
<file path=[Content_Types].xml><?xml version="1.0" encoding="utf-8"?>
<Types xmlns="http://schemas.openxmlformats.org/package/2006/content-types">
  <Default Extension="xml" ContentType="application/xml"/>
  <Default Extension="gif" ContentType="image/gif"/>
  <Default Extension="jpeg" ContentType="image/jpeg"/>
  <Default Extension="tiff" ContentType="image/tiff"/>
  <Default Extension="mp4" ContentType="video/unknown"/>
  <Default Extension="rels" ContentType="application/vnd.openxmlformats-package.relationships+xml"/>
  <Default Extension="tif" ContentType="image/tif"/>
  <Default Extension="mov" ContentType="video/unknown"/>
  <Default Extension="bin" ContentType="application/vnd.openxmlformats-officedocument.presentationml.printerSettings"/>
  <Default Extension="png" ContentType="image/p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2" Type="http://schemas.openxmlformats.org/package/2006/relationships/metadata/core-properties" Target="docProps/core.xml"/><Relationship Id="rId3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79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7" r:id="rId33"/>
    <p:sldId id="288" r:id="rId34"/>
    <p:sldId id="289" r:id="rId35"/>
    <p:sldId id="290" r:id="rId36"/>
    <p:sldId id="291" r:id="rId37"/>
    <p:sldId id="292" r:id="rId38"/>
    <p:sldId id="293" r:id="rId39"/>
    <p:sldId id="294" r:id="rId40"/>
    <p:sldId id="295" r:id="rId41"/>
    <p:sldId id="296" r:id="rId42"/>
    <p:sldId id="297" r:id="rId43"/>
    <p:sldId id="298" r:id="rId44"/>
    <p:sldId id="299" r:id="rId45"/>
    <p:sldId id="300" r:id="rId46"/>
    <p:sldId id="301" r:id="rId47"/>
    <p:sldId id="302" r:id="rId48"/>
    <p:sldId id="303" r:id="rId49"/>
    <p:sldId id="304" r:id="rId50"/>
    <p:sldId id="305" r:id="rId51"/>
    <p:sldId id="306" r:id="rId52"/>
    <p:sldId id="307" r:id="rId53"/>
    <p:sldId id="308" r:id="rId54"/>
    <p:sldId id="309" r:id="rId55"/>
    <p:sldId id="310" r:id="rId56"/>
    <p:sldId id="311" r:id="rId57"/>
    <p:sldId id="312" r:id="rId58"/>
    <p:sldId id="313" r:id="rId59"/>
    <p:sldId id="314" r:id="rId60"/>
    <p:sldId id="315" r:id="rId61"/>
    <p:sldId id="316" r:id="rId62"/>
    <p:sldId id="317" r:id="rId63"/>
    <p:sldId id="318" r:id="rId64"/>
    <p:sldId id="319" r:id="rId65"/>
    <p:sldId id="320" r:id="rId66"/>
    <p:sldId id="321" r:id="rId67"/>
    <p:sldId id="322" r:id="rId68"/>
    <p:sldId id="323" r:id="rId69"/>
    <p:sldId id="324" r:id="rId70"/>
    <p:sldId id="325" r:id="rId71"/>
    <p:sldId id="326" r:id="rId72"/>
    <p:sldId id="327" r:id="rId73"/>
    <p:sldId id="328" r:id="rId74"/>
    <p:sldId id="329" r:id="rId75"/>
    <p:sldId id="330" r:id="rId76"/>
    <p:sldId id="331" r:id="rId77"/>
    <p:sldId id="332" r:id="rId78"/>
  </p:sldIdLst>
  <p:sldSz cx="9144000" cy="6858000" type="screen4x3"/>
  <p:notesSz cx="6858000" cy="9144000"/>
  <p:defaultTextStyle>
    <a:defPPr marL="0" marR="0" indent="0" algn="l" defTabSz="914400" rtl="0" fontAlgn="auto" latinLnBrk="1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kumimoji="0" sz="1800" b="0" i="0" u="none" strike="noStrike" cap="none" spc="0" normalizeH="0" baseline="0">
        <a:ln>
          <a:noFill/>
        </a:ln>
        <a:solidFill>
          <a:srgbClr val="000000"/>
        </a:solidFill>
        <a:effectLst/>
        <a:uFillTx/>
      </a:defRPr>
    </a:defPPr>
    <a:lvl1pPr marL="0" marR="0" indent="0" algn="l" defTabSz="457200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kumimoji="0" sz="1200" b="0" i="0" u="none" strike="noStrike" cap="none" spc="0" normalizeH="0" baseline="0">
        <a:ln>
          <a:noFill/>
        </a:ln>
        <a:solidFill>
          <a:srgbClr val="000000"/>
        </a:solidFill>
        <a:effectLst/>
        <a:uFillTx/>
        <a:latin typeface="Helvetica"/>
        <a:ea typeface="Helvetica"/>
        <a:cs typeface="Helvetica"/>
        <a:sym typeface="Helvetica"/>
      </a:defRPr>
    </a:lvl1pPr>
    <a:lvl2pPr marL="0" marR="0" indent="228600" algn="l" defTabSz="457200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kumimoji="0" sz="1200" b="0" i="0" u="none" strike="noStrike" cap="none" spc="0" normalizeH="0" baseline="0">
        <a:ln>
          <a:noFill/>
        </a:ln>
        <a:solidFill>
          <a:srgbClr val="000000"/>
        </a:solidFill>
        <a:effectLst/>
        <a:uFillTx/>
        <a:latin typeface="Helvetica"/>
        <a:ea typeface="Helvetica"/>
        <a:cs typeface="Helvetica"/>
        <a:sym typeface="Helvetica"/>
      </a:defRPr>
    </a:lvl2pPr>
    <a:lvl3pPr marL="0" marR="0" indent="457200" algn="l" defTabSz="457200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kumimoji="0" sz="1200" b="0" i="0" u="none" strike="noStrike" cap="none" spc="0" normalizeH="0" baseline="0">
        <a:ln>
          <a:noFill/>
        </a:ln>
        <a:solidFill>
          <a:srgbClr val="000000"/>
        </a:solidFill>
        <a:effectLst/>
        <a:uFillTx/>
        <a:latin typeface="Helvetica"/>
        <a:ea typeface="Helvetica"/>
        <a:cs typeface="Helvetica"/>
        <a:sym typeface="Helvetica"/>
      </a:defRPr>
    </a:lvl3pPr>
    <a:lvl4pPr marL="0" marR="0" indent="685800" algn="l" defTabSz="457200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kumimoji="0" sz="1200" b="0" i="0" u="none" strike="noStrike" cap="none" spc="0" normalizeH="0" baseline="0">
        <a:ln>
          <a:noFill/>
        </a:ln>
        <a:solidFill>
          <a:srgbClr val="000000"/>
        </a:solidFill>
        <a:effectLst/>
        <a:uFillTx/>
        <a:latin typeface="Helvetica"/>
        <a:ea typeface="Helvetica"/>
        <a:cs typeface="Helvetica"/>
        <a:sym typeface="Helvetica"/>
      </a:defRPr>
    </a:lvl4pPr>
    <a:lvl5pPr marL="0" marR="0" indent="914400" algn="l" defTabSz="457200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kumimoji="0" sz="1200" b="0" i="0" u="none" strike="noStrike" cap="none" spc="0" normalizeH="0" baseline="0">
        <a:ln>
          <a:noFill/>
        </a:ln>
        <a:solidFill>
          <a:srgbClr val="000000"/>
        </a:solidFill>
        <a:effectLst/>
        <a:uFillTx/>
        <a:latin typeface="Helvetica"/>
        <a:ea typeface="Helvetica"/>
        <a:cs typeface="Helvetica"/>
        <a:sym typeface="Helvetica"/>
      </a:defRPr>
    </a:lvl5pPr>
    <a:lvl6pPr marL="0" marR="0" indent="1143000" algn="l" defTabSz="457200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kumimoji="0" sz="1200" b="0" i="0" u="none" strike="noStrike" cap="none" spc="0" normalizeH="0" baseline="0">
        <a:ln>
          <a:noFill/>
        </a:ln>
        <a:solidFill>
          <a:srgbClr val="000000"/>
        </a:solidFill>
        <a:effectLst/>
        <a:uFillTx/>
        <a:latin typeface="Helvetica"/>
        <a:ea typeface="Helvetica"/>
        <a:cs typeface="Helvetica"/>
        <a:sym typeface="Helvetica"/>
      </a:defRPr>
    </a:lvl6pPr>
    <a:lvl7pPr marL="0" marR="0" indent="1371600" algn="l" defTabSz="457200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kumimoji="0" sz="1200" b="0" i="0" u="none" strike="noStrike" cap="none" spc="0" normalizeH="0" baseline="0">
        <a:ln>
          <a:noFill/>
        </a:ln>
        <a:solidFill>
          <a:srgbClr val="000000"/>
        </a:solidFill>
        <a:effectLst/>
        <a:uFillTx/>
        <a:latin typeface="Helvetica"/>
        <a:ea typeface="Helvetica"/>
        <a:cs typeface="Helvetica"/>
        <a:sym typeface="Helvetica"/>
      </a:defRPr>
    </a:lvl7pPr>
    <a:lvl8pPr marL="0" marR="0" indent="1600200" algn="l" defTabSz="457200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kumimoji="0" sz="1200" b="0" i="0" u="none" strike="noStrike" cap="none" spc="0" normalizeH="0" baseline="0">
        <a:ln>
          <a:noFill/>
        </a:ln>
        <a:solidFill>
          <a:srgbClr val="000000"/>
        </a:solidFill>
        <a:effectLst/>
        <a:uFillTx/>
        <a:latin typeface="Helvetica"/>
        <a:ea typeface="Helvetica"/>
        <a:cs typeface="Helvetica"/>
        <a:sym typeface="Helvetica"/>
      </a:defRPr>
    </a:lvl8pPr>
    <a:lvl9pPr marL="0" marR="0" indent="1828800" algn="l" defTabSz="457200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kumimoji="0" sz="1200" b="0" i="0" u="none" strike="noStrike" cap="none" spc="0" normalizeH="0" baseline="0">
        <a:ln>
          <a:noFill/>
        </a:ln>
        <a:solidFill>
          <a:srgbClr val="000000"/>
        </a:solidFill>
        <a:effectLst/>
        <a:uFillTx/>
        <a:latin typeface="Helvetica"/>
        <a:ea typeface="Helvetica"/>
        <a:cs typeface="Helvetica"/>
        <a:sym typeface="Helvetica"/>
      </a:defRPr>
    </a:lvl9pPr>
  </p:defaultTextStyle>
  <p:extLst>
    <p:ext uri="{EFAFB233-063F-42B5-8137-9DF3F51BA10A}">
      <p15:sldGuideLst xmlns=""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  <a:srgbClr val="00008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=""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940675A-B579-460E-94D1-54222C63F5DA}">
  <a:tblStyle styleId="{4C3C2611-4C71-4FC5-86AE-919BDF0F9419}" styleName="">
    <a:tblBg/>
    <a:wholeTbl>
      <a:tcTxStyle>
        <a:font>
          <a:latin typeface="Helvetica Light"/>
          <a:ea typeface="Helvetica Light"/>
          <a:cs typeface="Helvetica Light"/>
        </a:font>
        <a:srgbClr val="000000"/>
      </a:tcTxStyle>
      <a:tcStyle>
        <a:tcBdr>
          <a:left>
            <a:ln w="12700" cap="flat">
              <a:noFill/>
              <a:miter lim="400000"/>
            </a:ln>
          </a:left>
          <a:right>
            <a:ln w="12700" cap="flat">
              <a:noFill/>
              <a:miter lim="400000"/>
            </a:ln>
          </a:right>
          <a:top>
            <a:ln w="12700" cap="flat">
              <a:noFill/>
              <a:miter lim="400000"/>
            </a:ln>
          </a:top>
          <a:bottom>
            <a:ln w="12700" cap="flat">
              <a:noFill/>
              <a:miter lim="400000"/>
            </a:ln>
          </a:bottom>
          <a:insideH>
            <a:ln w="12700" cap="flat">
              <a:noFill/>
              <a:miter lim="400000"/>
            </a:ln>
          </a:insideH>
          <a:insideV>
            <a:ln w="12700" cap="flat">
              <a:noFill/>
              <a:miter lim="400000"/>
            </a:ln>
          </a:insideV>
        </a:tcBdr>
        <a:fill>
          <a:solidFill>
            <a:srgbClr val="FFFFFF"/>
          </a:solidFill>
        </a:fill>
      </a:tcStyle>
    </a:wholeTbl>
    <a:band2H>
      <a:tcTxStyle/>
      <a:tcStyle>
        <a:tcBdr/>
        <a:fill>
          <a:solidFill>
            <a:srgbClr val="E3E5E8"/>
          </a:solidFill>
        </a:fill>
      </a:tcStyle>
    </a:band2H>
    <a:firstCol>
      <a:tcTxStyle b="on">
        <a:font>
          <a:latin typeface="Helvetica"/>
          <a:ea typeface="Helvetica"/>
          <a:cs typeface="Helvetica"/>
        </a:font>
        <a:srgbClr val="FFFFFF"/>
      </a:tcTxStyle>
      <a:tcStyle>
        <a:tcBdr>
          <a:left>
            <a:ln w="12700" cap="flat">
              <a:noFill/>
              <a:miter lim="400000"/>
            </a:ln>
          </a:left>
          <a:right>
            <a:ln w="12700" cap="flat">
              <a:noFill/>
              <a:miter lim="400000"/>
            </a:ln>
          </a:right>
          <a:top>
            <a:ln w="12700" cap="flat">
              <a:noFill/>
              <a:miter lim="400000"/>
            </a:ln>
          </a:top>
          <a:bottom>
            <a:ln w="12700" cap="flat">
              <a:noFill/>
              <a:miter lim="400000"/>
            </a:ln>
          </a:bottom>
          <a:insideH>
            <a:ln w="12700" cap="flat">
              <a:noFill/>
              <a:miter lim="400000"/>
            </a:ln>
          </a:insideH>
          <a:insideV>
            <a:ln w="12700" cap="flat">
              <a:noFill/>
              <a:miter lim="400000"/>
            </a:ln>
          </a:insideV>
        </a:tcBdr>
        <a:fill>
          <a:solidFill>
            <a:srgbClr val="398CCE"/>
          </a:solidFill>
        </a:fill>
      </a:tcStyle>
    </a:firstCol>
    <a:lastRow>
      <a:tcTxStyle>
        <a:font>
          <a:latin typeface="Helvetica Light"/>
          <a:ea typeface="Helvetica Light"/>
          <a:cs typeface="Helvetica Light"/>
        </a:font>
        <a:srgbClr val="000000"/>
      </a:tcTxStyle>
      <a:tcStyle>
        <a:tcBdr>
          <a:left>
            <a:ln w="12700" cap="flat">
              <a:noFill/>
              <a:miter lim="400000"/>
            </a:ln>
          </a:left>
          <a:right>
            <a:ln w="12700" cap="flat">
              <a:noFill/>
              <a:miter lim="400000"/>
            </a:ln>
          </a:right>
          <a:top>
            <a:ln w="12700" cap="flat">
              <a:solidFill>
                <a:srgbClr val="3797C6"/>
              </a:solidFill>
              <a:prstDash val="solid"/>
              <a:miter lim="400000"/>
            </a:ln>
          </a:top>
          <a:bottom>
            <a:ln w="12700" cap="flat">
              <a:noFill/>
              <a:miter lim="400000"/>
            </a:ln>
          </a:bottom>
          <a:insideH>
            <a:ln w="12700" cap="flat">
              <a:noFill/>
              <a:miter lim="400000"/>
            </a:ln>
          </a:insideH>
          <a:insideV>
            <a:ln w="12700" cap="flat">
              <a:noFill/>
              <a:miter lim="400000"/>
            </a:ln>
          </a:insideV>
        </a:tcBdr>
        <a:fill>
          <a:solidFill>
            <a:srgbClr val="FFFFFF"/>
          </a:solidFill>
        </a:fill>
      </a:tcStyle>
    </a:lastRow>
    <a:firstRow>
      <a:tcTxStyle b="on">
        <a:font>
          <a:latin typeface="Helvetica"/>
          <a:ea typeface="Helvetica"/>
          <a:cs typeface="Helvetica"/>
        </a:font>
        <a:srgbClr val="FFFFFF"/>
      </a:tcTxStyle>
      <a:tcStyle>
        <a:tcBdr>
          <a:left>
            <a:ln w="12700" cap="flat">
              <a:noFill/>
              <a:miter lim="400000"/>
            </a:ln>
          </a:left>
          <a:right>
            <a:ln w="12700" cap="flat">
              <a:noFill/>
              <a:miter lim="400000"/>
            </a:ln>
          </a:right>
          <a:top>
            <a:ln w="12700" cap="flat">
              <a:noFill/>
              <a:miter lim="400000"/>
            </a:ln>
          </a:top>
          <a:bottom>
            <a:ln w="12700" cap="flat">
              <a:noFill/>
              <a:miter lim="400000"/>
            </a:ln>
          </a:bottom>
          <a:insideH>
            <a:ln w="12700" cap="flat">
              <a:noFill/>
              <a:miter lim="400000"/>
            </a:ln>
          </a:insideH>
          <a:insideV>
            <a:ln w="12700" cap="flat">
              <a:noFill/>
              <a:miter lim="400000"/>
            </a:ln>
          </a:insideV>
        </a:tcBdr>
        <a:fill>
          <a:solidFill>
            <a:schemeClr val="accent1"/>
          </a:solidFill>
        </a:fill>
      </a:tcStyle>
    </a:firstRow>
  </a:tblStyle>
  <a:tblStyle styleId="{C7B018BB-80A7-4F77-B60F-C8B233D01FF8}" styleName="">
    <a:tblBg/>
    <a:wholeTbl>
      <a:tcTxStyle>
        <a:font>
          <a:latin typeface="Helvetica Light"/>
          <a:ea typeface="Helvetica Light"/>
          <a:cs typeface="Helvetica Light"/>
        </a:font>
        <a:srgbClr val="000000"/>
      </a:tcTxStyle>
      <a:tcStyle>
        <a:tcBdr>
          <a:left>
            <a:ln w="12700" cap="flat">
              <a:solidFill>
                <a:srgbClr val="B8B8B8"/>
              </a:solidFill>
              <a:prstDash val="solid"/>
              <a:miter lim="400000"/>
            </a:ln>
          </a:left>
          <a:right>
            <a:ln w="12700" cap="flat">
              <a:solidFill>
                <a:srgbClr val="B8B8B8"/>
              </a:solidFill>
              <a:prstDash val="solid"/>
              <a:miter lim="400000"/>
            </a:ln>
          </a:right>
          <a:top>
            <a:ln w="12700" cap="flat">
              <a:solidFill>
                <a:srgbClr val="B8B8B8"/>
              </a:solidFill>
              <a:prstDash val="solid"/>
              <a:miter lim="400000"/>
            </a:ln>
          </a:top>
          <a:bottom>
            <a:ln w="12700" cap="flat">
              <a:solidFill>
                <a:srgbClr val="B8B8B8"/>
              </a:solidFill>
              <a:prstDash val="solid"/>
              <a:miter lim="400000"/>
            </a:ln>
          </a:bottom>
          <a:insideH>
            <a:ln w="12700" cap="flat">
              <a:solidFill>
                <a:srgbClr val="B8B8B8"/>
              </a:solidFill>
              <a:prstDash val="solid"/>
              <a:miter lim="400000"/>
            </a:ln>
          </a:insideH>
          <a:insideV>
            <a:ln w="12700" cap="flat">
              <a:solidFill>
                <a:srgbClr val="B8B8B8"/>
              </a:solidFill>
              <a:prstDash val="solid"/>
              <a:miter lim="400000"/>
            </a:ln>
          </a:insideV>
        </a:tcBdr>
        <a:fill>
          <a:solidFill>
            <a:srgbClr val="EBEBEB"/>
          </a:solidFill>
        </a:fill>
      </a:tcStyle>
    </a:wholeTbl>
    <a:band2H>
      <a:tcTxStyle/>
      <a:tcStyle>
        <a:tcBdr/>
        <a:fill>
          <a:solidFill>
            <a:srgbClr val="E1E0DA"/>
          </a:solidFill>
        </a:fill>
      </a:tcStyle>
    </a:band2H>
    <a:firstCol>
      <a:tcTxStyle b="on">
        <a:font>
          <a:latin typeface="Helvetica"/>
          <a:ea typeface="Helvetica"/>
          <a:cs typeface="Helvetica"/>
        </a:font>
        <a:srgbClr val="FFFFFF"/>
      </a:tcTxStyle>
      <a:tcStyle>
        <a:tcBdr>
          <a:left>
            <a:ln w="12700" cap="flat">
              <a:solidFill>
                <a:srgbClr val="606060"/>
              </a:solidFill>
              <a:prstDash val="solid"/>
              <a:miter lim="400000"/>
            </a:ln>
          </a:left>
          <a:right>
            <a:ln w="12700" cap="flat">
              <a:solidFill>
                <a:srgbClr val="606060"/>
              </a:solidFill>
              <a:prstDash val="solid"/>
              <a:miter lim="400000"/>
            </a:ln>
          </a:right>
          <a:top>
            <a:ln w="12700" cap="flat">
              <a:solidFill>
                <a:srgbClr val="606060"/>
              </a:solidFill>
              <a:prstDash val="solid"/>
              <a:miter lim="400000"/>
            </a:ln>
          </a:top>
          <a:bottom>
            <a:ln w="12700" cap="flat">
              <a:solidFill>
                <a:srgbClr val="606060"/>
              </a:solidFill>
              <a:prstDash val="solid"/>
              <a:miter lim="400000"/>
            </a:ln>
          </a:bottom>
          <a:insideH>
            <a:ln w="12700" cap="flat">
              <a:solidFill>
                <a:srgbClr val="606060"/>
              </a:solidFill>
              <a:prstDash val="solid"/>
              <a:miter lim="400000"/>
            </a:ln>
          </a:insideH>
          <a:insideV>
            <a:ln w="12700" cap="flat">
              <a:solidFill>
                <a:srgbClr val="606060"/>
              </a:solidFill>
              <a:prstDash val="solid"/>
              <a:miter lim="400000"/>
            </a:ln>
          </a:insideV>
        </a:tcBdr>
        <a:fill>
          <a:solidFill>
            <a:srgbClr val="5AC831"/>
          </a:solidFill>
        </a:fill>
      </a:tcStyle>
    </a:firstCol>
    <a:lastRow>
      <a:tcTxStyle>
        <a:font>
          <a:latin typeface="Helvetica Light"/>
          <a:ea typeface="Helvetica Light"/>
          <a:cs typeface="Helvetica Light"/>
        </a:font>
        <a:srgbClr val="000000"/>
      </a:tcTxStyle>
      <a:tcStyle>
        <a:tcBdr>
          <a:left>
            <a:ln w="12700" cap="flat">
              <a:solidFill>
                <a:srgbClr val="B8B8B8"/>
              </a:solidFill>
              <a:prstDash val="solid"/>
              <a:miter lim="400000"/>
            </a:ln>
          </a:left>
          <a:right>
            <a:ln w="12700" cap="flat">
              <a:solidFill>
                <a:srgbClr val="B8B8B8"/>
              </a:solidFill>
              <a:prstDash val="solid"/>
              <a:miter lim="400000"/>
            </a:ln>
          </a:right>
          <a:top>
            <a:ln w="25400" cap="flat">
              <a:solidFill>
                <a:srgbClr val="606060"/>
              </a:solidFill>
              <a:prstDash val="solid"/>
              <a:miter lim="400000"/>
            </a:ln>
          </a:top>
          <a:bottom>
            <a:ln w="12700" cap="flat">
              <a:solidFill>
                <a:srgbClr val="606060"/>
              </a:solidFill>
              <a:prstDash val="solid"/>
              <a:miter lim="400000"/>
            </a:ln>
          </a:bottom>
          <a:insideH>
            <a:ln w="12700" cap="flat">
              <a:solidFill>
                <a:srgbClr val="B8B8B8"/>
              </a:solidFill>
              <a:prstDash val="solid"/>
              <a:miter lim="400000"/>
            </a:ln>
          </a:insideH>
          <a:insideV>
            <a:ln w="12700" cap="flat">
              <a:solidFill>
                <a:srgbClr val="B8B8B8"/>
              </a:solidFill>
              <a:prstDash val="solid"/>
              <a:miter lim="400000"/>
            </a:ln>
          </a:insideV>
        </a:tcBdr>
        <a:fill>
          <a:solidFill>
            <a:srgbClr val="EBEBEB"/>
          </a:solidFill>
        </a:fill>
      </a:tcStyle>
    </a:lastRow>
    <a:firstRow>
      <a:tcTxStyle b="on">
        <a:font>
          <a:latin typeface="Helvetica"/>
          <a:ea typeface="Helvetica"/>
          <a:cs typeface="Helvetica"/>
        </a:font>
        <a:srgbClr val="FFFFFF"/>
      </a:tcTxStyle>
      <a:tcStyle>
        <a:tcBdr>
          <a:left>
            <a:ln w="12700" cap="flat">
              <a:solidFill>
                <a:srgbClr val="606060"/>
              </a:solidFill>
              <a:prstDash val="solid"/>
              <a:miter lim="400000"/>
            </a:ln>
          </a:left>
          <a:right>
            <a:ln w="12700" cap="flat">
              <a:solidFill>
                <a:srgbClr val="606060"/>
              </a:solidFill>
              <a:prstDash val="solid"/>
              <a:miter lim="400000"/>
            </a:ln>
          </a:right>
          <a:top>
            <a:ln w="12700" cap="flat">
              <a:solidFill>
                <a:srgbClr val="606060"/>
              </a:solidFill>
              <a:prstDash val="solid"/>
              <a:miter lim="400000"/>
            </a:ln>
          </a:top>
          <a:bottom>
            <a:ln w="12700" cap="flat">
              <a:solidFill>
                <a:srgbClr val="606060"/>
              </a:solidFill>
              <a:prstDash val="solid"/>
              <a:miter lim="400000"/>
            </a:ln>
          </a:bottom>
          <a:insideH>
            <a:ln w="12700" cap="flat">
              <a:solidFill>
                <a:srgbClr val="606060"/>
              </a:solidFill>
              <a:prstDash val="solid"/>
              <a:miter lim="400000"/>
            </a:ln>
          </a:insideH>
          <a:insideV>
            <a:ln w="12700" cap="flat">
              <a:solidFill>
                <a:srgbClr val="606060"/>
              </a:solidFill>
              <a:prstDash val="solid"/>
              <a:miter lim="400000"/>
            </a:ln>
          </a:insideV>
        </a:tcBdr>
        <a:fill>
          <a:solidFill>
            <a:schemeClr val="accent2"/>
          </a:solidFill>
        </a:fill>
      </a:tcStyle>
    </a:firstRow>
  </a:tblStyle>
  <a:tblStyle styleId="{EEE7283C-3CF3-47DC-8721-378D4A62B228}" styleName="">
    <a:tblBg/>
    <a:wholeTbl>
      <a:tcTxStyle>
        <a:font>
          <a:latin typeface="Helvetica Light"/>
          <a:ea typeface="Helvetica Light"/>
          <a:cs typeface="Helvetica Light"/>
        </a:font>
        <a:srgbClr val="000000"/>
      </a:tcTxStyle>
      <a:tcStyle>
        <a:tcBdr>
          <a:left>
            <a:ln w="12700" cap="flat">
              <a:solidFill>
                <a:srgbClr val="5D5D5D"/>
              </a:solidFill>
              <a:custDash>
                <a:ds d="200000" sp="200000"/>
              </a:custDash>
              <a:miter lim="400000"/>
            </a:ln>
          </a:left>
          <a:right>
            <a:ln w="12700" cap="flat">
              <a:solidFill>
                <a:srgbClr val="5D5D5D"/>
              </a:solidFill>
              <a:custDash>
                <a:ds d="200000" sp="200000"/>
              </a:custDash>
              <a:miter lim="400000"/>
            </a:ln>
          </a:right>
          <a:top>
            <a:ln w="12700" cap="flat">
              <a:solidFill>
                <a:srgbClr val="5D5D5D"/>
              </a:solidFill>
              <a:custDash>
                <a:ds d="200000" sp="200000"/>
              </a:custDash>
              <a:miter lim="400000"/>
            </a:ln>
          </a:top>
          <a:bottom>
            <a:ln w="12700" cap="flat">
              <a:solidFill>
                <a:srgbClr val="5D5D5D"/>
              </a:solidFill>
              <a:custDash>
                <a:ds d="200000" sp="200000"/>
              </a:custDash>
              <a:miter lim="400000"/>
            </a:ln>
          </a:bottom>
          <a:insideH>
            <a:ln w="12700" cap="flat">
              <a:solidFill>
                <a:srgbClr val="5D5D5D"/>
              </a:solidFill>
              <a:custDash>
                <a:ds d="200000" sp="200000"/>
              </a:custDash>
              <a:miter lim="400000"/>
            </a:ln>
          </a:insideH>
          <a:insideV>
            <a:ln w="12700" cap="flat">
              <a:solidFill>
                <a:srgbClr val="5D5D5D"/>
              </a:solidFill>
              <a:custDash>
                <a:ds d="200000" sp="200000"/>
              </a:custDash>
              <a:miter lim="400000"/>
            </a:ln>
          </a:insideV>
        </a:tcBdr>
        <a:fill>
          <a:solidFill>
            <a:srgbClr val="E6E3D7"/>
          </a:solidFill>
        </a:fill>
      </a:tcStyle>
    </a:wholeTbl>
    <a:band2H>
      <a:tcTxStyle/>
      <a:tcStyle>
        <a:tcBdr/>
        <a:fill>
          <a:solidFill>
            <a:srgbClr val="C3C2C2"/>
          </a:solidFill>
        </a:fill>
      </a:tcStyle>
    </a:band2H>
    <a:firstCol>
      <a:tcTxStyle b="on">
        <a:font>
          <a:latin typeface="Helvetica"/>
          <a:ea typeface="Helvetica"/>
          <a:cs typeface="Helvetica"/>
        </a:font>
        <a:srgbClr val="FFFFFF"/>
      </a:tcTxStyle>
      <a:tcStyle>
        <a:tcBdr>
          <a:left>
            <a:ln w="12700" cap="flat">
              <a:solidFill>
                <a:srgbClr val="5D5D5D"/>
              </a:solidFill>
              <a:prstDash val="solid"/>
              <a:miter lim="400000"/>
            </a:ln>
          </a:left>
          <a:right>
            <a:ln w="12700" cap="flat">
              <a:solidFill>
                <a:srgbClr val="5D5D5D"/>
              </a:solidFill>
              <a:prstDash val="solid"/>
              <a:miter lim="400000"/>
            </a:ln>
          </a:right>
          <a:top>
            <a:ln w="12700" cap="flat">
              <a:solidFill>
                <a:srgbClr val="5D5D5D"/>
              </a:solidFill>
              <a:prstDash val="solid"/>
              <a:miter lim="400000"/>
            </a:ln>
          </a:top>
          <a:bottom>
            <a:ln w="12700" cap="flat">
              <a:solidFill>
                <a:srgbClr val="5D5D5D"/>
              </a:solidFill>
              <a:prstDash val="solid"/>
              <a:miter lim="400000"/>
            </a:ln>
          </a:bottom>
          <a:insideH>
            <a:ln w="12700" cap="flat">
              <a:solidFill>
                <a:srgbClr val="5D5D5D"/>
              </a:solidFill>
              <a:prstDash val="solid"/>
              <a:miter lim="400000"/>
            </a:ln>
          </a:insideH>
          <a:insideV>
            <a:ln w="12700" cap="flat">
              <a:solidFill>
                <a:srgbClr val="5D5D5D"/>
              </a:solidFill>
              <a:prstDash val="solid"/>
              <a:miter lim="400000"/>
            </a:ln>
          </a:insideV>
        </a:tcBdr>
        <a:fill>
          <a:solidFill>
            <a:srgbClr val="909C99"/>
          </a:solidFill>
        </a:fill>
      </a:tcStyle>
    </a:firstCol>
    <a:lastRow>
      <a:tcTxStyle b="on">
        <a:font>
          <a:latin typeface="Helvetica"/>
          <a:ea typeface="Helvetica"/>
          <a:cs typeface="Helvetica"/>
        </a:font>
        <a:srgbClr val="FFFFFF"/>
      </a:tcTxStyle>
      <a:tcStyle>
        <a:tcBdr>
          <a:left>
            <a:ln w="12700" cap="flat">
              <a:solidFill>
                <a:srgbClr val="5D5D5D"/>
              </a:solidFill>
              <a:prstDash val="solid"/>
              <a:miter lim="400000"/>
            </a:ln>
          </a:left>
          <a:right>
            <a:ln w="12700" cap="flat">
              <a:solidFill>
                <a:srgbClr val="5D5D5D"/>
              </a:solidFill>
              <a:prstDash val="solid"/>
              <a:miter lim="400000"/>
            </a:ln>
          </a:right>
          <a:top>
            <a:ln w="12700" cap="flat">
              <a:solidFill>
                <a:srgbClr val="5D5D5D"/>
              </a:solidFill>
              <a:prstDash val="solid"/>
              <a:miter lim="400000"/>
            </a:ln>
          </a:top>
          <a:bottom>
            <a:ln w="12700" cap="flat">
              <a:solidFill>
                <a:srgbClr val="5D5D5D"/>
              </a:solidFill>
              <a:prstDash val="solid"/>
              <a:miter lim="400000"/>
            </a:ln>
          </a:bottom>
          <a:insideH>
            <a:ln w="12700" cap="flat">
              <a:solidFill>
                <a:srgbClr val="5D5D5D"/>
              </a:solidFill>
              <a:prstDash val="solid"/>
              <a:miter lim="400000"/>
            </a:ln>
          </a:insideH>
          <a:insideV>
            <a:ln w="12700" cap="flat">
              <a:solidFill>
                <a:srgbClr val="5D5D5D"/>
              </a:solidFill>
              <a:prstDash val="solid"/>
              <a:miter lim="400000"/>
            </a:ln>
          </a:insideV>
        </a:tcBdr>
        <a:fill>
          <a:solidFill>
            <a:srgbClr val="97764E"/>
          </a:solidFill>
        </a:fill>
      </a:tcStyle>
    </a:lastRow>
    <a:firstRow>
      <a:tcTxStyle b="on">
        <a:font>
          <a:latin typeface="Helvetica"/>
          <a:ea typeface="Helvetica"/>
          <a:cs typeface="Helvetica"/>
        </a:font>
        <a:srgbClr val="FFFFFF"/>
      </a:tcTxStyle>
      <a:tcStyle>
        <a:tcBdr>
          <a:left>
            <a:ln w="12700" cap="flat">
              <a:solidFill>
                <a:srgbClr val="5D5D5D"/>
              </a:solidFill>
              <a:prstDash val="solid"/>
              <a:miter lim="400000"/>
            </a:ln>
          </a:left>
          <a:right>
            <a:ln w="12700" cap="flat">
              <a:solidFill>
                <a:srgbClr val="5D5D5D"/>
              </a:solidFill>
              <a:prstDash val="solid"/>
              <a:miter lim="400000"/>
            </a:ln>
          </a:right>
          <a:top>
            <a:ln w="12700" cap="flat">
              <a:solidFill>
                <a:srgbClr val="5D5D5D"/>
              </a:solidFill>
              <a:prstDash val="solid"/>
              <a:miter lim="400000"/>
            </a:ln>
          </a:top>
          <a:bottom>
            <a:ln w="12700" cap="flat">
              <a:solidFill>
                <a:srgbClr val="5D5D5D"/>
              </a:solidFill>
              <a:prstDash val="solid"/>
              <a:miter lim="400000"/>
            </a:ln>
          </a:bottom>
          <a:insideH>
            <a:ln w="12700" cap="flat">
              <a:solidFill>
                <a:srgbClr val="5D5D5D"/>
              </a:solidFill>
              <a:prstDash val="solid"/>
              <a:miter lim="400000"/>
            </a:ln>
          </a:insideH>
          <a:insideV>
            <a:ln w="12700" cap="flat">
              <a:solidFill>
                <a:srgbClr val="5D5D5D"/>
              </a:solidFill>
              <a:prstDash val="solid"/>
              <a:miter lim="400000"/>
            </a:ln>
          </a:insideV>
        </a:tcBdr>
        <a:fill>
          <a:solidFill>
            <a:srgbClr val="97764E"/>
          </a:solidFill>
        </a:fill>
      </a:tcStyle>
    </a:firstRow>
  </a:tblStyle>
  <a:tblStyle styleId="{CF821DB8-F4EB-4A41-A1BA-3FCAFE7338EE}" styleName="">
    <a:tblBg/>
    <a:wholeTbl>
      <a:tcTxStyle>
        <a:font>
          <a:latin typeface="Helvetica Light"/>
          <a:ea typeface="Helvetica Light"/>
          <a:cs typeface="Helvetica Light"/>
        </a:font>
        <a:srgbClr val="000000"/>
      </a:tcTxStyle>
      <a:tcStyle>
        <a:tcBdr>
          <a:left>
            <a:ln w="12700" cap="flat">
              <a:solidFill>
                <a:srgbClr val="000000"/>
              </a:solidFill>
              <a:prstDash val="solid"/>
              <a:miter lim="400000"/>
            </a:ln>
          </a:left>
          <a:right>
            <a:ln w="12700" cap="flat">
              <a:solidFill>
                <a:srgbClr val="000000"/>
              </a:solidFill>
              <a:prstDash val="solid"/>
              <a:miter lim="400000"/>
            </a:ln>
          </a:right>
          <a:top>
            <a:ln w="12700" cap="flat">
              <a:solidFill>
                <a:srgbClr val="000000"/>
              </a:solidFill>
              <a:prstDash val="solid"/>
              <a:miter lim="400000"/>
            </a:ln>
          </a:top>
          <a:bottom>
            <a:ln w="12700" cap="flat">
              <a:solidFill>
                <a:srgbClr val="000000"/>
              </a:solidFill>
              <a:prstDash val="solid"/>
              <a:miter lim="400000"/>
            </a:ln>
          </a:bottom>
          <a:insideH>
            <a:ln w="12700" cap="flat">
              <a:solidFill>
                <a:srgbClr val="000000"/>
              </a:solidFill>
              <a:prstDash val="solid"/>
              <a:miter lim="400000"/>
            </a:ln>
          </a:insideH>
          <a:insideV>
            <a:ln w="12700" cap="flat">
              <a:solidFill>
                <a:srgbClr val="000000"/>
              </a:solidFill>
              <a:prstDash val="solid"/>
              <a:miter lim="400000"/>
            </a:ln>
          </a:insideV>
        </a:tcBdr>
        <a:fill>
          <a:solidFill>
            <a:srgbClr val="EBEBEB"/>
          </a:solidFill>
        </a:fill>
      </a:tcStyle>
    </a:wholeTbl>
    <a:band2H>
      <a:tcTxStyle/>
      <a:tcStyle>
        <a:tcBdr/>
        <a:fill>
          <a:solidFill>
            <a:srgbClr val="DCE5E6"/>
          </a:solidFill>
        </a:fill>
      </a:tcStyle>
    </a:band2H>
    <a:firstCol>
      <a:tcTxStyle b="on">
        <a:font>
          <a:latin typeface="Helvetica"/>
          <a:ea typeface="Helvetica"/>
          <a:cs typeface="Helvetica"/>
        </a:font>
        <a:srgbClr val="FFFFFF"/>
      </a:tcTxStyle>
      <a:tcStyle>
        <a:tcBdr>
          <a:left>
            <a:ln w="12700" cap="flat">
              <a:solidFill>
                <a:srgbClr val="000000"/>
              </a:solidFill>
              <a:prstDash val="solid"/>
              <a:miter lim="400000"/>
            </a:ln>
          </a:left>
          <a:right>
            <a:ln w="12700" cap="flat">
              <a:solidFill>
                <a:srgbClr val="000000"/>
              </a:solidFill>
              <a:prstDash val="solid"/>
              <a:miter lim="400000"/>
            </a:ln>
          </a:right>
          <a:top>
            <a:ln w="12700" cap="flat">
              <a:solidFill>
                <a:srgbClr val="000000"/>
              </a:solidFill>
              <a:prstDash val="solid"/>
              <a:miter lim="400000"/>
            </a:ln>
          </a:top>
          <a:bottom>
            <a:ln w="12700" cap="flat">
              <a:solidFill>
                <a:srgbClr val="000000"/>
              </a:solidFill>
              <a:prstDash val="solid"/>
              <a:miter lim="400000"/>
            </a:ln>
          </a:bottom>
          <a:insideH>
            <a:ln w="12700" cap="flat">
              <a:solidFill>
                <a:srgbClr val="000000"/>
              </a:solidFill>
              <a:prstDash val="solid"/>
              <a:miter lim="400000"/>
            </a:ln>
          </a:insideH>
          <a:insideV>
            <a:ln w="12700" cap="flat">
              <a:solidFill>
                <a:srgbClr val="000000"/>
              </a:solidFill>
              <a:prstDash val="solid"/>
              <a:miter lim="400000"/>
            </a:ln>
          </a:insideV>
        </a:tcBdr>
        <a:fill>
          <a:solidFill>
            <a:srgbClr val="5E7790"/>
          </a:solidFill>
        </a:fill>
      </a:tcStyle>
    </a:firstCol>
    <a:lastRow>
      <a:tcTxStyle b="on">
        <a:font>
          <a:latin typeface="Helvetica"/>
          <a:ea typeface="Helvetica"/>
          <a:cs typeface="Helvetica"/>
        </a:font>
        <a:srgbClr val="FFFFFF"/>
      </a:tcTxStyle>
      <a:tcStyle>
        <a:tcBdr>
          <a:left>
            <a:ln w="12700" cap="flat">
              <a:solidFill>
                <a:srgbClr val="000000"/>
              </a:solidFill>
              <a:prstDash val="solid"/>
              <a:miter lim="400000"/>
            </a:ln>
          </a:left>
          <a:right>
            <a:ln w="12700" cap="flat">
              <a:solidFill>
                <a:srgbClr val="000000"/>
              </a:solidFill>
              <a:prstDash val="solid"/>
              <a:miter lim="400000"/>
            </a:ln>
          </a:right>
          <a:top>
            <a:ln w="12700" cap="flat">
              <a:solidFill>
                <a:srgbClr val="000000"/>
              </a:solidFill>
              <a:prstDash val="solid"/>
              <a:miter lim="400000"/>
            </a:ln>
          </a:top>
          <a:bottom>
            <a:ln w="12700" cap="flat">
              <a:solidFill>
                <a:srgbClr val="000000"/>
              </a:solidFill>
              <a:prstDash val="solid"/>
              <a:miter lim="400000"/>
            </a:ln>
          </a:bottom>
          <a:insideH>
            <a:ln w="12700" cap="flat">
              <a:solidFill>
                <a:srgbClr val="000000"/>
              </a:solidFill>
              <a:prstDash val="solid"/>
              <a:miter lim="400000"/>
            </a:ln>
          </a:insideH>
          <a:insideV>
            <a:ln w="12700" cap="flat">
              <a:solidFill>
                <a:srgbClr val="000000"/>
              </a:solidFill>
              <a:prstDash val="solid"/>
              <a:miter lim="400000"/>
            </a:ln>
          </a:insideV>
        </a:tcBdr>
        <a:fill>
          <a:solidFill>
            <a:srgbClr val="5E7790"/>
          </a:solidFill>
        </a:fill>
      </a:tcStyle>
    </a:lastRow>
    <a:firstRow>
      <a:tcTxStyle b="on">
        <a:font>
          <a:latin typeface="Helvetica"/>
          <a:ea typeface="Helvetica"/>
          <a:cs typeface="Helvetica"/>
        </a:font>
        <a:srgbClr val="FFFFFF"/>
      </a:tcTxStyle>
      <a:tcStyle>
        <a:tcBdr>
          <a:left>
            <a:ln w="12700" cap="flat">
              <a:solidFill>
                <a:srgbClr val="000000"/>
              </a:solidFill>
              <a:prstDash val="solid"/>
              <a:miter lim="400000"/>
            </a:ln>
          </a:left>
          <a:right>
            <a:ln w="12700" cap="flat">
              <a:solidFill>
                <a:srgbClr val="000000"/>
              </a:solidFill>
              <a:prstDash val="solid"/>
              <a:miter lim="400000"/>
            </a:ln>
          </a:right>
          <a:top>
            <a:ln w="12700" cap="flat">
              <a:solidFill>
                <a:srgbClr val="000000"/>
              </a:solidFill>
              <a:prstDash val="solid"/>
              <a:miter lim="400000"/>
            </a:ln>
          </a:top>
          <a:bottom>
            <a:ln w="12700" cap="flat">
              <a:solidFill>
                <a:srgbClr val="000000"/>
              </a:solidFill>
              <a:prstDash val="solid"/>
              <a:miter lim="400000"/>
            </a:ln>
          </a:bottom>
          <a:insideH>
            <a:ln w="12700" cap="flat">
              <a:solidFill>
                <a:srgbClr val="000000"/>
              </a:solidFill>
              <a:prstDash val="solid"/>
              <a:miter lim="400000"/>
            </a:ln>
          </a:insideH>
          <a:insideV>
            <a:ln w="12700" cap="flat">
              <a:solidFill>
                <a:srgbClr val="000000"/>
              </a:solidFill>
              <a:prstDash val="solid"/>
              <a:miter lim="400000"/>
            </a:ln>
          </a:insideV>
        </a:tcBdr>
        <a:fill>
          <a:solidFill>
            <a:srgbClr val="5E7790"/>
          </a:solidFill>
        </a:fill>
      </a:tcStyle>
    </a:firstRow>
  </a:tblStyle>
  <a:tblStyle styleId="{33BA23B1-9221-436E-865A-0063620EA4FD}" styleName="">
    <a:tblBg/>
    <a:wholeTbl>
      <a:tcTxStyle>
        <a:font>
          <a:latin typeface="Helvetica Light"/>
          <a:ea typeface="Helvetica Light"/>
          <a:cs typeface="Helvetica Light"/>
        </a:font>
        <a:srgbClr val="000000"/>
      </a:tcTxStyle>
      <a:tcStyle>
        <a:tcBdr>
          <a:left>
            <a:ln w="12700" cap="flat">
              <a:solidFill>
                <a:srgbClr val="FFFFFF"/>
              </a:solidFill>
              <a:prstDash val="solid"/>
              <a:miter lim="400000"/>
            </a:ln>
          </a:left>
          <a:right>
            <a:ln w="12700" cap="flat">
              <a:solidFill>
                <a:srgbClr val="FFFFFF"/>
              </a:solidFill>
              <a:prstDash val="solid"/>
              <a:miter lim="400000"/>
            </a:ln>
          </a:right>
          <a:top>
            <a:ln w="12700" cap="flat">
              <a:solidFill>
                <a:srgbClr val="FFFFFF"/>
              </a:solidFill>
              <a:prstDash val="solid"/>
              <a:miter lim="400000"/>
            </a:ln>
          </a:top>
          <a:bottom>
            <a:ln w="12700" cap="flat">
              <a:solidFill>
                <a:srgbClr val="FFFFFF"/>
              </a:solidFill>
              <a:prstDash val="solid"/>
              <a:miter lim="400000"/>
            </a:ln>
          </a:bottom>
          <a:insideH>
            <a:ln w="12700" cap="flat">
              <a:solidFill>
                <a:srgbClr val="FFFFFF"/>
              </a:solidFill>
              <a:prstDash val="solid"/>
              <a:miter lim="400000"/>
            </a:ln>
          </a:insideH>
          <a:insideV>
            <a:ln w="12700" cap="flat">
              <a:solidFill>
                <a:srgbClr val="FFFFFF"/>
              </a:solidFill>
              <a:prstDash val="solid"/>
              <a:miter lim="400000"/>
            </a:ln>
          </a:insideV>
        </a:tcBdr>
        <a:fill>
          <a:solidFill>
            <a:srgbClr val="D0D1D2"/>
          </a:solidFill>
        </a:fill>
      </a:tcStyle>
    </a:wholeTbl>
    <a:band2H>
      <a:tcTxStyle/>
      <a:tcStyle>
        <a:tcBdr/>
        <a:fill>
          <a:solidFill>
            <a:srgbClr val="DEDEDF"/>
          </a:solidFill>
        </a:fill>
      </a:tcStyle>
    </a:band2H>
    <a:firstCol>
      <a:tcTxStyle b="on">
        <a:font>
          <a:latin typeface="Helvetica"/>
          <a:ea typeface="Helvetica"/>
          <a:cs typeface="Helvetica"/>
        </a:font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miter lim="400000"/>
            </a:ln>
          </a:left>
          <a:right>
            <a:ln w="12700" cap="flat">
              <a:solidFill>
                <a:srgbClr val="FFFFFF"/>
              </a:solidFill>
              <a:prstDash val="solid"/>
              <a:miter lim="400000"/>
            </a:ln>
          </a:right>
          <a:top>
            <a:ln w="12700" cap="flat">
              <a:solidFill>
                <a:srgbClr val="FFFFFF"/>
              </a:solidFill>
              <a:prstDash val="solid"/>
              <a:miter lim="400000"/>
            </a:ln>
          </a:top>
          <a:bottom>
            <a:ln w="12700" cap="flat">
              <a:solidFill>
                <a:srgbClr val="FFFFFF"/>
              </a:solidFill>
              <a:prstDash val="solid"/>
              <a:miter lim="400000"/>
            </a:ln>
          </a:bottom>
          <a:insideH>
            <a:ln w="12700" cap="flat">
              <a:solidFill>
                <a:srgbClr val="FFFFFF"/>
              </a:solidFill>
              <a:prstDash val="solid"/>
              <a:miter lim="400000"/>
            </a:ln>
          </a:insideH>
          <a:insideV>
            <a:ln w="12700" cap="flat">
              <a:solidFill>
                <a:srgbClr val="FFFFFF"/>
              </a:solidFill>
              <a:prstDash val="solid"/>
              <a:miter lim="400000"/>
            </a:ln>
          </a:insideV>
        </a:tcBdr>
        <a:fill>
          <a:solidFill>
            <a:srgbClr val="535761"/>
          </a:solidFill>
        </a:fill>
      </a:tcStyle>
    </a:firstCol>
    <a:lastRow>
      <a:tcTxStyle b="on">
        <a:font>
          <a:latin typeface="Helvetica"/>
          <a:ea typeface="Helvetica"/>
          <a:cs typeface="Helvetica"/>
        </a:font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miter lim="400000"/>
            </a:ln>
          </a:left>
          <a:right>
            <a:ln w="12700" cap="flat">
              <a:solidFill>
                <a:srgbClr val="FFFFFF"/>
              </a:solidFill>
              <a:prstDash val="solid"/>
              <a:miter lim="400000"/>
            </a:ln>
          </a:right>
          <a:top>
            <a:ln w="12700" cap="flat">
              <a:solidFill>
                <a:srgbClr val="FFFFFF"/>
              </a:solidFill>
              <a:prstDash val="solid"/>
              <a:miter lim="400000"/>
            </a:ln>
          </a:top>
          <a:bottom>
            <a:ln w="12700" cap="flat">
              <a:solidFill>
                <a:srgbClr val="FFFFFF"/>
              </a:solidFill>
              <a:prstDash val="solid"/>
              <a:miter lim="400000"/>
            </a:ln>
          </a:bottom>
          <a:insideH>
            <a:ln w="12700" cap="flat">
              <a:solidFill>
                <a:srgbClr val="FFFFFF"/>
              </a:solidFill>
              <a:prstDash val="solid"/>
              <a:miter lim="400000"/>
            </a:ln>
          </a:insideH>
          <a:insideV>
            <a:ln w="12700" cap="flat">
              <a:solidFill>
                <a:srgbClr val="FFFFFF"/>
              </a:solidFill>
              <a:prstDash val="solid"/>
              <a:miter lim="400000"/>
            </a:ln>
          </a:insideV>
        </a:tcBdr>
        <a:fill>
          <a:solidFill>
            <a:srgbClr val="909398"/>
          </a:solidFill>
        </a:fill>
      </a:tcStyle>
    </a:lastRow>
    <a:firstRow>
      <a:tcTxStyle b="on">
        <a:font>
          <a:latin typeface="Helvetica"/>
          <a:ea typeface="Helvetica"/>
          <a:cs typeface="Helvetica"/>
        </a:font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miter lim="400000"/>
            </a:ln>
          </a:left>
          <a:right>
            <a:ln w="12700" cap="flat">
              <a:solidFill>
                <a:srgbClr val="FFFFFF"/>
              </a:solidFill>
              <a:prstDash val="solid"/>
              <a:miter lim="400000"/>
            </a:ln>
          </a:right>
          <a:top>
            <a:ln w="12700" cap="flat">
              <a:solidFill>
                <a:srgbClr val="FFFFFF"/>
              </a:solidFill>
              <a:prstDash val="solid"/>
              <a:miter lim="400000"/>
            </a:ln>
          </a:top>
          <a:bottom>
            <a:ln w="12700" cap="flat">
              <a:solidFill>
                <a:srgbClr val="FFFFFF"/>
              </a:solidFill>
              <a:prstDash val="solid"/>
              <a:miter lim="400000"/>
            </a:ln>
          </a:bottom>
          <a:insideH>
            <a:ln w="12700" cap="flat">
              <a:solidFill>
                <a:srgbClr val="FFFFFF"/>
              </a:solidFill>
              <a:prstDash val="solid"/>
              <a:miter lim="400000"/>
            </a:ln>
          </a:insideH>
          <a:insideV>
            <a:ln w="12700" cap="flat">
              <a:solidFill>
                <a:srgbClr val="FFFFFF"/>
              </a:solidFill>
              <a:prstDash val="solid"/>
              <a:miter lim="400000"/>
            </a:ln>
          </a:insideV>
        </a:tcBdr>
        <a:fill>
          <a:solidFill>
            <a:srgbClr val="767C85"/>
          </a:solidFill>
        </a:fill>
      </a:tcStyle>
    </a:firstRow>
  </a:tblStyle>
  <a:tblStyle styleId="{2708684C-4D16-4618-839F-0558EEFCDFE6}" styleName="">
    <a:tblBg/>
    <a:wholeTbl>
      <a:tcTxStyle>
        <a:font>
          <a:latin typeface="Helvetica Light"/>
          <a:ea typeface="Helvetica Light"/>
          <a:cs typeface="Helvetica Light"/>
        </a:font>
        <a:srgbClr val="000000"/>
      </a:tcTxStyle>
      <a:tcStyle>
        <a:tcBdr>
          <a:left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left>
          <a:right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right>
          <a:top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top>
          <a:bottom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bottom>
          <a:insideH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insideH>
          <a:insideV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insideV>
        </a:tcBdr>
        <a:fill>
          <a:noFill/>
        </a:fill>
      </a:tcStyle>
    </a:wholeTbl>
    <a:band2H>
      <a:tcTxStyle/>
      <a:tcStyle>
        <a:tcBdr/>
        <a:fill>
          <a:solidFill>
            <a:srgbClr val="EDEEEE"/>
          </a:solidFill>
        </a:fill>
      </a:tcStyle>
    </a:band2H>
    <a:firstCol>
      <a:tcTxStyle b="on">
        <a:font>
          <a:latin typeface="Helvetica"/>
          <a:ea typeface="Helvetica"/>
          <a:cs typeface="Helvetica"/>
        </a:font>
        <a:srgbClr val="000000"/>
      </a:tcTxStyle>
      <a:tcStyle>
        <a:tcBdr>
          <a:left>
            <a:ln w="12700" cap="flat">
              <a:noFill/>
              <a:miter lim="400000"/>
            </a:ln>
          </a:left>
          <a:right>
            <a:ln w="12700" cap="flat">
              <a:solidFill>
                <a:srgbClr val="000000"/>
              </a:solidFill>
              <a:prstDash val="solid"/>
              <a:miter lim="400000"/>
            </a:ln>
          </a:right>
          <a:top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top>
          <a:bottom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bottom>
          <a:insideH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insideH>
          <a:insideV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insideV>
        </a:tcBdr>
        <a:fill>
          <a:noFill/>
        </a:fill>
      </a:tcStyle>
    </a:firstCol>
    <a:lastRow>
      <a:tcTxStyle b="on">
        <a:font>
          <a:latin typeface="Helvetica"/>
          <a:ea typeface="Helvetica"/>
          <a:cs typeface="Helvetica"/>
        </a:font>
        <a:srgbClr val="000000"/>
      </a:tcTxStyle>
      <a:tcStyle>
        <a:tcBdr>
          <a:left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left>
          <a:right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right>
          <a:top>
            <a:ln w="12700" cap="flat">
              <a:solidFill>
                <a:srgbClr val="000000"/>
              </a:solidFill>
              <a:prstDash val="solid"/>
              <a:miter lim="400000"/>
            </a:ln>
          </a:top>
          <a:bottom>
            <a:ln w="12700" cap="flat">
              <a:noFill/>
              <a:miter lim="400000"/>
            </a:ln>
          </a:bottom>
          <a:insideH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insideH>
          <a:insideV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insideV>
        </a:tcBdr>
        <a:fill>
          <a:noFill/>
        </a:fill>
      </a:tcStyle>
    </a:lastRow>
    <a:firstRow>
      <a:tcTxStyle b="on">
        <a:font>
          <a:latin typeface="Helvetica"/>
          <a:ea typeface="Helvetica"/>
          <a:cs typeface="Helvetica"/>
        </a:font>
        <a:srgbClr val="000000"/>
      </a:tcTxStyle>
      <a:tcStyle>
        <a:tcBdr>
          <a:left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left>
          <a:right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right>
          <a:top>
            <a:ln w="12700" cap="flat">
              <a:noFill/>
              <a:miter lim="400000"/>
            </a:ln>
          </a:top>
          <a:bottom>
            <a:ln w="12700" cap="flat">
              <a:solidFill>
                <a:srgbClr val="000000"/>
              </a:solidFill>
              <a:prstDash val="solid"/>
              <a:miter lim="400000"/>
            </a:ln>
          </a:bottom>
          <a:insideH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insideH>
          <a:insideV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insideV>
        </a:tcBdr>
        <a:fill>
          <a:noFill/>
        </a:fill>
      </a:tcStyle>
    </a:firstRow>
  </a:tblStyle>
  <a:tblStyle styleId="{8F44A2F1-9E1F-4B54-A3A2-5F16C0AD49E2}" styleName="">
    <a:tblBg/>
    <a:wholeTbl>
      <a:tcTxStyle b="off" i="off">
        <a:fontRef idx="minor">
          <a:srgbClr val="000000"/>
        </a:fontRef>
        <a:srgbClr val="000000"/>
      </a:tcTxStyle>
      <a:tcStyle>
        <a:tcBdr>
          <a:left>
            <a:ln w="12700" cap="flat">
              <a:solidFill>
                <a:srgbClr val="000000"/>
              </a:solidFill>
              <a:prstDash val="solid"/>
              <a:miter lim="400000"/>
            </a:ln>
          </a:left>
          <a:right>
            <a:ln w="12700" cap="flat">
              <a:solidFill>
                <a:srgbClr val="000000"/>
              </a:solidFill>
              <a:prstDash val="solid"/>
              <a:miter lim="400000"/>
            </a:ln>
          </a:right>
          <a:top>
            <a:ln w="12700" cap="flat">
              <a:solidFill>
                <a:srgbClr val="000000"/>
              </a:solidFill>
              <a:prstDash val="solid"/>
              <a:miter lim="400000"/>
            </a:ln>
          </a:top>
          <a:bottom>
            <a:ln w="12700" cap="flat">
              <a:solidFill>
                <a:srgbClr val="000000"/>
              </a:solidFill>
              <a:prstDash val="solid"/>
              <a:miter lim="400000"/>
            </a:ln>
          </a:bottom>
          <a:insideH>
            <a:ln w="12700" cap="flat">
              <a:solidFill>
                <a:srgbClr val="000000"/>
              </a:solidFill>
              <a:prstDash val="solid"/>
              <a:miter lim="400000"/>
            </a:ln>
          </a:insideH>
          <a:insideV>
            <a:ln w="12700" cap="flat">
              <a:solidFill>
                <a:srgbClr val="000000"/>
              </a:solidFill>
              <a:prstDash val="solid"/>
              <a:miter lim="400000"/>
            </a:ln>
          </a:insideV>
        </a:tcBdr>
        <a:fill>
          <a:noFill/>
        </a:fill>
      </a:tcStyle>
    </a:wholeTbl>
    <a:band2H>
      <a:tcTxStyle/>
      <a:tcStyle>
        <a:tcBdr/>
        <a:fill>
          <a:solidFill>
            <a:srgbClr val="EFF1F3"/>
          </a:solidFill>
        </a:fill>
      </a:tcStyle>
    </a:band2H>
    <a:firstCol>
      <a:tcTxStyle b="off" i="off">
        <a:fontRef idx="minor">
          <a:srgbClr val="000000"/>
        </a:fontRef>
        <a:srgbClr val="000000"/>
      </a:tcTxStyle>
      <a:tcStyle>
        <a:tcBdr>
          <a:left>
            <a:ln w="28575" cap="flat">
              <a:solidFill>
                <a:srgbClr val="000000"/>
              </a:solidFill>
              <a:prstDash val="solid"/>
              <a:miter lim="400000"/>
            </a:ln>
          </a:left>
          <a:right>
            <a:ln w="12700" cap="flat">
              <a:solidFill>
                <a:srgbClr val="000000"/>
              </a:solidFill>
              <a:prstDash val="solid"/>
              <a:miter lim="400000"/>
            </a:ln>
          </a:right>
          <a:top>
            <a:ln w="12700" cap="flat">
              <a:solidFill>
                <a:srgbClr val="000000"/>
              </a:solidFill>
              <a:prstDash val="solid"/>
              <a:miter lim="400000"/>
            </a:ln>
          </a:top>
          <a:bottom>
            <a:ln w="12700" cap="flat">
              <a:solidFill>
                <a:srgbClr val="000000"/>
              </a:solidFill>
              <a:prstDash val="solid"/>
              <a:miter lim="400000"/>
            </a:ln>
          </a:bottom>
          <a:insideH>
            <a:ln w="12700" cap="flat">
              <a:solidFill>
                <a:srgbClr val="000000"/>
              </a:solidFill>
              <a:prstDash val="solid"/>
              <a:miter lim="400000"/>
            </a:ln>
          </a:insideH>
          <a:insideV>
            <a:ln w="12700" cap="flat">
              <a:solidFill>
                <a:srgbClr val="000000"/>
              </a:solidFill>
              <a:prstDash val="solid"/>
              <a:miter lim="400000"/>
            </a:ln>
          </a:insideV>
        </a:tcBdr>
        <a:fill>
          <a:solidFill>
            <a:srgbClr val="000000">
              <a:alpha val="25000"/>
            </a:srgbClr>
          </a:solidFill>
        </a:fill>
      </a:tcStyle>
    </a:firstCol>
    <a:lastRow>
      <a:tcTxStyle b="off" i="off">
        <a:fontRef idx="minor">
          <a:srgbClr val="000000"/>
        </a:fontRef>
        <a:srgbClr val="000000"/>
      </a:tcTxStyle>
      <a:tcStyle>
        <a:tcBdr>
          <a:left>
            <a:ln w="12700" cap="flat">
              <a:solidFill>
                <a:srgbClr val="000000"/>
              </a:solidFill>
              <a:prstDash val="solid"/>
              <a:miter lim="400000"/>
            </a:ln>
          </a:left>
          <a:right>
            <a:ln w="12700" cap="flat">
              <a:solidFill>
                <a:srgbClr val="000000"/>
              </a:solidFill>
              <a:prstDash val="solid"/>
              <a:miter lim="400000"/>
            </a:ln>
          </a:right>
          <a:top>
            <a:ln w="12700" cap="flat">
              <a:solidFill>
                <a:srgbClr val="000000"/>
              </a:solidFill>
              <a:prstDash val="solid"/>
              <a:miter lim="400000"/>
            </a:ln>
          </a:top>
          <a:bottom>
            <a:ln w="28575" cap="flat">
              <a:solidFill>
                <a:srgbClr val="000000"/>
              </a:solidFill>
              <a:prstDash val="solid"/>
              <a:miter lim="400000"/>
            </a:ln>
          </a:bottom>
          <a:insideH>
            <a:ln w="12700" cap="flat">
              <a:solidFill>
                <a:srgbClr val="000000"/>
              </a:solidFill>
              <a:prstDash val="solid"/>
              <a:miter lim="400000"/>
            </a:ln>
          </a:insideH>
          <a:insideV>
            <a:ln w="12700" cap="flat">
              <a:solidFill>
                <a:srgbClr val="000000"/>
              </a:solidFill>
              <a:prstDash val="solid"/>
              <a:miter lim="400000"/>
            </a:ln>
          </a:insideV>
        </a:tcBdr>
        <a:fill>
          <a:solidFill>
            <a:srgbClr val="000000">
              <a:alpha val="25000"/>
            </a:srgbClr>
          </a:solidFill>
        </a:fill>
      </a:tcStyle>
    </a:lastRow>
    <a:firstRow>
      <a:tcTxStyle b="off" i="off">
        <a:fontRef idx="minor">
          <a:srgbClr val="000000"/>
        </a:fontRef>
        <a:srgbClr val="000000"/>
      </a:tcTxStyle>
      <a:tcStyle>
        <a:tcBdr>
          <a:left>
            <a:ln w="12700" cap="flat">
              <a:solidFill>
                <a:srgbClr val="000000"/>
              </a:solidFill>
              <a:prstDash val="solid"/>
              <a:miter lim="400000"/>
            </a:ln>
          </a:left>
          <a:right>
            <a:ln w="12700" cap="flat">
              <a:solidFill>
                <a:srgbClr val="000000"/>
              </a:solidFill>
              <a:prstDash val="solid"/>
              <a:miter lim="400000"/>
            </a:ln>
          </a:right>
          <a:top>
            <a:ln w="28575" cap="flat">
              <a:solidFill>
                <a:srgbClr val="000000"/>
              </a:solidFill>
              <a:prstDash val="solid"/>
              <a:miter lim="400000"/>
            </a:ln>
          </a:top>
          <a:bottom>
            <a:ln w="12700" cap="flat">
              <a:solidFill>
                <a:srgbClr val="000000"/>
              </a:solidFill>
              <a:prstDash val="solid"/>
              <a:miter lim="400000"/>
            </a:ln>
          </a:bottom>
          <a:insideH>
            <a:ln w="12700" cap="flat">
              <a:solidFill>
                <a:srgbClr val="000000"/>
              </a:solidFill>
              <a:prstDash val="solid"/>
              <a:miter lim="400000"/>
            </a:ln>
          </a:insideH>
          <a:insideV>
            <a:ln w="12700" cap="flat">
              <a:solidFill>
                <a:srgbClr val="000000"/>
              </a:solidFill>
              <a:prstDash val="solid"/>
              <a:miter lim="400000"/>
            </a:ln>
          </a:insideV>
        </a:tcBdr>
        <a:fill>
          <a:solidFill>
            <a:srgbClr val="000000">
              <a:alpha val="25000"/>
            </a:srgbClr>
          </a:solidFill>
        </a:fill>
      </a:tcStyle>
    </a:firstRow>
  </a:tblStyle>
  <a:tblStyle styleId="{D51ADE6A-740E-44AE-83CC-AE7238B6C88D}" styleName="">
    <a:tblBg/>
    <a:wholeTbl>
      <a:tcTxStyle b="off" i="off">
        <a:font>
          <a:latin typeface="Gill Sans"/>
          <a:ea typeface="Gill Sans"/>
          <a:cs typeface="Gill Sans"/>
        </a:font>
        <a:srgbClr val="000000"/>
      </a:tcTxStyle>
      <a:tcStyle>
        <a:tcBdr>
          <a:left>
            <a:ln w="25400" cap="flat">
              <a:solidFill>
                <a:srgbClr val="000000"/>
              </a:solidFill>
              <a:prstDash val="solid"/>
              <a:miter lim="400000"/>
            </a:ln>
          </a:left>
          <a:right>
            <a:ln w="25400" cap="flat">
              <a:solidFill>
                <a:srgbClr val="000000"/>
              </a:solidFill>
              <a:prstDash val="solid"/>
              <a:miter lim="400000"/>
            </a:ln>
          </a:right>
          <a:top>
            <a:ln w="25400" cap="flat">
              <a:solidFill>
                <a:srgbClr val="000000"/>
              </a:solidFill>
              <a:prstDash val="solid"/>
              <a:miter lim="400000"/>
            </a:ln>
          </a:top>
          <a:bottom>
            <a:ln w="25400" cap="flat">
              <a:solidFill>
                <a:srgbClr val="000000"/>
              </a:solidFill>
              <a:prstDash val="solid"/>
              <a:miter lim="400000"/>
            </a:ln>
          </a:bottom>
          <a:insideH>
            <a:ln w="25400" cap="flat">
              <a:solidFill>
                <a:srgbClr val="000000"/>
              </a:solidFill>
              <a:prstDash val="solid"/>
              <a:miter lim="400000"/>
            </a:ln>
          </a:insideH>
          <a:insideV>
            <a:ln w="25400" cap="flat">
              <a:solidFill>
                <a:srgbClr val="000000"/>
              </a:solidFill>
              <a:prstDash val="solid"/>
              <a:miter lim="400000"/>
            </a:ln>
          </a:insideV>
        </a:tcBdr>
        <a:fill>
          <a:noFill/>
        </a:fill>
      </a:tcStyle>
    </a:wholeTbl>
    <a:band2H>
      <a:tcTxStyle/>
      <a:tcStyle>
        <a:tcBdr/>
        <a:fill>
          <a:solidFill>
            <a:srgbClr val="EFF1F3"/>
          </a:solidFill>
        </a:fill>
      </a:tcStyle>
    </a:band2H>
    <a:firstCol>
      <a:tcTxStyle b="off" i="off">
        <a:font>
          <a:latin typeface="Gill Sans"/>
          <a:ea typeface="Gill Sans"/>
          <a:cs typeface="Gill Sans"/>
        </a:font>
        <a:srgbClr val="000000"/>
      </a:tcTxStyle>
      <a:tcStyle>
        <a:tcBdr>
          <a:left>
            <a:ln w="25400" cap="flat">
              <a:solidFill>
                <a:srgbClr val="000000"/>
              </a:solidFill>
              <a:prstDash val="solid"/>
              <a:miter lim="400000"/>
            </a:ln>
          </a:left>
          <a:right>
            <a:ln w="25400" cap="flat">
              <a:solidFill>
                <a:srgbClr val="000000"/>
              </a:solidFill>
              <a:prstDash val="solid"/>
              <a:miter lim="400000"/>
            </a:ln>
          </a:right>
          <a:top>
            <a:ln w="25400" cap="flat">
              <a:solidFill>
                <a:srgbClr val="000000"/>
              </a:solidFill>
              <a:prstDash val="solid"/>
              <a:miter lim="400000"/>
            </a:ln>
          </a:top>
          <a:bottom>
            <a:ln w="25400" cap="flat">
              <a:solidFill>
                <a:srgbClr val="000000"/>
              </a:solidFill>
              <a:prstDash val="solid"/>
              <a:miter lim="400000"/>
            </a:ln>
          </a:bottom>
          <a:insideH>
            <a:ln w="25400" cap="flat">
              <a:solidFill>
                <a:srgbClr val="000000"/>
              </a:solidFill>
              <a:prstDash val="solid"/>
              <a:miter lim="400000"/>
            </a:ln>
          </a:insideH>
          <a:insideV>
            <a:ln w="25400" cap="flat">
              <a:solidFill>
                <a:srgbClr val="000000"/>
              </a:solidFill>
              <a:prstDash val="solid"/>
              <a:miter lim="400000"/>
            </a:ln>
          </a:insideV>
        </a:tcBdr>
        <a:fill>
          <a:noFill/>
        </a:fill>
      </a:tcStyle>
    </a:firstCol>
    <a:lastRow>
      <a:tcTxStyle b="off" i="off">
        <a:font>
          <a:latin typeface="Gill Sans"/>
          <a:ea typeface="Gill Sans"/>
          <a:cs typeface="Gill Sans"/>
        </a:font>
        <a:srgbClr val="000000"/>
      </a:tcTxStyle>
      <a:tcStyle>
        <a:tcBdr>
          <a:left>
            <a:ln w="25400" cap="flat">
              <a:solidFill>
                <a:srgbClr val="000000"/>
              </a:solidFill>
              <a:prstDash val="solid"/>
              <a:miter lim="400000"/>
            </a:ln>
          </a:left>
          <a:right>
            <a:ln w="25400" cap="flat">
              <a:solidFill>
                <a:srgbClr val="000000"/>
              </a:solidFill>
              <a:prstDash val="solid"/>
              <a:miter lim="400000"/>
            </a:ln>
          </a:right>
          <a:top>
            <a:ln w="25400" cap="flat">
              <a:solidFill>
                <a:srgbClr val="000000"/>
              </a:solidFill>
              <a:prstDash val="solid"/>
              <a:miter lim="400000"/>
            </a:ln>
          </a:top>
          <a:bottom>
            <a:ln w="25400" cap="flat">
              <a:solidFill>
                <a:srgbClr val="000000"/>
              </a:solidFill>
              <a:prstDash val="solid"/>
              <a:miter lim="400000"/>
            </a:ln>
          </a:bottom>
          <a:insideH>
            <a:ln w="25400" cap="flat">
              <a:solidFill>
                <a:srgbClr val="000000"/>
              </a:solidFill>
              <a:prstDash val="solid"/>
              <a:miter lim="400000"/>
            </a:ln>
          </a:insideH>
          <a:insideV>
            <a:ln w="25400" cap="flat">
              <a:solidFill>
                <a:srgbClr val="000000"/>
              </a:solidFill>
              <a:prstDash val="solid"/>
              <a:miter lim="400000"/>
            </a:ln>
          </a:insideV>
        </a:tcBdr>
        <a:fill>
          <a:noFill/>
        </a:fill>
      </a:tcStyle>
    </a:lastRow>
    <a:firstRow>
      <a:tcTxStyle b="off" i="off">
        <a:font>
          <a:latin typeface="Gill Sans"/>
          <a:ea typeface="Gill Sans"/>
          <a:cs typeface="Gill Sans"/>
        </a:font>
        <a:srgbClr val="000000"/>
      </a:tcTxStyle>
      <a:tcStyle>
        <a:tcBdr>
          <a:left>
            <a:ln w="25400" cap="flat">
              <a:solidFill>
                <a:srgbClr val="000000"/>
              </a:solidFill>
              <a:prstDash val="solid"/>
              <a:miter lim="400000"/>
            </a:ln>
          </a:left>
          <a:right>
            <a:ln w="25400" cap="flat">
              <a:solidFill>
                <a:srgbClr val="000000"/>
              </a:solidFill>
              <a:prstDash val="solid"/>
              <a:miter lim="400000"/>
            </a:ln>
          </a:right>
          <a:top>
            <a:ln w="25400" cap="flat">
              <a:solidFill>
                <a:srgbClr val="000000"/>
              </a:solidFill>
              <a:prstDash val="solid"/>
              <a:miter lim="400000"/>
            </a:ln>
          </a:top>
          <a:bottom>
            <a:ln w="25400" cap="flat">
              <a:solidFill>
                <a:srgbClr val="000000"/>
              </a:solidFill>
              <a:prstDash val="solid"/>
              <a:miter lim="400000"/>
            </a:ln>
          </a:bottom>
          <a:insideH>
            <a:ln w="25400" cap="flat">
              <a:solidFill>
                <a:srgbClr val="000000"/>
              </a:solidFill>
              <a:prstDash val="solid"/>
              <a:miter lim="400000"/>
            </a:ln>
          </a:insideH>
          <a:insideV>
            <a:ln w="25400" cap="flat">
              <a:solidFill>
                <a:srgbClr val="000000"/>
              </a:solidFill>
              <a:prstDash val="solid"/>
              <a:miter lim="400000"/>
            </a:ln>
          </a:insideV>
        </a:tcBdr>
        <a:fill>
          <a:noFill/>
        </a:fill>
      </a:tcStyle>
    </a:firstRow>
  </a:tblStyle>
  <a:tblStyle styleId="{4A9BC294-FFE2-49D5-8D69-9E1BD2C41BD5}" styleName="">
    <a:tblBg/>
    <a:wholeTbl>
      <a:tcTxStyle b="off" i="off">
        <a:font>
          <a:latin typeface="Gill Sans"/>
          <a:ea typeface="Gill Sans"/>
          <a:cs typeface="Gill Sans"/>
        </a:font>
        <a:srgbClr val="000000"/>
      </a:tcTxStyle>
      <a:tcStyle>
        <a:tcBdr>
          <a:left>
            <a:ln w="25400" cap="flat">
              <a:solidFill>
                <a:srgbClr val="000000"/>
              </a:solidFill>
              <a:prstDash val="solid"/>
              <a:miter lim="400000"/>
            </a:ln>
          </a:left>
          <a:right>
            <a:ln w="25400" cap="flat">
              <a:solidFill>
                <a:srgbClr val="000000"/>
              </a:solidFill>
              <a:prstDash val="solid"/>
              <a:miter lim="400000"/>
            </a:ln>
          </a:right>
          <a:top>
            <a:ln w="25400" cap="flat">
              <a:solidFill>
                <a:srgbClr val="000000"/>
              </a:solidFill>
              <a:prstDash val="solid"/>
              <a:miter lim="400000"/>
            </a:ln>
          </a:top>
          <a:bottom>
            <a:ln w="25400" cap="flat">
              <a:solidFill>
                <a:srgbClr val="000000"/>
              </a:solidFill>
              <a:prstDash val="solid"/>
              <a:miter lim="400000"/>
            </a:ln>
          </a:bottom>
          <a:insideH>
            <a:ln w="25400" cap="flat">
              <a:solidFill>
                <a:srgbClr val="000000"/>
              </a:solidFill>
              <a:prstDash val="solid"/>
              <a:miter lim="400000"/>
            </a:ln>
          </a:insideH>
          <a:insideV>
            <a:ln w="25400" cap="flat">
              <a:solidFill>
                <a:srgbClr val="000000"/>
              </a:solidFill>
              <a:prstDash val="solid"/>
              <a:miter lim="400000"/>
            </a:ln>
          </a:insideV>
        </a:tcBdr>
        <a:fill>
          <a:noFill/>
        </a:fill>
      </a:tcStyle>
    </a:wholeTbl>
    <a:band2H>
      <a:tcTxStyle/>
      <a:tcStyle>
        <a:tcBdr/>
        <a:fill>
          <a:solidFill>
            <a:srgbClr val="EFF1F3"/>
          </a:solidFill>
        </a:fill>
      </a:tcStyle>
    </a:band2H>
    <a:firstCol>
      <a:tcTxStyle b="off" i="off">
        <a:font>
          <a:latin typeface="Gill Sans"/>
          <a:ea typeface="Gill Sans"/>
          <a:cs typeface="Gill Sans"/>
        </a:font>
        <a:srgbClr val="000000"/>
      </a:tcTxStyle>
      <a:tcStyle>
        <a:tcBdr>
          <a:left>
            <a:ln w="25400" cap="flat">
              <a:solidFill>
                <a:srgbClr val="000000"/>
              </a:solidFill>
              <a:prstDash val="solid"/>
              <a:miter lim="400000"/>
            </a:ln>
          </a:left>
          <a:right>
            <a:ln w="25400" cap="flat">
              <a:solidFill>
                <a:srgbClr val="000000"/>
              </a:solidFill>
              <a:prstDash val="solid"/>
              <a:miter lim="400000"/>
            </a:ln>
          </a:right>
          <a:top>
            <a:ln w="25400" cap="flat">
              <a:solidFill>
                <a:srgbClr val="000000"/>
              </a:solidFill>
              <a:prstDash val="solid"/>
              <a:miter lim="400000"/>
            </a:ln>
          </a:top>
          <a:bottom>
            <a:ln w="25400" cap="flat">
              <a:solidFill>
                <a:srgbClr val="000000"/>
              </a:solidFill>
              <a:prstDash val="solid"/>
              <a:miter lim="400000"/>
            </a:ln>
          </a:bottom>
          <a:insideH>
            <a:ln w="25400" cap="flat">
              <a:solidFill>
                <a:srgbClr val="000000"/>
              </a:solidFill>
              <a:prstDash val="solid"/>
              <a:miter lim="400000"/>
            </a:ln>
          </a:insideH>
          <a:insideV>
            <a:ln w="25400" cap="flat">
              <a:solidFill>
                <a:srgbClr val="000000"/>
              </a:solidFill>
              <a:prstDash val="solid"/>
              <a:miter lim="400000"/>
            </a:ln>
          </a:insideV>
        </a:tcBdr>
        <a:fill>
          <a:noFill/>
        </a:fill>
      </a:tcStyle>
    </a:firstCol>
    <a:lastRow>
      <a:tcTxStyle b="off" i="off">
        <a:font>
          <a:latin typeface="Gill Sans"/>
          <a:ea typeface="Gill Sans"/>
          <a:cs typeface="Gill Sans"/>
        </a:font>
        <a:srgbClr val="000000"/>
      </a:tcTxStyle>
      <a:tcStyle>
        <a:tcBdr>
          <a:left>
            <a:ln w="25400" cap="flat">
              <a:solidFill>
                <a:srgbClr val="000000"/>
              </a:solidFill>
              <a:prstDash val="solid"/>
              <a:miter lim="400000"/>
            </a:ln>
          </a:left>
          <a:right>
            <a:ln w="25400" cap="flat">
              <a:solidFill>
                <a:srgbClr val="000000"/>
              </a:solidFill>
              <a:prstDash val="solid"/>
              <a:miter lim="400000"/>
            </a:ln>
          </a:right>
          <a:top>
            <a:ln w="25400" cap="flat">
              <a:solidFill>
                <a:srgbClr val="000000"/>
              </a:solidFill>
              <a:prstDash val="solid"/>
              <a:miter lim="400000"/>
            </a:ln>
          </a:top>
          <a:bottom>
            <a:ln w="25400" cap="flat">
              <a:solidFill>
                <a:srgbClr val="000000"/>
              </a:solidFill>
              <a:prstDash val="solid"/>
              <a:miter lim="400000"/>
            </a:ln>
          </a:bottom>
          <a:insideH>
            <a:ln w="25400" cap="flat">
              <a:solidFill>
                <a:srgbClr val="000000"/>
              </a:solidFill>
              <a:prstDash val="solid"/>
              <a:miter lim="400000"/>
            </a:ln>
          </a:insideH>
          <a:insideV>
            <a:ln w="25400" cap="flat">
              <a:solidFill>
                <a:srgbClr val="000000"/>
              </a:solidFill>
              <a:prstDash val="solid"/>
              <a:miter lim="400000"/>
            </a:ln>
          </a:insideV>
        </a:tcBdr>
        <a:fill>
          <a:noFill/>
        </a:fill>
      </a:tcStyle>
    </a:lastRow>
    <a:firstRow>
      <a:tcTxStyle b="off" i="off">
        <a:font>
          <a:latin typeface="Gill Sans"/>
          <a:ea typeface="Gill Sans"/>
          <a:cs typeface="Gill Sans"/>
        </a:font>
        <a:srgbClr val="000000"/>
      </a:tcTxStyle>
      <a:tcStyle>
        <a:tcBdr>
          <a:left>
            <a:ln w="25400" cap="flat">
              <a:solidFill>
                <a:srgbClr val="000000"/>
              </a:solidFill>
              <a:prstDash val="solid"/>
              <a:miter lim="400000"/>
            </a:ln>
          </a:left>
          <a:right>
            <a:ln w="25400" cap="flat">
              <a:solidFill>
                <a:srgbClr val="000000"/>
              </a:solidFill>
              <a:prstDash val="solid"/>
              <a:miter lim="400000"/>
            </a:ln>
          </a:right>
          <a:top>
            <a:ln w="25400" cap="flat">
              <a:solidFill>
                <a:srgbClr val="000000"/>
              </a:solidFill>
              <a:prstDash val="solid"/>
              <a:miter lim="400000"/>
            </a:ln>
          </a:top>
          <a:bottom>
            <a:ln w="25400" cap="flat">
              <a:solidFill>
                <a:srgbClr val="000000"/>
              </a:solidFill>
              <a:prstDash val="solid"/>
              <a:miter lim="400000"/>
            </a:ln>
          </a:bottom>
          <a:insideH>
            <a:ln w="25400" cap="flat">
              <a:solidFill>
                <a:srgbClr val="000000"/>
              </a:solidFill>
              <a:prstDash val="solid"/>
              <a:miter lim="400000"/>
            </a:ln>
          </a:insideH>
          <a:insideV>
            <a:ln w="25400" cap="flat">
              <a:solidFill>
                <a:srgbClr val="000000"/>
              </a:solidFill>
              <a:prstDash val="solid"/>
              <a:miter lim="400000"/>
            </a:ln>
          </a:insideV>
        </a:tcBdr>
        <a:fill>
          <a:noFill/>
        </a:fill>
      </a:tcStyle>
    </a:firstRow>
  </a:tblStyle>
  <a:tblStyle styleId="{BBFC77FB-9ED0-4EC9-95AA-A1379042E648}" styleName="">
    <a:tblBg/>
    <a:wholeTbl>
      <a:tcTxStyle b="off" i="off">
        <a:font>
          <a:latin typeface="Gill Sans"/>
          <a:ea typeface="Gill Sans"/>
          <a:cs typeface="Gill Sans"/>
        </a:font>
        <a:srgbClr val="000000"/>
      </a:tcTxStyle>
      <a:tcStyle>
        <a:tcBdr>
          <a:left>
            <a:ln w="25400" cap="flat">
              <a:solidFill>
                <a:srgbClr val="000000"/>
              </a:solidFill>
              <a:prstDash val="solid"/>
              <a:miter lim="400000"/>
            </a:ln>
          </a:left>
          <a:right>
            <a:ln w="25400" cap="flat">
              <a:solidFill>
                <a:srgbClr val="000000"/>
              </a:solidFill>
              <a:prstDash val="solid"/>
              <a:miter lim="400000"/>
            </a:ln>
          </a:right>
          <a:top>
            <a:ln w="25400" cap="flat">
              <a:solidFill>
                <a:srgbClr val="000000"/>
              </a:solidFill>
              <a:prstDash val="solid"/>
              <a:miter lim="400000"/>
            </a:ln>
          </a:top>
          <a:bottom>
            <a:ln w="25400" cap="flat">
              <a:solidFill>
                <a:srgbClr val="000000"/>
              </a:solidFill>
              <a:prstDash val="solid"/>
              <a:miter lim="400000"/>
            </a:ln>
          </a:bottom>
          <a:insideH>
            <a:ln w="25400" cap="flat">
              <a:solidFill>
                <a:srgbClr val="000000"/>
              </a:solidFill>
              <a:prstDash val="solid"/>
              <a:miter lim="400000"/>
            </a:ln>
          </a:insideH>
          <a:insideV>
            <a:ln w="25400" cap="flat">
              <a:solidFill>
                <a:srgbClr val="000000"/>
              </a:solidFill>
              <a:prstDash val="solid"/>
              <a:miter lim="400000"/>
            </a:ln>
          </a:insideV>
        </a:tcBdr>
        <a:fill>
          <a:noFill/>
        </a:fill>
      </a:tcStyle>
    </a:wholeTbl>
    <a:band2H>
      <a:tcTxStyle/>
      <a:tcStyle>
        <a:tcBdr/>
        <a:fill>
          <a:solidFill>
            <a:srgbClr val="C5C7C9">
              <a:alpha val="30000"/>
            </a:srgbClr>
          </a:solidFill>
        </a:fill>
      </a:tcStyle>
    </a:band2H>
    <a:firstCol>
      <a:tcTxStyle b="off" i="off">
        <a:font>
          <a:latin typeface="Gill Sans"/>
          <a:ea typeface="Gill Sans"/>
          <a:cs typeface="Gill Sans"/>
        </a:font>
        <a:srgbClr val="FFFFFF"/>
      </a:tcTxStyle>
      <a:tcStyle>
        <a:tcBdr>
          <a:left>
            <a:ln w="25400" cap="flat">
              <a:solidFill>
                <a:srgbClr val="000000"/>
              </a:solidFill>
              <a:prstDash val="solid"/>
              <a:miter lim="400000"/>
            </a:ln>
          </a:left>
          <a:right>
            <a:ln w="25400" cap="flat">
              <a:solidFill>
                <a:srgbClr val="000000"/>
              </a:solidFill>
              <a:prstDash val="solid"/>
              <a:miter lim="400000"/>
            </a:ln>
          </a:right>
          <a:top>
            <a:ln w="25400" cap="flat">
              <a:solidFill>
                <a:srgbClr val="000000"/>
              </a:solidFill>
              <a:prstDash val="solid"/>
              <a:miter lim="400000"/>
            </a:ln>
          </a:top>
          <a:bottom>
            <a:ln w="25400" cap="flat">
              <a:solidFill>
                <a:srgbClr val="000000"/>
              </a:solidFill>
              <a:prstDash val="solid"/>
              <a:miter lim="400000"/>
            </a:ln>
          </a:bottom>
          <a:insideH>
            <a:ln w="25400" cap="flat">
              <a:solidFill>
                <a:srgbClr val="000000"/>
              </a:solidFill>
              <a:prstDash val="solid"/>
              <a:miter lim="400000"/>
            </a:ln>
          </a:insideH>
          <a:insideV>
            <a:ln w="25400" cap="flat">
              <a:solidFill>
                <a:srgbClr val="000000"/>
              </a:solidFill>
              <a:prstDash val="solid"/>
              <a:miter lim="400000"/>
            </a:ln>
          </a:insideV>
        </a:tcBdr>
        <a:fill>
          <a:noFill/>
        </a:fill>
      </a:tcStyle>
    </a:firstCol>
    <a:lastRow>
      <a:tcTxStyle b="off" i="off">
        <a:font>
          <a:latin typeface="Gill Sans"/>
          <a:ea typeface="Gill Sans"/>
          <a:cs typeface="Gill Sans"/>
        </a:font>
        <a:srgbClr val="FFFFFF"/>
      </a:tcTxStyle>
      <a:tcStyle>
        <a:tcBdr>
          <a:left>
            <a:ln w="25400" cap="flat">
              <a:solidFill>
                <a:srgbClr val="000000"/>
              </a:solidFill>
              <a:prstDash val="solid"/>
              <a:miter lim="400000"/>
            </a:ln>
          </a:left>
          <a:right>
            <a:ln w="25400" cap="flat">
              <a:solidFill>
                <a:srgbClr val="000000"/>
              </a:solidFill>
              <a:prstDash val="solid"/>
              <a:miter lim="400000"/>
            </a:ln>
          </a:right>
          <a:top>
            <a:ln w="25400" cap="flat">
              <a:solidFill>
                <a:srgbClr val="000000"/>
              </a:solidFill>
              <a:prstDash val="solid"/>
              <a:miter lim="400000"/>
            </a:ln>
          </a:top>
          <a:bottom>
            <a:ln w="25400" cap="flat">
              <a:solidFill>
                <a:srgbClr val="000000"/>
              </a:solidFill>
              <a:prstDash val="solid"/>
              <a:miter lim="400000"/>
            </a:ln>
          </a:bottom>
          <a:insideH>
            <a:ln w="25400" cap="flat">
              <a:solidFill>
                <a:srgbClr val="000000"/>
              </a:solidFill>
              <a:prstDash val="solid"/>
              <a:miter lim="400000"/>
            </a:ln>
          </a:insideH>
          <a:insideV>
            <a:ln w="25400" cap="flat">
              <a:solidFill>
                <a:srgbClr val="000000"/>
              </a:solidFill>
              <a:prstDash val="solid"/>
              <a:miter lim="400000"/>
            </a:ln>
          </a:insideV>
        </a:tcBdr>
        <a:fill>
          <a:noFill/>
        </a:fill>
      </a:tcStyle>
    </a:lastRow>
    <a:firstRow>
      <a:tcTxStyle b="off" i="off">
        <a:font>
          <a:latin typeface="Gill Sans"/>
          <a:ea typeface="Gill Sans"/>
          <a:cs typeface="Gill Sans"/>
        </a:font>
        <a:srgbClr val="FFFFFF"/>
      </a:tcTxStyle>
      <a:tcStyle>
        <a:tcBdr>
          <a:left>
            <a:ln w="25400" cap="flat">
              <a:solidFill>
                <a:srgbClr val="000000"/>
              </a:solidFill>
              <a:prstDash val="solid"/>
              <a:miter lim="400000"/>
            </a:ln>
          </a:left>
          <a:right>
            <a:ln w="25400" cap="flat">
              <a:solidFill>
                <a:srgbClr val="000000"/>
              </a:solidFill>
              <a:prstDash val="solid"/>
              <a:miter lim="400000"/>
            </a:ln>
          </a:right>
          <a:top>
            <a:ln w="25400" cap="flat">
              <a:solidFill>
                <a:srgbClr val="000000"/>
              </a:solidFill>
              <a:prstDash val="solid"/>
              <a:miter lim="400000"/>
            </a:ln>
          </a:top>
          <a:bottom>
            <a:ln w="25400" cap="flat">
              <a:solidFill>
                <a:srgbClr val="000000"/>
              </a:solidFill>
              <a:prstDash val="solid"/>
              <a:miter lim="400000"/>
            </a:ln>
          </a:bottom>
          <a:insideH>
            <a:ln w="25400" cap="flat">
              <a:solidFill>
                <a:srgbClr val="000000"/>
              </a:solidFill>
              <a:prstDash val="solid"/>
              <a:miter lim="400000"/>
            </a:ln>
          </a:insideH>
          <a:insideV>
            <a:ln w="25400" cap="flat">
              <a:solidFill>
                <a:srgbClr val="000000"/>
              </a:solidFill>
              <a:prstDash val="solid"/>
              <a:miter lim="400000"/>
            </a:ln>
          </a:insideV>
        </a:tcBdr>
        <a:fill>
          <a:noFill/>
        </a:fill>
      </a:tcStyle>
    </a:firstRow>
  </a:tblStyle>
  <a:tblStyle styleId="{3DC5C2F9-1CAC-4260-A1DD-9FCDBB877499}" styleName="">
    <a:tblBg/>
    <a:wholeTbl>
      <a:tcTxStyle b="off" i="off">
        <a:font>
          <a:latin typeface="Gill Sans"/>
          <a:ea typeface="Gill Sans"/>
          <a:cs typeface="Gill Sans"/>
        </a:font>
        <a:srgbClr val="000000"/>
      </a:tcTxStyle>
      <a:tcStyle>
        <a:tcBdr>
          <a:left>
            <a:ln w="25400" cap="flat">
              <a:solidFill>
                <a:srgbClr val="000000"/>
              </a:solidFill>
              <a:prstDash val="solid"/>
              <a:miter lim="400000"/>
            </a:ln>
          </a:left>
          <a:right>
            <a:ln w="25400" cap="flat">
              <a:solidFill>
                <a:srgbClr val="000000"/>
              </a:solidFill>
              <a:prstDash val="solid"/>
              <a:miter lim="400000"/>
            </a:ln>
          </a:right>
          <a:top>
            <a:ln w="25400" cap="flat">
              <a:solidFill>
                <a:srgbClr val="000000"/>
              </a:solidFill>
              <a:prstDash val="solid"/>
              <a:miter lim="400000"/>
            </a:ln>
          </a:top>
          <a:bottom>
            <a:ln w="25400" cap="flat">
              <a:solidFill>
                <a:srgbClr val="000000"/>
              </a:solidFill>
              <a:prstDash val="solid"/>
              <a:miter lim="400000"/>
            </a:ln>
          </a:bottom>
          <a:insideH>
            <a:ln w="25400" cap="flat">
              <a:solidFill>
                <a:srgbClr val="000000"/>
              </a:solidFill>
              <a:prstDash val="solid"/>
              <a:miter lim="400000"/>
            </a:ln>
          </a:insideH>
          <a:insideV>
            <a:ln w="25400" cap="flat">
              <a:solidFill>
                <a:srgbClr val="000000"/>
              </a:solidFill>
              <a:prstDash val="solid"/>
              <a:miter lim="400000"/>
            </a:ln>
          </a:insideV>
        </a:tcBdr>
        <a:fill>
          <a:noFill/>
        </a:fill>
      </a:tcStyle>
    </a:wholeTbl>
    <a:band2H>
      <a:tcTxStyle/>
      <a:tcStyle>
        <a:tcBdr/>
        <a:fill>
          <a:solidFill>
            <a:srgbClr val="EFF1F3"/>
          </a:solidFill>
        </a:fill>
      </a:tcStyle>
    </a:band2H>
    <a:firstCol>
      <a:tcTxStyle b="off" i="off">
        <a:font>
          <a:latin typeface="Gill Sans"/>
          <a:ea typeface="Gill Sans"/>
          <a:cs typeface="Gill Sans"/>
        </a:font>
        <a:srgbClr val="000000"/>
      </a:tcTxStyle>
      <a:tcStyle>
        <a:tcBdr>
          <a:left>
            <a:ln w="25400" cap="flat">
              <a:solidFill>
                <a:srgbClr val="000000"/>
              </a:solidFill>
              <a:prstDash val="solid"/>
              <a:miter lim="400000"/>
            </a:ln>
          </a:left>
          <a:right>
            <a:ln w="25400" cap="flat">
              <a:solidFill>
                <a:srgbClr val="000000"/>
              </a:solidFill>
              <a:prstDash val="solid"/>
              <a:miter lim="400000"/>
            </a:ln>
          </a:right>
          <a:top>
            <a:ln w="25400" cap="flat">
              <a:solidFill>
                <a:srgbClr val="000000"/>
              </a:solidFill>
              <a:prstDash val="solid"/>
              <a:miter lim="400000"/>
            </a:ln>
          </a:top>
          <a:bottom>
            <a:ln w="25400" cap="flat">
              <a:solidFill>
                <a:srgbClr val="000000"/>
              </a:solidFill>
              <a:prstDash val="solid"/>
              <a:miter lim="400000"/>
            </a:ln>
          </a:bottom>
          <a:insideH>
            <a:ln w="25400" cap="flat">
              <a:solidFill>
                <a:srgbClr val="000000"/>
              </a:solidFill>
              <a:prstDash val="solid"/>
              <a:miter lim="400000"/>
            </a:ln>
          </a:insideH>
          <a:insideV>
            <a:ln w="25400" cap="flat">
              <a:solidFill>
                <a:srgbClr val="000000"/>
              </a:solidFill>
              <a:prstDash val="solid"/>
              <a:miter lim="400000"/>
            </a:ln>
          </a:insideV>
        </a:tcBdr>
        <a:fill>
          <a:noFill/>
        </a:fill>
      </a:tcStyle>
    </a:firstCol>
    <a:lastRow>
      <a:tcTxStyle b="off" i="off">
        <a:font>
          <a:latin typeface="Gill Sans"/>
          <a:ea typeface="Gill Sans"/>
          <a:cs typeface="Gill Sans"/>
        </a:font>
        <a:srgbClr val="000000"/>
      </a:tcTxStyle>
      <a:tcStyle>
        <a:tcBdr>
          <a:left>
            <a:ln w="25400" cap="flat">
              <a:solidFill>
                <a:srgbClr val="000000"/>
              </a:solidFill>
              <a:prstDash val="solid"/>
              <a:miter lim="400000"/>
            </a:ln>
          </a:left>
          <a:right>
            <a:ln w="25400" cap="flat">
              <a:solidFill>
                <a:srgbClr val="000000"/>
              </a:solidFill>
              <a:prstDash val="solid"/>
              <a:miter lim="400000"/>
            </a:ln>
          </a:right>
          <a:top>
            <a:ln w="25400" cap="flat">
              <a:solidFill>
                <a:srgbClr val="000000"/>
              </a:solidFill>
              <a:prstDash val="solid"/>
              <a:miter lim="400000"/>
            </a:ln>
          </a:top>
          <a:bottom>
            <a:ln w="25400" cap="flat">
              <a:solidFill>
                <a:srgbClr val="000000"/>
              </a:solidFill>
              <a:prstDash val="solid"/>
              <a:miter lim="400000"/>
            </a:ln>
          </a:bottom>
          <a:insideH>
            <a:ln w="25400" cap="flat">
              <a:solidFill>
                <a:srgbClr val="000000"/>
              </a:solidFill>
              <a:prstDash val="solid"/>
              <a:miter lim="400000"/>
            </a:ln>
          </a:insideH>
          <a:insideV>
            <a:ln w="25400" cap="flat">
              <a:solidFill>
                <a:srgbClr val="000000"/>
              </a:solidFill>
              <a:prstDash val="solid"/>
              <a:miter lim="400000"/>
            </a:ln>
          </a:insideV>
        </a:tcBdr>
        <a:fill>
          <a:noFill/>
        </a:fill>
      </a:tcStyle>
    </a:lastRow>
    <a:firstRow>
      <a:tcTxStyle b="off" i="off">
        <a:font>
          <a:latin typeface="Gill Sans"/>
          <a:ea typeface="Gill Sans"/>
          <a:cs typeface="Gill Sans"/>
        </a:font>
        <a:srgbClr val="000000"/>
      </a:tcTxStyle>
      <a:tcStyle>
        <a:tcBdr>
          <a:left>
            <a:ln w="25400" cap="flat">
              <a:solidFill>
                <a:srgbClr val="000000"/>
              </a:solidFill>
              <a:prstDash val="solid"/>
              <a:miter lim="400000"/>
            </a:ln>
          </a:left>
          <a:right>
            <a:ln w="25400" cap="flat">
              <a:solidFill>
                <a:srgbClr val="000000"/>
              </a:solidFill>
              <a:prstDash val="solid"/>
              <a:miter lim="400000"/>
            </a:ln>
          </a:right>
          <a:top>
            <a:ln w="25400" cap="flat">
              <a:solidFill>
                <a:srgbClr val="000000"/>
              </a:solidFill>
              <a:prstDash val="solid"/>
              <a:miter lim="400000"/>
            </a:ln>
          </a:top>
          <a:bottom>
            <a:ln w="25400" cap="flat">
              <a:solidFill>
                <a:srgbClr val="000000"/>
              </a:solidFill>
              <a:prstDash val="solid"/>
              <a:miter lim="400000"/>
            </a:ln>
          </a:bottom>
          <a:insideH>
            <a:ln w="25400" cap="flat">
              <a:solidFill>
                <a:srgbClr val="000000"/>
              </a:solidFill>
              <a:prstDash val="solid"/>
              <a:miter lim="400000"/>
            </a:ln>
          </a:insideH>
          <a:insideV>
            <a:ln w="25400" cap="flat">
              <a:solidFill>
                <a:srgbClr val="000000"/>
              </a:solidFill>
              <a:prstDash val="solid"/>
              <a:miter lim="400000"/>
            </a:ln>
          </a:insideV>
        </a:tcBdr>
        <a:fill>
          <a:noFill/>
        </a:fill>
      </a:tcStyle>
    </a:firstRow>
  </a:tblStyle>
  <a:tblStyle styleId="{6CBB8FF1-D9AA-43F3-AF6F-95CC898621D3}" styleName="">
    <a:tblBg/>
    <a:wholeTbl>
      <a:tcTxStyle b="off" i="off">
        <a:font>
          <a:latin typeface="Gill Sans"/>
          <a:ea typeface="Gill Sans"/>
          <a:cs typeface="Gill Sans"/>
        </a:font>
        <a:srgbClr val="000000"/>
      </a:tcTxStyle>
      <a:tcStyle>
        <a:tcBdr>
          <a:left>
            <a:ln w="25400" cap="flat">
              <a:solidFill>
                <a:srgbClr val="000000"/>
              </a:solidFill>
              <a:prstDash val="solid"/>
              <a:miter lim="400000"/>
            </a:ln>
          </a:left>
          <a:right>
            <a:ln w="25400" cap="flat">
              <a:solidFill>
                <a:srgbClr val="000000"/>
              </a:solidFill>
              <a:prstDash val="solid"/>
              <a:miter lim="400000"/>
            </a:ln>
          </a:right>
          <a:top>
            <a:ln w="25400" cap="flat">
              <a:solidFill>
                <a:srgbClr val="000000"/>
              </a:solidFill>
              <a:prstDash val="solid"/>
              <a:miter lim="400000"/>
            </a:ln>
          </a:top>
          <a:bottom>
            <a:ln w="25400" cap="flat">
              <a:solidFill>
                <a:srgbClr val="000000"/>
              </a:solidFill>
              <a:prstDash val="solid"/>
              <a:miter lim="400000"/>
            </a:ln>
          </a:bottom>
          <a:insideH>
            <a:ln w="25400" cap="flat">
              <a:solidFill>
                <a:srgbClr val="000000"/>
              </a:solidFill>
              <a:prstDash val="solid"/>
              <a:miter lim="400000"/>
            </a:ln>
          </a:insideH>
          <a:insideV>
            <a:ln w="25400" cap="flat">
              <a:solidFill>
                <a:srgbClr val="000000"/>
              </a:solidFill>
              <a:prstDash val="solid"/>
              <a:miter lim="400000"/>
            </a:ln>
          </a:insideV>
        </a:tcBdr>
        <a:fill>
          <a:noFill/>
        </a:fill>
      </a:tcStyle>
    </a:wholeTbl>
    <a:band2H>
      <a:tcTxStyle/>
      <a:tcStyle>
        <a:tcBdr/>
        <a:fill>
          <a:solidFill>
            <a:srgbClr val="EFF1F3"/>
          </a:solidFill>
        </a:fill>
      </a:tcStyle>
    </a:band2H>
    <a:firstCol>
      <a:tcTxStyle b="off" i="off">
        <a:font>
          <a:latin typeface="Gill Sans"/>
          <a:ea typeface="Gill Sans"/>
          <a:cs typeface="Gill Sans"/>
        </a:font>
        <a:srgbClr val="000000"/>
      </a:tcTxStyle>
      <a:tcStyle>
        <a:tcBdr>
          <a:left>
            <a:ln w="25400" cap="flat">
              <a:solidFill>
                <a:srgbClr val="000000"/>
              </a:solidFill>
              <a:prstDash val="solid"/>
              <a:miter lim="400000"/>
            </a:ln>
          </a:left>
          <a:right>
            <a:ln w="25400" cap="flat">
              <a:solidFill>
                <a:srgbClr val="000000"/>
              </a:solidFill>
              <a:prstDash val="solid"/>
              <a:miter lim="400000"/>
            </a:ln>
          </a:right>
          <a:top>
            <a:ln w="25400" cap="flat">
              <a:solidFill>
                <a:srgbClr val="000000"/>
              </a:solidFill>
              <a:prstDash val="solid"/>
              <a:miter lim="400000"/>
            </a:ln>
          </a:top>
          <a:bottom>
            <a:ln w="25400" cap="flat">
              <a:solidFill>
                <a:srgbClr val="000000"/>
              </a:solidFill>
              <a:prstDash val="solid"/>
              <a:miter lim="400000"/>
            </a:ln>
          </a:bottom>
          <a:insideH>
            <a:ln w="25400" cap="flat">
              <a:solidFill>
                <a:srgbClr val="000000"/>
              </a:solidFill>
              <a:prstDash val="solid"/>
              <a:miter lim="400000"/>
            </a:ln>
          </a:insideH>
          <a:insideV>
            <a:ln w="25400" cap="flat">
              <a:solidFill>
                <a:srgbClr val="000000"/>
              </a:solidFill>
              <a:prstDash val="solid"/>
              <a:miter lim="400000"/>
            </a:ln>
          </a:insideV>
        </a:tcBdr>
        <a:fill>
          <a:noFill/>
        </a:fill>
      </a:tcStyle>
    </a:firstCol>
    <a:lastRow>
      <a:tcTxStyle b="off" i="off">
        <a:font>
          <a:latin typeface="Gill Sans"/>
          <a:ea typeface="Gill Sans"/>
          <a:cs typeface="Gill Sans"/>
        </a:font>
        <a:srgbClr val="000000"/>
      </a:tcTxStyle>
      <a:tcStyle>
        <a:tcBdr>
          <a:left>
            <a:ln w="25400" cap="flat">
              <a:solidFill>
                <a:srgbClr val="000000"/>
              </a:solidFill>
              <a:prstDash val="solid"/>
              <a:miter lim="400000"/>
            </a:ln>
          </a:left>
          <a:right>
            <a:ln w="25400" cap="flat">
              <a:solidFill>
                <a:srgbClr val="000000"/>
              </a:solidFill>
              <a:prstDash val="solid"/>
              <a:miter lim="400000"/>
            </a:ln>
          </a:right>
          <a:top>
            <a:ln w="25400" cap="flat">
              <a:solidFill>
                <a:srgbClr val="000000"/>
              </a:solidFill>
              <a:prstDash val="solid"/>
              <a:miter lim="400000"/>
            </a:ln>
          </a:top>
          <a:bottom>
            <a:ln w="25400" cap="flat">
              <a:solidFill>
                <a:srgbClr val="000000"/>
              </a:solidFill>
              <a:prstDash val="solid"/>
              <a:miter lim="400000"/>
            </a:ln>
          </a:bottom>
          <a:insideH>
            <a:ln w="25400" cap="flat">
              <a:solidFill>
                <a:srgbClr val="000000"/>
              </a:solidFill>
              <a:prstDash val="solid"/>
              <a:miter lim="400000"/>
            </a:ln>
          </a:insideH>
          <a:insideV>
            <a:ln w="25400" cap="flat">
              <a:solidFill>
                <a:srgbClr val="000000"/>
              </a:solidFill>
              <a:prstDash val="solid"/>
              <a:miter lim="400000"/>
            </a:ln>
          </a:insideV>
        </a:tcBdr>
        <a:fill>
          <a:noFill/>
        </a:fill>
      </a:tcStyle>
    </a:lastRow>
    <a:firstRow>
      <a:tcTxStyle b="off" i="off">
        <a:font>
          <a:latin typeface="Gill Sans"/>
          <a:ea typeface="Gill Sans"/>
          <a:cs typeface="Gill Sans"/>
        </a:font>
        <a:srgbClr val="000000"/>
      </a:tcTxStyle>
      <a:tcStyle>
        <a:tcBdr>
          <a:left>
            <a:ln w="25400" cap="flat">
              <a:solidFill>
                <a:srgbClr val="000000"/>
              </a:solidFill>
              <a:prstDash val="solid"/>
              <a:miter lim="400000"/>
            </a:ln>
          </a:left>
          <a:right>
            <a:ln w="25400" cap="flat">
              <a:solidFill>
                <a:srgbClr val="000000"/>
              </a:solidFill>
              <a:prstDash val="solid"/>
              <a:miter lim="400000"/>
            </a:ln>
          </a:right>
          <a:top>
            <a:ln w="25400" cap="flat">
              <a:solidFill>
                <a:srgbClr val="000000"/>
              </a:solidFill>
              <a:prstDash val="solid"/>
              <a:miter lim="400000"/>
            </a:ln>
          </a:top>
          <a:bottom>
            <a:ln w="25400" cap="flat">
              <a:solidFill>
                <a:srgbClr val="000000"/>
              </a:solidFill>
              <a:prstDash val="solid"/>
              <a:miter lim="400000"/>
            </a:ln>
          </a:bottom>
          <a:insideH>
            <a:ln w="25400" cap="flat">
              <a:solidFill>
                <a:srgbClr val="000000"/>
              </a:solidFill>
              <a:prstDash val="solid"/>
              <a:miter lim="400000"/>
            </a:ln>
          </a:insideH>
          <a:insideV>
            <a:ln w="25400" cap="flat">
              <a:solidFill>
                <a:srgbClr val="000000"/>
              </a:solidFill>
              <a:prstDash val="solid"/>
              <a:miter lim="400000"/>
            </a:ln>
          </a:insideV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2312" autoAdjust="0"/>
    <p:restoredTop sz="94660"/>
  </p:normalViewPr>
  <p:slideViewPr>
    <p:cSldViewPr snapToGrid="0">
      <p:cViewPr varScale="1">
        <p:scale>
          <a:sx n="102" d="100"/>
          <a:sy n="102" d="100"/>
        </p:scale>
        <p:origin x="-1400" y="-120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4" Type="http://schemas.openxmlformats.org/officeDocument/2006/relationships/slide" Target="slides/slide13.xml"/><Relationship Id="rId15" Type="http://schemas.openxmlformats.org/officeDocument/2006/relationships/slide" Target="slides/slide14.xml"/><Relationship Id="rId16" Type="http://schemas.openxmlformats.org/officeDocument/2006/relationships/slide" Target="slides/slide15.xml"/><Relationship Id="rId17" Type="http://schemas.openxmlformats.org/officeDocument/2006/relationships/slide" Target="slides/slide16.xml"/><Relationship Id="rId18" Type="http://schemas.openxmlformats.org/officeDocument/2006/relationships/slide" Target="slides/slide17.xml"/><Relationship Id="rId19" Type="http://schemas.openxmlformats.org/officeDocument/2006/relationships/slide" Target="slides/slide18.xml"/><Relationship Id="rId63" Type="http://schemas.openxmlformats.org/officeDocument/2006/relationships/slide" Target="slides/slide62.xml"/><Relationship Id="rId64" Type="http://schemas.openxmlformats.org/officeDocument/2006/relationships/slide" Target="slides/slide63.xml"/><Relationship Id="rId65" Type="http://schemas.openxmlformats.org/officeDocument/2006/relationships/slide" Target="slides/slide64.xml"/><Relationship Id="rId66" Type="http://schemas.openxmlformats.org/officeDocument/2006/relationships/slide" Target="slides/slide65.xml"/><Relationship Id="rId67" Type="http://schemas.openxmlformats.org/officeDocument/2006/relationships/slide" Target="slides/slide66.xml"/><Relationship Id="rId68" Type="http://schemas.openxmlformats.org/officeDocument/2006/relationships/slide" Target="slides/slide67.xml"/><Relationship Id="rId69" Type="http://schemas.openxmlformats.org/officeDocument/2006/relationships/slide" Target="slides/slide68.xml"/><Relationship Id="rId50" Type="http://schemas.openxmlformats.org/officeDocument/2006/relationships/slide" Target="slides/slide49.xml"/><Relationship Id="rId51" Type="http://schemas.openxmlformats.org/officeDocument/2006/relationships/slide" Target="slides/slide50.xml"/><Relationship Id="rId52" Type="http://schemas.openxmlformats.org/officeDocument/2006/relationships/slide" Target="slides/slide51.xml"/><Relationship Id="rId53" Type="http://schemas.openxmlformats.org/officeDocument/2006/relationships/slide" Target="slides/slide52.xml"/><Relationship Id="rId54" Type="http://schemas.openxmlformats.org/officeDocument/2006/relationships/slide" Target="slides/slide53.xml"/><Relationship Id="rId55" Type="http://schemas.openxmlformats.org/officeDocument/2006/relationships/slide" Target="slides/slide54.xml"/><Relationship Id="rId56" Type="http://schemas.openxmlformats.org/officeDocument/2006/relationships/slide" Target="slides/slide55.xml"/><Relationship Id="rId57" Type="http://schemas.openxmlformats.org/officeDocument/2006/relationships/slide" Target="slides/slide56.xml"/><Relationship Id="rId58" Type="http://schemas.openxmlformats.org/officeDocument/2006/relationships/slide" Target="slides/slide57.xml"/><Relationship Id="rId59" Type="http://schemas.openxmlformats.org/officeDocument/2006/relationships/slide" Target="slides/slide58.xml"/><Relationship Id="rId40" Type="http://schemas.openxmlformats.org/officeDocument/2006/relationships/slide" Target="slides/slide39.xml"/><Relationship Id="rId41" Type="http://schemas.openxmlformats.org/officeDocument/2006/relationships/slide" Target="slides/slide40.xml"/><Relationship Id="rId42" Type="http://schemas.openxmlformats.org/officeDocument/2006/relationships/slide" Target="slides/slide41.xml"/><Relationship Id="rId43" Type="http://schemas.openxmlformats.org/officeDocument/2006/relationships/slide" Target="slides/slide42.xml"/><Relationship Id="rId44" Type="http://schemas.openxmlformats.org/officeDocument/2006/relationships/slide" Target="slides/slide43.xml"/><Relationship Id="rId45" Type="http://schemas.openxmlformats.org/officeDocument/2006/relationships/slide" Target="slides/slide44.xml"/><Relationship Id="rId46" Type="http://schemas.openxmlformats.org/officeDocument/2006/relationships/slide" Target="slides/slide45.xml"/><Relationship Id="rId47" Type="http://schemas.openxmlformats.org/officeDocument/2006/relationships/slide" Target="slides/slide46.xml"/><Relationship Id="rId48" Type="http://schemas.openxmlformats.org/officeDocument/2006/relationships/slide" Target="slides/slide47.xml"/><Relationship Id="rId49" Type="http://schemas.openxmlformats.org/officeDocument/2006/relationships/slide" Target="slides/slide48.xml"/><Relationship Id="rId1" Type="http://schemas.openxmlformats.org/officeDocument/2006/relationships/slideMaster" Target="slideMasters/slideMaster1.xml"/><Relationship Id="rId2" Type="http://schemas.openxmlformats.org/officeDocument/2006/relationships/slide" Target="slides/slide1.xml"/><Relationship Id="rId3" Type="http://schemas.openxmlformats.org/officeDocument/2006/relationships/slide" Target="slides/slide2.xml"/><Relationship Id="rId4" Type="http://schemas.openxmlformats.org/officeDocument/2006/relationships/slide" Target="slides/slide3.xml"/><Relationship Id="rId5" Type="http://schemas.openxmlformats.org/officeDocument/2006/relationships/slide" Target="slides/slide4.xml"/><Relationship Id="rId6" Type="http://schemas.openxmlformats.org/officeDocument/2006/relationships/slide" Target="slides/slide5.xml"/><Relationship Id="rId7" Type="http://schemas.openxmlformats.org/officeDocument/2006/relationships/slide" Target="slides/slide6.xml"/><Relationship Id="rId8" Type="http://schemas.openxmlformats.org/officeDocument/2006/relationships/slide" Target="slides/slide7.xml"/><Relationship Id="rId9" Type="http://schemas.openxmlformats.org/officeDocument/2006/relationships/slide" Target="slides/slide8.xml"/><Relationship Id="rId30" Type="http://schemas.openxmlformats.org/officeDocument/2006/relationships/slide" Target="slides/slide29.xml"/><Relationship Id="rId31" Type="http://schemas.openxmlformats.org/officeDocument/2006/relationships/slide" Target="slides/slide30.xml"/><Relationship Id="rId32" Type="http://schemas.openxmlformats.org/officeDocument/2006/relationships/slide" Target="slides/slide31.xml"/><Relationship Id="rId33" Type="http://schemas.openxmlformats.org/officeDocument/2006/relationships/slide" Target="slides/slide32.xml"/><Relationship Id="rId34" Type="http://schemas.openxmlformats.org/officeDocument/2006/relationships/slide" Target="slides/slide33.xml"/><Relationship Id="rId35" Type="http://schemas.openxmlformats.org/officeDocument/2006/relationships/slide" Target="slides/slide34.xml"/><Relationship Id="rId36" Type="http://schemas.openxmlformats.org/officeDocument/2006/relationships/slide" Target="slides/slide35.xml"/><Relationship Id="rId37" Type="http://schemas.openxmlformats.org/officeDocument/2006/relationships/slide" Target="slides/slide36.xml"/><Relationship Id="rId38" Type="http://schemas.openxmlformats.org/officeDocument/2006/relationships/slide" Target="slides/slide37.xml"/><Relationship Id="rId39" Type="http://schemas.openxmlformats.org/officeDocument/2006/relationships/slide" Target="slides/slide38.xml"/><Relationship Id="rId80" Type="http://schemas.openxmlformats.org/officeDocument/2006/relationships/printerSettings" Target="printerSettings/printerSettings1.bin"/><Relationship Id="rId81" Type="http://schemas.openxmlformats.org/officeDocument/2006/relationships/presProps" Target="presProps.xml"/><Relationship Id="rId82" Type="http://schemas.openxmlformats.org/officeDocument/2006/relationships/viewProps" Target="viewProps.xml"/><Relationship Id="rId83" Type="http://schemas.openxmlformats.org/officeDocument/2006/relationships/theme" Target="theme/theme1.xml"/><Relationship Id="rId84" Type="http://schemas.openxmlformats.org/officeDocument/2006/relationships/tableStyles" Target="tableStyles.xml"/><Relationship Id="rId70" Type="http://schemas.openxmlformats.org/officeDocument/2006/relationships/slide" Target="slides/slide69.xml"/><Relationship Id="rId71" Type="http://schemas.openxmlformats.org/officeDocument/2006/relationships/slide" Target="slides/slide70.xml"/><Relationship Id="rId72" Type="http://schemas.openxmlformats.org/officeDocument/2006/relationships/slide" Target="slides/slide71.xml"/><Relationship Id="rId20" Type="http://schemas.openxmlformats.org/officeDocument/2006/relationships/slide" Target="slides/slide19.xml"/><Relationship Id="rId21" Type="http://schemas.openxmlformats.org/officeDocument/2006/relationships/slide" Target="slides/slide20.xml"/><Relationship Id="rId22" Type="http://schemas.openxmlformats.org/officeDocument/2006/relationships/slide" Target="slides/slide21.xml"/><Relationship Id="rId23" Type="http://schemas.openxmlformats.org/officeDocument/2006/relationships/slide" Target="slides/slide22.xml"/><Relationship Id="rId24" Type="http://schemas.openxmlformats.org/officeDocument/2006/relationships/slide" Target="slides/slide23.xml"/><Relationship Id="rId25" Type="http://schemas.openxmlformats.org/officeDocument/2006/relationships/slide" Target="slides/slide24.xml"/><Relationship Id="rId26" Type="http://schemas.openxmlformats.org/officeDocument/2006/relationships/slide" Target="slides/slide25.xml"/><Relationship Id="rId27" Type="http://schemas.openxmlformats.org/officeDocument/2006/relationships/slide" Target="slides/slide26.xml"/><Relationship Id="rId28" Type="http://schemas.openxmlformats.org/officeDocument/2006/relationships/slide" Target="slides/slide27.xml"/><Relationship Id="rId29" Type="http://schemas.openxmlformats.org/officeDocument/2006/relationships/slide" Target="slides/slide28.xml"/><Relationship Id="rId73" Type="http://schemas.openxmlformats.org/officeDocument/2006/relationships/slide" Target="slides/slide72.xml"/><Relationship Id="rId74" Type="http://schemas.openxmlformats.org/officeDocument/2006/relationships/slide" Target="slides/slide73.xml"/><Relationship Id="rId75" Type="http://schemas.openxmlformats.org/officeDocument/2006/relationships/slide" Target="slides/slide74.xml"/><Relationship Id="rId76" Type="http://schemas.openxmlformats.org/officeDocument/2006/relationships/slide" Target="slides/slide75.xml"/><Relationship Id="rId77" Type="http://schemas.openxmlformats.org/officeDocument/2006/relationships/slide" Target="slides/slide76.xml"/><Relationship Id="rId78" Type="http://schemas.openxmlformats.org/officeDocument/2006/relationships/slide" Target="slides/slide77.xml"/><Relationship Id="rId79" Type="http://schemas.openxmlformats.org/officeDocument/2006/relationships/notesMaster" Target="notesMasters/notesMaster1.xml"/><Relationship Id="rId60" Type="http://schemas.openxmlformats.org/officeDocument/2006/relationships/slide" Target="slides/slide59.xml"/><Relationship Id="rId61" Type="http://schemas.openxmlformats.org/officeDocument/2006/relationships/slide" Target="slides/slide60.xml"/><Relationship Id="rId62" Type="http://schemas.openxmlformats.org/officeDocument/2006/relationships/slide" Target="slides/slide61.xml"/><Relationship Id="rId10" Type="http://schemas.openxmlformats.org/officeDocument/2006/relationships/slide" Target="slides/slide9.xml"/><Relationship Id="rId11" Type="http://schemas.openxmlformats.org/officeDocument/2006/relationships/slide" Target="slides/slide10.xml"/><Relationship Id="rId12" Type="http://schemas.openxmlformats.org/officeDocument/2006/relationships/slide" Target="slides/slide1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" name="Shape 33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332" name="Shape 332"/>
          <p:cNvSpPr>
            <a:spLocks noGrp="1"/>
          </p:cNvSpPr>
          <p:nvPr>
            <p:ph type="body" sz="quarter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00438334"/>
      </p:ext>
    </p:extLst>
  </p:cSld>
  <p:clrMap bg1="lt1" tx1="dk1" bg2="lt2" tx2="dk2" accent1="accent1" accent2="accent2" accent3="accent3" accent4="accent4" accent5="accent5" accent6="accent6" hlink="hlink" folHlink="folHlink"/>
  <p:notesStyle>
    <a:lvl1pPr defTabSz="406400" latinLnBrk="0">
      <a:defRPr sz="1200">
        <a:latin typeface="Lucida Grande"/>
        <a:ea typeface="Lucida Grande"/>
        <a:cs typeface="Lucida Grande"/>
        <a:sym typeface="Lucida Grande"/>
      </a:defRPr>
    </a:lvl1pPr>
    <a:lvl2pPr indent="228600" defTabSz="406400" latinLnBrk="0">
      <a:defRPr sz="1200">
        <a:latin typeface="Lucida Grande"/>
        <a:ea typeface="Lucida Grande"/>
        <a:cs typeface="Lucida Grande"/>
        <a:sym typeface="Lucida Grande"/>
      </a:defRPr>
    </a:lvl2pPr>
    <a:lvl3pPr indent="457200" defTabSz="406400" latinLnBrk="0">
      <a:defRPr sz="1200">
        <a:latin typeface="Lucida Grande"/>
        <a:ea typeface="Lucida Grande"/>
        <a:cs typeface="Lucida Grande"/>
        <a:sym typeface="Lucida Grande"/>
      </a:defRPr>
    </a:lvl3pPr>
    <a:lvl4pPr indent="685800" defTabSz="406400" latinLnBrk="0">
      <a:defRPr sz="1200">
        <a:latin typeface="Lucida Grande"/>
        <a:ea typeface="Lucida Grande"/>
        <a:cs typeface="Lucida Grande"/>
        <a:sym typeface="Lucida Grande"/>
      </a:defRPr>
    </a:lvl4pPr>
    <a:lvl5pPr indent="914400" defTabSz="406400" latinLnBrk="0">
      <a:defRPr sz="1200">
        <a:latin typeface="Lucida Grande"/>
        <a:ea typeface="Lucida Grande"/>
        <a:cs typeface="Lucida Grande"/>
        <a:sym typeface="Lucida Grande"/>
      </a:defRPr>
    </a:lvl5pPr>
    <a:lvl6pPr indent="1143000" defTabSz="406400" latinLnBrk="0">
      <a:defRPr sz="1200">
        <a:latin typeface="Lucida Grande"/>
        <a:ea typeface="Lucida Grande"/>
        <a:cs typeface="Lucida Grande"/>
        <a:sym typeface="Lucida Grande"/>
      </a:defRPr>
    </a:lvl6pPr>
    <a:lvl7pPr indent="1371600" defTabSz="406400" latinLnBrk="0">
      <a:defRPr sz="1200">
        <a:latin typeface="Lucida Grande"/>
        <a:ea typeface="Lucida Grande"/>
        <a:cs typeface="Lucida Grande"/>
        <a:sym typeface="Lucida Grande"/>
      </a:defRPr>
    </a:lvl7pPr>
    <a:lvl8pPr indent="1600200" defTabSz="406400" latinLnBrk="0">
      <a:defRPr sz="1200">
        <a:latin typeface="Lucida Grande"/>
        <a:ea typeface="Lucida Grande"/>
        <a:cs typeface="Lucida Grande"/>
        <a:sym typeface="Lucida Grande"/>
      </a:defRPr>
    </a:lvl8pPr>
    <a:lvl9pPr indent="1828800" defTabSz="406400" latinLnBrk="0">
      <a:defRPr sz="1200">
        <a:latin typeface="Lucida Grande"/>
        <a:ea typeface="Lucida Grande"/>
        <a:cs typeface="Lucida Grande"/>
        <a:sym typeface="Lucida Grande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11" Type="http://schemas.openxmlformats.org/officeDocument/2006/relationships/hyperlink" Target="http://en.wikipedia.org/wiki/Music" TargetMode="External"/><Relationship Id="rId12" Type="http://schemas.openxmlformats.org/officeDocument/2006/relationships/hyperlink" Target="http://en.wikipedia.org/wiki/Theatre" TargetMode="External"/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.xml"/><Relationship Id="rId3" Type="http://schemas.openxmlformats.org/officeDocument/2006/relationships/hyperlink" Target="http://en.wikipedia.org/wiki/Field_of_study" TargetMode="External"/><Relationship Id="rId4" Type="http://schemas.openxmlformats.org/officeDocument/2006/relationships/hyperlink" Target="http://en.wikipedia.org/wiki/Languages" TargetMode="External"/><Relationship Id="rId5" Type="http://schemas.openxmlformats.org/officeDocument/2006/relationships/hyperlink" Target="http://en.wikipedia.org/wiki/Literature" TargetMode="External"/><Relationship Id="rId6" Type="http://schemas.openxmlformats.org/officeDocument/2006/relationships/hyperlink" Target="http://en.wikipedia.org/wiki/History" TargetMode="External"/><Relationship Id="rId7" Type="http://schemas.openxmlformats.org/officeDocument/2006/relationships/hyperlink" Target="http://en.wikipedia.org/wiki/Philosophy" TargetMode="External"/><Relationship Id="rId8" Type="http://schemas.openxmlformats.org/officeDocument/2006/relationships/hyperlink" Target="http://en.wikipedia.org/wiki/Religion" TargetMode="External"/><Relationship Id="rId9" Type="http://schemas.openxmlformats.org/officeDocument/2006/relationships/hyperlink" Target="http://en.wikipedia.org/wiki/Visual_arts" TargetMode="External"/><Relationship Id="rId10" Type="http://schemas.openxmlformats.org/officeDocument/2006/relationships/hyperlink" Target="http://en.wikipedia.org/wiki/Performing_arts" TargetMode="External"/></Relationships>
</file>

<file path=ppt/notesSlides/_rels/notesSlide1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5.xml"/></Relationships>
</file>

<file path=ppt/notesSlides/_rels/notesSlide1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7.xml"/></Relationships>
</file>

<file path=ppt/notesSlides/_rels/notesSlide1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1.xml"/></Relationships>
</file>

<file path=ppt/notesSlides/_rels/notesSlide1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2.xml"/></Relationships>
</file>

<file path=ppt/notesSlides/_rels/notesSlide1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3.xml"/></Relationships>
</file>

<file path=ppt/notesSlides/_rels/notesSlide1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4.xml"/></Relationships>
</file>

<file path=ppt/notesSlides/_rels/notesSlide1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6.xml"/></Relationships>
</file>

<file path=ppt/notesSlides/_rels/notesSlide1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7.xml"/></Relationships>
</file>

<file path=ppt/notesSlides/_rels/notesSlide1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8.xml"/></Relationships>
</file>

<file path=ppt/notesSlides/_rels/notesSlide1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9.xml"/></Relationships>
</file>

<file path=ppt/notesSlides/_rels/notesSlide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.xml"/></Relationships>
</file>

<file path=ppt/notesSlides/_rels/notesSlide2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2.xml"/></Relationships>
</file>

<file path=ppt/notesSlides/_rels/notesSlide2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4.xml"/></Relationships>
</file>

<file path=ppt/notesSlides/_rels/notesSlide2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5.xml"/></Relationships>
</file>

<file path=ppt/notesSlides/_rels/notesSlide2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6.xml"/></Relationships>
</file>

<file path=ppt/notesSlides/_rels/notesSlide2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9.xml"/></Relationships>
</file>

<file path=ppt/notesSlides/_rels/notesSlide2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0.xml"/></Relationships>
</file>

<file path=ppt/notesSlides/_rels/notesSlide2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7.xml"/></Relationships>
</file>

<file path=ppt/notesSlides/_rels/notesSlide2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1.xml"/></Relationships>
</file>

<file path=ppt/notesSlides/_rels/notesSlide2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2.xml"/></Relationships>
</file>

<file path=ppt/notesSlides/_rels/notesSlide2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3.xml"/></Relationships>
</file>

<file path=ppt/notesSlides/_rels/notesSlide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.xml"/></Relationships>
</file>

<file path=ppt/notesSlides/_rels/notesSlide3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4.xml"/></Relationships>
</file>

<file path=ppt/notesSlides/_rels/notesSlide3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5.xml"/></Relationships>
</file>

<file path=ppt/notesSlides/_rels/notesSlide3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6.xml"/></Relationships>
</file>

<file path=ppt/notesSlides/_rels/notesSlide3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7.xml"/></Relationships>
</file>

<file path=ppt/notesSlides/_rels/notesSlide3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6.xml"/></Relationships>
</file>

<file path=ppt/notesSlides/_rels/notesSlide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.xml"/></Relationships>
</file>

<file path=ppt/notesSlides/_rels/notesSlide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.xml"/></Relationships>
</file>

<file path=ppt/notesSlides/_rels/notesSlide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.xml"/></Relationships>
</file>

<file path=ppt/notesSlides/_rels/notesSlide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.xml"/></Relationships>
</file>

<file path=ppt/notesSlides/_rels/notesSlide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.xml"/></Relationships>
</file>

<file path=ppt/notesSlides/_rels/notesSlide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3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" name="Shape 375"/>
          <p:cNvSpPr>
            <a:spLocks noGrp="1" noRot="1" noChangeAspect="1"/>
          </p:cNvSpPr>
          <p:nvPr>
            <p:ph type="sldImg"/>
          </p:nvPr>
        </p:nvSpPr>
        <p:spPr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376" name="Shape 376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pPr defTabSz="411480">
              <a:defRPr sz="2000">
                <a:solidFill>
                  <a:srgbClr val="FF26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r>
              <a:t>Exp: Phys - Chem: Paper, through, tear, crumble etc,  &lt;-&gt; burn</a:t>
            </a:r>
            <a:br/>
            <a:r>
              <a:t>Bio refer to plant in room</a:t>
            </a:r>
          </a:p>
          <a:p>
            <a:pPr defTabSz="411480">
              <a:defRPr sz="1600">
                <a:latin typeface="Times"/>
                <a:ea typeface="Times"/>
                <a:cs typeface="Times"/>
                <a:sym typeface="Times"/>
              </a:defRPr>
            </a:pPr>
            <a:r>
              <a:t>Earth Science: Earthquake, Landslides, Minerals</a:t>
            </a:r>
          </a:p>
          <a:p>
            <a:pPr defTabSz="411480">
              <a:defRPr sz="1600">
                <a:latin typeface="Times"/>
                <a:ea typeface="Times"/>
                <a:cs typeface="Times"/>
                <a:sym typeface="Times"/>
              </a:defRPr>
            </a:pPr>
            <a:r>
              <a:rPr b="1"/>
              <a:t>Social science</a:t>
            </a:r>
            <a:r>
              <a:t> is the </a:t>
            </a:r>
            <a:r>
              <a:rPr u="sng">
                <a:solidFill>
                  <a:srgbClr val="0000EE"/>
                </a:solidFill>
                <a:hlinkClick r:id="rId3"/>
              </a:rPr>
              <a:t>field of study</a:t>
            </a:r>
            <a:r>
              <a:t> concerned with society and human behaviours.</a:t>
            </a:r>
          </a:p>
          <a:p>
            <a:pPr defTabSz="411480">
              <a:defRPr sz="1600" u="sng">
                <a:solidFill>
                  <a:srgbClr val="0000EE"/>
                </a:solidFill>
                <a:latin typeface="Times"/>
                <a:ea typeface="Times"/>
                <a:cs typeface="Times"/>
                <a:sym typeface="Times"/>
              </a:defRPr>
            </a:pPr>
            <a:r>
              <a:rPr u="none">
                <a:solidFill>
                  <a:srgbClr val="000000"/>
                </a:solidFill>
              </a:rPr>
              <a:t>The humanities include </a:t>
            </a:r>
            <a:r>
              <a:rPr>
                <a:hlinkClick r:id="rId4"/>
              </a:rPr>
              <a:t>ancient and modern languages</a:t>
            </a:r>
            <a:r>
              <a:rPr u="none">
                <a:solidFill>
                  <a:srgbClr val="000000"/>
                </a:solidFill>
              </a:rPr>
              <a:t>, </a:t>
            </a:r>
            <a:r>
              <a:rPr>
                <a:hlinkClick r:id="rId5"/>
              </a:rPr>
              <a:t>literature</a:t>
            </a:r>
            <a:r>
              <a:rPr u="none">
                <a:solidFill>
                  <a:srgbClr val="000000"/>
                </a:solidFill>
              </a:rPr>
              <a:t>, </a:t>
            </a:r>
            <a:r>
              <a:rPr>
                <a:hlinkClick r:id="rId6"/>
              </a:rPr>
              <a:t>history</a:t>
            </a:r>
            <a:r>
              <a:rPr u="none">
                <a:solidFill>
                  <a:srgbClr val="000000"/>
                </a:solidFill>
              </a:rPr>
              <a:t>, </a:t>
            </a:r>
            <a:r>
              <a:rPr>
                <a:hlinkClick r:id="rId7"/>
              </a:rPr>
              <a:t>philosophy</a:t>
            </a:r>
            <a:r>
              <a:rPr u="none">
                <a:solidFill>
                  <a:srgbClr val="000000"/>
                </a:solidFill>
              </a:rPr>
              <a:t>, </a:t>
            </a:r>
            <a:r>
              <a:rPr>
                <a:hlinkClick r:id="rId8"/>
              </a:rPr>
              <a:t>religion</a:t>
            </a:r>
            <a:r>
              <a:rPr u="none">
                <a:solidFill>
                  <a:srgbClr val="000000"/>
                </a:solidFill>
              </a:rPr>
              <a:t>, and </a:t>
            </a:r>
            <a:r>
              <a:rPr>
                <a:hlinkClick r:id="rId9"/>
              </a:rPr>
              <a:t>visual</a:t>
            </a:r>
            <a:r>
              <a:rPr u="none">
                <a:solidFill>
                  <a:srgbClr val="000000"/>
                </a:solidFill>
              </a:rPr>
              <a:t> and </a:t>
            </a:r>
            <a:r>
              <a:rPr>
                <a:hlinkClick r:id="rId10"/>
              </a:rPr>
              <a:t>performing arts</a:t>
            </a:r>
            <a:r>
              <a:rPr u="none">
                <a:solidFill>
                  <a:srgbClr val="000000"/>
                </a:solidFill>
              </a:rPr>
              <a:t> such as </a:t>
            </a:r>
            <a:r>
              <a:rPr>
                <a:hlinkClick r:id="rId11"/>
              </a:rPr>
              <a:t>music</a:t>
            </a:r>
            <a:r>
              <a:rPr u="none">
                <a:solidFill>
                  <a:srgbClr val="000000"/>
                </a:solidFill>
              </a:rPr>
              <a:t> and </a:t>
            </a:r>
            <a:r>
              <a:rPr>
                <a:hlinkClick r:id="rId12"/>
              </a:rPr>
              <a:t>theatre</a:t>
            </a:r>
            <a:r>
              <a:rPr u="none">
                <a:solidFill>
                  <a:srgbClr val="000000"/>
                </a:solidFill>
              </a:rPr>
              <a:t>.</a:t>
            </a:r>
          </a:p>
          <a:p>
            <a:pPr defTabSz="411480">
              <a:defRPr sz="1600" u="sng">
                <a:solidFill>
                  <a:srgbClr val="0000EE"/>
                </a:solidFill>
                <a:latin typeface="Times"/>
                <a:ea typeface="Times"/>
                <a:cs typeface="Times"/>
                <a:sym typeface="Times"/>
              </a:defRPr>
            </a:pPr>
            <a:r>
              <a:rPr u="none">
                <a:solidFill>
                  <a:srgbClr val="000000"/>
                </a:solidFill>
              </a:rPr>
              <a:t>Def Phys, Chemie, Bio</a:t>
            </a: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4" name="Shape 534"/>
          <p:cNvSpPr>
            <a:spLocks noGrp="1" noRot="1" noChangeAspect="1"/>
          </p:cNvSpPr>
          <p:nvPr>
            <p:ph type="sldImg"/>
          </p:nvPr>
        </p:nvSpPr>
        <p:spPr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535" name="Shape 535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>
            <a:lvl1pPr>
              <a:defRPr sz="2400"/>
            </a:lvl1pPr>
          </a:lstStyle>
          <a:p>
            <a:r>
              <a:t>First tell, that this fish lives some 1000 m below in the sea. The coloured light is completely natural (no LED). This is a female fish to attract the male</a:t>
            </a: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1" name="Shape 571"/>
          <p:cNvSpPr>
            <a:spLocks noGrp="1" noRot="1" noChangeAspect="1"/>
          </p:cNvSpPr>
          <p:nvPr>
            <p:ph type="sldImg"/>
          </p:nvPr>
        </p:nvSpPr>
        <p:spPr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572" name="Shape 572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>
            <a:lvl1pPr>
              <a:defRPr sz="2200"/>
            </a:lvl1pPr>
          </a:lstStyle>
          <a:p>
            <a:r>
              <a:t>With animation</a:t>
            </a: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8" name="Shape 618"/>
          <p:cNvSpPr>
            <a:spLocks noGrp="1" noRot="1" noChangeAspect="1"/>
          </p:cNvSpPr>
          <p:nvPr>
            <p:ph type="sldImg"/>
          </p:nvPr>
        </p:nvSpPr>
        <p:spPr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619" name="Shape 619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>
            <a:lvl1pPr>
              <a:defRPr sz="1800">
                <a:solidFill>
                  <a:srgbClr val="FF4013"/>
                </a:solidFill>
              </a:defRPr>
            </a:lvl1pPr>
          </a:lstStyle>
          <a:p>
            <a:r>
              <a:t>Exp.: Optical fibers + Torch</a:t>
            </a: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3" name="Shape 623"/>
          <p:cNvSpPr>
            <a:spLocks noGrp="1" noRot="1" noChangeAspect="1"/>
          </p:cNvSpPr>
          <p:nvPr>
            <p:ph type="sldImg"/>
          </p:nvPr>
        </p:nvSpPr>
        <p:spPr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624" name="Shape 624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 sz="2600">
                <a:solidFill>
                  <a:srgbClr val="FF4013"/>
                </a:solidFill>
              </a:defRPr>
            </a:pPr>
            <a:r>
              <a:t>Exp.: Laser beam + Smoke</a:t>
            </a:r>
            <a:br/>
            <a:r>
              <a:t>Explain: To make light visible you need material put in the beam. e.g. hold a sheet if paper in front of the beam. What we do, is to have many many tiny particles in front of the beam</a:t>
            </a:r>
            <a:br/>
            <a:r>
              <a:t> -&gt; smoke </a:t>
            </a:r>
          </a:p>
          <a:p>
            <a:pPr>
              <a:defRPr sz="2600">
                <a:solidFill>
                  <a:srgbClr val="FF4013"/>
                </a:solidFill>
              </a:defRPr>
            </a:pPr>
            <a:r>
              <a:t>Observation: Light path is a straight line, extremely thin</a:t>
            </a: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8" name="Shape 628"/>
          <p:cNvSpPr>
            <a:spLocks noGrp="1" noRot="1" noChangeAspect="1"/>
          </p:cNvSpPr>
          <p:nvPr>
            <p:ph type="sldImg"/>
          </p:nvPr>
        </p:nvSpPr>
        <p:spPr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629" name="Shape 629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 sz="1700">
                <a:solidFill>
                  <a:srgbClr val="FF4013"/>
                </a:solidFill>
              </a:defRPr>
            </a:pPr>
            <a:r>
              <a:rPr sz="1800"/>
              <a:t>Exp.: Laser beam + Smoke + Stick + Dental flo</a:t>
            </a:r>
            <a:r>
              <a:t>ss</a:t>
            </a:r>
          </a:p>
          <a:p>
            <a:pPr>
              <a:defRPr sz="1700">
                <a:solidFill>
                  <a:srgbClr val="FF4013"/>
                </a:solidFill>
              </a:defRPr>
            </a:pPr>
            <a:r>
              <a:t>If a stick is hold across the light beam -&gt; shadow: Light cannot got through</a:t>
            </a:r>
          </a:p>
          <a:p>
            <a:pPr>
              <a:defRPr sz="1700">
                <a:solidFill>
                  <a:srgbClr val="FF4013"/>
                </a:solidFill>
              </a:defRPr>
            </a:pPr>
            <a:r>
              <a:t>If LASER beam is hold across the light beam -&gt; no shadow (too thin? repeat it with dental floss)</a:t>
            </a:r>
          </a:p>
          <a:p>
            <a:pPr>
              <a:defRPr sz="1700">
                <a:solidFill>
                  <a:srgbClr val="FF4013"/>
                </a:solidFill>
              </a:defRPr>
            </a:pPr>
            <a:r>
              <a:t>Observation: Light rays (beam) can interfere without distortion</a:t>
            </a: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3" name="Shape 633"/>
          <p:cNvSpPr>
            <a:spLocks noGrp="1" noRot="1" noChangeAspect="1"/>
          </p:cNvSpPr>
          <p:nvPr>
            <p:ph type="sldImg"/>
          </p:nvPr>
        </p:nvSpPr>
        <p:spPr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634" name="Shape 634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 sz="2400">
                <a:solidFill>
                  <a:srgbClr val="FF2600"/>
                </a:solidFill>
              </a:defRPr>
            </a:pPr>
            <a:r>
              <a:t>Exp:</a:t>
            </a:r>
            <a:r>
              <a:rPr>
                <a:latin typeface="+mn-lt"/>
                <a:ea typeface="+mn-ea"/>
                <a:cs typeface="+mn-cs"/>
                <a:sym typeface="Arial"/>
              </a:rPr>
              <a:t>  Use candle as one light source, light goes in all directions</a:t>
            </a:r>
          </a:p>
          <a:p>
            <a:pPr>
              <a:defRPr sz="2400">
                <a:solidFill>
                  <a:srgbClr val="FF2600"/>
                </a:solidFill>
              </a:defRPr>
            </a:pPr>
            <a:r>
              <a:rPr>
                <a:latin typeface="+mn-lt"/>
                <a:ea typeface="+mn-ea"/>
                <a:cs typeface="+mn-cs"/>
                <a:sym typeface="Arial"/>
              </a:rPr>
              <a:t>Torchlight -&gt; light cone ev. add smoke</a:t>
            </a: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1" name="Shape 641"/>
          <p:cNvSpPr>
            <a:spLocks noGrp="1" noRot="1" noChangeAspect="1"/>
          </p:cNvSpPr>
          <p:nvPr>
            <p:ph type="sldImg"/>
          </p:nvPr>
        </p:nvSpPr>
        <p:spPr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642" name="Shape 642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 sz="2400">
                <a:solidFill>
                  <a:srgbClr val="FF2600"/>
                </a:solidFill>
              </a:defRPr>
            </a:pPr>
            <a:r>
              <a:t>Exp:</a:t>
            </a:r>
            <a:r>
              <a:rPr>
                <a:latin typeface="+mn-lt"/>
                <a:ea typeface="+mn-ea"/>
                <a:cs typeface="+mn-cs"/>
                <a:sym typeface="Arial"/>
              </a:rPr>
              <a:t>  Lightsource:</a:t>
            </a:r>
            <a:r>
              <a:t> Light cone, Light cone + small apperture</a:t>
            </a: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" name="Shape 645"/>
          <p:cNvSpPr>
            <a:spLocks noGrp="1" noRot="1" noChangeAspect="1"/>
          </p:cNvSpPr>
          <p:nvPr>
            <p:ph type="sldImg"/>
          </p:nvPr>
        </p:nvSpPr>
        <p:spPr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646" name="Shape 646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 sz="2400">
                <a:solidFill>
                  <a:srgbClr val="FF2600"/>
                </a:solidFill>
              </a:defRPr>
            </a:pPr>
            <a:r>
              <a:t>Exp:</a:t>
            </a:r>
            <a:r>
              <a:rPr>
                <a:latin typeface="+mn-lt"/>
                <a:ea typeface="+mn-ea"/>
                <a:cs typeface="+mn-cs"/>
                <a:sym typeface="Arial"/>
              </a:rPr>
              <a:t>  Lightsource:</a:t>
            </a:r>
            <a:r>
              <a:t> Light cone,  </a:t>
            </a:r>
          </a:p>
          <a:p>
            <a:pPr>
              <a:defRPr sz="2400"/>
            </a:pPr>
            <a:r>
              <a:t>Beam of a car lamp</a:t>
            </a: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1" name="Shape 651"/>
          <p:cNvSpPr>
            <a:spLocks noGrp="1" noRot="1" noChangeAspect="1"/>
          </p:cNvSpPr>
          <p:nvPr>
            <p:ph type="sldImg"/>
          </p:nvPr>
        </p:nvSpPr>
        <p:spPr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652" name="Shape 652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 sz="2400">
                <a:solidFill>
                  <a:srgbClr val="FF2600"/>
                </a:solidFill>
              </a:defRPr>
            </a:pPr>
            <a:r>
              <a:t>Exp: </a:t>
            </a:r>
            <a:r>
              <a:rPr>
                <a:latin typeface="+mn-lt"/>
                <a:ea typeface="+mn-ea"/>
                <a:cs typeface="+mn-cs"/>
                <a:sym typeface="Arial"/>
              </a:rPr>
              <a:t>light cone small. </a:t>
            </a:r>
            <a:br>
              <a:rPr>
                <a:latin typeface="+mn-lt"/>
                <a:ea typeface="+mn-ea"/>
                <a:cs typeface="+mn-cs"/>
                <a:sym typeface="Arial"/>
              </a:rPr>
            </a:br>
            <a:r>
              <a:rPr>
                <a:latin typeface="+mn-lt"/>
                <a:ea typeface="+mn-ea"/>
                <a:cs typeface="+mn-cs"/>
                <a:sym typeface="Arial"/>
              </a:rPr>
              <a:t>Put smoke in front of the beam</a:t>
            </a:r>
          </a:p>
          <a:p>
            <a:pPr>
              <a:defRPr sz="2400">
                <a:solidFill>
                  <a:srgbClr val="FF2600"/>
                </a:solidFill>
              </a:defRPr>
            </a:pPr>
            <a:r>
              <a:rPr>
                <a:latin typeface="+mn-lt"/>
                <a:ea typeface="+mn-ea"/>
                <a:cs typeface="+mn-cs"/>
                <a:sym typeface="Arial"/>
              </a:rPr>
              <a:t>Explain the shape of the light as a cone with narrow angle</a:t>
            </a: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7" name="Shape 657"/>
          <p:cNvSpPr>
            <a:spLocks noGrp="1" noRot="1" noChangeAspect="1"/>
          </p:cNvSpPr>
          <p:nvPr>
            <p:ph type="sldImg"/>
          </p:nvPr>
        </p:nvSpPr>
        <p:spPr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658" name="Shape 658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 sz="2400">
                <a:solidFill>
                  <a:srgbClr val="FF2600"/>
                </a:solidFill>
              </a:defRPr>
            </a:pPr>
            <a:r>
              <a:t>Exp: </a:t>
            </a:r>
            <a:r>
              <a:rPr>
                <a:latin typeface="+mn-lt"/>
                <a:ea typeface="+mn-ea"/>
                <a:cs typeface="+mn-cs"/>
                <a:sym typeface="Arial"/>
              </a:rPr>
              <a:t>light cone larger. </a:t>
            </a:r>
            <a:br>
              <a:rPr>
                <a:latin typeface="+mn-lt"/>
                <a:ea typeface="+mn-ea"/>
                <a:cs typeface="+mn-cs"/>
                <a:sym typeface="Arial"/>
              </a:rPr>
            </a:br>
            <a:r>
              <a:rPr>
                <a:latin typeface="+mn-lt"/>
                <a:ea typeface="+mn-ea"/>
                <a:cs typeface="+mn-cs"/>
                <a:sym typeface="Arial"/>
              </a:rPr>
              <a:t>Put smoke in front of the beam</a:t>
            </a:r>
          </a:p>
          <a:p>
            <a:pPr>
              <a:defRPr sz="2400">
                <a:solidFill>
                  <a:srgbClr val="FF2600"/>
                </a:solidFill>
              </a:defRPr>
            </a:pPr>
            <a:r>
              <a:rPr>
                <a:latin typeface="+mn-lt"/>
                <a:ea typeface="+mn-ea"/>
                <a:cs typeface="+mn-cs"/>
                <a:sym typeface="Arial"/>
              </a:rPr>
              <a:t>Explain the shape of the light as a cone with narrow angle</a:t>
            </a: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3" name="Shape 393"/>
          <p:cNvSpPr>
            <a:spLocks noGrp="1" noRot="1" noChangeAspect="1"/>
          </p:cNvSpPr>
          <p:nvPr>
            <p:ph type="sldImg"/>
          </p:nvPr>
        </p:nvSpPr>
        <p:spPr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394" name="Shape 394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>
            <a:lvl1pPr>
              <a:defRPr sz="1400"/>
            </a:lvl1pPr>
          </a:lstStyle>
          <a:p>
            <a:r>
              <a:t>Mention the 4 Fields: Physics, Biology, Chemistry, Earth science</a:t>
            </a: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2" name="Shape 702"/>
          <p:cNvSpPr>
            <a:spLocks noGrp="1" noRot="1" noChangeAspect="1"/>
          </p:cNvSpPr>
          <p:nvPr>
            <p:ph type="sldImg"/>
          </p:nvPr>
        </p:nvSpPr>
        <p:spPr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703" name="Shape 703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>
            <a:lvl1pPr>
              <a:defRPr sz="2400"/>
            </a:lvl1pPr>
          </a:lstStyle>
          <a:p>
            <a:r>
              <a:t>Explain: Wavelength (like on water surface)</a:t>
            </a: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3" name="Shape 713"/>
          <p:cNvSpPr>
            <a:spLocks noGrp="1" noRot="1" noChangeAspect="1"/>
          </p:cNvSpPr>
          <p:nvPr>
            <p:ph type="sldImg"/>
          </p:nvPr>
        </p:nvSpPr>
        <p:spPr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714" name="Shape 714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 sz="2800">
                <a:solidFill>
                  <a:schemeClr val="accent5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r>
              <a:t>Exp: Shadow of hand in different distances from beamer</a:t>
            </a:r>
          </a:p>
          <a:p>
            <a:pPr>
              <a:defRPr sz="2800">
                <a:solidFill>
                  <a:schemeClr val="accent5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r>
              <a:t>Explain: Objekt and image on the screen have the same shape (2 dimensions only) but different size.</a:t>
            </a:r>
          </a:p>
          <a:p>
            <a:pPr>
              <a:defRPr sz="2800">
                <a:solidFill>
                  <a:schemeClr val="accent5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r>
              <a:t>Question (Prediction see approach of science): What is the size of book hold into the beam on the screen?</a:t>
            </a: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4" name="Shape 724"/>
          <p:cNvSpPr>
            <a:spLocks noGrp="1" noRot="1" noChangeAspect="1"/>
          </p:cNvSpPr>
          <p:nvPr>
            <p:ph type="sldImg"/>
          </p:nvPr>
        </p:nvSpPr>
        <p:spPr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725" name="Shape 725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 sz="2400"/>
            </a:pPr>
            <a:r>
              <a:t>Explain Mathematics  application: Equations, Symbols, Abbreviations</a:t>
            </a:r>
          </a:p>
          <a:p>
            <a:pPr>
              <a:defRPr sz="2400"/>
            </a:pPr>
            <a:r>
              <a:t>Make calculation as the experiment before:</a:t>
            </a:r>
          </a:p>
          <a:p>
            <a:pPr>
              <a:defRPr sz="2400"/>
            </a:pPr>
            <a:r>
              <a:t>Half distance -&gt; double size on screen</a:t>
            </a: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8" name="Shape 728"/>
          <p:cNvSpPr>
            <a:spLocks noGrp="1" noRot="1" noChangeAspect="1"/>
          </p:cNvSpPr>
          <p:nvPr>
            <p:ph type="sldImg"/>
          </p:nvPr>
        </p:nvSpPr>
        <p:spPr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729" name="Shape 729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 sz="2800">
                <a:solidFill>
                  <a:schemeClr val="accent5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r>
              <a:t>Exp: Measure distance beamer-screen = i, divide bei two = o</a:t>
            </a:r>
          </a:p>
          <a:p>
            <a:pPr>
              <a:defRPr sz="2800">
                <a:solidFill>
                  <a:schemeClr val="accent5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r>
              <a:t>Measure distance between spread finger = O with this go to distance o and measure size I compare with formula</a:t>
            </a:r>
            <a:br/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2" name="Shape 772"/>
          <p:cNvSpPr>
            <a:spLocks noGrp="1" noRot="1" noChangeAspect="1"/>
          </p:cNvSpPr>
          <p:nvPr>
            <p:ph type="sldImg"/>
          </p:nvPr>
        </p:nvSpPr>
        <p:spPr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773" name="Shape 773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 sz="2400">
                <a:solidFill>
                  <a:srgbClr val="FF2600"/>
                </a:solidFill>
              </a:defRPr>
            </a:pPr>
            <a:r>
              <a:t>Exp:</a:t>
            </a:r>
            <a:r>
              <a:rPr>
                <a:latin typeface="+mn-lt"/>
                <a:ea typeface="+mn-ea"/>
                <a:cs typeface="+mn-cs"/>
                <a:sym typeface="Arial"/>
              </a:rPr>
              <a:t>  Grey + Coloured Shadows: </a:t>
            </a:r>
            <a:br>
              <a:rPr>
                <a:latin typeface="+mn-lt"/>
                <a:ea typeface="+mn-ea"/>
                <a:cs typeface="+mn-cs"/>
                <a:sym typeface="Arial"/>
              </a:rPr>
            </a:br>
            <a:r>
              <a:rPr>
                <a:latin typeface="+mn-lt"/>
                <a:ea typeface="+mn-ea"/>
                <a:cs typeface="+mn-cs"/>
                <a:sym typeface="Arial"/>
              </a:rPr>
              <a:t>1. White light number 1 only + stick: Explain setting, ask what happens if light 1 is switched on?</a:t>
            </a:r>
            <a:br>
              <a:rPr>
                <a:latin typeface="+mn-lt"/>
                <a:ea typeface="+mn-ea"/>
                <a:cs typeface="+mn-cs"/>
                <a:sym typeface="Arial"/>
              </a:rPr>
            </a:br>
            <a:r>
              <a:rPr>
                <a:latin typeface="+mn-lt"/>
                <a:ea typeface="+mn-ea"/>
                <a:cs typeface="+mn-cs"/>
                <a:sym typeface="Arial"/>
              </a:rPr>
              <a:t>2. White light number 2 only + stick: Explain setting, ask what happens if light 2 is switched on? Will be a shadow, which colour has it, where is it?</a:t>
            </a:r>
            <a:br>
              <a:rPr>
                <a:latin typeface="+mn-lt"/>
                <a:ea typeface="+mn-ea"/>
                <a:cs typeface="+mn-cs"/>
                <a:sym typeface="Arial"/>
              </a:rPr>
            </a:br>
            <a:r>
              <a:rPr>
                <a:latin typeface="+mn-lt"/>
                <a:ea typeface="+mn-ea"/>
                <a:cs typeface="+mn-cs"/>
                <a:sym typeface="Arial"/>
              </a:rPr>
              <a:t>3. Both white lights lights + 1 stick: Explain setting, ask same questions.</a:t>
            </a:r>
          </a:p>
          <a:p>
            <a:pPr>
              <a:defRPr sz="2400">
                <a:solidFill>
                  <a:srgbClr val="FF2600"/>
                </a:solidFill>
              </a:defRPr>
            </a:pPr>
            <a:r>
              <a:rPr>
                <a:latin typeface="+mn-lt"/>
                <a:ea typeface="+mn-ea"/>
                <a:cs typeface="+mn-cs"/>
                <a:sym typeface="Arial"/>
              </a:rPr>
              <a:t>4. Repeat with coloured lamps. Switch on only short time. Filterglas may brake due to heat.</a:t>
            </a: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7" name="Shape 777"/>
          <p:cNvSpPr>
            <a:spLocks noGrp="1" noRot="1" noChangeAspect="1"/>
          </p:cNvSpPr>
          <p:nvPr>
            <p:ph type="sldImg"/>
          </p:nvPr>
        </p:nvSpPr>
        <p:spPr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778" name="Shape 778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 sz="2400">
                <a:solidFill>
                  <a:srgbClr val="FF2600"/>
                </a:solidFill>
              </a:defRPr>
            </a:pPr>
            <a:r>
              <a:t>Exp:</a:t>
            </a:r>
            <a:r>
              <a:rPr>
                <a:latin typeface="+mn-lt"/>
                <a:ea typeface="+mn-ea"/>
                <a:cs typeface="+mn-cs"/>
                <a:sym typeface="Arial"/>
              </a:rPr>
              <a:t>  Sun Beam eventually via mirror in darker room on prisma and screen</a:t>
            </a:r>
          </a:p>
          <a:p>
            <a:pPr>
              <a:defRPr sz="2400">
                <a:solidFill>
                  <a:srgbClr val="FF2600"/>
                </a:solidFill>
              </a:defRPr>
            </a:pPr>
            <a:r>
              <a:rPr>
                <a:latin typeface="+mn-lt"/>
                <a:ea typeface="+mn-ea"/>
                <a:cs typeface="+mn-cs"/>
                <a:sym typeface="Arial"/>
              </a:rPr>
              <a:t>Show rainbow colours</a:t>
            </a: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0" name="Shape 840"/>
          <p:cNvSpPr>
            <a:spLocks noGrp="1" noRot="1" noChangeAspect="1"/>
          </p:cNvSpPr>
          <p:nvPr>
            <p:ph type="sldImg"/>
          </p:nvPr>
        </p:nvSpPr>
        <p:spPr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841" name="Shape 841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 sz="2400">
                <a:solidFill>
                  <a:srgbClr val="FF2600"/>
                </a:solidFill>
              </a:defRPr>
            </a:pPr>
            <a:r>
              <a:t>Exp:</a:t>
            </a:r>
            <a:r>
              <a:rPr>
                <a:latin typeface="+mn-lt"/>
                <a:ea typeface="+mn-ea"/>
                <a:cs typeface="+mn-cs"/>
                <a:sym typeface="Arial"/>
              </a:rPr>
              <a:t>  Mixing all rainbow colours: Hold rotating rainbow disc into the light beam of beamer -&gt; more or less white.</a:t>
            </a:r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5" name="Shape 855"/>
          <p:cNvSpPr>
            <a:spLocks noGrp="1" noRot="1" noChangeAspect="1"/>
          </p:cNvSpPr>
          <p:nvPr>
            <p:ph type="sldImg"/>
          </p:nvPr>
        </p:nvSpPr>
        <p:spPr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856" name="Shape 856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 sz="2400">
                <a:solidFill>
                  <a:srgbClr val="FF2600"/>
                </a:solidFill>
              </a:defRPr>
            </a:pPr>
            <a:r>
              <a:t>Exp:</a:t>
            </a:r>
            <a:r>
              <a:rPr>
                <a:latin typeface="+mn-lt"/>
                <a:ea typeface="+mn-ea"/>
                <a:cs typeface="+mn-cs"/>
                <a:sym typeface="Arial"/>
              </a:rPr>
              <a:t>  Light-source:</a:t>
            </a:r>
            <a:r>
              <a:t> Bulb + Filter, Different coloured cloth or sheet of papers, illuminate them</a:t>
            </a:r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9" name="Shape 859"/>
          <p:cNvSpPr>
            <a:spLocks noGrp="1" noRot="1" noChangeAspect="1"/>
          </p:cNvSpPr>
          <p:nvPr>
            <p:ph type="sldImg"/>
          </p:nvPr>
        </p:nvSpPr>
        <p:spPr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860" name="Shape 860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 sz="2400"/>
            </a:pPr>
            <a:r>
              <a:t>Exp:</a:t>
            </a:r>
            <a:r>
              <a:rPr>
                <a:latin typeface="+mn-lt"/>
                <a:ea typeface="+mn-ea"/>
                <a:cs typeface="+mn-cs"/>
                <a:sym typeface="Arial"/>
              </a:rPr>
              <a:t>  Light-source:</a:t>
            </a:r>
            <a:r>
              <a:t> Bulb + Filter, Different coloured cloth or sheet of papers, illuminate them</a:t>
            </a:r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4" name="Shape 864"/>
          <p:cNvSpPr>
            <a:spLocks noGrp="1" noRot="1" noChangeAspect="1"/>
          </p:cNvSpPr>
          <p:nvPr>
            <p:ph type="sldImg"/>
          </p:nvPr>
        </p:nvSpPr>
        <p:spPr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865" name="Shape 865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 sz="2400"/>
            </a:pPr>
            <a:r>
              <a:t>Exp:</a:t>
            </a:r>
            <a:r>
              <a:rPr>
                <a:latin typeface="+mn-lt"/>
                <a:ea typeface="+mn-ea"/>
                <a:cs typeface="+mn-cs"/>
                <a:sym typeface="Arial"/>
              </a:rPr>
              <a:t>  Light-source:</a:t>
            </a:r>
            <a:r>
              <a:t> Bulb + Filter, Different coloured cloth or sheet of papers, illuminate them</a:t>
            </a:r>
          </a:p>
          <a:p>
            <a:pPr>
              <a:defRPr sz="2400"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" name="Shape 414"/>
          <p:cNvSpPr>
            <a:spLocks noGrp="1" noRot="1" noChangeAspect="1"/>
          </p:cNvSpPr>
          <p:nvPr>
            <p:ph type="sldImg"/>
          </p:nvPr>
        </p:nvSpPr>
        <p:spPr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415" name="Shape 415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>
            <a:lvl1pPr>
              <a:defRPr sz="2400"/>
            </a:lvl1pPr>
          </a:lstStyle>
          <a:p>
            <a:r>
              <a:t>and partly the moon and the stars</a:t>
            </a:r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8" name="Shape 868"/>
          <p:cNvSpPr>
            <a:spLocks noGrp="1" noRot="1" noChangeAspect="1"/>
          </p:cNvSpPr>
          <p:nvPr>
            <p:ph type="sldImg"/>
          </p:nvPr>
        </p:nvSpPr>
        <p:spPr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869" name="Shape 869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 sz="2400"/>
            </a:pPr>
            <a:r>
              <a:t>Exp:</a:t>
            </a:r>
            <a:r>
              <a:rPr>
                <a:latin typeface="+mn-lt"/>
                <a:ea typeface="+mn-ea"/>
                <a:cs typeface="+mn-cs"/>
                <a:sym typeface="Arial"/>
              </a:rPr>
              <a:t>  Light-source:</a:t>
            </a:r>
            <a:r>
              <a:t> Bulb + Filter, Different coloured cloth or sheet of papers, illuminate them</a:t>
            </a:r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3" name="Shape 873"/>
          <p:cNvSpPr>
            <a:spLocks noGrp="1" noRot="1" noChangeAspect="1"/>
          </p:cNvSpPr>
          <p:nvPr>
            <p:ph type="sldImg"/>
          </p:nvPr>
        </p:nvSpPr>
        <p:spPr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874" name="Shape 874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 sz="2400"/>
            </a:pPr>
            <a:r>
              <a:t>Exp:</a:t>
            </a:r>
            <a:r>
              <a:rPr>
                <a:latin typeface="+mn-lt"/>
                <a:ea typeface="+mn-ea"/>
                <a:cs typeface="+mn-cs"/>
                <a:sym typeface="Arial"/>
              </a:rPr>
              <a:t>  Light-source:</a:t>
            </a:r>
            <a:r>
              <a:t> Bulb + Filter, Different coloured cloth or sheet of papers, illuminate them</a:t>
            </a:r>
          </a:p>
          <a:p>
            <a:pPr>
              <a:defRPr sz="2400"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7" name="Shape 877"/>
          <p:cNvSpPr>
            <a:spLocks noGrp="1" noRot="1" noChangeAspect="1"/>
          </p:cNvSpPr>
          <p:nvPr>
            <p:ph type="sldImg"/>
          </p:nvPr>
        </p:nvSpPr>
        <p:spPr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878" name="Shape 878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 sz="2400"/>
            </a:pPr>
            <a:r>
              <a:t>Exp:</a:t>
            </a:r>
            <a:r>
              <a:rPr>
                <a:latin typeface="+mn-lt"/>
                <a:ea typeface="+mn-ea"/>
                <a:cs typeface="+mn-cs"/>
                <a:sym typeface="Arial"/>
              </a:rPr>
              <a:t>  Light-source:</a:t>
            </a:r>
            <a:r>
              <a:t> Bulb + Filter, Different coloured cloth or sheet of papers, illuminate them</a:t>
            </a:r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2" name="Shape 882"/>
          <p:cNvSpPr>
            <a:spLocks noGrp="1" noRot="1" noChangeAspect="1"/>
          </p:cNvSpPr>
          <p:nvPr>
            <p:ph type="sldImg"/>
          </p:nvPr>
        </p:nvSpPr>
        <p:spPr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883" name="Shape 883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 sz="2400"/>
            </a:pPr>
            <a:r>
              <a:t>Exp:</a:t>
            </a:r>
            <a:r>
              <a:rPr>
                <a:latin typeface="+mn-lt"/>
                <a:ea typeface="+mn-ea"/>
                <a:cs typeface="+mn-cs"/>
                <a:sym typeface="Arial"/>
              </a:rPr>
              <a:t>  Light-source:</a:t>
            </a:r>
            <a:r>
              <a:t> Bulb + Filter, Different coloured cloth or sheet of papers, illuminate them</a:t>
            </a:r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82242181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1" name="Shape 421"/>
          <p:cNvSpPr>
            <a:spLocks noGrp="1" noRot="1" noChangeAspect="1"/>
          </p:cNvSpPr>
          <p:nvPr>
            <p:ph type="sldImg"/>
          </p:nvPr>
        </p:nvSpPr>
        <p:spPr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422" name="Shape 422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r>
              <a:t>http://www.nationalgeographic.com/science/space/solar-system/the-sun/</a:t>
            </a: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sz="2400" u="none" baseline="0" dirty="0" err="1">
                <a:latin typeface="Lucida Grande"/>
                <a:ea typeface="Lucida Grande"/>
                <a:cs typeface="Lucida Grande"/>
                <a:sym typeface="Lucida Grande"/>
              </a:rPr>
              <a:t>Volcan</a:t>
            </a:r>
            <a:r>
              <a:rPr lang="de-DE" sz="2400" u="none" baseline="0" dirty="0">
                <a:latin typeface="Lucida Grande"/>
                <a:ea typeface="Lucida Grande"/>
                <a:cs typeface="Lucida Grande"/>
                <a:sym typeface="Lucida Grande"/>
              </a:rPr>
              <a:t> </a:t>
            </a:r>
            <a:r>
              <a:rPr lang="de-DE" sz="2400" u="none" baseline="0" dirty="0" err="1">
                <a:latin typeface="Lucida Grande"/>
                <a:ea typeface="Lucida Grande"/>
                <a:cs typeface="Lucida Grande"/>
                <a:sym typeface="Lucida Grande"/>
              </a:rPr>
              <a:t>Masaya</a:t>
            </a:r>
            <a:r>
              <a:rPr lang="de-DE" sz="2400" u="none" baseline="0" dirty="0">
                <a:latin typeface="Lucida Grande"/>
                <a:ea typeface="Lucida Grande"/>
                <a:cs typeface="Lucida Grande"/>
                <a:sym typeface="Lucida Grande"/>
              </a:rPr>
              <a:t> Nicaragua</a:t>
            </a:r>
            <a:endParaRPr lang="de-DE" sz="2400" dirty="0"/>
          </a:p>
        </p:txBody>
      </p:sp>
    </p:spTree>
    <p:extLst>
      <p:ext uri="{BB962C8B-B14F-4D97-AF65-F5344CB8AC3E}">
        <p14:creationId xmlns:p14="http://schemas.microsoft.com/office/powerpoint/2010/main" val="232861029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" name="Shape 471"/>
          <p:cNvSpPr>
            <a:spLocks noGrp="1" noRot="1" noChangeAspect="1"/>
          </p:cNvSpPr>
          <p:nvPr>
            <p:ph type="sldImg"/>
          </p:nvPr>
        </p:nvSpPr>
        <p:spPr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472" name="Shape 472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>
            <a:lvl1pPr>
              <a:defRPr sz="2400"/>
            </a:lvl1pPr>
          </a:lstStyle>
          <a:p>
            <a:r>
              <a:t>Ask the students e.g. Has appearance of a rainbow has a meaning in Buddhism</a:t>
            </a: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6" name="Shape 486"/>
          <p:cNvSpPr>
            <a:spLocks noGrp="1" noRot="1" noChangeAspect="1"/>
          </p:cNvSpPr>
          <p:nvPr>
            <p:ph type="sldImg"/>
          </p:nvPr>
        </p:nvSpPr>
        <p:spPr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487" name="Shape 487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>
            <a:lvl1pPr>
              <a:defRPr sz="1400"/>
            </a:lvl1pPr>
          </a:lstStyle>
          <a:p>
            <a:r>
              <a:t>December 2012 Harz National Park Germany</a:t>
            </a: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4" name="Shape 494"/>
          <p:cNvSpPr>
            <a:spLocks noGrp="1" noRot="1" noChangeAspect="1"/>
          </p:cNvSpPr>
          <p:nvPr>
            <p:ph type="sldImg"/>
          </p:nvPr>
        </p:nvSpPr>
        <p:spPr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495" name="Shape 495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>
            <a:lvl1pPr>
              <a:defRPr sz="2400"/>
            </a:lvl1pPr>
          </a:lstStyle>
          <a:p>
            <a:r>
              <a:t>Total solar eclipse with some clouds of the earth. Behind the moon the so-called corona is visible, a kind of „atmosphere“ of the sun. The green spark is a so-called flare en eruption like volcanos have.</a:t>
            </a: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3" name="Shape 523"/>
          <p:cNvSpPr>
            <a:spLocks noGrp="1" noRot="1" noChangeAspect="1"/>
          </p:cNvSpPr>
          <p:nvPr>
            <p:ph type="sldImg"/>
          </p:nvPr>
        </p:nvSpPr>
        <p:spPr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524" name="Shape 524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FF4013"/>
                </a:solidFill>
              </a:defRPr>
            </a:lvl1pPr>
          </a:lstStyle>
          <a:p>
            <a:r>
              <a:t>Exp:  Fluorescence Show Star. Keep the star first in your pocket, so it was in the dark. Then hold it in the light beam of the beamer for 5 sec. Then show it in a dark corner of the room</a:t>
            </a: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mDnormal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4"/>
          <p:cNvGrpSpPr/>
          <p:nvPr/>
        </p:nvGrpSpPr>
        <p:grpSpPr>
          <a:xfrm>
            <a:off x="0" y="6629400"/>
            <a:ext cx="9192270" cy="279400"/>
            <a:chOff x="0" y="0"/>
            <a:chExt cx="9192269" cy="279400"/>
          </a:xfrm>
        </p:grpSpPr>
        <p:sp>
          <p:nvSpPr>
            <p:cNvPr id="11" name="Shape 11"/>
            <p:cNvSpPr/>
            <p:nvPr/>
          </p:nvSpPr>
          <p:spPr>
            <a:xfrm>
              <a:off x="0" y="0"/>
              <a:ext cx="1701800" cy="27940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50800" tIns="50800" rIns="50800" bIns="50800" numCol="1" anchor="t">
              <a:spAutoFit/>
            </a:bodyPr>
            <a:lstStyle>
              <a:lvl1pPr algn="ctr" defTabSz="406400">
                <a:lnSpc>
                  <a:spcPts val="1400"/>
                </a:lnSpc>
                <a:tabLst>
                  <a:tab pos="749300" algn="l"/>
                  <a:tab pos="1892300" algn="l"/>
                </a:tabLst>
                <a:defRPr i="1">
                  <a:solidFill>
                    <a:srgbClr val="011A9A"/>
                  </a:solidFill>
                </a:defRPr>
              </a:lvl1pPr>
            </a:lstStyle>
            <a:p>
              <a:pPr>
                <a:defRPr i="0"/>
              </a:pPr>
              <a:r>
                <a:rPr i="1"/>
                <a:t>Science meets Dharma</a:t>
              </a:r>
            </a:p>
          </p:txBody>
        </p:sp>
        <p:sp>
          <p:nvSpPr>
            <p:cNvPr id="12" name="Shape 12"/>
            <p:cNvSpPr/>
            <p:nvPr/>
          </p:nvSpPr>
          <p:spPr>
            <a:xfrm flipV="1">
              <a:off x="0" y="34926"/>
              <a:ext cx="9192270" cy="3175"/>
            </a:xfrm>
            <a:prstGeom prst="line">
              <a:avLst/>
            </a:prstGeom>
            <a:noFill/>
            <a:ln w="38100" cap="flat">
              <a:solidFill>
                <a:srgbClr val="15248C"/>
              </a:solidFill>
              <a:prstDash val="solid"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endParaRPr/>
            </a:p>
          </p:txBody>
        </p:sp>
        <p:sp>
          <p:nvSpPr>
            <p:cNvPr id="13" name="Shape 13"/>
            <p:cNvSpPr/>
            <p:nvPr/>
          </p:nvSpPr>
          <p:spPr>
            <a:xfrm>
              <a:off x="8115300" y="0"/>
              <a:ext cx="1066800" cy="27940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50800" tIns="50800" rIns="50800" bIns="50800" numCol="1" anchor="t">
              <a:spAutoFit/>
            </a:bodyPr>
            <a:lstStyle>
              <a:lvl1pPr algn="ctr" defTabSz="406400">
                <a:lnSpc>
                  <a:spcPts val="1400"/>
                </a:lnSpc>
                <a:tabLst>
                  <a:tab pos="749300" algn="l"/>
                  <a:tab pos="1892300" algn="l"/>
                </a:tabLst>
                <a:defRPr>
                  <a:solidFill>
                    <a:srgbClr val="011A9A"/>
                  </a:solidFill>
                </a:defRPr>
              </a:lvl1pPr>
            </a:lstStyle>
            <a:p>
              <a:r>
                <a:t>Werner Nater</a:t>
              </a:r>
            </a:p>
          </p:txBody>
        </p:sp>
      </p:grpSp>
      <p:sp>
        <p:nvSpPr>
          <p:cNvPr id="15" name="Shape 15"/>
          <p:cNvSpPr>
            <a:spLocks noGrp="1"/>
          </p:cNvSpPr>
          <p:nvPr>
            <p:ph type="sldNum" sz="quarter" idx="2"/>
          </p:nvPr>
        </p:nvSpPr>
        <p:spPr>
          <a:xfrm>
            <a:off x="4437077" y="6642100"/>
            <a:ext cx="258416" cy="254000"/>
          </a:xfrm>
          <a:prstGeom prst="rect">
            <a:avLst/>
          </a:prstGeom>
        </p:spPr>
        <p:txBody>
          <a:bodyPr lIns="38100" tIns="38100" rIns="38100" bIns="38100" anchor="ctr"/>
          <a:lstStyle>
            <a:lvl1pPr defTabSz="406400">
              <a:lnSpc>
                <a:spcPts val="1400"/>
              </a:lnSpc>
              <a:tabLst>
                <a:tab pos="749300" algn="l"/>
              </a:tabLst>
              <a:defRPr sz="1200">
                <a:solidFill>
                  <a:srgbClr val="0000EE"/>
                </a:solidFill>
                <a:uFillTx/>
                <a:latin typeface="Helvetica"/>
                <a:ea typeface="Helvetica"/>
                <a:cs typeface="Helvetica"/>
                <a:sym typeface="Helvetica"/>
              </a:defRPr>
            </a:lvl1pPr>
          </a:lstStyle>
          <a:p>
            <a:fld id="{86CB4B4D-7CA3-9044-876B-883B54F8677D}" type="slidenum">
              <a:t>‹Nr.›</a:t>
            </a:fld>
            <a:endParaRPr/>
          </a:p>
        </p:txBody>
      </p:sp>
    </p:spTree>
  </p:cSld>
  <p:clrMapOvr>
    <a:masterClrMapping/>
  </p:clrMapOvr>
  <p:transition xmlns:p14="http://schemas.microsoft.com/office/powerpoint/2010/main" spd="med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mD normal mit 2 Balken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Shape 95"/>
          <p:cNvSpPr/>
          <p:nvPr/>
        </p:nvSpPr>
        <p:spPr>
          <a:xfrm>
            <a:off x="38100" y="-50800"/>
            <a:ext cx="1778000" cy="2794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>
            <a:lvl1pPr algn="ctr" defTabSz="406400">
              <a:lnSpc>
                <a:spcPts val="1400"/>
              </a:lnSpc>
              <a:tabLst>
                <a:tab pos="749300" algn="l"/>
                <a:tab pos="1892300" algn="l"/>
              </a:tabLst>
              <a:defRPr>
                <a:solidFill>
                  <a:srgbClr val="011A9A"/>
                </a:solidFill>
              </a:defRPr>
            </a:lvl1pPr>
          </a:lstStyle>
          <a:p>
            <a:r>
              <a:t>Science meets Dharma</a:t>
            </a:r>
          </a:p>
        </p:txBody>
      </p:sp>
      <p:sp>
        <p:nvSpPr>
          <p:cNvPr id="96" name="Shape 96"/>
          <p:cNvSpPr/>
          <p:nvPr/>
        </p:nvSpPr>
        <p:spPr>
          <a:xfrm>
            <a:off x="7467600" y="-50800"/>
            <a:ext cx="1676400" cy="2794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>
            <a:lvl1pPr algn="ctr" defTabSz="406400">
              <a:lnSpc>
                <a:spcPts val="1400"/>
              </a:lnSpc>
              <a:tabLst>
                <a:tab pos="749300" algn="l"/>
                <a:tab pos="1892300" algn="l"/>
              </a:tabLst>
              <a:defRPr>
                <a:solidFill>
                  <a:srgbClr val="011A9A"/>
                </a:solidFill>
              </a:defRPr>
            </a:lvl1pPr>
          </a:lstStyle>
          <a:p>
            <a:r>
              <a:t>Gönneranlass 25.8.12 </a:t>
            </a:r>
          </a:p>
        </p:txBody>
      </p:sp>
      <p:sp>
        <p:nvSpPr>
          <p:cNvPr id="97" name="Shape 97"/>
          <p:cNvSpPr/>
          <p:nvPr/>
        </p:nvSpPr>
        <p:spPr>
          <a:xfrm>
            <a:off x="0" y="6629400"/>
            <a:ext cx="1028700" cy="2794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>
            <a:lvl1pPr algn="ctr" defTabSz="406400">
              <a:lnSpc>
                <a:spcPts val="1400"/>
              </a:lnSpc>
              <a:tabLst>
                <a:tab pos="749300" algn="l"/>
                <a:tab pos="1892300" algn="l"/>
              </a:tabLst>
              <a:defRPr>
                <a:solidFill>
                  <a:srgbClr val="011A9A"/>
                </a:solidFill>
              </a:defRPr>
            </a:lvl1pPr>
          </a:lstStyle>
          <a:p>
            <a:r>
              <a:t>Werner Nater</a:t>
            </a:r>
          </a:p>
        </p:txBody>
      </p:sp>
      <p:sp>
        <p:nvSpPr>
          <p:cNvPr id="98" name="Shape 98"/>
          <p:cNvSpPr/>
          <p:nvPr/>
        </p:nvSpPr>
        <p:spPr>
          <a:xfrm>
            <a:off x="0" y="190500"/>
            <a:ext cx="9131300" cy="0"/>
          </a:xfrm>
          <a:prstGeom prst="line">
            <a:avLst/>
          </a:prstGeom>
          <a:ln w="38100">
            <a:solidFill>
              <a:srgbClr val="15248C"/>
            </a:solidFill>
            <a:miter lim="400000"/>
          </a:ln>
        </p:spPr>
        <p:txBody>
          <a:bodyPr lIns="50800" tIns="50800" rIns="50800" bIns="50800" anchor="ctr"/>
          <a:lstStyle/>
          <a:p>
            <a:endParaRPr/>
          </a:p>
        </p:txBody>
      </p:sp>
      <p:sp>
        <p:nvSpPr>
          <p:cNvPr id="99" name="Shape 99"/>
          <p:cNvSpPr/>
          <p:nvPr/>
        </p:nvSpPr>
        <p:spPr>
          <a:xfrm>
            <a:off x="0" y="6667500"/>
            <a:ext cx="9131300" cy="0"/>
          </a:xfrm>
          <a:prstGeom prst="line">
            <a:avLst/>
          </a:prstGeom>
          <a:ln w="38100">
            <a:solidFill>
              <a:srgbClr val="15248C"/>
            </a:solidFill>
            <a:miter lim="400000"/>
          </a:ln>
        </p:spPr>
        <p:txBody>
          <a:bodyPr lIns="50800" tIns="50800" rIns="50800" bIns="50800" anchor="ctr"/>
          <a:lstStyle/>
          <a:p>
            <a:endParaRPr/>
          </a:p>
        </p:txBody>
      </p:sp>
      <p:sp>
        <p:nvSpPr>
          <p:cNvPr id="100" name="Shape 100"/>
          <p:cNvSpPr>
            <a:spLocks noGrp="1"/>
          </p:cNvSpPr>
          <p:nvPr>
            <p:ph type="sldNum" sz="quarter" idx="2"/>
          </p:nvPr>
        </p:nvSpPr>
        <p:spPr>
          <a:xfrm>
            <a:off x="8837627" y="6642100"/>
            <a:ext cx="258416" cy="254000"/>
          </a:xfrm>
          <a:prstGeom prst="rect">
            <a:avLst/>
          </a:prstGeom>
        </p:spPr>
        <p:txBody>
          <a:bodyPr lIns="38100" tIns="38100" rIns="38100" bIns="38100" anchor="ctr"/>
          <a:lstStyle>
            <a:lvl1pPr defTabSz="406400">
              <a:lnSpc>
                <a:spcPts val="1400"/>
              </a:lnSpc>
              <a:tabLst>
                <a:tab pos="749300" algn="l"/>
              </a:tabLst>
              <a:defRPr sz="1200">
                <a:uFillTx/>
                <a:latin typeface="Helvetica"/>
                <a:ea typeface="Helvetica"/>
                <a:cs typeface="Helvetica"/>
                <a:sym typeface="Helvetica"/>
              </a:defRPr>
            </a:lvl1pPr>
          </a:lstStyle>
          <a:p>
            <a:fld id="{86CB4B4D-7CA3-9044-876B-883B54F8677D}" type="slidenum">
              <a:t>‹Nr.›</a:t>
            </a:fld>
            <a:endParaRPr/>
          </a:p>
        </p:txBody>
      </p:sp>
    </p:spTree>
  </p:cSld>
  <p:clrMapOvr>
    <a:masterClrMapping/>
  </p:clrMapOvr>
  <p:transition xmlns:p14="http://schemas.microsoft.com/office/powerpoint/2010/main" spd="med"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mD black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Shape 107"/>
          <p:cNvSpPr/>
          <p:nvPr/>
        </p:nvSpPr>
        <p:spPr>
          <a:xfrm>
            <a:off x="-12700" y="-927100"/>
            <a:ext cx="9156700" cy="7569200"/>
          </a:xfrm>
          <a:prstGeom prst="rect">
            <a:avLst/>
          </a:prstGeom>
          <a:solidFill>
            <a:srgbClr val="000000"/>
          </a:solidFill>
          <a:ln w="25400">
            <a:solidFill>
              <a:srgbClr val="000000"/>
            </a:solidFill>
            <a:miter lim="400000"/>
          </a:ln>
        </p:spPr>
        <p:txBody>
          <a:bodyPr lIns="38100" tIns="38100" rIns="38100" bIns="38100" anchor="ctr"/>
          <a:lstStyle/>
          <a:p>
            <a:pPr algn="ctr" defTabSz="406400">
              <a:lnSpc>
                <a:spcPts val="3300"/>
              </a:lnSpc>
              <a:tabLst>
                <a:tab pos="749300" algn="l"/>
              </a:tabLst>
              <a:defRPr sz="2800"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grpSp>
        <p:nvGrpSpPr>
          <p:cNvPr id="111" name="Group 111"/>
          <p:cNvGrpSpPr/>
          <p:nvPr/>
        </p:nvGrpSpPr>
        <p:grpSpPr>
          <a:xfrm>
            <a:off x="0" y="6629400"/>
            <a:ext cx="9192270" cy="279400"/>
            <a:chOff x="0" y="0"/>
            <a:chExt cx="9192269" cy="279400"/>
          </a:xfrm>
        </p:grpSpPr>
        <p:sp>
          <p:nvSpPr>
            <p:cNvPr id="108" name="Shape 108"/>
            <p:cNvSpPr/>
            <p:nvPr/>
          </p:nvSpPr>
          <p:spPr>
            <a:xfrm>
              <a:off x="0" y="0"/>
              <a:ext cx="1701800" cy="27940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50800" tIns="50800" rIns="50800" bIns="50800" numCol="1" anchor="t">
              <a:spAutoFit/>
            </a:bodyPr>
            <a:lstStyle>
              <a:lvl1pPr algn="ctr" defTabSz="406400">
                <a:lnSpc>
                  <a:spcPts val="1400"/>
                </a:lnSpc>
                <a:tabLst>
                  <a:tab pos="749300" algn="l"/>
                  <a:tab pos="1892300" algn="l"/>
                </a:tabLst>
                <a:defRPr i="1">
                  <a:solidFill>
                    <a:srgbClr val="011A9A"/>
                  </a:solidFill>
                </a:defRPr>
              </a:lvl1pPr>
            </a:lstStyle>
            <a:p>
              <a:pPr>
                <a:defRPr i="0"/>
              </a:pPr>
              <a:r>
                <a:rPr i="1"/>
                <a:t>Science meets Dharma</a:t>
              </a:r>
            </a:p>
          </p:txBody>
        </p:sp>
        <p:sp>
          <p:nvSpPr>
            <p:cNvPr id="109" name="Shape 109"/>
            <p:cNvSpPr/>
            <p:nvPr/>
          </p:nvSpPr>
          <p:spPr>
            <a:xfrm flipV="1">
              <a:off x="0" y="34926"/>
              <a:ext cx="9192270" cy="3175"/>
            </a:xfrm>
            <a:prstGeom prst="line">
              <a:avLst/>
            </a:prstGeom>
            <a:noFill/>
            <a:ln w="38100" cap="flat">
              <a:solidFill>
                <a:srgbClr val="15248C"/>
              </a:solidFill>
              <a:prstDash val="solid"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endParaRPr/>
            </a:p>
          </p:txBody>
        </p:sp>
        <p:sp>
          <p:nvSpPr>
            <p:cNvPr id="110" name="Shape 110"/>
            <p:cNvSpPr/>
            <p:nvPr/>
          </p:nvSpPr>
          <p:spPr>
            <a:xfrm>
              <a:off x="8115300" y="0"/>
              <a:ext cx="1066800" cy="27940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50800" tIns="50800" rIns="50800" bIns="50800" numCol="1" anchor="t">
              <a:spAutoFit/>
            </a:bodyPr>
            <a:lstStyle>
              <a:lvl1pPr algn="ctr" defTabSz="406400">
                <a:lnSpc>
                  <a:spcPts val="1400"/>
                </a:lnSpc>
                <a:tabLst>
                  <a:tab pos="749300" algn="l"/>
                  <a:tab pos="1892300" algn="l"/>
                </a:tabLst>
                <a:defRPr>
                  <a:solidFill>
                    <a:srgbClr val="011A9A"/>
                  </a:solidFill>
                </a:defRPr>
              </a:lvl1pPr>
            </a:lstStyle>
            <a:p>
              <a:r>
                <a:t>Werner Nater</a:t>
              </a:r>
            </a:p>
          </p:txBody>
        </p:sp>
      </p:grpSp>
      <p:sp>
        <p:nvSpPr>
          <p:cNvPr id="112" name="Shape 112"/>
          <p:cNvSpPr>
            <a:spLocks noGrp="1"/>
          </p:cNvSpPr>
          <p:nvPr>
            <p:ph type="sldNum" sz="quarter" idx="2"/>
          </p:nvPr>
        </p:nvSpPr>
        <p:spPr>
          <a:xfrm>
            <a:off x="4443427" y="6642100"/>
            <a:ext cx="258416" cy="254000"/>
          </a:xfrm>
          <a:prstGeom prst="rect">
            <a:avLst/>
          </a:prstGeom>
        </p:spPr>
        <p:txBody>
          <a:bodyPr lIns="38100" tIns="38100" rIns="38100" bIns="38100" anchor="ctr"/>
          <a:lstStyle>
            <a:lvl1pPr defTabSz="406400">
              <a:lnSpc>
                <a:spcPts val="1400"/>
              </a:lnSpc>
              <a:tabLst>
                <a:tab pos="749300" algn="l"/>
              </a:tabLst>
              <a:defRPr sz="1200">
                <a:uFillTx/>
                <a:latin typeface="Helvetica"/>
                <a:ea typeface="Helvetica"/>
                <a:cs typeface="Helvetica"/>
                <a:sym typeface="Helvetica"/>
              </a:defRPr>
            </a:lvl1pPr>
          </a:lstStyle>
          <a:p>
            <a:fld id="{86CB4B4D-7CA3-9044-876B-883B54F8677D}" type="slidenum">
              <a:t>‹Nr.›</a:t>
            </a:fld>
            <a:endParaRPr/>
          </a:p>
        </p:txBody>
      </p:sp>
    </p:spTree>
  </p:cSld>
  <p:clrMapOvr>
    <a:masterClrMapping/>
  </p:clrMapOvr>
  <p:transition xmlns:p14="http://schemas.microsoft.com/office/powerpoint/2010/main" spd="med"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mDTT normal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" name="Group 122"/>
          <p:cNvGrpSpPr/>
          <p:nvPr/>
        </p:nvGrpSpPr>
        <p:grpSpPr>
          <a:xfrm>
            <a:off x="0" y="6616700"/>
            <a:ext cx="9131300" cy="279400"/>
            <a:chOff x="0" y="0"/>
            <a:chExt cx="9131300" cy="279400"/>
          </a:xfrm>
        </p:grpSpPr>
        <p:sp>
          <p:nvSpPr>
            <p:cNvPr id="119" name="Shape 119"/>
            <p:cNvSpPr/>
            <p:nvPr/>
          </p:nvSpPr>
          <p:spPr>
            <a:xfrm>
              <a:off x="0" y="0"/>
              <a:ext cx="2997200" cy="27940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50800" tIns="50800" rIns="50800" bIns="50800" numCol="1" anchor="t">
              <a:spAutoFit/>
            </a:bodyPr>
            <a:lstStyle/>
            <a:p>
              <a:pPr algn="ctr" defTabSz="406400">
                <a:lnSpc>
                  <a:spcPts val="1400"/>
                </a:lnSpc>
                <a:tabLst>
                  <a:tab pos="749300" algn="l"/>
                  <a:tab pos="1892300" algn="l"/>
                </a:tabLst>
                <a:defRPr>
                  <a:solidFill>
                    <a:srgbClr val="011A9A"/>
                  </a:solidFill>
                </a:defRPr>
              </a:pPr>
              <a:r>
                <a:rPr i="1"/>
                <a:t>Science meets Dharma</a:t>
              </a:r>
              <a:r>
                <a:t> Teachers‘ Training</a:t>
              </a:r>
            </a:p>
          </p:txBody>
        </p:sp>
        <p:sp>
          <p:nvSpPr>
            <p:cNvPr id="120" name="Shape 120"/>
            <p:cNvSpPr/>
            <p:nvPr/>
          </p:nvSpPr>
          <p:spPr>
            <a:xfrm>
              <a:off x="0" y="50800"/>
              <a:ext cx="9131300" cy="0"/>
            </a:xfrm>
            <a:prstGeom prst="line">
              <a:avLst/>
            </a:prstGeom>
            <a:noFill/>
            <a:ln w="38100" cap="flat">
              <a:solidFill>
                <a:srgbClr val="15248C"/>
              </a:solidFill>
              <a:prstDash val="solid"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endParaRPr/>
            </a:p>
          </p:txBody>
        </p:sp>
        <p:sp>
          <p:nvSpPr>
            <p:cNvPr id="121" name="Shape 121"/>
            <p:cNvSpPr/>
            <p:nvPr/>
          </p:nvSpPr>
          <p:spPr>
            <a:xfrm>
              <a:off x="8064500" y="0"/>
              <a:ext cx="1066800" cy="27940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50800" tIns="50800" rIns="50800" bIns="50800" numCol="1" anchor="t">
              <a:spAutoFit/>
            </a:bodyPr>
            <a:lstStyle>
              <a:lvl1pPr algn="ctr" defTabSz="406400">
                <a:lnSpc>
                  <a:spcPts val="1400"/>
                </a:lnSpc>
                <a:tabLst>
                  <a:tab pos="749300" algn="l"/>
                  <a:tab pos="1892300" algn="l"/>
                </a:tabLst>
                <a:defRPr>
                  <a:solidFill>
                    <a:srgbClr val="011A9A"/>
                  </a:solidFill>
                </a:defRPr>
              </a:lvl1pPr>
            </a:lstStyle>
            <a:p>
              <a:r>
                <a:t>Werner Nater</a:t>
              </a:r>
            </a:p>
          </p:txBody>
        </p:sp>
      </p:grpSp>
      <p:sp>
        <p:nvSpPr>
          <p:cNvPr id="123" name="Shape 123"/>
          <p:cNvSpPr>
            <a:spLocks noGrp="1"/>
          </p:cNvSpPr>
          <p:nvPr>
            <p:ph type="sldNum" sz="quarter" idx="2"/>
          </p:nvPr>
        </p:nvSpPr>
        <p:spPr>
          <a:xfrm>
            <a:off x="4437077" y="6642100"/>
            <a:ext cx="258416" cy="254000"/>
          </a:xfrm>
          <a:prstGeom prst="rect">
            <a:avLst/>
          </a:prstGeom>
        </p:spPr>
        <p:txBody>
          <a:bodyPr lIns="38100" tIns="38100" rIns="38100" bIns="38100" anchor="ctr"/>
          <a:lstStyle>
            <a:lvl1pPr defTabSz="406400">
              <a:lnSpc>
                <a:spcPts val="1400"/>
              </a:lnSpc>
              <a:tabLst>
                <a:tab pos="749300" algn="l"/>
              </a:tabLst>
              <a:defRPr sz="1200">
                <a:solidFill>
                  <a:srgbClr val="0000EE"/>
                </a:solidFill>
                <a:uFillTx/>
                <a:latin typeface="Helvetica"/>
                <a:ea typeface="Helvetica"/>
                <a:cs typeface="Helvetica"/>
                <a:sym typeface="Helvetica"/>
              </a:defRPr>
            </a:lvl1pPr>
          </a:lstStyle>
          <a:p>
            <a:fld id="{86CB4B4D-7CA3-9044-876B-883B54F8677D}" type="slidenum">
              <a:t>‹Nr.›</a:t>
            </a:fld>
            <a:endParaRPr/>
          </a:p>
        </p:txBody>
      </p:sp>
    </p:spTree>
  </p:cSld>
  <p:clrMapOvr>
    <a:masterClrMapping/>
  </p:clrMapOvr>
  <p:transition xmlns:p14="http://schemas.microsoft.com/office/powerpoint/2010/main" spd="med"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mDTT normal red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" name="Shape 130"/>
          <p:cNvSpPr/>
          <p:nvPr/>
        </p:nvSpPr>
        <p:spPr>
          <a:xfrm>
            <a:off x="0" y="6616700"/>
            <a:ext cx="2997200" cy="2794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/>
          <a:p>
            <a:pPr defTabSz="406400">
              <a:lnSpc>
                <a:spcPts val="1400"/>
              </a:lnSpc>
              <a:tabLst>
                <a:tab pos="749300" algn="l"/>
                <a:tab pos="1892300" algn="l"/>
              </a:tabLst>
              <a:defRPr>
                <a:solidFill>
                  <a:srgbClr val="011A9A"/>
                </a:solidFill>
              </a:defRPr>
            </a:pPr>
            <a:r>
              <a:rPr i="1"/>
              <a:t>Science meets Dharma</a:t>
            </a:r>
            <a:r>
              <a:t> </a:t>
            </a:r>
          </a:p>
        </p:txBody>
      </p:sp>
      <p:sp>
        <p:nvSpPr>
          <p:cNvPr id="131" name="Shape 131"/>
          <p:cNvSpPr/>
          <p:nvPr/>
        </p:nvSpPr>
        <p:spPr>
          <a:xfrm>
            <a:off x="0" y="6667500"/>
            <a:ext cx="9131300" cy="0"/>
          </a:xfrm>
          <a:prstGeom prst="line">
            <a:avLst/>
          </a:prstGeom>
          <a:ln w="38100">
            <a:solidFill>
              <a:srgbClr val="15248C"/>
            </a:solidFill>
            <a:miter lim="400000"/>
          </a:ln>
        </p:spPr>
        <p:txBody>
          <a:bodyPr lIns="50800" tIns="50800" rIns="50800" bIns="50800" anchor="ctr"/>
          <a:lstStyle/>
          <a:p>
            <a:endParaRPr/>
          </a:p>
        </p:txBody>
      </p:sp>
      <p:sp>
        <p:nvSpPr>
          <p:cNvPr id="132" name="Shape 132"/>
          <p:cNvSpPr/>
          <p:nvPr/>
        </p:nvSpPr>
        <p:spPr>
          <a:xfrm>
            <a:off x="8064500" y="6616700"/>
            <a:ext cx="1066800" cy="2794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>
            <a:lvl1pPr algn="ctr" defTabSz="406400">
              <a:lnSpc>
                <a:spcPts val="1400"/>
              </a:lnSpc>
              <a:tabLst>
                <a:tab pos="749300" algn="l"/>
                <a:tab pos="1892300" algn="l"/>
              </a:tabLst>
              <a:defRPr>
                <a:solidFill>
                  <a:srgbClr val="011A9A"/>
                </a:solidFill>
              </a:defRPr>
            </a:lvl1pPr>
          </a:lstStyle>
          <a:p>
            <a:r>
              <a:t>Werner Nater</a:t>
            </a:r>
          </a:p>
        </p:txBody>
      </p:sp>
      <p:sp>
        <p:nvSpPr>
          <p:cNvPr id="133" name="Shape 133"/>
          <p:cNvSpPr/>
          <p:nvPr/>
        </p:nvSpPr>
        <p:spPr>
          <a:xfrm>
            <a:off x="-63500" y="-38100"/>
            <a:ext cx="9245600" cy="6692900"/>
          </a:xfrm>
          <a:prstGeom prst="rect">
            <a:avLst/>
          </a:prstGeom>
          <a:solidFill>
            <a:srgbClr val="470702"/>
          </a:solidFill>
          <a:ln w="25400">
            <a:solidFill>
              <a:srgbClr val="000000"/>
            </a:solidFill>
            <a:miter lim="400000"/>
          </a:ln>
        </p:spPr>
        <p:txBody>
          <a:bodyPr lIns="50800" tIns="50800" rIns="50800" bIns="50800" anchor="ctr"/>
          <a:lstStyle/>
          <a:p>
            <a:pPr algn="ctr" defTabSz="406400">
              <a:defRPr sz="26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134" name="Shape 134"/>
          <p:cNvSpPr>
            <a:spLocks noGrp="1"/>
          </p:cNvSpPr>
          <p:nvPr>
            <p:ph type="sldNum" sz="quarter" idx="2"/>
          </p:nvPr>
        </p:nvSpPr>
        <p:spPr>
          <a:xfrm>
            <a:off x="4437077" y="6642100"/>
            <a:ext cx="258416" cy="254000"/>
          </a:xfrm>
          <a:prstGeom prst="rect">
            <a:avLst/>
          </a:prstGeom>
        </p:spPr>
        <p:txBody>
          <a:bodyPr lIns="38100" tIns="38100" rIns="38100" bIns="38100" anchor="ctr"/>
          <a:lstStyle>
            <a:lvl1pPr defTabSz="406400">
              <a:lnSpc>
                <a:spcPts val="1400"/>
              </a:lnSpc>
              <a:tabLst>
                <a:tab pos="749300" algn="l"/>
              </a:tabLst>
              <a:defRPr sz="1200">
                <a:solidFill>
                  <a:srgbClr val="0000EE"/>
                </a:solidFill>
                <a:uFillTx/>
                <a:latin typeface="Helvetica"/>
                <a:ea typeface="Helvetica"/>
                <a:cs typeface="Helvetica"/>
                <a:sym typeface="Helvetica"/>
              </a:defRPr>
            </a:lvl1pPr>
          </a:lstStyle>
          <a:p>
            <a:fld id="{86CB4B4D-7CA3-9044-876B-883B54F8677D}" type="slidenum">
              <a:t>‹Nr.›</a:t>
            </a:fld>
            <a:endParaRPr/>
          </a:p>
        </p:txBody>
      </p:sp>
    </p:spTree>
  </p:cSld>
  <p:clrMapOvr>
    <a:masterClrMapping/>
  </p:clrMapOvr>
  <p:transition xmlns:p14="http://schemas.microsoft.com/office/powerpoint/2010/main" spd="med"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Vorlage 5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" name="Shape 141"/>
          <p:cNvSpPr/>
          <p:nvPr/>
        </p:nvSpPr>
        <p:spPr>
          <a:xfrm>
            <a:off x="-88900" y="-12700"/>
            <a:ext cx="9283700" cy="6858000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400000"/>
          </a:ln>
        </p:spPr>
        <p:txBody>
          <a:bodyPr lIns="50800" tIns="50800" rIns="50800" bIns="50800" anchor="ctr"/>
          <a:lstStyle/>
          <a:p>
            <a:pPr algn="ctr" defTabSz="406400">
              <a:defRPr sz="26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142" name="Shape 142"/>
          <p:cNvSpPr/>
          <p:nvPr/>
        </p:nvSpPr>
        <p:spPr>
          <a:xfrm>
            <a:off x="12700" y="12700"/>
            <a:ext cx="9118600" cy="6858000"/>
          </a:xfrm>
          <a:prstGeom prst="rect">
            <a:avLst/>
          </a:prstGeom>
          <a:solidFill>
            <a:srgbClr val="470702"/>
          </a:solidFill>
          <a:ln w="25400">
            <a:solidFill>
              <a:srgbClr val="000000"/>
            </a:solidFill>
            <a:miter lim="400000"/>
          </a:ln>
        </p:spPr>
        <p:txBody>
          <a:bodyPr lIns="50800" tIns="50800" rIns="50800" bIns="50800" anchor="ctr"/>
          <a:lstStyle/>
          <a:p>
            <a:pPr algn="ctr" defTabSz="406400">
              <a:defRPr sz="26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143" name="Shape 143"/>
          <p:cNvSpPr>
            <a:spLocks noGrp="1"/>
          </p:cNvSpPr>
          <p:nvPr>
            <p:ph type="sldNum" sz="quarter" idx="2"/>
          </p:nvPr>
        </p:nvSpPr>
        <p:spPr>
          <a:xfrm>
            <a:off x="4445000" y="6527800"/>
            <a:ext cx="241300" cy="241300"/>
          </a:xfrm>
          <a:prstGeom prst="rect">
            <a:avLst/>
          </a:prstGeom>
        </p:spPr>
        <p:txBody>
          <a:bodyPr/>
          <a:lstStyle>
            <a:lvl1pPr defTabSz="406400">
              <a:defRPr sz="1000">
                <a:uFillTx/>
                <a:latin typeface="Gill Sans"/>
                <a:ea typeface="Gill Sans"/>
                <a:cs typeface="Gill Sans"/>
                <a:sym typeface="Gill Sans"/>
              </a:defRPr>
            </a:lvl1pPr>
          </a:lstStyle>
          <a:p>
            <a:fld id="{86CB4B4D-7CA3-9044-876B-883B54F8677D}" type="slidenum">
              <a:t>‹Nr.›</a:t>
            </a:fld>
            <a:endParaRPr/>
          </a:p>
        </p:txBody>
      </p:sp>
    </p:spTree>
  </p:cSld>
  <p:clrMapOvr>
    <a:masterClrMapping/>
  </p:clrMapOvr>
  <p:transition xmlns:p14="http://schemas.microsoft.com/office/powerpoint/2010/main" spd="med"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mD Dharamsala weiss normal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" name="Shape 150"/>
          <p:cNvSpPr/>
          <p:nvPr/>
        </p:nvSpPr>
        <p:spPr>
          <a:xfrm>
            <a:off x="12700" y="6629400"/>
            <a:ext cx="3035300" cy="2794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/>
          <a:p>
            <a:pPr defTabSz="406400">
              <a:lnSpc>
                <a:spcPts val="1400"/>
              </a:lnSpc>
              <a:tabLst>
                <a:tab pos="749300" algn="l"/>
                <a:tab pos="1892300" algn="l"/>
              </a:tabLst>
              <a:defRPr>
                <a:solidFill>
                  <a:srgbClr val="011A9A"/>
                </a:solidFill>
              </a:defRPr>
            </a:pPr>
            <a:r>
              <a:rPr i="1"/>
              <a:t>Science meets Dharma</a:t>
            </a:r>
            <a:r>
              <a:t> </a:t>
            </a:r>
          </a:p>
        </p:txBody>
      </p:sp>
      <p:sp>
        <p:nvSpPr>
          <p:cNvPr id="151" name="Shape 151"/>
          <p:cNvSpPr/>
          <p:nvPr/>
        </p:nvSpPr>
        <p:spPr>
          <a:xfrm>
            <a:off x="0" y="6667500"/>
            <a:ext cx="9131300" cy="0"/>
          </a:xfrm>
          <a:prstGeom prst="line">
            <a:avLst/>
          </a:prstGeom>
          <a:ln w="38100">
            <a:solidFill>
              <a:srgbClr val="15248C"/>
            </a:solidFill>
            <a:miter lim="400000"/>
          </a:ln>
        </p:spPr>
        <p:txBody>
          <a:bodyPr lIns="50800" tIns="50800" rIns="50800" bIns="50800" anchor="ctr"/>
          <a:lstStyle/>
          <a:p>
            <a:endParaRPr/>
          </a:p>
        </p:txBody>
      </p:sp>
      <p:sp>
        <p:nvSpPr>
          <p:cNvPr id="152" name="Shape 152"/>
          <p:cNvSpPr/>
          <p:nvPr/>
        </p:nvSpPr>
        <p:spPr>
          <a:xfrm>
            <a:off x="8064500" y="6629400"/>
            <a:ext cx="1066800" cy="2794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>
            <a:lvl1pPr algn="ctr" defTabSz="406400">
              <a:lnSpc>
                <a:spcPts val="1400"/>
              </a:lnSpc>
              <a:tabLst>
                <a:tab pos="749300" algn="l"/>
                <a:tab pos="1892300" algn="l"/>
              </a:tabLst>
              <a:defRPr>
                <a:solidFill>
                  <a:srgbClr val="011A9A"/>
                </a:solidFill>
              </a:defRPr>
            </a:lvl1pPr>
          </a:lstStyle>
          <a:p>
            <a:r>
              <a:t>Werner Nater</a:t>
            </a:r>
          </a:p>
        </p:txBody>
      </p:sp>
      <p:sp>
        <p:nvSpPr>
          <p:cNvPr id="153" name="Shape 153"/>
          <p:cNvSpPr>
            <a:spLocks noGrp="1"/>
          </p:cNvSpPr>
          <p:nvPr>
            <p:ph type="sldNum" sz="quarter" idx="2"/>
          </p:nvPr>
        </p:nvSpPr>
        <p:spPr>
          <a:xfrm>
            <a:off x="4437077" y="6642100"/>
            <a:ext cx="258416" cy="254000"/>
          </a:xfrm>
          <a:prstGeom prst="rect">
            <a:avLst/>
          </a:prstGeom>
        </p:spPr>
        <p:txBody>
          <a:bodyPr lIns="38100" tIns="38100" rIns="38100" bIns="38100" anchor="ctr"/>
          <a:lstStyle>
            <a:lvl1pPr defTabSz="406400">
              <a:lnSpc>
                <a:spcPts val="1400"/>
              </a:lnSpc>
              <a:tabLst>
                <a:tab pos="749300" algn="l"/>
              </a:tabLst>
              <a:defRPr sz="1200">
                <a:solidFill>
                  <a:srgbClr val="0000EE"/>
                </a:solidFill>
                <a:uFillTx/>
                <a:latin typeface="Helvetica"/>
                <a:ea typeface="Helvetica"/>
                <a:cs typeface="Helvetica"/>
                <a:sym typeface="Helvetica"/>
              </a:defRPr>
            </a:lvl1pPr>
          </a:lstStyle>
          <a:p>
            <a:fld id="{86CB4B4D-7CA3-9044-876B-883B54F8677D}" type="slidenum">
              <a:t>‹Nr.›</a:t>
            </a:fld>
            <a:endParaRPr/>
          </a:p>
        </p:txBody>
      </p:sp>
    </p:spTree>
  </p:cSld>
  <p:clrMapOvr>
    <a:masterClrMapping/>
  </p:clrMapOvr>
  <p:transition xmlns:p14="http://schemas.microsoft.com/office/powerpoint/2010/main" spd="med"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mD experience weiss normal Kopie 2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" name="Shape 160"/>
          <p:cNvSpPr/>
          <p:nvPr/>
        </p:nvSpPr>
        <p:spPr>
          <a:xfrm>
            <a:off x="0" y="6616700"/>
            <a:ext cx="3213100" cy="2794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>
            <a:lvl1pPr algn="ctr" defTabSz="406400">
              <a:lnSpc>
                <a:spcPts val="1400"/>
              </a:lnSpc>
              <a:tabLst>
                <a:tab pos="749300" algn="l"/>
                <a:tab pos="1892300" algn="l"/>
              </a:tabLst>
              <a:defRPr>
                <a:solidFill>
                  <a:srgbClr val="011A9A"/>
                </a:solidFill>
              </a:defRPr>
            </a:lvl1pPr>
          </a:lstStyle>
          <a:p>
            <a:r>
              <a:t>Science meets Dharma,  Dharamsala 2013</a:t>
            </a:r>
          </a:p>
        </p:txBody>
      </p:sp>
      <p:sp>
        <p:nvSpPr>
          <p:cNvPr id="161" name="Shape 161"/>
          <p:cNvSpPr/>
          <p:nvPr/>
        </p:nvSpPr>
        <p:spPr>
          <a:xfrm>
            <a:off x="0" y="6667500"/>
            <a:ext cx="9131300" cy="0"/>
          </a:xfrm>
          <a:prstGeom prst="line">
            <a:avLst/>
          </a:prstGeom>
          <a:ln w="38100">
            <a:solidFill>
              <a:srgbClr val="15248C"/>
            </a:solidFill>
            <a:miter lim="400000"/>
          </a:ln>
        </p:spPr>
        <p:txBody>
          <a:bodyPr lIns="50800" tIns="50800" rIns="50800" bIns="50800" anchor="ctr"/>
          <a:lstStyle/>
          <a:p>
            <a:endParaRPr/>
          </a:p>
        </p:txBody>
      </p:sp>
      <p:sp>
        <p:nvSpPr>
          <p:cNvPr id="162" name="Shape 162"/>
          <p:cNvSpPr/>
          <p:nvPr/>
        </p:nvSpPr>
        <p:spPr>
          <a:xfrm>
            <a:off x="8064500" y="6616700"/>
            <a:ext cx="1066800" cy="2794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>
            <a:lvl1pPr algn="ctr" defTabSz="406400">
              <a:lnSpc>
                <a:spcPts val="1400"/>
              </a:lnSpc>
              <a:tabLst>
                <a:tab pos="749300" algn="l"/>
                <a:tab pos="1892300" algn="l"/>
              </a:tabLst>
              <a:defRPr>
                <a:solidFill>
                  <a:srgbClr val="011A9A"/>
                </a:solidFill>
              </a:defRPr>
            </a:lvl1pPr>
          </a:lstStyle>
          <a:p>
            <a:r>
              <a:t>Werner Nater</a:t>
            </a:r>
          </a:p>
        </p:txBody>
      </p:sp>
      <p:sp>
        <p:nvSpPr>
          <p:cNvPr id="163" name="Shape 163"/>
          <p:cNvSpPr>
            <a:spLocks noGrp="1"/>
          </p:cNvSpPr>
          <p:nvPr>
            <p:ph type="sldNum" sz="quarter" idx="2"/>
          </p:nvPr>
        </p:nvSpPr>
        <p:spPr>
          <a:xfrm>
            <a:off x="4437077" y="6642100"/>
            <a:ext cx="258416" cy="254000"/>
          </a:xfrm>
          <a:prstGeom prst="rect">
            <a:avLst/>
          </a:prstGeom>
        </p:spPr>
        <p:txBody>
          <a:bodyPr lIns="38100" tIns="38100" rIns="38100" bIns="38100" anchor="ctr"/>
          <a:lstStyle>
            <a:lvl1pPr defTabSz="406400">
              <a:lnSpc>
                <a:spcPts val="1400"/>
              </a:lnSpc>
              <a:tabLst>
                <a:tab pos="749300" algn="l"/>
              </a:tabLst>
              <a:defRPr sz="1200">
                <a:solidFill>
                  <a:srgbClr val="0000EE"/>
                </a:solidFill>
                <a:uFillTx/>
                <a:latin typeface="Helvetica"/>
                <a:ea typeface="Helvetica"/>
                <a:cs typeface="Helvetica"/>
                <a:sym typeface="Helvetica"/>
              </a:defRPr>
            </a:lvl1pPr>
          </a:lstStyle>
          <a:p>
            <a:fld id="{86CB4B4D-7CA3-9044-876B-883B54F8677D}" type="slidenum">
              <a:t>‹Nr.›</a:t>
            </a:fld>
            <a:endParaRPr/>
          </a:p>
        </p:txBody>
      </p:sp>
    </p:spTree>
  </p:cSld>
  <p:clrMapOvr>
    <a:masterClrMapping/>
  </p:clrMapOvr>
  <p:transition xmlns:p14="http://schemas.microsoft.com/office/powerpoint/2010/main" spd="med"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mD experience weiss normal Kopie 3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Shape 170"/>
          <p:cNvSpPr/>
          <p:nvPr/>
        </p:nvSpPr>
        <p:spPr>
          <a:xfrm>
            <a:off x="0" y="6616700"/>
            <a:ext cx="3213100" cy="2794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>
            <a:lvl1pPr algn="ctr" defTabSz="406400">
              <a:lnSpc>
                <a:spcPts val="1400"/>
              </a:lnSpc>
              <a:tabLst>
                <a:tab pos="749300" algn="l"/>
                <a:tab pos="1892300" algn="l"/>
              </a:tabLst>
              <a:defRPr>
                <a:solidFill>
                  <a:srgbClr val="011A9A"/>
                </a:solidFill>
              </a:defRPr>
            </a:lvl1pPr>
          </a:lstStyle>
          <a:p>
            <a:r>
              <a:t>Science meets Dharma,  Dharamsala 2013</a:t>
            </a:r>
          </a:p>
        </p:txBody>
      </p:sp>
      <p:sp>
        <p:nvSpPr>
          <p:cNvPr id="171" name="Shape 171"/>
          <p:cNvSpPr/>
          <p:nvPr/>
        </p:nvSpPr>
        <p:spPr>
          <a:xfrm>
            <a:off x="0" y="6667500"/>
            <a:ext cx="9131300" cy="0"/>
          </a:xfrm>
          <a:prstGeom prst="line">
            <a:avLst/>
          </a:prstGeom>
          <a:ln w="38100">
            <a:solidFill>
              <a:srgbClr val="15248C"/>
            </a:solidFill>
            <a:miter lim="400000"/>
          </a:ln>
        </p:spPr>
        <p:txBody>
          <a:bodyPr lIns="50800" tIns="50800" rIns="50800" bIns="50800" anchor="ctr"/>
          <a:lstStyle/>
          <a:p>
            <a:endParaRPr/>
          </a:p>
        </p:txBody>
      </p:sp>
      <p:sp>
        <p:nvSpPr>
          <p:cNvPr id="172" name="Shape 172"/>
          <p:cNvSpPr/>
          <p:nvPr/>
        </p:nvSpPr>
        <p:spPr>
          <a:xfrm>
            <a:off x="8064500" y="6616700"/>
            <a:ext cx="1066800" cy="2794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>
            <a:lvl1pPr algn="ctr" defTabSz="406400">
              <a:lnSpc>
                <a:spcPts val="1400"/>
              </a:lnSpc>
              <a:tabLst>
                <a:tab pos="749300" algn="l"/>
                <a:tab pos="1892300" algn="l"/>
              </a:tabLst>
              <a:defRPr>
                <a:solidFill>
                  <a:srgbClr val="011A9A"/>
                </a:solidFill>
              </a:defRPr>
            </a:lvl1pPr>
          </a:lstStyle>
          <a:p>
            <a:r>
              <a:t>Werner Nater</a:t>
            </a:r>
          </a:p>
        </p:txBody>
      </p:sp>
      <p:sp>
        <p:nvSpPr>
          <p:cNvPr id="173" name="Shape 173"/>
          <p:cNvSpPr>
            <a:spLocks noGrp="1"/>
          </p:cNvSpPr>
          <p:nvPr>
            <p:ph type="sldNum" sz="quarter" idx="2"/>
          </p:nvPr>
        </p:nvSpPr>
        <p:spPr>
          <a:xfrm>
            <a:off x="4437077" y="6642100"/>
            <a:ext cx="258416" cy="254000"/>
          </a:xfrm>
          <a:prstGeom prst="rect">
            <a:avLst/>
          </a:prstGeom>
        </p:spPr>
        <p:txBody>
          <a:bodyPr lIns="38100" tIns="38100" rIns="38100" bIns="38100" anchor="ctr"/>
          <a:lstStyle>
            <a:lvl1pPr defTabSz="406400">
              <a:lnSpc>
                <a:spcPts val="1400"/>
              </a:lnSpc>
              <a:tabLst>
                <a:tab pos="749300" algn="l"/>
              </a:tabLst>
              <a:defRPr sz="1200">
                <a:solidFill>
                  <a:srgbClr val="0000EE"/>
                </a:solidFill>
                <a:uFillTx/>
                <a:latin typeface="Helvetica"/>
                <a:ea typeface="Helvetica"/>
                <a:cs typeface="Helvetica"/>
                <a:sym typeface="Helvetica"/>
              </a:defRPr>
            </a:lvl1pPr>
          </a:lstStyle>
          <a:p>
            <a:fld id="{86CB4B4D-7CA3-9044-876B-883B54F8677D}" type="slidenum">
              <a:t>‹Nr.›</a:t>
            </a:fld>
            <a:endParaRPr/>
          </a:p>
        </p:txBody>
      </p:sp>
    </p:spTree>
  </p:cSld>
  <p:clrMapOvr>
    <a:masterClrMapping/>
  </p:clrMapOvr>
  <p:transition xmlns:p14="http://schemas.microsoft.com/office/powerpoint/2010/main" spd="med"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mD experience weiss normal Kopie 4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" name="Shape 180"/>
          <p:cNvSpPr/>
          <p:nvPr/>
        </p:nvSpPr>
        <p:spPr>
          <a:xfrm>
            <a:off x="0" y="6616700"/>
            <a:ext cx="3213100" cy="2794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>
            <a:lvl1pPr algn="ctr" defTabSz="406400">
              <a:lnSpc>
                <a:spcPts val="1400"/>
              </a:lnSpc>
              <a:tabLst>
                <a:tab pos="749300" algn="l"/>
                <a:tab pos="1892300" algn="l"/>
              </a:tabLst>
              <a:defRPr>
                <a:solidFill>
                  <a:srgbClr val="011A9A"/>
                </a:solidFill>
              </a:defRPr>
            </a:lvl1pPr>
          </a:lstStyle>
          <a:p>
            <a:r>
              <a:t>Science meets Dharma,  Dharamsala 2013</a:t>
            </a:r>
          </a:p>
        </p:txBody>
      </p:sp>
      <p:sp>
        <p:nvSpPr>
          <p:cNvPr id="181" name="Shape 181"/>
          <p:cNvSpPr/>
          <p:nvPr/>
        </p:nvSpPr>
        <p:spPr>
          <a:xfrm>
            <a:off x="0" y="6667500"/>
            <a:ext cx="9131300" cy="0"/>
          </a:xfrm>
          <a:prstGeom prst="line">
            <a:avLst/>
          </a:prstGeom>
          <a:ln w="38100">
            <a:solidFill>
              <a:srgbClr val="15248C"/>
            </a:solidFill>
            <a:miter lim="400000"/>
          </a:ln>
        </p:spPr>
        <p:txBody>
          <a:bodyPr lIns="50800" tIns="50800" rIns="50800" bIns="50800" anchor="ctr"/>
          <a:lstStyle/>
          <a:p>
            <a:endParaRPr/>
          </a:p>
        </p:txBody>
      </p:sp>
      <p:sp>
        <p:nvSpPr>
          <p:cNvPr id="182" name="Shape 182"/>
          <p:cNvSpPr/>
          <p:nvPr/>
        </p:nvSpPr>
        <p:spPr>
          <a:xfrm>
            <a:off x="8064500" y="6616700"/>
            <a:ext cx="1066800" cy="2794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>
            <a:lvl1pPr algn="ctr" defTabSz="406400">
              <a:lnSpc>
                <a:spcPts val="1400"/>
              </a:lnSpc>
              <a:tabLst>
                <a:tab pos="749300" algn="l"/>
                <a:tab pos="1892300" algn="l"/>
              </a:tabLst>
              <a:defRPr>
                <a:solidFill>
                  <a:srgbClr val="011A9A"/>
                </a:solidFill>
              </a:defRPr>
            </a:lvl1pPr>
          </a:lstStyle>
          <a:p>
            <a:r>
              <a:t>Werner Nater</a:t>
            </a:r>
          </a:p>
        </p:txBody>
      </p:sp>
      <p:sp>
        <p:nvSpPr>
          <p:cNvPr id="183" name="Shape 183"/>
          <p:cNvSpPr>
            <a:spLocks noGrp="1"/>
          </p:cNvSpPr>
          <p:nvPr>
            <p:ph type="sldNum" sz="quarter" idx="2"/>
          </p:nvPr>
        </p:nvSpPr>
        <p:spPr>
          <a:xfrm>
            <a:off x="4437077" y="6642100"/>
            <a:ext cx="258416" cy="254000"/>
          </a:xfrm>
          <a:prstGeom prst="rect">
            <a:avLst/>
          </a:prstGeom>
        </p:spPr>
        <p:txBody>
          <a:bodyPr lIns="38100" tIns="38100" rIns="38100" bIns="38100" anchor="ctr"/>
          <a:lstStyle>
            <a:lvl1pPr defTabSz="406400">
              <a:lnSpc>
                <a:spcPts val="1400"/>
              </a:lnSpc>
              <a:tabLst>
                <a:tab pos="749300" algn="l"/>
              </a:tabLst>
              <a:defRPr sz="1200">
                <a:solidFill>
                  <a:srgbClr val="0000EE"/>
                </a:solidFill>
                <a:uFillTx/>
                <a:latin typeface="Helvetica"/>
                <a:ea typeface="Helvetica"/>
                <a:cs typeface="Helvetica"/>
                <a:sym typeface="Helvetica"/>
              </a:defRPr>
            </a:lvl1pPr>
          </a:lstStyle>
          <a:p>
            <a:fld id="{86CB4B4D-7CA3-9044-876B-883B54F8677D}" type="slidenum">
              <a:t>‹Nr.›</a:t>
            </a:fld>
            <a:endParaRPr/>
          </a:p>
        </p:txBody>
      </p:sp>
    </p:spTree>
  </p:cSld>
  <p:clrMapOvr>
    <a:masterClrMapping/>
  </p:clrMapOvr>
  <p:transition xmlns:p14="http://schemas.microsoft.com/office/powerpoint/2010/main" spd="med"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mD experience weiss normal Kopie 5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" name="Shape 190"/>
          <p:cNvSpPr/>
          <p:nvPr/>
        </p:nvSpPr>
        <p:spPr>
          <a:xfrm>
            <a:off x="0" y="6616700"/>
            <a:ext cx="3213100" cy="2794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>
            <a:lvl1pPr algn="ctr" defTabSz="406400">
              <a:lnSpc>
                <a:spcPts val="1400"/>
              </a:lnSpc>
              <a:tabLst>
                <a:tab pos="749300" algn="l"/>
                <a:tab pos="1892300" algn="l"/>
              </a:tabLst>
              <a:defRPr>
                <a:solidFill>
                  <a:srgbClr val="011A9A"/>
                </a:solidFill>
              </a:defRPr>
            </a:lvl1pPr>
          </a:lstStyle>
          <a:p>
            <a:r>
              <a:t>Science meets Dharma,  Dharamsala 2013</a:t>
            </a:r>
          </a:p>
        </p:txBody>
      </p:sp>
      <p:sp>
        <p:nvSpPr>
          <p:cNvPr id="191" name="Shape 191"/>
          <p:cNvSpPr/>
          <p:nvPr/>
        </p:nvSpPr>
        <p:spPr>
          <a:xfrm>
            <a:off x="0" y="6667500"/>
            <a:ext cx="9131300" cy="0"/>
          </a:xfrm>
          <a:prstGeom prst="line">
            <a:avLst/>
          </a:prstGeom>
          <a:ln w="38100">
            <a:solidFill>
              <a:srgbClr val="15248C"/>
            </a:solidFill>
            <a:miter lim="400000"/>
          </a:ln>
        </p:spPr>
        <p:txBody>
          <a:bodyPr lIns="50800" tIns="50800" rIns="50800" bIns="50800" anchor="ctr"/>
          <a:lstStyle/>
          <a:p>
            <a:endParaRPr/>
          </a:p>
        </p:txBody>
      </p:sp>
      <p:sp>
        <p:nvSpPr>
          <p:cNvPr id="192" name="Shape 192"/>
          <p:cNvSpPr/>
          <p:nvPr/>
        </p:nvSpPr>
        <p:spPr>
          <a:xfrm>
            <a:off x="8064500" y="6616700"/>
            <a:ext cx="1066800" cy="2794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>
            <a:lvl1pPr algn="ctr" defTabSz="406400">
              <a:lnSpc>
                <a:spcPts val="1400"/>
              </a:lnSpc>
              <a:tabLst>
                <a:tab pos="749300" algn="l"/>
                <a:tab pos="1892300" algn="l"/>
              </a:tabLst>
              <a:defRPr>
                <a:solidFill>
                  <a:srgbClr val="011A9A"/>
                </a:solidFill>
              </a:defRPr>
            </a:lvl1pPr>
          </a:lstStyle>
          <a:p>
            <a:r>
              <a:t>Werner Nater</a:t>
            </a:r>
          </a:p>
        </p:txBody>
      </p:sp>
      <p:sp>
        <p:nvSpPr>
          <p:cNvPr id="193" name="Shape 193"/>
          <p:cNvSpPr>
            <a:spLocks noGrp="1"/>
          </p:cNvSpPr>
          <p:nvPr>
            <p:ph type="sldNum" sz="quarter" idx="2"/>
          </p:nvPr>
        </p:nvSpPr>
        <p:spPr>
          <a:xfrm>
            <a:off x="4437077" y="6642100"/>
            <a:ext cx="258416" cy="254000"/>
          </a:xfrm>
          <a:prstGeom prst="rect">
            <a:avLst/>
          </a:prstGeom>
        </p:spPr>
        <p:txBody>
          <a:bodyPr lIns="38100" tIns="38100" rIns="38100" bIns="38100" anchor="ctr"/>
          <a:lstStyle>
            <a:lvl1pPr defTabSz="406400">
              <a:lnSpc>
                <a:spcPts val="1400"/>
              </a:lnSpc>
              <a:tabLst>
                <a:tab pos="749300" algn="l"/>
              </a:tabLst>
              <a:defRPr sz="1200">
                <a:solidFill>
                  <a:srgbClr val="0000EE"/>
                </a:solidFill>
                <a:uFillTx/>
                <a:latin typeface="Helvetica"/>
                <a:ea typeface="Helvetica"/>
                <a:cs typeface="Helvetica"/>
                <a:sym typeface="Helvetica"/>
              </a:defRPr>
            </a:lvl1pPr>
          </a:lstStyle>
          <a:p>
            <a:fld id="{86CB4B4D-7CA3-9044-876B-883B54F8677D}" type="slidenum">
              <a:t>‹Nr.›</a:t>
            </a:fld>
            <a:endParaRPr/>
          </a:p>
        </p:txBody>
      </p:sp>
    </p:spTree>
  </p:cSld>
  <p:clrMapOvr>
    <a:masterClrMapping/>
  </p:clrMapOvr>
  <p:transition xmlns:p14="http://schemas.microsoft.com/office/powerpoint/2010/main" spd="med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mDnormal red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Shape 22"/>
          <p:cNvSpPr/>
          <p:nvPr/>
        </p:nvSpPr>
        <p:spPr>
          <a:xfrm>
            <a:off x="-63500" y="-38100"/>
            <a:ext cx="9245600" cy="6692900"/>
          </a:xfrm>
          <a:prstGeom prst="rect">
            <a:avLst/>
          </a:prstGeom>
          <a:solidFill>
            <a:srgbClr val="470702"/>
          </a:solidFill>
          <a:ln w="25400">
            <a:solidFill>
              <a:srgbClr val="000000"/>
            </a:solidFill>
            <a:miter lim="400000"/>
          </a:ln>
        </p:spPr>
        <p:txBody>
          <a:bodyPr lIns="50800" tIns="50800" rIns="50800" bIns="50800" anchor="ctr"/>
          <a:lstStyle/>
          <a:p>
            <a:pPr algn="ctr" defTabSz="406400">
              <a:defRPr sz="26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grpSp>
        <p:nvGrpSpPr>
          <p:cNvPr id="26" name="Group 26"/>
          <p:cNvGrpSpPr/>
          <p:nvPr/>
        </p:nvGrpSpPr>
        <p:grpSpPr>
          <a:xfrm>
            <a:off x="0" y="6616700"/>
            <a:ext cx="9192270" cy="279400"/>
            <a:chOff x="0" y="0"/>
            <a:chExt cx="9192269" cy="279400"/>
          </a:xfrm>
        </p:grpSpPr>
        <p:sp>
          <p:nvSpPr>
            <p:cNvPr id="23" name="Shape 23"/>
            <p:cNvSpPr/>
            <p:nvPr/>
          </p:nvSpPr>
          <p:spPr>
            <a:xfrm>
              <a:off x="0" y="0"/>
              <a:ext cx="1701800" cy="27940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50800" tIns="50800" rIns="50800" bIns="50800" numCol="1" anchor="t">
              <a:spAutoFit/>
            </a:bodyPr>
            <a:lstStyle>
              <a:lvl1pPr algn="ctr" defTabSz="406400">
                <a:lnSpc>
                  <a:spcPts val="1400"/>
                </a:lnSpc>
                <a:tabLst>
                  <a:tab pos="749300" algn="l"/>
                  <a:tab pos="1892300" algn="l"/>
                </a:tabLst>
                <a:defRPr i="1">
                  <a:solidFill>
                    <a:srgbClr val="011A9A"/>
                  </a:solidFill>
                </a:defRPr>
              </a:lvl1pPr>
            </a:lstStyle>
            <a:p>
              <a:pPr>
                <a:defRPr i="0"/>
              </a:pPr>
              <a:r>
                <a:rPr i="1"/>
                <a:t>Science meets Dharma</a:t>
              </a:r>
            </a:p>
          </p:txBody>
        </p:sp>
        <p:sp>
          <p:nvSpPr>
            <p:cNvPr id="24" name="Shape 24"/>
            <p:cNvSpPr/>
            <p:nvPr/>
          </p:nvSpPr>
          <p:spPr>
            <a:xfrm flipV="1">
              <a:off x="0" y="34926"/>
              <a:ext cx="9192270" cy="3175"/>
            </a:xfrm>
            <a:prstGeom prst="line">
              <a:avLst/>
            </a:prstGeom>
            <a:noFill/>
            <a:ln w="38100" cap="flat">
              <a:solidFill>
                <a:srgbClr val="15248C"/>
              </a:solidFill>
              <a:prstDash val="solid"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endParaRPr/>
            </a:p>
          </p:txBody>
        </p:sp>
        <p:sp>
          <p:nvSpPr>
            <p:cNvPr id="25" name="Shape 25"/>
            <p:cNvSpPr/>
            <p:nvPr/>
          </p:nvSpPr>
          <p:spPr>
            <a:xfrm>
              <a:off x="8115300" y="0"/>
              <a:ext cx="1066800" cy="27940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50800" tIns="50800" rIns="50800" bIns="50800" numCol="1" anchor="t">
              <a:spAutoFit/>
            </a:bodyPr>
            <a:lstStyle>
              <a:lvl1pPr algn="ctr" defTabSz="406400">
                <a:lnSpc>
                  <a:spcPts val="1400"/>
                </a:lnSpc>
                <a:tabLst>
                  <a:tab pos="749300" algn="l"/>
                  <a:tab pos="1892300" algn="l"/>
                </a:tabLst>
                <a:defRPr>
                  <a:solidFill>
                    <a:srgbClr val="011A9A"/>
                  </a:solidFill>
                </a:defRPr>
              </a:lvl1pPr>
            </a:lstStyle>
            <a:p>
              <a:r>
                <a:t>Werner Nater</a:t>
              </a:r>
            </a:p>
          </p:txBody>
        </p:sp>
      </p:grpSp>
      <p:sp>
        <p:nvSpPr>
          <p:cNvPr id="27" name="Shape 27"/>
          <p:cNvSpPr>
            <a:spLocks noGrp="1"/>
          </p:cNvSpPr>
          <p:nvPr>
            <p:ph type="sldNum" sz="quarter" idx="2"/>
          </p:nvPr>
        </p:nvSpPr>
        <p:spPr>
          <a:xfrm>
            <a:off x="4437077" y="6642100"/>
            <a:ext cx="258416" cy="254000"/>
          </a:xfrm>
          <a:prstGeom prst="rect">
            <a:avLst/>
          </a:prstGeom>
        </p:spPr>
        <p:txBody>
          <a:bodyPr lIns="38100" tIns="38100" rIns="38100" bIns="38100" anchor="ctr"/>
          <a:lstStyle>
            <a:lvl1pPr defTabSz="406400">
              <a:lnSpc>
                <a:spcPts val="1400"/>
              </a:lnSpc>
              <a:tabLst>
                <a:tab pos="749300" algn="l"/>
              </a:tabLst>
              <a:defRPr sz="1200">
                <a:solidFill>
                  <a:srgbClr val="0000EE"/>
                </a:solidFill>
                <a:uFillTx/>
                <a:latin typeface="Helvetica"/>
                <a:ea typeface="Helvetica"/>
                <a:cs typeface="Helvetica"/>
                <a:sym typeface="Helvetica"/>
              </a:defRPr>
            </a:lvl1pPr>
          </a:lstStyle>
          <a:p>
            <a:fld id="{86CB4B4D-7CA3-9044-876B-883B54F8677D}" type="slidenum">
              <a:t>‹Nr.›</a:t>
            </a:fld>
            <a:endParaRPr/>
          </a:p>
        </p:txBody>
      </p:sp>
    </p:spTree>
  </p:cSld>
  <p:clrMapOvr>
    <a:masterClrMapping/>
  </p:clrMapOvr>
  <p:transition xmlns:p14="http://schemas.microsoft.com/office/powerpoint/2010/main" spd="med"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History light + propagation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" name="Shape 200"/>
          <p:cNvSpPr/>
          <p:nvPr/>
        </p:nvSpPr>
        <p:spPr>
          <a:xfrm>
            <a:off x="38100" y="-50800"/>
            <a:ext cx="1778000" cy="2794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>
            <a:lvl1pPr algn="ctr" defTabSz="406400">
              <a:lnSpc>
                <a:spcPts val="1400"/>
              </a:lnSpc>
              <a:tabLst>
                <a:tab pos="749300" algn="l"/>
                <a:tab pos="1892300" algn="l"/>
              </a:tabLst>
              <a:defRPr>
                <a:solidFill>
                  <a:srgbClr val="011A9A"/>
                </a:solidFill>
              </a:defRPr>
            </a:lvl1pPr>
          </a:lstStyle>
          <a:p>
            <a:r>
              <a:t>Science meets Dharma</a:t>
            </a:r>
          </a:p>
        </p:txBody>
      </p:sp>
      <p:pic>
        <p:nvPicPr>
          <p:cNvPr id="201" name="pasted.pdf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2700" y="190500"/>
            <a:ext cx="9205397" cy="45305"/>
          </a:xfrm>
          <a:prstGeom prst="rect">
            <a:avLst/>
          </a:prstGeom>
          <a:ln w="12700">
            <a:miter lim="400000"/>
          </a:ln>
        </p:spPr>
      </p:pic>
      <p:sp>
        <p:nvSpPr>
          <p:cNvPr id="202" name="Shape 202"/>
          <p:cNvSpPr/>
          <p:nvPr/>
        </p:nvSpPr>
        <p:spPr>
          <a:xfrm>
            <a:off x="6337300" y="-50800"/>
            <a:ext cx="2781300" cy="2794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>
            <a:lvl1pPr algn="ctr" defTabSz="406400">
              <a:lnSpc>
                <a:spcPts val="1400"/>
              </a:lnSpc>
              <a:tabLst>
                <a:tab pos="749300" algn="l"/>
                <a:tab pos="1892300" algn="l"/>
              </a:tabLst>
              <a:defRPr>
                <a:solidFill>
                  <a:srgbClr val="011A9A"/>
                </a:solidFill>
              </a:defRPr>
            </a:lvl1pPr>
          </a:lstStyle>
          <a:p>
            <a:r>
              <a:t>History of Light and Light Propagation</a:t>
            </a:r>
          </a:p>
        </p:txBody>
      </p:sp>
      <p:pic>
        <p:nvPicPr>
          <p:cNvPr id="203" name="pasted.pdf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0800" y="6642100"/>
            <a:ext cx="9205397" cy="45305"/>
          </a:xfrm>
          <a:prstGeom prst="rect">
            <a:avLst/>
          </a:prstGeom>
          <a:ln w="12700">
            <a:miter lim="400000"/>
          </a:ln>
        </p:spPr>
      </p:pic>
      <p:sp>
        <p:nvSpPr>
          <p:cNvPr id="204" name="Shape 204"/>
          <p:cNvSpPr/>
          <p:nvPr/>
        </p:nvSpPr>
        <p:spPr>
          <a:xfrm>
            <a:off x="0" y="6616700"/>
            <a:ext cx="2286000" cy="2794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>
            <a:lvl1pPr algn="ctr" defTabSz="406400">
              <a:lnSpc>
                <a:spcPts val="1400"/>
              </a:lnSpc>
              <a:tabLst>
                <a:tab pos="749300" algn="l"/>
                <a:tab pos="1892300" algn="l"/>
              </a:tabLst>
              <a:defRPr>
                <a:solidFill>
                  <a:srgbClr val="011A9A"/>
                </a:solidFill>
              </a:defRPr>
            </a:lvl1pPr>
          </a:lstStyle>
          <a:p>
            <a:r>
              <a:t>Study Week Mundgod 2013</a:t>
            </a:r>
          </a:p>
        </p:txBody>
      </p:sp>
      <p:sp>
        <p:nvSpPr>
          <p:cNvPr id="205" name="Shape 205"/>
          <p:cNvSpPr>
            <a:spLocks noGrp="1"/>
          </p:cNvSpPr>
          <p:nvPr>
            <p:ph type="sldNum" sz="quarter" idx="2"/>
          </p:nvPr>
        </p:nvSpPr>
        <p:spPr>
          <a:xfrm>
            <a:off x="8837627" y="6642100"/>
            <a:ext cx="258416" cy="254000"/>
          </a:xfrm>
          <a:prstGeom prst="rect">
            <a:avLst/>
          </a:prstGeom>
        </p:spPr>
        <p:txBody>
          <a:bodyPr lIns="38100" tIns="38100" rIns="38100" bIns="38100" anchor="ctr"/>
          <a:lstStyle>
            <a:lvl1pPr defTabSz="406400">
              <a:lnSpc>
                <a:spcPts val="1400"/>
              </a:lnSpc>
              <a:tabLst>
                <a:tab pos="749300" algn="l"/>
              </a:tabLst>
              <a:defRPr sz="1200">
                <a:uFillTx/>
                <a:latin typeface="Helvetica"/>
                <a:ea typeface="Helvetica"/>
                <a:cs typeface="Helvetica"/>
                <a:sym typeface="Helvetica"/>
              </a:defRPr>
            </a:lvl1pPr>
          </a:lstStyle>
          <a:p>
            <a:fld id="{86CB4B4D-7CA3-9044-876B-883B54F8677D}" type="slidenum">
              <a:t>‹Nr.›</a:t>
            </a:fld>
            <a:endParaRPr/>
          </a:p>
        </p:txBody>
      </p:sp>
    </p:spTree>
  </p:cSld>
  <p:clrMapOvr>
    <a:masterClrMapping/>
  </p:clrMapOvr>
  <p:transition xmlns:p14="http://schemas.microsoft.com/office/powerpoint/2010/main" spd="med"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History light + propagation Kopie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" name="Shape 212"/>
          <p:cNvSpPr/>
          <p:nvPr/>
        </p:nvSpPr>
        <p:spPr>
          <a:xfrm>
            <a:off x="38100" y="-50800"/>
            <a:ext cx="1778000" cy="2794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>
            <a:lvl1pPr algn="ctr" defTabSz="406400">
              <a:lnSpc>
                <a:spcPts val="1400"/>
              </a:lnSpc>
              <a:tabLst>
                <a:tab pos="749300" algn="l"/>
                <a:tab pos="1892300" algn="l"/>
              </a:tabLst>
              <a:defRPr>
                <a:solidFill>
                  <a:srgbClr val="011A9A"/>
                </a:solidFill>
              </a:defRPr>
            </a:lvl1pPr>
          </a:lstStyle>
          <a:p>
            <a:r>
              <a:t>Science meets Dharma</a:t>
            </a:r>
          </a:p>
        </p:txBody>
      </p:sp>
      <p:pic>
        <p:nvPicPr>
          <p:cNvPr id="213" name="pasted.pdf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2700" y="190500"/>
            <a:ext cx="9205397" cy="45305"/>
          </a:xfrm>
          <a:prstGeom prst="rect">
            <a:avLst/>
          </a:prstGeom>
          <a:ln w="12700">
            <a:miter lim="400000"/>
          </a:ln>
        </p:spPr>
      </p:pic>
      <p:sp>
        <p:nvSpPr>
          <p:cNvPr id="214" name="Shape 214"/>
          <p:cNvSpPr/>
          <p:nvPr/>
        </p:nvSpPr>
        <p:spPr>
          <a:xfrm>
            <a:off x="6337300" y="-50800"/>
            <a:ext cx="2781300" cy="2794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>
            <a:lvl1pPr algn="ctr" defTabSz="406400">
              <a:lnSpc>
                <a:spcPts val="1400"/>
              </a:lnSpc>
              <a:tabLst>
                <a:tab pos="749300" algn="l"/>
                <a:tab pos="1892300" algn="l"/>
              </a:tabLst>
              <a:defRPr>
                <a:solidFill>
                  <a:srgbClr val="011A9A"/>
                </a:solidFill>
              </a:defRPr>
            </a:lvl1pPr>
          </a:lstStyle>
          <a:p>
            <a:r>
              <a:t>History of Light and Light Propagation</a:t>
            </a:r>
          </a:p>
        </p:txBody>
      </p:sp>
      <p:pic>
        <p:nvPicPr>
          <p:cNvPr id="215" name="pasted.pdf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0800" y="6642100"/>
            <a:ext cx="9205397" cy="45305"/>
          </a:xfrm>
          <a:prstGeom prst="rect">
            <a:avLst/>
          </a:prstGeom>
          <a:ln w="12700">
            <a:miter lim="400000"/>
          </a:ln>
        </p:spPr>
      </p:pic>
      <p:sp>
        <p:nvSpPr>
          <p:cNvPr id="216" name="Shape 216"/>
          <p:cNvSpPr/>
          <p:nvPr/>
        </p:nvSpPr>
        <p:spPr>
          <a:xfrm>
            <a:off x="0" y="6616700"/>
            <a:ext cx="2286000" cy="2794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>
            <a:lvl1pPr algn="ctr" defTabSz="406400">
              <a:lnSpc>
                <a:spcPts val="1400"/>
              </a:lnSpc>
              <a:tabLst>
                <a:tab pos="749300" algn="l"/>
                <a:tab pos="1892300" algn="l"/>
              </a:tabLst>
              <a:defRPr>
                <a:solidFill>
                  <a:srgbClr val="011A9A"/>
                </a:solidFill>
              </a:defRPr>
            </a:lvl1pPr>
          </a:lstStyle>
          <a:p>
            <a:r>
              <a:t>Study Week Mundgod 2013</a:t>
            </a:r>
          </a:p>
        </p:txBody>
      </p:sp>
      <p:sp>
        <p:nvSpPr>
          <p:cNvPr id="217" name="Shape 217"/>
          <p:cNvSpPr>
            <a:spLocks noGrp="1"/>
          </p:cNvSpPr>
          <p:nvPr>
            <p:ph type="sldNum" sz="quarter" idx="2"/>
          </p:nvPr>
        </p:nvSpPr>
        <p:spPr>
          <a:xfrm>
            <a:off x="8837627" y="6642100"/>
            <a:ext cx="258416" cy="254000"/>
          </a:xfrm>
          <a:prstGeom prst="rect">
            <a:avLst/>
          </a:prstGeom>
        </p:spPr>
        <p:txBody>
          <a:bodyPr lIns="38100" tIns="38100" rIns="38100" bIns="38100" anchor="ctr"/>
          <a:lstStyle>
            <a:lvl1pPr defTabSz="406400">
              <a:lnSpc>
                <a:spcPts val="1400"/>
              </a:lnSpc>
              <a:tabLst>
                <a:tab pos="749300" algn="l"/>
              </a:tabLst>
              <a:defRPr sz="1200">
                <a:uFillTx/>
                <a:latin typeface="Helvetica"/>
                <a:ea typeface="Helvetica"/>
                <a:cs typeface="Helvetica"/>
                <a:sym typeface="Helvetica"/>
              </a:defRPr>
            </a:lvl1pPr>
          </a:lstStyle>
          <a:p>
            <a:fld id="{86CB4B4D-7CA3-9044-876B-883B54F8677D}" type="slidenum">
              <a:t>‹Nr.›</a:t>
            </a:fld>
            <a:endParaRPr/>
          </a:p>
        </p:txBody>
      </p:sp>
    </p:spTree>
  </p:cSld>
  <p:clrMapOvr>
    <a:masterClrMapping/>
  </p:clrMapOvr>
  <p:transition xmlns:p14="http://schemas.microsoft.com/office/powerpoint/2010/main" spd="med"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History light + propagation Kopie 1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" name="Shape 224"/>
          <p:cNvSpPr/>
          <p:nvPr/>
        </p:nvSpPr>
        <p:spPr>
          <a:xfrm>
            <a:off x="38100" y="-50800"/>
            <a:ext cx="1778000" cy="2794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>
            <a:lvl1pPr algn="ctr" defTabSz="406400">
              <a:lnSpc>
                <a:spcPts val="1400"/>
              </a:lnSpc>
              <a:tabLst>
                <a:tab pos="749300" algn="l"/>
                <a:tab pos="1892300" algn="l"/>
              </a:tabLst>
              <a:defRPr>
                <a:solidFill>
                  <a:srgbClr val="011A9A"/>
                </a:solidFill>
              </a:defRPr>
            </a:lvl1pPr>
          </a:lstStyle>
          <a:p>
            <a:r>
              <a:t>Science meets Dharma</a:t>
            </a:r>
          </a:p>
        </p:txBody>
      </p:sp>
      <p:pic>
        <p:nvPicPr>
          <p:cNvPr id="225" name="pasted.pdf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2700" y="190500"/>
            <a:ext cx="9205397" cy="45305"/>
          </a:xfrm>
          <a:prstGeom prst="rect">
            <a:avLst/>
          </a:prstGeom>
          <a:ln w="12700">
            <a:miter lim="400000"/>
          </a:ln>
        </p:spPr>
      </p:pic>
      <p:sp>
        <p:nvSpPr>
          <p:cNvPr id="226" name="Shape 226"/>
          <p:cNvSpPr/>
          <p:nvPr/>
        </p:nvSpPr>
        <p:spPr>
          <a:xfrm>
            <a:off x="6337300" y="-50800"/>
            <a:ext cx="2781300" cy="2794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>
            <a:lvl1pPr algn="ctr" defTabSz="406400">
              <a:lnSpc>
                <a:spcPts val="1400"/>
              </a:lnSpc>
              <a:tabLst>
                <a:tab pos="749300" algn="l"/>
                <a:tab pos="1892300" algn="l"/>
              </a:tabLst>
              <a:defRPr>
                <a:solidFill>
                  <a:srgbClr val="011A9A"/>
                </a:solidFill>
              </a:defRPr>
            </a:lvl1pPr>
          </a:lstStyle>
          <a:p>
            <a:r>
              <a:t>History of Light and Light Propagation</a:t>
            </a:r>
          </a:p>
        </p:txBody>
      </p:sp>
      <p:pic>
        <p:nvPicPr>
          <p:cNvPr id="227" name="pasted.pdf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0800" y="6642100"/>
            <a:ext cx="9205397" cy="45305"/>
          </a:xfrm>
          <a:prstGeom prst="rect">
            <a:avLst/>
          </a:prstGeom>
          <a:ln w="12700">
            <a:miter lim="400000"/>
          </a:ln>
        </p:spPr>
      </p:pic>
      <p:sp>
        <p:nvSpPr>
          <p:cNvPr id="228" name="Shape 228"/>
          <p:cNvSpPr/>
          <p:nvPr/>
        </p:nvSpPr>
        <p:spPr>
          <a:xfrm>
            <a:off x="0" y="6616700"/>
            <a:ext cx="2286000" cy="2794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>
            <a:lvl1pPr algn="ctr" defTabSz="406400">
              <a:lnSpc>
                <a:spcPts val="1400"/>
              </a:lnSpc>
              <a:tabLst>
                <a:tab pos="749300" algn="l"/>
                <a:tab pos="1892300" algn="l"/>
              </a:tabLst>
              <a:defRPr>
                <a:solidFill>
                  <a:srgbClr val="011A9A"/>
                </a:solidFill>
              </a:defRPr>
            </a:lvl1pPr>
          </a:lstStyle>
          <a:p>
            <a:r>
              <a:t>Study Week Mundgod 2013</a:t>
            </a:r>
          </a:p>
        </p:txBody>
      </p:sp>
      <p:sp>
        <p:nvSpPr>
          <p:cNvPr id="229" name="Shape 229"/>
          <p:cNvSpPr>
            <a:spLocks noGrp="1"/>
          </p:cNvSpPr>
          <p:nvPr>
            <p:ph type="sldNum" sz="quarter" idx="2"/>
          </p:nvPr>
        </p:nvSpPr>
        <p:spPr>
          <a:xfrm>
            <a:off x="8837627" y="6642100"/>
            <a:ext cx="258416" cy="254000"/>
          </a:xfrm>
          <a:prstGeom prst="rect">
            <a:avLst/>
          </a:prstGeom>
        </p:spPr>
        <p:txBody>
          <a:bodyPr lIns="38100" tIns="38100" rIns="38100" bIns="38100" anchor="ctr"/>
          <a:lstStyle>
            <a:lvl1pPr defTabSz="406400">
              <a:lnSpc>
                <a:spcPts val="1400"/>
              </a:lnSpc>
              <a:tabLst>
                <a:tab pos="749300" algn="l"/>
              </a:tabLst>
              <a:defRPr sz="1200">
                <a:uFillTx/>
                <a:latin typeface="Helvetica"/>
                <a:ea typeface="Helvetica"/>
                <a:cs typeface="Helvetica"/>
                <a:sym typeface="Helvetica"/>
              </a:defRPr>
            </a:lvl1pPr>
          </a:lstStyle>
          <a:p>
            <a:fld id="{86CB4B4D-7CA3-9044-876B-883B54F8677D}" type="slidenum">
              <a:t>‹Nr.›</a:t>
            </a:fld>
            <a:endParaRPr/>
          </a:p>
        </p:txBody>
      </p:sp>
    </p:spTree>
  </p:cSld>
  <p:clrMapOvr>
    <a:masterClrMapping/>
  </p:clrMapOvr>
  <p:transition xmlns:p14="http://schemas.microsoft.com/office/powerpoint/2010/main" spd="med"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History light + propagation Kopie 2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" name="Shape 236"/>
          <p:cNvSpPr/>
          <p:nvPr/>
        </p:nvSpPr>
        <p:spPr>
          <a:xfrm>
            <a:off x="38100" y="-50800"/>
            <a:ext cx="1778000" cy="2794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>
            <a:lvl1pPr algn="ctr" defTabSz="406400">
              <a:lnSpc>
                <a:spcPts val="1400"/>
              </a:lnSpc>
              <a:tabLst>
                <a:tab pos="749300" algn="l"/>
                <a:tab pos="1892300" algn="l"/>
              </a:tabLst>
              <a:defRPr>
                <a:solidFill>
                  <a:srgbClr val="011A9A"/>
                </a:solidFill>
              </a:defRPr>
            </a:lvl1pPr>
          </a:lstStyle>
          <a:p>
            <a:r>
              <a:t>Science meets Dharma</a:t>
            </a:r>
          </a:p>
        </p:txBody>
      </p:sp>
      <p:pic>
        <p:nvPicPr>
          <p:cNvPr id="237" name="pasted.pdf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2700" y="190500"/>
            <a:ext cx="9205397" cy="45305"/>
          </a:xfrm>
          <a:prstGeom prst="rect">
            <a:avLst/>
          </a:prstGeom>
          <a:ln w="12700">
            <a:miter lim="400000"/>
          </a:ln>
        </p:spPr>
      </p:pic>
      <p:sp>
        <p:nvSpPr>
          <p:cNvPr id="238" name="Shape 238"/>
          <p:cNvSpPr/>
          <p:nvPr/>
        </p:nvSpPr>
        <p:spPr>
          <a:xfrm>
            <a:off x="6337300" y="-50800"/>
            <a:ext cx="2781300" cy="2794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>
            <a:lvl1pPr algn="ctr" defTabSz="406400">
              <a:lnSpc>
                <a:spcPts val="1400"/>
              </a:lnSpc>
              <a:tabLst>
                <a:tab pos="749300" algn="l"/>
                <a:tab pos="1892300" algn="l"/>
              </a:tabLst>
              <a:defRPr>
                <a:solidFill>
                  <a:srgbClr val="011A9A"/>
                </a:solidFill>
              </a:defRPr>
            </a:lvl1pPr>
          </a:lstStyle>
          <a:p>
            <a:r>
              <a:t>History of Light and Light Propagation</a:t>
            </a:r>
          </a:p>
        </p:txBody>
      </p:sp>
      <p:pic>
        <p:nvPicPr>
          <p:cNvPr id="239" name="pasted.pdf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0800" y="6642100"/>
            <a:ext cx="9205397" cy="45305"/>
          </a:xfrm>
          <a:prstGeom prst="rect">
            <a:avLst/>
          </a:prstGeom>
          <a:ln w="12700">
            <a:miter lim="400000"/>
          </a:ln>
        </p:spPr>
      </p:pic>
      <p:sp>
        <p:nvSpPr>
          <p:cNvPr id="240" name="Shape 240"/>
          <p:cNvSpPr/>
          <p:nvPr/>
        </p:nvSpPr>
        <p:spPr>
          <a:xfrm>
            <a:off x="0" y="6616700"/>
            <a:ext cx="2286000" cy="2794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>
            <a:lvl1pPr algn="ctr" defTabSz="406400">
              <a:lnSpc>
                <a:spcPts val="1400"/>
              </a:lnSpc>
              <a:tabLst>
                <a:tab pos="749300" algn="l"/>
                <a:tab pos="1892300" algn="l"/>
              </a:tabLst>
              <a:defRPr>
                <a:solidFill>
                  <a:srgbClr val="011A9A"/>
                </a:solidFill>
              </a:defRPr>
            </a:lvl1pPr>
          </a:lstStyle>
          <a:p>
            <a:r>
              <a:t>Study Week Mundgod 2013</a:t>
            </a:r>
          </a:p>
        </p:txBody>
      </p:sp>
      <p:sp>
        <p:nvSpPr>
          <p:cNvPr id="241" name="Shape 241"/>
          <p:cNvSpPr>
            <a:spLocks noGrp="1"/>
          </p:cNvSpPr>
          <p:nvPr>
            <p:ph type="sldNum" sz="quarter" idx="2"/>
          </p:nvPr>
        </p:nvSpPr>
        <p:spPr>
          <a:xfrm>
            <a:off x="8837627" y="6642100"/>
            <a:ext cx="258416" cy="254000"/>
          </a:xfrm>
          <a:prstGeom prst="rect">
            <a:avLst/>
          </a:prstGeom>
        </p:spPr>
        <p:txBody>
          <a:bodyPr lIns="38100" tIns="38100" rIns="38100" bIns="38100" anchor="ctr"/>
          <a:lstStyle>
            <a:lvl1pPr defTabSz="406400">
              <a:lnSpc>
                <a:spcPts val="1400"/>
              </a:lnSpc>
              <a:tabLst>
                <a:tab pos="749300" algn="l"/>
              </a:tabLst>
              <a:defRPr sz="1200">
                <a:uFillTx/>
                <a:latin typeface="Helvetica"/>
                <a:ea typeface="Helvetica"/>
                <a:cs typeface="Helvetica"/>
                <a:sym typeface="Helvetica"/>
              </a:defRPr>
            </a:lvl1pPr>
          </a:lstStyle>
          <a:p>
            <a:fld id="{86CB4B4D-7CA3-9044-876B-883B54F8677D}" type="slidenum">
              <a:t>‹Nr.›</a:t>
            </a:fld>
            <a:endParaRPr/>
          </a:p>
        </p:txBody>
      </p:sp>
    </p:spTree>
  </p:cSld>
  <p:clrMapOvr>
    <a:masterClrMapping/>
  </p:clrMapOvr>
  <p:transition xmlns:p14="http://schemas.microsoft.com/office/powerpoint/2010/main" spd="med"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History light + propagation Kopie 3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" name="Shape 248"/>
          <p:cNvSpPr/>
          <p:nvPr/>
        </p:nvSpPr>
        <p:spPr>
          <a:xfrm>
            <a:off x="38100" y="-50800"/>
            <a:ext cx="1778000" cy="2794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>
            <a:lvl1pPr algn="ctr" defTabSz="406400">
              <a:lnSpc>
                <a:spcPts val="1400"/>
              </a:lnSpc>
              <a:tabLst>
                <a:tab pos="749300" algn="l"/>
                <a:tab pos="1892300" algn="l"/>
              </a:tabLst>
              <a:defRPr>
                <a:solidFill>
                  <a:srgbClr val="011A9A"/>
                </a:solidFill>
              </a:defRPr>
            </a:lvl1pPr>
          </a:lstStyle>
          <a:p>
            <a:r>
              <a:t>Science meets Dharma</a:t>
            </a:r>
          </a:p>
        </p:txBody>
      </p:sp>
      <p:pic>
        <p:nvPicPr>
          <p:cNvPr id="249" name="pasted.pdf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2700" y="190500"/>
            <a:ext cx="9205397" cy="45305"/>
          </a:xfrm>
          <a:prstGeom prst="rect">
            <a:avLst/>
          </a:prstGeom>
          <a:ln w="12700">
            <a:miter lim="400000"/>
          </a:ln>
        </p:spPr>
      </p:pic>
      <p:sp>
        <p:nvSpPr>
          <p:cNvPr id="250" name="Shape 250"/>
          <p:cNvSpPr/>
          <p:nvPr/>
        </p:nvSpPr>
        <p:spPr>
          <a:xfrm>
            <a:off x="6337300" y="-50800"/>
            <a:ext cx="2781300" cy="2794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>
            <a:lvl1pPr algn="ctr" defTabSz="406400">
              <a:lnSpc>
                <a:spcPts val="1400"/>
              </a:lnSpc>
              <a:tabLst>
                <a:tab pos="749300" algn="l"/>
                <a:tab pos="1892300" algn="l"/>
              </a:tabLst>
              <a:defRPr>
                <a:solidFill>
                  <a:srgbClr val="011A9A"/>
                </a:solidFill>
              </a:defRPr>
            </a:lvl1pPr>
          </a:lstStyle>
          <a:p>
            <a:r>
              <a:t>History of Light and Light Propagation</a:t>
            </a:r>
          </a:p>
        </p:txBody>
      </p:sp>
      <p:pic>
        <p:nvPicPr>
          <p:cNvPr id="251" name="pasted.pdf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0800" y="6642100"/>
            <a:ext cx="9205397" cy="45305"/>
          </a:xfrm>
          <a:prstGeom prst="rect">
            <a:avLst/>
          </a:prstGeom>
          <a:ln w="12700">
            <a:miter lim="400000"/>
          </a:ln>
        </p:spPr>
      </p:pic>
      <p:sp>
        <p:nvSpPr>
          <p:cNvPr id="252" name="Shape 252"/>
          <p:cNvSpPr/>
          <p:nvPr/>
        </p:nvSpPr>
        <p:spPr>
          <a:xfrm>
            <a:off x="0" y="6616700"/>
            <a:ext cx="2286000" cy="2794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>
            <a:lvl1pPr algn="ctr" defTabSz="406400">
              <a:lnSpc>
                <a:spcPts val="1400"/>
              </a:lnSpc>
              <a:tabLst>
                <a:tab pos="749300" algn="l"/>
                <a:tab pos="1892300" algn="l"/>
              </a:tabLst>
              <a:defRPr>
                <a:solidFill>
                  <a:srgbClr val="011A9A"/>
                </a:solidFill>
              </a:defRPr>
            </a:lvl1pPr>
          </a:lstStyle>
          <a:p>
            <a:r>
              <a:t>Study Week Mundgod 2013</a:t>
            </a:r>
          </a:p>
        </p:txBody>
      </p:sp>
      <p:sp>
        <p:nvSpPr>
          <p:cNvPr id="253" name="Shape 253"/>
          <p:cNvSpPr>
            <a:spLocks noGrp="1"/>
          </p:cNvSpPr>
          <p:nvPr>
            <p:ph type="sldNum" sz="quarter" idx="2"/>
          </p:nvPr>
        </p:nvSpPr>
        <p:spPr>
          <a:xfrm>
            <a:off x="8837627" y="6642100"/>
            <a:ext cx="258416" cy="254000"/>
          </a:xfrm>
          <a:prstGeom prst="rect">
            <a:avLst/>
          </a:prstGeom>
        </p:spPr>
        <p:txBody>
          <a:bodyPr lIns="38100" tIns="38100" rIns="38100" bIns="38100" anchor="ctr"/>
          <a:lstStyle>
            <a:lvl1pPr defTabSz="406400">
              <a:lnSpc>
                <a:spcPts val="1400"/>
              </a:lnSpc>
              <a:tabLst>
                <a:tab pos="749300" algn="l"/>
              </a:tabLst>
              <a:defRPr sz="1200">
                <a:uFillTx/>
                <a:latin typeface="Helvetica"/>
                <a:ea typeface="Helvetica"/>
                <a:cs typeface="Helvetica"/>
                <a:sym typeface="Helvetica"/>
              </a:defRPr>
            </a:lvl1pPr>
          </a:lstStyle>
          <a:p>
            <a:fld id="{86CB4B4D-7CA3-9044-876B-883B54F8677D}" type="slidenum">
              <a:t>‹Nr.›</a:t>
            </a:fld>
            <a:endParaRPr/>
          </a:p>
        </p:txBody>
      </p:sp>
    </p:spTree>
  </p:cSld>
  <p:clrMapOvr>
    <a:masterClrMapping/>
  </p:clrMapOvr>
  <p:transition xmlns:p14="http://schemas.microsoft.com/office/powerpoint/2010/main" spd="med"/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ensing light  Illusion Script weiss normal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" name="Shape 260"/>
          <p:cNvSpPr/>
          <p:nvPr/>
        </p:nvSpPr>
        <p:spPr>
          <a:xfrm>
            <a:off x="38100" y="-50800"/>
            <a:ext cx="1778000" cy="2794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>
            <a:lvl1pPr algn="ctr" defTabSz="406400">
              <a:lnSpc>
                <a:spcPts val="1400"/>
              </a:lnSpc>
              <a:tabLst>
                <a:tab pos="749300" algn="l"/>
                <a:tab pos="1892300" algn="l"/>
              </a:tabLst>
              <a:defRPr>
                <a:solidFill>
                  <a:srgbClr val="011A9A"/>
                </a:solidFill>
              </a:defRPr>
            </a:lvl1pPr>
          </a:lstStyle>
          <a:p>
            <a:r>
              <a:t>Science meets Dharma</a:t>
            </a:r>
          </a:p>
        </p:txBody>
      </p:sp>
      <p:pic>
        <p:nvPicPr>
          <p:cNvPr id="261" name="pasted.pdf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2700" y="190500"/>
            <a:ext cx="9205397" cy="45305"/>
          </a:xfrm>
          <a:prstGeom prst="rect">
            <a:avLst/>
          </a:prstGeom>
          <a:ln w="12700">
            <a:miter lim="400000"/>
          </a:ln>
        </p:spPr>
      </p:pic>
      <p:sp>
        <p:nvSpPr>
          <p:cNvPr id="262" name="Shape 262"/>
          <p:cNvSpPr/>
          <p:nvPr/>
        </p:nvSpPr>
        <p:spPr>
          <a:xfrm>
            <a:off x="7035800" y="-50800"/>
            <a:ext cx="2070100" cy="2794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>
            <a:lvl1pPr algn="ctr" defTabSz="406400">
              <a:lnSpc>
                <a:spcPts val="1400"/>
              </a:lnSpc>
              <a:tabLst>
                <a:tab pos="749300" algn="l"/>
                <a:tab pos="1892300" algn="l"/>
              </a:tabLst>
              <a:defRPr>
                <a:solidFill>
                  <a:srgbClr val="011A9A"/>
                </a:solidFill>
              </a:defRPr>
            </a:lvl1pPr>
          </a:lstStyle>
          <a:p>
            <a:r>
              <a:t>Sensing Light and Illusions</a:t>
            </a:r>
          </a:p>
        </p:txBody>
      </p:sp>
      <p:pic>
        <p:nvPicPr>
          <p:cNvPr id="263" name="pasted.pdf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0800" y="6642100"/>
            <a:ext cx="9205397" cy="45305"/>
          </a:xfrm>
          <a:prstGeom prst="rect">
            <a:avLst/>
          </a:prstGeom>
          <a:ln w="12700">
            <a:miter lim="400000"/>
          </a:ln>
        </p:spPr>
      </p:pic>
      <p:sp>
        <p:nvSpPr>
          <p:cNvPr id="264" name="Shape 264"/>
          <p:cNvSpPr/>
          <p:nvPr/>
        </p:nvSpPr>
        <p:spPr>
          <a:xfrm>
            <a:off x="0" y="6616700"/>
            <a:ext cx="2286000" cy="2794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>
            <a:lvl1pPr algn="ctr" defTabSz="406400">
              <a:lnSpc>
                <a:spcPts val="1400"/>
              </a:lnSpc>
              <a:tabLst>
                <a:tab pos="749300" algn="l"/>
                <a:tab pos="1892300" algn="l"/>
              </a:tabLst>
              <a:defRPr>
                <a:solidFill>
                  <a:srgbClr val="011A9A"/>
                </a:solidFill>
              </a:defRPr>
            </a:lvl1pPr>
          </a:lstStyle>
          <a:p>
            <a:r>
              <a:t>Study Week Mundgod 2013</a:t>
            </a:r>
          </a:p>
        </p:txBody>
      </p:sp>
      <p:sp>
        <p:nvSpPr>
          <p:cNvPr id="265" name="Shape 265"/>
          <p:cNvSpPr>
            <a:spLocks noGrp="1"/>
          </p:cNvSpPr>
          <p:nvPr>
            <p:ph type="sldNum" sz="quarter" idx="2"/>
          </p:nvPr>
        </p:nvSpPr>
        <p:spPr>
          <a:xfrm>
            <a:off x="8837627" y="6642100"/>
            <a:ext cx="258416" cy="254000"/>
          </a:xfrm>
          <a:prstGeom prst="rect">
            <a:avLst/>
          </a:prstGeom>
        </p:spPr>
        <p:txBody>
          <a:bodyPr lIns="38100" tIns="38100" rIns="38100" bIns="38100" anchor="ctr"/>
          <a:lstStyle>
            <a:lvl1pPr defTabSz="406400">
              <a:lnSpc>
                <a:spcPts val="1400"/>
              </a:lnSpc>
              <a:tabLst>
                <a:tab pos="749300" algn="l"/>
              </a:tabLst>
              <a:defRPr sz="1200">
                <a:uFillTx/>
                <a:latin typeface="Helvetica"/>
                <a:ea typeface="Helvetica"/>
                <a:cs typeface="Helvetica"/>
                <a:sym typeface="Helvetica"/>
              </a:defRPr>
            </a:lvl1pPr>
          </a:lstStyle>
          <a:p>
            <a:fld id="{86CB4B4D-7CA3-9044-876B-883B54F8677D}" type="slidenum">
              <a:t>‹Nr.›</a:t>
            </a:fld>
            <a:endParaRPr/>
          </a:p>
        </p:txBody>
      </p:sp>
    </p:spTree>
  </p:cSld>
  <p:clrMapOvr>
    <a:masterClrMapping/>
  </p:clrMapOvr>
  <p:transition xmlns:p14="http://schemas.microsoft.com/office/powerpoint/2010/main" spd="med"/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Plain wight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" name="Shape 272"/>
          <p:cNvSpPr>
            <a:spLocks noGrp="1"/>
          </p:cNvSpPr>
          <p:nvPr>
            <p:ph type="sldNum" sz="quarter" idx="2"/>
          </p:nvPr>
        </p:nvSpPr>
        <p:spPr>
          <a:xfrm>
            <a:off x="4445000" y="6527800"/>
            <a:ext cx="241300" cy="254000"/>
          </a:xfrm>
          <a:prstGeom prst="rect">
            <a:avLst/>
          </a:prstGeom>
        </p:spPr>
        <p:txBody>
          <a:bodyPr lIns="38100" tIns="38100" rIns="38100" bIns="38100" anchor="ctr"/>
          <a:lstStyle>
            <a:lvl1pPr defTabSz="406400">
              <a:lnSpc>
                <a:spcPts val="1400"/>
              </a:lnSpc>
              <a:tabLst>
                <a:tab pos="749300" algn="l"/>
              </a:tabLst>
              <a:defRPr sz="1200">
                <a:uFillTx/>
                <a:latin typeface="Gill Sans"/>
                <a:ea typeface="Gill Sans"/>
                <a:cs typeface="Gill Sans"/>
                <a:sym typeface="Gill Sans"/>
              </a:defRPr>
            </a:lvl1pPr>
          </a:lstStyle>
          <a:p>
            <a:fld id="{86CB4B4D-7CA3-9044-876B-883B54F8677D}" type="slidenum">
              <a:t>‹Nr.›</a:t>
            </a:fld>
            <a:endParaRPr/>
          </a:p>
        </p:txBody>
      </p:sp>
    </p:spTree>
  </p:cSld>
  <p:clrMapOvr>
    <a:masterClrMapping/>
  </p:clrMapOvr>
  <p:transition xmlns:p14="http://schemas.microsoft.com/office/powerpoint/2010/main" spd="med"/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optical Illusion Script weiss normal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" name="Shape 279"/>
          <p:cNvSpPr/>
          <p:nvPr/>
        </p:nvSpPr>
        <p:spPr>
          <a:xfrm>
            <a:off x="38100" y="-50800"/>
            <a:ext cx="1778000" cy="2794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>
            <a:lvl1pPr algn="ctr" defTabSz="406400">
              <a:lnSpc>
                <a:spcPts val="1400"/>
              </a:lnSpc>
              <a:tabLst>
                <a:tab pos="749300" algn="l"/>
                <a:tab pos="1892300" algn="l"/>
              </a:tabLst>
              <a:defRPr>
                <a:solidFill>
                  <a:srgbClr val="011A9A"/>
                </a:solidFill>
              </a:defRPr>
            </a:lvl1pPr>
          </a:lstStyle>
          <a:p>
            <a:r>
              <a:t>Science meets Dharma</a:t>
            </a:r>
          </a:p>
        </p:txBody>
      </p:sp>
      <p:pic>
        <p:nvPicPr>
          <p:cNvPr id="280" name="pasted.pdf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2700" y="190500"/>
            <a:ext cx="9205397" cy="45305"/>
          </a:xfrm>
          <a:prstGeom prst="rect">
            <a:avLst/>
          </a:prstGeom>
          <a:ln w="12700">
            <a:miter lim="400000"/>
          </a:ln>
        </p:spPr>
      </p:pic>
      <p:sp>
        <p:nvSpPr>
          <p:cNvPr id="281" name="Shape 281"/>
          <p:cNvSpPr/>
          <p:nvPr/>
        </p:nvSpPr>
        <p:spPr>
          <a:xfrm>
            <a:off x="7035800" y="-50800"/>
            <a:ext cx="2070100" cy="2794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>
            <a:lvl1pPr algn="ctr" defTabSz="406400">
              <a:lnSpc>
                <a:spcPts val="1400"/>
              </a:lnSpc>
              <a:tabLst>
                <a:tab pos="749300" algn="l"/>
                <a:tab pos="1892300" algn="l"/>
              </a:tabLst>
              <a:defRPr>
                <a:solidFill>
                  <a:srgbClr val="011A9A"/>
                </a:solidFill>
              </a:defRPr>
            </a:lvl1pPr>
          </a:lstStyle>
          <a:p>
            <a:r>
              <a:t>Sensing Light and Illusions</a:t>
            </a:r>
          </a:p>
        </p:txBody>
      </p:sp>
      <p:pic>
        <p:nvPicPr>
          <p:cNvPr id="282" name="pasted.pdf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0800" y="6642100"/>
            <a:ext cx="9205397" cy="45305"/>
          </a:xfrm>
          <a:prstGeom prst="rect">
            <a:avLst/>
          </a:prstGeom>
          <a:ln w="12700">
            <a:miter lim="400000"/>
          </a:ln>
        </p:spPr>
      </p:pic>
      <p:sp>
        <p:nvSpPr>
          <p:cNvPr id="283" name="Shape 283"/>
          <p:cNvSpPr/>
          <p:nvPr/>
        </p:nvSpPr>
        <p:spPr>
          <a:xfrm>
            <a:off x="0" y="6616700"/>
            <a:ext cx="2286000" cy="2794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>
            <a:lvl1pPr algn="ctr" defTabSz="406400">
              <a:lnSpc>
                <a:spcPts val="1400"/>
              </a:lnSpc>
              <a:tabLst>
                <a:tab pos="749300" algn="l"/>
                <a:tab pos="1892300" algn="l"/>
              </a:tabLst>
              <a:defRPr>
                <a:solidFill>
                  <a:srgbClr val="011A9A"/>
                </a:solidFill>
              </a:defRPr>
            </a:lvl1pPr>
          </a:lstStyle>
          <a:p>
            <a:r>
              <a:t>Study Week Bylakuppe 2013</a:t>
            </a:r>
          </a:p>
        </p:txBody>
      </p:sp>
      <p:sp>
        <p:nvSpPr>
          <p:cNvPr id="284" name="Shape 284"/>
          <p:cNvSpPr>
            <a:spLocks noGrp="1"/>
          </p:cNvSpPr>
          <p:nvPr>
            <p:ph type="sldNum" sz="quarter" idx="2"/>
          </p:nvPr>
        </p:nvSpPr>
        <p:spPr>
          <a:xfrm>
            <a:off x="8837627" y="6642100"/>
            <a:ext cx="258416" cy="254000"/>
          </a:xfrm>
          <a:prstGeom prst="rect">
            <a:avLst/>
          </a:prstGeom>
        </p:spPr>
        <p:txBody>
          <a:bodyPr lIns="38100" tIns="38100" rIns="38100" bIns="38100" anchor="ctr"/>
          <a:lstStyle>
            <a:lvl1pPr defTabSz="406400">
              <a:lnSpc>
                <a:spcPts val="1400"/>
              </a:lnSpc>
              <a:tabLst>
                <a:tab pos="749300" algn="l"/>
              </a:tabLst>
              <a:defRPr sz="1200">
                <a:uFillTx/>
                <a:latin typeface="Helvetica"/>
                <a:ea typeface="Helvetica"/>
                <a:cs typeface="Helvetica"/>
                <a:sym typeface="Helvetica"/>
              </a:defRPr>
            </a:lvl1pPr>
          </a:lstStyle>
          <a:p>
            <a:fld id="{86CB4B4D-7CA3-9044-876B-883B54F8677D}" type="slidenum">
              <a:t>‹Nr.›</a:t>
            </a:fld>
            <a:endParaRPr/>
          </a:p>
        </p:txBody>
      </p:sp>
    </p:spTree>
  </p:cSld>
  <p:clrMapOvr>
    <a:masterClrMapping/>
  </p:clrMapOvr>
  <p:transition xmlns:p14="http://schemas.microsoft.com/office/powerpoint/2010/main" spd="med"/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mD blue Kopie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" name="Shape 291"/>
          <p:cNvSpPr/>
          <p:nvPr/>
        </p:nvSpPr>
        <p:spPr>
          <a:xfrm>
            <a:off x="-50800" y="-76200"/>
            <a:ext cx="9182100" cy="6934200"/>
          </a:xfrm>
          <a:prstGeom prst="rect">
            <a:avLst/>
          </a:prstGeom>
          <a:solidFill>
            <a:srgbClr val="DCEDFF"/>
          </a:solidFill>
          <a:ln w="25400">
            <a:solidFill>
              <a:srgbClr val="DCEDFF"/>
            </a:solidFill>
            <a:miter lim="400000"/>
          </a:ln>
        </p:spPr>
        <p:txBody>
          <a:bodyPr lIns="38100" tIns="38100" rIns="38100" bIns="38100" anchor="ctr"/>
          <a:lstStyle/>
          <a:p>
            <a:pPr algn="ctr" defTabSz="406400">
              <a:lnSpc>
                <a:spcPts val="3100"/>
              </a:lnSpc>
              <a:tabLst>
                <a:tab pos="749300" algn="l"/>
              </a:tabLst>
              <a:defRPr sz="2600"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292" name="Shape 292"/>
          <p:cNvSpPr/>
          <p:nvPr/>
        </p:nvSpPr>
        <p:spPr>
          <a:xfrm>
            <a:off x="0" y="6629400"/>
            <a:ext cx="2984500" cy="2540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>
            <a:lvl1pPr defTabSz="406400">
              <a:lnSpc>
                <a:spcPts val="1200"/>
              </a:lnSpc>
              <a:tabLst>
                <a:tab pos="749300" algn="l"/>
                <a:tab pos="1892300" algn="l"/>
              </a:tabLst>
              <a:defRPr sz="1000" i="1">
                <a:solidFill>
                  <a:srgbClr val="011A9A"/>
                </a:solidFill>
              </a:defRPr>
            </a:lvl1pPr>
          </a:lstStyle>
          <a:p>
            <a:pPr>
              <a:defRPr i="0"/>
            </a:pPr>
            <a:r>
              <a:rPr i="1"/>
              <a:t>Science meets Dharma</a:t>
            </a:r>
          </a:p>
        </p:txBody>
      </p:sp>
      <p:sp>
        <p:nvSpPr>
          <p:cNvPr id="293" name="Shape 293"/>
          <p:cNvSpPr/>
          <p:nvPr/>
        </p:nvSpPr>
        <p:spPr>
          <a:xfrm flipV="1">
            <a:off x="0" y="6664326"/>
            <a:ext cx="9192270" cy="3175"/>
          </a:xfrm>
          <a:prstGeom prst="line">
            <a:avLst/>
          </a:prstGeom>
          <a:ln w="38100">
            <a:solidFill>
              <a:srgbClr val="15248C"/>
            </a:solidFill>
            <a:miter lim="400000"/>
          </a:ln>
        </p:spPr>
        <p:txBody>
          <a:bodyPr lIns="50800" tIns="50800" rIns="50800" bIns="50800" anchor="ctr"/>
          <a:lstStyle/>
          <a:p>
            <a:endParaRPr/>
          </a:p>
        </p:txBody>
      </p:sp>
      <p:sp>
        <p:nvSpPr>
          <p:cNvPr id="294" name="Shape 294"/>
          <p:cNvSpPr/>
          <p:nvPr/>
        </p:nvSpPr>
        <p:spPr>
          <a:xfrm>
            <a:off x="8115300" y="6629400"/>
            <a:ext cx="1066800" cy="2540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>
            <a:lvl1pPr algn="ctr" defTabSz="406400">
              <a:lnSpc>
                <a:spcPts val="1200"/>
              </a:lnSpc>
              <a:tabLst>
                <a:tab pos="749300" algn="l"/>
                <a:tab pos="1892300" algn="l"/>
              </a:tabLst>
              <a:defRPr sz="1000">
                <a:solidFill>
                  <a:srgbClr val="011A9A"/>
                </a:solidFill>
              </a:defRPr>
            </a:lvl1pPr>
          </a:lstStyle>
          <a:p>
            <a:r>
              <a:t>Werner Nater</a:t>
            </a:r>
          </a:p>
        </p:txBody>
      </p:sp>
      <p:sp>
        <p:nvSpPr>
          <p:cNvPr id="295" name="Shape 295"/>
          <p:cNvSpPr>
            <a:spLocks noGrp="1"/>
          </p:cNvSpPr>
          <p:nvPr>
            <p:ph type="sldNum" sz="quarter" idx="2"/>
          </p:nvPr>
        </p:nvSpPr>
        <p:spPr>
          <a:xfrm>
            <a:off x="4457553" y="6667500"/>
            <a:ext cx="230164" cy="228600"/>
          </a:xfrm>
          <a:prstGeom prst="rect">
            <a:avLst/>
          </a:prstGeom>
        </p:spPr>
        <p:txBody>
          <a:bodyPr lIns="38100" tIns="38100" rIns="38100" bIns="38100" anchor="ctr"/>
          <a:lstStyle>
            <a:lvl1pPr defTabSz="406400">
              <a:lnSpc>
                <a:spcPts val="1200"/>
              </a:lnSpc>
              <a:tabLst>
                <a:tab pos="749300" algn="l"/>
              </a:tabLst>
              <a:defRPr sz="1000">
                <a:uFillTx/>
                <a:latin typeface="Helvetica"/>
                <a:ea typeface="Helvetica"/>
                <a:cs typeface="Helvetica"/>
                <a:sym typeface="Helvetica"/>
              </a:defRPr>
            </a:lvl1pPr>
          </a:lstStyle>
          <a:p>
            <a:fld id="{86CB4B4D-7CA3-9044-876B-883B54F8677D}" type="slidenum">
              <a:t>‹Nr.›</a:t>
            </a:fld>
            <a:endParaRPr/>
          </a:p>
        </p:txBody>
      </p:sp>
    </p:spTree>
  </p:cSld>
  <p:clrMapOvr>
    <a:masterClrMapping/>
  </p:clrMapOvr>
  <p:transition xmlns:p14="http://schemas.microsoft.com/office/powerpoint/2010/main" spd="med"/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mD experience weiss normal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" name="Shape 302"/>
          <p:cNvSpPr/>
          <p:nvPr/>
        </p:nvSpPr>
        <p:spPr>
          <a:xfrm>
            <a:off x="0" y="6617969"/>
            <a:ext cx="3211831" cy="28575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 defTabSz="411480">
              <a:lnSpc>
                <a:spcPts val="1400"/>
              </a:lnSpc>
              <a:tabLst>
                <a:tab pos="749300" algn="l"/>
                <a:tab pos="1879600" algn="l"/>
              </a:tabLst>
              <a:defRPr>
                <a:solidFill>
                  <a:srgbClr val="011A9A"/>
                </a:solidFill>
              </a:defRPr>
            </a:lvl1pPr>
          </a:lstStyle>
          <a:p>
            <a:r>
              <a:t>Science meets Dharma,  Dharamsala 2013</a:t>
            </a:r>
          </a:p>
        </p:txBody>
      </p:sp>
      <p:sp>
        <p:nvSpPr>
          <p:cNvPr id="303" name="Shape 303"/>
          <p:cNvSpPr/>
          <p:nvPr/>
        </p:nvSpPr>
        <p:spPr>
          <a:xfrm>
            <a:off x="0" y="6663690"/>
            <a:ext cx="9132570" cy="1"/>
          </a:xfrm>
          <a:prstGeom prst="line">
            <a:avLst/>
          </a:prstGeom>
          <a:ln w="25400">
            <a:solidFill>
              <a:srgbClr val="15248C"/>
            </a:solidFill>
            <a:miter lim="400000"/>
          </a:ln>
        </p:spPr>
        <p:txBody>
          <a:bodyPr lIns="45719" rIns="45719" anchor="ctr"/>
          <a:lstStyle/>
          <a:p>
            <a:pPr defTabSz="411480">
              <a:defRPr sz="1000"/>
            </a:pPr>
            <a:endParaRPr/>
          </a:p>
        </p:txBody>
      </p:sp>
      <p:sp>
        <p:nvSpPr>
          <p:cNvPr id="304" name="Shape 304"/>
          <p:cNvSpPr/>
          <p:nvPr/>
        </p:nvSpPr>
        <p:spPr>
          <a:xfrm>
            <a:off x="8069579" y="6617969"/>
            <a:ext cx="1062991" cy="28575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 defTabSz="411480">
              <a:lnSpc>
                <a:spcPts val="1400"/>
              </a:lnSpc>
              <a:tabLst>
                <a:tab pos="749300" algn="l"/>
                <a:tab pos="1879600" algn="l"/>
              </a:tabLst>
              <a:defRPr>
                <a:solidFill>
                  <a:srgbClr val="011A9A"/>
                </a:solidFill>
              </a:defRPr>
            </a:lvl1pPr>
          </a:lstStyle>
          <a:p>
            <a:r>
              <a:t>Werner Nater</a:t>
            </a:r>
          </a:p>
        </p:txBody>
      </p:sp>
      <p:sp>
        <p:nvSpPr>
          <p:cNvPr id="305" name="Shape 305"/>
          <p:cNvSpPr>
            <a:spLocks noGrp="1"/>
          </p:cNvSpPr>
          <p:nvPr>
            <p:ph type="sldNum" sz="quarter" idx="2"/>
          </p:nvPr>
        </p:nvSpPr>
        <p:spPr>
          <a:xfrm>
            <a:off x="4440887" y="6637654"/>
            <a:ext cx="250796" cy="246381"/>
          </a:xfrm>
          <a:prstGeom prst="rect">
            <a:avLst/>
          </a:prstGeom>
        </p:spPr>
        <p:txBody>
          <a:bodyPr lIns="34290" tIns="34290" rIns="34290" bIns="34290" anchor="ctr"/>
          <a:lstStyle>
            <a:lvl1pPr defTabSz="411480">
              <a:lnSpc>
                <a:spcPts val="1400"/>
              </a:lnSpc>
              <a:tabLst>
                <a:tab pos="749300" algn="l"/>
              </a:tabLst>
              <a:defRPr sz="1200">
                <a:solidFill>
                  <a:srgbClr val="0000EE"/>
                </a:solidFill>
                <a:uFillTx/>
                <a:latin typeface="Helvetica"/>
                <a:ea typeface="Helvetica"/>
                <a:cs typeface="Helvetica"/>
                <a:sym typeface="Helvetica"/>
              </a:defRPr>
            </a:lvl1pPr>
          </a:lstStyle>
          <a:p>
            <a:fld id="{86CB4B4D-7CA3-9044-876B-883B54F8677D}" type="slidenum">
              <a:t>‹Nr.›</a:t>
            </a:fld>
            <a:endParaRPr/>
          </a:p>
        </p:txBody>
      </p:sp>
    </p:spTree>
  </p:cSld>
  <p:clrMapOvr>
    <a:masterClrMapping/>
  </p:clrMapOvr>
  <p:transition xmlns:p14="http://schemas.microsoft.com/office/powerpoint/2010/main" spd="med"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blan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Shape 34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‹Nr.›</a:t>
            </a:fld>
            <a:endParaRPr/>
          </a:p>
        </p:txBody>
      </p:sp>
    </p:spTree>
  </p:cSld>
  <p:clrMapOvr>
    <a:masterClrMapping/>
  </p:clrMapOvr>
  <p:transition xmlns:p14="http://schemas.microsoft.com/office/powerpoint/2010/main" spd="med"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mD blue Kopie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" name="Shape 312"/>
          <p:cNvSpPr/>
          <p:nvPr/>
        </p:nvSpPr>
        <p:spPr>
          <a:xfrm>
            <a:off x="-45720" y="-80010"/>
            <a:ext cx="9178290" cy="6938010"/>
          </a:xfrm>
          <a:prstGeom prst="rect">
            <a:avLst/>
          </a:prstGeom>
          <a:solidFill>
            <a:srgbClr val="DCEDFF"/>
          </a:solidFill>
          <a:ln w="12700">
            <a:solidFill>
              <a:srgbClr val="DCEDFF"/>
            </a:solidFill>
            <a:miter lim="400000"/>
          </a:ln>
        </p:spPr>
        <p:txBody>
          <a:bodyPr lIns="34290" tIns="34290" rIns="34290" bIns="34290" anchor="ctr"/>
          <a:lstStyle/>
          <a:p>
            <a:pPr algn="ctr" defTabSz="411480">
              <a:lnSpc>
                <a:spcPts val="3100"/>
              </a:lnSpc>
              <a:tabLst>
                <a:tab pos="749300" algn="l"/>
              </a:tabLst>
              <a:defRPr sz="2600"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313" name="Shape 313"/>
          <p:cNvSpPr/>
          <p:nvPr/>
        </p:nvSpPr>
        <p:spPr>
          <a:xfrm>
            <a:off x="0" y="6629400"/>
            <a:ext cx="2983231" cy="2540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defTabSz="411480">
              <a:lnSpc>
                <a:spcPts val="1200"/>
              </a:lnSpc>
              <a:tabLst>
                <a:tab pos="749300" algn="l"/>
                <a:tab pos="1892300" algn="l"/>
              </a:tabLst>
              <a:defRPr sz="1000" i="1">
                <a:solidFill>
                  <a:srgbClr val="011A9A"/>
                </a:solidFill>
              </a:defRPr>
            </a:lvl1pPr>
          </a:lstStyle>
          <a:p>
            <a:pPr>
              <a:defRPr i="0"/>
            </a:pPr>
            <a:r>
              <a:rPr i="1"/>
              <a:t>Science meets Dharma</a:t>
            </a:r>
          </a:p>
        </p:txBody>
      </p:sp>
      <p:sp>
        <p:nvSpPr>
          <p:cNvPr id="314" name="Shape 314"/>
          <p:cNvSpPr/>
          <p:nvPr/>
        </p:nvSpPr>
        <p:spPr>
          <a:xfrm flipV="1">
            <a:off x="0" y="6664326"/>
            <a:ext cx="9192270" cy="3175"/>
          </a:xfrm>
          <a:prstGeom prst="line">
            <a:avLst/>
          </a:prstGeom>
          <a:ln w="25400">
            <a:solidFill>
              <a:srgbClr val="15248C"/>
            </a:solidFill>
            <a:miter lim="400000"/>
          </a:ln>
        </p:spPr>
        <p:txBody>
          <a:bodyPr lIns="45719" rIns="45719" anchor="ctr"/>
          <a:lstStyle/>
          <a:p>
            <a:pPr defTabSz="411480">
              <a:defRPr sz="1000"/>
            </a:pPr>
            <a:endParaRPr/>
          </a:p>
        </p:txBody>
      </p:sp>
      <p:sp>
        <p:nvSpPr>
          <p:cNvPr id="315" name="Shape 315"/>
          <p:cNvSpPr/>
          <p:nvPr/>
        </p:nvSpPr>
        <p:spPr>
          <a:xfrm>
            <a:off x="8115300" y="6629400"/>
            <a:ext cx="1062990" cy="2540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 defTabSz="411480">
              <a:lnSpc>
                <a:spcPts val="1200"/>
              </a:lnSpc>
              <a:tabLst>
                <a:tab pos="749300" algn="l"/>
                <a:tab pos="1892300" algn="l"/>
              </a:tabLst>
              <a:defRPr sz="1000">
                <a:solidFill>
                  <a:srgbClr val="011A9A"/>
                </a:solidFill>
              </a:defRPr>
            </a:lvl1pPr>
          </a:lstStyle>
          <a:p>
            <a:r>
              <a:t>Werner Nater</a:t>
            </a:r>
          </a:p>
        </p:txBody>
      </p:sp>
      <p:sp>
        <p:nvSpPr>
          <p:cNvPr id="316" name="Shape 316"/>
          <p:cNvSpPr>
            <a:spLocks noGrp="1"/>
          </p:cNvSpPr>
          <p:nvPr>
            <p:ph type="sldNum" sz="quarter" idx="2"/>
          </p:nvPr>
        </p:nvSpPr>
        <p:spPr>
          <a:xfrm>
            <a:off x="4461363" y="6667500"/>
            <a:ext cx="222544" cy="220981"/>
          </a:xfrm>
          <a:prstGeom prst="rect">
            <a:avLst/>
          </a:prstGeom>
        </p:spPr>
        <p:txBody>
          <a:bodyPr lIns="34290" tIns="34290" rIns="34290" bIns="34290" anchor="ctr"/>
          <a:lstStyle>
            <a:lvl1pPr defTabSz="411480">
              <a:lnSpc>
                <a:spcPts val="1200"/>
              </a:lnSpc>
              <a:tabLst>
                <a:tab pos="749300" algn="l"/>
              </a:tabLst>
              <a:defRPr sz="1000">
                <a:uFillTx/>
                <a:latin typeface="Helvetica"/>
                <a:ea typeface="Helvetica"/>
                <a:cs typeface="Helvetica"/>
                <a:sym typeface="Helvetica"/>
              </a:defRPr>
            </a:lvl1pPr>
          </a:lstStyle>
          <a:p>
            <a:fld id="{86CB4B4D-7CA3-9044-876B-883B54F8677D}" type="slidenum">
              <a:t>‹Nr.›</a:t>
            </a:fld>
            <a:endParaRPr/>
          </a:p>
        </p:txBody>
      </p:sp>
    </p:spTree>
  </p:cSld>
  <p:clrMapOvr>
    <a:masterClrMapping/>
  </p:clrMapOvr>
  <p:transition xmlns:p14="http://schemas.microsoft.com/office/powerpoint/2010/main" spd="med"/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itel &amp; Aufzählung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" name="Shape 323"/>
          <p:cNvSpPr>
            <a:spLocks noGrp="1"/>
          </p:cNvSpPr>
          <p:nvPr>
            <p:ph type="title"/>
          </p:nvPr>
        </p:nvSpPr>
        <p:spPr>
          <a:xfrm>
            <a:off x="669726" y="312539"/>
            <a:ext cx="7804548" cy="1518047"/>
          </a:xfrm>
          <a:prstGeom prst="rect">
            <a:avLst/>
          </a:prstGeom>
        </p:spPr>
        <p:txBody>
          <a:bodyPr lIns="35718" tIns="35718" rIns="35718" bIns="35718">
            <a:normAutofit/>
          </a:bodyPr>
          <a:lstStyle>
            <a:lvl1pPr marL="0" marR="0" defTabSz="410765">
              <a:defRPr sz="5600">
                <a:uFillTx/>
                <a:latin typeface="Helvetica Light"/>
                <a:ea typeface="Helvetica Light"/>
                <a:cs typeface="Helvetica Light"/>
                <a:sym typeface="Helvetica Light"/>
              </a:defRPr>
            </a:lvl1pPr>
          </a:lstStyle>
          <a:p>
            <a:r>
              <a:t>Titeltext</a:t>
            </a:r>
          </a:p>
        </p:txBody>
      </p:sp>
      <p:sp>
        <p:nvSpPr>
          <p:cNvPr id="324" name="Shape 324"/>
          <p:cNvSpPr>
            <a:spLocks noGrp="1"/>
          </p:cNvSpPr>
          <p:nvPr>
            <p:ph type="body" idx="1"/>
          </p:nvPr>
        </p:nvSpPr>
        <p:spPr>
          <a:xfrm>
            <a:off x="669726" y="1830585"/>
            <a:ext cx="7804548" cy="4420197"/>
          </a:xfrm>
          <a:prstGeom prst="rect">
            <a:avLst/>
          </a:prstGeom>
        </p:spPr>
        <p:txBody>
          <a:bodyPr lIns="35718" tIns="35718" rIns="35718" bIns="35718" anchor="ctr">
            <a:normAutofit/>
          </a:bodyPr>
          <a:lstStyle>
            <a:lvl1pPr marL="296333" marR="0" indent="-296333" defTabSz="410765">
              <a:spcBef>
                <a:spcPts val="2900"/>
              </a:spcBef>
              <a:buSzPct val="75000"/>
              <a:defRPr sz="2400">
                <a:uFillTx/>
                <a:latin typeface="Helvetica Light"/>
                <a:ea typeface="Helvetica Light"/>
                <a:cs typeface="Helvetica Light"/>
                <a:sym typeface="Helvetica Light"/>
              </a:defRPr>
            </a:lvl1pPr>
            <a:lvl2pPr marL="740833" marR="0" indent="-296333" defTabSz="410765">
              <a:spcBef>
                <a:spcPts val="2900"/>
              </a:spcBef>
              <a:buSzPct val="75000"/>
              <a:buChar char="•"/>
              <a:defRPr sz="2400">
                <a:uFillTx/>
                <a:latin typeface="Helvetica Light"/>
                <a:ea typeface="Helvetica Light"/>
                <a:cs typeface="Helvetica Light"/>
                <a:sym typeface="Helvetica Light"/>
              </a:defRPr>
            </a:lvl2pPr>
            <a:lvl3pPr marL="1185333" marR="0" indent="-296333" defTabSz="410765">
              <a:spcBef>
                <a:spcPts val="2900"/>
              </a:spcBef>
              <a:buSzPct val="75000"/>
              <a:defRPr>
                <a:uFillTx/>
                <a:latin typeface="Helvetica Light"/>
                <a:ea typeface="Helvetica Light"/>
                <a:cs typeface="Helvetica Light"/>
                <a:sym typeface="Helvetica Light"/>
              </a:defRPr>
            </a:lvl3pPr>
            <a:lvl4pPr marL="1629833" marR="0" indent="-296333" defTabSz="410765">
              <a:spcBef>
                <a:spcPts val="2900"/>
              </a:spcBef>
              <a:buSzPct val="75000"/>
              <a:buChar char="•"/>
              <a:defRPr sz="2400">
                <a:uFillTx/>
                <a:latin typeface="Helvetica Light"/>
                <a:ea typeface="Helvetica Light"/>
                <a:cs typeface="Helvetica Light"/>
                <a:sym typeface="Helvetica Light"/>
              </a:defRPr>
            </a:lvl4pPr>
            <a:lvl5pPr marL="2074333" marR="0" indent="-296333" defTabSz="410765">
              <a:spcBef>
                <a:spcPts val="2900"/>
              </a:spcBef>
              <a:buSzPct val="75000"/>
              <a:buChar char="•"/>
              <a:defRPr sz="2400">
                <a:uFillTx/>
                <a:latin typeface="Helvetica Light"/>
                <a:ea typeface="Helvetica Light"/>
                <a:cs typeface="Helvetica Light"/>
                <a:sym typeface="Helvetica Light"/>
              </a:defRPr>
            </a:lvl5pPr>
          </a:lstStyle>
          <a:p>
            <a:r>
              <a:t>Textebene 1</a:t>
            </a:r>
          </a:p>
          <a:p>
            <a:pPr lvl="1"/>
            <a:r>
              <a:t>Textebene 2</a:t>
            </a:r>
          </a:p>
          <a:p>
            <a:pPr lvl="2"/>
            <a:r>
              <a:t>Textebene 3</a:t>
            </a:r>
          </a:p>
          <a:p>
            <a:pPr lvl="3"/>
            <a:r>
              <a:t>Textebene 4</a:t>
            </a:r>
          </a:p>
          <a:p>
            <a:pPr lvl="4"/>
            <a:r>
              <a:t>Textebene 5</a:t>
            </a:r>
          </a:p>
        </p:txBody>
      </p:sp>
      <p:sp>
        <p:nvSpPr>
          <p:cNvPr id="325" name="Shape 325"/>
          <p:cNvSpPr>
            <a:spLocks noGrp="1"/>
          </p:cNvSpPr>
          <p:nvPr>
            <p:ph type="sldNum" sz="quarter" idx="2"/>
          </p:nvPr>
        </p:nvSpPr>
        <p:spPr>
          <a:xfrm>
            <a:off x="4440732" y="6505277"/>
            <a:ext cx="253607" cy="249238"/>
          </a:xfrm>
          <a:prstGeom prst="rect">
            <a:avLst/>
          </a:prstGeom>
        </p:spPr>
        <p:txBody>
          <a:bodyPr lIns="35718" tIns="35718" rIns="35718" bIns="35718"/>
          <a:lstStyle>
            <a:lvl1pPr defTabSz="410765">
              <a:defRPr sz="1200">
                <a:uFillTx/>
                <a:latin typeface="Helvetica Light"/>
                <a:ea typeface="Helvetica Light"/>
                <a:cs typeface="Helvetica Light"/>
                <a:sym typeface="Helvetica Light"/>
              </a:defRPr>
            </a:lvl1pPr>
          </a:lstStyle>
          <a:p>
            <a:fld id="{86CB4B4D-7CA3-9044-876B-883B54F8677D}" type="slidenum">
              <a:t>‹Nr.›</a:t>
            </a:fld>
            <a:endParaRPr/>
          </a:p>
        </p:txBody>
      </p:sp>
    </p:spTree>
  </p:cSld>
  <p:clrMapOvr>
    <a:masterClrMapping/>
  </p:clrMapOvr>
  <p:transition xmlns:p14="http://schemas.microsoft.com/office/powerpoint/2010/main" spd="med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black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Shape 41"/>
          <p:cNvSpPr/>
          <p:nvPr/>
        </p:nvSpPr>
        <p:spPr>
          <a:xfrm>
            <a:off x="-38100" y="0"/>
            <a:ext cx="9207500" cy="6845300"/>
          </a:xfrm>
          <a:prstGeom prst="rect">
            <a:avLst/>
          </a:prstGeom>
          <a:solidFill>
            <a:srgbClr val="000000"/>
          </a:solidFill>
          <a:ln w="25400">
            <a:solidFill>
              <a:srgbClr val="000000"/>
            </a:solidFill>
            <a:miter lim="400000"/>
          </a:ln>
        </p:spPr>
        <p:txBody>
          <a:bodyPr lIns="38100" tIns="38100" rIns="38100" bIns="38100" anchor="ctr"/>
          <a:lstStyle/>
          <a:p>
            <a:pPr algn="ctr" defTabSz="406400">
              <a:lnSpc>
                <a:spcPts val="3300"/>
              </a:lnSpc>
              <a:tabLst>
                <a:tab pos="749300" algn="l"/>
              </a:tabLst>
              <a:defRPr sz="2800"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42" name="Shape 42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‹Nr.›</a:t>
            </a:fld>
            <a:endParaRPr/>
          </a:p>
        </p:txBody>
      </p:sp>
    </p:spTree>
  </p:cSld>
  <p:clrMapOvr>
    <a:masterClrMapping/>
  </p:clrMapOvr>
  <p:transition xmlns:p14="http://schemas.microsoft.com/office/powerpoint/2010/main" spd="med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red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Shape 49"/>
          <p:cNvSpPr/>
          <p:nvPr/>
        </p:nvSpPr>
        <p:spPr>
          <a:xfrm>
            <a:off x="-88900" y="-12700"/>
            <a:ext cx="9283700" cy="6858000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400000"/>
          </a:ln>
        </p:spPr>
        <p:txBody>
          <a:bodyPr lIns="50800" tIns="50800" rIns="50800" bIns="50800" anchor="ctr"/>
          <a:lstStyle/>
          <a:p>
            <a:pPr algn="ctr" defTabSz="406400">
              <a:defRPr sz="26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50" name="Shape 50"/>
          <p:cNvSpPr/>
          <p:nvPr/>
        </p:nvSpPr>
        <p:spPr>
          <a:xfrm>
            <a:off x="12700" y="12700"/>
            <a:ext cx="9118600" cy="6858000"/>
          </a:xfrm>
          <a:prstGeom prst="rect">
            <a:avLst/>
          </a:prstGeom>
          <a:solidFill>
            <a:srgbClr val="470702"/>
          </a:solidFill>
          <a:ln w="25400">
            <a:solidFill>
              <a:srgbClr val="000000"/>
            </a:solidFill>
            <a:miter lim="400000"/>
          </a:ln>
        </p:spPr>
        <p:txBody>
          <a:bodyPr lIns="50800" tIns="50800" rIns="50800" bIns="50800" anchor="ctr"/>
          <a:lstStyle/>
          <a:p>
            <a:pPr algn="ctr" defTabSz="406400">
              <a:defRPr sz="26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51" name="Shape 51"/>
          <p:cNvSpPr>
            <a:spLocks noGrp="1"/>
          </p:cNvSpPr>
          <p:nvPr>
            <p:ph type="sldNum" sz="quarter" idx="2"/>
          </p:nvPr>
        </p:nvSpPr>
        <p:spPr>
          <a:xfrm>
            <a:off x="4445000" y="6527800"/>
            <a:ext cx="241300" cy="241300"/>
          </a:xfrm>
          <a:prstGeom prst="rect">
            <a:avLst/>
          </a:prstGeom>
        </p:spPr>
        <p:txBody>
          <a:bodyPr/>
          <a:lstStyle>
            <a:lvl1pPr defTabSz="406400">
              <a:defRPr sz="1000">
                <a:uFillTx/>
                <a:latin typeface="Gill Sans"/>
                <a:ea typeface="Gill Sans"/>
                <a:cs typeface="Gill Sans"/>
                <a:sym typeface="Gill Sans"/>
              </a:defRPr>
            </a:lvl1pPr>
          </a:lstStyle>
          <a:p>
            <a:fld id="{86CB4B4D-7CA3-9044-876B-883B54F8677D}" type="slidenum">
              <a:t>‹Nr.›</a:t>
            </a:fld>
            <a:endParaRPr/>
          </a:p>
        </p:txBody>
      </p:sp>
    </p:spTree>
  </p:cSld>
  <p:clrMapOvr>
    <a:masterClrMapping/>
  </p:clrMapOvr>
  <p:transition xmlns:p14="http://schemas.microsoft.com/office/powerpoint/2010/main" spd="med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itle &amp; Bullets">
    <p:bg>
      <p:bgPr>
        <a:gradFill flip="none" rotWithShape="1">
          <a:gsLst>
            <a:gs pos="0">
              <a:srgbClr val="941100"/>
            </a:gs>
            <a:gs pos="100000">
              <a:srgbClr val="000000"/>
            </a:gs>
          </a:gsLst>
          <a:lin ang="108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Shape 58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Titeltext</a:t>
            </a:r>
          </a:p>
        </p:txBody>
      </p:sp>
      <p:sp>
        <p:nvSpPr>
          <p:cNvPr id="59" name="Shape 59"/>
          <p:cNvSpPr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/>
          <a:lstStyle/>
          <a:p>
            <a:r>
              <a:t>Textebene 1</a:t>
            </a:r>
          </a:p>
          <a:p>
            <a:pPr lvl="1"/>
            <a:r>
              <a:t>Textebene 2</a:t>
            </a:r>
          </a:p>
          <a:p>
            <a:pPr lvl="2"/>
            <a:r>
              <a:t>Textebene 3</a:t>
            </a:r>
          </a:p>
          <a:p>
            <a:pPr lvl="3"/>
            <a:r>
              <a:t>Textebene 4</a:t>
            </a:r>
          </a:p>
          <a:p>
            <a:pPr lvl="4"/>
            <a:r>
              <a:t>Textebene 5</a:t>
            </a:r>
          </a:p>
        </p:txBody>
      </p:sp>
      <p:sp>
        <p:nvSpPr>
          <p:cNvPr id="60" name="Shape 60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‹Nr.›</a:t>
            </a:fld>
            <a:endParaRPr/>
          </a:p>
        </p:txBody>
      </p:sp>
    </p:spTree>
  </p:cSld>
  <p:clrMapOvr>
    <a:masterClrMapping/>
  </p:clrMapOvr>
  <p:transition xmlns:p14="http://schemas.microsoft.com/office/powerpoint/2010/main" spd="med"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Vorlage #3">
    <p:bg>
      <p:bgPr>
        <a:solidFill>
          <a:srgbClr val="860E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Shape 67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‹Nr.›</a:t>
            </a:fld>
            <a:endParaRPr/>
          </a:p>
        </p:txBody>
      </p:sp>
    </p:spTree>
  </p:cSld>
  <p:clrMapOvr>
    <a:masterClrMapping/>
  </p:clrMapOvr>
  <p:transition xmlns:p14="http://schemas.microsoft.com/office/powerpoint/2010/main" spd="med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mD blue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Shape 74"/>
          <p:cNvSpPr/>
          <p:nvPr/>
        </p:nvSpPr>
        <p:spPr>
          <a:xfrm>
            <a:off x="0" y="-38100"/>
            <a:ext cx="9182100" cy="6934200"/>
          </a:xfrm>
          <a:prstGeom prst="rect">
            <a:avLst/>
          </a:prstGeom>
          <a:solidFill>
            <a:srgbClr val="DCEDFF"/>
          </a:solidFill>
          <a:ln w="25400">
            <a:solidFill>
              <a:srgbClr val="DCEDFF"/>
            </a:solidFill>
            <a:miter lim="400000"/>
          </a:ln>
        </p:spPr>
        <p:txBody>
          <a:bodyPr lIns="38100" tIns="38100" rIns="38100" bIns="38100" anchor="ctr"/>
          <a:lstStyle/>
          <a:p>
            <a:pPr algn="ctr" defTabSz="406400">
              <a:lnSpc>
                <a:spcPts val="3300"/>
              </a:lnSpc>
              <a:tabLst>
                <a:tab pos="749300" algn="l"/>
              </a:tabLst>
              <a:defRPr sz="2800"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75" name="Shape 75"/>
          <p:cNvSpPr/>
          <p:nvPr/>
        </p:nvSpPr>
        <p:spPr>
          <a:xfrm>
            <a:off x="0" y="6629400"/>
            <a:ext cx="2984500" cy="2794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>
            <a:lvl1pPr defTabSz="406400">
              <a:lnSpc>
                <a:spcPts val="1400"/>
              </a:lnSpc>
              <a:tabLst>
                <a:tab pos="749300" algn="l"/>
                <a:tab pos="1892300" algn="l"/>
              </a:tabLst>
              <a:defRPr i="1">
                <a:solidFill>
                  <a:srgbClr val="011A9A"/>
                </a:solidFill>
              </a:defRPr>
            </a:lvl1pPr>
          </a:lstStyle>
          <a:p>
            <a:pPr>
              <a:defRPr i="0"/>
            </a:pPr>
            <a:r>
              <a:rPr i="1"/>
              <a:t>Science meets Dharma</a:t>
            </a:r>
          </a:p>
        </p:txBody>
      </p:sp>
      <p:sp>
        <p:nvSpPr>
          <p:cNvPr id="76" name="Shape 76"/>
          <p:cNvSpPr/>
          <p:nvPr/>
        </p:nvSpPr>
        <p:spPr>
          <a:xfrm flipV="1">
            <a:off x="0" y="6664326"/>
            <a:ext cx="9192270" cy="3175"/>
          </a:xfrm>
          <a:prstGeom prst="line">
            <a:avLst/>
          </a:prstGeom>
          <a:ln w="38100">
            <a:solidFill>
              <a:srgbClr val="15248C"/>
            </a:solidFill>
            <a:miter lim="400000"/>
          </a:ln>
        </p:spPr>
        <p:txBody>
          <a:bodyPr lIns="50800" tIns="50800" rIns="50800" bIns="50800" anchor="ctr"/>
          <a:lstStyle/>
          <a:p>
            <a:endParaRPr/>
          </a:p>
        </p:txBody>
      </p:sp>
      <p:sp>
        <p:nvSpPr>
          <p:cNvPr id="77" name="Shape 77"/>
          <p:cNvSpPr/>
          <p:nvPr/>
        </p:nvSpPr>
        <p:spPr>
          <a:xfrm>
            <a:off x="8115300" y="6629400"/>
            <a:ext cx="1066800" cy="2794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>
            <a:lvl1pPr algn="ctr" defTabSz="406400">
              <a:lnSpc>
                <a:spcPts val="1400"/>
              </a:lnSpc>
              <a:tabLst>
                <a:tab pos="749300" algn="l"/>
                <a:tab pos="1892300" algn="l"/>
              </a:tabLst>
              <a:defRPr>
                <a:solidFill>
                  <a:srgbClr val="011A9A"/>
                </a:solidFill>
              </a:defRPr>
            </a:lvl1pPr>
          </a:lstStyle>
          <a:p>
            <a:r>
              <a:t>Werner Nater</a:t>
            </a:r>
          </a:p>
        </p:txBody>
      </p:sp>
      <p:sp>
        <p:nvSpPr>
          <p:cNvPr id="78" name="Shape 78"/>
          <p:cNvSpPr>
            <a:spLocks noGrp="1"/>
          </p:cNvSpPr>
          <p:nvPr>
            <p:ph type="sldNum" sz="quarter" idx="2"/>
          </p:nvPr>
        </p:nvSpPr>
        <p:spPr>
          <a:xfrm>
            <a:off x="4443427" y="6642100"/>
            <a:ext cx="258416" cy="254000"/>
          </a:xfrm>
          <a:prstGeom prst="rect">
            <a:avLst/>
          </a:prstGeom>
        </p:spPr>
        <p:txBody>
          <a:bodyPr lIns="38100" tIns="38100" rIns="38100" bIns="38100" anchor="ctr"/>
          <a:lstStyle>
            <a:lvl1pPr defTabSz="406400">
              <a:lnSpc>
                <a:spcPts val="1400"/>
              </a:lnSpc>
              <a:tabLst>
                <a:tab pos="749300" algn="l"/>
              </a:tabLst>
              <a:defRPr sz="1200">
                <a:uFillTx/>
                <a:latin typeface="Helvetica"/>
                <a:ea typeface="Helvetica"/>
                <a:cs typeface="Helvetica"/>
                <a:sym typeface="Helvetica"/>
              </a:defRPr>
            </a:lvl1pPr>
          </a:lstStyle>
          <a:p>
            <a:fld id="{86CB4B4D-7CA3-9044-876B-883B54F8677D}" type="slidenum">
              <a:t>‹Nr.›</a:t>
            </a:fld>
            <a:endParaRPr/>
          </a:p>
        </p:txBody>
      </p:sp>
    </p:spTree>
  </p:cSld>
  <p:clrMapOvr>
    <a:masterClrMapping/>
  </p:clrMapOvr>
  <p:transition xmlns:p14="http://schemas.microsoft.com/office/powerpoint/2010/main" spd="med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Vorlage #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" name="Group 87"/>
          <p:cNvGrpSpPr/>
          <p:nvPr/>
        </p:nvGrpSpPr>
        <p:grpSpPr>
          <a:xfrm>
            <a:off x="-177801" y="-277813"/>
            <a:ext cx="9321802" cy="7150101"/>
            <a:chOff x="0" y="0"/>
            <a:chExt cx="9321800" cy="7150100"/>
          </a:xfrm>
        </p:grpSpPr>
        <p:sp>
          <p:nvSpPr>
            <p:cNvPr id="85" name="Shape 85"/>
            <p:cNvSpPr/>
            <p:nvPr/>
          </p:nvSpPr>
          <p:spPr>
            <a:xfrm>
              <a:off x="0" y="0"/>
              <a:ext cx="9321801" cy="7150100"/>
            </a:xfrm>
            <a:prstGeom prst="rect">
              <a:avLst/>
            </a:prstGeom>
            <a:gradFill flip="none" rotWithShape="1">
              <a:gsLst>
                <a:gs pos="0">
                  <a:srgbClr val="000000">
                    <a:alpha val="43998"/>
                  </a:srgbClr>
                </a:gs>
                <a:gs pos="100000">
                  <a:srgbClr val="000000">
                    <a:alpha val="43998"/>
                  </a:srgbClr>
                </a:gs>
              </a:gsLst>
              <a:lin ang="10800000" scaled="0"/>
            </a:gradFill>
            <a:ln w="12700" cap="flat">
              <a:solidFill>
                <a:srgbClr val="000000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marL="40639" marR="40639" defTabSz="914400">
                <a:defRPr sz="1400">
                  <a:uFill>
                    <a:solidFill>
                      <a:srgbClr val="000000"/>
                    </a:solidFill>
                  </a:uFill>
                  <a:latin typeface="+mn-lt"/>
                  <a:ea typeface="+mn-ea"/>
                  <a:cs typeface="+mn-cs"/>
                  <a:sym typeface="Arial"/>
                </a:defRPr>
              </a:pPr>
              <a:endParaRPr/>
            </a:p>
          </p:txBody>
        </p:sp>
        <p:sp>
          <p:nvSpPr>
            <p:cNvPr id="86" name="Shape 86"/>
            <p:cNvSpPr/>
            <p:nvPr/>
          </p:nvSpPr>
          <p:spPr>
            <a:xfrm>
              <a:off x="0" y="0"/>
              <a:ext cx="9321801" cy="715010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50800" tIns="50800" rIns="50800" bIns="50800" numCol="1" anchor="ctr">
              <a:noAutofit/>
            </a:bodyPr>
            <a:lstStyle>
              <a:lvl1pPr marL="40639" marR="40639" defTabSz="914400">
                <a:buClr>
                  <a:srgbClr val="000000"/>
                </a:buClr>
                <a:buFont typeface="Arial"/>
                <a:defRPr sz="1400">
                  <a:uFill>
                    <a:solidFill>
                      <a:srgbClr val="000000"/>
                    </a:solidFill>
                  </a:uFill>
                  <a:latin typeface="+mn-lt"/>
                  <a:ea typeface="+mn-ea"/>
                  <a:cs typeface="+mn-cs"/>
                  <a:sym typeface="Arial"/>
                </a:defRPr>
              </a:lvl1pPr>
            </a:lstStyle>
            <a:p>
              <a:r>
                <a:t> </a:t>
              </a:r>
            </a:p>
          </p:txBody>
        </p:sp>
      </p:grpSp>
      <p:sp>
        <p:nvSpPr>
          <p:cNvPr id="88" name="Shape 88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‹Nr.›</a:t>
            </a:fld>
            <a:endParaRPr/>
          </a:p>
        </p:txBody>
      </p:sp>
    </p:spTree>
  </p:cSld>
  <p:clrMapOvr>
    <a:masterClrMapping/>
  </p:clrMapOvr>
  <p:transition xmlns:p14="http://schemas.microsoft.com/office/powerpoint/2010/main" spd="med"/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20" Type="http://schemas.openxmlformats.org/officeDocument/2006/relationships/slideLayout" Target="../slideLayouts/slideLayout20.xml"/><Relationship Id="rId21" Type="http://schemas.openxmlformats.org/officeDocument/2006/relationships/slideLayout" Target="../slideLayouts/slideLayout21.xml"/><Relationship Id="rId22" Type="http://schemas.openxmlformats.org/officeDocument/2006/relationships/slideLayout" Target="../slideLayouts/slideLayout22.xml"/><Relationship Id="rId23" Type="http://schemas.openxmlformats.org/officeDocument/2006/relationships/slideLayout" Target="../slideLayouts/slideLayout23.xml"/><Relationship Id="rId24" Type="http://schemas.openxmlformats.org/officeDocument/2006/relationships/slideLayout" Target="../slideLayouts/slideLayout24.xml"/><Relationship Id="rId25" Type="http://schemas.openxmlformats.org/officeDocument/2006/relationships/slideLayout" Target="../slideLayouts/slideLayout25.xml"/><Relationship Id="rId26" Type="http://schemas.openxmlformats.org/officeDocument/2006/relationships/slideLayout" Target="../slideLayouts/slideLayout26.xml"/><Relationship Id="rId27" Type="http://schemas.openxmlformats.org/officeDocument/2006/relationships/slideLayout" Target="../slideLayouts/slideLayout27.xml"/><Relationship Id="rId28" Type="http://schemas.openxmlformats.org/officeDocument/2006/relationships/slideLayout" Target="../slideLayouts/slideLayout28.xml"/><Relationship Id="rId29" Type="http://schemas.openxmlformats.org/officeDocument/2006/relationships/slideLayout" Target="../slideLayouts/slideLayout29.xml"/><Relationship Id="rId30" Type="http://schemas.openxmlformats.org/officeDocument/2006/relationships/slideLayout" Target="../slideLayouts/slideLayout30.xml"/><Relationship Id="rId31" Type="http://schemas.openxmlformats.org/officeDocument/2006/relationships/slideLayout" Target="../slideLayouts/slideLayout31.xml"/><Relationship Id="rId32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1" Type="http://schemas.openxmlformats.org/officeDocument/2006/relationships/slideLayout" Target="../slideLayouts/slideLayout11.xml"/><Relationship Id="rId12" Type="http://schemas.openxmlformats.org/officeDocument/2006/relationships/slideLayout" Target="../slideLayouts/slideLayout12.xml"/><Relationship Id="rId13" Type="http://schemas.openxmlformats.org/officeDocument/2006/relationships/slideLayout" Target="../slideLayouts/slideLayout13.xml"/><Relationship Id="rId14" Type="http://schemas.openxmlformats.org/officeDocument/2006/relationships/slideLayout" Target="../slideLayouts/slideLayout14.xml"/><Relationship Id="rId15" Type="http://schemas.openxmlformats.org/officeDocument/2006/relationships/slideLayout" Target="../slideLayouts/slideLayout15.xml"/><Relationship Id="rId16" Type="http://schemas.openxmlformats.org/officeDocument/2006/relationships/slideLayout" Target="../slideLayouts/slideLayout16.xml"/><Relationship Id="rId17" Type="http://schemas.openxmlformats.org/officeDocument/2006/relationships/slideLayout" Target="../slideLayouts/slideLayout17.xml"/><Relationship Id="rId18" Type="http://schemas.openxmlformats.org/officeDocument/2006/relationships/slideLayout" Target="../slideLayouts/slideLayout18.xml"/><Relationship Id="rId19" Type="http://schemas.openxmlformats.org/officeDocument/2006/relationships/slideLayout" Target="../slideLayouts/slideLayout19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FFFFFF"/>
            </a:gs>
            <a:gs pos="100000">
              <a:srgbClr val="FFFFFF"/>
            </a:gs>
          </a:gsLst>
          <a:lin ang="108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2"/>
          <p:cNvSpPr>
            <a:spLocks noGrp="1"/>
          </p:cNvSpPr>
          <p:nvPr>
            <p:ph type="sldNum" sz="quarter" idx="2"/>
          </p:nvPr>
        </p:nvSpPr>
        <p:spPr>
          <a:xfrm>
            <a:off x="7463966" y="6245225"/>
            <a:ext cx="312068" cy="298984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>
            <a:spAutoFit/>
          </a:bodyPr>
          <a:lstStyle>
            <a:lvl1pPr algn="ctr">
              <a:defRPr sz="1400">
                <a:uFill>
                  <a:solidFill>
                    <a:srgbClr val="000000"/>
                  </a:solidFill>
                </a:uFill>
                <a:latin typeface="+mn-lt"/>
                <a:ea typeface="+mn-ea"/>
                <a:cs typeface="+mn-cs"/>
                <a:sym typeface="Arial"/>
              </a:defRPr>
            </a:lvl1pPr>
          </a:lstStyle>
          <a:p>
            <a:fld id="{86CB4B4D-7CA3-9044-876B-883B54F8677D}" type="slidenum">
              <a:t>‹Nr.›</a:t>
            </a:fld>
            <a:endParaRPr/>
          </a:p>
        </p:txBody>
      </p:sp>
      <p:sp>
        <p:nvSpPr>
          <p:cNvPr id="3" name="Shape 3"/>
          <p:cNvSpPr>
            <a:spLocks noGrp="1"/>
          </p:cNvSpPr>
          <p:nvPr>
            <p:ph type="title"/>
          </p:nvPr>
        </p:nvSpPr>
        <p:spPr>
          <a:xfrm>
            <a:off x="457200" y="92074"/>
            <a:ext cx="8229600" cy="150812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 anchor="ctr"/>
          <a:lstStyle/>
          <a:p>
            <a:r>
              <a:t>Titeltext</a:t>
            </a:r>
          </a:p>
        </p:txBody>
      </p:sp>
      <p:sp>
        <p:nvSpPr>
          <p:cNvPr id="4" name="Shape 4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52578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/>
          <a:lstStyle>
            <a:lvl2pPr marL="783590" indent="-285750">
              <a:spcBef>
                <a:spcPts val="600"/>
              </a:spcBef>
              <a:buChar char="–"/>
              <a:defRPr sz="2800"/>
            </a:lvl2pPr>
            <a:lvl3pPr marL="1183639" indent="-228600">
              <a:spcBef>
                <a:spcPts val="500"/>
              </a:spcBef>
              <a:defRPr sz="2400"/>
            </a:lvl3pPr>
            <a:lvl4pPr marL="1640839" indent="-228600">
              <a:spcBef>
                <a:spcPts val="400"/>
              </a:spcBef>
              <a:buChar char="–"/>
              <a:defRPr sz="2000"/>
            </a:lvl4pPr>
            <a:lvl5pPr marL="2098039" indent="-228600">
              <a:spcBef>
                <a:spcPts val="400"/>
              </a:spcBef>
              <a:buChar char="»"/>
              <a:defRPr sz="2000"/>
            </a:lvl5pPr>
          </a:lstStyle>
          <a:p>
            <a:r>
              <a:t>Textebene 1</a:t>
            </a:r>
          </a:p>
          <a:p>
            <a:pPr lvl="1"/>
            <a:r>
              <a:t>Textebene 2</a:t>
            </a:r>
          </a:p>
          <a:p>
            <a:pPr lvl="2"/>
            <a:r>
              <a:t>Textebene 3</a:t>
            </a:r>
          </a:p>
          <a:p>
            <a:pPr lvl="3"/>
            <a:r>
              <a:t>Textebene 4</a:t>
            </a:r>
          </a:p>
          <a:p>
            <a:pPr lvl="4"/>
            <a:r>
              <a:t>Textebene 5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  <p:sldLayoutId id="2147483674" r:id="rId26"/>
    <p:sldLayoutId id="2147483675" r:id="rId27"/>
    <p:sldLayoutId id="2147483676" r:id="rId28"/>
    <p:sldLayoutId id="2147483677" r:id="rId29"/>
    <p:sldLayoutId id="2147483678" r:id="rId30"/>
    <p:sldLayoutId id="2147483679" r:id="rId31"/>
  </p:sldLayoutIdLst>
  <p:transition xmlns:p14="http://schemas.microsoft.com/office/powerpoint/2010/main" spd="med"/>
  <p:txStyles>
    <p:titleStyle>
      <a:lvl1pPr marL="40639" marR="40639" indent="0" algn="ct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ln>
            <a:noFill/>
          </a:ln>
          <a:solidFill>
            <a:srgbClr val="000000"/>
          </a:solidFill>
          <a:uFill>
            <a:solidFill>
              <a:srgbClr val="000000"/>
            </a:solidFill>
          </a:uFill>
          <a:latin typeface="+mn-lt"/>
          <a:ea typeface="+mn-ea"/>
          <a:cs typeface="+mn-cs"/>
          <a:sym typeface="Arial"/>
        </a:defRPr>
      </a:lvl1pPr>
      <a:lvl2pPr marL="40639" marR="40639" indent="228600" algn="ct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ln>
            <a:noFill/>
          </a:ln>
          <a:solidFill>
            <a:srgbClr val="000000"/>
          </a:solidFill>
          <a:uFill>
            <a:solidFill>
              <a:srgbClr val="000000"/>
            </a:solidFill>
          </a:uFill>
          <a:latin typeface="+mn-lt"/>
          <a:ea typeface="+mn-ea"/>
          <a:cs typeface="+mn-cs"/>
          <a:sym typeface="Arial"/>
        </a:defRPr>
      </a:lvl2pPr>
      <a:lvl3pPr marL="40639" marR="40639" indent="457200" algn="ct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ln>
            <a:noFill/>
          </a:ln>
          <a:solidFill>
            <a:srgbClr val="000000"/>
          </a:solidFill>
          <a:uFill>
            <a:solidFill>
              <a:srgbClr val="000000"/>
            </a:solidFill>
          </a:uFill>
          <a:latin typeface="+mn-lt"/>
          <a:ea typeface="+mn-ea"/>
          <a:cs typeface="+mn-cs"/>
          <a:sym typeface="Arial"/>
        </a:defRPr>
      </a:lvl3pPr>
      <a:lvl4pPr marL="40639" marR="40639" indent="685800" algn="ct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ln>
            <a:noFill/>
          </a:ln>
          <a:solidFill>
            <a:srgbClr val="000000"/>
          </a:solidFill>
          <a:uFill>
            <a:solidFill>
              <a:srgbClr val="000000"/>
            </a:solidFill>
          </a:uFill>
          <a:latin typeface="+mn-lt"/>
          <a:ea typeface="+mn-ea"/>
          <a:cs typeface="+mn-cs"/>
          <a:sym typeface="Arial"/>
        </a:defRPr>
      </a:lvl4pPr>
      <a:lvl5pPr marL="40639" marR="40639" indent="914400" algn="ct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ln>
            <a:noFill/>
          </a:ln>
          <a:solidFill>
            <a:srgbClr val="000000"/>
          </a:solidFill>
          <a:uFill>
            <a:solidFill>
              <a:srgbClr val="000000"/>
            </a:solidFill>
          </a:uFill>
          <a:latin typeface="+mn-lt"/>
          <a:ea typeface="+mn-ea"/>
          <a:cs typeface="+mn-cs"/>
          <a:sym typeface="Arial"/>
        </a:defRPr>
      </a:lvl5pPr>
      <a:lvl6pPr marL="40639" marR="40639" indent="1143000" algn="ct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ln>
            <a:noFill/>
          </a:ln>
          <a:solidFill>
            <a:srgbClr val="000000"/>
          </a:solidFill>
          <a:uFill>
            <a:solidFill>
              <a:srgbClr val="000000"/>
            </a:solidFill>
          </a:uFill>
          <a:latin typeface="+mn-lt"/>
          <a:ea typeface="+mn-ea"/>
          <a:cs typeface="+mn-cs"/>
          <a:sym typeface="Arial"/>
        </a:defRPr>
      </a:lvl6pPr>
      <a:lvl7pPr marL="40639" marR="40639" indent="1371600" algn="ct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ln>
            <a:noFill/>
          </a:ln>
          <a:solidFill>
            <a:srgbClr val="000000"/>
          </a:solidFill>
          <a:uFill>
            <a:solidFill>
              <a:srgbClr val="000000"/>
            </a:solidFill>
          </a:uFill>
          <a:latin typeface="+mn-lt"/>
          <a:ea typeface="+mn-ea"/>
          <a:cs typeface="+mn-cs"/>
          <a:sym typeface="Arial"/>
        </a:defRPr>
      </a:lvl7pPr>
      <a:lvl8pPr marL="40639" marR="40639" indent="1600200" algn="ct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ln>
            <a:noFill/>
          </a:ln>
          <a:solidFill>
            <a:srgbClr val="000000"/>
          </a:solidFill>
          <a:uFill>
            <a:solidFill>
              <a:srgbClr val="000000"/>
            </a:solidFill>
          </a:uFill>
          <a:latin typeface="+mn-lt"/>
          <a:ea typeface="+mn-ea"/>
          <a:cs typeface="+mn-cs"/>
          <a:sym typeface="Arial"/>
        </a:defRPr>
      </a:lvl8pPr>
      <a:lvl9pPr marL="40639" marR="40639" indent="1828800" algn="ct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ln>
            <a:noFill/>
          </a:ln>
          <a:solidFill>
            <a:srgbClr val="000000"/>
          </a:solidFill>
          <a:uFill>
            <a:solidFill>
              <a:srgbClr val="000000"/>
            </a:solidFill>
          </a:uFill>
          <a:latin typeface="+mn-lt"/>
          <a:ea typeface="+mn-ea"/>
          <a:cs typeface="+mn-cs"/>
          <a:sym typeface="Arial"/>
        </a:defRPr>
      </a:lvl9pPr>
    </p:titleStyle>
    <p:bodyStyle>
      <a:lvl1pPr marL="383540" marR="40639" indent="-342900" algn="l" defTabSz="914400" rtl="0" latinLnBrk="0">
        <a:lnSpc>
          <a:spcPct val="100000"/>
        </a:lnSpc>
        <a:spcBef>
          <a:spcPts val="700"/>
        </a:spcBef>
        <a:spcAft>
          <a:spcPts val="0"/>
        </a:spcAft>
        <a:buClrTx/>
        <a:buSzPct val="100000"/>
        <a:buFontTx/>
        <a:buChar char="•"/>
        <a:tabLst/>
        <a:defRPr sz="3200" b="0" i="0" u="none" strike="noStrike" cap="none" spc="0" baseline="0">
          <a:ln>
            <a:noFill/>
          </a:ln>
          <a:solidFill>
            <a:srgbClr val="000000"/>
          </a:solidFill>
          <a:uFill>
            <a:solidFill>
              <a:srgbClr val="000000"/>
            </a:solidFill>
          </a:uFill>
          <a:latin typeface="+mn-lt"/>
          <a:ea typeface="+mn-ea"/>
          <a:cs typeface="+mn-cs"/>
          <a:sym typeface="Arial"/>
        </a:defRPr>
      </a:lvl1pPr>
      <a:lvl2pPr marL="824411" marR="40639" indent="-326571" algn="l" defTabSz="914400" rtl="0" latinLnBrk="0">
        <a:lnSpc>
          <a:spcPct val="100000"/>
        </a:lnSpc>
        <a:spcBef>
          <a:spcPts val="700"/>
        </a:spcBef>
        <a:spcAft>
          <a:spcPts val="0"/>
        </a:spcAft>
        <a:buClrTx/>
        <a:buSzPct val="100000"/>
        <a:buFontTx/>
        <a:buChar char="•"/>
        <a:tabLst/>
        <a:defRPr sz="3200" b="0" i="0" u="none" strike="noStrike" cap="none" spc="0" baseline="0">
          <a:ln>
            <a:noFill/>
          </a:ln>
          <a:solidFill>
            <a:srgbClr val="000000"/>
          </a:solidFill>
          <a:uFill>
            <a:solidFill>
              <a:srgbClr val="000000"/>
            </a:solidFill>
          </a:uFill>
          <a:latin typeface="+mn-lt"/>
          <a:ea typeface="+mn-ea"/>
          <a:cs typeface="+mn-cs"/>
          <a:sym typeface="Arial"/>
        </a:defRPr>
      </a:lvl2pPr>
      <a:lvl3pPr marL="1259839" marR="40639" indent="-304800" algn="l" defTabSz="914400" rtl="0" latinLnBrk="0">
        <a:lnSpc>
          <a:spcPct val="100000"/>
        </a:lnSpc>
        <a:spcBef>
          <a:spcPts val="700"/>
        </a:spcBef>
        <a:spcAft>
          <a:spcPts val="0"/>
        </a:spcAft>
        <a:buClrTx/>
        <a:buSzPct val="100000"/>
        <a:buFontTx/>
        <a:buChar char="•"/>
        <a:tabLst/>
        <a:defRPr sz="3200" b="0" i="0" u="none" strike="noStrike" cap="none" spc="0" baseline="0">
          <a:ln>
            <a:noFill/>
          </a:ln>
          <a:solidFill>
            <a:srgbClr val="000000"/>
          </a:solidFill>
          <a:uFill>
            <a:solidFill>
              <a:srgbClr val="000000"/>
            </a:solidFill>
          </a:uFill>
          <a:latin typeface="+mn-lt"/>
          <a:ea typeface="+mn-ea"/>
          <a:cs typeface="+mn-cs"/>
          <a:sym typeface="Arial"/>
        </a:defRPr>
      </a:lvl3pPr>
      <a:lvl4pPr marL="1778000" marR="40639" indent="-365760" algn="l" defTabSz="914400" rtl="0" latinLnBrk="0">
        <a:lnSpc>
          <a:spcPct val="100000"/>
        </a:lnSpc>
        <a:spcBef>
          <a:spcPts val="700"/>
        </a:spcBef>
        <a:spcAft>
          <a:spcPts val="0"/>
        </a:spcAft>
        <a:buClrTx/>
        <a:buSzPct val="100000"/>
        <a:buFontTx/>
        <a:buChar char="•"/>
        <a:tabLst/>
        <a:defRPr sz="3200" b="0" i="0" u="none" strike="noStrike" cap="none" spc="0" baseline="0">
          <a:ln>
            <a:noFill/>
          </a:ln>
          <a:solidFill>
            <a:srgbClr val="000000"/>
          </a:solidFill>
          <a:uFill>
            <a:solidFill>
              <a:srgbClr val="000000"/>
            </a:solidFill>
          </a:uFill>
          <a:latin typeface="+mn-lt"/>
          <a:ea typeface="+mn-ea"/>
          <a:cs typeface="+mn-cs"/>
          <a:sym typeface="Arial"/>
        </a:defRPr>
      </a:lvl4pPr>
      <a:lvl5pPr marL="2235200" marR="40639" indent="-365760" algn="l" defTabSz="914400" rtl="0" latinLnBrk="0">
        <a:lnSpc>
          <a:spcPct val="100000"/>
        </a:lnSpc>
        <a:spcBef>
          <a:spcPts val="700"/>
        </a:spcBef>
        <a:spcAft>
          <a:spcPts val="0"/>
        </a:spcAft>
        <a:buClrTx/>
        <a:buSzPct val="100000"/>
        <a:buFontTx/>
        <a:buChar char="•"/>
        <a:tabLst/>
        <a:defRPr sz="3200" b="0" i="0" u="none" strike="noStrike" cap="none" spc="0" baseline="0">
          <a:ln>
            <a:noFill/>
          </a:ln>
          <a:solidFill>
            <a:srgbClr val="000000"/>
          </a:solidFill>
          <a:uFill>
            <a:solidFill>
              <a:srgbClr val="000000"/>
            </a:solidFill>
          </a:uFill>
          <a:latin typeface="+mn-lt"/>
          <a:ea typeface="+mn-ea"/>
          <a:cs typeface="+mn-cs"/>
          <a:sym typeface="Arial"/>
        </a:defRPr>
      </a:lvl5pPr>
      <a:lvl6pPr marL="2235200" marR="40639" indent="-365760" algn="l" defTabSz="914400" rtl="0" latinLnBrk="0">
        <a:lnSpc>
          <a:spcPct val="100000"/>
        </a:lnSpc>
        <a:spcBef>
          <a:spcPts val="700"/>
        </a:spcBef>
        <a:spcAft>
          <a:spcPts val="0"/>
        </a:spcAft>
        <a:buClrTx/>
        <a:buSzPct val="100000"/>
        <a:buFontTx/>
        <a:buChar char="•"/>
        <a:tabLst/>
        <a:defRPr sz="3200" b="0" i="0" u="none" strike="noStrike" cap="none" spc="0" baseline="0">
          <a:ln>
            <a:noFill/>
          </a:ln>
          <a:solidFill>
            <a:srgbClr val="000000"/>
          </a:solidFill>
          <a:uFill>
            <a:solidFill>
              <a:srgbClr val="000000"/>
            </a:solidFill>
          </a:uFill>
          <a:latin typeface="+mn-lt"/>
          <a:ea typeface="+mn-ea"/>
          <a:cs typeface="+mn-cs"/>
          <a:sym typeface="Arial"/>
        </a:defRPr>
      </a:lvl6pPr>
      <a:lvl7pPr marL="2235200" marR="40639" indent="-365760" algn="l" defTabSz="914400" rtl="0" latinLnBrk="0">
        <a:lnSpc>
          <a:spcPct val="100000"/>
        </a:lnSpc>
        <a:spcBef>
          <a:spcPts val="700"/>
        </a:spcBef>
        <a:spcAft>
          <a:spcPts val="0"/>
        </a:spcAft>
        <a:buClrTx/>
        <a:buSzPct val="100000"/>
        <a:buFontTx/>
        <a:buChar char="•"/>
        <a:tabLst/>
        <a:defRPr sz="3200" b="0" i="0" u="none" strike="noStrike" cap="none" spc="0" baseline="0">
          <a:ln>
            <a:noFill/>
          </a:ln>
          <a:solidFill>
            <a:srgbClr val="000000"/>
          </a:solidFill>
          <a:uFill>
            <a:solidFill>
              <a:srgbClr val="000000"/>
            </a:solidFill>
          </a:uFill>
          <a:latin typeface="+mn-lt"/>
          <a:ea typeface="+mn-ea"/>
          <a:cs typeface="+mn-cs"/>
          <a:sym typeface="Arial"/>
        </a:defRPr>
      </a:lvl7pPr>
      <a:lvl8pPr marL="2235200" marR="40639" indent="-365760" algn="l" defTabSz="914400" rtl="0" latinLnBrk="0">
        <a:lnSpc>
          <a:spcPct val="100000"/>
        </a:lnSpc>
        <a:spcBef>
          <a:spcPts val="700"/>
        </a:spcBef>
        <a:spcAft>
          <a:spcPts val="0"/>
        </a:spcAft>
        <a:buClrTx/>
        <a:buSzPct val="100000"/>
        <a:buFontTx/>
        <a:buChar char="•"/>
        <a:tabLst/>
        <a:defRPr sz="3200" b="0" i="0" u="none" strike="noStrike" cap="none" spc="0" baseline="0">
          <a:ln>
            <a:noFill/>
          </a:ln>
          <a:solidFill>
            <a:srgbClr val="000000"/>
          </a:solidFill>
          <a:uFill>
            <a:solidFill>
              <a:srgbClr val="000000"/>
            </a:solidFill>
          </a:uFill>
          <a:latin typeface="+mn-lt"/>
          <a:ea typeface="+mn-ea"/>
          <a:cs typeface="+mn-cs"/>
          <a:sym typeface="Arial"/>
        </a:defRPr>
      </a:lvl8pPr>
      <a:lvl9pPr marL="2235200" marR="40639" indent="-365760" algn="l" defTabSz="914400" rtl="0" latinLnBrk="0">
        <a:lnSpc>
          <a:spcPct val="100000"/>
        </a:lnSpc>
        <a:spcBef>
          <a:spcPts val="700"/>
        </a:spcBef>
        <a:spcAft>
          <a:spcPts val="0"/>
        </a:spcAft>
        <a:buClrTx/>
        <a:buSzPct val="100000"/>
        <a:buFontTx/>
        <a:buChar char="•"/>
        <a:tabLst/>
        <a:defRPr sz="3200" b="0" i="0" u="none" strike="noStrike" cap="none" spc="0" baseline="0">
          <a:ln>
            <a:noFill/>
          </a:ln>
          <a:solidFill>
            <a:srgbClr val="000000"/>
          </a:solidFill>
          <a:uFill>
            <a:solidFill>
              <a:srgbClr val="000000"/>
            </a:solidFill>
          </a:uFill>
          <a:latin typeface="+mn-lt"/>
          <a:ea typeface="+mn-ea"/>
          <a:cs typeface="+mn-cs"/>
          <a:sym typeface="Arial"/>
        </a:defRPr>
      </a:lvl9pPr>
    </p:bodyStyle>
    <p:otherStyle>
      <a:lvl1pPr marL="0" marR="0" indent="0" algn="ctr" defTabSz="4572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400" b="0" i="0" u="none" strike="noStrike" cap="none" spc="0" baseline="0">
          <a:ln>
            <a:noFill/>
          </a:ln>
          <a:solidFill>
            <a:schemeClr val="tx1"/>
          </a:solidFill>
          <a:uFill>
            <a:solidFill>
              <a:srgbClr val="000000"/>
            </a:solidFill>
          </a:uFill>
          <a:latin typeface="+mn-lt"/>
          <a:ea typeface="+mn-ea"/>
          <a:cs typeface="+mn-cs"/>
          <a:sym typeface="Arial"/>
        </a:defRPr>
      </a:lvl1pPr>
      <a:lvl2pPr marL="0" marR="0" indent="228600" algn="ctr" defTabSz="4572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400" b="0" i="0" u="none" strike="noStrike" cap="none" spc="0" baseline="0">
          <a:ln>
            <a:noFill/>
          </a:ln>
          <a:solidFill>
            <a:schemeClr val="tx1"/>
          </a:solidFill>
          <a:uFill>
            <a:solidFill>
              <a:srgbClr val="000000"/>
            </a:solidFill>
          </a:uFill>
          <a:latin typeface="+mn-lt"/>
          <a:ea typeface="+mn-ea"/>
          <a:cs typeface="+mn-cs"/>
          <a:sym typeface="Arial"/>
        </a:defRPr>
      </a:lvl2pPr>
      <a:lvl3pPr marL="0" marR="0" indent="457200" algn="ctr" defTabSz="4572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400" b="0" i="0" u="none" strike="noStrike" cap="none" spc="0" baseline="0">
          <a:ln>
            <a:noFill/>
          </a:ln>
          <a:solidFill>
            <a:schemeClr val="tx1"/>
          </a:solidFill>
          <a:uFill>
            <a:solidFill>
              <a:srgbClr val="000000"/>
            </a:solidFill>
          </a:uFill>
          <a:latin typeface="+mn-lt"/>
          <a:ea typeface="+mn-ea"/>
          <a:cs typeface="+mn-cs"/>
          <a:sym typeface="Arial"/>
        </a:defRPr>
      </a:lvl3pPr>
      <a:lvl4pPr marL="0" marR="0" indent="685800" algn="ctr" defTabSz="4572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400" b="0" i="0" u="none" strike="noStrike" cap="none" spc="0" baseline="0">
          <a:ln>
            <a:noFill/>
          </a:ln>
          <a:solidFill>
            <a:schemeClr val="tx1"/>
          </a:solidFill>
          <a:uFill>
            <a:solidFill>
              <a:srgbClr val="000000"/>
            </a:solidFill>
          </a:uFill>
          <a:latin typeface="+mn-lt"/>
          <a:ea typeface="+mn-ea"/>
          <a:cs typeface="+mn-cs"/>
          <a:sym typeface="Arial"/>
        </a:defRPr>
      </a:lvl4pPr>
      <a:lvl5pPr marL="0" marR="0" indent="914400" algn="ctr" defTabSz="4572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400" b="0" i="0" u="none" strike="noStrike" cap="none" spc="0" baseline="0">
          <a:ln>
            <a:noFill/>
          </a:ln>
          <a:solidFill>
            <a:schemeClr val="tx1"/>
          </a:solidFill>
          <a:uFill>
            <a:solidFill>
              <a:srgbClr val="000000"/>
            </a:solidFill>
          </a:uFill>
          <a:latin typeface="+mn-lt"/>
          <a:ea typeface="+mn-ea"/>
          <a:cs typeface="+mn-cs"/>
          <a:sym typeface="Arial"/>
        </a:defRPr>
      </a:lvl5pPr>
      <a:lvl6pPr marL="0" marR="0" indent="1143000" algn="ctr" defTabSz="4572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400" b="0" i="0" u="none" strike="noStrike" cap="none" spc="0" baseline="0">
          <a:ln>
            <a:noFill/>
          </a:ln>
          <a:solidFill>
            <a:schemeClr val="tx1"/>
          </a:solidFill>
          <a:uFill>
            <a:solidFill>
              <a:srgbClr val="000000"/>
            </a:solidFill>
          </a:uFill>
          <a:latin typeface="+mn-lt"/>
          <a:ea typeface="+mn-ea"/>
          <a:cs typeface="+mn-cs"/>
          <a:sym typeface="Arial"/>
        </a:defRPr>
      </a:lvl6pPr>
      <a:lvl7pPr marL="0" marR="0" indent="1371600" algn="ctr" defTabSz="4572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400" b="0" i="0" u="none" strike="noStrike" cap="none" spc="0" baseline="0">
          <a:ln>
            <a:noFill/>
          </a:ln>
          <a:solidFill>
            <a:schemeClr val="tx1"/>
          </a:solidFill>
          <a:uFill>
            <a:solidFill>
              <a:srgbClr val="000000"/>
            </a:solidFill>
          </a:uFill>
          <a:latin typeface="+mn-lt"/>
          <a:ea typeface="+mn-ea"/>
          <a:cs typeface="+mn-cs"/>
          <a:sym typeface="Arial"/>
        </a:defRPr>
      </a:lvl7pPr>
      <a:lvl8pPr marL="0" marR="0" indent="1600200" algn="ctr" defTabSz="4572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400" b="0" i="0" u="none" strike="noStrike" cap="none" spc="0" baseline="0">
          <a:ln>
            <a:noFill/>
          </a:ln>
          <a:solidFill>
            <a:schemeClr val="tx1"/>
          </a:solidFill>
          <a:uFill>
            <a:solidFill>
              <a:srgbClr val="000000"/>
            </a:solidFill>
          </a:uFill>
          <a:latin typeface="+mn-lt"/>
          <a:ea typeface="+mn-ea"/>
          <a:cs typeface="+mn-cs"/>
          <a:sym typeface="Arial"/>
        </a:defRPr>
      </a:lvl8pPr>
      <a:lvl9pPr marL="0" marR="0" indent="1828800" algn="ctr" defTabSz="4572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400" b="0" i="0" u="none" strike="noStrike" cap="none" spc="0" baseline="0">
          <a:ln>
            <a:noFill/>
          </a:ln>
          <a:solidFill>
            <a:schemeClr val="tx1"/>
          </a:solidFill>
          <a:uFill>
            <a:solidFill>
              <a:srgbClr val="000000"/>
            </a:solidFill>
          </a:uFill>
          <a:latin typeface="+mn-lt"/>
          <a:ea typeface="+mn-ea"/>
          <a:cs typeface="+mn-cs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image" Target="../media/image7.tif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1.xml"/><Relationship Id="rId4" Type="http://schemas.openxmlformats.org/officeDocument/2006/relationships/notesSlide" Target="../notesSlides/notesSlide5.xml"/><Relationship Id="rId5" Type="http://schemas.openxmlformats.org/officeDocument/2006/relationships/image" Target="../media/image8.png"/><Relationship Id="rId1" Type="http://schemas.microsoft.com/office/2007/relationships/media" Target="../media/media1.mp4"/><Relationship Id="rId2" Type="http://schemas.openxmlformats.org/officeDocument/2006/relationships/video" Target="../media/media1.mp4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9.png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image" Target="../media/image10.pn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notesSlide" Target="../notesSlides/notesSlide6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11.tif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12.png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notesSlide" Target="../notesSlides/notesSlide7.xml"/><Relationship Id="rId3" Type="http://schemas.openxmlformats.org/officeDocument/2006/relationships/image" Target="../media/image13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image" Target="../media/image3.png"/><Relationship Id="rId3" Type="http://schemas.openxmlformats.org/officeDocument/2006/relationships/image" Target="../media/image4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.xml"/><Relationship Id="rId4" Type="http://schemas.openxmlformats.org/officeDocument/2006/relationships/image" Target="../media/image14.png"/><Relationship Id="rId1" Type="http://schemas.microsoft.com/office/2007/relationships/media" Target="../media/media2.mov"/><Relationship Id="rId2" Type="http://schemas.openxmlformats.org/officeDocument/2006/relationships/video" Target="../media/media2.mov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8.xml"/><Relationship Id="rId3" Type="http://schemas.openxmlformats.org/officeDocument/2006/relationships/image" Target="../media/image15.png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9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image" Target="../media/image16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.xml"/><Relationship Id="rId4" Type="http://schemas.openxmlformats.org/officeDocument/2006/relationships/notesSlide" Target="../notesSlides/notesSlide10.xml"/><Relationship Id="rId5" Type="http://schemas.openxmlformats.org/officeDocument/2006/relationships/image" Target="../media/image17.png"/><Relationship Id="rId1" Type="http://schemas.microsoft.com/office/2007/relationships/media" Target="../media/media3.mov"/><Relationship Id="rId2" Type="http://schemas.openxmlformats.org/officeDocument/2006/relationships/video" Target="../media/media3.mov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4" Type="http://schemas.openxmlformats.org/officeDocument/2006/relationships/image" Target="../media/image19.png"/><Relationship Id="rId5" Type="http://schemas.openxmlformats.org/officeDocument/2006/relationships/image" Target="../media/image20.png"/><Relationship Id="rId6" Type="http://schemas.openxmlformats.org/officeDocument/2006/relationships/image" Target="../media/image21.png"/><Relationship Id="rId7" Type="http://schemas.openxmlformats.org/officeDocument/2006/relationships/image" Target="../media/image22.png"/><Relationship Id="rId8" Type="http://schemas.openxmlformats.org/officeDocument/2006/relationships/image" Target="../media/image23.png"/><Relationship Id="rId9" Type="http://schemas.openxmlformats.org/officeDocument/2006/relationships/image" Target="../media/image24.png"/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1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4" Type="http://schemas.openxmlformats.org/officeDocument/2006/relationships/image" Target="../media/image20.png"/><Relationship Id="rId5" Type="http://schemas.openxmlformats.org/officeDocument/2006/relationships/image" Target="../media/image21.png"/><Relationship Id="rId6" Type="http://schemas.openxmlformats.org/officeDocument/2006/relationships/image" Target="../media/image22.png"/><Relationship Id="rId7" Type="http://schemas.openxmlformats.org/officeDocument/2006/relationships/image" Target="../media/image23.png"/><Relationship Id="rId8" Type="http://schemas.openxmlformats.org/officeDocument/2006/relationships/image" Target="../media/image24.png"/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18.png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image" Target="../media/image25.png"/><Relationship Id="rId3" Type="http://schemas.openxmlformats.org/officeDocument/2006/relationships/image" Target="../media/image26.pn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Relationship Id="rId2" Type="http://schemas.openxmlformats.org/officeDocument/2006/relationships/notesSlide" Target="../notesSlides/notesSlide1.xml"/><Relationship Id="rId3" Type="http://schemas.openxmlformats.org/officeDocument/2006/relationships/image" Target="../media/image5.png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image" Target="../media/image27.png"/><Relationship Id="rId3" Type="http://schemas.openxmlformats.org/officeDocument/2006/relationships/image" Target="../media/image28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4" Type="http://schemas.openxmlformats.org/officeDocument/2006/relationships/image" Target="../media/image30.png"/><Relationship Id="rId1" Type="http://schemas.openxmlformats.org/officeDocument/2006/relationships/slideLayout" Target="../slideLayouts/slideLayout8.xml"/><Relationship Id="rId2" Type="http://schemas.openxmlformats.org/officeDocument/2006/relationships/notesSlide" Target="../notesSlides/notesSlide1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3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notesSlide" Target="../notesSlides/notesSlide14.xml"/><Relationship Id="rId3" Type="http://schemas.openxmlformats.org/officeDocument/2006/relationships/image" Target="../media/image31.jpeg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5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image" Target="../media/image32.jpeg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6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7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8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9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4" Type="http://schemas.openxmlformats.org/officeDocument/2006/relationships/image" Target="../media/image34.png"/><Relationship Id="rId1" Type="http://schemas.openxmlformats.org/officeDocument/2006/relationships/slideLayout" Target="../slideLayouts/slideLayout8.xml"/><Relationship Id="rId2" Type="http://schemas.openxmlformats.org/officeDocument/2006/relationships/notesSlide" Target="../notesSlides/notesSlide20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image" Target="../media/image35.png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1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4" Type="http://schemas.openxmlformats.org/officeDocument/2006/relationships/image" Target="../media/image37.png"/><Relationship Id="rId5" Type="http://schemas.openxmlformats.org/officeDocument/2006/relationships/image" Target="../media/image38.png"/><Relationship Id="rId1" Type="http://schemas.openxmlformats.org/officeDocument/2006/relationships/slideLayout" Target="../slideLayouts/slideLayout8.xml"/><Relationship Id="rId2" Type="http://schemas.openxmlformats.org/officeDocument/2006/relationships/notesSlide" Target="../notesSlides/notesSlide22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3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image" Target="../media/image39.png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image" Target="../media/image40.png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4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notesSlide" Target="../notesSlides/notesSlide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5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image" Target="../media/image41.gif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image" Target="../media/image42.png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image" Target="../media/image43.tif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image" Target="../media/image43.tif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image" Target="../media/image44.png"/><Relationship Id="rId3" Type="http://schemas.openxmlformats.org/officeDocument/2006/relationships/image" Target="../media/image45.png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image" Target="../media/image44.png"/><Relationship Id="rId3" Type="http://schemas.openxmlformats.org/officeDocument/2006/relationships/image" Target="../media/image45.png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6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image" Target="../media/image46.tiff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image" Target="../media/image46.tiff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image" Target="../media/image46.tiff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7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8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9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30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31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32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33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4" Type="http://schemas.openxmlformats.org/officeDocument/2006/relationships/image" Target="../media/image49.png"/><Relationship Id="rId1" Type="http://schemas.openxmlformats.org/officeDocument/2006/relationships/slideLayout" Target="../slideLayouts/slideLayout8.xml"/><Relationship Id="rId2" Type="http://schemas.openxmlformats.org/officeDocument/2006/relationships/image" Target="../media/image47.png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notesSlide" Target="../notesSlides/notesSlide3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image" Target="../media/image50.png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Relationship Id="rId2" Type="http://schemas.openxmlformats.org/officeDocument/2006/relationships/image" Target="../media/image51.png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Relationship Id="rId2" Type="http://schemas.openxmlformats.org/officeDocument/2006/relationships/notesSlide" Target="../notesSlides/notesSlide34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notesSlide" Target="../notesSlides/notesSlide4.xml"/><Relationship Id="rId3" Type="http://schemas.openxmlformats.org/officeDocument/2006/relationships/image" Target="../media/image6.pn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" name="Shape 334"/>
          <p:cNvSpPr/>
          <p:nvPr/>
        </p:nvSpPr>
        <p:spPr>
          <a:xfrm>
            <a:off x="-12700" y="0"/>
            <a:ext cx="9207500" cy="6896100"/>
          </a:xfrm>
          <a:prstGeom prst="rect">
            <a:avLst/>
          </a:prstGeom>
          <a:solidFill>
            <a:srgbClr val="000000"/>
          </a:solidFill>
          <a:ln w="12700">
            <a:solidFill>
              <a:srgbClr val="000000"/>
            </a:solidFill>
          </a:ln>
        </p:spPr>
        <p:txBody>
          <a:bodyPr lIns="50800" tIns="50800" rIns="50800" bIns="50800" anchor="ctr"/>
          <a:lstStyle/>
          <a:p>
            <a:pPr marL="40639" marR="40639" defTabSz="914400">
              <a:defRPr sz="1400">
                <a:uFill>
                  <a:solidFill>
                    <a:srgbClr val="000000"/>
                  </a:solidFill>
                </a:uFill>
                <a:latin typeface="+mn-lt"/>
                <a:ea typeface="+mn-ea"/>
                <a:cs typeface="+mn-cs"/>
                <a:sym typeface="Arial"/>
              </a:defRPr>
            </a:pPr>
            <a:endParaRPr/>
          </a:p>
        </p:txBody>
      </p:sp>
      <p:sp>
        <p:nvSpPr>
          <p:cNvPr id="335" name="Shape 335"/>
          <p:cNvSpPr/>
          <p:nvPr/>
        </p:nvSpPr>
        <p:spPr>
          <a:xfrm>
            <a:off x="3683000" y="2540000"/>
            <a:ext cx="1778000" cy="1778000"/>
          </a:xfrm>
          <a:prstGeom prst="ellipse">
            <a:avLst/>
          </a:prstGeom>
          <a:solidFill>
            <a:srgbClr val="011A9A"/>
          </a:solidFill>
          <a:ln w="254000">
            <a:solidFill>
              <a:srgbClr val="FF2600"/>
            </a:solidFill>
            <a:miter lim="400000"/>
          </a:ln>
        </p:spPr>
        <p:txBody>
          <a:bodyPr lIns="50800" tIns="50800" rIns="50800" bIns="50800" anchor="ctr"/>
          <a:lstStyle/>
          <a:p>
            <a:pPr marL="40639" marR="40639" defTabSz="914400">
              <a:defRPr sz="1400">
                <a:uFill>
                  <a:solidFill>
                    <a:srgbClr val="000000"/>
                  </a:solidFill>
                </a:uFill>
                <a:latin typeface="+mn-lt"/>
                <a:ea typeface="+mn-ea"/>
                <a:cs typeface="+mn-cs"/>
                <a:sym typeface="Arial"/>
              </a:defRPr>
            </a:pPr>
            <a:endParaRPr/>
          </a:p>
        </p:txBody>
      </p:sp>
      <p:sp>
        <p:nvSpPr>
          <p:cNvPr id="336" name="Shape 336"/>
          <p:cNvSpPr/>
          <p:nvPr/>
        </p:nvSpPr>
        <p:spPr>
          <a:xfrm flipV="1">
            <a:off x="0" y="3485927"/>
            <a:ext cx="646458" cy="224"/>
          </a:xfrm>
          <a:prstGeom prst="line">
            <a:avLst/>
          </a:prstGeom>
          <a:ln w="127000">
            <a:solidFill>
              <a:srgbClr val="FF2600"/>
            </a:solidFill>
            <a:miter lim="400000"/>
          </a:ln>
        </p:spPr>
        <p:txBody>
          <a:bodyPr lIns="50800" tIns="50800" rIns="50800" bIns="50800" anchor="ctr"/>
          <a:lstStyle/>
          <a:p>
            <a:endParaRPr/>
          </a:p>
        </p:txBody>
      </p:sp>
      <p:sp>
        <p:nvSpPr>
          <p:cNvPr id="337" name="Shape 337"/>
          <p:cNvSpPr/>
          <p:nvPr/>
        </p:nvSpPr>
        <p:spPr>
          <a:xfrm>
            <a:off x="8509000" y="3429000"/>
            <a:ext cx="635000" cy="0"/>
          </a:xfrm>
          <a:prstGeom prst="line">
            <a:avLst/>
          </a:prstGeom>
          <a:ln w="127000">
            <a:solidFill>
              <a:srgbClr val="FF2600"/>
            </a:solidFill>
            <a:miter lim="400000"/>
          </a:ln>
        </p:spPr>
        <p:txBody>
          <a:bodyPr lIns="50800" tIns="50800" rIns="50800" bIns="50800" anchor="ctr"/>
          <a:lstStyle/>
          <a:p>
            <a:endParaRPr/>
          </a:p>
        </p:txBody>
      </p:sp>
      <p:grpSp>
        <p:nvGrpSpPr>
          <p:cNvPr id="340" name="Group 340"/>
          <p:cNvGrpSpPr/>
          <p:nvPr/>
        </p:nvGrpSpPr>
        <p:grpSpPr>
          <a:xfrm rot="10800000">
            <a:off x="-1" y="5549900"/>
            <a:ext cx="1295401" cy="1295400"/>
            <a:chOff x="0" y="0"/>
            <a:chExt cx="1295400" cy="1295400"/>
          </a:xfrm>
        </p:grpSpPr>
        <p:sp>
          <p:nvSpPr>
            <p:cNvPr id="338" name="Shape 338"/>
            <p:cNvSpPr/>
            <p:nvPr/>
          </p:nvSpPr>
          <p:spPr>
            <a:xfrm>
              <a:off x="0" y="38100"/>
              <a:ext cx="1295400" cy="0"/>
            </a:xfrm>
            <a:prstGeom prst="line">
              <a:avLst/>
            </a:prstGeom>
            <a:noFill/>
            <a:ln w="127000" cap="flat">
              <a:solidFill>
                <a:srgbClr val="FF2600"/>
              </a:solidFill>
              <a:prstDash val="solid"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endParaRPr/>
            </a:p>
          </p:txBody>
        </p:sp>
        <p:sp>
          <p:nvSpPr>
            <p:cNvPr id="339" name="Shape 339"/>
            <p:cNvSpPr/>
            <p:nvPr/>
          </p:nvSpPr>
          <p:spPr>
            <a:xfrm flipV="1">
              <a:off x="1244600" y="0"/>
              <a:ext cx="0" cy="1295400"/>
            </a:xfrm>
            <a:prstGeom prst="line">
              <a:avLst/>
            </a:prstGeom>
            <a:noFill/>
            <a:ln w="127000" cap="flat">
              <a:solidFill>
                <a:srgbClr val="FF2600"/>
              </a:solidFill>
              <a:prstDash val="solid"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endParaRPr/>
            </a:p>
          </p:txBody>
        </p:sp>
      </p:grpSp>
      <p:grpSp>
        <p:nvGrpSpPr>
          <p:cNvPr id="343" name="Group 343"/>
          <p:cNvGrpSpPr/>
          <p:nvPr/>
        </p:nvGrpSpPr>
        <p:grpSpPr>
          <a:xfrm rot="10800000" flipH="1">
            <a:off x="7848600" y="5549900"/>
            <a:ext cx="1295400" cy="1295400"/>
            <a:chOff x="0" y="0"/>
            <a:chExt cx="1295400" cy="1295400"/>
          </a:xfrm>
        </p:grpSpPr>
        <p:sp>
          <p:nvSpPr>
            <p:cNvPr id="341" name="Shape 341"/>
            <p:cNvSpPr/>
            <p:nvPr/>
          </p:nvSpPr>
          <p:spPr>
            <a:xfrm>
              <a:off x="0" y="38100"/>
              <a:ext cx="1295400" cy="0"/>
            </a:xfrm>
            <a:prstGeom prst="line">
              <a:avLst/>
            </a:prstGeom>
            <a:noFill/>
            <a:ln w="127000" cap="flat">
              <a:solidFill>
                <a:srgbClr val="FF2600"/>
              </a:solidFill>
              <a:prstDash val="solid"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endParaRPr/>
            </a:p>
          </p:txBody>
        </p:sp>
        <p:sp>
          <p:nvSpPr>
            <p:cNvPr id="342" name="Shape 342"/>
            <p:cNvSpPr/>
            <p:nvPr/>
          </p:nvSpPr>
          <p:spPr>
            <a:xfrm flipV="1">
              <a:off x="1244600" y="0"/>
              <a:ext cx="0" cy="1295400"/>
            </a:xfrm>
            <a:prstGeom prst="line">
              <a:avLst/>
            </a:prstGeom>
            <a:noFill/>
            <a:ln w="127000" cap="flat">
              <a:solidFill>
                <a:srgbClr val="FF2600"/>
              </a:solidFill>
              <a:prstDash val="solid"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endParaRPr/>
            </a:p>
          </p:txBody>
        </p:sp>
      </p:grpSp>
      <p:grpSp>
        <p:nvGrpSpPr>
          <p:cNvPr id="346" name="Group 346"/>
          <p:cNvGrpSpPr/>
          <p:nvPr/>
        </p:nvGrpSpPr>
        <p:grpSpPr>
          <a:xfrm>
            <a:off x="7848600" y="12700"/>
            <a:ext cx="1295400" cy="1295400"/>
            <a:chOff x="0" y="0"/>
            <a:chExt cx="1295400" cy="1295400"/>
          </a:xfrm>
        </p:grpSpPr>
        <p:sp>
          <p:nvSpPr>
            <p:cNvPr id="344" name="Shape 344"/>
            <p:cNvSpPr/>
            <p:nvPr/>
          </p:nvSpPr>
          <p:spPr>
            <a:xfrm>
              <a:off x="0" y="50800"/>
              <a:ext cx="1295400" cy="0"/>
            </a:xfrm>
            <a:prstGeom prst="line">
              <a:avLst/>
            </a:prstGeom>
            <a:noFill/>
            <a:ln w="127000" cap="flat">
              <a:solidFill>
                <a:srgbClr val="FF2600"/>
              </a:solidFill>
              <a:prstDash val="solid"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endParaRPr/>
            </a:p>
          </p:txBody>
        </p:sp>
        <p:sp>
          <p:nvSpPr>
            <p:cNvPr id="345" name="Shape 345"/>
            <p:cNvSpPr/>
            <p:nvPr/>
          </p:nvSpPr>
          <p:spPr>
            <a:xfrm flipV="1">
              <a:off x="1244600" y="0"/>
              <a:ext cx="0" cy="1295400"/>
            </a:xfrm>
            <a:prstGeom prst="line">
              <a:avLst/>
            </a:prstGeom>
            <a:noFill/>
            <a:ln w="127000" cap="flat">
              <a:solidFill>
                <a:srgbClr val="FF2600"/>
              </a:solidFill>
              <a:prstDash val="solid"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endParaRPr/>
            </a:p>
          </p:txBody>
        </p:sp>
      </p:grpSp>
      <p:grpSp>
        <p:nvGrpSpPr>
          <p:cNvPr id="349" name="Group 349"/>
          <p:cNvGrpSpPr/>
          <p:nvPr/>
        </p:nvGrpSpPr>
        <p:grpSpPr>
          <a:xfrm flipH="1">
            <a:off x="0" y="12700"/>
            <a:ext cx="1295400" cy="1295400"/>
            <a:chOff x="0" y="0"/>
            <a:chExt cx="1295400" cy="1295400"/>
          </a:xfrm>
        </p:grpSpPr>
        <p:sp>
          <p:nvSpPr>
            <p:cNvPr id="347" name="Shape 347"/>
            <p:cNvSpPr/>
            <p:nvPr/>
          </p:nvSpPr>
          <p:spPr>
            <a:xfrm>
              <a:off x="0" y="50800"/>
              <a:ext cx="1295400" cy="0"/>
            </a:xfrm>
            <a:prstGeom prst="line">
              <a:avLst/>
            </a:prstGeom>
            <a:noFill/>
            <a:ln w="127000" cap="flat">
              <a:solidFill>
                <a:srgbClr val="FF2600"/>
              </a:solidFill>
              <a:prstDash val="solid"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endParaRPr/>
            </a:p>
          </p:txBody>
        </p:sp>
        <p:sp>
          <p:nvSpPr>
            <p:cNvPr id="348" name="Shape 348"/>
            <p:cNvSpPr/>
            <p:nvPr/>
          </p:nvSpPr>
          <p:spPr>
            <a:xfrm flipV="1">
              <a:off x="1244600" y="0"/>
              <a:ext cx="0" cy="1295400"/>
            </a:xfrm>
            <a:prstGeom prst="line">
              <a:avLst/>
            </a:prstGeom>
            <a:noFill/>
            <a:ln w="127000" cap="flat">
              <a:solidFill>
                <a:srgbClr val="FF2600"/>
              </a:solidFill>
              <a:prstDash val="solid"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endParaRPr/>
            </a:p>
          </p:txBody>
        </p:sp>
      </p:grpSp>
      <p:sp>
        <p:nvSpPr>
          <p:cNvPr id="350" name="Shape 350"/>
          <p:cNvSpPr/>
          <p:nvPr/>
        </p:nvSpPr>
        <p:spPr>
          <a:xfrm>
            <a:off x="4559300" y="222"/>
            <a:ext cx="12700" cy="651288"/>
          </a:xfrm>
          <a:prstGeom prst="line">
            <a:avLst/>
          </a:prstGeom>
          <a:ln w="127000">
            <a:solidFill>
              <a:srgbClr val="FF2600"/>
            </a:solidFill>
            <a:miter lim="400000"/>
          </a:ln>
        </p:spPr>
        <p:txBody>
          <a:bodyPr lIns="50800" tIns="50800" rIns="50800" bIns="50800" anchor="ctr"/>
          <a:lstStyle/>
          <a:p>
            <a:endParaRPr/>
          </a:p>
        </p:txBody>
      </p:sp>
      <p:sp>
        <p:nvSpPr>
          <p:cNvPr id="351" name="Shape 351"/>
          <p:cNvSpPr/>
          <p:nvPr/>
        </p:nvSpPr>
        <p:spPr>
          <a:xfrm>
            <a:off x="4559300" y="6210300"/>
            <a:ext cx="12700" cy="651288"/>
          </a:xfrm>
          <a:prstGeom prst="line">
            <a:avLst/>
          </a:prstGeom>
          <a:ln w="127000">
            <a:solidFill>
              <a:srgbClr val="FF2600"/>
            </a:solidFill>
            <a:miter lim="400000"/>
          </a:ln>
        </p:spPr>
        <p:txBody>
          <a:bodyPr lIns="50800" tIns="50800" rIns="50800" bIns="50800" anchor="ctr"/>
          <a:lstStyle/>
          <a:p>
            <a:endParaRPr/>
          </a:p>
        </p:txBody>
      </p:sp>
      <p:sp>
        <p:nvSpPr>
          <p:cNvPr id="352" name="Shape 352"/>
          <p:cNvSpPr>
            <a:spLocks noGrp="1"/>
          </p:cNvSpPr>
          <p:nvPr>
            <p:ph type="sldNum" sz="quarter" idx="2"/>
          </p:nvPr>
        </p:nvSpPr>
        <p:spPr>
          <a:xfrm>
            <a:off x="7463966" y="6245225"/>
            <a:ext cx="312068" cy="304800"/>
          </a:xfrm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/>
          <a:p>
            <a:fld id="{86CB4B4D-7CA3-9044-876B-883B54F8677D}" type="slidenum">
              <a:t>1</a:t>
            </a:fld>
            <a:endParaRPr/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2" name="Shape 432"/>
          <p:cNvSpPr>
            <a:spLocks noGrp="1"/>
          </p:cNvSpPr>
          <p:nvPr>
            <p:ph type="sldNum" sz="quarter" idx="2"/>
          </p:nvPr>
        </p:nvSpPr>
        <p:spPr>
          <a:xfrm>
            <a:off x="4485806" y="6642100"/>
            <a:ext cx="173658" cy="254000"/>
          </a:xfrm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>
            <a:lvl1pPr>
              <a:tabLst>
                <a:tab pos="749300" algn="l"/>
              </a:tabLst>
            </a:lvl1pPr>
          </a:lstStyle>
          <a:p>
            <a:fld id="{86CB4B4D-7CA3-9044-876B-883B54F8677D}" type="slidenum">
              <a:t>10</a:t>
            </a:fld>
            <a:endParaRPr/>
          </a:p>
        </p:txBody>
      </p:sp>
      <p:pic>
        <p:nvPicPr>
          <p:cNvPr id="433" name="pasted-image.tiff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7805" y="-12357"/>
            <a:ext cx="8945567" cy="6703937"/>
          </a:xfrm>
          <a:prstGeom prst="rect">
            <a:avLst/>
          </a:prstGeom>
          <a:ln w="12700">
            <a:miter lim="400000"/>
          </a:ln>
        </p:spPr>
      </p:pic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" name="Shape 435"/>
          <p:cNvSpPr/>
          <p:nvPr/>
        </p:nvSpPr>
        <p:spPr>
          <a:xfrm>
            <a:off x="-47753" y="-49428"/>
            <a:ext cx="9239506" cy="6956856"/>
          </a:xfrm>
          <a:prstGeom prst="rect">
            <a:avLst/>
          </a:prstGeom>
          <a:solidFill>
            <a:srgbClr val="000000"/>
          </a:solidFill>
          <a:ln w="12700">
            <a:miter lim="400000"/>
          </a:ln>
        </p:spPr>
        <p:txBody>
          <a:bodyPr lIns="35718" tIns="35718" rIns="35718" bIns="35718" anchor="ctr"/>
          <a:lstStyle/>
          <a:p>
            <a:pPr algn="ctr" defTabSz="410765">
              <a:defRPr sz="1600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/>
          </a:p>
        </p:txBody>
      </p:sp>
      <p:pic>
        <p:nvPicPr>
          <p:cNvPr id="436" name="Vulkan kurz.mp4"/>
          <p:cNvPicPr>
            <a:picLocks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0" y="-28708"/>
            <a:ext cx="9144000" cy="5143501"/>
          </a:xfrm>
          <a:prstGeom prst="rect">
            <a:avLst/>
          </a:prstGeom>
          <a:ln w="12700">
            <a:miter lim="400000"/>
          </a:ln>
        </p:spPr>
      </p:pic>
    </p:spTree>
  </p:cSld>
  <p:clrMapOvr>
    <a:masterClrMapping/>
  </p:clrMapOvr>
  <p:transition xmlns:p14="http://schemas.microsoft.com/office/powerpoint/2010/main" spd="slow"/>
  <p:timing>
    <p:tnLst>
      <p:par>
        <p:cTn xmlns:p14="http://schemas.microsoft.com/office/powerpoint/2010/main"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4820684" fill="hold"/>
                                        <p:tgtEl>
                                          <p:spTgt spid="43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100000">
                <p:cTn id="7" fill="hold" display="0">
                  <p:stCondLst>
                    <p:cond delay="indefinite"/>
                  </p:stCondLst>
                </p:cTn>
                <p:tgtEl>
                  <p:spTgt spid="436"/>
                </p:tgtEl>
              </p:cMediaNode>
            </p:video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8" name="Shape 438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>
            <a:lvl1pPr>
              <a:tabLst>
                <a:tab pos="749300" algn="l"/>
              </a:tabLst>
            </a:lvl1pPr>
          </a:lstStyle>
          <a:p>
            <a:fld id="{86CB4B4D-7CA3-9044-876B-883B54F8677D}" type="slidenum">
              <a:t>12</a:t>
            </a:fld>
            <a:endParaRPr/>
          </a:p>
        </p:txBody>
      </p:sp>
      <p:grpSp>
        <p:nvGrpSpPr>
          <p:cNvPr id="445" name="Group 445"/>
          <p:cNvGrpSpPr/>
          <p:nvPr/>
        </p:nvGrpSpPr>
        <p:grpSpPr>
          <a:xfrm>
            <a:off x="1790698" y="609600"/>
            <a:ext cx="5376668" cy="2556146"/>
            <a:chOff x="-1" y="0"/>
            <a:chExt cx="5376666" cy="2556145"/>
          </a:xfrm>
        </p:grpSpPr>
        <p:grpSp>
          <p:nvGrpSpPr>
            <p:cNvPr id="441" name="Group 441"/>
            <p:cNvGrpSpPr/>
            <p:nvPr/>
          </p:nvGrpSpPr>
          <p:grpSpPr>
            <a:xfrm>
              <a:off x="0" y="0"/>
              <a:ext cx="4896025" cy="1220808"/>
              <a:chOff x="0" y="0"/>
              <a:chExt cx="4896024" cy="1220807"/>
            </a:xfrm>
          </p:grpSpPr>
          <p:sp>
            <p:nvSpPr>
              <p:cNvPr id="439" name="Shape 439"/>
              <p:cNvSpPr/>
              <p:nvPr/>
            </p:nvSpPr>
            <p:spPr>
              <a:xfrm>
                <a:off x="3462" y="0"/>
                <a:ext cx="4892562" cy="59503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a14="http://schemas.microsoft.com/office/mac/drawingml/2011/main" val="1"/>
                </a:ext>
              </a:extLst>
            </p:spPr>
            <p:txBody>
              <a:bodyPr wrap="none" lIns="50800" tIns="50800" rIns="50800" bIns="50800" numCol="1" anchor="t">
                <a:spAutoFit/>
              </a:bodyPr>
              <a:lstStyle/>
              <a:p>
                <a:pPr defTabSz="406400">
                  <a:lnSpc>
                    <a:spcPts val="3800"/>
                  </a:lnSpc>
                  <a:tabLst>
                    <a:tab pos="749300" algn="l"/>
                  </a:tabLst>
                  <a:defRPr sz="3200">
                    <a:latin typeface="Gill Sans"/>
                    <a:ea typeface="Gill Sans"/>
                    <a:cs typeface="Gill Sans"/>
                    <a:sym typeface="Gill Sans"/>
                  </a:defRPr>
                </a:pPr>
                <a:r>
                  <a:rPr dirty="0">
                    <a:latin typeface="Arial"/>
                    <a:cs typeface="Arial"/>
                  </a:rPr>
                  <a:t>Our light source:  </a:t>
                </a:r>
                <a:r>
                  <a:rPr dirty="0">
                    <a:latin typeface="Arial"/>
                    <a:ea typeface="Gill Sans SemiBold"/>
                    <a:cs typeface="Arial"/>
                    <a:sym typeface="Gill Sans SemiBold"/>
                  </a:rPr>
                  <a:t>The Sun </a:t>
                </a:r>
              </a:p>
            </p:txBody>
          </p:sp>
          <p:sp>
            <p:nvSpPr>
              <p:cNvPr id="440" name="Shape 440"/>
              <p:cNvSpPr/>
              <p:nvPr/>
            </p:nvSpPr>
            <p:spPr>
              <a:xfrm>
                <a:off x="0" y="457200"/>
                <a:ext cx="4422712" cy="763607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a14="http://schemas.microsoft.com/office/mac/drawingml/2011/main" val="1"/>
                </a:ext>
              </a:extLst>
            </p:spPr>
            <p:txBody>
              <a:bodyPr wrap="none" lIns="50800" tIns="50800" rIns="50800" bIns="50800" numCol="1" anchor="t">
                <a:spAutoFit/>
              </a:bodyPr>
              <a:lstStyle>
                <a:lvl1pPr defTabSz="406400">
                  <a:defRPr sz="3700"/>
                </a:lvl1pPr>
              </a:lstStyle>
              <a:p>
                <a:r>
                  <a:t>ང་ཚོའི་འོད་ཀྱི་འབྱུང་ཁུངས། 	ཉི་མ།</a:t>
                </a:r>
              </a:p>
            </p:txBody>
          </p:sp>
        </p:grpSp>
        <p:grpSp>
          <p:nvGrpSpPr>
            <p:cNvPr id="444" name="Group 444"/>
            <p:cNvGrpSpPr/>
            <p:nvPr/>
          </p:nvGrpSpPr>
          <p:grpSpPr>
            <a:xfrm>
              <a:off x="-1" y="1625600"/>
              <a:ext cx="5376666" cy="930545"/>
              <a:chOff x="0" y="0"/>
              <a:chExt cx="5376664" cy="930544"/>
            </a:xfrm>
          </p:grpSpPr>
          <p:sp>
            <p:nvSpPr>
              <p:cNvPr id="442" name="Shape 442"/>
              <p:cNvSpPr/>
              <p:nvPr/>
            </p:nvSpPr>
            <p:spPr>
              <a:xfrm>
                <a:off x="4564" y="0"/>
                <a:ext cx="5372101" cy="469900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a14="http://schemas.microsoft.com/office/mac/drawingml/2011/main" val="1"/>
                </a:ext>
              </a:extLst>
            </p:spPr>
            <p:txBody>
              <a:bodyPr wrap="square" lIns="50800" tIns="50800" rIns="50800" bIns="50800" numCol="1" anchor="t">
                <a:spAutoFit/>
              </a:bodyPr>
              <a:lstStyle/>
              <a:p>
                <a:pPr defTabSz="406400">
                  <a:lnSpc>
                    <a:spcPts val="2800"/>
                  </a:lnSpc>
                  <a:tabLst>
                    <a:tab pos="749300" algn="l"/>
                  </a:tabLst>
                  <a:defRPr sz="2400">
                    <a:latin typeface="Gill Sans"/>
                    <a:ea typeface="Gill Sans"/>
                    <a:cs typeface="Gill Sans"/>
                    <a:sym typeface="Gill Sans"/>
                  </a:defRPr>
                </a:pPr>
                <a:r>
                  <a:rPr dirty="0">
                    <a:latin typeface="Arial"/>
                    <a:ea typeface="Gill Sans SemiBold"/>
                    <a:cs typeface="Arial"/>
                    <a:sym typeface="Gill Sans SemiBold"/>
                  </a:rPr>
                  <a:t>Volcanism:</a:t>
                </a:r>
                <a:r>
                  <a:rPr dirty="0">
                    <a:latin typeface="Arial"/>
                    <a:cs typeface="Arial"/>
                  </a:rPr>
                  <a:t> First light source on earth</a:t>
                </a:r>
              </a:p>
            </p:txBody>
          </p:sp>
          <p:sp>
            <p:nvSpPr>
              <p:cNvPr id="443" name="Shape 443"/>
              <p:cNvSpPr/>
              <p:nvPr/>
            </p:nvSpPr>
            <p:spPr>
              <a:xfrm>
                <a:off x="0" y="393700"/>
                <a:ext cx="4180844" cy="53684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a14="http://schemas.microsoft.com/office/mac/drawingml/2011/main" val="1"/>
                </a:ext>
              </a:extLst>
            </p:spPr>
            <p:txBody>
              <a:bodyPr wrap="none" lIns="50800" tIns="50800" rIns="50800" bIns="50800" numCol="1" anchor="t">
                <a:spAutoFit/>
              </a:bodyPr>
              <a:lstStyle>
                <a:lvl1pPr defTabSz="406400">
                  <a:defRPr sz="2400"/>
                </a:lvl1pPr>
              </a:lstStyle>
              <a:p>
                <a:r>
                  <a:t>རྡོ་ཞུན་གྱི་མེ་རི། སྐམ་སའི་འོད་ཀྱི་འབྱུང་ཁུངས་དང་པོ།</a:t>
                </a:r>
              </a:p>
            </p:txBody>
          </p:sp>
        </p:grpSp>
      </p:grpSp>
      <p:grpSp>
        <p:nvGrpSpPr>
          <p:cNvPr id="448" name="Group 448"/>
          <p:cNvGrpSpPr/>
          <p:nvPr/>
        </p:nvGrpSpPr>
        <p:grpSpPr>
          <a:xfrm>
            <a:off x="1790699" y="3520644"/>
            <a:ext cx="6896857" cy="852925"/>
            <a:chOff x="0" y="0"/>
            <a:chExt cx="6896855" cy="852923"/>
          </a:xfrm>
        </p:grpSpPr>
        <p:sp>
          <p:nvSpPr>
            <p:cNvPr id="446" name="Shape 446"/>
            <p:cNvSpPr/>
            <p:nvPr/>
          </p:nvSpPr>
          <p:spPr>
            <a:xfrm>
              <a:off x="754" y="0"/>
              <a:ext cx="6896101" cy="46990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50800" tIns="50800" rIns="50800" bIns="50800" numCol="1" anchor="t">
              <a:spAutoFit/>
            </a:bodyPr>
            <a:lstStyle/>
            <a:p>
              <a:pPr defTabSz="406400">
                <a:lnSpc>
                  <a:spcPts val="2800"/>
                </a:lnSpc>
                <a:tabLst>
                  <a:tab pos="749300" algn="l"/>
                </a:tabLst>
                <a:defRPr sz="2400">
                  <a:latin typeface="Gill Sans"/>
                  <a:ea typeface="Gill Sans"/>
                  <a:cs typeface="Gill Sans"/>
                  <a:sym typeface="Gill Sans"/>
                </a:defRPr>
              </a:pPr>
              <a:r>
                <a:rPr dirty="0">
                  <a:latin typeface="Arial"/>
                  <a:ea typeface="Gill Sans SemiBold"/>
                  <a:cs typeface="Arial"/>
                  <a:sym typeface="Gill Sans SemiBold"/>
                </a:rPr>
                <a:t>Lightning:</a:t>
              </a:r>
              <a:r>
                <a:rPr dirty="0">
                  <a:latin typeface="Arial"/>
                  <a:cs typeface="Arial"/>
                </a:rPr>
                <a:t> Second light source on earth</a:t>
              </a:r>
            </a:p>
          </p:txBody>
        </p:sp>
        <p:sp>
          <p:nvSpPr>
            <p:cNvPr id="447" name="Shape 447"/>
            <p:cNvSpPr/>
            <p:nvPr/>
          </p:nvSpPr>
          <p:spPr>
            <a:xfrm>
              <a:off x="0" y="381000"/>
              <a:ext cx="3571490" cy="471923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50800" tIns="50800" rIns="50800" bIns="50800" numCol="1" anchor="t">
              <a:spAutoFit/>
            </a:bodyPr>
            <a:lstStyle>
              <a:lvl1pPr defTabSz="406400">
                <a:defRPr sz="2400"/>
              </a:lvl1pPr>
            </a:lstStyle>
            <a:p>
              <a:r>
                <a:rPr dirty="0" err="1"/>
                <a:t>གློག་འཁྱུག</a:t>
              </a:r>
              <a:r>
                <a:rPr dirty="0"/>
                <a:t>  </a:t>
              </a:r>
              <a:r>
                <a:rPr dirty="0" err="1"/>
                <a:t>སྐམ་སའི་འོད་ཀྱི་འབྱུང་ཁུངས་གཉིས་པ</a:t>
              </a:r>
              <a:r>
                <a:rPr dirty="0"/>
                <a:t>།</a:t>
              </a:r>
            </a:p>
          </p:txBody>
        </p:sp>
      </p:grpSp>
    </p:spTree>
  </p:cSld>
  <p:clrMapOvr>
    <a:masterClrMapping/>
  </p:clrMapOvr>
  <p:transition xmlns:p14="http://schemas.microsoft.com/office/powerpoint/2010/main" spd="slow"/>
  <p:timing>
    <p:tnLst>
      <p:par>
        <p:cTn xmlns:p14="http://schemas.microsoft.com/office/powerpoint/2010/main"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" name="Shape 450"/>
          <p:cNvSpPr>
            <a:spLocks noGrp="1"/>
          </p:cNvSpPr>
          <p:nvPr>
            <p:ph type="sldNum" sz="quarter" idx="2"/>
          </p:nvPr>
        </p:nvSpPr>
        <p:spPr>
          <a:xfrm>
            <a:off x="7463966" y="6245225"/>
            <a:ext cx="312068" cy="304800"/>
          </a:xfrm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/>
          <a:p>
            <a:fld id="{86CB4B4D-7CA3-9044-876B-883B54F8677D}" type="slidenum">
              <a:t>13</a:t>
            </a:fld>
            <a:endParaRPr/>
          </a:p>
        </p:txBody>
      </p:sp>
      <p:pic>
        <p:nvPicPr>
          <p:cNvPr id="451" name="droppedImage.pn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8900" y="0"/>
            <a:ext cx="9326010" cy="6565900"/>
          </a:xfrm>
          <a:prstGeom prst="rect">
            <a:avLst/>
          </a:prstGeom>
          <a:ln w="12700"/>
        </p:spPr>
      </p:pic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Shape 453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>
            <a:lvl1pPr>
              <a:tabLst>
                <a:tab pos="749300" algn="l"/>
              </a:tabLst>
            </a:lvl1pPr>
          </a:lstStyle>
          <a:p>
            <a:fld id="{86CB4B4D-7CA3-9044-876B-883B54F8677D}" type="slidenum">
              <a:t>14</a:t>
            </a:fld>
            <a:endParaRPr/>
          </a:p>
        </p:txBody>
      </p:sp>
      <p:grpSp>
        <p:nvGrpSpPr>
          <p:cNvPr id="460" name="Group 460"/>
          <p:cNvGrpSpPr/>
          <p:nvPr/>
        </p:nvGrpSpPr>
        <p:grpSpPr>
          <a:xfrm>
            <a:off x="1790698" y="609600"/>
            <a:ext cx="5376668" cy="2556146"/>
            <a:chOff x="-1" y="0"/>
            <a:chExt cx="5376666" cy="2556145"/>
          </a:xfrm>
        </p:grpSpPr>
        <p:grpSp>
          <p:nvGrpSpPr>
            <p:cNvPr id="456" name="Group 456"/>
            <p:cNvGrpSpPr/>
            <p:nvPr/>
          </p:nvGrpSpPr>
          <p:grpSpPr>
            <a:xfrm>
              <a:off x="0" y="0"/>
              <a:ext cx="4896025" cy="1220808"/>
              <a:chOff x="0" y="0"/>
              <a:chExt cx="4896024" cy="1220807"/>
            </a:xfrm>
          </p:grpSpPr>
          <p:sp>
            <p:nvSpPr>
              <p:cNvPr id="454" name="Shape 454"/>
              <p:cNvSpPr/>
              <p:nvPr/>
            </p:nvSpPr>
            <p:spPr>
              <a:xfrm>
                <a:off x="3462" y="0"/>
                <a:ext cx="4892562" cy="59503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a14="http://schemas.microsoft.com/office/mac/drawingml/2011/main" val="1"/>
                </a:ext>
              </a:extLst>
            </p:spPr>
            <p:txBody>
              <a:bodyPr wrap="none" lIns="50800" tIns="50800" rIns="50800" bIns="50800" numCol="1" anchor="t">
                <a:spAutoFit/>
              </a:bodyPr>
              <a:lstStyle/>
              <a:p>
                <a:pPr defTabSz="406400">
                  <a:lnSpc>
                    <a:spcPts val="3800"/>
                  </a:lnSpc>
                  <a:tabLst>
                    <a:tab pos="749300" algn="l"/>
                  </a:tabLst>
                  <a:defRPr sz="3200">
                    <a:latin typeface="Gill Sans"/>
                    <a:ea typeface="Gill Sans"/>
                    <a:cs typeface="Gill Sans"/>
                    <a:sym typeface="Gill Sans"/>
                  </a:defRPr>
                </a:pPr>
                <a:r>
                  <a:rPr dirty="0">
                    <a:latin typeface="Arial"/>
                    <a:cs typeface="Arial"/>
                  </a:rPr>
                  <a:t>Our light source:  </a:t>
                </a:r>
                <a:r>
                  <a:rPr dirty="0">
                    <a:latin typeface="Arial"/>
                    <a:ea typeface="Gill Sans SemiBold"/>
                    <a:cs typeface="Arial"/>
                    <a:sym typeface="Gill Sans SemiBold"/>
                  </a:rPr>
                  <a:t>The Sun </a:t>
                </a:r>
              </a:p>
            </p:txBody>
          </p:sp>
          <p:sp>
            <p:nvSpPr>
              <p:cNvPr id="455" name="Shape 455"/>
              <p:cNvSpPr/>
              <p:nvPr/>
            </p:nvSpPr>
            <p:spPr>
              <a:xfrm>
                <a:off x="0" y="457200"/>
                <a:ext cx="4422712" cy="763607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a14="http://schemas.microsoft.com/office/mac/drawingml/2011/main" val="1"/>
                </a:ext>
              </a:extLst>
            </p:spPr>
            <p:txBody>
              <a:bodyPr wrap="none" lIns="50800" tIns="50800" rIns="50800" bIns="50800" numCol="1" anchor="t">
                <a:spAutoFit/>
              </a:bodyPr>
              <a:lstStyle>
                <a:lvl1pPr defTabSz="406400">
                  <a:defRPr sz="3700"/>
                </a:lvl1pPr>
              </a:lstStyle>
              <a:p>
                <a:r>
                  <a:t>ང་ཚོའི་འོད་ཀྱི་འབྱུང་ཁུངས། 	ཉི་མ།</a:t>
                </a:r>
              </a:p>
            </p:txBody>
          </p:sp>
        </p:grpSp>
        <p:grpSp>
          <p:nvGrpSpPr>
            <p:cNvPr id="459" name="Group 459"/>
            <p:cNvGrpSpPr/>
            <p:nvPr/>
          </p:nvGrpSpPr>
          <p:grpSpPr>
            <a:xfrm>
              <a:off x="-1" y="1625600"/>
              <a:ext cx="5376666" cy="930545"/>
              <a:chOff x="0" y="0"/>
              <a:chExt cx="5376664" cy="930544"/>
            </a:xfrm>
          </p:grpSpPr>
          <p:sp>
            <p:nvSpPr>
              <p:cNvPr id="457" name="Shape 457"/>
              <p:cNvSpPr/>
              <p:nvPr/>
            </p:nvSpPr>
            <p:spPr>
              <a:xfrm>
                <a:off x="4564" y="0"/>
                <a:ext cx="5372101" cy="469900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a14="http://schemas.microsoft.com/office/mac/drawingml/2011/main" val="1"/>
                </a:ext>
              </a:extLst>
            </p:spPr>
            <p:txBody>
              <a:bodyPr wrap="square" lIns="50800" tIns="50800" rIns="50800" bIns="50800" numCol="1" anchor="t">
                <a:spAutoFit/>
              </a:bodyPr>
              <a:lstStyle/>
              <a:p>
                <a:pPr defTabSz="406400">
                  <a:lnSpc>
                    <a:spcPts val="2800"/>
                  </a:lnSpc>
                  <a:tabLst>
                    <a:tab pos="749300" algn="l"/>
                  </a:tabLst>
                  <a:defRPr sz="2400">
                    <a:latin typeface="Gill Sans"/>
                    <a:ea typeface="Gill Sans"/>
                    <a:cs typeface="Gill Sans"/>
                    <a:sym typeface="Gill Sans"/>
                  </a:defRPr>
                </a:pPr>
                <a:r>
                  <a:rPr dirty="0">
                    <a:latin typeface="Arial"/>
                    <a:ea typeface="Gill Sans SemiBold"/>
                    <a:cs typeface="Arial"/>
                    <a:sym typeface="Gill Sans SemiBold"/>
                  </a:rPr>
                  <a:t>Volcanism:</a:t>
                </a:r>
                <a:r>
                  <a:rPr dirty="0">
                    <a:latin typeface="Arial"/>
                    <a:cs typeface="Arial"/>
                  </a:rPr>
                  <a:t> First light source on earth</a:t>
                </a:r>
              </a:p>
            </p:txBody>
          </p:sp>
          <p:sp>
            <p:nvSpPr>
              <p:cNvPr id="458" name="Shape 458"/>
              <p:cNvSpPr/>
              <p:nvPr/>
            </p:nvSpPr>
            <p:spPr>
              <a:xfrm>
                <a:off x="0" y="393700"/>
                <a:ext cx="4180844" cy="53684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a14="http://schemas.microsoft.com/office/mac/drawingml/2011/main" val="1"/>
                </a:ext>
              </a:extLst>
            </p:spPr>
            <p:txBody>
              <a:bodyPr wrap="none" lIns="50800" tIns="50800" rIns="50800" bIns="50800" numCol="1" anchor="t">
                <a:spAutoFit/>
              </a:bodyPr>
              <a:lstStyle>
                <a:lvl1pPr defTabSz="406400">
                  <a:defRPr sz="2400"/>
                </a:lvl1pPr>
              </a:lstStyle>
              <a:p>
                <a:r>
                  <a:t>རྡོ་ཞུན་གྱི་མེ་རི། སྐམ་སའི་འོད་ཀྱི་འབྱུང་ཁུངས་དང་པོ།</a:t>
                </a:r>
              </a:p>
            </p:txBody>
          </p:sp>
        </p:grpSp>
      </p:grpSp>
      <p:grpSp>
        <p:nvGrpSpPr>
          <p:cNvPr id="463" name="Group 463"/>
          <p:cNvGrpSpPr/>
          <p:nvPr/>
        </p:nvGrpSpPr>
        <p:grpSpPr>
          <a:xfrm>
            <a:off x="1790699" y="3520644"/>
            <a:ext cx="6896857" cy="852925"/>
            <a:chOff x="0" y="0"/>
            <a:chExt cx="6896855" cy="852923"/>
          </a:xfrm>
        </p:grpSpPr>
        <p:sp>
          <p:nvSpPr>
            <p:cNvPr id="461" name="Shape 461"/>
            <p:cNvSpPr/>
            <p:nvPr/>
          </p:nvSpPr>
          <p:spPr>
            <a:xfrm>
              <a:off x="754" y="0"/>
              <a:ext cx="6896101" cy="46990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50800" tIns="50800" rIns="50800" bIns="50800" numCol="1" anchor="t">
              <a:spAutoFit/>
            </a:bodyPr>
            <a:lstStyle/>
            <a:p>
              <a:pPr defTabSz="406400">
                <a:lnSpc>
                  <a:spcPts val="2800"/>
                </a:lnSpc>
                <a:tabLst>
                  <a:tab pos="749300" algn="l"/>
                </a:tabLst>
                <a:defRPr sz="2400">
                  <a:latin typeface="Gill Sans"/>
                  <a:ea typeface="Gill Sans"/>
                  <a:cs typeface="Gill Sans"/>
                  <a:sym typeface="Gill Sans"/>
                </a:defRPr>
              </a:pPr>
              <a:r>
                <a:rPr dirty="0">
                  <a:latin typeface="Arial"/>
                  <a:ea typeface="Gill Sans SemiBold"/>
                  <a:cs typeface="Arial"/>
                  <a:sym typeface="Gill Sans SemiBold"/>
                </a:rPr>
                <a:t>Lightning:</a:t>
              </a:r>
              <a:r>
                <a:rPr dirty="0">
                  <a:latin typeface="Arial"/>
                  <a:cs typeface="Arial"/>
                </a:rPr>
                <a:t> Second light source on earth</a:t>
              </a:r>
            </a:p>
          </p:txBody>
        </p:sp>
        <p:sp>
          <p:nvSpPr>
            <p:cNvPr id="462" name="Shape 462"/>
            <p:cNvSpPr/>
            <p:nvPr/>
          </p:nvSpPr>
          <p:spPr>
            <a:xfrm>
              <a:off x="0" y="381000"/>
              <a:ext cx="3516987" cy="471923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50800" tIns="50800" rIns="50800" bIns="50800" numCol="1" anchor="t">
              <a:spAutoFit/>
            </a:bodyPr>
            <a:lstStyle>
              <a:lvl1pPr defTabSz="406400">
                <a:defRPr sz="2400"/>
              </a:lvl1pPr>
            </a:lstStyle>
            <a:p>
              <a:r>
                <a:rPr dirty="0" err="1"/>
                <a:t>གློག་འཁྱུག</a:t>
              </a:r>
              <a:r>
                <a:rPr dirty="0"/>
                <a:t> 	</a:t>
              </a:r>
              <a:r>
                <a:rPr dirty="0" err="1"/>
                <a:t>སྐམ་སའི་འོད་ཀྱི་འབྱུང་ཁུངས་གཉིས་པ</a:t>
              </a:r>
              <a:r>
                <a:rPr dirty="0"/>
                <a:t>།</a:t>
              </a:r>
            </a:p>
          </p:txBody>
        </p:sp>
      </p:grpSp>
      <p:grpSp>
        <p:nvGrpSpPr>
          <p:cNvPr id="466" name="Group 466"/>
          <p:cNvGrpSpPr/>
          <p:nvPr/>
        </p:nvGrpSpPr>
        <p:grpSpPr>
          <a:xfrm>
            <a:off x="1790699" y="4787038"/>
            <a:ext cx="4381936" cy="943247"/>
            <a:chOff x="0" y="0"/>
            <a:chExt cx="4381934" cy="943245"/>
          </a:xfrm>
        </p:grpSpPr>
        <p:sp>
          <p:nvSpPr>
            <p:cNvPr id="464" name="Shape 464"/>
            <p:cNvSpPr/>
            <p:nvPr/>
          </p:nvSpPr>
          <p:spPr>
            <a:xfrm>
              <a:off x="2782" y="0"/>
              <a:ext cx="4379152" cy="463374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50800" tIns="50800" rIns="50800" bIns="50800" numCol="1" anchor="t">
              <a:spAutoFit/>
            </a:bodyPr>
            <a:lstStyle/>
            <a:p>
              <a:pPr defTabSz="406400">
                <a:lnSpc>
                  <a:spcPts val="2800"/>
                </a:lnSpc>
                <a:tabLst>
                  <a:tab pos="749300" algn="l"/>
                </a:tabLst>
                <a:defRPr sz="2400">
                  <a:latin typeface="Gill Sans"/>
                  <a:ea typeface="Gill Sans"/>
                  <a:cs typeface="Gill Sans"/>
                  <a:sym typeface="Gill Sans"/>
                </a:defRPr>
              </a:pPr>
              <a:r>
                <a:rPr dirty="0">
                  <a:latin typeface="Arial"/>
                  <a:ea typeface="Gill Sans SemiBold"/>
                  <a:cs typeface="Arial"/>
                  <a:sym typeface="Gill Sans SemiBold"/>
                </a:rPr>
                <a:t>Fire:</a:t>
              </a:r>
              <a:r>
                <a:rPr dirty="0">
                  <a:latin typeface="Arial"/>
                  <a:cs typeface="Arial"/>
                </a:rPr>
                <a:t> Third light source on earth</a:t>
              </a:r>
            </a:p>
          </p:txBody>
        </p:sp>
        <p:sp>
          <p:nvSpPr>
            <p:cNvPr id="465" name="Shape 465"/>
            <p:cNvSpPr/>
            <p:nvPr/>
          </p:nvSpPr>
          <p:spPr>
            <a:xfrm>
              <a:off x="0" y="406400"/>
              <a:ext cx="3518884" cy="536845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50800" tIns="50800" rIns="50800" bIns="50800" numCol="1" anchor="t">
              <a:spAutoFit/>
            </a:bodyPr>
            <a:lstStyle>
              <a:lvl1pPr defTabSz="406400">
                <a:defRPr sz="2400"/>
              </a:lvl1pPr>
            </a:lstStyle>
            <a:p>
              <a:r>
                <a:t>མེ།  སྐམ་སའི་འོད་ཀྱི་འབྱུང་ཁུངས་གསུམ་པ།</a:t>
              </a:r>
            </a:p>
          </p:txBody>
        </p:sp>
      </p:grpSp>
      <p:pic>
        <p:nvPicPr>
          <p:cNvPr id="467" name="pasted-image.pdf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7979" y="3970285"/>
            <a:ext cx="2338245" cy="2678352"/>
          </a:xfrm>
          <a:prstGeom prst="rect">
            <a:avLst/>
          </a:prstGeom>
          <a:ln w="12700">
            <a:miter lim="400000"/>
          </a:ln>
        </p:spPr>
      </p:pic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7" grpId="1" animBg="1" advAuto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9" name="Shape 469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>
            <a:lvl1pPr>
              <a:tabLst>
                <a:tab pos="749300" algn="l"/>
              </a:tabLst>
            </a:lvl1pPr>
          </a:lstStyle>
          <a:p>
            <a:fld id="{86CB4B4D-7CA3-9044-876B-883B54F8677D}" type="slidenum">
              <a:t>15</a:t>
            </a:fld>
            <a:endParaRPr/>
          </a:p>
        </p:txBody>
      </p:sp>
      <p:sp>
        <p:nvSpPr>
          <p:cNvPr id="470" name="Shape 470"/>
          <p:cNvSpPr/>
          <p:nvPr/>
        </p:nvSpPr>
        <p:spPr>
          <a:xfrm>
            <a:off x="215900" y="266700"/>
            <a:ext cx="8902700" cy="332911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/>
          <a:p>
            <a:pPr>
              <a:lnSpc>
                <a:spcPct val="150000"/>
              </a:lnSpc>
              <a:spcBef>
                <a:spcPts val="1000"/>
              </a:spcBef>
              <a:defRPr sz="2400" b="1">
                <a:solidFill>
                  <a:srgbClr val="011993"/>
                </a:solidFill>
              </a:defRPr>
            </a:pPr>
            <a:r>
              <a:rPr dirty="0">
                <a:solidFill>
                  <a:schemeClr val="tx1"/>
                </a:solidFill>
              </a:rPr>
              <a:t>Most impressive for early human beings: </a:t>
            </a:r>
            <a:br>
              <a:rPr dirty="0">
                <a:solidFill>
                  <a:schemeClr val="tx1"/>
                </a:solidFill>
              </a:rPr>
            </a:br>
            <a:r>
              <a:rPr dirty="0">
                <a:solidFill>
                  <a:schemeClr val="tx1"/>
                </a:solidFill>
              </a:rPr>
              <a:t>Celestial and atmospheric light as natural light sources.</a:t>
            </a:r>
            <a:br>
              <a:rPr dirty="0">
                <a:solidFill>
                  <a:schemeClr val="tx1"/>
                </a:solidFill>
              </a:rPr>
            </a:br>
            <a:r>
              <a:rPr dirty="0">
                <a:solidFill>
                  <a:schemeClr val="tx1"/>
                </a:solidFill>
              </a:rPr>
              <a:t/>
            </a:r>
            <a:br>
              <a:rPr dirty="0">
                <a:solidFill>
                  <a:schemeClr val="tx1"/>
                </a:solidFill>
              </a:rPr>
            </a:br>
            <a:r>
              <a:rPr sz="3200" dirty="0" err="1">
                <a:solidFill>
                  <a:schemeClr val="tx1"/>
                </a:solidFill>
                <a:latin typeface="Monlam Uni OuChan2"/>
                <a:cs typeface="Monlam Uni OuChan2"/>
              </a:rPr>
              <a:t>གནའ་བོའི་མི་རྣམས་ཀྱི</a:t>
            </a:r>
            <a:r>
              <a:rPr sz="3200" dirty="0">
                <a:solidFill>
                  <a:schemeClr val="tx1"/>
                </a:solidFill>
                <a:latin typeface="Monlam Uni OuChan2"/>
                <a:cs typeface="Monlam Uni OuChan2"/>
              </a:rPr>
              <a:t>་</a:t>
            </a:r>
            <a:r>
              <a:rPr lang="bo-CN" sz="3200" dirty="0">
                <a:solidFill>
                  <a:schemeClr val="tx1"/>
                </a:solidFill>
                <a:latin typeface="Monlam Uni OuChan2"/>
                <a:cs typeface="Monlam Uni OuChan2"/>
              </a:rPr>
              <a:t>རང་བྱུང་འོད་ཀྱི་འབྱུང་ཁུངས་ནས་</a:t>
            </a:r>
            <a:r>
              <a:rPr sz="3200" dirty="0" err="1">
                <a:solidFill>
                  <a:schemeClr val="tx1"/>
                </a:solidFill>
                <a:latin typeface="Monlam Uni OuChan2"/>
                <a:cs typeface="Monlam Uni OuChan2"/>
              </a:rPr>
              <a:t>བློ་ལ་འཇུག་ཤོས་དེ</a:t>
            </a:r>
            <a:r>
              <a:rPr lang="bo-CN" sz="3200" dirty="0">
                <a:solidFill>
                  <a:schemeClr val="tx1"/>
                </a:solidFill>
                <a:latin typeface="Monlam Uni OuChan2"/>
                <a:cs typeface="Monlam Uni OuChan2"/>
              </a:rPr>
              <a:t>། </a:t>
            </a:r>
            <a:endParaRPr lang="en-US" sz="3200" dirty="0">
              <a:solidFill>
                <a:schemeClr val="tx1"/>
              </a:solidFill>
              <a:latin typeface="Monlam Uni OuChan2"/>
              <a:cs typeface="Monlam Uni OuChan2"/>
            </a:endParaRPr>
          </a:p>
          <a:p>
            <a:pPr>
              <a:lnSpc>
                <a:spcPct val="150000"/>
              </a:lnSpc>
              <a:spcBef>
                <a:spcPts val="1000"/>
              </a:spcBef>
              <a:defRPr sz="2400" b="1">
                <a:solidFill>
                  <a:srgbClr val="011993"/>
                </a:solidFill>
              </a:defRPr>
            </a:pPr>
            <a:r>
              <a:rPr sz="3200" dirty="0" err="1">
                <a:solidFill>
                  <a:schemeClr val="tx1"/>
                </a:solidFill>
                <a:latin typeface="Monlam Uni OuChan2"/>
                <a:cs typeface="Monlam Uni OuChan2"/>
              </a:rPr>
              <a:t>ནམ་མཁ</a:t>
            </a:r>
            <a:r>
              <a:rPr lang="bo-CN" sz="3200" dirty="0">
                <a:solidFill>
                  <a:schemeClr val="tx1"/>
                </a:solidFill>
                <a:latin typeface="Monlam Uni OuChan2"/>
                <a:cs typeface="Monlam Uni OuChan2"/>
              </a:rPr>
              <a:t>འི</a:t>
            </a:r>
            <a:r>
              <a:rPr sz="3200" dirty="0">
                <a:solidFill>
                  <a:schemeClr val="tx1"/>
                </a:solidFill>
                <a:latin typeface="Monlam Uni OuChan2"/>
                <a:cs typeface="Monlam Uni OuChan2"/>
              </a:rPr>
              <a:t>་</a:t>
            </a:r>
            <a:r>
              <a:rPr lang="bo-CN" sz="3200" dirty="0">
                <a:solidFill>
                  <a:schemeClr val="tx1"/>
                </a:solidFill>
                <a:latin typeface="Monlam Uni OuChan2"/>
                <a:cs typeface="Monlam Uni OuChan2"/>
              </a:rPr>
              <a:t>འོད་</a:t>
            </a:r>
            <a:r>
              <a:rPr sz="3200" dirty="0" err="1">
                <a:solidFill>
                  <a:schemeClr val="tx1"/>
                </a:solidFill>
                <a:latin typeface="Monlam Uni OuChan2"/>
                <a:cs typeface="Monlam Uni OuChan2"/>
              </a:rPr>
              <a:t>དང་རླུང་ཁམས་ནང་གི་འོད་དེ་བྱུང་བ་རེད</a:t>
            </a:r>
            <a:r>
              <a:rPr sz="3200" dirty="0">
                <a:solidFill>
                  <a:schemeClr val="tx1"/>
                </a:solidFill>
                <a:latin typeface="Monlam Uni OuChan2"/>
                <a:cs typeface="Monlam Uni OuChan2"/>
              </a:rPr>
              <a:t>།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" name="Shape 474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>
            <a:lvl1pPr>
              <a:tabLst>
                <a:tab pos="749300" algn="l"/>
              </a:tabLst>
            </a:lvl1pPr>
          </a:lstStyle>
          <a:p>
            <a:fld id="{86CB4B4D-7CA3-9044-876B-883B54F8677D}" type="slidenum">
              <a:t>16</a:t>
            </a:fld>
            <a:endParaRPr/>
          </a:p>
        </p:txBody>
      </p:sp>
      <p:sp>
        <p:nvSpPr>
          <p:cNvPr id="475" name="Shape 475"/>
          <p:cNvSpPr/>
          <p:nvPr/>
        </p:nvSpPr>
        <p:spPr>
          <a:xfrm>
            <a:off x="558800" y="495300"/>
            <a:ext cx="8638722" cy="1087477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/>
          <a:p>
            <a:pPr defTabSz="406400">
              <a:defRPr sz="3200" b="1"/>
            </a:pPr>
            <a:r>
              <a:rPr dirty="0"/>
              <a:t>Examples: Celestial and atmospheric light</a:t>
            </a:r>
            <a:br>
              <a:rPr dirty="0"/>
            </a:br>
            <a:r>
              <a:rPr dirty="0" err="1"/>
              <a:t>དཔེ་མཚོན</a:t>
            </a:r>
            <a:r>
              <a:rPr dirty="0"/>
              <a:t>། </a:t>
            </a:r>
            <a:r>
              <a:rPr dirty="0" err="1"/>
              <a:t>ནམ་</a:t>
            </a:r>
            <a:r>
              <a:rPr dirty="0" err="1">
                <a:solidFill>
                  <a:schemeClr val="tx1"/>
                </a:solidFill>
              </a:rPr>
              <a:t>མཁ</a:t>
            </a:r>
            <a:r>
              <a:rPr lang="bo-CN" sz="3200" b="1" dirty="0">
                <a:solidFill>
                  <a:schemeClr val="tx1"/>
                </a:solidFill>
              </a:rPr>
              <a:t>འི་འོད་</a:t>
            </a:r>
            <a:r>
              <a:rPr dirty="0">
                <a:solidFill>
                  <a:schemeClr val="tx1"/>
                </a:solidFill>
              </a:rPr>
              <a:t>་</a:t>
            </a:r>
            <a:r>
              <a:rPr dirty="0" err="1">
                <a:solidFill>
                  <a:schemeClr val="tx1"/>
                </a:solidFill>
              </a:rPr>
              <a:t>དང</a:t>
            </a:r>
            <a:r>
              <a:rPr dirty="0" err="1"/>
              <a:t>་རླུང་ཁམས་ནང་གི་འོད</a:t>
            </a:r>
            <a:r>
              <a:rPr dirty="0"/>
              <a:t>།</a:t>
            </a:r>
          </a:p>
        </p:txBody>
      </p:sp>
      <p:sp>
        <p:nvSpPr>
          <p:cNvPr id="476" name="Shape 476"/>
          <p:cNvSpPr/>
          <p:nvPr/>
        </p:nvSpPr>
        <p:spPr>
          <a:xfrm>
            <a:off x="593271" y="1898586"/>
            <a:ext cx="8361907" cy="296491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/>
          <a:p>
            <a:pPr defTabSz="406400">
              <a:tabLst>
                <a:tab pos="3584575" algn="l"/>
              </a:tabLst>
              <a:defRPr sz="3100"/>
            </a:pPr>
            <a:r>
              <a:rPr dirty="0"/>
              <a:t>Lightning	</a:t>
            </a:r>
            <a:r>
              <a:rPr dirty="0" err="1"/>
              <a:t>གློག་འཁྱུག</a:t>
            </a:r>
            <a:endParaRPr dirty="0"/>
          </a:p>
          <a:p>
            <a:pPr defTabSz="406400">
              <a:tabLst>
                <a:tab pos="3584575" algn="l"/>
              </a:tabLst>
              <a:defRPr sz="3100"/>
            </a:pPr>
            <a:r>
              <a:rPr dirty="0"/>
              <a:t>Rainbow	</a:t>
            </a:r>
            <a:r>
              <a:rPr dirty="0" err="1"/>
              <a:t>འཇའ</a:t>
            </a:r>
            <a:r>
              <a:rPr dirty="0"/>
              <a:t>།</a:t>
            </a:r>
          </a:p>
          <a:p>
            <a:pPr defTabSz="406400">
              <a:tabLst>
                <a:tab pos="3584575" algn="l"/>
              </a:tabLst>
              <a:defRPr sz="3100"/>
            </a:pPr>
            <a:r>
              <a:rPr dirty="0"/>
              <a:t>Halo	</a:t>
            </a:r>
            <a:r>
              <a:rPr dirty="0" err="1"/>
              <a:t>འོད་ཀོར</a:t>
            </a:r>
            <a:r>
              <a:rPr dirty="0"/>
              <a:t>།</a:t>
            </a:r>
          </a:p>
          <a:p>
            <a:pPr defTabSz="406400">
              <a:tabLst>
                <a:tab pos="3584575" algn="l"/>
              </a:tabLst>
              <a:defRPr sz="3100"/>
            </a:pPr>
            <a:r>
              <a:rPr dirty="0"/>
              <a:t>Aurorae	</a:t>
            </a:r>
            <a:r>
              <a:rPr lang="bo-CN" sz="3100" dirty="0">
                <a:solidFill>
                  <a:schemeClr val="tx1"/>
                </a:solidFill>
              </a:rPr>
              <a:t>བྱང་མཚམས་ཀྱི་སྐྱ་མདངས་</a:t>
            </a:r>
            <a:r>
              <a:rPr dirty="0">
                <a:solidFill>
                  <a:schemeClr val="tx1"/>
                </a:solidFill>
              </a:rPr>
              <a:t>སམ་མཚམས་སྤྲིན།</a:t>
            </a:r>
          </a:p>
          <a:p>
            <a:pPr defTabSz="406400">
              <a:tabLst>
                <a:tab pos="3584575" algn="l"/>
              </a:tabLst>
              <a:defRPr sz="3100"/>
            </a:pPr>
            <a:r>
              <a:rPr dirty="0"/>
              <a:t>Sun- and moon </a:t>
            </a:r>
            <a:r>
              <a:rPr lang="de-CH" dirty="0"/>
              <a:t/>
            </a:r>
            <a:br>
              <a:rPr lang="de-CH" dirty="0"/>
            </a:br>
            <a:r>
              <a:rPr dirty="0"/>
              <a:t>eclipse	ཉི་ཟླ་གཟའ་འཛིན།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47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8" fill="hold"/>
                                        <p:tgtEl>
                                          <p:spTgt spid="4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2" fill="hold"/>
                                        <p:tgtEl>
                                          <p:spTgt spid="47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6" fill="hold"/>
                                        <p:tgtEl>
                                          <p:spTgt spid="47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0" fill="hold"/>
                                        <p:tgtEl>
                                          <p:spTgt spid="47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4" fill="hold"/>
                                        <p:tgtEl>
                                          <p:spTgt spid="47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6" grpId="1" build="p" bldLvl="5" animBg="1" advAuto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8" name="Shape 478"/>
          <p:cNvSpPr>
            <a:spLocks noGrp="1"/>
          </p:cNvSpPr>
          <p:nvPr>
            <p:ph type="sldNum" sz="quarter" idx="2"/>
          </p:nvPr>
        </p:nvSpPr>
        <p:spPr>
          <a:xfrm>
            <a:off x="7463966" y="6245225"/>
            <a:ext cx="312068" cy="304800"/>
          </a:xfrm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/>
          <a:p>
            <a:fld id="{86CB4B4D-7CA3-9044-876B-883B54F8677D}" type="slidenum">
              <a:t>17</a:t>
            </a:fld>
            <a:endParaRPr/>
          </a:p>
        </p:txBody>
      </p:sp>
      <p:pic>
        <p:nvPicPr>
          <p:cNvPr id="479" name="droppedImage.tiff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54224" y="-6350"/>
            <a:ext cx="5019676" cy="6692900"/>
          </a:xfrm>
          <a:prstGeom prst="rect">
            <a:avLst/>
          </a:prstGeom>
          <a:ln w="12700"/>
        </p:spPr>
      </p:pic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" name="Shape 481"/>
          <p:cNvSpPr>
            <a:spLocks noGrp="1"/>
          </p:cNvSpPr>
          <p:nvPr>
            <p:ph type="sldNum" sz="quarter" idx="2"/>
          </p:nvPr>
        </p:nvSpPr>
        <p:spPr>
          <a:xfrm>
            <a:off x="7463966" y="6245225"/>
            <a:ext cx="312068" cy="304800"/>
          </a:xfrm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/>
          <a:p>
            <a:fld id="{86CB4B4D-7CA3-9044-876B-883B54F8677D}" type="slidenum">
              <a:t>18</a:t>
            </a:fld>
            <a:endParaRPr/>
          </a:p>
        </p:txBody>
      </p:sp>
      <p:pic>
        <p:nvPicPr>
          <p:cNvPr id="2" name="Bild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03200"/>
            <a:ext cx="9131300" cy="6438900"/>
          </a:xfrm>
          <a:prstGeom prst="rect">
            <a:avLst/>
          </a:prstGeom>
        </p:spPr>
      </p:pic>
    </p:spTree>
  </p:cSld>
  <p:clrMapOvr>
    <a:masterClrMapping/>
  </p:clrMapOvr>
  <p:transition xmlns:p14="http://schemas.microsoft.com/office/powerpoint/2010/main"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4" name="Shape 484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>
            <a:lvl1pPr>
              <a:tabLst>
                <a:tab pos="749300" algn="l"/>
              </a:tabLst>
            </a:lvl1pPr>
          </a:lstStyle>
          <a:p>
            <a:fld id="{86CB4B4D-7CA3-9044-876B-883B54F8677D}" type="slidenum">
              <a:t>19</a:t>
            </a:fld>
            <a:endParaRPr/>
          </a:p>
        </p:txBody>
      </p:sp>
      <p:pic>
        <p:nvPicPr>
          <p:cNvPr id="485" name="droppedImage.pn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9144000" cy="7632700"/>
          </a:xfrm>
          <a:prstGeom prst="rect">
            <a:avLst/>
          </a:prstGeom>
          <a:ln w="12700">
            <a:miter lim="400000"/>
          </a:ln>
        </p:spPr>
      </p:pic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" name="Group 356"/>
          <p:cNvGrpSpPr/>
          <p:nvPr/>
        </p:nvGrpSpPr>
        <p:grpSpPr>
          <a:xfrm>
            <a:off x="445375" y="359607"/>
            <a:ext cx="8287145" cy="1541955"/>
            <a:chOff x="0" y="0"/>
            <a:chExt cx="8287143" cy="1541954"/>
          </a:xfrm>
        </p:grpSpPr>
        <p:pic>
          <p:nvPicPr>
            <p:cNvPr id="354" name="droppedImage.p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0" y="0"/>
              <a:ext cx="1304237" cy="1541955"/>
            </a:xfrm>
            <a:prstGeom prst="rect">
              <a:avLst/>
            </a:prstGeom>
            <a:ln w="12700" cap="flat">
              <a:noFill/>
              <a:round/>
            </a:ln>
            <a:effectLst/>
          </p:spPr>
        </p:pic>
        <p:pic>
          <p:nvPicPr>
            <p:cNvPr id="355" name="droppedImage.p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739775" y="34092"/>
              <a:ext cx="1547369" cy="1451611"/>
            </a:xfrm>
            <a:prstGeom prst="rect">
              <a:avLst/>
            </a:prstGeom>
            <a:ln w="12700" cap="flat">
              <a:noFill/>
              <a:round/>
            </a:ln>
            <a:effectLst/>
          </p:spPr>
        </p:pic>
      </p:grpSp>
      <p:sp>
        <p:nvSpPr>
          <p:cNvPr id="357" name="Shape 357"/>
          <p:cNvSpPr/>
          <p:nvPr/>
        </p:nvSpPr>
        <p:spPr>
          <a:xfrm>
            <a:off x="2015896" y="4495800"/>
            <a:ext cx="5143501" cy="9398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/>
          <a:p>
            <a:pPr marL="40639" marR="40639" algn="ctr" defTabSz="914400">
              <a:defRPr sz="1800">
                <a:uFill>
                  <a:solidFill>
                    <a:srgbClr val="000000"/>
                  </a:solidFill>
                </a:uFill>
              </a:defRPr>
            </a:pPr>
            <a:r>
              <a:t>Dr. Werner Nater</a:t>
            </a:r>
          </a:p>
          <a:p>
            <a:pPr marL="40639" marR="40639" algn="ctr" defTabSz="914400">
              <a:defRPr sz="1800">
                <a:uFill>
                  <a:solidFill>
                    <a:srgbClr val="000000"/>
                  </a:solidFill>
                </a:uFill>
              </a:defRPr>
            </a:pPr>
            <a:r>
              <a:t>Project Manager "Science meets Dharma"</a:t>
            </a:r>
          </a:p>
          <a:p>
            <a:pPr marL="40639" marR="40639" algn="ctr" defTabSz="914400">
              <a:defRPr sz="1800">
                <a:uFill>
                  <a:solidFill>
                    <a:srgbClr val="000000"/>
                  </a:solidFill>
                </a:uFill>
              </a:defRPr>
            </a:pPr>
            <a:r>
              <a:t>Tibet Institute Rikon, Switzerland</a:t>
            </a:r>
          </a:p>
        </p:txBody>
      </p:sp>
      <p:sp>
        <p:nvSpPr>
          <p:cNvPr id="358" name="Shape 358"/>
          <p:cNvSpPr/>
          <p:nvPr/>
        </p:nvSpPr>
        <p:spPr>
          <a:xfrm>
            <a:off x="494860" y="6248400"/>
            <a:ext cx="2476501" cy="4191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/>
          <a:lstStyle>
            <a:lvl1pPr>
              <a:lnSpc>
                <a:spcPts val="2100"/>
              </a:lnSpc>
              <a:tabLst>
                <a:tab pos="838200" algn="l"/>
              </a:tabLst>
              <a:defRPr sz="1800"/>
            </a:lvl1pPr>
          </a:lstStyle>
          <a:p>
            <a:r>
              <a:t>Kathmandu</a:t>
            </a:r>
          </a:p>
        </p:txBody>
      </p:sp>
      <p:sp>
        <p:nvSpPr>
          <p:cNvPr id="359" name="Shape 359"/>
          <p:cNvSpPr/>
          <p:nvPr/>
        </p:nvSpPr>
        <p:spPr>
          <a:xfrm>
            <a:off x="6221290" y="6286500"/>
            <a:ext cx="2476501" cy="3429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/>
          <a:lstStyle>
            <a:lvl1pPr marL="40639" marR="40639" algn="r" defTabSz="914400">
              <a:defRPr sz="1800">
                <a:uFill>
                  <a:solidFill>
                    <a:srgbClr val="000000"/>
                  </a:solidFill>
                </a:uFill>
              </a:defRPr>
            </a:lvl1pPr>
          </a:lstStyle>
          <a:p>
            <a:r>
              <a:t>March 2020</a:t>
            </a:r>
          </a:p>
        </p:txBody>
      </p:sp>
      <p:sp>
        <p:nvSpPr>
          <p:cNvPr id="360" name="Shape 360"/>
          <p:cNvSpPr/>
          <p:nvPr/>
        </p:nvSpPr>
        <p:spPr>
          <a:xfrm>
            <a:off x="277390" y="1857029"/>
            <a:ext cx="8623301" cy="18261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/>
          <a:p>
            <a:pPr algn="ctr">
              <a:lnSpc>
                <a:spcPct val="150000"/>
              </a:lnSpc>
              <a:defRPr sz="3600"/>
            </a:pPr>
            <a:r>
              <a:rPr lang="de-DE" sz="4400" b="1" dirty="0" err="1">
                <a:solidFill>
                  <a:srgbClr val="000080"/>
                </a:solidFill>
                <a:latin typeface="Monlam Uni OuChan2"/>
                <a:cs typeface="Monlam Uni OuChan2"/>
              </a:rPr>
              <a:t>འོད་ཀྱི་རང་བཞིན</a:t>
            </a:r>
            <a:r>
              <a:rPr lang="de-DE" sz="4400" b="1" dirty="0">
                <a:solidFill>
                  <a:srgbClr val="000080"/>
                </a:solidFill>
                <a:latin typeface="Monlam Uni OuChan2"/>
                <a:cs typeface="Monlam Uni OuChan2"/>
              </a:rPr>
              <a:t>། </a:t>
            </a:r>
          </a:p>
          <a:p>
            <a:pPr algn="ctr">
              <a:spcBef>
                <a:spcPts val="1200"/>
              </a:spcBef>
              <a:defRPr sz="3600"/>
            </a:pPr>
            <a:r>
              <a:rPr b="1" dirty="0">
                <a:solidFill>
                  <a:srgbClr val="011A9A"/>
                </a:solidFill>
                <a:latin typeface="Helvetica"/>
                <a:ea typeface="Helvetica"/>
                <a:cs typeface="Helvetica"/>
                <a:sym typeface="Helvetica"/>
              </a:rPr>
              <a:t>Nature of Light</a:t>
            </a:r>
          </a:p>
        </p:txBody>
      </p:sp>
      <p:sp>
        <p:nvSpPr>
          <p:cNvPr id="361" name="Shape 361"/>
          <p:cNvSpPr/>
          <p:nvPr/>
        </p:nvSpPr>
        <p:spPr>
          <a:xfrm>
            <a:off x="2466208" y="5740400"/>
            <a:ext cx="4262384" cy="34624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50800" tIns="50800" rIns="50800" bIns="50800">
            <a:spAutoFit/>
          </a:bodyPr>
          <a:lstStyle>
            <a:lvl1pPr algn="ctr">
              <a:lnSpc>
                <a:spcPts val="1900"/>
              </a:lnSpc>
              <a:tabLst>
                <a:tab pos="838200" algn="l"/>
              </a:tabLst>
              <a:defRPr sz="1600"/>
            </a:lvl1pPr>
          </a:lstStyle>
          <a:p>
            <a:r>
              <a:rPr dirty="0"/>
              <a:t>Translation: </a:t>
            </a:r>
            <a:r>
              <a:rPr dirty="0" err="1"/>
              <a:t>Kalsang</a:t>
            </a:r>
            <a:r>
              <a:rPr dirty="0"/>
              <a:t> Gyatso, </a:t>
            </a:r>
            <a:r>
              <a:rPr lang="en-IN" dirty="0"/>
              <a:t>Tsondue </a:t>
            </a:r>
            <a:r>
              <a:rPr dirty="0"/>
              <a:t>Tenzin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9" name="Shape 489"/>
          <p:cNvSpPr>
            <a:spLocks noGrp="1"/>
          </p:cNvSpPr>
          <p:nvPr>
            <p:ph type="sldNum" sz="quarter" idx="2"/>
          </p:nvPr>
        </p:nvSpPr>
        <p:spPr>
          <a:xfrm>
            <a:off x="7463966" y="6245225"/>
            <a:ext cx="312068" cy="304800"/>
          </a:xfrm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/>
          <a:p>
            <a:fld id="{86CB4B4D-7CA3-9044-876B-883B54F8677D}" type="slidenum">
              <a:t>20</a:t>
            </a:fld>
            <a:endParaRPr/>
          </a:p>
        </p:txBody>
      </p:sp>
      <p:pic>
        <p:nvPicPr>
          <p:cNvPr id="490" name="Aurora Borealis.mov"/>
          <p:cNvPicPr>
            <a:picLocks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ln w="12700">
            <a:miter lim="400000"/>
          </a:ln>
        </p:spPr>
      </p:pic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44759" fill="hold"/>
                                        <p:tgtEl>
                                          <p:spTgt spid="49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100000">
                <p:cTn id="7" fill="hold" display="0">
                  <p:stCondLst>
                    <p:cond delay="indefinite"/>
                  </p:stCondLst>
                </p:cTn>
                <p:tgtEl>
                  <p:spTgt spid="490"/>
                </p:tgtEl>
              </p:cMediaNode>
            </p:video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" name="Shape 492"/>
          <p:cNvSpPr>
            <a:spLocks noGrp="1"/>
          </p:cNvSpPr>
          <p:nvPr>
            <p:ph type="sldNum" sz="quarter" idx="2"/>
          </p:nvPr>
        </p:nvSpPr>
        <p:spPr>
          <a:xfrm>
            <a:off x="7463966" y="6245225"/>
            <a:ext cx="312068" cy="304800"/>
          </a:xfrm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/>
          <a:p>
            <a:fld id="{86CB4B4D-7CA3-9044-876B-883B54F8677D}" type="slidenum">
              <a:t>21</a:t>
            </a:fld>
            <a:endParaRPr/>
          </a:p>
        </p:txBody>
      </p:sp>
      <p:pic>
        <p:nvPicPr>
          <p:cNvPr id="493" name="droppedImage.pn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  <a:ln w="12700"/>
        </p:spPr>
      </p:pic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7" name="Shape 497"/>
          <p:cNvSpPr>
            <a:spLocks noGrp="1"/>
          </p:cNvSpPr>
          <p:nvPr>
            <p:ph type="sldNum" sz="quarter" idx="2"/>
          </p:nvPr>
        </p:nvSpPr>
        <p:spPr>
          <a:xfrm>
            <a:off x="4443427" y="6636457"/>
            <a:ext cx="258416" cy="254000"/>
          </a:xfrm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>
            <a:lvl1pPr>
              <a:tabLst>
                <a:tab pos="749300" algn="l"/>
              </a:tabLst>
            </a:lvl1pPr>
          </a:lstStyle>
          <a:p>
            <a:fld id="{86CB4B4D-7CA3-9044-876B-883B54F8677D}" type="slidenum">
              <a:t>22</a:t>
            </a:fld>
            <a:endParaRPr dirty="0"/>
          </a:p>
        </p:txBody>
      </p:sp>
      <p:sp>
        <p:nvSpPr>
          <p:cNvPr id="498" name="Shape 498"/>
          <p:cNvSpPr/>
          <p:nvPr/>
        </p:nvSpPr>
        <p:spPr>
          <a:xfrm>
            <a:off x="2997200" y="127000"/>
            <a:ext cx="3146078" cy="4699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50800" tIns="50800" rIns="50800" bIns="50800">
            <a:spAutoFit/>
          </a:bodyPr>
          <a:lstStyle>
            <a:lvl1pPr>
              <a:defRPr sz="2400" b="1">
                <a:solidFill>
                  <a:srgbClr val="011993"/>
                </a:solidFill>
              </a:defRPr>
            </a:lvl1pPr>
          </a:lstStyle>
          <a:p>
            <a:r>
              <a:rPr dirty="0"/>
              <a:t>Natural light sources</a:t>
            </a:r>
          </a:p>
        </p:txBody>
      </p:sp>
      <p:sp>
        <p:nvSpPr>
          <p:cNvPr id="499" name="Shape 499"/>
          <p:cNvSpPr/>
          <p:nvPr/>
        </p:nvSpPr>
        <p:spPr>
          <a:xfrm>
            <a:off x="3384811" y="533400"/>
            <a:ext cx="2379141" cy="47192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50800" tIns="50800" rIns="50800" bIns="50800">
            <a:spAutoFit/>
          </a:bodyPr>
          <a:lstStyle>
            <a:lvl1pPr>
              <a:defRPr sz="2400">
                <a:solidFill>
                  <a:srgbClr val="011993"/>
                </a:solidFill>
              </a:defRPr>
            </a:lvl1pPr>
          </a:lstStyle>
          <a:p>
            <a:pPr algn="ctr"/>
            <a:r>
              <a:rPr b="1" dirty="0"/>
              <a:t>རང་བྱུང་འོད་ཀྱི་འབྱུང་ཁུངས།</a:t>
            </a:r>
          </a:p>
        </p:txBody>
      </p:sp>
      <p:grpSp>
        <p:nvGrpSpPr>
          <p:cNvPr id="502" name="Group 502"/>
          <p:cNvGrpSpPr/>
          <p:nvPr/>
        </p:nvGrpSpPr>
        <p:grpSpPr>
          <a:xfrm>
            <a:off x="2222500" y="1066801"/>
            <a:ext cx="4691398" cy="761640"/>
            <a:chOff x="0" y="1"/>
            <a:chExt cx="4691397" cy="761639"/>
          </a:xfrm>
        </p:grpSpPr>
        <p:sp>
          <p:nvSpPr>
            <p:cNvPr id="500" name="Shape 500"/>
            <p:cNvSpPr/>
            <p:nvPr/>
          </p:nvSpPr>
          <p:spPr>
            <a:xfrm flipH="1" flipV="1">
              <a:off x="2541719" y="1"/>
              <a:ext cx="2149679" cy="761640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miter lim="400000"/>
              <a:headEnd type="stealth" w="med" len="med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endParaRPr/>
            </a:p>
          </p:txBody>
        </p:sp>
        <p:sp>
          <p:nvSpPr>
            <p:cNvPr id="501" name="Shape 501"/>
            <p:cNvSpPr/>
            <p:nvPr/>
          </p:nvSpPr>
          <p:spPr>
            <a:xfrm flipV="1">
              <a:off x="-1" y="3936"/>
              <a:ext cx="2152453" cy="753767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miter lim="400000"/>
              <a:headEnd type="stealth" w="med" len="med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endParaRPr/>
            </a:p>
          </p:txBody>
        </p:sp>
      </p:grpSp>
      <p:grpSp>
        <p:nvGrpSpPr>
          <p:cNvPr id="505" name="Group 505"/>
          <p:cNvGrpSpPr/>
          <p:nvPr/>
        </p:nvGrpSpPr>
        <p:grpSpPr>
          <a:xfrm>
            <a:off x="469900" y="1854200"/>
            <a:ext cx="3172343" cy="1308180"/>
            <a:chOff x="0" y="0"/>
            <a:chExt cx="3172342" cy="1308179"/>
          </a:xfrm>
        </p:grpSpPr>
        <p:sp>
          <p:nvSpPr>
            <p:cNvPr id="503" name="Shape 503"/>
            <p:cNvSpPr/>
            <p:nvPr/>
          </p:nvSpPr>
          <p:spPr>
            <a:xfrm>
              <a:off x="292100" y="0"/>
              <a:ext cx="2781300" cy="83820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50800" tIns="50800" rIns="50800" bIns="50800" numCol="1" anchor="t">
              <a:spAutoFit/>
            </a:bodyPr>
            <a:lstStyle/>
            <a:p>
              <a:pPr algn="ctr">
                <a:defRPr sz="2400" b="1"/>
              </a:pPr>
              <a:r>
                <a:t>Celestial and </a:t>
              </a:r>
              <a:br/>
              <a:r>
                <a:t>atmospheric light</a:t>
              </a:r>
            </a:p>
          </p:txBody>
        </p:sp>
        <p:sp>
          <p:nvSpPr>
            <p:cNvPr id="504" name="Shape 504"/>
            <p:cNvSpPr/>
            <p:nvPr/>
          </p:nvSpPr>
          <p:spPr>
            <a:xfrm>
              <a:off x="0" y="774700"/>
              <a:ext cx="3172342" cy="533479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50800" tIns="50800" rIns="50800" bIns="50800" numCol="1" anchor="t">
              <a:spAutoFit/>
            </a:bodyPr>
            <a:lstStyle>
              <a:lvl1pPr>
                <a:defRPr sz="2800"/>
              </a:lvl1pPr>
            </a:lstStyle>
            <a:p>
              <a:pPr>
                <a:defRPr sz="1200"/>
              </a:pPr>
              <a:r>
                <a:rPr sz="2800" dirty="0" err="1"/>
                <a:t>ནམ་མཁའི་འོད་དང་རླུང་ཁམས་ཀྱི་འོད</a:t>
              </a:r>
              <a:r>
                <a:rPr sz="2800" dirty="0"/>
                <a:t>།</a:t>
              </a:r>
            </a:p>
          </p:txBody>
        </p:sp>
      </p:grpSp>
      <p:grpSp>
        <p:nvGrpSpPr>
          <p:cNvPr id="508" name="Group 508"/>
          <p:cNvGrpSpPr/>
          <p:nvPr/>
        </p:nvGrpSpPr>
        <p:grpSpPr>
          <a:xfrm>
            <a:off x="5867400" y="1866900"/>
            <a:ext cx="2310706" cy="914400"/>
            <a:chOff x="0" y="0"/>
            <a:chExt cx="2310705" cy="914400"/>
          </a:xfrm>
        </p:grpSpPr>
        <p:sp>
          <p:nvSpPr>
            <p:cNvPr id="506" name="Shape 506"/>
            <p:cNvSpPr/>
            <p:nvPr/>
          </p:nvSpPr>
          <p:spPr>
            <a:xfrm>
              <a:off x="0" y="0"/>
              <a:ext cx="2310706" cy="46990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50800" tIns="50800" rIns="50800" bIns="50800" numCol="1" anchor="t">
              <a:spAutoFit/>
            </a:bodyPr>
            <a:lstStyle>
              <a:lvl1pPr>
                <a:defRPr sz="2400" b="1"/>
              </a:lvl1pPr>
            </a:lstStyle>
            <a:p>
              <a:r>
                <a:t>Terrestrial light</a:t>
              </a:r>
            </a:p>
          </p:txBody>
        </p:sp>
        <p:sp>
          <p:nvSpPr>
            <p:cNvPr id="507" name="Shape 507"/>
            <p:cNvSpPr/>
            <p:nvPr/>
          </p:nvSpPr>
          <p:spPr>
            <a:xfrm>
              <a:off x="406400" y="342900"/>
              <a:ext cx="1366970" cy="57150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50800" tIns="50800" rIns="50800" bIns="50800" numCol="1" anchor="t">
              <a:spAutoFit/>
            </a:bodyPr>
            <a:lstStyle>
              <a:lvl1pPr>
                <a:defRPr sz="2800"/>
              </a:lvl1pPr>
            </a:lstStyle>
            <a:p>
              <a:r>
                <a:t>སྐམ་སའི་འོད།</a:t>
              </a:r>
            </a:p>
          </p:txBody>
        </p:sp>
      </p:grpSp>
      <p:grpSp>
        <p:nvGrpSpPr>
          <p:cNvPr id="512" name="Group 512"/>
          <p:cNvGrpSpPr/>
          <p:nvPr/>
        </p:nvGrpSpPr>
        <p:grpSpPr>
          <a:xfrm>
            <a:off x="5397500" y="3009900"/>
            <a:ext cx="3251200" cy="952500"/>
            <a:chOff x="0" y="0"/>
            <a:chExt cx="3251200" cy="952500"/>
          </a:xfrm>
        </p:grpSpPr>
        <p:sp>
          <p:nvSpPr>
            <p:cNvPr id="509" name="Shape 509"/>
            <p:cNvSpPr/>
            <p:nvPr/>
          </p:nvSpPr>
          <p:spPr>
            <a:xfrm>
              <a:off x="0" y="0"/>
              <a:ext cx="3251200" cy="46990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50800" tIns="50800" rIns="50800" bIns="50800" numCol="1" anchor="t">
              <a:spAutoFit/>
            </a:bodyPr>
            <a:lstStyle>
              <a:lvl1pPr>
                <a:tabLst>
                  <a:tab pos="4635500" algn="l"/>
                </a:tabLst>
                <a:defRPr sz="2400"/>
              </a:lvl1pPr>
            </a:lstStyle>
            <a:p>
              <a:r>
                <a:t>Incandescence (Fire...)</a:t>
              </a:r>
            </a:p>
          </p:txBody>
        </p:sp>
        <p:sp>
          <p:nvSpPr>
            <p:cNvPr id="510" name="Shape 510"/>
            <p:cNvSpPr/>
            <p:nvPr/>
          </p:nvSpPr>
          <p:spPr>
            <a:xfrm>
              <a:off x="393700" y="381000"/>
              <a:ext cx="1487737" cy="57150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50800" tIns="50800" rIns="50800" bIns="50800" numCol="1" anchor="t">
              <a:spAutoFit/>
            </a:bodyPr>
            <a:lstStyle>
              <a:lvl1pPr>
                <a:defRPr sz="2800"/>
              </a:lvl1pPr>
            </a:lstStyle>
            <a:p>
              <a:r>
                <a:rPr dirty="0" err="1"/>
                <a:t>དཀར་མདངས</a:t>
              </a:r>
              <a:r>
                <a:rPr dirty="0"/>
                <a:t>།</a:t>
              </a:r>
            </a:p>
          </p:txBody>
        </p:sp>
        <p:sp>
          <p:nvSpPr>
            <p:cNvPr id="511" name="Shape 511"/>
            <p:cNvSpPr/>
            <p:nvPr/>
          </p:nvSpPr>
          <p:spPr>
            <a:xfrm>
              <a:off x="2110740" y="391205"/>
              <a:ext cx="1140460" cy="533479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50800" tIns="50800" rIns="50800" bIns="50800" numCol="1" anchor="t">
              <a:spAutoFit/>
            </a:bodyPr>
            <a:lstStyle>
              <a:lvl1pPr>
                <a:tabLst>
                  <a:tab pos="4635500" algn="l"/>
                </a:tabLst>
                <a:defRPr sz="2000"/>
              </a:lvl1pPr>
            </a:lstStyle>
            <a:p>
              <a:r>
                <a:rPr lang="en-US" sz="2800" dirty="0"/>
                <a:t>(</a:t>
              </a:r>
              <a:r>
                <a:rPr sz="2800" dirty="0" err="1"/>
                <a:t>མེ</a:t>
              </a:r>
              <a:r>
                <a:rPr sz="2800" dirty="0"/>
                <a:t>། ...</a:t>
              </a:r>
              <a:r>
                <a:rPr lang="en-US" sz="2800" dirty="0"/>
                <a:t>)</a:t>
              </a:r>
              <a:endParaRPr sz="2800" dirty="0"/>
            </a:p>
          </p:txBody>
        </p:sp>
      </p:grpSp>
      <p:grpSp>
        <p:nvGrpSpPr>
          <p:cNvPr id="515" name="Group 515"/>
          <p:cNvGrpSpPr/>
          <p:nvPr/>
        </p:nvGrpSpPr>
        <p:grpSpPr>
          <a:xfrm>
            <a:off x="5308600" y="4114800"/>
            <a:ext cx="3434507" cy="965200"/>
            <a:chOff x="0" y="0"/>
            <a:chExt cx="3434506" cy="965200"/>
          </a:xfrm>
        </p:grpSpPr>
        <p:sp>
          <p:nvSpPr>
            <p:cNvPr id="513" name="Shape 513"/>
            <p:cNvSpPr/>
            <p:nvPr/>
          </p:nvSpPr>
          <p:spPr>
            <a:xfrm>
              <a:off x="0" y="0"/>
              <a:ext cx="3434507" cy="46990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50800" tIns="50800" rIns="50800" bIns="50800" numCol="1" anchor="t">
              <a:spAutoFit/>
            </a:bodyPr>
            <a:lstStyle>
              <a:lvl1pPr>
                <a:tabLst>
                  <a:tab pos="4635500" algn="l"/>
                </a:tabLst>
                <a:defRPr sz="2400"/>
              </a:lvl1pPr>
            </a:lstStyle>
            <a:p>
              <a:r>
                <a:t>Atomic particle reactions</a:t>
              </a:r>
            </a:p>
          </p:txBody>
        </p:sp>
        <p:sp>
          <p:nvSpPr>
            <p:cNvPr id="514" name="Shape 514"/>
            <p:cNvSpPr/>
            <p:nvPr/>
          </p:nvSpPr>
          <p:spPr>
            <a:xfrm>
              <a:off x="355600" y="393700"/>
              <a:ext cx="2755451" cy="57150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50800" tIns="50800" rIns="50800" bIns="50800" numCol="1" anchor="t">
              <a:spAutoFit/>
            </a:bodyPr>
            <a:lstStyle>
              <a:lvl1pPr>
                <a:defRPr sz="2800"/>
              </a:lvl1pPr>
            </a:lstStyle>
            <a:p>
              <a:r>
                <a:t>རྡུལ་ཕྲན་ཆ་ཤས་ཀྱི་འགྱུར་ལྡོག</a:t>
              </a:r>
            </a:p>
          </p:txBody>
        </p:sp>
      </p:grpSp>
      <p:grpSp>
        <p:nvGrpSpPr>
          <p:cNvPr id="518" name="Group 518"/>
          <p:cNvGrpSpPr/>
          <p:nvPr/>
        </p:nvGrpSpPr>
        <p:grpSpPr>
          <a:xfrm>
            <a:off x="5771182" y="5232399"/>
            <a:ext cx="2503141" cy="927101"/>
            <a:chOff x="0" y="0"/>
            <a:chExt cx="2503140" cy="927100"/>
          </a:xfrm>
        </p:grpSpPr>
        <p:sp>
          <p:nvSpPr>
            <p:cNvPr id="516" name="Shape 516"/>
            <p:cNvSpPr/>
            <p:nvPr/>
          </p:nvSpPr>
          <p:spPr>
            <a:xfrm>
              <a:off x="0" y="0"/>
              <a:ext cx="2503141" cy="46990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50800" tIns="50800" rIns="50800" bIns="50800" numCol="1" anchor="t">
              <a:spAutoFit/>
            </a:bodyPr>
            <a:lstStyle>
              <a:lvl1pPr>
                <a:tabLst>
                  <a:tab pos="4635500" algn="l"/>
                </a:tabLst>
                <a:defRPr sz="2400"/>
              </a:lvl1pPr>
            </a:lstStyle>
            <a:p>
              <a:r>
                <a:t>Bioluminescence </a:t>
              </a:r>
            </a:p>
          </p:txBody>
        </p:sp>
        <p:sp>
          <p:nvSpPr>
            <p:cNvPr id="517" name="Shape 517"/>
            <p:cNvSpPr/>
            <p:nvPr/>
          </p:nvSpPr>
          <p:spPr>
            <a:xfrm>
              <a:off x="381000" y="355600"/>
              <a:ext cx="1759908" cy="57150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50800" tIns="50800" rIns="50800" bIns="50800" numCol="1" anchor="t">
              <a:spAutoFit/>
            </a:bodyPr>
            <a:lstStyle>
              <a:lvl1pPr>
                <a:defRPr sz="2800"/>
              </a:lvl1pPr>
            </a:lstStyle>
            <a:p>
              <a:r>
                <a:t>སྐྱེ་དངོས་འོད་འཕྲོ།</a:t>
              </a:r>
            </a:p>
          </p:txBody>
        </p:sp>
      </p:grp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0" fill="hold"/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3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4" fill="hold"/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4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8" fill="hold"/>
                                        <p:tgtEl>
                                          <p:spTgt spid="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5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2" fill="hold"/>
                                        <p:tgtEl>
                                          <p:spTgt spid="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6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6" fill="hold"/>
                                        <p:tgtEl>
                                          <p:spTgt spid="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2" grpId="1" animBg="1" advAuto="0"/>
      <p:bldP spid="505" grpId="2" animBg="1" advAuto="0"/>
      <p:bldP spid="508" grpId="3" animBg="1" advAuto="0"/>
      <p:bldP spid="512" grpId="4" animBg="1" advAuto="0"/>
      <p:bldP spid="515" grpId="5" animBg="1" advAuto="0"/>
      <p:bldP spid="518" grpId="6" animBg="1" advAuto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" name="Shape 520"/>
          <p:cNvSpPr/>
          <p:nvPr/>
        </p:nvSpPr>
        <p:spPr>
          <a:xfrm>
            <a:off x="-38100" y="-25400"/>
            <a:ext cx="9207500" cy="6908800"/>
          </a:xfrm>
          <a:prstGeom prst="rect">
            <a:avLst/>
          </a:prstGeom>
          <a:solidFill>
            <a:srgbClr val="000000"/>
          </a:solidFill>
          <a:ln w="25400">
            <a:solidFill>
              <a:srgbClr val="000000"/>
            </a:solidFill>
            <a:miter lim="400000"/>
          </a:ln>
        </p:spPr>
        <p:txBody>
          <a:bodyPr lIns="38100" tIns="38100" rIns="38100" bIns="38100" anchor="ctr"/>
          <a:lstStyle/>
          <a:p>
            <a:pPr algn="ctr" defTabSz="406400">
              <a:lnSpc>
                <a:spcPts val="3300"/>
              </a:lnSpc>
              <a:tabLst>
                <a:tab pos="749300" algn="l"/>
              </a:tabLst>
              <a:defRPr sz="2800"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521" name="Shape 521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>
            <a:lvl1pPr>
              <a:tabLst>
                <a:tab pos="749300" algn="l"/>
              </a:tabLst>
            </a:lvl1pPr>
          </a:lstStyle>
          <a:p>
            <a:fld id="{86CB4B4D-7CA3-9044-876B-883B54F8677D}" type="slidenum">
              <a:t>23</a:t>
            </a:fld>
            <a:endParaRPr/>
          </a:p>
        </p:txBody>
      </p:sp>
      <p:sp>
        <p:nvSpPr>
          <p:cNvPr id="522" name="Shape 522"/>
          <p:cNvSpPr/>
          <p:nvPr/>
        </p:nvSpPr>
        <p:spPr>
          <a:xfrm>
            <a:off x="3937000" y="2794000"/>
            <a:ext cx="1270000" cy="1270000"/>
          </a:xfrm>
          <a:prstGeom prst="ellipse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400000"/>
          </a:ln>
        </p:spPr>
        <p:txBody>
          <a:bodyPr lIns="38100" tIns="38100" rIns="38100" bIns="38100" anchor="ctr"/>
          <a:lstStyle/>
          <a:p>
            <a:pPr algn="ctr" defTabSz="406400">
              <a:lnSpc>
                <a:spcPts val="3300"/>
              </a:lnSpc>
              <a:tabLst>
                <a:tab pos="749300" algn="l"/>
              </a:tabLst>
              <a:defRPr sz="2800"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6" name="Shape 526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>
            <a:lvl1pPr>
              <a:tabLst>
                <a:tab pos="749300" algn="l"/>
              </a:tabLst>
            </a:lvl1pPr>
          </a:lstStyle>
          <a:p>
            <a:fld id="{86CB4B4D-7CA3-9044-876B-883B54F8677D}" type="slidenum">
              <a:t>24</a:t>
            </a:fld>
            <a:endParaRPr/>
          </a:p>
        </p:txBody>
      </p:sp>
      <p:sp>
        <p:nvSpPr>
          <p:cNvPr id="527" name="Shape 527"/>
          <p:cNvSpPr/>
          <p:nvPr/>
        </p:nvSpPr>
        <p:spPr>
          <a:xfrm>
            <a:off x="5753100" y="1027792"/>
            <a:ext cx="2840534" cy="46990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50800" tIns="50800" rIns="50800" bIns="50800">
            <a:spAutoFit/>
          </a:bodyPr>
          <a:lstStyle>
            <a:lvl1pPr>
              <a:tabLst>
                <a:tab pos="4635500" algn="l"/>
              </a:tabLst>
              <a:defRPr sz="2400"/>
            </a:lvl1pPr>
          </a:lstStyle>
          <a:p>
            <a:r>
              <a:t>Glowworms, krills...</a:t>
            </a:r>
          </a:p>
        </p:txBody>
      </p:sp>
      <p:sp>
        <p:nvSpPr>
          <p:cNvPr id="528" name="Shape 528"/>
          <p:cNvSpPr/>
          <p:nvPr/>
        </p:nvSpPr>
        <p:spPr>
          <a:xfrm>
            <a:off x="5800124" y="1638300"/>
            <a:ext cx="2746486" cy="96436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>
            <a:lvl1pPr>
              <a:tabLst>
                <a:tab pos="4635500" algn="l"/>
              </a:tabLst>
              <a:defRPr sz="2000"/>
            </a:lvl1pPr>
          </a:lstStyle>
          <a:p>
            <a:r>
              <a:rPr sz="2800" dirty="0"/>
              <a:t>སྲིན་འབུ་མེ་འཁྱེར།  </a:t>
            </a:r>
            <a:r>
              <a:rPr lang="de-CH" sz="2800" dirty="0"/>
              <a:t/>
            </a:r>
            <a:br>
              <a:rPr lang="de-CH" sz="2800" dirty="0"/>
            </a:br>
            <a:r>
              <a:rPr sz="2800" dirty="0"/>
              <a:t>ཀི་རིལསི།</a:t>
            </a:r>
          </a:p>
        </p:txBody>
      </p:sp>
      <p:pic>
        <p:nvPicPr>
          <p:cNvPr id="529" name="droppedImage.pn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99482" y="177800"/>
            <a:ext cx="5207753" cy="6286501"/>
          </a:xfrm>
          <a:prstGeom prst="rect">
            <a:avLst/>
          </a:prstGeom>
          <a:ln w="12700">
            <a:miter lim="400000"/>
          </a:ln>
        </p:spPr>
      </p:pic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9" grpId="1" animBg="1" advAuto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" name="Shape 531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>
            <a:lvl1pPr>
              <a:tabLst>
                <a:tab pos="749300" algn="l"/>
              </a:tabLst>
            </a:lvl1pPr>
          </a:lstStyle>
          <a:p>
            <a:fld id="{86CB4B4D-7CA3-9044-876B-883B54F8677D}" type="slidenum">
              <a:t>25</a:t>
            </a:fld>
            <a:endParaRPr/>
          </a:p>
        </p:txBody>
      </p:sp>
      <p:pic>
        <p:nvPicPr>
          <p:cNvPr id="532" name="Bioluminescence_jelli_fish.mov"/>
          <p:cNvPicPr>
            <a:picLocks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0" y="0"/>
            <a:ext cx="9160934" cy="6870700"/>
          </a:xfrm>
          <a:prstGeom prst="rect">
            <a:avLst/>
          </a:prstGeom>
          <a:ln w="12700">
            <a:miter lim="400000"/>
          </a:ln>
        </p:spPr>
      </p:pic>
      <p:sp>
        <p:nvSpPr>
          <p:cNvPr id="533" name="Shape 533"/>
          <p:cNvSpPr/>
          <p:nvPr/>
        </p:nvSpPr>
        <p:spPr>
          <a:xfrm>
            <a:off x="7772400" y="0"/>
            <a:ext cx="1367731" cy="4699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50800" tIns="50800" rIns="50800" bIns="50800">
            <a:spAutoFit/>
          </a:bodyPr>
          <a:lstStyle>
            <a:lvl1pPr>
              <a:tabLst>
                <a:tab pos="4635500" algn="l"/>
              </a:tabLst>
              <a:defRPr sz="2400">
                <a:solidFill>
                  <a:srgbClr val="FFFFFF"/>
                </a:solidFill>
              </a:defRPr>
            </a:lvl1pPr>
          </a:lstStyle>
          <a:p>
            <a:r>
              <a:t> Jelly fish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42811" fill="hold"/>
                                        <p:tgtEl>
                                          <p:spTgt spid="53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100000">
                <p:cTn id="7" fill="hold" display="0">
                  <p:stCondLst>
                    <p:cond delay="indefinite"/>
                  </p:stCondLst>
                </p:cTn>
                <p:tgtEl>
                  <p:spTgt spid="532"/>
                </p:tgtEl>
              </p:cMediaNode>
            </p:video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Shape 537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>
            <a:lvl1pPr>
              <a:tabLst>
                <a:tab pos="749300" algn="l"/>
              </a:tabLst>
            </a:lvl1pPr>
          </a:lstStyle>
          <a:p>
            <a:fld id="{86CB4B4D-7CA3-9044-876B-883B54F8677D}" type="slidenum">
              <a:t>26</a:t>
            </a:fld>
            <a:endParaRPr/>
          </a:p>
        </p:txBody>
      </p:sp>
      <p:sp>
        <p:nvSpPr>
          <p:cNvPr id="538" name="Shape 538"/>
          <p:cNvSpPr/>
          <p:nvPr/>
        </p:nvSpPr>
        <p:spPr>
          <a:xfrm>
            <a:off x="2870200" y="127000"/>
            <a:ext cx="3518446" cy="4699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50800" tIns="50800" rIns="50800" bIns="50800">
            <a:spAutoFit/>
          </a:bodyPr>
          <a:lstStyle>
            <a:lvl1pPr>
              <a:defRPr sz="2400" b="1">
                <a:solidFill>
                  <a:srgbClr val="011993"/>
                </a:solidFill>
              </a:defRPr>
            </a:lvl1pPr>
          </a:lstStyle>
          <a:p>
            <a:r>
              <a:t>(Artificial) light sources</a:t>
            </a:r>
          </a:p>
        </p:txBody>
      </p:sp>
      <p:sp>
        <p:nvSpPr>
          <p:cNvPr id="539" name="Shape 539"/>
          <p:cNvSpPr/>
          <p:nvPr/>
        </p:nvSpPr>
        <p:spPr>
          <a:xfrm>
            <a:off x="3283839" y="519792"/>
            <a:ext cx="2614422" cy="47192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>
            <a:lvl1pPr>
              <a:defRPr sz="2400">
                <a:solidFill>
                  <a:srgbClr val="011993"/>
                </a:solidFill>
              </a:defRPr>
            </a:lvl1pPr>
          </a:lstStyle>
          <a:p>
            <a:pPr algn="ctr"/>
            <a:r>
              <a:rPr b="1" dirty="0"/>
              <a:t>བཅོས་མའི་འོད་ཀྱི་འབྱུང་ཁུངས།</a:t>
            </a:r>
          </a:p>
        </p:txBody>
      </p:sp>
      <p:grpSp>
        <p:nvGrpSpPr>
          <p:cNvPr id="542" name="Group 542"/>
          <p:cNvGrpSpPr/>
          <p:nvPr/>
        </p:nvGrpSpPr>
        <p:grpSpPr>
          <a:xfrm>
            <a:off x="2222500" y="1041401"/>
            <a:ext cx="4691398" cy="761640"/>
            <a:chOff x="0" y="1"/>
            <a:chExt cx="4691397" cy="761639"/>
          </a:xfrm>
        </p:grpSpPr>
        <p:sp>
          <p:nvSpPr>
            <p:cNvPr id="540" name="Shape 540"/>
            <p:cNvSpPr/>
            <p:nvPr/>
          </p:nvSpPr>
          <p:spPr>
            <a:xfrm flipH="1" flipV="1">
              <a:off x="2541719" y="1"/>
              <a:ext cx="2149679" cy="761640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miter lim="400000"/>
              <a:headEnd type="stealth" w="med" len="med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endParaRPr/>
            </a:p>
          </p:txBody>
        </p:sp>
        <p:sp>
          <p:nvSpPr>
            <p:cNvPr id="541" name="Shape 541"/>
            <p:cNvSpPr/>
            <p:nvPr/>
          </p:nvSpPr>
          <p:spPr>
            <a:xfrm flipV="1">
              <a:off x="-1" y="3936"/>
              <a:ext cx="2152453" cy="753767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miter lim="400000"/>
              <a:headEnd type="stealth" w="med" len="med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endParaRPr/>
            </a:p>
          </p:txBody>
        </p:sp>
      </p:grpSp>
      <p:grpSp>
        <p:nvGrpSpPr>
          <p:cNvPr id="545" name="Group 545"/>
          <p:cNvGrpSpPr/>
          <p:nvPr/>
        </p:nvGrpSpPr>
        <p:grpSpPr>
          <a:xfrm>
            <a:off x="381000" y="1790700"/>
            <a:ext cx="3556000" cy="1920757"/>
            <a:chOff x="0" y="0"/>
            <a:chExt cx="3556000" cy="1920756"/>
          </a:xfrm>
        </p:grpSpPr>
        <p:sp>
          <p:nvSpPr>
            <p:cNvPr id="543" name="Shape 543"/>
            <p:cNvSpPr/>
            <p:nvPr/>
          </p:nvSpPr>
          <p:spPr>
            <a:xfrm>
              <a:off x="101600" y="0"/>
              <a:ext cx="3352800" cy="83820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50800" tIns="50800" rIns="50800" bIns="50800" numCol="1" anchor="t">
              <a:spAutoFit/>
            </a:bodyPr>
            <a:lstStyle>
              <a:lvl1pPr algn="ctr">
                <a:defRPr sz="2400" b="1"/>
              </a:lvl1pPr>
            </a:lstStyle>
            <a:p>
              <a:r>
                <a:t>Direct chemical/physical light sources</a:t>
              </a:r>
            </a:p>
          </p:txBody>
        </p:sp>
        <p:sp>
          <p:nvSpPr>
            <p:cNvPr id="544" name="Shape 544"/>
            <p:cNvSpPr/>
            <p:nvPr/>
          </p:nvSpPr>
          <p:spPr>
            <a:xfrm>
              <a:off x="0" y="1079500"/>
              <a:ext cx="3556000" cy="841256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50800" tIns="50800" rIns="50800" bIns="50800" numCol="1" anchor="t">
              <a:spAutoFit/>
            </a:bodyPr>
            <a:lstStyle/>
            <a:p>
              <a:pPr algn="ctr">
                <a:defRPr sz="2400"/>
              </a:pPr>
              <a:r>
                <a:rPr dirty="0" err="1"/>
                <a:t>ཐད</a:t>
              </a:r>
              <a:r>
                <a:rPr dirty="0" err="1">
                  <a:solidFill>
                    <a:schemeClr val="tx1"/>
                  </a:solidFill>
                </a:rPr>
                <a:t>་ཀའི་རྫས་སྦྱོར</a:t>
              </a:r>
              <a:r>
                <a:rPr lang="bo-CN" sz="2400" dirty="0">
                  <a:solidFill>
                    <a:schemeClr val="tx1"/>
                  </a:solidFill>
                </a:rPr>
                <a:t>་</a:t>
              </a:r>
              <a:r>
                <a:rPr lang="bo-CN" sz="2400" b="0" i="0" u="none" strike="noStrike" dirty="0">
                  <a:solidFill>
                    <a:schemeClr val="tx1"/>
                  </a:solidFill>
                  <a:effectLst/>
                  <a:latin typeface="Arial" panose="020B0604020202020204" pitchFamily="34" charset="0"/>
                </a:rPr>
                <a:t>གྱི་</a:t>
              </a:r>
              <a:r>
                <a:rPr lang="bo-CN" dirty="0">
                  <a:solidFill>
                    <a:schemeClr val="tx1"/>
                  </a:solidFill>
                </a:rPr>
                <a:t>འོད་ཀྱི་འབྱུང་ཁུངས</a:t>
              </a:r>
              <a:r>
                <a:rPr dirty="0">
                  <a:solidFill>
                    <a:schemeClr val="tx1"/>
                  </a:solidFill>
                </a:rPr>
                <a:t>། </a:t>
              </a:r>
            </a:p>
            <a:p>
              <a:pPr algn="ctr">
                <a:defRPr sz="2400"/>
              </a:pPr>
              <a:r>
                <a:rPr lang="bo-CN" sz="2400" b="0" i="0" u="none" strike="noStrike" dirty="0">
                  <a:solidFill>
                    <a:schemeClr val="tx1"/>
                  </a:solidFill>
                  <a:effectLst/>
                  <a:latin typeface="Arial" panose="020B0604020202020204" pitchFamily="34" charset="0"/>
                </a:rPr>
                <a:t>དངོས་པོའི་</a:t>
              </a:r>
              <a:r>
                <a:rPr dirty="0" err="1">
                  <a:solidFill>
                    <a:schemeClr val="tx1"/>
                  </a:solidFill>
                </a:rPr>
                <a:t>འོད་ཀྱི་འབྱུང</a:t>
              </a:r>
              <a:r>
                <a:rPr dirty="0" err="1"/>
                <a:t>་ཁུངས</a:t>
              </a:r>
              <a:r>
                <a:rPr dirty="0"/>
                <a:t>།</a:t>
              </a:r>
            </a:p>
          </p:txBody>
        </p:sp>
      </p:grpSp>
      <p:grpSp>
        <p:nvGrpSpPr>
          <p:cNvPr id="548" name="Group 548"/>
          <p:cNvGrpSpPr/>
          <p:nvPr/>
        </p:nvGrpSpPr>
        <p:grpSpPr>
          <a:xfrm>
            <a:off x="5359400" y="1778000"/>
            <a:ext cx="3454400" cy="1564124"/>
            <a:chOff x="0" y="0"/>
            <a:chExt cx="3454400" cy="1564124"/>
          </a:xfrm>
        </p:grpSpPr>
        <p:sp>
          <p:nvSpPr>
            <p:cNvPr id="546" name="Shape 546"/>
            <p:cNvSpPr/>
            <p:nvPr/>
          </p:nvSpPr>
          <p:spPr>
            <a:xfrm>
              <a:off x="177800" y="0"/>
              <a:ext cx="2743200" cy="83820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50800" tIns="50800" rIns="50800" bIns="50800" numCol="1" anchor="t">
              <a:spAutoFit/>
            </a:bodyPr>
            <a:lstStyle/>
            <a:p>
              <a:pPr algn="ctr">
                <a:defRPr sz="2400" b="1"/>
              </a:pPr>
              <a:r>
                <a:t>Electric powered light sources</a:t>
              </a:r>
            </a:p>
          </p:txBody>
        </p:sp>
        <p:sp>
          <p:nvSpPr>
            <p:cNvPr id="547" name="Shape 547"/>
            <p:cNvSpPr/>
            <p:nvPr/>
          </p:nvSpPr>
          <p:spPr>
            <a:xfrm>
              <a:off x="0" y="1092200"/>
              <a:ext cx="3454400" cy="471924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50800" tIns="50800" rIns="50800" bIns="50800" numCol="1" anchor="t">
              <a:spAutoFit/>
            </a:bodyPr>
            <a:lstStyle>
              <a:lvl1pPr>
                <a:defRPr sz="2400"/>
              </a:lvl1pPr>
            </a:lstStyle>
            <a:p>
              <a:r>
                <a:rPr lang="en-US" dirty="0"/>
                <a:t> </a:t>
              </a:r>
              <a:r>
                <a:rPr lang="de-CH"/>
                <a:t> </a:t>
              </a:r>
              <a:endParaRPr dirty="0"/>
            </a:p>
          </p:txBody>
        </p:sp>
      </p:grp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0" fill="hold"/>
                                        <p:tgtEl>
                                          <p:spTgt spid="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3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4" fill="hold"/>
                                        <p:tgtEl>
                                          <p:spTgt spid="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2" grpId="1" animBg="1" advAuto="0"/>
      <p:bldP spid="545" grpId="2" animBg="1" advAuto="0"/>
      <p:bldP spid="548" grpId="3" animBg="1" advAuto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0" name="Shape 550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>
            <a:lvl1pPr>
              <a:tabLst>
                <a:tab pos="749300" algn="l"/>
              </a:tabLst>
            </a:lvl1pPr>
          </a:lstStyle>
          <a:p>
            <a:fld id="{86CB4B4D-7CA3-9044-876B-883B54F8677D}" type="slidenum">
              <a:t>27</a:t>
            </a:fld>
            <a:endParaRPr/>
          </a:p>
        </p:txBody>
      </p:sp>
      <p:grpSp>
        <p:nvGrpSpPr>
          <p:cNvPr id="553" name="Group 553"/>
          <p:cNvGrpSpPr/>
          <p:nvPr/>
        </p:nvGrpSpPr>
        <p:grpSpPr>
          <a:xfrm>
            <a:off x="482600" y="368300"/>
            <a:ext cx="2311401" cy="3115470"/>
            <a:chOff x="457200" y="0"/>
            <a:chExt cx="2311400" cy="3115469"/>
          </a:xfrm>
        </p:grpSpPr>
        <p:pic>
          <p:nvPicPr>
            <p:cNvPr id="551" name="droppedImage.png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57200" y="0"/>
              <a:ext cx="2311400" cy="2311400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sp>
          <p:nvSpPr>
            <p:cNvPr id="552" name="Shape 552"/>
            <p:cNvSpPr/>
            <p:nvPr/>
          </p:nvSpPr>
          <p:spPr>
            <a:xfrm>
              <a:off x="1060704" y="2705100"/>
              <a:ext cx="1577354" cy="410369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50800" tIns="50800" rIns="50800" bIns="50800" numCol="1" anchor="t">
              <a:spAutoFit/>
            </a:bodyPr>
            <a:lstStyle>
              <a:lvl1pPr>
                <a:defRPr sz="1400"/>
              </a:lvl1pPr>
            </a:lstStyle>
            <a:p>
              <a:r>
                <a:rPr lang="bo-CN" sz="2000" dirty="0"/>
                <a:t>འོད་</a:t>
              </a:r>
              <a:r>
                <a:rPr lang="bo-CN" sz="2000" b="0" i="0" u="none" strike="noStrike" dirty="0">
                  <a:effectLst/>
                  <a:latin typeface="Arial" panose="020B0604020202020204" pitchFamily="34" charset="0"/>
                </a:rPr>
                <a:t>ཀྱི་</a:t>
              </a:r>
              <a:r>
                <a:rPr sz="2000" dirty="0" err="1"/>
                <a:t>དཀར་མདངས</a:t>
              </a:r>
              <a:r>
                <a:rPr sz="2000" dirty="0"/>
                <a:t>།</a:t>
              </a:r>
            </a:p>
          </p:txBody>
        </p:sp>
      </p:grpSp>
      <p:grpSp>
        <p:nvGrpSpPr>
          <p:cNvPr id="556" name="Group 556"/>
          <p:cNvGrpSpPr/>
          <p:nvPr/>
        </p:nvGrpSpPr>
        <p:grpSpPr>
          <a:xfrm>
            <a:off x="5981700" y="-508"/>
            <a:ext cx="3162300" cy="3484277"/>
            <a:chOff x="0" y="0"/>
            <a:chExt cx="3162300" cy="3484276"/>
          </a:xfrm>
        </p:grpSpPr>
        <p:pic>
          <p:nvPicPr>
            <p:cNvPr id="554" name="droppedImage.png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0" y="0"/>
              <a:ext cx="3162300" cy="3035300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sp>
          <p:nvSpPr>
            <p:cNvPr id="555" name="Shape 555"/>
            <p:cNvSpPr/>
            <p:nvPr/>
          </p:nvSpPr>
          <p:spPr>
            <a:xfrm>
              <a:off x="838200" y="3073907"/>
              <a:ext cx="1731243" cy="410369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50800" tIns="50800" rIns="50800" bIns="50800" numCol="1" anchor="t">
              <a:spAutoFit/>
            </a:bodyPr>
            <a:lstStyle>
              <a:lvl1pPr>
                <a:defRPr sz="1400"/>
              </a:lvl1pPr>
            </a:lstStyle>
            <a:p>
              <a:r>
                <a:rPr sz="2000" dirty="0" err="1"/>
                <a:t>ཤུགས་དྲག་གློད་པའི</a:t>
              </a:r>
              <a:r>
                <a:rPr sz="2000" dirty="0"/>
                <a:t>་</a:t>
              </a:r>
              <a:r>
                <a:rPr lang="bo-CN" sz="2000" dirty="0"/>
                <a:t>འོད</a:t>
              </a:r>
              <a:r>
                <a:rPr sz="2000" dirty="0"/>
                <a:t>།</a:t>
              </a:r>
            </a:p>
          </p:txBody>
        </p:sp>
      </p:grpSp>
      <p:grpSp>
        <p:nvGrpSpPr>
          <p:cNvPr id="559" name="Group 559"/>
          <p:cNvGrpSpPr/>
          <p:nvPr/>
        </p:nvGrpSpPr>
        <p:grpSpPr>
          <a:xfrm>
            <a:off x="6311900" y="3860800"/>
            <a:ext cx="2311400" cy="2670970"/>
            <a:chOff x="0" y="0"/>
            <a:chExt cx="2311400" cy="2670969"/>
          </a:xfrm>
        </p:grpSpPr>
        <p:pic>
          <p:nvPicPr>
            <p:cNvPr id="557" name="droppedImage.png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0" y="0"/>
              <a:ext cx="2311400" cy="2222500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sp>
          <p:nvSpPr>
            <p:cNvPr id="558" name="Shape 558"/>
            <p:cNvSpPr/>
            <p:nvPr/>
          </p:nvSpPr>
          <p:spPr>
            <a:xfrm>
              <a:off x="228600" y="2260600"/>
              <a:ext cx="1699183" cy="410369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50800" tIns="50800" rIns="50800" bIns="50800" numCol="1" anchor="t">
              <a:spAutoFit/>
            </a:bodyPr>
            <a:lstStyle/>
            <a:p>
              <a:pPr lvl="1" indent="0">
                <a:defRPr sz="1400"/>
              </a:pPr>
              <a:r>
                <a:rPr sz="2000" dirty="0" err="1"/>
                <a:t>གློག་རྡུལ</a:t>
              </a:r>
              <a:r>
                <a:rPr sz="2000" dirty="0"/>
                <a:t>། </a:t>
              </a:r>
              <a:r>
                <a:rPr sz="2000" dirty="0" err="1"/>
                <a:t>ངར་ཤུགས་སློང་བ</a:t>
              </a:r>
              <a:r>
                <a:rPr sz="2000" dirty="0"/>
                <a:t>།</a:t>
              </a:r>
            </a:p>
          </p:txBody>
        </p:sp>
      </p:grpSp>
      <p:grpSp>
        <p:nvGrpSpPr>
          <p:cNvPr id="562" name="Group 562"/>
          <p:cNvGrpSpPr/>
          <p:nvPr/>
        </p:nvGrpSpPr>
        <p:grpSpPr>
          <a:xfrm>
            <a:off x="2994659" y="3733800"/>
            <a:ext cx="2692401" cy="2797970"/>
            <a:chOff x="0" y="0"/>
            <a:chExt cx="2692400" cy="2797969"/>
          </a:xfrm>
        </p:grpSpPr>
        <p:pic>
          <p:nvPicPr>
            <p:cNvPr id="560" name="droppedImage.png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0" y="0"/>
              <a:ext cx="2692400" cy="2247900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sp>
          <p:nvSpPr>
            <p:cNvPr id="561" name="Shape 561"/>
            <p:cNvSpPr/>
            <p:nvPr/>
          </p:nvSpPr>
          <p:spPr>
            <a:xfrm>
              <a:off x="726440" y="2387600"/>
              <a:ext cx="1243930" cy="410369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50800" tIns="50800" rIns="50800" bIns="50800" numCol="1" anchor="t">
              <a:spAutoFit/>
            </a:bodyPr>
            <a:lstStyle>
              <a:lvl1pPr>
                <a:defRPr sz="1400"/>
              </a:lvl1pPr>
            </a:lstStyle>
            <a:p>
              <a:r>
                <a:rPr sz="2000" dirty="0" err="1"/>
                <a:t>ལེ་ཟེར</a:t>
              </a:r>
              <a:r>
                <a:rPr sz="2000" dirty="0"/>
                <a:t>།</a:t>
              </a:r>
              <a:r>
                <a:rPr lang="en-US" sz="2000" dirty="0"/>
                <a:t> </a:t>
              </a:r>
              <a:r>
                <a:rPr lang="bo-CN" sz="2000" dirty="0"/>
                <a:t>ཟེར་མདའ། </a:t>
              </a:r>
              <a:endParaRPr sz="2000" dirty="0"/>
            </a:p>
          </p:txBody>
        </p:sp>
      </p:grpSp>
      <p:grpSp>
        <p:nvGrpSpPr>
          <p:cNvPr id="565" name="Group 565"/>
          <p:cNvGrpSpPr/>
          <p:nvPr/>
        </p:nvGrpSpPr>
        <p:grpSpPr>
          <a:xfrm>
            <a:off x="12700" y="4076700"/>
            <a:ext cx="2692400" cy="2455069"/>
            <a:chOff x="0" y="0"/>
            <a:chExt cx="2692400" cy="2455069"/>
          </a:xfrm>
        </p:grpSpPr>
        <p:pic>
          <p:nvPicPr>
            <p:cNvPr id="563" name="droppedImage.png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0" y="0"/>
              <a:ext cx="2692400" cy="1790700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sp>
          <p:nvSpPr>
            <p:cNvPr id="564" name="Shape 564"/>
            <p:cNvSpPr/>
            <p:nvPr/>
          </p:nvSpPr>
          <p:spPr>
            <a:xfrm>
              <a:off x="495300" y="2044700"/>
              <a:ext cx="1718419" cy="410369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50800" tIns="50800" rIns="50800" bIns="50800" numCol="1" anchor="t">
              <a:spAutoFit/>
            </a:bodyPr>
            <a:lstStyle>
              <a:lvl1pPr>
                <a:defRPr sz="1400"/>
              </a:lvl1pPr>
            </a:lstStyle>
            <a:p>
              <a:r>
                <a:rPr sz="2000" dirty="0" err="1"/>
                <a:t>རླངས་རྫས་གློད་པའི</a:t>
              </a:r>
              <a:r>
                <a:rPr sz="2000" dirty="0"/>
                <a:t>་</a:t>
              </a:r>
              <a:r>
                <a:rPr lang="bo-CN" sz="2000" dirty="0"/>
                <a:t>འོད</a:t>
              </a:r>
              <a:r>
                <a:rPr sz="2000" dirty="0"/>
                <a:t>།</a:t>
              </a:r>
            </a:p>
          </p:txBody>
        </p:sp>
      </p:grpSp>
      <p:grpSp>
        <p:nvGrpSpPr>
          <p:cNvPr id="570" name="Group 570"/>
          <p:cNvGrpSpPr/>
          <p:nvPr/>
        </p:nvGrpSpPr>
        <p:grpSpPr>
          <a:xfrm>
            <a:off x="2921000" y="136525"/>
            <a:ext cx="2832100" cy="3347246"/>
            <a:chOff x="0" y="0"/>
            <a:chExt cx="2832100" cy="3347245"/>
          </a:xfrm>
        </p:grpSpPr>
        <p:grpSp>
          <p:nvGrpSpPr>
            <p:cNvPr id="568" name="Group 568"/>
            <p:cNvGrpSpPr/>
            <p:nvPr/>
          </p:nvGrpSpPr>
          <p:grpSpPr>
            <a:xfrm>
              <a:off x="0" y="0"/>
              <a:ext cx="2832100" cy="3347245"/>
              <a:chOff x="0" y="0"/>
              <a:chExt cx="2832100" cy="3347244"/>
            </a:xfrm>
          </p:grpSpPr>
          <p:pic>
            <p:nvPicPr>
              <p:cNvPr id="566" name="droppedImage.png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0" y="0"/>
                <a:ext cx="2832100" cy="2120900"/>
              </a:xfrm>
              <a:prstGeom prst="rect">
                <a:avLst/>
              </a:prstGeom>
              <a:ln w="12700" cap="flat">
                <a:noFill/>
                <a:miter lim="400000"/>
              </a:ln>
              <a:effectLst/>
            </p:spPr>
          </p:pic>
          <p:sp>
            <p:nvSpPr>
              <p:cNvPr id="567" name="Shape 567"/>
              <p:cNvSpPr/>
              <p:nvPr/>
            </p:nvSpPr>
            <p:spPr>
              <a:xfrm>
                <a:off x="533399" y="2936875"/>
                <a:ext cx="1235916" cy="410369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a14="http://schemas.microsoft.com/office/mac/drawingml/2011/main" val="1"/>
                </a:ext>
              </a:extLst>
            </p:spPr>
            <p:txBody>
              <a:bodyPr wrap="none" lIns="50800" tIns="50800" rIns="50800" bIns="50800" numCol="1" anchor="t">
                <a:spAutoFit/>
              </a:bodyPr>
              <a:lstStyle>
                <a:lvl1pPr>
                  <a:defRPr sz="1400"/>
                </a:lvl1pPr>
              </a:lstStyle>
              <a:p>
                <a:r>
                  <a:rPr sz="2000" dirty="0" err="1"/>
                  <a:t>གློག་གི</a:t>
                </a:r>
                <a:r>
                  <a:rPr sz="2000" dirty="0"/>
                  <a:t>་</a:t>
                </a:r>
                <a:r>
                  <a:rPr lang="bo-CN" sz="2000" dirty="0"/>
                  <a:t>འོད་</a:t>
                </a:r>
                <a:r>
                  <a:rPr sz="2000" dirty="0" err="1"/>
                  <a:t>མདངས</a:t>
                </a:r>
                <a:r>
                  <a:rPr lang="bo-CN" sz="2000" dirty="0"/>
                  <a:t>།</a:t>
                </a:r>
                <a:endParaRPr sz="2000" dirty="0"/>
              </a:p>
            </p:txBody>
          </p:sp>
        </p:grpSp>
        <p:pic>
          <p:nvPicPr>
            <p:cNvPr id="569" name="droppedImage.png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0" y="1383641"/>
              <a:ext cx="901700" cy="1004949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</p:grp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0" fill="hold"/>
                                        <p:tgtEl>
                                          <p:spTgt spid="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3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4" fill="hold"/>
                                        <p:tgtEl>
                                          <p:spTgt spid="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4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8" fill="hold"/>
                                        <p:tgtEl>
                                          <p:spTgt spid="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5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2" fill="hold"/>
                                        <p:tgtEl>
                                          <p:spTgt spid="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6" grpId="2" animBg="1" advAuto="0"/>
      <p:bldP spid="559" grpId="5" animBg="1" advAuto="0"/>
      <p:bldP spid="562" grpId="4" animBg="1" advAuto="0"/>
      <p:bldP spid="565" grpId="3" animBg="1" advAuto="0"/>
      <p:bldP spid="570" grpId="1" animBg="1" advAuto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4" name="Shape 574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>
            <a:lvl1pPr>
              <a:tabLst>
                <a:tab pos="749300" algn="l"/>
              </a:tabLst>
            </a:lvl1pPr>
          </a:lstStyle>
          <a:p>
            <a:fld id="{86CB4B4D-7CA3-9044-876B-883B54F8677D}" type="slidenum">
              <a:t>28</a:t>
            </a:fld>
            <a:endParaRPr/>
          </a:p>
        </p:txBody>
      </p:sp>
      <p:pic>
        <p:nvPicPr>
          <p:cNvPr id="575" name="droppedImage.pn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82600" y="901700"/>
            <a:ext cx="2311400" cy="2311400"/>
          </a:xfrm>
          <a:prstGeom prst="rect">
            <a:avLst/>
          </a:prstGeom>
          <a:ln w="12700">
            <a:miter lim="400000"/>
          </a:ln>
        </p:spPr>
      </p:pic>
      <p:sp>
        <p:nvSpPr>
          <p:cNvPr id="576" name="Shape 576"/>
          <p:cNvSpPr/>
          <p:nvPr/>
        </p:nvSpPr>
        <p:spPr>
          <a:xfrm>
            <a:off x="921512" y="3314700"/>
            <a:ext cx="1577355" cy="41036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50800" tIns="50800" rIns="50800" bIns="50800">
            <a:spAutoFit/>
          </a:bodyPr>
          <a:lstStyle>
            <a:lvl1pPr>
              <a:defRPr sz="1400"/>
            </a:lvl1pPr>
          </a:lstStyle>
          <a:p>
            <a:r>
              <a:rPr lang="bo-CN" sz="2000" dirty="0"/>
              <a:t>འོད་</a:t>
            </a:r>
            <a:r>
              <a:rPr lang="bo-CN" sz="2000" b="0" i="0" u="none" strike="noStrike" dirty="0">
                <a:effectLst/>
                <a:latin typeface="Arial" panose="020B0604020202020204" pitchFamily="34" charset="0"/>
              </a:rPr>
              <a:t>ཀྱི་</a:t>
            </a:r>
            <a:r>
              <a:rPr lang="bo-CN" sz="2000" dirty="0"/>
              <a:t>དཀར་མདངས།</a:t>
            </a:r>
          </a:p>
        </p:txBody>
      </p:sp>
      <p:grpSp>
        <p:nvGrpSpPr>
          <p:cNvPr id="579" name="Group 579"/>
          <p:cNvGrpSpPr/>
          <p:nvPr/>
        </p:nvGrpSpPr>
        <p:grpSpPr>
          <a:xfrm>
            <a:off x="5981700" y="-508"/>
            <a:ext cx="3162300" cy="3484277"/>
            <a:chOff x="0" y="0"/>
            <a:chExt cx="3162300" cy="3484276"/>
          </a:xfrm>
        </p:grpSpPr>
        <p:pic>
          <p:nvPicPr>
            <p:cNvPr id="577" name="droppedImage.png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0" y="0"/>
              <a:ext cx="3162300" cy="3035300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sp>
          <p:nvSpPr>
            <p:cNvPr id="578" name="Shape 578"/>
            <p:cNvSpPr/>
            <p:nvPr/>
          </p:nvSpPr>
          <p:spPr>
            <a:xfrm>
              <a:off x="838200" y="3073907"/>
              <a:ext cx="1731243" cy="410369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50800" tIns="50800" rIns="50800" bIns="50800" numCol="1" anchor="t">
              <a:spAutoFit/>
            </a:bodyPr>
            <a:lstStyle>
              <a:lvl1pPr>
                <a:defRPr sz="1400"/>
              </a:lvl1pPr>
            </a:lstStyle>
            <a:p>
              <a:r>
                <a:rPr lang="bo-CN" sz="2000" dirty="0"/>
                <a:t>ཤུགས་དྲག་གློད་པའི་འོད།</a:t>
              </a:r>
            </a:p>
          </p:txBody>
        </p:sp>
      </p:grpSp>
      <p:grpSp>
        <p:nvGrpSpPr>
          <p:cNvPr id="582" name="Group 582"/>
          <p:cNvGrpSpPr/>
          <p:nvPr/>
        </p:nvGrpSpPr>
        <p:grpSpPr>
          <a:xfrm>
            <a:off x="6311900" y="3860800"/>
            <a:ext cx="2311400" cy="2670970"/>
            <a:chOff x="0" y="0"/>
            <a:chExt cx="2311400" cy="2670969"/>
          </a:xfrm>
        </p:grpSpPr>
        <p:pic>
          <p:nvPicPr>
            <p:cNvPr id="580" name="droppedImage.png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0" y="0"/>
              <a:ext cx="2311400" cy="2222500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sp>
          <p:nvSpPr>
            <p:cNvPr id="581" name="Shape 581"/>
            <p:cNvSpPr/>
            <p:nvPr/>
          </p:nvSpPr>
          <p:spPr>
            <a:xfrm>
              <a:off x="228600" y="2260600"/>
              <a:ext cx="1699183" cy="410369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50800" tIns="50800" rIns="50800" bIns="50800" numCol="1" anchor="t">
              <a:spAutoFit/>
            </a:bodyPr>
            <a:lstStyle/>
            <a:p>
              <a:pPr lvl="1" indent="0">
                <a:defRPr sz="1400"/>
              </a:pPr>
              <a:r>
                <a:rPr sz="2000" dirty="0" err="1"/>
                <a:t>གློག་རྡུལ</a:t>
              </a:r>
              <a:r>
                <a:rPr sz="2000" dirty="0"/>
                <a:t>། </a:t>
              </a:r>
              <a:r>
                <a:rPr sz="2000" dirty="0" err="1"/>
                <a:t>ངར་ཤུགས་སློང་བ</a:t>
              </a:r>
              <a:r>
                <a:rPr sz="2000" dirty="0"/>
                <a:t>།</a:t>
              </a:r>
            </a:p>
          </p:txBody>
        </p:sp>
      </p:grpSp>
      <p:grpSp>
        <p:nvGrpSpPr>
          <p:cNvPr id="585" name="Group 585"/>
          <p:cNvGrpSpPr/>
          <p:nvPr/>
        </p:nvGrpSpPr>
        <p:grpSpPr>
          <a:xfrm>
            <a:off x="2994659" y="3733800"/>
            <a:ext cx="2692401" cy="2797970"/>
            <a:chOff x="0" y="0"/>
            <a:chExt cx="2692400" cy="2797969"/>
          </a:xfrm>
        </p:grpSpPr>
        <p:pic>
          <p:nvPicPr>
            <p:cNvPr id="583" name="droppedImage.png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0" y="0"/>
              <a:ext cx="2692400" cy="2247900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sp>
          <p:nvSpPr>
            <p:cNvPr id="584" name="Shape 584"/>
            <p:cNvSpPr/>
            <p:nvPr/>
          </p:nvSpPr>
          <p:spPr>
            <a:xfrm>
              <a:off x="726440" y="2387600"/>
              <a:ext cx="1243930" cy="410369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50800" tIns="50800" rIns="50800" bIns="50800" numCol="1" anchor="t">
              <a:spAutoFit/>
            </a:bodyPr>
            <a:lstStyle>
              <a:lvl1pPr>
                <a:defRPr sz="1400"/>
              </a:lvl1pPr>
            </a:lstStyle>
            <a:p>
              <a:r>
                <a:rPr sz="2000" dirty="0" err="1"/>
                <a:t>ལེ་ཟེར</a:t>
              </a:r>
              <a:r>
                <a:rPr sz="2000" dirty="0"/>
                <a:t>།</a:t>
              </a:r>
              <a:r>
                <a:rPr lang="en-US" sz="2000" dirty="0"/>
                <a:t> </a:t>
              </a:r>
              <a:r>
                <a:rPr lang="bo-CN" sz="2000" dirty="0"/>
                <a:t>ཟེར་མདའ། </a:t>
              </a:r>
              <a:endParaRPr sz="2000" dirty="0"/>
            </a:p>
          </p:txBody>
        </p:sp>
      </p:grpSp>
      <p:grpSp>
        <p:nvGrpSpPr>
          <p:cNvPr id="588" name="Group 588"/>
          <p:cNvGrpSpPr/>
          <p:nvPr/>
        </p:nvGrpSpPr>
        <p:grpSpPr>
          <a:xfrm>
            <a:off x="12700" y="4076700"/>
            <a:ext cx="2692400" cy="2455069"/>
            <a:chOff x="0" y="0"/>
            <a:chExt cx="2692400" cy="2455069"/>
          </a:xfrm>
        </p:grpSpPr>
        <p:pic>
          <p:nvPicPr>
            <p:cNvPr id="586" name="droppedImage.png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0" y="0"/>
              <a:ext cx="2692400" cy="1790700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sp>
          <p:nvSpPr>
            <p:cNvPr id="587" name="Shape 587"/>
            <p:cNvSpPr/>
            <p:nvPr/>
          </p:nvSpPr>
          <p:spPr>
            <a:xfrm>
              <a:off x="495300" y="2044700"/>
              <a:ext cx="1718419" cy="410369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50800" tIns="50800" rIns="50800" bIns="50800" numCol="1" anchor="t">
              <a:spAutoFit/>
            </a:bodyPr>
            <a:lstStyle>
              <a:lvl1pPr>
                <a:defRPr sz="1400"/>
              </a:lvl1pPr>
            </a:lstStyle>
            <a:p>
              <a:r>
                <a:rPr lang="bo-CN" sz="2000" dirty="0"/>
                <a:t>རླངས་རྫས་གློད་པའི་འོད།</a:t>
              </a:r>
            </a:p>
          </p:txBody>
        </p:sp>
      </p:grpSp>
      <p:pic>
        <p:nvPicPr>
          <p:cNvPr id="589" name="droppedImage.png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921000" y="771525"/>
            <a:ext cx="2832100" cy="2120900"/>
          </a:xfrm>
          <a:prstGeom prst="rect">
            <a:avLst/>
          </a:prstGeom>
          <a:ln w="12700">
            <a:miter lim="400000"/>
          </a:ln>
        </p:spPr>
      </p:pic>
      <p:sp>
        <p:nvSpPr>
          <p:cNvPr id="590" name="Shape 590"/>
          <p:cNvSpPr/>
          <p:nvPr/>
        </p:nvSpPr>
        <p:spPr>
          <a:xfrm>
            <a:off x="3454400" y="3327400"/>
            <a:ext cx="1235916" cy="41036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50800" tIns="50800" rIns="50800" bIns="50800">
            <a:spAutoFit/>
          </a:bodyPr>
          <a:lstStyle>
            <a:lvl1pPr>
              <a:defRPr sz="1400"/>
            </a:lvl1pPr>
          </a:lstStyle>
          <a:p>
            <a:r>
              <a:rPr lang="bo-CN" sz="2000" dirty="0"/>
              <a:t>གློག་གི་འོད་མདངས།</a:t>
            </a:r>
          </a:p>
        </p:txBody>
      </p:sp>
      <p:pic>
        <p:nvPicPr>
          <p:cNvPr id="591" name="droppedImage.png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921000" y="2155166"/>
            <a:ext cx="901700" cy="1004949"/>
          </a:xfrm>
          <a:prstGeom prst="rect">
            <a:avLst/>
          </a:prstGeom>
          <a:ln w="12700">
            <a:miter lim="400000"/>
          </a:ln>
        </p:spPr>
      </p:pic>
      <p:sp>
        <p:nvSpPr>
          <p:cNvPr id="592" name="Shape 592"/>
          <p:cNvSpPr/>
          <p:nvPr/>
        </p:nvSpPr>
        <p:spPr>
          <a:xfrm>
            <a:off x="76200" y="0"/>
            <a:ext cx="3518446" cy="4699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50800" tIns="50800" rIns="50800" bIns="50800">
            <a:spAutoFit/>
          </a:bodyPr>
          <a:lstStyle>
            <a:lvl1pPr>
              <a:defRPr sz="2400" b="1">
                <a:solidFill>
                  <a:srgbClr val="011993"/>
                </a:solidFill>
              </a:defRPr>
            </a:lvl1pPr>
          </a:lstStyle>
          <a:p>
            <a:r>
              <a:t>(Artificial) light sources</a:t>
            </a:r>
          </a:p>
        </p:txBody>
      </p:sp>
      <p:sp>
        <p:nvSpPr>
          <p:cNvPr id="593" name="Shape 593"/>
          <p:cNvSpPr/>
          <p:nvPr/>
        </p:nvSpPr>
        <p:spPr>
          <a:xfrm>
            <a:off x="165100" y="406400"/>
            <a:ext cx="2568064" cy="47192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50800" tIns="50800" rIns="50800" bIns="50800">
            <a:spAutoFit/>
          </a:bodyPr>
          <a:lstStyle>
            <a:lvl1pPr>
              <a:defRPr sz="2400">
                <a:solidFill>
                  <a:srgbClr val="011993"/>
                </a:solidFill>
              </a:defRPr>
            </a:lvl1pPr>
          </a:lstStyle>
          <a:p>
            <a:r>
              <a:rPr b="1" dirty="0"/>
              <a:t>བཅོས་མའི་འོད་ཀྱི་འབྱུང་ཁུངས།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5" name="Shape 595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>
            <a:lvl1pPr>
              <a:tabLst>
                <a:tab pos="749300" algn="l"/>
              </a:tabLst>
            </a:lvl1pPr>
          </a:lstStyle>
          <a:p>
            <a:fld id="{86CB4B4D-7CA3-9044-876B-883B54F8677D}" type="slidenum">
              <a:t>29</a:t>
            </a:fld>
            <a:endParaRPr/>
          </a:p>
        </p:txBody>
      </p:sp>
      <p:sp>
        <p:nvSpPr>
          <p:cNvPr id="596" name="Shape 596"/>
          <p:cNvSpPr/>
          <p:nvPr/>
        </p:nvSpPr>
        <p:spPr>
          <a:xfrm>
            <a:off x="552871" y="254000"/>
            <a:ext cx="8191501" cy="95090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/>
          <a:p>
            <a:pPr defTabSz="406400">
              <a:lnSpc>
                <a:spcPts val="3300"/>
              </a:lnSpc>
              <a:tabLst>
                <a:tab pos="749300" algn="l"/>
              </a:tabLst>
              <a:defRPr sz="2800"/>
            </a:pPr>
            <a:r>
              <a:rPr dirty="0"/>
              <a:t>Few applications of optics </a:t>
            </a:r>
            <a:r>
              <a:rPr sz="2400" dirty="0"/>
              <a:t> </a:t>
            </a:r>
            <a:br>
              <a:rPr sz="2400" dirty="0"/>
            </a:br>
            <a:r>
              <a:rPr dirty="0" err="1"/>
              <a:t>འོད་སྣང་རིག་པའམ་མིག་དབང་དཔྱད་</a:t>
            </a:r>
            <a:r>
              <a:rPr sz="2800" dirty="0" err="1"/>
              <a:t>རིག</a:t>
            </a:r>
            <a:r>
              <a:rPr sz="2800" dirty="0"/>
              <a:t>་</a:t>
            </a:r>
            <a:r>
              <a:rPr lang="bo-CN" sz="2800" i="0" u="none" strike="noStrike" dirty="0">
                <a:effectLst/>
                <a:latin typeface="Arial" panose="020B0604020202020204" pitchFamily="34" charset="0"/>
              </a:rPr>
              <a:t>གི་</a:t>
            </a:r>
            <a:r>
              <a:rPr sz="2800" dirty="0" err="1"/>
              <a:t>བེད་སྤྱོད</a:t>
            </a:r>
            <a:r>
              <a:rPr dirty="0"/>
              <a:t>།</a:t>
            </a:r>
          </a:p>
        </p:txBody>
      </p:sp>
      <p:grpSp>
        <p:nvGrpSpPr>
          <p:cNvPr id="599" name="Group 599"/>
          <p:cNvGrpSpPr/>
          <p:nvPr/>
        </p:nvGrpSpPr>
        <p:grpSpPr>
          <a:xfrm>
            <a:off x="609600" y="1676400"/>
            <a:ext cx="3721100" cy="3941089"/>
            <a:chOff x="0" y="0"/>
            <a:chExt cx="3721100" cy="3941088"/>
          </a:xfrm>
        </p:grpSpPr>
        <p:pic>
          <p:nvPicPr>
            <p:cNvPr id="597" name="droppedImage.png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0"/>
              <a:ext cx="3251200" cy="2501900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sp>
          <p:nvSpPr>
            <p:cNvPr id="598" name="Shape 598"/>
            <p:cNvSpPr/>
            <p:nvPr/>
          </p:nvSpPr>
          <p:spPr>
            <a:xfrm>
              <a:off x="0" y="2730500"/>
              <a:ext cx="3721100" cy="1210588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50800" tIns="50800" rIns="50800" bIns="50800" numCol="1" anchor="t">
              <a:spAutoFit/>
            </a:bodyPr>
            <a:lstStyle/>
            <a:p>
              <a:pPr>
                <a:defRPr sz="2400"/>
              </a:pPr>
              <a:r>
                <a:rPr dirty="0"/>
                <a:t>Simple telescope </a:t>
              </a:r>
              <a:br>
                <a:rPr dirty="0"/>
              </a:br>
              <a:r>
                <a:rPr dirty="0" err="1"/>
                <a:t>རྒྱང་ཤེལ</a:t>
              </a:r>
              <a:r>
                <a:rPr dirty="0"/>
                <a:t>་</a:t>
              </a:r>
              <a:r>
                <a:rPr lang="bo-CN" sz="2400" b="0" i="0" u="none" strike="noStrike" dirty="0">
                  <a:effectLst/>
                  <a:latin typeface="Arial" panose="020B0604020202020204" pitchFamily="34" charset="0"/>
                </a:rPr>
                <a:t>སྟབས་བདེ།</a:t>
              </a:r>
              <a:r>
                <a:rPr sz="2400" dirty="0"/>
                <a:t/>
              </a:r>
              <a:br>
                <a:rPr sz="2400" dirty="0"/>
              </a:br>
              <a:endParaRPr sz="2400" dirty="0"/>
            </a:p>
          </p:txBody>
        </p:sp>
      </p:grpSp>
      <p:grpSp>
        <p:nvGrpSpPr>
          <p:cNvPr id="602" name="Group 602"/>
          <p:cNvGrpSpPr/>
          <p:nvPr/>
        </p:nvGrpSpPr>
        <p:grpSpPr>
          <a:xfrm>
            <a:off x="4635500" y="1671436"/>
            <a:ext cx="4470400" cy="4805564"/>
            <a:chOff x="0" y="0"/>
            <a:chExt cx="4470400" cy="4805563"/>
          </a:xfrm>
        </p:grpSpPr>
        <p:pic>
          <p:nvPicPr>
            <p:cNvPr id="600" name="droppedImage.png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88900" y="0"/>
              <a:ext cx="3721100" cy="3713364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sp>
          <p:nvSpPr>
            <p:cNvPr id="601" name="Shape 601"/>
            <p:cNvSpPr/>
            <p:nvPr/>
          </p:nvSpPr>
          <p:spPr>
            <a:xfrm>
              <a:off x="0" y="3941963"/>
              <a:ext cx="4470400" cy="8636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50800" tIns="50800" rIns="50800" bIns="50800" numCol="1" anchor="t">
              <a:spAutoFit/>
            </a:bodyPr>
            <a:lstStyle/>
            <a:p>
              <a:pPr>
                <a:defRPr sz="2400"/>
              </a:pPr>
              <a:r>
                <a:rPr dirty="0"/>
                <a:t>Professional Telescope</a:t>
              </a:r>
              <a:br>
                <a:rPr dirty="0"/>
              </a:br>
              <a:r>
                <a:rPr dirty="0" err="1"/>
                <a:t>ཆེད་ལས་པའི་རྒྱང་ཤེལ</a:t>
              </a:r>
              <a:r>
                <a:rPr dirty="0"/>
                <a:t>།</a:t>
              </a:r>
            </a:p>
          </p:txBody>
        </p:sp>
      </p:grp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0" fill="hold"/>
                                        <p:tgtEl>
                                          <p:spTgt spid="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9" grpId="1" animBg="1" advAuto="0"/>
      <p:bldP spid="602" grpId="2" animBg="1" advAuto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" name="Shape 363"/>
          <p:cNvSpPr>
            <a:spLocks noGrp="1"/>
          </p:cNvSpPr>
          <p:nvPr>
            <p:ph type="sldNum" sz="quarter" idx="2"/>
          </p:nvPr>
        </p:nvSpPr>
        <p:spPr>
          <a:xfrm>
            <a:off x="4496679" y="6667500"/>
            <a:ext cx="151912" cy="220981"/>
          </a:xfrm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>
            <a:lvl1pPr>
              <a:tabLst>
                <a:tab pos="749300" algn="l"/>
              </a:tabLst>
            </a:lvl1pPr>
          </a:lstStyle>
          <a:p>
            <a:fld id="{86CB4B4D-7CA3-9044-876B-883B54F8677D}" type="slidenum">
              <a:t>3</a:t>
            </a:fld>
            <a:endParaRPr/>
          </a:p>
        </p:txBody>
      </p:sp>
      <p:sp>
        <p:nvSpPr>
          <p:cNvPr id="364" name="Shape 364"/>
          <p:cNvSpPr/>
          <p:nvPr/>
        </p:nvSpPr>
        <p:spPr>
          <a:xfrm>
            <a:off x="1108710" y="1360170"/>
            <a:ext cx="2101658" cy="92710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/>
          <a:p>
            <a:pPr defTabSz="411480">
              <a:defRPr sz="1800" b="1">
                <a:solidFill>
                  <a:srgbClr val="011A9A"/>
                </a:solidFill>
              </a:defRPr>
            </a:pPr>
            <a:r>
              <a:t>Natural sciences</a:t>
            </a:r>
          </a:p>
          <a:p>
            <a:pPr defTabSz="411480">
              <a:defRPr sz="3000">
                <a:solidFill>
                  <a:srgbClr val="011993"/>
                </a:solidFill>
                <a:latin typeface="+mn-lt"/>
                <a:ea typeface="+mn-ea"/>
                <a:cs typeface="+mn-cs"/>
                <a:sym typeface="Arial"/>
              </a:defRPr>
            </a:pPr>
            <a:r>
              <a:t>རང་བྱུང་ཚན་རིག</a:t>
            </a:r>
          </a:p>
        </p:txBody>
      </p:sp>
      <p:sp>
        <p:nvSpPr>
          <p:cNvPr id="365" name="Shape 365"/>
          <p:cNvSpPr/>
          <p:nvPr/>
        </p:nvSpPr>
        <p:spPr>
          <a:xfrm>
            <a:off x="4572000" y="1314450"/>
            <a:ext cx="4572000" cy="205275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/>
          <a:p>
            <a:pPr defTabSz="411480">
              <a:lnSpc>
                <a:spcPct val="90000"/>
              </a:lnSpc>
              <a:spcBef>
                <a:spcPts val="500"/>
              </a:spcBef>
              <a:defRPr sz="1800"/>
            </a:pPr>
            <a:r>
              <a:rPr b="1"/>
              <a:t>Physics			</a:t>
            </a:r>
            <a:r>
              <a:rPr sz="2200"/>
              <a:t>དངོས་ཁམས་རིག་པ།</a:t>
            </a:r>
            <a:r>
              <a:rPr sz="2200">
                <a:latin typeface="+mn-lt"/>
                <a:ea typeface="+mn-ea"/>
                <a:cs typeface="+mn-cs"/>
                <a:sym typeface="Arial"/>
              </a:rPr>
              <a:t/>
            </a:r>
            <a:br>
              <a:rPr sz="2200">
                <a:latin typeface="+mn-lt"/>
                <a:ea typeface="+mn-ea"/>
                <a:cs typeface="+mn-cs"/>
                <a:sym typeface="Arial"/>
              </a:rPr>
            </a:br>
            <a:r>
              <a:rPr sz="1600">
                <a:latin typeface="+mn-lt"/>
                <a:ea typeface="+mn-ea"/>
                <a:cs typeface="+mn-cs"/>
                <a:sym typeface="Arial"/>
              </a:rPr>
              <a:t>including Astronomy	</a:t>
            </a:r>
            <a:r>
              <a:t>སྐར་དཔྱད་རིག་པ་ཡང་ཚུད།</a:t>
            </a:r>
            <a:endParaRPr>
              <a:latin typeface="Microsoft Himalaya"/>
              <a:ea typeface="Microsoft Himalaya"/>
              <a:cs typeface="Microsoft Himalaya"/>
              <a:sym typeface="Microsoft Himalaya"/>
            </a:endParaRPr>
          </a:p>
          <a:p>
            <a:pPr defTabSz="411480">
              <a:spcBef>
                <a:spcPts val="500"/>
              </a:spcBef>
              <a:defRPr sz="1800"/>
            </a:pPr>
            <a:r>
              <a:rPr b="1"/>
              <a:t>Chemistry		</a:t>
            </a:r>
            <a:r>
              <a:rPr sz="2200" b="1"/>
              <a:t>	</a:t>
            </a:r>
            <a:r>
              <a:rPr sz="2200"/>
              <a:t>རྫས་སྦྱོར་རིག་པ།</a:t>
            </a:r>
            <a:endParaRPr sz="2200">
              <a:latin typeface="Microsoft Himalaya"/>
              <a:ea typeface="Microsoft Himalaya"/>
              <a:cs typeface="Microsoft Himalaya"/>
              <a:sym typeface="Microsoft Himalaya"/>
            </a:endParaRPr>
          </a:p>
          <a:p>
            <a:pPr defTabSz="411480">
              <a:spcBef>
                <a:spcPts val="500"/>
              </a:spcBef>
              <a:defRPr sz="1800"/>
            </a:pPr>
            <a:r>
              <a:rPr b="1"/>
              <a:t>Life sciences		</a:t>
            </a:r>
            <a:r>
              <a:rPr sz="2200">
                <a:latin typeface="+mn-lt"/>
                <a:ea typeface="+mn-ea"/>
                <a:cs typeface="+mn-cs"/>
                <a:sym typeface="Arial"/>
              </a:rPr>
              <a:t>སྐྱེ་དངོས་རིག་པ།</a:t>
            </a:r>
            <a:endParaRPr sz="3000">
              <a:latin typeface="Microsoft Himalaya"/>
              <a:ea typeface="Microsoft Himalaya"/>
              <a:cs typeface="Microsoft Himalaya"/>
              <a:sym typeface="Microsoft Himalaya"/>
            </a:endParaRPr>
          </a:p>
          <a:p>
            <a:pPr defTabSz="411480">
              <a:lnSpc>
                <a:spcPct val="60000"/>
              </a:lnSpc>
              <a:spcBef>
                <a:spcPts val="500"/>
              </a:spcBef>
              <a:defRPr sz="1800"/>
            </a:pPr>
            <a:r>
              <a:rPr b="1"/>
              <a:t>Earth sciences		</a:t>
            </a:r>
            <a:r>
              <a:rPr sz="2200">
                <a:latin typeface="+mn-lt"/>
                <a:ea typeface="+mn-ea"/>
                <a:cs typeface="+mn-cs"/>
                <a:sym typeface="Arial"/>
              </a:rPr>
              <a:t>གོ་ལའི་ཚན་རིག</a:t>
            </a:r>
          </a:p>
        </p:txBody>
      </p:sp>
      <p:sp>
        <p:nvSpPr>
          <p:cNvPr id="366" name="Shape 366"/>
          <p:cNvSpPr/>
          <p:nvPr/>
        </p:nvSpPr>
        <p:spPr>
          <a:xfrm>
            <a:off x="536426" y="3377084"/>
            <a:ext cx="8071148" cy="17352"/>
          </a:xfrm>
          <a:prstGeom prst="line">
            <a:avLst/>
          </a:prstGeom>
          <a:ln w="38100">
            <a:solidFill>
              <a:srgbClr val="000000"/>
            </a:solidFill>
            <a:miter lim="400000"/>
          </a:ln>
        </p:spPr>
        <p:txBody>
          <a:bodyPr lIns="45719" rIns="45719" anchor="ctr"/>
          <a:lstStyle/>
          <a:p>
            <a:pPr defTabSz="411480">
              <a:defRPr sz="1000"/>
            </a:pPr>
            <a:endParaRPr/>
          </a:p>
        </p:txBody>
      </p:sp>
      <p:sp>
        <p:nvSpPr>
          <p:cNvPr id="367" name="Shape 367"/>
          <p:cNvSpPr/>
          <p:nvPr/>
        </p:nvSpPr>
        <p:spPr>
          <a:xfrm>
            <a:off x="1108710" y="171450"/>
            <a:ext cx="6549391" cy="107950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/>
          <a:p>
            <a:pPr defTabSz="411480">
              <a:tabLst>
                <a:tab pos="317500" algn="l"/>
                <a:tab pos="635000" algn="l"/>
                <a:tab pos="952500" algn="l"/>
                <a:tab pos="1270000" algn="l"/>
                <a:tab pos="1600200" algn="l"/>
                <a:tab pos="1917700" algn="l"/>
                <a:tab pos="2235200" algn="l"/>
                <a:tab pos="2552700" algn="l"/>
                <a:tab pos="2870200" algn="l"/>
                <a:tab pos="3200400" algn="l"/>
                <a:tab pos="3517900" algn="l"/>
                <a:tab pos="3835400" algn="l"/>
              </a:tabLst>
              <a:defRPr sz="3200" b="1">
                <a:solidFill>
                  <a:srgbClr val="011A9A"/>
                </a:solidFill>
              </a:defRPr>
            </a:pPr>
            <a:r>
              <a:rPr dirty="0"/>
              <a:t>Disciplines of Natural Sciences</a:t>
            </a:r>
            <a:br>
              <a:rPr dirty="0"/>
            </a:br>
            <a:r>
              <a:rPr sz="3000" dirty="0"/>
              <a:t>རང་བྱུང་ཚན་རིག་གི་སློབ་གཞི།</a:t>
            </a:r>
          </a:p>
        </p:txBody>
      </p:sp>
      <p:sp>
        <p:nvSpPr>
          <p:cNvPr id="368" name="Shape 368"/>
          <p:cNvSpPr/>
          <p:nvPr/>
        </p:nvSpPr>
        <p:spPr>
          <a:xfrm>
            <a:off x="1130300" y="3416300"/>
            <a:ext cx="4689739" cy="7620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50800" tIns="50800" rIns="50800" bIns="50800">
            <a:spAutoFit/>
          </a:bodyPr>
          <a:lstStyle/>
          <a:p>
            <a:pPr defTabSz="406400">
              <a:defRPr sz="3200"/>
            </a:pPr>
            <a:r>
              <a:rPr b="1"/>
              <a:t>Physics			</a:t>
            </a:r>
            <a:r>
              <a:t>དངོས་ཁམས་རིག་པ།</a:t>
            </a:r>
          </a:p>
        </p:txBody>
      </p:sp>
      <p:sp>
        <p:nvSpPr>
          <p:cNvPr id="369" name="Shape 369"/>
          <p:cNvSpPr/>
          <p:nvPr/>
        </p:nvSpPr>
        <p:spPr>
          <a:xfrm>
            <a:off x="3199492" y="4083016"/>
            <a:ext cx="5789575" cy="2474367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/>
          <a:p>
            <a:pPr defTabSz="406400">
              <a:defRPr sz="2200"/>
            </a:pPr>
            <a:r>
              <a:rPr dirty="0"/>
              <a:t>Mechanics</a:t>
            </a:r>
          </a:p>
          <a:p>
            <a:pPr defTabSz="406400">
              <a:defRPr sz="2200"/>
            </a:pPr>
            <a:r>
              <a:rPr dirty="0"/>
              <a:t>Heat</a:t>
            </a:r>
          </a:p>
          <a:p>
            <a:pPr defTabSz="406400">
              <a:defRPr sz="2200"/>
            </a:pPr>
            <a:r>
              <a:rPr dirty="0"/>
              <a:t>Vibrations and Waves</a:t>
            </a:r>
          </a:p>
          <a:p>
            <a:pPr defTabSz="406400">
              <a:defRPr sz="2200"/>
            </a:pPr>
            <a:r>
              <a:rPr dirty="0"/>
              <a:t>	Sound</a:t>
            </a:r>
          </a:p>
          <a:p>
            <a:pPr defTabSz="406400">
              <a:defRPr sz="2200"/>
            </a:pPr>
            <a:r>
              <a:rPr dirty="0"/>
              <a:t>	</a:t>
            </a:r>
            <a:r>
              <a:rPr b="1" dirty="0">
                <a:solidFill>
                  <a:srgbClr val="FF2600"/>
                </a:solidFill>
              </a:rPr>
              <a:t>Optics			</a:t>
            </a:r>
            <a:r>
              <a:rPr b="1" dirty="0" err="1">
                <a:solidFill>
                  <a:srgbClr val="FF2600"/>
                </a:solidFill>
              </a:rPr>
              <a:t>འོད་སྣང་རིག་པའམ་མིག་དབང་དཔྱད་རིག</a:t>
            </a:r>
            <a:r>
              <a:rPr b="1" dirty="0">
                <a:solidFill>
                  <a:srgbClr val="FF2600"/>
                </a:solidFill>
              </a:rPr>
              <a:t>  </a:t>
            </a:r>
          </a:p>
          <a:p>
            <a:pPr defTabSz="406400">
              <a:defRPr sz="2200"/>
            </a:pPr>
            <a:r>
              <a:rPr dirty="0"/>
              <a:t>Electricity + Magnetism</a:t>
            </a:r>
          </a:p>
          <a:p>
            <a:pPr defTabSz="406400">
              <a:defRPr sz="2200"/>
            </a:pPr>
            <a:r>
              <a:rPr dirty="0"/>
              <a:t>Modern Physics</a:t>
            </a:r>
          </a:p>
        </p:txBody>
      </p:sp>
      <p:grpSp>
        <p:nvGrpSpPr>
          <p:cNvPr id="374" name="Group 374"/>
          <p:cNvGrpSpPr/>
          <p:nvPr/>
        </p:nvGrpSpPr>
        <p:grpSpPr>
          <a:xfrm>
            <a:off x="1851769" y="4173140"/>
            <a:ext cx="1286620" cy="2372453"/>
            <a:chOff x="0" y="0"/>
            <a:chExt cx="1286619" cy="2372452"/>
          </a:xfrm>
        </p:grpSpPr>
        <p:pic>
          <p:nvPicPr>
            <p:cNvPr id="370" name="droppedImage.pdf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 flipH="1">
              <a:off x="702419" y="5692"/>
              <a:ext cx="584201" cy="2366761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grpSp>
          <p:nvGrpSpPr>
            <p:cNvPr id="373" name="Group 373"/>
            <p:cNvGrpSpPr/>
            <p:nvPr/>
          </p:nvGrpSpPr>
          <p:grpSpPr>
            <a:xfrm>
              <a:off x="-1" y="0"/>
              <a:ext cx="621434" cy="1202683"/>
              <a:chOff x="0" y="0"/>
              <a:chExt cx="621432" cy="1202682"/>
            </a:xfrm>
          </p:grpSpPr>
          <p:sp>
            <p:nvSpPr>
              <p:cNvPr id="371" name="Shape 371"/>
              <p:cNvSpPr/>
              <p:nvPr/>
            </p:nvSpPr>
            <p:spPr>
              <a:xfrm flipH="1">
                <a:off x="-1" y="0"/>
                <a:ext cx="2" cy="1202683"/>
              </a:xfrm>
              <a:prstGeom prst="line">
                <a:avLst/>
              </a:prstGeom>
              <a:noFill/>
              <a:ln w="50800" cap="flat">
                <a:solidFill>
                  <a:srgbClr val="000000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372" name="Shape 372"/>
              <p:cNvSpPr/>
              <p:nvPr/>
            </p:nvSpPr>
            <p:spPr>
              <a:xfrm flipH="1">
                <a:off x="8383" y="1194395"/>
                <a:ext cx="613050" cy="1"/>
              </a:xfrm>
              <a:prstGeom prst="line">
                <a:avLst/>
              </a:prstGeom>
              <a:noFill/>
              <a:ln w="50800" cap="flat">
                <a:solidFill>
                  <a:srgbClr val="000000"/>
                </a:solidFill>
                <a:prstDash val="solid"/>
                <a:miter lim="400000"/>
                <a:headEnd type="triangle" w="med" len="med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</p:grpSp>
      </p:grp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0" fill="hold"/>
                                        <p:tgtEl>
                                          <p:spTgt spid="36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2" fill="hold"/>
                                        <p:tgtEl>
                                          <p:spTgt spid="3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6" fill="hold"/>
                                        <p:tgtEl>
                                          <p:spTgt spid="3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0" fill="hold"/>
                                        <p:tgtEl>
                                          <p:spTgt spid="3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4" fill="hold"/>
                                        <p:tgtEl>
                                          <p:spTgt spid="3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3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8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4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32" fill="hold"/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5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36" fill="hold"/>
                                        <p:tgtEl>
                                          <p:spTgt spid="36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5" nodeType="with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38" fill="hold"/>
                                        <p:tgtEl>
                                          <p:spTgt spid="3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5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42" fill="hold"/>
                                        <p:tgtEl>
                                          <p:spTgt spid="36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5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46" fill="hold"/>
                                        <p:tgtEl>
                                          <p:spTgt spid="36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5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50" fill="hold"/>
                                        <p:tgtEl>
                                          <p:spTgt spid="36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5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54" fill="hold"/>
                                        <p:tgtEl>
                                          <p:spTgt spid="36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5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58" fill="hold"/>
                                        <p:tgtEl>
                                          <p:spTgt spid="36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grpId="5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2" fill="hold"/>
                                        <p:tgtEl>
                                          <p:spTgt spid="36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4" grpId="1" animBg="1" advAuto="0"/>
      <p:bldP spid="365" grpId="2" build="p" bldLvl="5" animBg="1" advAuto="0"/>
      <p:bldP spid="368" grpId="3" animBg="1" advAuto="0"/>
      <p:bldP spid="369" grpId="5" build="p" bldLvl="5" animBg="1" advAuto="0"/>
      <p:bldP spid="374" grpId="4" animBg="1" advAuto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" name="Shape 604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>
            <a:lvl1pPr>
              <a:tabLst>
                <a:tab pos="749300" algn="l"/>
              </a:tabLst>
            </a:lvl1pPr>
          </a:lstStyle>
          <a:p>
            <a:fld id="{86CB4B4D-7CA3-9044-876B-883B54F8677D}" type="slidenum">
              <a:t>30</a:t>
            </a:fld>
            <a:endParaRPr/>
          </a:p>
        </p:txBody>
      </p:sp>
      <p:grpSp>
        <p:nvGrpSpPr>
          <p:cNvPr id="607" name="Group 607"/>
          <p:cNvGrpSpPr/>
          <p:nvPr/>
        </p:nvGrpSpPr>
        <p:grpSpPr>
          <a:xfrm>
            <a:off x="469900" y="419100"/>
            <a:ext cx="3975100" cy="4245245"/>
            <a:chOff x="0" y="0"/>
            <a:chExt cx="3975100" cy="4245244"/>
          </a:xfrm>
        </p:grpSpPr>
        <p:pic>
          <p:nvPicPr>
            <p:cNvPr id="605" name="droppedImage.png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0"/>
              <a:ext cx="3962400" cy="2743200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sp>
          <p:nvSpPr>
            <p:cNvPr id="606" name="Shape 606"/>
            <p:cNvSpPr/>
            <p:nvPr/>
          </p:nvSpPr>
          <p:spPr>
            <a:xfrm>
              <a:off x="12700" y="2971800"/>
              <a:ext cx="3962400" cy="1273445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50800" tIns="50800" rIns="50800" bIns="50800" numCol="1" anchor="t">
              <a:spAutoFit/>
            </a:bodyPr>
            <a:lstStyle/>
            <a:p>
              <a:pPr>
                <a:defRPr sz="2400"/>
              </a:pPr>
              <a:r>
                <a:t>Magnifier (Magnifying glass)</a:t>
              </a:r>
              <a:br/>
              <a:r>
                <a:t>ཆེ་རུ་གཏོང་བ།  (ཆེ་ཤེལ།)</a:t>
              </a:r>
            </a:p>
          </p:txBody>
        </p:sp>
      </p:grpSp>
      <p:grpSp>
        <p:nvGrpSpPr>
          <p:cNvPr id="610" name="Group 610"/>
          <p:cNvGrpSpPr/>
          <p:nvPr/>
        </p:nvGrpSpPr>
        <p:grpSpPr>
          <a:xfrm>
            <a:off x="4864100" y="393700"/>
            <a:ext cx="3937000" cy="6032500"/>
            <a:chOff x="0" y="0"/>
            <a:chExt cx="3937000" cy="6032500"/>
          </a:xfrm>
        </p:grpSpPr>
        <p:pic>
          <p:nvPicPr>
            <p:cNvPr id="608" name="droppedImage.png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0800" y="0"/>
              <a:ext cx="3886200" cy="5130800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sp>
          <p:nvSpPr>
            <p:cNvPr id="609" name="Shape 609"/>
            <p:cNvSpPr/>
            <p:nvPr/>
          </p:nvSpPr>
          <p:spPr>
            <a:xfrm>
              <a:off x="0" y="5168900"/>
              <a:ext cx="3060700" cy="86360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50800" tIns="50800" rIns="50800" bIns="50800" numCol="1" anchor="t">
              <a:spAutoFit/>
            </a:bodyPr>
            <a:lstStyle/>
            <a:p>
              <a:pPr>
                <a:defRPr sz="2400"/>
              </a:pPr>
              <a:r>
                <a:t>Microscope</a:t>
              </a:r>
              <a:br/>
              <a:r>
                <a:t>ཕྲ་མཐོང་ཆེ་ཤེལ།</a:t>
              </a:r>
            </a:p>
          </p:txBody>
        </p:sp>
      </p:grp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0" grpId="1" animBg="1" advAuto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2" name="Shape 612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>
            <a:lvl1pPr>
              <a:tabLst>
                <a:tab pos="749300" algn="l"/>
              </a:tabLst>
            </a:lvl1pPr>
          </a:lstStyle>
          <a:p>
            <a:fld id="{86CB4B4D-7CA3-9044-876B-883B54F8677D}" type="slidenum">
              <a:t>31</a:t>
            </a:fld>
            <a:endParaRPr/>
          </a:p>
        </p:txBody>
      </p:sp>
      <p:sp>
        <p:nvSpPr>
          <p:cNvPr id="613" name="Shape 613"/>
          <p:cNvSpPr/>
          <p:nvPr/>
        </p:nvSpPr>
        <p:spPr>
          <a:xfrm>
            <a:off x="368300" y="3632200"/>
            <a:ext cx="2819400" cy="84125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/>
          <a:p>
            <a:pPr>
              <a:defRPr sz="2400"/>
            </a:pPr>
            <a:r>
              <a:rPr dirty="0" err="1"/>
              <a:t>Lase</a:t>
            </a:r>
            <a:r>
              <a:rPr dirty="0" err="1">
                <a:highlight>
                  <a:srgbClr val="FFFF00"/>
                </a:highlight>
              </a:rPr>
              <a:t>rp</a:t>
            </a:r>
            <a:r>
              <a:rPr dirty="0" err="1"/>
              <a:t>ointer</a:t>
            </a:r>
            <a:r>
              <a:rPr dirty="0"/>
              <a:t/>
            </a:r>
            <a:br>
              <a:rPr dirty="0"/>
            </a:br>
            <a:r>
              <a:rPr dirty="0" err="1">
                <a:latin typeface="Monlam Uni OuChan2"/>
                <a:ea typeface="Monlam Uni OuChan2"/>
                <a:cs typeface="Monlam Uni OuChan2"/>
                <a:sym typeface="Monlam Uni OuChan2"/>
              </a:rPr>
              <a:t>ལེ་ཟེར</a:t>
            </a:r>
            <a:r>
              <a:rPr dirty="0">
                <a:latin typeface="Monlam Uni OuChan2"/>
                <a:ea typeface="Monlam Uni OuChan2"/>
                <a:cs typeface="Monlam Uni OuChan2"/>
                <a:sym typeface="Monlam Uni OuChan2"/>
              </a:rPr>
              <a:t>།</a:t>
            </a:r>
          </a:p>
        </p:txBody>
      </p:sp>
      <p:pic>
        <p:nvPicPr>
          <p:cNvPr id="614" name="droppedImage.pn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68300" y="279400"/>
            <a:ext cx="4140200" cy="3105150"/>
          </a:xfrm>
          <a:prstGeom prst="rect">
            <a:avLst/>
          </a:prstGeom>
          <a:ln w="12700">
            <a:miter lim="400000"/>
          </a:ln>
        </p:spPr>
      </p:pic>
      <p:grpSp>
        <p:nvGrpSpPr>
          <p:cNvPr id="617" name="Group 617"/>
          <p:cNvGrpSpPr/>
          <p:nvPr/>
        </p:nvGrpSpPr>
        <p:grpSpPr>
          <a:xfrm>
            <a:off x="5029200" y="266700"/>
            <a:ext cx="4140200" cy="6928683"/>
            <a:chOff x="0" y="0"/>
            <a:chExt cx="4140200" cy="6928683"/>
          </a:xfrm>
        </p:grpSpPr>
        <p:sp>
          <p:nvSpPr>
            <p:cNvPr id="615" name="Shape 615"/>
            <p:cNvSpPr/>
            <p:nvPr/>
          </p:nvSpPr>
          <p:spPr>
            <a:xfrm>
              <a:off x="0" y="4610100"/>
              <a:ext cx="4140200" cy="2318583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50800" tIns="50800" rIns="50800" bIns="50800" numCol="1" anchor="t">
              <a:spAutoFit/>
            </a:bodyPr>
            <a:lstStyle/>
            <a:p>
              <a:pPr>
                <a:defRPr sz="2400"/>
              </a:pPr>
              <a:r>
                <a:rPr dirty="0"/>
                <a:t>Optical </a:t>
              </a:r>
              <a:r>
                <a:rPr dirty="0">
                  <a:highlight>
                    <a:srgbClr val="FFFF00"/>
                  </a:highlight>
                </a:rPr>
                <a:t>fibre</a:t>
              </a:r>
              <a:r>
                <a:rPr lang="en-US" dirty="0"/>
                <a:t> </a:t>
              </a:r>
              <a:r>
                <a:rPr dirty="0"/>
                <a:t>for telecommunication</a:t>
              </a:r>
              <a:br>
                <a:rPr dirty="0"/>
              </a:br>
              <a:r>
                <a:rPr dirty="0"/>
                <a:t>འོད་ཀྱི་ཐག་རན་ལ་བརྟེན་ནས་ཁ་པར་ལ་</a:t>
              </a:r>
              <a:endParaRPr lang="en-US" dirty="0"/>
            </a:p>
            <a:p>
              <a:pPr>
                <a:defRPr sz="2400"/>
              </a:pPr>
              <a:r>
                <a:rPr dirty="0" err="1"/>
                <a:t>སོགས་འབྲེལ་ལམ</a:t>
              </a:r>
              <a:r>
                <a:rPr dirty="0"/>
                <a:t>་</a:t>
              </a:r>
              <a:r>
                <a:rPr lang="bo-CN" dirty="0"/>
                <a:t>ཆེད</a:t>
              </a:r>
              <a:r>
                <a:rPr lang="bo-CN" sz="2400" dirty="0"/>
                <a:t>་</a:t>
              </a:r>
              <a:r>
                <a:rPr lang="bo-CN" sz="2400" b="0" i="0" u="none" strike="noStrike" dirty="0">
                  <a:effectLst/>
                  <a:latin typeface="Arial" panose="020B0604020202020204" pitchFamily="34" charset="0"/>
                </a:rPr>
                <a:t>བཀོལ་</a:t>
              </a:r>
              <a:r>
                <a:rPr lang="bo-CN" sz="2400" dirty="0"/>
                <a:t>སྤྱོད</a:t>
              </a:r>
              <a:r>
                <a:rPr lang="bo-CN" sz="2400" b="0" i="0" u="none" strike="noStrike" dirty="0">
                  <a:solidFill>
                    <a:schemeClr val="tx1"/>
                  </a:solidFill>
                  <a:effectLst/>
                  <a:latin typeface="Arial" panose="020B0604020202020204" pitchFamily="34" charset="0"/>
                </a:rPr>
                <a:t>་</a:t>
              </a:r>
              <a:r>
                <a:rPr dirty="0" err="1"/>
                <a:t>བྱེད་པ</a:t>
              </a:r>
              <a:r>
                <a:rPr dirty="0"/>
                <a:t>།</a:t>
              </a:r>
              <a:endParaRPr dirty="0">
                <a:latin typeface="Monlam Uni OuChan2"/>
                <a:ea typeface="Monlam Uni OuChan2"/>
                <a:cs typeface="Monlam Uni OuChan2"/>
                <a:sym typeface="Monlam Uni OuChan2"/>
              </a:endParaRPr>
            </a:p>
            <a:p>
              <a:pPr>
                <a:defRPr sz="2400"/>
              </a:pPr>
              <a:r>
                <a:rPr dirty="0">
                  <a:latin typeface="Monlam Uni OuChan2"/>
                  <a:ea typeface="Monlam Uni OuChan2"/>
                  <a:cs typeface="Monlam Uni OuChan2"/>
                  <a:sym typeface="Monlam Uni OuChan2"/>
                </a:rPr>
                <a:t/>
              </a:r>
              <a:br>
                <a:rPr dirty="0">
                  <a:latin typeface="Monlam Uni OuChan2"/>
                  <a:ea typeface="Monlam Uni OuChan2"/>
                  <a:cs typeface="Monlam Uni OuChan2"/>
                  <a:sym typeface="Monlam Uni OuChan2"/>
                </a:rPr>
              </a:br>
              <a:endParaRPr dirty="0">
                <a:latin typeface="Monlam Uni OuChan2"/>
                <a:ea typeface="Monlam Uni OuChan2"/>
                <a:cs typeface="Monlam Uni OuChan2"/>
                <a:sym typeface="Monlam Uni OuChan2"/>
              </a:endParaRPr>
            </a:p>
          </p:txBody>
        </p:sp>
        <p:pic>
          <p:nvPicPr>
            <p:cNvPr id="616" name="droppedImage.png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0320" y="0"/>
              <a:ext cx="3637280" cy="4546601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</p:grp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7" grpId="1" animBg="1" advAuto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1" name="Shape 621"/>
          <p:cNvSpPr/>
          <p:nvPr/>
        </p:nvSpPr>
        <p:spPr>
          <a:xfrm>
            <a:off x="-38100" y="-25400"/>
            <a:ext cx="9207500" cy="6908800"/>
          </a:xfrm>
          <a:prstGeom prst="rect">
            <a:avLst/>
          </a:prstGeom>
          <a:solidFill>
            <a:srgbClr val="000000"/>
          </a:solidFill>
          <a:ln w="25400">
            <a:solidFill>
              <a:srgbClr val="000000"/>
            </a:solidFill>
            <a:miter lim="400000"/>
          </a:ln>
        </p:spPr>
        <p:txBody>
          <a:bodyPr lIns="38100" tIns="38100" rIns="38100" bIns="38100" anchor="ctr"/>
          <a:lstStyle/>
          <a:p>
            <a:pPr algn="ctr" defTabSz="406400">
              <a:lnSpc>
                <a:spcPts val="3300"/>
              </a:lnSpc>
              <a:tabLst>
                <a:tab pos="749300" algn="l"/>
              </a:tabLst>
              <a:defRPr sz="2800"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622" name="Shape 622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>
            <a:lvl1pPr>
              <a:tabLst>
                <a:tab pos="749300" algn="l"/>
              </a:tabLst>
            </a:lvl1pPr>
          </a:lstStyle>
          <a:p>
            <a:fld id="{86CB4B4D-7CA3-9044-876B-883B54F8677D}" type="slidenum">
              <a:t>32</a:t>
            </a:fld>
            <a:endParaRPr/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6" name="Shape 626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>
            <a:lvl1pPr>
              <a:tabLst>
                <a:tab pos="749300" algn="l"/>
              </a:tabLst>
            </a:lvl1pPr>
          </a:lstStyle>
          <a:p>
            <a:fld id="{86CB4B4D-7CA3-9044-876B-883B54F8677D}" type="slidenum">
              <a:t>33</a:t>
            </a:fld>
            <a:endParaRPr/>
          </a:p>
        </p:txBody>
      </p:sp>
      <p:pic>
        <p:nvPicPr>
          <p:cNvPr id="627" name="Güttingen - 067.jp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  <a:ln w="12700">
            <a:miter lim="400000"/>
          </a:ln>
        </p:spPr>
      </p:pic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1" name="Shape 631"/>
          <p:cNvSpPr/>
          <p:nvPr/>
        </p:nvSpPr>
        <p:spPr>
          <a:xfrm>
            <a:off x="-38100" y="-25400"/>
            <a:ext cx="9207500" cy="6908800"/>
          </a:xfrm>
          <a:prstGeom prst="rect">
            <a:avLst/>
          </a:prstGeom>
          <a:solidFill>
            <a:srgbClr val="000000"/>
          </a:solidFill>
          <a:ln w="25400">
            <a:solidFill>
              <a:srgbClr val="000000"/>
            </a:solidFill>
            <a:miter lim="400000"/>
          </a:ln>
        </p:spPr>
        <p:txBody>
          <a:bodyPr lIns="38100" tIns="38100" rIns="38100" bIns="38100" anchor="ctr"/>
          <a:lstStyle/>
          <a:p>
            <a:pPr algn="ctr" defTabSz="406400">
              <a:lnSpc>
                <a:spcPts val="3300"/>
              </a:lnSpc>
              <a:tabLst>
                <a:tab pos="749300" algn="l"/>
              </a:tabLst>
              <a:defRPr sz="2800"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632" name="Shape 632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>
            <a:lvl1pPr>
              <a:tabLst>
                <a:tab pos="749300" algn="l"/>
              </a:tabLst>
            </a:lvl1pPr>
          </a:lstStyle>
          <a:p>
            <a:fld id="{86CB4B4D-7CA3-9044-876B-883B54F8677D}" type="slidenum">
              <a:t>34</a:t>
            </a:fld>
            <a:endParaRPr/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6" name="Shape 636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>
            <a:lvl1pPr>
              <a:tabLst>
                <a:tab pos="749300" algn="l"/>
              </a:tabLst>
            </a:lvl1pPr>
          </a:lstStyle>
          <a:p>
            <a:fld id="{86CB4B4D-7CA3-9044-876B-883B54F8677D}" type="slidenum">
              <a:t>35</a:t>
            </a:fld>
            <a:endParaRPr/>
          </a:p>
        </p:txBody>
      </p:sp>
      <p:pic>
        <p:nvPicPr>
          <p:cNvPr id="637" name="Güttingen - 049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  <a:ln w="12700">
            <a:miter lim="400000"/>
          </a:ln>
        </p:spPr>
      </p:pic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9" name="Shape 639"/>
          <p:cNvSpPr/>
          <p:nvPr/>
        </p:nvSpPr>
        <p:spPr>
          <a:xfrm>
            <a:off x="-38100" y="-25400"/>
            <a:ext cx="9207500" cy="6908800"/>
          </a:xfrm>
          <a:prstGeom prst="rect">
            <a:avLst/>
          </a:prstGeom>
          <a:solidFill>
            <a:srgbClr val="000000"/>
          </a:solidFill>
          <a:ln w="25400">
            <a:solidFill>
              <a:srgbClr val="000000"/>
            </a:solidFill>
            <a:miter lim="400000"/>
          </a:ln>
        </p:spPr>
        <p:txBody>
          <a:bodyPr lIns="38100" tIns="38100" rIns="38100" bIns="38100" anchor="ctr"/>
          <a:lstStyle/>
          <a:p>
            <a:pPr algn="ctr" defTabSz="406400">
              <a:lnSpc>
                <a:spcPts val="3300"/>
              </a:lnSpc>
              <a:tabLst>
                <a:tab pos="749300" algn="l"/>
              </a:tabLst>
              <a:defRPr sz="2800"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640" name="Shape 640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>
            <a:lvl1pPr>
              <a:tabLst>
                <a:tab pos="749300" algn="l"/>
              </a:tabLst>
            </a:lvl1pPr>
          </a:lstStyle>
          <a:p>
            <a:fld id="{86CB4B4D-7CA3-9044-876B-883B54F8677D}" type="slidenum">
              <a:t>36</a:t>
            </a:fld>
            <a:endParaRPr/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4" name="Shape 644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>
            <a:lvl1pPr>
              <a:tabLst>
                <a:tab pos="749300" algn="l"/>
              </a:tabLst>
            </a:lvl1pPr>
          </a:lstStyle>
          <a:p>
            <a:fld id="{86CB4B4D-7CA3-9044-876B-883B54F8677D}" type="slidenum">
              <a:t>37</a:t>
            </a:fld>
            <a:endParaRPr/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8" name="Shape 648"/>
          <p:cNvSpPr/>
          <p:nvPr/>
        </p:nvSpPr>
        <p:spPr>
          <a:xfrm>
            <a:off x="-38100" y="-25400"/>
            <a:ext cx="9207500" cy="6908800"/>
          </a:xfrm>
          <a:prstGeom prst="rect">
            <a:avLst/>
          </a:prstGeom>
          <a:solidFill>
            <a:srgbClr val="000000"/>
          </a:solidFill>
          <a:ln w="25400">
            <a:solidFill>
              <a:srgbClr val="000000"/>
            </a:solidFill>
            <a:miter lim="400000"/>
          </a:ln>
        </p:spPr>
        <p:txBody>
          <a:bodyPr lIns="38100" tIns="38100" rIns="38100" bIns="38100" anchor="ctr"/>
          <a:lstStyle/>
          <a:p>
            <a:pPr algn="ctr" defTabSz="406400">
              <a:lnSpc>
                <a:spcPts val="3300"/>
              </a:lnSpc>
              <a:tabLst>
                <a:tab pos="749300" algn="l"/>
              </a:tabLst>
              <a:defRPr sz="2800"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649" name="Shape 649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>
            <a:lvl1pPr>
              <a:tabLst>
                <a:tab pos="749300" algn="l"/>
              </a:tabLst>
            </a:lvl1pPr>
          </a:lstStyle>
          <a:p>
            <a:fld id="{86CB4B4D-7CA3-9044-876B-883B54F8677D}" type="slidenum">
              <a:t>38</a:t>
            </a:fld>
            <a:endParaRPr/>
          </a:p>
        </p:txBody>
      </p:sp>
      <p:sp>
        <p:nvSpPr>
          <p:cNvPr id="650" name="Shape 650"/>
          <p:cNvSpPr/>
          <p:nvPr/>
        </p:nvSpPr>
        <p:spPr>
          <a:xfrm>
            <a:off x="3937000" y="2794000"/>
            <a:ext cx="1270000" cy="1270000"/>
          </a:xfrm>
          <a:prstGeom prst="ellipse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400000"/>
          </a:ln>
        </p:spPr>
        <p:txBody>
          <a:bodyPr lIns="38100" tIns="38100" rIns="38100" bIns="38100" anchor="ctr"/>
          <a:lstStyle/>
          <a:p>
            <a:pPr algn="ctr" defTabSz="406400">
              <a:lnSpc>
                <a:spcPts val="3300"/>
              </a:lnSpc>
              <a:tabLst>
                <a:tab pos="749300" algn="l"/>
              </a:tabLst>
              <a:defRPr sz="2800"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Shape 654"/>
          <p:cNvSpPr/>
          <p:nvPr/>
        </p:nvSpPr>
        <p:spPr>
          <a:xfrm>
            <a:off x="-38100" y="-25400"/>
            <a:ext cx="9207500" cy="6908800"/>
          </a:xfrm>
          <a:prstGeom prst="rect">
            <a:avLst/>
          </a:prstGeom>
          <a:solidFill>
            <a:srgbClr val="000000"/>
          </a:solidFill>
          <a:ln w="25400">
            <a:solidFill>
              <a:srgbClr val="000000"/>
            </a:solidFill>
            <a:miter lim="400000"/>
          </a:ln>
        </p:spPr>
        <p:txBody>
          <a:bodyPr lIns="38100" tIns="38100" rIns="38100" bIns="38100" anchor="ctr"/>
          <a:lstStyle/>
          <a:p>
            <a:pPr algn="ctr" defTabSz="406400">
              <a:lnSpc>
                <a:spcPts val="3300"/>
              </a:lnSpc>
              <a:tabLst>
                <a:tab pos="749300" algn="l"/>
              </a:tabLst>
              <a:defRPr sz="2800"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655" name="Shape 655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>
            <a:lvl1pPr>
              <a:tabLst>
                <a:tab pos="749300" algn="l"/>
              </a:tabLst>
            </a:lvl1pPr>
          </a:lstStyle>
          <a:p>
            <a:fld id="{86CB4B4D-7CA3-9044-876B-883B54F8677D}" type="slidenum">
              <a:t>39</a:t>
            </a:fld>
            <a:endParaRPr/>
          </a:p>
        </p:txBody>
      </p:sp>
      <p:sp>
        <p:nvSpPr>
          <p:cNvPr id="656" name="Shape 656"/>
          <p:cNvSpPr/>
          <p:nvPr/>
        </p:nvSpPr>
        <p:spPr>
          <a:xfrm>
            <a:off x="3071917" y="1941617"/>
            <a:ext cx="3000166" cy="3000166"/>
          </a:xfrm>
          <a:prstGeom prst="ellipse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400000"/>
          </a:ln>
        </p:spPr>
        <p:txBody>
          <a:bodyPr lIns="38100" tIns="38100" rIns="38100" bIns="38100" anchor="ctr"/>
          <a:lstStyle/>
          <a:p>
            <a:pPr algn="ctr" defTabSz="406400">
              <a:lnSpc>
                <a:spcPts val="3300"/>
              </a:lnSpc>
              <a:tabLst>
                <a:tab pos="749300" algn="l"/>
              </a:tabLst>
              <a:defRPr sz="2800"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" name="Shape 378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>
            <a:lvl1pPr>
              <a:tabLst>
                <a:tab pos="749300" algn="l"/>
              </a:tabLst>
            </a:lvl1pPr>
          </a:lstStyle>
          <a:p>
            <a:fld id="{86CB4B4D-7CA3-9044-876B-883B54F8677D}" type="slidenum">
              <a:t>4</a:t>
            </a:fld>
            <a:endParaRPr/>
          </a:p>
        </p:txBody>
      </p:sp>
      <p:sp>
        <p:nvSpPr>
          <p:cNvPr id="379" name="Shape 379"/>
          <p:cNvSpPr/>
          <p:nvPr/>
        </p:nvSpPr>
        <p:spPr>
          <a:xfrm>
            <a:off x="267097" y="241300"/>
            <a:ext cx="7658101" cy="10785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/>
          <a:p>
            <a:pPr defTabSz="406400">
              <a:lnSpc>
                <a:spcPts val="3800"/>
              </a:lnSpc>
              <a:tabLst>
                <a:tab pos="749300" algn="l"/>
              </a:tabLst>
              <a:defRPr sz="3200" b="1">
                <a:solidFill>
                  <a:srgbClr val="011993"/>
                </a:solidFill>
              </a:defRPr>
            </a:pPr>
            <a:r>
              <a:rPr dirty="0"/>
              <a:t>1. Nature of Light   </a:t>
            </a:r>
            <a:br>
              <a:rPr dirty="0"/>
            </a:br>
            <a:r>
              <a:rPr dirty="0"/>
              <a:t>༡</a:t>
            </a:r>
            <a:r>
              <a:rPr lang="en-US" sz="32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</a:rPr>
              <a:t> </a:t>
            </a:r>
            <a:r>
              <a:rPr lang="bo-CN" sz="3200" i="0" u="none" strike="noStrike" dirty="0">
                <a:solidFill>
                  <a:schemeClr val="accent1">
                    <a:lumMod val="50000"/>
                  </a:schemeClr>
                </a:solidFill>
                <a:effectLst/>
                <a:latin typeface="Arial" panose="020B0604020202020204" pitchFamily="34" charset="0"/>
              </a:rPr>
              <a:t>༽</a:t>
            </a:r>
            <a:r>
              <a:rPr dirty="0"/>
              <a:t>   </a:t>
            </a:r>
            <a:r>
              <a:rPr dirty="0" err="1"/>
              <a:t>འོད་ཀྱི་རང་བཞིན</a:t>
            </a:r>
            <a:r>
              <a:rPr dirty="0"/>
              <a:t>།</a:t>
            </a:r>
          </a:p>
        </p:txBody>
      </p:sp>
      <p:sp>
        <p:nvSpPr>
          <p:cNvPr id="380" name="Shape 380"/>
          <p:cNvSpPr/>
          <p:nvPr/>
        </p:nvSpPr>
        <p:spPr>
          <a:xfrm>
            <a:off x="352831" y="1765300"/>
            <a:ext cx="2514601" cy="9779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/>
          <a:p>
            <a:pPr defTabSz="406400">
              <a:lnSpc>
                <a:spcPts val="2800"/>
              </a:lnSpc>
              <a:tabLst>
                <a:tab pos="749300" algn="l"/>
              </a:tabLst>
              <a:defRPr sz="2400" b="1"/>
            </a:pPr>
            <a:r>
              <a:t>Human being</a:t>
            </a:r>
            <a:br/>
            <a:r>
              <a:rPr b="0"/>
              <a:t>འགྲོ་བ་མི།</a:t>
            </a:r>
          </a:p>
        </p:txBody>
      </p:sp>
      <p:sp>
        <p:nvSpPr>
          <p:cNvPr id="381" name="Shape 381"/>
          <p:cNvSpPr/>
          <p:nvPr/>
        </p:nvSpPr>
        <p:spPr>
          <a:xfrm>
            <a:off x="3937000" y="3492500"/>
            <a:ext cx="2627859" cy="9779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50800" tIns="50800" rIns="50800" bIns="50800">
            <a:spAutoFit/>
          </a:bodyPr>
          <a:lstStyle/>
          <a:p>
            <a:pPr defTabSz="406400">
              <a:defRPr sz="2400"/>
            </a:pPr>
            <a:r>
              <a:rPr dirty="0"/>
              <a:t>lives from light</a:t>
            </a:r>
            <a:br>
              <a:rPr dirty="0"/>
            </a:br>
            <a:r>
              <a:rPr dirty="0" err="1"/>
              <a:t>འོད་ལས་འཚོ་ཐུབ་ཀྱི་ཡོད</a:t>
            </a:r>
            <a:r>
              <a:rPr dirty="0"/>
              <a:t>། </a:t>
            </a:r>
          </a:p>
        </p:txBody>
      </p:sp>
      <p:sp>
        <p:nvSpPr>
          <p:cNvPr id="382" name="Shape 382"/>
          <p:cNvSpPr/>
          <p:nvPr/>
        </p:nvSpPr>
        <p:spPr>
          <a:xfrm>
            <a:off x="3937000" y="1765300"/>
            <a:ext cx="1919464" cy="84125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50800" tIns="50800" rIns="50800" bIns="50800">
            <a:spAutoFit/>
          </a:bodyPr>
          <a:lstStyle/>
          <a:p>
            <a:pPr defTabSz="406400">
              <a:defRPr sz="2400"/>
            </a:pPr>
            <a:r>
              <a:rPr dirty="0"/>
              <a:t>can see light</a:t>
            </a:r>
            <a:br>
              <a:rPr dirty="0"/>
            </a:br>
            <a:r>
              <a:rPr lang="bo-CN" dirty="0"/>
              <a:t>འོད་</a:t>
            </a:r>
            <a:r>
              <a:rPr dirty="0" err="1"/>
              <a:t>མཐོང་ཐུབ་ཀྱི་ཡོད</a:t>
            </a:r>
            <a:r>
              <a:rPr dirty="0"/>
              <a:t>། </a:t>
            </a:r>
          </a:p>
        </p:txBody>
      </p:sp>
      <p:sp>
        <p:nvSpPr>
          <p:cNvPr id="383" name="Shape 383"/>
          <p:cNvSpPr/>
          <p:nvPr/>
        </p:nvSpPr>
        <p:spPr>
          <a:xfrm>
            <a:off x="3937000" y="2603500"/>
            <a:ext cx="3180134" cy="84125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50800" tIns="50800" rIns="50800" bIns="50800">
            <a:spAutoFit/>
          </a:bodyPr>
          <a:lstStyle/>
          <a:p>
            <a:pPr defTabSz="406400">
              <a:defRPr sz="2400"/>
            </a:pPr>
            <a:r>
              <a:rPr dirty="0"/>
              <a:t>can see or feel light</a:t>
            </a:r>
            <a:br>
              <a:rPr dirty="0"/>
            </a:br>
            <a:r>
              <a:rPr lang="bo-CN" dirty="0">
                <a:solidFill>
                  <a:schemeClr val="tx1"/>
                </a:solidFill>
              </a:rPr>
              <a:t>འོད་</a:t>
            </a:r>
            <a:r>
              <a:rPr dirty="0" err="1">
                <a:solidFill>
                  <a:schemeClr val="tx1"/>
                </a:solidFill>
              </a:rPr>
              <a:t>མཐོང</a:t>
            </a:r>
            <a:r>
              <a:rPr dirty="0" err="1"/>
              <a:t>་ཐུབ་པ་དང་ཚོར་ཐུབ་ཀྱི་ཡོད</a:t>
            </a:r>
            <a:r>
              <a:rPr dirty="0"/>
              <a:t>། </a:t>
            </a:r>
          </a:p>
        </p:txBody>
      </p:sp>
      <p:sp>
        <p:nvSpPr>
          <p:cNvPr id="384" name="Shape 384"/>
          <p:cNvSpPr/>
          <p:nvPr/>
        </p:nvSpPr>
        <p:spPr>
          <a:xfrm>
            <a:off x="355600" y="2603500"/>
            <a:ext cx="1388914" cy="9779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50800" tIns="50800" rIns="50800" bIns="50800">
            <a:spAutoFit/>
          </a:bodyPr>
          <a:lstStyle/>
          <a:p>
            <a:pPr defTabSz="406400">
              <a:lnSpc>
                <a:spcPts val="2800"/>
              </a:lnSpc>
              <a:tabLst>
                <a:tab pos="749300" algn="l"/>
              </a:tabLst>
              <a:defRPr sz="2400" b="1"/>
            </a:pPr>
            <a:r>
              <a:t>Animals</a:t>
            </a:r>
            <a:br/>
            <a:r>
              <a:rPr b="0"/>
              <a:t>སེམས་ཅན།</a:t>
            </a:r>
          </a:p>
        </p:txBody>
      </p:sp>
      <p:sp>
        <p:nvSpPr>
          <p:cNvPr id="385" name="Shape 385"/>
          <p:cNvSpPr/>
          <p:nvPr/>
        </p:nvSpPr>
        <p:spPr>
          <a:xfrm>
            <a:off x="355600" y="3492500"/>
            <a:ext cx="1117898" cy="9779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50800" tIns="50800" rIns="50800" bIns="50800">
            <a:spAutoFit/>
          </a:bodyPr>
          <a:lstStyle/>
          <a:p>
            <a:pPr defTabSz="406400">
              <a:lnSpc>
                <a:spcPts val="2800"/>
              </a:lnSpc>
              <a:tabLst>
                <a:tab pos="749300" algn="l"/>
              </a:tabLst>
              <a:defRPr sz="2400" b="1"/>
            </a:pPr>
            <a:r>
              <a:t>Plants</a:t>
            </a:r>
            <a:br/>
            <a:r>
              <a:rPr b="0"/>
              <a:t>རྩི་ཤིང།</a:t>
            </a:r>
          </a:p>
        </p:txBody>
      </p:sp>
      <p:sp>
        <p:nvSpPr>
          <p:cNvPr id="386" name="Shape 386"/>
          <p:cNvSpPr/>
          <p:nvPr/>
        </p:nvSpPr>
        <p:spPr>
          <a:xfrm>
            <a:off x="2590853" y="4851400"/>
            <a:ext cx="3949424" cy="1210588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50800" tIns="50800" rIns="50800" bIns="50800">
            <a:spAutoFit/>
          </a:bodyPr>
          <a:lstStyle/>
          <a:p>
            <a:pPr algn="ctr" defTabSz="406400">
              <a:defRPr sz="3600" b="1">
                <a:solidFill>
                  <a:srgbClr val="011993"/>
                </a:solidFill>
              </a:defRPr>
            </a:pPr>
            <a:r>
              <a:rPr dirty="0"/>
              <a:t>But what is light?</a:t>
            </a:r>
            <a:r>
              <a:rPr lang="de-CH" dirty="0"/>
              <a:t/>
            </a:r>
            <a:br>
              <a:rPr lang="de-CH" dirty="0"/>
            </a:br>
            <a:r>
              <a:rPr b="1" dirty="0">
                <a:solidFill>
                  <a:srgbClr val="000080"/>
                </a:solidFill>
              </a:rPr>
              <a:t>འོན་ཀྱང་འོད་གང་</a:t>
            </a:r>
            <a:r>
              <a:rPr lang="bo-CN" b="1" dirty="0">
                <a:solidFill>
                  <a:srgbClr val="000080"/>
                </a:solidFill>
              </a:rPr>
              <a:t>རེད་</a:t>
            </a:r>
            <a:r>
              <a:rPr b="1" dirty="0">
                <a:solidFill>
                  <a:srgbClr val="000080"/>
                </a:solidFill>
              </a:rPr>
              <a:t>དམ།</a:t>
            </a:r>
          </a:p>
        </p:txBody>
      </p:sp>
    </p:spTree>
  </p:cSld>
  <p:clrMapOvr>
    <a:masterClrMapping/>
  </p:clrMapOvr>
  <p:transition xmlns:p14="http://schemas.microsoft.com/office/powerpoint/2010/main" spd="slow"/>
  <p:timing>
    <p:tnLst>
      <p:par>
        <p:cTn xmlns:p14="http://schemas.microsoft.com/office/powerpoint/2010/main"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0" fill="hold"/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3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4" fill="hold"/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4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8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5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2" fill="hold"/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6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6" fill="hold"/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7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30" fill="hold"/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0" grpId="1" animBg="1" advAuto="0"/>
      <p:bldP spid="381" grpId="6" animBg="1" advAuto="0"/>
      <p:bldP spid="382" grpId="2" animBg="1" advAuto="0"/>
      <p:bldP spid="383" grpId="4" animBg="1" advAuto="0"/>
      <p:bldP spid="384" grpId="3" animBg="1" advAuto="0"/>
      <p:bldP spid="385" grpId="5" animBg="1" advAuto="0"/>
      <p:bldP spid="386" grpId="7" animBg="1" advAuto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0" name="Shape 660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>
            <a:lvl1pPr>
              <a:tabLst>
                <a:tab pos="749300" algn="l"/>
              </a:tabLst>
            </a:lvl1pPr>
          </a:lstStyle>
          <a:p>
            <a:fld id="{86CB4B4D-7CA3-9044-876B-883B54F8677D}" type="slidenum">
              <a:t>40</a:t>
            </a:fld>
            <a:endParaRPr/>
          </a:p>
        </p:txBody>
      </p:sp>
      <p:sp>
        <p:nvSpPr>
          <p:cNvPr id="661" name="Shape 661"/>
          <p:cNvSpPr/>
          <p:nvPr/>
        </p:nvSpPr>
        <p:spPr>
          <a:xfrm rot="21597691">
            <a:off x="508000" y="127000"/>
            <a:ext cx="5939830" cy="58420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50800" tIns="50800" rIns="50800" bIns="50800">
            <a:spAutoFit/>
          </a:bodyPr>
          <a:lstStyle>
            <a:lvl1pPr defTabSz="406400">
              <a:defRPr sz="3200" b="1">
                <a:solidFill>
                  <a:srgbClr val="011993"/>
                </a:solidFill>
              </a:defRPr>
            </a:lvl1pPr>
          </a:lstStyle>
          <a:p>
            <a:r>
              <a:t>2. Light propagation (Physics)</a:t>
            </a:r>
          </a:p>
        </p:txBody>
      </p:sp>
      <p:sp>
        <p:nvSpPr>
          <p:cNvPr id="662" name="Shape 662"/>
          <p:cNvSpPr/>
          <p:nvPr/>
        </p:nvSpPr>
        <p:spPr>
          <a:xfrm rot="21597691">
            <a:off x="462739" y="842090"/>
            <a:ext cx="5330920" cy="564257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50800" tIns="50800" rIns="50800" bIns="50800">
            <a:spAutoFit/>
          </a:bodyPr>
          <a:lstStyle>
            <a:lvl1pPr algn="just" defTabSz="406400">
              <a:spcBef>
                <a:spcPts val="500"/>
              </a:spcBef>
              <a:tabLst>
                <a:tab pos="4521200" algn="l"/>
              </a:tabLst>
              <a:defRPr sz="3000">
                <a:solidFill>
                  <a:srgbClr val="011993"/>
                </a:solidFill>
              </a:defRPr>
            </a:lvl1pPr>
          </a:lstStyle>
          <a:p>
            <a:r>
              <a:rPr b="1" dirty="0"/>
              <a:t>༢</a:t>
            </a:r>
            <a:r>
              <a:rPr lang="en-US" b="1" dirty="0"/>
              <a:t> </a:t>
            </a:r>
            <a:r>
              <a:rPr lang="bo-CN" sz="2800" b="1" i="0" u="none" strike="noStrike" dirty="0">
                <a:solidFill>
                  <a:schemeClr val="accent1">
                    <a:lumMod val="50000"/>
                  </a:schemeClr>
                </a:solidFill>
                <a:effectLst/>
                <a:latin typeface="Arial" panose="020B0604020202020204" pitchFamily="34" charset="0"/>
              </a:rPr>
              <a:t>༽</a:t>
            </a:r>
            <a:r>
              <a:rPr b="1" dirty="0"/>
              <a:t>  </a:t>
            </a:r>
            <a:r>
              <a:rPr b="1" dirty="0" err="1"/>
              <a:t>འོད་ཀྱི་ཁྱབ་གདལ</a:t>
            </a:r>
            <a:r>
              <a:rPr b="1" dirty="0"/>
              <a:t>།  ༼</a:t>
            </a:r>
            <a:r>
              <a:rPr b="1" dirty="0" err="1"/>
              <a:t>དངོས་ཁམས་ཚན་རིག</a:t>
            </a:r>
            <a:r>
              <a:rPr b="1" dirty="0"/>
              <a:t>༽</a:t>
            </a:r>
          </a:p>
        </p:txBody>
      </p:sp>
      <p:grpSp>
        <p:nvGrpSpPr>
          <p:cNvPr id="669" name="Group 669"/>
          <p:cNvGrpSpPr/>
          <p:nvPr/>
        </p:nvGrpSpPr>
        <p:grpSpPr>
          <a:xfrm>
            <a:off x="2463799" y="1689100"/>
            <a:ext cx="4215911" cy="1574477"/>
            <a:chOff x="0" y="0"/>
            <a:chExt cx="4215909" cy="1574476"/>
          </a:xfrm>
        </p:grpSpPr>
        <p:grpSp>
          <p:nvGrpSpPr>
            <p:cNvPr id="665" name="Group 665"/>
            <p:cNvGrpSpPr/>
            <p:nvPr/>
          </p:nvGrpSpPr>
          <p:grpSpPr>
            <a:xfrm>
              <a:off x="0" y="889000"/>
              <a:ext cx="4215909" cy="685476"/>
              <a:chOff x="0" y="0"/>
              <a:chExt cx="4215908" cy="685475"/>
            </a:xfrm>
          </p:grpSpPr>
          <p:sp>
            <p:nvSpPr>
              <p:cNvPr id="663" name="Shape 663"/>
              <p:cNvSpPr/>
              <p:nvPr/>
            </p:nvSpPr>
            <p:spPr>
              <a:xfrm flipH="1" flipV="1">
                <a:off x="2281197" y="0"/>
                <a:ext cx="1934712" cy="685476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400000"/>
                <a:headEnd type="stealth" w="med" len="med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664" name="Shape 664"/>
              <p:cNvSpPr/>
              <p:nvPr/>
            </p:nvSpPr>
            <p:spPr>
              <a:xfrm flipV="1">
                <a:off x="0" y="3543"/>
                <a:ext cx="1937207" cy="678390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400000"/>
                <a:headEnd type="stealth" w="med" len="med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668" name="Group 668"/>
            <p:cNvGrpSpPr/>
            <p:nvPr/>
          </p:nvGrpSpPr>
          <p:grpSpPr>
            <a:xfrm>
              <a:off x="816905" y="0"/>
              <a:ext cx="2579020" cy="878323"/>
              <a:chOff x="0" y="0"/>
              <a:chExt cx="2579018" cy="878323"/>
            </a:xfrm>
          </p:grpSpPr>
          <p:sp>
            <p:nvSpPr>
              <p:cNvPr id="666" name="Shape 666"/>
              <p:cNvSpPr/>
              <p:nvPr/>
            </p:nvSpPr>
            <p:spPr>
              <a:xfrm>
                <a:off x="0" y="0"/>
                <a:ext cx="2579018" cy="406400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a14="http://schemas.microsoft.com/office/mac/drawingml/2011/main" val="1"/>
                </a:ext>
              </a:extLst>
            </p:spPr>
            <p:txBody>
              <a:bodyPr wrap="none" lIns="50800" tIns="50800" rIns="50800" bIns="50800" numCol="1" anchor="t">
                <a:spAutoFit/>
              </a:bodyPr>
              <a:lstStyle>
                <a:lvl1pPr algn="ctr" defTabSz="406400">
                  <a:lnSpc>
                    <a:spcPts val="2400"/>
                  </a:lnSpc>
                  <a:tabLst>
                    <a:tab pos="749300" algn="l"/>
                  </a:tabLst>
                  <a:defRPr sz="2000" b="1"/>
                </a:lvl1pPr>
              </a:lstStyle>
              <a:p>
                <a:r>
                  <a:t>Two models for light</a:t>
                </a:r>
              </a:p>
            </p:txBody>
          </p:sp>
          <p:sp>
            <p:nvSpPr>
              <p:cNvPr id="667" name="Shape 667"/>
              <p:cNvSpPr/>
              <p:nvPr/>
            </p:nvSpPr>
            <p:spPr>
              <a:xfrm>
                <a:off x="203404" y="406400"/>
                <a:ext cx="2240125" cy="47192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a14="http://schemas.microsoft.com/office/mac/drawingml/2011/main" val="1"/>
                </a:ext>
              </a:extLst>
            </p:spPr>
            <p:txBody>
              <a:bodyPr wrap="none" lIns="50800" tIns="50800" rIns="50800" bIns="50800" numCol="1" anchor="t">
                <a:spAutoFit/>
              </a:bodyPr>
              <a:lstStyle>
                <a:lvl1pPr>
                  <a:defRPr sz="2000"/>
                </a:lvl1pPr>
              </a:lstStyle>
              <a:p>
                <a:pPr algn="ctr"/>
                <a:r>
                  <a:rPr sz="2400" dirty="0" err="1"/>
                  <a:t>འོད་ཀྱི་དཔེ་གཟུགས་གཉིས</a:t>
                </a:r>
                <a:r>
                  <a:rPr sz="2400" dirty="0"/>
                  <a:t>།</a:t>
                </a:r>
              </a:p>
            </p:txBody>
          </p:sp>
        </p:grpSp>
      </p:grpSp>
      <p:grpSp>
        <p:nvGrpSpPr>
          <p:cNvPr id="672" name="Group 672"/>
          <p:cNvGrpSpPr/>
          <p:nvPr/>
        </p:nvGrpSpPr>
        <p:grpSpPr>
          <a:xfrm>
            <a:off x="924373" y="3276600"/>
            <a:ext cx="1851003" cy="878324"/>
            <a:chOff x="0" y="0"/>
            <a:chExt cx="1851001" cy="878324"/>
          </a:xfrm>
        </p:grpSpPr>
        <p:sp>
          <p:nvSpPr>
            <p:cNvPr id="670" name="Shape 670"/>
            <p:cNvSpPr/>
            <p:nvPr/>
          </p:nvSpPr>
          <p:spPr>
            <a:xfrm>
              <a:off x="0" y="0"/>
              <a:ext cx="1851001" cy="40640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50800" tIns="50800" rIns="50800" bIns="50800" numCol="1" anchor="t">
              <a:spAutoFit/>
            </a:bodyPr>
            <a:lstStyle>
              <a:lvl1pPr algn="ctr" defTabSz="406400">
                <a:lnSpc>
                  <a:spcPts val="2400"/>
                </a:lnSpc>
                <a:tabLst>
                  <a:tab pos="749300" algn="l"/>
                </a:tabLst>
                <a:defRPr sz="2000"/>
              </a:lvl1pPr>
            </a:lstStyle>
            <a:p>
              <a:r>
                <a:t>Flux of photons</a:t>
              </a:r>
            </a:p>
          </p:txBody>
        </p:sp>
        <p:sp>
          <p:nvSpPr>
            <p:cNvPr id="671" name="Shape 671"/>
            <p:cNvSpPr/>
            <p:nvPr/>
          </p:nvSpPr>
          <p:spPr>
            <a:xfrm>
              <a:off x="104326" y="406400"/>
              <a:ext cx="1384994" cy="471924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50800" tIns="50800" rIns="50800" bIns="50800" numCol="1" anchor="t">
              <a:spAutoFit/>
            </a:bodyPr>
            <a:lstStyle>
              <a:lvl1pPr defTabSz="406400">
                <a:defRPr sz="2000"/>
              </a:lvl1pPr>
            </a:lstStyle>
            <a:p>
              <a:r>
                <a:rPr sz="2400" dirty="0" err="1"/>
                <a:t>འོད་རྡུལ་གྱི་ཆུན་པོ</a:t>
              </a:r>
              <a:r>
                <a:rPr sz="2400" dirty="0"/>
                <a:t>།</a:t>
              </a:r>
            </a:p>
          </p:txBody>
        </p:sp>
      </p:grpSp>
      <p:grpSp>
        <p:nvGrpSpPr>
          <p:cNvPr id="675" name="Group 675"/>
          <p:cNvGrpSpPr/>
          <p:nvPr/>
        </p:nvGrpSpPr>
        <p:grpSpPr>
          <a:xfrm>
            <a:off x="5465281" y="3289300"/>
            <a:ext cx="2598987" cy="891024"/>
            <a:chOff x="0" y="0"/>
            <a:chExt cx="2598986" cy="891024"/>
          </a:xfrm>
        </p:grpSpPr>
        <p:sp>
          <p:nvSpPr>
            <p:cNvPr id="673" name="Shape 673"/>
            <p:cNvSpPr/>
            <p:nvPr/>
          </p:nvSpPr>
          <p:spPr>
            <a:xfrm>
              <a:off x="0" y="0"/>
              <a:ext cx="2598986" cy="40640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50800" tIns="50800" rIns="50800" bIns="50800" numCol="1" anchor="t">
              <a:spAutoFit/>
            </a:bodyPr>
            <a:lstStyle>
              <a:lvl1pPr algn="ctr" defTabSz="406400">
                <a:lnSpc>
                  <a:spcPts val="2400"/>
                </a:lnSpc>
                <a:tabLst>
                  <a:tab pos="749300" algn="l"/>
                </a:tabLst>
                <a:defRPr sz="2000"/>
              </a:lvl1pPr>
            </a:lstStyle>
            <a:p>
              <a:r>
                <a:rPr dirty="0"/>
                <a:t>Electromagnetic wave</a:t>
              </a:r>
            </a:p>
          </p:txBody>
        </p:sp>
        <p:sp>
          <p:nvSpPr>
            <p:cNvPr id="674" name="Shape 674"/>
            <p:cNvSpPr/>
            <p:nvPr/>
          </p:nvSpPr>
          <p:spPr>
            <a:xfrm>
              <a:off x="268068" y="419100"/>
              <a:ext cx="1958003" cy="471924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50800" tIns="50800" rIns="50800" bIns="50800" numCol="1" anchor="t">
              <a:spAutoFit/>
            </a:bodyPr>
            <a:lstStyle>
              <a:lvl1pPr defTabSz="406400">
                <a:defRPr sz="2000"/>
              </a:lvl1pPr>
            </a:lstStyle>
            <a:p>
              <a:pPr algn="ctr"/>
              <a:r>
                <a:rPr sz="2400" dirty="0" err="1"/>
                <a:t>གློག་ཁབ་ལེན་གྱི་རླབས</a:t>
              </a:r>
              <a:r>
                <a:rPr sz="2400" dirty="0"/>
                <a:t>།</a:t>
              </a:r>
            </a:p>
          </p:txBody>
        </p:sp>
      </p:grpSp>
      <p:sp>
        <p:nvSpPr>
          <p:cNvPr id="2" name="Textfeld 1"/>
          <p:cNvSpPr txBox="1"/>
          <p:nvPr/>
        </p:nvSpPr>
        <p:spPr>
          <a:xfrm>
            <a:off x="6575778" y="1114778"/>
            <a:ext cx="102592" cy="287258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none" lIns="50800" tIns="50800" rIns="50800" bIns="50800" numCol="1" spcCol="38100" rtlCol="0" anchor="ctr">
            <a:spAutoFit/>
          </a:bodyPr>
          <a:lstStyle/>
          <a:p>
            <a:pPr marL="0" marR="0" indent="0" algn="l" defTabSz="4572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de-DE" sz="1200" b="0" i="0" u="none" strike="noStrike" cap="none" spc="0" normalizeH="0" baseline="0" dirty="0">
              <a:ln>
                <a:noFill/>
              </a:ln>
              <a:solidFill>
                <a:srgbClr val="000000"/>
              </a:solidFill>
              <a:effectLst/>
              <a:uFillTx/>
              <a:latin typeface="Helvetica"/>
              <a:ea typeface="Helvetica"/>
              <a:cs typeface="Helvetica"/>
              <a:sym typeface="Helvetica"/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0" fill="hold"/>
                                        <p:tgtEl>
                                          <p:spTgt spid="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3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4" fill="hold"/>
                                        <p:tgtEl>
                                          <p:spTgt spid="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9" grpId="1" animBg="1" advAuto="0"/>
      <p:bldP spid="672" grpId="2" animBg="1" advAuto="0"/>
      <p:bldP spid="675" grpId="3" animBg="1" advAuto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" name="Shape 677"/>
          <p:cNvSpPr/>
          <p:nvPr/>
        </p:nvSpPr>
        <p:spPr>
          <a:xfrm>
            <a:off x="4696671" y="1662958"/>
            <a:ext cx="3991361" cy="1075825"/>
          </a:xfrm>
          <a:prstGeom prst="rect">
            <a:avLst/>
          </a:prstGeom>
          <a:solidFill>
            <a:srgbClr val="FFFFFF"/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 defTabSz="406400">
              <a:defRPr sz="26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678" name="Shape 678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>
            <a:lvl1pPr>
              <a:tabLst>
                <a:tab pos="749300" algn="l"/>
              </a:tabLst>
            </a:lvl1pPr>
          </a:lstStyle>
          <a:p>
            <a:fld id="{86CB4B4D-7CA3-9044-876B-883B54F8677D}" type="slidenum">
              <a:t>41</a:t>
            </a:fld>
            <a:endParaRPr/>
          </a:p>
        </p:txBody>
      </p:sp>
      <p:sp>
        <p:nvSpPr>
          <p:cNvPr id="679" name="Shape 679"/>
          <p:cNvSpPr/>
          <p:nvPr/>
        </p:nvSpPr>
        <p:spPr>
          <a:xfrm>
            <a:off x="446436" y="3046517"/>
            <a:ext cx="8516275" cy="274947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/>
          <a:p>
            <a:pPr defTabSz="406400">
              <a:defRPr sz="2400"/>
            </a:pPr>
            <a:r>
              <a:rPr dirty="0"/>
              <a:t>A </a:t>
            </a:r>
            <a:r>
              <a:rPr b="1" dirty="0"/>
              <a:t>photon</a:t>
            </a:r>
            <a:r>
              <a:rPr dirty="0"/>
              <a:t> is an elementary particle the quantum of light and all other forms of electromagnetic radiation. The photon has zero rest mass and no charge; this allows long distance interactions.</a:t>
            </a:r>
            <a:br>
              <a:rPr dirty="0"/>
            </a:br>
            <a:r>
              <a:rPr dirty="0"/>
              <a:t/>
            </a:r>
            <a:br>
              <a:rPr dirty="0"/>
            </a:br>
            <a:r>
              <a:rPr dirty="0"/>
              <a:t>འོད་རྡུལ་ནི་རྩ་རྡུལ་ཞིག་དང་འོད་ཀྱི་ཚད་རྡུལ་ཡིན་པ་མ་ཟད་གློག་ཁབ་ལེན་</a:t>
            </a:r>
            <a:r>
              <a:rPr sz="2800" dirty="0"/>
              <a:t>གྱི་</a:t>
            </a:r>
            <a:r>
              <a:rPr dirty="0"/>
              <a:t>འགྱེད་འཕྲོའི་རྣམ་པ་ཡང་ཡིན། </a:t>
            </a:r>
            <a:r>
              <a:rPr dirty="0" err="1"/>
              <a:t>འོད་རྡུལ་ལ</a:t>
            </a:r>
            <a:r>
              <a:rPr dirty="0"/>
              <a:t>་</a:t>
            </a:r>
            <a:endParaRPr lang="en-IN" dirty="0"/>
          </a:p>
          <a:p>
            <a:pPr defTabSz="406400">
              <a:defRPr sz="2400"/>
            </a:pPr>
            <a:r>
              <a:rPr dirty="0" err="1"/>
              <a:t>འགུལ་མེད་གདོས་ཚད་ཀླད་ཀོར་དང</a:t>
            </a:r>
            <a:r>
              <a:rPr lang="bo-CN" dirty="0"/>
              <a:t>་</a:t>
            </a:r>
            <a:r>
              <a:rPr dirty="0" err="1"/>
              <a:t>གློག་ཁུར་མེད</a:t>
            </a:r>
            <a:r>
              <a:rPr dirty="0"/>
              <a:t>། </a:t>
            </a:r>
            <a:r>
              <a:rPr dirty="0" err="1"/>
              <a:t>དེའི་རྐྱེན་གྱིས་བར་ཐག་རིང་བར་འབྲེལ་བ་ཡོང་ཐུབ</a:t>
            </a:r>
            <a:r>
              <a:rPr dirty="0"/>
              <a:t>།</a:t>
            </a:r>
          </a:p>
        </p:txBody>
      </p:sp>
      <p:sp>
        <p:nvSpPr>
          <p:cNvPr id="680" name="Shape 680"/>
          <p:cNvSpPr/>
          <p:nvPr/>
        </p:nvSpPr>
        <p:spPr>
          <a:xfrm>
            <a:off x="419100" y="1870670"/>
            <a:ext cx="2399854" cy="46990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50800" tIns="50800" rIns="50800" bIns="50800">
            <a:spAutoFit/>
          </a:bodyPr>
          <a:lstStyle>
            <a:lvl1pPr algn="ctr" defTabSz="406400">
              <a:lnSpc>
                <a:spcPts val="2800"/>
              </a:lnSpc>
              <a:tabLst>
                <a:tab pos="749300" algn="l"/>
              </a:tabLst>
              <a:defRPr sz="2400" b="1"/>
            </a:lvl1pPr>
          </a:lstStyle>
          <a:p>
            <a:r>
              <a:t>Flux of photons</a:t>
            </a:r>
          </a:p>
        </p:txBody>
      </p:sp>
      <p:sp>
        <p:nvSpPr>
          <p:cNvPr id="681" name="Shape 681"/>
          <p:cNvSpPr/>
          <p:nvPr/>
        </p:nvSpPr>
        <p:spPr>
          <a:xfrm>
            <a:off x="419100" y="2407793"/>
            <a:ext cx="1838550" cy="57150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50800" tIns="50800" rIns="50800" bIns="50800">
            <a:spAutoFit/>
          </a:bodyPr>
          <a:lstStyle>
            <a:lvl1pPr defTabSz="406400">
              <a:defRPr sz="2800"/>
            </a:lvl1pPr>
          </a:lstStyle>
          <a:p>
            <a:r>
              <a:t>འོད་རྡུལ་གྱི་ཆུན་པོ།</a:t>
            </a:r>
          </a:p>
        </p:txBody>
      </p:sp>
      <p:grpSp>
        <p:nvGrpSpPr>
          <p:cNvPr id="684" name="Group 684"/>
          <p:cNvGrpSpPr/>
          <p:nvPr/>
        </p:nvGrpSpPr>
        <p:grpSpPr>
          <a:xfrm>
            <a:off x="419100" y="279400"/>
            <a:ext cx="4816278" cy="1010703"/>
            <a:chOff x="0" y="0"/>
            <a:chExt cx="4816277" cy="1010702"/>
          </a:xfrm>
        </p:grpSpPr>
        <p:sp>
          <p:nvSpPr>
            <p:cNvPr id="682" name="Shape 682"/>
            <p:cNvSpPr/>
            <p:nvPr/>
          </p:nvSpPr>
          <p:spPr>
            <a:xfrm>
              <a:off x="0" y="0"/>
              <a:ext cx="4816277" cy="53340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50800" tIns="50800" rIns="50800" bIns="50800" numCol="1" anchor="t">
              <a:spAutoFit/>
            </a:bodyPr>
            <a:lstStyle>
              <a:lvl1pPr defTabSz="406400">
                <a:defRPr sz="2800" b="1">
                  <a:solidFill>
                    <a:srgbClr val="011993"/>
                  </a:solidFill>
                </a:defRPr>
              </a:lvl1pPr>
            </a:lstStyle>
            <a:p>
              <a:r>
                <a:t>Light propagation (Physics)</a:t>
              </a:r>
            </a:p>
          </p:txBody>
        </p:sp>
        <p:sp>
          <p:nvSpPr>
            <p:cNvPr id="683" name="Shape 683"/>
            <p:cNvSpPr/>
            <p:nvPr/>
          </p:nvSpPr>
          <p:spPr>
            <a:xfrm>
              <a:off x="22489" y="508000"/>
              <a:ext cx="4052390" cy="502702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50800" tIns="50800" rIns="50800" bIns="50800" numCol="1" anchor="t">
              <a:spAutoFit/>
            </a:bodyPr>
            <a:lstStyle>
              <a:lvl1pPr algn="just" defTabSz="406400">
                <a:spcBef>
                  <a:spcPts val="500"/>
                </a:spcBef>
                <a:tabLst>
                  <a:tab pos="4521200" algn="l"/>
                </a:tabLst>
                <a:defRPr sz="2600">
                  <a:solidFill>
                    <a:srgbClr val="011993"/>
                  </a:solidFill>
                </a:defRPr>
              </a:lvl1pPr>
            </a:lstStyle>
            <a:p>
              <a:r>
                <a:rPr b="1" dirty="0"/>
                <a:t>འོད་ཀྱི་ཁྱབ་གདལ།  ༼དངོས་ཁམས་ཚན་རིག༽</a:t>
              </a:r>
            </a:p>
          </p:txBody>
        </p:sp>
      </p:grpSp>
      <p:sp>
        <p:nvSpPr>
          <p:cNvPr id="685" name="Shape 685"/>
          <p:cNvSpPr/>
          <p:nvPr/>
        </p:nvSpPr>
        <p:spPr>
          <a:xfrm>
            <a:off x="5007850" y="2061170"/>
            <a:ext cx="279401" cy="279401"/>
          </a:xfrm>
          <a:prstGeom prst="ellipse">
            <a:avLst/>
          </a:prstGeom>
          <a:solidFill>
            <a:srgbClr val="FFD300"/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 defTabSz="406400">
              <a:defRPr sz="2600">
                <a:solidFill>
                  <a:srgbClr val="FFD300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686" name="Shape 686"/>
          <p:cNvSpPr/>
          <p:nvPr/>
        </p:nvSpPr>
        <p:spPr>
          <a:xfrm>
            <a:off x="5645571" y="2061170"/>
            <a:ext cx="279401" cy="279401"/>
          </a:xfrm>
          <a:prstGeom prst="ellipse">
            <a:avLst/>
          </a:prstGeom>
          <a:solidFill>
            <a:srgbClr val="FFD300"/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 defTabSz="406400">
              <a:defRPr sz="2600">
                <a:solidFill>
                  <a:srgbClr val="FFD300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687" name="Shape 687"/>
          <p:cNvSpPr/>
          <p:nvPr/>
        </p:nvSpPr>
        <p:spPr>
          <a:xfrm>
            <a:off x="6283292" y="2061170"/>
            <a:ext cx="279401" cy="279401"/>
          </a:xfrm>
          <a:prstGeom prst="ellipse">
            <a:avLst/>
          </a:prstGeom>
          <a:solidFill>
            <a:srgbClr val="FFD300"/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 defTabSz="406400">
              <a:defRPr sz="2600">
                <a:solidFill>
                  <a:srgbClr val="FFD300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688" name="Shape 688"/>
          <p:cNvSpPr/>
          <p:nvPr/>
        </p:nvSpPr>
        <p:spPr>
          <a:xfrm>
            <a:off x="6921013" y="2061170"/>
            <a:ext cx="279401" cy="279401"/>
          </a:xfrm>
          <a:prstGeom prst="ellipse">
            <a:avLst/>
          </a:prstGeom>
          <a:solidFill>
            <a:srgbClr val="FFD300"/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 defTabSz="406400">
              <a:defRPr sz="2600">
                <a:solidFill>
                  <a:srgbClr val="FFD300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689" name="Shape 689"/>
          <p:cNvSpPr/>
          <p:nvPr/>
        </p:nvSpPr>
        <p:spPr>
          <a:xfrm>
            <a:off x="7558734" y="2061170"/>
            <a:ext cx="279401" cy="279401"/>
          </a:xfrm>
          <a:prstGeom prst="ellipse">
            <a:avLst/>
          </a:prstGeom>
          <a:solidFill>
            <a:srgbClr val="FFD300"/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 defTabSz="406400">
              <a:defRPr sz="2600">
                <a:solidFill>
                  <a:srgbClr val="FFD300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690" name="Shape 690"/>
          <p:cNvSpPr/>
          <p:nvPr/>
        </p:nvSpPr>
        <p:spPr>
          <a:xfrm>
            <a:off x="7887363" y="2202622"/>
            <a:ext cx="705475" cy="1"/>
          </a:xfrm>
          <a:prstGeom prst="line">
            <a:avLst/>
          </a:prstGeom>
          <a:ln w="50800">
            <a:solidFill>
              <a:srgbClr val="FF2600"/>
            </a:solidFill>
            <a:miter lim="400000"/>
            <a:tailEnd type="triangle"/>
          </a:ln>
        </p:spPr>
        <p:txBody>
          <a:bodyPr lIns="50800" tIns="50800" rIns="50800" bIns="50800" anchor="ctr"/>
          <a:lstStyle/>
          <a:p>
            <a:pPr algn="ctr" defTabSz="406400">
              <a:defRPr sz="26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9" grpId="1" animBg="1" advAuto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2" name="Shape 692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>
            <a:lvl1pPr>
              <a:tabLst>
                <a:tab pos="749300" algn="l"/>
              </a:tabLst>
            </a:lvl1pPr>
          </a:lstStyle>
          <a:p>
            <a:fld id="{86CB4B4D-7CA3-9044-876B-883B54F8677D}" type="slidenum">
              <a:t>42</a:t>
            </a:fld>
            <a:endParaRPr/>
          </a:p>
        </p:txBody>
      </p:sp>
      <p:sp>
        <p:nvSpPr>
          <p:cNvPr id="693" name="Shape 693"/>
          <p:cNvSpPr/>
          <p:nvPr/>
        </p:nvSpPr>
        <p:spPr>
          <a:xfrm>
            <a:off x="446436" y="4413791"/>
            <a:ext cx="4233066" cy="184150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/>
          <a:p>
            <a:pPr defTabSz="406400">
              <a:defRPr sz="1600"/>
            </a:pPr>
            <a:r>
              <a:rPr sz="1800" dirty="0"/>
              <a:t>Visible light is electromagnetic radiation  that is visible to the human eye and is responsible for the sense of sight.</a:t>
            </a:r>
            <a:r>
              <a:rPr dirty="0"/>
              <a:t/>
            </a:r>
            <a:br>
              <a:rPr dirty="0"/>
            </a:br>
            <a:r>
              <a:rPr dirty="0"/>
              <a:t/>
            </a:r>
            <a:br>
              <a:rPr dirty="0"/>
            </a:br>
            <a:r>
              <a:rPr sz="2200" dirty="0"/>
              <a:t>སྣང་རུང་གི་འོད་ནི་གློག་ཁབ་ལེན་གྱི་འགྱེད་འཕྲོ་ཡིན་པ་དང་འགྲོ་བ་མིའི་མིག་གིས་སྣང་ཐུབ་པ་དང་ཚོར་ཐུབ་པའི་རྐྱེན་བྱེད་ཀྱི་ཡོད།</a:t>
            </a:r>
          </a:p>
        </p:txBody>
      </p:sp>
      <p:pic>
        <p:nvPicPr>
          <p:cNvPr id="694" name="droppedImage.pn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064000" y="1642316"/>
            <a:ext cx="4993083" cy="1981201"/>
          </a:xfrm>
          <a:prstGeom prst="rect">
            <a:avLst/>
          </a:prstGeom>
          <a:ln w="12700">
            <a:miter lim="400000"/>
          </a:ln>
        </p:spPr>
      </p:pic>
      <p:grpSp>
        <p:nvGrpSpPr>
          <p:cNvPr id="697" name="Group 697"/>
          <p:cNvGrpSpPr/>
          <p:nvPr/>
        </p:nvGrpSpPr>
        <p:grpSpPr>
          <a:xfrm>
            <a:off x="4838700" y="4483100"/>
            <a:ext cx="4021283" cy="2092146"/>
            <a:chOff x="0" y="0"/>
            <a:chExt cx="4021282" cy="2092146"/>
          </a:xfrm>
        </p:grpSpPr>
        <p:pic>
          <p:nvPicPr>
            <p:cNvPr id="695" name="droppedImage.png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0" y="0"/>
              <a:ext cx="4021282" cy="1638300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sp>
          <p:nvSpPr>
            <p:cNvPr id="696" name="Shape 696"/>
            <p:cNvSpPr/>
            <p:nvPr/>
          </p:nvSpPr>
          <p:spPr>
            <a:xfrm>
              <a:off x="1269999" y="1651000"/>
              <a:ext cx="1434688" cy="441146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50800" tIns="50800" rIns="50800" bIns="50800" numCol="1" anchor="t">
              <a:spAutoFit/>
            </a:bodyPr>
            <a:lstStyle/>
            <a:p>
              <a:pPr>
                <a:defRPr sz="2000"/>
              </a:pPr>
              <a:r>
                <a:rPr sz="2200" dirty="0" err="1"/>
                <a:t>སྣང་རུང་གི་འོད་ཤལ</a:t>
              </a:r>
              <a:r>
                <a:rPr sz="2200" dirty="0"/>
                <a:t>།</a:t>
              </a:r>
            </a:p>
          </p:txBody>
        </p:sp>
      </p:grpSp>
      <p:sp>
        <p:nvSpPr>
          <p:cNvPr id="698" name="Shape 698"/>
          <p:cNvSpPr/>
          <p:nvPr/>
        </p:nvSpPr>
        <p:spPr>
          <a:xfrm>
            <a:off x="416755" y="1854200"/>
            <a:ext cx="3316041" cy="9398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50800" tIns="50800" rIns="50800" bIns="50800">
            <a:spAutoFit/>
          </a:bodyPr>
          <a:lstStyle/>
          <a:p>
            <a:pPr defTabSz="406400">
              <a:lnSpc>
                <a:spcPts val="3300"/>
              </a:lnSpc>
              <a:tabLst>
                <a:tab pos="749300" algn="l"/>
              </a:tabLst>
              <a:defRPr sz="2200" b="1"/>
            </a:pPr>
            <a:r>
              <a:rPr sz="2400"/>
              <a:t>Electromagnetic wave</a:t>
            </a:r>
            <a:r>
              <a:rPr sz="2000"/>
              <a:t/>
            </a:r>
            <a:br>
              <a:rPr sz="2000"/>
            </a:br>
            <a:r>
              <a:rPr sz="2800" b="0"/>
              <a:t>གློག་ཁབ་ལེན་གྱི་རླབས།</a:t>
            </a:r>
          </a:p>
        </p:txBody>
      </p:sp>
      <p:grpSp>
        <p:nvGrpSpPr>
          <p:cNvPr id="701" name="Group 701"/>
          <p:cNvGrpSpPr/>
          <p:nvPr/>
        </p:nvGrpSpPr>
        <p:grpSpPr>
          <a:xfrm>
            <a:off x="419100" y="279400"/>
            <a:ext cx="4816278" cy="1010703"/>
            <a:chOff x="0" y="0"/>
            <a:chExt cx="4816277" cy="1010702"/>
          </a:xfrm>
        </p:grpSpPr>
        <p:sp>
          <p:nvSpPr>
            <p:cNvPr id="699" name="Shape 699"/>
            <p:cNvSpPr/>
            <p:nvPr/>
          </p:nvSpPr>
          <p:spPr>
            <a:xfrm>
              <a:off x="0" y="0"/>
              <a:ext cx="4816277" cy="53340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50800" tIns="50800" rIns="50800" bIns="50800" numCol="1" anchor="t">
              <a:spAutoFit/>
            </a:bodyPr>
            <a:lstStyle>
              <a:lvl1pPr defTabSz="406400">
                <a:defRPr sz="2800" b="1">
                  <a:solidFill>
                    <a:srgbClr val="011993"/>
                  </a:solidFill>
                </a:defRPr>
              </a:lvl1pPr>
            </a:lstStyle>
            <a:p>
              <a:r>
                <a:t>Light propagation (Physics)</a:t>
              </a:r>
            </a:p>
          </p:txBody>
        </p:sp>
        <p:sp>
          <p:nvSpPr>
            <p:cNvPr id="700" name="Shape 700"/>
            <p:cNvSpPr/>
            <p:nvPr/>
          </p:nvSpPr>
          <p:spPr>
            <a:xfrm>
              <a:off x="22489" y="508000"/>
              <a:ext cx="4052390" cy="502702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50800" tIns="50800" rIns="50800" bIns="50800" numCol="1" anchor="t">
              <a:spAutoFit/>
            </a:bodyPr>
            <a:lstStyle>
              <a:lvl1pPr algn="just" defTabSz="406400">
                <a:spcBef>
                  <a:spcPts val="500"/>
                </a:spcBef>
                <a:tabLst>
                  <a:tab pos="4521200" algn="l"/>
                </a:tabLst>
                <a:defRPr sz="2600">
                  <a:solidFill>
                    <a:srgbClr val="011993"/>
                  </a:solidFill>
                </a:defRPr>
              </a:lvl1pPr>
            </a:lstStyle>
            <a:p>
              <a:r>
                <a:rPr b="1" dirty="0"/>
                <a:t>འོད་ཀྱི་ཁྱབ་གདལ།  ༼དངོས་ཁམས་ཚན་རིག༽</a:t>
              </a:r>
            </a:p>
          </p:txBody>
        </p:sp>
      </p:grp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0" fill="hold"/>
                                        <p:tgtEl>
                                          <p:spTgt spid="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3" grpId="1" animBg="1" advAuto="0"/>
      <p:bldP spid="697" grpId="2" animBg="1" advAuto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5" name="Shape 705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>
            <a:lvl1pPr>
              <a:tabLst>
                <a:tab pos="749300" algn="l"/>
              </a:tabLst>
            </a:lvl1pPr>
          </a:lstStyle>
          <a:p>
            <a:fld id="{86CB4B4D-7CA3-9044-876B-883B54F8677D}" type="slidenum">
              <a:t>43</a:t>
            </a:fld>
            <a:endParaRPr/>
          </a:p>
        </p:txBody>
      </p:sp>
      <p:pic>
        <p:nvPicPr>
          <p:cNvPr id="706" name="droppedImage.pn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632200" y="901700"/>
            <a:ext cx="5194300" cy="1309562"/>
          </a:xfrm>
          <a:prstGeom prst="rect">
            <a:avLst/>
          </a:prstGeom>
          <a:ln w="12700">
            <a:miter lim="400000"/>
          </a:ln>
        </p:spPr>
      </p:pic>
      <p:grpSp>
        <p:nvGrpSpPr>
          <p:cNvPr id="709" name="Group 709"/>
          <p:cNvGrpSpPr/>
          <p:nvPr/>
        </p:nvGrpSpPr>
        <p:grpSpPr>
          <a:xfrm>
            <a:off x="419100" y="279400"/>
            <a:ext cx="4816278" cy="1103035"/>
            <a:chOff x="0" y="0"/>
            <a:chExt cx="4816277" cy="1103034"/>
          </a:xfrm>
        </p:grpSpPr>
        <p:sp>
          <p:nvSpPr>
            <p:cNvPr id="707" name="Shape 707"/>
            <p:cNvSpPr/>
            <p:nvPr/>
          </p:nvSpPr>
          <p:spPr>
            <a:xfrm>
              <a:off x="0" y="0"/>
              <a:ext cx="4816277" cy="53340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50800" tIns="50800" rIns="50800" bIns="50800" numCol="1" anchor="t">
              <a:spAutoFit/>
            </a:bodyPr>
            <a:lstStyle>
              <a:lvl1pPr defTabSz="406400">
                <a:defRPr sz="2800" b="1">
                  <a:solidFill>
                    <a:srgbClr val="011993"/>
                  </a:solidFill>
                </a:defRPr>
              </a:lvl1pPr>
            </a:lstStyle>
            <a:p>
              <a:r>
                <a:t>Light propagation (Physics)</a:t>
              </a:r>
            </a:p>
          </p:txBody>
        </p:sp>
        <p:sp>
          <p:nvSpPr>
            <p:cNvPr id="708" name="Shape 708"/>
            <p:cNvSpPr/>
            <p:nvPr/>
          </p:nvSpPr>
          <p:spPr>
            <a:xfrm>
              <a:off x="3907" y="508000"/>
              <a:ext cx="1862689" cy="595034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50800" tIns="50800" rIns="50800" bIns="50800" numCol="1" anchor="t">
              <a:spAutoFit/>
            </a:bodyPr>
            <a:lstStyle>
              <a:lvl1pPr algn="just" defTabSz="406400">
                <a:spcBef>
                  <a:spcPts val="500"/>
                </a:spcBef>
                <a:tabLst>
                  <a:tab pos="4521200" algn="l"/>
                </a:tabLst>
                <a:defRPr sz="2600">
                  <a:solidFill>
                    <a:srgbClr val="011993"/>
                  </a:solidFill>
                </a:defRPr>
              </a:lvl1pPr>
            </a:lstStyle>
            <a:p>
              <a:r>
                <a:rPr sz="3200" b="1" dirty="0" err="1"/>
                <a:t>འོད་ཀྱི་ཁྱབ་གདལ</a:t>
              </a:r>
              <a:r>
                <a:rPr sz="3200" b="1" dirty="0"/>
                <a:t>། </a:t>
              </a:r>
            </a:p>
          </p:txBody>
        </p:sp>
      </p:grpSp>
      <p:sp>
        <p:nvSpPr>
          <p:cNvPr id="710" name="Shape 710"/>
          <p:cNvSpPr/>
          <p:nvPr/>
        </p:nvSpPr>
        <p:spPr>
          <a:xfrm>
            <a:off x="389070" y="2498140"/>
            <a:ext cx="8601341" cy="361124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50800" tIns="50800" rIns="50800" bIns="50800" anchor="ctr">
            <a:spAutoFit/>
          </a:bodyPr>
          <a:lstStyle/>
          <a:p>
            <a:pPr marL="1783714" indent="-1783714">
              <a:tabLst>
                <a:tab pos="4762500" algn="l"/>
              </a:tabLst>
              <a:defRPr sz="1800"/>
            </a:pPr>
            <a:r>
              <a:rPr dirty="0"/>
              <a:t>Light propagates: 	</a:t>
            </a:r>
            <a:r>
              <a:rPr dirty="0" err="1"/>
              <a:t>འོད</a:t>
            </a:r>
            <a:r>
              <a:rPr dirty="0"/>
              <a:t>་</a:t>
            </a:r>
            <a:r>
              <a:rPr lang="bo-CN" dirty="0"/>
              <a:t>དེ་</a:t>
            </a:r>
            <a:r>
              <a:rPr dirty="0" err="1"/>
              <a:t>ཁྱབ་གདལ</a:t>
            </a:r>
            <a:r>
              <a:rPr dirty="0"/>
              <a:t>་</a:t>
            </a:r>
            <a:r>
              <a:rPr lang="bo-CN" dirty="0"/>
              <a:t>ག</a:t>
            </a:r>
            <a:r>
              <a:rPr dirty="0"/>
              <a:t>་</a:t>
            </a:r>
            <a:r>
              <a:rPr lang="bo-CN" sz="1800" dirty="0"/>
              <a:t>འདྲ་</a:t>
            </a:r>
            <a:r>
              <a:rPr dirty="0" err="1"/>
              <a:t>འགྲོ</a:t>
            </a:r>
            <a:r>
              <a:rPr lang="bo-CN" sz="1800" dirty="0"/>
              <a:t>འམ་ཞེ་ན།</a:t>
            </a:r>
            <a:endParaRPr dirty="0"/>
          </a:p>
          <a:p>
            <a:pPr marL="1783714" indent="-1783714">
              <a:tabLst>
                <a:tab pos="4762500" algn="l"/>
              </a:tabLst>
              <a:defRPr sz="1800"/>
            </a:pPr>
            <a:r>
              <a:rPr dirty="0"/>
              <a:t>-  in straight line		</a:t>
            </a:r>
            <a:r>
              <a:rPr dirty="0" err="1"/>
              <a:t>ཐད་ཐིག་ཏུ</a:t>
            </a:r>
            <a:r>
              <a:rPr dirty="0"/>
              <a:t>།</a:t>
            </a:r>
          </a:p>
          <a:p>
            <a:pPr marL="1783714" indent="-1783714">
              <a:tabLst>
                <a:tab pos="4762500" algn="l"/>
              </a:tabLst>
              <a:defRPr sz="1800"/>
            </a:pPr>
            <a:r>
              <a:rPr dirty="0"/>
              <a:t>-  in vacuum with a speed of  300,000 km/s	</a:t>
            </a:r>
            <a:r>
              <a:rPr dirty="0" err="1"/>
              <a:t>སྟོང་སང་ནང་མྱུར་ཚད་སྐར་ཆ་གཅིག་ལ་ཀི་ལོ་མི་ཊར</a:t>
            </a:r>
            <a:r>
              <a:rPr dirty="0"/>
              <a:t>། ༣༠༠,༠༠༠</a:t>
            </a:r>
          </a:p>
          <a:p>
            <a:pPr marL="1783714" indent="-1783714">
              <a:tabLst>
                <a:tab pos="4762500" algn="l"/>
              </a:tabLst>
              <a:defRPr sz="1800"/>
            </a:pPr>
            <a:r>
              <a:rPr dirty="0"/>
              <a:t>-  in transparent matter with a lower speed	</a:t>
            </a:r>
            <a:r>
              <a:rPr dirty="0" err="1"/>
              <a:t>དྭངས་གསལ་གྱི་བེམ་གཟུགས་ནང་མྱུར་ཚད་ཞན་པ</a:t>
            </a:r>
            <a:r>
              <a:rPr dirty="0"/>
              <a:t>།</a:t>
            </a:r>
          </a:p>
          <a:p>
            <a:pPr marL="193039" indent="-193039">
              <a:tabLst>
                <a:tab pos="4762500" algn="l"/>
              </a:tabLst>
              <a:defRPr sz="1800"/>
            </a:pPr>
            <a:r>
              <a:rPr dirty="0"/>
              <a:t>-  as an electromagnetic wave or a photon flux 	</a:t>
            </a:r>
            <a:r>
              <a:rPr dirty="0" err="1"/>
              <a:t>གློག་ཁབ་ལེན་གྱི་རླབས་སམ་འོད་རྡུལ་གྱི་ཆུན་པོ་ལྟར</a:t>
            </a:r>
            <a:r>
              <a:rPr dirty="0"/>
              <a:t>།</a:t>
            </a:r>
          </a:p>
          <a:p>
            <a:pPr marL="193039" indent="-193039">
              <a:tabLst>
                <a:tab pos="4762500" algn="l"/>
              </a:tabLst>
              <a:defRPr sz="1800"/>
            </a:pPr>
            <a:r>
              <a:rPr dirty="0"/>
              <a:t>-  takes always the fastest way to travel from 	</a:t>
            </a:r>
            <a:r>
              <a:rPr dirty="0" err="1"/>
              <a:t>དེ་ནི་སྣེ་གཅིག་ནས་སྣེ་གཞན་བར་འགྲུལ་བཞུད</a:t>
            </a:r>
            <a:r>
              <a:rPr dirty="0"/>
              <a:t>་</a:t>
            </a:r>
            <a:br>
              <a:rPr dirty="0"/>
            </a:br>
            <a:r>
              <a:rPr dirty="0"/>
              <a:t>one point to another	</a:t>
            </a:r>
            <a:r>
              <a:rPr dirty="0" err="1"/>
              <a:t>ཀྱི་སྐབས་འགྲུལ་ལམ་མྱུར་ཤོས་ལེན་གྱི་ཡོད</a:t>
            </a:r>
            <a:r>
              <a:rPr dirty="0"/>
              <a:t>།</a:t>
            </a:r>
          </a:p>
          <a:p>
            <a:pPr marL="1783714" indent="-1783714">
              <a:spcBef>
                <a:spcPts val="1200"/>
              </a:spcBef>
              <a:tabLst>
                <a:tab pos="4762500" algn="l"/>
              </a:tabLst>
              <a:defRPr sz="1800"/>
            </a:pPr>
            <a:r>
              <a:rPr dirty="0"/>
              <a:t>Light is interpenetrating without distortion.	</a:t>
            </a:r>
            <a:r>
              <a:rPr dirty="0" err="1"/>
              <a:t>འོད་ནི་འགེག་མེད་དུ་ཕན་ཚུན་བསྐྱོད་པར་བྱེད</a:t>
            </a:r>
            <a:r>
              <a:rPr dirty="0"/>
              <a:t>།</a:t>
            </a:r>
          </a:p>
          <a:p>
            <a:pPr marL="1783714" indent="-1783714">
              <a:spcBef>
                <a:spcPts val="1200"/>
              </a:spcBef>
              <a:tabLst>
                <a:tab pos="4762500" algn="l"/>
              </a:tabLst>
              <a:defRPr sz="1800"/>
            </a:pPr>
            <a:r>
              <a:rPr dirty="0"/>
              <a:t>White light consists of all rainbow </a:t>
            </a:r>
            <a:r>
              <a:rPr dirty="0" err="1"/>
              <a:t>colours</a:t>
            </a:r>
            <a:r>
              <a:rPr dirty="0"/>
              <a:t>	</a:t>
            </a:r>
            <a:r>
              <a:rPr dirty="0" err="1"/>
              <a:t>འོད་དཀར་པོའི་ནང་འཇའ་ཚོན་གྱི་ཁ་དོག་ཆ་ཚང་ཡོད</a:t>
            </a:r>
            <a:r>
              <a:rPr dirty="0"/>
              <a:t>།</a:t>
            </a:r>
          </a:p>
          <a:p>
            <a:pPr marL="55325" indent="-55325">
              <a:spcBef>
                <a:spcPts val="1200"/>
              </a:spcBef>
              <a:tabLst>
                <a:tab pos="4762500" algn="l"/>
              </a:tabLst>
              <a:defRPr sz="1800"/>
            </a:pPr>
            <a:r>
              <a:rPr dirty="0"/>
              <a:t>A Laser beam has exactly one colour 	ལེ་ཟེར་གྱི་འོད་མདངས་ལ་ཁ་དོག་གཅིག་ཡོད།</a:t>
            </a:r>
            <a:br>
              <a:rPr dirty="0"/>
            </a:br>
            <a:r>
              <a:rPr dirty="0"/>
              <a:t>(monochromatic)	 ༼ཚོས་གཅིག་འོད་ཟེར།༽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71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8" fill="hold"/>
                                        <p:tgtEl>
                                          <p:spTgt spid="7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2" fill="hold"/>
                                        <p:tgtEl>
                                          <p:spTgt spid="7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6" fill="hold"/>
                                        <p:tgtEl>
                                          <p:spTgt spid="7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0" fill="hold"/>
                                        <p:tgtEl>
                                          <p:spTgt spid="7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4" fill="hold"/>
                                        <p:tgtEl>
                                          <p:spTgt spid="7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8" fill="hold"/>
                                        <p:tgtEl>
                                          <p:spTgt spid="7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32" fill="hold"/>
                                        <p:tgtEl>
                                          <p:spTgt spid="7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36" fill="hold"/>
                                        <p:tgtEl>
                                          <p:spTgt spid="7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40" fill="hold"/>
                                        <p:tgtEl>
                                          <p:spTgt spid="71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0" grpId="1" build="p" bldLvl="5" animBg="1" advAuto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2" name="Shape 712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>
            <a:lvl1pPr>
              <a:tabLst>
                <a:tab pos="749300" algn="l"/>
              </a:tabLst>
            </a:lvl1pPr>
          </a:lstStyle>
          <a:p>
            <a:fld id="{86CB4B4D-7CA3-9044-876B-883B54F8677D}" type="slidenum">
              <a:t>44</a:t>
            </a:fld>
            <a:endParaRPr/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" name="Shape 716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>
            <a:lvl1pPr>
              <a:tabLst>
                <a:tab pos="749300" algn="l"/>
              </a:tabLst>
            </a:lvl1pPr>
          </a:lstStyle>
          <a:p>
            <a:fld id="{86CB4B4D-7CA3-9044-876B-883B54F8677D}" type="slidenum">
              <a:t>45</a:t>
            </a:fld>
            <a:endParaRPr/>
          </a:p>
        </p:txBody>
      </p:sp>
      <p:sp>
        <p:nvSpPr>
          <p:cNvPr id="717" name="Shape 717"/>
          <p:cNvSpPr/>
          <p:nvPr/>
        </p:nvSpPr>
        <p:spPr>
          <a:xfrm>
            <a:off x="4204275" y="1358900"/>
            <a:ext cx="4902201" cy="1333698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/>
          <a:p>
            <a:pPr defTabSz="406400">
              <a:lnSpc>
                <a:spcPts val="2400"/>
              </a:lnSpc>
              <a:tabLst>
                <a:tab pos="2438400" algn="l"/>
              </a:tabLst>
              <a:defRPr sz="2000"/>
            </a:pPr>
            <a:r>
              <a:rPr i="1" dirty="0"/>
              <a:t>O</a:t>
            </a:r>
            <a:r>
              <a:rPr dirty="0"/>
              <a:t> = Object	</a:t>
            </a:r>
            <a:r>
              <a:rPr dirty="0" err="1"/>
              <a:t>དངོས་པོ</a:t>
            </a:r>
            <a:r>
              <a:rPr dirty="0"/>
              <a:t>། </a:t>
            </a:r>
            <a:r>
              <a:rPr dirty="0" err="1"/>
              <a:t>ཡུལ</a:t>
            </a:r>
            <a:r>
              <a:rPr dirty="0"/>
              <a:t>།</a:t>
            </a:r>
          </a:p>
          <a:p>
            <a:pPr defTabSz="406400">
              <a:lnSpc>
                <a:spcPts val="2400"/>
              </a:lnSpc>
              <a:tabLst>
                <a:tab pos="2438400" algn="l"/>
              </a:tabLst>
              <a:defRPr sz="2000"/>
            </a:pPr>
            <a:r>
              <a:rPr i="1" dirty="0"/>
              <a:t>I</a:t>
            </a:r>
            <a:r>
              <a:rPr dirty="0"/>
              <a:t> = Image	</a:t>
            </a:r>
            <a:r>
              <a:rPr dirty="0" err="1"/>
              <a:t>སྣང་བརྙན</a:t>
            </a:r>
            <a:r>
              <a:rPr dirty="0"/>
              <a:t>།</a:t>
            </a:r>
          </a:p>
          <a:p>
            <a:pPr defTabSz="406400">
              <a:lnSpc>
                <a:spcPts val="2400"/>
              </a:lnSpc>
              <a:tabLst>
                <a:tab pos="2438400" algn="l"/>
              </a:tabLst>
              <a:defRPr sz="2000"/>
            </a:pPr>
            <a:r>
              <a:rPr i="1" dirty="0"/>
              <a:t>o</a:t>
            </a:r>
            <a:r>
              <a:rPr dirty="0"/>
              <a:t> = Object distance	</a:t>
            </a:r>
            <a:r>
              <a:rPr dirty="0" err="1"/>
              <a:t>དངོས་པོའི་རྒྱང་ཐག</a:t>
            </a:r>
            <a:r>
              <a:rPr dirty="0"/>
              <a:t>།</a:t>
            </a:r>
          </a:p>
          <a:p>
            <a:pPr defTabSz="406400">
              <a:lnSpc>
                <a:spcPts val="2400"/>
              </a:lnSpc>
              <a:tabLst>
                <a:tab pos="2438400" algn="l"/>
              </a:tabLst>
              <a:defRPr sz="2000"/>
            </a:pPr>
            <a:r>
              <a:rPr i="1" dirty="0" err="1"/>
              <a:t>i</a:t>
            </a:r>
            <a:r>
              <a:rPr i="1" dirty="0"/>
              <a:t> </a:t>
            </a:r>
            <a:r>
              <a:rPr dirty="0"/>
              <a:t>= Image distance	</a:t>
            </a:r>
            <a:r>
              <a:rPr dirty="0" err="1"/>
              <a:t>སྣང་བརྙན་གྱི་རྒྱང་ཐག</a:t>
            </a:r>
            <a:endParaRPr dirty="0"/>
          </a:p>
        </p:txBody>
      </p:sp>
      <p:pic>
        <p:nvPicPr>
          <p:cNvPr id="718" name="droppedImage.pn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77800" y="1422400"/>
            <a:ext cx="3873500" cy="4421961"/>
          </a:xfrm>
          <a:prstGeom prst="rect">
            <a:avLst/>
          </a:prstGeom>
          <a:ln w="12700">
            <a:miter lim="400000"/>
          </a:ln>
        </p:spPr>
      </p:pic>
      <p:pic>
        <p:nvPicPr>
          <p:cNvPr id="719" name="droppedImage.png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10100" y="4104162"/>
            <a:ext cx="3714064" cy="850901"/>
          </a:xfrm>
          <a:prstGeom prst="rect">
            <a:avLst/>
          </a:prstGeom>
          <a:ln w="12700">
            <a:miter lim="400000"/>
          </a:ln>
        </p:spPr>
      </p:pic>
      <p:pic>
        <p:nvPicPr>
          <p:cNvPr id="720" name="droppedImage.png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234593" y="5269916"/>
            <a:ext cx="1041558" cy="927101"/>
          </a:xfrm>
          <a:prstGeom prst="rect">
            <a:avLst/>
          </a:prstGeom>
          <a:ln w="12700">
            <a:miter lim="400000"/>
          </a:ln>
        </p:spPr>
      </p:pic>
      <p:sp>
        <p:nvSpPr>
          <p:cNvPr id="721" name="Shape 721"/>
          <p:cNvSpPr/>
          <p:nvPr/>
        </p:nvSpPr>
        <p:spPr>
          <a:xfrm>
            <a:off x="1727056" y="5892800"/>
            <a:ext cx="2463057" cy="8128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50800" tIns="50800" rIns="50800" bIns="50800">
            <a:spAutoFit/>
          </a:bodyPr>
          <a:lstStyle/>
          <a:p>
            <a:pPr algn="ctr" defTabSz="406400">
              <a:lnSpc>
                <a:spcPts val="2400"/>
              </a:lnSpc>
              <a:tabLst>
                <a:tab pos="749300" algn="l"/>
              </a:tabLst>
              <a:defRPr sz="2000"/>
            </a:pPr>
            <a:r>
              <a:t>Point light source</a:t>
            </a:r>
            <a:br/>
            <a:r>
              <a:rPr>
                <a:latin typeface="Gill Sans"/>
                <a:ea typeface="Gill Sans"/>
                <a:cs typeface="Gill Sans"/>
                <a:sym typeface="Gill Sans"/>
              </a:rPr>
              <a:t>འོད་ཀྱི་འབྱུང་ཁུངས་སྣེ་གཅིག</a:t>
            </a:r>
          </a:p>
        </p:txBody>
      </p:sp>
      <p:sp>
        <p:nvSpPr>
          <p:cNvPr id="722" name="Shape 722"/>
          <p:cNvSpPr/>
          <p:nvPr/>
        </p:nvSpPr>
        <p:spPr>
          <a:xfrm>
            <a:off x="132375" y="177800"/>
            <a:ext cx="2124076" cy="5842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50800" tIns="50800" rIns="50800" bIns="50800">
            <a:spAutoFit/>
          </a:bodyPr>
          <a:lstStyle>
            <a:lvl1pPr algn="ctr" defTabSz="406400">
              <a:lnSpc>
                <a:spcPts val="3800"/>
              </a:lnSpc>
              <a:tabLst>
                <a:tab pos="749300" algn="l"/>
              </a:tabLst>
              <a:defRPr sz="3200" b="1">
                <a:solidFill>
                  <a:srgbClr val="011993"/>
                </a:solidFill>
              </a:defRPr>
            </a:lvl1pPr>
          </a:lstStyle>
          <a:p>
            <a:r>
              <a:t>3. Shadow</a:t>
            </a:r>
          </a:p>
        </p:txBody>
      </p:sp>
      <p:sp>
        <p:nvSpPr>
          <p:cNvPr id="723" name="Shape 723"/>
          <p:cNvSpPr/>
          <p:nvPr/>
        </p:nvSpPr>
        <p:spPr>
          <a:xfrm>
            <a:off x="139700" y="685800"/>
            <a:ext cx="1746953" cy="53347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50800" tIns="50800" rIns="50800" bIns="50800">
            <a:spAutoFit/>
          </a:bodyPr>
          <a:lstStyle>
            <a:lvl1pPr defTabSz="406400">
              <a:defRPr sz="2800">
                <a:solidFill>
                  <a:srgbClr val="011A9A"/>
                </a:solidFill>
              </a:defRPr>
            </a:lvl1pPr>
          </a:lstStyle>
          <a:p>
            <a:r>
              <a:rPr lang="en-US" b="1" dirty="0"/>
              <a:t> </a:t>
            </a:r>
            <a:r>
              <a:rPr b="1" dirty="0"/>
              <a:t>༣</a:t>
            </a:r>
            <a:r>
              <a:rPr lang="en-US" b="1" dirty="0"/>
              <a:t> </a:t>
            </a:r>
            <a:r>
              <a:rPr lang="bo-CN" sz="2800" b="1" i="0" u="none" strike="noStrike" dirty="0">
                <a:solidFill>
                  <a:schemeClr val="accent1">
                    <a:lumMod val="50000"/>
                  </a:schemeClr>
                </a:solidFill>
                <a:effectLst/>
                <a:latin typeface="Arial" panose="020B0604020202020204" pitchFamily="34" charset="0"/>
              </a:rPr>
              <a:t>༽</a:t>
            </a:r>
            <a:r>
              <a:rPr b="1" dirty="0"/>
              <a:t>   </a:t>
            </a:r>
            <a:r>
              <a:rPr b="1" dirty="0" err="1"/>
              <a:t>གྲིབ་ནག</a:t>
            </a:r>
            <a:endParaRPr b="1" dirty="0"/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0" fill="hold"/>
                                        <p:tgtEl>
                                          <p:spTgt spid="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3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4" fill="hold"/>
                                        <p:tgtEl>
                                          <p:spTgt spid="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7" grpId="1" animBg="1" advAuto="0"/>
      <p:bldP spid="719" grpId="2" animBg="1" advAuto="0"/>
      <p:bldP spid="720" grpId="3" animBg="1" advAuto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" name="Shape 727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>
            <a:lvl1pPr>
              <a:tabLst>
                <a:tab pos="749300" algn="l"/>
              </a:tabLst>
            </a:lvl1pPr>
          </a:lstStyle>
          <a:p>
            <a:fld id="{86CB4B4D-7CA3-9044-876B-883B54F8677D}" type="slidenum">
              <a:t>46</a:t>
            </a:fld>
            <a:endParaRPr/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1" name="Shape 731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>
            <a:lvl1pPr>
              <a:tabLst>
                <a:tab pos="749300" algn="l"/>
              </a:tabLst>
            </a:lvl1pPr>
          </a:lstStyle>
          <a:p>
            <a:fld id="{86CB4B4D-7CA3-9044-876B-883B54F8677D}" type="slidenum">
              <a:t>47</a:t>
            </a:fld>
            <a:endParaRPr/>
          </a:p>
        </p:txBody>
      </p:sp>
      <p:sp>
        <p:nvSpPr>
          <p:cNvPr id="732" name="Shape 732"/>
          <p:cNvSpPr/>
          <p:nvPr/>
        </p:nvSpPr>
        <p:spPr>
          <a:xfrm>
            <a:off x="146804" y="1282700"/>
            <a:ext cx="2616201" cy="8128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/>
          <a:p>
            <a:pPr algn="ctr" defTabSz="406400">
              <a:lnSpc>
                <a:spcPts val="2400"/>
              </a:lnSpc>
              <a:tabLst>
                <a:tab pos="749300" algn="l"/>
              </a:tabLst>
              <a:defRPr sz="2000"/>
            </a:pPr>
            <a:r>
              <a:t>One point light source</a:t>
            </a:r>
            <a:br/>
            <a:r>
              <a:t>འོད་ཀྱི་འབྱུང་ཁུངས་སྣེ་གཅིག</a:t>
            </a:r>
          </a:p>
        </p:txBody>
      </p:sp>
      <p:sp>
        <p:nvSpPr>
          <p:cNvPr id="733" name="Shape 733"/>
          <p:cNvSpPr/>
          <p:nvPr/>
        </p:nvSpPr>
        <p:spPr>
          <a:xfrm>
            <a:off x="3225800" y="1282700"/>
            <a:ext cx="2489200" cy="15240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/>
          <a:p>
            <a:pPr algn="ctr" defTabSz="406400">
              <a:lnSpc>
                <a:spcPts val="2400"/>
              </a:lnSpc>
              <a:tabLst>
                <a:tab pos="749300" algn="l"/>
              </a:tabLst>
              <a:defRPr sz="2000"/>
            </a:pPr>
            <a:r>
              <a:t>Two point light sources</a:t>
            </a:r>
            <a:br/>
            <a:r>
              <a:t>འོད་ཀྱི་འབྱུང་ཁུངས་སྣེ་གཉིས།</a:t>
            </a:r>
          </a:p>
        </p:txBody>
      </p:sp>
      <p:sp>
        <p:nvSpPr>
          <p:cNvPr id="734" name="Shape 734"/>
          <p:cNvSpPr/>
          <p:nvPr/>
        </p:nvSpPr>
        <p:spPr>
          <a:xfrm>
            <a:off x="5803900" y="1282700"/>
            <a:ext cx="3314700" cy="8128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/>
          <a:p>
            <a:pPr algn="ctr" defTabSz="406400">
              <a:lnSpc>
                <a:spcPts val="2400"/>
              </a:lnSpc>
              <a:tabLst>
                <a:tab pos="749300" algn="l"/>
              </a:tabLst>
              <a:defRPr sz="2000"/>
            </a:pPr>
            <a:r>
              <a:t>One extended light source</a:t>
            </a:r>
            <a:br/>
            <a:r>
              <a:t>འོད་ཀྱི་འབྱུང་ཁུངས་གཅིག་རྒྱ་བསྐྱེད་པ།</a:t>
            </a:r>
          </a:p>
        </p:txBody>
      </p:sp>
      <p:sp>
        <p:nvSpPr>
          <p:cNvPr id="735" name="Shape 735"/>
          <p:cNvSpPr/>
          <p:nvPr/>
        </p:nvSpPr>
        <p:spPr>
          <a:xfrm>
            <a:off x="485308" y="469900"/>
            <a:ext cx="1088009" cy="4064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50800" tIns="50800" rIns="50800" bIns="50800">
            <a:spAutoFit/>
          </a:bodyPr>
          <a:lstStyle>
            <a:lvl1pPr algn="ctr" defTabSz="406400">
              <a:lnSpc>
                <a:spcPts val="2400"/>
              </a:lnSpc>
              <a:tabLst>
                <a:tab pos="749300" algn="l"/>
              </a:tabLst>
              <a:defRPr sz="2000" b="1"/>
            </a:lvl1pPr>
          </a:lstStyle>
          <a:p>
            <a:r>
              <a:t>Shadow</a:t>
            </a:r>
          </a:p>
        </p:txBody>
      </p:sp>
      <p:grpSp>
        <p:nvGrpSpPr>
          <p:cNvPr id="743" name="Group 743"/>
          <p:cNvGrpSpPr/>
          <p:nvPr/>
        </p:nvGrpSpPr>
        <p:grpSpPr>
          <a:xfrm>
            <a:off x="29368" y="2946400"/>
            <a:ext cx="9122207" cy="3433988"/>
            <a:chOff x="0" y="0"/>
            <a:chExt cx="9122205" cy="3433987"/>
          </a:xfrm>
        </p:grpSpPr>
        <p:pic>
          <p:nvPicPr>
            <p:cNvPr id="736" name="droppedImage.png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0"/>
              <a:ext cx="9122206" cy="2781300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sp>
          <p:nvSpPr>
            <p:cNvPr id="737" name="Shape 737"/>
            <p:cNvSpPr/>
            <p:nvPr/>
          </p:nvSpPr>
          <p:spPr>
            <a:xfrm>
              <a:off x="3024216" y="2743200"/>
              <a:ext cx="2553198" cy="34290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50800" tIns="50800" rIns="50800" bIns="50800" numCol="1" anchor="t">
              <a:spAutoFit/>
            </a:bodyPr>
            <a:lstStyle>
              <a:lvl1pPr algn="ctr" defTabSz="406400">
                <a:lnSpc>
                  <a:spcPts val="1900"/>
                </a:lnSpc>
                <a:tabLst>
                  <a:tab pos="749300" algn="l"/>
                </a:tabLst>
                <a:defRPr sz="1600" b="1"/>
              </a:lvl1pPr>
            </a:lstStyle>
            <a:p>
              <a:r>
                <a:t>Deepest shadow (Umbra)</a:t>
              </a:r>
            </a:p>
          </p:txBody>
        </p:sp>
        <p:sp>
          <p:nvSpPr>
            <p:cNvPr id="738" name="Shape 738"/>
            <p:cNvSpPr/>
            <p:nvPr/>
          </p:nvSpPr>
          <p:spPr>
            <a:xfrm rot="1668237">
              <a:off x="4983783" y="1546542"/>
              <a:ext cx="1143001" cy="63501"/>
            </a:xfrm>
            <a:prstGeom prst="rect">
              <a:avLst/>
            </a:prstGeom>
            <a:solidFill>
              <a:srgbClr val="F3EFFF"/>
            </a:solidFill>
            <a:ln w="25400" cap="flat">
              <a:solidFill>
                <a:srgbClr val="F3E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739" name="Shape 739"/>
            <p:cNvSpPr/>
            <p:nvPr/>
          </p:nvSpPr>
          <p:spPr>
            <a:xfrm>
              <a:off x="5190331" y="1346200"/>
              <a:ext cx="749301" cy="393701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endParaRPr/>
            </a:p>
          </p:txBody>
        </p:sp>
        <p:sp>
          <p:nvSpPr>
            <p:cNvPr id="740" name="Shape 740"/>
            <p:cNvSpPr/>
            <p:nvPr/>
          </p:nvSpPr>
          <p:spPr>
            <a:xfrm>
              <a:off x="5177631" y="1422400"/>
              <a:ext cx="749301" cy="393701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endParaRPr/>
            </a:p>
          </p:txBody>
        </p:sp>
        <p:sp>
          <p:nvSpPr>
            <p:cNvPr id="741" name="Shape 741"/>
            <p:cNvSpPr/>
            <p:nvPr/>
          </p:nvSpPr>
          <p:spPr>
            <a:xfrm>
              <a:off x="4491831" y="2603500"/>
              <a:ext cx="533401" cy="88900"/>
            </a:xfrm>
            <a:prstGeom prst="rect">
              <a:avLst/>
            </a:prstGeom>
            <a:solidFill>
              <a:srgbClr val="F3EFFF"/>
            </a:solidFill>
            <a:ln w="25400" cap="flat">
              <a:solidFill>
                <a:srgbClr val="F3E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742" name="Shape 742"/>
            <p:cNvSpPr/>
            <p:nvPr/>
          </p:nvSpPr>
          <p:spPr>
            <a:xfrm>
              <a:off x="2955131" y="2971800"/>
              <a:ext cx="2829561" cy="462188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50800" tIns="50800" rIns="50800" bIns="50800" numCol="1" anchor="t">
              <a:spAutoFit/>
            </a:bodyPr>
            <a:lstStyle/>
            <a:p>
              <a:pPr>
                <a:defRPr sz="2000"/>
              </a:pPr>
              <a:r>
                <a:t>གྲིབ་ནག་གཏིང་ཟབ་ཤོས། (གྲིབ་མདངས།</a:t>
              </a:r>
              <a:r>
                <a:rPr>
                  <a:latin typeface="+mn-lt"/>
                  <a:ea typeface="+mn-ea"/>
                  <a:cs typeface="+mn-cs"/>
                  <a:sym typeface="Arial"/>
                </a:rPr>
                <a:t>)</a:t>
              </a:r>
            </a:p>
          </p:txBody>
        </p:sp>
      </p:grpSp>
      <p:sp>
        <p:nvSpPr>
          <p:cNvPr id="744" name="Shape 744"/>
          <p:cNvSpPr/>
          <p:nvPr/>
        </p:nvSpPr>
        <p:spPr>
          <a:xfrm>
            <a:off x="2146300" y="368300"/>
            <a:ext cx="981672" cy="6858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50800" tIns="50800" rIns="50800" bIns="50800">
            <a:spAutoFit/>
          </a:bodyPr>
          <a:lstStyle>
            <a:lvl1pPr defTabSz="406400">
              <a:defRPr sz="2800">
                <a:latin typeface="Monlam Uni OuChan2"/>
                <a:ea typeface="Monlam Uni OuChan2"/>
                <a:cs typeface="Monlam Uni OuChan2"/>
                <a:sym typeface="Monlam Uni OuChan2"/>
              </a:defRPr>
            </a:lvl1pPr>
          </a:lstStyle>
          <a:p>
            <a:r>
              <a:t>གྲིབ་ནག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0" fill="hold"/>
                                        <p:tgtEl>
                                          <p:spTgt spid="7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3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4" fill="hold"/>
                                        <p:tgtEl>
                                          <p:spTgt spid="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4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8" fill="hold"/>
                                        <p:tgtEl>
                                          <p:spTgt spid="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2" grpId="1" animBg="1" advAuto="0"/>
      <p:bldP spid="733" grpId="2" animBg="1" advAuto="0"/>
      <p:bldP spid="734" grpId="3" animBg="1" advAuto="0"/>
      <p:bldP spid="743" grpId="4" animBg="1" advAuto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6" name="Shape 746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>
            <a:lvl1pPr>
              <a:tabLst>
                <a:tab pos="749300" algn="l"/>
              </a:tabLst>
            </a:lvl1pPr>
          </a:lstStyle>
          <a:p>
            <a:fld id="{86CB4B4D-7CA3-9044-876B-883B54F8677D}" type="slidenum">
              <a:t>48</a:t>
            </a:fld>
            <a:endParaRPr/>
          </a:p>
        </p:txBody>
      </p:sp>
      <p:sp>
        <p:nvSpPr>
          <p:cNvPr id="747" name="Shape 747"/>
          <p:cNvSpPr/>
          <p:nvPr/>
        </p:nvSpPr>
        <p:spPr>
          <a:xfrm>
            <a:off x="6289893" y="2222500"/>
            <a:ext cx="2006403" cy="4064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50800" tIns="50800" rIns="50800" bIns="50800">
            <a:spAutoFit/>
          </a:bodyPr>
          <a:lstStyle>
            <a:lvl1pPr algn="ctr" defTabSz="406400">
              <a:lnSpc>
                <a:spcPts val="2400"/>
              </a:lnSpc>
              <a:tabLst>
                <a:tab pos="749300" algn="l"/>
              </a:tabLst>
              <a:defRPr sz="2000"/>
            </a:lvl1pPr>
          </a:lstStyle>
          <a:p>
            <a:r>
              <a:t>Red half shadow</a:t>
            </a:r>
          </a:p>
        </p:txBody>
      </p:sp>
      <p:sp>
        <p:nvSpPr>
          <p:cNvPr id="748" name="Shape 748"/>
          <p:cNvSpPr/>
          <p:nvPr/>
        </p:nvSpPr>
        <p:spPr>
          <a:xfrm>
            <a:off x="6350993" y="3848100"/>
            <a:ext cx="2246388" cy="4064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50800" tIns="50800" rIns="50800" bIns="50800">
            <a:spAutoFit/>
          </a:bodyPr>
          <a:lstStyle>
            <a:lvl1pPr algn="ctr" defTabSz="406400">
              <a:lnSpc>
                <a:spcPts val="2400"/>
              </a:lnSpc>
              <a:tabLst>
                <a:tab pos="749300" algn="l"/>
              </a:tabLst>
              <a:defRPr sz="2000"/>
            </a:lvl1pPr>
          </a:lstStyle>
          <a:p>
            <a:r>
              <a:t>Green half shadow</a:t>
            </a:r>
          </a:p>
        </p:txBody>
      </p:sp>
      <p:sp>
        <p:nvSpPr>
          <p:cNvPr id="749" name="Shape 749"/>
          <p:cNvSpPr/>
          <p:nvPr/>
        </p:nvSpPr>
        <p:spPr>
          <a:xfrm>
            <a:off x="531623" y="1181100"/>
            <a:ext cx="2811067" cy="4064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50800" tIns="50800" rIns="50800" bIns="50800">
            <a:spAutoFit/>
          </a:bodyPr>
          <a:lstStyle>
            <a:lvl1pPr algn="ctr" defTabSz="406400">
              <a:lnSpc>
                <a:spcPts val="2400"/>
              </a:lnSpc>
              <a:tabLst>
                <a:tab pos="749300" algn="l"/>
              </a:tabLst>
              <a:defRPr sz="2000"/>
            </a:lvl1pPr>
          </a:lstStyle>
          <a:p>
            <a:r>
              <a:t>Green point light source</a:t>
            </a:r>
          </a:p>
        </p:txBody>
      </p:sp>
      <p:sp>
        <p:nvSpPr>
          <p:cNvPr id="750" name="Shape 750"/>
          <p:cNvSpPr/>
          <p:nvPr/>
        </p:nvSpPr>
        <p:spPr>
          <a:xfrm>
            <a:off x="577857" y="5092700"/>
            <a:ext cx="2571081" cy="4064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50800" tIns="50800" rIns="50800" bIns="50800">
            <a:spAutoFit/>
          </a:bodyPr>
          <a:lstStyle>
            <a:lvl1pPr algn="ctr" defTabSz="406400">
              <a:lnSpc>
                <a:spcPts val="2400"/>
              </a:lnSpc>
              <a:tabLst>
                <a:tab pos="749300" algn="l"/>
              </a:tabLst>
              <a:defRPr sz="2000"/>
            </a:lvl1pPr>
          </a:lstStyle>
          <a:p>
            <a:r>
              <a:t>Red point light source</a:t>
            </a:r>
          </a:p>
        </p:txBody>
      </p:sp>
      <p:sp>
        <p:nvSpPr>
          <p:cNvPr id="751" name="Shape 751"/>
          <p:cNvSpPr/>
          <p:nvPr/>
        </p:nvSpPr>
        <p:spPr>
          <a:xfrm>
            <a:off x="1663700" y="1778000"/>
            <a:ext cx="3187700" cy="3048000"/>
          </a:xfrm>
          <a:prstGeom prst="rect">
            <a:avLst/>
          </a:prstGeom>
          <a:solidFill>
            <a:srgbClr val="FFFC79"/>
          </a:solidFill>
          <a:ln w="25400">
            <a:solidFill>
              <a:srgbClr val="000000"/>
            </a:solidFill>
            <a:miter lim="400000"/>
          </a:ln>
        </p:spPr>
        <p:txBody>
          <a:bodyPr lIns="38100" tIns="38100" rIns="38100" bIns="38100" anchor="ctr"/>
          <a:lstStyle/>
          <a:p>
            <a:pPr algn="ctr" defTabSz="406400">
              <a:lnSpc>
                <a:spcPts val="3300"/>
              </a:lnSpc>
              <a:tabLst>
                <a:tab pos="749300" algn="l"/>
              </a:tabLst>
              <a:defRPr sz="2800"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pic>
        <p:nvPicPr>
          <p:cNvPr id="752" name="droppedImage.pn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943100" y="1676400"/>
            <a:ext cx="4610604" cy="3634740"/>
          </a:xfrm>
          <a:prstGeom prst="rect">
            <a:avLst/>
          </a:prstGeom>
          <a:ln w="12700">
            <a:miter lim="400000"/>
          </a:ln>
        </p:spPr>
      </p:pic>
      <p:sp>
        <p:nvSpPr>
          <p:cNvPr id="753" name="Shape 753"/>
          <p:cNvSpPr/>
          <p:nvPr/>
        </p:nvSpPr>
        <p:spPr>
          <a:xfrm>
            <a:off x="2247900" y="1917700"/>
            <a:ext cx="1244600" cy="508000"/>
          </a:xfrm>
          <a:prstGeom prst="rect">
            <a:avLst/>
          </a:prstGeom>
          <a:solidFill>
            <a:srgbClr val="FFFC79"/>
          </a:solidFill>
          <a:ln w="25400">
            <a:solidFill>
              <a:srgbClr val="FFFFFF"/>
            </a:solidFill>
            <a:miter lim="400000"/>
          </a:ln>
        </p:spPr>
        <p:txBody>
          <a:bodyPr lIns="38100" tIns="38100" rIns="38100" bIns="38100" anchor="ctr"/>
          <a:lstStyle/>
          <a:p>
            <a:pPr algn="ctr" defTabSz="406400">
              <a:lnSpc>
                <a:spcPts val="3300"/>
              </a:lnSpc>
              <a:tabLst>
                <a:tab pos="749300" algn="l"/>
              </a:tabLst>
              <a:defRPr sz="2800"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754" name="Shape 754"/>
          <p:cNvSpPr/>
          <p:nvPr/>
        </p:nvSpPr>
        <p:spPr>
          <a:xfrm>
            <a:off x="2247900" y="4152900"/>
            <a:ext cx="1244600" cy="508000"/>
          </a:xfrm>
          <a:prstGeom prst="rect">
            <a:avLst/>
          </a:prstGeom>
          <a:solidFill>
            <a:srgbClr val="FFFC79"/>
          </a:solidFill>
          <a:ln w="25400">
            <a:solidFill>
              <a:srgbClr val="FFFFFF"/>
            </a:solidFill>
            <a:miter lim="400000"/>
          </a:ln>
        </p:spPr>
        <p:txBody>
          <a:bodyPr lIns="38100" tIns="38100" rIns="38100" bIns="38100" anchor="ctr"/>
          <a:lstStyle/>
          <a:p>
            <a:pPr algn="ctr" defTabSz="406400">
              <a:lnSpc>
                <a:spcPts val="3300"/>
              </a:lnSpc>
              <a:tabLst>
                <a:tab pos="749300" algn="l"/>
              </a:tabLst>
              <a:defRPr sz="2800"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755" name="Shape 755"/>
          <p:cNvSpPr/>
          <p:nvPr/>
        </p:nvSpPr>
        <p:spPr>
          <a:xfrm>
            <a:off x="5029200" y="2235200"/>
            <a:ext cx="1244600" cy="508000"/>
          </a:xfrm>
          <a:prstGeom prst="rect">
            <a:avLst/>
          </a:prstGeom>
          <a:solidFill>
            <a:srgbClr val="DCEDFF"/>
          </a:solidFill>
          <a:ln w="25400">
            <a:solidFill>
              <a:srgbClr val="DCEDFF"/>
            </a:solidFill>
            <a:miter lim="400000"/>
          </a:ln>
        </p:spPr>
        <p:txBody>
          <a:bodyPr lIns="38100" tIns="38100" rIns="38100" bIns="38100" anchor="ctr"/>
          <a:lstStyle/>
          <a:p>
            <a:pPr algn="ctr" defTabSz="406400">
              <a:lnSpc>
                <a:spcPts val="3300"/>
              </a:lnSpc>
              <a:tabLst>
                <a:tab pos="749300" algn="l"/>
              </a:tabLst>
              <a:defRPr sz="2800"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756" name="Shape 756"/>
          <p:cNvSpPr/>
          <p:nvPr/>
        </p:nvSpPr>
        <p:spPr>
          <a:xfrm>
            <a:off x="5029200" y="3848100"/>
            <a:ext cx="1244600" cy="508000"/>
          </a:xfrm>
          <a:prstGeom prst="rect">
            <a:avLst/>
          </a:prstGeom>
          <a:solidFill>
            <a:srgbClr val="DCEDFF"/>
          </a:solidFill>
          <a:ln w="25400">
            <a:solidFill>
              <a:srgbClr val="DCEDFF"/>
            </a:solidFill>
            <a:miter lim="400000"/>
          </a:ln>
        </p:spPr>
        <p:txBody>
          <a:bodyPr lIns="38100" tIns="38100" rIns="38100" bIns="38100" anchor="ctr"/>
          <a:lstStyle/>
          <a:p>
            <a:pPr algn="ctr" defTabSz="406400">
              <a:lnSpc>
                <a:spcPts val="3300"/>
              </a:lnSpc>
              <a:tabLst>
                <a:tab pos="749300" algn="l"/>
              </a:tabLst>
              <a:defRPr sz="2800"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757" name="Shape 757"/>
          <p:cNvSpPr/>
          <p:nvPr/>
        </p:nvSpPr>
        <p:spPr>
          <a:xfrm>
            <a:off x="2247900" y="4864100"/>
            <a:ext cx="4292600" cy="292100"/>
          </a:xfrm>
          <a:prstGeom prst="rect">
            <a:avLst/>
          </a:prstGeom>
          <a:solidFill>
            <a:srgbClr val="DCEDFF"/>
          </a:solidFill>
          <a:ln w="25400">
            <a:solidFill>
              <a:srgbClr val="DCEDFF"/>
            </a:solidFill>
            <a:miter lim="400000"/>
          </a:ln>
        </p:spPr>
        <p:txBody>
          <a:bodyPr lIns="38100" tIns="38100" rIns="38100" bIns="38100" anchor="ctr"/>
          <a:lstStyle/>
          <a:p>
            <a:pPr algn="ctr" defTabSz="406400">
              <a:lnSpc>
                <a:spcPts val="3300"/>
              </a:lnSpc>
              <a:tabLst>
                <a:tab pos="749300" algn="l"/>
              </a:tabLst>
              <a:defRPr sz="2800"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grpSp>
        <p:nvGrpSpPr>
          <p:cNvPr id="761" name="Group 761"/>
          <p:cNvGrpSpPr/>
          <p:nvPr/>
        </p:nvGrpSpPr>
        <p:grpSpPr>
          <a:xfrm>
            <a:off x="2336800" y="2476500"/>
            <a:ext cx="355600" cy="355600"/>
            <a:chOff x="0" y="0"/>
            <a:chExt cx="355600" cy="355600"/>
          </a:xfrm>
        </p:grpSpPr>
        <p:sp>
          <p:nvSpPr>
            <p:cNvPr id="758" name="Shape 758"/>
            <p:cNvSpPr/>
            <p:nvPr/>
          </p:nvSpPr>
          <p:spPr>
            <a:xfrm>
              <a:off x="0" y="0"/>
              <a:ext cx="355600" cy="355600"/>
            </a:xfrm>
            <a:prstGeom prst="ellipse">
              <a:avLst/>
            </a:prstGeom>
            <a:solidFill>
              <a:srgbClr val="73FA79"/>
            </a:solidFill>
            <a:ln w="25400" cap="flat">
              <a:solidFill>
                <a:srgbClr val="000000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759" name="Shape 759"/>
            <p:cNvSpPr/>
            <p:nvPr/>
          </p:nvSpPr>
          <p:spPr>
            <a:xfrm>
              <a:off x="35381" y="51250"/>
              <a:ext cx="293703" cy="258213"/>
            </a:xfrm>
            <a:prstGeom prst="line">
              <a:avLst/>
            </a:prstGeom>
            <a:noFill/>
            <a:ln w="50800" cap="flat">
              <a:solidFill>
                <a:srgbClr val="000000"/>
              </a:solidFill>
              <a:prstDash val="solid"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endParaRPr/>
            </a:p>
          </p:txBody>
        </p:sp>
        <p:sp>
          <p:nvSpPr>
            <p:cNvPr id="760" name="Shape 760"/>
            <p:cNvSpPr/>
            <p:nvPr/>
          </p:nvSpPr>
          <p:spPr>
            <a:xfrm flipH="1">
              <a:off x="38100" y="38100"/>
              <a:ext cx="293703" cy="258212"/>
            </a:xfrm>
            <a:prstGeom prst="line">
              <a:avLst/>
            </a:prstGeom>
            <a:noFill/>
            <a:ln w="50800" cap="flat">
              <a:solidFill>
                <a:srgbClr val="000000"/>
              </a:solidFill>
              <a:prstDash val="solid"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endParaRPr/>
            </a:p>
          </p:txBody>
        </p:sp>
      </p:grpSp>
      <p:grpSp>
        <p:nvGrpSpPr>
          <p:cNvPr id="765" name="Group 765"/>
          <p:cNvGrpSpPr/>
          <p:nvPr/>
        </p:nvGrpSpPr>
        <p:grpSpPr>
          <a:xfrm>
            <a:off x="2336800" y="3759200"/>
            <a:ext cx="355600" cy="355600"/>
            <a:chOff x="0" y="0"/>
            <a:chExt cx="355600" cy="355600"/>
          </a:xfrm>
        </p:grpSpPr>
        <p:sp>
          <p:nvSpPr>
            <p:cNvPr id="762" name="Shape 762"/>
            <p:cNvSpPr/>
            <p:nvPr/>
          </p:nvSpPr>
          <p:spPr>
            <a:xfrm>
              <a:off x="0" y="0"/>
              <a:ext cx="355600" cy="355600"/>
            </a:xfrm>
            <a:prstGeom prst="ellipse">
              <a:avLst/>
            </a:prstGeom>
            <a:solidFill>
              <a:srgbClr val="FF2600"/>
            </a:solidFill>
            <a:ln w="25400" cap="flat">
              <a:solidFill>
                <a:srgbClr val="000000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763" name="Shape 763"/>
            <p:cNvSpPr/>
            <p:nvPr/>
          </p:nvSpPr>
          <p:spPr>
            <a:xfrm>
              <a:off x="50800" y="63500"/>
              <a:ext cx="256703" cy="232951"/>
            </a:xfrm>
            <a:prstGeom prst="line">
              <a:avLst/>
            </a:prstGeom>
            <a:noFill/>
            <a:ln w="50800" cap="flat">
              <a:solidFill>
                <a:srgbClr val="000000"/>
              </a:solidFill>
              <a:prstDash val="solid"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endParaRPr/>
            </a:p>
          </p:txBody>
        </p:sp>
        <p:sp>
          <p:nvSpPr>
            <p:cNvPr id="764" name="Shape 764"/>
            <p:cNvSpPr/>
            <p:nvPr/>
          </p:nvSpPr>
          <p:spPr>
            <a:xfrm flipH="1">
              <a:off x="22721" y="75456"/>
              <a:ext cx="272221" cy="205426"/>
            </a:xfrm>
            <a:prstGeom prst="line">
              <a:avLst/>
            </a:prstGeom>
            <a:noFill/>
            <a:ln w="50800" cap="flat">
              <a:solidFill>
                <a:srgbClr val="000000"/>
              </a:solidFill>
              <a:prstDash val="solid"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endParaRPr/>
            </a:p>
          </p:txBody>
        </p:sp>
      </p:grpSp>
      <p:sp>
        <p:nvSpPr>
          <p:cNvPr id="766" name="Shape 766"/>
          <p:cNvSpPr/>
          <p:nvPr/>
        </p:nvSpPr>
        <p:spPr>
          <a:xfrm>
            <a:off x="485308" y="469900"/>
            <a:ext cx="1088009" cy="4064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50800" tIns="50800" rIns="50800" bIns="50800">
            <a:spAutoFit/>
          </a:bodyPr>
          <a:lstStyle>
            <a:lvl1pPr algn="ctr" defTabSz="406400">
              <a:lnSpc>
                <a:spcPts val="2400"/>
              </a:lnSpc>
              <a:tabLst>
                <a:tab pos="749300" algn="l"/>
              </a:tabLst>
              <a:defRPr sz="2000" b="1"/>
            </a:lvl1pPr>
          </a:lstStyle>
          <a:p>
            <a:r>
              <a:t>Shadow</a:t>
            </a:r>
          </a:p>
        </p:txBody>
      </p:sp>
      <p:sp>
        <p:nvSpPr>
          <p:cNvPr id="767" name="Shape 767"/>
          <p:cNvSpPr/>
          <p:nvPr/>
        </p:nvSpPr>
        <p:spPr>
          <a:xfrm>
            <a:off x="2146300" y="368300"/>
            <a:ext cx="981672" cy="6858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50800" tIns="50800" rIns="50800" bIns="50800">
            <a:spAutoFit/>
          </a:bodyPr>
          <a:lstStyle>
            <a:lvl1pPr defTabSz="406400">
              <a:defRPr sz="2800">
                <a:latin typeface="Monlam Uni OuChan2"/>
                <a:ea typeface="Monlam Uni OuChan2"/>
                <a:cs typeface="Monlam Uni OuChan2"/>
                <a:sym typeface="Monlam Uni OuChan2"/>
              </a:defRPr>
            </a:lvl1pPr>
          </a:lstStyle>
          <a:p>
            <a:r>
              <a:t>གྲིབ་ནག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9" name="Shape 769"/>
          <p:cNvSpPr/>
          <p:nvPr/>
        </p:nvSpPr>
        <p:spPr>
          <a:xfrm>
            <a:off x="-38100" y="-25400"/>
            <a:ext cx="9207500" cy="6908800"/>
          </a:xfrm>
          <a:prstGeom prst="rect">
            <a:avLst/>
          </a:prstGeom>
          <a:solidFill>
            <a:srgbClr val="000000"/>
          </a:solidFill>
          <a:ln w="25400">
            <a:solidFill>
              <a:srgbClr val="000000"/>
            </a:solidFill>
            <a:miter lim="400000"/>
          </a:ln>
        </p:spPr>
        <p:txBody>
          <a:bodyPr lIns="38100" tIns="38100" rIns="38100" bIns="38100" anchor="ctr"/>
          <a:lstStyle/>
          <a:p>
            <a:pPr algn="ctr" defTabSz="406400">
              <a:lnSpc>
                <a:spcPts val="3300"/>
              </a:lnSpc>
              <a:tabLst>
                <a:tab pos="749300" algn="l"/>
              </a:tabLst>
              <a:defRPr sz="2800"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770" name="Shape 770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>
            <a:lvl1pPr>
              <a:tabLst>
                <a:tab pos="749300" algn="l"/>
              </a:tabLst>
            </a:lvl1pPr>
          </a:lstStyle>
          <a:p>
            <a:fld id="{86CB4B4D-7CA3-9044-876B-883B54F8677D}" type="slidenum">
              <a:t>49</a:t>
            </a:fld>
            <a:endParaRPr/>
          </a:p>
        </p:txBody>
      </p:sp>
      <p:sp>
        <p:nvSpPr>
          <p:cNvPr id="771" name="Shape 771"/>
          <p:cNvSpPr/>
          <p:nvPr/>
        </p:nvSpPr>
        <p:spPr>
          <a:xfrm>
            <a:off x="4105727" y="3269982"/>
            <a:ext cx="1070493" cy="31803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50800" tIns="50800" rIns="50800" bIns="50800" anchor="ctr">
            <a:spAutoFit/>
          </a:bodyPr>
          <a:lstStyle>
            <a:lvl1pPr>
              <a:defRPr sz="1400">
                <a:solidFill>
                  <a:srgbClr val="FFFFFF"/>
                </a:solidFill>
              </a:defRPr>
            </a:lvl1pPr>
          </a:lstStyle>
          <a:p>
            <a:r>
              <a:rPr lang="de-CH"/>
              <a:t>Projector</a:t>
            </a:r>
            <a:r>
              <a:t> </a:t>
            </a:r>
            <a:r>
              <a:rPr dirty="0"/>
              <a:t>off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" name="Shape 388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>
            <a:lvl1pPr>
              <a:tabLst>
                <a:tab pos="749300" algn="l"/>
              </a:tabLst>
            </a:lvl1pPr>
          </a:lstStyle>
          <a:p>
            <a:fld id="{86CB4B4D-7CA3-9044-876B-883B54F8677D}" type="slidenum">
              <a:t>5</a:t>
            </a:fld>
            <a:endParaRPr/>
          </a:p>
        </p:txBody>
      </p:sp>
      <p:sp>
        <p:nvSpPr>
          <p:cNvPr id="389" name="Shape 389"/>
          <p:cNvSpPr/>
          <p:nvPr/>
        </p:nvSpPr>
        <p:spPr>
          <a:xfrm>
            <a:off x="390931" y="292100"/>
            <a:ext cx="1981201" cy="4699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>
            <a:lvl1pPr defTabSz="406400">
              <a:lnSpc>
                <a:spcPts val="2800"/>
              </a:lnSpc>
              <a:tabLst>
                <a:tab pos="749300" algn="l"/>
              </a:tabLst>
              <a:defRPr sz="2400" b="1"/>
            </a:lvl1pPr>
          </a:lstStyle>
          <a:p>
            <a:r>
              <a:t>Historically:</a:t>
            </a:r>
          </a:p>
        </p:txBody>
      </p:sp>
      <p:grpSp>
        <p:nvGrpSpPr>
          <p:cNvPr id="392" name="Group 392"/>
          <p:cNvGrpSpPr/>
          <p:nvPr/>
        </p:nvGrpSpPr>
        <p:grpSpPr>
          <a:xfrm>
            <a:off x="2954584" y="264763"/>
            <a:ext cx="6008665" cy="2234368"/>
            <a:chOff x="0" y="0"/>
            <a:chExt cx="6008663" cy="2234366"/>
          </a:xfrm>
        </p:grpSpPr>
        <p:sp>
          <p:nvSpPr>
            <p:cNvPr id="390" name="Shape 390"/>
            <p:cNvSpPr/>
            <p:nvPr/>
          </p:nvSpPr>
          <p:spPr>
            <a:xfrm>
              <a:off x="52362" y="1270000"/>
              <a:ext cx="5956301" cy="964366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50800" tIns="50800" rIns="50800" bIns="50800" numCol="1" anchor="t">
              <a:spAutoFit/>
            </a:bodyPr>
            <a:lstStyle/>
            <a:p>
              <a:pPr>
                <a:defRPr sz="2800" b="1"/>
              </a:pPr>
              <a:r>
                <a:rPr dirty="0" err="1"/>
                <a:t>འོད་ཐམས་ཅད་ཀྱི་ཐོག་མ</a:t>
              </a:r>
              <a:r>
                <a:rPr dirty="0"/>
                <a:t>། </a:t>
              </a:r>
              <a:r>
                <a:rPr dirty="0" err="1"/>
                <a:t>གས་ཐོར་ཆེན་མོ</a:t>
              </a:r>
              <a:r>
                <a:rPr dirty="0"/>
                <a:t>། </a:t>
              </a:r>
            </a:p>
            <a:p>
              <a:pPr>
                <a:defRPr sz="2800" b="1"/>
              </a:pPr>
              <a:r>
                <a:rPr dirty="0" err="1"/>
                <a:t>འཇིག་རྟེན་ཁམས་ཆགས་ནས་ལོ</a:t>
              </a:r>
              <a:r>
                <a:rPr dirty="0"/>
                <a:t>་ ༡༣,༧༠༠,༠༠༠,༠༠༠ </a:t>
              </a:r>
              <a:r>
                <a:rPr b="1" dirty="0" err="1"/>
                <a:t>ཙམ་</a:t>
              </a:r>
              <a:r>
                <a:rPr dirty="0" err="1"/>
                <a:t>སོང</a:t>
              </a:r>
              <a:r>
                <a:rPr lang="bo-CN" b="1" dirty="0"/>
                <a:t>་</a:t>
              </a:r>
              <a:r>
                <a:rPr dirty="0"/>
                <a:t>།</a:t>
              </a:r>
            </a:p>
          </p:txBody>
        </p:sp>
        <p:sp>
          <p:nvSpPr>
            <p:cNvPr id="391" name="Shape 391"/>
            <p:cNvSpPr/>
            <p:nvPr/>
          </p:nvSpPr>
          <p:spPr>
            <a:xfrm>
              <a:off x="0" y="0"/>
              <a:ext cx="5902331" cy="120650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50800" tIns="50800" rIns="50800" bIns="50800" numCol="1" anchor="t">
              <a:spAutoFit/>
            </a:bodyPr>
            <a:lstStyle/>
            <a:p>
              <a:pPr>
                <a:lnSpc>
                  <a:spcPts val="2800"/>
                </a:lnSpc>
                <a:tabLst>
                  <a:tab pos="838200" algn="l"/>
                </a:tabLst>
                <a:defRPr sz="2400"/>
              </a:pPr>
              <a:r>
                <a:rPr dirty="0"/>
                <a:t>Beginning of all light: </a:t>
              </a:r>
            </a:p>
            <a:p>
              <a:pPr>
                <a:lnSpc>
                  <a:spcPts val="2800"/>
                </a:lnSpc>
                <a:tabLst>
                  <a:tab pos="838200" algn="l"/>
                </a:tabLst>
                <a:defRPr sz="2400"/>
              </a:pPr>
              <a:r>
                <a:rPr dirty="0"/>
                <a:t>Big Bang, the birth of the universe about</a:t>
              </a:r>
            </a:p>
            <a:p>
              <a:pPr>
                <a:lnSpc>
                  <a:spcPts val="2800"/>
                </a:lnSpc>
                <a:tabLst>
                  <a:tab pos="838200" algn="l"/>
                </a:tabLst>
                <a:defRPr sz="2400"/>
              </a:pPr>
              <a:r>
                <a:rPr dirty="0"/>
                <a:t>13‘700</a:t>
              </a:r>
              <a:r>
                <a:rPr lang="en-IN" dirty="0"/>
                <a:t>‘</a:t>
              </a:r>
              <a:r>
                <a:rPr dirty="0"/>
                <a:t>000</a:t>
              </a:r>
              <a:r>
                <a:rPr lang="en-IN" dirty="0"/>
                <a:t>‘</a:t>
              </a:r>
              <a:r>
                <a:rPr dirty="0"/>
                <a:t>000 years ago</a:t>
              </a:r>
            </a:p>
          </p:txBody>
        </p:sp>
      </p:grp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2" grpId="1" animBg="1" advAuto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5" name="Shape 775"/>
          <p:cNvSpPr/>
          <p:nvPr/>
        </p:nvSpPr>
        <p:spPr>
          <a:xfrm>
            <a:off x="-38100" y="-25400"/>
            <a:ext cx="9207500" cy="6908800"/>
          </a:xfrm>
          <a:prstGeom prst="rect">
            <a:avLst/>
          </a:prstGeom>
          <a:solidFill>
            <a:srgbClr val="000000"/>
          </a:solidFill>
          <a:ln w="25400">
            <a:solidFill>
              <a:srgbClr val="000000"/>
            </a:solidFill>
            <a:miter lim="400000"/>
          </a:ln>
        </p:spPr>
        <p:txBody>
          <a:bodyPr lIns="38100" tIns="38100" rIns="38100" bIns="38100" anchor="ctr"/>
          <a:lstStyle/>
          <a:p>
            <a:pPr algn="ctr" defTabSz="406400">
              <a:lnSpc>
                <a:spcPts val="3300"/>
              </a:lnSpc>
              <a:tabLst>
                <a:tab pos="749300" algn="l"/>
              </a:tabLst>
              <a:defRPr sz="2800"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776" name="Shape 776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>
            <a:lvl1pPr>
              <a:tabLst>
                <a:tab pos="749300" algn="l"/>
              </a:tabLst>
            </a:lvl1pPr>
          </a:lstStyle>
          <a:p>
            <a:fld id="{86CB4B4D-7CA3-9044-876B-883B54F8677D}" type="slidenum">
              <a:t>50</a:t>
            </a:fld>
            <a:endParaRPr/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0" name="Shape 780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>
            <a:lvl1pPr>
              <a:tabLst>
                <a:tab pos="749300" algn="l"/>
              </a:tabLst>
            </a:lvl1pPr>
          </a:lstStyle>
          <a:p>
            <a:fld id="{86CB4B4D-7CA3-9044-876B-883B54F8677D}" type="slidenum">
              <a:t>51</a:t>
            </a:fld>
            <a:endParaRPr/>
          </a:p>
        </p:txBody>
      </p:sp>
      <p:pic>
        <p:nvPicPr>
          <p:cNvPr id="781" name="Light_dispersion_conceptual_waves.gif"/>
          <p:cNvPicPr>
            <a:picLocks/>
          </p:cNvPicPr>
          <p:nvPr/>
        </p:nvPicPr>
        <p:blipFill>
          <a:blip r:embed="rId2"/>
          <a:stretch>
            <a:fillRect/>
          </a:stretch>
        </p:blipFill>
        <p:spPr>
          <a:xfrm>
            <a:off x="1173709" y="146292"/>
            <a:ext cx="6796582" cy="5097437"/>
          </a:xfrm>
          <a:prstGeom prst="rect">
            <a:avLst/>
          </a:prstGeom>
          <a:ln w="12700">
            <a:miter lim="400000"/>
          </a:ln>
        </p:spPr>
      </p:pic>
      <p:sp>
        <p:nvSpPr>
          <p:cNvPr id="782" name="Shape 782"/>
          <p:cNvSpPr/>
          <p:nvPr/>
        </p:nvSpPr>
        <p:spPr>
          <a:xfrm>
            <a:off x="1771650" y="5282465"/>
            <a:ext cx="5638800" cy="84125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/>
          <a:p>
            <a:pPr algn="ctr" defTabSz="406400">
              <a:tabLst>
                <a:tab pos="3606800" algn="l"/>
              </a:tabLst>
              <a:defRPr sz="2400"/>
            </a:pPr>
            <a:r>
              <a:rPr dirty="0">
                <a:latin typeface="Monlam Uni OuChan2"/>
                <a:ea typeface="Monlam Uni OuChan2"/>
                <a:cs typeface="Monlam Uni OuChan2"/>
                <a:sym typeface="Monlam Uni OuChan2"/>
              </a:rPr>
              <a:t>Rainbow </a:t>
            </a:r>
            <a:r>
              <a:rPr dirty="0" err="1">
                <a:latin typeface="Monlam Uni OuChan2"/>
                <a:ea typeface="Monlam Uni OuChan2"/>
                <a:cs typeface="Monlam Uni OuChan2"/>
                <a:sym typeface="Monlam Uni OuChan2"/>
              </a:rPr>
              <a:t>colours</a:t>
            </a:r>
            <a:r>
              <a:rPr dirty="0">
                <a:latin typeface="Monlam Uni OuChan2"/>
                <a:ea typeface="Monlam Uni OuChan2"/>
                <a:cs typeface="Monlam Uni OuChan2"/>
                <a:sym typeface="Monlam Uni OuChan2"/>
              </a:rPr>
              <a:t> = Visible light spectrum</a:t>
            </a:r>
            <a:endParaRPr lang="en-IN" dirty="0">
              <a:latin typeface="Monlam Uni OuChan2"/>
              <a:ea typeface="Monlam Uni OuChan2"/>
              <a:cs typeface="Monlam Uni OuChan2"/>
              <a:sym typeface="Monlam Uni OuChan2"/>
            </a:endParaRPr>
          </a:p>
          <a:p>
            <a:pPr algn="ctr" defTabSz="406400">
              <a:tabLst>
                <a:tab pos="3606800" algn="l"/>
              </a:tabLst>
              <a:defRPr sz="2400"/>
            </a:pPr>
            <a:r>
              <a:rPr dirty="0" err="1"/>
              <a:t>འཇའ་ཚོན་གྱི་ཁ་དོག</a:t>
            </a:r>
            <a:r>
              <a:rPr dirty="0"/>
              <a:t> = </a:t>
            </a:r>
            <a:r>
              <a:rPr dirty="0" err="1"/>
              <a:t>སྣང་རུང་གི་འོད་ཤལ</a:t>
            </a:r>
            <a:r>
              <a:rPr dirty="0"/>
              <a:t>།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4" name="Shape 784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>
            <a:lvl1pPr>
              <a:tabLst>
                <a:tab pos="749300" algn="l"/>
              </a:tabLst>
            </a:lvl1pPr>
          </a:lstStyle>
          <a:p>
            <a:fld id="{86CB4B4D-7CA3-9044-876B-883B54F8677D}" type="slidenum">
              <a:t>52</a:t>
            </a:fld>
            <a:endParaRPr/>
          </a:p>
        </p:txBody>
      </p:sp>
      <p:sp>
        <p:nvSpPr>
          <p:cNvPr id="785" name="Shape 785"/>
          <p:cNvSpPr/>
          <p:nvPr/>
        </p:nvSpPr>
        <p:spPr>
          <a:xfrm>
            <a:off x="508612" y="279400"/>
            <a:ext cx="6426201" cy="1077218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/>
          <a:p>
            <a:pPr defTabSz="406400">
              <a:lnSpc>
                <a:spcPts val="3800"/>
              </a:lnSpc>
              <a:tabLst>
                <a:tab pos="749300" algn="l"/>
              </a:tabLst>
              <a:defRPr sz="3200" b="1">
                <a:solidFill>
                  <a:srgbClr val="011993"/>
                </a:solidFill>
              </a:defRPr>
            </a:pPr>
            <a:r>
              <a:rPr dirty="0"/>
              <a:t>4. </a:t>
            </a:r>
            <a:r>
              <a:rPr dirty="0" err="1"/>
              <a:t>Colours</a:t>
            </a:r>
            <a:r>
              <a:rPr dirty="0"/>
              <a:t>    </a:t>
            </a:r>
            <a:br>
              <a:rPr dirty="0"/>
            </a:br>
            <a:r>
              <a:rPr sz="2800" dirty="0"/>
              <a:t>༤</a:t>
            </a:r>
            <a:r>
              <a:rPr lang="en-US" sz="2800" dirty="0"/>
              <a:t> </a:t>
            </a:r>
            <a:r>
              <a:rPr lang="bo-CN" sz="2800" i="0" u="none" strike="noStrike" dirty="0">
                <a:solidFill>
                  <a:schemeClr val="accent1">
                    <a:lumMod val="50000"/>
                  </a:schemeClr>
                </a:solidFill>
                <a:effectLst/>
                <a:latin typeface="Arial" panose="020B0604020202020204" pitchFamily="34" charset="0"/>
              </a:rPr>
              <a:t>༽</a:t>
            </a:r>
            <a:r>
              <a:rPr sz="2800" dirty="0"/>
              <a:t> </a:t>
            </a:r>
            <a:r>
              <a:rPr sz="2800" dirty="0" err="1"/>
              <a:t>ཁ་དོག</a:t>
            </a:r>
            <a:endParaRPr sz="2800" dirty="0"/>
          </a:p>
        </p:txBody>
      </p:sp>
      <p:pic>
        <p:nvPicPr>
          <p:cNvPr id="786" name="droppedImage.pn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20700" y="1447800"/>
            <a:ext cx="8104462" cy="4000500"/>
          </a:xfrm>
          <a:prstGeom prst="rect">
            <a:avLst/>
          </a:prstGeom>
          <a:ln w="12700">
            <a:miter lim="400000"/>
          </a:ln>
        </p:spPr>
      </p:pic>
      <p:sp>
        <p:nvSpPr>
          <p:cNvPr id="787" name="Shape 787"/>
          <p:cNvSpPr/>
          <p:nvPr/>
        </p:nvSpPr>
        <p:spPr>
          <a:xfrm>
            <a:off x="1771650" y="5434865"/>
            <a:ext cx="5638800" cy="110490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/>
          <a:p>
            <a:pPr algn="ctr" defTabSz="406400">
              <a:tabLst>
                <a:tab pos="3606800" algn="l"/>
              </a:tabLst>
              <a:defRPr sz="2400"/>
            </a:pPr>
            <a:r>
              <a:rPr>
                <a:latin typeface="Monlam Uni OuChan2"/>
                <a:ea typeface="Monlam Uni OuChan2"/>
                <a:cs typeface="Monlam Uni OuChan2"/>
                <a:sym typeface="Monlam Uni OuChan2"/>
              </a:rPr>
              <a:t>Rainbow colours = Visible light spectrum</a:t>
            </a:r>
          </a:p>
          <a:p>
            <a:pPr algn="ctr">
              <a:defRPr sz="2600"/>
            </a:pPr>
            <a:r>
              <a:t>འཇའ་ཚོན་གྱི་ཁ་དོག = སྣང་རུང་གི་འོད་ཤལ།</a:t>
            </a:r>
          </a:p>
        </p:txBody>
      </p:sp>
    </p:spTree>
  </p:cSld>
  <p:clrMapOvr>
    <a:masterClrMapping/>
  </p:clrMapOvr>
  <p:transition xmlns:p14="http://schemas.microsoft.com/office/powerpoint/2010/main" spd="slow"/>
  <p:timing>
    <p:tnLst>
      <p:par>
        <p:cTn xmlns:p14="http://schemas.microsoft.com/office/powerpoint/2010/main"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1" name="Group 791"/>
          <p:cNvGrpSpPr/>
          <p:nvPr/>
        </p:nvGrpSpPr>
        <p:grpSpPr>
          <a:xfrm>
            <a:off x="341931" y="354631"/>
            <a:ext cx="8426404" cy="5803901"/>
            <a:chOff x="-13668" y="-13668"/>
            <a:chExt cx="8426402" cy="5803900"/>
          </a:xfrm>
        </p:grpSpPr>
        <p:pic>
          <p:nvPicPr>
            <p:cNvPr id="789" name="droppedImage.tiff"/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-13669" y="-13669"/>
              <a:ext cx="8426404" cy="5803901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sp>
          <p:nvSpPr>
            <p:cNvPr id="790" name="Shape 790"/>
            <p:cNvSpPr/>
            <p:nvPr/>
          </p:nvSpPr>
          <p:spPr>
            <a:xfrm>
              <a:off x="3225800" y="2832100"/>
              <a:ext cx="1471856" cy="59690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50800" tIns="50800" rIns="50800" bIns="50800" numCol="1" anchor="t">
              <a:spAutoFit/>
            </a:bodyPr>
            <a:lstStyle>
              <a:lvl1pPr>
                <a:defRPr sz="2400">
                  <a:latin typeface="Monlam Uni OuChan2"/>
                  <a:ea typeface="Monlam Uni OuChan2"/>
                  <a:cs typeface="Monlam Uni OuChan2"/>
                  <a:sym typeface="Monlam Uni OuChan2"/>
                </a:defRPr>
              </a:lvl1pPr>
            </a:lstStyle>
            <a:p>
              <a:pPr>
                <a:defRPr>
                  <a:latin typeface="Helvetica"/>
                  <a:ea typeface="Helvetica"/>
                  <a:cs typeface="Helvetica"/>
                  <a:sym typeface="Helvetica"/>
                </a:defRPr>
              </a:pPr>
              <a:r>
                <a:rPr>
                  <a:latin typeface="Monlam Uni OuChan2"/>
                  <a:ea typeface="Monlam Uni OuChan2"/>
                  <a:cs typeface="Monlam Uni OuChan2"/>
                  <a:sym typeface="Monlam Uni OuChan2"/>
                </a:rPr>
                <a:t>སྣང་རུང་གི་འོད།</a:t>
              </a:r>
            </a:p>
          </p:txBody>
        </p:sp>
      </p:grpSp>
      <p:sp>
        <p:nvSpPr>
          <p:cNvPr id="792" name="Shape 792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>
            <a:lvl1pPr>
              <a:tabLst>
                <a:tab pos="749300" algn="l"/>
              </a:tabLst>
            </a:lvl1pPr>
          </a:lstStyle>
          <a:p>
            <a:fld id="{86CB4B4D-7CA3-9044-876B-883B54F8677D}" type="slidenum">
              <a:t>53</a:t>
            </a:fld>
            <a:endParaRPr/>
          </a:p>
        </p:txBody>
      </p:sp>
      <p:sp>
        <p:nvSpPr>
          <p:cNvPr id="793" name="Shape 793"/>
          <p:cNvSpPr/>
          <p:nvPr/>
        </p:nvSpPr>
        <p:spPr>
          <a:xfrm>
            <a:off x="-12700" y="5359400"/>
            <a:ext cx="9156700" cy="1257300"/>
          </a:xfrm>
          <a:prstGeom prst="rect">
            <a:avLst/>
          </a:prstGeom>
          <a:solidFill>
            <a:srgbClr val="DCEDFF"/>
          </a:solidFill>
          <a:ln w="25400">
            <a:solidFill>
              <a:srgbClr val="DCEDFF"/>
            </a:solidFill>
            <a:miter lim="400000"/>
          </a:ln>
        </p:spPr>
        <p:txBody>
          <a:bodyPr lIns="38100" tIns="38100" rIns="38100" bIns="38100" anchor="ctr"/>
          <a:lstStyle/>
          <a:p>
            <a:pPr algn="ctr" defTabSz="406400">
              <a:lnSpc>
                <a:spcPts val="3300"/>
              </a:lnSpc>
              <a:tabLst>
                <a:tab pos="749300" algn="l"/>
              </a:tabLst>
              <a:defRPr sz="2800"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794" name="Shape 794"/>
          <p:cNvSpPr/>
          <p:nvPr/>
        </p:nvSpPr>
        <p:spPr>
          <a:xfrm>
            <a:off x="889000" y="25400"/>
            <a:ext cx="7366000" cy="51809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/>
          <a:p>
            <a:pPr algn="ctr">
              <a:lnSpc>
                <a:spcPct val="115000"/>
              </a:lnSpc>
              <a:defRPr sz="2400"/>
            </a:pPr>
            <a:r>
              <a:rPr b="1" dirty="0"/>
              <a:t>Electromagnetic Spectrum       གློག་ཁབ་ལེན་གྱི་འོད་ཤལ།</a:t>
            </a:r>
          </a:p>
        </p:txBody>
      </p:sp>
      <p:grpSp>
        <p:nvGrpSpPr>
          <p:cNvPr id="798" name="Group 798"/>
          <p:cNvGrpSpPr/>
          <p:nvPr/>
        </p:nvGrpSpPr>
        <p:grpSpPr>
          <a:xfrm>
            <a:off x="1066800" y="5181600"/>
            <a:ext cx="6464573" cy="736600"/>
            <a:chOff x="0" y="0"/>
            <a:chExt cx="6464572" cy="736600"/>
          </a:xfrm>
        </p:grpSpPr>
        <p:sp>
          <p:nvSpPr>
            <p:cNvPr id="795" name="Shape 795"/>
            <p:cNvSpPr/>
            <p:nvPr/>
          </p:nvSpPr>
          <p:spPr>
            <a:xfrm>
              <a:off x="0" y="0"/>
              <a:ext cx="2471366" cy="73660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50800" tIns="50800" rIns="50800" bIns="50800" numCol="1" anchor="t">
              <a:spAutoFit/>
            </a:bodyPr>
            <a:lstStyle/>
            <a:p>
              <a:pPr>
                <a:defRPr sz="2000" b="1"/>
              </a:pPr>
              <a:r>
                <a:rPr dirty="0"/>
                <a:t>Shorter wavelength</a:t>
              </a:r>
              <a:br>
                <a:rPr dirty="0"/>
              </a:br>
              <a:r>
                <a:rPr dirty="0" err="1"/>
                <a:t>རླབས་ཐག་ཐུང་བ</a:t>
              </a:r>
              <a:r>
                <a:rPr dirty="0"/>
                <a:t>།</a:t>
              </a:r>
            </a:p>
          </p:txBody>
        </p:sp>
        <p:sp>
          <p:nvSpPr>
            <p:cNvPr id="796" name="Shape 796"/>
            <p:cNvSpPr/>
            <p:nvPr/>
          </p:nvSpPr>
          <p:spPr>
            <a:xfrm>
              <a:off x="4267199" y="0"/>
              <a:ext cx="2197374" cy="71120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50800" tIns="50800" rIns="50800" bIns="50800" numCol="1" anchor="t">
              <a:spAutoFit/>
            </a:bodyPr>
            <a:lstStyle/>
            <a:p>
              <a:pPr algn="r">
                <a:defRPr sz="2000" b="1"/>
              </a:pPr>
              <a:r>
                <a:rPr sz="1800" dirty="0"/>
                <a:t>Longer wavelength</a:t>
              </a:r>
              <a:br>
                <a:rPr sz="1800" dirty="0"/>
              </a:br>
              <a:r>
                <a:rPr dirty="0" err="1"/>
                <a:t>རླབས་ཐག་རིང་བ</a:t>
              </a:r>
              <a:r>
                <a:rPr dirty="0"/>
                <a:t>།</a:t>
              </a:r>
            </a:p>
          </p:txBody>
        </p:sp>
        <p:sp>
          <p:nvSpPr>
            <p:cNvPr id="797" name="Shape 797"/>
            <p:cNvSpPr/>
            <p:nvPr/>
          </p:nvSpPr>
          <p:spPr>
            <a:xfrm flipH="1">
              <a:off x="2592255" y="395089"/>
              <a:ext cx="1624453" cy="7"/>
            </a:xfrm>
            <a:prstGeom prst="line">
              <a:avLst/>
            </a:prstGeom>
            <a:noFill/>
            <a:ln w="50800" cap="flat">
              <a:solidFill>
                <a:srgbClr val="000000"/>
              </a:solidFill>
              <a:prstDash val="solid"/>
              <a:miter lim="400000"/>
              <a:headEnd type="stealth" w="med" len="med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endParaRPr/>
            </a:p>
          </p:txBody>
        </p:sp>
      </p:grpSp>
      <p:grpSp>
        <p:nvGrpSpPr>
          <p:cNvPr id="802" name="Group 802"/>
          <p:cNvGrpSpPr/>
          <p:nvPr/>
        </p:nvGrpSpPr>
        <p:grpSpPr>
          <a:xfrm>
            <a:off x="1054100" y="5892800"/>
            <a:ext cx="6490147" cy="736600"/>
            <a:chOff x="0" y="0"/>
            <a:chExt cx="6490146" cy="736600"/>
          </a:xfrm>
        </p:grpSpPr>
        <p:sp>
          <p:nvSpPr>
            <p:cNvPr id="799" name="Shape 799"/>
            <p:cNvSpPr/>
            <p:nvPr/>
          </p:nvSpPr>
          <p:spPr>
            <a:xfrm>
              <a:off x="0" y="0"/>
              <a:ext cx="1651435" cy="69850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50800" tIns="50800" rIns="50800" bIns="50800" numCol="1" anchor="t">
              <a:spAutoFit/>
            </a:bodyPr>
            <a:lstStyle/>
            <a:p>
              <a:pPr>
                <a:defRPr sz="1800" b="1">
                  <a:latin typeface="+mn-lt"/>
                  <a:ea typeface="+mn-ea"/>
                  <a:cs typeface="+mn-cs"/>
                  <a:sym typeface="Arial"/>
                </a:defRPr>
              </a:pPr>
              <a:r>
                <a:t>Higher energy</a:t>
              </a:r>
              <a:br/>
              <a:r>
                <a:rPr sz="2000" b="0"/>
                <a:t>ནུས་པ་མཐོ་བ།</a:t>
              </a:r>
            </a:p>
          </p:txBody>
        </p:sp>
        <p:sp>
          <p:nvSpPr>
            <p:cNvPr id="800" name="Shape 800"/>
            <p:cNvSpPr/>
            <p:nvPr/>
          </p:nvSpPr>
          <p:spPr>
            <a:xfrm>
              <a:off x="4889499" y="25400"/>
              <a:ext cx="1600648" cy="71120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50800" tIns="50800" rIns="50800" bIns="50800" numCol="1" anchor="t">
              <a:spAutoFit/>
            </a:bodyPr>
            <a:lstStyle/>
            <a:p>
              <a:pPr marR="186690" algn="r">
                <a:defRPr sz="1800" b="1"/>
              </a:pPr>
              <a:r>
                <a:t>Lower energy</a:t>
              </a:r>
              <a:br/>
              <a:r>
                <a:rPr sz="2000" b="0"/>
                <a:t>ནུས་པ་དམའ་བ།</a:t>
              </a:r>
            </a:p>
          </p:txBody>
        </p:sp>
        <p:sp>
          <p:nvSpPr>
            <p:cNvPr id="801" name="Shape 801"/>
            <p:cNvSpPr/>
            <p:nvPr/>
          </p:nvSpPr>
          <p:spPr>
            <a:xfrm flipV="1">
              <a:off x="1841500" y="406405"/>
              <a:ext cx="2916182" cy="1"/>
            </a:xfrm>
            <a:prstGeom prst="line">
              <a:avLst/>
            </a:prstGeom>
            <a:noFill/>
            <a:ln w="50800" cap="flat">
              <a:solidFill>
                <a:srgbClr val="000000"/>
              </a:solidFill>
              <a:prstDash val="solid"/>
              <a:miter lim="400000"/>
              <a:headEnd type="stealth" w="med" len="med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endParaRPr/>
            </a:p>
          </p:txBody>
        </p:sp>
      </p:grp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0" fill="hold"/>
                                        <p:tgtEl>
                                          <p:spTgt spid="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8" grpId="1" animBg="1" advAuto="0"/>
      <p:bldP spid="802" grpId="2" animBg="1" advAuto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6" name="Group 806"/>
          <p:cNvGrpSpPr/>
          <p:nvPr/>
        </p:nvGrpSpPr>
        <p:grpSpPr>
          <a:xfrm>
            <a:off x="341931" y="354631"/>
            <a:ext cx="8426404" cy="5803901"/>
            <a:chOff x="-13668" y="-13668"/>
            <a:chExt cx="8426402" cy="5803900"/>
          </a:xfrm>
        </p:grpSpPr>
        <p:pic>
          <p:nvPicPr>
            <p:cNvPr id="804" name="droppedImage.tiff"/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-13669" y="-13669"/>
              <a:ext cx="8426404" cy="5803901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sp>
          <p:nvSpPr>
            <p:cNvPr id="805" name="Shape 805"/>
            <p:cNvSpPr/>
            <p:nvPr/>
          </p:nvSpPr>
          <p:spPr>
            <a:xfrm>
              <a:off x="3225800" y="2832100"/>
              <a:ext cx="1471856" cy="59690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50800" tIns="50800" rIns="50800" bIns="50800" numCol="1" anchor="t">
              <a:spAutoFit/>
            </a:bodyPr>
            <a:lstStyle>
              <a:lvl1pPr>
                <a:defRPr sz="2400">
                  <a:latin typeface="Monlam Uni OuChan2"/>
                  <a:ea typeface="Monlam Uni OuChan2"/>
                  <a:cs typeface="Monlam Uni OuChan2"/>
                  <a:sym typeface="Monlam Uni OuChan2"/>
                </a:defRPr>
              </a:lvl1pPr>
            </a:lstStyle>
            <a:p>
              <a:pPr>
                <a:defRPr>
                  <a:latin typeface="Helvetica"/>
                  <a:ea typeface="Helvetica"/>
                  <a:cs typeface="Helvetica"/>
                  <a:sym typeface="Helvetica"/>
                </a:defRPr>
              </a:pPr>
              <a:r>
                <a:rPr>
                  <a:latin typeface="Monlam Uni OuChan2"/>
                  <a:ea typeface="Monlam Uni OuChan2"/>
                  <a:cs typeface="Monlam Uni OuChan2"/>
                  <a:sym typeface="Monlam Uni OuChan2"/>
                </a:rPr>
                <a:t>སྣང་རུང་གི་འོད།</a:t>
              </a:r>
            </a:p>
          </p:txBody>
        </p:sp>
      </p:grpSp>
      <p:sp>
        <p:nvSpPr>
          <p:cNvPr id="807" name="Shape 807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>
            <a:lvl1pPr>
              <a:tabLst>
                <a:tab pos="749300" algn="l"/>
              </a:tabLst>
            </a:lvl1pPr>
          </a:lstStyle>
          <a:p>
            <a:fld id="{86CB4B4D-7CA3-9044-876B-883B54F8677D}" type="slidenum">
              <a:t>54</a:t>
            </a:fld>
            <a:endParaRPr/>
          </a:p>
        </p:txBody>
      </p:sp>
      <p:sp>
        <p:nvSpPr>
          <p:cNvPr id="808" name="Shape 808"/>
          <p:cNvSpPr/>
          <p:nvPr/>
        </p:nvSpPr>
        <p:spPr>
          <a:xfrm>
            <a:off x="-12700" y="5359400"/>
            <a:ext cx="9156700" cy="1257300"/>
          </a:xfrm>
          <a:prstGeom prst="rect">
            <a:avLst/>
          </a:prstGeom>
          <a:solidFill>
            <a:srgbClr val="DCEDFF"/>
          </a:solidFill>
          <a:ln w="25400">
            <a:solidFill>
              <a:srgbClr val="DCEDFF"/>
            </a:solidFill>
            <a:miter lim="400000"/>
          </a:ln>
        </p:spPr>
        <p:txBody>
          <a:bodyPr lIns="38100" tIns="38100" rIns="38100" bIns="38100" anchor="ctr"/>
          <a:lstStyle/>
          <a:p>
            <a:pPr algn="ctr" defTabSz="406400">
              <a:lnSpc>
                <a:spcPts val="3300"/>
              </a:lnSpc>
              <a:tabLst>
                <a:tab pos="749300" algn="l"/>
              </a:tabLst>
              <a:defRPr sz="2800"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809" name="Shape 809"/>
          <p:cNvSpPr/>
          <p:nvPr/>
        </p:nvSpPr>
        <p:spPr>
          <a:xfrm>
            <a:off x="889000" y="25400"/>
            <a:ext cx="7366000" cy="6096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/>
          <a:p>
            <a:pPr algn="ctr">
              <a:lnSpc>
                <a:spcPct val="115000"/>
              </a:lnSpc>
              <a:defRPr sz="2400"/>
            </a:pPr>
            <a:r>
              <a:rPr b="1"/>
              <a:t>Electromagnetic Spectrum       </a:t>
            </a:r>
            <a:r>
              <a:t>གློག་ཁབ་ལེན་གྱི་འོད་ཤལ།</a:t>
            </a:r>
          </a:p>
        </p:txBody>
      </p:sp>
      <p:grpSp>
        <p:nvGrpSpPr>
          <p:cNvPr id="813" name="Group 813"/>
          <p:cNvGrpSpPr/>
          <p:nvPr/>
        </p:nvGrpSpPr>
        <p:grpSpPr>
          <a:xfrm>
            <a:off x="1066800" y="5181600"/>
            <a:ext cx="6464573" cy="736600"/>
            <a:chOff x="0" y="0"/>
            <a:chExt cx="6464572" cy="736600"/>
          </a:xfrm>
        </p:grpSpPr>
        <p:sp>
          <p:nvSpPr>
            <p:cNvPr id="810" name="Shape 810"/>
            <p:cNvSpPr/>
            <p:nvPr/>
          </p:nvSpPr>
          <p:spPr>
            <a:xfrm>
              <a:off x="0" y="0"/>
              <a:ext cx="2471366" cy="73660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50800" tIns="50800" rIns="50800" bIns="50800" numCol="1" anchor="t">
              <a:spAutoFit/>
            </a:bodyPr>
            <a:lstStyle/>
            <a:p>
              <a:pPr>
                <a:defRPr sz="2000" b="1"/>
              </a:pPr>
              <a:r>
                <a:t>Shorter wavelength</a:t>
              </a:r>
              <a:br/>
              <a:r>
                <a:t>རླབས་ཐག་ཐུང་བ།</a:t>
              </a:r>
            </a:p>
          </p:txBody>
        </p:sp>
        <p:sp>
          <p:nvSpPr>
            <p:cNvPr id="811" name="Shape 811"/>
            <p:cNvSpPr/>
            <p:nvPr/>
          </p:nvSpPr>
          <p:spPr>
            <a:xfrm>
              <a:off x="4267199" y="0"/>
              <a:ext cx="2197374" cy="71120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50800" tIns="50800" rIns="50800" bIns="50800" numCol="1" anchor="t">
              <a:spAutoFit/>
            </a:bodyPr>
            <a:lstStyle/>
            <a:p>
              <a:pPr algn="r">
                <a:defRPr sz="2000" b="1"/>
              </a:pPr>
              <a:r>
                <a:rPr sz="1800"/>
                <a:t>Longer wavelength</a:t>
              </a:r>
              <a:br>
                <a:rPr sz="1800"/>
              </a:br>
              <a:r>
                <a:t>རླབས་ཐག་རིང་བ།</a:t>
              </a:r>
            </a:p>
          </p:txBody>
        </p:sp>
        <p:sp>
          <p:nvSpPr>
            <p:cNvPr id="812" name="Shape 812"/>
            <p:cNvSpPr/>
            <p:nvPr/>
          </p:nvSpPr>
          <p:spPr>
            <a:xfrm flipH="1">
              <a:off x="2592255" y="395089"/>
              <a:ext cx="1624453" cy="7"/>
            </a:xfrm>
            <a:prstGeom prst="line">
              <a:avLst/>
            </a:prstGeom>
            <a:noFill/>
            <a:ln w="50800" cap="flat">
              <a:solidFill>
                <a:srgbClr val="000000"/>
              </a:solidFill>
              <a:prstDash val="solid"/>
              <a:miter lim="400000"/>
              <a:headEnd type="stealth" w="med" len="med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endParaRPr/>
            </a:p>
          </p:txBody>
        </p:sp>
      </p:grpSp>
      <p:grpSp>
        <p:nvGrpSpPr>
          <p:cNvPr id="817" name="Group 817"/>
          <p:cNvGrpSpPr/>
          <p:nvPr/>
        </p:nvGrpSpPr>
        <p:grpSpPr>
          <a:xfrm>
            <a:off x="1054100" y="5892800"/>
            <a:ext cx="6490147" cy="736600"/>
            <a:chOff x="0" y="0"/>
            <a:chExt cx="6490146" cy="736600"/>
          </a:xfrm>
        </p:grpSpPr>
        <p:sp>
          <p:nvSpPr>
            <p:cNvPr id="814" name="Shape 814"/>
            <p:cNvSpPr/>
            <p:nvPr/>
          </p:nvSpPr>
          <p:spPr>
            <a:xfrm>
              <a:off x="0" y="0"/>
              <a:ext cx="1651435" cy="69850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50800" tIns="50800" rIns="50800" bIns="50800" numCol="1" anchor="t">
              <a:spAutoFit/>
            </a:bodyPr>
            <a:lstStyle/>
            <a:p>
              <a:pPr>
                <a:defRPr sz="1800" b="1">
                  <a:latin typeface="+mn-lt"/>
                  <a:ea typeface="+mn-ea"/>
                  <a:cs typeface="+mn-cs"/>
                  <a:sym typeface="Arial"/>
                </a:defRPr>
              </a:pPr>
              <a:r>
                <a:t>Higher energy</a:t>
              </a:r>
              <a:br/>
              <a:r>
                <a:rPr sz="2000" b="0"/>
                <a:t>ནུས་པ་མཐོ་བ།</a:t>
              </a:r>
            </a:p>
          </p:txBody>
        </p:sp>
        <p:sp>
          <p:nvSpPr>
            <p:cNvPr id="815" name="Shape 815"/>
            <p:cNvSpPr/>
            <p:nvPr/>
          </p:nvSpPr>
          <p:spPr>
            <a:xfrm>
              <a:off x="4889499" y="25400"/>
              <a:ext cx="1600648" cy="71120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50800" tIns="50800" rIns="50800" bIns="50800" numCol="1" anchor="t">
              <a:spAutoFit/>
            </a:bodyPr>
            <a:lstStyle/>
            <a:p>
              <a:pPr marR="186690" algn="r">
                <a:defRPr sz="1800" b="1"/>
              </a:pPr>
              <a:r>
                <a:t>Lower energy</a:t>
              </a:r>
              <a:br/>
              <a:r>
                <a:rPr sz="2000" b="0"/>
                <a:t>ནུས་པ་དམའ་བ།</a:t>
              </a:r>
            </a:p>
          </p:txBody>
        </p:sp>
        <p:sp>
          <p:nvSpPr>
            <p:cNvPr id="816" name="Shape 816"/>
            <p:cNvSpPr/>
            <p:nvPr/>
          </p:nvSpPr>
          <p:spPr>
            <a:xfrm flipV="1">
              <a:off x="1841500" y="406405"/>
              <a:ext cx="2916182" cy="1"/>
            </a:xfrm>
            <a:prstGeom prst="line">
              <a:avLst/>
            </a:prstGeom>
            <a:noFill/>
            <a:ln w="50800" cap="flat">
              <a:solidFill>
                <a:srgbClr val="000000"/>
              </a:solidFill>
              <a:prstDash val="solid"/>
              <a:miter lim="400000"/>
              <a:headEnd type="stealth" w="med" len="med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endParaRPr/>
            </a:p>
          </p:txBody>
        </p:sp>
      </p:grpSp>
      <p:sp>
        <p:nvSpPr>
          <p:cNvPr id="818" name="Shape 818"/>
          <p:cNvSpPr/>
          <p:nvPr/>
        </p:nvSpPr>
        <p:spPr>
          <a:xfrm>
            <a:off x="203200" y="591492"/>
            <a:ext cx="8444930" cy="1537148"/>
          </a:xfrm>
          <a:prstGeom prst="rect">
            <a:avLst/>
          </a:prstGeom>
          <a:solidFill>
            <a:srgbClr val="DDEDFF"/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 defTabSz="406400">
              <a:defRPr sz="2600">
                <a:solidFill>
                  <a:srgbClr val="DDED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0" fill="hold"/>
                                        <p:tgtEl>
                                          <p:spTgt spid="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3" grpId="1" animBg="1" advAuto="0"/>
      <p:bldP spid="817" grpId="2" animBg="1" advAuto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" name="Shape 820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>
            <a:lvl1pPr>
              <a:tabLst>
                <a:tab pos="749300" algn="l"/>
              </a:tabLst>
            </a:lvl1pPr>
          </a:lstStyle>
          <a:p>
            <a:fld id="{86CB4B4D-7CA3-9044-876B-883B54F8677D}" type="slidenum">
              <a:t>55</a:t>
            </a:fld>
            <a:endParaRPr/>
          </a:p>
        </p:txBody>
      </p:sp>
      <p:pic>
        <p:nvPicPr>
          <p:cNvPr id="821" name="droppedImage.pn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96900" y="825500"/>
            <a:ext cx="7937500" cy="939800"/>
          </a:xfrm>
          <a:prstGeom prst="rect">
            <a:avLst/>
          </a:prstGeom>
          <a:ln w="12700">
            <a:miter lim="400000"/>
          </a:ln>
        </p:spPr>
      </p:pic>
      <p:sp>
        <p:nvSpPr>
          <p:cNvPr id="822" name="Shape 822"/>
          <p:cNvSpPr/>
          <p:nvPr/>
        </p:nvSpPr>
        <p:spPr>
          <a:xfrm rot="21531053">
            <a:off x="4102100" y="4343400"/>
            <a:ext cx="1028700" cy="19685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600"/>
                </a:moveTo>
                <a:lnTo>
                  <a:pt x="21600" y="21600"/>
                </a:lnTo>
                <a:lnTo>
                  <a:pt x="10800" y="0"/>
                </a:lnTo>
                <a:close/>
              </a:path>
            </a:pathLst>
          </a:custGeom>
          <a:solidFill>
            <a:srgbClr val="DCEDFF"/>
          </a:solidFill>
          <a:ln w="25400">
            <a:solidFill>
              <a:srgbClr val="DCEDFF"/>
            </a:solidFill>
            <a:miter lim="400000"/>
          </a:ln>
        </p:spPr>
        <p:txBody>
          <a:bodyPr lIns="38100" tIns="38100" rIns="38100" bIns="38100" anchor="ctr"/>
          <a:lstStyle/>
          <a:p>
            <a:pPr algn="ctr" defTabSz="406400">
              <a:lnSpc>
                <a:spcPts val="3300"/>
              </a:lnSpc>
              <a:tabLst>
                <a:tab pos="749300" algn="l"/>
              </a:tabLst>
              <a:defRPr sz="2800"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823" name="Shape 823"/>
          <p:cNvSpPr/>
          <p:nvPr/>
        </p:nvSpPr>
        <p:spPr>
          <a:xfrm>
            <a:off x="577871" y="254000"/>
            <a:ext cx="6540501" cy="47192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/>
          <a:p>
            <a:pPr defTabSz="406400">
              <a:tabLst>
                <a:tab pos="3606800" algn="l"/>
              </a:tabLst>
              <a:defRPr sz="2400"/>
            </a:pPr>
            <a:r>
              <a:rPr dirty="0"/>
              <a:t>Visible light spectrum   </a:t>
            </a:r>
            <a:r>
              <a:rPr dirty="0" err="1"/>
              <a:t>སྣང་རུང་གི་འོད་</a:t>
            </a:r>
            <a:r>
              <a:rPr sz="2400" dirty="0" err="1"/>
              <a:t>ཤལ</a:t>
            </a:r>
            <a:r>
              <a:rPr sz="2400" dirty="0"/>
              <a:t>།</a:t>
            </a:r>
          </a:p>
        </p:txBody>
      </p:sp>
      <p:grpSp>
        <p:nvGrpSpPr>
          <p:cNvPr id="827" name="Group 827"/>
          <p:cNvGrpSpPr/>
          <p:nvPr/>
        </p:nvGrpSpPr>
        <p:grpSpPr>
          <a:xfrm>
            <a:off x="533400" y="2374899"/>
            <a:ext cx="5937252" cy="3979657"/>
            <a:chOff x="0" y="342946"/>
            <a:chExt cx="5937251" cy="3979656"/>
          </a:xfrm>
        </p:grpSpPr>
        <p:sp>
          <p:nvSpPr>
            <p:cNvPr id="824" name="Shape 824"/>
            <p:cNvSpPr/>
            <p:nvPr/>
          </p:nvSpPr>
          <p:spPr>
            <a:xfrm>
              <a:off x="0" y="342946"/>
              <a:ext cx="1920398" cy="1221873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50800" tIns="50800" rIns="50800" bIns="50800" numCol="1" anchor="t">
              <a:spAutoFit/>
            </a:bodyPr>
            <a:lstStyle/>
            <a:p>
              <a:pPr>
                <a:lnSpc>
                  <a:spcPct val="115000"/>
                </a:lnSpc>
                <a:defRPr sz="2800">
                  <a:latin typeface="Calibri"/>
                  <a:ea typeface="Calibri"/>
                  <a:cs typeface="Calibri"/>
                  <a:sym typeface="Calibri"/>
                </a:defRPr>
              </a:pPr>
              <a:r>
                <a:rPr dirty="0" err="1"/>
                <a:t>Colour</a:t>
              </a:r>
              <a:r>
                <a:rPr dirty="0"/>
                <a:t> circle</a:t>
              </a:r>
            </a:p>
            <a:p>
              <a:pPr>
                <a:lnSpc>
                  <a:spcPct val="115000"/>
                </a:lnSpc>
                <a:spcBef>
                  <a:spcPts val="1000"/>
                </a:spcBef>
                <a:defRPr sz="2800"/>
              </a:pPr>
              <a:r>
                <a:rPr lang="bo-CN" sz="2800" b="0" dirty="0"/>
                <a:t>ཁ་དོག་</a:t>
              </a:r>
              <a:r>
                <a:rPr dirty="0" err="1"/>
                <a:t>གོར</a:t>
              </a:r>
              <a:r>
                <a:rPr lang="bo-CN" sz="2800" b="0" dirty="0"/>
                <a:t>་</a:t>
              </a:r>
              <a:r>
                <a:rPr lang="bo-CN" sz="2800" b="0" i="0" u="none" strike="noStrike" dirty="0">
                  <a:effectLst/>
                  <a:latin typeface="Arial" panose="020B0604020202020204" pitchFamily="34" charset="0"/>
                </a:rPr>
                <a:t>མོ</a:t>
              </a:r>
              <a:r>
                <a:rPr dirty="0"/>
                <a:t>།</a:t>
              </a:r>
            </a:p>
          </p:txBody>
        </p:sp>
        <p:pic>
          <p:nvPicPr>
            <p:cNvPr id="825" name="droppedImage.png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 rot="6262183">
              <a:off x="2171700" y="381046"/>
              <a:ext cx="3733801" cy="3797301"/>
            </a:xfrm>
            <a:prstGeom prst="rect">
              <a:avLst/>
            </a:prstGeom>
            <a:ln w="25400" cap="flat">
              <a:solidFill>
                <a:srgbClr val="DCEDFF"/>
              </a:solidFill>
              <a:prstDash val="solid"/>
              <a:miter lim="400000"/>
            </a:ln>
            <a:effectLst/>
          </p:spPr>
        </p:pic>
        <p:sp>
          <p:nvSpPr>
            <p:cNvPr id="826" name="Shape 826"/>
            <p:cNvSpPr/>
            <p:nvPr/>
          </p:nvSpPr>
          <p:spPr>
            <a:xfrm rot="21595322">
              <a:off x="3554449" y="2341401"/>
              <a:ext cx="1028701" cy="19812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10800" y="0"/>
                  </a:lnTo>
                  <a:close/>
                </a:path>
              </a:pathLst>
            </a:custGeom>
            <a:solidFill>
              <a:srgbClr val="DCEDFF"/>
            </a:solidFill>
            <a:ln w="25400" cap="flat">
              <a:solidFill>
                <a:srgbClr val="DCED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</p:grp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7" grpId="1" animBg="1" advAuto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" name="Shape 829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>
            <a:lvl1pPr>
              <a:tabLst>
                <a:tab pos="749300" algn="l"/>
              </a:tabLst>
            </a:lvl1pPr>
          </a:lstStyle>
          <a:p>
            <a:fld id="{86CB4B4D-7CA3-9044-876B-883B54F8677D}" type="slidenum">
              <a:t>56</a:t>
            </a:fld>
            <a:endParaRPr/>
          </a:p>
        </p:txBody>
      </p:sp>
      <p:pic>
        <p:nvPicPr>
          <p:cNvPr id="830" name="droppedImage.pn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96900" y="825500"/>
            <a:ext cx="7937500" cy="939800"/>
          </a:xfrm>
          <a:prstGeom prst="rect">
            <a:avLst/>
          </a:prstGeom>
          <a:ln w="12700">
            <a:miter lim="400000"/>
          </a:ln>
        </p:spPr>
      </p:pic>
      <p:sp>
        <p:nvSpPr>
          <p:cNvPr id="831" name="Shape 831"/>
          <p:cNvSpPr/>
          <p:nvPr/>
        </p:nvSpPr>
        <p:spPr>
          <a:xfrm rot="21531053">
            <a:off x="4102100" y="4343400"/>
            <a:ext cx="1028700" cy="19685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600"/>
                </a:moveTo>
                <a:lnTo>
                  <a:pt x="21600" y="21600"/>
                </a:lnTo>
                <a:lnTo>
                  <a:pt x="10800" y="0"/>
                </a:lnTo>
                <a:close/>
              </a:path>
            </a:pathLst>
          </a:custGeom>
          <a:solidFill>
            <a:srgbClr val="DCEDFF"/>
          </a:solidFill>
          <a:ln w="25400">
            <a:solidFill>
              <a:srgbClr val="DCEDFF"/>
            </a:solidFill>
            <a:miter lim="400000"/>
          </a:ln>
        </p:spPr>
        <p:txBody>
          <a:bodyPr lIns="38100" tIns="38100" rIns="38100" bIns="38100" anchor="ctr"/>
          <a:lstStyle/>
          <a:p>
            <a:pPr algn="ctr" defTabSz="406400">
              <a:lnSpc>
                <a:spcPts val="3300"/>
              </a:lnSpc>
              <a:tabLst>
                <a:tab pos="749300" algn="l"/>
              </a:tabLst>
              <a:defRPr sz="2800"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832" name="Shape 832"/>
          <p:cNvSpPr/>
          <p:nvPr/>
        </p:nvSpPr>
        <p:spPr>
          <a:xfrm>
            <a:off x="533400" y="2374900"/>
            <a:ext cx="1920398" cy="122187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50800" tIns="50800" rIns="50800" bIns="50800">
            <a:spAutoFit/>
          </a:bodyPr>
          <a:lstStyle/>
          <a:p>
            <a:pPr>
              <a:lnSpc>
                <a:spcPct val="115000"/>
              </a:lnSpc>
              <a:defRPr sz="2800">
                <a:latin typeface="Calibri"/>
                <a:ea typeface="Calibri"/>
                <a:cs typeface="Calibri"/>
                <a:sym typeface="Calibri"/>
              </a:defRPr>
            </a:pPr>
            <a:r>
              <a:rPr dirty="0" err="1"/>
              <a:t>Colour</a:t>
            </a:r>
            <a:r>
              <a:rPr dirty="0"/>
              <a:t> circle</a:t>
            </a:r>
          </a:p>
          <a:p>
            <a:pPr>
              <a:lnSpc>
                <a:spcPct val="115000"/>
              </a:lnSpc>
              <a:spcBef>
                <a:spcPts val="1000"/>
              </a:spcBef>
              <a:defRPr sz="2800"/>
            </a:pPr>
            <a:r>
              <a:rPr lang="bo-CN" sz="2800" b="0" dirty="0"/>
              <a:t>ཁ་དོག་</a:t>
            </a:r>
            <a:r>
              <a:rPr lang="bo-CN" dirty="0"/>
              <a:t>གོར</a:t>
            </a:r>
            <a:r>
              <a:rPr lang="bo-CN" sz="2800" b="0" dirty="0"/>
              <a:t>་</a:t>
            </a:r>
            <a:r>
              <a:rPr lang="bo-CN" sz="2800" b="0" i="0" u="none" strike="noStrike" dirty="0">
                <a:effectLst/>
                <a:latin typeface="Arial" panose="020B0604020202020204" pitchFamily="34" charset="0"/>
              </a:rPr>
              <a:t>མོ</a:t>
            </a:r>
            <a:r>
              <a:rPr lang="bo-CN" dirty="0"/>
              <a:t>།</a:t>
            </a:r>
          </a:p>
        </p:txBody>
      </p:sp>
      <p:pic>
        <p:nvPicPr>
          <p:cNvPr id="833" name="droppedImage.pn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6262183">
            <a:off x="2705100" y="2412999"/>
            <a:ext cx="3733801" cy="3797301"/>
          </a:xfrm>
          <a:prstGeom prst="rect">
            <a:avLst/>
          </a:prstGeom>
          <a:ln w="25400">
            <a:solidFill>
              <a:srgbClr val="DCEDFF"/>
            </a:solidFill>
            <a:miter lim="400000"/>
          </a:ln>
        </p:spPr>
      </p:pic>
      <p:sp>
        <p:nvSpPr>
          <p:cNvPr id="834" name="Shape 834"/>
          <p:cNvSpPr/>
          <p:nvPr/>
        </p:nvSpPr>
        <p:spPr>
          <a:xfrm>
            <a:off x="5626535" y="5778500"/>
            <a:ext cx="3962401" cy="73148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/>
          <a:p>
            <a:pPr>
              <a:lnSpc>
                <a:spcPct val="80000"/>
              </a:lnSpc>
              <a:defRPr sz="2400"/>
            </a:pPr>
            <a:r>
              <a:rPr dirty="0" err="1"/>
              <a:t>Colour</a:t>
            </a:r>
            <a:r>
              <a:rPr dirty="0"/>
              <a:t> magenta added</a:t>
            </a:r>
            <a:br>
              <a:rPr dirty="0"/>
            </a:br>
            <a:r>
              <a:rPr lang="bo-CN" sz="2600" b="0" i="0" u="none" strike="noStrike" dirty="0">
                <a:effectLst/>
                <a:latin typeface="Arial" panose="020B0604020202020204" pitchFamily="34" charset="0"/>
              </a:rPr>
              <a:t>དམར་སྐྱའི་ཁ་དོག་</a:t>
            </a:r>
            <a:r>
              <a:rPr sz="2600" dirty="0"/>
              <a:t>སྣོན་པ། </a:t>
            </a:r>
            <a:endParaRPr dirty="0"/>
          </a:p>
        </p:txBody>
      </p:sp>
      <p:sp>
        <p:nvSpPr>
          <p:cNvPr id="835" name="Shape 835"/>
          <p:cNvSpPr/>
          <p:nvPr/>
        </p:nvSpPr>
        <p:spPr>
          <a:xfrm>
            <a:off x="577871" y="254000"/>
            <a:ext cx="6540501" cy="47192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/>
          <a:p>
            <a:pPr defTabSz="406400">
              <a:tabLst>
                <a:tab pos="3606800" algn="l"/>
              </a:tabLst>
              <a:defRPr sz="2400"/>
            </a:pPr>
            <a:r>
              <a:rPr dirty="0"/>
              <a:t>Visible light spectrum   </a:t>
            </a:r>
            <a:r>
              <a:rPr dirty="0" err="1"/>
              <a:t>སྣང་རུང་གི་འོད་</a:t>
            </a:r>
            <a:r>
              <a:rPr sz="2400" dirty="0" err="1"/>
              <a:t>ཤལ</a:t>
            </a:r>
            <a:r>
              <a:rPr sz="2400" dirty="0"/>
              <a:t>།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7" name="Shape 837"/>
          <p:cNvSpPr/>
          <p:nvPr/>
        </p:nvSpPr>
        <p:spPr>
          <a:xfrm>
            <a:off x="-38100" y="-25400"/>
            <a:ext cx="9207500" cy="6908800"/>
          </a:xfrm>
          <a:prstGeom prst="rect">
            <a:avLst/>
          </a:prstGeom>
          <a:solidFill>
            <a:srgbClr val="000000"/>
          </a:solidFill>
          <a:ln w="25400">
            <a:solidFill>
              <a:srgbClr val="000000"/>
            </a:solidFill>
            <a:miter lim="400000"/>
          </a:ln>
        </p:spPr>
        <p:txBody>
          <a:bodyPr lIns="38100" tIns="38100" rIns="38100" bIns="38100" anchor="ctr"/>
          <a:lstStyle/>
          <a:p>
            <a:pPr algn="ctr" defTabSz="406400">
              <a:lnSpc>
                <a:spcPts val="3300"/>
              </a:lnSpc>
              <a:tabLst>
                <a:tab pos="749300" algn="l"/>
              </a:tabLst>
              <a:defRPr sz="2800"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838" name="Shape 838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>
            <a:lvl1pPr>
              <a:tabLst>
                <a:tab pos="749300" algn="l"/>
              </a:tabLst>
            </a:lvl1pPr>
          </a:lstStyle>
          <a:p>
            <a:fld id="{86CB4B4D-7CA3-9044-876B-883B54F8677D}" type="slidenum">
              <a:t>57</a:t>
            </a:fld>
            <a:endParaRPr/>
          </a:p>
        </p:txBody>
      </p:sp>
      <p:sp>
        <p:nvSpPr>
          <p:cNvPr id="839" name="Shape 839"/>
          <p:cNvSpPr/>
          <p:nvPr/>
        </p:nvSpPr>
        <p:spPr>
          <a:xfrm>
            <a:off x="3937000" y="2794000"/>
            <a:ext cx="1270000" cy="1270000"/>
          </a:xfrm>
          <a:prstGeom prst="ellipse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400000"/>
          </a:ln>
        </p:spPr>
        <p:txBody>
          <a:bodyPr lIns="38100" tIns="38100" rIns="38100" bIns="38100" anchor="ctr"/>
          <a:lstStyle/>
          <a:p>
            <a:pPr algn="ctr" defTabSz="406400">
              <a:lnSpc>
                <a:spcPts val="3300"/>
              </a:lnSpc>
              <a:tabLst>
                <a:tab pos="749300" algn="l"/>
              </a:tabLst>
              <a:defRPr sz="2800"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43" name="droppedImage.tiff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806628">
            <a:off x="368256" y="482134"/>
            <a:ext cx="3149688" cy="3175932"/>
          </a:xfrm>
          <a:prstGeom prst="rect">
            <a:avLst/>
          </a:prstGeom>
          <a:ln w="12700">
            <a:miter lim="400000"/>
          </a:ln>
        </p:spPr>
      </p:pic>
      <p:sp>
        <p:nvSpPr>
          <p:cNvPr id="844" name="Shape 844"/>
          <p:cNvSpPr/>
          <p:nvPr/>
        </p:nvSpPr>
        <p:spPr>
          <a:xfrm>
            <a:off x="3624262" y="271462"/>
            <a:ext cx="5410201" cy="280910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/>
          <a:p>
            <a:pPr defTabSz="406400">
              <a:lnSpc>
                <a:spcPts val="2800"/>
              </a:lnSpc>
              <a:buClr>
                <a:srgbClr val="000000"/>
              </a:buClr>
              <a:buFont typeface="Arial"/>
              <a:tabLst>
                <a:tab pos="749300" algn="l"/>
              </a:tabLst>
              <a:defRPr sz="2400"/>
            </a:pPr>
            <a:r>
              <a:rPr dirty="0"/>
              <a:t>Summary</a:t>
            </a:r>
            <a:r>
              <a:rPr lang="en-US" dirty="0"/>
              <a:t> </a:t>
            </a:r>
            <a:r>
              <a:rPr lang="bo-CN" sz="2800" b="1" dirty="0"/>
              <a:t>མ</a:t>
            </a:r>
            <a:r>
              <a:rPr sz="2800" b="1" dirty="0" err="1"/>
              <a:t>ཇུག་སྡོམ</a:t>
            </a:r>
            <a:r>
              <a:rPr sz="2800" b="1" dirty="0"/>
              <a:t>།</a:t>
            </a:r>
            <a:endParaRPr lang="en-US" sz="2800" b="1" dirty="0"/>
          </a:p>
          <a:p>
            <a:pPr defTabSz="406400">
              <a:lnSpc>
                <a:spcPts val="2800"/>
              </a:lnSpc>
              <a:buClr>
                <a:srgbClr val="000000"/>
              </a:buClr>
              <a:buFont typeface="Arial"/>
              <a:tabLst>
                <a:tab pos="749300" algn="l"/>
              </a:tabLst>
              <a:defRPr sz="2400"/>
            </a:pPr>
            <a:endParaRPr sz="2800" dirty="0"/>
          </a:p>
          <a:p>
            <a:pPr defTabSz="406400">
              <a:lnSpc>
                <a:spcPts val="3100"/>
              </a:lnSpc>
              <a:buClr>
                <a:srgbClr val="000000"/>
              </a:buClr>
              <a:buFont typeface="Arial"/>
              <a:tabLst>
                <a:tab pos="749300" algn="l"/>
              </a:tabLst>
              <a:defRPr sz="2400"/>
            </a:pPr>
            <a:r>
              <a:rPr dirty="0"/>
              <a:t>The visible light of our sun contains wavelengths between 0.0007 mm and 0.0004 mm.</a:t>
            </a:r>
            <a:br>
              <a:rPr dirty="0"/>
            </a:br>
            <a:r>
              <a:rPr sz="2600" dirty="0" err="1"/>
              <a:t>ང་ཚོའི་ཉི་མའི་སྣང་རུང་གི་འོད་དེར་རླབས་ཐག</a:t>
            </a:r>
            <a:r>
              <a:rPr sz="2600" dirty="0"/>
              <a:t>་ ༠་༠༠༧ </a:t>
            </a:r>
            <a:r>
              <a:rPr sz="2600" dirty="0" err="1"/>
              <a:t>མི་ལི་མི་ཊར་ནས</a:t>
            </a:r>
            <a:r>
              <a:rPr sz="2600" dirty="0"/>
              <a:t>་ ༠་༠༠༤ </a:t>
            </a:r>
            <a:r>
              <a:rPr sz="2600" dirty="0" err="1"/>
              <a:t>མི་ལི་མི་ཊར་བར་ཡོད</a:t>
            </a:r>
            <a:r>
              <a:rPr sz="2600" dirty="0"/>
              <a:t>།</a:t>
            </a:r>
          </a:p>
        </p:txBody>
      </p:sp>
      <p:sp>
        <p:nvSpPr>
          <p:cNvPr id="845" name="Shape 845"/>
          <p:cNvSpPr/>
          <p:nvPr/>
        </p:nvSpPr>
        <p:spPr>
          <a:xfrm>
            <a:off x="1270000" y="4432300"/>
            <a:ext cx="7315200" cy="111569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/>
          <a:p>
            <a:pPr>
              <a:lnSpc>
                <a:spcPct val="115000"/>
              </a:lnSpc>
              <a:spcBef>
                <a:spcPts val="1000"/>
              </a:spcBef>
              <a:tabLst>
                <a:tab pos="749300" algn="l"/>
              </a:tabLst>
              <a:defRPr sz="2400"/>
            </a:pPr>
            <a:r>
              <a:rPr dirty="0"/>
              <a:t>White light is the composition of all rainbow </a:t>
            </a:r>
            <a:r>
              <a:rPr dirty="0" err="1"/>
              <a:t>colours</a:t>
            </a:r>
            <a:r>
              <a:rPr dirty="0"/>
              <a:t>.</a:t>
            </a:r>
          </a:p>
          <a:p>
            <a:pPr>
              <a:lnSpc>
                <a:spcPct val="115000"/>
              </a:lnSpc>
              <a:spcBef>
                <a:spcPts val="1000"/>
              </a:spcBef>
              <a:tabLst>
                <a:tab pos="749300" algn="l"/>
              </a:tabLst>
              <a:defRPr sz="2600"/>
            </a:pPr>
            <a:r>
              <a:rPr dirty="0" err="1"/>
              <a:t>འོད་དཀར་པོ</a:t>
            </a:r>
            <a:r>
              <a:rPr dirty="0"/>
              <a:t>་</a:t>
            </a:r>
            <a:r>
              <a:rPr lang="bo-CN" sz="2600" dirty="0"/>
              <a:t>ནི་</a:t>
            </a:r>
            <a:r>
              <a:rPr dirty="0" err="1"/>
              <a:t>འཇའ་ཚོན་མཐའ་དག</a:t>
            </a:r>
            <a:r>
              <a:rPr dirty="0"/>
              <a:t>་</a:t>
            </a:r>
            <a:r>
              <a:rPr lang="bo-CN" sz="2600" dirty="0"/>
              <a:t>གི་ཁ་དོག་</a:t>
            </a:r>
            <a:r>
              <a:rPr sz="2600" dirty="0" err="1"/>
              <a:t>བསྡུས་</a:t>
            </a:r>
            <a:r>
              <a:rPr dirty="0" err="1"/>
              <a:t>པ་ལས་གྲུབ་པ་རེད</a:t>
            </a:r>
            <a:r>
              <a:rPr dirty="0"/>
              <a:t>།</a:t>
            </a:r>
          </a:p>
        </p:txBody>
      </p:sp>
      <p:sp>
        <p:nvSpPr>
          <p:cNvPr id="2" name="Textfeld 1"/>
          <p:cNvSpPr txBox="1"/>
          <p:nvPr/>
        </p:nvSpPr>
        <p:spPr>
          <a:xfrm>
            <a:off x="4430888" y="6632223"/>
            <a:ext cx="324556" cy="287258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0" marR="0" indent="0" algn="l" defTabSz="4572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fld id="{9737D5E0-5F90-524F-99A2-A2AABD3FE70E}" type="slidenum">
              <a:rPr kumimoji="0" lang="de-DE" sz="1200" b="0" i="0" u="none" strike="noStrike" cap="none" spc="0" normalizeH="0" baseline="0" smtClean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"/>
                <a:ea typeface="Helvetica"/>
                <a:cs typeface="Helvetica"/>
                <a:sym typeface="Helvetica"/>
              </a:rPr>
              <a:t>58</a:t>
            </a:fld>
            <a:endParaRPr kumimoji="0" lang="de-DE" sz="1200" b="0" i="0" u="none" strike="noStrike" cap="none" spc="0" normalizeH="0" baseline="0" dirty="0">
              <a:ln>
                <a:noFill/>
              </a:ln>
              <a:solidFill>
                <a:srgbClr val="000000"/>
              </a:solidFill>
              <a:effectLst/>
              <a:uFillTx/>
              <a:latin typeface="Helvetica"/>
              <a:ea typeface="Helvetica"/>
              <a:cs typeface="Helvetica"/>
              <a:sym typeface="Helvetica"/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0" fill="hold"/>
                                        <p:tgtEl>
                                          <p:spTgt spid="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44" grpId="1" animBg="1" advAuto="0"/>
      <p:bldP spid="845" grpId="2" animBg="1" advAuto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47" name="droppedImage.tiff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806628">
            <a:off x="368256" y="469434"/>
            <a:ext cx="3149688" cy="3175932"/>
          </a:xfrm>
          <a:prstGeom prst="rect">
            <a:avLst/>
          </a:prstGeom>
          <a:ln w="12700">
            <a:miter lim="400000"/>
          </a:ln>
        </p:spPr>
      </p:pic>
      <p:sp>
        <p:nvSpPr>
          <p:cNvPr id="848" name="Shape 848"/>
          <p:cNvSpPr/>
          <p:nvPr/>
        </p:nvSpPr>
        <p:spPr>
          <a:xfrm>
            <a:off x="3484737" y="190500"/>
            <a:ext cx="5687486" cy="3971087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square" lIns="50800" tIns="50800" rIns="50800" bIns="50800">
            <a:spAutoFit/>
          </a:bodyPr>
          <a:lstStyle/>
          <a:p>
            <a:pPr>
              <a:lnSpc>
                <a:spcPct val="115000"/>
              </a:lnSpc>
              <a:spcBef>
                <a:spcPts val="1000"/>
              </a:spcBef>
              <a:tabLst>
                <a:tab pos="749300" algn="l"/>
              </a:tabLst>
              <a:defRPr sz="2400">
                <a:latin typeface="+mn-lt"/>
                <a:ea typeface="+mn-ea"/>
                <a:cs typeface="+mn-cs"/>
                <a:sym typeface="Arial"/>
              </a:defRPr>
            </a:pPr>
            <a:r>
              <a:rPr dirty="0"/>
              <a:t>A certain </a:t>
            </a:r>
            <a:r>
              <a:rPr dirty="0" err="1"/>
              <a:t>colour</a:t>
            </a:r>
            <a:r>
              <a:rPr dirty="0"/>
              <a:t> described with the model of electromagnetic waves has a specific wavelength: </a:t>
            </a:r>
            <a:r>
              <a:rPr dirty="0" err="1"/>
              <a:t>eg.</a:t>
            </a:r>
            <a:r>
              <a:rPr dirty="0"/>
              <a:t>: red 800 nm, yellow 600 nm, blue 400 nm</a:t>
            </a:r>
          </a:p>
          <a:p>
            <a:pPr>
              <a:lnSpc>
                <a:spcPct val="115000"/>
              </a:lnSpc>
              <a:spcBef>
                <a:spcPts val="1000"/>
              </a:spcBef>
              <a:tabLst>
                <a:tab pos="749300" algn="l"/>
              </a:tabLst>
              <a:defRPr sz="1100">
                <a:latin typeface="Microsoft Himalaya"/>
                <a:ea typeface="Microsoft Himalaya"/>
                <a:cs typeface="Microsoft Himalaya"/>
                <a:sym typeface="Microsoft Himalaya"/>
              </a:defRPr>
            </a:pPr>
            <a:endParaRPr dirty="0">
              <a:latin typeface="Monlam Uni OuChan2"/>
              <a:cs typeface="Monlam Uni OuChan2"/>
            </a:endParaRPr>
          </a:p>
          <a:p>
            <a:pPr>
              <a:defRPr sz="2400"/>
            </a:pPr>
            <a:r>
              <a:rPr lang="bo-CN" sz="2400" dirty="0">
                <a:latin typeface="Monlam Uni OuChan2"/>
                <a:cs typeface="Monlam Uni OuChan2"/>
              </a:rPr>
              <a:t>གློག་ཁབ་ལེན་གྱི་</a:t>
            </a:r>
            <a:r>
              <a:rPr lang="bo-CN" sz="2400" b="0" i="0" u="none" strike="noStrike" dirty="0">
                <a:effectLst/>
                <a:latin typeface="Monlam Uni OuChan2"/>
                <a:cs typeface="Monlam Uni OuChan2"/>
              </a:rPr>
              <a:t>དཔེ་གཟུགས་བརྒྱུད་ནས་འབྲེལ་བརྗོད་བྱེད་པའི་ཁ་དོག་རྣམས་ལའང་རླབས་ཐག་ངེས་ཅན་ཞིག་ཡོད།</a:t>
            </a:r>
            <a:endParaRPr lang="en-US" sz="2400" dirty="0">
              <a:latin typeface="Monlam Uni OuChan2"/>
              <a:cs typeface="Monlam Uni OuChan2"/>
            </a:endParaRPr>
          </a:p>
          <a:p>
            <a:pPr>
              <a:defRPr sz="2400"/>
            </a:pPr>
            <a:r>
              <a:rPr sz="2400" dirty="0" err="1">
                <a:latin typeface="Monlam Uni OuChan2"/>
                <a:cs typeface="Monlam Uni OuChan2"/>
              </a:rPr>
              <a:t>དཔེར་ན</a:t>
            </a:r>
            <a:r>
              <a:rPr sz="2400" dirty="0">
                <a:latin typeface="Monlam Uni OuChan2"/>
                <a:cs typeface="Monlam Uni OuChan2"/>
              </a:rPr>
              <a:t>། </a:t>
            </a:r>
            <a:r>
              <a:rPr sz="2400" dirty="0" err="1">
                <a:latin typeface="Monlam Uni OuChan2"/>
                <a:cs typeface="Monlam Uni OuChan2"/>
              </a:rPr>
              <a:t>དམར་པོར</a:t>
            </a:r>
            <a:r>
              <a:rPr lang="bo-CN" sz="2400" dirty="0">
                <a:latin typeface="Monlam Uni OuChan2"/>
                <a:cs typeface="Monlam Uni OuChan2"/>
              </a:rPr>
              <a:t>་</a:t>
            </a:r>
            <a:r>
              <a:rPr lang="en-US" sz="2400" dirty="0">
                <a:latin typeface="Monlam Uni OuChan2"/>
                <a:cs typeface="Monlam Uni OuChan2"/>
              </a:rPr>
              <a:t> - </a:t>
            </a:r>
            <a:r>
              <a:rPr sz="2400" dirty="0">
                <a:latin typeface="Monlam Uni OuChan2"/>
                <a:cs typeface="Monlam Uni OuChan2"/>
              </a:rPr>
              <a:t>༨༠༠ </a:t>
            </a:r>
            <a:r>
              <a:rPr sz="2400" dirty="0" err="1">
                <a:latin typeface="Monlam Uni OuChan2"/>
                <a:cs typeface="Monlam Uni OuChan2"/>
              </a:rPr>
              <a:t>ནེ་ནོ་མི་ཊར</a:t>
            </a:r>
            <a:r>
              <a:rPr sz="2400" dirty="0">
                <a:latin typeface="Monlam Uni OuChan2"/>
                <a:cs typeface="Monlam Uni OuChan2"/>
              </a:rPr>
              <a:t>། </a:t>
            </a:r>
            <a:endParaRPr lang="en-US" sz="2400" dirty="0">
              <a:latin typeface="Monlam Uni OuChan2"/>
              <a:cs typeface="Monlam Uni OuChan2"/>
            </a:endParaRPr>
          </a:p>
          <a:p>
            <a:pPr>
              <a:defRPr sz="2400"/>
            </a:pPr>
            <a:r>
              <a:rPr sz="2400" dirty="0" err="1">
                <a:latin typeface="Monlam Uni OuChan2"/>
                <a:cs typeface="Monlam Uni OuChan2"/>
              </a:rPr>
              <a:t>སེར་པོར</a:t>
            </a:r>
            <a:r>
              <a:rPr lang="bo-CN" sz="2400" dirty="0">
                <a:latin typeface="Monlam Uni OuChan2"/>
                <a:cs typeface="Monlam Uni OuChan2"/>
              </a:rPr>
              <a:t>་</a:t>
            </a:r>
            <a:r>
              <a:rPr lang="en-US" sz="2400" dirty="0">
                <a:latin typeface="Monlam Uni OuChan2"/>
                <a:cs typeface="Monlam Uni OuChan2"/>
              </a:rPr>
              <a:t> -</a:t>
            </a:r>
            <a:r>
              <a:rPr sz="2400" dirty="0">
                <a:latin typeface="Monlam Uni OuChan2"/>
                <a:cs typeface="Monlam Uni OuChan2"/>
              </a:rPr>
              <a:t> ༦༠༠</a:t>
            </a:r>
            <a:r>
              <a:rPr lang="en-IN" sz="2400" dirty="0">
                <a:latin typeface="Monlam Uni OuChan2"/>
                <a:cs typeface="Monlam Uni OuChan2"/>
              </a:rPr>
              <a:t> </a:t>
            </a:r>
            <a:r>
              <a:rPr sz="2400" dirty="0" err="1">
                <a:latin typeface="Monlam Uni OuChan2"/>
                <a:cs typeface="Monlam Uni OuChan2"/>
              </a:rPr>
              <a:t>ནེ་ནོ་མི་ཊར</a:t>
            </a:r>
            <a:r>
              <a:rPr sz="2400" dirty="0">
                <a:latin typeface="Monlam Uni OuChan2"/>
                <a:cs typeface="Monlam Uni OuChan2"/>
              </a:rPr>
              <a:t>། </a:t>
            </a:r>
            <a:r>
              <a:rPr sz="2400" dirty="0" err="1">
                <a:latin typeface="Monlam Uni OuChan2"/>
                <a:cs typeface="Monlam Uni OuChan2"/>
              </a:rPr>
              <a:t>སྔོན་པོར</a:t>
            </a:r>
            <a:r>
              <a:rPr sz="2400" dirty="0">
                <a:latin typeface="Monlam Uni OuChan2"/>
                <a:cs typeface="Monlam Uni OuChan2"/>
              </a:rPr>
              <a:t>་ </a:t>
            </a:r>
            <a:r>
              <a:rPr lang="en-US" sz="2400" dirty="0">
                <a:latin typeface="Monlam Uni OuChan2"/>
                <a:cs typeface="Monlam Uni OuChan2"/>
              </a:rPr>
              <a:t>- </a:t>
            </a:r>
            <a:r>
              <a:rPr sz="2400" dirty="0">
                <a:latin typeface="Monlam Uni OuChan2"/>
                <a:cs typeface="Monlam Uni OuChan2"/>
              </a:rPr>
              <a:t>༤༠༠ </a:t>
            </a:r>
            <a:r>
              <a:rPr sz="2400" dirty="0" err="1">
                <a:latin typeface="Monlam Uni OuChan2"/>
                <a:cs typeface="Monlam Uni OuChan2"/>
              </a:rPr>
              <a:t>ནེ་ནོ་མི་ཊར</a:t>
            </a:r>
            <a:r>
              <a:rPr sz="2400" dirty="0">
                <a:latin typeface="Monlam Uni OuChan2"/>
                <a:cs typeface="Monlam Uni OuChan2"/>
              </a:rPr>
              <a:t>། </a:t>
            </a:r>
            <a:br>
              <a:rPr sz="2400" dirty="0">
                <a:latin typeface="Monlam Uni OuChan2"/>
                <a:cs typeface="Monlam Uni OuChan2"/>
              </a:rPr>
            </a:br>
            <a:r>
              <a:rPr sz="2400" dirty="0">
                <a:latin typeface="Monlam Uni OuChan2"/>
                <a:cs typeface="Monlam Uni OuChan2"/>
              </a:rPr>
              <a:t>(</a:t>
            </a:r>
            <a:r>
              <a:rPr sz="2400" dirty="0" err="1">
                <a:latin typeface="Monlam Uni OuChan2"/>
                <a:cs typeface="Monlam Uni OuChan2"/>
              </a:rPr>
              <a:t>ནེ་ནོ་མི་ཊར་ནི</a:t>
            </a:r>
            <a:r>
              <a:rPr sz="2400" dirty="0">
                <a:latin typeface="Monlam Uni OuChan2"/>
                <a:cs typeface="Monlam Uni OuChan2"/>
              </a:rPr>
              <a:t>། </a:t>
            </a:r>
            <a:r>
              <a:rPr sz="2400" dirty="0" err="1">
                <a:latin typeface="Monlam Uni OuChan2"/>
                <a:cs typeface="Monlam Uni OuChan2"/>
              </a:rPr>
              <a:t>མི་ཊར་གཅིག་གི་ཐེར་འབུམ་གྱི་ཆ་གཅིག་ལ་ཟེར</a:t>
            </a:r>
            <a:r>
              <a:rPr sz="2400" dirty="0">
                <a:latin typeface="Monlam Uni OuChan2"/>
                <a:cs typeface="Monlam Uni OuChan2"/>
              </a:rPr>
              <a:t>།)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6" name="Shape 396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>
            <a:lvl1pPr>
              <a:tabLst>
                <a:tab pos="749300" algn="l"/>
              </a:tabLst>
            </a:lvl1pPr>
          </a:lstStyle>
          <a:p>
            <a:fld id="{86CB4B4D-7CA3-9044-876B-883B54F8677D}" type="slidenum">
              <a:t>6</a:t>
            </a:fld>
            <a:endParaRPr/>
          </a:p>
        </p:txBody>
      </p:sp>
      <p:grpSp>
        <p:nvGrpSpPr>
          <p:cNvPr id="399" name="Group 399"/>
          <p:cNvGrpSpPr/>
          <p:nvPr/>
        </p:nvGrpSpPr>
        <p:grpSpPr>
          <a:xfrm>
            <a:off x="1790700" y="609600"/>
            <a:ext cx="4696510" cy="1220807"/>
            <a:chOff x="0" y="0"/>
            <a:chExt cx="4696509" cy="1220806"/>
          </a:xfrm>
        </p:grpSpPr>
        <p:sp>
          <p:nvSpPr>
            <p:cNvPr id="397" name="Shape 397"/>
            <p:cNvSpPr/>
            <p:nvPr/>
          </p:nvSpPr>
          <p:spPr>
            <a:xfrm>
              <a:off x="3462" y="0"/>
              <a:ext cx="4693048" cy="58420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50800" tIns="50800" rIns="50800" bIns="50800" numCol="1" anchor="t">
              <a:spAutoFit/>
            </a:bodyPr>
            <a:lstStyle/>
            <a:p>
              <a:pPr defTabSz="406400">
                <a:lnSpc>
                  <a:spcPts val="3800"/>
                </a:lnSpc>
                <a:tabLst>
                  <a:tab pos="749300" algn="l"/>
                </a:tabLst>
                <a:defRPr sz="3200">
                  <a:latin typeface="Gill Sans"/>
                  <a:ea typeface="Gill Sans"/>
                  <a:cs typeface="Gill Sans"/>
                  <a:sym typeface="Gill Sans"/>
                </a:defRPr>
              </a:pPr>
              <a:r>
                <a:t>Our light source:  </a:t>
              </a:r>
              <a:r>
                <a:rPr>
                  <a:latin typeface="Gill Sans SemiBold"/>
                  <a:ea typeface="Gill Sans SemiBold"/>
                  <a:cs typeface="Gill Sans SemiBold"/>
                  <a:sym typeface="Gill Sans SemiBold"/>
                </a:rPr>
                <a:t>The Sun </a:t>
              </a:r>
            </a:p>
          </p:txBody>
        </p:sp>
        <p:sp>
          <p:nvSpPr>
            <p:cNvPr id="398" name="Shape 398"/>
            <p:cNvSpPr/>
            <p:nvPr/>
          </p:nvSpPr>
          <p:spPr>
            <a:xfrm>
              <a:off x="0" y="457200"/>
              <a:ext cx="4422712" cy="763607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50800" tIns="50800" rIns="50800" bIns="50800" numCol="1" anchor="t">
              <a:spAutoFit/>
            </a:bodyPr>
            <a:lstStyle>
              <a:lvl1pPr defTabSz="406400">
                <a:defRPr sz="3700"/>
              </a:lvl1pPr>
            </a:lstStyle>
            <a:p>
              <a:r>
                <a:t>ང་ཚོའི་འོད་ཀྱི་འབྱུང་ཁུངས། 	ཉི་མ།</a:t>
              </a:r>
            </a:p>
          </p:txBody>
        </p:sp>
      </p:grpSp>
      <p:grpSp>
        <p:nvGrpSpPr>
          <p:cNvPr id="402" name="Group 402"/>
          <p:cNvGrpSpPr/>
          <p:nvPr/>
        </p:nvGrpSpPr>
        <p:grpSpPr>
          <a:xfrm>
            <a:off x="1790699" y="2235200"/>
            <a:ext cx="5376666" cy="930545"/>
            <a:chOff x="0" y="0"/>
            <a:chExt cx="5376664" cy="930544"/>
          </a:xfrm>
        </p:grpSpPr>
        <p:sp>
          <p:nvSpPr>
            <p:cNvPr id="400" name="Shape 400"/>
            <p:cNvSpPr/>
            <p:nvPr/>
          </p:nvSpPr>
          <p:spPr>
            <a:xfrm>
              <a:off x="4564" y="0"/>
              <a:ext cx="5372101" cy="46990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50800" tIns="50800" rIns="50800" bIns="50800" numCol="1" anchor="t">
              <a:spAutoFit/>
            </a:bodyPr>
            <a:lstStyle/>
            <a:p>
              <a:pPr defTabSz="406400">
                <a:lnSpc>
                  <a:spcPts val="2800"/>
                </a:lnSpc>
                <a:tabLst>
                  <a:tab pos="749300" algn="l"/>
                </a:tabLst>
                <a:defRPr sz="2400">
                  <a:latin typeface="Gill Sans"/>
                  <a:ea typeface="Gill Sans"/>
                  <a:cs typeface="Gill Sans"/>
                  <a:sym typeface="Gill Sans"/>
                </a:defRPr>
              </a:pPr>
              <a:r>
                <a:rPr>
                  <a:latin typeface="Gill Sans SemiBold"/>
                  <a:ea typeface="Gill Sans SemiBold"/>
                  <a:cs typeface="Gill Sans SemiBold"/>
                  <a:sym typeface="Gill Sans SemiBold"/>
                </a:rPr>
                <a:t>Volcanism:</a:t>
              </a:r>
              <a:r>
                <a:t> First light source on earth</a:t>
              </a:r>
            </a:p>
          </p:txBody>
        </p:sp>
        <p:sp>
          <p:nvSpPr>
            <p:cNvPr id="401" name="Shape 401"/>
            <p:cNvSpPr/>
            <p:nvPr/>
          </p:nvSpPr>
          <p:spPr>
            <a:xfrm>
              <a:off x="0" y="393700"/>
              <a:ext cx="4180844" cy="536845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50800" tIns="50800" rIns="50800" bIns="50800" numCol="1" anchor="t">
              <a:spAutoFit/>
            </a:bodyPr>
            <a:lstStyle>
              <a:lvl1pPr defTabSz="406400">
                <a:defRPr sz="2400"/>
              </a:lvl1pPr>
            </a:lstStyle>
            <a:p>
              <a:r>
                <a:t>རྡོ་ཞུན་གྱི་མེ་རི། སྐམ་སའི་འོད་ཀྱི་འབྱུང་ཁུངས་དང་པོ།</a:t>
              </a:r>
            </a:p>
          </p:txBody>
        </p:sp>
      </p:grpSp>
      <p:grpSp>
        <p:nvGrpSpPr>
          <p:cNvPr id="405" name="Group 405"/>
          <p:cNvGrpSpPr/>
          <p:nvPr/>
        </p:nvGrpSpPr>
        <p:grpSpPr>
          <a:xfrm>
            <a:off x="1790699" y="3520644"/>
            <a:ext cx="6896857" cy="852925"/>
            <a:chOff x="0" y="0"/>
            <a:chExt cx="6896855" cy="852923"/>
          </a:xfrm>
        </p:grpSpPr>
        <p:sp>
          <p:nvSpPr>
            <p:cNvPr id="403" name="Shape 403"/>
            <p:cNvSpPr/>
            <p:nvPr/>
          </p:nvSpPr>
          <p:spPr>
            <a:xfrm>
              <a:off x="754" y="0"/>
              <a:ext cx="6896101" cy="46990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50800" tIns="50800" rIns="50800" bIns="50800" numCol="1" anchor="t">
              <a:spAutoFit/>
            </a:bodyPr>
            <a:lstStyle/>
            <a:p>
              <a:pPr defTabSz="406400">
                <a:lnSpc>
                  <a:spcPts val="2800"/>
                </a:lnSpc>
                <a:tabLst>
                  <a:tab pos="749300" algn="l"/>
                </a:tabLst>
                <a:defRPr sz="2400">
                  <a:latin typeface="Gill Sans"/>
                  <a:ea typeface="Gill Sans"/>
                  <a:cs typeface="Gill Sans"/>
                  <a:sym typeface="Gill Sans"/>
                </a:defRPr>
              </a:pPr>
              <a:r>
                <a:rPr>
                  <a:latin typeface="Gill Sans SemiBold"/>
                  <a:ea typeface="Gill Sans SemiBold"/>
                  <a:cs typeface="Gill Sans SemiBold"/>
                  <a:sym typeface="Gill Sans SemiBold"/>
                </a:rPr>
                <a:t>Lightning:</a:t>
              </a:r>
              <a:r>
                <a:t> Second light source on earth</a:t>
              </a:r>
            </a:p>
          </p:txBody>
        </p:sp>
        <p:sp>
          <p:nvSpPr>
            <p:cNvPr id="404" name="Shape 404"/>
            <p:cNvSpPr/>
            <p:nvPr/>
          </p:nvSpPr>
          <p:spPr>
            <a:xfrm>
              <a:off x="0" y="381000"/>
              <a:ext cx="3516987" cy="471923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50800" tIns="50800" rIns="50800" bIns="50800" numCol="1" anchor="t">
              <a:spAutoFit/>
            </a:bodyPr>
            <a:lstStyle>
              <a:lvl1pPr defTabSz="406400">
                <a:defRPr sz="2400"/>
              </a:lvl1pPr>
            </a:lstStyle>
            <a:p>
              <a:r>
                <a:rPr dirty="0" err="1"/>
                <a:t>གློག་འཁྱུག</a:t>
              </a:r>
              <a:r>
                <a:rPr lang="en-US" dirty="0"/>
                <a:t> </a:t>
              </a:r>
              <a:r>
                <a:rPr dirty="0"/>
                <a:t>	</a:t>
              </a:r>
              <a:r>
                <a:rPr dirty="0" err="1"/>
                <a:t>སྐམ་སའི་འོད་ཀྱི་འབྱུང་ཁུངས་གཉིས་པ</a:t>
              </a:r>
              <a:r>
                <a:rPr dirty="0"/>
                <a:t>།</a:t>
              </a:r>
            </a:p>
          </p:txBody>
        </p:sp>
      </p:grpSp>
      <p:grpSp>
        <p:nvGrpSpPr>
          <p:cNvPr id="408" name="Group 408"/>
          <p:cNvGrpSpPr/>
          <p:nvPr/>
        </p:nvGrpSpPr>
        <p:grpSpPr>
          <a:xfrm>
            <a:off x="1790699" y="4787038"/>
            <a:ext cx="4095260" cy="943246"/>
            <a:chOff x="0" y="0"/>
            <a:chExt cx="4095258" cy="943244"/>
          </a:xfrm>
        </p:grpSpPr>
        <p:sp>
          <p:nvSpPr>
            <p:cNvPr id="406" name="Shape 406"/>
            <p:cNvSpPr/>
            <p:nvPr/>
          </p:nvSpPr>
          <p:spPr>
            <a:xfrm>
              <a:off x="2782" y="0"/>
              <a:ext cx="4092477" cy="46990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50800" tIns="50800" rIns="50800" bIns="50800" numCol="1" anchor="t">
              <a:spAutoFit/>
            </a:bodyPr>
            <a:lstStyle/>
            <a:p>
              <a:pPr defTabSz="406400">
                <a:lnSpc>
                  <a:spcPts val="2800"/>
                </a:lnSpc>
                <a:tabLst>
                  <a:tab pos="749300" algn="l"/>
                </a:tabLst>
                <a:defRPr sz="2400">
                  <a:latin typeface="Gill Sans"/>
                  <a:ea typeface="Gill Sans"/>
                  <a:cs typeface="Gill Sans"/>
                  <a:sym typeface="Gill Sans"/>
                </a:defRPr>
              </a:pPr>
              <a:r>
                <a:rPr>
                  <a:latin typeface="Gill Sans SemiBold"/>
                  <a:ea typeface="Gill Sans SemiBold"/>
                  <a:cs typeface="Gill Sans SemiBold"/>
                  <a:sym typeface="Gill Sans SemiBold"/>
                </a:rPr>
                <a:t>Fire:</a:t>
              </a:r>
              <a:r>
                <a:t> Third light source on earth</a:t>
              </a:r>
            </a:p>
          </p:txBody>
        </p:sp>
        <p:sp>
          <p:nvSpPr>
            <p:cNvPr id="407" name="Shape 407"/>
            <p:cNvSpPr/>
            <p:nvPr/>
          </p:nvSpPr>
          <p:spPr>
            <a:xfrm>
              <a:off x="0" y="406400"/>
              <a:ext cx="3518884" cy="536845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50800" tIns="50800" rIns="50800" bIns="50800" numCol="1" anchor="t">
              <a:spAutoFit/>
            </a:bodyPr>
            <a:lstStyle>
              <a:lvl1pPr defTabSz="406400">
                <a:defRPr sz="2400"/>
              </a:lvl1pPr>
            </a:lstStyle>
            <a:p>
              <a:r>
                <a:t>མེ།  སྐམ་སའི་འོད་ཀྱི་འབྱུང་ཁུངས་གསུམ་པ།</a:t>
              </a:r>
            </a:p>
          </p:txBody>
        </p:sp>
      </p:grp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0" fill="hold"/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3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4" fill="hold"/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2" grpId="1" animBg="1" advAuto="0"/>
      <p:bldP spid="405" grpId="2" animBg="1" advAuto="0"/>
      <p:bldP spid="408" grpId="3" animBg="1" advAuto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50" name="droppedImage.tiff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806628">
            <a:off x="368256" y="469434"/>
            <a:ext cx="3149688" cy="3175932"/>
          </a:xfrm>
          <a:prstGeom prst="rect">
            <a:avLst/>
          </a:prstGeom>
          <a:ln w="12700">
            <a:miter lim="400000"/>
          </a:ln>
        </p:spPr>
      </p:pic>
      <p:sp>
        <p:nvSpPr>
          <p:cNvPr id="851" name="Shape 851"/>
          <p:cNvSpPr/>
          <p:nvPr/>
        </p:nvSpPr>
        <p:spPr>
          <a:xfrm>
            <a:off x="4216400" y="368300"/>
            <a:ext cx="3684663" cy="10290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50800" tIns="50800" rIns="50800" bIns="50800">
            <a:spAutoFit/>
          </a:bodyPr>
          <a:lstStyle/>
          <a:p>
            <a:pPr marL="40640">
              <a:lnSpc>
                <a:spcPct val="115000"/>
              </a:lnSpc>
              <a:tabLst>
                <a:tab pos="355600" algn="l"/>
                <a:tab pos="711200" algn="l"/>
                <a:tab pos="1066800" algn="l"/>
                <a:tab pos="1422400" algn="l"/>
                <a:tab pos="1778000" algn="l"/>
                <a:tab pos="2133600" algn="l"/>
                <a:tab pos="2489200" algn="l"/>
                <a:tab pos="2844800" algn="l"/>
                <a:tab pos="3200400" algn="l"/>
                <a:tab pos="3556000" algn="l"/>
                <a:tab pos="3911600" algn="l"/>
                <a:tab pos="4267200" algn="l"/>
              </a:tabLst>
              <a:defRPr sz="2800">
                <a:latin typeface="Calibri"/>
                <a:ea typeface="Calibri"/>
                <a:cs typeface="Calibri"/>
                <a:sym typeface="Calibri"/>
              </a:defRPr>
            </a:pPr>
            <a:r>
              <a:rPr dirty="0"/>
              <a:t>How do we see </a:t>
            </a:r>
            <a:r>
              <a:rPr dirty="0" err="1"/>
              <a:t>colours</a:t>
            </a:r>
            <a:r>
              <a:rPr dirty="0"/>
              <a:t>?</a:t>
            </a:r>
          </a:p>
          <a:p>
            <a:pPr marL="40640">
              <a:defRPr sz="2800"/>
            </a:pPr>
            <a:r>
              <a:rPr dirty="0" err="1"/>
              <a:t>ང་ཚོ</a:t>
            </a:r>
            <a:r>
              <a:rPr lang="bo-CN" sz="2800" b="0" i="0" u="none" strike="noStrike" dirty="0">
                <a:effectLst/>
                <a:latin typeface="Arial" panose="020B0604020202020204" pitchFamily="34" charset="0"/>
              </a:rPr>
              <a:t>ས</a:t>
            </a:r>
            <a:r>
              <a:rPr dirty="0"/>
              <a:t>་</a:t>
            </a:r>
            <a:r>
              <a:rPr dirty="0" err="1"/>
              <a:t>ཁ་དོག་ཇི་ལྟར་མཐོང</a:t>
            </a:r>
            <a:r>
              <a:rPr sz="2800" dirty="0"/>
              <a:t>་</a:t>
            </a:r>
            <a:r>
              <a:rPr lang="bo-CN" sz="2800" b="0" i="0" u="none" strike="noStrike" dirty="0">
                <a:effectLst/>
                <a:latin typeface="Arial" panose="020B0604020202020204" pitchFamily="34" charset="0"/>
              </a:rPr>
              <a:t>ཐུབ་བམ</a:t>
            </a:r>
            <a:r>
              <a:rPr sz="2800" dirty="0"/>
              <a:t>།</a:t>
            </a:r>
          </a:p>
        </p:txBody>
      </p:sp>
      <p:sp>
        <p:nvSpPr>
          <p:cNvPr id="4" name="Textfeld 3"/>
          <p:cNvSpPr txBox="1"/>
          <p:nvPr/>
        </p:nvSpPr>
        <p:spPr>
          <a:xfrm>
            <a:off x="4430888" y="6632223"/>
            <a:ext cx="324556" cy="287258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0" marR="0" indent="0" algn="l" defTabSz="4572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fld id="{9737D5E0-5F90-524F-99A2-A2AABD3FE70E}" type="slidenum">
              <a:rPr kumimoji="0" lang="de-DE" sz="1200" b="0" i="0" u="none" strike="noStrike" cap="none" spc="0" normalizeH="0" baseline="0" smtClean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"/>
                <a:ea typeface="Helvetica"/>
                <a:cs typeface="Helvetica"/>
                <a:sym typeface="Helvetica"/>
              </a:rPr>
              <a:t>60</a:t>
            </a:fld>
            <a:endParaRPr kumimoji="0" lang="de-DE" sz="1200" b="0" i="0" u="none" strike="noStrike" cap="none" spc="0" normalizeH="0" baseline="0" dirty="0">
              <a:ln>
                <a:noFill/>
              </a:ln>
              <a:solidFill>
                <a:srgbClr val="000000"/>
              </a:solidFill>
              <a:effectLst/>
              <a:uFillTx/>
              <a:latin typeface="Helvetica"/>
              <a:ea typeface="Helvetica"/>
              <a:cs typeface="Helvetica"/>
              <a:sym typeface="Helvetica"/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3" name="Shape 853"/>
          <p:cNvSpPr/>
          <p:nvPr/>
        </p:nvSpPr>
        <p:spPr>
          <a:xfrm>
            <a:off x="-38100" y="-25400"/>
            <a:ext cx="9207500" cy="6908800"/>
          </a:xfrm>
          <a:prstGeom prst="rect">
            <a:avLst/>
          </a:prstGeom>
          <a:solidFill>
            <a:srgbClr val="000000"/>
          </a:solidFill>
          <a:ln w="25400">
            <a:solidFill>
              <a:srgbClr val="000000"/>
            </a:solidFill>
            <a:miter lim="400000"/>
          </a:ln>
        </p:spPr>
        <p:txBody>
          <a:bodyPr lIns="38100" tIns="38100" rIns="38100" bIns="38100" anchor="ctr"/>
          <a:lstStyle/>
          <a:p>
            <a:pPr algn="ctr" defTabSz="406400">
              <a:lnSpc>
                <a:spcPts val="3300"/>
              </a:lnSpc>
              <a:tabLst>
                <a:tab pos="749300" algn="l"/>
              </a:tabLst>
              <a:defRPr sz="2800"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854" name="Shape 854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>
            <a:lvl1pPr>
              <a:tabLst>
                <a:tab pos="749300" algn="l"/>
              </a:tabLst>
            </a:lvl1pPr>
          </a:lstStyle>
          <a:p>
            <a:fld id="{86CB4B4D-7CA3-9044-876B-883B54F8677D}" type="slidenum">
              <a:t>61</a:t>
            </a:fld>
            <a:endParaRPr/>
          </a:p>
        </p:txBody>
      </p:sp>
    </p:spTree>
  </p:cSld>
  <p:clrMapOvr>
    <a:masterClrMapping/>
  </p:clrMapOvr>
  <p:transition xmlns:p14="http://schemas.microsoft.com/office/powerpoint/2010/main"/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8" name="Shape 858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>
            <a:lvl1pPr>
              <a:tabLst>
                <a:tab pos="749300" algn="l"/>
              </a:tabLst>
            </a:lvl1pPr>
          </a:lstStyle>
          <a:p>
            <a:fld id="{86CB4B4D-7CA3-9044-876B-883B54F8677D}" type="slidenum">
              <a:t>62</a:t>
            </a:fld>
            <a:endParaRPr/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2" name="Shape 862"/>
          <p:cNvSpPr/>
          <p:nvPr/>
        </p:nvSpPr>
        <p:spPr>
          <a:xfrm>
            <a:off x="-38100" y="-25400"/>
            <a:ext cx="9207500" cy="6908800"/>
          </a:xfrm>
          <a:prstGeom prst="rect">
            <a:avLst/>
          </a:prstGeom>
          <a:solidFill>
            <a:srgbClr val="FF2A09"/>
          </a:solidFill>
          <a:ln w="25400">
            <a:solidFill>
              <a:srgbClr val="000000"/>
            </a:solidFill>
            <a:miter lim="400000"/>
          </a:ln>
        </p:spPr>
        <p:txBody>
          <a:bodyPr lIns="38100" tIns="38100" rIns="38100" bIns="38100" anchor="ctr"/>
          <a:lstStyle/>
          <a:p>
            <a:pPr algn="ctr" defTabSz="406400">
              <a:lnSpc>
                <a:spcPts val="3300"/>
              </a:lnSpc>
              <a:tabLst>
                <a:tab pos="749300" algn="l"/>
              </a:tabLst>
              <a:defRPr sz="2800"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863" name="Shape 863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>
            <a:lvl1pPr>
              <a:tabLst>
                <a:tab pos="749300" algn="l"/>
              </a:tabLst>
            </a:lvl1pPr>
          </a:lstStyle>
          <a:p>
            <a:fld id="{86CB4B4D-7CA3-9044-876B-883B54F8677D}" type="slidenum">
              <a:t>63</a:t>
            </a:fld>
            <a:endParaRPr/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7" name="Shape 867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>
            <a:lvl1pPr>
              <a:tabLst>
                <a:tab pos="749300" algn="l"/>
              </a:tabLst>
            </a:lvl1pPr>
          </a:lstStyle>
          <a:p>
            <a:fld id="{86CB4B4D-7CA3-9044-876B-883B54F8677D}" type="slidenum">
              <a:t>64</a:t>
            </a:fld>
            <a:endParaRPr/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1" name="Shape 871"/>
          <p:cNvSpPr/>
          <p:nvPr/>
        </p:nvSpPr>
        <p:spPr>
          <a:xfrm>
            <a:off x="-38100" y="-25400"/>
            <a:ext cx="9207500" cy="6908800"/>
          </a:xfrm>
          <a:prstGeom prst="rect">
            <a:avLst/>
          </a:prstGeom>
          <a:solidFill>
            <a:srgbClr val="0149FF"/>
          </a:solidFill>
          <a:ln w="25400">
            <a:solidFill>
              <a:srgbClr val="000000"/>
            </a:solidFill>
            <a:miter lim="400000"/>
          </a:ln>
        </p:spPr>
        <p:txBody>
          <a:bodyPr lIns="38100" tIns="38100" rIns="38100" bIns="38100" anchor="ctr"/>
          <a:lstStyle/>
          <a:p>
            <a:pPr algn="ctr" defTabSz="406400">
              <a:lnSpc>
                <a:spcPts val="3300"/>
              </a:lnSpc>
              <a:tabLst>
                <a:tab pos="749300" algn="l"/>
              </a:tabLst>
              <a:defRPr sz="2800"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872" name="Shape 872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>
            <a:lvl1pPr>
              <a:tabLst>
                <a:tab pos="749300" algn="l"/>
              </a:tabLst>
            </a:lvl1pPr>
          </a:lstStyle>
          <a:p>
            <a:fld id="{86CB4B4D-7CA3-9044-876B-883B54F8677D}" type="slidenum">
              <a:t>65</a:t>
            </a:fld>
            <a:endParaRPr/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6" name="Shape 876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>
            <a:lvl1pPr>
              <a:tabLst>
                <a:tab pos="749300" algn="l"/>
              </a:tabLst>
            </a:lvl1pPr>
          </a:lstStyle>
          <a:p>
            <a:fld id="{86CB4B4D-7CA3-9044-876B-883B54F8677D}" type="slidenum">
              <a:t>66</a:t>
            </a:fld>
            <a:endParaRPr/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" name="Shape 880"/>
          <p:cNvSpPr/>
          <p:nvPr/>
        </p:nvSpPr>
        <p:spPr>
          <a:xfrm>
            <a:off x="-38100" y="-25400"/>
            <a:ext cx="9268470" cy="6908800"/>
          </a:xfrm>
          <a:prstGeom prst="rect">
            <a:avLst/>
          </a:prstGeom>
          <a:solidFill>
            <a:srgbClr val="00F905"/>
          </a:solidFill>
          <a:ln w="25400">
            <a:solidFill>
              <a:srgbClr val="000000"/>
            </a:solidFill>
            <a:miter lim="400000"/>
          </a:ln>
        </p:spPr>
        <p:txBody>
          <a:bodyPr lIns="38100" tIns="38100" rIns="38100" bIns="38100" anchor="ctr"/>
          <a:lstStyle/>
          <a:p>
            <a:pPr algn="ctr" defTabSz="406400">
              <a:lnSpc>
                <a:spcPts val="3300"/>
              </a:lnSpc>
              <a:tabLst>
                <a:tab pos="749300" algn="l"/>
              </a:tabLst>
              <a:defRPr sz="2800"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881" name="Shape 881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>
            <a:lvl1pPr>
              <a:tabLst>
                <a:tab pos="749300" algn="l"/>
              </a:tabLst>
            </a:lvl1pPr>
          </a:lstStyle>
          <a:p>
            <a:fld id="{86CB4B4D-7CA3-9044-876B-883B54F8677D}" type="slidenum">
              <a:t>67</a:t>
            </a:fld>
            <a:endParaRPr/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5" name="Shape 885"/>
          <p:cNvSpPr/>
          <p:nvPr/>
        </p:nvSpPr>
        <p:spPr>
          <a:xfrm>
            <a:off x="3476625" y="10795"/>
            <a:ext cx="5715000" cy="1926168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/>
          <a:p>
            <a:pPr defTabSz="406400">
              <a:lnSpc>
                <a:spcPts val="2100"/>
              </a:lnSpc>
              <a:buClr>
                <a:srgbClr val="000000"/>
              </a:buClr>
              <a:buFont typeface="Arial"/>
              <a:tabLst>
                <a:tab pos="749300" algn="l"/>
              </a:tabLst>
              <a:defRPr sz="1800">
                <a:latin typeface="Gill Sans"/>
                <a:ea typeface="Gill Sans"/>
                <a:cs typeface="Gill Sans"/>
                <a:sym typeface="Gill Sans"/>
              </a:defRPr>
            </a:pPr>
            <a:r>
              <a:rPr dirty="0">
                <a:latin typeface="+mn-lt"/>
                <a:ea typeface="+mn-ea"/>
                <a:cs typeface="+mn-cs"/>
                <a:sym typeface="Arial"/>
              </a:rPr>
              <a:t>Our Sun emits electro-magnetic waves in all wave-lengths. But most of the wavelengths lie between 0.0004 mm and 0.0007 mm. We call it the </a:t>
            </a:r>
            <a:r>
              <a:rPr dirty="0"/>
              <a:t>visible light</a:t>
            </a:r>
            <a:r>
              <a:rPr dirty="0">
                <a:latin typeface="+mn-lt"/>
                <a:ea typeface="+mn-ea"/>
                <a:cs typeface="+mn-cs"/>
                <a:sym typeface="Arial"/>
              </a:rPr>
              <a:t>. </a:t>
            </a:r>
          </a:p>
          <a:p>
            <a:pPr>
              <a:defRPr sz="1800"/>
            </a:pPr>
            <a:r>
              <a:rPr sz="2200" dirty="0" err="1"/>
              <a:t>ཉི་མའི་གློག་ཁབ་ལེན་གྱི་རླབས་ཐག</a:t>
            </a:r>
            <a:r>
              <a:rPr sz="2200" dirty="0"/>
              <a:t>་</a:t>
            </a:r>
            <a:r>
              <a:rPr lang="bo-CN" sz="2200" dirty="0"/>
              <a:t>གི་</a:t>
            </a:r>
            <a:r>
              <a:rPr sz="2200" dirty="0" err="1"/>
              <a:t>རླབས་ཚད་རིང་ཐུང</a:t>
            </a:r>
            <a:r>
              <a:rPr sz="2200" dirty="0"/>
              <a:t>་</a:t>
            </a:r>
            <a:r>
              <a:rPr lang="bo-CN" sz="2200" dirty="0"/>
              <a:t>ཆ་</a:t>
            </a:r>
            <a:r>
              <a:rPr sz="2200" dirty="0" err="1"/>
              <a:t>ཚང་འཕྲོ་ཡི་ཡོད</a:t>
            </a:r>
            <a:r>
              <a:rPr sz="2200" dirty="0"/>
              <a:t>། </a:t>
            </a:r>
            <a:endParaRPr lang="en-US" sz="2200" dirty="0"/>
          </a:p>
          <a:p>
            <a:r>
              <a:rPr lang="bo-CN" sz="2200" dirty="0"/>
              <a:t>ཡིན་ནའང་རླབས་ཚད་ཕལ་ཆེ་བར་ ༠་༠༠༤ མི་ལི་མི་ཊར་ནས་</a:t>
            </a:r>
            <a:endParaRPr lang="en-US" sz="2200" dirty="0"/>
          </a:p>
          <a:p>
            <a:r>
              <a:rPr lang="bo-CN" sz="2200" dirty="0"/>
              <a:t> ༠་༠༠༧ མི་ལི་མི་ཊར་བར་ཡོད།</a:t>
            </a:r>
            <a:r>
              <a:rPr lang="en-US" sz="2200" dirty="0"/>
              <a:t> </a:t>
            </a:r>
            <a:r>
              <a:rPr lang="bo-CN" sz="2200" dirty="0"/>
              <a:t>དེ་ལ་ང་ཚོའི་སྣང་རུང་གི་འོད་ཟེར།</a:t>
            </a:r>
          </a:p>
        </p:txBody>
      </p:sp>
      <p:grpSp>
        <p:nvGrpSpPr>
          <p:cNvPr id="890" name="Group 890"/>
          <p:cNvGrpSpPr/>
          <p:nvPr/>
        </p:nvGrpSpPr>
        <p:grpSpPr>
          <a:xfrm>
            <a:off x="4044950" y="1831975"/>
            <a:ext cx="4489450" cy="1890774"/>
            <a:chOff x="0" y="0"/>
            <a:chExt cx="4489450" cy="1890773"/>
          </a:xfrm>
        </p:grpSpPr>
        <p:sp>
          <p:nvSpPr>
            <p:cNvPr id="886" name="Shape 886"/>
            <p:cNvSpPr/>
            <p:nvPr/>
          </p:nvSpPr>
          <p:spPr>
            <a:xfrm>
              <a:off x="1517650" y="0"/>
              <a:ext cx="2971800" cy="1890773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50800" tIns="50800" rIns="50800" bIns="50800" numCol="1" anchor="t">
              <a:spAutoFit/>
            </a:bodyPr>
            <a:lstStyle/>
            <a:p>
              <a:pPr algn="r" defTabSz="406400">
                <a:lnSpc>
                  <a:spcPts val="2100"/>
                </a:lnSpc>
                <a:buClr>
                  <a:srgbClr val="000000"/>
                </a:buClr>
                <a:buFont typeface="Arial"/>
                <a:tabLst>
                  <a:tab pos="749300" algn="l"/>
                </a:tabLst>
                <a:defRPr sz="1800">
                  <a:latin typeface="+mn-lt"/>
                  <a:ea typeface="+mn-ea"/>
                  <a:cs typeface="+mn-cs"/>
                  <a:sym typeface="Arial"/>
                </a:defRPr>
              </a:pPr>
              <a:r>
                <a:rPr dirty="0"/>
                <a:t>Longer wavelength</a:t>
              </a:r>
            </a:p>
            <a:p>
              <a:pPr algn="r">
                <a:lnSpc>
                  <a:spcPct val="115000"/>
                </a:lnSpc>
                <a:defRPr sz="1800"/>
              </a:pPr>
              <a:r>
                <a:rPr sz="2000" dirty="0" err="1"/>
                <a:t>རླབས་ཐག་རིང་བ</a:t>
              </a:r>
              <a:r>
                <a:rPr sz="2000" dirty="0"/>
                <a:t>། </a:t>
              </a:r>
            </a:p>
            <a:p>
              <a:pPr algn="r" defTabSz="406400">
                <a:lnSpc>
                  <a:spcPts val="2100"/>
                </a:lnSpc>
                <a:buClr>
                  <a:srgbClr val="000000"/>
                </a:buClr>
                <a:buFont typeface="Arial"/>
                <a:tabLst>
                  <a:tab pos="228600" algn="l"/>
                </a:tabLst>
                <a:defRPr sz="1800">
                  <a:latin typeface="+mn-lt"/>
                  <a:ea typeface="+mn-ea"/>
                  <a:cs typeface="+mn-cs"/>
                  <a:sym typeface="Arial"/>
                </a:defRPr>
              </a:pPr>
              <a:r>
                <a:rPr dirty="0"/>
                <a:t>	   medium wavelength</a:t>
              </a:r>
            </a:p>
            <a:p>
              <a:pPr algn="r" defTabSz="406400">
                <a:lnSpc>
                  <a:spcPts val="2100"/>
                </a:lnSpc>
                <a:buClr>
                  <a:srgbClr val="000000"/>
                </a:buClr>
                <a:buFont typeface="Arial"/>
                <a:tabLst>
                  <a:tab pos="749300" algn="l"/>
                </a:tabLst>
                <a:defRPr sz="1800">
                  <a:latin typeface="+mn-lt"/>
                  <a:ea typeface="+mn-ea"/>
                  <a:cs typeface="+mn-cs"/>
                  <a:sym typeface="Arial"/>
                </a:defRPr>
              </a:pPr>
              <a:r>
                <a:rPr sz="2000" dirty="0" err="1"/>
                <a:t>རླབས་ཐག་འབྲིང་བ</a:t>
              </a:r>
              <a:r>
                <a:rPr sz="2000" dirty="0"/>
                <a:t>། </a:t>
              </a:r>
            </a:p>
            <a:p>
              <a:pPr algn="r">
                <a:lnSpc>
                  <a:spcPct val="115000"/>
                </a:lnSpc>
                <a:defRPr sz="1800">
                  <a:latin typeface="Calibri"/>
                  <a:ea typeface="Calibri"/>
                  <a:cs typeface="Calibri"/>
                  <a:sym typeface="Calibri"/>
                </a:defRPr>
              </a:pPr>
              <a:r>
                <a:rPr dirty="0"/>
                <a:t>Shorter wavelength</a:t>
              </a:r>
            </a:p>
            <a:p>
              <a:pPr algn="r">
                <a:defRPr sz="1800"/>
              </a:pPr>
              <a:r>
                <a:rPr sz="2000" dirty="0" err="1"/>
                <a:t>རླབས་ཐག་ཐུང་བ</a:t>
              </a:r>
              <a:r>
                <a:rPr sz="2000" dirty="0"/>
                <a:t>།</a:t>
              </a:r>
            </a:p>
          </p:txBody>
        </p:sp>
        <p:pic>
          <p:nvPicPr>
            <p:cNvPr id="887" name="image.png"/>
            <p:cNvPicPr>
              <a:picLocks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0162" y="179387"/>
              <a:ext cx="1008063" cy="85726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888" name="image.png"/>
            <p:cNvPicPr>
              <a:picLocks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875" y="855662"/>
              <a:ext cx="1008063" cy="85726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889" name="image.png"/>
            <p:cNvPicPr>
              <a:picLocks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0" y="1552575"/>
              <a:ext cx="1008063" cy="85725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</p:grpSp>
      <p:sp>
        <p:nvSpPr>
          <p:cNvPr id="891" name="Shape 891"/>
          <p:cNvSpPr/>
          <p:nvPr/>
        </p:nvSpPr>
        <p:spPr>
          <a:xfrm>
            <a:off x="4089400" y="5892800"/>
            <a:ext cx="5270500" cy="1153567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/>
          <a:p>
            <a:pPr defTabSz="406400">
              <a:lnSpc>
                <a:spcPts val="2600"/>
              </a:lnSpc>
              <a:buClr>
                <a:srgbClr val="000000"/>
              </a:buClr>
              <a:buFont typeface="Arial"/>
              <a:tabLst>
                <a:tab pos="749300" algn="l"/>
              </a:tabLst>
              <a:defRPr sz="2200"/>
            </a:pPr>
            <a:r>
              <a:t>=&gt;   The leaves are green. </a:t>
            </a:r>
            <a:br/>
            <a:r>
              <a:t>        དེར་བརྟེན་ལོ་མའི་ཁ་དོག་ལྗང་ཁུ་རེད།</a:t>
            </a:r>
          </a:p>
        </p:txBody>
      </p:sp>
      <p:grpSp>
        <p:nvGrpSpPr>
          <p:cNvPr id="1631" name="Group 1631"/>
          <p:cNvGrpSpPr/>
          <p:nvPr/>
        </p:nvGrpSpPr>
        <p:grpSpPr>
          <a:xfrm>
            <a:off x="306387" y="315912"/>
            <a:ext cx="2970214" cy="2973388"/>
            <a:chOff x="0" y="0"/>
            <a:chExt cx="2970212" cy="2973387"/>
          </a:xfrm>
        </p:grpSpPr>
        <p:grpSp>
          <p:nvGrpSpPr>
            <p:cNvPr id="1075" name="Group 1075"/>
            <p:cNvGrpSpPr/>
            <p:nvPr/>
          </p:nvGrpSpPr>
          <p:grpSpPr>
            <a:xfrm>
              <a:off x="0" y="0"/>
              <a:ext cx="2970213" cy="2973388"/>
              <a:chOff x="0" y="0"/>
              <a:chExt cx="2970212" cy="2973387"/>
            </a:xfrm>
          </p:grpSpPr>
          <p:sp>
            <p:nvSpPr>
              <p:cNvPr id="892" name="Shape 892"/>
              <p:cNvSpPr/>
              <p:nvPr/>
            </p:nvSpPr>
            <p:spPr>
              <a:xfrm>
                <a:off x="0" y="0"/>
                <a:ext cx="2970213" cy="2973388"/>
              </a:xfrm>
              <a:prstGeom prst="rect">
                <a:avLst/>
              </a:prstGeom>
              <a:solidFill>
                <a:srgbClr val="CECFC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893" name="Shape 893"/>
              <p:cNvSpPr/>
              <p:nvPr/>
            </p:nvSpPr>
            <p:spPr>
              <a:xfrm>
                <a:off x="2774950" y="1482725"/>
                <a:ext cx="68263" cy="587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1676"/>
                    </a:moveTo>
                    <a:lnTo>
                      <a:pt x="0" y="216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502" y="21600"/>
                    </a:lnTo>
                    <a:lnTo>
                      <a:pt x="502" y="21600"/>
                    </a:lnTo>
                    <a:lnTo>
                      <a:pt x="502" y="21016"/>
                    </a:lnTo>
                    <a:lnTo>
                      <a:pt x="502" y="21016"/>
                    </a:lnTo>
                    <a:lnTo>
                      <a:pt x="502" y="21016"/>
                    </a:lnTo>
                    <a:lnTo>
                      <a:pt x="502" y="21016"/>
                    </a:lnTo>
                    <a:lnTo>
                      <a:pt x="502" y="21016"/>
                    </a:lnTo>
                    <a:lnTo>
                      <a:pt x="502" y="21016"/>
                    </a:lnTo>
                    <a:lnTo>
                      <a:pt x="502" y="20432"/>
                    </a:lnTo>
                    <a:lnTo>
                      <a:pt x="502" y="20432"/>
                    </a:lnTo>
                    <a:lnTo>
                      <a:pt x="502" y="20432"/>
                    </a:lnTo>
                    <a:lnTo>
                      <a:pt x="502" y="20432"/>
                    </a:lnTo>
                    <a:lnTo>
                      <a:pt x="502" y="20432"/>
                    </a:lnTo>
                    <a:lnTo>
                      <a:pt x="502" y="20432"/>
                    </a:lnTo>
                    <a:lnTo>
                      <a:pt x="502" y="20432"/>
                    </a:lnTo>
                    <a:lnTo>
                      <a:pt x="1005" y="20432"/>
                    </a:lnTo>
                    <a:lnTo>
                      <a:pt x="1005" y="19849"/>
                    </a:lnTo>
                    <a:lnTo>
                      <a:pt x="1005" y="19849"/>
                    </a:lnTo>
                    <a:lnTo>
                      <a:pt x="1005" y="19849"/>
                    </a:lnTo>
                    <a:lnTo>
                      <a:pt x="1005" y="19849"/>
                    </a:lnTo>
                    <a:lnTo>
                      <a:pt x="1005" y="19849"/>
                    </a:lnTo>
                    <a:lnTo>
                      <a:pt x="1005" y="19849"/>
                    </a:lnTo>
                    <a:lnTo>
                      <a:pt x="1005" y="19849"/>
                    </a:lnTo>
                    <a:lnTo>
                      <a:pt x="1005" y="19265"/>
                    </a:lnTo>
                    <a:lnTo>
                      <a:pt x="1005" y="19265"/>
                    </a:lnTo>
                    <a:lnTo>
                      <a:pt x="1005" y="19265"/>
                    </a:lnTo>
                    <a:lnTo>
                      <a:pt x="1005" y="19265"/>
                    </a:lnTo>
                    <a:lnTo>
                      <a:pt x="1005" y="19265"/>
                    </a:lnTo>
                    <a:lnTo>
                      <a:pt x="1005" y="19265"/>
                    </a:lnTo>
                    <a:lnTo>
                      <a:pt x="1005" y="19265"/>
                    </a:lnTo>
                    <a:lnTo>
                      <a:pt x="1005" y="18681"/>
                    </a:lnTo>
                    <a:lnTo>
                      <a:pt x="1005" y="18681"/>
                    </a:lnTo>
                    <a:lnTo>
                      <a:pt x="1507" y="18681"/>
                    </a:lnTo>
                    <a:lnTo>
                      <a:pt x="1507" y="18681"/>
                    </a:lnTo>
                    <a:lnTo>
                      <a:pt x="1507" y="18681"/>
                    </a:lnTo>
                    <a:lnTo>
                      <a:pt x="1507" y="18681"/>
                    </a:lnTo>
                    <a:lnTo>
                      <a:pt x="1507" y="18681"/>
                    </a:lnTo>
                    <a:lnTo>
                      <a:pt x="1507" y="18097"/>
                    </a:lnTo>
                    <a:lnTo>
                      <a:pt x="1507" y="18097"/>
                    </a:lnTo>
                    <a:lnTo>
                      <a:pt x="1507" y="18097"/>
                    </a:lnTo>
                    <a:lnTo>
                      <a:pt x="1507" y="18097"/>
                    </a:lnTo>
                    <a:lnTo>
                      <a:pt x="1507" y="18097"/>
                    </a:lnTo>
                    <a:lnTo>
                      <a:pt x="1507" y="18097"/>
                    </a:lnTo>
                    <a:lnTo>
                      <a:pt x="1507" y="18097"/>
                    </a:lnTo>
                    <a:lnTo>
                      <a:pt x="1507" y="18097"/>
                    </a:lnTo>
                    <a:lnTo>
                      <a:pt x="1507" y="17514"/>
                    </a:lnTo>
                    <a:lnTo>
                      <a:pt x="1507" y="17514"/>
                    </a:lnTo>
                    <a:lnTo>
                      <a:pt x="1507" y="17514"/>
                    </a:lnTo>
                    <a:lnTo>
                      <a:pt x="1507" y="17514"/>
                    </a:lnTo>
                    <a:lnTo>
                      <a:pt x="1507" y="17514"/>
                    </a:lnTo>
                    <a:lnTo>
                      <a:pt x="1507" y="17514"/>
                    </a:lnTo>
                    <a:lnTo>
                      <a:pt x="1507" y="16930"/>
                    </a:lnTo>
                    <a:lnTo>
                      <a:pt x="1507" y="16930"/>
                    </a:lnTo>
                    <a:lnTo>
                      <a:pt x="2009" y="16930"/>
                    </a:lnTo>
                    <a:lnTo>
                      <a:pt x="2009" y="16930"/>
                    </a:lnTo>
                    <a:lnTo>
                      <a:pt x="2009" y="16930"/>
                    </a:lnTo>
                    <a:lnTo>
                      <a:pt x="2009" y="16930"/>
                    </a:lnTo>
                    <a:lnTo>
                      <a:pt x="2009" y="16930"/>
                    </a:lnTo>
                    <a:lnTo>
                      <a:pt x="2009" y="16346"/>
                    </a:lnTo>
                    <a:lnTo>
                      <a:pt x="2009" y="16346"/>
                    </a:lnTo>
                    <a:lnTo>
                      <a:pt x="2009" y="16346"/>
                    </a:lnTo>
                    <a:lnTo>
                      <a:pt x="2009" y="16346"/>
                    </a:lnTo>
                    <a:lnTo>
                      <a:pt x="2009" y="16346"/>
                    </a:lnTo>
                    <a:lnTo>
                      <a:pt x="2009" y="16346"/>
                    </a:lnTo>
                    <a:lnTo>
                      <a:pt x="2009" y="16346"/>
                    </a:lnTo>
                    <a:lnTo>
                      <a:pt x="2009" y="15762"/>
                    </a:lnTo>
                    <a:lnTo>
                      <a:pt x="2009" y="15762"/>
                    </a:lnTo>
                    <a:lnTo>
                      <a:pt x="2009" y="15762"/>
                    </a:lnTo>
                    <a:lnTo>
                      <a:pt x="2009" y="15762"/>
                    </a:lnTo>
                    <a:lnTo>
                      <a:pt x="2009" y="15762"/>
                    </a:lnTo>
                    <a:lnTo>
                      <a:pt x="2009" y="15762"/>
                    </a:lnTo>
                    <a:lnTo>
                      <a:pt x="2009" y="15762"/>
                    </a:lnTo>
                    <a:lnTo>
                      <a:pt x="2009" y="15178"/>
                    </a:lnTo>
                    <a:lnTo>
                      <a:pt x="2009" y="15178"/>
                    </a:lnTo>
                    <a:lnTo>
                      <a:pt x="2009" y="15178"/>
                    </a:lnTo>
                    <a:lnTo>
                      <a:pt x="2009" y="15178"/>
                    </a:lnTo>
                    <a:lnTo>
                      <a:pt x="2009" y="15178"/>
                    </a:lnTo>
                    <a:lnTo>
                      <a:pt x="2009" y="15178"/>
                    </a:lnTo>
                    <a:lnTo>
                      <a:pt x="2009" y="15178"/>
                    </a:lnTo>
                    <a:lnTo>
                      <a:pt x="2009" y="15178"/>
                    </a:lnTo>
                    <a:lnTo>
                      <a:pt x="2009" y="14595"/>
                    </a:lnTo>
                    <a:lnTo>
                      <a:pt x="2512" y="14595"/>
                    </a:lnTo>
                    <a:lnTo>
                      <a:pt x="2512" y="14595"/>
                    </a:lnTo>
                    <a:lnTo>
                      <a:pt x="2512" y="14595"/>
                    </a:lnTo>
                    <a:lnTo>
                      <a:pt x="2512" y="14595"/>
                    </a:lnTo>
                    <a:lnTo>
                      <a:pt x="2512" y="14595"/>
                    </a:lnTo>
                    <a:lnTo>
                      <a:pt x="2512" y="14595"/>
                    </a:lnTo>
                    <a:lnTo>
                      <a:pt x="2512" y="14011"/>
                    </a:lnTo>
                    <a:lnTo>
                      <a:pt x="2512" y="14011"/>
                    </a:lnTo>
                    <a:lnTo>
                      <a:pt x="2512" y="14011"/>
                    </a:lnTo>
                    <a:lnTo>
                      <a:pt x="2512" y="14011"/>
                    </a:lnTo>
                    <a:lnTo>
                      <a:pt x="2512" y="14011"/>
                    </a:lnTo>
                    <a:lnTo>
                      <a:pt x="2512" y="14011"/>
                    </a:lnTo>
                    <a:lnTo>
                      <a:pt x="2512" y="13427"/>
                    </a:lnTo>
                    <a:lnTo>
                      <a:pt x="2512" y="13427"/>
                    </a:lnTo>
                    <a:lnTo>
                      <a:pt x="2512" y="13427"/>
                    </a:lnTo>
                    <a:lnTo>
                      <a:pt x="2512" y="13427"/>
                    </a:lnTo>
                    <a:lnTo>
                      <a:pt x="2512" y="13427"/>
                    </a:lnTo>
                    <a:lnTo>
                      <a:pt x="2512" y="13427"/>
                    </a:lnTo>
                    <a:lnTo>
                      <a:pt x="2512" y="13427"/>
                    </a:lnTo>
                    <a:lnTo>
                      <a:pt x="2512" y="12843"/>
                    </a:lnTo>
                    <a:lnTo>
                      <a:pt x="2512" y="12843"/>
                    </a:lnTo>
                    <a:lnTo>
                      <a:pt x="2512" y="12843"/>
                    </a:lnTo>
                    <a:lnTo>
                      <a:pt x="2512" y="12843"/>
                    </a:lnTo>
                    <a:lnTo>
                      <a:pt x="2512" y="12843"/>
                    </a:lnTo>
                    <a:lnTo>
                      <a:pt x="2512" y="12843"/>
                    </a:lnTo>
                    <a:lnTo>
                      <a:pt x="2512" y="12843"/>
                    </a:lnTo>
                    <a:lnTo>
                      <a:pt x="2512" y="12259"/>
                    </a:lnTo>
                    <a:lnTo>
                      <a:pt x="2512" y="12259"/>
                    </a:lnTo>
                    <a:lnTo>
                      <a:pt x="2512" y="12259"/>
                    </a:lnTo>
                    <a:lnTo>
                      <a:pt x="2512" y="12259"/>
                    </a:lnTo>
                    <a:lnTo>
                      <a:pt x="2512" y="12259"/>
                    </a:lnTo>
                    <a:lnTo>
                      <a:pt x="2512" y="12259"/>
                    </a:lnTo>
                    <a:lnTo>
                      <a:pt x="2512" y="12259"/>
                    </a:lnTo>
                    <a:lnTo>
                      <a:pt x="2512" y="12259"/>
                    </a:lnTo>
                    <a:lnTo>
                      <a:pt x="2512" y="11676"/>
                    </a:lnTo>
                    <a:lnTo>
                      <a:pt x="2512" y="11676"/>
                    </a:lnTo>
                    <a:lnTo>
                      <a:pt x="2512" y="11676"/>
                    </a:lnTo>
                    <a:lnTo>
                      <a:pt x="2512" y="11676"/>
                    </a:lnTo>
                    <a:lnTo>
                      <a:pt x="2512" y="11676"/>
                    </a:lnTo>
                    <a:lnTo>
                      <a:pt x="2512" y="11676"/>
                    </a:lnTo>
                    <a:lnTo>
                      <a:pt x="2512" y="11676"/>
                    </a:lnTo>
                    <a:lnTo>
                      <a:pt x="2512" y="11092"/>
                    </a:lnTo>
                    <a:lnTo>
                      <a:pt x="2512" y="11092"/>
                    </a:lnTo>
                    <a:lnTo>
                      <a:pt x="2512" y="11092"/>
                    </a:lnTo>
                    <a:lnTo>
                      <a:pt x="2512" y="11092"/>
                    </a:lnTo>
                    <a:lnTo>
                      <a:pt x="2512" y="11092"/>
                    </a:lnTo>
                    <a:lnTo>
                      <a:pt x="2512" y="11092"/>
                    </a:lnTo>
                    <a:lnTo>
                      <a:pt x="2512" y="11092"/>
                    </a:lnTo>
                    <a:lnTo>
                      <a:pt x="2512" y="10508"/>
                    </a:lnTo>
                    <a:lnTo>
                      <a:pt x="2512" y="10508"/>
                    </a:lnTo>
                    <a:lnTo>
                      <a:pt x="2512" y="10508"/>
                    </a:lnTo>
                    <a:lnTo>
                      <a:pt x="2512" y="10508"/>
                    </a:lnTo>
                    <a:lnTo>
                      <a:pt x="2512" y="10508"/>
                    </a:lnTo>
                    <a:lnTo>
                      <a:pt x="2512" y="10508"/>
                    </a:lnTo>
                    <a:lnTo>
                      <a:pt x="2512" y="9924"/>
                    </a:lnTo>
                    <a:lnTo>
                      <a:pt x="2512" y="9924"/>
                    </a:lnTo>
                    <a:lnTo>
                      <a:pt x="2512" y="9924"/>
                    </a:lnTo>
                    <a:lnTo>
                      <a:pt x="2512" y="9924"/>
                    </a:lnTo>
                    <a:lnTo>
                      <a:pt x="2512" y="9924"/>
                    </a:lnTo>
                    <a:lnTo>
                      <a:pt x="2512" y="9924"/>
                    </a:lnTo>
                    <a:lnTo>
                      <a:pt x="2512" y="9924"/>
                    </a:lnTo>
                    <a:lnTo>
                      <a:pt x="2512" y="9341"/>
                    </a:lnTo>
                    <a:lnTo>
                      <a:pt x="2512" y="9341"/>
                    </a:lnTo>
                    <a:lnTo>
                      <a:pt x="2512" y="9341"/>
                    </a:lnTo>
                    <a:lnTo>
                      <a:pt x="2512" y="9341"/>
                    </a:lnTo>
                    <a:lnTo>
                      <a:pt x="2512" y="9341"/>
                    </a:lnTo>
                    <a:lnTo>
                      <a:pt x="2512" y="9341"/>
                    </a:lnTo>
                    <a:lnTo>
                      <a:pt x="2512" y="9341"/>
                    </a:lnTo>
                    <a:lnTo>
                      <a:pt x="2512" y="8757"/>
                    </a:lnTo>
                    <a:lnTo>
                      <a:pt x="2512" y="8757"/>
                    </a:lnTo>
                    <a:lnTo>
                      <a:pt x="2512" y="8757"/>
                    </a:lnTo>
                    <a:lnTo>
                      <a:pt x="2512" y="8757"/>
                    </a:lnTo>
                    <a:lnTo>
                      <a:pt x="2512" y="8757"/>
                    </a:lnTo>
                    <a:lnTo>
                      <a:pt x="2512" y="8757"/>
                    </a:lnTo>
                    <a:lnTo>
                      <a:pt x="2512" y="8757"/>
                    </a:lnTo>
                    <a:lnTo>
                      <a:pt x="2512" y="8757"/>
                    </a:lnTo>
                    <a:lnTo>
                      <a:pt x="2512" y="8173"/>
                    </a:lnTo>
                    <a:lnTo>
                      <a:pt x="2512" y="8173"/>
                    </a:lnTo>
                    <a:lnTo>
                      <a:pt x="2512" y="8173"/>
                    </a:lnTo>
                    <a:lnTo>
                      <a:pt x="2512" y="8173"/>
                    </a:lnTo>
                    <a:lnTo>
                      <a:pt x="2512" y="8173"/>
                    </a:lnTo>
                    <a:lnTo>
                      <a:pt x="2512" y="8173"/>
                    </a:lnTo>
                    <a:lnTo>
                      <a:pt x="2512" y="8173"/>
                    </a:lnTo>
                    <a:lnTo>
                      <a:pt x="2512" y="7589"/>
                    </a:lnTo>
                    <a:lnTo>
                      <a:pt x="2512" y="7589"/>
                    </a:lnTo>
                    <a:lnTo>
                      <a:pt x="2512" y="7589"/>
                    </a:lnTo>
                    <a:lnTo>
                      <a:pt x="2512" y="7589"/>
                    </a:lnTo>
                    <a:lnTo>
                      <a:pt x="2512" y="7589"/>
                    </a:lnTo>
                    <a:lnTo>
                      <a:pt x="2512" y="7589"/>
                    </a:lnTo>
                    <a:lnTo>
                      <a:pt x="2512" y="7589"/>
                    </a:lnTo>
                    <a:lnTo>
                      <a:pt x="2512" y="7005"/>
                    </a:lnTo>
                    <a:lnTo>
                      <a:pt x="2512" y="7005"/>
                    </a:lnTo>
                    <a:lnTo>
                      <a:pt x="2512" y="7005"/>
                    </a:lnTo>
                    <a:lnTo>
                      <a:pt x="2512" y="7005"/>
                    </a:lnTo>
                    <a:lnTo>
                      <a:pt x="2512" y="7005"/>
                    </a:lnTo>
                    <a:lnTo>
                      <a:pt x="2512" y="7005"/>
                    </a:lnTo>
                    <a:lnTo>
                      <a:pt x="2512" y="6422"/>
                    </a:lnTo>
                    <a:lnTo>
                      <a:pt x="2512" y="6422"/>
                    </a:lnTo>
                    <a:lnTo>
                      <a:pt x="2512" y="6422"/>
                    </a:lnTo>
                    <a:lnTo>
                      <a:pt x="2512" y="6422"/>
                    </a:lnTo>
                    <a:lnTo>
                      <a:pt x="2009" y="6422"/>
                    </a:lnTo>
                    <a:lnTo>
                      <a:pt x="2009" y="6422"/>
                    </a:lnTo>
                    <a:lnTo>
                      <a:pt x="2009" y="6422"/>
                    </a:lnTo>
                    <a:lnTo>
                      <a:pt x="2009" y="5838"/>
                    </a:lnTo>
                    <a:lnTo>
                      <a:pt x="2009" y="5838"/>
                    </a:lnTo>
                    <a:lnTo>
                      <a:pt x="2009" y="5838"/>
                    </a:lnTo>
                    <a:lnTo>
                      <a:pt x="2009" y="5838"/>
                    </a:lnTo>
                    <a:lnTo>
                      <a:pt x="2009" y="5838"/>
                    </a:lnTo>
                    <a:lnTo>
                      <a:pt x="2009" y="5838"/>
                    </a:lnTo>
                    <a:lnTo>
                      <a:pt x="2009" y="5838"/>
                    </a:lnTo>
                    <a:lnTo>
                      <a:pt x="2009" y="5254"/>
                    </a:lnTo>
                    <a:lnTo>
                      <a:pt x="2009" y="5254"/>
                    </a:lnTo>
                    <a:lnTo>
                      <a:pt x="2009" y="5254"/>
                    </a:lnTo>
                    <a:lnTo>
                      <a:pt x="2009" y="5254"/>
                    </a:lnTo>
                    <a:lnTo>
                      <a:pt x="2009" y="5254"/>
                    </a:lnTo>
                    <a:lnTo>
                      <a:pt x="2009" y="5254"/>
                    </a:lnTo>
                    <a:lnTo>
                      <a:pt x="2009" y="5254"/>
                    </a:lnTo>
                    <a:lnTo>
                      <a:pt x="2009" y="4670"/>
                    </a:lnTo>
                    <a:lnTo>
                      <a:pt x="2009" y="4670"/>
                    </a:lnTo>
                    <a:lnTo>
                      <a:pt x="2009" y="4670"/>
                    </a:lnTo>
                    <a:lnTo>
                      <a:pt x="2009" y="4670"/>
                    </a:lnTo>
                    <a:lnTo>
                      <a:pt x="2009" y="4670"/>
                    </a:lnTo>
                    <a:lnTo>
                      <a:pt x="2009" y="4670"/>
                    </a:lnTo>
                    <a:lnTo>
                      <a:pt x="2009" y="4670"/>
                    </a:lnTo>
                    <a:lnTo>
                      <a:pt x="2009" y="4670"/>
                    </a:lnTo>
                    <a:lnTo>
                      <a:pt x="2009" y="4086"/>
                    </a:lnTo>
                    <a:lnTo>
                      <a:pt x="2009" y="4086"/>
                    </a:lnTo>
                    <a:lnTo>
                      <a:pt x="2009" y="4086"/>
                    </a:lnTo>
                    <a:lnTo>
                      <a:pt x="2009" y="4086"/>
                    </a:lnTo>
                    <a:lnTo>
                      <a:pt x="1507" y="4086"/>
                    </a:lnTo>
                    <a:lnTo>
                      <a:pt x="1507" y="4086"/>
                    </a:lnTo>
                    <a:lnTo>
                      <a:pt x="1507" y="4086"/>
                    </a:lnTo>
                    <a:lnTo>
                      <a:pt x="1507" y="3503"/>
                    </a:lnTo>
                    <a:lnTo>
                      <a:pt x="1507" y="3503"/>
                    </a:lnTo>
                    <a:lnTo>
                      <a:pt x="1507" y="3503"/>
                    </a:lnTo>
                    <a:lnTo>
                      <a:pt x="1507" y="3503"/>
                    </a:lnTo>
                    <a:lnTo>
                      <a:pt x="1507" y="3503"/>
                    </a:lnTo>
                    <a:lnTo>
                      <a:pt x="1507" y="3503"/>
                    </a:lnTo>
                    <a:lnTo>
                      <a:pt x="1507" y="2919"/>
                    </a:lnTo>
                    <a:lnTo>
                      <a:pt x="1507" y="2919"/>
                    </a:lnTo>
                    <a:lnTo>
                      <a:pt x="1507" y="2919"/>
                    </a:lnTo>
                    <a:lnTo>
                      <a:pt x="1507" y="2919"/>
                    </a:lnTo>
                    <a:lnTo>
                      <a:pt x="1507" y="2919"/>
                    </a:lnTo>
                    <a:lnTo>
                      <a:pt x="1507" y="2919"/>
                    </a:lnTo>
                    <a:lnTo>
                      <a:pt x="1507" y="2919"/>
                    </a:lnTo>
                    <a:lnTo>
                      <a:pt x="1507" y="2335"/>
                    </a:lnTo>
                    <a:lnTo>
                      <a:pt x="1507" y="2335"/>
                    </a:lnTo>
                    <a:lnTo>
                      <a:pt x="1507" y="2335"/>
                    </a:lnTo>
                    <a:lnTo>
                      <a:pt x="1507" y="2335"/>
                    </a:lnTo>
                    <a:lnTo>
                      <a:pt x="1005" y="2335"/>
                    </a:lnTo>
                    <a:lnTo>
                      <a:pt x="1005" y="2335"/>
                    </a:lnTo>
                    <a:lnTo>
                      <a:pt x="1005" y="2335"/>
                    </a:lnTo>
                    <a:lnTo>
                      <a:pt x="1005" y="1751"/>
                    </a:lnTo>
                    <a:lnTo>
                      <a:pt x="1005" y="1751"/>
                    </a:lnTo>
                    <a:lnTo>
                      <a:pt x="1005" y="1751"/>
                    </a:lnTo>
                    <a:lnTo>
                      <a:pt x="1005" y="1751"/>
                    </a:lnTo>
                    <a:lnTo>
                      <a:pt x="1005" y="1751"/>
                    </a:lnTo>
                    <a:lnTo>
                      <a:pt x="1005" y="1751"/>
                    </a:lnTo>
                    <a:lnTo>
                      <a:pt x="1005" y="1751"/>
                    </a:lnTo>
                    <a:lnTo>
                      <a:pt x="1005" y="1168"/>
                    </a:lnTo>
                    <a:lnTo>
                      <a:pt x="1005" y="1168"/>
                    </a:lnTo>
                    <a:lnTo>
                      <a:pt x="1005" y="1168"/>
                    </a:lnTo>
                    <a:lnTo>
                      <a:pt x="1005" y="1168"/>
                    </a:lnTo>
                    <a:lnTo>
                      <a:pt x="1005" y="1168"/>
                    </a:lnTo>
                    <a:lnTo>
                      <a:pt x="1005" y="1168"/>
                    </a:lnTo>
                    <a:lnTo>
                      <a:pt x="1005" y="1168"/>
                    </a:lnTo>
                    <a:lnTo>
                      <a:pt x="502" y="584"/>
                    </a:lnTo>
                    <a:lnTo>
                      <a:pt x="502" y="584"/>
                    </a:lnTo>
                    <a:lnTo>
                      <a:pt x="502" y="584"/>
                    </a:lnTo>
                    <a:lnTo>
                      <a:pt x="502" y="584"/>
                    </a:lnTo>
                    <a:lnTo>
                      <a:pt x="502" y="584"/>
                    </a:lnTo>
                    <a:lnTo>
                      <a:pt x="502" y="584"/>
                    </a:lnTo>
                    <a:lnTo>
                      <a:pt x="502" y="584"/>
                    </a:lnTo>
                    <a:lnTo>
                      <a:pt x="502" y="0"/>
                    </a:lnTo>
                    <a:lnTo>
                      <a:pt x="21600" y="1167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894" name="Shape 894"/>
              <p:cNvSpPr/>
              <p:nvPr/>
            </p:nvSpPr>
            <p:spPr>
              <a:xfrm>
                <a:off x="2725737" y="1509712"/>
                <a:ext cx="84138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0" y="21600"/>
                    </a:lnTo>
                    <a:lnTo>
                      <a:pt x="408" y="21600"/>
                    </a:lnTo>
                    <a:lnTo>
                      <a:pt x="815" y="21600"/>
                    </a:lnTo>
                    <a:lnTo>
                      <a:pt x="1630" y="21600"/>
                    </a:lnTo>
                    <a:lnTo>
                      <a:pt x="2038" y="21600"/>
                    </a:lnTo>
                    <a:lnTo>
                      <a:pt x="2853" y="19636"/>
                    </a:lnTo>
                    <a:lnTo>
                      <a:pt x="3260" y="19636"/>
                    </a:lnTo>
                    <a:lnTo>
                      <a:pt x="4075" y="19636"/>
                    </a:lnTo>
                    <a:lnTo>
                      <a:pt x="4891" y="19636"/>
                    </a:lnTo>
                    <a:lnTo>
                      <a:pt x="6113" y="17673"/>
                    </a:lnTo>
                    <a:lnTo>
                      <a:pt x="7743" y="17673"/>
                    </a:lnTo>
                    <a:lnTo>
                      <a:pt x="9374" y="15709"/>
                    </a:lnTo>
                    <a:lnTo>
                      <a:pt x="11411" y="15709"/>
                    </a:lnTo>
                    <a:lnTo>
                      <a:pt x="13042" y="13745"/>
                    </a:lnTo>
                    <a:lnTo>
                      <a:pt x="14672" y="11782"/>
                    </a:lnTo>
                    <a:lnTo>
                      <a:pt x="15894" y="11782"/>
                    </a:lnTo>
                    <a:lnTo>
                      <a:pt x="17525" y="9818"/>
                    </a:lnTo>
                    <a:lnTo>
                      <a:pt x="18747" y="9818"/>
                    </a:lnTo>
                    <a:lnTo>
                      <a:pt x="19970" y="7855"/>
                    </a:lnTo>
                    <a:lnTo>
                      <a:pt x="20377" y="7855"/>
                    </a:lnTo>
                    <a:lnTo>
                      <a:pt x="20785" y="7855"/>
                    </a:lnTo>
                    <a:lnTo>
                      <a:pt x="21192" y="7855"/>
                    </a:lnTo>
                    <a:lnTo>
                      <a:pt x="21600" y="7855"/>
                    </a:lnTo>
                    <a:lnTo>
                      <a:pt x="21600" y="0"/>
                    </a:lnTo>
                    <a:lnTo>
                      <a:pt x="21192" y="0"/>
                    </a:lnTo>
                    <a:lnTo>
                      <a:pt x="20785" y="0"/>
                    </a:lnTo>
                    <a:lnTo>
                      <a:pt x="20377" y="0"/>
                    </a:lnTo>
                    <a:lnTo>
                      <a:pt x="19970" y="0"/>
                    </a:lnTo>
                    <a:lnTo>
                      <a:pt x="18747" y="0"/>
                    </a:lnTo>
                    <a:lnTo>
                      <a:pt x="17525" y="1964"/>
                    </a:lnTo>
                    <a:lnTo>
                      <a:pt x="15894" y="3927"/>
                    </a:lnTo>
                    <a:lnTo>
                      <a:pt x="14264" y="3927"/>
                    </a:lnTo>
                    <a:lnTo>
                      <a:pt x="12634" y="5891"/>
                    </a:lnTo>
                    <a:lnTo>
                      <a:pt x="11004" y="5891"/>
                    </a:lnTo>
                    <a:lnTo>
                      <a:pt x="9374" y="7855"/>
                    </a:lnTo>
                    <a:lnTo>
                      <a:pt x="7743" y="7855"/>
                    </a:lnTo>
                    <a:lnTo>
                      <a:pt x="6113" y="9818"/>
                    </a:lnTo>
                    <a:lnTo>
                      <a:pt x="4483" y="9818"/>
                    </a:lnTo>
                    <a:lnTo>
                      <a:pt x="3668" y="11782"/>
                    </a:lnTo>
                    <a:lnTo>
                      <a:pt x="3260" y="11782"/>
                    </a:lnTo>
                    <a:lnTo>
                      <a:pt x="2445" y="11782"/>
                    </a:lnTo>
                    <a:lnTo>
                      <a:pt x="2038" y="11782"/>
                    </a:lnTo>
                    <a:lnTo>
                      <a:pt x="1223" y="11782"/>
                    </a:lnTo>
                    <a:lnTo>
                      <a:pt x="815" y="11782"/>
                    </a:lnTo>
                    <a:lnTo>
                      <a:pt x="408" y="11782"/>
                    </a:lnTo>
                    <a:lnTo>
                      <a:pt x="0" y="11782"/>
                    </a:lnTo>
                    <a:lnTo>
                      <a:pt x="0" y="11782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895" name="Shape 895"/>
              <p:cNvSpPr/>
              <p:nvPr/>
            </p:nvSpPr>
            <p:spPr>
              <a:xfrm>
                <a:off x="2679700" y="1506537"/>
                <a:ext cx="46038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4985"/>
                    </a:moveTo>
                    <a:lnTo>
                      <a:pt x="0" y="4985"/>
                    </a:lnTo>
                    <a:lnTo>
                      <a:pt x="0" y="6646"/>
                    </a:lnTo>
                    <a:lnTo>
                      <a:pt x="745" y="8308"/>
                    </a:lnTo>
                    <a:lnTo>
                      <a:pt x="1490" y="8308"/>
                    </a:lnTo>
                    <a:lnTo>
                      <a:pt x="2234" y="9969"/>
                    </a:lnTo>
                    <a:lnTo>
                      <a:pt x="2234" y="9969"/>
                    </a:lnTo>
                    <a:lnTo>
                      <a:pt x="2979" y="11631"/>
                    </a:lnTo>
                    <a:lnTo>
                      <a:pt x="3724" y="11631"/>
                    </a:lnTo>
                    <a:lnTo>
                      <a:pt x="4469" y="11631"/>
                    </a:lnTo>
                    <a:lnTo>
                      <a:pt x="5214" y="13292"/>
                    </a:lnTo>
                    <a:lnTo>
                      <a:pt x="5959" y="13292"/>
                    </a:lnTo>
                    <a:lnTo>
                      <a:pt x="6703" y="14954"/>
                    </a:lnTo>
                    <a:lnTo>
                      <a:pt x="7448" y="14954"/>
                    </a:lnTo>
                    <a:lnTo>
                      <a:pt x="7448" y="16615"/>
                    </a:lnTo>
                    <a:lnTo>
                      <a:pt x="8193" y="16615"/>
                    </a:lnTo>
                    <a:lnTo>
                      <a:pt x="8938" y="16615"/>
                    </a:lnTo>
                    <a:lnTo>
                      <a:pt x="9683" y="16615"/>
                    </a:lnTo>
                    <a:lnTo>
                      <a:pt x="10428" y="18277"/>
                    </a:lnTo>
                    <a:lnTo>
                      <a:pt x="11172" y="18277"/>
                    </a:lnTo>
                    <a:lnTo>
                      <a:pt x="11917" y="18277"/>
                    </a:lnTo>
                    <a:lnTo>
                      <a:pt x="12662" y="18277"/>
                    </a:lnTo>
                    <a:lnTo>
                      <a:pt x="13407" y="19938"/>
                    </a:lnTo>
                    <a:lnTo>
                      <a:pt x="14152" y="19938"/>
                    </a:lnTo>
                    <a:lnTo>
                      <a:pt x="14897" y="19938"/>
                    </a:lnTo>
                    <a:lnTo>
                      <a:pt x="15641" y="19938"/>
                    </a:lnTo>
                    <a:lnTo>
                      <a:pt x="16386" y="19938"/>
                    </a:lnTo>
                    <a:lnTo>
                      <a:pt x="17131" y="19938"/>
                    </a:lnTo>
                    <a:lnTo>
                      <a:pt x="17876" y="19938"/>
                    </a:lnTo>
                    <a:lnTo>
                      <a:pt x="18621" y="21600"/>
                    </a:lnTo>
                    <a:lnTo>
                      <a:pt x="19366" y="21600"/>
                    </a:lnTo>
                    <a:lnTo>
                      <a:pt x="20110" y="21600"/>
                    </a:lnTo>
                    <a:lnTo>
                      <a:pt x="20855" y="21600"/>
                    </a:lnTo>
                    <a:lnTo>
                      <a:pt x="21600" y="21600"/>
                    </a:lnTo>
                    <a:lnTo>
                      <a:pt x="21600" y="13292"/>
                    </a:lnTo>
                    <a:lnTo>
                      <a:pt x="20855" y="13292"/>
                    </a:lnTo>
                    <a:lnTo>
                      <a:pt x="20110" y="13292"/>
                    </a:lnTo>
                    <a:lnTo>
                      <a:pt x="19366" y="13292"/>
                    </a:lnTo>
                    <a:lnTo>
                      <a:pt x="18621" y="13292"/>
                    </a:lnTo>
                    <a:lnTo>
                      <a:pt x="18621" y="13292"/>
                    </a:lnTo>
                    <a:lnTo>
                      <a:pt x="17876" y="13292"/>
                    </a:lnTo>
                    <a:lnTo>
                      <a:pt x="17131" y="13292"/>
                    </a:lnTo>
                    <a:lnTo>
                      <a:pt x="16386" y="13292"/>
                    </a:lnTo>
                    <a:lnTo>
                      <a:pt x="15641" y="13292"/>
                    </a:lnTo>
                    <a:lnTo>
                      <a:pt x="14897" y="13292"/>
                    </a:lnTo>
                    <a:lnTo>
                      <a:pt x="14152" y="11631"/>
                    </a:lnTo>
                    <a:lnTo>
                      <a:pt x="13407" y="11631"/>
                    </a:lnTo>
                    <a:lnTo>
                      <a:pt x="12662" y="11631"/>
                    </a:lnTo>
                    <a:lnTo>
                      <a:pt x="11917" y="11631"/>
                    </a:lnTo>
                    <a:lnTo>
                      <a:pt x="11172" y="11631"/>
                    </a:lnTo>
                    <a:lnTo>
                      <a:pt x="11172" y="9969"/>
                    </a:lnTo>
                    <a:lnTo>
                      <a:pt x="10428" y="9969"/>
                    </a:lnTo>
                    <a:lnTo>
                      <a:pt x="9683" y="9969"/>
                    </a:lnTo>
                    <a:lnTo>
                      <a:pt x="8938" y="8308"/>
                    </a:lnTo>
                    <a:lnTo>
                      <a:pt x="8193" y="8308"/>
                    </a:lnTo>
                    <a:lnTo>
                      <a:pt x="7448" y="8308"/>
                    </a:lnTo>
                    <a:lnTo>
                      <a:pt x="6703" y="6646"/>
                    </a:lnTo>
                    <a:lnTo>
                      <a:pt x="6703" y="6646"/>
                    </a:lnTo>
                    <a:lnTo>
                      <a:pt x="5959" y="6646"/>
                    </a:lnTo>
                    <a:lnTo>
                      <a:pt x="5214" y="4985"/>
                    </a:lnTo>
                    <a:lnTo>
                      <a:pt x="4469" y="4985"/>
                    </a:lnTo>
                    <a:lnTo>
                      <a:pt x="4469" y="3323"/>
                    </a:lnTo>
                    <a:lnTo>
                      <a:pt x="3724" y="3323"/>
                    </a:lnTo>
                    <a:lnTo>
                      <a:pt x="2979" y="1662"/>
                    </a:lnTo>
                    <a:lnTo>
                      <a:pt x="2234" y="1662"/>
                    </a:lnTo>
                    <a:lnTo>
                      <a:pt x="2234" y="1662"/>
                    </a:lnTo>
                    <a:lnTo>
                      <a:pt x="1490" y="0"/>
                    </a:lnTo>
                    <a:lnTo>
                      <a:pt x="1490" y="0"/>
                    </a:lnTo>
                    <a:lnTo>
                      <a:pt x="0" y="498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896" name="Shape 896"/>
              <p:cNvSpPr/>
              <p:nvPr/>
            </p:nvSpPr>
            <p:spPr>
              <a:xfrm>
                <a:off x="2638425" y="1485900"/>
                <a:ext cx="44450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5400"/>
                    </a:moveTo>
                    <a:lnTo>
                      <a:pt x="0" y="5400"/>
                    </a:lnTo>
                    <a:lnTo>
                      <a:pt x="771" y="5400"/>
                    </a:lnTo>
                    <a:lnTo>
                      <a:pt x="1543" y="5400"/>
                    </a:lnTo>
                    <a:lnTo>
                      <a:pt x="2314" y="5400"/>
                    </a:lnTo>
                    <a:lnTo>
                      <a:pt x="2314" y="5400"/>
                    </a:lnTo>
                    <a:lnTo>
                      <a:pt x="3086" y="5400"/>
                    </a:lnTo>
                    <a:lnTo>
                      <a:pt x="3857" y="6750"/>
                    </a:lnTo>
                    <a:lnTo>
                      <a:pt x="4629" y="6750"/>
                    </a:lnTo>
                    <a:lnTo>
                      <a:pt x="4629" y="6750"/>
                    </a:lnTo>
                    <a:lnTo>
                      <a:pt x="5400" y="6750"/>
                    </a:lnTo>
                    <a:lnTo>
                      <a:pt x="6171" y="8100"/>
                    </a:lnTo>
                    <a:lnTo>
                      <a:pt x="6943" y="8100"/>
                    </a:lnTo>
                    <a:lnTo>
                      <a:pt x="7714" y="8100"/>
                    </a:lnTo>
                    <a:lnTo>
                      <a:pt x="8486" y="9450"/>
                    </a:lnTo>
                    <a:lnTo>
                      <a:pt x="8486" y="9450"/>
                    </a:lnTo>
                    <a:lnTo>
                      <a:pt x="9257" y="9450"/>
                    </a:lnTo>
                    <a:lnTo>
                      <a:pt x="10029" y="10800"/>
                    </a:lnTo>
                    <a:lnTo>
                      <a:pt x="10800" y="10800"/>
                    </a:lnTo>
                    <a:lnTo>
                      <a:pt x="11571" y="12150"/>
                    </a:lnTo>
                    <a:lnTo>
                      <a:pt x="12343" y="12150"/>
                    </a:lnTo>
                    <a:lnTo>
                      <a:pt x="12343" y="13500"/>
                    </a:lnTo>
                    <a:lnTo>
                      <a:pt x="13886" y="14850"/>
                    </a:lnTo>
                    <a:lnTo>
                      <a:pt x="15429" y="16200"/>
                    </a:lnTo>
                    <a:lnTo>
                      <a:pt x="16200" y="17550"/>
                    </a:lnTo>
                    <a:lnTo>
                      <a:pt x="17743" y="18900"/>
                    </a:lnTo>
                    <a:lnTo>
                      <a:pt x="18514" y="20250"/>
                    </a:lnTo>
                    <a:lnTo>
                      <a:pt x="20057" y="21600"/>
                    </a:lnTo>
                    <a:lnTo>
                      <a:pt x="21600" y="17550"/>
                    </a:lnTo>
                    <a:lnTo>
                      <a:pt x="20829" y="16200"/>
                    </a:lnTo>
                    <a:lnTo>
                      <a:pt x="19286" y="14850"/>
                    </a:lnTo>
                    <a:lnTo>
                      <a:pt x="18514" y="13500"/>
                    </a:lnTo>
                    <a:lnTo>
                      <a:pt x="16971" y="10800"/>
                    </a:lnTo>
                    <a:lnTo>
                      <a:pt x="15429" y="9450"/>
                    </a:lnTo>
                    <a:lnTo>
                      <a:pt x="14657" y="8100"/>
                    </a:lnTo>
                    <a:lnTo>
                      <a:pt x="13886" y="8100"/>
                    </a:lnTo>
                    <a:lnTo>
                      <a:pt x="13114" y="6750"/>
                    </a:lnTo>
                    <a:lnTo>
                      <a:pt x="12343" y="6750"/>
                    </a:lnTo>
                    <a:lnTo>
                      <a:pt x="11571" y="5400"/>
                    </a:lnTo>
                    <a:lnTo>
                      <a:pt x="10800" y="5400"/>
                    </a:lnTo>
                    <a:lnTo>
                      <a:pt x="10029" y="4050"/>
                    </a:lnTo>
                    <a:lnTo>
                      <a:pt x="9257" y="4050"/>
                    </a:lnTo>
                    <a:lnTo>
                      <a:pt x="9257" y="2700"/>
                    </a:lnTo>
                    <a:lnTo>
                      <a:pt x="8486" y="2700"/>
                    </a:lnTo>
                    <a:lnTo>
                      <a:pt x="7714" y="2700"/>
                    </a:lnTo>
                    <a:lnTo>
                      <a:pt x="6943" y="1350"/>
                    </a:lnTo>
                    <a:lnTo>
                      <a:pt x="6171" y="1350"/>
                    </a:lnTo>
                    <a:lnTo>
                      <a:pt x="5400" y="1350"/>
                    </a:lnTo>
                    <a:lnTo>
                      <a:pt x="4629" y="0"/>
                    </a:lnTo>
                    <a:lnTo>
                      <a:pt x="3857" y="0"/>
                    </a:lnTo>
                    <a:lnTo>
                      <a:pt x="3086" y="0"/>
                    </a:lnTo>
                    <a:lnTo>
                      <a:pt x="2314" y="0"/>
                    </a:lnTo>
                    <a:lnTo>
                      <a:pt x="1543" y="0"/>
                    </a:lnTo>
                    <a:lnTo>
                      <a:pt x="77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897" name="Shape 897"/>
              <p:cNvSpPr/>
              <p:nvPr/>
            </p:nvSpPr>
            <p:spPr>
              <a:xfrm>
                <a:off x="2595562" y="1485900"/>
                <a:ext cx="42863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400" y="21600"/>
                    </a:moveTo>
                    <a:lnTo>
                      <a:pt x="2400" y="21600"/>
                    </a:lnTo>
                    <a:lnTo>
                      <a:pt x="3200" y="20057"/>
                    </a:lnTo>
                    <a:lnTo>
                      <a:pt x="3200" y="18514"/>
                    </a:lnTo>
                    <a:lnTo>
                      <a:pt x="4000" y="18514"/>
                    </a:lnTo>
                    <a:lnTo>
                      <a:pt x="4800" y="16971"/>
                    </a:lnTo>
                    <a:lnTo>
                      <a:pt x="5600" y="15429"/>
                    </a:lnTo>
                    <a:lnTo>
                      <a:pt x="6400" y="15429"/>
                    </a:lnTo>
                    <a:lnTo>
                      <a:pt x="6400" y="13886"/>
                    </a:lnTo>
                    <a:lnTo>
                      <a:pt x="7200" y="12343"/>
                    </a:lnTo>
                    <a:lnTo>
                      <a:pt x="8000" y="12343"/>
                    </a:lnTo>
                    <a:lnTo>
                      <a:pt x="8800" y="10800"/>
                    </a:lnTo>
                    <a:lnTo>
                      <a:pt x="8800" y="10800"/>
                    </a:lnTo>
                    <a:lnTo>
                      <a:pt x="9600" y="10800"/>
                    </a:lnTo>
                    <a:lnTo>
                      <a:pt x="10400" y="9257"/>
                    </a:lnTo>
                    <a:lnTo>
                      <a:pt x="11200" y="9257"/>
                    </a:lnTo>
                    <a:lnTo>
                      <a:pt x="11200" y="9257"/>
                    </a:lnTo>
                    <a:lnTo>
                      <a:pt x="12000" y="7714"/>
                    </a:lnTo>
                    <a:lnTo>
                      <a:pt x="12800" y="7714"/>
                    </a:lnTo>
                    <a:lnTo>
                      <a:pt x="13600" y="7714"/>
                    </a:lnTo>
                    <a:lnTo>
                      <a:pt x="13600" y="7714"/>
                    </a:lnTo>
                    <a:lnTo>
                      <a:pt x="14400" y="7714"/>
                    </a:lnTo>
                    <a:lnTo>
                      <a:pt x="15200" y="6171"/>
                    </a:lnTo>
                    <a:lnTo>
                      <a:pt x="15200" y="6171"/>
                    </a:lnTo>
                    <a:lnTo>
                      <a:pt x="16000" y="6171"/>
                    </a:lnTo>
                    <a:lnTo>
                      <a:pt x="16800" y="6171"/>
                    </a:lnTo>
                    <a:lnTo>
                      <a:pt x="17600" y="6171"/>
                    </a:lnTo>
                    <a:lnTo>
                      <a:pt x="18400" y="6171"/>
                    </a:lnTo>
                    <a:lnTo>
                      <a:pt x="18400" y="6171"/>
                    </a:lnTo>
                    <a:lnTo>
                      <a:pt x="19200" y="6171"/>
                    </a:lnTo>
                    <a:lnTo>
                      <a:pt x="20800" y="6171"/>
                    </a:lnTo>
                    <a:lnTo>
                      <a:pt x="21600" y="6171"/>
                    </a:lnTo>
                    <a:lnTo>
                      <a:pt x="21600" y="0"/>
                    </a:lnTo>
                    <a:lnTo>
                      <a:pt x="20800" y="0"/>
                    </a:lnTo>
                    <a:lnTo>
                      <a:pt x="19200" y="0"/>
                    </a:lnTo>
                    <a:lnTo>
                      <a:pt x="18400" y="0"/>
                    </a:lnTo>
                    <a:lnTo>
                      <a:pt x="17600" y="0"/>
                    </a:lnTo>
                    <a:lnTo>
                      <a:pt x="16800" y="0"/>
                    </a:lnTo>
                    <a:lnTo>
                      <a:pt x="16800" y="0"/>
                    </a:lnTo>
                    <a:lnTo>
                      <a:pt x="16000" y="0"/>
                    </a:lnTo>
                    <a:lnTo>
                      <a:pt x="15200" y="0"/>
                    </a:lnTo>
                    <a:lnTo>
                      <a:pt x="14400" y="0"/>
                    </a:lnTo>
                    <a:lnTo>
                      <a:pt x="13600" y="0"/>
                    </a:lnTo>
                    <a:lnTo>
                      <a:pt x="12800" y="1543"/>
                    </a:lnTo>
                    <a:lnTo>
                      <a:pt x="12000" y="1543"/>
                    </a:lnTo>
                    <a:lnTo>
                      <a:pt x="11200" y="1543"/>
                    </a:lnTo>
                    <a:lnTo>
                      <a:pt x="11200" y="1543"/>
                    </a:lnTo>
                    <a:lnTo>
                      <a:pt x="10400" y="3086"/>
                    </a:lnTo>
                    <a:lnTo>
                      <a:pt x="9600" y="3086"/>
                    </a:lnTo>
                    <a:lnTo>
                      <a:pt x="8800" y="3086"/>
                    </a:lnTo>
                    <a:lnTo>
                      <a:pt x="8000" y="4629"/>
                    </a:lnTo>
                    <a:lnTo>
                      <a:pt x="7200" y="4629"/>
                    </a:lnTo>
                    <a:lnTo>
                      <a:pt x="6400" y="6171"/>
                    </a:lnTo>
                    <a:lnTo>
                      <a:pt x="5600" y="6171"/>
                    </a:lnTo>
                    <a:lnTo>
                      <a:pt x="5600" y="7714"/>
                    </a:lnTo>
                    <a:lnTo>
                      <a:pt x="4800" y="9257"/>
                    </a:lnTo>
                    <a:lnTo>
                      <a:pt x="4000" y="9257"/>
                    </a:lnTo>
                    <a:lnTo>
                      <a:pt x="3200" y="10800"/>
                    </a:lnTo>
                    <a:lnTo>
                      <a:pt x="2400" y="12343"/>
                    </a:lnTo>
                    <a:lnTo>
                      <a:pt x="1600" y="13886"/>
                    </a:lnTo>
                    <a:lnTo>
                      <a:pt x="800" y="13886"/>
                    </a:lnTo>
                    <a:lnTo>
                      <a:pt x="0" y="15429"/>
                    </a:lnTo>
                    <a:lnTo>
                      <a:pt x="0" y="16971"/>
                    </a:lnTo>
                    <a:lnTo>
                      <a:pt x="0" y="16971"/>
                    </a:lnTo>
                    <a:lnTo>
                      <a:pt x="24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898" name="Shape 898"/>
              <p:cNvSpPr/>
              <p:nvPr/>
            </p:nvSpPr>
            <p:spPr>
              <a:xfrm>
                <a:off x="2554287" y="1503362"/>
                <a:ext cx="46038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0" y="21600"/>
                    </a:lnTo>
                    <a:lnTo>
                      <a:pt x="745" y="21600"/>
                    </a:lnTo>
                    <a:lnTo>
                      <a:pt x="745" y="21600"/>
                    </a:lnTo>
                    <a:lnTo>
                      <a:pt x="1490" y="21600"/>
                    </a:lnTo>
                    <a:lnTo>
                      <a:pt x="1490" y="21600"/>
                    </a:lnTo>
                    <a:lnTo>
                      <a:pt x="2234" y="21600"/>
                    </a:lnTo>
                    <a:lnTo>
                      <a:pt x="2234" y="21600"/>
                    </a:lnTo>
                    <a:lnTo>
                      <a:pt x="2979" y="21600"/>
                    </a:lnTo>
                    <a:lnTo>
                      <a:pt x="2979" y="21600"/>
                    </a:lnTo>
                    <a:lnTo>
                      <a:pt x="3724" y="21600"/>
                    </a:lnTo>
                    <a:lnTo>
                      <a:pt x="4469" y="21600"/>
                    </a:lnTo>
                    <a:lnTo>
                      <a:pt x="4469" y="20700"/>
                    </a:lnTo>
                    <a:lnTo>
                      <a:pt x="5214" y="20700"/>
                    </a:lnTo>
                    <a:lnTo>
                      <a:pt x="5959" y="20700"/>
                    </a:lnTo>
                    <a:lnTo>
                      <a:pt x="5959" y="19800"/>
                    </a:lnTo>
                    <a:lnTo>
                      <a:pt x="6703" y="19800"/>
                    </a:lnTo>
                    <a:lnTo>
                      <a:pt x="7448" y="18900"/>
                    </a:lnTo>
                    <a:lnTo>
                      <a:pt x="8193" y="18900"/>
                    </a:lnTo>
                    <a:lnTo>
                      <a:pt x="8938" y="18000"/>
                    </a:lnTo>
                    <a:lnTo>
                      <a:pt x="9683" y="18000"/>
                    </a:lnTo>
                    <a:lnTo>
                      <a:pt x="10428" y="17100"/>
                    </a:lnTo>
                    <a:lnTo>
                      <a:pt x="11172" y="16200"/>
                    </a:lnTo>
                    <a:lnTo>
                      <a:pt x="11917" y="16200"/>
                    </a:lnTo>
                    <a:lnTo>
                      <a:pt x="11917" y="15300"/>
                    </a:lnTo>
                    <a:lnTo>
                      <a:pt x="12662" y="14400"/>
                    </a:lnTo>
                    <a:lnTo>
                      <a:pt x="13407" y="13500"/>
                    </a:lnTo>
                    <a:lnTo>
                      <a:pt x="14152" y="12600"/>
                    </a:lnTo>
                    <a:lnTo>
                      <a:pt x="15641" y="11700"/>
                    </a:lnTo>
                    <a:lnTo>
                      <a:pt x="16386" y="9900"/>
                    </a:lnTo>
                    <a:lnTo>
                      <a:pt x="17876" y="8100"/>
                    </a:lnTo>
                    <a:lnTo>
                      <a:pt x="18621" y="6300"/>
                    </a:lnTo>
                    <a:lnTo>
                      <a:pt x="20110" y="4500"/>
                    </a:lnTo>
                    <a:lnTo>
                      <a:pt x="21600" y="2700"/>
                    </a:lnTo>
                    <a:lnTo>
                      <a:pt x="19366" y="0"/>
                    </a:lnTo>
                    <a:lnTo>
                      <a:pt x="17876" y="1800"/>
                    </a:lnTo>
                    <a:lnTo>
                      <a:pt x="16386" y="3600"/>
                    </a:lnTo>
                    <a:lnTo>
                      <a:pt x="14897" y="5400"/>
                    </a:lnTo>
                    <a:lnTo>
                      <a:pt x="14152" y="7200"/>
                    </a:lnTo>
                    <a:lnTo>
                      <a:pt x="12662" y="9000"/>
                    </a:lnTo>
                    <a:lnTo>
                      <a:pt x="11917" y="9900"/>
                    </a:lnTo>
                    <a:lnTo>
                      <a:pt x="11172" y="10800"/>
                    </a:lnTo>
                    <a:lnTo>
                      <a:pt x="10428" y="11700"/>
                    </a:lnTo>
                    <a:lnTo>
                      <a:pt x="10428" y="12600"/>
                    </a:lnTo>
                    <a:lnTo>
                      <a:pt x="9683" y="12600"/>
                    </a:lnTo>
                    <a:lnTo>
                      <a:pt x="8938" y="13500"/>
                    </a:lnTo>
                    <a:lnTo>
                      <a:pt x="8193" y="14400"/>
                    </a:lnTo>
                    <a:lnTo>
                      <a:pt x="8193" y="14400"/>
                    </a:lnTo>
                    <a:lnTo>
                      <a:pt x="7448" y="15300"/>
                    </a:lnTo>
                    <a:lnTo>
                      <a:pt x="6703" y="15300"/>
                    </a:lnTo>
                    <a:lnTo>
                      <a:pt x="5959" y="16200"/>
                    </a:lnTo>
                    <a:lnTo>
                      <a:pt x="5959" y="16200"/>
                    </a:lnTo>
                    <a:lnTo>
                      <a:pt x="5214" y="17100"/>
                    </a:lnTo>
                    <a:lnTo>
                      <a:pt x="4469" y="17100"/>
                    </a:lnTo>
                    <a:lnTo>
                      <a:pt x="3724" y="17100"/>
                    </a:lnTo>
                    <a:lnTo>
                      <a:pt x="3724" y="17100"/>
                    </a:lnTo>
                    <a:lnTo>
                      <a:pt x="2979" y="17100"/>
                    </a:lnTo>
                    <a:lnTo>
                      <a:pt x="2979" y="17100"/>
                    </a:lnTo>
                    <a:lnTo>
                      <a:pt x="2979" y="18000"/>
                    </a:lnTo>
                    <a:lnTo>
                      <a:pt x="2234" y="18000"/>
                    </a:lnTo>
                    <a:lnTo>
                      <a:pt x="2234" y="18000"/>
                    </a:lnTo>
                    <a:lnTo>
                      <a:pt x="1490" y="18000"/>
                    </a:lnTo>
                    <a:lnTo>
                      <a:pt x="1490" y="18000"/>
                    </a:lnTo>
                    <a:lnTo>
                      <a:pt x="745" y="18000"/>
                    </a:lnTo>
                    <a:lnTo>
                      <a:pt x="745" y="18000"/>
                    </a:lnTo>
                    <a:lnTo>
                      <a:pt x="745" y="18000"/>
                    </a:lnTo>
                    <a:lnTo>
                      <a:pt x="0" y="18000"/>
                    </a:lnTo>
                    <a:lnTo>
                      <a:pt x="0" y="18000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899" name="Shape 899"/>
              <p:cNvSpPr/>
              <p:nvPr/>
            </p:nvSpPr>
            <p:spPr>
              <a:xfrm>
                <a:off x="2511425" y="1501775"/>
                <a:ext cx="4286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728"/>
                    </a:moveTo>
                    <a:lnTo>
                      <a:pt x="0" y="1728"/>
                    </a:lnTo>
                    <a:lnTo>
                      <a:pt x="1600" y="3456"/>
                    </a:lnTo>
                    <a:lnTo>
                      <a:pt x="2400" y="5184"/>
                    </a:lnTo>
                    <a:lnTo>
                      <a:pt x="3200" y="6912"/>
                    </a:lnTo>
                    <a:lnTo>
                      <a:pt x="4800" y="8640"/>
                    </a:lnTo>
                    <a:lnTo>
                      <a:pt x="5600" y="9504"/>
                    </a:lnTo>
                    <a:lnTo>
                      <a:pt x="7200" y="11232"/>
                    </a:lnTo>
                    <a:lnTo>
                      <a:pt x="7200" y="12096"/>
                    </a:lnTo>
                    <a:lnTo>
                      <a:pt x="8000" y="12960"/>
                    </a:lnTo>
                    <a:lnTo>
                      <a:pt x="8800" y="13824"/>
                    </a:lnTo>
                    <a:lnTo>
                      <a:pt x="8800" y="14688"/>
                    </a:lnTo>
                    <a:lnTo>
                      <a:pt x="9600" y="15552"/>
                    </a:lnTo>
                    <a:lnTo>
                      <a:pt x="10400" y="16416"/>
                    </a:lnTo>
                    <a:lnTo>
                      <a:pt x="11200" y="16416"/>
                    </a:lnTo>
                    <a:lnTo>
                      <a:pt x="12000" y="17280"/>
                    </a:lnTo>
                    <a:lnTo>
                      <a:pt x="12800" y="18144"/>
                    </a:lnTo>
                    <a:lnTo>
                      <a:pt x="12800" y="18144"/>
                    </a:lnTo>
                    <a:lnTo>
                      <a:pt x="13600" y="19008"/>
                    </a:lnTo>
                    <a:lnTo>
                      <a:pt x="14400" y="19872"/>
                    </a:lnTo>
                    <a:lnTo>
                      <a:pt x="15200" y="19872"/>
                    </a:lnTo>
                    <a:lnTo>
                      <a:pt x="16000" y="19872"/>
                    </a:lnTo>
                    <a:lnTo>
                      <a:pt x="16800" y="20736"/>
                    </a:lnTo>
                    <a:lnTo>
                      <a:pt x="16800" y="20736"/>
                    </a:lnTo>
                    <a:lnTo>
                      <a:pt x="17600" y="20736"/>
                    </a:lnTo>
                    <a:lnTo>
                      <a:pt x="17600" y="20736"/>
                    </a:lnTo>
                    <a:lnTo>
                      <a:pt x="18400" y="21600"/>
                    </a:lnTo>
                    <a:lnTo>
                      <a:pt x="18400" y="21600"/>
                    </a:lnTo>
                    <a:lnTo>
                      <a:pt x="19200" y="21600"/>
                    </a:lnTo>
                    <a:lnTo>
                      <a:pt x="20000" y="21600"/>
                    </a:lnTo>
                    <a:lnTo>
                      <a:pt x="20000" y="21600"/>
                    </a:lnTo>
                    <a:lnTo>
                      <a:pt x="20800" y="21600"/>
                    </a:lnTo>
                    <a:lnTo>
                      <a:pt x="20800" y="21600"/>
                    </a:lnTo>
                    <a:lnTo>
                      <a:pt x="21600" y="21600"/>
                    </a:lnTo>
                    <a:lnTo>
                      <a:pt x="21600" y="18144"/>
                    </a:lnTo>
                    <a:lnTo>
                      <a:pt x="21600" y="18144"/>
                    </a:lnTo>
                    <a:lnTo>
                      <a:pt x="20800" y="18144"/>
                    </a:lnTo>
                    <a:lnTo>
                      <a:pt x="20800" y="18144"/>
                    </a:lnTo>
                    <a:lnTo>
                      <a:pt x="20000" y="18144"/>
                    </a:lnTo>
                    <a:lnTo>
                      <a:pt x="20000" y="18144"/>
                    </a:lnTo>
                    <a:lnTo>
                      <a:pt x="19200" y="17280"/>
                    </a:lnTo>
                    <a:lnTo>
                      <a:pt x="19200" y="17280"/>
                    </a:lnTo>
                    <a:lnTo>
                      <a:pt x="19200" y="17280"/>
                    </a:lnTo>
                    <a:lnTo>
                      <a:pt x="18400" y="17280"/>
                    </a:lnTo>
                    <a:lnTo>
                      <a:pt x="18400" y="17280"/>
                    </a:lnTo>
                    <a:lnTo>
                      <a:pt x="17600" y="17280"/>
                    </a:lnTo>
                    <a:lnTo>
                      <a:pt x="17600" y="17280"/>
                    </a:lnTo>
                    <a:lnTo>
                      <a:pt x="16800" y="16416"/>
                    </a:lnTo>
                    <a:lnTo>
                      <a:pt x="16800" y="16416"/>
                    </a:lnTo>
                    <a:lnTo>
                      <a:pt x="16000" y="15552"/>
                    </a:lnTo>
                    <a:lnTo>
                      <a:pt x="15200" y="15552"/>
                    </a:lnTo>
                    <a:lnTo>
                      <a:pt x="14400" y="14688"/>
                    </a:lnTo>
                    <a:lnTo>
                      <a:pt x="13600" y="14688"/>
                    </a:lnTo>
                    <a:lnTo>
                      <a:pt x="13600" y="13824"/>
                    </a:lnTo>
                    <a:lnTo>
                      <a:pt x="12800" y="12960"/>
                    </a:lnTo>
                    <a:lnTo>
                      <a:pt x="12000" y="12960"/>
                    </a:lnTo>
                    <a:lnTo>
                      <a:pt x="12000" y="12096"/>
                    </a:lnTo>
                    <a:lnTo>
                      <a:pt x="11200" y="11232"/>
                    </a:lnTo>
                    <a:lnTo>
                      <a:pt x="10400" y="10368"/>
                    </a:lnTo>
                    <a:lnTo>
                      <a:pt x="9600" y="9504"/>
                    </a:lnTo>
                    <a:lnTo>
                      <a:pt x="9600" y="9504"/>
                    </a:lnTo>
                    <a:lnTo>
                      <a:pt x="8800" y="7776"/>
                    </a:lnTo>
                    <a:lnTo>
                      <a:pt x="7200" y="6048"/>
                    </a:lnTo>
                    <a:lnTo>
                      <a:pt x="6400" y="4320"/>
                    </a:lnTo>
                    <a:lnTo>
                      <a:pt x="4800" y="2592"/>
                    </a:lnTo>
                    <a:lnTo>
                      <a:pt x="4000" y="1728"/>
                    </a:lnTo>
                    <a:lnTo>
                      <a:pt x="3200" y="0"/>
                    </a:lnTo>
                    <a:lnTo>
                      <a:pt x="3200" y="0"/>
                    </a:lnTo>
                    <a:lnTo>
                      <a:pt x="0" y="172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00" name="Shape 900"/>
              <p:cNvSpPr/>
              <p:nvPr/>
            </p:nvSpPr>
            <p:spPr>
              <a:xfrm>
                <a:off x="2474912" y="1465262"/>
                <a:ext cx="4286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456"/>
                    </a:moveTo>
                    <a:lnTo>
                      <a:pt x="0" y="3456"/>
                    </a:lnTo>
                    <a:lnTo>
                      <a:pt x="0" y="3456"/>
                    </a:lnTo>
                    <a:lnTo>
                      <a:pt x="800" y="3456"/>
                    </a:lnTo>
                    <a:lnTo>
                      <a:pt x="800" y="3456"/>
                    </a:lnTo>
                    <a:lnTo>
                      <a:pt x="1600" y="3456"/>
                    </a:lnTo>
                    <a:lnTo>
                      <a:pt x="1600" y="3456"/>
                    </a:lnTo>
                    <a:lnTo>
                      <a:pt x="1600" y="3456"/>
                    </a:lnTo>
                    <a:lnTo>
                      <a:pt x="2400" y="4320"/>
                    </a:lnTo>
                    <a:lnTo>
                      <a:pt x="2400" y="4320"/>
                    </a:lnTo>
                    <a:lnTo>
                      <a:pt x="3200" y="4320"/>
                    </a:lnTo>
                    <a:lnTo>
                      <a:pt x="3200" y="4320"/>
                    </a:lnTo>
                    <a:lnTo>
                      <a:pt x="3200" y="4320"/>
                    </a:lnTo>
                    <a:lnTo>
                      <a:pt x="4000" y="4320"/>
                    </a:lnTo>
                    <a:lnTo>
                      <a:pt x="4000" y="5184"/>
                    </a:lnTo>
                    <a:lnTo>
                      <a:pt x="4800" y="5184"/>
                    </a:lnTo>
                    <a:lnTo>
                      <a:pt x="5600" y="6048"/>
                    </a:lnTo>
                    <a:lnTo>
                      <a:pt x="6400" y="6048"/>
                    </a:lnTo>
                    <a:lnTo>
                      <a:pt x="6400" y="6912"/>
                    </a:lnTo>
                    <a:lnTo>
                      <a:pt x="7200" y="6912"/>
                    </a:lnTo>
                    <a:lnTo>
                      <a:pt x="8000" y="7776"/>
                    </a:lnTo>
                    <a:lnTo>
                      <a:pt x="8800" y="7776"/>
                    </a:lnTo>
                    <a:lnTo>
                      <a:pt x="8800" y="8640"/>
                    </a:lnTo>
                    <a:lnTo>
                      <a:pt x="9600" y="9504"/>
                    </a:lnTo>
                    <a:lnTo>
                      <a:pt x="10400" y="10368"/>
                    </a:lnTo>
                    <a:lnTo>
                      <a:pt x="11200" y="11232"/>
                    </a:lnTo>
                    <a:lnTo>
                      <a:pt x="11200" y="11232"/>
                    </a:lnTo>
                    <a:lnTo>
                      <a:pt x="12000" y="12096"/>
                    </a:lnTo>
                    <a:lnTo>
                      <a:pt x="12800" y="13824"/>
                    </a:lnTo>
                    <a:lnTo>
                      <a:pt x="14400" y="15552"/>
                    </a:lnTo>
                    <a:lnTo>
                      <a:pt x="15200" y="17280"/>
                    </a:lnTo>
                    <a:lnTo>
                      <a:pt x="16800" y="18144"/>
                    </a:lnTo>
                    <a:lnTo>
                      <a:pt x="17600" y="19872"/>
                    </a:lnTo>
                    <a:lnTo>
                      <a:pt x="18400" y="21600"/>
                    </a:lnTo>
                    <a:lnTo>
                      <a:pt x="21600" y="19872"/>
                    </a:lnTo>
                    <a:lnTo>
                      <a:pt x="20000" y="18144"/>
                    </a:lnTo>
                    <a:lnTo>
                      <a:pt x="19200" y="16416"/>
                    </a:lnTo>
                    <a:lnTo>
                      <a:pt x="18400" y="14688"/>
                    </a:lnTo>
                    <a:lnTo>
                      <a:pt x="16800" y="12960"/>
                    </a:lnTo>
                    <a:lnTo>
                      <a:pt x="16000" y="11232"/>
                    </a:lnTo>
                    <a:lnTo>
                      <a:pt x="14400" y="10368"/>
                    </a:lnTo>
                    <a:lnTo>
                      <a:pt x="13600" y="9504"/>
                    </a:lnTo>
                    <a:lnTo>
                      <a:pt x="13600" y="8640"/>
                    </a:lnTo>
                    <a:lnTo>
                      <a:pt x="12800" y="7776"/>
                    </a:lnTo>
                    <a:lnTo>
                      <a:pt x="12000" y="6912"/>
                    </a:lnTo>
                    <a:lnTo>
                      <a:pt x="11200" y="6048"/>
                    </a:lnTo>
                    <a:lnTo>
                      <a:pt x="11200" y="5184"/>
                    </a:lnTo>
                    <a:lnTo>
                      <a:pt x="10400" y="5184"/>
                    </a:lnTo>
                    <a:lnTo>
                      <a:pt x="9600" y="4320"/>
                    </a:lnTo>
                    <a:lnTo>
                      <a:pt x="8800" y="3456"/>
                    </a:lnTo>
                    <a:lnTo>
                      <a:pt x="8000" y="2592"/>
                    </a:lnTo>
                    <a:lnTo>
                      <a:pt x="7200" y="2592"/>
                    </a:lnTo>
                    <a:lnTo>
                      <a:pt x="6400" y="1728"/>
                    </a:lnTo>
                    <a:lnTo>
                      <a:pt x="5600" y="1728"/>
                    </a:lnTo>
                    <a:lnTo>
                      <a:pt x="4800" y="864"/>
                    </a:lnTo>
                    <a:lnTo>
                      <a:pt x="4800" y="864"/>
                    </a:lnTo>
                    <a:lnTo>
                      <a:pt x="4000" y="864"/>
                    </a:lnTo>
                    <a:lnTo>
                      <a:pt x="4000" y="864"/>
                    </a:lnTo>
                    <a:lnTo>
                      <a:pt x="3200" y="864"/>
                    </a:lnTo>
                    <a:lnTo>
                      <a:pt x="32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1600" y="0"/>
                    </a:lnTo>
                    <a:lnTo>
                      <a:pt x="1600" y="0"/>
                    </a:lnTo>
                    <a:lnTo>
                      <a:pt x="80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45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01" name="Shape 901"/>
              <p:cNvSpPr/>
              <p:nvPr/>
            </p:nvSpPr>
            <p:spPr>
              <a:xfrm>
                <a:off x="2435225" y="1465262"/>
                <a:ext cx="39688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456" y="21600"/>
                    </a:moveTo>
                    <a:lnTo>
                      <a:pt x="3456" y="21600"/>
                    </a:lnTo>
                    <a:lnTo>
                      <a:pt x="4320" y="19800"/>
                    </a:lnTo>
                    <a:lnTo>
                      <a:pt x="5184" y="18000"/>
                    </a:lnTo>
                    <a:lnTo>
                      <a:pt x="6912" y="16200"/>
                    </a:lnTo>
                    <a:lnTo>
                      <a:pt x="7776" y="14400"/>
                    </a:lnTo>
                    <a:lnTo>
                      <a:pt x="8640" y="13500"/>
                    </a:lnTo>
                    <a:lnTo>
                      <a:pt x="9504" y="11700"/>
                    </a:lnTo>
                    <a:lnTo>
                      <a:pt x="10368" y="10800"/>
                    </a:lnTo>
                    <a:lnTo>
                      <a:pt x="10368" y="9900"/>
                    </a:lnTo>
                    <a:lnTo>
                      <a:pt x="11232" y="9900"/>
                    </a:lnTo>
                    <a:lnTo>
                      <a:pt x="12096" y="9000"/>
                    </a:lnTo>
                    <a:lnTo>
                      <a:pt x="12096" y="8100"/>
                    </a:lnTo>
                    <a:lnTo>
                      <a:pt x="12960" y="8100"/>
                    </a:lnTo>
                    <a:lnTo>
                      <a:pt x="13824" y="7200"/>
                    </a:lnTo>
                    <a:lnTo>
                      <a:pt x="13824" y="6300"/>
                    </a:lnTo>
                    <a:lnTo>
                      <a:pt x="14688" y="6300"/>
                    </a:lnTo>
                    <a:lnTo>
                      <a:pt x="15552" y="5400"/>
                    </a:lnTo>
                    <a:lnTo>
                      <a:pt x="15552" y="5400"/>
                    </a:lnTo>
                    <a:lnTo>
                      <a:pt x="16416" y="5400"/>
                    </a:lnTo>
                    <a:lnTo>
                      <a:pt x="16416" y="4500"/>
                    </a:lnTo>
                    <a:lnTo>
                      <a:pt x="16416" y="4500"/>
                    </a:lnTo>
                    <a:lnTo>
                      <a:pt x="17280" y="4500"/>
                    </a:lnTo>
                    <a:lnTo>
                      <a:pt x="17280" y="4500"/>
                    </a:lnTo>
                    <a:lnTo>
                      <a:pt x="18144" y="4500"/>
                    </a:lnTo>
                    <a:lnTo>
                      <a:pt x="18144" y="4500"/>
                    </a:lnTo>
                    <a:lnTo>
                      <a:pt x="18144" y="4500"/>
                    </a:lnTo>
                    <a:lnTo>
                      <a:pt x="19008" y="3600"/>
                    </a:lnTo>
                    <a:lnTo>
                      <a:pt x="19008" y="3600"/>
                    </a:lnTo>
                    <a:lnTo>
                      <a:pt x="19008" y="3600"/>
                    </a:lnTo>
                    <a:lnTo>
                      <a:pt x="19872" y="3600"/>
                    </a:lnTo>
                    <a:lnTo>
                      <a:pt x="19872" y="3600"/>
                    </a:lnTo>
                    <a:lnTo>
                      <a:pt x="20736" y="3600"/>
                    </a:lnTo>
                    <a:lnTo>
                      <a:pt x="20736" y="3600"/>
                    </a:lnTo>
                    <a:lnTo>
                      <a:pt x="20736" y="3600"/>
                    </a:lnTo>
                    <a:lnTo>
                      <a:pt x="21600" y="3600"/>
                    </a:lnTo>
                    <a:lnTo>
                      <a:pt x="21600" y="0"/>
                    </a:lnTo>
                    <a:lnTo>
                      <a:pt x="20736" y="0"/>
                    </a:lnTo>
                    <a:lnTo>
                      <a:pt x="20736" y="0"/>
                    </a:lnTo>
                    <a:lnTo>
                      <a:pt x="19872" y="0"/>
                    </a:lnTo>
                    <a:lnTo>
                      <a:pt x="19872" y="0"/>
                    </a:lnTo>
                    <a:lnTo>
                      <a:pt x="19008" y="0"/>
                    </a:lnTo>
                    <a:lnTo>
                      <a:pt x="19008" y="0"/>
                    </a:lnTo>
                    <a:lnTo>
                      <a:pt x="18144" y="0"/>
                    </a:lnTo>
                    <a:lnTo>
                      <a:pt x="18144" y="0"/>
                    </a:lnTo>
                    <a:lnTo>
                      <a:pt x="17280" y="0"/>
                    </a:lnTo>
                    <a:lnTo>
                      <a:pt x="17280" y="900"/>
                    </a:lnTo>
                    <a:lnTo>
                      <a:pt x="16416" y="900"/>
                    </a:lnTo>
                    <a:lnTo>
                      <a:pt x="16416" y="900"/>
                    </a:lnTo>
                    <a:lnTo>
                      <a:pt x="15552" y="900"/>
                    </a:lnTo>
                    <a:lnTo>
                      <a:pt x="15552" y="900"/>
                    </a:lnTo>
                    <a:lnTo>
                      <a:pt x="14688" y="1800"/>
                    </a:lnTo>
                    <a:lnTo>
                      <a:pt x="14688" y="1800"/>
                    </a:lnTo>
                    <a:lnTo>
                      <a:pt x="13824" y="1800"/>
                    </a:lnTo>
                    <a:lnTo>
                      <a:pt x="12960" y="2700"/>
                    </a:lnTo>
                    <a:lnTo>
                      <a:pt x="12096" y="2700"/>
                    </a:lnTo>
                    <a:lnTo>
                      <a:pt x="11232" y="3600"/>
                    </a:lnTo>
                    <a:lnTo>
                      <a:pt x="11232" y="4500"/>
                    </a:lnTo>
                    <a:lnTo>
                      <a:pt x="10368" y="5400"/>
                    </a:lnTo>
                    <a:lnTo>
                      <a:pt x="9504" y="5400"/>
                    </a:lnTo>
                    <a:lnTo>
                      <a:pt x="9504" y="6300"/>
                    </a:lnTo>
                    <a:lnTo>
                      <a:pt x="8640" y="7200"/>
                    </a:lnTo>
                    <a:lnTo>
                      <a:pt x="7776" y="8100"/>
                    </a:lnTo>
                    <a:lnTo>
                      <a:pt x="7776" y="8100"/>
                    </a:lnTo>
                    <a:lnTo>
                      <a:pt x="6912" y="9000"/>
                    </a:lnTo>
                    <a:lnTo>
                      <a:pt x="6048" y="10800"/>
                    </a:lnTo>
                    <a:lnTo>
                      <a:pt x="4320" y="12600"/>
                    </a:lnTo>
                    <a:lnTo>
                      <a:pt x="3456" y="14400"/>
                    </a:lnTo>
                    <a:lnTo>
                      <a:pt x="2592" y="16200"/>
                    </a:lnTo>
                    <a:lnTo>
                      <a:pt x="1728" y="17100"/>
                    </a:lnTo>
                    <a:lnTo>
                      <a:pt x="0" y="18900"/>
                    </a:lnTo>
                    <a:lnTo>
                      <a:pt x="0" y="18900"/>
                    </a:lnTo>
                    <a:lnTo>
                      <a:pt x="3456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02" name="Shape 902"/>
              <p:cNvSpPr/>
              <p:nvPr/>
            </p:nvSpPr>
            <p:spPr>
              <a:xfrm>
                <a:off x="2395537" y="1498600"/>
                <a:ext cx="4603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0" y="21600"/>
                    </a:lnTo>
                    <a:lnTo>
                      <a:pt x="745" y="21600"/>
                    </a:lnTo>
                    <a:lnTo>
                      <a:pt x="745" y="21600"/>
                    </a:lnTo>
                    <a:lnTo>
                      <a:pt x="1490" y="21600"/>
                    </a:lnTo>
                    <a:lnTo>
                      <a:pt x="1490" y="21600"/>
                    </a:lnTo>
                    <a:lnTo>
                      <a:pt x="2234" y="21600"/>
                    </a:lnTo>
                    <a:lnTo>
                      <a:pt x="2979" y="21600"/>
                    </a:lnTo>
                    <a:lnTo>
                      <a:pt x="2979" y="21600"/>
                    </a:lnTo>
                    <a:lnTo>
                      <a:pt x="3724" y="21600"/>
                    </a:lnTo>
                    <a:lnTo>
                      <a:pt x="3724" y="21600"/>
                    </a:lnTo>
                    <a:lnTo>
                      <a:pt x="4469" y="21600"/>
                    </a:lnTo>
                    <a:lnTo>
                      <a:pt x="4469" y="21600"/>
                    </a:lnTo>
                    <a:lnTo>
                      <a:pt x="5214" y="20661"/>
                    </a:lnTo>
                    <a:lnTo>
                      <a:pt x="5959" y="20661"/>
                    </a:lnTo>
                    <a:lnTo>
                      <a:pt x="6703" y="20661"/>
                    </a:lnTo>
                    <a:lnTo>
                      <a:pt x="7448" y="19722"/>
                    </a:lnTo>
                    <a:lnTo>
                      <a:pt x="8193" y="19722"/>
                    </a:lnTo>
                    <a:lnTo>
                      <a:pt x="8938" y="18783"/>
                    </a:lnTo>
                    <a:lnTo>
                      <a:pt x="9683" y="17843"/>
                    </a:lnTo>
                    <a:lnTo>
                      <a:pt x="10428" y="17843"/>
                    </a:lnTo>
                    <a:lnTo>
                      <a:pt x="11172" y="16904"/>
                    </a:lnTo>
                    <a:lnTo>
                      <a:pt x="11917" y="15965"/>
                    </a:lnTo>
                    <a:lnTo>
                      <a:pt x="12662" y="15965"/>
                    </a:lnTo>
                    <a:lnTo>
                      <a:pt x="12662" y="15026"/>
                    </a:lnTo>
                    <a:lnTo>
                      <a:pt x="13407" y="14087"/>
                    </a:lnTo>
                    <a:lnTo>
                      <a:pt x="14152" y="13148"/>
                    </a:lnTo>
                    <a:lnTo>
                      <a:pt x="14897" y="12209"/>
                    </a:lnTo>
                    <a:lnTo>
                      <a:pt x="15641" y="11270"/>
                    </a:lnTo>
                    <a:lnTo>
                      <a:pt x="16386" y="10330"/>
                    </a:lnTo>
                    <a:lnTo>
                      <a:pt x="17131" y="10330"/>
                    </a:lnTo>
                    <a:lnTo>
                      <a:pt x="17131" y="9391"/>
                    </a:lnTo>
                    <a:lnTo>
                      <a:pt x="18621" y="7513"/>
                    </a:lnTo>
                    <a:lnTo>
                      <a:pt x="19366" y="5635"/>
                    </a:lnTo>
                    <a:lnTo>
                      <a:pt x="20855" y="3757"/>
                    </a:lnTo>
                    <a:lnTo>
                      <a:pt x="21600" y="2817"/>
                    </a:lnTo>
                    <a:lnTo>
                      <a:pt x="18621" y="0"/>
                    </a:lnTo>
                    <a:lnTo>
                      <a:pt x="17876" y="1878"/>
                    </a:lnTo>
                    <a:lnTo>
                      <a:pt x="17131" y="2817"/>
                    </a:lnTo>
                    <a:lnTo>
                      <a:pt x="15641" y="4696"/>
                    </a:lnTo>
                    <a:lnTo>
                      <a:pt x="14897" y="6574"/>
                    </a:lnTo>
                    <a:lnTo>
                      <a:pt x="14152" y="7513"/>
                    </a:lnTo>
                    <a:lnTo>
                      <a:pt x="13407" y="8452"/>
                    </a:lnTo>
                    <a:lnTo>
                      <a:pt x="13407" y="8452"/>
                    </a:lnTo>
                    <a:lnTo>
                      <a:pt x="12662" y="9391"/>
                    </a:lnTo>
                    <a:lnTo>
                      <a:pt x="11917" y="10330"/>
                    </a:lnTo>
                    <a:lnTo>
                      <a:pt x="11172" y="11270"/>
                    </a:lnTo>
                    <a:lnTo>
                      <a:pt x="11172" y="12209"/>
                    </a:lnTo>
                    <a:lnTo>
                      <a:pt x="10428" y="12209"/>
                    </a:lnTo>
                    <a:lnTo>
                      <a:pt x="9683" y="13148"/>
                    </a:lnTo>
                    <a:lnTo>
                      <a:pt x="8938" y="14087"/>
                    </a:lnTo>
                    <a:lnTo>
                      <a:pt x="8193" y="14087"/>
                    </a:lnTo>
                    <a:lnTo>
                      <a:pt x="8193" y="15026"/>
                    </a:lnTo>
                    <a:lnTo>
                      <a:pt x="7448" y="15026"/>
                    </a:lnTo>
                    <a:lnTo>
                      <a:pt x="6703" y="15965"/>
                    </a:lnTo>
                    <a:lnTo>
                      <a:pt x="5959" y="15965"/>
                    </a:lnTo>
                    <a:lnTo>
                      <a:pt x="5214" y="16904"/>
                    </a:lnTo>
                    <a:lnTo>
                      <a:pt x="4469" y="16904"/>
                    </a:lnTo>
                    <a:lnTo>
                      <a:pt x="3724" y="16904"/>
                    </a:lnTo>
                    <a:lnTo>
                      <a:pt x="3724" y="17843"/>
                    </a:lnTo>
                    <a:lnTo>
                      <a:pt x="3724" y="17843"/>
                    </a:lnTo>
                    <a:lnTo>
                      <a:pt x="2979" y="17843"/>
                    </a:lnTo>
                    <a:lnTo>
                      <a:pt x="2979" y="17843"/>
                    </a:lnTo>
                    <a:lnTo>
                      <a:pt x="2234" y="17843"/>
                    </a:lnTo>
                    <a:lnTo>
                      <a:pt x="2234" y="17843"/>
                    </a:lnTo>
                    <a:lnTo>
                      <a:pt x="1490" y="17843"/>
                    </a:lnTo>
                    <a:lnTo>
                      <a:pt x="1490" y="17843"/>
                    </a:lnTo>
                    <a:lnTo>
                      <a:pt x="745" y="17843"/>
                    </a:lnTo>
                    <a:lnTo>
                      <a:pt x="745" y="17843"/>
                    </a:lnTo>
                    <a:lnTo>
                      <a:pt x="745" y="17843"/>
                    </a:lnTo>
                    <a:lnTo>
                      <a:pt x="0" y="17843"/>
                    </a:lnTo>
                    <a:lnTo>
                      <a:pt x="0" y="17843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03" name="Shape 903"/>
              <p:cNvSpPr/>
              <p:nvPr/>
            </p:nvSpPr>
            <p:spPr>
              <a:xfrm>
                <a:off x="2354262" y="1495425"/>
                <a:ext cx="41276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592"/>
                    </a:moveTo>
                    <a:lnTo>
                      <a:pt x="0" y="2592"/>
                    </a:lnTo>
                    <a:lnTo>
                      <a:pt x="831" y="3456"/>
                    </a:lnTo>
                    <a:lnTo>
                      <a:pt x="1662" y="5184"/>
                    </a:lnTo>
                    <a:lnTo>
                      <a:pt x="3323" y="6912"/>
                    </a:lnTo>
                    <a:lnTo>
                      <a:pt x="4154" y="8640"/>
                    </a:lnTo>
                    <a:lnTo>
                      <a:pt x="4985" y="10368"/>
                    </a:lnTo>
                    <a:lnTo>
                      <a:pt x="6646" y="12096"/>
                    </a:lnTo>
                    <a:lnTo>
                      <a:pt x="6646" y="12096"/>
                    </a:lnTo>
                    <a:lnTo>
                      <a:pt x="7477" y="12960"/>
                    </a:lnTo>
                    <a:lnTo>
                      <a:pt x="8308" y="13824"/>
                    </a:lnTo>
                    <a:lnTo>
                      <a:pt x="9138" y="14688"/>
                    </a:lnTo>
                    <a:lnTo>
                      <a:pt x="9969" y="15552"/>
                    </a:lnTo>
                    <a:lnTo>
                      <a:pt x="9969" y="16416"/>
                    </a:lnTo>
                    <a:lnTo>
                      <a:pt x="10800" y="17280"/>
                    </a:lnTo>
                    <a:lnTo>
                      <a:pt x="11631" y="17280"/>
                    </a:lnTo>
                    <a:lnTo>
                      <a:pt x="12462" y="18144"/>
                    </a:lnTo>
                    <a:lnTo>
                      <a:pt x="13292" y="19008"/>
                    </a:lnTo>
                    <a:lnTo>
                      <a:pt x="14123" y="19008"/>
                    </a:lnTo>
                    <a:lnTo>
                      <a:pt x="14123" y="19872"/>
                    </a:lnTo>
                    <a:lnTo>
                      <a:pt x="14954" y="19872"/>
                    </a:lnTo>
                    <a:lnTo>
                      <a:pt x="15785" y="20736"/>
                    </a:lnTo>
                    <a:lnTo>
                      <a:pt x="16615" y="20736"/>
                    </a:lnTo>
                    <a:lnTo>
                      <a:pt x="16615" y="20736"/>
                    </a:lnTo>
                    <a:lnTo>
                      <a:pt x="17446" y="21600"/>
                    </a:lnTo>
                    <a:lnTo>
                      <a:pt x="17446" y="21600"/>
                    </a:lnTo>
                    <a:lnTo>
                      <a:pt x="18277" y="21600"/>
                    </a:lnTo>
                    <a:lnTo>
                      <a:pt x="19108" y="21600"/>
                    </a:lnTo>
                    <a:lnTo>
                      <a:pt x="19108" y="21600"/>
                    </a:lnTo>
                    <a:lnTo>
                      <a:pt x="19938" y="21600"/>
                    </a:lnTo>
                    <a:lnTo>
                      <a:pt x="19938" y="21600"/>
                    </a:lnTo>
                    <a:lnTo>
                      <a:pt x="20769" y="21600"/>
                    </a:lnTo>
                    <a:lnTo>
                      <a:pt x="20769" y="21600"/>
                    </a:lnTo>
                    <a:lnTo>
                      <a:pt x="21600" y="21600"/>
                    </a:lnTo>
                    <a:lnTo>
                      <a:pt x="21600" y="18144"/>
                    </a:lnTo>
                    <a:lnTo>
                      <a:pt x="21600" y="18144"/>
                    </a:lnTo>
                    <a:lnTo>
                      <a:pt x="20769" y="18144"/>
                    </a:lnTo>
                    <a:lnTo>
                      <a:pt x="20769" y="18144"/>
                    </a:lnTo>
                    <a:lnTo>
                      <a:pt x="19938" y="18144"/>
                    </a:lnTo>
                    <a:lnTo>
                      <a:pt x="19938" y="18144"/>
                    </a:lnTo>
                    <a:lnTo>
                      <a:pt x="19938" y="18144"/>
                    </a:lnTo>
                    <a:lnTo>
                      <a:pt x="19108" y="18144"/>
                    </a:lnTo>
                    <a:lnTo>
                      <a:pt x="19108" y="18144"/>
                    </a:lnTo>
                    <a:lnTo>
                      <a:pt x="18277" y="17280"/>
                    </a:lnTo>
                    <a:lnTo>
                      <a:pt x="18277" y="17280"/>
                    </a:lnTo>
                    <a:lnTo>
                      <a:pt x="18277" y="17280"/>
                    </a:lnTo>
                    <a:lnTo>
                      <a:pt x="17446" y="17280"/>
                    </a:lnTo>
                    <a:lnTo>
                      <a:pt x="16615" y="17280"/>
                    </a:lnTo>
                    <a:lnTo>
                      <a:pt x="16615" y="16416"/>
                    </a:lnTo>
                    <a:lnTo>
                      <a:pt x="15785" y="16416"/>
                    </a:lnTo>
                    <a:lnTo>
                      <a:pt x="14954" y="15552"/>
                    </a:lnTo>
                    <a:lnTo>
                      <a:pt x="14123" y="15552"/>
                    </a:lnTo>
                    <a:lnTo>
                      <a:pt x="14123" y="14688"/>
                    </a:lnTo>
                    <a:lnTo>
                      <a:pt x="13292" y="13824"/>
                    </a:lnTo>
                    <a:lnTo>
                      <a:pt x="12462" y="13824"/>
                    </a:lnTo>
                    <a:lnTo>
                      <a:pt x="12462" y="12960"/>
                    </a:lnTo>
                    <a:lnTo>
                      <a:pt x="11631" y="12096"/>
                    </a:lnTo>
                    <a:lnTo>
                      <a:pt x="10800" y="11232"/>
                    </a:lnTo>
                    <a:lnTo>
                      <a:pt x="10800" y="11232"/>
                    </a:lnTo>
                    <a:lnTo>
                      <a:pt x="9969" y="10368"/>
                    </a:lnTo>
                    <a:lnTo>
                      <a:pt x="9138" y="9504"/>
                    </a:lnTo>
                    <a:lnTo>
                      <a:pt x="8308" y="7776"/>
                    </a:lnTo>
                    <a:lnTo>
                      <a:pt x="7477" y="6048"/>
                    </a:lnTo>
                    <a:lnTo>
                      <a:pt x="5815" y="5184"/>
                    </a:lnTo>
                    <a:lnTo>
                      <a:pt x="4985" y="3456"/>
                    </a:lnTo>
                    <a:lnTo>
                      <a:pt x="4154" y="1728"/>
                    </a:lnTo>
                    <a:lnTo>
                      <a:pt x="2492" y="0"/>
                    </a:lnTo>
                    <a:lnTo>
                      <a:pt x="2492" y="0"/>
                    </a:lnTo>
                    <a:lnTo>
                      <a:pt x="0" y="259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04" name="Shape 904"/>
              <p:cNvSpPr/>
              <p:nvPr/>
            </p:nvSpPr>
            <p:spPr>
              <a:xfrm>
                <a:off x="2314575" y="1458912"/>
                <a:ext cx="44450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323"/>
                    </a:moveTo>
                    <a:lnTo>
                      <a:pt x="0" y="3323"/>
                    </a:lnTo>
                    <a:lnTo>
                      <a:pt x="771" y="3323"/>
                    </a:lnTo>
                    <a:lnTo>
                      <a:pt x="771" y="4154"/>
                    </a:lnTo>
                    <a:lnTo>
                      <a:pt x="1543" y="4154"/>
                    </a:lnTo>
                    <a:lnTo>
                      <a:pt x="1543" y="4154"/>
                    </a:lnTo>
                    <a:lnTo>
                      <a:pt x="2314" y="4154"/>
                    </a:lnTo>
                    <a:lnTo>
                      <a:pt x="2314" y="4154"/>
                    </a:lnTo>
                    <a:lnTo>
                      <a:pt x="2314" y="4154"/>
                    </a:lnTo>
                    <a:lnTo>
                      <a:pt x="3086" y="4154"/>
                    </a:lnTo>
                    <a:lnTo>
                      <a:pt x="3086" y="4154"/>
                    </a:lnTo>
                    <a:lnTo>
                      <a:pt x="3857" y="4154"/>
                    </a:lnTo>
                    <a:lnTo>
                      <a:pt x="3857" y="4154"/>
                    </a:lnTo>
                    <a:lnTo>
                      <a:pt x="4629" y="4985"/>
                    </a:lnTo>
                    <a:lnTo>
                      <a:pt x="4629" y="4985"/>
                    </a:lnTo>
                    <a:lnTo>
                      <a:pt x="5400" y="4985"/>
                    </a:lnTo>
                    <a:lnTo>
                      <a:pt x="6171" y="5815"/>
                    </a:lnTo>
                    <a:lnTo>
                      <a:pt x="6943" y="5815"/>
                    </a:lnTo>
                    <a:lnTo>
                      <a:pt x="7714" y="6646"/>
                    </a:lnTo>
                    <a:lnTo>
                      <a:pt x="7714" y="7477"/>
                    </a:lnTo>
                    <a:lnTo>
                      <a:pt x="8486" y="7477"/>
                    </a:lnTo>
                    <a:lnTo>
                      <a:pt x="9257" y="8308"/>
                    </a:lnTo>
                    <a:lnTo>
                      <a:pt x="10029" y="9138"/>
                    </a:lnTo>
                    <a:lnTo>
                      <a:pt x="10800" y="9969"/>
                    </a:lnTo>
                    <a:lnTo>
                      <a:pt x="10800" y="9969"/>
                    </a:lnTo>
                    <a:lnTo>
                      <a:pt x="11571" y="10800"/>
                    </a:lnTo>
                    <a:lnTo>
                      <a:pt x="12343" y="11631"/>
                    </a:lnTo>
                    <a:lnTo>
                      <a:pt x="13114" y="12462"/>
                    </a:lnTo>
                    <a:lnTo>
                      <a:pt x="13886" y="14123"/>
                    </a:lnTo>
                    <a:lnTo>
                      <a:pt x="14657" y="14954"/>
                    </a:lnTo>
                    <a:lnTo>
                      <a:pt x="16200" y="16615"/>
                    </a:lnTo>
                    <a:lnTo>
                      <a:pt x="16971" y="18277"/>
                    </a:lnTo>
                    <a:lnTo>
                      <a:pt x="18514" y="19938"/>
                    </a:lnTo>
                    <a:lnTo>
                      <a:pt x="19286" y="21600"/>
                    </a:lnTo>
                    <a:lnTo>
                      <a:pt x="21600" y="19108"/>
                    </a:lnTo>
                    <a:lnTo>
                      <a:pt x="20829" y="17446"/>
                    </a:lnTo>
                    <a:lnTo>
                      <a:pt x="20057" y="15785"/>
                    </a:lnTo>
                    <a:lnTo>
                      <a:pt x="18514" y="14954"/>
                    </a:lnTo>
                    <a:lnTo>
                      <a:pt x="17743" y="13292"/>
                    </a:lnTo>
                    <a:lnTo>
                      <a:pt x="16200" y="11631"/>
                    </a:lnTo>
                    <a:lnTo>
                      <a:pt x="15429" y="9969"/>
                    </a:lnTo>
                    <a:lnTo>
                      <a:pt x="14657" y="9138"/>
                    </a:lnTo>
                    <a:lnTo>
                      <a:pt x="13886" y="8308"/>
                    </a:lnTo>
                    <a:lnTo>
                      <a:pt x="13886" y="7477"/>
                    </a:lnTo>
                    <a:lnTo>
                      <a:pt x="13114" y="7477"/>
                    </a:lnTo>
                    <a:lnTo>
                      <a:pt x="12343" y="6646"/>
                    </a:lnTo>
                    <a:lnTo>
                      <a:pt x="11571" y="5815"/>
                    </a:lnTo>
                    <a:lnTo>
                      <a:pt x="10800" y="4985"/>
                    </a:lnTo>
                    <a:lnTo>
                      <a:pt x="10029" y="4154"/>
                    </a:lnTo>
                    <a:lnTo>
                      <a:pt x="9257" y="4154"/>
                    </a:lnTo>
                    <a:lnTo>
                      <a:pt x="8486" y="3323"/>
                    </a:lnTo>
                    <a:lnTo>
                      <a:pt x="7714" y="2492"/>
                    </a:lnTo>
                    <a:lnTo>
                      <a:pt x="6943" y="2492"/>
                    </a:lnTo>
                    <a:lnTo>
                      <a:pt x="6171" y="1662"/>
                    </a:lnTo>
                    <a:lnTo>
                      <a:pt x="5400" y="1662"/>
                    </a:lnTo>
                    <a:lnTo>
                      <a:pt x="5400" y="831"/>
                    </a:lnTo>
                    <a:lnTo>
                      <a:pt x="4629" y="831"/>
                    </a:lnTo>
                    <a:lnTo>
                      <a:pt x="4629" y="831"/>
                    </a:lnTo>
                    <a:lnTo>
                      <a:pt x="3857" y="831"/>
                    </a:lnTo>
                    <a:lnTo>
                      <a:pt x="3857" y="831"/>
                    </a:lnTo>
                    <a:lnTo>
                      <a:pt x="3086" y="831"/>
                    </a:lnTo>
                    <a:lnTo>
                      <a:pt x="2314" y="0"/>
                    </a:lnTo>
                    <a:lnTo>
                      <a:pt x="2314" y="0"/>
                    </a:lnTo>
                    <a:lnTo>
                      <a:pt x="1543" y="0"/>
                    </a:lnTo>
                    <a:lnTo>
                      <a:pt x="1543" y="0"/>
                    </a:lnTo>
                    <a:lnTo>
                      <a:pt x="771" y="0"/>
                    </a:lnTo>
                    <a:lnTo>
                      <a:pt x="771" y="0"/>
                    </a:lnTo>
                    <a:lnTo>
                      <a:pt x="771" y="0"/>
                    </a:lnTo>
                    <a:lnTo>
                      <a:pt x="0" y="332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05" name="Shape 905"/>
              <p:cNvSpPr/>
              <p:nvPr/>
            </p:nvSpPr>
            <p:spPr>
              <a:xfrm>
                <a:off x="2270125" y="1458912"/>
                <a:ext cx="46038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234" y="21600"/>
                    </a:moveTo>
                    <a:lnTo>
                      <a:pt x="2234" y="21600"/>
                    </a:lnTo>
                    <a:lnTo>
                      <a:pt x="2979" y="19800"/>
                    </a:lnTo>
                    <a:lnTo>
                      <a:pt x="4469" y="18000"/>
                    </a:lnTo>
                    <a:lnTo>
                      <a:pt x="5214" y="17100"/>
                    </a:lnTo>
                    <a:lnTo>
                      <a:pt x="6703" y="15300"/>
                    </a:lnTo>
                    <a:lnTo>
                      <a:pt x="7448" y="13500"/>
                    </a:lnTo>
                    <a:lnTo>
                      <a:pt x="8938" y="12600"/>
                    </a:lnTo>
                    <a:lnTo>
                      <a:pt x="9683" y="11700"/>
                    </a:lnTo>
                    <a:lnTo>
                      <a:pt x="9683" y="10800"/>
                    </a:lnTo>
                    <a:lnTo>
                      <a:pt x="10428" y="9900"/>
                    </a:lnTo>
                    <a:lnTo>
                      <a:pt x="11172" y="9900"/>
                    </a:lnTo>
                    <a:lnTo>
                      <a:pt x="11917" y="9000"/>
                    </a:lnTo>
                    <a:lnTo>
                      <a:pt x="12662" y="8100"/>
                    </a:lnTo>
                    <a:lnTo>
                      <a:pt x="12662" y="8100"/>
                    </a:lnTo>
                    <a:lnTo>
                      <a:pt x="13407" y="7200"/>
                    </a:lnTo>
                    <a:lnTo>
                      <a:pt x="14152" y="6300"/>
                    </a:lnTo>
                    <a:lnTo>
                      <a:pt x="14897" y="6300"/>
                    </a:lnTo>
                    <a:lnTo>
                      <a:pt x="15641" y="5400"/>
                    </a:lnTo>
                    <a:lnTo>
                      <a:pt x="16386" y="5400"/>
                    </a:lnTo>
                    <a:lnTo>
                      <a:pt x="16386" y="5400"/>
                    </a:lnTo>
                    <a:lnTo>
                      <a:pt x="17131" y="4500"/>
                    </a:lnTo>
                    <a:lnTo>
                      <a:pt x="17876" y="4500"/>
                    </a:lnTo>
                    <a:lnTo>
                      <a:pt x="17876" y="4500"/>
                    </a:lnTo>
                    <a:lnTo>
                      <a:pt x="17876" y="4500"/>
                    </a:lnTo>
                    <a:lnTo>
                      <a:pt x="18621" y="4500"/>
                    </a:lnTo>
                    <a:lnTo>
                      <a:pt x="18621" y="4500"/>
                    </a:lnTo>
                    <a:lnTo>
                      <a:pt x="19366" y="4500"/>
                    </a:lnTo>
                    <a:lnTo>
                      <a:pt x="19366" y="4500"/>
                    </a:lnTo>
                    <a:lnTo>
                      <a:pt x="19366" y="4500"/>
                    </a:lnTo>
                    <a:lnTo>
                      <a:pt x="20110" y="3600"/>
                    </a:lnTo>
                    <a:lnTo>
                      <a:pt x="20855" y="3600"/>
                    </a:lnTo>
                    <a:lnTo>
                      <a:pt x="20855" y="3600"/>
                    </a:lnTo>
                    <a:lnTo>
                      <a:pt x="20855" y="3600"/>
                    </a:lnTo>
                    <a:lnTo>
                      <a:pt x="21600" y="0"/>
                    </a:lnTo>
                    <a:lnTo>
                      <a:pt x="20855" y="0"/>
                    </a:lnTo>
                    <a:lnTo>
                      <a:pt x="20110" y="0"/>
                    </a:lnTo>
                    <a:lnTo>
                      <a:pt x="20110" y="0"/>
                    </a:lnTo>
                    <a:lnTo>
                      <a:pt x="19366" y="0"/>
                    </a:lnTo>
                    <a:lnTo>
                      <a:pt x="19366" y="0"/>
                    </a:lnTo>
                    <a:lnTo>
                      <a:pt x="18621" y="0"/>
                    </a:lnTo>
                    <a:lnTo>
                      <a:pt x="17876" y="0"/>
                    </a:lnTo>
                    <a:lnTo>
                      <a:pt x="17876" y="900"/>
                    </a:lnTo>
                    <a:lnTo>
                      <a:pt x="17131" y="900"/>
                    </a:lnTo>
                    <a:lnTo>
                      <a:pt x="17131" y="900"/>
                    </a:lnTo>
                    <a:lnTo>
                      <a:pt x="16386" y="900"/>
                    </a:lnTo>
                    <a:lnTo>
                      <a:pt x="16386" y="900"/>
                    </a:lnTo>
                    <a:lnTo>
                      <a:pt x="15641" y="1800"/>
                    </a:lnTo>
                    <a:lnTo>
                      <a:pt x="14897" y="1800"/>
                    </a:lnTo>
                    <a:lnTo>
                      <a:pt x="14152" y="2700"/>
                    </a:lnTo>
                    <a:lnTo>
                      <a:pt x="13407" y="2700"/>
                    </a:lnTo>
                    <a:lnTo>
                      <a:pt x="12662" y="3600"/>
                    </a:lnTo>
                    <a:lnTo>
                      <a:pt x="11917" y="4500"/>
                    </a:lnTo>
                    <a:lnTo>
                      <a:pt x="11172" y="4500"/>
                    </a:lnTo>
                    <a:lnTo>
                      <a:pt x="10428" y="5400"/>
                    </a:lnTo>
                    <a:lnTo>
                      <a:pt x="9683" y="6300"/>
                    </a:lnTo>
                    <a:lnTo>
                      <a:pt x="8938" y="6300"/>
                    </a:lnTo>
                    <a:lnTo>
                      <a:pt x="8193" y="7200"/>
                    </a:lnTo>
                    <a:lnTo>
                      <a:pt x="7448" y="8100"/>
                    </a:lnTo>
                    <a:lnTo>
                      <a:pt x="7448" y="9000"/>
                    </a:lnTo>
                    <a:lnTo>
                      <a:pt x="6703" y="9900"/>
                    </a:lnTo>
                    <a:lnTo>
                      <a:pt x="5214" y="11700"/>
                    </a:lnTo>
                    <a:lnTo>
                      <a:pt x="4469" y="12600"/>
                    </a:lnTo>
                    <a:lnTo>
                      <a:pt x="2979" y="14400"/>
                    </a:lnTo>
                    <a:lnTo>
                      <a:pt x="2234" y="16200"/>
                    </a:lnTo>
                    <a:lnTo>
                      <a:pt x="745" y="17100"/>
                    </a:lnTo>
                    <a:lnTo>
                      <a:pt x="0" y="18900"/>
                    </a:lnTo>
                    <a:lnTo>
                      <a:pt x="0" y="18900"/>
                    </a:lnTo>
                    <a:lnTo>
                      <a:pt x="223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06" name="Shape 906"/>
              <p:cNvSpPr/>
              <p:nvPr/>
            </p:nvSpPr>
            <p:spPr>
              <a:xfrm>
                <a:off x="2228850" y="1492250"/>
                <a:ext cx="46038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0" y="21600"/>
                    </a:lnTo>
                    <a:lnTo>
                      <a:pt x="745" y="21600"/>
                    </a:lnTo>
                    <a:lnTo>
                      <a:pt x="745" y="21600"/>
                    </a:lnTo>
                    <a:lnTo>
                      <a:pt x="1490" y="21600"/>
                    </a:lnTo>
                    <a:lnTo>
                      <a:pt x="1490" y="21600"/>
                    </a:lnTo>
                    <a:lnTo>
                      <a:pt x="2234" y="20700"/>
                    </a:lnTo>
                    <a:lnTo>
                      <a:pt x="2979" y="20700"/>
                    </a:lnTo>
                    <a:lnTo>
                      <a:pt x="2979" y="20700"/>
                    </a:lnTo>
                    <a:lnTo>
                      <a:pt x="3724" y="20700"/>
                    </a:lnTo>
                    <a:lnTo>
                      <a:pt x="3724" y="20700"/>
                    </a:lnTo>
                    <a:lnTo>
                      <a:pt x="4469" y="20700"/>
                    </a:lnTo>
                    <a:lnTo>
                      <a:pt x="4469" y="20700"/>
                    </a:lnTo>
                    <a:lnTo>
                      <a:pt x="5214" y="20700"/>
                    </a:lnTo>
                    <a:lnTo>
                      <a:pt x="5959" y="19800"/>
                    </a:lnTo>
                    <a:lnTo>
                      <a:pt x="6703" y="19800"/>
                    </a:lnTo>
                    <a:lnTo>
                      <a:pt x="7448" y="18900"/>
                    </a:lnTo>
                    <a:lnTo>
                      <a:pt x="8193" y="18900"/>
                    </a:lnTo>
                    <a:lnTo>
                      <a:pt x="8938" y="18000"/>
                    </a:lnTo>
                    <a:lnTo>
                      <a:pt x="9683" y="17100"/>
                    </a:lnTo>
                    <a:lnTo>
                      <a:pt x="10428" y="17100"/>
                    </a:lnTo>
                    <a:lnTo>
                      <a:pt x="11172" y="16200"/>
                    </a:lnTo>
                    <a:lnTo>
                      <a:pt x="11917" y="15300"/>
                    </a:lnTo>
                    <a:lnTo>
                      <a:pt x="11917" y="14400"/>
                    </a:lnTo>
                    <a:lnTo>
                      <a:pt x="12662" y="14400"/>
                    </a:lnTo>
                    <a:lnTo>
                      <a:pt x="13407" y="13500"/>
                    </a:lnTo>
                    <a:lnTo>
                      <a:pt x="14152" y="12600"/>
                    </a:lnTo>
                    <a:lnTo>
                      <a:pt x="14897" y="11700"/>
                    </a:lnTo>
                    <a:lnTo>
                      <a:pt x="15641" y="9900"/>
                    </a:lnTo>
                    <a:lnTo>
                      <a:pt x="17131" y="9000"/>
                    </a:lnTo>
                    <a:lnTo>
                      <a:pt x="18621" y="7200"/>
                    </a:lnTo>
                    <a:lnTo>
                      <a:pt x="19366" y="5400"/>
                    </a:lnTo>
                    <a:lnTo>
                      <a:pt x="20110" y="3600"/>
                    </a:lnTo>
                    <a:lnTo>
                      <a:pt x="21600" y="2700"/>
                    </a:lnTo>
                    <a:lnTo>
                      <a:pt x="19366" y="0"/>
                    </a:lnTo>
                    <a:lnTo>
                      <a:pt x="17876" y="1800"/>
                    </a:lnTo>
                    <a:lnTo>
                      <a:pt x="17131" y="2700"/>
                    </a:lnTo>
                    <a:lnTo>
                      <a:pt x="15641" y="4500"/>
                    </a:lnTo>
                    <a:lnTo>
                      <a:pt x="14897" y="6300"/>
                    </a:lnTo>
                    <a:lnTo>
                      <a:pt x="13407" y="7200"/>
                    </a:lnTo>
                    <a:lnTo>
                      <a:pt x="12662" y="9000"/>
                    </a:lnTo>
                    <a:lnTo>
                      <a:pt x="11917" y="9900"/>
                    </a:lnTo>
                    <a:lnTo>
                      <a:pt x="11172" y="10800"/>
                    </a:lnTo>
                    <a:lnTo>
                      <a:pt x="10428" y="11700"/>
                    </a:lnTo>
                    <a:lnTo>
                      <a:pt x="10428" y="11700"/>
                    </a:lnTo>
                    <a:lnTo>
                      <a:pt x="9683" y="12600"/>
                    </a:lnTo>
                    <a:lnTo>
                      <a:pt x="8938" y="13500"/>
                    </a:lnTo>
                    <a:lnTo>
                      <a:pt x="8193" y="13500"/>
                    </a:lnTo>
                    <a:lnTo>
                      <a:pt x="7448" y="14400"/>
                    </a:lnTo>
                    <a:lnTo>
                      <a:pt x="6703" y="14400"/>
                    </a:lnTo>
                    <a:lnTo>
                      <a:pt x="6703" y="15300"/>
                    </a:lnTo>
                    <a:lnTo>
                      <a:pt x="5959" y="15300"/>
                    </a:lnTo>
                    <a:lnTo>
                      <a:pt x="5214" y="16200"/>
                    </a:lnTo>
                    <a:lnTo>
                      <a:pt x="4469" y="16200"/>
                    </a:lnTo>
                    <a:lnTo>
                      <a:pt x="3724" y="17100"/>
                    </a:lnTo>
                    <a:lnTo>
                      <a:pt x="3724" y="17100"/>
                    </a:lnTo>
                    <a:lnTo>
                      <a:pt x="2979" y="17100"/>
                    </a:lnTo>
                    <a:lnTo>
                      <a:pt x="2979" y="17100"/>
                    </a:lnTo>
                    <a:lnTo>
                      <a:pt x="2979" y="17100"/>
                    </a:lnTo>
                    <a:lnTo>
                      <a:pt x="2234" y="17100"/>
                    </a:lnTo>
                    <a:lnTo>
                      <a:pt x="2234" y="17100"/>
                    </a:lnTo>
                    <a:lnTo>
                      <a:pt x="1490" y="17100"/>
                    </a:lnTo>
                    <a:lnTo>
                      <a:pt x="1490" y="17100"/>
                    </a:lnTo>
                    <a:lnTo>
                      <a:pt x="1490" y="17100"/>
                    </a:lnTo>
                    <a:lnTo>
                      <a:pt x="745" y="17100"/>
                    </a:lnTo>
                    <a:lnTo>
                      <a:pt x="745" y="17100"/>
                    </a:lnTo>
                    <a:lnTo>
                      <a:pt x="0" y="17100"/>
                    </a:lnTo>
                    <a:lnTo>
                      <a:pt x="0" y="17100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07" name="Shape 907"/>
              <p:cNvSpPr/>
              <p:nvPr/>
            </p:nvSpPr>
            <p:spPr>
              <a:xfrm>
                <a:off x="2185987" y="1489075"/>
                <a:ext cx="42863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492"/>
                    </a:moveTo>
                    <a:lnTo>
                      <a:pt x="0" y="2492"/>
                    </a:lnTo>
                    <a:lnTo>
                      <a:pt x="1600" y="4154"/>
                    </a:lnTo>
                    <a:lnTo>
                      <a:pt x="2400" y="5815"/>
                    </a:lnTo>
                    <a:lnTo>
                      <a:pt x="3200" y="7477"/>
                    </a:lnTo>
                    <a:lnTo>
                      <a:pt x="4800" y="9138"/>
                    </a:lnTo>
                    <a:lnTo>
                      <a:pt x="4800" y="9969"/>
                    </a:lnTo>
                    <a:lnTo>
                      <a:pt x="5600" y="9969"/>
                    </a:lnTo>
                    <a:lnTo>
                      <a:pt x="6400" y="10800"/>
                    </a:lnTo>
                    <a:lnTo>
                      <a:pt x="7200" y="11631"/>
                    </a:lnTo>
                    <a:lnTo>
                      <a:pt x="7200" y="12462"/>
                    </a:lnTo>
                    <a:lnTo>
                      <a:pt x="8000" y="13292"/>
                    </a:lnTo>
                    <a:lnTo>
                      <a:pt x="8800" y="14123"/>
                    </a:lnTo>
                    <a:lnTo>
                      <a:pt x="9600" y="14954"/>
                    </a:lnTo>
                    <a:lnTo>
                      <a:pt x="9600" y="15785"/>
                    </a:lnTo>
                    <a:lnTo>
                      <a:pt x="10400" y="15785"/>
                    </a:lnTo>
                    <a:lnTo>
                      <a:pt x="11200" y="16615"/>
                    </a:lnTo>
                    <a:lnTo>
                      <a:pt x="12000" y="17446"/>
                    </a:lnTo>
                    <a:lnTo>
                      <a:pt x="12800" y="18277"/>
                    </a:lnTo>
                    <a:lnTo>
                      <a:pt x="13600" y="18277"/>
                    </a:lnTo>
                    <a:lnTo>
                      <a:pt x="14400" y="19108"/>
                    </a:lnTo>
                    <a:lnTo>
                      <a:pt x="14400" y="19108"/>
                    </a:lnTo>
                    <a:lnTo>
                      <a:pt x="16000" y="19938"/>
                    </a:lnTo>
                    <a:lnTo>
                      <a:pt x="16800" y="19938"/>
                    </a:lnTo>
                    <a:lnTo>
                      <a:pt x="16800" y="19938"/>
                    </a:lnTo>
                    <a:lnTo>
                      <a:pt x="17600" y="20769"/>
                    </a:lnTo>
                    <a:lnTo>
                      <a:pt x="17600" y="20769"/>
                    </a:lnTo>
                    <a:lnTo>
                      <a:pt x="18400" y="20769"/>
                    </a:lnTo>
                    <a:lnTo>
                      <a:pt x="18400" y="20769"/>
                    </a:lnTo>
                    <a:lnTo>
                      <a:pt x="19200" y="20769"/>
                    </a:lnTo>
                    <a:lnTo>
                      <a:pt x="19200" y="20769"/>
                    </a:lnTo>
                    <a:lnTo>
                      <a:pt x="20000" y="20769"/>
                    </a:lnTo>
                    <a:lnTo>
                      <a:pt x="20000" y="21600"/>
                    </a:lnTo>
                    <a:lnTo>
                      <a:pt x="2080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17446"/>
                    </a:lnTo>
                    <a:lnTo>
                      <a:pt x="21600" y="17446"/>
                    </a:lnTo>
                    <a:lnTo>
                      <a:pt x="20800" y="17446"/>
                    </a:lnTo>
                    <a:lnTo>
                      <a:pt x="20800" y="17446"/>
                    </a:lnTo>
                    <a:lnTo>
                      <a:pt x="20000" y="17446"/>
                    </a:lnTo>
                    <a:lnTo>
                      <a:pt x="20000" y="17446"/>
                    </a:lnTo>
                    <a:lnTo>
                      <a:pt x="20000" y="17446"/>
                    </a:lnTo>
                    <a:lnTo>
                      <a:pt x="19200" y="17446"/>
                    </a:lnTo>
                    <a:lnTo>
                      <a:pt x="19200" y="17446"/>
                    </a:lnTo>
                    <a:lnTo>
                      <a:pt x="18400" y="17446"/>
                    </a:lnTo>
                    <a:lnTo>
                      <a:pt x="18400" y="17446"/>
                    </a:lnTo>
                    <a:lnTo>
                      <a:pt x="18400" y="17446"/>
                    </a:lnTo>
                    <a:lnTo>
                      <a:pt x="17600" y="16615"/>
                    </a:lnTo>
                    <a:lnTo>
                      <a:pt x="16800" y="16615"/>
                    </a:lnTo>
                    <a:lnTo>
                      <a:pt x="16800" y="15785"/>
                    </a:lnTo>
                    <a:lnTo>
                      <a:pt x="16000" y="15785"/>
                    </a:lnTo>
                    <a:lnTo>
                      <a:pt x="15200" y="15785"/>
                    </a:lnTo>
                    <a:lnTo>
                      <a:pt x="14400" y="14954"/>
                    </a:lnTo>
                    <a:lnTo>
                      <a:pt x="14400" y="14123"/>
                    </a:lnTo>
                    <a:lnTo>
                      <a:pt x="13600" y="14123"/>
                    </a:lnTo>
                    <a:lnTo>
                      <a:pt x="12800" y="13292"/>
                    </a:lnTo>
                    <a:lnTo>
                      <a:pt x="12000" y="13292"/>
                    </a:lnTo>
                    <a:lnTo>
                      <a:pt x="12000" y="12462"/>
                    </a:lnTo>
                    <a:lnTo>
                      <a:pt x="11200" y="11631"/>
                    </a:lnTo>
                    <a:lnTo>
                      <a:pt x="10400" y="10800"/>
                    </a:lnTo>
                    <a:lnTo>
                      <a:pt x="10400" y="9969"/>
                    </a:lnTo>
                    <a:lnTo>
                      <a:pt x="9600" y="9969"/>
                    </a:lnTo>
                    <a:lnTo>
                      <a:pt x="8800" y="9138"/>
                    </a:lnTo>
                    <a:lnTo>
                      <a:pt x="8800" y="8308"/>
                    </a:lnTo>
                    <a:lnTo>
                      <a:pt x="8000" y="7477"/>
                    </a:lnTo>
                    <a:lnTo>
                      <a:pt x="7200" y="6646"/>
                    </a:lnTo>
                    <a:lnTo>
                      <a:pt x="6400" y="4985"/>
                    </a:lnTo>
                    <a:lnTo>
                      <a:pt x="5600" y="3323"/>
                    </a:lnTo>
                    <a:lnTo>
                      <a:pt x="4000" y="1662"/>
                    </a:lnTo>
                    <a:lnTo>
                      <a:pt x="3200" y="0"/>
                    </a:lnTo>
                    <a:lnTo>
                      <a:pt x="3200" y="0"/>
                    </a:lnTo>
                    <a:lnTo>
                      <a:pt x="0" y="249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08" name="Shape 908"/>
              <p:cNvSpPr/>
              <p:nvPr/>
            </p:nvSpPr>
            <p:spPr>
              <a:xfrm>
                <a:off x="2147887" y="1452562"/>
                <a:ext cx="44451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4154"/>
                    </a:moveTo>
                    <a:lnTo>
                      <a:pt x="0" y="4154"/>
                    </a:lnTo>
                    <a:lnTo>
                      <a:pt x="771" y="4154"/>
                    </a:lnTo>
                    <a:lnTo>
                      <a:pt x="771" y="4154"/>
                    </a:lnTo>
                    <a:lnTo>
                      <a:pt x="1543" y="4154"/>
                    </a:lnTo>
                    <a:lnTo>
                      <a:pt x="1543" y="4154"/>
                    </a:lnTo>
                    <a:lnTo>
                      <a:pt x="2314" y="4154"/>
                    </a:lnTo>
                    <a:lnTo>
                      <a:pt x="2314" y="4154"/>
                    </a:lnTo>
                    <a:lnTo>
                      <a:pt x="3086" y="4154"/>
                    </a:lnTo>
                    <a:lnTo>
                      <a:pt x="3086" y="4154"/>
                    </a:lnTo>
                    <a:lnTo>
                      <a:pt x="3086" y="4154"/>
                    </a:lnTo>
                    <a:lnTo>
                      <a:pt x="3857" y="4154"/>
                    </a:lnTo>
                    <a:lnTo>
                      <a:pt x="3857" y="4985"/>
                    </a:lnTo>
                    <a:lnTo>
                      <a:pt x="4629" y="4985"/>
                    </a:lnTo>
                    <a:lnTo>
                      <a:pt x="4629" y="4985"/>
                    </a:lnTo>
                    <a:lnTo>
                      <a:pt x="5400" y="5815"/>
                    </a:lnTo>
                    <a:lnTo>
                      <a:pt x="6171" y="5815"/>
                    </a:lnTo>
                    <a:lnTo>
                      <a:pt x="6943" y="6646"/>
                    </a:lnTo>
                    <a:lnTo>
                      <a:pt x="7714" y="6646"/>
                    </a:lnTo>
                    <a:lnTo>
                      <a:pt x="7714" y="7477"/>
                    </a:lnTo>
                    <a:lnTo>
                      <a:pt x="8486" y="7477"/>
                    </a:lnTo>
                    <a:lnTo>
                      <a:pt x="9257" y="8308"/>
                    </a:lnTo>
                    <a:lnTo>
                      <a:pt x="10029" y="9138"/>
                    </a:lnTo>
                    <a:lnTo>
                      <a:pt x="10029" y="9138"/>
                    </a:lnTo>
                    <a:lnTo>
                      <a:pt x="10800" y="9969"/>
                    </a:lnTo>
                    <a:lnTo>
                      <a:pt x="11571" y="10800"/>
                    </a:lnTo>
                    <a:lnTo>
                      <a:pt x="12343" y="11631"/>
                    </a:lnTo>
                    <a:lnTo>
                      <a:pt x="12343" y="12462"/>
                    </a:lnTo>
                    <a:lnTo>
                      <a:pt x="13114" y="12462"/>
                    </a:lnTo>
                    <a:lnTo>
                      <a:pt x="13886" y="13292"/>
                    </a:lnTo>
                    <a:lnTo>
                      <a:pt x="13886" y="14123"/>
                    </a:lnTo>
                    <a:lnTo>
                      <a:pt x="14657" y="14954"/>
                    </a:lnTo>
                    <a:lnTo>
                      <a:pt x="15429" y="16615"/>
                    </a:lnTo>
                    <a:lnTo>
                      <a:pt x="16971" y="18277"/>
                    </a:lnTo>
                    <a:lnTo>
                      <a:pt x="17743" y="19938"/>
                    </a:lnTo>
                    <a:lnTo>
                      <a:pt x="18514" y="21600"/>
                    </a:lnTo>
                    <a:lnTo>
                      <a:pt x="21600" y="19108"/>
                    </a:lnTo>
                    <a:lnTo>
                      <a:pt x="20829" y="17446"/>
                    </a:lnTo>
                    <a:lnTo>
                      <a:pt x="19286" y="15785"/>
                    </a:lnTo>
                    <a:lnTo>
                      <a:pt x="18514" y="14123"/>
                    </a:lnTo>
                    <a:lnTo>
                      <a:pt x="16971" y="13292"/>
                    </a:lnTo>
                    <a:lnTo>
                      <a:pt x="16971" y="12462"/>
                    </a:lnTo>
                    <a:lnTo>
                      <a:pt x="16200" y="11631"/>
                    </a:lnTo>
                    <a:lnTo>
                      <a:pt x="15429" y="10800"/>
                    </a:lnTo>
                    <a:lnTo>
                      <a:pt x="15429" y="9969"/>
                    </a:lnTo>
                    <a:lnTo>
                      <a:pt x="14657" y="9138"/>
                    </a:lnTo>
                    <a:lnTo>
                      <a:pt x="13886" y="8308"/>
                    </a:lnTo>
                    <a:lnTo>
                      <a:pt x="13114" y="7477"/>
                    </a:lnTo>
                    <a:lnTo>
                      <a:pt x="12343" y="6646"/>
                    </a:lnTo>
                    <a:lnTo>
                      <a:pt x="12343" y="6646"/>
                    </a:lnTo>
                    <a:lnTo>
                      <a:pt x="11571" y="5815"/>
                    </a:lnTo>
                    <a:lnTo>
                      <a:pt x="10800" y="4985"/>
                    </a:lnTo>
                    <a:lnTo>
                      <a:pt x="10029" y="4154"/>
                    </a:lnTo>
                    <a:lnTo>
                      <a:pt x="9257" y="4154"/>
                    </a:lnTo>
                    <a:lnTo>
                      <a:pt x="8486" y="3323"/>
                    </a:lnTo>
                    <a:lnTo>
                      <a:pt x="7714" y="2492"/>
                    </a:lnTo>
                    <a:lnTo>
                      <a:pt x="6943" y="2492"/>
                    </a:lnTo>
                    <a:lnTo>
                      <a:pt x="6171" y="1662"/>
                    </a:lnTo>
                    <a:lnTo>
                      <a:pt x="5400" y="1662"/>
                    </a:lnTo>
                    <a:lnTo>
                      <a:pt x="5400" y="1662"/>
                    </a:lnTo>
                    <a:lnTo>
                      <a:pt x="4629" y="831"/>
                    </a:lnTo>
                    <a:lnTo>
                      <a:pt x="4629" y="831"/>
                    </a:lnTo>
                    <a:lnTo>
                      <a:pt x="3857" y="831"/>
                    </a:lnTo>
                    <a:lnTo>
                      <a:pt x="3857" y="831"/>
                    </a:lnTo>
                    <a:lnTo>
                      <a:pt x="3086" y="831"/>
                    </a:lnTo>
                    <a:lnTo>
                      <a:pt x="3086" y="831"/>
                    </a:lnTo>
                    <a:lnTo>
                      <a:pt x="2314" y="831"/>
                    </a:lnTo>
                    <a:lnTo>
                      <a:pt x="1543" y="831"/>
                    </a:lnTo>
                    <a:lnTo>
                      <a:pt x="1543" y="831"/>
                    </a:lnTo>
                    <a:lnTo>
                      <a:pt x="771" y="0"/>
                    </a:lnTo>
                    <a:lnTo>
                      <a:pt x="771" y="0"/>
                    </a:lnTo>
                    <a:lnTo>
                      <a:pt x="771" y="0"/>
                    </a:lnTo>
                    <a:lnTo>
                      <a:pt x="0" y="415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09" name="Shape 909"/>
              <p:cNvSpPr/>
              <p:nvPr/>
            </p:nvSpPr>
            <p:spPr>
              <a:xfrm>
                <a:off x="2103437" y="1452562"/>
                <a:ext cx="46038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234" y="21600"/>
                    </a:moveTo>
                    <a:lnTo>
                      <a:pt x="2234" y="21600"/>
                    </a:lnTo>
                    <a:lnTo>
                      <a:pt x="3724" y="19800"/>
                    </a:lnTo>
                    <a:lnTo>
                      <a:pt x="4469" y="18000"/>
                    </a:lnTo>
                    <a:lnTo>
                      <a:pt x="5959" y="16200"/>
                    </a:lnTo>
                    <a:lnTo>
                      <a:pt x="7448" y="15300"/>
                    </a:lnTo>
                    <a:lnTo>
                      <a:pt x="8193" y="13500"/>
                    </a:lnTo>
                    <a:lnTo>
                      <a:pt x="9683" y="11700"/>
                    </a:lnTo>
                    <a:lnTo>
                      <a:pt x="10428" y="11700"/>
                    </a:lnTo>
                    <a:lnTo>
                      <a:pt x="10428" y="10800"/>
                    </a:lnTo>
                    <a:lnTo>
                      <a:pt x="11172" y="9900"/>
                    </a:lnTo>
                    <a:lnTo>
                      <a:pt x="11917" y="9000"/>
                    </a:lnTo>
                    <a:lnTo>
                      <a:pt x="11917" y="9000"/>
                    </a:lnTo>
                    <a:lnTo>
                      <a:pt x="12662" y="8100"/>
                    </a:lnTo>
                    <a:lnTo>
                      <a:pt x="13407" y="7200"/>
                    </a:lnTo>
                    <a:lnTo>
                      <a:pt x="14152" y="7200"/>
                    </a:lnTo>
                    <a:lnTo>
                      <a:pt x="14897" y="6300"/>
                    </a:lnTo>
                    <a:lnTo>
                      <a:pt x="14897" y="6300"/>
                    </a:lnTo>
                    <a:lnTo>
                      <a:pt x="15641" y="6300"/>
                    </a:lnTo>
                    <a:lnTo>
                      <a:pt x="16386" y="5400"/>
                    </a:lnTo>
                    <a:lnTo>
                      <a:pt x="17131" y="5400"/>
                    </a:lnTo>
                    <a:lnTo>
                      <a:pt x="17131" y="4500"/>
                    </a:lnTo>
                    <a:lnTo>
                      <a:pt x="17876" y="4500"/>
                    </a:lnTo>
                    <a:lnTo>
                      <a:pt x="17876" y="4500"/>
                    </a:lnTo>
                    <a:lnTo>
                      <a:pt x="18621" y="4500"/>
                    </a:lnTo>
                    <a:lnTo>
                      <a:pt x="18621" y="4500"/>
                    </a:lnTo>
                    <a:lnTo>
                      <a:pt x="18621" y="4500"/>
                    </a:lnTo>
                    <a:lnTo>
                      <a:pt x="19366" y="4500"/>
                    </a:lnTo>
                    <a:lnTo>
                      <a:pt x="19366" y="4500"/>
                    </a:lnTo>
                    <a:lnTo>
                      <a:pt x="20110" y="4500"/>
                    </a:lnTo>
                    <a:lnTo>
                      <a:pt x="20110" y="4500"/>
                    </a:lnTo>
                    <a:lnTo>
                      <a:pt x="20855" y="4500"/>
                    </a:lnTo>
                    <a:lnTo>
                      <a:pt x="20855" y="4500"/>
                    </a:lnTo>
                    <a:lnTo>
                      <a:pt x="20855" y="4500"/>
                    </a:lnTo>
                    <a:lnTo>
                      <a:pt x="21600" y="0"/>
                    </a:lnTo>
                    <a:lnTo>
                      <a:pt x="20855" y="0"/>
                    </a:lnTo>
                    <a:lnTo>
                      <a:pt x="20110" y="0"/>
                    </a:lnTo>
                    <a:lnTo>
                      <a:pt x="20110" y="0"/>
                    </a:lnTo>
                    <a:lnTo>
                      <a:pt x="19366" y="900"/>
                    </a:lnTo>
                    <a:lnTo>
                      <a:pt x="19366" y="900"/>
                    </a:lnTo>
                    <a:lnTo>
                      <a:pt x="18621" y="900"/>
                    </a:lnTo>
                    <a:lnTo>
                      <a:pt x="18621" y="900"/>
                    </a:lnTo>
                    <a:lnTo>
                      <a:pt x="17876" y="900"/>
                    </a:lnTo>
                    <a:lnTo>
                      <a:pt x="17876" y="900"/>
                    </a:lnTo>
                    <a:lnTo>
                      <a:pt x="17131" y="900"/>
                    </a:lnTo>
                    <a:lnTo>
                      <a:pt x="16386" y="900"/>
                    </a:lnTo>
                    <a:lnTo>
                      <a:pt x="16386" y="900"/>
                    </a:lnTo>
                    <a:lnTo>
                      <a:pt x="15641" y="1800"/>
                    </a:lnTo>
                    <a:lnTo>
                      <a:pt x="14897" y="1800"/>
                    </a:lnTo>
                    <a:lnTo>
                      <a:pt x="14152" y="2700"/>
                    </a:lnTo>
                    <a:lnTo>
                      <a:pt x="13407" y="2700"/>
                    </a:lnTo>
                    <a:lnTo>
                      <a:pt x="12662" y="3600"/>
                    </a:lnTo>
                    <a:lnTo>
                      <a:pt x="11917" y="3600"/>
                    </a:lnTo>
                    <a:lnTo>
                      <a:pt x="11172" y="4500"/>
                    </a:lnTo>
                    <a:lnTo>
                      <a:pt x="11172" y="5400"/>
                    </a:lnTo>
                    <a:lnTo>
                      <a:pt x="10428" y="6300"/>
                    </a:lnTo>
                    <a:lnTo>
                      <a:pt x="9683" y="6300"/>
                    </a:lnTo>
                    <a:lnTo>
                      <a:pt x="8938" y="7200"/>
                    </a:lnTo>
                    <a:lnTo>
                      <a:pt x="8193" y="8100"/>
                    </a:lnTo>
                    <a:lnTo>
                      <a:pt x="7448" y="9000"/>
                    </a:lnTo>
                    <a:lnTo>
                      <a:pt x="7448" y="9000"/>
                    </a:lnTo>
                    <a:lnTo>
                      <a:pt x="5959" y="10800"/>
                    </a:lnTo>
                    <a:lnTo>
                      <a:pt x="5214" y="12600"/>
                    </a:lnTo>
                    <a:lnTo>
                      <a:pt x="3724" y="14400"/>
                    </a:lnTo>
                    <a:lnTo>
                      <a:pt x="2234" y="15300"/>
                    </a:lnTo>
                    <a:lnTo>
                      <a:pt x="1490" y="17100"/>
                    </a:lnTo>
                    <a:lnTo>
                      <a:pt x="0" y="18900"/>
                    </a:lnTo>
                    <a:lnTo>
                      <a:pt x="0" y="18900"/>
                    </a:lnTo>
                    <a:lnTo>
                      <a:pt x="223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10" name="Shape 910"/>
              <p:cNvSpPr/>
              <p:nvPr/>
            </p:nvSpPr>
            <p:spPr>
              <a:xfrm>
                <a:off x="2065337" y="1485900"/>
                <a:ext cx="42863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0" y="21600"/>
                    </a:lnTo>
                    <a:lnTo>
                      <a:pt x="800" y="21600"/>
                    </a:lnTo>
                    <a:lnTo>
                      <a:pt x="2400" y="21600"/>
                    </a:lnTo>
                    <a:lnTo>
                      <a:pt x="4000" y="21600"/>
                    </a:lnTo>
                    <a:lnTo>
                      <a:pt x="5600" y="21600"/>
                    </a:lnTo>
                    <a:lnTo>
                      <a:pt x="5600" y="20057"/>
                    </a:lnTo>
                    <a:lnTo>
                      <a:pt x="6400" y="20057"/>
                    </a:lnTo>
                    <a:lnTo>
                      <a:pt x="7200" y="20057"/>
                    </a:lnTo>
                    <a:lnTo>
                      <a:pt x="8000" y="20057"/>
                    </a:lnTo>
                    <a:lnTo>
                      <a:pt x="8800" y="20057"/>
                    </a:lnTo>
                    <a:lnTo>
                      <a:pt x="9600" y="20057"/>
                    </a:lnTo>
                    <a:lnTo>
                      <a:pt x="9600" y="18514"/>
                    </a:lnTo>
                    <a:lnTo>
                      <a:pt x="10400" y="18514"/>
                    </a:lnTo>
                    <a:lnTo>
                      <a:pt x="11200" y="18514"/>
                    </a:lnTo>
                    <a:lnTo>
                      <a:pt x="12000" y="18514"/>
                    </a:lnTo>
                    <a:lnTo>
                      <a:pt x="12800" y="16971"/>
                    </a:lnTo>
                    <a:lnTo>
                      <a:pt x="13600" y="16971"/>
                    </a:lnTo>
                    <a:lnTo>
                      <a:pt x="14400" y="15429"/>
                    </a:lnTo>
                    <a:lnTo>
                      <a:pt x="14400" y="15429"/>
                    </a:lnTo>
                    <a:lnTo>
                      <a:pt x="15200" y="13886"/>
                    </a:lnTo>
                    <a:lnTo>
                      <a:pt x="16000" y="13886"/>
                    </a:lnTo>
                    <a:lnTo>
                      <a:pt x="16800" y="12343"/>
                    </a:lnTo>
                    <a:lnTo>
                      <a:pt x="17600" y="12343"/>
                    </a:lnTo>
                    <a:lnTo>
                      <a:pt x="18400" y="10800"/>
                    </a:lnTo>
                    <a:lnTo>
                      <a:pt x="19200" y="9257"/>
                    </a:lnTo>
                    <a:lnTo>
                      <a:pt x="19200" y="9257"/>
                    </a:lnTo>
                    <a:lnTo>
                      <a:pt x="20000" y="7714"/>
                    </a:lnTo>
                    <a:lnTo>
                      <a:pt x="20800" y="6171"/>
                    </a:lnTo>
                    <a:lnTo>
                      <a:pt x="21600" y="4629"/>
                    </a:lnTo>
                    <a:lnTo>
                      <a:pt x="19200" y="0"/>
                    </a:lnTo>
                    <a:lnTo>
                      <a:pt x="18400" y="1543"/>
                    </a:lnTo>
                    <a:lnTo>
                      <a:pt x="17600" y="3086"/>
                    </a:lnTo>
                    <a:lnTo>
                      <a:pt x="16800" y="3086"/>
                    </a:lnTo>
                    <a:lnTo>
                      <a:pt x="16800" y="4629"/>
                    </a:lnTo>
                    <a:lnTo>
                      <a:pt x="16000" y="6171"/>
                    </a:lnTo>
                    <a:lnTo>
                      <a:pt x="15200" y="6171"/>
                    </a:lnTo>
                    <a:lnTo>
                      <a:pt x="15200" y="7714"/>
                    </a:lnTo>
                    <a:lnTo>
                      <a:pt x="14400" y="7714"/>
                    </a:lnTo>
                    <a:lnTo>
                      <a:pt x="13600" y="9257"/>
                    </a:lnTo>
                    <a:lnTo>
                      <a:pt x="12800" y="9257"/>
                    </a:lnTo>
                    <a:lnTo>
                      <a:pt x="12800" y="10800"/>
                    </a:lnTo>
                    <a:lnTo>
                      <a:pt x="12000" y="10800"/>
                    </a:lnTo>
                    <a:lnTo>
                      <a:pt x="11200" y="10800"/>
                    </a:lnTo>
                    <a:lnTo>
                      <a:pt x="10400" y="12343"/>
                    </a:lnTo>
                    <a:lnTo>
                      <a:pt x="10400" y="12343"/>
                    </a:lnTo>
                    <a:lnTo>
                      <a:pt x="9600" y="12343"/>
                    </a:lnTo>
                    <a:lnTo>
                      <a:pt x="8800" y="12343"/>
                    </a:lnTo>
                    <a:lnTo>
                      <a:pt x="8000" y="12343"/>
                    </a:lnTo>
                    <a:lnTo>
                      <a:pt x="8000" y="13886"/>
                    </a:lnTo>
                    <a:lnTo>
                      <a:pt x="7200" y="13886"/>
                    </a:lnTo>
                    <a:lnTo>
                      <a:pt x="6400" y="13886"/>
                    </a:lnTo>
                    <a:lnTo>
                      <a:pt x="6400" y="13886"/>
                    </a:lnTo>
                    <a:lnTo>
                      <a:pt x="5600" y="13886"/>
                    </a:lnTo>
                    <a:lnTo>
                      <a:pt x="4800" y="13886"/>
                    </a:lnTo>
                    <a:lnTo>
                      <a:pt x="3200" y="13886"/>
                    </a:lnTo>
                    <a:lnTo>
                      <a:pt x="2400" y="15429"/>
                    </a:lnTo>
                    <a:lnTo>
                      <a:pt x="800" y="15429"/>
                    </a:lnTo>
                    <a:lnTo>
                      <a:pt x="0" y="15429"/>
                    </a:lnTo>
                    <a:lnTo>
                      <a:pt x="0" y="15429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11" name="Shape 911"/>
              <p:cNvSpPr/>
              <p:nvPr/>
            </p:nvSpPr>
            <p:spPr>
              <a:xfrm>
                <a:off x="2020887" y="1482725"/>
                <a:ext cx="44451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5400"/>
                    </a:moveTo>
                    <a:lnTo>
                      <a:pt x="0" y="5400"/>
                    </a:lnTo>
                    <a:lnTo>
                      <a:pt x="1543" y="6750"/>
                    </a:lnTo>
                    <a:lnTo>
                      <a:pt x="2314" y="8100"/>
                    </a:lnTo>
                    <a:lnTo>
                      <a:pt x="3857" y="9450"/>
                    </a:lnTo>
                    <a:lnTo>
                      <a:pt x="5400" y="10800"/>
                    </a:lnTo>
                    <a:lnTo>
                      <a:pt x="6171" y="12150"/>
                    </a:lnTo>
                    <a:lnTo>
                      <a:pt x="7714" y="13500"/>
                    </a:lnTo>
                    <a:lnTo>
                      <a:pt x="9257" y="14850"/>
                    </a:lnTo>
                    <a:lnTo>
                      <a:pt x="10029" y="16200"/>
                    </a:lnTo>
                    <a:lnTo>
                      <a:pt x="10800" y="17550"/>
                    </a:lnTo>
                    <a:lnTo>
                      <a:pt x="11571" y="17550"/>
                    </a:lnTo>
                    <a:lnTo>
                      <a:pt x="12343" y="17550"/>
                    </a:lnTo>
                    <a:lnTo>
                      <a:pt x="13114" y="18900"/>
                    </a:lnTo>
                    <a:lnTo>
                      <a:pt x="13886" y="18900"/>
                    </a:lnTo>
                    <a:lnTo>
                      <a:pt x="14657" y="18900"/>
                    </a:lnTo>
                    <a:lnTo>
                      <a:pt x="14657" y="20250"/>
                    </a:lnTo>
                    <a:lnTo>
                      <a:pt x="15429" y="20250"/>
                    </a:lnTo>
                    <a:lnTo>
                      <a:pt x="16200" y="20250"/>
                    </a:lnTo>
                    <a:lnTo>
                      <a:pt x="16971" y="20250"/>
                    </a:lnTo>
                    <a:lnTo>
                      <a:pt x="17743" y="21600"/>
                    </a:lnTo>
                    <a:lnTo>
                      <a:pt x="18514" y="21600"/>
                    </a:lnTo>
                    <a:lnTo>
                      <a:pt x="19286" y="21600"/>
                    </a:lnTo>
                    <a:lnTo>
                      <a:pt x="20057" y="21600"/>
                    </a:lnTo>
                    <a:lnTo>
                      <a:pt x="20829" y="21600"/>
                    </a:lnTo>
                    <a:lnTo>
                      <a:pt x="21600" y="21600"/>
                    </a:lnTo>
                    <a:lnTo>
                      <a:pt x="21600" y="16200"/>
                    </a:lnTo>
                    <a:lnTo>
                      <a:pt x="20829" y="16200"/>
                    </a:lnTo>
                    <a:lnTo>
                      <a:pt x="20057" y="16200"/>
                    </a:lnTo>
                    <a:lnTo>
                      <a:pt x="19286" y="16200"/>
                    </a:lnTo>
                    <a:lnTo>
                      <a:pt x="19286" y="14850"/>
                    </a:lnTo>
                    <a:lnTo>
                      <a:pt x="18514" y="14850"/>
                    </a:lnTo>
                    <a:lnTo>
                      <a:pt x="17743" y="14850"/>
                    </a:lnTo>
                    <a:lnTo>
                      <a:pt x="16971" y="14850"/>
                    </a:lnTo>
                    <a:lnTo>
                      <a:pt x="16971" y="14850"/>
                    </a:lnTo>
                    <a:lnTo>
                      <a:pt x="16200" y="14850"/>
                    </a:lnTo>
                    <a:lnTo>
                      <a:pt x="15429" y="13500"/>
                    </a:lnTo>
                    <a:lnTo>
                      <a:pt x="14657" y="13500"/>
                    </a:lnTo>
                    <a:lnTo>
                      <a:pt x="14657" y="13500"/>
                    </a:lnTo>
                    <a:lnTo>
                      <a:pt x="13886" y="12150"/>
                    </a:lnTo>
                    <a:lnTo>
                      <a:pt x="13114" y="12150"/>
                    </a:lnTo>
                    <a:lnTo>
                      <a:pt x="12343" y="12150"/>
                    </a:lnTo>
                    <a:lnTo>
                      <a:pt x="12343" y="10800"/>
                    </a:lnTo>
                    <a:lnTo>
                      <a:pt x="10800" y="9450"/>
                    </a:lnTo>
                    <a:lnTo>
                      <a:pt x="9257" y="9450"/>
                    </a:lnTo>
                    <a:lnTo>
                      <a:pt x="8486" y="6750"/>
                    </a:lnTo>
                    <a:lnTo>
                      <a:pt x="6943" y="5400"/>
                    </a:lnTo>
                    <a:lnTo>
                      <a:pt x="5400" y="4050"/>
                    </a:lnTo>
                    <a:lnTo>
                      <a:pt x="4629" y="2700"/>
                    </a:lnTo>
                    <a:lnTo>
                      <a:pt x="3086" y="1350"/>
                    </a:lnTo>
                    <a:lnTo>
                      <a:pt x="2314" y="0"/>
                    </a:lnTo>
                    <a:lnTo>
                      <a:pt x="2314" y="0"/>
                    </a:lnTo>
                    <a:lnTo>
                      <a:pt x="0" y="5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12" name="Shape 912"/>
              <p:cNvSpPr/>
              <p:nvPr/>
            </p:nvSpPr>
            <p:spPr>
              <a:xfrm>
                <a:off x="1982787" y="1470025"/>
                <a:ext cx="42863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200"/>
                    </a:moveTo>
                    <a:lnTo>
                      <a:pt x="0" y="7200"/>
                    </a:lnTo>
                    <a:lnTo>
                      <a:pt x="800" y="7200"/>
                    </a:lnTo>
                    <a:lnTo>
                      <a:pt x="2400" y="7200"/>
                    </a:lnTo>
                    <a:lnTo>
                      <a:pt x="3200" y="9000"/>
                    </a:lnTo>
                    <a:lnTo>
                      <a:pt x="4800" y="9000"/>
                    </a:lnTo>
                    <a:lnTo>
                      <a:pt x="5600" y="9000"/>
                    </a:lnTo>
                    <a:lnTo>
                      <a:pt x="7200" y="9000"/>
                    </a:lnTo>
                    <a:lnTo>
                      <a:pt x="7200" y="9000"/>
                    </a:lnTo>
                    <a:lnTo>
                      <a:pt x="8000" y="9000"/>
                    </a:lnTo>
                    <a:lnTo>
                      <a:pt x="8800" y="10800"/>
                    </a:lnTo>
                    <a:lnTo>
                      <a:pt x="9600" y="10800"/>
                    </a:lnTo>
                    <a:lnTo>
                      <a:pt x="9600" y="10800"/>
                    </a:lnTo>
                    <a:lnTo>
                      <a:pt x="10400" y="10800"/>
                    </a:lnTo>
                    <a:lnTo>
                      <a:pt x="11200" y="10800"/>
                    </a:lnTo>
                    <a:lnTo>
                      <a:pt x="12000" y="12600"/>
                    </a:lnTo>
                    <a:lnTo>
                      <a:pt x="12000" y="12600"/>
                    </a:lnTo>
                    <a:lnTo>
                      <a:pt x="12800" y="12600"/>
                    </a:lnTo>
                    <a:lnTo>
                      <a:pt x="13600" y="14400"/>
                    </a:lnTo>
                    <a:lnTo>
                      <a:pt x="14400" y="14400"/>
                    </a:lnTo>
                    <a:lnTo>
                      <a:pt x="14400" y="14400"/>
                    </a:lnTo>
                    <a:lnTo>
                      <a:pt x="15200" y="16200"/>
                    </a:lnTo>
                    <a:lnTo>
                      <a:pt x="16000" y="16200"/>
                    </a:lnTo>
                    <a:lnTo>
                      <a:pt x="16800" y="18000"/>
                    </a:lnTo>
                    <a:lnTo>
                      <a:pt x="17600" y="18000"/>
                    </a:lnTo>
                    <a:lnTo>
                      <a:pt x="17600" y="19800"/>
                    </a:lnTo>
                    <a:lnTo>
                      <a:pt x="18400" y="19800"/>
                    </a:lnTo>
                    <a:lnTo>
                      <a:pt x="19200" y="21600"/>
                    </a:lnTo>
                    <a:lnTo>
                      <a:pt x="21600" y="14400"/>
                    </a:lnTo>
                    <a:lnTo>
                      <a:pt x="20800" y="12600"/>
                    </a:lnTo>
                    <a:lnTo>
                      <a:pt x="20000" y="12600"/>
                    </a:lnTo>
                    <a:lnTo>
                      <a:pt x="19200" y="10800"/>
                    </a:lnTo>
                    <a:lnTo>
                      <a:pt x="18400" y="10800"/>
                    </a:lnTo>
                    <a:lnTo>
                      <a:pt x="17600" y="9000"/>
                    </a:lnTo>
                    <a:lnTo>
                      <a:pt x="16800" y="9000"/>
                    </a:lnTo>
                    <a:lnTo>
                      <a:pt x="16000" y="7200"/>
                    </a:lnTo>
                    <a:lnTo>
                      <a:pt x="15200" y="7200"/>
                    </a:lnTo>
                    <a:lnTo>
                      <a:pt x="15200" y="7200"/>
                    </a:lnTo>
                    <a:lnTo>
                      <a:pt x="14400" y="5400"/>
                    </a:lnTo>
                    <a:lnTo>
                      <a:pt x="13600" y="5400"/>
                    </a:lnTo>
                    <a:lnTo>
                      <a:pt x="12800" y="5400"/>
                    </a:lnTo>
                    <a:lnTo>
                      <a:pt x="12000" y="3600"/>
                    </a:lnTo>
                    <a:lnTo>
                      <a:pt x="11200" y="3600"/>
                    </a:lnTo>
                    <a:lnTo>
                      <a:pt x="10400" y="3600"/>
                    </a:lnTo>
                    <a:lnTo>
                      <a:pt x="10400" y="3600"/>
                    </a:lnTo>
                    <a:lnTo>
                      <a:pt x="9600" y="3600"/>
                    </a:lnTo>
                    <a:lnTo>
                      <a:pt x="8800" y="1800"/>
                    </a:lnTo>
                    <a:lnTo>
                      <a:pt x="8000" y="1800"/>
                    </a:lnTo>
                    <a:lnTo>
                      <a:pt x="7200" y="1800"/>
                    </a:lnTo>
                    <a:lnTo>
                      <a:pt x="6400" y="1800"/>
                    </a:lnTo>
                    <a:lnTo>
                      <a:pt x="4800" y="0"/>
                    </a:lnTo>
                    <a:lnTo>
                      <a:pt x="4000" y="0"/>
                    </a:lnTo>
                    <a:lnTo>
                      <a:pt x="2400" y="0"/>
                    </a:lnTo>
                    <a:lnTo>
                      <a:pt x="80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7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13" name="Shape 913"/>
              <p:cNvSpPr/>
              <p:nvPr/>
            </p:nvSpPr>
            <p:spPr>
              <a:xfrm>
                <a:off x="1946275" y="1470025"/>
                <a:ext cx="36513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939" y="21600"/>
                    </a:lnTo>
                    <a:lnTo>
                      <a:pt x="1878" y="21600"/>
                    </a:lnTo>
                    <a:lnTo>
                      <a:pt x="2817" y="21600"/>
                    </a:lnTo>
                    <a:lnTo>
                      <a:pt x="3757" y="21600"/>
                    </a:lnTo>
                    <a:lnTo>
                      <a:pt x="3757" y="21600"/>
                    </a:lnTo>
                    <a:lnTo>
                      <a:pt x="4696" y="21600"/>
                    </a:lnTo>
                    <a:lnTo>
                      <a:pt x="5635" y="21600"/>
                    </a:lnTo>
                    <a:lnTo>
                      <a:pt x="6574" y="19440"/>
                    </a:lnTo>
                    <a:lnTo>
                      <a:pt x="7513" y="19440"/>
                    </a:lnTo>
                    <a:lnTo>
                      <a:pt x="7513" y="19440"/>
                    </a:lnTo>
                    <a:lnTo>
                      <a:pt x="8452" y="19440"/>
                    </a:lnTo>
                    <a:lnTo>
                      <a:pt x="9391" y="17280"/>
                    </a:lnTo>
                    <a:lnTo>
                      <a:pt x="10330" y="17280"/>
                    </a:lnTo>
                    <a:lnTo>
                      <a:pt x="12209" y="15120"/>
                    </a:lnTo>
                    <a:lnTo>
                      <a:pt x="13148" y="15120"/>
                    </a:lnTo>
                    <a:lnTo>
                      <a:pt x="14087" y="12960"/>
                    </a:lnTo>
                    <a:lnTo>
                      <a:pt x="15965" y="12960"/>
                    </a:lnTo>
                    <a:lnTo>
                      <a:pt x="16904" y="10800"/>
                    </a:lnTo>
                    <a:lnTo>
                      <a:pt x="17843" y="10800"/>
                    </a:lnTo>
                    <a:lnTo>
                      <a:pt x="17843" y="10800"/>
                    </a:lnTo>
                    <a:lnTo>
                      <a:pt x="18783" y="10800"/>
                    </a:lnTo>
                    <a:lnTo>
                      <a:pt x="19722" y="10800"/>
                    </a:lnTo>
                    <a:lnTo>
                      <a:pt x="19722" y="10800"/>
                    </a:lnTo>
                    <a:lnTo>
                      <a:pt x="20661" y="8640"/>
                    </a:lnTo>
                    <a:lnTo>
                      <a:pt x="20661" y="8640"/>
                    </a:lnTo>
                    <a:lnTo>
                      <a:pt x="21600" y="8640"/>
                    </a:lnTo>
                    <a:lnTo>
                      <a:pt x="21600" y="0"/>
                    </a:lnTo>
                    <a:lnTo>
                      <a:pt x="20661" y="0"/>
                    </a:lnTo>
                    <a:lnTo>
                      <a:pt x="19722" y="0"/>
                    </a:lnTo>
                    <a:lnTo>
                      <a:pt x="19722" y="0"/>
                    </a:lnTo>
                    <a:lnTo>
                      <a:pt x="18783" y="0"/>
                    </a:lnTo>
                    <a:lnTo>
                      <a:pt x="17843" y="0"/>
                    </a:lnTo>
                    <a:lnTo>
                      <a:pt x="16904" y="2160"/>
                    </a:lnTo>
                    <a:lnTo>
                      <a:pt x="16904" y="2160"/>
                    </a:lnTo>
                    <a:lnTo>
                      <a:pt x="15965" y="2160"/>
                    </a:lnTo>
                    <a:lnTo>
                      <a:pt x="14087" y="4320"/>
                    </a:lnTo>
                    <a:lnTo>
                      <a:pt x="13148" y="4320"/>
                    </a:lnTo>
                    <a:lnTo>
                      <a:pt x="11270" y="6480"/>
                    </a:lnTo>
                    <a:lnTo>
                      <a:pt x="10330" y="6480"/>
                    </a:lnTo>
                    <a:lnTo>
                      <a:pt x="9391" y="8640"/>
                    </a:lnTo>
                    <a:lnTo>
                      <a:pt x="7513" y="8640"/>
                    </a:lnTo>
                    <a:lnTo>
                      <a:pt x="7513" y="10800"/>
                    </a:lnTo>
                    <a:lnTo>
                      <a:pt x="6574" y="10800"/>
                    </a:lnTo>
                    <a:lnTo>
                      <a:pt x="5635" y="10800"/>
                    </a:lnTo>
                    <a:lnTo>
                      <a:pt x="5635" y="10800"/>
                    </a:lnTo>
                    <a:lnTo>
                      <a:pt x="4696" y="10800"/>
                    </a:lnTo>
                    <a:lnTo>
                      <a:pt x="3757" y="12960"/>
                    </a:lnTo>
                    <a:lnTo>
                      <a:pt x="3757" y="12960"/>
                    </a:lnTo>
                    <a:lnTo>
                      <a:pt x="2817" y="12960"/>
                    </a:lnTo>
                    <a:lnTo>
                      <a:pt x="1878" y="12960"/>
                    </a:lnTo>
                    <a:lnTo>
                      <a:pt x="1878" y="12960"/>
                    </a:lnTo>
                    <a:lnTo>
                      <a:pt x="939" y="12960"/>
                    </a:lnTo>
                    <a:lnTo>
                      <a:pt x="939" y="12960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14" name="Shape 914"/>
              <p:cNvSpPr/>
              <p:nvPr/>
            </p:nvSpPr>
            <p:spPr>
              <a:xfrm>
                <a:off x="2403475" y="547687"/>
                <a:ext cx="68263" cy="682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12558" y="21600"/>
                    </a:lnTo>
                    <a:lnTo>
                      <a:pt x="12558" y="21600"/>
                    </a:lnTo>
                    <a:lnTo>
                      <a:pt x="12558" y="21600"/>
                    </a:lnTo>
                    <a:lnTo>
                      <a:pt x="12558" y="21098"/>
                    </a:lnTo>
                    <a:lnTo>
                      <a:pt x="12558" y="21098"/>
                    </a:lnTo>
                    <a:lnTo>
                      <a:pt x="12558" y="21098"/>
                    </a:lnTo>
                    <a:lnTo>
                      <a:pt x="12558" y="21098"/>
                    </a:lnTo>
                    <a:lnTo>
                      <a:pt x="12558" y="21098"/>
                    </a:lnTo>
                    <a:lnTo>
                      <a:pt x="12558" y="21098"/>
                    </a:lnTo>
                    <a:lnTo>
                      <a:pt x="12558" y="21098"/>
                    </a:lnTo>
                    <a:lnTo>
                      <a:pt x="12558" y="20595"/>
                    </a:lnTo>
                    <a:lnTo>
                      <a:pt x="12558" y="20595"/>
                    </a:lnTo>
                    <a:lnTo>
                      <a:pt x="12558" y="20595"/>
                    </a:lnTo>
                    <a:lnTo>
                      <a:pt x="12558" y="20595"/>
                    </a:lnTo>
                    <a:lnTo>
                      <a:pt x="12558" y="20595"/>
                    </a:lnTo>
                    <a:lnTo>
                      <a:pt x="12558" y="20595"/>
                    </a:lnTo>
                    <a:lnTo>
                      <a:pt x="12558" y="20595"/>
                    </a:lnTo>
                    <a:lnTo>
                      <a:pt x="12558" y="20093"/>
                    </a:lnTo>
                    <a:lnTo>
                      <a:pt x="12056" y="20093"/>
                    </a:lnTo>
                    <a:lnTo>
                      <a:pt x="12056" y="20093"/>
                    </a:lnTo>
                    <a:lnTo>
                      <a:pt x="12056" y="20093"/>
                    </a:lnTo>
                    <a:lnTo>
                      <a:pt x="12056" y="20093"/>
                    </a:lnTo>
                    <a:lnTo>
                      <a:pt x="12056" y="19591"/>
                    </a:lnTo>
                    <a:lnTo>
                      <a:pt x="12056" y="19591"/>
                    </a:lnTo>
                    <a:lnTo>
                      <a:pt x="12056" y="19591"/>
                    </a:lnTo>
                    <a:lnTo>
                      <a:pt x="12056" y="19591"/>
                    </a:lnTo>
                    <a:lnTo>
                      <a:pt x="12056" y="19591"/>
                    </a:lnTo>
                    <a:lnTo>
                      <a:pt x="12056" y="19591"/>
                    </a:lnTo>
                    <a:lnTo>
                      <a:pt x="12056" y="19591"/>
                    </a:lnTo>
                    <a:lnTo>
                      <a:pt x="12056" y="19591"/>
                    </a:lnTo>
                    <a:lnTo>
                      <a:pt x="12056" y="19088"/>
                    </a:lnTo>
                    <a:lnTo>
                      <a:pt x="12056" y="19088"/>
                    </a:lnTo>
                    <a:lnTo>
                      <a:pt x="12056" y="19088"/>
                    </a:lnTo>
                    <a:lnTo>
                      <a:pt x="12056" y="19088"/>
                    </a:lnTo>
                    <a:lnTo>
                      <a:pt x="12056" y="19088"/>
                    </a:lnTo>
                    <a:lnTo>
                      <a:pt x="11553" y="19088"/>
                    </a:lnTo>
                    <a:lnTo>
                      <a:pt x="11553" y="19088"/>
                    </a:lnTo>
                    <a:lnTo>
                      <a:pt x="11553" y="18586"/>
                    </a:lnTo>
                    <a:lnTo>
                      <a:pt x="11553" y="18586"/>
                    </a:lnTo>
                    <a:lnTo>
                      <a:pt x="11553" y="18586"/>
                    </a:lnTo>
                    <a:lnTo>
                      <a:pt x="11553" y="18586"/>
                    </a:lnTo>
                    <a:lnTo>
                      <a:pt x="11553" y="18586"/>
                    </a:lnTo>
                    <a:lnTo>
                      <a:pt x="11553" y="18586"/>
                    </a:lnTo>
                    <a:lnTo>
                      <a:pt x="11553" y="18586"/>
                    </a:lnTo>
                    <a:lnTo>
                      <a:pt x="11553" y="18586"/>
                    </a:lnTo>
                    <a:lnTo>
                      <a:pt x="11553" y="18084"/>
                    </a:lnTo>
                    <a:lnTo>
                      <a:pt x="11553" y="18084"/>
                    </a:lnTo>
                    <a:lnTo>
                      <a:pt x="11553" y="18084"/>
                    </a:lnTo>
                    <a:lnTo>
                      <a:pt x="11553" y="18084"/>
                    </a:lnTo>
                    <a:lnTo>
                      <a:pt x="11553" y="18084"/>
                    </a:lnTo>
                    <a:lnTo>
                      <a:pt x="11553" y="18084"/>
                    </a:lnTo>
                    <a:lnTo>
                      <a:pt x="11051" y="18084"/>
                    </a:lnTo>
                    <a:lnTo>
                      <a:pt x="11051" y="17581"/>
                    </a:lnTo>
                    <a:lnTo>
                      <a:pt x="11051" y="17581"/>
                    </a:lnTo>
                    <a:lnTo>
                      <a:pt x="11051" y="17581"/>
                    </a:lnTo>
                    <a:lnTo>
                      <a:pt x="11051" y="17581"/>
                    </a:lnTo>
                    <a:lnTo>
                      <a:pt x="11051" y="17581"/>
                    </a:lnTo>
                    <a:lnTo>
                      <a:pt x="11051" y="17581"/>
                    </a:lnTo>
                    <a:lnTo>
                      <a:pt x="11051" y="17581"/>
                    </a:lnTo>
                    <a:lnTo>
                      <a:pt x="11051" y="17581"/>
                    </a:lnTo>
                    <a:lnTo>
                      <a:pt x="11051" y="17079"/>
                    </a:lnTo>
                    <a:lnTo>
                      <a:pt x="11051" y="17079"/>
                    </a:lnTo>
                    <a:lnTo>
                      <a:pt x="11051" y="17079"/>
                    </a:lnTo>
                    <a:lnTo>
                      <a:pt x="11051" y="17079"/>
                    </a:lnTo>
                    <a:lnTo>
                      <a:pt x="10549" y="17079"/>
                    </a:lnTo>
                    <a:lnTo>
                      <a:pt x="10549" y="17079"/>
                    </a:lnTo>
                    <a:lnTo>
                      <a:pt x="10549" y="17079"/>
                    </a:lnTo>
                    <a:lnTo>
                      <a:pt x="10549" y="16577"/>
                    </a:lnTo>
                    <a:lnTo>
                      <a:pt x="10549" y="16577"/>
                    </a:lnTo>
                    <a:lnTo>
                      <a:pt x="10549" y="16577"/>
                    </a:lnTo>
                    <a:lnTo>
                      <a:pt x="10549" y="16577"/>
                    </a:lnTo>
                    <a:lnTo>
                      <a:pt x="10549" y="16577"/>
                    </a:lnTo>
                    <a:lnTo>
                      <a:pt x="10549" y="16577"/>
                    </a:lnTo>
                    <a:lnTo>
                      <a:pt x="10549" y="16577"/>
                    </a:lnTo>
                    <a:lnTo>
                      <a:pt x="10549" y="16577"/>
                    </a:lnTo>
                    <a:lnTo>
                      <a:pt x="10549" y="16074"/>
                    </a:lnTo>
                    <a:lnTo>
                      <a:pt x="10549" y="16074"/>
                    </a:lnTo>
                    <a:lnTo>
                      <a:pt x="10047" y="16074"/>
                    </a:lnTo>
                    <a:lnTo>
                      <a:pt x="10047" y="16074"/>
                    </a:lnTo>
                    <a:lnTo>
                      <a:pt x="10047" y="16074"/>
                    </a:lnTo>
                    <a:lnTo>
                      <a:pt x="10047" y="16074"/>
                    </a:lnTo>
                    <a:lnTo>
                      <a:pt x="10047" y="16074"/>
                    </a:lnTo>
                    <a:lnTo>
                      <a:pt x="10047" y="16074"/>
                    </a:lnTo>
                    <a:lnTo>
                      <a:pt x="10047" y="15572"/>
                    </a:lnTo>
                    <a:lnTo>
                      <a:pt x="10047" y="15572"/>
                    </a:lnTo>
                    <a:lnTo>
                      <a:pt x="10047" y="15572"/>
                    </a:lnTo>
                    <a:lnTo>
                      <a:pt x="10047" y="15572"/>
                    </a:lnTo>
                    <a:lnTo>
                      <a:pt x="10047" y="15572"/>
                    </a:lnTo>
                    <a:lnTo>
                      <a:pt x="10047" y="15572"/>
                    </a:lnTo>
                    <a:lnTo>
                      <a:pt x="10047" y="15572"/>
                    </a:lnTo>
                    <a:lnTo>
                      <a:pt x="9544" y="15572"/>
                    </a:lnTo>
                    <a:lnTo>
                      <a:pt x="9544" y="15572"/>
                    </a:lnTo>
                    <a:lnTo>
                      <a:pt x="9544" y="15070"/>
                    </a:lnTo>
                    <a:lnTo>
                      <a:pt x="9544" y="15070"/>
                    </a:lnTo>
                    <a:lnTo>
                      <a:pt x="9544" y="15070"/>
                    </a:lnTo>
                    <a:lnTo>
                      <a:pt x="9544" y="15070"/>
                    </a:lnTo>
                    <a:lnTo>
                      <a:pt x="9544" y="15070"/>
                    </a:lnTo>
                    <a:lnTo>
                      <a:pt x="9544" y="15070"/>
                    </a:lnTo>
                    <a:lnTo>
                      <a:pt x="9544" y="15070"/>
                    </a:lnTo>
                    <a:lnTo>
                      <a:pt x="9544" y="15070"/>
                    </a:lnTo>
                    <a:lnTo>
                      <a:pt x="9544" y="15070"/>
                    </a:lnTo>
                    <a:lnTo>
                      <a:pt x="9544" y="14567"/>
                    </a:lnTo>
                    <a:lnTo>
                      <a:pt x="9042" y="14567"/>
                    </a:lnTo>
                    <a:lnTo>
                      <a:pt x="9042" y="14567"/>
                    </a:lnTo>
                    <a:lnTo>
                      <a:pt x="9042" y="14567"/>
                    </a:lnTo>
                    <a:lnTo>
                      <a:pt x="9042" y="14567"/>
                    </a:lnTo>
                    <a:lnTo>
                      <a:pt x="9042" y="14567"/>
                    </a:lnTo>
                    <a:lnTo>
                      <a:pt x="9042" y="14567"/>
                    </a:lnTo>
                    <a:lnTo>
                      <a:pt x="9042" y="14567"/>
                    </a:lnTo>
                    <a:lnTo>
                      <a:pt x="9042" y="14567"/>
                    </a:lnTo>
                    <a:lnTo>
                      <a:pt x="9042" y="14065"/>
                    </a:lnTo>
                    <a:lnTo>
                      <a:pt x="9042" y="14065"/>
                    </a:lnTo>
                    <a:lnTo>
                      <a:pt x="9042" y="14065"/>
                    </a:lnTo>
                    <a:lnTo>
                      <a:pt x="8540" y="14065"/>
                    </a:lnTo>
                    <a:lnTo>
                      <a:pt x="8540" y="14065"/>
                    </a:lnTo>
                    <a:lnTo>
                      <a:pt x="8540" y="14065"/>
                    </a:lnTo>
                    <a:lnTo>
                      <a:pt x="8540" y="14065"/>
                    </a:lnTo>
                    <a:lnTo>
                      <a:pt x="8540" y="14065"/>
                    </a:lnTo>
                    <a:lnTo>
                      <a:pt x="8540" y="13563"/>
                    </a:lnTo>
                    <a:lnTo>
                      <a:pt x="8540" y="13563"/>
                    </a:lnTo>
                    <a:lnTo>
                      <a:pt x="8540" y="13563"/>
                    </a:lnTo>
                    <a:lnTo>
                      <a:pt x="8540" y="13563"/>
                    </a:lnTo>
                    <a:lnTo>
                      <a:pt x="8540" y="13563"/>
                    </a:lnTo>
                    <a:lnTo>
                      <a:pt x="8540" y="13563"/>
                    </a:lnTo>
                    <a:lnTo>
                      <a:pt x="8037" y="13563"/>
                    </a:lnTo>
                    <a:lnTo>
                      <a:pt x="8037" y="13563"/>
                    </a:lnTo>
                    <a:lnTo>
                      <a:pt x="8037" y="13563"/>
                    </a:lnTo>
                    <a:lnTo>
                      <a:pt x="8037" y="13563"/>
                    </a:lnTo>
                    <a:lnTo>
                      <a:pt x="8037" y="13060"/>
                    </a:lnTo>
                    <a:lnTo>
                      <a:pt x="8037" y="13060"/>
                    </a:lnTo>
                    <a:lnTo>
                      <a:pt x="8037" y="13060"/>
                    </a:lnTo>
                    <a:lnTo>
                      <a:pt x="8037" y="13060"/>
                    </a:lnTo>
                    <a:lnTo>
                      <a:pt x="8037" y="13060"/>
                    </a:lnTo>
                    <a:lnTo>
                      <a:pt x="7535" y="13060"/>
                    </a:lnTo>
                    <a:lnTo>
                      <a:pt x="7535" y="13060"/>
                    </a:lnTo>
                    <a:lnTo>
                      <a:pt x="7535" y="13060"/>
                    </a:lnTo>
                    <a:lnTo>
                      <a:pt x="7535" y="13060"/>
                    </a:lnTo>
                    <a:lnTo>
                      <a:pt x="7535" y="13060"/>
                    </a:lnTo>
                    <a:lnTo>
                      <a:pt x="7535" y="12558"/>
                    </a:lnTo>
                    <a:lnTo>
                      <a:pt x="7535" y="12558"/>
                    </a:lnTo>
                    <a:lnTo>
                      <a:pt x="7535" y="12558"/>
                    </a:lnTo>
                    <a:lnTo>
                      <a:pt x="7535" y="12558"/>
                    </a:lnTo>
                    <a:lnTo>
                      <a:pt x="7535" y="12558"/>
                    </a:lnTo>
                    <a:lnTo>
                      <a:pt x="7033" y="12558"/>
                    </a:lnTo>
                    <a:lnTo>
                      <a:pt x="7033" y="12558"/>
                    </a:lnTo>
                    <a:lnTo>
                      <a:pt x="7033" y="12558"/>
                    </a:lnTo>
                    <a:lnTo>
                      <a:pt x="7033" y="12558"/>
                    </a:lnTo>
                    <a:lnTo>
                      <a:pt x="7033" y="12558"/>
                    </a:lnTo>
                    <a:lnTo>
                      <a:pt x="7033" y="12056"/>
                    </a:lnTo>
                    <a:lnTo>
                      <a:pt x="7033" y="12056"/>
                    </a:lnTo>
                    <a:lnTo>
                      <a:pt x="7033" y="12056"/>
                    </a:lnTo>
                    <a:lnTo>
                      <a:pt x="7033" y="12056"/>
                    </a:lnTo>
                    <a:lnTo>
                      <a:pt x="7033" y="12056"/>
                    </a:lnTo>
                    <a:lnTo>
                      <a:pt x="6530" y="12056"/>
                    </a:lnTo>
                    <a:lnTo>
                      <a:pt x="6530" y="12056"/>
                    </a:lnTo>
                    <a:lnTo>
                      <a:pt x="6530" y="12056"/>
                    </a:lnTo>
                    <a:lnTo>
                      <a:pt x="6530" y="12056"/>
                    </a:lnTo>
                    <a:lnTo>
                      <a:pt x="6530" y="12056"/>
                    </a:lnTo>
                    <a:lnTo>
                      <a:pt x="6530" y="12056"/>
                    </a:lnTo>
                    <a:lnTo>
                      <a:pt x="6530" y="11553"/>
                    </a:lnTo>
                    <a:lnTo>
                      <a:pt x="6530" y="11553"/>
                    </a:lnTo>
                    <a:lnTo>
                      <a:pt x="6530" y="11553"/>
                    </a:lnTo>
                    <a:lnTo>
                      <a:pt x="6028" y="11553"/>
                    </a:lnTo>
                    <a:lnTo>
                      <a:pt x="6028" y="11553"/>
                    </a:lnTo>
                    <a:lnTo>
                      <a:pt x="6028" y="11553"/>
                    </a:lnTo>
                    <a:lnTo>
                      <a:pt x="6028" y="11553"/>
                    </a:lnTo>
                    <a:lnTo>
                      <a:pt x="6028" y="11553"/>
                    </a:lnTo>
                    <a:lnTo>
                      <a:pt x="6028" y="11553"/>
                    </a:lnTo>
                    <a:lnTo>
                      <a:pt x="6028" y="11553"/>
                    </a:lnTo>
                    <a:lnTo>
                      <a:pt x="6028" y="11553"/>
                    </a:lnTo>
                    <a:lnTo>
                      <a:pt x="6028" y="11553"/>
                    </a:lnTo>
                    <a:lnTo>
                      <a:pt x="5526" y="11051"/>
                    </a:lnTo>
                    <a:lnTo>
                      <a:pt x="5526" y="11051"/>
                    </a:lnTo>
                    <a:lnTo>
                      <a:pt x="5526" y="11051"/>
                    </a:lnTo>
                    <a:lnTo>
                      <a:pt x="5526" y="11051"/>
                    </a:lnTo>
                    <a:lnTo>
                      <a:pt x="5526" y="11051"/>
                    </a:lnTo>
                    <a:lnTo>
                      <a:pt x="5526" y="11051"/>
                    </a:lnTo>
                    <a:lnTo>
                      <a:pt x="5526" y="11051"/>
                    </a:lnTo>
                    <a:lnTo>
                      <a:pt x="5526" y="11051"/>
                    </a:lnTo>
                    <a:lnTo>
                      <a:pt x="5526" y="11051"/>
                    </a:lnTo>
                    <a:lnTo>
                      <a:pt x="5023" y="11051"/>
                    </a:lnTo>
                    <a:lnTo>
                      <a:pt x="5023" y="10549"/>
                    </a:lnTo>
                    <a:lnTo>
                      <a:pt x="5023" y="10549"/>
                    </a:lnTo>
                    <a:lnTo>
                      <a:pt x="5023" y="10549"/>
                    </a:lnTo>
                    <a:lnTo>
                      <a:pt x="5023" y="10549"/>
                    </a:lnTo>
                    <a:lnTo>
                      <a:pt x="5023" y="10549"/>
                    </a:lnTo>
                    <a:lnTo>
                      <a:pt x="5023" y="10549"/>
                    </a:lnTo>
                    <a:lnTo>
                      <a:pt x="4521" y="10549"/>
                    </a:lnTo>
                    <a:lnTo>
                      <a:pt x="4521" y="10549"/>
                    </a:lnTo>
                    <a:lnTo>
                      <a:pt x="4521" y="10549"/>
                    </a:lnTo>
                    <a:lnTo>
                      <a:pt x="4521" y="10549"/>
                    </a:lnTo>
                    <a:lnTo>
                      <a:pt x="4521" y="10549"/>
                    </a:lnTo>
                    <a:lnTo>
                      <a:pt x="4521" y="10549"/>
                    </a:lnTo>
                    <a:lnTo>
                      <a:pt x="4521" y="10549"/>
                    </a:lnTo>
                    <a:lnTo>
                      <a:pt x="4521" y="10047"/>
                    </a:lnTo>
                    <a:lnTo>
                      <a:pt x="4019" y="10047"/>
                    </a:lnTo>
                    <a:lnTo>
                      <a:pt x="4019" y="10047"/>
                    </a:lnTo>
                    <a:lnTo>
                      <a:pt x="4019" y="10047"/>
                    </a:lnTo>
                    <a:lnTo>
                      <a:pt x="4019" y="10047"/>
                    </a:lnTo>
                    <a:lnTo>
                      <a:pt x="4019" y="10047"/>
                    </a:lnTo>
                    <a:lnTo>
                      <a:pt x="4019" y="10047"/>
                    </a:lnTo>
                    <a:lnTo>
                      <a:pt x="4019" y="10047"/>
                    </a:lnTo>
                    <a:lnTo>
                      <a:pt x="4019" y="10047"/>
                    </a:lnTo>
                    <a:lnTo>
                      <a:pt x="3516" y="10047"/>
                    </a:lnTo>
                    <a:lnTo>
                      <a:pt x="3516" y="10047"/>
                    </a:lnTo>
                    <a:lnTo>
                      <a:pt x="3516" y="10047"/>
                    </a:lnTo>
                    <a:lnTo>
                      <a:pt x="3516" y="10047"/>
                    </a:lnTo>
                    <a:lnTo>
                      <a:pt x="3516" y="9544"/>
                    </a:lnTo>
                    <a:lnTo>
                      <a:pt x="3516" y="9544"/>
                    </a:lnTo>
                    <a:lnTo>
                      <a:pt x="3516" y="9544"/>
                    </a:lnTo>
                    <a:lnTo>
                      <a:pt x="3516" y="9544"/>
                    </a:lnTo>
                    <a:lnTo>
                      <a:pt x="3014" y="9544"/>
                    </a:lnTo>
                    <a:lnTo>
                      <a:pt x="3014" y="9544"/>
                    </a:lnTo>
                    <a:lnTo>
                      <a:pt x="3014" y="9544"/>
                    </a:lnTo>
                    <a:lnTo>
                      <a:pt x="3014" y="9544"/>
                    </a:lnTo>
                    <a:lnTo>
                      <a:pt x="3014" y="9544"/>
                    </a:lnTo>
                    <a:lnTo>
                      <a:pt x="3014" y="9544"/>
                    </a:lnTo>
                    <a:lnTo>
                      <a:pt x="3014" y="9544"/>
                    </a:lnTo>
                    <a:lnTo>
                      <a:pt x="3014" y="9544"/>
                    </a:lnTo>
                    <a:lnTo>
                      <a:pt x="2512" y="9544"/>
                    </a:lnTo>
                    <a:lnTo>
                      <a:pt x="2512" y="9544"/>
                    </a:lnTo>
                    <a:lnTo>
                      <a:pt x="2512" y="9544"/>
                    </a:lnTo>
                    <a:lnTo>
                      <a:pt x="2512" y="9042"/>
                    </a:lnTo>
                    <a:lnTo>
                      <a:pt x="2512" y="9042"/>
                    </a:lnTo>
                    <a:lnTo>
                      <a:pt x="2512" y="9042"/>
                    </a:lnTo>
                    <a:lnTo>
                      <a:pt x="2512" y="9042"/>
                    </a:lnTo>
                    <a:lnTo>
                      <a:pt x="2009" y="9042"/>
                    </a:lnTo>
                    <a:lnTo>
                      <a:pt x="2009" y="9042"/>
                    </a:lnTo>
                    <a:lnTo>
                      <a:pt x="2009" y="9042"/>
                    </a:lnTo>
                    <a:lnTo>
                      <a:pt x="2009" y="9042"/>
                    </a:lnTo>
                    <a:lnTo>
                      <a:pt x="2009" y="9042"/>
                    </a:lnTo>
                    <a:lnTo>
                      <a:pt x="2009" y="9042"/>
                    </a:lnTo>
                    <a:lnTo>
                      <a:pt x="2009" y="9042"/>
                    </a:lnTo>
                    <a:lnTo>
                      <a:pt x="2009" y="9042"/>
                    </a:lnTo>
                    <a:lnTo>
                      <a:pt x="1507" y="9042"/>
                    </a:lnTo>
                    <a:lnTo>
                      <a:pt x="1507" y="9042"/>
                    </a:lnTo>
                    <a:lnTo>
                      <a:pt x="1507" y="9042"/>
                    </a:lnTo>
                    <a:lnTo>
                      <a:pt x="1507" y="9042"/>
                    </a:lnTo>
                    <a:lnTo>
                      <a:pt x="1507" y="8540"/>
                    </a:lnTo>
                    <a:lnTo>
                      <a:pt x="1507" y="8540"/>
                    </a:lnTo>
                    <a:lnTo>
                      <a:pt x="1005" y="8540"/>
                    </a:lnTo>
                    <a:lnTo>
                      <a:pt x="1005" y="8540"/>
                    </a:lnTo>
                    <a:lnTo>
                      <a:pt x="1005" y="8540"/>
                    </a:lnTo>
                    <a:lnTo>
                      <a:pt x="1005" y="8540"/>
                    </a:lnTo>
                    <a:lnTo>
                      <a:pt x="1005" y="8540"/>
                    </a:lnTo>
                    <a:lnTo>
                      <a:pt x="1005" y="8540"/>
                    </a:lnTo>
                    <a:lnTo>
                      <a:pt x="1005" y="8540"/>
                    </a:lnTo>
                    <a:lnTo>
                      <a:pt x="502" y="8540"/>
                    </a:lnTo>
                    <a:lnTo>
                      <a:pt x="502" y="8540"/>
                    </a:lnTo>
                    <a:lnTo>
                      <a:pt x="502" y="8540"/>
                    </a:lnTo>
                    <a:lnTo>
                      <a:pt x="502" y="8540"/>
                    </a:lnTo>
                    <a:lnTo>
                      <a:pt x="502" y="8540"/>
                    </a:lnTo>
                    <a:lnTo>
                      <a:pt x="502" y="8540"/>
                    </a:lnTo>
                    <a:lnTo>
                      <a:pt x="502" y="8540"/>
                    </a:lnTo>
                    <a:lnTo>
                      <a:pt x="0" y="8540"/>
                    </a:lnTo>
                    <a:lnTo>
                      <a:pt x="0" y="8540"/>
                    </a:lnTo>
                    <a:lnTo>
                      <a:pt x="0" y="8037"/>
                    </a:lnTo>
                    <a:lnTo>
                      <a:pt x="0" y="8037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15" name="Shape 915"/>
              <p:cNvSpPr/>
              <p:nvPr/>
            </p:nvSpPr>
            <p:spPr>
              <a:xfrm>
                <a:off x="2393950" y="568325"/>
                <a:ext cx="55563" cy="714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51" y="21600"/>
                    </a:moveTo>
                    <a:lnTo>
                      <a:pt x="1851" y="21600"/>
                    </a:lnTo>
                    <a:lnTo>
                      <a:pt x="1851" y="21600"/>
                    </a:lnTo>
                    <a:lnTo>
                      <a:pt x="2469" y="21120"/>
                    </a:lnTo>
                    <a:lnTo>
                      <a:pt x="3086" y="20640"/>
                    </a:lnTo>
                    <a:lnTo>
                      <a:pt x="3703" y="20160"/>
                    </a:lnTo>
                    <a:lnTo>
                      <a:pt x="4320" y="19680"/>
                    </a:lnTo>
                    <a:lnTo>
                      <a:pt x="4937" y="18720"/>
                    </a:lnTo>
                    <a:lnTo>
                      <a:pt x="5554" y="18240"/>
                    </a:lnTo>
                    <a:lnTo>
                      <a:pt x="6171" y="17280"/>
                    </a:lnTo>
                    <a:lnTo>
                      <a:pt x="7406" y="16320"/>
                    </a:lnTo>
                    <a:lnTo>
                      <a:pt x="9257" y="14400"/>
                    </a:lnTo>
                    <a:lnTo>
                      <a:pt x="10491" y="12960"/>
                    </a:lnTo>
                    <a:lnTo>
                      <a:pt x="12343" y="11520"/>
                    </a:lnTo>
                    <a:lnTo>
                      <a:pt x="13577" y="9600"/>
                    </a:lnTo>
                    <a:lnTo>
                      <a:pt x="15429" y="8160"/>
                    </a:lnTo>
                    <a:lnTo>
                      <a:pt x="16663" y="6720"/>
                    </a:lnTo>
                    <a:lnTo>
                      <a:pt x="17897" y="5280"/>
                    </a:lnTo>
                    <a:lnTo>
                      <a:pt x="19131" y="3840"/>
                    </a:lnTo>
                    <a:lnTo>
                      <a:pt x="20366" y="2880"/>
                    </a:lnTo>
                    <a:lnTo>
                      <a:pt x="20983" y="2400"/>
                    </a:lnTo>
                    <a:lnTo>
                      <a:pt x="20983" y="2400"/>
                    </a:lnTo>
                    <a:lnTo>
                      <a:pt x="21600" y="1920"/>
                    </a:lnTo>
                    <a:lnTo>
                      <a:pt x="21600" y="1440"/>
                    </a:lnTo>
                    <a:lnTo>
                      <a:pt x="19749" y="0"/>
                    </a:lnTo>
                    <a:lnTo>
                      <a:pt x="19749" y="480"/>
                    </a:lnTo>
                    <a:lnTo>
                      <a:pt x="19131" y="960"/>
                    </a:lnTo>
                    <a:lnTo>
                      <a:pt x="18514" y="960"/>
                    </a:lnTo>
                    <a:lnTo>
                      <a:pt x="18514" y="1920"/>
                    </a:lnTo>
                    <a:lnTo>
                      <a:pt x="17280" y="2880"/>
                    </a:lnTo>
                    <a:lnTo>
                      <a:pt x="16046" y="3840"/>
                    </a:lnTo>
                    <a:lnTo>
                      <a:pt x="14811" y="5280"/>
                    </a:lnTo>
                    <a:lnTo>
                      <a:pt x="12960" y="6720"/>
                    </a:lnTo>
                    <a:lnTo>
                      <a:pt x="11726" y="8640"/>
                    </a:lnTo>
                    <a:lnTo>
                      <a:pt x="9874" y="10080"/>
                    </a:lnTo>
                    <a:lnTo>
                      <a:pt x="8640" y="11520"/>
                    </a:lnTo>
                    <a:lnTo>
                      <a:pt x="6789" y="13440"/>
                    </a:lnTo>
                    <a:lnTo>
                      <a:pt x="5554" y="14880"/>
                    </a:lnTo>
                    <a:lnTo>
                      <a:pt x="4320" y="16320"/>
                    </a:lnTo>
                    <a:lnTo>
                      <a:pt x="3703" y="16800"/>
                    </a:lnTo>
                    <a:lnTo>
                      <a:pt x="3086" y="17760"/>
                    </a:lnTo>
                    <a:lnTo>
                      <a:pt x="2469" y="18240"/>
                    </a:lnTo>
                    <a:lnTo>
                      <a:pt x="1851" y="18720"/>
                    </a:lnTo>
                    <a:lnTo>
                      <a:pt x="1234" y="19200"/>
                    </a:lnTo>
                    <a:lnTo>
                      <a:pt x="617" y="19680"/>
                    </a:lnTo>
                    <a:lnTo>
                      <a:pt x="0" y="20160"/>
                    </a:lnTo>
                    <a:lnTo>
                      <a:pt x="0" y="20160"/>
                    </a:lnTo>
                    <a:lnTo>
                      <a:pt x="0" y="20160"/>
                    </a:lnTo>
                    <a:lnTo>
                      <a:pt x="1851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16" name="Shape 916"/>
              <p:cNvSpPr/>
              <p:nvPr/>
            </p:nvSpPr>
            <p:spPr>
              <a:xfrm>
                <a:off x="2354262" y="635000"/>
                <a:ext cx="44451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0" y="21600"/>
                    </a:lnTo>
                    <a:lnTo>
                      <a:pt x="771" y="20400"/>
                    </a:lnTo>
                    <a:lnTo>
                      <a:pt x="1543" y="20400"/>
                    </a:lnTo>
                    <a:lnTo>
                      <a:pt x="2314" y="20400"/>
                    </a:lnTo>
                    <a:lnTo>
                      <a:pt x="3086" y="20400"/>
                    </a:lnTo>
                    <a:lnTo>
                      <a:pt x="3857" y="20400"/>
                    </a:lnTo>
                    <a:lnTo>
                      <a:pt x="4629" y="20400"/>
                    </a:lnTo>
                    <a:lnTo>
                      <a:pt x="5400" y="19200"/>
                    </a:lnTo>
                    <a:lnTo>
                      <a:pt x="6171" y="19200"/>
                    </a:lnTo>
                    <a:lnTo>
                      <a:pt x="6943" y="19200"/>
                    </a:lnTo>
                    <a:lnTo>
                      <a:pt x="6943" y="18000"/>
                    </a:lnTo>
                    <a:lnTo>
                      <a:pt x="7714" y="18000"/>
                    </a:lnTo>
                    <a:lnTo>
                      <a:pt x="8486" y="16800"/>
                    </a:lnTo>
                    <a:lnTo>
                      <a:pt x="9257" y="16800"/>
                    </a:lnTo>
                    <a:lnTo>
                      <a:pt x="10029" y="16800"/>
                    </a:lnTo>
                    <a:lnTo>
                      <a:pt x="10800" y="15600"/>
                    </a:lnTo>
                    <a:lnTo>
                      <a:pt x="11571" y="15600"/>
                    </a:lnTo>
                    <a:lnTo>
                      <a:pt x="12343" y="14400"/>
                    </a:lnTo>
                    <a:lnTo>
                      <a:pt x="13114" y="14400"/>
                    </a:lnTo>
                    <a:lnTo>
                      <a:pt x="13886" y="13200"/>
                    </a:lnTo>
                    <a:lnTo>
                      <a:pt x="13886" y="13200"/>
                    </a:lnTo>
                    <a:lnTo>
                      <a:pt x="14657" y="12000"/>
                    </a:lnTo>
                    <a:lnTo>
                      <a:pt x="15429" y="12000"/>
                    </a:lnTo>
                    <a:lnTo>
                      <a:pt x="16200" y="10800"/>
                    </a:lnTo>
                    <a:lnTo>
                      <a:pt x="16971" y="9600"/>
                    </a:lnTo>
                    <a:lnTo>
                      <a:pt x="16971" y="9600"/>
                    </a:lnTo>
                    <a:lnTo>
                      <a:pt x="17743" y="8400"/>
                    </a:lnTo>
                    <a:lnTo>
                      <a:pt x="18514" y="8400"/>
                    </a:lnTo>
                    <a:lnTo>
                      <a:pt x="19286" y="7200"/>
                    </a:lnTo>
                    <a:lnTo>
                      <a:pt x="19286" y="6000"/>
                    </a:lnTo>
                    <a:lnTo>
                      <a:pt x="20057" y="6000"/>
                    </a:lnTo>
                    <a:lnTo>
                      <a:pt x="20829" y="4800"/>
                    </a:lnTo>
                    <a:lnTo>
                      <a:pt x="21600" y="3600"/>
                    </a:lnTo>
                    <a:lnTo>
                      <a:pt x="19286" y="0"/>
                    </a:lnTo>
                    <a:lnTo>
                      <a:pt x="18514" y="1200"/>
                    </a:lnTo>
                    <a:lnTo>
                      <a:pt x="17743" y="1200"/>
                    </a:lnTo>
                    <a:lnTo>
                      <a:pt x="17743" y="2400"/>
                    </a:lnTo>
                    <a:lnTo>
                      <a:pt x="16971" y="3600"/>
                    </a:lnTo>
                    <a:lnTo>
                      <a:pt x="16200" y="3600"/>
                    </a:lnTo>
                    <a:lnTo>
                      <a:pt x="15429" y="4800"/>
                    </a:lnTo>
                    <a:lnTo>
                      <a:pt x="15429" y="6000"/>
                    </a:lnTo>
                    <a:lnTo>
                      <a:pt x="14657" y="6000"/>
                    </a:lnTo>
                    <a:lnTo>
                      <a:pt x="13886" y="7200"/>
                    </a:lnTo>
                    <a:lnTo>
                      <a:pt x="13886" y="7200"/>
                    </a:lnTo>
                    <a:lnTo>
                      <a:pt x="13114" y="8400"/>
                    </a:lnTo>
                    <a:lnTo>
                      <a:pt x="12343" y="8400"/>
                    </a:lnTo>
                    <a:lnTo>
                      <a:pt x="11571" y="9600"/>
                    </a:lnTo>
                    <a:lnTo>
                      <a:pt x="10800" y="9600"/>
                    </a:lnTo>
                    <a:lnTo>
                      <a:pt x="10800" y="9600"/>
                    </a:lnTo>
                    <a:lnTo>
                      <a:pt x="10029" y="10800"/>
                    </a:lnTo>
                    <a:lnTo>
                      <a:pt x="9257" y="10800"/>
                    </a:lnTo>
                    <a:lnTo>
                      <a:pt x="8486" y="12000"/>
                    </a:lnTo>
                    <a:lnTo>
                      <a:pt x="7714" y="12000"/>
                    </a:lnTo>
                    <a:lnTo>
                      <a:pt x="7714" y="13200"/>
                    </a:lnTo>
                    <a:lnTo>
                      <a:pt x="6943" y="13200"/>
                    </a:lnTo>
                    <a:lnTo>
                      <a:pt x="6171" y="13200"/>
                    </a:lnTo>
                    <a:lnTo>
                      <a:pt x="5400" y="14400"/>
                    </a:lnTo>
                    <a:lnTo>
                      <a:pt x="4629" y="14400"/>
                    </a:lnTo>
                    <a:lnTo>
                      <a:pt x="4629" y="14400"/>
                    </a:lnTo>
                    <a:lnTo>
                      <a:pt x="3857" y="14400"/>
                    </a:lnTo>
                    <a:lnTo>
                      <a:pt x="3086" y="15600"/>
                    </a:lnTo>
                    <a:lnTo>
                      <a:pt x="2314" y="15600"/>
                    </a:lnTo>
                    <a:lnTo>
                      <a:pt x="1543" y="15600"/>
                    </a:lnTo>
                    <a:lnTo>
                      <a:pt x="771" y="15600"/>
                    </a:lnTo>
                    <a:lnTo>
                      <a:pt x="771" y="15600"/>
                    </a:lnTo>
                    <a:lnTo>
                      <a:pt x="0" y="15600"/>
                    </a:lnTo>
                    <a:lnTo>
                      <a:pt x="0" y="15600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17" name="Shape 917"/>
              <p:cNvSpPr/>
              <p:nvPr/>
            </p:nvSpPr>
            <p:spPr>
              <a:xfrm>
                <a:off x="2308225" y="655637"/>
                <a:ext cx="46038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90" y="21600"/>
                    </a:moveTo>
                    <a:lnTo>
                      <a:pt x="1490" y="21600"/>
                    </a:lnTo>
                    <a:lnTo>
                      <a:pt x="2234" y="21600"/>
                    </a:lnTo>
                    <a:lnTo>
                      <a:pt x="2979" y="19938"/>
                    </a:lnTo>
                    <a:lnTo>
                      <a:pt x="2979" y="19938"/>
                    </a:lnTo>
                    <a:lnTo>
                      <a:pt x="3724" y="19938"/>
                    </a:lnTo>
                    <a:lnTo>
                      <a:pt x="4469" y="18277"/>
                    </a:lnTo>
                    <a:lnTo>
                      <a:pt x="4469" y="18277"/>
                    </a:lnTo>
                    <a:lnTo>
                      <a:pt x="5214" y="16615"/>
                    </a:lnTo>
                    <a:lnTo>
                      <a:pt x="5959" y="16615"/>
                    </a:lnTo>
                    <a:lnTo>
                      <a:pt x="5959" y="16615"/>
                    </a:lnTo>
                    <a:lnTo>
                      <a:pt x="6703" y="14954"/>
                    </a:lnTo>
                    <a:lnTo>
                      <a:pt x="7448" y="14954"/>
                    </a:lnTo>
                    <a:lnTo>
                      <a:pt x="8193" y="14954"/>
                    </a:lnTo>
                    <a:lnTo>
                      <a:pt x="8938" y="13292"/>
                    </a:lnTo>
                    <a:lnTo>
                      <a:pt x="9683" y="13292"/>
                    </a:lnTo>
                    <a:lnTo>
                      <a:pt x="10428" y="11631"/>
                    </a:lnTo>
                    <a:lnTo>
                      <a:pt x="10428" y="11631"/>
                    </a:lnTo>
                    <a:lnTo>
                      <a:pt x="11172" y="11631"/>
                    </a:lnTo>
                    <a:lnTo>
                      <a:pt x="11917" y="11631"/>
                    </a:lnTo>
                    <a:lnTo>
                      <a:pt x="12662" y="11631"/>
                    </a:lnTo>
                    <a:lnTo>
                      <a:pt x="13407" y="9969"/>
                    </a:lnTo>
                    <a:lnTo>
                      <a:pt x="14897" y="9969"/>
                    </a:lnTo>
                    <a:lnTo>
                      <a:pt x="16386" y="9969"/>
                    </a:lnTo>
                    <a:lnTo>
                      <a:pt x="17876" y="8308"/>
                    </a:lnTo>
                    <a:lnTo>
                      <a:pt x="19366" y="8308"/>
                    </a:lnTo>
                    <a:lnTo>
                      <a:pt x="20110" y="8308"/>
                    </a:lnTo>
                    <a:lnTo>
                      <a:pt x="21600" y="8308"/>
                    </a:lnTo>
                    <a:lnTo>
                      <a:pt x="21600" y="0"/>
                    </a:lnTo>
                    <a:lnTo>
                      <a:pt x="20110" y="0"/>
                    </a:lnTo>
                    <a:lnTo>
                      <a:pt x="18621" y="1662"/>
                    </a:lnTo>
                    <a:lnTo>
                      <a:pt x="17131" y="1662"/>
                    </a:lnTo>
                    <a:lnTo>
                      <a:pt x="15641" y="1662"/>
                    </a:lnTo>
                    <a:lnTo>
                      <a:pt x="14152" y="3323"/>
                    </a:lnTo>
                    <a:lnTo>
                      <a:pt x="12662" y="3323"/>
                    </a:lnTo>
                    <a:lnTo>
                      <a:pt x="11917" y="3323"/>
                    </a:lnTo>
                    <a:lnTo>
                      <a:pt x="11172" y="4985"/>
                    </a:lnTo>
                    <a:lnTo>
                      <a:pt x="10428" y="4985"/>
                    </a:lnTo>
                    <a:lnTo>
                      <a:pt x="9683" y="4985"/>
                    </a:lnTo>
                    <a:lnTo>
                      <a:pt x="8938" y="6646"/>
                    </a:lnTo>
                    <a:lnTo>
                      <a:pt x="8193" y="6646"/>
                    </a:lnTo>
                    <a:lnTo>
                      <a:pt x="7448" y="6646"/>
                    </a:lnTo>
                    <a:lnTo>
                      <a:pt x="6703" y="6646"/>
                    </a:lnTo>
                    <a:lnTo>
                      <a:pt x="5959" y="8308"/>
                    </a:lnTo>
                    <a:lnTo>
                      <a:pt x="5959" y="8308"/>
                    </a:lnTo>
                    <a:lnTo>
                      <a:pt x="5214" y="9969"/>
                    </a:lnTo>
                    <a:lnTo>
                      <a:pt x="4469" y="9969"/>
                    </a:lnTo>
                    <a:lnTo>
                      <a:pt x="3724" y="9969"/>
                    </a:lnTo>
                    <a:lnTo>
                      <a:pt x="2979" y="11631"/>
                    </a:lnTo>
                    <a:lnTo>
                      <a:pt x="2234" y="11631"/>
                    </a:lnTo>
                    <a:lnTo>
                      <a:pt x="1490" y="13292"/>
                    </a:lnTo>
                    <a:lnTo>
                      <a:pt x="1490" y="14954"/>
                    </a:lnTo>
                    <a:lnTo>
                      <a:pt x="745" y="14954"/>
                    </a:lnTo>
                    <a:lnTo>
                      <a:pt x="0" y="16615"/>
                    </a:lnTo>
                    <a:lnTo>
                      <a:pt x="0" y="16615"/>
                    </a:lnTo>
                    <a:lnTo>
                      <a:pt x="0" y="16615"/>
                    </a:lnTo>
                    <a:lnTo>
                      <a:pt x="149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18" name="Shape 918"/>
              <p:cNvSpPr/>
              <p:nvPr/>
            </p:nvSpPr>
            <p:spPr>
              <a:xfrm>
                <a:off x="2289175" y="671512"/>
                <a:ext cx="22225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171" y="20855"/>
                    </a:moveTo>
                    <a:lnTo>
                      <a:pt x="6171" y="20855"/>
                    </a:lnTo>
                    <a:lnTo>
                      <a:pt x="6171" y="20110"/>
                    </a:lnTo>
                    <a:lnTo>
                      <a:pt x="6171" y="19366"/>
                    </a:lnTo>
                    <a:lnTo>
                      <a:pt x="6171" y="18621"/>
                    </a:lnTo>
                    <a:lnTo>
                      <a:pt x="6171" y="17876"/>
                    </a:lnTo>
                    <a:lnTo>
                      <a:pt x="7714" y="17131"/>
                    </a:lnTo>
                    <a:lnTo>
                      <a:pt x="7714" y="15641"/>
                    </a:lnTo>
                    <a:lnTo>
                      <a:pt x="7714" y="15641"/>
                    </a:lnTo>
                    <a:lnTo>
                      <a:pt x="7714" y="14897"/>
                    </a:lnTo>
                    <a:lnTo>
                      <a:pt x="7714" y="14152"/>
                    </a:lnTo>
                    <a:lnTo>
                      <a:pt x="7714" y="13407"/>
                    </a:lnTo>
                    <a:lnTo>
                      <a:pt x="7714" y="12662"/>
                    </a:lnTo>
                    <a:lnTo>
                      <a:pt x="9257" y="11917"/>
                    </a:lnTo>
                    <a:lnTo>
                      <a:pt x="9257" y="11172"/>
                    </a:lnTo>
                    <a:lnTo>
                      <a:pt x="9257" y="11172"/>
                    </a:lnTo>
                    <a:lnTo>
                      <a:pt x="10800" y="10428"/>
                    </a:lnTo>
                    <a:lnTo>
                      <a:pt x="10800" y="9683"/>
                    </a:lnTo>
                    <a:lnTo>
                      <a:pt x="10800" y="9683"/>
                    </a:lnTo>
                    <a:lnTo>
                      <a:pt x="12343" y="8938"/>
                    </a:lnTo>
                    <a:lnTo>
                      <a:pt x="12343" y="8193"/>
                    </a:lnTo>
                    <a:lnTo>
                      <a:pt x="12343" y="8193"/>
                    </a:lnTo>
                    <a:lnTo>
                      <a:pt x="13886" y="7448"/>
                    </a:lnTo>
                    <a:lnTo>
                      <a:pt x="13886" y="6703"/>
                    </a:lnTo>
                    <a:lnTo>
                      <a:pt x="15429" y="6703"/>
                    </a:lnTo>
                    <a:lnTo>
                      <a:pt x="15429" y="5959"/>
                    </a:lnTo>
                    <a:lnTo>
                      <a:pt x="16971" y="5214"/>
                    </a:lnTo>
                    <a:lnTo>
                      <a:pt x="16971" y="5214"/>
                    </a:lnTo>
                    <a:lnTo>
                      <a:pt x="18514" y="4469"/>
                    </a:lnTo>
                    <a:lnTo>
                      <a:pt x="18514" y="4469"/>
                    </a:lnTo>
                    <a:lnTo>
                      <a:pt x="20057" y="3724"/>
                    </a:lnTo>
                    <a:lnTo>
                      <a:pt x="21600" y="2234"/>
                    </a:lnTo>
                    <a:lnTo>
                      <a:pt x="18514" y="0"/>
                    </a:lnTo>
                    <a:lnTo>
                      <a:pt x="15429" y="1490"/>
                    </a:lnTo>
                    <a:lnTo>
                      <a:pt x="13886" y="2234"/>
                    </a:lnTo>
                    <a:lnTo>
                      <a:pt x="12343" y="2234"/>
                    </a:lnTo>
                    <a:lnTo>
                      <a:pt x="12343" y="2979"/>
                    </a:lnTo>
                    <a:lnTo>
                      <a:pt x="10800" y="3724"/>
                    </a:lnTo>
                    <a:lnTo>
                      <a:pt x="10800" y="3724"/>
                    </a:lnTo>
                    <a:lnTo>
                      <a:pt x="9257" y="4469"/>
                    </a:lnTo>
                    <a:lnTo>
                      <a:pt x="9257" y="5214"/>
                    </a:lnTo>
                    <a:lnTo>
                      <a:pt x="7714" y="5214"/>
                    </a:lnTo>
                    <a:lnTo>
                      <a:pt x="7714" y="5959"/>
                    </a:lnTo>
                    <a:lnTo>
                      <a:pt x="6171" y="6703"/>
                    </a:lnTo>
                    <a:lnTo>
                      <a:pt x="6171" y="7448"/>
                    </a:lnTo>
                    <a:lnTo>
                      <a:pt x="4629" y="8193"/>
                    </a:lnTo>
                    <a:lnTo>
                      <a:pt x="4629" y="8193"/>
                    </a:lnTo>
                    <a:lnTo>
                      <a:pt x="4629" y="8938"/>
                    </a:lnTo>
                    <a:lnTo>
                      <a:pt x="3086" y="9683"/>
                    </a:lnTo>
                    <a:lnTo>
                      <a:pt x="3086" y="10428"/>
                    </a:lnTo>
                    <a:lnTo>
                      <a:pt x="3086" y="11172"/>
                    </a:lnTo>
                    <a:lnTo>
                      <a:pt x="1543" y="11917"/>
                    </a:lnTo>
                    <a:lnTo>
                      <a:pt x="1543" y="12662"/>
                    </a:lnTo>
                    <a:lnTo>
                      <a:pt x="1543" y="13407"/>
                    </a:lnTo>
                    <a:lnTo>
                      <a:pt x="1543" y="14152"/>
                    </a:lnTo>
                    <a:lnTo>
                      <a:pt x="0" y="14897"/>
                    </a:lnTo>
                    <a:lnTo>
                      <a:pt x="0" y="15641"/>
                    </a:lnTo>
                    <a:lnTo>
                      <a:pt x="0" y="16386"/>
                    </a:lnTo>
                    <a:lnTo>
                      <a:pt x="0" y="17131"/>
                    </a:lnTo>
                    <a:lnTo>
                      <a:pt x="0" y="18621"/>
                    </a:lnTo>
                    <a:lnTo>
                      <a:pt x="0" y="19366"/>
                    </a:lnTo>
                    <a:lnTo>
                      <a:pt x="0" y="2011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6171" y="2085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19" name="Shape 919"/>
              <p:cNvSpPr/>
              <p:nvPr/>
            </p:nvSpPr>
            <p:spPr>
              <a:xfrm>
                <a:off x="2282825" y="715962"/>
                <a:ext cx="14288" cy="555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200" y="21600"/>
                    </a:move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9600" y="21600"/>
                    </a:lnTo>
                    <a:lnTo>
                      <a:pt x="9600" y="20983"/>
                    </a:lnTo>
                    <a:lnTo>
                      <a:pt x="9600" y="20983"/>
                    </a:lnTo>
                    <a:lnTo>
                      <a:pt x="12000" y="20366"/>
                    </a:lnTo>
                    <a:lnTo>
                      <a:pt x="12000" y="20366"/>
                    </a:lnTo>
                    <a:lnTo>
                      <a:pt x="12000" y="19749"/>
                    </a:lnTo>
                    <a:lnTo>
                      <a:pt x="14400" y="19749"/>
                    </a:lnTo>
                    <a:lnTo>
                      <a:pt x="14400" y="19749"/>
                    </a:lnTo>
                    <a:lnTo>
                      <a:pt x="14400" y="19131"/>
                    </a:lnTo>
                    <a:lnTo>
                      <a:pt x="14400" y="19131"/>
                    </a:lnTo>
                    <a:lnTo>
                      <a:pt x="16800" y="18514"/>
                    </a:lnTo>
                    <a:lnTo>
                      <a:pt x="16800" y="17897"/>
                    </a:lnTo>
                    <a:lnTo>
                      <a:pt x="19200" y="17280"/>
                    </a:lnTo>
                    <a:lnTo>
                      <a:pt x="19200" y="16663"/>
                    </a:lnTo>
                    <a:lnTo>
                      <a:pt x="19200" y="16046"/>
                    </a:lnTo>
                    <a:lnTo>
                      <a:pt x="21600" y="15429"/>
                    </a:lnTo>
                    <a:lnTo>
                      <a:pt x="21600" y="14811"/>
                    </a:lnTo>
                    <a:lnTo>
                      <a:pt x="21600" y="14194"/>
                    </a:lnTo>
                    <a:lnTo>
                      <a:pt x="21600" y="13577"/>
                    </a:lnTo>
                    <a:lnTo>
                      <a:pt x="21600" y="12960"/>
                    </a:lnTo>
                    <a:lnTo>
                      <a:pt x="21600" y="12343"/>
                    </a:lnTo>
                    <a:lnTo>
                      <a:pt x="21600" y="11726"/>
                    </a:lnTo>
                    <a:lnTo>
                      <a:pt x="21600" y="10491"/>
                    </a:lnTo>
                    <a:lnTo>
                      <a:pt x="21600" y="9874"/>
                    </a:lnTo>
                    <a:lnTo>
                      <a:pt x="21600" y="9257"/>
                    </a:lnTo>
                    <a:lnTo>
                      <a:pt x="21600" y="8023"/>
                    </a:lnTo>
                    <a:lnTo>
                      <a:pt x="21600" y="6171"/>
                    </a:lnTo>
                    <a:lnTo>
                      <a:pt x="21600" y="4937"/>
                    </a:lnTo>
                    <a:lnTo>
                      <a:pt x="21600" y="3086"/>
                    </a:lnTo>
                    <a:lnTo>
                      <a:pt x="21600" y="1851"/>
                    </a:lnTo>
                    <a:lnTo>
                      <a:pt x="19200" y="0"/>
                    </a:lnTo>
                    <a:lnTo>
                      <a:pt x="9600" y="617"/>
                    </a:lnTo>
                    <a:lnTo>
                      <a:pt x="9600" y="1851"/>
                    </a:lnTo>
                    <a:lnTo>
                      <a:pt x="9600" y="3703"/>
                    </a:lnTo>
                    <a:lnTo>
                      <a:pt x="12000" y="4937"/>
                    </a:lnTo>
                    <a:lnTo>
                      <a:pt x="12000" y="6789"/>
                    </a:lnTo>
                    <a:lnTo>
                      <a:pt x="12000" y="8023"/>
                    </a:lnTo>
                    <a:lnTo>
                      <a:pt x="12000" y="9257"/>
                    </a:lnTo>
                    <a:lnTo>
                      <a:pt x="12000" y="9874"/>
                    </a:lnTo>
                    <a:lnTo>
                      <a:pt x="12000" y="10491"/>
                    </a:lnTo>
                    <a:lnTo>
                      <a:pt x="12000" y="11109"/>
                    </a:lnTo>
                    <a:lnTo>
                      <a:pt x="12000" y="11726"/>
                    </a:lnTo>
                    <a:lnTo>
                      <a:pt x="12000" y="12343"/>
                    </a:lnTo>
                    <a:lnTo>
                      <a:pt x="12000" y="12960"/>
                    </a:lnTo>
                    <a:lnTo>
                      <a:pt x="12000" y="13577"/>
                    </a:lnTo>
                    <a:lnTo>
                      <a:pt x="12000" y="14194"/>
                    </a:lnTo>
                    <a:lnTo>
                      <a:pt x="9600" y="14811"/>
                    </a:lnTo>
                    <a:lnTo>
                      <a:pt x="9600" y="15429"/>
                    </a:lnTo>
                    <a:lnTo>
                      <a:pt x="9600" y="16046"/>
                    </a:lnTo>
                    <a:lnTo>
                      <a:pt x="9600" y="16663"/>
                    </a:lnTo>
                    <a:lnTo>
                      <a:pt x="7200" y="16663"/>
                    </a:lnTo>
                    <a:lnTo>
                      <a:pt x="7200" y="17280"/>
                    </a:lnTo>
                    <a:lnTo>
                      <a:pt x="7200" y="17280"/>
                    </a:lnTo>
                    <a:lnTo>
                      <a:pt x="7200" y="17897"/>
                    </a:lnTo>
                    <a:lnTo>
                      <a:pt x="4800" y="17897"/>
                    </a:lnTo>
                    <a:lnTo>
                      <a:pt x="4800" y="18514"/>
                    </a:lnTo>
                    <a:lnTo>
                      <a:pt x="4800" y="18514"/>
                    </a:lnTo>
                    <a:lnTo>
                      <a:pt x="4800" y="18514"/>
                    </a:lnTo>
                    <a:lnTo>
                      <a:pt x="2400" y="19131"/>
                    </a:lnTo>
                    <a:lnTo>
                      <a:pt x="2400" y="19131"/>
                    </a:lnTo>
                    <a:lnTo>
                      <a:pt x="2400" y="19131"/>
                    </a:lnTo>
                    <a:lnTo>
                      <a:pt x="0" y="19749"/>
                    </a:lnTo>
                    <a:lnTo>
                      <a:pt x="0" y="19749"/>
                    </a:lnTo>
                    <a:lnTo>
                      <a:pt x="0" y="19749"/>
                    </a:lnTo>
                    <a:lnTo>
                      <a:pt x="0" y="19749"/>
                    </a:lnTo>
                    <a:lnTo>
                      <a:pt x="7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20" name="Shape 920"/>
              <p:cNvSpPr/>
              <p:nvPr/>
            </p:nvSpPr>
            <p:spPr>
              <a:xfrm>
                <a:off x="2232025" y="766762"/>
                <a:ext cx="55563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6200"/>
                    </a:moveTo>
                    <a:lnTo>
                      <a:pt x="0" y="16200"/>
                    </a:lnTo>
                    <a:lnTo>
                      <a:pt x="1234" y="16200"/>
                    </a:lnTo>
                    <a:lnTo>
                      <a:pt x="2469" y="18900"/>
                    </a:lnTo>
                    <a:lnTo>
                      <a:pt x="4320" y="18900"/>
                    </a:lnTo>
                    <a:lnTo>
                      <a:pt x="5554" y="18900"/>
                    </a:lnTo>
                    <a:lnTo>
                      <a:pt x="6789" y="21600"/>
                    </a:lnTo>
                    <a:lnTo>
                      <a:pt x="8023" y="21600"/>
                    </a:lnTo>
                    <a:lnTo>
                      <a:pt x="9257" y="21600"/>
                    </a:lnTo>
                    <a:lnTo>
                      <a:pt x="9874" y="21600"/>
                    </a:lnTo>
                    <a:lnTo>
                      <a:pt x="10491" y="21600"/>
                    </a:lnTo>
                    <a:lnTo>
                      <a:pt x="11109" y="21600"/>
                    </a:lnTo>
                    <a:lnTo>
                      <a:pt x="11726" y="21600"/>
                    </a:lnTo>
                    <a:lnTo>
                      <a:pt x="12343" y="21600"/>
                    </a:lnTo>
                    <a:lnTo>
                      <a:pt x="13577" y="21600"/>
                    </a:lnTo>
                    <a:lnTo>
                      <a:pt x="14194" y="21600"/>
                    </a:lnTo>
                    <a:lnTo>
                      <a:pt x="14811" y="21600"/>
                    </a:lnTo>
                    <a:lnTo>
                      <a:pt x="15429" y="21600"/>
                    </a:lnTo>
                    <a:lnTo>
                      <a:pt x="16046" y="21600"/>
                    </a:lnTo>
                    <a:lnTo>
                      <a:pt x="16663" y="21600"/>
                    </a:lnTo>
                    <a:lnTo>
                      <a:pt x="17280" y="18900"/>
                    </a:lnTo>
                    <a:lnTo>
                      <a:pt x="17897" y="18900"/>
                    </a:lnTo>
                    <a:lnTo>
                      <a:pt x="18514" y="18900"/>
                    </a:lnTo>
                    <a:lnTo>
                      <a:pt x="18514" y="18900"/>
                    </a:lnTo>
                    <a:lnTo>
                      <a:pt x="19131" y="16200"/>
                    </a:lnTo>
                    <a:lnTo>
                      <a:pt x="19131" y="16200"/>
                    </a:lnTo>
                    <a:lnTo>
                      <a:pt x="19749" y="16200"/>
                    </a:lnTo>
                    <a:lnTo>
                      <a:pt x="19749" y="16200"/>
                    </a:lnTo>
                    <a:lnTo>
                      <a:pt x="19749" y="13500"/>
                    </a:lnTo>
                    <a:lnTo>
                      <a:pt x="20366" y="13500"/>
                    </a:lnTo>
                    <a:lnTo>
                      <a:pt x="20983" y="13500"/>
                    </a:lnTo>
                    <a:lnTo>
                      <a:pt x="20983" y="10800"/>
                    </a:lnTo>
                    <a:lnTo>
                      <a:pt x="20983" y="10800"/>
                    </a:lnTo>
                    <a:lnTo>
                      <a:pt x="21600" y="8100"/>
                    </a:lnTo>
                    <a:lnTo>
                      <a:pt x="19749" y="0"/>
                    </a:lnTo>
                    <a:lnTo>
                      <a:pt x="19749" y="2700"/>
                    </a:lnTo>
                    <a:lnTo>
                      <a:pt x="19131" y="2700"/>
                    </a:lnTo>
                    <a:lnTo>
                      <a:pt x="19131" y="2700"/>
                    </a:lnTo>
                    <a:lnTo>
                      <a:pt x="18514" y="2700"/>
                    </a:lnTo>
                    <a:lnTo>
                      <a:pt x="18514" y="5400"/>
                    </a:lnTo>
                    <a:lnTo>
                      <a:pt x="18514" y="5400"/>
                    </a:lnTo>
                    <a:lnTo>
                      <a:pt x="17897" y="5400"/>
                    </a:lnTo>
                    <a:lnTo>
                      <a:pt x="17897" y="5400"/>
                    </a:lnTo>
                    <a:lnTo>
                      <a:pt x="17897" y="5400"/>
                    </a:lnTo>
                    <a:lnTo>
                      <a:pt x="17280" y="8100"/>
                    </a:lnTo>
                    <a:lnTo>
                      <a:pt x="17280" y="8100"/>
                    </a:lnTo>
                    <a:lnTo>
                      <a:pt x="17280" y="8100"/>
                    </a:lnTo>
                    <a:lnTo>
                      <a:pt x="16663" y="8100"/>
                    </a:lnTo>
                    <a:lnTo>
                      <a:pt x="16046" y="8100"/>
                    </a:lnTo>
                    <a:lnTo>
                      <a:pt x="15429" y="10800"/>
                    </a:lnTo>
                    <a:lnTo>
                      <a:pt x="14811" y="10800"/>
                    </a:lnTo>
                    <a:lnTo>
                      <a:pt x="14194" y="10800"/>
                    </a:lnTo>
                    <a:lnTo>
                      <a:pt x="13577" y="10800"/>
                    </a:lnTo>
                    <a:lnTo>
                      <a:pt x="12960" y="10800"/>
                    </a:lnTo>
                    <a:lnTo>
                      <a:pt x="12343" y="10800"/>
                    </a:lnTo>
                    <a:lnTo>
                      <a:pt x="11726" y="10800"/>
                    </a:lnTo>
                    <a:lnTo>
                      <a:pt x="11109" y="10800"/>
                    </a:lnTo>
                    <a:lnTo>
                      <a:pt x="10491" y="10800"/>
                    </a:lnTo>
                    <a:lnTo>
                      <a:pt x="9874" y="10800"/>
                    </a:lnTo>
                    <a:lnTo>
                      <a:pt x="9257" y="10800"/>
                    </a:lnTo>
                    <a:lnTo>
                      <a:pt x="8640" y="10800"/>
                    </a:lnTo>
                    <a:lnTo>
                      <a:pt x="7406" y="8100"/>
                    </a:lnTo>
                    <a:lnTo>
                      <a:pt x="6171" y="8100"/>
                    </a:lnTo>
                    <a:lnTo>
                      <a:pt x="4320" y="8100"/>
                    </a:lnTo>
                    <a:lnTo>
                      <a:pt x="3086" y="5400"/>
                    </a:lnTo>
                    <a:lnTo>
                      <a:pt x="1851" y="5400"/>
                    </a:lnTo>
                    <a:lnTo>
                      <a:pt x="0" y="5400"/>
                    </a:lnTo>
                    <a:lnTo>
                      <a:pt x="0" y="5400"/>
                    </a:lnTo>
                    <a:lnTo>
                      <a:pt x="0" y="16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21" name="Shape 921"/>
              <p:cNvSpPr/>
              <p:nvPr/>
            </p:nvSpPr>
            <p:spPr>
              <a:xfrm>
                <a:off x="2176462" y="766762"/>
                <a:ext cx="55563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51" y="21600"/>
                    </a:moveTo>
                    <a:lnTo>
                      <a:pt x="1851" y="21600"/>
                    </a:lnTo>
                    <a:lnTo>
                      <a:pt x="2469" y="18900"/>
                    </a:lnTo>
                    <a:lnTo>
                      <a:pt x="2469" y="18900"/>
                    </a:lnTo>
                    <a:lnTo>
                      <a:pt x="2469" y="18900"/>
                    </a:lnTo>
                    <a:lnTo>
                      <a:pt x="3086" y="18900"/>
                    </a:lnTo>
                    <a:lnTo>
                      <a:pt x="3086" y="16200"/>
                    </a:lnTo>
                    <a:lnTo>
                      <a:pt x="3086" y="16200"/>
                    </a:lnTo>
                    <a:lnTo>
                      <a:pt x="3703" y="16200"/>
                    </a:lnTo>
                    <a:lnTo>
                      <a:pt x="3703" y="16200"/>
                    </a:lnTo>
                    <a:lnTo>
                      <a:pt x="3703" y="16200"/>
                    </a:lnTo>
                    <a:lnTo>
                      <a:pt x="4320" y="13500"/>
                    </a:lnTo>
                    <a:lnTo>
                      <a:pt x="4320" y="13500"/>
                    </a:lnTo>
                    <a:lnTo>
                      <a:pt x="4937" y="13500"/>
                    </a:lnTo>
                    <a:lnTo>
                      <a:pt x="4937" y="13500"/>
                    </a:lnTo>
                    <a:lnTo>
                      <a:pt x="5554" y="13500"/>
                    </a:lnTo>
                    <a:lnTo>
                      <a:pt x="6171" y="10800"/>
                    </a:lnTo>
                    <a:lnTo>
                      <a:pt x="6789" y="10800"/>
                    </a:lnTo>
                    <a:lnTo>
                      <a:pt x="7406" y="10800"/>
                    </a:lnTo>
                    <a:lnTo>
                      <a:pt x="8023" y="10800"/>
                    </a:lnTo>
                    <a:lnTo>
                      <a:pt x="8640" y="10800"/>
                    </a:lnTo>
                    <a:lnTo>
                      <a:pt x="9257" y="10800"/>
                    </a:lnTo>
                    <a:lnTo>
                      <a:pt x="9874" y="10800"/>
                    </a:lnTo>
                    <a:lnTo>
                      <a:pt x="10491" y="10800"/>
                    </a:lnTo>
                    <a:lnTo>
                      <a:pt x="11109" y="10800"/>
                    </a:lnTo>
                    <a:lnTo>
                      <a:pt x="11726" y="10800"/>
                    </a:lnTo>
                    <a:lnTo>
                      <a:pt x="12343" y="10800"/>
                    </a:lnTo>
                    <a:lnTo>
                      <a:pt x="12960" y="10800"/>
                    </a:lnTo>
                    <a:lnTo>
                      <a:pt x="14194" y="13500"/>
                    </a:lnTo>
                    <a:lnTo>
                      <a:pt x="16046" y="13500"/>
                    </a:lnTo>
                    <a:lnTo>
                      <a:pt x="17280" y="13500"/>
                    </a:lnTo>
                    <a:lnTo>
                      <a:pt x="18514" y="13500"/>
                    </a:lnTo>
                    <a:lnTo>
                      <a:pt x="20366" y="16200"/>
                    </a:lnTo>
                    <a:lnTo>
                      <a:pt x="21600" y="16200"/>
                    </a:lnTo>
                    <a:lnTo>
                      <a:pt x="21600" y="5400"/>
                    </a:lnTo>
                    <a:lnTo>
                      <a:pt x="20366" y="5400"/>
                    </a:lnTo>
                    <a:lnTo>
                      <a:pt x="19131" y="2700"/>
                    </a:lnTo>
                    <a:lnTo>
                      <a:pt x="17897" y="2700"/>
                    </a:lnTo>
                    <a:lnTo>
                      <a:pt x="16046" y="2700"/>
                    </a:lnTo>
                    <a:lnTo>
                      <a:pt x="14811" y="0"/>
                    </a:lnTo>
                    <a:lnTo>
                      <a:pt x="13577" y="0"/>
                    </a:lnTo>
                    <a:lnTo>
                      <a:pt x="12343" y="0"/>
                    </a:lnTo>
                    <a:lnTo>
                      <a:pt x="11726" y="0"/>
                    </a:lnTo>
                    <a:lnTo>
                      <a:pt x="11109" y="0"/>
                    </a:lnTo>
                    <a:lnTo>
                      <a:pt x="10491" y="0"/>
                    </a:lnTo>
                    <a:lnTo>
                      <a:pt x="9874" y="0"/>
                    </a:lnTo>
                    <a:lnTo>
                      <a:pt x="9257" y="0"/>
                    </a:lnTo>
                    <a:lnTo>
                      <a:pt x="8640" y="0"/>
                    </a:lnTo>
                    <a:lnTo>
                      <a:pt x="7406" y="0"/>
                    </a:lnTo>
                    <a:lnTo>
                      <a:pt x="6789" y="0"/>
                    </a:lnTo>
                    <a:lnTo>
                      <a:pt x="6171" y="0"/>
                    </a:lnTo>
                    <a:lnTo>
                      <a:pt x="5554" y="0"/>
                    </a:lnTo>
                    <a:lnTo>
                      <a:pt x="4937" y="0"/>
                    </a:lnTo>
                    <a:lnTo>
                      <a:pt x="4320" y="2700"/>
                    </a:lnTo>
                    <a:lnTo>
                      <a:pt x="3703" y="2700"/>
                    </a:lnTo>
                    <a:lnTo>
                      <a:pt x="3086" y="2700"/>
                    </a:lnTo>
                    <a:lnTo>
                      <a:pt x="3086" y="2700"/>
                    </a:lnTo>
                    <a:lnTo>
                      <a:pt x="2469" y="5400"/>
                    </a:lnTo>
                    <a:lnTo>
                      <a:pt x="2469" y="5400"/>
                    </a:lnTo>
                    <a:lnTo>
                      <a:pt x="2469" y="5400"/>
                    </a:lnTo>
                    <a:lnTo>
                      <a:pt x="1851" y="5400"/>
                    </a:lnTo>
                    <a:lnTo>
                      <a:pt x="1851" y="8100"/>
                    </a:lnTo>
                    <a:lnTo>
                      <a:pt x="1234" y="8100"/>
                    </a:lnTo>
                    <a:lnTo>
                      <a:pt x="1234" y="8100"/>
                    </a:lnTo>
                    <a:lnTo>
                      <a:pt x="617" y="10800"/>
                    </a:lnTo>
                    <a:lnTo>
                      <a:pt x="617" y="10800"/>
                    </a:lnTo>
                    <a:lnTo>
                      <a:pt x="0" y="13500"/>
                    </a:lnTo>
                    <a:lnTo>
                      <a:pt x="0" y="13500"/>
                    </a:lnTo>
                    <a:lnTo>
                      <a:pt x="1851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22" name="Shape 922"/>
              <p:cNvSpPr/>
              <p:nvPr/>
            </p:nvSpPr>
            <p:spPr>
              <a:xfrm>
                <a:off x="2168525" y="774700"/>
                <a:ext cx="12700" cy="508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20925"/>
                    </a:moveTo>
                    <a:lnTo>
                      <a:pt x="18900" y="20925"/>
                    </a:lnTo>
                    <a:lnTo>
                      <a:pt x="18900" y="19575"/>
                    </a:lnTo>
                    <a:lnTo>
                      <a:pt x="18900" y="18225"/>
                    </a:lnTo>
                    <a:lnTo>
                      <a:pt x="16200" y="16875"/>
                    </a:lnTo>
                    <a:lnTo>
                      <a:pt x="16200" y="15525"/>
                    </a:lnTo>
                    <a:lnTo>
                      <a:pt x="13500" y="13500"/>
                    </a:lnTo>
                    <a:lnTo>
                      <a:pt x="13500" y="12825"/>
                    </a:lnTo>
                    <a:lnTo>
                      <a:pt x="13500" y="12150"/>
                    </a:lnTo>
                    <a:lnTo>
                      <a:pt x="13500" y="10800"/>
                    </a:lnTo>
                    <a:lnTo>
                      <a:pt x="13500" y="10800"/>
                    </a:lnTo>
                    <a:lnTo>
                      <a:pt x="13500" y="10125"/>
                    </a:lnTo>
                    <a:lnTo>
                      <a:pt x="10800" y="9450"/>
                    </a:lnTo>
                    <a:lnTo>
                      <a:pt x="10800" y="8775"/>
                    </a:lnTo>
                    <a:lnTo>
                      <a:pt x="10800" y="8100"/>
                    </a:lnTo>
                    <a:lnTo>
                      <a:pt x="13500" y="7425"/>
                    </a:lnTo>
                    <a:lnTo>
                      <a:pt x="13500" y="6750"/>
                    </a:lnTo>
                    <a:lnTo>
                      <a:pt x="13500" y="6075"/>
                    </a:lnTo>
                    <a:lnTo>
                      <a:pt x="13500" y="6075"/>
                    </a:lnTo>
                    <a:lnTo>
                      <a:pt x="13500" y="5400"/>
                    </a:lnTo>
                    <a:lnTo>
                      <a:pt x="13500" y="5400"/>
                    </a:lnTo>
                    <a:lnTo>
                      <a:pt x="13500" y="4725"/>
                    </a:lnTo>
                    <a:lnTo>
                      <a:pt x="13500" y="4725"/>
                    </a:lnTo>
                    <a:lnTo>
                      <a:pt x="16200" y="4050"/>
                    </a:lnTo>
                    <a:lnTo>
                      <a:pt x="16200" y="4050"/>
                    </a:lnTo>
                    <a:lnTo>
                      <a:pt x="16200" y="4050"/>
                    </a:lnTo>
                    <a:lnTo>
                      <a:pt x="16200" y="3375"/>
                    </a:lnTo>
                    <a:lnTo>
                      <a:pt x="16200" y="3375"/>
                    </a:lnTo>
                    <a:lnTo>
                      <a:pt x="18900" y="3375"/>
                    </a:lnTo>
                    <a:lnTo>
                      <a:pt x="18900" y="2700"/>
                    </a:lnTo>
                    <a:lnTo>
                      <a:pt x="18900" y="2700"/>
                    </a:lnTo>
                    <a:lnTo>
                      <a:pt x="18900" y="2700"/>
                    </a:lnTo>
                    <a:lnTo>
                      <a:pt x="18900" y="2025"/>
                    </a:lnTo>
                    <a:lnTo>
                      <a:pt x="21600" y="2025"/>
                    </a:lnTo>
                    <a:lnTo>
                      <a:pt x="21600" y="2025"/>
                    </a:lnTo>
                    <a:lnTo>
                      <a:pt x="21600" y="2025"/>
                    </a:lnTo>
                    <a:lnTo>
                      <a:pt x="13500" y="0"/>
                    </a:lnTo>
                    <a:lnTo>
                      <a:pt x="13500" y="0"/>
                    </a:lnTo>
                    <a:lnTo>
                      <a:pt x="13500" y="0"/>
                    </a:lnTo>
                    <a:lnTo>
                      <a:pt x="10800" y="675"/>
                    </a:lnTo>
                    <a:lnTo>
                      <a:pt x="10800" y="675"/>
                    </a:lnTo>
                    <a:lnTo>
                      <a:pt x="8100" y="1350"/>
                    </a:lnTo>
                    <a:lnTo>
                      <a:pt x="8100" y="1350"/>
                    </a:lnTo>
                    <a:lnTo>
                      <a:pt x="8100" y="1350"/>
                    </a:lnTo>
                    <a:lnTo>
                      <a:pt x="8100" y="2025"/>
                    </a:lnTo>
                    <a:lnTo>
                      <a:pt x="5400" y="2025"/>
                    </a:lnTo>
                    <a:lnTo>
                      <a:pt x="5400" y="2700"/>
                    </a:lnTo>
                    <a:lnTo>
                      <a:pt x="5400" y="2700"/>
                    </a:lnTo>
                    <a:lnTo>
                      <a:pt x="5400" y="3375"/>
                    </a:lnTo>
                    <a:lnTo>
                      <a:pt x="5400" y="3375"/>
                    </a:lnTo>
                    <a:lnTo>
                      <a:pt x="2700" y="4050"/>
                    </a:lnTo>
                    <a:lnTo>
                      <a:pt x="2700" y="4050"/>
                    </a:lnTo>
                    <a:lnTo>
                      <a:pt x="2700" y="4725"/>
                    </a:lnTo>
                    <a:lnTo>
                      <a:pt x="2700" y="5400"/>
                    </a:lnTo>
                    <a:lnTo>
                      <a:pt x="2700" y="6075"/>
                    </a:lnTo>
                    <a:lnTo>
                      <a:pt x="0" y="6750"/>
                    </a:lnTo>
                    <a:lnTo>
                      <a:pt x="0" y="7425"/>
                    </a:lnTo>
                    <a:lnTo>
                      <a:pt x="0" y="8100"/>
                    </a:lnTo>
                    <a:lnTo>
                      <a:pt x="0" y="8775"/>
                    </a:lnTo>
                    <a:lnTo>
                      <a:pt x="0" y="9450"/>
                    </a:lnTo>
                    <a:lnTo>
                      <a:pt x="0" y="10125"/>
                    </a:lnTo>
                    <a:lnTo>
                      <a:pt x="0" y="10800"/>
                    </a:lnTo>
                    <a:lnTo>
                      <a:pt x="2700" y="11475"/>
                    </a:lnTo>
                    <a:lnTo>
                      <a:pt x="2700" y="12150"/>
                    </a:lnTo>
                    <a:lnTo>
                      <a:pt x="2700" y="12825"/>
                    </a:lnTo>
                    <a:lnTo>
                      <a:pt x="2700" y="14175"/>
                    </a:lnTo>
                    <a:lnTo>
                      <a:pt x="5400" y="15525"/>
                    </a:lnTo>
                    <a:lnTo>
                      <a:pt x="5400" y="17550"/>
                    </a:lnTo>
                    <a:lnTo>
                      <a:pt x="5400" y="18900"/>
                    </a:lnTo>
                    <a:lnTo>
                      <a:pt x="8100" y="20250"/>
                    </a:lnTo>
                    <a:lnTo>
                      <a:pt x="8100" y="21600"/>
                    </a:lnTo>
                    <a:lnTo>
                      <a:pt x="8100" y="21600"/>
                    </a:lnTo>
                    <a:lnTo>
                      <a:pt x="18900" y="2092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23" name="Shape 923"/>
              <p:cNvSpPr/>
              <p:nvPr/>
            </p:nvSpPr>
            <p:spPr>
              <a:xfrm>
                <a:off x="2166937" y="823912"/>
                <a:ext cx="15876" cy="571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480" y="21600"/>
                    </a:moveTo>
                    <a:lnTo>
                      <a:pt x="6480" y="21600"/>
                    </a:lnTo>
                    <a:lnTo>
                      <a:pt x="6480" y="21000"/>
                    </a:lnTo>
                    <a:lnTo>
                      <a:pt x="6480" y="21000"/>
                    </a:lnTo>
                    <a:lnTo>
                      <a:pt x="8640" y="20400"/>
                    </a:lnTo>
                    <a:lnTo>
                      <a:pt x="8640" y="20400"/>
                    </a:lnTo>
                    <a:lnTo>
                      <a:pt x="10800" y="19800"/>
                    </a:lnTo>
                    <a:lnTo>
                      <a:pt x="10800" y="19800"/>
                    </a:lnTo>
                    <a:lnTo>
                      <a:pt x="10800" y="19200"/>
                    </a:lnTo>
                    <a:lnTo>
                      <a:pt x="12960" y="19200"/>
                    </a:lnTo>
                    <a:lnTo>
                      <a:pt x="12960" y="18600"/>
                    </a:lnTo>
                    <a:lnTo>
                      <a:pt x="12960" y="18600"/>
                    </a:lnTo>
                    <a:lnTo>
                      <a:pt x="12960" y="18000"/>
                    </a:lnTo>
                    <a:lnTo>
                      <a:pt x="15120" y="18000"/>
                    </a:lnTo>
                    <a:lnTo>
                      <a:pt x="15120" y="17400"/>
                    </a:lnTo>
                    <a:lnTo>
                      <a:pt x="17280" y="16800"/>
                    </a:lnTo>
                    <a:lnTo>
                      <a:pt x="17280" y="16200"/>
                    </a:lnTo>
                    <a:lnTo>
                      <a:pt x="17280" y="15600"/>
                    </a:lnTo>
                    <a:lnTo>
                      <a:pt x="19440" y="15000"/>
                    </a:lnTo>
                    <a:lnTo>
                      <a:pt x="19440" y="13800"/>
                    </a:lnTo>
                    <a:lnTo>
                      <a:pt x="19440" y="13200"/>
                    </a:lnTo>
                    <a:lnTo>
                      <a:pt x="19440" y="12600"/>
                    </a:lnTo>
                    <a:lnTo>
                      <a:pt x="19440" y="12000"/>
                    </a:lnTo>
                    <a:lnTo>
                      <a:pt x="19440" y="11400"/>
                    </a:lnTo>
                    <a:lnTo>
                      <a:pt x="21600" y="10800"/>
                    </a:lnTo>
                    <a:lnTo>
                      <a:pt x="21600" y="9600"/>
                    </a:lnTo>
                    <a:lnTo>
                      <a:pt x="21600" y="9000"/>
                    </a:lnTo>
                    <a:lnTo>
                      <a:pt x="21600" y="8400"/>
                    </a:lnTo>
                    <a:lnTo>
                      <a:pt x="21600" y="7800"/>
                    </a:lnTo>
                    <a:lnTo>
                      <a:pt x="19440" y="7200"/>
                    </a:lnTo>
                    <a:lnTo>
                      <a:pt x="19440" y="6000"/>
                    </a:lnTo>
                    <a:lnTo>
                      <a:pt x="19440" y="5400"/>
                    </a:lnTo>
                    <a:lnTo>
                      <a:pt x="19440" y="4200"/>
                    </a:lnTo>
                    <a:lnTo>
                      <a:pt x="19440" y="3000"/>
                    </a:lnTo>
                    <a:lnTo>
                      <a:pt x="19440" y="1200"/>
                    </a:lnTo>
                    <a:lnTo>
                      <a:pt x="17280" y="0"/>
                    </a:lnTo>
                    <a:lnTo>
                      <a:pt x="8640" y="600"/>
                    </a:lnTo>
                    <a:lnTo>
                      <a:pt x="8640" y="1800"/>
                    </a:lnTo>
                    <a:lnTo>
                      <a:pt x="10800" y="3000"/>
                    </a:lnTo>
                    <a:lnTo>
                      <a:pt x="10800" y="4200"/>
                    </a:lnTo>
                    <a:lnTo>
                      <a:pt x="10800" y="6000"/>
                    </a:lnTo>
                    <a:lnTo>
                      <a:pt x="10800" y="6600"/>
                    </a:lnTo>
                    <a:lnTo>
                      <a:pt x="10800" y="7200"/>
                    </a:lnTo>
                    <a:lnTo>
                      <a:pt x="10800" y="7800"/>
                    </a:lnTo>
                    <a:lnTo>
                      <a:pt x="10800" y="8400"/>
                    </a:lnTo>
                    <a:lnTo>
                      <a:pt x="10800" y="9000"/>
                    </a:lnTo>
                    <a:lnTo>
                      <a:pt x="10800" y="9600"/>
                    </a:lnTo>
                    <a:lnTo>
                      <a:pt x="10800" y="10200"/>
                    </a:lnTo>
                    <a:lnTo>
                      <a:pt x="10800" y="11400"/>
                    </a:lnTo>
                    <a:lnTo>
                      <a:pt x="10800" y="12000"/>
                    </a:lnTo>
                    <a:lnTo>
                      <a:pt x="10800" y="12600"/>
                    </a:lnTo>
                    <a:lnTo>
                      <a:pt x="10800" y="13200"/>
                    </a:lnTo>
                    <a:lnTo>
                      <a:pt x="10800" y="13800"/>
                    </a:lnTo>
                    <a:lnTo>
                      <a:pt x="8640" y="14400"/>
                    </a:lnTo>
                    <a:lnTo>
                      <a:pt x="8640" y="15000"/>
                    </a:lnTo>
                    <a:lnTo>
                      <a:pt x="8640" y="15000"/>
                    </a:lnTo>
                    <a:lnTo>
                      <a:pt x="8640" y="15600"/>
                    </a:lnTo>
                    <a:lnTo>
                      <a:pt x="6480" y="16200"/>
                    </a:lnTo>
                    <a:lnTo>
                      <a:pt x="6480" y="16800"/>
                    </a:lnTo>
                    <a:lnTo>
                      <a:pt x="6480" y="16800"/>
                    </a:lnTo>
                    <a:lnTo>
                      <a:pt x="4320" y="17400"/>
                    </a:lnTo>
                    <a:lnTo>
                      <a:pt x="4320" y="17400"/>
                    </a:lnTo>
                    <a:lnTo>
                      <a:pt x="4320" y="18000"/>
                    </a:lnTo>
                    <a:lnTo>
                      <a:pt x="4320" y="18000"/>
                    </a:lnTo>
                    <a:lnTo>
                      <a:pt x="4320" y="18000"/>
                    </a:lnTo>
                    <a:lnTo>
                      <a:pt x="2160" y="18600"/>
                    </a:lnTo>
                    <a:lnTo>
                      <a:pt x="2160" y="18600"/>
                    </a:lnTo>
                    <a:lnTo>
                      <a:pt x="2160" y="18600"/>
                    </a:lnTo>
                    <a:lnTo>
                      <a:pt x="0" y="19200"/>
                    </a:lnTo>
                    <a:lnTo>
                      <a:pt x="0" y="19200"/>
                    </a:lnTo>
                    <a:lnTo>
                      <a:pt x="0" y="19200"/>
                    </a:lnTo>
                    <a:lnTo>
                      <a:pt x="0" y="19200"/>
                    </a:lnTo>
                    <a:lnTo>
                      <a:pt x="648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24" name="Shape 924"/>
              <p:cNvSpPr/>
              <p:nvPr/>
            </p:nvSpPr>
            <p:spPr>
              <a:xfrm>
                <a:off x="2116137" y="874712"/>
                <a:ext cx="55563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6200"/>
                    </a:moveTo>
                    <a:lnTo>
                      <a:pt x="0" y="16200"/>
                    </a:lnTo>
                    <a:lnTo>
                      <a:pt x="1234" y="16200"/>
                    </a:lnTo>
                    <a:lnTo>
                      <a:pt x="2469" y="16200"/>
                    </a:lnTo>
                    <a:lnTo>
                      <a:pt x="4320" y="18900"/>
                    </a:lnTo>
                    <a:lnTo>
                      <a:pt x="5554" y="18900"/>
                    </a:lnTo>
                    <a:lnTo>
                      <a:pt x="6789" y="21600"/>
                    </a:lnTo>
                    <a:lnTo>
                      <a:pt x="8023" y="21600"/>
                    </a:lnTo>
                    <a:lnTo>
                      <a:pt x="8640" y="21600"/>
                    </a:lnTo>
                    <a:lnTo>
                      <a:pt x="9874" y="21600"/>
                    </a:lnTo>
                    <a:lnTo>
                      <a:pt x="10491" y="21600"/>
                    </a:lnTo>
                    <a:lnTo>
                      <a:pt x="11109" y="21600"/>
                    </a:lnTo>
                    <a:lnTo>
                      <a:pt x="11726" y="21600"/>
                    </a:lnTo>
                    <a:lnTo>
                      <a:pt x="12343" y="21600"/>
                    </a:lnTo>
                    <a:lnTo>
                      <a:pt x="12960" y="21600"/>
                    </a:lnTo>
                    <a:lnTo>
                      <a:pt x="13577" y="21600"/>
                    </a:lnTo>
                    <a:lnTo>
                      <a:pt x="14194" y="21600"/>
                    </a:lnTo>
                    <a:lnTo>
                      <a:pt x="15429" y="21600"/>
                    </a:lnTo>
                    <a:lnTo>
                      <a:pt x="16046" y="21600"/>
                    </a:lnTo>
                    <a:lnTo>
                      <a:pt x="16663" y="21600"/>
                    </a:lnTo>
                    <a:lnTo>
                      <a:pt x="17280" y="18900"/>
                    </a:lnTo>
                    <a:lnTo>
                      <a:pt x="17897" y="18900"/>
                    </a:lnTo>
                    <a:lnTo>
                      <a:pt x="17897" y="18900"/>
                    </a:lnTo>
                    <a:lnTo>
                      <a:pt x="18514" y="18900"/>
                    </a:lnTo>
                    <a:lnTo>
                      <a:pt x="18514" y="16200"/>
                    </a:lnTo>
                    <a:lnTo>
                      <a:pt x="19131" y="16200"/>
                    </a:lnTo>
                    <a:lnTo>
                      <a:pt x="19131" y="16200"/>
                    </a:lnTo>
                    <a:lnTo>
                      <a:pt x="19749" y="16200"/>
                    </a:lnTo>
                    <a:lnTo>
                      <a:pt x="19749" y="13500"/>
                    </a:lnTo>
                    <a:lnTo>
                      <a:pt x="20366" y="13500"/>
                    </a:lnTo>
                    <a:lnTo>
                      <a:pt x="20366" y="13500"/>
                    </a:lnTo>
                    <a:lnTo>
                      <a:pt x="20983" y="10800"/>
                    </a:lnTo>
                    <a:lnTo>
                      <a:pt x="20983" y="10800"/>
                    </a:lnTo>
                    <a:lnTo>
                      <a:pt x="21600" y="10800"/>
                    </a:lnTo>
                    <a:lnTo>
                      <a:pt x="19749" y="0"/>
                    </a:lnTo>
                    <a:lnTo>
                      <a:pt x="19131" y="2700"/>
                    </a:lnTo>
                    <a:lnTo>
                      <a:pt x="19131" y="2700"/>
                    </a:lnTo>
                    <a:lnTo>
                      <a:pt x="19131" y="2700"/>
                    </a:lnTo>
                    <a:lnTo>
                      <a:pt x="18514" y="2700"/>
                    </a:lnTo>
                    <a:lnTo>
                      <a:pt x="18514" y="5400"/>
                    </a:lnTo>
                    <a:lnTo>
                      <a:pt x="18514" y="5400"/>
                    </a:lnTo>
                    <a:lnTo>
                      <a:pt x="17897" y="5400"/>
                    </a:lnTo>
                    <a:lnTo>
                      <a:pt x="17897" y="5400"/>
                    </a:lnTo>
                    <a:lnTo>
                      <a:pt x="17897" y="5400"/>
                    </a:lnTo>
                    <a:lnTo>
                      <a:pt x="17280" y="8100"/>
                    </a:lnTo>
                    <a:lnTo>
                      <a:pt x="17280" y="8100"/>
                    </a:lnTo>
                    <a:lnTo>
                      <a:pt x="16663" y="8100"/>
                    </a:lnTo>
                    <a:lnTo>
                      <a:pt x="16046" y="8100"/>
                    </a:lnTo>
                    <a:lnTo>
                      <a:pt x="16046" y="10800"/>
                    </a:lnTo>
                    <a:lnTo>
                      <a:pt x="15429" y="10800"/>
                    </a:lnTo>
                    <a:lnTo>
                      <a:pt x="14811" y="10800"/>
                    </a:lnTo>
                    <a:lnTo>
                      <a:pt x="14194" y="10800"/>
                    </a:lnTo>
                    <a:lnTo>
                      <a:pt x="13577" y="10800"/>
                    </a:lnTo>
                    <a:lnTo>
                      <a:pt x="12960" y="10800"/>
                    </a:lnTo>
                    <a:lnTo>
                      <a:pt x="12343" y="10800"/>
                    </a:lnTo>
                    <a:lnTo>
                      <a:pt x="11726" y="10800"/>
                    </a:lnTo>
                    <a:lnTo>
                      <a:pt x="11109" y="10800"/>
                    </a:lnTo>
                    <a:lnTo>
                      <a:pt x="10491" y="10800"/>
                    </a:lnTo>
                    <a:lnTo>
                      <a:pt x="9874" y="10800"/>
                    </a:lnTo>
                    <a:lnTo>
                      <a:pt x="9257" y="10800"/>
                    </a:lnTo>
                    <a:lnTo>
                      <a:pt x="8640" y="10800"/>
                    </a:lnTo>
                    <a:lnTo>
                      <a:pt x="7406" y="8100"/>
                    </a:lnTo>
                    <a:lnTo>
                      <a:pt x="6171" y="8100"/>
                    </a:lnTo>
                    <a:lnTo>
                      <a:pt x="4320" y="8100"/>
                    </a:lnTo>
                    <a:lnTo>
                      <a:pt x="3086" y="5400"/>
                    </a:lnTo>
                    <a:lnTo>
                      <a:pt x="1851" y="5400"/>
                    </a:lnTo>
                    <a:lnTo>
                      <a:pt x="617" y="2700"/>
                    </a:lnTo>
                    <a:lnTo>
                      <a:pt x="617" y="2700"/>
                    </a:lnTo>
                    <a:lnTo>
                      <a:pt x="0" y="16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25" name="Shape 925"/>
              <p:cNvSpPr/>
              <p:nvPr/>
            </p:nvSpPr>
            <p:spPr>
              <a:xfrm>
                <a:off x="2060575" y="873125"/>
                <a:ext cx="57150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00" y="21600"/>
                    </a:moveTo>
                    <a:lnTo>
                      <a:pt x="1800" y="21600"/>
                    </a:lnTo>
                    <a:lnTo>
                      <a:pt x="1800" y="21600"/>
                    </a:lnTo>
                    <a:lnTo>
                      <a:pt x="1800" y="19200"/>
                    </a:lnTo>
                    <a:lnTo>
                      <a:pt x="2400" y="19200"/>
                    </a:lnTo>
                    <a:lnTo>
                      <a:pt x="2400" y="19200"/>
                    </a:lnTo>
                    <a:lnTo>
                      <a:pt x="2400" y="19200"/>
                    </a:lnTo>
                    <a:lnTo>
                      <a:pt x="3000" y="16800"/>
                    </a:lnTo>
                    <a:lnTo>
                      <a:pt x="3000" y="16800"/>
                    </a:lnTo>
                    <a:lnTo>
                      <a:pt x="3600" y="16800"/>
                    </a:lnTo>
                    <a:lnTo>
                      <a:pt x="3600" y="16800"/>
                    </a:lnTo>
                    <a:lnTo>
                      <a:pt x="3600" y="16800"/>
                    </a:lnTo>
                    <a:lnTo>
                      <a:pt x="4200" y="14400"/>
                    </a:lnTo>
                    <a:lnTo>
                      <a:pt x="4200" y="14400"/>
                    </a:lnTo>
                    <a:lnTo>
                      <a:pt x="4800" y="14400"/>
                    </a:lnTo>
                    <a:lnTo>
                      <a:pt x="5400" y="14400"/>
                    </a:lnTo>
                    <a:lnTo>
                      <a:pt x="6000" y="12000"/>
                    </a:lnTo>
                    <a:lnTo>
                      <a:pt x="6600" y="12000"/>
                    </a:lnTo>
                    <a:lnTo>
                      <a:pt x="7200" y="12000"/>
                    </a:lnTo>
                    <a:lnTo>
                      <a:pt x="7800" y="12000"/>
                    </a:lnTo>
                    <a:lnTo>
                      <a:pt x="8400" y="12000"/>
                    </a:lnTo>
                    <a:lnTo>
                      <a:pt x="9000" y="12000"/>
                    </a:lnTo>
                    <a:lnTo>
                      <a:pt x="9600" y="12000"/>
                    </a:lnTo>
                    <a:lnTo>
                      <a:pt x="10200" y="12000"/>
                    </a:lnTo>
                    <a:lnTo>
                      <a:pt x="10800" y="12000"/>
                    </a:lnTo>
                    <a:lnTo>
                      <a:pt x="11400" y="12000"/>
                    </a:lnTo>
                    <a:lnTo>
                      <a:pt x="12000" y="12000"/>
                    </a:lnTo>
                    <a:lnTo>
                      <a:pt x="12600" y="12000"/>
                    </a:lnTo>
                    <a:lnTo>
                      <a:pt x="14400" y="12000"/>
                    </a:lnTo>
                    <a:lnTo>
                      <a:pt x="15600" y="14400"/>
                    </a:lnTo>
                    <a:lnTo>
                      <a:pt x="16800" y="14400"/>
                    </a:lnTo>
                    <a:lnTo>
                      <a:pt x="18600" y="14400"/>
                    </a:lnTo>
                    <a:lnTo>
                      <a:pt x="19800" y="14400"/>
                    </a:lnTo>
                    <a:lnTo>
                      <a:pt x="21000" y="16800"/>
                    </a:lnTo>
                    <a:lnTo>
                      <a:pt x="21600" y="4800"/>
                    </a:lnTo>
                    <a:lnTo>
                      <a:pt x="19800" y="4800"/>
                    </a:lnTo>
                    <a:lnTo>
                      <a:pt x="18600" y="4800"/>
                    </a:lnTo>
                    <a:lnTo>
                      <a:pt x="17400" y="4800"/>
                    </a:lnTo>
                    <a:lnTo>
                      <a:pt x="16200" y="2400"/>
                    </a:lnTo>
                    <a:lnTo>
                      <a:pt x="14400" y="2400"/>
                    </a:lnTo>
                    <a:lnTo>
                      <a:pt x="13200" y="2400"/>
                    </a:lnTo>
                    <a:lnTo>
                      <a:pt x="12600" y="2400"/>
                    </a:lnTo>
                    <a:lnTo>
                      <a:pt x="11400" y="2400"/>
                    </a:lnTo>
                    <a:lnTo>
                      <a:pt x="10800" y="0"/>
                    </a:lnTo>
                    <a:lnTo>
                      <a:pt x="10200" y="0"/>
                    </a:lnTo>
                    <a:lnTo>
                      <a:pt x="9600" y="0"/>
                    </a:lnTo>
                    <a:lnTo>
                      <a:pt x="9000" y="2400"/>
                    </a:lnTo>
                    <a:lnTo>
                      <a:pt x="7800" y="2400"/>
                    </a:lnTo>
                    <a:lnTo>
                      <a:pt x="7200" y="2400"/>
                    </a:lnTo>
                    <a:lnTo>
                      <a:pt x="6600" y="2400"/>
                    </a:lnTo>
                    <a:lnTo>
                      <a:pt x="6000" y="2400"/>
                    </a:lnTo>
                    <a:lnTo>
                      <a:pt x="5400" y="2400"/>
                    </a:lnTo>
                    <a:lnTo>
                      <a:pt x="4800" y="4800"/>
                    </a:lnTo>
                    <a:lnTo>
                      <a:pt x="4200" y="4800"/>
                    </a:lnTo>
                    <a:lnTo>
                      <a:pt x="3600" y="4800"/>
                    </a:lnTo>
                    <a:lnTo>
                      <a:pt x="3000" y="4800"/>
                    </a:lnTo>
                    <a:lnTo>
                      <a:pt x="3000" y="7200"/>
                    </a:lnTo>
                    <a:lnTo>
                      <a:pt x="2400" y="7200"/>
                    </a:lnTo>
                    <a:lnTo>
                      <a:pt x="2400" y="7200"/>
                    </a:lnTo>
                    <a:lnTo>
                      <a:pt x="1800" y="7200"/>
                    </a:lnTo>
                    <a:lnTo>
                      <a:pt x="1800" y="9600"/>
                    </a:lnTo>
                    <a:lnTo>
                      <a:pt x="1200" y="9600"/>
                    </a:lnTo>
                    <a:lnTo>
                      <a:pt x="600" y="12000"/>
                    </a:lnTo>
                    <a:lnTo>
                      <a:pt x="600" y="12000"/>
                    </a:lnTo>
                    <a:lnTo>
                      <a:pt x="600" y="12000"/>
                    </a:lnTo>
                    <a:lnTo>
                      <a:pt x="0" y="14400"/>
                    </a:lnTo>
                    <a:lnTo>
                      <a:pt x="0" y="14400"/>
                    </a:lnTo>
                    <a:lnTo>
                      <a:pt x="0" y="14400"/>
                    </a:lnTo>
                    <a:lnTo>
                      <a:pt x="1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26" name="Shape 926"/>
              <p:cNvSpPr/>
              <p:nvPr/>
            </p:nvSpPr>
            <p:spPr>
              <a:xfrm>
                <a:off x="2049462" y="882650"/>
                <a:ext cx="15876" cy="555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1600"/>
                    </a:moveTo>
                    <a:lnTo>
                      <a:pt x="10800" y="21600"/>
                    </a:lnTo>
                    <a:lnTo>
                      <a:pt x="10800" y="20366"/>
                    </a:lnTo>
                    <a:lnTo>
                      <a:pt x="10800" y="18514"/>
                    </a:lnTo>
                    <a:lnTo>
                      <a:pt x="10800" y="17280"/>
                    </a:lnTo>
                    <a:lnTo>
                      <a:pt x="10800" y="16046"/>
                    </a:lnTo>
                    <a:lnTo>
                      <a:pt x="10800" y="14811"/>
                    </a:lnTo>
                    <a:lnTo>
                      <a:pt x="10800" y="12960"/>
                    </a:lnTo>
                    <a:lnTo>
                      <a:pt x="10800" y="12343"/>
                    </a:lnTo>
                    <a:lnTo>
                      <a:pt x="10800" y="11726"/>
                    </a:lnTo>
                    <a:lnTo>
                      <a:pt x="10800" y="11109"/>
                    </a:lnTo>
                    <a:lnTo>
                      <a:pt x="10800" y="10491"/>
                    </a:lnTo>
                    <a:lnTo>
                      <a:pt x="10800" y="9874"/>
                    </a:lnTo>
                    <a:lnTo>
                      <a:pt x="10800" y="9257"/>
                    </a:lnTo>
                    <a:lnTo>
                      <a:pt x="10800" y="8640"/>
                    </a:lnTo>
                    <a:lnTo>
                      <a:pt x="10800" y="8023"/>
                    </a:lnTo>
                    <a:lnTo>
                      <a:pt x="10800" y="7406"/>
                    </a:lnTo>
                    <a:lnTo>
                      <a:pt x="10800" y="6789"/>
                    </a:lnTo>
                    <a:lnTo>
                      <a:pt x="12960" y="6171"/>
                    </a:lnTo>
                    <a:lnTo>
                      <a:pt x="12960" y="5554"/>
                    </a:lnTo>
                    <a:lnTo>
                      <a:pt x="12960" y="4937"/>
                    </a:lnTo>
                    <a:lnTo>
                      <a:pt x="15120" y="4320"/>
                    </a:lnTo>
                    <a:lnTo>
                      <a:pt x="15120" y="4320"/>
                    </a:lnTo>
                    <a:lnTo>
                      <a:pt x="15120" y="4320"/>
                    </a:lnTo>
                    <a:lnTo>
                      <a:pt x="15120" y="3703"/>
                    </a:lnTo>
                    <a:lnTo>
                      <a:pt x="15120" y="3703"/>
                    </a:lnTo>
                    <a:lnTo>
                      <a:pt x="17280" y="3703"/>
                    </a:lnTo>
                    <a:lnTo>
                      <a:pt x="17280" y="3086"/>
                    </a:lnTo>
                    <a:lnTo>
                      <a:pt x="17280" y="3086"/>
                    </a:lnTo>
                    <a:lnTo>
                      <a:pt x="17280" y="3086"/>
                    </a:lnTo>
                    <a:lnTo>
                      <a:pt x="19440" y="2469"/>
                    </a:lnTo>
                    <a:lnTo>
                      <a:pt x="19440" y="2469"/>
                    </a:lnTo>
                    <a:lnTo>
                      <a:pt x="19440" y="1851"/>
                    </a:lnTo>
                    <a:lnTo>
                      <a:pt x="21600" y="1851"/>
                    </a:lnTo>
                    <a:lnTo>
                      <a:pt x="15120" y="0"/>
                    </a:lnTo>
                    <a:lnTo>
                      <a:pt x="12960" y="0"/>
                    </a:lnTo>
                    <a:lnTo>
                      <a:pt x="12960" y="617"/>
                    </a:lnTo>
                    <a:lnTo>
                      <a:pt x="10800" y="617"/>
                    </a:lnTo>
                    <a:lnTo>
                      <a:pt x="10800" y="1234"/>
                    </a:lnTo>
                    <a:lnTo>
                      <a:pt x="10800" y="1234"/>
                    </a:lnTo>
                    <a:lnTo>
                      <a:pt x="8640" y="1851"/>
                    </a:lnTo>
                    <a:lnTo>
                      <a:pt x="8640" y="1851"/>
                    </a:lnTo>
                    <a:lnTo>
                      <a:pt x="8640" y="2469"/>
                    </a:lnTo>
                    <a:lnTo>
                      <a:pt x="8640" y="2469"/>
                    </a:lnTo>
                    <a:lnTo>
                      <a:pt x="6480" y="3086"/>
                    </a:lnTo>
                    <a:lnTo>
                      <a:pt x="6480" y="3086"/>
                    </a:lnTo>
                    <a:lnTo>
                      <a:pt x="6480" y="3703"/>
                    </a:lnTo>
                    <a:lnTo>
                      <a:pt x="4320" y="4320"/>
                    </a:lnTo>
                    <a:lnTo>
                      <a:pt x="4320" y="4937"/>
                    </a:lnTo>
                    <a:lnTo>
                      <a:pt x="2160" y="5554"/>
                    </a:lnTo>
                    <a:lnTo>
                      <a:pt x="2160" y="6171"/>
                    </a:lnTo>
                    <a:lnTo>
                      <a:pt x="2160" y="6789"/>
                    </a:lnTo>
                    <a:lnTo>
                      <a:pt x="2160" y="7406"/>
                    </a:lnTo>
                    <a:lnTo>
                      <a:pt x="2160" y="8023"/>
                    </a:lnTo>
                    <a:lnTo>
                      <a:pt x="0" y="8640"/>
                    </a:lnTo>
                    <a:lnTo>
                      <a:pt x="0" y="9874"/>
                    </a:lnTo>
                    <a:lnTo>
                      <a:pt x="0" y="10491"/>
                    </a:lnTo>
                    <a:lnTo>
                      <a:pt x="0" y="11109"/>
                    </a:lnTo>
                    <a:lnTo>
                      <a:pt x="0" y="11726"/>
                    </a:lnTo>
                    <a:lnTo>
                      <a:pt x="0" y="12343"/>
                    </a:lnTo>
                    <a:lnTo>
                      <a:pt x="0" y="12960"/>
                    </a:lnTo>
                    <a:lnTo>
                      <a:pt x="0" y="14811"/>
                    </a:lnTo>
                    <a:lnTo>
                      <a:pt x="2160" y="16046"/>
                    </a:lnTo>
                    <a:lnTo>
                      <a:pt x="2160" y="17897"/>
                    </a:lnTo>
                    <a:lnTo>
                      <a:pt x="2160" y="19131"/>
                    </a:lnTo>
                    <a:lnTo>
                      <a:pt x="2160" y="20366"/>
                    </a:lnTo>
                    <a:lnTo>
                      <a:pt x="2160" y="21600"/>
                    </a:lnTo>
                    <a:lnTo>
                      <a:pt x="2160" y="21600"/>
                    </a:lnTo>
                    <a:lnTo>
                      <a:pt x="10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27" name="Shape 927"/>
              <p:cNvSpPr/>
              <p:nvPr/>
            </p:nvSpPr>
            <p:spPr>
              <a:xfrm>
                <a:off x="2044700" y="938212"/>
                <a:ext cx="14288" cy="555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200" y="21600"/>
                    </a:move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9600" y="20983"/>
                    </a:lnTo>
                    <a:lnTo>
                      <a:pt x="9600" y="20983"/>
                    </a:lnTo>
                    <a:lnTo>
                      <a:pt x="9600" y="20366"/>
                    </a:lnTo>
                    <a:lnTo>
                      <a:pt x="12000" y="20366"/>
                    </a:lnTo>
                    <a:lnTo>
                      <a:pt x="12000" y="19749"/>
                    </a:lnTo>
                    <a:lnTo>
                      <a:pt x="12000" y="19749"/>
                    </a:lnTo>
                    <a:lnTo>
                      <a:pt x="14400" y="19131"/>
                    </a:lnTo>
                    <a:lnTo>
                      <a:pt x="14400" y="19131"/>
                    </a:lnTo>
                    <a:lnTo>
                      <a:pt x="14400" y="18514"/>
                    </a:lnTo>
                    <a:lnTo>
                      <a:pt x="16800" y="18514"/>
                    </a:lnTo>
                    <a:lnTo>
                      <a:pt x="16800" y="17897"/>
                    </a:lnTo>
                    <a:lnTo>
                      <a:pt x="16800" y="17280"/>
                    </a:lnTo>
                    <a:lnTo>
                      <a:pt x="19200" y="16663"/>
                    </a:lnTo>
                    <a:lnTo>
                      <a:pt x="19200" y="16046"/>
                    </a:lnTo>
                    <a:lnTo>
                      <a:pt x="19200" y="15429"/>
                    </a:lnTo>
                    <a:lnTo>
                      <a:pt x="19200" y="14811"/>
                    </a:lnTo>
                    <a:lnTo>
                      <a:pt x="21600" y="14194"/>
                    </a:lnTo>
                    <a:lnTo>
                      <a:pt x="21600" y="13577"/>
                    </a:lnTo>
                    <a:lnTo>
                      <a:pt x="21600" y="12960"/>
                    </a:lnTo>
                    <a:lnTo>
                      <a:pt x="21600" y="11726"/>
                    </a:lnTo>
                    <a:lnTo>
                      <a:pt x="21600" y="11109"/>
                    </a:lnTo>
                    <a:lnTo>
                      <a:pt x="21600" y="10491"/>
                    </a:lnTo>
                    <a:lnTo>
                      <a:pt x="21600" y="9874"/>
                    </a:lnTo>
                    <a:lnTo>
                      <a:pt x="21600" y="9257"/>
                    </a:lnTo>
                    <a:lnTo>
                      <a:pt x="21600" y="8640"/>
                    </a:lnTo>
                    <a:lnTo>
                      <a:pt x="21600" y="6789"/>
                    </a:lnTo>
                    <a:lnTo>
                      <a:pt x="21600" y="5554"/>
                    </a:lnTo>
                    <a:lnTo>
                      <a:pt x="21600" y="4320"/>
                    </a:lnTo>
                    <a:lnTo>
                      <a:pt x="21600" y="2469"/>
                    </a:lnTo>
                    <a:lnTo>
                      <a:pt x="19200" y="1234"/>
                    </a:lnTo>
                    <a:lnTo>
                      <a:pt x="19200" y="0"/>
                    </a:lnTo>
                    <a:lnTo>
                      <a:pt x="9600" y="0"/>
                    </a:lnTo>
                    <a:lnTo>
                      <a:pt x="9600" y="1234"/>
                    </a:lnTo>
                    <a:lnTo>
                      <a:pt x="9600" y="2469"/>
                    </a:lnTo>
                    <a:lnTo>
                      <a:pt x="9600" y="4320"/>
                    </a:lnTo>
                    <a:lnTo>
                      <a:pt x="12000" y="5554"/>
                    </a:lnTo>
                    <a:lnTo>
                      <a:pt x="12000" y="6789"/>
                    </a:lnTo>
                    <a:lnTo>
                      <a:pt x="12000" y="8640"/>
                    </a:lnTo>
                    <a:lnTo>
                      <a:pt x="12000" y="9257"/>
                    </a:lnTo>
                    <a:lnTo>
                      <a:pt x="12000" y="9874"/>
                    </a:lnTo>
                    <a:lnTo>
                      <a:pt x="12000" y="10491"/>
                    </a:lnTo>
                    <a:lnTo>
                      <a:pt x="12000" y="11109"/>
                    </a:lnTo>
                    <a:lnTo>
                      <a:pt x="12000" y="11726"/>
                    </a:lnTo>
                    <a:lnTo>
                      <a:pt x="12000" y="12343"/>
                    </a:lnTo>
                    <a:lnTo>
                      <a:pt x="12000" y="12960"/>
                    </a:lnTo>
                    <a:lnTo>
                      <a:pt x="9600" y="13577"/>
                    </a:lnTo>
                    <a:lnTo>
                      <a:pt x="9600" y="14194"/>
                    </a:lnTo>
                    <a:lnTo>
                      <a:pt x="9600" y="14811"/>
                    </a:lnTo>
                    <a:lnTo>
                      <a:pt x="9600" y="15429"/>
                    </a:lnTo>
                    <a:lnTo>
                      <a:pt x="9600" y="16046"/>
                    </a:lnTo>
                    <a:lnTo>
                      <a:pt x="7200" y="16663"/>
                    </a:lnTo>
                    <a:lnTo>
                      <a:pt x="7200" y="17280"/>
                    </a:lnTo>
                    <a:lnTo>
                      <a:pt x="7200" y="17280"/>
                    </a:lnTo>
                    <a:lnTo>
                      <a:pt x="7200" y="17280"/>
                    </a:lnTo>
                    <a:lnTo>
                      <a:pt x="4800" y="17897"/>
                    </a:lnTo>
                    <a:lnTo>
                      <a:pt x="4800" y="17897"/>
                    </a:lnTo>
                    <a:lnTo>
                      <a:pt x="4800" y="18514"/>
                    </a:lnTo>
                    <a:lnTo>
                      <a:pt x="4800" y="18514"/>
                    </a:lnTo>
                    <a:lnTo>
                      <a:pt x="2400" y="18514"/>
                    </a:lnTo>
                    <a:lnTo>
                      <a:pt x="2400" y="19131"/>
                    </a:lnTo>
                    <a:lnTo>
                      <a:pt x="2400" y="19131"/>
                    </a:lnTo>
                    <a:lnTo>
                      <a:pt x="2400" y="19131"/>
                    </a:lnTo>
                    <a:lnTo>
                      <a:pt x="0" y="19749"/>
                    </a:lnTo>
                    <a:lnTo>
                      <a:pt x="0" y="19749"/>
                    </a:lnTo>
                    <a:lnTo>
                      <a:pt x="0" y="19749"/>
                    </a:lnTo>
                    <a:lnTo>
                      <a:pt x="7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28" name="Shape 928"/>
              <p:cNvSpPr/>
              <p:nvPr/>
            </p:nvSpPr>
            <p:spPr>
              <a:xfrm>
                <a:off x="1993900" y="989012"/>
                <a:ext cx="55563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6200"/>
                    </a:moveTo>
                    <a:lnTo>
                      <a:pt x="0" y="16200"/>
                    </a:lnTo>
                    <a:lnTo>
                      <a:pt x="1234" y="16200"/>
                    </a:lnTo>
                    <a:lnTo>
                      <a:pt x="2469" y="18900"/>
                    </a:lnTo>
                    <a:lnTo>
                      <a:pt x="4320" y="18900"/>
                    </a:lnTo>
                    <a:lnTo>
                      <a:pt x="5554" y="18900"/>
                    </a:lnTo>
                    <a:lnTo>
                      <a:pt x="6171" y="21600"/>
                    </a:lnTo>
                    <a:lnTo>
                      <a:pt x="6789" y="21600"/>
                    </a:lnTo>
                    <a:lnTo>
                      <a:pt x="7406" y="21600"/>
                    </a:lnTo>
                    <a:lnTo>
                      <a:pt x="8640" y="21600"/>
                    </a:lnTo>
                    <a:lnTo>
                      <a:pt x="9257" y="21600"/>
                    </a:lnTo>
                    <a:lnTo>
                      <a:pt x="9874" y="21600"/>
                    </a:lnTo>
                    <a:lnTo>
                      <a:pt x="10491" y="21600"/>
                    </a:lnTo>
                    <a:lnTo>
                      <a:pt x="11109" y="21600"/>
                    </a:lnTo>
                    <a:lnTo>
                      <a:pt x="11726" y="21600"/>
                    </a:lnTo>
                    <a:lnTo>
                      <a:pt x="12960" y="21600"/>
                    </a:lnTo>
                    <a:lnTo>
                      <a:pt x="13577" y="21600"/>
                    </a:lnTo>
                    <a:lnTo>
                      <a:pt x="14194" y="21600"/>
                    </a:lnTo>
                    <a:lnTo>
                      <a:pt x="14811" y="21600"/>
                    </a:lnTo>
                    <a:lnTo>
                      <a:pt x="15429" y="21600"/>
                    </a:lnTo>
                    <a:lnTo>
                      <a:pt x="16046" y="21600"/>
                    </a:lnTo>
                    <a:lnTo>
                      <a:pt x="16663" y="18900"/>
                    </a:lnTo>
                    <a:lnTo>
                      <a:pt x="17280" y="18900"/>
                    </a:lnTo>
                    <a:lnTo>
                      <a:pt x="17897" y="18900"/>
                    </a:lnTo>
                    <a:lnTo>
                      <a:pt x="18514" y="16200"/>
                    </a:lnTo>
                    <a:lnTo>
                      <a:pt x="18514" y="16200"/>
                    </a:lnTo>
                    <a:lnTo>
                      <a:pt x="19131" y="16200"/>
                    </a:lnTo>
                    <a:lnTo>
                      <a:pt x="19131" y="16200"/>
                    </a:lnTo>
                    <a:lnTo>
                      <a:pt x="19131" y="13500"/>
                    </a:lnTo>
                    <a:lnTo>
                      <a:pt x="19749" y="13500"/>
                    </a:lnTo>
                    <a:lnTo>
                      <a:pt x="20366" y="13500"/>
                    </a:lnTo>
                    <a:lnTo>
                      <a:pt x="20366" y="13500"/>
                    </a:lnTo>
                    <a:lnTo>
                      <a:pt x="20366" y="10800"/>
                    </a:lnTo>
                    <a:lnTo>
                      <a:pt x="20983" y="10800"/>
                    </a:lnTo>
                    <a:lnTo>
                      <a:pt x="20983" y="8100"/>
                    </a:lnTo>
                    <a:lnTo>
                      <a:pt x="21600" y="8100"/>
                    </a:lnTo>
                    <a:lnTo>
                      <a:pt x="19749" y="0"/>
                    </a:lnTo>
                    <a:lnTo>
                      <a:pt x="19131" y="0"/>
                    </a:lnTo>
                    <a:lnTo>
                      <a:pt x="19131" y="0"/>
                    </a:lnTo>
                    <a:lnTo>
                      <a:pt x="19131" y="2700"/>
                    </a:lnTo>
                    <a:lnTo>
                      <a:pt x="18514" y="2700"/>
                    </a:lnTo>
                    <a:lnTo>
                      <a:pt x="18514" y="2700"/>
                    </a:lnTo>
                    <a:lnTo>
                      <a:pt x="18514" y="2700"/>
                    </a:lnTo>
                    <a:lnTo>
                      <a:pt x="17897" y="5400"/>
                    </a:lnTo>
                    <a:lnTo>
                      <a:pt x="17897" y="5400"/>
                    </a:lnTo>
                    <a:lnTo>
                      <a:pt x="17897" y="5400"/>
                    </a:lnTo>
                    <a:lnTo>
                      <a:pt x="17280" y="5400"/>
                    </a:lnTo>
                    <a:lnTo>
                      <a:pt x="17280" y="5400"/>
                    </a:lnTo>
                    <a:lnTo>
                      <a:pt x="16663" y="8100"/>
                    </a:lnTo>
                    <a:lnTo>
                      <a:pt x="16663" y="8100"/>
                    </a:lnTo>
                    <a:lnTo>
                      <a:pt x="16046" y="8100"/>
                    </a:lnTo>
                    <a:lnTo>
                      <a:pt x="15429" y="10800"/>
                    </a:lnTo>
                    <a:lnTo>
                      <a:pt x="14811" y="10800"/>
                    </a:lnTo>
                    <a:lnTo>
                      <a:pt x="14194" y="10800"/>
                    </a:lnTo>
                    <a:lnTo>
                      <a:pt x="13577" y="10800"/>
                    </a:lnTo>
                    <a:lnTo>
                      <a:pt x="12960" y="10800"/>
                    </a:lnTo>
                    <a:lnTo>
                      <a:pt x="12343" y="10800"/>
                    </a:lnTo>
                    <a:lnTo>
                      <a:pt x="11726" y="10800"/>
                    </a:lnTo>
                    <a:lnTo>
                      <a:pt x="11109" y="10800"/>
                    </a:lnTo>
                    <a:lnTo>
                      <a:pt x="10491" y="10800"/>
                    </a:lnTo>
                    <a:lnTo>
                      <a:pt x="9874" y="10800"/>
                    </a:lnTo>
                    <a:lnTo>
                      <a:pt x="9257" y="10800"/>
                    </a:lnTo>
                    <a:lnTo>
                      <a:pt x="8640" y="10800"/>
                    </a:lnTo>
                    <a:lnTo>
                      <a:pt x="8023" y="10800"/>
                    </a:lnTo>
                    <a:lnTo>
                      <a:pt x="7406" y="10800"/>
                    </a:lnTo>
                    <a:lnTo>
                      <a:pt x="6789" y="8100"/>
                    </a:lnTo>
                    <a:lnTo>
                      <a:pt x="6171" y="8100"/>
                    </a:lnTo>
                    <a:lnTo>
                      <a:pt x="4320" y="8100"/>
                    </a:lnTo>
                    <a:lnTo>
                      <a:pt x="3086" y="5400"/>
                    </a:lnTo>
                    <a:lnTo>
                      <a:pt x="1851" y="5400"/>
                    </a:lnTo>
                    <a:lnTo>
                      <a:pt x="0" y="2700"/>
                    </a:lnTo>
                    <a:lnTo>
                      <a:pt x="0" y="2700"/>
                    </a:lnTo>
                    <a:lnTo>
                      <a:pt x="0" y="16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29" name="Shape 929"/>
              <p:cNvSpPr/>
              <p:nvPr/>
            </p:nvSpPr>
            <p:spPr>
              <a:xfrm>
                <a:off x="1938337" y="987425"/>
                <a:ext cx="55563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51" y="21600"/>
                    </a:moveTo>
                    <a:lnTo>
                      <a:pt x="1851" y="21600"/>
                    </a:lnTo>
                    <a:lnTo>
                      <a:pt x="1851" y="19200"/>
                    </a:lnTo>
                    <a:lnTo>
                      <a:pt x="1851" y="19200"/>
                    </a:lnTo>
                    <a:lnTo>
                      <a:pt x="2469" y="19200"/>
                    </a:lnTo>
                    <a:lnTo>
                      <a:pt x="2469" y="16800"/>
                    </a:lnTo>
                    <a:lnTo>
                      <a:pt x="3086" y="16800"/>
                    </a:lnTo>
                    <a:lnTo>
                      <a:pt x="3086" y="16800"/>
                    </a:lnTo>
                    <a:lnTo>
                      <a:pt x="3086" y="16800"/>
                    </a:lnTo>
                    <a:lnTo>
                      <a:pt x="3703" y="16800"/>
                    </a:lnTo>
                    <a:lnTo>
                      <a:pt x="3703" y="14400"/>
                    </a:lnTo>
                    <a:lnTo>
                      <a:pt x="4320" y="14400"/>
                    </a:lnTo>
                    <a:lnTo>
                      <a:pt x="4320" y="14400"/>
                    </a:lnTo>
                    <a:lnTo>
                      <a:pt x="4320" y="14400"/>
                    </a:lnTo>
                    <a:lnTo>
                      <a:pt x="4937" y="12000"/>
                    </a:lnTo>
                    <a:lnTo>
                      <a:pt x="5554" y="12000"/>
                    </a:lnTo>
                    <a:lnTo>
                      <a:pt x="6171" y="12000"/>
                    </a:lnTo>
                    <a:lnTo>
                      <a:pt x="6789" y="12000"/>
                    </a:lnTo>
                    <a:lnTo>
                      <a:pt x="7406" y="12000"/>
                    </a:lnTo>
                    <a:lnTo>
                      <a:pt x="8023" y="9600"/>
                    </a:lnTo>
                    <a:lnTo>
                      <a:pt x="8640" y="9600"/>
                    </a:lnTo>
                    <a:lnTo>
                      <a:pt x="9257" y="9600"/>
                    </a:lnTo>
                    <a:lnTo>
                      <a:pt x="9874" y="9600"/>
                    </a:lnTo>
                    <a:lnTo>
                      <a:pt x="10491" y="9600"/>
                    </a:lnTo>
                    <a:lnTo>
                      <a:pt x="11109" y="9600"/>
                    </a:lnTo>
                    <a:lnTo>
                      <a:pt x="11726" y="9600"/>
                    </a:lnTo>
                    <a:lnTo>
                      <a:pt x="12343" y="9600"/>
                    </a:lnTo>
                    <a:lnTo>
                      <a:pt x="12960" y="12000"/>
                    </a:lnTo>
                    <a:lnTo>
                      <a:pt x="13577" y="12000"/>
                    </a:lnTo>
                    <a:lnTo>
                      <a:pt x="14194" y="12000"/>
                    </a:lnTo>
                    <a:lnTo>
                      <a:pt x="14811" y="12000"/>
                    </a:lnTo>
                    <a:lnTo>
                      <a:pt x="15429" y="12000"/>
                    </a:lnTo>
                    <a:lnTo>
                      <a:pt x="17280" y="12000"/>
                    </a:lnTo>
                    <a:lnTo>
                      <a:pt x="18514" y="14400"/>
                    </a:lnTo>
                    <a:lnTo>
                      <a:pt x="19749" y="14400"/>
                    </a:lnTo>
                    <a:lnTo>
                      <a:pt x="21600" y="16800"/>
                    </a:lnTo>
                    <a:lnTo>
                      <a:pt x="21600" y="4800"/>
                    </a:lnTo>
                    <a:lnTo>
                      <a:pt x="20366" y="4800"/>
                    </a:lnTo>
                    <a:lnTo>
                      <a:pt x="19131" y="4800"/>
                    </a:lnTo>
                    <a:lnTo>
                      <a:pt x="17280" y="2400"/>
                    </a:lnTo>
                    <a:lnTo>
                      <a:pt x="16046" y="2400"/>
                    </a:lnTo>
                    <a:lnTo>
                      <a:pt x="15429" y="2400"/>
                    </a:lnTo>
                    <a:lnTo>
                      <a:pt x="14811" y="0"/>
                    </a:lnTo>
                    <a:lnTo>
                      <a:pt x="13577" y="0"/>
                    </a:lnTo>
                    <a:lnTo>
                      <a:pt x="12960" y="0"/>
                    </a:lnTo>
                    <a:lnTo>
                      <a:pt x="12343" y="0"/>
                    </a:lnTo>
                    <a:lnTo>
                      <a:pt x="11726" y="0"/>
                    </a:lnTo>
                    <a:lnTo>
                      <a:pt x="11109" y="0"/>
                    </a:lnTo>
                    <a:lnTo>
                      <a:pt x="10491" y="0"/>
                    </a:lnTo>
                    <a:lnTo>
                      <a:pt x="9257" y="0"/>
                    </a:lnTo>
                    <a:lnTo>
                      <a:pt x="8640" y="0"/>
                    </a:lnTo>
                    <a:lnTo>
                      <a:pt x="8023" y="0"/>
                    </a:lnTo>
                    <a:lnTo>
                      <a:pt x="7406" y="0"/>
                    </a:lnTo>
                    <a:lnTo>
                      <a:pt x="6789" y="0"/>
                    </a:lnTo>
                    <a:lnTo>
                      <a:pt x="6171" y="2400"/>
                    </a:lnTo>
                    <a:lnTo>
                      <a:pt x="5554" y="2400"/>
                    </a:lnTo>
                    <a:lnTo>
                      <a:pt x="4937" y="2400"/>
                    </a:lnTo>
                    <a:lnTo>
                      <a:pt x="4320" y="2400"/>
                    </a:lnTo>
                    <a:lnTo>
                      <a:pt x="3703" y="4800"/>
                    </a:lnTo>
                    <a:lnTo>
                      <a:pt x="3086" y="4800"/>
                    </a:lnTo>
                    <a:lnTo>
                      <a:pt x="3086" y="4800"/>
                    </a:lnTo>
                    <a:lnTo>
                      <a:pt x="2469" y="4800"/>
                    </a:lnTo>
                    <a:lnTo>
                      <a:pt x="2469" y="7200"/>
                    </a:lnTo>
                    <a:lnTo>
                      <a:pt x="1851" y="7200"/>
                    </a:lnTo>
                    <a:lnTo>
                      <a:pt x="1851" y="7200"/>
                    </a:lnTo>
                    <a:lnTo>
                      <a:pt x="1234" y="9600"/>
                    </a:lnTo>
                    <a:lnTo>
                      <a:pt x="1234" y="9600"/>
                    </a:lnTo>
                    <a:lnTo>
                      <a:pt x="617" y="9600"/>
                    </a:lnTo>
                    <a:lnTo>
                      <a:pt x="617" y="12000"/>
                    </a:lnTo>
                    <a:lnTo>
                      <a:pt x="0" y="12000"/>
                    </a:lnTo>
                    <a:lnTo>
                      <a:pt x="0" y="14400"/>
                    </a:lnTo>
                    <a:lnTo>
                      <a:pt x="0" y="14400"/>
                    </a:lnTo>
                    <a:lnTo>
                      <a:pt x="1851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30" name="Shape 930"/>
              <p:cNvSpPr/>
              <p:nvPr/>
            </p:nvSpPr>
            <p:spPr>
              <a:xfrm>
                <a:off x="1927225" y="996950"/>
                <a:ext cx="15875" cy="555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1600"/>
                    </a:moveTo>
                    <a:lnTo>
                      <a:pt x="10800" y="21600"/>
                    </a:lnTo>
                    <a:lnTo>
                      <a:pt x="10800" y="19749"/>
                    </a:lnTo>
                    <a:lnTo>
                      <a:pt x="10800" y="17897"/>
                    </a:lnTo>
                    <a:lnTo>
                      <a:pt x="10800" y="16663"/>
                    </a:lnTo>
                    <a:lnTo>
                      <a:pt x="10800" y="14811"/>
                    </a:lnTo>
                    <a:lnTo>
                      <a:pt x="10800" y="13577"/>
                    </a:lnTo>
                    <a:lnTo>
                      <a:pt x="10800" y="12343"/>
                    </a:lnTo>
                    <a:lnTo>
                      <a:pt x="10800" y="11726"/>
                    </a:lnTo>
                    <a:lnTo>
                      <a:pt x="10800" y="11109"/>
                    </a:lnTo>
                    <a:lnTo>
                      <a:pt x="10800" y="10491"/>
                    </a:lnTo>
                    <a:lnTo>
                      <a:pt x="10800" y="9874"/>
                    </a:lnTo>
                    <a:lnTo>
                      <a:pt x="10800" y="9257"/>
                    </a:lnTo>
                    <a:lnTo>
                      <a:pt x="10800" y="8640"/>
                    </a:lnTo>
                    <a:lnTo>
                      <a:pt x="10800" y="8023"/>
                    </a:lnTo>
                    <a:lnTo>
                      <a:pt x="10800" y="7406"/>
                    </a:lnTo>
                    <a:lnTo>
                      <a:pt x="10800" y="6789"/>
                    </a:lnTo>
                    <a:lnTo>
                      <a:pt x="12960" y="6171"/>
                    </a:lnTo>
                    <a:lnTo>
                      <a:pt x="12960" y="5554"/>
                    </a:lnTo>
                    <a:lnTo>
                      <a:pt x="12960" y="4937"/>
                    </a:lnTo>
                    <a:lnTo>
                      <a:pt x="12960" y="4937"/>
                    </a:lnTo>
                    <a:lnTo>
                      <a:pt x="15120" y="4320"/>
                    </a:lnTo>
                    <a:lnTo>
                      <a:pt x="15120" y="3703"/>
                    </a:lnTo>
                    <a:lnTo>
                      <a:pt x="15120" y="3703"/>
                    </a:lnTo>
                    <a:lnTo>
                      <a:pt x="15120" y="3703"/>
                    </a:lnTo>
                    <a:lnTo>
                      <a:pt x="17280" y="3086"/>
                    </a:lnTo>
                    <a:lnTo>
                      <a:pt x="17280" y="3086"/>
                    </a:lnTo>
                    <a:lnTo>
                      <a:pt x="17280" y="3086"/>
                    </a:lnTo>
                    <a:lnTo>
                      <a:pt x="17280" y="2469"/>
                    </a:lnTo>
                    <a:lnTo>
                      <a:pt x="19440" y="2469"/>
                    </a:lnTo>
                    <a:lnTo>
                      <a:pt x="19440" y="2469"/>
                    </a:lnTo>
                    <a:lnTo>
                      <a:pt x="19440" y="1851"/>
                    </a:lnTo>
                    <a:lnTo>
                      <a:pt x="19440" y="1851"/>
                    </a:lnTo>
                    <a:lnTo>
                      <a:pt x="21600" y="1851"/>
                    </a:lnTo>
                    <a:lnTo>
                      <a:pt x="15120" y="0"/>
                    </a:lnTo>
                    <a:lnTo>
                      <a:pt x="12960" y="0"/>
                    </a:lnTo>
                    <a:lnTo>
                      <a:pt x="12960" y="0"/>
                    </a:lnTo>
                    <a:lnTo>
                      <a:pt x="12960" y="617"/>
                    </a:lnTo>
                    <a:lnTo>
                      <a:pt x="10800" y="617"/>
                    </a:lnTo>
                    <a:lnTo>
                      <a:pt x="10800" y="1234"/>
                    </a:lnTo>
                    <a:lnTo>
                      <a:pt x="10800" y="1234"/>
                    </a:lnTo>
                    <a:lnTo>
                      <a:pt x="8640" y="1234"/>
                    </a:lnTo>
                    <a:lnTo>
                      <a:pt x="8640" y="1851"/>
                    </a:lnTo>
                    <a:lnTo>
                      <a:pt x="8640" y="1851"/>
                    </a:lnTo>
                    <a:lnTo>
                      <a:pt x="6480" y="2469"/>
                    </a:lnTo>
                    <a:lnTo>
                      <a:pt x="6480" y="2469"/>
                    </a:lnTo>
                    <a:lnTo>
                      <a:pt x="6480" y="3086"/>
                    </a:lnTo>
                    <a:lnTo>
                      <a:pt x="4320" y="3703"/>
                    </a:lnTo>
                    <a:lnTo>
                      <a:pt x="4320" y="4320"/>
                    </a:lnTo>
                    <a:lnTo>
                      <a:pt x="4320" y="4937"/>
                    </a:lnTo>
                    <a:lnTo>
                      <a:pt x="4320" y="5554"/>
                    </a:lnTo>
                    <a:lnTo>
                      <a:pt x="2160" y="6171"/>
                    </a:lnTo>
                    <a:lnTo>
                      <a:pt x="2160" y="6789"/>
                    </a:lnTo>
                    <a:lnTo>
                      <a:pt x="2160" y="7406"/>
                    </a:lnTo>
                    <a:lnTo>
                      <a:pt x="2160" y="8023"/>
                    </a:lnTo>
                    <a:lnTo>
                      <a:pt x="2160" y="8640"/>
                    </a:lnTo>
                    <a:lnTo>
                      <a:pt x="2160" y="9257"/>
                    </a:lnTo>
                    <a:lnTo>
                      <a:pt x="0" y="10491"/>
                    </a:lnTo>
                    <a:lnTo>
                      <a:pt x="0" y="11109"/>
                    </a:lnTo>
                    <a:lnTo>
                      <a:pt x="0" y="11726"/>
                    </a:lnTo>
                    <a:lnTo>
                      <a:pt x="2160" y="12343"/>
                    </a:lnTo>
                    <a:lnTo>
                      <a:pt x="2160" y="13577"/>
                    </a:lnTo>
                    <a:lnTo>
                      <a:pt x="2160" y="15429"/>
                    </a:lnTo>
                    <a:lnTo>
                      <a:pt x="2160" y="16663"/>
                    </a:lnTo>
                    <a:lnTo>
                      <a:pt x="2160" y="18514"/>
                    </a:lnTo>
                    <a:lnTo>
                      <a:pt x="2160" y="19749"/>
                    </a:lnTo>
                    <a:lnTo>
                      <a:pt x="2160" y="21600"/>
                    </a:lnTo>
                    <a:lnTo>
                      <a:pt x="2160" y="21600"/>
                    </a:lnTo>
                    <a:lnTo>
                      <a:pt x="10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31" name="Shape 931"/>
              <p:cNvSpPr/>
              <p:nvPr/>
            </p:nvSpPr>
            <p:spPr>
              <a:xfrm>
                <a:off x="1912937" y="1052512"/>
                <a:ext cx="22226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629" y="21600"/>
                    </a:moveTo>
                    <a:lnTo>
                      <a:pt x="4629" y="21600"/>
                    </a:lnTo>
                    <a:lnTo>
                      <a:pt x="6171" y="20769"/>
                    </a:lnTo>
                    <a:lnTo>
                      <a:pt x="7714" y="19938"/>
                    </a:lnTo>
                    <a:lnTo>
                      <a:pt x="9257" y="19108"/>
                    </a:lnTo>
                    <a:lnTo>
                      <a:pt x="12343" y="17446"/>
                    </a:lnTo>
                    <a:lnTo>
                      <a:pt x="12343" y="17446"/>
                    </a:lnTo>
                    <a:lnTo>
                      <a:pt x="13886" y="16615"/>
                    </a:lnTo>
                    <a:lnTo>
                      <a:pt x="13886" y="15785"/>
                    </a:lnTo>
                    <a:lnTo>
                      <a:pt x="13886" y="15785"/>
                    </a:lnTo>
                    <a:lnTo>
                      <a:pt x="15429" y="14954"/>
                    </a:lnTo>
                    <a:lnTo>
                      <a:pt x="16971" y="14123"/>
                    </a:lnTo>
                    <a:lnTo>
                      <a:pt x="16971" y="13292"/>
                    </a:lnTo>
                    <a:lnTo>
                      <a:pt x="16971" y="12462"/>
                    </a:lnTo>
                    <a:lnTo>
                      <a:pt x="18514" y="12462"/>
                    </a:lnTo>
                    <a:lnTo>
                      <a:pt x="18514" y="11631"/>
                    </a:lnTo>
                    <a:lnTo>
                      <a:pt x="18514" y="10800"/>
                    </a:lnTo>
                    <a:lnTo>
                      <a:pt x="20057" y="9969"/>
                    </a:lnTo>
                    <a:lnTo>
                      <a:pt x="20057" y="9138"/>
                    </a:lnTo>
                    <a:lnTo>
                      <a:pt x="20057" y="8308"/>
                    </a:lnTo>
                    <a:lnTo>
                      <a:pt x="20057" y="7477"/>
                    </a:lnTo>
                    <a:lnTo>
                      <a:pt x="21600" y="6646"/>
                    </a:lnTo>
                    <a:lnTo>
                      <a:pt x="21600" y="5815"/>
                    </a:lnTo>
                    <a:lnTo>
                      <a:pt x="21600" y="4985"/>
                    </a:lnTo>
                    <a:lnTo>
                      <a:pt x="21600" y="4154"/>
                    </a:lnTo>
                    <a:lnTo>
                      <a:pt x="21600" y="3323"/>
                    </a:lnTo>
                    <a:lnTo>
                      <a:pt x="21600" y="2492"/>
                    </a:lnTo>
                    <a:lnTo>
                      <a:pt x="21600" y="1662"/>
                    </a:lnTo>
                    <a:lnTo>
                      <a:pt x="21600" y="831"/>
                    </a:lnTo>
                    <a:lnTo>
                      <a:pt x="21600" y="0"/>
                    </a:lnTo>
                    <a:lnTo>
                      <a:pt x="15429" y="0"/>
                    </a:lnTo>
                    <a:lnTo>
                      <a:pt x="15429" y="831"/>
                    </a:lnTo>
                    <a:lnTo>
                      <a:pt x="15429" y="1662"/>
                    </a:lnTo>
                    <a:lnTo>
                      <a:pt x="15429" y="2492"/>
                    </a:lnTo>
                    <a:lnTo>
                      <a:pt x="15429" y="3323"/>
                    </a:lnTo>
                    <a:lnTo>
                      <a:pt x="15429" y="4154"/>
                    </a:lnTo>
                    <a:lnTo>
                      <a:pt x="15429" y="4985"/>
                    </a:lnTo>
                    <a:lnTo>
                      <a:pt x="15429" y="5815"/>
                    </a:lnTo>
                    <a:lnTo>
                      <a:pt x="13886" y="5815"/>
                    </a:lnTo>
                    <a:lnTo>
                      <a:pt x="13886" y="6646"/>
                    </a:lnTo>
                    <a:lnTo>
                      <a:pt x="13886" y="7477"/>
                    </a:lnTo>
                    <a:lnTo>
                      <a:pt x="13886" y="8308"/>
                    </a:lnTo>
                    <a:lnTo>
                      <a:pt x="13886" y="9138"/>
                    </a:lnTo>
                    <a:lnTo>
                      <a:pt x="12343" y="9969"/>
                    </a:lnTo>
                    <a:lnTo>
                      <a:pt x="12343" y="9969"/>
                    </a:lnTo>
                    <a:lnTo>
                      <a:pt x="12343" y="10800"/>
                    </a:lnTo>
                    <a:lnTo>
                      <a:pt x="10800" y="11631"/>
                    </a:lnTo>
                    <a:lnTo>
                      <a:pt x="10800" y="11631"/>
                    </a:lnTo>
                    <a:lnTo>
                      <a:pt x="10800" y="12462"/>
                    </a:lnTo>
                    <a:lnTo>
                      <a:pt x="9257" y="13292"/>
                    </a:lnTo>
                    <a:lnTo>
                      <a:pt x="9257" y="13292"/>
                    </a:lnTo>
                    <a:lnTo>
                      <a:pt x="9257" y="14123"/>
                    </a:lnTo>
                    <a:lnTo>
                      <a:pt x="7714" y="14954"/>
                    </a:lnTo>
                    <a:lnTo>
                      <a:pt x="7714" y="14954"/>
                    </a:lnTo>
                    <a:lnTo>
                      <a:pt x="6171" y="15785"/>
                    </a:lnTo>
                    <a:lnTo>
                      <a:pt x="4629" y="16615"/>
                    </a:lnTo>
                    <a:lnTo>
                      <a:pt x="3086" y="17446"/>
                    </a:lnTo>
                    <a:lnTo>
                      <a:pt x="1543" y="18277"/>
                    </a:lnTo>
                    <a:lnTo>
                      <a:pt x="0" y="19108"/>
                    </a:lnTo>
                    <a:lnTo>
                      <a:pt x="0" y="19108"/>
                    </a:lnTo>
                    <a:lnTo>
                      <a:pt x="4629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32" name="Shape 932"/>
              <p:cNvSpPr/>
              <p:nvPr/>
            </p:nvSpPr>
            <p:spPr>
              <a:xfrm>
                <a:off x="1871662" y="1089025"/>
                <a:ext cx="46038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45" y="21600"/>
                    </a:moveTo>
                    <a:lnTo>
                      <a:pt x="745" y="21600"/>
                    </a:lnTo>
                    <a:lnTo>
                      <a:pt x="2234" y="21600"/>
                    </a:lnTo>
                    <a:lnTo>
                      <a:pt x="3724" y="20057"/>
                    </a:lnTo>
                    <a:lnTo>
                      <a:pt x="5214" y="20057"/>
                    </a:lnTo>
                    <a:lnTo>
                      <a:pt x="6703" y="20057"/>
                    </a:lnTo>
                    <a:lnTo>
                      <a:pt x="7448" y="18514"/>
                    </a:lnTo>
                    <a:lnTo>
                      <a:pt x="8938" y="18514"/>
                    </a:lnTo>
                    <a:lnTo>
                      <a:pt x="10428" y="16971"/>
                    </a:lnTo>
                    <a:lnTo>
                      <a:pt x="11917" y="16971"/>
                    </a:lnTo>
                    <a:lnTo>
                      <a:pt x="12662" y="15429"/>
                    </a:lnTo>
                    <a:lnTo>
                      <a:pt x="13407" y="15429"/>
                    </a:lnTo>
                    <a:lnTo>
                      <a:pt x="14152" y="15429"/>
                    </a:lnTo>
                    <a:lnTo>
                      <a:pt x="14897" y="13886"/>
                    </a:lnTo>
                    <a:lnTo>
                      <a:pt x="15641" y="13886"/>
                    </a:lnTo>
                    <a:lnTo>
                      <a:pt x="15641" y="13886"/>
                    </a:lnTo>
                    <a:lnTo>
                      <a:pt x="16386" y="12343"/>
                    </a:lnTo>
                    <a:lnTo>
                      <a:pt x="17131" y="12343"/>
                    </a:lnTo>
                    <a:lnTo>
                      <a:pt x="17876" y="10800"/>
                    </a:lnTo>
                    <a:lnTo>
                      <a:pt x="18621" y="10800"/>
                    </a:lnTo>
                    <a:lnTo>
                      <a:pt x="18621" y="9257"/>
                    </a:lnTo>
                    <a:lnTo>
                      <a:pt x="19366" y="9257"/>
                    </a:lnTo>
                    <a:lnTo>
                      <a:pt x="20110" y="7714"/>
                    </a:lnTo>
                    <a:lnTo>
                      <a:pt x="20855" y="7714"/>
                    </a:lnTo>
                    <a:lnTo>
                      <a:pt x="20855" y="6171"/>
                    </a:lnTo>
                    <a:lnTo>
                      <a:pt x="21600" y="4629"/>
                    </a:lnTo>
                    <a:lnTo>
                      <a:pt x="19366" y="0"/>
                    </a:lnTo>
                    <a:lnTo>
                      <a:pt x="18621" y="1543"/>
                    </a:lnTo>
                    <a:lnTo>
                      <a:pt x="18621" y="1543"/>
                    </a:lnTo>
                    <a:lnTo>
                      <a:pt x="17876" y="3086"/>
                    </a:lnTo>
                    <a:lnTo>
                      <a:pt x="17876" y="3086"/>
                    </a:lnTo>
                    <a:lnTo>
                      <a:pt x="17131" y="4629"/>
                    </a:lnTo>
                    <a:lnTo>
                      <a:pt x="16386" y="4629"/>
                    </a:lnTo>
                    <a:lnTo>
                      <a:pt x="16386" y="6171"/>
                    </a:lnTo>
                    <a:lnTo>
                      <a:pt x="15641" y="6171"/>
                    </a:lnTo>
                    <a:lnTo>
                      <a:pt x="14897" y="6171"/>
                    </a:lnTo>
                    <a:lnTo>
                      <a:pt x="14897" y="7714"/>
                    </a:lnTo>
                    <a:lnTo>
                      <a:pt x="14152" y="7714"/>
                    </a:lnTo>
                    <a:lnTo>
                      <a:pt x="13407" y="7714"/>
                    </a:lnTo>
                    <a:lnTo>
                      <a:pt x="12662" y="9257"/>
                    </a:lnTo>
                    <a:lnTo>
                      <a:pt x="11917" y="9257"/>
                    </a:lnTo>
                    <a:lnTo>
                      <a:pt x="11917" y="9257"/>
                    </a:lnTo>
                    <a:lnTo>
                      <a:pt x="11172" y="10800"/>
                    </a:lnTo>
                    <a:lnTo>
                      <a:pt x="9683" y="10800"/>
                    </a:lnTo>
                    <a:lnTo>
                      <a:pt x="8193" y="12343"/>
                    </a:lnTo>
                    <a:lnTo>
                      <a:pt x="6703" y="12343"/>
                    </a:lnTo>
                    <a:lnTo>
                      <a:pt x="5959" y="12343"/>
                    </a:lnTo>
                    <a:lnTo>
                      <a:pt x="4469" y="13886"/>
                    </a:lnTo>
                    <a:lnTo>
                      <a:pt x="2979" y="13886"/>
                    </a:lnTo>
                    <a:lnTo>
                      <a:pt x="1490" y="15429"/>
                    </a:lnTo>
                    <a:lnTo>
                      <a:pt x="0" y="15429"/>
                    </a:lnTo>
                    <a:lnTo>
                      <a:pt x="0" y="15429"/>
                    </a:lnTo>
                    <a:lnTo>
                      <a:pt x="745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33" name="Shape 933"/>
              <p:cNvSpPr/>
              <p:nvPr/>
            </p:nvSpPr>
            <p:spPr>
              <a:xfrm>
                <a:off x="1833562" y="1104900"/>
                <a:ext cx="39688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592" y="21600"/>
                    </a:moveTo>
                    <a:lnTo>
                      <a:pt x="2592" y="21600"/>
                    </a:lnTo>
                    <a:lnTo>
                      <a:pt x="3456" y="20250"/>
                    </a:lnTo>
                    <a:lnTo>
                      <a:pt x="4320" y="18900"/>
                    </a:lnTo>
                    <a:lnTo>
                      <a:pt x="5184" y="17550"/>
                    </a:lnTo>
                    <a:lnTo>
                      <a:pt x="6048" y="16200"/>
                    </a:lnTo>
                    <a:lnTo>
                      <a:pt x="6912" y="14850"/>
                    </a:lnTo>
                    <a:lnTo>
                      <a:pt x="7776" y="14850"/>
                    </a:lnTo>
                    <a:lnTo>
                      <a:pt x="8640" y="13500"/>
                    </a:lnTo>
                    <a:lnTo>
                      <a:pt x="8640" y="13500"/>
                    </a:lnTo>
                    <a:lnTo>
                      <a:pt x="9504" y="12150"/>
                    </a:lnTo>
                    <a:lnTo>
                      <a:pt x="10368" y="12150"/>
                    </a:lnTo>
                    <a:lnTo>
                      <a:pt x="10368" y="12150"/>
                    </a:lnTo>
                    <a:lnTo>
                      <a:pt x="11232" y="10800"/>
                    </a:lnTo>
                    <a:lnTo>
                      <a:pt x="12096" y="10800"/>
                    </a:lnTo>
                    <a:lnTo>
                      <a:pt x="12960" y="9450"/>
                    </a:lnTo>
                    <a:lnTo>
                      <a:pt x="12960" y="9450"/>
                    </a:lnTo>
                    <a:lnTo>
                      <a:pt x="13824" y="9450"/>
                    </a:lnTo>
                    <a:lnTo>
                      <a:pt x="14688" y="8100"/>
                    </a:lnTo>
                    <a:lnTo>
                      <a:pt x="15552" y="8100"/>
                    </a:lnTo>
                    <a:lnTo>
                      <a:pt x="15552" y="8100"/>
                    </a:lnTo>
                    <a:lnTo>
                      <a:pt x="16416" y="8100"/>
                    </a:lnTo>
                    <a:lnTo>
                      <a:pt x="17280" y="6750"/>
                    </a:lnTo>
                    <a:lnTo>
                      <a:pt x="18144" y="6750"/>
                    </a:lnTo>
                    <a:lnTo>
                      <a:pt x="19008" y="6750"/>
                    </a:lnTo>
                    <a:lnTo>
                      <a:pt x="19872" y="6750"/>
                    </a:lnTo>
                    <a:lnTo>
                      <a:pt x="20736" y="5400"/>
                    </a:lnTo>
                    <a:lnTo>
                      <a:pt x="21600" y="5400"/>
                    </a:lnTo>
                    <a:lnTo>
                      <a:pt x="20736" y="0"/>
                    </a:lnTo>
                    <a:lnTo>
                      <a:pt x="19872" y="0"/>
                    </a:lnTo>
                    <a:lnTo>
                      <a:pt x="19008" y="0"/>
                    </a:lnTo>
                    <a:lnTo>
                      <a:pt x="18144" y="1350"/>
                    </a:lnTo>
                    <a:lnTo>
                      <a:pt x="17280" y="1350"/>
                    </a:lnTo>
                    <a:lnTo>
                      <a:pt x="16416" y="1350"/>
                    </a:lnTo>
                    <a:lnTo>
                      <a:pt x="15552" y="1350"/>
                    </a:lnTo>
                    <a:lnTo>
                      <a:pt x="14688" y="2700"/>
                    </a:lnTo>
                    <a:lnTo>
                      <a:pt x="13824" y="2700"/>
                    </a:lnTo>
                    <a:lnTo>
                      <a:pt x="12960" y="4050"/>
                    </a:lnTo>
                    <a:lnTo>
                      <a:pt x="12096" y="4050"/>
                    </a:lnTo>
                    <a:lnTo>
                      <a:pt x="12096" y="4050"/>
                    </a:lnTo>
                    <a:lnTo>
                      <a:pt x="11232" y="5400"/>
                    </a:lnTo>
                    <a:lnTo>
                      <a:pt x="10368" y="5400"/>
                    </a:lnTo>
                    <a:lnTo>
                      <a:pt x="9504" y="5400"/>
                    </a:lnTo>
                    <a:lnTo>
                      <a:pt x="8640" y="6750"/>
                    </a:lnTo>
                    <a:lnTo>
                      <a:pt x="8640" y="6750"/>
                    </a:lnTo>
                    <a:lnTo>
                      <a:pt x="7776" y="8100"/>
                    </a:lnTo>
                    <a:lnTo>
                      <a:pt x="6912" y="8100"/>
                    </a:lnTo>
                    <a:lnTo>
                      <a:pt x="6048" y="9450"/>
                    </a:lnTo>
                    <a:lnTo>
                      <a:pt x="6048" y="9450"/>
                    </a:lnTo>
                    <a:lnTo>
                      <a:pt x="4320" y="10800"/>
                    </a:lnTo>
                    <a:lnTo>
                      <a:pt x="3456" y="12150"/>
                    </a:lnTo>
                    <a:lnTo>
                      <a:pt x="2592" y="13500"/>
                    </a:lnTo>
                    <a:lnTo>
                      <a:pt x="1728" y="14850"/>
                    </a:lnTo>
                    <a:lnTo>
                      <a:pt x="864" y="16200"/>
                    </a:lnTo>
                    <a:lnTo>
                      <a:pt x="0" y="17550"/>
                    </a:lnTo>
                    <a:lnTo>
                      <a:pt x="0" y="17550"/>
                    </a:lnTo>
                    <a:lnTo>
                      <a:pt x="2592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34" name="Shape 934"/>
              <p:cNvSpPr/>
              <p:nvPr/>
            </p:nvSpPr>
            <p:spPr>
              <a:xfrm>
                <a:off x="1814512" y="1125537"/>
                <a:ext cx="23813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320" y="21600"/>
                    </a:moveTo>
                    <a:lnTo>
                      <a:pt x="4320" y="21600"/>
                    </a:lnTo>
                    <a:lnTo>
                      <a:pt x="5760" y="20661"/>
                    </a:lnTo>
                    <a:lnTo>
                      <a:pt x="5760" y="19722"/>
                    </a:lnTo>
                    <a:lnTo>
                      <a:pt x="7200" y="19722"/>
                    </a:lnTo>
                    <a:lnTo>
                      <a:pt x="7200" y="18783"/>
                    </a:lnTo>
                    <a:lnTo>
                      <a:pt x="8640" y="17843"/>
                    </a:lnTo>
                    <a:lnTo>
                      <a:pt x="8640" y="17843"/>
                    </a:lnTo>
                    <a:lnTo>
                      <a:pt x="10080" y="16904"/>
                    </a:lnTo>
                    <a:lnTo>
                      <a:pt x="10080" y="15965"/>
                    </a:lnTo>
                    <a:lnTo>
                      <a:pt x="10080" y="15965"/>
                    </a:lnTo>
                    <a:lnTo>
                      <a:pt x="11520" y="15026"/>
                    </a:lnTo>
                    <a:lnTo>
                      <a:pt x="11520" y="14087"/>
                    </a:lnTo>
                    <a:lnTo>
                      <a:pt x="12960" y="13148"/>
                    </a:lnTo>
                    <a:lnTo>
                      <a:pt x="12960" y="11270"/>
                    </a:lnTo>
                    <a:lnTo>
                      <a:pt x="14400" y="10330"/>
                    </a:lnTo>
                    <a:lnTo>
                      <a:pt x="14400" y="9391"/>
                    </a:lnTo>
                    <a:lnTo>
                      <a:pt x="15840" y="7513"/>
                    </a:lnTo>
                    <a:lnTo>
                      <a:pt x="17280" y="6574"/>
                    </a:lnTo>
                    <a:lnTo>
                      <a:pt x="17280" y="6574"/>
                    </a:lnTo>
                    <a:lnTo>
                      <a:pt x="17280" y="5635"/>
                    </a:lnTo>
                    <a:lnTo>
                      <a:pt x="18720" y="4696"/>
                    </a:lnTo>
                    <a:lnTo>
                      <a:pt x="18720" y="4696"/>
                    </a:lnTo>
                    <a:lnTo>
                      <a:pt x="18720" y="3757"/>
                    </a:lnTo>
                    <a:lnTo>
                      <a:pt x="20160" y="3757"/>
                    </a:lnTo>
                    <a:lnTo>
                      <a:pt x="20160" y="3757"/>
                    </a:lnTo>
                    <a:lnTo>
                      <a:pt x="21600" y="2817"/>
                    </a:lnTo>
                    <a:lnTo>
                      <a:pt x="17280" y="0"/>
                    </a:lnTo>
                    <a:lnTo>
                      <a:pt x="15840" y="939"/>
                    </a:lnTo>
                    <a:lnTo>
                      <a:pt x="14400" y="939"/>
                    </a:lnTo>
                    <a:lnTo>
                      <a:pt x="14400" y="1878"/>
                    </a:lnTo>
                    <a:lnTo>
                      <a:pt x="12960" y="2817"/>
                    </a:lnTo>
                    <a:lnTo>
                      <a:pt x="12960" y="2817"/>
                    </a:lnTo>
                    <a:lnTo>
                      <a:pt x="12960" y="3757"/>
                    </a:lnTo>
                    <a:lnTo>
                      <a:pt x="11520" y="3757"/>
                    </a:lnTo>
                    <a:lnTo>
                      <a:pt x="11520" y="4696"/>
                    </a:lnTo>
                    <a:lnTo>
                      <a:pt x="10080" y="5635"/>
                    </a:lnTo>
                    <a:lnTo>
                      <a:pt x="10080" y="7513"/>
                    </a:lnTo>
                    <a:lnTo>
                      <a:pt x="8640" y="8452"/>
                    </a:lnTo>
                    <a:lnTo>
                      <a:pt x="7200" y="10330"/>
                    </a:lnTo>
                    <a:lnTo>
                      <a:pt x="7200" y="11270"/>
                    </a:lnTo>
                    <a:lnTo>
                      <a:pt x="5760" y="13148"/>
                    </a:lnTo>
                    <a:lnTo>
                      <a:pt x="5760" y="13148"/>
                    </a:lnTo>
                    <a:lnTo>
                      <a:pt x="4320" y="14087"/>
                    </a:lnTo>
                    <a:lnTo>
                      <a:pt x="4320" y="14087"/>
                    </a:lnTo>
                    <a:lnTo>
                      <a:pt x="4320" y="15026"/>
                    </a:lnTo>
                    <a:lnTo>
                      <a:pt x="4320" y="15965"/>
                    </a:lnTo>
                    <a:lnTo>
                      <a:pt x="2880" y="15965"/>
                    </a:lnTo>
                    <a:lnTo>
                      <a:pt x="2880" y="16904"/>
                    </a:lnTo>
                    <a:lnTo>
                      <a:pt x="1440" y="16904"/>
                    </a:lnTo>
                    <a:lnTo>
                      <a:pt x="1440" y="17843"/>
                    </a:lnTo>
                    <a:lnTo>
                      <a:pt x="1440" y="17843"/>
                    </a:lnTo>
                    <a:lnTo>
                      <a:pt x="0" y="18783"/>
                    </a:lnTo>
                    <a:lnTo>
                      <a:pt x="0" y="18783"/>
                    </a:lnTo>
                    <a:lnTo>
                      <a:pt x="432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35" name="Shape 935"/>
              <p:cNvSpPr/>
              <p:nvPr/>
            </p:nvSpPr>
            <p:spPr>
              <a:xfrm>
                <a:off x="1495425" y="127000"/>
                <a:ext cx="58738" cy="682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676" y="0"/>
                    </a:move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016" y="21600"/>
                    </a:lnTo>
                    <a:lnTo>
                      <a:pt x="21016" y="21600"/>
                    </a:lnTo>
                    <a:lnTo>
                      <a:pt x="21016" y="21600"/>
                    </a:lnTo>
                    <a:lnTo>
                      <a:pt x="21016" y="21600"/>
                    </a:lnTo>
                    <a:lnTo>
                      <a:pt x="21016" y="21098"/>
                    </a:lnTo>
                    <a:lnTo>
                      <a:pt x="21016" y="21098"/>
                    </a:lnTo>
                    <a:lnTo>
                      <a:pt x="21016" y="21098"/>
                    </a:lnTo>
                    <a:lnTo>
                      <a:pt x="21016" y="21098"/>
                    </a:lnTo>
                    <a:lnTo>
                      <a:pt x="20432" y="21098"/>
                    </a:lnTo>
                    <a:lnTo>
                      <a:pt x="20432" y="21098"/>
                    </a:lnTo>
                    <a:lnTo>
                      <a:pt x="20432" y="21098"/>
                    </a:lnTo>
                    <a:lnTo>
                      <a:pt x="20432" y="21098"/>
                    </a:lnTo>
                    <a:lnTo>
                      <a:pt x="20432" y="21098"/>
                    </a:lnTo>
                    <a:lnTo>
                      <a:pt x="20432" y="21098"/>
                    </a:lnTo>
                    <a:lnTo>
                      <a:pt x="20432" y="21098"/>
                    </a:lnTo>
                    <a:lnTo>
                      <a:pt x="19849" y="21098"/>
                    </a:lnTo>
                    <a:lnTo>
                      <a:pt x="19849" y="21098"/>
                    </a:lnTo>
                    <a:lnTo>
                      <a:pt x="19849" y="21098"/>
                    </a:lnTo>
                    <a:lnTo>
                      <a:pt x="19849" y="21098"/>
                    </a:lnTo>
                    <a:lnTo>
                      <a:pt x="19849" y="21098"/>
                    </a:lnTo>
                    <a:lnTo>
                      <a:pt x="19849" y="20595"/>
                    </a:lnTo>
                    <a:lnTo>
                      <a:pt x="19849" y="20595"/>
                    </a:lnTo>
                    <a:lnTo>
                      <a:pt x="19265" y="20595"/>
                    </a:lnTo>
                    <a:lnTo>
                      <a:pt x="19265" y="20595"/>
                    </a:lnTo>
                    <a:lnTo>
                      <a:pt x="19265" y="20595"/>
                    </a:lnTo>
                    <a:lnTo>
                      <a:pt x="19265" y="20595"/>
                    </a:lnTo>
                    <a:lnTo>
                      <a:pt x="19265" y="20595"/>
                    </a:lnTo>
                    <a:lnTo>
                      <a:pt x="19265" y="20595"/>
                    </a:lnTo>
                    <a:lnTo>
                      <a:pt x="19265" y="20595"/>
                    </a:lnTo>
                    <a:lnTo>
                      <a:pt x="18681" y="20595"/>
                    </a:lnTo>
                    <a:lnTo>
                      <a:pt x="18681" y="20595"/>
                    </a:lnTo>
                    <a:lnTo>
                      <a:pt x="18681" y="20595"/>
                    </a:lnTo>
                    <a:lnTo>
                      <a:pt x="18681" y="20595"/>
                    </a:lnTo>
                    <a:lnTo>
                      <a:pt x="18681" y="20595"/>
                    </a:lnTo>
                    <a:lnTo>
                      <a:pt x="18681" y="20595"/>
                    </a:lnTo>
                    <a:lnTo>
                      <a:pt x="18681" y="20595"/>
                    </a:lnTo>
                    <a:lnTo>
                      <a:pt x="18681" y="20595"/>
                    </a:lnTo>
                    <a:lnTo>
                      <a:pt x="18097" y="20595"/>
                    </a:lnTo>
                    <a:lnTo>
                      <a:pt x="18097" y="20093"/>
                    </a:lnTo>
                    <a:lnTo>
                      <a:pt x="18097" y="20093"/>
                    </a:lnTo>
                    <a:lnTo>
                      <a:pt x="18097" y="20093"/>
                    </a:lnTo>
                    <a:lnTo>
                      <a:pt x="18097" y="20093"/>
                    </a:lnTo>
                    <a:lnTo>
                      <a:pt x="18097" y="20093"/>
                    </a:lnTo>
                    <a:lnTo>
                      <a:pt x="17514" y="20093"/>
                    </a:lnTo>
                    <a:lnTo>
                      <a:pt x="17514" y="20093"/>
                    </a:lnTo>
                    <a:lnTo>
                      <a:pt x="17514" y="20093"/>
                    </a:lnTo>
                    <a:lnTo>
                      <a:pt x="17514" y="20093"/>
                    </a:lnTo>
                    <a:lnTo>
                      <a:pt x="17514" y="20093"/>
                    </a:lnTo>
                    <a:lnTo>
                      <a:pt x="17514" y="20093"/>
                    </a:lnTo>
                    <a:lnTo>
                      <a:pt x="17514" y="20093"/>
                    </a:lnTo>
                    <a:lnTo>
                      <a:pt x="16930" y="20093"/>
                    </a:lnTo>
                    <a:lnTo>
                      <a:pt x="16930" y="20093"/>
                    </a:lnTo>
                    <a:lnTo>
                      <a:pt x="16930" y="20093"/>
                    </a:lnTo>
                    <a:lnTo>
                      <a:pt x="16930" y="20093"/>
                    </a:lnTo>
                    <a:lnTo>
                      <a:pt x="16930" y="20093"/>
                    </a:lnTo>
                    <a:lnTo>
                      <a:pt x="16930" y="20093"/>
                    </a:lnTo>
                    <a:lnTo>
                      <a:pt x="16930" y="20093"/>
                    </a:lnTo>
                    <a:lnTo>
                      <a:pt x="16346" y="19591"/>
                    </a:lnTo>
                    <a:lnTo>
                      <a:pt x="16346" y="19591"/>
                    </a:lnTo>
                    <a:lnTo>
                      <a:pt x="16346" y="19591"/>
                    </a:lnTo>
                    <a:lnTo>
                      <a:pt x="16346" y="19591"/>
                    </a:lnTo>
                    <a:lnTo>
                      <a:pt x="16346" y="19591"/>
                    </a:lnTo>
                    <a:lnTo>
                      <a:pt x="16346" y="19591"/>
                    </a:lnTo>
                    <a:lnTo>
                      <a:pt x="16346" y="19591"/>
                    </a:lnTo>
                    <a:lnTo>
                      <a:pt x="15762" y="19591"/>
                    </a:lnTo>
                    <a:lnTo>
                      <a:pt x="15762" y="19591"/>
                    </a:lnTo>
                    <a:lnTo>
                      <a:pt x="15762" y="19591"/>
                    </a:lnTo>
                    <a:lnTo>
                      <a:pt x="15762" y="19591"/>
                    </a:lnTo>
                    <a:lnTo>
                      <a:pt x="15762" y="19591"/>
                    </a:lnTo>
                    <a:lnTo>
                      <a:pt x="15762" y="19591"/>
                    </a:lnTo>
                    <a:lnTo>
                      <a:pt x="15762" y="19591"/>
                    </a:lnTo>
                    <a:lnTo>
                      <a:pt x="15762" y="19591"/>
                    </a:lnTo>
                    <a:lnTo>
                      <a:pt x="15178" y="19591"/>
                    </a:lnTo>
                    <a:lnTo>
                      <a:pt x="15178" y="19591"/>
                    </a:lnTo>
                    <a:lnTo>
                      <a:pt x="15178" y="19591"/>
                    </a:lnTo>
                    <a:lnTo>
                      <a:pt x="15178" y="19591"/>
                    </a:lnTo>
                    <a:lnTo>
                      <a:pt x="15178" y="19591"/>
                    </a:lnTo>
                    <a:lnTo>
                      <a:pt x="15178" y="19591"/>
                    </a:lnTo>
                    <a:lnTo>
                      <a:pt x="15178" y="19591"/>
                    </a:lnTo>
                    <a:lnTo>
                      <a:pt x="14595" y="19591"/>
                    </a:lnTo>
                    <a:lnTo>
                      <a:pt x="14595" y="19591"/>
                    </a:lnTo>
                    <a:lnTo>
                      <a:pt x="14595" y="19591"/>
                    </a:lnTo>
                    <a:lnTo>
                      <a:pt x="14595" y="19591"/>
                    </a:lnTo>
                    <a:lnTo>
                      <a:pt x="14595" y="19591"/>
                    </a:lnTo>
                    <a:lnTo>
                      <a:pt x="14595" y="19591"/>
                    </a:lnTo>
                    <a:lnTo>
                      <a:pt x="14011" y="19591"/>
                    </a:lnTo>
                    <a:lnTo>
                      <a:pt x="14011" y="19591"/>
                    </a:lnTo>
                    <a:lnTo>
                      <a:pt x="14011" y="19591"/>
                    </a:lnTo>
                    <a:lnTo>
                      <a:pt x="14011" y="19591"/>
                    </a:lnTo>
                    <a:lnTo>
                      <a:pt x="14011" y="19591"/>
                    </a:lnTo>
                    <a:lnTo>
                      <a:pt x="14011" y="19088"/>
                    </a:lnTo>
                    <a:lnTo>
                      <a:pt x="14011" y="19088"/>
                    </a:lnTo>
                    <a:lnTo>
                      <a:pt x="13427" y="19088"/>
                    </a:lnTo>
                    <a:lnTo>
                      <a:pt x="13427" y="19088"/>
                    </a:lnTo>
                    <a:lnTo>
                      <a:pt x="13427" y="19088"/>
                    </a:lnTo>
                    <a:lnTo>
                      <a:pt x="13427" y="19088"/>
                    </a:lnTo>
                    <a:lnTo>
                      <a:pt x="13427" y="19088"/>
                    </a:lnTo>
                    <a:lnTo>
                      <a:pt x="13427" y="19088"/>
                    </a:lnTo>
                    <a:lnTo>
                      <a:pt x="13427" y="19088"/>
                    </a:lnTo>
                    <a:lnTo>
                      <a:pt x="12843" y="19088"/>
                    </a:lnTo>
                    <a:lnTo>
                      <a:pt x="12843" y="19088"/>
                    </a:lnTo>
                    <a:lnTo>
                      <a:pt x="12843" y="19088"/>
                    </a:lnTo>
                    <a:lnTo>
                      <a:pt x="12843" y="19088"/>
                    </a:lnTo>
                    <a:lnTo>
                      <a:pt x="12843" y="19088"/>
                    </a:lnTo>
                    <a:lnTo>
                      <a:pt x="12843" y="19088"/>
                    </a:lnTo>
                    <a:lnTo>
                      <a:pt x="12843" y="19088"/>
                    </a:lnTo>
                    <a:lnTo>
                      <a:pt x="12259" y="19088"/>
                    </a:lnTo>
                    <a:lnTo>
                      <a:pt x="12259" y="19088"/>
                    </a:lnTo>
                    <a:lnTo>
                      <a:pt x="12259" y="19088"/>
                    </a:lnTo>
                    <a:lnTo>
                      <a:pt x="12259" y="19088"/>
                    </a:lnTo>
                    <a:lnTo>
                      <a:pt x="12259" y="19088"/>
                    </a:lnTo>
                    <a:lnTo>
                      <a:pt x="12259" y="19088"/>
                    </a:lnTo>
                    <a:lnTo>
                      <a:pt x="12259" y="19088"/>
                    </a:lnTo>
                    <a:lnTo>
                      <a:pt x="12259" y="19088"/>
                    </a:lnTo>
                    <a:lnTo>
                      <a:pt x="11676" y="19088"/>
                    </a:lnTo>
                    <a:lnTo>
                      <a:pt x="11676" y="19088"/>
                    </a:lnTo>
                    <a:lnTo>
                      <a:pt x="11676" y="19088"/>
                    </a:lnTo>
                    <a:lnTo>
                      <a:pt x="11676" y="19088"/>
                    </a:lnTo>
                    <a:lnTo>
                      <a:pt x="11676" y="19088"/>
                    </a:lnTo>
                    <a:lnTo>
                      <a:pt x="11676" y="19088"/>
                    </a:lnTo>
                    <a:lnTo>
                      <a:pt x="11676" y="19088"/>
                    </a:lnTo>
                    <a:lnTo>
                      <a:pt x="11092" y="19088"/>
                    </a:lnTo>
                    <a:lnTo>
                      <a:pt x="11092" y="19088"/>
                    </a:lnTo>
                    <a:lnTo>
                      <a:pt x="11092" y="19088"/>
                    </a:lnTo>
                    <a:lnTo>
                      <a:pt x="11092" y="19088"/>
                    </a:lnTo>
                    <a:lnTo>
                      <a:pt x="11092" y="19088"/>
                    </a:lnTo>
                    <a:lnTo>
                      <a:pt x="11092" y="19088"/>
                    </a:lnTo>
                    <a:lnTo>
                      <a:pt x="10508" y="19088"/>
                    </a:lnTo>
                    <a:lnTo>
                      <a:pt x="10508" y="19088"/>
                    </a:lnTo>
                    <a:lnTo>
                      <a:pt x="10508" y="19088"/>
                    </a:lnTo>
                    <a:lnTo>
                      <a:pt x="10508" y="19088"/>
                    </a:lnTo>
                    <a:lnTo>
                      <a:pt x="10508" y="19088"/>
                    </a:lnTo>
                    <a:lnTo>
                      <a:pt x="10508" y="19088"/>
                    </a:lnTo>
                    <a:lnTo>
                      <a:pt x="10508" y="19088"/>
                    </a:lnTo>
                    <a:lnTo>
                      <a:pt x="9924" y="19088"/>
                    </a:lnTo>
                    <a:lnTo>
                      <a:pt x="9924" y="19088"/>
                    </a:lnTo>
                    <a:lnTo>
                      <a:pt x="9924" y="19088"/>
                    </a:lnTo>
                    <a:lnTo>
                      <a:pt x="9924" y="19088"/>
                    </a:lnTo>
                    <a:lnTo>
                      <a:pt x="9924" y="19088"/>
                    </a:lnTo>
                    <a:lnTo>
                      <a:pt x="9924" y="19088"/>
                    </a:lnTo>
                    <a:lnTo>
                      <a:pt x="9924" y="19088"/>
                    </a:lnTo>
                    <a:lnTo>
                      <a:pt x="9341" y="19088"/>
                    </a:lnTo>
                    <a:lnTo>
                      <a:pt x="9341" y="19088"/>
                    </a:lnTo>
                    <a:lnTo>
                      <a:pt x="9341" y="19088"/>
                    </a:lnTo>
                    <a:lnTo>
                      <a:pt x="9341" y="19088"/>
                    </a:lnTo>
                    <a:lnTo>
                      <a:pt x="9341" y="19088"/>
                    </a:lnTo>
                    <a:lnTo>
                      <a:pt x="9341" y="19088"/>
                    </a:lnTo>
                    <a:lnTo>
                      <a:pt x="9341" y="19088"/>
                    </a:lnTo>
                    <a:lnTo>
                      <a:pt x="8757" y="19088"/>
                    </a:lnTo>
                    <a:lnTo>
                      <a:pt x="8757" y="19088"/>
                    </a:lnTo>
                    <a:lnTo>
                      <a:pt x="8757" y="19088"/>
                    </a:lnTo>
                    <a:lnTo>
                      <a:pt x="8757" y="19088"/>
                    </a:lnTo>
                    <a:lnTo>
                      <a:pt x="8757" y="19088"/>
                    </a:lnTo>
                    <a:lnTo>
                      <a:pt x="8757" y="19088"/>
                    </a:lnTo>
                    <a:lnTo>
                      <a:pt x="8757" y="19088"/>
                    </a:lnTo>
                    <a:lnTo>
                      <a:pt x="8757" y="19088"/>
                    </a:lnTo>
                    <a:lnTo>
                      <a:pt x="8173" y="19088"/>
                    </a:lnTo>
                    <a:lnTo>
                      <a:pt x="8173" y="19088"/>
                    </a:lnTo>
                    <a:lnTo>
                      <a:pt x="8173" y="19088"/>
                    </a:lnTo>
                    <a:lnTo>
                      <a:pt x="8173" y="19088"/>
                    </a:lnTo>
                    <a:lnTo>
                      <a:pt x="8173" y="19088"/>
                    </a:lnTo>
                    <a:lnTo>
                      <a:pt x="8173" y="19088"/>
                    </a:lnTo>
                    <a:lnTo>
                      <a:pt x="8173" y="19088"/>
                    </a:lnTo>
                    <a:lnTo>
                      <a:pt x="7589" y="19088"/>
                    </a:lnTo>
                    <a:lnTo>
                      <a:pt x="7589" y="19088"/>
                    </a:lnTo>
                    <a:lnTo>
                      <a:pt x="7589" y="19088"/>
                    </a:lnTo>
                    <a:lnTo>
                      <a:pt x="7589" y="19088"/>
                    </a:lnTo>
                    <a:lnTo>
                      <a:pt x="7589" y="19088"/>
                    </a:lnTo>
                    <a:lnTo>
                      <a:pt x="7589" y="19591"/>
                    </a:lnTo>
                    <a:lnTo>
                      <a:pt x="7005" y="19591"/>
                    </a:lnTo>
                    <a:lnTo>
                      <a:pt x="7005" y="19591"/>
                    </a:lnTo>
                    <a:lnTo>
                      <a:pt x="7005" y="19591"/>
                    </a:lnTo>
                    <a:lnTo>
                      <a:pt x="7005" y="19591"/>
                    </a:lnTo>
                    <a:lnTo>
                      <a:pt x="7005" y="19591"/>
                    </a:lnTo>
                    <a:lnTo>
                      <a:pt x="7005" y="19591"/>
                    </a:lnTo>
                    <a:lnTo>
                      <a:pt x="7005" y="19591"/>
                    </a:lnTo>
                    <a:lnTo>
                      <a:pt x="6422" y="19591"/>
                    </a:lnTo>
                    <a:lnTo>
                      <a:pt x="6422" y="19591"/>
                    </a:lnTo>
                    <a:lnTo>
                      <a:pt x="6422" y="19591"/>
                    </a:lnTo>
                    <a:lnTo>
                      <a:pt x="6422" y="19591"/>
                    </a:lnTo>
                    <a:lnTo>
                      <a:pt x="6422" y="19591"/>
                    </a:lnTo>
                    <a:lnTo>
                      <a:pt x="6422" y="19591"/>
                    </a:lnTo>
                    <a:lnTo>
                      <a:pt x="6422" y="19591"/>
                    </a:lnTo>
                    <a:lnTo>
                      <a:pt x="5838" y="19591"/>
                    </a:lnTo>
                    <a:lnTo>
                      <a:pt x="5838" y="19591"/>
                    </a:lnTo>
                    <a:lnTo>
                      <a:pt x="5838" y="19591"/>
                    </a:lnTo>
                    <a:lnTo>
                      <a:pt x="5838" y="19591"/>
                    </a:lnTo>
                    <a:lnTo>
                      <a:pt x="5838" y="19591"/>
                    </a:lnTo>
                    <a:lnTo>
                      <a:pt x="5838" y="19591"/>
                    </a:lnTo>
                    <a:lnTo>
                      <a:pt x="5838" y="19591"/>
                    </a:lnTo>
                    <a:lnTo>
                      <a:pt x="5254" y="19591"/>
                    </a:lnTo>
                    <a:lnTo>
                      <a:pt x="5254" y="19591"/>
                    </a:lnTo>
                    <a:lnTo>
                      <a:pt x="5254" y="19591"/>
                    </a:lnTo>
                    <a:lnTo>
                      <a:pt x="5254" y="19591"/>
                    </a:lnTo>
                    <a:lnTo>
                      <a:pt x="5254" y="19591"/>
                    </a:lnTo>
                    <a:lnTo>
                      <a:pt x="5254" y="19591"/>
                    </a:lnTo>
                    <a:lnTo>
                      <a:pt x="5254" y="19591"/>
                    </a:lnTo>
                    <a:lnTo>
                      <a:pt x="4670" y="19591"/>
                    </a:lnTo>
                    <a:lnTo>
                      <a:pt x="4670" y="19591"/>
                    </a:lnTo>
                    <a:lnTo>
                      <a:pt x="4670" y="19591"/>
                    </a:lnTo>
                    <a:lnTo>
                      <a:pt x="4670" y="19591"/>
                    </a:lnTo>
                    <a:lnTo>
                      <a:pt x="4670" y="20093"/>
                    </a:lnTo>
                    <a:lnTo>
                      <a:pt x="4670" y="20093"/>
                    </a:lnTo>
                    <a:lnTo>
                      <a:pt x="4670" y="20093"/>
                    </a:lnTo>
                    <a:lnTo>
                      <a:pt x="4670" y="20093"/>
                    </a:lnTo>
                    <a:lnTo>
                      <a:pt x="4086" y="20093"/>
                    </a:lnTo>
                    <a:lnTo>
                      <a:pt x="4086" y="20093"/>
                    </a:lnTo>
                    <a:lnTo>
                      <a:pt x="4086" y="20093"/>
                    </a:lnTo>
                    <a:lnTo>
                      <a:pt x="4086" y="20093"/>
                    </a:lnTo>
                    <a:lnTo>
                      <a:pt x="4086" y="20093"/>
                    </a:lnTo>
                    <a:lnTo>
                      <a:pt x="4086" y="20093"/>
                    </a:lnTo>
                    <a:lnTo>
                      <a:pt x="3503" y="20093"/>
                    </a:lnTo>
                    <a:lnTo>
                      <a:pt x="3503" y="20093"/>
                    </a:lnTo>
                    <a:lnTo>
                      <a:pt x="3503" y="20093"/>
                    </a:lnTo>
                    <a:lnTo>
                      <a:pt x="3503" y="20093"/>
                    </a:lnTo>
                    <a:lnTo>
                      <a:pt x="3503" y="20093"/>
                    </a:lnTo>
                    <a:lnTo>
                      <a:pt x="3503" y="20093"/>
                    </a:lnTo>
                    <a:lnTo>
                      <a:pt x="3503" y="20093"/>
                    </a:lnTo>
                    <a:lnTo>
                      <a:pt x="2919" y="20093"/>
                    </a:lnTo>
                    <a:lnTo>
                      <a:pt x="2919" y="20093"/>
                    </a:lnTo>
                    <a:lnTo>
                      <a:pt x="2919" y="20595"/>
                    </a:lnTo>
                    <a:lnTo>
                      <a:pt x="2919" y="20595"/>
                    </a:lnTo>
                    <a:lnTo>
                      <a:pt x="2919" y="20595"/>
                    </a:lnTo>
                    <a:lnTo>
                      <a:pt x="2919" y="20595"/>
                    </a:lnTo>
                    <a:lnTo>
                      <a:pt x="2919" y="20595"/>
                    </a:lnTo>
                    <a:lnTo>
                      <a:pt x="2335" y="20595"/>
                    </a:lnTo>
                    <a:lnTo>
                      <a:pt x="2335" y="20595"/>
                    </a:lnTo>
                    <a:lnTo>
                      <a:pt x="2335" y="20595"/>
                    </a:lnTo>
                    <a:lnTo>
                      <a:pt x="2335" y="20595"/>
                    </a:lnTo>
                    <a:lnTo>
                      <a:pt x="2335" y="20595"/>
                    </a:lnTo>
                    <a:lnTo>
                      <a:pt x="2335" y="20595"/>
                    </a:lnTo>
                    <a:lnTo>
                      <a:pt x="2335" y="20595"/>
                    </a:lnTo>
                    <a:lnTo>
                      <a:pt x="1751" y="20595"/>
                    </a:lnTo>
                    <a:lnTo>
                      <a:pt x="1751" y="20595"/>
                    </a:lnTo>
                    <a:lnTo>
                      <a:pt x="1751" y="20595"/>
                    </a:lnTo>
                    <a:lnTo>
                      <a:pt x="1751" y="20595"/>
                    </a:lnTo>
                    <a:lnTo>
                      <a:pt x="1751" y="20595"/>
                    </a:lnTo>
                    <a:lnTo>
                      <a:pt x="1751" y="20595"/>
                    </a:lnTo>
                    <a:lnTo>
                      <a:pt x="1751" y="21098"/>
                    </a:lnTo>
                    <a:lnTo>
                      <a:pt x="1168" y="21098"/>
                    </a:lnTo>
                    <a:lnTo>
                      <a:pt x="1168" y="21098"/>
                    </a:lnTo>
                    <a:lnTo>
                      <a:pt x="1168" y="21098"/>
                    </a:lnTo>
                    <a:lnTo>
                      <a:pt x="1168" y="21098"/>
                    </a:lnTo>
                    <a:lnTo>
                      <a:pt x="1168" y="21098"/>
                    </a:lnTo>
                    <a:lnTo>
                      <a:pt x="1168" y="21098"/>
                    </a:lnTo>
                    <a:lnTo>
                      <a:pt x="1168" y="21098"/>
                    </a:lnTo>
                    <a:lnTo>
                      <a:pt x="584" y="21098"/>
                    </a:lnTo>
                    <a:lnTo>
                      <a:pt x="584" y="21098"/>
                    </a:lnTo>
                    <a:lnTo>
                      <a:pt x="584" y="21098"/>
                    </a:lnTo>
                    <a:lnTo>
                      <a:pt x="584" y="21098"/>
                    </a:lnTo>
                    <a:lnTo>
                      <a:pt x="584" y="21098"/>
                    </a:lnTo>
                    <a:lnTo>
                      <a:pt x="584" y="21098"/>
                    </a:lnTo>
                    <a:lnTo>
                      <a:pt x="0" y="21098"/>
                    </a:lnTo>
                    <a:lnTo>
                      <a:pt x="1167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36" name="Shape 936"/>
              <p:cNvSpPr/>
              <p:nvPr/>
            </p:nvSpPr>
            <p:spPr>
              <a:xfrm>
                <a:off x="1522412" y="160337"/>
                <a:ext cx="17463" cy="841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21192"/>
                    </a:lnTo>
                    <a:lnTo>
                      <a:pt x="21600" y="20785"/>
                    </a:lnTo>
                    <a:lnTo>
                      <a:pt x="21600" y="20377"/>
                    </a:lnTo>
                    <a:lnTo>
                      <a:pt x="21600" y="19562"/>
                    </a:lnTo>
                    <a:lnTo>
                      <a:pt x="21600" y="19155"/>
                    </a:lnTo>
                    <a:lnTo>
                      <a:pt x="19636" y="18340"/>
                    </a:lnTo>
                    <a:lnTo>
                      <a:pt x="19636" y="17932"/>
                    </a:lnTo>
                    <a:lnTo>
                      <a:pt x="19636" y="17117"/>
                    </a:lnTo>
                    <a:lnTo>
                      <a:pt x="17673" y="15487"/>
                    </a:lnTo>
                    <a:lnTo>
                      <a:pt x="17673" y="13857"/>
                    </a:lnTo>
                    <a:lnTo>
                      <a:pt x="15709" y="12226"/>
                    </a:lnTo>
                    <a:lnTo>
                      <a:pt x="15709" y="10596"/>
                    </a:lnTo>
                    <a:lnTo>
                      <a:pt x="13745" y="8966"/>
                    </a:lnTo>
                    <a:lnTo>
                      <a:pt x="11782" y="7336"/>
                    </a:lnTo>
                    <a:lnTo>
                      <a:pt x="11782" y="5706"/>
                    </a:lnTo>
                    <a:lnTo>
                      <a:pt x="9818" y="4075"/>
                    </a:lnTo>
                    <a:lnTo>
                      <a:pt x="9818" y="2853"/>
                    </a:lnTo>
                    <a:lnTo>
                      <a:pt x="9818" y="1630"/>
                    </a:lnTo>
                    <a:lnTo>
                      <a:pt x="7855" y="1223"/>
                    </a:lnTo>
                    <a:lnTo>
                      <a:pt x="7855" y="815"/>
                    </a:lnTo>
                    <a:lnTo>
                      <a:pt x="7855" y="408"/>
                    </a:lnTo>
                    <a:lnTo>
                      <a:pt x="7855" y="0"/>
                    </a:lnTo>
                    <a:lnTo>
                      <a:pt x="0" y="0"/>
                    </a:lnTo>
                    <a:lnTo>
                      <a:pt x="0" y="408"/>
                    </a:lnTo>
                    <a:lnTo>
                      <a:pt x="0" y="815"/>
                    </a:lnTo>
                    <a:lnTo>
                      <a:pt x="0" y="1630"/>
                    </a:lnTo>
                    <a:lnTo>
                      <a:pt x="0" y="2038"/>
                    </a:lnTo>
                    <a:lnTo>
                      <a:pt x="1964" y="3260"/>
                    </a:lnTo>
                    <a:lnTo>
                      <a:pt x="1964" y="4483"/>
                    </a:lnTo>
                    <a:lnTo>
                      <a:pt x="3927" y="6113"/>
                    </a:lnTo>
                    <a:lnTo>
                      <a:pt x="3927" y="7336"/>
                    </a:lnTo>
                    <a:lnTo>
                      <a:pt x="5891" y="8966"/>
                    </a:lnTo>
                    <a:lnTo>
                      <a:pt x="5891" y="11004"/>
                    </a:lnTo>
                    <a:lnTo>
                      <a:pt x="7855" y="12634"/>
                    </a:lnTo>
                    <a:lnTo>
                      <a:pt x="9818" y="14264"/>
                    </a:lnTo>
                    <a:lnTo>
                      <a:pt x="9818" y="15894"/>
                    </a:lnTo>
                    <a:lnTo>
                      <a:pt x="11782" y="17117"/>
                    </a:lnTo>
                    <a:lnTo>
                      <a:pt x="11782" y="17932"/>
                    </a:lnTo>
                    <a:lnTo>
                      <a:pt x="11782" y="18747"/>
                    </a:lnTo>
                    <a:lnTo>
                      <a:pt x="11782" y="19155"/>
                    </a:lnTo>
                    <a:lnTo>
                      <a:pt x="11782" y="19970"/>
                    </a:lnTo>
                    <a:lnTo>
                      <a:pt x="11782" y="20377"/>
                    </a:lnTo>
                    <a:lnTo>
                      <a:pt x="13745" y="20785"/>
                    </a:lnTo>
                    <a:lnTo>
                      <a:pt x="13745" y="21192"/>
                    </a:lnTo>
                    <a:lnTo>
                      <a:pt x="13745" y="21600"/>
                    </a:lnTo>
                    <a:lnTo>
                      <a:pt x="13745" y="216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37" name="Shape 937"/>
              <p:cNvSpPr/>
              <p:nvPr/>
            </p:nvSpPr>
            <p:spPr>
              <a:xfrm>
                <a:off x="1519237" y="244475"/>
                <a:ext cx="20638" cy="476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985" y="21600"/>
                    </a:moveTo>
                    <a:lnTo>
                      <a:pt x="4985" y="21600"/>
                    </a:lnTo>
                    <a:lnTo>
                      <a:pt x="6646" y="20880"/>
                    </a:lnTo>
                    <a:lnTo>
                      <a:pt x="8308" y="20160"/>
                    </a:lnTo>
                    <a:lnTo>
                      <a:pt x="8308" y="20160"/>
                    </a:lnTo>
                    <a:lnTo>
                      <a:pt x="9969" y="19440"/>
                    </a:lnTo>
                    <a:lnTo>
                      <a:pt x="9969" y="18720"/>
                    </a:lnTo>
                    <a:lnTo>
                      <a:pt x="11631" y="18000"/>
                    </a:lnTo>
                    <a:lnTo>
                      <a:pt x="11631" y="17280"/>
                    </a:lnTo>
                    <a:lnTo>
                      <a:pt x="13292" y="16560"/>
                    </a:lnTo>
                    <a:lnTo>
                      <a:pt x="13292" y="16560"/>
                    </a:lnTo>
                    <a:lnTo>
                      <a:pt x="13292" y="15840"/>
                    </a:lnTo>
                    <a:lnTo>
                      <a:pt x="14954" y="15120"/>
                    </a:lnTo>
                    <a:lnTo>
                      <a:pt x="14954" y="14400"/>
                    </a:lnTo>
                    <a:lnTo>
                      <a:pt x="16615" y="13680"/>
                    </a:lnTo>
                    <a:lnTo>
                      <a:pt x="16615" y="12960"/>
                    </a:lnTo>
                    <a:lnTo>
                      <a:pt x="16615" y="12240"/>
                    </a:lnTo>
                    <a:lnTo>
                      <a:pt x="18277" y="11520"/>
                    </a:lnTo>
                    <a:lnTo>
                      <a:pt x="18277" y="10800"/>
                    </a:lnTo>
                    <a:lnTo>
                      <a:pt x="18277" y="10080"/>
                    </a:lnTo>
                    <a:lnTo>
                      <a:pt x="18277" y="9360"/>
                    </a:lnTo>
                    <a:lnTo>
                      <a:pt x="19938" y="8640"/>
                    </a:lnTo>
                    <a:lnTo>
                      <a:pt x="19938" y="7920"/>
                    </a:lnTo>
                    <a:lnTo>
                      <a:pt x="19938" y="7200"/>
                    </a:lnTo>
                    <a:lnTo>
                      <a:pt x="19938" y="6480"/>
                    </a:lnTo>
                    <a:lnTo>
                      <a:pt x="19938" y="5760"/>
                    </a:lnTo>
                    <a:lnTo>
                      <a:pt x="19938" y="5040"/>
                    </a:lnTo>
                    <a:lnTo>
                      <a:pt x="21600" y="4320"/>
                    </a:lnTo>
                    <a:lnTo>
                      <a:pt x="21600" y="3600"/>
                    </a:lnTo>
                    <a:lnTo>
                      <a:pt x="21600" y="2880"/>
                    </a:lnTo>
                    <a:lnTo>
                      <a:pt x="21600" y="2160"/>
                    </a:lnTo>
                    <a:lnTo>
                      <a:pt x="21600" y="1440"/>
                    </a:lnTo>
                    <a:lnTo>
                      <a:pt x="21600" y="720"/>
                    </a:lnTo>
                    <a:lnTo>
                      <a:pt x="21600" y="0"/>
                    </a:lnTo>
                    <a:lnTo>
                      <a:pt x="14954" y="0"/>
                    </a:lnTo>
                    <a:lnTo>
                      <a:pt x="14954" y="720"/>
                    </a:lnTo>
                    <a:lnTo>
                      <a:pt x="14954" y="1440"/>
                    </a:lnTo>
                    <a:lnTo>
                      <a:pt x="13292" y="2160"/>
                    </a:lnTo>
                    <a:lnTo>
                      <a:pt x="13292" y="2880"/>
                    </a:lnTo>
                    <a:lnTo>
                      <a:pt x="13292" y="3600"/>
                    </a:lnTo>
                    <a:lnTo>
                      <a:pt x="13292" y="4320"/>
                    </a:lnTo>
                    <a:lnTo>
                      <a:pt x="13292" y="5040"/>
                    </a:lnTo>
                    <a:lnTo>
                      <a:pt x="13292" y="5760"/>
                    </a:lnTo>
                    <a:lnTo>
                      <a:pt x="13292" y="6480"/>
                    </a:lnTo>
                    <a:lnTo>
                      <a:pt x="13292" y="7200"/>
                    </a:lnTo>
                    <a:lnTo>
                      <a:pt x="13292" y="7200"/>
                    </a:lnTo>
                    <a:lnTo>
                      <a:pt x="11631" y="7920"/>
                    </a:lnTo>
                    <a:lnTo>
                      <a:pt x="11631" y="8640"/>
                    </a:lnTo>
                    <a:lnTo>
                      <a:pt x="11631" y="9360"/>
                    </a:lnTo>
                    <a:lnTo>
                      <a:pt x="11631" y="10080"/>
                    </a:lnTo>
                    <a:lnTo>
                      <a:pt x="9969" y="10800"/>
                    </a:lnTo>
                    <a:lnTo>
                      <a:pt x="9969" y="11520"/>
                    </a:lnTo>
                    <a:lnTo>
                      <a:pt x="9969" y="12240"/>
                    </a:lnTo>
                    <a:lnTo>
                      <a:pt x="9969" y="12240"/>
                    </a:lnTo>
                    <a:lnTo>
                      <a:pt x="8308" y="12960"/>
                    </a:lnTo>
                    <a:lnTo>
                      <a:pt x="8308" y="13680"/>
                    </a:lnTo>
                    <a:lnTo>
                      <a:pt x="8308" y="14400"/>
                    </a:lnTo>
                    <a:lnTo>
                      <a:pt x="6646" y="15120"/>
                    </a:lnTo>
                    <a:lnTo>
                      <a:pt x="6646" y="15840"/>
                    </a:lnTo>
                    <a:lnTo>
                      <a:pt x="4985" y="15840"/>
                    </a:lnTo>
                    <a:lnTo>
                      <a:pt x="4985" y="16560"/>
                    </a:lnTo>
                    <a:lnTo>
                      <a:pt x="4985" y="17280"/>
                    </a:lnTo>
                    <a:lnTo>
                      <a:pt x="3323" y="17280"/>
                    </a:lnTo>
                    <a:lnTo>
                      <a:pt x="3323" y="18000"/>
                    </a:lnTo>
                    <a:lnTo>
                      <a:pt x="1662" y="18720"/>
                    </a:lnTo>
                    <a:lnTo>
                      <a:pt x="1662" y="19440"/>
                    </a:lnTo>
                    <a:lnTo>
                      <a:pt x="0" y="19440"/>
                    </a:lnTo>
                    <a:lnTo>
                      <a:pt x="0" y="19440"/>
                    </a:lnTo>
                    <a:lnTo>
                      <a:pt x="4985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38" name="Shape 938"/>
              <p:cNvSpPr/>
              <p:nvPr/>
            </p:nvSpPr>
            <p:spPr>
              <a:xfrm>
                <a:off x="1498600" y="287337"/>
                <a:ext cx="25400" cy="444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400" y="21600"/>
                    </a:moveTo>
                    <a:lnTo>
                      <a:pt x="5400" y="21600"/>
                    </a:lnTo>
                    <a:lnTo>
                      <a:pt x="5400" y="20829"/>
                    </a:lnTo>
                    <a:lnTo>
                      <a:pt x="5400" y="20829"/>
                    </a:lnTo>
                    <a:lnTo>
                      <a:pt x="5400" y="20057"/>
                    </a:lnTo>
                    <a:lnTo>
                      <a:pt x="5400" y="19286"/>
                    </a:lnTo>
                    <a:lnTo>
                      <a:pt x="5400" y="18514"/>
                    </a:lnTo>
                    <a:lnTo>
                      <a:pt x="6750" y="18514"/>
                    </a:lnTo>
                    <a:lnTo>
                      <a:pt x="6750" y="17743"/>
                    </a:lnTo>
                    <a:lnTo>
                      <a:pt x="6750" y="16971"/>
                    </a:lnTo>
                    <a:lnTo>
                      <a:pt x="6750" y="16200"/>
                    </a:lnTo>
                    <a:lnTo>
                      <a:pt x="8100" y="15429"/>
                    </a:lnTo>
                    <a:lnTo>
                      <a:pt x="8100" y="14657"/>
                    </a:lnTo>
                    <a:lnTo>
                      <a:pt x="8100" y="14657"/>
                    </a:lnTo>
                    <a:lnTo>
                      <a:pt x="9450" y="13886"/>
                    </a:lnTo>
                    <a:lnTo>
                      <a:pt x="9450" y="13114"/>
                    </a:lnTo>
                    <a:lnTo>
                      <a:pt x="10800" y="12343"/>
                    </a:lnTo>
                    <a:lnTo>
                      <a:pt x="10800" y="11571"/>
                    </a:lnTo>
                    <a:lnTo>
                      <a:pt x="10800" y="10800"/>
                    </a:lnTo>
                    <a:lnTo>
                      <a:pt x="12150" y="10800"/>
                    </a:lnTo>
                    <a:lnTo>
                      <a:pt x="12150" y="10029"/>
                    </a:lnTo>
                    <a:lnTo>
                      <a:pt x="13500" y="9257"/>
                    </a:lnTo>
                    <a:lnTo>
                      <a:pt x="14850" y="7714"/>
                    </a:lnTo>
                    <a:lnTo>
                      <a:pt x="16200" y="6943"/>
                    </a:lnTo>
                    <a:lnTo>
                      <a:pt x="17550" y="5400"/>
                    </a:lnTo>
                    <a:lnTo>
                      <a:pt x="18900" y="4629"/>
                    </a:lnTo>
                    <a:lnTo>
                      <a:pt x="20250" y="3086"/>
                    </a:lnTo>
                    <a:lnTo>
                      <a:pt x="21600" y="2314"/>
                    </a:lnTo>
                    <a:lnTo>
                      <a:pt x="17550" y="0"/>
                    </a:lnTo>
                    <a:lnTo>
                      <a:pt x="16200" y="1543"/>
                    </a:lnTo>
                    <a:lnTo>
                      <a:pt x="14850" y="2314"/>
                    </a:lnTo>
                    <a:lnTo>
                      <a:pt x="13500" y="3857"/>
                    </a:lnTo>
                    <a:lnTo>
                      <a:pt x="12150" y="4629"/>
                    </a:lnTo>
                    <a:lnTo>
                      <a:pt x="9450" y="6171"/>
                    </a:lnTo>
                    <a:lnTo>
                      <a:pt x="8100" y="7714"/>
                    </a:lnTo>
                    <a:lnTo>
                      <a:pt x="8100" y="7714"/>
                    </a:lnTo>
                    <a:lnTo>
                      <a:pt x="6750" y="8486"/>
                    </a:lnTo>
                    <a:lnTo>
                      <a:pt x="6750" y="9257"/>
                    </a:lnTo>
                    <a:lnTo>
                      <a:pt x="5400" y="10029"/>
                    </a:lnTo>
                    <a:lnTo>
                      <a:pt x="5400" y="10800"/>
                    </a:lnTo>
                    <a:lnTo>
                      <a:pt x="4050" y="11571"/>
                    </a:lnTo>
                    <a:lnTo>
                      <a:pt x="4050" y="12343"/>
                    </a:lnTo>
                    <a:lnTo>
                      <a:pt x="2700" y="13114"/>
                    </a:lnTo>
                    <a:lnTo>
                      <a:pt x="2700" y="13886"/>
                    </a:lnTo>
                    <a:lnTo>
                      <a:pt x="2700" y="14657"/>
                    </a:lnTo>
                    <a:lnTo>
                      <a:pt x="1350" y="15429"/>
                    </a:lnTo>
                    <a:lnTo>
                      <a:pt x="1350" y="15429"/>
                    </a:lnTo>
                    <a:lnTo>
                      <a:pt x="1350" y="16200"/>
                    </a:lnTo>
                    <a:lnTo>
                      <a:pt x="1350" y="16971"/>
                    </a:lnTo>
                    <a:lnTo>
                      <a:pt x="0" y="17743"/>
                    </a:lnTo>
                    <a:lnTo>
                      <a:pt x="0" y="18514"/>
                    </a:lnTo>
                    <a:lnTo>
                      <a:pt x="0" y="19286"/>
                    </a:lnTo>
                    <a:lnTo>
                      <a:pt x="0" y="20057"/>
                    </a:lnTo>
                    <a:lnTo>
                      <a:pt x="0" y="20829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54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39" name="Shape 939"/>
              <p:cNvSpPr/>
              <p:nvPr/>
            </p:nvSpPr>
            <p:spPr>
              <a:xfrm>
                <a:off x="1498600" y="331787"/>
                <a:ext cx="22225" cy="444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286"/>
                    </a:moveTo>
                    <a:lnTo>
                      <a:pt x="21600" y="19286"/>
                    </a:lnTo>
                    <a:lnTo>
                      <a:pt x="20057" y="18514"/>
                    </a:lnTo>
                    <a:lnTo>
                      <a:pt x="20057" y="17743"/>
                    </a:lnTo>
                    <a:lnTo>
                      <a:pt x="18514" y="16971"/>
                    </a:lnTo>
                    <a:lnTo>
                      <a:pt x="16971" y="16200"/>
                    </a:lnTo>
                    <a:lnTo>
                      <a:pt x="15429" y="16200"/>
                    </a:lnTo>
                    <a:lnTo>
                      <a:pt x="15429" y="15429"/>
                    </a:lnTo>
                    <a:lnTo>
                      <a:pt x="13886" y="14657"/>
                    </a:lnTo>
                    <a:lnTo>
                      <a:pt x="13886" y="13886"/>
                    </a:lnTo>
                    <a:lnTo>
                      <a:pt x="12343" y="13114"/>
                    </a:lnTo>
                    <a:lnTo>
                      <a:pt x="12343" y="13114"/>
                    </a:lnTo>
                    <a:lnTo>
                      <a:pt x="10800" y="12343"/>
                    </a:lnTo>
                    <a:lnTo>
                      <a:pt x="10800" y="11571"/>
                    </a:lnTo>
                    <a:lnTo>
                      <a:pt x="9257" y="11571"/>
                    </a:lnTo>
                    <a:lnTo>
                      <a:pt x="9257" y="10800"/>
                    </a:lnTo>
                    <a:lnTo>
                      <a:pt x="9257" y="10029"/>
                    </a:lnTo>
                    <a:lnTo>
                      <a:pt x="9257" y="9257"/>
                    </a:lnTo>
                    <a:lnTo>
                      <a:pt x="7714" y="9257"/>
                    </a:lnTo>
                    <a:lnTo>
                      <a:pt x="7714" y="8486"/>
                    </a:lnTo>
                    <a:lnTo>
                      <a:pt x="7714" y="7714"/>
                    </a:lnTo>
                    <a:lnTo>
                      <a:pt x="7714" y="6943"/>
                    </a:lnTo>
                    <a:lnTo>
                      <a:pt x="6171" y="6943"/>
                    </a:lnTo>
                    <a:lnTo>
                      <a:pt x="6171" y="6171"/>
                    </a:lnTo>
                    <a:lnTo>
                      <a:pt x="6171" y="5400"/>
                    </a:lnTo>
                    <a:lnTo>
                      <a:pt x="6171" y="4629"/>
                    </a:lnTo>
                    <a:lnTo>
                      <a:pt x="6171" y="4629"/>
                    </a:lnTo>
                    <a:lnTo>
                      <a:pt x="6171" y="3857"/>
                    </a:lnTo>
                    <a:lnTo>
                      <a:pt x="6171" y="3086"/>
                    </a:lnTo>
                    <a:lnTo>
                      <a:pt x="6171" y="2314"/>
                    </a:lnTo>
                    <a:lnTo>
                      <a:pt x="6171" y="1543"/>
                    </a:lnTo>
                    <a:lnTo>
                      <a:pt x="6171" y="0"/>
                    </a:lnTo>
                    <a:lnTo>
                      <a:pt x="0" y="0"/>
                    </a:lnTo>
                    <a:lnTo>
                      <a:pt x="0" y="1543"/>
                    </a:lnTo>
                    <a:lnTo>
                      <a:pt x="0" y="2314"/>
                    </a:lnTo>
                    <a:lnTo>
                      <a:pt x="0" y="3086"/>
                    </a:lnTo>
                    <a:lnTo>
                      <a:pt x="0" y="3857"/>
                    </a:lnTo>
                    <a:lnTo>
                      <a:pt x="0" y="4629"/>
                    </a:lnTo>
                    <a:lnTo>
                      <a:pt x="0" y="5400"/>
                    </a:lnTo>
                    <a:lnTo>
                      <a:pt x="0" y="6171"/>
                    </a:lnTo>
                    <a:lnTo>
                      <a:pt x="0" y="6943"/>
                    </a:lnTo>
                    <a:lnTo>
                      <a:pt x="0" y="6943"/>
                    </a:lnTo>
                    <a:lnTo>
                      <a:pt x="0" y="7714"/>
                    </a:lnTo>
                    <a:lnTo>
                      <a:pt x="1543" y="8486"/>
                    </a:lnTo>
                    <a:lnTo>
                      <a:pt x="1543" y="9257"/>
                    </a:lnTo>
                    <a:lnTo>
                      <a:pt x="1543" y="10029"/>
                    </a:lnTo>
                    <a:lnTo>
                      <a:pt x="1543" y="10800"/>
                    </a:lnTo>
                    <a:lnTo>
                      <a:pt x="3086" y="11571"/>
                    </a:lnTo>
                    <a:lnTo>
                      <a:pt x="3086" y="11571"/>
                    </a:lnTo>
                    <a:lnTo>
                      <a:pt x="3086" y="12343"/>
                    </a:lnTo>
                    <a:lnTo>
                      <a:pt x="4629" y="13114"/>
                    </a:lnTo>
                    <a:lnTo>
                      <a:pt x="4629" y="13886"/>
                    </a:lnTo>
                    <a:lnTo>
                      <a:pt x="6171" y="14657"/>
                    </a:lnTo>
                    <a:lnTo>
                      <a:pt x="6171" y="15429"/>
                    </a:lnTo>
                    <a:lnTo>
                      <a:pt x="7714" y="16200"/>
                    </a:lnTo>
                    <a:lnTo>
                      <a:pt x="9257" y="16971"/>
                    </a:lnTo>
                    <a:lnTo>
                      <a:pt x="9257" y="17743"/>
                    </a:lnTo>
                    <a:lnTo>
                      <a:pt x="10800" y="17743"/>
                    </a:lnTo>
                    <a:lnTo>
                      <a:pt x="12343" y="18514"/>
                    </a:lnTo>
                    <a:lnTo>
                      <a:pt x="13886" y="19286"/>
                    </a:lnTo>
                    <a:lnTo>
                      <a:pt x="15429" y="20057"/>
                    </a:lnTo>
                    <a:lnTo>
                      <a:pt x="15429" y="20829"/>
                    </a:lnTo>
                    <a:lnTo>
                      <a:pt x="18514" y="21600"/>
                    </a:lnTo>
                    <a:lnTo>
                      <a:pt x="18514" y="21600"/>
                    </a:lnTo>
                    <a:lnTo>
                      <a:pt x="21600" y="192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40" name="Shape 940"/>
              <p:cNvSpPr/>
              <p:nvPr/>
            </p:nvSpPr>
            <p:spPr>
              <a:xfrm>
                <a:off x="1517650" y="371475"/>
                <a:ext cx="36513" cy="444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20829"/>
                    </a:lnTo>
                    <a:lnTo>
                      <a:pt x="21600" y="20829"/>
                    </a:lnTo>
                    <a:lnTo>
                      <a:pt x="21600" y="20057"/>
                    </a:lnTo>
                    <a:lnTo>
                      <a:pt x="21600" y="20057"/>
                    </a:lnTo>
                    <a:lnTo>
                      <a:pt x="21600" y="19286"/>
                    </a:lnTo>
                    <a:lnTo>
                      <a:pt x="21600" y="19286"/>
                    </a:lnTo>
                    <a:lnTo>
                      <a:pt x="21600" y="18514"/>
                    </a:lnTo>
                    <a:lnTo>
                      <a:pt x="21600" y="17743"/>
                    </a:lnTo>
                    <a:lnTo>
                      <a:pt x="21600" y="17743"/>
                    </a:lnTo>
                    <a:lnTo>
                      <a:pt x="20661" y="16971"/>
                    </a:lnTo>
                    <a:lnTo>
                      <a:pt x="20661" y="16971"/>
                    </a:lnTo>
                    <a:lnTo>
                      <a:pt x="20661" y="16200"/>
                    </a:lnTo>
                    <a:lnTo>
                      <a:pt x="19722" y="15429"/>
                    </a:lnTo>
                    <a:lnTo>
                      <a:pt x="19722" y="14657"/>
                    </a:lnTo>
                    <a:lnTo>
                      <a:pt x="19722" y="13886"/>
                    </a:lnTo>
                    <a:lnTo>
                      <a:pt x="18783" y="13114"/>
                    </a:lnTo>
                    <a:lnTo>
                      <a:pt x="17843" y="12343"/>
                    </a:lnTo>
                    <a:lnTo>
                      <a:pt x="17843" y="11571"/>
                    </a:lnTo>
                    <a:lnTo>
                      <a:pt x="16904" y="10800"/>
                    </a:lnTo>
                    <a:lnTo>
                      <a:pt x="15965" y="10800"/>
                    </a:lnTo>
                    <a:lnTo>
                      <a:pt x="15965" y="10029"/>
                    </a:lnTo>
                    <a:lnTo>
                      <a:pt x="15026" y="9257"/>
                    </a:lnTo>
                    <a:lnTo>
                      <a:pt x="14087" y="8486"/>
                    </a:lnTo>
                    <a:lnTo>
                      <a:pt x="13148" y="7714"/>
                    </a:lnTo>
                    <a:lnTo>
                      <a:pt x="12209" y="6943"/>
                    </a:lnTo>
                    <a:lnTo>
                      <a:pt x="11270" y="6171"/>
                    </a:lnTo>
                    <a:lnTo>
                      <a:pt x="9391" y="4629"/>
                    </a:lnTo>
                    <a:lnTo>
                      <a:pt x="7513" y="3857"/>
                    </a:lnTo>
                    <a:lnTo>
                      <a:pt x="5635" y="2314"/>
                    </a:lnTo>
                    <a:lnTo>
                      <a:pt x="3757" y="771"/>
                    </a:lnTo>
                    <a:lnTo>
                      <a:pt x="1878" y="0"/>
                    </a:lnTo>
                    <a:lnTo>
                      <a:pt x="0" y="2314"/>
                    </a:lnTo>
                    <a:lnTo>
                      <a:pt x="939" y="3857"/>
                    </a:lnTo>
                    <a:lnTo>
                      <a:pt x="2817" y="4629"/>
                    </a:lnTo>
                    <a:lnTo>
                      <a:pt x="4696" y="6171"/>
                    </a:lnTo>
                    <a:lnTo>
                      <a:pt x="6574" y="6943"/>
                    </a:lnTo>
                    <a:lnTo>
                      <a:pt x="8452" y="8486"/>
                    </a:lnTo>
                    <a:lnTo>
                      <a:pt x="9391" y="10029"/>
                    </a:lnTo>
                    <a:lnTo>
                      <a:pt x="10330" y="10029"/>
                    </a:lnTo>
                    <a:lnTo>
                      <a:pt x="11270" y="10800"/>
                    </a:lnTo>
                    <a:lnTo>
                      <a:pt x="12209" y="11571"/>
                    </a:lnTo>
                    <a:lnTo>
                      <a:pt x="12209" y="12343"/>
                    </a:lnTo>
                    <a:lnTo>
                      <a:pt x="13148" y="12343"/>
                    </a:lnTo>
                    <a:lnTo>
                      <a:pt x="14087" y="13114"/>
                    </a:lnTo>
                    <a:lnTo>
                      <a:pt x="14087" y="13886"/>
                    </a:lnTo>
                    <a:lnTo>
                      <a:pt x="15026" y="14657"/>
                    </a:lnTo>
                    <a:lnTo>
                      <a:pt x="15026" y="14657"/>
                    </a:lnTo>
                    <a:lnTo>
                      <a:pt x="15965" y="15429"/>
                    </a:lnTo>
                    <a:lnTo>
                      <a:pt x="15965" y="16200"/>
                    </a:lnTo>
                    <a:lnTo>
                      <a:pt x="16904" y="16971"/>
                    </a:lnTo>
                    <a:lnTo>
                      <a:pt x="16904" y="16971"/>
                    </a:lnTo>
                    <a:lnTo>
                      <a:pt x="16904" y="17743"/>
                    </a:lnTo>
                    <a:lnTo>
                      <a:pt x="16904" y="18514"/>
                    </a:lnTo>
                    <a:lnTo>
                      <a:pt x="17843" y="18514"/>
                    </a:lnTo>
                    <a:lnTo>
                      <a:pt x="17843" y="19286"/>
                    </a:lnTo>
                    <a:lnTo>
                      <a:pt x="17843" y="19286"/>
                    </a:lnTo>
                    <a:lnTo>
                      <a:pt x="17843" y="19286"/>
                    </a:lnTo>
                    <a:lnTo>
                      <a:pt x="17843" y="20057"/>
                    </a:lnTo>
                    <a:lnTo>
                      <a:pt x="17843" y="20057"/>
                    </a:lnTo>
                    <a:lnTo>
                      <a:pt x="17843" y="20829"/>
                    </a:lnTo>
                    <a:lnTo>
                      <a:pt x="17843" y="20829"/>
                    </a:lnTo>
                    <a:lnTo>
                      <a:pt x="17843" y="20829"/>
                    </a:lnTo>
                    <a:lnTo>
                      <a:pt x="17843" y="21600"/>
                    </a:lnTo>
                    <a:lnTo>
                      <a:pt x="17843" y="21600"/>
                    </a:lnTo>
                    <a:lnTo>
                      <a:pt x="17843" y="216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41" name="Shape 941"/>
              <p:cNvSpPr/>
              <p:nvPr/>
            </p:nvSpPr>
            <p:spPr>
              <a:xfrm>
                <a:off x="1514475" y="415925"/>
                <a:ext cx="39688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28" y="21600"/>
                    </a:moveTo>
                    <a:lnTo>
                      <a:pt x="1728" y="21600"/>
                    </a:lnTo>
                    <a:lnTo>
                      <a:pt x="3456" y="20800"/>
                    </a:lnTo>
                    <a:lnTo>
                      <a:pt x="5184" y="19200"/>
                    </a:lnTo>
                    <a:lnTo>
                      <a:pt x="6912" y="18400"/>
                    </a:lnTo>
                    <a:lnTo>
                      <a:pt x="8640" y="17600"/>
                    </a:lnTo>
                    <a:lnTo>
                      <a:pt x="10368" y="16000"/>
                    </a:lnTo>
                    <a:lnTo>
                      <a:pt x="12096" y="15200"/>
                    </a:lnTo>
                    <a:lnTo>
                      <a:pt x="12096" y="14400"/>
                    </a:lnTo>
                    <a:lnTo>
                      <a:pt x="12960" y="13600"/>
                    </a:lnTo>
                    <a:lnTo>
                      <a:pt x="13824" y="13600"/>
                    </a:lnTo>
                    <a:lnTo>
                      <a:pt x="14688" y="12800"/>
                    </a:lnTo>
                    <a:lnTo>
                      <a:pt x="15552" y="12000"/>
                    </a:lnTo>
                    <a:lnTo>
                      <a:pt x="16416" y="11200"/>
                    </a:lnTo>
                    <a:lnTo>
                      <a:pt x="16416" y="10400"/>
                    </a:lnTo>
                    <a:lnTo>
                      <a:pt x="17280" y="10400"/>
                    </a:lnTo>
                    <a:lnTo>
                      <a:pt x="18144" y="9600"/>
                    </a:lnTo>
                    <a:lnTo>
                      <a:pt x="18144" y="8800"/>
                    </a:lnTo>
                    <a:lnTo>
                      <a:pt x="19008" y="8000"/>
                    </a:lnTo>
                    <a:lnTo>
                      <a:pt x="19872" y="7200"/>
                    </a:lnTo>
                    <a:lnTo>
                      <a:pt x="19872" y="6400"/>
                    </a:lnTo>
                    <a:lnTo>
                      <a:pt x="20736" y="5600"/>
                    </a:lnTo>
                    <a:lnTo>
                      <a:pt x="20736" y="5600"/>
                    </a:lnTo>
                    <a:lnTo>
                      <a:pt x="20736" y="4800"/>
                    </a:lnTo>
                    <a:lnTo>
                      <a:pt x="20736" y="4800"/>
                    </a:lnTo>
                    <a:lnTo>
                      <a:pt x="20736" y="4000"/>
                    </a:lnTo>
                    <a:lnTo>
                      <a:pt x="21600" y="4000"/>
                    </a:lnTo>
                    <a:lnTo>
                      <a:pt x="21600" y="3200"/>
                    </a:lnTo>
                    <a:lnTo>
                      <a:pt x="21600" y="2400"/>
                    </a:lnTo>
                    <a:lnTo>
                      <a:pt x="21600" y="2400"/>
                    </a:lnTo>
                    <a:lnTo>
                      <a:pt x="21600" y="1600"/>
                    </a:lnTo>
                    <a:lnTo>
                      <a:pt x="21600" y="1600"/>
                    </a:lnTo>
                    <a:lnTo>
                      <a:pt x="21600" y="800"/>
                    </a:lnTo>
                    <a:lnTo>
                      <a:pt x="21600" y="0"/>
                    </a:lnTo>
                    <a:lnTo>
                      <a:pt x="18144" y="0"/>
                    </a:lnTo>
                    <a:lnTo>
                      <a:pt x="18144" y="800"/>
                    </a:lnTo>
                    <a:lnTo>
                      <a:pt x="18144" y="800"/>
                    </a:lnTo>
                    <a:lnTo>
                      <a:pt x="18144" y="1600"/>
                    </a:lnTo>
                    <a:lnTo>
                      <a:pt x="18144" y="1600"/>
                    </a:lnTo>
                    <a:lnTo>
                      <a:pt x="18144" y="2400"/>
                    </a:lnTo>
                    <a:lnTo>
                      <a:pt x="18144" y="2400"/>
                    </a:lnTo>
                    <a:lnTo>
                      <a:pt x="18144" y="2400"/>
                    </a:lnTo>
                    <a:lnTo>
                      <a:pt x="17280" y="3200"/>
                    </a:lnTo>
                    <a:lnTo>
                      <a:pt x="17280" y="3200"/>
                    </a:lnTo>
                    <a:lnTo>
                      <a:pt x="17280" y="4000"/>
                    </a:lnTo>
                    <a:lnTo>
                      <a:pt x="17280" y="4000"/>
                    </a:lnTo>
                    <a:lnTo>
                      <a:pt x="17280" y="4000"/>
                    </a:lnTo>
                    <a:lnTo>
                      <a:pt x="16416" y="4800"/>
                    </a:lnTo>
                    <a:lnTo>
                      <a:pt x="16416" y="5600"/>
                    </a:lnTo>
                    <a:lnTo>
                      <a:pt x="15552" y="6400"/>
                    </a:lnTo>
                    <a:lnTo>
                      <a:pt x="15552" y="7200"/>
                    </a:lnTo>
                    <a:lnTo>
                      <a:pt x="14688" y="7200"/>
                    </a:lnTo>
                    <a:lnTo>
                      <a:pt x="14688" y="8000"/>
                    </a:lnTo>
                    <a:lnTo>
                      <a:pt x="13824" y="8800"/>
                    </a:lnTo>
                    <a:lnTo>
                      <a:pt x="13824" y="8800"/>
                    </a:lnTo>
                    <a:lnTo>
                      <a:pt x="12960" y="9600"/>
                    </a:lnTo>
                    <a:lnTo>
                      <a:pt x="12096" y="10400"/>
                    </a:lnTo>
                    <a:lnTo>
                      <a:pt x="11232" y="10400"/>
                    </a:lnTo>
                    <a:lnTo>
                      <a:pt x="10368" y="11200"/>
                    </a:lnTo>
                    <a:lnTo>
                      <a:pt x="10368" y="12000"/>
                    </a:lnTo>
                    <a:lnTo>
                      <a:pt x="9504" y="12800"/>
                    </a:lnTo>
                    <a:lnTo>
                      <a:pt x="7776" y="13600"/>
                    </a:lnTo>
                    <a:lnTo>
                      <a:pt x="6048" y="14400"/>
                    </a:lnTo>
                    <a:lnTo>
                      <a:pt x="4320" y="16000"/>
                    </a:lnTo>
                    <a:lnTo>
                      <a:pt x="2592" y="16800"/>
                    </a:lnTo>
                    <a:lnTo>
                      <a:pt x="1728" y="17600"/>
                    </a:lnTo>
                    <a:lnTo>
                      <a:pt x="0" y="19200"/>
                    </a:lnTo>
                    <a:lnTo>
                      <a:pt x="0" y="19200"/>
                    </a:lnTo>
                    <a:lnTo>
                      <a:pt x="1728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42" name="Shape 942"/>
              <p:cNvSpPr/>
              <p:nvPr/>
            </p:nvSpPr>
            <p:spPr>
              <a:xfrm>
                <a:off x="1477962" y="454025"/>
                <a:ext cx="39688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456" y="21600"/>
                    </a:moveTo>
                    <a:lnTo>
                      <a:pt x="3456" y="21600"/>
                    </a:lnTo>
                    <a:lnTo>
                      <a:pt x="3456" y="21600"/>
                    </a:lnTo>
                    <a:lnTo>
                      <a:pt x="3456" y="21600"/>
                    </a:lnTo>
                    <a:lnTo>
                      <a:pt x="3456" y="20769"/>
                    </a:lnTo>
                    <a:lnTo>
                      <a:pt x="3456" y="20769"/>
                    </a:lnTo>
                    <a:lnTo>
                      <a:pt x="3456" y="19938"/>
                    </a:lnTo>
                    <a:lnTo>
                      <a:pt x="3456" y="19938"/>
                    </a:lnTo>
                    <a:lnTo>
                      <a:pt x="4320" y="19938"/>
                    </a:lnTo>
                    <a:lnTo>
                      <a:pt x="4320" y="19108"/>
                    </a:lnTo>
                    <a:lnTo>
                      <a:pt x="4320" y="19108"/>
                    </a:lnTo>
                    <a:lnTo>
                      <a:pt x="4320" y="19108"/>
                    </a:lnTo>
                    <a:lnTo>
                      <a:pt x="4320" y="18277"/>
                    </a:lnTo>
                    <a:lnTo>
                      <a:pt x="4320" y="18277"/>
                    </a:lnTo>
                    <a:lnTo>
                      <a:pt x="5184" y="17446"/>
                    </a:lnTo>
                    <a:lnTo>
                      <a:pt x="5184" y="16615"/>
                    </a:lnTo>
                    <a:lnTo>
                      <a:pt x="6048" y="15785"/>
                    </a:lnTo>
                    <a:lnTo>
                      <a:pt x="6048" y="15785"/>
                    </a:lnTo>
                    <a:lnTo>
                      <a:pt x="6912" y="14954"/>
                    </a:lnTo>
                    <a:lnTo>
                      <a:pt x="6912" y="14123"/>
                    </a:lnTo>
                    <a:lnTo>
                      <a:pt x="7776" y="14123"/>
                    </a:lnTo>
                    <a:lnTo>
                      <a:pt x="8640" y="13292"/>
                    </a:lnTo>
                    <a:lnTo>
                      <a:pt x="8640" y="12462"/>
                    </a:lnTo>
                    <a:lnTo>
                      <a:pt x="9504" y="11631"/>
                    </a:lnTo>
                    <a:lnTo>
                      <a:pt x="10368" y="11631"/>
                    </a:lnTo>
                    <a:lnTo>
                      <a:pt x="11232" y="10800"/>
                    </a:lnTo>
                    <a:lnTo>
                      <a:pt x="12096" y="9969"/>
                    </a:lnTo>
                    <a:lnTo>
                      <a:pt x="12096" y="9138"/>
                    </a:lnTo>
                    <a:lnTo>
                      <a:pt x="13824" y="8308"/>
                    </a:lnTo>
                    <a:lnTo>
                      <a:pt x="15552" y="7477"/>
                    </a:lnTo>
                    <a:lnTo>
                      <a:pt x="17280" y="5815"/>
                    </a:lnTo>
                    <a:lnTo>
                      <a:pt x="19008" y="4985"/>
                    </a:lnTo>
                    <a:lnTo>
                      <a:pt x="19872" y="4154"/>
                    </a:lnTo>
                    <a:lnTo>
                      <a:pt x="21600" y="2492"/>
                    </a:lnTo>
                    <a:lnTo>
                      <a:pt x="19872" y="0"/>
                    </a:lnTo>
                    <a:lnTo>
                      <a:pt x="18144" y="831"/>
                    </a:lnTo>
                    <a:lnTo>
                      <a:pt x="16416" y="2492"/>
                    </a:lnTo>
                    <a:lnTo>
                      <a:pt x="14688" y="3323"/>
                    </a:lnTo>
                    <a:lnTo>
                      <a:pt x="12960" y="4154"/>
                    </a:lnTo>
                    <a:lnTo>
                      <a:pt x="12096" y="5815"/>
                    </a:lnTo>
                    <a:lnTo>
                      <a:pt x="10368" y="6646"/>
                    </a:lnTo>
                    <a:lnTo>
                      <a:pt x="9504" y="7477"/>
                    </a:lnTo>
                    <a:lnTo>
                      <a:pt x="8640" y="8308"/>
                    </a:lnTo>
                    <a:lnTo>
                      <a:pt x="7776" y="8308"/>
                    </a:lnTo>
                    <a:lnTo>
                      <a:pt x="6912" y="9138"/>
                    </a:lnTo>
                    <a:lnTo>
                      <a:pt x="6048" y="9969"/>
                    </a:lnTo>
                    <a:lnTo>
                      <a:pt x="6048" y="10800"/>
                    </a:lnTo>
                    <a:lnTo>
                      <a:pt x="5184" y="11631"/>
                    </a:lnTo>
                    <a:lnTo>
                      <a:pt x="4320" y="12462"/>
                    </a:lnTo>
                    <a:lnTo>
                      <a:pt x="3456" y="12462"/>
                    </a:lnTo>
                    <a:lnTo>
                      <a:pt x="3456" y="13292"/>
                    </a:lnTo>
                    <a:lnTo>
                      <a:pt x="2592" y="14123"/>
                    </a:lnTo>
                    <a:lnTo>
                      <a:pt x="1728" y="14954"/>
                    </a:lnTo>
                    <a:lnTo>
                      <a:pt x="1728" y="15785"/>
                    </a:lnTo>
                    <a:lnTo>
                      <a:pt x="864" y="16615"/>
                    </a:lnTo>
                    <a:lnTo>
                      <a:pt x="864" y="16615"/>
                    </a:lnTo>
                    <a:lnTo>
                      <a:pt x="864" y="17446"/>
                    </a:lnTo>
                    <a:lnTo>
                      <a:pt x="864" y="18277"/>
                    </a:lnTo>
                    <a:lnTo>
                      <a:pt x="864" y="18277"/>
                    </a:lnTo>
                    <a:lnTo>
                      <a:pt x="864" y="19108"/>
                    </a:lnTo>
                    <a:lnTo>
                      <a:pt x="0" y="19108"/>
                    </a:lnTo>
                    <a:lnTo>
                      <a:pt x="0" y="19938"/>
                    </a:lnTo>
                    <a:lnTo>
                      <a:pt x="0" y="19938"/>
                    </a:lnTo>
                    <a:lnTo>
                      <a:pt x="0" y="20769"/>
                    </a:lnTo>
                    <a:lnTo>
                      <a:pt x="0" y="20769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3456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43" name="Shape 943"/>
              <p:cNvSpPr/>
              <p:nvPr/>
            </p:nvSpPr>
            <p:spPr>
              <a:xfrm>
                <a:off x="1477962" y="495300"/>
                <a:ext cx="38101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144"/>
                    </a:moveTo>
                    <a:lnTo>
                      <a:pt x="21600" y="18144"/>
                    </a:lnTo>
                    <a:lnTo>
                      <a:pt x="19800" y="17280"/>
                    </a:lnTo>
                    <a:lnTo>
                      <a:pt x="18000" y="16416"/>
                    </a:lnTo>
                    <a:lnTo>
                      <a:pt x="16200" y="15552"/>
                    </a:lnTo>
                    <a:lnTo>
                      <a:pt x="14400" y="13824"/>
                    </a:lnTo>
                    <a:lnTo>
                      <a:pt x="13500" y="12960"/>
                    </a:lnTo>
                    <a:lnTo>
                      <a:pt x="11700" y="12096"/>
                    </a:lnTo>
                    <a:lnTo>
                      <a:pt x="10800" y="12096"/>
                    </a:lnTo>
                    <a:lnTo>
                      <a:pt x="9900" y="11232"/>
                    </a:lnTo>
                    <a:lnTo>
                      <a:pt x="9900" y="10368"/>
                    </a:lnTo>
                    <a:lnTo>
                      <a:pt x="9000" y="10368"/>
                    </a:lnTo>
                    <a:lnTo>
                      <a:pt x="8100" y="9504"/>
                    </a:lnTo>
                    <a:lnTo>
                      <a:pt x="8100" y="8640"/>
                    </a:lnTo>
                    <a:lnTo>
                      <a:pt x="7200" y="8640"/>
                    </a:lnTo>
                    <a:lnTo>
                      <a:pt x="7200" y="7776"/>
                    </a:lnTo>
                    <a:lnTo>
                      <a:pt x="6300" y="7776"/>
                    </a:lnTo>
                    <a:lnTo>
                      <a:pt x="6300" y="6912"/>
                    </a:lnTo>
                    <a:lnTo>
                      <a:pt x="5400" y="6048"/>
                    </a:lnTo>
                    <a:lnTo>
                      <a:pt x="5400" y="5184"/>
                    </a:lnTo>
                    <a:lnTo>
                      <a:pt x="4500" y="5184"/>
                    </a:lnTo>
                    <a:lnTo>
                      <a:pt x="4500" y="5184"/>
                    </a:lnTo>
                    <a:lnTo>
                      <a:pt x="4500" y="4320"/>
                    </a:lnTo>
                    <a:lnTo>
                      <a:pt x="4500" y="4320"/>
                    </a:lnTo>
                    <a:lnTo>
                      <a:pt x="4500" y="4320"/>
                    </a:lnTo>
                    <a:lnTo>
                      <a:pt x="4500" y="3456"/>
                    </a:lnTo>
                    <a:lnTo>
                      <a:pt x="4500" y="3456"/>
                    </a:lnTo>
                    <a:lnTo>
                      <a:pt x="3600" y="3456"/>
                    </a:lnTo>
                    <a:lnTo>
                      <a:pt x="3600" y="2592"/>
                    </a:lnTo>
                    <a:lnTo>
                      <a:pt x="3600" y="2592"/>
                    </a:lnTo>
                    <a:lnTo>
                      <a:pt x="3600" y="2592"/>
                    </a:lnTo>
                    <a:lnTo>
                      <a:pt x="3600" y="1728"/>
                    </a:lnTo>
                    <a:lnTo>
                      <a:pt x="3600" y="1728"/>
                    </a:lnTo>
                    <a:lnTo>
                      <a:pt x="3600" y="864"/>
                    </a:lnTo>
                    <a:lnTo>
                      <a:pt x="3600" y="864"/>
                    </a:lnTo>
                    <a:lnTo>
                      <a:pt x="3600" y="0"/>
                    </a:lnTo>
                    <a:lnTo>
                      <a:pt x="0" y="0"/>
                    </a:lnTo>
                    <a:lnTo>
                      <a:pt x="0" y="864"/>
                    </a:lnTo>
                    <a:lnTo>
                      <a:pt x="0" y="1728"/>
                    </a:lnTo>
                    <a:lnTo>
                      <a:pt x="0" y="1728"/>
                    </a:lnTo>
                    <a:lnTo>
                      <a:pt x="0" y="2592"/>
                    </a:lnTo>
                    <a:lnTo>
                      <a:pt x="0" y="2592"/>
                    </a:lnTo>
                    <a:lnTo>
                      <a:pt x="0" y="3456"/>
                    </a:lnTo>
                    <a:lnTo>
                      <a:pt x="0" y="3456"/>
                    </a:lnTo>
                    <a:lnTo>
                      <a:pt x="0" y="4320"/>
                    </a:lnTo>
                    <a:lnTo>
                      <a:pt x="900" y="4320"/>
                    </a:lnTo>
                    <a:lnTo>
                      <a:pt x="900" y="5184"/>
                    </a:lnTo>
                    <a:lnTo>
                      <a:pt x="900" y="5184"/>
                    </a:lnTo>
                    <a:lnTo>
                      <a:pt x="900" y="6048"/>
                    </a:lnTo>
                    <a:lnTo>
                      <a:pt x="900" y="6048"/>
                    </a:lnTo>
                    <a:lnTo>
                      <a:pt x="900" y="6912"/>
                    </a:lnTo>
                    <a:lnTo>
                      <a:pt x="1800" y="6912"/>
                    </a:lnTo>
                    <a:lnTo>
                      <a:pt x="1800" y="7776"/>
                    </a:lnTo>
                    <a:lnTo>
                      <a:pt x="1800" y="7776"/>
                    </a:lnTo>
                    <a:lnTo>
                      <a:pt x="2700" y="8640"/>
                    </a:lnTo>
                    <a:lnTo>
                      <a:pt x="3600" y="9504"/>
                    </a:lnTo>
                    <a:lnTo>
                      <a:pt x="3600" y="10368"/>
                    </a:lnTo>
                    <a:lnTo>
                      <a:pt x="4500" y="11232"/>
                    </a:lnTo>
                    <a:lnTo>
                      <a:pt x="5400" y="11232"/>
                    </a:lnTo>
                    <a:lnTo>
                      <a:pt x="5400" y="12096"/>
                    </a:lnTo>
                    <a:lnTo>
                      <a:pt x="6300" y="12960"/>
                    </a:lnTo>
                    <a:lnTo>
                      <a:pt x="7200" y="13824"/>
                    </a:lnTo>
                    <a:lnTo>
                      <a:pt x="8100" y="13824"/>
                    </a:lnTo>
                    <a:lnTo>
                      <a:pt x="9000" y="14688"/>
                    </a:lnTo>
                    <a:lnTo>
                      <a:pt x="9000" y="14688"/>
                    </a:lnTo>
                    <a:lnTo>
                      <a:pt x="10800" y="16416"/>
                    </a:lnTo>
                    <a:lnTo>
                      <a:pt x="12600" y="17280"/>
                    </a:lnTo>
                    <a:lnTo>
                      <a:pt x="14400" y="18144"/>
                    </a:lnTo>
                    <a:lnTo>
                      <a:pt x="16200" y="19008"/>
                    </a:lnTo>
                    <a:lnTo>
                      <a:pt x="17100" y="20736"/>
                    </a:lnTo>
                    <a:lnTo>
                      <a:pt x="18900" y="21600"/>
                    </a:lnTo>
                    <a:lnTo>
                      <a:pt x="18900" y="21600"/>
                    </a:lnTo>
                    <a:lnTo>
                      <a:pt x="21600" y="1814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44" name="Shape 944"/>
              <p:cNvSpPr/>
              <p:nvPr/>
            </p:nvSpPr>
            <p:spPr>
              <a:xfrm>
                <a:off x="1511300" y="528637"/>
                <a:ext cx="38100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20855"/>
                    </a:lnTo>
                    <a:lnTo>
                      <a:pt x="21600" y="20855"/>
                    </a:lnTo>
                    <a:lnTo>
                      <a:pt x="21600" y="20110"/>
                    </a:lnTo>
                    <a:lnTo>
                      <a:pt x="21600" y="19366"/>
                    </a:lnTo>
                    <a:lnTo>
                      <a:pt x="20700" y="19366"/>
                    </a:lnTo>
                    <a:lnTo>
                      <a:pt x="20700" y="18621"/>
                    </a:lnTo>
                    <a:lnTo>
                      <a:pt x="20700" y="18621"/>
                    </a:lnTo>
                    <a:lnTo>
                      <a:pt x="20700" y="17876"/>
                    </a:lnTo>
                    <a:lnTo>
                      <a:pt x="20700" y="17876"/>
                    </a:lnTo>
                    <a:lnTo>
                      <a:pt x="20700" y="17131"/>
                    </a:lnTo>
                    <a:lnTo>
                      <a:pt x="20700" y="17131"/>
                    </a:lnTo>
                    <a:lnTo>
                      <a:pt x="19800" y="15641"/>
                    </a:lnTo>
                    <a:lnTo>
                      <a:pt x="19800" y="14897"/>
                    </a:lnTo>
                    <a:lnTo>
                      <a:pt x="18900" y="14152"/>
                    </a:lnTo>
                    <a:lnTo>
                      <a:pt x="18900" y="13407"/>
                    </a:lnTo>
                    <a:lnTo>
                      <a:pt x="18000" y="13407"/>
                    </a:lnTo>
                    <a:lnTo>
                      <a:pt x="17100" y="12662"/>
                    </a:lnTo>
                    <a:lnTo>
                      <a:pt x="17100" y="11172"/>
                    </a:lnTo>
                    <a:lnTo>
                      <a:pt x="16200" y="11172"/>
                    </a:lnTo>
                    <a:lnTo>
                      <a:pt x="15300" y="10428"/>
                    </a:lnTo>
                    <a:lnTo>
                      <a:pt x="15300" y="9683"/>
                    </a:lnTo>
                    <a:lnTo>
                      <a:pt x="14400" y="8938"/>
                    </a:lnTo>
                    <a:lnTo>
                      <a:pt x="13500" y="8193"/>
                    </a:lnTo>
                    <a:lnTo>
                      <a:pt x="12600" y="7448"/>
                    </a:lnTo>
                    <a:lnTo>
                      <a:pt x="11700" y="6703"/>
                    </a:lnTo>
                    <a:lnTo>
                      <a:pt x="10800" y="5959"/>
                    </a:lnTo>
                    <a:lnTo>
                      <a:pt x="10800" y="5959"/>
                    </a:lnTo>
                    <a:lnTo>
                      <a:pt x="9900" y="5214"/>
                    </a:lnTo>
                    <a:lnTo>
                      <a:pt x="9000" y="4469"/>
                    </a:lnTo>
                    <a:lnTo>
                      <a:pt x="7200" y="3724"/>
                    </a:lnTo>
                    <a:lnTo>
                      <a:pt x="5400" y="2234"/>
                    </a:lnTo>
                    <a:lnTo>
                      <a:pt x="3600" y="1490"/>
                    </a:lnTo>
                    <a:lnTo>
                      <a:pt x="2700" y="0"/>
                    </a:lnTo>
                    <a:lnTo>
                      <a:pt x="0" y="2979"/>
                    </a:lnTo>
                    <a:lnTo>
                      <a:pt x="1800" y="3724"/>
                    </a:lnTo>
                    <a:lnTo>
                      <a:pt x="3600" y="5214"/>
                    </a:lnTo>
                    <a:lnTo>
                      <a:pt x="4500" y="5959"/>
                    </a:lnTo>
                    <a:lnTo>
                      <a:pt x="6300" y="6703"/>
                    </a:lnTo>
                    <a:lnTo>
                      <a:pt x="7200" y="7448"/>
                    </a:lnTo>
                    <a:lnTo>
                      <a:pt x="8100" y="8193"/>
                    </a:lnTo>
                    <a:lnTo>
                      <a:pt x="9000" y="8938"/>
                    </a:lnTo>
                    <a:lnTo>
                      <a:pt x="9000" y="8938"/>
                    </a:lnTo>
                    <a:lnTo>
                      <a:pt x="9900" y="9683"/>
                    </a:lnTo>
                    <a:lnTo>
                      <a:pt x="10800" y="10428"/>
                    </a:lnTo>
                    <a:lnTo>
                      <a:pt x="11700" y="11172"/>
                    </a:lnTo>
                    <a:lnTo>
                      <a:pt x="11700" y="11917"/>
                    </a:lnTo>
                    <a:lnTo>
                      <a:pt x="12600" y="11917"/>
                    </a:lnTo>
                    <a:lnTo>
                      <a:pt x="13500" y="12662"/>
                    </a:lnTo>
                    <a:lnTo>
                      <a:pt x="13500" y="13407"/>
                    </a:lnTo>
                    <a:lnTo>
                      <a:pt x="14400" y="14152"/>
                    </a:lnTo>
                    <a:lnTo>
                      <a:pt x="15300" y="14897"/>
                    </a:lnTo>
                    <a:lnTo>
                      <a:pt x="15300" y="15641"/>
                    </a:lnTo>
                    <a:lnTo>
                      <a:pt x="15300" y="15641"/>
                    </a:lnTo>
                    <a:lnTo>
                      <a:pt x="16200" y="16386"/>
                    </a:lnTo>
                    <a:lnTo>
                      <a:pt x="16200" y="17131"/>
                    </a:lnTo>
                    <a:lnTo>
                      <a:pt x="17100" y="17876"/>
                    </a:lnTo>
                    <a:lnTo>
                      <a:pt x="17100" y="17876"/>
                    </a:lnTo>
                    <a:lnTo>
                      <a:pt x="17100" y="18621"/>
                    </a:lnTo>
                    <a:lnTo>
                      <a:pt x="17100" y="18621"/>
                    </a:lnTo>
                    <a:lnTo>
                      <a:pt x="17100" y="19366"/>
                    </a:lnTo>
                    <a:lnTo>
                      <a:pt x="17100" y="19366"/>
                    </a:lnTo>
                    <a:lnTo>
                      <a:pt x="17100" y="20110"/>
                    </a:lnTo>
                    <a:lnTo>
                      <a:pt x="17100" y="20110"/>
                    </a:lnTo>
                    <a:lnTo>
                      <a:pt x="17100" y="20110"/>
                    </a:lnTo>
                    <a:lnTo>
                      <a:pt x="17100" y="20855"/>
                    </a:lnTo>
                    <a:lnTo>
                      <a:pt x="17100" y="20855"/>
                    </a:lnTo>
                    <a:lnTo>
                      <a:pt x="17100" y="21600"/>
                    </a:lnTo>
                    <a:lnTo>
                      <a:pt x="17100" y="21600"/>
                    </a:lnTo>
                    <a:lnTo>
                      <a:pt x="17100" y="216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45" name="Shape 945"/>
              <p:cNvSpPr/>
              <p:nvPr/>
            </p:nvSpPr>
            <p:spPr>
              <a:xfrm>
                <a:off x="1508125" y="574675"/>
                <a:ext cx="41275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492" y="21600"/>
                    </a:moveTo>
                    <a:lnTo>
                      <a:pt x="2492" y="21600"/>
                    </a:lnTo>
                    <a:lnTo>
                      <a:pt x="3323" y="20769"/>
                    </a:lnTo>
                    <a:lnTo>
                      <a:pt x="4985" y="19938"/>
                    </a:lnTo>
                    <a:lnTo>
                      <a:pt x="6646" y="19108"/>
                    </a:lnTo>
                    <a:lnTo>
                      <a:pt x="8308" y="17446"/>
                    </a:lnTo>
                    <a:lnTo>
                      <a:pt x="9969" y="16615"/>
                    </a:lnTo>
                    <a:lnTo>
                      <a:pt x="11631" y="15785"/>
                    </a:lnTo>
                    <a:lnTo>
                      <a:pt x="12462" y="14954"/>
                    </a:lnTo>
                    <a:lnTo>
                      <a:pt x="12462" y="14123"/>
                    </a:lnTo>
                    <a:lnTo>
                      <a:pt x="13292" y="13292"/>
                    </a:lnTo>
                    <a:lnTo>
                      <a:pt x="14123" y="13292"/>
                    </a:lnTo>
                    <a:lnTo>
                      <a:pt x="14954" y="12462"/>
                    </a:lnTo>
                    <a:lnTo>
                      <a:pt x="15785" y="11631"/>
                    </a:lnTo>
                    <a:lnTo>
                      <a:pt x="16615" y="10800"/>
                    </a:lnTo>
                    <a:lnTo>
                      <a:pt x="16615" y="10800"/>
                    </a:lnTo>
                    <a:lnTo>
                      <a:pt x="17446" y="9969"/>
                    </a:lnTo>
                    <a:lnTo>
                      <a:pt x="18277" y="9138"/>
                    </a:lnTo>
                    <a:lnTo>
                      <a:pt x="18277" y="8308"/>
                    </a:lnTo>
                    <a:lnTo>
                      <a:pt x="19108" y="7477"/>
                    </a:lnTo>
                    <a:lnTo>
                      <a:pt x="19938" y="6646"/>
                    </a:lnTo>
                    <a:lnTo>
                      <a:pt x="19938" y="5815"/>
                    </a:lnTo>
                    <a:lnTo>
                      <a:pt x="19938" y="5815"/>
                    </a:lnTo>
                    <a:lnTo>
                      <a:pt x="20769" y="4985"/>
                    </a:lnTo>
                    <a:lnTo>
                      <a:pt x="20769" y="4985"/>
                    </a:lnTo>
                    <a:lnTo>
                      <a:pt x="20769" y="4154"/>
                    </a:lnTo>
                    <a:lnTo>
                      <a:pt x="20769" y="3323"/>
                    </a:lnTo>
                    <a:lnTo>
                      <a:pt x="20769" y="3323"/>
                    </a:lnTo>
                    <a:lnTo>
                      <a:pt x="20769" y="2492"/>
                    </a:lnTo>
                    <a:lnTo>
                      <a:pt x="20769" y="2492"/>
                    </a:lnTo>
                    <a:lnTo>
                      <a:pt x="20769" y="1662"/>
                    </a:lnTo>
                    <a:lnTo>
                      <a:pt x="21600" y="1662"/>
                    </a:lnTo>
                    <a:lnTo>
                      <a:pt x="21600" y="831"/>
                    </a:lnTo>
                    <a:lnTo>
                      <a:pt x="21600" y="0"/>
                    </a:lnTo>
                    <a:lnTo>
                      <a:pt x="17446" y="0"/>
                    </a:lnTo>
                    <a:lnTo>
                      <a:pt x="17446" y="831"/>
                    </a:lnTo>
                    <a:lnTo>
                      <a:pt x="17446" y="831"/>
                    </a:lnTo>
                    <a:lnTo>
                      <a:pt x="17446" y="1662"/>
                    </a:lnTo>
                    <a:lnTo>
                      <a:pt x="17446" y="1662"/>
                    </a:lnTo>
                    <a:lnTo>
                      <a:pt x="17446" y="1662"/>
                    </a:lnTo>
                    <a:lnTo>
                      <a:pt x="17446" y="2492"/>
                    </a:lnTo>
                    <a:lnTo>
                      <a:pt x="17446" y="2492"/>
                    </a:lnTo>
                    <a:lnTo>
                      <a:pt x="17446" y="3323"/>
                    </a:lnTo>
                    <a:lnTo>
                      <a:pt x="17446" y="3323"/>
                    </a:lnTo>
                    <a:lnTo>
                      <a:pt x="16615" y="3323"/>
                    </a:lnTo>
                    <a:lnTo>
                      <a:pt x="16615" y="4154"/>
                    </a:lnTo>
                    <a:lnTo>
                      <a:pt x="16615" y="4154"/>
                    </a:lnTo>
                    <a:lnTo>
                      <a:pt x="16615" y="4985"/>
                    </a:lnTo>
                    <a:lnTo>
                      <a:pt x="15785" y="5815"/>
                    </a:lnTo>
                    <a:lnTo>
                      <a:pt x="15785" y="6646"/>
                    </a:lnTo>
                    <a:lnTo>
                      <a:pt x="14954" y="6646"/>
                    </a:lnTo>
                    <a:lnTo>
                      <a:pt x="14954" y="7477"/>
                    </a:lnTo>
                    <a:lnTo>
                      <a:pt x="14123" y="8308"/>
                    </a:lnTo>
                    <a:lnTo>
                      <a:pt x="13292" y="8308"/>
                    </a:lnTo>
                    <a:lnTo>
                      <a:pt x="13292" y="9138"/>
                    </a:lnTo>
                    <a:lnTo>
                      <a:pt x="12462" y="9969"/>
                    </a:lnTo>
                    <a:lnTo>
                      <a:pt x="11631" y="10800"/>
                    </a:lnTo>
                    <a:lnTo>
                      <a:pt x="11631" y="10800"/>
                    </a:lnTo>
                    <a:lnTo>
                      <a:pt x="10800" y="11631"/>
                    </a:lnTo>
                    <a:lnTo>
                      <a:pt x="9969" y="12462"/>
                    </a:lnTo>
                    <a:lnTo>
                      <a:pt x="9138" y="12462"/>
                    </a:lnTo>
                    <a:lnTo>
                      <a:pt x="7477" y="13292"/>
                    </a:lnTo>
                    <a:lnTo>
                      <a:pt x="6646" y="14954"/>
                    </a:lnTo>
                    <a:lnTo>
                      <a:pt x="4985" y="15785"/>
                    </a:lnTo>
                    <a:lnTo>
                      <a:pt x="3323" y="16615"/>
                    </a:lnTo>
                    <a:lnTo>
                      <a:pt x="1662" y="18277"/>
                    </a:lnTo>
                    <a:lnTo>
                      <a:pt x="0" y="19108"/>
                    </a:lnTo>
                    <a:lnTo>
                      <a:pt x="0" y="19108"/>
                    </a:lnTo>
                    <a:lnTo>
                      <a:pt x="2492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46" name="Shape 946"/>
              <p:cNvSpPr/>
              <p:nvPr/>
            </p:nvSpPr>
            <p:spPr>
              <a:xfrm>
                <a:off x="1471612" y="611187"/>
                <a:ext cx="41276" cy="444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154" y="21600"/>
                    </a:moveTo>
                    <a:lnTo>
                      <a:pt x="4154" y="21600"/>
                    </a:lnTo>
                    <a:lnTo>
                      <a:pt x="4154" y="21600"/>
                    </a:lnTo>
                    <a:lnTo>
                      <a:pt x="4154" y="20829"/>
                    </a:lnTo>
                    <a:lnTo>
                      <a:pt x="4154" y="20829"/>
                    </a:lnTo>
                    <a:lnTo>
                      <a:pt x="4154" y="20057"/>
                    </a:lnTo>
                    <a:lnTo>
                      <a:pt x="4154" y="20057"/>
                    </a:lnTo>
                    <a:lnTo>
                      <a:pt x="4154" y="19286"/>
                    </a:lnTo>
                    <a:lnTo>
                      <a:pt x="4154" y="19286"/>
                    </a:lnTo>
                    <a:lnTo>
                      <a:pt x="4154" y="19286"/>
                    </a:lnTo>
                    <a:lnTo>
                      <a:pt x="4154" y="18514"/>
                    </a:lnTo>
                    <a:lnTo>
                      <a:pt x="4154" y="18514"/>
                    </a:lnTo>
                    <a:lnTo>
                      <a:pt x="4985" y="17743"/>
                    </a:lnTo>
                    <a:lnTo>
                      <a:pt x="4985" y="17743"/>
                    </a:lnTo>
                    <a:lnTo>
                      <a:pt x="4985" y="16971"/>
                    </a:lnTo>
                    <a:lnTo>
                      <a:pt x="5815" y="16200"/>
                    </a:lnTo>
                    <a:lnTo>
                      <a:pt x="5815" y="15429"/>
                    </a:lnTo>
                    <a:lnTo>
                      <a:pt x="6646" y="15429"/>
                    </a:lnTo>
                    <a:lnTo>
                      <a:pt x="6646" y="14657"/>
                    </a:lnTo>
                    <a:lnTo>
                      <a:pt x="7477" y="13886"/>
                    </a:lnTo>
                    <a:lnTo>
                      <a:pt x="7477" y="13114"/>
                    </a:lnTo>
                    <a:lnTo>
                      <a:pt x="8308" y="12343"/>
                    </a:lnTo>
                    <a:lnTo>
                      <a:pt x="9138" y="12343"/>
                    </a:lnTo>
                    <a:lnTo>
                      <a:pt x="9969" y="11571"/>
                    </a:lnTo>
                    <a:lnTo>
                      <a:pt x="9969" y="10800"/>
                    </a:lnTo>
                    <a:lnTo>
                      <a:pt x="10800" y="10029"/>
                    </a:lnTo>
                    <a:lnTo>
                      <a:pt x="11631" y="10029"/>
                    </a:lnTo>
                    <a:lnTo>
                      <a:pt x="12462" y="9257"/>
                    </a:lnTo>
                    <a:lnTo>
                      <a:pt x="14123" y="7714"/>
                    </a:lnTo>
                    <a:lnTo>
                      <a:pt x="15785" y="6943"/>
                    </a:lnTo>
                    <a:lnTo>
                      <a:pt x="16615" y="6171"/>
                    </a:lnTo>
                    <a:lnTo>
                      <a:pt x="18277" y="4629"/>
                    </a:lnTo>
                    <a:lnTo>
                      <a:pt x="19938" y="3857"/>
                    </a:lnTo>
                    <a:lnTo>
                      <a:pt x="21600" y="2314"/>
                    </a:lnTo>
                    <a:lnTo>
                      <a:pt x="19108" y="0"/>
                    </a:lnTo>
                    <a:lnTo>
                      <a:pt x="17446" y="771"/>
                    </a:lnTo>
                    <a:lnTo>
                      <a:pt x="16615" y="2314"/>
                    </a:lnTo>
                    <a:lnTo>
                      <a:pt x="14954" y="3086"/>
                    </a:lnTo>
                    <a:lnTo>
                      <a:pt x="13292" y="3857"/>
                    </a:lnTo>
                    <a:lnTo>
                      <a:pt x="11631" y="5400"/>
                    </a:lnTo>
                    <a:lnTo>
                      <a:pt x="9969" y="6943"/>
                    </a:lnTo>
                    <a:lnTo>
                      <a:pt x="9138" y="6943"/>
                    </a:lnTo>
                    <a:lnTo>
                      <a:pt x="8308" y="7714"/>
                    </a:lnTo>
                    <a:lnTo>
                      <a:pt x="7477" y="8486"/>
                    </a:lnTo>
                    <a:lnTo>
                      <a:pt x="7477" y="9257"/>
                    </a:lnTo>
                    <a:lnTo>
                      <a:pt x="6646" y="10029"/>
                    </a:lnTo>
                    <a:lnTo>
                      <a:pt x="5815" y="10029"/>
                    </a:lnTo>
                    <a:lnTo>
                      <a:pt x="4985" y="10800"/>
                    </a:lnTo>
                    <a:lnTo>
                      <a:pt x="4154" y="11571"/>
                    </a:lnTo>
                    <a:lnTo>
                      <a:pt x="4154" y="12343"/>
                    </a:lnTo>
                    <a:lnTo>
                      <a:pt x="3323" y="13114"/>
                    </a:lnTo>
                    <a:lnTo>
                      <a:pt x="2492" y="13886"/>
                    </a:lnTo>
                    <a:lnTo>
                      <a:pt x="2492" y="14657"/>
                    </a:lnTo>
                    <a:lnTo>
                      <a:pt x="1662" y="15429"/>
                    </a:lnTo>
                    <a:lnTo>
                      <a:pt x="1662" y="16200"/>
                    </a:lnTo>
                    <a:lnTo>
                      <a:pt x="1662" y="16971"/>
                    </a:lnTo>
                    <a:lnTo>
                      <a:pt x="831" y="16971"/>
                    </a:lnTo>
                    <a:lnTo>
                      <a:pt x="831" y="17743"/>
                    </a:lnTo>
                    <a:lnTo>
                      <a:pt x="831" y="17743"/>
                    </a:lnTo>
                    <a:lnTo>
                      <a:pt x="831" y="18514"/>
                    </a:lnTo>
                    <a:lnTo>
                      <a:pt x="831" y="18514"/>
                    </a:lnTo>
                    <a:lnTo>
                      <a:pt x="831" y="19286"/>
                    </a:lnTo>
                    <a:lnTo>
                      <a:pt x="831" y="20057"/>
                    </a:lnTo>
                    <a:lnTo>
                      <a:pt x="0" y="20057"/>
                    </a:lnTo>
                    <a:lnTo>
                      <a:pt x="0" y="20829"/>
                    </a:lnTo>
                    <a:lnTo>
                      <a:pt x="0" y="20829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415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47" name="Shape 947"/>
              <p:cNvSpPr/>
              <p:nvPr/>
            </p:nvSpPr>
            <p:spPr>
              <a:xfrm>
                <a:off x="1471612" y="655637"/>
                <a:ext cx="38101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621"/>
                    </a:moveTo>
                    <a:lnTo>
                      <a:pt x="21600" y="18621"/>
                    </a:lnTo>
                    <a:lnTo>
                      <a:pt x="19800" y="17876"/>
                    </a:lnTo>
                    <a:lnTo>
                      <a:pt x="18900" y="17131"/>
                    </a:lnTo>
                    <a:lnTo>
                      <a:pt x="17100" y="15641"/>
                    </a:lnTo>
                    <a:lnTo>
                      <a:pt x="15300" y="14897"/>
                    </a:lnTo>
                    <a:lnTo>
                      <a:pt x="13500" y="13407"/>
                    </a:lnTo>
                    <a:lnTo>
                      <a:pt x="12600" y="12662"/>
                    </a:lnTo>
                    <a:lnTo>
                      <a:pt x="11700" y="11917"/>
                    </a:lnTo>
                    <a:lnTo>
                      <a:pt x="10800" y="11172"/>
                    </a:lnTo>
                    <a:lnTo>
                      <a:pt x="10800" y="10428"/>
                    </a:lnTo>
                    <a:lnTo>
                      <a:pt x="9900" y="9683"/>
                    </a:lnTo>
                    <a:lnTo>
                      <a:pt x="9000" y="9683"/>
                    </a:lnTo>
                    <a:lnTo>
                      <a:pt x="8100" y="8938"/>
                    </a:lnTo>
                    <a:lnTo>
                      <a:pt x="8100" y="8193"/>
                    </a:lnTo>
                    <a:lnTo>
                      <a:pt x="7200" y="7448"/>
                    </a:lnTo>
                    <a:lnTo>
                      <a:pt x="7200" y="6703"/>
                    </a:lnTo>
                    <a:lnTo>
                      <a:pt x="6300" y="6703"/>
                    </a:lnTo>
                    <a:lnTo>
                      <a:pt x="6300" y="5959"/>
                    </a:lnTo>
                    <a:lnTo>
                      <a:pt x="5400" y="5214"/>
                    </a:lnTo>
                    <a:lnTo>
                      <a:pt x="5400" y="4469"/>
                    </a:lnTo>
                    <a:lnTo>
                      <a:pt x="4500" y="3724"/>
                    </a:lnTo>
                    <a:lnTo>
                      <a:pt x="4500" y="3724"/>
                    </a:lnTo>
                    <a:lnTo>
                      <a:pt x="4500" y="2979"/>
                    </a:lnTo>
                    <a:lnTo>
                      <a:pt x="4500" y="2979"/>
                    </a:lnTo>
                    <a:lnTo>
                      <a:pt x="4500" y="2979"/>
                    </a:lnTo>
                    <a:lnTo>
                      <a:pt x="4500" y="2234"/>
                    </a:lnTo>
                    <a:lnTo>
                      <a:pt x="4500" y="2234"/>
                    </a:lnTo>
                    <a:lnTo>
                      <a:pt x="4500" y="1490"/>
                    </a:lnTo>
                    <a:lnTo>
                      <a:pt x="4500" y="1490"/>
                    </a:lnTo>
                    <a:lnTo>
                      <a:pt x="4500" y="745"/>
                    </a:lnTo>
                    <a:lnTo>
                      <a:pt x="4500" y="745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745"/>
                    </a:lnTo>
                    <a:lnTo>
                      <a:pt x="0" y="1490"/>
                    </a:lnTo>
                    <a:lnTo>
                      <a:pt x="0" y="1490"/>
                    </a:lnTo>
                    <a:lnTo>
                      <a:pt x="0" y="2234"/>
                    </a:lnTo>
                    <a:lnTo>
                      <a:pt x="900" y="2234"/>
                    </a:lnTo>
                    <a:lnTo>
                      <a:pt x="900" y="2979"/>
                    </a:lnTo>
                    <a:lnTo>
                      <a:pt x="900" y="3724"/>
                    </a:lnTo>
                    <a:lnTo>
                      <a:pt x="900" y="3724"/>
                    </a:lnTo>
                    <a:lnTo>
                      <a:pt x="900" y="4469"/>
                    </a:lnTo>
                    <a:lnTo>
                      <a:pt x="900" y="4469"/>
                    </a:lnTo>
                    <a:lnTo>
                      <a:pt x="900" y="5214"/>
                    </a:lnTo>
                    <a:lnTo>
                      <a:pt x="1800" y="5959"/>
                    </a:lnTo>
                    <a:lnTo>
                      <a:pt x="1800" y="6703"/>
                    </a:lnTo>
                    <a:lnTo>
                      <a:pt x="2700" y="7448"/>
                    </a:lnTo>
                    <a:lnTo>
                      <a:pt x="2700" y="8193"/>
                    </a:lnTo>
                    <a:lnTo>
                      <a:pt x="3600" y="8938"/>
                    </a:lnTo>
                    <a:lnTo>
                      <a:pt x="4500" y="9683"/>
                    </a:lnTo>
                    <a:lnTo>
                      <a:pt x="4500" y="10428"/>
                    </a:lnTo>
                    <a:lnTo>
                      <a:pt x="5400" y="11172"/>
                    </a:lnTo>
                    <a:lnTo>
                      <a:pt x="6300" y="11917"/>
                    </a:lnTo>
                    <a:lnTo>
                      <a:pt x="7200" y="11917"/>
                    </a:lnTo>
                    <a:lnTo>
                      <a:pt x="7200" y="12662"/>
                    </a:lnTo>
                    <a:lnTo>
                      <a:pt x="8100" y="13407"/>
                    </a:lnTo>
                    <a:lnTo>
                      <a:pt x="9000" y="14152"/>
                    </a:lnTo>
                    <a:lnTo>
                      <a:pt x="9900" y="14897"/>
                    </a:lnTo>
                    <a:lnTo>
                      <a:pt x="11700" y="15641"/>
                    </a:lnTo>
                    <a:lnTo>
                      <a:pt x="12600" y="17131"/>
                    </a:lnTo>
                    <a:lnTo>
                      <a:pt x="14400" y="17876"/>
                    </a:lnTo>
                    <a:lnTo>
                      <a:pt x="16200" y="19366"/>
                    </a:lnTo>
                    <a:lnTo>
                      <a:pt x="17100" y="20110"/>
                    </a:lnTo>
                    <a:lnTo>
                      <a:pt x="18900" y="21600"/>
                    </a:lnTo>
                    <a:lnTo>
                      <a:pt x="18900" y="21600"/>
                    </a:lnTo>
                    <a:lnTo>
                      <a:pt x="21600" y="1862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48" name="Shape 948"/>
              <p:cNvSpPr/>
              <p:nvPr/>
            </p:nvSpPr>
            <p:spPr>
              <a:xfrm>
                <a:off x="1504950" y="695325"/>
                <a:ext cx="38100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20855"/>
                    </a:lnTo>
                    <a:lnTo>
                      <a:pt x="21600" y="20855"/>
                    </a:lnTo>
                    <a:lnTo>
                      <a:pt x="21600" y="20110"/>
                    </a:lnTo>
                    <a:lnTo>
                      <a:pt x="21600" y="19366"/>
                    </a:lnTo>
                    <a:lnTo>
                      <a:pt x="21600" y="19366"/>
                    </a:lnTo>
                    <a:lnTo>
                      <a:pt x="20700" y="18621"/>
                    </a:lnTo>
                    <a:lnTo>
                      <a:pt x="20700" y="18621"/>
                    </a:lnTo>
                    <a:lnTo>
                      <a:pt x="20700" y="17876"/>
                    </a:lnTo>
                    <a:lnTo>
                      <a:pt x="20700" y="17876"/>
                    </a:lnTo>
                    <a:lnTo>
                      <a:pt x="20700" y="17131"/>
                    </a:lnTo>
                    <a:lnTo>
                      <a:pt x="20700" y="16386"/>
                    </a:lnTo>
                    <a:lnTo>
                      <a:pt x="19800" y="15641"/>
                    </a:lnTo>
                    <a:lnTo>
                      <a:pt x="19800" y="14897"/>
                    </a:lnTo>
                    <a:lnTo>
                      <a:pt x="18900" y="14897"/>
                    </a:lnTo>
                    <a:lnTo>
                      <a:pt x="18900" y="13407"/>
                    </a:lnTo>
                    <a:lnTo>
                      <a:pt x="18000" y="12662"/>
                    </a:lnTo>
                    <a:lnTo>
                      <a:pt x="18000" y="12662"/>
                    </a:lnTo>
                    <a:lnTo>
                      <a:pt x="17100" y="11917"/>
                    </a:lnTo>
                    <a:lnTo>
                      <a:pt x="16200" y="11172"/>
                    </a:lnTo>
                    <a:lnTo>
                      <a:pt x="15300" y="10428"/>
                    </a:lnTo>
                    <a:lnTo>
                      <a:pt x="14400" y="9683"/>
                    </a:lnTo>
                    <a:lnTo>
                      <a:pt x="14400" y="8938"/>
                    </a:lnTo>
                    <a:lnTo>
                      <a:pt x="13500" y="8193"/>
                    </a:lnTo>
                    <a:lnTo>
                      <a:pt x="12600" y="7448"/>
                    </a:lnTo>
                    <a:lnTo>
                      <a:pt x="11700" y="7448"/>
                    </a:lnTo>
                    <a:lnTo>
                      <a:pt x="9900" y="5959"/>
                    </a:lnTo>
                    <a:lnTo>
                      <a:pt x="9000" y="4469"/>
                    </a:lnTo>
                    <a:lnTo>
                      <a:pt x="7200" y="3724"/>
                    </a:lnTo>
                    <a:lnTo>
                      <a:pt x="5400" y="2234"/>
                    </a:lnTo>
                    <a:lnTo>
                      <a:pt x="4500" y="1490"/>
                    </a:lnTo>
                    <a:lnTo>
                      <a:pt x="2700" y="0"/>
                    </a:lnTo>
                    <a:lnTo>
                      <a:pt x="0" y="2979"/>
                    </a:lnTo>
                    <a:lnTo>
                      <a:pt x="1800" y="3724"/>
                    </a:lnTo>
                    <a:lnTo>
                      <a:pt x="2700" y="5214"/>
                    </a:lnTo>
                    <a:lnTo>
                      <a:pt x="4500" y="5959"/>
                    </a:lnTo>
                    <a:lnTo>
                      <a:pt x="6300" y="7448"/>
                    </a:lnTo>
                    <a:lnTo>
                      <a:pt x="8100" y="8193"/>
                    </a:lnTo>
                    <a:lnTo>
                      <a:pt x="9000" y="9683"/>
                    </a:lnTo>
                    <a:lnTo>
                      <a:pt x="9900" y="10428"/>
                    </a:lnTo>
                    <a:lnTo>
                      <a:pt x="10800" y="10428"/>
                    </a:lnTo>
                    <a:lnTo>
                      <a:pt x="11700" y="11172"/>
                    </a:lnTo>
                    <a:lnTo>
                      <a:pt x="11700" y="11917"/>
                    </a:lnTo>
                    <a:lnTo>
                      <a:pt x="12600" y="12662"/>
                    </a:lnTo>
                    <a:lnTo>
                      <a:pt x="13500" y="12662"/>
                    </a:lnTo>
                    <a:lnTo>
                      <a:pt x="13500" y="13407"/>
                    </a:lnTo>
                    <a:lnTo>
                      <a:pt x="14400" y="14152"/>
                    </a:lnTo>
                    <a:lnTo>
                      <a:pt x="15300" y="14897"/>
                    </a:lnTo>
                    <a:lnTo>
                      <a:pt x="15300" y="15641"/>
                    </a:lnTo>
                    <a:lnTo>
                      <a:pt x="16200" y="16386"/>
                    </a:lnTo>
                    <a:lnTo>
                      <a:pt x="16200" y="16386"/>
                    </a:lnTo>
                    <a:lnTo>
                      <a:pt x="16200" y="17131"/>
                    </a:lnTo>
                    <a:lnTo>
                      <a:pt x="17100" y="17876"/>
                    </a:lnTo>
                    <a:lnTo>
                      <a:pt x="17100" y="17876"/>
                    </a:lnTo>
                    <a:lnTo>
                      <a:pt x="17100" y="18621"/>
                    </a:lnTo>
                    <a:lnTo>
                      <a:pt x="17100" y="18621"/>
                    </a:lnTo>
                    <a:lnTo>
                      <a:pt x="17100" y="19366"/>
                    </a:lnTo>
                    <a:lnTo>
                      <a:pt x="17100" y="19366"/>
                    </a:lnTo>
                    <a:lnTo>
                      <a:pt x="17100" y="20110"/>
                    </a:lnTo>
                    <a:lnTo>
                      <a:pt x="18000" y="20110"/>
                    </a:lnTo>
                    <a:lnTo>
                      <a:pt x="18000" y="20110"/>
                    </a:lnTo>
                    <a:lnTo>
                      <a:pt x="18000" y="20855"/>
                    </a:lnTo>
                    <a:lnTo>
                      <a:pt x="18000" y="20855"/>
                    </a:lnTo>
                    <a:lnTo>
                      <a:pt x="18000" y="21600"/>
                    </a:lnTo>
                    <a:lnTo>
                      <a:pt x="18000" y="21600"/>
                    </a:lnTo>
                    <a:lnTo>
                      <a:pt x="18000" y="216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49" name="Shape 949"/>
              <p:cNvSpPr/>
              <p:nvPr/>
            </p:nvSpPr>
            <p:spPr>
              <a:xfrm>
                <a:off x="1501775" y="741362"/>
                <a:ext cx="41275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492" y="21600"/>
                    </a:moveTo>
                    <a:lnTo>
                      <a:pt x="2492" y="21600"/>
                    </a:lnTo>
                    <a:lnTo>
                      <a:pt x="4154" y="20800"/>
                    </a:lnTo>
                    <a:lnTo>
                      <a:pt x="5815" y="19200"/>
                    </a:lnTo>
                    <a:lnTo>
                      <a:pt x="7477" y="18400"/>
                    </a:lnTo>
                    <a:lnTo>
                      <a:pt x="9138" y="17600"/>
                    </a:lnTo>
                    <a:lnTo>
                      <a:pt x="9969" y="16800"/>
                    </a:lnTo>
                    <a:lnTo>
                      <a:pt x="10800" y="16000"/>
                    </a:lnTo>
                    <a:lnTo>
                      <a:pt x="10800" y="16000"/>
                    </a:lnTo>
                    <a:lnTo>
                      <a:pt x="11631" y="15200"/>
                    </a:lnTo>
                    <a:lnTo>
                      <a:pt x="12462" y="14400"/>
                    </a:lnTo>
                    <a:lnTo>
                      <a:pt x="13292" y="13600"/>
                    </a:lnTo>
                    <a:lnTo>
                      <a:pt x="14123" y="13600"/>
                    </a:lnTo>
                    <a:lnTo>
                      <a:pt x="14954" y="12800"/>
                    </a:lnTo>
                    <a:lnTo>
                      <a:pt x="15785" y="12000"/>
                    </a:lnTo>
                    <a:lnTo>
                      <a:pt x="15785" y="11200"/>
                    </a:lnTo>
                    <a:lnTo>
                      <a:pt x="16615" y="10400"/>
                    </a:lnTo>
                    <a:lnTo>
                      <a:pt x="17446" y="10400"/>
                    </a:lnTo>
                    <a:lnTo>
                      <a:pt x="18277" y="9600"/>
                    </a:lnTo>
                    <a:lnTo>
                      <a:pt x="18277" y="8800"/>
                    </a:lnTo>
                    <a:lnTo>
                      <a:pt x="19108" y="8000"/>
                    </a:lnTo>
                    <a:lnTo>
                      <a:pt x="19108" y="7200"/>
                    </a:lnTo>
                    <a:lnTo>
                      <a:pt x="19938" y="6400"/>
                    </a:lnTo>
                    <a:lnTo>
                      <a:pt x="19938" y="5600"/>
                    </a:lnTo>
                    <a:lnTo>
                      <a:pt x="20769" y="4800"/>
                    </a:lnTo>
                    <a:lnTo>
                      <a:pt x="20769" y="4800"/>
                    </a:lnTo>
                    <a:lnTo>
                      <a:pt x="20769" y="4000"/>
                    </a:lnTo>
                    <a:lnTo>
                      <a:pt x="20769" y="4000"/>
                    </a:lnTo>
                    <a:lnTo>
                      <a:pt x="20769" y="3200"/>
                    </a:lnTo>
                    <a:lnTo>
                      <a:pt x="20769" y="3200"/>
                    </a:lnTo>
                    <a:lnTo>
                      <a:pt x="20769" y="2400"/>
                    </a:lnTo>
                    <a:lnTo>
                      <a:pt x="21600" y="2400"/>
                    </a:lnTo>
                    <a:lnTo>
                      <a:pt x="21600" y="1600"/>
                    </a:lnTo>
                    <a:lnTo>
                      <a:pt x="21600" y="800"/>
                    </a:lnTo>
                    <a:lnTo>
                      <a:pt x="21600" y="800"/>
                    </a:lnTo>
                    <a:lnTo>
                      <a:pt x="21600" y="0"/>
                    </a:lnTo>
                    <a:lnTo>
                      <a:pt x="18277" y="0"/>
                    </a:lnTo>
                    <a:lnTo>
                      <a:pt x="18277" y="800"/>
                    </a:lnTo>
                    <a:lnTo>
                      <a:pt x="18277" y="800"/>
                    </a:lnTo>
                    <a:lnTo>
                      <a:pt x="18277" y="800"/>
                    </a:lnTo>
                    <a:lnTo>
                      <a:pt x="17446" y="1600"/>
                    </a:lnTo>
                    <a:lnTo>
                      <a:pt x="17446" y="1600"/>
                    </a:lnTo>
                    <a:lnTo>
                      <a:pt x="17446" y="2400"/>
                    </a:lnTo>
                    <a:lnTo>
                      <a:pt x="17446" y="2400"/>
                    </a:lnTo>
                    <a:lnTo>
                      <a:pt x="17446" y="3200"/>
                    </a:lnTo>
                    <a:lnTo>
                      <a:pt x="17446" y="3200"/>
                    </a:lnTo>
                    <a:lnTo>
                      <a:pt x="17446" y="3200"/>
                    </a:lnTo>
                    <a:lnTo>
                      <a:pt x="17446" y="4000"/>
                    </a:lnTo>
                    <a:lnTo>
                      <a:pt x="16615" y="4000"/>
                    </a:lnTo>
                    <a:lnTo>
                      <a:pt x="16615" y="4800"/>
                    </a:lnTo>
                    <a:lnTo>
                      <a:pt x="16615" y="5600"/>
                    </a:lnTo>
                    <a:lnTo>
                      <a:pt x="15785" y="6400"/>
                    </a:lnTo>
                    <a:lnTo>
                      <a:pt x="15785" y="6400"/>
                    </a:lnTo>
                    <a:lnTo>
                      <a:pt x="14954" y="7200"/>
                    </a:lnTo>
                    <a:lnTo>
                      <a:pt x="14954" y="8000"/>
                    </a:lnTo>
                    <a:lnTo>
                      <a:pt x="14123" y="8800"/>
                    </a:lnTo>
                    <a:lnTo>
                      <a:pt x="13292" y="8800"/>
                    </a:lnTo>
                    <a:lnTo>
                      <a:pt x="13292" y="9600"/>
                    </a:lnTo>
                    <a:lnTo>
                      <a:pt x="12462" y="10400"/>
                    </a:lnTo>
                    <a:lnTo>
                      <a:pt x="11631" y="10400"/>
                    </a:lnTo>
                    <a:lnTo>
                      <a:pt x="10800" y="11200"/>
                    </a:lnTo>
                    <a:lnTo>
                      <a:pt x="10800" y="12000"/>
                    </a:lnTo>
                    <a:lnTo>
                      <a:pt x="9969" y="12800"/>
                    </a:lnTo>
                    <a:lnTo>
                      <a:pt x="9138" y="12800"/>
                    </a:lnTo>
                    <a:lnTo>
                      <a:pt x="8308" y="13600"/>
                    </a:lnTo>
                    <a:lnTo>
                      <a:pt x="7477" y="14400"/>
                    </a:lnTo>
                    <a:lnTo>
                      <a:pt x="6646" y="14400"/>
                    </a:lnTo>
                    <a:lnTo>
                      <a:pt x="4985" y="15200"/>
                    </a:lnTo>
                    <a:lnTo>
                      <a:pt x="3323" y="16800"/>
                    </a:lnTo>
                    <a:lnTo>
                      <a:pt x="1662" y="17600"/>
                    </a:lnTo>
                    <a:lnTo>
                      <a:pt x="0" y="19200"/>
                    </a:lnTo>
                    <a:lnTo>
                      <a:pt x="0" y="19200"/>
                    </a:lnTo>
                    <a:lnTo>
                      <a:pt x="2492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50" name="Shape 950"/>
              <p:cNvSpPr/>
              <p:nvPr/>
            </p:nvSpPr>
            <p:spPr>
              <a:xfrm>
                <a:off x="1465262" y="779462"/>
                <a:ext cx="41276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154" y="21600"/>
                    </a:moveTo>
                    <a:lnTo>
                      <a:pt x="4154" y="21600"/>
                    </a:lnTo>
                    <a:lnTo>
                      <a:pt x="4154" y="20800"/>
                    </a:lnTo>
                    <a:lnTo>
                      <a:pt x="4154" y="20800"/>
                    </a:lnTo>
                    <a:lnTo>
                      <a:pt x="4154" y="20800"/>
                    </a:lnTo>
                    <a:lnTo>
                      <a:pt x="4154" y="20000"/>
                    </a:lnTo>
                    <a:lnTo>
                      <a:pt x="4154" y="20000"/>
                    </a:lnTo>
                    <a:lnTo>
                      <a:pt x="4154" y="19200"/>
                    </a:lnTo>
                    <a:lnTo>
                      <a:pt x="4154" y="19200"/>
                    </a:lnTo>
                    <a:lnTo>
                      <a:pt x="4154" y="18400"/>
                    </a:lnTo>
                    <a:lnTo>
                      <a:pt x="4154" y="18400"/>
                    </a:lnTo>
                    <a:lnTo>
                      <a:pt x="4985" y="18400"/>
                    </a:lnTo>
                    <a:lnTo>
                      <a:pt x="4985" y="17600"/>
                    </a:lnTo>
                    <a:lnTo>
                      <a:pt x="4985" y="17600"/>
                    </a:lnTo>
                    <a:lnTo>
                      <a:pt x="4985" y="16800"/>
                    </a:lnTo>
                    <a:lnTo>
                      <a:pt x="5815" y="16000"/>
                    </a:lnTo>
                    <a:lnTo>
                      <a:pt x="5815" y="15200"/>
                    </a:lnTo>
                    <a:lnTo>
                      <a:pt x="6646" y="15200"/>
                    </a:lnTo>
                    <a:lnTo>
                      <a:pt x="6646" y="14400"/>
                    </a:lnTo>
                    <a:lnTo>
                      <a:pt x="7477" y="13600"/>
                    </a:lnTo>
                    <a:lnTo>
                      <a:pt x="7477" y="12800"/>
                    </a:lnTo>
                    <a:lnTo>
                      <a:pt x="8308" y="12800"/>
                    </a:lnTo>
                    <a:lnTo>
                      <a:pt x="9138" y="12000"/>
                    </a:lnTo>
                    <a:lnTo>
                      <a:pt x="9138" y="11200"/>
                    </a:lnTo>
                    <a:lnTo>
                      <a:pt x="9969" y="10400"/>
                    </a:lnTo>
                    <a:lnTo>
                      <a:pt x="10800" y="10400"/>
                    </a:lnTo>
                    <a:lnTo>
                      <a:pt x="11631" y="9600"/>
                    </a:lnTo>
                    <a:lnTo>
                      <a:pt x="12462" y="8800"/>
                    </a:lnTo>
                    <a:lnTo>
                      <a:pt x="12462" y="8800"/>
                    </a:lnTo>
                    <a:lnTo>
                      <a:pt x="13292" y="8000"/>
                    </a:lnTo>
                    <a:lnTo>
                      <a:pt x="14123" y="7200"/>
                    </a:lnTo>
                    <a:lnTo>
                      <a:pt x="14954" y="7200"/>
                    </a:lnTo>
                    <a:lnTo>
                      <a:pt x="16615" y="5600"/>
                    </a:lnTo>
                    <a:lnTo>
                      <a:pt x="18277" y="4800"/>
                    </a:lnTo>
                    <a:lnTo>
                      <a:pt x="19938" y="3200"/>
                    </a:lnTo>
                    <a:lnTo>
                      <a:pt x="21600" y="2400"/>
                    </a:lnTo>
                    <a:lnTo>
                      <a:pt x="19108" y="0"/>
                    </a:lnTo>
                    <a:lnTo>
                      <a:pt x="18277" y="800"/>
                    </a:lnTo>
                    <a:lnTo>
                      <a:pt x="15785" y="1600"/>
                    </a:lnTo>
                    <a:lnTo>
                      <a:pt x="14954" y="3200"/>
                    </a:lnTo>
                    <a:lnTo>
                      <a:pt x="13292" y="4000"/>
                    </a:lnTo>
                    <a:lnTo>
                      <a:pt x="12462" y="4800"/>
                    </a:lnTo>
                    <a:lnTo>
                      <a:pt x="11631" y="4800"/>
                    </a:lnTo>
                    <a:lnTo>
                      <a:pt x="10800" y="5600"/>
                    </a:lnTo>
                    <a:lnTo>
                      <a:pt x="9969" y="6400"/>
                    </a:lnTo>
                    <a:lnTo>
                      <a:pt x="9138" y="7200"/>
                    </a:lnTo>
                    <a:lnTo>
                      <a:pt x="8308" y="7200"/>
                    </a:lnTo>
                    <a:lnTo>
                      <a:pt x="7477" y="8000"/>
                    </a:lnTo>
                    <a:lnTo>
                      <a:pt x="6646" y="8800"/>
                    </a:lnTo>
                    <a:lnTo>
                      <a:pt x="6646" y="9600"/>
                    </a:lnTo>
                    <a:lnTo>
                      <a:pt x="5815" y="10400"/>
                    </a:lnTo>
                    <a:lnTo>
                      <a:pt x="4985" y="10400"/>
                    </a:lnTo>
                    <a:lnTo>
                      <a:pt x="4154" y="11200"/>
                    </a:lnTo>
                    <a:lnTo>
                      <a:pt x="4154" y="12000"/>
                    </a:lnTo>
                    <a:lnTo>
                      <a:pt x="3323" y="12800"/>
                    </a:lnTo>
                    <a:lnTo>
                      <a:pt x="2492" y="13600"/>
                    </a:lnTo>
                    <a:lnTo>
                      <a:pt x="2492" y="14400"/>
                    </a:lnTo>
                    <a:lnTo>
                      <a:pt x="1662" y="15200"/>
                    </a:lnTo>
                    <a:lnTo>
                      <a:pt x="1662" y="16000"/>
                    </a:lnTo>
                    <a:lnTo>
                      <a:pt x="1662" y="16800"/>
                    </a:lnTo>
                    <a:lnTo>
                      <a:pt x="831" y="16800"/>
                    </a:lnTo>
                    <a:lnTo>
                      <a:pt x="831" y="17600"/>
                    </a:lnTo>
                    <a:lnTo>
                      <a:pt x="831" y="17600"/>
                    </a:lnTo>
                    <a:lnTo>
                      <a:pt x="831" y="18400"/>
                    </a:lnTo>
                    <a:lnTo>
                      <a:pt x="831" y="18400"/>
                    </a:lnTo>
                    <a:lnTo>
                      <a:pt x="831" y="19200"/>
                    </a:lnTo>
                    <a:lnTo>
                      <a:pt x="831" y="19200"/>
                    </a:lnTo>
                    <a:lnTo>
                      <a:pt x="831" y="20000"/>
                    </a:lnTo>
                    <a:lnTo>
                      <a:pt x="831" y="20800"/>
                    </a:lnTo>
                    <a:lnTo>
                      <a:pt x="0" y="208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415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51" name="Shape 951"/>
              <p:cNvSpPr/>
              <p:nvPr/>
            </p:nvSpPr>
            <p:spPr>
              <a:xfrm>
                <a:off x="1465262" y="822325"/>
                <a:ext cx="38101" cy="444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057"/>
                    </a:moveTo>
                    <a:lnTo>
                      <a:pt x="21600" y="20057"/>
                    </a:lnTo>
                    <a:lnTo>
                      <a:pt x="19800" y="18514"/>
                    </a:lnTo>
                    <a:lnTo>
                      <a:pt x="18900" y="16971"/>
                    </a:lnTo>
                    <a:lnTo>
                      <a:pt x="17100" y="15429"/>
                    </a:lnTo>
                    <a:lnTo>
                      <a:pt x="15300" y="14657"/>
                    </a:lnTo>
                    <a:lnTo>
                      <a:pt x="13500" y="13114"/>
                    </a:lnTo>
                    <a:lnTo>
                      <a:pt x="11700" y="12343"/>
                    </a:lnTo>
                    <a:lnTo>
                      <a:pt x="11700" y="11571"/>
                    </a:lnTo>
                    <a:lnTo>
                      <a:pt x="10800" y="10800"/>
                    </a:lnTo>
                    <a:lnTo>
                      <a:pt x="9900" y="10029"/>
                    </a:lnTo>
                    <a:lnTo>
                      <a:pt x="9000" y="10029"/>
                    </a:lnTo>
                    <a:lnTo>
                      <a:pt x="9000" y="9257"/>
                    </a:lnTo>
                    <a:lnTo>
                      <a:pt x="8100" y="8486"/>
                    </a:lnTo>
                    <a:lnTo>
                      <a:pt x="8100" y="7714"/>
                    </a:lnTo>
                    <a:lnTo>
                      <a:pt x="7200" y="7714"/>
                    </a:lnTo>
                    <a:lnTo>
                      <a:pt x="6300" y="6943"/>
                    </a:lnTo>
                    <a:lnTo>
                      <a:pt x="6300" y="6171"/>
                    </a:lnTo>
                    <a:lnTo>
                      <a:pt x="6300" y="5400"/>
                    </a:lnTo>
                    <a:lnTo>
                      <a:pt x="5400" y="5400"/>
                    </a:lnTo>
                    <a:lnTo>
                      <a:pt x="5400" y="4629"/>
                    </a:lnTo>
                    <a:lnTo>
                      <a:pt x="4500" y="3857"/>
                    </a:lnTo>
                    <a:lnTo>
                      <a:pt x="4500" y="3857"/>
                    </a:lnTo>
                    <a:lnTo>
                      <a:pt x="4500" y="3086"/>
                    </a:lnTo>
                    <a:lnTo>
                      <a:pt x="4500" y="3086"/>
                    </a:lnTo>
                    <a:lnTo>
                      <a:pt x="4500" y="2314"/>
                    </a:lnTo>
                    <a:lnTo>
                      <a:pt x="4500" y="2314"/>
                    </a:lnTo>
                    <a:lnTo>
                      <a:pt x="4500" y="2314"/>
                    </a:lnTo>
                    <a:lnTo>
                      <a:pt x="4500" y="1543"/>
                    </a:lnTo>
                    <a:lnTo>
                      <a:pt x="4500" y="1543"/>
                    </a:lnTo>
                    <a:lnTo>
                      <a:pt x="4500" y="771"/>
                    </a:lnTo>
                    <a:lnTo>
                      <a:pt x="4500" y="771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771"/>
                    </a:lnTo>
                    <a:lnTo>
                      <a:pt x="0" y="1543"/>
                    </a:lnTo>
                    <a:lnTo>
                      <a:pt x="0" y="1543"/>
                    </a:lnTo>
                    <a:lnTo>
                      <a:pt x="900" y="2314"/>
                    </a:lnTo>
                    <a:lnTo>
                      <a:pt x="900" y="2314"/>
                    </a:lnTo>
                    <a:lnTo>
                      <a:pt x="900" y="3086"/>
                    </a:lnTo>
                    <a:lnTo>
                      <a:pt x="900" y="3086"/>
                    </a:lnTo>
                    <a:lnTo>
                      <a:pt x="900" y="3857"/>
                    </a:lnTo>
                    <a:lnTo>
                      <a:pt x="900" y="3857"/>
                    </a:lnTo>
                    <a:lnTo>
                      <a:pt x="900" y="4629"/>
                    </a:lnTo>
                    <a:lnTo>
                      <a:pt x="900" y="5400"/>
                    </a:lnTo>
                    <a:lnTo>
                      <a:pt x="1800" y="5400"/>
                    </a:lnTo>
                    <a:lnTo>
                      <a:pt x="1800" y="6171"/>
                    </a:lnTo>
                    <a:lnTo>
                      <a:pt x="2700" y="6943"/>
                    </a:lnTo>
                    <a:lnTo>
                      <a:pt x="2700" y="7714"/>
                    </a:lnTo>
                    <a:lnTo>
                      <a:pt x="3600" y="8486"/>
                    </a:lnTo>
                    <a:lnTo>
                      <a:pt x="4500" y="9257"/>
                    </a:lnTo>
                    <a:lnTo>
                      <a:pt x="4500" y="10029"/>
                    </a:lnTo>
                    <a:lnTo>
                      <a:pt x="5400" y="10800"/>
                    </a:lnTo>
                    <a:lnTo>
                      <a:pt x="6300" y="11571"/>
                    </a:lnTo>
                    <a:lnTo>
                      <a:pt x="6300" y="12343"/>
                    </a:lnTo>
                    <a:lnTo>
                      <a:pt x="7200" y="12343"/>
                    </a:lnTo>
                    <a:lnTo>
                      <a:pt x="8100" y="13114"/>
                    </a:lnTo>
                    <a:lnTo>
                      <a:pt x="9000" y="13886"/>
                    </a:lnTo>
                    <a:lnTo>
                      <a:pt x="9900" y="14657"/>
                    </a:lnTo>
                    <a:lnTo>
                      <a:pt x="10800" y="15429"/>
                    </a:lnTo>
                    <a:lnTo>
                      <a:pt x="12600" y="16971"/>
                    </a:lnTo>
                    <a:lnTo>
                      <a:pt x="14400" y="17743"/>
                    </a:lnTo>
                    <a:lnTo>
                      <a:pt x="16200" y="19286"/>
                    </a:lnTo>
                    <a:lnTo>
                      <a:pt x="17100" y="20829"/>
                    </a:lnTo>
                    <a:lnTo>
                      <a:pt x="18900" y="21600"/>
                    </a:lnTo>
                    <a:lnTo>
                      <a:pt x="18900" y="21600"/>
                    </a:lnTo>
                    <a:lnTo>
                      <a:pt x="21600" y="2005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52" name="Shape 952"/>
              <p:cNvSpPr/>
              <p:nvPr/>
            </p:nvSpPr>
            <p:spPr>
              <a:xfrm>
                <a:off x="1498600" y="863600"/>
                <a:ext cx="22225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20000"/>
                    </a:lnTo>
                    <a:lnTo>
                      <a:pt x="21600" y="18400"/>
                    </a:lnTo>
                    <a:lnTo>
                      <a:pt x="21600" y="16800"/>
                    </a:lnTo>
                    <a:lnTo>
                      <a:pt x="21600" y="16000"/>
                    </a:lnTo>
                    <a:lnTo>
                      <a:pt x="21600" y="15200"/>
                    </a:lnTo>
                    <a:lnTo>
                      <a:pt x="21600" y="14400"/>
                    </a:lnTo>
                    <a:lnTo>
                      <a:pt x="20057" y="13600"/>
                    </a:lnTo>
                    <a:lnTo>
                      <a:pt x="20057" y="13600"/>
                    </a:lnTo>
                    <a:lnTo>
                      <a:pt x="20057" y="12800"/>
                    </a:lnTo>
                    <a:lnTo>
                      <a:pt x="20057" y="12000"/>
                    </a:lnTo>
                    <a:lnTo>
                      <a:pt x="20057" y="11200"/>
                    </a:lnTo>
                    <a:lnTo>
                      <a:pt x="18514" y="10400"/>
                    </a:lnTo>
                    <a:lnTo>
                      <a:pt x="18514" y="9600"/>
                    </a:lnTo>
                    <a:lnTo>
                      <a:pt x="18514" y="8800"/>
                    </a:lnTo>
                    <a:lnTo>
                      <a:pt x="16971" y="8800"/>
                    </a:lnTo>
                    <a:lnTo>
                      <a:pt x="16971" y="8000"/>
                    </a:lnTo>
                    <a:lnTo>
                      <a:pt x="15429" y="7200"/>
                    </a:lnTo>
                    <a:lnTo>
                      <a:pt x="15429" y="6400"/>
                    </a:lnTo>
                    <a:lnTo>
                      <a:pt x="13886" y="5600"/>
                    </a:lnTo>
                    <a:lnTo>
                      <a:pt x="13886" y="4800"/>
                    </a:lnTo>
                    <a:lnTo>
                      <a:pt x="12343" y="4800"/>
                    </a:lnTo>
                    <a:lnTo>
                      <a:pt x="12343" y="4000"/>
                    </a:lnTo>
                    <a:lnTo>
                      <a:pt x="10800" y="3200"/>
                    </a:lnTo>
                    <a:lnTo>
                      <a:pt x="9257" y="2400"/>
                    </a:lnTo>
                    <a:lnTo>
                      <a:pt x="9257" y="1600"/>
                    </a:lnTo>
                    <a:lnTo>
                      <a:pt x="7714" y="800"/>
                    </a:lnTo>
                    <a:lnTo>
                      <a:pt x="6171" y="0"/>
                    </a:lnTo>
                    <a:lnTo>
                      <a:pt x="4629" y="0"/>
                    </a:lnTo>
                    <a:lnTo>
                      <a:pt x="0" y="1600"/>
                    </a:lnTo>
                    <a:lnTo>
                      <a:pt x="1543" y="2400"/>
                    </a:lnTo>
                    <a:lnTo>
                      <a:pt x="3086" y="3200"/>
                    </a:lnTo>
                    <a:lnTo>
                      <a:pt x="3086" y="4000"/>
                    </a:lnTo>
                    <a:lnTo>
                      <a:pt x="4629" y="4800"/>
                    </a:lnTo>
                    <a:lnTo>
                      <a:pt x="6171" y="4800"/>
                    </a:lnTo>
                    <a:lnTo>
                      <a:pt x="6171" y="5600"/>
                    </a:lnTo>
                    <a:lnTo>
                      <a:pt x="7714" y="6400"/>
                    </a:lnTo>
                    <a:lnTo>
                      <a:pt x="7714" y="7200"/>
                    </a:lnTo>
                    <a:lnTo>
                      <a:pt x="9257" y="7200"/>
                    </a:lnTo>
                    <a:lnTo>
                      <a:pt x="9257" y="8000"/>
                    </a:lnTo>
                    <a:lnTo>
                      <a:pt x="10800" y="8800"/>
                    </a:lnTo>
                    <a:lnTo>
                      <a:pt x="10800" y="9600"/>
                    </a:lnTo>
                    <a:lnTo>
                      <a:pt x="10800" y="9600"/>
                    </a:lnTo>
                    <a:lnTo>
                      <a:pt x="12343" y="10400"/>
                    </a:lnTo>
                    <a:lnTo>
                      <a:pt x="12343" y="11200"/>
                    </a:lnTo>
                    <a:lnTo>
                      <a:pt x="12343" y="11200"/>
                    </a:lnTo>
                    <a:lnTo>
                      <a:pt x="12343" y="12000"/>
                    </a:lnTo>
                    <a:lnTo>
                      <a:pt x="13886" y="12800"/>
                    </a:lnTo>
                    <a:lnTo>
                      <a:pt x="13886" y="13600"/>
                    </a:lnTo>
                    <a:lnTo>
                      <a:pt x="13886" y="13600"/>
                    </a:lnTo>
                    <a:lnTo>
                      <a:pt x="13886" y="14400"/>
                    </a:lnTo>
                    <a:lnTo>
                      <a:pt x="13886" y="15200"/>
                    </a:lnTo>
                    <a:lnTo>
                      <a:pt x="13886" y="16000"/>
                    </a:lnTo>
                    <a:lnTo>
                      <a:pt x="13886" y="16000"/>
                    </a:lnTo>
                    <a:lnTo>
                      <a:pt x="15429" y="17600"/>
                    </a:lnTo>
                    <a:lnTo>
                      <a:pt x="15429" y="19200"/>
                    </a:lnTo>
                    <a:lnTo>
                      <a:pt x="15429" y="20000"/>
                    </a:lnTo>
                    <a:lnTo>
                      <a:pt x="15429" y="21600"/>
                    </a:lnTo>
                    <a:lnTo>
                      <a:pt x="15429" y="216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53" name="Shape 953"/>
              <p:cNvSpPr/>
              <p:nvPr/>
            </p:nvSpPr>
            <p:spPr>
              <a:xfrm>
                <a:off x="1495425" y="906462"/>
                <a:ext cx="25400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400" y="21600"/>
                    </a:moveTo>
                    <a:lnTo>
                      <a:pt x="5400" y="21600"/>
                    </a:lnTo>
                    <a:lnTo>
                      <a:pt x="6750" y="20800"/>
                    </a:lnTo>
                    <a:lnTo>
                      <a:pt x="8100" y="19200"/>
                    </a:lnTo>
                    <a:lnTo>
                      <a:pt x="9450" y="17600"/>
                    </a:lnTo>
                    <a:lnTo>
                      <a:pt x="10800" y="16800"/>
                    </a:lnTo>
                    <a:lnTo>
                      <a:pt x="12150" y="15200"/>
                    </a:lnTo>
                    <a:lnTo>
                      <a:pt x="13500" y="13600"/>
                    </a:lnTo>
                    <a:lnTo>
                      <a:pt x="14850" y="12800"/>
                    </a:lnTo>
                    <a:lnTo>
                      <a:pt x="16200" y="11200"/>
                    </a:lnTo>
                    <a:lnTo>
                      <a:pt x="17550" y="10400"/>
                    </a:lnTo>
                    <a:lnTo>
                      <a:pt x="17550" y="9600"/>
                    </a:lnTo>
                    <a:lnTo>
                      <a:pt x="17550" y="8800"/>
                    </a:lnTo>
                    <a:lnTo>
                      <a:pt x="18900" y="8000"/>
                    </a:lnTo>
                    <a:lnTo>
                      <a:pt x="18900" y="8000"/>
                    </a:lnTo>
                    <a:lnTo>
                      <a:pt x="20250" y="7200"/>
                    </a:lnTo>
                    <a:lnTo>
                      <a:pt x="20250" y="6400"/>
                    </a:lnTo>
                    <a:lnTo>
                      <a:pt x="20250" y="5600"/>
                    </a:lnTo>
                    <a:lnTo>
                      <a:pt x="20250" y="4800"/>
                    </a:lnTo>
                    <a:lnTo>
                      <a:pt x="21600" y="4000"/>
                    </a:lnTo>
                    <a:lnTo>
                      <a:pt x="21600" y="3200"/>
                    </a:lnTo>
                    <a:lnTo>
                      <a:pt x="21600" y="2400"/>
                    </a:lnTo>
                    <a:lnTo>
                      <a:pt x="21600" y="2400"/>
                    </a:lnTo>
                    <a:lnTo>
                      <a:pt x="21600" y="1600"/>
                    </a:lnTo>
                    <a:lnTo>
                      <a:pt x="21600" y="800"/>
                    </a:lnTo>
                    <a:lnTo>
                      <a:pt x="21600" y="0"/>
                    </a:lnTo>
                    <a:lnTo>
                      <a:pt x="16200" y="0"/>
                    </a:lnTo>
                    <a:lnTo>
                      <a:pt x="16200" y="0"/>
                    </a:lnTo>
                    <a:lnTo>
                      <a:pt x="16200" y="800"/>
                    </a:lnTo>
                    <a:lnTo>
                      <a:pt x="16200" y="1600"/>
                    </a:lnTo>
                    <a:lnTo>
                      <a:pt x="16200" y="2400"/>
                    </a:lnTo>
                    <a:lnTo>
                      <a:pt x="14850" y="3200"/>
                    </a:lnTo>
                    <a:lnTo>
                      <a:pt x="14850" y="3200"/>
                    </a:lnTo>
                    <a:lnTo>
                      <a:pt x="14850" y="4000"/>
                    </a:lnTo>
                    <a:lnTo>
                      <a:pt x="14850" y="4800"/>
                    </a:lnTo>
                    <a:lnTo>
                      <a:pt x="14850" y="4800"/>
                    </a:lnTo>
                    <a:lnTo>
                      <a:pt x="13500" y="5600"/>
                    </a:lnTo>
                    <a:lnTo>
                      <a:pt x="13500" y="6400"/>
                    </a:lnTo>
                    <a:lnTo>
                      <a:pt x="13500" y="7200"/>
                    </a:lnTo>
                    <a:lnTo>
                      <a:pt x="13500" y="8000"/>
                    </a:lnTo>
                    <a:lnTo>
                      <a:pt x="12150" y="8000"/>
                    </a:lnTo>
                    <a:lnTo>
                      <a:pt x="12150" y="8800"/>
                    </a:lnTo>
                    <a:lnTo>
                      <a:pt x="10800" y="9600"/>
                    </a:lnTo>
                    <a:lnTo>
                      <a:pt x="10800" y="11200"/>
                    </a:lnTo>
                    <a:lnTo>
                      <a:pt x="9450" y="12000"/>
                    </a:lnTo>
                    <a:lnTo>
                      <a:pt x="8100" y="13600"/>
                    </a:lnTo>
                    <a:lnTo>
                      <a:pt x="6750" y="14400"/>
                    </a:lnTo>
                    <a:lnTo>
                      <a:pt x="5400" y="16000"/>
                    </a:lnTo>
                    <a:lnTo>
                      <a:pt x="2700" y="17600"/>
                    </a:lnTo>
                    <a:lnTo>
                      <a:pt x="1350" y="18400"/>
                    </a:lnTo>
                    <a:lnTo>
                      <a:pt x="0" y="20000"/>
                    </a:lnTo>
                    <a:lnTo>
                      <a:pt x="0" y="20000"/>
                    </a:lnTo>
                    <a:lnTo>
                      <a:pt x="54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54" name="Shape 954"/>
              <p:cNvSpPr/>
              <p:nvPr/>
            </p:nvSpPr>
            <p:spPr>
              <a:xfrm>
                <a:off x="1482725" y="946150"/>
                <a:ext cx="19050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000" y="21600"/>
                    </a:moveTo>
                    <a:lnTo>
                      <a:pt x="9000" y="21600"/>
                    </a:lnTo>
                    <a:lnTo>
                      <a:pt x="9000" y="20769"/>
                    </a:lnTo>
                    <a:lnTo>
                      <a:pt x="9000" y="19938"/>
                    </a:lnTo>
                    <a:lnTo>
                      <a:pt x="9000" y="18277"/>
                    </a:lnTo>
                    <a:lnTo>
                      <a:pt x="9000" y="17446"/>
                    </a:lnTo>
                    <a:lnTo>
                      <a:pt x="9000" y="15785"/>
                    </a:lnTo>
                    <a:lnTo>
                      <a:pt x="9000" y="14954"/>
                    </a:lnTo>
                    <a:lnTo>
                      <a:pt x="9000" y="14123"/>
                    </a:lnTo>
                    <a:lnTo>
                      <a:pt x="10800" y="13292"/>
                    </a:lnTo>
                    <a:lnTo>
                      <a:pt x="10800" y="13292"/>
                    </a:lnTo>
                    <a:lnTo>
                      <a:pt x="10800" y="12462"/>
                    </a:lnTo>
                    <a:lnTo>
                      <a:pt x="10800" y="11631"/>
                    </a:lnTo>
                    <a:lnTo>
                      <a:pt x="10800" y="10800"/>
                    </a:lnTo>
                    <a:lnTo>
                      <a:pt x="12600" y="10800"/>
                    </a:lnTo>
                    <a:lnTo>
                      <a:pt x="12600" y="9969"/>
                    </a:lnTo>
                    <a:lnTo>
                      <a:pt x="12600" y="9138"/>
                    </a:lnTo>
                    <a:lnTo>
                      <a:pt x="12600" y="8308"/>
                    </a:lnTo>
                    <a:lnTo>
                      <a:pt x="14400" y="8308"/>
                    </a:lnTo>
                    <a:lnTo>
                      <a:pt x="14400" y="7477"/>
                    </a:lnTo>
                    <a:lnTo>
                      <a:pt x="14400" y="6646"/>
                    </a:lnTo>
                    <a:lnTo>
                      <a:pt x="16200" y="5815"/>
                    </a:lnTo>
                    <a:lnTo>
                      <a:pt x="16200" y="4985"/>
                    </a:lnTo>
                    <a:lnTo>
                      <a:pt x="18000" y="4985"/>
                    </a:lnTo>
                    <a:lnTo>
                      <a:pt x="18000" y="4154"/>
                    </a:lnTo>
                    <a:lnTo>
                      <a:pt x="19800" y="3323"/>
                    </a:lnTo>
                    <a:lnTo>
                      <a:pt x="19800" y="2492"/>
                    </a:lnTo>
                    <a:lnTo>
                      <a:pt x="21600" y="1662"/>
                    </a:lnTo>
                    <a:lnTo>
                      <a:pt x="14400" y="0"/>
                    </a:lnTo>
                    <a:lnTo>
                      <a:pt x="12600" y="831"/>
                    </a:lnTo>
                    <a:lnTo>
                      <a:pt x="12600" y="1662"/>
                    </a:lnTo>
                    <a:lnTo>
                      <a:pt x="10800" y="2492"/>
                    </a:lnTo>
                    <a:lnTo>
                      <a:pt x="10800" y="2492"/>
                    </a:lnTo>
                    <a:lnTo>
                      <a:pt x="9000" y="3323"/>
                    </a:lnTo>
                    <a:lnTo>
                      <a:pt x="9000" y="4154"/>
                    </a:lnTo>
                    <a:lnTo>
                      <a:pt x="9000" y="4985"/>
                    </a:lnTo>
                    <a:lnTo>
                      <a:pt x="7200" y="5815"/>
                    </a:lnTo>
                    <a:lnTo>
                      <a:pt x="7200" y="6646"/>
                    </a:lnTo>
                    <a:lnTo>
                      <a:pt x="7200" y="7477"/>
                    </a:lnTo>
                    <a:lnTo>
                      <a:pt x="5400" y="8308"/>
                    </a:lnTo>
                    <a:lnTo>
                      <a:pt x="5400" y="8308"/>
                    </a:lnTo>
                    <a:lnTo>
                      <a:pt x="3600" y="9138"/>
                    </a:lnTo>
                    <a:lnTo>
                      <a:pt x="3600" y="9969"/>
                    </a:lnTo>
                    <a:lnTo>
                      <a:pt x="3600" y="10800"/>
                    </a:lnTo>
                    <a:lnTo>
                      <a:pt x="3600" y="11631"/>
                    </a:lnTo>
                    <a:lnTo>
                      <a:pt x="3600" y="12462"/>
                    </a:lnTo>
                    <a:lnTo>
                      <a:pt x="1800" y="12462"/>
                    </a:lnTo>
                    <a:lnTo>
                      <a:pt x="1800" y="13292"/>
                    </a:lnTo>
                    <a:lnTo>
                      <a:pt x="1800" y="14123"/>
                    </a:lnTo>
                    <a:lnTo>
                      <a:pt x="1800" y="15785"/>
                    </a:lnTo>
                    <a:lnTo>
                      <a:pt x="1800" y="16615"/>
                    </a:lnTo>
                    <a:lnTo>
                      <a:pt x="0" y="18277"/>
                    </a:lnTo>
                    <a:lnTo>
                      <a:pt x="0" y="19108"/>
                    </a:lnTo>
                    <a:lnTo>
                      <a:pt x="0" y="20769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9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55" name="Shape 955"/>
              <p:cNvSpPr/>
              <p:nvPr/>
            </p:nvSpPr>
            <p:spPr>
              <a:xfrm>
                <a:off x="1482725" y="987425"/>
                <a:ext cx="15875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0661"/>
                    </a:lnTo>
                    <a:lnTo>
                      <a:pt x="21600" y="19722"/>
                    </a:lnTo>
                    <a:lnTo>
                      <a:pt x="21600" y="19722"/>
                    </a:lnTo>
                    <a:lnTo>
                      <a:pt x="21600" y="18783"/>
                    </a:lnTo>
                    <a:lnTo>
                      <a:pt x="21600" y="17843"/>
                    </a:lnTo>
                    <a:lnTo>
                      <a:pt x="21600" y="16904"/>
                    </a:lnTo>
                    <a:lnTo>
                      <a:pt x="21600" y="15965"/>
                    </a:lnTo>
                    <a:lnTo>
                      <a:pt x="21600" y="15965"/>
                    </a:lnTo>
                    <a:lnTo>
                      <a:pt x="19440" y="15026"/>
                    </a:lnTo>
                    <a:lnTo>
                      <a:pt x="19440" y="14087"/>
                    </a:lnTo>
                    <a:lnTo>
                      <a:pt x="19440" y="13148"/>
                    </a:lnTo>
                    <a:lnTo>
                      <a:pt x="17280" y="13148"/>
                    </a:lnTo>
                    <a:lnTo>
                      <a:pt x="17280" y="11270"/>
                    </a:lnTo>
                    <a:lnTo>
                      <a:pt x="15120" y="10330"/>
                    </a:lnTo>
                    <a:lnTo>
                      <a:pt x="15120" y="8452"/>
                    </a:lnTo>
                    <a:lnTo>
                      <a:pt x="12960" y="7513"/>
                    </a:lnTo>
                    <a:lnTo>
                      <a:pt x="12960" y="6574"/>
                    </a:lnTo>
                    <a:lnTo>
                      <a:pt x="10800" y="4696"/>
                    </a:lnTo>
                    <a:lnTo>
                      <a:pt x="10800" y="4696"/>
                    </a:lnTo>
                    <a:lnTo>
                      <a:pt x="10800" y="3757"/>
                    </a:lnTo>
                    <a:lnTo>
                      <a:pt x="10800" y="2817"/>
                    </a:lnTo>
                    <a:lnTo>
                      <a:pt x="10800" y="2817"/>
                    </a:lnTo>
                    <a:lnTo>
                      <a:pt x="10800" y="1878"/>
                    </a:lnTo>
                    <a:lnTo>
                      <a:pt x="10800" y="1878"/>
                    </a:lnTo>
                    <a:lnTo>
                      <a:pt x="10800" y="939"/>
                    </a:lnTo>
                    <a:lnTo>
                      <a:pt x="10800" y="0"/>
                    </a:lnTo>
                    <a:lnTo>
                      <a:pt x="0" y="0"/>
                    </a:lnTo>
                    <a:lnTo>
                      <a:pt x="0" y="939"/>
                    </a:lnTo>
                    <a:lnTo>
                      <a:pt x="0" y="1878"/>
                    </a:lnTo>
                    <a:lnTo>
                      <a:pt x="0" y="2817"/>
                    </a:lnTo>
                    <a:lnTo>
                      <a:pt x="0" y="2817"/>
                    </a:lnTo>
                    <a:lnTo>
                      <a:pt x="2160" y="3757"/>
                    </a:lnTo>
                    <a:lnTo>
                      <a:pt x="2160" y="4696"/>
                    </a:lnTo>
                    <a:lnTo>
                      <a:pt x="2160" y="5635"/>
                    </a:lnTo>
                    <a:lnTo>
                      <a:pt x="2160" y="6574"/>
                    </a:lnTo>
                    <a:lnTo>
                      <a:pt x="4320" y="7513"/>
                    </a:lnTo>
                    <a:lnTo>
                      <a:pt x="4320" y="8452"/>
                    </a:lnTo>
                    <a:lnTo>
                      <a:pt x="6480" y="10330"/>
                    </a:lnTo>
                    <a:lnTo>
                      <a:pt x="6480" y="11270"/>
                    </a:lnTo>
                    <a:lnTo>
                      <a:pt x="8640" y="13148"/>
                    </a:lnTo>
                    <a:lnTo>
                      <a:pt x="10800" y="14087"/>
                    </a:lnTo>
                    <a:lnTo>
                      <a:pt x="10800" y="15026"/>
                    </a:lnTo>
                    <a:lnTo>
                      <a:pt x="10800" y="15965"/>
                    </a:lnTo>
                    <a:lnTo>
                      <a:pt x="10800" y="15965"/>
                    </a:lnTo>
                    <a:lnTo>
                      <a:pt x="10800" y="16904"/>
                    </a:lnTo>
                    <a:lnTo>
                      <a:pt x="12960" y="16904"/>
                    </a:lnTo>
                    <a:lnTo>
                      <a:pt x="12960" y="17843"/>
                    </a:lnTo>
                    <a:lnTo>
                      <a:pt x="12960" y="18783"/>
                    </a:lnTo>
                    <a:lnTo>
                      <a:pt x="12960" y="18783"/>
                    </a:lnTo>
                    <a:lnTo>
                      <a:pt x="12960" y="19722"/>
                    </a:lnTo>
                    <a:lnTo>
                      <a:pt x="12960" y="20661"/>
                    </a:lnTo>
                    <a:lnTo>
                      <a:pt x="12960" y="20661"/>
                    </a:lnTo>
                    <a:lnTo>
                      <a:pt x="12960" y="216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56" name="Shape 956"/>
              <p:cNvSpPr/>
              <p:nvPr/>
            </p:nvSpPr>
            <p:spPr>
              <a:xfrm>
                <a:off x="560387" y="498475"/>
                <a:ext cx="68263" cy="682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21600" y="9042"/>
                    </a:lnTo>
                    <a:lnTo>
                      <a:pt x="21600" y="9042"/>
                    </a:lnTo>
                    <a:lnTo>
                      <a:pt x="21600" y="9042"/>
                    </a:lnTo>
                    <a:lnTo>
                      <a:pt x="21600" y="9042"/>
                    </a:lnTo>
                    <a:lnTo>
                      <a:pt x="21098" y="9042"/>
                    </a:lnTo>
                    <a:lnTo>
                      <a:pt x="21098" y="9042"/>
                    </a:lnTo>
                    <a:lnTo>
                      <a:pt x="21098" y="9042"/>
                    </a:lnTo>
                    <a:lnTo>
                      <a:pt x="21098" y="9042"/>
                    </a:lnTo>
                    <a:lnTo>
                      <a:pt x="21098" y="9042"/>
                    </a:lnTo>
                    <a:lnTo>
                      <a:pt x="21098" y="9544"/>
                    </a:lnTo>
                    <a:lnTo>
                      <a:pt x="21098" y="9544"/>
                    </a:lnTo>
                    <a:lnTo>
                      <a:pt x="20595" y="9544"/>
                    </a:lnTo>
                    <a:lnTo>
                      <a:pt x="20595" y="9544"/>
                    </a:lnTo>
                    <a:lnTo>
                      <a:pt x="20595" y="9544"/>
                    </a:lnTo>
                    <a:lnTo>
                      <a:pt x="20595" y="9544"/>
                    </a:lnTo>
                    <a:lnTo>
                      <a:pt x="20595" y="9544"/>
                    </a:lnTo>
                    <a:lnTo>
                      <a:pt x="20595" y="9544"/>
                    </a:lnTo>
                    <a:lnTo>
                      <a:pt x="20595" y="9544"/>
                    </a:lnTo>
                    <a:lnTo>
                      <a:pt x="20093" y="9544"/>
                    </a:lnTo>
                    <a:lnTo>
                      <a:pt x="20093" y="9544"/>
                    </a:lnTo>
                    <a:lnTo>
                      <a:pt x="20093" y="9544"/>
                    </a:lnTo>
                    <a:lnTo>
                      <a:pt x="20093" y="9544"/>
                    </a:lnTo>
                    <a:lnTo>
                      <a:pt x="20093" y="9544"/>
                    </a:lnTo>
                    <a:lnTo>
                      <a:pt x="20093" y="9544"/>
                    </a:lnTo>
                    <a:lnTo>
                      <a:pt x="20093" y="9544"/>
                    </a:lnTo>
                    <a:lnTo>
                      <a:pt x="19591" y="9544"/>
                    </a:lnTo>
                    <a:lnTo>
                      <a:pt x="19591" y="9544"/>
                    </a:lnTo>
                    <a:lnTo>
                      <a:pt x="19591" y="9544"/>
                    </a:lnTo>
                    <a:lnTo>
                      <a:pt x="19591" y="10047"/>
                    </a:lnTo>
                    <a:lnTo>
                      <a:pt x="19591" y="10047"/>
                    </a:lnTo>
                    <a:lnTo>
                      <a:pt x="19591" y="10047"/>
                    </a:lnTo>
                    <a:lnTo>
                      <a:pt x="19088" y="10047"/>
                    </a:lnTo>
                    <a:lnTo>
                      <a:pt x="19088" y="10047"/>
                    </a:lnTo>
                    <a:lnTo>
                      <a:pt x="19088" y="10047"/>
                    </a:lnTo>
                    <a:lnTo>
                      <a:pt x="19088" y="10047"/>
                    </a:lnTo>
                    <a:lnTo>
                      <a:pt x="19088" y="10047"/>
                    </a:lnTo>
                    <a:lnTo>
                      <a:pt x="19088" y="10047"/>
                    </a:lnTo>
                    <a:lnTo>
                      <a:pt x="19088" y="10047"/>
                    </a:lnTo>
                    <a:lnTo>
                      <a:pt x="18586" y="10047"/>
                    </a:lnTo>
                    <a:lnTo>
                      <a:pt x="18586" y="10047"/>
                    </a:lnTo>
                    <a:lnTo>
                      <a:pt x="18586" y="10047"/>
                    </a:lnTo>
                    <a:lnTo>
                      <a:pt x="18586" y="10047"/>
                    </a:lnTo>
                    <a:lnTo>
                      <a:pt x="18586" y="10047"/>
                    </a:lnTo>
                    <a:lnTo>
                      <a:pt x="18586" y="10047"/>
                    </a:lnTo>
                    <a:lnTo>
                      <a:pt x="18586" y="10047"/>
                    </a:lnTo>
                    <a:lnTo>
                      <a:pt x="18586" y="10549"/>
                    </a:lnTo>
                    <a:lnTo>
                      <a:pt x="18084" y="10549"/>
                    </a:lnTo>
                    <a:lnTo>
                      <a:pt x="18084" y="10549"/>
                    </a:lnTo>
                    <a:lnTo>
                      <a:pt x="18084" y="10549"/>
                    </a:lnTo>
                    <a:lnTo>
                      <a:pt x="18084" y="10549"/>
                    </a:lnTo>
                    <a:lnTo>
                      <a:pt x="18084" y="10549"/>
                    </a:lnTo>
                    <a:lnTo>
                      <a:pt x="18084" y="10549"/>
                    </a:lnTo>
                    <a:lnTo>
                      <a:pt x="18084" y="10549"/>
                    </a:lnTo>
                    <a:lnTo>
                      <a:pt x="17581" y="10549"/>
                    </a:lnTo>
                    <a:lnTo>
                      <a:pt x="17581" y="10549"/>
                    </a:lnTo>
                    <a:lnTo>
                      <a:pt x="17581" y="10549"/>
                    </a:lnTo>
                    <a:lnTo>
                      <a:pt x="17581" y="10549"/>
                    </a:lnTo>
                    <a:lnTo>
                      <a:pt x="17581" y="10549"/>
                    </a:lnTo>
                    <a:lnTo>
                      <a:pt x="17581" y="10549"/>
                    </a:lnTo>
                    <a:lnTo>
                      <a:pt x="17581" y="10549"/>
                    </a:lnTo>
                    <a:lnTo>
                      <a:pt x="17581" y="11051"/>
                    </a:lnTo>
                    <a:lnTo>
                      <a:pt x="17079" y="11051"/>
                    </a:lnTo>
                    <a:lnTo>
                      <a:pt x="17079" y="11051"/>
                    </a:lnTo>
                    <a:lnTo>
                      <a:pt x="17079" y="11051"/>
                    </a:lnTo>
                    <a:lnTo>
                      <a:pt x="17079" y="11051"/>
                    </a:lnTo>
                    <a:lnTo>
                      <a:pt x="17079" y="11051"/>
                    </a:lnTo>
                    <a:lnTo>
                      <a:pt x="17079" y="11051"/>
                    </a:lnTo>
                    <a:lnTo>
                      <a:pt x="17079" y="11051"/>
                    </a:lnTo>
                    <a:lnTo>
                      <a:pt x="17079" y="11051"/>
                    </a:lnTo>
                    <a:lnTo>
                      <a:pt x="16577" y="11051"/>
                    </a:lnTo>
                    <a:lnTo>
                      <a:pt x="16577" y="11051"/>
                    </a:lnTo>
                    <a:lnTo>
                      <a:pt x="16577" y="11051"/>
                    </a:lnTo>
                    <a:lnTo>
                      <a:pt x="16577" y="11051"/>
                    </a:lnTo>
                    <a:lnTo>
                      <a:pt x="16577" y="11051"/>
                    </a:lnTo>
                    <a:lnTo>
                      <a:pt x="16577" y="11553"/>
                    </a:lnTo>
                    <a:lnTo>
                      <a:pt x="16577" y="11553"/>
                    </a:lnTo>
                    <a:lnTo>
                      <a:pt x="16074" y="11553"/>
                    </a:lnTo>
                    <a:lnTo>
                      <a:pt x="16074" y="11553"/>
                    </a:lnTo>
                    <a:lnTo>
                      <a:pt x="16074" y="11553"/>
                    </a:lnTo>
                    <a:lnTo>
                      <a:pt x="16074" y="11553"/>
                    </a:lnTo>
                    <a:lnTo>
                      <a:pt x="16074" y="11553"/>
                    </a:lnTo>
                    <a:lnTo>
                      <a:pt x="16074" y="11553"/>
                    </a:lnTo>
                    <a:lnTo>
                      <a:pt x="16074" y="11553"/>
                    </a:lnTo>
                    <a:lnTo>
                      <a:pt x="16074" y="11553"/>
                    </a:lnTo>
                    <a:lnTo>
                      <a:pt x="16074" y="11553"/>
                    </a:lnTo>
                    <a:lnTo>
                      <a:pt x="15572" y="12056"/>
                    </a:lnTo>
                    <a:lnTo>
                      <a:pt x="15572" y="12056"/>
                    </a:lnTo>
                    <a:lnTo>
                      <a:pt x="15572" y="12056"/>
                    </a:lnTo>
                    <a:lnTo>
                      <a:pt x="15572" y="12056"/>
                    </a:lnTo>
                    <a:lnTo>
                      <a:pt x="15572" y="12056"/>
                    </a:lnTo>
                    <a:lnTo>
                      <a:pt x="15572" y="12056"/>
                    </a:lnTo>
                    <a:lnTo>
                      <a:pt x="15572" y="12056"/>
                    </a:lnTo>
                    <a:lnTo>
                      <a:pt x="15572" y="12056"/>
                    </a:lnTo>
                    <a:lnTo>
                      <a:pt x="15070" y="12056"/>
                    </a:lnTo>
                    <a:lnTo>
                      <a:pt x="15070" y="12056"/>
                    </a:lnTo>
                    <a:lnTo>
                      <a:pt x="15070" y="12056"/>
                    </a:lnTo>
                    <a:lnTo>
                      <a:pt x="15070" y="12056"/>
                    </a:lnTo>
                    <a:lnTo>
                      <a:pt x="15070" y="12558"/>
                    </a:lnTo>
                    <a:lnTo>
                      <a:pt x="15070" y="12558"/>
                    </a:lnTo>
                    <a:lnTo>
                      <a:pt x="15070" y="12558"/>
                    </a:lnTo>
                    <a:lnTo>
                      <a:pt x="15070" y="12558"/>
                    </a:lnTo>
                    <a:lnTo>
                      <a:pt x="15070" y="12558"/>
                    </a:lnTo>
                    <a:lnTo>
                      <a:pt x="14567" y="12558"/>
                    </a:lnTo>
                    <a:lnTo>
                      <a:pt x="14567" y="12558"/>
                    </a:lnTo>
                    <a:lnTo>
                      <a:pt x="14567" y="12558"/>
                    </a:lnTo>
                    <a:lnTo>
                      <a:pt x="14567" y="12558"/>
                    </a:lnTo>
                    <a:lnTo>
                      <a:pt x="14567" y="12558"/>
                    </a:lnTo>
                    <a:lnTo>
                      <a:pt x="14567" y="12558"/>
                    </a:lnTo>
                    <a:lnTo>
                      <a:pt x="14567" y="12558"/>
                    </a:lnTo>
                    <a:lnTo>
                      <a:pt x="14567" y="13060"/>
                    </a:lnTo>
                    <a:lnTo>
                      <a:pt x="14567" y="13060"/>
                    </a:lnTo>
                    <a:lnTo>
                      <a:pt x="14065" y="13060"/>
                    </a:lnTo>
                    <a:lnTo>
                      <a:pt x="14065" y="13060"/>
                    </a:lnTo>
                    <a:lnTo>
                      <a:pt x="14065" y="13060"/>
                    </a:lnTo>
                    <a:lnTo>
                      <a:pt x="14065" y="13060"/>
                    </a:lnTo>
                    <a:lnTo>
                      <a:pt x="14065" y="13060"/>
                    </a:lnTo>
                    <a:lnTo>
                      <a:pt x="14065" y="13060"/>
                    </a:lnTo>
                    <a:lnTo>
                      <a:pt x="14065" y="13060"/>
                    </a:lnTo>
                    <a:lnTo>
                      <a:pt x="14065" y="13060"/>
                    </a:lnTo>
                    <a:lnTo>
                      <a:pt x="14065" y="13060"/>
                    </a:lnTo>
                    <a:lnTo>
                      <a:pt x="14065" y="13563"/>
                    </a:lnTo>
                    <a:lnTo>
                      <a:pt x="13563" y="13563"/>
                    </a:lnTo>
                    <a:lnTo>
                      <a:pt x="13563" y="13563"/>
                    </a:lnTo>
                    <a:lnTo>
                      <a:pt x="13563" y="13563"/>
                    </a:lnTo>
                    <a:lnTo>
                      <a:pt x="13563" y="13563"/>
                    </a:lnTo>
                    <a:lnTo>
                      <a:pt x="13563" y="13563"/>
                    </a:lnTo>
                    <a:lnTo>
                      <a:pt x="13563" y="13563"/>
                    </a:lnTo>
                    <a:lnTo>
                      <a:pt x="13563" y="13563"/>
                    </a:lnTo>
                    <a:lnTo>
                      <a:pt x="13563" y="13563"/>
                    </a:lnTo>
                    <a:lnTo>
                      <a:pt x="13060" y="13563"/>
                    </a:lnTo>
                    <a:lnTo>
                      <a:pt x="13060" y="14065"/>
                    </a:lnTo>
                    <a:lnTo>
                      <a:pt x="13060" y="14065"/>
                    </a:lnTo>
                    <a:lnTo>
                      <a:pt x="13060" y="14065"/>
                    </a:lnTo>
                    <a:lnTo>
                      <a:pt x="13060" y="14065"/>
                    </a:lnTo>
                    <a:lnTo>
                      <a:pt x="13060" y="14065"/>
                    </a:lnTo>
                    <a:lnTo>
                      <a:pt x="13060" y="14065"/>
                    </a:lnTo>
                    <a:lnTo>
                      <a:pt x="13060" y="14065"/>
                    </a:lnTo>
                    <a:lnTo>
                      <a:pt x="13060" y="14065"/>
                    </a:lnTo>
                    <a:lnTo>
                      <a:pt x="13060" y="14065"/>
                    </a:lnTo>
                    <a:lnTo>
                      <a:pt x="12558" y="14065"/>
                    </a:lnTo>
                    <a:lnTo>
                      <a:pt x="12558" y="14567"/>
                    </a:lnTo>
                    <a:lnTo>
                      <a:pt x="12558" y="14567"/>
                    </a:lnTo>
                    <a:lnTo>
                      <a:pt x="12558" y="14567"/>
                    </a:lnTo>
                    <a:lnTo>
                      <a:pt x="12558" y="14567"/>
                    </a:lnTo>
                    <a:lnTo>
                      <a:pt x="12558" y="14567"/>
                    </a:lnTo>
                    <a:lnTo>
                      <a:pt x="12558" y="14567"/>
                    </a:lnTo>
                    <a:lnTo>
                      <a:pt x="12558" y="14567"/>
                    </a:lnTo>
                    <a:lnTo>
                      <a:pt x="12558" y="14567"/>
                    </a:lnTo>
                    <a:lnTo>
                      <a:pt x="12558" y="15070"/>
                    </a:lnTo>
                    <a:lnTo>
                      <a:pt x="12558" y="15070"/>
                    </a:lnTo>
                    <a:lnTo>
                      <a:pt x="12056" y="15070"/>
                    </a:lnTo>
                    <a:lnTo>
                      <a:pt x="12056" y="15070"/>
                    </a:lnTo>
                    <a:lnTo>
                      <a:pt x="12056" y="15070"/>
                    </a:lnTo>
                    <a:lnTo>
                      <a:pt x="12056" y="15070"/>
                    </a:lnTo>
                    <a:lnTo>
                      <a:pt x="12056" y="15070"/>
                    </a:lnTo>
                    <a:lnTo>
                      <a:pt x="12056" y="15070"/>
                    </a:lnTo>
                    <a:lnTo>
                      <a:pt x="12056" y="15070"/>
                    </a:lnTo>
                    <a:lnTo>
                      <a:pt x="12056" y="15070"/>
                    </a:lnTo>
                    <a:lnTo>
                      <a:pt x="12056" y="15572"/>
                    </a:lnTo>
                    <a:lnTo>
                      <a:pt x="12056" y="15572"/>
                    </a:lnTo>
                    <a:lnTo>
                      <a:pt x="12056" y="15572"/>
                    </a:lnTo>
                    <a:lnTo>
                      <a:pt x="11553" y="15572"/>
                    </a:lnTo>
                    <a:lnTo>
                      <a:pt x="11553" y="15572"/>
                    </a:lnTo>
                    <a:lnTo>
                      <a:pt x="11553" y="15572"/>
                    </a:lnTo>
                    <a:lnTo>
                      <a:pt x="11553" y="15572"/>
                    </a:lnTo>
                    <a:lnTo>
                      <a:pt x="11553" y="15572"/>
                    </a:lnTo>
                    <a:lnTo>
                      <a:pt x="11553" y="15572"/>
                    </a:lnTo>
                    <a:lnTo>
                      <a:pt x="11553" y="16074"/>
                    </a:lnTo>
                    <a:lnTo>
                      <a:pt x="11553" y="16074"/>
                    </a:lnTo>
                    <a:lnTo>
                      <a:pt x="11553" y="16074"/>
                    </a:lnTo>
                    <a:lnTo>
                      <a:pt x="11553" y="16074"/>
                    </a:lnTo>
                    <a:lnTo>
                      <a:pt x="11553" y="16074"/>
                    </a:lnTo>
                    <a:lnTo>
                      <a:pt x="11553" y="16074"/>
                    </a:lnTo>
                    <a:lnTo>
                      <a:pt x="11051" y="16074"/>
                    </a:lnTo>
                    <a:lnTo>
                      <a:pt x="11051" y="16074"/>
                    </a:lnTo>
                    <a:lnTo>
                      <a:pt x="11051" y="16074"/>
                    </a:lnTo>
                    <a:lnTo>
                      <a:pt x="11051" y="16577"/>
                    </a:lnTo>
                    <a:lnTo>
                      <a:pt x="11051" y="16577"/>
                    </a:lnTo>
                    <a:lnTo>
                      <a:pt x="11051" y="16577"/>
                    </a:lnTo>
                    <a:lnTo>
                      <a:pt x="11051" y="16577"/>
                    </a:lnTo>
                    <a:lnTo>
                      <a:pt x="11051" y="16577"/>
                    </a:lnTo>
                    <a:lnTo>
                      <a:pt x="11051" y="16577"/>
                    </a:lnTo>
                    <a:lnTo>
                      <a:pt x="11051" y="16577"/>
                    </a:lnTo>
                    <a:lnTo>
                      <a:pt x="11051" y="16577"/>
                    </a:lnTo>
                    <a:lnTo>
                      <a:pt x="11051" y="16577"/>
                    </a:lnTo>
                    <a:lnTo>
                      <a:pt x="10549" y="17079"/>
                    </a:lnTo>
                    <a:lnTo>
                      <a:pt x="10549" y="17079"/>
                    </a:lnTo>
                    <a:lnTo>
                      <a:pt x="10549" y="17079"/>
                    </a:lnTo>
                    <a:lnTo>
                      <a:pt x="10549" y="17079"/>
                    </a:lnTo>
                    <a:lnTo>
                      <a:pt x="10549" y="17079"/>
                    </a:lnTo>
                    <a:lnTo>
                      <a:pt x="10549" y="17079"/>
                    </a:lnTo>
                    <a:lnTo>
                      <a:pt x="10549" y="17079"/>
                    </a:lnTo>
                    <a:lnTo>
                      <a:pt x="10549" y="17079"/>
                    </a:lnTo>
                    <a:lnTo>
                      <a:pt x="10549" y="17581"/>
                    </a:lnTo>
                    <a:lnTo>
                      <a:pt x="10549" y="17581"/>
                    </a:lnTo>
                    <a:lnTo>
                      <a:pt x="10549" y="17581"/>
                    </a:lnTo>
                    <a:lnTo>
                      <a:pt x="10047" y="17581"/>
                    </a:lnTo>
                    <a:lnTo>
                      <a:pt x="10047" y="17581"/>
                    </a:lnTo>
                    <a:lnTo>
                      <a:pt x="10047" y="17581"/>
                    </a:lnTo>
                    <a:lnTo>
                      <a:pt x="10047" y="17581"/>
                    </a:lnTo>
                    <a:lnTo>
                      <a:pt x="10047" y="18084"/>
                    </a:lnTo>
                    <a:lnTo>
                      <a:pt x="10047" y="18084"/>
                    </a:lnTo>
                    <a:lnTo>
                      <a:pt x="10047" y="18084"/>
                    </a:lnTo>
                    <a:lnTo>
                      <a:pt x="10047" y="18084"/>
                    </a:lnTo>
                    <a:lnTo>
                      <a:pt x="10047" y="18084"/>
                    </a:lnTo>
                    <a:lnTo>
                      <a:pt x="10047" y="18084"/>
                    </a:lnTo>
                    <a:lnTo>
                      <a:pt x="10047" y="18084"/>
                    </a:lnTo>
                    <a:lnTo>
                      <a:pt x="10047" y="18084"/>
                    </a:lnTo>
                    <a:lnTo>
                      <a:pt x="10047" y="18586"/>
                    </a:lnTo>
                    <a:lnTo>
                      <a:pt x="10047" y="18586"/>
                    </a:lnTo>
                    <a:lnTo>
                      <a:pt x="9544" y="18586"/>
                    </a:lnTo>
                    <a:lnTo>
                      <a:pt x="9544" y="18586"/>
                    </a:lnTo>
                    <a:lnTo>
                      <a:pt x="9544" y="18586"/>
                    </a:lnTo>
                    <a:lnTo>
                      <a:pt x="9544" y="18586"/>
                    </a:lnTo>
                    <a:lnTo>
                      <a:pt x="9544" y="18586"/>
                    </a:lnTo>
                    <a:lnTo>
                      <a:pt x="9544" y="19088"/>
                    </a:lnTo>
                    <a:lnTo>
                      <a:pt x="9544" y="19088"/>
                    </a:lnTo>
                    <a:lnTo>
                      <a:pt x="9544" y="19088"/>
                    </a:lnTo>
                    <a:lnTo>
                      <a:pt x="9544" y="19088"/>
                    </a:lnTo>
                    <a:lnTo>
                      <a:pt x="9544" y="19088"/>
                    </a:lnTo>
                    <a:lnTo>
                      <a:pt x="9544" y="19088"/>
                    </a:lnTo>
                    <a:lnTo>
                      <a:pt x="9544" y="19088"/>
                    </a:lnTo>
                    <a:lnTo>
                      <a:pt x="9544" y="19088"/>
                    </a:lnTo>
                    <a:lnTo>
                      <a:pt x="9544" y="19591"/>
                    </a:lnTo>
                    <a:lnTo>
                      <a:pt x="9042" y="19591"/>
                    </a:lnTo>
                    <a:lnTo>
                      <a:pt x="9042" y="19591"/>
                    </a:lnTo>
                    <a:lnTo>
                      <a:pt x="9042" y="19591"/>
                    </a:lnTo>
                    <a:lnTo>
                      <a:pt x="9042" y="19591"/>
                    </a:lnTo>
                    <a:lnTo>
                      <a:pt x="9042" y="19591"/>
                    </a:lnTo>
                    <a:lnTo>
                      <a:pt x="9042" y="19591"/>
                    </a:lnTo>
                    <a:lnTo>
                      <a:pt x="9042" y="19591"/>
                    </a:lnTo>
                    <a:lnTo>
                      <a:pt x="9042" y="20093"/>
                    </a:lnTo>
                    <a:lnTo>
                      <a:pt x="9042" y="20093"/>
                    </a:lnTo>
                    <a:lnTo>
                      <a:pt x="9042" y="20093"/>
                    </a:lnTo>
                    <a:lnTo>
                      <a:pt x="9042" y="20093"/>
                    </a:lnTo>
                    <a:lnTo>
                      <a:pt x="9042" y="20093"/>
                    </a:lnTo>
                    <a:lnTo>
                      <a:pt x="9042" y="20093"/>
                    </a:lnTo>
                    <a:lnTo>
                      <a:pt x="9042" y="20093"/>
                    </a:lnTo>
                    <a:lnTo>
                      <a:pt x="9042" y="20595"/>
                    </a:lnTo>
                    <a:lnTo>
                      <a:pt x="9042" y="20595"/>
                    </a:lnTo>
                    <a:lnTo>
                      <a:pt x="9042" y="20595"/>
                    </a:lnTo>
                    <a:lnTo>
                      <a:pt x="8540" y="20595"/>
                    </a:lnTo>
                    <a:lnTo>
                      <a:pt x="8540" y="20595"/>
                    </a:lnTo>
                    <a:lnTo>
                      <a:pt x="8540" y="20595"/>
                    </a:lnTo>
                    <a:lnTo>
                      <a:pt x="8540" y="21098"/>
                    </a:lnTo>
                    <a:lnTo>
                      <a:pt x="8540" y="21098"/>
                    </a:lnTo>
                    <a:lnTo>
                      <a:pt x="8540" y="21098"/>
                    </a:lnTo>
                    <a:lnTo>
                      <a:pt x="8540" y="21098"/>
                    </a:lnTo>
                    <a:lnTo>
                      <a:pt x="8540" y="21098"/>
                    </a:lnTo>
                    <a:lnTo>
                      <a:pt x="8540" y="21098"/>
                    </a:lnTo>
                    <a:lnTo>
                      <a:pt x="8540" y="21098"/>
                    </a:lnTo>
                    <a:lnTo>
                      <a:pt x="8540" y="21600"/>
                    </a:lnTo>
                    <a:lnTo>
                      <a:pt x="8540" y="21600"/>
                    </a:lnTo>
                    <a:lnTo>
                      <a:pt x="8540" y="21600"/>
                    </a:lnTo>
                    <a:lnTo>
                      <a:pt x="8540" y="21600"/>
                    </a:lnTo>
                    <a:lnTo>
                      <a:pt x="8540" y="21600"/>
                    </a:lnTo>
                    <a:lnTo>
                      <a:pt x="8540" y="21600"/>
                    </a:lnTo>
                    <a:lnTo>
                      <a:pt x="8540" y="216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57" name="Shape 957"/>
              <p:cNvSpPr/>
              <p:nvPr/>
            </p:nvSpPr>
            <p:spPr>
              <a:xfrm>
                <a:off x="581025" y="520700"/>
                <a:ext cx="73025" cy="571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800"/>
                    </a:moveTo>
                    <a:lnTo>
                      <a:pt x="21600" y="19800"/>
                    </a:lnTo>
                    <a:lnTo>
                      <a:pt x="21130" y="19200"/>
                    </a:lnTo>
                    <a:lnTo>
                      <a:pt x="20661" y="18600"/>
                    </a:lnTo>
                    <a:lnTo>
                      <a:pt x="20191" y="18000"/>
                    </a:lnTo>
                    <a:lnTo>
                      <a:pt x="19722" y="17400"/>
                    </a:lnTo>
                    <a:lnTo>
                      <a:pt x="19252" y="16800"/>
                    </a:lnTo>
                    <a:lnTo>
                      <a:pt x="18313" y="16200"/>
                    </a:lnTo>
                    <a:lnTo>
                      <a:pt x="17843" y="15600"/>
                    </a:lnTo>
                    <a:lnTo>
                      <a:pt x="17374" y="15000"/>
                    </a:lnTo>
                    <a:lnTo>
                      <a:pt x="15965" y="13800"/>
                    </a:lnTo>
                    <a:lnTo>
                      <a:pt x="14087" y="12000"/>
                    </a:lnTo>
                    <a:lnTo>
                      <a:pt x="12678" y="10800"/>
                    </a:lnTo>
                    <a:lnTo>
                      <a:pt x="11270" y="9600"/>
                    </a:lnTo>
                    <a:lnTo>
                      <a:pt x="9391" y="7800"/>
                    </a:lnTo>
                    <a:lnTo>
                      <a:pt x="7983" y="6600"/>
                    </a:lnTo>
                    <a:lnTo>
                      <a:pt x="6574" y="4800"/>
                    </a:lnTo>
                    <a:lnTo>
                      <a:pt x="5165" y="3600"/>
                    </a:lnTo>
                    <a:lnTo>
                      <a:pt x="4226" y="2400"/>
                    </a:lnTo>
                    <a:lnTo>
                      <a:pt x="2817" y="1200"/>
                    </a:lnTo>
                    <a:lnTo>
                      <a:pt x="2348" y="1200"/>
                    </a:lnTo>
                    <a:lnTo>
                      <a:pt x="2348" y="60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0" y="1800"/>
                    </a:lnTo>
                    <a:lnTo>
                      <a:pt x="470" y="2400"/>
                    </a:lnTo>
                    <a:lnTo>
                      <a:pt x="939" y="2400"/>
                    </a:lnTo>
                    <a:lnTo>
                      <a:pt x="1409" y="3000"/>
                    </a:lnTo>
                    <a:lnTo>
                      <a:pt x="1878" y="3600"/>
                    </a:lnTo>
                    <a:lnTo>
                      <a:pt x="2817" y="4800"/>
                    </a:lnTo>
                    <a:lnTo>
                      <a:pt x="4226" y="6000"/>
                    </a:lnTo>
                    <a:lnTo>
                      <a:pt x="5165" y="7200"/>
                    </a:lnTo>
                    <a:lnTo>
                      <a:pt x="7043" y="8400"/>
                    </a:lnTo>
                    <a:lnTo>
                      <a:pt x="8452" y="10200"/>
                    </a:lnTo>
                    <a:lnTo>
                      <a:pt x="9861" y="11400"/>
                    </a:lnTo>
                    <a:lnTo>
                      <a:pt x="11739" y="13200"/>
                    </a:lnTo>
                    <a:lnTo>
                      <a:pt x="13148" y="14400"/>
                    </a:lnTo>
                    <a:lnTo>
                      <a:pt x="14557" y="15600"/>
                    </a:lnTo>
                    <a:lnTo>
                      <a:pt x="15965" y="17400"/>
                    </a:lnTo>
                    <a:lnTo>
                      <a:pt x="16435" y="18000"/>
                    </a:lnTo>
                    <a:lnTo>
                      <a:pt x="17374" y="18600"/>
                    </a:lnTo>
                    <a:lnTo>
                      <a:pt x="17843" y="19200"/>
                    </a:lnTo>
                    <a:lnTo>
                      <a:pt x="18313" y="19800"/>
                    </a:lnTo>
                    <a:lnTo>
                      <a:pt x="18783" y="20400"/>
                    </a:lnTo>
                    <a:lnTo>
                      <a:pt x="19252" y="20400"/>
                    </a:lnTo>
                    <a:lnTo>
                      <a:pt x="19722" y="21000"/>
                    </a:lnTo>
                    <a:lnTo>
                      <a:pt x="19722" y="21600"/>
                    </a:lnTo>
                    <a:lnTo>
                      <a:pt x="19722" y="21600"/>
                    </a:lnTo>
                    <a:lnTo>
                      <a:pt x="21600" y="19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58" name="Shape 958"/>
              <p:cNvSpPr/>
              <p:nvPr/>
            </p:nvSpPr>
            <p:spPr>
              <a:xfrm>
                <a:off x="647700" y="573087"/>
                <a:ext cx="28575" cy="444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829"/>
                    </a:moveTo>
                    <a:lnTo>
                      <a:pt x="21600" y="20829"/>
                    </a:lnTo>
                    <a:lnTo>
                      <a:pt x="21600" y="20057"/>
                    </a:lnTo>
                    <a:lnTo>
                      <a:pt x="20400" y="19286"/>
                    </a:lnTo>
                    <a:lnTo>
                      <a:pt x="20400" y="19286"/>
                    </a:lnTo>
                    <a:lnTo>
                      <a:pt x="20400" y="17743"/>
                    </a:lnTo>
                    <a:lnTo>
                      <a:pt x="20400" y="17743"/>
                    </a:lnTo>
                    <a:lnTo>
                      <a:pt x="20400" y="16971"/>
                    </a:lnTo>
                    <a:lnTo>
                      <a:pt x="19200" y="16200"/>
                    </a:lnTo>
                    <a:lnTo>
                      <a:pt x="19200" y="15429"/>
                    </a:lnTo>
                    <a:lnTo>
                      <a:pt x="19200" y="14657"/>
                    </a:lnTo>
                    <a:lnTo>
                      <a:pt x="18000" y="13886"/>
                    </a:lnTo>
                    <a:lnTo>
                      <a:pt x="18000" y="13114"/>
                    </a:lnTo>
                    <a:lnTo>
                      <a:pt x="18000" y="12343"/>
                    </a:lnTo>
                    <a:lnTo>
                      <a:pt x="16800" y="11571"/>
                    </a:lnTo>
                    <a:lnTo>
                      <a:pt x="16800" y="10800"/>
                    </a:lnTo>
                    <a:lnTo>
                      <a:pt x="15600" y="10029"/>
                    </a:lnTo>
                    <a:lnTo>
                      <a:pt x="15600" y="10029"/>
                    </a:lnTo>
                    <a:lnTo>
                      <a:pt x="14400" y="9257"/>
                    </a:lnTo>
                    <a:lnTo>
                      <a:pt x="14400" y="8486"/>
                    </a:lnTo>
                    <a:lnTo>
                      <a:pt x="13200" y="7714"/>
                    </a:lnTo>
                    <a:lnTo>
                      <a:pt x="13200" y="6943"/>
                    </a:lnTo>
                    <a:lnTo>
                      <a:pt x="12000" y="6171"/>
                    </a:lnTo>
                    <a:lnTo>
                      <a:pt x="12000" y="5400"/>
                    </a:lnTo>
                    <a:lnTo>
                      <a:pt x="10800" y="5400"/>
                    </a:lnTo>
                    <a:lnTo>
                      <a:pt x="10800" y="4629"/>
                    </a:lnTo>
                    <a:lnTo>
                      <a:pt x="9600" y="3857"/>
                    </a:lnTo>
                    <a:lnTo>
                      <a:pt x="8400" y="3086"/>
                    </a:lnTo>
                    <a:lnTo>
                      <a:pt x="8400" y="2314"/>
                    </a:lnTo>
                    <a:lnTo>
                      <a:pt x="7200" y="2314"/>
                    </a:lnTo>
                    <a:lnTo>
                      <a:pt x="7200" y="1543"/>
                    </a:lnTo>
                    <a:lnTo>
                      <a:pt x="6000" y="771"/>
                    </a:lnTo>
                    <a:lnTo>
                      <a:pt x="4800" y="771"/>
                    </a:lnTo>
                    <a:lnTo>
                      <a:pt x="4800" y="0"/>
                    </a:lnTo>
                    <a:lnTo>
                      <a:pt x="0" y="2314"/>
                    </a:lnTo>
                    <a:lnTo>
                      <a:pt x="1200" y="2314"/>
                    </a:lnTo>
                    <a:lnTo>
                      <a:pt x="2400" y="3086"/>
                    </a:lnTo>
                    <a:lnTo>
                      <a:pt x="2400" y="3857"/>
                    </a:lnTo>
                    <a:lnTo>
                      <a:pt x="3600" y="3857"/>
                    </a:lnTo>
                    <a:lnTo>
                      <a:pt x="4800" y="4629"/>
                    </a:lnTo>
                    <a:lnTo>
                      <a:pt x="4800" y="5400"/>
                    </a:lnTo>
                    <a:lnTo>
                      <a:pt x="6000" y="6171"/>
                    </a:lnTo>
                    <a:lnTo>
                      <a:pt x="6000" y="6171"/>
                    </a:lnTo>
                    <a:lnTo>
                      <a:pt x="7200" y="6943"/>
                    </a:lnTo>
                    <a:lnTo>
                      <a:pt x="7200" y="7714"/>
                    </a:lnTo>
                    <a:lnTo>
                      <a:pt x="8400" y="8486"/>
                    </a:lnTo>
                    <a:lnTo>
                      <a:pt x="8400" y="8486"/>
                    </a:lnTo>
                    <a:lnTo>
                      <a:pt x="9600" y="9257"/>
                    </a:lnTo>
                    <a:lnTo>
                      <a:pt x="9600" y="10029"/>
                    </a:lnTo>
                    <a:lnTo>
                      <a:pt x="10800" y="10800"/>
                    </a:lnTo>
                    <a:lnTo>
                      <a:pt x="10800" y="11571"/>
                    </a:lnTo>
                    <a:lnTo>
                      <a:pt x="12000" y="11571"/>
                    </a:lnTo>
                    <a:lnTo>
                      <a:pt x="12000" y="12343"/>
                    </a:lnTo>
                    <a:lnTo>
                      <a:pt x="12000" y="13114"/>
                    </a:lnTo>
                    <a:lnTo>
                      <a:pt x="13200" y="13886"/>
                    </a:lnTo>
                    <a:lnTo>
                      <a:pt x="13200" y="14657"/>
                    </a:lnTo>
                    <a:lnTo>
                      <a:pt x="13200" y="15429"/>
                    </a:lnTo>
                    <a:lnTo>
                      <a:pt x="14400" y="15429"/>
                    </a:lnTo>
                    <a:lnTo>
                      <a:pt x="14400" y="16200"/>
                    </a:lnTo>
                    <a:lnTo>
                      <a:pt x="14400" y="16971"/>
                    </a:lnTo>
                    <a:lnTo>
                      <a:pt x="14400" y="17743"/>
                    </a:lnTo>
                    <a:lnTo>
                      <a:pt x="15600" y="18514"/>
                    </a:lnTo>
                    <a:lnTo>
                      <a:pt x="15600" y="18514"/>
                    </a:lnTo>
                    <a:lnTo>
                      <a:pt x="15600" y="19286"/>
                    </a:lnTo>
                    <a:lnTo>
                      <a:pt x="15600" y="20057"/>
                    </a:lnTo>
                    <a:lnTo>
                      <a:pt x="15600" y="20829"/>
                    </a:lnTo>
                    <a:lnTo>
                      <a:pt x="15600" y="21600"/>
                    </a:lnTo>
                    <a:lnTo>
                      <a:pt x="15600" y="21600"/>
                    </a:lnTo>
                    <a:lnTo>
                      <a:pt x="21600" y="208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59" name="Shape 959"/>
              <p:cNvSpPr/>
              <p:nvPr/>
            </p:nvSpPr>
            <p:spPr>
              <a:xfrm>
                <a:off x="668337" y="615950"/>
                <a:ext cx="22226" cy="476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440"/>
                    </a:moveTo>
                    <a:lnTo>
                      <a:pt x="21600" y="19440"/>
                    </a:lnTo>
                    <a:lnTo>
                      <a:pt x="20057" y="18720"/>
                    </a:lnTo>
                    <a:lnTo>
                      <a:pt x="20057" y="18720"/>
                    </a:lnTo>
                    <a:lnTo>
                      <a:pt x="18514" y="18000"/>
                    </a:lnTo>
                    <a:lnTo>
                      <a:pt x="18514" y="18000"/>
                    </a:lnTo>
                    <a:lnTo>
                      <a:pt x="16971" y="17280"/>
                    </a:lnTo>
                    <a:lnTo>
                      <a:pt x="16971" y="16560"/>
                    </a:lnTo>
                    <a:lnTo>
                      <a:pt x="15429" y="15840"/>
                    </a:lnTo>
                    <a:lnTo>
                      <a:pt x="15429" y="15840"/>
                    </a:lnTo>
                    <a:lnTo>
                      <a:pt x="15429" y="15120"/>
                    </a:lnTo>
                    <a:lnTo>
                      <a:pt x="13886" y="14400"/>
                    </a:lnTo>
                    <a:lnTo>
                      <a:pt x="13886" y="13680"/>
                    </a:lnTo>
                    <a:lnTo>
                      <a:pt x="13886" y="12960"/>
                    </a:lnTo>
                    <a:lnTo>
                      <a:pt x="12343" y="12960"/>
                    </a:lnTo>
                    <a:lnTo>
                      <a:pt x="12343" y="12240"/>
                    </a:lnTo>
                    <a:lnTo>
                      <a:pt x="12343" y="11520"/>
                    </a:lnTo>
                    <a:lnTo>
                      <a:pt x="10800" y="10800"/>
                    </a:lnTo>
                    <a:lnTo>
                      <a:pt x="10800" y="10080"/>
                    </a:lnTo>
                    <a:lnTo>
                      <a:pt x="10800" y="9360"/>
                    </a:lnTo>
                    <a:lnTo>
                      <a:pt x="10800" y="8640"/>
                    </a:lnTo>
                    <a:lnTo>
                      <a:pt x="9257" y="7920"/>
                    </a:lnTo>
                    <a:lnTo>
                      <a:pt x="9257" y="6480"/>
                    </a:lnTo>
                    <a:lnTo>
                      <a:pt x="9257" y="5040"/>
                    </a:lnTo>
                    <a:lnTo>
                      <a:pt x="7714" y="4320"/>
                    </a:lnTo>
                    <a:lnTo>
                      <a:pt x="7714" y="2880"/>
                    </a:lnTo>
                    <a:lnTo>
                      <a:pt x="7714" y="1440"/>
                    </a:lnTo>
                    <a:lnTo>
                      <a:pt x="7714" y="0"/>
                    </a:lnTo>
                    <a:lnTo>
                      <a:pt x="0" y="720"/>
                    </a:lnTo>
                    <a:lnTo>
                      <a:pt x="1543" y="1440"/>
                    </a:lnTo>
                    <a:lnTo>
                      <a:pt x="1543" y="2880"/>
                    </a:lnTo>
                    <a:lnTo>
                      <a:pt x="1543" y="4320"/>
                    </a:lnTo>
                    <a:lnTo>
                      <a:pt x="1543" y="5760"/>
                    </a:lnTo>
                    <a:lnTo>
                      <a:pt x="3086" y="7200"/>
                    </a:lnTo>
                    <a:lnTo>
                      <a:pt x="3086" y="8640"/>
                    </a:lnTo>
                    <a:lnTo>
                      <a:pt x="4629" y="9360"/>
                    </a:lnTo>
                    <a:lnTo>
                      <a:pt x="4629" y="10080"/>
                    </a:lnTo>
                    <a:lnTo>
                      <a:pt x="4629" y="10800"/>
                    </a:lnTo>
                    <a:lnTo>
                      <a:pt x="4629" y="11520"/>
                    </a:lnTo>
                    <a:lnTo>
                      <a:pt x="6171" y="12240"/>
                    </a:lnTo>
                    <a:lnTo>
                      <a:pt x="6171" y="12960"/>
                    </a:lnTo>
                    <a:lnTo>
                      <a:pt x="6171" y="13680"/>
                    </a:lnTo>
                    <a:lnTo>
                      <a:pt x="7714" y="14400"/>
                    </a:lnTo>
                    <a:lnTo>
                      <a:pt x="7714" y="15120"/>
                    </a:lnTo>
                    <a:lnTo>
                      <a:pt x="7714" y="15840"/>
                    </a:lnTo>
                    <a:lnTo>
                      <a:pt x="9257" y="16560"/>
                    </a:lnTo>
                    <a:lnTo>
                      <a:pt x="9257" y="17280"/>
                    </a:lnTo>
                    <a:lnTo>
                      <a:pt x="10800" y="17280"/>
                    </a:lnTo>
                    <a:lnTo>
                      <a:pt x="10800" y="18000"/>
                    </a:lnTo>
                    <a:lnTo>
                      <a:pt x="12343" y="18720"/>
                    </a:lnTo>
                    <a:lnTo>
                      <a:pt x="12343" y="19440"/>
                    </a:lnTo>
                    <a:lnTo>
                      <a:pt x="13886" y="20160"/>
                    </a:lnTo>
                    <a:lnTo>
                      <a:pt x="13886" y="20880"/>
                    </a:lnTo>
                    <a:lnTo>
                      <a:pt x="15429" y="20880"/>
                    </a:lnTo>
                    <a:lnTo>
                      <a:pt x="16971" y="21600"/>
                    </a:lnTo>
                    <a:lnTo>
                      <a:pt x="16971" y="21600"/>
                    </a:lnTo>
                    <a:lnTo>
                      <a:pt x="21600" y="194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60" name="Shape 960"/>
              <p:cNvSpPr/>
              <p:nvPr/>
            </p:nvSpPr>
            <p:spPr>
              <a:xfrm>
                <a:off x="685800" y="658812"/>
                <a:ext cx="44450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829" y="15429"/>
                    </a:moveTo>
                    <a:lnTo>
                      <a:pt x="20829" y="15429"/>
                    </a:lnTo>
                    <a:lnTo>
                      <a:pt x="20057" y="15429"/>
                    </a:lnTo>
                    <a:lnTo>
                      <a:pt x="19286" y="15429"/>
                    </a:lnTo>
                    <a:lnTo>
                      <a:pt x="18514" y="15429"/>
                    </a:lnTo>
                    <a:lnTo>
                      <a:pt x="17743" y="15429"/>
                    </a:lnTo>
                    <a:lnTo>
                      <a:pt x="16971" y="15429"/>
                    </a:lnTo>
                    <a:lnTo>
                      <a:pt x="16200" y="15429"/>
                    </a:lnTo>
                    <a:lnTo>
                      <a:pt x="15429" y="15429"/>
                    </a:lnTo>
                    <a:lnTo>
                      <a:pt x="14657" y="15429"/>
                    </a:lnTo>
                    <a:lnTo>
                      <a:pt x="13886" y="13886"/>
                    </a:lnTo>
                    <a:lnTo>
                      <a:pt x="13114" y="13886"/>
                    </a:lnTo>
                    <a:lnTo>
                      <a:pt x="12343" y="13886"/>
                    </a:lnTo>
                    <a:lnTo>
                      <a:pt x="11571" y="13886"/>
                    </a:lnTo>
                    <a:lnTo>
                      <a:pt x="11571" y="12343"/>
                    </a:lnTo>
                    <a:lnTo>
                      <a:pt x="10800" y="12343"/>
                    </a:lnTo>
                    <a:lnTo>
                      <a:pt x="10029" y="12343"/>
                    </a:lnTo>
                    <a:lnTo>
                      <a:pt x="9257" y="12343"/>
                    </a:lnTo>
                    <a:lnTo>
                      <a:pt x="9257" y="10800"/>
                    </a:lnTo>
                    <a:lnTo>
                      <a:pt x="8486" y="10800"/>
                    </a:lnTo>
                    <a:lnTo>
                      <a:pt x="7714" y="10800"/>
                    </a:lnTo>
                    <a:lnTo>
                      <a:pt x="7714" y="9257"/>
                    </a:lnTo>
                    <a:lnTo>
                      <a:pt x="6943" y="9257"/>
                    </a:lnTo>
                    <a:lnTo>
                      <a:pt x="6171" y="7714"/>
                    </a:lnTo>
                    <a:lnTo>
                      <a:pt x="6171" y="7714"/>
                    </a:lnTo>
                    <a:lnTo>
                      <a:pt x="5400" y="6171"/>
                    </a:lnTo>
                    <a:lnTo>
                      <a:pt x="5400" y="6171"/>
                    </a:lnTo>
                    <a:lnTo>
                      <a:pt x="4629" y="4629"/>
                    </a:lnTo>
                    <a:lnTo>
                      <a:pt x="4629" y="4629"/>
                    </a:lnTo>
                    <a:lnTo>
                      <a:pt x="3857" y="3086"/>
                    </a:lnTo>
                    <a:lnTo>
                      <a:pt x="3086" y="1543"/>
                    </a:lnTo>
                    <a:lnTo>
                      <a:pt x="2314" y="0"/>
                    </a:lnTo>
                    <a:lnTo>
                      <a:pt x="0" y="4629"/>
                    </a:lnTo>
                    <a:lnTo>
                      <a:pt x="771" y="6171"/>
                    </a:lnTo>
                    <a:lnTo>
                      <a:pt x="1543" y="7714"/>
                    </a:lnTo>
                    <a:lnTo>
                      <a:pt x="2314" y="9257"/>
                    </a:lnTo>
                    <a:lnTo>
                      <a:pt x="2314" y="10800"/>
                    </a:lnTo>
                    <a:lnTo>
                      <a:pt x="3086" y="10800"/>
                    </a:lnTo>
                    <a:lnTo>
                      <a:pt x="3857" y="12343"/>
                    </a:lnTo>
                    <a:lnTo>
                      <a:pt x="3857" y="12343"/>
                    </a:lnTo>
                    <a:lnTo>
                      <a:pt x="4629" y="13886"/>
                    </a:lnTo>
                    <a:lnTo>
                      <a:pt x="5400" y="13886"/>
                    </a:lnTo>
                    <a:lnTo>
                      <a:pt x="5400" y="15429"/>
                    </a:lnTo>
                    <a:lnTo>
                      <a:pt x="6171" y="15429"/>
                    </a:lnTo>
                    <a:lnTo>
                      <a:pt x="6943" y="16971"/>
                    </a:lnTo>
                    <a:lnTo>
                      <a:pt x="7714" y="16971"/>
                    </a:lnTo>
                    <a:lnTo>
                      <a:pt x="8486" y="16971"/>
                    </a:lnTo>
                    <a:lnTo>
                      <a:pt x="8486" y="18514"/>
                    </a:lnTo>
                    <a:lnTo>
                      <a:pt x="9257" y="18514"/>
                    </a:lnTo>
                    <a:lnTo>
                      <a:pt x="10029" y="20057"/>
                    </a:lnTo>
                    <a:lnTo>
                      <a:pt x="10800" y="20057"/>
                    </a:lnTo>
                    <a:lnTo>
                      <a:pt x="11571" y="20057"/>
                    </a:lnTo>
                    <a:lnTo>
                      <a:pt x="12343" y="20057"/>
                    </a:lnTo>
                    <a:lnTo>
                      <a:pt x="13114" y="21600"/>
                    </a:lnTo>
                    <a:lnTo>
                      <a:pt x="13886" y="21600"/>
                    </a:lnTo>
                    <a:lnTo>
                      <a:pt x="14657" y="21600"/>
                    </a:lnTo>
                    <a:lnTo>
                      <a:pt x="15429" y="21600"/>
                    </a:lnTo>
                    <a:lnTo>
                      <a:pt x="16200" y="21600"/>
                    </a:lnTo>
                    <a:lnTo>
                      <a:pt x="17743" y="21600"/>
                    </a:lnTo>
                    <a:lnTo>
                      <a:pt x="18514" y="21600"/>
                    </a:lnTo>
                    <a:lnTo>
                      <a:pt x="19286" y="21600"/>
                    </a:lnTo>
                    <a:lnTo>
                      <a:pt x="20057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0829" y="154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61" name="Shape 961"/>
              <p:cNvSpPr/>
              <p:nvPr/>
            </p:nvSpPr>
            <p:spPr>
              <a:xfrm>
                <a:off x="728662" y="673100"/>
                <a:ext cx="55563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120"/>
                    </a:moveTo>
                    <a:lnTo>
                      <a:pt x="21600" y="15120"/>
                    </a:lnTo>
                    <a:lnTo>
                      <a:pt x="21600" y="12960"/>
                    </a:lnTo>
                    <a:lnTo>
                      <a:pt x="21600" y="12960"/>
                    </a:lnTo>
                    <a:lnTo>
                      <a:pt x="20983" y="10800"/>
                    </a:lnTo>
                    <a:lnTo>
                      <a:pt x="20983" y="10800"/>
                    </a:lnTo>
                    <a:lnTo>
                      <a:pt x="20366" y="10800"/>
                    </a:lnTo>
                    <a:lnTo>
                      <a:pt x="20366" y="8640"/>
                    </a:lnTo>
                    <a:lnTo>
                      <a:pt x="20366" y="8640"/>
                    </a:lnTo>
                    <a:lnTo>
                      <a:pt x="19749" y="8640"/>
                    </a:lnTo>
                    <a:lnTo>
                      <a:pt x="19749" y="6480"/>
                    </a:lnTo>
                    <a:lnTo>
                      <a:pt x="19131" y="6480"/>
                    </a:lnTo>
                    <a:lnTo>
                      <a:pt x="19131" y="6480"/>
                    </a:lnTo>
                    <a:lnTo>
                      <a:pt x="18514" y="6480"/>
                    </a:lnTo>
                    <a:lnTo>
                      <a:pt x="17897" y="4320"/>
                    </a:lnTo>
                    <a:lnTo>
                      <a:pt x="17280" y="4320"/>
                    </a:lnTo>
                    <a:lnTo>
                      <a:pt x="16663" y="2160"/>
                    </a:lnTo>
                    <a:lnTo>
                      <a:pt x="16046" y="2160"/>
                    </a:lnTo>
                    <a:lnTo>
                      <a:pt x="15429" y="2160"/>
                    </a:lnTo>
                    <a:lnTo>
                      <a:pt x="14811" y="2160"/>
                    </a:lnTo>
                    <a:lnTo>
                      <a:pt x="14194" y="0"/>
                    </a:lnTo>
                    <a:lnTo>
                      <a:pt x="13577" y="0"/>
                    </a:lnTo>
                    <a:lnTo>
                      <a:pt x="12960" y="0"/>
                    </a:lnTo>
                    <a:lnTo>
                      <a:pt x="12343" y="0"/>
                    </a:lnTo>
                    <a:lnTo>
                      <a:pt x="11726" y="0"/>
                    </a:lnTo>
                    <a:lnTo>
                      <a:pt x="10491" y="0"/>
                    </a:lnTo>
                    <a:lnTo>
                      <a:pt x="9874" y="0"/>
                    </a:lnTo>
                    <a:lnTo>
                      <a:pt x="9257" y="0"/>
                    </a:lnTo>
                    <a:lnTo>
                      <a:pt x="8023" y="0"/>
                    </a:lnTo>
                    <a:lnTo>
                      <a:pt x="6171" y="0"/>
                    </a:lnTo>
                    <a:lnTo>
                      <a:pt x="4937" y="0"/>
                    </a:lnTo>
                    <a:lnTo>
                      <a:pt x="3086" y="2160"/>
                    </a:lnTo>
                    <a:lnTo>
                      <a:pt x="1851" y="2160"/>
                    </a:lnTo>
                    <a:lnTo>
                      <a:pt x="0" y="2160"/>
                    </a:lnTo>
                    <a:lnTo>
                      <a:pt x="617" y="10800"/>
                    </a:lnTo>
                    <a:lnTo>
                      <a:pt x="1851" y="10800"/>
                    </a:lnTo>
                    <a:lnTo>
                      <a:pt x="3703" y="10800"/>
                    </a:lnTo>
                    <a:lnTo>
                      <a:pt x="4937" y="10800"/>
                    </a:lnTo>
                    <a:lnTo>
                      <a:pt x="6789" y="10800"/>
                    </a:lnTo>
                    <a:lnTo>
                      <a:pt x="8023" y="8640"/>
                    </a:lnTo>
                    <a:lnTo>
                      <a:pt x="9257" y="8640"/>
                    </a:lnTo>
                    <a:lnTo>
                      <a:pt x="9874" y="8640"/>
                    </a:lnTo>
                    <a:lnTo>
                      <a:pt x="10491" y="8640"/>
                    </a:lnTo>
                    <a:lnTo>
                      <a:pt x="11726" y="8640"/>
                    </a:lnTo>
                    <a:lnTo>
                      <a:pt x="12343" y="8640"/>
                    </a:lnTo>
                    <a:lnTo>
                      <a:pt x="12960" y="8640"/>
                    </a:lnTo>
                    <a:lnTo>
                      <a:pt x="12960" y="10800"/>
                    </a:lnTo>
                    <a:lnTo>
                      <a:pt x="13577" y="10800"/>
                    </a:lnTo>
                    <a:lnTo>
                      <a:pt x="14194" y="10800"/>
                    </a:lnTo>
                    <a:lnTo>
                      <a:pt x="14811" y="10800"/>
                    </a:lnTo>
                    <a:lnTo>
                      <a:pt x="15429" y="10800"/>
                    </a:lnTo>
                    <a:lnTo>
                      <a:pt x="16046" y="10800"/>
                    </a:lnTo>
                    <a:lnTo>
                      <a:pt x="16663" y="12960"/>
                    </a:lnTo>
                    <a:lnTo>
                      <a:pt x="17280" y="12960"/>
                    </a:lnTo>
                    <a:lnTo>
                      <a:pt x="17280" y="12960"/>
                    </a:lnTo>
                    <a:lnTo>
                      <a:pt x="17897" y="15120"/>
                    </a:lnTo>
                    <a:lnTo>
                      <a:pt x="17897" y="15120"/>
                    </a:lnTo>
                    <a:lnTo>
                      <a:pt x="17897" y="15120"/>
                    </a:lnTo>
                    <a:lnTo>
                      <a:pt x="18514" y="15120"/>
                    </a:lnTo>
                    <a:lnTo>
                      <a:pt x="18514" y="15120"/>
                    </a:lnTo>
                    <a:lnTo>
                      <a:pt x="19131" y="17280"/>
                    </a:lnTo>
                    <a:lnTo>
                      <a:pt x="19131" y="17280"/>
                    </a:lnTo>
                    <a:lnTo>
                      <a:pt x="19131" y="17280"/>
                    </a:lnTo>
                    <a:lnTo>
                      <a:pt x="19131" y="19440"/>
                    </a:lnTo>
                    <a:lnTo>
                      <a:pt x="19749" y="19440"/>
                    </a:lnTo>
                    <a:lnTo>
                      <a:pt x="19749" y="19440"/>
                    </a:lnTo>
                    <a:lnTo>
                      <a:pt x="19749" y="21600"/>
                    </a:lnTo>
                    <a:lnTo>
                      <a:pt x="19749" y="21600"/>
                    </a:lnTo>
                    <a:lnTo>
                      <a:pt x="21600" y="151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62" name="Shape 962"/>
              <p:cNvSpPr/>
              <p:nvPr/>
            </p:nvSpPr>
            <p:spPr>
              <a:xfrm>
                <a:off x="779462" y="684212"/>
                <a:ext cx="14288" cy="555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21600"/>
                    </a:moveTo>
                    <a:lnTo>
                      <a:pt x="14400" y="21600"/>
                    </a:lnTo>
                    <a:lnTo>
                      <a:pt x="16800" y="19749"/>
                    </a:lnTo>
                    <a:lnTo>
                      <a:pt x="16800" y="18514"/>
                    </a:lnTo>
                    <a:lnTo>
                      <a:pt x="16800" y="17280"/>
                    </a:lnTo>
                    <a:lnTo>
                      <a:pt x="19200" y="15429"/>
                    </a:lnTo>
                    <a:lnTo>
                      <a:pt x="19200" y="14194"/>
                    </a:lnTo>
                    <a:lnTo>
                      <a:pt x="19200" y="12960"/>
                    </a:lnTo>
                    <a:lnTo>
                      <a:pt x="19200" y="12343"/>
                    </a:lnTo>
                    <a:lnTo>
                      <a:pt x="19200" y="11726"/>
                    </a:lnTo>
                    <a:lnTo>
                      <a:pt x="21600" y="10491"/>
                    </a:lnTo>
                    <a:lnTo>
                      <a:pt x="21600" y="9874"/>
                    </a:lnTo>
                    <a:lnTo>
                      <a:pt x="21600" y="9257"/>
                    </a:lnTo>
                    <a:lnTo>
                      <a:pt x="21600" y="8640"/>
                    </a:lnTo>
                    <a:lnTo>
                      <a:pt x="21600" y="8023"/>
                    </a:lnTo>
                    <a:lnTo>
                      <a:pt x="21600" y="7406"/>
                    </a:lnTo>
                    <a:lnTo>
                      <a:pt x="19200" y="6789"/>
                    </a:lnTo>
                    <a:lnTo>
                      <a:pt x="19200" y="6171"/>
                    </a:lnTo>
                    <a:lnTo>
                      <a:pt x="19200" y="5554"/>
                    </a:lnTo>
                    <a:lnTo>
                      <a:pt x="19200" y="4320"/>
                    </a:lnTo>
                    <a:lnTo>
                      <a:pt x="16800" y="3703"/>
                    </a:lnTo>
                    <a:lnTo>
                      <a:pt x="16800" y="3086"/>
                    </a:lnTo>
                    <a:lnTo>
                      <a:pt x="16800" y="3086"/>
                    </a:lnTo>
                    <a:lnTo>
                      <a:pt x="16800" y="2469"/>
                    </a:lnTo>
                    <a:lnTo>
                      <a:pt x="14400" y="2469"/>
                    </a:lnTo>
                    <a:lnTo>
                      <a:pt x="14400" y="1851"/>
                    </a:lnTo>
                    <a:lnTo>
                      <a:pt x="14400" y="1851"/>
                    </a:lnTo>
                    <a:lnTo>
                      <a:pt x="14400" y="1234"/>
                    </a:lnTo>
                    <a:lnTo>
                      <a:pt x="12000" y="1234"/>
                    </a:lnTo>
                    <a:lnTo>
                      <a:pt x="12000" y="617"/>
                    </a:lnTo>
                    <a:lnTo>
                      <a:pt x="12000" y="617"/>
                    </a:lnTo>
                    <a:lnTo>
                      <a:pt x="9600" y="0"/>
                    </a:lnTo>
                    <a:lnTo>
                      <a:pt x="9600" y="0"/>
                    </a:lnTo>
                    <a:lnTo>
                      <a:pt x="7200" y="0"/>
                    </a:lnTo>
                    <a:lnTo>
                      <a:pt x="0" y="1851"/>
                    </a:lnTo>
                    <a:lnTo>
                      <a:pt x="2400" y="1851"/>
                    </a:lnTo>
                    <a:lnTo>
                      <a:pt x="2400" y="1851"/>
                    </a:lnTo>
                    <a:lnTo>
                      <a:pt x="2400" y="2469"/>
                    </a:lnTo>
                    <a:lnTo>
                      <a:pt x="4800" y="2469"/>
                    </a:lnTo>
                    <a:lnTo>
                      <a:pt x="4800" y="2469"/>
                    </a:lnTo>
                    <a:lnTo>
                      <a:pt x="4800" y="3086"/>
                    </a:lnTo>
                    <a:lnTo>
                      <a:pt x="4800" y="3086"/>
                    </a:lnTo>
                    <a:lnTo>
                      <a:pt x="4800" y="3086"/>
                    </a:lnTo>
                    <a:lnTo>
                      <a:pt x="7200" y="3703"/>
                    </a:lnTo>
                    <a:lnTo>
                      <a:pt x="7200" y="3703"/>
                    </a:lnTo>
                    <a:lnTo>
                      <a:pt x="7200" y="3703"/>
                    </a:lnTo>
                    <a:lnTo>
                      <a:pt x="7200" y="4320"/>
                    </a:lnTo>
                    <a:lnTo>
                      <a:pt x="7200" y="4937"/>
                    </a:lnTo>
                    <a:lnTo>
                      <a:pt x="9600" y="5554"/>
                    </a:lnTo>
                    <a:lnTo>
                      <a:pt x="9600" y="5554"/>
                    </a:lnTo>
                    <a:lnTo>
                      <a:pt x="9600" y="6171"/>
                    </a:lnTo>
                    <a:lnTo>
                      <a:pt x="9600" y="6789"/>
                    </a:lnTo>
                    <a:lnTo>
                      <a:pt x="9600" y="7406"/>
                    </a:lnTo>
                    <a:lnTo>
                      <a:pt x="9600" y="8023"/>
                    </a:lnTo>
                    <a:lnTo>
                      <a:pt x="9600" y="8640"/>
                    </a:lnTo>
                    <a:lnTo>
                      <a:pt x="9600" y="9257"/>
                    </a:lnTo>
                    <a:lnTo>
                      <a:pt x="9600" y="9874"/>
                    </a:lnTo>
                    <a:lnTo>
                      <a:pt x="9600" y="10491"/>
                    </a:lnTo>
                    <a:lnTo>
                      <a:pt x="9600" y="11109"/>
                    </a:lnTo>
                    <a:lnTo>
                      <a:pt x="9600" y="11726"/>
                    </a:lnTo>
                    <a:lnTo>
                      <a:pt x="9600" y="12960"/>
                    </a:lnTo>
                    <a:lnTo>
                      <a:pt x="9600" y="14194"/>
                    </a:lnTo>
                    <a:lnTo>
                      <a:pt x="7200" y="15429"/>
                    </a:lnTo>
                    <a:lnTo>
                      <a:pt x="7200" y="16663"/>
                    </a:lnTo>
                    <a:lnTo>
                      <a:pt x="7200" y="17897"/>
                    </a:lnTo>
                    <a:lnTo>
                      <a:pt x="4800" y="19749"/>
                    </a:lnTo>
                    <a:lnTo>
                      <a:pt x="4800" y="20983"/>
                    </a:lnTo>
                    <a:lnTo>
                      <a:pt x="4800" y="20983"/>
                    </a:lnTo>
                    <a:lnTo>
                      <a:pt x="144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63" name="Shape 963"/>
              <p:cNvSpPr/>
              <p:nvPr/>
            </p:nvSpPr>
            <p:spPr>
              <a:xfrm>
                <a:off x="779462" y="738187"/>
                <a:ext cx="12701" cy="555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749"/>
                    </a:moveTo>
                    <a:lnTo>
                      <a:pt x="21600" y="19749"/>
                    </a:lnTo>
                    <a:lnTo>
                      <a:pt x="18900" y="19749"/>
                    </a:lnTo>
                    <a:lnTo>
                      <a:pt x="18900" y="19749"/>
                    </a:lnTo>
                    <a:lnTo>
                      <a:pt x="18900" y="19131"/>
                    </a:lnTo>
                    <a:lnTo>
                      <a:pt x="18900" y="19131"/>
                    </a:lnTo>
                    <a:lnTo>
                      <a:pt x="18900" y="19131"/>
                    </a:lnTo>
                    <a:lnTo>
                      <a:pt x="16200" y="18514"/>
                    </a:lnTo>
                    <a:lnTo>
                      <a:pt x="16200" y="18514"/>
                    </a:lnTo>
                    <a:lnTo>
                      <a:pt x="16200" y="18514"/>
                    </a:lnTo>
                    <a:lnTo>
                      <a:pt x="16200" y="17897"/>
                    </a:lnTo>
                    <a:lnTo>
                      <a:pt x="16200" y="17897"/>
                    </a:lnTo>
                    <a:lnTo>
                      <a:pt x="13500" y="17280"/>
                    </a:lnTo>
                    <a:lnTo>
                      <a:pt x="13500" y="17280"/>
                    </a:lnTo>
                    <a:lnTo>
                      <a:pt x="13500" y="16663"/>
                    </a:lnTo>
                    <a:lnTo>
                      <a:pt x="13500" y="16046"/>
                    </a:lnTo>
                    <a:lnTo>
                      <a:pt x="13500" y="15429"/>
                    </a:lnTo>
                    <a:lnTo>
                      <a:pt x="10800" y="15429"/>
                    </a:lnTo>
                    <a:lnTo>
                      <a:pt x="10800" y="14811"/>
                    </a:lnTo>
                    <a:lnTo>
                      <a:pt x="10800" y="14194"/>
                    </a:lnTo>
                    <a:lnTo>
                      <a:pt x="10800" y="13577"/>
                    </a:lnTo>
                    <a:lnTo>
                      <a:pt x="10800" y="12960"/>
                    </a:lnTo>
                    <a:lnTo>
                      <a:pt x="10800" y="12343"/>
                    </a:lnTo>
                    <a:lnTo>
                      <a:pt x="10800" y="11726"/>
                    </a:lnTo>
                    <a:lnTo>
                      <a:pt x="10800" y="11109"/>
                    </a:lnTo>
                    <a:lnTo>
                      <a:pt x="10800" y="10491"/>
                    </a:lnTo>
                    <a:lnTo>
                      <a:pt x="10800" y="9257"/>
                    </a:lnTo>
                    <a:lnTo>
                      <a:pt x="10800" y="8640"/>
                    </a:lnTo>
                    <a:lnTo>
                      <a:pt x="13500" y="7406"/>
                    </a:lnTo>
                    <a:lnTo>
                      <a:pt x="13500" y="6171"/>
                    </a:lnTo>
                    <a:lnTo>
                      <a:pt x="13500" y="4937"/>
                    </a:lnTo>
                    <a:lnTo>
                      <a:pt x="16200" y="3086"/>
                    </a:lnTo>
                    <a:lnTo>
                      <a:pt x="16200" y="1851"/>
                    </a:lnTo>
                    <a:lnTo>
                      <a:pt x="16200" y="617"/>
                    </a:lnTo>
                    <a:lnTo>
                      <a:pt x="5400" y="0"/>
                    </a:lnTo>
                    <a:lnTo>
                      <a:pt x="5400" y="1234"/>
                    </a:lnTo>
                    <a:lnTo>
                      <a:pt x="2700" y="3086"/>
                    </a:lnTo>
                    <a:lnTo>
                      <a:pt x="2700" y="4320"/>
                    </a:lnTo>
                    <a:lnTo>
                      <a:pt x="2700" y="5554"/>
                    </a:lnTo>
                    <a:lnTo>
                      <a:pt x="0" y="7406"/>
                    </a:lnTo>
                    <a:lnTo>
                      <a:pt x="0" y="8640"/>
                    </a:lnTo>
                    <a:lnTo>
                      <a:pt x="0" y="9257"/>
                    </a:lnTo>
                    <a:lnTo>
                      <a:pt x="0" y="9874"/>
                    </a:lnTo>
                    <a:lnTo>
                      <a:pt x="0" y="10491"/>
                    </a:lnTo>
                    <a:lnTo>
                      <a:pt x="0" y="11726"/>
                    </a:lnTo>
                    <a:lnTo>
                      <a:pt x="0" y="12343"/>
                    </a:lnTo>
                    <a:lnTo>
                      <a:pt x="0" y="12960"/>
                    </a:lnTo>
                    <a:lnTo>
                      <a:pt x="0" y="13577"/>
                    </a:lnTo>
                    <a:lnTo>
                      <a:pt x="0" y="14194"/>
                    </a:lnTo>
                    <a:lnTo>
                      <a:pt x="0" y="14811"/>
                    </a:lnTo>
                    <a:lnTo>
                      <a:pt x="0" y="15429"/>
                    </a:lnTo>
                    <a:lnTo>
                      <a:pt x="0" y="16046"/>
                    </a:lnTo>
                    <a:lnTo>
                      <a:pt x="2700" y="16663"/>
                    </a:lnTo>
                    <a:lnTo>
                      <a:pt x="2700" y="17280"/>
                    </a:lnTo>
                    <a:lnTo>
                      <a:pt x="2700" y="17897"/>
                    </a:lnTo>
                    <a:lnTo>
                      <a:pt x="2700" y="18514"/>
                    </a:lnTo>
                    <a:lnTo>
                      <a:pt x="5400" y="18514"/>
                    </a:lnTo>
                    <a:lnTo>
                      <a:pt x="5400" y="19131"/>
                    </a:lnTo>
                    <a:lnTo>
                      <a:pt x="5400" y="19131"/>
                    </a:lnTo>
                    <a:lnTo>
                      <a:pt x="5400" y="19749"/>
                    </a:lnTo>
                    <a:lnTo>
                      <a:pt x="8100" y="19749"/>
                    </a:lnTo>
                    <a:lnTo>
                      <a:pt x="8100" y="20366"/>
                    </a:lnTo>
                    <a:lnTo>
                      <a:pt x="8100" y="20366"/>
                    </a:lnTo>
                    <a:lnTo>
                      <a:pt x="8100" y="20983"/>
                    </a:lnTo>
                    <a:lnTo>
                      <a:pt x="10800" y="20983"/>
                    </a:lnTo>
                    <a:lnTo>
                      <a:pt x="10800" y="21600"/>
                    </a:lnTo>
                    <a:lnTo>
                      <a:pt x="13500" y="21600"/>
                    </a:lnTo>
                    <a:lnTo>
                      <a:pt x="13500" y="21600"/>
                    </a:lnTo>
                    <a:lnTo>
                      <a:pt x="21600" y="1974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64" name="Shape 964"/>
              <p:cNvSpPr/>
              <p:nvPr/>
            </p:nvSpPr>
            <p:spPr>
              <a:xfrm>
                <a:off x="787400" y="788987"/>
                <a:ext cx="50800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925" y="2700"/>
                    </a:moveTo>
                    <a:lnTo>
                      <a:pt x="20925" y="2700"/>
                    </a:lnTo>
                    <a:lnTo>
                      <a:pt x="19575" y="2700"/>
                    </a:lnTo>
                    <a:lnTo>
                      <a:pt x="18225" y="5400"/>
                    </a:lnTo>
                    <a:lnTo>
                      <a:pt x="16875" y="5400"/>
                    </a:lnTo>
                    <a:lnTo>
                      <a:pt x="15525" y="8100"/>
                    </a:lnTo>
                    <a:lnTo>
                      <a:pt x="14175" y="8100"/>
                    </a:lnTo>
                    <a:lnTo>
                      <a:pt x="12825" y="10800"/>
                    </a:lnTo>
                    <a:lnTo>
                      <a:pt x="12150" y="10800"/>
                    </a:lnTo>
                    <a:lnTo>
                      <a:pt x="11475" y="10800"/>
                    </a:lnTo>
                    <a:lnTo>
                      <a:pt x="10800" y="10800"/>
                    </a:lnTo>
                    <a:lnTo>
                      <a:pt x="10125" y="10800"/>
                    </a:lnTo>
                    <a:lnTo>
                      <a:pt x="9450" y="10800"/>
                    </a:lnTo>
                    <a:lnTo>
                      <a:pt x="8775" y="10800"/>
                    </a:lnTo>
                    <a:lnTo>
                      <a:pt x="8100" y="10800"/>
                    </a:lnTo>
                    <a:lnTo>
                      <a:pt x="7425" y="10800"/>
                    </a:lnTo>
                    <a:lnTo>
                      <a:pt x="6750" y="10800"/>
                    </a:lnTo>
                    <a:lnTo>
                      <a:pt x="6750" y="10800"/>
                    </a:lnTo>
                    <a:lnTo>
                      <a:pt x="6075" y="10800"/>
                    </a:lnTo>
                    <a:lnTo>
                      <a:pt x="5400" y="8100"/>
                    </a:lnTo>
                    <a:lnTo>
                      <a:pt x="5400" y="8100"/>
                    </a:lnTo>
                    <a:lnTo>
                      <a:pt x="4725" y="8100"/>
                    </a:lnTo>
                    <a:lnTo>
                      <a:pt x="4725" y="8100"/>
                    </a:lnTo>
                    <a:lnTo>
                      <a:pt x="4725" y="8100"/>
                    </a:lnTo>
                    <a:lnTo>
                      <a:pt x="4050" y="8100"/>
                    </a:lnTo>
                    <a:lnTo>
                      <a:pt x="4050" y="8100"/>
                    </a:lnTo>
                    <a:lnTo>
                      <a:pt x="4050" y="5400"/>
                    </a:lnTo>
                    <a:lnTo>
                      <a:pt x="3375" y="5400"/>
                    </a:lnTo>
                    <a:lnTo>
                      <a:pt x="3375" y="5400"/>
                    </a:lnTo>
                    <a:lnTo>
                      <a:pt x="3375" y="5400"/>
                    </a:lnTo>
                    <a:lnTo>
                      <a:pt x="2700" y="2700"/>
                    </a:lnTo>
                    <a:lnTo>
                      <a:pt x="2700" y="2700"/>
                    </a:lnTo>
                    <a:lnTo>
                      <a:pt x="2700" y="2700"/>
                    </a:lnTo>
                    <a:lnTo>
                      <a:pt x="2025" y="2700"/>
                    </a:lnTo>
                    <a:lnTo>
                      <a:pt x="2025" y="0"/>
                    </a:lnTo>
                    <a:lnTo>
                      <a:pt x="2025" y="0"/>
                    </a:lnTo>
                    <a:lnTo>
                      <a:pt x="0" y="8100"/>
                    </a:lnTo>
                    <a:lnTo>
                      <a:pt x="0" y="10800"/>
                    </a:lnTo>
                    <a:lnTo>
                      <a:pt x="0" y="10800"/>
                    </a:lnTo>
                    <a:lnTo>
                      <a:pt x="675" y="10800"/>
                    </a:lnTo>
                    <a:lnTo>
                      <a:pt x="675" y="13500"/>
                    </a:lnTo>
                    <a:lnTo>
                      <a:pt x="1350" y="13500"/>
                    </a:lnTo>
                    <a:lnTo>
                      <a:pt x="1350" y="13500"/>
                    </a:lnTo>
                    <a:lnTo>
                      <a:pt x="2025" y="16200"/>
                    </a:lnTo>
                    <a:lnTo>
                      <a:pt x="2025" y="16200"/>
                    </a:lnTo>
                    <a:lnTo>
                      <a:pt x="2025" y="16200"/>
                    </a:lnTo>
                    <a:lnTo>
                      <a:pt x="2700" y="16200"/>
                    </a:lnTo>
                    <a:lnTo>
                      <a:pt x="2700" y="18900"/>
                    </a:lnTo>
                    <a:lnTo>
                      <a:pt x="3375" y="18900"/>
                    </a:lnTo>
                    <a:lnTo>
                      <a:pt x="3375" y="18900"/>
                    </a:lnTo>
                    <a:lnTo>
                      <a:pt x="4050" y="18900"/>
                    </a:lnTo>
                    <a:lnTo>
                      <a:pt x="4050" y="18900"/>
                    </a:lnTo>
                    <a:lnTo>
                      <a:pt x="4725" y="18900"/>
                    </a:lnTo>
                    <a:lnTo>
                      <a:pt x="5400" y="21600"/>
                    </a:lnTo>
                    <a:lnTo>
                      <a:pt x="6075" y="21600"/>
                    </a:lnTo>
                    <a:lnTo>
                      <a:pt x="6750" y="21600"/>
                    </a:lnTo>
                    <a:lnTo>
                      <a:pt x="7425" y="21600"/>
                    </a:lnTo>
                    <a:lnTo>
                      <a:pt x="8100" y="21600"/>
                    </a:lnTo>
                    <a:lnTo>
                      <a:pt x="8775" y="21600"/>
                    </a:lnTo>
                    <a:lnTo>
                      <a:pt x="9450" y="21600"/>
                    </a:lnTo>
                    <a:lnTo>
                      <a:pt x="10125" y="21600"/>
                    </a:lnTo>
                    <a:lnTo>
                      <a:pt x="10800" y="21600"/>
                    </a:lnTo>
                    <a:lnTo>
                      <a:pt x="11475" y="21600"/>
                    </a:lnTo>
                    <a:lnTo>
                      <a:pt x="12150" y="21600"/>
                    </a:lnTo>
                    <a:lnTo>
                      <a:pt x="12825" y="21600"/>
                    </a:lnTo>
                    <a:lnTo>
                      <a:pt x="14175" y="18900"/>
                    </a:lnTo>
                    <a:lnTo>
                      <a:pt x="16200" y="18900"/>
                    </a:lnTo>
                    <a:lnTo>
                      <a:pt x="17550" y="18900"/>
                    </a:lnTo>
                    <a:lnTo>
                      <a:pt x="18900" y="16200"/>
                    </a:lnTo>
                    <a:lnTo>
                      <a:pt x="20250" y="16200"/>
                    </a:lnTo>
                    <a:lnTo>
                      <a:pt x="21600" y="13500"/>
                    </a:lnTo>
                    <a:lnTo>
                      <a:pt x="21600" y="13500"/>
                    </a:lnTo>
                    <a:lnTo>
                      <a:pt x="20925" y="27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65" name="Shape 965"/>
              <p:cNvSpPr/>
              <p:nvPr/>
            </p:nvSpPr>
            <p:spPr>
              <a:xfrm>
                <a:off x="836612" y="788987"/>
                <a:ext cx="57151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120"/>
                    </a:moveTo>
                    <a:lnTo>
                      <a:pt x="21600" y="15120"/>
                    </a:lnTo>
                    <a:lnTo>
                      <a:pt x="21000" y="12960"/>
                    </a:lnTo>
                    <a:lnTo>
                      <a:pt x="21000" y="12960"/>
                    </a:lnTo>
                    <a:lnTo>
                      <a:pt x="20400" y="12960"/>
                    </a:lnTo>
                    <a:lnTo>
                      <a:pt x="20400" y="10800"/>
                    </a:lnTo>
                    <a:lnTo>
                      <a:pt x="19800" y="10800"/>
                    </a:lnTo>
                    <a:lnTo>
                      <a:pt x="19800" y="10800"/>
                    </a:lnTo>
                    <a:lnTo>
                      <a:pt x="19800" y="8640"/>
                    </a:lnTo>
                    <a:lnTo>
                      <a:pt x="19200" y="8640"/>
                    </a:lnTo>
                    <a:lnTo>
                      <a:pt x="19200" y="8640"/>
                    </a:lnTo>
                    <a:lnTo>
                      <a:pt x="18600" y="6480"/>
                    </a:lnTo>
                    <a:lnTo>
                      <a:pt x="18600" y="6480"/>
                    </a:lnTo>
                    <a:lnTo>
                      <a:pt x="18000" y="6480"/>
                    </a:lnTo>
                    <a:lnTo>
                      <a:pt x="17400" y="4320"/>
                    </a:lnTo>
                    <a:lnTo>
                      <a:pt x="16800" y="4320"/>
                    </a:lnTo>
                    <a:lnTo>
                      <a:pt x="16200" y="2160"/>
                    </a:lnTo>
                    <a:lnTo>
                      <a:pt x="15600" y="2160"/>
                    </a:lnTo>
                    <a:lnTo>
                      <a:pt x="15000" y="2160"/>
                    </a:lnTo>
                    <a:lnTo>
                      <a:pt x="14400" y="2160"/>
                    </a:lnTo>
                    <a:lnTo>
                      <a:pt x="13200" y="0"/>
                    </a:lnTo>
                    <a:lnTo>
                      <a:pt x="12600" y="0"/>
                    </a:lnTo>
                    <a:lnTo>
                      <a:pt x="12000" y="0"/>
                    </a:lnTo>
                    <a:lnTo>
                      <a:pt x="11400" y="0"/>
                    </a:lnTo>
                    <a:lnTo>
                      <a:pt x="10800" y="0"/>
                    </a:lnTo>
                    <a:lnTo>
                      <a:pt x="10200" y="0"/>
                    </a:lnTo>
                    <a:lnTo>
                      <a:pt x="9000" y="0"/>
                    </a:lnTo>
                    <a:lnTo>
                      <a:pt x="8400" y="0"/>
                    </a:lnTo>
                    <a:lnTo>
                      <a:pt x="7800" y="0"/>
                    </a:lnTo>
                    <a:lnTo>
                      <a:pt x="7200" y="0"/>
                    </a:lnTo>
                    <a:lnTo>
                      <a:pt x="6600" y="0"/>
                    </a:lnTo>
                    <a:lnTo>
                      <a:pt x="5400" y="0"/>
                    </a:lnTo>
                    <a:lnTo>
                      <a:pt x="4200" y="0"/>
                    </a:lnTo>
                    <a:lnTo>
                      <a:pt x="3000" y="2160"/>
                    </a:lnTo>
                    <a:lnTo>
                      <a:pt x="1200" y="2160"/>
                    </a:lnTo>
                    <a:lnTo>
                      <a:pt x="0" y="2160"/>
                    </a:lnTo>
                    <a:lnTo>
                      <a:pt x="600" y="10800"/>
                    </a:lnTo>
                    <a:lnTo>
                      <a:pt x="1800" y="10800"/>
                    </a:lnTo>
                    <a:lnTo>
                      <a:pt x="3000" y="10800"/>
                    </a:lnTo>
                    <a:lnTo>
                      <a:pt x="4800" y="10800"/>
                    </a:lnTo>
                    <a:lnTo>
                      <a:pt x="6000" y="8640"/>
                    </a:lnTo>
                    <a:lnTo>
                      <a:pt x="6600" y="8640"/>
                    </a:lnTo>
                    <a:lnTo>
                      <a:pt x="7200" y="8640"/>
                    </a:lnTo>
                    <a:lnTo>
                      <a:pt x="7800" y="8640"/>
                    </a:lnTo>
                    <a:lnTo>
                      <a:pt x="8400" y="8640"/>
                    </a:lnTo>
                    <a:lnTo>
                      <a:pt x="9000" y="8640"/>
                    </a:lnTo>
                    <a:lnTo>
                      <a:pt x="10200" y="8640"/>
                    </a:lnTo>
                    <a:lnTo>
                      <a:pt x="10800" y="8640"/>
                    </a:lnTo>
                    <a:lnTo>
                      <a:pt x="11400" y="8640"/>
                    </a:lnTo>
                    <a:lnTo>
                      <a:pt x="12000" y="8640"/>
                    </a:lnTo>
                    <a:lnTo>
                      <a:pt x="12600" y="8640"/>
                    </a:lnTo>
                    <a:lnTo>
                      <a:pt x="13200" y="10800"/>
                    </a:lnTo>
                    <a:lnTo>
                      <a:pt x="13800" y="10800"/>
                    </a:lnTo>
                    <a:lnTo>
                      <a:pt x="14400" y="10800"/>
                    </a:lnTo>
                    <a:lnTo>
                      <a:pt x="15000" y="10800"/>
                    </a:lnTo>
                    <a:lnTo>
                      <a:pt x="15600" y="12960"/>
                    </a:lnTo>
                    <a:lnTo>
                      <a:pt x="15600" y="12960"/>
                    </a:lnTo>
                    <a:lnTo>
                      <a:pt x="16200" y="12960"/>
                    </a:lnTo>
                    <a:lnTo>
                      <a:pt x="16800" y="15120"/>
                    </a:lnTo>
                    <a:lnTo>
                      <a:pt x="17400" y="15120"/>
                    </a:lnTo>
                    <a:lnTo>
                      <a:pt x="17400" y="15120"/>
                    </a:lnTo>
                    <a:lnTo>
                      <a:pt x="17400" y="15120"/>
                    </a:lnTo>
                    <a:lnTo>
                      <a:pt x="18000" y="15120"/>
                    </a:lnTo>
                    <a:lnTo>
                      <a:pt x="18000" y="17280"/>
                    </a:lnTo>
                    <a:lnTo>
                      <a:pt x="18600" y="17280"/>
                    </a:lnTo>
                    <a:lnTo>
                      <a:pt x="18600" y="17280"/>
                    </a:lnTo>
                    <a:lnTo>
                      <a:pt x="18600" y="19440"/>
                    </a:lnTo>
                    <a:lnTo>
                      <a:pt x="19200" y="19440"/>
                    </a:lnTo>
                    <a:lnTo>
                      <a:pt x="19200" y="19440"/>
                    </a:lnTo>
                    <a:lnTo>
                      <a:pt x="19200" y="19440"/>
                    </a:lnTo>
                    <a:lnTo>
                      <a:pt x="19200" y="21600"/>
                    </a:lnTo>
                    <a:lnTo>
                      <a:pt x="19200" y="21600"/>
                    </a:lnTo>
                    <a:lnTo>
                      <a:pt x="21600" y="151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66" name="Shape 966"/>
              <p:cNvSpPr/>
              <p:nvPr/>
            </p:nvSpPr>
            <p:spPr>
              <a:xfrm>
                <a:off x="887412" y="800100"/>
                <a:ext cx="14288" cy="539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21600"/>
                    </a:moveTo>
                    <a:lnTo>
                      <a:pt x="14400" y="21600"/>
                    </a:lnTo>
                    <a:lnTo>
                      <a:pt x="14400" y="20329"/>
                    </a:lnTo>
                    <a:lnTo>
                      <a:pt x="16800" y="19059"/>
                    </a:lnTo>
                    <a:lnTo>
                      <a:pt x="16800" y="17788"/>
                    </a:lnTo>
                    <a:lnTo>
                      <a:pt x="16800" y="16518"/>
                    </a:lnTo>
                    <a:lnTo>
                      <a:pt x="19200" y="14612"/>
                    </a:lnTo>
                    <a:lnTo>
                      <a:pt x="19200" y="13341"/>
                    </a:lnTo>
                    <a:lnTo>
                      <a:pt x="19200" y="12706"/>
                    </a:lnTo>
                    <a:lnTo>
                      <a:pt x="19200" y="12071"/>
                    </a:lnTo>
                    <a:lnTo>
                      <a:pt x="19200" y="11435"/>
                    </a:lnTo>
                    <a:lnTo>
                      <a:pt x="19200" y="10800"/>
                    </a:lnTo>
                    <a:lnTo>
                      <a:pt x="19200" y="9529"/>
                    </a:lnTo>
                    <a:lnTo>
                      <a:pt x="21600" y="8894"/>
                    </a:lnTo>
                    <a:lnTo>
                      <a:pt x="19200" y="8259"/>
                    </a:lnTo>
                    <a:lnTo>
                      <a:pt x="19200" y="7624"/>
                    </a:lnTo>
                    <a:lnTo>
                      <a:pt x="19200" y="6988"/>
                    </a:lnTo>
                    <a:lnTo>
                      <a:pt x="19200" y="6353"/>
                    </a:lnTo>
                    <a:lnTo>
                      <a:pt x="19200" y="5718"/>
                    </a:lnTo>
                    <a:lnTo>
                      <a:pt x="19200" y="5082"/>
                    </a:lnTo>
                    <a:lnTo>
                      <a:pt x="16800" y="4447"/>
                    </a:lnTo>
                    <a:lnTo>
                      <a:pt x="16800" y="3812"/>
                    </a:lnTo>
                    <a:lnTo>
                      <a:pt x="16800" y="3176"/>
                    </a:lnTo>
                    <a:lnTo>
                      <a:pt x="16800" y="3176"/>
                    </a:lnTo>
                    <a:lnTo>
                      <a:pt x="16800" y="2541"/>
                    </a:lnTo>
                    <a:lnTo>
                      <a:pt x="14400" y="2541"/>
                    </a:lnTo>
                    <a:lnTo>
                      <a:pt x="14400" y="1906"/>
                    </a:lnTo>
                    <a:lnTo>
                      <a:pt x="14400" y="1906"/>
                    </a:lnTo>
                    <a:lnTo>
                      <a:pt x="12000" y="1271"/>
                    </a:lnTo>
                    <a:lnTo>
                      <a:pt x="12000" y="1271"/>
                    </a:lnTo>
                    <a:lnTo>
                      <a:pt x="12000" y="635"/>
                    </a:lnTo>
                    <a:lnTo>
                      <a:pt x="9600" y="635"/>
                    </a:lnTo>
                    <a:lnTo>
                      <a:pt x="9600" y="0"/>
                    </a:lnTo>
                    <a:lnTo>
                      <a:pt x="9600" y="0"/>
                    </a:lnTo>
                    <a:lnTo>
                      <a:pt x="0" y="1906"/>
                    </a:lnTo>
                    <a:lnTo>
                      <a:pt x="2400" y="1906"/>
                    </a:lnTo>
                    <a:lnTo>
                      <a:pt x="2400" y="1906"/>
                    </a:lnTo>
                    <a:lnTo>
                      <a:pt x="2400" y="2541"/>
                    </a:lnTo>
                    <a:lnTo>
                      <a:pt x="4800" y="2541"/>
                    </a:lnTo>
                    <a:lnTo>
                      <a:pt x="4800" y="2541"/>
                    </a:lnTo>
                    <a:lnTo>
                      <a:pt x="4800" y="3176"/>
                    </a:lnTo>
                    <a:lnTo>
                      <a:pt x="4800" y="3176"/>
                    </a:lnTo>
                    <a:lnTo>
                      <a:pt x="4800" y="3812"/>
                    </a:lnTo>
                    <a:lnTo>
                      <a:pt x="7200" y="3812"/>
                    </a:lnTo>
                    <a:lnTo>
                      <a:pt x="7200" y="3812"/>
                    </a:lnTo>
                    <a:lnTo>
                      <a:pt x="7200" y="4447"/>
                    </a:lnTo>
                    <a:lnTo>
                      <a:pt x="7200" y="4447"/>
                    </a:lnTo>
                    <a:lnTo>
                      <a:pt x="9600" y="5082"/>
                    </a:lnTo>
                    <a:lnTo>
                      <a:pt x="9600" y="5718"/>
                    </a:lnTo>
                    <a:lnTo>
                      <a:pt x="9600" y="6353"/>
                    </a:lnTo>
                    <a:lnTo>
                      <a:pt x="9600" y="6353"/>
                    </a:lnTo>
                    <a:lnTo>
                      <a:pt x="9600" y="6988"/>
                    </a:lnTo>
                    <a:lnTo>
                      <a:pt x="9600" y="7624"/>
                    </a:lnTo>
                    <a:lnTo>
                      <a:pt x="9600" y="8259"/>
                    </a:lnTo>
                    <a:lnTo>
                      <a:pt x="9600" y="8894"/>
                    </a:lnTo>
                    <a:lnTo>
                      <a:pt x="9600" y="9529"/>
                    </a:lnTo>
                    <a:lnTo>
                      <a:pt x="9600" y="10165"/>
                    </a:lnTo>
                    <a:lnTo>
                      <a:pt x="9600" y="10800"/>
                    </a:lnTo>
                    <a:lnTo>
                      <a:pt x="9600" y="11435"/>
                    </a:lnTo>
                    <a:lnTo>
                      <a:pt x="9600" y="12071"/>
                    </a:lnTo>
                    <a:lnTo>
                      <a:pt x="9600" y="13341"/>
                    </a:lnTo>
                    <a:lnTo>
                      <a:pt x="9600" y="14612"/>
                    </a:lnTo>
                    <a:lnTo>
                      <a:pt x="7200" y="15882"/>
                    </a:lnTo>
                    <a:lnTo>
                      <a:pt x="7200" y="17153"/>
                    </a:lnTo>
                    <a:lnTo>
                      <a:pt x="4800" y="18424"/>
                    </a:lnTo>
                    <a:lnTo>
                      <a:pt x="4800" y="20329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144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67" name="Shape 967"/>
              <p:cNvSpPr/>
              <p:nvPr/>
            </p:nvSpPr>
            <p:spPr>
              <a:xfrm>
                <a:off x="887412" y="854075"/>
                <a:ext cx="12701" cy="571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800"/>
                    </a:moveTo>
                    <a:lnTo>
                      <a:pt x="21600" y="19800"/>
                    </a:lnTo>
                    <a:lnTo>
                      <a:pt x="21600" y="19200"/>
                    </a:lnTo>
                    <a:lnTo>
                      <a:pt x="21600" y="19200"/>
                    </a:lnTo>
                    <a:lnTo>
                      <a:pt x="18900" y="19200"/>
                    </a:lnTo>
                    <a:lnTo>
                      <a:pt x="18900" y="18600"/>
                    </a:lnTo>
                    <a:lnTo>
                      <a:pt x="18900" y="18600"/>
                    </a:lnTo>
                    <a:lnTo>
                      <a:pt x="18900" y="18600"/>
                    </a:lnTo>
                    <a:lnTo>
                      <a:pt x="16200" y="18000"/>
                    </a:lnTo>
                    <a:lnTo>
                      <a:pt x="16200" y="18000"/>
                    </a:lnTo>
                    <a:lnTo>
                      <a:pt x="16200" y="17400"/>
                    </a:lnTo>
                    <a:lnTo>
                      <a:pt x="16200" y="17400"/>
                    </a:lnTo>
                    <a:lnTo>
                      <a:pt x="16200" y="17400"/>
                    </a:lnTo>
                    <a:lnTo>
                      <a:pt x="13500" y="16800"/>
                    </a:lnTo>
                    <a:lnTo>
                      <a:pt x="13500" y="16200"/>
                    </a:lnTo>
                    <a:lnTo>
                      <a:pt x="13500" y="15600"/>
                    </a:lnTo>
                    <a:lnTo>
                      <a:pt x="13500" y="15000"/>
                    </a:lnTo>
                    <a:lnTo>
                      <a:pt x="10800" y="15000"/>
                    </a:lnTo>
                    <a:lnTo>
                      <a:pt x="10800" y="14400"/>
                    </a:lnTo>
                    <a:lnTo>
                      <a:pt x="10800" y="13800"/>
                    </a:lnTo>
                    <a:lnTo>
                      <a:pt x="10800" y="12600"/>
                    </a:lnTo>
                    <a:lnTo>
                      <a:pt x="10800" y="12000"/>
                    </a:lnTo>
                    <a:lnTo>
                      <a:pt x="10800" y="11400"/>
                    </a:lnTo>
                    <a:lnTo>
                      <a:pt x="10800" y="10800"/>
                    </a:lnTo>
                    <a:lnTo>
                      <a:pt x="10800" y="10200"/>
                    </a:lnTo>
                    <a:lnTo>
                      <a:pt x="10800" y="9600"/>
                    </a:lnTo>
                    <a:lnTo>
                      <a:pt x="10800" y="9000"/>
                    </a:lnTo>
                    <a:lnTo>
                      <a:pt x="10800" y="8400"/>
                    </a:lnTo>
                    <a:lnTo>
                      <a:pt x="10800" y="7200"/>
                    </a:lnTo>
                    <a:lnTo>
                      <a:pt x="13500" y="5400"/>
                    </a:lnTo>
                    <a:lnTo>
                      <a:pt x="13500" y="4200"/>
                    </a:lnTo>
                    <a:lnTo>
                      <a:pt x="13500" y="3000"/>
                    </a:lnTo>
                    <a:lnTo>
                      <a:pt x="16200" y="1800"/>
                    </a:lnTo>
                    <a:lnTo>
                      <a:pt x="16200" y="0"/>
                    </a:lnTo>
                    <a:lnTo>
                      <a:pt x="5400" y="0"/>
                    </a:lnTo>
                    <a:lnTo>
                      <a:pt x="2700" y="1200"/>
                    </a:lnTo>
                    <a:lnTo>
                      <a:pt x="2700" y="2400"/>
                    </a:lnTo>
                    <a:lnTo>
                      <a:pt x="2700" y="4200"/>
                    </a:lnTo>
                    <a:lnTo>
                      <a:pt x="0" y="5400"/>
                    </a:lnTo>
                    <a:lnTo>
                      <a:pt x="0" y="6600"/>
                    </a:lnTo>
                    <a:lnTo>
                      <a:pt x="0" y="8400"/>
                    </a:lnTo>
                    <a:lnTo>
                      <a:pt x="0" y="9000"/>
                    </a:lnTo>
                    <a:lnTo>
                      <a:pt x="0" y="9600"/>
                    </a:lnTo>
                    <a:lnTo>
                      <a:pt x="0" y="10200"/>
                    </a:lnTo>
                    <a:lnTo>
                      <a:pt x="0" y="10800"/>
                    </a:lnTo>
                    <a:lnTo>
                      <a:pt x="0" y="12000"/>
                    </a:lnTo>
                    <a:lnTo>
                      <a:pt x="0" y="12600"/>
                    </a:lnTo>
                    <a:lnTo>
                      <a:pt x="0" y="13200"/>
                    </a:lnTo>
                    <a:lnTo>
                      <a:pt x="0" y="13800"/>
                    </a:lnTo>
                    <a:lnTo>
                      <a:pt x="0" y="14400"/>
                    </a:lnTo>
                    <a:lnTo>
                      <a:pt x="0" y="15000"/>
                    </a:lnTo>
                    <a:lnTo>
                      <a:pt x="0" y="15600"/>
                    </a:lnTo>
                    <a:lnTo>
                      <a:pt x="2700" y="16800"/>
                    </a:lnTo>
                    <a:lnTo>
                      <a:pt x="2700" y="17400"/>
                    </a:lnTo>
                    <a:lnTo>
                      <a:pt x="2700" y="18000"/>
                    </a:lnTo>
                    <a:lnTo>
                      <a:pt x="5400" y="18000"/>
                    </a:lnTo>
                    <a:lnTo>
                      <a:pt x="5400" y="18600"/>
                    </a:lnTo>
                    <a:lnTo>
                      <a:pt x="5400" y="18600"/>
                    </a:lnTo>
                    <a:lnTo>
                      <a:pt x="5400" y="19200"/>
                    </a:lnTo>
                    <a:lnTo>
                      <a:pt x="8100" y="19200"/>
                    </a:lnTo>
                    <a:lnTo>
                      <a:pt x="8100" y="19800"/>
                    </a:lnTo>
                    <a:lnTo>
                      <a:pt x="8100" y="19800"/>
                    </a:lnTo>
                    <a:lnTo>
                      <a:pt x="10800" y="20400"/>
                    </a:lnTo>
                    <a:lnTo>
                      <a:pt x="10800" y="20400"/>
                    </a:lnTo>
                    <a:lnTo>
                      <a:pt x="10800" y="21000"/>
                    </a:lnTo>
                    <a:lnTo>
                      <a:pt x="13500" y="21000"/>
                    </a:lnTo>
                    <a:lnTo>
                      <a:pt x="13500" y="21600"/>
                    </a:lnTo>
                    <a:lnTo>
                      <a:pt x="13500" y="21600"/>
                    </a:lnTo>
                    <a:lnTo>
                      <a:pt x="21600" y="19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68" name="Shape 968"/>
              <p:cNvSpPr/>
              <p:nvPr/>
            </p:nvSpPr>
            <p:spPr>
              <a:xfrm>
                <a:off x="895350" y="906462"/>
                <a:ext cx="55563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9600"/>
                    </a:moveTo>
                    <a:lnTo>
                      <a:pt x="21600" y="9600"/>
                    </a:lnTo>
                    <a:lnTo>
                      <a:pt x="20366" y="9600"/>
                    </a:lnTo>
                    <a:lnTo>
                      <a:pt x="19131" y="9600"/>
                    </a:lnTo>
                    <a:lnTo>
                      <a:pt x="17280" y="9600"/>
                    </a:lnTo>
                    <a:lnTo>
                      <a:pt x="16046" y="12000"/>
                    </a:lnTo>
                    <a:lnTo>
                      <a:pt x="14811" y="12000"/>
                    </a:lnTo>
                    <a:lnTo>
                      <a:pt x="12960" y="12000"/>
                    </a:lnTo>
                    <a:lnTo>
                      <a:pt x="12343" y="12000"/>
                    </a:lnTo>
                    <a:lnTo>
                      <a:pt x="11726" y="12000"/>
                    </a:lnTo>
                    <a:lnTo>
                      <a:pt x="11109" y="12000"/>
                    </a:lnTo>
                    <a:lnTo>
                      <a:pt x="10491" y="12000"/>
                    </a:lnTo>
                    <a:lnTo>
                      <a:pt x="9874" y="12000"/>
                    </a:lnTo>
                    <a:lnTo>
                      <a:pt x="9257" y="12000"/>
                    </a:lnTo>
                    <a:lnTo>
                      <a:pt x="8640" y="12000"/>
                    </a:lnTo>
                    <a:lnTo>
                      <a:pt x="8023" y="9600"/>
                    </a:lnTo>
                    <a:lnTo>
                      <a:pt x="7406" y="9600"/>
                    </a:lnTo>
                    <a:lnTo>
                      <a:pt x="6789" y="9600"/>
                    </a:lnTo>
                    <a:lnTo>
                      <a:pt x="6171" y="9600"/>
                    </a:lnTo>
                    <a:lnTo>
                      <a:pt x="5554" y="9600"/>
                    </a:lnTo>
                    <a:lnTo>
                      <a:pt x="4937" y="7200"/>
                    </a:lnTo>
                    <a:lnTo>
                      <a:pt x="4937" y="7200"/>
                    </a:lnTo>
                    <a:lnTo>
                      <a:pt x="4320" y="7200"/>
                    </a:lnTo>
                    <a:lnTo>
                      <a:pt x="4320" y="7200"/>
                    </a:lnTo>
                    <a:lnTo>
                      <a:pt x="3703" y="4800"/>
                    </a:lnTo>
                    <a:lnTo>
                      <a:pt x="3703" y="4800"/>
                    </a:lnTo>
                    <a:lnTo>
                      <a:pt x="3703" y="4800"/>
                    </a:lnTo>
                    <a:lnTo>
                      <a:pt x="3086" y="4800"/>
                    </a:lnTo>
                    <a:lnTo>
                      <a:pt x="3086" y="2400"/>
                    </a:lnTo>
                    <a:lnTo>
                      <a:pt x="3086" y="2400"/>
                    </a:lnTo>
                    <a:lnTo>
                      <a:pt x="2469" y="2400"/>
                    </a:lnTo>
                    <a:lnTo>
                      <a:pt x="2469" y="0"/>
                    </a:lnTo>
                    <a:lnTo>
                      <a:pt x="2469" y="0"/>
                    </a:lnTo>
                    <a:lnTo>
                      <a:pt x="1851" y="0"/>
                    </a:lnTo>
                    <a:lnTo>
                      <a:pt x="0" y="7200"/>
                    </a:lnTo>
                    <a:lnTo>
                      <a:pt x="617" y="7200"/>
                    </a:lnTo>
                    <a:lnTo>
                      <a:pt x="617" y="9600"/>
                    </a:lnTo>
                    <a:lnTo>
                      <a:pt x="617" y="9600"/>
                    </a:lnTo>
                    <a:lnTo>
                      <a:pt x="1234" y="9600"/>
                    </a:lnTo>
                    <a:lnTo>
                      <a:pt x="1234" y="12000"/>
                    </a:lnTo>
                    <a:lnTo>
                      <a:pt x="1851" y="12000"/>
                    </a:lnTo>
                    <a:lnTo>
                      <a:pt x="1851" y="12000"/>
                    </a:lnTo>
                    <a:lnTo>
                      <a:pt x="2469" y="14400"/>
                    </a:lnTo>
                    <a:lnTo>
                      <a:pt x="2469" y="14400"/>
                    </a:lnTo>
                    <a:lnTo>
                      <a:pt x="3086" y="14400"/>
                    </a:lnTo>
                    <a:lnTo>
                      <a:pt x="3086" y="14400"/>
                    </a:lnTo>
                    <a:lnTo>
                      <a:pt x="3703" y="16800"/>
                    </a:lnTo>
                    <a:lnTo>
                      <a:pt x="4320" y="16800"/>
                    </a:lnTo>
                    <a:lnTo>
                      <a:pt x="4937" y="19200"/>
                    </a:lnTo>
                    <a:lnTo>
                      <a:pt x="5554" y="19200"/>
                    </a:lnTo>
                    <a:lnTo>
                      <a:pt x="6171" y="19200"/>
                    </a:lnTo>
                    <a:lnTo>
                      <a:pt x="6789" y="21600"/>
                    </a:lnTo>
                    <a:lnTo>
                      <a:pt x="7406" y="21600"/>
                    </a:lnTo>
                    <a:lnTo>
                      <a:pt x="8023" y="21600"/>
                    </a:lnTo>
                    <a:lnTo>
                      <a:pt x="9257" y="21600"/>
                    </a:lnTo>
                    <a:lnTo>
                      <a:pt x="9874" y="21600"/>
                    </a:lnTo>
                    <a:lnTo>
                      <a:pt x="10491" y="21600"/>
                    </a:lnTo>
                    <a:lnTo>
                      <a:pt x="11109" y="21600"/>
                    </a:lnTo>
                    <a:lnTo>
                      <a:pt x="11726" y="21600"/>
                    </a:lnTo>
                    <a:lnTo>
                      <a:pt x="12343" y="21600"/>
                    </a:lnTo>
                    <a:lnTo>
                      <a:pt x="13577" y="21600"/>
                    </a:lnTo>
                    <a:lnTo>
                      <a:pt x="14811" y="21600"/>
                    </a:lnTo>
                    <a:lnTo>
                      <a:pt x="16046" y="21600"/>
                    </a:lnTo>
                    <a:lnTo>
                      <a:pt x="17897" y="21600"/>
                    </a:lnTo>
                    <a:lnTo>
                      <a:pt x="19131" y="21600"/>
                    </a:lnTo>
                    <a:lnTo>
                      <a:pt x="20366" y="19200"/>
                    </a:lnTo>
                    <a:lnTo>
                      <a:pt x="21600" y="19200"/>
                    </a:lnTo>
                    <a:lnTo>
                      <a:pt x="21600" y="19200"/>
                    </a:lnTo>
                    <a:lnTo>
                      <a:pt x="21600" y="9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69" name="Shape 969"/>
              <p:cNvSpPr/>
              <p:nvPr/>
            </p:nvSpPr>
            <p:spPr>
              <a:xfrm>
                <a:off x="950912" y="911225"/>
                <a:ext cx="55563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120"/>
                    </a:moveTo>
                    <a:lnTo>
                      <a:pt x="21600" y="15120"/>
                    </a:lnTo>
                    <a:lnTo>
                      <a:pt x="21600" y="12960"/>
                    </a:lnTo>
                    <a:lnTo>
                      <a:pt x="20983" y="12960"/>
                    </a:lnTo>
                    <a:lnTo>
                      <a:pt x="20983" y="10800"/>
                    </a:lnTo>
                    <a:lnTo>
                      <a:pt x="20366" y="10800"/>
                    </a:lnTo>
                    <a:lnTo>
                      <a:pt x="20366" y="10800"/>
                    </a:lnTo>
                    <a:lnTo>
                      <a:pt x="19749" y="8640"/>
                    </a:lnTo>
                    <a:lnTo>
                      <a:pt x="19749" y="8640"/>
                    </a:lnTo>
                    <a:lnTo>
                      <a:pt x="19749" y="8640"/>
                    </a:lnTo>
                    <a:lnTo>
                      <a:pt x="19131" y="6480"/>
                    </a:lnTo>
                    <a:lnTo>
                      <a:pt x="19131" y="6480"/>
                    </a:lnTo>
                    <a:lnTo>
                      <a:pt x="18514" y="6480"/>
                    </a:lnTo>
                    <a:lnTo>
                      <a:pt x="18514" y="6480"/>
                    </a:lnTo>
                    <a:lnTo>
                      <a:pt x="17280" y="4320"/>
                    </a:lnTo>
                    <a:lnTo>
                      <a:pt x="16663" y="4320"/>
                    </a:lnTo>
                    <a:lnTo>
                      <a:pt x="16046" y="2160"/>
                    </a:lnTo>
                    <a:lnTo>
                      <a:pt x="15429" y="2160"/>
                    </a:lnTo>
                    <a:lnTo>
                      <a:pt x="14811" y="2160"/>
                    </a:lnTo>
                    <a:lnTo>
                      <a:pt x="14194" y="2160"/>
                    </a:lnTo>
                    <a:lnTo>
                      <a:pt x="13577" y="2160"/>
                    </a:lnTo>
                    <a:lnTo>
                      <a:pt x="12960" y="0"/>
                    </a:lnTo>
                    <a:lnTo>
                      <a:pt x="12343" y="0"/>
                    </a:lnTo>
                    <a:lnTo>
                      <a:pt x="11109" y="0"/>
                    </a:lnTo>
                    <a:lnTo>
                      <a:pt x="10491" y="0"/>
                    </a:lnTo>
                    <a:lnTo>
                      <a:pt x="9874" y="0"/>
                    </a:lnTo>
                    <a:lnTo>
                      <a:pt x="9257" y="0"/>
                    </a:lnTo>
                    <a:lnTo>
                      <a:pt x="8640" y="0"/>
                    </a:lnTo>
                    <a:lnTo>
                      <a:pt x="6789" y="0"/>
                    </a:lnTo>
                    <a:lnTo>
                      <a:pt x="5554" y="0"/>
                    </a:lnTo>
                    <a:lnTo>
                      <a:pt x="4320" y="2160"/>
                    </a:lnTo>
                    <a:lnTo>
                      <a:pt x="2469" y="2160"/>
                    </a:lnTo>
                    <a:lnTo>
                      <a:pt x="1234" y="2160"/>
                    </a:lnTo>
                    <a:lnTo>
                      <a:pt x="0" y="2160"/>
                    </a:lnTo>
                    <a:lnTo>
                      <a:pt x="0" y="10800"/>
                    </a:lnTo>
                    <a:lnTo>
                      <a:pt x="1234" y="10800"/>
                    </a:lnTo>
                    <a:lnTo>
                      <a:pt x="3086" y="10800"/>
                    </a:lnTo>
                    <a:lnTo>
                      <a:pt x="4320" y="10800"/>
                    </a:lnTo>
                    <a:lnTo>
                      <a:pt x="5554" y="10800"/>
                    </a:lnTo>
                    <a:lnTo>
                      <a:pt x="7406" y="10800"/>
                    </a:lnTo>
                    <a:lnTo>
                      <a:pt x="8640" y="10800"/>
                    </a:lnTo>
                    <a:lnTo>
                      <a:pt x="9257" y="10800"/>
                    </a:lnTo>
                    <a:lnTo>
                      <a:pt x="9874" y="10800"/>
                    </a:lnTo>
                    <a:lnTo>
                      <a:pt x="10491" y="10800"/>
                    </a:lnTo>
                    <a:lnTo>
                      <a:pt x="11109" y="10800"/>
                    </a:lnTo>
                    <a:lnTo>
                      <a:pt x="11726" y="10800"/>
                    </a:lnTo>
                    <a:lnTo>
                      <a:pt x="12343" y="10800"/>
                    </a:lnTo>
                    <a:lnTo>
                      <a:pt x="12960" y="10800"/>
                    </a:lnTo>
                    <a:lnTo>
                      <a:pt x="13577" y="10800"/>
                    </a:lnTo>
                    <a:lnTo>
                      <a:pt x="14194" y="10800"/>
                    </a:lnTo>
                    <a:lnTo>
                      <a:pt x="14811" y="10800"/>
                    </a:lnTo>
                    <a:lnTo>
                      <a:pt x="15429" y="12960"/>
                    </a:lnTo>
                    <a:lnTo>
                      <a:pt x="16046" y="12960"/>
                    </a:lnTo>
                    <a:lnTo>
                      <a:pt x="16663" y="12960"/>
                    </a:lnTo>
                    <a:lnTo>
                      <a:pt x="17280" y="15120"/>
                    </a:lnTo>
                    <a:lnTo>
                      <a:pt x="17280" y="15120"/>
                    </a:lnTo>
                    <a:lnTo>
                      <a:pt x="17280" y="15120"/>
                    </a:lnTo>
                    <a:lnTo>
                      <a:pt x="17897" y="15120"/>
                    </a:lnTo>
                    <a:lnTo>
                      <a:pt x="17897" y="15120"/>
                    </a:lnTo>
                    <a:lnTo>
                      <a:pt x="18514" y="17280"/>
                    </a:lnTo>
                    <a:lnTo>
                      <a:pt x="18514" y="17280"/>
                    </a:lnTo>
                    <a:lnTo>
                      <a:pt x="18514" y="17280"/>
                    </a:lnTo>
                    <a:lnTo>
                      <a:pt x="19131" y="17280"/>
                    </a:lnTo>
                    <a:lnTo>
                      <a:pt x="19131" y="19440"/>
                    </a:lnTo>
                    <a:lnTo>
                      <a:pt x="19131" y="19440"/>
                    </a:lnTo>
                    <a:lnTo>
                      <a:pt x="19749" y="19440"/>
                    </a:lnTo>
                    <a:lnTo>
                      <a:pt x="19749" y="21600"/>
                    </a:lnTo>
                    <a:lnTo>
                      <a:pt x="19749" y="21600"/>
                    </a:lnTo>
                    <a:lnTo>
                      <a:pt x="21600" y="151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70" name="Shape 970"/>
              <p:cNvSpPr/>
              <p:nvPr/>
            </p:nvSpPr>
            <p:spPr>
              <a:xfrm>
                <a:off x="1001712" y="922337"/>
                <a:ext cx="12701" cy="555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00" y="21600"/>
                    </a:moveTo>
                    <a:lnTo>
                      <a:pt x="16200" y="21600"/>
                    </a:lnTo>
                    <a:lnTo>
                      <a:pt x="16200" y="19749"/>
                    </a:lnTo>
                    <a:lnTo>
                      <a:pt x="18900" y="18514"/>
                    </a:lnTo>
                    <a:lnTo>
                      <a:pt x="18900" y="17280"/>
                    </a:lnTo>
                    <a:lnTo>
                      <a:pt x="18900" y="15429"/>
                    </a:lnTo>
                    <a:lnTo>
                      <a:pt x="21600" y="14811"/>
                    </a:lnTo>
                    <a:lnTo>
                      <a:pt x="21600" y="14194"/>
                    </a:lnTo>
                    <a:lnTo>
                      <a:pt x="21600" y="13577"/>
                    </a:lnTo>
                    <a:lnTo>
                      <a:pt x="21600" y="12960"/>
                    </a:lnTo>
                    <a:lnTo>
                      <a:pt x="21600" y="12343"/>
                    </a:lnTo>
                    <a:lnTo>
                      <a:pt x="21600" y="11109"/>
                    </a:lnTo>
                    <a:lnTo>
                      <a:pt x="21600" y="10491"/>
                    </a:lnTo>
                    <a:lnTo>
                      <a:pt x="21600" y="9874"/>
                    </a:lnTo>
                    <a:lnTo>
                      <a:pt x="21600" y="9257"/>
                    </a:lnTo>
                    <a:lnTo>
                      <a:pt x="21600" y="8640"/>
                    </a:lnTo>
                    <a:lnTo>
                      <a:pt x="21600" y="8023"/>
                    </a:lnTo>
                    <a:lnTo>
                      <a:pt x="21600" y="7406"/>
                    </a:lnTo>
                    <a:lnTo>
                      <a:pt x="21600" y="6789"/>
                    </a:lnTo>
                    <a:lnTo>
                      <a:pt x="21600" y="6171"/>
                    </a:lnTo>
                    <a:lnTo>
                      <a:pt x="21600" y="4937"/>
                    </a:lnTo>
                    <a:lnTo>
                      <a:pt x="18900" y="4320"/>
                    </a:lnTo>
                    <a:lnTo>
                      <a:pt x="18900" y="3703"/>
                    </a:lnTo>
                    <a:lnTo>
                      <a:pt x="18900" y="3086"/>
                    </a:lnTo>
                    <a:lnTo>
                      <a:pt x="18900" y="3086"/>
                    </a:lnTo>
                    <a:lnTo>
                      <a:pt x="16200" y="2469"/>
                    </a:lnTo>
                    <a:lnTo>
                      <a:pt x="16200" y="2469"/>
                    </a:lnTo>
                    <a:lnTo>
                      <a:pt x="16200" y="1851"/>
                    </a:lnTo>
                    <a:lnTo>
                      <a:pt x="16200" y="1851"/>
                    </a:lnTo>
                    <a:lnTo>
                      <a:pt x="13500" y="1234"/>
                    </a:lnTo>
                    <a:lnTo>
                      <a:pt x="13500" y="1234"/>
                    </a:lnTo>
                    <a:lnTo>
                      <a:pt x="13500" y="617"/>
                    </a:lnTo>
                    <a:lnTo>
                      <a:pt x="10800" y="617"/>
                    </a:lnTo>
                    <a:lnTo>
                      <a:pt x="10800" y="617"/>
                    </a:lnTo>
                    <a:lnTo>
                      <a:pt x="10800" y="0"/>
                    </a:lnTo>
                    <a:lnTo>
                      <a:pt x="8100" y="0"/>
                    </a:lnTo>
                    <a:lnTo>
                      <a:pt x="0" y="1851"/>
                    </a:lnTo>
                    <a:lnTo>
                      <a:pt x="0" y="1851"/>
                    </a:lnTo>
                    <a:lnTo>
                      <a:pt x="2700" y="1851"/>
                    </a:lnTo>
                    <a:lnTo>
                      <a:pt x="2700" y="2469"/>
                    </a:lnTo>
                    <a:lnTo>
                      <a:pt x="2700" y="2469"/>
                    </a:lnTo>
                    <a:lnTo>
                      <a:pt x="2700" y="2469"/>
                    </a:lnTo>
                    <a:lnTo>
                      <a:pt x="5400" y="3086"/>
                    </a:lnTo>
                    <a:lnTo>
                      <a:pt x="5400" y="3086"/>
                    </a:lnTo>
                    <a:lnTo>
                      <a:pt x="5400" y="3086"/>
                    </a:lnTo>
                    <a:lnTo>
                      <a:pt x="5400" y="3703"/>
                    </a:lnTo>
                    <a:lnTo>
                      <a:pt x="5400" y="3703"/>
                    </a:lnTo>
                    <a:lnTo>
                      <a:pt x="8100" y="4320"/>
                    </a:lnTo>
                    <a:lnTo>
                      <a:pt x="8100" y="4320"/>
                    </a:lnTo>
                    <a:lnTo>
                      <a:pt x="8100" y="4937"/>
                    </a:lnTo>
                    <a:lnTo>
                      <a:pt x="8100" y="5554"/>
                    </a:lnTo>
                    <a:lnTo>
                      <a:pt x="10800" y="6171"/>
                    </a:lnTo>
                    <a:lnTo>
                      <a:pt x="10800" y="6171"/>
                    </a:lnTo>
                    <a:lnTo>
                      <a:pt x="10800" y="6789"/>
                    </a:lnTo>
                    <a:lnTo>
                      <a:pt x="10800" y="7406"/>
                    </a:lnTo>
                    <a:lnTo>
                      <a:pt x="10800" y="8023"/>
                    </a:lnTo>
                    <a:lnTo>
                      <a:pt x="10800" y="8640"/>
                    </a:lnTo>
                    <a:lnTo>
                      <a:pt x="10800" y="9257"/>
                    </a:lnTo>
                    <a:lnTo>
                      <a:pt x="10800" y="9874"/>
                    </a:lnTo>
                    <a:lnTo>
                      <a:pt x="10800" y="10491"/>
                    </a:lnTo>
                    <a:lnTo>
                      <a:pt x="10800" y="11109"/>
                    </a:lnTo>
                    <a:lnTo>
                      <a:pt x="10800" y="11726"/>
                    </a:lnTo>
                    <a:lnTo>
                      <a:pt x="10800" y="12343"/>
                    </a:lnTo>
                    <a:lnTo>
                      <a:pt x="10800" y="13577"/>
                    </a:lnTo>
                    <a:lnTo>
                      <a:pt x="10800" y="14194"/>
                    </a:lnTo>
                    <a:lnTo>
                      <a:pt x="10800" y="14811"/>
                    </a:lnTo>
                    <a:lnTo>
                      <a:pt x="8100" y="15429"/>
                    </a:lnTo>
                    <a:lnTo>
                      <a:pt x="8100" y="16663"/>
                    </a:lnTo>
                    <a:lnTo>
                      <a:pt x="5400" y="17897"/>
                    </a:lnTo>
                    <a:lnTo>
                      <a:pt x="5400" y="19749"/>
                    </a:lnTo>
                    <a:lnTo>
                      <a:pt x="5400" y="20983"/>
                    </a:lnTo>
                    <a:lnTo>
                      <a:pt x="5400" y="20983"/>
                    </a:lnTo>
                    <a:lnTo>
                      <a:pt x="16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71" name="Shape 971"/>
              <p:cNvSpPr/>
              <p:nvPr/>
            </p:nvSpPr>
            <p:spPr>
              <a:xfrm>
                <a:off x="1000125" y="976312"/>
                <a:ext cx="14288" cy="571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800"/>
                    </a:moveTo>
                    <a:lnTo>
                      <a:pt x="21600" y="19800"/>
                    </a:lnTo>
                    <a:lnTo>
                      <a:pt x="19200" y="19200"/>
                    </a:lnTo>
                    <a:lnTo>
                      <a:pt x="19200" y="19200"/>
                    </a:lnTo>
                    <a:lnTo>
                      <a:pt x="19200" y="19200"/>
                    </a:lnTo>
                    <a:lnTo>
                      <a:pt x="19200" y="18600"/>
                    </a:lnTo>
                    <a:lnTo>
                      <a:pt x="16800" y="18600"/>
                    </a:lnTo>
                    <a:lnTo>
                      <a:pt x="16800" y="18600"/>
                    </a:lnTo>
                    <a:lnTo>
                      <a:pt x="16800" y="18000"/>
                    </a:lnTo>
                    <a:lnTo>
                      <a:pt x="16800" y="18000"/>
                    </a:lnTo>
                    <a:lnTo>
                      <a:pt x="14400" y="17400"/>
                    </a:lnTo>
                    <a:lnTo>
                      <a:pt x="14400" y="17400"/>
                    </a:lnTo>
                    <a:lnTo>
                      <a:pt x="14400" y="16800"/>
                    </a:lnTo>
                    <a:lnTo>
                      <a:pt x="14400" y="16800"/>
                    </a:lnTo>
                    <a:lnTo>
                      <a:pt x="14400" y="16200"/>
                    </a:lnTo>
                    <a:lnTo>
                      <a:pt x="12000" y="15600"/>
                    </a:lnTo>
                    <a:lnTo>
                      <a:pt x="12000" y="15600"/>
                    </a:lnTo>
                    <a:lnTo>
                      <a:pt x="12000" y="15000"/>
                    </a:lnTo>
                    <a:lnTo>
                      <a:pt x="12000" y="14400"/>
                    </a:lnTo>
                    <a:lnTo>
                      <a:pt x="12000" y="13800"/>
                    </a:lnTo>
                    <a:lnTo>
                      <a:pt x="12000" y="13200"/>
                    </a:lnTo>
                    <a:lnTo>
                      <a:pt x="9600" y="12600"/>
                    </a:lnTo>
                    <a:lnTo>
                      <a:pt x="9600" y="12000"/>
                    </a:lnTo>
                    <a:lnTo>
                      <a:pt x="9600" y="11400"/>
                    </a:lnTo>
                    <a:lnTo>
                      <a:pt x="9600" y="10800"/>
                    </a:lnTo>
                    <a:lnTo>
                      <a:pt x="9600" y="10200"/>
                    </a:lnTo>
                    <a:lnTo>
                      <a:pt x="12000" y="9600"/>
                    </a:lnTo>
                    <a:lnTo>
                      <a:pt x="12000" y="9000"/>
                    </a:lnTo>
                    <a:lnTo>
                      <a:pt x="12000" y="7800"/>
                    </a:lnTo>
                    <a:lnTo>
                      <a:pt x="12000" y="7200"/>
                    </a:lnTo>
                    <a:lnTo>
                      <a:pt x="12000" y="6600"/>
                    </a:lnTo>
                    <a:lnTo>
                      <a:pt x="12000" y="6000"/>
                    </a:lnTo>
                    <a:lnTo>
                      <a:pt x="14400" y="4800"/>
                    </a:lnTo>
                    <a:lnTo>
                      <a:pt x="14400" y="3600"/>
                    </a:lnTo>
                    <a:lnTo>
                      <a:pt x="14400" y="1800"/>
                    </a:lnTo>
                    <a:lnTo>
                      <a:pt x="16800" y="600"/>
                    </a:lnTo>
                    <a:lnTo>
                      <a:pt x="7200" y="0"/>
                    </a:lnTo>
                    <a:lnTo>
                      <a:pt x="4800" y="1200"/>
                    </a:lnTo>
                    <a:lnTo>
                      <a:pt x="4800" y="3000"/>
                    </a:lnTo>
                    <a:lnTo>
                      <a:pt x="2400" y="4200"/>
                    </a:lnTo>
                    <a:lnTo>
                      <a:pt x="2400" y="5400"/>
                    </a:lnTo>
                    <a:lnTo>
                      <a:pt x="2400" y="6600"/>
                    </a:lnTo>
                    <a:lnTo>
                      <a:pt x="2400" y="7200"/>
                    </a:lnTo>
                    <a:lnTo>
                      <a:pt x="0" y="7800"/>
                    </a:lnTo>
                    <a:lnTo>
                      <a:pt x="0" y="8400"/>
                    </a:lnTo>
                    <a:lnTo>
                      <a:pt x="0" y="9000"/>
                    </a:lnTo>
                    <a:lnTo>
                      <a:pt x="0" y="9600"/>
                    </a:lnTo>
                    <a:lnTo>
                      <a:pt x="0" y="10800"/>
                    </a:lnTo>
                    <a:lnTo>
                      <a:pt x="0" y="11400"/>
                    </a:lnTo>
                    <a:lnTo>
                      <a:pt x="0" y="12000"/>
                    </a:lnTo>
                    <a:lnTo>
                      <a:pt x="0" y="12600"/>
                    </a:lnTo>
                    <a:lnTo>
                      <a:pt x="0" y="13200"/>
                    </a:lnTo>
                    <a:lnTo>
                      <a:pt x="0" y="13800"/>
                    </a:lnTo>
                    <a:lnTo>
                      <a:pt x="0" y="14400"/>
                    </a:lnTo>
                    <a:lnTo>
                      <a:pt x="2400" y="15600"/>
                    </a:lnTo>
                    <a:lnTo>
                      <a:pt x="2400" y="16200"/>
                    </a:lnTo>
                    <a:lnTo>
                      <a:pt x="2400" y="16800"/>
                    </a:lnTo>
                    <a:lnTo>
                      <a:pt x="4800" y="17400"/>
                    </a:lnTo>
                    <a:lnTo>
                      <a:pt x="4800" y="18000"/>
                    </a:lnTo>
                    <a:lnTo>
                      <a:pt x="4800" y="18000"/>
                    </a:lnTo>
                    <a:lnTo>
                      <a:pt x="4800" y="18600"/>
                    </a:lnTo>
                    <a:lnTo>
                      <a:pt x="7200" y="18600"/>
                    </a:lnTo>
                    <a:lnTo>
                      <a:pt x="7200" y="19200"/>
                    </a:lnTo>
                    <a:lnTo>
                      <a:pt x="7200" y="19200"/>
                    </a:lnTo>
                    <a:lnTo>
                      <a:pt x="7200" y="19800"/>
                    </a:lnTo>
                    <a:lnTo>
                      <a:pt x="9600" y="19800"/>
                    </a:lnTo>
                    <a:lnTo>
                      <a:pt x="9600" y="20400"/>
                    </a:lnTo>
                    <a:lnTo>
                      <a:pt x="12000" y="20400"/>
                    </a:lnTo>
                    <a:lnTo>
                      <a:pt x="12000" y="21000"/>
                    </a:lnTo>
                    <a:lnTo>
                      <a:pt x="12000" y="21000"/>
                    </a:lnTo>
                    <a:lnTo>
                      <a:pt x="14400" y="21600"/>
                    </a:lnTo>
                    <a:lnTo>
                      <a:pt x="14400" y="21600"/>
                    </a:lnTo>
                    <a:lnTo>
                      <a:pt x="21600" y="19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72" name="Shape 972"/>
              <p:cNvSpPr/>
              <p:nvPr/>
            </p:nvSpPr>
            <p:spPr>
              <a:xfrm>
                <a:off x="1009650" y="1028700"/>
                <a:ext cx="55563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9600"/>
                    </a:moveTo>
                    <a:lnTo>
                      <a:pt x="21600" y="9600"/>
                    </a:lnTo>
                    <a:lnTo>
                      <a:pt x="19749" y="9600"/>
                    </a:lnTo>
                    <a:lnTo>
                      <a:pt x="18514" y="9600"/>
                    </a:lnTo>
                    <a:lnTo>
                      <a:pt x="16663" y="9600"/>
                    </a:lnTo>
                    <a:lnTo>
                      <a:pt x="15429" y="9600"/>
                    </a:lnTo>
                    <a:lnTo>
                      <a:pt x="13577" y="9600"/>
                    </a:lnTo>
                    <a:lnTo>
                      <a:pt x="12343" y="12000"/>
                    </a:lnTo>
                    <a:lnTo>
                      <a:pt x="11726" y="12000"/>
                    </a:lnTo>
                    <a:lnTo>
                      <a:pt x="11109" y="12000"/>
                    </a:lnTo>
                    <a:lnTo>
                      <a:pt x="10491" y="12000"/>
                    </a:lnTo>
                    <a:lnTo>
                      <a:pt x="9874" y="12000"/>
                    </a:lnTo>
                    <a:lnTo>
                      <a:pt x="9257" y="12000"/>
                    </a:lnTo>
                    <a:lnTo>
                      <a:pt x="8640" y="9600"/>
                    </a:lnTo>
                    <a:lnTo>
                      <a:pt x="8023" y="9600"/>
                    </a:lnTo>
                    <a:lnTo>
                      <a:pt x="7406" y="9600"/>
                    </a:lnTo>
                    <a:lnTo>
                      <a:pt x="6789" y="9600"/>
                    </a:lnTo>
                    <a:lnTo>
                      <a:pt x="6171" y="9600"/>
                    </a:lnTo>
                    <a:lnTo>
                      <a:pt x="5554" y="9600"/>
                    </a:lnTo>
                    <a:lnTo>
                      <a:pt x="4937" y="7200"/>
                    </a:lnTo>
                    <a:lnTo>
                      <a:pt x="4937" y="7200"/>
                    </a:lnTo>
                    <a:lnTo>
                      <a:pt x="4320" y="7200"/>
                    </a:lnTo>
                    <a:lnTo>
                      <a:pt x="4320" y="7200"/>
                    </a:lnTo>
                    <a:lnTo>
                      <a:pt x="3703" y="4800"/>
                    </a:lnTo>
                    <a:lnTo>
                      <a:pt x="3703" y="4800"/>
                    </a:lnTo>
                    <a:lnTo>
                      <a:pt x="3703" y="4800"/>
                    </a:lnTo>
                    <a:lnTo>
                      <a:pt x="3086" y="4800"/>
                    </a:lnTo>
                    <a:lnTo>
                      <a:pt x="3086" y="2400"/>
                    </a:lnTo>
                    <a:lnTo>
                      <a:pt x="2469" y="2400"/>
                    </a:lnTo>
                    <a:lnTo>
                      <a:pt x="2469" y="2400"/>
                    </a:lnTo>
                    <a:lnTo>
                      <a:pt x="2469" y="2400"/>
                    </a:lnTo>
                    <a:lnTo>
                      <a:pt x="1851" y="0"/>
                    </a:lnTo>
                    <a:lnTo>
                      <a:pt x="1851" y="0"/>
                    </a:lnTo>
                    <a:lnTo>
                      <a:pt x="1851" y="0"/>
                    </a:lnTo>
                    <a:lnTo>
                      <a:pt x="0" y="7200"/>
                    </a:lnTo>
                    <a:lnTo>
                      <a:pt x="0" y="7200"/>
                    </a:lnTo>
                    <a:lnTo>
                      <a:pt x="0" y="7200"/>
                    </a:lnTo>
                    <a:lnTo>
                      <a:pt x="617" y="9600"/>
                    </a:lnTo>
                    <a:lnTo>
                      <a:pt x="617" y="9600"/>
                    </a:lnTo>
                    <a:lnTo>
                      <a:pt x="1234" y="12000"/>
                    </a:lnTo>
                    <a:lnTo>
                      <a:pt x="1234" y="12000"/>
                    </a:lnTo>
                    <a:lnTo>
                      <a:pt x="1851" y="12000"/>
                    </a:lnTo>
                    <a:lnTo>
                      <a:pt x="1851" y="12000"/>
                    </a:lnTo>
                    <a:lnTo>
                      <a:pt x="2469" y="14400"/>
                    </a:lnTo>
                    <a:lnTo>
                      <a:pt x="2469" y="14400"/>
                    </a:lnTo>
                    <a:lnTo>
                      <a:pt x="3086" y="14400"/>
                    </a:lnTo>
                    <a:lnTo>
                      <a:pt x="3086" y="16800"/>
                    </a:lnTo>
                    <a:lnTo>
                      <a:pt x="3703" y="16800"/>
                    </a:lnTo>
                    <a:lnTo>
                      <a:pt x="4320" y="16800"/>
                    </a:lnTo>
                    <a:lnTo>
                      <a:pt x="4937" y="19200"/>
                    </a:lnTo>
                    <a:lnTo>
                      <a:pt x="5554" y="19200"/>
                    </a:lnTo>
                    <a:lnTo>
                      <a:pt x="6171" y="19200"/>
                    </a:lnTo>
                    <a:lnTo>
                      <a:pt x="6789" y="21600"/>
                    </a:lnTo>
                    <a:lnTo>
                      <a:pt x="7406" y="21600"/>
                    </a:lnTo>
                    <a:lnTo>
                      <a:pt x="8023" y="21600"/>
                    </a:lnTo>
                    <a:lnTo>
                      <a:pt x="8640" y="21600"/>
                    </a:lnTo>
                    <a:lnTo>
                      <a:pt x="9874" y="21600"/>
                    </a:lnTo>
                    <a:lnTo>
                      <a:pt x="10491" y="21600"/>
                    </a:lnTo>
                    <a:lnTo>
                      <a:pt x="11109" y="21600"/>
                    </a:lnTo>
                    <a:lnTo>
                      <a:pt x="11726" y="21600"/>
                    </a:lnTo>
                    <a:lnTo>
                      <a:pt x="12343" y="21600"/>
                    </a:lnTo>
                    <a:lnTo>
                      <a:pt x="14194" y="21600"/>
                    </a:lnTo>
                    <a:lnTo>
                      <a:pt x="15429" y="21600"/>
                    </a:lnTo>
                    <a:lnTo>
                      <a:pt x="16663" y="21600"/>
                    </a:lnTo>
                    <a:lnTo>
                      <a:pt x="18514" y="19200"/>
                    </a:lnTo>
                    <a:lnTo>
                      <a:pt x="19749" y="19200"/>
                    </a:lnTo>
                    <a:lnTo>
                      <a:pt x="21600" y="19200"/>
                    </a:lnTo>
                    <a:lnTo>
                      <a:pt x="21600" y="19200"/>
                    </a:lnTo>
                    <a:lnTo>
                      <a:pt x="21600" y="9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73" name="Shape 973"/>
              <p:cNvSpPr/>
              <p:nvPr/>
            </p:nvSpPr>
            <p:spPr>
              <a:xfrm>
                <a:off x="1065212" y="1035050"/>
                <a:ext cx="42863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971"/>
                    </a:moveTo>
                    <a:lnTo>
                      <a:pt x="21600" y="16971"/>
                    </a:lnTo>
                    <a:lnTo>
                      <a:pt x="20000" y="15429"/>
                    </a:lnTo>
                    <a:lnTo>
                      <a:pt x="19200" y="13886"/>
                    </a:lnTo>
                    <a:lnTo>
                      <a:pt x="18400" y="12343"/>
                    </a:lnTo>
                    <a:lnTo>
                      <a:pt x="16800" y="10800"/>
                    </a:lnTo>
                    <a:lnTo>
                      <a:pt x="16800" y="9257"/>
                    </a:lnTo>
                    <a:lnTo>
                      <a:pt x="16000" y="9257"/>
                    </a:lnTo>
                    <a:lnTo>
                      <a:pt x="15200" y="7714"/>
                    </a:lnTo>
                    <a:lnTo>
                      <a:pt x="15200" y="7714"/>
                    </a:lnTo>
                    <a:lnTo>
                      <a:pt x="14400" y="7714"/>
                    </a:lnTo>
                    <a:lnTo>
                      <a:pt x="13600" y="6171"/>
                    </a:lnTo>
                    <a:lnTo>
                      <a:pt x="12800" y="6171"/>
                    </a:lnTo>
                    <a:lnTo>
                      <a:pt x="12800" y="4629"/>
                    </a:lnTo>
                    <a:lnTo>
                      <a:pt x="12000" y="4629"/>
                    </a:lnTo>
                    <a:lnTo>
                      <a:pt x="11200" y="3086"/>
                    </a:lnTo>
                    <a:lnTo>
                      <a:pt x="10400" y="3086"/>
                    </a:lnTo>
                    <a:lnTo>
                      <a:pt x="9600" y="3086"/>
                    </a:lnTo>
                    <a:lnTo>
                      <a:pt x="8800" y="1543"/>
                    </a:lnTo>
                    <a:lnTo>
                      <a:pt x="8000" y="1543"/>
                    </a:lnTo>
                    <a:lnTo>
                      <a:pt x="7200" y="1543"/>
                    </a:lnTo>
                    <a:lnTo>
                      <a:pt x="7200" y="1543"/>
                    </a:lnTo>
                    <a:lnTo>
                      <a:pt x="6400" y="1543"/>
                    </a:lnTo>
                    <a:lnTo>
                      <a:pt x="5600" y="0"/>
                    </a:lnTo>
                    <a:lnTo>
                      <a:pt x="4000" y="0"/>
                    </a:lnTo>
                    <a:lnTo>
                      <a:pt x="3200" y="0"/>
                    </a:lnTo>
                    <a:lnTo>
                      <a:pt x="2400" y="0"/>
                    </a:lnTo>
                    <a:lnTo>
                      <a:pt x="1600" y="0"/>
                    </a:lnTo>
                    <a:lnTo>
                      <a:pt x="800" y="0"/>
                    </a:lnTo>
                    <a:lnTo>
                      <a:pt x="0" y="0"/>
                    </a:lnTo>
                    <a:lnTo>
                      <a:pt x="0" y="6171"/>
                    </a:lnTo>
                    <a:lnTo>
                      <a:pt x="800" y="6171"/>
                    </a:lnTo>
                    <a:lnTo>
                      <a:pt x="1600" y="6171"/>
                    </a:lnTo>
                    <a:lnTo>
                      <a:pt x="2400" y="6171"/>
                    </a:lnTo>
                    <a:lnTo>
                      <a:pt x="3200" y="6171"/>
                    </a:lnTo>
                    <a:lnTo>
                      <a:pt x="4000" y="7714"/>
                    </a:lnTo>
                    <a:lnTo>
                      <a:pt x="4800" y="7714"/>
                    </a:lnTo>
                    <a:lnTo>
                      <a:pt x="5600" y="7714"/>
                    </a:lnTo>
                    <a:lnTo>
                      <a:pt x="6400" y="7714"/>
                    </a:lnTo>
                    <a:lnTo>
                      <a:pt x="6400" y="7714"/>
                    </a:lnTo>
                    <a:lnTo>
                      <a:pt x="7200" y="7714"/>
                    </a:lnTo>
                    <a:lnTo>
                      <a:pt x="8000" y="9257"/>
                    </a:lnTo>
                    <a:lnTo>
                      <a:pt x="8800" y="9257"/>
                    </a:lnTo>
                    <a:lnTo>
                      <a:pt x="9600" y="9257"/>
                    </a:lnTo>
                    <a:lnTo>
                      <a:pt x="9600" y="9257"/>
                    </a:lnTo>
                    <a:lnTo>
                      <a:pt x="10400" y="10800"/>
                    </a:lnTo>
                    <a:lnTo>
                      <a:pt x="11200" y="10800"/>
                    </a:lnTo>
                    <a:lnTo>
                      <a:pt x="11200" y="10800"/>
                    </a:lnTo>
                    <a:lnTo>
                      <a:pt x="12000" y="12343"/>
                    </a:lnTo>
                    <a:lnTo>
                      <a:pt x="12800" y="12343"/>
                    </a:lnTo>
                    <a:lnTo>
                      <a:pt x="12800" y="12343"/>
                    </a:lnTo>
                    <a:lnTo>
                      <a:pt x="13600" y="13886"/>
                    </a:lnTo>
                    <a:lnTo>
                      <a:pt x="14400" y="13886"/>
                    </a:lnTo>
                    <a:lnTo>
                      <a:pt x="14400" y="15429"/>
                    </a:lnTo>
                    <a:lnTo>
                      <a:pt x="15200" y="15429"/>
                    </a:lnTo>
                    <a:lnTo>
                      <a:pt x="16000" y="16971"/>
                    </a:lnTo>
                    <a:lnTo>
                      <a:pt x="16800" y="18514"/>
                    </a:lnTo>
                    <a:lnTo>
                      <a:pt x="17600" y="20057"/>
                    </a:lnTo>
                    <a:lnTo>
                      <a:pt x="18400" y="21600"/>
                    </a:lnTo>
                    <a:lnTo>
                      <a:pt x="18400" y="21600"/>
                    </a:lnTo>
                    <a:lnTo>
                      <a:pt x="21600" y="1697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74" name="Shape 974"/>
              <p:cNvSpPr/>
              <p:nvPr/>
            </p:nvSpPr>
            <p:spPr>
              <a:xfrm>
                <a:off x="1101725" y="1052512"/>
                <a:ext cx="22225" cy="476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880"/>
                    </a:moveTo>
                    <a:lnTo>
                      <a:pt x="21600" y="20880"/>
                    </a:lnTo>
                    <a:lnTo>
                      <a:pt x="21600" y="19440"/>
                    </a:lnTo>
                    <a:lnTo>
                      <a:pt x="21600" y="18000"/>
                    </a:lnTo>
                    <a:lnTo>
                      <a:pt x="20057" y="16560"/>
                    </a:lnTo>
                    <a:lnTo>
                      <a:pt x="20057" y="15120"/>
                    </a:lnTo>
                    <a:lnTo>
                      <a:pt x="18514" y="13680"/>
                    </a:lnTo>
                    <a:lnTo>
                      <a:pt x="18514" y="12240"/>
                    </a:lnTo>
                    <a:lnTo>
                      <a:pt x="16971" y="10800"/>
                    </a:lnTo>
                    <a:lnTo>
                      <a:pt x="16971" y="9360"/>
                    </a:lnTo>
                    <a:lnTo>
                      <a:pt x="15429" y="8640"/>
                    </a:lnTo>
                    <a:lnTo>
                      <a:pt x="15429" y="8640"/>
                    </a:lnTo>
                    <a:lnTo>
                      <a:pt x="15429" y="7920"/>
                    </a:lnTo>
                    <a:lnTo>
                      <a:pt x="15429" y="7200"/>
                    </a:lnTo>
                    <a:lnTo>
                      <a:pt x="13886" y="6480"/>
                    </a:lnTo>
                    <a:lnTo>
                      <a:pt x="13886" y="5760"/>
                    </a:lnTo>
                    <a:lnTo>
                      <a:pt x="12343" y="5040"/>
                    </a:lnTo>
                    <a:lnTo>
                      <a:pt x="12343" y="4320"/>
                    </a:lnTo>
                    <a:lnTo>
                      <a:pt x="12343" y="4320"/>
                    </a:lnTo>
                    <a:lnTo>
                      <a:pt x="10800" y="3600"/>
                    </a:lnTo>
                    <a:lnTo>
                      <a:pt x="9257" y="2880"/>
                    </a:lnTo>
                    <a:lnTo>
                      <a:pt x="9257" y="2160"/>
                    </a:lnTo>
                    <a:lnTo>
                      <a:pt x="7714" y="1440"/>
                    </a:lnTo>
                    <a:lnTo>
                      <a:pt x="7714" y="1440"/>
                    </a:lnTo>
                    <a:lnTo>
                      <a:pt x="6171" y="720"/>
                    </a:lnTo>
                    <a:lnTo>
                      <a:pt x="6171" y="0"/>
                    </a:lnTo>
                    <a:lnTo>
                      <a:pt x="0" y="2160"/>
                    </a:lnTo>
                    <a:lnTo>
                      <a:pt x="1543" y="2880"/>
                    </a:lnTo>
                    <a:lnTo>
                      <a:pt x="3086" y="3600"/>
                    </a:lnTo>
                    <a:lnTo>
                      <a:pt x="3086" y="3600"/>
                    </a:lnTo>
                    <a:lnTo>
                      <a:pt x="4629" y="4320"/>
                    </a:lnTo>
                    <a:lnTo>
                      <a:pt x="4629" y="4320"/>
                    </a:lnTo>
                    <a:lnTo>
                      <a:pt x="4629" y="5040"/>
                    </a:lnTo>
                    <a:lnTo>
                      <a:pt x="6171" y="5760"/>
                    </a:lnTo>
                    <a:lnTo>
                      <a:pt x="6171" y="5760"/>
                    </a:lnTo>
                    <a:lnTo>
                      <a:pt x="7714" y="6480"/>
                    </a:lnTo>
                    <a:lnTo>
                      <a:pt x="7714" y="7200"/>
                    </a:lnTo>
                    <a:lnTo>
                      <a:pt x="7714" y="7920"/>
                    </a:lnTo>
                    <a:lnTo>
                      <a:pt x="9257" y="7920"/>
                    </a:lnTo>
                    <a:lnTo>
                      <a:pt x="9257" y="8640"/>
                    </a:lnTo>
                    <a:lnTo>
                      <a:pt x="9257" y="9360"/>
                    </a:lnTo>
                    <a:lnTo>
                      <a:pt x="9257" y="10080"/>
                    </a:lnTo>
                    <a:lnTo>
                      <a:pt x="10800" y="10800"/>
                    </a:lnTo>
                    <a:lnTo>
                      <a:pt x="10800" y="11520"/>
                    </a:lnTo>
                    <a:lnTo>
                      <a:pt x="12343" y="12960"/>
                    </a:lnTo>
                    <a:lnTo>
                      <a:pt x="12343" y="14400"/>
                    </a:lnTo>
                    <a:lnTo>
                      <a:pt x="13886" y="15840"/>
                    </a:lnTo>
                    <a:lnTo>
                      <a:pt x="13886" y="17280"/>
                    </a:lnTo>
                    <a:lnTo>
                      <a:pt x="13886" y="18720"/>
                    </a:lnTo>
                    <a:lnTo>
                      <a:pt x="15429" y="20160"/>
                    </a:lnTo>
                    <a:lnTo>
                      <a:pt x="15429" y="21600"/>
                    </a:lnTo>
                    <a:lnTo>
                      <a:pt x="15429" y="21600"/>
                    </a:lnTo>
                    <a:lnTo>
                      <a:pt x="21600" y="208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75" name="Shape 975"/>
              <p:cNvSpPr/>
              <p:nvPr/>
            </p:nvSpPr>
            <p:spPr>
              <a:xfrm>
                <a:off x="1117600" y="1098550"/>
                <a:ext cx="25400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008"/>
                    </a:moveTo>
                    <a:lnTo>
                      <a:pt x="21600" y="19008"/>
                    </a:lnTo>
                    <a:lnTo>
                      <a:pt x="20250" y="18144"/>
                    </a:lnTo>
                    <a:lnTo>
                      <a:pt x="18900" y="17280"/>
                    </a:lnTo>
                    <a:lnTo>
                      <a:pt x="17550" y="16416"/>
                    </a:lnTo>
                    <a:lnTo>
                      <a:pt x="16200" y="15552"/>
                    </a:lnTo>
                    <a:lnTo>
                      <a:pt x="16200" y="13824"/>
                    </a:lnTo>
                    <a:lnTo>
                      <a:pt x="14850" y="12960"/>
                    </a:lnTo>
                    <a:lnTo>
                      <a:pt x="13500" y="12960"/>
                    </a:lnTo>
                    <a:lnTo>
                      <a:pt x="13500" y="12096"/>
                    </a:lnTo>
                    <a:lnTo>
                      <a:pt x="13500" y="11232"/>
                    </a:lnTo>
                    <a:lnTo>
                      <a:pt x="12150" y="11232"/>
                    </a:lnTo>
                    <a:lnTo>
                      <a:pt x="12150" y="10368"/>
                    </a:lnTo>
                    <a:lnTo>
                      <a:pt x="10800" y="9504"/>
                    </a:lnTo>
                    <a:lnTo>
                      <a:pt x="10800" y="9504"/>
                    </a:lnTo>
                    <a:lnTo>
                      <a:pt x="10800" y="8640"/>
                    </a:lnTo>
                    <a:lnTo>
                      <a:pt x="9450" y="7776"/>
                    </a:lnTo>
                    <a:lnTo>
                      <a:pt x="9450" y="6912"/>
                    </a:lnTo>
                    <a:lnTo>
                      <a:pt x="9450" y="6912"/>
                    </a:lnTo>
                    <a:lnTo>
                      <a:pt x="8100" y="6048"/>
                    </a:lnTo>
                    <a:lnTo>
                      <a:pt x="8100" y="5184"/>
                    </a:lnTo>
                    <a:lnTo>
                      <a:pt x="8100" y="4320"/>
                    </a:lnTo>
                    <a:lnTo>
                      <a:pt x="6750" y="3456"/>
                    </a:lnTo>
                    <a:lnTo>
                      <a:pt x="6750" y="3456"/>
                    </a:lnTo>
                    <a:lnTo>
                      <a:pt x="6750" y="2592"/>
                    </a:lnTo>
                    <a:lnTo>
                      <a:pt x="6750" y="1728"/>
                    </a:lnTo>
                    <a:lnTo>
                      <a:pt x="6750" y="864"/>
                    </a:lnTo>
                    <a:lnTo>
                      <a:pt x="5400" y="0"/>
                    </a:lnTo>
                    <a:lnTo>
                      <a:pt x="0" y="864"/>
                    </a:lnTo>
                    <a:lnTo>
                      <a:pt x="0" y="1728"/>
                    </a:lnTo>
                    <a:lnTo>
                      <a:pt x="1350" y="2592"/>
                    </a:lnTo>
                    <a:lnTo>
                      <a:pt x="1350" y="3456"/>
                    </a:lnTo>
                    <a:lnTo>
                      <a:pt x="1350" y="4320"/>
                    </a:lnTo>
                    <a:lnTo>
                      <a:pt x="1350" y="5184"/>
                    </a:lnTo>
                    <a:lnTo>
                      <a:pt x="2700" y="6048"/>
                    </a:lnTo>
                    <a:lnTo>
                      <a:pt x="2700" y="6912"/>
                    </a:lnTo>
                    <a:lnTo>
                      <a:pt x="2700" y="6912"/>
                    </a:lnTo>
                    <a:lnTo>
                      <a:pt x="4050" y="7776"/>
                    </a:lnTo>
                    <a:lnTo>
                      <a:pt x="4050" y="8640"/>
                    </a:lnTo>
                    <a:lnTo>
                      <a:pt x="4050" y="9504"/>
                    </a:lnTo>
                    <a:lnTo>
                      <a:pt x="5400" y="10368"/>
                    </a:lnTo>
                    <a:lnTo>
                      <a:pt x="5400" y="11232"/>
                    </a:lnTo>
                    <a:lnTo>
                      <a:pt x="6750" y="11232"/>
                    </a:lnTo>
                    <a:lnTo>
                      <a:pt x="6750" y="12096"/>
                    </a:lnTo>
                    <a:lnTo>
                      <a:pt x="6750" y="12960"/>
                    </a:lnTo>
                    <a:lnTo>
                      <a:pt x="8100" y="13824"/>
                    </a:lnTo>
                    <a:lnTo>
                      <a:pt x="8100" y="13824"/>
                    </a:lnTo>
                    <a:lnTo>
                      <a:pt x="9450" y="14688"/>
                    </a:lnTo>
                    <a:lnTo>
                      <a:pt x="9450" y="15552"/>
                    </a:lnTo>
                    <a:lnTo>
                      <a:pt x="10800" y="16416"/>
                    </a:lnTo>
                    <a:lnTo>
                      <a:pt x="12150" y="17280"/>
                    </a:lnTo>
                    <a:lnTo>
                      <a:pt x="13500" y="19008"/>
                    </a:lnTo>
                    <a:lnTo>
                      <a:pt x="14850" y="19872"/>
                    </a:lnTo>
                    <a:lnTo>
                      <a:pt x="16200" y="20736"/>
                    </a:lnTo>
                    <a:lnTo>
                      <a:pt x="17550" y="21600"/>
                    </a:lnTo>
                    <a:lnTo>
                      <a:pt x="17550" y="21600"/>
                    </a:lnTo>
                    <a:lnTo>
                      <a:pt x="21600" y="1900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76" name="Shape 976"/>
              <p:cNvSpPr/>
              <p:nvPr/>
            </p:nvSpPr>
            <p:spPr>
              <a:xfrm>
                <a:off x="1138237" y="1133475"/>
                <a:ext cx="36513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280"/>
                    </a:moveTo>
                    <a:lnTo>
                      <a:pt x="21600" y="15840"/>
                    </a:lnTo>
                    <a:lnTo>
                      <a:pt x="20661" y="15840"/>
                    </a:lnTo>
                    <a:lnTo>
                      <a:pt x="20661" y="14400"/>
                    </a:lnTo>
                    <a:lnTo>
                      <a:pt x="19722" y="14400"/>
                    </a:lnTo>
                    <a:lnTo>
                      <a:pt x="18783" y="12960"/>
                    </a:lnTo>
                    <a:lnTo>
                      <a:pt x="18783" y="12960"/>
                    </a:lnTo>
                    <a:lnTo>
                      <a:pt x="17843" y="11520"/>
                    </a:lnTo>
                    <a:lnTo>
                      <a:pt x="16904" y="11520"/>
                    </a:lnTo>
                    <a:lnTo>
                      <a:pt x="16904" y="10080"/>
                    </a:lnTo>
                    <a:lnTo>
                      <a:pt x="15965" y="10080"/>
                    </a:lnTo>
                    <a:lnTo>
                      <a:pt x="15026" y="10080"/>
                    </a:lnTo>
                    <a:lnTo>
                      <a:pt x="14087" y="8640"/>
                    </a:lnTo>
                    <a:lnTo>
                      <a:pt x="13148" y="8640"/>
                    </a:lnTo>
                    <a:lnTo>
                      <a:pt x="12209" y="7200"/>
                    </a:lnTo>
                    <a:lnTo>
                      <a:pt x="10330" y="7200"/>
                    </a:lnTo>
                    <a:lnTo>
                      <a:pt x="9391" y="5760"/>
                    </a:lnTo>
                    <a:lnTo>
                      <a:pt x="8452" y="4320"/>
                    </a:lnTo>
                    <a:lnTo>
                      <a:pt x="6574" y="4320"/>
                    </a:lnTo>
                    <a:lnTo>
                      <a:pt x="6574" y="4320"/>
                    </a:lnTo>
                    <a:lnTo>
                      <a:pt x="5635" y="2880"/>
                    </a:lnTo>
                    <a:lnTo>
                      <a:pt x="5635" y="2880"/>
                    </a:lnTo>
                    <a:lnTo>
                      <a:pt x="4696" y="1440"/>
                    </a:lnTo>
                    <a:lnTo>
                      <a:pt x="4696" y="1440"/>
                    </a:lnTo>
                    <a:lnTo>
                      <a:pt x="3757" y="1440"/>
                    </a:lnTo>
                    <a:lnTo>
                      <a:pt x="3757" y="0"/>
                    </a:lnTo>
                    <a:lnTo>
                      <a:pt x="2817" y="0"/>
                    </a:lnTo>
                    <a:lnTo>
                      <a:pt x="0" y="4320"/>
                    </a:lnTo>
                    <a:lnTo>
                      <a:pt x="939" y="4320"/>
                    </a:lnTo>
                    <a:lnTo>
                      <a:pt x="939" y="5760"/>
                    </a:lnTo>
                    <a:lnTo>
                      <a:pt x="1878" y="5760"/>
                    </a:lnTo>
                    <a:lnTo>
                      <a:pt x="2817" y="7200"/>
                    </a:lnTo>
                    <a:lnTo>
                      <a:pt x="2817" y="7200"/>
                    </a:lnTo>
                    <a:lnTo>
                      <a:pt x="3757" y="8640"/>
                    </a:lnTo>
                    <a:lnTo>
                      <a:pt x="4696" y="8640"/>
                    </a:lnTo>
                    <a:lnTo>
                      <a:pt x="4696" y="10080"/>
                    </a:lnTo>
                    <a:lnTo>
                      <a:pt x="6574" y="10080"/>
                    </a:lnTo>
                    <a:lnTo>
                      <a:pt x="7513" y="11520"/>
                    </a:lnTo>
                    <a:lnTo>
                      <a:pt x="9391" y="12960"/>
                    </a:lnTo>
                    <a:lnTo>
                      <a:pt x="10330" y="12960"/>
                    </a:lnTo>
                    <a:lnTo>
                      <a:pt x="11270" y="14400"/>
                    </a:lnTo>
                    <a:lnTo>
                      <a:pt x="13148" y="14400"/>
                    </a:lnTo>
                    <a:lnTo>
                      <a:pt x="13148" y="15840"/>
                    </a:lnTo>
                    <a:lnTo>
                      <a:pt x="14087" y="15840"/>
                    </a:lnTo>
                    <a:lnTo>
                      <a:pt x="15026" y="15840"/>
                    </a:lnTo>
                    <a:lnTo>
                      <a:pt x="15026" y="17280"/>
                    </a:lnTo>
                    <a:lnTo>
                      <a:pt x="15965" y="17280"/>
                    </a:lnTo>
                    <a:lnTo>
                      <a:pt x="15965" y="17280"/>
                    </a:lnTo>
                    <a:lnTo>
                      <a:pt x="16904" y="18720"/>
                    </a:lnTo>
                    <a:lnTo>
                      <a:pt x="16904" y="18720"/>
                    </a:lnTo>
                    <a:lnTo>
                      <a:pt x="17843" y="18720"/>
                    </a:lnTo>
                    <a:lnTo>
                      <a:pt x="17843" y="20160"/>
                    </a:lnTo>
                    <a:lnTo>
                      <a:pt x="18783" y="20160"/>
                    </a:lnTo>
                    <a:lnTo>
                      <a:pt x="18783" y="21600"/>
                    </a:lnTo>
                    <a:lnTo>
                      <a:pt x="21600" y="172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77" name="Shape 977"/>
              <p:cNvSpPr/>
              <p:nvPr/>
            </p:nvSpPr>
            <p:spPr>
              <a:xfrm>
                <a:off x="139700" y="1416050"/>
                <a:ext cx="68263" cy="587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0508"/>
                    </a:moveTo>
                    <a:lnTo>
                      <a:pt x="21600" y="0"/>
                    </a:lnTo>
                    <a:lnTo>
                      <a:pt x="21600" y="0"/>
                    </a:lnTo>
                    <a:lnTo>
                      <a:pt x="21600" y="584"/>
                    </a:lnTo>
                    <a:lnTo>
                      <a:pt x="21600" y="584"/>
                    </a:lnTo>
                    <a:lnTo>
                      <a:pt x="21600" y="584"/>
                    </a:lnTo>
                    <a:lnTo>
                      <a:pt x="21600" y="584"/>
                    </a:lnTo>
                    <a:lnTo>
                      <a:pt x="21600" y="584"/>
                    </a:lnTo>
                    <a:lnTo>
                      <a:pt x="21600" y="584"/>
                    </a:lnTo>
                    <a:lnTo>
                      <a:pt x="21600" y="584"/>
                    </a:lnTo>
                    <a:lnTo>
                      <a:pt x="21600" y="1168"/>
                    </a:lnTo>
                    <a:lnTo>
                      <a:pt x="21600" y="1168"/>
                    </a:lnTo>
                    <a:lnTo>
                      <a:pt x="21098" y="1168"/>
                    </a:lnTo>
                    <a:lnTo>
                      <a:pt x="21098" y="1168"/>
                    </a:lnTo>
                    <a:lnTo>
                      <a:pt x="21098" y="1168"/>
                    </a:lnTo>
                    <a:lnTo>
                      <a:pt x="21098" y="1168"/>
                    </a:lnTo>
                    <a:lnTo>
                      <a:pt x="21098" y="1168"/>
                    </a:lnTo>
                    <a:lnTo>
                      <a:pt x="21098" y="1168"/>
                    </a:lnTo>
                    <a:lnTo>
                      <a:pt x="21098" y="1751"/>
                    </a:lnTo>
                    <a:lnTo>
                      <a:pt x="21098" y="1751"/>
                    </a:lnTo>
                    <a:lnTo>
                      <a:pt x="21098" y="1751"/>
                    </a:lnTo>
                    <a:lnTo>
                      <a:pt x="21098" y="1751"/>
                    </a:lnTo>
                    <a:lnTo>
                      <a:pt x="21098" y="1751"/>
                    </a:lnTo>
                    <a:lnTo>
                      <a:pt x="21098" y="1751"/>
                    </a:lnTo>
                    <a:lnTo>
                      <a:pt x="21098" y="1751"/>
                    </a:lnTo>
                    <a:lnTo>
                      <a:pt x="21098" y="2335"/>
                    </a:lnTo>
                    <a:lnTo>
                      <a:pt x="21098" y="2335"/>
                    </a:lnTo>
                    <a:lnTo>
                      <a:pt x="21098" y="2335"/>
                    </a:lnTo>
                    <a:lnTo>
                      <a:pt x="20595" y="2335"/>
                    </a:lnTo>
                    <a:lnTo>
                      <a:pt x="20595" y="2335"/>
                    </a:lnTo>
                    <a:lnTo>
                      <a:pt x="20595" y="2335"/>
                    </a:lnTo>
                    <a:lnTo>
                      <a:pt x="20595" y="2335"/>
                    </a:lnTo>
                    <a:lnTo>
                      <a:pt x="20595" y="2919"/>
                    </a:lnTo>
                    <a:lnTo>
                      <a:pt x="20595" y="2919"/>
                    </a:lnTo>
                    <a:lnTo>
                      <a:pt x="20595" y="2919"/>
                    </a:lnTo>
                    <a:lnTo>
                      <a:pt x="20595" y="2919"/>
                    </a:lnTo>
                    <a:lnTo>
                      <a:pt x="20595" y="2919"/>
                    </a:lnTo>
                    <a:lnTo>
                      <a:pt x="20595" y="2919"/>
                    </a:lnTo>
                    <a:lnTo>
                      <a:pt x="20595" y="3503"/>
                    </a:lnTo>
                    <a:lnTo>
                      <a:pt x="20595" y="3503"/>
                    </a:lnTo>
                    <a:lnTo>
                      <a:pt x="20595" y="3503"/>
                    </a:lnTo>
                    <a:lnTo>
                      <a:pt x="20595" y="3503"/>
                    </a:lnTo>
                    <a:lnTo>
                      <a:pt x="20595" y="3503"/>
                    </a:lnTo>
                    <a:lnTo>
                      <a:pt x="20595" y="3503"/>
                    </a:lnTo>
                    <a:lnTo>
                      <a:pt x="20595" y="3503"/>
                    </a:lnTo>
                    <a:lnTo>
                      <a:pt x="20595" y="3503"/>
                    </a:lnTo>
                    <a:lnTo>
                      <a:pt x="20595" y="4086"/>
                    </a:lnTo>
                    <a:lnTo>
                      <a:pt x="20093" y="4086"/>
                    </a:lnTo>
                    <a:lnTo>
                      <a:pt x="20093" y="4086"/>
                    </a:lnTo>
                    <a:lnTo>
                      <a:pt x="20093" y="4086"/>
                    </a:lnTo>
                    <a:lnTo>
                      <a:pt x="20093" y="4086"/>
                    </a:lnTo>
                    <a:lnTo>
                      <a:pt x="20093" y="4086"/>
                    </a:lnTo>
                    <a:lnTo>
                      <a:pt x="20093" y="4086"/>
                    </a:lnTo>
                    <a:lnTo>
                      <a:pt x="20093" y="4670"/>
                    </a:lnTo>
                    <a:lnTo>
                      <a:pt x="20093" y="4670"/>
                    </a:lnTo>
                    <a:lnTo>
                      <a:pt x="20093" y="4670"/>
                    </a:lnTo>
                    <a:lnTo>
                      <a:pt x="20093" y="4670"/>
                    </a:lnTo>
                    <a:lnTo>
                      <a:pt x="20093" y="4670"/>
                    </a:lnTo>
                    <a:lnTo>
                      <a:pt x="20093" y="4670"/>
                    </a:lnTo>
                    <a:lnTo>
                      <a:pt x="20093" y="4670"/>
                    </a:lnTo>
                    <a:lnTo>
                      <a:pt x="20093" y="5254"/>
                    </a:lnTo>
                    <a:lnTo>
                      <a:pt x="20093" y="5254"/>
                    </a:lnTo>
                    <a:lnTo>
                      <a:pt x="20093" y="5254"/>
                    </a:lnTo>
                    <a:lnTo>
                      <a:pt x="20093" y="5254"/>
                    </a:lnTo>
                    <a:lnTo>
                      <a:pt x="20093" y="5254"/>
                    </a:lnTo>
                    <a:lnTo>
                      <a:pt x="20093" y="5254"/>
                    </a:lnTo>
                    <a:lnTo>
                      <a:pt x="20093" y="5254"/>
                    </a:lnTo>
                    <a:lnTo>
                      <a:pt x="20093" y="5838"/>
                    </a:lnTo>
                    <a:lnTo>
                      <a:pt x="20093" y="5838"/>
                    </a:lnTo>
                    <a:lnTo>
                      <a:pt x="20093" y="5838"/>
                    </a:lnTo>
                    <a:lnTo>
                      <a:pt x="20093" y="5838"/>
                    </a:lnTo>
                    <a:lnTo>
                      <a:pt x="20093" y="5838"/>
                    </a:lnTo>
                    <a:lnTo>
                      <a:pt x="19591" y="5838"/>
                    </a:lnTo>
                    <a:lnTo>
                      <a:pt x="19591" y="5838"/>
                    </a:lnTo>
                    <a:lnTo>
                      <a:pt x="19591" y="6422"/>
                    </a:lnTo>
                    <a:lnTo>
                      <a:pt x="19591" y="6422"/>
                    </a:lnTo>
                    <a:lnTo>
                      <a:pt x="19591" y="6422"/>
                    </a:lnTo>
                    <a:lnTo>
                      <a:pt x="19591" y="6422"/>
                    </a:lnTo>
                    <a:lnTo>
                      <a:pt x="19591" y="6422"/>
                    </a:lnTo>
                    <a:lnTo>
                      <a:pt x="19591" y="6422"/>
                    </a:lnTo>
                    <a:lnTo>
                      <a:pt x="19591" y="6422"/>
                    </a:lnTo>
                    <a:lnTo>
                      <a:pt x="19591" y="7005"/>
                    </a:lnTo>
                    <a:lnTo>
                      <a:pt x="19591" y="7005"/>
                    </a:lnTo>
                    <a:lnTo>
                      <a:pt x="19591" y="7005"/>
                    </a:lnTo>
                    <a:lnTo>
                      <a:pt x="19591" y="7005"/>
                    </a:lnTo>
                    <a:lnTo>
                      <a:pt x="19591" y="7005"/>
                    </a:lnTo>
                    <a:lnTo>
                      <a:pt x="19591" y="7005"/>
                    </a:lnTo>
                    <a:lnTo>
                      <a:pt x="19591" y="7005"/>
                    </a:lnTo>
                    <a:lnTo>
                      <a:pt x="19591" y="7589"/>
                    </a:lnTo>
                    <a:lnTo>
                      <a:pt x="19591" y="7589"/>
                    </a:lnTo>
                    <a:lnTo>
                      <a:pt x="19591" y="7589"/>
                    </a:lnTo>
                    <a:lnTo>
                      <a:pt x="19591" y="7589"/>
                    </a:lnTo>
                    <a:lnTo>
                      <a:pt x="19591" y="7589"/>
                    </a:lnTo>
                    <a:lnTo>
                      <a:pt x="19591" y="7589"/>
                    </a:lnTo>
                    <a:lnTo>
                      <a:pt x="19591" y="7589"/>
                    </a:lnTo>
                    <a:lnTo>
                      <a:pt x="19591" y="8173"/>
                    </a:lnTo>
                    <a:lnTo>
                      <a:pt x="19591" y="8173"/>
                    </a:lnTo>
                    <a:lnTo>
                      <a:pt x="19591" y="8173"/>
                    </a:lnTo>
                    <a:lnTo>
                      <a:pt x="19591" y="8173"/>
                    </a:lnTo>
                    <a:lnTo>
                      <a:pt x="19591" y="8173"/>
                    </a:lnTo>
                    <a:lnTo>
                      <a:pt x="19591" y="8173"/>
                    </a:lnTo>
                    <a:lnTo>
                      <a:pt x="19591" y="8173"/>
                    </a:lnTo>
                    <a:lnTo>
                      <a:pt x="19591" y="8757"/>
                    </a:lnTo>
                    <a:lnTo>
                      <a:pt x="19591" y="8757"/>
                    </a:lnTo>
                    <a:lnTo>
                      <a:pt x="19591" y="8757"/>
                    </a:lnTo>
                    <a:lnTo>
                      <a:pt x="19591" y="8757"/>
                    </a:lnTo>
                    <a:lnTo>
                      <a:pt x="19591" y="8757"/>
                    </a:lnTo>
                    <a:lnTo>
                      <a:pt x="19591" y="8757"/>
                    </a:lnTo>
                    <a:lnTo>
                      <a:pt x="19591" y="8757"/>
                    </a:lnTo>
                    <a:lnTo>
                      <a:pt x="19591" y="9341"/>
                    </a:lnTo>
                    <a:lnTo>
                      <a:pt x="19591" y="9341"/>
                    </a:lnTo>
                    <a:lnTo>
                      <a:pt x="19591" y="9341"/>
                    </a:lnTo>
                    <a:lnTo>
                      <a:pt x="19591" y="9341"/>
                    </a:lnTo>
                    <a:lnTo>
                      <a:pt x="19591" y="9341"/>
                    </a:lnTo>
                    <a:lnTo>
                      <a:pt x="19591" y="9341"/>
                    </a:lnTo>
                    <a:lnTo>
                      <a:pt x="19591" y="9341"/>
                    </a:lnTo>
                    <a:lnTo>
                      <a:pt x="19591" y="9341"/>
                    </a:lnTo>
                    <a:lnTo>
                      <a:pt x="19088" y="9924"/>
                    </a:lnTo>
                    <a:lnTo>
                      <a:pt x="19088" y="9924"/>
                    </a:lnTo>
                    <a:lnTo>
                      <a:pt x="19088" y="9924"/>
                    </a:lnTo>
                    <a:lnTo>
                      <a:pt x="19088" y="9924"/>
                    </a:lnTo>
                    <a:lnTo>
                      <a:pt x="19088" y="9924"/>
                    </a:lnTo>
                    <a:lnTo>
                      <a:pt x="19088" y="9924"/>
                    </a:lnTo>
                    <a:lnTo>
                      <a:pt x="19088" y="10508"/>
                    </a:lnTo>
                    <a:lnTo>
                      <a:pt x="19088" y="10508"/>
                    </a:lnTo>
                    <a:lnTo>
                      <a:pt x="19088" y="10508"/>
                    </a:lnTo>
                    <a:lnTo>
                      <a:pt x="19088" y="10508"/>
                    </a:lnTo>
                    <a:lnTo>
                      <a:pt x="19088" y="10508"/>
                    </a:lnTo>
                    <a:lnTo>
                      <a:pt x="19088" y="10508"/>
                    </a:lnTo>
                    <a:lnTo>
                      <a:pt x="19088" y="10508"/>
                    </a:lnTo>
                    <a:lnTo>
                      <a:pt x="19088" y="11092"/>
                    </a:lnTo>
                    <a:lnTo>
                      <a:pt x="19088" y="11092"/>
                    </a:lnTo>
                    <a:lnTo>
                      <a:pt x="19088" y="11092"/>
                    </a:lnTo>
                    <a:lnTo>
                      <a:pt x="19088" y="11092"/>
                    </a:lnTo>
                    <a:lnTo>
                      <a:pt x="19088" y="11092"/>
                    </a:lnTo>
                    <a:lnTo>
                      <a:pt x="19088" y="11092"/>
                    </a:lnTo>
                    <a:lnTo>
                      <a:pt x="19088" y="11092"/>
                    </a:lnTo>
                    <a:lnTo>
                      <a:pt x="19088" y="11676"/>
                    </a:lnTo>
                    <a:lnTo>
                      <a:pt x="19088" y="11676"/>
                    </a:lnTo>
                    <a:lnTo>
                      <a:pt x="19088" y="11676"/>
                    </a:lnTo>
                    <a:lnTo>
                      <a:pt x="19088" y="11676"/>
                    </a:lnTo>
                    <a:lnTo>
                      <a:pt x="19088" y="11676"/>
                    </a:lnTo>
                    <a:lnTo>
                      <a:pt x="19088" y="11676"/>
                    </a:lnTo>
                    <a:lnTo>
                      <a:pt x="19088" y="11676"/>
                    </a:lnTo>
                    <a:lnTo>
                      <a:pt x="19088" y="12259"/>
                    </a:lnTo>
                    <a:lnTo>
                      <a:pt x="19088" y="12259"/>
                    </a:lnTo>
                    <a:lnTo>
                      <a:pt x="19088" y="12259"/>
                    </a:lnTo>
                    <a:lnTo>
                      <a:pt x="19088" y="12259"/>
                    </a:lnTo>
                    <a:lnTo>
                      <a:pt x="19088" y="12259"/>
                    </a:lnTo>
                    <a:lnTo>
                      <a:pt x="19088" y="12259"/>
                    </a:lnTo>
                    <a:lnTo>
                      <a:pt x="19088" y="12259"/>
                    </a:lnTo>
                    <a:lnTo>
                      <a:pt x="19088" y="12843"/>
                    </a:lnTo>
                    <a:lnTo>
                      <a:pt x="19088" y="12843"/>
                    </a:lnTo>
                    <a:lnTo>
                      <a:pt x="19591" y="12843"/>
                    </a:lnTo>
                    <a:lnTo>
                      <a:pt x="19591" y="12843"/>
                    </a:lnTo>
                    <a:lnTo>
                      <a:pt x="19591" y="12843"/>
                    </a:lnTo>
                    <a:lnTo>
                      <a:pt x="19591" y="12843"/>
                    </a:lnTo>
                    <a:lnTo>
                      <a:pt x="19591" y="12843"/>
                    </a:lnTo>
                    <a:lnTo>
                      <a:pt x="19591" y="12843"/>
                    </a:lnTo>
                    <a:lnTo>
                      <a:pt x="19591" y="13427"/>
                    </a:lnTo>
                    <a:lnTo>
                      <a:pt x="19591" y="13427"/>
                    </a:lnTo>
                    <a:lnTo>
                      <a:pt x="19591" y="13427"/>
                    </a:lnTo>
                    <a:lnTo>
                      <a:pt x="19591" y="13427"/>
                    </a:lnTo>
                    <a:lnTo>
                      <a:pt x="19591" y="13427"/>
                    </a:lnTo>
                    <a:lnTo>
                      <a:pt x="19591" y="13427"/>
                    </a:lnTo>
                    <a:lnTo>
                      <a:pt x="19591" y="14011"/>
                    </a:lnTo>
                    <a:lnTo>
                      <a:pt x="19591" y="14011"/>
                    </a:lnTo>
                    <a:lnTo>
                      <a:pt x="19591" y="14011"/>
                    </a:lnTo>
                    <a:lnTo>
                      <a:pt x="19591" y="14011"/>
                    </a:lnTo>
                    <a:lnTo>
                      <a:pt x="19591" y="14011"/>
                    </a:lnTo>
                    <a:lnTo>
                      <a:pt x="19591" y="14011"/>
                    </a:lnTo>
                    <a:lnTo>
                      <a:pt x="19591" y="14011"/>
                    </a:lnTo>
                    <a:lnTo>
                      <a:pt x="19591" y="14595"/>
                    </a:lnTo>
                    <a:lnTo>
                      <a:pt x="19591" y="14595"/>
                    </a:lnTo>
                    <a:lnTo>
                      <a:pt x="19591" y="14595"/>
                    </a:lnTo>
                    <a:lnTo>
                      <a:pt x="19591" y="14595"/>
                    </a:lnTo>
                    <a:lnTo>
                      <a:pt x="19591" y="14595"/>
                    </a:lnTo>
                    <a:lnTo>
                      <a:pt x="19591" y="14595"/>
                    </a:lnTo>
                    <a:lnTo>
                      <a:pt x="19591" y="14595"/>
                    </a:lnTo>
                    <a:lnTo>
                      <a:pt x="19591" y="15178"/>
                    </a:lnTo>
                    <a:lnTo>
                      <a:pt x="19591" y="15178"/>
                    </a:lnTo>
                    <a:lnTo>
                      <a:pt x="19591" y="15178"/>
                    </a:lnTo>
                    <a:lnTo>
                      <a:pt x="19591" y="15178"/>
                    </a:lnTo>
                    <a:lnTo>
                      <a:pt x="19591" y="15178"/>
                    </a:lnTo>
                    <a:lnTo>
                      <a:pt x="19591" y="15178"/>
                    </a:lnTo>
                    <a:lnTo>
                      <a:pt x="19591" y="15178"/>
                    </a:lnTo>
                    <a:lnTo>
                      <a:pt x="19591" y="15762"/>
                    </a:lnTo>
                    <a:lnTo>
                      <a:pt x="19591" y="15762"/>
                    </a:lnTo>
                    <a:lnTo>
                      <a:pt x="19591" y="15762"/>
                    </a:lnTo>
                    <a:lnTo>
                      <a:pt x="19591" y="15762"/>
                    </a:lnTo>
                    <a:lnTo>
                      <a:pt x="19591" y="15762"/>
                    </a:lnTo>
                    <a:lnTo>
                      <a:pt x="19591" y="15762"/>
                    </a:lnTo>
                    <a:lnTo>
                      <a:pt x="19591" y="15762"/>
                    </a:lnTo>
                    <a:lnTo>
                      <a:pt x="19591" y="16346"/>
                    </a:lnTo>
                    <a:lnTo>
                      <a:pt x="19591" y="16346"/>
                    </a:lnTo>
                    <a:lnTo>
                      <a:pt x="19591" y="16346"/>
                    </a:lnTo>
                    <a:lnTo>
                      <a:pt x="19591" y="16346"/>
                    </a:lnTo>
                    <a:lnTo>
                      <a:pt x="19591" y="16346"/>
                    </a:lnTo>
                    <a:lnTo>
                      <a:pt x="20093" y="16346"/>
                    </a:lnTo>
                    <a:lnTo>
                      <a:pt x="20093" y="16346"/>
                    </a:lnTo>
                    <a:lnTo>
                      <a:pt x="20093" y="16930"/>
                    </a:lnTo>
                    <a:lnTo>
                      <a:pt x="20093" y="16930"/>
                    </a:lnTo>
                    <a:lnTo>
                      <a:pt x="20093" y="16930"/>
                    </a:lnTo>
                    <a:lnTo>
                      <a:pt x="20093" y="16930"/>
                    </a:lnTo>
                    <a:lnTo>
                      <a:pt x="20093" y="16930"/>
                    </a:lnTo>
                    <a:lnTo>
                      <a:pt x="20093" y="16930"/>
                    </a:lnTo>
                    <a:lnTo>
                      <a:pt x="20093" y="17514"/>
                    </a:lnTo>
                    <a:lnTo>
                      <a:pt x="20093" y="17514"/>
                    </a:lnTo>
                    <a:lnTo>
                      <a:pt x="20093" y="17514"/>
                    </a:lnTo>
                    <a:lnTo>
                      <a:pt x="20093" y="17514"/>
                    </a:lnTo>
                    <a:lnTo>
                      <a:pt x="20093" y="17514"/>
                    </a:lnTo>
                    <a:lnTo>
                      <a:pt x="20093" y="17514"/>
                    </a:lnTo>
                    <a:lnTo>
                      <a:pt x="20093" y="17514"/>
                    </a:lnTo>
                    <a:lnTo>
                      <a:pt x="20093" y="17514"/>
                    </a:lnTo>
                    <a:lnTo>
                      <a:pt x="20093" y="18097"/>
                    </a:lnTo>
                    <a:lnTo>
                      <a:pt x="20093" y="18097"/>
                    </a:lnTo>
                    <a:lnTo>
                      <a:pt x="20093" y="18097"/>
                    </a:lnTo>
                    <a:lnTo>
                      <a:pt x="20093" y="18097"/>
                    </a:lnTo>
                    <a:lnTo>
                      <a:pt x="20093" y="18097"/>
                    </a:lnTo>
                    <a:lnTo>
                      <a:pt x="20093" y="18097"/>
                    </a:lnTo>
                    <a:lnTo>
                      <a:pt x="20093" y="18097"/>
                    </a:lnTo>
                    <a:lnTo>
                      <a:pt x="20093" y="18681"/>
                    </a:lnTo>
                    <a:lnTo>
                      <a:pt x="20093" y="18681"/>
                    </a:lnTo>
                    <a:lnTo>
                      <a:pt x="20595" y="18681"/>
                    </a:lnTo>
                    <a:lnTo>
                      <a:pt x="20595" y="18681"/>
                    </a:lnTo>
                    <a:lnTo>
                      <a:pt x="20595" y="18681"/>
                    </a:lnTo>
                    <a:lnTo>
                      <a:pt x="20595" y="18681"/>
                    </a:lnTo>
                    <a:lnTo>
                      <a:pt x="20595" y="18681"/>
                    </a:lnTo>
                    <a:lnTo>
                      <a:pt x="20595" y="19265"/>
                    </a:lnTo>
                    <a:lnTo>
                      <a:pt x="20595" y="19265"/>
                    </a:lnTo>
                    <a:lnTo>
                      <a:pt x="20595" y="19265"/>
                    </a:lnTo>
                    <a:lnTo>
                      <a:pt x="20595" y="19265"/>
                    </a:lnTo>
                    <a:lnTo>
                      <a:pt x="20595" y="19265"/>
                    </a:lnTo>
                    <a:lnTo>
                      <a:pt x="20595" y="19265"/>
                    </a:lnTo>
                    <a:lnTo>
                      <a:pt x="20595" y="19265"/>
                    </a:lnTo>
                    <a:lnTo>
                      <a:pt x="20595" y="19849"/>
                    </a:lnTo>
                    <a:lnTo>
                      <a:pt x="20595" y="19849"/>
                    </a:lnTo>
                    <a:lnTo>
                      <a:pt x="20595" y="19849"/>
                    </a:lnTo>
                    <a:lnTo>
                      <a:pt x="20595" y="19849"/>
                    </a:lnTo>
                    <a:lnTo>
                      <a:pt x="20595" y="19849"/>
                    </a:lnTo>
                    <a:lnTo>
                      <a:pt x="20595" y="19849"/>
                    </a:lnTo>
                    <a:lnTo>
                      <a:pt x="20595" y="19849"/>
                    </a:lnTo>
                    <a:lnTo>
                      <a:pt x="21098" y="20432"/>
                    </a:lnTo>
                    <a:lnTo>
                      <a:pt x="21098" y="20432"/>
                    </a:lnTo>
                    <a:lnTo>
                      <a:pt x="21098" y="20432"/>
                    </a:lnTo>
                    <a:lnTo>
                      <a:pt x="21098" y="20432"/>
                    </a:lnTo>
                    <a:lnTo>
                      <a:pt x="21098" y="20432"/>
                    </a:lnTo>
                    <a:lnTo>
                      <a:pt x="21098" y="20432"/>
                    </a:lnTo>
                    <a:lnTo>
                      <a:pt x="21098" y="21016"/>
                    </a:lnTo>
                    <a:lnTo>
                      <a:pt x="21098" y="21016"/>
                    </a:lnTo>
                    <a:lnTo>
                      <a:pt x="21098" y="21016"/>
                    </a:lnTo>
                    <a:lnTo>
                      <a:pt x="21098" y="21016"/>
                    </a:lnTo>
                    <a:lnTo>
                      <a:pt x="21098" y="21016"/>
                    </a:lnTo>
                    <a:lnTo>
                      <a:pt x="21098" y="21016"/>
                    </a:lnTo>
                    <a:lnTo>
                      <a:pt x="21098" y="21016"/>
                    </a:lnTo>
                    <a:lnTo>
                      <a:pt x="21098" y="21600"/>
                    </a:lnTo>
                    <a:lnTo>
                      <a:pt x="21098" y="21600"/>
                    </a:lnTo>
                    <a:lnTo>
                      <a:pt x="21098" y="21600"/>
                    </a:lnTo>
                    <a:lnTo>
                      <a:pt x="21600" y="21600"/>
                    </a:lnTo>
                    <a:lnTo>
                      <a:pt x="0" y="1050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78" name="Shape 978"/>
              <p:cNvSpPr/>
              <p:nvPr/>
            </p:nvSpPr>
            <p:spPr>
              <a:xfrm>
                <a:off x="174625" y="1431925"/>
                <a:ext cx="84138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21600" y="0"/>
                    </a:lnTo>
                    <a:lnTo>
                      <a:pt x="21192" y="0"/>
                    </a:lnTo>
                    <a:lnTo>
                      <a:pt x="20377" y="0"/>
                    </a:lnTo>
                    <a:lnTo>
                      <a:pt x="19970" y="0"/>
                    </a:lnTo>
                    <a:lnTo>
                      <a:pt x="19562" y="0"/>
                    </a:lnTo>
                    <a:lnTo>
                      <a:pt x="18747" y="0"/>
                    </a:lnTo>
                    <a:lnTo>
                      <a:pt x="17932" y="0"/>
                    </a:lnTo>
                    <a:lnTo>
                      <a:pt x="17525" y="0"/>
                    </a:lnTo>
                    <a:lnTo>
                      <a:pt x="16709" y="0"/>
                    </a:lnTo>
                    <a:lnTo>
                      <a:pt x="15079" y="2160"/>
                    </a:lnTo>
                    <a:lnTo>
                      <a:pt x="13449" y="4320"/>
                    </a:lnTo>
                    <a:lnTo>
                      <a:pt x="11819" y="4320"/>
                    </a:lnTo>
                    <a:lnTo>
                      <a:pt x="10189" y="6480"/>
                    </a:lnTo>
                    <a:lnTo>
                      <a:pt x="8558" y="6480"/>
                    </a:lnTo>
                    <a:lnTo>
                      <a:pt x="6928" y="8640"/>
                    </a:lnTo>
                    <a:lnTo>
                      <a:pt x="5298" y="10800"/>
                    </a:lnTo>
                    <a:lnTo>
                      <a:pt x="4075" y="10800"/>
                    </a:lnTo>
                    <a:lnTo>
                      <a:pt x="2445" y="12960"/>
                    </a:lnTo>
                    <a:lnTo>
                      <a:pt x="1630" y="12960"/>
                    </a:lnTo>
                    <a:lnTo>
                      <a:pt x="815" y="12960"/>
                    </a:lnTo>
                    <a:lnTo>
                      <a:pt x="408" y="12960"/>
                    </a:lnTo>
                    <a:lnTo>
                      <a:pt x="0" y="12960"/>
                    </a:lnTo>
                    <a:lnTo>
                      <a:pt x="0" y="12960"/>
                    </a:lnTo>
                    <a:lnTo>
                      <a:pt x="0" y="21600"/>
                    </a:lnTo>
                    <a:lnTo>
                      <a:pt x="408" y="21600"/>
                    </a:lnTo>
                    <a:lnTo>
                      <a:pt x="815" y="21600"/>
                    </a:lnTo>
                    <a:lnTo>
                      <a:pt x="1223" y="21600"/>
                    </a:lnTo>
                    <a:lnTo>
                      <a:pt x="1630" y="21600"/>
                    </a:lnTo>
                    <a:lnTo>
                      <a:pt x="2853" y="21600"/>
                    </a:lnTo>
                    <a:lnTo>
                      <a:pt x="4075" y="19440"/>
                    </a:lnTo>
                    <a:lnTo>
                      <a:pt x="5706" y="19440"/>
                    </a:lnTo>
                    <a:lnTo>
                      <a:pt x="7336" y="17280"/>
                    </a:lnTo>
                    <a:lnTo>
                      <a:pt x="8966" y="17280"/>
                    </a:lnTo>
                    <a:lnTo>
                      <a:pt x="10596" y="15120"/>
                    </a:lnTo>
                    <a:lnTo>
                      <a:pt x="12226" y="12960"/>
                    </a:lnTo>
                    <a:lnTo>
                      <a:pt x="13857" y="12960"/>
                    </a:lnTo>
                    <a:lnTo>
                      <a:pt x="15487" y="10800"/>
                    </a:lnTo>
                    <a:lnTo>
                      <a:pt x="17117" y="10800"/>
                    </a:lnTo>
                    <a:lnTo>
                      <a:pt x="17525" y="10800"/>
                    </a:lnTo>
                    <a:lnTo>
                      <a:pt x="18340" y="8640"/>
                    </a:lnTo>
                    <a:lnTo>
                      <a:pt x="19155" y="8640"/>
                    </a:lnTo>
                    <a:lnTo>
                      <a:pt x="19562" y="8640"/>
                    </a:lnTo>
                    <a:lnTo>
                      <a:pt x="19970" y="8640"/>
                    </a:lnTo>
                    <a:lnTo>
                      <a:pt x="20785" y="8640"/>
                    </a:lnTo>
                    <a:lnTo>
                      <a:pt x="21192" y="8640"/>
                    </a:lnTo>
                    <a:lnTo>
                      <a:pt x="21600" y="8640"/>
                    </a:lnTo>
                    <a:lnTo>
                      <a:pt x="21600" y="864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79" name="Shape 979"/>
              <p:cNvSpPr/>
              <p:nvPr/>
            </p:nvSpPr>
            <p:spPr>
              <a:xfrm>
                <a:off x="258762" y="1431925"/>
                <a:ext cx="46038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200"/>
                    </a:moveTo>
                    <a:lnTo>
                      <a:pt x="21600" y="16200"/>
                    </a:lnTo>
                    <a:lnTo>
                      <a:pt x="20855" y="14400"/>
                    </a:lnTo>
                    <a:lnTo>
                      <a:pt x="20855" y="14400"/>
                    </a:lnTo>
                    <a:lnTo>
                      <a:pt x="20110" y="12600"/>
                    </a:lnTo>
                    <a:lnTo>
                      <a:pt x="19366" y="12600"/>
                    </a:lnTo>
                    <a:lnTo>
                      <a:pt x="18621" y="10800"/>
                    </a:lnTo>
                    <a:lnTo>
                      <a:pt x="17876" y="10800"/>
                    </a:lnTo>
                    <a:lnTo>
                      <a:pt x="17131" y="9000"/>
                    </a:lnTo>
                    <a:lnTo>
                      <a:pt x="17131" y="9000"/>
                    </a:lnTo>
                    <a:lnTo>
                      <a:pt x="16386" y="7200"/>
                    </a:lnTo>
                    <a:lnTo>
                      <a:pt x="15641" y="7200"/>
                    </a:lnTo>
                    <a:lnTo>
                      <a:pt x="14897" y="7200"/>
                    </a:lnTo>
                    <a:lnTo>
                      <a:pt x="14152" y="5400"/>
                    </a:lnTo>
                    <a:lnTo>
                      <a:pt x="13407" y="5400"/>
                    </a:lnTo>
                    <a:lnTo>
                      <a:pt x="12662" y="5400"/>
                    </a:lnTo>
                    <a:lnTo>
                      <a:pt x="11917" y="3600"/>
                    </a:lnTo>
                    <a:lnTo>
                      <a:pt x="11172" y="3600"/>
                    </a:lnTo>
                    <a:lnTo>
                      <a:pt x="10428" y="3600"/>
                    </a:lnTo>
                    <a:lnTo>
                      <a:pt x="9683" y="1800"/>
                    </a:lnTo>
                    <a:lnTo>
                      <a:pt x="8938" y="1800"/>
                    </a:lnTo>
                    <a:lnTo>
                      <a:pt x="8193" y="1800"/>
                    </a:lnTo>
                    <a:lnTo>
                      <a:pt x="7448" y="1800"/>
                    </a:lnTo>
                    <a:lnTo>
                      <a:pt x="6703" y="0"/>
                    </a:lnTo>
                    <a:lnTo>
                      <a:pt x="5959" y="0"/>
                    </a:lnTo>
                    <a:lnTo>
                      <a:pt x="5959" y="0"/>
                    </a:lnTo>
                    <a:lnTo>
                      <a:pt x="5214" y="0"/>
                    </a:lnTo>
                    <a:lnTo>
                      <a:pt x="4469" y="0"/>
                    </a:lnTo>
                    <a:lnTo>
                      <a:pt x="2979" y="0"/>
                    </a:lnTo>
                    <a:lnTo>
                      <a:pt x="2979" y="0"/>
                    </a:lnTo>
                    <a:lnTo>
                      <a:pt x="2234" y="0"/>
                    </a:lnTo>
                    <a:lnTo>
                      <a:pt x="1490" y="0"/>
                    </a:lnTo>
                    <a:lnTo>
                      <a:pt x="745" y="0"/>
                    </a:lnTo>
                    <a:lnTo>
                      <a:pt x="0" y="0"/>
                    </a:lnTo>
                    <a:lnTo>
                      <a:pt x="0" y="7200"/>
                    </a:lnTo>
                    <a:lnTo>
                      <a:pt x="745" y="7200"/>
                    </a:lnTo>
                    <a:lnTo>
                      <a:pt x="745" y="7200"/>
                    </a:lnTo>
                    <a:lnTo>
                      <a:pt x="1490" y="7200"/>
                    </a:lnTo>
                    <a:lnTo>
                      <a:pt x="2234" y="7200"/>
                    </a:lnTo>
                    <a:lnTo>
                      <a:pt x="2979" y="7200"/>
                    </a:lnTo>
                    <a:lnTo>
                      <a:pt x="3724" y="7200"/>
                    </a:lnTo>
                    <a:lnTo>
                      <a:pt x="4469" y="7200"/>
                    </a:lnTo>
                    <a:lnTo>
                      <a:pt x="5214" y="7200"/>
                    </a:lnTo>
                    <a:lnTo>
                      <a:pt x="5959" y="9000"/>
                    </a:lnTo>
                    <a:lnTo>
                      <a:pt x="6703" y="9000"/>
                    </a:lnTo>
                    <a:lnTo>
                      <a:pt x="7448" y="9000"/>
                    </a:lnTo>
                    <a:lnTo>
                      <a:pt x="7448" y="9000"/>
                    </a:lnTo>
                    <a:lnTo>
                      <a:pt x="8193" y="9000"/>
                    </a:lnTo>
                    <a:lnTo>
                      <a:pt x="8938" y="10800"/>
                    </a:lnTo>
                    <a:lnTo>
                      <a:pt x="9683" y="10800"/>
                    </a:lnTo>
                    <a:lnTo>
                      <a:pt x="10428" y="10800"/>
                    </a:lnTo>
                    <a:lnTo>
                      <a:pt x="11172" y="10800"/>
                    </a:lnTo>
                    <a:lnTo>
                      <a:pt x="11917" y="12600"/>
                    </a:lnTo>
                    <a:lnTo>
                      <a:pt x="12662" y="12600"/>
                    </a:lnTo>
                    <a:lnTo>
                      <a:pt x="12662" y="12600"/>
                    </a:lnTo>
                    <a:lnTo>
                      <a:pt x="13407" y="14400"/>
                    </a:lnTo>
                    <a:lnTo>
                      <a:pt x="14152" y="14400"/>
                    </a:lnTo>
                    <a:lnTo>
                      <a:pt x="14897" y="14400"/>
                    </a:lnTo>
                    <a:lnTo>
                      <a:pt x="15641" y="16200"/>
                    </a:lnTo>
                    <a:lnTo>
                      <a:pt x="15641" y="16200"/>
                    </a:lnTo>
                    <a:lnTo>
                      <a:pt x="16386" y="16200"/>
                    </a:lnTo>
                    <a:lnTo>
                      <a:pt x="17131" y="18000"/>
                    </a:lnTo>
                    <a:lnTo>
                      <a:pt x="17876" y="18000"/>
                    </a:lnTo>
                    <a:lnTo>
                      <a:pt x="17876" y="19800"/>
                    </a:lnTo>
                    <a:lnTo>
                      <a:pt x="18621" y="19800"/>
                    </a:lnTo>
                    <a:lnTo>
                      <a:pt x="19366" y="21600"/>
                    </a:lnTo>
                    <a:lnTo>
                      <a:pt x="19366" y="21600"/>
                    </a:lnTo>
                    <a:lnTo>
                      <a:pt x="19366" y="21600"/>
                    </a:lnTo>
                    <a:lnTo>
                      <a:pt x="21600" y="16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80" name="Shape 980"/>
              <p:cNvSpPr/>
              <p:nvPr/>
            </p:nvSpPr>
            <p:spPr>
              <a:xfrm>
                <a:off x="300037" y="1446212"/>
                <a:ext cx="44451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518"/>
                    </a:moveTo>
                    <a:lnTo>
                      <a:pt x="21600" y="16518"/>
                    </a:lnTo>
                    <a:lnTo>
                      <a:pt x="20829" y="15247"/>
                    </a:lnTo>
                    <a:lnTo>
                      <a:pt x="20829" y="15247"/>
                    </a:lnTo>
                    <a:lnTo>
                      <a:pt x="20057" y="15247"/>
                    </a:lnTo>
                    <a:lnTo>
                      <a:pt x="19286" y="15247"/>
                    </a:lnTo>
                    <a:lnTo>
                      <a:pt x="18514" y="15247"/>
                    </a:lnTo>
                    <a:lnTo>
                      <a:pt x="18514" y="15247"/>
                    </a:lnTo>
                    <a:lnTo>
                      <a:pt x="17743" y="15247"/>
                    </a:lnTo>
                    <a:lnTo>
                      <a:pt x="16971" y="13976"/>
                    </a:lnTo>
                    <a:lnTo>
                      <a:pt x="16200" y="13976"/>
                    </a:lnTo>
                    <a:lnTo>
                      <a:pt x="15429" y="13976"/>
                    </a:lnTo>
                    <a:lnTo>
                      <a:pt x="15429" y="12706"/>
                    </a:lnTo>
                    <a:lnTo>
                      <a:pt x="14657" y="12706"/>
                    </a:lnTo>
                    <a:lnTo>
                      <a:pt x="13886" y="12706"/>
                    </a:lnTo>
                    <a:lnTo>
                      <a:pt x="13114" y="11435"/>
                    </a:lnTo>
                    <a:lnTo>
                      <a:pt x="12343" y="11435"/>
                    </a:lnTo>
                    <a:lnTo>
                      <a:pt x="11571" y="10165"/>
                    </a:lnTo>
                    <a:lnTo>
                      <a:pt x="11571" y="10165"/>
                    </a:lnTo>
                    <a:lnTo>
                      <a:pt x="10800" y="8894"/>
                    </a:lnTo>
                    <a:lnTo>
                      <a:pt x="10029" y="8894"/>
                    </a:lnTo>
                    <a:lnTo>
                      <a:pt x="9257" y="8894"/>
                    </a:lnTo>
                    <a:lnTo>
                      <a:pt x="8486" y="7624"/>
                    </a:lnTo>
                    <a:lnTo>
                      <a:pt x="6943" y="5082"/>
                    </a:lnTo>
                    <a:lnTo>
                      <a:pt x="5400" y="3812"/>
                    </a:lnTo>
                    <a:lnTo>
                      <a:pt x="4629" y="2541"/>
                    </a:lnTo>
                    <a:lnTo>
                      <a:pt x="3857" y="1271"/>
                    </a:lnTo>
                    <a:lnTo>
                      <a:pt x="2314" y="0"/>
                    </a:lnTo>
                    <a:lnTo>
                      <a:pt x="0" y="3812"/>
                    </a:lnTo>
                    <a:lnTo>
                      <a:pt x="1543" y="6353"/>
                    </a:lnTo>
                    <a:lnTo>
                      <a:pt x="2314" y="7624"/>
                    </a:lnTo>
                    <a:lnTo>
                      <a:pt x="3857" y="8894"/>
                    </a:lnTo>
                    <a:lnTo>
                      <a:pt x="4629" y="10165"/>
                    </a:lnTo>
                    <a:lnTo>
                      <a:pt x="6171" y="11435"/>
                    </a:lnTo>
                    <a:lnTo>
                      <a:pt x="7714" y="12706"/>
                    </a:lnTo>
                    <a:lnTo>
                      <a:pt x="8486" y="13976"/>
                    </a:lnTo>
                    <a:lnTo>
                      <a:pt x="9257" y="13976"/>
                    </a:lnTo>
                    <a:lnTo>
                      <a:pt x="9257" y="15247"/>
                    </a:lnTo>
                    <a:lnTo>
                      <a:pt x="10029" y="15247"/>
                    </a:lnTo>
                    <a:lnTo>
                      <a:pt x="10800" y="16518"/>
                    </a:lnTo>
                    <a:lnTo>
                      <a:pt x="11571" y="16518"/>
                    </a:lnTo>
                    <a:lnTo>
                      <a:pt x="12343" y="17788"/>
                    </a:lnTo>
                    <a:lnTo>
                      <a:pt x="13114" y="17788"/>
                    </a:lnTo>
                    <a:lnTo>
                      <a:pt x="13886" y="17788"/>
                    </a:lnTo>
                    <a:lnTo>
                      <a:pt x="14657" y="19059"/>
                    </a:lnTo>
                    <a:lnTo>
                      <a:pt x="15429" y="19059"/>
                    </a:lnTo>
                    <a:lnTo>
                      <a:pt x="16200" y="19059"/>
                    </a:lnTo>
                    <a:lnTo>
                      <a:pt x="16971" y="20329"/>
                    </a:lnTo>
                    <a:lnTo>
                      <a:pt x="17743" y="20329"/>
                    </a:lnTo>
                    <a:lnTo>
                      <a:pt x="18514" y="20329"/>
                    </a:lnTo>
                    <a:lnTo>
                      <a:pt x="18514" y="20329"/>
                    </a:lnTo>
                    <a:lnTo>
                      <a:pt x="19286" y="21600"/>
                    </a:lnTo>
                    <a:lnTo>
                      <a:pt x="20057" y="21600"/>
                    </a:lnTo>
                    <a:lnTo>
                      <a:pt x="20829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1651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81" name="Shape 981"/>
              <p:cNvSpPr/>
              <p:nvPr/>
            </p:nvSpPr>
            <p:spPr>
              <a:xfrm>
                <a:off x="344487" y="1449387"/>
                <a:ext cx="44451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286" y="0"/>
                    </a:moveTo>
                    <a:lnTo>
                      <a:pt x="19286" y="0"/>
                    </a:lnTo>
                    <a:lnTo>
                      <a:pt x="18514" y="1440"/>
                    </a:lnTo>
                    <a:lnTo>
                      <a:pt x="17743" y="2880"/>
                    </a:lnTo>
                    <a:lnTo>
                      <a:pt x="16971" y="4320"/>
                    </a:lnTo>
                    <a:lnTo>
                      <a:pt x="16971" y="4320"/>
                    </a:lnTo>
                    <a:lnTo>
                      <a:pt x="16200" y="5760"/>
                    </a:lnTo>
                    <a:lnTo>
                      <a:pt x="15429" y="7200"/>
                    </a:lnTo>
                    <a:lnTo>
                      <a:pt x="14657" y="7200"/>
                    </a:lnTo>
                    <a:lnTo>
                      <a:pt x="14657" y="8640"/>
                    </a:lnTo>
                    <a:lnTo>
                      <a:pt x="13886" y="8640"/>
                    </a:lnTo>
                    <a:lnTo>
                      <a:pt x="13114" y="10080"/>
                    </a:lnTo>
                    <a:lnTo>
                      <a:pt x="12343" y="10080"/>
                    </a:lnTo>
                    <a:lnTo>
                      <a:pt x="11571" y="11520"/>
                    </a:lnTo>
                    <a:lnTo>
                      <a:pt x="11571" y="11520"/>
                    </a:lnTo>
                    <a:lnTo>
                      <a:pt x="10800" y="12960"/>
                    </a:lnTo>
                    <a:lnTo>
                      <a:pt x="10029" y="12960"/>
                    </a:lnTo>
                    <a:lnTo>
                      <a:pt x="10029" y="12960"/>
                    </a:lnTo>
                    <a:lnTo>
                      <a:pt x="9257" y="12960"/>
                    </a:lnTo>
                    <a:lnTo>
                      <a:pt x="8486" y="14400"/>
                    </a:lnTo>
                    <a:lnTo>
                      <a:pt x="7714" y="14400"/>
                    </a:lnTo>
                    <a:lnTo>
                      <a:pt x="7714" y="14400"/>
                    </a:lnTo>
                    <a:lnTo>
                      <a:pt x="6943" y="14400"/>
                    </a:lnTo>
                    <a:lnTo>
                      <a:pt x="6171" y="14400"/>
                    </a:lnTo>
                    <a:lnTo>
                      <a:pt x="5400" y="14400"/>
                    </a:lnTo>
                    <a:lnTo>
                      <a:pt x="5400" y="14400"/>
                    </a:lnTo>
                    <a:lnTo>
                      <a:pt x="4629" y="14400"/>
                    </a:lnTo>
                    <a:lnTo>
                      <a:pt x="3857" y="14400"/>
                    </a:lnTo>
                    <a:lnTo>
                      <a:pt x="3086" y="14400"/>
                    </a:lnTo>
                    <a:lnTo>
                      <a:pt x="2314" y="14400"/>
                    </a:lnTo>
                    <a:lnTo>
                      <a:pt x="1543" y="15840"/>
                    </a:lnTo>
                    <a:lnTo>
                      <a:pt x="0" y="15840"/>
                    </a:lnTo>
                    <a:lnTo>
                      <a:pt x="0" y="21600"/>
                    </a:lnTo>
                    <a:lnTo>
                      <a:pt x="1543" y="21600"/>
                    </a:lnTo>
                    <a:lnTo>
                      <a:pt x="3086" y="21600"/>
                    </a:lnTo>
                    <a:lnTo>
                      <a:pt x="3086" y="21600"/>
                    </a:lnTo>
                    <a:lnTo>
                      <a:pt x="3857" y="21600"/>
                    </a:lnTo>
                    <a:lnTo>
                      <a:pt x="4629" y="21600"/>
                    </a:lnTo>
                    <a:lnTo>
                      <a:pt x="5400" y="21600"/>
                    </a:lnTo>
                    <a:lnTo>
                      <a:pt x="6171" y="21600"/>
                    </a:lnTo>
                    <a:lnTo>
                      <a:pt x="6943" y="20160"/>
                    </a:lnTo>
                    <a:lnTo>
                      <a:pt x="7714" y="20160"/>
                    </a:lnTo>
                    <a:lnTo>
                      <a:pt x="7714" y="20160"/>
                    </a:lnTo>
                    <a:lnTo>
                      <a:pt x="8486" y="20160"/>
                    </a:lnTo>
                    <a:lnTo>
                      <a:pt x="9257" y="20160"/>
                    </a:lnTo>
                    <a:lnTo>
                      <a:pt x="10029" y="18720"/>
                    </a:lnTo>
                    <a:lnTo>
                      <a:pt x="10800" y="18720"/>
                    </a:lnTo>
                    <a:lnTo>
                      <a:pt x="11571" y="18720"/>
                    </a:lnTo>
                    <a:lnTo>
                      <a:pt x="12343" y="17280"/>
                    </a:lnTo>
                    <a:lnTo>
                      <a:pt x="12343" y="17280"/>
                    </a:lnTo>
                    <a:lnTo>
                      <a:pt x="13114" y="17280"/>
                    </a:lnTo>
                    <a:lnTo>
                      <a:pt x="13886" y="15840"/>
                    </a:lnTo>
                    <a:lnTo>
                      <a:pt x="14657" y="15840"/>
                    </a:lnTo>
                    <a:lnTo>
                      <a:pt x="15429" y="14400"/>
                    </a:lnTo>
                    <a:lnTo>
                      <a:pt x="16200" y="12960"/>
                    </a:lnTo>
                    <a:lnTo>
                      <a:pt x="16971" y="12960"/>
                    </a:lnTo>
                    <a:lnTo>
                      <a:pt x="17743" y="11520"/>
                    </a:lnTo>
                    <a:lnTo>
                      <a:pt x="18514" y="10080"/>
                    </a:lnTo>
                    <a:lnTo>
                      <a:pt x="19286" y="10080"/>
                    </a:lnTo>
                    <a:lnTo>
                      <a:pt x="19286" y="8640"/>
                    </a:lnTo>
                    <a:lnTo>
                      <a:pt x="20057" y="7200"/>
                    </a:lnTo>
                    <a:lnTo>
                      <a:pt x="20829" y="5760"/>
                    </a:ln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1928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82" name="Shape 982"/>
              <p:cNvSpPr/>
              <p:nvPr/>
            </p:nvSpPr>
            <p:spPr>
              <a:xfrm>
                <a:off x="384175" y="1416050"/>
                <a:ext cx="46038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21600" y="0"/>
                    </a:lnTo>
                    <a:lnTo>
                      <a:pt x="20855" y="0"/>
                    </a:lnTo>
                    <a:lnTo>
                      <a:pt x="20110" y="0"/>
                    </a:lnTo>
                    <a:lnTo>
                      <a:pt x="20110" y="0"/>
                    </a:lnTo>
                    <a:lnTo>
                      <a:pt x="19366" y="0"/>
                    </a:lnTo>
                    <a:lnTo>
                      <a:pt x="19366" y="0"/>
                    </a:lnTo>
                    <a:lnTo>
                      <a:pt x="18621" y="0"/>
                    </a:lnTo>
                    <a:lnTo>
                      <a:pt x="18621" y="900"/>
                    </a:lnTo>
                    <a:lnTo>
                      <a:pt x="17876" y="900"/>
                    </a:lnTo>
                    <a:lnTo>
                      <a:pt x="17876" y="900"/>
                    </a:lnTo>
                    <a:lnTo>
                      <a:pt x="17131" y="900"/>
                    </a:lnTo>
                    <a:lnTo>
                      <a:pt x="17131" y="900"/>
                    </a:lnTo>
                    <a:lnTo>
                      <a:pt x="16386" y="900"/>
                    </a:lnTo>
                    <a:lnTo>
                      <a:pt x="15641" y="1800"/>
                    </a:lnTo>
                    <a:lnTo>
                      <a:pt x="14897" y="1800"/>
                    </a:lnTo>
                    <a:lnTo>
                      <a:pt x="14152" y="1800"/>
                    </a:lnTo>
                    <a:lnTo>
                      <a:pt x="13407" y="2700"/>
                    </a:lnTo>
                    <a:lnTo>
                      <a:pt x="12662" y="2700"/>
                    </a:lnTo>
                    <a:lnTo>
                      <a:pt x="11917" y="3600"/>
                    </a:lnTo>
                    <a:lnTo>
                      <a:pt x="11172" y="4500"/>
                    </a:lnTo>
                    <a:lnTo>
                      <a:pt x="11172" y="4500"/>
                    </a:lnTo>
                    <a:lnTo>
                      <a:pt x="10428" y="5400"/>
                    </a:lnTo>
                    <a:lnTo>
                      <a:pt x="9683" y="6300"/>
                    </a:lnTo>
                    <a:lnTo>
                      <a:pt x="8938" y="7200"/>
                    </a:lnTo>
                    <a:lnTo>
                      <a:pt x="8193" y="7200"/>
                    </a:lnTo>
                    <a:lnTo>
                      <a:pt x="7448" y="8100"/>
                    </a:lnTo>
                    <a:lnTo>
                      <a:pt x="7448" y="9000"/>
                    </a:lnTo>
                    <a:lnTo>
                      <a:pt x="5959" y="10800"/>
                    </a:lnTo>
                    <a:lnTo>
                      <a:pt x="4469" y="12600"/>
                    </a:lnTo>
                    <a:lnTo>
                      <a:pt x="3724" y="13500"/>
                    </a:lnTo>
                    <a:lnTo>
                      <a:pt x="2234" y="15300"/>
                    </a:lnTo>
                    <a:lnTo>
                      <a:pt x="1490" y="17100"/>
                    </a:lnTo>
                    <a:lnTo>
                      <a:pt x="0" y="18900"/>
                    </a:lnTo>
                    <a:lnTo>
                      <a:pt x="2234" y="21600"/>
                    </a:lnTo>
                    <a:lnTo>
                      <a:pt x="3724" y="19800"/>
                    </a:lnTo>
                    <a:lnTo>
                      <a:pt x="5214" y="18000"/>
                    </a:lnTo>
                    <a:lnTo>
                      <a:pt x="5959" y="16200"/>
                    </a:lnTo>
                    <a:lnTo>
                      <a:pt x="7448" y="14400"/>
                    </a:lnTo>
                    <a:lnTo>
                      <a:pt x="8193" y="13500"/>
                    </a:lnTo>
                    <a:lnTo>
                      <a:pt x="9683" y="11700"/>
                    </a:lnTo>
                    <a:lnTo>
                      <a:pt x="10428" y="10800"/>
                    </a:lnTo>
                    <a:lnTo>
                      <a:pt x="10428" y="9900"/>
                    </a:lnTo>
                    <a:lnTo>
                      <a:pt x="11172" y="9900"/>
                    </a:lnTo>
                    <a:lnTo>
                      <a:pt x="11917" y="9000"/>
                    </a:lnTo>
                    <a:lnTo>
                      <a:pt x="11917" y="8100"/>
                    </a:lnTo>
                    <a:lnTo>
                      <a:pt x="12662" y="8100"/>
                    </a:lnTo>
                    <a:lnTo>
                      <a:pt x="13407" y="7200"/>
                    </a:lnTo>
                    <a:lnTo>
                      <a:pt x="14152" y="7200"/>
                    </a:lnTo>
                    <a:lnTo>
                      <a:pt x="14897" y="6300"/>
                    </a:lnTo>
                    <a:lnTo>
                      <a:pt x="14897" y="6300"/>
                    </a:lnTo>
                    <a:lnTo>
                      <a:pt x="15641" y="5400"/>
                    </a:lnTo>
                    <a:lnTo>
                      <a:pt x="16386" y="5400"/>
                    </a:lnTo>
                    <a:lnTo>
                      <a:pt x="17131" y="5400"/>
                    </a:lnTo>
                    <a:lnTo>
                      <a:pt x="17876" y="4500"/>
                    </a:lnTo>
                    <a:lnTo>
                      <a:pt x="17876" y="4500"/>
                    </a:lnTo>
                    <a:lnTo>
                      <a:pt x="17876" y="4500"/>
                    </a:lnTo>
                    <a:lnTo>
                      <a:pt x="18621" y="4500"/>
                    </a:lnTo>
                    <a:lnTo>
                      <a:pt x="18621" y="4500"/>
                    </a:lnTo>
                    <a:lnTo>
                      <a:pt x="18621" y="4500"/>
                    </a:lnTo>
                    <a:lnTo>
                      <a:pt x="19366" y="4500"/>
                    </a:lnTo>
                    <a:lnTo>
                      <a:pt x="19366" y="4500"/>
                    </a:lnTo>
                    <a:lnTo>
                      <a:pt x="20110" y="3600"/>
                    </a:lnTo>
                    <a:lnTo>
                      <a:pt x="20110" y="3600"/>
                    </a:lnTo>
                    <a:lnTo>
                      <a:pt x="20855" y="3600"/>
                    </a:lnTo>
                    <a:lnTo>
                      <a:pt x="20855" y="3600"/>
                    </a:lnTo>
                    <a:lnTo>
                      <a:pt x="20855" y="3600"/>
                    </a:lnTo>
                    <a:lnTo>
                      <a:pt x="20855" y="3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83" name="Shape 983"/>
              <p:cNvSpPr/>
              <p:nvPr/>
            </p:nvSpPr>
            <p:spPr>
              <a:xfrm>
                <a:off x="428625" y="1416050"/>
                <a:ext cx="42863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108"/>
                    </a:moveTo>
                    <a:lnTo>
                      <a:pt x="21600" y="19108"/>
                    </a:lnTo>
                    <a:lnTo>
                      <a:pt x="20800" y="17446"/>
                    </a:lnTo>
                    <a:lnTo>
                      <a:pt x="20000" y="15785"/>
                    </a:lnTo>
                    <a:lnTo>
                      <a:pt x="18400" y="14954"/>
                    </a:lnTo>
                    <a:lnTo>
                      <a:pt x="17600" y="13292"/>
                    </a:lnTo>
                    <a:lnTo>
                      <a:pt x="16800" y="11631"/>
                    </a:lnTo>
                    <a:lnTo>
                      <a:pt x="15200" y="9969"/>
                    </a:lnTo>
                    <a:lnTo>
                      <a:pt x="14400" y="9138"/>
                    </a:lnTo>
                    <a:lnTo>
                      <a:pt x="14400" y="8308"/>
                    </a:lnTo>
                    <a:lnTo>
                      <a:pt x="13600" y="7477"/>
                    </a:lnTo>
                    <a:lnTo>
                      <a:pt x="12800" y="6646"/>
                    </a:lnTo>
                    <a:lnTo>
                      <a:pt x="12000" y="6646"/>
                    </a:lnTo>
                    <a:lnTo>
                      <a:pt x="12000" y="5815"/>
                    </a:lnTo>
                    <a:lnTo>
                      <a:pt x="11200" y="4985"/>
                    </a:lnTo>
                    <a:lnTo>
                      <a:pt x="10400" y="4154"/>
                    </a:lnTo>
                    <a:lnTo>
                      <a:pt x="9600" y="4154"/>
                    </a:lnTo>
                    <a:lnTo>
                      <a:pt x="8800" y="3323"/>
                    </a:lnTo>
                    <a:lnTo>
                      <a:pt x="8000" y="2492"/>
                    </a:lnTo>
                    <a:lnTo>
                      <a:pt x="7200" y="2492"/>
                    </a:lnTo>
                    <a:lnTo>
                      <a:pt x="6400" y="1662"/>
                    </a:lnTo>
                    <a:lnTo>
                      <a:pt x="5600" y="1662"/>
                    </a:lnTo>
                    <a:lnTo>
                      <a:pt x="5600" y="1662"/>
                    </a:lnTo>
                    <a:lnTo>
                      <a:pt x="4800" y="831"/>
                    </a:lnTo>
                    <a:lnTo>
                      <a:pt x="4800" y="831"/>
                    </a:lnTo>
                    <a:lnTo>
                      <a:pt x="4000" y="831"/>
                    </a:lnTo>
                    <a:lnTo>
                      <a:pt x="4000" y="831"/>
                    </a:lnTo>
                    <a:lnTo>
                      <a:pt x="3200" y="831"/>
                    </a:lnTo>
                    <a:lnTo>
                      <a:pt x="3200" y="831"/>
                    </a:lnTo>
                    <a:lnTo>
                      <a:pt x="2400" y="831"/>
                    </a:lnTo>
                    <a:lnTo>
                      <a:pt x="1600" y="0"/>
                    </a:lnTo>
                    <a:lnTo>
                      <a:pt x="1600" y="0"/>
                    </a:lnTo>
                    <a:lnTo>
                      <a:pt x="800" y="0"/>
                    </a:lnTo>
                    <a:lnTo>
                      <a:pt x="800" y="0"/>
                    </a:lnTo>
                    <a:lnTo>
                      <a:pt x="0" y="3323"/>
                    </a:lnTo>
                    <a:lnTo>
                      <a:pt x="800" y="3323"/>
                    </a:lnTo>
                    <a:lnTo>
                      <a:pt x="1600" y="4154"/>
                    </a:lnTo>
                    <a:lnTo>
                      <a:pt x="1600" y="4154"/>
                    </a:lnTo>
                    <a:lnTo>
                      <a:pt x="1600" y="4154"/>
                    </a:lnTo>
                    <a:lnTo>
                      <a:pt x="2400" y="4154"/>
                    </a:lnTo>
                    <a:lnTo>
                      <a:pt x="2400" y="4154"/>
                    </a:lnTo>
                    <a:lnTo>
                      <a:pt x="3200" y="4154"/>
                    </a:lnTo>
                    <a:lnTo>
                      <a:pt x="3200" y="4154"/>
                    </a:lnTo>
                    <a:lnTo>
                      <a:pt x="3200" y="4154"/>
                    </a:lnTo>
                    <a:lnTo>
                      <a:pt x="4000" y="4154"/>
                    </a:lnTo>
                    <a:lnTo>
                      <a:pt x="4000" y="4985"/>
                    </a:lnTo>
                    <a:lnTo>
                      <a:pt x="4800" y="4985"/>
                    </a:lnTo>
                    <a:lnTo>
                      <a:pt x="4800" y="4985"/>
                    </a:lnTo>
                    <a:lnTo>
                      <a:pt x="5600" y="5815"/>
                    </a:lnTo>
                    <a:lnTo>
                      <a:pt x="6400" y="5815"/>
                    </a:lnTo>
                    <a:lnTo>
                      <a:pt x="7200" y="5815"/>
                    </a:lnTo>
                    <a:lnTo>
                      <a:pt x="7200" y="6646"/>
                    </a:lnTo>
                    <a:lnTo>
                      <a:pt x="8000" y="7477"/>
                    </a:lnTo>
                    <a:lnTo>
                      <a:pt x="8800" y="7477"/>
                    </a:lnTo>
                    <a:lnTo>
                      <a:pt x="9600" y="8308"/>
                    </a:lnTo>
                    <a:lnTo>
                      <a:pt x="9600" y="9138"/>
                    </a:lnTo>
                    <a:lnTo>
                      <a:pt x="10400" y="9138"/>
                    </a:lnTo>
                    <a:lnTo>
                      <a:pt x="11200" y="9969"/>
                    </a:lnTo>
                    <a:lnTo>
                      <a:pt x="11200" y="10800"/>
                    </a:lnTo>
                    <a:lnTo>
                      <a:pt x="12000" y="11631"/>
                    </a:lnTo>
                    <a:lnTo>
                      <a:pt x="12800" y="12462"/>
                    </a:lnTo>
                    <a:lnTo>
                      <a:pt x="13600" y="13292"/>
                    </a:lnTo>
                    <a:lnTo>
                      <a:pt x="14400" y="14954"/>
                    </a:lnTo>
                    <a:lnTo>
                      <a:pt x="16000" y="16615"/>
                    </a:lnTo>
                    <a:lnTo>
                      <a:pt x="16800" y="18277"/>
                    </a:lnTo>
                    <a:lnTo>
                      <a:pt x="18400" y="19938"/>
                    </a:lnTo>
                    <a:lnTo>
                      <a:pt x="19200" y="21600"/>
                    </a:lnTo>
                    <a:lnTo>
                      <a:pt x="19200" y="21600"/>
                    </a:lnTo>
                    <a:lnTo>
                      <a:pt x="21600" y="1910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84" name="Shape 984"/>
              <p:cNvSpPr/>
              <p:nvPr/>
            </p:nvSpPr>
            <p:spPr>
              <a:xfrm>
                <a:off x="466725" y="1452562"/>
                <a:ext cx="42863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446"/>
                    </a:moveTo>
                    <a:lnTo>
                      <a:pt x="21600" y="17446"/>
                    </a:lnTo>
                    <a:lnTo>
                      <a:pt x="20800" y="17446"/>
                    </a:lnTo>
                    <a:lnTo>
                      <a:pt x="20800" y="17446"/>
                    </a:lnTo>
                    <a:lnTo>
                      <a:pt x="20000" y="17446"/>
                    </a:lnTo>
                    <a:lnTo>
                      <a:pt x="20000" y="17446"/>
                    </a:lnTo>
                    <a:lnTo>
                      <a:pt x="20000" y="17446"/>
                    </a:lnTo>
                    <a:lnTo>
                      <a:pt x="19200" y="17446"/>
                    </a:lnTo>
                    <a:lnTo>
                      <a:pt x="19200" y="17446"/>
                    </a:lnTo>
                    <a:lnTo>
                      <a:pt x="18400" y="17446"/>
                    </a:lnTo>
                    <a:lnTo>
                      <a:pt x="18400" y="17446"/>
                    </a:lnTo>
                    <a:lnTo>
                      <a:pt x="18400" y="16615"/>
                    </a:lnTo>
                    <a:lnTo>
                      <a:pt x="17600" y="16615"/>
                    </a:lnTo>
                    <a:lnTo>
                      <a:pt x="17600" y="16615"/>
                    </a:lnTo>
                    <a:lnTo>
                      <a:pt x="16800" y="16615"/>
                    </a:lnTo>
                    <a:lnTo>
                      <a:pt x="16000" y="15785"/>
                    </a:lnTo>
                    <a:lnTo>
                      <a:pt x="16000" y="15785"/>
                    </a:lnTo>
                    <a:lnTo>
                      <a:pt x="15200" y="14954"/>
                    </a:lnTo>
                    <a:lnTo>
                      <a:pt x="14400" y="14954"/>
                    </a:lnTo>
                    <a:lnTo>
                      <a:pt x="13600" y="14123"/>
                    </a:lnTo>
                    <a:lnTo>
                      <a:pt x="13600" y="13292"/>
                    </a:lnTo>
                    <a:lnTo>
                      <a:pt x="12800" y="13292"/>
                    </a:lnTo>
                    <a:lnTo>
                      <a:pt x="12000" y="12462"/>
                    </a:lnTo>
                    <a:lnTo>
                      <a:pt x="12000" y="11631"/>
                    </a:lnTo>
                    <a:lnTo>
                      <a:pt x="11200" y="11631"/>
                    </a:lnTo>
                    <a:lnTo>
                      <a:pt x="10400" y="10800"/>
                    </a:lnTo>
                    <a:lnTo>
                      <a:pt x="9600" y="9969"/>
                    </a:lnTo>
                    <a:lnTo>
                      <a:pt x="9600" y="9138"/>
                    </a:lnTo>
                    <a:lnTo>
                      <a:pt x="8000" y="7477"/>
                    </a:lnTo>
                    <a:lnTo>
                      <a:pt x="7200" y="6646"/>
                    </a:lnTo>
                    <a:lnTo>
                      <a:pt x="5600" y="4985"/>
                    </a:lnTo>
                    <a:lnTo>
                      <a:pt x="4800" y="3323"/>
                    </a:lnTo>
                    <a:lnTo>
                      <a:pt x="4000" y="1662"/>
                    </a:lnTo>
                    <a:lnTo>
                      <a:pt x="2400" y="0"/>
                    </a:lnTo>
                    <a:lnTo>
                      <a:pt x="0" y="2492"/>
                    </a:lnTo>
                    <a:lnTo>
                      <a:pt x="800" y="3323"/>
                    </a:lnTo>
                    <a:lnTo>
                      <a:pt x="2400" y="4985"/>
                    </a:lnTo>
                    <a:lnTo>
                      <a:pt x="3200" y="6646"/>
                    </a:lnTo>
                    <a:lnTo>
                      <a:pt x="4000" y="8308"/>
                    </a:lnTo>
                    <a:lnTo>
                      <a:pt x="5600" y="9969"/>
                    </a:lnTo>
                    <a:lnTo>
                      <a:pt x="6400" y="11631"/>
                    </a:lnTo>
                    <a:lnTo>
                      <a:pt x="7200" y="12462"/>
                    </a:lnTo>
                    <a:lnTo>
                      <a:pt x="8000" y="13292"/>
                    </a:lnTo>
                    <a:lnTo>
                      <a:pt x="8800" y="13292"/>
                    </a:lnTo>
                    <a:lnTo>
                      <a:pt x="8800" y="14123"/>
                    </a:lnTo>
                    <a:lnTo>
                      <a:pt x="9600" y="14954"/>
                    </a:lnTo>
                    <a:lnTo>
                      <a:pt x="10400" y="15785"/>
                    </a:lnTo>
                    <a:lnTo>
                      <a:pt x="11200" y="16615"/>
                    </a:lnTo>
                    <a:lnTo>
                      <a:pt x="12000" y="16615"/>
                    </a:lnTo>
                    <a:lnTo>
                      <a:pt x="12800" y="17446"/>
                    </a:lnTo>
                    <a:lnTo>
                      <a:pt x="12800" y="18277"/>
                    </a:lnTo>
                    <a:lnTo>
                      <a:pt x="13600" y="18277"/>
                    </a:lnTo>
                    <a:lnTo>
                      <a:pt x="14400" y="19108"/>
                    </a:lnTo>
                    <a:lnTo>
                      <a:pt x="15200" y="19108"/>
                    </a:lnTo>
                    <a:lnTo>
                      <a:pt x="16000" y="19938"/>
                    </a:lnTo>
                    <a:lnTo>
                      <a:pt x="16800" y="19938"/>
                    </a:lnTo>
                    <a:lnTo>
                      <a:pt x="16800" y="19938"/>
                    </a:lnTo>
                    <a:lnTo>
                      <a:pt x="17600" y="20769"/>
                    </a:lnTo>
                    <a:lnTo>
                      <a:pt x="17600" y="20769"/>
                    </a:lnTo>
                    <a:lnTo>
                      <a:pt x="18400" y="20769"/>
                    </a:lnTo>
                    <a:lnTo>
                      <a:pt x="18400" y="20769"/>
                    </a:lnTo>
                    <a:lnTo>
                      <a:pt x="19200" y="20769"/>
                    </a:lnTo>
                    <a:lnTo>
                      <a:pt x="19200" y="20769"/>
                    </a:lnTo>
                    <a:lnTo>
                      <a:pt x="20000" y="20769"/>
                    </a:lnTo>
                    <a:lnTo>
                      <a:pt x="20000" y="21600"/>
                    </a:lnTo>
                    <a:lnTo>
                      <a:pt x="2080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1744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85" name="Shape 985"/>
              <p:cNvSpPr/>
              <p:nvPr/>
            </p:nvSpPr>
            <p:spPr>
              <a:xfrm>
                <a:off x="509587" y="1455737"/>
                <a:ext cx="38101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0"/>
                    </a:moveTo>
                    <a:lnTo>
                      <a:pt x="18900" y="0"/>
                    </a:lnTo>
                    <a:lnTo>
                      <a:pt x="17100" y="1800"/>
                    </a:lnTo>
                    <a:lnTo>
                      <a:pt x="16200" y="2700"/>
                    </a:lnTo>
                    <a:lnTo>
                      <a:pt x="15300" y="4500"/>
                    </a:lnTo>
                    <a:lnTo>
                      <a:pt x="14400" y="6300"/>
                    </a:lnTo>
                    <a:lnTo>
                      <a:pt x="12600" y="8100"/>
                    </a:lnTo>
                    <a:lnTo>
                      <a:pt x="11700" y="9900"/>
                    </a:lnTo>
                    <a:lnTo>
                      <a:pt x="11700" y="9900"/>
                    </a:lnTo>
                    <a:lnTo>
                      <a:pt x="10800" y="10800"/>
                    </a:lnTo>
                    <a:lnTo>
                      <a:pt x="10800" y="11700"/>
                    </a:lnTo>
                    <a:lnTo>
                      <a:pt x="9900" y="11700"/>
                    </a:lnTo>
                    <a:lnTo>
                      <a:pt x="9000" y="12600"/>
                    </a:lnTo>
                    <a:lnTo>
                      <a:pt x="9000" y="13500"/>
                    </a:lnTo>
                    <a:lnTo>
                      <a:pt x="8100" y="13500"/>
                    </a:lnTo>
                    <a:lnTo>
                      <a:pt x="7200" y="14400"/>
                    </a:lnTo>
                    <a:lnTo>
                      <a:pt x="7200" y="14400"/>
                    </a:lnTo>
                    <a:lnTo>
                      <a:pt x="6300" y="15300"/>
                    </a:lnTo>
                    <a:lnTo>
                      <a:pt x="5400" y="15300"/>
                    </a:lnTo>
                    <a:lnTo>
                      <a:pt x="5400" y="16200"/>
                    </a:lnTo>
                    <a:lnTo>
                      <a:pt x="4500" y="16200"/>
                    </a:lnTo>
                    <a:lnTo>
                      <a:pt x="4500" y="16200"/>
                    </a:lnTo>
                    <a:lnTo>
                      <a:pt x="4500" y="16200"/>
                    </a:lnTo>
                    <a:lnTo>
                      <a:pt x="3600" y="17100"/>
                    </a:lnTo>
                    <a:lnTo>
                      <a:pt x="3600" y="17100"/>
                    </a:lnTo>
                    <a:lnTo>
                      <a:pt x="3600" y="17100"/>
                    </a:lnTo>
                    <a:lnTo>
                      <a:pt x="2700" y="17100"/>
                    </a:lnTo>
                    <a:lnTo>
                      <a:pt x="2700" y="17100"/>
                    </a:lnTo>
                    <a:lnTo>
                      <a:pt x="1800" y="17100"/>
                    </a:lnTo>
                    <a:lnTo>
                      <a:pt x="1800" y="17100"/>
                    </a:lnTo>
                    <a:lnTo>
                      <a:pt x="1800" y="17100"/>
                    </a:lnTo>
                    <a:lnTo>
                      <a:pt x="900" y="17100"/>
                    </a:lnTo>
                    <a:lnTo>
                      <a:pt x="900" y="17100"/>
                    </a:lnTo>
                    <a:lnTo>
                      <a:pt x="900" y="17100"/>
                    </a:lnTo>
                    <a:lnTo>
                      <a:pt x="0" y="17100"/>
                    </a:lnTo>
                    <a:lnTo>
                      <a:pt x="0" y="171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900" y="21600"/>
                    </a:lnTo>
                    <a:lnTo>
                      <a:pt x="900" y="21600"/>
                    </a:lnTo>
                    <a:lnTo>
                      <a:pt x="1800" y="21600"/>
                    </a:lnTo>
                    <a:lnTo>
                      <a:pt x="1800" y="20700"/>
                    </a:lnTo>
                    <a:lnTo>
                      <a:pt x="2700" y="20700"/>
                    </a:lnTo>
                    <a:lnTo>
                      <a:pt x="2700" y="20700"/>
                    </a:lnTo>
                    <a:lnTo>
                      <a:pt x="3600" y="20700"/>
                    </a:lnTo>
                    <a:lnTo>
                      <a:pt x="3600" y="20700"/>
                    </a:lnTo>
                    <a:lnTo>
                      <a:pt x="4500" y="20700"/>
                    </a:lnTo>
                    <a:lnTo>
                      <a:pt x="4500" y="20700"/>
                    </a:lnTo>
                    <a:lnTo>
                      <a:pt x="5400" y="19800"/>
                    </a:lnTo>
                    <a:lnTo>
                      <a:pt x="5400" y="19800"/>
                    </a:lnTo>
                    <a:lnTo>
                      <a:pt x="6300" y="19800"/>
                    </a:lnTo>
                    <a:lnTo>
                      <a:pt x="6300" y="19800"/>
                    </a:lnTo>
                    <a:lnTo>
                      <a:pt x="7200" y="19800"/>
                    </a:lnTo>
                    <a:lnTo>
                      <a:pt x="8100" y="18900"/>
                    </a:lnTo>
                    <a:lnTo>
                      <a:pt x="8100" y="18000"/>
                    </a:lnTo>
                    <a:lnTo>
                      <a:pt x="9000" y="18000"/>
                    </a:lnTo>
                    <a:lnTo>
                      <a:pt x="9900" y="17100"/>
                    </a:lnTo>
                    <a:lnTo>
                      <a:pt x="10800" y="17100"/>
                    </a:lnTo>
                    <a:lnTo>
                      <a:pt x="11700" y="16200"/>
                    </a:lnTo>
                    <a:lnTo>
                      <a:pt x="11700" y="15300"/>
                    </a:lnTo>
                    <a:lnTo>
                      <a:pt x="12600" y="14400"/>
                    </a:lnTo>
                    <a:lnTo>
                      <a:pt x="13500" y="13500"/>
                    </a:lnTo>
                    <a:lnTo>
                      <a:pt x="13500" y="13500"/>
                    </a:lnTo>
                    <a:lnTo>
                      <a:pt x="14400" y="12600"/>
                    </a:lnTo>
                    <a:lnTo>
                      <a:pt x="15300" y="11700"/>
                    </a:lnTo>
                    <a:lnTo>
                      <a:pt x="16200" y="9900"/>
                    </a:lnTo>
                    <a:lnTo>
                      <a:pt x="17100" y="8100"/>
                    </a:lnTo>
                    <a:lnTo>
                      <a:pt x="18000" y="7200"/>
                    </a:lnTo>
                    <a:lnTo>
                      <a:pt x="19800" y="5400"/>
                    </a:lnTo>
                    <a:lnTo>
                      <a:pt x="20700" y="3600"/>
                    </a:lnTo>
                    <a:lnTo>
                      <a:pt x="21600" y="1800"/>
                    </a:lnTo>
                    <a:lnTo>
                      <a:pt x="21600" y="1800"/>
                    </a:lnTo>
                    <a:lnTo>
                      <a:pt x="189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86" name="Shape 986"/>
              <p:cNvSpPr/>
              <p:nvPr/>
            </p:nvSpPr>
            <p:spPr>
              <a:xfrm>
                <a:off x="542925" y="1422400"/>
                <a:ext cx="4603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21600" y="0"/>
                    </a:lnTo>
                    <a:lnTo>
                      <a:pt x="20855" y="0"/>
                    </a:lnTo>
                    <a:lnTo>
                      <a:pt x="20110" y="0"/>
                    </a:lnTo>
                    <a:lnTo>
                      <a:pt x="20110" y="0"/>
                    </a:lnTo>
                    <a:lnTo>
                      <a:pt x="19366" y="0"/>
                    </a:lnTo>
                    <a:lnTo>
                      <a:pt x="19366" y="0"/>
                    </a:lnTo>
                    <a:lnTo>
                      <a:pt x="18621" y="0"/>
                    </a:lnTo>
                    <a:lnTo>
                      <a:pt x="18621" y="0"/>
                    </a:lnTo>
                    <a:lnTo>
                      <a:pt x="17876" y="0"/>
                    </a:lnTo>
                    <a:lnTo>
                      <a:pt x="17131" y="0"/>
                    </a:lnTo>
                    <a:lnTo>
                      <a:pt x="17131" y="0"/>
                    </a:lnTo>
                    <a:lnTo>
                      <a:pt x="16386" y="939"/>
                    </a:lnTo>
                    <a:lnTo>
                      <a:pt x="16386" y="939"/>
                    </a:lnTo>
                    <a:lnTo>
                      <a:pt x="15641" y="939"/>
                    </a:lnTo>
                    <a:lnTo>
                      <a:pt x="14897" y="1878"/>
                    </a:lnTo>
                    <a:lnTo>
                      <a:pt x="14152" y="1878"/>
                    </a:lnTo>
                    <a:lnTo>
                      <a:pt x="13407" y="2817"/>
                    </a:lnTo>
                    <a:lnTo>
                      <a:pt x="12662" y="2817"/>
                    </a:lnTo>
                    <a:lnTo>
                      <a:pt x="11917" y="3757"/>
                    </a:lnTo>
                    <a:lnTo>
                      <a:pt x="11172" y="4696"/>
                    </a:lnTo>
                    <a:lnTo>
                      <a:pt x="10428" y="4696"/>
                    </a:lnTo>
                    <a:lnTo>
                      <a:pt x="9683" y="5635"/>
                    </a:lnTo>
                    <a:lnTo>
                      <a:pt x="8938" y="6574"/>
                    </a:lnTo>
                    <a:lnTo>
                      <a:pt x="8193" y="7513"/>
                    </a:lnTo>
                    <a:lnTo>
                      <a:pt x="7448" y="7513"/>
                    </a:lnTo>
                    <a:lnTo>
                      <a:pt x="6703" y="8452"/>
                    </a:lnTo>
                    <a:lnTo>
                      <a:pt x="6703" y="9391"/>
                    </a:lnTo>
                    <a:lnTo>
                      <a:pt x="5959" y="10330"/>
                    </a:lnTo>
                    <a:lnTo>
                      <a:pt x="5214" y="11270"/>
                    </a:lnTo>
                    <a:lnTo>
                      <a:pt x="4469" y="12209"/>
                    </a:lnTo>
                    <a:lnTo>
                      <a:pt x="3724" y="13148"/>
                    </a:lnTo>
                    <a:lnTo>
                      <a:pt x="2979" y="14087"/>
                    </a:lnTo>
                    <a:lnTo>
                      <a:pt x="1490" y="15965"/>
                    </a:lnTo>
                    <a:lnTo>
                      <a:pt x="745" y="17843"/>
                    </a:lnTo>
                    <a:lnTo>
                      <a:pt x="0" y="19722"/>
                    </a:lnTo>
                    <a:lnTo>
                      <a:pt x="2234" y="21600"/>
                    </a:lnTo>
                    <a:lnTo>
                      <a:pt x="2979" y="20661"/>
                    </a:lnTo>
                    <a:lnTo>
                      <a:pt x="4469" y="18783"/>
                    </a:lnTo>
                    <a:lnTo>
                      <a:pt x="5214" y="16904"/>
                    </a:lnTo>
                    <a:lnTo>
                      <a:pt x="6703" y="15026"/>
                    </a:lnTo>
                    <a:lnTo>
                      <a:pt x="6703" y="15026"/>
                    </a:lnTo>
                    <a:lnTo>
                      <a:pt x="7448" y="14087"/>
                    </a:lnTo>
                    <a:lnTo>
                      <a:pt x="8193" y="13148"/>
                    </a:lnTo>
                    <a:lnTo>
                      <a:pt x="8938" y="12209"/>
                    </a:lnTo>
                    <a:lnTo>
                      <a:pt x="8938" y="11270"/>
                    </a:lnTo>
                    <a:lnTo>
                      <a:pt x="9683" y="10330"/>
                    </a:lnTo>
                    <a:lnTo>
                      <a:pt x="10428" y="10330"/>
                    </a:lnTo>
                    <a:lnTo>
                      <a:pt x="11172" y="9391"/>
                    </a:lnTo>
                    <a:lnTo>
                      <a:pt x="11917" y="8452"/>
                    </a:lnTo>
                    <a:lnTo>
                      <a:pt x="11917" y="8452"/>
                    </a:lnTo>
                    <a:lnTo>
                      <a:pt x="12662" y="7513"/>
                    </a:lnTo>
                    <a:lnTo>
                      <a:pt x="13407" y="7513"/>
                    </a:lnTo>
                    <a:lnTo>
                      <a:pt x="14152" y="6574"/>
                    </a:lnTo>
                    <a:lnTo>
                      <a:pt x="14897" y="5635"/>
                    </a:lnTo>
                    <a:lnTo>
                      <a:pt x="15641" y="5635"/>
                    </a:lnTo>
                    <a:lnTo>
                      <a:pt x="15641" y="5635"/>
                    </a:lnTo>
                    <a:lnTo>
                      <a:pt x="16386" y="4696"/>
                    </a:lnTo>
                    <a:lnTo>
                      <a:pt x="17131" y="4696"/>
                    </a:lnTo>
                    <a:lnTo>
                      <a:pt x="17876" y="4696"/>
                    </a:lnTo>
                    <a:lnTo>
                      <a:pt x="17876" y="4696"/>
                    </a:lnTo>
                    <a:lnTo>
                      <a:pt x="17876" y="4696"/>
                    </a:lnTo>
                    <a:lnTo>
                      <a:pt x="18621" y="3757"/>
                    </a:lnTo>
                    <a:lnTo>
                      <a:pt x="18621" y="3757"/>
                    </a:lnTo>
                    <a:lnTo>
                      <a:pt x="19366" y="3757"/>
                    </a:lnTo>
                    <a:lnTo>
                      <a:pt x="19366" y="3757"/>
                    </a:lnTo>
                    <a:lnTo>
                      <a:pt x="20110" y="3757"/>
                    </a:lnTo>
                    <a:lnTo>
                      <a:pt x="20110" y="3757"/>
                    </a:lnTo>
                    <a:lnTo>
                      <a:pt x="20855" y="3757"/>
                    </a:lnTo>
                    <a:lnTo>
                      <a:pt x="20855" y="3757"/>
                    </a:lnTo>
                    <a:lnTo>
                      <a:pt x="20855" y="3757"/>
                    </a:lnTo>
                    <a:lnTo>
                      <a:pt x="20855" y="3757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87" name="Shape 987"/>
              <p:cNvSpPr/>
              <p:nvPr/>
            </p:nvSpPr>
            <p:spPr>
              <a:xfrm>
                <a:off x="587375" y="1422400"/>
                <a:ext cx="4286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872"/>
                    </a:moveTo>
                    <a:lnTo>
                      <a:pt x="21600" y="19872"/>
                    </a:lnTo>
                    <a:lnTo>
                      <a:pt x="20000" y="18144"/>
                    </a:lnTo>
                    <a:lnTo>
                      <a:pt x="19200" y="16416"/>
                    </a:lnTo>
                    <a:lnTo>
                      <a:pt x="18400" y="14688"/>
                    </a:lnTo>
                    <a:lnTo>
                      <a:pt x="16800" y="12960"/>
                    </a:lnTo>
                    <a:lnTo>
                      <a:pt x="16000" y="12096"/>
                    </a:lnTo>
                    <a:lnTo>
                      <a:pt x="15200" y="10368"/>
                    </a:lnTo>
                    <a:lnTo>
                      <a:pt x="14400" y="9504"/>
                    </a:lnTo>
                    <a:lnTo>
                      <a:pt x="13600" y="8640"/>
                    </a:lnTo>
                    <a:lnTo>
                      <a:pt x="13600" y="7776"/>
                    </a:lnTo>
                    <a:lnTo>
                      <a:pt x="12800" y="6912"/>
                    </a:lnTo>
                    <a:lnTo>
                      <a:pt x="12000" y="6048"/>
                    </a:lnTo>
                    <a:lnTo>
                      <a:pt x="11200" y="6048"/>
                    </a:lnTo>
                    <a:lnTo>
                      <a:pt x="11200" y="5184"/>
                    </a:lnTo>
                    <a:lnTo>
                      <a:pt x="10400" y="4320"/>
                    </a:lnTo>
                    <a:lnTo>
                      <a:pt x="9600" y="3456"/>
                    </a:lnTo>
                    <a:lnTo>
                      <a:pt x="8800" y="3456"/>
                    </a:lnTo>
                    <a:lnTo>
                      <a:pt x="8000" y="2592"/>
                    </a:lnTo>
                    <a:lnTo>
                      <a:pt x="7200" y="1728"/>
                    </a:lnTo>
                    <a:lnTo>
                      <a:pt x="6400" y="1728"/>
                    </a:lnTo>
                    <a:lnTo>
                      <a:pt x="5600" y="1728"/>
                    </a:lnTo>
                    <a:lnTo>
                      <a:pt x="5600" y="864"/>
                    </a:lnTo>
                    <a:lnTo>
                      <a:pt x="4800" y="864"/>
                    </a:lnTo>
                    <a:lnTo>
                      <a:pt x="4800" y="864"/>
                    </a:lnTo>
                    <a:lnTo>
                      <a:pt x="4000" y="864"/>
                    </a:lnTo>
                    <a:lnTo>
                      <a:pt x="4000" y="0"/>
                    </a:lnTo>
                    <a:lnTo>
                      <a:pt x="32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1600" y="0"/>
                    </a:lnTo>
                    <a:lnTo>
                      <a:pt x="1600" y="0"/>
                    </a:lnTo>
                    <a:lnTo>
                      <a:pt x="800" y="0"/>
                    </a:lnTo>
                    <a:lnTo>
                      <a:pt x="800" y="0"/>
                    </a:lnTo>
                    <a:lnTo>
                      <a:pt x="0" y="3456"/>
                    </a:lnTo>
                    <a:lnTo>
                      <a:pt x="800" y="3456"/>
                    </a:lnTo>
                    <a:lnTo>
                      <a:pt x="800" y="3456"/>
                    </a:lnTo>
                    <a:lnTo>
                      <a:pt x="1600" y="3456"/>
                    </a:lnTo>
                    <a:lnTo>
                      <a:pt x="1600" y="3456"/>
                    </a:lnTo>
                    <a:lnTo>
                      <a:pt x="2400" y="3456"/>
                    </a:lnTo>
                    <a:lnTo>
                      <a:pt x="2400" y="3456"/>
                    </a:lnTo>
                    <a:lnTo>
                      <a:pt x="2400" y="4320"/>
                    </a:lnTo>
                    <a:lnTo>
                      <a:pt x="3200" y="4320"/>
                    </a:lnTo>
                    <a:lnTo>
                      <a:pt x="3200" y="4320"/>
                    </a:lnTo>
                    <a:lnTo>
                      <a:pt x="4000" y="4320"/>
                    </a:lnTo>
                    <a:lnTo>
                      <a:pt x="4000" y="4320"/>
                    </a:lnTo>
                    <a:lnTo>
                      <a:pt x="4000" y="4320"/>
                    </a:lnTo>
                    <a:lnTo>
                      <a:pt x="4800" y="5184"/>
                    </a:lnTo>
                    <a:lnTo>
                      <a:pt x="5600" y="5184"/>
                    </a:lnTo>
                    <a:lnTo>
                      <a:pt x="6400" y="6048"/>
                    </a:lnTo>
                    <a:lnTo>
                      <a:pt x="6400" y="6048"/>
                    </a:lnTo>
                    <a:lnTo>
                      <a:pt x="7200" y="6912"/>
                    </a:lnTo>
                    <a:lnTo>
                      <a:pt x="8000" y="6912"/>
                    </a:lnTo>
                    <a:lnTo>
                      <a:pt x="8800" y="7776"/>
                    </a:lnTo>
                    <a:lnTo>
                      <a:pt x="8800" y="8640"/>
                    </a:lnTo>
                    <a:lnTo>
                      <a:pt x="9600" y="8640"/>
                    </a:lnTo>
                    <a:lnTo>
                      <a:pt x="10400" y="9504"/>
                    </a:lnTo>
                    <a:lnTo>
                      <a:pt x="10400" y="10368"/>
                    </a:lnTo>
                    <a:lnTo>
                      <a:pt x="11200" y="11232"/>
                    </a:lnTo>
                    <a:lnTo>
                      <a:pt x="12000" y="12096"/>
                    </a:lnTo>
                    <a:lnTo>
                      <a:pt x="12000" y="12096"/>
                    </a:lnTo>
                    <a:lnTo>
                      <a:pt x="13600" y="13824"/>
                    </a:lnTo>
                    <a:lnTo>
                      <a:pt x="14400" y="15552"/>
                    </a:lnTo>
                    <a:lnTo>
                      <a:pt x="15200" y="17280"/>
                    </a:lnTo>
                    <a:lnTo>
                      <a:pt x="16800" y="19008"/>
                    </a:lnTo>
                    <a:lnTo>
                      <a:pt x="17600" y="19872"/>
                    </a:lnTo>
                    <a:lnTo>
                      <a:pt x="18400" y="21600"/>
                    </a:lnTo>
                    <a:lnTo>
                      <a:pt x="18400" y="21600"/>
                    </a:lnTo>
                    <a:lnTo>
                      <a:pt x="21600" y="1987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88" name="Shape 988"/>
              <p:cNvSpPr/>
              <p:nvPr/>
            </p:nvSpPr>
            <p:spPr>
              <a:xfrm>
                <a:off x="623887" y="1458912"/>
                <a:ext cx="44451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144"/>
                    </a:moveTo>
                    <a:lnTo>
                      <a:pt x="21600" y="18144"/>
                    </a:lnTo>
                    <a:lnTo>
                      <a:pt x="21600" y="18144"/>
                    </a:lnTo>
                    <a:lnTo>
                      <a:pt x="20829" y="18144"/>
                    </a:lnTo>
                    <a:lnTo>
                      <a:pt x="20829" y="18144"/>
                    </a:lnTo>
                    <a:lnTo>
                      <a:pt x="20057" y="18144"/>
                    </a:lnTo>
                    <a:lnTo>
                      <a:pt x="20057" y="18144"/>
                    </a:lnTo>
                    <a:lnTo>
                      <a:pt x="20057" y="17280"/>
                    </a:lnTo>
                    <a:lnTo>
                      <a:pt x="19286" y="17280"/>
                    </a:lnTo>
                    <a:lnTo>
                      <a:pt x="19286" y="17280"/>
                    </a:lnTo>
                    <a:lnTo>
                      <a:pt x="18514" y="17280"/>
                    </a:lnTo>
                    <a:lnTo>
                      <a:pt x="18514" y="17280"/>
                    </a:lnTo>
                    <a:lnTo>
                      <a:pt x="17743" y="17280"/>
                    </a:lnTo>
                    <a:lnTo>
                      <a:pt x="17743" y="17280"/>
                    </a:lnTo>
                    <a:lnTo>
                      <a:pt x="16971" y="16416"/>
                    </a:lnTo>
                    <a:lnTo>
                      <a:pt x="16200" y="16416"/>
                    </a:lnTo>
                    <a:lnTo>
                      <a:pt x="15429" y="15552"/>
                    </a:lnTo>
                    <a:lnTo>
                      <a:pt x="15429" y="15552"/>
                    </a:lnTo>
                    <a:lnTo>
                      <a:pt x="14657" y="14688"/>
                    </a:lnTo>
                    <a:lnTo>
                      <a:pt x="13886" y="14688"/>
                    </a:lnTo>
                    <a:lnTo>
                      <a:pt x="13114" y="13824"/>
                    </a:lnTo>
                    <a:lnTo>
                      <a:pt x="12343" y="12960"/>
                    </a:lnTo>
                    <a:lnTo>
                      <a:pt x="12343" y="12096"/>
                    </a:lnTo>
                    <a:lnTo>
                      <a:pt x="11571" y="12096"/>
                    </a:lnTo>
                    <a:lnTo>
                      <a:pt x="10800" y="11232"/>
                    </a:lnTo>
                    <a:lnTo>
                      <a:pt x="10029" y="10368"/>
                    </a:lnTo>
                    <a:lnTo>
                      <a:pt x="10029" y="9504"/>
                    </a:lnTo>
                    <a:lnTo>
                      <a:pt x="9257" y="9504"/>
                    </a:lnTo>
                    <a:lnTo>
                      <a:pt x="7714" y="7776"/>
                    </a:lnTo>
                    <a:lnTo>
                      <a:pt x="6943" y="6048"/>
                    </a:lnTo>
                    <a:lnTo>
                      <a:pt x="6171" y="4320"/>
                    </a:lnTo>
                    <a:lnTo>
                      <a:pt x="4629" y="2592"/>
                    </a:lnTo>
                    <a:lnTo>
                      <a:pt x="3857" y="864"/>
                    </a:lnTo>
                    <a:lnTo>
                      <a:pt x="3086" y="0"/>
                    </a:lnTo>
                    <a:lnTo>
                      <a:pt x="0" y="1728"/>
                    </a:lnTo>
                    <a:lnTo>
                      <a:pt x="1543" y="3456"/>
                    </a:lnTo>
                    <a:lnTo>
                      <a:pt x="2314" y="5184"/>
                    </a:lnTo>
                    <a:lnTo>
                      <a:pt x="3086" y="6912"/>
                    </a:lnTo>
                    <a:lnTo>
                      <a:pt x="4629" y="8640"/>
                    </a:lnTo>
                    <a:lnTo>
                      <a:pt x="5400" y="9504"/>
                    </a:lnTo>
                    <a:lnTo>
                      <a:pt x="6943" y="11232"/>
                    </a:lnTo>
                    <a:lnTo>
                      <a:pt x="6943" y="12096"/>
                    </a:lnTo>
                    <a:lnTo>
                      <a:pt x="7714" y="12960"/>
                    </a:lnTo>
                    <a:lnTo>
                      <a:pt x="8486" y="13824"/>
                    </a:lnTo>
                    <a:lnTo>
                      <a:pt x="9257" y="14688"/>
                    </a:lnTo>
                    <a:lnTo>
                      <a:pt x="10029" y="15552"/>
                    </a:lnTo>
                    <a:lnTo>
                      <a:pt x="10800" y="15552"/>
                    </a:lnTo>
                    <a:lnTo>
                      <a:pt x="10800" y="16416"/>
                    </a:lnTo>
                    <a:lnTo>
                      <a:pt x="11571" y="17280"/>
                    </a:lnTo>
                    <a:lnTo>
                      <a:pt x="12343" y="18144"/>
                    </a:lnTo>
                    <a:lnTo>
                      <a:pt x="13114" y="18144"/>
                    </a:lnTo>
                    <a:lnTo>
                      <a:pt x="13886" y="19008"/>
                    </a:lnTo>
                    <a:lnTo>
                      <a:pt x="14657" y="19872"/>
                    </a:lnTo>
                    <a:lnTo>
                      <a:pt x="15429" y="19872"/>
                    </a:lnTo>
                    <a:lnTo>
                      <a:pt x="16200" y="20736"/>
                    </a:lnTo>
                    <a:lnTo>
                      <a:pt x="16971" y="20736"/>
                    </a:lnTo>
                    <a:lnTo>
                      <a:pt x="16971" y="20736"/>
                    </a:lnTo>
                    <a:lnTo>
                      <a:pt x="17743" y="20736"/>
                    </a:lnTo>
                    <a:lnTo>
                      <a:pt x="18514" y="20736"/>
                    </a:lnTo>
                    <a:lnTo>
                      <a:pt x="18514" y="21600"/>
                    </a:lnTo>
                    <a:lnTo>
                      <a:pt x="19286" y="21600"/>
                    </a:lnTo>
                    <a:lnTo>
                      <a:pt x="19286" y="21600"/>
                    </a:lnTo>
                    <a:lnTo>
                      <a:pt x="20057" y="21600"/>
                    </a:lnTo>
                    <a:lnTo>
                      <a:pt x="20057" y="21600"/>
                    </a:lnTo>
                    <a:lnTo>
                      <a:pt x="20829" y="21600"/>
                    </a:lnTo>
                    <a:lnTo>
                      <a:pt x="20829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1814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89" name="Shape 989"/>
              <p:cNvSpPr/>
              <p:nvPr/>
            </p:nvSpPr>
            <p:spPr>
              <a:xfrm>
                <a:off x="668337" y="1460500"/>
                <a:ext cx="46038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366" y="0"/>
                    </a:moveTo>
                    <a:lnTo>
                      <a:pt x="19366" y="0"/>
                    </a:lnTo>
                    <a:lnTo>
                      <a:pt x="17876" y="1800"/>
                    </a:lnTo>
                    <a:lnTo>
                      <a:pt x="17131" y="3600"/>
                    </a:lnTo>
                    <a:lnTo>
                      <a:pt x="15641" y="4500"/>
                    </a:lnTo>
                    <a:lnTo>
                      <a:pt x="14897" y="6300"/>
                    </a:lnTo>
                    <a:lnTo>
                      <a:pt x="13407" y="8100"/>
                    </a:lnTo>
                    <a:lnTo>
                      <a:pt x="12662" y="9900"/>
                    </a:lnTo>
                    <a:lnTo>
                      <a:pt x="11917" y="9900"/>
                    </a:lnTo>
                    <a:lnTo>
                      <a:pt x="11172" y="10800"/>
                    </a:lnTo>
                    <a:lnTo>
                      <a:pt x="10428" y="11700"/>
                    </a:lnTo>
                    <a:lnTo>
                      <a:pt x="10428" y="12600"/>
                    </a:lnTo>
                    <a:lnTo>
                      <a:pt x="9683" y="12600"/>
                    </a:lnTo>
                    <a:lnTo>
                      <a:pt x="8938" y="13500"/>
                    </a:lnTo>
                    <a:lnTo>
                      <a:pt x="8193" y="14400"/>
                    </a:lnTo>
                    <a:lnTo>
                      <a:pt x="7448" y="14400"/>
                    </a:lnTo>
                    <a:lnTo>
                      <a:pt x="7448" y="15300"/>
                    </a:lnTo>
                    <a:lnTo>
                      <a:pt x="6703" y="15300"/>
                    </a:lnTo>
                    <a:lnTo>
                      <a:pt x="5959" y="16200"/>
                    </a:lnTo>
                    <a:lnTo>
                      <a:pt x="5214" y="16200"/>
                    </a:lnTo>
                    <a:lnTo>
                      <a:pt x="4469" y="17100"/>
                    </a:lnTo>
                    <a:lnTo>
                      <a:pt x="3724" y="17100"/>
                    </a:lnTo>
                    <a:lnTo>
                      <a:pt x="3724" y="17100"/>
                    </a:lnTo>
                    <a:lnTo>
                      <a:pt x="3724" y="17100"/>
                    </a:lnTo>
                    <a:lnTo>
                      <a:pt x="2979" y="17100"/>
                    </a:lnTo>
                    <a:lnTo>
                      <a:pt x="2979" y="17100"/>
                    </a:lnTo>
                    <a:lnTo>
                      <a:pt x="2234" y="18000"/>
                    </a:lnTo>
                    <a:lnTo>
                      <a:pt x="2234" y="18000"/>
                    </a:lnTo>
                    <a:lnTo>
                      <a:pt x="2234" y="18000"/>
                    </a:lnTo>
                    <a:lnTo>
                      <a:pt x="1490" y="18000"/>
                    </a:lnTo>
                    <a:lnTo>
                      <a:pt x="745" y="18000"/>
                    </a:lnTo>
                    <a:lnTo>
                      <a:pt x="745" y="18000"/>
                    </a:lnTo>
                    <a:lnTo>
                      <a:pt x="745" y="18000"/>
                    </a:lnTo>
                    <a:lnTo>
                      <a:pt x="0" y="18000"/>
                    </a:lnTo>
                    <a:lnTo>
                      <a:pt x="0" y="21600"/>
                    </a:lnTo>
                    <a:lnTo>
                      <a:pt x="745" y="21600"/>
                    </a:lnTo>
                    <a:lnTo>
                      <a:pt x="745" y="21600"/>
                    </a:lnTo>
                    <a:lnTo>
                      <a:pt x="1490" y="21600"/>
                    </a:lnTo>
                    <a:lnTo>
                      <a:pt x="2234" y="21600"/>
                    </a:lnTo>
                    <a:lnTo>
                      <a:pt x="2234" y="21600"/>
                    </a:lnTo>
                    <a:lnTo>
                      <a:pt x="2979" y="21600"/>
                    </a:lnTo>
                    <a:lnTo>
                      <a:pt x="2979" y="21600"/>
                    </a:lnTo>
                    <a:lnTo>
                      <a:pt x="3724" y="21600"/>
                    </a:lnTo>
                    <a:lnTo>
                      <a:pt x="3724" y="21600"/>
                    </a:lnTo>
                    <a:lnTo>
                      <a:pt x="4469" y="20700"/>
                    </a:lnTo>
                    <a:lnTo>
                      <a:pt x="4469" y="20700"/>
                    </a:lnTo>
                    <a:lnTo>
                      <a:pt x="5214" y="20700"/>
                    </a:lnTo>
                    <a:lnTo>
                      <a:pt x="5959" y="20700"/>
                    </a:lnTo>
                    <a:lnTo>
                      <a:pt x="6703" y="19800"/>
                    </a:lnTo>
                    <a:lnTo>
                      <a:pt x="7448" y="19800"/>
                    </a:lnTo>
                    <a:lnTo>
                      <a:pt x="8193" y="18900"/>
                    </a:lnTo>
                    <a:lnTo>
                      <a:pt x="8938" y="18900"/>
                    </a:lnTo>
                    <a:lnTo>
                      <a:pt x="9683" y="18000"/>
                    </a:lnTo>
                    <a:lnTo>
                      <a:pt x="10428" y="17100"/>
                    </a:lnTo>
                    <a:lnTo>
                      <a:pt x="11172" y="16200"/>
                    </a:lnTo>
                    <a:lnTo>
                      <a:pt x="11917" y="16200"/>
                    </a:lnTo>
                    <a:lnTo>
                      <a:pt x="12662" y="15300"/>
                    </a:lnTo>
                    <a:lnTo>
                      <a:pt x="12662" y="14400"/>
                    </a:lnTo>
                    <a:lnTo>
                      <a:pt x="13407" y="13500"/>
                    </a:lnTo>
                    <a:lnTo>
                      <a:pt x="14152" y="12600"/>
                    </a:lnTo>
                    <a:lnTo>
                      <a:pt x="14897" y="11700"/>
                    </a:lnTo>
                    <a:lnTo>
                      <a:pt x="15641" y="10800"/>
                    </a:lnTo>
                    <a:lnTo>
                      <a:pt x="17131" y="9000"/>
                    </a:lnTo>
                    <a:lnTo>
                      <a:pt x="17876" y="7200"/>
                    </a:lnTo>
                    <a:lnTo>
                      <a:pt x="19366" y="6300"/>
                    </a:lnTo>
                    <a:lnTo>
                      <a:pt x="20110" y="4500"/>
                    </a:lnTo>
                    <a:lnTo>
                      <a:pt x="21600" y="2700"/>
                    </a:lnTo>
                    <a:lnTo>
                      <a:pt x="21600" y="2700"/>
                    </a:lnTo>
                    <a:lnTo>
                      <a:pt x="1936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90" name="Shape 990"/>
              <p:cNvSpPr/>
              <p:nvPr/>
            </p:nvSpPr>
            <p:spPr>
              <a:xfrm>
                <a:off x="709612" y="1428750"/>
                <a:ext cx="44451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21600" y="0"/>
                    </a:lnTo>
                    <a:lnTo>
                      <a:pt x="21600" y="0"/>
                    </a:lnTo>
                    <a:lnTo>
                      <a:pt x="20829" y="0"/>
                    </a:lnTo>
                    <a:lnTo>
                      <a:pt x="20829" y="0"/>
                    </a:lnTo>
                    <a:lnTo>
                      <a:pt x="20057" y="0"/>
                    </a:lnTo>
                    <a:lnTo>
                      <a:pt x="20057" y="0"/>
                    </a:lnTo>
                    <a:lnTo>
                      <a:pt x="19286" y="0"/>
                    </a:lnTo>
                    <a:lnTo>
                      <a:pt x="18514" y="0"/>
                    </a:lnTo>
                    <a:lnTo>
                      <a:pt x="18514" y="0"/>
                    </a:lnTo>
                    <a:lnTo>
                      <a:pt x="17743" y="0"/>
                    </a:lnTo>
                    <a:lnTo>
                      <a:pt x="17743" y="0"/>
                    </a:lnTo>
                    <a:lnTo>
                      <a:pt x="16971" y="939"/>
                    </a:lnTo>
                    <a:lnTo>
                      <a:pt x="16971" y="939"/>
                    </a:lnTo>
                    <a:lnTo>
                      <a:pt x="16200" y="939"/>
                    </a:lnTo>
                    <a:lnTo>
                      <a:pt x="15429" y="1878"/>
                    </a:lnTo>
                    <a:lnTo>
                      <a:pt x="14657" y="1878"/>
                    </a:lnTo>
                    <a:lnTo>
                      <a:pt x="13886" y="2817"/>
                    </a:lnTo>
                    <a:lnTo>
                      <a:pt x="13114" y="2817"/>
                    </a:lnTo>
                    <a:lnTo>
                      <a:pt x="12343" y="3757"/>
                    </a:lnTo>
                    <a:lnTo>
                      <a:pt x="11571" y="4696"/>
                    </a:lnTo>
                    <a:lnTo>
                      <a:pt x="10800" y="4696"/>
                    </a:lnTo>
                    <a:lnTo>
                      <a:pt x="10029" y="5635"/>
                    </a:lnTo>
                    <a:lnTo>
                      <a:pt x="9257" y="6574"/>
                    </a:lnTo>
                    <a:lnTo>
                      <a:pt x="8486" y="7513"/>
                    </a:lnTo>
                    <a:lnTo>
                      <a:pt x="7714" y="8452"/>
                    </a:lnTo>
                    <a:lnTo>
                      <a:pt x="7714" y="8452"/>
                    </a:lnTo>
                    <a:lnTo>
                      <a:pt x="6943" y="9391"/>
                    </a:lnTo>
                    <a:lnTo>
                      <a:pt x="5400" y="11270"/>
                    </a:lnTo>
                    <a:lnTo>
                      <a:pt x="4629" y="13148"/>
                    </a:lnTo>
                    <a:lnTo>
                      <a:pt x="3086" y="15026"/>
                    </a:lnTo>
                    <a:lnTo>
                      <a:pt x="2314" y="15965"/>
                    </a:lnTo>
                    <a:lnTo>
                      <a:pt x="771" y="17843"/>
                    </a:lnTo>
                    <a:lnTo>
                      <a:pt x="0" y="18783"/>
                    </a:lnTo>
                    <a:lnTo>
                      <a:pt x="2314" y="21600"/>
                    </a:lnTo>
                    <a:lnTo>
                      <a:pt x="3086" y="20661"/>
                    </a:lnTo>
                    <a:lnTo>
                      <a:pt x="4629" y="18783"/>
                    </a:lnTo>
                    <a:lnTo>
                      <a:pt x="5400" y="16904"/>
                    </a:lnTo>
                    <a:lnTo>
                      <a:pt x="6943" y="15965"/>
                    </a:lnTo>
                    <a:lnTo>
                      <a:pt x="7714" y="14087"/>
                    </a:lnTo>
                    <a:lnTo>
                      <a:pt x="9257" y="12209"/>
                    </a:lnTo>
                    <a:lnTo>
                      <a:pt x="10029" y="11270"/>
                    </a:lnTo>
                    <a:lnTo>
                      <a:pt x="10029" y="11270"/>
                    </a:lnTo>
                    <a:lnTo>
                      <a:pt x="10800" y="10330"/>
                    </a:lnTo>
                    <a:lnTo>
                      <a:pt x="11571" y="9391"/>
                    </a:lnTo>
                    <a:lnTo>
                      <a:pt x="12343" y="8452"/>
                    </a:lnTo>
                    <a:lnTo>
                      <a:pt x="13114" y="8452"/>
                    </a:lnTo>
                    <a:lnTo>
                      <a:pt x="13114" y="7513"/>
                    </a:lnTo>
                    <a:lnTo>
                      <a:pt x="13886" y="6574"/>
                    </a:lnTo>
                    <a:lnTo>
                      <a:pt x="14657" y="6574"/>
                    </a:lnTo>
                    <a:lnTo>
                      <a:pt x="15429" y="5635"/>
                    </a:lnTo>
                    <a:lnTo>
                      <a:pt x="16200" y="5635"/>
                    </a:lnTo>
                    <a:lnTo>
                      <a:pt x="16200" y="4696"/>
                    </a:lnTo>
                    <a:lnTo>
                      <a:pt x="16971" y="4696"/>
                    </a:lnTo>
                    <a:lnTo>
                      <a:pt x="17743" y="4696"/>
                    </a:lnTo>
                    <a:lnTo>
                      <a:pt x="18514" y="4696"/>
                    </a:lnTo>
                    <a:lnTo>
                      <a:pt x="18514" y="4696"/>
                    </a:lnTo>
                    <a:lnTo>
                      <a:pt x="18514" y="3757"/>
                    </a:lnTo>
                    <a:lnTo>
                      <a:pt x="19286" y="3757"/>
                    </a:lnTo>
                    <a:lnTo>
                      <a:pt x="19286" y="3757"/>
                    </a:lnTo>
                    <a:lnTo>
                      <a:pt x="20057" y="3757"/>
                    </a:lnTo>
                    <a:lnTo>
                      <a:pt x="20057" y="3757"/>
                    </a:lnTo>
                    <a:lnTo>
                      <a:pt x="20829" y="3757"/>
                    </a:lnTo>
                    <a:lnTo>
                      <a:pt x="20829" y="3757"/>
                    </a:lnTo>
                    <a:lnTo>
                      <a:pt x="20829" y="3757"/>
                    </a:lnTo>
                    <a:lnTo>
                      <a:pt x="21600" y="3757"/>
                    </a:lnTo>
                    <a:lnTo>
                      <a:pt x="21600" y="3757"/>
                    </a:lnTo>
                    <a:lnTo>
                      <a:pt x="21600" y="3757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91" name="Shape 991"/>
              <p:cNvSpPr/>
              <p:nvPr/>
            </p:nvSpPr>
            <p:spPr>
              <a:xfrm>
                <a:off x="754062" y="1428750"/>
                <a:ext cx="4286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872"/>
                    </a:moveTo>
                    <a:lnTo>
                      <a:pt x="21600" y="19872"/>
                    </a:lnTo>
                    <a:lnTo>
                      <a:pt x="20800" y="18144"/>
                    </a:lnTo>
                    <a:lnTo>
                      <a:pt x="20000" y="16416"/>
                    </a:lnTo>
                    <a:lnTo>
                      <a:pt x="18400" y="14688"/>
                    </a:lnTo>
                    <a:lnTo>
                      <a:pt x="17600" y="12960"/>
                    </a:lnTo>
                    <a:lnTo>
                      <a:pt x="16800" y="12096"/>
                    </a:lnTo>
                    <a:lnTo>
                      <a:pt x="16800" y="11232"/>
                    </a:lnTo>
                    <a:lnTo>
                      <a:pt x="16000" y="10368"/>
                    </a:lnTo>
                    <a:lnTo>
                      <a:pt x="15200" y="9504"/>
                    </a:lnTo>
                    <a:lnTo>
                      <a:pt x="14400" y="8640"/>
                    </a:lnTo>
                    <a:lnTo>
                      <a:pt x="14400" y="7776"/>
                    </a:lnTo>
                    <a:lnTo>
                      <a:pt x="13600" y="6912"/>
                    </a:lnTo>
                    <a:lnTo>
                      <a:pt x="12800" y="6912"/>
                    </a:lnTo>
                    <a:lnTo>
                      <a:pt x="12000" y="6048"/>
                    </a:lnTo>
                    <a:lnTo>
                      <a:pt x="11200" y="5184"/>
                    </a:lnTo>
                    <a:lnTo>
                      <a:pt x="10400" y="4320"/>
                    </a:lnTo>
                    <a:lnTo>
                      <a:pt x="10400" y="4320"/>
                    </a:lnTo>
                    <a:lnTo>
                      <a:pt x="9600" y="3456"/>
                    </a:lnTo>
                    <a:lnTo>
                      <a:pt x="8800" y="2592"/>
                    </a:lnTo>
                    <a:lnTo>
                      <a:pt x="8000" y="2592"/>
                    </a:lnTo>
                    <a:lnTo>
                      <a:pt x="7200" y="1728"/>
                    </a:lnTo>
                    <a:lnTo>
                      <a:pt x="6400" y="864"/>
                    </a:lnTo>
                    <a:lnTo>
                      <a:pt x="5600" y="864"/>
                    </a:lnTo>
                    <a:lnTo>
                      <a:pt x="5600" y="864"/>
                    </a:lnTo>
                    <a:lnTo>
                      <a:pt x="4800" y="864"/>
                    </a:lnTo>
                    <a:lnTo>
                      <a:pt x="4800" y="0"/>
                    </a:lnTo>
                    <a:lnTo>
                      <a:pt x="4000" y="0"/>
                    </a:lnTo>
                    <a:lnTo>
                      <a:pt x="3200" y="0"/>
                    </a:lnTo>
                    <a:lnTo>
                      <a:pt x="32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1600" y="0"/>
                    </a:lnTo>
                    <a:lnTo>
                      <a:pt x="1600" y="0"/>
                    </a:lnTo>
                    <a:lnTo>
                      <a:pt x="800" y="0"/>
                    </a:lnTo>
                    <a:lnTo>
                      <a:pt x="0" y="0"/>
                    </a:lnTo>
                    <a:lnTo>
                      <a:pt x="0" y="3456"/>
                    </a:lnTo>
                    <a:lnTo>
                      <a:pt x="800" y="3456"/>
                    </a:lnTo>
                    <a:lnTo>
                      <a:pt x="800" y="3456"/>
                    </a:lnTo>
                    <a:lnTo>
                      <a:pt x="1600" y="3456"/>
                    </a:lnTo>
                    <a:lnTo>
                      <a:pt x="1600" y="3456"/>
                    </a:lnTo>
                    <a:lnTo>
                      <a:pt x="2400" y="3456"/>
                    </a:lnTo>
                    <a:lnTo>
                      <a:pt x="2400" y="3456"/>
                    </a:lnTo>
                    <a:lnTo>
                      <a:pt x="2400" y="3456"/>
                    </a:lnTo>
                    <a:lnTo>
                      <a:pt x="3200" y="4320"/>
                    </a:lnTo>
                    <a:lnTo>
                      <a:pt x="3200" y="4320"/>
                    </a:lnTo>
                    <a:lnTo>
                      <a:pt x="4000" y="4320"/>
                    </a:lnTo>
                    <a:lnTo>
                      <a:pt x="4000" y="4320"/>
                    </a:lnTo>
                    <a:lnTo>
                      <a:pt x="4000" y="4320"/>
                    </a:lnTo>
                    <a:lnTo>
                      <a:pt x="4800" y="4320"/>
                    </a:lnTo>
                    <a:lnTo>
                      <a:pt x="5600" y="5184"/>
                    </a:lnTo>
                    <a:lnTo>
                      <a:pt x="6400" y="5184"/>
                    </a:lnTo>
                    <a:lnTo>
                      <a:pt x="7200" y="6048"/>
                    </a:lnTo>
                    <a:lnTo>
                      <a:pt x="7200" y="6048"/>
                    </a:lnTo>
                    <a:lnTo>
                      <a:pt x="8000" y="6912"/>
                    </a:lnTo>
                    <a:lnTo>
                      <a:pt x="8800" y="6912"/>
                    </a:lnTo>
                    <a:lnTo>
                      <a:pt x="8800" y="7776"/>
                    </a:lnTo>
                    <a:lnTo>
                      <a:pt x="9600" y="8640"/>
                    </a:lnTo>
                    <a:lnTo>
                      <a:pt x="10400" y="9504"/>
                    </a:lnTo>
                    <a:lnTo>
                      <a:pt x="11200" y="9504"/>
                    </a:lnTo>
                    <a:lnTo>
                      <a:pt x="11200" y="10368"/>
                    </a:lnTo>
                    <a:lnTo>
                      <a:pt x="12000" y="11232"/>
                    </a:lnTo>
                    <a:lnTo>
                      <a:pt x="12800" y="12096"/>
                    </a:lnTo>
                    <a:lnTo>
                      <a:pt x="12800" y="12096"/>
                    </a:lnTo>
                    <a:lnTo>
                      <a:pt x="13600" y="13824"/>
                    </a:lnTo>
                    <a:lnTo>
                      <a:pt x="14400" y="13824"/>
                    </a:lnTo>
                    <a:lnTo>
                      <a:pt x="14400" y="14688"/>
                    </a:lnTo>
                    <a:lnTo>
                      <a:pt x="16000" y="16416"/>
                    </a:lnTo>
                    <a:lnTo>
                      <a:pt x="16800" y="18144"/>
                    </a:lnTo>
                    <a:lnTo>
                      <a:pt x="17600" y="19872"/>
                    </a:lnTo>
                    <a:lnTo>
                      <a:pt x="19200" y="21600"/>
                    </a:lnTo>
                    <a:lnTo>
                      <a:pt x="19200" y="21600"/>
                    </a:lnTo>
                    <a:lnTo>
                      <a:pt x="21600" y="1987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92" name="Shape 992"/>
              <p:cNvSpPr/>
              <p:nvPr/>
            </p:nvSpPr>
            <p:spPr>
              <a:xfrm>
                <a:off x="792162" y="1465262"/>
                <a:ext cx="4286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144"/>
                    </a:moveTo>
                    <a:lnTo>
                      <a:pt x="21600" y="18144"/>
                    </a:lnTo>
                    <a:lnTo>
                      <a:pt x="21600" y="18144"/>
                    </a:lnTo>
                    <a:lnTo>
                      <a:pt x="20800" y="18144"/>
                    </a:lnTo>
                    <a:lnTo>
                      <a:pt x="20800" y="18144"/>
                    </a:lnTo>
                    <a:lnTo>
                      <a:pt x="20000" y="17280"/>
                    </a:lnTo>
                    <a:lnTo>
                      <a:pt x="20000" y="17280"/>
                    </a:lnTo>
                    <a:lnTo>
                      <a:pt x="19200" y="17280"/>
                    </a:lnTo>
                    <a:lnTo>
                      <a:pt x="19200" y="17280"/>
                    </a:lnTo>
                    <a:lnTo>
                      <a:pt x="19200" y="17280"/>
                    </a:lnTo>
                    <a:lnTo>
                      <a:pt x="18400" y="17280"/>
                    </a:lnTo>
                    <a:lnTo>
                      <a:pt x="18400" y="17280"/>
                    </a:lnTo>
                    <a:lnTo>
                      <a:pt x="17600" y="17280"/>
                    </a:lnTo>
                    <a:lnTo>
                      <a:pt x="17600" y="17280"/>
                    </a:lnTo>
                    <a:lnTo>
                      <a:pt x="16800" y="16416"/>
                    </a:lnTo>
                    <a:lnTo>
                      <a:pt x="16000" y="16416"/>
                    </a:lnTo>
                    <a:lnTo>
                      <a:pt x="15200" y="15552"/>
                    </a:lnTo>
                    <a:lnTo>
                      <a:pt x="15200" y="15552"/>
                    </a:lnTo>
                    <a:lnTo>
                      <a:pt x="14400" y="14688"/>
                    </a:lnTo>
                    <a:lnTo>
                      <a:pt x="13600" y="14688"/>
                    </a:lnTo>
                    <a:lnTo>
                      <a:pt x="12800" y="13824"/>
                    </a:lnTo>
                    <a:lnTo>
                      <a:pt x="12800" y="12960"/>
                    </a:lnTo>
                    <a:lnTo>
                      <a:pt x="12000" y="12960"/>
                    </a:lnTo>
                    <a:lnTo>
                      <a:pt x="11200" y="12096"/>
                    </a:lnTo>
                    <a:lnTo>
                      <a:pt x="10400" y="11232"/>
                    </a:lnTo>
                    <a:lnTo>
                      <a:pt x="10400" y="11232"/>
                    </a:lnTo>
                    <a:lnTo>
                      <a:pt x="9600" y="10368"/>
                    </a:lnTo>
                    <a:lnTo>
                      <a:pt x="8800" y="9504"/>
                    </a:lnTo>
                    <a:lnTo>
                      <a:pt x="8800" y="8640"/>
                    </a:lnTo>
                    <a:lnTo>
                      <a:pt x="8000" y="7776"/>
                    </a:lnTo>
                    <a:lnTo>
                      <a:pt x="7200" y="6912"/>
                    </a:lnTo>
                    <a:lnTo>
                      <a:pt x="7200" y="6048"/>
                    </a:lnTo>
                    <a:lnTo>
                      <a:pt x="5600" y="4320"/>
                    </a:lnTo>
                    <a:lnTo>
                      <a:pt x="4800" y="2592"/>
                    </a:lnTo>
                    <a:lnTo>
                      <a:pt x="4000" y="1728"/>
                    </a:lnTo>
                    <a:lnTo>
                      <a:pt x="2400" y="0"/>
                    </a:lnTo>
                    <a:lnTo>
                      <a:pt x="0" y="1728"/>
                    </a:lnTo>
                    <a:lnTo>
                      <a:pt x="800" y="3456"/>
                    </a:lnTo>
                    <a:lnTo>
                      <a:pt x="1600" y="5184"/>
                    </a:lnTo>
                    <a:lnTo>
                      <a:pt x="3200" y="6912"/>
                    </a:lnTo>
                    <a:lnTo>
                      <a:pt x="4000" y="8640"/>
                    </a:lnTo>
                    <a:lnTo>
                      <a:pt x="4800" y="9504"/>
                    </a:lnTo>
                    <a:lnTo>
                      <a:pt x="5600" y="10368"/>
                    </a:lnTo>
                    <a:lnTo>
                      <a:pt x="5600" y="11232"/>
                    </a:lnTo>
                    <a:lnTo>
                      <a:pt x="6400" y="12096"/>
                    </a:lnTo>
                    <a:lnTo>
                      <a:pt x="7200" y="12096"/>
                    </a:lnTo>
                    <a:lnTo>
                      <a:pt x="8000" y="12960"/>
                    </a:lnTo>
                    <a:lnTo>
                      <a:pt x="8000" y="13824"/>
                    </a:lnTo>
                    <a:lnTo>
                      <a:pt x="8800" y="14688"/>
                    </a:lnTo>
                    <a:lnTo>
                      <a:pt x="9600" y="15552"/>
                    </a:lnTo>
                    <a:lnTo>
                      <a:pt x="10400" y="16416"/>
                    </a:lnTo>
                    <a:lnTo>
                      <a:pt x="11200" y="16416"/>
                    </a:lnTo>
                    <a:lnTo>
                      <a:pt x="12000" y="17280"/>
                    </a:lnTo>
                    <a:lnTo>
                      <a:pt x="12000" y="18144"/>
                    </a:lnTo>
                    <a:lnTo>
                      <a:pt x="12800" y="18144"/>
                    </a:lnTo>
                    <a:lnTo>
                      <a:pt x="13600" y="19008"/>
                    </a:lnTo>
                    <a:lnTo>
                      <a:pt x="14400" y="19008"/>
                    </a:lnTo>
                    <a:lnTo>
                      <a:pt x="15200" y="19872"/>
                    </a:lnTo>
                    <a:lnTo>
                      <a:pt x="16000" y="20736"/>
                    </a:lnTo>
                    <a:lnTo>
                      <a:pt x="16800" y="20736"/>
                    </a:lnTo>
                    <a:lnTo>
                      <a:pt x="16800" y="20736"/>
                    </a:lnTo>
                    <a:lnTo>
                      <a:pt x="17600" y="20736"/>
                    </a:lnTo>
                    <a:lnTo>
                      <a:pt x="17600" y="20736"/>
                    </a:lnTo>
                    <a:lnTo>
                      <a:pt x="18400" y="20736"/>
                    </a:lnTo>
                    <a:lnTo>
                      <a:pt x="19200" y="21600"/>
                    </a:lnTo>
                    <a:lnTo>
                      <a:pt x="19200" y="21600"/>
                    </a:lnTo>
                    <a:lnTo>
                      <a:pt x="20000" y="21600"/>
                    </a:lnTo>
                    <a:lnTo>
                      <a:pt x="20000" y="21600"/>
                    </a:lnTo>
                    <a:lnTo>
                      <a:pt x="20800" y="21600"/>
                    </a:lnTo>
                    <a:lnTo>
                      <a:pt x="2080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1814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93" name="Shape 993"/>
              <p:cNvSpPr/>
              <p:nvPr/>
            </p:nvSpPr>
            <p:spPr>
              <a:xfrm>
                <a:off x="835025" y="1466850"/>
                <a:ext cx="46038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366" y="0"/>
                    </a:moveTo>
                    <a:lnTo>
                      <a:pt x="19366" y="0"/>
                    </a:lnTo>
                    <a:lnTo>
                      <a:pt x="17876" y="1800"/>
                    </a:lnTo>
                    <a:lnTo>
                      <a:pt x="16386" y="3600"/>
                    </a:lnTo>
                    <a:lnTo>
                      <a:pt x="14897" y="5400"/>
                    </a:lnTo>
                    <a:lnTo>
                      <a:pt x="14152" y="7200"/>
                    </a:lnTo>
                    <a:lnTo>
                      <a:pt x="12662" y="8100"/>
                    </a:lnTo>
                    <a:lnTo>
                      <a:pt x="11917" y="9900"/>
                    </a:lnTo>
                    <a:lnTo>
                      <a:pt x="11172" y="10800"/>
                    </a:lnTo>
                    <a:lnTo>
                      <a:pt x="10428" y="11700"/>
                    </a:lnTo>
                    <a:lnTo>
                      <a:pt x="10428" y="11700"/>
                    </a:lnTo>
                    <a:lnTo>
                      <a:pt x="9683" y="12600"/>
                    </a:lnTo>
                    <a:lnTo>
                      <a:pt x="8938" y="13500"/>
                    </a:lnTo>
                    <a:lnTo>
                      <a:pt x="8193" y="13500"/>
                    </a:lnTo>
                    <a:lnTo>
                      <a:pt x="7448" y="14400"/>
                    </a:lnTo>
                    <a:lnTo>
                      <a:pt x="7448" y="15300"/>
                    </a:lnTo>
                    <a:lnTo>
                      <a:pt x="6703" y="15300"/>
                    </a:lnTo>
                    <a:lnTo>
                      <a:pt x="5959" y="16200"/>
                    </a:lnTo>
                    <a:lnTo>
                      <a:pt x="5959" y="16200"/>
                    </a:lnTo>
                    <a:lnTo>
                      <a:pt x="5214" y="16200"/>
                    </a:lnTo>
                    <a:lnTo>
                      <a:pt x="4469" y="17100"/>
                    </a:lnTo>
                    <a:lnTo>
                      <a:pt x="3724" y="17100"/>
                    </a:lnTo>
                    <a:lnTo>
                      <a:pt x="3724" y="17100"/>
                    </a:lnTo>
                    <a:lnTo>
                      <a:pt x="2979" y="17100"/>
                    </a:lnTo>
                    <a:lnTo>
                      <a:pt x="2979" y="17100"/>
                    </a:lnTo>
                    <a:lnTo>
                      <a:pt x="2979" y="17100"/>
                    </a:lnTo>
                    <a:lnTo>
                      <a:pt x="2234" y="17100"/>
                    </a:lnTo>
                    <a:lnTo>
                      <a:pt x="2234" y="18000"/>
                    </a:lnTo>
                    <a:lnTo>
                      <a:pt x="1490" y="18000"/>
                    </a:lnTo>
                    <a:lnTo>
                      <a:pt x="1490" y="18000"/>
                    </a:lnTo>
                    <a:lnTo>
                      <a:pt x="1490" y="18000"/>
                    </a:lnTo>
                    <a:lnTo>
                      <a:pt x="745" y="18000"/>
                    </a:lnTo>
                    <a:lnTo>
                      <a:pt x="745" y="18000"/>
                    </a:lnTo>
                    <a:lnTo>
                      <a:pt x="0" y="18000"/>
                    </a:lnTo>
                    <a:lnTo>
                      <a:pt x="0" y="21600"/>
                    </a:lnTo>
                    <a:lnTo>
                      <a:pt x="745" y="21600"/>
                    </a:lnTo>
                    <a:lnTo>
                      <a:pt x="745" y="21600"/>
                    </a:lnTo>
                    <a:lnTo>
                      <a:pt x="1490" y="21600"/>
                    </a:lnTo>
                    <a:lnTo>
                      <a:pt x="1490" y="21600"/>
                    </a:lnTo>
                    <a:lnTo>
                      <a:pt x="2234" y="21600"/>
                    </a:lnTo>
                    <a:lnTo>
                      <a:pt x="2234" y="21600"/>
                    </a:lnTo>
                    <a:lnTo>
                      <a:pt x="2979" y="21600"/>
                    </a:lnTo>
                    <a:lnTo>
                      <a:pt x="2979" y="21600"/>
                    </a:lnTo>
                    <a:lnTo>
                      <a:pt x="3724" y="20700"/>
                    </a:lnTo>
                    <a:lnTo>
                      <a:pt x="4469" y="20700"/>
                    </a:lnTo>
                    <a:lnTo>
                      <a:pt x="4469" y="20700"/>
                    </a:lnTo>
                    <a:lnTo>
                      <a:pt x="5214" y="20700"/>
                    </a:lnTo>
                    <a:lnTo>
                      <a:pt x="5959" y="20700"/>
                    </a:lnTo>
                    <a:lnTo>
                      <a:pt x="6703" y="19800"/>
                    </a:lnTo>
                    <a:lnTo>
                      <a:pt x="7448" y="19800"/>
                    </a:lnTo>
                    <a:lnTo>
                      <a:pt x="7448" y="18900"/>
                    </a:lnTo>
                    <a:lnTo>
                      <a:pt x="8193" y="18900"/>
                    </a:lnTo>
                    <a:lnTo>
                      <a:pt x="8938" y="18000"/>
                    </a:lnTo>
                    <a:lnTo>
                      <a:pt x="9683" y="17100"/>
                    </a:lnTo>
                    <a:lnTo>
                      <a:pt x="10428" y="17100"/>
                    </a:lnTo>
                    <a:lnTo>
                      <a:pt x="11172" y="16200"/>
                    </a:lnTo>
                    <a:lnTo>
                      <a:pt x="11917" y="15300"/>
                    </a:lnTo>
                    <a:lnTo>
                      <a:pt x="11917" y="14400"/>
                    </a:lnTo>
                    <a:lnTo>
                      <a:pt x="12662" y="14400"/>
                    </a:lnTo>
                    <a:lnTo>
                      <a:pt x="13407" y="13500"/>
                    </a:lnTo>
                    <a:lnTo>
                      <a:pt x="14152" y="12600"/>
                    </a:lnTo>
                    <a:lnTo>
                      <a:pt x="14897" y="10800"/>
                    </a:lnTo>
                    <a:lnTo>
                      <a:pt x="16386" y="9900"/>
                    </a:lnTo>
                    <a:lnTo>
                      <a:pt x="17876" y="8100"/>
                    </a:lnTo>
                    <a:lnTo>
                      <a:pt x="18621" y="6300"/>
                    </a:lnTo>
                    <a:lnTo>
                      <a:pt x="20110" y="4500"/>
                    </a:lnTo>
                    <a:lnTo>
                      <a:pt x="21600" y="2700"/>
                    </a:lnTo>
                    <a:lnTo>
                      <a:pt x="21600" y="2700"/>
                    </a:lnTo>
                    <a:lnTo>
                      <a:pt x="1936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94" name="Shape 994"/>
              <p:cNvSpPr/>
              <p:nvPr/>
            </p:nvSpPr>
            <p:spPr>
              <a:xfrm>
                <a:off x="876300" y="1449387"/>
                <a:ext cx="42863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21600" y="0"/>
                    </a:lnTo>
                    <a:lnTo>
                      <a:pt x="20000" y="0"/>
                    </a:lnTo>
                    <a:lnTo>
                      <a:pt x="18400" y="0"/>
                    </a:lnTo>
                    <a:lnTo>
                      <a:pt x="17600" y="1543"/>
                    </a:lnTo>
                    <a:lnTo>
                      <a:pt x="16000" y="1543"/>
                    </a:lnTo>
                    <a:lnTo>
                      <a:pt x="15200" y="1543"/>
                    </a:lnTo>
                    <a:lnTo>
                      <a:pt x="14400" y="1543"/>
                    </a:lnTo>
                    <a:lnTo>
                      <a:pt x="14400" y="1543"/>
                    </a:lnTo>
                    <a:lnTo>
                      <a:pt x="13600" y="1543"/>
                    </a:lnTo>
                    <a:lnTo>
                      <a:pt x="12800" y="1543"/>
                    </a:lnTo>
                    <a:lnTo>
                      <a:pt x="12000" y="3086"/>
                    </a:lnTo>
                    <a:lnTo>
                      <a:pt x="11200" y="3086"/>
                    </a:lnTo>
                    <a:lnTo>
                      <a:pt x="10400" y="3086"/>
                    </a:lnTo>
                    <a:lnTo>
                      <a:pt x="9600" y="4629"/>
                    </a:lnTo>
                    <a:lnTo>
                      <a:pt x="9600" y="4629"/>
                    </a:lnTo>
                    <a:lnTo>
                      <a:pt x="8800" y="4629"/>
                    </a:lnTo>
                    <a:lnTo>
                      <a:pt x="8000" y="6171"/>
                    </a:lnTo>
                    <a:lnTo>
                      <a:pt x="7200" y="6171"/>
                    </a:lnTo>
                    <a:lnTo>
                      <a:pt x="6400" y="6171"/>
                    </a:lnTo>
                    <a:lnTo>
                      <a:pt x="5600" y="7714"/>
                    </a:lnTo>
                    <a:lnTo>
                      <a:pt x="5600" y="7714"/>
                    </a:lnTo>
                    <a:lnTo>
                      <a:pt x="4800" y="9257"/>
                    </a:lnTo>
                    <a:lnTo>
                      <a:pt x="4000" y="10800"/>
                    </a:lnTo>
                    <a:lnTo>
                      <a:pt x="3200" y="10800"/>
                    </a:lnTo>
                    <a:lnTo>
                      <a:pt x="2400" y="12343"/>
                    </a:lnTo>
                    <a:lnTo>
                      <a:pt x="1600" y="13886"/>
                    </a:lnTo>
                    <a:lnTo>
                      <a:pt x="800" y="15429"/>
                    </a:lnTo>
                    <a:lnTo>
                      <a:pt x="800" y="15429"/>
                    </a:lnTo>
                    <a:lnTo>
                      <a:pt x="0" y="16971"/>
                    </a:lnTo>
                    <a:lnTo>
                      <a:pt x="2400" y="21600"/>
                    </a:lnTo>
                    <a:lnTo>
                      <a:pt x="2400" y="20057"/>
                    </a:lnTo>
                    <a:lnTo>
                      <a:pt x="3200" y="20057"/>
                    </a:lnTo>
                    <a:lnTo>
                      <a:pt x="4000" y="18514"/>
                    </a:lnTo>
                    <a:lnTo>
                      <a:pt x="4800" y="16971"/>
                    </a:lnTo>
                    <a:lnTo>
                      <a:pt x="5600" y="16971"/>
                    </a:lnTo>
                    <a:lnTo>
                      <a:pt x="5600" y="15429"/>
                    </a:lnTo>
                    <a:lnTo>
                      <a:pt x="6400" y="15429"/>
                    </a:lnTo>
                    <a:lnTo>
                      <a:pt x="7200" y="13886"/>
                    </a:lnTo>
                    <a:lnTo>
                      <a:pt x="7200" y="13886"/>
                    </a:lnTo>
                    <a:lnTo>
                      <a:pt x="8000" y="12343"/>
                    </a:lnTo>
                    <a:lnTo>
                      <a:pt x="8800" y="12343"/>
                    </a:lnTo>
                    <a:lnTo>
                      <a:pt x="9600" y="10800"/>
                    </a:lnTo>
                    <a:lnTo>
                      <a:pt x="9600" y="10800"/>
                    </a:lnTo>
                    <a:lnTo>
                      <a:pt x="10400" y="10800"/>
                    </a:lnTo>
                    <a:lnTo>
                      <a:pt x="11200" y="9257"/>
                    </a:lnTo>
                    <a:lnTo>
                      <a:pt x="12000" y="9257"/>
                    </a:lnTo>
                    <a:lnTo>
                      <a:pt x="12000" y="9257"/>
                    </a:lnTo>
                    <a:lnTo>
                      <a:pt x="12800" y="9257"/>
                    </a:lnTo>
                    <a:lnTo>
                      <a:pt x="13600" y="9257"/>
                    </a:lnTo>
                    <a:lnTo>
                      <a:pt x="14400" y="7714"/>
                    </a:lnTo>
                    <a:lnTo>
                      <a:pt x="14400" y="7714"/>
                    </a:lnTo>
                    <a:lnTo>
                      <a:pt x="15200" y="7714"/>
                    </a:lnTo>
                    <a:lnTo>
                      <a:pt x="16000" y="7714"/>
                    </a:lnTo>
                    <a:lnTo>
                      <a:pt x="16000" y="7714"/>
                    </a:lnTo>
                    <a:lnTo>
                      <a:pt x="17600" y="7714"/>
                    </a:lnTo>
                    <a:lnTo>
                      <a:pt x="19200" y="7714"/>
                    </a:lnTo>
                    <a:lnTo>
                      <a:pt x="20000" y="7714"/>
                    </a:lnTo>
                    <a:lnTo>
                      <a:pt x="21600" y="7714"/>
                    </a:lnTo>
                    <a:lnTo>
                      <a:pt x="21600" y="7714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95" name="Shape 995"/>
              <p:cNvSpPr/>
              <p:nvPr/>
            </p:nvSpPr>
            <p:spPr>
              <a:xfrm>
                <a:off x="919162" y="1449387"/>
                <a:ext cx="44451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550"/>
                    </a:moveTo>
                    <a:lnTo>
                      <a:pt x="21600" y="17550"/>
                    </a:lnTo>
                    <a:lnTo>
                      <a:pt x="20057" y="16200"/>
                    </a:lnTo>
                    <a:lnTo>
                      <a:pt x="18514" y="14850"/>
                    </a:lnTo>
                    <a:lnTo>
                      <a:pt x="16971" y="12150"/>
                    </a:lnTo>
                    <a:lnTo>
                      <a:pt x="16200" y="10800"/>
                    </a:lnTo>
                    <a:lnTo>
                      <a:pt x="14657" y="9450"/>
                    </a:lnTo>
                    <a:lnTo>
                      <a:pt x="13114" y="8100"/>
                    </a:lnTo>
                    <a:lnTo>
                      <a:pt x="12343" y="6750"/>
                    </a:lnTo>
                    <a:lnTo>
                      <a:pt x="10800" y="5400"/>
                    </a:lnTo>
                    <a:lnTo>
                      <a:pt x="10029" y="5400"/>
                    </a:lnTo>
                    <a:lnTo>
                      <a:pt x="9257" y="4050"/>
                    </a:lnTo>
                    <a:lnTo>
                      <a:pt x="8486" y="4050"/>
                    </a:lnTo>
                    <a:lnTo>
                      <a:pt x="8486" y="4050"/>
                    </a:lnTo>
                    <a:lnTo>
                      <a:pt x="7714" y="2700"/>
                    </a:lnTo>
                    <a:lnTo>
                      <a:pt x="6943" y="2700"/>
                    </a:lnTo>
                    <a:lnTo>
                      <a:pt x="6171" y="2700"/>
                    </a:lnTo>
                    <a:lnTo>
                      <a:pt x="5400" y="1350"/>
                    </a:lnTo>
                    <a:lnTo>
                      <a:pt x="4629" y="1350"/>
                    </a:lnTo>
                    <a:lnTo>
                      <a:pt x="3857" y="1350"/>
                    </a:lnTo>
                    <a:lnTo>
                      <a:pt x="3086" y="1350"/>
                    </a:lnTo>
                    <a:lnTo>
                      <a:pt x="3086" y="1350"/>
                    </a:lnTo>
                    <a:lnTo>
                      <a:pt x="2314" y="0"/>
                    </a:lnTo>
                    <a:lnTo>
                      <a:pt x="1543" y="0"/>
                    </a:lnTo>
                    <a:lnTo>
                      <a:pt x="771" y="0"/>
                    </a:lnTo>
                    <a:lnTo>
                      <a:pt x="0" y="0"/>
                    </a:lnTo>
                    <a:lnTo>
                      <a:pt x="0" y="6750"/>
                    </a:lnTo>
                    <a:lnTo>
                      <a:pt x="771" y="6750"/>
                    </a:lnTo>
                    <a:lnTo>
                      <a:pt x="771" y="6750"/>
                    </a:lnTo>
                    <a:lnTo>
                      <a:pt x="1543" y="6750"/>
                    </a:lnTo>
                    <a:lnTo>
                      <a:pt x="2314" y="6750"/>
                    </a:lnTo>
                    <a:lnTo>
                      <a:pt x="3086" y="6750"/>
                    </a:lnTo>
                    <a:lnTo>
                      <a:pt x="3086" y="6750"/>
                    </a:lnTo>
                    <a:lnTo>
                      <a:pt x="3857" y="6750"/>
                    </a:lnTo>
                    <a:lnTo>
                      <a:pt x="4629" y="6750"/>
                    </a:lnTo>
                    <a:lnTo>
                      <a:pt x="5400" y="8100"/>
                    </a:lnTo>
                    <a:lnTo>
                      <a:pt x="6171" y="8100"/>
                    </a:lnTo>
                    <a:lnTo>
                      <a:pt x="6171" y="8100"/>
                    </a:lnTo>
                    <a:lnTo>
                      <a:pt x="6943" y="9450"/>
                    </a:lnTo>
                    <a:lnTo>
                      <a:pt x="7714" y="9450"/>
                    </a:lnTo>
                    <a:lnTo>
                      <a:pt x="8486" y="9450"/>
                    </a:lnTo>
                    <a:lnTo>
                      <a:pt x="8486" y="10800"/>
                    </a:lnTo>
                    <a:lnTo>
                      <a:pt x="9257" y="10800"/>
                    </a:lnTo>
                    <a:lnTo>
                      <a:pt x="10800" y="12150"/>
                    </a:lnTo>
                    <a:lnTo>
                      <a:pt x="11571" y="13500"/>
                    </a:lnTo>
                    <a:lnTo>
                      <a:pt x="13114" y="14850"/>
                    </a:lnTo>
                    <a:lnTo>
                      <a:pt x="13886" y="16200"/>
                    </a:lnTo>
                    <a:lnTo>
                      <a:pt x="15429" y="17550"/>
                    </a:lnTo>
                    <a:lnTo>
                      <a:pt x="16971" y="18900"/>
                    </a:lnTo>
                    <a:lnTo>
                      <a:pt x="17743" y="20250"/>
                    </a:lnTo>
                    <a:lnTo>
                      <a:pt x="19286" y="21600"/>
                    </a:lnTo>
                    <a:lnTo>
                      <a:pt x="19286" y="21600"/>
                    </a:lnTo>
                    <a:lnTo>
                      <a:pt x="21600" y="1755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96" name="Shape 996"/>
              <p:cNvSpPr/>
              <p:nvPr/>
            </p:nvSpPr>
            <p:spPr>
              <a:xfrm>
                <a:off x="958850" y="1470025"/>
                <a:ext cx="42863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3745"/>
                    </a:moveTo>
                    <a:lnTo>
                      <a:pt x="21600" y="13745"/>
                    </a:lnTo>
                    <a:lnTo>
                      <a:pt x="20000" y="13745"/>
                    </a:lnTo>
                    <a:lnTo>
                      <a:pt x="19200" y="13745"/>
                    </a:lnTo>
                    <a:lnTo>
                      <a:pt x="17600" y="13745"/>
                    </a:lnTo>
                    <a:lnTo>
                      <a:pt x="16800" y="13745"/>
                    </a:lnTo>
                    <a:lnTo>
                      <a:pt x="16000" y="11782"/>
                    </a:lnTo>
                    <a:lnTo>
                      <a:pt x="14400" y="11782"/>
                    </a:lnTo>
                    <a:lnTo>
                      <a:pt x="13600" y="11782"/>
                    </a:lnTo>
                    <a:lnTo>
                      <a:pt x="12800" y="11782"/>
                    </a:lnTo>
                    <a:lnTo>
                      <a:pt x="12800" y="11782"/>
                    </a:lnTo>
                    <a:lnTo>
                      <a:pt x="12000" y="9818"/>
                    </a:lnTo>
                    <a:lnTo>
                      <a:pt x="11200" y="9818"/>
                    </a:lnTo>
                    <a:lnTo>
                      <a:pt x="11200" y="9818"/>
                    </a:lnTo>
                    <a:lnTo>
                      <a:pt x="10400" y="9818"/>
                    </a:lnTo>
                    <a:lnTo>
                      <a:pt x="9600" y="9818"/>
                    </a:lnTo>
                    <a:lnTo>
                      <a:pt x="8800" y="7855"/>
                    </a:lnTo>
                    <a:lnTo>
                      <a:pt x="8000" y="7855"/>
                    </a:lnTo>
                    <a:lnTo>
                      <a:pt x="8000" y="7855"/>
                    </a:lnTo>
                    <a:lnTo>
                      <a:pt x="7200" y="5891"/>
                    </a:lnTo>
                    <a:lnTo>
                      <a:pt x="6400" y="5891"/>
                    </a:lnTo>
                    <a:lnTo>
                      <a:pt x="5600" y="5891"/>
                    </a:lnTo>
                    <a:lnTo>
                      <a:pt x="5600" y="3927"/>
                    </a:lnTo>
                    <a:lnTo>
                      <a:pt x="4800" y="3927"/>
                    </a:lnTo>
                    <a:lnTo>
                      <a:pt x="4000" y="1964"/>
                    </a:lnTo>
                    <a:lnTo>
                      <a:pt x="3200" y="1964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0" y="5891"/>
                    </a:lnTo>
                    <a:lnTo>
                      <a:pt x="800" y="7855"/>
                    </a:lnTo>
                    <a:lnTo>
                      <a:pt x="1600" y="7855"/>
                    </a:lnTo>
                    <a:lnTo>
                      <a:pt x="2400" y="9818"/>
                    </a:lnTo>
                    <a:lnTo>
                      <a:pt x="3200" y="9818"/>
                    </a:lnTo>
                    <a:lnTo>
                      <a:pt x="3200" y="11782"/>
                    </a:lnTo>
                    <a:lnTo>
                      <a:pt x="4000" y="11782"/>
                    </a:lnTo>
                    <a:lnTo>
                      <a:pt x="4800" y="13745"/>
                    </a:lnTo>
                    <a:lnTo>
                      <a:pt x="5600" y="13745"/>
                    </a:lnTo>
                    <a:lnTo>
                      <a:pt x="6400" y="15709"/>
                    </a:lnTo>
                    <a:lnTo>
                      <a:pt x="7200" y="15709"/>
                    </a:lnTo>
                    <a:lnTo>
                      <a:pt x="8000" y="15709"/>
                    </a:lnTo>
                    <a:lnTo>
                      <a:pt x="8800" y="17673"/>
                    </a:lnTo>
                    <a:lnTo>
                      <a:pt x="8800" y="17673"/>
                    </a:lnTo>
                    <a:lnTo>
                      <a:pt x="9600" y="17673"/>
                    </a:lnTo>
                    <a:lnTo>
                      <a:pt x="10400" y="17673"/>
                    </a:lnTo>
                    <a:lnTo>
                      <a:pt x="11200" y="19636"/>
                    </a:lnTo>
                    <a:lnTo>
                      <a:pt x="12000" y="19636"/>
                    </a:lnTo>
                    <a:lnTo>
                      <a:pt x="12800" y="19636"/>
                    </a:lnTo>
                    <a:lnTo>
                      <a:pt x="12800" y="19636"/>
                    </a:lnTo>
                    <a:lnTo>
                      <a:pt x="13600" y="19636"/>
                    </a:lnTo>
                    <a:lnTo>
                      <a:pt x="15200" y="21600"/>
                    </a:lnTo>
                    <a:lnTo>
                      <a:pt x="16000" y="21600"/>
                    </a:lnTo>
                    <a:lnTo>
                      <a:pt x="17600" y="21600"/>
                    </a:lnTo>
                    <a:lnTo>
                      <a:pt x="18400" y="21600"/>
                    </a:lnTo>
                    <a:lnTo>
                      <a:pt x="2000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1374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97" name="Shape 997"/>
              <p:cNvSpPr/>
              <p:nvPr/>
            </p:nvSpPr>
            <p:spPr>
              <a:xfrm>
                <a:off x="1001712" y="1471612"/>
                <a:ext cx="34926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20618" y="0"/>
                    </a:lnTo>
                    <a:lnTo>
                      <a:pt x="19636" y="0"/>
                    </a:lnTo>
                    <a:lnTo>
                      <a:pt x="19636" y="0"/>
                    </a:lnTo>
                    <a:lnTo>
                      <a:pt x="18655" y="0"/>
                    </a:lnTo>
                    <a:lnTo>
                      <a:pt x="17673" y="2160"/>
                    </a:lnTo>
                    <a:lnTo>
                      <a:pt x="16691" y="2160"/>
                    </a:lnTo>
                    <a:lnTo>
                      <a:pt x="16691" y="2160"/>
                    </a:lnTo>
                    <a:lnTo>
                      <a:pt x="15709" y="2160"/>
                    </a:lnTo>
                    <a:lnTo>
                      <a:pt x="14727" y="2160"/>
                    </a:lnTo>
                    <a:lnTo>
                      <a:pt x="13745" y="2160"/>
                    </a:lnTo>
                    <a:lnTo>
                      <a:pt x="12764" y="4320"/>
                    </a:lnTo>
                    <a:lnTo>
                      <a:pt x="12764" y="4320"/>
                    </a:lnTo>
                    <a:lnTo>
                      <a:pt x="10800" y="6480"/>
                    </a:lnTo>
                    <a:lnTo>
                      <a:pt x="9818" y="6480"/>
                    </a:lnTo>
                    <a:lnTo>
                      <a:pt x="7855" y="8640"/>
                    </a:lnTo>
                    <a:lnTo>
                      <a:pt x="6873" y="8640"/>
                    </a:lnTo>
                    <a:lnTo>
                      <a:pt x="5891" y="10800"/>
                    </a:lnTo>
                    <a:lnTo>
                      <a:pt x="4909" y="10800"/>
                    </a:lnTo>
                    <a:lnTo>
                      <a:pt x="3927" y="10800"/>
                    </a:lnTo>
                    <a:lnTo>
                      <a:pt x="2945" y="10800"/>
                    </a:lnTo>
                    <a:lnTo>
                      <a:pt x="2945" y="12960"/>
                    </a:lnTo>
                    <a:lnTo>
                      <a:pt x="1964" y="12960"/>
                    </a:lnTo>
                    <a:lnTo>
                      <a:pt x="982" y="12960"/>
                    </a:lnTo>
                    <a:lnTo>
                      <a:pt x="982" y="12960"/>
                    </a:lnTo>
                    <a:lnTo>
                      <a:pt x="0" y="12960"/>
                    </a:lnTo>
                    <a:lnTo>
                      <a:pt x="0" y="1296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982" y="21600"/>
                    </a:lnTo>
                    <a:lnTo>
                      <a:pt x="1964" y="21600"/>
                    </a:lnTo>
                    <a:lnTo>
                      <a:pt x="2945" y="21600"/>
                    </a:lnTo>
                    <a:lnTo>
                      <a:pt x="3927" y="21600"/>
                    </a:lnTo>
                    <a:lnTo>
                      <a:pt x="3927" y="21600"/>
                    </a:lnTo>
                    <a:lnTo>
                      <a:pt x="4909" y="19440"/>
                    </a:lnTo>
                    <a:lnTo>
                      <a:pt x="5891" y="19440"/>
                    </a:lnTo>
                    <a:lnTo>
                      <a:pt x="6873" y="19440"/>
                    </a:lnTo>
                    <a:lnTo>
                      <a:pt x="8836" y="17280"/>
                    </a:lnTo>
                    <a:lnTo>
                      <a:pt x="9818" y="17280"/>
                    </a:lnTo>
                    <a:lnTo>
                      <a:pt x="11782" y="15120"/>
                    </a:lnTo>
                    <a:lnTo>
                      <a:pt x="12764" y="12960"/>
                    </a:lnTo>
                    <a:lnTo>
                      <a:pt x="13745" y="12960"/>
                    </a:lnTo>
                    <a:lnTo>
                      <a:pt x="14727" y="12960"/>
                    </a:lnTo>
                    <a:lnTo>
                      <a:pt x="15709" y="10800"/>
                    </a:lnTo>
                    <a:lnTo>
                      <a:pt x="15709" y="10800"/>
                    </a:lnTo>
                    <a:lnTo>
                      <a:pt x="16691" y="10800"/>
                    </a:lnTo>
                    <a:lnTo>
                      <a:pt x="17673" y="10800"/>
                    </a:lnTo>
                    <a:lnTo>
                      <a:pt x="17673" y="10800"/>
                    </a:lnTo>
                    <a:lnTo>
                      <a:pt x="18655" y="10800"/>
                    </a:lnTo>
                    <a:lnTo>
                      <a:pt x="18655" y="10800"/>
                    </a:lnTo>
                    <a:lnTo>
                      <a:pt x="19636" y="8640"/>
                    </a:lnTo>
                    <a:lnTo>
                      <a:pt x="20618" y="8640"/>
                    </a:lnTo>
                    <a:lnTo>
                      <a:pt x="20618" y="8640"/>
                    </a:lnTo>
                    <a:lnTo>
                      <a:pt x="21600" y="864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98" name="Shape 998"/>
              <p:cNvSpPr/>
              <p:nvPr/>
            </p:nvSpPr>
            <p:spPr>
              <a:xfrm>
                <a:off x="511175" y="2343150"/>
                <a:ext cx="69850" cy="682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8836" y="0"/>
                    </a:lnTo>
                    <a:lnTo>
                      <a:pt x="8836" y="0"/>
                    </a:lnTo>
                    <a:lnTo>
                      <a:pt x="8836" y="0"/>
                    </a:lnTo>
                    <a:lnTo>
                      <a:pt x="8836" y="0"/>
                    </a:lnTo>
                    <a:lnTo>
                      <a:pt x="8836" y="0"/>
                    </a:lnTo>
                    <a:lnTo>
                      <a:pt x="8836" y="0"/>
                    </a:lnTo>
                    <a:lnTo>
                      <a:pt x="9327" y="0"/>
                    </a:lnTo>
                    <a:lnTo>
                      <a:pt x="9327" y="502"/>
                    </a:lnTo>
                    <a:lnTo>
                      <a:pt x="9327" y="502"/>
                    </a:lnTo>
                    <a:lnTo>
                      <a:pt x="9327" y="502"/>
                    </a:lnTo>
                    <a:lnTo>
                      <a:pt x="9327" y="502"/>
                    </a:lnTo>
                    <a:lnTo>
                      <a:pt x="9327" y="502"/>
                    </a:lnTo>
                    <a:lnTo>
                      <a:pt x="9327" y="502"/>
                    </a:lnTo>
                    <a:lnTo>
                      <a:pt x="9327" y="502"/>
                    </a:lnTo>
                    <a:lnTo>
                      <a:pt x="9327" y="1005"/>
                    </a:lnTo>
                    <a:lnTo>
                      <a:pt x="9327" y="1005"/>
                    </a:lnTo>
                    <a:lnTo>
                      <a:pt x="9327" y="1005"/>
                    </a:lnTo>
                    <a:lnTo>
                      <a:pt x="9327" y="1005"/>
                    </a:lnTo>
                    <a:lnTo>
                      <a:pt x="9327" y="1005"/>
                    </a:lnTo>
                    <a:lnTo>
                      <a:pt x="9327" y="1005"/>
                    </a:lnTo>
                    <a:lnTo>
                      <a:pt x="9327" y="1005"/>
                    </a:lnTo>
                    <a:lnTo>
                      <a:pt x="9327" y="1507"/>
                    </a:lnTo>
                    <a:lnTo>
                      <a:pt x="9327" y="1507"/>
                    </a:lnTo>
                    <a:lnTo>
                      <a:pt x="9327" y="1507"/>
                    </a:lnTo>
                    <a:lnTo>
                      <a:pt x="9327" y="1507"/>
                    </a:lnTo>
                    <a:lnTo>
                      <a:pt x="9818" y="1507"/>
                    </a:lnTo>
                    <a:lnTo>
                      <a:pt x="9818" y="1507"/>
                    </a:lnTo>
                    <a:lnTo>
                      <a:pt x="9818" y="1507"/>
                    </a:lnTo>
                    <a:lnTo>
                      <a:pt x="9818" y="2009"/>
                    </a:lnTo>
                    <a:lnTo>
                      <a:pt x="9818" y="2009"/>
                    </a:lnTo>
                    <a:lnTo>
                      <a:pt x="9818" y="2009"/>
                    </a:lnTo>
                    <a:lnTo>
                      <a:pt x="9818" y="2009"/>
                    </a:lnTo>
                    <a:lnTo>
                      <a:pt x="9818" y="2009"/>
                    </a:lnTo>
                    <a:lnTo>
                      <a:pt x="9818" y="2009"/>
                    </a:lnTo>
                    <a:lnTo>
                      <a:pt x="9818" y="2009"/>
                    </a:lnTo>
                    <a:lnTo>
                      <a:pt x="9818" y="2512"/>
                    </a:lnTo>
                    <a:lnTo>
                      <a:pt x="9818" y="2512"/>
                    </a:lnTo>
                    <a:lnTo>
                      <a:pt x="9818" y="2512"/>
                    </a:lnTo>
                    <a:lnTo>
                      <a:pt x="9818" y="2512"/>
                    </a:lnTo>
                    <a:lnTo>
                      <a:pt x="9818" y="2512"/>
                    </a:lnTo>
                    <a:lnTo>
                      <a:pt x="9818" y="2512"/>
                    </a:lnTo>
                    <a:lnTo>
                      <a:pt x="9818" y="2512"/>
                    </a:lnTo>
                    <a:lnTo>
                      <a:pt x="10309" y="3014"/>
                    </a:lnTo>
                    <a:lnTo>
                      <a:pt x="10309" y="3014"/>
                    </a:lnTo>
                    <a:lnTo>
                      <a:pt x="10309" y="3014"/>
                    </a:lnTo>
                    <a:lnTo>
                      <a:pt x="10309" y="3014"/>
                    </a:lnTo>
                    <a:lnTo>
                      <a:pt x="10309" y="3014"/>
                    </a:lnTo>
                    <a:lnTo>
                      <a:pt x="10309" y="3014"/>
                    </a:lnTo>
                    <a:lnTo>
                      <a:pt x="10309" y="3014"/>
                    </a:lnTo>
                    <a:lnTo>
                      <a:pt x="10309" y="3516"/>
                    </a:lnTo>
                    <a:lnTo>
                      <a:pt x="10309" y="3516"/>
                    </a:lnTo>
                    <a:lnTo>
                      <a:pt x="10309" y="3516"/>
                    </a:lnTo>
                    <a:lnTo>
                      <a:pt x="10309" y="3516"/>
                    </a:lnTo>
                    <a:lnTo>
                      <a:pt x="10309" y="3516"/>
                    </a:lnTo>
                    <a:lnTo>
                      <a:pt x="10309" y="3516"/>
                    </a:lnTo>
                    <a:lnTo>
                      <a:pt x="10309" y="3516"/>
                    </a:lnTo>
                    <a:lnTo>
                      <a:pt x="10309" y="3516"/>
                    </a:lnTo>
                    <a:lnTo>
                      <a:pt x="10309" y="4019"/>
                    </a:lnTo>
                    <a:lnTo>
                      <a:pt x="10800" y="4019"/>
                    </a:lnTo>
                    <a:lnTo>
                      <a:pt x="10800" y="4019"/>
                    </a:lnTo>
                    <a:lnTo>
                      <a:pt x="10800" y="4019"/>
                    </a:lnTo>
                    <a:lnTo>
                      <a:pt x="10800" y="4019"/>
                    </a:lnTo>
                    <a:lnTo>
                      <a:pt x="10800" y="4019"/>
                    </a:lnTo>
                    <a:lnTo>
                      <a:pt x="10800" y="4019"/>
                    </a:lnTo>
                    <a:lnTo>
                      <a:pt x="10800" y="4521"/>
                    </a:lnTo>
                    <a:lnTo>
                      <a:pt x="10800" y="4521"/>
                    </a:lnTo>
                    <a:lnTo>
                      <a:pt x="10800" y="4521"/>
                    </a:lnTo>
                    <a:lnTo>
                      <a:pt x="10800" y="4521"/>
                    </a:lnTo>
                    <a:lnTo>
                      <a:pt x="10800" y="4521"/>
                    </a:lnTo>
                    <a:lnTo>
                      <a:pt x="11291" y="4521"/>
                    </a:lnTo>
                    <a:lnTo>
                      <a:pt x="11291" y="4521"/>
                    </a:lnTo>
                    <a:lnTo>
                      <a:pt x="11291" y="4521"/>
                    </a:lnTo>
                    <a:lnTo>
                      <a:pt x="11291" y="4521"/>
                    </a:lnTo>
                    <a:lnTo>
                      <a:pt x="11291" y="5023"/>
                    </a:lnTo>
                    <a:lnTo>
                      <a:pt x="11291" y="5023"/>
                    </a:lnTo>
                    <a:lnTo>
                      <a:pt x="11291" y="5023"/>
                    </a:lnTo>
                    <a:lnTo>
                      <a:pt x="11291" y="5023"/>
                    </a:lnTo>
                    <a:lnTo>
                      <a:pt x="11291" y="5023"/>
                    </a:lnTo>
                    <a:lnTo>
                      <a:pt x="11291" y="5023"/>
                    </a:lnTo>
                    <a:lnTo>
                      <a:pt x="11291" y="5023"/>
                    </a:lnTo>
                    <a:lnTo>
                      <a:pt x="11291" y="5023"/>
                    </a:lnTo>
                    <a:lnTo>
                      <a:pt x="11291" y="5526"/>
                    </a:lnTo>
                    <a:lnTo>
                      <a:pt x="11291" y="5526"/>
                    </a:lnTo>
                    <a:lnTo>
                      <a:pt x="11782" y="5526"/>
                    </a:lnTo>
                    <a:lnTo>
                      <a:pt x="11782" y="5526"/>
                    </a:lnTo>
                    <a:lnTo>
                      <a:pt x="11782" y="5526"/>
                    </a:lnTo>
                    <a:lnTo>
                      <a:pt x="11782" y="5526"/>
                    </a:lnTo>
                    <a:lnTo>
                      <a:pt x="11782" y="5526"/>
                    </a:lnTo>
                    <a:lnTo>
                      <a:pt x="11782" y="5526"/>
                    </a:lnTo>
                    <a:lnTo>
                      <a:pt x="11782" y="5526"/>
                    </a:lnTo>
                    <a:lnTo>
                      <a:pt x="11782" y="6028"/>
                    </a:lnTo>
                    <a:lnTo>
                      <a:pt x="11782" y="6028"/>
                    </a:lnTo>
                    <a:lnTo>
                      <a:pt x="11782" y="6028"/>
                    </a:lnTo>
                    <a:lnTo>
                      <a:pt x="11782" y="6028"/>
                    </a:lnTo>
                    <a:lnTo>
                      <a:pt x="11782" y="6028"/>
                    </a:lnTo>
                    <a:lnTo>
                      <a:pt x="12273" y="6028"/>
                    </a:lnTo>
                    <a:lnTo>
                      <a:pt x="12273" y="6028"/>
                    </a:lnTo>
                    <a:lnTo>
                      <a:pt x="12273" y="6530"/>
                    </a:lnTo>
                    <a:lnTo>
                      <a:pt x="12273" y="6530"/>
                    </a:lnTo>
                    <a:lnTo>
                      <a:pt x="12273" y="6530"/>
                    </a:lnTo>
                    <a:lnTo>
                      <a:pt x="12273" y="6530"/>
                    </a:lnTo>
                    <a:lnTo>
                      <a:pt x="12273" y="6530"/>
                    </a:lnTo>
                    <a:lnTo>
                      <a:pt x="12273" y="6530"/>
                    </a:lnTo>
                    <a:lnTo>
                      <a:pt x="12273" y="6530"/>
                    </a:lnTo>
                    <a:lnTo>
                      <a:pt x="12273" y="6530"/>
                    </a:lnTo>
                    <a:lnTo>
                      <a:pt x="12273" y="6530"/>
                    </a:lnTo>
                    <a:lnTo>
                      <a:pt x="12273" y="7033"/>
                    </a:lnTo>
                    <a:lnTo>
                      <a:pt x="12764" y="7033"/>
                    </a:lnTo>
                    <a:lnTo>
                      <a:pt x="12764" y="7033"/>
                    </a:lnTo>
                    <a:lnTo>
                      <a:pt x="12764" y="7033"/>
                    </a:lnTo>
                    <a:lnTo>
                      <a:pt x="12764" y="7033"/>
                    </a:lnTo>
                    <a:lnTo>
                      <a:pt x="12764" y="7033"/>
                    </a:lnTo>
                    <a:lnTo>
                      <a:pt x="12764" y="7033"/>
                    </a:lnTo>
                    <a:lnTo>
                      <a:pt x="12764" y="7033"/>
                    </a:lnTo>
                    <a:lnTo>
                      <a:pt x="12764" y="7033"/>
                    </a:lnTo>
                    <a:lnTo>
                      <a:pt x="12764" y="7535"/>
                    </a:lnTo>
                    <a:lnTo>
                      <a:pt x="12764" y="7535"/>
                    </a:lnTo>
                    <a:lnTo>
                      <a:pt x="12764" y="7535"/>
                    </a:lnTo>
                    <a:lnTo>
                      <a:pt x="13255" y="7535"/>
                    </a:lnTo>
                    <a:lnTo>
                      <a:pt x="13255" y="7535"/>
                    </a:lnTo>
                    <a:lnTo>
                      <a:pt x="13255" y="7535"/>
                    </a:lnTo>
                    <a:lnTo>
                      <a:pt x="13255" y="7535"/>
                    </a:lnTo>
                    <a:lnTo>
                      <a:pt x="13255" y="7535"/>
                    </a:lnTo>
                    <a:lnTo>
                      <a:pt x="13255" y="7535"/>
                    </a:lnTo>
                    <a:lnTo>
                      <a:pt x="13255" y="7535"/>
                    </a:lnTo>
                    <a:lnTo>
                      <a:pt x="13255" y="8037"/>
                    </a:lnTo>
                    <a:lnTo>
                      <a:pt x="13255" y="8037"/>
                    </a:lnTo>
                    <a:lnTo>
                      <a:pt x="13255" y="8037"/>
                    </a:lnTo>
                    <a:lnTo>
                      <a:pt x="13255" y="8037"/>
                    </a:lnTo>
                    <a:lnTo>
                      <a:pt x="13745" y="8037"/>
                    </a:lnTo>
                    <a:lnTo>
                      <a:pt x="13745" y="8037"/>
                    </a:lnTo>
                    <a:lnTo>
                      <a:pt x="13745" y="8037"/>
                    </a:lnTo>
                    <a:lnTo>
                      <a:pt x="13745" y="8037"/>
                    </a:lnTo>
                    <a:lnTo>
                      <a:pt x="13745" y="8037"/>
                    </a:lnTo>
                    <a:lnTo>
                      <a:pt x="13745" y="8037"/>
                    </a:lnTo>
                    <a:lnTo>
                      <a:pt x="13745" y="8540"/>
                    </a:lnTo>
                    <a:lnTo>
                      <a:pt x="13745" y="8540"/>
                    </a:lnTo>
                    <a:lnTo>
                      <a:pt x="14236" y="8540"/>
                    </a:lnTo>
                    <a:lnTo>
                      <a:pt x="14236" y="8540"/>
                    </a:lnTo>
                    <a:lnTo>
                      <a:pt x="14236" y="8540"/>
                    </a:lnTo>
                    <a:lnTo>
                      <a:pt x="14236" y="8540"/>
                    </a:lnTo>
                    <a:lnTo>
                      <a:pt x="14236" y="8540"/>
                    </a:lnTo>
                    <a:lnTo>
                      <a:pt x="14236" y="8540"/>
                    </a:lnTo>
                    <a:lnTo>
                      <a:pt x="14236" y="8540"/>
                    </a:lnTo>
                    <a:lnTo>
                      <a:pt x="14236" y="8540"/>
                    </a:lnTo>
                    <a:lnTo>
                      <a:pt x="14236" y="9042"/>
                    </a:lnTo>
                    <a:lnTo>
                      <a:pt x="14236" y="9042"/>
                    </a:lnTo>
                    <a:lnTo>
                      <a:pt x="14727" y="9042"/>
                    </a:lnTo>
                    <a:lnTo>
                      <a:pt x="14727" y="9042"/>
                    </a:lnTo>
                    <a:lnTo>
                      <a:pt x="14727" y="9042"/>
                    </a:lnTo>
                    <a:lnTo>
                      <a:pt x="14727" y="9042"/>
                    </a:lnTo>
                    <a:lnTo>
                      <a:pt x="14727" y="9042"/>
                    </a:lnTo>
                    <a:lnTo>
                      <a:pt x="14727" y="9042"/>
                    </a:lnTo>
                    <a:lnTo>
                      <a:pt x="14727" y="9042"/>
                    </a:lnTo>
                    <a:lnTo>
                      <a:pt x="14727" y="9544"/>
                    </a:lnTo>
                    <a:lnTo>
                      <a:pt x="14727" y="9544"/>
                    </a:lnTo>
                    <a:lnTo>
                      <a:pt x="14727" y="9544"/>
                    </a:lnTo>
                    <a:lnTo>
                      <a:pt x="15218" y="9544"/>
                    </a:lnTo>
                    <a:lnTo>
                      <a:pt x="15218" y="9544"/>
                    </a:lnTo>
                    <a:lnTo>
                      <a:pt x="15218" y="9544"/>
                    </a:lnTo>
                    <a:lnTo>
                      <a:pt x="15218" y="9544"/>
                    </a:lnTo>
                    <a:lnTo>
                      <a:pt x="15218" y="9544"/>
                    </a:lnTo>
                    <a:lnTo>
                      <a:pt x="15218" y="9544"/>
                    </a:lnTo>
                    <a:lnTo>
                      <a:pt x="15218" y="9544"/>
                    </a:lnTo>
                    <a:lnTo>
                      <a:pt x="15218" y="9544"/>
                    </a:lnTo>
                    <a:lnTo>
                      <a:pt x="15218" y="9544"/>
                    </a:lnTo>
                    <a:lnTo>
                      <a:pt x="15709" y="10047"/>
                    </a:lnTo>
                    <a:lnTo>
                      <a:pt x="15709" y="10047"/>
                    </a:lnTo>
                    <a:lnTo>
                      <a:pt x="15709" y="10047"/>
                    </a:lnTo>
                    <a:lnTo>
                      <a:pt x="15709" y="10047"/>
                    </a:lnTo>
                    <a:lnTo>
                      <a:pt x="15709" y="10047"/>
                    </a:lnTo>
                    <a:lnTo>
                      <a:pt x="15709" y="10047"/>
                    </a:lnTo>
                    <a:lnTo>
                      <a:pt x="15709" y="10047"/>
                    </a:lnTo>
                    <a:lnTo>
                      <a:pt x="15709" y="10047"/>
                    </a:lnTo>
                    <a:lnTo>
                      <a:pt x="15709" y="10047"/>
                    </a:lnTo>
                    <a:lnTo>
                      <a:pt x="16200" y="10047"/>
                    </a:lnTo>
                    <a:lnTo>
                      <a:pt x="16200" y="10047"/>
                    </a:lnTo>
                    <a:lnTo>
                      <a:pt x="16200" y="10047"/>
                    </a:lnTo>
                    <a:lnTo>
                      <a:pt x="16200" y="10549"/>
                    </a:lnTo>
                    <a:lnTo>
                      <a:pt x="16200" y="10549"/>
                    </a:lnTo>
                    <a:lnTo>
                      <a:pt x="16200" y="10549"/>
                    </a:lnTo>
                    <a:lnTo>
                      <a:pt x="16200" y="10549"/>
                    </a:lnTo>
                    <a:lnTo>
                      <a:pt x="16200" y="10549"/>
                    </a:lnTo>
                    <a:lnTo>
                      <a:pt x="16691" y="10549"/>
                    </a:lnTo>
                    <a:lnTo>
                      <a:pt x="16691" y="10549"/>
                    </a:lnTo>
                    <a:lnTo>
                      <a:pt x="16691" y="10549"/>
                    </a:lnTo>
                    <a:lnTo>
                      <a:pt x="16691" y="10549"/>
                    </a:lnTo>
                    <a:lnTo>
                      <a:pt x="16691" y="10549"/>
                    </a:lnTo>
                    <a:lnTo>
                      <a:pt x="16691" y="10549"/>
                    </a:lnTo>
                    <a:lnTo>
                      <a:pt x="16691" y="10549"/>
                    </a:lnTo>
                    <a:lnTo>
                      <a:pt x="17182" y="11051"/>
                    </a:lnTo>
                    <a:lnTo>
                      <a:pt x="17182" y="11051"/>
                    </a:lnTo>
                    <a:lnTo>
                      <a:pt x="17182" y="11051"/>
                    </a:lnTo>
                    <a:lnTo>
                      <a:pt x="17182" y="11051"/>
                    </a:lnTo>
                    <a:lnTo>
                      <a:pt x="17182" y="11051"/>
                    </a:lnTo>
                    <a:lnTo>
                      <a:pt x="17182" y="11051"/>
                    </a:lnTo>
                    <a:lnTo>
                      <a:pt x="17182" y="11051"/>
                    </a:lnTo>
                    <a:lnTo>
                      <a:pt x="17182" y="11051"/>
                    </a:lnTo>
                    <a:lnTo>
                      <a:pt x="17673" y="11051"/>
                    </a:lnTo>
                    <a:lnTo>
                      <a:pt x="17673" y="11051"/>
                    </a:lnTo>
                    <a:lnTo>
                      <a:pt x="17673" y="11051"/>
                    </a:lnTo>
                    <a:lnTo>
                      <a:pt x="17673" y="11051"/>
                    </a:lnTo>
                    <a:lnTo>
                      <a:pt x="17673" y="11051"/>
                    </a:lnTo>
                    <a:lnTo>
                      <a:pt x="17673" y="11051"/>
                    </a:lnTo>
                    <a:lnTo>
                      <a:pt x="17673" y="11553"/>
                    </a:lnTo>
                    <a:lnTo>
                      <a:pt x="17673" y="11553"/>
                    </a:lnTo>
                    <a:lnTo>
                      <a:pt x="17673" y="11553"/>
                    </a:lnTo>
                    <a:lnTo>
                      <a:pt x="18164" y="11553"/>
                    </a:lnTo>
                    <a:lnTo>
                      <a:pt x="18164" y="11553"/>
                    </a:lnTo>
                    <a:lnTo>
                      <a:pt x="18164" y="11553"/>
                    </a:lnTo>
                    <a:lnTo>
                      <a:pt x="18164" y="11553"/>
                    </a:lnTo>
                    <a:lnTo>
                      <a:pt x="18164" y="11553"/>
                    </a:lnTo>
                    <a:lnTo>
                      <a:pt x="18164" y="11553"/>
                    </a:lnTo>
                    <a:lnTo>
                      <a:pt x="18164" y="11553"/>
                    </a:lnTo>
                    <a:lnTo>
                      <a:pt x="18655" y="11553"/>
                    </a:lnTo>
                    <a:lnTo>
                      <a:pt x="18655" y="11553"/>
                    </a:lnTo>
                    <a:lnTo>
                      <a:pt x="18655" y="11553"/>
                    </a:lnTo>
                    <a:lnTo>
                      <a:pt x="18655" y="11553"/>
                    </a:lnTo>
                    <a:lnTo>
                      <a:pt x="18655" y="12056"/>
                    </a:lnTo>
                    <a:lnTo>
                      <a:pt x="18655" y="12056"/>
                    </a:lnTo>
                    <a:lnTo>
                      <a:pt x="18655" y="12056"/>
                    </a:lnTo>
                    <a:lnTo>
                      <a:pt x="18655" y="12056"/>
                    </a:lnTo>
                    <a:lnTo>
                      <a:pt x="19145" y="12056"/>
                    </a:lnTo>
                    <a:lnTo>
                      <a:pt x="19145" y="12056"/>
                    </a:lnTo>
                    <a:lnTo>
                      <a:pt x="19145" y="12056"/>
                    </a:lnTo>
                    <a:lnTo>
                      <a:pt x="19145" y="12056"/>
                    </a:lnTo>
                    <a:lnTo>
                      <a:pt x="19145" y="12056"/>
                    </a:lnTo>
                    <a:lnTo>
                      <a:pt x="19145" y="12056"/>
                    </a:lnTo>
                    <a:lnTo>
                      <a:pt x="19145" y="12056"/>
                    </a:lnTo>
                    <a:lnTo>
                      <a:pt x="19636" y="12056"/>
                    </a:lnTo>
                    <a:lnTo>
                      <a:pt x="19636" y="12056"/>
                    </a:lnTo>
                    <a:lnTo>
                      <a:pt x="19636" y="12558"/>
                    </a:lnTo>
                    <a:lnTo>
                      <a:pt x="19636" y="12558"/>
                    </a:lnTo>
                    <a:lnTo>
                      <a:pt x="19636" y="12558"/>
                    </a:lnTo>
                    <a:lnTo>
                      <a:pt x="19636" y="12558"/>
                    </a:lnTo>
                    <a:lnTo>
                      <a:pt x="19636" y="12558"/>
                    </a:lnTo>
                    <a:lnTo>
                      <a:pt x="20127" y="12558"/>
                    </a:lnTo>
                    <a:lnTo>
                      <a:pt x="20127" y="12558"/>
                    </a:lnTo>
                    <a:lnTo>
                      <a:pt x="20127" y="12558"/>
                    </a:lnTo>
                    <a:lnTo>
                      <a:pt x="20127" y="12558"/>
                    </a:lnTo>
                    <a:lnTo>
                      <a:pt x="20127" y="12558"/>
                    </a:lnTo>
                    <a:lnTo>
                      <a:pt x="20127" y="12558"/>
                    </a:lnTo>
                    <a:lnTo>
                      <a:pt x="20127" y="12558"/>
                    </a:lnTo>
                    <a:lnTo>
                      <a:pt x="20618" y="12558"/>
                    </a:lnTo>
                    <a:lnTo>
                      <a:pt x="20618" y="12558"/>
                    </a:lnTo>
                    <a:lnTo>
                      <a:pt x="20618" y="12558"/>
                    </a:lnTo>
                    <a:lnTo>
                      <a:pt x="20618" y="12558"/>
                    </a:lnTo>
                    <a:lnTo>
                      <a:pt x="20618" y="12558"/>
                    </a:lnTo>
                    <a:lnTo>
                      <a:pt x="20618" y="13060"/>
                    </a:lnTo>
                    <a:lnTo>
                      <a:pt x="20618" y="13060"/>
                    </a:lnTo>
                    <a:lnTo>
                      <a:pt x="21109" y="13060"/>
                    </a:lnTo>
                    <a:lnTo>
                      <a:pt x="21109" y="13060"/>
                    </a:lnTo>
                    <a:lnTo>
                      <a:pt x="21109" y="13060"/>
                    </a:lnTo>
                    <a:lnTo>
                      <a:pt x="21109" y="13060"/>
                    </a:lnTo>
                    <a:lnTo>
                      <a:pt x="21109" y="13060"/>
                    </a:lnTo>
                    <a:lnTo>
                      <a:pt x="21109" y="13060"/>
                    </a:lnTo>
                    <a:lnTo>
                      <a:pt x="21109" y="13060"/>
                    </a:lnTo>
                    <a:lnTo>
                      <a:pt x="21600" y="13060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999" name="Shape 999"/>
              <p:cNvSpPr/>
              <p:nvPr/>
            </p:nvSpPr>
            <p:spPr>
              <a:xfrm>
                <a:off x="533400" y="2317750"/>
                <a:ext cx="57150" cy="714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800" y="0"/>
                    </a:moveTo>
                    <a:lnTo>
                      <a:pt x="19800" y="0"/>
                    </a:lnTo>
                    <a:lnTo>
                      <a:pt x="19200" y="480"/>
                    </a:lnTo>
                    <a:lnTo>
                      <a:pt x="18600" y="960"/>
                    </a:lnTo>
                    <a:lnTo>
                      <a:pt x="18000" y="1440"/>
                    </a:lnTo>
                    <a:lnTo>
                      <a:pt x="18000" y="1920"/>
                    </a:lnTo>
                    <a:lnTo>
                      <a:pt x="17400" y="2400"/>
                    </a:lnTo>
                    <a:lnTo>
                      <a:pt x="16800" y="2880"/>
                    </a:lnTo>
                    <a:lnTo>
                      <a:pt x="16200" y="3360"/>
                    </a:lnTo>
                    <a:lnTo>
                      <a:pt x="15000" y="4320"/>
                    </a:lnTo>
                    <a:lnTo>
                      <a:pt x="13800" y="5760"/>
                    </a:lnTo>
                    <a:lnTo>
                      <a:pt x="12600" y="7200"/>
                    </a:lnTo>
                    <a:lnTo>
                      <a:pt x="10800" y="8640"/>
                    </a:lnTo>
                    <a:lnTo>
                      <a:pt x="9600" y="10560"/>
                    </a:lnTo>
                    <a:lnTo>
                      <a:pt x="7800" y="12000"/>
                    </a:lnTo>
                    <a:lnTo>
                      <a:pt x="6600" y="13440"/>
                    </a:lnTo>
                    <a:lnTo>
                      <a:pt x="5400" y="14880"/>
                    </a:lnTo>
                    <a:lnTo>
                      <a:pt x="3600" y="16320"/>
                    </a:lnTo>
                    <a:lnTo>
                      <a:pt x="3000" y="17760"/>
                    </a:lnTo>
                    <a:lnTo>
                      <a:pt x="1800" y="18720"/>
                    </a:lnTo>
                    <a:lnTo>
                      <a:pt x="1200" y="19200"/>
                    </a:lnTo>
                    <a:lnTo>
                      <a:pt x="600" y="19680"/>
                    </a:lnTo>
                    <a:lnTo>
                      <a:pt x="600" y="20160"/>
                    </a:lnTo>
                    <a:lnTo>
                      <a:pt x="0" y="20160"/>
                    </a:lnTo>
                    <a:lnTo>
                      <a:pt x="1800" y="21600"/>
                    </a:lnTo>
                    <a:lnTo>
                      <a:pt x="2400" y="21120"/>
                    </a:lnTo>
                    <a:lnTo>
                      <a:pt x="3000" y="21120"/>
                    </a:lnTo>
                    <a:lnTo>
                      <a:pt x="3000" y="20640"/>
                    </a:lnTo>
                    <a:lnTo>
                      <a:pt x="3600" y="20160"/>
                    </a:lnTo>
                    <a:lnTo>
                      <a:pt x="4800" y="18720"/>
                    </a:lnTo>
                    <a:lnTo>
                      <a:pt x="6000" y="17760"/>
                    </a:lnTo>
                    <a:lnTo>
                      <a:pt x="7200" y="16320"/>
                    </a:lnTo>
                    <a:lnTo>
                      <a:pt x="8400" y="14880"/>
                    </a:lnTo>
                    <a:lnTo>
                      <a:pt x="10200" y="13440"/>
                    </a:lnTo>
                    <a:lnTo>
                      <a:pt x="11400" y="11520"/>
                    </a:lnTo>
                    <a:lnTo>
                      <a:pt x="13200" y="10080"/>
                    </a:lnTo>
                    <a:lnTo>
                      <a:pt x="14400" y="8640"/>
                    </a:lnTo>
                    <a:lnTo>
                      <a:pt x="16200" y="6720"/>
                    </a:lnTo>
                    <a:lnTo>
                      <a:pt x="17400" y="5760"/>
                    </a:lnTo>
                    <a:lnTo>
                      <a:pt x="18000" y="4800"/>
                    </a:lnTo>
                    <a:lnTo>
                      <a:pt x="18600" y="4320"/>
                    </a:lnTo>
                    <a:lnTo>
                      <a:pt x="19200" y="3840"/>
                    </a:lnTo>
                    <a:lnTo>
                      <a:pt x="19800" y="2880"/>
                    </a:lnTo>
                    <a:lnTo>
                      <a:pt x="20400" y="2400"/>
                    </a:lnTo>
                    <a:lnTo>
                      <a:pt x="21000" y="2400"/>
                    </a:lnTo>
                    <a:lnTo>
                      <a:pt x="21000" y="1920"/>
                    </a:lnTo>
                    <a:lnTo>
                      <a:pt x="21600" y="1440"/>
                    </a:lnTo>
                    <a:lnTo>
                      <a:pt x="21600" y="1440"/>
                    </a:lnTo>
                    <a:lnTo>
                      <a:pt x="198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00" name="Shape 1000"/>
              <p:cNvSpPr/>
              <p:nvPr/>
            </p:nvSpPr>
            <p:spPr>
              <a:xfrm>
                <a:off x="585787" y="2295525"/>
                <a:ext cx="44451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829" y="0"/>
                    </a:moveTo>
                    <a:lnTo>
                      <a:pt x="20829" y="0"/>
                    </a:lnTo>
                    <a:lnTo>
                      <a:pt x="20057" y="0"/>
                    </a:lnTo>
                    <a:lnTo>
                      <a:pt x="20057" y="0"/>
                    </a:lnTo>
                    <a:lnTo>
                      <a:pt x="19286" y="0"/>
                    </a:lnTo>
                    <a:lnTo>
                      <a:pt x="18514" y="0"/>
                    </a:lnTo>
                    <a:lnTo>
                      <a:pt x="17743" y="1271"/>
                    </a:lnTo>
                    <a:lnTo>
                      <a:pt x="16971" y="1271"/>
                    </a:lnTo>
                    <a:lnTo>
                      <a:pt x="16200" y="1271"/>
                    </a:lnTo>
                    <a:lnTo>
                      <a:pt x="15429" y="1271"/>
                    </a:lnTo>
                    <a:lnTo>
                      <a:pt x="14657" y="2541"/>
                    </a:lnTo>
                    <a:lnTo>
                      <a:pt x="13886" y="2541"/>
                    </a:lnTo>
                    <a:lnTo>
                      <a:pt x="13114" y="2541"/>
                    </a:lnTo>
                    <a:lnTo>
                      <a:pt x="12343" y="3812"/>
                    </a:lnTo>
                    <a:lnTo>
                      <a:pt x="11571" y="3812"/>
                    </a:lnTo>
                    <a:lnTo>
                      <a:pt x="10800" y="5082"/>
                    </a:lnTo>
                    <a:lnTo>
                      <a:pt x="10800" y="5082"/>
                    </a:lnTo>
                    <a:lnTo>
                      <a:pt x="10029" y="6353"/>
                    </a:lnTo>
                    <a:lnTo>
                      <a:pt x="9257" y="6353"/>
                    </a:lnTo>
                    <a:lnTo>
                      <a:pt x="8486" y="6353"/>
                    </a:lnTo>
                    <a:lnTo>
                      <a:pt x="7714" y="7624"/>
                    </a:lnTo>
                    <a:lnTo>
                      <a:pt x="6943" y="8894"/>
                    </a:lnTo>
                    <a:lnTo>
                      <a:pt x="6171" y="8894"/>
                    </a:lnTo>
                    <a:lnTo>
                      <a:pt x="6171" y="10165"/>
                    </a:lnTo>
                    <a:lnTo>
                      <a:pt x="5400" y="10165"/>
                    </a:lnTo>
                    <a:lnTo>
                      <a:pt x="4629" y="11435"/>
                    </a:lnTo>
                    <a:lnTo>
                      <a:pt x="3857" y="11435"/>
                    </a:lnTo>
                    <a:lnTo>
                      <a:pt x="3086" y="12706"/>
                    </a:lnTo>
                    <a:lnTo>
                      <a:pt x="3086" y="13976"/>
                    </a:lnTo>
                    <a:lnTo>
                      <a:pt x="2314" y="13976"/>
                    </a:lnTo>
                    <a:lnTo>
                      <a:pt x="1543" y="15247"/>
                    </a:lnTo>
                    <a:lnTo>
                      <a:pt x="771" y="16518"/>
                    </a:lnTo>
                    <a:lnTo>
                      <a:pt x="771" y="16518"/>
                    </a:lnTo>
                    <a:lnTo>
                      <a:pt x="0" y="17788"/>
                    </a:lnTo>
                    <a:lnTo>
                      <a:pt x="2314" y="21600"/>
                    </a:lnTo>
                    <a:lnTo>
                      <a:pt x="3086" y="20329"/>
                    </a:lnTo>
                    <a:lnTo>
                      <a:pt x="3086" y="20329"/>
                    </a:lnTo>
                    <a:lnTo>
                      <a:pt x="3857" y="19059"/>
                    </a:lnTo>
                    <a:lnTo>
                      <a:pt x="4629" y="19059"/>
                    </a:lnTo>
                    <a:lnTo>
                      <a:pt x="4629" y="17788"/>
                    </a:lnTo>
                    <a:lnTo>
                      <a:pt x="5400" y="16518"/>
                    </a:lnTo>
                    <a:lnTo>
                      <a:pt x="6171" y="16518"/>
                    </a:lnTo>
                    <a:lnTo>
                      <a:pt x="6943" y="15247"/>
                    </a:lnTo>
                    <a:lnTo>
                      <a:pt x="6943" y="15247"/>
                    </a:lnTo>
                    <a:lnTo>
                      <a:pt x="7714" y="13976"/>
                    </a:lnTo>
                    <a:lnTo>
                      <a:pt x="8486" y="13976"/>
                    </a:lnTo>
                    <a:lnTo>
                      <a:pt x="9257" y="12706"/>
                    </a:lnTo>
                    <a:lnTo>
                      <a:pt x="9257" y="12706"/>
                    </a:lnTo>
                    <a:lnTo>
                      <a:pt x="10029" y="11435"/>
                    </a:lnTo>
                    <a:lnTo>
                      <a:pt x="10800" y="11435"/>
                    </a:lnTo>
                    <a:lnTo>
                      <a:pt x="11571" y="10165"/>
                    </a:lnTo>
                    <a:lnTo>
                      <a:pt x="12343" y="10165"/>
                    </a:lnTo>
                    <a:lnTo>
                      <a:pt x="12343" y="10165"/>
                    </a:lnTo>
                    <a:lnTo>
                      <a:pt x="13114" y="8894"/>
                    </a:lnTo>
                    <a:lnTo>
                      <a:pt x="13886" y="8894"/>
                    </a:lnTo>
                    <a:lnTo>
                      <a:pt x="14657" y="7624"/>
                    </a:lnTo>
                    <a:lnTo>
                      <a:pt x="15429" y="7624"/>
                    </a:lnTo>
                    <a:lnTo>
                      <a:pt x="15429" y="7624"/>
                    </a:lnTo>
                    <a:lnTo>
                      <a:pt x="16200" y="6353"/>
                    </a:lnTo>
                    <a:lnTo>
                      <a:pt x="16971" y="6353"/>
                    </a:lnTo>
                    <a:lnTo>
                      <a:pt x="17743" y="6353"/>
                    </a:lnTo>
                    <a:lnTo>
                      <a:pt x="18514" y="6353"/>
                    </a:lnTo>
                    <a:lnTo>
                      <a:pt x="19286" y="6353"/>
                    </a:lnTo>
                    <a:lnTo>
                      <a:pt x="19286" y="5082"/>
                    </a:lnTo>
                    <a:lnTo>
                      <a:pt x="20057" y="5082"/>
                    </a:lnTo>
                    <a:lnTo>
                      <a:pt x="20829" y="5082"/>
                    </a:lnTo>
                    <a:lnTo>
                      <a:pt x="21600" y="5082"/>
                    </a:lnTo>
                    <a:lnTo>
                      <a:pt x="21600" y="5082"/>
                    </a:lnTo>
                    <a:lnTo>
                      <a:pt x="2082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01" name="Shape 1001"/>
              <p:cNvSpPr/>
              <p:nvPr/>
            </p:nvSpPr>
            <p:spPr>
              <a:xfrm>
                <a:off x="628650" y="2281237"/>
                <a:ext cx="47625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440" y="0"/>
                    </a:moveTo>
                    <a:lnTo>
                      <a:pt x="19440" y="0"/>
                    </a:lnTo>
                    <a:lnTo>
                      <a:pt x="18720" y="0"/>
                    </a:lnTo>
                    <a:lnTo>
                      <a:pt x="18720" y="1662"/>
                    </a:lnTo>
                    <a:lnTo>
                      <a:pt x="18000" y="1662"/>
                    </a:lnTo>
                    <a:lnTo>
                      <a:pt x="18000" y="3323"/>
                    </a:lnTo>
                    <a:lnTo>
                      <a:pt x="17280" y="3323"/>
                    </a:lnTo>
                    <a:lnTo>
                      <a:pt x="16560" y="4985"/>
                    </a:lnTo>
                    <a:lnTo>
                      <a:pt x="16560" y="4985"/>
                    </a:lnTo>
                    <a:lnTo>
                      <a:pt x="15840" y="6646"/>
                    </a:lnTo>
                    <a:lnTo>
                      <a:pt x="15120" y="6646"/>
                    </a:lnTo>
                    <a:lnTo>
                      <a:pt x="14400" y="6646"/>
                    </a:lnTo>
                    <a:lnTo>
                      <a:pt x="13680" y="8308"/>
                    </a:lnTo>
                    <a:lnTo>
                      <a:pt x="13680" y="8308"/>
                    </a:lnTo>
                    <a:lnTo>
                      <a:pt x="12960" y="8308"/>
                    </a:lnTo>
                    <a:lnTo>
                      <a:pt x="12240" y="9969"/>
                    </a:lnTo>
                    <a:lnTo>
                      <a:pt x="11520" y="9969"/>
                    </a:lnTo>
                    <a:lnTo>
                      <a:pt x="10800" y="9969"/>
                    </a:lnTo>
                    <a:lnTo>
                      <a:pt x="10080" y="9969"/>
                    </a:lnTo>
                    <a:lnTo>
                      <a:pt x="9360" y="11631"/>
                    </a:lnTo>
                    <a:lnTo>
                      <a:pt x="8640" y="11631"/>
                    </a:lnTo>
                    <a:lnTo>
                      <a:pt x="7920" y="11631"/>
                    </a:lnTo>
                    <a:lnTo>
                      <a:pt x="7200" y="11631"/>
                    </a:lnTo>
                    <a:lnTo>
                      <a:pt x="5760" y="13292"/>
                    </a:lnTo>
                    <a:lnTo>
                      <a:pt x="4320" y="13292"/>
                    </a:lnTo>
                    <a:lnTo>
                      <a:pt x="2880" y="13292"/>
                    </a:lnTo>
                    <a:lnTo>
                      <a:pt x="1440" y="14954"/>
                    </a:lnTo>
                    <a:lnTo>
                      <a:pt x="0" y="14954"/>
                    </a:lnTo>
                    <a:lnTo>
                      <a:pt x="720" y="21600"/>
                    </a:lnTo>
                    <a:lnTo>
                      <a:pt x="2160" y="21600"/>
                    </a:lnTo>
                    <a:lnTo>
                      <a:pt x="3600" y="21600"/>
                    </a:lnTo>
                    <a:lnTo>
                      <a:pt x="4320" y="19938"/>
                    </a:lnTo>
                    <a:lnTo>
                      <a:pt x="6480" y="19938"/>
                    </a:lnTo>
                    <a:lnTo>
                      <a:pt x="7200" y="19938"/>
                    </a:lnTo>
                    <a:lnTo>
                      <a:pt x="8640" y="18277"/>
                    </a:lnTo>
                    <a:lnTo>
                      <a:pt x="9360" y="18277"/>
                    </a:lnTo>
                    <a:lnTo>
                      <a:pt x="10080" y="18277"/>
                    </a:lnTo>
                    <a:lnTo>
                      <a:pt x="10800" y="16615"/>
                    </a:lnTo>
                    <a:lnTo>
                      <a:pt x="11520" y="16615"/>
                    </a:lnTo>
                    <a:lnTo>
                      <a:pt x="12240" y="16615"/>
                    </a:lnTo>
                    <a:lnTo>
                      <a:pt x="12960" y="16615"/>
                    </a:lnTo>
                    <a:lnTo>
                      <a:pt x="13680" y="14954"/>
                    </a:lnTo>
                    <a:lnTo>
                      <a:pt x="14400" y="14954"/>
                    </a:lnTo>
                    <a:lnTo>
                      <a:pt x="15120" y="13292"/>
                    </a:lnTo>
                    <a:lnTo>
                      <a:pt x="15840" y="13292"/>
                    </a:lnTo>
                    <a:lnTo>
                      <a:pt x="16560" y="13292"/>
                    </a:lnTo>
                    <a:lnTo>
                      <a:pt x="17280" y="11631"/>
                    </a:lnTo>
                    <a:lnTo>
                      <a:pt x="18000" y="11631"/>
                    </a:lnTo>
                    <a:lnTo>
                      <a:pt x="18000" y="9969"/>
                    </a:lnTo>
                    <a:lnTo>
                      <a:pt x="18720" y="9969"/>
                    </a:lnTo>
                    <a:lnTo>
                      <a:pt x="19440" y="8308"/>
                    </a:lnTo>
                    <a:lnTo>
                      <a:pt x="20160" y="8308"/>
                    </a:lnTo>
                    <a:lnTo>
                      <a:pt x="20880" y="6646"/>
                    </a:lnTo>
                    <a:lnTo>
                      <a:pt x="20880" y="6646"/>
                    </a:lnTo>
                    <a:lnTo>
                      <a:pt x="21600" y="4985"/>
                    </a:lnTo>
                    <a:lnTo>
                      <a:pt x="21600" y="4985"/>
                    </a:lnTo>
                    <a:lnTo>
                      <a:pt x="194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02" name="Shape 1002"/>
              <p:cNvSpPr/>
              <p:nvPr/>
            </p:nvSpPr>
            <p:spPr>
              <a:xfrm>
                <a:off x="671512" y="2241550"/>
                <a:ext cx="23813" cy="444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0"/>
                    </a:moveTo>
                    <a:lnTo>
                      <a:pt x="14400" y="0"/>
                    </a:lnTo>
                    <a:lnTo>
                      <a:pt x="14400" y="771"/>
                    </a:lnTo>
                    <a:lnTo>
                      <a:pt x="14400" y="1543"/>
                    </a:lnTo>
                    <a:lnTo>
                      <a:pt x="14400" y="3086"/>
                    </a:lnTo>
                    <a:lnTo>
                      <a:pt x="14400" y="3857"/>
                    </a:lnTo>
                    <a:lnTo>
                      <a:pt x="14400" y="4629"/>
                    </a:lnTo>
                    <a:lnTo>
                      <a:pt x="14400" y="5400"/>
                    </a:lnTo>
                    <a:lnTo>
                      <a:pt x="14400" y="6171"/>
                    </a:lnTo>
                    <a:lnTo>
                      <a:pt x="14400" y="6943"/>
                    </a:lnTo>
                    <a:lnTo>
                      <a:pt x="14400" y="7714"/>
                    </a:lnTo>
                    <a:lnTo>
                      <a:pt x="12960" y="8486"/>
                    </a:lnTo>
                    <a:lnTo>
                      <a:pt x="12960" y="8486"/>
                    </a:lnTo>
                    <a:lnTo>
                      <a:pt x="12960" y="9257"/>
                    </a:lnTo>
                    <a:lnTo>
                      <a:pt x="12960" y="10029"/>
                    </a:lnTo>
                    <a:lnTo>
                      <a:pt x="11520" y="10800"/>
                    </a:lnTo>
                    <a:lnTo>
                      <a:pt x="11520" y="10800"/>
                    </a:lnTo>
                    <a:lnTo>
                      <a:pt x="11520" y="11571"/>
                    </a:lnTo>
                    <a:lnTo>
                      <a:pt x="10080" y="12343"/>
                    </a:lnTo>
                    <a:lnTo>
                      <a:pt x="10080" y="13114"/>
                    </a:lnTo>
                    <a:lnTo>
                      <a:pt x="10080" y="13114"/>
                    </a:lnTo>
                    <a:lnTo>
                      <a:pt x="8640" y="13886"/>
                    </a:lnTo>
                    <a:lnTo>
                      <a:pt x="8640" y="13886"/>
                    </a:lnTo>
                    <a:lnTo>
                      <a:pt x="7200" y="14657"/>
                    </a:lnTo>
                    <a:lnTo>
                      <a:pt x="7200" y="15429"/>
                    </a:lnTo>
                    <a:lnTo>
                      <a:pt x="5760" y="15429"/>
                    </a:lnTo>
                    <a:lnTo>
                      <a:pt x="5760" y="16200"/>
                    </a:lnTo>
                    <a:lnTo>
                      <a:pt x="4320" y="16200"/>
                    </a:lnTo>
                    <a:lnTo>
                      <a:pt x="4320" y="16971"/>
                    </a:lnTo>
                    <a:lnTo>
                      <a:pt x="2880" y="17743"/>
                    </a:lnTo>
                    <a:lnTo>
                      <a:pt x="1440" y="18514"/>
                    </a:lnTo>
                    <a:lnTo>
                      <a:pt x="0" y="19286"/>
                    </a:lnTo>
                    <a:lnTo>
                      <a:pt x="4320" y="21600"/>
                    </a:lnTo>
                    <a:lnTo>
                      <a:pt x="5760" y="20829"/>
                    </a:lnTo>
                    <a:lnTo>
                      <a:pt x="7200" y="20057"/>
                    </a:lnTo>
                    <a:lnTo>
                      <a:pt x="8640" y="19286"/>
                    </a:lnTo>
                    <a:lnTo>
                      <a:pt x="10080" y="18514"/>
                    </a:lnTo>
                    <a:lnTo>
                      <a:pt x="10080" y="18514"/>
                    </a:lnTo>
                    <a:lnTo>
                      <a:pt x="11520" y="17743"/>
                    </a:lnTo>
                    <a:lnTo>
                      <a:pt x="11520" y="16971"/>
                    </a:lnTo>
                    <a:lnTo>
                      <a:pt x="12960" y="16200"/>
                    </a:lnTo>
                    <a:lnTo>
                      <a:pt x="12960" y="16200"/>
                    </a:lnTo>
                    <a:lnTo>
                      <a:pt x="14400" y="15429"/>
                    </a:lnTo>
                    <a:lnTo>
                      <a:pt x="14400" y="14657"/>
                    </a:lnTo>
                    <a:lnTo>
                      <a:pt x="15840" y="14657"/>
                    </a:lnTo>
                    <a:lnTo>
                      <a:pt x="15840" y="13886"/>
                    </a:lnTo>
                    <a:lnTo>
                      <a:pt x="15840" y="13114"/>
                    </a:lnTo>
                    <a:lnTo>
                      <a:pt x="17280" y="12343"/>
                    </a:lnTo>
                    <a:lnTo>
                      <a:pt x="17280" y="11571"/>
                    </a:lnTo>
                    <a:lnTo>
                      <a:pt x="18720" y="10800"/>
                    </a:lnTo>
                    <a:lnTo>
                      <a:pt x="18720" y="10029"/>
                    </a:lnTo>
                    <a:lnTo>
                      <a:pt x="18720" y="10029"/>
                    </a:lnTo>
                    <a:lnTo>
                      <a:pt x="20160" y="9257"/>
                    </a:lnTo>
                    <a:lnTo>
                      <a:pt x="20160" y="8486"/>
                    </a:lnTo>
                    <a:lnTo>
                      <a:pt x="20160" y="6943"/>
                    </a:lnTo>
                    <a:lnTo>
                      <a:pt x="20160" y="6171"/>
                    </a:lnTo>
                    <a:lnTo>
                      <a:pt x="20160" y="5400"/>
                    </a:lnTo>
                    <a:lnTo>
                      <a:pt x="20160" y="4629"/>
                    </a:lnTo>
                    <a:lnTo>
                      <a:pt x="20160" y="3857"/>
                    </a:lnTo>
                    <a:lnTo>
                      <a:pt x="21600" y="3086"/>
                    </a:lnTo>
                    <a:lnTo>
                      <a:pt x="21600" y="1543"/>
                    </a:lnTo>
                    <a:lnTo>
                      <a:pt x="20160" y="771"/>
                    </a:lnTo>
                    <a:lnTo>
                      <a:pt x="20160" y="0"/>
                    </a:lnTo>
                    <a:lnTo>
                      <a:pt x="20160" y="0"/>
                    </a:lnTo>
                    <a:lnTo>
                      <a:pt x="144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03" name="Shape 1003"/>
              <p:cNvSpPr/>
              <p:nvPr/>
            </p:nvSpPr>
            <p:spPr>
              <a:xfrm>
                <a:off x="685800" y="2185987"/>
                <a:ext cx="15875" cy="555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120" y="0"/>
                    </a:moveTo>
                    <a:lnTo>
                      <a:pt x="15120" y="0"/>
                    </a:lnTo>
                    <a:lnTo>
                      <a:pt x="12960" y="0"/>
                    </a:lnTo>
                    <a:lnTo>
                      <a:pt x="12960" y="617"/>
                    </a:lnTo>
                    <a:lnTo>
                      <a:pt x="12960" y="617"/>
                    </a:lnTo>
                    <a:lnTo>
                      <a:pt x="10800" y="1234"/>
                    </a:lnTo>
                    <a:lnTo>
                      <a:pt x="10800" y="1234"/>
                    </a:lnTo>
                    <a:lnTo>
                      <a:pt x="10800" y="1234"/>
                    </a:lnTo>
                    <a:lnTo>
                      <a:pt x="8640" y="1851"/>
                    </a:lnTo>
                    <a:lnTo>
                      <a:pt x="8640" y="1851"/>
                    </a:lnTo>
                    <a:lnTo>
                      <a:pt x="8640" y="2469"/>
                    </a:lnTo>
                    <a:lnTo>
                      <a:pt x="6480" y="2469"/>
                    </a:lnTo>
                    <a:lnTo>
                      <a:pt x="6480" y="3086"/>
                    </a:lnTo>
                    <a:lnTo>
                      <a:pt x="6480" y="3086"/>
                    </a:lnTo>
                    <a:lnTo>
                      <a:pt x="4320" y="3703"/>
                    </a:lnTo>
                    <a:lnTo>
                      <a:pt x="4320" y="4320"/>
                    </a:lnTo>
                    <a:lnTo>
                      <a:pt x="2160" y="4937"/>
                    </a:lnTo>
                    <a:lnTo>
                      <a:pt x="2160" y="5554"/>
                    </a:lnTo>
                    <a:lnTo>
                      <a:pt x="2160" y="6171"/>
                    </a:lnTo>
                    <a:lnTo>
                      <a:pt x="2160" y="6789"/>
                    </a:lnTo>
                    <a:lnTo>
                      <a:pt x="2160" y="7406"/>
                    </a:lnTo>
                    <a:lnTo>
                      <a:pt x="0" y="8023"/>
                    </a:lnTo>
                    <a:lnTo>
                      <a:pt x="0" y="9257"/>
                    </a:lnTo>
                    <a:lnTo>
                      <a:pt x="0" y="9874"/>
                    </a:lnTo>
                    <a:lnTo>
                      <a:pt x="0" y="10491"/>
                    </a:lnTo>
                    <a:lnTo>
                      <a:pt x="0" y="11109"/>
                    </a:lnTo>
                    <a:lnTo>
                      <a:pt x="0" y="11726"/>
                    </a:lnTo>
                    <a:lnTo>
                      <a:pt x="0" y="12343"/>
                    </a:lnTo>
                    <a:lnTo>
                      <a:pt x="0" y="14194"/>
                    </a:lnTo>
                    <a:lnTo>
                      <a:pt x="0" y="15429"/>
                    </a:lnTo>
                    <a:lnTo>
                      <a:pt x="2160" y="17280"/>
                    </a:lnTo>
                    <a:lnTo>
                      <a:pt x="2160" y="18514"/>
                    </a:lnTo>
                    <a:lnTo>
                      <a:pt x="2160" y="19749"/>
                    </a:lnTo>
                    <a:lnTo>
                      <a:pt x="2160" y="21600"/>
                    </a:lnTo>
                    <a:lnTo>
                      <a:pt x="10800" y="21600"/>
                    </a:lnTo>
                    <a:lnTo>
                      <a:pt x="10800" y="19749"/>
                    </a:lnTo>
                    <a:lnTo>
                      <a:pt x="10800" y="18514"/>
                    </a:lnTo>
                    <a:lnTo>
                      <a:pt x="10800" y="16663"/>
                    </a:lnTo>
                    <a:lnTo>
                      <a:pt x="10800" y="15429"/>
                    </a:lnTo>
                    <a:lnTo>
                      <a:pt x="10800" y="13577"/>
                    </a:lnTo>
                    <a:lnTo>
                      <a:pt x="10800" y="12343"/>
                    </a:lnTo>
                    <a:lnTo>
                      <a:pt x="10800" y="11726"/>
                    </a:lnTo>
                    <a:lnTo>
                      <a:pt x="10800" y="11109"/>
                    </a:lnTo>
                    <a:lnTo>
                      <a:pt x="10800" y="10491"/>
                    </a:lnTo>
                    <a:lnTo>
                      <a:pt x="10800" y="9874"/>
                    </a:lnTo>
                    <a:lnTo>
                      <a:pt x="10800" y="9257"/>
                    </a:lnTo>
                    <a:lnTo>
                      <a:pt x="10800" y="8640"/>
                    </a:lnTo>
                    <a:lnTo>
                      <a:pt x="10800" y="8023"/>
                    </a:lnTo>
                    <a:lnTo>
                      <a:pt x="10800" y="7406"/>
                    </a:lnTo>
                    <a:lnTo>
                      <a:pt x="10800" y="6789"/>
                    </a:lnTo>
                    <a:lnTo>
                      <a:pt x="10800" y="6171"/>
                    </a:lnTo>
                    <a:lnTo>
                      <a:pt x="12960" y="6171"/>
                    </a:lnTo>
                    <a:lnTo>
                      <a:pt x="12960" y="5554"/>
                    </a:lnTo>
                    <a:lnTo>
                      <a:pt x="12960" y="4937"/>
                    </a:lnTo>
                    <a:lnTo>
                      <a:pt x="15120" y="4320"/>
                    </a:lnTo>
                    <a:lnTo>
                      <a:pt x="15120" y="4320"/>
                    </a:lnTo>
                    <a:lnTo>
                      <a:pt x="15120" y="3703"/>
                    </a:lnTo>
                    <a:lnTo>
                      <a:pt x="15120" y="3703"/>
                    </a:lnTo>
                    <a:lnTo>
                      <a:pt x="15120" y="3703"/>
                    </a:lnTo>
                    <a:lnTo>
                      <a:pt x="17280" y="3086"/>
                    </a:lnTo>
                    <a:lnTo>
                      <a:pt x="17280" y="3086"/>
                    </a:lnTo>
                    <a:lnTo>
                      <a:pt x="17280" y="3086"/>
                    </a:lnTo>
                    <a:lnTo>
                      <a:pt x="17280" y="2469"/>
                    </a:lnTo>
                    <a:lnTo>
                      <a:pt x="19440" y="2469"/>
                    </a:lnTo>
                    <a:lnTo>
                      <a:pt x="19440" y="2469"/>
                    </a:lnTo>
                    <a:lnTo>
                      <a:pt x="19440" y="1851"/>
                    </a:lnTo>
                    <a:lnTo>
                      <a:pt x="21600" y="1851"/>
                    </a:lnTo>
                    <a:lnTo>
                      <a:pt x="21600" y="1851"/>
                    </a:lnTo>
                    <a:lnTo>
                      <a:pt x="151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04" name="Shape 1004"/>
              <p:cNvSpPr/>
              <p:nvPr/>
            </p:nvSpPr>
            <p:spPr>
              <a:xfrm>
                <a:off x="696912" y="2178050"/>
                <a:ext cx="55563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5400"/>
                    </a:moveTo>
                    <a:lnTo>
                      <a:pt x="21600" y="5400"/>
                    </a:lnTo>
                    <a:lnTo>
                      <a:pt x="20366" y="5400"/>
                    </a:lnTo>
                    <a:lnTo>
                      <a:pt x="18514" y="5400"/>
                    </a:lnTo>
                    <a:lnTo>
                      <a:pt x="17280" y="2700"/>
                    </a:lnTo>
                    <a:lnTo>
                      <a:pt x="16046" y="2700"/>
                    </a:lnTo>
                    <a:lnTo>
                      <a:pt x="14194" y="2700"/>
                    </a:lnTo>
                    <a:lnTo>
                      <a:pt x="12960" y="0"/>
                    </a:lnTo>
                    <a:lnTo>
                      <a:pt x="12343" y="0"/>
                    </a:lnTo>
                    <a:lnTo>
                      <a:pt x="11726" y="0"/>
                    </a:lnTo>
                    <a:lnTo>
                      <a:pt x="11109" y="0"/>
                    </a:lnTo>
                    <a:lnTo>
                      <a:pt x="10491" y="0"/>
                    </a:lnTo>
                    <a:lnTo>
                      <a:pt x="9257" y="0"/>
                    </a:lnTo>
                    <a:lnTo>
                      <a:pt x="8640" y="0"/>
                    </a:lnTo>
                    <a:lnTo>
                      <a:pt x="8023" y="0"/>
                    </a:lnTo>
                    <a:lnTo>
                      <a:pt x="7406" y="0"/>
                    </a:lnTo>
                    <a:lnTo>
                      <a:pt x="6789" y="0"/>
                    </a:lnTo>
                    <a:lnTo>
                      <a:pt x="6171" y="0"/>
                    </a:lnTo>
                    <a:lnTo>
                      <a:pt x="5554" y="0"/>
                    </a:lnTo>
                    <a:lnTo>
                      <a:pt x="4937" y="2700"/>
                    </a:lnTo>
                    <a:lnTo>
                      <a:pt x="4320" y="2700"/>
                    </a:lnTo>
                    <a:lnTo>
                      <a:pt x="3703" y="2700"/>
                    </a:lnTo>
                    <a:lnTo>
                      <a:pt x="3086" y="2700"/>
                    </a:lnTo>
                    <a:lnTo>
                      <a:pt x="3086" y="5400"/>
                    </a:lnTo>
                    <a:lnTo>
                      <a:pt x="2469" y="5400"/>
                    </a:lnTo>
                    <a:lnTo>
                      <a:pt x="2469" y="5400"/>
                    </a:lnTo>
                    <a:lnTo>
                      <a:pt x="1851" y="8100"/>
                    </a:lnTo>
                    <a:lnTo>
                      <a:pt x="1851" y="8100"/>
                    </a:lnTo>
                    <a:lnTo>
                      <a:pt x="1234" y="8100"/>
                    </a:lnTo>
                    <a:lnTo>
                      <a:pt x="1234" y="10800"/>
                    </a:lnTo>
                    <a:lnTo>
                      <a:pt x="617" y="10800"/>
                    </a:lnTo>
                    <a:lnTo>
                      <a:pt x="617" y="10800"/>
                    </a:lnTo>
                    <a:lnTo>
                      <a:pt x="0" y="13500"/>
                    </a:lnTo>
                    <a:lnTo>
                      <a:pt x="0" y="13500"/>
                    </a:lnTo>
                    <a:lnTo>
                      <a:pt x="1851" y="21600"/>
                    </a:lnTo>
                    <a:lnTo>
                      <a:pt x="1851" y="21600"/>
                    </a:lnTo>
                    <a:lnTo>
                      <a:pt x="1851" y="18900"/>
                    </a:lnTo>
                    <a:lnTo>
                      <a:pt x="2469" y="18900"/>
                    </a:lnTo>
                    <a:lnTo>
                      <a:pt x="2469" y="18900"/>
                    </a:lnTo>
                    <a:lnTo>
                      <a:pt x="2469" y="18900"/>
                    </a:lnTo>
                    <a:lnTo>
                      <a:pt x="3086" y="16200"/>
                    </a:lnTo>
                    <a:lnTo>
                      <a:pt x="3086" y="16200"/>
                    </a:lnTo>
                    <a:lnTo>
                      <a:pt x="3703" y="16200"/>
                    </a:lnTo>
                    <a:lnTo>
                      <a:pt x="3703" y="16200"/>
                    </a:lnTo>
                    <a:lnTo>
                      <a:pt x="3703" y="16200"/>
                    </a:lnTo>
                    <a:lnTo>
                      <a:pt x="4320" y="13500"/>
                    </a:lnTo>
                    <a:lnTo>
                      <a:pt x="4320" y="13500"/>
                    </a:lnTo>
                    <a:lnTo>
                      <a:pt x="4937" y="13500"/>
                    </a:lnTo>
                    <a:lnTo>
                      <a:pt x="5554" y="13500"/>
                    </a:lnTo>
                    <a:lnTo>
                      <a:pt x="6171" y="13500"/>
                    </a:lnTo>
                    <a:lnTo>
                      <a:pt x="6789" y="10800"/>
                    </a:lnTo>
                    <a:lnTo>
                      <a:pt x="6789" y="10800"/>
                    </a:lnTo>
                    <a:lnTo>
                      <a:pt x="7406" y="10800"/>
                    </a:lnTo>
                    <a:lnTo>
                      <a:pt x="8023" y="10800"/>
                    </a:lnTo>
                    <a:lnTo>
                      <a:pt x="8640" y="10800"/>
                    </a:lnTo>
                    <a:lnTo>
                      <a:pt x="9257" y="10800"/>
                    </a:lnTo>
                    <a:lnTo>
                      <a:pt x="9874" y="10800"/>
                    </a:lnTo>
                    <a:lnTo>
                      <a:pt x="10491" y="10800"/>
                    </a:lnTo>
                    <a:lnTo>
                      <a:pt x="11109" y="10800"/>
                    </a:lnTo>
                    <a:lnTo>
                      <a:pt x="11726" y="10800"/>
                    </a:lnTo>
                    <a:lnTo>
                      <a:pt x="12960" y="13500"/>
                    </a:lnTo>
                    <a:lnTo>
                      <a:pt x="14194" y="13500"/>
                    </a:lnTo>
                    <a:lnTo>
                      <a:pt x="15429" y="13500"/>
                    </a:lnTo>
                    <a:lnTo>
                      <a:pt x="16663" y="13500"/>
                    </a:lnTo>
                    <a:lnTo>
                      <a:pt x="18514" y="16200"/>
                    </a:lnTo>
                    <a:lnTo>
                      <a:pt x="19749" y="16200"/>
                    </a:lnTo>
                    <a:lnTo>
                      <a:pt x="20983" y="16200"/>
                    </a:lnTo>
                    <a:lnTo>
                      <a:pt x="20983" y="16200"/>
                    </a:lnTo>
                    <a:lnTo>
                      <a:pt x="21600" y="5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05" name="Shape 1005"/>
              <p:cNvSpPr/>
              <p:nvPr/>
            </p:nvSpPr>
            <p:spPr>
              <a:xfrm>
                <a:off x="750887" y="2179637"/>
                <a:ext cx="55563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749" y="0"/>
                    </a:moveTo>
                    <a:lnTo>
                      <a:pt x="19749" y="0"/>
                    </a:lnTo>
                    <a:lnTo>
                      <a:pt x="19749" y="0"/>
                    </a:lnTo>
                    <a:lnTo>
                      <a:pt x="19749" y="0"/>
                    </a:lnTo>
                    <a:lnTo>
                      <a:pt x="19131" y="0"/>
                    </a:lnTo>
                    <a:lnTo>
                      <a:pt x="19131" y="2700"/>
                    </a:lnTo>
                    <a:lnTo>
                      <a:pt x="19131" y="2700"/>
                    </a:lnTo>
                    <a:lnTo>
                      <a:pt x="18514" y="2700"/>
                    </a:lnTo>
                    <a:lnTo>
                      <a:pt x="18514" y="2700"/>
                    </a:lnTo>
                    <a:lnTo>
                      <a:pt x="18514" y="5400"/>
                    </a:lnTo>
                    <a:lnTo>
                      <a:pt x="17897" y="5400"/>
                    </a:lnTo>
                    <a:lnTo>
                      <a:pt x="17897" y="5400"/>
                    </a:lnTo>
                    <a:lnTo>
                      <a:pt x="17897" y="5400"/>
                    </a:lnTo>
                    <a:lnTo>
                      <a:pt x="17280" y="5400"/>
                    </a:lnTo>
                    <a:lnTo>
                      <a:pt x="16663" y="8100"/>
                    </a:lnTo>
                    <a:lnTo>
                      <a:pt x="16046" y="8100"/>
                    </a:lnTo>
                    <a:lnTo>
                      <a:pt x="16046" y="8100"/>
                    </a:lnTo>
                    <a:lnTo>
                      <a:pt x="15429" y="8100"/>
                    </a:lnTo>
                    <a:lnTo>
                      <a:pt x="14811" y="8100"/>
                    </a:lnTo>
                    <a:lnTo>
                      <a:pt x="14194" y="8100"/>
                    </a:lnTo>
                    <a:lnTo>
                      <a:pt x="13577" y="8100"/>
                    </a:lnTo>
                    <a:lnTo>
                      <a:pt x="12960" y="10800"/>
                    </a:lnTo>
                    <a:lnTo>
                      <a:pt x="12343" y="10800"/>
                    </a:lnTo>
                    <a:lnTo>
                      <a:pt x="11726" y="8100"/>
                    </a:lnTo>
                    <a:lnTo>
                      <a:pt x="11109" y="8100"/>
                    </a:lnTo>
                    <a:lnTo>
                      <a:pt x="10491" y="8100"/>
                    </a:lnTo>
                    <a:lnTo>
                      <a:pt x="9874" y="8100"/>
                    </a:lnTo>
                    <a:lnTo>
                      <a:pt x="8640" y="8100"/>
                    </a:lnTo>
                    <a:lnTo>
                      <a:pt x="7406" y="8100"/>
                    </a:lnTo>
                    <a:lnTo>
                      <a:pt x="6171" y="8100"/>
                    </a:lnTo>
                    <a:lnTo>
                      <a:pt x="4937" y="5400"/>
                    </a:lnTo>
                    <a:lnTo>
                      <a:pt x="3086" y="5400"/>
                    </a:lnTo>
                    <a:lnTo>
                      <a:pt x="1851" y="5400"/>
                    </a:lnTo>
                    <a:lnTo>
                      <a:pt x="617" y="2700"/>
                    </a:lnTo>
                    <a:lnTo>
                      <a:pt x="0" y="13500"/>
                    </a:lnTo>
                    <a:lnTo>
                      <a:pt x="1234" y="16200"/>
                    </a:lnTo>
                    <a:lnTo>
                      <a:pt x="3086" y="16200"/>
                    </a:lnTo>
                    <a:lnTo>
                      <a:pt x="4320" y="16200"/>
                    </a:lnTo>
                    <a:lnTo>
                      <a:pt x="5554" y="18900"/>
                    </a:lnTo>
                    <a:lnTo>
                      <a:pt x="7406" y="18900"/>
                    </a:lnTo>
                    <a:lnTo>
                      <a:pt x="8640" y="21600"/>
                    </a:lnTo>
                    <a:lnTo>
                      <a:pt x="9257" y="21600"/>
                    </a:lnTo>
                    <a:lnTo>
                      <a:pt x="9874" y="21600"/>
                    </a:lnTo>
                    <a:lnTo>
                      <a:pt x="11109" y="21600"/>
                    </a:lnTo>
                    <a:lnTo>
                      <a:pt x="11726" y="21600"/>
                    </a:lnTo>
                    <a:lnTo>
                      <a:pt x="12343" y="21600"/>
                    </a:lnTo>
                    <a:lnTo>
                      <a:pt x="12960" y="21600"/>
                    </a:lnTo>
                    <a:lnTo>
                      <a:pt x="13577" y="21600"/>
                    </a:lnTo>
                    <a:lnTo>
                      <a:pt x="14194" y="21600"/>
                    </a:lnTo>
                    <a:lnTo>
                      <a:pt x="14811" y="21600"/>
                    </a:lnTo>
                    <a:lnTo>
                      <a:pt x="15429" y="18900"/>
                    </a:lnTo>
                    <a:lnTo>
                      <a:pt x="16046" y="18900"/>
                    </a:lnTo>
                    <a:lnTo>
                      <a:pt x="16663" y="18900"/>
                    </a:lnTo>
                    <a:lnTo>
                      <a:pt x="17897" y="18900"/>
                    </a:lnTo>
                    <a:lnTo>
                      <a:pt x="18514" y="16200"/>
                    </a:lnTo>
                    <a:lnTo>
                      <a:pt x="18514" y="16200"/>
                    </a:lnTo>
                    <a:lnTo>
                      <a:pt x="19131" y="16200"/>
                    </a:lnTo>
                    <a:lnTo>
                      <a:pt x="19131" y="16200"/>
                    </a:lnTo>
                    <a:lnTo>
                      <a:pt x="19749" y="13500"/>
                    </a:lnTo>
                    <a:lnTo>
                      <a:pt x="19749" y="13500"/>
                    </a:lnTo>
                    <a:lnTo>
                      <a:pt x="20366" y="13500"/>
                    </a:lnTo>
                    <a:lnTo>
                      <a:pt x="20366" y="13500"/>
                    </a:lnTo>
                    <a:lnTo>
                      <a:pt x="20366" y="10800"/>
                    </a:lnTo>
                    <a:lnTo>
                      <a:pt x="20983" y="10800"/>
                    </a:lnTo>
                    <a:lnTo>
                      <a:pt x="20983" y="10800"/>
                    </a:lnTo>
                    <a:lnTo>
                      <a:pt x="21600" y="8100"/>
                    </a:lnTo>
                    <a:lnTo>
                      <a:pt x="21600" y="8100"/>
                    </a:lnTo>
                    <a:lnTo>
                      <a:pt x="21600" y="8100"/>
                    </a:lnTo>
                    <a:lnTo>
                      <a:pt x="1974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06" name="Shape 1006"/>
              <p:cNvSpPr/>
              <p:nvPr/>
            </p:nvSpPr>
            <p:spPr>
              <a:xfrm>
                <a:off x="801687" y="2133600"/>
                <a:ext cx="12701" cy="508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700" y="0"/>
                    </a:moveTo>
                    <a:lnTo>
                      <a:pt x="2700" y="0"/>
                    </a:lnTo>
                    <a:lnTo>
                      <a:pt x="5400" y="1350"/>
                    </a:lnTo>
                    <a:lnTo>
                      <a:pt x="5400" y="2700"/>
                    </a:lnTo>
                    <a:lnTo>
                      <a:pt x="8100" y="4725"/>
                    </a:lnTo>
                    <a:lnTo>
                      <a:pt x="8100" y="6075"/>
                    </a:lnTo>
                    <a:lnTo>
                      <a:pt x="8100" y="7425"/>
                    </a:lnTo>
                    <a:lnTo>
                      <a:pt x="10800" y="8775"/>
                    </a:lnTo>
                    <a:lnTo>
                      <a:pt x="10800" y="9450"/>
                    </a:lnTo>
                    <a:lnTo>
                      <a:pt x="10800" y="10125"/>
                    </a:lnTo>
                    <a:lnTo>
                      <a:pt x="10800" y="10800"/>
                    </a:lnTo>
                    <a:lnTo>
                      <a:pt x="10800" y="11475"/>
                    </a:lnTo>
                    <a:lnTo>
                      <a:pt x="10800" y="12150"/>
                    </a:lnTo>
                    <a:lnTo>
                      <a:pt x="10800" y="12825"/>
                    </a:lnTo>
                    <a:lnTo>
                      <a:pt x="10800" y="12825"/>
                    </a:lnTo>
                    <a:lnTo>
                      <a:pt x="10800" y="13500"/>
                    </a:lnTo>
                    <a:lnTo>
                      <a:pt x="10800" y="14175"/>
                    </a:lnTo>
                    <a:lnTo>
                      <a:pt x="10800" y="14850"/>
                    </a:lnTo>
                    <a:lnTo>
                      <a:pt x="10800" y="15525"/>
                    </a:lnTo>
                    <a:lnTo>
                      <a:pt x="10800" y="15525"/>
                    </a:lnTo>
                    <a:lnTo>
                      <a:pt x="8100" y="16200"/>
                    </a:lnTo>
                    <a:lnTo>
                      <a:pt x="8100" y="16200"/>
                    </a:lnTo>
                    <a:lnTo>
                      <a:pt x="8100" y="16875"/>
                    </a:lnTo>
                    <a:lnTo>
                      <a:pt x="8100" y="16875"/>
                    </a:lnTo>
                    <a:lnTo>
                      <a:pt x="8100" y="16875"/>
                    </a:lnTo>
                    <a:lnTo>
                      <a:pt x="8100" y="17550"/>
                    </a:lnTo>
                    <a:lnTo>
                      <a:pt x="8100" y="17550"/>
                    </a:lnTo>
                    <a:lnTo>
                      <a:pt x="5400" y="17550"/>
                    </a:lnTo>
                    <a:lnTo>
                      <a:pt x="5400" y="18225"/>
                    </a:lnTo>
                    <a:lnTo>
                      <a:pt x="5400" y="18225"/>
                    </a:lnTo>
                    <a:lnTo>
                      <a:pt x="5400" y="18225"/>
                    </a:lnTo>
                    <a:lnTo>
                      <a:pt x="2700" y="18225"/>
                    </a:lnTo>
                    <a:lnTo>
                      <a:pt x="2700" y="18900"/>
                    </a:lnTo>
                    <a:lnTo>
                      <a:pt x="2700" y="18900"/>
                    </a:lnTo>
                    <a:lnTo>
                      <a:pt x="2700" y="18900"/>
                    </a:lnTo>
                    <a:lnTo>
                      <a:pt x="0" y="19575"/>
                    </a:lnTo>
                    <a:lnTo>
                      <a:pt x="8100" y="21600"/>
                    </a:lnTo>
                    <a:lnTo>
                      <a:pt x="10800" y="20925"/>
                    </a:lnTo>
                    <a:lnTo>
                      <a:pt x="10800" y="20925"/>
                    </a:lnTo>
                    <a:lnTo>
                      <a:pt x="10800" y="20925"/>
                    </a:lnTo>
                    <a:lnTo>
                      <a:pt x="13500" y="20250"/>
                    </a:lnTo>
                    <a:lnTo>
                      <a:pt x="13500" y="20250"/>
                    </a:lnTo>
                    <a:lnTo>
                      <a:pt x="13500" y="19575"/>
                    </a:lnTo>
                    <a:lnTo>
                      <a:pt x="16200" y="19575"/>
                    </a:lnTo>
                    <a:lnTo>
                      <a:pt x="16200" y="18900"/>
                    </a:lnTo>
                    <a:lnTo>
                      <a:pt x="16200" y="18900"/>
                    </a:lnTo>
                    <a:lnTo>
                      <a:pt x="16200" y="18900"/>
                    </a:lnTo>
                    <a:lnTo>
                      <a:pt x="18900" y="18225"/>
                    </a:lnTo>
                    <a:lnTo>
                      <a:pt x="18900" y="18225"/>
                    </a:lnTo>
                    <a:lnTo>
                      <a:pt x="18900" y="17550"/>
                    </a:lnTo>
                    <a:lnTo>
                      <a:pt x="18900" y="17550"/>
                    </a:lnTo>
                    <a:lnTo>
                      <a:pt x="18900" y="16875"/>
                    </a:lnTo>
                    <a:lnTo>
                      <a:pt x="21600" y="16875"/>
                    </a:lnTo>
                    <a:lnTo>
                      <a:pt x="21600" y="16200"/>
                    </a:lnTo>
                    <a:lnTo>
                      <a:pt x="21600" y="15525"/>
                    </a:lnTo>
                    <a:lnTo>
                      <a:pt x="21600" y="14850"/>
                    </a:lnTo>
                    <a:lnTo>
                      <a:pt x="21600" y="14175"/>
                    </a:lnTo>
                    <a:lnTo>
                      <a:pt x="21600" y="13500"/>
                    </a:lnTo>
                    <a:lnTo>
                      <a:pt x="21600" y="12825"/>
                    </a:lnTo>
                    <a:lnTo>
                      <a:pt x="21600" y="11475"/>
                    </a:lnTo>
                    <a:lnTo>
                      <a:pt x="21600" y="10800"/>
                    </a:lnTo>
                    <a:lnTo>
                      <a:pt x="21600" y="10125"/>
                    </a:lnTo>
                    <a:lnTo>
                      <a:pt x="21600" y="9450"/>
                    </a:lnTo>
                    <a:lnTo>
                      <a:pt x="21600" y="8775"/>
                    </a:lnTo>
                    <a:lnTo>
                      <a:pt x="21600" y="8100"/>
                    </a:lnTo>
                    <a:lnTo>
                      <a:pt x="18900" y="6750"/>
                    </a:lnTo>
                    <a:lnTo>
                      <a:pt x="18900" y="5400"/>
                    </a:lnTo>
                    <a:lnTo>
                      <a:pt x="18900" y="4050"/>
                    </a:lnTo>
                    <a:lnTo>
                      <a:pt x="16200" y="2700"/>
                    </a:lnTo>
                    <a:lnTo>
                      <a:pt x="16200" y="1350"/>
                    </a:lnTo>
                    <a:lnTo>
                      <a:pt x="16200" y="0"/>
                    </a:lnTo>
                    <a:lnTo>
                      <a:pt x="16200" y="0"/>
                    </a:lnTo>
                    <a:lnTo>
                      <a:pt x="27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07" name="Shape 1007"/>
              <p:cNvSpPr/>
              <p:nvPr/>
            </p:nvSpPr>
            <p:spPr>
              <a:xfrm>
                <a:off x="801687" y="2078037"/>
                <a:ext cx="15876" cy="555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120" y="0"/>
                    </a:moveTo>
                    <a:lnTo>
                      <a:pt x="15120" y="0"/>
                    </a:lnTo>
                    <a:lnTo>
                      <a:pt x="15120" y="0"/>
                    </a:lnTo>
                    <a:lnTo>
                      <a:pt x="12960" y="617"/>
                    </a:lnTo>
                    <a:lnTo>
                      <a:pt x="12960" y="617"/>
                    </a:lnTo>
                    <a:lnTo>
                      <a:pt x="10800" y="1234"/>
                    </a:lnTo>
                    <a:lnTo>
                      <a:pt x="10800" y="1234"/>
                    </a:lnTo>
                    <a:lnTo>
                      <a:pt x="10800" y="1234"/>
                    </a:lnTo>
                    <a:lnTo>
                      <a:pt x="8640" y="1851"/>
                    </a:lnTo>
                    <a:lnTo>
                      <a:pt x="8640" y="1851"/>
                    </a:lnTo>
                    <a:lnTo>
                      <a:pt x="8640" y="2469"/>
                    </a:lnTo>
                    <a:lnTo>
                      <a:pt x="6480" y="2469"/>
                    </a:lnTo>
                    <a:lnTo>
                      <a:pt x="6480" y="3086"/>
                    </a:lnTo>
                    <a:lnTo>
                      <a:pt x="6480" y="3086"/>
                    </a:lnTo>
                    <a:lnTo>
                      <a:pt x="4320" y="3703"/>
                    </a:lnTo>
                    <a:lnTo>
                      <a:pt x="4320" y="4320"/>
                    </a:lnTo>
                    <a:lnTo>
                      <a:pt x="4320" y="5554"/>
                    </a:lnTo>
                    <a:lnTo>
                      <a:pt x="2160" y="6171"/>
                    </a:lnTo>
                    <a:lnTo>
                      <a:pt x="2160" y="6789"/>
                    </a:lnTo>
                    <a:lnTo>
                      <a:pt x="2160" y="7406"/>
                    </a:lnTo>
                    <a:lnTo>
                      <a:pt x="2160" y="8023"/>
                    </a:lnTo>
                    <a:lnTo>
                      <a:pt x="0" y="8640"/>
                    </a:lnTo>
                    <a:lnTo>
                      <a:pt x="0" y="9257"/>
                    </a:lnTo>
                    <a:lnTo>
                      <a:pt x="0" y="10491"/>
                    </a:lnTo>
                    <a:lnTo>
                      <a:pt x="0" y="11109"/>
                    </a:lnTo>
                    <a:lnTo>
                      <a:pt x="0" y="11726"/>
                    </a:lnTo>
                    <a:lnTo>
                      <a:pt x="0" y="12343"/>
                    </a:lnTo>
                    <a:lnTo>
                      <a:pt x="0" y="12960"/>
                    </a:lnTo>
                    <a:lnTo>
                      <a:pt x="0" y="14194"/>
                    </a:lnTo>
                    <a:lnTo>
                      <a:pt x="0" y="14811"/>
                    </a:lnTo>
                    <a:lnTo>
                      <a:pt x="0" y="15429"/>
                    </a:lnTo>
                    <a:lnTo>
                      <a:pt x="0" y="16046"/>
                    </a:lnTo>
                    <a:lnTo>
                      <a:pt x="0" y="17280"/>
                    </a:lnTo>
                    <a:lnTo>
                      <a:pt x="2160" y="19131"/>
                    </a:lnTo>
                    <a:lnTo>
                      <a:pt x="2160" y="20366"/>
                    </a:lnTo>
                    <a:lnTo>
                      <a:pt x="2160" y="21600"/>
                    </a:lnTo>
                    <a:lnTo>
                      <a:pt x="12960" y="21600"/>
                    </a:lnTo>
                    <a:lnTo>
                      <a:pt x="10800" y="19749"/>
                    </a:lnTo>
                    <a:lnTo>
                      <a:pt x="10800" y="18514"/>
                    </a:lnTo>
                    <a:lnTo>
                      <a:pt x="10800" y="17280"/>
                    </a:lnTo>
                    <a:lnTo>
                      <a:pt x="10800" y="16046"/>
                    </a:lnTo>
                    <a:lnTo>
                      <a:pt x="8640" y="15429"/>
                    </a:lnTo>
                    <a:lnTo>
                      <a:pt x="8640" y="14811"/>
                    </a:lnTo>
                    <a:lnTo>
                      <a:pt x="8640" y="13577"/>
                    </a:lnTo>
                    <a:lnTo>
                      <a:pt x="8640" y="12960"/>
                    </a:lnTo>
                    <a:lnTo>
                      <a:pt x="8640" y="12343"/>
                    </a:lnTo>
                    <a:lnTo>
                      <a:pt x="8640" y="11726"/>
                    </a:lnTo>
                    <a:lnTo>
                      <a:pt x="8640" y="11109"/>
                    </a:lnTo>
                    <a:lnTo>
                      <a:pt x="8640" y="10491"/>
                    </a:lnTo>
                    <a:lnTo>
                      <a:pt x="10800" y="9874"/>
                    </a:lnTo>
                    <a:lnTo>
                      <a:pt x="10800" y="9257"/>
                    </a:lnTo>
                    <a:lnTo>
                      <a:pt x="10800" y="8640"/>
                    </a:lnTo>
                    <a:lnTo>
                      <a:pt x="10800" y="8023"/>
                    </a:lnTo>
                    <a:lnTo>
                      <a:pt x="10800" y="7406"/>
                    </a:lnTo>
                    <a:lnTo>
                      <a:pt x="10800" y="6789"/>
                    </a:lnTo>
                    <a:lnTo>
                      <a:pt x="12960" y="6171"/>
                    </a:lnTo>
                    <a:lnTo>
                      <a:pt x="12960" y="5554"/>
                    </a:lnTo>
                    <a:lnTo>
                      <a:pt x="12960" y="4937"/>
                    </a:lnTo>
                    <a:lnTo>
                      <a:pt x="15120" y="4320"/>
                    </a:lnTo>
                    <a:lnTo>
                      <a:pt x="15120" y="4320"/>
                    </a:lnTo>
                    <a:lnTo>
                      <a:pt x="15120" y="4320"/>
                    </a:lnTo>
                    <a:lnTo>
                      <a:pt x="15120" y="3703"/>
                    </a:lnTo>
                    <a:lnTo>
                      <a:pt x="17280" y="3703"/>
                    </a:lnTo>
                    <a:lnTo>
                      <a:pt x="17280" y="3086"/>
                    </a:lnTo>
                    <a:lnTo>
                      <a:pt x="17280" y="3086"/>
                    </a:lnTo>
                    <a:lnTo>
                      <a:pt x="17280" y="3086"/>
                    </a:lnTo>
                    <a:lnTo>
                      <a:pt x="19440" y="2469"/>
                    </a:lnTo>
                    <a:lnTo>
                      <a:pt x="19440" y="2469"/>
                    </a:lnTo>
                    <a:lnTo>
                      <a:pt x="19440" y="2469"/>
                    </a:lnTo>
                    <a:lnTo>
                      <a:pt x="21600" y="1851"/>
                    </a:lnTo>
                    <a:lnTo>
                      <a:pt x="21600" y="1851"/>
                    </a:lnTo>
                    <a:lnTo>
                      <a:pt x="21600" y="1851"/>
                    </a:lnTo>
                    <a:lnTo>
                      <a:pt x="151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08" name="Shape 1008"/>
              <p:cNvSpPr/>
              <p:nvPr/>
            </p:nvSpPr>
            <p:spPr>
              <a:xfrm>
                <a:off x="812800" y="2070100"/>
                <a:ext cx="55563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8100"/>
                    </a:moveTo>
                    <a:lnTo>
                      <a:pt x="21600" y="8100"/>
                    </a:lnTo>
                    <a:lnTo>
                      <a:pt x="19749" y="5400"/>
                    </a:lnTo>
                    <a:lnTo>
                      <a:pt x="18514" y="5400"/>
                    </a:lnTo>
                    <a:lnTo>
                      <a:pt x="17280" y="2700"/>
                    </a:lnTo>
                    <a:lnTo>
                      <a:pt x="16046" y="2700"/>
                    </a:lnTo>
                    <a:lnTo>
                      <a:pt x="14194" y="2700"/>
                    </a:lnTo>
                    <a:lnTo>
                      <a:pt x="12960" y="0"/>
                    </a:lnTo>
                    <a:lnTo>
                      <a:pt x="12343" y="0"/>
                    </a:lnTo>
                    <a:lnTo>
                      <a:pt x="11726" y="0"/>
                    </a:lnTo>
                    <a:lnTo>
                      <a:pt x="11109" y="0"/>
                    </a:lnTo>
                    <a:lnTo>
                      <a:pt x="10491" y="0"/>
                    </a:lnTo>
                    <a:lnTo>
                      <a:pt x="9874" y="0"/>
                    </a:lnTo>
                    <a:lnTo>
                      <a:pt x="9257" y="0"/>
                    </a:lnTo>
                    <a:lnTo>
                      <a:pt x="8023" y="0"/>
                    </a:lnTo>
                    <a:lnTo>
                      <a:pt x="7406" y="0"/>
                    </a:lnTo>
                    <a:lnTo>
                      <a:pt x="6789" y="0"/>
                    </a:lnTo>
                    <a:lnTo>
                      <a:pt x="6171" y="0"/>
                    </a:lnTo>
                    <a:lnTo>
                      <a:pt x="5554" y="0"/>
                    </a:lnTo>
                    <a:lnTo>
                      <a:pt x="4937" y="2700"/>
                    </a:lnTo>
                    <a:lnTo>
                      <a:pt x="4320" y="2700"/>
                    </a:lnTo>
                    <a:lnTo>
                      <a:pt x="3703" y="2700"/>
                    </a:lnTo>
                    <a:lnTo>
                      <a:pt x="3086" y="2700"/>
                    </a:lnTo>
                    <a:lnTo>
                      <a:pt x="3086" y="5400"/>
                    </a:lnTo>
                    <a:lnTo>
                      <a:pt x="2469" y="5400"/>
                    </a:lnTo>
                    <a:lnTo>
                      <a:pt x="2469" y="5400"/>
                    </a:lnTo>
                    <a:lnTo>
                      <a:pt x="1851" y="5400"/>
                    </a:lnTo>
                    <a:lnTo>
                      <a:pt x="1851" y="8100"/>
                    </a:lnTo>
                    <a:lnTo>
                      <a:pt x="1234" y="8100"/>
                    </a:lnTo>
                    <a:lnTo>
                      <a:pt x="1234" y="8100"/>
                    </a:lnTo>
                    <a:lnTo>
                      <a:pt x="617" y="10800"/>
                    </a:lnTo>
                    <a:lnTo>
                      <a:pt x="617" y="10800"/>
                    </a:lnTo>
                    <a:lnTo>
                      <a:pt x="0" y="13500"/>
                    </a:lnTo>
                    <a:lnTo>
                      <a:pt x="0" y="13500"/>
                    </a:lnTo>
                    <a:lnTo>
                      <a:pt x="1851" y="21600"/>
                    </a:lnTo>
                    <a:lnTo>
                      <a:pt x="1851" y="21600"/>
                    </a:lnTo>
                    <a:lnTo>
                      <a:pt x="2469" y="18900"/>
                    </a:lnTo>
                    <a:lnTo>
                      <a:pt x="2469" y="18900"/>
                    </a:lnTo>
                    <a:lnTo>
                      <a:pt x="2469" y="18900"/>
                    </a:lnTo>
                    <a:lnTo>
                      <a:pt x="3086" y="18900"/>
                    </a:lnTo>
                    <a:lnTo>
                      <a:pt x="3086" y="16200"/>
                    </a:lnTo>
                    <a:lnTo>
                      <a:pt x="3086" y="16200"/>
                    </a:lnTo>
                    <a:lnTo>
                      <a:pt x="3703" y="16200"/>
                    </a:lnTo>
                    <a:lnTo>
                      <a:pt x="3703" y="16200"/>
                    </a:lnTo>
                    <a:lnTo>
                      <a:pt x="3703" y="16200"/>
                    </a:lnTo>
                    <a:lnTo>
                      <a:pt x="4320" y="13500"/>
                    </a:lnTo>
                    <a:lnTo>
                      <a:pt x="4320" y="13500"/>
                    </a:lnTo>
                    <a:lnTo>
                      <a:pt x="4937" y="13500"/>
                    </a:lnTo>
                    <a:lnTo>
                      <a:pt x="5554" y="13500"/>
                    </a:lnTo>
                    <a:lnTo>
                      <a:pt x="6171" y="13500"/>
                    </a:lnTo>
                    <a:lnTo>
                      <a:pt x="6789" y="13500"/>
                    </a:lnTo>
                    <a:lnTo>
                      <a:pt x="7406" y="10800"/>
                    </a:lnTo>
                    <a:lnTo>
                      <a:pt x="7406" y="10800"/>
                    </a:lnTo>
                    <a:lnTo>
                      <a:pt x="8640" y="10800"/>
                    </a:lnTo>
                    <a:lnTo>
                      <a:pt x="9257" y="10800"/>
                    </a:lnTo>
                    <a:lnTo>
                      <a:pt x="9257" y="10800"/>
                    </a:lnTo>
                    <a:lnTo>
                      <a:pt x="9874" y="10800"/>
                    </a:lnTo>
                    <a:lnTo>
                      <a:pt x="10491" y="10800"/>
                    </a:lnTo>
                    <a:lnTo>
                      <a:pt x="11109" y="10800"/>
                    </a:lnTo>
                    <a:lnTo>
                      <a:pt x="12343" y="13500"/>
                    </a:lnTo>
                    <a:lnTo>
                      <a:pt x="12960" y="13500"/>
                    </a:lnTo>
                    <a:lnTo>
                      <a:pt x="14194" y="13500"/>
                    </a:lnTo>
                    <a:lnTo>
                      <a:pt x="15429" y="13500"/>
                    </a:lnTo>
                    <a:lnTo>
                      <a:pt x="16663" y="16200"/>
                    </a:lnTo>
                    <a:lnTo>
                      <a:pt x="18514" y="16200"/>
                    </a:lnTo>
                    <a:lnTo>
                      <a:pt x="19749" y="16200"/>
                    </a:lnTo>
                    <a:lnTo>
                      <a:pt x="20983" y="18900"/>
                    </a:lnTo>
                    <a:lnTo>
                      <a:pt x="20983" y="18900"/>
                    </a:lnTo>
                    <a:lnTo>
                      <a:pt x="21600" y="81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09" name="Shape 1009"/>
              <p:cNvSpPr/>
              <p:nvPr/>
            </p:nvSpPr>
            <p:spPr>
              <a:xfrm>
                <a:off x="866775" y="2070100"/>
                <a:ext cx="57150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800" y="0"/>
                    </a:moveTo>
                    <a:lnTo>
                      <a:pt x="19800" y="0"/>
                    </a:lnTo>
                    <a:lnTo>
                      <a:pt x="19800" y="2400"/>
                    </a:lnTo>
                    <a:lnTo>
                      <a:pt x="19200" y="2400"/>
                    </a:lnTo>
                    <a:lnTo>
                      <a:pt x="19200" y="2400"/>
                    </a:lnTo>
                    <a:lnTo>
                      <a:pt x="19200" y="2400"/>
                    </a:lnTo>
                    <a:lnTo>
                      <a:pt x="18600" y="4800"/>
                    </a:lnTo>
                    <a:lnTo>
                      <a:pt x="18600" y="4800"/>
                    </a:lnTo>
                    <a:lnTo>
                      <a:pt x="18000" y="4800"/>
                    </a:lnTo>
                    <a:lnTo>
                      <a:pt x="18000" y="4800"/>
                    </a:lnTo>
                    <a:lnTo>
                      <a:pt x="18000" y="4800"/>
                    </a:lnTo>
                    <a:lnTo>
                      <a:pt x="17400" y="7200"/>
                    </a:lnTo>
                    <a:lnTo>
                      <a:pt x="17400" y="7200"/>
                    </a:lnTo>
                    <a:lnTo>
                      <a:pt x="16800" y="7200"/>
                    </a:lnTo>
                    <a:lnTo>
                      <a:pt x="16200" y="7200"/>
                    </a:lnTo>
                    <a:lnTo>
                      <a:pt x="16200" y="9600"/>
                    </a:lnTo>
                    <a:lnTo>
                      <a:pt x="15600" y="9600"/>
                    </a:lnTo>
                    <a:lnTo>
                      <a:pt x="15000" y="9600"/>
                    </a:lnTo>
                    <a:lnTo>
                      <a:pt x="14400" y="9600"/>
                    </a:lnTo>
                    <a:lnTo>
                      <a:pt x="13800" y="9600"/>
                    </a:lnTo>
                    <a:lnTo>
                      <a:pt x="13200" y="12000"/>
                    </a:lnTo>
                    <a:lnTo>
                      <a:pt x="12600" y="12000"/>
                    </a:lnTo>
                    <a:lnTo>
                      <a:pt x="12000" y="12000"/>
                    </a:lnTo>
                    <a:lnTo>
                      <a:pt x="11400" y="12000"/>
                    </a:lnTo>
                    <a:lnTo>
                      <a:pt x="10200" y="12000"/>
                    </a:lnTo>
                    <a:lnTo>
                      <a:pt x="9600" y="12000"/>
                    </a:lnTo>
                    <a:lnTo>
                      <a:pt x="9000" y="12000"/>
                    </a:lnTo>
                    <a:lnTo>
                      <a:pt x="8400" y="9600"/>
                    </a:lnTo>
                    <a:lnTo>
                      <a:pt x="7200" y="9600"/>
                    </a:lnTo>
                    <a:lnTo>
                      <a:pt x="5400" y="9600"/>
                    </a:lnTo>
                    <a:lnTo>
                      <a:pt x="4200" y="9600"/>
                    </a:lnTo>
                    <a:lnTo>
                      <a:pt x="3000" y="7200"/>
                    </a:lnTo>
                    <a:lnTo>
                      <a:pt x="1800" y="7200"/>
                    </a:lnTo>
                    <a:lnTo>
                      <a:pt x="600" y="7200"/>
                    </a:lnTo>
                    <a:lnTo>
                      <a:pt x="0" y="16800"/>
                    </a:lnTo>
                    <a:lnTo>
                      <a:pt x="1200" y="16800"/>
                    </a:lnTo>
                    <a:lnTo>
                      <a:pt x="2400" y="16800"/>
                    </a:lnTo>
                    <a:lnTo>
                      <a:pt x="4200" y="19200"/>
                    </a:lnTo>
                    <a:lnTo>
                      <a:pt x="5400" y="19200"/>
                    </a:lnTo>
                    <a:lnTo>
                      <a:pt x="6600" y="19200"/>
                    </a:lnTo>
                    <a:lnTo>
                      <a:pt x="8400" y="21600"/>
                    </a:lnTo>
                    <a:lnTo>
                      <a:pt x="9000" y="21600"/>
                    </a:lnTo>
                    <a:lnTo>
                      <a:pt x="9600" y="21600"/>
                    </a:lnTo>
                    <a:lnTo>
                      <a:pt x="10200" y="21600"/>
                    </a:lnTo>
                    <a:lnTo>
                      <a:pt x="11400" y="21600"/>
                    </a:lnTo>
                    <a:lnTo>
                      <a:pt x="12000" y="21600"/>
                    </a:lnTo>
                    <a:lnTo>
                      <a:pt x="12600" y="21600"/>
                    </a:lnTo>
                    <a:lnTo>
                      <a:pt x="13200" y="21600"/>
                    </a:lnTo>
                    <a:lnTo>
                      <a:pt x="13800" y="21600"/>
                    </a:lnTo>
                    <a:lnTo>
                      <a:pt x="14400" y="19200"/>
                    </a:lnTo>
                    <a:lnTo>
                      <a:pt x="15000" y="19200"/>
                    </a:lnTo>
                    <a:lnTo>
                      <a:pt x="16200" y="19200"/>
                    </a:lnTo>
                    <a:lnTo>
                      <a:pt x="16800" y="19200"/>
                    </a:lnTo>
                    <a:lnTo>
                      <a:pt x="17400" y="16800"/>
                    </a:lnTo>
                    <a:lnTo>
                      <a:pt x="18000" y="16800"/>
                    </a:lnTo>
                    <a:lnTo>
                      <a:pt x="18000" y="16800"/>
                    </a:lnTo>
                    <a:lnTo>
                      <a:pt x="18600" y="16800"/>
                    </a:lnTo>
                    <a:lnTo>
                      <a:pt x="18600" y="14400"/>
                    </a:lnTo>
                    <a:lnTo>
                      <a:pt x="19200" y="14400"/>
                    </a:lnTo>
                    <a:lnTo>
                      <a:pt x="19200" y="14400"/>
                    </a:lnTo>
                    <a:lnTo>
                      <a:pt x="19800" y="14400"/>
                    </a:lnTo>
                    <a:lnTo>
                      <a:pt x="19800" y="12000"/>
                    </a:lnTo>
                    <a:lnTo>
                      <a:pt x="20400" y="12000"/>
                    </a:lnTo>
                    <a:lnTo>
                      <a:pt x="21000" y="12000"/>
                    </a:lnTo>
                    <a:lnTo>
                      <a:pt x="21000" y="9600"/>
                    </a:lnTo>
                    <a:lnTo>
                      <a:pt x="21000" y="96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198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10" name="Shape 1010"/>
              <p:cNvSpPr/>
              <p:nvPr/>
            </p:nvSpPr>
            <p:spPr>
              <a:xfrm>
                <a:off x="919162" y="2019300"/>
                <a:ext cx="14288" cy="555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600" y="0"/>
                    </a:moveTo>
                    <a:lnTo>
                      <a:pt x="9600" y="0"/>
                    </a:lnTo>
                    <a:lnTo>
                      <a:pt x="9600" y="1851"/>
                    </a:lnTo>
                    <a:lnTo>
                      <a:pt x="9600" y="3086"/>
                    </a:lnTo>
                    <a:lnTo>
                      <a:pt x="12000" y="4320"/>
                    </a:lnTo>
                    <a:lnTo>
                      <a:pt x="12000" y="5554"/>
                    </a:lnTo>
                    <a:lnTo>
                      <a:pt x="12000" y="7406"/>
                    </a:lnTo>
                    <a:lnTo>
                      <a:pt x="12000" y="8640"/>
                    </a:lnTo>
                    <a:lnTo>
                      <a:pt x="12000" y="9257"/>
                    </a:lnTo>
                    <a:lnTo>
                      <a:pt x="12000" y="9874"/>
                    </a:lnTo>
                    <a:lnTo>
                      <a:pt x="12000" y="10491"/>
                    </a:lnTo>
                    <a:lnTo>
                      <a:pt x="12000" y="11109"/>
                    </a:lnTo>
                    <a:lnTo>
                      <a:pt x="12000" y="11726"/>
                    </a:lnTo>
                    <a:lnTo>
                      <a:pt x="12000" y="12343"/>
                    </a:lnTo>
                    <a:lnTo>
                      <a:pt x="12000" y="12960"/>
                    </a:lnTo>
                    <a:lnTo>
                      <a:pt x="12000" y="13577"/>
                    </a:lnTo>
                    <a:lnTo>
                      <a:pt x="9600" y="14811"/>
                    </a:lnTo>
                    <a:lnTo>
                      <a:pt x="9600" y="14811"/>
                    </a:lnTo>
                    <a:lnTo>
                      <a:pt x="9600" y="15429"/>
                    </a:lnTo>
                    <a:lnTo>
                      <a:pt x="9600" y="16046"/>
                    </a:lnTo>
                    <a:lnTo>
                      <a:pt x="7200" y="16663"/>
                    </a:lnTo>
                    <a:lnTo>
                      <a:pt x="7200" y="17280"/>
                    </a:lnTo>
                    <a:lnTo>
                      <a:pt x="7200" y="17280"/>
                    </a:lnTo>
                    <a:lnTo>
                      <a:pt x="7200" y="17897"/>
                    </a:lnTo>
                    <a:lnTo>
                      <a:pt x="4800" y="17897"/>
                    </a:lnTo>
                    <a:lnTo>
                      <a:pt x="4800" y="18514"/>
                    </a:lnTo>
                    <a:lnTo>
                      <a:pt x="4800" y="18514"/>
                    </a:lnTo>
                    <a:lnTo>
                      <a:pt x="4800" y="18514"/>
                    </a:lnTo>
                    <a:lnTo>
                      <a:pt x="4800" y="19131"/>
                    </a:lnTo>
                    <a:lnTo>
                      <a:pt x="2400" y="19131"/>
                    </a:lnTo>
                    <a:lnTo>
                      <a:pt x="2400" y="19131"/>
                    </a:lnTo>
                    <a:lnTo>
                      <a:pt x="2400" y="19749"/>
                    </a:lnTo>
                    <a:lnTo>
                      <a:pt x="0" y="19749"/>
                    </a:lnTo>
                    <a:lnTo>
                      <a:pt x="0" y="19749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9600" y="20983"/>
                    </a:lnTo>
                    <a:lnTo>
                      <a:pt x="9600" y="20983"/>
                    </a:lnTo>
                    <a:lnTo>
                      <a:pt x="9600" y="20983"/>
                    </a:lnTo>
                    <a:lnTo>
                      <a:pt x="12000" y="20366"/>
                    </a:lnTo>
                    <a:lnTo>
                      <a:pt x="12000" y="20366"/>
                    </a:lnTo>
                    <a:lnTo>
                      <a:pt x="12000" y="19749"/>
                    </a:lnTo>
                    <a:lnTo>
                      <a:pt x="14400" y="19749"/>
                    </a:lnTo>
                    <a:lnTo>
                      <a:pt x="14400" y="19131"/>
                    </a:lnTo>
                    <a:lnTo>
                      <a:pt x="14400" y="19131"/>
                    </a:lnTo>
                    <a:lnTo>
                      <a:pt x="16800" y="18514"/>
                    </a:lnTo>
                    <a:lnTo>
                      <a:pt x="16800" y="18514"/>
                    </a:lnTo>
                    <a:lnTo>
                      <a:pt x="16800" y="17897"/>
                    </a:lnTo>
                    <a:lnTo>
                      <a:pt x="19200" y="17280"/>
                    </a:lnTo>
                    <a:lnTo>
                      <a:pt x="19200" y="16046"/>
                    </a:lnTo>
                    <a:lnTo>
                      <a:pt x="19200" y="15429"/>
                    </a:lnTo>
                    <a:lnTo>
                      <a:pt x="21600" y="14811"/>
                    </a:lnTo>
                    <a:lnTo>
                      <a:pt x="21600" y="14194"/>
                    </a:lnTo>
                    <a:lnTo>
                      <a:pt x="21600" y="13577"/>
                    </a:lnTo>
                    <a:lnTo>
                      <a:pt x="21600" y="12960"/>
                    </a:lnTo>
                    <a:lnTo>
                      <a:pt x="21600" y="12343"/>
                    </a:lnTo>
                    <a:lnTo>
                      <a:pt x="21600" y="11726"/>
                    </a:lnTo>
                    <a:lnTo>
                      <a:pt x="21600" y="10491"/>
                    </a:lnTo>
                    <a:lnTo>
                      <a:pt x="21600" y="9874"/>
                    </a:lnTo>
                    <a:lnTo>
                      <a:pt x="21600" y="9257"/>
                    </a:lnTo>
                    <a:lnTo>
                      <a:pt x="21600" y="8640"/>
                    </a:lnTo>
                    <a:lnTo>
                      <a:pt x="21600" y="7406"/>
                    </a:lnTo>
                    <a:lnTo>
                      <a:pt x="21600" y="5554"/>
                    </a:lnTo>
                    <a:lnTo>
                      <a:pt x="21600" y="4320"/>
                    </a:lnTo>
                    <a:lnTo>
                      <a:pt x="21600" y="3086"/>
                    </a:lnTo>
                    <a:lnTo>
                      <a:pt x="21600" y="1234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9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11" name="Shape 1011"/>
              <p:cNvSpPr/>
              <p:nvPr/>
            </p:nvSpPr>
            <p:spPr>
              <a:xfrm>
                <a:off x="923925" y="1963737"/>
                <a:ext cx="15875" cy="555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120" y="0"/>
                    </a:moveTo>
                    <a:lnTo>
                      <a:pt x="15120" y="0"/>
                    </a:lnTo>
                    <a:lnTo>
                      <a:pt x="12960" y="617"/>
                    </a:lnTo>
                    <a:lnTo>
                      <a:pt x="12960" y="617"/>
                    </a:lnTo>
                    <a:lnTo>
                      <a:pt x="12960" y="1234"/>
                    </a:lnTo>
                    <a:lnTo>
                      <a:pt x="10800" y="1234"/>
                    </a:lnTo>
                    <a:lnTo>
                      <a:pt x="10800" y="1234"/>
                    </a:lnTo>
                    <a:lnTo>
                      <a:pt x="10800" y="1851"/>
                    </a:lnTo>
                    <a:lnTo>
                      <a:pt x="8640" y="1851"/>
                    </a:lnTo>
                    <a:lnTo>
                      <a:pt x="8640" y="2469"/>
                    </a:lnTo>
                    <a:lnTo>
                      <a:pt x="8640" y="3086"/>
                    </a:lnTo>
                    <a:lnTo>
                      <a:pt x="6480" y="3086"/>
                    </a:lnTo>
                    <a:lnTo>
                      <a:pt x="6480" y="3086"/>
                    </a:lnTo>
                    <a:lnTo>
                      <a:pt x="6480" y="3703"/>
                    </a:lnTo>
                    <a:lnTo>
                      <a:pt x="4320" y="4320"/>
                    </a:lnTo>
                    <a:lnTo>
                      <a:pt x="4320" y="4937"/>
                    </a:lnTo>
                    <a:lnTo>
                      <a:pt x="4320" y="5554"/>
                    </a:lnTo>
                    <a:lnTo>
                      <a:pt x="2160" y="6171"/>
                    </a:lnTo>
                    <a:lnTo>
                      <a:pt x="2160" y="6789"/>
                    </a:lnTo>
                    <a:lnTo>
                      <a:pt x="2160" y="8023"/>
                    </a:lnTo>
                    <a:lnTo>
                      <a:pt x="2160" y="8640"/>
                    </a:lnTo>
                    <a:lnTo>
                      <a:pt x="2160" y="9257"/>
                    </a:lnTo>
                    <a:lnTo>
                      <a:pt x="2160" y="9874"/>
                    </a:lnTo>
                    <a:lnTo>
                      <a:pt x="0" y="10491"/>
                    </a:lnTo>
                    <a:lnTo>
                      <a:pt x="0" y="11109"/>
                    </a:lnTo>
                    <a:lnTo>
                      <a:pt x="0" y="11726"/>
                    </a:lnTo>
                    <a:lnTo>
                      <a:pt x="0" y="12960"/>
                    </a:lnTo>
                    <a:lnTo>
                      <a:pt x="0" y="13577"/>
                    </a:lnTo>
                    <a:lnTo>
                      <a:pt x="2160" y="14811"/>
                    </a:lnTo>
                    <a:lnTo>
                      <a:pt x="2160" y="16046"/>
                    </a:lnTo>
                    <a:lnTo>
                      <a:pt x="2160" y="17897"/>
                    </a:lnTo>
                    <a:lnTo>
                      <a:pt x="2160" y="19131"/>
                    </a:lnTo>
                    <a:lnTo>
                      <a:pt x="2160" y="20366"/>
                    </a:lnTo>
                    <a:lnTo>
                      <a:pt x="2160" y="21600"/>
                    </a:lnTo>
                    <a:lnTo>
                      <a:pt x="12960" y="21600"/>
                    </a:lnTo>
                    <a:lnTo>
                      <a:pt x="10800" y="20366"/>
                    </a:lnTo>
                    <a:lnTo>
                      <a:pt x="10800" y="19131"/>
                    </a:lnTo>
                    <a:lnTo>
                      <a:pt x="10800" y="17897"/>
                    </a:lnTo>
                    <a:lnTo>
                      <a:pt x="10800" y="16046"/>
                    </a:lnTo>
                    <a:lnTo>
                      <a:pt x="10800" y="14811"/>
                    </a:lnTo>
                    <a:lnTo>
                      <a:pt x="10800" y="13577"/>
                    </a:lnTo>
                    <a:lnTo>
                      <a:pt x="10800" y="12960"/>
                    </a:lnTo>
                    <a:lnTo>
                      <a:pt x="10800" y="11726"/>
                    </a:lnTo>
                    <a:lnTo>
                      <a:pt x="10800" y="11109"/>
                    </a:lnTo>
                    <a:lnTo>
                      <a:pt x="10800" y="10491"/>
                    </a:lnTo>
                    <a:lnTo>
                      <a:pt x="10800" y="9874"/>
                    </a:lnTo>
                    <a:lnTo>
                      <a:pt x="10800" y="9257"/>
                    </a:lnTo>
                    <a:lnTo>
                      <a:pt x="10800" y="8640"/>
                    </a:lnTo>
                    <a:lnTo>
                      <a:pt x="10800" y="8023"/>
                    </a:lnTo>
                    <a:lnTo>
                      <a:pt x="10800" y="7406"/>
                    </a:lnTo>
                    <a:lnTo>
                      <a:pt x="12960" y="6789"/>
                    </a:lnTo>
                    <a:lnTo>
                      <a:pt x="12960" y="6171"/>
                    </a:lnTo>
                    <a:lnTo>
                      <a:pt x="12960" y="5554"/>
                    </a:lnTo>
                    <a:lnTo>
                      <a:pt x="12960" y="5554"/>
                    </a:lnTo>
                    <a:lnTo>
                      <a:pt x="15120" y="4937"/>
                    </a:lnTo>
                    <a:lnTo>
                      <a:pt x="15120" y="4320"/>
                    </a:lnTo>
                    <a:lnTo>
                      <a:pt x="15120" y="4320"/>
                    </a:lnTo>
                    <a:lnTo>
                      <a:pt x="15120" y="4320"/>
                    </a:lnTo>
                    <a:lnTo>
                      <a:pt x="17280" y="3703"/>
                    </a:lnTo>
                    <a:lnTo>
                      <a:pt x="17280" y="3703"/>
                    </a:lnTo>
                    <a:lnTo>
                      <a:pt x="17280" y="3703"/>
                    </a:lnTo>
                    <a:lnTo>
                      <a:pt x="17280" y="3086"/>
                    </a:lnTo>
                    <a:lnTo>
                      <a:pt x="17280" y="3086"/>
                    </a:lnTo>
                    <a:lnTo>
                      <a:pt x="19440" y="3086"/>
                    </a:lnTo>
                    <a:lnTo>
                      <a:pt x="19440" y="2469"/>
                    </a:lnTo>
                    <a:lnTo>
                      <a:pt x="19440" y="2469"/>
                    </a:lnTo>
                    <a:lnTo>
                      <a:pt x="21600" y="1851"/>
                    </a:lnTo>
                    <a:lnTo>
                      <a:pt x="21600" y="1851"/>
                    </a:lnTo>
                    <a:lnTo>
                      <a:pt x="151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12" name="Shape 1012"/>
              <p:cNvSpPr/>
              <p:nvPr/>
            </p:nvSpPr>
            <p:spPr>
              <a:xfrm>
                <a:off x="935037" y="1955800"/>
                <a:ext cx="55563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8100"/>
                    </a:moveTo>
                    <a:lnTo>
                      <a:pt x="21600" y="8100"/>
                    </a:lnTo>
                    <a:lnTo>
                      <a:pt x="20366" y="5400"/>
                    </a:lnTo>
                    <a:lnTo>
                      <a:pt x="18514" y="5400"/>
                    </a:lnTo>
                    <a:lnTo>
                      <a:pt x="17280" y="2700"/>
                    </a:lnTo>
                    <a:lnTo>
                      <a:pt x="16046" y="2700"/>
                    </a:lnTo>
                    <a:lnTo>
                      <a:pt x="14811" y="2700"/>
                    </a:lnTo>
                    <a:lnTo>
                      <a:pt x="14194" y="2700"/>
                    </a:lnTo>
                    <a:lnTo>
                      <a:pt x="13577" y="0"/>
                    </a:lnTo>
                    <a:lnTo>
                      <a:pt x="12960" y="0"/>
                    </a:lnTo>
                    <a:lnTo>
                      <a:pt x="12343" y="0"/>
                    </a:lnTo>
                    <a:lnTo>
                      <a:pt x="11726" y="0"/>
                    </a:lnTo>
                    <a:lnTo>
                      <a:pt x="11109" y="0"/>
                    </a:lnTo>
                    <a:lnTo>
                      <a:pt x="9874" y="0"/>
                    </a:lnTo>
                    <a:lnTo>
                      <a:pt x="9257" y="0"/>
                    </a:lnTo>
                    <a:lnTo>
                      <a:pt x="8640" y="0"/>
                    </a:lnTo>
                    <a:lnTo>
                      <a:pt x="8023" y="0"/>
                    </a:lnTo>
                    <a:lnTo>
                      <a:pt x="7406" y="0"/>
                    </a:lnTo>
                    <a:lnTo>
                      <a:pt x="6789" y="0"/>
                    </a:lnTo>
                    <a:lnTo>
                      <a:pt x="6171" y="0"/>
                    </a:lnTo>
                    <a:lnTo>
                      <a:pt x="5554" y="2700"/>
                    </a:lnTo>
                    <a:lnTo>
                      <a:pt x="4937" y="2700"/>
                    </a:lnTo>
                    <a:lnTo>
                      <a:pt x="4320" y="2700"/>
                    </a:lnTo>
                    <a:lnTo>
                      <a:pt x="3703" y="5400"/>
                    </a:lnTo>
                    <a:lnTo>
                      <a:pt x="3086" y="5400"/>
                    </a:lnTo>
                    <a:lnTo>
                      <a:pt x="3086" y="5400"/>
                    </a:lnTo>
                    <a:lnTo>
                      <a:pt x="2469" y="5400"/>
                    </a:lnTo>
                    <a:lnTo>
                      <a:pt x="2469" y="8100"/>
                    </a:lnTo>
                    <a:lnTo>
                      <a:pt x="1851" y="8100"/>
                    </a:lnTo>
                    <a:lnTo>
                      <a:pt x="1234" y="8100"/>
                    </a:lnTo>
                    <a:lnTo>
                      <a:pt x="1234" y="10800"/>
                    </a:lnTo>
                    <a:lnTo>
                      <a:pt x="1234" y="10800"/>
                    </a:lnTo>
                    <a:lnTo>
                      <a:pt x="617" y="10800"/>
                    </a:lnTo>
                    <a:lnTo>
                      <a:pt x="617" y="13500"/>
                    </a:lnTo>
                    <a:lnTo>
                      <a:pt x="0" y="13500"/>
                    </a:lnTo>
                    <a:lnTo>
                      <a:pt x="0" y="13500"/>
                    </a:lnTo>
                    <a:lnTo>
                      <a:pt x="1851" y="21600"/>
                    </a:lnTo>
                    <a:lnTo>
                      <a:pt x="1851" y="21600"/>
                    </a:lnTo>
                    <a:lnTo>
                      <a:pt x="1851" y="21600"/>
                    </a:lnTo>
                    <a:lnTo>
                      <a:pt x="2469" y="21600"/>
                    </a:lnTo>
                    <a:lnTo>
                      <a:pt x="2469" y="18900"/>
                    </a:lnTo>
                    <a:lnTo>
                      <a:pt x="3086" y="18900"/>
                    </a:lnTo>
                    <a:lnTo>
                      <a:pt x="3086" y="18900"/>
                    </a:lnTo>
                    <a:lnTo>
                      <a:pt x="3086" y="18900"/>
                    </a:lnTo>
                    <a:lnTo>
                      <a:pt x="3703" y="16200"/>
                    </a:lnTo>
                    <a:lnTo>
                      <a:pt x="3703" y="16200"/>
                    </a:lnTo>
                    <a:lnTo>
                      <a:pt x="3703" y="16200"/>
                    </a:lnTo>
                    <a:lnTo>
                      <a:pt x="4320" y="16200"/>
                    </a:lnTo>
                    <a:lnTo>
                      <a:pt x="4320" y="16200"/>
                    </a:lnTo>
                    <a:lnTo>
                      <a:pt x="4937" y="13500"/>
                    </a:lnTo>
                    <a:lnTo>
                      <a:pt x="5554" y="13500"/>
                    </a:lnTo>
                    <a:lnTo>
                      <a:pt x="6171" y="13500"/>
                    </a:lnTo>
                    <a:lnTo>
                      <a:pt x="6789" y="13500"/>
                    </a:lnTo>
                    <a:lnTo>
                      <a:pt x="6789" y="13500"/>
                    </a:lnTo>
                    <a:lnTo>
                      <a:pt x="7406" y="10800"/>
                    </a:lnTo>
                    <a:lnTo>
                      <a:pt x="8023" y="10800"/>
                    </a:lnTo>
                    <a:lnTo>
                      <a:pt x="8640" y="10800"/>
                    </a:lnTo>
                    <a:lnTo>
                      <a:pt x="9257" y="10800"/>
                    </a:lnTo>
                    <a:lnTo>
                      <a:pt x="9874" y="10800"/>
                    </a:lnTo>
                    <a:lnTo>
                      <a:pt x="10491" y="10800"/>
                    </a:lnTo>
                    <a:lnTo>
                      <a:pt x="11109" y="10800"/>
                    </a:lnTo>
                    <a:lnTo>
                      <a:pt x="11726" y="10800"/>
                    </a:lnTo>
                    <a:lnTo>
                      <a:pt x="12343" y="13500"/>
                    </a:lnTo>
                    <a:lnTo>
                      <a:pt x="13577" y="13500"/>
                    </a:lnTo>
                    <a:lnTo>
                      <a:pt x="14194" y="13500"/>
                    </a:lnTo>
                    <a:lnTo>
                      <a:pt x="14811" y="13500"/>
                    </a:lnTo>
                    <a:lnTo>
                      <a:pt x="15429" y="13500"/>
                    </a:lnTo>
                    <a:lnTo>
                      <a:pt x="16663" y="16200"/>
                    </a:lnTo>
                    <a:lnTo>
                      <a:pt x="18514" y="16200"/>
                    </a:lnTo>
                    <a:lnTo>
                      <a:pt x="19749" y="16200"/>
                    </a:lnTo>
                    <a:lnTo>
                      <a:pt x="20983" y="18900"/>
                    </a:lnTo>
                    <a:lnTo>
                      <a:pt x="20983" y="18900"/>
                    </a:lnTo>
                    <a:lnTo>
                      <a:pt x="21600" y="81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13" name="Shape 1013"/>
              <p:cNvSpPr/>
              <p:nvPr/>
            </p:nvSpPr>
            <p:spPr>
              <a:xfrm>
                <a:off x="989012" y="1957387"/>
                <a:ext cx="5715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800" y="0"/>
                    </a:moveTo>
                    <a:lnTo>
                      <a:pt x="19800" y="0"/>
                    </a:lnTo>
                    <a:lnTo>
                      <a:pt x="19200" y="0"/>
                    </a:lnTo>
                    <a:lnTo>
                      <a:pt x="19200" y="0"/>
                    </a:lnTo>
                    <a:lnTo>
                      <a:pt x="19200" y="2700"/>
                    </a:lnTo>
                    <a:lnTo>
                      <a:pt x="18600" y="2700"/>
                    </a:lnTo>
                    <a:lnTo>
                      <a:pt x="18600" y="2700"/>
                    </a:lnTo>
                    <a:lnTo>
                      <a:pt x="18600" y="2700"/>
                    </a:lnTo>
                    <a:lnTo>
                      <a:pt x="18000" y="5400"/>
                    </a:lnTo>
                    <a:lnTo>
                      <a:pt x="18000" y="5400"/>
                    </a:lnTo>
                    <a:lnTo>
                      <a:pt x="18000" y="5400"/>
                    </a:lnTo>
                    <a:lnTo>
                      <a:pt x="17400" y="5400"/>
                    </a:lnTo>
                    <a:lnTo>
                      <a:pt x="17400" y="5400"/>
                    </a:lnTo>
                    <a:lnTo>
                      <a:pt x="16800" y="8100"/>
                    </a:lnTo>
                    <a:lnTo>
                      <a:pt x="16200" y="8100"/>
                    </a:lnTo>
                    <a:lnTo>
                      <a:pt x="16200" y="8100"/>
                    </a:lnTo>
                    <a:lnTo>
                      <a:pt x="15600" y="8100"/>
                    </a:lnTo>
                    <a:lnTo>
                      <a:pt x="15000" y="10800"/>
                    </a:lnTo>
                    <a:lnTo>
                      <a:pt x="14400" y="10800"/>
                    </a:lnTo>
                    <a:lnTo>
                      <a:pt x="13800" y="10800"/>
                    </a:lnTo>
                    <a:lnTo>
                      <a:pt x="13200" y="10800"/>
                    </a:lnTo>
                    <a:lnTo>
                      <a:pt x="12600" y="10800"/>
                    </a:lnTo>
                    <a:lnTo>
                      <a:pt x="12000" y="10800"/>
                    </a:lnTo>
                    <a:lnTo>
                      <a:pt x="11400" y="10800"/>
                    </a:lnTo>
                    <a:lnTo>
                      <a:pt x="10800" y="10800"/>
                    </a:lnTo>
                    <a:lnTo>
                      <a:pt x="10200" y="10800"/>
                    </a:lnTo>
                    <a:lnTo>
                      <a:pt x="9600" y="10800"/>
                    </a:lnTo>
                    <a:lnTo>
                      <a:pt x="9000" y="10800"/>
                    </a:lnTo>
                    <a:lnTo>
                      <a:pt x="8400" y="10800"/>
                    </a:lnTo>
                    <a:lnTo>
                      <a:pt x="7800" y="10800"/>
                    </a:lnTo>
                    <a:lnTo>
                      <a:pt x="6600" y="10800"/>
                    </a:lnTo>
                    <a:lnTo>
                      <a:pt x="6000" y="8100"/>
                    </a:lnTo>
                    <a:lnTo>
                      <a:pt x="4800" y="8100"/>
                    </a:lnTo>
                    <a:lnTo>
                      <a:pt x="3600" y="8100"/>
                    </a:lnTo>
                    <a:lnTo>
                      <a:pt x="1800" y="5400"/>
                    </a:lnTo>
                    <a:lnTo>
                      <a:pt x="600" y="5400"/>
                    </a:lnTo>
                    <a:lnTo>
                      <a:pt x="0" y="16200"/>
                    </a:lnTo>
                    <a:lnTo>
                      <a:pt x="1200" y="16200"/>
                    </a:lnTo>
                    <a:lnTo>
                      <a:pt x="3000" y="18900"/>
                    </a:lnTo>
                    <a:lnTo>
                      <a:pt x="4200" y="18900"/>
                    </a:lnTo>
                    <a:lnTo>
                      <a:pt x="6000" y="21600"/>
                    </a:lnTo>
                    <a:lnTo>
                      <a:pt x="6600" y="21600"/>
                    </a:lnTo>
                    <a:lnTo>
                      <a:pt x="7200" y="21600"/>
                    </a:lnTo>
                    <a:lnTo>
                      <a:pt x="7800" y="21600"/>
                    </a:lnTo>
                    <a:lnTo>
                      <a:pt x="8400" y="21600"/>
                    </a:lnTo>
                    <a:lnTo>
                      <a:pt x="9000" y="21600"/>
                    </a:lnTo>
                    <a:lnTo>
                      <a:pt x="10200" y="21600"/>
                    </a:lnTo>
                    <a:lnTo>
                      <a:pt x="10800" y="21600"/>
                    </a:lnTo>
                    <a:lnTo>
                      <a:pt x="11400" y="21600"/>
                    </a:lnTo>
                    <a:lnTo>
                      <a:pt x="12000" y="21600"/>
                    </a:lnTo>
                    <a:lnTo>
                      <a:pt x="12600" y="21600"/>
                    </a:lnTo>
                    <a:lnTo>
                      <a:pt x="13200" y="21600"/>
                    </a:lnTo>
                    <a:lnTo>
                      <a:pt x="14400" y="21600"/>
                    </a:lnTo>
                    <a:lnTo>
                      <a:pt x="15000" y="21600"/>
                    </a:lnTo>
                    <a:lnTo>
                      <a:pt x="15600" y="21600"/>
                    </a:lnTo>
                    <a:lnTo>
                      <a:pt x="16200" y="21600"/>
                    </a:lnTo>
                    <a:lnTo>
                      <a:pt x="16800" y="18900"/>
                    </a:lnTo>
                    <a:lnTo>
                      <a:pt x="17400" y="18900"/>
                    </a:lnTo>
                    <a:lnTo>
                      <a:pt x="18000" y="16200"/>
                    </a:lnTo>
                    <a:lnTo>
                      <a:pt x="18600" y="16200"/>
                    </a:lnTo>
                    <a:lnTo>
                      <a:pt x="18600" y="16200"/>
                    </a:lnTo>
                    <a:lnTo>
                      <a:pt x="19200" y="16200"/>
                    </a:lnTo>
                    <a:lnTo>
                      <a:pt x="19200" y="16200"/>
                    </a:lnTo>
                    <a:lnTo>
                      <a:pt x="19200" y="13500"/>
                    </a:lnTo>
                    <a:lnTo>
                      <a:pt x="19800" y="13500"/>
                    </a:lnTo>
                    <a:lnTo>
                      <a:pt x="19800" y="13500"/>
                    </a:lnTo>
                    <a:lnTo>
                      <a:pt x="20400" y="10800"/>
                    </a:lnTo>
                    <a:lnTo>
                      <a:pt x="20400" y="10800"/>
                    </a:lnTo>
                    <a:lnTo>
                      <a:pt x="21000" y="10800"/>
                    </a:lnTo>
                    <a:lnTo>
                      <a:pt x="21000" y="8100"/>
                    </a:lnTo>
                    <a:lnTo>
                      <a:pt x="21600" y="8100"/>
                    </a:lnTo>
                    <a:lnTo>
                      <a:pt x="21600" y="8100"/>
                    </a:lnTo>
                    <a:lnTo>
                      <a:pt x="198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14" name="Shape 1014"/>
              <p:cNvSpPr/>
              <p:nvPr/>
            </p:nvSpPr>
            <p:spPr>
              <a:xfrm>
                <a:off x="1041400" y="1906587"/>
                <a:ext cx="14288" cy="555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600" y="0"/>
                    </a:moveTo>
                    <a:lnTo>
                      <a:pt x="9600" y="0"/>
                    </a:lnTo>
                    <a:lnTo>
                      <a:pt x="9600" y="1234"/>
                    </a:lnTo>
                    <a:lnTo>
                      <a:pt x="9600" y="3086"/>
                    </a:lnTo>
                    <a:lnTo>
                      <a:pt x="9600" y="4320"/>
                    </a:lnTo>
                    <a:lnTo>
                      <a:pt x="12000" y="6171"/>
                    </a:lnTo>
                    <a:lnTo>
                      <a:pt x="12000" y="7406"/>
                    </a:lnTo>
                    <a:lnTo>
                      <a:pt x="12000" y="8640"/>
                    </a:lnTo>
                    <a:lnTo>
                      <a:pt x="12000" y="9874"/>
                    </a:lnTo>
                    <a:lnTo>
                      <a:pt x="12000" y="10491"/>
                    </a:lnTo>
                    <a:lnTo>
                      <a:pt x="12000" y="11109"/>
                    </a:lnTo>
                    <a:lnTo>
                      <a:pt x="12000" y="11726"/>
                    </a:lnTo>
                    <a:lnTo>
                      <a:pt x="12000" y="12343"/>
                    </a:lnTo>
                    <a:lnTo>
                      <a:pt x="12000" y="12960"/>
                    </a:lnTo>
                    <a:lnTo>
                      <a:pt x="12000" y="13577"/>
                    </a:lnTo>
                    <a:lnTo>
                      <a:pt x="9600" y="14194"/>
                    </a:lnTo>
                    <a:lnTo>
                      <a:pt x="9600" y="14811"/>
                    </a:lnTo>
                    <a:lnTo>
                      <a:pt x="9600" y="14811"/>
                    </a:lnTo>
                    <a:lnTo>
                      <a:pt x="9600" y="15429"/>
                    </a:lnTo>
                    <a:lnTo>
                      <a:pt x="9600" y="16046"/>
                    </a:lnTo>
                    <a:lnTo>
                      <a:pt x="7200" y="16663"/>
                    </a:lnTo>
                    <a:lnTo>
                      <a:pt x="7200" y="17280"/>
                    </a:lnTo>
                    <a:lnTo>
                      <a:pt x="7200" y="17280"/>
                    </a:lnTo>
                    <a:lnTo>
                      <a:pt x="7200" y="17280"/>
                    </a:lnTo>
                    <a:lnTo>
                      <a:pt x="4800" y="17897"/>
                    </a:lnTo>
                    <a:lnTo>
                      <a:pt x="4800" y="17897"/>
                    </a:lnTo>
                    <a:lnTo>
                      <a:pt x="4800" y="17897"/>
                    </a:lnTo>
                    <a:lnTo>
                      <a:pt x="2400" y="18514"/>
                    </a:lnTo>
                    <a:lnTo>
                      <a:pt x="2400" y="18514"/>
                    </a:lnTo>
                    <a:lnTo>
                      <a:pt x="2400" y="18514"/>
                    </a:lnTo>
                    <a:lnTo>
                      <a:pt x="2400" y="19131"/>
                    </a:lnTo>
                    <a:lnTo>
                      <a:pt x="0" y="19131"/>
                    </a:lnTo>
                    <a:lnTo>
                      <a:pt x="0" y="19131"/>
                    </a:lnTo>
                    <a:lnTo>
                      <a:pt x="0" y="19749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9600" y="20983"/>
                    </a:lnTo>
                    <a:lnTo>
                      <a:pt x="9600" y="20983"/>
                    </a:lnTo>
                    <a:lnTo>
                      <a:pt x="9600" y="20366"/>
                    </a:lnTo>
                    <a:lnTo>
                      <a:pt x="12000" y="20366"/>
                    </a:lnTo>
                    <a:lnTo>
                      <a:pt x="12000" y="19749"/>
                    </a:lnTo>
                    <a:lnTo>
                      <a:pt x="12000" y="19749"/>
                    </a:lnTo>
                    <a:lnTo>
                      <a:pt x="14400" y="19131"/>
                    </a:lnTo>
                    <a:lnTo>
                      <a:pt x="14400" y="19131"/>
                    </a:lnTo>
                    <a:lnTo>
                      <a:pt x="14400" y="18514"/>
                    </a:lnTo>
                    <a:lnTo>
                      <a:pt x="14400" y="18514"/>
                    </a:lnTo>
                    <a:lnTo>
                      <a:pt x="16800" y="17897"/>
                    </a:lnTo>
                    <a:lnTo>
                      <a:pt x="16800" y="17897"/>
                    </a:lnTo>
                    <a:lnTo>
                      <a:pt x="16800" y="16663"/>
                    </a:lnTo>
                    <a:lnTo>
                      <a:pt x="19200" y="16046"/>
                    </a:lnTo>
                    <a:lnTo>
                      <a:pt x="19200" y="15429"/>
                    </a:lnTo>
                    <a:lnTo>
                      <a:pt x="19200" y="14811"/>
                    </a:lnTo>
                    <a:lnTo>
                      <a:pt x="21600" y="14194"/>
                    </a:lnTo>
                    <a:lnTo>
                      <a:pt x="21600" y="13577"/>
                    </a:lnTo>
                    <a:lnTo>
                      <a:pt x="21600" y="12960"/>
                    </a:lnTo>
                    <a:lnTo>
                      <a:pt x="21600" y="12343"/>
                    </a:lnTo>
                    <a:lnTo>
                      <a:pt x="21600" y="11726"/>
                    </a:lnTo>
                    <a:lnTo>
                      <a:pt x="21600" y="11109"/>
                    </a:lnTo>
                    <a:lnTo>
                      <a:pt x="21600" y="10491"/>
                    </a:lnTo>
                    <a:lnTo>
                      <a:pt x="21600" y="9257"/>
                    </a:lnTo>
                    <a:lnTo>
                      <a:pt x="21600" y="8640"/>
                    </a:lnTo>
                    <a:lnTo>
                      <a:pt x="21600" y="7406"/>
                    </a:lnTo>
                    <a:lnTo>
                      <a:pt x="21600" y="6171"/>
                    </a:lnTo>
                    <a:lnTo>
                      <a:pt x="21600" y="4320"/>
                    </a:lnTo>
                    <a:lnTo>
                      <a:pt x="21600" y="3086"/>
                    </a:lnTo>
                    <a:lnTo>
                      <a:pt x="19200" y="1234"/>
                    </a:lnTo>
                    <a:lnTo>
                      <a:pt x="19200" y="0"/>
                    </a:lnTo>
                    <a:lnTo>
                      <a:pt x="19200" y="0"/>
                    </a:lnTo>
                    <a:lnTo>
                      <a:pt x="9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15" name="Shape 1015"/>
              <p:cNvSpPr/>
              <p:nvPr/>
            </p:nvSpPr>
            <p:spPr>
              <a:xfrm>
                <a:off x="1047750" y="1863725"/>
                <a:ext cx="2381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280" y="0"/>
                    </a:moveTo>
                    <a:lnTo>
                      <a:pt x="17280" y="0"/>
                    </a:lnTo>
                    <a:lnTo>
                      <a:pt x="14400" y="800"/>
                    </a:lnTo>
                    <a:lnTo>
                      <a:pt x="12960" y="1600"/>
                    </a:lnTo>
                    <a:lnTo>
                      <a:pt x="11520" y="3200"/>
                    </a:lnTo>
                    <a:lnTo>
                      <a:pt x="10080" y="4000"/>
                    </a:lnTo>
                    <a:lnTo>
                      <a:pt x="10080" y="4800"/>
                    </a:lnTo>
                    <a:lnTo>
                      <a:pt x="8640" y="4800"/>
                    </a:lnTo>
                    <a:lnTo>
                      <a:pt x="8640" y="5600"/>
                    </a:lnTo>
                    <a:lnTo>
                      <a:pt x="7200" y="6400"/>
                    </a:lnTo>
                    <a:lnTo>
                      <a:pt x="7200" y="7200"/>
                    </a:lnTo>
                    <a:lnTo>
                      <a:pt x="5760" y="7200"/>
                    </a:lnTo>
                    <a:lnTo>
                      <a:pt x="5760" y="8000"/>
                    </a:lnTo>
                    <a:lnTo>
                      <a:pt x="4320" y="8800"/>
                    </a:lnTo>
                    <a:lnTo>
                      <a:pt x="4320" y="9600"/>
                    </a:lnTo>
                    <a:lnTo>
                      <a:pt x="4320" y="9600"/>
                    </a:lnTo>
                    <a:lnTo>
                      <a:pt x="2880" y="10400"/>
                    </a:lnTo>
                    <a:lnTo>
                      <a:pt x="2880" y="11200"/>
                    </a:lnTo>
                    <a:lnTo>
                      <a:pt x="2880" y="12000"/>
                    </a:lnTo>
                    <a:lnTo>
                      <a:pt x="1440" y="12800"/>
                    </a:lnTo>
                    <a:lnTo>
                      <a:pt x="1440" y="13600"/>
                    </a:lnTo>
                    <a:lnTo>
                      <a:pt x="1440" y="14400"/>
                    </a:lnTo>
                    <a:lnTo>
                      <a:pt x="1440" y="15200"/>
                    </a:lnTo>
                    <a:lnTo>
                      <a:pt x="1440" y="16000"/>
                    </a:lnTo>
                    <a:lnTo>
                      <a:pt x="0" y="16800"/>
                    </a:lnTo>
                    <a:lnTo>
                      <a:pt x="0" y="17600"/>
                    </a:lnTo>
                    <a:lnTo>
                      <a:pt x="0" y="18400"/>
                    </a:lnTo>
                    <a:lnTo>
                      <a:pt x="0" y="19200"/>
                    </a:lnTo>
                    <a:lnTo>
                      <a:pt x="0" y="20800"/>
                    </a:lnTo>
                    <a:lnTo>
                      <a:pt x="0" y="21600"/>
                    </a:lnTo>
                    <a:lnTo>
                      <a:pt x="5760" y="21600"/>
                    </a:lnTo>
                    <a:lnTo>
                      <a:pt x="5760" y="20800"/>
                    </a:lnTo>
                    <a:lnTo>
                      <a:pt x="5760" y="20000"/>
                    </a:lnTo>
                    <a:lnTo>
                      <a:pt x="5760" y="19200"/>
                    </a:lnTo>
                    <a:lnTo>
                      <a:pt x="7200" y="18400"/>
                    </a:lnTo>
                    <a:lnTo>
                      <a:pt x="7200" y="17600"/>
                    </a:lnTo>
                    <a:lnTo>
                      <a:pt x="7200" y="16800"/>
                    </a:lnTo>
                    <a:lnTo>
                      <a:pt x="7200" y="16000"/>
                    </a:lnTo>
                    <a:lnTo>
                      <a:pt x="7200" y="15200"/>
                    </a:lnTo>
                    <a:lnTo>
                      <a:pt x="7200" y="14400"/>
                    </a:lnTo>
                    <a:lnTo>
                      <a:pt x="8640" y="13600"/>
                    </a:lnTo>
                    <a:lnTo>
                      <a:pt x="8640" y="12800"/>
                    </a:lnTo>
                    <a:lnTo>
                      <a:pt x="8640" y="12800"/>
                    </a:lnTo>
                    <a:lnTo>
                      <a:pt x="8640" y="12000"/>
                    </a:lnTo>
                    <a:lnTo>
                      <a:pt x="10080" y="11200"/>
                    </a:lnTo>
                    <a:lnTo>
                      <a:pt x="10080" y="11200"/>
                    </a:lnTo>
                    <a:lnTo>
                      <a:pt x="10080" y="10400"/>
                    </a:lnTo>
                    <a:lnTo>
                      <a:pt x="11520" y="9600"/>
                    </a:lnTo>
                    <a:lnTo>
                      <a:pt x="11520" y="8800"/>
                    </a:lnTo>
                    <a:lnTo>
                      <a:pt x="11520" y="8800"/>
                    </a:lnTo>
                    <a:lnTo>
                      <a:pt x="12960" y="8000"/>
                    </a:lnTo>
                    <a:lnTo>
                      <a:pt x="12960" y="8000"/>
                    </a:lnTo>
                    <a:lnTo>
                      <a:pt x="12960" y="7200"/>
                    </a:lnTo>
                    <a:lnTo>
                      <a:pt x="14400" y="6400"/>
                    </a:lnTo>
                    <a:lnTo>
                      <a:pt x="14400" y="6400"/>
                    </a:lnTo>
                    <a:lnTo>
                      <a:pt x="15840" y="4800"/>
                    </a:lnTo>
                    <a:lnTo>
                      <a:pt x="17280" y="4000"/>
                    </a:lnTo>
                    <a:lnTo>
                      <a:pt x="20160" y="3200"/>
                    </a:lnTo>
                    <a:lnTo>
                      <a:pt x="21600" y="2400"/>
                    </a:lnTo>
                    <a:lnTo>
                      <a:pt x="21600" y="2400"/>
                    </a:lnTo>
                    <a:lnTo>
                      <a:pt x="1728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16" name="Shape 1016"/>
              <p:cNvSpPr/>
              <p:nvPr/>
            </p:nvSpPr>
            <p:spPr>
              <a:xfrm>
                <a:off x="1066800" y="1846262"/>
                <a:ext cx="46038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855" y="0"/>
                    </a:moveTo>
                    <a:lnTo>
                      <a:pt x="20855" y="0"/>
                    </a:lnTo>
                    <a:lnTo>
                      <a:pt x="19366" y="1543"/>
                    </a:lnTo>
                    <a:lnTo>
                      <a:pt x="17876" y="1543"/>
                    </a:lnTo>
                    <a:lnTo>
                      <a:pt x="16386" y="1543"/>
                    </a:lnTo>
                    <a:lnTo>
                      <a:pt x="14897" y="3086"/>
                    </a:lnTo>
                    <a:lnTo>
                      <a:pt x="13407" y="3086"/>
                    </a:lnTo>
                    <a:lnTo>
                      <a:pt x="11917" y="4629"/>
                    </a:lnTo>
                    <a:lnTo>
                      <a:pt x="10428" y="4629"/>
                    </a:lnTo>
                    <a:lnTo>
                      <a:pt x="9683" y="6171"/>
                    </a:lnTo>
                    <a:lnTo>
                      <a:pt x="8938" y="6171"/>
                    </a:lnTo>
                    <a:lnTo>
                      <a:pt x="8193" y="6171"/>
                    </a:lnTo>
                    <a:lnTo>
                      <a:pt x="7448" y="7714"/>
                    </a:lnTo>
                    <a:lnTo>
                      <a:pt x="6703" y="7714"/>
                    </a:lnTo>
                    <a:lnTo>
                      <a:pt x="5959" y="7714"/>
                    </a:lnTo>
                    <a:lnTo>
                      <a:pt x="5214" y="9257"/>
                    </a:lnTo>
                    <a:lnTo>
                      <a:pt x="4469" y="9257"/>
                    </a:lnTo>
                    <a:lnTo>
                      <a:pt x="4469" y="10800"/>
                    </a:lnTo>
                    <a:lnTo>
                      <a:pt x="3724" y="10800"/>
                    </a:lnTo>
                    <a:lnTo>
                      <a:pt x="2979" y="12343"/>
                    </a:lnTo>
                    <a:lnTo>
                      <a:pt x="2234" y="12343"/>
                    </a:lnTo>
                    <a:lnTo>
                      <a:pt x="1490" y="13886"/>
                    </a:lnTo>
                    <a:lnTo>
                      <a:pt x="1490" y="13886"/>
                    </a:lnTo>
                    <a:lnTo>
                      <a:pt x="745" y="15429"/>
                    </a:lnTo>
                    <a:lnTo>
                      <a:pt x="0" y="15429"/>
                    </a:lnTo>
                    <a:lnTo>
                      <a:pt x="0" y="16971"/>
                    </a:lnTo>
                    <a:lnTo>
                      <a:pt x="2234" y="21600"/>
                    </a:lnTo>
                    <a:lnTo>
                      <a:pt x="2234" y="20057"/>
                    </a:lnTo>
                    <a:lnTo>
                      <a:pt x="2979" y="20057"/>
                    </a:lnTo>
                    <a:lnTo>
                      <a:pt x="2979" y="18514"/>
                    </a:lnTo>
                    <a:lnTo>
                      <a:pt x="3724" y="18514"/>
                    </a:lnTo>
                    <a:lnTo>
                      <a:pt x="4469" y="16971"/>
                    </a:lnTo>
                    <a:lnTo>
                      <a:pt x="4469" y="16971"/>
                    </a:lnTo>
                    <a:lnTo>
                      <a:pt x="5214" y="16971"/>
                    </a:lnTo>
                    <a:lnTo>
                      <a:pt x="5959" y="15429"/>
                    </a:lnTo>
                    <a:lnTo>
                      <a:pt x="5959" y="15429"/>
                    </a:lnTo>
                    <a:lnTo>
                      <a:pt x="6703" y="15429"/>
                    </a:lnTo>
                    <a:lnTo>
                      <a:pt x="7448" y="13886"/>
                    </a:lnTo>
                    <a:lnTo>
                      <a:pt x="7448" y="13886"/>
                    </a:lnTo>
                    <a:lnTo>
                      <a:pt x="8193" y="13886"/>
                    </a:lnTo>
                    <a:lnTo>
                      <a:pt x="8938" y="12343"/>
                    </a:lnTo>
                    <a:lnTo>
                      <a:pt x="9683" y="12343"/>
                    </a:lnTo>
                    <a:lnTo>
                      <a:pt x="10428" y="12343"/>
                    </a:lnTo>
                    <a:lnTo>
                      <a:pt x="11172" y="10800"/>
                    </a:lnTo>
                    <a:lnTo>
                      <a:pt x="12662" y="10800"/>
                    </a:lnTo>
                    <a:lnTo>
                      <a:pt x="14152" y="9257"/>
                    </a:lnTo>
                    <a:lnTo>
                      <a:pt x="15641" y="9257"/>
                    </a:lnTo>
                    <a:lnTo>
                      <a:pt x="17131" y="7714"/>
                    </a:lnTo>
                    <a:lnTo>
                      <a:pt x="18621" y="7714"/>
                    </a:lnTo>
                    <a:lnTo>
                      <a:pt x="20110" y="7714"/>
                    </a:lnTo>
                    <a:lnTo>
                      <a:pt x="21600" y="6171"/>
                    </a:lnTo>
                    <a:lnTo>
                      <a:pt x="21600" y="6171"/>
                    </a:lnTo>
                    <a:lnTo>
                      <a:pt x="2085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17" name="Shape 1017"/>
              <p:cNvSpPr/>
              <p:nvPr/>
            </p:nvSpPr>
            <p:spPr>
              <a:xfrm>
                <a:off x="1111250" y="1827212"/>
                <a:ext cx="39688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008" y="0"/>
                    </a:moveTo>
                    <a:lnTo>
                      <a:pt x="19008" y="0"/>
                    </a:lnTo>
                    <a:lnTo>
                      <a:pt x="18144" y="1350"/>
                    </a:lnTo>
                    <a:lnTo>
                      <a:pt x="17280" y="2700"/>
                    </a:lnTo>
                    <a:lnTo>
                      <a:pt x="16416" y="4050"/>
                    </a:lnTo>
                    <a:lnTo>
                      <a:pt x="15552" y="5400"/>
                    </a:lnTo>
                    <a:lnTo>
                      <a:pt x="14688" y="6750"/>
                    </a:lnTo>
                    <a:lnTo>
                      <a:pt x="12960" y="8100"/>
                    </a:lnTo>
                    <a:lnTo>
                      <a:pt x="12960" y="8100"/>
                    </a:lnTo>
                    <a:lnTo>
                      <a:pt x="12096" y="9450"/>
                    </a:lnTo>
                    <a:lnTo>
                      <a:pt x="12096" y="9450"/>
                    </a:lnTo>
                    <a:lnTo>
                      <a:pt x="11232" y="9450"/>
                    </a:lnTo>
                    <a:lnTo>
                      <a:pt x="10368" y="10800"/>
                    </a:lnTo>
                    <a:lnTo>
                      <a:pt x="9504" y="10800"/>
                    </a:lnTo>
                    <a:lnTo>
                      <a:pt x="9504" y="12150"/>
                    </a:lnTo>
                    <a:lnTo>
                      <a:pt x="8640" y="12150"/>
                    </a:lnTo>
                    <a:lnTo>
                      <a:pt x="7776" y="12150"/>
                    </a:lnTo>
                    <a:lnTo>
                      <a:pt x="7776" y="13500"/>
                    </a:lnTo>
                    <a:lnTo>
                      <a:pt x="6912" y="13500"/>
                    </a:lnTo>
                    <a:lnTo>
                      <a:pt x="6048" y="13500"/>
                    </a:lnTo>
                    <a:lnTo>
                      <a:pt x="5184" y="13500"/>
                    </a:lnTo>
                    <a:lnTo>
                      <a:pt x="4320" y="14850"/>
                    </a:lnTo>
                    <a:lnTo>
                      <a:pt x="3456" y="14850"/>
                    </a:lnTo>
                    <a:lnTo>
                      <a:pt x="3456" y="14850"/>
                    </a:lnTo>
                    <a:lnTo>
                      <a:pt x="2592" y="14850"/>
                    </a:lnTo>
                    <a:lnTo>
                      <a:pt x="1728" y="16200"/>
                    </a:lnTo>
                    <a:lnTo>
                      <a:pt x="864" y="16200"/>
                    </a:lnTo>
                    <a:lnTo>
                      <a:pt x="0" y="16200"/>
                    </a:lnTo>
                    <a:lnTo>
                      <a:pt x="864" y="21600"/>
                    </a:lnTo>
                    <a:lnTo>
                      <a:pt x="1728" y="21600"/>
                    </a:lnTo>
                    <a:lnTo>
                      <a:pt x="2592" y="21600"/>
                    </a:lnTo>
                    <a:lnTo>
                      <a:pt x="3456" y="21600"/>
                    </a:lnTo>
                    <a:lnTo>
                      <a:pt x="4320" y="20250"/>
                    </a:lnTo>
                    <a:lnTo>
                      <a:pt x="5184" y="20250"/>
                    </a:lnTo>
                    <a:lnTo>
                      <a:pt x="6048" y="20250"/>
                    </a:lnTo>
                    <a:lnTo>
                      <a:pt x="6912" y="20250"/>
                    </a:lnTo>
                    <a:lnTo>
                      <a:pt x="7776" y="18900"/>
                    </a:lnTo>
                    <a:lnTo>
                      <a:pt x="7776" y="18900"/>
                    </a:lnTo>
                    <a:lnTo>
                      <a:pt x="8640" y="18900"/>
                    </a:lnTo>
                    <a:lnTo>
                      <a:pt x="9504" y="17550"/>
                    </a:lnTo>
                    <a:lnTo>
                      <a:pt x="10368" y="17550"/>
                    </a:lnTo>
                    <a:lnTo>
                      <a:pt x="11232" y="16200"/>
                    </a:lnTo>
                    <a:lnTo>
                      <a:pt x="12096" y="16200"/>
                    </a:lnTo>
                    <a:lnTo>
                      <a:pt x="12096" y="14850"/>
                    </a:lnTo>
                    <a:lnTo>
                      <a:pt x="12960" y="14850"/>
                    </a:lnTo>
                    <a:lnTo>
                      <a:pt x="13824" y="14850"/>
                    </a:lnTo>
                    <a:lnTo>
                      <a:pt x="13824" y="13500"/>
                    </a:lnTo>
                    <a:lnTo>
                      <a:pt x="14688" y="13500"/>
                    </a:lnTo>
                    <a:lnTo>
                      <a:pt x="15552" y="12150"/>
                    </a:lnTo>
                    <a:lnTo>
                      <a:pt x="16416" y="10800"/>
                    </a:lnTo>
                    <a:lnTo>
                      <a:pt x="18144" y="9450"/>
                    </a:lnTo>
                    <a:lnTo>
                      <a:pt x="19008" y="8100"/>
                    </a:lnTo>
                    <a:lnTo>
                      <a:pt x="19872" y="6750"/>
                    </a:lnTo>
                    <a:lnTo>
                      <a:pt x="20736" y="5400"/>
                    </a:lnTo>
                    <a:lnTo>
                      <a:pt x="21600" y="4050"/>
                    </a:lnTo>
                    <a:lnTo>
                      <a:pt x="21600" y="4050"/>
                    </a:lnTo>
                    <a:lnTo>
                      <a:pt x="1900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18" name="Shape 1018"/>
              <p:cNvSpPr/>
              <p:nvPr/>
            </p:nvSpPr>
            <p:spPr>
              <a:xfrm>
                <a:off x="1146175" y="1795462"/>
                <a:ext cx="23813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280" y="0"/>
                    </a:moveTo>
                    <a:lnTo>
                      <a:pt x="15840" y="939"/>
                    </a:lnTo>
                    <a:lnTo>
                      <a:pt x="15840" y="939"/>
                    </a:lnTo>
                    <a:lnTo>
                      <a:pt x="14400" y="1878"/>
                    </a:lnTo>
                    <a:lnTo>
                      <a:pt x="14400" y="2817"/>
                    </a:lnTo>
                    <a:lnTo>
                      <a:pt x="12960" y="2817"/>
                    </a:lnTo>
                    <a:lnTo>
                      <a:pt x="12960" y="3757"/>
                    </a:lnTo>
                    <a:lnTo>
                      <a:pt x="11520" y="4696"/>
                    </a:lnTo>
                    <a:lnTo>
                      <a:pt x="11520" y="4696"/>
                    </a:lnTo>
                    <a:lnTo>
                      <a:pt x="11520" y="5635"/>
                    </a:lnTo>
                    <a:lnTo>
                      <a:pt x="10080" y="6574"/>
                    </a:lnTo>
                    <a:lnTo>
                      <a:pt x="10080" y="6574"/>
                    </a:lnTo>
                    <a:lnTo>
                      <a:pt x="10080" y="7513"/>
                    </a:lnTo>
                    <a:lnTo>
                      <a:pt x="8640" y="9391"/>
                    </a:lnTo>
                    <a:lnTo>
                      <a:pt x="7200" y="10330"/>
                    </a:lnTo>
                    <a:lnTo>
                      <a:pt x="7200" y="11270"/>
                    </a:lnTo>
                    <a:lnTo>
                      <a:pt x="5760" y="13148"/>
                    </a:lnTo>
                    <a:lnTo>
                      <a:pt x="5760" y="14087"/>
                    </a:lnTo>
                    <a:lnTo>
                      <a:pt x="4320" y="15026"/>
                    </a:lnTo>
                    <a:lnTo>
                      <a:pt x="4320" y="15965"/>
                    </a:lnTo>
                    <a:lnTo>
                      <a:pt x="2880" y="15965"/>
                    </a:lnTo>
                    <a:lnTo>
                      <a:pt x="2880" y="16904"/>
                    </a:lnTo>
                    <a:lnTo>
                      <a:pt x="2880" y="16904"/>
                    </a:lnTo>
                    <a:lnTo>
                      <a:pt x="1440" y="17843"/>
                    </a:lnTo>
                    <a:lnTo>
                      <a:pt x="1440" y="17843"/>
                    </a:lnTo>
                    <a:lnTo>
                      <a:pt x="0" y="18783"/>
                    </a:lnTo>
                    <a:lnTo>
                      <a:pt x="0" y="18783"/>
                    </a:lnTo>
                    <a:lnTo>
                      <a:pt x="4320" y="21600"/>
                    </a:lnTo>
                    <a:lnTo>
                      <a:pt x="5760" y="21600"/>
                    </a:lnTo>
                    <a:lnTo>
                      <a:pt x="5760" y="20661"/>
                    </a:lnTo>
                    <a:lnTo>
                      <a:pt x="7200" y="20661"/>
                    </a:lnTo>
                    <a:lnTo>
                      <a:pt x="7200" y="19722"/>
                    </a:lnTo>
                    <a:lnTo>
                      <a:pt x="8640" y="18783"/>
                    </a:lnTo>
                    <a:lnTo>
                      <a:pt x="8640" y="17843"/>
                    </a:lnTo>
                    <a:lnTo>
                      <a:pt x="8640" y="17843"/>
                    </a:lnTo>
                    <a:lnTo>
                      <a:pt x="10080" y="16904"/>
                    </a:lnTo>
                    <a:lnTo>
                      <a:pt x="10080" y="15965"/>
                    </a:lnTo>
                    <a:lnTo>
                      <a:pt x="11520" y="14087"/>
                    </a:lnTo>
                    <a:lnTo>
                      <a:pt x="12960" y="13148"/>
                    </a:lnTo>
                    <a:lnTo>
                      <a:pt x="12960" y="12209"/>
                    </a:lnTo>
                    <a:lnTo>
                      <a:pt x="14400" y="10330"/>
                    </a:lnTo>
                    <a:lnTo>
                      <a:pt x="15840" y="9391"/>
                    </a:lnTo>
                    <a:lnTo>
                      <a:pt x="15840" y="8452"/>
                    </a:lnTo>
                    <a:lnTo>
                      <a:pt x="15840" y="8452"/>
                    </a:lnTo>
                    <a:lnTo>
                      <a:pt x="15840" y="7513"/>
                    </a:lnTo>
                    <a:lnTo>
                      <a:pt x="17280" y="6574"/>
                    </a:lnTo>
                    <a:lnTo>
                      <a:pt x="17280" y="6574"/>
                    </a:lnTo>
                    <a:lnTo>
                      <a:pt x="17280" y="5635"/>
                    </a:lnTo>
                    <a:lnTo>
                      <a:pt x="18720" y="5635"/>
                    </a:lnTo>
                    <a:lnTo>
                      <a:pt x="18720" y="4696"/>
                    </a:lnTo>
                    <a:lnTo>
                      <a:pt x="18720" y="4696"/>
                    </a:lnTo>
                    <a:lnTo>
                      <a:pt x="20160" y="3757"/>
                    </a:lnTo>
                    <a:lnTo>
                      <a:pt x="20160" y="3757"/>
                    </a:lnTo>
                    <a:lnTo>
                      <a:pt x="21600" y="2817"/>
                    </a:lnTo>
                    <a:lnTo>
                      <a:pt x="1728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19" name="Shape 1019"/>
              <p:cNvSpPr/>
              <p:nvPr/>
            </p:nvSpPr>
            <p:spPr>
              <a:xfrm>
                <a:off x="1430337" y="2762250"/>
                <a:ext cx="57151" cy="682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200" y="2160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600" y="502"/>
                    </a:lnTo>
                    <a:lnTo>
                      <a:pt x="600" y="502"/>
                    </a:lnTo>
                    <a:lnTo>
                      <a:pt x="600" y="502"/>
                    </a:lnTo>
                    <a:lnTo>
                      <a:pt x="600" y="502"/>
                    </a:lnTo>
                    <a:lnTo>
                      <a:pt x="600" y="502"/>
                    </a:lnTo>
                    <a:lnTo>
                      <a:pt x="600" y="502"/>
                    </a:lnTo>
                    <a:lnTo>
                      <a:pt x="600" y="502"/>
                    </a:lnTo>
                    <a:lnTo>
                      <a:pt x="600" y="502"/>
                    </a:lnTo>
                    <a:lnTo>
                      <a:pt x="1200" y="502"/>
                    </a:lnTo>
                    <a:lnTo>
                      <a:pt x="1200" y="502"/>
                    </a:lnTo>
                    <a:lnTo>
                      <a:pt x="1200" y="1005"/>
                    </a:lnTo>
                    <a:lnTo>
                      <a:pt x="1200" y="1005"/>
                    </a:lnTo>
                    <a:lnTo>
                      <a:pt x="1200" y="1005"/>
                    </a:lnTo>
                    <a:lnTo>
                      <a:pt x="1200" y="1005"/>
                    </a:lnTo>
                    <a:lnTo>
                      <a:pt x="1200" y="1005"/>
                    </a:lnTo>
                    <a:lnTo>
                      <a:pt x="1800" y="1005"/>
                    </a:lnTo>
                    <a:lnTo>
                      <a:pt x="1800" y="1005"/>
                    </a:lnTo>
                    <a:lnTo>
                      <a:pt x="1800" y="1005"/>
                    </a:lnTo>
                    <a:lnTo>
                      <a:pt x="1800" y="1005"/>
                    </a:lnTo>
                    <a:lnTo>
                      <a:pt x="1800" y="1005"/>
                    </a:lnTo>
                    <a:lnTo>
                      <a:pt x="1800" y="1005"/>
                    </a:lnTo>
                    <a:lnTo>
                      <a:pt x="1800" y="1005"/>
                    </a:lnTo>
                    <a:lnTo>
                      <a:pt x="2400" y="1005"/>
                    </a:lnTo>
                    <a:lnTo>
                      <a:pt x="2400" y="1005"/>
                    </a:lnTo>
                    <a:lnTo>
                      <a:pt x="2400" y="1005"/>
                    </a:lnTo>
                    <a:lnTo>
                      <a:pt x="2400" y="1005"/>
                    </a:lnTo>
                    <a:lnTo>
                      <a:pt x="2400" y="1005"/>
                    </a:lnTo>
                    <a:lnTo>
                      <a:pt x="2400" y="1507"/>
                    </a:lnTo>
                    <a:lnTo>
                      <a:pt x="2400" y="1507"/>
                    </a:lnTo>
                    <a:lnTo>
                      <a:pt x="3000" y="1507"/>
                    </a:lnTo>
                    <a:lnTo>
                      <a:pt x="3000" y="1507"/>
                    </a:lnTo>
                    <a:lnTo>
                      <a:pt x="3000" y="1507"/>
                    </a:lnTo>
                    <a:lnTo>
                      <a:pt x="3000" y="1507"/>
                    </a:lnTo>
                    <a:lnTo>
                      <a:pt x="3000" y="1507"/>
                    </a:lnTo>
                    <a:lnTo>
                      <a:pt x="3000" y="1507"/>
                    </a:lnTo>
                    <a:lnTo>
                      <a:pt x="3600" y="1507"/>
                    </a:lnTo>
                    <a:lnTo>
                      <a:pt x="3600" y="1507"/>
                    </a:lnTo>
                    <a:lnTo>
                      <a:pt x="3600" y="1507"/>
                    </a:lnTo>
                    <a:lnTo>
                      <a:pt x="3600" y="1507"/>
                    </a:lnTo>
                    <a:lnTo>
                      <a:pt x="3600" y="1507"/>
                    </a:lnTo>
                    <a:lnTo>
                      <a:pt x="3600" y="1507"/>
                    </a:lnTo>
                    <a:lnTo>
                      <a:pt x="3600" y="1507"/>
                    </a:lnTo>
                    <a:lnTo>
                      <a:pt x="3600" y="1507"/>
                    </a:lnTo>
                    <a:lnTo>
                      <a:pt x="4200" y="1507"/>
                    </a:lnTo>
                    <a:lnTo>
                      <a:pt x="4200" y="1507"/>
                    </a:lnTo>
                    <a:lnTo>
                      <a:pt x="4200" y="1507"/>
                    </a:lnTo>
                    <a:lnTo>
                      <a:pt x="4200" y="1507"/>
                    </a:lnTo>
                    <a:lnTo>
                      <a:pt x="4200" y="2009"/>
                    </a:lnTo>
                    <a:lnTo>
                      <a:pt x="4200" y="2009"/>
                    </a:lnTo>
                    <a:lnTo>
                      <a:pt x="4200" y="2009"/>
                    </a:lnTo>
                    <a:lnTo>
                      <a:pt x="4800" y="2009"/>
                    </a:lnTo>
                    <a:lnTo>
                      <a:pt x="4800" y="2009"/>
                    </a:lnTo>
                    <a:lnTo>
                      <a:pt x="4800" y="2009"/>
                    </a:lnTo>
                    <a:lnTo>
                      <a:pt x="4800" y="2009"/>
                    </a:lnTo>
                    <a:lnTo>
                      <a:pt x="4800" y="2009"/>
                    </a:lnTo>
                    <a:lnTo>
                      <a:pt x="4800" y="2009"/>
                    </a:lnTo>
                    <a:lnTo>
                      <a:pt x="4800" y="2009"/>
                    </a:lnTo>
                    <a:lnTo>
                      <a:pt x="5400" y="2009"/>
                    </a:lnTo>
                    <a:lnTo>
                      <a:pt x="5400" y="2009"/>
                    </a:lnTo>
                    <a:lnTo>
                      <a:pt x="5400" y="2009"/>
                    </a:lnTo>
                    <a:lnTo>
                      <a:pt x="5400" y="2009"/>
                    </a:lnTo>
                    <a:lnTo>
                      <a:pt x="5400" y="2009"/>
                    </a:lnTo>
                    <a:lnTo>
                      <a:pt x="5400" y="2009"/>
                    </a:lnTo>
                    <a:lnTo>
                      <a:pt x="5400" y="2009"/>
                    </a:lnTo>
                    <a:lnTo>
                      <a:pt x="6000" y="2009"/>
                    </a:lnTo>
                    <a:lnTo>
                      <a:pt x="6000" y="2009"/>
                    </a:lnTo>
                    <a:lnTo>
                      <a:pt x="6000" y="2009"/>
                    </a:lnTo>
                    <a:lnTo>
                      <a:pt x="6000" y="2009"/>
                    </a:lnTo>
                    <a:lnTo>
                      <a:pt x="6000" y="2009"/>
                    </a:lnTo>
                    <a:lnTo>
                      <a:pt x="6000" y="2009"/>
                    </a:lnTo>
                    <a:lnTo>
                      <a:pt x="6000" y="2009"/>
                    </a:lnTo>
                    <a:lnTo>
                      <a:pt x="6000" y="2009"/>
                    </a:lnTo>
                    <a:lnTo>
                      <a:pt x="6600" y="2009"/>
                    </a:lnTo>
                    <a:lnTo>
                      <a:pt x="6600" y="2009"/>
                    </a:lnTo>
                    <a:lnTo>
                      <a:pt x="6600" y="2009"/>
                    </a:lnTo>
                    <a:lnTo>
                      <a:pt x="6600" y="2009"/>
                    </a:lnTo>
                    <a:lnTo>
                      <a:pt x="6600" y="2512"/>
                    </a:lnTo>
                    <a:lnTo>
                      <a:pt x="6600" y="2512"/>
                    </a:lnTo>
                    <a:lnTo>
                      <a:pt x="6600" y="2512"/>
                    </a:lnTo>
                    <a:lnTo>
                      <a:pt x="7200" y="2512"/>
                    </a:lnTo>
                    <a:lnTo>
                      <a:pt x="7200" y="2512"/>
                    </a:lnTo>
                    <a:lnTo>
                      <a:pt x="7200" y="2512"/>
                    </a:lnTo>
                    <a:lnTo>
                      <a:pt x="7200" y="2512"/>
                    </a:lnTo>
                    <a:lnTo>
                      <a:pt x="7200" y="2512"/>
                    </a:lnTo>
                    <a:lnTo>
                      <a:pt x="7200" y="2512"/>
                    </a:lnTo>
                    <a:lnTo>
                      <a:pt x="7800" y="2512"/>
                    </a:lnTo>
                    <a:lnTo>
                      <a:pt x="7800" y="2512"/>
                    </a:lnTo>
                    <a:lnTo>
                      <a:pt x="7800" y="2512"/>
                    </a:lnTo>
                    <a:lnTo>
                      <a:pt x="7800" y="2512"/>
                    </a:lnTo>
                    <a:lnTo>
                      <a:pt x="7800" y="2512"/>
                    </a:lnTo>
                    <a:lnTo>
                      <a:pt x="7800" y="2512"/>
                    </a:lnTo>
                    <a:lnTo>
                      <a:pt x="7800" y="2512"/>
                    </a:lnTo>
                    <a:lnTo>
                      <a:pt x="8400" y="2512"/>
                    </a:lnTo>
                    <a:lnTo>
                      <a:pt x="8400" y="2512"/>
                    </a:lnTo>
                    <a:lnTo>
                      <a:pt x="8400" y="2512"/>
                    </a:lnTo>
                    <a:lnTo>
                      <a:pt x="8400" y="2512"/>
                    </a:lnTo>
                    <a:lnTo>
                      <a:pt x="8400" y="2512"/>
                    </a:lnTo>
                    <a:lnTo>
                      <a:pt x="8400" y="2512"/>
                    </a:lnTo>
                    <a:lnTo>
                      <a:pt x="8400" y="2512"/>
                    </a:lnTo>
                    <a:lnTo>
                      <a:pt x="9000" y="2512"/>
                    </a:lnTo>
                    <a:lnTo>
                      <a:pt x="9000" y="2512"/>
                    </a:lnTo>
                    <a:lnTo>
                      <a:pt x="9000" y="2512"/>
                    </a:lnTo>
                    <a:lnTo>
                      <a:pt x="9000" y="2512"/>
                    </a:lnTo>
                    <a:lnTo>
                      <a:pt x="9000" y="2512"/>
                    </a:lnTo>
                    <a:lnTo>
                      <a:pt x="9000" y="2512"/>
                    </a:lnTo>
                    <a:lnTo>
                      <a:pt x="9000" y="2512"/>
                    </a:lnTo>
                    <a:lnTo>
                      <a:pt x="9600" y="2512"/>
                    </a:lnTo>
                    <a:lnTo>
                      <a:pt x="9600" y="2512"/>
                    </a:lnTo>
                    <a:lnTo>
                      <a:pt x="9600" y="2512"/>
                    </a:lnTo>
                    <a:lnTo>
                      <a:pt x="9600" y="2512"/>
                    </a:lnTo>
                    <a:lnTo>
                      <a:pt x="9600" y="2512"/>
                    </a:lnTo>
                    <a:lnTo>
                      <a:pt x="9600" y="2512"/>
                    </a:lnTo>
                    <a:lnTo>
                      <a:pt x="9600" y="2512"/>
                    </a:lnTo>
                    <a:lnTo>
                      <a:pt x="9600" y="2512"/>
                    </a:lnTo>
                    <a:lnTo>
                      <a:pt x="10200" y="2512"/>
                    </a:lnTo>
                    <a:lnTo>
                      <a:pt x="10200" y="2512"/>
                    </a:lnTo>
                    <a:lnTo>
                      <a:pt x="10200" y="2512"/>
                    </a:lnTo>
                    <a:lnTo>
                      <a:pt x="10200" y="2512"/>
                    </a:lnTo>
                    <a:lnTo>
                      <a:pt x="10200" y="2512"/>
                    </a:lnTo>
                    <a:lnTo>
                      <a:pt x="10200" y="2512"/>
                    </a:lnTo>
                    <a:lnTo>
                      <a:pt x="10200" y="2512"/>
                    </a:lnTo>
                    <a:lnTo>
                      <a:pt x="10800" y="2512"/>
                    </a:lnTo>
                    <a:lnTo>
                      <a:pt x="10800" y="2512"/>
                    </a:lnTo>
                    <a:lnTo>
                      <a:pt x="10800" y="2512"/>
                    </a:lnTo>
                    <a:lnTo>
                      <a:pt x="10800" y="2512"/>
                    </a:lnTo>
                    <a:lnTo>
                      <a:pt x="10800" y="2512"/>
                    </a:lnTo>
                    <a:lnTo>
                      <a:pt x="10800" y="2512"/>
                    </a:lnTo>
                    <a:lnTo>
                      <a:pt x="11400" y="2512"/>
                    </a:lnTo>
                    <a:lnTo>
                      <a:pt x="11400" y="2512"/>
                    </a:lnTo>
                    <a:lnTo>
                      <a:pt x="11400" y="2512"/>
                    </a:lnTo>
                    <a:lnTo>
                      <a:pt x="11400" y="2512"/>
                    </a:lnTo>
                    <a:lnTo>
                      <a:pt x="11400" y="2512"/>
                    </a:lnTo>
                    <a:lnTo>
                      <a:pt x="11400" y="2512"/>
                    </a:lnTo>
                    <a:lnTo>
                      <a:pt x="11400" y="2512"/>
                    </a:lnTo>
                    <a:lnTo>
                      <a:pt x="12000" y="2512"/>
                    </a:lnTo>
                    <a:lnTo>
                      <a:pt x="12000" y="2512"/>
                    </a:lnTo>
                    <a:lnTo>
                      <a:pt x="12000" y="2512"/>
                    </a:lnTo>
                    <a:lnTo>
                      <a:pt x="12000" y="2512"/>
                    </a:lnTo>
                    <a:lnTo>
                      <a:pt x="12000" y="2512"/>
                    </a:lnTo>
                    <a:lnTo>
                      <a:pt x="12000" y="2512"/>
                    </a:lnTo>
                    <a:lnTo>
                      <a:pt x="12000" y="2512"/>
                    </a:lnTo>
                    <a:lnTo>
                      <a:pt x="12600" y="2512"/>
                    </a:lnTo>
                    <a:lnTo>
                      <a:pt x="12600" y="2512"/>
                    </a:lnTo>
                    <a:lnTo>
                      <a:pt x="12600" y="2512"/>
                    </a:lnTo>
                    <a:lnTo>
                      <a:pt x="12600" y="2512"/>
                    </a:lnTo>
                    <a:lnTo>
                      <a:pt x="12600" y="2512"/>
                    </a:lnTo>
                    <a:lnTo>
                      <a:pt x="12600" y="2512"/>
                    </a:lnTo>
                    <a:lnTo>
                      <a:pt x="12600" y="2512"/>
                    </a:lnTo>
                    <a:lnTo>
                      <a:pt x="13200" y="2512"/>
                    </a:lnTo>
                    <a:lnTo>
                      <a:pt x="13200" y="2512"/>
                    </a:lnTo>
                    <a:lnTo>
                      <a:pt x="13200" y="2512"/>
                    </a:lnTo>
                    <a:lnTo>
                      <a:pt x="13200" y="2512"/>
                    </a:lnTo>
                    <a:lnTo>
                      <a:pt x="13200" y="2512"/>
                    </a:lnTo>
                    <a:lnTo>
                      <a:pt x="13200" y="2512"/>
                    </a:lnTo>
                    <a:lnTo>
                      <a:pt x="13200" y="2512"/>
                    </a:lnTo>
                    <a:lnTo>
                      <a:pt x="13200" y="2512"/>
                    </a:lnTo>
                    <a:lnTo>
                      <a:pt x="13800" y="2512"/>
                    </a:lnTo>
                    <a:lnTo>
                      <a:pt x="13800" y="2512"/>
                    </a:lnTo>
                    <a:lnTo>
                      <a:pt x="13800" y="2512"/>
                    </a:lnTo>
                    <a:lnTo>
                      <a:pt x="13800" y="2512"/>
                    </a:lnTo>
                    <a:lnTo>
                      <a:pt x="13800" y="2512"/>
                    </a:lnTo>
                    <a:lnTo>
                      <a:pt x="13800" y="2512"/>
                    </a:lnTo>
                    <a:lnTo>
                      <a:pt x="13800" y="2512"/>
                    </a:lnTo>
                    <a:lnTo>
                      <a:pt x="14400" y="2512"/>
                    </a:lnTo>
                    <a:lnTo>
                      <a:pt x="14400" y="2512"/>
                    </a:lnTo>
                    <a:lnTo>
                      <a:pt x="14400" y="2512"/>
                    </a:lnTo>
                    <a:lnTo>
                      <a:pt x="14400" y="2512"/>
                    </a:lnTo>
                    <a:lnTo>
                      <a:pt x="14400" y="2512"/>
                    </a:lnTo>
                    <a:lnTo>
                      <a:pt x="14400" y="2512"/>
                    </a:lnTo>
                    <a:lnTo>
                      <a:pt x="15000" y="2512"/>
                    </a:lnTo>
                    <a:lnTo>
                      <a:pt x="15000" y="2512"/>
                    </a:lnTo>
                    <a:lnTo>
                      <a:pt x="15000" y="2512"/>
                    </a:lnTo>
                    <a:lnTo>
                      <a:pt x="15000" y="2512"/>
                    </a:lnTo>
                    <a:lnTo>
                      <a:pt x="15000" y="2512"/>
                    </a:lnTo>
                    <a:lnTo>
                      <a:pt x="15000" y="2512"/>
                    </a:lnTo>
                    <a:lnTo>
                      <a:pt x="15000" y="2512"/>
                    </a:lnTo>
                    <a:lnTo>
                      <a:pt x="15600" y="2009"/>
                    </a:lnTo>
                    <a:lnTo>
                      <a:pt x="15600" y="2009"/>
                    </a:lnTo>
                    <a:lnTo>
                      <a:pt x="15600" y="2009"/>
                    </a:lnTo>
                    <a:lnTo>
                      <a:pt x="15600" y="2009"/>
                    </a:lnTo>
                    <a:lnTo>
                      <a:pt x="15600" y="2009"/>
                    </a:lnTo>
                    <a:lnTo>
                      <a:pt x="15600" y="2009"/>
                    </a:lnTo>
                    <a:lnTo>
                      <a:pt x="15600" y="2009"/>
                    </a:lnTo>
                    <a:lnTo>
                      <a:pt x="16200" y="2009"/>
                    </a:lnTo>
                    <a:lnTo>
                      <a:pt x="16200" y="2009"/>
                    </a:lnTo>
                    <a:lnTo>
                      <a:pt x="16200" y="2009"/>
                    </a:lnTo>
                    <a:lnTo>
                      <a:pt x="16200" y="2009"/>
                    </a:lnTo>
                    <a:lnTo>
                      <a:pt x="16200" y="2009"/>
                    </a:lnTo>
                    <a:lnTo>
                      <a:pt x="16200" y="2009"/>
                    </a:lnTo>
                    <a:lnTo>
                      <a:pt x="16200" y="2009"/>
                    </a:lnTo>
                    <a:lnTo>
                      <a:pt x="16800" y="2009"/>
                    </a:lnTo>
                    <a:lnTo>
                      <a:pt x="16800" y="2009"/>
                    </a:lnTo>
                    <a:lnTo>
                      <a:pt x="16800" y="2009"/>
                    </a:lnTo>
                    <a:lnTo>
                      <a:pt x="16800" y="2009"/>
                    </a:lnTo>
                    <a:lnTo>
                      <a:pt x="16800" y="2009"/>
                    </a:lnTo>
                    <a:lnTo>
                      <a:pt x="16800" y="2009"/>
                    </a:lnTo>
                    <a:lnTo>
                      <a:pt x="16800" y="2009"/>
                    </a:lnTo>
                    <a:lnTo>
                      <a:pt x="16800" y="2009"/>
                    </a:lnTo>
                    <a:lnTo>
                      <a:pt x="17400" y="2009"/>
                    </a:lnTo>
                    <a:lnTo>
                      <a:pt x="17400" y="2009"/>
                    </a:lnTo>
                    <a:lnTo>
                      <a:pt x="17400" y="2009"/>
                    </a:lnTo>
                    <a:lnTo>
                      <a:pt x="17400" y="2009"/>
                    </a:lnTo>
                    <a:lnTo>
                      <a:pt x="17400" y="2009"/>
                    </a:lnTo>
                    <a:lnTo>
                      <a:pt x="17400" y="2009"/>
                    </a:lnTo>
                    <a:lnTo>
                      <a:pt x="17400" y="2009"/>
                    </a:lnTo>
                    <a:lnTo>
                      <a:pt x="18000" y="1507"/>
                    </a:lnTo>
                    <a:lnTo>
                      <a:pt x="18000" y="1507"/>
                    </a:lnTo>
                    <a:lnTo>
                      <a:pt x="18000" y="1507"/>
                    </a:lnTo>
                    <a:lnTo>
                      <a:pt x="18000" y="1507"/>
                    </a:lnTo>
                    <a:lnTo>
                      <a:pt x="18000" y="1507"/>
                    </a:lnTo>
                    <a:lnTo>
                      <a:pt x="18000" y="1507"/>
                    </a:lnTo>
                    <a:lnTo>
                      <a:pt x="18600" y="1507"/>
                    </a:lnTo>
                    <a:lnTo>
                      <a:pt x="18600" y="1507"/>
                    </a:lnTo>
                    <a:lnTo>
                      <a:pt x="18600" y="1507"/>
                    </a:lnTo>
                    <a:lnTo>
                      <a:pt x="18600" y="1507"/>
                    </a:lnTo>
                    <a:lnTo>
                      <a:pt x="18600" y="1507"/>
                    </a:lnTo>
                    <a:lnTo>
                      <a:pt x="18600" y="1507"/>
                    </a:lnTo>
                    <a:lnTo>
                      <a:pt x="18600" y="1507"/>
                    </a:lnTo>
                    <a:lnTo>
                      <a:pt x="19200" y="1507"/>
                    </a:lnTo>
                    <a:lnTo>
                      <a:pt x="19200" y="1507"/>
                    </a:lnTo>
                    <a:lnTo>
                      <a:pt x="19200" y="1507"/>
                    </a:lnTo>
                    <a:lnTo>
                      <a:pt x="19200" y="1507"/>
                    </a:lnTo>
                    <a:lnTo>
                      <a:pt x="19200" y="1507"/>
                    </a:lnTo>
                    <a:lnTo>
                      <a:pt x="19200" y="1507"/>
                    </a:lnTo>
                    <a:lnTo>
                      <a:pt x="19200" y="1507"/>
                    </a:lnTo>
                    <a:lnTo>
                      <a:pt x="19800" y="1507"/>
                    </a:lnTo>
                    <a:lnTo>
                      <a:pt x="19800" y="1005"/>
                    </a:lnTo>
                    <a:lnTo>
                      <a:pt x="19800" y="1005"/>
                    </a:lnTo>
                    <a:lnTo>
                      <a:pt x="19800" y="1005"/>
                    </a:lnTo>
                    <a:lnTo>
                      <a:pt x="19800" y="1005"/>
                    </a:lnTo>
                    <a:lnTo>
                      <a:pt x="19800" y="1005"/>
                    </a:lnTo>
                    <a:lnTo>
                      <a:pt x="19800" y="1005"/>
                    </a:lnTo>
                    <a:lnTo>
                      <a:pt x="20400" y="1005"/>
                    </a:lnTo>
                    <a:lnTo>
                      <a:pt x="20400" y="1005"/>
                    </a:lnTo>
                    <a:lnTo>
                      <a:pt x="20400" y="1005"/>
                    </a:lnTo>
                    <a:lnTo>
                      <a:pt x="20400" y="1005"/>
                    </a:lnTo>
                    <a:lnTo>
                      <a:pt x="20400" y="1005"/>
                    </a:lnTo>
                    <a:lnTo>
                      <a:pt x="20400" y="1005"/>
                    </a:lnTo>
                    <a:lnTo>
                      <a:pt x="20400" y="1005"/>
                    </a:lnTo>
                    <a:lnTo>
                      <a:pt x="21000" y="1005"/>
                    </a:lnTo>
                    <a:lnTo>
                      <a:pt x="21000" y="1005"/>
                    </a:lnTo>
                    <a:lnTo>
                      <a:pt x="21000" y="1005"/>
                    </a:lnTo>
                    <a:lnTo>
                      <a:pt x="21000" y="1005"/>
                    </a:lnTo>
                    <a:lnTo>
                      <a:pt x="21000" y="502"/>
                    </a:lnTo>
                    <a:lnTo>
                      <a:pt x="21000" y="502"/>
                    </a:lnTo>
                    <a:lnTo>
                      <a:pt x="21000" y="502"/>
                    </a:lnTo>
                    <a:lnTo>
                      <a:pt x="21600" y="502"/>
                    </a:lnTo>
                    <a:lnTo>
                      <a:pt x="21600" y="502"/>
                    </a:lnTo>
                    <a:lnTo>
                      <a:pt x="21600" y="502"/>
                    </a:lnTo>
                    <a:lnTo>
                      <a:pt x="21600" y="502"/>
                    </a:lnTo>
                    <a:lnTo>
                      <a:pt x="10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20" name="Shape 1020"/>
              <p:cNvSpPr/>
              <p:nvPr/>
            </p:nvSpPr>
            <p:spPr>
              <a:xfrm>
                <a:off x="1444625" y="2713037"/>
                <a:ext cx="17463" cy="841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408"/>
                    </a:lnTo>
                    <a:lnTo>
                      <a:pt x="0" y="815"/>
                    </a:lnTo>
                    <a:lnTo>
                      <a:pt x="0" y="1630"/>
                    </a:lnTo>
                    <a:lnTo>
                      <a:pt x="0" y="2038"/>
                    </a:lnTo>
                    <a:lnTo>
                      <a:pt x="0" y="2445"/>
                    </a:lnTo>
                    <a:lnTo>
                      <a:pt x="0" y="3260"/>
                    </a:lnTo>
                    <a:lnTo>
                      <a:pt x="0" y="4075"/>
                    </a:lnTo>
                    <a:lnTo>
                      <a:pt x="1964" y="4891"/>
                    </a:lnTo>
                    <a:lnTo>
                      <a:pt x="1964" y="6113"/>
                    </a:lnTo>
                    <a:lnTo>
                      <a:pt x="3927" y="7743"/>
                    </a:lnTo>
                    <a:lnTo>
                      <a:pt x="3927" y="9374"/>
                    </a:lnTo>
                    <a:lnTo>
                      <a:pt x="5891" y="11411"/>
                    </a:lnTo>
                    <a:lnTo>
                      <a:pt x="7855" y="13042"/>
                    </a:lnTo>
                    <a:lnTo>
                      <a:pt x="7855" y="14672"/>
                    </a:lnTo>
                    <a:lnTo>
                      <a:pt x="9818" y="15894"/>
                    </a:lnTo>
                    <a:lnTo>
                      <a:pt x="9818" y="17525"/>
                    </a:lnTo>
                    <a:lnTo>
                      <a:pt x="11782" y="18747"/>
                    </a:lnTo>
                    <a:lnTo>
                      <a:pt x="11782" y="19970"/>
                    </a:lnTo>
                    <a:lnTo>
                      <a:pt x="11782" y="20377"/>
                    </a:lnTo>
                    <a:lnTo>
                      <a:pt x="11782" y="20785"/>
                    </a:lnTo>
                    <a:lnTo>
                      <a:pt x="11782" y="21192"/>
                    </a:lnTo>
                    <a:lnTo>
                      <a:pt x="11782" y="21600"/>
                    </a:lnTo>
                    <a:lnTo>
                      <a:pt x="21600" y="21600"/>
                    </a:lnTo>
                    <a:lnTo>
                      <a:pt x="21600" y="21192"/>
                    </a:lnTo>
                    <a:lnTo>
                      <a:pt x="19636" y="20785"/>
                    </a:lnTo>
                    <a:lnTo>
                      <a:pt x="19636" y="20377"/>
                    </a:lnTo>
                    <a:lnTo>
                      <a:pt x="19636" y="19562"/>
                    </a:lnTo>
                    <a:lnTo>
                      <a:pt x="19636" y="18747"/>
                    </a:lnTo>
                    <a:lnTo>
                      <a:pt x="19636" y="17117"/>
                    </a:lnTo>
                    <a:lnTo>
                      <a:pt x="17673" y="15894"/>
                    </a:lnTo>
                    <a:lnTo>
                      <a:pt x="15709" y="14264"/>
                    </a:lnTo>
                    <a:lnTo>
                      <a:pt x="15709" y="12634"/>
                    </a:lnTo>
                    <a:lnTo>
                      <a:pt x="13745" y="11004"/>
                    </a:lnTo>
                    <a:lnTo>
                      <a:pt x="13745" y="9374"/>
                    </a:lnTo>
                    <a:lnTo>
                      <a:pt x="11782" y="7743"/>
                    </a:lnTo>
                    <a:lnTo>
                      <a:pt x="9818" y="6113"/>
                    </a:lnTo>
                    <a:lnTo>
                      <a:pt x="9818" y="4483"/>
                    </a:lnTo>
                    <a:lnTo>
                      <a:pt x="9818" y="3668"/>
                    </a:lnTo>
                    <a:lnTo>
                      <a:pt x="9818" y="3260"/>
                    </a:lnTo>
                    <a:lnTo>
                      <a:pt x="7855" y="2445"/>
                    </a:lnTo>
                    <a:lnTo>
                      <a:pt x="7855" y="2038"/>
                    </a:lnTo>
                    <a:lnTo>
                      <a:pt x="7855" y="1223"/>
                    </a:lnTo>
                    <a:lnTo>
                      <a:pt x="7855" y="815"/>
                    </a:lnTo>
                    <a:lnTo>
                      <a:pt x="7855" y="408"/>
                    </a:lnTo>
                    <a:lnTo>
                      <a:pt x="7855" y="0"/>
                    </a:lnTo>
                    <a:lnTo>
                      <a:pt x="785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21" name="Shape 1021"/>
              <p:cNvSpPr/>
              <p:nvPr/>
            </p:nvSpPr>
            <p:spPr>
              <a:xfrm>
                <a:off x="1444625" y="2665412"/>
                <a:ext cx="19050" cy="476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00" y="0"/>
                    </a:moveTo>
                    <a:lnTo>
                      <a:pt x="16200" y="0"/>
                    </a:lnTo>
                    <a:lnTo>
                      <a:pt x="14400" y="720"/>
                    </a:lnTo>
                    <a:lnTo>
                      <a:pt x="14400" y="1440"/>
                    </a:lnTo>
                    <a:lnTo>
                      <a:pt x="12600" y="2160"/>
                    </a:lnTo>
                    <a:lnTo>
                      <a:pt x="12600" y="2880"/>
                    </a:lnTo>
                    <a:lnTo>
                      <a:pt x="10800" y="2880"/>
                    </a:lnTo>
                    <a:lnTo>
                      <a:pt x="10800" y="3600"/>
                    </a:lnTo>
                    <a:lnTo>
                      <a:pt x="9000" y="4320"/>
                    </a:lnTo>
                    <a:lnTo>
                      <a:pt x="9000" y="5040"/>
                    </a:lnTo>
                    <a:lnTo>
                      <a:pt x="9000" y="5760"/>
                    </a:lnTo>
                    <a:lnTo>
                      <a:pt x="7200" y="6480"/>
                    </a:lnTo>
                    <a:lnTo>
                      <a:pt x="7200" y="7200"/>
                    </a:lnTo>
                    <a:lnTo>
                      <a:pt x="5400" y="7920"/>
                    </a:lnTo>
                    <a:lnTo>
                      <a:pt x="5400" y="7920"/>
                    </a:lnTo>
                    <a:lnTo>
                      <a:pt x="5400" y="8640"/>
                    </a:lnTo>
                    <a:lnTo>
                      <a:pt x="3600" y="9360"/>
                    </a:lnTo>
                    <a:lnTo>
                      <a:pt x="3600" y="10080"/>
                    </a:lnTo>
                    <a:lnTo>
                      <a:pt x="3600" y="10800"/>
                    </a:lnTo>
                    <a:lnTo>
                      <a:pt x="1800" y="11520"/>
                    </a:lnTo>
                    <a:lnTo>
                      <a:pt x="1800" y="12240"/>
                    </a:lnTo>
                    <a:lnTo>
                      <a:pt x="1800" y="12960"/>
                    </a:lnTo>
                    <a:lnTo>
                      <a:pt x="1800" y="13680"/>
                    </a:lnTo>
                    <a:lnTo>
                      <a:pt x="1800" y="14400"/>
                    </a:lnTo>
                    <a:lnTo>
                      <a:pt x="0" y="15120"/>
                    </a:lnTo>
                    <a:lnTo>
                      <a:pt x="0" y="15840"/>
                    </a:lnTo>
                    <a:lnTo>
                      <a:pt x="0" y="16560"/>
                    </a:lnTo>
                    <a:lnTo>
                      <a:pt x="0" y="17280"/>
                    </a:lnTo>
                    <a:lnTo>
                      <a:pt x="0" y="18000"/>
                    </a:lnTo>
                    <a:lnTo>
                      <a:pt x="0" y="18720"/>
                    </a:lnTo>
                    <a:lnTo>
                      <a:pt x="0" y="19440"/>
                    </a:lnTo>
                    <a:lnTo>
                      <a:pt x="0" y="20160"/>
                    </a:lnTo>
                    <a:lnTo>
                      <a:pt x="0" y="20880"/>
                    </a:lnTo>
                    <a:lnTo>
                      <a:pt x="0" y="21600"/>
                    </a:lnTo>
                    <a:lnTo>
                      <a:pt x="7200" y="21600"/>
                    </a:lnTo>
                    <a:lnTo>
                      <a:pt x="7200" y="20880"/>
                    </a:lnTo>
                    <a:lnTo>
                      <a:pt x="7200" y="20160"/>
                    </a:lnTo>
                    <a:lnTo>
                      <a:pt x="7200" y="19440"/>
                    </a:lnTo>
                    <a:lnTo>
                      <a:pt x="7200" y="18720"/>
                    </a:lnTo>
                    <a:lnTo>
                      <a:pt x="7200" y="18000"/>
                    </a:lnTo>
                    <a:lnTo>
                      <a:pt x="7200" y="17280"/>
                    </a:lnTo>
                    <a:lnTo>
                      <a:pt x="7200" y="17280"/>
                    </a:lnTo>
                    <a:lnTo>
                      <a:pt x="9000" y="16560"/>
                    </a:lnTo>
                    <a:lnTo>
                      <a:pt x="9000" y="15840"/>
                    </a:lnTo>
                    <a:lnTo>
                      <a:pt x="9000" y="15120"/>
                    </a:lnTo>
                    <a:lnTo>
                      <a:pt x="9000" y="14400"/>
                    </a:lnTo>
                    <a:lnTo>
                      <a:pt x="9000" y="13680"/>
                    </a:lnTo>
                    <a:lnTo>
                      <a:pt x="9000" y="12960"/>
                    </a:lnTo>
                    <a:lnTo>
                      <a:pt x="10800" y="12240"/>
                    </a:lnTo>
                    <a:lnTo>
                      <a:pt x="10800" y="11520"/>
                    </a:lnTo>
                    <a:lnTo>
                      <a:pt x="10800" y="11520"/>
                    </a:lnTo>
                    <a:lnTo>
                      <a:pt x="10800" y="10800"/>
                    </a:lnTo>
                    <a:lnTo>
                      <a:pt x="12600" y="10080"/>
                    </a:lnTo>
                    <a:lnTo>
                      <a:pt x="12600" y="9360"/>
                    </a:lnTo>
                    <a:lnTo>
                      <a:pt x="12600" y="8640"/>
                    </a:lnTo>
                    <a:lnTo>
                      <a:pt x="14400" y="7920"/>
                    </a:lnTo>
                    <a:lnTo>
                      <a:pt x="14400" y="7200"/>
                    </a:lnTo>
                    <a:lnTo>
                      <a:pt x="14400" y="7200"/>
                    </a:lnTo>
                    <a:lnTo>
                      <a:pt x="16200" y="6480"/>
                    </a:lnTo>
                    <a:lnTo>
                      <a:pt x="16200" y="5760"/>
                    </a:lnTo>
                    <a:lnTo>
                      <a:pt x="18000" y="5040"/>
                    </a:lnTo>
                    <a:lnTo>
                      <a:pt x="18000" y="5040"/>
                    </a:lnTo>
                    <a:lnTo>
                      <a:pt x="18000" y="4320"/>
                    </a:lnTo>
                    <a:lnTo>
                      <a:pt x="19800" y="3600"/>
                    </a:lnTo>
                    <a:lnTo>
                      <a:pt x="19800" y="2880"/>
                    </a:lnTo>
                    <a:lnTo>
                      <a:pt x="21600" y="2880"/>
                    </a:lnTo>
                    <a:lnTo>
                      <a:pt x="21600" y="2160"/>
                    </a:lnTo>
                    <a:lnTo>
                      <a:pt x="21600" y="2160"/>
                    </a:lnTo>
                    <a:lnTo>
                      <a:pt x="162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22" name="Shape 1022"/>
              <p:cNvSpPr/>
              <p:nvPr/>
            </p:nvSpPr>
            <p:spPr>
              <a:xfrm>
                <a:off x="1458912" y="2625725"/>
                <a:ext cx="26988" cy="444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518" y="0"/>
                    </a:moveTo>
                    <a:lnTo>
                      <a:pt x="16518" y="0"/>
                    </a:lnTo>
                    <a:lnTo>
                      <a:pt x="16518" y="771"/>
                    </a:lnTo>
                    <a:lnTo>
                      <a:pt x="16518" y="1543"/>
                    </a:lnTo>
                    <a:lnTo>
                      <a:pt x="15247" y="1543"/>
                    </a:lnTo>
                    <a:lnTo>
                      <a:pt x="15247" y="2314"/>
                    </a:lnTo>
                    <a:lnTo>
                      <a:pt x="15247" y="3086"/>
                    </a:lnTo>
                    <a:lnTo>
                      <a:pt x="15247" y="3857"/>
                    </a:lnTo>
                    <a:lnTo>
                      <a:pt x="15247" y="4629"/>
                    </a:lnTo>
                    <a:lnTo>
                      <a:pt x="13976" y="5400"/>
                    </a:lnTo>
                    <a:lnTo>
                      <a:pt x="13976" y="5400"/>
                    </a:lnTo>
                    <a:lnTo>
                      <a:pt x="13976" y="6171"/>
                    </a:lnTo>
                    <a:lnTo>
                      <a:pt x="12706" y="6943"/>
                    </a:lnTo>
                    <a:lnTo>
                      <a:pt x="12706" y="7714"/>
                    </a:lnTo>
                    <a:lnTo>
                      <a:pt x="12706" y="8486"/>
                    </a:lnTo>
                    <a:lnTo>
                      <a:pt x="11435" y="8486"/>
                    </a:lnTo>
                    <a:lnTo>
                      <a:pt x="11435" y="9257"/>
                    </a:lnTo>
                    <a:lnTo>
                      <a:pt x="11435" y="10029"/>
                    </a:lnTo>
                    <a:lnTo>
                      <a:pt x="10165" y="10800"/>
                    </a:lnTo>
                    <a:lnTo>
                      <a:pt x="10165" y="11571"/>
                    </a:lnTo>
                    <a:lnTo>
                      <a:pt x="8894" y="12343"/>
                    </a:lnTo>
                    <a:lnTo>
                      <a:pt x="8894" y="12343"/>
                    </a:lnTo>
                    <a:lnTo>
                      <a:pt x="6353" y="13886"/>
                    </a:lnTo>
                    <a:lnTo>
                      <a:pt x="5082" y="15429"/>
                    </a:lnTo>
                    <a:lnTo>
                      <a:pt x="3812" y="16200"/>
                    </a:lnTo>
                    <a:lnTo>
                      <a:pt x="2541" y="17743"/>
                    </a:lnTo>
                    <a:lnTo>
                      <a:pt x="1271" y="18514"/>
                    </a:lnTo>
                    <a:lnTo>
                      <a:pt x="0" y="19286"/>
                    </a:lnTo>
                    <a:lnTo>
                      <a:pt x="3812" y="21600"/>
                    </a:lnTo>
                    <a:lnTo>
                      <a:pt x="5082" y="20829"/>
                    </a:lnTo>
                    <a:lnTo>
                      <a:pt x="7624" y="19286"/>
                    </a:lnTo>
                    <a:lnTo>
                      <a:pt x="8894" y="18514"/>
                    </a:lnTo>
                    <a:lnTo>
                      <a:pt x="10165" y="16971"/>
                    </a:lnTo>
                    <a:lnTo>
                      <a:pt x="11435" y="15429"/>
                    </a:lnTo>
                    <a:lnTo>
                      <a:pt x="12706" y="14657"/>
                    </a:lnTo>
                    <a:lnTo>
                      <a:pt x="13976" y="13886"/>
                    </a:lnTo>
                    <a:lnTo>
                      <a:pt x="13976" y="13114"/>
                    </a:lnTo>
                    <a:lnTo>
                      <a:pt x="15247" y="12343"/>
                    </a:lnTo>
                    <a:lnTo>
                      <a:pt x="15247" y="11571"/>
                    </a:lnTo>
                    <a:lnTo>
                      <a:pt x="16518" y="10800"/>
                    </a:lnTo>
                    <a:lnTo>
                      <a:pt x="16518" y="10029"/>
                    </a:lnTo>
                    <a:lnTo>
                      <a:pt x="17788" y="9257"/>
                    </a:lnTo>
                    <a:lnTo>
                      <a:pt x="17788" y="9257"/>
                    </a:lnTo>
                    <a:lnTo>
                      <a:pt x="17788" y="8486"/>
                    </a:lnTo>
                    <a:lnTo>
                      <a:pt x="19059" y="7714"/>
                    </a:lnTo>
                    <a:lnTo>
                      <a:pt x="19059" y="6943"/>
                    </a:lnTo>
                    <a:lnTo>
                      <a:pt x="20329" y="6171"/>
                    </a:lnTo>
                    <a:lnTo>
                      <a:pt x="20329" y="5400"/>
                    </a:lnTo>
                    <a:lnTo>
                      <a:pt x="20329" y="4629"/>
                    </a:lnTo>
                    <a:lnTo>
                      <a:pt x="20329" y="3857"/>
                    </a:lnTo>
                    <a:lnTo>
                      <a:pt x="20329" y="3086"/>
                    </a:lnTo>
                    <a:lnTo>
                      <a:pt x="21600" y="2314"/>
                    </a:lnTo>
                    <a:lnTo>
                      <a:pt x="21600" y="1543"/>
                    </a:lnTo>
                    <a:lnTo>
                      <a:pt x="21600" y="771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651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23" name="Shape 1023"/>
              <p:cNvSpPr/>
              <p:nvPr/>
            </p:nvSpPr>
            <p:spPr>
              <a:xfrm>
                <a:off x="1462087" y="2581275"/>
                <a:ext cx="23813" cy="444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086"/>
                    </a:moveTo>
                    <a:lnTo>
                      <a:pt x="0" y="3086"/>
                    </a:lnTo>
                    <a:lnTo>
                      <a:pt x="1440" y="3086"/>
                    </a:lnTo>
                    <a:lnTo>
                      <a:pt x="2880" y="3857"/>
                    </a:lnTo>
                    <a:lnTo>
                      <a:pt x="4320" y="4629"/>
                    </a:lnTo>
                    <a:lnTo>
                      <a:pt x="4320" y="5400"/>
                    </a:lnTo>
                    <a:lnTo>
                      <a:pt x="5760" y="6171"/>
                    </a:lnTo>
                    <a:lnTo>
                      <a:pt x="7200" y="6943"/>
                    </a:lnTo>
                    <a:lnTo>
                      <a:pt x="7200" y="6943"/>
                    </a:lnTo>
                    <a:lnTo>
                      <a:pt x="8640" y="7714"/>
                    </a:lnTo>
                    <a:lnTo>
                      <a:pt x="10080" y="8486"/>
                    </a:lnTo>
                    <a:lnTo>
                      <a:pt x="10080" y="9257"/>
                    </a:lnTo>
                    <a:lnTo>
                      <a:pt x="10080" y="9257"/>
                    </a:lnTo>
                    <a:lnTo>
                      <a:pt x="11520" y="10029"/>
                    </a:lnTo>
                    <a:lnTo>
                      <a:pt x="11520" y="10800"/>
                    </a:lnTo>
                    <a:lnTo>
                      <a:pt x="11520" y="11571"/>
                    </a:lnTo>
                    <a:lnTo>
                      <a:pt x="12960" y="11571"/>
                    </a:lnTo>
                    <a:lnTo>
                      <a:pt x="12960" y="12343"/>
                    </a:lnTo>
                    <a:lnTo>
                      <a:pt x="12960" y="13114"/>
                    </a:lnTo>
                    <a:lnTo>
                      <a:pt x="12960" y="13114"/>
                    </a:lnTo>
                    <a:lnTo>
                      <a:pt x="14400" y="13886"/>
                    </a:lnTo>
                    <a:lnTo>
                      <a:pt x="14400" y="14657"/>
                    </a:lnTo>
                    <a:lnTo>
                      <a:pt x="14400" y="15429"/>
                    </a:lnTo>
                    <a:lnTo>
                      <a:pt x="14400" y="16200"/>
                    </a:lnTo>
                    <a:lnTo>
                      <a:pt x="14400" y="16200"/>
                    </a:lnTo>
                    <a:lnTo>
                      <a:pt x="14400" y="16971"/>
                    </a:lnTo>
                    <a:lnTo>
                      <a:pt x="15840" y="17743"/>
                    </a:lnTo>
                    <a:lnTo>
                      <a:pt x="15840" y="17743"/>
                    </a:lnTo>
                    <a:lnTo>
                      <a:pt x="15840" y="18514"/>
                    </a:lnTo>
                    <a:lnTo>
                      <a:pt x="15840" y="19286"/>
                    </a:lnTo>
                    <a:lnTo>
                      <a:pt x="15840" y="20829"/>
                    </a:lnTo>
                    <a:lnTo>
                      <a:pt x="15840" y="21600"/>
                    </a:lnTo>
                    <a:lnTo>
                      <a:pt x="21600" y="21600"/>
                    </a:lnTo>
                    <a:lnTo>
                      <a:pt x="21600" y="20829"/>
                    </a:lnTo>
                    <a:lnTo>
                      <a:pt x="21600" y="19286"/>
                    </a:lnTo>
                    <a:lnTo>
                      <a:pt x="21600" y="18514"/>
                    </a:lnTo>
                    <a:lnTo>
                      <a:pt x="21600" y="17743"/>
                    </a:lnTo>
                    <a:lnTo>
                      <a:pt x="21600" y="16971"/>
                    </a:lnTo>
                    <a:lnTo>
                      <a:pt x="21600" y="16971"/>
                    </a:lnTo>
                    <a:lnTo>
                      <a:pt x="21600" y="16200"/>
                    </a:lnTo>
                    <a:lnTo>
                      <a:pt x="20160" y="15429"/>
                    </a:lnTo>
                    <a:lnTo>
                      <a:pt x="20160" y="14657"/>
                    </a:lnTo>
                    <a:lnTo>
                      <a:pt x="20160" y="13886"/>
                    </a:lnTo>
                    <a:lnTo>
                      <a:pt x="20160" y="13114"/>
                    </a:lnTo>
                    <a:lnTo>
                      <a:pt x="20160" y="12343"/>
                    </a:lnTo>
                    <a:lnTo>
                      <a:pt x="18720" y="11571"/>
                    </a:lnTo>
                    <a:lnTo>
                      <a:pt x="18720" y="11571"/>
                    </a:lnTo>
                    <a:lnTo>
                      <a:pt x="18720" y="10800"/>
                    </a:lnTo>
                    <a:lnTo>
                      <a:pt x="17280" y="10029"/>
                    </a:lnTo>
                    <a:lnTo>
                      <a:pt x="17280" y="9257"/>
                    </a:lnTo>
                    <a:lnTo>
                      <a:pt x="17280" y="8486"/>
                    </a:lnTo>
                    <a:lnTo>
                      <a:pt x="15840" y="7714"/>
                    </a:lnTo>
                    <a:lnTo>
                      <a:pt x="15840" y="6943"/>
                    </a:lnTo>
                    <a:lnTo>
                      <a:pt x="14400" y="6943"/>
                    </a:lnTo>
                    <a:lnTo>
                      <a:pt x="12960" y="6171"/>
                    </a:lnTo>
                    <a:lnTo>
                      <a:pt x="12960" y="5400"/>
                    </a:lnTo>
                    <a:lnTo>
                      <a:pt x="11520" y="4629"/>
                    </a:lnTo>
                    <a:lnTo>
                      <a:pt x="10080" y="3857"/>
                    </a:lnTo>
                    <a:lnTo>
                      <a:pt x="10080" y="3086"/>
                    </a:lnTo>
                    <a:lnTo>
                      <a:pt x="8640" y="2314"/>
                    </a:lnTo>
                    <a:lnTo>
                      <a:pt x="7200" y="1543"/>
                    </a:lnTo>
                    <a:lnTo>
                      <a:pt x="5760" y="771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0" y="30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24" name="Shape 1024"/>
              <p:cNvSpPr/>
              <p:nvPr/>
            </p:nvSpPr>
            <p:spPr>
              <a:xfrm>
                <a:off x="1428750" y="2541587"/>
                <a:ext cx="38100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745"/>
                    </a:lnTo>
                    <a:lnTo>
                      <a:pt x="0" y="745"/>
                    </a:lnTo>
                    <a:lnTo>
                      <a:pt x="0" y="1490"/>
                    </a:lnTo>
                    <a:lnTo>
                      <a:pt x="900" y="2234"/>
                    </a:lnTo>
                    <a:lnTo>
                      <a:pt x="900" y="2234"/>
                    </a:lnTo>
                    <a:lnTo>
                      <a:pt x="900" y="2979"/>
                    </a:lnTo>
                    <a:lnTo>
                      <a:pt x="900" y="2979"/>
                    </a:lnTo>
                    <a:lnTo>
                      <a:pt x="900" y="3724"/>
                    </a:lnTo>
                    <a:lnTo>
                      <a:pt x="900" y="3724"/>
                    </a:lnTo>
                    <a:lnTo>
                      <a:pt x="900" y="4469"/>
                    </a:lnTo>
                    <a:lnTo>
                      <a:pt x="900" y="4469"/>
                    </a:lnTo>
                    <a:lnTo>
                      <a:pt x="1800" y="5214"/>
                    </a:lnTo>
                    <a:lnTo>
                      <a:pt x="1800" y="6703"/>
                    </a:lnTo>
                    <a:lnTo>
                      <a:pt x="2700" y="6703"/>
                    </a:lnTo>
                    <a:lnTo>
                      <a:pt x="2700" y="7448"/>
                    </a:lnTo>
                    <a:lnTo>
                      <a:pt x="3600" y="8193"/>
                    </a:lnTo>
                    <a:lnTo>
                      <a:pt x="3600" y="8938"/>
                    </a:lnTo>
                    <a:lnTo>
                      <a:pt x="4500" y="9683"/>
                    </a:lnTo>
                    <a:lnTo>
                      <a:pt x="4500" y="10428"/>
                    </a:lnTo>
                    <a:lnTo>
                      <a:pt x="5400" y="11172"/>
                    </a:lnTo>
                    <a:lnTo>
                      <a:pt x="6300" y="11917"/>
                    </a:lnTo>
                    <a:lnTo>
                      <a:pt x="7200" y="11917"/>
                    </a:lnTo>
                    <a:lnTo>
                      <a:pt x="7200" y="12662"/>
                    </a:lnTo>
                    <a:lnTo>
                      <a:pt x="8100" y="13407"/>
                    </a:lnTo>
                    <a:lnTo>
                      <a:pt x="9000" y="14152"/>
                    </a:lnTo>
                    <a:lnTo>
                      <a:pt x="10800" y="15641"/>
                    </a:lnTo>
                    <a:lnTo>
                      <a:pt x="12600" y="16386"/>
                    </a:lnTo>
                    <a:lnTo>
                      <a:pt x="13500" y="17876"/>
                    </a:lnTo>
                    <a:lnTo>
                      <a:pt x="15300" y="18621"/>
                    </a:lnTo>
                    <a:lnTo>
                      <a:pt x="17100" y="20110"/>
                    </a:lnTo>
                    <a:lnTo>
                      <a:pt x="18900" y="21600"/>
                    </a:lnTo>
                    <a:lnTo>
                      <a:pt x="21600" y="18621"/>
                    </a:lnTo>
                    <a:lnTo>
                      <a:pt x="19800" y="17876"/>
                    </a:lnTo>
                    <a:lnTo>
                      <a:pt x="18000" y="16386"/>
                    </a:lnTo>
                    <a:lnTo>
                      <a:pt x="16200" y="14897"/>
                    </a:lnTo>
                    <a:lnTo>
                      <a:pt x="14400" y="14152"/>
                    </a:lnTo>
                    <a:lnTo>
                      <a:pt x="13500" y="12662"/>
                    </a:lnTo>
                    <a:lnTo>
                      <a:pt x="11700" y="11917"/>
                    </a:lnTo>
                    <a:lnTo>
                      <a:pt x="10800" y="11172"/>
                    </a:lnTo>
                    <a:lnTo>
                      <a:pt x="9900" y="10428"/>
                    </a:lnTo>
                    <a:lnTo>
                      <a:pt x="9900" y="9683"/>
                    </a:lnTo>
                    <a:lnTo>
                      <a:pt x="9000" y="9683"/>
                    </a:lnTo>
                    <a:lnTo>
                      <a:pt x="8100" y="8938"/>
                    </a:lnTo>
                    <a:lnTo>
                      <a:pt x="8100" y="8193"/>
                    </a:lnTo>
                    <a:lnTo>
                      <a:pt x="7200" y="8193"/>
                    </a:lnTo>
                    <a:lnTo>
                      <a:pt x="7200" y="7448"/>
                    </a:lnTo>
                    <a:lnTo>
                      <a:pt x="6300" y="6703"/>
                    </a:lnTo>
                    <a:lnTo>
                      <a:pt x="6300" y="5959"/>
                    </a:lnTo>
                    <a:lnTo>
                      <a:pt x="5400" y="5214"/>
                    </a:lnTo>
                    <a:lnTo>
                      <a:pt x="5400" y="5214"/>
                    </a:lnTo>
                    <a:lnTo>
                      <a:pt x="5400" y="4469"/>
                    </a:lnTo>
                    <a:lnTo>
                      <a:pt x="4500" y="3724"/>
                    </a:lnTo>
                    <a:lnTo>
                      <a:pt x="4500" y="3724"/>
                    </a:lnTo>
                    <a:lnTo>
                      <a:pt x="4500" y="2979"/>
                    </a:lnTo>
                    <a:lnTo>
                      <a:pt x="4500" y="2979"/>
                    </a:lnTo>
                    <a:lnTo>
                      <a:pt x="4500" y="2979"/>
                    </a:lnTo>
                    <a:lnTo>
                      <a:pt x="4500" y="2234"/>
                    </a:lnTo>
                    <a:lnTo>
                      <a:pt x="4500" y="2234"/>
                    </a:lnTo>
                    <a:lnTo>
                      <a:pt x="4500" y="1490"/>
                    </a:lnTo>
                    <a:lnTo>
                      <a:pt x="4500" y="1490"/>
                    </a:lnTo>
                    <a:lnTo>
                      <a:pt x="4500" y="745"/>
                    </a:lnTo>
                    <a:lnTo>
                      <a:pt x="4500" y="745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25" name="Shape 1025"/>
              <p:cNvSpPr/>
              <p:nvPr/>
            </p:nvSpPr>
            <p:spPr>
              <a:xfrm>
                <a:off x="1428750" y="2498725"/>
                <a:ext cx="41275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108" y="0"/>
                    </a:moveTo>
                    <a:lnTo>
                      <a:pt x="19108" y="0"/>
                    </a:lnTo>
                    <a:lnTo>
                      <a:pt x="17446" y="1600"/>
                    </a:lnTo>
                    <a:lnTo>
                      <a:pt x="16615" y="2400"/>
                    </a:lnTo>
                    <a:lnTo>
                      <a:pt x="14954" y="3200"/>
                    </a:lnTo>
                    <a:lnTo>
                      <a:pt x="13292" y="4800"/>
                    </a:lnTo>
                    <a:lnTo>
                      <a:pt x="11631" y="5600"/>
                    </a:lnTo>
                    <a:lnTo>
                      <a:pt x="9969" y="6400"/>
                    </a:lnTo>
                    <a:lnTo>
                      <a:pt x="9138" y="7200"/>
                    </a:lnTo>
                    <a:lnTo>
                      <a:pt x="8308" y="8000"/>
                    </a:lnTo>
                    <a:lnTo>
                      <a:pt x="7477" y="8800"/>
                    </a:lnTo>
                    <a:lnTo>
                      <a:pt x="7477" y="8800"/>
                    </a:lnTo>
                    <a:lnTo>
                      <a:pt x="6646" y="9600"/>
                    </a:lnTo>
                    <a:lnTo>
                      <a:pt x="5815" y="10400"/>
                    </a:lnTo>
                    <a:lnTo>
                      <a:pt x="4985" y="11200"/>
                    </a:lnTo>
                    <a:lnTo>
                      <a:pt x="4154" y="12000"/>
                    </a:lnTo>
                    <a:lnTo>
                      <a:pt x="4154" y="12000"/>
                    </a:lnTo>
                    <a:lnTo>
                      <a:pt x="3323" y="12800"/>
                    </a:lnTo>
                    <a:lnTo>
                      <a:pt x="2492" y="13600"/>
                    </a:lnTo>
                    <a:lnTo>
                      <a:pt x="2492" y="14400"/>
                    </a:lnTo>
                    <a:lnTo>
                      <a:pt x="1662" y="15200"/>
                    </a:lnTo>
                    <a:lnTo>
                      <a:pt x="1662" y="16000"/>
                    </a:lnTo>
                    <a:lnTo>
                      <a:pt x="1662" y="16800"/>
                    </a:lnTo>
                    <a:lnTo>
                      <a:pt x="1662" y="16800"/>
                    </a:lnTo>
                    <a:lnTo>
                      <a:pt x="831" y="17600"/>
                    </a:lnTo>
                    <a:lnTo>
                      <a:pt x="831" y="17600"/>
                    </a:lnTo>
                    <a:lnTo>
                      <a:pt x="831" y="18400"/>
                    </a:lnTo>
                    <a:lnTo>
                      <a:pt x="831" y="18400"/>
                    </a:lnTo>
                    <a:lnTo>
                      <a:pt x="831" y="19200"/>
                    </a:lnTo>
                    <a:lnTo>
                      <a:pt x="831" y="20000"/>
                    </a:lnTo>
                    <a:lnTo>
                      <a:pt x="831" y="20000"/>
                    </a:lnTo>
                    <a:lnTo>
                      <a:pt x="831" y="20800"/>
                    </a:lnTo>
                    <a:lnTo>
                      <a:pt x="0" y="20800"/>
                    </a:lnTo>
                    <a:lnTo>
                      <a:pt x="0" y="21600"/>
                    </a:lnTo>
                    <a:lnTo>
                      <a:pt x="4154" y="21600"/>
                    </a:lnTo>
                    <a:lnTo>
                      <a:pt x="4154" y="21600"/>
                    </a:lnTo>
                    <a:lnTo>
                      <a:pt x="4154" y="20800"/>
                    </a:lnTo>
                    <a:lnTo>
                      <a:pt x="4154" y="20800"/>
                    </a:lnTo>
                    <a:lnTo>
                      <a:pt x="4154" y="20000"/>
                    </a:lnTo>
                    <a:lnTo>
                      <a:pt x="4154" y="20000"/>
                    </a:lnTo>
                    <a:lnTo>
                      <a:pt x="4154" y="19200"/>
                    </a:lnTo>
                    <a:lnTo>
                      <a:pt x="4154" y="19200"/>
                    </a:lnTo>
                    <a:lnTo>
                      <a:pt x="4154" y="19200"/>
                    </a:lnTo>
                    <a:lnTo>
                      <a:pt x="4154" y="18400"/>
                    </a:lnTo>
                    <a:lnTo>
                      <a:pt x="4154" y="18400"/>
                    </a:lnTo>
                    <a:lnTo>
                      <a:pt x="4985" y="17600"/>
                    </a:lnTo>
                    <a:lnTo>
                      <a:pt x="4985" y="17600"/>
                    </a:lnTo>
                    <a:lnTo>
                      <a:pt x="4985" y="16800"/>
                    </a:lnTo>
                    <a:lnTo>
                      <a:pt x="5815" y="16000"/>
                    </a:lnTo>
                    <a:lnTo>
                      <a:pt x="5815" y="16000"/>
                    </a:lnTo>
                    <a:lnTo>
                      <a:pt x="6646" y="15200"/>
                    </a:lnTo>
                    <a:lnTo>
                      <a:pt x="6646" y="14400"/>
                    </a:lnTo>
                    <a:lnTo>
                      <a:pt x="7477" y="13600"/>
                    </a:lnTo>
                    <a:lnTo>
                      <a:pt x="7477" y="13600"/>
                    </a:lnTo>
                    <a:lnTo>
                      <a:pt x="8308" y="12800"/>
                    </a:lnTo>
                    <a:lnTo>
                      <a:pt x="9138" y="12000"/>
                    </a:lnTo>
                    <a:lnTo>
                      <a:pt x="9138" y="12000"/>
                    </a:lnTo>
                    <a:lnTo>
                      <a:pt x="9969" y="11200"/>
                    </a:lnTo>
                    <a:lnTo>
                      <a:pt x="10800" y="10400"/>
                    </a:lnTo>
                    <a:lnTo>
                      <a:pt x="11631" y="10400"/>
                    </a:lnTo>
                    <a:lnTo>
                      <a:pt x="12462" y="9600"/>
                    </a:lnTo>
                    <a:lnTo>
                      <a:pt x="14123" y="8000"/>
                    </a:lnTo>
                    <a:lnTo>
                      <a:pt x="14954" y="7200"/>
                    </a:lnTo>
                    <a:lnTo>
                      <a:pt x="16615" y="6400"/>
                    </a:lnTo>
                    <a:lnTo>
                      <a:pt x="18277" y="4800"/>
                    </a:lnTo>
                    <a:lnTo>
                      <a:pt x="19938" y="4000"/>
                    </a:lnTo>
                    <a:lnTo>
                      <a:pt x="21600" y="3200"/>
                    </a:lnTo>
                    <a:lnTo>
                      <a:pt x="21600" y="3200"/>
                    </a:lnTo>
                    <a:lnTo>
                      <a:pt x="1910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26" name="Shape 1026"/>
              <p:cNvSpPr/>
              <p:nvPr/>
            </p:nvSpPr>
            <p:spPr>
              <a:xfrm>
                <a:off x="1465262" y="2462212"/>
                <a:ext cx="41276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446" y="0"/>
                    </a:moveTo>
                    <a:lnTo>
                      <a:pt x="17446" y="0"/>
                    </a:lnTo>
                    <a:lnTo>
                      <a:pt x="17446" y="0"/>
                    </a:lnTo>
                    <a:lnTo>
                      <a:pt x="17446" y="800"/>
                    </a:lnTo>
                    <a:lnTo>
                      <a:pt x="17446" y="800"/>
                    </a:lnTo>
                    <a:lnTo>
                      <a:pt x="17446" y="800"/>
                    </a:lnTo>
                    <a:lnTo>
                      <a:pt x="17446" y="1600"/>
                    </a:lnTo>
                    <a:lnTo>
                      <a:pt x="17446" y="1600"/>
                    </a:lnTo>
                    <a:lnTo>
                      <a:pt x="17446" y="2400"/>
                    </a:lnTo>
                    <a:lnTo>
                      <a:pt x="17446" y="2400"/>
                    </a:lnTo>
                    <a:lnTo>
                      <a:pt x="17446" y="3200"/>
                    </a:lnTo>
                    <a:lnTo>
                      <a:pt x="17446" y="3200"/>
                    </a:lnTo>
                    <a:lnTo>
                      <a:pt x="16615" y="3200"/>
                    </a:lnTo>
                    <a:lnTo>
                      <a:pt x="16615" y="4000"/>
                    </a:lnTo>
                    <a:lnTo>
                      <a:pt x="16615" y="4000"/>
                    </a:lnTo>
                    <a:lnTo>
                      <a:pt x="15785" y="4800"/>
                    </a:lnTo>
                    <a:lnTo>
                      <a:pt x="15785" y="5600"/>
                    </a:lnTo>
                    <a:lnTo>
                      <a:pt x="14954" y="6400"/>
                    </a:lnTo>
                    <a:lnTo>
                      <a:pt x="14954" y="6400"/>
                    </a:lnTo>
                    <a:lnTo>
                      <a:pt x="14123" y="7200"/>
                    </a:lnTo>
                    <a:lnTo>
                      <a:pt x="14123" y="8000"/>
                    </a:lnTo>
                    <a:lnTo>
                      <a:pt x="13292" y="8800"/>
                    </a:lnTo>
                    <a:lnTo>
                      <a:pt x="12462" y="8800"/>
                    </a:lnTo>
                    <a:lnTo>
                      <a:pt x="12462" y="9600"/>
                    </a:lnTo>
                    <a:lnTo>
                      <a:pt x="11631" y="10400"/>
                    </a:lnTo>
                    <a:lnTo>
                      <a:pt x="10800" y="10400"/>
                    </a:lnTo>
                    <a:lnTo>
                      <a:pt x="9969" y="11200"/>
                    </a:lnTo>
                    <a:lnTo>
                      <a:pt x="9138" y="12000"/>
                    </a:lnTo>
                    <a:lnTo>
                      <a:pt x="8308" y="12800"/>
                    </a:lnTo>
                    <a:lnTo>
                      <a:pt x="6646" y="14400"/>
                    </a:lnTo>
                    <a:lnTo>
                      <a:pt x="4985" y="15200"/>
                    </a:lnTo>
                    <a:lnTo>
                      <a:pt x="3323" y="16000"/>
                    </a:lnTo>
                    <a:lnTo>
                      <a:pt x="1662" y="17600"/>
                    </a:lnTo>
                    <a:lnTo>
                      <a:pt x="0" y="18400"/>
                    </a:lnTo>
                    <a:lnTo>
                      <a:pt x="2492" y="21600"/>
                    </a:lnTo>
                    <a:lnTo>
                      <a:pt x="4154" y="20000"/>
                    </a:lnTo>
                    <a:lnTo>
                      <a:pt x="4985" y="19200"/>
                    </a:lnTo>
                    <a:lnTo>
                      <a:pt x="6646" y="18400"/>
                    </a:lnTo>
                    <a:lnTo>
                      <a:pt x="8308" y="16800"/>
                    </a:lnTo>
                    <a:lnTo>
                      <a:pt x="9969" y="16000"/>
                    </a:lnTo>
                    <a:lnTo>
                      <a:pt x="11631" y="14400"/>
                    </a:lnTo>
                    <a:lnTo>
                      <a:pt x="12462" y="13600"/>
                    </a:lnTo>
                    <a:lnTo>
                      <a:pt x="13292" y="13600"/>
                    </a:lnTo>
                    <a:lnTo>
                      <a:pt x="14123" y="12800"/>
                    </a:lnTo>
                    <a:lnTo>
                      <a:pt x="14123" y="12000"/>
                    </a:lnTo>
                    <a:lnTo>
                      <a:pt x="14954" y="11200"/>
                    </a:lnTo>
                    <a:lnTo>
                      <a:pt x="15785" y="11200"/>
                    </a:lnTo>
                    <a:lnTo>
                      <a:pt x="16615" y="10400"/>
                    </a:lnTo>
                    <a:lnTo>
                      <a:pt x="17446" y="9600"/>
                    </a:lnTo>
                    <a:lnTo>
                      <a:pt x="17446" y="8800"/>
                    </a:lnTo>
                    <a:lnTo>
                      <a:pt x="18277" y="8000"/>
                    </a:lnTo>
                    <a:lnTo>
                      <a:pt x="19108" y="7200"/>
                    </a:lnTo>
                    <a:lnTo>
                      <a:pt x="19108" y="6400"/>
                    </a:lnTo>
                    <a:lnTo>
                      <a:pt x="19938" y="5600"/>
                    </a:lnTo>
                    <a:lnTo>
                      <a:pt x="19938" y="4800"/>
                    </a:lnTo>
                    <a:lnTo>
                      <a:pt x="19938" y="4800"/>
                    </a:lnTo>
                    <a:lnTo>
                      <a:pt x="20769" y="4000"/>
                    </a:lnTo>
                    <a:lnTo>
                      <a:pt x="20769" y="4000"/>
                    </a:lnTo>
                    <a:lnTo>
                      <a:pt x="20769" y="3200"/>
                    </a:lnTo>
                    <a:lnTo>
                      <a:pt x="20769" y="3200"/>
                    </a:lnTo>
                    <a:lnTo>
                      <a:pt x="20769" y="2400"/>
                    </a:lnTo>
                    <a:lnTo>
                      <a:pt x="20769" y="2400"/>
                    </a:lnTo>
                    <a:lnTo>
                      <a:pt x="20769" y="1600"/>
                    </a:lnTo>
                    <a:lnTo>
                      <a:pt x="20769" y="1600"/>
                    </a:lnTo>
                    <a:lnTo>
                      <a:pt x="21600" y="800"/>
                    </a:lnTo>
                    <a:lnTo>
                      <a:pt x="21600" y="80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744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27" name="Shape 1027"/>
              <p:cNvSpPr/>
              <p:nvPr/>
            </p:nvSpPr>
            <p:spPr>
              <a:xfrm>
                <a:off x="1468437" y="2422525"/>
                <a:ext cx="38101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456"/>
                    </a:moveTo>
                    <a:lnTo>
                      <a:pt x="0" y="3456"/>
                    </a:lnTo>
                    <a:lnTo>
                      <a:pt x="1800" y="4320"/>
                    </a:lnTo>
                    <a:lnTo>
                      <a:pt x="3600" y="5184"/>
                    </a:lnTo>
                    <a:lnTo>
                      <a:pt x="4500" y="6912"/>
                    </a:lnTo>
                    <a:lnTo>
                      <a:pt x="6300" y="7776"/>
                    </a:lnTo>
                    <a:lnTo>
                      <a:pt x="8100" y="8640"/>
                    </a:lnTo>
                    <a:lnTo>
                      <a:pt x="9000" y="9504"/>
                    </a:lnTo>
                    <a:lnTo>
                      <a:pt x="9900" y="10368"/>
                    </a:lnTo>
                    <a:lnTo>
                      <a:pt x="10800" y="10368"/>
                    </a:lnTo>
                    <a:lnTo>
                      <a:pt x="11700" y="11232"/>
                    </a:lnTo>
                    <a:lnTo>
                      <a:pt x="12600" y="12096"/>
                    </a:lnTo>
                    <a:lnTo>
                      <a:pt x="12600" y="12096"/>
                    </a:lnTo>
                    <a:lnTo>
                      <a:pt x="13500" y="12960"/>
                    </a:lnTo>
                    <a:lnTo>
                      <a:pt x="14400" y="13824"/>
                    </a:lnTo>
                    <a:lnTo>
                      <a:pt x="14400" y="13824"/>
                    </a:lnTo>
                    <a:lnTo>
                      <a:pt x="15300" y="14688"/>
                    </a:lnTo>
                    <a:lnTo>
                      <a:pt x="15300" y="15552"/>
                    </a:lnTo>
                    <a:lnTo>
                      <a:pt x="15300" y="15552"/>
                    </a:lnTo>
                    <a:lnTo>
                      <a:pt x="16200" y="16416"/>
                    </a:lnTo>
                    <a:lnTo>
                      <a:pt x="16200" y="16416"/>
                    </a:lnTo>
                    <a:lnTo>
                      <a:pt x="16200" y="17280"/>
                    </a:lnTo>
                    <a:lnTo>
                      <a:pt x="17100" y="17280"/>
                    </a:lnTo>
                    <a:lnTo>
                      <a:pt x="17100" y="17280"/>
                    </a:lnTo>
                    <a:lnTo>
                      <a:pt x="17100" y="18144"/>
                    </a:lnTo>
                    <a:lnTo>
                      <a:pt x="17100" y="18144"/>
                    </a:lnTo>
                    <a:lnTo>
                      <a:pt x="17100" y="18144"/>
                    </a:lnTo>
                    <a:lnTo>
                      <a:pt x="17100" y="19008"/>
                    </a:lnTo>
                    <a:lnTo>
                      <a:pt x="17100" y="19008"/>
                    </a:lnTo>
                    <a:lnTo>
                      <a:pt x="17100" y="19008"/>
                    </a:lnTo>
                    <a:lnTo>
                      <a:pt x="17100" y="19872"/>
                    </a:lnTo>
                    <a:lnTo>
                      <a:pt x="17100" y="19872"/>
                    </a:lnTo>
                    <a:lnTo>
                      <a:pt x="17100" y="20736"/>
                    </a:lnTo>
                    <a:lnTo>
                      <a:pt x="17100" y="20736"/>
                    </a:lnTo>
                    <a:lnTo>
                      <a:pt x="17100" y="20736"/>
                    </a:lnTo>
                    <a:lnTo>
                      <a:pt x="17100" y="21600"/>
                    </a:lnTo>
                    <a:lnTo>
                      <a:pt x="21600" y="21600"/>
                    </a:lnTo>
                    <a:lnTo>
                      <a:pt x="21600" y="20736"/>
                    </a:lnTo>
                    <a:lnTo>
                      <a:pt x="21600" y="20736"/>
                    </a:lnTo>
                    <a:lnTo>
                      <a:pt x="21600" y="19872"/>
                    </a:lnTo>
                    <a:lnTo>
                      <a:pt x="21600" y="19872"/>
                    </a:lnTo>
                    <a:lnTo>
                      <a:pt x="20700" y="19008"/>
                    </a:lnTo>
                    <a:lnTo>
                      <a:pt x="20700" y="19008"/>
                    </a:lnTo>
                    <a:lnTo>
                      <a:pt x="20700" y="18144"/>
                    </a:lnTo>
                    <a:lnTo>
                      <a:pt x="20700" y="18144"/>
                    </a:lnTo>
                    <a:lnTo>
                      <a:pt x="20700" y="17280"/>
                    </a:lnTo>
                    <a:lnTo>
                      <a:pt x="20700" y="17280"/>
                    </a:lnTo>
                    <a:lnTo>
                      <a:pt x="20700" y="16416"/>
                    </a:lnTo>
                    <a:lnTo>
                      <a:pt x="20700" y="16416"/>
                    </a:lnTo>
                    <a:lnTo>
                      <a:pt x="19800" y="15552"/>
                    </a:lnTo>
                    <a:lnTo>
                      <a:pt x="19800" y="15552"/>
                    </a:lnTo>
                    <a:lnTo>
                      <a:pt x="19800" y="14688"/>
                    </a:lnTo>
                    <a:lnTo>
                      <a:pt x="19800" y="14688"/>
                    </a:lnTo>
                    <a:lnTo>
                      <a:pt x="18900" y="13824"/>
                    </a:lnTo>
                    <a:lnTo>
                      <a:pt x="18900" y="12960"/>
                    </a:lnTo>
                    <a:lnTo>
                      <a:pt x="18000" y="12096"/>
                    </a:lnTo>
                    <a:lnTo>
                      <a:pt x="17100" y="11232"/>
                    </a:lnTo>
                    <a:lnTo>
                      <a:pt x="17100" y="11232"/>
                    </a:lnTo>
                    <a:lnTo>
                      <a:pt x="16200" y="10368"/>
                    </a:lnTo>
                    <a:lnTo>
                      <a:pt x="15300" y="9504"/>
                    </a:lnTo>
                    <a:lnTo>
                      <a:pt x="14400" y="9504"/>
                    </a:lnTo>
                    <a:lnTo>
                      <a:pt x="14400" y="8640"/>
                    </a:lnTo>
                    <a:lnTo>
                      <a:pt x="13500" y="7776"/>
                    </a:lnTo>
                    <a:lnTo>
                      <a:pt x="12600" y="6912"/>
                    </a:lnTo>
                    <a:lnTo>
                      <a:pt x="11700" y="6912"/>
                    </a:lnTo>
                    <a:lnTo>
                      <a:pt x="9900" y="6048"/>
                    </a:lnTo>
                    <a:lnTo>
                      <a:pt x="9000" y="4320"/>
                    </a:lnTo>
                    <a:lnTo>
                      <a:pt x="7200" y="3456"/>
                    </a:lnTo>
                    <a:lnTo>
                      <a:pt x="5400" y="2592"/>
                    </a:lnTo>
                    <a:lnTo>
                      <a:pt x="3600" y="1728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0" y="345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28" name="Shape 1028"/>
              <p:cNvSpPr/>
              <p:nvPr/>
            </p:nvSpPr>
            <p:spPr>
              <a:xfrm>
                <a:off x="1435100" y="2382837"/>
                <a:ext cx="38100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745"/>
                    </a:lnTo>
                    <a:lnTo>
                      <a:pt x="0" y="745"/>
                    </a:lnTo>
                    <a:lnTo>
                      <a:pt x="0" y="1490"/>
                    </a:lnTo>
                    <a:lnTo>
                      <a:pt x="0" y="1490"/>
                    </a:lnTo>
                    <a:lnTo>
                      <a:pt x="0" y="2234"/>
                    </a:lnTo>
                    <a:lnTo>
                      <a:pt x="0" y="2234"/>
                    </a:lnTo>
                    <a:lnTo>
                      <a:pt x="0" y="2979"/>
                    </a:lnTo>
                    <a:lnTo>
                      <a:pt x="0" y="2979"/>
                    </a:lnTo>
                    <a:lnTo>
                      <a:pt x="0" y="3724"/>
                    </a:lnTo>
                    <a:lnTo>
                      <a:pt x="900" y="4469"/>
                    </a:lnTo>
                    <a:lnTo>
                      <a:pt x="900" y="4469"/>
                    </a:lnTo>
                    <a:lnTo>
                      <a:pt x="900" y="5214"/>
                    </a:lnTo>
                    <a:lnTo>
                      <a:pt x="900" y="5959"/>
                    </a:lnTo>
                    <a:lnTo>
                      <a:pt x="1800" y="6703"/>
                    </a:lnTo>
                    <a:lnTo>
                      <a:pt x="1800" y="7448"/>
                    </a:lnTo>
                    <a:lnTo>
                      <a:pt x="2700" y="8193"/>
                    </a:lnTo>
                    <a:lnTo>
                      <a:pt x="3600" y="8938"/>
                    </a:lnTo>
                    <a:lnTo>
                      <a:pt x="3600" y="9683"/>
                    </a:lnTo>
                    <a:lnTo>
                      <a:pt x="4500" y="10428"/>
                    </a:lnTo>
                    <a:lnTo>
                      <a:pt x="4500" y="11172"/>
                    </a:lnTo>
                    <a:lnTo>
                      <a:pt x="5400" y="11917"/>
                    </a:lnTo>
                    <a:lnTo>
                      <a:pt x="6300" y="11917"/>
                    </a:lnTo>
                    <a:lnTo>
                      <a:pt x="7200" y="13407"/>
                    </a:lnTo>
                    <a:lnTo>
                      <a:pt x="7200" y="13407"/>
                    </a:lnTo>
                    <a:lnTo>
                      <a:pt x="8100" y="14152"/>
                    </a:lnTo>
                    <a:lnTo>
                      <a:pt x="9000" y="14897"/>
                    </a:lnTo>
                    <a:lnTo>
                      <a:pt x="9900" y="15641"/>
                    </a:lnTo>
                    <a:lnTo>
                      <a:pt x="10800" y="16386"/>
                    </a:lnTo>
                    <a:lnTo>
                      <a:pt x="11700" y="16386"/>
                    </a:lnTo>
                    <a:lnTo>
                      <a:pt x="12600" y="17131"/>
                    </a:lnTo>
                    <a:lnTo>
                      <a:pt x="14400" y="18621"/>
                    </a:lnTo>
                    <a:lnTo>
                      <a:pt x="15300" y="19366"/>
                    </a:lnTo>
                    <a:lnTo>
                      <a:pt x="17100" y="20110"/>
                    </a:lnTo>
                    <a:lnTo>
                      <a:pt x="18900" y="21600"/>
                    </a:lnTo>
                    <a:lnTo>
                      <a:pt x="21600" y="18621"/>
                    </a:lnTo>
                    <a:lnTo>
                      <a:pt x="19800" y="17876"/>
                    </a:lnTo>
                    <a:lnTo>
                      <a:pt x="18000" y="17131"/>
                    </a:lnTo>
                    <a:lnTo>
                      <a:pt x="16200" y="15641"/>
                    </a:lnTo>
                    <a:lnTo>
                      <a:pt x="15300" y="14897"/>
                    </a:lnTo>
                    <a:lnTo>
                      <a:pt x="14400" y="14152"/>
                    </a:lnTo>
                    <a:lnTo>
                      <a:pt x="13500" y="13407"/>
                    </a:lnTo>
                    <a:lnTo>
                      <a:pt x="12600" y="13407"/>
                    </a:lnTo>
                    <a:lnTo>
                      <a:pt x="11700" y="12662"/>
                    </a:lnTo>
                    <a:lnTo>
                      <a:pt x="10800" y="11917"/>
                    </a:lnTo>
                    <a:lnTo>
                      <a:pt x="10800" y="11172"/>
                    </a:lnTo>
                    <a:lnTo>
                      <a:pt x="9900" y="11172"/>
                    </a:lnTo>
                    <a:lnTo>
                      <a:pt x="9000" y="10428"/>
                    </a:lnTo>
                    <a:lnTo>
                      <a:pt x="9000" y="9683"/>
                    </a:lnTo>
                    <a:lnTo>
                      <a:pt x="8100" y="8938"/>
                    </a:lnTo>
                    <a:lnTo>
                      <a:pt x="7200" y="8193"/>
                    </a:lnTo>
                    <a:lnTo>
                      <a:pt x="7200" y="7448"/>
                    </a:lnTo>
                    <a:lnTo>
                      <a:pt x="6300" y="7448"/>
                    </a:lnTo>
                    <a:lnTo>
                      <a:pt x="6300" y="6703"/>
                    </a:lnTo>
                    <a:lnTo>
                      <a:pt x="5400" y="5959"/>
                    </a:lnTo>
                    <a:lnTo>
                      <a:pt x="5400" y="5214"/>
                    </a:lnTo>
                    <a:lnTo>
                      <a:pt x="4500" y="4469"/>
                    </a:lnTo>
                    <a:lnTo>
                      <a:pt x="4500" y="3724"/>
                    </a:lnTo>
                    <a:lnTo>
                      <a:pt x="4500" y="3724"/>
                    </a:lnTo>
                    <a:lnTo>
                      <a:pt x="4500" y="2979"/>
                    </a:lnTo>
                    <a:lnTo>
                      <a:pt x="4500" y="2979"/>
                    </a:lnTo>
                    <a:lnTo>
                      <a:pt x="4500" y="2979"/>
                    </a:lnTo>
                    <a:lnTo>
                      <a:pt x="4500" y="2234"/>
                    </a:lnTo>
                    <a:lnTo>
                      <a:pt x="3600" y="2234"/>
                    </a:lnTo>
                    <a:lnTo>
                      <a:pt x="3600" y="1490"/>
                    </a:lnTo>
                    <a:lnTo>
                      <a:pt x="3600" y="1490"/>
                    </a:lnTo>
                    <a:lnTo>
                      <a:pt x="3600" y="745"/>
                    </a:lnTo>
                    <a:lnTo>
                      <a:pt x="3600" y="745"/>
                    </a:lnTo>
                    <a:lnTo>
                      <a:pt x="3600" y="745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29" name="Shape 1029"/>
              <p:cNvSpPr/>
              <p:nvPr/>
            </p:nvSpPr>
            <p:spPr>
              <a:xfrm>
                <a:off x="1435100" y="2341562"/>
                <a:ext cx="39688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872" y="0"/>
                    </a:moveTo>
                    <a:lnTo>
                      <a:pt x="19872" y="0"/>
                    </a:lnTo>
                    <a:lnTo>
                      <a:pt x="18144" y="831"/>
                    </a:lnTo>
                    <a:lnTo>
                      <a:pt x="16416" y="1662"/>
                    </a:lnTo>
                    <a:lnTo>
                      <a:pt x="14688" y="3323"/>
                    </a:lnTo>
                    <a:lnTo>
                      <a:pt x="13824" y="4154"/>
                    </a:lnTo>
                    <a:lnTo>
                      <a:pt x="12096" y="4985"/>
                    </a:lnTo>
                    <a:lnTo>
                      <a:pt x="10368" y="6646"/>
                    </a:lnTo>
                    <a:lnTo>
                      <a:pt x="9504" y="6646"/>
                    </a:lnTo>
                    <a:lnTo>
                      <a:pt x="8640" y="7477"/>
                    </a:lnTo>
                    <a:lnTo>
                      <a:pt x="7776" y="8308"/>
                    </a:lnTo>
                    <a:lnTo>
                      <a:pt x="6912" y="9138"/>
                    </a:lnTo>
                    <a:lnTo>
                      <a:pt x="6048" y="9138"/>
                    </a:lnTo>
                    <a:lnTo>
                      <a:pt x="6048" y="9969"/>
                    </a:lnTo>
                    <a:lnTo>
                      <a:pt x="5184" y="10800"/>
                    </a:lnTo>
                    <a:lnTo>
                      <a:pt x="4320" y="11631"/>
                    </a:lnTo>
                    <a:lnTo>
                      <a:pt x="3456" y="12462"/>
                    </a:lnTo>
                    <a:lnTo>
                      <a:pt x="3456" y="13292"/>
                    </a:lnTo>
                    <a:lnTo>
                      <a:pt x="2592" y="13292"/>
                    </a:lnTo>
                    <a:lnTo>
                      <a:pt x="2592" y="14123"/>
                    </a:lnTo>
                    <a:lnTo>
                      <a:pt x="1728" y="14954"/>
                    </a:lnTo>
                    <a:lnTo>
                      <a:pt x="864" y="15785"/>
                    </a:lnTo>
                    <a:lnTo>
                      <a:pt x="864" y="16615"/>
                    </a:lnTo>
                    <a:lnTo>
                      <a:pt x="864" y="16615"/>
                    </a:lnTo>
                    <a:lnTo>
                      <a:pt x="864" y="17446"/>
                    </a:lnTo>
                    <a:lnTo>
                      <a:pt x="864" y="17446"/>
                    </a:lnTo>
                    <a:lnTo>
                      <a:pt x="864" y="18277"/>
                    </a:lnTo>
                    <a:lnTo>
                      <a:pt x="0" y="18277"/>
                    </a:lnTo>
                    <a:lnTo>
                      <a:pt x="0" y="19108"/>
                    </a:lnTo>
                    <a:lnTo>
                      <a:pt x="0" y="19938"/>
                    </a:lnTo>
                    <a:lnTo>
                      <a:pt x="0" y="19938"/>
                    </a:lnTo>
                    <a:lnTo>
                      <a:pt x="0" y="20769"/>
                    </a:lnTo>
                    <a:lnTo>
                      <a:pt x="0" y="20769"/>
                    </a:lnTo>
                    <a:lnTo>
                      <a:pt x="0" y="21600"/>
                    </a:lnTo>
                    <a:lnTo>
                      <a:pt x="3456" y="21600"/>
                    </a:lnTo>
                    <a:lnTo>
                      <a:pt x="3456" y="21600"/>
                    </a:lnTo>
                    <a:lnTo>
                      <a:pt x="3456" y="20769"/>
                    </a:lnTo>
                    <a:lnTo>
                      <a:pt x="3456" y="20769"/>
                    </a:lnTo>
                    <a:lnTo>
                      <a:pt x="3456" y="19938"/>
                    </a:lnTo>
                    <a:lnTo>
                      <a:pt x="4320" y="19938"/>
                    </a:lnTo>
                    <a:lnTo>
                      <a:pt x="4320" y="19108"/>
                    </a:lnTo>
                    <a:lnTo>
                      <a:pt x="4320" y="19108"/>
                    </a:lnTo>
                    <a:lnTo>
                      <a:pt x="4320" y="19108"/>
                    </a:lnTo>
                    <a:lnTo>
                      <a:pt x="4320" y="18277"/>
                    </a:lnTo>
                    <a:lnTo>
                      <a:pt x="4320" y="18277"/>
                    </a:lnTo>
                    <a:lnTo>
                      <a:pt x="4320" y="18277"/>
                    </a:lnTo>
                    <a:lnTo>
                      <a:pt x="4320" y="17446"/>
                    </a:lnTo>
                    <a:lnTo>
                      <a:pt x="5184" y="16615"/>
                    </a:lnTo>
                    <a:lnTo>
                      <a:pt x="5184" y="16615"/>
                    </a:lnTo>
                    <a:lnTo>
                      <a:pt x="6048" y="15785"/>
                    </a:lnTo>
                    <a:lnTo>
                      <a:pt x="6048" y="14954"/>
                    </a:lnTo>
                    <a:lnTo>
                      <a:pt x="6912" y="14123"/>
                    </a:lnTo>
                    <a:lnTo>
                      <a:pt x="6912" y="14123"/>
                    </a:lnTo>
                    <a:lnTo>
                      <a:pt x="7776" y="13292"/>
                    </a:lnTo>
                    <a:lnTo>
                      <a:pt x="8640" y="12462"/>
                    </a:lnTo>
                    <a:lnTo>
                      <a:pt x="8640" y="12462"/>
                    </a:lnTo>
                    <a:lnTo>
                      <a:pt x="9504" y="11631"/>
                    </a:lnTo>
                    <a:lnTo>
                      <a:pt x="10368" y="10800"/>
                    </a:lnTo>
                    <a:lnTo>
                      <a:pt x="11232" y="9969"/>
                    </a:lnTo>
                    <a:lnTo>
                      <a:pt x="12096" y="9969"/>
                    </a:lnTo>
                    <a:lnTo>
                      <a:pt x="12096" y="9138"/>
                    </a:lnTo>
                    <a:lnTo>
                      <a:pt x="13824" y="8308"/>
                    </a:lnTo>
                    <a:lnTo>
                      <a:pt x="15552" y="7477"/>
                    </a:lnTo>
                    <a:lnTo>
                      <a:pt x="17280" y="5815"/>
                    </a:lnTo>
                    <a:lnTo>
                      <a:pt x="19008" y="4985"/>
                    </a:lnTo>
                    <a:lnTo>
                      <a:pt x="20736" y="4154"/>
                    </a:lnTo>
                    <a:lnTo>
                      <a:pt x="21600" y="2492"/>
                    </a:lnTo>
                    <a:lnTo>
                      <a:pt x="21600" y="2492"/>
                    </a:lnTo>
                    <a:lnTo>
                      <a:pt x="1987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30" name="Shape 1030"/>
              <p:cNvSpPr/>
              <p:nvPr/>
            </p:nvSpPr>
            <p:spPr>
              <a:xfrm>
                <a:off x="1471612" y="2301875"/>
                <a:ext cx="39688" cy="444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144" y="0"/>
                    </a:moveTo>
                    <a:lnTo>
                      <a:pt x="18144" y="0"/>
                    </a:lnTo>
                    <a:lnTo>
                      <a:pt x="18144" y="771"/>
                    </a:lnTo>
                    <a:lnTo>
                      <a:pt x="18144" y="771"/>
                    </a:lnTo>
                    <a:lnTo>
                      <a:pt x="18144" y="1543"/>
                    </a:lnTo>
                    <a:lnTo>
                      <a:pt x="18144" y="1543"/>
                    </a:lnTo>
                    <a:lnTo>
                      <a:pt x="18144" y="2314"/>
                    </a:lnTo>
                    <a:lnTo>
                      <a:pt x="18144" y="2314"/>
                    </a:lnTo>
                    <a:lnTo>
                      <a:pt x="18144" y="2314"/>
                    </a:lnTo>
                    <a:lnTo>
                      <a:pt x="17280" y="3086"/>
                    </a:lnTo>
                    <a:lnTo>
                      <a:pt x="17280" y="3086"/>
                    </a:lnTo>
                    <a:lnTo>
                      <a:pt x="17280" y="3857"/>
                    </a:lnTo>
                    <a:lnTo>
                      <a:pt x="17280" y="3857"/>
                    </a:lnTo>
                    <a:lnTo>
                      <a:pt x="17280" y="3857"/>
                    </a:lnTo>
                    <a:lnTo>
                      <a:pt x="16416" y="4629"/>
                    </a:lnTo>
                    <a:lnTo>
                      <a:pt x="16416" y="5400"/>
                    </a:lnTo>
                    <a:lnTo>
                      <a:pt x="16416" y="6171"/>
                    </a:lnTo>
                    <a:lnTo>
                      <a:pt x="15552" y="6943"/>
                    </a:lnTo>
                    <a:lnTo>
                      <a:pt x="14688" y="7714"/>
                    </a:lnTo>
                    <a:lnTo>
                      <a:pt x="14688" y="7714"/>
                    </a:lnTo>
                    <a:lnTo>
                      <a:pt x="13824" y="8486"/>
                    </a:lnTo>
                    <a:lnTo>
                      <a:pt x="12960" y="9257"/>
                    </a:lnTo>
                    <a:lnTo>
                      <a:pt x="12960" y="10029"/>
                    </a:lnTo>
                    <a:lnTo>
                      <a:pt x="12096" y="10029"/>
                    </a:lnTo>
                    <a:lnTo>
                      <a:pt x="11232" y="10800"/>
                    </a:lnTo>
                    <a:lnTo>
                      <a:pt x="10368" y="11571"/>
                    </a:lnTo>
                    <a:lnTo>
                      <a:pt x="10368" y="12343"/>
                    </a:lnTo>
                    <a:lnTo>
                      <a:pt x="9504" y="13114"/>
                    </a:lnTo>
                    <a:lnTo>
                      <a:pt x="7776" y="13886"/>
                    </a:lnTo>
                    <a:lnTo>
                      <a:pt x="6048" y="14657"/>
                    </a:lnTo>
                    <a:lnTo>
                      <a:pt x="4320" y="16200"/>
                    </a:lnTo>
                    <a:lnTo>
                      <a:pt x="2592" y="16971"/>
                    </a:lnTo>
                    <a:lnTo>
                      <a:pt x="1728" y="17743"/>
                    </a:lnTo>
                    <a:lnTo>
                      <a:pt x="0" y="19286"/>
                    </a:lnTo>
                    <a:lnTo>
                      <a:pt x="1728" y="21600"/>
                    </a:lnTo>
                    <a:lnTo>
                      <a:pt x="3456" y="20829"/>
                    </a:lnTo>
                    <a:lnTo>
                      <a:pt x="5184" y="20057"/>
                    </a:lnTo>
                    <a:lnTo>
                      <a:pt x="6912" y="18514"/>
                    </a:lnTo>
                    <a:lnTo>
                      <a:pt x="8640" y="17743"/>
                    </a:lnTo>
                    <a:lnTo>
                      <a:pt x="10368" y="16200"/>
                    </a:lnTo>
                    <a:lnTo>
                      <a:pt x="11232" y="15429"/>
                    </a:lnTo>
                    <a:lnTo>
                      <a:pt x="12096" y="14657"/>
                    </a:lnTo>
                    <a:lnTo>
                      <a:pt x="12960" y="13886"/>
                    </a:lnTo>
                    <a:lnTo>
                      <a:pt x="13824" y="13114"/>
                    </a:lnTo>
                    <a:lnTo>
                      <a:pt x="14688" y="13114"/>
                    </a:lnTo>
                    <a:lnTo>
                      <a:pt x="15552" y="12343"/>
                    </a:lnTo>
                    <a:lnTo>
                      <a:pt x="16416" y="11571"/>
                    </a:lnTo>
                    <a:lnTo>
                      <a:pt x="16416" y="10800"/>
                    </a:lnTo>
                    <a:lnTo>
                      <a:pt x="17280" y="10029"/>
                    </a:lnTo>
                    <a:lnTo>
                      <a:pt x="18144" y="9257"/>
                    </a:lnTo>
                    <a:lnTo>
                      <a:pt x="18144" y="8486"/>
                    </a:lnTo>
                    <a:lnTo>
                      <a:pt x="19008" y="7714"/>
                    </a:lnTo>
                    <a:lnTo>
                      <a:pt x="19872" y="6943"/>
                    </a:lnTo>
                    <a:lnTo>
                      <a:pt x="19872" y="6171"/>
                    </a:lnTo>
                    <a:lnTo>
                      <a:pt x="20736" y="5400"/>
                    </a:lnTo>
                    <a:lnTo>
                      <a:pt x="20736" y="5400"/>
                    </a:lnTo>
                    <a:lnTo>
                      <a:pt x="20736" y="4629"/>
                    </a:lnTo>
                    <a:lnTo>
                      <a:pt x="20736" y="4629"/>
                    </a:lnTo>
                    <a:lnTo>
                      <a:pt x="21600" y="3857"/>
                    </a:lnTo>
                    <a:lnTo>
                      <a:pt x="21600" y="3857"/>
                    </a:lnTo>
                    <a:lnTo>
                      <a:pt x="21600" y="3086"/>
                    </a:lnTo>
                    <a:lnTo>
                      <a:pt x="21600" y="2314"/>
                    </a:lnTo>
                    <a:lnTo>
                      <a:pt x="21600" y="2314"/>
                    </a:lnTo>
                    <a:lnTo>
                      <a:pt x="21600" y="1543"/>
                    </a:lnTo>
                    <a:lnTo>
                      <a:pt x="21600" y="1543"/>
                    </a:lnTo>
                    <a:lnTo>
                      <a:pt x="21600" y="771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814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31" name="Shape 1031"/>
              <p:cNvSpPr/>
              <p:nvPr/>
            </p:nvSpPr>
            <p:spPr>
              <a:xfrm>
                <a:off x="1474787" y="2257425"/>
                <a:ext cx="36513" cy="444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314"/>
                    </a:moveTo>
                    <a:lnTo>
                      <a:pt x="0" y="2314"/>
                    </a:lnTo>
                    <a:lnTo>
                      <a:pt x="939" y="3086"/>
                    </a:lnTo>
                    <a:lnTo>
                      <a:pt x="2817" y="4629"/>
                    </a:lnTo>
                    <a:lnTo>
                      <a:pt x="4696" y="5400"/>
                    </a:lnTo>
                    <a:lnTo>
                      <a:pt x="5635" y="6943"/>
                    </a:lnTo>
                    <a:lnTo>
                      <a:pt x="7513" y="7714"/>
                    </a:lnTo>
                    <a:lnTo>
                      <a:pt x="9391" y="9257"/>
                    </a:lnTo>
                    <a:lnTo>
                      <a:pt x="10330" y="10029"/>
                    </a:lnTo>
                    <a:lnTo>
                      <a:pt x="10330" y="10029"/>
                    </a:lnTo>
                    <a:lnTo>
                      <a:pt x="11270" y="10800"/>
                    </a:lnTo>
                    <a:lnTo>
                      <a:pt x="12209" y="11571"/>
                    </a:lnTo>
                    <a:lnTo>
                      <a:pt x="12209" y="12343"/>
                    </a:lnTo>
                    <a:lnTo>
                      <a:pt x="13148" y="12343"/>
                    </a:lnTo>
                    <a:lnTo>
                      <a:pt x="14087" y="13114"/>
                    </a:lnTo>
                    <a:lnTo>
                      <a:pt x="14087" y="13886"/>
                    </a:lnTo>
                    <a:lnTo>
                      <a:pt x="15026" y="14657"/>
                    </a:lnTo>
                    <a:lnTo>
                      <a:pt x="15965" y="15429"/>
                    </a:lnTo>
                    <a:lnTo>
                      <a:pt x="15965" y="16200"/>
                    </a:lnTo>
                    <a:lnTo>
                      <a:pt x="15965" y="16200"/>
                    </a:lnTo>
                    <a:lnTo>
                      <a:pt x="16904" y="16971"/>
                    </a:lnTo>
                    <a:lnTo>
                      <a:pt x="16904" y="17743"/>
                    </a:lnTo>
                    <a:lnTo>
                      <a:pt x="16904" y="17743"/>
                    </a:lnTo>
                    <a:lnTo>
                      <a:pt x="16904" y="18514"/>
                    </a:lnTo>
                    <a:lnTo>
                      <a:pt x="17843" y="18514"/>
                    </a:lnTo>
                    <a:lnTo>
                      <a:pt x="17843" y="19286"/>
                    </a:lnTo>
                    <a:lnTo>
                      <a:pt x="17843" y="19286"/>
                    </a:lnTo>
                    <a:lnTo>
                      <a:pt x="17843" y="20057"/>
                    </a:lnTo>
                    <a:lnTo>
                      <a:pt x="17843" y="20057"/>
                    </a:lnTo>
                    <a:lnTo>
                      <a:pt x="17843" y="20057"/>
                    </a:lnTo>
                    <a:lnTo>
                      <a:pt x="17843" y="20829"/>
                    </a:lnTo>
                    <a:lnTo>
                      <a:pt x="17843" y="20829"/>
                    </a:lnTo>
                    <a:lnTo>
                      <a:pt x="17843" y="21600"/>
                    </a:lnTo>
                    <a:lnTo>
                      <a:pt x="17843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20829"/>
                    </a:lnTo>
                    <a:lnTo>
                      <a:pt x="21600" y="20829"/>
                    </a:lnTo>
                    <a:lnTo>
                      <a:pt x="21600" y="20057"/>
                    </a:lnTo>
                    <a:lnTo>
                      <a:pt x="21600" y="20057"/>
                    </a:lnTo>
                    <a:lnTo>
                      <a:pt x="21600" y="19286"/>
                    </a:lnTo>
                    <a:lnTo>
                      <a:pt x="21600" y="18514"/>
                    </a:lnTo>
                    <a:lnTo>
                      <a:pt x="21600" y="18514"/>
                    </a:lnTo>
                    <a:lnTo>
                      <a:pt x="21600" y="17743"/>
                    </a:lnTo>
                    <a:lnTo>
                      <a:pt x="21600" y="17743"/>
                    </a:lnTo>
                    <a:lnTo>
                      <a:pt x="20661" y="16971"/>
                    </a:lnTo>
                    <a:lnTo>
                      <a:pt x="20661" y="16971"/>
                    </a:lnTo>
                    <a:lnTo>
                      <a:pt x="20661" y="16200"/>
                    </a:lnTo>
                    <a:lnTo>
                      <a:pt x="19722" y="15429"/>
                    </a:lnTo>
                    <a:lnTo>
                      <a:pt x="19722" y="14657"/>
                    </a:lnTo>
                    <a:lnTo>
                      <a:pt x="18783" y="13114"/>
                    </a:lnTo>
                    <a:lnTo>
                      <a:pt x="17843" y="12343"/>
                    </a:lnTo>
                    <a:lnTo>
                      <a:pt x="17843" y="12343"/>
                    </a:lnTo>
                    <a:lnTo>
                      <a:pt x="16904" y="11571"/>
                    </a:lnTo>
                    <a:lnTo>
                      <a:pt x="15965" y="10800"/>
                    </a:lnTo>
                    <a:lnTo>
                      <a:pt x="15965" y="10029"/>
                    </a:lnTo>
                    <a:lnTo>
                      <a:pt x="15026" y="9257"/>
                    </a:lnTo>
                    <a:lnTo>
                      <a:pt x="14087" y="8486"/>
                    </a:lnTo>
                    <a:lnTo>
                      <a:pt x="13148" y="7714"/>
                    </a:lnTo>
                    <a:lnTo>
                      <a:pt x="12209" y="6943"/>
                    </a:lnTo>
                    <a:lnTo>
                      <a:pt x="12209" y="6943"/>
                    </a:lnTo>
                    <a:lnTo>
                      <a:pt x="10330" y="5400"/>
                    </a:lnTo>
                    <a:lnTo>
                      <a:pt x="8452" y="3857"/>
                    </a:lnTo>
                    <a:lnTo>
                      <a:pt x="6574" y="3086"/>
                    </a:lnTo>
                    <a:lnTo>
                      <a:pt x="5635" y="2314"/>
                    </a:lnTo>
                    <a:lnTo>
                      <a:pt x="3757" y="771"/>
                    </a:lnTo>
                    <a:lnTo>
                      <a:pt x="2817" y="0"/>
                    </a:lnTo>
                    <a:lnTo>
                      <a:pt x="2817" y="0"/>
                    </a:lnTo>
                    <a:lnTo>
                      <a:pt x="0" y="231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32" name="Shape 1032"/>
              <p:cNvSpPr/>
              <p:nvPr/>
            </p:nvSpPr>
            <p:spPr>
              <a:xfrm>
                <a:off x="1441450" y="2216150"/>
                <a:ext cx="38100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745"/>
                    </a:lnTo>
                    <a:lnTo>
                      <a:pt x="0" y="745"/>
                    </a:lnTo>
                    <a:lnTo>
                      <a:pt x="0" y="1490"/>
                    </a:lnTo>
                    <a:lnTo>
                      <a:pt x="0" y="1490"/>
                    </a:lnTo>
                    <a:lnTo>
                      <a:pt x="0" y="2234"/>
                    </a:lnTo>
                    <a:lnTo>
                      <a:pt x="0" y="2979"/>
                    </a:lnTo>
                    <a:lnTo>
                      <a:pt x="0" y="2979"/>
                    </a:lnTo>
                    <a:lnTo>
                      <a:pt x="0" y="3724"/>
                    </a:lnTo>
                    <a:lnTo>
                      <a:pt x="0" y="3724"/>
                    </a:lnTo>
                    <a:lnTo>
                      <a:pt x="900" y="4469"/>
                    </a:lnTo>
                    <a:lnTo>
                      <a:pt x="900" y="4469"/>
                    </a:lnTo>
                    <a:lnTo>
                      <a:pt x="900" y="5214"/>
                    </a:lnTo>
                    <a:lnTo>
                      <a:pt x="900" y="5959"/>
                    </a:lnTo>
                    <a:lnTo>
                      <a:pt x="1800" y="6703"/>
                    </a:lnTo>
                    <a:lnTo>
                      <a:pt x="1800" y="7448"/>
                    </a:lnTo>
                    <a:lnTo>
                      <a:pt x="2700" y="8193"/>
                    </a:lnTo>
                    <a:lnTo>
                      <a:pt x="2700" y="8938"/>
                    </a:lnTo>
                    <a:lnTo>
                      <a:pt x="3600" y="9683"/>
                    </a:lnTo>
                    <a:lnTo>
                      <a:pt x="4500" y="10428"/>
                    </a:lnTo>
                    <a:lnTo>
                      <a:pt x="5400" y="11172"/>
                    </a:lnTo>
                    <a:lnTo>
                      <a:pt x="5400" y="11917"/>
                    </a:lnTo>
                    <a:lnTo>
                      <a:pt x="6300" y="11917"/>
                    </a:lnTo>
                    <a:lnTo>
                      <a:pt x="7200" y="12662"/>
                    </a:lnTo>
                    <a:lnTo>
                      <a:pt x="8100" y="13407"/>
                    </a:lnTo>
                    <a:lnTo>
                      <a:pt x="8100" y="14152"/>
                    </a:lnTo>
                    <a:lnTo>
                      <a:pt x="9000" y="14897"/>
                    </a:lnTo>
                    <a:lnTo>
                      <a:pt x="10800" y="15641"/>
                    </a:lnTo>
                    <a:lnTo>
                      <a:pt x="12600" y="17131"/>
                    </a:lnTo>
                    <a:lnTo>
                      <a:pt x="14400" y="17876"/>
                    </a:lnTo>
                    <a:lnTo>
                      <a:pt x="15300" y="19366"/>
                    </a:lnTo>
                    <a:lnTo>
                      <a:pt x="17100" y="20110"/>
                    </a:lnTo>
                    <a:lnTo>
                      <a:pt x="18900" y="21600"/>
                    </a:lnTo>
                    <a:lnTo>
                      <a:pt x="21600" y="19366"/>
                    </a:lnTo>
                    <a:lnTo>
                      <a:pt x="19800" y="17876"/>
                    </a:lnTo>
                    <a:lnTo>
                      <a:pt x="18000" y="17131"/>
                    </a:lnTo>
                    <a:lnTo>
                      <a:pt x="16200" y="15641"/>
                    </a:lnTo>
                    <a:lnTo>
                      <a:pt x="15300" y="14897"/>
                    </a:lnTo>
                    <a:lnTo>
                      <a:pt x="13500" y="13407"/>
                    </a:lnTo>
                    <a:lnTo>
                      <a:pt x="11700" y="12662"/>
                    </a:lnTo>
                    <a:lnTo>
                      <a:pt x="11700" y="11917"/>
                    </a:lnTo>
                    <a:lnTo>
                      <a:pt x="10800" y="11172"/>
                    </a:lnTo>
                    <a:lnTo>
                      <a:pt x="9900" y="10428"/>
                    </a:lnTo>
                    <a:lnTo>
                      <a:pt x="9000" y="9683"/>
                    </a:lnTo>
                    <a:lnTo>
                      <a:pt x="8100" y="9683"/>
                    </a:lnTo>
                    <a:lnTo>
                      <a:pt x="8100" y="8938"/>
                    </a:lnTo>
                    <a:lnTo>
                      <a:pt x="7200" y="8193"/>
                    </a:lnTo>
                    <a:lnTo>
                      <a:pt x="7200" y="7448"/>
                    </a:lnTo>
                    <a:lnTo>
                      <a:pt x="6300" y="7448"/>
                    </a:lnTo>
                    <a:lnTo>
                      <a:pt x="6300" y="6703"/>
                    </a:lnTo>
                    <a:lnTo>
                      <a:pt x="5400" y="5959"/>
                    </a:lnTo>
                    <a:lnTo>
                      <a:pt x="5400" y="5214"/>
                    </a:lnTo>
                    <a:lnTo>
                      <a:pt x="4500" y="4469"/>
                    </a:lnTo>
                    <a:lnTo>
                      <a:pt x="4500" y="3724"/>
                    </a:lnTo>
                    <a:lnTo>
                      <a:pt x="4500" y="3724"/>
                    </a:lnTo>
                    <a:lnTo>
                      <a:pt x="4500" y="3724"/>
                    </a:lnTo>
                    <a:lnTo>
                      <a:pt x="3600" y="2979"/>
                    </a:lnTo>
                    <a:lnTo>
                      <a:pt x="3600" y="2979"/>
                    </a:lnTo>
                    <a:lnTo>
                      <a:pt x="3600" y="2234"/>
                    </a:lnTo>
                    <a:lnTo>
                      <a:pt x="3600" y="2234"/>
                    </a:lnTo>
                    <a:lnTo>
                      <a:pt x="3600" y="1490"/>
                    </a:lnTo>
                    <a:lnTo>
                      <a:pt x="3600" y="1490"/>
                    </a:lnTo>
                    <a:lnTo>
                      <a:pt x="3600" y="745"/>
                    </a:lnTo>
                    <a:lnTo>
                      <a:pt x="3600" y="745"/>
                    </a:lnTo>
                    <a:lnTo>
                      <a:pt x="3600" y="745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33" name="Shape 1033"/>
              <p:cNvSpPr/>
              <p:nvPr/>
            </p:nvSpPr>
            <p:spPr>
              <a:xfrm>
                <a:off x="1441450" y="2173287"/>
                <a:ext cx="39688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872" y="0"/>
                    </a:moveTo>
                    <a:lnTo>
                      <a:pt x="19872" y="0"/>
                    </a:lnTo>
                    <a:lnTo>
                      <a:pt x="18144" y="1600"/>
                    </a:lnTo>
                    <a:lnTo>
                      <a:pt x="16416" y="2400"/>
                    </a:lnTo>
                    <a:lnTo>
                      <a:pt x="14688" y="3200"/>
                    </a:lnTo>
                    <a:lnTo>
                      <a:pt x="12960" y="4800"/>
                    </a:lnTo>
                    <a:lnTo>
                      <a:pt x="12096" y="4800"/>
                    </a:lnTo>
                    <a:lnTo>
                      <a:pt x="11232" y="5600"/>
                    </a:lnTo>
                    <a:lnTo>
                      <a:pt x="10368" y="6400"/>
                    </a:lnTo>
                    <a:lnTo>
                      <a:pt x="9504" y="6400"/>
                    </a:lnTo>
                    <a:lnTo>
                      <a:pt x="8640" y="7200"/>
                    </a:lnTo>
                    <a:lnTo>
                      <a:pt x="7776" y="8000"/>
                    </a:lnTo>
                    <a:lnTo>
                      <a:pt x="6912" y="8800"/>
                    </a:lnTo>
                    <a:lnTo>
                      <a:pt x="6912" y="9600"/>
                    </a:lnTo>
                    <a:lnTo>
                      <a:pt x="6048" y="9600"/>
                    </a:lnTo>
                    <a:lnTo>
                      <a:pt x="5184" y="10400"/>
                    </a:lnTo>
                    <a:lnTo>
                      <a:pt x="4320" y="11200"/>
                    </a:lnTo>
                    <a:lnTo>
                      <a:pt x="4320" y="12000"/>
                    </a:lnTo>
                    <a:lnTo>
                      <a:pt x="3456" y="12800"/>
                    </a:lnTo>
                    <a:lnTo>
                      <a:pt x="2592" y="12800"/>
                    </a:lnTo>
                    <a:lnTo>
                      <a:pt x="2592" y="14400"/>
                    </a:lnTo>
                    <a:lnTo>
                      <a:pt x="1728" y="14400"/>
                    </a:lnTo>
                    <a:lnTo>
                      <a:pt x="1728" y="15200"/>
                    </a:lnTo>
                    <a:lnTo>
                      <a:pt x="864" y="16000"/>
                    </a:lnTo>
                    <a:lnTo>
                      <a:pt x="864" y="16800"/>
                    </a:lnTo>
                    <a:lnTo>
                      <a:pt x="864" y="16800"/>
                    </a:lnTo>
                    <a:lnTo>
                      <a:pt x="864" y="17600"/>
                    </a:lnTo>
                    <a:lnTo>
                      <a:pt x="0" y="17600"/>
                    </a:lnTo>
                    <a:lnTo>
                      <a:pt x="0" y="18400"/>
                    </a:lnTo>
                    <a:lnTo>
                      <a:pt x="0" y="19200"/>
                    </a:lnTo>
                    <a:lnTo>
                      <a:pt x="0" y="19200"/>
                    </a:lnTo>
                    <a:lnTo>
                      <a:pt x="0" y="20000"/>
                    </a:lnTo>
                    <a:lnTo>
                      <a:pt x="0" y="20000"/>
                    </a:lnTo>
                    <a:lnTo>
                      <a:pt x="0" y="20800"/>
                    </a:lnTo>
                    <a:lnTo>
                      <a:pt x="0" y="20800"/>
                    </a:lnTo>
                    <a:lnTo>
                      <a:pt x="0" y="21600"/>
                    </a:lnTo>
                    <a:lnTo>
                      <a:pt x="3456" y="21600"/>
                    </a:lnTo>
                    <a:lnTo>
                      <a:pt x="3456" y="21600"/>
                    </a:lnTo>
                    <a:lnTo>
                      <a:pt x="3456" y="20800"/>
                    </a:lnTo>
                    <a:lnTo>
                      <a:pt x="3456" y="20800"/>
                    </a:lnTo>
                    <a:lnTo>
                      <a:pt x="3456" y="20000"/>
                    </a:lnTo>
                    <a:lnTo>
                      <a:pt x="3456" y="20000"/>
                    </a:lnTo>
                    <a:lnTo>
                      <a:pt x="3456" y="20000"/>
                    </a:lnTo>
                    <a:lnTo>
                      <a:pt x="3456" y="19200"/>
                    </a:lnTo>
                    <a:lnTo>
                      <a:pt x="3456" y="19200"/>
                    </a:lnTo>
                    <a:lnTo>
                      <a:pt x="4320" y="18400"/>
                    </a:lnTo>
                    <a:lnTo>
                      <a:pt x="4320" y="18400"/>
                    </a:lnTo>
                    <a:lnTo>
                      <a:pt x="4320" y="17600"/>
                    </a:lnTo>
                    <a:lnTo>
                      <a:pt x="4320" y="17600"/>
                    </a:lnTo>
                    <a:lnTo>
                      <a:pt x="5184" y="16800"/>
                    </a:lnTo>
                    <a:lnTo>
                      <a:pt x="5184" y="16000"/>
                    </a:lnTo>
                    <a:lnTo>
                      <a:pt x="5184" y="16000"/>
                    </a:lnTo>
                    <a:lnTo>
                      <a:pt x="6048" y="15200"/>
                    </a:lnTo>
                    <a:lnTo>
                      <a:pt x="6048" y="14400"/>
                    </a:lnTo>
                    <a:lnTo>
                      <a:pt x="6912" y="14400"/>
                    </a:lnTo>
                    <a:lnTo>
                      <a:pt x="7776" y="13600"/>
                    </a:lnTo>
                    <a:lnTo>
                      <a:pt x="7776" y="12800"/>
                    </a:lnTo>
                    <a:lnTo>
                      <a:pt x="8640" y="12000"/>
                    </a:lnTo>
                    <a:lnTo>
                      <a:pt x="9504" y="12000"/>
                    </a:lnTo>
                    <a:lnTo>
                      <a:pt x="9504" y="11200"/>
                    </a:lnTo>
                    <a:lnTo>
                      <a:pt x="10368" y="10400"/>
                    </a:lnTo>
                    <a:lnTo>
                      <a:pt x="11232" y="10400"/>
                    </a:lnTo>
                    <a:lnTo>
                      <a:pt x="12096" y="9600"/>
                    </a:lnTo>
                    <a:lnTo>
                      <a:pt x="12960" y="8800"/>
                    </a:lnTo>
                    <a:lnTo>
                      <a:pt x="12960" y="8000"/>
                    </a:lnTo>
                    <a:lnTo>
                      <a:pt x="13824" y="8000"/>
                    </a:lnTo>
                    <a:lnTo>
                      <a:pt x="14688" y="7200"/>
                    </a:lnTo>
                    <a:lnTo>
                      <a:pt x="16416" y="6400"/>
                    </a:lnTo>
                    <a:lnTo>
                      <a:pt x="18144" y="5600"/>
                    </a:lnTo>
                    <a:lnTo>
                      <a:pt x="19872" y="4000"/>
                    </a:lnTo>
                    <a:lnTo>
                      <a:pt x="21600" y="3200"/>
                    </a:lnTo>
                    <a:lnTo>
                      <a:pt x="21600" y="3200"/>
                    </a:lnTo>
                    <a:lnTo>
                      <a:pt x="1987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34" name="Shape 1034"/>
              <p:cNvSpPr/>
              <p:nvPr/>
            </p:nvSpPr>
            <p:spPr>
              <a:xfrm>
                <a:off x="1477962" y="2135187"/>
                <a:ext cx="39688" cy="444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144" y="0"/>
                    </a:moveTo>
                    <a:lnTo>
                      <a:pt x="18144" y="0"/>
                    </a:lnTo>
                    <a:lnTo>
                      <a:pt x="18144" y="771"/>
                    </a:lnTo>
                    <a:lnTo>
                      <a:pt x="18144" y="771"/>
                    </a:lnTo>
                    <a:lnTo>
                      <a:pt x="18144" y="1543"/>
                    </a:lnTo>
                    <a:lnTo>
                      <a:pt x="18144" y="1543"/>
                    </a:lnTo>
                    <a:lnTo>
                      <a:pt x="18144" y="2314"/>
                    </a:lnTo>
                    <a:lnTo>
                      <a:pt x="17280" y="2314"/>
                    </a:lnTo>
                    <a:lnTo>
                      <a:pt x="17280" y="2314"/>
                    </a:lnTo>
                    <a:lnTo>
                      <a:pt x="17280" y="3086"/>
                    </a:lnTo>
                    <a:lnTo>
                      <a:pt x="17280" y="3086"/>
                    </a:lnTo>
                    <a:lnTo>
                      <a:pt x="17280" y="3857"/>
                    </a:lnTo>
                    <a:lnTo>
                      <a:pt x="17280" y="3857"/>
                    </a:lnTo>
                    <a:lnTo>
                      <a:pt x="17280" y="4629"/>
                    </a:lnTo>
                    <a:lnTo>
                      <a:pt x="16416" y="4629"/>
                    </a:lnTo>
                    <a:lnTo>
                      <a:pt x="16416" y="5400"/>
                    </a:lnTo>
                    <a:lnTo>
                      <a:pt x="16416" y="6171"/>
                    </a:lnTo>
                    <a:lnTo>
                      <a:pt x="15552" y="6943"/>
                    </a:lnTo>
                    <a:lnTo>
                      <a:pt x="14688" y="6943"/>
                    </a:lnTo>
                    <a:lnTo>
                      <a:pt x="14688" y="7714"/>
                    </a:lnTo>
                    <a:lnTo>
                      <a:pt x="13824" y="8486"/>
                    </a:lnTo>
                    <a:lnTo>
                      <a:pt x="13824" y="9257"/>
                    </a:lnTo>
                    <a:lnTo>
                      <a:pt x="12960" y="10029"/>
                    </a:lnTo>
                    <a:lnTo>
                      <a:pt x="12096" y="10029"/>
                    </a:lnTo>
                    <a:lnTo>
                      <a:pt x="11232" y="10800"/>
                    </a:lnTo>
                    <a:lnTo>
                      <a:pt x="11232" y="11571"/>
                    </a:lnTo>
                    <a:lnTo>
                      <a:pt x="10368" y="11571"/>
                    </a:lnTo>
                    <a:lnTo>
                      <a:pt x="9504" y="12343"/>
                    </a:lnTo>
                    <a:lnTo>
                      <a:pt x="8640" y="13114"/>
                    </a:lnTo>
                    <a:lnTo>
                      <a:pt x="7776" y="13886"/>
                    </a:lnTo>
                    <a:lnTo>
                      <a:pt x="6912" y="13886"/>
                    </a:lnTo>
                    <a:lnTo>
                      <a:pt x="6048" y="14657"/>
                    </a:lnTo>
                    <a:lnTo>
                      <a:pt x="4320" y="15429"/>
                    </a:lnTo>
                    <a:lnTo>
                      <a:pt x="3456" y="16971"/>
                    </a:lnTo>
                    <a:lnTo>
                      <a:pt x="1728" y="17743"/>
                    </a:lnTo>
                    <a:lnTo>
                      <a:pt x="0" y="18514"/>
                    </a:lnTo>
                    <a:lnTo>
                      <a:pt x="1728" y="21600"/>
                    </a:lnTo>
                    <a:lnTo>
                      <a:pt x="3456" y="20057"/>
                    </a:lnTo>
                    <a:lnTo>
                      <a:pt x="5184" y="19286"/>
                    </a:lnTo>
                    <a:lnTo>
                      <a:pt x="6912" y="18514"/>
                    </a:lnTo>
                    <a:lnTo>
                      <a:pt x="8640" y="16971"/>
                    </a:lnTo>
                    <a:lnTo>
                      <a:pt x="9504" y="16971"/>
                    </a:lnTo>
                    <a:lnTo>
                      <a:pt x="10368" y="16200"/>
                    </a:lnTo>
                    <a:lnTo>
                      <a:pt x="11232" y="15429"/>
                    </a:lnTo>
                    <a:lnTo>
                      <a:pt x="12096" y="14657"/>
                    </a:lnTo>
                    <a:lnTo>
                      <a:pt x="12960" y="14657"/>
                    </a:lnTo>
                    <a:lnTo>
                      <a:pt x="12960" y="13886"/>
                    </a:lnTo>
                    <a:lnTo>
                      <a:pt x="13824" y="13114"/>
                    </a:lnTo>
                    <a:lnTo>
                      <a:pt x="14688" y="12343"/>
                    </a:lnTo>
                    <a:lnTo>
                      <a:pt x="15552" y="11571"/>
                    </a:lnTo>
                    <a:lnTo>
                      <a:pt x="16416" y="11571"/>
                    </a:lnTo>
                    <a:lnTo>
                      <a:pt x="17280" y="10800"/>
                    </a:lnTo>
                    <a:lnTo>
                      <a:pt x="17280" y="10029"/>
                    </a:lnTo>
                    <a:lnTo>
                      <a:pt x="18144" y="9257"/>
                    </a:lnTo>
                    <a:lnTo>
                      <a:pt x="19008" y="8486"/>
                    </a:lnTo>
                    <a:lnTo>
                      <a:pt x="19008" y="7714"/>
                    </a:lnTo>
                    <a:lnTo>
                      <a:pt x="19872" y="6943"/>
                    </a:lnTo>
                    <a:lnTo>
                      <a:pt x="19872" y="6171"/>
                    </a:lnTo>
                    <a:lnTo>
                      <a:pt x="20736" y="5400"/>
                    </a:lnTo>
                    <a:lnTo>
                      <a:pt x="20736" y="5400"/>
                    </a:lnTo>
                    <a:lnTo>
                      <a:pt x="20736" y="4629"/>
                    </a:lnTo>
                    <a:lnTo>
                      <a:pt x="20736" y="4629"/>
                    </a:lnTo>
                    <a:lnTo>
                      <a:pt x="20736" y="3857"/>
                    </a:lnTo>
                    <a:lnTo>
                      <a:pt x="21600" y="3857"/>
                    </a:lnTo>
                    <a:lnTo>
                      <a:pt x="21600" y="3086"/>
                    </a:lnTo>
                    <a:lnTo>
                      <a:pt x="21600" y="2314"/>
                    </a:lnTo>
                    <a:lnTo>
                      <a:pt x="21600" y="2314"/>
                    </a:lnTo>
                    <a:lnTo>
                      <a:pt x="21600" y="1543"/>
                    </a:lnTo>
                    <a:lnTo>
                      <a:pt x="21600" y="1543"/>
                    </a:lnTo>
                    <a:lnTo>
                      <a:pt x="21600" y="771"/>
                    </a:lnTo>
                    <a:lnTo>
                      <a:pt x="21600" y="771"/>
                    </a:lnTo>
                    <a:lnTo>
                      <a:pt x="21600" y="771"/>
                    </a:lnTo>
                    <a:lnTo>
                      <a:pt x="1814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35" name="Shape 1035"/>
              <p:cNvSpPr/>
              <p:nvPr/>
            </p:nvSpPr>
            <p:spPr>
              <a:xfrm>
                <a:off x="1479550" y="2090737"/>
                <a:ext cx="38100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234"/>
                    </a:moveTo>
                    <a:lnTo>
                      <a:pt x="0" y="2234"/>
                    </a:lnTo>
                    <a:lnTo>
                      <a:pt x="1800" y="3724"/>
                    </a:lnTo>
                    <a:lnTo>
                      <a:pt x="3600" y="4469"/>
                    </a:lnTo>
                    <a:lnTo>
                      <a:pt x="5400" y="5959"/>
                    </a:lnTo>
                    <a:lnTo>
                      <a:pt x="7200" y="7448"/>
                    </a:lnTo>
                    <a:lnTo>
                      <a:pt x="8100" y="8193"/>
                    </a:lnTo>
                    <a:lnTo>
                      <a:pt x="9900" y="9683"/>
                    </a:lnTo>
                    <a:lnTo>
                      <a:pt x="10800" y="9683"/>
                    </a:lnTo>
                    <a:lnTo>
                      <a:pt x="11700" y="10428"/>
                    </a:lnTo>
                    <a:lnTo>
                      <a:pt x="11700" y="11172"/>
                    </a:lnTo>
                    <a:lnTo>
                      <a:pt x="12600" y="11917"/>
                    </a:lnTo>
                    <a:lnTo>
                      <a:pt x="13500" y="11917"/>
                    </a:lnTo>
                    <a:lnTo>
                      <a:pt x="13500" y="12662"/>
                    </a:lnTo>
                    <a:lnTo>
                      <a:pt x="14400" y="13407"/>
                    </a:lnTo>
                    <a:lnTo>
                      <a:pt x="15300" y="14152"/>
                    </a:lnTo>
                    <a:lnTo>
                      <a:pt x="15300" y="14152"/>
                    </a:lnTo>
                    <a:lnTo>
                      <a:pt x="16200" y="14897"/>
                    </a:lnTo>
                    <a:lnTo>
                      <a:pt x="16200" y="15641"/>
                    </a:lnTo>
                    <a:lnTo>
                      <a:pt x="16200" y="16386"/>
                    </a:lnTo>
                    <a:lnTo>
                      <a:pt x="17100" y="17131"/>
                    </a:lnTo>
                    <a:lnTo>
                      <a:pt x="17100" y="17131"/>
                    </a:lnTo>
                    <a:lnTo>
                      <a:pt x="17100" y="17876"/>
                    </a:lnTo>
                    <a:lnTo>
                      <a:pt x="17100" y="17876"/>
                    </a:lnTo>
                    <a:lnTo>
                      <a:pt x="17100" y="17876"/>
                    </a:lnTo>
                    <a:lnTo>
                      <a:pt x="18000" y="18621"/>
                    </a:lnTo>
                    <a:lnTo>
                      <a:pt x="18000" y="18621"/>
                    </a:lnTo>
                    <a:lnTo>
                      <a:pt x="18000" y="19366"/>
                    </a:lnTo>
                    <a:lnTo>
                      <a:pt x="18000" y="19366"/>
                    </a:lnTo>
                    <a:lnTo>
                      <a:pt x="18000" y="20110"/>
                    </a:lnTo>
                    <a:lnTo>
                      <a:pt x="18000" y="20110"/>
                    </a:lnTo>
                    <a:lnTo>
                      <a:pt x="18000" y="20855"/>
                    </a:lnTo>
                    <a:lnTo>
                      <a:pt x="18000" y="20855"/>
                    </a:lnTo>
                    <a:lnTo>
                      <a:pt x="18000" y="20855"/>
                    </a:lnTo>
                    <a:lnTo>
                      <a:pt x="21600" y="21600"/>
                    </a:lnTo>
                    <a:lnTo>
                      <a:pt x="21600" y="20855"/>
                    </a:lnTo>
                    <a:lnTo>
                      <a:pt x="21600" y="20110"/>
                    </a:lnTo>
                    <a:lnTo>
                      <a:pt x="21600" y="20110"/>
                    </a:lnTo>
                    <a:lnTo>
                      <a:pt x="21600" y="19366"/>
                    </a:lnTo>
                    <a:lnTo>
                      <a:pt x="21600" y="19366"/>
                    </a:lnTo>
                    <a:lnTo>
                      <a:pt x="21600" y="18621"/>
                    </a:lnTo>
                    <a:lnTo>
                      <a:pt x="21600" y="18621"/>
                    </a:lnTo>
                    <a:lnTo>
                      <a:pt x="21600" y="17876"/>
                    </a:lnTo>
                    <a:lnTo>
                      <a:pt x="21600" y="17131"/>
                    </a:lnTo>
                    <a:lnTo>
                      <a:pt x="21600" y="17131"/>
                    </a:lnTo>
                    <a:lnTo>
                      <a:pt x="20700" y="16386"/>
                    </a:lnTo>
                    <a:lnTo>
                      <a:pt x="20700" y="16386"/>
                    </a:lnTo>
                    <a:lnTo>
                      <a:pt x="20700" y="15641"/>
                    </a:lnTo>
                    <a:lnTo>
                      <a:pt x="19800" y="14897"/>
                    </a:lnTo>
                    <a:lnTo>
                      <a:pt x="19800" y="14152"/>
                    </a:lnTo>
                    <a:lnTo>
                      <a:pt x="18900" y="13407"/>
                    </a:lnTo>
                    <a:lnTo>
                      <a:pt x="18900" y="12662"/>
                    </a:lnTo>
                    <a:lnTo>
                      <a:pt x="18000" y="11917"/>
                    </a:lnTo>
                    <a:lnTo>
                      <a:pt x="17100" y="11172"/>
                    </a:lnTo>
                    <a:lnTo>
                      <a:pt x="17100" y="11172"/>
                    </a:lnTo>
                    <a:lnTo>
                      <a:pt x="16200" y="10428"/>
                    </a:lnTo>
                    <a:lnTo>
                      <a:pt x="15300" y="9683"/>
                    </a:lnTo>
                    <a:lnTo>
                      <a:pt x="14400" y="8938"/>
                    </a:lnTo>
                    <a:lnTo>
                      <a:pt x="14400" y="8193"/>
                    </a:lnTo>
                    <a:lnTo>
                      <a:pt x="13500" y="7448"/>
                    </a:lnTo>
                    <a:lnTo>
                      <a:pt x="12600" y="7448"/>
                    </a:lnTo>
                    <a:lnTo>
                      <a:pt x="10800" y="5959"/>
                    </a:lnTo>
                    <a:lnTo>
                      <a:pt x="9000" y="4469"/>
                    </a:lnTo>
                    <a:lnTo>
                      <a:pt x="8100" y="3724"/>
                    </a:lnTo>
                    <a:lnTo>
                      <a:pt x="6300" y="2234"/>
                    </a:lnTo>
                    <a:lnTo>
                      <a:pt x="4500" y="745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0" y="223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36" name="Shape 1036"/>
              <p:cNvSpPr/>
              <p:nvPr/>
            </p:nvSpPr>
            <p:spPr>
              <a:xfrm>
                <a:off x="1462087" y="2052637"/>
                <a:ext cx="22226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800"/>
                    </a:lnTo>
                    <a:lnTo>
                      <a:pt x="1543" y="2400"/>
                    </a:lnTo>
                    <a:lnTo>
                      <a:pt x="1543" y="4000"/>
                    </a:lnTo>
                    <a:lnTo>
                      <a:pt x="1543" y="4800"/>
                    </a:lnTo>
                    <a:lnTo>
                      <a:pt x="1543" y="5600"/>
                    </a:lnTo>
                    <a:lnTo>
                      <a:pt x="1543" y="6400"/>
                    </a:lnTo>
                    <a:lnTo>
                      <a:pt x="1543" y="7200"/>
                    </a:lnTo>
                    <a:lnTo>
                      <a:pt x="1543" y="8000"/>
                    </a:lnTo>
                    <a:lnTo>
                      <a:pt x="3086" y="8800"/>
                    </a:lnTo>
                    <a:lnTo>
                      <a:pt x="3086" y="9600"/>
                    </a:lnTo>
                    <a:lnTo>
                      <a:pt x="3086" y="9600"/>
                    </a:lnTo>
                    <a:lnTo>
                      <a:pt x="3086" y="10400"/>
                    </a:lnTo>
                    <a:lnTo>
                      <a:pt x="4629" y="11200"/>
                    </a:lnTo>
                    <a:lnTo>
                      <a:pt x="4629" y="12000"/>
                    </a:lnTo>
                    <a:lnTo>
                      <a:pt x="4629" y="12800"/>
                    </a:lnTo>
                    <a:lnTo>
                      <a:pt x="6171" y="13600"/>
                    </a:lnTo>
                    <a:lnTo>
                      <a:pt x="6171" y="13600"/>
                    </a:lnTo>
                    <a:lnTo>
                      <a:pt x="7714" y="14400"/>
                    </a:lnTo>
                    <a:lnTo>
                      <a:pt x="7714" y="15200"/>
                    </a:lnTo>
                    <a:lnTo>
                      <a:pt x="9257" y="16000"/>
                    </a:lnTo>
                    <a:lnTo>
                      <a:pt x="9257" y="16800"/>
                    </a:lnTo>
                    <a:lnTo>
                      <a:pt x="10800" y="17600"/>
                    </a:lnTo>
                    <a:lnTo>
                      <a:pt x="10800" y="18400"/>
                    </a:lnTo>
                    <a:lnTo>
                      <a:pt x="12343" y="18400"/>
                    </a:lnTo>
                    <a:lnTo>
                      <a:pt x="13886" y="19200"/>
                    </a:lnTo>
                    <a:lnTo>
                      <a:pt x="15429" y="20000"/>
                    </a:lnTo>
                    <a:lnTo>
                      <a:pt x="16971" y="20800"/>
                    </a:lnTo>
                    <a:lnTo>
                      <a:pt x="16971" y="21600"/>
                    </a:lnTo>
                    <a:lnTo>
                      <a:pt x="21600" y="19200"/>
                    </a:lnTo>
                    <a:lnTo>
                      <a:pt x="20057" y="18400"/>
                    </a:lnTo>
                    <a:lnTo>
                      <a:pt x="20057" y="17600"/>
                    </a:lnTo>
                    <a:lnTo>
                      <a:pt x="18514" y="16800"/>
                    </a:lnTo>
                    <a:lnTo>
                      <a:pt x="16971" y="16800"/>
                    </a:lnTo>
                    <a:lnTo>
                      <a:pt x="16971" y="16000"/>
                    </a:lnTo>
                    <a:lnTo>
                      <a:pt x="15429" y="15200"/>
                    </a:lnTo>
                    <a:lnTo>
                      <a:pt x="15429" y="14400"/>
                    </a:lnTo>
                    <a:lnTo>
                      <a:pt x="13886" y="14400"/>
                    </a:lnTo>
                    <a:lnTo>
                      <a:pt x="13886" y="13600"/>
                    </a:lnTo>
                    <a:lnTo>
                      <a:pt x="12343" y="12800"/>
                    </a:lnTo>
                    <a:lnTo>
                      <a:pt x="12343" y="12800"/>
                    </a:lnTo>
                    <a:lnTo>
                      <a:pt x="12343" y="12000"/>
                    </a:lnTo>
                    <a:lnTo>
                      <a:pt x="10800" y="11200"/>
                    </a:lnTo>
                    <a:lnTo>
                      <a:pt x="10800" y="10400"/>
                    </a:lnTo>
                    <a:lnTo>
                      <a:pt x="10800" y="10400"/>
                    </a:lnTo>
                    <a:lnTo>
                      <a:pt x="9257" y="9600"/>
                    </a:lnTo>
                    <a:lnTo>
                      <a:pt x="9257" y="8800"/>
                    </a:lnTo>
                    <a:lnTo>
                      <a:pt x="9257" y="8000"/>
                    </a:lnTo>
                    <a:lnTo>
                      <a:pt x="9257" y="8000"/>
                    </a:lnTo>
                    <a:lnTo>
                      <a:pt x="9257" y="7200"/>
                    </a:lnTo>
                    <a:lnTo>
                      <a:pt x="7714" y="6400"/>
                    </a:lnTo>
                    <a:lnTo>
                      <a:pt x="7714" y="5600"/>
                    </a:lnTo>
                    <a:lnTo>
                      <a:pt x="7714" y="5600"/>
                    </a:lnTo>
                    <a:lnTo>
                      <a:pt x="7714" y="4800"/>
                    </a:lnTo>
                    <a:lnTo>
                      <a:pt x="7714" y="3200"/>
                    </a:lnTo>
                    <a:lnTo>
                      <a:pt x="7714" y="2400"/>
                    </a:lnTo>
                    <a:lnTo>
                      <a:pt x="7714" y="800"/>
                    </a:lnTo>
                    <a:lnTo>
                      <a:pt x="7714" y="0"/>
                    </a:lnTo>
                    <a:lnTo>
                      <a:pt x="77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37" name="Shape 1037"/>
              <p:cNvSpPr/>
              <p:nvPr/>
            </p:nvSpPr>
            <p:spPr>
              <a:xfrm>
                <a:off x="1462087" y="2008187"/>
                <a:ext cx="26988" cy="444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518" y="0"/>
                    </a:moveTo>
                    <a:lnTo>
                      <a:pt x="16518" y="0"/>
                    </a:lnTo>
                    <a:lnTo>
                      <a:pt x="15247" y="1543"/>
                    </a:lnTo>
                    <a:lnTo>
                      <a:pt x="13976" y="2314"/>
                    </a:lnTo>
                    <a:lnTo>
                      <a:pt x="11435" y="3857"/>
                    </a:lnTo>
                    <a:lnTo>
                      <a:pt x="10165" y="5400"/>
                    </a:lnTo>
                    <a:lnTo>
                      <a:pt x="8894" y="6171"/>
                    </a:lnTo>
                    <a:lnTo>
                      <a:pt x="7624" y="7714"/>
                    </a:lnTo>
                    <a:lnTo>
                      <a:pt x="6353" y="9257"/>
                    </a:lnTo>
                    <a:lnTo>
                      <a:pt x="5082" y="10029"/>
                    </a:lnTo>
                    <a:lnTo>
                      <a:pt x="5082" y="10800"/>
                    </a:lnTo>
                    <a:lnTo>
                      <a:pt x="3812" y="11571"/>
                    </a:lnTo>
                    <a:lnTo>
                      <a:pt x="3812" y="12343"/>
                    </a:lnTo>
                    <a:lnTo>
                      <a:pt x="3812" y="13114"/>
                    </a:lnTo>
                    <a:lnTo>
                      <a:pt x="2541" y="13886"/>
                    </a:lnTo>
                    <a:lnTo>
                      <a:pt x="2541" y="14657"/>
                    </a:lnTo>
                    <a:lnTo>
                      <a:pt x="2541" y="15429"/>
                    </a:lnTo>
                    <a:lnTo>
                      <a:pt x="1271" y="15429"/>
                    </a:lnTo>
                    <a:lnTo>
                      <a:pt x="1271" y="16200"/>
                    </a:lnTo>
                    <a:lnTo>
                      <a:pt x="1271" y="16971"/>
                    </a:lnTo>
                    <a:lnTo>
                      <a:pt x="1271" y="17743"/>
                    </a:lnTo>
                    <a:lnTo>
                      <a:pt x="1271" y="18514"/>
                    </a:lnTo>
                    <a:lnTo>
                      <a:pt x="1271" y="19286"/>
                    </a:lnTo>
                    <a:lnTo>
                      <a:pt x="0" y="20057"/>
                    </a:lnTo>
                    <a:lnTo>
                      <a:pt x="0" y="20829"/>
                    </a:lnTo>
                    <a:lnTo>
                      <a:pt x="0" y="21600"/>
                    </a:lnTo>
                    <a:lnTo>
                      <a:pt x="6353" y="21600"/>
                    </a:lnTo>
                    <a:lnTo>
                      <a:pt x="6353" y="20829"/>
                    </a:lnTo>
                    <a:lnTo>
                      <a:pt x="6353" y="20057"/>
                    </a:lnTo>
                    <a:lnTo>
                      <a:pt x="6353" y="19286"/>
                    </a:lnTo>
                    <a:lnTo>
                      <a:pt x="6353" y="19286"/>
                    </a:lnTo>
                    <a:lnTo>
                      <a:pt x="6353" y="18514"/>
                    </a:lnTo>
                    <a:lnTo>
                      <a:pt x="6353" y="17743"/>
                    </a:lnTo>
                    <a:lnTo>
                      <a:pt x="6353" y="16971"/>
                    </a:lnTo>
                    <a:lnTo>
                      <a:pt x="7624" y="16971"/>
                    </a:lnTo>
                    <a:lnTo>
                      <a:pt x="7624" y="16200"/>
                    </a:lnTo>
                    <a:lnTo>
                      <a:pt x="7624" y="15429"/>
                    </a:lnTo>
                    <a:lnTo>
                      <a:pt x="7624" y="14657"/>
                    </a:lnTo>
                    <a:lnTo>
                      <a:pt x="8894" y="14657"/>
                    </a:lnTo>
                    <a:lnTo>
                      <a:pt x="8894" y="13886"/>
                    </a:lnTo>
                    <a:lnTo>
                      <a:pt x="8894" y="13114"/>
                    </a:lnTo>
                    <a:lnTo>
                      <a:pt x="10165" y="12343"/>
                    </a:lnTo>
                    <a:lnTo>
                      <a:pt x="10165" y="11571"/>
                    </a:lnTo>
                    <a:lnTo>
                      <a:pt x="11435" y="10800"/>
                    </a:lnTo>
                    <a:lnTo>
                      <a:pt x="12706" y="9257"/>
                    </a:lnTo>
                    <a:lnTo>
                      <a:pt x="13976" y="8486"/>
                    </a:lnTo>
                    <a:lnTo>
                      <a:pt x="15247" y="6943"/>
                    </a:lnTo>
                    <a:lnTo>
                      <a:pt x="16518" y="5400"/>
                    </a:lnTo>
                    <a:lnTo>
                      <a:pt x="17788" y="4629"/>
                    </a:lnTo>
                    <a:lnTo>
                      <a:pt x="19059" y="3086"/>
                    </a:lnTo>
                    <a:lnTo>
                      <a:pt x="21600" y="1543"/>
                    </a:lnTo>
                    <a:lnTo>
                      <a:pt x="21600" y="1543"/>
                    </a:lnTo>
                    <a:lnTo>
                      <a:pt x="1651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38" name="Shape 1038"/>
              <p:cNvSpPr/>
              <p:nvPr/>
            </p:nvSpPr>
            <p:spPr>
              <a:xfrm>
                <a:off x="1482725" y="1970087"/>
                <a:ext cx="17463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3745" y="0"/>
                    </a:moveTo>
                    <a:lnTo>
                      <a:pt x="13745" y="0"/>
                    </a:lnTo>
                    <a:lnTo>
                      <a:pt x="13745" y="831"/>
                    </a:lnTo>
                    <a:lnTo>
                      <a:pt x="13745" y="2492"/>
                    </a:lnTo>
                    <a:lnTo>
                      <a:pt x="13745" y="3323"/>
                    </a:lnTo>
                    <a:lnTo>
                      <a:pt x="13745" y="4154"/>
                    </a:lnTo>
                    <a:lnTo>
                      <a:pt x="13745" y="5815"/>
                    </a:lnTo>
                    <a:lnTo>
                      <a:pt x="11782" y="7477"/>
                    </a:lnTo>
                    <a:lnTo>
                      <a:pt x="11782" y="7477"/>
                    </a:lnTo>
                    <a:lnTo>
                      <a:pt x="11782" y="8308"/>
                    </a:lnTo>
                    <a:lnTo>
                      <a:pt x="11782" y="9138"/>
                    </a:lnTo>
                    <a:lnTo>
                      <a:pt x="11782" y="9138"/>
                    </a:lnTo>
                    <a:lnTo>
                      <a:pt x="9818" y="9969"/>
                    </a:lnTo>
                    <a:lnTo>
                      <a:pt x="9818" y="10800"/>
                    </a:lnTo>
                    <a:lnTo>
                      <a:pt x="9818" y="11631"/>
                    </a:lnTo>
                    <a:lnTo>
                      <a:pt x="9818" y="12462"/>
                    </a:lnTo>
                    <a:lnTo>
                      <a:pt x="7855" y="12462"/>
                    </a:lnTo>
                    <a:lnTo>
                      <a:pt x="7855" y="13292"/>
                    </a:lnTo>
                    <a:lnTo>
                      <a:pt x="7855" y="14123"/>
                    </a:lnTo>
                    <a:lnTo>
                      <a:pt x="7855" y="14954"/>
                    </a:lnTo>
                    <a:lnTo>
                      <a:pt x="5891" y="14954"/>
                    </a:lnTo>
                    <a:lnTo>
                      <a:pt x="5891" y="15785"/>
                    </a:lnTo>
                    <a:lnTo>
                      <a:pt x="3927" y="16615"/>
                    </a:lnTo>
                    <a:lnTo>
                      <a:pt x="3927" y="17446"/>
                    </a:lnTo>
                    <a:lnTo>
                      <a:pt x="1964" y="18277"/>
                    </a:lnTo>
                    <a:lnTo>
                      <a:pt x="1964" y="18277"/>
                    </a:lnTo>
                    <a:lnTo>
                      <a:pt x="0" y="19108"/>
                    </a:lnTo>
                    <a:lnTo>
                      <a:pt x="0" y="19938"/>
                    </a:lnTo>
                    <a:lnTo>
                      <a:pt x="7855" y="21600"/>
                    </a:lnTo>
                    <a:lnTo>
                      <a:pt x="7855" y="21600"/>
                    </a:lnTo>
                    <a:lnTo>
                      <a:pt x="9818" y="20769"/>
                    </a:lnTo>
                    <a:lnTo>
                      <a:pt x="9818" y="19938"/>
                    </a:lnTo>
                    <a:lnTo>
                      <a:pt x="11782" y="19108"/>
                    </a:lnTo>
                    <a:lnTo>
                      <a:pt x="11782" y="18277"/>
                    </a:lnTo>
                    <a:lnTo>
                      <a:pt x="13745" y="17446"/>
                    </a:lnTo>
                    <a:lnTo>
                      <a:pt x="13745" y="16615"/>
                    </a:lnTo>
                    <a:lnTo>
                      <a:pt x="13745" y="15785"/>
                    </a:lnTo>
                    <a:lnTo>
                      <a:pt x="15709" y="15785"/>
                    </a:lnTo>
                    <a:lnTo>
                      <a:pt x="15709" y="14954"/>
                    </a:lnTo>
                    <a:lnTo>
                      <a:pt x="15709" y="14123"/>
                    </a:lnTo>
                    <a:lnTo>
                      <a:pt x="17673" y="13292"/>
                    </a:lnTo>
                    <a:lnTo>
                      <a:pt x="17673" y="12462"/>
                    </a:lnTo>
                    <a:lnTo>
                      <a:pt x="17673" y="11631"/>
                    </a:lnTo>
                    <a:lnTo>
                      <a:pt x="19636" y="10800"/>
                    </a:lnTo>
                    <a:lnTo>
                      <a:pt x="19636" y="10800"/>
                    </a:lnTo>
                    <a:lnTo>
                      <a:pt x="19636" y="9969"/>
                    </a:lnTo>
                    <a:lnTo>
                      <a:pt x="19636" y="9138"/>
                    </a:lnTo>
                    <a:lnTo>
                      <a:pt x="19636" y="8308"/>
                    </a:lnTo>
                    <a:lnTo>
                      <a:pt x="21600" y="7477"/>
                    </a:lnTo>
                    <a:lnTo>
                      <a:pt x="21600" y="6646"/>
                    </a:lnTo>
                    <a:lnTo>
                      <a:pt x="21600" y="4985"/>
                    </a:lnTo>
                    <a:lnTo>
                      <a:pt x="21600" y="3323"/>
                    </a:lnTo>
                    <a:lnTo>
                      <a:pt x="21600" y="2492"/>
                    </a:lnTo>
                    <a:lnTo>
                      <a:pt x="21600" y="1662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374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39" name="Shape 1039"/>
              <p:cNvSpPr/>
              <p:nvPr/>
            </p:nvSpPr>
            <p:spPr>
              <a:xfrm>
                <a:off x="1484312" y="1933575"/>
                <a:ext cx="15876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939"/>
                    </a:lnTo>
                    <a:lnTo>
                      <a:pt x="0" y="1878"/>
                    </a:lnTo>
                    <a:lnTo>
                      <a:pt x="0" y="2817"/>
                    </a:lnTo>
                    <a:lnTo>
                      <a:pt x="0" y="3757"/>
                    </a:lnTo>
                    <a:lnTo>
                      <a:pt x="2160" y="3757"/>
                    </a:lnTo>
                    <a:lnTo>
                      <a:pt x="2160" y="4696"/>
                    </a:lnTo>
                    <a:lnTo>
                      <a:pt x="2160" y="5635"/>
                    </a:lnTo>
                    <a:lnTo>
                      <a:pt x="2160" y="6574"/>
                    </a:lnTo>
                    <a:lnTo>
                      <a:pt x="2160" y="6574"/>
                    </a:lnTo>
                    <a:lnTo>
                      <a:pt x="2160" y="7513"/>
                    </a:lnTo>
                    <a:lnTo>
                      <a:pt x="4320" y="8452"/>
                    </a:lnTo>
                    <a:lnTo>
                      <a:pt x="4320" y="9391"/>
                    </a:lnTo>
                    <a:lnTo>
                      <a:pt x="6480" y="10330"/>
                    </a:lnTo>
                    <a:lnTo>
                      <a:pt x="6480" y="12209"/>
                    </a:lnTo>
                    <a:lnTo>
                      <a:pt x="8640" y="13148"/>
                    </a:lnTo>
                    <a:lnTo>
                      <a:pt x="8640" y="14087"/>
                    </a:lnTo>
                    <a:lnTo>
                      <a:pt x="10800" y="15965"/>
                    </a:lnTo>
                    <a:lnTo>
                      <a:pt x="10800" y="16904"/>
                    </a:lnTo>
                    <a:lnTo>
                      <a:pt x="10800" y="17843"/>
                    </a:lnTo>
                    <a:lnTo>
                      <a:pt x="12960" y="17843"/>
                    </a:lnTo>
                    <a:lnTo>
                      <a:pt x="12960" y="18783"/>
                    </a:lnTo>
                    <a:lnTo>
                      <a:pt x="12960" y="19722"/>
                    </a:lnTo>
                    <a:lnTo>
                      <a:pt x="12960" y="19722"/>
                    </a:lnTo>
                    <a:lnTo>
                      <a:pt x="12960" y="20661"/>
                    </a:lnTo>
                    <a:lnTo>
                      <a:pt x="12960" y="20661"/>
                    </a:lnTo>
                    <a:lnTo>
                      <a:pt x="12960" y="21600"/>
                    </a:lnTo>
                    <a:lnTo>
                      <a:pt x="21600" y="21600"/>
                    </a:lnTo>
                    <a:lnTo>
                      <a:pt x="21600" y="20661"/>
                    </a:lnTo>
                    <a:lnTo>
                      <a:pt x="21600" y="19722"/>
                    </a:lnTo>
                    <a:lnTo>
                      <a:pt x="21600" y="19722"/>
                    </a:lnTo>
                    <a:lnTo>
                      <a:pt x="21600" y="18783"/>
                    </a:lnTo>
                    <a:lnTo>
                      <a:pt x="21600" y="17843"/>
                    </a:lnTo>
                    <a:lnTo>
                      <a:pt x="21600" y="16904"/>
                    </a:lnTo>
                    <a:lnTo>
                      <a:pt x="21600" y="16904"/>
                    </a:lnTo>
                    <a:lnTo>
                      <a:pt x="19440" y="15965"/>
                    </a:lnTo>
                    <a:lnTo>
                      <a:pt x="19440" y="14087"/>
                    </a:lnTo>
                    <a:lnTo>
                      <a:pt x="17280" y="13148"/>
                    </a:lnTo>
                    <a:lnTo>
                      <a:pt x="17280" y="11270"/>
                    </a:lnTo>
                    <a:lnTo>
                      <a:pt x="15120" y="10330"/>
                    </a:lnTo>
                    <a:lnTo>
                      <a:pt x="15120" y="9391"/>
                    </a:lnTo>
                    <a:lnTo>
                      <a:pt x="12960" y="7513"/>
                    </a:lnTo>
                    <a:lnTo>
                      <a:pt x="12960" y="7513"/>
                    </a:lnTo>
                    <a:lnTo>
                      <a:pt x="12960" y="6574"/>
                    </a:lnTo>
                    <a:lnTo>
                      <a:pt x="10800" y="5635"/>
                    </a:lnTo>
                    <a:lnTo>
                      <a:pt x="10800" y="5635"/>
                    </a:lnTo>
                    <a:lnTo>
                      <a:pt x="10800" y="4696"/>
                    </a:lnTo>
                    <a:lnTo>
                      <a:pt x="10800" y="3757"/>
                    </a:lnTo>
                    <a:lnTo>
                      <a:pt x="10800" y="3757"/>
                    </a:lnTo>
                    <a:lnTo>
                      <a:pt x="10800" y="2817"/>
                    </a:lnTo>
                    <a:lnTo>
                      <a:pt x="10800" y="1878"/>
                    </a:lnTo>
                    <a:lnTo>
                      <a:pt x="10800" y="1878"/>
                    </a:lnTo>
                    <a:lnTo>
                      <a:pt x="10800" y="939"/>
                    </a:lnTo>
                    <a:lnTo>
                      <a:pt x="10800" y="9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40" name="Shape 1040"/>
              <p:cNvSpPr/>
              <p:nvPr/>
            </p:nvSpPr>
            <p:spPr>
              <a:xfrm>
                <a:off x="2355850" y="2390775"/>
                <a:ext cx="66675" cy="682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0" y="12558"/>
                    </a:lnTo>
                    <a:lnTo>
                      <a:pt x="0" y="12558"/>
                    </a:lnTo>
                    <a:lnTo>
                      <a:pt x="0" y="12558"/>
                    </a:lnTo>
                    <a:lnTo>
                      <a:pt x="0" y="12558"/>
                    </a:lnTo>
                    <a:lnTo>
                      <a:pt x="0" y="12558"/>
                    </a:lnTo>
                    <a:lnTo>
                      <a:pt x="0" y="12558"/>
                    </a:lnTo>
                    <a:lnTo>
                      <a:pt x="0" y="12558"/>
                    </a:lnTo>
                    <a:lnTo>
                      <a:pt x="514" y="12558"/>
                    </a:lnTo>
                    <a:lnTo>
                      <a:pt x="514" y="12558"/>
                    </a:lnTo>
                    <a:lnTo>
                      <a:pt x="514" y="12558"/>
                    </a:lnTo>
                    <a:lnTo>
                      <a:pt x="514" y="12558"/>
                    </a:lnTo>
                    <a:lnTo>
                      <a:pt x="514" y="12558"/>
                    </a:lnTo>
                    <a:lnTo>
                      <a:pt x="514" y="12558"/>
                    </a:lnTo>
                    <a:lnTo>
                      <a:pt x="514" y="12558"/>
                    </a:lnTo>
                    <a:lnTo>
                      <a:pt x="1029" y="12558"/>
                    </a:lnTo>
                    <a:lnTo>
                      <a:pt x="1029" y="12558"/>
                    </a:lnTo>
                    <a:lnTo>
                      <a:pt x="1029" y="12558"/>
                    </a:lnTo>
                    <a:lnTo>
                      <a:pt x="1029" y="12558"/>
                    </a:lnTo>
                    <a:lnTo>
                      <a:pt x="1029" y="12056"/>
                    </a:lnTo>
                    <a:lnTo>
                      <a:pt x="1029" y="12056"/>
                    </a:lnTo>
                    <a:lnTo>
                      <a:pt x="1029" y="12056"/>
                    </a:lnTo>
                    <a:lnTo>
                      <a:pt x="1543" y="12056"/>
                    </a:lnTo>
                    <a:lnTo>
                      <a:pt x="1543" y="12056"/>
                    </a:lnTo>
                    <a:lnTo>
                      <a:pt x="1543" y="12056"/>
                    </a:lnTo>
                    <a:lnTo>
                      <a:pt x="1543" y="12056"/>
                    </a:lnTo>
                    <a:lnTo>
                      <a:pt x="1543" y="12056"/>
                    </a:lnTo>
                    <a:lnTo>
                      <a:pt x="1543" y="12056"/>
                    </a:lnTo>
                    <a:lnTo>
                      <a:pt x="2057" y="12056"/>
                    </a:lnTo>
                    <a:lnTo>
                      <a:pt x="2057" y="12056"/>
                    </a:lnTo>
                    <a:lnTo>
                      <a:pt x="2057" y="12056"/>
                    </a:lnTo>
                    <a:lnTo>
                      <a:pt x="2057" y="12056"/>
                    </a:lnTo>
                    <a:lnTo>
                      <a:pt x="2057" y="12056"/>
                    </a:lnTo>
                    <a:lnTo>
                      <a:pt x="2057" y="12056"/>
                    </a:lnTo>
                    <a:lnTo>
                      <a:pt x="2057" y="11553"/>
                    </a:lnTo>
                    <a:lnTo>
                      <a:pt x="2571" y="11553"/>
                    </a:lnTo>
                    <a:lnTo>
                      <a:pt x="2571" y="11553"/>
                    </a:lnTo>
                    <a:lnTo>
                      <a:pt x="2571" y="11553"/>
                    </a:lnTo>
                    <a:lnTo>
                      <a:pt x="2571" y="11553"/>
                    </a:lnTo>
                    <a:lnTo>
                      <a:pt x="2571" y="11553"/>
                    </a:lnTo>
                    <a:lnTo>
                      <a:pt x="2571" y="11553"/>
                    </a:lnTo>
                    <a:lnTo>
                      <a:pt x="2571" y="11553"/>
                    </a:lnTo>
                    <a:lnTo>
                      <a:pt x="3086" y="11553"/>
                    </a:lnTo>
                    <a:lnTo>
                      <a:pt x="3086" y="11553"/>
                    </a:lnTo>
                    <a:lnTo>
                      <a:pt x="3086" y="11553"/>
                    </a:lnTo>
                    <a:lnTo>
                      <a:pt x="3086" y="11553"/>
                    </a:lnTo>
                    <a:lnTo>
                      <a:pt x="3086" y="11553"/>
                    </a:lnTo>
                    <a:lnTo>
                      <a:pt x="3086" y="11553"/>
                    </a:lnTo>
                    <a:lnTo>
                      <a:pt x="3086" y="11553"/>
                    </a:lnTo>
                    <a:lnTo>
                      <a:pt x="3086" y="11553"/>
                    </a:lnTo>
                    <a:lnTo>
                      <a:pt x="3600" y="11051"/>
                    </a:lnTo>
                    <a:lnTo>
                      <a:pt x="3600" y="11051"/>
                    </a:lnTo>
                    <a:lnTo>
                      <a:pt x="3600" y="11051"/>
                    </a:lnTo>
                    <a:lnTo>
                      <a:pt x="3600" y="11051"/>
                    </a:lnTo>
                    <a:lnTo>
                      <a:pt x="3600" y="11051"/>
                    </a:lnTo>
                    <a:lnTo>
                      <a:pt x="3600" y="11051"/>
                    </a:lnTo>
                    <a:lnTo>
                      <a:pt x="3600" y="11051"/>
                    </a:lnTo>
                    <a:lnTo>
                      <a:pt x="3600" y="11051"/>
                    </a:lnTo>
                    <a:lnTo>
                      <a:pt x="4114" y="11051"/>
                    </a:lnTo>
                    <a:lnTo>
                      <a:pt x="4114" y="11051"/>
                    </a:lnTo>
                    <a:lnTo>
                      <a:pt x="4114" y="11051"/>
                    </a:lnTo>
                    <a:lnTo>
                      <a:pt x="4114" y="11051"/>
                    </a:lnTo>
                    <a:lnTo>
                      <a:pt x="4114" y="11051"/>
                    </a:lnTo>
                    <a:lnTo>
                      <a:pt x="4114" y="11051"/>
                    </a:lnTo>
                    <a:lnTo>
                      <a:pt x="4114" y="11051"/>
                    </a:lnTo>
                    <a:lnTo>
                      <a:pt x="4114" y="10549"/>
                    </a:lnTo>
                    <a:lnTo>
                      <a:pt x="4629" y="10549"/>
                    </a:lnTo>
                    <a:lnTo>
                      <a:pt x="4629" y="10549"/>
                    </a:lnTo>
                    <a:lnTo>
                      <a:pt x="4629" y="10549"/>
                    </a:lnTo>
                    <a:lnTo>
                      <a:pt x="4629" y="10549"/>
                    </a:lnTo>
                    <a:lnTo>
                      <a:pt x="4629" y="10549"/>
                    </a:lnTo>
                    <a:lnTo>
                      <a:pt x="4629" y="10549"/>
                    </a:lnTo>
                    <a:lnTo>
                      <a:pt x="5143" y="10549"/>
                    </a:lnTo>
                    <a:lnTo>
                      <a:pt x="5143" y="10549"/>
                    </a:lnTo>
                    <a:lnTo>
                      <a:pt x="5143" y="10549"/>
                    </a:lnTo>
                    <a:lnTo>
                      <a:pt x="5143" y="10549"/>
                    </a:lnTo>
                    <a:lnTo>
                      <a:pt x="5143" y="10549"/>
                    </a:lnTo>
                    <a:lnTo>
                      <a:pt x="5143" y="10549"/>
                    </a:lnTo>
                    <a:lnTo>
                      <a:pt x="5143" y="10047"/>
                    </a:lnTo>
                    <a:lnTo>
                      <a:pt x="5143" y="10047"/>
                    </a:lnTo>
                    <a:lnTo>
                      <a:pt x="5143" y="10047"/>
                    </a:lnTo>
                    <a:lnTo>
                      <a:pt x="5657" y="10047"/>
                    </a:lnTo>
                    <a:lnTo>
                      <a:pt x="5657" y="10047"/>
                    </a:lnTo>
                    <a:lnTo>
                      <a:pt x="5657" y="10047"/>
                    </a:lnTo>
                    <a:lnTo>
                      <a:pt x="5657" y="10047"/>
                    </a:lnTo>
                    <a:lnTo>
                      <a:pt x="5657" y="10047"/>
                    </a:lnTo>
                    <a:lnTo>
                      <a:pt x="5657" y="10047"/>
                    </a:lnTo>
                    <a:lnTo>
                      <a:pt x="5657" y="10047"/>
                    </a:lnTo>
                    <a:lnTo>
                      <a:pt x="5657" y="10047"/>
                    </a:lnTo>
                    <a:lnTo>
                      <a:pt x="6171" y="10047"/>
                    </a:lnTo>
                    <a:lnTo>
                      <a:pt x="6171" y="10047"/>
                    </a:lnTo>
                    <a:lnTo>
                      <a:pt x="6171" y="9544"/>
                    </a:lnTo>
                    <a:lnTo>
                      <a:pt x="6171" y="9544"/>
                    </a:lnTo>
                    <a:lnTo>
                      <a:pt x="6171" y="9544"/>
                    </a:lnTo>
                    <a:lnTo>
                      <a:pt x="6171" y="9544"/>
                    </a:lnTo>
                    <a:lnTo>
                      <a:pt x="6171" y="9544"/>
                    </a:lnTo>
                    <a:lnTo>
                      <a:pt x="6171" y="9544"/>
                    </a:lnTo>
                    <a:lnTo>
                      <a:pt x="6171" y="9544"/>
                    </a:lnTo>
                    <a:lnTo>
                      <a:pt x="6686" y="9544"/>
                    </a:lnTo>
                    <a:lnTo>
                      <a:pt x="6686" y="9544"/>
                    </a:lnTo>
                    <a:lnTo>
                      <a:pt x="6686" y="9544"/>
                    </a:lnTo>
                    <a:lnTo>
                      <a:pt x="6686" y="9544"/>
                    </a:lnTo>
                    <a:lnTo>
                      <a:pt x="6686" y="9544"/>
                    </a:lnTo>
                    <a:lnTo>
                      <a:pt x="6686" y="9042"/>
                    </a:lnTo>
                    <a:lnTo>
                      <a:pt x="6686" y="9042"/>
                    </a:lnTo>
                    <a:lnTo>
                      <a:pt x="6686" y="9042"/>
                    </a:lnTo>
                    <a:lnTo>
                      <a:pt x="6686" y="9042"/>
                    </a:lnTo>
                    <a:lnTo>
                      <a:pt x="7200" y="9042"/>
                    </a:lnTo>
                    <a:lnTo>
                      <a:pt x="7200" y="9042"/>
                    </a:lnTo>
                    <a:lnTo>
                      <a:pt x="7200" y="9042"/>
                    </a:lnTo>
                    <a:lnTo>
                      <a:pt x="7200" y="9042"/>
                    </a:lnTo>
                    <a:lnTo>
                      <a:pt x="7200" y="9042"/>
                    </a:lnTo>
                    <a:lnTo>
                      <a:pt x="7200" y="9042"/>
                    </a:lnTo>
                    <a:lnTo>
                      <a:pt x="7200" y="8540"/>
                    </a:lnTo>
                    <a:lnTo>
                      <a:pt x="7200" y="8540"/>
                    </a:lnTo>
                    <a:lnTo>
                      <a:pt x="7200" y="8540"/>
                    </a:lnTo>
                    <a:lnTo>
                      <a:pt x="7714" y="8540"/>
                    </a:lnTo>
                    <a:lnTo>
                      <a:pt x="7714" y="8540"/>
                    </a:lnTo>
                    <a:lnTo>
                      <a:pt x="7714" y="8540"/>
                    </a:lnTo>
                    <a:lnTo>
                      <a:pt x="7714" y="8540"/>
                    </a:lnTo>
                    <a:lnTo>
                      <a:pt x="7714" y="8540"/>
                    </a:lnTo>
                    <a:lnTo>
                      <a:pt x="7714" y="8540"/>
                    </a:lnTo>
                    <a:lnTo>
                      <a:pt x="7714" y="8540"/>
                    </a:lnTo>
                    <a:lnTo>
                      <a:pt x="7714" y="8540"/>
                    </a:lnTo>
                    <a:lnTo>
                      <a:pt x="8229" y="8037"/>
                    </a:lnTo>
                    <a:lnTo>
                      <a:pt x="8229" y="8037"/>
                    </a:lnTo>
                    <a:lnTo>
                      <a:pt x="8229" y="8037"/>
                    </a:lnTo>
                    <a:lnTo>
                      <a:pt x="8229" y="8037"/>
                    </a:lnTo>
                    <a:lnTo>
                      <a:pt x="8229" y="8037"/>
                    </a:lnTo>
                    <a:lnTo>
                      <a:pt x="8229" y="8037"/>
                    </a:lnTo>
                    <a:lnTo>
                      <a:pt x="8229" y="8037"/>
                    </a:lnTo>
                    <a:lnTo>
                      <a:pt x="8229" y="8037"/>
                    </a:lnTo>
                    <a:lnTo>
                      <a:pt x="8229" y="8037"/>
                    </a:lnTo>
                    <a:lnTo>
                      <a:pt x="8229" y="8037"/>
                    </a:lnTo>
                    <a:lnTo>
                      <a:pt x="8743" y="7535"/>
                    </a:lnTo>
                    <a:lnTo>
                      <a:pt x="8743" y="7535"/>
                    </a:lnTo>
                    <a:lnTo>
                      <a:pt x="8743" y="7535"/>
                    </a:lnTo>
                    <a:lnTo>
                      <a:pt x="8743" y="7535"/>
                    </a:lnTo>
                    <a:lnTo>
                      <a:pt x="8743" y="7535"/>
                    </a:lnTo>
                    <a:lnTo>
                      <a:pt x="8743" y="7535"/>
                    </a:lnTo>
                    <a:lnTo>
                      <a:pt x="8743" y="7535"/>
                    </a:lnTo>
                    <a:lnTo>
                      <a:pt x="8743" y="7535"/>
                    </a:lnTo>
                    <a:lnTo>
                      <a:pt x="8743" y="7535"/>
                    </a:lnTo>
                    <a:lnTo>
                      <a:pt x="8743" y="7535"/>
                    </a:lnTo>
                    <a:lnTo>
                      <a:pt x="8743" y="7033"/>
                    </a:lnTo>
                    <a:lnTo>
                      <a:pt x="9257" y="7033"/>
                    </a:lnTo>
                    <a:lnTo>
                      <a:pt x="9257" y="7033"/>
                    </a:lnTo>
                    <a:lnTo>
                      <a:pt x="9257" y="7033"/>
                    </a:lnTo>
                    <a:lnTo>
                      <a:pt x="9257" y="7033"/>
                    </a:lnTo>
                    <a:lnTo>
                      <a:pt x="9257" y="7033"/>
                    </a:lnTo>
                    <a:lnTo>
                      <a:pt x="9257" y="7033"/>
                    </a:lnTo>
                    <a:lnTo>
                      <a:pt x="9257" y="7033"/>
                    </a:lnTo>
                    <a:lnTo>
                      <a:pt x="9257" y="7033"/>
                    </a:lnTo>
                    <a:lnTo>
                      <a:pt x="9257" y="7033"/>
                    </a:lnTo>
                    <a:lnTo>
                      <a:pt x="9257" y="6530"/>
                    </a:lnTo>
                    <a:lnTo>
                      <a:pt x="9257" y="6530"/>
                    </a:lnTo>
                    <a:lnTo>
                      <a:pt x="9771" y="6530"/>
                    </a:lnTo>
                    <a:lnTo>
                      <a:pt x="9771" y="6530"/>
                    </a:lnTo>
                    <a:lnTo>
                      <a:pt x="9771" y="6530"/>
                    </a:lnTo>
                    <a:lnTo>
                      <a:pt x="9771" y="6530"/>
                    </a:lnTo>
                    <a:lnTo>
                      <a:pt x="9771" y="6530"/>
                    </a:lnTo>
                    <a:lnTo>
                      <a:pt x="9771" y="6530"/>
                    </a:lnTo>
                    <a:lnTo>
                      <a:pt x="9771" y="6530"/>
                    </a:lnTo>
                    <a:lnTo>
                      <a:pt x="9771" y="6028"/>
                    </a:lnTo>
                    <a:lnTo>
                      <a:pt x="9771" y="6028"/>
                    </a:lnTo>
                    <a:lnTo>
                      <a:pt x="9771" y="6028"/>
                    </a:lnTo>
                    <a:lnTo>
                      <a:pt x="9771" y="6028"/>
                    </a:lnTo>
                    <a:lnTo>
                      <a:pt x="10286" y="6028"/>
                    </a:lnTo>
                    <a:lnTo>
                      <a:pt x="10286" y="6028"/>
                    </a:lnTo>
                    <a:lnTo>
                      <a:pt x="10286" y="6028"/>
                    </a:lnTo>
                    <a:lnTo>
                      <a:pt x="10286" y="6028"/>
                    </a:lnTo>
                    <a:lnTo>
                      <a:pt x="10286" y="5526"/>
                    </a:lnTo>
                    <a:lnTo>
                      <a:pt x="10286" y="5526"/>
                    </a:lnTo>
                    <a:lnTo>
                      <a:pt x="10286" y="5526"/>
                    </a:lnTo>
                    <a:lnTo>
                      <a:pt x="10286" y="5526"/>
                    </a:lnTo>
                    <a:lnTo>
                      <a:pt x="10286" y="5526"/>
                    </a:lnTo>
                    <a:lnTo>
                      <a:pt x="10286" y="5526"/>
                    </a:lnTo>
                    <a:lnTo>
                      <a:pt x="10286" y="5526"/>
                    </a:lnTo>
                    <a:lnTo>
                      <a:pt x="10286" y="5526"/>
                    </a:lnTo>
                    <a:lnTo>
                      <a:pt x="10800" y="5023"/>
                    </a:lnTo>
                    <a:lnTo>
                      <a:pt x="10800" y="5023"/>
                    </a:lnTo>
                    <a:lnTo>
                      <a:pt x="10800" y="5023"/>
                    </a:lnTo>
                    <a:lnTo>
                      <a:pt x="10800" y="5023"/>
                    </a:lnTo>
                    <a:lnTo>
                      <a:pt x="10800" y="5023"/>
                    </a:lnTo>
                    <a:lnTo>
                      <a:pt x="10800" y="5023"/>
                    </a:lnTo>
                    <a:lnTo>
                      <a:pt x="10800" y="5023"/>
                    </a:lnTo>
                    <a:lnTo>
                      <a:pt x="10800" y="5023"/>
                    </a:lnTo>
                    <a:lnTo>
                      <a:pt x="10800" y="5023"/>
                    </a:lnTo>
                    <a:lnTo>
                      <a:pt x="10800" y="4521"/>
                    </a:lnTo>
                    <a:lnTo>
                      <a:pt x="11314" y="4521"/>
                    </a:lnTo>
                    <a:lnTo>
                      <a:pt x="11314" y="4521"/>
                    </a:lnTo>
                    <a:lnTo>
                      <a:pt x="11314" y="4521"/>
                    </a:lnTo>
                    <a:lnTo>
                      <a:pt x="11314" y="4521"/>
                    </a:lnTo>
                    <a:lnTo>
                      <a:pt x="11314" y="4521"/>
                    </a:lnTo>
                    <a:lnTo>
                      <a:pt x="11314" y="4521"/>
                    </a:lnTo>
                    <a:lnTo>
                      <a:pt x="11314" y="4521"/>
                    </a:lnTo>
                    <a:lnTo>
                      <a:pt x="11314" y="4019"/>
                    </a:lnTo>
                    <a:lnTo>
                      <a:pt x="11314" y="4019"/>
                    </a:lnTo>
                    <a:lnTo>
                      <a:pt x="11314" y="4019"/>
                    </a:lnTo>
                    <a:lnTo>
                      <a:pt x="11314" y="4019"/>
                    </a:lnTo>
                    <a:lnTo>
                      <a:pt x="11314" y="4019"/>
                    </a:lnTo>
                    <a:lnTo>
                      <a:pt x="11314" y="4019"/>
                    </a:lnTo>
                    <a:lnTo>
                      <a:pt x="11829" y="4019"/>
                    </a:lnTo>
                    <a:lnTo>
                      <a:pt x="11829" y="4019"/>
                    </a:lnTo>
                    <a:lnTo>
                      <a:pt x="11829" y="3516"/>
                    </a:lnTo>
                    <a:lnTo>
                      <a:pt x="11829" y="3516"/>
                    </a:lnTo>
                    <a:lnTo>
                      <a:pt x="11829" y="3516"/>
                    </a:lnTo>
                    <a:lnTo>
                      <a:pt x="11829" y="3516"/>
                    </a:lnTo>
                    <a:lnTo>
                      <a:pt x="11829" y="3516"/>
                    </a:lnTo>
                    <a:lnTo>
                      <a:pt x="11829" y="3516"/>
                    </a:lnTo>
                    <a:lnTo>
                      <a:pt x="11829" y="3516"/>
                    </a:lnTo>
                    <a:lnTo>
                      <a:pt x="11829" y="3516"/>
                    </a:lnTo>
                    <a:lnTo>
                      <a:pt x="11829" y="3014"/>
                    </a:lnTo>
                    <a:lnTo>
                      <a:pt x="11829" y="3014"/>
                    </a:lnTo>
                    <a:lnTo>
                      <a:pt x="11829" y="3014"/>
                    </a:lnTo>
                    <a:lnTo>
                      <a:pt x="11829" y="3014"/>
                    </a:lnTo>
                    <a:lnTo>
                      <a:pt x="11829" y="3014"/>
                    </a:lnTo>
                    <a:lnTo>
                      <a:pt x="12343" y="3014"/>
                    </a:lnTo>
                    <a:lnTo>
                      <a:pt x="12343" y="3014"/>
                    </a:lnTo>
                    <a:lnTo>
                      <a:pt x="12343" y="2512"/>
                    </a:lnTo>
                    <a:lnTo>
                      <a:pt x="12343" y="2512"/>
                    </a:lnTo>
                    <a:lnTo>
                      <a:pt x="12343" y="2512"/>
                    </a:lnTo>
                    <a:lnTo>
                      <a:pt x="12343" y="2512"/>
                    </a:lnTo>
                    <a:lnTo>
                      <a:pt x="12343" y="2512"/>
                    </a:lnTo>
                    <a:lnTo>
                      <a:pt x="12343" y="2512"/>
                    </a:lnTo>
                    <a:lnTo>
                      <a:pt x="12343" y="2512"/>
                    </a:lnTo>
                    <a:lnTo>
                      <a:pt x="12343" y="2009"/>
                    </a:lnTo>
                    <a:lnTo>
                      <a:pt x="12343" y="2009"/>
                    </a:lnTo>
                    <a:lnTo>
                      <a:pt x="12343" y="2009"/>
                    </a:lnTo>
                    <a:lnTo>
                      <a:pt x="12343" y="2009"/>
                    </a:lnTo>
                    <a:lnTo>
                      <a:pt x="12343" y="2009"/>
                    </a:lnTo>
                    <a:lnTo>
                      <a:pt x="12343" y="2009"/>
                    </a:lnTo>
                    <a:lnTo>
                      <a:pt x="12857" y="2009"/>
                    </a:lnTo>
                    <a:lnTo>
                      <a:pt x="12857" y="2009"/>
                    </a:lnTo>
                    <a:lnTo>
                      <a:pt x="12857" y="1507"/>
                    </a:lnTo>
                    <a:lnTo>
                      <a:pt x="12857" y="1507"/>
                    </a:lnTo>
                    <a:lnTo>
                      <a:pt x="12857" y="1507"/>
                    </a:lnTo>
                    <a:lnTo>
                      <a:pt x="12857" y="1507"/>
                    </a:lnTo>
                    <a:lnTo>
                      <a:pt x="12857" y="1507"/>
                    </a:lnTo>
                    <a:lnTo>
                      <a:pt x="12857" y="1507"/>
                    </a:lnTo>
                    <a:lnTo>
                      <a:pt x="12857" y="1507"/>
                    </a:lnTo>
                    <a:lnTo>
                      <a:pt x="12857" y="1005"/>
                    </a:lnTo>
                    <a:lnTo>
                      <a:pt x="12857" y="1005"/>
                    </a:lnTo>
                    <a:lnTo>
                      <a:pt x="12857" y="1005"/>
                    </a:lnTo>
                    <a:lnTo>
                      <a:pt x="12857" y="1005"/>
                    </a:lnTo>
                    <a:lnTo>
                      <a:pt x="12857" y="1005"/>
                    </a:lnTo>
                    <a:lnTo>
                      <a:pt x="12857" y="1005"/>
                    </a:lnTo>
                    <a:lnTo>
                      <a:pt x="12857" y="1005"/>
                    </a:lnTo>
                    <a:lnTo>
                      <a:pt x="12857" y="502"/>
                    </a:lnTo>
                    <a:lnTo>
                      <a:pt x="13371" y="502"/>
                    </a:lnTo>
                    <a:lnTo>
                      <a:pt x="13371" y="502"/>
                    </a:lnTo>
                    <a:lnTo>
                      <a:pt x="13371" y="502"/>
                    </a:lnTo>
                    <a:lnTo>
                      <a:pt x="13371" y="502"/>
                    </a:lnTo>
                    <a:lnTo>
                      <a:pt x="13371" y="502"/>
                    </a:lnTo>
                    <a:lnTo>
                      <a:pt x="13371" y="502"/>
                    </a:lnTo>
                    <a:lnTo>
                      <a:pt x="13371" y="0"/>
                    </a:lnTo>
                    <a:lnTo>
                      <a:pt x="13371" y="0"/>
                    </a:lnTo>
                    <a:lnTo>
                      <a:pt x="13371" y="0"/>
                    </a:lnTo>
                    <a:lnTo>
                      <a:pt x="13371" y="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41" name="Shape 1041"/>
              <p:cNvSpPr/>
              <p:nvPr/>
            </p:nvSpPr>
            <p:spPr>
              <a:xfrm>
                <a:off x="2330450" y="2379662"/>
                <a:ext cx="71438" cy="571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400"/>
                    </a:moveTo>
                    <a:lnTo>
                      <a:pt x="0" y="2400"/>
                    </a:lnTo>
                    <a:lnTo>
                      <a:pt x="480" y="2400"/>
                    </a:lnTo>
                    <a:lnTo>
                      <a:pt x="960" y="3000"/>
                    </a:lnTo>
                    <a:lnTo>
                      <a:pt x="1440" y="3600"/>
                    </a:lnTo>
                    <a:lnTo>
                      <a:pt x="1920" y="4200"/>
                    </a:lnTo>
                    <a:lnTo>
                      <a:pt x="2400" y="4800"/>
                    </a:lnTo>
                    <a:lnTo>
                      <a:pt x="2880" y="5400"/>
                    </a:lnTo>
                    <a:lnTo>
                      <a:pt x="3840" y="6000"/>
                    </a:lnTo>
                    <a:lnTo>
                      <a:pt x="4320" y="6600"/>
                    </a:lnTo>
                    <a:lnTo>
                      <a:pt x="5760" y="7800"/>
                    </a:lnTo>
                    <a:lnTo>
                      <a:pt x="7200" y="9600"/>
                    </a:lnTo>
                    <a:lnTo>
                      <a:pt x="8640" y="10800"/>
                    </a:lnTo>
                    <a:lnTo>
                      <a:pt x="10560" y="12600"/>
                    </a:lnTo>
                    <a:lnTo>
                      <a:pt x="12000" y="13800"/>
                    </a:lnTo>
                    <a:lnTo>
                      <a:pt x="13440" y="15600"/>
                    </a:lnTo>
                    <a:lnTo>
                      <a:pt x="15360" y="16800"/>
                    </a:lnTo>
                    <a:lnTo>
                      <a:pt x="16320" y="18000"/>
                    </a:lnTo>
                    <a:lnTo>
                      <a:pt x="17760" y="19200"/>
                    </a:lnTo>
                    <a:lnTo>
                      <a:pt x="18720" y="20400"/>
                    </a:lnTo>
                    <a:lnTo>
                      <a:pt x="19200" y="21000"/>
                    </a:lnTo>
                    <a:lnTo>
                      <a:pt x="19680" y="21000"/>
                    </a:lnTo>
                    <a:lnTo>
                      <a:pt x="20160" y="21600"/>
                    </a:lnTo>
                    <a:lnTo>
                      <a:pt x="20160" y="21600"/>
                    </a:lnTo>
                    <a:lnTo>
                      <a:pt x="21600" y="19800"/>
                    </a:lnTo>
                    <a:lnTo>
                      <a:pt x="21600" y="19800"/>
                    </a:lnTo>
                    <a:lnTo>
                      <a:pt x="21120" y="19200"/>
                    </a:lnTo>
                    <a:lnTo>
                      <a:pt x="20640" y="18600"/>
                    </a:lnTo>
                    <a:lnTo>
                      <a:pt x="20160" y="18000"/>
                    </a:lnTo>
                    <a:lnTo>
                      <a:pt x="19200" y="17400"/>
                    </a:lnTo>
                    <a:lnTo>
                      <a:pt x="17760" y="16200"/>
                    </a:lnTo>
                    <a:lnTo>
                      <a:pt x="16320" y="14400"/>
                    </a:lnTo>
                    <a:lnTo>
                      <a:pt x="14880" y="13200"/>
                    </a:lnTo>
                    <a:lnTo>
                      <a:pt x="13440" y="12000"/>
                    </a:lnTo>
                    <a:lnTo>
                      <a:pt x="11520" y="10200"/>
                    </a:lnTo>
                    <a:lnTo>
                      <a:pt x="10080" y="9000"/>
                    </a:lnTo>
                    <a:lnTo>
                      <a:pt x="8640" y="7200"/>
                    </a:lnTo>
                    <a:lnTo>
                      <a:pt x="7200" y="6000"/>
                    </a:lnTo>
                    <a:lnTo>
                      <a:pt x="5760" y="4800"/>
                    </a:lnTo>
                    <a:lnTo>
                      <a:pt x="4800" y="4200"/>
                    </a:lnTo>
                    <a:lnTo>
                      <a:pt x="4320" y="3600"/>
                    </a:lnTo>
                    <a:lnTo>
                      <a:pt x="3840" y="3000"/>
                    </a:lnTo>
                    <a:lnTo>
                      <a:pt x="2880" y="2400"/>
                    </a:lnTo>
                    <a:lnTo>
                      <a:pt x="2400" y="1800"/>
                    </a:lnTo>
                    <a:lnTo>
                      <a:pt x="2400" y="1200"/>
                    </a:lnTo>
                    <a:lnTo>
                      <a:pt x="1920" y="60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0" y="2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42" name="Shape 1042"/>
              <p:cNvSpPr/>
              <p:nvPr/>
            </p:nvSpPr>
            <p:spPr>
              <a:xfrm>
                <a:off x="2308225" y="2341562"/>
                <a:ext cx="26988" cy="444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771"/>
                    </a:lnTo>
                    <a:lnTo>
                      <a:pt x="0" y="1543"/>
                    </a:lnTo>
                    <a:lnTo>
                      <a:pt x="0" y="2314"/>
                    </a:lnTo>
                    <a:lnTo>
                      <a:pt x="0" y="3086"/>
                    </a:lnTo>
                    <a:lnTo>
                      <a:pt x="1271" y="3857"/>
                    </a:lnTo>
                    <a:lnTo>
                      <a:pt x="1271" y="4629"/>
                    </a:lnTo>
                    <a:lnTo>
                      <a:pt x="1271" y="5400"/>
                    </a:lnTo>
                    <a:lnTo>
                      <a:pt x="1271" y="6171"/>
                    </a:lnTo>
                    <a:lnTo>
                      <a:pt x="2541" y="6943"/>
                    </a:lnTo>
                    <a:lnTo>
                      <a:pt x="2541" y="6943"/>
                    </a:lnTo>
                    <a:lnTo>
                      <a:pt x="2541" y="7714"/>
                    </a:lnTo>
                    <a:lnTo>
                      <a:pt x="3812" y="8486"/>
                    </a:lnTo>
                    <a:lnTo>
                      <a:pt x="3812" y="9257"/>
                    </a:lnTo>
                    <a:lnTo>
                      <a:pt x="5082" y="10029"/>
                    </a:lnTo>
                    <a:lnTo>
                      <a:pt x="5082" y="10800"/>
                    </a:lnTo>
                    <a:lnTo>
                      <a:pt x="6353" y="11571"/>
                    </a:lnTo>
                    <a:lnTo>
                      <a:pt x="6353" y="12343"/>
                    </a:lnTo>
                    <a:lnTo>
                      <a:pt x="7624" y="13114"/>
                    </a:lnTo>
                    <a:lnTo>
                      <a:pt x="7624" y="13114"/>
                    </a:lnTo>
                    <a:lnTo>
                      <a:pt x="8894" y="13886"/>
                    </a:lnTo>
                    <a:lnTo>
                      <a:pt x="8894" y="14657"/>
                    </a:lnTo>
                    <a:lnTo>
                      <a:pt x="10165" y="15429"/>
                    </a:lnTo>
                    <a:lnTo>
                      <a:pt x="10165" y="16200"/>
                    </a:lnTo>
                    <a:lnTo>
                      <a:pt x="11435" y="16971"/>
                    </a:lnTo>
                    <a:lnTo>
                      <a:pt x="12706" y="16971"/>
                    </a:lnTo>
                    <a:lnTo>
                      <a:pt x="12706" y="17743"/>
                    </a:lnTo>
                    <a:lnTo>
                      <a:pt x="13976" y="18514"/>
                    </a:lnTo>
                    <a:lnTo>
                      <a:pt x="13976" y="19286"/>
                    </a:lnTo>
                    <a:lnTo>
                      <a:pt x="15247" y="19286"/>
                    </a:lnTo>
                    <a:lnTo>
                      <a:pt x="16518" y="20057"/>
                    </a:lnTo>
                    <a:lnTo>
                      <a:pt x="16518" y="20829"/>
                    </a:lnTo>
                    <a:lnTo>
                      <a:pt x="17788" y="21600"/>
                    </a:lnTo>
                    <a:lnTo>
                      <a:pt x="21600" y="18514"/>
                    </a:lnTo>
                    <a:lnTo>
                      <a:pt x="21600" y="18514"/>
                    </a:lnTo>
                    <a:lnTo>
                      <a:pt x="20329" y="17743"/>
                    </a:lnTo>
                    <a:lnTo>
                      <a:pt x="19059" y="17743"/>
                    </a:lnTo>
                    <a:lnTo>
                      <a:pt x="19059" y="16971"/>
                    </a:lnTo>
                    <a:lnTo>
                      <a:pt x="17788" y="16200"/>
                    </a:lnTo>
                    <a:lnTo>
                      <a:pt x="16518" y="15429"/>
                    </a:lnTo>
                    <a:lnTo>
                      <a:pt x="16518" y="15429"/>
                    </a:lnTo>
                    <a:lnTo>
                      <a:pt x="15247" y="14657"/>
                    </a:lnTo>
                    <a:lnTo>
                      <a:pt x="15247" y="13886"/>
                    </a:lnTo>
                    <a:lnTo>
                      <a:pt x="13976" y="13114"/>
                    </a:lnTo>
                    <a:lnTo>
                      <a:pt x="13976" y="13114"/>
                    </a:lnTo>
                    <a:lnTo>
                      <a:pt x="12706" y="12343"/>
                    </a:lnTo>
                    <a:lnTo>
                      <a:pt x="12706" y="11571"/>
                    </a:lnTo>
                    <a:lnTo>
                      <a:pt x="11435" y="10800"/>
                    </a:lnTo>
                    <a:lnTo>
                      <a:pt x="11435" y="10800"/>
                    </a:lnTo>
                    <a:lnTo>
                      <a:pt x="10165" y="10029"/>
                    </a:lnTo>
                    <a:lnTo>
                      <a:pt x="10165" y="9257"/>
                    </a:lnTo>
                    <a:lnTo>
                      <a:pt x="10165" y="8486"/>
                    </a:lnTo>
                    <a:lnTo>
                      <a:pt x="8894" y="7714"/>
                    </a:lnTo>
                    <a:lnTo>
                      <a:pt x="8894" y="7714"/>
                    </a:lnTo>
                    <a:lnTo>
                      <a:pt x="7624" y="6943"/>
                    </a:lnTo>
                    <a:lnTo>
                      <a:pt x="7624" y="6171"/>
                    </a:lnTo>
                    <a:lnTo>
                      <a:pt x="7624" y="5400"/>
                    </a:lnTo>
                    <a:lnTo>
                      <a:pt x="7624" y="4629"/>
                    </a:lnTo>
                    <a:lnTo>
                      <a:pt x="6353" y="3857"/>
                    </a:lnTo>
                    <a:lnTo>
                      <a:pt x="6353" y="3857"/>
                    </a:lnTo>
                    <a:lnTo>
                      <a:pt x="6353" y="3086"/>
                    </a:lnTo>
                    <a:lnTo>
                      <a:pt x="6353" y="2314"/>
                    </a:lnTo>
                    <a:lnTo>
                      <a:pt x="6353" y="1543"/>
                    </a:lnTo>
                    <a:lnTo>
                      <a:pt x="5082" y="771"/>
                    </a:lnTo>
                    <a:lnTo>
                      <a:pt x="5082" y="0"/>
                    </a:lnTo>
                    <a:lnTo>
                      <a:pt x="5082" y="0"/>
                    </a:lnTo>
                    <a:lnTo>
                      <a:pt x="508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43" name="Shape 1043"/>
              <p:cNvSpPr/>
              <p:nvPr/>
            </p:nvSpPr>
            <p:spPr>
              <a:xfrm>
                <a:off x="2293937" y="2293937"/>
                <a:ext cx="20638" cy="476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"/>
                    </a:moveTo>
                    <a:lnTo>
                      <a:pt x="0" y="2160"/>
                    </a:lnTo>
                    <a:lnTo>
                      <a:pt x="0" y="2880"/>
                    </a:lnTo>
                    <a:lnTo>
                      <a:pt x="1662" y="3600"/>
                    </a:lnTo>
                    <a:lnTo>
                      <a:pt x="1662" y="3600"/>
                    </a:lnTo>
                    <a:lnTo>
                      <a:pt x="3323" y="4320"/>
                    </a:lnTo>
                    <a:lnTo>
                      <a:pt x="3323" y="4320"/>
                    </a:lnTo>
                    <a:lnTo>
                      <a:pt x="4985" y="5040"/>
                    </a:lnTo>
                    <a:lnTo>
                      <a:pt x="4985" y="5760"/>
                    </a:lnTo>
                    <a:lnTo>
                      <a:pt x="4985" y="6480"/>
                    </a:lnTo>
                    <a:lnTo>
                      <a:pt x="6646" y="6480"/>
                    </a:lnTo>
                    <a:lnTo>
                      <a:pt x="6646" y="7200"/>
                    </a:lnTo>
                    <a:lnTo>
                      <a:pt x="8308" y="7920"/>
                    </a:lnTo>
                    <a:lnTo>
                      <a:pt x="8308" y="8640"/>
                    </a:lnTo>
                    <a:lnTo>
                      <a:pt x="8308" y="9360"/>
                    </a:lnTo>
                    <a:lnTo>
                      <a:pt x="8308" y="10080"/>
                    </a:lnTo>
                    <a:lnTo>
                      <a:pt x="9969" y="10800"/>
                    </a:lnTo>
                    <a:lnTo>
                      <a:pt x="9969" y="10800"/>
                    </a:lnTo>
                    <a:lnTo>
                      <a:pt x="9969" y="11520"/>
                    </a:lnTo>
                    <a:lnTo>
                      <a:pt x="11631" y="12240"/>
                    </a:lnTo>
                    <a:lnTo>
                      <a:pt x="11631" y="12960"/>
                    </a:lnTo>
                    <a:lnTo>
                      <a:pt x="11631" y="13680"/>
                    </a:lnTo>
                    <a:lnTo>
                      <a:pt x="13292" y="15120"/>
                    </a:lnTo>
                    <a:lnTo>
                      <a:pt x="13292" y="16560"/>
                    </a:lnTo>
                    <a:lnTo>
                      <a:pt x="13292" y="18000"/>
                    </a:lnTo>
                    <a:lnTo>
                      <a:pt x="13292" y="19440"/>
                    </a:lnTo>
                    <a:lnTo>
                      <a:pt x="14954" y="20160"/>
                    </a:lnTo>
                    <a:lnTo>
                      <a:pt x="14954" y="21600"/>
                    </a:lnTo>
                    <a:lnTo>
                      <a:pt x="21600" y="21600"/>
                    </a:lnTo>
                    <a:lnTo>
                      <a:pt x="21600" y="20160"/>
                    </a:lnTo>
                    <a:lnTo>
                      <a:pt x="21600" y="18720"/>
                    </a:lnTo>
                    <a:lnTo>
                      <a:pt x="19938" y="17280"/>
                    </a:lnTo>
                    <a:lnTo>
                      <a:pt x="19938" y="15840"/>
                    </a:lnTo>
                    <a:lnTo>
                      <a:pt x="19938" y="14400"/>
                    </a:lnTo>
                    <a:lnTo>
                      <a:pt x="18277" y="12960"/>
                    </a:lnTo>
                    <a:lnTo>
                      <a:pt x="18277" y="12240"/>
                    </a:lnTo>
                    <a:lnTo>
                      <a:pt x="18277" y="11520"/>
                    </a:lnTo>
                    <a:lnTo>
                      <a:pt x="16615" y="10800"/>
                    </a:lnTo>
                    <a:lnTo>
                      <a:pt x="16615" y="10080"/>
                    </a:lnTo>
                    <a:lnTo>
                      <a:pt x="16615" y="9360"/>
                    </a:lnTo>
                    <a:lnTo>
                      <a:pt x="16615" y="8640"/>
                    </a:lnTo>
                    <a:lnTo>
                      <a:pt x="14954" y="7920"/>
                    </a:lnTo>
                    <a:lnTo>
                      <a:pt x="14954" y="7200"/>
                    </a:lnTo>
                    <a:lnTo>
                      <a:pt x="14954" y="6480"/>
                    </a:lnTo>
                    <a:lnTo>
                      <a:pt x="13292" y="6480"/>
                    </a:lnTo>
                    <a:lnTo>
                      <a:pt x="13292" y="5760"/>
                    </a:lnTo>
                    <a:lnTo>
                      <a:pt x="11631" y="5040"/>
                    </a:lnTo>
                    <a:lnTo>
                      <a:pt x="11631" y="4320"/>
                    </a:lnTo>
                    <a:lnTo>
                      <a:pt x="9969" y="3600"/>
                    </a:lnTo>
                    <a:lnTo>
                      <a:pt x="9969" y="2880"/>
                    </a:lnTo>
                    <a:lnTo>
                      <a:pt x="8308" y="2160"/>
                    </a:lnTo>
                    <a:lnTo>
                      <a:pt x="8308" y="2160"/>
                    </a:lnTo>
                    <a:lnTo>
                      <a:pt x="6646" y="1440"/>
                    </a:lnTo>
                    <a:lnTo>
                      <a:pt x="6646" y="720"/>
                    </a:lnTo>
                    <a:lnTo>
                      <a:pt x="4985" y="0"/>
                    </a:lnTo>
                    <a:lnTo>
                      <a:pt x="4985" y="0"/>
                    </a:lnTo>
                    <a:lnTo>
                      <a:pt x="0" y="216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44" name="Shape 1044"/>
              <p:cNvSpPr/>
              <p:nvPr/>
            </p:nvSpPr>
            <p:spPr>
              <a:xfrm>
                <a:off x="2254250" y="2276475"/>
                <a:ext cx="44450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6171"/>
                    </a:moveTo>
                    <a:lnTo>
                      <a:pt x="0" y="6171"/>
                    </a:lnTo>
                    <a:lnTo>
                      <a:pt x="771" y="6171"/>
                    </a:lnTo>
                    <a:lnTo>
                      <a:pt x="2314" y="6171"/>
                    </a:lnTo>
                    <a:lnTo>
                      <a:pt x="3086" y="6171"/>
                    </a:lnTo>
                    <a:lnTo>
                      <a:pt x="3857" y="6171"/>
                    </a:lnTo>
                    <a:lnTo>
                      <a:pt x="4629" y="6171"/>
                    </a:lnTo>
                    <a:lnTo>
                      <a:pt x="5400" y="6171"/>
                    </a:lnTo>
                    <a:lnTo>
                      <a:pt x="6171" y="7714"/>
                    </a:lnTo>
                    <a:lnTo>
                      <a:pt x="6943" y="7714"/>
                    </a:lnTo>
                    <a:lnTo>
                      <a:pt x="7714" y="7714"/>
                    </a:lnTo>
                    <a:lnTo>
                      <a:pt x="8486" y="7714"/>
                    </a:lnTo>
                    <a:lnTo>
                      <a:pt x="8486" y="7714"/>
                    </a:lnTo>
                    <a:lnTo>
                      <a:pt x="9257" y="9257"/>
                    </a:lnTo>
                    <a:lnTo>
                      <a:pt x="10029" y="9257"/>
                    </a:lnTo>
                    <a:lnTo>
                      <a:pt x="10800" y="9257"/>
                    </a:lnTo>
                    <a:lnTo>
                      <a:pt x="11571" y="10800"/>
                    </a:lnTo>
                    <a:lnTo>
                      <a:pt x="11571" y="10800"/>
                    </a:lnTo>
                    <a:lnTo>
                      <a:pt x="12343" y="10800"/>
                    </a:lnTo>
                    <a:lnTo>
                      <a:pt x="13114" y="12343"/>
                    </a:lnTo>
                    <a:lnTo>
                      <a:pt x="13114" y="12343"/>
                    </a:lnTo>
                    <a:lnTo>
                      <a:pt x="13886" y="12343"/>
                    </a:lnTo>
                    <a:lnTo>
                      <a:pt x="13886" y="13886"/>
                    </a:lnTo>
                    <a:lnTo>
                      <a:pt x="14657" y="13886"/>
                    </a:lnTo>
                    <a:lnTo>
                      <a:pt x="15429" y="15429"/>
                    </a:lnTo>
                    <a:lnTo>
                      <a:pt x="15429" y="15429"/>
                    </a:lnTo>
                    <a:lnTo>
                      <a:pt x="16200" y="16971"/>
                    </a:lnTo>
                    <a:lnTo>
                      <a:pt x="16200" y="16971"/>
                    </a:lnTo>
                    <a:lnTo>
                      <a:pt x="16971" y="18514"/>
                    </a:lnTo>
                    <a:lnTo>
                      <a:pt x="17743" y="18514"/>
                    </a:lnTo>
                    <a:lnTo>
                      <a:pt x="18514" y="20057"/>
                    </a:lnTo>
                    <a:lnTo>
                      <a:pt x="19286" y="21600"/>
                    </a:lnTo>
                    <a:lnTo>
                      <a:pt x="21600" y="16971"/>
                    </a:lnTo>
                    <a:lnTo>
                      <a:pt x="20829" y="15429"/>
                    </a:lnTo>
                    <a:lnTo>
                      <a:pt x="20057" y="13886"/>
                    </a:lnTo>
                    <a:lnTo>
                      <a:pt x="19286" y="12343"/>
                    </a:lnTo>
                    <a:lnTo>
                      <a:pt x="18514" y="12343"/>
                    </a:lnTo>
                    <a:lnTo>
                      <a:pt x="18514" y="10800"/>
                    </a:lnTo>
                    <a:lnTo>
                      <a:pt x="17743" y="10800"/>
                    </a:lnTo>
                    <a:lnTo>
                      <a:pt x="16971" y="9257"/>
                    </a:lnTo>
                    <a:lnTo>
                      <a:pt x="16971" y="9257"/>
                    </a:lnTo>
                    <a:lnTo>
                      <a:pt x="16200" y="7714"/>
                    </a:lnTo>
                    <a:lnTo>
                      <a:pt x="15429" y="7714"/>
                    </a:lnTo>
                    <a:lnTo>
                      <a:pt x="15429" y="6171"/>
                    </a:lnTo>
                    <a:lnTo>
                      <a:pt x="14657" y="6171"/>
                    </a:lnTo>
                    <a:lnTo>
                      <a:pt x="13886" y="4629"/>
                    </a:lnTo>
                    <a:lnTo>
                      <a:pt x="13114" y="4629"/>
                    </a:lnTo>
                    <a:lnTo>
                      <a:pt x="12343" y="4629"/>
                    </a:lnTo>
                    <a:lnTo>
                      <a:pt x="11571" y="3086"/>
                    </a:lnTo>
                    <a:lnTo>
                      <a:pt x="10800" y="3086"/>
                    </a:lnTo>
                    <a:lnTo>
                      <a:pt x="10800" y="3086"/>
                    </a:lnTo>
                    <a:lnTo>
                      <a:pt x="9257" y="1543"/>
                    </a:lnTo>
                    <a:lnTo>
                      <a:pt x="9257" y="1543"/>
                    </a:lnTo>
                    <a:lnTo>
                      <a:pt x="8486" y="1543"/>
                    </a:lnTo>
                    <a:lnTo>
                      <a:pt x="7714" y="1543"/>
                    </a:lnTo>
                    <a:lnTo>
                      <a:pt x="6171" y="0"/>
                    </a:lnTo>
                    <a:lnTo>
                      <a:pt x="5400" y="0"/>
                    </a:lnTo>
                    <a:lnTo>
                      <a:pt x="4629" y="0"/>
                    </a:lnTo>
                    <a:lnTo>
                      <a:pt x="3857" y="0"/>
                    </a:lnTo>
                    <a:lnTo>
                      <a:pt x="3086" y="0"/>
                    </a:lnTo>
                    <a:lnTo>
                      <a:pt x="2314" y="0"/>
                    </a:lnTo>
                    <a:lnTo>
                      <a:pt x="77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617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45" name="Shape 1045"/>
              <p:cNvSpPr/>
              <p:nvPr/>
            </p:nvSpPr>
            <p:spPr>
              <a:xfrm>
                <a:off x="2198687" y="2270125"/>
                <a:ext cx="55563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200"/>
                    </a:moveTo>
                    <a:lnTo>
                      <a:pt x="0" y="7200"/>
                    </a:lnTo>
                    <a:lnTo>
                      <a:pt x="0" y="7200"/>
                    </a:lnTo>
                    <a:lnTo>
                      <a:pt x="617" y="7200"/>
                    </a:lnTo>
                    <a:lnTo>
                      <a:pt x="617" y="9600"/>
                    </a:lnTo>
                    <a:lnTo>
                      <a:pt x="1234" y="9600"/>
                    </a:lnTo>
                    <a:lnTo>
                      <a:pt x="1234" y="12000"/>
                    </a:lnTo>
                    <a:lnTo>
                      <a:pt x="1851" y="12000"/>
                    </a:lnTo>
                    <a:lnTo>
                      <a:pt x="1851" y="12000"/>
                    </a:lnTo>
                    <a:lnTo>
                      <a:pt x="1851" y="14400"/>
                    </a:lnTo>
                    <a:lnTo>
                      <a:pt x="2469" y="14400"/>
                    </a:lnTo>
                    <a:lnTo>
                      <a:pt x="2469" y="14400"/>
                    </a:lnTo>
                    <a:lnTo>
                      <a:pt x="3086" y="16800"/>
                    </a:lnTo>
                    <a:lnTo>
                      <a:pt x="3086" y="16800"/>
                    </a:lnTo>
                    <a:lnTo>
                      <a:pt x="3703" y="16800"/>
                    </a:lnTo>
                    <a:lnTo>
                      <a:pt x="4320" y="19200"/>
                    </a:lnTo>
                    <a:lnTo>
                      <a:pt x="4937" y="19200"/>
                    </a:lnTo>
                    <a:lnTo>
                      <a:pt x="5554" y="19200"/>
                    </a:lnTo>
                    <a:lnTo>
                      <a:pt x="6171" y="19200"/>
                    </a:lnTo>
                    <a:lnTo>
                      <a:pt x="7406" y="21600"/>
                    </a:lnTo>
                    <a:lnTo>
                      <a:pt x="8023" y="21600"/>
                    </a:lnTo>
                    <a:lnTo>
                      <a:pt x="8640" y="21600"/>
                    </a:lnTo>
                    <a:lnTo>
                      <a:pt x="9257" y="21600"/>
                    </a:lnTo>
                    <a:lnTo>
                      <a:pt x="9874" y="21600"/>
                    </a:lnTo>
                    <a:lnTo>
                      <a:pt x="10491" y="21600"/>
                    </a:lnTo>
                    <a:lnTo>
                      <a:pt x="11109" y="21600"/>
                    </a:lnTo>
                    <a:lnTo>
                      <a:pt x="11726" y="21600"/>
                    </a:lnTo>
                    <a:lnTo>
                      <a:pt x="12343" y="21600"/>
                    </a:lnTo>
                    <a:lnTo>
                      <a:pt x="14194" y="21600"/>
                    </a:lnTo>
                    <a:lnTo>
                      <a:pt x="15429" y="21600"/>
                    </a:lnTo>
                    <a:lnTo>
                      <a:pt x="17280" y="21600"/>
                    </a:lnTo>
                    <a:lnTo>
                      <a:pt x="18514" y="21600"/>
                    </a:lnTo>
                    <a:lnTo>
                      <a:pt x="20366" y="19200"/>
                    </a:lnTo>
                    <a:lnTo>
                      <a:pt x="21600" y="19200"/>
                    </a:lnTo>
                    <a:lnTo>
                      <a:pt x="21600" y="9600"/>
                    </a:lnTo>
                    <a:lnTo>
                      <a:pt x="19749" y="9600"/>
                    </a:lnTo>
                    <a:lnTo>
                      <a:pt x="18514" y="9600"/>
                    </a:lnTo>
                    <a:lnTo>
                      <a:pt x="16663" y="12000"/>
                    </a:lnTo>
                    <a:lnTo>
                      <a:pt x="15429" y="12000"/>
                    </a:lnTo>
                    <a:lnTo>
                      <a:pt x="13577" y="12000"/>
                    </a:lnTo>
                    <a:lnTo>
                      <a:pt x="12343" y="12000"/>
                    </a:lnTo>
                    <a:lnTo>
                      <a:pt x="11726" y="12000"/>
                    </a:lnTo>
                    <a:lnTo>
                      <a:pt x="11109" y="12000"/>
                    </a:lnTo>
                    <a:lnTo>
                      <a:pt x="10491" y="12000"/>
                    </a:lnTo>
                    <a:lnTo>
                      <a:pt x="9874" y="12000"/>
                    </a:lnTo>
                    <a:lnTo>
                      <a:pt x="9257" y="12000"/>
                    </a:lnTo>
                    <a:lnTo>
                      <a:pt x="8640" y="12000"/>
                    </a:lnTo>
                    <a:lnTo>
                      <a:pt x="8023" y="12000"/>
                    </a:lnTo>
                    <a:lnTo>
                      <a:pt x="7406" y="12000"/>
                    </a:lnTo>
                    <a:lnTo>
                      <a:pt x="6789" y="9600"/>
                    </a:lnTo>
                    <a:lnTo>
                      <a:pt x="6171" y="9600"/>
                    </a:lnTo>
                    <a:lnTo>
                      <a:pt x="6171" y="9600"/>
                    </a:lnTo>
                    <a:lnTo>
                      <a:pt x="5554" y="9600"/>
                    </a:lnTo>
                    <a:lnTo>
                      <a:pt x="4937" y="7200"/>
                    </a:lnTo>
                    <a:lnTo>
                      <a:pt x="4320" y="7200"/>
                    </a:lnTo>
                    <a:lnTo>
                      <a:pt x="4320" y="7200"/>
                    </a:lnTo>
                    <a:lnTo>
                      <a:pt x="4320" y="4800"/>
                    </a:lnTo>
                    <a:lnTo>
                      <a:pt x="3703" y="4800"/>
                    </a:lnTo>
                    <a:lnTo>
                      <a:pt x="3703" y="4800"/>
                    </a:lnTo>
                    <a:lnTo>
                      <a:pt x="3703" y="4800"/>
                    </a:lnTo>
                    <a:lnTo>
                      <a:pt x="3086" y="4800"/>
                    </a:lnTo>
                    <a:lnTo>
                      <a:pt x="3086" y="2400"/>
                    </a:lnTo>
                    <a:lnTo>
                      <a:pt x="2469" y="2400"/>
                    </a:lnTo>
                    <a:lnTo>
                      <a:pt x="2469" y="2400"/>
                    </a:lnTo>
                    <a:lnTo>
                      <a:pt x="2469" y="0"/>
                    </a:lnTo>
                    <a:lnTo>
                      <a:pt x="1851" y="0"/>
                    </a:lnTo>
                    <a:lnTo>
                      <a:pt x="1851" y="0"/>
                    </a:lnTo>
                    <a:lnTo>
                      <a:pt x="1851" y="0"/>
                    </a:lnTo>
                    <a:lnTo>
                      <a:pt x="0" y="7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46" name="Shape 1046"/>
              <p:cNvSpPr/>
              <p:nvPr/>
            </p:nvSpPr>
            <p:spPr>
              <a:xfrm>
                <a:off x="2190750" y="2219325"/>
                <a:ext cx="12700" cy="555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400" y="0"/>
                    </a:moveTo>
                    <a:lnTo>
                      <a:pt x="5400" y="0"/>
                    </a:lnTo>
                    <a:lnTo>
                      <a:pt x="5400" y="1234"/>
                    </a:lnTo>
                    <a:lnTo>
                      <a:pt x="5400" y="2469"/>
                    </a:lnTo>
                    <a:lnTo>
                      <a:pt x="2700" y="4320"/>
                    </a:lnTo>
                    <a:lnTo>
                      <a:pt x="2700" y="5554"/>
                    </a:lnTo>
                    <a:lnTo>
                      <a:pt x="2700" y="6789"/>
                    </a:lnTo>
                    <a:lnTo>
                      <a:pt x="0" y="8023"/>
                    </a:lnTo>
                    <a:lnTo>
                      <a:pt x="0" y="9257"/>
                    </a:lnTo>
                    <a:lnTo>
                      <a:pt x="0" y="9874"/>
                    </a:lnTo>
                    <a:lnTo>
                      <a:pt x="0" y="10491"/>
                    </a:lnTo>
                    <a:lnTo>
                      <a:pt x="0" y="11109"/>
                    </a:lnTo>
                    <a:lnTo>
                      <a:pt x="0" y="11726"/>
                    </a:lnTo>
                    <a:lnTo>
                      <a:pt x="0" y="12343"/>
                    </a:lnTo>
                    <a:lnTo>
                      <a:pt x="0" y="12960"/>
                    </a:lnTo>
                    <a:lnTo>
                      <a:pt x="0" y="13577"/>
                    </a:lnTo>
                    <a:lnTo>
                      <a:pt x="0" y="14811"/>
                    </a:lnTo>
                    <a:lnTo>
                      <a:pt x="0" y="15429"/>
                    </a:lnTo>
                    <a:lnTo>
                      <a:pt x="2700" y="16046"/>
                    </a:lnTo>
                    <a:lnTo>
                      <a:pt x="2700" y="16663"/>
                    </a:lnTo>
                    <a:lnTo>
                      <a:pt x="2700" y="17280"/>
                    </a:lnTo>
                    <a:lnTo>
                      <a:pt x="2700" y="17897"/>
                    </a:lnTo>
                    <a:lnTo>
                      <a:pt x="5400" y="17897"/>
                    </a:lnTo>
                    <a:lnTo>
                      <a:pt x="5400" y="18514"/>
                    </a:lnTo>
                    <a:lnTo>
                      <a:pt x="5400" y="19131"/>
                    </a:lnTo>
                    <a:lnTo>
                      <a:pt x="5400" y="19131"/>
                    </a:lnTo>
                    <a:lnTo>
                      <a:pt x="8100" y="19749"/>
                    </a:lnTo>
                    <a:lnTo>
                      <a:pt x="8100" y="19749"/>
                    </a:lnTo>
                    <a:lnTo>
                      <a:pt x="8100" y="19749"/>
                    </a:lnTo>
                    <a:lnTo>
                      <a:pt x="8100" y="20366"/>
                    </a:lnTo>
                    <a:lnTo>
                      <a:pt x="10800" y="20366"/>
                    </a:lnTo>
                    <a:lnTo>
                      <a:pt x="10800" y="20983"/>
                    </a:lnTo>
                    <a:lnTo>
                      <a:pt x="13500" y="20983"/>
                    </a:lnTo>
                    <a:lnTo>
                      <a:pt x="13500" y="21600"/>
                    </a:lnTo>
                    <a:lnTo>
                      <a:pt x="21600" y="19749"/>
                    </a:lnTo>
                    <a:lnTo>
                      <a:pt x="21600" y="19749"/>
                    </a:lnTo>
                    <a:lnTo>
                      <a:pt x="21600" y="19131"/>
                    </a:lnTo>
                    <a:lnTo>
                      <a:pt x="18900" y="19131"/>
                    </a:lnTo>
                    <a:lnTo>
                      <a:pt x="18900" y="19131"/>
                    </a:lnTo>
                    <a:lnTo>
                      <a:pt x="18900" y="18514"/>
                    </a:lnTo>
                    <a:lnTo>
                      <a:pt x="18900" y="18514"/>
                    </a:lnTo>
                    <a:lnTo>
                      <a:pt x="16200" y="17897"/>
                    </a:lnTo>
                    <a:lnTo>
                      <a:pt x="16200" y="17897"/>
                    </a:lnTo>
                    <a:lnTo>
                      <a:pt x="16200" y="17897"/>
                    </a:lnTo>
                    <a:lnTo>
                      <a:pt x="16200" y="17280"/>
                    </a:lnTo>
                    <a:lnTo>
                      <a:pt x="16200" y="17280"/>
                    </a:lnTo>
                    <a:lnTo>
                      <a:pt x="16200" y="16663"/>
                    </a:lnTo>
                    <a:lnTo>
                      <a:pt x="13500" y="16663"/>
                    </a:lnTo>
                    <a:lnTo>
                      <a:pt x="13500" y="16046"/>
                    </a:lnTo>
                    <a:lnTo>
                      <a:pt x="13500" y="15429"/>
                    </a:lnTo>
                    <a:lnTo>
                      <a:pt x="13500" y="14811"/>
                    </a:lnTo>
                    <a:lnTo>
                      <a:pt x="10800" y="14194"/>
                    </a:lnTo>
                    <a:lnTo>
                      <a:pt x="10800" y="13577"/>
                    </a:lnTo>
                    <a:lnTo>
                      <a:pt x="10800" y="12960"/>
                    </a:lnTo>
                    <a:lnTo>
                      <a:pt x="10800" y="12343"/>
                    </a:lnTo>
                    <a:lnTo>
                      <a:pt x="10800" y="11726"/>
                    </a:lnTo>
                    <a:lnTo>
                      <a:pt x="10800" y="11109"/>
                    </a:lnTo>
                    <a:lnTo>
                      <a:pt x="10800" y="10491"/>
                    </a:lnTo>
                    <a:lnTo>
                      <a:pt x="10800" y="9874"/>
                    </a:lnTo>
                    <a:lnTo>
                      <a:pt x="13500" y="9257"/>
                    </a:lnTo>
                    <a:lnTo>
                      <a:pt x="13500" y="8640"/>
                    </a:lnTo>
                    <a:lnTo>
                      <a:pt x="13500" y="7406"/>
                    </a:lnTo>
                    <a:lnTo>
                      <a:pt x="13500" y="5554"/>
                    </a:lnTo>
                    <a:lnTo>
                      <a:pt x="16200" y="4320"/>
                    </a:lnTo>
                    <a:lnTo>
                      <a:pt x="16200" y="3086"/>
                    </a:lnTo>
                    <a:lnTo>
                      <a:pt x="16200" y="1851"/>
                    </a:lnTo>
                    <a:lnTo>
                      <a:pt x="18900" y="0"/>
                    </a:lnTo>
                    <a:lnTo>
                      <a:pt x="18900" y="0"/>
                    </a:lnTo>
                    <a:lnTo>
                      <a:pt x="54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47" name="Shape 1047"/>
              <p:cNvSpPr/>
              <p:nvPr/>
            </p:nvSpPr>
            <p:spPr>
              <a:xfrm>
                <a:off x="2192337" y="2163762"/>
                <a:ext cx="12701" cy="555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851"/>
                    </a:moveTo>
                    <a:lnTo>
                      <a:pt x="0" y="1851"/>
                    </a:lnTo>
                    <a:lnTo>
                      <a:pt x="0" y="1851"/>
                    </a:lnTo>
                    <a:lnTo>
                      <a:pt x="0" y="2469"/>
                    </a:lnTo>
                    <a:lnTo>
                      <a:pt x="2700" y="2469"/>
                    </a:lnTo>
                    <a:lnTo>
                      <a:pt x="2700" y="2469"/>
                    </a:lnTo>
                    <a:lnTo>
                      <a:pt x="2700" y="3086"/>
                    </a:lnTo>
                    <a:lnTo>
                      <a:pt x="2700" y="3086"/>
                    </a:lnTo>
                    <a:lnTo>
                      <a:pt x="2700" y="3703"/>
                    </a:lnTo>
                    <a:lnTo>
                      <a:pt x="5400" y="3703"/>
                    </a:lnTo>
                    <a:lnTo>
                      <a:pt x="5400" y="3703"/>
                    </a:lnTo>
                    <a:lnTo>
                      <a:pt x="5400" y="4320"/>
                    </a:lnTo>
                    <a:lnTo>
                      <a:pt x="5400" y="4320"/>
                    </a:lnTo>
                    <a:lnTo>
                      <a:pt x="5400" y="4320"/>
                    </a:lnTo>
                    <a:lnTo>
                      <a:pt x="8100" y="4937"/>
                    </a:lnTo>
                    <a:lnTo>
                      <a:pt x="8100" y="5554"/>
                    </a:lnTo>
                    <a:lnTo>
                      <a:pt x="8100" y="6171"/>
                    </a:lnTo>
                    <a:lnTo>
                      <a:pt x="8100" y="6789"/>
                    </a:lnTo>
                    <a:lnTo>
                      <a:pt x="8100" y="7406"/>
                    </a:lnTo>
                    <a:lnTo>
                      <a:pt x="10800" y="8023"/>
                    </a:lnTo>
                    <a:lnTo>
                      <a:pt x="10800" y="8640"/>
                    </a:lnTo>
                    <a:lnTo>
                      <a:pt x="10800" y="9257"/>
                    </a:lnTo>
                    <a:lnTo>
                      <a:pt x="10800" y="9874"/>
                    </a:lnTo>
                    <a:lnTo>
                      <a:pt x="10800" y="10491"/>
                    </a:lnTo>
                    <a:lnTo>
                      <a:pt x="10800" y="11109"/>
                    </a:lnTo>
                    <a:lnTo>
                      <a:pt x="10800" y="11726"/>
                    </a:lnTo>
                    <a:lnTo>
                      <a:pt x="8100" y="12343"/>
                    </a:lnTo>
                    <a:lnTo>
                      <a:pt x="8100" y="12960"/>
                    </a:lnTo>
                    <a:lnTo>
                      <a:pt x="8100" y="14194"/>
                    </a:lnTo>
                    <a:lnTo>
                      <a:pt x="8100" y="16046"/>
                    </a:lnTo>
                    <a:lnTo>
                      <a:pt x="5400" y="17280"/>
                    </a:lnTo>
                    <a:lnTo>
                      <a:pt x="5400" y="18514"/>
                    </a:lnTo>
                    <a:lnTo>
                      <a:pt x="5400" y="19749"/>
                    </a:lnTo>
                    <a:lnTo>
                      <a:pt x="2700" y="21600"/>
                    </a:lnTo>
                    <a:lnTo>
                      <a:pt x="16200" y="21600"/>
                    </a:lnTo>
                    <a:lnTo>
                      <a:pt x="16200" y="20366"/>
                    </a:lnTo>
                    <a:lnTo>
                      <a:pt x="16200" y="19131"/>
                    </a:lnTo>
                    <a:lnTo>
                      <a:pt x="18900" y="17280"/>
                    </a:lnTo>
                    <a:lnTo>
                      <a:pt x="18900" y="16046"/>
                    </a:lnTo>
                    <a:lnTo>
                      <a:pt x="18900" y="14811"/>
                    </a:lnTo>
                    <a:lnTo>
                      <a:pt x="18900" y="12960"/>
                    </a:lnTo>
                    <a:lnTo>
                      <a:pt x="21600" y="12343"/>
                    </a:lnTo>
                    <a:lnTo>
                      <a:pt x="21600" y="11726"/>
                    </a:lnTo>
                    <a:lnTo>
                      <a:pt x="21600" y="11109"/>
                    </a:lnTo>
                    <a:lnTo>
                      <a:pt x="21600" y="10491"/>
                    </a:lnTo>
                    <a:lnTo>
                      <a:pt x="21600" y="9874"/>
                    </a:lnTo>
                    <a:lnTo>
                      <a:pt x="21600" y="9257"/>
                    </a:lnTo>
                    <a:lnTo>
                      <a:pt x="21600" y="8023"/>
                    </a:lnTo>
                    <a:lnTo>
                      <a:pt x="21600" y="7406"/>
                    </a:lnTo>
                    <a:lnTo>
                      <a:pt x="21600" y="6789"/>
                    </a:lnTo>
                    <a:lnTo>
                      <a:pt x="18900" y="6171"/>
                    </a:lnTo>
                    <a:lnTo>
                      <a:pt x="18900" y="5554"/>
                    </a:lnTo>
                    <a:lnTo>
                      <a:pt x="18900" y="4937"/>
                    </a:lnTo>
                    <a:lnTo>
                      <a:pt x="18900" y="4320"/>
                    </a:lnTo>
                    <a:lnTo>
                      <a:pt x="16200" y="3703"/>
                    </a:lnTo>
                    <a:lnTo>
                      <a:pt x="16200" y="3086"/>
                    </a:lnTo>
                    <a:lnTo>
                      <a:pt x="16200" y="3086"/>
                    </a:lnTo>
                    <a:lnTo>
                      <a:pt x="16200" y="2469"/>
                    </a:lnTo>
                    <a:lnTo>
                      <a:pt x="16200" y="2469"/>
                    </a:lnTo>
                    <a:lnTo>
                      <a:pt x="13500" y="1851"/>
                    </a:lnTo>
                    <a:lnTo>
                      <a:pt x="13500" y="1851"/>
                    </a:lnTo>
                    <a:lnTo>
                      <a:pt x="13500" y="1234"/>
                    </a:lnTo>
                    <a:lnTo>
                      <a:pt x="10800" y="1234"/>
                    </a:lnTo>
                    <a:lnTo>
                      <a:pt x="10800" y="1234"/>
                    </a:lnTo>
                    <a:lnTo>
                      <a:pt x="10800" y="617"/>
                    </a:lnTo>
                    <a:lnTo>
                      <a:pt x="8100" y="617"/>
                    </a:lnTo>
                    <a:lnTo>
                      <a:pt x="8100" y="0"/>
                    </a:lnTo>
                    <a:lnTo>
                      <a:pt x="8100" y="0"/>
                    </a:lnTo>
                    <a:lnTo>
                      <a:pt x="0" y="185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48" name="Shape 1048"/>
              <p:cNvSpPr/>
              <p:nvPr/>
            </p:nvSpPr>
            <p:spPr>
              <a:xfrm>
                <a:off x="2146300" y="2155825"/>
                <a:ext cx="50800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8900"/>
                    </a:moveTo>
                    <a:lnTo>
                      <a:pt x="0" y="18900"/>
                    </a:lnTo>
                    <a:lnTo>
                      <a:pt x="1350" y="18900"/>
                    </a:lnTo>
                    <a:lnTo>
                      <a:pt x="3375" y="16200"/>
                    </a:lnTo>
                    <a:lnTo>
                      <a:pt x="4725" y="16200"/>
                    </a:lnTo>
                    <a:lnTo>
                      <a:pt x="6075" y="16200"/>
                    </a:lnTo>
                    <a:lnTo>
                      <a:pt x="7425" y="13500"/>
                    </a:lnTo>
                    <a:lnTo>
                      <a:pt x="8775" y="13500"/>
                    </a:lnTo>
                    <a:lnTo>
                      <a:pt x="9450" y="13500"/>
                    </a:lnTo>
                    <a:lnTo>
                      <a:pt x="10125" y="13500"/>
                    </a:lnTo>
                    <a:lnTo>
                      <a:pt x="10800" y="13500"/>
                    </a:lnTo>
                    <a:lnTo>
                      <a:pt x="11475" y="13500"/>
                    </a:lnTo>
                    <a:lnTo>
                      <a:pt x="12150" y="10800"/>
                    </a:lnTo>
                    <a:lnTo>
                      <a:pt x="12825" y="10800"/>
                    </a:lnTo>
                    <a:lnTo>
                      <a:pt x="12825" y="10800"/>
                    </a:lnTo>
                    <a:lnTo>
                      <a:pt x="13500" y="13500"/>
                    </a:lnTo>
                    <a:lnTo>
                      <a:pt x="14175" y="13500"/>
                    </a:lnTo>
                    <a:lnTo>
                      <a:pt x="14850" y="13500"/>
                    </a:lnTo>
                    <a:lnTo>
                      <a:pt x="15525" y="13500"/>
                    </a:lnTo>
                    <a:lnTo>
                      <a:pt x="16200" y="13500"/>
                    </a:lnTo>
                    <a:lnTo>
                      <a:pt x="16200" y="13500"/>
                    </a:lnTo>
                    <a:lnTo>
                      <a:pt x="16200" y="13500"/>
                    </a:lnTo>
                    <a:lnTo>
                      <a:pt x="16875" y="13500"/>
                    </a:lnTo>
                    <a:lnTo>
                      <a:pt x="16875" y="16200"/>
                    </a:lnTo>
                    <a:lnTo>
                      <a:pt x="16875" y="16200"/>
                    </a:lnTo>
                    <a:lnTo>
                      <a:pt x="17550" y="16200"/>
                    </a:lnTo>
                    <a:lnTo>
                      <a:pt x="17550" y="16200"/>
                    </a:lnTo>
                    <a:lnTo>
                      <a:pt x="17550" y="16200"/>
                    </a:lnTo>
                    <a:lnTo>
                      <a:pt x="18225" y="16200"/>
                    </a:lnTo>
                    <a:lnTo>
                      <a:pt x="18225" y="18900"/>
                    </a:lnTo>
                    <a:lnTo>
                      <a:pt x="18225" y="18900"/>
                    </a:lnTo>
                    <a:lnTo>
                      <a:pt x="18900" y="18900"/>
                    </a:lnTo>
                    <a:lnTo>
                      <a:pt x="18900" y="18900"/>
                    </a:lnTo>
                    <a:lnTo>
                      <a:pt x="18900" y="21600"/>
                    </a:lnTo>
                    <a:lnTo>
                      <a:pt x="19575" y="21600"/>
                    </a:lnTo>
                    <a:lnTo>
                      <a:pt x="19575" y="21600"/>
                    </a:lnTo>
                    <a:lnTo>
                      <a:pt x="21600" y="13500"/>
                    </a:lnTo>
                    <a:lnTo>
                      <a:pt x="20925" y="13500"/>
                    </a:lnTo>
                    <a:lnTo>
                      <a:pt x="20925" y="13500"/>
                    </a:lnTo>
                    <a:lnTo>
                      <a:pt x="20925" y="10800"/>
                    </a:lnTo>
                    <a:lnTo>
                      <a:pt x="20250" y="10800"/>
                    </a:lnTo>
                    <a:lnTo>
                      <a:pt x="20250" y="8100"/>
                    </a:lnTo>
                    <a:lnTo>
                      <a:pt x="19575" y="8100"/>
                    </a:lnTo>
                    <a:lnTo>
                      <a:pt x="19575" y="8100"/>
                    </a:lnTo>
                    <a:lnTo>
                      <a:pt x="19575" y="5400"/>
                    </a:lnTo>
                    <a:lnTo>
                      <a:pt x="18900" y="5400"/>
                    </a:lnTo>
                    <a:lnTo>
                      <a:pt x="18900" y="5400"/>
                    </a:lnTo>
                    <a:lnTo>
                      <a:pt x="18225" y="5400"/>
                    </a:lnTo>
                    <a:lnTo>
                      <a:pt x="18225" y="5400"/>
                    </a:lnTo>
                    <a:lnTo>
                      <a:pt x="17550" y="2700"/>
                    </a:lnTo>
                    <a:lnTo>
                      <a:pt x="17550" y="2700"/>
                    </a:lnTo>
                    <a:lnTo>
                      <a:pt x="16875" y="2700"/>
                    </a:lnTo>
                    <a:lnTo>
                      <a:pt x="16875" y="2700"/>
                    </a:lnTo>
                    <a:lnTo>
                      <a:pt x="16200" y="2700"/>
                    </a:lnTo>
                    <a:lnTo>
                      <a:pt x="15525" y="0"/>
                    </a:lnTo>
                    <a:lnTo>
                      <a:pt x="14850" y="0"/>
                    </a:lnTo>
                    <a:lnTo>
                      <a:pt x="14175" y="0"/>
                    </a:lnTo>
                    <a:lnTo>
                      <a:pt x="13500" y="0"/>
                    </a:lnTo>
                    <a:lnTo>
                      <a:pt x="12825" y="0"/>
                    </a:lnTo>
                    <a:lnTo>
                      <a:pt x="12150" y="0"/>
                    </a:lnTo>
                    <a:lnTo>
                      <a:pt x="11475" y="0"/>
                    </a:lnTo>
                    <a:lnTo>
                      <a:pt x="10800" y="0"/>
                    </a:lnTo>
                    <a:lnTo>
                      <a:pt x="10125" y="0"/>
                    </a:lnTo>
                    <a:lnTo>
                      <a:pt x="8775" y="2700"/>
                    </a:lnTo>
                    <a:lnTo>
                      <a:pt x="8100" y="2700"/>
                    </a:lnTo>
                    <a:lnTo>
                      <a:pt x="6750" y="2700"/>
                    </a:lnTo>
                    <a:lnTo>
                      <a:pt x="5400" y="2700"/>
                    </a:lnTo>
                    <a:lnTo>
                      <a:pt x="4050" y="5400"/>
                    </a:lnTo>
                    <a:lnTo>
                      <a:pt x="2700" y="5400"/>
                    </a:lnTo>
                    <a:lnTo>
                      <a:pt x="1350" y="8100"/>
                    </a:lnTo>
                    <a:lnTo>
                      <a:pt x="0" y="8100"/>
                    </a:lnTo>
                    <a:lnTo>
                      <a:pt x="0" y="8100"/>
                    </a:lnTo>
                    <a:lnTo>
                      <a:pt x="0" y="189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49" name="Shape 1049"/>
              <p:cNvSpPr/>
              <p:nvPr/>
            </p:nvSpPr>
            <p:spPr>
              <a:xfrm>
                <a:off x="2090737" y="2154237"/>
                <a:ext cx="55563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200"/>
                    </a:moveTo>
                    <a:lnTo>
                      <a:pt x="0" y="7200"/>
                    </a:lnTo>
                    <a:lnTo>
                      <a:pt x="0" y="7200"/>
                    </a:lnTo>
                    <a:lnTo>
                      <a:pt x="617" y="7200"/>
                    </a:lnTo>
                    <a:lnTo>
                      <a:pt x="617" y="9600"/>
                    </a:lnTo>
                    <a:lnTo>
                      <a:pt x="1234" y="9600"/>
                    </a:lnTo>
                    <a:lnTo>
                      <a:pt x="1234" y="9600"/>
                    </a:lnTo>
                    <a:lnTo>
                      <a:pt x="1851" y="12000"/>
                    </a:lnTo>
                    <a:lnTo>
                      <a:pt x="1851" y="12000"/>
                    </a:lnTo>
                    <a:lnTo>
                      <a:pt x="1851" y="14400"/>
                    </a:lnTo>
                    <a:lnTo>
                      <a:pt x="2469" y="14400"/>
                    </a:lnTo>
                    <a:lnTo>
                      <a:pt x="2469" y="14400"/>
                    </a:lnTo>
                    <a:lnTo>
                      <a:pt x="3086" y="14400"/>
                    </a:lnTo>
                    <a:lnTo>
                      <a:pt x="3086" y="16800"/>
                    </a:lnTo>
                    <a:lnTo>
                      <a:pt x="3703" y="16800"/>
                    </a:lnTo>
                    <a:lnTo>
                      <a:pt x="4937" y="19200"/>
                    </a:lnTo>
                    <a:lnTo>
                      <a:pt x="5554" y="19200"/>
                    </a:lnTo>
                    <a:lnTo>
                      <a:pt x="6171" y="19200"/>
                    </a:lnTo>
                    <a:lnTo>
                      <a:pt x="6789" y="19200"/>
                    </a:lnTo>
                    <a:lnTo>
                      <a:pt x="7406" y="21600"/>
                    </a:lnTo>
                    <a:lnTo>
                      <a:pt x="8023" y="21600"/>
                    </a:lnTo>
                    <a:lnTo>
                      <a:pt x="8640" y="21600"/>
                    </a:lnTo>
                    <a:lnTo>
                      <a:pt x="9257" y="21600"/>
                    </a:lnTo>
                    <a:lnTo>
                      <a:pt x="10491" y="21600"/>
                    </a:lnTo>
                    <a:lnTo>
                      <a:pt x="11109" y="21600"/>
                    </a:lnTo>
                    <a:lnTo>
                      <a:pt x="11726" y="21600"/>
                    </a:lnTo>
                    <a:lnTo>
                      <a:pt x="12343" y="21600"/>
                    </a:lnTo>
                    <a:lnTo>
                      <a:pt x="12960" y="21600"/>
                    </a:lnTo>
                    <a:lnTo>
                      <a:pt x="14194" y="21600"/>
                    </a:lnTo>
                    <a:lnTo>
                      <a:pt x="14811" y="21600"/>
                    </a:lnTo>
                    <a:lnTo>
                      <a:pt x="15429" y="21600"/>
                    </a:lnTo>
                    <a:lnTo>
                      <a:pt x="16046" y="21600"/>
                    </a:lnTo>
                    <a:lnTo>
                      <a:pt x="17280" y="21600"/>
                    </a:lnTo>
                    <a:lnTo>
                      <a:pt x="19131" y="21600"/>
                    </a:lnTo>
                    <a:lnTo>
                      <a:pt x="20366" y="19200"/>
                    </a:lnTo>
                    <a:lnTo>
                      <a:pt x="21600" y="19200"/>
                    </a:lnTo>
                    <a:lnTo>
                      <a:pt x="21600" y="9600"/>
                    </a:lnTo>
                    <a:lnTo>
                      <a:pt x="20366" y="9600"/>
                    </a:lnTo>
                    <a:lnTo>
                      <a:pt x="18514" y="9600"/>
                    </a:lnTo>
                    <a:lnTo>
                      <a:pt x="17280" y="12000"/>
                    </a:lnTo>
                    <a:lnTo>
                      <a:pt x="16046" y="12000"/>
                    </a:lnTo>
                    <a:lnTo>
                      <a:pt x="15429" y="12000"/>
                    </a:lnTo>
                    <a:lnTo>
                      <a:pt x="14811" y="12000"/>
                    </a:lnTo>
                    <a:lnTo>
                      <a:pt x="13577" y="12000"/>
                    </a:lnTo>
                    <a:lnTo>
                      <a:pt x="12960" y="12000"/>
                    </a:lnTo>
                    <a:lnTo>
                      <a:pt x="12343" y="12000"/>
                    </a:lnTo>
                    <a:lnTo>
                      <a:pt x="11726" y="12000"/>
                    </a:lnTo>
                    <a:lnTo>
                      <a:pt x="11109" y="12000"/>
                    </a:lnTo>
                    <a:lnTo>
                      <a:pt x="10491" y="12000"/>
                    </a:lnTo>
                    <a:lnTo>
                      <a:pt x="9874" y="12000"/>
                    </a:lnTo>
                    <a:lnTo>
                      <a:pt x="9257" y="12000"/>
                    </a:lnTo>
                    <a:lnTo>
                      <a:pt x="8640" y="12000"/>
                    </a:lnTo>
                    <a:lnTo>
                      <a:pt x="8023" y="9600"/>
                    </a:lnTo>
                    <a:lnTo>
                      <a:pt x="7406" y="9600"/>
                    </a:lnTo>
                    <a:lnTo>
                      <a:pt x="6789" y="9600"/>
                    </a:lnTo>
                    <a:lnTo>
                      <a:pt x="6171" y="9600"/>
                    </a:lnTo>
                    <a:lnTo>
                      <a:pt x="5554" y="7200"/>
                    </a:lnTo>
                    <a:lnTo>
                      <a:pt x="4937" y="7200"/>
                    </a:lnTo>
                    <a:lnTo>
                      <a:pt x="4320" y="7200"/>
                    </a:lnTo>
                    <a:lnTo>
                      <a:pt x="4320" y="7200"/>
                    </a:lnTo>
                    <a:lnTo>
                      <a:pt x="3703" y="4800"/>
                    </a:lnTo>
                    <a:lnTo>
                      <a:pt x="3703" y="4800"/>
                    </a:lnTo>
                    <a:lnTo>
                      <a:pt x="3703" y="4800"/>
                    </a:lnTo>
                    <a:lnTo>
                      <a:pt x="3086" y="4800"/>
                    </a:lnTo>
                    <a:lnTo>
                      <a:pt x="3086" y="2400"/>
                    </a:lnTo>
                    <a:lnTo>
                      <a:pt x="3086" y="2400"/>
                    </a:lnTo>
                    <a:lnTo>
                      <a:pt x="2469" y="2400"/>
                    </a:lnTo>
                    <a:lnTo>
                      <a:pt x="2469" y="2400"/>
                    </a:lnTo>
                    <a:lnTo>
                      <a:pt x="2469" y="0"/>
                    </a:lnTo>
                    <a:lnTo>
                      <a:pt x="1851" y="0"/>
                    </a:lnTo>
                    <a:lnTo>
                      <a:pt x="1851" y="0"/>
                    </a:lnTo>
                    <a:lnTo>
                      <a:pt x="1851" y="0"/>
                    </a:lnTo>
                    <a:lnTo>
                      <a:pt x="0" y="7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50" name="Shape 1050"/>
              <p:cNvSpPr/>
              <p:nvPr/>
            </p:nvSpPr>
            <p:spPr>
              <a:xfrm>
                <a:off x="2082800" y="2103437"/>
                <a:ext cx="12700" cy="555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100" y="0"/>
                    </a:moveTo>
                    <a:lnTo>
                      <a:pt x="8100" y="0"/>
                    </a:lnTo>
                    <a:lnTo>
                      <a:pt x="5400" y="1234"/>
                    </a:lnTo>
                    <a:lnTo>
                      <a:pt x="5400" y="2469"/>
                    </a:lnTo>
                    <a:lnTo>
                      <a:pt x="5400" y="4320"/>
                    </a:lnTo>
                    <a:lnTo>
                      <a:pt x="2700" y="5554"/>
                    </a:lnTo>
                    <a:lnTo>
                      <a:pt x="2700" y="6789"/>
                    </a:lnTo>
                    <a:lnTo>
                      <a:pt x="2700" y="8023"/>
                    </a:lnTo>
                    <a:lnTo>
                      <a:pt x="0" y="8640"/>
                    </a:lnTo>
                    <a:lnTo>
                      <a:pt x="0" y="9874"/>
                    </a:lnTo>
                    <a:lnTo>
                      <a:pt x="0" y="10491"/>
                    </a:lnTo>
                    <a:lnTo>
                      <a:pt x="0" y="11109"/>
                    </a:lnTo>
                    <a:lnTo>
                      <a:pt x="0" y="11726"/>
                    </a:lnTo>
                    <a:lnTo>
                      <a:pt x="0" y="12343"/>
                    </a:lnTo>
                    <a:lnTo>
                      <a:pt x="0" y="12960"/>
                    </a:lnTo>
                    <a:lnTo>
                      <a:pt x="0" y="13577"/>
                    </a:lnTo>
                    <a:lnTo>
                      <a:pt x="0" y="14194"/>
                    </a:lnTo>
                    <a:lnTo>
                      <a:pt x="0" y="15429"/>
                    </a:lnTo>
                    <a:lnTo>
                      <a:pt x="2700" y="16046"/>
                    </a:lnTo>
                    <a:lnTo>
                      <a:pt x="2700" y="16663"/>
                    </a:lnTo>
                    <a:lnTo>
                      <a:pt x="2700" y="17280"/>
                    </a:lnTo>
                    <a:lnTo>
                      <a:pt x="2700" y="17897"/>
                    </a:lnTo>
                    <a:lnTo>
                      <a:pt x="5400" y="17897"/>
                    </a:lnTo>
                    <a:lnTo>
                      <a:pt x="5400" y="18514"/>
                    </a:lnTo>
                    <a:lnTo>
                      <a:pt x="5400" y="18514"/>
                    </a:lnTo>
                    <a:lnTo>
                      <a:pt x="5400" y="19131"/>
                    </a:lnTo>
                    <a:lnTo>
                      <a:pt x="8100" y="19131"/>
                    </a:lnTo>
                    <a:lnTo>
                      <a:pt x="8100" y="19749"/>
                    </a:lnTo>
                    <a:lnTo>
                      <a:pt x="8100" y="19749"/>
                    </a:lnTo>
                    <a:lnTo>
                      <a:pt x="8100" y="20366"/>
                    </a:lnTo>
                    <a:lnTo>
                      <a:pt x="10800" y="20366"/>
                    </a:lnTo>
                    <a:lnTo>
                      <a:pt x="10800" y="20983"/>
                    </a:lnTo>
                    <a:lnTo>
                      <a:pt x="10800" y="20983"/>
                    </a:lnTo>
                    <a:lnTo>
                      <a:pt x="13500" y="21600"/>
                    </a:lnTo>
                    <a:lnTo>
                      <a:pt x="21600" y="19749"/>
                    </a:lnTo>
                    <a:lnTo>
                      <a:pt x="21600" y="19131"/>
                    </a:lnTo>
                    <a:lnTo>
                      <a:pt x="21600" y="19131"/>
                    </a:lnTo>
                    <a:lnTo>
                      <a:pt x="18900" y="19131"/>
                    </a:lnTo>
                    <a:lnTo>
                      <a:pt x="18900" y="18514"/>
                    </a:lnTo>
                    <a:lnTo>
                      <a:pt x="18900" y="18514"/>
                    </a:lnTo>
                    <a:lnTo>
                      <a:pt x="18900" y="17897"/>
                    </a:lnTo>
                    <a:lnTo>
                      <a:pt x="16200" y="17897"/>
                    </a:lnTo>
                    <a:lnTo>
                      <a:pt x="16200" y="17897"/>
                    </a:lnTo>
                    <a:lnTo>
                      <a:pt x="16200" y="17280"/>
                    </a:lnTo>
                    <a:lnTo>
                      <a:pt x="16200" y="17280"/>
                    </a:lnTo>
                    <a:lnTo>
                      <a:pt x="13500" y="17280"/>
                    </a:lnTo>
                    <a:lnTo>
                      <a:pt x="13500" y="16663"/>
                    </a:lnTo>
                    <a:lnTo>
                      <a:pt x="13500" y="16046"/>
                    </a:lnTo>
                    <a:lnTo>
                      <a:pt x="13500" y="16046"/>
                    </a:lnTo>
                    <a:lnTo>
                      <a:pt x="13500" y="15429"/>
                    </a:lnTo>
                    <a:lnTo>
                      <a:pt x="10800" y="14811"/>
                    </a:lnTo>
                    <a:lnTo>
                      <a:pt x="10800" y="14194"/>
                    </a:lnTo>
                    <a:lnTo>
                      <a:pt x="10800" y="13577"/>
                    </a:lnTo>
                    <a:lnTo>
                      <a:pt x="10800" y="12960"/>
                    </a:lnTo>
                    <a:lnTo>
                      <a:pt x="10800" y="12343"/>
                    </a:lnTo>
                    <a:lnTo>
                      <a:pt x="10800" y="11726"/>
                    </a:lnTo>
                    <a:lnTo>
                      <a:pt x="10800" y="11109"/>
                    </a:lnTo>
                    <a:lnTo>
                      <a:pt x="10800" y="10491"/>
                    </a:lnTo>
                    <a:lnTo>
                      <a:pt x="10800" y="9874"/>
                    </a:lnTo>
                    <a:lnTo>
                      <a:pt x="13500" y="9257"/>
                    </a:lnTo>
                    <a:lnTo>
                      <a:pt x="13500" y="8640"/>
                    </a:lnTo>
                    <a:lnTo>
                      <a:pt x="13500" y="7406"/>
                    </a:lnTo>
                    <a:lnTo>
                      <a:pt x="13500" y="5554"/>
                    </a:lnTo>
                    <a:lnTo>
                      <a:pt x="16200" y="4320"/>
                    </a:lnTo>
                    <a:lnTo>
                      <a:pt x="16200" y="3086"/>
                    </a:lnTo>
                    <a:lnTo>
                      <a:pt x="18900" y="1851"/>
                    </a:lnTo>
                    <a:lnTo>
                      <a:pt x="18900" y="617"/>
                    </a:lnTo>
                    <a:lnTo>
                      <a:pt x="18900" y="617"/>
                    </a:lnTo>
                    <a:lnTo>
                      <a:pt x="81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51" name="Shape 1051"/>
              <p:cNvSpPr/>
              <p:nvPr/>
            </p:nvSpPr>
            <p:spPr>
              <a:xfrm>
                <a:off x="2082800" y="2047875"/>
                <a:ext cx="14288" cy="571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800"/>
                    </a:moveTo>
                    <a:lnTo>
                      <a:pt x="0" y="1800"/>
                    </a:lnTo>
                    <a:lnTo>
                      <a:pt x="2400" y="1800"/>
                    </a:lnTo>
                    <a:lnTo>
                      <a:pt x="2400" y="1800"/>
                    </a:lnTo>
                    <a:lnTo>
                      <a:pt x="2400" y="2400"/>
                    </a:lnTo>
                    <a:lnTo>
                      <a:pt x="2400" y="2400"/>
                    </a:lnTo>
                    <a:lnTo>
                      <a:pt x="4800" y="2400"/>
                    </a:lnTo>
                    <a:lnTo>
                      <a:pt x="4800" y="3000"/>
                    </a:lnTo>
                    <a:lnTo>
                      <a:pt x="4800" y="3000"/>
                    </a:lnTo>
                    <a:lnTo>
                      <a:pt x="4800" y="3600"/>
                    </a:lnTo>
                    <a:lnTo>
                      <a:pt x="7200" y="3600"/>
                    </a:lnTo>
                    <a:lnTo>
                      <a:pt x="7200" y="3600"/>
                    </a:lnTo>
                    <a:lnTo>
                      <a:pt x="7200" y="4200"/>
                    </a:lnTo>
                    <a:lnTo>
                      <a:pt x="7200" y="4200"/>
                    </a:lnTo>
                    <a:lnTo>
                      <a:pt x="7200" y="4800"/>
                    </a:lnTo>
                    <a:lnTo>
                      <a:pt x="9600" y="5400"/>
                    </a:lnTo>
                    <a:lnTo>
                      <a:pt x="9600" y="6000"/>
                    </a:lnTo>
                    <a:lnTo>
                      <a:pt x="9600" y="6600"/>
                    </a:lnTo>
                    <a:lnTo>
                      <a:pt x="9600" y="7200"/>
                    </a:lnTo>
                    <a:lnTo>
                      <a:pt x="9600" y="7800"/>
                    </a:lnTo>
                    <a:lnTo>
                      <a:pt x="12000" y="8400"/>
                    </a:lnTo>
                    <a:lnTo>
                      <a:pt x="12000" y="9000"/>
                    </a:lnTo>
                    <a:lnTo>
                      <a:pt x="12000" y="9600"/>
                    </a:lnTo>
                    <a:lnTo>
                      <a:pt x="12000" y="10200"/>
                    </a:lnTo>
                    <a:lnTo>
                      <a:pt x="12000" y="10800"/>
                    </a:lnTo>
                    <a:lnTo>
                      <a:pt x="12000" y="11400"/>
                    </a:lnTo>
                    <a:lnTo>
                      <a:pt x="9600" y="12000"/>
                    </a:lnTo>
                    <a:lnTo>
                      <a:pt x="9600" y="12600"/>
                    </a:lnTo>
                    <a:lnTo>
                      <a:pt x="9600" y="14400"/>
                    </a:lnTo>
                    <a:lnTo>
                      <a:pt x="9600" y="15600"/>
                    </a:lnTo>
                    <a:lnTo>
                      <a:pt x="9600" y="16800"/>
                    </a:lnTo>
                    <a:lnTo>
                      <a:pt x="7200" y="18600"/>
                    </a:lnTo>
                    <a:lnTo>
                      <a:pt x="7200" y="19800"/>
                    </a:lnTo>
                    <a:lnTo>
                      <a:pt x="7200" y="21000"/>
                    </a:lnTo>
                    <a:lnTo>
                      <a:pt x="16800" y="21600"/>
                    </a:lnTo>
                    <a:lnTo>
                      <a:pt x="16800" y="19800"/>
                    </a:lnTo>
                    <a:lnTo>
                      <a:pt x="19200" y="18600"/>
                    </a:lnTo>
                    <a:lnTo>
                      <a:pt x="19200" y="17400"/>
                    </a:lnTo>
                    <a:lnTo>
                      <a:pt x="19200" y="15600"/>
                    </a:lnTo>
                    <a:lnTo>
                      <a:pt x="19200" y="14400"/>
                    </a:lnTo>
                    <a:lnTo>
                      <a:pt x="21600" y="13200"/>
                    </a:lnTo>
                    <a:lnTo>
                      <a:pt x="21600" y="12600"/>
                    </a:lnTo>
                    <a:lnTo>
                      <a:pt x="21600" y="11400"/>
                    </a:lnTo>
                    <a:lnTo>
                      <a:pt x="21600" y="10800"/>
                    </a:lnTo>
                    <a:lnTo>
                      <a:pt x="21600" y="10200"/>
                    </a:lnTo>
                    <a:lnTo>
                      <a:pt x="21600" y="9600"/>
                    </a:lnTo>
                    <a:lnTo>
                      <a:pt x="21600" y="9000"/>
                    </a:lnTo>
                    <a:lnTo>
                      <a:pt x="21600" y="7800"/>
                    </a:lnTo>
                    <a:lnTo>
                      <a:pt x="21600" y="7200"/>
                    </a:lnTo>
                    <a:lnTo>
                      <a:pt x="21600" y="6600"/>
                    </a:lnTo>
                    <a:lnTo>
                      <a:pt x="19200" y="6000"/>
                    </a:lnTo>
                    <a:lnTo>
                      <a:pt x="19200" y="5400"/>
                    </a:lnTo>
                    <a:lnTo>
                      <a:pt x="19200" y="4800"/>
                    </a:lnTo>
                    <a:lnTo>
                      <a:pt x="19200" y="4200"/>
                    </a:lnTo>
                    <a:lnTo>
                      <a:pt x="16800" y="3600"/>
                    </a:lnTo>
                    <a:lnTo>
                      <a:pt x="16800" y="3000"/>
                    </a:lnTo>
                    <a:lnTo>
                      <a:pt x="16800" y="2400"/>
                    </a:lnTo>
                    <a:lnTo>
                      <a:pt x="14400" y="2400"/>
                    </a:lnTo>
                    <a:lnTo>
                      <a:pt x="14400" y="1800"/>
                    </a:lnTo>
                    <a:lnTo>
                      <a:pt x="14400" y="1800"/>
                    </a:lnTo>
                    <a:lnTo>
                      <a:pt x="14400" y="1200"/>
                    </a:lnTo>
                    <a:lnTo>
                      <a:pt x="12000" y="1200"/>
                    </a:lnTo>
                    <a:lnTo>
                      <a:pt x="12000" y="1200"/>
                    </a:lnTo>
                    <a:lnTo>
                      <a:pt x="12000" y="600"/>
                    </a:lnTo>
                    <a:lnTo>
                      <a:pt x="9600" y="600"/>
                    </a:lnTo>
                    <a:lnTo>
                      <a:pt x="9600" y="0"/>
                    </a:lnTo>
                    <a:lnTo>
                      <a:pt x="7200" y="0"/>
                    </a:lnTo>
                    <a:lnTo>
                      <a:pt x="7200" y="0"/>
                    </a:lnTo>
                    <a:lnTo>
                      <a:pt x="0" y="1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52" name="Shape 1052"/>
              <p:cNvSpPr/>
              <p:nvPr/>
            </p:nvSpPr>
            <p:spPr>
              <a:xfrm>
                <a:off x="2032000" y="2036762"/>
                <a:ext cx="55563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0800"/>
                    </a:moveTo>
                    <a:lnTo>
                      <a:pt x="0" y="10800"/>
                    </a:lnTo>
                    <a:lnTo>
                      <a:pt x="1851" y="10800"/>
                    </a:lnTo>
                    <a:lnTo>
                      <a:pt x="3086" y="10800"/>
                    </a:lnTo>
                    <a:lnTo>
                      <a:pt x="4320" y="10800"/>
                    </a:lnTo>
                    <a:lnTo>
                      <a:pt x="6171" y="10800"/>
                    </a:lnTo>
                    <a:lnTo>
                      <a:pt x="7406" y="10800"/>
                    </a:lnTo>
                    <a:lnTo>
                      <a:pt x="8640" y="8640"/>
                    </a:lnTo>
                    <a:lnTo>
                      <a:pt x="9257" y="8640"/>
                    </a:lnTo>
                    <a:lnTo>
                      <a:pt x="9874" y="8640"/>
                    </a:lnTo>
                    <a:lnTo>
                      <a:pt x="10491" y="8640"/>
                    </a:lnTo>
                    <a:lnTo>
                      <a:pt x="11109" y="8640"/>
                    </a:lnTo>
                    <a:lnTo>
                      <a:pt x="11726" y="10800"/>
                    </a:lnTo>
                    <a:lnTo>
                      <a:pt x="12960" y="10800"/>
                    </a:lnTo>
                    <a:lnTo>
                      <a:pt x="13577" y="10800"/>
                    </a:lnTo>
                    <a:lnTo>
                      <a:pt x="14194" y="10800"/>
                    </a:lnTo>
                    <a:lnTo>
                      <a:pt x="14811" y="10800"/>
                    </a:lnTo>
                    <a:lnTo>
                      <a:pt x="14811" y="10800"/>
                    </a:lnTo>
                    <a:lnTo>
                      <a:pt x="15429" y="10800"/>
                    </a:lnTo>
                    <a:lnTo>
                      <a:pt x="16046" y="12960"/>
                    </a:lnTo>
                    <a:lnTo>
                      <a:pt x="16663" y="12960"/>
                    </a:lnTo>
                    <a:lnTo>
                      <a:pt x="17280" y="15120"/>
                    </a:lnTo>
                    <a:lnTo>
                      <a:pt x="17280" y="15120"/>
                    </a:lnTo>
                    <a:lnTo>
                      <a:pt x="17897" y="15120"/>
                    </a:lnTo>
                    <a:lnTo>
                      <a:pt x="17897" y="15120"/>
                    </a:lnTo>
                    <a:lnTo>
                      <a:pt x="18514" y="15120"/>
                    </a:lnTo>
                    <a:lnTo>
                      <a:pt x="18514" y="17280"/>
                    </a:lnTo>
                    <a:lnTo>
                      <a:pt x="18514" y="17280"/>
                    </a:lnTo>
                    <a:lnTo>
                      <a:pt x="19131" y="17280"/>
                    </a:lnTo>
                    <a:lnTo>
                      <a:pt x="19131" y="17280"/>
                    </a:lnTo>
                    <a:lnTo>
                      <a:pt x="19131" y="19440"/>
                    </a:lnTo>
                    <a:lnTo>
                      <a:pt x="19749" y="19440"/>
                    </a:lnTo>
                    <a:lnTo>
                      <a:pt x="19749" y="19440"/>
                    </a:lnTo>
                    <a:lnTo>
                      <a:pt x="19749" y="21600"/>
                    </a:lnTo>
                    <a:lnTo>
                      <a:pt x="21600" y="15120"/>
                    </a:lnTo>
                    <a:lnTo>
                      <a:pt x="21600" y="12960"/>
                    </a:lnTo>
                    <a:lnTo>
                      <a:pt x="21600" y="12960"/>
                    </a:lnTo>
                    <a:lnTo>
                      <a:pt x="20983" y="10800"/>
                    </a:lnTo>
                    <a:lnTo>
                      <a:pt x="20983" y="10800"/>
                    </a:lnTo>
                    <a:lnTo>
                      <a:pt x="20366" y="10800"/>
                    </a:lnTo>
                    <a:lnTo>
                      <a:pt x="20366" y="8640"/>
                    </a:lnTo>
                    <a:lnTo>
                      <a:pt x="19749" y="8640"/>
                    </a:lnTo>
                    <a:lnTo>
                      <a:pt x="19749" y="8640"/>
                    </a:lnTo>
                    <a:lnTo>
                      <a:pt x="19131" y="6480"/>
                    </a:lnTo>
                    <a:lnTo>
                      <a:pt x="19131" y="6480"/>
                    </a:lnTo>
                    <a:lnTo>
                      <a:pt x="18514" y="6480"/>
                    </a:lnTo>
                    <a:lnTo>
                      <a:pt x="18514" y="6480"/>
                    </a:lnTo>
                    <a:lnTo>
                      <a:pt x="17897" y="4320"/>
                    </a:lnTo>
                    <a:lnTo>
                      <a:pt x="17280" y="4320"/>
                    </a:lnTo>
                    <a:lnTo>
                      <a:pt x="16663" y="2160"/>
                    </a:lnTo>
                    <a:lnTo>
                      <a:pt x="15429" y="2160"/>
                    </a:lnTo>
                    <a:lnTo>
                      <a:pt x="14811" y="2160"/>
                    </a:lnTo>
                    <a:lnTo>
                      <a:pt x="14194" y="2160"/>
                    </a:lnTo>
                    <a:lnTo>
                      <a:pt x="13577" y="2160"/>
                    </a:lnTo>
                    <a:lnTo>
                      <a:pt x="12960" y="0"/>
                    </a:lnTo>
                    <a:lnTo>
                      <a:pt x="12343" y="0"/>
                    </a:lnTo>
                    <a:lnTo>
                      <a:pt x="11726" y="0"/>
                    </a:lnTo>
                    <a:lnTo>
                      <a:pt x="10491" y="0"/>
                    </a:lnTo>
                    <a:lnTo>
                      <a:pt x="9874" y="0"/>
                    </a:lnTo>
                    <a:lnTo>
                      <a:pt x="9257" y="0"/>
                    </a:lnTo>
                    <a:lnTo>
                      <a:pt x="8640" y="0"/>
                    </a:lnTo>
                    <a:lnTo>
                      <a:pt x="7406" y="0"/>
                    </a:lnTo>
                    <a:lnTo>
                      <a:pt x="5554" y="2160"/>
                    </a:lnTo>
                    <a:lnTo>
                      <a:pt x="4320" y="2160"/>
                    </a:lnTo>
                    <a:lnTo>
                      <a:pt x="3086" y="2160"/>
                    </a:lnTo>
                    <a:lnTo>
                      <a:pt x="1851" y="2160"/>
                    </a:lnTo>
                    <a:lnTo>
                      <a:pt x="0" y="2160"/>
                    </a:lnTo>
                    <a:lnTo>
                      <a:pt x="0" y="2160"/>
                    </a:lnTo>
                    <a:lnTo>
                      <a:pt x="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53" name="Shape 1053"/>
              <p:cNvSpPr/>
              <p:nvPr/>
            </p:nvSpPr>
            <p:spPr>
              <a:xfrm>
                <a:off x="1978025" y="2032000"/>
                <a:ext cx="53975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200"/>
                    </a:moveTo>
                    <a:lnTo>
                      <a:pt x="0" y="7200"/>
                    </a:lnTo>
                    <a:lnTo>
                      <a:pt x="0" y="7200"/>
                    </a:lnTo>
                    <a:lnTo>
                      <a:pt x="0" y="9600"/>
                    </a:lnTo>
                    <a:lnTo>
                      <a:pt x="635" y="9600"/>
                    </a:lnTo>
                    <a:lnTo>
                      <a:pt x="635" y="9600"/>
                    </a:lnTo>
                    <a:lnTo>
                      <a:pt x="1271" y="12000"/>
                    </a:lnTo>
                    <a:lnTo>
                      <a:pt x="1271" y="12000"/>
                    </a:lnTo>
                    <a:lnTo>
                      <a:pt x="1906" y="12000"/>
                    </a:lnTo>
                    <a:lnTo>
                      <a:pt x="1906" y="14400"/>
                    </a:lnTo>
                    <a:lnTo>
                      <a:pt x="1906" y="14400"/>
                    </a:lnTo>
                    <a:lnTo>
                      <a:pt x="2541" y="14400"/>
                    </a:lnTo>
                    <a:lnTo>
                      <a:pt x="2541" y="14400"/>
                    </a:lnTo>
                    <a:lnTo>
                      <a:pt x="3176" y="16800"/>
                    </a:lnTo>
                    <a:lnTo>
                      <a:pt x="3812" y="16800"/>
                    </a:lnTo>
                    <a:lnTo>
                      <a:pt x="4447" y="16800"/>
                    </a:lnTo>
                    <a:lnTo>
                      <a:pt x="5082" y="19200"/>
                    </a:lnTo>
                    <a:lnTo>
                      <a:pt x="5718" y="19200"/>
                    </a:lnTo>
                    <a:lnTo>
                      <a:pt x="6353" y="19200"/>
                    </a:lnTo>
                    <a:lnTo>
                      <a:pt x="7624" y="21600"/>
                    </a:lnTo>
                    <a:lnTo>
                      <a:pt x="8259" y="21600"/>
                    </a:lnTo>
                    <a:lnTo>
                      <a:pt x="8894" y="21600"/>
                    </a:lnTo>
                    <a:lnTo>
                      <a:pt x="9529" y="21600"/>
                    </a:lnTo>
                    <a:lnTo>
                      <a:pt x="10165" y="21600"/>
                    </a:lnTo>
                    <a:lnTo>
                      <a:pt x="10800" y="21600"/>
                    </a:lnTo>
                    <a:lnTo>
                      <a:pt x="12071" y="21600"/>
                    </a:lnTo>
                    <a:lnTo>
                      <a:pt x="12706" y="21600"/>
                    </a:lnTo>
                    <a:lnTo>
                      <a:pt x="13341" y="21600"/>
                    </a:lnTo>
                    <a:lnTo>
                      <a:pt x="14612" y="21600"/>
                    </a:lnTo>
                    <a:lnTo>
                      <a:pt x="16518" y="21600"/>
                    </a:lnTo>
                    <a:lnTo>
                      <a:pt x="17788" y="21600"/>
                    </a:lnTo>
                    <a:lnTo>
                      <a:pt x="19059" y="19200"/>
                    </a:lnTo>
                    <a:lnTo>
                      <a:pt x="20329" y="19200"/>
                    </a:lnTo>
                    <a:lnTo>
                      <a:pt x="21600" y="19200"/>
                    </a:lnTo>
                    <a:lnTo>
                      <a:pt x="21600" y="9600"/>
                    </a:lnTo>
                    <a:lnTo>
                      <a:pt x="20329" y="9600"/>
                    </a:lnTo>
                    <a:lnTo>
                      <a:pt x="19059" y="9600"/>
                    </a:lnTo>
                    <a:lnTo>
                      <a:pt x="17788" y="9600"/>
                    </a:lnTo>
                    <a:lnTo>
                      <a:pt x="15882" y="12000"/>
                    </a:lnTo>
                    <a:lnTo>
                      <a:pt x="14612" y="12000"/>
                    </a:lnTo>
                    <a:lnTo>
                      <a:pt x="13341" y="12000"/>
                    </a:lnTo>
                    <a:lnTo>
                      <a:pt x="12706" y="12000"/>
                    </a:lnTo>
                    <a:lnTo>
                      <a:pt x="12071" y="12000"/>
                    </a:lnTo>
                    <a:lnTo>
                      <a:pt x="11435" y="12000"/>
                    </a:lnTo>
                    <a:lnTo>
                      <a:pt x="10165" y="12000"/>
                    </a:lnTo>
                    <a:lnTo>
                      <a:pt x="9529" y="12000"/>
                    </a:lnTo>
                    <a:lnTo>
                      <a:pt x="8894" y="12000"/>
                    </a:lnTo>
                    <a:lnTo>
                      <a:pt x="8259" y="12000"/>
                    </a:lnTo>
                    <a:lnTo>
                      <a:pt x="7624" y="9600"/>
                    </a:lnTo>
                    <a:lnTo>
                      <a:pt x="6988" y="9600"/>
                    </a:lnTo>
                    <a:lnTo>
                      <a:pt x="6353" y="9600"/>
                    </a:lnTo>
                    <a:lnTo>
                      <a:pt x="5718" y="9600"/>
                    </a:lnTo>
                    <a:lnTo>
                      <a:pt x="5718" y="9600"/>
                    </a:lnTo>
                    <a:lnTo>
                      <a:pt x="5082" y="7200"/>
                    </a:lnTo>
                    <a:lnTo>
                      <a:pt x="4447" y="7200"/>
                    </a:lnTo>
                    <a:lnTo>
                      <a:pt x="3812" y="7200"/>
                    </a:lnTo>
                    <a:lnTo>
                      <a:pt x="3812" y="4800"/>
                    </a:lnTo>
                    <a:lnTo>
                      <a:pt x="3812" y="4800"/>
                    </a:lnTo>
                    <a:lnTo>
                      <a:pt x="3176" y="4800"/>
                    </a:lnTo>
                    <a:lnTo>
                      <a:pt x="3176" y="4800"/>
                    </a:lnTo>
                    <a:lnTo>
                      <a:pt x="2541" y="2400"/>
                    </a:lnTo>
                    <a:lnTo>
                      <a:pt x="2541" y="2400"/>
                    </a:lnTo>
                    <a:lnTo>
                      <a:pt x="2541" y="2400"/>
                    </a:lnTo>
                    <a:lnTo>
                      <a:pt x="1906" y="2400"/>
                    </a:lnTo>
                    <a:lnTo>
                      <a:pt x="1906" y="0"/>
                    </a:lnTo>
                    <a:lnTo>
                      <a:pt x="1906" y="0"/>
                    </a:lnTo>
                    <a:lnTo>
                      <a:pt x="1906" y="0"/>
                    </a:lnTo>
                    <a:lnTo>
                      <a:pt x="1906" y="0"/>
                    </a:lnTo>
                    <a:lnTo>
                      <a:pt x="0" y="7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54" name="Shape 1054"/>
              <p:cNvSpPr/>
              <p:nvPr/>
            </p:nvSpPr>
            <p:spPr>
              <a:xfrm>
                <a:off x="1968500" y="1981200"/>
                <a:ext cx="14288" cy="555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200" y="0"/>
                    </a:moveTo>
                    <a:lnTo>
                      <a:pt x="7200" y="0"/>
                    </a:lnTo>
                    <a:lnTo>
                      <a:pt x="4800" y="1234"/>
                    </a:lnTo>
                    <a:lnTo>
                      <a:pt x="4800" y="2469"/>
                    </a:lnTo>
                    <a:lnTo>
                      <a:pt x="2400" y="4320"/>
                    </a:lnTo>
                    <a:lnTo>
                      <a:pt x="2400" y="5554"/>
                    </a:lnTo>
                    <a:lnTo>
                      <a:pt x="2400" y="6171"/>
                    </a:lnTo>
                    <a:lnTo>
                      <a:pt x="2400" y="6789"/>
                    </a:lnTo>
                    <a:lnTo>
                      <a:pt x="2400" y="7406"/>
                    </a:lnTo>
                    <a:lnTo>
                      <a:pt x="0" y="8640"/>
                    </a:lnTo>
                    <a:lnTo>
                      <a:pt x="0" y="9257"/>
                    </a:lnTo>
                    <a:lnTo>
                      <a:pt x="0" y="9874"/>
                    </a:lnTo>
                    <a:lnTo>
                      <a:pt x="0" y="10491"/>
                    </a:lnTo>
                    <a:lnTo>
                      <a:pt x="0" y="11109"/>
                    </a:lnTo>
                    <a:lnTo>
                      <a:pt x="0" y="11726"/>
                    </a:lnTo>
                    <a:lnTo>
                      <a:pt x="0" y="12343"/>
                    </a:lnTo>
                    <a:lnTo>
                      <a:pt x="0" y="12960"/>
                    </a:lnTo>
                    <a:lnTo>
                      <a:pt x="0" y="14194"/>
                    </a:lnTo>
                    <a:lnTo>
                      <a:pt x="0" y="14811"/>
                    </a:lnTo>
                    <a:lnTo>
                      <a:pt x="2400" y="15429"/>
                    </a:lnTo>
                    <a:lnTo>
                      <a:pt x="2400" y="16046"/>
                    </a:lnTo>
                    <a:lnTo>
                      <a:pt x="2400" y="16663"/>
                    </a:lnTo>
                    <a:lnTo>
                      <a:pt x="2400" y="17280"/>
                    </a:lnTo>
                    <a:lnTo>
                      <a:pt x="4800" y="17897"/>
                    </a:lnTo>
                    <a:lnTo>
                      <a:pt x="4800" y="18514"/>
                    </a:lnTo>
                    <a:lnTo>
                      <a:pt x="4800" y="18514"/>
                    </a:lnTo>
                    <a:lnTo>
                      <a:pt x="4800" y="19131"/>
                    </a:lnTo>
                    <a:lnTo>
                      <a:pt x="7200" y="19131"/>
                    </a:lnTo>
                    <a:lnTo>
                      <a:pt x="7200" y="19131"/>
                    </a:lnTo>
                    <a:lnTo>
                      <a:pt x="7200" y="19749"/>
                    </a:lnTo>
                    <a:lnTo>
                      <a:pt x="9600" y="19749"/>
                    </a:lnTo>
                    <a:lnTo>
                      <a:pt x="9600" y="20366"/>
                    </a:lnTo>
                    <a:lnTo>
                      <a:pt x="9600" y="20366"/>
                    </a:lnTo>
                    <a:lnTo>
                      <a:pt x="12000" y="20983"/>
                    </a:lnTo>
                    <a:lnTo>
                      <a:pt x="12000" y="20983"/>
                    </a:lnTo>
                    <a:lnTo>
                      <a:pt x="14400" y="21600"/>
                    </a:lnTo>
                    <a:lnTo>
                      <a:pt x="21600" y="19749"/>
                    </a:lnTo>
                    <a:lnTo>
                      <a:pt x="19200" y="19131"/>
                    </a:lnTo>
                    <a:lnTo>
                      <a:pt x="19200" y="19131"/>
                    </a:lnTo>
                    <a:lnTo>
                      <a:pt x="19200" y="19131"/>
                    </a:lnTo>
                    <a:lnTo>
                      <a:pt x="16800" y="18514"/>
                    </a:lnTo>
                    <a:lnTo>
                      <a:pt x="16800" y="18514"/>
                    </a:lnTo>
                    <a:lnTo>
                      <a:pt x="16800" y="18514"/>
                    </a:lnTo>
                    <a:lnTo>
                      <a:pt x="16800" y="17897"/>
                    </a:lnTo>
                    <a:lnTo>
                      <a:pt x="16800" y="17897"/>
                    </a:lnTo>
                    <a:lnTo>
                      <a:pt x="14400" y="17280"/>
                    </a:lnTo>
                    <a:lnTo>
                      <a:pt x="14400" y="17280"/>
                    </a:lnTo>
                    <a:lnTo>
                      <a:pt x="14400" y="17280"/>
                    </a:lnTo>
                    <a:lnTo>
                      <a:pt x="14400" y="16663"/>
                    </a:lnTo>
                    <a:lnTo>
                      <a:pt x="14400" y="16663"/>
                    </a:lnTo>
                    <a:lnTo>
                      <a:pt x="12000" y="16046"/>
                    </a:lnTo>
                    <a:lnTo>
                      <a:pt x="12000" y="15429"/>
                    </a:lnTo>
                    <a:lnTo>
                      <a:pt x="12000" y="14811"/>
                    </a:lnTo>
                    <a:lnTo>
                      <a:pt x="12000" y="14194"/>
                    </a:lnTo>
                    <a:lnTo>
                      <a:pt x="9600" y="13577"/>
                    </a:lnTo>
                    <a:lnTo>
                      <a:pt x="9600" y="12960"/>
                    </a:lnTo>
                    <a:lnTo>
                      <a:pt x="9600" y="12343"/>
                    </a:lnTo>
                    <a:lnTo>
                      <a:pt x="9600" y="11726"/>
                    </a:lnTo>
                    <a:lnTo>
                      <a:pt x="9600" y="11109"/>
                    </a:lnTo>
                    <a:lnTo>
                      <a:pt x="9600" y="10491"/>
                    </a:lnTo>
                    <a:lnTo>
                      <a:pt x="9600" y="9874"/>
                    </a:lnTo>
                    <a:lnTo>
                      <a:pt x="9600" y="9257"/>
                    </a:lnTo>
                    <a:lnTo>
                      <a:pt x="12000" y="8640"/>
                    </a:lnTo>
                    <a:lnTo>
                      <a:pt x="12000" y="8023"/>
                    </a:lnTo>
                    <a:lnTo>
                      <a:pt x="12000" y="7406"/>
                    </a:lnTo>
                    <a:lnTo>
                      <a:pt x="12000" y="6789"/>
                    </a:lnTo>
                    <a:lnTo>
                      <a:pt x="12000" y="6171"/>
                    </a:lnTo>
                    <a:lnTo>
                      <a:pt x="14400" y="4320"/>
                    </a:lnTo>
                    <a:lnTo>
                      <a:pt x="14400" y="3086"/>
                    </a:lnTo>
                    <a:lnTo>
                      <a:pt x="16800" y="1851"/>
                    </a:lnTo>
                    <a:lnTo>
                      <a:pt x="16800" y="0"/>
                    </a:lnTo>
                    <a:lnTo>
                      <a:pt x="16800" y="0"/>
                    </a:lnTo>
                    <a:lnTo>
                      <a:pt x="72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55" name="Shape 1055"/>
              <p:cNvSpPr/>
              <p:nvPr/>
            </p:nvSpPr>
            <p:spPr>
              <a:xfrm>
                <a:off x="1970087" y="1925637"/>
                <a:ext cx="12701" cy="555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851"/>
                    </a:moveTo>
                    <a:lnTo>
                      <a:pt x="0" y="1851"/>
                    </a:lnTo>
                    <a:lnTo>
                      <a:pt x="0" y="1851"/>
                    </a:lnTo>
                    <a:lnTo>
                      <a:pt x="0" y="1851"/>
                    </a:lnTo>
                    <a:lnTo>
                      <a:pt x="2700" y="2469"/>
                    </a:lnTo>
                    <a:lnTo>
                      <a:pt x="2700" y="2469"/>
                    </a:lnTo>
                    <a:lnTo>
                      <a:pt x="2700" y="3086"/>
                    </a:lnTo>
                    <a:lnTo>
                      <a:pt x="2700" y="3086"/>
                    </a:lnTo>
                    <a:lnTo>
                      <a:pt x="5400" y="3086"/>
                    </a:lnTo>
                    <a:lnTo>
                      <a:pt x="5400" y="3703"/>
                    </a:lnTo>
                    <a:lnTo>
                      <a:pt x="5400" y="3703"/>
                    </a:lnTo>
                    <a:lnTo>
                      <a:pt x="5400" y="3703"/>
                    </a:lnTo>
                    <a:lnTo>
                      <a:pt x="5400" y="4320"/>
                    </a:lnTo>
                    <a:lnTo>
                      <a:pt x="8100" y="4320"/>
                    </a:lnTo>
                    <a:lnTo>
                      <a:pt x="8100" y="4937"/>
                    </a:lnTo>
                    <a:lnTo>
                      <a:pt x="8100" y="5554"/>
                    </a:lnTo>
                    <a:lnTo>
                      <a:pt x="8100" y="6171"/>
                    </a:lnTo>
                    <a:lnTo>
                      <a:pt x="10800" y="6789"/>
                    </a:lnTo>
                    <a:lnTo>
                      <a:pt x="10800" y="7406"/>
                    </a:lnTo>
                    <a:lnTo>
                      <a:pt x="10800" y="8023"/>
                    </a:lnTo>
                    <a:lnTo>
                      <a:pt x="10800" y="8023"/>
                    </a:lnTo>
                    <a:lnTo>
                      <a:pt x="10800" y="8640"/>
                    </a:lnTo>
                    <a:lnTo>
                      <a:pt x="10800" y="9257"/>
                    </a:lnTo>
                    <a:lnTo>
                      <a:pt x="10800" y="10491"/>
                    </a:lnTo>
                    <a:lnTo>
                      <a:pt x="10800" y="11109"/>
                    </a:lnTo>
                    <a:lnTo>
                      <a:pt x="10800" y="11726"/>
                    </a:lnTo>
                    <a:lnTo>
                      <a:pt x="10800" y="12343"/>
                    </a:lnTo>
                    <a:lnTo>
                      <a:pt x="10800" y="12960"/>
                    </a:lnTo>
                    <a:lnTo>
                      <a:pt x="10800" y="13577"/>
                    </a:lnTo>
                    <a:lnTo>
                      <a:pt x="10800" y="14194"/>
                    </a:lnTo>
                    <a:lnTo>
                      <a:pt x="10800" y="14811"/>
                    </a:lnTo>
                    <a:lnTo>
                      <a:pt x="8100" y="15429"/>
                    </a:lnTo>
                    <a:lnTo>
                      <a:pt x="8100" y="17280"/>
                    </a:lnTo>
                    <a:lnTo>
                      <a:pt x="8100" y="18514"/>
                    </a:lnTo>
                    <a:lnTo>
                      <a:pt x="5400" y="19749"/>
                    </a:ln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16200" y="20366"/>
                    </a:lnTo>
                    <a:lnTo>
                      <a:pt x="18900" y="19131"/>
                    </a:lnTo>
                    <a:lnTo>
                      <a:pt x="18900" y="17280"/>
                    </a:lnTo>
                    <a:lnTo>
                      <a:pt x="21600" y="16046"/>
                    </a:lnTo>
                    <a:lnTo>
                      <a:pt x="21600" y="15429"/>
                    </a:lnTo>
                    <a:lnTo>
                      <a:pt x="21600" y="14811"/>
                    </a:lnTo>
                    <a:lnTo>
                      <a:pt x="21600" y="13577"/>
                    </a:lnTo>
                    <a:lnTo>
                      <a:pt x="21600" y="12960"/>
                    </a:lnTo>
                    <a:lnTo>
                      <a:pt x="21600" y="12343"/>
                    </a:lnTo>
                    <a:lnTo>
                      <a:pt x="21600" y="11726"/>
                    </a:lnTo>
                    <a:lnTo>
                      <a:pt x="21600" y="11109"/>
                    </a:lnTo>
                    <a:lnTo>
                      <a:pt x="21600" y="10491"/>
                    </a:lnTo>
                    <a:lnTo>
                      <a:pt x="21600" y="9257"/>
                    </a:lnTo>
                    <a:lnTo>
                      <a:pt x="21600" y="8640"/>
                    </a:lnTo>
                    <a:lnTo>
                      <a:pt x="21600" y="8023"/>
                    </a:lnTo>
                    <a:lnTo>
                      <a:pt x="21600" y="7406"/>
                    </a:lnTo>
                    <a:lnTo>
                      <a:pt x="21600" y="6789"/>
                    </a:lnTo>
                    <a:lnTo>
                      <a:pt x="21600" y="6171"/>
                    </a:lnTo>
                    <a:lnTo>
                      <a:pt x="21600" y="5554"/>
                    </a:lnTo>
                    <a:lnTo>
                      <a:pt x="18900" y="4937"/>
                    </a:lnTo>
                    <a:lnTo>
                      <a:pt x="18900" y="4320"/>
                    </a:lnTo>
                    <a:lnTo>
                      <a:pt x="18900" y="3703"/>
                    </a:lnTo>
                    <a:lnTo>
                      <a:pt x="16200" y="3086"/>
                    </a:lnTo>
                    <a:lnTo>
                      <a:pt x="16200" y="3086"/>
                    </a:lnTo>
                    <a:lnTo>
                      <a:pt x="16200" y="2469"/>
                    </a:lnTo>
                    <a:lnTo>
                      <a:pt x="16200" y="1851"/>
                    </a:lnTo>
                    <a:lnTo>
                      <a:pt x="13500" y="1851"/>
                    </a:lnTo>
                    <a:lnTo>
                      <a:pt x="13500" y="1234"/>
                    </a:lnTo>
                    <a:lnTo>
                      <a:pt x="13500" y="1234"/>
                    </a:lnTo>
                    <a:lnTo>
                      <a:pt x="10800" y="1234"/>
                    </a:lnTo>
                    <a:lnTo>
                      <a:pt x="10800" y="617"/>
                    </a:lnTo>
                    <a:lnTo>
                      <a:pt x="10800" y="617"/>
                    </a:lnTo>
                    <a:lnTo>
                      <a:pt x="8100" y="0"/>
                    </a:lnTo>
                    <a:lnTo>
                      <a:pt x="8100" y="0"/>
                    </a:lnTo>
                    <a:lnTo>
                      <a:pt x="8100" y="0"/>
                    </a:lnTo>
                    <a:lnTo>
                      <a:pt x="0" y="185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56" name="Shape 1056"/>
              <p:cNvSpPr/>
              <p:nvPr/>
            </p:nvSpPr>
            <p:spPr>
              <a:xfrm>
                <a:off x="1919287" y="1914525"/>
                <a:ext cx="55563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2960"/>
                    </a:moveTo>
                    <a:lnTo>
                      <a:pt x="0" y="12960"/>
                    </a:lnTo>
                    <a:lnTo>
                      <a:pt x="1851" y="10800"/>
                    </a:lnTo>
                    <a:lnTo>
                      <a:pt x="3086" y="10800"/>
                    </a:lnTo>
                    <a:lnTo>
                      <a:pt x="4937" y="10800"/>
                    </a:lnTo>
                    <a:lnTo>
                      <a:pt x="6171" y="10800"/>
                    </a:lnTo>
                    <a:lnTo>
                      <a:pt x="7406" y="10800"/>
                    </a:lnTo>
                    <a:lnTo>
                      <a:pt x="9257" y="10800"/>
                    </a:lnTo>
                    <a:lnTo>
                      <a:pt x="9874" y="10800"/>
                    </a:lnTo>
                    <a:lnTo>
                      <a:pt x="10491" y="10800"/>
                    </a:lnTo>
                    <a:lnTo>
                      <a:pt x="11109" y="10800"/>
                    </a:lnTo>
                    <a:lnTo>
                      <a:pt x="11726" y="10800"/>
                    </a:lnTo>
                    <a:lnTo>
                      <a:pt x="12343" y="10800"/>
                    </a:lnTo>
                    <a:lnTo>
                      <a:pt x="12960" y="10800"/>
                    </a:lnTo>
                    <a:lnTo>
                      <a:pt x="13577" y="10800"/>
                    </a:lnTo>
                    <a:lnTo>
                      <a:pt x="14194" y="10800"/>
                    </a:lnTo>
                    <a:lnTo>
                      <a:pt x="14811" y="10800"/>
                    </a:lnTo>
                    <a:lnTo>
                      <a:pt x="15429" y="12960"/>
                    </a:lnTo>
                    <a:lnTo>
                      <a:pt x="15429" y="12960"/>
                    </a:lnTo>
                    <a:lnTo>
                      <a:pt x="16046" y="12960"/>
                    </a:lnTo>
                    <a:lnTo>
                      <a:pt x="16663" y="12960"/>
                    </a:lnTo>
                    <a:lnTo>
                      <a:pt x="17280" y="15120"/>
                    </a:lnTo>
                    <a:lnTo>
                      <a:pt x="17280" y="15120"/>
                    </a:lnTo>
                    <a:lnTo>
                      <a:pt x="17280" y="15120"/>
                    </a:lnTo>
                    <a:lnTo>
                      <a:pt x="17897" y="15120"/>
                    </a:lnTo>
                    <a:lnTo>
                      <a:pt x="17897" y="15120"/>
                    </a:lnTo>
                    <a:lnTo>
                      <a:pt x="17897" y="17280"/>
                    </a:lnTo>
                    <a:lnTo>
                      <a:pt x="18514" y="17280"/>
                    </a:lnTo>
                    <a:lnTo>
                      <a:pt x="18514" y="17280"/>
                    </a:lnTo>
                    <a:lnTo>
                      <a:pt x="19131" y="17280"/>
                    </a:lnTo>
                    <a:lnTo>
                      <a:pt x="19131" y="19440"/>
                    </a:lnTo>
                    <a:lnTo>
                      <a:pt x="19131" y="19440"/>
                    </a:lnTo>
                    <a:lnTo>
                      <a:pt x="19749" y="19440"/>
                    </a:lnTo>
                    <a:lnTo>
                      <a:pt x="19749" y="21600"/>
                    </a:lnTo>
                    <a:lnTo>
                      <a:pt x="21600" y="15120"/>
                    </a:lnTo>
                    <a:lnTo>
                      <a:pt x="20983" y="12960"/>
                    </a:lnTo>
                    <a:lnTo>
                      <a:pt x="20983" y="12960"/>
                    </a:lnTo>
                    <a:lnTo>
                      <a:pt x="20983" y="12960"/>
                    </a:lnTo>
                    <a:lnTo>
                      <a:pt x="20366" y="10800"/>
                    </a:lnTo>
                    <a:lnTo>
                      <a:pt x="20366" y="10800"/>
                    </a:lnTo>
                    <a:lnTo>
                      <a:pt x="19749" y="8640"/>
                    </a:lnTo>
                    <a:lnTo>
                      <a:pt x="19749" y="8640"/>
                    </a:lnTo>
                    <a:lnTo>
                      <a:pt x="19131" y="8640"/>
                    </a:lnTo>
                    <a:lnTo>
                      <a:pt x="19131" y="8640"/>
                    </a:lnTo>
                    <a:lnTo>
                      <a:pt x="19131" y="6480"/>
                    </a:lnTo>
                    <a:lnTo>
                      <a:pt x="18514" y="6480"/>
                    </a:lnTo>
                    <a:lnTo>
                      <a:pt x="17897" y="6480"/>
                    </a:lnTo>
                    <a:lnTo>
                      <a:pt x="17897" y="4320"/>
                    </a:lnTo>
                    <a:lnTo>
                      <a:pt x="17280" y="4320"/>
                    </a:lnTo>
                    <a:lnTo>
                      <a:pt x="16663" y="4320"/>
                    </a:lnTo>
                    <a:lnTo>
                      <a:pt x="16046" y="2160"/>
                    </a:lnTo>
                    <a:lnTo>
                      <a:pt x="15429" y="2160"/>
                    </a:lnTo>
                    <a:lnTo>
                      <a:pt x="14194" y="2160"/>
                    </a:lnTo>
                    <a:lnTo>
                      <a:pt x="13577" y="2160"/>
                    </a:lnTo>
                    <a:lnTo>
                      <a:pt x="12960" y="2160"/>
                    </a:lnTo>
                    <a:lnTo>
                      <a:pt x="12343" y="2160"/>
                    </a:lnTo>
                    <a:lnTo>
                      <a:pt x="11726" y="2160"/>
                    </a:lnTo>
                    <a:lnTo>
                      <a:pt x="11109" y="0"/>
                    </a:lnTo>
                    <a:lnTo>
                      <a:pt x="10491" y="0"/>
                    </a:lnTo>
                    <a:lnTo>
                      <a:pt x="9874" y="0"/>
                    </a:lnTo>
                    <a:lnTo>
                      <a:pt x="8640" y="2160"/>
                    </a:lnTo>
                    <a:lnTo>
                      <a:pt x="7406" y="2160"/>
                    </a:lnTo>
                    <a:lnTo>
                      <a:pt x="6171" y="2160"/>
                    </a:lnTo>
                    <a:lnTo>
                      <a:pt x="4320" y="2160"/>
                    </a:lnTo>
                    <a:lnTo>
                      <a:pt x="3086" y="2160"/>
                    </a:lnTo>
                    <a:lnTo>
                      <a:pt x="1234" y="2160"/>
                    </a:lnTo>
                    <a:lnTo>
                      <a:pt x="0" y="2160"/>
                    </a:lnTo>
                    <a:lnTo>
                      <a:pt x="0" y="2160"/>
                    </a:lnTo>
                    <a:lnTo>
                      <a:pt x="0" y="1296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57" name="Shape 1057"/>
              <p:cNvSpPr/>
              <p:nvPr/>
            </p:nvSpPr>
            <p:spPr>
              <a:xfrm>
                <a:off x="1876425" y="1900237"/>
                <a:ext cx="42863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4320"/>
                    </a:moveTo>
                    <a:lnTo>
                      <a:pt x="0" y="4320"/>
                    </a:lnTo>
                    <a:lnTo>
                      <a:pt x="800" y="5760"/>
                    </a:lnTo>
                    <a:lnTo>
                      <a:pt x="1600" y="7200"/>
                    </a:lnTo>
                    <a:lnTo>
                      <a:pt x="3200" y="8640"/>
                    </a:lnTo>
                    <a:lnTo>
                      <a:pt x="4000" y="10080"/>
                    </a:lnTo>
                    <a:lnTo>
                      <a:pt x="4800" y="11520"/>
                    </a:lnTo>
                    <a:lnTo>
                      <a:pt x="4800" y="12960"/>
                    </a:lnTo>
                    <a:lnTo>
                      <a:pt x="5600" y="12960"/>
                    </a:lnTo>
                    <a:lnTo>
                      <a:pt x="6400" y="12960"/>
                    </a:lnTo>
                    <a:lnTo>
                      <a:pt x="7200" y="14400"/>
                    </a:lnTo>
                    <a:lnTo>
                      <a:pt x="7200" y="14400"/>
                    </a:lnTo>
                    <a:lnTo>
                      <a:pt x="8000" y="15840"/>
                    </a:lnTo>
                    <a:lnTo>
                      <a:pt x="8800" y="15840"/>
                    </a:lnTo>
                    <a:lnTo>
                      <a:pt x="9600" y="17280"/>
                    </a:lnTo>
                    <a:lnTo>
                      <a:pt x="10400" y="17280"/>
                    </a:lnTo>
                    <a:lnTo>
                      <a:pt x="10400" y="17280"/>
                    </a:lnTo>
                    <a:lnTo>
                      <a:pt x="11200" y="18720"/>
                    </a:lnTo>
                    <a:lnTo>
                      <a:pt x="12000" y="18720"/>
                    </a:lnTo>
                    <a:lnTo>
                      <a:pt x="12800" y="18720"/>
                    </a:lnTo>
                    <a:lnTo>
                      <a:pt x="13600" y="18720"/>
                    </a:lnTo>
                    <a:lnTo>
                      <a:pt x="14400" y="20160"/>
                    </a:lnTo>
                    <a:lnTo>
                      <a:pt x="15200" y="20160"/>
                    </a:lnTo>
                    <a:lnTo>
                      <a:pt x="16000" y="20160"/>
                    </a:lnTo>
                    <a:lnTo>
                      <a:pt x="16800" y="20160"/>
                    </a:lnTo>
                    <a:lnTo>
                      <a:pt x="17600" y="20160"/>
                    </a:lnTo>
                    <a:lnTo>
                      <a:pt x="18400" y="20160"/>
                    </a:lnTo>
                    <a:lnTo>
                      <a:pt x="20000" y="20160"/>
                    </a:lnTo>
                    <a:lnTo>
                      <a:pt x="20800" y="21600"/>
                    </a:lnTo>
                    <a:lnTo>
                      <a:pt x="21600" y="21600"/>
                    </a:lnTo>
                    <a:lnTo>
                      <a:pt x="21600" y="14400"/>
                    </a:lnTo>
                    <a:lnTo>
                      <a:pt x="20800" y="14400"/>
                    </a:lnTo>
                    <a:lnTo>
                      <a:pt x="20000" y="14400"/>
                    </a:lnTo>
                    <a:lnTo>
                      <a:pt x="19200" y="14400"/>
                    </a:lnTo>
                    <a:lnTo>
                      <a:pt x="18400" y="14400"/>
                    </a:lnTo>
                    <a:lnTo>
                      <a:pt x="17600" y="14400"/>
                    </a:lnTo>
                    <a:lnTo>
                      <a:pt x="16800" y="14400"/>
                    </a:lnTo>
                    <a:lnTo>
                      <a:pt x="16000" y="14400"/>
                    </a:lnTo>
                    <a:lnTo>
                      <a:pt x="15200" y="12960"/>
                    </a:lnTo>
                    <a:lnTo>
                      <a:pt x="14400" y="12960"/>
                    </a:lnTo>
                    <a:lnTo>
                      <a:pt x="13600" y="12960"/>
                    </a:lnTo>
                    <a:lnTo>
                      <a:pt x="13600" y="12960"/>
                    </a:lnTo>
                    <a:lnTo>
                      <a:pt x="12800" y="12960"/>
                    </a:lnTo>
                    <a:lnTo>
                      <a:pt x="12000" y="11520"/>
                    </a:lnTo>
                    <a:lnTo>
                      <a:pt x="11200" y="11520"/>
                    </a:lnTo>
                    <a:lnTo>
                      <a:pt x="11200" y="11520"/>
                    </a:lnTo>
                    <a:lnTo>
                      <a:pt x="10400" y="10080"/>
                    </a:lnTo>
                    <a:lnTo>
                      <a:pt x="9600" y="10080"/>
                    </a:lnTo>
                    <a:lnTo>
                      <a:pt x="9600" y="10080"/>
                    </a:lnTo>
                    <a:lnTo>
                      <a:pt x="8800" y="8640"/>
                    </a:lnTo>
                    <a:lnTo>
                      <a:pt x="8000" y="8640"/>
                    </a:lnTo>
                    <a:lnTo>
                      <a:pt x="8000" y="7200"/>
                    </a:lnTo>
                    <a:lnTo>
                      <a:pt x="7200" y="7200"/>
                    </a:lnTo>
                    <a:lnTo>
                      <a:pt x="6400" y="7200"/>
                    </a:lnTo>
                    <a:lnTo>
                      <a:pt x="6400" y="5760"/>
                    </a:lnTo>
                    <a:lnTo>
                      <a:pt x="5600" y="4320"/>
                    </a:lnTo>
                    <a:lnTo>
                      <a:pt x="4000" y="2880"/>
                    </a:lnTo>
                    <a:lnTo>
                      <a:pt x="3200" y="144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0" y="43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58" name="Shape 1058"/>
              <p:cNvSpPr/>
              <p:nvPr/>
            </p:nvSpPr>
            <p:spPr>
              <a:xfrm>
                <a:off x="1858962" y="1858962"/>
                <a:ext cx="22226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45"/>
                    </a:moveTo>
                    <a:lnTo>
                      <a:pt x="0" y="745"/>
                    </a:lnTo>
                    <a:lnTo>
                      <a:pt x="1543" y="1490"/>
                    </a:lnTo>
                    <a:lnTo>
                      <a:pt x="1543" y="3724"/>
                    </a:lnTo>
                    <a:lnTo>
                      <a:pt x="1543" y="4469"/>
                    </a:lnTo>
                    <a:lnTo>
                      <a:pt x="3086" y="5959"/>
                    </a:lnTo>
                    <a:lnTo>
                      <a:pt x="3086" y="7448"/>
                    </a:lnTo>
                    <a:lnTo>
                      <a:pt x="4629" y="8938"/>
                    </a:lnTo>
                    <a:lnTo>
                      <a:pt x="4629" y="10428"/>
                    </a:lnTo>
                    <a:lnTo>
                      <a:pt x="6171" y="11917"/>
                    </a:lnTo>
                    <a:lnTo>
                      <a:pt x="6171" y="12662"/>
                    </a:lnTo>
                    <a:lnTo>
                      <a:pt x="6171" y="13407"/>
                    </a:lnTo>
                    <a:lnTo>
                      <a:pt x="7714" y="14152"/>
                    </a:lnTo>
                    <a:lnTo>
                      <a:pt x="7714" y="14897"/>
                    </a:lnTo>
                    <a:lnTo>
                      <a:pt x="7714" y="14897"/>
                    </a:lnTo>
                    <a:lnTo>
                      <a:pt x="9257" y="15641"/>
                    </a:lnTo>
                    <a:lnTo>
                      <a:pt x="9257" y="16386"/>
                    </a:lnTo>
                    <a:lnTo>
                      <a:pt x="10800" y="17131"/>
                    </a:lnTo>
                    <a:lnTo>
                      <a:pt x="10800" y="17876"/>
                    </a:lnTo>
                    <a:lnTo>
                      <a:pt x="10800" y="18621"/>
                    </a:lnTo>
                    <a:lnTo>
                      <a:pt x="12343" y="18621"/>
                    </a:lnTo>
                    <a:lnTo>
                      <a:pt x="13886" y="19366"/>
                    </a:lnTo>
                    <a:lnTo>
                      <a:pt x="13886" y="20110"/>
                    </a:lnTo>
                    <a:lnTo>
                      <a:pt x="15429" y="20110"/>
                    </a:lnTo>
                    <a:lnTo>
                      <a:pt x="15429" y="20855"/>
                    </a:lnTo>
                    <a:lnTo>
                      <a:pt x="16971" y="21600"/>
                    </a:lnTo>
                    <a:lnTo>
                      <a:pt x="21600" y="19366"/>
                    </a:lnTo>
                    <a:lnTo>
                      <a:pt x="20057" y="18621"/>
                    </a:lnTo>
                    <a:lnTo>
                      <a:pt x="20057" y="18621"/>
                    </a:lnTo>
                    <a:lnTo>
                      <a:pt x="18514" y="17876"/>
                    </a:lnTo>
                    <a:lnTo>
                      <a:pt x="18514" y="17876"/>
                    </a:lnTo>
                    <a:lnTo>
                      <a:pt x="18514" y="17131"/>
                    </a:lnTo>
                    <a:lnTo>
                      <a:pt x="16971" y="16386"/>
                    </a:lnTo>
                    <a:lnTo>
                      <a:pt x="16971" y="16386"/>
                    </a:lnTo>
                    <a:lnTo>
                      <a:pt x="15429" y="15641"/>
                    </a:lnTo>
                    <a:lnTo>
                      <a:pt x="15429" y="14897"/>
                    </a:lnTo>
                    <a:lnTo>
                      <a:pt x="15429" y="14152"/>
                    </a:lnTo>
                    <a:lnTo>
                      <a:pt x="13886" y="14152"/>
                    </a:lnTo>
                    <a:lnTo>
                      <a:pt x="13886" y="13407"/>
                    </a:lnTo>
                    <a:lnTo>
                      <a:pt x="13886" y="12662"/>
                    </a:lnTo>
                    <a:lnTo>
                      <a:pt x="12343" y="11917"/>
                    </a:lnTo>
                    <a:lnTo>
                      <a:pt x="12343" y="11172"/>
                    </a:lnTo>
                    <a:lnTo>
                      <a:pt x="12343" y="11172"/>
                    </a:lnTo>
                    <a:lnTo>
                      <a:pt x="10800" y="9683"/>
                    </a:lnTo>
                    <a:lnTo>
                      <a:pt x="10800" y="8193"/>
                    </a:lnTo>
                    <a:lnTo>
                      <a:pt x="9257" y="6703"/>
                    </a:lnTo>
                    <a:lnTo>
                      <a:pt x="9257" y="5959"/>
                    </a:lnTo>
                    <a:lnTo>
                      <a:pt x="9257" y="4469"/>
                    </a:lnTo>
                    <a:lnTo>
                      <a:pt x="7714" y="2979"/>
                    </a:lnTo>
                    <a:lnTo>
                      <a:pt x="7714" y="1490"/>
                    </a:lnTo>
                    <a:lnTo>
                      <a:pt x="6171" y="0"/>
                    </a:lnTo>
                    <a:lnTo>
                      <a:pt x="6171" y="0"/>
                    </a:lnTo>
                    <a:lnTo>
                      <a:pt x="0" y="74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59" name="Shape 1059"/>
              <p:cNvSpPr/>
              <p:nvPr/>
            </p:nvSpPr>
            <p:spPr>
              <a:xfrm>
                <a:off x="1839912" y="1819275"/>
                <a:ext cx="25401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492"/>
                    </a:moveTo>
                    <a:lnTo>
                      <a:pt x="0" y="2492"/>
                    </a:lnTo>
                    <a:lnTo>
                      <a:pt x="1350" y="3323"/>
                    </a:lnTo>
                    <a:lnTo>
                      <a:pt x="2700" y="4985"/>
                    </a:lnTo>
                    <a:lnTo>
                      <a:pt x="4050" y="5815"/>
                    </a:lnTo>
                    <a:lnTo>
                      <a:pt x="5400" y="6646"/>
                    </a:lnTo>
                    <a:lnTo>
                      <a:pt x="6750" y="7477"/>
                    </a:lnTo>
                    <a:lnTo>
                      <a:pt x="8100" y="8308"/>
                    </a:lnTo>
                    <a:lnTo>
                      <a:pt x="8100" y="9138"/>
                    </a:lnTo>
                    <a:lnTo>
                      <a:pt x="9450" y="9138"/>
                    </a:lnTo>
                    <a:lnTo>
                      <a:pt x="9450" y="9969"/>
                    </a:lnTo>
                    <a:lnTo>
                      <a:pt x="9450" y="10800"/>
                    </a:lnTo>
                    <a:lnTo>
                      <a:pt x="10800" y="10800"/>
                    </a:lnTo>
                    <a:lnTo>
                      <a:pt x="10800" y="11631"/>
                    </a:lnTo>
                    <a:lnTo>
                      <a:pt x="12150" y="12462"/>
                    </a:lnTo>
                    <a:lnTo>
                      <a:pt x="12150" y="12462"/>
                    </a:lnTo>
                    <a:lnTo>
                      <a:pt x="12150" y="13292"/>
                    </a:lnTo>
                    <a:lnTo>
                      <a:pt x="13500" y="14123"/>
                    </a:lnTo>
                    <a:lnTo>
                      <a:pt x="13500" y="14954"/>
                    </a:lnTo>
                    <a:lnTo>
                      <a:pt x="13500" y="15785"/>
                    </a:lnTo>
                    <a:lnTo>
                      <a:pt x="14850" y="15785"/>
                    </a:lnTo>
                    <a:lnTo>
                      <a:pt x="14850" y="16615"/>
                    </a:lnTo>
                    <a:lnTo>
                      <a:pt x="14850" y="17446"/>
                    </a:lnTo>
                    <a:lnTo>
                      <a:pt x="14850" y="18277"/>
                    </a:lnTo>
                    <a:lnTo>
                      <a:pt x="16200" y="19108"/>
                    </a:lnTo>
                    <a:lnTo>
                      <a:pt x="16200" y="19938"/>
                    </a:lnTo>
                    <a:lnTo>
                      <a:pt x="16200" y="20769"/>
                    </a:lnTo>
                    <a:lnTo>
                      <a:pt x="16200" y="21600"/>
                    </a:lnTo>
                    <a:lnTo>
                      <a:pt x="21600" y="20769"/>
                    </a:lnTo>
                    <a:lnTo>
                      <a:pt x="21600" y="19938"/>
                    </a:lnTo>
                    <a:lnTo>
                      <a:pt x="21600" y="19108"/>
                    </a:lnTo>
                    <a:lnTo>
                      <a:pt x="21600" y="18277"/>
                    </a:lnTo>
                    <a:lnTo>
                      <a:pt x="21600" y="17446"/>
                    </a:lnTo>
                    <a:lnTo>
                      <a:pt x="20250" y="16615"/>
                    </a:lnTo>
                    <a:lnTo>
                      <a:pt x="20250" y="15785"/>
                    </a:lnTo>
                    <a:lnTo>
                      <a:pt x="20250" y="14954"/>
                    </a:lnTo>
                    <a:lnTo>
                      <a:pt x="18900" y="14123"/>
                    </a:lnTo>
                    <a:lnTo>
                      <a:pt x="18900" y="13292"/>
                    </a:lnTo>
                    <a:lnTo>
                      <a:pt x="18900" y="12462"/>
                    </a:lnTo>
                    <a:lnTo>
                      <a:pt x="17550" y="11631"/>
                    </a:lnTo>
                    <a:lnTo>
                      <a:pt x="17550" y="11631"/>
                    </a:lnTo>
                    <a:lnTo>
                      <a:pt x="16200" y="10800"/>
                    </a:lnTo>
                    <a:lnTo>
                      <a:pt x="16200" y="9969"/>
                    </a:lnTo>
                    <a:lnTo>
                      <a:pt x="16200" y="9138"/>
                    </a:lnTo>
                    <a:lnTo>
                      <a:pt x="14850" y="8308"/>
                    </a:lnTo>
                    <a:lnTo>
                      <a:pt x="14850" y="8308"/>
                    </a:lnTo>
                    <a:lnTo>
                      <a:pt x="13500" y="7477"/>
                    </a:lnTo>
                    <a:lnTo>
                      <a:pt x="13500" y="6646"/>
                    </a:lnTo>
                    <a:lnTo>
                      <a:pt x="12150" y="6646"/>
                    </a:lnTo>
                    <a:lnTo>
                      <a:pt x="10800" y="4985"/>
                    </a:lnTo>
                    <a:lnTo>
                      <a:pt x="9450" y="4154"/>
                    </a:lnTo>
                    <a:lnTo>
                      <a:pt x="8100" y="3323"/>
                    </a:lnTo>
                    <a:lnTo>
                      <a:pt x="6750" y="2492"/>
                    </a:lnTo>
                    <a:lnTo>
                      <a:pt x="5400" y="1662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0" y="249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60" name="Shape 1060"/>
              <p:cNvSpPr/>
              <p:nvPr/>
            </p:nvSpPr>
            <p:spPr>
              <a:xfrm>
                <a:off x="1808162" y="1801812"/>
                <a:ext cx="36513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086"/>
                    </a:moveTo>
                    <a:lnTo>
                      <a:pt x="939" y="4629"/>
                    </a:lnTo>
                    <a:lnTo>
                      <a:pt x="939" y="6171"/>
                    </a:lnTo>
                    <a:lnTo>
                      <a:pt x="1878" y="6171"/>
                    </a:lnTo>
                    <a:lnTo>
                      <a:pt x="2817" y="7714"/>
                    </a:lnTo>
                    <a:lnTo>
                      <a:pt x="2817" y="7714"/>
                    </a:lnTo>
                    <a:lnTo>
                      <a:pt x="3757" y="9257"/>
                    </a:lnTo>
                    <a:lnTo>
                      <a:pt x="4696" y="9257"/>
                    </a:lnTo>
                    <a:lnTo>
                      <a:pt x="4696" y="9257"/>
                    </a:lnTo>
                    <a:lnTo>
                      <a:pt x="5635" y="10800"/>
                    </a:lnTo>
                    <a:lnTo>
                      <a:pt x="6574" y="10800"/>
                    </a:lnTo>
                    <a:lnTo>
                      <a:pt x="6574" y="12343"/>
                    </a:lnTo>
                    <a:lnTo>
                      <a:pt x="7513" y="12343"/>
                    </a:lnTo>
                    <a:lnTo>
                      <a:pt x="9391" y="12343"/>
                    </a:lnTo>
                    <a:lnTo>
                      <a:pt x="10330" y="13886"/>
                    </a:lnTo>
                    <a:lnTo>
                      <a:pt x="11270" y="15429"/>
                    </a:lnTo>
                    <a:lnTo>
                      <a:pt x="13148" y="15429"/>
                    </a:lnTo>
                    <a:lnTo>
                      <a:pt x="14087" y="16971"/>
                    </a:lnTo>
                    <a:lnTo>
                      <a:pt x="15026" y="18514"/>
                    </a:lnTo>
                    <a:lnTo>
                      <a:pt x="15965" y="18514"/>
                    </a:lnTo>
                    <a:lnTo>
                      <a:pt x="15965" y="18514"/>
                    </a:lnTo>
                    <a:lnTo>
                      <a:pt x="16904" y="20057"/>
                    </a:lnTo>
                    <a:lnTo>
                      <a:pt x="17843" y="20057"/>
                    </a:lnTo>
                    <a:lnTo>
                      <a:pt x="17843" y="20057"/>
                    </a:lnTo>
                    <a:lnTo>
                      <a:pt x="17843" y="21600"/>
                    </a:lnTo>
                    <a:lnTo>
                      <a:pt x="18783" y="21600"/>
                    </a:lnTo>
                    <a:lnTo>
                      <a:pt x="18783" y="21600"/>
                    </a:lnTo>
                    <a:lnTo>
                      <a:pt x="21600" y="16971"/>
                    </a:lnTo>
                    <a:lnTo>
                      <a:pt x="21600" y="16971"/>
                    </a:lnTo>
                    <a:lnTo>
                      <a:pt x="20661" y="15429"/>
                    </a:lnTo>
                    <a:lnTo>
                      <a:pt x="20661" y="15429"/>
                    </a:lnTo>
                    <a:lnTo>
                      <a:pt x="19722" y="13886"/>
                    </a:lnTo>
                    <a:lnTo>
                      <a:pt x="18783" y="13886"/>
                    </a:lnTo>
                    <a:lnTo>
                      <a:pt x="18783" y="12343"/>
                    </a:lnTo>
                    <a:lnTo>
                      <a:pt x="17843" y="12343"/>
                    </a:lnTo>
                    <a:lnTo>
                      <a:pt x="16904" y="12343"/>
                    </a:lnTo>
                    <a:lnTo>
                      <a:pt x="15965" y="10800"/>
                    </a:lnTo>
                    <a:lnTo>
                      <a:pt x="15026" y="9257"/>
                    </a:lnTo>
                    <a:lnTo>
                      <a:pt x="13148" y="9257"/>
                    </a:lnTo>
                    <a:lnTo>
                      <a:pt x="12209" y="7714"/>
                    </a:lnTo>
                    <a:lnTo>
                      <a:pt x="10330" y="7714"/>
                    </a:lnTo>
                    <a:lnTo>
                      <a:pt x="9391" y="6171"/>
                    </a:lnTo>
                    <a:lnTo>
                      <a:pt x="8452" y="6171"/>
                    </a:lnTo>
                    <a:lnTo>
                      <a:pt x="8452" y="4629"/>
                    </a:lnTo>
                    <a:lnTo>
                      <a:pt x="7513" y="4629"/>
                    </a:lnTo>
                    <a:lnTo>
                      <a:pt x="6574" y="4629"/>
                    </a:lnTo>
                    <a:lnTo>
                      <a:pt x="6574" y="3086"/>
                    </a:lnTo>
                    <a:lnTo>
                      <a:pt x="5635" y="3086"/>
                    </a:lnTo>
                    <a:lnTo>
                      <a:pt x="5635" y="3086"/>
                    </a:lnTo>
                    <a:lnTo>
                      <a:pt x="4696" y="1543"/>
                    </a:lnTo>
                    <a:lnTo>
                      <a:pt x="4696" y="1543"/>
                    </a:lnTo>
                    <a:lnTo>
                      <a:pt x="3757" y="1543"/>
                    </a:lnTo>
                    <a:lnTo>
                      <a:pt x="3757" y="0"/>
                    </a:lnTo>
                    <a:lnTo>
                      <a:pt x="3757" y="0"/>
                    </a:lnTo>
                    <a:lnTo>
                      <a:pt x="0" y="30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61" name="Shape 1061"/>
              <p:cNvSpPr/>
              <p:nvPr/>
            </p:nvSpPr>
            <p:spPr>
              <a:xfrm>
                <a:off x="1963737" y="1333500"/>
                <a:ext cx="17463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36" y="0"/>
                    </a:moveTo>
                    <a:lnTo>
                      <a:pt x="19636" y="0"/>
                    </a:lnTo>
                    <a:lnTo>
                      <a:pt x="17673" y="2400"/>
                    </a:lnTo>
                    <a:lnTo>
                      <a:pt x="17673" y="2400"/>
                    </a:lnTo>
                    <a:lnTo>
                      <a:pt x="15709" y="2400"/>
                    </a:lnTo>
                    <a:lnTo>
                      <a:pt x="13745" y="4800"/>
                    </a:lnTo>
                    <a:lnTo>
                      <a:pt x="11782" y="4800"/>
                    </a:lnTo>
                    <a:lnTo>
                      <a:pt x="9818" y="7200"/>
                    </a:lnTo>
                    <a:lnTo>
                      <a:pt x="9818" y="7200"/>
                    </a:lnTo>
                    <a:lnTo>
                      <a:pt x="9818" y="7200"/>
                    </a:lnTo>
                    <a:lnTo>
                      <a:pt x="7855" y="7200"/>
                    </a:lnTo>
                    <a:lnTo>
                      <a:pt x="7855" y="9600"/>
                    </a:lnTo>
                    <a:lnTo>
                      <a:pt x="5891" y="9600"/>
                    </a:lnTo>
                    <a:lnTo>
                      <a:pt x="3927" y="9600"/>
                    </a:lnTo>
                    <a:lnTo>
                      <a:pt x="1964" y="9600"/>
                    </a:lnTo>
                    <a:lnTo>
                      <a:pt x="0" y="9600"/>
                    </a:lnTo>
                    <a:lnTo>
                      <a:pt x="1964" y="21600"/>
                    </a:lnTo>
                    <a:lnTo>
                      <a:pt x="5891" y="19200"/>
                    </a:lnTo>
                    <a:lnTo>
                      <a:pt x="5891" y="19200"/>
                    </a:lnTo>
                    <a:lnTo>
                      <a:pt x="7855" y="19200"/>
                    </a:lnTo>
                    <a:lnTo>
                      <a:pt x="9818" y="16800"/>
                    </a:lnTo>
                    <a:lnTo>
                      <a:pt x="11782" y="16800"/>
                    </a:lnTo>
                    <a:lnTo>
                      <a:pt x="11782" y="16800"/>
                    </a:lnTo>
                    <a:lnTo>
                      <a:pt x="13745" y="16800"/>
                    </a:lnTo>
                    <a:lnTo>
                      <a:pt x="13745" y="14400"/>
                    </a:lnTo>
                    <a:lnTo>
                      <a:pt x="17673" y="14400"/>
                    </a:lnTo>
                    <a:lnTo>
                      <a:pt x="17673" y="12000"/>
                    </a:lnTo>
                    <a:lnTo>
                      <a:pt x="19636" y="12000"/>
                    </a:lnTo>
                    <a:lnTo>
                      <a:pt x="19636" y="12000"/>
                    </a:lnTo>
                    <a:lnTo>
                      <a:pt x="21600" y="12000"/>
                    </a:lnTo>
                    <a:lnTo>
                      <a:pt x="21600" y="9600"/>
                    </a:lnTo>
                    <a:lnTo>
                      <a:pt x="21600" y="9600"/>
                    </a:lnTo>
                    <a:lnTo>
                      <a:pt x="1963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62" name="Shape 1062"/>
              <p:cNvSpPr/>
              <p:nvPr/>
            </p:nvSpPr>
            <p:spPr>
              <a:xfrm>
                <a:off x="1979612" y="1330325"/>
                <a:ext cx="23813" cy="95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600"/>
                    </a:moveTo>
                    <a:lnTo>
                      <a:pt x="21600" y="3600"/>
                    </a:lnTo>
                    <a:lnTo>
                      <a:pt x="21600" y="3600"/>
                    </a:lnTo>
                    <a:lnTo>
                      <a:pt x="20160" y="3600"/>
                    </a:lnTo>
                    <a:lnTo>
                      <a:pt x="20160" y="3600"/>
                    </a:lnTo>
                    <a:lnTo>
                      <a:pt x="18720" y="0"/>
                    </a:lnTo>
                    <a:lnTo>
                      <a:pt x="18720" y="0"/>
                    </a:lnTo>
                    <a:lnTo>
                      <a:pt x="17280" y="0"/>
                    </a:lnTo>
                    <a:lnTo>
                      <a:pt x="15840" y="0"/>
                    </a:lnTo>
                    <a:lnTo>
                      <a:pt x="15840" y="0"/>
                    </a:lnTo>
                    <a:lnTo>
                      <a:pt x="14400" y="0"/>
                    </a:lnTo>
                    <a:lnTo>
                      <a:pt x="14400" y="0"/>
                    </a:lnTo>
                    <a:lnTo>
                      <a:pt x="12960" y="0"/>
                    </a:lnTo>
                    <a:lnTo>
                      <a:pt x="11520" y="0"/>
                    </a:lnTo>
                    <a:lnTo>
                      <a:pt x="11520" y="0"/>
                    </a:lnTo>
                    <a:lnTo>
                      <a:pt x="10080" y="0"/>
                    </a:lnTo>
                    <a:lnTo>
                      <a:pt x="10080" y="0"/>
                    </a:lnTo>
                    <a:lnTo>
                      <a:pt x="8640" y="0"/>
                    </a:lnTo>
                    <a:lnTo>
                      <a:pt x="7200" y="0"/>
                    </a:lnTo>
                    <a:lnTo>
                      <a:pt x="7200" y="3600"/>
                    </a:lnTo>
                    <a:lnTo>
                      <a:pt x="4320" y="3600"/>
                    </a:lnTo>
                    <a:lnTo>
                      <a:pt x="4320" y="3600"/>
                    </a:lnTo>
                    <a:lnTo>
                      <a:pt x="1440" y="7200"/>
                    </a:lnTo>
                    <a:lnTo>
                      <a:pt x="0" y="7200"/>
                    </a:lnTo>
                    <a:lnTo>
                      <a:pt x="1440" y="21600"/>
                    </a:lnTo>
                    <a:lnTo>
                      <a:pt x="4320" y="21600"/>
                    </a:lnTo>
                    <a:lnTo>
                      <a:pt x="5760" y="18000"/>
                    </a:lnTo>
                    <a:lnTo>
                      <a:pt x="7200" y="18000"/>
                    </a:lnTo>
                    <a:lnTo>
                      <a:pt x="8640" y="18000"/>
                    </a:lnTo>
                    <a:lnTo>
                      <a:pt x="10080" y="14400"/>
                    </a:lnTo>
                    <a:lnTo>
                      <a:pt x="10080" y="14400"/>
                    </a:lnTo>
                    <a:lnTo>
                      <a:pt x="11520" y="14400"/>
                    </a:lnTo>
                    <a:lnTo>
                      <a:pt x="11520" y="14400"/>
                    </a:lnTo>
                    <a:lnTo>
                      <a:pt x="11520" y="14400"/>
                    </a:lnTo>
                    <a:lnTo>
                      <a:pt x="12960" y="14400"/>
                    </a:lnTo>
                    <a:lnTo>
                      <a:pt x="12960" y="14400"/>
                    </a:lnTo>
                    <a:lnTo>
                      <a:pt x="12960" y="14400"/>
                    </a:lnTo>
                    <a:lnTo>
                      <a:pt x="14400" y="14400"/>
                    </a:lnTo>
                    <a:lnTo>
                      <a:pt x="14400" y="14400"/>
                    </a:lnTo>
                    <a:lnTo>
                      <a:pt x="15840" y="14400"/>
                    </a:lnTo>
                    <a:lnTo>
                      <a:pt x="15840" y="14400"/>
                    </a:lnTo>
                    <a:lnTo>
                      <a:pt x="15840" y="14400"/>
                    </a:lnTo>
                    <a:lnTo>
                      <a:pt x="17280" y="14400"/>
                    </a:lnTo>
                    <a:lnTo>
                      <a:pt x="17280" y="14400"/>
                    </a:lnTo>
                    <a:lnTo>
                      <a:pt x="18720" y="18000"/>
                    </a:lnTo>
                    <a:lnTo>
                      <a:pt x="18720" y="18000"/>
                    </a:lnTo>
                    <a:lnTo>
                      <a:pt x="18720" y="18000"/>
                    </a:lnTo>
                    <a:lnTo>
                      <a:pt x="18720" y="18000"/>
                    </a:lnTo>
                    <a:lnTo>
                      <a:pt x="21600" y="3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63" name="Shape 1063"/>
              <p:cNvSpPr/>
              <p:nvPr/>
            </p:nvSpPr>
            <p:spPr>
              <a:xfrm>
                <a:off x="2000250" y="1331912"/>
                <a:ext cx="26988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329" y="12960"/>
                    </a:moveTo>
                    <a:lnTo>
                      <a:pt x="20329" y="12960"/>
                    </a:lnTo>
                    <a:lnTo>
                      <a:pt x="20329" y="12960"/>
                    </a:lnTo>
                    <a:lnTo>
                      <a:pt x="19059" y="12960"/>
                    </a:lnTo>
                    <a:lnTo>
                      <a:pt x="19059" y="12960"/>
                    </a:lnTo>
                    <a:lnTo>
                      <a:pt x="19059" y="12960"/>
                    </a:lnTo>
                    <a:lnTo>
                      <a:pt x="17788" y="12960"/>
                    </a:lnTo>
                    <a:lnTo>
                      <a:pt x="17788" y="12960"/>
                    </a:lnTo>
                    <a:lnTo>
                      <a:pt x="17788" y="12960"/>
                    </a:lnTo>
                    <a:lnTo>
                      <a:pt x="16518" y="12960"/>
                    </a:lnTo>
                    <a:lnTo>
                      <a:pt x="16518" y="12960"/>
                    </a:lnTo>
                    <a:lnTo>
                      <a:pt x="16518" y="12960"/>
                    </a:lnTo>
                    <a:lnTo>
                      <a:pt x="15247" y="12960"/>
                    </a:lnTo>
                    <a:lnTo>
                      <a:pt x="15247" y="10800"/>
                    </a:lnTo>
                    <a:lnTo>
                      <a:pt x="13976" y="10800"/>
                    </a:lnTo>
                    <a:lnTo>
                      <a:pt x="12706" y="10800"/>
                    </a:lnTo>
                    <a:lnTo>
                      <a:pt x="11435" y="8640"/>
                    </a:lnTo>
                    <a:lnTo>
                      <a:pt x="10165" y="8640"/>
                    </a:lnTo>
                    <a:lnTo>
                      <a:pt x="8894" y="6480"/>
                    </a:lnTo>
                    <a:lnTo>
                      <a:pt x="7624" y="6480"/>
                    </a:lnTo>
                    <a:lnTo>
                      <a:pt x="6353" y="4320"/>
                    </a:lnTo>
                    <a:lnTo>
                      <a:pt x="2541" y="0"/>
                    </a:lnTo>
                    <a:lnTo>
                      <a:pt x="0" y="8640"/>
                    </a:lnTo>
                    <a:lnTo>
                      <a:pt x="2541" y="10800"/>
                    </a:lnTo>
                    <a:lnTo>
                      <a:pt x="5082" y="15120"/>
                    </a:lnTo>
                    <a:lnTo>
                      <a:pt x="6353" y="15120"/>
                    </a:lnTo>
                    <a:lnTo>
                      <a:pt x="7624" y="17280"/>
                    </a:lnTo>
                    <a:lnTo>
                      <a:pt x="8894" y="17280"/>
                    </a:lnTo>
                    <a:lnTo>
                      <a:pt x="10165" y="19440"/>
                    </a:lnTo>
                    <a:lnTo>
                      <a:pt x="11435" y="19440"/>
                    </a:lnTo>
                    <a:lnTo>
                      <a:pt x="12706" y="19440"/>
                    </a:lnTo>
                    <a:lnTo>
                      <a:pt x="13976" y="21600"/>
                    </a:lnTo>
                    <a:lnTo>
                      <a:pt x="13976" y="21600"/>
                    </a:lnTo>
                    <a:lnTo>
                      <a:pt x="15247" y="21600"/>
                    </a:lnTo>
                    <a:lnTo>
                      <a:pt x="15247" y="21600"/>
                    </a:lnTo>
                    <a:lnTo>
                      <a:pt x="16518" y="21600"/>
                    </a:lnTo>
                    <a:lnTo>
                      <a:pt x="16518" y="21600"/>
                    </a:lnTo>
                    <a:lnTo>
                      <a:pt x="17788" y="21600"/>
                    </a:lnTo>
                    <a:lnTo>
                      <a:pt x="17788" y="21600"/>
                    </a:lnTo>
                    <a:lnTo>
                      <a:pt x="19059" y="21600"/>
                    </a:lnTo>
                    <a:lnTo>
                      <a:pt x="20329" y="21600"/>
                    </a:lnTo>
                    <a:lnTo>
                      <a:pt x="20329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0329" y="1296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64" name="Shape 1064"/>
              <p:cNvSpPr/>
              <p:nvPr/>
            </p:nvSpPr>
            <p:spPr>
              <a:xfrm>
                <a:off x="2025650" y="1325562"/>
                <a:ext cx="20638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954" y="0"/>
                    </a:moveTo>
                    <a:lnTo>
                      <a:pt x="14954" y="0"/>
                    </a:lnTo>
                    <a:lnTo>
                      <a:pt x="14954" y="0"/>
                    </a:lnTo>
                    <a:lnTo>
                      <a:pt x="14954" y="1543"/>
                    </a:lnTo>
                    <a:lnTo>
                      <a:pt x="13292" y="1543"/>
                    </a:lnTo>
                    <a:lnTo>
                      <a:pt x="13292" y="3086"/>
                    </a:lnTo>
                    <a:lnTo>
                      <a:pt x="13292" y="3086"/>
                    </a:lnTo>
                    <a:lnTo>
                      <a:pt x="13292" y="4629"/>
                    </a:lnTo>
                    <a:lnTo>
                      <a:pt x="13292" y="4629"/>
                    </a:lnTo>
                    <a:lnTo>
                      <a:pt x="11631" y="6171"/>
                    </a:lnTo>
                    <a:lnTo>
                      <a:pt x="11631" y="6171"/>
                    </a:lnTo>
                    <a:lnTo>
                      <a:pt x="11631" y="6171"/>
                    </a:lnTo>
                    <a:lnTo>
                      <a:pt x="11631" y="7714"/>
                    </a:lnTo>
                    <a:lnTo>
                      <a:pt x="9969" y="7714"/>
                    </a:lnTo>
                    <a:lnTo>
                      <a:pt x="9969" y="9257"/>
                    </a:lnTo>
                    <a:lnTo>
                      <a:pt x="8308" y="9257"/>
                    </a:lnTo>
                    <a:lnTo>
                      <a:pt x="8308" y="9257"/>
                    </a:lnTo>
                    <a:lnTo>
                      <a:pt x="8308" y="10800"/>
                    </a:lnTo>
                    <a:lnTo>
                      <a:pt x="8308" y="10800"/>
                    </a:lnTo>
                    <a:lnTo>
                      <a:pt x="6646" y="10800"/>
                    </a:lnTo>
                    <a:lnTo>
                      <a:pt x="6646" y="12343"/>
                    </a:lnTo>
                    <a:lnTo>
                      <a:pt x="6646" y="12343"/>
                    </a:lnTo>
                    <a:lnTo>
                      <a:pt x="4985" y="12343"/>
                    </a:lnTo>
                    <a:lnTo>
                      <a:pt x="4985" y="13886"/>
                    </a:lnTo>
                    <a:lnTo>
                      <a:pt x="4985" y="13886"/>
                    </a:lnTo>
                    <a:lnTo>
                      <a:pt x="3323" y="13886"/>
                    </a:lnTo>
                    <a:lnTo>
                      <a:pt x="3323" y="13886"/>
                    </a:lnTo>
                    <a:lnTo>
                      <a:pt x="3323" y="13886"/>
                    </a:lnTo>
                    <a:lnTo>
                      <a:pt x="1662" y="15429"/>
                    </a:lnTo>
                    <a:lnTo>
                      <a:pt x="1662" y="15429"/>
                    </a:lnTo>
                    <a:lnTo>
                      <a:pt x="1662" y="15429"/>
                    </a:lnTo>
                    <a:lnTo>
                      <a:pt x="0" y="15429"/>
                    </a:lnTo>
                    <a:lnTo>
                      <a:pt x="0" y="15429"/>
                    </a:lnTo>
                    <a:lnTo>
                      <a:pt x="0" y="15429"/>
                    </a:lnTo>
                    <a:lnTo>
                      <a:pt x="1662" y="21600"/>
                    </a:lnTo>
                    <a:lnTo>
                      <a:pt x="1662" y="21600"/>
                    </a:lnTo>
                    <a:lnTo>
                      <a:pt x="3323" y="21600"/>
                    </a:lnTo>
                    <a:lnTo>
                      <a:pt x="3323" y="21600"/>
                    </a:lnTo>
                    <a:lnTo>
                      <a:pt x="4985" y="20057"/>
                    </a:lnTo>
                    <a:lnTo>
                      <a:pt x="4985" y="20057"/>
                    </a:lnTo>
                    <a:lnTo>
                      <a:pt x="4985" y="20057"/>
                    </a:lnTo>
                    <a:lnTo>
                      <a:pt x="6646" y="20057"/>
                    </a:lnTo>
                    <a:lnTo>
                      <a:pt x="6646" y="20057"/>
                    </a:lnTo>
                    <a:lnTo>
                      <a:pt x="8308" y="18514"/>
                    </a:lnTo>
                    <a:lnTo>
                      <a:pt x="8308" y="18514"/>
                    </a:lnTo>
                    <a:lnTo>
                      <a:pt x="9969" y="18514"/>
                    </a:lnTo>
                    <a:lnTo>
                      <a:pt x="9969" y="16971"/>
                    </a:lnTo>
                    <a:lnTo>
                      <a:pt x="11631" y="16971"/>
                    </a:lnTo>
                    <a:lnTo>
                      <a:pt x="11631" y="16971"/>
                    </a:lnTo>
                    <a:lnTo>
                      <a:pt x="13292" y="15429"/>
                    </a:lnTo>
                    <a:lnTo>
                      <a:pt x="13292" y="15429"/>
                    </a:lnTo>
                    <a:lnTo>
                      <a:pt x="13292" y="13886"/>
                    </a:lnTo>
                    <a:lnTo>
                      <a:pt x="14954" y="13886"/>
                    </a:lnTo>
                    <a:lnTo>
                      <a:pt x="14954" y="12343"/>
                    </a:lnTo>
                    <a:lnTo>
                      <a:pt x="16615" y="12343"/>
                    </a:lnTo>
                    <a:lnTo>
                      <a:pt x="16615" y="10800"/>
                    </a:lnTo>
                    <a:lnTo>
                      <a:pt x="16615" y="10800"/>
                    </a:lnTo>
                    <a:lnTo>
                      <a:pt x="18277" y="9257"/>
                    </a:lnTo>
                    <a:lnTo>
                      <a:pt x="18277" y="9257"/>
                    </a:lnTo>
                    <a:lnTo>
                      <a:pt x="18277" y="7714"/>
                    </a:lnTo>
                    <a:lnTo>
                      <a:pt x="19938" y="7714"/>
                    </a:lnTo>
                    <a:lnTo>
                      <a:pt x="19938" y="6171"/>
                    </a:lnTo>
                    <a:lnTo>
                      <a:pt x="19938" y="6171"/>
                    </a:lnTo>
                    <a:lnTo>
                      <a:pt x="19938" y="4629"/>
                    </a:lnTo>
                    <a:lnTo>
                      <a:pt x="21600" y="4629"/>
                    </a:lnTo>
                    <a:lnTo>
                      <a:pt x="21600" y="3086"/>
                    </a:lnTo>
                    <a:lnTo>
                      <a:pt x="21600" y="1543"/>
                    </a:lnTo>
                    <a:lnTo>
                      <a:pt x="21600" y="1543"/>
                    </a:lnTo>
                    <a:lnTo>
                      <a:pt x="1495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65" name="Shape 1065"/>
              <p:cNvSpPr/>
              <p:nvPr/>
            </p:nvSpPr>
            <p:spPr>
              <a:xfrm>
                <a:off x="2039937" y="1285875"/>
                <a:ext cx="17463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36" y="0"/>
                    </a:moveTo>
                    <a:lnTo>
                      <a:pt x="19636" y="0"/>
                    </a:lnTo>
                    <a:lnTo>
                      <a:pt x="19636" y="0"/>
                    </a:lnTo>
                    <a:lnTo>
                      <a:pt x="17673" y="0"/>
                    </a:lnTo>
                    <a:lnTo>
                      <a:pt x="17673" y="831"/>
                    </a:lnTo>
                    <a:lnTo>
                      <a:pt x="15709" y="831"/>
                    </a:lnTo>
                    <a:lnTo>
                      <a:pt x="15709" y="831"/>
                    </a:lnTo>
                    <a:lnTo>
                      <a:pt x="15709" y="831"/>
                    </a:lnTo>
                    <a:lnTo>
                      <a:pt x="13745" y="831"/>
                    </a:lnTo>
                    <a:lnTo>
                      <a:pt x="13745" y="1662"/>
                    </a:lnTo>
                    <a:lnTo>
                      <a:pt x="13745" y="1662"/>
                    </a:lnTo>
                    <a:lnTo>
                      <a:pt x="11782" y="1662"/>
                    </a:lnTo>
                    <a:lnTo>
                      <a:pt x="11782" y="2492"/>
                    </a:lnTo>
                    <a:lnTo>
                      <a:pt x="11782" y="2492"/>
                    </a:lnTo>
                    <a:lnTo>
                      <a:pt x="11782" y="3323"/>
                    </a:lnTo>
                    <a:lnTo>
                      <a:pt x="9818" y="4154"/>
                    </a:lnTo>
                    <a:lnTo>
                      <a:pt x="9818" y="4154"/>
                    </a:lnTo>
                    <a:lnTo>
                      <a:pt x="7855" y="4985"/>
                    </a:lnTo>
                    <a:lnTo>
                      <a:pt x="7855" y="5815"/>
                    </a:lnTo>
                    <a:lnTo>
                      <a:pt x="7855" y="6646"/>
                    </a:lnTo>
                    <a:lnTo>
                      <a:pt x="7855" y="7477"/>
                    </a:lnTo>
                    <a:lnTo>
                      <a:pt x="5891" y="8308"/>
                    </a:lnTo>
                    <a:lnTo>
                      <a:pt x="5891" y="9138"/>
                    </a:lnTo>
                    <a:lnTo>
                      <a:pt x="5891" y="9969"/>
                    </a:lnTo>
                    <a:lnTo>
                      <a:pt x="3927" y="11631"/>
                    </a:lnTo>
                    <a:lnTo>
                      <a:pt x="3927" y="13292"/>
                    </a:lnTo>
                    <a:lnTo>
                      <a:pt x="1964" y="14954"/>
                    </a:lnTo>
                    <a:lnTo>
                      <a:pt x="1964" y="15785"/>
                    </a:lnTo>
                    <a:lnTo>
                      <a:pt x="1964" y="17446"/>
                    </a:lnTo>
                    <a:lnTo>
                      <a:pt x="1964" y="19108"/>
                    </a:lnTo>
                    <a:lnTo>
                      <a:pt x="0" y="19108"/>
                    </a:lnTo>
                    <a:lnTo>
                      <a:pt x="0" y="19938"/>
                    </a:lnTo>
                    <a:lnTo>
                      <a:pt x="0" y="20769"/>
                    </a:lnTo>
                    <a:lnTo>
                      <a:pt x="0" y="20769"/>
                    </a:lnTo>
                    <a:lnTo>
                      <a:pt x="7855" y="21600"/>
                    </a:lnTo>
                    <a:lnTo>
                      <a:pt x="7855" y="21600"/>
                    </a:lnTo>
                    <a:lnTo>
                      <a:pt x="7855" y="20769"/>
                    </a:lnTo>
                    <a:lnTo>
                      <a:pt x="9818" y="19938"/>
                    </a:lnTo>
                    <a:lnTo>
                      <a:pt x="9818" y="19938"/>
                    </a:lnTo>
                    <a:lnTo>
                      <a:pt x="9818" y="18277"/>
                    </a:lnTo>
                    <a:lnTo>
                      <a:pt x="9818" y="16615"/>
                    </a:lnTo>
                    <a:lnTo>
                      <a:pt x="11782" y="14954"/>
                    </a:lnTo>
                    <a:lnTo>
                      <a:pt x="11782" y="14123"/>
                    </a:lnTo>
                    <a:lnTo>
                      <a:pt x="11782" y="12462"/>
                    </a:lnTo>
                    <a:lnTo>
                      <a:pt x="13745" y="10800"/>
                    </a:lnTo>
                    <a:lnTo>
                      <a:pt x="13745" y="9969"/>
                    </a:lnTo>
                    <a:lnTo>
                      <a:pt x="13745" y="9138"/>
                    </a:lnTo>
                    <a:lnTo>
                      <a:pt x="15709" y="8308"/>
                    </a:lnTo>
                    <a:lnTo>
                      <a:pt x="15709" y="7477"/>
                    </a:lnTo>
                    <a:lnTo>
                      <a:pt x="15709" y="6646"/>
                    </a:lnTo>
                    <a:lnTo>
                      <a:pt x="15709" y="6646"/>
                    </a:lnTo>
                    <a:lnTo>
                      <a:pt x="17673" y="5815"/>
                    </a:lnTo>
                    <a:lnTo>
                      <a:pt x="17673" y="4985"/>
                    </a:lnTo>
                    <a:lnTo>
                      <a:pt x="17673" y="4985"/>
                    </a:lnTo>
                    <a:lnTo>
                      <a:pt x="19636" y="4154"/>
                    </a:lnTo>
                    <a:lnTo>
                      <a:pt x="19636" y="4154"/>
                    </a:lnTo>
                    <a:lnTo>
                      <a:pt x="19636" y="4154"/>
                    </a:lnTo>
                    <a:lnTo>
                      <a:pt x="19636" y="4154"/>
                    </a:lnTo>
                    <a:lnTo>
                      <a:pt x="19636" y="4154"/>
                    </a:lnTo>
                    <a:lnTo>
                      <a:pt x="19636" y="4154"/>
                    </a:lnTo>
                    <a:lnTo>
                      <a:pt x="19636" y="4154"/>
                    </a:lnTo>
                    <a:lnTo>
                      <a:pt x="19636" y="4154"/>
                    </a:lnTo>
                    <a:lnTo>
                      <a:pt x="21600" y="3323"/>
                    </a:lnTo>
                    <a:lnTo>
                      <a:pt x="21600" y="3323"/>
                    </a:lnTo>
                    <a:lnTo>
                      <a:pt x="21600" y="3323"/>
                    </a:lnTo>
                    <a:lnTo>
                      <a:pt x="21600" y="3323"/>
                    </a:lnTo>
                    <a:lnTo>
                      <a:pt x="21600" y="3323"/>
                    </a:lnTo>
                    <a:lnTo>
                      <a:pt x="21600" y="3323"/>
                    </a:lnTo>
                    <a:lnTo>
                      <a:pt x="1963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66" name="Shape 1066"/>
              <p:cNvSpPr/>
              <p:nvPr/>
            </p:nvSpPr>
            <p:spPr>
              <a:xfrm>
                <a:off x="2055812" y="1285875"/>
                <a:ext cx="31751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543"/>
                    </a:moveTo>
                    <a:lnTo>
                      <a:pt x="21600" y="19543"/>
                    </a:lnTo>
                    <a:lnTo>
                      <a:pt x="20520" y="17486"/>
                    </a:lnTo>
                    <a:lnTo>
                      <a:pt x="19440" y="16457"/>
                    </a:lnTo>
                    <a:lnTo>
                      <a:pt x="18360" y="14400"/>
                    </a:lnTo>
                    <a:lnTo>
                      <a:pt x="17280" y="12343"/>
                    </a:lnTo>
                    <a:lnTo>
                      <a:pt x="15120" y="11314"/>
                    </a:lnTo>
                    <a:lnTo>
                      <a:pt x="14040" y="9257"/>
                    </a:lnTo>
                    <a:lnTo>
                      <a:pt x="14040" y="8229"/>
                    </a:lnTo>
                    <a:lnTo>
                      <a:pt x="12960" y="8229"/>
                    </a:lnTo>
                    <a:lnTo>
                      <a:pt x="12960" y="7200"/>
                    </a:lnTo>
                    <a:lnTo>
                      <a:pt x="11880" y="6171"/>
                    </a:lnTo>
                    <a:lnTo>
                      <a:pt x="10800" y="6171"/>
                    </a:lnTo>
                    <a:lnTo>
                      <a:pt x="10800" y="5143"/>
                    </a:lnTo>
                    <a:lnTo>
                      <a:pt x="9720" y="4114"/>
                    </a:lnTo>
                    <a:lnTo>
                      <a:pt x="9720" y="4114"/>
                    </a:lnTo>
                    <a:lnTo>
                      <a:pt x="8640" y="3086"/>
                    </a:lnTo>
                    <a:lnTo>
                      <a:pt x="7560" y="2057"/>
                    </a:lnTo>
                    <a:lnTo>
                      <a:pt x="7560" y="2057"/>
                    </a:lnTo>
                    <a:lnTo>
                      <a:pt x="6480" y="1029"/>
                    </a:lnTo>
                    <a:lnTo>
                      <a:pt x="5400" y="1029"/>
                    </a:lnTo>
                    <a:lnTo>
                      <a:pt x="5400" y="1029"/>
                    </a:lnTo>
                    <a:lnTo>
                      <a:pt x="432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80" y="4114"/>
                    </a:lnTo>
                    <a:lnTo>
                      <a:pt x="1080" y="4114"/>
                    </a:lnTo>
                    <a:lnTo>
                      <a:pt x="1080" y="4114"/>
                    </a:lnTo>
                    <a:lnTo>
                      <a:pt x="1080" y="4114"/>
                    </a:lnTo>
                    <a:lnTo>
                      <a:pt x="1080" y="4114"/>
                    </a:lnTo>
                    <a:lnTo>
                      <a:pt x="2160" y="4114"/>
                    </a:lnTo>
                    <a:lnTo>
                      <a:pt x="2160" y="4114"/>
                    </a:lnTo>
                    <a:lnTo>
                      <a:pt x="2160" y="4114"/>
                    </a:lnTo>
                    <a:lnTo>
                      <a:pt x="2160" y="4114"/>
                    </a:lnTo>
                    <a:lnTo>
                      <a:pt x="2160" y="4114"/>
                    </a:lnTo>
                    <a:lnTo>
                      <a:pt x="3240" y="5143"/>
                    </a:lnTo>
                    <a:lnTo>
                      <a:pt x="3240" y="5143"/>
                    </a:lnTo>
                    <a:lnTo>
                      <a:pt x="4320" y="5143"/>
                    </a:lnTo>
                    <a:lnTo>
                      <a:pt x="4320" y="5143"/>
                    </a:lnTo>
                    <a:lnTo>
                      <a:pt x="4320" y="6171"/>
                    </a:lnTo>
                    <a:lnTo>
                      <a:pt x="5400" y="6171"/>
                    </a:lnTo>
                    <a:lnTo>
                      <a:pt x="6480" y="7200"/>
                    </a:lnTo>
                    <a:lnTo>
                      <a:pt x="6480" y="7200"/>
                    </a:lnTo>
                    <a:lnTo>
                      <a:pt x="7560" y="8229"/>
                    </a:lnTo>
                    <a:lnTo>
                      <a:pt x="7560" y="8229"/>
                    </a:lnTo>
                    <a:lnTo>
                      <a:pt x="8640" y="9257"/>
                    </a:lnTo>
                    <a:lnTo>
                      <a:pt x="8640" y="10286"/>
                    </a:lnTo>
                    <a:lnTo>
                      <a:pt x="9720" y="10286"/>
                    </a:lnTo>
                    <a:lnTo>
                      <a:pt x="9720" y="11314"/>
                    </a:lnTo>
                    <a:lnTo>
                      <a:pt x="10800" y="12343"/>
                    </a:lnTo>
                    <a:lnTo>
                      <a:pt x="11880" y="13371"/>
                    </a:lnTo>
                    <a:lnTo>
                      <a:pt x="12960" y="15429"/>
                    </a:lnTo>
                    <a:lnTo>
                      <a:pt x="14040" y="17486"/>
                    </a:lnTo>
                    <a:lnTo>
                      <a:pt x="15120" y="18514"/>
                    </a:lnTo>
                    <a:lnTo>
                      <a:pt x="16200" y="20571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21600" y="195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67" name="Shape 1067"/>
              <p:cNvSpPr/>
              <p:nvPr/>
            </p:nvSpPr>
            <p:spPr>
              <a:xfrm>
                <a:off x="2081212" y="1316037"/>
                <a:ext cx="31751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520" y="17486"/>
                    </a:moveTo>
                    <a:lnTo>
                      <a:pt x="20520" y="17486"/>
                    </a:lnTo>
                    <a:lnTo>
                      <a:pt x="19440" y="17486"/>
                    </a:lnTo>
                    <a:lnTo>
                      <a:pt x="19440" y="17486"/>
                    </a:lnTo>
                    <a:lnTo>
                      <a:pt x="19440" y="17486"/>
                    </a:lnTo>
                    <a:lnTo>
                      <a:pt x="19440" y="17486"/>
                    </a:lnTo>
                    <a:lnTo>
                      <a:pt x="19440" y="17486"/>
                    </a:lnTo>
                    <a:lnTo>
                      <a:pt x="19440" y="17486"/>
                    </a:lnTo>
                    <a:lnTo>
                      <a:pt x="19440" y="17486"/>
                    </a:lnTo>
                    <a:lnTo>
                      <a:pt x="18360" y="17486"/>
                    </a:lnTo>
                    <a:lnTo>
                      <a:pt x="18360" y="17486"/>
                    </a:lnTo>
                    <a:lnTo>
                      <a:pt x="18360" y="17486"/>
                    </a:lnTo>
                    <a:lnTo>
                      <a:pt x="18360" y="16457"/>
                    </a:lnTo>
                    <a:lnTo>
                      <a:pt x="18360" y="16457"/>
                    </a:lnTo>
                    <a:lnTo>
                      <a:pt x="17280" y="16457"/>
                    </a:lnTo>
                    <a:lnTo>
                      <a:pt x="17280" y="16457"/>
                    </a:lnTo>
                    <a:lnTo>
                      <a:pt x="17280" y="16457"/>
                    </a:lnTo>
                    <a:lnTo>
                      <a:pt x="16200" y="15429"/>
                    </a:lnTo>
                    <a:lnTo>
                      <a:pt x="16200" y="15429"/>
                    </a:lnTo>
                    <a:lnTo>
                      <a:pt x="15120" y="14400"/>
                    </a:lnTo>
                    <a:lnTo>
                      <a:pt x="15120" y="14400"/>
                    </a:lnTo>
                    <a:lnTo>
                      <a:pt x="14040" y="13371"/>
                    </a:lnTo>
                    <a:lnTo>
                      <a:pt x="12960" y="12343"/>
                    </a:lnTo>
                    <a:lnTo>
                      <a:pt x="12960" y="12343"/>
                    </a:lnTo>
                    <a:lnTo>
                      <a:pt x="11880" y="11314"/>
                    </a:lnTo>
                    <a:lnTo>
                      <a:pt x="11880" y="11314"/>
                    </a:lnTo>
                    <a:lnTo>
                      <a:pt x="10800" y="10286"/>
                    </a:lnTo>
                    <a:lnTo>
                      <a:pt x="10800" y="9257"/>
                    </a:lnTo>
                    <a:lnTo>
                      <a:pt x="9720" y="7200"/>
                    </a:lnTo>
                    <a:lnTo>
                      <a:pt x="8640" y="6171"/>
                    </a:lnTo>
                    <a:lnTo>
                      <a:pt x="7560" y="4114"/>
                    </a:lnTo>
                    <a:lnTo>
                      <a:pt x="6480" y="3086"/>
                    </a:lnTo>
                    <a:lnTo>
                      <a:pt x="5400" y="1029"/>
                    </a:lnTo>
                    <a:lnTo>
                      <a:pt x="4320" y="0"/>
                    </a:lnTo>
                    <a:lnTo>
                      <a:pt x="0" y="2057"/>
                    </a:lnTo>
                    <a:lnTo>
                      <a:pt x="1080" y="4114"/>
                    </a:lnTo>
                    <a:lnTo>
                      <a:pt x="2160" y="5143"/>
                    </a:lnTo>
                    <a:lnTo>
                      <a:pt x="3240" y="7200"/>
                    </a:lnTo>
                    <a:lnTo>
                      <a:pt x="4320" y="8229"/>
                    </a:lnTo>
                    <a:lnTo>
                      <a:pt x="5400" y="10286"/>
                    </a:lnTo>
                    <a:lnTo>
                      <a:pt x="6480" y="12343"/>
                    </a:lnTo>
                    <a:lnTo>
                      <a:pt x="7560" y="12343"/>
                    </a:lnTo>
                    <a:lnTo>
                      <a:pt x="8640" y="13371"/>
                    </a:lnTo>
                    <a:lnTo>
                      <a:pt x="8640" y="14400"/>
                    </a:lnTo>
                    <a:lnTo>
                      <a:pt x="9720" y="15429"/>
                    </a:lnTo>
                    <a:lnTo>
                      <a:pt x="9720" y="15429"/>
                    </a:lnTo>
                    <a:lnTo>
                      <a:pt x="10800" y="16457"/>
                    </a:lnTo>
                    <a:lnTo>
                      <a:pt x="10800" y="17486"/>
                    </a:lnTo>
                    <a:lnTo>
                      <a:pt x="11880" y="17486"/>
                    </a:lnTo>
                    <a:lnTo>
                      <a:pt x="12960" y="18514"/>
                    </a:lnTo>
                    <a:lnTo>
                      <a:pt x="12960" y="18514"/>
                    </a:lnTo>
                    <a:lnTo>
                      <a:pt x="14040" y="19543"/>
                    </a:lnTo>
                    <a:lnTo>
                      <a:pt x="15120" y="19543"/>
                    </a:lnTo>
                    <a:lnTo>
                      <a:pt x="15120" y="20571"/>
                    </a:lnTo>
                    <a:lnTo>
                      <a:pt x="16200" y="20571"/>
                    </a:lnTo>
                    <a:lnTo>
                      <a:pt x="16200" y="20571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18360" y="21600"/>
                    </a:lnTo>
                    <a:lnTo>
                      <a:pt x="18360" y="21600"/>
                    </a:lnTo>
                    <a:lnTo>
                      <a:pt x="19440" y="21600"/>
                    </a:lnTo>
                    <a:lnTo>
                      <a:pt x="19440" y="21600"/>
                    </a:lnTo>
                    <a:lnTo>
                      <a:pt x="19440" y="21600"/>
                    </a:lnTo>
                    <a:lnTo>
                      <a:pt x="20520" y="21600"/>
                    </a:lnTo>
                    <a:lnTo>
                      <a:pt x="2052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0520" y="174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68" name="Shape 1068"/>
              <p:cNvSpPr/>
              <p:nvPr/>
            </p:nvSpPr>
            <p:spPr>
              <a:xfrm>
                <a:off x="2111375" y="1308100"/>
                <a:ext cx="17463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3745" y="0"/>
                    </a:moveTo>
                    <a:lnTo>
                      <a:pt x="13745" y="0"/>
                    </a:lnTo>
                    <a:lnTo>
                      <a:pt x="11782" y="1662"/>
                    </a:lnTo>
                    <a:lnTo>
                      <a:pt x="11782" y="3323"/>
                    </a:lnTo>
                    <a:lnTo>
                      <a:pt x="11782" y="4154"/>
                    </a:lnTo>
                    <a:lnTo>
                      <a:pt x="9818" y="5815"/>
                    </a:lnTo>
                    <a:lnTo>
                      <a:pt x="9818" y="7477"/>
                    </a:lnTo>
                    <a:lnTo>
                      <a:pt x="9818" y="9138"/>
                    </a:lnTo>
                    <a:lnTo>
                      <a:pt x="9818" y="9969"/>
                    </a:lnTo>
                    <a:lnTo>
                      <a:pt x="7855" y="10800"/>
                    </a:lnTo>
                    <a:lnTo>
                      <a:pt x="7855" y="11631"/>
                    </a:lnTo>
                    <a:lnTo>
                      <a:pt x="7855" y="11631"/>
                    </a:lnTo>
                    <a:lnTo>
                      <a:pt x="7855" y="12462"/>
                    </a:lnTo>
                    <a:lnTo>
                      <a:pt x="5891" y="13292"/>
                    </a:lnTo>
                    <a:lnTo>
                      <a:pt x="5891" y="14123"/>
                    </a:lnTo>
                    <a:lnTo>
                      <a:pt x="5891" y="14123"/>
                    </a:lnTo>
                    <a:lnTo>
                      <a:pt x="5891" y="14954"/>
                    </a:lnTo>
                    <a:lnTo>
                      <a:pt x="3927" y="14954"/>
                    </a:lnTo>
                    <a:lnTo>
                      <a:pt x="3927" y="15785"/>
                    </a:lnTo>
                    <a:lnTo>
                      <a:pt x="3927" y="16615"/>
                    </a:lnTo>
                    <a:lnTo>
                      <a:pt x="3927" y="16615"/>
                    </a:lnTo>
                    <a:lnTo>
                      <a:pt x="1964" y="16615"/>
                    </a:lnTo>
                    <a:lnTo>
                      <a:pt x="1964" y="17446"/>
                    </a:lnTo>
                    <a:lnTo>
                      <a:pt x="1964" y="17446"/>
                    </a:lnTo>
                    <a:lnTo>
                      <a:pt x="1964" y="17446"/>
                    </a:lnTo>
                    <a:lnTo>
                      <a:pt x="1964" y="17446"/>
                    </a:lnTo>
                    <a:lnTo>
                      <a:pt x="0" y="17446"/>
                    </a:lnTo>
                    <a:lnTo>
                      <a:pt x="0" y="17446"/>
                    </a:lnTo>
                    <a:lnTo>
                      <a:pt x="0" y="17446"/>
                    </a:lnTo>
                    <a:lnTo>
                      <a:pt x="0" y="18277"/>
                    </a:lnTo>
                    <a:lnTo>
                      <a:pt x="0" y="18277"/>
                    </a:lnTo>
                    <a:lnTo>
                      <a:pt x="0" y="18277"/>
                    </a:lnTo>
                    <a:lnTo>
                      <a:pt x="1964" y="21600"/>
                    </a:lnTo>
                    <a:lnTo>
                      <a:pt x="1964" y="21600"/>
                    </a:lnTo>
                    <a:lnTo>
                      <a:pt x="3927" y="21600"/>
                    </a:lnTo>
                    <a:lnTo>
                      <a:pt x="3927" y="20769"/>
                    </a:lnTo>
                    <a:lnTo>
                      <a:pt x="3927" y="20769"/>
                    </a:lnTo>
                    <a:lnTo>
                      <a:pt x="5891" y="20769"/>
                    </a:lnTo>
                    <a:lnTo>
                      <a:pt x="5891" y="20769"/>
                    </a:lnTo>
                    <a:lnTo>
                      <a:pt x="5891" y="19938"/>
                    </a:lnTo>
                    <a:lnTo>
                      <a:pt x="7855" y="19938"/>
                    </a:lnTo>
                    <a:lnTo>
                      <a:pt x="7855" y="19938"/>
                    </a:lnTo>
                    <a:lnTo>
                      <a:pt x="9818" y="19108"/>
                    </a:lnTo>
                    <a:lnTo>
                      <a:pt x="9818" y="18277"/>
                    </a:lnTo>
                    <a:lnTo>
                      <a:pt x="9818" y="18277"/>
                    </a:lnTo>
                    <a:lnTo>
                      <a:pt x="11782" y="17446"/>
                    </a:lnTo>
                    <a:lnTo>
                      <a:pt x="11782" y="16615"/>
                    </a:lnTo>
                    <a:lnTo>
                      <a:pt x="13745" y="16615"/>
                    </a:lnTo>
                    <a:lnTo>
                      <a:pt x="13745" y="15785"/>
                    </a:lnTo>
                    <a:lnTo>
                      <a:pt x="13745" y="14954"/>
                    </a:lnTo>
                    <a:lnTo>
                      <a:pt x="15709" y="14123"/>
                    </a:lnTo>
                    <a:lnTo>
                      <a:pt x="15709" y="13292"/>
                    </a:lnTo>
                    <a:lnTo>
                      <a:pt x="15709" y="12462"/>
                    </a:lnTo>
                    <a:lnTo>
                      <a:pt x="15709" y="12462"/>
                    </a:lnTo>
                    <a:lnTo>
                      <a:pt x="17673" y="11631"/>
                    </a:lnTo>
                    <a:lnTo>
                      <a:pt x="17673" y="10800"/>
                    </a:lnTo>
                    <a:lnTo>
                      <a:pt x="17673" y="9969"/>
                    </a:lnTo>
                    <a:lnTo>
                      <a:pt x="17673" y="8308"/>
                    </a:lnTo>
                    <a:lnTo>
                      <a:pt x="19636" y="6646"/>
                    </a:lnTo>
                    <a:lnTo>
                      <a:pt x="19636" y="4985"/>
                    </a:lnTo>
                    <a:lnTo>
                      <a:pt x="19636" y="3323"/>
                    </a:lnTo>
                    <a:lnTo>
                      <a:pt x="19636" y="1662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374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69" name="Shape 1069"/>
              <p:cNvSpPr/>
              <p:nvPr/>
            </p:nvSpPr>
            <p:spPr>
              <a:xfrm>
                <a:off x="2122487" y="1268412"/>
                <a:ext cx="15876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440" y="0"/>
                    </a:moveTo>
                    <a:lnTo>
                      <a:pt x="19440" y="0"/>
                    </a:lnTo>
                    <a:lnTo>
                      <a:pt x="19440" y="0"/>
                    </a:lnTo>
                    <a:lnTo>
                      <a:pt x="19440" y="0"/>
                    </a:lnTo>
                    <a:lnTo>
                      <a:pt x="17280" y="0"/>
                    </a:lnTo>
                    <a:lnTo>
                      <a:pt x="17280" y="0"/>
                    </a:lnTo>
                    <a:lnTo>
                      <a:pt x="17280" y="0"/>
                    </a:lnTo>
                    <a:lnTo>
                      <a:pt x="15120" y="864"/>
                    </a:lnTo>
                    <a:lnTo>
                      <a:pt x="15120" y="864"/>
                    </a:lnTo>
                    <a:lnTo>
                      <a:pt x="15120" y="864"/>
                    </a:lnTo>
                    <a:lnTo>
                      <a:pt x="12960" y="1728"/>
                    </a:lnTo>
                    <a:lnTo>
                      <a:pt x="12960" y="1728"/>
                    </a:lnTo>
                    <a:lnTo>
                      <a:pt x="10800" y="2592"/>
                    </a:lnTo>
                    <a:lnTo>
                      <a:pt x="10800" y="3456"/>
                    </a:lnTo>
                    <a:lnTo>
                      <a:pt x="8640" y="3456"/>
                    </a:lnTo>
                    <a:lnTo>
                      <a:pt x="8640" y="4320"/>
                    </a:lnTo>
                    <a:lnTo>
                      <a:pt x="6480" y="5184"/>
                    </a:lnTo>
                    <a:lnTo>
                      <a:pt x="6480" y="5184"/>
                    </a:lnTo>
                    <a:lnTo>
                      <a:pt x="6480" y="6048"/>
                    </a:lnTo>
                    <a:lnTo>
                      <a:pt x="6480" y="6912"/>
                    </a:lnTo>
                    <a:lnTo>
                      <a:pt x="4320" y="7776"/>
                    </a:lnTo>
                    <a:lnTo>
                      <a:pt x="4320" y="8640"/>
                    </a:lnTo>
                    <a:lnTo>
                      <a:pt x="4320" y="9504"/>
                    </a:lnTo>
                    <a:lnTo>
                      <a:pt x="4320" y="10368"/>
                    </a:lnTo>
                    <a:lnTo>
                      <a:pt x="2160" y="11232"/>
                    </a:lnTo>
                    <a:lnTo>
                      <a:pt x="2160" y="12096"/>
                    </a:lnTo>
                    <a:lnTo>
                      <a:pt x="2160" y="13824"/>
                    </a:lnTo>
                    <a:lnTo>
                      <a:pt x="2160" y="14688"/>
                    </a:lnTo>
                    <a:lnTo>
                      <a:pt x="0" y="16416"/>
                    </a:lnTo>
                    <a:lnTo>
                      <a:pt x="0" y="18144"/>
                    </a:lnTo>
                    <a:lnTo>
                      <a:pt x="0" y="19872"/>
                    </a:lnTo>
                    <a:lnTo>
                      <a:pt x="0" y="21600"/>
                    </a:lnTo>
                    <a:lnTo>
                      <a:pt x="8640" y="21600"/>
                    </a:lnTo>
                    <a:lnTo>
                      <a:pt x="8640" y="20736"/>
                    </a:lnTo>
                    <a:lnTo>
                      <a:pt x="8640" y="19008"/>
                    </a:lnTo>
                    <a:lnTo>
                      <a:pt x="8640" y="17280"/>
                    </a:lnTo>
                    <a:lnTo>
                      <a:pt x="10800" y="15552"/>
                    </a:lnTo>
                    <a:lnTo>
                      <a:pt x="10800" y="13824"/>
                    </a:lnTo>
                    <a:lnTo>
                      <a:pt x="12960" y="12960"/>
                    </a:lnTo>
                    <a:lnTo>
                      <a:pt x="12960" y="12096"/>
                    </a:lnTo>
                    <a:lnTo>
                      <a:pt x="12960" y="11232"/>
                    </a:lnTo>
                    <a:lnTo>
                      <a:pt x="12960" y="10368"/>
                    </a:lnTo>
                    <a:lnTo>
                      <a:pt x="12960" y="9504"/>
                    </a:lnTo>
                    <a:lnTo>
                      <a:pt x="15120" y="8640"/>
                    </a:lnTo>
                    <a:lnTo>
                      <a:pt x="15120" y="8640"/>
                    </a:lnTo>
                    <a:lnTo>
                      <a:pt x="15120" y="7776"/>
                    </a:lnTo>
                    <a:lnTo>
                      <a:pt x="15120" y="6912"/>
                    </a:lnTo>
                    <a:lnTo>
                      <a:pt x="15120" y="6048"/>
                    </a:lnTo>
                    <a:lnTo>
                      <a:pt x="17280" y="6048"/>
                    </a:lnTo>
                    <a:lnTo>
                      <a:pt x="17280" y="5184"/>
                    </a:lnTo>
                    <a:lnTo>
                      <a:pt x="17280" y="5184"/>
                    </a:lnTo>
                    <a:lnTo>
                      <a:pt x="19440" y="4320"/>
                    </a:lnTo>
                    <a:lnTo>
                      <a:pt x="19440" y="4320"/>
                    </a:lnTo>
                    <a:lnTo>
                      <a:pt x="19440" y="4320"/>
                    </a:lnTo>
                    <a:lnTo>
                      <a:pt x="19440" y="3456"/>
                    </a:lnTo>
                    <a:lnTo>
                      <a:pt x="21600" y="3456"/>
                    </a:lnTo>
                    <a:lnTo>
                      <a:pt x="21600" y="3456"/>
                    </a:lnTo>
                    <a:lnTo>
                      <a:pt x="21600" y="3456"/>
                    </a:lnTo>
                    <a:lnTo>
                      <a:pt x="21600" y="3456"/>
                    </a:lnTo>
                    <a:lnTo>
                      <a:pt x="21600" y="3456"/>
                    </a:lnTo>
                    <a:lnTo>
                      <a:pt x="21600" y="3456"/>
                    </a:lnTo>
                    <a:lnTo>
                      <a:pt x="21600" y="3456"/>
                    </a:lnTo>
                    <a:lnTo>
                      <a:pt x="21600" y="3456"/>
                    </a:lnTo>
                    <a:lnTo>
                      <a:pt x="21600" y="3456"/>
                    </a:lnTo>
                    <a:lnTo>
                      <a:pt x="194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70" name="Shape 1070"/>
              <p:cNvSpPr/>
              <p:nvPr/>
            </p:nvSpPr>
            <p:spPr>
              <a:xfrm>
                <a:off x="2136775" y="1266825"/>
                <a:ext cx="33338" cy="3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655"/>
                    </a:moveTo>
                    <a:lnTo>
                      <a:pt x="21600" y="18655"/>
                    </a:lnTo>
                    <a:lnTo>
                      <a:pt x="19543" y="17673"/>
                    </a:lnTo>
                    <a:lnTo>
                      <a:pt x="18514" y="15709"/>
                    </a:lnTo>
                    <a:lnTo>
                      <a:pt x="17486" y="14727"/>
                    </a:lnTo>
                    <a:lnTo>
                      <a:pt x="16457" y="12764"/>
                    </a:lnTo>
                    <a:lnTo>
                      <a:pt x="15429" y="11782"/>
                    </a:lnTo>
                    <a:lnTo>
                      <a:pt x="14400" y="9818"/>
                    </a:lnTo>
                    <a:lnTo>
                      <a:pt x="13371" y="8836"/>
                    </a:lnTo>
                    <a:lnTo>
                      <a:pt x="13371" y="7855"/>
                    </a:lnTo>
                    <a:lnTo>
                      <a:pt x="12343" y="7855"/>
                    </a:lnTo>
                    <a:lnTo>
                      <a:pt x="12343" y="6873"/>
                    </a:lnTo>
                    <a:lnTo>
                      <a:pt x="11314" y="5891"/>
                    </a:lnTo>
                    <a:lnTo>
                      <a:pt x="10286" y="5891"/>
                    </a:lnTo>
                    <a:lnTo>
                      <a:pt x="10286" y="4909"/>
                    </a:lnTo>
                    <a:lnTo>
                      <a:pt x="9257" y="3927"/>
                    </a:lnTo>
                    <a:lnTo>
                      <a:pt x="9257" y="3927"/>
                    </a:lnTo>
                    <a:lnTo>
                      <a:pt x="8229" y="2945"/>
                    </a:lnTo>
                    <a:lnTo>
                      <a:pt x="7200" y="2945"/>
                    </a:lnTo>
                    <a:lnTo>
                      <a:pt x="7200" y="1964"/>
                    </a:lnTo>
                    <a:lnTo>
                      <a:pt x="6171" y="1964"/>
                    </a:lnTo>
                    <a:lnTo>
                      <a:pt x="5143" y="982"/>
                    </a:lnTo>
                    <a:lnTo>
                      <a:pt x="4114" y="982"/>
                    </a:lnTo>
                    <a:lnTo>
                      <a:pt x="4114" y="982"/>
                    </a:lnTo>
                    <a:lnTo>
                      <a:pt x="3086" y="982"/>
                    </a:lnTo>
                    <a:lnTo>
                      <a:pt x="3086" y="982"/>
                    </a:lnTo>
                    <a:lnTo>
                      <a:pt x="3086" y="982"/>
                    </a:lnTo>
                    <a:lnTo>
                      <a:pt x="2057" y="0"/>
                    </a:lnTo>
                    <a:lnTo>
                      <a:pt x="2057" y="0"/>
                    </a:lnTo>
                    <a:lnTo>
                      <a:pt x="1029" y="982"/>
                    </a:lnTo>
                    <a:lnTo>
                      <a:pt x="1029" y="982"/>
                    </a:lnTo>
                    <a:lnTo>
                      <a:pt x="0" y="982"/>
                    </a:lnTo>
                    <a:lnTo>
                      <a:pt x="1029" y="4909"/>
                    </a:lnTo>
                    <a:lnTo>
                      <a:pt x="1029" y="4909"/>
                    </a:lnTo>
                    <a:lnTo>
                      <a:pt x="2057" y="4909"/>
                    </a:lnTo>
                    <a:lnTo>
                      <a:pt x="2057" y="4909"/>
                    </a:lnTo>
                    <a:lnTo>
                      <a:pt x="2057" y="4909"/>
                    </a:lnTo>
                    <a:lnTo>
                      <a:pt x="2057" y="4909"/>
                    </a:lnTo>
                    <a:lnTo>
                      <a:pt x="2057" y="4909"/>
                    </a:lnTo>
                    <a:lnTo>
                      <a:pt x="2057" y="4909"/>
                    </a:lnTo>
                    <a:lnTo>
                      <a:pt x="3086" y="4909"/>
                    </a:lnTo>
                    <a:lnTo>
                      <a:pt x="3086" y="4909"/>
                    </a:lnTo>
                    <a:lnTo>
                      <a:pt x="3086" y="4909"/>
                    </a:lnTo>
                    <a:lnTo>
                      <a:pt x="4114" y="4909"/>
                    </a:lnTo>
                    <a:lnTo>
                      <a:pt x="4114" y="5891"/>
                    </a:lnTo>
                    <a:lnTo>
                      <a:pt x="5143" y="5891"/>
                    </a:lnTo>
                    <a:lnTo>
                      <a:pt x="5143" y="5891"/>
                    </a:lnTo>
                    <a:lnTo>
                      <a:pt x="6171" y="6873"/>
                    </a:lnTo>
                    <a:lnTo>
                      <a:pt x="6171" y="6873"/>
                    </a:lnTo>
                    <a:lnTo>
                      <a:pt x="7200" y="7855"/>
                    </a:lnTo>
                    <a:lnTo>
                      <a:pt x="7200" y="7855"/>
                    </a:lnTo>
                    <a:lnTo>
                      <a:pt x="8229" y="8836"/>
                    </a:lnTo>
                    <a:lnTo>
                      <a:pt x="8229" y="9818"/>
                    </a:lnTo>
                    <a:lnTo>
                      <a:pt x="9257" y="9818"/>
                    </a:lnTo>
                    <a:lnTo>
                      <a:pt x="10286" y="10800"/>
                    </a:lnTo>
                    <a:lnTo>
                      <a:pt x="10286" y="11782"/>
                    </a:lnTo>
                    <a:lnTo>
                      <a:pt x="11314" y="12764"/>
                    </a:lnTo>
                    <a:lnTo>
                      <a:pt x="12343" y="13745"/>
                    </a:lnTo>
                    <a:lnTo>
                      <a:pt x="13371" y="15709"/>
                    </a:lnTo>
                    <a:lnTo>
                      <a:pt x="14400" y="16691"/>
                    </a:lnTo>
                    <a:lnTo>
                      <a:pt x="15429" y="18655"/>
                    </a:lnTo>
                    <a:lnTo>
                      <a:pt x="16457" y="19636"/>
                    </a:lnTo>
                    <a:lnTo>
                      <a:pt x="17486" y="21600"/>
                    </a:lnTo>
                    <a:lnTo>
                      <a:pt x="17486" y="21600"/>
                    </a:lnTo>
                    <a:lnTo>
                      <a:pt x="21600" y="1865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71" name="Shape 1071"/>
              <p:cNvSpPr/>
              <p:nvPr/>
            </p:nvSpPr>
            <p:spPr>
              <a:xfrm>
                <a:off x="2163762" y="1296987"/>
                <a:ext cx="30163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463" y="16691"/>
                    </a:moveTo>
                    <a:lnTo>
                      <a:pt x="20463" y="16691"/>
                    </a:lnTo>
                    <a:lnTo>
                      <a:pt x="20463" y="16691"/>
                    </a:lnTo>
                    <a:lnTo>
                      <a:pt x="20463" y="16691"/>
                    </a:lnTo>
                    <a:lnTo>
                      <a:pt x="20463" y="16691"/>
                    </a:lnTo>
                    <a:lnTo>
                      <a:pt x="20463" y="16691"/>
                    </a:lnTo>
                    <a:lnTo>
                      <a:pt x="20463" y="16691"/>
                    </a:lnTo>
                    <a:lnTo>
                      <a:pt x="20463" y="16691"/>
                    </a:lnTo>
                    <a:lnTo>
                      <a:pt x="19326" y="16691"/>
                    </a:lnTo>
                    <a:lnTo>
                      <a:pt x="19326" y="16691"/>
                    </a:lnTo>
                    <a:lnTo>
                      <a:pt x="19326" y="16691"/>
                    </a:lnTo>
                    <a:lnTo>
                      <a:pt x="19326" y="16691"/>
                    </a:lnTo>
                    <a:lnTo>
                      <a:pt x="18189" y="16691"/>
                    </a:lnTo>
                    <a:lnTo>
                      <a:pt x="18189" y="15709"/>
                    </a:lnTo>
                    <a:lnTo>
                      <a:pt x="17053" y="15709"/>
                    </a:lnTo>
                    <a:lnTo>
                      <a:pt x="17053" y="15709"/>
                    </a:lnTo>
                    <a:lnTo>
                      <a:pt x="15916" y="14727"/>
                    </a:lnTo>
                    <a:lnTo>
                      <a:pt x="15916" y="14727"/>
                    </a:lnTo>
                    <a:lnTo>
                      <a:pt x="14779" y="13745"/>
                    </a:lnTo>
                    <a:lnTo>
                      <a:pt x="14779" y="12764"/>
                    </a:lnTo>
                    <a:lnTo>
                      <a:pt x="13642" y="12764"/>
                    </a:lnTo>
                    <a:lnTo>
                      <a:pt x="13642" y="11782"/>
                    </a:lnTo>
                    <a:lnTo>
                      <a:pt x="12505" y="10800"/>
                    </a:lnTo>
                    <a:lnTo>
                      <a:pt x="11368" y="8836"/>
                    </a:lnTo>
                    <a:lnTo>
                      <a:pt x="10232" y="7855"/>
                    </a:lnTo>
                    <a:lnTo>
                      <a:pt x="9095" y="5891"/>
                    </a:lnTo>
                    <a:lnTo>
                      <a:pt x="7958" y="4909"/>
                    </a:lnTo>
                    <a:lnTo>
                      <a:pt x="6821" y="2945"/>
                    </a:lnTo>
                    <a:lnTo>
                      <a:pt x="5684" y="1964"/>
                    </a:lnTo>
                    <a:lnTo>
                      <a:pt x="4547" y="0"/>
                    </a:lnTo>
                    <a:lnTo>
                      <a:pt x="0" y="2945"/>
                    </a:lnTo>
                    <a:lnTo>
                      <a:pt x="1137" y="3927"/>
                    </a:lnTo>
                    <a:lnTo>
                      <a:pt x="2274" y="5891"/>
                    </a:lnTo>
                    <a:lnTo>
                      <a:pt x="3411" y="6873"/>
                    </a:lnTo>
                    <a:lnTo>
                      <a:pt x="4547" y="8836"/>
                    </a:lnTo>
                    <a:lnTo>
                      <a:pt x="5684" y="9818"/>
                    </a:lnTo>
                    <a:lnTo>
                      <a:pt x="6821" y="11782"/>
                    </a:lnTo>
                    <a:lnTo>
                      <a:pt x="7958" y="12764"/>
                    </a:lnTo>
                    <a:lnTo>
                      <a:pt x="9095" y="14727"/>
                    </a:lnTo>
                    <a:lnTo>
                      <a:pt x="10232" y="15709"/>
                    </a:lnTo>
                    <a:lnTo>
                      <a:pt x="11368" y="15709"/>
                    </a:lnTo>
                    <a:lnTo>
                      <a:pt x="11368" y="16691"/>
                    </a:lnTo>
                    <a:lnTo>
                      <a:pt x="12505" y="17673"/>
                    </a:lnTo>
                    <a:lnTo>
                      <a:pt x="12505" y="17673"/>
                    </a:lnTo>
                    <a:lnTo>
                      <a:pt x="13642" y="18655"/>
                    </a:lnTo>
                    <a:lnTo>
                      <a:pt x="14779" y="18655"/>
                    </a:lnTo>
                    <a:lnTo>
                      <a:pt x="14779" y="19636"/>
                    </a:lnTo>
                    <a:lnTo>
                      <a:pt x="15916" y="19636"/>
                    </a:lnTo>
                    <a:lnTo>
                      <a:pt x="15916" y="20618"/>
                    </a:lnTo>
                    <a:lnTo>
                      <a:pt x="17053" y="20618"/>
                    </a:lnTo>
                    <a:lnTo>
                      <a:pt x="18189" y="20618"/>
                    </a:lnTo>
                    <a:lnTo>
                      <a:pt x="18189" y="20618"/>
                    </a:lnTo>
                    <a:lnTo>
                      <a:pt x="19326" y="20618"/>
                    </a:lnTo>
                    <a:lnTo>
                      <a:pt x="19326" y="21600"/>
                    </a:lnTo>
                    <a:lnTo>
                      <a:pt x="20463" y="21600"/>
                    </a:lnTo>
                    <a:lnTo>
                      <a:pt x="20463" y="21600"/>
                    </a:lnTo>
                    <a:lnTo>
                      <a:pt x="20463" y="21600"/>
                    </a:lnTo>
                    <a:lnTo>
                      <a:pt x="21600" y="20618"/>
                    </a:lnTo>
                    <a:lnTo>
                      <a:pt x="21600" y="20618"/>
                    </a:lnTo>
                    <a:lnTo>
                      <a:pt x="21600" y="20618"/>
                    </a:lnTo>
                    <a:lnTo>
                      <a:pt x="20463" y="1669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72" name="Shape 1072"/>
              <p:cNvSpPr/>
              <p:nvPr/>
            </p:nvSpPr>
            <p:spPr>
              <a:xfrm>
                <a:off x="2192337" y="1289050"/>
                <a:ext cx="17463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3745" y="0"/>
                    </a:moveTo>
                    <a:lnTo>
                      <a:pt x="13745" y="0"/>
                    </a:lnTo>
                    <a:lnTo>
                      <a:pt x="13745" y="1662"/>
                    </a:lnTo>
                    <a:lnTo>
                      <a:pt x="13745" y="3323"/>
                    </a:lnTo>
                    <a:lnTo>
                      <a:pt x="11782" y="4985"/>
                    </a:lnTo>
                    <a:lnTo>
                      <a:pt x="11782" y="6646"/>
                    </a:lnTo>
                    <a:lnTo>
                      <a:pt x="11782" y="8308"/>
                    </a:lnTo>
                    <a:lnTo>
                      <a:pt x="9818" y="9969"/>
                    </a:lnTo>
                    <a:lnTo>
                      <a:pt x="9818" y="9969"/>
                    </a:lnTo>
                    <a:lnTo>
                      <a:pt x="9818" y="10800"/>
                    </a:lnTo>
                    <a:lnTo>
                      <a:pt x="9818" y="11631"/>
                    </a:lnTo>
                    <a:lnTo>
                      <a:pt x="9818" y="12462"/>
                    </a:lnTo>
                    <a:lnTo>
                      <a:pt x="7855" y="13292"/>
                    </a:lnTo>
                    <a:lnTo>
                      <a:pt x="7855" y="14123"/>
                    </a:lnTo>
                    <a:lnTo>
                      <a:pt x="7855" y="14123"/>
                    </a:lnTo>
                    <a:lnTo>
                      <a:pt x="7855" y="14954"/>
                    </a:lnTo>
                    <a:lnTo>
                      <a:pt x="5891" y="15785"/>
                    </a:lnTo>
                    <a:lnTo>
                      <a:pt x="5891" y="15785"/>
                    </a:lnTo>
                    <a:lnTo>
                      <a:pt x="5891" y="16615"/>
                    </a:lnTo>
                    <a:lnTo>
                      <a:pt x="3927" y="16615"/>
                    </a:lnTo>
                    <a:lnTo>
                      <a:pt x="3927" y="17446"/>
                    </a:lnTo>
                    <a:lnTo>
                      <a:pt x="3927" y="17446"/>
                    </a:lnTo>
                    <a:lnTo>
                      <a:pt x="1964" y="17446"/>
                    </a:lnTo>
                    <a:lnTo>
                      <a:pt x="1964" y="18277"/>
                    </a:lnTo>
                    <a:lnTo>
                      <a:pt x="1964" y="18277"/>
                    </a:lnTo>
                    <a:lnTo>
                      <a:pt x="1964" y="18277"/>
                    </a:lnTo>
                    <a:lnTo>
                      <a:pt x="1964" y="18277"/>
                    </a:lnTo>
                    <a:lnTo>
                      <a:pt x="1964" y="18277"/>
                    </a:lnTo>
                    <a:lnTo>
                      <a:pt x="1964" y="18277"/>
                    </a:lnTo>
                    <a:lnTo>
                      <a:pt x="0" y="18277"/>
                    </a:lnTo>
                    <a:lnTo>
                      <a:pt x="0" y="18277"/>
                    </a:lnTo>
                    <a:lnTo>
                      <a:pt x="0" y="18277"/>
                    </a:lnTo>
                    <a:lnTo>
                      <a:pt x="1964" y="21600"/>
                    </a:lnTo>
                    <a:lnTo>
                      <a:pt x="3927" y="21600"/>
                    </a:lnTo>
                    <a:lnTo>
                      <a:pt x="3927" y="21600"/>
                    </a:lnTo>
                    <a:lnTo>
                      <a:pt x="3927" y="21600"/>
                    </a:lnTo>
                    <a:lnTo>
                      <a:pt x="5891" y="21600"/>
                    </a:lnTo>
                    <a:lnTo>
                      <a:pt x="5891" y="21600"/>
                    </a:lnTo>
                    <a:lnTo>
                      <a:pt x="5891" y="20769"/>
                    </a:lnTo>
                    <a:lnTo>
                      <a:pt x="7855" y="20769"/>
                    </a:lnTo>
                    <a:lnTo>
                      <a:pt x="7855" y="20769"/>
                    </a:lnTo>
                    <a:lnTo>
                      <a:pt x="9818" y="19938"/>
                    </a:lnTo>
                    <a:lnTo>
                      <a:pt x="9818" y="19938"/>
                    </a:lnTo>
                    <a:lnTo>
                      <a:pt x="11782" y="19108"/>
                    </a:lnTo>
                    <a:lnTo>
                      <a:pt x="11782" y="19108"/>
                    </a:lnTo>
                    <a:lnTo>
                      <a:pt x="11782" y="18277"/>
                    </a:lnTo>
                    <a:lnTo>
                      <a:pt x="13745" y="17446"/>
                    </a:lnTo>
                    <a:lnTo>
                      <a:pt x="13745" y="16615"/>
                    </a:lnTo>
                    <a:lnTo>
                      <a:pt x="13745" y="16615"/>
                    </a:lnTo>
                    <a:lnTo>
                      <a:pt x="15709" y="15785"/>
                    </a:lnTo>
                    <a:lnTo>
                      <a:pt x="15709" y="14954"/>
                    </a:lnTo>
                    <a:lnTo>
                      <a:pt x="15709" y="14123"/>
                    </a:lnTo>
                    <a:lnTo>
                      <a:pt x="17673" y="13292"/>
                    </a:lnTo>
                    <a:lnTo>
                      <a:pt x="17673" y="12462"/>
                    </a:lnTo>
                    <a:lnTo>
                      <a:pt x="17673" y="11631"/>
                    </a:lnTo>
                    <a:lnTo>
                      <a:pt x="17673" y="11631"/>
                    </a:lnTo>
                    <a:lnTo>
                      <a:pt x="19636" y="9969"/>
                    </a:lnTo>
                    <a:lnTo>
                      <a:pt x="19636" y="9138"/>
                    </a:lnTo>
                    <a:lnTo>
                      <a:pt x="19636" y="7477"/>
                    </a:lnTo>
                    <a:lnTo>
                      <a:pt x="21600" y="5815"/>
                    </a:lnTo>
                    <a:lnTo>
                      <a:pt x="21600" y="4154"/>
                    </a:lnTo>
                    <a:lnTo>
                      <a:pt x="21600" y="2492"/>
                    </a:lnTo>
                    <a:lnTo>
                      <a:pt x="21600" y="831"/>
                    </a:lnTo>
                    <a:lnTo>
                      <a:pt x="21600" y="831"/>
                    </a:lnTo>
                    <a:lnTo>
                      <a:pt x="1374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73" name="Shape 1073"/>
              <p:cNvSpPr/>
              <p:nvPr/>
            </p:nvSpPr>
            <p:spPr>
              <a:xfrm>
                <a:off x="2203450" y="1250950"/>
                <a:ext cx="1428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200" y="0"/>
                    </a:moveTo>
                    <a:lnTo>
                      <a:pt x="19200" y="0"/>
                    </a:lnTo>
                    <a:lnTo>
                      <a:pt x="16800" y="0"/>
                    </a:lnTo>
                    <a:lnTo>
                      <a:pt x="16800" y="0"/>
                    </a:lnTo>
                    <a:lnTo>
                      <a:pt x="16800" y="0"/>
                    </a:lnTo>
                    <a:lnTo>
                      <a:pt x="14400" y="0"/>
                    </a:lnTo>
                    <a:lnTo>
                      <a:pt x="14400" y="0"/>
                    </a:lnTo>
                    <a:lnTo>
                      <a:pt x="14400" y="864"/>
                    </a:lnTo>
                    <a:lnTo>
                      <a:pt x="12000" y="864"/>
                    </a:lnTo>
                    <a:lnTo>
                      <a:pt x="12000" y="864"/>
                    </a:lnTo>
                    <a:lnTo>
                      <a:pt x="12000" y="1728"/>
                    </a:lnTo>
                    <a:lnTo>
                      <a:pt x="9600" y="1728"/>
                    </a:lnTo>
                    <a:lnTo>
                      <a:pt x="9600" y="2592"/>
                    </a:lnTo>
                    <a:lnTo>
                      <a:pt x="7200" y="3456"/>
                    </a:lnTo>
                    <a:lnTo>
                      <a:pt x="7200" y="3456"/>
                    </a:lnTo>
                    <a:lnTo>
                      <a:pt x="7200" y="4320"/>
                    </a:lnTo>
                    <a:lnTo>
                      <a:pt x="7200" y="5184"/>
                    </a:lnTo>
                    <a:lnTo>
                      <a:pt x="4800" y="5184"/>
                    </a:lnTo>
                    <a:lnTo>
                      <a:pt x="4800" y="6048"/>
                    </a:lnTo>
                    <a:lnTo>
                      <a:pt x="4800" y="6912"/>
                    </a:lnTo>
                    <a:lnTo>
                      <a:pt x="4800" y="7776"/>
                    </a:lnTo>
                    <a:lnTo>
                      <a:pt x="2400" y="8640"/>
                    </a:lnTo>
                    <a:lnTo>
                      <a:pt x="2400" y="9504"/>
                    </a:lnTo>
                    <a:lnTo>
                      <a:pt x="2400" y="11232"/>
                    </a:lnTo>
                    <a:lnTo>
                      <a:pt x="2400" y="12960"/>
                    </a:lnTo>
                    <a:lnTo>
                      <a:pt x="2400" y="14688"/>
                    </a:lnTo>
                    <a:lnTo>
                      <a:pt x="0" y="16416"/>
                    </a:lnTo>
                    <a:lnTo>
                      <a:pt x="0" y="18144"/>
                    </a:lnTo>
                    <a:lnTo>
                      <a:pt x="0" y="19872"/>
                    </a:lnTo>
                    <a:lnTo>
                      <a:pt x="0" y="20736"/>
                    </a:lnTo>
                    <a:lnTo>
                      <a:pt x="9600" y="21600"/>
                    </a:lnTo>
                    <a:lnTo>
                      <a:pt x="9600" y="19872"/>
                    </a:lnTo>
                    <a:lnTo>
                      <a:pt x="12000" y="18144"/>
                    </a:lnTo>
                    <a:lnTo>
                      <a:pt x="12000" y="16416"/>
                    </a:lnTo>
                    <a:lnTo>
                      <a:pt x="12000" y="14688"/>
                    </a:lnTo>
                    <a:lnTo>
                      <a:pt x="12000" y="13824"/>
                    </a:lnTo>
                    <a:lnTo>
                      <a:pt x="12000" y="12096"/>
                    </a:lnTo>
                    <a:lnTo>
                      <a:pt x="12000" y="10368"/>
                    </a:lnTo>
                    <a:lnTo>
                      <a:pt x="14400" y="8640"/>
                    </a:lnTo>
                    <a:lnTo>
                      <a:pt x="14400" y="8640"/>
                    </a:lnTo>
                    <a:lnTo>
                      <a:pt x="14400" y="7776"/>
                    </a:lnTo>
                    <a:lnTo>
                      <a:pt x="14400" y="6912"/>
                    </a:lnTo>
                    <a:lnTo>
                      <a:pt x="14400" y="6912"/>
                    </a:lnTo>
                    <a:lnTo>
                      <a:pt x="16800" y="6048"/>
                    </a:lnTo>
                    <a:lnTo>
                      <a:pt x="16800" y="5184"/>
                    </a:lnTo>
                    <a:lnTo>
                      <a:pt x="16800" y="5184"/>
                    </a:lnTo>
                    <a:lnTo>
                      <a:pt x="16800" y="4320"/>
                    </a:lnTo>
                    <a:lnTo>
                      <a:pt x="16800" y="4320"/>
                    </a:lnTo>
                    <a:lnTo>
                      <a:pt x="19200" y="4320"/>
                    </a:lnTo>
                    <a:lnTo>
                      <a:pt x="19200" y="3456"/>
                    </a:lnTo>
                    <a:lnTo>
                      <a:pt x="19200" y="3456"/>
                    </a:lnTo>
                    <a:lnTo>
                      <a:pt x="19200" y="3456"/>
                    </a:lnTo>
                    <a:lnTo>
                      <a:pt x="19200" y="3456"/>
                    </a:lnTo>
                    <a:lnTo>
                      <a:pt x="19200" y="3456"/>
                    </a:lnTo>
                    <a:lnTo>
                      <a:pt x="19200" y="3456"/>
                    </a:lnTo>
                    <a:lnTo>
                      <a:pt x="21600" y="3456"/>
                    </a:lnTo>
                    <a:lnTo>
                      <a:pt x="21600" y="3456"/>
                    </a:lnTo>
                    <a:lnTo>
                      <a:pt x="21600" y="3456"/>
                    </a:lnTo>
                    <a:lnTo>
                      <a:pt x="21600" y="3456"/>
                    </a:lnTo>
                    <a:lnTo>
                      <a:pt x="21600" y="3456"/>
                    </a:lnTo>
                    <a:lnTo>
                      <a:pt x="192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74" name="Shape 1074"/>
              <p:cNvSpPr/>
              <p:nvPr/>
            </p:nvSpPr>
            <p:spPr>
              <a:xfrm>
                <a:off x="2216150" y="1250950"/>
                <a:ext cx="30163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514"/>
                    </a:moveTo>
                    <a:lnTo>
                      <a:pt x="21600" y="18514"/>
                    </a:lnTo>
                    <a:lnTo>
                      <a:pt x="20463" y="17486"/>
                    </a:lnTo>
                    <a:lnTo>
                      <a:pt x="19326" y="15429"/>
                    </a:lnTo>
                    <a:lnTo>
                      <a:pt x="18189" y="14400"/>
                    </a:lnTo>
                    <a:lnTo>
                      <a:pt x="17053" y="12343"/>
                    </a:lnTo>
                    <a:lnTo>
                      <a:pt x="15916" y="11314"/>
                    </a:lnTo>
                    <a:lnTo>
                      <a:pt x="14779" y="9257"/>
                    </a:lnTo>
                    <a:lnTo>
                      <a:pt x="13642" y="8229"/>
                    </a:lnTo>
                    <a:lnTo>
                      <a:pt x="11368" y="6171"/>
                    </a:lnTo>
                    <a:lnTo>
                      <a:pt x="11368" y="5143"/>
                    </a:lnTo>
                    <a:lnTo>
                      <a:pt x="10232" y="5143"/>
                    </a:lnTo>
                    <a:lnTo>
                      <a:pt x="10232" y="4114"/>
                    </a:lnTo>
                    <a:lnTo>
                      <a:pt x="9095" y="3086"/>
                    </a:lnTo>
                    <a:lnTo>
                      <a:pt x="9095" y="3086"/>
                    </a:lnTo>
                    <a:lnTo>
                      <a:pt x="7958" y="2057"/>
                    </a:lnTo>
                    <a:lnTo>
                      <a:pt x="6821" y="2057"/>
                    </a:lnTo>
                    <a:lnTo>
                      <a:pt x="6821" y="1029"/>
                    </a:lnTo>
                    <a:lnTo>
                      <a:pt x="5684" y="1029"/>
                    </a:lnTo>
                    <a:lnTo>
                      <a:pt x="4547" y="0"/>
                    </a:lnTo>
                    <a:lnTo>
                      <a:pt x="4547" y="0"/>
                    </a:lnTo>
                    <a:lnTo>
                      <a:pt x="3411" y="0"/>
                    </a:lnTo>
                    <a:lnTo>
                      <a:pt x="3411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1137" y="0"/>
                    </a:lnTo>
                    <a:lnTo>
                      <a:pt x="1137" y="0"/>
                    </a:lnTo>
                    <a:lnTo>
                      <a:pt x="1137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137" y="4114"/>
                    </a:lnTo>
                    <a:lnTo>
                      <a:pt x="1137" y="4114"/>
                    </a:lnTo>
                    <a:lnTo>
                      <a:pt x="1137" y="4114"/>
                    </a:lnTo>
                    <a:lnTo>
                      <a:pt x="1137" y="4114"/>
                    </a:lnTo>
                    <a:lnTo>
                      <a:pt x="1137" y="4114"/>
                    </a:lnTo>
                    <a:lnTo>
                      <a:pt x="1137" y="4114"/>
                    </a:lnTo>
                    <a:lnTo>
                      <a:pt x="1137" y="4114"/>
                    </a:lnTo>
                    <a:lnTo>
                      <a:pt x="2274" y="4114"/>
                    </a:lnTo>
                    <a:lnTo>
                      <a:pt x="2274" y="4114"/>
                    </a:lnTo>
                    <a:lnTo>
                      <a:pt x="2274" y="4114"/>
                    </a:lnTo>
                    <a:lnTo>
                      <a:pt x="2274" y="4114"/>
                    </a:lnTo>
                    <a:lnTo>
                      <a:pt x="3411" y="4114"/>
                    </a:lnTo>
                    <a:lnTo>
                      <a:pt x="3411" y="5143"/>
                    </a:lnTo>
                    <a:lnTo>
                      <a:pt x="4547" y="5143"/>
                    </a:lnTo>
                    <a:lnTo>
                      <a:pt x="4547" y="5143"/>
                    </a:lnTo>
                    <a:lnTo>
                      <a:pt x="5684" y="6171"/>
                    </a:lnTo>
                    <a:lnTo>
                      <a:pt x="5684" y="6171"/>
                    </a:lnTo>
                    <a:lnTo>
                      <a:pt x="6821" y="7200"/>
                    </a:lnTo>
                    <a:lnTo>
                      <a:pt x="6821" y="8229"/>
                    </a:lnTo>
                    <a:lnTo>
                      <a:pt x="7958" y="8229"/>
                    </a:lnTo>
                    <a:lnTo>
                      <a:pt x="7958" y="9257"/>
                    </a:lnTo>
                    <a:lnTo>
                      <a:pt x="9095" y="10286"/>
                    </a:lnTo>
                    <a:lnTo>
                      <a:pt x="10232" y="12343"/>
                    </a:lnTo>
                    <a:lnTo>
                      <a:pt x="11368" y="13371"/>
                    </a:lnTo>
                    <a:lnTo>
                      <a:pt x="12505" y="15429"/>
                    </a:lnTo>
                    <a:lnTo>
                      <a:pt x="14779" y="16457"/>
                    </a:lnTo>
                    <a:lnTo>
                      <a:pt x="15916" y="18514"/>
                    </a:lnTo>
                    <a:lnTo>
                      <a:pt x="17053" y="19543"/>
                    </a:lnTo>
                    <a:lnTo>
                      <a:pt x="18189" y="21600"/>
                    </a:lnTo>
                    <a:lnTo>
                      <a:pt x="18189" y="21600"/>
                    </a:lnTo>
                    <a:lnTo>
                      <a:pt x="21600" y="1851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</p:grpSp>
        <p:grpSp>
          <p:nvGrpSpPr>
            <p:cNvPr id="1267" name="Group 1267"/>
            <p:cNvGrpSpPr/>
            <p:nvPr/>
          </p:nvGrpSpPr>
          <p:grpSpPr>
            <a:xfrm>
              <a:off x="280987" y="128587"/>
              <a:ext cx="2562226" cy="1668463"/>
              <a:chOff x="0" y="0"/>
              <a:chExt cx="2562225" cy="1668462"/>
            </a:xfrm>
          </p:grpSpPr>
          <p:sp>
            <p:nvSpPr>
              <p:cNvPr id="1076" name="Shape 1076"/>
              <p:cNvSpPr/>
              <p:nvPr/>
            </p:nvSpPr>
            <p:spPr>
              <a:xfrm>
                <a:off x="1960562" y="1150937"/>
                <a:ext cx="30163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463" y="16691"/>
                    </a:moveTo>
                    <a:lnTo>
                      <a:pt x="20463" y="16691"/>
                    </a:lnTo>
                    <a:lnTo>
                      <a:pt x="20463" y="16691"/>
                    </a:lnTo>
                    <a:lnTo>
                      <a:pt x="20463" y="16691"/>
                    </a:lnTo>
                    <a:lnTo>
                      <a:pt x="20463" y="16691"/>
                    </a:lnTo>
                    <a:lnTo>
                      <a:pt x="20463" y="16691"/>
                    </a:lnTo>
                    <a:lnTo>
                      <a:pt x="20463" y="16691"/>
                    </a:lnTo>
                    <a:lnTo>
                      <a:pt x="20463" y="16691"/>
                    </a:lnTo>
                    <a:lnTo>
                      <a:pt x="19326" y="16691"/>
                    </a:lnTo>
                    <a:lnTo>
                      <a:pt x="19326" y="16691"/>
                    </a:lnTo>
                    <a:lnTo>
                      <a:pt x="19326" y="16691"/>
                    </a:lnTo>
                    <a:lnTo>
                      <a:pt x="19326" y="16691"/>
                    </a:lnTo>
                    <a:lnTo>
                      <a:pt x="18189" y="16691"/>
                    </a:lnTo>
                    <a:lnTo>
                      <a:pt x="18189" y="15709"/>
                    </a:lnTo>
                    <a:lnTo>
                      <a:pt x="17053" y="15709"/>
                    </a:lnTo>
                    <a:lnTo>
                      <a:pt x="17053" y="15709"/>
                    </a:lnTo>
                    <a:lnTo>
                      <a:pt x="15916" y="14727"/>
                    </a:lnTo>
                    <a:lnTo>
                      <a:pt x="15916" y="14727"/>
                    </a:lnTo>
                    <a:lnTo>
                      <a:pt x="14779" y="13745"/>
                    </a:lnTo>
                    <a:lnTo>
                      <a:pt x="14779" y="13745"/>
                    </a:lnTo>
                    <a:lnTo>
                      <a:pt x="13642" y="12764"/>
                    </a:lnTo>
                    <a:lnTo>
                      <a:pt x="13642" y="11782"/>
                    </a:lnTo>
                    <a:lnTo>
                      <a:pt x="12505" y="10800"/>
                    </a:lnTo>
                    <a:lnTo>
                      <a:pt x="11368" y="9818"/>
                    </a:lnTo>
                    <a:lnTo>
                      <a:pt x="9095" y="7855"/>
                    </a:lnTo>
                    <a:lnTo>
                      <a:pt x="7958" y="5891"/>
                    </a:lnTo>
                    <a:lnTo>
                      <a:pt x="6821" y="4909"/>
                    </a:lnTo>
                    <a:lnTo>
                      <a:pt x="5684" y="2945"/>
                    </a:lnTo>
                    <a:lnTo>
                      <a:pt x="4547" y="1964"/>
                    </a:lnTo>
                    <a:lnTo>
                      <a:pt x="3411" y="0"/>
                    </a:lnTo>
                    <a:lnTo>
                      <a:pt x="0" y="2945"/>
                    </a:lnTo>
                    <a:lnTo>
                      <a:pt x="1137" y="3927"/>
                    </a:lnTo>
                    <a:lnTo>
                      <a:pt x="2274" y="5891"/>
                    </a:lnTo>
                    <a:lnTo>
                      <a:pt x="3411" y="6873"/>
                    </a:lnTo>
                    <a:lnTo>
                      <a:pt x="4547" y="8836"/>
                    </a:lnTo>
                    <a:lnTo>
                      <a:pt x="5684" y="10800"/>
                    </a:lnTo>
                    <a:lnTo>
                      <a:pt x="6821" y="11782"/>
                    </a:lnTo>
                    <a:lnTo>
                      <a:pt x="7958" y="13745"/>
                    </a:lnTo>
                    <a:lnTo>
                      <a:pt x="9095" y="14727"/>
                    </a:lnTo>
                    <a:lnTo>
                      <a:pt x="10232" y="15709"/>
                    </a:lnTo>
                    <a:lnTo>
                      <a:pt x="11368" y="16691"/>
                    </a:lnTo>
                    <a:lnTo>
                      <a:pt x="11368" y="16691"/>
                    </a:lnTo>
                    <a:lnTo>
                      <a:pt x="12505" y="17673"/>
                    </a:lnTo>
                    <a:lnTo>
                      <a:pt x="12505" y="17673"/>
                    </a:lnTo>
                    <a:lnTo>
                      <a:pt x="13642" y="18655"/>
                    </a:lnTo>
                    <a:lnTo>
                      <a:pt x="14779" y="19636"/>
                    </a:lnTo>
                    <a:lnTo>
                      <a:pt x="14779" y="19636"/>
                    </a:lnTo>
                    <a:lnTo>
                      <a:pt x="15916" y="19636"/>
                    </a:lnTo>
                    <a:lnTo>
                      <a:pt x="17053" y="20618"/>
                    </a:lnTo>
                    <a:lnTo>
                      <a:pt x="17053" y="20618"/>
                    </a:lnTo>
                    <a:lnTo>
                      <a:pt x="18189" y="20618"/>
                    </a:lnTo>
                    <a:lnTo>
                      <a:pt x="18189" y="20618"/>
                    </a:lnTo>
                    <a:lnTo>
                      <a:pt x="19326" y="21600"/>
                    </a:lnTo>
                    <a:lnTo>
                      <a:pt x="19326" y="21600"/>
                    </a:lnTo>
                    <a:lnTo>
                      <a:pt x="20463" y="21600"/>
                    </a:lnTo>
                    <a:lnTo>
                      <a:pt x="20463" y="21600"/>
                    </a:lnTo>
                    <a:lnTo>
                      <a:pt x="20463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0463" y="1669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77" name="Shape 1077"/>
              <p:cNvSpPr/>
              <p:nvPr/>
            </p:nvSpPr>
            <p:spPr>
              <a:xfrm>
                <a:off x="1989137" y="1144587"/>
                <a:ext cx="17463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3745" y="0"/>
                    </a:moveTo>
                    <a:lnTo>
                      <a:pt x="13745" y="0"/>
                    </a:lnTo>
                    <a:lnTo>
                      <a:pt x="13745" y="1662"/>
                    </a:lnTo>
                    <a:lnTo>
                      <a:pt x="11782" y="3323"/>
                    </a:lnTo>
                    <a:lnTo>
                      <a:pt x="11782" y="4985"/>
                    </a:lnTo>
                    <a:lnTo>
                      <a:pt x="11782" y="6646"/>
                    </a:lnTo>
                    <a:lnTo>
                      <a:pt x="9818" y="7477"/>
                    </a:lnTo>
                    <a:lnTo>
                      <a:pt x="9818" y="9138"/>
                    </a:lnTo>
                    <a:lnTo>
                      <a:pt x="9818" y="10800"/>
                    </a:lnTo>
                    <a:lnTo>
                      <a:pt x="7855" y="12462"/>
                    </a:lnTo>
                    <a:lnTo>
                      <a:pt x="7855" y="12462"/>
                    </a:lnTo>
                    <a:lnTo>
                      <a:pt x="7855" y="13292"/>
                    </a:lnTo>
                    <a:lnTo>
                      <a:pt x="7855" y="14123"/>
                    </a:lnTo>
                    <a:lnTo>
                      <a:pt x="5891" y="14954"/>
                    </a:lnTo>
                    <a:lnTo>
                      <a:pt x="5891" y="14954"/>
                    </a:lnTo>
                    <a:lnTo>
                      <a:pt x="5891" y="15785"/>
                    </a:lnTo>
                    <a:lnTo>
                      <a:pt x="3927" y="15785"/>
                    </a:lnTo>
                    <a:lnTo>
                      <a:pt x="3927" y="16615"/>
                    </a:lnTo>
                    <a:lnTo>
                      <a:pt x="3927" y="16615"/>
                    </a:lnTo>
                    <a:lnTo>
                      <a:pt x="3927" y="16615"/>
                    </a:lnTo>
                    <a:lnTo>
                      <a:pt x="1964" y="17446"/>
                    </a:lnTo>
                    <a:lnTo>
                      <a:pt x="1964" y="17446"/>
                    </a:lnTo>
                    <a:lnTo>
                      <a:pt x="1964" y="17446"/>
                    </a:lnTo>
                    <a:lnTo>
                      <a:pt x="1964" y="17446"/>
                    </a:lnTo>
                    <a:lnTo>
                      <a:pt x="1964" y="17446"/>
                    </a:lnTo>
                    <a:lnTo>
                      <a:pt x="1964" y="17446"/>
                    </a:lnTo>
                    <a:lnTo>
                      <a:pt x="1964" y="17446"/>
                    </a:lnTo>
                    <a:lnTo>
                      <a:pt x="1964" y="17446"/>
                    </a:lnTo>
                    <a:lnTo>
                      <a:pt x="0" y="17446"/>
                    </a:lnTo>
                    <a:lnTo>
                      <a:pt x="0" y="17446"/>
                    </a:lnTo>
                    <a:lnTo>
                      <a:pt x="1964" y="21600"/>
                    </a:lnTo>
                    <a:lnTo>
                      <a:pt x="3927" y="20769"/>
                    </a:lnTo>
                    <a:lnTo>
                      <a:pt x="3927" y="20769"/>
                    </a:lnTo>
                    <a:lnTo>
                      <a:pt x="3927" y="20769"/>
                    </a:lnTo>
                    <a:lnTo>
                      <a:pt x="5891" y="20769"/>
                    </a:lnTo>
                    <a:lnTo>
                      <a:pt x="5891" y="20769"/>
                    </a:lnTo>
                    <a:lnTo>
                      <a:pt x="5891" y="20769"/>
                    </a:lnTo>
                    <a:lnTo>
                      <a:pt x="7855" y="19938"/>
                    </a:lnTo>
                    <a:lnTo>
                      <a:pt x="7855" y="19938"/>
                    </a:lnTo>
                    <a:lnTo>
                      <a:pt x="9818" y="19938"/>
                    </a:lnTo>
                    <a:lnTo>
                      <a:pt x="9818" y="19108"/>
                    </a:lnTo>
                    <a:lnTo>
                      <a:pt x="11782" y="18277"/>
                    </a:lnTo>
                    <a:lnTo>
                      <a:pt x="11782" y="18277"/>
                    </a:lnTo>
                    <a:lnTo>
                      <a:pt x="11782" y="17446"/>
                    </a:lnTo>
                    <a:lnTo>
                      <a:pt x="13745" y="16615"/>
                    </a:lnTo>
                    <a:lnTo>
                      <a:pt x="13745" y="16615"/>
                    </a:lnTo>
                    <a:lnTo>
                      <a:pt x="13745" y="15785"/>
                    </a:lnTo>
                    <a:lnTo>
                      <a:pt x="15709" y="14954"/>
                    </a:lnTo>
                    <a:lnTo>
                      <a:pt x="15709" y="14954"/>
                    </a:lnTo>
                    <a:lnTo>
                      <a:pt x="15709" y="14123"/>
                    </a:lnTo>
                    <a:lnTo>
                      <a:pt x="15709" y="13292"/>
                    </a:lnTo>
                    <a:lnTo>
                      <a:pt x="17673" y="11631"/>
                    </a:lnTo>
                    <a:lnTo>
                      <a:pt x="17673" y="9969"/>
                    </a:lnTo>
                    <a:lnTo>
                      <a:pt x="19636" y="8308"/>
                    </a:lnTo>
                    <a:lnTo>
                      <a:pt x="19636" y="6646"/>
                    </a:lnTo>
                    <a:lnTo>
                      <a:pt x="19636" y="4985"/>
                    </a:lnTo>
                    <a:lnTo>
                      <a:pt x="21600" y="3323"/>
                    </a:lnTo>
                    <a:lnTo>
                      <a:pt x="21600" y="1662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374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78" name="Shape 1078"/>
              <p:cNvSpPr/>
              <p:nvPr/>
            </p:nvSpPr>
            <p:spPr>
              <a:xfrm>
                <a:off x="2000250" y="1103312"/>
                <a:ext cx="17463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36" y="0"/>
                    </a:moveTo>
                    <a:lnTo>
                      <a:pt x="19636" y="0"/>
                    </a:lnTo>
                    <a:lnTo>
                      <a:pt x="19636" y="0"/>
                    </a:lnTo>
                    <a:lnTo>
                      <a:pt x="17673" y="0"/>
                    </a:lnTo>
                    <a:lnTo>
                      <a:pt x="17673" y="831"/>
                    </a:lnTo>
                    <a:lnTo>
                      <a:pt x="17673" y="831"/>
                    </a:lnTo>
                    <a:lnTo>
                      <a:pt x="15709" y="831"/>
                    </a:lnTo>
                    <a:lnTo>
                      <a:pt x="15709" y="831"/>
                    </a:lnTo>
                    <a:lnTo>
                      <a:pt x="15709" y="1662"/>
                    </a:lnTo>
                    <a:lnTo>
                      <a:pt x="13745" y="1662"/>
                    </a:lnTo>
                    <a:lnTo>
                      <a:pt x="13745" y="1662"/>
                    </a:lnTo>
                    <a:lnTo>
                      <a:pt x="11782" y="2492"/>
                    </a:lnTo>
                    <a:lnTo>
                      <a:pt x="11782" y="2492"/>
                    </a:lnTo>
                    <a:lnTo>
                      <a:pt x="9818" y="3323"/>
                    </a:lnTo>
                    <a:lnTo>
                      <a:pt x="9818" y="4154"/>
                    </a:lnTo>
                    <a:lnTo>
                      <a:pt x="9818" y="4154"/>
                    </a:lnTo>
                    <a:lnTo>
                      <a:pt x="7855" y="4985"/>
                    </a:lnTo>
                    <a:lnTo>
                      <a:pt x="7855" y="5815"/>
                    </a:lnTo>
                    <a:lnTo>
                      <a:pt x="7855" y="6646"/>
                    </a:lnTo>
                    <a:lnTo>
                      <a:pt x="7855" y="6646"/>
                    </a:lnTo>
                    <a:lnTo>
                      <a:pt x="5891" y="7477"/>
                    </a:lnTo>
                    <a:lnTo>
                      <a:pt x="5891" y="8308"/>
                    </a:lnTo>
                    <a:lnTo>
                      <a:pt x="5891" y="9969"/>
                    </a:lnTo>
                    <a:lnTo>
                      <a:pt x="3927" y="11631"/>
                    </a:lnTo>
                    <a:lnTo>
                      <a:pt x="3927" y="13292"/>
                    </a:lnTo>
                    <a:lnTo>
                      <a:pt x="1964" y="14123"/>
                    </a:lnTo>
                    <a:lnTo>
                      <a:pt x="1964" y="16615"/>
                    </a:lnTo>
                    <a:lnTo>
                      <a:pt x="1964" y="18277"/>
                    </a:lnTo>
                    <a:lnTo>
                      <a:pt x="0" y="19108"/>
                    </a:lnTo>
                    <a:lnTo>
                      <a:pt x="0" y="21600"/>
                    </a:lnTo>
                    <a:lnTo>
                      <a:pt x="7855" y="21600"/>
                    </a:lnTo>
                    <a:lnTo>
                      <a:pt x="9818" y="19938"/>
                    </a:lnTo>
                    <a:lnTo>
                      <a:pt x="9818" y="18277"/>
                    </a:lnTo>
                    <a:lnTo>
                      <a:pt x="9818" y="16615"/>
                    </a:lnTo>
                    <a:lnTo>
                      <a:pt x="11782" y="14954"/>
                    </a:lnTo>
                    <a:lnTo>
                      <a:pt x="11782" y="13292"/>
                    </a:lnTo>
                    <a:lnTo>
                      <a:pt x="11782" y="12462"/>
                    </a:lnTo>
                    <a:lnTo>
                      <a:pt x="13745" y="10800"/>
                    </a:lnTo>
                    <a:lnTo>
                      <a:pt x="13745" y="9138"/>
                    </a:lnTo>
                    <a:lnTo>
                      <a:pt x="13745" y="8308"/>
                    </a:lnTo>
                    <a:lnTo>
                      <a:pt x="13745" y="8308"/>
                    </a:lnTo>
                    <a:lnTo>
                      <a:pt x="15709" y="7477"/>
                    </a:lnTo>
                    <a:lnTo>
                      <a:pt x="15709" y="6646"/>
                    </a:lnTo>
                    <a:lnTo>
                      <a:pt x="15709" y="6646"/>
                    </a:lnTo>
                    <a:lnTo>
                      <a:pt x="17673" y="5815"/>
                    </a:lnTo>
                    <a:lnTo>
                      <a:pt x="17673" y="5815"/>
                    </a:lnTo>
                    <a:lnTo>
                      <a:pt x="17673" y="4985"/>
                    </a:lnTo>
                    <a:lnTo>
                      <a:pt x="17673" y="4985"/>
                    </a:lnTo>
                    <a:lnTo>
                      <a:pt x="19636" y="4154"/>
                    </a:lnTo>
                    <a:lnTo>
                      <a:pt x="19636" y="4154"/>
                    </a:lnTo>
                    <a:lnTo>
                      <a:pt x="19636" y="4154"/>
                    </a:lnTo>
                    <a:lnTo>
                      <a:pt x="19636" y="4154"/>
                    </a:lnTo>
                    <a:lnTo>
                      <a:pt x="19636" y="4154"/>
                    </a:lnTo>
                    <a:lnTo>
                      <a:pt x="19636" y="4154"/>
                    </a:lnTo>
                    <a:lnTo>
                      <a:pt x="21600" y="4154"/>
                    </a:lnTo>
                    <a:lnTo>
                      <a:pt x="21600" y="4154"/>
                    </a:lnTo>
                    <a:lnTo>
                      <a:pt x="21600" y="4154"/>
                    </a:lnTo>
                    <a:lnTo>
                      <a:pt x="21600" y="4154"/>
                    </a:lnTo>
                    <a:lnTo>
                      <a:pt x="21600" y="3323"/>
                    </a:lnTo>
                    <a:lnTo>
                      <a:pt x="21600" y="3323"/>
                    </a:lnTo>
                    <a:lnTo>
                      <a:pt x="1963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79" name="Shape 1079"/>
              <p:cNvSpPr/>
              <p:nvPr/>
            </p:nvSpPr>
            <p:spPr>
              <a:xfrm>
                <a:off x="2016125" y="1103312"/>
                <a:ext cx="31750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543"/>
                    </a:moveTo>
                    <a:lnTo>
                      <a:pt x="21600" y="19543"/>
                    </a:lnTo>
                    <a:lnTo>
                      <a:pt x="20520" y="17486"/>
                    </a:lnTo>
                    <a:lnTo>
                      <a:pt x="19440" y="16457"/>
                    </a:lnTo>
                    <a:lnTo>
                      <a:pt x="18360" y="15429"/>
                    </a:lnTo>
                    <a:lnTo>
                      <a:pt x="16200" y="13371"/>
                    </a:lnTo>
                    <a:lnTo>
                      <a:pt x="15120" y="11314"/>
                    </a:lnTo>
                    <a:lnTo>
                      <a:pt x="14040" y="10286"/>
                    </a:lnTo>
                    <a:lnTo>
                      <a:pt x="12960" y="8229"/>
                    </a:lnTo>
                    <a:lnTo>
                      <a:pt x="11880" y="7200"/>
                    </a:lnTo>
                    <a:lnTo>
                      <a:pt x="10800" y="6171"/>
                    </a:lnTo>
                    <a:lnTo>
                      <a:pt x="10800" y="5143"/>
                    </a:lnTo>
                    <a:lnTo>
                      <a:pt x="9720" y="5143"/>
                    </a:lnTo>
                    <a:lnTo>
                      <a:pt x="9720" y="4114"/>
                    </a:lnTo>
                    <a:lnTo>
                      <a:pt x="8640" y="3086"/>
                    </a:lnTo>
                    <a:lnTo>
                      <a:pt x="7560" y="3086"/>
                    </a:lnTo>
                    <a:lnTo>
                      <a:pt x="7560" y="2057"/>
                    </a:lnTo>
                    <a:lnTo>
                      <a:pt x="6480" y="2057"/>
                    </a:lnTo>
                    <a:lnTo>
                      <a:pt x="5400" y="2057"/>
                    </a:lnTo>
                    <a:lnTo>
                      <a:pt x="5400" y="1029"/>
                    </a:lnTo>
                    <a:lnTo>
                      <a:pt x="4320" y="1029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0" y="0"/>
                    </a:lnTo>
                    <a:lnTo>
                      <a:pt x="1080" y="4114"/>
                    </a:lnTo>
                    <a:lnTo>
                      <a:pt x="1080" y="4114"/>
                    </a:lnTo>
                    <a:lnTo>
                      <a:pt x="1080" y="4114"/>
                    </a:lnTo>
                    <a:lnTo>
                      <a:pt x="1080" y="4114"/>
                    </a:lnTo>
                    <a:lnTo>
                      <a:pt x="1080" y="4114"/>
                    </a:lnTo>
                    <a:lnTo>
                      <a:pt x="2160" y="4114"/>
                    </a:lnTo>
                    <a:lnTo>
                      <a:pt x="2160" y="4114"/>
                    </a:lnTo>
                    <a:lnTo>
                      <a:pt x="2160" y="5143"/>
                    </a:lnTo>
                    <a:lnTo>
                      <a:pt x="2160" y="5143"/>
                    </a:lnTo>
                    <a:lnTo>
                      <a:pt x="2160" y="5143"/>
                    </a:lnTo>
                    <a:lnTo>
                      <a:pt x="3240" y="5143"/>
                    </a:lnTo>
                    <a:lnTo>
                      <a:pt x="3240" y="5143"/>
                    </a:lnTo>
                    <a:lnTo>
                      <a:pt x="4320" y="5143"/>
                    </a:lnTo>
                    <a:lnTo>
                      <a:pt x="4320" y="6171"/>
                    </a:lnTo>
                    <a:lnTo>
                      <a:pt x="5400" y="6171"/>
                    </a:lnTo>
                    <a:lnTo>
                      <a:pt x="5400" y="7200"/>
                    </a:lnTo>
                    <a:lnTo>
                      <a:pt x="6480" y="7200"/>
                    </a:lnTo>
                    <a:lnTo>
                      <a:pt x="6480" y="8229"/>
                    </a:lnTo>
                    <a:lnTo>
                      <a:pt x="7560" y="8229"/>
                    </a:lnTo>
                    <a:lnTo>
                      <a:pt x="7560" y="9257"/>
                    </a:lnTo>
                    <a:lnTo>
                      <a:pt x="8640" y="9257"/>
                    </a:lnTo>
                    <a:lnTo>
                      <a:pt x="9720" y="11314"/>
                    </a:lnTo>
                    <a:lnTo>
                      <a:pt x="10800" y="12343"/>
                    </a:lnTo>
                    <a:lnTo>
                      <a:pt x="11880" y="14400"/>
                    </a:lnTo>
                    <a:lnTo>
                      <a:pt x="12960" y="15429"/>
                    </a:lnTo>
                    <a:lnTo>
                      <a:pt x="14040" y="17486"/>
                    </a:lnTo>
                    <a:lnTo>
                      <a:pt x="15120" y="18514"/>
                    </a:lnTo>
                    <a:lnTo>
                      <a:pt x="16200" y="20571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21600" y="195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80" name="Shape 1080"/>
              <p:cNvSpPr/>
              <p:nvPr/>
            </p:nvSpPr>
            <p:spPr>
              <a:xfrm>
                <a:off x="2041525" y="1133475"/>
                <a:ext cx="31750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520" y="17486"/>
                    </a:moveTo>
                    <a:lnTo>
                      <a:pt x="20520" y="17486"/>
                    </a:lnTo>
                    <a:lnTo>
                      <a:pt x="20520" y="17486"/>
                    </a:lnTo>
                    <a:lnTo>
                      <a:pt x="20520" y="17486"/>
                    </a:lnTo>
                    <a:lnTo>
                      <a:pt x="20520" y="17486"/>
                    </a:lnTo>
                    <a:lnTo>
                      <a:pt x="19440" y="17486"/>
                    </a:lnTo>
                    <a:lnTo>
                      <a:pt x="19440" y="17486"/>
                    </a:lnTo>
                    <a:lnTo>
                      <a:pt x="19440" y="17486"/>
                    </a:lnTo>
                    <a:lnTo>
                      <a:pt x="19440" y="17486"/>
                    </a:lnTo>
                    <a:lnTo>
                      <a:pt x="19440" y="17486"/>
                    </a:lnTo>
                    <a:lnTo>
                      <a:pt x="18360" y="17486"/>
                    </a:lnTo>
                    <a:lnTo>
                      <a:pt x="18360" y="16457"/>
                    </a:lnTo>
                    <a:lnTo>
                      <a:pt x="18360" y="16457"/>
                    </a:lnTo>
                    <a:lnTo>
                      <a:pt x="17280" y="16457"/>
                    </a:lnTo>
                    <a:lnTo>
                      <a:pt x="17280" y="16457"/>
                    </a:lnTo>
                    <a:lnTo>
                      <a:pt x="16200" y="15429"/>
                    </a:lnTo>
                    <a:lnTo>
                      <a:pt x="16200" y="15429"/>
                    </a:lnTo>
                    <a:lnTo>
                      <a:pt x="15120" y="14400"/>
                    </a:lnTo>
                    <a:lnTo>
                      <a:pt x="15120" y="14400"/>
                    </a:lnTo>
                    <a:lnTo>
                      <a:pt x="15120" y="13371"/>
                    </a:lnTo>
                    <a:lnTo>
                      <a:pt x="14040" y="13371"/>
                    </a:lnTo>
                    <a:lnTo>
                      <a:pt x="14040" y="12343"/>
                    </a:lnTo>
                    <a:lnTo>
                      <a:pt x="11880" y="10286"/>
                    </a:lnTo>
                    <a:lnTo>
                      <a:pt x="10800" y="9257"/>
                    </a:lnTo>
                    <a:lnTo>
                      <a:pt x="9720" y="8229"/>
                    </a:lnTo>
                    <a:lnTo>
                      <a:pt x="8640" y="6171"/>
                    </a:lnTo>
                    <a:lnTo>
                      <a:pt x="7560" y="4114"/>
                    </a:lnTo>
                    <a:lnTo>
                      <a:pt x="6480" y="3086"/>
                    </a:lnTo>
                    <a:lnTo>
                      <a:pt x="5400" y="1029"/>
                    </a:lnTo>
                    <a:lnTo>
                      <a:pt x="4320" y="0"/>
                    </a:lnTo>
                    <a:lnTo>
                      <a:pt x="0" y="2057"/>
                    </a:lnTo>
                    <a:lnTo>
                      <a:pt x="1080" y="4114"/>
                    </a:lnTo>
                    <a:lnTo>
                      <a:pt x="2160" y="5143"/>
                    </a:lnTo>
                    <a:lnTo>
                      <a:pt x="4320" y="7200"/>
                    </a:lnTo>
                    <a:lnTo>
                      <a:pt x="5400" y="8229"/>
                    </a:lnTo>
                    <a:lnTo>
                      <a:pt x="6480" y="10286"/>
                    </a:lnTo>
                    <a:lnTo>
                      <a:pt x="7560" y="11314"/>
                    </a:lnTo>
                    <a:lnTo>
                      <a:pt x="8640" y="13371"/>
                    </a:lnTo>
                    <a:lnTo>
                      <a:pt x="9720" y="15429"/>
                    </a:lnTo>
                    <a:lnTo>
                      <a:pt x="10800" y="15429"/>
                    </a:lnTo>
                    <a:lnTo>
                      <a:pt x="10800" y="16457"/>
                    </a:lnTo>
                    <a:lnTo>
                      <a:pt x="11880" y="17486"/>
                    </a:lnTo>
                    <a:lnTo>
                      <a:pt x="11880" y="17486"/>
                    </a:lnTo>
                    <a:lnTo>
                      <a:pt x="12960" y="18514"/>
                    </a:lnTo>
                    <a:lnTo>
                      <a:pt x="14040" y="19543"/>
                    </a:lnTo>
                    <a:lnTo>
                      <a:pt x="14040" y="19543"/>
                    </a:lnTo>
                    <a:lnTo>
                      <a:pt x="15120" y="19543"/>
                    </a:lnTo>
                    <a:lnTo>
                      <a:pt x="15120" y="20571"/>
                    </a:lnTo>
                    <a:lnTo>
                      <a:pt x="16200" y="20571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18360" y="21600"/>
                    </a:lnTo>
                    <a:lnTo>
                      <a:pt x="18360" y="21600"/>
                    </a:lnTo>
                    <a:lnTo>
                      <a:pt x="19440" y="21600"/>
                    </a:lnTo>
                    <a:lnTo>
                      <a:pt x="19440" y="21600"/>
                    </a:lnTo>
                    <a:lnTo>
                      <a:pt x="20520" y="21600"/>
                    </a:lnTo>
                    <a:lnTo>
                      <a:pt x="20520" y="21600"/>
                    </a:lnTo>
                    <a:lnTo>
                      <a:pt x="2052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0520" y="174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81" name="Shape 1081"/>
              <p:cNvSpPr/>
              <p:nvPr/>
            </p:nvSpPr>
            <p:spPr>
              <a:xfrm>
                <a:off x="2071687" y="1125537"/>
                <a:ext cx="17463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3745" y="0"/>
                    </a:moveTo>
                    <a:lnTo>
                      <a:pt x="13745" y="0"/>
                    </a:lnTo>
                    <a:lnTo>
                      <a:pt x="11782" y="1662"/>
                    </a:lnTo>
                    <a:lnTo>
                      <a:pt x="11782" y="3323"/>
                    </a:lnTo>
                    <a:lnTo>
                      <a:pt x="11782" y="4985"/>
                    </a:lnTo>
                    <a:lnTo>
                      <a:pt x="9818" y="5815"/>
                    </a:lnTo>
                    <a:lnTo>
                      <a:pt x="9818" y="7477"/>
                    </a:lnTo>
                    <a:lnTo>
                      <a:pt x="7855" y="9138"/>
                    </a:lnTo>
                    <a:lnTo>
                      <a:pt x="7855" y="10800"/>
                    </a:lnTo>
                    <a:lnTo>
                      <a:pt x="7855" y="12462"/>
                    </a:lnTo>
                    <a:lnTo>
                      <a:pt x="5891" y="12462"/>
                    </a:lnTo>
                    <a:lnTo>
                      <a:pt x="5891" y="13292"/>
                    </a:lnTo>
                    <a:lnTo>
                      <a:pt x="5891" y="14123"/>
                    </a:lnTo>
                    <a:lnTo>
                      <a:pt x="5891" y="14954"/>
                    </a:lnTo>
                    <a:lnTo>
                      <a:pt x="5891" y="14954"/>
                    </a:lnTo>
                    <a:lnTo>
                      <a:pt x="3927" y="15785"/>
                    </a:lnTo>
                    <a:lnTo>
                      <a:pt x="3927" y="16615"/>
                    </a:lnTo>
                    <a:lnTo>
                      <a:pt x="3927" y="16615"/>
                    </a:lnTo>
                    <a:lnTo>
                      <a:pt x="3927" y="16615"/>
                    </a:lnTo>
                    <a:lnTo>
                      <a:pt x="1964" y="17446"/>
                    </a:lnTo>
                    <a:lnTo>
                      <a:pt x="1964" y="17446"/>
                    </a:lnTo>
                    <a:lnTo>
                      <a:pt x="1964" y="17446"/>
                    </a:lnTo>
                    <a:lnTo>
                      <a:pt x="1964" y="17446"/>
                    </a:lnTo>
                    <a:lnTo>
                      <a:pt x="1964" y="18277"/>
                    </a:lnTo>
                    <a:lnTo>
                      <a:pt x="0" y="18277"/>
                    </a:lnTo>
                    <a:lnTo>
                      <a:pt x="0" y="18277"/>
                    </a:lnTo>
                    <a:lnTo>
                      <a:pt x="0" y="18277"/>
                    </a:lnTo>
                    <a:lnTo>
                      <a:pt x="0" y="18277"/>
                    </a:lnTo>
                    <a:lnTo>
                      <a:pt x="0" y="18277"/>
                    </a:lnTo>
                    <a:lnTo>
                      <a:pt x="0" y="18277"/>
                    </a:lnTo>
                    <a:lnTo>
                      <a:pt x="1964" y="21600"/>
                    </a:lnTo>
                    <a:lnTo>
                      <a:pt x="1964" y="21600"/>
                    </a:lnTo>
                    <a:lnTo>
                      <a:pt x="3927" y="21600"/>
                    </a:lnTo>
                    <a:lnTo>
                      <a:pt x="3927" y="21600"/>
                    </a:lnTo>
                    <a:lnTo>
                      <a:pt x="3927" y="21600"/>
                    </a:lnTo>
                    <a:lnTo>
                      <a:pt x="5891" y="20769"/>
                    </a:lnTo>
                    <a:lnTo>
                      <a:pt x="5891" y="20769"/>
                    </a:lnTo>
                    <a:lnTo>
                      <a:pt x="5891" y="20769"/>
                    </a:lnTo>
                    <a:lnTo>
                      <a:pt x="7855" y="20769"/>
                    </a:lnTo>
                    <a:lnTo>
                      <a:pt x="7855" y="19938"/>
                    </a:lnTo>
                    <a:lnTo>
                      <a:pt x="9818" y="19108"/>
                    </a:lnTo>
                    <a:lnTo>
                      <a:pt x="9818" y="19108"/>
                    </a:lnTo>
                    <a:lnTo>
                      <a:pt x="11782" y="18277"/>
                    </a:lnTo>
                    <a:lnTo>
                      <a:pt x="11782" y="17446"/>
                    </a:lnTo>
                    <a:lnTo>
                      <a:pt x="11782" y="17446"/>
                    </a:lnTo>
                    <a:lnTo>
                      <a:pt x="13745" y="16615"/>
                    </a:lnTo>
                    <a:lnTo>
                      <a:pt x="13745" y="15785"/>
                    </a:lnTo>
                    <a:lnTo>
                      <a:pt x="13745" y="14954"/>
                    </a:lnTo>
                    <a:lnTo>
                      <a:pt x="13745" y="14123"/>
                    </a:lnTo>
                    <a:lnTo>
                      <a:pt x="15709" y="13292"/>
                    </a:lnTo>
                    <a:lnTo>
                      <a:pt x="15709" y="13292"/>
                    </a:lnTo>
                    <a:lnTo>
                      <a:pt x="15709" y="11631"/>
                    </a:lnTo>
                    <a:lnTo>
                      <a:pt x="17673" y="9969"/>
                    </a:lnTo>
                    <a:lnTo>
                      <a:pt x="17673" y="8308"/>
                    </a:lnTo>
                    <a:lnTo>
                      <a:pt x="17673" y="6646"/>
                    </a:lnTo>
                    <a:lnTo>
                      <a:pt x="19636" y="4985"/>
                    </a:lnTo>
                    <a:lnTo>
                      <a:pt x="19636" y="3323"/>
                    </a:lnTo>
                    <a:lnTo>
                      <a:pt x="19636" y="2492"/>
                    </a:lnTo>
                    <a:lnTo>
                      <a:pt x="21600" y="831"/>
                    </a:lnTo>
                    <a:lnTo>
                      <a:pt x="21600" y="831"/>
                    </a:lnTo>
                    <a:lnTo>
                      <a:pt x="1374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82" name="Shape 1082"/>
              <p:cNvSpPr/>
              <p:nvPr/>
            </p:nvSpPr>
            <p:spPr>
              <a:xfrm>
                <a:off x="2089150" y="1127125"/>
                <a:ext cx="1588" cy="1588"/>
              </a:xfrm>
              <a:prstGeom prst="rect">
                <a:avLst/>
              </a:prstGeom>
              <a:solidFill>
                <a:srgbClr val="00000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83" name="Shape 1083"/>
              <p:cNvSpPr/>
              <p:nvPr/>
            </p:nvSpPr>
            <p:spPr>
              <a:xfrm>
                <a:off x="2082800" y="1085850"/>
                <a:ext cx="12700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0"/>
                    </a:moveTo>
                    <a:lnTo>
                      <a:pt x="18900" y="0"/>
                    </a:lnTo>
                    <a:lnTo>
                      <a:pt x="18900" y="831"/>
                    </a:lnTo>
                    <a:lnTo>
                      <a:pt x="18900" y="831"/>
                    </a:lnTo>
                    <a:lnTo>
                      <a:pt x="16200" y="831"/>
                    </a:lnTo>
                    <a:lnTo>
                      <a:pt x="16200" y="831"/>
                    </a:lnTo>
                    <a:lnTo>
                      <a:pt x="16200" y="831"/>
                    </a:lnTo>
                    <a:lnTo>
                      <a:pt x="13500" y="831"/>
                    </a:lnTo>
                    <a:lnTo>
                      <a:pt x="13500" y="1662"/>
                    </a:lnTo>
                    <a:lnTo>
                      <a:pt x="13500" y="1662"/>
                    </a:lnTo>
                    <a:lnTo>
                      <a:pt x="10800" y="1662"/>
                    </a:lnTo>
                    <a:lnTo>
                      <a:pt x="10800" y="2492"/>
                    </a:lnTo>
                    <a:lnTo>
                      <a:pt x="8100" y="3323"/>
                    </a:lnTo>
                    <a:lnTo>
                      <a:pt x="8100" y="3323"/>
                    </a:lnTo>
                    <a:lnTo>
                      <a:pt x="8100" y="4154"/>
                    </a:lnTo>
                    <a:lnTo>
                      <a:pt x="5400" y="4985"/>
                    </a:lnTo>
                    <a:lnTo>
                      <a:pt x="5400" y="5815"/>
                    </a:lnTo>
                    <a:lnTo>
                      <a:pt x="5400" y="5815"/>
                    </a:lnTo>
                    <a:lnTo>
                      <a:pt x="5400" y="6646"/>
                    </a:lnTo>
                    <a:lnTo>
                      <a:pt x="5400" y="7477"/>
                    </a:lnTo>
                    <a:lnTo>
                      <a:pt x="2700" y="8308"/>
                    </a:lnTo>
                    <a:lnTo>
                      <a:pt x="2700" y="9138"/>
                    </a:lnTo>
                    <a:lnTo>
                      <a:pt x="2700" y="10800"/>
                    </a:lnTo>
                    <a:lnTo>
                      <a:pt x="2700" y="11631"/>
                    </a:lnTo>
                    <a:lnTo>
                      <a:pt x="2700" y="13292"/>
                    </a:lnTo>
                    <a:lnTo>
                      <a:pt x="0" y="14954"/>
                    </a:lnTo>
                    <a:lnTo>
                      <a:pt x="0" y="16615"/>
                    </a:lnTo>
                    <a:lnTo>
                      <a:pt x="0" y="18277"/>
                    </a:lnTo>
                    <a:lnTo>
                      <a:pt x="0" y="19108"/>
                    </a:lnTo>
                    <a:lnTo>
                      <a:pt x="0" y="20769"/>
                    </a:lnTo>
                    <a:lnTo>
                      <a:pt x="10800" y="21600"/>
                    </a:lnTo>
                    <a:lnTo>
                      <a:pt x="10800" y="19938"/>
                    </a:lnTo>
                    <a:lnTo>
                      <a:pt x="10800" y="18277"/>
                    </a:lnTo>
                    <a:lnTo>
                      <a:pt x="13500" y="16615"/>
                    </a:lnTo>
                    <a:lnTo>
                      <a:pt x="13500" y="15785"/>
                    </a:lnTo>
                    <a:lnTo>
                      <a:pt x="13500" y="14123"/>
                    </a:lnTo>
                    <a:lnTo>
                      <a:pt x="13500" y="12462"/>
                    </a:lnTo>
                    <a:lnTo>
                      <a:pt x="13500" y="10800"/>
                    </a:lnTo>
                    <a:lnTo>
                      <a:pt x="16200" y="9138"/>
                    </a:lnTo>
                    <a:lnTo>
                      <a:pt x="16200" y="9138"/>
                    </a:lnTo>
                    <a:lnTo>
                      <a:pt x="16200" y="8308"/>
                    </a:lnTo>
                    <a:lnTo>
                      <a:pt x="16200" y="7477"/>
                    </a:lnTo>
                    <a:lnTo>
                      <a:pt x="16200" y="6646"/>
                    </a:lnTo>
                    <a:lnTo>
                      <a:pt x="16200" y="6646"/>
                    </a:lnTo>
                    <a:lnTo>
                      <a:pt x="16200" y="5815"/>
                    </a:lnTo>
                    <a:lnTo>
                      <a:pt x="18900" y="5815"/>
                    </a:lnTo>
                    <a:lnTo>
                      <a:pt x="18900" y="4985"/>
                    </a:lnTo>
                    <a:lnTo>
                      <a:pt x="18900" y="4985"/>
                    </a:lnTo>
                    <a:lnTo>
                      <a:pt x="18900" y="4154"/>
                    </a:lnTo>
                    <a:lnTo>
                      <a:pt x="18900" y="4154"/>
                    </a:lnTo>
                    <a:lnTo>
                      <a:pt x="21600" y="4154"/>
                    </a:lnTo>
                    <a:lnTo>
                      <a:pt x="21600" y="4154"/>
                    </a:lnTo>
                    <a:lnTo>
                      <a:pt x="21600" y="4154"/>
                    </a:lnTo>
                    <a:lnTo>
                      <a:pt x="21600" y="4154"/>
                    </a:lnTo>
                    <a:lnTo>
                      <a:pt x="21600" y="4154"/>
                    </a:lnTo>
                    <a:lnTo>
                      <a:pt x="21600" y="4154"/>
                    </a:lnTo>
                    <a:lnTo>
                      <a:pt x="21600" y="4154"/>
                    </a:lnTo>
                    <a:lnTo>
                      <a:pt x="21600" y="4154"/>
                    </a:lnTo>
                    <a:lnTo>
                      <a:pt x="21600" y="4154"/>
                    </a:lnTo>
                    <a:lnTo>
                      <a:pt x="21600" y="4154"/>
                    </a:lnTo>
                    <a:lnTo>
                      <a:pt x="189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84" name="Shape 1084"/>
              <p:cNvSpPr/>
              <p:nvPr/>
            </p:nvSpPr>
            <p:spPr>
              <a:xfrm>
                <a:off x="2093912" y="1085850"/>
                <a:ext cx="31751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543"/>
                    </a:moveTo>
                    <a:lnTo>
                      <a:pt x="21600" y="19543"/>
                    </a:lnTo>
                    <a:lnTo>
                      <a:pt x="20520" y="18514"/>
                    </a:lnTo>
                    <a:lnTo>
                      <a:pt x="19440" y="16457"/>
                    </a:lnTo>
                    <a:lnTo>
                      <a:pt x="18360" y="15429"/>
                    </a:lnTo>
                    <a:lnTo>
                      <a:pt x="17280" y="13371"/>
                    </a:lnTo>
                    <a:lnTo>
                      <a:pt x="16200" y="11314"/>
                    </a:lnTo>
                    <a:lnTo>
                      <a:pt x="14040" y="10286"/>
                    </a:lnTo>
                    <a:lnTo>
                      <a:pt x="12960" y="8229"/>
                    </a:lnTo>
                    <a:lnTo>
                      <a:pt x="11880" y="7200"/>
                    </a:lnTo>
                    <a:lnTo>
                      <a:pt x="11880" y="6171"/>
                    </a:lnTo>
                    <a:lnTo>
                      <a:pt x="10800" y="5143"/>
                    </a:lnTo>
                    <a:lnTo>
                      <a:pt x="9720" y="5143"/>
                    </a:lnTo>
                    <a:lnTo>
                      <a:pt x="9720" y="4114"/>
                    </a:lnTo>
                    <a:lnTo>
                      <a:pt x="8640" y="4114"/>
                    </a:lnTo>
                    <a:lnTo>
                      <a:pt x="8640" y="3086"/>
                    </a:lnTo>
                    <a:lnTo>
                      <a:pt x="7560" y="2057"/>
                    </a:lnTo>
                    <a:lnTo>
                      <a:pt x="6480" y="2057"/>
                    </a:lnTo>
                    <a:lnTo>
                      <a:pt x="6480" y="2057"/>
                    </a:lnTo>
                    <a:lnTo>
                      <a:pt x="5400" y="1029"/>
                    </a:lnTo>
                    <a:lnTo>
                      <a:pt x="4320" y="1029"/>
                    </a:lnTo>
                    <a:lnTo>
                      <a:pt x="4320" y="1029"/>
                    </a:lnTo>
                    <a:lnTo>
                      <a:pt x="3240" y="1029"/>
                    </a:lnTo>
                    <a:lnTo>
                      <a:pt x="324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0" y="0"/>
                    </a:lnTo>
                    <a:lnTo>
                      <a:pt x="1080" y="5143"/>
                    </a:lnTo>
                    <a:lnTo>
                      <a:pt x="1080" y="5143"/>
                    </a:lnTo>
                    <a:lnTo>
                      <a:pt x="2160" y="4114"/>
                    </a:lnTo>
                    <a:lnTo>
                      <a:pt x="2160" y="4114"/>
                    </a:lnTo>
                    <a:lnTo>
                      <a:pt x="2160" y="4114"/>
                    </a:lnTo>
                    <a:lnTo>
                      <a:pt x="2160" y="5143"/>
                    </a:lnTo>
                    <a:lnTo>
                      <a:pt x="2160" y="5143"/>
                    </a:lnTo>
                    <a:lnTo>
                      <a:pt x="2160" y="5143"/>
                    </a:lnTo>
                    <a:lnTo>
                      <a:pt x="2160" y="5143"/>
                    </a:lnTo>
                    <a:lnTo>
                      <a:pt x="3240" y="5143"/>
                    </a:lnTo>
                    <a:lnTo>
                      <a:pt x="3240" y="5143"/>
                    </a:lnTo>
                    <a:lnTo>
                      <a:pt x="3240" y="5143"/>
                    </a:lnTo>
                    <a:lnTo>
                      <a:pt x="4320" y="5143"/>
                    </a:lnTo>
                    <a:lnTo>
                      <a:pt x="4320" y="6171"/>
                    </a:lnTo>
                    <a:lnTo>
                      <a:pt x="5400" y="6171"/>
                    </a:lnTo>
                    <a:lnTo>
                      <a:pt x="5400" y="7200"/>
                    </a:lnTo>
                    <a:lnTo>
                      <a:pt x="6480" y="7200"/>
                    </a:lnTo>
                    <a:lnTo>
                      <a:pt x="6480" y="8229"/>
                    </a:lnTo>
                    <a:lnTo>
                      <a:pt x="7560" y="8229"/>
                    </a:lnTo>
                    <a:lnTo>
                      <a:pt x="7560" y="9257"/>
                    </a:lnTo>
                    <a:lnTo>
                      <a:pt x="8640" y="9257"/>
                    </a:lnTo>
                    <a:lnTo>
                      <a:pt x="9720" y="11314"/>
                    </a:lnTo>
                    <a:lnTo>
                      <a:pt x="10800" y="12343"/>
                    </a:lnTo>
                    <a:lnTo>
                      <a:pt x="11880" y="14400"/>
                    </a:lnTo>
                    <a:lnTo>
                      <a:pt x="12960" y="15429"/>
                    </a:lnTo>
                    <a:lnTo>
                      <a:pt x="14040" y="17486"/>
                    </a:lnTo>
                    <a:lnTo>
                      <a:pt x="15120" y="19543"/>
                    </a:lnTo>
                    <a:lnTo>
                      <a:pt x="16200" y="20571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21600" y="195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85" name="Shape 1085"/>
              <p:cNvSpPr/>
              <p:nvPr/>
            </p:nvSpPr>
            <p:spPr>
              <a:xfrm>
                <a:off x="2119312" y="1116012"/>
                <a:ext cx="31751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520" y="17486"/>
                    </a:moveTo>
                    <a:lnTo>
                      <a:pt x="20520" y="17486"/>
                    </a:lnTo>
                    <a:lnTo>
                      <a:pt x="20520" y="17486"/>
                    </a:lnTo>
                    <a:lnTo>
                      <a:pt x="20520" y="17486"/>
                    </a:lnTo>
                    <a:lnTo>
                      <a:pt x="20520" y="17486"/>
                    </a:lnTo>
                    <a:lnTo>
                      <a:pt x="20520" y="17486"/>
                    </a:lnTo>
                    <a:lnTo>
                      <a:pt x="19440" y="17486"/>
                    </a:lnTo>
                    <a:lnTo>
                      <a:pt x="19440" y="17486"/>
                    </a:lnTo>
                    <a:lnTo>
                      <a:pt x="19440" y="17486"/>
                    </a:lnTo>
                    <a:lnTo>
                      <a:pt x="19440" y="17486"/>
                    </a:lnTo>
                    <a:lnTo>
                      <a:pt x="18360" y="17486"/>
                    </a:lnTo>
                    <a:lnTo>
                      <a:pt x="18360" y="17486"/>
                    </a:lnTo>
                    <a:lnTo>
                      <a:pt x="18360" y="16457"/>
                    </a:lnTo>
                    <a:lnTo>
                      <a:pt x="17280" y="16457"/>
                    </a:lnTo>
                    <a:lnTo>
                      <a:pt x="17280" y="16457"/>
                    </a:lnTo>
                    <a:lnTo>
                      <a:pt x="16200" y="15429"/>
                    </a:lnTo>
                    <a:lnTo>
                      <a:pt x="16200" y="15429"/>
                    </a:lnTo>
                    <a:lnTo>
                      <a:pt x="15120" y="14400"/>
                    </a:lnTo>
                    <a:lnTo>
                      <a:pt x="15120" y="14400"/>
                    </a:lnTo>
                    <a:lnTo>
                      <a:pt x="14040" y="13371"/>
                    </a:lnTo>
                    <a:lnTo>
                      <a:pt x="14040" y="13371"/>
                    </a:lnTo>
                    <a:lnTo>
                      <a:pt x="12960" y="12343"/>
                    </a:lnTo>
                    <a:lnTo>
                      <a:pt x="11880" y="11314"/>
                    </a:lnTo>
                    <a:lnTo>
                      <a:pt x="10800" y="9257"/>
                    </a:lnTo>
                    <a:lnTo>
                      <a:pt x="9720" y="8229"/>
                    </a:lnTo>
                    <a:lnTo>
                      <a:pt x="8640" y="6171"/>
                    </a:lnTo>
                    <a:lnTo>
                      <a:pt x="7560" y="5143"/>
                    </a:lnTo>
                    <a:lnTo>
                      <a:pt x="6480" y="3086"/>
                    </a:lnTo>
                    <a:lnTo>
                      <a:pt x="5400" y="2057"/>
                    </a:lnTo>
                    <a:lnTo>
                      <a:pt x="4320" y="0"/>
                    </a:lnTo>
                    <a:lnTo>
                      <a:pt x="0" y="2057"/>
                    </a:lnTo>
                    <a:lnTo>
                      <a:pt x="1080" y="4114"/>
                    </a:lnTo>
                    <a:lnTo>
                      <a:pt x="2160" y="5143"/>
                    </a:lnTo>
                    <a:lnTo>
                      <a:pt x="3240" y="7200"/>
                    </a:lnTo>
                    <a:lnTo>
                      <a:pt x="4320" y="9257"/>
                    </a:lnTo>
                    <a:lnTo>
                      <a:pt x="6480" y="10286"/>
                    </a:lnTo>
                    <a:lnTo>
                      <a:pt x="7560" y="12343"/>
                    </a:lnTo>
                    <a:lnTo>
                      <a:pt x="8640" y="13371"/>
                    </a:lnTo>
                    <a:lnTo>
                      <a:pt x="9720" y="15429"/>
                    </a:lnTo>
                    <a:lnTo>
                      <a:pt x="10800" y="15429"/>
                    </a:lnTo>
                    <a:lnTo>
                      <a:pt x="10800" y="16457"/>
                    </a:lnTo>
                    <a:lnTo>
                      <a:pt x="11880" y="17486"/>
                    </a:lnTo>
                    <a:lnTo>
                      <a:pt x="11880" y="18514"/>
                    </a:lnTo>
                    <a:lnTo>
                      <a:pt x="12960" y="18514"/>
                    </a:lnTo>
                    <a:lnTo>
                      <a:pt x="14040" y="19543"/>
                    </a:lnTo>
                    <a:lnTo>
                      <a:pt x="14040" y="19543"/>
                    </a:lnTo>
                    <a:lnTo>
                      <a:pt x="15120" y="20571"/>
                    </a:lnTo>
                    <a:lnTo>
                      <a:pt x="16200" y="20571"/>
                    </a:lnTo>
                    <a:lnTo>
                      <a:pt x="16200" y="20571"/>
                    </a:lnTo>
                    <a:lnTo>
                      <a:pt x="17280" y="21600"/>
                    </a:lnTo>
                    <a:lnTo>
                      <a:pt x="18360" y="21600"/>
                    </a:lnTo>
                    <a:lnTo>
                      <a:pt x="18360" y="21600"/>
                    </a:lnTo>
                    <a:lnTo>
                      <a:pt x="18360" y="21600"/>
                    </a:lnTo>
                    <a:lnTo>
                      <a:pt x="19440" y="21600"/>
                    </a:lnTo>
                    <a:lnTo>
                      <a:pt x="19440" y="21600"/>
                    </a:lnTo>
                    <a:lnTo>
                      <a:pt x="20520" y="21600"/>
                    </a:lnTo>
                    <a:lnTo>
                      <a:pt x="20520" y="21600"/>
                    </a:lnTo>
                    <a:lnTo>
                      <a:pt x="2052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0520" y="174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86" name="Shape 1086"/>
              <p:cNvSpPr/>
              <p:nvPr/>
            </p:nvSpPr>
            <p:spPr>
              <a:xfrm>
                <a:off x="2149475" y="1108075"/>
                <a:ext cx="17463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3745" y="0"/>
                    </a:moveTo>
                    <a:lnTo>
                      <a:pt x="13745" y="0"/>
                    </a:lnTo>
                    <a:lnTo>
                      <a:pt x="11782" y="1662"/>
                    </a:lnTo>
                    <a:lnTo>
                      <a:pt x="11782" y="3323"/>
                    </a:lnTo>
                    <a:lnTo>
                      <a:pt x="11782" y="4985"/>
                    </a:lnTo>
                    <a:lnTo>
                      <a:pt x="9818" y="6646"/>
                    </a:lnTo>
                    <a:lnTo>
                      <a:pt x="9818" y="8308"/>
                    </a:lnTo>
                    <a:lnTo>
                      <a:pt x="9818" y="9969"/>
                    </a:lnTo>
                    <a:lnTo>
                      <a:pt x="7855" y="10800"/>
                    </a:lnTo>
                    <a:lnTo>
                      <a:pt x="7855" y="11631"/>
                    </a:lnTo>
                    <a:lnTo>
                      <a:pt x="7855" y="12462"/>
                    </a:lnTo>
                    <a:lnTo>
                      <a:pt x="7855" y="12462"/>
                    </a:lnTo>
                    <a:lnTo>
                      <a:pt x="7855" y="13292"/>
                    </a:lnTo>
                    <a:lnTo>
                      <a:pt x="5891" y="14123"/>
                    </a:lnTo>
                    <a:lnTo>
                      <a:pt x="5891" y="14954"/>
                    </a:lnTo>
                    <a:lnTo>
                      <a:pt x="5891" y="14954"/>
                    </a:lnTo>
                    <a:lnTo>
                      <a:pt x="5891" y="15785"/>
                    </a:lnTo>
                    <a:lnTo>
                      <a:pt x="3927" y="15785"/>
                    </a:lnTo>
                    <a:lnTo>
                      <a:pt x="3927" y="16615"/>
                    </a:lnTo>
                    <a:lnTo>
                      <a:pt x="3927" y="16615"/>
                    </a:lnTo>
                    <a:lnTo>
                      <a:pt x="3927" y="17446"/>
                    </a:lnTo>
                    <a:lnTo>
                      <a:pt x="1964" y="17446"/>
                    </a:lnTo>
                    <a:lnTo>
                      <a:pt x="1964" y="17446"/>
                    </a:lnTo>
                    <a:lnTo>
                      <a:pt x="1964" y="17446"/>
                    </a:lnTo>
                    <a:lnTo>
                      <a:pt x="1964" y="18277"/>
                    </a:lnTo>
                    <a:lnTo>
                      <a:pt x="1964" y="18277"/>
                    </a:lnTo>
                    <a:lnTo>
                      <a:pt x="1964" y="18277"/>
                    </a:lnTo>
                    <a:lnTo>
                      <a:pt x="0" y="18277"/>
                    </a:lnTo>
                    <a:lnTo>
                      <a:pt x="0" y="18277"/>
                    </a:lnTo>
                    <a:lnTo>
                      <a:pt x="0" y="18277"/>
                    </a:lnTo>
                    <a:lnTo>
                      <a:pt x="0" y="18277"/>
                    </a:lnTo>
                    <a:lnTo>
                      <a:pt x="0" y="18277"/>
                    </a:lnTo>
                    <a:lnTo>
                      <a:pt x="1964" y="21600"/>
                    </a:lnTo>
                    <a:lnTo>
                      <a:pt x="1964" y="21600"/>
                    </a:lnTo>
                    <a:lnTo>
                      <a:pt x="3927" y="21600"/>
                    </a:lnTo>
                    <a:lnTo>
                      <a:pt x="3927" y="21600"/>
                    </a:lnTo>
                    <a:lnTo>
                      <a:pt x="3927" y="21600"/>
                    </a:lnTo>
                    <a:lnTo>
                      <a:pt x="5891" y="20769"/>
                    </a:lnTo>
                    <a:lnTo>
                      <a:pt x="5891" y="20769"/>
                    </a:lnTo>
                    <a:lnTo>
                      <a:pt x="5891" y="20769"/>
                    </a:lnTo>
                    <a:lnTo>
                      <a:pt x="7855" y="20769"/>
                    </a:lnTo>
                    <a:lnTo>
                      <a:pt x="7855" y="19938"/>
                    </a:lnTo>
                    <a:lnTo>
                      <a:pt x="9818" y="19938"/>
                    </a:lnTo>
                    <a:lnTo>
                      <a:pt x="9818" y="19108"/>
                    </a:lnTo>
                    <a:lnTo>
                      <a:pt x="11782" y="19108"/>
                    </a:lnTo>
                    <a:lnTo>
                      <a:pt x="11782" y="18277"/>
                    </a:lnTo>
                    <a:lnTo>
                      <a:pt x="11782" y="17446"/>
                    </a:lnTo>
                    <a:lnTo>
                      <a:pt x="13745" y="17446"/>
                    </a:lnTo>
                    <a:lnTo>
                      <a:pt x="13745" y="16615"/>
                    </a:lnTo>
                    <a:lnTo>
                      <a:pt x="13745" y="15785"/>
                    </a:lnTo>
                    <a:lnTo>
                      <a:pt x="15709" y="14954"/>
                    </a:lnTo>
                    <a:lnTo>
                      <a:pt x="15709" y="14123"/>
                    </a:lnTo>
                    <a:lnTo>
                      <a:pt x="15709" y="14123"/>
                    </a:lnTo>
                    <a:lnTo>
                      <a:pt x="15709" y="13292"/>
                    </a:lnTo>
                    <a:lnTo>
                      <a:pt x="15709" y="12462"/>
                    </a:lnTo>
                    <a:lnTo>
                      <a:pt x="17673" y="11631"/>
                    </a:lnTo>
                    <a:lnTo>
                      <a:pt x="17673" y="10800"/>
                    </a:lnTo>
                    <a:lnTo>
                      <a:pt x="17673" y="9138"/>
                    </a:lnTo>
                    <a:lnTo>
                      <a:pt x="19636" y="7477"/>
                    </a:lnTo>
                    <a:lnTo>
                      <a:pt x="19636" y="5815"/>
                    </a:lnTo>
                    <a:lnTo>
                      <a:pt x="19636" y="4154"/>
                    </a:lnTo>
                    <a:lnTo>
                      <a:pt x="19636" y="2492"/>
                    </a:lnTo>
                    <a:lnTo>
                      <a:pt x="21600" y="831"/>
                    </a:lnTo>
                    <a:lnTo>
                      <a:pt x="21600" y="831"/>
                    </a:lnTo>
                    <a:lnTo>
                      <a:pt x="1374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87" name="Shape 1087"/>
              <p:cNvSpPr/>
              <p:nvPr/>
            </p:nvSpPr>
            <p:spPr>
              <a:xfrm>
                <a:off x="2160587" y="1068387"/>
                <a:ext cx="17463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36" y="0"/>
                    </a:moveTo>
                    <a:lnTo>
                      <a:pt x="19636" y="0"/>
                    </a:lnTo>
                    <a:lnTo>
                      <a:pt x="17673" y="0"/>
                    </a:lnTo>
                    <a:lnTo>
                      <a:pt x="17673" y="0"/>
                    </a:lnTo>
                    <a:lnTo>
                      <a:pt x="17673" y="0"/>
                    </a:lnTo>
                    <a:lnTo>
                      <a:pt x="15709" y="831"/>
                    </a:lnTo>
                    <a:lnTo>
                      <a:pt x="15709" y="831"/>
                    </a:lnTo>
                    <a:lnTo>
                      <a:pt x="15709" y="831"/>
                    </a:lnTo>
                    <a:lnTo>
                      <a:pt x="13745" y="831"/>
                    </a:lnTo>
                    <a:lnTo>
                      <a:pt x="13745" y="831"/>
                    </a:lnTo>
                    <a:lnTo>
                      <a:pt x="11782" y="1662"/>
                    </a:lnTo>
                    <a:lnTo>
                      <a:pt x="11782" y="1662"/>
                    </a:lnTo>
                    <a:lnTo>
                      <a:pt x="9818" y="2492"/>
                    </a:lnTo>
                    <a:lnTo>
                      <a:pt x="9818" y="3323"/>
                    </a:lnTo>
                    <a:lnTo>
                      <a:pt x="9818" y="3323"/>
                    </a:lnTo>
                    <a:lnTo>
                      <a:pt x="7855" y="4154"/>
                    </a:lnTo>
                    <a:lnTo>
                      <a:pt x="7855" y="4985"/>
                    </a:lnTo>
                    <a:lnTo>
                      <a:pt x="5891" y="4985"/>
                    </a:lnTo>
                    <a:lnTo>
                      <a:pt x="5891" y="5815"/>
                    </a:lnTo>
                    <a:lnTo>
                      <a:pt x="5891" y="6646"/>
                    </a:lnTo>
                    <a:lnTo>
                      <a:pt x="5891" y="7477"/>
                    </a:lnTo>
                    <a:lnTo>
                      <a:pt x="3927" y="8308"/>
                    </a:lnTo>
                    <a:lnTo>
                      <a:pt x="3927" y="8308"/>
                    </a:lnTo>
                    <a:lnTo>
                      <a:pt x="3927" y="9138"/>
                    </a:lnTo>
                    <a:lnTo>
                      <a:pt x="3927" y="9969"/>
                    </a:lnTo>
                    <a:lnTo>
                      <a:pt x="3927" y="10800"/>
                    </a:lnTo>
                    <a:lnTo>
                      <a:pt x="1964" y="12462"/>
                    </a:lnTo>
                    <a:lnTo>
                      <a:pt x="1964" y="14123"/>
                    </a:lnTo>
                    <a:lnTo>
                      <a:pt x="1964" y="15785"/>
                    </a:lnTo>
                    <a:lnTo>
                      <a:pt x="0" y="17446"/>
                    </a:lnTo>
                    <a:lnTo>
                      <a:pt x="0" y="19108"/>
                    </a:lnTo>
                    <a:lnTo>
                      <a:pt x="0" y="20769"/>
                    </a:lnTo>
                    <a:lnTo>
                      <a:pt x="7855" y="21600"/>
                    </a:lnTo>
                    <a:lnTo>
                      <a:pt x="7855" y="19938"/>
                    </a:lnTo>
                    <a:lnTo>
                      <a:pt x="9818" y="18277"/>
                    </a:lnTo>
                    <a:lnTo>
                      <a:pt x="9818" y="16615"/>
                    </a:lnTo>
                    <a:lnTo>
                      <a:pt x="9818" y="14954"/>
                    </a:lnTo>
                    <a:lnTo>
                      <a:pt x="9818" y="13292"/>
                    </a:lnTo>
                    <a:lnTo>
                      <a:pt x="11782" y="11631"/>
                    </a:lnTo>
                    <a:lnTo>
                      <a:pt x="11782" y="10800"/>
                    </a:lnTo>
                    <a:lnTo>
                      <a:pt x="11782" y="9969"/>
                    </a:lnTo>
                    <a:lnTo>
                      <a:pt x="11782" y="9969"/>
                    </a:lnTo>
                    <a:lnTo>
                      <a:pt x="13745" y="9138"/>
                    </a:lnTo>
                    <a:lnTo>
                      <a:pt x="13745" y="8308"/>
                    </a:lnTo>
                    <a:lnTo>
                      <a:pt x="13745" y="7477"/>
                    </a:lnTo>
                    <a:lnTo>
                      <a:pt x="13745" y="7477"/>
                    </a:lnTo>
                    <a:lnTo>
                      <a:pt x="13745" y="6646"/>
                    </a:lnTo>
                    <a:lnTo>
                      <a:pt x="15709" y="5815"/>
                    </a:lnTo>
                    <a:lnTo>
                      <a:pt x="15709" y="5815"/>
                    </a:lnTo>
                    <a:lnTo>
                      <a:pt x="15709" y="4985"/>
                    </a:lnTo>
                    <a:lnTo>
                      <a:pt x="15709" y="4985"/>
                    </a:lnTo>
                    <a:lnTo>
                      <a:pt x="17673" y="4985"/>
                    </a:lnTo>
                    <a:lnTo>
                      <a:pt x="17673" y="4154"/>
                    </a:lnTo>
                    <a:lnTo>
                      <a:pt x="17673" y="4154"/>
                    </a:lnTo>
                    <a:lnTo>
                      <a:pt x="19636" y="4154"/>
                    </a:lnTo>
                    <a:lnTo>
                      <a:pt x="19636" y="4154"/>
                    </a:lnTo>
                    <a:lnTo>
                      <a:pt x="19636" y="3323"/>
                    </a:lnTo>
                    <a:lnTo>
                      <a:pt x="19636" y="3323"/>
                    </a:lnTo>
                    <a:lnTo>
                      <a:pt x="19636" y="3323"/>
                    </a:lnTo>
                    <a:lnTo>
                      <a:pt x="19636" y="3323"/>
                    </a:lnTo>
                    <a:lnTo>
                      <a:pt x="19636" y="3323"/>
                    </a:lnTo>
                    <a:lnTo>
                      <a:pt x="21600" y="3323"/>
                    </a:lnTo>
                    <a:lnTo>
                      <a:pt x="21600" y="3323"/>
                    </a:lnTo>
                    <a:lnTo>
                      <a:pt x="21600" y="3323"/>
                    </a:lnTo>
                    <a:lnTo>
                      <a:pt x="1963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88" name="Shape 1088"/>
              <p:cNvSpPr/>
              <p:nvPr/>
            </p:nvSpPr>
            <p:spPr>
              <a:xfrm>
                <a:off x="2176462" y="1068387"/>
                <a:ext cx="30163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543"/>
                    </a:moveTo>
                    <a:lnTo>
                      <a:pt x="21600" y="19543"/>
                    </a:lnTo>
                    <a:lnTo>
                      <a:pt x="20463" y="17486"/>
                    </a:lnTo>
                    <a:lnTo>
                      <a:pt x="19326" y="16457"/>
                    </a:lnTo>
                    <a:lnTo>
                      <a:pt x="18189" y="14400"/>
                    </a:lnTo>
                    <a:lnTo>
                      <a:pt x="17053" y="13371"/>
                    </a:lnTo>
                    <a:lnTo>
                      <a:pt x="15916" y="11314"/>
                    </a:lnTo>
                    <a:lnTo>
                      <a:pt x="14779" y="9257"/>
                    </a:lnTo>
                    <a:lnTo>
                      <a:pt x="13642" y="8229"/>
                    </a:lnTo>
                    <a:lnTo>
                      <a:pt x="12505" y="6171"/>
                    </a:lnTo>
                    <a:lnTo>
                      <a:pt x="11368" y="6171"/>
                    </a:lnTo>
                    <a:lnTo>
                      <a:pt x="10232" y="5143"/>
                    </a:lnTo>
                    <a:lnTo>
                      <a:pt x="10232" y="4114"/>
                    </a:lnTo>
                    <a:lnTo>
                      <a:pt x="9095" y="4114"/>
                    </a:lnTo>
                    <a:lnTo>
                      <a:pt x="9095" y="3086"/>
                    </a:lnTo>
                    <a:lnTo>
                      <a:pt x="7958" y="3086"/>
                    </a:lnTo>
                    <a:lnTo>
                      <a:pt x="6821" y="2057"/>
                    </a:lnTo>
                    <a:lnTo>
                      <a:pt x="6821" y="2057"/>
                    </a:lnTo>
                    <a:lnTo>
                      <a:pt x="5684" y="1029"/>
                    </a:lnTo>
                    <a:lnTo>
                      <a:pt x="4547" y="1029"/>
                    </a:lnTo>
                    <a:lnTo>
                      <a:pt x="4547" y="0"/>
                    </a:lnTo>
                    <a:lnTo>
                      <a:pt x="3411" y="0"/>
                    </a:lnTo>
                    <a:lnTo>
                      <a:pt x="3411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1137" y="0"/>
                    </a:lnTo>
                    <a:lnTo>
                      <a:pt x="1137" y="0"/>
                    </a:lnTo>
                    <a:lnTo>
                      <a:pt x="1137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137" y="4114"/>
                    </a:lnTo>
                    <a:lnTo>
                      <a:pt x="1137" y="4114"/>
                    </a:lnTo>
                    <a:lnTo>
                      <a:pt x="1137" y="4114"/>
                    </a:lnTo>
                    <a:lnTo>
                      <a:pt x="1137" y="4114"/>
                    </a:lnTo>
                    <a:lnTo>
                      <a:pt x="1137" y="4114"/>
                    </a:lnTo>
                    <a:lnTo>
                      <a:pt x="1137" y="4114"/>
                    </a:lnTo>
                    <a:lnTo>
                      <a:pt x="1137" y="4114"/>
                    </a:lnTo>
                    <a:lnTo>
                      <a:pt x="2274" y="4114"/>
                    </a:lnTo>
                    <a:lnTo>
                      <a:pt x="2274" y="4114"/>
                    </a:lnTo>
                    <a:lnTo>
                      <a:pt x="2274" y="4114"/>
                    </a:lnTo>
                    <a:lnTo>
                      <a:pt x="2274" y="5143"/>
                    </a:lnTo>
                    <a:lnTo>
                      <a:pt x="3411" y="5143"/>
                    </a:lnTo>
                    <a:lnTo>
                      <a:pt x="3411" y="5143"/>
                    </a:lnTo>
                    <a:lnTo>
                      <a:pt x="4547" y="6171"/>
                    </a:lnTo>
                    <a:lnTo>
                      <a:pt x="4547" y="6171"/>
                    </a:lnTo>
                    <a:lnTo>
                      <a:pt x="5684" y="6171"/>
                    </a:lnTo>
                    <a:lnTo>
                      <a:pt x="5684" y="7200"/>
                    </a:lnTo>
                    <a:lnTo>
                      <a:pt x="6821" y="7200"/>
                    </a:lnTo>
                    <a:lnTo>
                      <a:pt x="6821" y="8229"/>
                    </a:lnTo>
                    <a:lnTo>
                      <a:pt x="7958" y="8229"/>
                    </a:lnTo>
                    <a:lnTo>
                      <a:pt x="7958" y="9257"/>
                    </a:lnTo>
                    <a:lnTo>
                      <a:pt x="9095" y="10286"/>
                    </a:lnTo>
                    <a:lnTo>
                      <a:pt x="11368" y="12343"/>
                    </a:lnTo>
                    <a:lnTo>
                      <a:pt x="12505" y="13371"/>
                    </a:lnTo>
                    <a:lnTo>
                      <a:pt x="13642" y="15429"/>
                    </a:lnTo>
                    <a:lnTo>
                      <a:pt x="14779" y="17486"/>
                    </a:lnTo>
                    <a:lnTo>
                      <a:pt x="15916" y="18514"/>
                    </a:lnTo>
                    <a:lnTo>
                      <a:pt x="17053" y="20571"/>
                    </a:lnTo>
                    <a:lnTo>
                      <a:pt x="18189" y="21600"/>
                    </a:lnTo>
                    <a:lnTo>
                      <a:pt x="18189" y="21600"/>
                    </a:lnTo>
                    <a:lnTo>
                      <a:pt x="21600" y="195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89" name="Shape 1089"/>
              <p:cNvSpPr/>
              <p:nvPr/>
            </p:nvSpPr>
            <p:spPr>
              <a:xfrm>
                <a:off x="2201862" y="1098550"/>
                <a:ext cx="30163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463" y="17486"/>
                    </a:moveTo>
                    <a:lnTo>
                      <a:pt x="20463" y="17486"/>
                    </a:lnTo>
                    <a:lnTo>
                      <a:pt x="20463" y="17486"/>
                    </a:lnTo>
                    <a:lnTo>
                      <a:pt x="20463" y="17486"/>
                    </a:lnTo>
                    <a:lnTo>
                      <a:pt x="20463" y="17486"/>
                    </a:lnTo>
                    <a:lnTo>
                      <a:pt x="20463" y="17486"/>
                    </a:lnTo>
                    <a:lnTo>
                      <a:pt x="20463" y="17486"/>
                    </a:lnTo>
                    <a:lnTo>
                      <a:pt x="20463" y="17486"/>
                    </a:lnTo>
                    <a:lnTo>
                      <a:pt x="20463" y="17486"/>
                    </a:lnTo>
                    <a:lnTo>
                      <a:pt x="19326" y="17486"/>
                    </a:lnTo>
                    <a:lnTo>
                      <a:pt x="19326" y="16457"/>
                    </a:lnTo>
                    <a:lnTo>
                      <a:pt x="19326" y="16457"/>
                    </a:lnTo>
                    <a:lnTo>
                      <a:pt x="18189" y="16457"/>
                    </a:lnTo>
                    <a:lnTo>
                      <a:pt x="18189" y="16457"/>
                    </a:lnTo>
                    <a:lnTo>
                      <a:pt x="17053" y="15429"/>
                    </a:lnTo>
                    <a:lnTo>
                      <a:pt x="17053" y="15429"/>
                    </a:lnTo>
                    <a:lnTo>
                      <a:pt x="17053" y="14400"/>
                    </a:lnTo>
                    <a:lnTo>
                      <a:pt x="15916" y="14400"/>
                    </a:lnTo>
                    <a:lnTo>
                      <a:pt x="14779" y="13371"/>
                    </a:lnTo>
                    <a:lnTo>
                      <a:pt x="14779" y="13371"/>
                    </a:lnTo>
                    <a:lnTo>
                      <a:pt x="13642" y="12343"/>
                    </a:lnTo>
                    <a:lnTo>
                      <a:pt x="13642" y="12343"/>
                    </a:lnTo>
                    <a:lnTo>
                      <a:pt x="12505" y="10286"/>
                    </a:lnTo>
                    <a:lnTo>
                      <a:pt x="11368" y="9257"/>
                    </a:lnTo>
                    <a:lnTo>
                      <a:pt x="10232" y="7200"/>
                    </a:lnTo>
                    <a:lnTo>
                      <a:pt x="9095" y="6171"/>
                    </a:lnTo>
                    <a:lnTo>
                      <a:pt x="6821" y="4114"/>
                    </a:lnTo>
                    <a:lnTo>
                      <a:pt x="5684" y="3086"/>
                    </a:lnTo>
                    <a:lnTo>
                      <a:pt x="4547" y="1029"/>
                    </a:lnTo>
                    <a:lnTo>
                      <a:pt x="3411" y="0"/>
                    </a:lnTo>
                    <a:lnTo>
                      <a:pt x="0" y="2057"/>
                    </a:lnTo>
                    <a:lnTo>
                      <a:pt x="1137" y="3086"/>
                    </a:lnTo>
                    <a:lnTo>
                      <a:pt x="2274" y="5143"/>
                    </a:lnTo>
                    <a:lnTo>
                      <a:pt x="3411" y="7200"/>
                    </a:lnTo>
                    <a:lnTo>
                      <a:pt x="4547" y="8229"/>
                    </a:lnTo>
                    <a:lnTo>
                      <a:pt x="5684" y="10286"/>
                    </a:lnTo>
                    <a:lnTo>
                      <a:pt x="6821" y="11314"/>
                    </a:lnTo>
                    <a:lnTo>
                      <a:pt x="7958" y="13371"/>
                    </a:lnTo>
                    <a:lnTo>
                      <a:pt x="10232" y="14400"/>
                    </a:lnTo>
                    <a:lnTo>
                      <a:pt x="10232" y="15429"/>
                    </a:lnTo>
                    <a:lnTo>
                      <a:pt x="11368" y="16457"/>
                    </a:lnTo>
                    <a:lnTo>
                      <a:pt x="11368" y="16457"/>
                    </a:lnTo>
                    <a:lnTo>
                      <a:pt x="12505" y="17486"/>
                    </a:lnTo>
                    <a:lnTo>
                      <a:pt x="12505" y="18514"/>
                    </a:lnTo>
                    <a:lnTo>
                      <a:pt x="13642" y="18514"/>
                    </a:lnTo>
                    <a:lnTo>
                      <a:pt x="14779" y="19543"/>
                    </a:lnTo>
                    <a:lnTo>
                      <a:pt x="14779" y="19543"/>
                    </a:lnTo>
                    <a:lnTo>
                      <a:pt x="15916" y="20571"/>
                    </a:lnTo>
                    <a:lnTo>
                      <a:pt x="17053" y="20571"/>
                    </a:lnTo>
                    <a:lnTo>
                      <a:pt x="17053" y="20571"/>
                    </a:lnTo>
                    <a:lnTo>
                      <a:pt x="18189" y="21600"/>
                    </a:lnTo>
                    <a:lnTo>
                      <a:pt x="19326" y="21600"/>
                    </a:lnTo>
                    <a:lnTo>
                      <a:pt x="19326" y="21600"/>
                    </a:lnTo>
                    <a:lnTo>
                      <a:pt x="19326" y="21600"/>
                    </a:lnTo>
                    <a:lnTo>
                      <a:pt x="20463" y="21600"/>
                    </a:lnTo>
                    <a:lnTo>
                      <a:pt x="20463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0463" y="174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90" name="Shape 1090"/>
              <p:cNvSpPr/>
              <p:nvPr/>
            </p:nvSpPr>
            <p:spPr>
              <a:xfrm>
                <a:off x="2230437" y="1090612"/>
                <a:ext cx="17463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3745" y="0"/>
                    </a:moveTo>
                    <a:lnTo>
                      <a:pt x="13745" y="0"/>
                    </a:lnTo>
                    <a:lnTo>
                      <a:pt x="13745" y="1662"/>
                    </a:lnTo>
                    <a:lnTo>
                      <a:pt x="13745" y="2492"/>
                    </a:lnTo>
                    <a:lnTo>
                      <a:pt x="11782" y="4154"/>
                    </a:lnTo>
                    <a:lnTo>
                      <a:pt x="11782" y="5815"/>
                    </a:lnTo>
                    <a:lnTo>
                      <a:pt x="11782" y="7477"/>
                    </a:lnTo>
                    <a:lnTo>
                      <a:pt x="9818" y="9138"/>
                    </a:lnTo>
                    <a:lnTo>
                      <a:pt x="9818" y="10800"/>
                    </a:lnTo>
                    <a:lnTo>
                      <a:pt x="9818" y="11631"/>
                    </a:lnTo>
                    <a:lnTo>
                      <a:pt x="7855" y="12462"/>
                    </a:lnTo>
                    <a:lnTo>
                      <a:pt x="7855" y="13292"/>
                    </a:lnTo>
                    <a:lnTo>
                      <a:pt x="7855" y="14123"/>
                    </a:lnTo>
                    <a:lnTo>
                      <a:pt x="7855" y="14123"/>
                    </a:lnTo>
                    <a:lnTo>
                      <a:pt x="5891" y="14954"/>
                    </a:lnTo>
                    <a:lnTo>
                      <a:pt x="5891" y="15785"/>
                    </a:lnTo>
                    <a:lnTo>
                      <a:pt x="5891" y="15785"/>
                    </a:lnTo>
                    <a:lnTo>
                      <a:pt x="5891" y="16615"/>
                    </a:lnTo>
                    <a:lnTo>
                      <a:pt x="3927" y="16615"/>
                    </a:lnTo>
                    <a:lnTo>
                      <a:pt x="3927" y="16615"/>
                    </a:lnTo>
                    <a:lnTo>
                      <a:pt x="3927" y="17446"/>
                    </a:lnTo>
                    <a:lnTo>
                      <a:pt x="1964" y="17446"/>
                    </a:lnTo>
                    <a:lnTo>
                      <a:pt x="1964" y="17446"/>
                    </a:lnTo>
                    <a:lnTo>
                      <a:pt x="1964" y="17446"/>
                    </a:lnTo>
                    <a:lnTo>
                      <a:pt x="1964" y="17446"/>
                    </a:lnTo>
                    <a:lnTo>
                      <a:pt x="1964" y="17446"/>
                    </a:lnTo>
                    <a:lnTo>
                      <a:pt x="1964" y="18277"/>
                    </a:lnTo>
                    <a:lnTo>
                      <a:pt x="1964" y="18277"/>
                    </a:lnTo>
                    <a:lnTo>
                      <a:pt x="1964" y="18277"/>
                    </a:lnTo>
                    <a:lnTo>
                      <a:pt x="0" y="18277"/>
                    </a:lnTo>
                    <a:lnTo>
                      <a:pt x="1964" y="21600"/>
                    </a:lnTo>
                    <a:lnTo>
                      <a:pt x="3927" y="21600"/>
                    </a:lnTo>
                    <a:lnTo>
                      <a:pt x="3927" y="20769"/>
                    </a:lnTo>
                    <a:lnTo>
                      <a:pt x="5891" y="20769"/>
                    </a:lnTo>
                    <a:lnTo>
                      <a:pt x="5891" y="20769"/>
                    </a:lnTo>
                    <a:lnTo>
                      <a:pt x="5891" y="20769"/>
                    </a:lnTo>
                    <a:lnTo>
                      <a:pt x="7855" y="20769"/>
                    </a:lnTo>
                    <a:lnTo>
                      <a:pt x="7855" y="20769"/>
                    </a:lnTo>
                    <a:lnTo>
                      <a:pt x="7855" y="19938"/>
                    </a:lnTo>
                    <a:lnTo>
                      <a:pt x="9818" y="19938"/>
                    </a:lnTo>
                    <a:lnTo>
                      <a:pt x="9818" y="19108"/>
                    </a:lnTo>
                    <a:lnTo>
                      <a:pt x="11782" y="19108"/>
                    </a:lnTo>
                    <a:lnTo>
                      <a:pt x="11782" y="18277"/>
                    </a:lnTo>
                    <a:lnTo>
                      <a:pt x="13745" y="17446"/>
                    </a:lnTo>
                    <a:lnTo>
                      <a:pt x="13745" y="16615"/>
                    </a:lnTo>
                    <a:lnTo>
                      <a:pt x="13745" y="16615"/>
                    </a:lnTo>
                    <a:lnTo>
                      <a:pt x="13745" y="15785"/>
                    </a:lnTo>
                    <a:lnTo>
                      <a:pt x="15709" y="14954"/>
                    </a:lnTo>
                    <a:lnTo>
                      <a:pt x="15709" y="14123"/>
                    </a:lnTo>
                    <a:lnTo>
                      <a:pt x="15709" y="13292"/>
                    </a:lnTo>
                    <a:lnTo>
                      <a:pt x="17673" y="12462"/>
                    </a:lnTo>
                    <a:lnTo>
                      <a:pt x="17673" y="11631"/>
                    </a:lnTo>
                    <a:lnTo>
                      <a:pt x="19636" y="9969"/>
                    </a:lnTo>
                    <a:lnTo>
                      <a:pt x="19636" y="8308"/>
                    </a:lnTo>
                    <a:lnTo>
                      <a:pt x="19636" y="6646"/>
                    </a:lnTo>
                    <a:lnTo>
                      <a:pt x="21600" y="4985"/>
                    </a:lnTo>
                    <a:lnTo>
                      <a:pt x="21600" y="3323"/>
                    </a:lnTo>
                    <a:lnTo>
                      <a:pt x="21600" y="1662"/>
                    </a:lnTo>
                    <a:lnTo>
                      <a:pt x="21600" y="831"/>
                    </a:lnTo>
                    <a:lnTo>
                      <a:pt x="21600" y="831"/>
                    </a:lnTo>
                    <a:lnTo>
                      <a:pt x="1374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91" name="Shape 1091"/>
              <p:cNvSpPr/>
              <p:nvPr/>
            </p:nvSpPr>
            <p:spPr>
              <a:xfrm>
                <a:off x="2241550" y="1050925"/>
                <a:ext cx="17463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36" y="0"/>
                    </a:moveTo>
                    <a:lnTo>
                      <a:pt x="19636" y="0"/>
                    </a:lnTo>
                    <a:lnTo>
                      <a:pt x="19636" y="0"/>
                    </a:lnTo>
                    <a:lnTo>
                      <a:pt x="17673" y="0"/>
                    </a:lnTo>
                    <a:lnTo>
                      <a:pt x="17673" y="0"/>
                    </a:lnTo>
                    <a:lnTo>
                      <a:pt x="17673" y="0"/>
                    </a:lnTo>
                    <a:lnTo>
                      <a:pt x="15709" y="0"/>
                    </a:lnTo>
                    <a:lnTo>
                      <a:pt x="15709" y="831"/>
                    </a:lnTo>
                    <a:lnTo>
                      <a:pt x="15709" y="831"/>
                    </a:lnTo>
                    <a:lnTo>
                      <a:pt x="13745" y="831"/>
                    </a:lnTo>
                    <a:lnTo>
                      <a:pt x="13745" y="1662"/>
                    </a:lnTo>
                    <a:lnTo>
                      <a:pt x="11782" y="1662"/>
                    </a:lnTo>
                    <a:lnTo>
                      <a:pt x="11782" y="2492"/>
                    </a:lnTo>
                    <a:lnTo>
                      <a:pt x="9818" y="2492"/>
                    </a:lnTo>
                    <a:lnTo>
                      <a:pt x="9818" y="3323"/>
                    </a:lnTo>
                    <a:lnTo>
                      <a:pt x="9818" y="4154"/>
                    </a:lnTo>
                    <a:lnTo>
                      <a:pt x="7855" y="4985"/>
                    </a:lnTo>
                    <a:lnTo>
                      <a:pt x="7855" y="5815"/>
                    </a:lnTo>
                    <a:lnTo>
                      <a:pt x="7855" y="5815"/>
                    </a:lnTo>
                    <a:lnTo>
                      <a:pt x="5891" y="6646"/>
                    </a:lnTo>
                    <a:lnTo>
                      <a:pt x="5891" y="7477"/>
                    </a:lnTo>
                    <a:lnTo>
                      <a:pt x="5891" y="8308"/>
                    </a:lnTo>
                    <a:lnTo>
                      <a:pt x="5891" y="9969"/>
                    </a:lnTo>
                    <a:lnTo>
                      <a:pt x="3927" y="11631"/>
                    </a:lnTo>
                    <a:lnTo>
                      <a:pt x="3927" y="13292"/>
                    </a:lnTo>
                    <a:lnTo>
                      <a:pt x="1964" y="14954"/>
                    </a:lnTo>
                    <a:lnTo>
                      <a:pt x="1964" y="15785"/>
                    </a:lnTo>
                    <a:lnTo>
                      <a:pt x="1964" y="17446"/>
                    </a:lnTo>
                    <a:lnTo>
                      <a:pt x="0" y="19108"/>
                    </a:lnTo>
                    <a:lnTo>
                      <a:pt x="0" y="20769"/>
                    </a:lnTo>
                    <a:lnTo>
                      <a:pt x="7855" y="21600"/>
                    </a:lnTo>
                    <a:lnTo>
                      <a:pt x="9818" y="19938"/>
                    </a:lnTo>
                    <a:lnTo>
                      <a:pt x="9818" y="18277"/>
                    </a:lnTo>
                    <a:lnTo>
                      <a:pt x="9818" y="16615"/>
                    </a:lnTo>
                    <a:lnTo>
                      <a:pt x="11782" y="14954"/>
                    </a:lnTo>
                    <a:lnTo>
                      <a:pt x="11782" y="13292"/>
                    </a:lnTo>
                    <a:lnTo>
                      <a:pt x="11782" y="11631"/>
                    </a:lnTo>
                    <a:lnTo>
                      <a:pt x="13745" y="10800"/>
                    </a:lnTo>
                    <a:lnTo>
                      <a:pt x="13745" y="9138"/>
                    </a:lnTo>
                    <a:lnTo>
                      <a:pt x="13745" y="8308"/>
                    </a:lnTo>
                    <a:lnTo>
                      <a:pt x="15709" y="7477"/>
                    </a:lnTo>
                    <a:lnTo>
                      <a:pt x="15709" y="7477"/>
                    </a:lnTo>
                    <a:lnTo>
                      <a:pt x="15709" y="6646"/>
                    </a:lnTo>
                    <a:lnTo>
                      <a:pt x="15709" y="5815"/>
                    </a:lnTo>
                    <a:lnTo>
                      <a:pt x="17673" y="5815"/>
                    </a:lnTo>
                    <a:lnTo>
                      <a:pt x="17673" y="4985"/>
                    </a:lnTo>
                    <a:lnTo>
                      <a:pt x="17673" y="4985"/>
                    </a:lnTo>
                    <a:lnTo>
                      <a:pt x="17673" y="4154"/>
                    </a:lnTo>
                    <a:lnTo>
                      <a:pt x="19636" y="4154"/>
                    </a:lnTo>
                    <a:lnTo>
                      <a:pt x="19636" y="4154"/>
                    </a:lnTo>
                    <a:lnTo>
                      <a:pt x="19636" y="3323"/>
                    </a:lnTo>
                    <a:lnTo>
                      <a:pt x="19636" y="3323"/>
                    </a:lnTo>
                    <a:lnTo>
                      <a:pt x="19636" y="3323"/>
                    </a:lnTo>
                    <a:lnTo>
                      <a:pt x="21600" y="3323"/>
                    </a:lnTo>
                    <a:lnTo>
                      <a:pt x="21600" y="3323"/>
                    </a:lnTo>
                    <a:lnTo>
                      <a:pt x="21600" y="3323"/>
                    </a:lnTo>
                    <a:lnTo>
                      <a:pt x="21600" y="3323"/>
                    </a:lnTo>
                    <a:lnTo>
                      <a:pt x="21600" y="3323"/>
                    </a:lnTo>
                    <a:lnTo>
                      <a:pt x="21600" y="3323"/>
                    </a:lnTo>
                    <a:lnTo>
                      <a:pt x="21600" y="3323"/>
                    </a:lnTo>
                    <a:lnTo>
                      <a:pt x="1963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92" name="Shape 1092"/>
              <p:cNvSpPr/>
              <p:nvPr/>
            </p:nvSpPr>
            <p:spPr>
              <a:xfrm>
                <a:off x="2257425" y="1049337"/>
                <a:ext cx="31750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543"/>
                    </a:moveTo>
                    <a:lnTo>
                      <a:pt x="21600" y="19543"/>
                    </a:lnTo>
                    <a:lnTo>
                      <a:pt x="20520" y="18514"/>
                    </a:lnTo>
                    <a:lnTo>
                      <a:pt x="19440" y="16457"/>
                    </a:lnTo>
                    <a:lnTo>
                      <a:pt x="18360" y="15429"/>
                    </a:lnTo>
                    <a:lnTo>
                      <a:pt x="17280" y="13371"/>
                    </a:lnTo>
                    <a:lnTo>
                      <a:pt x="16200" y="12343"/>
                    </a:lnTo>
                    <a:lnTo>
                      <a:pt x="15120" y="10286"/>
                    </a:lnTo>
                    <a:lnTo>
                      <a:pt x="14040" y="9257"/>
                    </a:lnTo>
                    <a:lnTo>
                      <a:pt x="14040" y="8229"/>
                    </a:lnTo>
                    <a:lnTo>
                      <a:pt x="12960" y="8229"/>
                    </a:lnTo>
                    <a:lnTo>
                      <a:pt x="12960" y="7200"/>
                    </a:lnTo>
                    <a:lnTo>
                      <a:pt x="11880" y="6171"/>
                    </a:lnTo>
                    <a:lnTo>
                      <a:pt x="10800" y="6171"/>
                    </a:lnTo>
                    <a:lnTo>
                      <a:pt x="10800" y="5143"/>
                    </a:lnTo>
                    <a:lnTo>
                      <a:pt x="9720" y="4114"/>
                    </a:lnTo>
                    <a:lnTo>
                      <a:pt x="8640" y="4114"/>
                    </a:lnTo>
                    <a:lnTo>
                      <a:pt x="8640" y="3086"/>
                    </a:lnTo>
                    <a:lnTo>
                      <a:pt x="7560" y="3086"/>
                    </a:lnTo>
                    <a:lnTo>
                      <a:pt x="6480" y="2057"/>
                    </a:lnTo>
                    <a:lnTo>
                      <a:pt x="6480" y="2057"/>
                    </a:lnTo>
                    <a:lnTo>
                      <a:pt x="5400" y="1029"/>
                    </a:lnTo>
                    <a:lnTo>
                      <a:pt x="4320" y="1029"/>
                    </a:lnTo>
                    <a:lnTo>
                      <a:pt x="4320" y="1029"/>
                    </a:lnTo>
                    <a:lnTo>
                      <a:pt x="3240" y="1029"/>
                    </a:lnTo>
                    <a:lnTo>
                      <a:pt x="3240" y="1029"/>
                    </a:lnTo>
                    <a:lnTo>
                      <a:pt x="2160" y="1029"/>
                    </a:lnTo>
                    <a:lnTo>
                      <a:pt x="2160" y="1029"/>
                    </a:lnTo>
                    <a:lnTo>
                      <a:pt x="1080" y="0"/>
                    </a:lnTo>
                    <a:lnTo>
                      <a:pt x="1080" y="1029"/>
                    </a:lnTo>
                    <a:lnTo>
                      <a:pt x="1080" y="1029"/>
                    </a:lnTo>
                    <a:lnTo>
                      <a:pt x="0" y="1029"/>
                    </a:lnTo>
                    <a:lnTo>
                      <a:pt x="1080" y="5143"/>
                    </a:lnTo>
                    <a:lnTo>
                      <a:pt x="1080" y="5143"/>
                    </a:lnTo>
                    <a:lnTo>
                      <a:pt x="1080" y="5143"/>
                    </a:lnTo>
                    <a:lnTo>
                      <a:pt x="1080" y="5143"/>
                    </a:lnTo>
                    <a:lnTo>
                      <a:pt x="2160" y="5143"/>
                    </a:lnTo>
                    <a:lnTo>
                      <a:pt x="2160" y="5143"/>
                    </a:lnTo>
                    <a:lnTo>
                      <a:pt x="2160" y="5143"/>
                    </a:lnTo>
                    <a:lnTo>
                      <a:pt x="2160" y="5143"/>
                    </a:lnTo>
                    <a:lnTo>
                      <a:pt x="2160" y="5143"/>
                    </a:lnTo>
                    <a:lnTo>
                      <a:pt x="3240" y="5143"/>
                    </a:lnTo>
                    <a:lnTo>
                      <a:pt x="3240" y="5143"/>
                    </a:lnTo>
                    <a:lnTo>
                      <a:pt x="4320" y="5143"/>
                    </a:lnTo>
                    <a:lnTo>
                      <a:pt x="4320" y="6171"/>
                    </a:lnTo>
                    <a:lnTo>
                      <a:pt x="4320" y="6171"/>
                    </a:lnTo>
                    <a:lnTo>
                      <a:pt x="5400" y="6171"/>
                    </a:lnTo>
                    <a:lnTo>
                      <a:pt x="6480" y="7200"/>
                    </a:lnTo>
                    <a:lnTo>
                      <a:pt x="6480" y="7200"/>
                    </a:lnTo>
                    <a:lnTo>
                      <a:pt x="7560" y="8229"/>
                    </a:lnTo>
                    <a:lnTo>
                      <a:pt x="7560" y="8229"/>
                    </a:lnTo>
                    <a:lnTo>
                      <a:pt x="8640" y="9257"/>
                    </a:lnTo>
                    <a:lnTo>
                      <a:pt x="8640" y="10286"/>
                    </a:lnTo>
                    <a:lnTo>
                      <a:pt x="9720" y="10286"/>
                    </a:lnTo>
                    <a:lnTo>
                      <a:pt x="9720" y="11314"/>
                    </a:lnTo>
                    <a:lnTo>
                      <a:pt x="10800" y="12343"/>
                    </a:lnTo>
                    <a:lnTo>
                      <a:pt x="11880" y="13371"/>
                    </a:lnTo>
                    <a:lnTo>
                      <a:pt x="12960" y="14400"/>
                    </a:lnTo>
                    <a:lnTo>
                      <a:pt x="14040" y="16457"/>
                    </a:lnTo>
                    <a:lnTo>
                      <a:pt x="15120" y="17486"/>
                    </a:lnTo>
                    <a:lnTo>
                      <a:pt x="16200" y="19543"/>
                    </a:lnTo>
                    <a:lnTo>
                      <a:pt x="17280" y="20571"/>
                    </a:lnTo>
                    <a:lnTo>
                      <a:pt x="18360" y="21600"/>
                    </a:lnTo>
                    <a:lnTo>
                      <a:pt x="18360" y="21600"/>
                    </a:lnTo>
                    <a:lnTo>
                      <a:pt x="21600" y="195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93" name="Shape 1093"/>
              <p:cNvSpPr/>
              <p:nvPr/>
            </p:nvSpPr>
            <p:spPr>
              <a:xfrm>
                <a:off x="2284412" y="1079500"/>
                <a:ext cx="30163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463" y="17486"/>
                    </a:moveTo>
                    <a:lnTo>
                      <a:pt x="20463" y="17486"/>
                    </a:lnTo>
                    <a:lnTo>
                      <a:pt x="20463" y="17486"/>
                    </a:lnTo>
                    <a:lnTo>
                      <a:pt x="20463" y="17486"/>
                    </a:lnTo>
                    <a:lnTo>
                      <a:pt x="20463" y="17486"/>
                    </a:lnTo>
                    <a:lnTo>
                      <a:pt x="20463" y="17486"/>
                    </a:lnTo>
                    <a:lnTo>
                      <a:pt x="19326" y="17486"/>
                    </a:lnTo>
                    <a:lnTo>
                      <a:pt x="19326" y="17486"/>
                    </a:lnTo>
                    <a:lnTo>
                      <a:pt x="19326" y="17486"/>
                    </a:lnTo>
                    <a:lnTo>
                      <a:pt x="19326" y="17486"/>
                    </a:lnTo>
                    <a:lnTo>
                      <a:pt x="19326" y="17486"/>
                    </a:lnTo>
                    <a:lnTo>
                      <a:pt x="18189" y="17486"/>
                    </a:lnTo>
                    <a:lnTo>
                      <a:pt x="18189" y="17486"/>
                    </a:lnTo>
                    <a:lnTo>
                      <a:pt x="17053" y="16457"/>
                    </a:lnTo>
                    <a:lnTo>
                      <a:pt x="17053" y="16457"/>
                    </a:lnTo>
                    <a:lnTo>
                      <a:pt x="15916" y="15429"/>
                    </a:lnTo>
                    <a:lnTo>
                      <a:pt x="15916" y="15429"/>
                    </a:lnTo>
                    <a:lnTo>
                      <a:pt x="14779" y="14400"/>
                    </a:lnTo>
                    <a:lnTo>
                      <a:pt x="14779" y="14400"/>
                    </a:lnTo>
                    <a:lnTo>
                      <a:pt x="13642" y="13371"/>
                    </a:lnTo>
                    <a:lnTo>
                      <a:pt x="13642" y="13371"/>
                    </a:lnTo>
                    <a:lnTo>
                      <a:pt x="12505" y="12343"/>
                    </a:lnTo>
                    <a:lnTo>
                      <a:pt x="11368" y="11314"/>
                    </a:lnTo>
                    <a:lnTo>
                      <a:pt x="10232" y="9257"/>
                    </a:lnTo>
                    <a:lnTo>
                      <a:pt x="9095" y="8229"/>
                    </a:lnTo>
                    <a:lnTo>
                      <a:pt x="7958" y="6171"/>
                    </a:lnTo>
                    <a:lnTo>
                      <a:pt x="6821" y="5143"/>
                    </a:lnTo>
                    <a:lnTo>
                      <a:pt x="5684" y="3086"/>
                    </a:lnTo>
                    <a:lnTo>
                      <a:pt x="4547" y="2057"/>
                    </a:lnTo>
                    <a:lnTo>
                      <a:pt x="3411" y="0"/>
                    </a:lnTo>
                    <a:lnTo>
                      <a:pt x="0" y="2057"/>
                    </a:lnTo>
                    <a:lnTo>
                      <a:pt x="1137" y="4114"/>
                    </a:lnTo>
                    <a:lnTo>
                      <a:pt x="2274" y="5143"/>
                    </a:lnTo>
                    <a:lnTo>
                      <a:pt x="3411" y="7200"/>
                    </a:lnTo>
                    <a:lnTo>
                      <a:pt x="4547" y="9257"/>
                    </a:lnTo>
                    <a:lnTo>
                      <a:pt x="5684" y="10286"/>
                    </a:lnTo>
                    <a:lnTo>
                      <a:pt x="6821" y="12343"/>
                    </a:lnTo>
                    <a:lnTo>
                      <a:pt x="7958" y="13371"/>
                    </a:lnTo>
                    <a:lnTo>
                      <a:pt x="9095" y="15429"/>
                    </a:lnTo>
                    <a:lnTo>
                      <a:pt x="10232" y="15429"/>
                    </a:lnTo>
                    <a:lnTo>
                      <a:pt x="10232" y="16457"/>
                    </a:lnTo>
                    <a:lnTo>
                      <a:pt x="11368" y="17486"/>
                    </a:lnTo>
                    <a:lnTo>
                      <a:pt x="11368" y="18514"/>
                    </a:lnTo>
                    <a:lnTo>
                      <a:pt x="12505" y="18514"/>
                    </a:lnTo>
                    <a:lnTo>
                      <a:pt x="13642" y="19543"/>
                    </a:lnTo>
                    <a:lnTo>
                      <a:pt x="13642" y="19543"/>
                    </a:lnTo>
                    <a:lnTo>
                      <a:pt x="14779" y="20571"/>
                    </a:lnTo>
                    <a:lnTo>
                      <a:pt x="15916" y="20571"/>
                    </a:lnTo>
                    <a:lnTo>
                      <a:pt x="15916" y="21600"/>
                    </a:lnTo>
                    <a:lnTo>
                      <a:pt x="17053" y="21600"/>
                    </a:lnTo>
                    <a:lnTo>
                      <a:pt x="18189" y="21600"/>
                    </a:lnTo>
                    <a:lnTo>
                      <a:pt x="18189" y="21600"/>
                    </a:lnTo>
                    <a:lnTo>
                      <a:pt x="19326" y="21600"/>
                    </a:lnTo>
                    <a:lnTo>
                      <a:pt x="19326" y="21600"/>
                    </a:lnTo>
                    <a:lnTo>
                      <a:pt x="19326" y="21600"/>
                    </a:lnTo>
                    <a:lnTo>
                      <a:pt x="20463" y="21600"/>
                    </a:lnTo>
                    <a:lnTo>
                      <a:pt x="20463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0463" y="174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94" name="Shape 1094"/>
              <p:cNvSpPr/>
              <p:nvPr/>
            </p:nvSpPr>
            <p:spPr>
              <a:xfrm>
                <a:off x="2312987" y="1073150"/>
                <a:ext cx="1746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3745" y="0"/>
                    </a:moveTo>
                    <a:lnTo>
                      <a:pt x="13745" y="0"/>
                    </a:lnTo>
                    <a:lnTo>
                      <a:pt x="13745" y="864"/>
                    </a:lnTo>
                    <a:lnTo>
                      <a:pt x="11782" y="2592"/>
                    </a:lnTo>
                    <a:lnTo>
                      <a:pt x="11782" y="4320"/>
                    </a:lnTo>
                    <a:lnTo>
                      <a:pt x="11782" y="6048"/>
                    </a:lnTo>
                    <a:lnTo>
                      <a:pt x="11782" y="7776"/>
                    </a:lnTo>
                    <a:lnTo>
                      <a:pt x="9818" y="9504"/>
                    </a:lnTo>
                    <a:lnTo>
                      <a:pt x="9818" y="9504"/>
                    </a:lnTo>
                    <a:lnTo>
                      <a:pt x="9818" y="10368"/>
                    </a:lnTo>
                    <a:lnTo>
                      <a:pt x="9818" y="11232"/>
                    </a:lnTo>
                    <a:lnTo>
                      <a:pt x="7855" y="12096"/>
                    </a:lnTo>
                    <a:lnTo>
                      <a:pt x="7855" y="12960"/>
                    </a:lnTo>
                    <a:lnTo>
                      <a:pt x="7855" y="13824"/>
                    </a:lnTo>
                    <a:lnTo>
                      <a:pt x="7855" y="13824"/>
                    </a:lnTo>
                    <a:lnTo>
                      <a:pt x="5891" y="14688"/>
                    </a:lnTo>
                    <a:lnTo>
                      <a:pt x="5891" y="15552"/>
                    </a:lnTo>
                    <a:lnTo>
                      <a:pt x="5891" y="15552"/>
                    </a:lnTo>
                    <a:lnTo>
                      <a:pt x="3927" y="16416"/>
                    </a:lnTo>
                    <a:lnTo>
                      <a:pt x="3927" y="16416"/>
                    </a:lnTo>
                    <a:lnTo>
                      <a:pt x="3927" y="17280"/>
                    </a:lnTo>
                    <a:lnTo>
                      <a:pt x="3927" y="17280"/>
                    </a:lnTo>
                    <a:lnTo>
                      <a:pt x="1964" y="17280"/>
                    </a:lnTo>
                    <a:lnTo>
                      <a:pt x="1964" y="18144"/>
                    </a:lnTo>
                    <a:lnTo>
                      <a:pt x="1964" y="18144"/>
                    </a:lnTo>
                    <a:lnTo>
                      <a:pt x="1964" y="18144"/>
                    </a:lnTo>
                    <a:lnTo>
                      <a:pt x="1964" y="18144"/>
                    </a:lnTo>
                    <a:lnTo>
                      <a:pt x="0" y="18144"/>
                    </a:lnTo>
                    <a:lnTo>
                      <a:pt x="0" y="18144"/>
                    </a:lnTo>
                    <a:lnTo>
                      <a:pt x="0" y="18144"/>
                    </a:lnTo>
                    <a:lnTo>
                      <a:pt x="0" y="18144"/>
                    </a:lnTo>
                    <a:lnTo>
                      <a:pt x="0" y="18144"/>
                    </a:lnTo>
                    <a:lnTo>
                      <a:pt x="1964" y="21600"/>
                    </a:lnTo>
                    <a:lnTo>
                      <a:pt x="1964" y="21600"/>
                    </a:lnTo>
                    <a:lnTo>
                      <a:pt x="3927" y="21600"/>
                    </a:lnTo>
                    <a:lnTo>
                      <a:pt x="3927" y="21600"/>
                    </a:lnTo>
                    <a:lnTo>
                      <a:pt x="3927" y="21600"/>
                    </a:lnTo>
                    <a:lnTo>
                      <a:pt x="5891" y="21600"/>
                    </a:lnTo>
                    <a:lnTo>
                      <a:pt x="5891" y="20736"/>
                    </a:lnTo>
                    <a:lnTo>
                      <a:pt x="5891" y="20736"/>
                    </a:lnTo>
                    <a:lnTo>
                      <a:pt x="7855" y="20736"/>
                    </a:lnTo>
                    <a:lnTo>
                      <a:pt x="7855" y="19872"/>
                    </a:lnTo>
                    <a:lnTo>
                      <a:pt x="9818" y="19872"/>
                    </a:lnTo>
                    <a:lnTo>
                      <a:pt x="9818" y="19008"/>
                    </a:lnTo>
                    <a:lnTo>
                      <a:pt x="11782" y="19008"/>
                    </a:lnTo>
                    <a:lnTo>
                      <a:pt x="11782" y="18144"/>
                    </a:lnTo>
                    <a:lnTo>
                      <a:pt x="13745" y="17280"/>
                    </a:lnTo>
                    <a:lnTo>
                      <a:pt x="13745" y="16416"/>
                    </a:lnTo>
                    <a:lnTo>
                      <a:pt x="13745" y="16416"/>
                    </a:lnTo>
                    <a:lnTo>
                      <a:pt x="15709" y="15552"/>
                    </a:lnTo>
                    <a:lnTo>
                      <a:pt x="15709" y="14688"/>
                    </a:lnTo>
                    <a:lnTo>
                      <a:pt x="15709" y="13824"/>
                    </a:lnTo>
                    <a:lnTo>
                      <a:pt x="15709" y="12960"/>
                    </a:lnTo>
                    <a:lnTo>
                      <a:pt x="17673" y="12096"/>
                    </a:lnTo>
                    <a:lnTo>
                      <a:pt x="17673" y="11232"/>
                    </a:lnTo>
                    <a:lnTo>
                      <a:pt x="17673" y="10368"/>
                    </a:lnTo>
                    <a:lnTo>
                      <a:pt x="17673" y="9504"/>
                    </a:lnTo>
                    <a:lnTo>
                      <a:pt x="19636" y="8640"/>
                    </a:lnTo>
                    <a:lnTo>
                      <a:pt x="19636" y="6048"/>
                    </a:lnTo>
                    <a:lnTo>
                      <a:pt x="19636" y="5184"/>
                    </a:lnTo>
                    <a:lnTo>
                      <a:pt x="21600" y="3456"/>
                    </a:lnTo>
                    <a:lnTo>
                      <a:pt x="21600" y="1728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374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95" name="Shape 1095"/>
              <p:cNvSpPr/>
              <p:nvPr/>
            </p:nvSpPr>
            <p:spPr>
              <a:xfrm>
                <a:off x="2324100" y="1033462"/>
                <a:ext cx="12700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21600" y="0"/>
                    </a:lnTo>
                    <a:lnTo>
                      <a:pt x="18900" y="0"/>
                    </a:lnTo>
                    <a:lnTo>
                      <a:pt x="18900" y="0"/>
                    </a:lnTo>
                    <a:lnTo>
                      <a:pt x="16200" y="0"/>
                    </a:lnTo>
                    <a:lnTo>
                      <a:pt x="16200" y="0"/>
                    </a:lnTo>
                    <a:lnTo>
                      <a:pt x="16200" y="0"/>
                    </a:lnTo>
                    <a:lnTo>
                      <a:pt x="13500" y="864"/>
                    </a:lnTo>
                    <a:lnTo>
                      <a:pt x="13500" y="864"/>
                    </a:lnTo>
                    <a:lnTo>
                      <a:pt x="13500" y="864"/>
                    </a:lnTo>
                    <a:lnTo>
                      <a:pt x="10800" y="1728"/>
                    </a:lnTo>
                    <a:lnTo>
                      <a:pt x="10800" y="1728"/>
                    </a:lnTo>
                    <a:lnTo>
                      <a:pt x="10800" y="2592"/>
                    </a:lnTo>
                    <a:lnTo>
                      <a:pt x="8100" y="3456"/>
                    </a:lnTo>
                    <a:lnTo>
                      <a:pt x="8100" y="3456"/>
                    </a:lnTo>
                    <a:lnTo>
                      <a:pt x="5400" y="4320"/>
                    </a:lnTo>
                    <a:lnTo>
                      <a:pt x="5400" y="5184"/>
                    </a:lnTo>
                    <a:lnTo>
                      <a:pt x="5400" y="5184"/>
                    </a:lnTo>
                    <a:lnTo>
                      <a:pt x="5400" y="6048"/>
                    </a:lnTo>
                    <a:lnTo>
                      <a:pt x="2700" y="6912"/>
                    </a:lnTo>
                    <a:lnTo>
                      <a:pt x="2700" y="7776"/>
                    </a:lnTo>
                    <a:lnTo>
                      <a:pt x="2700" y="8640"/>
                    </a:lnTo>
                    <a:lnTo>
                      <a:pt x="2700" y="10368"/>
                    </a:lnTo>
                    <a:lnTo>
                      <a:pt x="2700" y="11232"/>
                    </a:lnTo>
                    <a:lnTo>
                      <a:pt x="0" y="12960"/>
                    </a:lnTo>
                    <a:lnTo>
                      <a:pt x="0" y="14688"/>
                    </a:lnTo>
                    <a:lnTo>
                      <a:pt x="0" y="16416"/>
                    </a:lnTo>
                    <a:lnTo>
                      <a:pt x="0" y="18144"/>
                    </a:lnTo>
                    <a:lnTo>
                      <a:pt x="0" y="19872"/>
                    </a:lnTo>
                    <a:lnTo>
                      <a:pt x="0" y="21600"/>
                    </a:lnTo>
                    <a:lnTo>
                      <a:pt x="10800" y="21600"/>
                    </a:lnTo>
                    <a:lnTo>
                      <a:pt x="10800" y="19872"/>
                    </a:lnTo>
                    <a:lnTo>
                      <a:pt x="10800" y="18144"/>
                    </a:lnTo>
                    <a:lnTo>
                      <a:pt x="10800" y="16416"/>
                    </a:lnTo>
                    <a:lnTo>
                      <a:pt x="13500" y="15552"/>
                    </a:lnTo>
                    <a:lnTo>
                      <a:pt x="13500" y="13824"/>
                    </a:lnTo>
                    <a:lnTo>
                      <a:pt x="13500" y="12096"/>
                    </a:lnTo>
                    <a:lnTo>
                      <a:pt x="13500" y="10368"/>
                    </a:lnTo>
                    <a:lnTo>
                      <a:pt x="13500" y="9504"/>
                    </a:lnTo>
                    <a:lnTo>
                      <a:pt x="16200" y="8640"/>
                    </a:lnTo>
                    <a:lnTo>
                      <a:pt x="16200" y="7776"/>
                    </a:lnTo>
                    <a:lnTo>
                      <a:pt x="16200" y="6912"/>
                    </a:lnTo>
                    <a:lnTo>
                      <a:pt x="16200" y="6912"/>
                    </a:lnTo>
                    <a:lnTo>
                      <a:pt x="16200" y="6048"/>
                    </a:lnTo>
                    <a:lnTo>
                      <a:pt x="16200" y="5184"/>
                    </a:lnTo>
                    <a:lnTo>
                      <a:pt x="18900" y="5184"/>
                    </a:lnTo>
                    <a:lnTo>
                      <a:pt x="18900" y="5184"/>
                    </a:lnTo>
                    <a:lnTo>
                      <a:pt x="18900" y="4320"/>
                    </a:lnTo>
                    <a:lnTo>
                      <a:pt x="18900" y="4320"/>
                    </a:lnTo>
                    <a:lnTo>
                      <a:pt x="21600" y="4320"/>
                    </a:lnTo>
                    <a:lnTo>
                      <a:pt x="21600" y="3456"/>
                    </a:lnTo>
                    <a:lnTo>
                      <a:pt x="21600" y="3456"/>
                    </a:lnTo>
                    <a:lnTo>
                      <a:pt x="21600" y="3456"/>
                    </a:lnTo>
                    <a:lnTo>
                      <a:pt x="21600" y="3456"/>
                    </a:lnTo>
                    <a:lnTo>
                      <a:pt x="21600" y="3456"/>
                    </a:lnTo>
                    <a:lnTo>
                      <a:pt x="21600" y="3456"/>
                    </a:lnTo>
                    <a:lnTo>
                      <a:pt x="21600" y="3456"/>
                    </a:lnTo>
                    <a:lnTo>
                      <a:pt x="21600" y="3456"/>
                    </a:lnTo>
                    <a:lnTo>
                      <a:pt x="21600" y="3456"/>
                    </a:lnTo>
                    <a:lnTo>
                      <a:pt x="21600" y="3456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96" name="Shape 1096"/>
              <p:cNvSpPr/>
              <p:nvPr/>
            </p:nvSpPr>
            <p:spPr>
              <a:xfrm>
                <a:off x="2336800" y="1033462"/>
                <a:ext cx="30163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514"/>
                    </a:moveTo>
                    <a:lnTo>
                      <a:pt x="21600" y="18514"/>
                    </a:lnTo>
                    <a:lnTo>
                      <a:pt x="20463" y="17486"/>
                    </a:lnTo>
                    <a:lnTo>
                      <a:pt x="19326" y="15429"/>
                    </a:lnTo>
                    <a:lnTo>
                      <a:pt x="18189" y="14400"/>
                    </a:lnTo>
                    <a:lnTo>
                      <a:pt x="17053" y="12343"/>
                    </a:lnTo>
                    <a:lnTo>
                      <a:pt x="15916" y="11314"/>
                    </a:lnTo>
                    <a:lnTo>
                      <a:pt x="14779" y="9257"/>
                    </a:lnTo>
                    <a:lnTo>
                      <a:pt x="12505" y="7200"/>
                    </a:lnTo>
                    <a:lnTo>
                      <a:pt x="11368" y="6171"/>
                    </a:lnTo>
                    <a:lnTo>
                      <a:pt x="11368" y="5143"/>
                    </a:lnTo>
                    <a:lnTo>
                      <a:pt x="10232" y="5143"/>
                    </a:lnTo>
                    <a:lnTo>
                      <a:pt x="10232" y="4114"/>
                    </a:lnTo>
                    <a:lnTo>
                      <a:pt x="9095" y="3086"/>
                    </a:lnTo>
                    <a:lnTo>
                      <a:pt x="7958" y="3086"/>
                    </a:lnTo>
                    <a:lnTo>
                      <a:pt x="7958" y="2057"/>
                    </a:lnTo>
                    <a:lnTo>
                      <a:pt x="6821" y="2057"/>
                    </a:lnTo>
                    <a:lnTo>
                      <a:pt x="5684" y="1029"/>
                    </a:lnTo>
                    <a:lnTo>
                      <a:pt x="5684" y="1029"/>
                    </a:lnTo>
                    <a:lnTo>
                      <a:pt x="4547" y="0"/>
                    </a:lnTo>
                    <a:lnTo>
                      <a:pt x="3411" y="0"/>
                    </a:lnTo>
                    <a:lnTo>
                      <a:pt x="3411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1137" y="0"/>
                    </a:lnTo>
                    <a:lnTo>
                      <a:pt x="1137" y="0"/>
                    </a:lnTo>
                    <a:lnTo>
                      <a:pt x="1137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114"/>
                    </a:lnTo>
                    <a:lnTo>
                      <a:pt x="1137" y="4114"/>
                    </a:lnTo>
                    <a:lnTo>
                      <a:pt x="1137" y="4114"/>
                    </a:lnTo>
                    <a:lnTo>
                      <a:pt x="1137" y="4114"/>
                    </a:lnTo>
                    <a:lnTo>
                      <a:pt x="1137" y="4114"/>
                    </a:lnTo>
                    <a:lnTo>
                      <a:pt x="1137" y="4114"/>
                    </a:lnTo>
                    <a:lnTo>
                      <a:pt x="1137" y="4114"/>
                    </a:lnTo>
                    <a:lnTo>
                      <a:pt x="1137" y="4114"/>
                    </a:lnTo>
                    <a:lnTo>
                      <a:pt x="1137" y="4114"/>
                    </a:lnTo>
                    <a:lnTo>
                      <a:pt x="2274" y="4114"/>
                    </a:lnTo>
                    <a:lnTo>
                      <a:pt x="2274" y="4114"/>
                    </a:lnTo>
                    <a:lnTo>
                      <a:pt x="3411" y="4114"/>
                    </a:lnTo>
                    <a:lnTo>
                      <a:pt x="3411" y="5143"/>
                    </a:lnTo>
                    <a:lnTo>
                      <a:pt x="3411" y="5143"/>
                    </a:lnTo>
                    <a:lnTo>
                      <a:pt x="4547" y="5143"/>
                    </a:lnTo>
                    <a:lnTo>
                      <a:pt x="4547" y="6171"/>
                    </a:lnTo>
                    <a:lnTo>
                      <a:pt x="5684" y="6171"/>
                    </a:lnTo>
                    <a:lnTo>
                      <a:pt x="5684" y="7200"/>
                    </a:lnTo>
                    <a:lnTo>
                      <a:pt x="6821" y="7200"/>
                    </a:lnTo>
                    <a:lnTo>
                      <a:pt x="6821" y="8229"/>
                    </a:lnTo>
                    <a:lnTo>
                      <a:pt x="7958" y="9257"/>
                    </a:lnTo>
                    <a:lnTo>
                      <a:pt x="9095" y="10286"/>
                    </a:lnTo>
                    <a:lnTo>
                      <a:pt x="10232" y="11314"/>
                    </a:lnTo>
                    <a:lnTo>
                      <a:pt x="11368" y="13371"/>
                    </a:lnTo>
                    <a:lnTo>
                      <a:pt x="12505" y="14400"/>
                    </a:lnTo>
                    <a:lnTo>
                      <a:pt x="13642" y="16457"/>
                    </a:lnTo>
                    <a:lnTo>
                      <a:pt x="14779" y="18514"/>
                    </a:lnTo>
                    <a:lnTo>
                      <a:pt x="17053" y="19543"/>
                    </a:lnTo>
                    <a:lnTo>
                      <a:pt x="18189" y="21600"/>
                    </a:lnTo>
                    <a:lnTo>
                      <a:pt x="18189" y="21600"/>
                    </a:lnTo>
                    <a:lnTo>
                      <a:pt x="21600" y="1851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97" name="Shape 1097"/>
              <p:cNvSpPr/>
              <p:nvPr/>
            </p:nvSpPr>
            <p:spPr>
              <a:xfrm>
                <a:off x="2362200" y="1062037"/>
                <a:ext cx="30163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463" y="16691"/>
                    </a:moveTo>
                    <a:lnTo>
                      <a:pt x="20463" y="16691"/>
                    </a:lnTo>
                    <a:lnTo>
                      <a:pt x="20463" y="16691"/>
                    </a:lnTo>
                    <a:lnTo>
                      <a:pt x="20463" y="16691"/>
                    </a:lnTo>
                    <a:lnTo>
                      <a:pt x="20463" y="16691"/>
                    </a:lnTo>
                    <a:lnTo>
                      <a:pt x="20463" y="16691"/>
                    </a:lnTo>
                    <a:lnTo>
                      <a:pt x="19326" y="16691"/>
                    </a:lnTo>
                    <a:lnTo>
                      <a:pt x="19326" y="16691"/>
                    </a:lnTo>
                    <a:lnTo>
                      <a:pt x="19326" y="16691"/>
                    </a:lnTo>
                    <a:lnTo>
                      <a:pt x="19326" y="16691"/>
                    </a:lnTo>
                    <a:lnTo>
                      <a:pt x="19326" y="16691"/>
                    </a:lnTo>
                    <a:lnTo>
                      <a:pt x="18189" y="16691"/>
                    </a:lnTo>
                    <a:lnTo>
                      <a:pt x="18189" y="16691"/>
                    </a:lnTo>
                    <a:lnTo>
                      <a:pt x="17053" y="15709"/>
                    </a:lnTo>
                    <a:lnTo>
                      <a:pt x="17053" y="15709"/>
                    </a:lnTo>
                    <a:lnTo>
                      <a:pt x="15916" y="15709"/>
                    </a:lnTo>
                    <a:lnTo>
                      <a:pt x="15916" y="14727"/>
                    </a:lnTo>
                    <a:lnTo>
                      <a:pt x="15916" y="14727"/>
                    </a:lnTo>
                    <a:lnTo>
                      <a:pt x="14779" y="13745"/>
                    </a:lnTo>
                    <a:lnTo>
                      <a:pt x="14779" y="13745"/>
                    </a:lnTo>
                    <a:lnTo>
                      <a:pt x="13642" y="12764"/>
                    </a:lnTo>
                    <a:lnTo>
                      <a:pt x="12505" y="11782"/>
                    </a:lnTo>
                    <a:lnTo>
                      <a:pt x="12505" y="11782"/>
                    </a:lnTo>
                    <a:lnTo>
                      <a:pt x="11368" y="10800"/>
                    </a:lnTo>
                    <a:lnTo>
                      <a:pt x="11368" y="9818"/>
                    </a:lnTo>
                    <a:lnTo>
                      <a:pt x="10232" y="9818"/>
                    </a:lnTo>
                    <a:lnTo>
                      <a:pt x="9095" y="7855"/>
                    </a:lnTo>
                    <a:lnTo>
                      <a:pt x="7958" y="6873"/>
                    </a:lnTo>
                    <a:lnTo>
                      <a:pt x="6821" y="4909"/>
                    </a:lnTo>
                    <a:lnTo>
                      <a:pt x="5684" y="2945"/>
                    </a:lnTo>
                    <a:lnTo>
                      <a:pt x="4547" y="1964"/>
                    </a:lnTo>
                    <a:lnTo>
                      <a:pt x="3411" y="0"/>
                    </a:lnTo>
                    <a:lnTo>
                      <a:pt x="0" y="2945"/>
                    </a:lnTo>
                    <a:lnTo>
                      <a:pt x="0" y="3927"/>
                    </a:lnTo>
                    <a:lnTo>
                      <a:pt x="1137" y="5891"/>
                    </a:lnTo>
                    <a:lnTo>
                      <a:pt x="2274" y="6873"/>
                    </a:lnTo>
                    <a:lnTo>
                      <a:pt x="4547" y="8836"/>
                    </a:lnTo>
                    <a:lnTo>
                      <a:pt x="5684" y="10800"/>
                    </a:lnTo>
                    <a:lnTo>
                      <a:pt x="6821" y="11782"/>
                    </a:lnTo>
                    <a:lnTo>
                      <a:pt x="6821" y="12764"/>
                    </a:lnTo>
                    <a:lnTo>
                      <a:pt x="7958" y="13745"/>
                    </a:lnTo>
                    <a:lnTo>
                      <a:pt x="9095" y="13745"/>
                    </a:lnTo>
                    <a:lnTo>
                      <a:pt x="9095" y="14727"/>
                    </a:lnTo>
                    <a:lnTo>
                      <a:pt x="10232" y="15709"/>
                    </a:lnTo>
                    <a:lnTo>
                      <a:pt x="10232" y="16691"/>
                    </a:lnTo>
                    <a:lnTo>
                      <a:pt x="11368" y="16691"/>
                    </a:lnTo>
                    <a:lnTo>
                      <a:pt x="12505" y="17673"/>
                    </a:lnTo>
                    <a:lnTo>
                      <a:pt x="12505" y="17673"/>
                    </a:lnTo>
                    <a:lnTo>
                      <a:pt x="13642" y="18655"/>
                    </a:lnTo>
                    <a:lnTo>
                      <a:pt x="13642" y="18655"/>
                    </a:lnTo>
                    <a:lnTo>
                      <a:pt x="14779" y="19636"/>
                    </a:lnTo>
                    <a:lnTo>
                      <a:pt x="15916" y="19636"/>
                    </a:lnTo>
                    <a:lnTo>
                      <a:pt x="15916" y="20618"/>
                    </a:lnTo>
                    <a:lnTo>
                      <a:pt x="17053" y="20618"/>
                    </a:lnTo>
                    <a:lnTo>
                      <a:pt x="18189" y="20618"/>
                    </a:lnTo>
                    <a:lnTo>
                      <a:pt x="18189" y="20618"/>
                    </a:lnTo>
                    <a:lnTo>
                      <a:pt x="19326" y="21600"/>
                    </a:lnTo>
                    <a:lnTo>
                      <a:pt x="19326" y="21600"/>
                    </a:lnTo>
                    <a:lnTo>
                      <a:pt x="19326" y="21600"/>
                    </a:lnTo>
                    <a:lnTo>
                      <a:pt x="20463" y="21600"/>
                    </a:lnTo>
                    <a:lnTo>
                      <a:pt x="20463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0463" y="1669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98" name="Shape 1098"/>
              <p:cNvSpPr/>
              <p:nvPr/>
            </p:nvSpPr>
            <p:spPr>
              <a:xfrm>
                <a:off x="2390775" y="1054100"/>
                <a:ext cx="1746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3745" y="0"/>
                    </a:moveTo>
                    <a:lnTo>
                      <a:pt x="13745" y="0"/>
                    </a:lnTo>
                    <a:lnTo>
                      <a:pt x="11782" y="2400"/>
                    </a:lnTo>
                    <a:lnTo>
                      <a:pt x="11782" y="4000"/>
                    </a:lnTo>
                    <a:lnTo>
                      <a:pt x="11782" y="5600"/>
                    </a:lnTo>
                    <a:lnTo>
                      <a:pt x="9818" y="7200"/>
                    </a:lnTo>
                    <a:lnTo>
                      <a:pt x="9818" y="8800"/>
                    </a:lnTo>
                    <a:lnTo>
                      <a:pt x="9818" y="9600"/>
                    </a:lnTo>
                    <a:lnTo>
                      <a:pt x="7855" y="11200"/>
                    </a:lnTo>
                    <a:lnTo>
                      <a:pt x="7855" y="12800"/>
                    </a:lnTo>
                    <a:lnTo>
                      <a:pt x="7855" y="13600"/>
                    </a:lnTo>
                    <a:lnTo>
                      <a:pt x="5891" y="13600"/>
                    </a:lnTo>
                    <a:lnTo>
                      <a:pt x="5891" y="14400"/>
                    </a:lnTo>
                    <a:lnTo>
                      <a:pt x="5891" y="15200"/>
                    </a:lnTo>
                    <a:lnTo>
                      <a:pt x="5891" y="15200"/>
                    </a:lnTo>
                    <a:lnTo>
                      <a:pt x="3927" y="16000"/>
                    </a:lnTo>
                    <a:lnTo>
                      <a:pt x="3927" y="16000"/>
                    </a:lnTo>
                    <a:lnTo>
                      <a:pt x="3927" y="16800"/>
                    </a:lnTo>
                    <a:lnTo>
                      <a:pt x="3927" y="16800"/>
                    </a:lnTo>
                    <a:lnTo>
                      <a:pt x="1964" y="16800"/>
                    </a:lnTo>
                    <a:lnTo>
                      <a:pt x="1964" y="17600"/>
                    </a:lnTo>
                    <a:lnTo>
                      <a:pt x="1964" y="17600"/>
                    </a:lnTo>
                    <a:lnTo>
                      <a:pt x="1964" y="17600"/>
                    </a:lnTo>
                    <a:lnTo>
                      <a:pt x="1964" y="17600"/>
                    </a:lnTo>
                    <a:lnTo>
                      <a:pt x="1964" y="17600"/>
                    </a:lnTo>
                    <a:lnTo>
                      <a:pt x="1964" y="17600"/>
                    </a:lnTo>
                    <a:lnTo>
                      <a:pt x="0" y="17600"/>
                    </a:lnTo>
                    <a:lnTo>
                      <a:pt x="0" y="17600"/>
                    </a:lnTo>
                    <a:lnTo>
                      <a:pt x="0" y="17600"/>
                    </a:lnTo>
                    <a:lnTo>
                      <a:pt x="0" y="17600"/>
                    </a:lnTo>
                    <a:lnTo>
                      <a:pt x="1964" y="21600"/>
                    </a:lnTo>
                    <a:lnTo>
                      <a:pt x="1964" y="20800"/>
                    </a:lnTo>
                    <a:lnTo>
                      <a:pt x="3927" y="20800"/>
                    </a:lnTo>
                    <a:lnTo>
                      <a:pt x="3927" y="20800"/>
                    </a:lnTo>
                    <a:lnTo>
                      <a:pt x="3927" y="20800"/>
                    </a:lnTo>
                    <a:lnTo>
                      <a:pt x="5891" y="20800"/>
                    </a:lnTo>
                    <a:lnTo>
                      <a:pt x="5891" y="20000"/>
                    </a:lnTo>
                    <a:lnTo>
                      <a:pt x="5891" y="20000"/>
                    </a:lnTo>
                    <a:lnTo>
                      <a:pt x="7855" y="20000"/>
                    </a:lnTo>
                    <a:lnTo>
                      <a:pt x="7855" y="20000"/>
                    </a:lnTo>
                    <a:lnTo>
                      <a:pt x="9818" y="19200"/>
                    </a:lnTo>
                    <a:lnTo>
                      <a:pt x="9818" y="18400"/>
                    </a:lnTo>
                    <a:lnTo>
                      <a:pt x="11782" y="18400"/>
                    </a:lnTo>
                    <a:lnTo>
                      <a:pt x="11782" y="17600"/>
                    </a:lnTo>
                    <a:lnTo>
                      <a:pt x="11782" y="17600"/>
                    </a:lnTo>
                    <a:lnTo>
                      <a:pt x="13745" y="16800"/>
                    </a:lnTo>
                    <a:lnTo>
                      <a:pt x="13745" y="16000"/>
                    </a:lnTo>
                    <a:lnTo>
                      <a:pt x="13745" y="15200"/>
                    </a:lnTo>
                    <a:lnTo>
                      <a:pt x="13745" y="14400"/>
                    </a:lnTo>
                    <a:lnTo>
                      <a:pt x="15709" y="14400"/>
                    </a:lnTo>
                    <a:lnTo>
                      <a:pt x="15709" y="13600"/>
                    </a:lnTo>
                    <a:lnTo>
                      <a:pt x="15709" y="12000"/>
                    </a:lnTo>
                    <a:lnTo>
                      <a:pt x="17673" y="10400"/>
                    </a:lnTo>
                    <a:lnTo>
                      <a:pt x="17673" y="8800"/>
                    </a:lnTo>
                    <a:lnTo>
                      <a:pt x="17673" y="7200"/>
                    </a:lnTo>
                    <a:lnTo>
                      <a:pt x="19636" y="5600"/>
                    </a:lnTo>
                    <a:lnTo>
                      <a:pt x="19636" y="4000"/>
                    </a:lnTo>
                    <a:lnTo>
                      <a:pt x="21600" y="2400"/>
                    </a:lnTo>
                    <a:lnTo>
                      <a:pt x="21600" y="800"/>
                    </a:lnTo>
                    <a:lnTo>
                      <a:pt x="21600" y="800"/>
                    </a:lnTo>
                    <a:lnTo>
                      <a:pt x="1374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99" name="Shape 1099"/>
              <p:cNvSpPr/>
              <p:nvPr/>
            </p:nvSpPr>
            <p:spPr>
              <a:xfrm>
                <a:off x="2401887" y="1033462"/>
                <a:ext cx="20638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277" y="0"/>
                    </a:moveTo>
                    <a:lnTo>
                      <a:pt x="18277" y="0"/>
                    </a:lnTo>
                    <a:lnTo>
                      <a:pt x="16615" y="0"/>
                    </a:lnTo>
                    <a:lnTo>
                      <a:pt x="14954" y="1543"/>
                    </a:lnTo>
                    <a:lnTo>
                      <a:pt x="13292" y="1543"/>
                    </a:lnTo>
                    <a:lnTo>
                      <a:pt x="13292" y="1543"/>
                    </a:lnTo>
                    <a:lnTo>
                      <a:pt x="11631" y="1543"/>
                    </a:lnTo>
                    <a:lnTo>
                      <a:pt x="11631" y="1543"/>
                    </a:lnTo>
                    <a:lnTo>
                      <a:pt x="11631" y="1543"/>
                    </a:lnTo>
                    <a:lnTo>
                      <a:pt x="9969" y="3086"/>
                    </a:lnTo>
                    <a:lnTo>
                      <a:pt x="9969" y="3086"/>
                    </a:lnTo>
                    <a:lnTo>
                      <a:pt x="8308" y="3086"/>
                    </a:lnTo>
                    <a:lnTo>
                      <a:pt x="8308" y="4629"/>
                    </a:lnTo>
                    <a:lnTo>
                      <a:pt x="6646" y="4629"/>
                    </a:lnTo>
                    <a:lnTo>
                      <a:pt x="6646" y="6171"/>
                    </a:lnTo>
                    <a:lnTo>
                      <a:pt x="6646" y="6171"/>
                    </a:lnTo>
                    <a:lnTo>
                      <a:pt x="4985" y="7714"/>
                    </a:lnTo>
                    <a:lnTo>
                      <a:pt x="4985" y="7714"/>
                    </a:lnTo>
                    <a:lnTo>
                      <a:pt x="3323" y="9257"/>
                    </a:lnTo>
                    <a:lnTo>
                      <a:pt x="3323" y="9257"/>
                    </a:lnTo>
                    <a:lnTo>
                      <a:pt x="3323" y="10800"/>
                    </a:lnTo>
                    <a:lnTo>
                      <a:pt x="1662" y="12343"/>
                    </a:lnTo>
                    <a:lnTo>
                      <a:pt x="1662" y="13886"/>
                    </a:lnTo>
                    <a:lnTo>
                      <a:pt x="1662" y="15429"/>
                    </a:lnTo>
                    <a:lnTo>
                      <a:pt x="1662" y="15429"/>
                    </a:lnTo>
                    <a:lnTo>
                      <a:pt x="0" y="16971"/>
                    </a:lnTo>
                    <a:lnTo>
                      <a:pt x="0" y="18514"/>
                    </a:lnTo>
                    <a:lnTo>
                      <a:pt x="0" y="20057"/>
                    </a:lnTo>
                    <a:lnTo>
                      <a:pt x="6646" y="21600"/>
                    </a:lnTo>
                    <a:lnTo>
                      <a:pt x="6646" y="20057"/>
                    </a:lnTo>
                    <a:lnTo>
                      <a:pt x="6646" y="18514"/>
                    </a:lnTo>
                    <a:lnTo>
                      <a:pt x="8308" y="18514"/>
                    </a:lnTo>
                    <a:lnTo>
                      <a:pt x="8308" y="16971"/>
                    </a:lnTo>
                    <a:lnTo>
                      <a:pt x="8308" y="15429"/>
                    </a:lnTo>
                    <a:lnTo>
                      <a:pt x="8308" y="15429"/>
                    </a:lnTo>
                    <a:lnTo>
                      <a:pt x="9969" y="13886"/>
                    </a:lnTo>
                    <a:lnTo>
                      <a:pt x="9969" y="12343"/>
                    </a:lnTo>
                    <a:lnTo>
                      <a:pt x="9969" y="12343"/>
                    </a:lnTo>
                    <a:lnTo>
                      <a:pt x="9969" y="10800"/>
                    </a:lnTo>
                    <a:lnTo>
                      <a:pt x="11631" y="10800"/>
                    </a:lnTo>
                    <a:lnTo>
                      <a:pt x="11631" y="10800"/>
                    </a:lnTo>
                    <a:lnTo>
                      <a:pt x="11631" y="9257"/>
                    </a:lnTo>
                    <a:lnTo>
                      <a:pt x="11631" y="9257"/>
                    </a:lnTo>
                    <a:lnTo>
                      <a:pt x="13292" y="9257"/>
                    </a:lnTo>
                    <a:lnTo>
                      <a:pt x="13292" y="9257"/>
                    </a:lnTo>
                    <a:lnTo>
                      <a:pt x="13292" y="9257"/>
                    </a:lnTo>
                    <a:lnTo>
                      <a:pt x="13292" y="7714"/>
                    </a:lnTo>
                    <a:lnTo>
                      <a:pt x="14954" y="7714"/>
                    </a:lnTo>
                    <a:lnTo>
                      <a:pt x="14954" y="7714"/>
                    </a:lnTo>
                    <a:lnTo>
                      <a:pt x="14954" y="7714"/>
                    </a:lnTo>
                    <a:lnTo>
                      <a:pt x="16615" y="7714"/>
                    </a:lnTo>
                    <a:lnTo>
                      <a:pt x="16615" y="7714"/>
                    </a:lnTo>
                    <a:lnTo>
                      <a:pt x="16615" y="7714"/>
                    </a:lnTo>
                    <a:lnTo>
                      <a:pt x="18277" y="6171"/>
                    </a:lnTo>
                    <a:lnTo>
                      <a:pt x="21600" y="6171"/>
                    </a:lnTo>
                    <a:lnTo>
                      <a:pt x="21600" y="6171"/>
                    </a:lnTo>
                    <a:lnTo>
                      <a:pt x="1827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00" name="Shape 1100"/>
              <p:cNvSpPr/>
              <p:nvPr/>
            </p:nvSpPr>
            <p:spPr>
              <a:xfrm>
                <a:off x="2419350" y="1033462"/>
                <a:ext cx="28575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2960"/>
                    </a:moveTo>
                    <a:lnTo>
                      <a:pt x="21600" y="12960"/>
                    </a:lnTo>
                    <a:lnTo>
                      <a:pt x="19200" y="10800"/>
                    </a:lnTo>
                    <a:lnTo>
                      <a:pt x="16800" y="8640"/>
                    </a:lnTo>
                    <a:lnTo>
                      <a:pt x="15600" y="8640"/>
                    </a:lnTo>
                    <a:lnTo>
                      <a:pt x="14400" y="6480"/>
                    </a:lnTo>
                    <a:lnTo>
                      <a:pt x="13200" y="4320"/>
                    </a:lnTo>
                    <a:lnTo>
                      <a:pt x="12000" y="4320"/>
                    </a:lnTo>
                    <a:lnTo>
                      <a:pt x="9600" y="2160"/>
                    </a:lnTo>
                    <a:lnTo>
                      <a:pt x="8400" y="2160"/>
                    </a:lnTo>
                    <a:lnTo>
                      <a:pt x="8400" y="2160"/>
                    </a:lnTo>
                    <a:lnTo>
                      <a:pt x="7200" y="0"/>
                    </a:lnTo>
                    <a:lnTo>
                      <a:pt x="7200" y="0"/>
                    </a:lnTo>
                    <a:lnTo>
                      <a:pt x="60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1200" y="0"/>
                    </a:lnTo>
                    <a:lnTo>
                      <a:pt x="0" y="0"/>
                    </a:lnTo>
                    <a:lnTo>
                      <a:pt x="2400" y="8640"/>
                    </a:lnTo>
                    <a:lnTo>
                      <a:pt x="2400" y="8640"/>
                    </a:lnTo>
                    <a:lnTo>
                      <a:pt x="2400" y="8640"/>
                    </a:lnTo>
                    <a:lnTo>
                      <a:pt x="2400" y="8640"/>
                    </a:lnTo>
                    <a:lnTo>
                      <a:pt x="2400" y="8640"/>
                    </a:lnTo>
                    <a:lnTo>
                      <a:pt x="3600" y="8640"/>
                    </a:lnTo>
                    <a:lnTo>
                      <a:pt x="3600" y="8640"/>
                    </a:lnTo>
                    <a:lnTo>
                      <a:pt x="3600" y="8640"/>
                    </a:lnTo>
                    <a:lnTo>
                      <a:pt x="4800" y="8640"/>
                    </a:lnTo>
                    <a:lnTo>
                      <a:pt x="4800" y="8640"/>
                    </a:lnTo>
                    <a:lnTo>
                      <a:pt x="6000" y="8640"/>
                    </a:lnTo>
                    <a:lnTo>
                      <a:pt x="6000" y="10800"/>
                    </a:lnTo>
                    <a:lnTo>
                      <a:pt x="7200" y="10800"/>
                    </a:lnTo>
                    <a:lnTo>
                      <a:pt x="8400" y="10800"/>
                    </a:lnTo>
                    <a:lnTo>
                      <a:pt x="9600" y="12960"/>
                    </a:lnTo>
                    <a:lnTo>
                      <a:pt x="10800" y="12960"/>
                    </a:lnTo>
                    <a:lnTo>
                      <a:pt x="12000" y="15120"/>
                    </a:lnTo>
                    <a:lnTo>
                      <a:pt x="13200" y="15120"/>
                    </a:lnTo>
                    <a:lnTo>
                      <a:pt x="14400" y="17280"/>
                    </a:lnTo>
                    <a:lnTo>
                      <a:pt x="16800" y="19440"/>
                    </a:lnTo>
                    <a:lnTo>
                      <a:pt x="19200" y="21600"/>
                    </a:lnTo>
                    <a:lnTo>
                      <a:pt x="19200" y="21600"/>
                    </a:lnTo>
                    <a:lnTo>
                      <a:pt x="21600" y="1296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01" name="Shape 1101"/>
              <p:cNvSpPr/>
              <p:nvPr/>
            </p:nvSpPr>
            <p:spPr>
              <a:xfrm>
                <a:off x="2444750" y="1042987"/>
                <a:ext cx="26988" cy="95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600"/>
                    </a:moveTo>
                    <a:lnTo>
                      <a:pt x="21600" y="3600"/>
                    </a:lnTo>
                    <a:lnTo>
                      <a:pt x="20329" y="3600"/>
                    </a:lnTo>
                    <a:lnTo>
                      <a:pt x="17788" y="7200"/>
                    </a:lnTo>
                    <a:lnTo>
                      <a:pt x="16518" y="7200"/>
                    </a:lnTo>
                    <a:lnTo>
                      <a:pt x="13976" y="7200"/>
                    </a:lnTo>
                    <a:lnTo>
                      <a:pt x="12706" y="7200"/>
                    </a:lnTo>
                    <a:lnTo>
                      <a:pt x="11435" y="7200"/>
                    </a:lnTo>
                    <a:lnTo>
                      <a:pt x="10165" y="7200"/>
                    </a:lnTo>
                    <a:lnTo>
                      <a:pt x="8894" y="7200"/>
                    </a:lnTo>
                    <a:lnTo>
                      <a:pt x="8894" y="7200"/>
                    </a:lnTo>
                    <a:lnTo>
                      <a:pt x="7624" y="7200"/>
                    </a:lnTo>
                    <a:lnTo>
                      <a:pt x="6353" y="3600"/>
                    </a:lnTo>
                    <a:lnTo>
                      <a:pt x="5082" y="3600"/>
                    </a:lnTo>
                    <a:lnTo>
                      <a:pt x="5082" y="3600"/>
                    </a:lnTo>
                    <a:lnTo>
                      <a:pt x="3812" y="3600"/>
                    </a:lnTo>
                    <a:lnTo>
                      <a:pt x="2541" y="3600"/>
                    </a:lnTo>
                    <a:lnTo>
                      <a:pt x="2541" y="0"/>
                    </a:lnTo>
                    <a:lnTo>
                      <a:pt x="0" y="14400"/>
                    </a:lnTo>
                    <a:lnTo>
                      <a:pt x="1271" y="14400"/>
                    </a:lnTo>
                    <a:lnTo>
                      <a:pt x="1271" y="18000"/>
                    </a:lnTo>
                    <a:lnTo>
                      <a:pt x="2541" y="18000"/>
                    </a:lnTo>
                    <a:lnTo>
                      <a:pt x="3812" y="18000"/>
                    </a:lnTo>
                    <a:lnTo>
                      <a:pt x="5082" y="21600"/>
                    </a:lnTo>
                    <a:lnTo>
                      <a:pt x="6353" y="21600"/>
                    </a:lnTo>
                    <a:lnTo>
                      <a:pt x="7624" y="21600"/>
                    </a:lnTo>
                    <a:lnTo>
                      <a:pt x="8894" y="21600"/>
                    </a:lnTo>
                    <a:lnTo>
                      <a:pt x="10165" y="21600"/>
                    </a:lnTo>
                    <a:lnTo>
                      <a:pt x="11435" y="21600"/>
                    </a:lnTo>
                    <a:lnTo>
                      <a:pt x="12706" y="21600"/>
                    </a:lnTo>
                    <a:lnTo>
                      <a:pt x="15247" y="21600"/>
                    </a:lnTo>
                    <a:lnTo>
                      <a:pt x="16518" y="21600"/>
                    </a:lnTo>
                    <a:lnTo>
                      <a:pt x="17788" y="21600"/>
                    </a:lnTo>
                    <a:lnTo>
                      <a:pt x="20329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3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02" name="Shape 1102"/>
              <p:cNvSpPr/>
              <p:nvPr/>
            </p:nvSpPr>
            <p:spPr>
              <a:xfrm>
                <a:off x="2471737" y="1027112"/>
                <a:ext cx="57151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000" y="0"/>
                    </a:moveTo>
                    <a:lnTo>
                      <a:pt x="20400" y="0"/>
                    </a:lnTo>
                    <a:lnTo>
                      <a:pt x="19800" y="1350"/>
                    </a:lnTo>
                    <a:lnTo>
                      <a:pt x="18600" y="2700"/>
                    </a:lnTo>
                    <a:lnTo>
                      <a:pt x="17400" y="2700"/>
                    </a:lnTo>
                    <a:lnTo>
                      <a:pt x="16200" y="4050"/>
                    </a:lnTo>
                    <a:lnTo>
                      <a:pt x="14400" y="5400"/>
                    </a:lnTo>
                    <a:lnTo>
                      <a:pt x="13200" y="6750"/>
                    </a:lnTo>
                    <a:lnTo>
                      <a:pt x="11400" y="8100"/>
                    </a:lnTo>
                    <a:lnTo>
                      <a:pt x="9600" y="9450"/>
                    </a:lnTo>
                    <a:lnTo>
                      <a:pt x="7800" y="10800"/>
                    </a:lnTo>
                    <a:lnTo>
                      <a:pt x="6600" y="12150"/>
                    </a:lnTo>
                    <a:lnTo>
                      <a:pt x="4800" y="12150"/>
                    </a:lnTo>
                    <a:lnTo>
                      <a:pt x="4200" y="13500"/>
                    </a:lnTo>
                    <a:lnTo>
                      <a:pt x="3600" y="13500"/>
                    </a:lnTo>
                    <a:lnTo>
                      <a:pt x="3000" y="13500"/>
                    </a:lnTo>
                    <a:lnTo>
                      <a:pt x="2400" y="14850"/>
                    </a:lnTo>
                    <a:lnTo>
                      <a:pt x="1800" y="14850"/>
                    </a:lnTo>
                    <a:lnTo>
                      <a:pt x="1200" y="14850"/>
                    </a:lnTo>
                    <a:lnTo>
                      <a:pt x="600" y="14850"/>
                    </a:lnTo>
                    <a:lnTo>
                      <a:pt x="0" y="14850"/>
                    </a:lnTo>
                    <a:lnTo>
                      <a:pt x="0" y="21600"/>
                    </a:lnTo>
                    <a:lnTo>
                      <a:pt x="600" y="20250"/>
                    </a:lnTo>
                    <a:lnTo>
                      <a:pt x="1200" y="20250"/>
                    </a:lnTo>
                    <a:lnTo>
                      <a:pt x="1800" y="20250"/>
                    </a:lnTo>
                    <a:lnTo>
                      <a:pt x="2400" y="20250"/>
                    </a:lnTo>
                    <a:lnTo>
                      <a:pt x="3600" y="20250"/>
                    </a:lnTo>
                    <a:lnTo>
                      <a:pt x="4200" y="18900"/>
                    </a:lnTo>
                    <a:lnTo>
                      <a:pt x="4800" y="18900"/>
                    </a:lnTo>
                    <a:lnTo>
                      <a:pt x="5400" y="18900"/>
                    </a:lnTo>
                    <a:lnTo>
                      <a:pt x="7200" y="17550"/>
                    </a:lnTo>
                    <a:lnTo>
                      <a:pt x="9000" y="16200"/>
                    </a:lnTo>
                    <a:lnTo>
                      <a:pt x="10200" y="14850"/>
                    </a:lnTo>
                    <a:lnTo>
                      <a:pt x="12000" y="13500"/>
                    </a:lnTo>
                    <a:lnTo>
                      <a:pt x="13800" y="12150"/>
                    </a:lnTo>
                    <a:lnTo>
                      <a:pt x="15600" y="10800"/>
                    </a:lnTo>
                    <a:lnTo>
                      <a:pt x="16800" y="9450"/>
                    </a:lnTo>
                    <a:lnTo>
                      <a:pt x="18000" y="8100"/>
                    </a:lnTo>
                    <a:lnTo>
                      <a:pt x="19200" y="8100"/>
                    </a:lnTo>
                    <a:lnTo>
                      <a:pt x="20400" y="6750"/>
                    </a:lnTo>
                    <a:lnTo>
                      <a:pt x="21000" y="6750"/>
                    </a:lnTo>
                    <a:lnTo>
                      <a:pt x="21600" y="5400"/>
                    </a:lnTo>
                    <a:lnTo>
                      <a:pt x="210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03" name="Shape 1103"/>
              <p:cNvSpPr/>
              <p:nvPr/>
            </p:nvSpPr>
            <p:spPr>
              <a:xfrm>
                <a:off x="2489200" y="1011237"/>
                <a:ext cx="73025" cy="555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432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617"/>
                    </a:lnTo>
                    <a:lnTo>
                      <a:pt x="0" y="617"/>
                    </a:lnTo>
                    <a:lnTo>
                      <a:pt x="470" y="617"/>
                    </a:lnTo>
                    <a:lnTo>
                      <a:pt x="470" y="617"/>
                    </a:lnTo>
                    <a:lnTo>
                      <a:pt x="470" y="617"/>
                    </a:lnTo>
                    <a:lnTo>
                      <a:pt x="470" y="617"/>
                    </a:lnTo>
                    <a:lnTo>
                      <a:pt x="470" y="617"/>
                    </a:lnTo>
                    <a:lnTo>
                      <a:pt x="470" y="617"/>
                    </a:lnTo>
                    <a:lnTo>
                      <a:pt x="470" y="617"/>
                    </a:lnTo>
                    <a:lnTo>
                      <a:pt x="470" y="1234"/>
                    </a:lnTo>
                    <a:lnTo>
                      <a:pt x="470" y="1234"/>
                    </a:lnTo>
                    <a:lnTo>
                      <a:pt x="470" y="1234"/>
                    </a:lnTo>
                    <a:lnTo>
                      <a:pt x="939" y="1234"/>
                    </a:lnTo>
                    <a:lnTo>
                      <a:pt x="939" y="1234"/>
                    </a:lnTo>
                    <a:lnTo>
                      <a:pt x="939" y="1234"/>
                    </a:lnTo>
                    <a:lnTo>
                      <a:pt x="939" y="1234"/>
                    </a:lnTo>
                    <a:lnTo>
                      <a:pt x="939" y="1234"/>
                    </a:lnTo>
                    <a:lnTo>
                      <a:pt x="939" y="1851"/>
                    </a:lnTo>
                    <a:lnTo>
                      <a:pt x="939" y="1851"/>
                    </a:lnTo>
                    <a:lnTo>
                      <a:pt x="939" y="1851"/>
                    </a:lnTo>
                    <a:lnTo>
                      <a:pt x="939" y="1851"/>
                    </a:lnTo>
                    <a:lnTo>
                      <a:pt x="939" y="1851"/>
                    </a:lnTo>
                    <a:lnTo>
                      <a:pt x="1409" y="1851"/>
                    </a:lnTo>
                    <a:lnTo>
                      <a:pt x="1409" y="1851"/>
                    </a:lnTo>
                    <a:lnTo>
                      <a:pt x="1409" y="1851"/>
                    </a:lnTo>
                    <a:lnTo>
                      <a:pt x="1409" y="2469"/>
                    </a:lnTo>
                    <a:lnTo>
                      <a:pt x="1409" y="2469"/>
                    </a:lnTo>
                    <a:lnTo>
                      <a:pt x="1409" y="2469"/>
                    </a:lnTo>
                    <a:lnTo>
                      <a:pt x="1409" y="2469"/>
                    </a:lnTo>
                    <a:lnTo>
                      <a:pt x="1409" y="2469"/>
                    </a:lnTo>
                    <a:lnTo>
                      <a:pt x="1409" y="2469"/>
                    </a:lnTo>
                    <a:lnTo>
                      <a:pt x="1409" y="2469"/>
                    </a:lnTo>
                    <a:lnTo>
                      <a:pt x="1409" y="3086"/>
                    </a:lnTo>
                    <a:lnTo>
                      <a:pt x="1409" y="3086"/>
                    </a:lnTo>
                    <a:lnTo>
                      <a:pt x="1878" y="3086"/>
                    </a:lnTo>
                    <a:lnTo>
                      <a:pt x="1878" y="3086"/>
                    </a:lnTo>
                    <a:lnTo>
                      <a:pt x="1878" y="3086"/>
                    </a:lnTo>
                    <a:lnTo>
                      <a:pt x="1878" y="3086"/>
                    </a:lnTo>
                    <a:lnTo>
                      <a:pt x="1878" y="3086"/>
                    </a:lnTo>
                    <a:lnTo>
                      <a:pt x="1878" y="3086"/>
                    </a:lnTo>
                    <a:lnTo>
                      <a:pt x="1878" y="3703"/>
                    </a:lnTo>
                    <a:lnTo>
                      <a:pt x="1878" y="3703"/>
                    </a:lnTo>
                    <a:lnTo>
                      <a:pt x="1878" y="3703"/>
                    </a:lnTo>
                    <a:lnTo>
                      <a:pt x="1878" y="3703"/>
                    </a:lnTo>
                    <a:lnTo>
                      <a:pt x="1878" y="3703"/>
                    </a:lnTo>
                    <a:lnTo>
                      <a:pt x="1878" y="3703"/>
                    </a:lnTo>
                    <a:lnTo>
                      <a:pt x="1878" y="3703"/>
                    </a:lnTo>
                    <a:lnTo>
                      <a:pt x="2348" y="3703"/>
                    </a:lnTo>
                    <a:lnTo>
                      <a:pt x="2348" y="4320"/>
                    </a:lnTo>
                    <a:lnTo>
                      <a:pt x="2348" y="4320"/>
                    </a:lnTo>
                    <a:lnTo>
                      <a:pt x="2348" y="4320"/>
                    </a:lnTo>
                    <a:lnTo>
                      <a:pt x="2348" y="4320"/>
                    </a:lnTo>
                    <a:lnTo>
                      <a:pt x="2348" y="4320"/>
                    </a:lnTo>
                    <a:lnTo>
                      <a:pt x="2348" y="4320"/>
                    </a:lnTo>
                    <a:lnTo>
                      <a:pt x="2348" y="4320"/>
                    </a:lnTo>
                    <a:lnTo>
                      <a:pt x="2348" y="4320"/>
                    </a:lnTo>
                    <a:lnTo>
                      <a:pt x="2348" y="4937"/>
                    </a:lnTo>
                    <a:lnTo>
                      <a:pt x="2348" y="4937"/>
                    </a:lnTo>
                    <a:lnTo>
                      <a:pt x="2348" y="4937"/>
                    </a:lnTo>
                    <a:lnTo>
                      <a:pt x="2348" y="4937"/>
                    </a:lnTo>
                    <a:lnTo>
                      <a:pt x="2348" y="4937"/>
                    </a:lnTo>
                    <a:lnTo>
                      <a:pt x="2817" y="4937"/>
                    </a:lnTo>
                    <a:lnTo>
                      <a:pt x="2817" y="4937"/>
                    </a:lnTo>
                    <a:lnTo>
                      <a:pt x="2817" y="4937"/>
                    </a:lnTo>
                    <a:lnTo>
                      <a:pt x="2817" y="5554"/>
                    </a:lnTo>
                    <a:lnTo>
                      <a:pt x="2817" y="5554"/>
                    </a:lnTo>
                    <a:lnTo>
                      <a:pt x="2817" y="5554"/>
                    </a:lnTo>
                    <a:lnTo>
                      <a:pt x="2817" y="5554"/>
                    </a:lnTo>
                    <a:lnTo>
                      <a:pt x="2817" y="5554"/>
                    </a:lnTo>
                    <a:lnTo>
                      <a:pt x="2817" y="5554"/>
                    </a:lnTo>
                    <a:lnTo>
                      <a:pt x="2817" y="5554"/>
                    </a:lnTo>
                    <a:lnTo>
                      <a:pt x="2817" y="5554"/>
                    </a:lnTo>
                    <a:lnTo>
                      <a:pt x="2817" y="6171"/>
                    </a:lnTo>
                    <a:lnTo>
                      <a:pt x="2817" y="6171"/>
                    </a:lnTo>
                    <a:lnTo>
                      <a:pt x="2817" y="6171"/>
                    </a:lnTo>
                    <a:lnTo>
                      <a:pt x="2817" y="6171"/>
                    </a:lnTo>
                    <a:lnTo>
                      <a:pt x="2817" y="6171"/>
                    </a:lnTo>
                    <a:lnTo>
                      <a:pt x="3287" y="6171"/>
                    </a:lnTo>
                    <a:lnTo>
                      <a:pt x="3287" y="6171"/>
                    </a:lnTo>
                    <a:lnTo>
                      <a:pt x="3287" y="6171"/>
                    </a:lnTo>
                    <a:lnTo>
                      <a:pt x="3287" y="6789"/>
                    </a:lnTo>
                    <a:lnTo>
                      <a:pt x="3287" y="6789"/>
                    </a:lnTo>
                    <a:lnTo>
                      <a:pt x="3287" y="6789"/>
                    </a:lnTo>
                    <a:lnTo>
                      <a:pt x="3287" y="6789"/>
                    </a:lnTo>
                    <a:lnTo>
                      <a:pt x="3287" y="6789"/>
                    </a:lnTo>
                    <a:lnTo>
                      <a:pt x="3287" y="6789"/>
                    </a:lnTo>
                    <a:lnTo>
                      <a:pt x="3287" y="7406"/>
                    </a:lnTo>
                    <a:lnTo>
                      <a:pt x="3287" y="7406"/>
                    </a:lnTo>
                    <a:lnTo>
                      <a:pt x="3287" y="7406"/>
                    </a:lnTo>
                    <a:lnTo>
                      <a:pt x="3287" y="7406"/>
                    </a:lnTo>
                    <a:lnTo>
                      <a:pt x="3287" y="7406"/>
                    </a:lnTo>
                    <a:lnTo>
                      <a:pt x="3287" y="7406"/>
                    </a:lnTo>
                    <a:lnTo>
                      <a:pt x="3287" y="7406"/>
                    </a:lnTo>
                    <a:lnTo>
                      <a:pt x="3287" y="7406"/>
                    </a:lnTo>
                    <a:lnTo>
                      <a:pt x="3287" y="8023"/>
                    </a:lnTo>
                    <a:lnTo>
                      <a:pt x="3287" y="8023"/>
                    </a:lnTo>
                    <a:lnTo>
                      <a:pt x="3757" y="8023"/>
                    </a:lnTo>
                    <a:lnTo>
                      <a:pt x="3757" y="8023"/>
                    </a:lnTo>
                    <a:lnTo>
                      <a:pt x="3757" y="8023"/>
                    </a:lnTo>
                    <a:lnTo>
                      <a:pt x="3757" y="8023"/>
                    </a:lnTo>
                    <a:lnTo>
                      <a:pt x="3757" y="8023"/>
                    </a:lnTo>
                    <a:lnTo>
                      <a:pt x="3757" y="8023"/>
                    </a:lnTo>
                    <a:lnTo>
                      <a:pt x="3757" y="8640"/>
                    </a:lnTo>
                    <a:lnTo>
                      <a:pt x="3757" y="8640"/>
                    </a:lnTo>
                    <a:lnTo>
                      <a:pt x="3757" y="8640"/>
                    </a:lnTo>
                    <a:lnTo>
                      <a:pt x="3757" y="8640"/>
                    </a:lnTo>
                    <a:lnTo>
                      <a:pt x="3757" y="8640"/>
                    </a:lnTo>
                    <a:lnTo>
                      <a:pt x="3757" y="8640"/>
                    </a:lnTo>
                    <a:lnTo>
                      <a:pt x="3757" y="8640"/>
                    </a:lnTo>
                    <a:lnTo>
                      <a:pt x="3757" y="9257"/>
                    </a:lnTo>
                    <a:lnTo>
                      <a:pt x="3757" y="9257"/>
                    </a:lnTo>
                    <a:lnTo>
                      <a:pt x="3757" y="9257"/>
                    </a:lnTo>
                    <a:lnTo>
                      <a:pt x="3757" y="9257"/>
                    </a:lnTo>
                    <a:lnTo>
                      <a:pt x="3757" y="9257"/>
                    </a:lnTo>
                    <a:lnTo>
                      <a:pt x="3757" y="9257"/>
                    </a:lnTo>
                    <a:lnTo>
                      <a:pt x="3757" y="9257"/>
                    </a:lnTo>
                    <a:lnTo>
                      <a:pt x="4226" y="9257"/>
                    </a:lnTo>
                    <a:lnTo>
                      <a:pt x="4226" y="9874"/>
                    </a:lnTo>
                    <a:lnTo>
                      <a:pt x="4226" y="9874"/>
                    </a:lnTo>
                    <a:lnTo>
                      <a:pt x="4226" y="9874"/>
                    </a:lnTo>
                    <a:lnTo>
                      <a:pt x="4226" y="9874"/>
                    </a:lnTo>
                    <a:lnTo>
                      <a:pt x="4226" y="9874"/>
                    </a:lnTo>
                    <a:lnTo>
                      <a:pt x="4226" y="9874"/>
                    </a:lnTo>
                    <a:lnTo>
                      <a:pt x="4226" y="9874"/>
                    </a:lnTo>
                    <a:lnTo>
                      <a:pt x="4226" y="10491"/>
                    </a:lnTo>
                    <a:lnTo>
                      <a:pt x="4226" y="10491"/>
                    </a:lnTo>
                    <a:lnTo>
                      <a:pt x="4226" y="10491"/>
                    </a:lnTo>
                    <a:lnTo>
                      <a:pt x="4226" y="10491"/>
                    </a:lnTo>
                    <a:lnTo>
                      <a:pt x="4226" y="10491"/>
                    </a:lnTo>
                    <a:lnTo>
                      <a:pt x="4226" y="10491"/>
                    </a:lnTo>
                    <a:lnTo>
                      <a:pt x="4226" y="11109"/>
                    </a:lnTo>
                    <a:lnTo>
                      <a:pt x="4226" y="11109"/>
                    </a:lnTo>
                    <a:lnTo>
                      <a:pt x="4226" y="11109"/>
                    </a:lnTo>
                    <a:lnTo>
                      <a:pt x="4226" y="11109"/>
                    </a:lnTo>
                    <a:lnTo>
                      <a:pt x="4226" y="11109"/>
                    </a:lnTo>
                    <a:lnTo>
                      <a:pt x="4226" y="11109"/>
                    </a:lnTo>
                    <a:lnTo>
                      <a:pt x="4226" y="11109"/>
                    </a:lnTo>
                    <a:lnTo>
                      <a:pt x="4226" y="11109"/>
                    </a:lnTo>
                    <a:lnTo>
                      <a:pt x="4226" y="11726"/>
                    </a:lnTo>
                    <a:lnTo>
                      <a:pt x="4226" y="11726"/>
                    </a:lnTo>
                    <a:lnTo>
                      <a:pt x="4226" y="11726"/>
                    </a:lnTo>
                    <a:lnTo>
                      <a:pt x="4226" y="11726"/>
                    </a:lnTo>
                    <a:lnTo>
                      <a:pt x="4226" y="11726"/>
                    </a:lnTo>
                    <a:lnTo>
                      <a:pt x="4226" y="11726"/>
                    </a:lnTo>
                    <a:lnTo>
                      <a:pt x="4226" y="11726"/>
                    </a:lnTo>
                    <a:lnTo>
                      <a:pt x="4226" y="12343"/>
                    </a:lnTo>
                    <a:lnTo>
                      <a:pt x="4226" y="12343"/>
                    </a:lnTo>
                    <a:lnTo>
                      <a:pt x="4226" y="12343"/>
                    </a:lnTo>
                    <a:lnTo>
                      <a:pt x="4226" y="12343"/>
                    </a:lnTo>
                    <a:lnTo>
                      <a:pt x="4226" y="12343"/>
                    </a:lnTo>
                    <a:lnTo>
                      <a:pt x="4226" y="12343"/>
                    </a:lnTo>
                    <a:lnTo>
                      <a:pt x="4696" y="12343"/>
                    </a:lnTo>
                    <a:lnTo>
                      <a:pt x="4696" y="12960"/>
                    </a:lnTo>
                    <a:lnTo>
                      <a:pt x="4696" y="12960"/>
                    </a:lnTo>
                    <a:lnTo>
                      <a:pt x="4696" y="12960"/>
                    </a:lnTo>
                    <a:lnTo>
                      <a:pt x="4696" y="12960"/>
                    </a:lnTo>
                    <a:lnTo>
                      <a:pt x="4696" y="12960"/>
                    </a:lnTo>
                    <a:lnTo>
                      <a:pt x="4696" y="12960"/>
                    </a:lnTo>
                    <a:lnTo>
                      <a:pt x="4696" y="12960"/>
                    </a:lnTo>
                    <a:lnTo>
                      <a:pt x="4696" y="13577"/>
                    </a:lnTo>
                    <a:lnTo>
                      <a:pt x="4696" y="13577"/>
                    </a:lnTo>
                    <a:lnTo>
                      <a:pt x="4696" y="13577"/>
                    </a:lnTo>
                    <a:lnTo>
                      <a:pt x="4696" y="13577"/>
                    </a:lnTo>
                    <a:lnTo>
                      <a:pt x="4696" y="13577"/>
                    </a:lnTo>
                    <a:lnTo>
                      <a:pt x="4696" y="13577"/>
                    </a:lnTo>
                    <a:lnTo>
                      <a:pt x="4696" y="13577"/>
                    </a:lnTo>
                    <a:lnTo>
                      <a:pt x="4696" y="14194"/>
                    </a:lnTo>
                    <a:lnTo>
                      <a:pt x="4696" y="14194"/>
                    </a:lnTo>
                    <a:lnTo>
                      <a:pt x="4696" y="14194"/>
                    </a:lnTo>
                    <a:lnTo>
                      <a:pt x="4696" y="14194"/>
                    </a:lnTo>
                    <a:lnTo>
                      <a:pt x="4696" y="14194"/>
                    </a:lnTo>
                    <a:lnTo>
                      <a:pt x="4696" y="14194"/>
                    </a:lnTo>
                    <a:lnTo>
                      <a:pt x="4696" y="14811"/>
                    </a:lnTo>
                    <a:lnTo>
                      <a:pt x="4696" y="14811"/>
                    </a:lnTo>
                    <a:lnTo>
                      <a:pt x="4696" y="14811"/>
                    </a:lnTo>
                    <a:lnTo>
                      <a:pt x="4696" y="14811"/>
                    </a:lnTo>
                    <a:lnTo>
                      <a:pt x="4696" y="14811"/>
                    </a:lnTo>
                    <a:lnTo>
                      <a:pt x="4696" y="14811"/>
                    </a:lnTo>
                    <a:lnTo>
                      <a:pt x="4696" y="14811"/>
                    </a:lnTo>
                    <a:lnTo>
                      <a:pt x="4696" y="15429"/>
                    </a:lnTo>
                    <a:lnTo>
                      <a:pt x="4696" y="15429"/>
                    </a:lnTo>
                    <a:lnTo>
                      <a:pt x="4696" y="15429"/>
                    </a:lnTo>
                    <a:lnTo>
                      <a:pt x="4696" y="15429"/>
                    </a:lnTo>
                    <a:lnTo>
                      <a:pt x="4696" y="15429"/>
                    </a:lnTo>
                    <a:lnTo>
                      <a:pt x="4696" y="15429"/>
                    </a:lnTo>
                    <a:lnTo>
                      <a:pt x="4696" y="15429"/>
                    </a:lnTo>
                    <a:lnTo>
                      <a:pt x="4696" y="16046"/>
                    </a:lnTo>
                    <a:lnTo>
                      <a:pt x="4696" y="16046"/>
                    </a:lnTo>
                    <a:lnTo>
                      <a:pt x="4696" y="16046"/>
                    </a:lnTo>
                    <a:lnTo>
                      <a:pt x="4696" y="16046"/>
                    </a:lnTo>
                    <a:lnTo>
                      <a:pt x="4696" y="16046"/>
                    </a:lnTo>
                    <a:lnTo>
                      <a:pt x="4696" y="16046"/>
                    </a:lnTo>
                    <a:lnTo>
                      <a:pt x="4696" y="16046"/>
                    </a:lnTo>
                    <a:lnTo>
                      <a:pt x="4696" y="16663"/>
                    </a:lnTo>
                    <a:lnTo>
                      <a:pt x="4696" y="16663"/>
                    </a:lnTo>
                    <a:lnTo>
                      <a:pt x="4696" y="16663"/>
                    </a:lnTo>
                    <a:lnTo>
                      <a:pt x="4696" y="16663"/>
                    </a:lnTo>
                    <a:lnTo>
                      <a:pt x="4696" y="16663"/>
                    </a:lnTo>
                    <a:lnTo>
                      <a:pt x="4696" y="16663"/>
                    </a:lnTo>
                    <a:lnTo>
                      <a:pt x="4696" y="16663"/>
                    </a:lnTo>
                    <a:lnTo>
                      <a:pt x="4696" y="17280"/>
                    </a:lnTo>
                    <a:lnTo>
                      <a:pt x="4696" y="17280"/>
                    </a:lnTo>
                    <a:lnTo>
                      <a:pt x="4696" y="17280"/>
                    </a:lnTo>
                    <a:lnTo>
                      <a:pt x="4696" y="17280"/>
                    </a:lnTo>
                    <a:lnTo>
                      <a:pt x="4696" y="17280"/>
                    </a:lnTo>
                    <a:lnTo>
                      <a:pt x="4696" y="17280"/>
                    </a:lnTo>
                    <a:lnTo>
                      <a:pt x="4696" y="17280"/>
                    </a:lnTo>
                    <a:lnTo>
                      <a:pt x="4696" y="17897"/>
                    </a:lnTo>
                    <a:lnTo>
                      <a:pt x="4696" y="17897"/>
                    </a:lnTo>
                    <a:lnTo>
                      <a:pt x="4696" y="17897"/>
                    </a:lnTo>
                    <a:lnTo>
                      <a:pt x="4696" y="17897"/>
                    </a:lnTo>
                    <a:lnTo>
                      <a:pt x="4696" y="17897"/>
                    </a:lnTo>
                    <a:lnTo>
                      <a:pt x="4696" y="17897"/>
                    </a:lnTo>
                    <a:lnTo>
                      <a:pt x="4696" y="18514"/>
                    </a:lnTo>
                    <a:lnTo>
                      <a:pt x="4696" y="18514"/>
                    </a:lnTo>
                    <a:lnTo>
                      <a:pt x="4696" y="18514"/>
                    </a:lnTo>
                    <a:lnTo>
                      <a:pt x="4696" y="18514"/>
                    </a:lnTo>
                    <a:lnTo>
                      <a:pt x="4696" y="18514"/>
                    </a:lnTo>
                    <a:lnTo>
                      <a:pt x="4696" y="18514"/>
                    </a:lnTo>
                    <a:lnTo>
                      <a:pt x="4696" y="18514"/>
                    </a:lnTo>
                    <a:lnTo>
                      <a:pt x="4696" y="19131"/>
                    </a:lnTo>
                    <a:lnTo>
                      <a:pt x="4696" y="19131"/>
                    </a:lnTo>
                    <a:lnTo>
                      <a:pt x="4696" y="19131"/>
                    </a:lnTo>
                    <a:lnTo>
                      <a:pt x="4226" y="19131"/>
                    </a:lnTo>
                    <a:lnTo>
                      <a:pt x="4226" y="19131"/>
                    </a:lnTo>
                    <a:lnTo>
                      <a:pt x="4226" y="19131"/>
                    </a:lnTo>
                    <a:lnTo>
                      <a:pt x="4226" y="19749"/>
                    </a:lnTo>
                    <a:lnTo>
                      <a:pt x="4226" y="19749"/>
                    </a:lnTo>
                    <a:lnTo>
                      <a:pt x="4226" y="19749"/>
                    </a:lnTo>
                    <a:lnTo>
                      <a:pt x="4226" y="19749"/>
                    </a:lnTo>
                    <a:lnTo>
                      <a:pt x="4226" y="19749"/>
                    </a:lnTo>
                    <a:lnTo>
                      <a:pt x="4226" y="19749"/>
                    </a:lnTo>
                    <a:lnTo>
                      <a:pt x="4226" y="19749"/>
                    </a:lnTo>
                    <a:lnTo>
                      <a:pt x="4226" y="20366"/>
                    </a:lnTo>
                    <a:lnTo>
                      <a:pt x="4226" y="20366"/>
                    </a:lnTo>
                    <a:lnTo>
                      <a:pt x="4226" y="20366"/>
                    </a:lnTo>
                    <a:lnTo>
                      <a:pt x="4226" y="20366"/>
                    </a:lnTo>
                    <a:lnTo>
                      <a:pt x="4226" y="20366"/>
                    </a:lnTo>
                    <a:lnTo>
                      <a:pt x="4226" y="20366"/>
                    </a:lnTo>
                    <a:lnTo>
                      <a:pt x="4226" y="20366"/>
                    </a:lnTo>
                    <a:lnTo>
                      <a:pt x="4226" y="20983"/>
                    </a:lnTo>
                    <a:lnTo>
                      <a:pt x="4226" y="20983"/>
                    </a:lnTo>
                    <a:lnTo>
                      <a:pt x="4226" y="20983"/>
                    </a:lnTo>
                    <a:lnTo>
                      <a:pt x="4226" y="20983"/>
                    </a:lnTo>
                    <a:lnTo>
                      <a:pt x="4226" y="20983"/>
                    </a:lnTo>
                    <a:lnTo>
                      <a:pt x="4226" y="20983"/>
                    </a:lnTo>
                    <a:lnTo>
                      <a:pt x="4226" y="21600"/>
                    </a:lnTo>
                    <a:lnTo>
                      <a:pt x="4226" y="21600"/>
                    </a:lnTo>
                    <a:lnTo>
                      <a:pt x="4226" y="21600"/>
                    </a:lnTo>
                    <a:lnTo>
                      <a:pt x="4226" y="21600"/>
                    </a:lnTo>
                    <a:lnTo>
                      <a:pt x="4226" y="21600"/>
                    </a:lnTo>
                    <a:lnTo>
                      <a:pt x="21600" y="43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04" name="Shape 1104"/>
              <p:cNvSpPr/>
              <p:nvPr/>
            </p:nvSpPr>
            <p:spPr>
              <a:xfrm>
                <a:off x="1447800" y="903287"/>
                <a:ext cx="11113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257" y="0"/>
                    </a:moveTo>
                    <a:lnTo>
                      <a:pt x="9257" y="0"/>
                    </a:lnTo>
                    <a:lnTo>
                      <a:pt x="9257" y="1800"/>
                    </a:lnTo>
                    <a:lnTo>
                      <a:pt x="9257" y="1800"/>
                    </a:lnTo>
                    <a:lnTo>
                      <a:pt x="9257" y="3600"/>
                    </a:lnTo>
                    <a:lnTo>
                      <a:pt x="6171" y="5400"/>
                    </a:lnTo>
                    <a:lnTo>
                      <a:pt x="6171" y="7200"/>
                    </a:lnTo>
                    <a:lnTo>
                      <a:pt x="6171" y="9000"/>
                    </a:lnTo>
                    <a:lnTo>
                      <a:pt x="6171" y="9000"/>
                    </a:lnTo>
                    <a:lnTo>
                      <a:pt x="6171" y="10800"/>
                    </a:lnTo>
                    <a:lnTo>
                      <a:pt x="3086" y="10800"/>
                    </a:lnTo>
                    <a:lnTo>
                      <a:pt x="3086" y="12600"/>
                    </a:lnTo>
                    <a:lnTo>
                      <a:pt x="3086" y="12600"/>
                    </a:lnTo>
                    <a:lnTo>
                      <a:pt x="3086" y="144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9257" y="21600"/>
                    </a:lnTo>
                    <a:lnTo>
                      <a:pt x="12343" y="19800"/>
                    </a:lnTo>
                    <a:lnTo>
                      <a:pt x="12343" y="18000"/>
                    </a:lnTo>
                    <a:lnTo>
                      <a:pt x="15429" y="16200"/>
                    </a:lnTo>
                    <a:lnTo>
                      <a:pt x="15429" y="14400"/>
                    </a:lnTo>
                    <a:lnTo>
                      <a:pt x="15429" y="14400"/>
                    </a:lnTo>
                    <a:lnTo>
                      <a:pt x="18514" y="12600"/>
                    </a:lnTo>
                    <a:lnTo>
                      <a:pt x="18514" y="12600"/>
                    </a:lnTo>
                    <a:lnTo>
                      <a:pt x="18514" y="10800"/>
                    </a:lnTo>
                    <a:lnTo>
                      <a:pt x="18514" y="9000"/>
                    </a:lnTo>
                    <a:lnTo>
                      <a:pt x="21600" y="720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21600" y="3600"/>
                    </a:lnTo>
                    <a:lnTo>
                      <a:pt x="21600" y="3600"/>
                    </a:lnTo>
                    <a:lnTo>
                      <a:pt x="21600" y="3600"/>
                    </a:lnTo>
                    <a:lnTo>
                      <a:pt x="92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05" name="Shape 1105"/>
              <p:cNvSpPr/>
              <p:nvPr/>
            </p:nvSpPr>
            <p:spPr>
              <a:xfrm>
                <a:off x="1452562" y="884237"/>
                <a:ext cx="19051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800" y="0"/>
                    </a:moveTo>
                    <a:lnTo>
                      <a:pt x="19800" y="0"/>
                    </a:lnTo>
                    <a:lnTo>
                      <a:pt x="18000" y="1543"/>
                    </a:lnTo>
                    <a:lnTo>
                      <a:pt x="18000" y="1543"/>
                    </a:lnTo>
                    <a:lnTo>
                      <a:pt x="16200" y="1543"/>
                    </a:lnTo>
                    <a:lnTo>
                      <a:pt x="14400" y="1543"/>
                    </a:lnTo>
                    <a:lnTo>
                      <a:pt x="14400" y="3086"/>
                    </a:lnTo>
                    <a:lnTo>
                      <a:pt x="12600" y="3086"/>
                    </a:lnTo>
                    <a:lnTo>
                      <a:pt x="12600" y="3086"/>
                    </a:lnTo>
                    <a:lnTo>
                      <a:pt x="10800" y="3086"/>
                    </a:lnTo>
                    <a:lnTo>
                      <a:pt x="10800" y="4629"/>
                    </a:lnTo>
                    <a:lnTo>
                      <a:pt x="9000" y="4629"/>
                    </a:lnTo>
                    <a:lnTo>
                      <a:pt x="9000" y="6171"/>
                    </a:lnTo>
                    <a:lnTo>
                      <a:pt x="9000" y="6171"/>
                    </a:lnTo>
                    <a:lnTo>
                      <a:pt x="7200" y="6171"/>
                    </a:lnTo>
                    <a:lnTo>
                      <a:pt x="7200" y="7714"/>
                    </a:lnTo>
                    <a:lnTo>
                      <a:pt x="7200" y="7714"/>
                    </a:lnTo>
                    <a:lnTo>
                      <a:pt x="5400" y="9257"/>
                    </a:lnTo>
                    <a:lnTo>
                      <a:pt x="5400" y="10800"/>
                    </a:lnTo>
                    <a:lnTo>
                      <a:pt x="3600" y="12343"/>
                    </a:lnTo>
                    <a:lnTo>
                      <a:pt x="3600" y="12343"/>
                    </a:lnTo>
                    <a:lnTo>
                      <a:pt x="3600" y="13886"/>
                    </a:lnTo>
                    <a:lnTo>
                      <a:pt x="1800" y="16971"/>
                    </a:lnTo>
                    <a:lnTo>
                      <a:pt x="0" y="18514"/>
                    </a:lnTo>
                    <a:lnTo>
                      <a:pt x="7200" y="21600"/>
                    </a:lnTo>
                    <a:lnTo>
                      <a:pt x="9000" y="18514"/>
                    </a:lnTo>
                    <a:lnTo>
                      <a:pt x="10800" y="16971"/>
                    </a:lnTo>
                    <a:lnTo>
                      <a:pt x="10800" y="15429"/>
                    </a:lnTo>
                    <a:lnTo>
                      <a:pt x="10800" y="13886"/>
                    </a:lnTo>
                    <a:lnTo>
                      <a:pt x="12600" y="13886"/>
                    </a:lnTo>
                    <a:lnTo>
                      <a:pt x="12600" y="12343"/>
                    </a:lnTo>
                    <a:lnTo>
                      <a:pt x="12600" y="12343"/>
                    </a:lnTo>
                    <a:lnTo>
                      <a:pt x="12600" y="10800"/>
                    </a:lnTo>
                    <a:lnTo>
                      <a:pt x="14400" y="10800"/>
                    </a:lnTo>
                    <a:lnTo>
                      <a:pt x="14400" y="10800"/>
                    </a:lnTo>
                    <a:lnTo>
                      <a:pt x="14400" y="10800"/>
                    </a:lnTo>
                    <a:lnTo>
                      <a:pt x="14400" y="9257"/>
                    </a:lnTo>
                    <a:lnTo>
                      <a:pt x="16200" y="9257"/>
                    </a:lnTo>
                    <a:lnTo>
                      <a:pt x="16200" y="9257"/>
                    </a:lnTo>
                    <a:lnTo>
                      <a:pt x="16200" y="9257"/>
                    </a:lnTo>
                    <a:lnTo>
                      <a:pt x="18000" y="7714"/>
                    </a:lnTo>
                    <a:lnTo>
                      <a:pt x="18000" y="7714"/>
                    </a:lnTo>
                    <a:lnTo>
                      <a:pt x="18000" y="7714"/>
                    </a:lnTo>
                    <a:lnTo>
                      <a:pt x="19800" y="7714"/>
                    </a:lnTo>
                    <a:lnTo>
                      <a:pt x="19800" y="7714"/>
                    </a:lnTo>
                    <a:lnTo>
                      <a:pt x="19800" y="7714"/>
                    </a:lnTo>
                    <a:lnTo>
                      <a:pt x="21600" y="6171"/>
                    </a:lnTo>
                    <a:lnTo>
                      <a:pt x="21600" y="6171"/>
                    </a:lnTo>
                    <a:lnTo>
                      <a:pt x="198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06" name="Shape 1106"/>
              <p:cNvSpPr/>
              <p:nvPr/>
            </p:nvSpPr>
            <p:spPr>
              <a:xfrm>
                <a:off x="1470025" y="876300"/>
                <a:ext cx="26988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518" y="0"/>
                    </a:moveTo>
                    <a:lnTo>
                      <a:pt x="16518" y="0"/>
                    </a:lnTo>
                    <a:lnTo>
                      <a:pt x="16518" y="0"/>
                    </a:lnTo>
                    <a:lnTo>
                      <a:pt x="16518" y="0"/>
                    </a:lnTo>
                    <a:lnTo>
                      <a:pt x="16518" y="0"/>
                    </a:lnTo>
                    <a:lnTo>
                      <a:pt x="15247" y="2400"/>
                    </a:lnTo>
                    <a:lnTo>
                      <a:pt x="15247" y="2400"/>
                    </a:lnTo>
                    <a:lnTo>
                      <a:pt x="15247" y="2400"/>
                    </a:lnTo>
                    <a:lnTo>
                      <a:pt x="15247" y="2400"/>
                    </a:lnTo>
                    <a:lnTo>
                      <a:pt x="13976" y="2400"/>
                    </a:lnTo>
                    <a:lnTo>
                      <a:pt x="13976" y="4800"/>
                    </a:lnTo>
                    <a:lnTo>
                      <a:pt x="13976" y="4800"/>
                    </a:lnTo>
                    <a:lnTo>
                      <a:pt x="12706" y="4800"/>
                    </a:lnTo>
                    <a:lnTo>
                      <a:pt x="12706" y="4800"/>
                    </a:lnTo>
                    <a:lnTo>
                      <a:pt x="11435" y="7200"/>
                    </a:lnTo>
                    <a:lnTo>
                      <a:pt x="10165" y="7200"/>
                    </a:lnTo>
                    <a:lnTo>
                      <a:pt x="8894" y="7200"/>
                    </a:lnTo>
                    <a:lnTo>
                      <a:pt x="7624" y="7200"/>
                    </a:lnTo>
                    <a:lnTo>
                      <a:pt x="6353" y="9600"/>
                    </a:lnTo>
                    <a:lnTo>
                      <a:pt x="5082" y="9600"/>
                    </a:lnTo>
                    <a:lnTo>
                      <a:pt x="2541" y="12000"/>
                    </a:lnTo>
                    <a:lnTo>
                      <a:pt x="0" y="12000"/>
                    </a:lnTo>
                    <a:lnTo>
                      <a:pt x="1271" y="21600"/>
                    </a:lnTo>
                    <a:lnTo>
                      <a:pt x="3812" y="21600"/>
                    </a:lnTo>
                    <a:lnTo>
                      <a:pt x="6353" y="19200"/>
                    </a:lnTo>
                    <a:lnTo>
                      <a:pt x="7624" y="19200"/>
                    </a:lnTo>
                    <a:lnTo>
                      <a:pt x="10165" y="19200"/>
                    </a:lnTo>
                    <a:lnTo>
                      <a:pt x="11435" y="16800"/>
                    </a:lnTo>
                    <a:lnTo>
                      <a:pt x="12706" y="16800"/>
                    </a:lnTo>
                    <a:lnTo>
                      <a:pt x="13976" y="16800"/>
                    </a:lnTo>
                    <a:lnTo>
                      <a:pt x="15247" y="14400"/>
                    </a:lnTo>
                    <a:lnTo>
                      <a:pt x="15247" y="14400"/>
                    </a:lnTo>
                    <a:lnTo>
                      <a:pt x="16518" y="14400"/>
                    </a:lnTo>
                    <a:lnTo>
                      <a:pt x="16518" y="12000"/>
                    </a:lnTo>
                    <a:lnTo>
                      <a:pt x="17788" y="12000"/>
                    </a:lnTo>
                    <a:lnTo>
                      <a:pt x="17788" y="12000"/>
                    </a:lnTo>
                    <a:lnTo>
                      <a:pt x="17788" y="9600"/>
                    </a:lnTo>
                    <a:lnTo>
                      <a:pt x="19059" y="9600"/>
                    </a:lnTo>
                    <a:lnTo>
                      <a:pt x="19059" y="9600"/>
                    </a:lnTo>
                    <a:lnTo>
                      <a:pt x="20329" y="7200"/>
                    </a:lnTo>
                    <a:lnTo>
                      <a:pt x="20329" y="7200"/>
                    </a:lnTo>
                    <a:lnTo>
                      <a:pt x="20329" y="7200"/>
                    </a:lnTo>
                    <a:lnTo>
                      <a:pt x="21600" y="4800"/>
                    </a:lnTo>
                    <a:lnTo>
                      <a:pt x="21600" y="4800"/>
                    </a:lnTo>
                    <a:lnTo>
                      <a:pt x="1651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07" name="Shape 1107"/>
              <p:cNvSpPr/>
              <p:nvPr/>
            </p:nvSpPr>
            <p:spPr>
              <a:xfrm>
                <a:off x="1490662" y="850900"/>
                <a:ext cx="9526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400"/>
                    </a:moveTo>
                    <a:lnTo>
                      <a:pt x="0" y="2400"/>
                    </a:lnTo>
                    <a:lnTo>
                      <a:pt x="0" y="3600"/>
                    </a:lnTo>
                    <a:lnTo>
                      <a:pt x="0" y="3600"/>
                    </a:lnTo>
                    <a:lnTo>
                      <a:pt x="0" y="4800"/>
                    </a:lnTo>
                    <a:lnTo>
                      <a:pt x="0" y="4800"/>
                    </a:lnTo>
                    <a:lnTo>
                      <a:pt x="0" y="4800"/>
                    </a:lnTo>
                    <a:lnTo>
                      <a:pt x="3600" y="6000"/>
                    </a:lnTo>
                    <a:lnTo>
                      <a:pt x="3600" y="6000"/>
                    </a:lnTo>
                    <a:lnTo>
                      <a:pt x="3600" y="7200"/>
                    </a:lnTo>
                    <a:lnTo>
                      <a:pt x="3600" y="7200"/>
                    </a:lnTo>
                    <a:lnTo>
                      <a:pt x="3600" y="8400"/>
                    </a:lnTo>
                    <a:lnTo>
                      <a:pt x="3600" y="8400"/>
                    </a:lnTo>
                    <a:lnTo>
                      <a:pt x="3600" y="9600"/>
                    </a:lnTo>
                    <a:lnTo>
                      <a:pt x="3600" y="9600"/>
                    </a:lnTo>
                    <a:lnTo>
                      <a:pt x="3600" y="10800"/>
                    </a:lnTo>
                    <a:lnTo>
                      <a:pt x="3600" y="10800"/>
                    </a:lnTo>
                    <a:lnTo>
                      <a:pt x="3600" y="12000"/>
                    </a:lnTo>
                    <a:lnTo>
                      <a:pt x="3600" y="12000"/>
                    </a:lnTo>
                    <a:lnTo>
                      <a:pt x="3600" y="13200"/>
                    </a:lnTo>
                    <a:lnTo>
                      <a:pt x="3600" y="13200"/>
                    </a:lnTo>
                    <a:lnTo>
                      <a:pt x="3600" y="14400"/>
                    </a:lnTo>
                    <a:lnTo>
                      <a:pt x="3600" y="14400"/>
                    </a:lnTo>
                    <a:lnTo>
                      <a:pt x="3600" y="14400"/>
                    </a:lnTo>
                    <a:lnTo>
                      <a:pt x="3600" y="15600"/>
                    </a:lnTo>
                    <a:lnTo>
                      <a:pt x="3600" y="15600"/>
                    </a:lnTo>
                    <a:lnTo>
                      <a:pt x="3600" y="16800"/>
                    </a:lnTo>
                    <a:lnTo>
                      <a:pt x="3600" y="16800"/>
                    </a:lnTo>
                    <a:lnTo>
                      <a:pt x="3600" y="16800"/>
                    </a:lnTo>
                    <a:lnTo>
                      <a:pt x="3600" y="18000"/>
                    </a:lnTo>
                    <a:lnTo>
                      <a:pt x="0" y="18000"/>
                    </a:lnTo>
                    <a:lnTo>
                      <a:pt x="0" y="18000"/>
                    </a:lnTo>
                    <a:lnTo>
                      <a:pt x="0" y="19200"/>
                    </a:lnTo>
                    <a:lnTo>
                      <a:pt x="0" y="19200"/>
                    </a:lnTo>
                    <a:lnTo>
                      <a:pt x="14400" y="21600"/>
                    </a:lnTo>
                    <a:lnTo>
                      <a:pt x="14400" y="21600"/>
                    </a:lnTo>
                    <a:lnTo>
                      <a:pt x="14400" y="20400"/>
                    </a:lnTo>
                    <a:lnTo>
                      <a:pt x="14400" y="20400"/>
                    </a:lnTo>
                    <a:lnTo>
                      <a:pt x="18000" y="19200"/>
                    </a:lnTo>
                    <a:lnTo>
                      <a:pt x="18000" y="19200"/>
                    </a:lnTo>
                    <a:lnTo>
                      <a:pt x="18000" y="18000"/>
                    </a:lnTo>
                    <a:lnTo>
                      <a:pt x="18000" y="18000"/>
                    </a:lnTo>
                    <a:lnTo>
                      <a:pt x="18000" y="16800"/>
                    </a:lnTo>
                    <a:lnTo>
                      <a:pt x="18000" y="16800"/>
                    </a:lnTo>
                    <a:lnTo>
                      <a:pt x="18000" y="15600"/>
                    </a:lnTo>
                    <a:lnTo>
                      <a:pt x="21600" y="15600"/>
                    </a:lnTo>
                    <a:lnTo>
                      <a:pt x="21600" y="14400"/>
                    </a:lnTo>
                    <a:lnTo>
                      <a:pt x="21600" y="14400"/>
                    </a:lnTo>
                    <a:lnTo>
                      <a:pt x="21600" y="13200"/>
                    </a:lnTo>
                    <a:lnTo>
                      <a:pt x="21600" y="12000"/>
                    </a:lnTo>
                    <a:lnTo>
                      <a:pt x="21600" y="12000"/>
                    </a:lnTo>
                    <a:lnTo>
                      <a:pt x="21600" y="10800"/>
                    </a:lnTo>
                    <a:lnTo>
                      <a:pt x="21600" y="9600"/>
                    </a:lnTo>
                    <a:lnTo>
                      <a:pt x="21600" y="9600"/>
                    </a:lnTo>
                    <a:lnTo>
                      <a:pt x="18000" y="8400"/>
                    </a:lnTo>
                    <a:lnTo>
                      <a:pt x="18000" y="8400"/>
                    </a:lnTo>
                    <a:lnTo>
                      <a:pt x="18000" y="7200"/>
                    </a:lnTo>
                    <a:lnTo>
                      <a:pt x="18000" y="7200"/>
                    </a:lnTo>
                    <a:lnTo>
                      <a:pt x="18000" y="6000"/>
                    </a:lnTo>
                    <a:lnTo>
                      <a:pt x="18000" y="4800"/>
                    </a:lnTo>
                    <a:lnTo>
                      <a:pt x="18000" y="4800"/>
                    </a:lnTo>
                    <a:lnTo>
                      <a:pt x="18000" y="3600"/>
                    </a:lnTo>
                    <a:lnTo>
                      <a:pt x="14400" y="2400"/>
                    </a:lnTo>
                    <a:lnTo>
                      <a:pt x="14400" y="2400"/>
                    </a:lnTo>
                    <a:lnTo>
                      <a:pt x="14400" y="1200"/>
                    </a:lnTo>
                    <a:lnTo>
                      <a:pt x="14400" y="1200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0" y="2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08" name="Shape 1108"/>
              <p:cNvSpPr/>
              <p:nvPr/>
            </p:nvSpPr>
            <p:spPr>
              <a:xfrm>
                <a:off x="1471612" y="814387"/>
                <a:ext cx="238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" y="0"/>
                    </a:moveTo>
                    <a:lnTo>
                      <a:pt x="1440" y="0"/>
                    </a:lnTo>
                    <a:lnTo>
                      <a:pt x="1440" y="864"/>
                    </a:lnTo>
                    <a:lnTo>
                      <a:pt x="0" y="864"/>
                    </a:lnTo>
                    <a:lnTo>
                      <a:pt x="0" y="1728"/>
                    </a:lnTo>
                    <a:lnTo>
                      <a:pt x="0" y="1728"/>
                    </a:lnTo>
                    <a:lnTo>
                      <a:pt x="0" y="2592"/>
                    </a:lnTo>
                    <a:lnTo>
                      <a:pt x="0" y="2592"/>
                    </a:lnTo>
                    <a:lnTo>
                      <a:pt x="0" y="2592"/>
                    </a:lnTo>
                    <a:lnTo>
                      <a:pt x="0" y="3456"/>
                    </a:lnTo>
                    <a:lnTo>
                      <a:pt x="0" y="3456"/>
                    </a:lnTo>
                    <a:lnTo>
                      <a:pt x="0" y="4320"/>
                    </a:lnTo>
                    <a:lnTo>
                      <a:pt x="0" y="4320"/>
                    </a:lnTo>
                    <a:lnTo>
                      <a:pt x="0" y="5184"/>
                    </a:lnTo>
                    <a:lnTo>
                      <a:pt x="0" y="5184"/>
                    </a:lnTo>
                    <a:lnTo>
                      <a:pt x="1440" y="6048"/>
                    </a:lnTo>
                    <a:lnTo>
                      <a:pt x="1440" y="6912"/>
                    </a:lnTo>
                    <a:lnTo>
                      <a:pt x="1440" y="7776"/>
                    </a:lnTo>
                    <a:lnTo>
                      <a:pt x="2880" y="8640"/>
                    </a:lnTo>
                    <a:lnTo>
                      <a:pt x="2880" y="9504"/>
                    </a:lnTo>
                    <a:lnTo>
                      <a:pt x="4320" y="9504"/>
                    </a:lnTo>
                    <a:lnTo>
                      <a:pt x="4320" y="10368"/>
                    </a:lnTo>
                    <a:lnTo>
                      <a:pt x="5760" y="11232"/>
                    </a:lnTo>
                    <a:lnTo>
                      <a:pt x="5760" y="12096"/>
                    </a:lnTo>
                    <a:lnTo>
                      <a:pt x="7200" y="13824"/>
                    </a:lnTo>
                    <a:lnTo>
                      <a:pt x="8640" y="14688"/>
                    </a:lnTo>
                    <a:lnTo>
                      <a:pt x="10080" y="16416"/>
                    </a:lnTo>
                    <a:lnTo>
                      <a:pt x="11520" y="17280"/>
                    </a:lnTo>
                    <a:lnTo>
                      <a:pt x="12960" y="19008"/>
                    </a:lnTo>
                    <a:lnTo>
                      <a:pt x="14400" y="19872"/>
                    </a:lnTo>
                    <a:lnTo>
                      <a:pt x="15840" y="20736"/>
                    </a:lnTo>
                    <a:lnTo>
                      <a:pt x="15840" y="20736"/>
                    </a:lnTo>
                    <a:lnTo>
                      <a:pt x="15840" y="21600"/>
                    </a:lnTo>
                    <a:lnTo>
                      <a:pt x="17280" y="21600"/>
                    </a:lnTo>
                    <a:lnTo>
                      <a:pt x="21600" y="19872"/>
                    </a:lnTo>
                    <a:lnTo>
                      <a:pt x="21600" y="19872"/>
                    </a:lnTo>
                    <a:lnTo>
                      <a:pt x="21600" y="19008"/>
                    </a:lnTo>
                    <a:lnTo>
                      <a:pt x="20160" y="18144"/>
                    </a:lnTo>
                    <a:lnTo>
                      <a:pt x="20160" y="18144"/>
                    </a:lnTo>
                    <a:lnTo>
                      <a:pt x="18720" y="16416"/>
                    </a:lnTo>
                    <a:lnTo>
                      <a:pt x="17280" y="15552"/>
                    </a:lnTo>
                    <a:lnTo>
                      <a:pt x="15840" y="13824"/>
                    </a:lnTo>
                    <a:lnTo>
                      <a:pt x="14400" y="12960"/>
                    </a:lnTo>
                    <a:lnTo>
                      <a:pt x="12960" y="11232"/>
                    </a:lnTo>
                    <a:lnTo>
                      <a:pt x="11520" y="10368"/>
                    </a:lnTo>
                    <a:lnTo>
                      <a:pt x="10080" y="9504"/>
                    </a:lnTo>
                    <a:lnTo>
                      <a:pt x="10080" y="8640"/>
                    </a:lnTo>
                    <a:lnTo>
                      <a:pt x="8640" y="7776"/>
                    </a:lnTo>
                    <a:lnTo>
                      <a:pt x="8640" y="7776"/>
                    </a:lnTo>
                    <a:lnTo>
                      <a:pt x="8640" y="6912"/>
                    </a:lnTo>
                    <a:lnTo>
                      <a:pt x="7200" y="6048"/>
                    </a:lnTo>
                    <a:lnTo>
                      <a:pt x="7200" y="5184"/>
                    </a:lnTo>
                    <a:lnTo>
                      <a:pt x="7200" y="5184"/>
                    </a:lnTo>
                    <a:lnTo>
                      <a:pt x="7200" y="4320"/>
                    </a:lnTo>
                    <a:lnTo>
                      <a:pt x="5760" y="4320"/>
                    </a:lnTo>
                    <a:lnTo>
                      <a:pt x="5760" y="3456"/>
                    </a:lnTo>
                    <a:lnTo>
                      <a:pt x="5760" y="3456"/>
                    </a:lnTo>
                    <a:lnTo>
                      <a:pt x="5760" y="3456"/>
                    </a:lnTo>
                    <a:lnTo>
                      <a:pt x="5760" y="3456"/>
                    </a:lnTo>
                    <a:lnTo>
                      <a:pt x="5760" y="3456"/>
                    </a:lnTo>
                    <a:lnTo>
                      <a:pt x="5760" y="2592"/>
                    </a:lnTo>
                    <a:lnTo>
                      <a:pt x="5760" y="2592"/>
                    </a:lnTo>
                    <a:lnTo>
                      <a:pt x="5760" y="2592"/>
                    </a:lnTo>
                    <a:lnTo>
                      <a:pt x="5760" y="2592"/>
                    </a:lnTo>
                    <a:lnTo>
                      <a:pt x="7200" y="2592"/>
                    </a:lnTo>
                    <a:lnTo>
                      <a:pt x="7200" y="2592"/>
                    </a:lnTo>
                    <a:lnTo>
                      <a:pt x="7200" y="2592"/>
                    </a:lnTo>
                    <a:lnTo>
                      <a:pt x="7200" y="2592"/>
                    </a:lnTo>
                    <a:lnTo>
                      <a:pt x="14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09" name="Shape 1109"/>
              <p:cNvSpPr/>
              <p:nvPr/>
            </p:nvSpPr>
            <p:spPr>
              <a:xfrm>
                <a:off x="1473200" y="809625"/>
                <a:ext cx="42863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9257"/>
                    </a:moveTo>
                    <a:lnTo>
                      <a:pt x="21600" y="9257"/>
                    </a:lnTo>
                    <a:lnTo>
                      <a:pt x="20000" y="6171"/>
                    </a:lnTo>
                    <a:lnTo>
                      <a:pt x="19200" y="6171"/>
                    </a:lnTo>
                    <a:lnTo>
                      <a:pt x="17600" y="6171"/>
                    </a:lnTo>
                    <a:lnTo>
                      <a:pt x="16000" y="3086"/>
                    </a:lnTo>
                    <a:lnTo>
                      <a:pt x="14400" y="3086"/>
                    </a:lnTo>
                    <a:lnTo>
                      <a:pt x="12800" y="3086"/>
                    </a:lnTo>
                    <a:lnTo>
                      <a:pt x="12000" y="0"/>
                    </a:lnTo>
                    <a:lnTo>
                      <a:pt x="11200" y="0"/>
                    </a:lnTo>
                    <a:lnTo>
                      <a:pt x="10400" y="0"/>
                    </a:lnTo>
                    <a:lnTo>
                      <a:pt x="9600" y="0"/>
                    </a:lnTo>
                    <a:lnTo>
                      <a:pt x="8800" y="0"/>
                    </a:lnTo>
                    <a:lnTo>
                      <a:pt x="8000" y="0"/>
                    </a:lnTo>
                    <a:lnTo>
                      <a:pt x="7200" y="0"/>
                    </a:lnTo>
                    <a:lnTo>
                      <a:pt x="7200" y="0"/>
                    </a:lnTo>
                    <a:lnTo>
                      <a:pt x="6400" y="0"/>
                    </a:lnTo>
                    <a:lnTo>
                      <a:pt x="5600" y="0"/>
                    </a:lnTo>
                    <a:lnTo>
                      <a:pt x="4800" y="0"/>
                    </a:lnTo>
                    <a:lnTo>
                      <a:pt x="4000" y="0"/>
                    </a:lnTo>
                    <a:lnTo>
                      <a:pt x="3200" y="3086"/>
                    </a:lnTo>
                    <a:lnTo>
                      <a:pt x="3200" y="3086"/>
                    </a:lnTo>
                    <a:lnTo>
                      <a:pt x="2400" y="3086"/>
                    </a:lnTo>
                    <a:lnTo>
                      <a:pt x="1600" y="3086"/>
                    </a:lnTo>
                    <a:lnTo>
                      <a:pt x="1600" y="6171"/>
                    </a:lnTo>
                    <a:lnTo>
                      <a:pt x="1600" y="6171"/>
                    </a:lnTo>
                    <a:lnTo>
                      <a:pt x="800" y="6171"/>
                    </a:lnTo>
                    <a:lnTo>
                      <a:pt x="800" y="6171"/>
                    </a:lnTo>
                    <a:lnTo>
                      <a:pt x="800" y="9257"/>
                    </a:lnTo>
                    <a:lnTo>
                      <a:pt x="0" y="9257"/>
                    </a:lnTo>
                    <a:lnTo>
                      <a:pt x="0" y="9257"/>
                    </a:lnTo>
                    <a:lnTo>
                      <a:pt x="0" y="9257"/>
                    </a:lnTo>
                    <a:lnTo>
                      <a:pt x="3200" y="18514"/>
                    </a:lnTo>
                    <a:lnTo>
                      <a:pt x="3200" y="18514"/>
                    </a:lnTo>
                    <a:lnTo>
                      <a:pt x="3200" y="18514"/>
                    </a:lnTo>
                    <a:lnTo>
                      <a:pt x="3200" y="18514"/>
                    </a:lnTo>
                    <a:lnTo>
                      <a:pt x="3200" y="18514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4000" y="15429"/>
                    </a:lnTo>
                    <a:lnTo>
                      <a:pt x="4000" y="15429"/>
                    </a:lnTo>
                    <a:lnTo>
                      <a:pt x="4800" y="15429"/>
                    </a:lnTo>
                    <a:lnTo>
                      <a:pt x="4800" y="12343"/>
                    </a:lnTo>
                    <a:lnTo>
                      <a:pt x="5600" y="12343"/>
                    </a:lnTo>
                    <a:lnTo>
                      <a:pt x="5600" y="12343"/>
                    </a:lnTo>
                    <a:lnTo>
                      <a:pt x="6400" y="12343"/>
                    </a:lnTo>
                    <a:lnTo>
                      <a:pt x="7200" y="12343"/>
                    </a:lnTo>
                    <a:lnTo>
                      <a:pt x="7200" y="12343"/>
                    </a:lnTo>
                    <a:lnTo>
                      <a:pt x="8000" y="12343"/>
                    </a:lnTo>
                    <a:lnTo>
                      <a:pt x="8800" y="12343"/>
                    </a:lnTo>
                    <a:lnTo>
                      <a:pt x="9600" y="12343"/>
                    </a:lnTo>
                    <a:lnTo>
                      <a:pt x="10400" y="12343"/>
                    </a:lnTo>
                    <a:lnTo>
                      <a:pt x="11200" y="15429"/>
                    </a:lnTo>
                    <a:lnTo>
                      <a:pt x="11200" y="15429"/>
                    </a:lnTo>
                    <a:lnTo>
                      <a:pt x="12000" y="15429"/>
                    </a:lnTo>
                    <a:lnTo>
                      <a:pt x="13600" y="15429"/>
                    </a:lnTo>
                    <a:lnTo>
                      <a:pt x="15200" y="18514"/>
                    </a:lnTo>
                    <a:lnTo>
                      <a:pt x="16800" y="18514"/>
                    </a:lnTo>
                    <a:lnTo>
                      <a:pt x="18400" y="18514"/>
                    </a:lnTo>
                    <a:lnTo>
                      <a:pt x="19200" y="21600"/>
                    </a:lnTo>
                    <a:lnTo>
                      <a:pt x="20800" y="21600"/>
                    </a:lnTo>
                    <a:lnTo>
                      <a:pt x="20800" y="21600"/>
                    </a:lnTo>
                    <a:lnTo>
                      <a:pt x="21600" y="925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10" name="Shape 1110"/>
              <p:cNvSpPr/>
              <p:nvPr/>
            </p:nvSpPr>
            <p:spPr>
              <a:xfrm>
                <a:off x="1514475" y="814387"/>
                <a:ext cx="42863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200" y="3086"/>
                    </a:moveTo>
                    <a:lnTo>
                      <a:pt x="19200" y="3086"/>
                    </a:lnTo>
                    <a:lnTo>
                      <a:pt x="19200" y="3086"/>
                    </a:lnTo>
                    <a:lnTo>
                      <a:pt x="19200" y="3086"/>
                    </a:lnTo>
                    <a:lnTo>
                      <a:pt x="18400" y="3086"/>
                    </a:lnTo>
                    <a:lnTo>
                      <a:pt x="18400" y="3086"/>
                    </a:lnTo>
                    <a:lnTo>
                      <a:pt x="18400" y="6171"/>
                    </a:lnTo>
                    <a:lnTo>
                      <a:pt x="18400" y="6171"/>
                    </a:lnTo>
                    <a:lnTo>
                      <a:pt x="18400" y="6171"/>
                    </a:lnTo>
                    <a:lnTo>
                      <a:pt x="18400" y="6171"/>
                    </a:lnTo>
                    <a:lnTo>
                      <a:pt x="18400" y="6171"/>
                    </a:lnTo>
                    <a:lnTo>
                      <a:pt x="17600" y="6171"/>
                    </a:lnTo>
                    <a:lnTo>
                      <a:pt x="17600" y="6171"/>
                    </a:lnTo>
                    <a:lnTo>
                      <a:pt x="17600" y="6171"/>
                    </a:lnTo>
                    <a:lnTo>
                      <a:pt x="17600" y="6171"/>
                    </a:lnTo>
                    <a:lnTo>
                      <a:pt x="16800" y="9257"/>
                    </a:lnTo>
                    <a:lnTo>
                      <a:pt x="16800" y="9257"/>
                    </a:lnTo>
                    <a:lnTo>
                      <a:pt x="16000" y="9257"/>
                    </a:lnTo>
                    <a:lnTo>
                      <a:pt x="15200" y="9257"/>
                    </a:lnTo>
                    <a:lnTo>
                      <a:pt x="15200" y="9257"/>
                    </a:lnTo>
                    <a:lnTo>
                      <a:pt x="14400" y="9257"/>
                    </a:lnTo>
                    <a:lnTo>
                      <a:pt x="13600" y="9257"/>
                    </a:lnTo>
                    <a:lnTo>
                      <a:pt x="12800" y="9257"/>
                    </a:lnTo>
                    <a:lnTo>
                      <a:pt x="12800" y="9257"/>
                    </a:lnTo>
                    <a:lnTo>
                      <a:pt x="12000" y="6171"/>
                    </a:lnTo>
                    <a:lnTo>
                      <a:pt x="11200" y="6171"/>
                    </a:lnTo>
                    <a:lnTo>
                      <a:pt x="10400" y="6171"/>
                    </a:lnTo>
                    <a:lnTo>
                      <a:pt x="9600" y="6171"/>
                    </a:lnTo>
                    <a:lnTo>
                      <a:pt x="8000" y="6171"/>
                    </a:lnTo>
                    <a:lnTo>
                      <a:pt x="6400" y="3086"/>
                    </a:lnTo>
                    <a:lnTo>
                      <a:pt x="5600" y="3086"/>
                    </a:lnTo>
                    <a:lnTo>
                      <a:pt x="4000" y="0"/>
                    </a:lnTo>
                    <a:lnTo>
                      <a:pt x="2400" y="0"/>
                    </a:lnTo>
                    <a:lnTo>
                      <a:pt x="800" y="0"/>
                    </a:lnTo>
                    <a:lnTo>
                      <a:pt x="0" y="12343"/>
                    </a:lnTo>
                    <a:lnTo>
                      <a:pt x="1600" y="12343"/>
                    </a:lnTo>
                    <a:lnTo>
                      <a:pt x="3200" y="15429"/>
                    </a:lnTo>
                    <a:lnTo>
                      <a:pt x="4800" y="15429"/>
                    </a:lnTo>
                    <a:lnTo>
                      <a:pt x="6400" y="15429"/>
                    </a:lnTo>
                    <a:lnTo>
                      <a:pt x="7200" y="18514"/>
                    </a:lnTo>
                    <a:lnTo>
                      <a:pt x="8800" y="18514"/>
                    </a:lnTo>
                    <a:lnTo>
                      <a:pt x="9600" y="18514"/>
                    </a:lnTo>
                    <a:lnTo>
                      <a:pt x="10400" y="18514"/>
                    </a:lnTo>
                    <a:lnTo>
                      <a:pt x="11200" y="21600"/>
                    </a:lnTo>
                    <a:lnTo>
                      <a:pt x="12000" y="21600"/>
                    </a:lnTo>
                    <a:lnTo>
                      <a:pt x="12800" y="21600"/>
                    </a:lnTo>
                    <a:lnTo>
                      <a:pt x="13600" y="21600"/>
                    </a:lnTo>
                    <a:lnTo>
                      <a:pt x="14400" y="21600"/>
                    </a:lnTo>
                    <a:lnTo>
                      <a:pt x="15200" y="21600"/>
                    </a:lnTo>
                    <a:lnTo>
                      <a:pt x="16000" y="21600"/>
                    </a:lnTo>
                    <a:lnTo>
                      <a:pt x="16000" y="21600"/>
                    </a:lnTo>
                    <a:lnTo>
                      <a:pt x="16800" y="21600"/>
                    </a:lnTo>
                    <a:lnTo>
                      <a:pt x="17600" y="21600"/>
                    </a:lnTo>
                    <a:lnTo>
                      <a:pt x="18400" y="18514"/>
                    </a:lnTo>
                    <a:lnTo>
                      <a:pt x="19200" y="18514"/>
                    </a:lnTo>
                    <a:lnTo>
                      <a:pt x="19200" y="18514"/>
                    </a:lnTo>
                    <a:lnTo>
                      <a:pt x="19200" y="18514"/>
                    </a:lnTo>
                    <a:lnTo>
                      <a:pt x="20000" y="18514"/>
                    </a:lnTo>
                    <a:lnTo>
                      <a:pt x="20000" y="18514"/>
                    </a:lnTo>
                    <a:lnTo>
                      <a:pt x="20000" y="15429"/>
                    </a:lnTo>
                    <a:lnTo>
                      <a:pt x="20800" y="15429"/>
                    </a:lnTo>
                    <a:lnTo>
                      <a:pt x="20800" y="15429"/>
                    </a:lnTo>
                    <a:lnTo>
                      <a:pt x="20800" y="15429"/>
                    </a:lnTo>
                    <a:lnTo>
                      <a:pt x="21600" y="12343"/>
                    </a:lnTo>
                    <a:lnTo>
                      <a:pt x="21600" y="12343"/>
                    </a:lnTo>
                    <a:lnTo>
                      <a:pt x="21600" y="12343"/>
                    </a:lnTo>
                    <a:lnTo>
                      <a:pt x="21600" y="9257"/>
                    </a:lnTo>
                    <a:lnTo>
                      <a:pt x="21600" y="9257"/>
                    </a:lnTo>
                    <a:lnTo>
                      <a:pt x="19200" y="30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11" name="Shape 1111"/>
              <p:cNvSpPr/>
              <p:nvPr/>
            </p:nvSpPr>
            <p:spPr>
              <a:xfrm>
                <a:off x="1535112" y="779462"/>
                <a:ext cx="238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592"/>
                    </a:moveTo>
                    <a:lnTo>
                      <a:pt x="0" y="2592"/>
                    </a:lnTo>
                    <a:lnTo>
                      <a:pt x="1440" y="3456"/>
                    </a:lnTo>
                    <a:lnTo>
                      <a:pt x="2880" y="5184"/>
                    </a:lnTo>
                    <a:lnTo>
                      <a:pt x="4320" y="6048"/>
                    </a:lnTo>
                    <a:lnTo>
                      <a:pt x="7200" y="7776"/>
                    </a:lnTo>
                    <a:lnTo>
                      <a:pt x="8640" y="8640"/>
                    </a:lnTo>
                    <a:lnTo>
                      <a:pt x="10080" y="10368"/>
                    </a:lnTo>
                    <a:lnTo>
                      <a:pt x="10080" y="11232"/>
                    </a:lnTo>
                    <a:lnTo>
                      <a:pt x="11520" y="11232"/>
                    </a:lnTo>
                    <a:lnTo>
                      <a:pt x="11520" y="12096"/>
                    </a:lnTo>
                    <a:lnTo>
                      <a:pt x="11520" y="12960"/>
                    </a:lnTo>
                    <a:lnTo>
                      <a:pt x="12960" y="13824"/>
                    </a:lnTo>
                    <a:lnTo>
                      <a:pt x="12960" y="13824"/>
                    </a:lnTo>
                    <a:lnTo>
                      <a:pt x="14400" y="14688"/>
                    </a:lnTo>
                    <a:lnTo>
                      <a:pt x="14400" y="15552"/>
                    </a:lnTo>
                    <a:lnTo>
                      <a:pt x="14400" y="15552"/>
                    </a:lnTo>
                    <a:lnTo>
                      <a:pt x="15840" y="16416"/>
                    </a:lnTo>
                    <a:lnTo>
                      <a:pt x="15840" y="17280"/>
                    </a:lnTo>
                    <a:lnTo>
                      <a:pt x="15840" y="17280"/>
                    </a:lnTo>
                    <a:lnTo>
                      <a:pt x="15840" y="18144"/>
                    </a:lnTo>
                    <a:lnTo>
                      <a:pt x="15840" y="18144"/>
                    </a:lnTo>
                    <a:lnTo>
                      <a:pt x="15840" y="19008"/>
                    </a:lnTo>
                    <a:lnTo>
                      <a:pt x="15840" y="19008"/>
                    </a:lnTo>
                    <a:lnTo>
                      <a:pt x="15840" y="19008"/>
                    </a:lnTo>
                    <a:lnTo>
                      <a:pt x="15840" y="19008"/>
                    </a:lnTo>
                    <a:lnTo>
                      <a:pt x="15840" y="19008"/>
                    </a:lnTo>
                    <a:lnTo>
                      <a:pt x="15840" y="19872"/>
                    </a:lnTo>
                    <a:lnTo>
                      <a:pt x="15840" y="19872"/>
                    </a:lnTo>
                    <a:lnTo>
                      <a:pt x="15840" y="19872"/>
                    </a:lnTo>
                    <a:lnTo>
                      <a:pt x="15840" y="19872"/>
                    </a:lnTo>
                    <a:lnTo>
                      <a:pt x="15840" y="19872"/>
                    </a:lnTo>
                    <a:lnTo>
                      <a:pt x="20160" y="21600"/>
                    </a:lnTo>
                    <a:lnTo>
                      <a:pt x="20160" y="21600"/>
                    </a:lnTo>
                    <a:lnTo>
                      <a:pt x="21600" y="21600"/>
                    </a:lnTo>
                    <a:lnTo>
                      <a:pt x="21600" y="20736"/>
                    </a:lnTo>
                    <a:lnTo>
                      <a:pt x="21600" y="20736"/>
                    </a:lnTo>
                    <a:lnTo>
                      <a:pt x="21600" y="19872"/>
                    </a:lnTo>
                    <a:lnTo>
                      <a:pt x="21600" y="19872"/>
                    </a:lnTo>
                    <a:lnTo>
                      <a:pt x="21600" y="19872"/>
                    </a:lnTo>
                    <a:lnTo>
                      <a:pt x="21600" y="19008"/>
                    </a:lnTo>
                    <a:lnTo>
                      <a:pt x="21600" y="18144"/>
                    </a:lnTo>
                    <a:lnTo>
                      <a:pt x="21600" y="18144"/>
                    </a:lnTo>
                    <a:lnTo>
                      <a:pt x="21600" y="17280"/>
                    </a:lnTo>
                    <a:lnTo>
                      <a:pt x="21600" y="16416"/>
                    </a:lnTo>
                    <a:lnTo>
                      <a:pt x="21600" y="15552"/>
                    </a:lnTo>
                    <a:lnTo>
                      <a:pt x="20160" y="14688"/>
                    </a:lnTo>
                    <a:lnTo>
                      <a:pt x="20160" y="14688"/>
                    </a:lnTo>
                    <a:lnTo>
                      <a:pt x="20160" y="13824"/>
                    </a:lnTo>
                    <a:lnTo>
                      <a:pt x="18720" y="12960"/>
                    </a:lnTo>
                    <a:lnTo>
                      <a:pt x="18720" y="12096"/>
                    </a:lnTo>
                    <a:lnTo>
                      <a:pt x="18720" y="12096"/>
                    </a:lnTo>
                    <a:lnTo>
                      <a:pt x="17280" y="11232"/>
                    </a:lnTo>
                    <a:lnTo>
                      <a:pt x="17280" y="10368"/>
                    </a:lnTo>
                    <a:lnTo>
                      <a:pt x="15840" y="9504"/>
                    </a:lnTo>
                    <a:lnTo>
                      <a:pt x="15840" y="8640"/>
                    </a:lnTo>
                    <a:lnTo>
                      <a:pt x="14400" y="8640"/>
                    </a:lnTo>
                    <a:lnTo>
                      <a:pt x="12960" y="6912"/>
                    </a:lnTo>
                    <a:lnTo>
                      <a:pt x="11520" y="5184"/>
                    </a:lnTo>
                    <a:lnTo>
                      <a:pt x="10080" y="4320"/>
                    </a:lnTo>
                    <a:lnTo>
                      <a:pt x="8640" y="2592"/>
                    </a:lnTo>
                    <a:lnTo>
                      <a:pt x="7200" y="1728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0" y="259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12" name="Shape 1112"/>
              <p:cNvSpPr/>
              <p:nvPr/>
            </p:nvSpPr>
            <p:spPr>
              <a:xfrm>
                <a:off x="1516062" y="744537"/>
                <a:ext cx="238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" y="0"/>
                    </a:move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864"/>
                    </a:lnTo>
                    <a:lnTo>
                      <a:pt x="1440" y="864"/>
                    </a:lnTo>
                    <a:lnTo>
                      <a:pt x="1440" y="864"/>
                    </a:lnTo>
                    <a:lnTo>
                      <a:pt x="1440" y="1728"/>
                    </a:lnTo>
                    <a:lnTo>
                      <a:pt x="0" y="1728"/>
                    </a:lnTo>
                    <a:lnTo>
                      <a:pt x="0" y="2592"/>
                    </a:lnTo>
                    <a:lnTo>
                      <a:pt x="0" y="2592"/>
                    </a:lnTo>
                    <a:lnTo>
                      <a:pt x="0" y="3456"/>
                    </a:lnTo>
                    <a:lnTo>
                      <a:pt x="0" y="4320"/>
                    </a:lnTo>
                    <a:lnTo>
                      <a:pt x="0" y="4320"/>
                    </a:lnTo>
                    <a:lnTo>
                      <a:pt x="1440" y="5184"/>
                    </a:lnTo>
                    <a:lnTo>
                      <a:pt x="1440" y="6048"/>
                    </a:lnTo>
                    <a:lnTo>
                      <a:pt x="1440" y="6912"/>
                    </a:lnTo>
                    <a:lnTo>
                      <a:pt x="1440" y="6912"/>
                    </a:lnTo>
                    <a:lnTo>
                      <a:pt x="2880" y="7776"/>
                    </a:lnTo>
                    <a:lnTo>
                      <a:pt x="2880" y="8640"/>
                    </a:lnTo>
                    <a:lnTo>
                      <a:pt x="2880" y="9504"/>
                    </a:lnTo>
                    <a:lnTo>
                      <a:pt x="4320" y="10368"/>
                    </a:lnTo>
                    <a:lnTo>
                      <a:pt x="4320" y="11232"/>
                    </a:lnTo>
                    <a:lnTo>
                      <a:pt x="5760" y="11232"/>
                    </a:lnTo>
                    <a:lnTo>
                      <a:pt x="5760" y="12096"/>
                    </a:lnTo>
                    <a:lnTo>
                      <a:pt x="7200" y="12960"/>
                    </a:lnTo>
                    <a:lnTo>
                      <a:pt x="7200" y="13824"/>
                    </a:lnTo>
                    <a:lnTo>
                      <a:pt x="10080" y="14688"/>
                    </a:lnTo>
                    <a:lnTo>
                      <a:pt x="11520" y="16416"/>
                    </a:lnTo>
                    <a:lnTo>
                      <a:pt x="12960" y="17280"/>
                    </a:lnTo>
                    <a:lnTo>
                      <a:pt x="14400" y="19008"/>
                    </a:lnTo>
                    <a:lnTo>
                      <a:pt x="15840" y="20736"/>
                    </a:lnTo>
                    <a:lnTo>
                      <a:pt x="17280" y="21600"/>
                    </a:lnTo>
                    <a:lnTo>
                      <a:pt x="21600" y="19008"/>
                    </a:lnTo>
                    <a:lnTo>
                      <a:pt x="20160" y="18144"/>
                    </a:lnTo>
                    <a:lnTo>
                      <a:pt x="18720" y="16416"/>
                    </a:lnTo>
                    <a:lnTo>
                      <a:pt x="17280" y="15552"/>
                    </a:lnTo>
                    <a:lnTo>
                      <a:pt x="15840" y="14688"/>
                    </a:lnTo>
                    <a:lnTo>
                      <a:pt x="14400" y="12960"/>
                    </a:lnTo>
                    <a:lnTo>
                      <a:pt x="12960" y="11232"/>
                    </a:lnTo>
                    <a:lnTo>
                      <a:pt x="11520" y="11232"/>
                    </a:lnTo>
                    <a:lnTo>
                      <a:pt x="11520" y="10368"/>
                    </a:lnTo>
                    <a:lnTo>
                      <a:pt x="11520" y="9504"/>
                    </a:lnTo>
                    <a:lnTo>
                      <a:pt x="10080" y="8640"/>
                    </a:lnTo>
                    <a:lnTo>
                      <a:pt x="10080" y="8640"/>
                    </a:lnTo>
                    <a:lnTo>
                      <a:pt x="8640" y="7776"/>
                    </a:lnTo>
                    <a:lnTo>
                      <a:pt x="8640" y="6912"/>
                    </a:lnTo>
                    <a:lnTo>
                      <a:pt x="8640" y="6912"/>
                    </a:lnTo>
                    <a:lnTo>
                      <a:pt x="7200" y="6048"/>
                    </a:lnTo>
                    <a:lnTo>
                      <a:pt x="7200" y="5184"/>
                    </a:lnTo>
                    <a:lnTo>
                      <a:pt x="7200" y="5184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3456"/>
                    </a:lnTo>
                    <a:lnTo>
                      <a:pt x="7200" y="3456"/>
                    </a:lnTo>
                    <a:lnTo>
                      <a:pt x="7200" y="2592"/>
                    </a:lnTo>
                    <a:lnTo>
                      <a:pt x="7200" y="2592"/>
                    </a:lnTo>
                    <a:lnTo>
                      <a:pt x="7200" y="2592"/>
                    </a:lnTo>
                    <a:lnTo>
                      <a:pt x="7200" y="2592"/>
                    </a:lnTo>
                    <a:lnTo>
                      <a:pt x="7200" y="2592"/>
                    </a:lnTo>
                    <a:lnTo>
                      <a:pt x="7200" y="2592"/>
                    </a:lnTo>
                    <a:lnTo>
                      <a:pt x="7200" y="1728"/>
                    </a:lnTo>
                    <a:lnTo>
                      <a:pt x="7200" y="1728"/>
                    </a:lnTo>
                    <a:lnTo>
                      <a:pt x="7200" y="1728"/>
                    </a:lnTo>
                    <a:lnTo>
                      <a:pt x="7200" y="1728"/>
                    </a:lnTo>
                    <a:lnTo>
                      <a:pt x="14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13" name="Shape 1113"/>
              <p:cNvSpPr/>
              <p:nvPr/>
            </p:nvSpPr>
            <p:spPr>
              <a:xfrm>
                <a:off x="1517650" y="738187"/>
                <a:ext cx="42863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9257"/>
                    </a:moveTo>
                    <a:lnTo>
                      <a:pt x="21600" y="9257"/>
                    </a:lnTo>
                    <a:lnTo>
                      <a:pt x="20800" y="9257"/>
                    </a:lnTo>
                    <a:lnTo>
                      <a:pt x="19200" y="6171"/>
                    </a:lnTo>
                    <a:lnTo>
                      <a:pt x="17600" y="6171"/>
                    </a:lnTo>
                    <a:lnTo>
                      <a:pt x="16000" y="6171"/>
                    </a:lnTo>
                    <a:lnTo>
                      <a:pt x="14400" y="3086"/>
                    </a:lnTo>
                    <a:lnTo>
                      <a:pt x="13600" y="3086"/>
                    </a:lnTo>
                    <a:lnTo>
                      <a:pt x="12800" y="3086"/>
                    </a:lnTo>
                    <a:lnTo>
                      <a:pt x="12000" y="3086"/>
                    </a:lnTo>
                    <a:lnTo>
                      <a:pt x="11200" y="3086"/>
                    </a:lnTo>
                    <a:lnTo>
                      <a:pt x="10400" y="3086"/>
                    </a:lnTo>
                    <a:lnTo>
                      <a:pt x="9600" y="0"/>
                    </a:lnTo>
                    <a:lnTo>
                      <a:pt x="8800" y="0"/>
                    </a:lnTo>
                    <a:lnTo>
                      <a:pt x="8000" y="0"/>
                    </a:lnTo>
                    <a:lnTo>
                      <a:pt x="7200" y="0"/>
                    </a:lnTo>
                    <a:lnTo>
                      <a:pt x="6400" y="0"/>
                    </a:lnTo>
                    <a:lnTo>
                      <a:pt x="5600" y="3086"/>
                    </a:lnTo>
                    <a:lnTo>
                      <a:pt x="4800" y="3086"/>
                    </a:lnTo>
                    <a:lnTo>
                      <a:pt x="4800" y="3086"/>
                    </a:lnTo>
                    <a:lnTo>
                      <a:pt x="4000" y="3086"/>
                    </a:lnTo>
                    <a:lnTo>
                      <a:pt x="3200" y="3086"/>
                    </a:lnTo>
                    <a:lnTo>
                      <a:pt x="2400" y="3086"/>
                    </a:lnTo>
                    <a:lnTo>
                      <a:pt x="2400" y="6171"/>
                    </a:lnTo>
                    <a:lnTo>
                      <a:pt x="1600" y="6171"/>
                    </a:lnTo>
                    <a:lnTo>
                      <a:pt x="1600" y="6171"/>
                    </a:lnTo>
                    <a:lnTo>
                      <a:pt x="1600" y="9257"/>
                    </a:lnTo>
                    <a:lnTo>
                      <a:pt x="800" y="9257"/>
                    </a:lnTo>
                    <a:lnTo>
                      <a:pt x="800" y="9257"/>
                    </a:lnTo>
                    <a:lnTo>
                      <a:pt x="800" y="9257"/>
                    </a:lnTo>
                    <a:lnTo>
                      <a:pt x="800" y="12343"/>
                    </a:lnTo>
                    <a:lnTo>
                      <a:pt x="0" y="12343"/>
                    </a:lnTo>
                    <a:lnTo>
                      <a:pt x="3200" y="18514"/>
                    </a:lnTo>
                    <a:lnTo>
                      <a:pt x="3200" y="18514"/>
                    </a:lnTo>
                    <a:lnTo>
                      <a:pt x="3200" y="18514"/>
                    </a:lnTo>
                    <a:lnTo>
                      <a:pt x="3200" y="18514"/>
                    </a:lnTo>
                    <a:lnTo>
                      <a:pt x="3200" y="18514"/>
                    </a:lnTo>
                    <a:lnTo>
                      <a:pt x="3200" y="18514"/>
                    </a:lnTo>
                    <a:lnTo>
                      <a:pt x="4000" y="18514"/>
                    </a:lnTo>
                    <a:lnTo>
                      <a:pt x="4000" y="18514"/>
                    </a:lnTo>
                    <a:lnTo>
                      <a:pt x="4000" y="18514"/>
                    </a:lnTo>
                    <a:lnTo>
                      <a:pt x="4000" y="15429"/>
                    </a:lnTo>
                    <a:lnTo>
                      <a:pt x="4800" y="15429"/>
                    </a:lnTo>
                    <a:lnTo>
                      <a:pt x="4800" y="15429"/>
                    </a:lnTo>
                    <a:lnTo>
                      <a:pt x="4800" y="15429"/>
                    </a:lnTo>
                    <a:lnTo>
                      <a:pt x="5600" y="15429"/>
                    </a:lnTo>
                    <a:lnTo>
                      <a:pt x="6400" y="15429"/>
                    </a:lnTo>
                    <a:lnTo>
                      <a:pt x="6400" y="15429"/>
                    </a:lnTo>
                    <a:lnTo>
                      <a:pt x="7200" y="15429"/>
                    </a:lnTo>
                    <a:lnTo>
                      <a:pt x="8000" y="15429"/>
                    </a:lnTo>
                    <a:lnTo>
                      <a:pt x="8800" y="15429"/>
                    </a:lnTo>
                    <a:lnTo>
                      <a:pt x="9600" y="15429"/>
                    </a:lnTo>
                    <a:lnTo>
                      <a:pt x="9600" y="15429"/>
                    </a:lnTo>
                    <a:lnTo>
                      <a:pt x="10400" y="15429"/>
                    </a:lnTo>
                    <a:lnTo>
                      <a:pt x="11200" y="15429"/>
                    </a:lnTo>
                    <a:lnTo>
                      <a:pt x="12000" y="15429"/>
                    </a:lnTo>
                    <a:lnTo>
                      <a:pt x="12800" y="15429"/>
                    </a:lnTo>
                    <a:lnTo>
                      <a:pt x="14400" y="18514"/>
                    </a:lnTo>
                    <a:lnTo>
                      <a:pt x="16000" y="18514"/>
                    </a:lnTo>
                    <a:lnTo>
                      <a:pt x="17600" y="18514"/>
                    </a:lnTo>
                    <a:lnTo>
                      <a:pt x="18400" y="18514"/>
                    </a:lnTo>
                    <a:lnTo>
                      <a:pt x="2000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925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14" name="Shape 1114"/>
              <p:cNvSpPr/>
              <p:nvPr/>
            </p:nvSpPr>
            <p:spPr>
              <a:xfrm>
                <a:off x="1560512" y="742950"/>
                <a:ext cx="42863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400" y="6171"/>
                    </a:moveTo>
                    <a:lnTo>
                      <a:pt x="18400" y="6171"/>
                    </a:lnTo>
                    <a:lnTo>
                      <a:pt x="18400" y="6171"/>
                    </a:lnTo>
                    <a:lnTo>
                      <a:pt x="18400" y="6171"/>
                    </a:lnTo>
                    <a:lnTo>
                      <a:pt x="18400" y="6171"/>
                    </a:lnTo>
                    <a:lnTo>
                      <a:pt x="18400" y="6171"/>
                    </a:lnTo>
                    <a:lnTo>
                      <a:pt x="18400" y="6171"/>
                    </a:lnTo>
                    <a:lnTo>
                      <a:pt x="18400" y="6171"/>
                    </a:lnTo>
                    <a:lnTo>
                      <a:pt x="17600" y="6171"/>
                    </a:lnTo>
                    <a:lnTo>
                      <a:pt x="17600" y="6171"/>
                    </a:lnTo>
                    <a:lnTo>
                      <a:pt x="17600" y="6171"/>
                    </a:lnTo>
                    <a:lnTo>
                      <a:pt x="17600" y="6171"/>
                    </a:lnTo>
                    <a:lnTo>
                      <a:pt x="16800" y="9257"/>
                    </a:lnTo>
                    <a:lnTo>
                      <a:pt x="16800" y="9257"/>
                    </a:lnTo>
                    <a:lnTo>
                      <a:pt x="16000" y="9257"/>
                    </a:lnTo>
                    <a:lnTo>
                      <a:pt x="15200" y="9257"/>
                    </a:lnTo>
                    <a:lnTo>
                      <a:pt x="15200" y="9257"/>
                    </a:lnTo>
                    <a:lnTo>
                      <a:pt x="14400" y="9257"/>
                    </a:lnTo>
                    <a:lnTo>
                      <a:pt x="13600" y="9257"/>
                    </a:lnTo>
                    <a:lnTo>
                      <a:pt x="13600" y="9257"/>
                    </a:lnTo>
                    <a:lnTo>
                      <a:pt x="12800" y="9257"/>
                    </a:lnTo>
                    <a:lnTo>
                      <a:pt x="12000" y="9257"/>
                    </a:lnTo>
                    <a:lnTo>
                      <a:pt x="10400" y="6171"/>
                    </a:lnTo>
                    <a:lnTo>
                      <a:pt x="8800" y="6171"/>
                    </a:lnTo>
                    <a:lnTo>
                      <a:pt x="8000" y="6171"/>
                    </a:lnTo>
                    <a:lnTo>
                      <a:pt x="6400" y="3086"/>
                    </a:lnTo>
                    <a:lnTo>
                      <a:pt x="4800" y="3086"/>
                    </a:lnTo>
                    <a:lnTo>
                      <a:pt x="3200" y="3086"/>
                    </a:lnTo>
                    <a:lnTo>
                      <a:pt x="1600" y="0"/>
                    </a:lnTo>
                    <a:lnTo>
                      <a:pt x="0" y="0"/>
                    </a:lnTo>
                    <a:lnTo>
                      <a:pt x="0" y="12343"/>
                    </a:lnTo>
                    <a:lnTo>
                      <a:pt x="1600" y="12343"/>
                    </a:lnTo>
                    <a:lnTo>
                      <a:pt x="2400" y="15429"/>
                    </a:lnTo>
                    <a:lnTo>
                      <a:pt x="4000" y="15429"/>
                    </a:lnTo>
                    <a:lnTo>
                      <a:pt x="5600" y="18514"/>
                    </a:lnTo>
                    <a:lnTo>
                      <a:pt x="7200" y="18514"/>
                    </a:lnTo>
                    <a:lnTo>
                      <a:pt x="8800" y="18514"/>
                    </a:lnTo>
                    <a:lnTo>
                      <a:pt x="10400" y="21600"/>
                    </a:lnTo>
                    <a:lnTo>
                      <a:pt x="11200" y="21600"/>
                    </a:lnTo>
                    <a:lnTo>
                      <a:pt x="12000" y="21600"/>
                    </a:lnTo>
                    <a:lnTo>
                      <a:pt x="12800" y="21600"/>
                    </a:lnTo>
                    <a:lnTo>
                      <a:pt x="13600" y="21600"/>
                    </a:lnTo>
                    <a:lnTo>
                      <a:pt x="14400" y="21600"/>
                    </a:lnTo>
                    <a:lnTo>
                      <a:pt x="15200" y="21600"/>
                    </a:lnTo>
                    <a:lnTo>
                      <a:pt x="16000" y="21600"/>
                    </a:lnTo>
                    <a:lnTo>
                      <a:pt x="16800" y="21600"/>
                    </a:lnTo>
                    <a:lnTo>
                      <a:pt x="16800" y="21600"/>
                    </a:lnTo>
                    <a:lnTo>
                      <a:pt x="17600" y="21600"/>
                    </a:lnTo>
                    <a:lnTo>
                      <a:pt x="18400" y="21600"/>
                    </a:lnTo>
                    <a:lnTo>
                      <a:pt x="18400" y="18514"/>
                    </a:lnTo>
                    <a:lnTo>
                      <a:pt x="19200" y="18514"/>
                    </a:lnTo>
                    <a:lnTo>
                      <a:pt x="20000" y="18514"/>
                    </a:lnTo>
                    <a:lnTo>
                      <a:pt x="20000" y="18514"/>
                    </a:lnTo>
                    <a:lnTo>
                      <a:pt x="20000" y="15429"/>
                    </a:lnTo>
                    <a:lnTo>
                      <a:pt x="20800" y="15429"/>
                    </a:lnTo>
                    <a:lnTo>
                      <a:pt x="20800" y="15429"/>
                    </a:lnTo>
                    <a:lnTo>
                      <a:pt x="20800" y="12343"/>
                    </a:lnTo>
                    <a:lnTo>
                      <a:pt x="20800" y="12343"/>
                    </a:lnTo>
                    <a:lnTo>
                      <a:pt x="21600" y="12343"/>
                    </a:lnTo>
                    <a:lnTo>
                      <a:pt x="21600" y="12343"/>
                    </a:lnTo>
                    <a:lnTo>
                      <a:pt x="18400" y="617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15" name="Shape 1115"/>
              <p:cNvSpPr/>
              <p:nvPr/>
            </p:nvSpPr>
            <p:spPr>
              <a:xfrm>
                <a:off x="1579562" y="709612"/>
                <a:ext cx="25401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592"/>
                    </a:moveTo>
                    <a:lnTo>
                      <a:pt x="0" y="2592"/>
                    </a:lnTo>
                    <a:lnTo>
                      <a:pt x="2700" y="3456"/>
                    </a:lnTo>
                    <a:lnTo>
                      <a:pt x="4050" y="4320"/>
                    </a:lnTo>
                    <a:lnTo>
                      <a:pt x="5400" y="6048"/>
                    </a:lnTo>
                    <a:lnTo>
                      <a:pt x="6750" y="7776"/>
                    </a:lnTo>
                    <a:lnTo>
                      <a:pt x="8100" y="8640"/>
                    </a:lnTo>
                    <a:lnTo>
                      <a:pt x="9450" y="10368"/>
                    </a:lnTo>
                    <a:lnTo>
                      <a:pt x="10800" y="10368"/>
                    </a:lnTo>
                    <a:lnTo>
                      <a:pt x="10800" y="11232"/>
                    </a:lnTo>
                    <a:lnTo>
                      <a:pt x="12150" y="12096"/>
                    </a:lnTo>
                    <a:lnTo>
                      <a:pt x="12150" y="12960"/>
                    </a:lnTo>
                    <a:lnTo>
                      <a:pt x="12150" y="12960"/>
                    </a:lnTo>
                    <a:lnTo>
                      <a:pt x="13500" y="13824"/>
                    </a:lnTo>
                    <a:lnTo>
                      <a:pt x="13500" y="14688"/>
                    </a:lnTo>
                    <a:lnTo>
                      <a:pt x="13500" y="14688"/>
                    </a:lnTo>
                    <a:lnTo>
                      <a:pt x="14850" y="15552"/>
                    </a:lnTo>
                    <a:lnTo>
                      <a:pt x="14850" y="16416"/>
                    </a:lnTo>
                    <a:lnTo>
                      <a:pt x="14850" y="16416"/>
                    </a:lnTo>
                    <a:lnTo>
                      <a:pt x="14850" y="17280"/>
                    </a:lnTo>
                    <a:lnTo>
                      <a:pt x="14850" y="17280"/>
                    </a:lnTo>
                    <a:lnTo>
                      <a:pt x="14850" y="18144"/>
                    </a:lnTo>
                    <a:lnTo>
                      <a:pt x="14850" y="18144"/>
                    </a:lnTo>
                    <a:lnTo>
                      <a:pt x="14850" y="19008"/>
                    </a:lnTo>
                    <a:lnTo>
                      <a:pt x="14850" y="19008"/>
                    </a:lnTo>
                    <a:lnTo>
                      <a:pt x="14850" y="19008"/>
                    </a:lnTo>
                    <a:lnTo>
                      <a:pt x="14850" y="19008"/>
                    </a:lnTo>
                    <a:lnTo>
                      <a:pt x="14850" y="19008"/>
                    </a:lnTo>
                    <a:lnTo>
                      <a:pt x="14850" y="19008"/>
                    </a:lnTo>
                    <a:lnTo>
                      <a:pt x="14850" y="19008"/>
                    </a:lnTo>
                    <a:lnTo>
                      <a:pt x="14850" y="19008"/>
                    </a:lnTo>
                    <a:lnTo>
                      <a:pt x="14850" y="19872"/>
                    </a:lnTo>
                    <a:lnTo>
                      <a:pt x="20250" y="21600"/>
                    </a:lnTo>
                    <a:lnTo>
                      <a:pt x="20250" y="20736"/>
                    </a:lnTo>
                    <a:lnTo>
                      <a:pt x="20250" y="20736"/>
                    </a:lnTo>
                    <a:lnTo>
                      <a:pt x="20250" y="20736"/>
                    </a:lnTo>
                    <a:lnTo>
                      <a:pt x="20250" y="19872"/>
                    </a:lnTo>
                    <a:lnTo>
                      <a:pt x="20250" y="19872"/>
                    </a:lnTo>
                    <a:lnTo>
                      <a:pt x="21600" y="19872"/>
                    </a:lnTo>
                    <a:lnTo>
                      <a:pt x="21600" y="19008"/>
                    </a:lnTo>
                    <a:lnTo>
                      <a:pt x="21600" y="19008"/>
                    </a:lnTo>
                    <a:lnTo>
                      <a:pt x="21600" y="18144"/>
                    </a:lnTo>
                    <a:lnTo>
                      <a:pt x="21600" y="17280"/>
                    </a:lnTo>
                    <a:lnTo>
                      <a:pt x="21600" y="16416"/>
                    </a:lnTo>
                    <a:lnTo>
                      <a:pt x="20250" y="16416"/>
                    </a:lnTo>
                    <a:lnTo>
                      <a:pt x="20250" y="15552"/>
                    </a:lnTo>
                    <a:lnTo>
                      <a:pt x="20250" y="14688"/>
                    </a:lnTo>
                    <a:lnTo>
                      <a:pt x="20250" y="13824"/>
                    </a:lnTo>
                    <a:lnTo>
                      <a:pt x="18900" y="13824"/>
                    </a:lnTo>
                    <a:lnTo>
                      <a:pt x="18900" y="12960"/>
                    </a:lnTo>
                    <a:lnTo>
                      <a:pt x="18900" y="12096"/>
                    </a:lnTo>
                    <a:lnTo>
                      <a:pt x="17550" y="11232"/>
                    </a:lnTo>
                    <a:lnTo>
                      <a:pt x="17550" y="10368"/>
                    </a:lnTo>
                    <a:lnTo>
                      <a:pt x="16200" y="10368"/>
                    </a:lnTo>
                    <a:lnTo>
                      <a:pt x="16200" y="9504"/>
                    </a:lnTo>
                    <a:lnTo>
                      <a:pt x="14850" y="8640"/>
                    </a:lnTo>
                    <a:lnTo>
                      <a:pt x="14850" y="7776"/>
                    </a:lnTo>
                    <a:lnTo>
                      <a:pt x="13500" y="6048"/>
                    </a:lnTo>
                    <a:lnTo>
                      <a:pt x="12150" y="5184"/>
                    </a:lnTo>
                    <a:lnTo>
                      <a:pt x="9450" y="3456"/>
                    </a:lnTo>
                    <a:lnTo>
                      <a:pt x="8100" y="2592"/>
                    </a:lnTo>
                    <a:lnTo>
                      <a:pt x="6750" y="864"/>
                    </a:lnTo>
                    <a:lnTo>
                      <a:pt x="5400" y="0"/>
                    </a:lnTo>
                    <a:lnTo>
                      <a:pt x="5400" y="0"/>
                    </a:lnTo>
                    <a:lnTo>
                      <a:pt x="0" y="259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16" name="Shape 1116"/>
              <p:cNvSpPr/>
              <p:nvPr/>
            </p:nvSpPr>
            <p:spPr>
              <a:xfrm>
                <a:off x="1560512" y="676275"/>
                <a:ext cx="25401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1800"/>
                    </a:lnTo>
                    <a:lnTo>
                      <a:pt x="0" y="1800"/>
                    </a:lnTo>
                    <a:lnTo>
                      <a:pt x="0" y="2700"/>
                    </a:lnTo>
                    <a:lnTo>
                      <a:pt x="0" y="2700"/>
                    </a:lnTo>
                    <a:lnTo>
                      <a:pt x="0" y="2700"/>
                    </a:lnTo>
                    <a:lnTo>
                      <a:pt x="0" y="3600"/>
                    </a:lnTo>
                    <a:lnTo>
                      <a:pt x="0" y="4500"/>
                    </a:lnTo>
                    <a:lnTo>
                      <a:pt x="0" y="5400"/>
                    </a:lnTo>
                    <a:lnTo>
                      <a:pt x="0" y="5400"/>
                    </a:lnTo>
                    <a:lnTo>
                      <a:pt x="0" y="6300"/>
                    </a:lnTo>
                    <a:lnTo>
                      <a:pt x="1350" y="7200"/>
                    </a:lnTo>
                    <a:lnTo>
                      <a:pt x="1350" y="7200"/>
                    </a:lnTo>
                    <a:lnTo>
                      <a:pt x="1350" y="8100"/>
                    </a:lnTo>
                    <a:lnTo>
                      <a:pt x="2700" y="9000"/>
                    </a:lnTo>
                    <a:lnTo>
                      <a:pt x="2700" y="9000"/>
                    </a:lnTo>
                    <a:lnTo>
                      <a:pt x="4050" y="9900"/>
                    </a:lnTo>
                    <a:lnTo>
                      <a:pt x="4050" y="10800"/>
                    </a:lnTo>
                    <a:lnTo>
                      <a:pt x="5400" y="11700"/>
                    </a:lnTo>
                    <a:lnTo>
                      <a:pt x="6750" y="13500"/>
                    </a:lnTo>
                    <a:lnTo>
                      <a:pt x="8100" y="14400"/>
                    </a:lnTo>
                    <a:lnTo>
                      <a:pt x="10800" y="16200"/>
                    </a:lnTo>
                    <a:lnTo>
                      <a:pt x="12150" y="17100"/>
                    </a:lnTo>
                    <a:lnTo>
                      <a:pt x="13500" y="18900"/>
                    </a:lnTo>
                    <a:lnTo>
                      <a:pt x="14850" y="19800"/>
                    </a:lnTo>
                    <a:lnTo>
                      <a:pt x="16200" y="21600"/>
                    </a:lnTo>
                    <a:lnTo>
                      <a:pt x="21600" y="18900"/>
                    </a:lnTo>
                    <a:lnTo>
                      <a:pt x="20250" y="17100"/>
                    </a:lnTo>
                    <a:lnTo>
                      <a:pt x="17550" y="16200"/>
                    </a:lnTo>
                    <a:lnTo>
                      <a:pt x="16200" y="14400"/>
                    </a:lnTo>
                    <a:lnTo>
                      <a:pt x="14850" y="13500"/>
                    </a:lnTo>
                    <a:lnTo>
                      <a:pt x="13500" y="12600"/>
                    </a:lnTo>
                    <a:lnTo>
                      <a:pt x="12150" y="10800"/>
                    </a:lnTo>
                    <a:lnTo>
                      <a:pt x="10800" y="9900"/>
                    </a:lnTo>
                    <a:lnTo>
                      <a:pt x="9450" y="8100"/>
                    </a:lnTo>
                    <a:lnTo>
                      <a:pt x="8100" y="8100"/>
                    </a:lnTo>
                    <a:lnTo>
                      <a:pt x="8100" y="7200"/>
                    </a:lnTo>
                    <a:lnTo>
                      <a:pt x="6750" y="7200"/>
                    </a:lnTo>
                    <a:lnTo>
                      <a:pt x="6750" y="6300"/>
                    </a:lnTo>
                    <a:lnTo>
                      <a:pt x="6750" y="5400"/>
                    </a:lnTo>
                    <a:lnTo>
                      <a:pt x="5400" y="5400"/>
                    </a:lnTo>
                    <a:lnTo>
                      <a:pt x="5400" y="4500"/>
                    </a:lnTo>
                    <a:lnTo>
                      <a:pt x="5400" y="4500"/>
                    </a:lnTo>
                    <a:lnTo>
                      <a:pt x="5400" y="4500"/>
                    </a:lnTo>
                    <a:lnTo>
                      <a:pt x="5400" y="3600"/>
                    </a:lnTo>
                    <a:lnTo>
                      <a:pt x="5400" y="3600"/>
                    </a:lnTo>
                    <a:lnTo>
                      <a:pt x="5400" y="2700"/>
                    </a:lnTo>
                    <a:lnTo>
                      <a:pt x="5400" y="2700"/>
                    </a:lnTo>
                    <a:lnTo>
                      <a:pt x="5400" y="2700"/>
                    </a:lnTo>
                    <a:lnTo>
                      <a:pt x="5400" y="2700"/>
                    </a:lnTo>
                    <a:lnTo>
                      <a:pt x="5400" y="2700"/>
                    </a:lnTo>
                    <a:lnTo>
                      <a:pt x="5400" y="2700"/>
                    </a:lnTo>
                    <a:lnTo>
                      <a:pt x="5400" y="2700"/>
                    </a:lnTo>
                    <a:lnTo>
                      <a:pt x="5400" y="2700"/>
                    </a:lnTo>
                    <a:lnTo>
                      <a:pt x="5400" y="2700"/>
                    </a:lnTo>
                    <a:lnTo>
                      <a:pt x="5400" y="27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17" name="Shape 1117"/>
              <p:cNvSpPr/>
              <p:nvPr/>
            </p:nvSpPr>
            <p:spPr>
              <a:xfrm>
                <a:off x="1560512" y="671512"/>
                <a:ext cx="42863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9257"/>
                    </a:moveTo>
                    <a:lnTo>
                      <a:pt x="21600" y="9257"/>
                    </a:lnTo>
                    <a:lnTo>
                      <a:pt x="20800" y="9257"/>
                    </a:lnTo>
                    <a:lnTo>
                      <a:pt x="19200" y="6171"/>
                    </a:lnTo>
                    <a:lnTo>
                      <a:pt x="17600" y="6171"/>
                    </a:lnTo>
                    <a:lnTo>
                      <a:pt x="16000" y="6171"/>
                    </a:lnTo>
                    <a:lnTo>
                      <a:pt x="14400" y="3086"/>
                    </a:lnTo>
                    <a:lnTo>
                      <a:pt x="12800" y="3086"/>
                    </a:lnTo>
                    <a:lnTo>
                      <a:pt x="11200" y="0"/>
                    </a:lnTo>
                    <a:lnTo>
                      <a:pt x="9600" y="0"/>
                    </a:lnTo>
                    <a:lnTo>
                      <a:pt x="9600" y="0"/>
                    </a:lnTo>
                    <a:lnTo>
                      <a:pt x="8800" y="0"/>
                    </a:lnTo>
                    <a:lnTo>
                      <a:pt x="8000" y="0"/>
                    </a:lnTo>
                    <a:lnTo>
                      <a:pt x="7200" y="0"/>
                    </a:lnTo>
                    <a:lnTo>
                      <a:pt x="6400" y="0"/>
                    </a:lnTo>
                    <a:lnTo>
                      <a:pt x="56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000" y="0"/>
                    </a:lnTo>
                    <a:lnTo>
                      <a:pt x="3200" y="3086"/>
                    </a:lnTo>
                    <a:lnTo>
                      <a:pt x="2400" y="3086"/>
                    </a:lnTo>
                    <a:lnTo>
                      <a:pt x="2400" y="3086"/>
                    </a:lnTo>
                    <a:lnTo>
                      <a:pt x="1600" y="6171"/>
                    </a:lnTo>
                    <a:lnTo>
                      <a:pt x="1600" y="6171"/>
                    </a:lnTo>
                    <a:lnTo>
                      <a:pt x="1600" y="6171"/>
                    </a:lnTo>
                    <a:lnTo>
                      <a:pt x="1600" y="6171"/>
                    </a:lnTo>
                    <a:lnTo>
                      <a:pt x="800" y="6171"/>
                    </a:lnTo>
                    <a:lnTo>
                      <a:pt x="800" y="9257"/>
                    </a:lnTo>
                    <a:lnTo>
                      <a:pt x="800" y="9257"/>
                    </a:lnTo>
                    <a:lnTo>
                      <a:pt x="0" y="9257"/>
                    </a:lnTo>
                    <a:lnTo>
                      <a:pt x="3200" y="18514"/>
                    </a:lnTo>
                    <a:lnTo>
                      <a:pt x="3200" y="18514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4000" y="15429"/>
                    </a:lnTo>
                    <a:lnTo>
                      <a:pt x="4000" y="15429"/>
                    </a:lnTo>
                    <a:lnTo>
                      <a:pt x="4000" y="15429"/>
                    </a:lnTo>
                    <a:lnTo>
                      <a:pt x="4000" y="15429"/>
                    </a:lnTo>
                    <a:lnTo>
                      <a:pt x="4000" y="15429"/>
                    </a:lnTo>
                    <a:lnTo>
                      <a:pt x="4800" y="15429"/>
                    </a:lnTo>
                    <a:lnTo>
                      <a:pt x="4800" y="15429"/>
                    </a:lnTo>
                    <a:lnTo>
                      <a:pt x="5600" y="12343"/>
                    </a:lnTo>
                    <a:lnTo>
                      <a:pt x="6400" y="12343"/>
                    </a:lnTo>
                    <a:lnTo>
                      <a:pt x="6400" y="12343"/>
                    </a:lnTo>
                    <a:lnTo>
                      <a:pt x="7200" y="12343"/>
                    </a:lnTo>
                    <a:lnTo>
                      <a:pt x="8000" y="12343"/>
                    </a:lnTo>
                    <a:lnTo>
                      <a:pt x="8000" y="12343"/>
                    </a:lnTo>
                    <a:lnTo>
                      <a:pt x="8800" y="12343"/>
                    </a:lnTo>
                    <a:lnTo>
                      <a:pt x="9600" y="15429"/>
                    </a:lnTo>
                    <a:lnTo>
                      <a:pt x="11200" y="15429"/>
                    </a:lnTo>
                    <a:lnTo>
                      <a:pt x="12800" y="15429"/>
                    </a:lnTo>
                    <a:lnTo>
                      <a:pt x="13600" y="15429"/>
                    </a:lnTo>
                    <a:lnTo>
                      <a:pt x="15200" y="18514"/>
                    </a:lnTo>
                    <a:lnTo>
                      <a:pt x="16800" y="18514"/>
                    </a:lnTo>
                    <a:lnTo>
                      <a:pt x="18400" y="18514"/>
                    </a:lnTo>
                    <a:lnTo>
                      <a:pt x="2000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925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18" name="Shape 1118"/>
              <p:cNvSpPr/>
              <p:nvPr/>
            </p:nvSpPr>
            <p:spPr>
              <a:xfrm>
                <a:off x="1603375" y="676275"/>
                <a:ext cx="42863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400" y="3086"/>
                    </a:moveTo>
                    <a:lnTo>
                      <a:pt x="18400" y="3086"/>
                    </a:lnTo>
                    <a:lnTo>
                      <a:pt x="18400" y="3086"/>
                    </a:lnTo>
                    <a:lnTo>
                      <a:pt x="18400" y="3086"/>
                    </a:lnTo>
                    <a:lnTo>
                      <a:pt x="18400" y="3086"/>
                    </a:lnTo>
                    <a:lnTo>
                      <a:pt x="18400" y="6171"/>
                    </a:lnTo>
                    <a:lnTo>
                      <a:pt x="18400" y="6171"/>
                    </a:lnTo>
                    <a:lnTo>
                      <a:pt x="18400" y="6171"/>
                    </a:lnTo>
                    <a:lnTo>
                      <a:pt x="17600" y="6171"/>
                    </a:lnTo>
                    <a:lnTo>
                      <a:pt x="17600" y="6171"/>
                    </a:lnTo>
                    <a:lnTo>
                      <a:pt x="17600" y="6171"/>
                    </a:lnTo>
                    <a:lnTo>
                      <a:pt x="16800" y="6171"/>
                    </a:lnTo>
                    <a:lnTo>
                      <a:pt x="16800" y="6171"/>
                    </a:lnTo>
                    <a:lnTo>
                      <a:pt x="16800" y="6171"/>
                    </a:lnTo>
                    <a:lnTo>
                      <a:pt x="16000" y="6171"/>
                    </a:lnTo>
                    <a:lnTo>
                      <a:pt x="15200" y="6171"/>
                    </a:lnTo>
                    <a:lnTo>
                      <a:pt x="15200" y="6171"/>
                    </a:lnTo>
                    <a:lnTo>
                      <a:pt x="14400" y="9257"/>
                    </a:lnTo>
                    <a:lnTo>
                      <a:pt x="13600" y="6171"/>
                    </a:lnTo>
                    <a:lnTo>
                      <a:pt x="13600" y="6171"/>
                    </a:lnTo>
                    <a:lnTo>
                      <a:pt x="12800" y="6171"/>
                    </a:lnTo>
                    <a:lnTo>
                      <a:pt x="12000" y="6171"/>
                    </a:lnTo>
                    <a:lnTo>
                      <a:pt x="10400" y="6171"/>
                    </a:lnTo>
                    <a:lnTo>
                      <a:pt x="9600" y="6171"/>
                    </a:lnTo>
                    <a:lnTo>
                      <a:pt x="8000" y="6171"/>
                    </a:lnTo>
                    <a:lnTo>
                      <a:pt x="6400" y="3086"/>
                    </a:lnTo>
                    <a:lnTo>
                      <a:pt x="4800" y="3086"/>
                    </a:lnTo>
                    <a:lnTo>
                      <a:pt x="3200" y="0"/>
                    </a:lnTo>
                    <a:lnTo>
                      <a:pt x="1600" y="0"/>
                    </a:lnTo>
                    <a:lnTo>
                      <a:pt x="0" y="0"/>
                    </a:lnTo>
                    <a:lnTo>
                      <a:pt x="0" y="12343"/>
                    </a:lnTo>
                    <a:lnTo>
                      <a:pt x="800" y="12343"/>
                    </a:lnTo>
                    <a:lnTo>
                      <a:pt x="2400" y="15429"/>
                    </a:lnTo>
                    <a:lnTo>
                      <a:pt x="4000" y="15429"/>
                    </a:lnTo>
                    <a:lnTo>
                      <a:pt x="5600" y="15429"/>
                    </a:lnTo>
                    <a:lnTo>
                      <a:pt x="7200" y="18514"/>
                    </a:lnTo>
                    <a:lnTo>
                      <a:pt x="8800" y="18514"/>
                    </a:lnTo>
                    <a:lnTo>
                      <a:pt x="10400" y="18514"/>
                    </a:lnTo>
                    <a:lnTo>
                      <a:pt x="11200" y="21600"/>
                    </a:lnTo>
                    <a:lnTo>
                      <a:pt x="12000" y="21600"/>
                    </a:lnTo>
                    <a:lnTo>
                      <a:pt x="12800" y="21600"/>
                    </a:lnTo>
                    <a:lnTo>
                      <a:pt x="13600" y="21600"/>
                    </a:lnTo>
                    <a:lnTo>
                      <a:pt x="14400" y="21600"/>
                    </a:lnTo>
                    <a:lnTo>
                      <a:pt x="15200" y="21600"/>
                    </a:lnTo>
                    <a:lnTo>
                      <a:pt x="16000" y="21600"/>
                    </a:lnTo>
                    <a:lnTo>
                      <a:pt x="16800" y="21600"/>
                    </a:lnTo>
                    <a:lnTo>
                      <a:pt x="16800" y="21600"/>
                    </a:lnTo>
                    <a:lnTo>
                      <a:pt x="17600" y="18514"/>
                    </a:lnTo>
                    <a:lnTo>
                      <a:pt x="18400" y="18514"/>
                    </a:lnTo>
                    <a:lnTo>
                      <a:pt x="19200" y="18514"/>
                    </a:lnTo>
                    <a:lnTo>
                      <a:pt x="19200" y="18514"/>
                    </a:lnTo>
                    <a:lnTo>
                      <a:pt x="20000" y="15429"/>
                    </a:lnTo>
                    <a:lnTo>
                      <a:pt x="20000" y="15429"/>
                    </a:lnTo>
                    <a:lnTo>
                      <a:pt x="20000" y="15429"/>
                    </a:lnTo>
                    <a:lnTo>
                      <a:pt x="20800" y="15429"/>
                    </a:lnTo>
                    <a:lnTo>
                      <a:pt x="20800" y="15429"/>
                    </a:lnTo>
                    <a:lnTo>
                      <a:pt x="20800" y="12343"/>
                    </a:lnTo>
                    <a:lnTo>
                      <a:pt x="20800" y="12343"/>
                    </a:lnTo>
                    <a:lnTo>
                      <a:pt x="21600" y="9257"/>
                    </a:lnTo>
                    <a:lnTo>
                      <a:pt x="21600" y="9257"/>
                    </a:lnTo>
                    <a:lnTo>
                      <a:pt x="18400" y="30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19" name="Shape 1119"/>
              <p:cNvSpPr/>
              <p:nvPr/>
            </p:nvSpPr>
            <p:spPr>
              <a:xfrm>
                <a:off x="1622425" y="642937"/>
                <a:ext cx="25400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800"/>
                    </a:moveTo>
                    <a:lnTo>
                      <a:pt x="0" y="1800"/>
                    </a:lnTo>
                    <a:lnTo>
                      <a:pt x="2700" y="3600"/>
                    </a:lnTo>
                    <a:lnTo>
                      <a:pt x="4050" y="4500"/>
                    </a:lnTo>
                    <a:lnTo>
                      <a:pt x="5400" y="6300"/>
                    </a:lnTo>
                    <a:lnTo>
                      <a:pt x="6750" y="8100"/>
                    </a:lnTo>
                    <a:lnTo>
                      <a:pt x="8100" y="9000"/>
                    </a:lnTo>
                    <a:lnTo>
                      <a:pt x="9450" y="10800"/>
                    </a:lnTo>
                    <a:lnTo>
                      <a:pt x="10800" y="11700"/>
                    </a:lnTo>
                    <a:lnTo>
                      <a:pt x="12150" y="13500"/>
                    </a:lnTo>
                    <a:lnTo>
                      <a:pt x="12150" y="13500"/>
                    </a:lnTo>
                    <a:lnTo>
                      <a:pt x="13500" y="14400"/>
                    </a:lnTo>
                    <a:lnTo>
                      <a:pt x="13500" y="15300"/>
                    </a:lnTo>
                    <a:lnTo>
                      <a:pt x="13500" y="15300"/>
                    </a:lnTo>
                    <a:lnTo>
                      <a:pt x="14850" y="16200"/>
                    </a:lnTo>
                    <a:lnTo>
                      <a:pt x="14850" y="16200"/>
                    </a:lnTo>
                    <a:lnTo>
                      <a:pt x="14850" y="17100"/>
                    </a:lnTo>
                    <a:lnTo>
                      <a:pt x="14850" y="18000"/>
                    </a:lnTo>
                    <a:lnTo>
                      <a:pt x="14850" y="18000"/>
                    </a:lnTo>
                    <a:lnTo>
                      <a:pt x="14850" y="18000"/>
                    </a:lnTo>
                    <a:lnTo>
                      <a:pt x="14850" y="18900"/>
                    </a:lnTo>
                    <a:lnTo>
                      <a:pt x="14850" y="18900"/>
                    </a:lnTo>
                    <a:lnTo>
                      <a:pt x="14850" y="18900"/>
                    </a:lnTo>
                    <a:lnTo>
                      <a:pt x="14850" y="18900"/>
                    </a:lnTo>
                    <a:lnTo>
                      <a:pt x="14850" y="19800"/>
                    </a:lnTo>
                    <a:lnTo>
                      <a:pt x="14850" y="19800"/>
                    </a:lnTo>
                    <a:lnTo>
                      <a:pt x="14850" y="19800"/>
                    </a:lnTo>
                    <a:lnTo>
                      <a:pt x="14850" y="19800"/>
                    </a:lnTo>
                    <a:lnTo>
                      <a:pt x="14850" y="19800"/>
                    </a:lnTo>
                    <a:lnTo>
                      <a:pt x="14850" y="19800"/>
                    </a:lnTo>
                    <a:lnTo>
                      <a:pt x="20250" y="21600"/>
                    </a:lnTo>
                    <a:lnTo>
                      <a:pt x="20250" y="21600"/>
                    </a:lnTo>
                    <a:lnTo>
                      <a:pt x="20250" y="21600"/>
                    </a:lnTo>
                    <a:lnTo>
                      <a:pt x="20250" y="20700"/>
                    </a:lnTo>
                    <a:lnTo>
                      <a:pt x="20250" y="20700"/>
                    </a:lnTo>
                    <a:lnTo>
                      <a:pt x="20250" y="20700"/>
                    </a:lnTo>
                    <a:lnTo>
                      <a:pt x="20250" y="19800"/>
                    </a:lnTo>
                    <a:lnTo>
                      <a:pt x="21600" y="19800"/>
                    </a:lnTo>
                    <a:lnTo>
                      <a:pt x="21600" y="19800"/>
                    </a:lnTo>
                    <a:lnTo>
                      <a:pt x="21600" y="18900"/>
                    </a:lnTo>
                    <a:lnTo>
                      <a:pt x="21600" y="18000"/>
                    </a:lnTo>
                    <a:lnTo>
                      <a:pt x="20250" y="17100"/>
                    </a:lnTo>
                    <a:lnTo>
                      <a:pt x="20250" y="17100"/>
                    </a:lnTo>
                    <a:lnTo>
                      <a:pt x="20250" y="16200"/>
                    </a:lnTo>
                    <a:lnTo>
                      <a:pt x="20250" y="15300"/>
                    </a:lnTo>
                    <a:lnTo>
                      <a:pt x="20250" y="14400"/>
                    </a:lnTo>
                    <a:lnTo>
                      <a:pt x="18900" y="14400"/>
                    </a:lnTo>
                    <a:lnTo>
                      <a:pt x="18900" y="13500"/>
                    </a:lnTo>
                    <a:lnTo>
                      <a:pt x="18900" y="12600"/>
                    </a:lnTo>
                    <a:lnTo>
                      <a:pt x="17550" y="11700"/>
                    </a:lnTo>
                    <a:lnTo>
                      <a:pt x="17550" y="11700"/>
                    </a:lnTo>
                    <a:lnTo>
                      <a:pt x="16200" y="9900"/>
                    </a:lnTo>
                    <a:lnTo>
                      <a:pt x="14850" y="8100"/>
                    </a:lnTo>
                    <a:lnTo>
                      <a:pt x="13500" y="7200"/>
                    </a:lnTo>
                    <a:lnTo>
                      <a:pt x="12150" y="5400"/>
                    </a:lnTo>
                    <a:lnTo>
                      <a:pt x="9450" y="4500"/>
                    </a:lnTo>
                    <a:lnTo>
                      <a:pt x="8100" y="2700"/>
                    </a:lnTo>
                    <a:lnTo>
                      <a:pt x="6750" y="900"/>
                    </a:lnTo>
                    <a:lnTo>
                      <a:pt x="5400" y="0"/>
                    </a:lnTo>
                    <a:lnTo>
                      <a:pt x="5400" y="0"/>
                    </a:lnTo>
                    <a:lnTo>
                      <a:pt x="0" y="1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20" name="Shape 1120"/>
              <p:cNvSpPr/>
              <p:nvPr/>
            </p:nvSpPr>
            <p:spPr>
              <a:xfrm>
                <a:off x="1604962" y="606425"/>
                <a:ext cx="238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" y="0"/>
                    </a:moveTo>
                    <a:lnTo>
                      <a:pt x="1440" y="0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1728"/>
                    </a:lnTo>
                    <a:lnTo>
                      <a:pt x="0" y="1728"/>
                    </a:lnTo>
                    <a:lnTo>
                      <a:pt x="0" y="1728"/>
                    </a:lnTo>
                    <a:lnTo>
                      <a:pt x="0" y="2592"/>
                    </a:lnTo>
                    <a:lnTo>
                      <a:pt x="0" y="2592"/>
                    </a:lnTo>
                    <a:lnTo>
                      <a:pt x="0" y="3456"/>
                    </a:lnTo>
                    <a:lnTo>
                      <a:pt x="0" y="3456"/>
                    </a:lnTo>
                    <a:lnTo>
                      <a:pt x="0" y="4320"/>
                    </a:lnTo>
                    <a:lnTo>
                      <a:pt x="0" y="5184"/>
                    </a:lnTo>
                    <a:lnTo>
                      <a:pt x="0" y="6048"/>
                    </a:lnTo>
                    <a:lnTo>
                      <a:pt x="0" y="6912"/>
                    </a:lnTo>
                    <a:lnTo>
                      <a:pt x="1440" y="6912"/>
                    </a:lnTo>
                    <a:lnTo>
                      <a:pt x="1440" y="7776"/>
                    </a:lnTo>
                    <a:lnTo>
                      <a:pt x="1440" y="8640"/>
                    </a:lnTo>
                    <a:lnTo>
                      <a:pt x="2880" y="8640"/>
                    </a:lnTo>
                    <a:lnTo>
                      <a:pt x="2880" y="9504"/>
                    </a:lnTo>
                    <a:lnTo>
                      <a:pt x="2880" y="10368"/>
                    </a:lnTo>
                    <a:lnTo>
                      <a:pt x="5760" y="12096"/>
                    </a:lnTo>
                    <a:lnTo>
                      <a:pt x="7200" y="12960"/>
                    </a:lnTo>
                    <a:lnTo>
                      <a:pt x="8640" y="14688"/>
                    </a:lnTo>
                    <a:lnTo>
                      <a:pt x="10080" y="15552"/>
                    </a:lnTo>
                    <a:lnTo>
                      <a:pt x="11520" y="17280"/>
                    </a:lnTo>
                    <a:lnTo>
                      <a:pt x="12960" y="19008"/>
                    </a:lnTo>
                    <a:lnTo>
                      <a:pt x="14400" y="19872"/>
                    </a:lnTo>
                    <a:lnTo>
                      <a:pt x="15840" y="21600"/>
                    </a:lnTo>
                    <a:lnTo>
                      <a:pt x="21600" y="19872"/>
                    </a:lnTo>
                    <a:lnTo>
                      <a:pt x="20160" y="18144"/>
                    </a:lnTo>
                    <a:lnTo>
                      <a:pt x="18720" y="16416"/>
                    </a:lnTo>
                    <a:lnTo>
                      <a:pt x="15840" y="14688"/>
                    </a:lnTo>
                    <a:lnTo>
                      <a:pt x="14400" y="13824"/>
                    </a:lnTo>
                    <a:lnTo>
                      <a:pt x="12960" y="12096"/>
                    </a:lnTo>
                    <a:lnTo>
                      <a:pt x="11520" y="11232"/>
                    </a:lnTo>
                    <a:lnTo>
                      <a:pt x="10080" y="9504"/>
                    </a:lnTo>
                    <a:lnTo>
                      <a:pt x="8640" y="8640"/>
                    </a:lnTo>
                    <a:lnTo>
                      <a:pt x="8640" y="7776"/>
                    </a:lnTo>
                    <a:lnTo>
                      <a:pt x="7200" y="6912"/>
                    </a:lnTo>
                    <a:lnTo>
                      <a:pt x="7200" y="6912"/>
                    </a:lnTo>
                    <a:lnTo>
                      <a:pt x="7200" y="6048"/>
                    </a:lnTo>
                    <a:lnTo>
                      <a:pt x="7200" y="6048"/>
                    </a:lnTo>
                    <a:lnTo>
                      <a:pt x="5760" y="5184"/>
                    </a:lnTo>
                    <a:lnTo>
                      <a:pt x="5760" y="4320"/>
                    </a:lnTo>
                    <a:lnTo>
                      <a:pt x="5760" y="4320"/>
                    </a:lnTo>
                    <a:lnTo>
                      <a:pt x="5760" y="4320"/>
                    </a:lnTo>
                    <a:lnTo>
                      <a:pt x="5760" y="3456"/>
                    </a:lnTo>
                    <a:lnTo>
                      <a:pt x="5760" y="3456"/>
                    </a:lnTo>
                    <a:lnTo>
                      <a:pt x="5760" y="2592"/>
                    </a:lnTo>
                    <a:lnTo>
                      <a:pt x="5760" y="2592"/>
                    </a:lnTo>
                    <a:lnTo>
                      <a:pt x="5760" y="2592"/>
                    </a:lnTo>
                    <a:lnTo>
                      <a:pt x="5760" y="2592"/>
                    </a:lnTo>
                    <a:lnTo>
                      <a:pt x="5760" y="2592"/>
                    </a:lnTo>
                    <a:lnTo>
                      <a:pt x="5760" y="2592"/>
                    </a:lnTo>
                    <a:lnTo>
                      <a:pt x="5760" y="2592"/>
                    </a:lnTo>
                    <a:lnTo>
                      <a:pt x="5760" y="2592"/>
                    </a:lnTo>
                    <a:lnTo>
                      <a:pt x="5760" y="1728"/>
                    </a:lnTo>
                    <a:lnTo>
                      <a:pt x="5760" y="1728"/>
                    </a:lnTo>
                    <a:lnTo>
                      <a:pt x="14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21" name="Shape 1121"/>
              <p:cNvSpPr/>
              <p:nvPr/>
            </p:nvSpPr>
            <p:spPr>
              <a:xfrm>
                <a:off x="1606550" y="601662"/>
                <a:ext cx="42863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6171"/>
                    </a:moveTo>
                    <a:lnTo>
                      <a:pt x="21600" y="6171"/>
                    </a:lnTo>
                    <a:lnTo>
                      <a:pt x="20000" y="6171"/>
                    </a:lnTo>
                    <a:lnTo>
                      <a:pt x="18400" y="6171"/>
                    </a:lnTo>
                    <a:lnTo>
                      <a:pt x="16800" y="3086"/>
                    </a:lnTo>
                    <a:lnTo>
                      <a:pt x="15200" y="3086"/>
                    </a:lnTo>
                    <a:lnTo>
                      <a:pt x="14400" y="3086"/>
                    </a:lnTo>
                    <a:lnTo>
                      <a:pt x="12800" y="0"/>
                    </a:lnTo>
                    <a:lnTo>
                      <a:pt x="11200" y="0"/>
                    </a:lnTo>
                    <a:lnTo>
                      <a:pt x="9600" y="0"/>
                    </a:lnTo>
                    <a:lnTo>
                      <a:pt x="8800" y="0"/>
                    </a:lnTo>
                    <a:lnTo>
                      <a:pt x="8000" y="0"/>
                    </a:lnTo>
                    <a:lnTo>
                      <a:pt x="7200" y="0"/>
                    </a:lnTo>
                    <a:lnTo>
                      <a:pt x="6400" y="0"/>
                    </a:lnTo>
                    <a:lnTo>
                      <a:pt x="5600" y="0"/>
                    </a:lnTo>
                    <a:lnTo>
                      <a:pt x="5600" y="0"/>
                    </a:lnTo>
                    <a:lnTo>
                      <a:pt x="4800" y="0"/>
                    </a:lnTo>
                    <a:lnTo>
                      <a:pt x="4000" y="0"/>
                    </a:lnTo>
                    <a:lnTo>
                      <a:pt x="3200" y="0"/>
                    </a:lnTo>
                    <a:lnTo>
                      <a:pt x="3200" y="0"/>
                    </a:lnTo>
                    <a:lnTo>
                      <a:pt x="2400" y="3086"/>
                    </a:lnTo>
                    <a:lnTo>
                      <a:pt x="1600" y="3086"/>
                    </a:lnTo>
                    <a:lnTo>
                      <a:pt x="1600" y="3086"/>
                    </a:lnTo>
                    <a:lnTo>
                      <a:pt x="800" y="3086"/>
                    </a:lnTo>
                    <a:lnTo>
                      <a:pt x="800" y="6171"/>
                    </a:lnTo>
                    <a:lnTo>
                      <a:pt x="800" y="6171"/>
                    </a:lnTo>
                    <a:lnTo>
                      <a:pt x="0" y="6171"/>
                    </a:lnTo>
                    <a:lnTo>
                      <a:pt x="0" y="6171"/>
                    </a:lnTo>
                    <a:lnTo>
                      <a:pt x="0" y="9257"/>
                    </a:lnTo>
                    <a:lnTo>
                      <a:pt x="0" y="9257"/>
                    </a:lnTo>
                    <a:lnTo>
                      <a:pt x="2400" y="15429"/>
                    </a:lnTo>
                    <a:lnTo>
                      <a:pt x="2400" y="15429"/>
                    </a:lnTo>
                    <a:lnTo>
                      <a:pt x="2400" y="15429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4000" y="12343"/>
                    </a:lnTo>
                    <a:lnTo>
                      <a:pt x="4000" y="12343"/>
                    </a:lnTo>
                    <a:lnTo>
                      <a:pt x="4800" y="12343"/>
                    </a:lnTo>
                    <a:lnTo>
                      <a:pt x="4800" y="12343"/>
                    </a:lnTo>
                    <a:lnTo>
                      <a:pt x="5600" y="12343"/>
                    </a:lnTo>
                    <a:lnTo>
                      <a:pt x="5600" y="12343"/>
                    </a:lnTo>
                    <a:lnTo>
                      <a:pt x="6400" y="12343"/>
                    </a:lnTo>
                    <a:lnTo>
                      <a:pt x="7200" y="12343"/>
                    </a:lnTo>
                    <a:lnTo>
                      <a:pt x="8000" y="12343"/>
                    </a:lnTo>
                    <a:lnTo>
                      <a:pt x="8800" y="12343"/>
                    </a:lnTo>
                    <a:lnTo>
                      <a:pt x="8800" y="12343"/>
                    </a:lnTo>
                    <a:lnTo>
                      <a:pt x="10400" y="12343"/>
                    </a:lnTo>
                    <a:lnTo>
                      <a:pt x="12000" y="15429"/>
                    </a:lnTo>
                    <a:lnTo>
                      <a:pt x="13600" y="15429"/>
                    </a:lnTo>
                    <a:lnTo>
                      <a:pt x="15200" y="15429"/>
                    </a:lnTo>
                    <a:lnTo>
                      <a:pt x="16800" y="18514"/>
                    </a:lnTo>
                    <a:lnTo>
                      <a:pt x="18400" y="18514"/>
                    </a:lnTo>
                    <a:lnTo>
                      <a:pt x="19200" y="18514"/>
                    </a:lnTo>
                    <a:lnTo>
                      <a:pt x="20800" y="21600"/>
                    </a:lnTo>
                    <a:lnTo>
                      <a:pt x="20800" y="21600"/>
                    </a:lnTo>
                    <a:lnTo>
                      <a:pt x="21600" y="617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22" name="Shape 1122"/>
              <p:cNvSpPr/>
              <p:nvPr/>
            </p:nvSpPr>
            <p:spPr>
              <a:xfrm>
                <a:off x="1647825" y="604837"/>
                <a:ext cx="42863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400" y="6171"/>
                    </a:moveTo>
                    <a:lnTo>
                      <a:pt x="18400" y="6171"/>
                    </a:lnTo>
                    <a:lnTo>
                      <a:pt x="18400" y="6171"/>
                    </a:lnTo>
                    <a:lnTo>
                      <a:pt x="18400" y="6171"/>
                    </a:lnTo>
                    <a:lnTo>
                      <a:pt x="18400" y="6171"/>
                    </a:lnTo>
                    <a:lnTo>
                      <a:pt x="18400" y="6171"/>
                    </a:lnTo>
                    <a:lnTo>
                      <a:pt x="18400" y="6171"/>
                    </a:lnTo>
                    <a:lnTo>
                      <a:pt x="18400" y="6171"/>
                    </a:lnTo>
                    <a:lnTo>
                      <a:pt x="18400" y="6171"/>
                    </a:lnTo>
                    <a:lnTo>
                      <a:pt x="18400" y="6171"/>
                    </a:lnTo>
                    <a:lnTo>
                      <a:pt x="17600" y="6171"/>
                    </a:lnTo>
                    <a:lnTo>
                      <a:pt x="17600" y="9257"/>
                    </a:lnTo>
                    <a:lnTo>
                      <a:pt x="16800" y="9257"/>
                    </a:lnTo>
                    <a:lnTo>
                      <a:pt x="16800" y="9257"/>
                    </a:lnTo>
                    <a:lnTo>
                      <a:pt x="16000" y="9257"/>
                    </a:lnTo>
                    <a:lnTo>
                      <a:pt x="16000" y="9257"/>
                    </a:lnTo>
                    <a:lnTo>
                      <a:pt x="15200" y="9257"/>
                    </a:lnTo>
                    <a:lnTo>
                      <a:pt x="15200" y="9257"/>
                    </a:lnTo>
                    <a:lnTo>
                      <a:pt x="14400" y="9257"/>
                    </a:lnTo>
                    <a:lnTo>
                      <a:pt x="13600" y="9257"/>
                    </a:lnTo>
                    <a:lnTo>
                      <a:pt x="12800" y="9257"/>
                    </a:lnTo>
                    <a:lnTo>
                      <a:pt x="12000" y="9257"/>
                    </a:lnTo>
                    <a:lnTo>
                      <a:pt x="11200" y="6171"/>
                    </a:lnTo>
                    <a:lnTo>
                      <a:pt x="9600" y="6171"/>
                    </a:lnTo>
                    <a:lnTo>
                      <a:pt x="8000" y="6171"/>
                    </a:lnTo>
                    <a:lnTo>
                      <a:pt x="6400" y="6171"/>
                    </a:lnTo>
                    <a:lnTo>
                      <a:pt x="4800" y="3086"/>
                    </a:lnTo>
                    <a:lnTo>
                      <a:pt x="3200" y="3086"/>
                    </a:lnTo>
                    <a:lnTo>
                      <a:pt x="1600" y="0"/>
                    </a:lnTo>
                    <a:lnTo>
                      <a:pt x="800" y="0"/>
                    </a:lnTo>
                    <a:lnTo>
                      <a:pt x="0" y="15429"/>
                    </a:lnTo>
                    <a:lnTo>
                      <a:pt x="1600" y="15429"/>
                    </a:lnTo>
                    <a:lnTo>
                      <a:pt x="3200" y="15429"/>
                    </a:lnTo>
                    <a:lnTo>
                      <a:pt x="4000" y="15429"/>
                    </a:lnTo>
                    <a:lnTo>
                      <a:pt x="5600" y="18514"/>
                    </a:lnTo>
                    <a:lnTo>
                      <a:pt x="7200" y="18514"/>
                    </a:lnTo>
                    <a:lnTo>
                      <a:pt x="8800" y="18514"/>
                    </a:lnTo>
                    <a:lnTo>
                      <a:pt x="10400" y="21600"/>
                    </a:lnTo>
                    <a:lnTo>
                      <a:pt x="12000" y="21600"/>
                    </a:lnTo>
                    <a:lnTo>
                      <a:pt x="12800" y="21600"/>
                    </a:lnTo>
                    <a:lnTo>
                      <a:pt x="13600" y="21600"/>
                    </a:lnTo>
                    <a:lnTo>
                      <a:pt x="13600" y="21600"/>
                    </a:lnTo>
                    <a:lnTo>
                      <a:pt x="14400" y="21600"/>
                    </a:lnTo>
                    <a:lnTo>
                      <a:pt x="15200" y="21600"/>
                    </a:lnTo>
                    <a:lnTo>
                      <a:pt x="16000" y="21600"/>
                    </a:lnTo>
                    <a:lnTo>
                      <a:pt x="16800" y="21600"/>
                    </a:lnTo>
                    <a:lnTo>
                      <a:pt x="17600" y="21600"/>
                    </a:lnTo>
                    <a:lnTo>
                      <a:pt x="17600" y="21600"/>
                    </a:lnTo>
                    <a:lnTo>
                      <a:pt x="18400" y="21600"/>
                    </a:lnTo>
                    <a:lnTo>
                      <a:pt x="19200" y="18514"/>
                    </a:lnTo>
                    <a:lnTo>
                      <a:pt x="20000" y="18514"/>
                    </a:lnTo>
                    <a:lnTo>
                      <a:pt x="20000" y="18514"/>
                    </a:lnTo>
                    <a:lnTo>
                      <a:pt x="20000" y="18514"/>
                    </a:lnTo>
                    <a:lnTo>
                      <a:pt x="20800" y="15429"/>
                    </a:lnTo>
                    <a:lnTo>
                      <a:pt x="20800" y="15429"/>
                    </a:lnTo>
                    <a:lnTo>
                      <a:pt x="20800" y="15429"/>
                    </a:lnTo>
                    <a:lnTo>
                      <a:pt x="21600" y="15429"/>
                    </a:lnTo>
                    <a:lnTo>
                      <a:pt x="21600" y="12343"/>
                    </a:lnTo>
                    <a:lnTo>
                      <a:pt x="21600" y="12343"/>
                    </a:lnTo>
                    <a:lnTo>
                      <a:pt x="21600" y="12343"/>
                    </a:lnTo>
                    <a:lnTo>
                      <a:pt x="18400" y="617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23" name="Shape 1123"/>
              <p:cNvSpPr/>
              <p:nvPr/>
            </p:nvSpPr>
            <p:spPr>
              <a:xfrm>
                <a:off x="1668462" y="571500"/>
                <a:ext cx="238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728"/>
                    </a:moveTo>
                    <a:lnTo>
                      <a:pt x="0" y="1728"/>
                    </a:lnTo>
                    <a:lnTo>
                      <a:pt x="1440" y="3456"/>
                    </a:lnTo>
                    <a:lnTo>
                      <a:pt x="2880" y="5184"/>
                    </a:lnTo>
                    <a:lnTo>
                      <a:pt x="4320" y="6048"/>
                    </a:lnTo>
                    <a:lnTo>
                      <a:pt x="5760" y="7776"/>
                    </a:lnTo>
                    <a:lnTo>
                      <a:pt x="7200" y="8640"/>
                    </a:lnTo>
                    <a:lnTo>
                      <a:pt x="8640" y="10368"/>
                    </a:lnTo>
                    <a:lnTo>
                      <a:pt x="10080" y="11232"/>
                    </a:lnTo>
                    <a:lnTo>
                      <a:pt x="11520" y="12960"/>
                    </a:lnTo>
                    <a:lnTo>
                      <a:pt x="11520" y="12960"/>
                    </a:lnTo>
                    <a:lnTo>
                      <a:pt x="12960" y="13824"/>
                    </a:lnTo>
                    <a:lnTo>
                      <a:pt x="12960" y="14688"/>
                    </a:lnTo>
                    <a:lnTo>
                      <a:pt x="12960" y="15552"/>
                    </a:lnTo>
                    <a:lnTo>
                      <a:pt x="14400" y="15552"/>
                    </a:lnTo>
                    <a:lnTo>
                      <a:pt x="14400" y="16416"/>
                    </a:lnTo>
                    <a:lnTo>
                      <a:pt x="14400" y="16416"/>
                    </a:lnTo>
                    <a:lnTo>
                      <a:pt x="14400" y="17280"/>
                    </a:lnTo>
                    <a:lnTo>
                      <a:pt x="14400" y="17280"/>
                    </a:lnTo>
                    <a:lnTo>
                      <a:pt x="15840" y="18144"/>
                    </a:lnTo>
                    <a:lnTo>
                      <a:pt x="15840" y="18144"/>
                    </a:lnTo>
                    <a:lnTo>
                      <a:pt x="15840" y="19008"/>
                    </a:lnTo>
                    <a:lnTo>
                      <a:pt x="15840" y="19008"/>
                    </a:lnTo>
                    <a:lnTo>
                      <a:pt x="15840" y="19008"/>
                    </a:lnTo>
                    <a:lnTo>
                      <a:pt x="15840" y="19008"/>
                    </a:lnTo>
                    <a:lnTo>
                      <a:pt x="14400" y="19008"/>
                    </a:lnTo>
                    <a:lnTo>
                      <a:pt x="14400" y="19008"/>
                    </a:lnTo>
                    <a:lnTo>
                      <a:pt x="14400" y="19872"/>
                    </a:lnTo>
                    <a:lnTo>
                      <a:pt x="14400" y="19872"/>
                    </a:lnTo>
                    <a:lnTo>
                      <a:pt x="14400" y="19872"/>
                    </a:lnTo>
                    <a:lnTo>
                      <a:pt x="20160" y="21600"/>
                    </a:lnTo>
                    <a:lnTo>
                      <a:pt x="20160" y="21600"/>
                    </a:lnTo>
                    <a:lnTo>
                      <a:pt x="20160" y="20736"/>
                    </a:lnTo>
                    <a:lnTo>
                      <a:pt x="21600" y="20736"/>
                    </a:lnTo>
                    <a:lnTo>
                      <a:pt x="21600" y="20736"/>
                    </a:lnTo>
                    <a:lnTo>
                      <a:pt x="21600" y="19872"/>
                    </a:lnTo>
                    <a:lnTo>
                      <a:pt x="21600" y="19872"/>
                    </a:lnTo>
                    <a:lnTo>
                      <a:pt x="21600" y="19008"/>
                    </a:lnTo>
                    <a:lnTo>
                      <a:pt x="21600" y="19008"/>
                    </a:lnTo>
                    <a:lnTo>
                      <a:pt x="21600" y="18144"/>
                    </a:lnTo>
                    <a:lnTo>
                      <a:pt x="21600" y="17280"/>
                    </a:lnTo>
                    <a:lnTo>
                      <a:pt x="21600" y="17280"/>
                    </a:lnTo>
                    <a:lnTo>
                      <a:pt x="21600" y="16416"/>
                    </a:lnTo>
                    <a:lnTo>
                      <a:pt x="20160" y="15552"/>
                    </a:lnTo>
                    <a:lnTo>
                      <a:pt x="20160" y="14688"/>
                    </a:lnTo>
                    <a:lnTo>
                      <a:pt x="20160" y="14688"/>
                    </a:lnTo>
                    <a:lnTo>
                      <a:pt x="18720" y="13824"/>
                    </a:lnTo>
                    <a:lnTo>
                      <a:pt x="18720" y="12960"/>
                    </a:lnTo>
                    <a:lnTo>
                      <a:pt x="18720" y="12096"/>
                    </a:lnTo>
                    <a:lnTo>
                      <a:pt x="17280" y="11232"/>
                    </a:lnTo>
                    <a:lnTo>
                      <a:pt x="17280" y="11232"/>
                    </a:lnTo>
                    <a:lnTo>
                      <a:pt x="15840" y="9504"/>
                    </a:lnTo>
                    <a:lnTo>
                      <a:pt x="14400" y="7776"/>
                    </a:lnTo>
                    <a:lnTo>
                      <a:pt x="11520" y="6912"/>
                    </a:lnTo>
                    <a:lnTo>
                      <a:pt x="10080" y="5184"/>
                    </a:lnTo>
                    <a:lnTo>
                      <a:pt x="8640" y="4320"/>
                    </a:lnTo>
                    <a:lnTo>
                      <a:pt x="7200" y="2592"/>
                    </a:lnTo>
                    <a:lnTo>
                      <a:pt x="5760" y="1728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0" y="172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24" name="Shape 1124"/>
              <p:cNvSpPr/>
              <p:nvPr/>
            </p:nvSpPr>
            <p:spPr>
              <a:xfrm>
                <a:off x="1673225" y="571500"/>
                <a:ext cx="1588" cy="1588"/>
              </a:xfrm>
              <a:prstGeom prst="rect">
                <a:avLst/>
              </a:prstGeom>
              <a:solidFill>
                <a:srgbClr val="00000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25" name="Shape 1125"/>
              <p:cNvSpPr/>
              <p:nvPr/>
            </p:nvSpPr>
            <p:spPr>
              <a:xfrm>
                <a:off x="1647825" y="538162"/>
                <a:ext cx="25400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350" y="0"/>
                    </a:moveTo>
                    <a:lnTo>
                      <a:pt x="1350" y="0"/>
                    </a:lnTo>
                    <a:lnTo>
                      <a:pt x="1350" y="939"/>
                    </a:lnTo>
                    <a:lnTo>
                      <a:pt x="1350" y="939"/>
                    </a:lnTo>
                    <a:lnTo>
                      <a:pt x="0" y="1878"/>
                    </a:lnTo>
                    <a:lnTo>
                      <a:pt x="0" y="1878"/>
                    </a:lnTo>
                    <a:lnTo>
                      <a:pt x="0" y="1878"/>
                    </a:lnTo>
                    <a:lnTo>
                      <a:pt x="0" y="2817"/>
                    </a:lnTo>
                    <a:lnTo>
                      <a:pt x="0" y="2817"/>
                    </a:lnTo>
                    <a:lnTo>
                      <a:pt x="0" y="3757"/>
                    </a:lnTo>
                    <a:lnTo>
                      <a:pt x="0" y="3757"/>
                    </a:lnTo>
                    <a:lnTo>
                      <a:pt x="0" y="4696"/>
                    </a:lnTo>
                    <a:lnTo>
                      <a:pt x="0" y="5635"/>
                    </a:lnTo>
                    <a:lnTo>
                      <a:pt x="1350" y="5635"/>
                    </a:lnTo>
                    <a:lnTo>
                      <a:pt x="1350" y="6574"/>
                    </a:lnTo>
                    <a:lnTo>
                      <a:pt x="1350" y="7513"/>
                    </a:lnTo>
                    <a:lnTo>
                      <a:pt x="2700" y="8452"/>
                    </a:lnTo>
                    <a:lnTo>
                      <a:pt x="2700" y="8452"/>
                    </a:lnTo>
                    <a:lnTo>
                      <a:pt x="2700" y="9391"/>
                    </a:lnTo>
                    <a:lnTo>
                      <a:pt x="4050" y="10330"/>
                    </a:lnTo>
                    <a:lnTo>
                      <a:pt x="4050" y="10330"/>
                    </a:lnTo>
                    <a:lnTo>
                      <a:pt x="5400" y="11270"/>
                    </a:lnTo>
                    <a:lnTo>
                      <a:pt x="6750" y="13148"/>
                    </a:lnTo>
                    <a:lnTo>
                      <a:pt x="8100" y="14087"/>
                    </a:lnTo>
                    <a:lnTo>
                      <a:pt x="9450" y="15965"/>
                    </a:lnTo>
                    <a:lnTo>
                      <a:pt x="10800" y="16904"/>
                    </a:lnTo>
                    <a:lnTo>
                      <a:pt x="13500" y="17843"/>
                    </a:lnTo>
                    <a:lnTo>
                      <a:pt x="14850" y="19722"/>
                    </a:lnTo>
                    <a:lnTo>
                      <a:pt x="16200" y="20661"/>
                    </a:lnTo>
                    <a:lnTo>
                      <a:pt x="17550" y="21600"/>
                    </a:lnTo>
                    <a:lnTo>
                      <a:pt x="21600" y="19722"/>
                    </a:lnTo>
                    <a:lnTo>
                      <a:pt x="20250" y="18783"/>
                    </a:lnTo>
                    <a:lnTo>
                      <a:pt x="18900" y="16904"/>
                    </a:lnTo>
                    <a:lnTo>
                      <a:pt x="17550" y="15965"/>
                    </a:lnTo>
                    <a:lnTo>
                      <a:pt x="16200" y="14087"/>
                    </a:lnTo>
                    <a:lnTo>
                      <a:pt x="13500" y="13148"/>
                    </a:lnTo>
                    <a:lnTo>
                      <a:pt x="12150" y="11270"/>
                    </a:lnTo>
                    <a:lnTo>
                      <a:pt x="10800" y="10330"/>
                    </a:lnTo>
                    <a:lnTo>
                      <a:pt x="9450" y="9391"/>
                    </a:lnTo>
                    <a:lnTo>
                      <a:pt x="9450" y="8452"/>
                    </a:lnTo>
                    <a:lnTo>
                      <a:pt x="8100" y="7513"/>
                    </a:lnTo>
                    <a:lnTo>
                      <a:pt x="8100" y="7513"/>
                    </a:lnTo>
                    <a:lnTo>
                      <a:pt x="8100" y="6574"/>
                    </a:lnTo>
                    <a:lnTo>
                      <a:pt x="6750" y="5635"/>
                    </a:lnTo>
                    <a:lnTo>
                      <a:pt x="6750" y="5635"/>
                    </a:lnTo>
                    <a:lnTo>
                      <a:pt x="6750" y="4696"/>
                    </a:lnTo>
                    <a:lnTo>
                      <a:pt x="6750" y="4696"/>
                    </a:lnTo>
                    <a:lnTo>
                      <a:pt x="5400" y="4696"/>
                    </a:lnTo>
                    <a:lnTo>
                      <a:pt x="5400" y="3757"/>
                    </a:lnTo>
                    <a:lnTo>
                      <a:pt x="5400" y="3757"/>
                    </a:lnTo>
                    <a:lnTo>
                      <a:pt x="5400" y="2817"/>
                    </a:lnTo>
                    <a:lnTo>
                      <a:pt x="5400" y="2817"/>
                    </a:lnTo>
                    <a:lnTo>
                      <a:pt x="5400" y="2817"/>
                    </a:lnTo>
                    <a:lnTo>
                      <a:pt x="5400" y="2817"/>
                    </a:lnTo>
                    <a:lnTo>
                      <a:pt x="5400" y="2817"/>
                    </a:lnTo>
                    <a:lnTo>
                      <a:pt x="5400" y="2817"/>
                    </a:lnTo>
                    <a:lnTo>
                      <a:pt x="5400" y="2817"/>
                    </a:lnTo>
                    <a:lnTo>
                      <a:pt x="5400" y="2817"/>
                    </a:lnTo>
                    <a:lnTo>
                      <a:pt x="5400" y="2817"/>
                    </a:lnTo>
                    <a:lnTo>
                      <a:pt x="5400" y="2817"/>
                    </a:lnTo>
                    <a:lnTo>
                      <a:pt x="135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26" name="Shape 1126"/>
              <p:cNvSpPr/>
              <p:nvPr/>
            </p:nvSpPr>
            <p:spPr>
              <a:xfrm>
                <a:off x="1649412" y="533400"/>
                <a:ext cx="42863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9257"/>
                    </a:moveTo>
                    <a:lnTo>
                      <a:pt x="21600" y="9257"/>
                    </a:lnTo>
                    <a:lnTo>
                      <a:pt x="20000" y="9257"/>
                    </a:lnTo>
                    <a:lnTo>
                      <a:pt x="18400" y="6171"/>
                    </a:lnTo>
                    <a:lnTo>
                      <a:pt x="16800" y="6171"/>
                    </a:lnTo>
                    <a:lnTo>
                      <a:pt x="16000" y="6171"/>
                    </a:lnTo>
                    <a:lnTo>
                      <a:pt x="14400" y="3086"/>
                    </a:lnTo>
                    <a:lnTo>
                      <a:pt x="12800" y="3086"/>
                    </a:lnTo>
                    <a:lnTo>
                      <a:pt x="11200" y="3086"/>
                    </a:lnTo>
                    <a:lnTo>
                      <a:pt x="9600" y="0"/>
                    </a:lnTo>
                    <a:lnTo>
                      <a:pt x="8800" y="0"/>
                    </a:lnTo>
                    <a:lnTo>
                      <a:pt x="8000" y="0"/>
                    </a:lnTo>
                    <a:lnTo>
                      <a:pt x="7200" y="0"/>
                    </a:lnTo>
                    <a:lnTo>
                      <a:pt x="6400" y="0"/>
                    </a:lnTo>
                    <a:lnTo>
                      <a:pt x="6400" y="0"/>
                    </a:lnTo>
                    <a:lnTo>
                      <a:pt x="5600" y="0"/>
                    </a:lnTo>
                    <a:lnTo>
                      <a:pt x="4800" y="0"/>
                    </a:lnTo>
                    <a:lnTo>
                      <a:pt x="4000" y="0"/>
                    </a:lnTo>
                    <a:lnTo>
                      <a:pt x="3200" y="3086"/>
                    </a:lnTo>
                    <a:lnTo>
                      <a:pt x="3200" y="3086"/>
                    </a:lnTo>
                    <a:lnTo>
                      <a:pt x="2400" y="3086"/>
                    </a:lnTo>
                    <a:lnTo>
                      <a:pt x="1600" y="3086"/>
                    </a:lnTo>
                    <a:lnTo>
                      <a:pt x="1600" y="6171"/>
                    </a:lnTo>
                    <a:lnTo>
                      <a:pt x="1600" y="6171"/>
                    </a:lnTo>
                    <a:lnTo>
                      <a:pt x="800" y="6171"/>
                    </a:lnTo>
                    <a:lnTo>
                      <a:pt x="800" y="6171"/>
                    </a:lnTo>
                    <a:lnTo>
                      <a:pt x="800" y="6171"/>
                    </a:lnTo>
                    <a:lnTo>
                      <a:pt x="0" y="9257"/>
                    </a:lnTo>
                    <a:lnTo>
                      <a:pt x="0" y="9257"/>
                    </a:lnTo>
                    <a:lnTo>
                      <a:pt x="0" y="9257"/>
                    </a:lnTo>
                    <a:lnTo>
                      <a:pt x="2400" y="18514"/>
                    </a:lnTo>
                    <a:lnTo>
                      <a:pt x="2400" y="18514"/>
                    </a:lnTo>
                    <a:lnTo>
                      <a:pt x="3200" y="18514"/>
                    </a:lnTo>
                    <a:lnTo>
                      <a:pt x="3200" y="18514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4000" y="15429"/>
                    </a:lnTo>
                    <a:lnTo>
                      <a:pt x="4000" y="15429"/>
                    </a:lnTo>
                    <a:lnTo>
                      <a:pt x="4800" y="15429"/>
                    </a:lnTo>
                    <a:lnTo>
                      <a:pt x="4800" y="15429"/>
                    </a:lnTo>
                    <a:lnTo>
                      <a:pt x="5600" y="15429"/>
                    </a:lnTo>
                    <a:lnTo>
                      <a:pt x="6400" y="15429"/>
                    </a:lnTo>
                    <a:lnTo>
                      <a:pt x="6400" y="15429"/>
                    </a:lnTo>
                    <a:lnTo>
                      <a:pt x="7200" y="15429"/>
                    </a:lnTo>
                    <a:lnTo>
                      <a:pt x="8000" y="15429"/>
                    </a:lnTo>
                    <a:lnTo>
                      <a:pt x="8800" y="15429"/>
                    </a:lnTo>
                    <a:lnTo>
                      <a:pt x="9600" y="15429"/>
                    </a:lnTo>
                    <a:lnTo>
                      <a:pt x="10400" y="15429"/>
                    </a:lnTo>
                    <a:lnTo>
                      <a:pt x="12000" y="15429"/>
                    </a:lnTo>
                    <a:lnTo>
                      <a:pt x="13600" y="15429"/>
                    </a:lnTo>
                    <a:lnTo>
                      <a:pt x="15200" y="18514"/>
                    </a:lnTo>
                    <a:lnTo>
                      <a:pt x="16800" y="18514"/>
                    </a:lnTo>
                    <a:lnTo>
                      <a:pt x="17600" y="18514"/>
                    </a:lnTo>
                    <a:lnTo>
                      <a:pt x="19200" y="21600"/>
                    </a:lnTo>
                    <a:lnTo>
                      <a:pt x="20800" y="21600"/>
                    </a:lnTo>
                    <a:lnTo>
                      <a:pt x="20800" y="21600"/>
                    </a:lnTo>
                    <a:lnTo>
                      <a:pt x="21600" y="925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27" name="Shape 1127"/>
              <p:cNvSpPr/>
              <p:nvPr/>
            </p:nvSpPr>
            <p:spPr>
              <a:xfrm>
                <a:off x="1690687" y="538162"/>
                <a:ext cx="42863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400" y="3086"/>
                    </a:moveTo>
                    <a:lnTo>
                      <a:pt x="18400" y="3086"/>
                    </a:lnTo>
                    <a:lnTo>
                      <a:pt x="18400" y="3086"/>
                    </a:lnTo>
                    <a:lnTo>
                      <a:pt x="18400" y="3086"/>
                    </a:lnTo>
                    <a:lnTo>
                      <a:pt x="18400" y="6171"/>
                    </a:lnTo>
                    <a:lnTo>
                      <a:pt x="18400" y="6171"/>
                    </a:lnTo>
                    <a:lnTo>
                      <a:pt x="18400" y="6171"/>
                    </a:lnTo>
                    <a:lnTo>
                      <a:pt x="18400" y="6171"/>
                    </a:lnTo>
                    <a:lnTo>
                      <a:pt x="18400" y="6171"/>
                    </a:lnTo>
                    <a:lnTo>
                      <a:pt x="18400" y="6171"/>
                    </a:lnTo>
                    <a:lnTo>
                      <a:pt x="17600" y="6171"/>
                    </a:lnTo>
                    <a:lnTo>
                      <a:pt x="17600" y="6171"/>
                    </a:lnTo>
                    <a:lnTo>
                      <a:pt x="17600" y="6171"/>
                    </a:lnTo>
                    <a:lnTo>
                      <a:pt x="16800" y="6171"/>
                    </a:lnTo>
                    <a:lnTo>
                      <a:pt x="16000" y="9257"/>
                    </a:lnTo>
                    <a:lnTo>
                      <a:pt x="16000" y="9257"/>
                    </a:lnTo>
                    <a:lnTo>
                      <a:pt x="15200" y="9257"/>
                    </a:lnTo>
                    <a:lnTo>
                      <a:pt x="14400" y="9257"/>
                    </a:lnTo>
                    <a:lnTo>
                      <a:pt x="14400" y="9257"/>
                    </a:lnTo>
                    <a:lnTo>
                      <a:pt x="13600" y="9257"/>
                    </a:lnTo>
                    <a:lnTo>
                      <a:pt x="12800" y="9257"/>
                    </a:lnTo>
                    <a:lnTo>
                      <a:pt x="12000" y="6171"/>
                    </a:lnTo>
                    <a:lnTo>
                      <a:pt x="10400" y="6171"/>
                    </a:lnTo>
                    <a:lnTo>
                      <a:pt x="9600" y="6171"/>
                    </a:lnTo>
                    <a:lnTo>
                      <a:pt x="8000" y="6171"/>
                    </a:lnTo>
                    <a:lnTo>
                      <a:pt x="6400" y="3086"/>
                    </a:lnTo>
                    <a:lnTo>
                      <a:pt x="4800" y="3086"/>
                    </a:lnTo>
                    <a:lnTo>
                      <a:pt x="3200" y="0"/>
                    </a:lnTo>
                    <a:lnTo>
                      <a:pt x="1600" y="0"/>
                    </a:lnTo>
                    <a:lnTo>
                      <a:pt x="800" y="0"/>
                    </a:lnTo>
                    <a:lnTo>
                      <a:pt x="0" y="12343"/>
                    </a:lnTo>
                    <a:lnTo>
                      <a:pt x="1600" y="12343"/>
                    </a:lnTo>
                    <a:lnTo>
                      <a:pt x="3200" y="15429"/>
                    </a:lnTo>
                    <a:lnTo>
                      <a:pt x="4000" y="15429"/>
                    </a:lnTo>
                    <a:lnTo>
                      <a:pt x="5600" y="15429"/>
                    </a:lnTo>
                    <a:lnTo>
                      <a:pt x="7200" y="18514"/>
                    </a:lnTo>
                    <a:lnTo>
                      <a:pt x="8800" y="18514"/>
                    </a:lnTo>
                    <a:lnTo>
                      <a:pt x="10400" y="18514"/>
                    </a:lnTo>
                    <a:lnTo>
                      <a:pt x="12000" y="21600"/>
                    </a:lnTo>
                    <a:lnTo>
                      <a:pt x="12800" y="21600"/>
                    </a:lnTo>
                    <a:lnTo>
                      <a:pt x="13600" y="21600"/>
                    </a:lnTo>
                    <a:lnTo>
                      <a:pt x="14400" y="21600"/>
                    </a:lnTo>
                    <a:lnTo>
                      <a:pt x="14400" y="21600"/>
                    </a:lnTo>
                    <a:lnTo>
                      <a:pt x="15200" y="21600"/>
                    </a:lnTo>
                    <a:lnTo>
                      <a:pt x="16000" y="21600"/>
                    </a:lnTo>
                    <a:lnTo>
                      <a:pt x="16800" y="21600"/>
                    </a:lnTo>
                    <a:lnTo>
                      <a:pt x="17600" y="21600"/>
                    </a:lnTo>
                    <a:lnTo>
                      <a:pt x="18400" y="18514"/>
                    </a:lnTo>
                    <a:lnTo>
                      <a:pt x="18400" y="18514"/>
                    </a:lnTo>
                    <a:lnTo>
                      <a:pt x="19200" y="18514"/>
                    </a:lnTo>
                    <a:lnTo>
                      <a:pt x="20000" y="18514"/>
                    </a:lnTo>
                    <a:lnTo>
                      <a:pt x="20000" y="15429"/>
                    </a:lnTo>
                    <a:lnTo>
                      <a:pt x="20000" y="15429"/>
                    </a:lnTo>
                    <a:lnTo>
                      <a:pt x="20800" y="15429"/>
                    </a:lnTo>
                    <a:lnTo>
                      <a:pt x="20800" y="15429"/>
                    </a:lnTo>
                    <a:lnTo>
                      <a:pt x="20800" y="12343"/>
                    </a:lnTo>
                    <a:lnTo>
                      <a:pt x="20800" y="12343"/>
                    </a:lnTo>
                    <a:lnTo>
                      <a:pt x="21600" y="12343"/>
                    </a:lnTo>
                    <a:lnTo>
                      <a:pt x="21600" y="12343"/>
                    </a:lnTo>
                    <a:lnTo>
                      <a:pt x="21600" y="12343"/>
                    </a:lnTo>
                    <a:lnTo>
                      <a:pt x="18400" y="30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28" name="Shape 1128"/>
              <p:cNvSpPr/>
              <p:nvPr/>
            </p:nvSpPr>
            <p:spPr>
              <a:xfrm>
                <a:off x="1711325" y="504825"/>
                <a:ext cx="238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728"/>
                    </a:moveTo>
                    <a:lnTo>
                      <a:pt x="0" y="1728"/>
                    </a:lnTo>
                    <a:lnTo>
                      <a:pt x="1440" y="3456"/>
                    </a:lnTo>
                    <a:lnTo>
                      <a:pt x="2880" y="5184"/>
                    </a:lnTo>
                    <a:lnTo>
                      <a:pt x="5760" y="6048"/>
                    </a:lnTo>
                    <a:lnTo>
                      <a:pt x="7200" y="7776"/>
                    </a:lnTo>
                    <a:lnTo>
                      <a:pt x="8640" y="8640"/>
                    </a:lnTo>
                    <a:lnTo>
                      <a:pt x="10080" y="10368"/>
                    </a:lnTo>
                    <a:lnTo>
                      <a:pt x="10080" y="11232"/>
                    </a:lnTo>
                    <a:lnTo>
                      <a:pt x="11520" y="11232"/>
                    </a:lnTo>
                    <a:lnTo>
                      <a:pt x="11520" y="12096"/>
                    </a:lnTo>
                    <a:lnTo>
                      <a:pt x="12960" y="12960"/>
                    </a:lnTo>
                    <a:lnTo>
                      <a:pt x="12960" y="12960"/>
                    </a:lnTo>
                    <a:lnTo>
                      <a:pt x="12960" y="13824"/>
                    </a:lnTo>
                    <a:lnTo>
                      <a:pt x="14400" y="14688"/>
                    </a:lnTo>
                    <a:lnTo>
                      <a:pt x="14400" y="14688"/>
                    </a:lnTo>
                    <a:lnTo>
                      <a:pt x="14400" y="15552"/>
                    </a:lnTo>
                    <a:lnTo>
                      <a:pt x="14400" y="16416"/>
                    </a:lnTo>
                    <a:lnTo>
                      <a:pt x="15840" y="16416"/>
                    </a:lnTo>
                    <a:lnTo>
                      <a:pt x="15840" y="17280"/>
                    </a:lnTo>
                    <a:lnTo>
                      <a:pt x="15840" y="17280"/>
                    </a:lnTo>
                    <a:lnTo>
                      <a:pt x="15840" y="17280"/>
                    </a:lnTo>
                    <a:lnTo>
                      <a:pt x="15840" y="18144"/>
                    </a:lnTo>
                    <a:lnTo>
                      <a:pt x="15840" y="18144"/>
                    </a:lnTo>
                    <a:lnTo>
                      <a:pt x="15840" y="18144"/>
                    </a:lnTo>
                    <a:lnTo>
                      <a:pt x="15840" y="18144"/>
                    </a:lnTo>
                    <a:lnTo>
                      <a:pt x="15840" y="19008"/>
                    </a:lnTo>
                    <a:lnTo>
                      <a:pt x="15840" y="19008"/>
                    </a:lnTo>
                    <a:lnTo>
                      <a:pt x="15840" y="19008"/>
                    </a:lnTo>
                    <a:lnTo>
                      <a:pt x="15840" y="19008"/>
                    </a:lnTo>
                    <a:lnTo>
                      <a:pt x="14400" y="19008"/>
                    </a:lnTo>
                    <a:lnTo>
                      <a:pt x="14400" y="19008"/>
                    </a:lnTo>
                    <a:lnTo>
                      <a:pt x="20160" y="21600"/>
                    </a:lnTo>
                    <a:lnTo>
                      <a:pt x="20160" y="20736"/>
                    </a:lnTo>
                    <a:lnTo>
                      <a:pt x="20160" y="20736"/>
                    </a:lnTo>
                    <a:lnTo>
                      <a:pt x="21600" y="20736"/>
                    </a:lnTo>
                    <a:lnTo>
                      <a:pt x="21600" y="19872"/>
                    </a:lnTo>
                    <a:lnTo>
                      <a:pt x="21600" y="19872"/>
                    </a:lnTo>
                    <a:lnTo>
                      <a:pt x="21600" y="19008"/>
                    </a:lnTo>
                    <a:lnTo>
                      <a:pt x="21600" y="19008"/>
                    </a:lnTo>
                    <a:lnTo>
                      <a:pt x="21600" y="19008"/>
                    </a:lnTo>
                    <a:lnTo>
                      <a:pt x="21600" y="18144"/>
                    </a:lnTo>
                    <a:lnTo>
                      <a:pt x="21600" y="17280"/>
                    </a:lnTo>
                    <a:lnTo>
                      <a:pt x="21600" y="16416"/>
                    </a:lnTo>
                    <a:lnTo>
                      <a:pt x="21600" y="16416"/>
                    </a:lnTo>
                    <a:lnTo>
                      <a:pt x="21600" y="15552"/>
                    </a:lnTo>
                    <a:lnTo>
                      <a:pt x="21600" y="14688"/>
                    </a:lnTo>
                    <a:lnTo>
                      <a:pt x="20160" y="14688"/>
                    </a:lnTo>
                    <a:lnTo>
                      <a:pt x="20160" y="13824"/>
                    </a:lnTo>
                    <a:lnTo>
                      <a:pt x="18720" y="12960"/>
                    </a:lnTo>
                    <a:lnTo>
                      <a:pt x="18720" y="12096"/>
                    </a:lnTo>
                    <a:lnTo>
                      <a:pt x="18720" y="11232"/>
                    </a:lnTo>
                    <a:lnTo>
                      <a:pt x="17280" y="11232"/>
                    </a:lnTo>
                    <a:lnTo>
                      <a:pt x="17280" y="10368"/>
                    </a:lnTo>
                    <a:lnTo>
                      <a:pt x="15840" y="9504"/>
                    </a:lnTo>
                    <a:lnTo>
                      <a:pt x="15840" y="8640"/>
                    </a:lnTo>
                    <a:lnTo>
                      <a:pt x="14400" y="7776"/>
                    </a:lnTo>
                    <a:lnTo>
                      <a:pt x="12960" y="6912"/>
                    </a:lnTo>
                    <a:lnTo>
                      <a:pt x="11520" y="5184"/>
                    </a:lnTo>
                    <a:lnTo>
                      <a:pt x="10080" y="4320"/>
                    </a:lnTo>
                    <a:lnTo>
                      <a:pt x="8640" y="2592"/>
                    </a:lnTo>
                    <a:lnTo>
                      <a:pt x="7200" y="864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0" y="172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29" name="Shape 1129"/>
              <p:cNvSpPr/>
              <p:nvPr/>
            </p:nvSpPr>
            <p:spPr>
              <a:xfrm>
                <a:off x="1692275" y="468312"/>
                <a:ext cx="238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" y="0"/>
                    </a:move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864"/>
                    </a:lnTo>
                    <a:lnTo>
                      <a:pt x="0" y="864"/>
                    </a:lnTo>
                    <a:lnTo>
                      <a:pt x="0" y="1728"/>
                    </a:lnTo>
                    <a:lnTo>
                      <a:pt x="0" y="1728"/>
                    </a:lnTo>
                    <a:lnTo>
                      <a:pt x="0" y="1728"/>
                    </a:lnTo>
                    <a:lnTo>
                      <a:pt x="0" y="2592"/>
                    </a:lnTo>
                    <a:lnTo>
                      <a:pt x="0" y="2592"/>
                    </a:lnTo>
                    <a:lnTo>
                      <a:pt x="0" y="3456"/>
                    </a:lnTo>
                    <a:lnTo>
                      <a:pt x="0" y="4320"/>
                    </a:lnTo>
                    <a:lnTo>
                      <a:pt x="0" y="4320"/>
                    </a:lnTo>
                    <a:lnTo>
                      <a:pt x="0" y="5184"/>
                    </a:lnTo>
                    <a:lnTo>
                      <a:pt x="0" y="6048"/>
                    </a:lnTo>
                    <a:lnTo>
                      <a:pt x="1440" y="6048"/>
                    </a:lnTo>
                    <a:lnTo>
                      <a:pt x="1440" y="6912"/>
                    </a:lnTo>
                    <a:lnTo>
                      <a:pt x="1440" y="7776"/>
                    </a:lnTo>
                    <a:lnTo>
                      <a:pt x="1440" y="8640"/>
                    </a:lnTo>
                    <a:lnTo>
                      <a:pt x="2880" y="9504"/>
                    </a:lnTo>
                    <a:lnTo>
                      <a:pt x="2880" y="9504"/>
                    </a:lnTo>
                    <a:lnTo>
                      <a:pt x="4320" y="10368"/>
                    </a:lnTo>
                    <a:lnTo>
                      <a:pt x="4320" y="11232"/>
                    </a:lnTo>
                    <a:lnTo>
                      <a:pt x="5760" y="12096"/>
                    </a:lnTo>
                    <a:lnTo>
                      <a:pt x="5760" y="12096"/>
                    </a:lnTo>
                    <a:lnTo>
                      <a:pt x="7200" y="12960"/>
                    </a:lnTo>
                    <a:lnTo>
                      <a:pt x="8640" y="14688"/>
                    </a:lnTo>
                    <a:lnTo>
                      <a:pt x="10080" y="15552"/>
                    </a:lnTo>
                    <a:lnTo>
                      <a:pt x="11520" y="17280"/>
                    </a:lnTo>
                    <a:lnTo>
                      <a:pt x="12960" y="19008"/>
                    </a:lnTo>
                    <a:lnTo>
                      <a:pt x="15840" y="19872"/>
                    </a:lnTo>
                    <a:lnTo>
                      <a:pt x="17280" y="21600"/>
                    </a:lnTo>
                    <a:lnTo>
                      <a:pt x="21600" y="19872"/>
                    </a:lnTo>
                    <a:lnTo>
                      <a:pt x="20160" y="18144"/>
                    </a:lnTo>
                    <a:lnTo>
                      <a:pt x="18720" y="16416"/>
                    </a:lnTo>
                    <a:lnTo>
                      <a:pt x="17280" y="15552"/>
                    </a:lnTo>
                    <a:lnTo>
                      <a:pt x="14400" y="13824"/>
                    </a:lnTo>
                    <a:lnTo>
                      <a:pt x="12960" y="12096"/>
                    </a:lnTo>
                    <a:lnTo>
                      <a:pt x="11520" y="11232"/>
                    </a:lnTo>
                    <a:lnTo>
                      <a:pt x="11520" y="10368"/>
                    </a:lnTo>
                    <a:lnTo>
                      <a:pt x="10080" y="9504"/>
                    </a:lnTo>
                    <a:lnTo>
                      <a:pt x="10080" y="9504"/>
                    </a:lnTo>
                    <a:lnTo>
                      <a:pt x="8640" y="8640"/>
                    </a:lnTo>
                    <a:lnTo>
                      <a:pt x="8640" y="7776"/>
                    </a:lnTo>
                    <a:lnTo>
                      <a:pt x="8640" y="7776"/>
                    </a:lnTo>
                    <a:lnTo>
                      <a:pt x="7200" y="6912"/>
                    </a:lnTo>
                    <a:lnTo>
                      <a:pt x="7200" y="6048"/>
                    </a:lnTo>
                    <a:lnTo>
                      <a:pt x="7200" y="6048"/>
                    </a:lnTo>
                    <a:lnTo>
                      <a:pt x="7200" y="5184"/>
                    </a:lnTo>
                    <a:lnTo>
                      <a:pt x="7200" y="5184"/>
                    </a:lnTo>
                    <a:lnTo>
                      <a:pt x="5760" y="4320"/>
                    </a:lnTo>
                    <a:lnTo>
                      <a:pt x="5760" y="4320"/>
                    </a:lnTo>
                    <a:lnTo>
                      <a:pt x="5760" y="3456"/>
                    </a:lnTo>
                    <a:lnTo>
                      <a:pt x="5760" y="3456"/>
                    </a:lnTo>
                    <a:lnTo>
                      <a:pt x="5760" y="3456"/>
                    </a:lnTo>
                    <a:lnTo>
                      <a:pt x="5760" y="2592"/>
                    </a:lnTo>
                    <a:lnTo>
                      <a:pt x="5760" y="2592"/>
                    </a:lnTo>
                    <a:lnTo>
                      <a:pt x="5760" y="2592"/>
                    </a:lnTo>
                    <a:lnTo>
                      <a:pt x="5760" y="2592"/>
                    </a:lnTo>
                    <a:lnTo>
                      <a:pt x="5760" y="2592"/>
                    </a:lnTo>
                    <a:lnTo>
                      <a:pt x="7200" y="2592"/>
                    </a:lnTo>
                    <a:lnTo>
                      <a:pt x="7200" y="2592"/>
                    </a:lnTo>
                    <a:lnTo>
                      <a:pt x="7200" y="1728"/>
                    </a:lnTo>
                    <a:lnTo>
                      <a:pt x="7200" y="1728"/>
                    </a:lnTo>
                    <a:lnTo>
                      <a:pt x="14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30" name="Shape 1130"/>
              <p:cNvSpPr/>
              <p:nvPr/>
            </p:nvSpPr>
            <p:spPr>
              <a:xfrm>
                <a:off x="1693862" y="463550"/>
                <a:ext cx="42863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6171"/>
                    </a:moveTo>
                    <a:lnTo>
                      <a:pt x="21600" y="6171"/>
                    </a:lnTo>
                    <a:lnTo>
                      <a:pt x="20800" y="6171"/>
                    </a:lnTo>
                    <a:lnTo>
                      <a:pt x="19200" y="6171"/>
                    </a:lnTo>
                    <a:lnTo>
                      <a:pt x="17600" y="3086"/>
                    </a:lnTo>
                    <a:lnTo>
                      <a:pt x="16000" y="3086"/>
                    </a:lnTo>
                    <a:lnTo>
                      <a:pt x="14400" y="3086"/>
                    </a:lnTo>
                    <a:lnTo>
                      <a:pt x="12800" y="0"/>
                    </a:lnTo>
                    <a:lnTo>
                      <a:pt x="11200" y="0"/>
                    </a:lnTo>
                    <a:lnTo>
                      <a:pt x="9600" y="0"/>
                    </a:lnTo>
                    <a:lnTo>
                      <a:pt x="8800" y="0"/>
                    </a:lnTo>
                    <a:lnTo>
                      <a:pt x="8000" y="0"/>
                    </a:lnTo>
                    <a:lnTo>
                      <a:pt x="8000" y="0"/>
                    </a:lnTo>
                    <a:lnTo>
                      <a:pt x="7200" y="0"/>
                    </a:lnTo>
                    <a:lnTo>
                      <a:pt x="6400" y="0"/>
                    </a:lnTo>
                    <a:lnTo>
                      <a:pt x="5600" y="0"/>
                    </a:lnTo>
                    <a:lnTo>
                      <a:pt x="4800" y="0"/>
                    </a:lnTo>
                    <a:lnTo>
                      <a:pt x="4000" y="0"/>
                    </a:lnTo>
                    <a:lnTo>
                      <a:pt x="4000" y="0"/>
                    </a:lnTo>
                    <a:lnTo>
                      <a:pt x="3200" y="0"/>
                    </a:lnTo>
                    <a:lnTo>
                      <a:pt x="2400" y="3086"/>
                    </a:lnTo>
                    <a:lnTo>
                      <a:pt x="2400" y="3086"/>
                    </a:lnTo>
                    <a:lnTo>
                      <a:pt x="1600" y="3086"/>
                    </a:lnTo>
                    <a:lnTo>
                      <a:pt x="1600" y="3086"/>
                    </a:lnTo>
                    <a:lnTo>
                      <a:pt x="800" y="6171"/>
                    </a:lnTo>
                    <a:lnTo>
                      <a:pt x="800" y="6171"/>
                    </a:lnTo>
                    <a:lnTo>
                      <a:pt x="800" y="6171"/>
                    </a:lnTo>
                    <a:lnTo>
                      <a:pt x="0" y="9257"/>
                    </a:lnTo>
                    <a:lnTo>
                      <a:pt x="0" y="9257"/>
                    </a:lnTo>
                    <a:lnTo>
                      <a:pt x="0" y="9257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4000" y="15429"/>
                    </a:lnTo>
                    <a:lnTo>
                      <a:pt x="4000" y="12343"/>
                    </a:lnTo>
                    <a:lnTo>
                      <a:pt x="4800" y="12343"/>
                    </a:lnTo>
                    <a:lnTo>
                      <a:pt x="4800" y="12343"/>
                    </a:lnTo>
                    <a:lnTo>
                      <a:pt x="5600" y="12343"/>
                    </a:lnTo>
                    <a:lnTo>
                      <a:pt x="5600" y="12343"/>
                    </a:lnTo>
                    <a:lnTo>
                      <a:pt x="6400" y="12343"/>
                    </a:lnTo>
                    <a:lnTo>
                      <a:pt x="7200" y="12343"/>
                    </a:lnTo>
                    <a:lnTo>
                      <a:pt x="7200" y="12343"/>
                    </a:lnTo>
                    <a:lnTo>
                      <a:pt x="8000" y="12343"/>
                    </a:lnTo>
                    <a:lnTo>
                      <a:pt x="8800" y="12343"/>
                    </a:lnTo>
                    <a:lnTo>
                      <a:pt x="9600" y="12343"/>
                    </a:lnTo>
                    <a:lnTo>
                      <a:pt x="11200" y="12343"/>
                    </a:lnTo>
                    <a:lnTo>
                      <a:pt x="12000" y="15429"/>
                    </a:lnTo>
                    <a:lnTo>
                      <a:pt x="13600" y="15429"/>
                    </a:lnTo>
                    <a:lnTo>
                      <a:pt x="15200" y="15429"/>
                    </a:lnTo>
                    <a:lnTo>
                      <a:pt x="16800" y="18514"/>
                    </a:lnTo>
                    <a:lnTo>
                      <a:pt x="18400" y="18514"/>
                    </a:lnTo>
                    <a:lnTo>
                      <a:pt x="20000" y="18514"/>
                    </a:lnTo>
                    <a:lnTo>
                      <a:pt x="20800" y="21600"/>
                    </a:lnTo>
                    <a:lnTo>
                      <a:pt x="20800" y="21600"/>
                    </a:lnTo>
                    <a:lnTo>
                      <a:pt x="21600" y="617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31" name="Shape 1131"/>
              <p:cNvSpPr/>
              <p:nvPr/>
            </p:nvSpPr>
            <p:spPr>
              <a:xfrm>
                <a:off x="1735137" y="466725"/>
                <a:ext cx="42863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200" y="6171"/>
                    </a:moveTo>
                    <a:lnTo>
                      <a:pt x="19200" y="6171"/>
                    </a:lnTo>
                    <a:lnTo>
                      <a:pt x="19200" y="6171"/>
                    </a:lnTo>
                    <a:lnTo>
                      <a:pt x="19200" y="6171"/>
                    </a:lnTo>
                    <a:lnTo>
                      <a:pt x="18400" y="6171"/>
                    </a:lnTo>
                    <a:lnTo>
                      <a:pt x="18400" y="6171"/>
                    </a:lnTo>
                    <a:lnTo>
                      <a:pt x="18400" y="6171"/>
                    </a:lnTo>
                    <a:lnTo>
                      <a:pt x="18400" y="6171"/>
                    </a:lnTo>
                    <a:lnTo>
                      <a:pt x="18400" y="6171"/>
                    </a:lnTo>
                    <a:lnTo>
                      <a:pt x="18400" y="6171"/>
                    </a:lnTo>
                    <a:lnTo>
                      <a:pt x="18400" y="6171"/>
                    </a:lnTo>
                    <a:lnTo>
                      <a:pt x="17600" y="9257"/>
                    </a:lnTo>
                    <a:lnTo>
                      <a:pt x="17600" y="9257"/>
                    </a:lnTo>
                    <a:lnTo>
                      <a:pt x="16800" y="9257"/>
                    </a:lnTo>
                    <a:lnTo>
                      <a:pt x="16800" y="9257"/>
                    </a:lnTo>
                    <a:lnTo>
                      <a:pt x="16000" y="9257"/>
                    </a:lnTo>
                    <a:lnTo>
                      <a:pt x="15200" y="9257"/>
                    </a:lnTo>
                    <a:lnTo>
                      <a:pt x="15200" y="9257"/>
                    </a:lnTo>
                    <a:lnTo>
                      <a:pt x="14400" y="9257"/>
                    </a:lnTo>
                    <a:lnTo>
                      <a:pt x="13600" y="9257"/>
                    </a:lnTo>
                    <a:lnTo>
                      <a:pt x="12800" y="9257"/>
                    </a:lnTo>
                    <a:lnTo>
                      <a:pt x="12800" y="9257"/>
                    </a:lnTo>
                    <a:lnTo>
                      <a:pt x="11200" y="9257"/>
                    </a:lnTo>
                    <a:lnTo>
                      <a:pt x="9600" y="6171"/>
                    </a:lnTo>
                    <a:lnTo>
                      <a:pt x="8000" y="6171"/>
                    </a:lnTo>
                    <a:lnTo>
                      <a:pt x="6400" y="6171"/>
                    </a:lnTo>
                    <a:lnTo>
                      <a:pt x="5600" y="3086"/>
                    </a:lnTo>
                    <a:lnTo>
                      <a:pt x="4000" y="3086"/>
                    </a:lnTo>
                    <a:lnTo>
                      <a:pt x="2400" y="3086"/>
                    </a:lnTo>
                    <a:lnTo>
                      <a:pt x="800" y="0"/>
                    </a:lnTo>
                    <a:lnTo>
                      <a:pt x="0" y="15429"/>
                    </a:lnTo>
                    <a:lnTo>
                      <a:pt x="1600" y="15429"/>
                    </a:lnTo>
                    <a:lnTo>
                      <a:pt x="3200" y="15429"/>
                    </a:lnTo>
                    <a:lnTo>
                      <a:pt x="4800" y="18514"/>
                    </a:lnTo>
                    <a:lnTo>
                      <a:pt x="6400" y="18514"/>
                    </a:lnTo>
                    <a:lnTo>
                      <a:pt x="7200" y="18514"/>
                    </a:lnTo>
                    <a:lnTo>
                      <a:pt x="8800" y="21600"/>
                    </a:lnTo>
                    <a:lnTo>
                      <a:pt x="10400" y="21600"/>
                    </a:lnTo>
                    <a:lnTo>
                      <a:pt x="12000" y="21600"/>
                    </a:lnTo>
                    <a:lnTo>
                      <a:pt x="12800" y="21600"/>
                    </a:lnTo>
                    <a:lnTo>
                      <a:pt x="13600" y="21600"/>
                    </a:lnTo>
                    <a:lnTo>
                      <a:pt x="14400" y="21600"/>
                    </a:lnTo>
                    <a:lnTo>
                      <a:pt x="15200" y="21600"/>
                    </a:lnTo>
                    <a:lnTo>
                      <a:pt x="16000" y="21600"/>
                    </a:lnTo>
                    <a:lnTo>
                      <a:pt x="16000" y="21600"/>
                    </a:lnTo>
                    <a:lnTo>
                      <a:pt x="16800" y="21600"/>
                    </a:lnTo>
                    <a:lnTo>
                      <a:pt x="17600" y="21600"/>
                    </a:lnTo>
                    <a:lnTo>
                      <a:pt x="18400" y="21600"/>
                    </a:lnTo>
                    <a:lnTo>
                      <a:pt x="18400" y="21600"/>
                    </a:lnTo>
                    <a:lnTo>
                      <a:pt x="19200" y="21600"/>
                    </a:lnTo>
                    <a:lnTo>
                      <a:pt x="20000" y="18514"/>
                    </a:lnTo>
                    <a:lnTo>
                      <a:pt x="20000" y="18514"/>
                    </a:lnTo>
                    <a:lnTo>
                      <a:pt x="20800" y="18514"/>
                    </a:lnTo>
                    <a:lnTo>
                      <a:pt x="20800" y="18514"/>
                    </a:lnTo>
                    <a:lnTo>
                      <a:pt x="20800" y="15429"/>
                    </a:lnTo>
                    <a:lnTo>
                      <a:pt x="21600" y="15429"/>
                    </a:lnTo>
                    <a:lnTo>
                      <a:pt x="21600" y="15429"/>
                    </a:lnTo>
                    <a:lnTo>
                      <a:pt x="21600" y="12343"/>
                    </a:lnTo>
                    <a:lnTo>
                      <a:pt x="21600" y="12343"/>
                    </a:lnTo>
                    <a:lnTo>
                      <a:pt x="21600" y="12343"/>
                    </a:lnTo>
                    <a:lnTo>
                      <a:pt x="19200" y="617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32" name="Shape 1132"/>
              <p:cNvSpPr/>
              <p:nvPr/>
            </p:nvSpPr>
            <p:spPr>
              <a:xfrm>
                <a:off x="1755775" y="433387"/>
                <a:ext cx="238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592"/>
                    </a:moveTo>
                    <a:lnTo>
                      <a:pt x="0" y="2592"/>
                    </a:lnTo>
                    <a:lnTo>
                      <a:pt x="1440" y="3456"/>
                    </a:lnTo>
                    <a:lnTo>
                      <a:pt x="2880" y="4320"/>
                    </a:lnTo>
                    <a:lnTo>
                      <a:pt x="4320" y="6048"/>
                    </a:lnTo>
                    <a:lnTo>
                      <a:pt x="5760" y="7776"/>
                    </a:lnTo>
                    <a:lnTo>
                      <a:pt x="8640" y="8640"/>
                    </a:lnTo>
                    <a:lnTo>
                      <a:pt x="10080" y="10368"/>
                    </a:lnTo>
                    <a:lnTo>
                      <a:pt x="11520" y="11232"/>
                    </a:lnTo>
                    <a:lnTo>
                      <a:pt x="11520" y="12960"/>
                    </a:lnTo>
                    <a:lnTo>
                      <a:pt x="12960" y="12960"/>
                    </a:lnTo>
                    <a:lnTo>
                      <a:pt x="12960" y="13824"/>
                    </a:lnTo>
                    <a:lnTo>
                      <a:pt x="14400" y="14688"/>
                    </a:lnTo>
                    <a:lnTo>
                      <a:pt x="14400" y="14688"/>
                    </a:lnTo>
                    <a:lnTo>
                      <a:pt x="14400" y="15552"/>
                    </a:lnTo>
                    <a:lnTo>
                      <a:pt x="14400" y="16416"/>
                    </a:lnTo>
                    <a:lnTo>
                      <a:pt x="15840" y="16416"/>
                    </a:lnTo>
                    <a:lnTo>
                      <a:pt x="15840" y="17280"/>
                    </a:lnTo>
                    <a:lnTo>
                      <a:pt x="15840" y="17280"/>
                    </a:lnTo>
                    <a:lnTo>
                      <a:pt x="15840" y="18144"/>
                    </a:lnTo>
                    <a:lnTo>
                      <a:pt x="15840" y="18144"/>
                    </a:lnTo>
                    <a:lnTo>
                      <a:pt x="15840" y="19008"/>
                    </a:lnTo>
                    <a:lnTo>
                      <a:pt x="15840" y="19008"/>
                    </a:lnTo>
                    <a:lnTo>
                      <a:pt x="15840" y="19008"/>
                    </a:lnTo>
                    <a:lnTo>
                      <a:pt x="15840" y="19008"/>
                    </a:lnTo>
                    <a:lnTo>
                      <a:pt x="15840" y="19008"/>
                    </a:lnTo>
                    <a:lnTo>
                      <a:pt x="15840" y="19008"/>
                    </a:lnTo>
                    <a:lnTo>
                      <a:pt x="15840" y="19872"/>
                    </a:lnTo>
                    <a:lnTo>
                      <a:pt x="15840" y="19872"/>
                    </a:lnTo>
                    <a:lnTo>
                      <a:pt x="15840" y="19872"/>
                    </a:lnTo>
                    <a:lnTo>
                      <a:pt x="20160" y="21600"/>
                    </a:lnTo>
                    <a:lnTo>
                      <a:pt x="21600" y="21600"/>
                    </a:lnTo>
                    <a:lnTo>
                      <a:pt x="21600" y="20736"/>
                    </a:lnTo>
                    <a:lnTo>
                      <a:pt x="21600" y="20736"/>
                    </a:lnTo>
                    <a:lnTo>
                      <a:pt x="21600" y="20736"/>
                    </a:lnTo>
                    <a:lnTo>
                      <a:pt x="21600" y="19872"/>
                    </a:lnTo>
                    <a:lnTo>
                      <a:pt x="21600" y="19872"/>
                    </a:lnTo>
                    <a:lnTo>
                      <a:pt x="21600" y="19008"/>
                    </a:lnTo>
                    <a:lnTo>
                      <a:pt x="21600" y="19008"/>
                    </a:lnTo>
                    <a:lnTo>
                      <a:pt x="21600" y="18144"/>
                    </a:lnTo>
                    <a:lnTo>
                      <a:pt x="21600" y="17280"/>
                    </a:lnTo>
                    <a:lnTo>
                      <a:pt x="21600" y="17280"/>
                    </a:lnTo>
                    <a:lnTo>
                      <a:pt x="21600" y="16416"/>
                    </a:lnTo>
                    <a:lnTo>
                      <a:pt x="21600" y="15552"/>
                    </a:lnTo>
                    <a:lnTo>
                      <a:pt x="20160" y="14688"/>
                    </a:lnTo>
                    <a:lnTo>
                      <a:pt x="20160" y="14688"/>
                    </a:lnTo>
                    <a:lnTo>
                      <a:pt x="20160" y="13824"/>
                    </a:lnTo>
                    <a:lnTo>
                      <a:pt x="18720" y="12960"/>
                    </a:lnTo>
                    <a:lnTo>
                      <a:pt x="18720" y="12096"/>
                    </a:lnTo>
                    <a:lnTo>
                      <a:pt x="18720" y="11232"/>
                    </a:lnTo>
                    <a:lnTo>
                      <a:pt x="17280" y="10368"/>
                    </a:lnTo>
                    <a:lnTo>
                      <a:pt x="15840" y="9504"/>
                    </a:lnTo>
                    <a:lnTo>
                      <a:pt x="14400" y="7776"/>
                    </a:lnTo>
                    <a:lnTo>
                      <a:pt x="12960" y="6912"/>
                    </a:lnTo>
                    <a:lnTo>
                      <a:pt x="11520" y="5184"/>
                    </a:lnTo>
                    <a:lnTo>
                      <a:pt x="10080" y="4320"/>
                    </a:lnTo>
                    <a:lnTo>
                      <a:pt x="8640" y="2592"/>
                    </a:lnTo>
                    <a:lnTo>
                      <a:pt x="7200" y="1728"/>
                    </a:lnTo>
                    <a:lnTo>
                      <a:pt x="5760" y="0"/>
                    </a:lnTo>
                    <a:lnTo>
                      <a:pt x="5760" y="0"/>
                    </a:lnTo>
                    <a:lnTo>
                      <a:pt x="0" y="259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33" name="Shape 1133"/>
              <p:cNvSpPr/>
              <p:nvPr/>
            </p:nvSpPr>
            <p:spPr>
              <a:xfrm>
                <a:off x="1736725" y="398462"/>
                <a:ext cx="25400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350" y="0"/>
                    </a:move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864"/>
                    </a:lnTo>
                    <a:lnTo>
                      <a:pt x="1350" y="864"/>
                    </a:lnTo>
                    <a:lnTo>
                      <a:pt x="1350" y="1728"/>
                    </a:lnTo>
                    <a:lnTo>
                      <a:pt x="1350" y="1728"/>
                    </a:lnTo>
                    <a:lnTo>
                      <a:pt x="0" y="1728"/>
                    </a:lnTo>
                    <a:lnTo>
                      <a:pt x="0" y="2592"/>
                    </a:lnTo>
                    <a:lnTo>
                      <a:pt x="0" y="2592"/>
                    </a:lnTo>
                    <a:lnTo>
                      <a:pt x="0" y="3456"/>
                    </a:lnTo>
                    <a:lnTo>
                      <a:pt x="1350" y="4320"/>
                    </a:lnTo>
                    <a:lnTo>
                      <a:pt x="1350" y="5184"/>
                    </a:lnTo>
                    <a:lnTo>
                      <a:pt x="1350" y="6048"/>
                    </a:lnTo>
                    <a:lnTo>
                      <a:pt x="1350" y="6048"/>
                    </a:lnTo>
                    <a:lnTo>
                      <a:pt x="2700" y="6912"/>
                    </a:lnTo>
                    <a:lnTo>
                      <a:pt x="2700" y="7776"/>
                    </a:lnTo>
                    <a:lnTo>
                      <a:pt x="2700" y="8640"/>
                    </a:lnTo>
                    <a:lnTo>
                      <a:pt x="4050" y="8640"/>
                    </a:lnTo>
                    <a:lnTo>
                      <a:pt x="4050" y="9504"/>
                    </a:lnTo>
                    <a:lnTo>
                      <a:pt x="5400" y="10368"/>
                    </a:lnTo>
                    <a:lnTo>
                      <a:pt x="6750" y="12096"/>
                    </a:lnTo>
                    <a:lnTo>
                      <a:pt x="8100" y="12960"/>
                    </a:lnTo>
                    <a:lnTo>
                      <a:pt x="9450" y="14688"/>
                    </a:lnTo>
                    <a:lnTo>
                      <a:pt x="10800" y="16416"/>
                    </a:lnTo>
                    <a:lnTo>
                      <a:pt x="12150" y="17280"/>
                    </a:lnTo>
                    <a:lnTo>
                      <a:pt x="13500" y="19008"/>
                    </a:lnTo>
                    <a:lnTo>
                      <a:pt x="14850" y="19872"/>
                    </a:lnTo>
                    <a:lnTo>
                      <a:pt x="16200" y="21600"/>
                    </a:lnTo>
                    <a:lnTo>
                      <a:pt x="21600" y="19008"/>
                    </a:lnTo>
                    <a:lnTo>
                      <a:pt x="20250" y="18144"/>
                    </a:lnTo>
                    <a:lnTo>
                      <a:pt x="18900" y="16416"/>
                    </a:lnTo>
                    <a:lnTo>
                      <a:pt x="16200" y="15552"/>
                    </a:lnTo>
                    <a:lnTo>
                      <a:pt x="14850" y="13824"/>
                    </a:lnTo>
                    <a:lnTo>
                      <a:pt x="13500" y="12960"/>
                    </a:lnTo>
                    <a:lnTo>
                      <a:pt x="12150" y="11232"/>
                    </a:lnTo>
                    <a:lnTo>
                      <a:pt x="10800" y="10368"/>
                    </a:lnTo>
                    <a:lnTo>
                      <a:pt x="9450" y="8640"/>
                    </a:lnTo>
                    <a:lnTo>
                      <a:pt x="9450" y="7776"/>
                    </a:lnTo>
                    <a:lnTo>
                      <a:pt x="8100" y="7776"/>
                    </a:lnTo>
                    <a:lnTo>
                      <a:pt x="8100" y="6912"/>
                    </a:lnTo>
                    <a:lnTo>
                      <a:pt x="8100" y="6048"/>
                    </a:lnTo>
                    <a:lnTo>
                      <a:pt x="8100" y="6048"/>
                    </a:lnTo>
                    <a:lnTo>
                      <a:pt x="6750" y="5184"/>
                    </a:lnTo>
                    <a:lnTo>
                      <a:pt x="6750" y="4320"/>
                    </a:lnTo>
                    <a:lnTo>
                      <a:pt x="6750" y="4320"/>
                    </a:lnTo>
                    <a:lnTo>
                      <a:pt x="6750" y="3456"/>
                    </a:lnTo>
                    <a:lnTo>
                      <a:pt x="6750" y="3456"/>
                    </a:lnTo>
                    <a:lnTo>
                      <a:pt x="6750" y="2592"/>
                    </a:lnTo>
                    <a:lnTo>
                      <a:pt x="6750" y="2592"/>
                    </a:lnTo>
                    <a:lnTo>
                      <a:pt x="6750" y="2592"/>
                    </a:lnTo>
                    <a:lnTo>
                      <a:pt x="6750" y="2592"/>
                    </a:lnTo>
                    <a:lnTo>
                      <a:pt x="6750" y="2592"/>
                    </a:lnTo>
                    <a:lnTo>
                      <a:pt x="6750" y="1728"/>
                    </a:lnTo>
                    <a:lnTo>
                      <a:pt x="6750" y="1728"/>
                    </a:lnTo>
                    <a:lnTo>
                      <a:pt x="6750" y="1728"/>
                    </a:lnTo>
                    <a:lnTo>
                      <a:pt x="6750" y="1728"/>
                    </a:lnTo>
                    <a:lnTo>
                      <a:pt x="6750" y="1728"/>
                    </a:lnTo>
                    <a:lnTo>
                      <a:pt x="6750" y="1728"/>
                    </a:lnTo>
                    <a:lnTo>
                      <a:pt x="135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34" name="Shape 1134"/>
              <p:cNvSpPr/>
              <p:nvPr/>
            </p:nvSpPr>
            <p:spPr>
              <a:xfrm>
                <a:off x="1738312" y="392112"/>
                <a:ext cx="44451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9257"/>
                    </a:moveTo>
                    <a:lnTo>
                      <a:pt x="21600" y="9257"/>
                    </a:lnTo>
                    <a:lnTo>
                      <a:pt x="20057" y="6171"/>
                    </a:lnTo>
                    <a:lnTo>
                      <a:pt x="18514" y="6171"/>
                    </a:lnTo>
                    <a:lnTo>
                      <a:pt x="17743" y="3086"/>
                    </a:lnTo>
                    <a:lnTo>
                      <a:pt x="16200" y="3086"/>
                    </a:lnTo>
                    <a:lnTo>
                      <a:pt x="14657" y="3086"/>
                    </a:lnTo>
                    <a:lnTo>
                      <a:pt x="13114" y="3086"/>
                    </a:lnTo>
                    <a:lnTo>
                      <a:pt x="12343" y="0"/>
                    </a:lnTo>
                    <a:lnTo>
                      <a:pt x="11571" y="0"/>
                    </a:lnTo>
                    <a:lnTo>
                      <a:pt x="10800" y="0"/>
                    </a:lnTo>
                    <a:lnTo>
                      <a:pt x="10029" y="0"/>
                    </a:lnTo>
                    <a:lnTo>
                      <a:pt x="9257" y="0"/>
                    </a:lnTo>
                    <a:lnTo>
                      <a:pt x="8486" y="0"/>
                    </a:lnTo>
                    <a:lnTo>
                      <a:pt x="7714" y="0"/>
                    </a:lnTo>
                    <a:lnTo>
                      <a:pt x="6943" y="0"/>
                    </a:lnTo>
                    <a:lnTo>
                      <a:pt x="6171" y="0"/>
                    </a:lnTo>
                    <a:lnTo>
                      <a:pt x="5400" y="0"/>
                    </a:lnTo>
                    <a:lnTo>
                      <a:pt x="5400" y="0"/>
                    </a:lnTo>
                    <a:lnTo>
                      <a:pt x="4629" y="0"/>
                    </a:lnTo>
                    <a:lnTo>
                      <a:pt x="3857" y="3086"/>
                    </a:lnTo>
                    <a:lnTo>
                      <a:pt x="3086" y="3086"/>
                    </a:lnTo>
                    <a:lnTo>
                      <a:pt x="3086" y="3086"/>
                    </a:lnTo>
                    <a:lnTo>
                      <a:pt x="2314" y="3086"/>
                    </a:lnTo>
                    <a:lnTo>
                      <a:pt x="1543" y="6171"/>
                    </a:lnTo>
                    <a:lnTo>
                      <a:pt x="1543" y="6171"/>
                    </a:lnTo>
                    <a:lnTo>
                      <a:pt x="1543" y="6171"/>
                    </a:lnTo>
                    <a:lnTo>
                      <a:pt x="771" y="6171"/>
                    </a:lnTo>
                    <a:lnTo>
                      <a:pt x="771" y="9257"/>
                    </a:lnTo>
                    <a:lnTo>
                      <a:pt x="771" y="9257"/>
                    </a:lnTo>
                    <a:lnTo>
                      <a:pt x="771" y="9257"/>
                    </a:lnTo>
                    <a:lnTo>
                      <a:pt x="0" y="12343"/>
                    </a:lnTo>
                    <a:lnTo>
                      <a:pt x="3086" y="18514"/>
                    </a:lnTo>
                    <a:lnTo>
                      <a:pt x="3086" y="18514"/>
                    </a:lnTo>
                    <a:lnTo>
                      <a:pt x="3086" y="18514"/>
                    </a:lnTo>
                    <a:lnTo>
                      <a:pt x="3086" y="18514"/>
                    </a:lnTo>
                    <a:lnTo>
                      <a:pt x="3086" y="18514"/>
                    </a:lnTo>
                    <a:lnTo>
                      <a:pt x="3086" y="18514"/>
                    </a:lnTo>
                    <a:lnTo>
                      <a:pt x="3857" y="15429"/>
                    </a:lnTo>
                    <a:lnTo>
                      <a:pt x="3857" y="15429"/>
                    </a:lnTo>
                    <a:lnTo>
                      <a:pt x="3857" y="15429"/>
                    </a:lnTo>
                    <a:lnTo>
                      <a:pt x="3857" y="15429"/>
                    </a:lnTo>
                    <a:lnTo>
                      <a:pt x="4629" y="15429"/>
                    </a:lnTo>
                    <a:lnTo>
                      <a:pt x="4629" y="15429"/>
                    </a:lnTo>
                    <a:lnTo>
                      <a:pt x="5400" y="15429"/>
                    </a:lnTo>
                    <a:lnTo>
                      <a:pt x="5400" y="15429"/>
                    </a:lnTo>
                    <a:lnTo>
                      <a:pt x="6171" y="12343"/>
                    </a:lnTo>
                    <a:lnTo>
                      <a:pt x="6943" y="12343"/>
                    </a:lnTo>
                    <a:lnTo>
                      <a:pt x="6943" y="12343"/>
                    </a:lnTo>
                    <a:lnTo>
                      <a:pt x="7714" y="12343"/>
                    </a:lnTo>
                    <a:lnTo>
                      <a:pt x="8486" y="12343"/>
                    </a:lnTo>
                    <a:lnTo>
                      <a:pt x="9257" y="12343"/>
                    </a:lnTo>
                    <a:lnTo>
                      <a:pt x="10029" y="12343"/>
                    </a:lnTo>
                    <a:lnTo>
                      <a:pt x="10029" y="15429"/>
                    </a:lnTo>
                    <a:lnTo>
                      <a:pt x="10800" y="15429"/>
                    </a:lnTo>
                    <a:lnTo>
                      <a:pt x="11571" y="15429"/>
                    </a:lnTo>
                    <a:lnTo>
                      <a:pt x="12343" y="15429"/>
                    </a:lnTo>
                    <a:lnTo>
                      <a:pt x="13886" y="15429"/>
                    </a:lnTo>
                    <a:lnTo>
                      <a:pt x="15429" y="15429"/>
                    </a:lnTo>
                    <a:lnTo>
                      <a:pt x="16971" y="18514"/>
                    </a:lnTo>
                    <a:lnTo>
                      <a:pt x="18514" y="18514"/>
                    </a:lnTo>
                    <a:lnTo>
                      <a:pt x="19286" y="18514"/>
                    </a:lnTo>
                    <a:lnTo>
                      <a:pt x="20829" y="21600"/>
                    </a:lnTo>
                    <a:lnTo>
                      <a:pt x="20829" y="21600"/>
                    </a:lnTo>
                    <a:lnTo>
                      <a:pt x="21600" y="925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35" name="Shape 1135"/>
              <p:cNvSpPr/>
              <p:nvPr/>
            </p:nvSpPr>
            <p:spPr>
              <a:xfrm>
                <a:off x="1781175" y="396875"/>
                <a:ext cx="42863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400" y="3086"/>
                    </a:moveTo>
                    <a:lnTo>
                      <a:pt x="18400" y="3086"/>
                    </a:lnTo>
                    <a:lnTo>
                      <a:pt x="18400" y="3086"/>
                    </a:lnTo>
                    <a:lnTo>
                      <a:pt x="18400" y="3086"/>
                    </a:lnTo>
                    <a:lnTo>
                      <a:pt x="18400" y="3086"/>
                    </a:lnTo>
                    <a:lnTo>
                      <a:pt x="18400" y="6171"/>
                    </a:lnTo>
                    <a:lnTo>
                      <a:pt x="18400" y="6171"/>
                    </a:lnTo>
                    <a:lnTo>
                      <a:pt x="18400" y="6171"/>
                    </a:lnTo>
                    <a:lnTo>
                      <a:pt x="17600" y="6171"/>
                    </a:lnTo>
                    <a:lnTo>
                      <a:pt x="17600" y="6171"/>
                    </a:lnTo>
                    <a:lnTo>
                      <a:pt x="17600" y="6171"/>
                    </a:lnTo>
                    <a:lnTo>
                      <a:pt x="17600" y="6171"/>
                    </a:lnTo>
                    <a:lnTo>
                      <a:pt x="16800" y="6171"/>
                    </a:lnTo>
                    <a:lnTo>
                      <a:pt x="16800" y="6171"/>
                    </a:lnTo>
                    <a:lnTo>
                      <a:pt x="16000" y="6171"/>
                    </a:lnTo>
                    <a:lnTo>
                      <a:pt x="16000" y="9257"/>
                    </a:lnTo>
                    <a:lnTo>
                      <a:pt x="15200" y="9257"/>
                    </a:lnTo>
                    <a:lnTo>
                      <a:pt x="14400" y="9257"/>
                    </a:lnTo>
                    <a:lnTo>
                      <a:pt x="13600" y="9257"/>
                    </a:lnTo>
                    <a:lnTo>
                      <a:pt x="13600" y="6171"/>
                    </a:lnTo>
                    <a:lnTo>
                      <a:pt x="12800" y="6171"/>
                    </a:lnTo>
                    <a:lnTo>
                      <a:pt x="12000" y="6171"/>
                    </a:lnTo>
                    <a:lnTo>
                      <a:pt x="10400" y="6171"/>
                    </a:lnTo>
                    <a:lnTo>
                      <a:pt x="8800" y="6171"/>
                    </a:lnTo>
                    <a:lnTo>
                      <a:pt x="8000" y="6171"/>
                    </a:lnTo>
                    <a:lnTo>
                      <a:pt x="6400" y="3086"/>
                    </a:lnTo>
                    <a:lnTo>
                      <a:pt x="4800" y="3086"/>
                    </a:lnTo>
                    <a:lnTo>
                      <a:pt x="3200" y="0"/>
                    </a:lnTo>
                    <a:lnTo>
                      <a:pt x="1600" y="0"/>
                    </a:lnTo>
                    <a:lnTo>
                      <a:pt x="800" y="0"/>
                    </a:lnTo>
                    <a:lnTo>
                      <a:pt x="0" y="12343"/>
                    </a:lnTo>
                    <a:lnTo>
                      <a:pt x="1600" y="12343"/>
                    </a:lnTo>
                    <a:lnTo>
                      <a:pt x="2400" y="12343"/>
                    </a:lnTo>
                    <a:lnTo>
                      <a:pt x="4000" y="15429"/>
                    </a:lnTo>
                    <a:lnTo>
                      <a:pt x="5600" y="15429"/>
                    </a:lnTo>
                    <a:lnTo>
                      <a:pt x="7200" y="18514"/>
                    </a:lnTo>
                    <a:lnTo>
                      <a:pt x="8800" y="18514"/>
                    </a:lnTo>
                    <a:lnTo>
                      <a:pt x="9600" y="18514"/>
                    </a:lnTo>
                    <a:lnTo>
                      <a:pt x="11200" y="21600"/>
                    </a:lnTo>
                    <a:lnTo>
                      <a:pt x="12000" y="21600"/>
                    </a:lnTo>
                    <a:lnTo>
                      <a:pt x="12800" y="21600"/>
                    </a:lnTo>
                    <a:lnTo>
                      <a:pt x="13600" y="21600"/>
                    </a:lnTo>
                    <a:lnTo>
                      <a:pt x="14400" y="21600"/>
                    </a:lnTo>
                    <a:lnTo>
                      <a:pt x="15200" y="21600"/>
                    </a:lnTo>
                    <a:lnTo>
                      <a:pt x="16000" y="21600"/>
                    </a:lnTo>
                    <a:lnTo>
                      <a:pt x="16800" y="21600"/>
                    </a:lnTo>
                    <a:lnTo>
                      <a:pt x="16800" y="21600"/>
                    </a:lnTo>
                    <a:lnTo>
                      <a:pt x="17600" y="21600"/>
                    </a:lnTo>
                    <a:lnTo>
                      <a:pt x="18400" y="18514"/>
                    </a:lnTo>
                    <a:lnTo>
                      <a:pt x="19200" y="18514"/>
                    </a:lnTo>
                    <a:lnTo>
                      <a:pt x="19200" y="18514"/>
                    </a:lnTo>
                    <a:lnTo>
                      <a:pt x="20000" y="15429"/>
                    </a:lnTo>
                    <a:lnTo>
                      <a:pt x="20000" y="15429"/>
                    </a:lnTo>
                    <a:lnTo>
                      <a:pt x="20000" y="15429"/>
                    </a:lnTo>
                    <a:lnTo>
                      <a:pt x="20800" y="15429"/>
                    </a:lnTo>
                    <a:lnTo>
                      <a:pt x="20800" y="12343"/>
                    </a:lnTo>
                    <a:lnTo>
                      <a:pt x="20800" y="12343"/>
                    </a:lnTo>
                    <a:lnTo>
                      <a:pt x="21600" y="12343"/>
                    </a:lnTo>
                    <a:lnTo>
                      <a:pt x="21600" y="9257"/>
                    </a:lnTo>
                    <a:lnTo>
                      <a:pt x="21600" y="9257"/>
                    </a:lnTo>
                    <a:lnTo>
                      <a:pt x="18400" y="30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36" name="Shape 1136"/>
              <p:cNvSpPr/>
              <p:nvPr/>
            </p:nvSpPr>
            <p:spPr>
              <a:xfrm>
                <a:off x="1801812" y="361950"/>
                <a:ext cx="238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592"/>
                    </a:moveTo>
                    <a:lnTo>
                      <a:pt x="0" y="2592"/>
                    </a:lnTo>
                    <a:lnTo>
                      <a:pt x="1440" y="4320"/>
                    </a:lnTo>
                    <a:lnTo>
                      <a:pt x="2880" y="5184"/>
                    </a:lnTo>
                    <a:lnTo>
                      <a:pt x="4320" y="6048"/>
                    </a:lnTo>
                    <a:lnTo>
                      <a:pt x="5760" y="7776"/>
                    </a:lnTo>
                    <a:lnTo>
                      <a:pt x="7200" y="9504"/>
                    </a:lnTo>
                    <a:lnTo>
                      <a:pt x="8640" y="10368"/>
                    </a:lnTo>
                    <a:lnTo>
                      <a:pt x="10080" y="11232"/>
                    </a:lnTo>
                    <a:lnTo>
                      <a:pt x="10080" y="12096"/>
                    </a:lnTo>
                    <a:lnTo>
                      <a:pt x="11520" y="12096"/>
                    </a:lnTo>
                    <a:lnTo>
                      <a:pt x="11520" y="12960"/>
                    </a:lnTo>
                    <a:lnTo>
                      <a:pt x="11520" y="13824"/>
                    </a:lnTo>
                    <a:lnTo>
                      <a:pt x="12960" y="14688"/>
                    </a:lnTo>
                    <a:lnTo>
                      <a:pt x="12960" y="14688"/>
                    </a:lnTo>
                    <a:lnTo>
                      <a:pt x="12960" y="15552"/>
                    </a:lnTo>
                    <a:lnTo>
                      <a:pt x="14400" y="16416"/>
                    </a:lnTo>
                    <a:lnTo>
                      <a:pt x="14400" y="16416"/>
                    </a:lnTo>
                    <a:lnTo>
                      <a:pt x="14400" y="17280"/>
                    </a:lnTo>
                    <a:lnTo>
                      <a:pt x="14400" y="17280"/>
                    </a:lnTo>
                    <a:lnTo>
                      <a:pt x="14400" y="18144"/>
                    </a:lnTo>
                    <a:lnTo>
                      <a:pt x="14400" y="18144"/>
                    </a:lnTo>
                    <a:lnTo>
                      <a:pt x="14400" y="19008"/>
                    </a:lnTo>
                    <a:lnTo>
                      <a:pt x="14400" y="19008"/>
                    </a:lnTo>
                    <a:lnTo>
                      <a:pt x="14400" y="19008"/>
                    </a:lnTo>
                    <a:lnTo>
                      <a:pt x="14400" y="19872"/>
                    </a:lnTo>
                    <a:lnTo>
                      <a:pt x="14400" y="19872"/>
                    </a:lnTo>
                    <a:lnTo>
                      <a:pt x="14400" y="19872"/>
                    </a:lnTo>
                    <a:lnTo>
                      <a:pt x="14400" y="19872"/>
                    </a:lnTo>
                    <a:lnTo>
                      <a:pt x="14400" y="19872"/>
                    </a:lnTo>
                    <a:lnTo>
                      <a:pt x="14400" y="19872"/>
                    </a:lnTo>
                    <a:lnTo>
                      <a:pt x="14400" y="19872"/>
                    </a:lnTo>
                    <a:lnTo>
                      <a:pt x="20160" y="21600"/>
                    </a:lnTo>
                    <a:lnTo>
                      <a:pt x="20160" y="21600"/>
                    </a:lnTo>
                    <a:lnTo>
                      <a:pt x="20160" y="21600"/>
                    </a:lnTo>
                    <a:lnTo>
                      <a:pt x="20160" y="20736"/>
                    </a:lnTo>
                    <a:lnTo>
                      <a:pt x="20160" y="20736"/>
                    </a:lnTo>
                    <a:lnTo>
                      <a:pt x="21600" y="20736"/>
                    </a:lnTo>
                    <a:lnTo>
                      <a:pt x="21600" y="19872"/>
                    </a:lnTo>
                    <a:lnTo>
                      <a:pt x="21600" y="19872"/>
                    </a:lnTo>
                    <a:lnTo>
                      <a:pt x="21600" y="19872"/>
                    </a:lnTo>
                    <a:lnTo>
                      <a:pt x="21600" y="19008"/>
                    </a:lnTo>
                    <a:lnTo>
                      <a:pt x="21600" y="18144"/>
                    </a:lnTo>
                    <a:lnTo>
                      <a:pt x="21600" y="17280"/>
                    </a:lnTo>
                    <a:lnTo>
                      <a:pt x="20160" y="16416"/>
                    </a:lnTo>
                    <a:lnTo>
                      <a:pt x="20160" y="16416"/>
                    </a:lnTo>
                    <a:lnTo>
                      <a:pt x="20160" y="15552"/>
                    </a:lnTo>
                    <a:lnTo>
                      <a:pt x="20160" y="14688"/>
                    </a:lnTo>
                    <a:lnTo>
                      <a:pt x="18720" y="13824"/>
                    </a:lnTo>
                    <a:lnTo>
                      <a:pt x="18720" y="12960"/>
                    </a:lnTo>
                    <a:lnTo>
                      <a:pt x="18720" y="12960"/>
                    </a:lnTo>
                    <a:lnTo>
                      <a:pt x="17280" y="12096"/>
                    </a:lnTo>
                    <a:lnTo>
                      <a:pt x="17280" y="11232"/>
                    </a:lnTo>
                    <a:lnTo>
                      <a:pt x="15840" y="10368"/>
                    </a:lnTo>
                    <a:lnTo>
                      <a:pt x="15840" y="9504"/>
                    </a:lnTo>
                    <a:lnTo>
                      <a:pt x="14400" y="9504"/>
                    </a:lnTo>
                    <a:lnTo>
                      <a:pt x="14400" y="8640"/>
                    </a:lnTo>
                    <a:lnTo>
                      <a:pt x="12960" y="6912"/>
                    </a:lnTo>
                    <a:lnTo>
                      <a:pt x="11520" y="5184"/>
                    </a:lnTo>
                    <a:lnTo>
                      <a:pt x="8640" y="4320"/>
                    </a:lnTo>
                    <a:lnTo>
                      <a:pt x="7200" y="2592"/>
                    </a:lnTo>
                    <a:lnTo>
                      <a:pt x="5760" y="1728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0" y="259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37" name="Shape 1137"/>
              <p:cNvSpPr/>
              <p:nvPr/>
            </p:nvSpPr>
            <p:spPr>
              <a:xfrm>
                <a:off x="1781175" y="330200"/>
                <a:ext cx="25400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939"/>
                    </a:lnTo>
                    <a:lnTo>
                      <a:pt x="0" y="939"/>
                    </a:lnTo>
                    <a:lnTo>
                      <a:pt x="0" y="939"/>
                    </a:lnTo>
                    <a:lnTo>
                      <a:pt x="0" y="1878"/>
                    </a:lnTo>
                    <a:lnTo>
                      <a:pt x="0" y="1878"/>
                    </a:lnTo>
                    <a:lnTo>
                      <a:pt x="0" y="2817"/>
                    </a:lnTo>
                    <a:lnTo>
                      <a:pt x="0" y="2817"/>
                    </a:lnTo>
                    <a:lnTo>
                      <a:pt x="0" y="3757"/>
                    </a:lnTo>
                    <a:lnTo>
                      <a:pt x="0" y="3757"/>
                    </a:lnTo>
                    <a:lnTo>
                      <a:pt x="0" y="4696"/>
                    </a:lnTo>
                    <a:lnTo>
                      <a:pt x="0" y="5635"/>
                    </a:lnTo>
                    <a:lnTo>
                      <a:pt x="0" y="6574"/>
                    </a:lnTo>
                    <a:lnTo>
                      <a:pt x="1350" y="6574"/>
                    </a:lnTo>
                    <a:lnTo>
                      <a:pt x="1350" y="7513"/>
                    </a:lnTo>
                    <a:lnTo>
                      <a:pt x="1350" y="8452"/>
                    </a:lnTo>
                    <a:lnTo>
                      <a:pt x="2700" y="9391"/>
                    </a:lnTo>
                    <a:lnTo>
                      <a:pt x="2700" y="9391"/>
                    </a:lnTo>
                    <a:lnTo>
                      <a:pt x="4050" y="10330"/>
                    </a:lnTo>
                    <a:lnTo>
                      <a:pt x="4050" y="11270"/>
                    </a:lnTo>
                    <a:lnTo>
                      <a:pt x="5400" y="12209"/>
                    </a:lnTo>
                    <a:lnTo>
                      <a:pt x="6750" y="14087"/>
                    </a:lnTo>
                    <a:lnTo>
                      <a:pt x="8100" y="15026"/>
                    </a:lnTo>
                    <a:lnTo>
                      <a:pt x="10800" y="16904"/>
                    </a:lnTo>
                    <a:lnTo>
                      <a:pt x="12150" y="17843"/>
                    </a:lnTo>
                    <a:lnTo>
                      <a:pt x="13500" y="18783"/>
                    </a:lnTo>
                    <a:lnTo>
                      <a:pt x="14850" y="20661"/>
                    </a:lnTo>
                    <a:lnTo>
                      <a:pt x="17550" y="21600"/>
                    </a:lnTo>
                    <a:lnTo>
                      <a:pt x="21600" y="18783"/>
                    </a:lnTo>
                    <a:lnTo>
                      <a:pt x="20250" y="17843"/>
                    </a:lnTo>
                    <a:lnTo>
                      <a:pt x="18900" y="16904"/>
                    </a:lnTo>
                    <a:lnTo>
                      <a:pt x="16200" y="15026"/>
                    </a:lnTo>
                    <a:lnTo>
                      <a:pt x="14850" y="14087"/>
                    </a:lnTo>
                    <a:lnTo>
                      <a:pt x="13500" y="12209"/>
                    </a:lnTo>
                    <a:lnTo>
                      <a:pt x="12150" y="11270"/>
                    </a:lnTo>
                    <a:lnTo>
                      <a:pt x="10800" y="10330"/>
                    </a:lnTo>
                    <a:lnTo>
                      <a:pt x="9450" y="8452"/>
                    </a:lnTo>
                    <a:lnTo>
                      <a:pt x="8100" y="8452"/>
                    </a:lnTo>
                    <a:lnTo>
                      <a:pt x="8100" y="7513"/>
                    </a:lnTo>
                    <a:lnTo>
                      <a:pt x="6750" y="6574"/>
                    </a:lnTo>
                    <a:lnTo>
                      <a:pt x="6750" y="6574"/>
                    </a:lnTo>
                    <a:lnTo>
                      <a:pt x="6750" y="5635"/>
                    </a:lnTo>
                    <a:lnTo>
                      <a:pt x="6750" y="5635"/>
                    </a:lnTo>
                    <a:lnTo>
                      <a:pt x="5400" y="4696"/>
                    </a:lnTo>
                    <a:lnTo>
                      <a:pt x="5400" y="4696"/>
                    </a:lnTo>
                    <a:lnTo>
                      <a:pt x="5400" y="3757"/>
                    </a:lnTo>
                    <a:lnTo>
                      <a:pt x="5400" y="3757"/>
                    </a:lnTo>
                    <a:lnTo>
                      <a:pt x="5400" y="2817"/>
                    </a:lnTo>
                    <a:lnTo>
                      <a:pt x="5400" y="2817"/>
                    </a:lnTo>
                    <a:lnTo>
                      <a:pt x="5400" y="2817"/>
                    </a:lnTo>
                    <a:lnTo>
                      <a:pt x="5400" y="2817"/>
                    </a:lnTo>
                    <a:lnTo>
                      <a:pt x="5400" y="2817"/>
                    </a:lnTo>
                    <a:lnTo>
                      <a:pt x="5400" y="2817"/>
                    </a:lnTo>
                    <a:lnTo>
                      <a:pt x="5400" y="2817"/>
                    </a:lnTo>
                    <a:lnTo>
                      <a:pt x="5400" y="1878"/>
                    </a:lnTo>
                    <a:lnTo>
                      <a:pt x="5400" y="1878"/>
                    </a:lnTo>
                    <a:lnTo>
                      <a:pt x="5400" y="1878"/>
                    </a:lnTo>
                    <a:lnTo>
                      <a:pt x="5400" y="18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38" name="Shape 1138"/>
              <p:cNvSpPr/>
              <p:nvPr/>
            </p:nvSpPr>
            <p:spPr>
              <a:xfrm>
                <a:off x="1781175" y="325437"/>
                <a:ext cx="44450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9257"/>
                    </a:moveTo>
                    <a:lnTo>
                      <a:pt x="21600" y="9257"/>
                    </a:lnTo>
                    <a:lnTo>
                      <a:pt x="20057" y="6171"/>
                    </a:lnTo>
                    <a:lnTo>
                      <a:pt x="18514" y="6171"/>
                    </a:lnTo>
                    <a:lnTo>
                      <a:pt x="16971" y="3086"/>
                    </a:lnTo>
                    <a:lnTo>
                      <a:pt x="15429" y="3086"/>
                    </a:lnTo>
                    <a:lnTo>
                      <a:pt x="13886" y="3086"/>
                    </a:lnTo>
                    <a:lnTo>
                      <a:pt x="12343" y="0"/>
                    </a:lnTo>
                    <a:lnTo>
                      <a:pt x="10800" y="0"/>
                    </a:lnTo>
                    <a:lnTo>
                      <a:pt x="10029" y="0"/>
                    </a:lnTo>
                    <a:lnTo>
                      <a:pt x="9257" y="0"/>
                    </a:lnTo>
                    <a:lnTo>
                      <a:pt x="8486" y="0"/>
                    </a:lnTo>
                    <a:lnTo>
                      <a:pt x="7714" y="0"/>
                    </a:lnTo>
                    <a:lnTo>
                      <a:pt x="6943" y="0"/>
                    </a:lnTo>
                    <a:lnTo>
                      <a:pt x="6171" y="0"/>
                    </a:lnTo>
                    <a:lnTo>
                      <a:pt x="5400" y="0"/>
                    </a:lnTo>
                    <a:lnTo>
                      <a:pt x="4629" y="0"/>
                    </a:lnTo>
                    <a:lnTo>
                      <a:pt x="4629" y="0"/>
                    </a:lnTo>
                    <a:lnTo>
                      <a:pt x="3857" y="0"/>
                    </a:lnTo>
                    <a:lnTo>
                      <a:pt x="3086" y="0"/>
                    </a:lnTo>
                    <a:lnTo>
                      <a:pt x="3086" y="3086"/>
                    </a:lnTo>
                    <a:lnTo>
                      <a:pt x="2314" y="3086"/>
                    </a:lnTo>
                    <a:lnTo>
                      <a:pt x="2314" y="3086"/>
                    </a:lnTo>
                    <a:lnTo>
                      <a:pt x="1543" y="3086"/>
                    </a:lnTo>
                    <a:lnTo>
                      <a:pt x="1543" y="3086"/>
                    </a:lnTo>
                    <a:lnTo>
                      <a:pt x="1543" y="6171"/>
                    </a:lnTo>
                    <a:lnTo>
                      <a:pt x="771" y="6171"/>
                    </a:lnTo>
                    <a:lnTo>
                      <a:pt x="771" y="6171"/>
                    </a:lnTo>
                    <a:lnTo>
                      <a:pt x="771" y="9257"/>
                    </a:lnTo>
                    <a:lnTo>
                      <a:pt x="0" y="9257"/>
                    </a:lnTo>
                    <a:lnTo>
                      <a:pt x="3086" y="15429"/>
                    </a:lnTo>
                    <a:lnTo>
                      <a:pt x="3086" y="15429"/>
                    </a:lnTo>
                    <a:lnTo>
                      <a:pt x="3086" y="15429"/>
                    </a:lnTo>
                    <a:lnTo>
                      <a:pt x="3086" y="15429"/>
                    </a:lnTo>
                    <a:lnTo>
                      <a:pt x="3086" y="15429"/>
                    </a:lnTo>
                    <a:lnTo>
                      <a:pt x="3857" y="15429"/>
                    </a:lnTo>
                    <a:lnTo>
                      <a:pt x="3857" y="15429"/>
                    </a:lnTo>
                    <a:lnTo>
                      <a:pt x="3857" y="15429"/>
                    </a:lnTo>
                    <a:lnTo>
                      <a:pt x="3857" y="15429"/>
                    </a:lnTo>
                    <a:lnTo>
                      <a:pt x="3857" y="15429"/>
                    </a:lnTo>
                    <a:lnTo>
                      <a:pt x="4629" y="12343"/>
                    </a:lnTo>
                    <a:lnTo>
                      <a:pt x="4629" y="12343"/>
                    </a:lnTo>
                    <a:lnTo>
                      <a:pt x="4629" y="12343"/>
                    </a:lnTo>
                    <a:lnTo>
                      <a:pt x="5400" y="12343"/>
                    </a:lnTo>
                    <a:lnTo>
                      <a:pt x="6171" y="12343"/>
                    </a:lnTo>
                    <a:lnTo>
                      <a:pt x="6171" y="12343"/>
                    </a:lnTo>
                    <a:lnTo>
                      <a:pt x="6943" y="12343"/>
                    </a:lnTo>
                    <a:lnTo>
                      <a:pt x="7714" y="12343"/>
                    </a:lnTo>
                    <a:lnTo>
                      <a:pt x="8486" y="12343"/>
                    </a:lnTo>
                    <a:lnTo>
                      <a:pt x="8486" y="12343"/>
                    </a:lnTo>
                    <a:lnTo>
                      <a:pt x="9257" y="12343"/>
                    </a:lnTo>
                    <a:lnTo>
                      <a:pt x="10800" y="12343"/>
                    </a:lnTo>
                    <a:lnTo>
                      <a:pt x="12343" y="15429"/>
                    </a:lnTo>
                    <a:lnTo>
                      <a:pt x="13886" y="15429"/>
                    </a:lnTo>
                    <a:lnTo>
                      <a:pt x="14657" y="15429"/>
                    </a:lnTo>
                    <a:lnTo>
                      <a:pt x="16200" y="18514"/>
                    </a:lnTo>
                    <a:lnTo>
                      <a:pt x="17743" y="18514"/>
                    </a:lnTo>
                    <a:lnTo>
                      <a:pt x="19286" y="18514"/>
                    </a:lnTo>
                    <a:lnTo>
                      <a:pt x="20829" y="21600"/>
                    </a:lnTo>
                    <a:lnTo>
                      <a:pt x="20829" y="21600"/>
                    </a:lnTo>
                    <a:lnTo>
                      <a:pt x="21600" y="925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39" name="Shape 1139"/>
              <p:cNvSpPr/>
              <p:nvPr/>
            </p:nvSpPr>
            <p:spPr>
              <a:xfrm>
                <a:off x="1824037" y="330200"/>
                <a:ext cx="42863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400" y="3086"/>
                    </a:moveTo>
                    <a:lnTo>
                      <a:pt x="18400" y="3086"/>
                    </a:lnTo>
                    <a:lnTo>
                      <a:pt x="18400" y="3086"/>
                    </a:lnTo>
                    <a:lnTo>
                      <a:pt x="18400" y="3086"/>
                    </a:lnTo>
                    <a:lnTo>
                      <a:pt x="18400" y="3086"/>
                    </a:lnTo>
                    <a:lnTo>
                      <a:pt x="18400" y="3086"/>
                    </a:lnTo>
                    <a:lnTo>
                      <a:pt x="18400" y="3086"/>
                    </a:lnTo>
                    <a:lnTo>
                      <a:pt x="18400" y="3086"/>
                    </a:lnTo>
                    <a:lnTo>
                      <a:pt x="18400" y="3086"/>
                    </a:lnTo>
                    <a:lnTo>
                      <a:pt x="17600" y="6171"/>
                    </a:lnTo>
                    <a:lnTo>
                      <a:pt x="17600" y="6171"/>
                    </a:lnTo>
                    <a:lnTo>
                      <a:pt x="17600" y="6171"/>
                    </a:lnTo>
                    <a:lnTo>
                      <a:pt x="16800" y="6171"/>
                    </a:lnTo>
                    <a:lnTo>
                      <a:pt x="16800" y="6171"/>
                    </a:lnTo>
                    <a:lnTo>
                      <a:pt x="16000" y="6171"/>
                    </a:lnTo>
                    <a:lnTo>
                      <a:pt x="15200" y="6171"/>
                    </a:lnTo>
                    <a:lnTo>
                      <a:pt x="15200" y="6171"/>
                    </a:lnTo>
                    <a:lnTo>
                      <a:pt x="14400" y="6171"/>
                    </a:lnTo>
                    <a:lnTo>
                      <a:pt x="13600" y="6171"/>
                    </a:lnTo>
                    <a:lnTo>
                      <a:pt x="13600" y="6171"/>
                    </a:lnTo>
                    <a:lnTo>
                      <a:pt x="12800" y="6171"/>
                    </a:lnTo>
                    <a:lnTo>
                      <a:pt x="12000" y="6171"/>
                    </a:lnTo>
                    <a:lnTo>
                      <a:pt x="11200" y="6171"/>
                    </a:lnTo>
                    <a:lnTo>
                      <a:pt x="10400" y="6171"/>
                    </a:lnTo>
                    <a:lnTo>
                      <a:pt x="9600" y="6171"/>
                    </a:lnTo>
                    <a:lnTo>
                      <a:pt x="9600" y="6171"/>
                    </a:lnTo>
                    <a:lnTo>
                      <a:pt x="8000" y="3086"/>
                    </a:lnTo>
                    <a:lnTo>
                      <a:pt x="6400" y="3086"/>
                    </a:lnTo>
                    <a:lnTo>
                      <a:pt x="4800" y="3086"/>
                    </a:lnTo>
                    <a:lnTo>
                      <a:pt x="3200" y="0"/>
                    </a:lnTo>
                    <a:lnTo>
                      <a:pt x="1600" y="0"/>
                    </a:lnTo>
                    <a:lnTo>
                      <a:pt x="800" y="0"/>
                    </a:lnTo>
                    <a:lnTo>
                      <a:pt x="0" y="12343"/>
                    </a:lnTo>
                    <a:lnTo>
                      <a:pt x="800" y="12343"/>
                    </a:lnTo>
                    <a:lnTo>
                      <a:pt x="2400" y="12343"/>
                    </a:lnTo>
                    <a:lnTo>
                      <a:pt x="4000" y="15429"/>
                    </a:lnTo>
                    <a:lnTo>
                      <a:pt x="5600" y="15429"/>
                    </a:lnTo>
                    <a:lnTo>
                      <a:pt x="7200" y="18514"/>
                    </a:lnTo>
                    <a:lnTo>
                      <a:pt x="8800" y="18514"/>
                    </a:lnTo>
                    <a:lnTo>
                      <a:pt x="9600" y="18514"/>
                    </a:lnTo>
                    <a:lnTo>
                      <a:pt x="10400" y="18514"/>
                    </a:lnTo>
                    <a:lnTo>
                      <a:pt x="11200" y="18514"/>
                    </a:lnTo>
                    <a:lnTo>
                      <a:pt x="12000" y="18514"/>
                    </a:lnTo>
                    <a:lnTo>
                      <a:pt x="12000" y="18514"/>
                    </a:lnTo>
                    <a:lnTo>
                      <a:pt x="13600" y="21600"/>
                    </a:lnTo>
                    <a:lnTo>
                      <a:pt x="13600" y="21600"/>
                    </a:lnTo>
                    <a:lnTo>
                      <a:pt x="14400" y="21600"/>
                    </a:lnTo>
                    <a:lnTo>
                      <a:pt x="15200" y="21600"/>
                    </a:lnTo>
                    <a:lnTo>
                      <a:pt x="16000" y="21600"/>
                    </a:lnTo>
                    <a:lnTo>
                      <a:pt x="16800" y="18514"/>
                    </a:lnTo>
                    <a:lnTo>
                      <a:pt x="16800" y="18514"/>
                    </a:lnTo>
                    <a:lnTo>
                      <a:pt x="17600" y="18514"/>
                    </a:lnTo>
                    <a:lnTo>
                      <a:pt x="18400" y="18514"/>
                    </a:lnTo>
                    <a:lnTo>
                      <a:pt x="19200" y="18514"/>
                    </a:lnTo>
                    <a:lnTo>
                      <a:pt x="19200" y="15429"/>
                    </a:lnTo>
                    <a:lnTo>
                      <a:pt x="20000" y="15429"/>
                    </a:lnTo>
                    <a:lnTo>
                      <a:pt x="20000" y="15429"/>
                    </a:lnTo>
                    <a:lnTo>
                      <a:pt x="20000" y="15429"/>
                    </a:lnTo>
                    <a:lnTo>
                      <a:pt x="20800" y="12343"/>
                    </a:lnTo>
                    <a:lnTo>
                      <a:pt x="20800" y="12343"/>
                    </a:lnTo>
                    <a:lnTo>
                      <a:pt x="20800" y="12343"/>
                    </a:lnTo>
                    <a:lnTo>
                      <a:pt x="20800" y="9257"/>
                    </a:lnTo>
                    <a:lnTo>
                      <a:pt x="21600" y="9257"/>
                    </a:lnTo>
                    <a:lnTo>
                      <a:pt x="21600" y="9257"/>
                    </a:lnTo>
                    <a:lnTo>
                      <a:pt x="18400" y="30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40" name="Shape 1140"/>
              <p:cNvSpPr/>
              <p:nvPr/>
            </p:nvSpPr>
            <p:spPr>
              <a:xfrm>
                <a:off x="1843087" y="295275"/>
                <a:ext cx="25401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592"/>
                    </a:moveTo>
                    <a:lnTo>
                      <a:pt x="0" y="2592"/>
                    </a:lnTo>
                    <a:lnTo>
                      <a:pt x="2700" y="3456"/>
                    </a:lnTo>
                    <a:lnTo>
                      <a:pt x="4050" y="5184"/>
                    </a:lnTo>
                    <a:lnTo>
                      <a:pt x="5400" y="6912"/>
                    </a:lnTo>
                    <a:lnTo>
                      <a:pt x="6750" y="8640"/>
                    </a:lnTo>
                    <a:lnTo>
                      <a:pt x="8100" y="9504"/>
                    </a:lnTo>
                    <a:lnTo>
                      <a:pt x="9450" y="11232"/>
                    </a:lnTo>
                    <a:lnTo>
                      <a:pt x="10800" y="12096"/>
                    </a:lnTo>
                    <a:lnTo>
                      <a:pt x="12150" y="13824"/>
                    </a:lnTo>
                    <a:lnTo>
                      <a:pt x="13500" y="13824"/>
                    </a:lnTo>
                    <a:lnTo>
                      <a:pt x="13500" y="14688"/>
                    </a:lnTo>
                    <a:lnTo>
                      <a:pt x="13500" y="15552"/>
                    </a:lnTo>
                    <a:lnTo>
                      <a:pt x="14850" y="15552"/>
                    </a:lnTo>
                    <a:lnTo>
                      <a:pt x="14850" y="16416"/>
                    </a:lnTo>
                    <a:lnTo>
                      <a:pt x="14850" y="16416"/>
                    </a:lnTo>
                    <a:lnTo>
                      <a:pt x="14850" y="17280"/>
                    </a:lnTo>
                    <a:lnTo>
                      <a:pt x="14850" y="17280"/>
                    </a:lnTo>
                    <a:lnTo>
                      <a:pt x="14850" y="18144"/>
                    </a:lnTo>
                    <a:lnTo>
                      <a:pt x="14850" y="18144"/>
                    </a:lnTo>
                    <a:lnTo>
                      <a:pt x="16200" y="19008"/>
                    </a:lnTo>
                    <a:lnTo>
                      <a:pt x="14850" y="19008"/>
                    </a:lnTo>
                    <a:lnTo>
                      <a:pt x="14850" y="19008"/>
                    </a:lnTo>
                    <a:lnTo>
                      <a:pt x="14850" y="19008"/>
                    </a:lnTo>
                    <a:lnTo>
                      <a:pt x="14850" y="19008"/>
                    </a:lnTo>
                    <a:lnTo>
                      <a:pt x="14850" y="19008"/>
                    </a:lnTo>
                    <a:lnTo>
                      <a:pt x="14850" y="19872"/>
                    </a:lnTo>
                    <a:lnTo>
                      <a:pt x="14850" y="19872"/>
                    </a:lnTo>
                    <a:lnTo>
                      <a:pt x="14850" y="19872"/>
                    </a:lnTo>
                    <a:lnTo>
                      <a:pt x="14850" y="19872"/>
                    </a:lnTo>
                    <a:lnTo>
                      <a:pt x="20250" y="21600"/>
                    </a:lnTo>
                    <a:lnTo>
                      <a:pt x="20250" y="21600"/>
                    </a:lnTo>
                    <a:lnTo>
                      <a:pt x="20250" y="20736"/>
                    </a:lnTo>
                    <a:lnTo>
                      <a:pt x="20250" y="20736"/>
                    </a:lnTo>
                    <a:lnTo>
                      <a:pt x="20250" y="20736"/>
                    </a:lnTo>
                    <a:lnTo>
                      <a:pt x="20250" y="19872"/>
                    </a:lnTo>
                    <a:lnTo>
                      <a:pt x="21600" y="19872"/>
                    </a:lnTo>
                    <a:lnTo>
                      <a:pt x="21600" y="19872"/>
                    </a:lnTo>
                    <a:lnTo>
                      <a:pt x="21600" y="19008"/>
                    </a:lnTo>
                    <a:lnTo>
                      <a:pt x="21600" y="19008"/>
                    </a:lnTo>
                    <a:lnTo>
                      <a:pt x="21600" y="18144"/>
                    </a:lnTo>
                    <a:lnTo>
                      <a:pt x="21600" y="17280"/>
                    </a:lnTo>
                    <a:lnTo>
                      <a:pt x="20250" y="16416"/>
                    </a:lnTo>
                    <a:lnTo>
                      <a:pt x="20250" y="16416"/>
                    </a:lnTo>
                    <a:lnTo>
                      <a:pt x="20250" y="15552"/>
                    </a:lnTo>
                    <a:lnTo>
                      <a:pt x="20250" y="14688"/>
                    </a:lnTo>
                    <a:lnTo>
                      <a:pt x="18900" y="13824"/>
                    </a:lnTo>
                    <a:lnTo>
                      <a:pt x="18900" y="13824"/>
                    </a:lnTo>
                    <a:lnTo>
                      <a:pt x="18900" y="12960"/>
                    </a:lnTo>
                    <a:lnTo>
                      <a:pt x="17550" y="12096"/>
                    </a:lnTo>
                    <a:lnTo>
                      <a:pt x="17550" y="11232"/>
                    </a:lnTo>
                    <a:lnTo>
                      <a:pt x="16200" y="10368"/>
                    </a:lnTo>
                    <a:lnTo>
                      <a:pt x="14850" y="8640"/>
                    </a:lnTo>
                    <a:lnTo>
                      <a:pt x="13500" y="7776"/>
                    </a:lnTo>
                    <a:lnTo>
                      <a:pt x="12150" y="6048"/>
                    </a:lnTo>
                    <a:lnTo>
                      <a:pt x="10800" y="4320"/>
                    </a:lnTo>
                    <a:lnTo>
                      <a:pt x="8100" y="3456"/>
                    </a:lnTo>
                    <a:lnTo>
                      <a:pt x="6750" y="1728"/>
                    </a:lnTo>
                    <a:lnTo>
                      <a:pt x="5400" y="0"/>
                    </a:lnTo>
                    <a:lnTo>
                      <a:pt x="5400" y="0"/>
                    </a:lnTo>
                    <a:lnTo>
                      <a:pt x="0" y="259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41" name="Shape 1141"/>
              <p:cNvSpPr/>
              <p:nvPr/>
            </p:nvSpPr>
            <p:spPr>
              <a:xfrm>
                <a:off x="1836737" y="271462"/>
                <a:ext cx="12701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100" y="0"/>
                    </a:moveTo>
                    <a:lnTo>
                      <a:pt x="8100" y="0"/>
                    </a:lnTo>
                    <a:lnTo>
                      <a:pt x="8100" y="1200"/>
                    </a:lnTo>
                    <a:lnTo>
                      <a:pt x="5400" y="2400"/>
                    </a:lnTo>
                    <a:lnTo>
                      <a:pt x="2700" y="3600"/>
                    </a:lnTo>
                    <a:lnTo>
                      <a:pt x="2700" y="3600"/>
                    </a:lnTo>
                    <a:lnTo>
                      <a:pt x="2700" y="3600"/>
                    </a:lnTo>
                    <a:lnTo>
                      <a:pt x="2700" y="4800"/>
                    </a:lnTo>
                    <a:lnTo>
                      <a:pt x="2700" y="4800"/>
                    </a:lnTo>
                    <a:lnTo>
                      <a:pt x="2700" y="6000"/>
                    </a:lnTo>
                    <a:lnTo>
                      <a:pt x="2700" y="6000"/>
                    </a:lnTo>
                    <a:lnTo>
                      <a:pt x="2700" y="7200"/>
                    </a:lnTo>
                    <a:lnTo>
                      <a:pt x="0" y="8400"/>
                    </a:lnTo>
                    <a:lnTo>
                      <a:pt x="0" y="8400"/>
                    </a:lnTo>
                    <a:lnTo>
                      <a:pt x="0" y="9600"/>
                    </a:lnTo>
                    <a:lnTo>
                      <a:pt x="2700" y="9600"/>
                    </a:lnTo>
                    <a:lnTo>
                      <a:pt x="2700" y="10800"/>
                    </a:lnTo>
                    <a:lnTo>
                      <a:pt x="2700" y="12000"/>
                    </a:lnTo>
                    <a:lnTo>
                      <a:pt x="2700" y="12000"/>
                    </a:lnTo>
                    <a:lnTo>
                      <a:pt x="2700" y="13200"/>
                    </a:lnTo>
                    <a:lnTo>
                      <a:pt x="2700" y="14400"/>
                    </a:lnTo>
                    <a:lnTo>
                      <a:pt x="5400" y="15600"/>
                    </a:lnTo>
                    <a:lnTo>
                      <a:pt x="5400" y="15600"/>
                    </a:lnTo>
                    <a:lnTo>
                      <a:pt x="5400" y="16800"/>
                    </a:lnTo>
                    <a:lnTo>
                      <a:pt x="8100" y="18000"/>
                    </a:lnTo>
                    <a:lnTo>
                      <a:pt x="8100" y="19200"/>
                    </a:lnTo>
                    <a:lnTo>
                      <a:pt x="10800" y="20400"/>
                    </a:lnTo>
                    <a:lnTo>
                      <a:pt x="10800" y="21600"/>
                    </a:lnTo>
                    <a:lnTo>
                      <a:pt x="21600" y="18000"/>
                    </a:lnTo>
                    <a:lnTo>
                      <a:pt x="18900" y="16800"/>
                    </a:lnTo>
                    <a:lnTo>
                      <a:pt x="18900" y="16800"/>
                    </a:lnTo>
                    <a:lnTo>
                      <a:pt x="18900" y="15600"/>
                    </a:lnTo>
                    <a:lnTo>
                      <a:pt x="16200" y="14400"/>
                    </a:lnTo>
                    <a:lnTo>
                      <a:pt x="16200" y="13200"/>
                    </a:lnTo>
                    <a:lnTo>
                      <a:pt x="16200" y="13200"/>
                    </a:lnTo>
                    <a:lnTo>
                      <a:pt x="13500" y="12000"/>
                    </a:lnTo>
                    <a:lnTo>
                      <a:pt x="13500" y="12000"/>
                    </a:lnTo>
                    <a:lnTo>
                      <a:pt x="13500" y="10800"/>
                    </a:lnTo>
                    <a:lnTo>
                      <a:pt x="13500" y="10800"/>
                    </a:lnTo>
                    <a:lnTo>
                      <a:pt x="13500" y="9600"/>
                    </a:lnTo>
                    <a:lnTo>
                      <a:pt x="13500" y="9600"/>
                    </a:lnTo>
                    <a:lnTo>
                      <a:pt x="13500" y="8400"/>
                    </a:lnTo>
                    <a:lnTo>
                      <a:pt x="13500" y="8400"/>
                    </a:lnTo>
                    <a:lnTo>
                      <a:pt x="13500" y="8400"/>
                    </a:lnTo>
                    <a:lnTo>
                      <a:pt x="13500" y="7200"/>
                    </a:lnTo>
                    <a:lnTo>
                      <a:pt x="13500" y="7200"/>
                    </a:lnTo>
                    <a:lnTo>
                      <a:pt x="13500" y="7200"/>
                    </a:lnTo>
                    <a:lnTo>
                      <a:pt x="13500" y="6000"/>
                    </a:lnTo>
                    <a:lnTo>
                      <a:pt x="13500" y="6000"/>
                    </a:lnTo>
                    <a:lnTo>
                      <a:pt x="13500" y="6000"/>
                    </a:lnTo>
                    <a:lnTo>
                      <a:pt x="13500" y="6000"/>
                    </a:lnTo>
                    <a:lnTo>
                      <a:pt x="13500" y="4800"/>
                    </a:lnTo>
                    <a:lnTo>
                      <a:pt x="16200" y="4800"/>
                    </a:lnTo>
                    <a:lnTo>
                      <a:pt x="16200" y="3600"/>
                    </a:lnTo>
                    <a:lnTo>
                      <a:pt x="18900" y="2400"/>
                    </a:lnTo>
                    <a:lnTo>
                      <a:pt x="18900" y="2400"/>
                    </a:lnTo>
                    <a:lnTo>
                      <a:pt x="81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42" name="Shape 1142"/>
              <p:cNvSpPr/>
              <p:nvPr/>
            </p:nvSpPr>
            <p:spPr>
              <a:xfrm>
                <a:off x="1841500" y="258762"/>
                <a:ext cx="28575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400" y="0"/>
                    </a:moveTo>
                    <a:lnTo>
                      <a:pt x="20400" y="0"/>
                    </a:lnTo>
                    <a:lnTo>
                      <a:pt x="18000" y="0"/>
                    </a:lnTo>
                    <a:lnTo>
                      <a:pt x="15600" y="2160"/>
                    </a:lnTo>
                    <a:lnTo>
                      <a:pt x="14400" y="2160"/>
                    </a:lnTo>
                    <a:lnTo>
                      <a:pt x="12000" y="4320"/>
                    </a:lnTo>
                    <a:lnTo>
                      <a:pt x="10800" y="4320"/>
                    </a:lnTo>
                    <a:lnTo>
                      <a:pt x="9600" y="6480"/>
                    </a:lnTo>
                    <a:lnTo>
                      <a:pt x="8400" y="6480"/>
                    </a:lnTo>
                    <a:lnTo>
                      <a:pt x="7200" y="8640"/>
                    </a:lnTo>
                    <a:lnTo>
                      <a:pt x="6000" y="8640"/>
                    </a:lnTo>
                    <a:lnTo>
                      <a:pt x="4800" y="8640"/>
                    </a:lnTo>
                    <a:lnTo>
                      <a:pt x="4800" y="8640"/>
                    </a:lnTo>
                    <a:lnTo>
                      <a:pt x="3600" y="10800"/>
                    </a:lnTo>
                    <a:lnTo>
                      <a:pt x="3600" y="10800"/>
                    </a:lnTo>
                    <a:lnTo>
                      <a:pt x="2400" y="10800"/>
                    </a:lnTo>
                    <a:lnTo>
                      <a:pt x="2400" y="12960"/>
                    </a:lnTo>
                    <a:lnTo>
                      <a:pt x="2400" y="12960"/>
                    </a:lnTo>
                    <a:lnTo>
                      <a:pt x="1200" y="12960"/>
                    </a:lnTo>
                    <a:lnTo>
                      <a:pt x="1200" y="15120"/>
                    </a:lnTo>
                    <a:lnTo>
                      <a:pt x="0" y="15120"/>
                    </a:lnTo>
                    <a:lnTo>
                      <a:pt x="0" y="17280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4800" y="19440"/>
                    </a:lnTo>
                    <a:lnTo>
                      <a:pt x="4800" y="19440"/>
                    </a:lnTo>
                    <a:lnTo>
                      <a:pt x="4800" y="19440"/>
                    </a:lnTo>
                    <a:lnTo>
                      <a:pt x="6000" y="19440"/>
                    </a:lnTo>
                    <a:lnTo>
                      <a:pt x="6000" y="19440"/>
                    </a:lnTo>
                    <a:lnTo>
                      <a:pt x="7200" y="17280"/>
                    </a:lnTo>
                    <a:lnTo>
                      <a:pt x="7200" y="17280"/>
                    </a:lnTo>
                    <a:lnTo>
                      <a:pt x="7200" y="17280"/>
                    </a:lnTo>
                    <a:lnTo>
                      <a:pt x="8400" y="17280"/>
                    </a:lnTo>
                    <a:lnTo>
                      <a:pt x="8400" y="15120"/>
                    </a:lnTo>
                    <a:lnTo>
                      <a:pt x="9600" y="15120"/>
                    </a:lnTo>
                    <a:lnTo>
                      <a:pt x="10800" y="15120"/>
                    </a:lnTo>
                    <a:lnTo>
                      <a:pt x="13200" y="12960"/>
                    </a:lnTo>
                    <a:lnTo>
                      <a:pt x="14400" y="12960"/>
                    </a:lnTo>
                    <a:lnTo>
                      <a:pt x="15600" y="12960"/>
                    </a:lnTo>
                    <a:lnTo>
                      <a:pt x="16800" y="10800"/>
                    </a:lnTo>
                    <a:lnTo>
                      <a:pt x="19200" y="10800"/>
                    </a:lnTo>
                    <a:lnTo>
                      <a:pt x="21600" y="8640"/>
                    </a:lnTo>
                    <a:lnTo>
                      <a:pt x="21600" y="8640"/>
                    </a:lnTo>
                    <a:lnTo>
                      <a:pt x="204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43" name="Shape 1143"/>
              <p:cNvSpPr/>
              <p:nvPr/>
            </p:nvSpPr>
            <p:spPr>
              <a:xfrm>
                <a:off x="1868487" y="242887"/>
                <a:ext cx="23813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840" y="0"/>
                    </a:moveTo>
                    <a:lnTo>
                      <a:pt x="15840" y="0"/>
                    </a:lnTo>
                    <a:lnTo>
                      <a:pt x="14400" y="1543"/>
                    </a:lnTo>
                    <a:lnTo>
                      <a:pt x="12960" y="3086"/>
                    </a:lnTo>
                    <a:lnTo>
                      <a:pt x="12960" y="4629"/>
                    </a:lnTo>
                    <a:lnTo>
                      <a:pt x="11520" y="6171"/>
                    </a:lnTo>
                    <a:lnTo>
                      <a:pt x="10080" y="7714"/>
                    </a:lnTo>
                    <a:lnTo>
                      <a:pt x="8640" y="9257"/>
                    </a:lnTo>
                    <a:lnTo>
                      <a:pt x="8640" y="10800"/>
                    </a:lnTo>
                    <a:lnTo>
                      <a:pt x="7200" y="10800"/>
                    </a:lnTo>
                    <a:lnTo>
                      <a:pt x="5760" y="12343"/>
                    </a:lnTo>
                    <a:lnTo>
                      <a:pt x="5760" y="12343"/>
                    </a:lnTo>
                    <a:lnTo>
                      <a:pt x="4320" y="13886"/>
                    </a:lnTo>
                    <a:lnTo>
                      <a:pt x="2880" y="13886"/>
                    </a:lnTo>
                    <a:lnTo>
                      <a:pt x="2880" y="13886"/>
                    </a:lnTo>
                    <a:lnTo>
                      <a:pt x="1440" y="15429"/>
                    </a:lnTo>
                    <a:lnTo>
                      <a:pt x="1440" y="15429"/>
                    </a:lnTo>
                    <a:lnTo>
                      <a:pt x="0" y="15429"/>
                    </a:lnTo>
                    <a:lnTo>
                      <a:pt x="1440" y="21600"/>
                    </a:lnTo>
                    <a:lnTo>
                      <a:pt x="2880" y="21600"/>
                    </a:lnTo>
                    <a:lnTo>
                      <a:pt x="4320" y="21600"/>
                    </a:lnTo>
                    <a:lnTo>
                      <a:pt x="5760" y="20057"/>
                    </a:lnTo>
                    <a:lnTo>
                      <a:pt x="5760" y="20057"/>
                    </a:lnTo>
                    <a:lnTo>
                      <a:pt x="7200" y="18514"/>
                    </a:lnTo>
                    <a:lnTo>
                      <a:pt x="8640" y="18514"/>
                    </a:lnTo>
                    <a:lnTo>
                      <a:pt x="10080" y="16971"/>
                    </a:lnTo>
                    <a:lnTo>
                      <a:pt x="11520" y="15429"/>
                    </a:lnTo>
                    <a:lnTo>
                      <a:pt x="12960" y="15429"/>
                    </a:lnTo>
                    <a:lnTo>
                      <a:pt x="12960" y="13886"/>
                    </a:lnTo>
                    <a:lnTo>
                      <a:pt x="14400" y="12343"/>
                    </a:lnTo>
                    <a:lnTo>
                      <a:pt x="15840" y="10800"/>
                    </a:lnTo>
                    <a:lnTo>
                      <a:pt x="17280" y="9257"/>
                    </a:lnTo>
                    <a:lnTo>
                      <a:pt x="18720" y="7714"/>
                    </a:lnTo>
                    <a:lnTo>
                      <a:pt x="20160" y="6171"/>
                    </a:lnTo>
                    <a:lnTo>
                      <a:pt x="21600" y="4629"/>
                    </a:lnTo>
                    <a:lnTo>
                      <a:pt x="21600" y="4629"/>
                    </a:lnTo>
                    <a:lnTo>
                      <a:pt x="158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44" name="Shape 1144"/>
              <p:cNvSpPr/>
              <p:nvPr/>
            </p:nvSpPr>
            <p:spPr>
              <a:xfrm>
                <a:off x="1885950" y="190500"/>
                <a:ext cx="33338" cy="571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486" y="0"/>
                    </a:moveTo>
                    <a:lnTo>
                      <a:pt x="17486" y="600"/>
                    </a:lnTo>
                    <a:lnTo>
                      <a:pt x="16457" y="1800"/>
                    </a:lnTo>
                    <a:lnTo>
                      <a:pt x="15429" y="2400"/>
                    </a:lnTo>
                    <a:lnTo>
                      <a:pt x="15429" y="3600"/>
                    </a:lnTo>
                    <a:lnTo>
                      <a:pt x="14400" y="4800"/>
                    </a:lnTo>
                    <a:lnTo>
                      <a:pt x="12343" y="6600"/>
                    </a:lnTo>
                    <a:lnTo>
                      <a:pt x="11314" y="7800"/>
                    </a:lnTo>
                    <a:lnTo>
                      <a:pt x="10286" y="9600"/>
                    </a:lnTo>
                    <a:lnTo>
                      <a:pt x="9257" y="10800"/>
                    </a:lnTo>
                    <a:lnTo>
                      <a:pt x="7200" y="12600"/>
                    </a:lnTo>
                    <a:lnTo>
                      <a:pt x="6171" y="14400"/>
                    </a:lnTo>
                    <a:lnTo>
                      <a:pt x="5143" y="15600"/>
                    </a:lnTo>
                    <a:lnTo>
                      <a:pt x="4114" y="16200"/>
                    </a:lnTo>
                    <a:lnTo>
                      <a:pt x="4114" y="16800"/>
                    </a:lnTo>
                    <a:lnTo>
                      <a:pt x="3086" y="17400"/>
                    </a:lnTo>
                    <a:lnTo>
                      <a:pt x="2057" y="18000"/>
                    </a:lnTo>
                    <a:lnTo>
                      <a:pt x="2057" y="18600"/>
                    </a:lnTo>
                    <a:lnTo>
                      <a:pt x="1029" y="19200"/>
                    </a:lnTo>
                    <a:lnTo>
                      <a:pt x="1029" y="19200"/>
                    </a:lnTo>
                    <a:lnTo>
                      <a:pt x="0" y="19800"/>
                    </a:lnTo>
                    <a:lnTo>
                      <a:pt x="4114" y="21600"/>
                    </a:lnTo>
                    <a:lnTo>
                      <a:pt x="4114" y="21000"/>
                    </a:lnTo>
                    <a:lnTo>
                      <a:pt x="5143" y="20400"/>
                    </a:lnTo>
                    <a:lnTo>
                      <a:pt x="5143" y="19800"/>
                    </a:lnTo>
                    <a:lnTo>
                      <a:pt x="6171" y="19200"/>
                    </a:lnTo>
                    <a:lnTo>
                      <a:pt x="7200" y="18600"/>
                    </a:lnTo>
                    <a:lnTo>
                      <a:pt x="7200" y="18000"/>
                    </a:lnTo>
                    <a:lnTo>
                      <a:pt x="8229" y="17400"/>
                    </a:lnTo>
                    <a:lnTo>
                      <a:pt x="9257" y="16800"/>
                    </a:lnTo>
                    <a:lnTo>
                      <a:pt x="10286" y="15600"/>
                    </a:lnTo>
                    <a:lnTo>
                      <a:pt x="11314" y="13800"/>
                    </a:lnTo>
                    <a:lnTo>
                      <a:pt x="12343" y="12000"/>
                    </a:lnTo>
                    <a:lnTo>
                      <a:pt x="14400" y="10800"/>
                    </a:lnTo>
                    <a:lnTo>
                      <a:pt x="15429" y="9000"/>
                    </a:lnTo>
                    <a:lnTo>
                      <a:pt x="16457" y="7800"/>
                    </a:lnTo>
                    <a:lnTo>
                      <a:pt x="17486" y="6000"/>
                    </a:lnTo>
                    <a:lnTo>
                      <a:pt x="18514" y="4800"/>
                    </a:lnTo>
                    <a:lnTo>
                      <a:pt x="19543" y="3600"/>
                    </a:lnTo>
                    <a:lnTo>
                      <a:pt x="20571" y="3000"/>
                    </a:lnTo>
                    <a:lnTo>
                      <a:pt x="21600" y="1800"/>
                    </a:lnTo>
                    <a:lnTo>
                      <a:pt x="21600" y="1200"/>
                    </a:lnTo>
                    <a:lnTo>
                      <a:pt x="1748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45" name="Shape 1145"/>
              <p:cNvSpPr/>
              <p:nvPr/>
            </p:nvSpPr>
            <p:spPr>
              <a:xfrm>
                <a:off x="1874837" y="163512"/>
                <a:ext cx="58738" cy="730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0" y="12678"/>
                    </a:lnTo>
                    <a:lnTo>
                      <a:pt x="0" y="12678"/>
                    </a:lnTo>
                    <a:lnTo>
                      <a:pt x="0" y="12678"/>
                    </a:lnTo>
                    <a:lnTo>
                      <a:pt x="0" y="12678"/>
                    </a:lnTo>
                    <a:lnTo>
                      <a:pt x="0" y="12678"/>
                    </a:lnTo>
                    <a:lnTo>
                      <a:pt x="0" y="12678"/>
                    </a:lnTo>
                    <a:lnTo>
                      <a:pt x="584" y="12678"/>
                    </a:lnTo>
                    <a:lnTo>
                      <a:pt x="584" y="12678"/>
                    </a:lnTo>
                    <a:lnTo>
                      <a:pt x="584" y="12678"/>
                    </a:lnTo>
                    <a:lnTo>
                      <a:pt x="584" y="12678"/>
                    </a:lnTo>
                    <a:lnTo>
                      <a:pt x="584" y="12678"/>
                    </a:lnTo>
                    <a:lnTo>
                      <a:pt x="584" y="12678"/>
                    </a:lnTo>
                    <a:lnTo>
                      <a:pt x="584" y="12678"/>
                    </a:lnTo>
                    <a:lnTo>
                      <a:pt x="1168" y="12678"/>
                    </a:lnTo>
                    <a:lnTo>
                      <a:pt x="1168" y="12678"/>
                    </a:lnTo>
                    <a:lnTo>
                      <a:pt x="1168" y="12678"/>
                    </a:lnTo>
                    <a:lnTo>
                      <a:pt x="1168" y="12678"/>
                    </a:lnTo>
                    <a:lnTo>
                      <a:pt x="1168" y="12678"/>
                    </a:lnTo>
                    <a:lnTo>
                      <a:pt x="1168" y="12678"/>
                    </a:lnTo>
                    <a:lnTo>
                      <a:pt x="1751" y="12678"/>
                    </a:lnTo>
                    <a:lnTo>
                      <a:pt x="1751" y="13148"/>
                    </a:lnTo>
                    <a:lnTo>
                      <a:pt x="1751" y="13148"/>
                    </a:lnTo>
                    <a:lnTo>
                      <a:pt x="1751" y="13148"/>
                    </a:lnTo>
                    <a:lnTo>
                      <a:pt x="1751" y="13148"/>
                    </a:lnTo>
                    <a:lnTo>
                      <a:pt x="1751" y="13148"/>
                    </a:lnTo>
                    <a:lnTo>
                      <a:pt x="2335" y="13148"/>
                    </a:lnTo>
                    <a:lnTo>
                      <a:pt x="2335" y="13148"/>
                    </a:lnTo>
                    <a:lnTo>
                      <a:pt x="2335" y="13148"/>
                    </a:lnTo>
                    <a:lnTo>
                      <a:pt x="2335" y="13148"/>
                    </a:lnTo>
                    <a:lnTo>
                      <a:pt x="2335" y="13148"/>
                    </a:lnTo>
                    <a:lnTo>
                      <a:pt x="2335" y="13148"/>
                    </a:lnTo>
                    <a:lnTo>
                      <a:pt x="2335" y="13148"/>
                    </a:lnTo>
                    <a:lnTo>
                      <a:pt x="2919" y="13148"/>
                    </a:lnTo>
                    <a:lnTo>
                      <a:pt x="2919" y="13148"/>
                    </a:lnTo>
                    <a:lnTo>
                      <a:pt x="2919" y="13148"/>
                    </a:lnTo>
                    <a:lnTo>
                      <a:pt x="2919" y="13148"/>
                    </a:lnTo>
                    <a:lnTo>
                      <a:pt x="2919" y="13148"/>
                    </a:lnTo>
                    <a:lnTo>
                      <a:pt x="2919" y="13148"/>
                    </a:lnTo>
                    <a:lnTo>
                      <a:pt x="2919" y="13148"/>
                    </a:lnTo>
                    <a:lnTo>
                      <a:pt x="3503" y="13148"/>
                    </a:lnTo>
                    <a:lnTo>
                      <a:pt x="3503" y="13148"/>
                    </a:lnTo>
                    <a:lnTo>
                      <a:pt x="3503" y="13148"/>
                    </a:lnTo>
                    <a:lnTo>
                      <a:pt x="3503" y="13148"/>
                    </a:lnTo>
                    <a:lnTo>
                      <a:pt x="3503" y="13148"/>
                    </a:lnTo>
                    <a:lnTo>
                      <a:pt x="3503" y="13148"/>
                    </a:lnTo>
                    <a:lnTo>
                      <a:pt x="3503" y="13148"/>
                    </a:lnTo>
                    <a:lnTo>
                      <a:pt x="4086" y="13148"/>
                    </a:lnTo>
                    <a:lnTo>
                      <a:pt x="4086" y="13148"/>
                    </a:lnTo>
                    <a:lnTo>
                      <a:pt x="4086" y="13148"/>
                    </a:lnTo>
                    <a:lnTo>
                      <a:pt x="4086" y="13148"/>
                    </a:lnTo>
                    <a:lnTo>
                      <a:pt x="4086" y="13148"/>
                    </a:lnTo>
                    <a:lnTo>
                      <a:pt x="4086" y="13148"/>
                    </a:lnTo>
                    <a:lnTo>
                      <a:pt x="4086" y="13148"/>
                    </a:lnTo>
                    <a:lnTo>
                      <a:pt x="4670" y="13148"/>
                    </a:lnTo>
                    <a:lnTo>
                      <a:pt x="4670" y="13148"/>
                    </a:lnTo>
                    <a:lnTo>
                      <a:pt x="4670" y="13617"/>
                    </a:lnTo>
                    <a:lnTo>
                      <a:pt x="4670" y="13617"/>
                    </a:lnTo>
                    <a:lnTo>
                      <a:pt x="4670" y="13617"/>
                    </a:lnTo>
                    <a:lnTo>
                      <a:pt x="4670" y="13617"/>
                    </a:lnTo>
                    <a:lnTo>
                      <a:pt x="5254" y="13617"/>
                    </a:lnTo>
                    <a:lnTo>
                      <a:pt x="5254" y="13617"/>
                    </a:lnTo>
                    <a:lnTo>
                      <a:pt x="5254" y="13617"/>
                    </a:lnTo>
                    <a:lnTo>
                      <a:pt x="5254" y="13617"/>
                    </a:lnTo>
                    <a:lnTo>
                      <a:pt x="5254" y="13617"/>
                    </a:lnTo>
                    <a:lnTo>
                      <a:pt x="5254" y="13617"/>
                    </a:lnTo>
                    <a:lnTo>
                      <a:pt x="5254" y="13617"/>
                    </a:lnTo>
                    <a:lnTo>
                      <a:pt x="5838" y="13617"/>
                    </a:lnTo>
                    <a:lnTo>
                      <a:pt x="5838" y="13617"/>
                    </a:lnTo>
                    <a:lnTo>
                      <a:pt x="5838" y="13617"/>
                    </a:lnTo>
                    <a:lnTo>
                      <a:pt x="5838" y="13617"/>
                    </a:lnTo>
                    <a:lnTo>
                      <a:pt x="5838" y="13617"/>
                    </a:lnTo>
                    <a:lnTo>
                      <a:pt x="5838" y="13617"/>
                    </a:lnTo>
                    <a:lnTo>
                      <a:pt x="5838" y="13617"/>
                    </a:lnTo>
                    <a:lnTo>
                      <a:pt x="6422" y="13617"/>
                    </a:lnTo>
                    <a:lnTo>
                      <a:pt x="6422" y="13617"/>
                    </a:lnTo>
                    <a:lnTo>
                      <a:pt x="6422" y="13617"/>
                    </a:lnTo>
                    <a:lnTo>
                      <a:pt x="6422" y="13617"/>
                    </a:lnTo>
                    <a:lnTo>
                      <a:pt x="6422" y="13617"/>
                    </a:lnTo>
                    <a:lnTo>
                      <a:pt x="6422" y="13617"/>
                    </a:lnTo>
                    <a:lnTo>
                      <a:pt x="6422" y="14087"/>
                    </a:lnTo>
                    <a:lnTo>
                      <a:pt x="6422" y="14087"/>
                    </a:lnTo>
                    <a:lnTo>
                      <a:pt x="7005" y="14087"/>
                    </a:lnTo>
                    <a:lnTo>
                      <a:pt x="7005" y="14087"/>
                    </a:lnTo>
                    <a:lnTo>
                      <a:pt x="7005" y="14087"/>
                    </a:lnTo>
                    <a:lnTo>
                      <a:pt x="7005" y="14087"/>
                    </a:lnTo>
                    <a:lnTo>
                      <a:pt x="7005" y="14087"/>
                    </a:lnTo>
                    <a:lnTo>
                      <a:pt x="7005" y="14087"/>
                    </a:lnTo>
                    <a:lnTo>
                      <a:pt x="7005" y="14087"/>
                    </a:lnTo>
                    <a:lnTo>
                      <a:pt x="7005" y="14087"/>
                    </a:lnTo>
                    <a:lnTo>
                      <a:pt x="7589" y="14087"/>
                    </a:lnTo>
                    <a:lnTo>
                      <a:pt x="7589" y="14087"/>
                    </a:lnTo>
                    <a:lnTo>
                      <a:pt x="7589" y="14087"/>
                    </a:lnTo>
                    <a:lnTo>
                      <a:pt x="7589" y="14087"/>
                    </a:lnTo>
                    <a:lnTo>
                      <a:pt x="7589" y="14087"/>
                    </a:lnTo>
                    <a:lnTo>
                      <a:pt x="7589" y="14087"/>
                    </a:lnTo>
                    <a:lnTo>
                      <a:pt x="7589" y="14087"/>
                    </a:lnTo>
                    <a:lnTo>
                      <a:pt x="8173" y="14087"/>
                    </a:lnTo>
                    <a:lnTo>
                      <a:pt x="8173" y="14087"/>
                    </a:lnTo>
                    <a:lnTo>
                      <a:pt x="8173" y="14557"/>
                    </a:lnTo>
                    <a:lnTo>
                      <a:pt x="8173" y="14557"/>
                    </a:lnTo>
                    <a:lnTo>
                      <a:pt x="8173" y="14557"/>
                    </a:lnTo>
                    <a:lnTo>
                      <a:pt x="8173" y="14557"/>
                    </a:lnTo>
                    <a:lnTo>
                      <a:pt x="8173" y="14557"/>
                    </a:lnTo>
                    <a:lnTo>
                      <a:pt x="8757" y="14557"/>
                    </a:lnTo>
                    <a:lnTo>
                      <a:pt x="8757" y="14557"/>
                    </a:lnTo>
                    <a:lnTo>
                      <a:pt x="8757" y="14557"/>
                    </a:lnTo>
                    <a:lnTo>
                      <a:pt x="8757" y="14557"/>
                    </a:lnTo>
                    <a:lnTo>
                      <a:pt x="8757" y="14557"/>
                    </a:lnTo>
                    <a:lnTo>
                      <a:pt x="8757" y="14557"/>
                    </a:lnTo>
                    <a:lnTo>
                      <a:pt x="8757" y="14557"/>
                    </a:lnTo>
                    <a:lnTo>
                      <a:pt x="8757" y="14557"/>
                    </a:lnTo>
                    <a:lnTo>
                      <a:pt x="9341" y="14557"/>
                    </a:lnTo>
                    <a:lnTo>
                      <a:pt x="9341" y="14557"/>
                    </a:lnTo>
                    <a:lnTo>
                      <a:pt x="9341" y="14557"/>
                    </a:lnTo>
                    <a:lnTo>
                      <a:pt x="9341" y="14557"/>
                    </a:lnTo>
                    <a:lnTo>
                      <a:pt x="9341" y="15026"/>
                    </a:lnTo>
                    <a:lnTo>
                      <a:pt x="9341" y="15026"/>
                    </a:lnTo>
                    <a:lnTo>
                      <a:pt x="9341" y="15026"/>
                    </a:lnTo>
                    <a:lnTo>
                      <a:pt x="9341" y="15026"/>
                    </a:lnTo>
                    <a:lnTo>
                      <a:pt x="9924" y="15026"/>
                    </a:lnTo>
                    <a:lnTo>
                      <a:pt x="9924" y="15026"/>
                    </a:lnTo>
                    <a:lnTo>
                      <a:pt x="9924" y="15026"/>
                    </a:lnTo>
                    <a:lnTo>
                      <a:pt x="9924" y="15026"/>
                    </a:lnTo>
                    <a:lnTo>
                      <a:pt x="9924" y="15026"/>
                    </a:lnTo>
                    <a:lnTo>
                      <a:pt x="9924" y="15026"/>
                    </a:lnTo>
                    <a:lnTo>
                      <a:pt x="9924" y="15026"/>
                    </a:lnTo>
                    <a:lnTo>
                      <a:pt x="9924" y="15026"/>
                    </a:lnTo>
                    <a:lnTo>
                      <a:pt x="10508" y="15496"/>
                    </a:lnTo>
                    <a:lnTo>
                      <a:pt x="10508" y="15496"/>
                    </a:lnTo>
                    <a:lnTo>
                      <a:pt x="10508" y="15496"/>
                    </a:lnTo>
                    <a:lnTo>
                      <a:pt x="10508" y="15496"/>
                    </a:lnTo>
                    <a:lnTo>
                      <a:pt x="10508" y="15496"/>
                    </a:lnTo>
                    <a:lnTo>
                      <a:pt x="10508" y="15496"/>
                    </a:lnTo>
                    <a:lnTo>
                      <a:pt x="10508" y="15496"/>
                    </a:lnTo>
                    <a:lnTo>
                      <a:pt x="10508" y="15496"/>
                    </a:lnTo>
                    <a:lnTo>
                      <a:pt x="10508" y="15496"/>
                    </a:lnTo>
                    <a:lnTo>
                      <a:pt x="11092" y="15496"/>
                    </a:lnTo>
                    <a:lnTo>
                      <a:pt x="11092" y="15496"/>
                    </a:lnTo>
                    <a:lnTo>
                      <a:pt x="11092" y="15496"/>
                    </a:lnTo>
                    <a:lnTo>
                      <a:pt x="11092" y="15496"/>
                    </a:lnTo>
                    <a:lnTo>
                      <a:pt x="11092" y="15496"/>
                    </a:lnTo>
                    <a:lnTo>
                      <a:pt x="11092" y="15965"/>
                    </a:lnTo>
                    <a:lnTo>
                      <a:pt x="11092" y="15965"/>
                    </a:lnTo>
                    <a:lnTo>
                      <a:pt x="11092" y="15965"/>
                    </a:lnTo>
                    <a:lnTo>
                      <a:pt x="11676" y="15965"/>
                    </a:lnTo>
                    <a:lnTo>
                      <a:pt x="11676" y="15965"/>
                    </a:lnTo>
                    <a:lnTo>
                      <a:pt x="11676" y="15965"/>
                    </a:lnTo>
                    <a:lnTo>
                      <a:pt x="11676" y="15965"/>
                    </a:lnTo>
                    <a:lnTo>
                      <a:pt x="11676" y="15965"/>
                    </a:lnTo>
                    <a:lnTo>
                      <a:pt x="11676" y="15965"/>
                    </a:lnTo>
                    <a:lnTo>
                      <a:pt x="11676" y="15965"/>
                    </a:lnTo>
                    <a:lnTo>
                      <a:pt x="12259" y="15965"/>
                    </a:lnTo>
                    <a:lnTo>
                      <a:pt x="12259" y="15965"/>
                    </a:lnTo>
                    <a:lnTo>
                      <a:pt x="12259" y="16435"/>
                    </a:lnTo>
                    <a:lnTo>
                      <a:pt x="12259" y="16435"/>
                    </a:lnTo>
                    <a:lnTo>
                      <a:pt x="12259" y="16435"/>
                    </a:lnTo>
                    <a:lnTo>
                      <a:pt x="12259" y="16435"/>
                    </a:lnTo>
                    <a:lnTo>
                      <a:pt x="12259" y="16435"/>
                    </a:lnTo>
                    <a:lnTo>
                      <a:pt x="12259" y="16435"/>
                    </a:lnTo>
                    <a:lnTo>
                      <a:pt x="12259" y="16435"/>
                    </a:lnTo>
                    <a:lnTo>
                      <a:pt x="12843" y="16435"/>
                    </a:lnTo>
                    <a:lnTo>
                      <a:pt x="12843" y="16435"/>
                    </a:lnTo>
                    <a:lnTo>
                      <a:pt x="12843" y="16435"/>
                    </a:lnTo>
                    <a:lnTo>
                      <a:pt x="12843" y="16435"/>
                    </a:lnTo>
                    <a:lnTo>
                      <a:pt x="12843" y="16435"/>
                    </a:lnTo>
                    <a:lnTo>
                      <a:pt x="12843" y="16904"/>
                    </a:lnTo>
                    <a:lnTo>
                      <a:pt x="12843" y="16904"/>
                    </a:lnTo>
                    <a:lnTo>
                      <a:pt x="12843" y="16904"/>
                    </a:lnTo>
                    <a:lnTo>
                      <a:pt x="12843" y="16904"/>
                    </a:lnTo>
                    <a:lnTo>
                      <a:pt x="12843" y="16904"/>
                    </a:lnTo>
                    <a:lnTo>
                      <a:pt x="13427" y="16904"/>
                    </a:lnTo>
                    <a:lnTo>
                      <a:pt x="13427" y="16904"/>
                    </a:lnTo>
                    <a:lnTo>
                      <a:pt x="13427" y="16904"/>
                    </a:lnTo>
                    <a:lnTo>
                      <a:pt x="13427" y="16904"/>
                    </a:lnTo>
                    <a:lnTo>
                      <a:pt x="13427" y="16904"/>
                    </a:lnTo>
                    <a:lnTo>
                      <a:pt x="13427" y="16904"/>
                    </a:lnTo>
                    <a:lnTo>
                      <a:pt x="13427" y="17374"/>
                    </a:lnTo>
                    <a:lnTo>
                      <a:pt x="13427" y="17374"/>
                    </a:lnTo>
                    <a:lnTo>
                      <a:pt x="13427" y="17374"/>
                    </a:lnTo>
                    <a:lnTo>
                      <a:pt x="14011" y="17374"/>
                    </a:lnTo>
                    <a:lnTo>
                      <a:pt x="14011" y="17374"/>
                    </a:lnTo>
                    <a:lnTo>
                      <a:pt x="14011" y="17374"/>
                    </a:lnTo>
                    <a:lnTo>
                      <a:pt x="14011" y="17374"/>
                    </a:lnTo>
                    <a:lnTo>
                      <a:pt x="14011" y="17374"/>
                    </a:lnTo>
                    <a:lnTo>
                      <a:pt x="14011" y="17374"/>
                    </a:lnTo>
                    <a:lnTo>
                      <a:pt x="14011" y="17374"/>
                    </a:lnTo>
                    <a:lnTo>
                      <a:pt x="14011" y="17374"/>
                    </a:lnTo>
                    <a:lnTo>
                      <a:pt x="14011" y="17843"/>
                    </a:lnTo>
                    <a:lnTo>
                      <a:pt x="14011" y="17843"/>
                    </a:lnTo>
                    <a:lnTo>
                      <a:pt x="14595" y="17843"/>
                    </a:lnTo>
                    <a:lnTo>
                      <a:pt x="14595" y="17843"/>
                    </a:lnTo>
                    <a:lnTo>
                      <a:pt x="14595" y="17843"/>
                    </a:lnTo>
                    <a:lnTo>
                      <a:pt x="14595" y="17843"/>
                    </a:lnTo>
                    <a:lnTo>
                      <a:pt x="14595" y="17843"/>
                    </a:lnTo>
                    <a:lnTo>
                      <a:pt x="14595" y="17843"/>
                    </a:lnTo>
                    <a:lnTo>
                      <a:pt x="14595" y="18313"/>
                    </a:lnTo>
                    <a:lnTo>
                      <a:pt x="14595" y="18313"/>
                    </a:lnTo>
                    <a:lnTo>
                      <a:pt x="14595" y="18313"/>
                    </a:lnTo>
                    <a:lnTo>
                      <a:pt x="15178" y="18313"/>
                    </a:lnTo>
                    <a:lnTo>
                      <a:pt x="15178" y="18313"/>
                    </a:lnTo>
                    <a:lnTo>
                      <a:pt x="15178" y="18313"/>
                    </a:lnTo>
                    <a:lnTo>
                      <a:pt x="15178" y="18313"/>
                    </a:lnTo>
                    <a:lnTo>
                      <a:pt x="15178" y="18313"/>
                    </a:lnTo>
                    <a:lnTo>
                      <a:pt x="15178" y="18313"/>
                    </a:lnTo>
                    <a:lnTo>
                      <a:pt x="15178" y="18313"/>
                    </a:lnTo>
                    <a:lnTo>
                      <a:pt x="15178" y="18783"/>
                    </a:lnTo>
                    <a:lnTo>
                      <a:pt x="15178" y="18783"/>
                    </a:lnTo>
                    <a:lnTo>
                      <a:pt x="15762" y="18783"/>
                    </a:lnTo>
                    <a:lnTo>
                      <a:pt x="15762" y="18783"/>
                    </a:lnTo>
                    <a:lnTo>
                      <a:pt x="15762" y="18783"/>
                    </a:lnTo>
                    <a:lnTo>
                      <a:pt x="15762" y="18783"/>
                    </a:lnTo>
                    <a:lnTo>
                      <a:pt x="15762" y="18783"/>
                    </a:lnTo>
                    <a:lnTo>
                      <a:pt x="15762" y="18783"/>
                    </a:lnTo>
                    <a:lnTo>
                      <a:pt x="15762" y="18783"/>
                    </a:lnTo>
                    <a:lnTo>
                      <a:pt x="15762" y="19252"/>
                    </a:lnTo>
                    <a:lnTo>
                      <a:pt x="15762" y="19252"/>
                    </a:lnTo>
                    <a:lnTo>
                      <a:pt x="15762" y="19252"/>
                    </a:lnTo>
                    <a:lnTo>
                      <a:pt x="16346" y="19252"/>
                    </a:lnTo>
                    <a:lnTo>
                      <a:pt x="16346" y="19252"/>
                    </a:lnTo>
                    <a:lnTo>
                      <a:pt x="16346" y="19252"/>
                    </a:lnTo>
                    <a:lnTo>
                      <a:pt x="16346" y="19252"/>
                    </a:lnTo>
                    <a:lnTo>
                      <a:pt x="16346" y="19252"/>
                    </a:lnTo>
                    <a:lnTo>
                      <a:pt x="16346" y="19252"/>
                    </a:lnTo>
                    <a:lnTo>
                      <a:pt x="16346" y="19722"/>
                    </a:lnTo>
                    <a:lnTo>
                      <a:pt x="16346" y="19722"/>
                    </a:lnTo>
                    <a:lnTo>
                      <a:pt x="16346" y="19722"/>
                    </a:lnTo>
                    <a:lnTo>
                      <a:pt x="16346" y="19722"/>
                    </a:lnTo>
                    <a:lnTo>
                      <a:pt x="16346" y="19722"/>
                    </a:lnTo>
                    <a:lnTo>
                      <a:pt x="16930" y="19722"/>
                    </a:lnTo>
                    <a:lnTo>
                      <a:pt x="16930" y="19722"/>
                    </a:lnTo>
                    <a:lnTo>
                      <a:pt x="16930" y="19722"/>
                    </a:lnTo>
                    <a:lnTo>
                      <a:pt x="16930" y="20191"/>
                    </a:lnTo>
                    <a:lnTo>
                      <a:pt x="16930" y="20191"/>
                    </a:lnTo>
                    <a:lnTo>
                      <a:pt x="16930" y="20191"/>
                    </a:lnTo>
                    <a:lnTo>
                      <a:pt x="16930" y="20191"/>
                    </a:lnTo>
                    <a:lnTo>
                      <a:pt x="16930" y="20191"/>
                    </a:lnTo>
                    <a:lnTo>
                      <a:pt x="16930" y="20191"/>
                    </a:lnTo>
                    <a:lnTo>
                      <a:pt x="16930" y="20191"/>
                    </a:lnTo>
                    <a:lnTo>
                      <a:pt x="16930" y="20191"/>
                    </a:lnTo>
                    <a:lnTo>
                      <a:pt x="17514" y="20191"/>
                    </a:lnTo>
                    <a:lnTo>
                      <a:pt x="17514" y="20661"/>
                    </a:lnTo>
                    <a:lnTo>
                      <a:pt x="17514" y="20661"/>
                    </a:lnTo>
                    <a:lnTo>
                      <a:pt x="17514" y="20661"/>
                    </a:lnTo>
                    <a:lnTo>
                      <a:pt x="17514" y="20661"/>
                    </a:lnTo>
                    <a:lnTo>
                      <a:pt x="17514" y="20661"/>
                    </a:lnTo>
                    <a:lnTo>
                      <a:pt x="17514" y="20661"/>
                    </a:lnTo>
                    <a:lnTo>
                      <a:pt x="17514" y="21130"/>
                    </a:lnTo>
                    <a:lnTo>
                      <a:pt x="17514" y="21130"/>
                    </a:lnTo>
                    <a:lnTo>
                      <a:pt x="17514" y="21130"/>
                    </a:lnTo>
                    <a:lnTo>
                      <a:pt x="17514" y="21130"/>
                    </a:lnTo>
                    <a:lnTo>
                      <a:pt x="18097" y="21130"/>
                    </a:lnTo>
                    <a:lnTo>
                      <a:pt x="18097" y="21130"/>
                    </a:lnTo>
                    <a:lnTo>
                      <a:pt x="18097" y="21130"/>
                    </a:lnTo>
                    <a:lnTo>
                      <a:pt x="18097" y="21130"/>
                    </a:lnTo>
                    <a:lnTo>
                      <a:pt x="18097" y="21600"/>
                    </a:lnTo>
                    <a:lnTo>
                      <a:pt x="18097" y="21600"/>
                    </a:lnTo>
                    <a:lnTo>
                      <a:pt x="18097" y="21600"/>
                    </a:lnTo>
                    <a:lnTo>
                      <a:pt x="18097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46" name="Shape 1146"/>
              <p:cNvSpPr/>
              <p:nvPr/>
            </p:nvSpPr>
            <p:spPr>
              <a:xfrm>
                <a:off x="1066800" y="860425"/>
                <a:ext cx="12700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927"/>
                    </a:moveTo>
                    <a:lnTo>
                      <a:pt x="0" y="3927"/>
                    </a:lnTo>
                    <a:lnTo>
                      <a:pt x="0" y="3927"/>
                    </a:lnTo>
                    <a:lnTo>
                      <a:pt x="0" y="5891"/>
                    </a:lnTo>
                    <a:lnTo>
                      <a:pt x="0" y="7855"/>
                    </a:lnTo>
                    <a:lnTo>
                      <a:pt x="2700" y="7855"/>
                    </a:lnTo>
                    <a:lnTo>
                      <a:pt x="2700" y="9818"/>
                    </a:lnTo>
                    <a:lnTo>
                      <a:pt x="5400" y="11782"/>
                    </a:lnTo>
                    <a:lnTo>
                      <a:pt x="5400" y="11782"/>
                    </a:lnTo>
                    <a:lnTo>
                      <a:pt x="5400" y="13745"/>
                    </a:lnTo>
                    <a:lnTo>
                      <a:pt x="5400" y="13745"/>
                    </a:lnTo>
                    <a:lnTo>
                      <a:pt x="8100" y="15709"/>
                    </a:lnTo>
                    <a:lnTo>
                      <a:pt x="8100" y="15709"/>
                    </a:lnTo>
                    <a:lnTo>
                      <a:pt x="8100" y="17673"/>
                    </a:lnTo>
                    <a:lnTo>
                      <a:pt x="8100" y="19636"/>
                    </a:lnTo>
                    <a:lnTo>
                      <a:pt x="10800" y="21600"/>
                    </a:lnTo>
                    <a:lnTo>
                      <a:pt x="21600" y="19636"/>
                    </a:lnTo>
                    <a:lnTo>
                      <a:pt x="18900" y="17673"/>
                    </a:lnTo>
                    <a:lnTo>
                      <a:pt x="18900" y="15709"/>
                    </a:lnTo>
                    <a:lnTo>
                      <a:pt x="18900" y="13745"/>
                    </a:lnTo>
                    <a:lnTo>
                      <a:pt x="18900" y="11782"/>
                    </a:lnTo>
                    <a:lnTo>
                      <a:pt x="16200" y="11782"/>
                    </a:lnTo>
                    <a:lnTo>
                      <a:pt x="16200" y="9818"/>
                    </a:lnTo>
                    <a:lnTo>
                      <a:pt x="16200" y="7855"/>
                    </a:lnTo>
                    <a:lnTo>
                      <a:pt x="16200" y="7855"/>
                    </a:lnTo>
                    <a:lnTo>
                      <a:pt x="13500" y="5891"/>
                    </a:lnTo>
                    <a:lnTo>
                      <a:pt x="13500" y="3927"/>
                    </a:lnTo>
                    <a:lnTo>
                      <a:pt x="10800" y="3927"/>
                    </a:lnTo>
                    <a:lnTo>
                      <a:pt x="10800" y="1964"/>
                    </a:lnTo>
                    <a:lnTo>
                      <a:pt x="10800" y="1964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0" y="392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47" name="Shape 1147"/>
              <p:cNvSpPr/>
              <p:nvPr/>
            </p:nvSpPr>
            <p:spPr>
              <a:xfrm>
                <a:off x="1062037" y="838200"/>
                <a:ext cx="11113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171" y="0"/>
                    </a:moveTo>
                    <a:lnTo>
                      <a:pt x="6171" y="0"/>
                    </a:lnTo>
                    <a:lnTo>
                      <a:pt x="3086" y="1350"/>
                    </a:lnTo>
                    <a:lnTo>
                      <a:pt x="3086" y="1350"/>
                    </a:lnTo>
                    <a:lnTo>
                      <a:pt x="3086" y="2700"/>
                    </a:lnTo>
                    <a:lnTo>
                      <a:pt x="3086" y="2700"/>
                    </a:lnTo>
                    <a:lnTo>
                      <a:pt x="0" y="4050"/>
                    </a:lnTo>
                    <a:lnTo>
                      <a:pt x="0" y="4050"/>
                    </a:lnTo>
                    <a:lnTo>
                      <a:pt x="0" y="5400"/>
                    </a:lnTo>
                    <a:lnTo>
                      <a:pt x="0" y="6750"/>
                    </a:lnTo>
                    <a:lnTo>
                      <a:pt x="0" y="6750"/>
                    </a:lnTo>
                    <a:lnTo>
                      <a:pt x="0" y="8100"/>
                    </a:lnTo>
                    <a:lnTo>
                      <a:pt x="0" y="8100"/>
                    </a:lnTo>
                    <a:lnTo>
                      <a:pt x="0" y="9450"/>
                    </a:lnTo>
                    <a:lnTo>
                      <a:pt x="0" y="10800"/>
                    </a:lnTo>
                    <a:lnTo>
                      <a:pt x="0" y="10800"/>
                    </a:lnTo>
                    <a:lnTo>
                      <a:pt x="0" y="12150"/>
                    </a:lnTo>
                    <a:lnTo>
                      <a:pt x="0" y="12150"/>
                    </a:lnTo>
                    <a:lnTo>
                      <a:pt x="3086" y="13500"/>
                    </a:lnTo>
                    <a:lnTo>
                      <a:pt x="3086" y="14850"/>
                    </a:lnTo>
                    <a:lnTo>
                      <a:pt x="3086" y="16200"/>
                    </a:lnTo>
                    <a:lnTo>
                      <a:pt x="3086" y="17550"/>
                    </a:lnTo>
                    <a:lnTo>
                      <a:pt x="6171" y="18900"/>
                    </a:lnTo>
                    <a:lnTo>
                      <a:pt x="9257" y="21600"/>
                    </a:lnTo>
                    <a:lnTo>
                      <a:pt x="21600" y="18900"/>
                    </a:lnTo>
                    <a:lnTo>
                      <a:pt x="18514" y="17550"/>
                    </a:lnTo>
                    <a:lnTo>
                      <a:pt x="15429" y="14850"/>
                    </a:lnTo>
                    <a:lnTo>
                      <a:pt x="15429" y="13500"/>
                    </a:lnTo>
                    <a:lnTo>
                      <a:pt x="15429" y="13500"/>
                    </a:lnTo>
                    <a:lnTo>
                      <a:pt x="15429" y="12150"/>
                    </a:lnTo>
                    <a:lnTo>
                      <a:pt x="12343" y="10800"/>
                    </a:lnTo>
                    <a:lnTo>
                      <a:pt x="12343" y="10800"/>
                    </a:lnTo>
                    <a:lnTo>
                      <a:pt x="12343" y="9450"/>
                    </a:lnTo>
                    <a:lnTo>
                      <a:pt x="12343" y="9450"/>
                    </a:lnTo>
                    <a:lnTo>
                      <a:pt x="12343" y="9450"/>
                    </a:lnTo>
                    <a:lnTo>
                      <a:pt x="12343" y="8100"/>
                    </a:lnTo>
                    <a:lnTo>
                      <a:pt x="12343" y="8100"/>
                    </a:lnTo>
                    <a:lnTo>
                      <a:pt x="12343" y="8100"/>
                    </a:lnTo>
                    <a:lnTo>
                      <a:pt x="12343" y="6750"/>
                    </a:lnTo>
                    <a:lnTo>
                      <a:pt x="12343" y="6750"/>
                    </a:lnTo>
                    <a:lnTo>
                      <a:pt x="12343" y="5400"/>
                    </a:lnTo>
                    <a:lnTo>
                      <a:pt x="12343" y="5400"/>
                    </a:lnTo>
                    <a:lnTo>
                      <a:pt x="15429" y="5400"/>
                    </a:lnTo>
                    <a:lnTo>
                      <a:pt x="15429" y="4050"/>
                    </a:lnTo>
                    <a:lnTo>
                      <a:pt x="15429" y="4050"/>
                    </a:lnTo>
                    <a:lnTo>
                      <a:pt x="15429" y="4050"/>
                    </a:lnTo>
                    <a:lnTo>
                      <a:pt x="15429" y="2700"/>
                    </a:lnTo>
                    <a:lnTo>
                      <a:pt x="15429" y="2700"/>
                    </a:lnTo>
                    <a:lnTo>
                      <a:pt x="617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48" name="Shape 1148"/>
              <p:cNvSpPr/>
              <p:nvPr/>
            </p:nvSpPr>
            <p:spPr>
              <a:xfrm>
                <a:off x="1065212" y="815975"/>
                <a:ext cx="14288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1350"/>
                    </a:moveTo>
                    <a:lnTo>
                      <a:pt x="12000" y="1350"/>
                    </a:lnTo>
                    <a:lnTo>
                      <a:pt x="12000" y="1350"/>
                    </a:lnTo>
                    <a:lnTo>
                      <a:pt x="12000" y="1350"/>
                    </a:lnTo>
                    <a:lnTo>
                      <a:pt x="12000" y="2700"/>
                    </a:lnTo>
                    <a:lnTo>
                      <a:pt x="12000" y="2700"/>
                    </a:lnTo>
                    <a:lnTo>
                      <a:pt x="12000" y="2700"/>
                    </a:lnTo>
                    <a:lnTo>
                      <a:pt x="12000" y="2700"/>
                    </a:lnTo>
                    <a:lnTo>
                      <a:pt x="12000" y="4050"/>
                    </a:lnTo>
                    <a:lnTo>
                      <a:pt x="12000" y="4050"/>
                    </a:lnTo>
                    <a:lnTo>
                      <a:pt x="12000" y="4050"/>
                    </a:lnTo>
                    <a:lnTo>
                      <a:pt x="12000" y="5400"/>
                    </a:lnTo>
                    <a:lnTo>
                      <a:pt x="12000" y="5400"/>
                    </a:lnTo>
                    <a:lnTo>
                      <a:pt x="12000" y="6750"/>
                    </a:lnTo>
                    <a:lnTo>
                      <a:pt x="9600" y="6750"/>
                    </a:lnTo>
                    <a:lnTo>
                      <a:pt x="9600" y="8100"/>
                    </a:lnTo>
                    <a:lnTo>
                      <a:pt x="7200" y="9450"/>
                    </a:lnTo>
                    <a:lnTo>
                      <a:pt x="7200" y="10800"/>
                    </a:lnTo>
                    <a:lnTo>
                      <a:pt x="4800" y="12150"/>
                    </a:lnTo>
                    <a:lnTo>
                      <a:pt x="4800" y="13500"/>
                    </a:lnTo>
                    <a:lnTo>
                      <a:pt x="2400" y="16200"/>
                    </a:lnTo>
                    <a:lnTo>
                      <a:pt x="0" y="18900"/>
                    </a:lnTo>
                    <a:lnTo>
                      <a:pt x="7200" y="21600"/>
                    </a:lnTo>
                    <a:lnTo>
                      <a:pt x="12000" y="18900"/>
                    </a:lnTo>
                    <a:lnTo>
                      <a:pt x="14400" y="16200"/>
                    </a:lnTo>
                    <a:lnTo>
                      <a:pt x="14400" y="14850"/>
                    </a:lnTo>
                    <a:lnTo>
                      <a:pt x="16800" y="13500"/>
                    </a:lnTo>
                    <a:lnTo>
                      <a:pt x="16800" y="12150"/>
                    </a:lnTo>
                    <a:lnTo>
                      <a:pt x="19200" y="10800"/>
                    </a:lnTo>
                    <a:lnTo>
                      <a:pt x="19200" y="9450"/>
                    </a:lnTo>
                    <a:lnTo>
                      <a:pt x="21600" y="8100"/>
                    </a:lnTo>
                    <a:lnTo>
                      <a:pt x="21600" y="6750"/>
                    </a:lnTo>
                    <a:lnTo>
                      <a:pt x="21600" y="6750"/>
                    </a:lnTo>
                    <a:lnTo>
                      <a:pt x="21600" y="675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21600" y="4050"/>
                    </a:lnTo>
                    <a:lnTo>
                      <a:pt x="21600" y="4050"/>
                    </a:lnTo>
                    <a:lnTo>
                      <a:pt x="21600" y="2700"/>
                    </a:lnTo>
                    <a:lnTo>
                      <a:pt x="21600" y="2700"/>
                    </a:lnTo>
                    <a:lnTo>
                      <a:pt x="21600" y="135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2000" y="135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49" name="Shape 1149"/>
              <p:cNvSpPr/>
              <p:nvPr/>
            </p:nvSpPr>
            <p:spPr>
              <a:xfrm>
                <a:off x="1057275" y="795337"/>
                <a:ext cx="22225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6171"/>
                    </a:moveTo>
                    <a:lnTo>
                      <a:pt x="0" y="6171"/>
                    </a:lnTo>
                    <a:lnTo>
                      <a:pt x="1543" y="7714"/>
                    </a:lnTo>
                    <a:lnTo>
                      <a:pt x="1543" y="7714"/>
                    </a:lnTo>
                    <a:lnTo>
                      <a:pt x="1543" y="7714"/>
                    </a:lnTo>
                    <a:lnTo>
                      <a:pt x="3086" y="7714"/>
                    </a:lnTo>
                    <a:lnTo>
                      <a:pt x="3086" y="7714"/>
                    </a:lnTo>
                    <a:lnTo>
                      <a:pt x="4629" y="9257"/>
                    </a:lnTo>
                    <a:lnTo>
                      <a:pt x="4629" y="9257"/>
                    </a:lnTo>
                    <a:lnTo>
                      <a:pt x="6171" y="9257"/>
                    </a:lnTo>
                    <a:lnTo>
                      <a:pt x="6171" y="9257"/>
                    </a:lnTo>
                    <a:lnTo>
                      <a:pt x="7714" y="10800"/>
                    </a:lnTo>
                    <a:lnTo>
                      <a:pt x="7714" y="10800"/>
                    </a:lnTo>
                    <a:lnTo>
                      <a:pt x="7714" y="10800"/>
                    </a:lnTo>
                    <a:lnTo>
                      <a:pt x="9257" y="10800"/>
                    </a:lnTo>
                    <a:lnTo>
                      <a:pt x="9257" y="12343"/>
                    </a:lnTo>
                    <a:lnTo>
                      <a:pt x="9257" y="12343"/>
                    </a:lnTo>
                    <a:lnTo>
                      <a:pt x="10800" y="13886"/>
                    </a:lnTo>
                    <a:lnTo>
                      <a:pt x="10800" y="13886"/>
                    </a:lnTo>
                    <a:lnTo>
                      <a:pt x="10800" y="13886"/>
                    </a:lnTo>
                    <a:lnTo>
                      <a:pt x="12343" y="15429"/>
                    </a:lnTo>
                    <a:lnTo>
                      <a:pt x="12343" y="15429"/>
                    </a:lnTo>
                    <a:lnTo>
                      <a:pt x="12343" y="15429"/>
                    </a:lnTo>
                    <a:lnTo>
                      <a:pt x="13886" y="16971"/>
                    </a:lnTo>
                    <a:lnTo>
                      <a:pt x="13886" y="16971"/>
                    </a:lnTo>
                    <a:lnTo>
                      <a:pt x="13886" y="16971"/>
                    </a:lnTo>
                    <a:lnTo>
                      <a:pt x="13886" y="18514"/>
                    </a:lnTo>
                    <a:lnTo>
                      <a:pt x="15429" y="18514"/>
                    </a:lnTo>
                    <a:lnTo>
                      <a:pt x="15429" y="18514"/>
                    </a:lnTo>
                    <a:lnTo>
                      <a:pt x="15429" y="18514"/>
                    </a:lnTo>
                    <a:lnTo>
                      <a:pt x="15429" y="20057"/>
                    </a:lnTo>
                    <a:lnTo>
                      <a:pt x="15429" y="20057"/>
                    </a:lnTo>
                    <a:lnTo>
                      <a:pt x="15429" y="20057"/>
                    </a:lnTo>
                    <a:lnTo>
                      <a:pt x="15429" y="21600"/>
                    </a:lnTo>
                    <a:lnTo>
                      <a:pt x="21600" y="20057"/>
                    </a:lnTo>
                    <a:lnTo>
                      <a:pt x="21600" y="18514"/>
                    </a:lnTo>
                    <a:lnTo>
                      <a:pt x="21600" y="18514"/>
                    </a:lnTo>
                    <a:lnTo>
                      <a:pt x="21600" y="16971"/>
                    </a:lnTo>
                    <a:lnTo>
                      <a:pt x="21600" y="16971"/>
                    </a:lnTo>
                    <a:lnTo>
                      <a:pt x="20057" y="15429"/>
                    </a:lnTo>
                    <a:lnTo>
                      <a:pt x="20057" y="15429"/>
                    </a:lnTo>
                    <a:lnTo>
                      <a:pt x="20057" y="13886"/>
                    </a:lnTo>
                    <a:lnTo>
                      <a:pt x="20057" y="13886"/>
                    </a:lnTo>
                    <a:lnTo>
                      <a:pt x="18514" y="13886"/>
                    </a:lnTo>
                    <a:lnTo>
                      <a:pt x="18514" y="12343"/>
                    </a:lnTo>
                    <a:lnTo>
                      <a:pt x="18514" y="12343"/>
                    </a:lnTo>
                    <a:lnTo>
                      <a:pt x="16971" y="10800"/>
                    </a:lnTo>
                    <a:lnTo>
                      <a:pt x="16971" y="10800"/>
                    </a:lnTo>
                    <a:lnTo>
                      <a:pt x="16971" y="9257"/>
                    </a:lnTo>
                    <a:lnTo>
                      <a:pt x="15429" y="9257"/>
                    </a:lnTo>
                    <a:lnTo>
                      <a:pt x="15429" y="7714"/>
                    </a:lnTo>
                    <a:lnTo>
                      <a:pt x="13886" y="7714"/>
                    </a:lnTo>
                    <a:lnTo>
                      <a:pt x="13886" y="7714"/>
                    </a:lnTo>
                    <a:lnTo>
                      <a:pt x="12343" y="6171"/>
                    </a:lnTo>
                    <a:lnTo>
                      <a:pt x="12343" y="6171"/>
                    </a:lnTo>
                    <a:lnTo>
                      <a:pt x="10800" y="6171"/>
                    </a:lnTo>
                    <a:lnTo>
                      <a:pt x="10800" y="4629"/>
                    </a:lnTo>
                    <a:lnTo>
                      <a:pt x="9257" y="4629"/>
                    </a:lnTo>
                    <a:lnTo>
                      <a:pt x="9257" y="4629"/>
                    </a:lnTo>
                    <a:lnTo>
                      <a:pt x="7714" y="3086"/>
                    </a:lnTo>
                    <a:lnTo>
                      <a:pt x="7714" y="3086"/>
                    </a:lnTo>
                    <a:lnTo>
                      <a:pt x="6171" y="1543"/>
                    </a:lnTo>
                    <a:lnTo>
                      <a:pt x="6171" y="1543"/>
                    </a:lnTo>
                    <a:lnTo>
                      <a:pt x="4629" y="1543"/>
                    </a:lnTo>
                    <a:lnTo>
                      <a:pt x="4629" y="1543"/>
                    </a:lnTo>
                    <a:lnTo>
                      <a:pt x="3086" y="1543"/>
                    </a:lnTo>
                    <a:lnTo>
                      <a:pt x="1543" y="0"/>
                    </a:lnTo>
                    <a:lnTo>
                      <a:pt x="1543" y="0"/>
                    </a:lnTo>
                    <a:lnTo>
                      <a:pt x="0" y="617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50" name="Shape 1150"/>
              <p:cNvSpPr/>
              <p:nvPr/>
            </p:nvSpPr>
            <p:spPr>
              <a:xfrm>
                <a:off x="1017587" y="785812"/>
                <a:ext cx="41276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2160"/>
                    </a:lnTo>
                    <a:lnTo>
                      <a:pt x="0" y="2160"/>
                    </a:lnTo>
                    <a:lnTo>
                      <a:pt x="831" y="4320"/>
                    </a:lnTo>
                    <a:lnTo>
                      <a:pt x="831" y="4320"/>
                    </a:lnTo>
                    <a:lnTo>
                      <a:pt x="831" y="6480"/>
                    </a:lnTo>
                    <a:lnTo>
                      <a:pt x="831" y="6480"/>
                    </a:lnTo>
                    <a:lnTo>
                      <a:pt x="1662" y="6480"/>
                    </a:lnTo>
                    <a:lnTo>
                      <a:pt x="1662" y="6480"/>
                    </a:lnTo>
                    <a:lnTo>
                      <a:pt x="1662" y="8640"/>
                    </a:lnTo>
                    <a:lnTo>
                      <a:pt x="2492" y="8640"/>
                    </a:lnTo>
                    <a:lnTo>
                      <a:pt x="2492" y="8640"/>
                    </a:lnTo>
                    <a:lnTo>
                      <a:pt x="2492" y="10800"/>
                    </a:lnTo>
                    <a:lnTo>
                      <a:pt x="3323" y="10800"/>
                    </a:lnTo>
                    <a:lnTo>
                      <a:pt x="4154" y="10800"/>
                    </a:lnTo>
                    <a:lnTo>
                      <a:pt x="4985" y="12960"/>
                    </a:lnTo>
                    <a:lnTo>
                      <a:pt x="4985" y="12960"/>
                    </a:lnTo>
                    <a:lnTo>
                      <a:pt x="5815" y="12960"/>
                    </a:lnTo>
                    <a:lnTo>
                      <a:pt x="6646" y="15120"/>
                    </a:lnTo>
                    <a:lnTo>
                      <a:pt x="7477" y="15120"/>
                    </a:lnTo>
                    <a:lnTo>
                      <a:pt x="8308" y="15120"/>
                    </a:lnTo>
                    <a:lnTo>
                      <a:pt x="9138" y="15120"/>
                    </a:lnTo>
                    <a:lnTo>
                      <a:pt x="9969" y="17280"/>
                    </a:lnTo>
                    <a:lnTo>
                      <a:pt x="11631" y="17280"/>
                    </a:lnTo>
                    <a:lnTo>
                      <a:pt x="13292" y="19440"/>
                    </a:lnTo>
                    <a:lnTo>
                      <a:pt x="14954" y="19440"/>
                    </a:lnTo>
                    <a:lnTo>
                      <a:pt x="15785" y="19440"/>
                    </a:lnTo>
                    <a:lnTo>
                      <a:pt x="17446" y="21600"/>
                    </a:lnTo>
                    <a:lnTo>
                      <a:pt x="19108" y="21600"/>
                    </a:lnTo>
                    <a:lnTo>
                      <a:pt x="19108" y="21600"/>
                    </a:lnTo>
                    <a:lnTo>
                      <a:pt x="19938" y="21600"/>
                    </a:lnTo>
                    <a:lnTo>
                      <a:pt x="20769" y="21600"/>
                    </a:lnTo>
                    <a:lnTo>
                      <a:pt x="20769" y="21600"/>
                    </a:lnTo>
                    <a:lnTo>
                      <a:pt x="21600" y="12960"/>
                    </a:lnTo>
                    <a:lnTo>
                      <a:pt x="21600" y="12960"/>
                    </a:lnTo>
                    <a:lnTo>
                      <a:pt x="20769" y="12960"/>
                    </a:lnTo>
                    <a:lnTo>
                      <a:pt x="19938" y="12960"/>
                    </a:lnTo>
                    <a:lnTo>
                      <a:pt x="19938" y="12960"/>
                    </a:lnTo>
                    <a:lnTo>
                      <a:pt x="18277" y="10800"/>
                    </a:lnTo>
                    <a:lnTo>
                      <a:pt x="16615" y="10800"/>
                    </a:lnTo>
                    <a:lnTo>
                      <a:pt x="14954" y="10800"/>
                    </a:lnTo>
                    <a:lnTo>
                      <a:pt x="14123" y="8640"/>
                    </a:lnTo>
                    <a:lnTo>
                      <a:pt x="12462" y="8640"/>
                    </a:lnTo>
                    <a:lnTo>
                      <a:pt x="10800" y="8640"/>
                    </a:lnTo>
                    <a:lnTo>
                      <a:pt x="9969" y="6480"/>
                    </a:lnTo>
                    <a:lnTo>
                      <a:pt x="9138" y="6480"/>
                    </a:lnTo>
                    <a:lnTo>
                      <a:pt x="8308" y="6480"/>
                    </a:lnTo>
                    <a:lnTo>
                      <a:pt x="7477" y="6480"/>
                    </a:lnTo>
                    <a:lnTo>
                      <a:pt x="7477" y="4320"/>
                    </a:lnTo>
                    <a:lnTo>
                      <a:pt x="6646" y="4320"/>
                    </a:lnTo>
                    <a:lnTo>
                      <a:pt x="5815" y="4320"/>
                    </a:lnTo>
                    <a:lnTo>
                      <a:pt x="5815" y="2160"/>
                    </a:lnTo>
                    <a:lnTo>
                      <a:pt x="4985" y="2160"/>
                    </a:lnTo>
                    <a:lnTo>
                      <a:pt x="4985" y="2160"/>
                    </a:lnTo>
                    <a:lnTo>
                      <a:pt x="4154" y="2160"/>
                    </a:lnTo>
                    <a:lnTo>
                      <a:pt x="4154" y="2160"/>
                    </a:lnTo>
                    <a:lnTo>
                      <a:pt x="4154" y="0"/>
                    </a:lnTo>
                    <a:lnTo>
                      <a:pt x="4154" y="0"/>
                    </a:lnTo>
                    <a:lnTo>
                      <a:pt x="4154" y="0"/>
                    </a:lnTo>
                    <a:lnTo>
                      <a:pt x="4154" y="0"/>
                    </a:lnTo>
                    <a:lnTo>
                      <a:pt x="4154" y="0"/>
                    </a:lnTo>
                    <a:lnTo>
                      <a:pt x="4154" y="0"/>
                    </a:lnTo>
                    <a:lnTo>
                      <a:pt x="4154" y="0"/>
                    </a:lnTo>
                    <a:lnTo>
                      <a:pt x="3323" y="0"/>
                    </a:lnTo>
                    <a:lnTo>
                      <a:pt x="3323" y="0"/>
                    </a:lnTo>
                    <a:lnTo>
                      <a:pt x="3323" y="0"/>
                    </a:lnTo>
                    <a:lnTo>
                      <a:pt x="332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51" name="Shape 1151"/>
              <p:cNvSpPr/>
              <p:nvPr/>
            </p:nvSpPr>
            <p:spPr>
              <a:xfrm>
                <a:off x="1017587" y="755650"/>
                <a:ext cx="33338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543" y="0"/>
                    </a:moveTo>
                    <a:lnTo>
                      <a:pt x="19543" y="0"/>
                    </a:lnTo>
                    <a:lnTo>
                      <a:pt x="17486" y="1137"/>
                    </a:lnTo>
                    <a:lnTo>
                      <a:pt x="16457" y="2274"/>
                    </a:lnTo>
                    <a:lnTo>
                      <a:pt x="14400" y="3411"/>
                    </a:lnTo>
                    <a:lnTo>
                      <a:pt x="13371" y="4547"/>
                    </a:lnTo>
                    <a:lnTo>
                      <a:pt x="11314" y="5684"/>
                    </a:lnTo>
                    <a:lnTo>
                      <a:pt x="9257" y="6821"/>
                    </a:lnTo>
                    <a:lnTo>
                      <a:pt x="9257" y="7958"/>
                    </a:lnTo>
                    <a:lnTo>
                      <a:pt x="8229" y="7958"/>
                    </a:lnTo>
                    <a:lnTo>
                      <a:pt x="7200" y="9095"/>
                    </a:lnTo>
                    <a:lnTo>
                      <a:pt x="6171" y="9095"/>
                    </a:lnTo>
                    <a:lnTo>
                      <a:pt x="6171" y="10232"/>
                    </a:lnTo>
                    <a:lnTo>
                      <a:pt x="5143" y="11368"/>
                    </a:lnTo>
                    <a:lnTo>
                      <a:pt x="4114" y="11368"/>
                    </a:lnTo>
                    <a:lnTo>
                      <a:pt x="4114" y="12505"/>
                    </a:lnTo>
                    <a:lnTo>
                      <a:pt x="3086" y="13642"/>
                    </a:lnTo>
                    <a:lnTo>
                      <a:pt x="3086" y="13642"/>
                    </a:lnTo>
                    <a:lnTo>
                      <a:pt x="2057" y="14779"/>
                    </a:lnTo>
                    <a:lnTo>
                      <a:pt x="2057" y="14779"/>
                    </a:lnTo>
                    <a:lnTo>
                      <a:pt x="1029" y="15916"/>
                    </a:lnTo>
                    <a:lnTo>
                      <a:pt x="1029" y="17053"/>
                    </a:lnTo>
                    <a:lnTo>
                      <a:pt x="1029" y="18189"/>
                    </a:lnTo>
                    <a:lnTo>
                      <a:pt x="0" y="18189"/>
                    </a:lnTo>
                    <a:lnTo>
                      <a:pt x="0" y="19326"/>
                    </a:lnTo>
                    <a:lnTo>
                      <a:pt x="0" y="19326"/>
                    </a:lnTo>
                    <a:lnTo>
                      <a:pt x="0" y="19326"/>
                    </a:lnTo>
                    <a:lnTo>
                      <a:pt x="0" y="20463"/>
                    </a:lnTo>
                    <a:lnTo>
                      <a:pt x="0" y="20463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4114" y="21600"/>
                    </a:lnTo>
                    <a:lnTo>
                      <a:pt x="4114" y="20463"/>
                    </a:lnTo>
                    <a:lnTo>
                      <a:pt x="4114" y="20463"/>
                    </a:lnTo>
                    <a:lnTo>
                      <a:pt x="4114" y="20463"/>
                    </a:lnTo>
                    <a:lnTo>
                      <a:pt x="4114" y="20463"/>
                    </a:lnTo>
                    <a:lnTo>
                      <a:pt x="4114" y="20463"/>
                    </a:lnTo>
                    <a:lnTo>
                      <a:pt x="4114" y="20463"/>
                    </a:lnTo>
                    <a:lnTo>
                      <a:pt x="4114" y="20463"/>
                    </a:lnTo>
                    <a:lnTo>
                      <a:pt x="4114" y="20463"/>
                    </a:lnTo>
                    <a:lnTo>
                      <a:pt x="5143" y="19326"/>
                    </a:lnTo>
                    <a:lnTo>
                      <a:pt x="5143" y="19326"/>
                    </a:lnTo>
                    <a:lnTo>
                      <a:pt x="5143" y="18189"/>
                    </a:lnTo>
                    <a:lnTo>
                      <a:pt x="5143" y="18189"/>
                    </a:lnTo>
                    <a:lnTo>
                      <a:pt x="6171" y="17053"/>
                    </a:lnTo>
                    <a:lnTo>
                      <a:pt x="6171" y="17053"/>
                    </a:lnTo>
                    <a:lnTo>
                      <a:pt x="6171" y="15916"/>
                    </a:lnTo>
                    <a:lnTo>
                      <a:pt x="7200" y="15916"/>
                    </a:lnTo>
                    <a:lnTo>
                      <a:pt x="7200" y="14779"/>
                    </a:lnTo>
                    <a:lnTo>
                      <a:pt x="8229" y="14779"/>
                    </a:lnTo>
                    <a:lnTo>
                      <a:pt x="9257" y="13642"/>
                    </a:lnTo>
                    <a:lnTo>
                      <a:pt x="9257" y="13642"/>
                    </a:lnTo>
                    <a:lnTo>
                      <a:pt x="10286" y="12505"/>
                    </a:lnTo>
                    <a:lnTo>
                      <a:pt x="11314" y="12505"/>
                    </a:lnTo>
                    <a:lnTo>
                      <a:pt x="11314" y="11368"/>
                    </a:lnTo>
                    <a:lnTo>
                      <a:pt x="12343" y="11368"/>
                    </a:lnTo>
                    <a:lnTo>
                      <a:pt x="13371" y="9095"/>
                    </a:lnTo>
                    <a:lnTo>
                      <a:pt x="15429" y="7958"/>
                    </a:lnTo>
                    <a:lnTo>
                      <a:pt x="17486" y="6821"/>
                    </a:lnTo>
                    <a:lnTo>
                      <a:pt x="18514" y="5684"/>
                    </a:lnTo>
                    <a:lnTo>
                      <a:pt x="20571" y="4547"/>
                    </a:lnTo>
                    <a:lnTo>
                      <a:pt x="21600" y="3411"/>
                    </a:lnTo>
                    <a:lnTo>
                      <a:pt x="21600" y="3411"/>
                    </a:lnTo>
                    <a:lnTo>
                      <a:pt x="195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52" name="Shape 1152"/>
              <p:cNvSpPr/>
              <p:nvPr/>
            </p:nvSpPr>
            <p:spPr>
              <a:xfrm>
                <a:off x="1047750" y="730250"/>
                <a:ext cx="33338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486" y="1137"/>
                    </a:moveTo>
                    <a:lnTo>
                      <a:pt x="17486" y="1137"/>
                    </a:lnTo>
                    <a:lnTo>
                      <a:pt x="17486" y="1137"/>
                    </a:lnTo>
                    <a:lnTo>
                      <a:pt x="17486" y="1137"/>
                    </a:lnTo>
                    <a:lnTo>
                      <a:pt x="17486" y="1137"/>
                    </a:lnTo>
                    <a:lnTo>
                      <a:pt x="17486" y="1137"/>
                    </a:lnTo>
                    <a:lnTo>
                      <a:pt x="17486" y="2274"/>
                    </a:lnTo>
                    <a:lnTo>
                      <a:pt x="17486" y="2274"/>
                    </a:lnTo>
                    <a:lnTo>
                      <a:pt x="17486" y="2274"/>
                    </a:lnTo>
                    <a:lnTo>
                      <a:pt x="17486" y="2274"/>
                    </a:lnTo>
                    <a:lnTo>
                      <a:pt x="17486" y="2274"/>
                    </a:lnTo>
                    <a:lnTo>
                      <a:pt x="17486" y="2274"/>
                    </a:lnTo>
                    <a:lnTo>
                      <a:pt x="17486" y="2274"/>
                    </a:lnTo>
                    <a:lnTo>
                      <a:pt x="17486" y="3411"/>
                    </a:lnTo>
                    <a:lnTo>
                      <a:pt x="16457" y="3411"/>
                    </a:lnTo>
                    <a:lnTo>
                      <a:pt x="16457" y="3411"/>
                    </a:lnTo>
                    <a:lnTo>
                      <a:pt x="16457" y="4547"/>
                    </a:lnTo>
                    <a:lnTo>
                      <a:pt x="15429" y="4547"/>
                    </a:lnTo>
                    <a:lnTo>
                      <a:pt x="15429" y="5684"/>
                    </a:lnTo>
                    <a:lnTo>
                      <a:pt x="14400" y="5684"/>
                    </a:lnTo>
                    <a:lnTo>
                      <a:pt x="14400" y="6821"/>
                    </a:lnTo>
                    <a:lnTo>
                      <a:pt x="13371" y="6821"/>
                    </a:lnTo>
                    <a:lnTo>
                      <a:pt x="13371" y="7958"/>
                    </a:lnTo>
                    <a:lnTo>
                      <a:pt x="12343" y="9095"/>
                    </a:lnTo>
                    <a:lnTo>
                      <a:pt x="11314" y="9095"/>
                    </a:lnTo>
                    <a:lnTo>
                      <a:pt x="11314" y="10232"/>
                    </a:lnTo>
                    <a:lnTo>
                      <a:pt x="10286" y="10232"/>
                    </a:lnTo>
                    <a:lnTo>
                      <a:pt x="9257" y="11368"/>
                    </a:lnTo>
                    <a:lnTo>
                      <a:pt x="8229" y="12505"/>
                    </a:lnTo>
                    <a:lnTo>
                      <a:pt x="6171" y="13642"/>
                    </a:lnTo>
                    <a:lnTo>
                      <a:pt x="5143" y="14779"/>
                    </a:lnTo>
                    <a:lnTo>
                      <a:pt x="3086" y="15916"/>
                    </a:lnTo>
                    <a:lnTo>
                      <a:pt x="1029" y="17053"/>
                    </a:lnTo>
                    <a:lnTo>
                      <a:pt x="0" y="18189"/>
                    </a:lnTo>
                    <a:lnTo>
                      <a:pt x="2057" y="21600"/>
                    </a:lnTo>
                    <a:lnTo>
                      <a:pt x="4114" y="20463"/>
                    </a:lnTo>
                    <a:lnTo>
                      <a:pt x="5143" y="19326"/>
                    </a:lnTo>
                    <a:lnTo>
                      <a:pt x="7200" y="18189"/>
                    </a:lnTo>
                    <a:lnTo>
                      <a:pt x="8229" y="17053"/>
                    </a:lnTo>
                    <a:lnTo>
                      <a:pt x="10286" y="15916"/>
                    </a:lnTo>
                    <a:lnTo>
                      <a:pt x="12343" y="14779"/>
                    </a:lnTo>
                    <a:lnTo>
                      <a:pt x="12343" y="13642"/>
                    </a:lnTo>
                    <a:lnTo>
                      <a:pt x="13371" y="13642"/>
                    </a:lnTo>
                    <a:lnTo>
                      <a:pt x="14400" y="12505"/>
                    </a:lnTo>
                    <a:lnTo>
                      <a:pt x="15429" y="12505"/>
                    </a:lnTo>
                    <a:lnTo>
                      <a:pt x="15429" y="11368"/>
                    </a:lnTo>
                    <a:lnTo>
                      <a:pt x="16457" y="11368"/>
                    </a:lnTo>
                    <a:lnTo>
                      <a:pt x="17486" y="10232"/>
                    </a:lnTo>
                    <a:lnTo>
                      <a:pt x="17486" y="9095"/>
                    </a:lnTo>
                    <a:lnTo>
                      <a:pt x="18514" y="9095"/>
                    </a:lnTo>
                    <a:lnTo>
                      <a:pt x="19543" y="7958"/>
                    </a:lnTo>
                    <a:lnTo>
                      <a:pt x="19543" y="6821"/>
                    </a:lnTo>
                    <a:lnTo>
                      <a:pt x="19543" y="6821"/>
                    </a:lnTo>
                    <a:lnTo>
                      <a:pt x="20571" y="5684"/>
                    </a:lnTo>
                    <a:lnTo>
                      <a:pt x="20571" y="4547"/>
                    </a:lnTo>
                    <a:lnTo>
                      <a:pt x="20571" y="4547"/>
                    </a:lnTo>
                    <a:lnTo>
                      <a:pt x="21600" y="4547"/>
                    </a:lnTo>
                    <a:lnTo>
                      <a:pt x="21600" y="3411"/>
                    </a:lnTo>
                    <a:lnTo>
                      <a:pt x="21600" y="3411"/>
                    </a:lnTo>
                    <a:lnTo>
                      <a:pt x="21600" y="3411"/>
                    </a:lnTo>
                    <a:lnTo>
                      <a:pt x="21600" y="2274"/>
                    </a:lnTo>
                    <a:lnTo>
                      <a:pt x="21600" y="2274"/>
                    </a:lnTo>
                    <a:lnTo>
                      <a:pt x="21600" y="1137"/>
                    </a:lnTo>
                    <a:lnTo>
                      <a:pt x="21600" y="1137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7486" y="113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53" name="Shape 1153"/>
              <p:cNvSpPr/>
              <p:nvPr/>
            </p:nvSpPr>
            <p:spPr>
              <a:xfrm>
                <a:off x="1039812" y="714375"/>
                <a:ext cx="41276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855"/>
                    </a:moveTo>
                    <a:lnTo>
                      <a:pt x="0" y="7855"/>
                    </a:lnTo>
                    <a:lnTo>
                      <a:pt x="1662" y="7855"/>
                    </a:lnTo>
                    <a:lnTo>
                      <a:pt x="3323" y="7855"/>
                    </a:lnTo>
                    <a:lnTo>
                      <a:pt x="4154" y="9818"/>
                    </a:lnTo>
                    <a:lnTo>
                      <a:pt x="5815" y="9818"/>
                    </a:lnTo>
                    <a:lnTo>
                      <a:pt x="7477" y="9818"/>
                    </a:lnTo>
                    <a:lnTo>
                      <a:pt x="9138" y="11782"/>
                    </a:lnTo>
                    <a:lnTo>
                      <a:pt x="9969" y="11782"/>
                    </a:lnTo>
                    <a:lnTo>
                      <a:pt x="10800" y="11782"/>
                    </a:lnTo>
                    <a:lnTo>
                      <a:pt x="11631" y="11782"/>
                    </a:lnTo>
                    <a:lnTo>
                      <a:pt x="12462" y="13745"/>
                    </a:lnTo>
                    <a:lnTo>
                      <a:pt x="12462" y="13745"/>
                    </a:lnTo>
                    <a:lnTo>
                      <a:pt x="13292" y="13745"/>
                    </a:lnTo>
                    <a:lnTo>
                      <a:pt x="14123" y="13745"/>
                    </a:lnTo>
                    <a:lnTo>
                      <a:pt x="14123" y="13745"/>
                    </a:lnTo>
                    <a:lnTo>
                      <a:pt x="14954" y="15709"/>
                    </a:lnTo>
                    <a:lnTo>
                      <a:pt x="15785" y="15709"/>
                    </a:lnTo>
                    <a:lnTo>
                      <a:pt x="15785" y="15709"/>
                    </a:lnTo>
                    <a:lnTo>
                      <a:pt x="16615" y="15709"/>
                    </a:lnTo>
                    <a:lnTo>
                      <a:pt x="16615" y="17673"/>
                    </a:lnTo>
                    <a:lnTo>
                      <a:pt x="17446" y="17673"/>
                    </a:lnTo>
                    <a:lnTo>
                      <a:pt x="17446" y="17673"/>
                    </a:lnTo>
                    <a:lnTo>
                      <a:pt x="17446" y="19636"/>
                    </a:lnTo>
                    <a:lnTo>
                      <a:pt x="17446" y="19636"/>
                    </a:lnTo>
                    <a:lnTo>
                      <a:pt x="17446" y="19636"/>
                    </a:lnTo>
                    <a:lnTo>
                      <a:pt x="18277" y="19636"/>
                    </a:lnTo>
                    <a:lnTo>
                      <a:pt x="18277" y="19636"/>
                    </a:lnTo>
                    <a:lnTo>
                      <a:pt x="18277" y="19636"/>
                    </a:lnTo>
                    <a:lnTo>
                      <a:pt x="18277" y="19636"/>
                    </a:lnTo>
                    <a:lnTo>
                      <a:pt x="18277" y="21600"/>
                    </a:lnTo>
                    <a:lnTo>
                      <a:pt x="18277" y="21600"/>
                    </a:lnTo>
                    <a:lnTo>
                      <a:pt x="21600" y="19636"/>
                    </a:lnTo>
                    <a:lnTo>
                      <a:pt x="21600" y="17673"/>
                    </a:lnTo>
                    <a:lnTo>
                      <a:pt x="21600" y="17673"/>
                    </a:lnTo>
                    <a:lnTo>
                      <a:pt x="20769" y="17673"/>
                    </a:lnTo>
                    <a:lnTo>
                      <a:pt x="20769" y="15709"/>
                    </a:lnTo>
                    <a:lnTo>
                      <a:pt x="20769" y="15709"/>
                    </a:lnTo>
                    <a:lnTo>
                      <a:pt x="20769" y="15709"/>
                    </a:lnTo>
                    <a:lnTo>
                      <a:pt x="20769" y="13745"/>
                    </a:lnTo>
                    <a:lnTo>
                      <a:pt x="19938" y="13745"/>
                    </a:lnTo>
                    <a:lnTo>
                      <a:pt x="19938" y="11782"/>
                    </a:lnTo>
                    <a:lnTo>
                      <a:pt x="19108" y="11782"/>
                    </a:lnTo>
                    <a:lnTo>
                      <a:pt x="19108" y="9818"/>
                    </a:lnTo>
                    <a:lnTo>
                      <a:pt x="18277" y="9818"/>
                    </a:lnTo>
                    <a:lnTo>
                      <a:pt x="17446" y="7855"/>
                    </a:lnTo>
                    <a:lnTo>
                      <a:pt x="17446" y="7855"/>
                    </a:lnTo>
                    <a:lnTo>
                      <a:pt x="16615" y="7855"/>
                    </a:lnTo>
                    <a:lnTo>
                      <a:pt x="15785" y="5891"/>
                    </a:lnTo>
                    <a:lnTo>
                      <a:pt x="14954" y="5891"/>
                    </a:lnTo>
                    <a:lnTo>
                      <a:pt x="14123" y="5891"/>
                    </a:lnTo>
                    <a:lnTo>
                      <a:pt x="13292" y="5891"/>
                    </a:lnTo>
                    <a:lnTo>
                      <a:pt x="13292" y="3927"/>
                    </a:lnTo>
                    <a:lnTo>
                      <a:pt x="12462" y="3927"/>
                    </a:lnTo>
                    <a:lnTo>
                      <a:pt x="11631" y="3927"/>
                    </a:lnTo>
                    <a:lnTo>
                      <a:pt x="10800" y="3927"/>
                    </a:lnTo>
                    <a:lnTo>
                      <a:pt x="9969" y="1964"/>
                    </a:lnTo>
                    <a:lnTo>
                      <a:pt x="8308" y="1964"/>
                    </a:lnTo>
                    <a:lnTo>
                      <a:pt x="6646" y="1964"/>
                    </a:lnTo>
                    <a:lnTo>
                      <a:pt x="4985" y="1964"/>
                    </a:lnTo>
                    <a:lnTo>
                      <a:pt x="3323" y="0"/>
                    </a:lnTo>
                    <a:lnTo>
                      <a:pt x="1662" y="0"/>
                    </a:lnTo>
                    <a:lnTo>
                      <a:pt x="831" y="0"/>
                    </a:lnTo>
                    <a:lnTo>
                      <a:pt x="831" y="0"/>
                    </a:lnTo>
                    <a:lnTo>
                      <a:pt x="0" y="785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54" name="Shape 1154"/>
              <p:cNvSpPr/>
              <p:nvPr/>
            </p:nvSpPr>
            <p:spPr>
              <a:xfrm>
                <a:off x="1000125" y="703262"/>
                <a:ext cx="41275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964"/>
                    </a:moveTo>
                    <a:lnTo>
                      <a:pt x="0" y="1964"/>
                    </a:lnTo>
                    <a:lnTo>
                      <a:pt x="0" y="1964"/>
                    </a:lnTo>
                    <a:lnTo>
                      <a:pt x="0" y="3927"/>
                    </a:lnTo>
                    <a:lnTo>
                      <a:pt x="0" y="3927"/>
                    </a:lnTo>
                    <a:lnTo>
                      <a:pt x="0" y="3927"/>
                    </a:lnTo>
                    <a:lnTo>
                      <a:pt x="831" y="5891"/>
                    </a:lnTo>
                    <a:lnTo>
                      <a:pt x="831" y="5891"/>
                    </a:lnTo>
                    <a:lnTo>
                      <a:pt x="831" y="5891"/>
                    </a:lnTo>
                    <a:lnTo>
                      <a:pt x="831" y="7855"/>
                    </a:lnTo>
                    <a:lnTo>
                      <a:pt x="1662" y="7855"/>
                    </a:lnTo>
                    <a:lnTo>
                      <a:pt x="1662" y="9818"/>
                    </a:lnTo>
                    <a:lnTo>
                      <a:pt x="2492" y="9818"/>
                    </a:lnTo>
                    <a:lnTo>
                      <a:pt x="3323" y="11782"/>
                    </a:lnTo>
                    <a:lnTo>
                      <a:pt x="3323" y="11782"/>
                    </a:lnTo>
                    <a:lnTo>
                      <a:pt x="4154" y="13745"/>
                    </a:lnTo>
                    <a:lnTo>
                      <a:pt x="4985" y="13745"/>
                    </a:lnTo>
                    <a:lnTo>
                      <a:pt x="5815" y="13745"/>
                    </a:lnTo>
                    <a:lnTo>
                      <a:pt x="5815" y="15709"/>
                    </a:lnTo>
                    <a:lnTo>
                      <a:pt x="6646" y="15709"/>
                    </a:lnTo>
                    <a:lnTo>
                      <a:pt x="7477" y="15709"/>
                    </a:lnTo>
                    <a:lnTo>
                      <a:pt x="8308" y="15709"/>
                    </a:lnTo>
                    <a:lnTo>
                      <a:pt x="9138" y="17673"/>
                    </a:lnTo>
                    <a:lnTo>
                      <a:pt x="9969" y="17673"/>
                    </a:lnTo>
                    <a:lnTo>
                      <a:pt x="10800" y="17673"/>
                    </a:lnTo>
                    <a:lnTo>
                      <a:pt x="11631" y="17673"/>
                    </a:lnTo>
                    <a:lnTo>
                      <a:pt x="13292" y="19636"/>
                    </a:lnTo>
                    <a:lnTo>
                      <a:pt x="14954" y="19636"/>
                    </a:lnTo>
                    <a:lnTo>
                      <a:pt x="16615" y="19636"/>
                    </a:lnTo>
                    <a:lnTo>
                      <a:pt x="18277" y="19636"/>
                    </a:lnTo>
                    <a:lnTo>
                      <a:pt x="19108" y="21600"/>
                    </a:lnTo>
                    <a:lnTo>
                      <a:pt x="20769" y="21600"/>
                    </a:lnTo>
                    <a:lnTo>
                      <a:pt x="21600" y="13745"/>
                    </a:lnTo>
                    <a:lnTo>
                      <a:pt x="19938" y="13745"/>
                    </a:lnTo>
                    <a:lnTo>
                      <a:pt x="18277" y="11782"/>
                    </a:lnTo>
                    <a:lnTo>
                      <a:pt x="16615" y="11782"/>
                    </a:lnTo>
                    <a:lnTo>
                      <a:pt x="14954" y="11782"/>
                    </a:lnTo>
                    <a:lnTo>
                      <a:pt x="14123" y="9818"/>
                    </a:lnTo>
                    <a:lnTo>
                      <a:pt x="12462" y="9818"/>
                    </a:lnTo>
                    <a:lnTo>
                      <a:pt x="11631" y="9818"/>
                    </a:lnTo>
                    <a:lnTo>
                      <a:pt x="10800" y="9818"/>
                    </a:lnTo>
                    <a:lnTo>
                      <a:pt x="9969" y="7855"/>
                    </a:lnTo>
                    <a:lnTo>
                      <a:pt x="9138" y="7855"/>
                    </a:lnTo>
                    <a:lnTo>
                      <a:pt x="8308" y="7855"/>
                    </a:lnTo>
                    <a:lnTo>
                      <a:pt x="8308" y="7855"/>
                    </a:lnTo>
                    <a:lnTo>
                      <a:pt x="7477" y="5891"/>
                    </a:lnTo>
                    <a:lnTo>
                      <a:pt x="6646" y="5891"/>
                    </a:lnTo>
                    <a:lnTo>
                      <a:pt x="5815" y="5891"/>
                    </a:lnTo>
                    <a:lnTo>
                      <a:pt x="5815" y="5891"/>
                    </a:lnTo>
                    <a:lnTo>
                      <a:pt x="4985" y="3927"/>
                    </a:lnTo>
                    <a:lnTo>
                      <a:pt x="4985" y="3927"/>
                    </a:lnTo>
                    <a:lnTo>
                      <a:pt x="4154" y="3927"/>
                    </a:lnTo>
                    <a:lnTo>
                      <a:pt x="4154" y="3927"/>
                    </a:lnTo>
                    <a:lnTo>
                      <a:pt x="4154" y="1964"/>
                    </a:lnTo>
                    <a:lnTo>
                      <a:pt x="3323" y="1964"/>
                    </a:lnTo>
                    <a:lnTo>
                      <a:pt x="3323" y="1964"/>
                    </a:lnTo>
                    <a:lnTo>
                      <a:pt x="3323" y="1964"/>
                    </a:lnTo>
                    <a:lnTo>
                      <a:pt x="3323" y="1964"/>
                    </a:lnTo>
                    <a:lnTo>
                      <a:pt x="3323" y="1964"/>
                    </a:lnTo>
                    <a:lnTo>
                      <a:pt x="3323" y="0"/>
                    </a:lnTo>
                    <a:lnTo>
                      <a:pt x="3323" y="0"/>
                    </a:lnTo>
                    <a:lnTo>
                      <a:pt x="3323" y="0"/>
                    </a:lnTo>
                    <a:lnTo>
                      <a:pt x="3323" y="0"/>
                    </a:lnTo>
                    <a:lnTo>
                      <a:pt x="3323" y="0"/>
                    </a:lnTo>
                    <a:lnTo>
                      <a:pt x="0" y="196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55" name="Shape 1155"/>
              <p:cNvSpPr/>
              <p:nvPr/>
            </p:nvSpPr>
            <p:spPr>
              <a:xfrm>
                <a:off x="1000125" y="673100"/>
                <a:ext cx="33338" cy="317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514" y="0"/>
                    </a:moveTo>
                    <a:lnTo>
                      <a:pt x="18514" y="0"/>
                    </a:lnTo>
                    <a:lnTo>
                      <a:pt x="17486" y="1080"/>
                    </a:lnTo>
                    <a:lnTo>
                      <a:pt x="15429" y="2160"/>
                    </a:lnTo>
                    <a:lnTo>
                      <a:pt x="14400" y="3240"/>
                    </a:lnTo>
                    <a:lnTo>
                      <a:pt x="12343" y="4320"/>
                    </a:lnTo>
                    <a:lnTo>
                      <a:pt x="11314" y="5400"/>
                    </a:lnTo>
                    <a:lnTo>
                      <a:pt x="9257" y="6480"/>
                    </a:lnTo>
                    <a:lnTo>
                      <a:pt x="8229" y="7560"/>
                    </a:lnTo>
                    <a:lnTo>
                      <a:pt x="8229" y="8640"/>
                    </a:lnTo>
                    <a:lnTo>
                      <a:pt x="7200" y="8640"/>
                    </a:lnTo>
                    <a:lnTo>
                      <a:pt x="6171" y="9720"/>
                    </a:lnTo>
                    <a:lnTo>
                      <a:pt x="5143" y="9720"/>
                    </a:lnTo>
                    <a:lnTo>
                      <a:pt x="5143" y="10800"/>
                    </a:lnTo>
                    <a:lnTo>
                      <a:pt x="4114" y="11880"/>
                    </a:lnTo>
                    <a:lnTo>
                      <a:pt x="3086" y="11880"/>
                    </a:lnTo>
                    <a:lnTo>
                      <a:pt x="3086" y="12960"/>
                    </a:lnTo>
                    <a:lnTo>
                      <a:pt x="2057" y="12960"/>
                    </a:lnTo>
                    <a:lnTo>
                      <a:pt x="2057" y="14040"/>
                    </a:lnTo>
                    <a:lnTo>
                      <a:pt x="1029" y="15120"/>
                    </a:lnTo>
                    <a:lnTo>
                      <a:pt x="1029" y="16200"/>
                    </a:lnTo>
                    <a:lnTo>
                      <a:pt x="0" y="16200"/>
                    </a:lnTo>
                    <a:lnTo>
                      <a:pt x="0" y="17280"/>
                    </a:lnTo>
                    <a:lnTo>
                      <a:pt x="0" y="18360"/>
                    </a:lnTo>
                    <a:lnTo>
                      <a:pt x="0" y="18360"/>
                    </a:lnTo>
                    <a:lnTo>
                      <a:pt x="0" y="18360"/>
                    </a:lnTo>
                    <a:lnTo>
                      <a:pt x="0" y="19440"/>
                    </a:lnTo>
                    <a:lnTo>
                      <a:pt x="0" y="19440"/>
                    </a:lnTo>
                    <a:lnTo>
                      <a:pt x="0" y="20520"/>
                    </a:lnTo>
                    <a:lnTo>
                      <a:pt x="0" y="2052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4114" y="20520"/>
                    </a:lnTo>
                    <a:lnTo>
                      <a:pt x="4114" y="20520"/>
                    </a:lnTo>
                    <a:lnTo>
                      <a:pt x="4114" y="20520"/>
                    </a:lnTo>
                    <a:lnTo>
                      <a:pt x="4114" y="20520"/>
                    </a:lnTo>
                    <a:lnTo>
                      <a:pt x="4114" y="19440"/>
                    </a:lnTo>
                    <a:lnTo>
                      <a:pt x="4114" y="19440"/>
                    </a:lnTo>
                    <a:lnTo>
                      <a:pt x="4114" y="19440"/>
                    </a:lnTo>
                    <a:lnTo>
                      <a:pt x="4114" y="19440"/>
                    </a:lnTo>
                    <a:lnTo>
                      <a:pt x="4114" y="19440"/>
                    </a:lnTo>
                    <a:lnTo>
                      <a:pt x="4114" y="19440"/>
                    </a:lnTo>
                    <a:lnTo>
                      <a:pt x="4114" y="18360"/>
                    </a:lnTo>
                    <a:lnTo>
                      <a:pt x="5143" y="18360"/>
                    </a:lnTo>
                    <a:lnTo>
                      <a:pt x="5143" y="17280"/>
                    </a:lnTo>
                    <a:lnTo>
                      <a:pt x="5143" y="17280"/>
                    </a:lnTo>
                    <a:lnTo>
                      <a:pt x="6171" y="16200"/>
                    </a:lnTo>
                    <a:lnTo>
                      <a:pt x="6171" y="16200"/>
                    </a:lnTo>
                    <a:lnTo>
                      <a:pt x="7200" y="15120"/>
                    </a:lnTo>
                    <a:lnTo>
                      <a:pt x="7200" y="15120"/>
                    </a:lnTo>
                    <a:lnTo>
                      <a:pt x="8229" y="14040"/>
                    </a:lnTo>
                    <a:lnTo>
                      <a:pt x="8229" y="14040"/>
                    </a:lnTo>
                    <a:lnTo>
                      <a:pt x="9257" y="12960"/>
                    </a:lnTo>
                    <a:lnTo>
                      <a:pt x="10286" y="11880"/>
                    </a:lnTo>
                    <a:lnTo>
                      <a:pt x="10286" y="11880"/>
                    </a:lnTo>
                    <a:lnTo>
                      <a:pt x="11314" y="10800"/>
                    </a:lnTo>
                    <a:lnTo>
                      <a:pt x="12343" y="10800"/>
                    </a:lnTo>
                    <a:lnTo>
                      <a:pt x="13371" y="9720"/>
                    </a:lnTo>
                    <a:lnTo>
                      <a:pt x="15429" y="8640"/>
                    </a:lnTo>
                    <a:lnTo>
                      <a:pt x="16457" y="7560"/>
                    </a:lnTo>
                    <a:lnTo>
                      <a:pt x="18514" y="5400"/>
                    </a:lnTo>
                    <a:lnTo>
                      <a:pt x="19543" y="4320"/>
                    </a:lnTo>
                    <a:lnTo>
                      <a:pt x="21600" y="3240"/>
                    </a:lnTo>
                    <a:lnTo>
                      <a:pt x="21600" y="3240"/>
                    </a:lnTo>
                    <a:lnTo>
                      <a:pt x="185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56" name="Shape 1156"/>
              <p:cNvSpPr/>
              <p:nvPr/>
            </p:nvSpPr>
            <p:spPr>
              <a:xfrm>
                <a:off x="1028700" y="647700"/>
                <a:ext cx="34925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691" y="1137"/>
                    </a:moveTo>
                    <a:lnTo>
                      <a:pt x="16691" y="1137"/>
                    </a:lnTo>
                    <a:lnTo>
                      <a:pt x="16691" y="1137"/>
                    </a:lnTo>
                    <a:lnTo>
                      <a:pt x="16691" y="1137"/>
                    </a:lnTo>
                    <a:lnTo>
                      <a:pt x="16691" y="2274"/>
                    </a:lnTo>
                    <a:lnTo>
                      <a:pt x="16691" y="2274"/>
                    </a:lnTo>
                    <a:lnTo>
                      <a:pt x="16691" y="2274"/>
                    </a:lnTo>
                    <a:lnTo>
                      <a:pt x="16691" y="2274"/>
                    </a:lnTo>
                    <a:lnTo>
                      <a:pt x="16691" y="2274"/>
                    </a:lnTo>
                    <a:lnTo>
                      <a:pt x="16691" y="2274"/>
                    </a:lnTo>
                    <a:lnTo>
                      <a:pt x="16691" y="2274"/>
                    </a:lnTo>
                    <a:lnTo>
                      <a:pt x="16691" y="3411"/>
                    </a:lnTo>
                    <a:lnTo>
                      <a:pt x="16691" y="3411"/>
                    </a:lnTo>
                    <a:lnTo>
                      <a:pt x="15709" y="4547"/>
                    </a:lnTo>
                    <a:lnTo>
                      <a:pt x="15709" y="4547"/>
                    </a:lnTo>
                    <a:lnTo>
                      <a:pt x="15709" y="5684"/>
                    </a:lnTo>
                    <a:lnTo>
                      <a:pt x="14727" y="5684"/>
                    </a:lnTo>
                    <a:lnTo>
                      <a:pt x="14727" y="6821"/>
                    </a:lnTo>
                    <a:lnTo>
                      <a:pt x="13745" y="6821"/>
                    </a:lnTo>
                    <a:lnTo>
                      <a:pt x="13745" y="7958"/>
                    </a:lnTo>
                    <a:lnTo>
                      <a:pt x="12764" y="7958"/>
                    </a:lnTo>
                    <a:lnTo>
                      <a:pt x="11782" y="9095"/>
                    </a:lnTo>
                    <a:lnTo>
                      <a:pt x="10800" y="10232"/>
                    </a:lnTo>
                    <a:lnTo>
                      <a:pt x="9818" y="11368"/>
                    </a:lnTo>
                    <a:lnTo>
                      <a:pt x="7855" y="12505"/>
                    </a:lnTo>
                    <a:lnTo>
                      <a:pt x="5891" y="13642"/>
                    </a:lnTo>
                    <a:lnTo>
                      <a:pt x="4909" y="14779"/>
                    </a:lnTo>
                    <a:lnTo>
                      <a:pt x="2945" y="15916"/>
                    </a:lnTo>
                    <a:lnTo>
                      <a:pt x="1964" y="17053"/>
                    </a:lnTo>
                    <a:lnTo>
                      <a:pt x="0" y="18189"/>
                    </a:lnTo>
                    <a:lnTo>
                      <a:pt x="2945" y="21600"/>
                    </a:lnTo>
                    <a:lnTo>
                      <a:pt x="3927" y="20463"/>
                    </a:lnTo>
                    <a:lnTo>
                      <a:pt x="5891" y="20463"/>
                    </a:lnTo>
                    <a:lnTo>
                      <a:pt x="6873" y="19326"/>
                    </a:lnTo>
                    <a:lnTo>
                      <a:pt x="8836" y="17053"/>
                    </a:lnTo>
                    <a:lnTo>
                      <a:pt x="9818" y="15916"/>
                    </a:lnTo>
                    <a:lnTo>
                      <a:pt x="11782" y="14779"/>
                    </a:lnTo>
                    <a:lnTo>
                      <a:pt x="12764" y="13642"/>
                    </a:lnTo>
                    <a:lnTo>
                      <a:pt x="14727" y="12505"/>
                    </a:lnTo>
                    <a:lnTo>
                      <a:pt x="15709" y="12505"/>
                    </a:lnTo>
                    <a:lnTo>
                      <a:pt x="15709" y="11368"/>
                    </a:lnTo>
                    <a:lnTo>
                      <a:pt x="16691" y="10232"/>
                    </a:lnTo>
                    <a:lnTo>
                      <a:pt x="17673" y="10232"/>
                    </a:lnTo>
                    <a:lnTo>
                      <a:pt x="17673" y="9095"/>
                    </a:lnTo>
                    <a:lnTo>
                      <a:pt x="18655" y="7958"/>
                    </a:lnTo>
                    <a:lnTo>
                      <a:pt x="18655" y="7958"/>
                    </a:lnTo>
                    <a:lnTo>
                      <a:pt x="19636" y="6821"/>
                    </a:lnTo>
                    <a:lnTo>
                      <a:pt x="19636" y="6821"/>
                    </a:lnTo>
                    <a:lnTo>
                      <a:pt x="20618" y="5684"/>
                    </a:lnTo>
                    <a:lnTo>
                      <a:pt x="20618" y="4547"/>
                    </a:lnTo>
                    <a:lnTo>
                      <a:pt x="20618" y="3411"/>
                    </a:lnTo>
                    <a:lnTo>
                      <a:pt x="21600" y="3411"/>
                    </a:lnTo>
                    <a:lnTo>
                      <a:pt x="21600" y="3411"/>
                    </a:lnTo>
                    <a:lnTo>
                      <a:pt x="21600" y="2274"/>
                    </a:lnTo>
                    <a:lnTo>
                      <a:pt x="21600" y="2274"/>
                    </a:lnTo>
                    <a:lnTo>
                      <a:pt x="21600" y="1137"/>
                    </a:lnTo>
                    <a:lnTo>
                      <a:pt x="21600" y="1137"/>
                    </a:lnTo>
                    <a:lnTo>
                      <a:pt x="21600" y="1137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6691" y="113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57" name="Shape 1157"/>
              <p:cNvSpPr/>
              <p:nvPr/>
            </p:nvSpPr>
            <p:spPr>
              <a:xfrm>
                <a:off x="1022350" y="631825"/>
                <a:ext cx="41275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855"/>
                    </a:moveTo>
                    <a:lnTo>
                      <a:pt x="0" y="7855"/>
                    </a:lnTo>
                    <a:lnTo>
                      <a:pt x="1662" y="9818"/>
                    </a:lnTo>
                    <a:lnTo>
                      <a:pt x="2492" y="9818"/>
                    </a:lnTo>
                    <a:lnTo>
                      <a:pt x="4154" y="9818"/>
                    </a:lnTo>
                    <a:lnTo>
                      <a:pt x="5815" y="9818"/>
                    </a:lnTo>
                    <a:lnTo>
                      <a:pt x="7477" y="11782"/>
                    </a:lnTo>
                    <a:lnTo>
                      <a:pt x="9138" y="11782"/>
                    </a:lnTo>
                    <a:lnTo>
                      <a:pt x="9969" y="11782"/>
                    </a:lnTo>
                    <a:lnTo>
                      <a:pt x="9969" y="11782"/>
                    </a:lnTo>
                    <a:lnTo>
                      <a:pt x="10800" y="13745"/>
                    </a:lnTo>
                    <a:lnTo>
                      <a:pt x="11631" y="13745"/>
                    </a:lnTo>
                    <a:lnTo>
                      <a:pt x="12462" y="13745"/>
                    </a:lnTo>
                    <a:lnTo>
                      <a:pt x="13292" y="13745"/>
                    </a:lnTo>
                    <a:lnTo>
                      <a:pt x="13292" y="15709"/>
                    </a:lnTo>
                    <a:lnTo>
                      <a:pt x="14123" y="15709"/>
                    </a:lnTo>
                    <a:lnTo>
                      <a:pt x="14954" y="15709"/>
                    </a:lnTo>
                    <a:lnTo>
                      <a:pt x="14954" y="17673"/>
                    </a:lnTo>
                    <a:lnTo>
                      <a:pt x="15785" y="17673"/>
                    </a:lnTo>
                    <a:lnTo>
                      <a:pt x="15785" y="17673"/>
                    </a:lnTo>
                    <a:lnTo>
                      <a:pt x="16615" y="17673"/>
                    </a:lnTo>
                    <a:lnTo>
                      <a:pt x="16615" y="19636"/>
                    </a:lnTo>
                    <a:lnTo>
                      <a:pt x="17446" y="19636"/>
                    </a:lnTo>
                    <a:lnTo>
                      <a:pt x="17446" y="19636"/>
                    </a:lnTo>
                    <a:lnTo>
                      <a:pt x="17446" y="19636"/>
                    </a:lnTo>
                    <a:lnTo>
                      <a:pt x="17446" y="21600"/>
                    </a:lnTo>
                    <a:lnTo>
                      <a:pt x="17446" y="21600"/>
                    </a:lnTo>
                    <a:lnTo>
                      <a:pt x="17446" y="21600"/>
                    </a:lnTo>
                    <a:lnTo>
                      <a:pt x="17446" y="21600"/>
                    </a:lnTo>
                    <a:lnTo>
                      <a:pt x="17446" y="21600"/>
                    </a:lnTo>
                    <a:lnTo>
                      <a:pt x="17446" y="21600"/>
                    </a:lnTo>
                    <a:lnTo>
                      <a:pt x="17446" y="21600"/>
                    </a:lnTo>
                    <a:lnTo>
                      <a:pt x="21600" y="19636"/>
                    </a:lnTo>
                    <a:lnTo>
                      <a:pt x="20769" y="19636"/>
                    </a:lnTo>
                    <a:lnTo>
                      <a:pt x="20769" y="19636"/>
                    </a:lnTo>
                    <a:lnTo>
                      <a:pt x="20769" y="17673"/>
                    </a:lnTo>
                    <a:lnTo>
                      <a:pt x="20769" y="17673"/>
                    </a:lnTo>
                    <a:lnTo>
                      <a:pt x="20769" y="15709"/>
                    </a:lnTo>
                    <a:lnTo>
                      <a:pt x="19938" y="15709"/>
                    </a:lnTo>
                    <a:lnTo>
                      <a:pt x="19938" y="15709"/>
                    </a:lnTo>
                    <a:lnTo>
                      <a:pt x="19938" y="13745"/>
                    </a:lnTo>
                    <a:lnTo>
                      <a:pt x="19938" y="13745"/>
                    </a:lnTo>
                    <a:lnTo>
                      <a:pt x="19108" y="11782"/>
                    </a:lnTo>
                    <a:lnTo>
                      <a:pt x="18277" y="11782"/>
                    </a:lnTo>
                    <a:lnTo>
                      <a:pt x="18277" y="9818"/>
                    </a:lnTo>
                    <a:lnTo>
                      <a:pt x="17446" y="9818"/>
                    </a:lnTo>
                    <a:lnTo>
                      <a:pt x="16615" y="9818"/>
                    </a:lnTo>
                    <a:lnTo>
                      <a:pt x="16615" y="7855"/>
                    </a:lnTo>
                    <a:lnTo>
                      <a:pt x="15785" y="7855"/>
                    </a:lnTo>
                    <a:lnTo>
                      <a:pt x="14954" y="7855"/>
                    </a:lnTo>
                    <a:lnTo>
                      <a:pt x="14123" y="5891"/>
                    </a:lnTo>
                    <a:lnTo>
                      <a:pt x="13292" y="5891"/>
                    </a:lnTo>
                    <a:lnTo>
                      <a:pt x="12462" y="5891"/>
                    </a:lnTo>
                    <a:lnTo>
                      <a:pt x="12462" y="5891"/>
                    </a:lnTo>
                    <a:lnTo>
                      <a:pt x="11631" y="3927"/>
                    </a:lnTo>
                    <a:lnTo>
                      <a:pt x="10800" y="3927"/>
                    </a:lnTo>
                    <a:lnTo>
                      <a:pt x="9969" y="3927"/>
                    </a:lnTo>
                    <a:lnTo>
                      <a:pt x="8308" y="1964"/>
                    </a:lnTo>
                    <a:lnTo>
                      <a:pt x="6646" y="1964"/>
                    </a:lnTo>
                    <a:lnTo>
                      <a:pt x="4985" y="1964"/>
                    </a:lnTo>
                    <a:lnTo>
                      <a:pt x="3323" y="1964"/>
                    </a:lnTo>
                    <a:lnTo>
                      <a:pt x="166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785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58" name="Shape 1158"/>
              <p:cNvSpPr/>
              <p:nvPr/>
            </p:nvSpPr>
            <p:spPr>
              <a:xfrm>
                <a:off x="982662" y="625475"/>
                <a:ext cx="39688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700"/>
                    </a:moveTo>
                    <a:lnTo>
                      <a:pt x="0" y="2700"/>
                    </a:lnTo>
                    <a:lnTo>
                      <a:pt x="0" y="2700"/>
                    </a:lnTo>
                    <a:lnTo>
                      <a:pt x="0" y="2700"/>
                    </a:lnTo>
                    <a:lnTo>
                      <a:pt x="0" y="5400"/>
                    </a:lnTo>
                    <a:lnTo>
                      <a:pt x="0" y="5400"/>
                    </a:lnTo>
                    <a:lnTo>
                      <a:pt x="864" y="5400"/>
                    </a:lnTo>
                    <a:lnTo>
                      <a:pt x="864" y="8100"/>
                    </a:lnTo>
                    <a:lnTo>
                      <a:pt x="864" y="8100"/>
                    </a:lnTo>
                    <a:lnTo>
                      <a:pt x="864" y="8100"/>
                    </a:lnTo>
                    <a:lnTo>
                      <a:pt x="1728" y="10800"/>
                    </a:lnTo>
                    <a:lnTo>
                      <a:pt x="1728" y="10800"/>
                    </a:lnTo>
                    <a:lnTo>
                      <a:pt x="2592" y="13500"/>
                    </a:lnTo>
                    <a:lnTo>
                      <a:pt x="3456" y="13500"/>
                    </a:lnTo>
                    <a:lnTo>
                      <a:pt x="3456" y="13500"/>
                    </a:lnTo>
                    <a:lnTo>
                      <a:pt x="4320" y="16200"/>
                    </a:lnTo>
                    <a:lnTo>
                      <a:pt x="5184" y="16200"/>
                    </a:lnTo>
                    <a:lnTo>
                      <a:pt x="6048" y="16200"/>
                    </a:lnTo>
                    <a:lnTo>
                      <a:pt x="6048" y="16200"/>
                    </a:lnTo>
                    <a:lnTo>
                      <a:pt x="6912" y="18900"/>
                    </a:lnTo>
                    <a:lnTo>
                      <a:pt x="7776" y="18900"/>
                    </a:lnTo>
                    <a:lnTo>
                      <a:pt x="8640" y="18900"/>
                    </a:lnTo>
                    <a:lnTo>
                      <a:pt x="10368" y="18900"/>
                    </a:lnTo>
                    <a:lnTo>
                      <a:pt x="11232" y="18900"/>
                    </a:lnTo>
                    <a:lnTo>
                      <a:pt x="12960" y="21600"/>
                    </a:lnTo>
                    <a:lnTo>
                      <a:pt x="14688" y="21600"/>
                    </a:lnTo>
                    <a:lnTo>
                      <a:pt x="16416" y="21600"/>
                    </a:lnTo>
                    <a:lnTo>
                      <a:pt x="18144" y="21600"/>
                    </a:lnTo>
                    <a:lnTo>
                      <a:pt x="19872" y="21600"/>
                    </a:lnTo>
                    <a:lnTo>
                      <a:pt x="21600" y="21600"/>
                    </a:lnTo>
                    <a:lnTo>
                      <a:pt x="21600" y="10800"/>
                    </a:lnTo>
                    <a:lnTo>
                      <a:pt x="19872" y="10800"/>
                    </a:lnTo>
                    <a:lnTo>
                      <a:pt x="18144" y="10800"/>
                    </a:lnTo>
                    <a:lnTo>
                      <a:pt x="16416" y="10800"/>
                    </a:lnTo>
                    <a:lnTo>
                      <a:pt x="15552" y="10800"/>
                    </a:lnTo>
                    <a:lnTo>
                      <a:pt x="13824" y="8100"/>
                    </a:lnTo>
                    <a:lnTo>
                      <a:pt x="12096" y="8100"/>
                    </a:lnTo>
                    <a:lnTo>
                      <a:pt x="10368" y="8100"/>
                    </a:lnTo>
                    <a:lnTo>
                      <a:pt x="9504" y="8100"/>
                    </a:lnTo>
                    <a:lnTo>
                      <a:pt x="8640" y="8100"/>
                    </a:lnTo>
                    <a:lnTo>
                      <a:pt x="7776" y="5400"/>
                    </a:lnTo>
                    <a:lnTo>
                      <a:pt x="6912" y="5400"/>
                    </a:lnTo>
                    <a:lnTo>
                      <a:pt x="6912" y="5400"/>
                    </a:lnTo>
                    <a:lnTo>
                      <a:pt x="6048" y="5400"/>
                    </a:lnTo>
                    <a:lnTo>
                      <a:pt x="6048" y="5400"/>
                    </a:lnTo>
                    <a:lnTo>
                      <a:pt x="5184" y="2700"/>
                    </a:lnTo>
                    <a:lnTo>
                      <a:pt x="5184" y="2700"/>
                    </a:lnTo>
                    <a:lnTo>
                      <a:pt x="4320" y="2700"/>
                    </a:lnTo>
                    <a:lnTo>
                      <a:pt x="4320" y="2700"/>
                    </a:lnTo>
                    <a:lnTo>
                      <a:pt x="4320" y="270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0" y="27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59" name="Shape 1159"/>
              <p:cNvSpPr/>
              <p:nvPr/>
            </p:nvSpPr>
            <p:spPr>
              <a:xfrm>
                <a:off x="982662" y="595312"/>
                <a:ext cx="33338" cy="317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514" y="0"/>
                    </a:moveTo>
                    <a:lnTo>
                      <a:pt x="18514" y="0"/>
                    </a:lnTo>
                    <a:lnTo>
                      <a:pt x="17486" y="1080"/>
                    </a:lnTo>
                    <a:lnTo>
                      <a:pt x="16457" y="2160"/>
                    </a:lnTo>
                    <a:lnTo>
                      <a:pt x="14400" y="3240"/>
                    </a:lnTo>
                    <a:lnTo>
                      <a:pt x="12343" y="4320"/>
                    </a:lnTo>
                    <a:lnTo>
                      <a:pt x="11314" y="5400"/>
                    </a:lnTo>
                    <a:lnTo>
                      <a:pt x="9257" y="7560"/>
                    </a:lnTo>
                    <a:lnTo>
                      <a:pt x="8229" y="8640"/>
                    </a:lnTo>
                    <a:lnTo>
                      <a:pt x="6171" y="9720"/>
                    </a:lnTo>
                    <a:lnTo>
                      <a:pt x="5143" y="10800"/>
                    </a:lnTo>
                    <a:lnTo>
                      <a:pt x="5143" y="10800"/>
                    </a:lnTo>
                    <a:lnTo>
                      <a:pt x="4114" y="11880"/>
                    </a:lnTo>
                    <a:lnTo>
                      <a:pt x="4114" y="11880"/>
                    </a:lnTo>
                    <a:lnTo>
                      <a:pt x="3086" y="12960"/>
                    </a:lnTo>
                    <a:lnTo>
                      <a:pt x="2057" y="12960"/>
                    </a:lnTo>
                    <a:lnTo>
                      <a:pt x="2057" y="14040"/>
                    </a:lnTo>
                    <a:lnTo>
                      <a:pt x="1029" y="15120"/>
                    </a:lnTo>
                    <a:lnTo>
                      <a:pt x="1029" y="15120"/>
                    </a:lnTo>
                    <a:lnTo>
                      <a:pt x="1029" y="16200"/>
                    </a:lnTo>
                    <a:lnTo>
                      <a:pt x="0" y="17280"/>
                    </a:lnTo>
                    <a:lnTo>
                      <a:pt x="0" y="17280"/>
                    </a:lnTo>
                    <a:lnTo>
                      <a:pt x="0" y="18360"/>
                    </a:lnTo>
                    <a:lnTo>
                      <a:pt x="0" y="18360"/>
                    </a:lnTo>
                    <a:lnTo>
                      <a:pt x="0" y="19440"/>
                    </a:lnTo>
                    <a:lnTo>
                      <a:pt x="0" y="19440"/>
                    </a:lnTo>
                    <a:lnTo>
                      <a:pt x="0" y="19440"/>
                    </a:lnTo>
                    <a:lnTo>
                      <a:pt x="0" y="20520"/>
                    </a:lnTo>
                    <a:lnTo>
                      <a:pt x="0" y="20520"/>
                    </a:lnTo>
                    <a:lnTo>
                      <a:pt x="0" y="21600"/>
                    </a:lnTo>
                    <a:lnTo>
                      <a:pt x="4114" y="20520"/>
                    </a:lnTo>
                    <a:lnTo>
                      <a:pt x="4114" y="19440"/>
                    </a:lnTo>
                    <a:lnTo>
                      <a:pt x="4114" y="19440"/>
                    </a:lnTo>
                    <a:lnTo>
                      <a:pt x="4114" y="19440"/>
                    </a:lnTo>
                    <a:lnTo>
                      <a:pt x="4114" y="19440"/>
                    </a:lnTo>
                    <a:lnTo>
                      <a:pt x="4114" y="19440"/>
                    </a:lnTo>
                    <a:lnTo>
                      <a:pt x="4114" y="19440"/>
                    </a:lnTo>
                    <a:lnTo>
                      <a:pt x="4114" y="19440"/>
                    </a:lnTo>
                    <a:lnTo>
                      <a:pt x="4114" y="19440"/>
                    </a:lnTo>
                    <a:lnTo>
                      <a:pt x="4114" y="18360"/>
                    </a:lnTo>
                    <a:lnTo>
                      <a:pt x="4114" y="18360"/>
                    </a:lnTo>
                    <a:lnTo>
                      <a:pt x="5143" y="18360"/>
                    </a:lnTo>
                    <a:lnTo>
                      <a:pt x="5143" y="17280"/>
                    </a:lnTo>
                    <a:lnTo>
                      <a:pt x="5143" y="17280"/>
                    </a:lnTo>
                    <a:lnTo>
                      <a:pt x="6171" y="16200"/>
                    </a:lnTo>
                    <a:lnTo>
                      <a:pt x="6171" y="16200"/>
                    </a:lnTo>
                    <a:lnTo>
                      <a:pt x="7200" y="15120"/>
                    </a:lnTo>
                    <a:lnTo>
                      <a:pt x="7200" y="15120"/>
                    </a:lnTo>
                    <a:lnTo>
                      <a:pt x="8229" y="14040"/>
                    </a:lnTo>
                    <a:lnTo>
                      <a:pt x="8229" y="14040"/>
                    </a:lnTo>
                    <a:lnTo>
                      <a:pt x="9257" y="12960"/>
                    </a:lnTo>
                    <a:lnTo>
                      <a:pt x="10286" y="11880"/>
                    </a:lnTo>
                    <a:lnTo>
                      <a:pt x="12343" y="10800"/>
                    </a:lnTo>
                    <a:lnTo>
                      <a:pt x="13371" y="9720"/>
                    </a:lnTo>
                    <a:lnTo>
                      <a:pt x="15429" y="8640"/>
                    </a:lnTo>
                    <a:lnTo>
                      <a:pt x="16457" y="7560"/>
                    </a:lnTo>
                    <a:lnTo>
                      <a:pt x="18514" y="6480"/>
                    </a:lnTo>
                    <a:lnTo>
                      <a:pt x="19543" y="5400"/>
                    </a:ln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185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60" name="Shape 1160"/>
              <p:cNvSpPr/>
              <p:nvPr/>
            </p:nvSpPr>
            <p:spPr>
              <a:xfrm>
                <a:off x="1011237" y="569912"/>
                <a:ext cx="34926" cy="317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691" y="1080"/>
                    </a:moveTo>
                    <a:lnTo>
                      <a:pt x="16691" y="1080"/>
                    </a:lnTo>
                    <a:lnTo>
                      <a:pt x="16691" y="1080"/>
                    </a:lnTo>
                    <a:lnTo>
                      <a:pt x="16691" y="1080"/>
                    </a:lnTo>
                    <a:lnTo>
                      <a:pt x="16691" y="1080"/>
                    </a:lnTo>
                    <a:lnTo>
                      <a:pt x="16691" y="2160"/>
                    </a:lnTo>
                    <a:lnTo>
                      <a:pt x="16691" y="2160"/>
                    </a:lnTo>
                    <a:lnTo>
                      <a:pt x="16691" y="2160"/>
                    </a:lnTo>
                    <a:lnTo>
                      <a:pt x="16691" y="2160"/>
                    </a:lnTo>
                    <a:lnTo>
                      <a:pt x="16691" y="2160"/>
                    </a:lnTo>
                    <a:lnTo>
                      <a:pt x="16691" y="2160"/>
                    </a:lnTo>
                    <a:lnTo>
                      <a:pt x="16691" y="3240"/>
                    </a:lnTo>
                    <a:lnTo>
                      <a:pt x="16691" y="3240"/>
                    </a:lnTo>
                    <a:lnTo>
                      <a:pt x="16691" y="4320"/>
                    </a:lnTo>
                    <a:lnTo>
                      <a:pt x="15709" y="4320"/>
                    </a:lnTo>
                    <a:lnTo>
                      <a:pt x="15709" y="5400"/>
                    </a:lnTo>
                    <a:lnTo>
                      <a:pt x="14727" y="5400"/>
                    </a:lnTo>
                    <a:lnTo>
                      <a:pt x="14727" y="6480"/>
                    </a:lnTo>
                    <a:lnTo>
                      <a:pt x="13745" y="6480"/>
                    </a:lnTo>
                    <a:lnTo>
                      <a:pt x="13745" y="7560"/>
                    </a:lnTo>
                    <a:lnTo>
                      <a:pt x="12764" y="7560"/>
                    </a:lnTo>
                    <a:lnTo>
                      <a:pt x="12764" y="8640"/>
                    </a:lnTo>
                    <a:lnTo>
                      <a:pt x="10800" y="9720"/>
                    </a:lnTo>
                    <a:lnTo>
                      <a:pt x="9818" y="10800"/>
                    </a:lnTo>
                    <a:lnTo>
                      <a:pt x="7855" y="11880"/>
                    </a:lnTo>
                    <a:lnTo>
                      <a:pt x="6873" y="12960"/>
                    </a:lnTo>
                    <a:lnTo>
                      <a:pt x="4909" y="14040"/>
                    </a:lnTo>
                    <a:lnTo>
                      <a:pt x="3927" y="15120"/>
                    </a:lnTo>
                    <a:lnTo>
                      <a:pt x="1964" y="16200"/>
                    </a:lnTo>
                    <a:lnTo>
                      <a:pt x="0" y="17280"/>
                    </a:lnTo>
                    <a:lnTo>
                      <a:pt x="2945" y="21600"/>
                    </a:lnTo>
                    <a:lnTo>
                      <a:pt x="3927" y="20520"/>
                    </a:lnTo>
                    <a:lnTo>
                      <a:pt x="5891" y="19440"/>
                    </a:lnTo>
                    <a:lnTo>
                      <a:pt x="6873" y="17280"/>
                    </a:lnTo>
                    <a:lnTo>
                      <a:pt x="8836" y="16200"/>
                    </a:lnTo>
                    <a:lnTo>
                      <a:pt x="10800" y="15120"/>
                    </a:lnTo>
                    <a:lnTo>
                      <a:pt x="11782" y="14040"/>
                    </a:lnTo>
                    <a:lnTo>
                      <a:pt x="13745" y="12960"/>
                    </a:lnTo>
                    <a:lnTo>
                      <a:pt x="14727" y="11880"/>
                    </a:lnTo>
                    <a:lnTo>
                      <a:pt x="15709" y="10800"/>
                    </a:lnTo>
                    <a:lnTo>
                      <a:pt x="16691" y="10800"/>
                    </a:lnTo>
                    <a:lnTo>
                      <a:pt x="16691" y="9720"/>
                    </a:lnTo>
                    <a:lnTo>
                      <a:pt x="17673" y="9720"/>
                    </a:lnTo>
                    <a:lnTo>
                      <a:pt x="17673" y="8640"/>
                    </a:lnTo>
                    <a:lnTo>
                      <a:pt x="18655" y="7560"/>
                    </a:lnTo>
                    <a:lnTo>
                      <a:pt x="19636" y="7560"/>
                    </a:lnTo>
                    <a:lnTo>
                      <a:pt x="19636" y="6480"/>
                    </a:lnTo>
                    <a:lnTo>
                      <a:pt x="20618" y="6480"/>
                    </a:lnTo>
                    <a:lnTo>
                      <a:pt x="20618" y="5400"/>
                    </a:lnTo>
                    <a:lnTo>
                      <a:pt x="20618" y="4320"/>
                    </a:lnTo>
                    <a:lnTo>
                      <a:pt x="20618" y="3240"/>
                    </a:lnTo>
                    <a:lnTo>
                      <a:pt x="21600" y="3240"/>
                    </a:lnTo>
                    <a:lnTo>
                      <a:pt x="21600" y="3240"/>
                    </a:lnTo>
                    <a:lnTo>
                      <a:pt x="21600" y="2160"/>
                    </a:lnTo>
                    <a:lnTo>
                      <a:pt x="21600" y="2160"/>
                    </a:lnTo>
                    <a:lnTo>
                      <a:pt x="21600" y="1080"/>
                    </a:lnTo>
                    <a:lnTo>
                      <a:pt x="21600" y="1080"/>
                    </a:lnTo>
                    <a:lnTo>
                      <a:pt x="21600" y="108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6691" y="10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61" name="Shape 1161"/>
              <p:cNvSpPr/>
              <p:nvPr/>
            </p:nvSpPr>
            <p:spPr>
              <a:xfrm>
                <a:off x="1004887" y="554037"/>
                <a:ext cx="41276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855"/>
                    </a:moveTo>
                    <a:lnTo>
                      <a:pt x="0" y="7855"/>
                    </a:lnTo>
                    <a:lnTo>
                      <a:pt x="1662" y="9818"/>
                    </a:lnTo>
                    <a:lnTo>
                      <a:pt x="3323" y="9818"/>
                    </a:lnTo>
                    <a:lnTo>
                      <a:pt x="4985" y="9818"/>
                    </a:lnTo>
                    <a:lnTo>
                      <a:pt x="6646" y="11782"/>
                    </a:lnTo>
                    <a:lnTo>
                      <a:pt x="8308" y="11782"/>
                    </a:lnTo>
                    <a:lnTo>
                      <a:pt x="9138" y="11782"/>
                    </a:lnTo>
                    <a:lnTo>
                      <a:pt x="10800" y="13745"/>
                    </a:lnTo>
                    <a:lnTo>
                      <a:pt x="12462" y="13745"/>
                    </a:lnTo>
                    <a:lnTo>
                      <a:pt x="13292" y="13745"/>
                    </a:lnTo>
                    <a:lnTo>
                      <a:pt x="13292" y="15709"/>
                    </a:lnTo>
                    <a:lnTo>
                      <a:pt x="14123" y="15709"/>
                    </a:lnTo>
                    <a:lnTo>
                      <a:pt x="14954" y="15709"/>
                    </a:lnTo>
                    <a:lnTo>
                      <a:pt x="14954" y="15709"/>
                    </a:lnTo>
                    <a:lnTo>
                      <a:pt x="15785" y="17673"/>
                    </a:lnTo>
                    <a:lnTo>
                      <a:pt x="15785" y="17673"/>
                    </a:lnTo>
                    <a:lnTo>
                      <a:pt x="16615" y="17673"/>
                    </a:lnTo>
                    <a:lnTo>
                      <a:pt x="16615" y="17673"/>
                    </a:lnTo>
                    <a:lnTo>
                      <a:pt x="16615" y="19636"/>
                    </a:lnTo>
                    <a:lnTo>
                      <a:pt x="17446" y="19636"/>
                    </a:lnTo>
                    <a:lnTo>
                      <a:pt x="17446" y="19636"/>
                    </a:lnTo>
                    <a:lnTo>
                      <a:pt x="17446" y="19636"/>
                    </a:lnTo>
                    <a:lnTo>
                      <a:pt x="17446" y="19636"/>
                    </a:lnTo>
                    <a:lnTo>
                      <a:pt x="17446" y="21600"/>
                    </a:lnTo>
                    <a:lnTo>
                      <a:pt x="17446" y="21600"/>
                    </a:lnTo>
                    <a:lnTo>
                      <a:pt x="17446" y="21600"/>
                    </a:lnTo>
                    <a:lnTo>
                      <a:pt x="17446" y="21600"/>
                    </a:lnTo>
                    <a:lnTo>
                      <a:pt x="17446" y="21600"/>
                    </a:lnTo>
                    <a:lnTo>
                      <a:pt x="17446" y="21600"/>
                    </a:lnTo>
                    <a:lnTo>
                      <a:pt x="21600" y="19636"/>
                    </a:lnTo>
                    <a:lnTo>
                      <a:pt x="21600" y="19636"/>
                    </a:lnTo>
                    <a:lnTo>
                      <a:pt x="20769" y="17673"/>
                    </a:lnTo>
                    <a:lnTo>
                      <a:pt x="20769" y="17673"/>
                    </a:lnTo>
                    <a:lnTo>
                      <a:pt x="20769" y="17673"/>
                    </a:lnTo>
                    <a:lnTo>
                      <a:pt x="20769" y="15709"/>
                    </a:lnTo>
                    <a:lnTo>
                      <a:pt x="20769" y="15709"/>
                    </a:lnTo>
                    <a:lnTo>
                      <a:pt x="20769" y="15709"/>
                    </a:lnTo>
                    <a:lnTo>
                      <a:pt x="19938" y="13745"/>
                    </a:lnTo>
                    <a:lnTo>
                      <a:pt x="19938" y="13745"/>
                    </a:lnTo>
                    <a:lnTo>
                      <a:pt x="19108" y="11782"/>
                    </a:lnTo>
                    <a:lnTo>
                      <a:pt x="19108" y="11782"/>
                    </a:lnTo>
                    <a:lnTo>
                      <a:pt x="18277" y="11782"/>
                    </a:lnTo>
                    <a:lnTo>
                      <a:pt x="17446" y="9818"/>
                    </a:lnTo>
                    <a:lnTo>
                      <a:pt x="17446" y="9818"/>
                    </a:lnTo>
                    <a:lnTo>
                      <a:pt x="16615" y="7855"/>
                    </a:lnTo>
                    <a:lnTo>
                      <a:pt x="15785" y="7855"/>
                    </a:lnTo>
                    <a:lnTo>
                      <a:pt x="14954" y="7855"/>
                    </a:lnTo>
                    <a:lnTo>
                      <a:pt x="14123" y="7855"/>
                    </a:lnTo>
                    <a:lnTo>
                      <a:pt x="14123" y="5891"/>
                    </a:lnTo>
                    <a:lnTo>
                      <a:pt x="13292" y="5891"/>
                    </a:lnTo>
                    <a:lnTo>
                      <a:pt x="11631" y="5891"/>
                    </a:lnTo>
                    <a:lnTo>
                      <a:pt x="9969" y="3927"/>
                    </a:lnTo>
                    <a:lnTo>
                      <a:pt x="8308" y="3927"/>
                    </a:lnTo>
                    <a:lnTo>
                      <a:pt x="6646" y="3927"/>
                    </a:lnTo>
                    <a:lnTo>
                      <a:pt x="5815" y="1964"/>
                    </a:lnTo>
                    <a:lnTo>
                      <a:pt x="3323" y="1964"/>
                    </a:lnTo>
                    <a:lnTo>
                      <a:pt x="1662" y="1964"/>
                    </a:lnTo>
                    <a:lnTo>
                      <a:pt x="831" y="0"/>
                    </a:lnTo>
                    <a:lnTo>
                      <a:pt x="831" y="0"/>
                    </a:lnTo>
                    <a:lnTo>
                      <a:pt x="0" y="785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62" name="Shape 1162"/>
              <p:cNvSpPr/>
              <p:nvPr/>
            </p:nvSpPr>
            <p:spPr>
              <a:xfrm>
                <a:off x="963612" y="542925"/>
                <a:ext cx="42863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964"/>
                    </a:moveTo>
                    <a:lnTo>
                      <a:pt x="0" y="1964"/>
                    </a:lnTo>
                    <a:lnTo>
                      <a:pt x="800" y="3927"/>
                    </a:lnTo>
                    <a:lnTo>
                      <a:pt x="800" y="3927"/>
                    </a:lnTo>
                    <a:lnTo>
                      <a:pt x="800" y="3927"/>
                    </a:lnTo>
                    <a:lnTo>
                      <a:pt x="800" y="5891"/>
                    </a:lnTo>
                    <a:lnTo>
                      <a:pt x="800" y="5891"/>
                    </a:lnTo>
                    <a:lnTo>
                      <a:pt x="800" y="5891"/>
                    </a:lnTo>
                    <a:lnTo>
                      <a:pt x="1600" y="7855"/>
                    </a:lnTo>
                    <a:lnTo>
                      <a:pt x="1600" y="7855"/>
                    </a:lnTo>
                    <a:lnTo>
                      <a:pt x="1600" y="9818"/>
                    </a:lnTo>
                    <a:lnTo>
                      <a:pt x="2400" y="9818"/>
                    </a:lnTo>
                    <a:lnTo>
                      <a:pt x="3200" y="11782"/>
                    </a:lnTo>
                    <a:lnTo>
                      <a:pt x="3200" y="11782"/>
                    </a:lnTo>
                    <a:lnTo>
                      <a:pt x="4000" y="11782"/>
                    </a:lnTo>
                    <a:lnTo>
                      <a:pt x="4000" y="13745"/>
                    </a:lnTo>
                    <a:lnTo>
                      <a:pt x="4800" y="13745"/>
                    </a:lnTo>
                    <a:lnTo>
                      <a:pt x="5600" y="13745"/>
                    </a:lnTo>
                    <a:lnTo>
                      <a:pt x="6400" y="15709"/>
                    </a:lnTo>
                    <a:lnTo>
                      <a:pt x="7200" y="15709"/>
                    </a:lnTo>
                    <a:lnTo>
                      <a:pt x="7200" y="15709"/>
                    </a:lnTo>
                    <a:lnTo>
                      <a:pt x="8000" y="15709"/>
                    </a:lnTo>
                    <a:lnTo>
                      <a:pt x="9600" y="17673"/>
                    </a:lnTo>
                    <a:lnTo>
                      <a:pt x="11200" y="17673"/>
                    </a:lnTo>
                    <a:lnTo>
                      <a:pt x="12800" y="19636"/>
                    </a:lnTo>
                    <a:lnTo>
                      <a:pt x="14400" y="19636"/>
                    </a:lnTo>
                    <a:lnTo>
                      <a:pt x="16000" y="19636"/>
                    </a:lnTo>
                    <a:lnTo>
                      <a:pt x="17600" y="21600"/>
                    </a:lnTo>
                    <a:lnTo>
                      <a:pt x="19200" y="21600"/>
                    </a:lnTo>
                    <a:lnTo>
                      <a:pt x="20800" y="21600"/>
                    </a:lnTo>
                    <a:lnTo>
                      <a:pt x="21600" y="13745"/>
                    </a:lnTo>
                    <a:lnTo>
                      <a:pt x="19200" y="13745"/>
                    </a:lnTo>
                    <a:lnTo>
                      <a:pt x="17600" y="11782"/>
                    </a:lnTo>
                    <a:lnTo>
                      <a:pt x="16000" y="11782"/>
                    </a:lnTo>
                    <a:lnTo>
                      <a:pt x="14400" y="11782"/>
                    </a:lnTo>
                    <a:lnTo>
                      <a:pt x="12800" y="9818"/>
                    </a:lnTo>
                    <a:lnTo>
                      <a:pt x="12000" y="9818"/>
                    </a:lnTo>
                    <a:lnTo>
                      <a:pt x="10400" y="9818"/>
                    </a:lnTo>
                    <a:lnTo>
                      <a:pt x="8800" y="7855"/>
                    </a:lnTo>
                    <a:lnTo>
                      <a:pt x="8800" y="7855"/>
                    </a:lnTo>
                    <a:lnTo>
                      <a:pt x="8000" y="7855"/>
                    </a:lnTo>
                    <a:lnTo>
                      <a:pt x="7200" y="7855"/>
                    </a:lnTo>
                    <a:lnTo>
                      <a:pt x="7200" y="5891"/>
                    </a:lnTo>
                    <a:lnTo>
                      <a:pt x="6400" y="5891"/>
                    </a:lnTo>
                    <a:lnTo>
                      <a:pt x="5600" y="5891"/>
                    </a:lnTo>
                    <a:lnTo>
                      <a:pt x="5600" y="5891"/>
                    </a:lnTo>
                    <a:lnTo>
                      <a:pt x="4800" y="3927"/>
                    </a:lnTo>
                    <a:lnTo>
                      <a:pt x="4800" y="3927"/>
                    </a:lnTo>
                    <a:lnTo>
                      <a:pt x="4800" y="3927"/>
                    </a:lnTo>
                    <a:lnTo>
                      <a:pt x="4000" y="3927"/>
                    </a:lnTo>
                    <a:lnTo>
                      <a:pt x="4000" y="1964"/>
                    </a:lnTo>
                    <a:lnTo>
                      <a:pt x="4000" y="1964"/>
                    </a:lnTo>
                    <a:lnTo>
                      <a:pt x="4000" y="1964"/>
                    </a:lnTo>
                    <a:lnTo>
                      <a:pt x="4000" y="1964"/>
                    </a:lnTo>
                    <a:lnTo>
                      <a:pt x="4000" y="1964"/>
                    </a:lnTo>
                    <a:lnTo>
                      <a:pt x="4000" y="1964"/>
                    </a:lnTo>
                    <a:lnTo>
                      <a:pt x="4000" y="1964"/>
                    </a:lnTo>
                    <a:lnTo>
                      <a:pt x="4000" y="1964"/>
                    </a:lnTo>
                    <a:lnTo>
                      <a:pt x="4000" y="0"/>
                    </a:lnTo>
                    <a:lnTo>
                      <a:pt x="4000" y="0"/>
                    </a:lnTo>
                    <a:lnTo>
                      <a:pt x="0" y="196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63" name="Shape 1163"/>
              <p:cNvSpPr/>
              <p:nvPr/>
            </p:nvSpPr>
            <p:spPr>
              <a:xfrm>
                <a:off x="963612" y="514350"/>
                <a:ext cx="34926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655" y="0"/>
                    </a:moveTo>
                    <a:lnTo>
                      <a:pt x="18655" y="0"/>
                    </a:lnTo>
                    <a:lnTo>
                      <a:pt x="17673" y="1137"/>
                    </a:lnTo>
                    <a:lnTo>
                      <a:pt x="15709" y="2274"/>
                    </a:lnTo>
                    <a:lnTo>
                      <a:pt x="14727" y="3411"/>
                    </a:lnTo>
                    <a:lnTo>
                      <a:pt x="12764" y="4547"/>
                    </a:lnTo>
                    <a:lnTo>
                      <a:pt x="10800" y="5684"/>
                    </a:lnTo>
                    <a:lnTo>
                      <a:pt x="9818" y="6821"/>
                    </a:lnTo>
                    <a:lnTo>
                      <a:pt x="7855" y="7958"/>
                    </a:lnTo>
                    <a:lnTo>
                      <a:pt x="6873" y="9095"/>
                    </a:lnTo>
                    <a:lnTo>
                      <a:pt x="5891" y="10232"/>
                    </a:lnTo>
                    <a:lnTo>
                      <a:pt x="4909" y="11368"/>
                    </a:lnTo>
                    <a:lnTo>
                      <a:pt x="4909" y="11368"/>
                    </a:lnTo>
                    <a:lnTo>
                      <a:pt x="3927" y="12505"/>
                    </a:lnTo>
                    <a:lnTo>
                      <a:pt x="3927" y="13642"/>
                    </a:lnTo>
                    <a:lnTo>
                      <a:pt x="2945" y="13642"/>
                    </a:lnTo>
                    <a:lnTo>
                      <a:pt x="2945" y="14779"/>
                    </a:lnTo>
                    <a:lnTo>
                      <a:pt x="1964" y="14779"/>
                    </a:lnTo>
                    <a:lnTo>
                      <a:pt x="1964" y="15916"/>
                    </a:lnTo>
                    <a:lnTo>
                      <a:pt x="982" y="17053"/>
                    </a:lnTo>
                    <a:lnTo>
                      <a:pt x="982" y="17053"/>
                    </a:lnTo>
                    <a:lnTo>
                      <a:pt x="982" y="18189"/>
                    </a:lnTo>
                    <a:lnTo>
                      <a:pt x="0" y="19326"/>
                    </a:lnTo>
                    <a:lnTo>
                      <a:pt x="0" y="19326"/>
                    </a:lnTo>
                    <a:lnTo>
                      <a:pt x="0" y="19326"/>
                    </a:lnTo>
                    <a:lnTo>
                      <a:pt x="0" y="20463"/>
                    </a:lnTo>
                    <a:lnTo>
                      <a:pt x="0" y="20463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4909" y="20463"/>
                    </a:lnTo>
                    <a:lnTo>
                      <a:pt x="4909" y="20463"/>
                    </a:lnTo>
                    <a:lnTo>
                      <a:pt x="4909" y="20463"/>
                    </a:lnTo>
                    <a:lnTo>
                      <a:pt x="4909" y="20463"/>
                    </a:lnTo>
                    <a:lnTo>
                      <a:pt x="4909" y="20463"/>
                    </a:lnTo>
                    <a:lnTo>
                      <a:pt x="4909" y="20463"/>
                    </a:lnTo>
                    <a:lnTo>
                      <a:pt x="4909" y="20463"/>
                    </a:lnTo>
                    <a:lnTo>
                      <a:pt x="4909" y="20463"/>
                    </a:lnTo>
                    <a:lnTo>
                      <a:pt x="4909" y="19326"/>
                    </a:lnTo>
                    <a:lnTo>
                      <a:pt x="4909" y="19326"/>
                    </a:lnTo>
                    <a:lnTo>
                      <a:pt x="4909" y="19326"/>
                    </a:lnTo>
                    <a:lnTo>
                      <a:pt x="4909" y="18189"/>
                    </a:lnTo>
                    <a:lnTo>
                      <a:pt x="5891" y="18189"/>
                    </a:lnTo>
                    <a:lnTo>
                      <a:pt x="5891" y="17053"/>
                    </a:lnTo>
                    <a:lnTo>
                      <a:pt x="5891" y="17053"/>
                    </a:lnTo>
                    <a:lnTo>
                      <a:pt x="6873" y="15916"/>
                    </a:lnTo>
                    <a:lnTo>
                      <a:pt x="6873" y="15916"/>
                    </a:lnTo>
                    <a:lnTo>
                      <a:pt x="7855" y="14779"/>
                    </a:lnTo>
                    <a:lnTo>
                      <a:pt x="7855" y="14779"/>
                    </a:lnTo>
                    <a:lnTo>
                      <a:pt x="8836" y="13642"/>
                    </a:lnTo>
                    <a:lnTo>
                      <a:pt x="9818" y="13642"/>
                    </a:lnTo>
                    <a:lnTo>
                      <a:pt x="10800" y="12505"/>
                    </a:lnTo>
                    <a:lnTo>
                      <a:pt x="11782" y="11368"/>
                    </a:lnTo>
                    <a:lnTo>
                      <a:pt x="13745" y="10232"/>
                    </a:lnTo>
                    <a:lnTo>
                      <a:pt x="15709" y="7958"/>
                    </a:lnTo>
                    <a:lnTo>
                      <a:pt x="16691" y="6821"/>
                    </a:lnTo>
                    <a:lnTo>
                      <a:pt x="18655" y="5684"/>
                    </a:lnTo>
                    <a:lnTo>
                      <a:pt x="19636" y="4547"/>
                    </a:lnTo>
                    <a:lnTo>
                      <a:pt x="21600" y="3411"/>
                    </a:lnTo>
                    <a:lnTo>
                      <a:pt x="21600" y="3411"/>
                    </a:lnTo>
                    <a:lnTo>
                      <a:pt x="1865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64" name="Shape 1164"/>
              <p:cNvSpPr/>
              <p:nvPr/>
            </p:nvSpPr>
            <p:spPr>
              <a:xfrm>
                <a:off x="993775" y="488950"/>
                <a:ext cx="33338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486" y="1137"/>
                    </a:moveTo>
                    <a:lnTo>
                      <a:pt x="17486" y="1137"/>
                    </a:lnTo>
                    <a:lnTo>
                      <a:pt x="17486" y="1137"/>
                    </a:lnTo>
                    <a:lnTo>
                      <a:pt x="17486" y="1137"/>
                    </a:lnTo>
                    <a:lnTo>
                      <a:pt x="17486" y="1137"/>
                    </a:lnTo>
                    <a:lnTo>
                      <a:pt x="17486" y="1137"/>
                    </a:lnTo>
                    <a:lnTo>
                      <a:pt x="17486" y="1137"/>
                    </a:lnTo>
                    <a:lnTo>
                      <a:pt x="17486" y="1137"/>
                    </a:lnTo>
                    <a:lnTo>
                      <a:pt x="17486" y="1137"/>
                    </a:lnTo>
                    <a:lnTo>
                      <a:pt x="17486" y="1137"/>
                    </a:lnTo>
                    <a:lnTo>
                      <a:pt x="17486" y="2274"/>
                    </a:lnTo>
                    <a:lnTo>
                      <a:pt x="17486" y="2274"/>
                    </a:lnTo>
                    <a:lnTo>
                      <a:pt x="16457" y="3411"/>
                    </a:lnTo>
                    <a:lnTo>
                      <a:pt x="16457" y="3411"/>
                    </a:lnTo>
                    <a:lnTo>
                      <a:pt x="16457" y="4547"/>
                    </a:lnTo>
                    <a:lnTo>
                      <a:pt x="15429" y="4547"/>
                    </a:lnTo>
                    <a:lnTo>
                      <a:pt x="15429" y="4547"/>
                    </a:lnTo>
                    <a:lnTo>
                      <a:pt x="14400" y="5684"/>
                    </a:lnTo>
                    <a:lnTo>
                      <a:pt x="14400" y="5684"/>
                    </a:lnTo>
                    <a:lnTo>
                      <a:pt x="13371" y="6821"/>
                    </a:lnTo>
                    <a:lnTo>
                      <a:pt x="13371" y="6821"/>
                    </a:lnTo>
                    <a:lnTo>
                      <a:pt x="12343" y="7958"/>
                    </a:lnTo>
                    <a:lnTo>
                      <a:pt x="11314" y="9095"/>
                    </a:lnTo>
                    <a:lnTo>
                      <a:pt x="9257" y="10232"/>
                    </a:lnTo>
                    <a:lnTo>
                      <a:pt x="8229" y="11368"/>
                    </a:lnTo>
                    <a:lnTo>
                      <a:pt x="6171" y="12505"/>
                    </a:lnTo>
                    <a:lnTo>
                      <a:pt x="5143" y="13642"/>
                    </a:lnTo>
                    <a:lnTo>
                      <a:pt x="3086" y="14779"/>
                    </a:lnTo>
                    <a:lnTo>
                      <a:pt x="2057" y="17053"/>
                    </a:lnTo>
                    <a:lnTo>
                      <a:pt x="0" y="18189"/>
                    </a:lnTo>
                    <a:lnTo>
                      <a:pt x="3086" y="21600"/>
                    </a:lnTo>
                    <a:lnTo>
                      <a:pt x="4114" y="20463"/>
                    </a:lnTo>
                    <a:lnTo>
                      <a:pt x="5143" y="19326"/>
                    </a:lnTo>
                    <a:lnTo>
                      <a:pt x="7200" y="18189"/>
                    </a:lnTo>
                    <a:lnTo>
                      <a:pt x="9257" y="17053"/>
                    </a:lnTo>
                    <a:lnTo>
                      <a:pt x="10286" y="15916"/>
                    </a:lnTo>
                    <a:lnTo>
                      <a:pt x="12343" y="14779"/>
                    </a:lnTo>
                    <a:lnTo>
                      <a:pt x="13371" y="12505"/>
                    </a:lnTo>
                    <a:lnTo>
                      <a:pt x="15429" y="11368"/>
                    </a:lnTo>
                    <a:lnTo>
                      <a:pt x="15429" y="11368"/>
                    </a:lnTo>
                    <a:lnTo>
                      <a:pt x="16457" y="10232"/>
                    </a:lnTo>
                    <a:lnTo>
                      <a:pt x="17486" y="10232"/>
                    </a:lnTo>
                    <a:lnTo>
                      <a:pt x="17486" y="9095"/>
                    </a:lnTo>
                    <a:lnTo>
                      <a:pt x="18514" y="7958"/>
                    </a:lnTo>
                    <a:lnTo>
                      <a:pt x="18514" y="7958"/>
                    </a:lnTo>
                    <a:lnTo>
                      <a:pt x="19543" y="6821"/>
                    </a:lnTo>
                    <a:lnTo>
                      <a:pt x="20571" y="6821"/>
                    </a:lnTo>
                    <a:lnTo>
                      <a:pt x="20571" y="5684"/>
                    </a:lnTo>
                    <a:lnTo>
                      <a:pt x="20571" y="4547"/>
                    </a:lnTo>
                    <a:lnTo>
                      <a:pt x="21600" y="4547"/>
                    </a:lnTo>
                    <a:lnTo>
                      <a:pt x="21600" y="3411"/>
                    </a:lnTo>
                    <a:lnTo>
                      <a:pt x="21600" y="3411"/>
                    </a:lnTo>
                    <a:lnTo>
                      <a:pt x="21600" y="2274"/>
                    </a:lnTo>
                    <a:lnTo>
                      <a:pt x="21600" y="2274"/>
                    </a:lnTo>
                    <a:lnTo>
                      <a:pt x="21600" y="1137"/>
                    </a:lnTo>
                    <a:lnTo>
                      <a:pt x="21600" y="1137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7486" y="113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65" name="Shape 1165"/>
              <p:cNvSpPr/>
              <p:nvPr/>
            </p:nvSpPr>
            <p:spPr>
              <a:xfrm>
                <a:off x="985837" y="473075"/>
                <a:ext cx="41276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855"/>
                    </a:moveTo>
                    <a:lnTo>
                      <a:pt x="0" y="7855"/>
                    </a:lnTo>
                    <a:lnTo>
                      <a:pt x="1662" y="7855"/>
                    </a:lnTo>
                    <a:lnTo>
                      <a:pt x="3323" y="9818"/>
                    </a:lnTo>
                    <a:lnTo>
                      <a:pt x="4985" y="9818"/>
                    </a:lnTo>
                    <a:lnTo>
                      <a:pt x="6646" y="9818"/>
                    </a:lnTo>
                    <a:lnTo>
                      <a:pt x="7477" y="11782"/>
                    </a:lnTo>
                    <a:lnTo>
                      <a:pt x="9138" y="11782"/>
                    </a:lnTo>
                    <a:lnTo>
                      <a:pt x="10800" y="11782"/>
                    </a:lnTo>
                    <a:lnTo>
                      <a:pt x="12462" y="13745"/>
                    </a:lnTo>
                    <a:lnTo>
                      <a:pt x="13292" y="13745"/>
                    </a:lnTo>
                    <a:lnTo>
                      <a:pt x="13292" y="13745"/>
                    </a:lnTo>
                    <a:lnTo>
                      <a:pt x="14123" y="13745"/>
                    </a:lnTo>
                    <a:lnTo>
                      <a:pt x="14954" y="15709"/>
                    </a:lnTo>
                    <a:lnTo>
                      <a:pt x="15785" y="15709"/>
                    </a:lnTo>
                    <a:lnTo>
                      <a:pt x="15785" y="15709"/>
                    </a:lnTo>
                    <a:lnTo>
                      <a:pt x="16615" y="15709"/>
                    </a:lnTo>
                    <a:lnTo>
                      <a:pt x="16615" y="17673"/>
                    </a:lnTo>
                    <a:lnTo>
                      <a:pt x="17446" y="17673"/>
                    </a:lnTo>
                    <a:lnTo>
                      <a:pt x="17446" y="17673"/>
                    </a:lnTo>
                    <a:lnTo>
                      <a:pt x="17446" y="17673"/>
                    </a:lnTo>
                    <a:lnTo>
                      <a:pt x="18277" y="19636"/>
                    </a:lnTo>
                    <a:lnTo>
                      <a:pt x="18277" y="19636"/>
                    </a:lnTo>
                    <a:lnTo>
                      <a:pt x="18277" y="19636"/>
                    </a:lnTo>
                    <a:lnTo>
                      <a:pt x="18277" y="19636"/>
                    </a:lnTo>
                    <a:lnTo>
                      <a:pt x="18277" y="19636"/>
                    </a:lnTo>
                    <a:lnTo>
                      <a:pt x="18277" y="19636"/>
                    </a:lnTo>
                    <a:lnTo>
                      <a:pt x="18277" y="19636"/>
                    </a:lnTo>
                    <a:lnTo>
                      <a:pt x="18277" y="19636"/>
                    </a:lnTo>
                    <a:lnTo>
                      <a:pt x="18277" y="21600"/>
                    </a:lnTo>
                    <a:lnTo>
                      <a:pt x="21600" y="19636"/>
                    </a:lnTo>
                    <a:lnTo>
                      <a:pt x="21600" y="17673"/>
                    </a:lnTo>
                    <a:lnTo>
                      <a:pt x="21600" y="17673"/>
                    </a:lnTo>
                    <a:lnTo>
                      <a:pt x="21600" y="15709"/>
                    </a:lnTo>
                    <a:lnTo>
                      <a:pt x="21600" y="15709"/>
                    </a:lnTo>
                    <a:lnTo>
                      <a:pt x="20769" y="15709"/>
                    </a:lnTo>
                    <a:lnTo>
                      <a:pt x="20769" y="13745"/>
                    </a:lnTo>
                    <a:lnTo>
                      <a:pt x="20769" y="13745"/>
                    </a:lnTo>
                    <a:lnTo>
                      <a:pt x="20769" y="13745"/>
                    </a:lnTo>
                    <a:lnTo>
                      <a:pt x="19938" y="11782"/>
                    </a:lnTo>
                    <a:lnTo>
                      <a:pt x="19108" y="11782"/>
                    </a:lnTo>
                    <a:lnTo>
                      <a:pt x="19108" y="9818"/>
                    </a:lnTo>
                    <a:lnTo>
                      <a:pt x="18277" y="9818"/>
                    </a:lnTo>
                    <a:lnTo>
                      <a:pt x="18277" y="7855"/>
                    </a:lnTo>
                    <a:lnTo>
                      <a:pt x="17446" y="7855"/>
                    </a:lnTo>
                    <a:lnTo>
                      <a:pt x="16615" y="7855"/>
                    </a:lnTo>
                    <a:lnTo>
                      <a:pt x="15785" y="7855"/>
                    </a:lnTo>
                    <a:lnTo>
                      <a:pt x="14954" y="5891"/>
                    </a:lnTo>
                    <a:lnTo>
                      <a:pt x="14123" y="5891"/>
                    </a:lnTo>
                    <a:lnTo>
                      <a:pt x="14123" y="5891"/>
                    </a:lnTo>
                    <a:lnTo>
                      <a:pt x="13292" y="5891"/>
                    </a:lnTo>
                    <a:lnTo>
                      <a:pt x="11631" y="3927"/>
                    </a:lnTo>
                    <a:lnTo>
                      <a:pt x="9969" y="3927"/>
                    </a:lnTo>
                    <a:lnTo>
                      <a:pt x="8308" y="1964"/>
                    </a:lnTo>
                    <a:lnTo>
                      <a:pt x="6646" y="1964"/>
                    </a:lnTo>
                    <a:lnTo>
                      <a:pt x="4985" y="1964"/>
                    </a:lnTo>
                    <a:lnTo>
                      <a:pt x="4154" y="0"/>
                    </a:lnTo>
                    <a:lnTo>
                      <a:pt x="2492" y="0"/>
                    </a:lnTo>
                    <a:lnTo>
                      <a:pt x="831" y="0"/>
                    </a:lnTo>
                    <a:lnTo>
                      <a:pt x="831" y="0"/>
                    </a:lnTo>
                    <a:lnTo>
                      <a:pt x="0" y="785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66" name="Shape 1166"/>
              <p:cNvSpPr/>
              <p:nvPr/>
            </p:nvSpPr>
            <p:spPr>
              <a:xfrm>
                <a:off x="987425" y="473075"/>
                <a:ext cx="1588" cy="1588"/>
              </a:xfrm>
              <a:prstGeom prst="rect">
                <a:avLst/>
              </a:prstGeom>
              <a:solidFill>
                <a:srgbClr val="00000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67" name="Shape 1167"/>
              <p:cNvSpPr/>
              <p:nvPr/>
            </p:nvSpPr>
            <p:spPr>
              <a:xfrm>
                <a:off x="947737" y="465137"/>
                <a:ext cx="39688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400"/>
                    </a:moveTo>
                    <a:lnTo>
                      <a:pt x="0" y="2400"/>
                    </a:lnTo>
                    <a:lnTo>
                      <a:pt x="0" y="2400"/>
                    </a:lnTo>
                    <a:lnTo>
                      <a:pt x="0" y="4800"/>
                    </a:lnTo>
                    <a:lnTo>
                      <a:pt x="0" y="4800"/>
                    </a:lnTo>
                    <a:lnTo>
                      <a:pt x="0" y="4800"/>
                    </a:lnTo>
                    <a:lnTo>
                      <a:pt x="0" y="7200"/>
                    </a:lnTo>
                    <a:lnTo>
                      <a:pt x="864" y="7200"/>
                    </a:lnTo>
                    <a:lnTo>
                      <a:pt x="864" y="7200"/>
                    </a:lnTo>
                    <a:lnTo>
                      <a:pt x="864" y="9600"/>
                    </a:lnTo>
                    <a:lnTo>
                      <a:pt x="1728" y="9600"/>
                    </a:lnTo>
                    <a:lnTo>
                      <a:pt x="1728" y="12000"/>
                    </a:lnTo>
                    <a:lnTo>
                      <a:pt x="2592" y="12000"/>
                    </a:lnTo>
                    <a:lnTo>
                      <a:pt x="2592" y="12000"/>
                    </a:lnTo>
                    <a:lnTo>
                      <a:pt x="3456" y="14400"/>
                    </a:lnTo>
                    <a:lnTo>
                      <a:pt x="4320" y="14400"/>
                    </a:lnTo>
                    <a:lnTo>
                      <a:pt x="5184" y="14400"/>
                    </a:lnTo>
                    <a:lnTo>
                      <a:pt x="6048" y="16800"/>
                    </a:lnTo>
                    <a:lnTo>
                      <a:pt x="6048" y="16800"/>
                    </a:lnTo>
                    <a:lnTo>
                      <a:pt x="6912" y="16800"/>
                    </a:lnTo>
                    <a:lnTo>
                      <a:pt x="7776" y="16800"/>
                    </a:lnTo>
                    <a:lnTo>
                      <a:pt x="8640" y="16800"/>
                    </a:lnTo>
                    <a:lnTo>
                      <a:pt x="10368" y="16800"/>
                    </a:lnTo>
                    <a:lnTo>
                      <a:pt x="12096" y="19200"/>
                    </a:lnTo>
                    <a:lnTo>
                      <a:pt x="12960" y="19200"/>
                    </a:lnTo>
                    <a:lnTo>
                      <a:pt x="14688" y="19200"/>
                    </a:lnTo>
                    <a:lnTo>
                      <a:pt x="16416" y="19200"/>
                    </a:lnTo>
                    <a:lnTo>
                      <a:pt x="18144" y="19200"/>
                    </a:lnTo>
                    <a:lnTo>
                      <a:pt x="19872" y="21600"/>
                    </a:lnTo>
                    <a:lnTo>
                      <a:pt x="20736" y="21600"/>
                    </a:lnTo>
                    <a:lnTo>
                      <a:pt x="21600" y="12000"/>
                    </a:lnTo>
                    <a:lnTo>
                      <a:pt x="19872" y="9600"/>
                    </a:lnTo>
                    <a:lnTo>
                      <a:pt x="18144" y="9600"/>
                    </a:lnTo>
                    <a:lnTo>
                      <a:pt x="17280" y="9600"/>
                    </a:lnTo>
                    <a:lnTo>
                      <a:pt x="15552" y="9600"/>
                    </a:lnTo>
                    <a:lnTo>
                      <a:pt x="13824" y="9600"/>
                    </a:lnTo>
                    <a:lnTo>
                      <a:pt x="12096" y="7200"/>
                    </a:lnTo>
                    <a:lnTo>
                      <a:pt x="10368" y="7200"/>
                    </a:lnTo>
                    <a:lnTo>
                      <a:pt x="8640" y="7200"/>
                    </a:lnTo>
                    <a:lnTo>
                      <a:pt x="8640" y="7200"/>
                    </a:lnTo>
                    <a:lnTo>
                      <a:pt x="7776" y="7200"/>
                    </a:lnTo>
                    <a:lnTo>
                      <a:pt x="6912" y="4800"/>
                    </a:lnTo>
                    <a:lnTo>
                      <a:pt x="6912" y="4800"/>
                    </a:lnTo>
                    <a:lnTo>
                      <a:pt x="6048" y="4800"/>
                    </a:lnTo>
                    <a:lnTo>
                      <a:pt x="5184" y="4800"/>
                    </a:lnTo>
                    <a:lnTo>
                      <a:pt x="5184" y="4800"/>
                    </a:lnTo>
                    <a:lnTo>
                      <a:pt x="4320" y="4800"/>
                    </a:lnTo>
                    <a:lnTo>
                      <a:pt x="4320" y="2400"/>
                    </a:lnTo>
                    <a:lnTo>
                      <a:pt x="4320" y="2400"/>
                    </a:lnTo>
                    <a:lnTo>
                      <a:pt x="3456" y="2400"/>
                    </a:lnTo>
                    <a:lnTo>
                      <a:pt x="3456" y="2400"/>
                    </a:lnTo>
                    <a:lnTo>
                      <a:pt x="3456" y="2400"/>
                    </a:lnTo>
                    <a:lnTo>
                      <a:pt x="3456" y="240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0" y="2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68" name="Shape 1168"/>
              <p:cNvSpPr/>
              <p:nvPr/>
            </p:nvSpPr>
            <p:spPr>
              <a:xfrm>
                <a:off x="946150" y="436562"/>
                <a:ext cx="34925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655" y="0"/>
                    </a:moveTo>
                    <a:lnTo>
                      <a:pt x="18655" y="0"/>
                    </a:lnTo>
                    <a:lnTo>
                      <a:pt x="17673" y="1137"/>
                    </a:lnTo>
                    <a:lnTo>
                      <a:pt x="15709" y="2274"/>
                    </a:lnTo>
                    <a:lnTo>
                      <a:pt x="14727" y="3411"/>
                    </a:lnTo>
                    <a:lnTo>
                      <a:pt x="12764" y="4547"/>
                    </a:lnTo>
                    <a:lnTo>
                      <a:pt x="10800" y="5684"/>
                    </a:lnTo>
                    <a:lnTo>
                      <a:pt x="9818" y="6821"/>
                    </a:lnTo>
                    <a:lnTo>
                      <a:pt x="7855" y="7958"/>
                    </a:lnTo>
                    <a:lnTo>
                      <a:pt x="6873" y="9095"/>
                    </a:lnTo>
                    <a:lnTo>
                      <a:pt x="5891" y="10232"/>
                    </a:lnTo>
                    <a:lnTo>
                      <a:pt x="4909" y="10232"/>
                    </a:lnTo>
                    <a:lnTo>
                      <a:pt x="4909" y="11368"/>
                    </a:lnTo>
                    <a:lnTo>
                      <a:pt x="3927" y="12505"/>
                    </a:lnTo>
                    <a:lnTo>
                      <a:pt x="3927" y="12505"/>
                    </a:lnTo>
                    <a:lnTo>
                      <a:pt x="2945" y="13642"/>
                    </a:lnTo>
                    <a:lnTo>
                      <a:pt x="2945" y="13642"/>
                    </a:lnTo>
                    <a:lnTo>
                      <a:pt x="1964" y="14779"/>
                    </a:lnTo>
                    <a:lnTo>
                      <a:pt x="1964" y="15916"/>
                    </a:lnTo>
                    <a:lnTo>
                      <a:pt x="982" y="15916"/>
                    </a:lnTo>
                    <a:lnTo>
                      <a:pt x="982" y="17053"/>
                    </a:lnTo>
                    <a:lnTo>
                      <a:pt x="982" y="18189"/>
                    </a:lnTo>
                    <a:lnTo>
                      <a:pt x="982" y="18189"/>
                    </a:lnTo>
                    <a:lnTo>
                      <a:pt x="982" y="19326"/>
                    </a:lnTo>
                    <a:lnTo>
                      <a:pt x="982" y="19326"/>
                    </a:lnTo>
                    <a:lnTo>
                      <a:pt x="0" y="19326"/>
                    </a:lnTo>
                    <a:lnTo>
                      <a:pt x="0" y="20463"/>
                    </a:lnTo>
                    <a:lnTo>
                      <a:pt x="0" y="20463"/>
                    </a:lnTo>
                    <a:lnTo>
                      <a:pt x="982" y="21600"/>
                    </a:lnTo>
                    <a:lnTo>
                      <a:pt x="982" y="21600"/>
                    </a:lnTo>
                    <a:lnTo>
                      <a:pt x="4909" y="20463"/>
                    </a:lnTo>
                    <a:lnTo>
                      <a:pt x="4909" y="20463"/>
                    </a:lnTo>
                    <a:lnTo>
                      <a:pt x="4909" y="20463"/>
                    </a:lnTo>
                    <a:lnTo>
                      <a:pt x="4909" y="20463"/>
                    </a:lnTo>
                    <a:lnTo>
                      <a:pt x="4909" y="20463"/>
                    </a:lnTo>
                    <a:lnTo>
                      <a:pt x="4909" y="20463"/>
                    </a:lnTo>
                    <a:lnTo>
                      <a:pt x="4909" y="19326"/>
                    </a:lnTo>
                    <a:lnTo>
                      <a:pt x="4909" y="19326"/>
                    </a:lnTo>
                    <a:lnTo>
                      <a:pt x="4909" y="19326"/>
                    </a:lnTo>
                    <a:lnTo>
                      <a:pt x="4909" y="19326"/>
                    </a:lnTo>
                    <a:lnTo>
                      <a:pt x="4909" y="18189"/>
                    </a:lnTo>
                    <a:lnTo>
                      <a:pt x="4909" y="18189"/>
                    </a:lnTo>
                    <a:lnTo>
                      <a:pt x="5891" y="18189"/>
                    </a:lnTo>
                    <a:lnTo>
                      <a:pt x="5891" y="17053"/>
                    </a:lnTo>
                    <a:lnTo>
                      <a:pt x="5891" y="17053"/>
                    </a:lnTo>
                    <a:lnTo>
                      <a:pt x="6873" y="15916"/>
                    </a:lnTo>
                    <a:lnTo>
                      <a:pt x="6873" y="15916"/>
                    </a:lnTo>
                    <a:lnTo>
                      <a:pt x="7855" y="14779"/>
                    </a:lnTo>
                    <a:lnTo>
                      <a:pt x="7855" y="14779"/>
                    </a:lnTo>
                    <a:lnTo>
                      <a:pt x="8836" y="13642"/>
                    </a:lnTo>
                    <a:lnTo>
                      <a:pt x="9818" y="13642"/>
                    </a:lnTo>
                    <a:lnTo>
                      <a:pt x="10800" y="11368"/>
                    </a:lnTo>
                    <a:lnTo>
                      <a:pt x="12764" y="10232"/>
                    </a:lnTo>
                    <a:lnTo>
                      <a:pt x="13745" y="9095"/>
                    </a:lnTo>
                    <a:lnTo>
                      <a:pt x="15709" y="7958"/>
                    </a:lnTo>
                    <a:lnTo>
                      <a:pt x="16691" y="6821"/>
                    </a:lnTo>
                    <a:lnTo>
                      <a:pt x="18655" y="5684"/>
                    </a:lnTo>
                    <a:lnTo>
                      <a:pt x="19636" y="4547"/>
                    </a:lnTo>
                    <a:lnTo>
                      <a:pt x="21600" y="3411"/>
                    </a:lnTo>
                    <a:lnTo>
                      <a:pt x="21600" y="3411"/>
                    </a:lnTo>
                    <a:lnTo>
                      <a:pt x="1865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69" name="Shape 1169"/>
              <p:cNvSpPr/>
              <p:nvPr/>
            </p:nvSpPr>
            <p:spPr>
              <a:xfrm>
                <a:off x="976312" y="411162"/>
                <a:ext cx="33338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486" y="0"/>
                    </a:moveTo>
                    <a:lnTo>
                      <a:pt x="17486" y="0"/>
                    </a:lnTo>
                    <a:lnTo>
                      <a:pt x="17486" y="1137"/>
                    </a:lnTo>
                    <a:lnTo>
                      <a:pt x="17486" y="1137"/>
                    </a:lnTo>
                    <a:lnTo>
                      <a:pt x="17486" y="1137"/>
                    </a:lnTo>
                    <a:lnTo>
                      <a:pt x="17486" y="1137"/>
                    </a:lnTo>
                    <a:lnTo>
                      <a:pt x="17486" y="1137"/>
                    </a:lnTo>
                    <a:lnTo>
                      <a:pt x="17486" y="1137"/>
                    </a:lnTo>
                    <a:lnTo>
                      <a:pt x="17486" y="1137"/>
                    </a:lnTo>
                    <a:lnTo>
                      <a:pt x="17486" y="1137"/>
                    </a:lnTo>
                    <a:lnTo>
                      <a:pt x="17486" y="2274"/>
                    </a:lnTo>
                    <a:lnTo>
                      <a:pt x="17486" y="2274"/>
                    </a:lnTo>
                    <a:lnTo>
                      <a:pt x="16457" y="3411"/>
                    </a:lnTo>
                    <a:lnTo>
                      <a:pt x="16457" y="3411"/>
                    </a:lnTo>
                    <a:lnTo>
                      <a:pt x="16457" y="4547"/>
                    </a:lnTo>
                    <a:lnTo>
                      <a:pt x="15429" y="4547"/>
                    </a:lnTo>
                    <a:lnTo>
                      <a:pt x="15429" y="5684"/>
                    </a:lnTo>
                    <a:lnTo>
                      <a:pt x="15429" y="5684"/>
                    </a:lnTo>
                    <a:lnTo>
                      <a:pt x="14400" y="6821"/>
                    </a:lnTo>
                    <a:lnTo>
                      <a:pt x="14400" y="6821"/>
                    </a:lnTo>
                    <a:lnTo>
                      <a:pt x="13371" y="7958"/>
                    </a:lnTo>
                    <a:lnTo>
                      <a:pt x="12343" y="7958"/>
                    </a:lnTo>
                    <a:lnTo>
                      <a:pt x="11314" y="9095"/>
                    </a:lnTo>
                    <a:lnTo>
                      <a:pt x="9257" y="10232"/>
                    </a:lnTo>
                    <a:lnTo>
                      <a:pt x="8229" y="11368"/>
                    </a:lnTo>
                    <a:lnTo>
                      <a:pt x="6171" y="12505"/>
                    </a:lnTo>
                    <a:lnTo>
                      <a:pt x="5143" y="13642"/>
                    </a:lnTo>
                    <a:lnTo>
                      <a:pt x="3086" y="14779"/>
                    </a:lnTo>
                    <a:lnTo>
                      <a:pt x="2057" y="15916"/>
                    </a:lnTo>
                    <a:lnTo>
                      <a:pt x="0" y="18189"/>
                    </a:lnTo>
                    <a:lnTo>
                      <a:pt x="3086" y="21600"/>
                    </a:lnTo>
                    <a:lnTo>
                      <a:pt x="4114" y="20463"/>
                    </a:lnTo>
                    <a:lnTo>
                      <a:pt x="5143" y="19326"/>
                    </a:lnTo>
                    <a:lnTo>
                      <a:pt x="7200" y="18189"/>
                    </a:lnTo>
                    <a:lnTo>
                      <a:pt x="9257" y="17053"/>
                    </a:lnTo>
                    <a:lnTo>
                      <a:pt x="10286" y="15916"/>
                    </a:lnTo>
                    <a:lnTo>
                      <a:pt x="12343" y="14779"/>
                    </a:lnTo>
                    <a:lnTo>
                      <a:pt x="13371" y="13642"/>
                    </a:lnTo>
                    <a:lnTo>
                      <a:pt x="15429" y="11368"/>
                    </a:lnTo>
                    <a:lnTo>
                      <a:pt x="16457" y="11368"/>
                    </a:lnTo>
                    <a:lnTo>
                      <a:pt x="16457" y="10232"/>
                    </a:lnTo>
                    <a:lnTo>
                      <a:pt x="17486" y="10232"/>
                    </a:lnTo>
                    <a:lnTo>
                      <a:pt x="18514" y="9095"/>
                    </a:lnTo>
                    <a:lnTo>
                      <a:pt x="18514" y="7958"/>
                    </a:lnTo>
                    <a:lnTo>
                      <a:pt x="19543" y="7958"/>
                    </a:lnTo>
                    <a:lnTo>
                      <a:pt x="19543" y="6821"/>
                    </a:lnTo>
                    <a:lnTo>
                      <a:pt x="20571" y="6821"/>
                    </a:lnTo>
                    <a:lnTo>
                      <a:pt x="20571" y="5684"/>
                    </a:lnTo>
                    <a:lnTo>
                      <a:pt x="21600" y="4547"/>
                    </a:lnTo>
                    <a:lnTo>
                      <a:pt x="21600" y="4547"/>
                    </a:lnTo>
                    <a:lnTo>
                      <a:pt x="21600" y="3411"/>
                    </a:lnTo>
                    <a:lnTo>
                      <a:pt x="21600" y="2274"/>
                    </a:lnTo>
                    <a:lnTo>
                      <a:pt x="21600" y="2274"/>
                    </a:lnTo>
                    <a:lnTo>
                      <a:pt x="21600" y="2274"/>
                    </a:lnTo>
                    <a:lnTo>
                      <a:pt x="21600" y="1137"/>
                    </a:lnTo>
                    <a:lnTo>
                      <a:pt x="21600" y="1137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748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70" name="Shape 1170"/>
              <p:cNvSpPr/>
              <p:nvPr/>
            </p:nvSpPr>
            <p:spPr>
              <a:xfrm>
                <a:off x="968375" y="393700"/>
                <a:ext cx="41275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9818"/>
                    </a:moveTo>
                    <a:lnTo>
                      <a:pt x="0" y="9818"/>
                    </a:lnTo>
                    <a:lnTo>
                      <a:pt x="1662" y="9818"/>
                    </a:lnTo>
                    <a:lnTo>
                      <a:pt x="3323" y="9818"/>
                    </a:lnTo>
                    <a:lnTo>
                      <a:pt x="5815" y="11782"/>
                    </a:lnTo>
                    <a:lnTo>
                      <a:pt x="6646" y="11782"/>
                    </a:lnTo>
                    <a:lnTo>
                      <a:pt x="8308" y="11782"/>
                    </a:lnTo>
                    <a:lnTo>
                      <a:pt x="9969" y="13745"/>
                    </a:lnTo>
                    <a:lnTo>
                      <a:pt x="10800" y="13745"/>
                    </a:lnTo>
                    <a:lnTo>
                      <a:pt x="11631" y="13745"/>
                    </a:lnTo>
                    <a:lnTo>
                      <a:pt x="12462" y="13745"/>
                    </a:lnTo>
                    <a:lnTo>
                      <a:pt x="13292" y="13745"/>
                    </a:lnTo>
                    <a:lnTo>
                      <a:pt x="13292" y="15709"/>
                    </a:lnTo>
                    <a:lnTo>
                      <a:pt x="14123" y="15709"/>
                    </a:lnTo>
                    <a:lnTo>
                      <a:pt x="14954" y="15709"/>
                    </a:lnTo>
                    <a:lnTo>
                      <a:pt x="14954" y="15709"/>
                    </a:lnTo>
                    <a:lnTo>
                      <a:pt x="15785" y="17673"/>
                    </a:lnTo>
                    <a:lnTo>
                      <a:pt x="15785" y="17673"/>
                    </a:lnTo>
                    <a:lnTo>
                      <a:pt x="16615" y="17673"/>
                    </a:lnTo>
                    <a:lnTo>
                      <a:pt x="16615" y="17673"/>
                    </a:lnTo>
                    <a:lnTo>
                      <a:pt x="17446" y="19636"/>
                    </a:lnTo>
                    <a:lnTo>
                      <a:pt x="17446" y="19636"/>
                    </a:lnTo>
                    <a:lnTo>
                      <a:pt x="17446" y="19636"/>
                    </a:lnTo>
                    <a:lnTo>
                      <a:pt x="18277" y="21600"/>
                    </a:lnTo>
                    <a:lnTo>
                      <a:pt x="18277" y="21600"/>
                    </a:lnTo>
                    <a:lnTo>
                      <a:pt x="18277" y="21600"/>
                    </a:lnTo>
                    <a:lnTo>
                      <a:pt x="18277" y="21600"/>
                    </a:lnTo>
                    <a:lnTo>
                      <a:pt x="18277" y="21600"/>
                    </a:lnTo>
                    <a:lnTo>
                      <a:pt x="18277" y="21600"/>
                    </a:lnTo>
                    <a:lnTo>
                      <a:pt x="18277" y="21600"/>
                    </a:lnTo>
                    <a:lnTo>
                      <a:pt x="18277" y="21600"/>
                    </a:lnTo>
                    <a:lnTo>
                      <a:pt x="18277" y="21600"/>
                    </a:lnTo>
                    <a:lnTo>
                      <a:pt x="21600" y="21600"/>
                    </a:lnTo>
                    <a:lnTo>
                      <a:pt x="21600" y="19636"/>
                    </a:lnTo>
                    <a:lnTo>
                      <a:pt x="21600" y="19636"/>
                    </a:lnTo>
                    <a:lnTo>
                      <a:pt x="21600" y="17673"/>
                    </a:lnTo>
                    <a:lnTo>
                      <a:pt x="21600" y="17673"/>
                    </a:lnTo>
                    <a:lnTo>
                      <a:pt x="21600" y="17673"/>
                    </a:lnTo>
                    <a:lnTo>
                      <a:pt x="20769" y="15709"/>
                    </a:lnTo>
                    <a:lnTo>
                      <a:pt x="20769" y="15709"/>
                    </a:lnTo>
                    <a:lnTo>
                      <a:pt x="20769" y="15709"/>
                    </a:lnTo>
                    <a:lnTo>
                      <a:pt x="20769" y="13745"/>
                    </a:lnTo>
                    <a:lnTo>
                      <a:pt x="19938" y="13745"/>
                    </a:lnTo>
                    <a:lnTo>
                      <a:pt x="19108" y="11782"/>
                    </a:lnTo>
                    <a:lnTo>
                      <a:pt x="19108" y="11782"/>
                    </a:lnTo>
                    <a:lnTo>
                      <a:pt x="18277" y="9818"/>
                    </a:lnTo>
                    <a:lnTo>
                      <a:pt x="17446" y="9818"/>
                    </a:lnTo>
                    <a:lnTo>
                      <a:pt x="17446" y="9818"/>
                    </a:lnTo>
                    <a:lnTo>
                      <a:pt x="16615" y="7855"/>
                    </a:lnTo>
                    <a:lnTo>
                      <a:pt x="15785" y="7855"/>
                    </a:lnTo>
                    <a:lnTo>
                      <a:pt x="14954" y="7855"/>
                    </a:lnTo>
                    <a:lnTo>
                      <a:pt x="14954" y="7855"/>
                    </a:lnTo>
                    <a:lnTo>
                      <a:pt x="14123" y="5891"/>
                    </a:lnTo>
                    <a:lnTo>
                      <a:pt x="13292" y="5891"/>
                    </a:lnTo>
                    <a:lnTo>
                      <a:pt x="12462" y="5891"/>
                    </a:lnTo>
                    <a:lnTo>
                      <a:pt x="11631" y="5891"/>
                    </a:lnTo>
                    <a:lnTo>
                      <a:pt x="10800" y="5891"/>
                    </a:lnTo>
                    <a:lnTo>
                      <a:pt x="9138" y="3927"/>
                    </a:lnTo>
                    <a:lnTo>
                      <a:pt x="7477" y="3927"/>
                    </a:lnTo>
                    <a:lnTo>
                      <a:pt x="5815" y="1964"/>
                    </a:lnTo>
                    <a:lnTo>
                      <a:pt x="4154" y="1964"/>
                    </a:lnTo>
                    <a:lnTo>
                      <a:pt x="2492" y="1964"/>
                    </a:lnTo>
                    <a:lnTo>
                      <a:pt x="831" y="0"/>
                    </a:lnTo>
                    <a:lnTo>
                      <a:pt x="831" y="0"/>
                    </a:lnTo>
                    <a:lnTo>
                      <a:pt x="0" y="981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71" name="Shape 1171"/>
              <p:cNvSpPr/>
              <p:nvPr/>
            </p:nvSpPr>
            <p:spPr>
              <a:xfrm>
                <a:off x="928687" y="384175"/>
                <a:ext cx="41276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964"/>
                    </a:moveTo>
                    <a:lnTo>
                      <a:pt x="0" y="1964"/>
                    </a:lnTo>
                    <a:lnTo>
                      <a:pt x="0" y="1964"/>
                    </a:lnTo>
                    <a:lnTo>
                      <a:pt x="0" y="1964"/>
                    </a:lnTo>
                    <a:lnTo>
                      <a:pt x="831" y="3927"/>
                    </a:lnTo>
                    <a:lnTo>
                      <a:pt x="831" y="3927"/>
                    </a:lnTo>
                    <a:lnTo>
                      <a:pt x="831" y="5891"/>
                    </a:lnTo>
                    <a:lnTo>
                      <a:pt x="831" y="5891"/>
                    </a:lnTo>
                    <a:lnTo>
                      <a:pt x="831" y="5891"/>
                    </a:lnTo>
                    <a:lnTo>
                      <a:pt x="1662" y="7855"/>
                    </a:lnTo>
                    <a:lnTo>
                      <a:pt x="1662" y="7855"/>
                    </a:lnTo>
                    <a:lnTo>
                      <a:pt x="2492" y="9818"/>
                    </a:lnTo>
                    <a:lnTo>
                      <a:pt x="2492" y="9818"/>
                    </a:lnTo>
                    <a:lnTo>
                      <a:pt x="3323" y="9818"/>
                    </a:lnTo>
                    <a:lnTo>
                      <a:pt x="3323" y="11782"/>
                    </a:lnTo>
                    <a:lnTo>
                      <a:pt x="4154" y="11782"/>
                    </a:lnTo>
                    <a:lnTo>
                      <a:pt x="4985" y="13745"/>
                    </a:lnTo>
                    <a:lnTo>
                      <a:pt x="5815" y="13745"/>
                    </a:lnTo>
                    <a:lnTo>
                      <a:pt x="5815" y="13745"/>
                    </a:lnTo>
                    <a:lnTo>
                      <a:pt x="6646" y="13745"/>
                    </a:lnTo>
                    <a:lnTo>
                      <a:pt x="7477" y="15709"/>
                    </a:lnTo>
                    <a:lnTo>
                      <a:pt x="8308" y="15709"/>
                    </a:lnTo>
                    <a:lnTo>
                      <a:pt x="9138" y="15709"/>
                    </a:lnTo>
                    <a:lnTo>
                      <a:pt x="9969" y="15709"/>
                    </a:lnTo>
                    <a:lnTo>
                      <a:pt x="10800" y="17673"/>
                    </a:lnTo>
                    <a:lnTo>
                      <a:pt x="10800" y="17673"/>
                    </a:lnTo>
                    <a:lnTo>
                      <a:pt x="12462" y="17673"/>
                    </a:lnTo>
                    <a:lnTo>
                      <a:pt x="14123" y="19636"/>
                    </a:lnTo>
                    <a:lnTo>
                      <a:pt x="15785" y="19636"/>
                    </a:lnTo>
                    <a:lnTo>
                      <a:pt x="17446" y="19636"/>
                    </a:lnTo>
                    <a:lnTo>
                      <a:pt x="19108" y="19636"/>
                    </a:lnTo>
                    <a:lnTo>
                      <a:pt x="20769" y="21600"/>
                    </a:lnTo>
                    <a:lnTo>
                      <a:pt x="21600" y="11782"/>
                    </a:lnTo>
                    <a:lnTo>
                      <a:pt x="19938" y="11782"/>
                    </a:lnTo>
                    <a:lnTo>
                      <a:pt x="18277" y="11782"/>
                    </a:lnTo>
                    <a:lnTo>
                      <a:pt x="16615" y="11782"/>
                    </a:lnTo>
                    <a:lnTo>
                      <a:pt x="14954" y="9818"/>
                    </a:lnTo>
                    <a:lnTo>
                      <a:pt x="13292" y="9818"/>
                    </a:lnTo>
                    <a:lnTo>
                      <a:pt x="11631" y="9818"/>
                    </a:lnTo>
                    <a:lnTo>
                      <a:pt x="10800" y="7855"/>
                    </a:lnTo>
                    <a:lnTo>
                      <a:pt x="10800" y="7855"/>
                    </a:lnTo>
                    <a:lnTo>
                      <a:pt x="9969" y="7855"/>
                    </a:lnTo>
                    <a:lnTo>
                      <a:pt x="9138" y="7855"/>
                    </a:lnTo>
                    <a:lnTo>
                      <a:pt x="8308" y="7855"/>
                    </a:lnTo>
                    <a:lnTo>
                      <a:pt x="7477" y="5891"/>
                    </a:lnTo>
                    <a:lnTo>
                      <a:pt x="7477" y="5891"/>
                    </a:lnTo>
                    <a:lnTo>
                      <a:pt x="6646" y="5891"/>
                    </a:lnTo>
                    <a:lnTo>
                      <a:pt x="6646" y="5891"/>
                    </a:lnTo>
                    <a:lnTo>
                      <a:pt x="5815" y="3927"/>
                    </a:lnTo>
                    <a:lnTo>
                      <a:pt x="5815" y="3927"/>
                    </a:lnTo>
                    <a:lnTo>
                      <a:pt x="4985" y="3927"/>
                    </a:lnTo>
                    <a:lnTo>
                      <a:pt x="4985" y="3927"/>
                    </a:lnTo>
                    <a:lnTo>
                      <a:pt x="4154" y="1964"/>
                    </a:lnTo>
                    <a:lnTo>
                      <a:pt x="4154" y="1964"/>
                    </a:lnTo>
                    <a:lnTo>
                      <a:pt x="4154" y="1964"/>
                    </a:lnTo>
                    <a:lnTo>
                      <a:pt x="4154" y="1964"/>
                    </a:lnTo>
                    <a:lnTo>
                      <a:pt x="4154" y="0"/>
                    </a:lnTo>
                    <a:lnTo>
                      <a:pt x="4154" y="0"/>
                    </a:lnTo>
                    <a:lnTo>
                      <a:pt x="3323" y="0"/>
                    </a:lnTo>
                    <a:lnTo>
                      <a:pt x="3323" y="0"/>
                    </a:lnTo>
                    <a:lnTo>
                      <a:pt x="3323" y="0"/>
                    </a:lnTo>
                    <a:lnTo>
                      <a:pt x="3323" y="0"/>
                    </a:lnTo>
                    <a:lnTo>
                      <a:pt x="3323" y="0"/>
                    </a:lnTo>
                    <a:lnTo>
                      <a:pt x="3323" y="0"/>
                    </a:lnTo>
                    <a:lnTo>
                      <a:pt x="0" y="196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72" name="Shape 1172"/>
              <p:cNvSpPr/>
              <p:nvPr/>
            </p:nvSpPr>
            <p:spPr>
              <a:xfrm>
                <a:off x="928687" y="354012"/>
                <a:ext cx="33338" cy="317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543" y="0"/>
                    </a:moveTo>
                    <a:lnTo>
                      <a:pt x="19543" y="0"/>
                    </a:lnTo>
                    <a:lnTo>
                      <a:pt x="17486" y="1080"/>
                    </a:lnTo>
                    <a:lnTo>
                      <a:pt x="16457" y="2160"/>
                    </a:lnTo>
                    <a:lnTo>
                      <a:pt x="14400" y="3240"/>
                    </a:lnTo>
                    <a:lnTo>
                      <a:pt x="13371" y="4320"/>
                    </a:lnTo>
                    <a:lnTo>
                      <a:pt x="11314" y="5400"/>
                    </a:lnTo>
                    <a:lnTo>
                      <a:pt x="10286" y="6480"/>
                    </a:lnTo>
                    <a:lnTo>
                      <a:pt x="8229" y="8640"/>
                    </a:lnTo>
                    <a:lnTo>
                      <a:pt x="7200" y="9720"/>
                    </a:lnTo>
                    <a:lnTo>
                      <a:pt x="6171" y="9720"/>
                    </a:lnTo>
                    <a:lnTo>
                      <a:pt x="5143" y="10800"/>
                    </a:lnTo>
                    <a:lnTo>
                      <a:pt x="4114" y="11880"/>
                    </a:lnTo>
                    <a:lnTo>
                      <a:pt x="4114" y="11880"/>
                    </a:lnTo>
                    <a:lnTo>
                      <a:pt x="3086" y="12960"/>
                    </a:lnTo>
                    <a:lnTo>
                      <a:pt x="3086" y="12960"/>
                    </a:lnTo>
                    <a:lnTo>
                      <a:pt x="2057" y="14040"/>
                    </a:lnTo>
                    <a:lnTo>
                      <a:pt x="2057" y="15120"/>
                    </a:lnTo>
                    <a:lnTo>
                      <a:pt x="1029" y="15120"/>
                    </a:lnTo>
                    <a:lnTo>
                      <a:pt x="1029" y="16200"/>
                    </a:lnTo>
                    <a:lnTo>
                      <a:pt x="1029" y="17280"/>
                    </a:lnTo>
                    <a:lnTo>
                      <a:pt x="0" y="17280"/>
                    </a:lnTo>
                    <a:lnTo>
                      <a:pt x="0" y="18360"/>
                    </a:lnTo>
                    <a:lnTo>
                      <a:pt x="0" y="18360"/>
                    </a:lnTo>
                    <a:lnTo>
                      <a:pt x="0" y="19440"/>
                    </a:lnTo>
                    <a:lnTo>
                      <a:pt x="0" y="19440"/>
                    </a:lnTo>
                    <a:lnTo>
                      <a:pt x="0" y="19440"/>
                    </a:lnTo>
                    <a:lnTo>
                      <a:pt x="0" y="20520"/>
                    </a:lnTo>
                    <a:lnTo>
                      <a:pt x="0" y="20520"/>
                    </a:lnTo>
                    <a:lnTo>
                      <a:pt x="0" y="21600"/>
                    </a:lnTo>
                    <a:lnTo>
                      <a:pt x="4114" y="20520"/>
                    </a:lnTo>
                    <a:lnTo>
                      <a:pt x="4114" y="20520"/>
                    </a:lnTo>
                    <a:lnTo>
                      <a:pt x="4114" y="20520"/>
                    </a:lnTo>
                    <a:lnTo>
                      <a:pt x="4114" y="19440"/>
                    </a:lnTo>
                    <a:lnTo>
                      <a:pt x="4114" y="19440"/>
                    </a:lnTo>
                    <a:lnTo>
                      <a:pt x="4114" y="19440"/>
                    </a:lnTo>
                    <a:lnTo>
                      <a:pt x="4114" y="19440"/>
                    </a:lnTo>
                    <a:lnTo>
                      <a:pt x="4114" y="19440"/>
                    </a:lnTo>
                    <a:lnTo>
                      <a:pt x="4114" y="19440"/>
                    </a:lnTo>
                    <a:lnTo>
                      <a:pt x="4114" y="18360"/>
                    </a:lnTo>
                    <a:lnTo>
                      <a:pt x="5143" y="18360"/>
                    </a:lnTo>
                    <a:lnTo>
                      <a:pt x="5143" y="18360"/>
                    </a:lnTo>
                    <a:lnTo>
                      <a:pt x="5143" y="17280"/>
                    </a:lnTo>
                    <a:lnTo>
                      <a:pt x="6171" y="17280"/>
                    </a:lnTo>
                    <a:lnTo>
                      <a:pt x="6171" y="16200"/>
                    </a:lnTo>
                    <a:lnTo>
                      <a:pt x="6171" y="16200"/>
                    </a:lnTo>
                    <a:lnTo>
                      <a:pt x="7200" y="15120"/>
                    </a:lnTo>
                    <a:lnTo>
                      <a:pt x="7200" y="15120"/>
                    </a:lnTo>
                    <a:lnTo>
                      <a:pt x="8229" y="14040"/>
                    </a:lnTo>
                    <a:lnTo>
                      <a:pt x="9257" y="14040"/>
                    </a:lnTo>
                    <a:lnTo>
                      <a:pt x="9257" y="12960"/>
                    </a:lnTo>
                    <a:lnTo>
                      <a:pt x="11314" y="11880"/>
                    </a:lnTo>
                    <a:lnTo>
                      <a:pt x="12343" y="10800"/>
                    </a:lnTo>
                    <a:lnTo>
                      <a:pt x="14400" y="9720"/>
                    </a:lnTo>
                    <a:lnTo>
                      <a:pt x="15429" y="8640"/>
                    </a:lnTo>
                    <a:lnTo>
                      <a:pt x="17486" y="7560"/>
                    </a:lnTo>
                    <a:lnTo>
                      <a:pt x="18514" y="6480"/>
                    </a:lnTo>
                    <a:lnTo>
                      <a:pt x="20571" y="5400"/>
                    </a:ln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195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73" name="Shape 1173"/>
              <p:cNvSpPr/>
              <p:nvPr/>
            </p:nvSpPr>
            <p:spPr>
              <a:xfrm>
                <a:off x="958850" y="328612"/>
                <a:ext cx="33338" cy="317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486" y="1080"/>
                    </a:moveTo>
                    <a:lnTo>
                      <a:pt x="17486" y="1080"/>
                    </a:lnTo>
                    <a:lnTo>
                      <a:pt x="17486" y="1080"/>
                    </a:lnTo>
                    <a:lnTo>
                      <a:pt x="17486" y="1080"/>
                    </a:lnTo>
                    <a:lnTo>
                      <a:pt x="17486" y="1080"/>
                    </a:lnTo>
                    <a:lnTo>
                      <a:pt x="17486" y="1080"/>
                    </a:lnTo>
                    <a:lnTo>
                      <a:pt x="17486" y="2160"/>
                    </a:lnTo>
                    <a:lnTo>
                      <a:pt x="17486" y="2160"/>
                    </a:lnTo>
                    <a:lnTo>
                      <a:pt x="17486" y="2160"/>
                    </a:lnTo>
                    <a:lnTo>
                      <a:pt x="17486" y="2160"/>
                    </a:lnTo>
                    <a:lnTo>
                      <a:pt x="16457" y="2160"/>
                    </a:lnTo>
                    <a:lnTo>
                      <a:pt x="16457" y="3240"/>
                    </a:lnTo>
                    <a:lnTo>
                      <a:pt x="16457" y="3240"/>
                    </a:lnTo>
                    <a:lnTo>
                      <a:pt x="16457" y="4320"/>
                    </a:lnTo>
                    <a:lnTo>
                      <a:pt x="15429" y="4320"/>
                    </a:lnTo>
                    <a:lnTo>
                      <a:pt x="15429" y="4320"/>
                    </a:lnTo>
                    <a:lnTo>
                      <a:pt x="15429" y="5400"/>
                    </a:lnTo>
                    <a:lnTo>
                      <a:pt x="14400" y="5400"/>
                    </a:lnTo>
                    <a:lnTo>
                      <a:pt x="14400" y="6480"/>
                    </a:lnTo>
                    <a:lnTo>
                      <a:pt x="13371" y="7560"/>
                    </a:lnTo>
                    <a:lnTo>
                      <a:pt x="12343" y="7560"/>
                    </a:lnTo>
                    <a:lnTo>
                      <a:pt x="12343" y="8640"/>
                    </a:lnTo>
                    <a:lnTo>
                      <a:pt x="10286" y="9720"/>
                    </a:lnTo>
                    <a:lnTo>
                      <a:pt x="9257" y="10800"/>
                    </a:lnTo>
                    <a:lnTo>
                      <a:pt x="7200" y="11880"/>
                    </a:lnTo>
                    <a:lnTo>
                      <a:pt x="6171" y="12960"/>
                    </a:lnTo>
                    <a:lnTo>
                      <a:pt x="4114" y="14040"/>
                    </a:lnTo>
                    <a:lnTo>
                      <a:pt x="3086" y="15120"/>
                    </a:lnTo>
                    <a:lnTo>
                      <a:pt x="1029" y="16200"/>
                    </a:lnTo>
                    <a:lnTo>
                      <a:pt x="0" y="17280"/>
                    </a:lnTo>
                    <a:lnTo>
                      <a:pt x="2057" y="21600"/>
                    </a:lnTo>
                    <a:lnTo>
                      <a:pt x="4114" y="19440"/>
                    </a:lnTo>
                    <a:lnTo>
                      <a:pt x="5143" y="18360"/>
                    </a:lnTo>
                    <a:lnTo>
                      <a:pt x="7200" y="17280"/>
                    </a:lnTo>
                    <a:lnTo>
                      <a:pt x="8229" y="16200"/>
                    </a:lnTo>
                    <a:lnTo>
                      <a:pt x="10286" y="15120"/>
                    </a:lnTo>
                    <a:lnTo>
                      <a:pt x="11314" y="14040"/>
                    </a:lnTo>
                    <a:lnTo>
                      <a:pt x="13371" y="12960"/>
                    </a:lnTo>
                    <a:lnTo>
                      <a:pt x="14400" y="11880"/>
                    </a:lnTo>
                    <a:lnTo>
                      <a:pt x="15429" y="10800"/>
                    </a:lnTo>
                    <a:lnTo>
                      <a:pt x="16457" y="10800"/>
                    </a:lnTo>
                    <a:lnTo>
                      <a:pt x="16457" y="9720"/>
                    </a:lnTo>
                    <a:lnTo>
                      <a:pt x="17486" y="9720"/>
                    </a:lnTo>
                    <a:lnTo>
                      <a:pt x="18514" y="8640"/>
                    </a:lnTo>
                    <a:lnTo>
                      <a:pt x="18514" y="7560"/>
                    </a:lnTo>
                    <a:lnTo>
                      <a:pt x="19543" y="7560"/>
                    </a:lnTo>
                    <a:lnTo>
                      <a:pt x="19543" y="6480"/>
                    </a:lnTo>
                    <a:lnTo>
                      <a:pt x="20571" y="5400"/>
                    </a:lnTo>
                    <a:lnTo>
                      <a:pt x="20571" y="5400"/>
                    </a:lnTo>
                    <a:lnTo>
                      <a:pt x="20571" y="4320"/>
                    </a:lnTo>
                    <a:lnTo>
                      <a:pt x="21600" y="3240"/>
                    </a:lnTo>
                    <a:lnTo>
                      <a:pt x="21600" y="3240"/>
                    </a:lnTo>
                    <a:lnTo>
                      <a:pt x="21600" y="2160"/>
                    </a:lnTo>
                    <a:lnTo>
                      <a:pt x="21600" y="2160"/>
                    </a:lnTo>
                    <a:lnTo>
                      <a:pt x="21600" y="2160"/>
                    </a:lnTo>
                    <a:lnTo>
                      <a:pt x="21600" y="1080"/>
                    </a:lnTo>
                    <a:lnTo>
                      <a:pt x="21600" y="1080"/>
                    </a:lnTo>
                    <a:lnTo>
                      <a:pt x="21600" y="108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7486" y="10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74" name="Shape 1174"/>
              <p:cNvSpPr/>
              <p:nvPr/>
            </p:nvSpPr>
            <p:spPr>
              <a:xfrm>
                <a:off x="950912" y="312737"/>
                <a:ext cx="41276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855"/>
                    </a:moveTo>
                    <a:lnTo>
                      <a:pt x="0" y="7855"/>
                    </a:lnTo>
                    <a:lnTo>
                      <a:pt x="1662" y="9818"/>
                    </a:lnTo>
                    <a:lnTo>
                      <a:pt x="3323" y="9818"/>
                    </a:lnTo>
                    <a:lnTo>
                      <a:pt x="4154" y="9818"/>
                    </a:lnTo>
                    <a:lnTo>
                      <a:pt x="5815" y="9818"/>
                    </a:lnTo>
                    <a:lnTo>
                      <a:pt x="7477" y="11782"/>
                    </a:lnTo>
                    <a:lnTo>
                      <a:pt x="9138" y="11782"/>
                    </a:lnTo>
                    <a:lnTo>
                      <a:pt x="10800" y="13745"/>
                    </a:lnTo>
                    <a:lnTo>
                      <a:pt x="11631" y="13745"/>
                    </a:lnTo>
                    <a:lnTo>
                      <a:pt x="12462" y="13745"/>
                    </a:lnTo>
                    <a:lnTo>
                      <a:pt x="13292" y="13745"/>
                    </a:lnTo>
                    <a:lnTo>
                      <a:pt x="14123" y="15709"/>
                    </a:lnTo>
                    <a:lnTo>
                      <a:pt x="14123" y="15709"/>
                    </a:lnTo>
                    <a:lnTo>
                      <a:pt x="14954" y="15709"/>
                    </a:lnTo>
                    <a:lnTo>
                      <a:pt x="15785" y="15709"/>
                    </a:lnTo>
                    <a:lnTo>
                      <a:pt x="15785" y="17673"/>
                    </a:lnTo>
                    <a:lnTo>
                      <a:pt x="16615" y="17673"/>
                    </a:lnTo>
                    <a:lnTo>
                      <a:pt x="16615" y="17673"/>
                    </a:lnTo>
                    <a:lnTo>
                      <a:pt x="17446" y="17673"/>
                    </a:lnTo>
                    <a:lnTo>
                      <a:pt x="17446" y="19636"/>
                    </a:lnTo>
                    <a:lnTo>
                      <a:pt x="17446" y="19636"/>
                    </a:lnTo>
                    <a:lnTo>
                      <a:pt x="17446" y="19636"/>
                    </a:lnTo>
                    <a:lnTo>
                      <a:pt x="17446" y="19636"/>
                    </a:lnTo>
                    <a:lnTo>
                      <a:pt x="17446" y="19636"/>
                    </a:lnTo>
                    <a:lnTo>
                      <a:pt x="17446" y="21600"/>
                    </a:lnTo>
                    <a:lnTo>
                      <a:pt x="18277" y="21600"/>
                    </a:lnTo>
                    <a:lnTo>
                      <a:pt x="18277" y="21600"/>
                    </a:lnTo>
                    <a:lnTo>
                      <a:pt x="18277" y="21600"/>
                    </a:lnTo>
                    <a:lnTo>
                      <a:pt x="18277" y="21600"/>
                    </a:lnTo>
                    <a:lnTo>
                      <a:pt x="21600" y="19636"/>
                    </a:lnTo>
                    <a:lnTo>
                      <a:pt x="21600" y="19636"/>
                    </a:lnTo>
                    <a:lnTo>
                      <a:pt x="21600" y="17673"/>
                    </a:lnTo>
                    <a:lnTo>
                      <a:pt x="20769" y="17673"/>
                    </a:lnTo>
                    <a:lnTo>
                      <a:pt x="20769" y="15709"/>
                    </a:lnTo>
                    <a:lnTo>
                      <a:pt x="20769" y="15709"/>
                    </a:lnTo>
                    <a:lnTo>
                      <a:pt x="20769" y="15709"/>
                    </a:lnTo>
                    <a:lnTo>
                      <a:pt x="20769" y="15709"/>
                    </a:lnTo>
                    <a:lnTo>
                      <a:pt x="19938" y="13745"/>
                    </a:lnTo>
                    <a:lnTo>
                      <a:pt x="19938" y="13745"/>
                    </a:lnTo>
                    <a:lnTo>
                      <a:pt x="19108" y="11782"/>
                    </a:lnTo>
                    <a:lnTo>
                      <a:pt x="19108" y="11782"/>
                    </a:lnTo>
                    <a:lnTo>
                      <a:pt x="18277" y="9818"/>
                    </a:lnTo>
                    <a:lnTo>
                      <a:pt x="17446" y="9818"/>
                    </a:lnTo>
                    <a:lnTo>
                      <a:pt x="16615" y="9818"/>
                    </a:lnTo>
                    <a:lnTo>
                      <a:pt x="16615" y="7855"/>
                    </a:lnTo>
                    <a:lnTo>
                      <a:pt x="15785" y="7855"/>
                    </a:lnTo>
                    <a:lnTo>
                      <a:pt x="14954" y="5891"/>
                    </a:lnTo>
                    <a:lnTo>
                      <a:pt x="14123" y="5891"/>
                    </a:lnTo>
                    <a:lnTo>
                      <a:pt x="13292" y="5891"/>
                    </a:lnTo>
                    <a:lnTo>
                      <a:pt x="12462" y="5891"/>
                    </a:lnTo>
                    <a:lnTo>
                      <a:pt x="11631" y="3927"/>
                    </a:lnTo>
                    <a:lnTo>
                      <a:pt x="9969" y="3927"/>
                    </a:lnTo>
                    <a:lnTo>
                      <a:pt x="8308" y="3927"/>
                    </a:lnTo>
                    <a:lnTo>
                      <a:pt x="6646" y="1964"/>
                    </a:lnTo>
                    <a:lnTo>
                      <a:pt x="4985" y="1964"/>
                    </a:lnTo>
                    <a:lnTo>
                      <a:pt x="3323" y="1964"/>
                    </a:lnTo>
                    <a:lnTo>
                      <a:pt x="1662" y="0"/>
                    </a:lnTo>
                    <a:lnTo>
                      <a:pt x="831" y="0"/>
                    </a:lnTo>
                    <a:lnTo>
                      <a:pt x="831" y="0"/>
                    </a:lnTo>
                    <a:lnTo>
                      <a:pt x="0" y="785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75" name="Shape 1175"/>
              <p:cNvSpPr/>
              <p:nvPr/>
            </p:nvSpPr>
            <p:spPr>
              <a:xfrm>
                <a:off x="911225" y="301625"/>
                <a:ext cx="41275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964"/>
                    </a:moveTo>
                    <a:lnTo>
                      <a:pt x="0" y="1964"/>
                    </a:lnTo>
                    <a:lnTo>
                      <a:pt x="0" y="3927"/>
                    </a:lnTo>
                    <a:lnTo>
                      <a:pt x="0" y="3927"/>
                    </a:lnTo>
                    <a:lnTo>
                      <a:pt x="0" y="3927"/>
                    </a:lnTo>
                    <a:lnTo>
                      <a:pt x="0" y="5891"/>
                    </a:lnTo>
                    <a:lnTo>
                      <a:pt x="831" y="5891"/>
                    </a:lnTo>
                    <a:lnTo>
                      <a:pt x="831" y="5891"/>
                    </a:lnTo>
                    <a:lnTo>
                      <a:pt x="831" y="7855"/>
                    </a:lnTo>
                    <a:lnTo>
                      <a:pt x="831" y="7855"/>
                    </a:lnTo>
                    <a:lnTo>
                      <a:pt x="1662" y="9818"/>
                    </a:lnTo>
                    <a:lnTo>
                      <a:pt x="1662" y="9818"/>
                    </a:lnTo>
                    <a:lnTo>
                      <a:pt x="2492" y="11782"/>
                    </a:lnTo>
                    <a:lnTo>
                      <a:pt x="3323" y="11782"/>
                    </a:lnTo>
                    <a:lnTo>
                      <a:pt x="3323" y="11782"/>
                    </a:lnTo>
                    <a:lnTo>
                      <a:pt x="4154" y="13745"/>
                    </a:lnTo>
                    <a:lnTo>
                      <a:pt x="4985" y="13745"/>
                    </a:lnTo>
                    <a:lnTo>
                      <a:pt x="5815" y="13745"/>
                    </a:lnTo>
                    <a:lnTo>
                      <a:pt x="5815" y="15709"/>
                    </a:lnTo>
                    <a:lnTo>
                      <a:pt x="6646" y="15709"/>
                    </a:lnTo>
                    <a:lnTo>
                      <a:pt x="7477" y="15709"/>
                    </a:lnTo>
                    <a:lnTo>
                      <a:pt x="8308" y="15709"/>
                    </a:lnTo>
                    <a:lnTo>
                      <a:pt x="9969" y="17673"/>
                    </a:lnTo>
                    <a:lnTo>
                      <a:pt x="11631" y="17673"/>
                    </a:lnTo>
                    <a:lnTo>
                      <a:pt x="13292" y="19636"/>
                    </a:lnTo>
                    <a:lnTo>
                      <a:pt x="14954" y="19636"/>
                    </a:lnTo>
                    <a:lnTo>
                      <a:pt x="16615" y="19636"/>
                    </a:lnTo>
                    <a:lnTo>
                      <a:pt x="17446" y="21600"/>
                    </a:lnTo>
                    <a:lnTo>
                      <a:pt x="19108" y="21600"/>
                    </a:lnTo>
                    <a:lnTo>
                      <a:pt x="20769" y="21600"/>
                    </a:lnTo>
                    <a:lnTo>
                      <a:pt x="21600" y="13745"/>
                    </a:lnTo>
                    <a:lnTo>
                      <a:pt x="19938" y="13745"/>
                    </a:lnTo>
                    <a:lnTo>
                      <a:pt x="18277" y="11782"/>
                    </a:lnTo>
                    <a:lnTo>
                      <a:pt x="16615" y="11782"/>
                    </a:lnTo>
                    <a:lnTo>
                      <a:pt x="14954" y="11782"/>
                    </a:lnTo>
                    <a:lnTo>
                      <a:pt x="14123" y="11782"/>
                    </a:lnTo>
                    <a:lnTo>
                      <a:pt x="12462" y="9818"/>
                    </a:lnTo>
                    <a:lnTo>
                      <a:pt x="10800" y="9818"/>
                    </a:lnTo>
                    <a:lnTo>
                      <a:pt x="9138" y="7855"/>
                    </a:lnTo>
                    <a:lnTo>
                      <a:pt x="8308" y="7855"/>
                    </a:lnTo>
                    <a:lnTo>
                      <a:pt x="8308" y="7855"/>
                    </a:lnTo>
                    <a:lnTo>
                      <a:pt x="7477" y="7855"/>
                    </a:lnTo>
                    <a:lnTo>
                      <a:pt x="6646" y="5891"/>
                    </a:lnTo>
                    <a:lnTo>
                      <a:pt x="6646" y="5891"/>
                    </a:lnTo>
                    <a:lnTo>
                      <a:pt x="5815" y="5891"/>
                    </a:lnTo>
                    <a:lnTo>
                      <a:pt x="4985" y="5891"/>
                    </a:lnTo>
                    <a:lnTo>
                      <a:pt x="4985" y="3927"/>
                    </a:lnTo>
                    <a:lnTo>
                      <a:pt x="4154" y="3927"/>
                    </a:lnTo>
                    <a:lnTo>
                      <a:pt x="4154" y="3927"/>
                    </a:lnTo>
                    <a:lnTo>
                      <a:pt x="4154" y="3927"/>
                    </a:lnTo>
                    <a:lnTo>
                      <a:pt x="3323" y="1964"/>
                    </a:lnTo>
                    <a:lnTo>
                      <a:pt x="3323" y="1964"/>
                    </a:lnTo>
                    <a:lnTo>
                      <a:pt x="3323" y="1964"/>
                    </a:lnTo>
                    <a:lnTo>
                      <a:pt x="3323" y="1964"/>
                    </a:lnTo>
                    <a:lnTo>
                      <a:pt x="3323" y="1964"/>
                    </a:lnTo>
                    <a:lnTo>
                      <a:pt x="3323" y="1964"/>
                    </a:lnTo>
                    <a:lnTo>
                      <a:pt x="3323" y="1964"/>
                    </a:lnTo>
                    <a:lnTo>
                      <a:pt x="3323" y="0"/>
                    </a:lnTo>
                    <a:lnTo>
                      <a:pt x="3323" y="0"/>
                    </a:lnTo>
                    <a:lnTo>
                      <a:pt x="3323" y="0"/>
                    </a:lnTo>
                    <a:lnTo>
                      <a:pt x="0" y="196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76" name="Shape 1176"/>
              <p:cNvSpPr/>
              <p:nvPr/>
            </p:nvSpPr>
            <p:spPr>
              <a:xfrm>
                <a:off x="911225" y="271462"/>
                <a:ext cx="33338" cy="317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514" y="0"/>
                    </a:moveTo>
                    <a:lnTo>
                      <a:pt x="18514" y="0"/>
                    </a:lnTo>
                    <a:lnTo>
                      <a:pt x="17486" y="1080"/>
                    </a:lnTo>
                    <a:lnTo>
                      <a:pt x="15429" y="2160"/>
                    </a:lnTo>
                    <a:lnTo>
                      <a:pt x="14400" y="3240"/>
                    </a:lnTo>
                    <a:lnTo>
                      <a:pt x="12343" y="4320"/>
                    </a:lnTo>
                    <a:lnTo>
                      <a:pt x="11314" y="5400"/>
                    </a:lnTo>
                    <a:lnTo>
                      <a:pt x="9257" y="7560"/>
                    </a:lnTo>
                    <a:lnTo>
                      <a:pt x="8229" y="7560"/>
                    </a:lnTo>
                    <a:lnTo>
                      <a:pt x="8229" y="8640"/>
                    </a:lnTo>
                    <a:lnTo>
                      <a:pt x="7200" y="8640"/>
                    </a:lnTo>
                    <a:lnTo>
                      <a:pt x="6171" y="9720"/>
                    </a:lnTo>
                    <a:lnTo>
                      <a:pt x="5143" y="10800"/>
                    </a:lnTo>
                    <a:lnTo>
                      <a:pt x="5143" y="10800"/>
                    </a:lnTo>
                    <a:lnTo>
                      <a:pt x="4114" y="11880"/>
                    </a:lnTo>
                    <a:lnTo>
                      <a:pt x="3086" y="11880"/>
                    </a:lnTo>
                    <a:lnTo>
                      <a:pt x="3086" y="12960"/>
                    </a:lnTo>
                    <a:lnTo>
                      <a:pt x="2057" y="14040"/>
                    </a:lnTo>
                    <a:lnTo>
                      <a:pt x="2057" y="14040"/>
                    </a:lnTo>
                    <a:lnTo>
                      <a:pt x="1029" y="15120"/>
                    </a:lnTo>
                    <a:lnTo>
                      <a:pt x="1029" y="16200"/>
                    </a:lnTo>
                    <a:lnTo>
                      <a:pt x="0" y="16200"/>
                    </a:lnTo>
                    <a:lnTo>
                      <a:pt x="0" y="17280"/>
                    </a:lnTo>
                    <a:lnTo>
                      <a:pt x="0" y="18360"/>
                    </a:lnTo>
                    <a:lnTo>
                      <a:pt x="0" y="18360"/>
                    </a:lnTo>
                    <a:lnTo>
                      <a:pt x="0" y="19440"/>
                    </a:lnTo>
                    <a:lnTo>
                      <a:pt x="0" y="19440"/>
                    </a:lnTo>
                    <a:lnTo>
                      <a:pt x="0" y="20520"/>
                    </a:lnTo>
                    <a:lnTo>
                      <a:pt x="0" y="20520"/>
                    </a:lnTo>
                    <a:lnTo>
                      <a:pt x="0" y="2052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4114" y="20520"/>
                    </a:lnTo>
                    <a:lnTo>
                      <a:pt x="4114" y="20520"/>
                    </a:lnTo>
                    <a:lnTo>
                      <a:pt x="4114" y="20520"/>
                    </a:lnTo>
                    <a:lnTo>
                      <a:pt x="4114" y="20520"/>
                    </a:lnTo>
                    <a:lnTo>
                      <a:pt x="4114" y="20520"/>
                    </a:lnTo>
                    <a:lnTo>
                      <a:pt x="4114" y="20520"/>
                    </a:lnTo>
                    <a:lnTo>
                      <a:pt x="4114" y="20520"/>
                    </a:lnTo>
                    <a:lnTo>
                      <a:pt x="4114" y="19440"/>
                    </a:lnTo>
                    <a:lnTo>
                      <a:pt x="4114" y="19440"/>
                    </a:lnTo>
                    <a:lnTo>
                      <a:pt x="4114" y="19440"/>
                    </a:lnTo>
                    <a:lnTo>
                      <a:pt x="4114" y="18360"/>
                    </a:lnTo>
                    <a:lnTo>
                      <a:pt x="5143" y="18360"/>
                    </a:lnTo>
                    <a:lnTo>
                      <a:pt x="5143" y="17280"/>
                    </a:lnTo>
                    <a:lnTo>
                      <a:pt x="5143" y="17280"/>
                    </a:lnTo>
                    <a:lnTo>
                      <a:pt x="6171" y="16200"/>
                    </a:lnTo>
                    <a:lnTo>
                      <a:pt x="6171" y="16200"/>
                    </a:lnTo>
                    <a:lnTo>
                      <a:pt x="7200" y="15120"/>
                    </a:lnTo>
                    <a:lnTo>
                      <a:pt x="7200" y="15120"/>
                    </a:lnTo>
                    <a:lnTo>
                      <a:pt x="8229" y="14040"/>
                    </a:lnTo>
                    <a:lnTo>
                      <a:pt x="8229" y="14040"/>
                    </a:lnTo>
                    <a:lnTo>
                      <a:pt x="9257" y="12960"/>
                    </a:lnTo>
                    <a:lnTo>
                      <a:pt x="10286" y="12960"/>
                    </a:lnTo>
                    <a:lnTo>
                      <a:pt x="10286" y="11880"/>
                    </a:lnTo>
                    <a:lnTo>
                      <a:pt x="11314" y="10800"/>
                    </a:lnTo>
                    <a:lnTo>
                      <a:pt x="12343" y="10800"/>
                    </a:lnTo>
                    <a:lnTo>
                      <a:pt x="13371" y="9720"/>
                    </a:lnTo>
                    <a:lnTo>
                      <a:pt x="15429" y="8640"/>
                    </a:lnTo>
                    <a:lnTo>
                      <a:pt x="16457" y="7560"/>
                    </a:lnTo>
                    <a:lnTo>
                      <a:pt x="18514" y="6480"/>
                    </a:lnTo>
                    <a:lnTo>
                      <a:pt x="19543" y="5400"/>
                    </a:ln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185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77" name="Shape 1177"/>
              <p:cNvSpPr/>
              <p:nvPr/>
            </p:nvSpPr>
            <p:spPr>
              <a:xfrm>
                <a:off x="939800" y="247650"/>
                <a:ext cx="34925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691" y="0"/>
                    </a:moveTo>
                    <a:lnTo>
                      <a:pt x="16691" y="0"/>
                    </a:lnTo>
                    <a:lnTo>
                      <a:pt x="16691" y="1137"/>
                    </a:lnTo>
                    <a:lnTo>
                      <a:pt x="16691" y="1137"/>
                    </a:lnTo>
                    <a:lnTo>
                      <a:pt x="16691" y="1137"/>
                    </a:lnTo>
                    <a:lnTo>
                      <a:pt x="16691" y="1137"/>
                    </a:lnTo>
                    <a:lnTo>
                      <a:pt x="16691" y="1137"/>
                    </a:lnTo>
                    <a:lnTo>
                      <a:pt x="16691" y="1137"/>
                    </a:lnTo>
                    <a:lnTo>
                      <a:pt x="16691" y="1137"/>
                    </a:lnTo>
                    <a:lnTo>
                      <a:pt x="16691" y="1137"/>
                    </a:lnTo>
                    <a:lnTo>
                      <a:pt x="16691" y="2274"/>
                    </a:lnTo>
                    <a:lnTo>
                      <a:pt x="16691" y="2274"/>
                    </a:lnTo>
                    <a:lnTo>
                      <a:pt x="16691" y="2274"/>
                    </a:lnTo>
                    <a:lnTo>
                      <a:pt x="15709" y="3411"/>
                    </a:lnTo>
                    <a:lnTo>
                      <a:pt x="15709" y="4547"/>
                    </a:lnTo>
                    <a:lnTo>
                      <a:pt x="15709" y="4547"/>
                    </a:lnTo>
                    <a:lnTo>
                      <a:pt x="14727" y="4547"/>
                    </a:lnTo>
                    <a:lnTo>
                      <a:pt x="14727" y="5684"/>
                    </a:lnTo>
                    <a:lnTo>
                      <a:pt x="13745" y="5684"/>
                    </a:lnTo>
                    <a:lnTo>
                      <a:pt x="13745" y="6821"/>
                    </a:lnTo>
                    <a:lnTo>
                      <a:pt x="12764" y="6821"/>
                    </a:lnTo>
                    <a:lnTo>
                      <a:pt x="11782" y="7958"/>
                    </a:lnTo>
                    <a:lnTo>
                      <a:pt x="10800" y="9095"/>
                    </a:lnTo>
                    <a:lnTo>
                      <a:pt x="8836" y="10232"/>
                    </a:lnTo>
                    <a:lnTo>
                      <a:pt x="7855" y="11368"/>
                    </a:lnTo>
                    <a:lnTo>
                      <a:pt x="5891" y="12505"/>
                    </a:lnTo>
                    <a:lnTo>
                      <a:pt x="4909" y="13642"/>
                    </a:lnTo>
                    <a:lnTo>
                      <a:pt x="2945" y="14779"/>
                    </a:lnTo>
                    <a:lnTo>
                      <a:pt x="1964" y="15916"/>
                    </a:lnTo>
                    <a:lnTo>
                      <a:pt x="0" y="17053"/>
                    </a:lnTo>
                    <a:lnTo>
                      <a:pt x="2945" y="21600"/>
                    </a:lnTo>
                    <a:lnTo>
                      <a:pt x="3927" y="20463"/>
                    </a:lnTo>
                    <a:lnTo>
                      <a:pt x="5891" y="19326"/>
                    </a:lnTo>
                    <a:lnTo>
                      <a:pt x="6873" y="18189"/>
                    </a:lnTo>
                    <a:lnTo>
                      <a:pt x="8836" y="17053"/>
                    </a:lnTo>
                    <a:lnTo>
                      <a:pt x="9818" y="15916"/>
                    </a:lnTo>
                    <a:lnTo>
                      <a:pt x="11782" y="14779"/>
                    </a:lnTo>
                    <a:lnTo>
                      <a:pt x="12764" y="13642"/>
                    </a:lnTo>
                    <a:lnTo>
                      <a:pt x="14727" y="11368"/>
                    </a:lnTo>
                    <a:lnTo>
                      <a:pt x="15709" y="11368"/>
                    </a:lnTo>
                    <a:lnTo>
                      <a:pt x="15709" y="10232"/>
                    </a:lnTo>
                    <a:lnTo>
                      <a:pt x="16691" y="10232"/>
                    </a:lnTo>
                    <a:lnTo>
                      <a:pt x="17673" y="9095"/>
                    </a:lnTo>
                    <a:lnTo>
                      <a:pt x="17673" y="7958"/>
                    </a:lnTo>
                    <a:lnTo>
                      <a:pt x="18655" y="7958"/>
                    </a:lnTo>
                    <a:lnTo>
                      <a:pt x="18655" y="6821"/>
                    </a:lnTo>
                    <a:lnTo>
                      <a:pt x="19636" y="6821"/>
                    </a:lnTo>
                    <a:lnTo>
                      <a:pt x="19636" y="5684"/>
                    </a:lnTo>
                    <a:lnTo>
                      <a:pt x="20618" y="4547"/>
                    </a:lnTo>
                    <a:lnTo>
                      <a:pt x="20618" y="4547"/>
                    </a:lnTo>
                    <a:lnTo>
                      <a:pt x="20618" y="3411"/>
                    </a:lnTo>
                    <a:lnTo>
                      <a:pt x="20618" y="2274"/>
                    </a:lnTo>
                    <a:lnTo>
                      <a:pt x="20618" y="2274"/>
                    </a:lnTo>
                    <a:lnTo>
                      <a:pt x="20618" y="2274"/>
                    </a:lnTo>
                    <a:lnTo>
                      <a:pt x="21600" y="1137"/>
                    </a:lnTo>
                    <a:lnTo>
                      <a:pt x="21600" y="1137"/>
                    </a:lnTo>
                    <a:lnTo>
                      <a:pt x="21600" y="0"/>
                    </a:lnTo>
                    <a:lnTo>
                      <a:pt x="20618" y="0"/>
                    </a:lnTo>
                    <a:lnTo>
                      <a:pt x="20618" y="0"/>
                    </a:lnTo>
                    <a:lnTo>
                      <a:pt x="20618" y="0"/>
                    </a:lnTo>
                    <a:lnTo>
                      <a:pt x="1669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78" name="Shape 1178"/>
              <p:cNvSpPr/>
              <p:nvPr/>
            </p:nvSpPr>
            <p:spPr>
              <a:xfrm>
                <a:off x="933450" y="230187"/>
                <a:ext cx="39688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9818"/>
                    </a:moveTo>
                    <a:lnTo>
                      <a:pt x="0" y="9818"/>
                    </a:lnTo>
                    <a:lnTo>
                      <a:pt x="864" y="9818"/>
                    </a:lnTo>
                    <a:lnTo>
                      <a:pt x="2592" y="9818"/>
                    </a:lnTo>
                    <a:lnTo>
                      <a:pt x="4320" y="9818"/>
                    </a:lnTo>
                    <a:lnTo>
                      <a:pt x="6048" y="11782"/>
                    </a:lnTo>
                    <a:lnTo>
                      <a:pt x="7776" y="11782"/>
                    </a:lnTo>
                    <a:lnTo>
                      <a:pt x="9504" y="11782"/>
                    </a:lnTo>
                    <a:lnTo>
                      <a:pt x="10368" y="11782"/>
                    </a:lnTo>
                    <a:lnTo>
                      <a:pt x="10368" y="13745"/>
                    </a:lnTo>
                    <a:lnTo>
                      <a:pt x="11232" y="13745"/>
                    </a:lnTo>
                    <a:lnTo>
                      <a:pt x="12096" y="13745"/>
                    </a:lnTo>
                    <a:lnTo>
                      <a:pt x="12960" y="13745"/>
                    </a:lnTo>
                    <a:lnTo>
                      <a:pt x="13824" y="13745"/>
                    </a:lnTo>
                    <a:lnTo>
                      <a:pt x="13824" y="15709"/>
                    </a:lnTo>
                    <a:lnTo>
                      <a:pt x="14688" y="15709"/>
                    </a:lnTo>
                    <a:lnTo>
                      <a:pt x="15552" y="15709"/>
                    </a:lnTo>
                    <a:lnTo>
                      <a:pt x="15552" y="17673"/>
                    </a:lnTo>
                    <a:lnTo>
                      <a:pt x="16416" y="17673"/>
                    </a:lnTo>
                    <a:lnTo>
                      <a:pt x="16416" y="17673"/>
                    </a:lnTo>
                    <a:lnTo>
                      <a:pt x="17280" y="19636"/>
                    </a:lnTo>
                    <a:lnTo>
                      <a:pt x="17280" y="19636"/>
                    </a:lnTo>
                    <a:lnTo>
                      <a:pt x="18144" y="19636"/>
                    </a:lnTo>
                    <a:lnTo>
                      <a:pt x="18144" y="21600"/>
                    </a:lnTo>
                    <a:lnTo>
                      <a:pt x="18144" y="21600"/>
                    </a:lnTo>
                    <a:lnTo>
                      <a:pt x="18144" y="21600"/>
                    </a:lnTo>
                    <a:lnTo>
                      <a:pt x="18144" y="21600"/>
                    </a:lnTo>
                    <a:lnTo>
                      <a:pt x="18144" y="21600"/>
                    </a:lnTo>
                    <a:lnTo>
                      <a:pt x="18144" y="21600"/>
                    </a:lnTo>
                    <a:lnTo>
                      <a:pt x="18144" y="21600"/>
                    </a:lnTo>
                    <a:lnTo>
                      <a:pt x="18144" y="21600"/>
                    </a:lnTo>
                    <a:lnTo>
                      <a:pt x="18144" y="21600"/>
                    </a:lnTo>
                    <a:lnTo>
                      <a:pt x="21600" y="21600"/>
                    </a:lnTo>
                    <a:lnTo>
                      <a:pt x="21600" y="19636"/>
                    </a:lnTo>
                    <a:lnTo>
                      <a:pt x="21600" y="19636"/>
                    </a:lnTo>
                    <a:lnTo>
                      <a:pt x="21600" y="17673"/>
                    </a:lnTo>
                    <a:lnTo>
                      <a:pt x="21600" y="17673"/>
                    </a:lnTo>
                    <a:lnTo>
                      <a:pt x="21600" y="17673"/>
                    </a:lnTo>
                    <a:lnTo>
                      <a:pt x="20736" y="15709"/>
                    </a:lnTo>
                    <a:lnTo>
                      <a:pt x="20736" y="15709"/>
                    </a:lnTo>
                    <a:lnTo>
                      <a:pt x="20736" y="15709"/>
                    </a:lnTo>
                    <a:lnTo>
                      <a:pt x="20736" y="13745"/>
                    </a:lnTo>
                    <a:lnTo>
                      <a:pt x="19872" y="13745"/>
                    </a:lnTo>
                    <a:lnTo>
                      <a:pt x="19008" y="11782"/>
                    </a:lnTo>
                    <a:lnTo>
                      <a:pt x="19008" y="11782"/>
                    </a:lnTo>
                    <a:lnTo>
                      <a:pt x="18144" y="9818"/>
                    </a:lnTo>
                    <a:lnTo>
                      <a:pt x="17280" y="9818"/>
                    </a:lnTo>
                    <a:lnTo>
                      <a:pt x="16416" y="7855"/>
                    </a:lnTo>
                    <a:lnTo>
                      <a:pt x="16416" y="7855"/>
                    </a:lnTo>
                    <a:lnTo>
                      <a:pt x="15552" y="7855"/>
                    </a:lnTo>
                    <a:lnTo>
                      <a:pt x="14688" y="7855"/>
                    </a:lnTo>
                    <a:lnTo>
                      <a:pt x="13824" y="5891"/>
                    </a:lnTo>
                    <a:lnTo>
                      <a:pt x="12960" y="5891"/>
                    </a:lnTo>
                    <a:lnTo>
                      <a:pt x="12096" y="5891"/>
                    </a:lnTo>
                    <a:lnTo>
                      <a:pt x="11232" y="5891"/>
                    </a:lnTo>
                    <a:lnTo>
                      <a:pt x="10368" y="3927"/>
                    </a:lnTo>
                    <a:lnTo>
                      <a:pt x="10368" y="3927"/>
                    </a:lnTo>
                    <a:lnTo>
                      <a:pt x="8640" y="3927"/>
                    </a:lnTo>
                    <a:lnTo>
                      <a:pt x="6912" y="1964"/>
                    </a:lnTo>
                    <a:lnTo>
                      <a:pt x="5184" y="1964"/>
                    </a:lnTo>
                    <a:lnTo>
                      <a:pt x="3456" y="1964"/>
                    </a:lnTo>
                    <a:lnTo>
                      <a:pt x="1728" y="196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981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79" name="Shape 1179"/>
              <p:cNvSpPr/>
              <p:nvPr/>
            </p:nvSpPr>
            <p:spPr>
              <a:xfrm>
                <a:off x="893762" y="223837"/>
                <a:ext cx="39688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400"/>
                    </a:moveTo>
                    <a:lnTo>
                      <a:pt x="0" y="2400"/>
                    </a:lnTo>
                    <a:lnTo>
                      <a:pt x="0" y="2400"/>
                    </a:lnTo>
                    <a:lnTo>
                      <a:pt x="0" y="4800"/>
                    </a:lnTo>
                    <a:lnTo>
                      <a:pt x="0" y="4800"/>
                    </a:lnTo>
                    <a:lnTo>
                      <a:pt x="0" y="4800"/>
                    </a:lnTo>
                    <a:lnTo>
                      <a:pt x="864" y="7200"/>
                    </a:lnTo>
                    <a:lnTo>
                      <a:pt x="864" y="7200"/>
                    </a:lnTo>
                    <a:lnTo>
                      <a:pt x="864" y="7200"/>
                    </a:lnTo>
                    <a:lnTo>
                      <a:pt x="864" y="9600"/>
                    </a:lnTo>
                    <a:lnTo>
                      <a:pt x="1728" y="9600"/>
                    </a:lnTo>
                    <a:lnTo>
                      <a:pt x="1728" y="9600"/>
                    </a:lnTo>
                    <a:lnTo>
                      <a:pt x="2592" y="12000"/>
                    </a:lnTo>
                    <a:lnTo>
                      <a:pt x="3456" y="12000"/>
                    </a:lnTo>
                    <a:lnTo>
                      <a:pt x="3456" y="14400"/>
                    </a:lnTo>
                    <a:lnTo>
                      <a:pt x="4320" y="14400"/>
                    </a:lnTo>
                    <a:lnTo>
                      <a:pt x="5184" y="14400"/>
                    </a:lnTo>
                    <a:lnTo>
                      <a:pt x="6048" y="16800"/>
                    </a:lnTo>
                    <a:lnTo>
                      <a:pt x="6048" y="16800"/>
                    </a:lnTo>
                    <a:lnTo>
                      <a:pt x="6912" y="16800"/>
                    </a:lnTo>
                    <a:lnTo>
                      <a:pt x="7776" y="16800"/>
                    </a:lnTo>
                    <a:lnTo>
                      <a:pt x="8640" y="16800"/>
                    </a:lnTo>
                    <a:lnTo>
                      <a:pt x="10368" y="19200"/>
                    </a:lnTo>
                    <a:lnTo>
                      <a:pt x="12096" y="19200"/>
                    </a:lnTo>
                    <a:lnTo>
                      <a:pt x="13824" y="19200"/>
                    </a:lnTo>
                    <a:lnTo>
                      <a:pt x="14688" y="19200"/>
                    </a:lnTo>
                    <a:lnTo>
                      <a:pt x="16416" y="19200"/>
                    </a:lnTo>
                    <a:lnTo>
                      <a:pt x="18144" y="19200"/>
                    </a:lnTo>
                    <a:lnTo>
                      <a:pt x="19872" y="21600"/>
                    </a:lnTo>
                    <a:lnTo>
                      <a:pt x="21600" y="21600"/>
                    </a:lnTo>
                    <a:lnTo>
                      <a:pt x="21600" y="9600"/>
                    </a:lnTo>
                    <a:lnTo>
                      <a:pt x="19872" y="9600"/>
                    </a:lnTo>
                    <a:lnTo>
                      <a:pt x="19008" y="9600"/>
                    </a:lnTo>
                    <a:lnTo>
                      <a:pt x="17280" y="9600"/>
                    </a:lnTo>
                    <a:lnTo>
                      <a:pt x="15552" y="9600"/>
                    </a:lnTo>
                    <a:lnTo>
                      <a:pt x="13824" y="9600"/>
                    </a:lnTo>
                    <a:lnTo>
                      <a:pt x="12096" y="9600"/>
                    </a:lnTo>
                    <a:lnTo>
                      <a:pt x="10368" y="7200"/>
                    </a:lnTo>
                    <a:lnTo>
                      <a:pt x="9504" y="7200"/>
                    </a:lnTo>
                    <a:lnTo>
                      <a:pt x="8640" y="7200"/>
                    </a:lnTo>
                    <a:lnTo>
                      <a:pt x="7776" y="7200"/>
                    </a:lnTo>
                    <a:lnTo>
                      <a:pt x="6912" y="7200"/>
                    </a:lnTo>
                    <a:lnTo>
                      <a:pt x="6912" y="4800"/>
                    </a:lnTo>
                    <a:lnTo>
                      <a:pt x="6048" y="4800"/>
                    </a:lnTo>
                    <a:lnTo>
                      <a:pt x="6048" y="4800"/>
                    </a:lnTo>
                    <a:lnTo>
                      <a:pt x="5184" y="4800"/>
                    </a:lnTo>
                    <a:lnTo>
                      <a:pt x="5184" y="4800"/>
                    </a:lnTo>
                    <a:lnTo>
                      <a:pt x="4320" y="2400"/>
                    </a:lnTo>
                    <a:lnTo>
                      <a:pt x="4320" y="2400"/>
                    </a:lnTo>
                    <a:lnTo>
                      <a:pt x="4320" y="2400"/>
                    </a:lnTo>
                    <a:lnTo>
                      <a:pt x="3456" y="2400"/>
                    </a:lnTo>
                    <a:lnTo>
                      <a:pt x="3456" y="2400"/>
                    </a:lnTo>
                    <a:lnTo>
                      <a:pt x="3456" y="240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0" y="2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80" name="Shape 1180"/>
              <p:cNvSpPr/>
              <p:nvPr/>
            </p:nvSpPr>
            <p:spPr>
              <a:xfrm>
                <a:off x="893762" y="193675"/>
                <a:ext cx="33338" cy="317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514" y="0"/>
                    </a:moveTo>
                    <a:lnTo>
                      <a:pt x="18514" y="0"/>
                    </a:lnTo>
                    <a:lnTo>
                      <a:pt x="17486" y="1080"/>
                    </a:lnTo>
                    <a:lnTo>
                      <a:pt x="16457" y="2160"/>
                    </a:lnTo>
                    <a:lnTo>
                      <a:pt x="14400" y="3240"/>
                    </a:lnTo>
                    <a:lnTo>
                      <a:pt x="12343" y="4320"/>
                    </a:lnTo>
                    <a:lnTo>
                      <a:pt x="11314" y="6480"/>
                    </a:lnTo>
                    <a:lnTo>
                      <a:pt x="9257" y="7560"/>
                    </a:lnTo>
                    <a:lnTo>
                      <a:pt x="8229" y="8640"/>
                    </a:lnTo>
                    <a:lnTo>
                      <a:pt x="6171" y="9720"/>
                    </a:lnTo>
                    <a:lnTo>
                      <a:pt x="5143" y="10800"/>
                    </a:lnTo>
                    <a:lnTo>
                      <a:pt x="5143" y="10800"/>
                    </a:lnTo>
                    <a:lnTo>
                      <a:pt x="4114" y="11880"/>
                    </a:lnTo>
                    <a:lnTo>
                      <a:pt x="4114" y="11880"/>
                    </a:lnTo>
                    <a:lnTo>
                      <a:pt x="3086" y="12960"/>
                    </a:lnTo>
                    <a:lnTo>
                      <a:pt x="2057" y="14040"/>
                    </a:lnTo>
                    <a:lnTo>
                      <a:pt x="2057" y="14040"/>
                    </a:lnTo>
                    <a:lnTo>
                      <a:pt x="1029" y="15120"/>
                    </a:lnTo>
                    <a:lnTo>
                      <a:pt x="1029" y="16200"/>
                    </a:lnTo>
                    <a:lnTo>
                      <a:pt x="1029" y="16200"/>
                    </a:lnTo>
                    <a:lnTo>
                      <a:pt x="0" y="17280"/>
                    </a:lnTo>
                    <a:lnTo>
                      <a:pt x="0" y="18360"/>
                    </a:lnTo>
                    <a:lnTo>
                      <a:pt x="0" y="18360"/>
                    </a:lnTo>
                    <a:lnTo>
                      <a:pt x="0" y="18360"/>
                    </a:lnTo>
                    <a:lnTo>
                      <a:pt x="0" y="19440"/>
                    </a:lnTo>
                    <a:lnTo>
                      <a:pt x="0" y="19440"/>
                    </a:lnTo>
                    <a:lnTo>
                      <a:pt x="0" y="20520"/>
                    </a:lnTo>
                    <a:lnTo>
                      <a:pt x="0" y="20520"/>
                    </a:lnTo>
                    <a:lnTo>
                      <a:pt x="0" y="20520"/>
                    </a:lnTo>
                    <a:lnTo>
                      <a:pt x="0" y="21600"/>
                    </a:lnTo>
                    <a:lnTo>
                      <a:pt x="4114" y="20520"/>
                    </a:lnTo>
                    <a:lnTo>
                      <a:pt x="4114" y="20520"/>
                    </a:lnTo>
                    <a:lnTo>
                      <a:pt x="4114" y="20520"/>
                    </a:lnTo>
                    <a:lnTo>
                      <a:pt x="4114" y="20520"/>
                    </a:lnTo>
                    <a:lnTo>
                      <a:pt x="4114" y="19440"/>
                    </a:lnTo>
                    <a:lnTo>
                      <a:pt x="4114" y="19440"/>
                    </a:lnTo>
                    <a:lnTo>
                      <a:pt x="4114" y="19440"/>
                    </a:lnTo>
                    <a:lnTo>
                      <a:pt x="4114" y="19440"/>
                    </a:lnTo>
                    <a:lnTo>
                      <a:pt x="4114" y="19440"/>
                    </a:lnTo>
                    <a:lnTo>
                      <a:pt x="4114" y="19440"/>
                    </a:lnTo>
                    <a:lnTo>
                      <a:pt x="4114" y="18360"/>
                    </a:lnTo>
                    <a:lnTo>
                      <a:pt x="5143" y="18360"/>
                    </a:lnTo>
                    <a:lnTo>
                      <a:pt x="5143" y="17280"/>
                    </a:lnTo>
                    <a:lnTo>
                      <a:pt x="5143" y="17280"/>
                    </a:lnTo>
                    <a:lnTo>
                      <a:pt x="6171" y="16200"/>
                    </a:lnTo>
                    <a:lnTo>
                      <a:pt x="6171" y="16200"/>
                    </a:lnTo>
                    <a:lnTo>
                      <a:pt x="6171" y="16200"/>
                    </a:lnTo>
                    <a:lnTo>
                      <a:pt x="7200" y="15120"/>
                    </a:lnTo>
                    <a:lnTo>
                      <a:pt x="8229" y="15120"/>
                    </a:lnTo>
                    <a:lnTo>
                      <a:pt x="8229" y="14040"/>
                    </a:lnTo>
                    <a:lnTo>
                      <a:pt x="9257" y="12960"/>
                    </a:lnTo>
                    <a:lnTo>
                      <a:pt x="10286" y="11880"/>
                    </a:lnTo>
                    <a:lnTo>
                      <a:pt x="12343" y="10800"/>
                    </a:lnTo>
                    <a:lnTo>
                      <a:pt x="13371" y="9720"/>
                    </a:lnTo>
                    <a:lnTo>
                      <a:pt x="15429" y="8640"/>
                    </a:lnTo>
                    <a:lnTo>
                      <a:pt x="16457" y="7560"/>
                    </a:lnTo>
                    <a:lnTo>
                      <a:pt x="18514" y="6480"/>
                    </a:lnTo>
                    <a:lnTo>
                      <a:pt x="19543" y="5400"/>
                    </a:ln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185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81" name="Shape 1181"/>
              <p:cNvSpPr/>
              <p:nvPr/>
            </p:nvSpPr>
            <p:spPr>
              <a:xfrm>
                <a:off x="922337" y="168275"/>
                <a:ext cx="34926" cy="317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691" y="1080"/>
                    </a:moveTo>
                    <a:lnTo>
                      <a:pt x="16691" y="1080"/>
                    </a:lnTo>
                    <a:lnTo>
                      <a:pt x="16691" y="1080"/>
                    </a:lnTo>
                    <a:lnTo>
                      <a:pt x="16691" y="2160"/>
                    </a:lnTo>
                    <a:lnTo>
                      <a:pt x="16691" y="2160"/>
                    </a:lnTo>
                    <a:lnTo>
                      <a:pt x="16691" y="2160"/>
                    </a:lnTo>
                    <a:lnTo>
                      <a:pt x="16691" y="2160"/>
                    </a:lnTo>
                    <a:lnTo>
                      <a:pt x="16691" y="2160"/>
                    </a:lnTo>
                    <a:lnTo>
                      <a:pt x="16691" y="2160"/>
                    </a:lnTo>
                    <a:lnTo>
                      <a:pt x="16691" y="2160"/>
                    </a:lnTo>
                    <a:lnTo>
                      <a:pt x="16691" y="3240"/>
                    </a:lnTo>
                    <a:lnTo>
                      <a:pt x="16691" y="3240"/>
                    </a:lnTo>
                    <a:lnTo>
                      <a:pt x="16691" y="3240"/>
                    </a:lnTo>
                    <a:lnTo>
                      <a:pt x="16691" y="4320"/>
                    </a:lnTo>
                    <a:lnTo>
                      <a:pt x="15709" y="4320"/>
                    </a:lnTo>
                    <a:lnTo>
                      <a:pt x="15709" y="5400"/>
                    </a:lnTo>
                    <a:lnTo>
                      <a:pt x="14727" y="5400"/>
                    </a:lnTo>
                    <a:lnTo>
                      <a:pt x="14727" y="6480"/>
                    </a:lnTo>
                    <a:lnTo>
                      <a:pt x="13745" y="6480"/>
                    </a:lnTo>
                    <a:lnTo>
                      <a:pt x="13745" y="7560"/>
                    </a:lnTo>
                    <a:lnTo>
                      <a:pt x="12764" y="7560"/>
                    </a:lnTo>
                    <a:lnTo>
                      <a:pt x="12764" y="8640"/>
                    </a:lnTo>
                    <a:lnTo>
                      <a:pt x="11782" y="8640"/>
                    </a:lnTo>
                    <a:lnTo>
                      <a:pt x="10800" y="9720"/>
                    </a:lnTo>
                    <a:lnTo>
                      <a:pt x="10800" y="10800"/>
                    </a:lnTo>
                    <a:lnTo>
                      <a:pt x="9818" y="10800"/>
                    </a:lnTo>
                    <a:lnTo>
                      <a:pt x="7855" y="11880"/>
                    </a:lnTo>
                    <a:lnTo>
                      <a:pt x="6873" y="12960"/>
                    </a:lnTo>
                    <a:lnTo>
                      <a:pt x="4909" y="14040"/>
                    </a:lnTo>
                    <a:lnTo>
                      <a:pt x="3927" y="15120"/>
                    </a:lnTo>
                    <a:lnTo>
                      <a:pt x="1964" y="16200"/>
                    </a:lnTo>
                    <a:lnTo>
                      <a:pt x="0" y="17280"/>
                    </a:lnTo>
                    <a:lnTo>
                      <a:pt x="2945" y="21600"/>
                    </a:lnTo>
                    <a:lnTo>
                      <a:pt x="3927" y="20520"/>
                    </a:lnTo>
                    <a:lnTo>
                      <a:pt x="5891" y="19440"/>
                    </a:lnTo>
                    <a:lnTo>
                      <a:pt x="6873" y="18360"/>
                    </a:lnTo>
                    <a:lnTo>
                      <a:pt x="8836" y="17280"/>
                    </a:lnTo>
                    <a:lnTo>
                      <a:pt x="10800" y="16200"/>
                    </a:lnTo>
                    <a:lnTo>
                      <a:pt x="11782" y="15120"/>
                    </a:lnTo>
                    <a:lnTo>
                      <a:pt x="12764" y="14040"/>
                    </a:lnTo>
                    <a:lnTo>
                      <a:pt x="13745" y="12960"/>
                    </a:lnTo>
                    <a:lnTo>
                      <a:pt x="14727" y="12960"/>
                    </a:lnTo>
                    <a:lnTo>
                      <a:pt x="14727" y="11880"/>
                    </a:lnTo>
                    <a:lnTo>
                      <a:pt x="15709" y="11880"/>
                    </a:lnTo>
                    <a:lnTo>
                      <a:pt x="16691" y="10800"/>
                    </a:lnTo>
                    <a:lnTo>
                      <a:pt x="16691" y="9720"/>
                    </a:lnTo>
                    <a:lnTo>
                      <a:pt x="17673" y="9720"/>
                    </a:lnTo>
                    <a:lnTo>
                      <a:pt x="18655" y="8640"/>
                    </a:lnTo>
                    <a:lnTo>
                      <a:pt x="18655" y="8640"/>
                    </a:lnTo>
                    <a:lnTo>
                      <a:pt x="19636" y="7560"/>
                    </a:lnTo>
                    <a:lnTo>
                      <a:pt x="19636" y="6480"/>
                    </a:lnTo>
                    <a:lnTo>
                      <a:pt x="19636" y="6480"/>
                    </a:lnTo>
                    <a:lnTo>
                      <a:pt x="20618" y="5400"/>
                    </a:lnTo>
                    <a:lnTo>
                      <a:pt x="20618" y="4320"/>
                    </a:lnTo>
                    <a:lnTo>
                      <a:pt x="21600" y="4320"/>
                    </a:lnTo>
                    <a:lnTo>
                      <a:pt x="21600" y="3240"/>
                    </a:lnTo>
                    <a:lnTo>
                      <a:pt x="21600" y="3240"/>
                    </a:lnTo>
                    <a:lnTo>
                      <a:pt x="21600" y="2160"/>
                    </a:lnTo>
                    <a:lnTo>
                      <a:pt x="21600" y="2160"/>
                    </a:lnTo>
                    <a:lnTo>
                      <a:pt x="21600" y="2160"/>
                    </a:lnTo>
                    <a:lnTo>
                      <a:pt x="21600" y="1080"/>
                    </a:lnTo>
                    <a:lnTo>
                      <a:pt x="21600" y="108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6691" y="10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82" name="Shape 1182"/>
              <p:cNvSpPr/>
              <p:nvPr/>
            </p:nvSpPr>
            <p:spPr>
              <a:xfrm>
                <a:off x="915987" y="152400"/>
                <a:ext cx="41276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9818"/>
                    </a:moveTo>
                    <a:lnTo>
                      <a:pt x="0" y="9818"/>
                    </a:lnTo>
                    <a:lnTo>
                      <a:pt x="1662" y="9818"/>
                    </a:lnTo>
                    <a:lnTo>
                      <a:pt x="3323" y="9818"/>
                    </a:lnTo>
                    <a:lnTo>
                      <a:pt x="4985" y="11782"/>
                    </a:lnTo>
                    <a:lnTo>
                      <a:pt x="6646" y="11782"/>
                    </a:lnTo>
                    <a:lnTo>
                      <a:pt x="8308" y="11782"/>
                    </a:lnTo>
                    <a:lnTo>
                      <a:pt x="9969" y="13745"/>
                    </a:lnTo>
                    <a:lnTo>
                      <a:pt x="10800" y="13745"/>
                    </a:lnTo>
                    <a:lnTo>
                      <a:pt x="12462" y="15709"/>
                    </a:lnTo>
                    <a:lnTo>
                      <a:pt x="13292" y="15709"/>
                    </a:lnTo>
                    <a:lnTo>
                      <a:pt x="13292" y="15709"/>
                    </a:lnTo>
                    <a:lnTo>
                      <a:pt x="14123" y="15709"/>
                    </a:lnTo>
                    <a:lnTo>
                      <a:pt x="14954" y="15709"/>
                    </a:lnTo>
                    <a:lnTo>
                      <a:pt x="14954" y="17673"/>
                    </a:lnTo>
                    <a:lnTo>
                      <a:pt x="15785" y="17673"/>
                    </a:lnTo>
                    <a:lnTo>
                      <a:pt x="15785" y="17673"/>
                    </a:lnTo>
                    <a:lnTo>
                      <a:pt x="16615" y="17673"/>
                    </a:lnTo>
                    <a:lnTo>
                      <a:pt x="16615" y="19636"/>
                    </a:lnTo>
                    <a:lnTo>
                      <a:pt x="17446" y="19636"/>
                    </a:lnTo>
                    <a:lnTo>
                      <a:pt x="17446" y="19636"/>
                    </a:lnTo>
                    <a:lnTo>
                      <a:pt x="17446" y="19636"/>
                    </a:lnTo>
                    <a:lnTo>
                      <a:pt x="17446" y="21600"/>
                    </a:lnTo>
                    <a:lnTo>
                      <a:pt x="17446" y="21600"/>
                    </a:lnTo>
                    <a:lnTo>
                      <a:pt x="17446" y="21600"/>
                    </a:lnTo>
                    <a:lnTo>
                      <a:pt x="17446" y="21600"/>
                    </a:lnTo>
                    <a:lnTo>
                      <a:pt x="17446" y="21600"/>
                    </a:lnTo>
                    <a:lnTo>
                      <a:pt x="17446" y="21600"/>
                    </a:lnTo>
                    <a:lnTo>
                      <a:pt x="17446" y="21600"/>
                    </a:lnTo>
                    <a:lnTo>
                      <a:pt x="17446" y="21600"/>
                    </a:lnTo>
                    <a:lnTo>
                      <a:pt x="21600" y="19636"/>
                    </a:lnTo>
                    <a:lnTo>
                      <a:pt x="21600" y="19636"/>
                    </a:lnTo>
                    <a:lnTo>
                      <a:pt x="20769" y="19636"/>
                    </a:lnTo>
                    <a:lnTo>
                      <a:pt x="20769" y="17673"/>
                    </a:lnTo>
                    <a:lnTo>
                      <a:pt x="20769" y="17673"/>
                    </a:lnTo>
                    <a:lnTo>
                      <a:pt x="20769" y="17673"/>
                    </a:lnTo>
                    <a:lnTo>
                      <a:pt x="20769" y="15709"/>
                    </a:lnTo>
                    <a:lnTo>
                      <a:pt x="19938" y="15709"/>
                    </a:lnTo>
                    <a:lnTo>
                      <a:pt x="19938" y="15709"/>
                    </a:lnTo>
                    <a:lnTo>
                      <a:pt x="19938" y="13745"/>
                    </a:lnTo>
                    <a:lnTo>
                      <a:pt x="19108" y="13745"/>
                    </a:lnTo>
                    <a:lnTo>
                      <a:pt x="19108" y="11782"/>
                    </a:lnTo>
                    <a:lnTo>
                      <a:pt x="18277" y="11782"/>
                    </a:lnTo>
                    <a:lnTo>
                      <a:pt x="17446" y="9818"/>
                    </a:lnTo>
                    <a:lnTo>
                      <a:pt x="17446" y="9818"/>
                    </a:lnTo>
                    <a:lnTo>
                      <a:pt x="16615" y="9818"/>
                    </a:lnTo>
                    <a:lnTo>
                      <a:pt x="15785" y="7855"/>
                    </a:lnTo>
                    <a:lnTo>
                      <a:pt x="14954" y="7855"/>
                    </a:lnTo>
                    <a:lnTo>
                      <a:pt x="14954" y="7855"/>
                    </a:lnTo>
                    <a:lnTo>
                      <a:pt x="14123" y="7855"/>
                    </a:lnTo>
                    <a:lnTo>
                      <a:pt x="13292" y="7855"/>
                    </a:lnTo>
                    <a:lnTo>
                      <a:pt x="11631" y="5891"/>
                    </a:lnTo>
                    <a:lnTo>
                      <a:pt x="9969" y="5891"/>
                    </a:lnTo>
                    <a:lnTo>
                      <a:pt x="9138" y="3927"/>
                    </a:lnTo>
                    <a:lnTo>
                      <a:pt x="7477" y="3927"/>
                    </a:lnTo>
                    <a:lnTo>
                      <a:pt x="5815" y="3927"/>
                    </a:lnTo>
                    <a:lnTo>
                      <a:pt x="4154" y="1964"/>
                    </a:lnTo>
                    <a:lnTo>
                      <a:pt x="2492" y="196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981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83" name="Shape 1183"/>
              <p:cNvSpPr/>
              <p:nvPr/>
            </p:nvSpPr>
            <p:spPr>
              <a:xfrm>
                <a:off x="893762" y="139700"/>
                <a:ext cx="22226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662"/>
                    </a:moveTo>
                    <a:lnTo>
                      <a:pt x="0" y="1662"/>
                    </a:lnTo>
                    <a:lnTo>
                      <a:pt x="0" y="3323"/>
                    </a:lnTo>
                    <a:lnTo>
                      <a:pt x="1543" y="6646"/>
                    </a:lnTo>
                    <a:lnTo>
                      <a:pt x="1543" y="6646"/>
                    </a:lnTo>
                    <a:lnTo>
                      <a:pt x="1543" y="6646"/>
                    </a:lnTo>
                    <a:lnTo>
                      <a:pt x="1543" y="8308"/>
                    </a:lnTo>
                    <a:lnTo>
                      <a:pt x="1543" y="8308"/>
                    </a:lnTo>
                    <a:lnTo>
                      <a:pt x="3086" y="9969"/>
                    </a:lnTo>
                    <a:lnTo>
                      <a:pt x="3086" y="9969"/>
                    </a:lnTo>
                    <a:lnTo>
                      <a:pt x="3086" y="11631"/>
                    </a:lnTo>
                    <a:lnTo>
                      <a:pt x="4629" y="11631"/>
                    </a:lnTo>
                    <a:lnTo>
                      <a:pt x="4629" y="13292"/>
                    </a:lnTo>
                    <a:lnTo>
                      <a:pt x="4629" y="13292"/>
                    </a:lnTo>
                    <a:lnTo>
                      <a:pt x="6171" y="13292"/>
                    </a:lnTo>
                    <a:lnTo>
                      <a:pt x="6171" y="14954"/>
                    </a:lnTo>
                    <a:lnTo>
                      <a:pt x="7714" y="14954"/>
                    </a:lnTo>
                    <a:lnTo>
                      <a:pt x="7714" y="16615"/>
                    </a:lnTo>
                    <a:lnTo>
                      <a:pt x="9257" y="16615"/>
                    </a:lnTo>
                    <a:lnTo>
                      <a:pt x="10800" y="16615"/>
                    </a:lnTo>
                    <a:lnTo>
                      <a:pt x="10800" y="18277"/>
                    </a:lnTo>
                    <a:lnTo>
                      <a:pt x="12343" y="18277"/>
                    </a:lnTo>
                    <a:lnTo>
                      <a:pt x="13886" y="18277"/>
                    </a:lnTo>
                    <a:lnTo>
                      <a:pt x="15429" y="19938"/>
                    </a:lnTo>
                    <a:lnTo>
                      <a:pt x="16971" y="19938"/>
                    </a:lnTo>
                    <a:lnTo>
                      <a:pt x="18514" y="19938"/>
                    </a:lnTo>
                    <a:lnTo>
                      <a:pt x="18514" y="19938"/>
                    </a:lnTo>
                    <a:lnTo>
                      <a:pt x="21600" y="21600"/>
                    </a:lnTo>
                    <a:lnTo>
                      <a:pt x="21600" y="13292"/>
                    </a:lnTo>
                    <a:lnTo>
                      <a:pt x="20057" y="13292"/>
                    </a:lnTo>
                    <a:lnTo>
                      <a:pt x="20057" y="13292"/>
                    </a:lnTo>
                    <a:lnTo>
                      <a:pt x="18514" y="13292"/>
                    </a:lnTo>
                    <a:lnTo>
                      <a:pt x="16971" y="11631"/>
                    </a:lnTo>
                    <a:lnTo>
                      <a:pt x="15429" y="11631"/>
                    </a:lnTo>
                    <a:lnTo>
                      <a:pt x="15429" y="11631"/>
                    </a:lnTo>
                    <a:lnTo>
                      <a:pt x="13886" y="11631"/>
                    </a:lnTo>
                    <a:lnTo>
                      <a:pt x="13886" y="9969"/>
                    </a:lnTo>
                    <a:lnTo>
                      <a:pt x="12343" y="9969"/>
                    </a:lnTo>
                    <a:lnTo>
                      <a:pt x="12343" y="9969"/>
                    </a:lnTo>
                    <a:lnTo>
                      <a:pt x="10800" y="9969"/>
                    </a:lnTo>
                    <a:lnTo>
                      <a:pt x="10800" y="8308"/>
                    </a:lnTo>
                    <a:lnTo>
                      <a:pt x="10800" y="8308"/>
                    </a:lnTo>
                    <a:lnTo>
                      <a:pt x="9257" y="8308"/>
                    </a:lnTo>
                    <a:lnTo>
                      <a:pt x="9257" y="8308"/>
                    </a:lnTo>
                    <a:lnTo>
                      <a:pt x="9257" y="6646"/>
                    </a:lnTo>
                    <a:lnTo>
                      <a:pt x="9257" y="6646"/>
                    </a:lnTo>
                    <a:lnTo>
                      <a:pt x="9257" y="6646"/>
                    </a:lnTo>
                    <a:lnTo>
                      <a:pt x="7714" y="6646"/>
                    </a:lnTo>
                    <a:lnTo>
                      <a:pt x="7714" y="4985"/>
                    </a:lnTo>
                    <a:lnTo>
                      <a:pt x="7714" y="4985"/>
                    </a:lnTo>
                    <a:lnTo>
                      <a:pt x="7714" y="4985"/>
                    </a:lnTo>
                    <a:lnTo>
                      <a:pt x="7714" y="4985"/>
                    </a:lnTo>
                    <a:lnTo>
                      <a:pt x="7714" y="3323"/>
                    </a:lnTo>
                    <a:lnTo>
                      <a:pt x="6171" y="1662"/>
                    </a:lnTo>
                    <a:lnTo>
                      <a:pt x="6171" y="0"/>
                    </a:lnTo>
                    <a:lnTo>
                      <a:pt x="6171" y="0"/>
                    </a:lnTo>
                    <a:lnTo>
                      <a:pt x="0" y="166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84" name="Shape 1184"/>
              <p:cNvSpPr/>
              <p:nvPr/>
            </p:nvSpPr>
            <p:spPr>
              <a:xfrm>
                <a:off x="893762" y="114300"/>
                <a:ext cx="15876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0"/>
                    </a:moveTo>
                    <a:lnTo>
                      <a:pt x="12960" y="0"/>
                    </a:lnTo>
                    <a:lnTo>
                      <a:pt x="12960" y="1271"/>
                    </a:lnTo>
                    <a:lnTo>
                      <a:pt x="8640" y="3812"/>
                    </a:lnTo>
                    <a:lnTo>
                      <a:pt x="8640" y="5082"/>
                    </a:lnTo>
                    <a:lnTo>
                      <a:pt x="6480" y="6353"/>
                    </a:lnTo>
                    <a:lnTo>
                      <a:pt x="6480" y="7624"/>
                    </a:lnTo>
                    <a:lnTo>
                      <a:pt x="4320" y="10165"/>
                    </a:lnTo>
                    <a:lnTo>
                      <a:pt x="2160" y="11435"/>
                    </a:lnTo>
                    <a:lnTo>
                      <a:pt x="2160" y="12706"/>
                    </a:lnTo>
                    <a:lnTo>
                      <a:pt x="2160" y="13976"/>
                    </a:lnTo>
                    <a:lnTo>
                      <a:pt x="2160" y="13976"/>
                    </a:lnTo>
                    <a:lnTo>
                      <a:pt x="0" y="15247"/>
                    </a:lnTo>
                    <a:lnTo>
                      <a:pt x="0" y="15247"/>
                    </a:lnTo>
                    <a:lnTo>
                      <a:pt x="0" y="16518"/>
                    </a:lnTo>
                    <a:lnTo>
                      <a:pt x="0" y="16518"/>
                    </a:lnTo>
                    <a:lnTo>
                      <a:pt x="0" y="17788"/>
                    </a:lnTo>
                    <a:lnTo>
                      <a:pt x="0" y="19059"/>
                    </a:lnTo>
                    <a:lnTo>
                      <a:pt x="0" y="19059"/>
                    </a:lnTo>
                    <a:lnTo>
                      <a:pt x="0" y="20329"/>
                    </a:lnTo>
                    <a:lnTo>
                      <a:pt x="0" y="20329"/>
                    </a:lnTo>
                    <a:lnTo>
                      <a:pt x="0" y="21600"/>
                    </a:lnTo>
                    <a:lnTo>
                      <a:pt x="8640" y="20329"/>
                    </a:lnTo>
                    <a:lnTo>
                      <a:pt x="8640" y="20329"/>
                    </a:lnTo>
                    <a:lnTo>
                      <a:pt x="8640" y="19059"/>
                    </a:lnTo>
                    <a:lnTo>
                      <a:pt x="8640" y="19059"/>
                    </a:lnTo>
                    <a:lnTo>
                      <a:pt x="8640" y="19059"/>
                    </a:lnTo>
                    <a:lnTo>
                      <a:pt x="8640" y="19059"/>
                    </a:lnTo>
                    <a:lnTo>
                      <a:pt x="8640" y="17788"/>
                    </a:lnTo>
                    <a:lnTo>
                      <a:pt x="8640" y="17788"/>
                    </a:lnTo>
                    <a:lnTo>
                      <a:pt x="8640" y="16518"/>
                    </a:lnTo>
                    <a:lnTo>
                      <a:pt x="8640" y="16518"/>
                    </a:lnTo>
                    <a:lnTo>
                      <a:pt x="10800" y="16518"/>
                    </a:lnTo>
                    <a:lnTo>
                      <a:pt x="10800" y="15247"/>
                    </a:lnTo>
                    <a:lnTo>
                      <a:pt x="10800" y="15247"/>
                    </a:lnTo>
                    <a:lnTo>
                      <a:pt x="10800" y="13976"/>
                    </a:lnTo>
                    <a:lnTo>
                      <a:pt x="12960" y="12706"/>
                    </a:lnTo>
                    <a:lnTo>
                      <a:pt x="12960" y="10165"/>
                    </a:lnTo>
                    <a:lnTo>
                      <a:pt x="15120" y="8894"/>
                    </a:lnTo>
                    <a:lnTo>
                      <a:pt x="17280" y="7624"/>
                    </a:lnTo>
                    <a:lnTo>
                      <a:pt x="17280" y="6353"/>
                    </a:lnTo>
                    <a:lnTo>
                      <a:pt x="19440" y="3812"/>
                    </a:lnTo>
                    <a:lnTo>
                      <a:pt x="21600" y="2541"/>
                    </a:lnTo>
                    <a:lnTo>
                      <a:pt x="21600" y="2541"/>
                    </a:lnTo>
                    <a:lnTo>
                      <a:pt x="1296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85" name="Shape 1185"/>
              <p:cNvSpPr/>
              <p:nvPr/>
            </p:nvSpPr>
            <p:spPr>
              <a:xfrm>
                <a:off x="903287" y="88900"/>
                <a:ext cx="9526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600" y="0"/>
                    </a:moveTo>
                    <a:lnTo>
                      <a:pt x="3600" y="0"/>
                    </a:lnTo>
                    <a:lnTo>
                      <a:pt x="7200" y="2400"/>
                    </a:lnTo>
                    <a:lnTo>
                      <a:pt x="7200" y="3600"/>
                    </a:lnTo>
                    <a:lnTo>
                      <a:pt x="7200" y="6000"/>
                    </a:lnTo>
                    <a:lnTo>
                      <a:pt x="7200" y="7200"/>
                    </a:lnTo>
                    <a:lnTo>
                      <a:pt x="7200" y="8400"/>
                    </a:lnTo>
                    <a:lnTo>
                      <a:pt x="7200" y="9600"/>
                    </a:lnTo>
                    <a:lnTo>
                      <a:pt x="7200" y="10800"/>
                    </a:lnTo>
                    <a:lnTo>
                      <a:pt x="7200" y="12000"/>
                    </a:lnTo>
                    <a:lnTo>
                      <a:pt x="7200" y="13200"/>
                    </a:lnTo>
                    <a:lnTo>
                      <a:pt x="7200" y="14400"/>
                    </a:lnTo>
                    <a:lnTo>
                      <a:pt x="7200" y="14400"/>
                    </a:lnTo>
                    <a:lnTo>
                      <a:pt x="3600" y="15600"/>
                    </a:lnTo>
                    <a:lnTo>
                      <a:pt x="3600" y="16800"/>
                    </a:lnTo>
                    <a:lnTo>
                      <a:pt x="3600" y="16800"/>
                    </a:lnTo>
                    <a:lnTo>
                      <a:pt x="3600" y="18000"/>
                    </a:lnTo>
                    <a:lnTo>
                      <a:pt x="0" y="19200"/>
                    </a:lnTo>
                    <a:lnTo>
                      <a:pt x="14400" y="21600"/>
                    </a:lnTo>
                    <a:lnTo>
                      <a:pt x="18000" y="20400"/>
                    </a:lnTo>
                    <a:lnTo>
                      <a:pt x="18000" y="19200"/>
                    </a:lnTo>
                    <a:lnTo>
                      <a:pt x="18000" y="18000"/>
                    </a:lnTo>
                    <a:lnTo>
                      <a:pt x="21600" y="16800"/>
                    </a:lnTo>
                    <a:lnTo>
                      <a:pt x="21600" y="15600"/>
                    </a:lnTo>
                    <a:lnTo>
                      <a:pt x="21600" y="14400"/>
                    </a:lnTo>
                    <a:lnTo>
                      <a:pt x="21600" y="13200"/>
                    </a:lnTo>
                    <a:lnTo>
                      <a:pt x="21600" y="12000"/>
                    </a:lnTo>
                    <a:lnTo>
                      <a:pt x="21600" y="10800"/>
                    </a:lnTo>
                    <a:lnTo>
                      <a:pt x="21600" y="9600"/>
                    </a:lnTo>
                    <a:lnTo>
                      <a:pt x="21600" y="8400"/>
                    </a:lnTo>
                    <a:lnTo>
                      <a:pt x="21600" y="7200"/>
                    </a:lnTo>
                    <a:lnTo>
                      <a:pt x="21600" y="4800"/>
                    </a:lnTo>
                    <a:lnTo>
                      <a:pt x="21600" y="3600"/>
                    </a:lnTo>
                    <a:lnTo>
                      <a:pt x="21600" y="240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3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86" name="Shape 1186"/>
              <p:cNvSpPr/>
              <p:nvPr/>
            </p:nvSpPr>
            <p:spPr>
              <a:xfrm>
                <a:off x="887412" y="31750"/>
                <a:ext cx="25401" cy="571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600"/>
                    </a:moveTo>
                    <a:lnTo>
                      <a:pt x="1350" y="1200"/>
                    </a:lnTo>
                    <a:lnTo>
                      <a:pt x="1350" y="2400"/>
                    </a:lnTo>
                    <a:lnTo>
                      <a:pt x="2700" y="3000"/>
                    </a:lnTo>
                    <a:lnTo>
                      <a:pt x="4050" y="4800"/>
                    </a:lnTo>
                    <a:lnTo>
                      <a:pt x="4050" y="6000"/>
                    </a:lnTo>
                    <a:lnTo>
                      <a:pt x="5400" y="7200"/>
                    </a:lnTo>
                    <a:lnTo>
                      <a:pt x="6750" y="9000"/>
                    </a:lnTo>
                    <a:lnTo>
                      <a:pt x="8100" y="10200"/>
                    </a:lnTo>
                    <a:lnTo>
                      <a:pt x="9450" y="12000"/>
                    </a:lnTo>
                    <a:lnTo>
                      <a:pt x="10800" y="13800"/>
                    </a:lnTo>
                    <a:lnTo>
                      <a:pt x="12150" y="15600"/>
                    </a:lnTo>
                    <a:lnTo>
                      <a:pt x="13500" y="16800"/>
                    </a:lnTo>
                    <a:lnTo>
                      <a:pt x="13500" y="17400"/>
                    </a:lnTo>
                    <a:lnTo>
                      <a:pt x="13500" y="18600"/>
                    </a:lnTo>
                    <a:lnTo>
                      <a:pt x="14850" y="19200"/>
                    </a:lnTo>
                    <a:lnTo>
                      <a:pt x="14850" y="19800"/>
                    </a:lnTo>
                    <a:lnTo>
                      <a:pt x="14850" y="20400"/>
                    </a:lnTo>
                    <a:lnTo>
                      <a:pt x="14850" y="21000"/>
                    </a:lnTo>
                    <a:lnTo>
                      <a:pt x="14850" y="21600"/>
                    </a:lnTo>
                    <a:lnTo>
                      <a:pt x="14850" y="21600"/>
                    </a:lnTo>
                    <a:lnTo>
                      <a:pt x="21600" y="21600"/>
                    </a:lnTo>
                    <a:lnTo>
                      <a:pt x="21600" y="21000"/>
                    </a:lnTo>
                    <a:lnTo>
                      <a:pt x="20250" y="20400"/>
                    </a:lnTo>
                    <a:lnTo>
                      <a:pt x="20250" y="19800"/>
                    </a:lnTo>
                    <a:lnTo>
                      <a:pt x="20250" y="19200"/>
                    </a:lnTo>
                    <a:lnTo>
                      <a:pt x="20250" y="18600"/>
                    </a:lnTo>
                    <a:lnTo>
                      <a:pt x="18900" y="17400"/>
                    </a:lnTo>
                    <a:lnTo>
                      <a:pt x="18900" y="16800"/>
                    </a:lnTo>
                    <a:lnTo>
                      <a:pt x="18900" y="16200"/>
                    </a:lnTo>
                    <a:lnTo>
                      <a:pt x="17550" y="14400"/>
                    </a:lnTo>
                    <a:lnTo>
                      <a:pt x="16200" y="13200"/>
                    </a:lnTo>
                    <a:lnTo>
                      <a:pt x="14850" y="11400"/>
                    </a:lnTo>
                    <a:lnTo>
                      <a:pt x="13500" y="9600"/>
                    </a:lnTo>
                    <a:lnTo>
                      <a:pt x="12150" y="7800"/>
                    </a:lnTo>
                    <a:lnTo>
                      <a:pt x="10800" y="6600"/>
                    </a:lnTo>
                    <a:lnTo>
                      <a:pt x="9450" y="4800"/>
                    </a:lnTo>
                    <a:lnTo>
                      <a:pt x="8100" y="3600"/>
                    </a:lnTo>
                    <a:lnTo>
                      <a:pt x="8100" y="2400"/>
                    </a:lnTo>
                    <a:lnTo>
                      <a:pt x="6750" y="1200"/>
                    </a:lnTo>
                    <a:lnTo>
                      <a:pt x="6750" y="600"/>
                    </a:lnTo>
                    <a:lnTo>
                      <a:pt x="6750" y="0"/>
                    </a:lnTo>
                    <a:lnTo>
                      <a:pt x="0" y="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87" name="Shape 1187"/>
              <p:cNvSpPr/>
              <p:nvPr/>
            </p:nvSpPr>
            <p:spPr>
              <a:xfrm>
                <a:off x="871537" y="0"/>
                <a:ext cx="55563" cy="730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320" y="0"/>
                    </a:moveTo>
                    <a:lnTo>
                      <a:pt x="0" y="216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0" y="21130"/>
                    </a:lnTo>
                    <a:lnTo>
                      <a:pt x="0" y="21130"/>
                    </a:lnTo>
                    <a:lnTo>
                      <a:pt x="0" y="21130"/>
                    </a:lnTo>
                    <a:lnTo>
                      <a:pt x="617" y="21130"/>
                    </a:lnTo>
                    <a:lnTo>
                      <a:pt x="617" y="21130"/>
                    </a:lnTo>
                    <a:lnTo>
                      <a:pt x="617" y="21130"/>
                    </a:lnTo>
                    <a:lnTo>
                      <a:pt x="617" y="21130"/>
                    </a:lnTo>
                    <a:lnTo>
                      <a:pt x="617" y="21130"/>
                    </a:lnTo>
                    <a:lnTo>
                      <a:pt x="617" y="21130"/>
                    </a:lnTo>
                    <a:lnTo>
                      <a:pt x="617" y="20661"/>
                    </a:lnTo>
                    <a:lnTo>
                      <a:pt x="617" y="20661"/>
                    </a:lnTo>
                    <a:lnTo>
                      <a:pt x="617" y="20661"/>
                    </a:lnTo>
                    <a:lnTo>
                      <a:pt x="1234" y="20661"/>
                    </a:lnTo>
                    <a:lnTo>
                      <a:pt x="1234" y="20661"/>
                    </a:lnTo>
                    <a:lnTo>
                      <a:pt x="1234" y="20661"/>
                    </a:lnTo>
                    <a:lnTo>
                      <a:pt x="1234" y="20661"/>
                    </a:lnTo>
                    <a:lnTo>
                      <a:pt x="1234" y="20661"/>
                    </a:lnTo>
                    <a:lnTo>
                      <a:pt x="1234" y="20661"/>
                    </a:lnTo>
                    <a:lnTo>
                      <a:pt x="1234" y="20661"/>
                    </a:lnTo>
                    <a:lnTo>
                      <a:pt x="1234" y="20191"/>
                    </a:lnTo>
                    <a:lnTo>
                      <a:pt x="1851" y="20191"/>
                    </a:lnTo>
                    <a:lnTo>
                      <a:pt x="1851" y="20191"/>
                    </a:lnTo>
                    <a:lnTo>
                      <a:pt x="1851" y="20191"/>
                    </a:lnTo>
                    <a:lnTo>
                      <a:pt x="1851" y="20191"/>
                    </a:lnTo>
                    <a:lnTo>
                      <a:pt x="1851" y="20191"/>
                    </a:lnTo>
                    <a:lnTo>
                      <a:pt x="1851" y="20191"/>
                    </a:lnTo>
                    <a:lnTo>
                      <a:pt x="1851" y="20191"/>
                    </a:lnTo>
                    <a:lnTo>
                      <a:pt x="1851" y="20191"/>
                    </a:lnTo>
                    <a:lnTo>
                      <a:pt x="2469" y="20191"/>
                    </a:lnTo>
                    <a:lnTo>
                      <a:pt x="2469" y="20191"/>
                    </a:lnTo>
                    <a:lnTo>
                      <a:pt x="2469" y="20191"/>
                    </a:lnTo>
                    <a:lnTo>
                      <a:pt x="2469" y="19722"/>
                    </a:lnTo>
                    <a:lnTo>
                      <a:pt x="2469" y="19722"/>
                    </a:lnTo>
                    <a:lnTo>
                      <a:pt x="2469" y="19722"/>
                    </a:lnTo>
                    <a:lnTo>
                      <a:pt x="2469" y="19722"/>
                    </a:lnTo>
                    <a:lnTo>
                      <a:pt x="2469" y="19722"/>
                    </a:lnTo>
                    <a:lnTo>
                      <a:pt x="3086" y="19722"/>
                    </a:lnTo>
                    <a:lnTo>
                      <a:pt x="3086" y="19722"/>
                    </a:lnTo>
                    <a:lnTo>
                      <a:pt x="3086" y="19722"/>
                    </a:lnTo>
                    <a:lnTo>
                      <a:pt x="3086" y="19722"/>
                    </a:lnTo>
                    <a:lnTo>
                      <a:pt x="3086" y="19722"/>
                    </a:lnTo>
                    <a:lnTo>
                      <a:pt x="3086" y="19722"/>
                    </a:lnTo>
                    <a:lnTo>
                      <a:pt x="3086" y="19722"/>
                    </a:lnTo>
                    <a:lnTo>
                      <a:pt x="3703" y="19252"/>
                    </a:lnTo>
                    <a:lnTo>
                      <a:pt x="3703" y="19252"/>
                    </a:lnTo>
                    <a:lnTo>
                      <a:pt x="3703" y="19252"/>
                    </a:lnTo>
                    <a:lnTo>
                      <a:pt x="3703" y="19252"/>
                    </a:lnTo>
                    <a:lnTo>
                      <a:pt x="3703" y="19252"/>
                    </a:lnTo>
                    <a:lnTo>
                      <a:pt x="3703" y="19252"/>
                    </a:lnTo>
                    <a:lnTo>
                      <a:pt x="3703" y="19252"/>
                    </a:lnTo>
                    <a:lnTo>
                      <a:pt x="3703" y="19252"/>
                    </a:lnTo>
                    <a:lnTo>
                      <a:pt x="4320" y="19252"/>
                    </a:lnTo>
                    <a:lnTo>
                      <a:pt x="4320" y="19252"/>
                    </a:lnTo>
                    <a:lnTo>
                      <a:pt x="4320" y="19252"/>
                    </a:lnTo>
                    <a:lnTo>
                      <a:pt x="4320" y="19252"/>
                    </a:lnTo>
                    <a:lnTo>
                      <a:pt x="4320" y="19252"/>
                    </a:lnTo>
                    <a:lnTo>
                      <a:pt x="4320" y="19252"/>
                    </a:lnTo>
                    <a:lnTo>
                      <a:pt x="4320" y="18783"/>
                    </a:lnTo>
                    <a:lnTo>
                      <a:pt x="4320" y="18783"/>
                    </a:lnTo>
                    <a:lnTo>
                      <a:pt x="4937" y="18783"/>
                    </a:lnTo>
                    <a:lnTo>
                      <a:pt x="4937" y="18783"/>
                    </a:lnTo>
                    <a:lnTo>
                      <a:pt x="4937" y="18783"/>
                    </a:lnTo>
                    <a:lnTo>
                      <a:pt x="4937" y="18783"/>
                    </a:lnTo>
                    <a:lnTo>
                      <a:pt x="4937" y="18783"/>
                    </a:lnTo>
                    <a:lnTo>
                      <a:pt x="4937" y="18783"/>
                    </a:lnTo>
                    <a:lnTo>
                      <a:pt x="4937" y="18783"/>
                    </a:lnTo>
                    <a:lnTo>
                      <a:pt x="4937" y="18783"/>
                    </a:lnTo>
                    <a:lnTo>
                      <a:pt x="5554" y="18783"/>
                    </a:lnTo>
                    <a:lnTo>
                      <a:pt x="5554" y="18783"/>
                    </a:lnTo>
                    <a:lnTo>
                      <a:pt x="5554" y="18783"/>
                    </a:lnTo>
                    <a:lnTo>
                      <a:pt x="5554" y="18783"/>
                    </a:lnTo>
                    <a:lnTo>
                      <a:pt x="5554" y="18783"/>
                    </a:lnTo>
                    <a:lnTo>
                      <a:pt x="5554" y="18313"/>
                    </a:lnTo>
                    <a:lnTo>
                      <a:pt x="5554" y="18313"/>
                    </a:lnTo>
                    <a:lnTo>
                      <a:pt x="5554" y="18313"/>
                    </a:lnTo>
                    <a:lnTo>
                      <a:pt x="6171" y="18313"/>
                    </a:lnTo>
                    <a:lnTo>
                      <a:pt x="6171" y="18313"/>
                    </a:lnTo>
                    <a:lnTo>
                      <a:pt x="6171" y="18313"/>
                    </a:lnTo>
                    <a:lnTo>
                      <a:pt x="6171" y="18313"/>
                    </a:lnTo>
                    <a:lnTo>
                      <a:pt x="6171" y="18313"/>
                    </a:lnTo>
                    <a:lnTo>
                      <a:pt x="6171" y="18313"/>
                    </a:lnTo>
                    <a:lnTo>
                      <a:pt x="6171" y="18313"/>
                    </a:lnTo>
                    <a:lnTo>
                      <a:pt x="6171" y="18313"/>
                    </a:lnTo>
                    <a:lnTo>
                      <a:pt x="6789" y="18313"/>
                    </a:lnTo>
                    <a:lnTo>
                      <a:pt x="6789" y="18313"/>
                    </a:lnTo>
                    <a:lnTo>
                      <a:pt x="6789" y="18313"/>
                    </a:lnTo>
                    <a:lnTo>
                      <a:pt x="6789" y="17843"/>
                    </a:lnTo>
                    <a:lnTo>
                      <a:pt x="6789" y="17843"/>
                    </a:lnTo>
                    <a:lnTo>
                      <a:pt x="6789" y="17843"/>
                    </a:lnTo>
                    <a:lnTo>
                      <a:pt x="7406" y="17843"/>
                    </a:lnTo>
                    <a:lnTo>
                      <a:pt x="7406" y="17843"/>
                    </a:lnTo>
                    <a:lnTo>
                      <a:pt x="7406" y="17843"/>
                    </a:lnTo>
                    <a:lnTo>
                      <a:pt x="7406" y="17843"/>
                    </a:lnTo>
                    <a:lnTo>
                      <a:pt x="7406" y="17843"/>
                    </a:lnTo>
                    <a:lnTo>
                      <a:pt x="7406" y="17843"/>
                    </a:lnTo>
                    <a:lnTo>
                      <a:pt x="7406" y="17843"/>
                    </a:lnTo>
                    <a:lnTo>
                      <a:pt x="7406" y="17843"/>
                    </a:lnTo>
                    <a:lnTo>
                      <a:pt x="8023" y="17843"/>
                    </a:lnTo>
                    <a:lnTo>
                      <a:pt x="8023" y="17843"/>
                    </a:lnTo>
                    <a:lnTo>
                      <a:pt x="8023" y="17843"/>
                    </a:lnTo>
                    <a:lnTo>
                      <a:pt x="8023" y="17843"/>
                    </a:lnTo>
                    <a:lnTo>
                      <a:pt x="8023" y="17843"/>
                    </a:lnTo>
                    <a:lnTo>
                      <a:pt x="8023" y="17843"/>
                    </a:lnTo>
                    <a:lnTo>
                      <a:pt x="8023" y="17843"/>
                    </a:lnTo>
                    <a:lnTo>
                      <a:pt x="8640" y="17843"/>
                    </a:lnTo>
                    <a:lnTo>
                      <a:pt x="8640" y="17843"/>
                    </a:lnTo>
                    <a:lnTo>
                      <a:pt x="8640" y="17374"/>
                    </a:lnTo>
                    <a:lnTo>
                      <a:pt x="8640" y="17374"/>
                    </a:lnTo>
                    <a:lnTo>
                      <a:pt x="8640" y="17374"/>
                    </a:lnTo>
                    <a:lnTo>
                      <a:pt x="8640" y="17374"/>
                    </a:lnTo>
                    <a:lnTo>
                      <a:pt x="8640" y="17374"/>
                    </a:lnTo>
                    <a:lnTo>
                      <a:pt x="8640" y="17374"/>
                    </a:lnTo>
                    <a:lnTo>
                      <a:pt x="9257" y="17374"/>
                    </a:lnTo>
                    <a:lnTo>
                      <a:pt x="9257" y="17374"/>
                    </a:lnTo>
                    <a:lnTo>
                      <a:pt x="9257" y="17374"/>
                    </a:lnTo>
                    <a:lnTo>
                      <a:pt x="9257" y="17374"/>
                    </a:lnTo>
                    <a:lnTo>
                      <a:pt x="9257" y="17374"/>
                    </a:lnTo>
                    <a:lnTo>
                      <a:pt x="9257" y="17374"/>
                    </a:lnTo>
                    <a:lnTo>
                      <a:pt x="9257" y="17374"/>
                    </a:lnTo>
                    <a:lnTo>
                      <a:pt x="9874" y="17374"/>
                    </a:lnTo>
                    <a:lnTo>
                      <a:pt x="9874" y="17374"/>
                    </a:lnTo>
                    <a:lnTo>
                      <a:pt x="9874" y="17374"/>
                    </a:lnTo>
                    <a:lnTo>
                      <a:pt x="9874" y="17374"/>
                    </a:lnTo>
                    <a:lnTo>
                      <a:pt x="9874" y="17374"/>
                    </a:lnTo>
                    <a:lnTo>
                      <a:pt x="9874" y="17374"/>
                    </a:lnTo>
                    <a:lnTo>
                      <a:pt x="9874" y="17374"/>
                    </a:lnTo>
                    <a:lnTo>
                      <a:pt x="9874" y="17374"/>
                    </a:lnTo>
                    <a:lnTo>
                      <a:pt x="10491" y="17374"/>
                    </a:lnTo>
                    <a:lnTo>
                      <a:pt x="10491" y="17374"/>
                    </a:lnTo>
                    <a:lnTo>
                      <a:pt x="10491" y="17374"/>
                    </a:lnTo>
                    <a:lnTo>
                      <a:pt x="10491" y="17374"/>
                    </a:lnTo>
                    <a:lnTo>
                      <a:pt x="10491" y="17374"/>
                    </a:lnTo>
                    <a:lnTo>
                      <a:pt x="10491" y="16904"/>
                    </a:lnTo>
                    <a:lnTo>
                      <a:pt x="11109" y="16904"/>
                    </a:lnTo>
                    <a:lnTo>
                      <a:pt x="11109" y="16904"/>
                    </a:lnTo>
                    <a:lnTo>
                      <a:pt x="11109" y="16904"/>
                    </a:lnTo>
                    <a:lnTo>
                      <a:pt x="11109" y="16904"/>
                    </a:lnTo>
                    <a:lnTo>
                      <a:pt x="11109" y="16904"/>
                    </a:lnTo>
                    <a:lnTo>
                      <a:pt x="11109" y="16904"/>
                    </a:lnTo>
                    <a:lnTo>
                      <a:pt x="11109" y="16904"/>
                    </a:lnTo>
                    <a:lnTo>
                      <a:pt x="11726" y="16904"/>
                    </a:lnTo>
                    <a:lnTo>
                      <a:pt x="11726" y="16904"/>
                    </a:lnTo>
                    <a:lnTo>
                      <a:pt x="11726" y="16904"/>
                    </a:lnTo>
                    <a:lnTo>
                      <a:pt x="11726" y="16904"/>
                    </a:lnTo>
                    <a:lnTo>
                      <a:pt x="11726" y="16904"/>
                    </a:lnTo>
                    <a:lnTo>
                      <a:pt x="11726" y="16904"/>
                    </a:lnTo>
                    <a:lnTo>
                      <a:pt x="11726" y="16904"/>
                    </a:lnTo>
                    <a:lnTo>
                      <a:pt x="11726" y="16904"/>
                    </a:lnTo>
                    <a:lnTo>
                      <a:pt x="12343" y="16904"/>
                    </a:lnTo>
                    <a:lnTo>
                      <a:pt x="12343" y="16904"/>
                    </a:lnTo>
                    <a:lnTo>
                      <a:pt x="12343" y="16904"/>
                    </a:lnTo>
                    <a:lnTo>
                      <a:pt x="12343" y="16904"/>
                    </a:lnTo>
                    <a:lnTo>
                      <a:pt x="12343" y="16904"/>
                    </a:lnTo>
                    <a:lnTo>
                      <a:pt x="12343" y="16904"/>
                    </a:lnTo>
                    <a:lnTo>
                      <a:pt x="12343" y="16904"/>
                    </a:lnTo>
                    <a:lnTo>
                      <a:pt x="12960" y="16904"/>
                    </a:lnTo>
                    <a:lnTo>
                      <a:pt x="12960" y="16904"/>
                    </a:lnTo>
                    <a:lnTo>
                      <a:pt x="12960" y="16904"/>
                    </a:lnTo>
                    <a:lnTo>
                      <a:pt x="12960" y="16904"/>
                    </a:lnTo>
                    <a:lnTo>
                      <a:pt x="12960" y="16904"/>
                    </a:lnTo>
                    <a:lnTo>
                      <a:pt x="12960" y="16904"/>
                    </a:lnTo>
                    <a:lnTo>
                      <a:pt x="12960" y="16904"/>
                    </a:lnTo>
                    <a:lnTo>
                      <a:pt x="13577" y="16904"/>
                    </a:lnTo>
                    <a:lnTo>
                      <a:pt x="13577" y="16904"/>
                    </a:lnTo>
                    <a:lnTo>
                      <a:pt x="13577" y="16904"/>
                    </a:lnTo>
                    <a:lnTo>
                      <a:pt x="13577" y="16904"/>
                    </a:lnTo>
                    <a:lnTo>
                      <a:pt x="13577" y="16904"/>
                    </a:lnTo>
                    <a:lnTo>
                      <a:pt x="13577" y="16904"/>
                    </a:lnTo>
                    <a:lnTo>
                      <a:pt x="13577" y="16904"/>
                    </a:lnTo>
                    <a:lnTo>
                      <a:pt x="14194" y="16904"/>
                    </a:lnTo>
                    <a:lnTo>
                      <a:pt x="14194" y="16904"/>
                    </a:lnTo>
                    <a:lnTo>
                      <a:pt x="14194" y="16904"/>
                    </a:lnTo>
                    <a:lnTo>
                      <a:pt x="14194" y="16904"/>
                    </a:lnTo>
                    <a:lnTo>
                      <a:pt x="14194" y="16904"/>
                    </a:lnTo>
                    <a:lnTo>
                      <a:pt x="14194" y="16904"/>
                    </a:lnTo>
                    <a:lnTo>
                      <a:pt x="14811" y="16904"/>
                    </a:lnTo>
                    <a:lnTo>
                      <a:pt x="14811" y="16904"/>
                    </a:lnTo>
                    <a:lnTo>
                      <a:pt x="14811" y="16904"/>
                    </a:lnTo>
                    <a:lnTo>
                      <a:pt x="14811" y="16904"/>
                    </a:lnTo>
                    <a:lnTo>
                      <a:pt x="14811" y="16904"/>
                    </a:lnTo>
                    <a:lnTo>
                      <a:pt x="14811" y="16904"/>
                    </a:lnTo>
                    <a:lnTo>
                      <a:pt x="14811" y="16904"/>
                    </a:lnTo>
                    <a:lnTo>
                      <a:pt x="15429" y="16904"/>
                    </a:lnTo>
                    <a:lnTo>
                      <a:pt x="15429" y="16904"/>
                    </a:lnTo>
                    <a:lnTo>
                      <a:pt x="15429" y="16904"/>
                    </a:lnTo>
                    <a:lnTo>
                      <a:pt x="15429" y="16904"/>
                    </a:lnTo>
                    <a:lnTo>
                      <a:pt x="15429" y="16904"/>
                    </a:lnTo>
                    <a:lnTo>
                      <a:pt x="15429" y="16904"/>
                    </a:lnTo>
                    <a:lnTo>
                      <a:pt x="15429" y="16904"/>
                    </a:lnTo>
                    <a:lnTo>
                      <a:pt x="16046" y="16904"/>
                    </a:lnTo>
                    <a:lnTo>
                      <a:pt x="16046" y="16904"/>
                    </a:lnTo>
                    <a:lnTo>
                      <a:pt x="16046" y="16904"/>
                    </a:lnTo>
                    <a:lnTo>
                      <a:pt x="16046" y="16904"/>
                    </a:lnTo>
                    <a:lnTo>
                      <a:pt x="16046" y="16904"/>
                    </a:lnTo>
                    <a:lnTo>
                      <a:pt x="16046" y="16904"/>
                    </a:lnTo>
                    <a:lnTo>
                      <a:pt x="16046" y="16904"/>
                    </a:lnTo>
                    <a:lnTo>
                      <a:pt x="16663" y="16904"/>
                    </a:lnTo>
                    <a:lnTo>
                      <a:pt x="16663" y="16904"/>
                    </a:lnTo>
                    <a:lnTo>
                      <a:pt x="16663" y="16904"/>
                    </a:lnTo>
                    <a:lnTo>
                      <a:pt x="16663" y="16904"/>
                    </a:lnTo>
                    <a:lnTo>
                      <a:pt x="16663" y="16904"/>
                    </a:lnTo>
                    <a:lnTo>
                      <a:pt x="16663" y="16904"/>
                    </a:lnTo>
                    <a:lnTo>
                      <a:pt x="16663" y="16904"/>
                    </a:lnTo>
                    <a:lnTo>
                      <a:pt x="17280" y="16904"/>
                    </a:lnTo>
                    <a:lnTo>
                      <a:pt x="17280" y="16904"/>
                    </a:lnTo>
                    <a:lnTo>
                      <a:pt x="17280" y="16904"/>
                    </a:lnTo>
                    <a:lnTo>
                      <a:pt x="17280" y="16904"/>
                    </a:lnTo>
                    <a:lnTo>
                      <a:pt x="17280" y="16904"/>
                    </a:lnTo>
                    <a:lnTo>
                      <a:pt x="17280" y="16904"/>
                    </a:lnTo>
                    <a:lnTo>
                      <a:pt x="17280" y="16904"/>
                    </a:lnTo>
                    <a:lnTo>
                      <a:pt x="17897" y="16904"/>
                    </a:lnTo>
                    <a:lnTo>
                      <a:pt x="17897" y="16904"/>
                    </a:lnTo>
                    <a:lnTo>
                      <a:pt x="17897" y="16904"/>
                    </a:lnTo>
                    <a:lnTo>
                      <a:pt x="17897" y="16904"/>
                    </a:lnTo>
                    <a:lnTo>
                      <a:pt x="17897" y="16904"/>
                    </a:lnTo>
                    <a:lnTo>
                      <a:pt x="17897" y="16904"/>
                    </a:lnTo>
                    <a:lnTo>
                      <a:pt x="18514" y="16904"/>
                    </a:lnTo>
                    <a:lnTo>
                      <a:pt x="18514" y="16904"/>
                    </a:lnTo>
                    <a:lnTo>
                      <a:pt x="18514" y="16904"/>
                    </a:lnTo>
                    <a:lnTo>
                      <a:pt x="18514" y="16904"/>
                    </a:lnTo>
                    <a:lnTo>
                      <a:pt x="18514" y="16904"/>
                    </a:lnTo>
                    <a:lnTo>
                      <a:pt x="18514" y="16904"/>
                    </a:lnTo>
                    <a:lnTo>
                      <a:pt x="18514" y="16904"/>
                    </a:lnTo>
                    <a:lnTo>
                      <a:pt x="19131" y="16904"/>
                    </a:lnTo>
                    <a:lnTo>
                      <a:pt x="19131" y="16904"/>
                    </a:lnTo>
                    <a:lnTo>
                      <a:pt x="19131" y="16904"/>
                    </a:lnTo>
                    <a:lnTo>
                      <a:pt x="19131" y="16904"/>
                    </a:lnTo>
                    <a:lnTo>
                      <a:pt x="19131" y="16904"/>
                    </a:lnTo>
                    <a:lnTo>
                      <a:pt x="19131" y="16904"/>
                    </a:lnTo>
                    <a:lnTo>
                      <a:pt x="19749" y="16904"/>
                    </a:lnTo>
                    <a:lnTo>
                      <a:pt x="19749" y="16904"/>
                    </a:lnTo>
                    <a:lnTo>
                      <a:pt x="19749" y="16904"/>
                    </a:lnTo>
                    <a:lnTo>
                      <a:pt x="19749" y="16904"/>
                    </a:lnTo>
                    <a:lnTo>
                      <a:pt x="19749" y="16904"/>
                    </a:lnTo>
                    <a:lnTo>
                      <a:pt x="19749" y="16904"/>
                    </a:lnTo>
                    <a:lnTo>
                      <a:pt x="19749" y="16904"/>
                    </a:lnTo>
                    <a:lnTo>
                      <a:pt x="20366" y="16904"/>
                    </a:lnTo>
                    <a:lnTo>
                      <a:pt x="20366" y="16904"/>
                    </a:lnTo>
                    <a:lnTo>
                      <a:pt x="20366" y="16904"/>
                    </a:lnTo>
                    <a:lnTo>
                      <a:pt x="20366" y="16904"/>
                    </a:lnTo>
                    <a:lnTo>
                      <a:pt x="20366" y="16904"/>
                    </a:lnTo>
                    <a:lnTo>
                      <a:pt x="20366" y="16904"/>
                    </a:lnTo>
                    <a:lnTo>
                      <a:pt x="20366" y="16904"/>
                    </a:lnTo>
                    <a:lnTo>
                      <a:pt x="20983" y="16904"/>
                    </a:lnTo>
                    <a:lnTo>
                      <a:pt x="20983" y="16904"/>
                    </a:lnTo>
                    <a:lnTo>
                      <a:pt x="20983" y="16904"/>
                    </a:lnTo>
                    <a:lnTo>
                      <a:pt x="20983" y="16904"/>
                    </a:lnTo>
                    <a:lnTo>
                      <a:pt x="20983" y="16904"/>
                    </a:lnTo>
                    <a:lnTo>
                      <a:pt x="20983" y="16904"/>
                    </a:lnTo>
                    <a:lnTo>
                      <a:pt x="21600" y="16904"/>
                    </a:lnTo>
                    <a:lnTo>
                      <a:pt x="21600" y="17374"/>
                    </a:lnTo>
                    <a:lnTo>
                      <a:pt x="21600" y="17374"/>
                    </a:lnTo>
                    <a:lnTo>
                      <a:pt x="21600" y="17374"/>
                    </a:lnTo>
                    <a:lnTo>
                      <a:pt x="21600" y="17374"/>
                    </a:lnTo>
                    <a:lnTo>
                      <a:pt x="21600" y="17374"/>
                    </a:lnTo>
                    <a:lnTo>
                      <a:pt x="43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88" name="Shape 1188"/>
              <p:cNvSpPr/>
              <p:nvPr/>
            </p:nvSpPr>
            <p:spPr>
              <a:xfrm>
                <a:off x="763587" y="1101725"/>
                <a:ext cx="19051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0800"/>
                    </a:moveTo>
                    <a:lnTo>
                      <a:pt x="0" y="10800"/>
                    </a:lnTo>
                    <a:lnTo>
                      <a:pt x="1800" y="10800"/>
                    </a:lnTo>
                    <a:lnTo>
                      <a:pt x="3600" y="13500"/>
                    </a:lnTo>
                    <a:lnTo>
                      <a:pt x="3600" y="13500"/>
                    </a:lnTo>
                    <a:lnTo>
                      <a:pt x="5400" y="13500"/>
                    </a:lnTo>
                    <a:lnTo>
                      <a:pt x="7200" y="13500"/>
                    </a:lnTo>
                    <a:lnTo>
                      <a:pt x="9000" y="16200"/>
                    </a:lnTo>
                    <a:lnTo>
                      <a:pt x="9000" y="16200"/>
                    </a:lnTo>
                    <a:lnTo>
                      <a:pt x="10800" y="16200"/>
                    </a:lnTo>
                    <a:lnTo>
                      <a:pt x="10800" y="16200"/>
                    </a:lnTo>
                    <a:lnTo>
                      <a:pt x="12600" y="16200"/>
                    </a:lnTo>
                    <a:lnTo>
                      <a:pt x="12600" y="18900"/>
                    </a:lnTo>
                    <a:lnTo>
                      <a:pt x="14400" y="18900"/>
                    </a:lnTo>
                    <a:lnTo>
                      <a:pt x="16200" y="18900"/>
                    </a:lnTo>
                    <a:lnTo>
                      <a:pt x="18000" y="21600"/>
                    </a:lnTo>
                    <a:lnTo>
                      <a:pt x="21600" y="10800"/>
                    </a:lnTo>
                    <a:lnTo>
                      <a:pt x="19800" y="10800"/>
                    </a:lnTo>
                    <a:lnTo>
                      <a:pt x="18000" y="8100"/>
                    </a:lnTo>
                    <a:lnTo>
                      <a:pt x="16200" y="8100"/>
                    </a:lnTo>
                    <a:lnTo>
                      <a:pt x="16200" y="5400"/>
                    </a:lnTo>
                    <a:lnTo>
                      <a:pt x="14400" y="5400"/>
                    </a:lnTo>
                    <a:lnTo>
                      <a:pt x="12600" y="5400"/>
                    </a:lnTo>
                    <a:lnTo>
                      <a:pt x="12600" y="5400"/>
                    </a:lnTo>
                    <a:lnTo>
                      <a:pt x="10800" y="2700"/>
                    </a:lnTo>
                    <a:lnTo>
                      <a:pt x="9000" y="2700"/>
                    </a:lnTo>
                    <a:lnTo>
                      <a:pt x="7200" y="2700"/>
                    </a:lnTo>
                    <a:lnTo>
                      <a:pt x="5400" y="2700"/>
                    </a:lnTo>
                    <a:lnTo>
                      <a:pt x="5400" y="270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89" name="Shape 1189"/>
              <p:cNvSpPr/>
              <p:nvPr/>
            </p:nvSpPr>
            <p:spPr>
              <a:xfrm>
                <a:off x="744537" y="1090612"/>
                <a:ext cx="22226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964"/>
                    </a:moveTo>
                    <a:lnTo>
                      <a:pt x="0" y="1964"/>
                    </a:lnTo>
                    <a:lnTo>
                      <a:pt x="1543" y="1964"/>
                    </a:lnTo>
                    <a:lnTo>
                      <a:pt x="1543" y="3927"/>
                    </a:lnTo>
                    <a:lnTo>
                      <a:pt x="1543" y="3927"/>
                    </a:lnTo>
                    <a:lnTo>
                      <a:pt x="1543" y="5891"/>
                    </a:lnTo>
                    <a:lnTo>
                      <a:pt x="3086" y="7855"/>
                    </a:lnTo>
                    <a:lnTo>
                      <a:pt x="3086" y="7855"/>
                    </a:lnTo>
                    <a:lnTo>
                      <a:pt x="3086" y="9818"/>
                    </a:lnTo>
                    <a:lnTo>
                      <a:pt x="4629" y="9818"/>
                    </a:lnTo>
                    <a:lnTo>
                      <a:pt x="4629" y="11782"/>
                    </a:lnTo>
                    <a:lnTo>
                      <a:pt x="4629" y="11782"/>
                    </a:lnTo>
                    <a:lnTo>
                      <a:pt x="6171" y="11782"/>
                    </a:lnTo>
                    <a:lnTo>
                      <a:pt x="6171" y="13745"/>
                    </a:lnTo>
                    <a:lnTo>
                      <a:pt x="7714" y="13745"/>
                    </a:lnTo>
                    <a:lnTo>
                      <a:pt x="7714" y="13745"/>
                    </a:lnTo>
                    <a:lnTo>
                      <a:pt x="7714" y="15709"/>
                    </a:lnTo>
                    <a:lnTo>
                      <a:pt x="9257" y="15709"/>
                    </a:lnTo>
                    <a:lnTo>
                      <a:pt x="10800" y="17673"/>
                    </a:lnTo>
                    <a:lnTo>
                      <a:pt x="12343" y="17673"/>
                    </a:lnTo>
                    <a:lnTo>
                      <a:pt x="13886" y="19636"/>
                    </a:lnTo>
                    <a:lnTo>
                      <a:pt x="13886" y="19636"/>
                    </a:lnTo>
                    <a:lnTo>
                      <a:pt x="16971" y="21600"/>
                    </a:lnTo>
                    <a:lnTo>
                      <a:pt x="18514" y="21600"/>
                    </a:lnTo>
                    <a:lnTo>
                      <a:pt x="21600" y="13745"/>
                    </a:lnTo>
                    <a:lnTo>
                      <a:pt x="20057" y="11782"/>
                    </a:lnTo>
                    <a:lnTo>
                      <a:pt x="16971" y="11782"/>
                    </a:lnTo>
                    <a:lnTo>
                      <a:pt x="15429" y="11782"/>
                    </a:lnTo>
                    <a:lnTo>
                      <a:pt x="15429" y="9818"/>
                    </a:lnTo>
                    <a:lnTo>
                      <a:pt x="13886" y="9818"/>
                    </a:lnTo>
                    <a:lnTo>
                      <a:pt x="12343" y="9818"/>
                    </a:lnTo>
                    <a:lnTo>
                      <a:pt x="12343" y="7855"/>
                    </a:lnTo>
                    <a:lnTo>
                      <a:pt x="12343" y="7855"/>
                    </a:lnTo>
                    <a:lnTo>
                      <a:pt x="10800" y="7855"/>
                    </a:lnTo>
                    <a:lnTo>
                      <a:pt x="10800" y="7855"/>
                    </a:lnTo>
                    <a:lnTo>
                      <a:pt x="10800" y="5891"/>
                    </a:lnTo>
                    <a:lnTo>
                      <a:pt x="10800" y="5891"/>
                    </a:lnTo>
                    <a:lnTo>
                      <a:pt x="9257" y="5891"/>
                    </a:lnTo>
                    <a:lnTo>
                      <a:pt x="9257" y="3927"/>
                    </a:lnTo>
                    <a:lnTo>
                      <a:pt x="9257" y="3927"/>
                    </a:lnTo>
                    <a:lnTo>
                      <a:pt x="7714" y="3927"/>
                    </a:lnTo>
                    <a:lnTo>
                      <a:pt x="7714" y="3927"/>
                    </a:lnTo>
                    <a:lnTo>
                      <a:pt x="7714" y="1964"/>
                    </a:lnTo>
                    <a:lnTo>
                      <a:pt x="7714" y="1964"/>
                    </a:lnTo>
                    <a:lnTo>
                      <a:pt x="7714" y="0"/>
                    </a:lnTo>
                    <a:lnTo>
                      <a:pt x="7714" y="0"/>
                    </a:lnTo>
                    <a:lnTo>
                      <a:pt x="7714" y="0"/>
                    </a:lnTo>
                    <a:lnTo>
                      <a:pt x="7714" y="0"/>
                    </a:lnTo>
                    <a:lnTo>
                      <a:pt x="0" y="196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90" name="Shape 1190"/>
              <p:cNvSpPr/>
              <p:nvPr/>
            </p:nvSpPr>
            <p:spPr>
              <a:xfrm>
                <a:off x="736600" y="1065212"/>
                <a:ext cx="15875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812"/>
                    </a:moveTo>
                    <a:lnTo>
                      <a:pt x="0" y="3812"/>
                    </a:lnTo>
                    <a:lnTo>
                      <a:pt x="0" y="5082"/>
                    </a:lnTo>
                    <a:lnTo>
                      <a:pt x="0" y="5082"/>
                    </a:lnTo>
                    <a:lnTo>
                      <a:pt x="2160" y="5082"/>
                    </a:lnTo>
                    <a:lnTo>
                      <a:pt x="2160" y="5082"/>
                    </a:lnTo>
                    <a:lnTo>
                      <a:pt x="2160" y="5082"/>
                    </a:lnTo>
                    <a:lnTo>
                      <a:pt x="2160" y="6353"/>
                    </a:lnTo>
                    <a:lnTo>
                      <a:pt x="2160" y="6353"/>
                    </a:lnTo>
                    <a:lnTo>
                      <a:pt x="4320" y="6353"/>
                    </a:lnTo>
                    <a:lnTo>
                      <a:pt x="4320" y="6353"/>
                    </a:lnTo>
                    <a:lnTo>
                      <a:pt x="4320" y="7624"/>
                    </a:lnTo>
                    <a:lnTo>
                      <a:pt x="4320" y="7624"/>
                    </a:lnTo>
                    <a:lnTo>
                      <a:pt x="4320" y="7624"/>
                    </a:lnTo>
                    <a:lnTo>
                      <a:pt x="6480" y="8894"/>
                    </a:lnTo>
                    <a:lnTo>
                      <a:pt x="6480" y="10165"/>
                    </a:lnTo>
                    <a:lnTo>
                      <a:pt x="6480" y="11435"/>
                    </a:lnTo>
                    <a:lnTo>
                      <a:pt x="8640" y="12706"/>
                    </a:lnTo>
                    <a:lnTo>
                      <a:pt x="8640" y="13976"/>
                    </a:lnTo>
                    <a:lnTo>
                      <a:pt x="8640" y="15247"/>
                    </a:lnTo>
                    <a:lnTo>
                      <a:pt x="10800" y="17788"/>
                    </a:lnTo>
                    <a:lnTo>
                      <a:pt x="10800" y="21600"/>
                    </a:lnTo>
                    <a:lnTo>
                      <a:pt x="21600" y="20329"/>
                    </a:lnTo>
                    <a:lnTo>
                      <a:pt x="19440" y="16518"/>
                    </a:lnTo>
                    <a:lnTo>
                      <a:pt x="17280" y="13976"/>
                    </a:lnTo>
                    <a:lnTo>
                      <a:pt x="17280" y="12706"/>
                    </a:lnTo>
                    <a:lnTo>
                      <a:pt x="17280" y="11435"/>
                    </a:lnTo>
                    <a:lnTo>
                      <a:pt x="15120" y="10165"/>
                    </a:lnTo>
                    <a:lnTo>
                      <a:pt x="15120" y="8894"/>
                    </a:lnTo>
                    <a:lnTo>
                      <a:pt x="15120" y="7624"/>
                    </a:lnTo>
                    <a:lnTo>
                      <a:pt x="12960" y="6353"/>
                    </a:lnTo>
                    <a:lnTo>
                      <a:pt x="12960" y="5082"/>
                    </a:lnTo>
                    <a:lnTo>
                      <a:pt x="12960" y="5082"/>
                    </a:lnTo>
                    <a:lnTo>
                      <a:pt x="12960" y="3812"/>
                    </a:lnTo>
                    <a:lnTo>
                      <a:pt x="10800" y="3812"/>
                    </a:lnTo>
                    <a:lnTo>
                      <a:pt x="10800" y="2541"/>
                    </a:lnTo>
                    <a:lnTo>
                      <a:pt x="8640" y="2541"/>
                    </a:lnTo>
                    <a:lnTo>
                      <a:pt x="8640" y="2541"/>
                    </a:lnTo>
                    <a:lnTo>
                      <a:pt x="8640" y="1271"/>
                    </a:lnTo>
                    <a:lnTo>
                      <a:pt x="8640" y="1271"/>
                    </a:lnTo>
                    <a:lnTo>
                      <a:pt x="6480" y="0"/>
                    </a:lnTo>
                    <a:lnTo>
                      <a:pt x="648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0" y="381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91" name="Shape 1191"/>
              <p:cNvSpPr/>
              <p:nvPr/>
            </p:nvSpPr>
            <p:spPr>
              <a:xfrm>
                <a:off x="711200" y="1062037"/>
                <a:ext cx="28575" cy="95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400" y="21600"/>
                    </a:moveTo>
                    <a:lnTo>
                      <a:pt x="2400" y="21600"/>
                    </a:lnTo>
                    <a:lnTo>
                      <a:pt x="3600" y="21600"/>
                    </a:lnTo>
                    <a:lnTo>
                      <a:pt x="3600" y="18000"/>
                    </a:lnTo>
                    <a:lnTo>
                      <a:pt x="4800" y="18000"/>
                    </a:lnTo>
                    <a:lnTo>
                      <a:pt x="4800" y="18000"/>
                    </a:lnTo>
                    <a:lnTo>
                      <a:pt x="6000" y="18000"/>
                    </a:lnTo>
                    <a:lnTo>
                      <a:pt x="6000" y="18000"/>
                    </a:lnTo>
                    <a:lnTo>
                      <a:pt x="7200" y="18000"/>
                    </a:lnTo>
                    <a:lnTo>
                      <a:pt x="7200" y="18000"/>
                    </a:lnTo>
                    <a:lnTo>
                      <a:pt x="8400" y="14400"/>
                    </a:lnTo>
                    <a:lnTo>
                      <a:pt x="8400" y="14400"/>
                    </a:lnTo>
                    <a:lnTo>
                      <a:pt x="8400" y="14400"/>
                    </a:lnTo>
                    <a:lnTo>
                      <a:pt x="9600" y="14400"/>
                    </a:lnTo>
                    <a:lnTo>
                      <a:pt x="9600" y="14400"/>
                    </a:lnTo>
                    <a:lnTo>
                      <a:pt x="10800" y="14400"/>
                    </a:lnTo>
                    <a:lnTo>
                      <a:pt x="12000" y="14400"/>
                    </a:lnTo>
                    <a:lnTo>
                      <a:pt x="12000" y="14400"/>
                    </a:lnTo>
                    <a:lnTo>
                      <a:pt x="12000" y="14400"/>
                    </a:lnTo>
                    <a:lnTo>
                      <a:pt x="13200" y="14400"/>
                    </a:lnTo>
                    <a:lnTo>
                      <a:pt x="13200" y="14400"/>
                    </a:lnTo>
                    <a:lnTo>
                      <a:pt x="14400" y="14400"/>
                    </a:lnTo>
                    <a:lnTo>
                      <a:pt x="14400" y="14400"/>
                    </a:lnTo>
                    <a:lnTo>
                      <a:pt x="15600" y="14400"/>
                    </a:lnTo>
                    <a:lnTo>
                      <a:pt x="15600" y="14400"/>
                    </a:lnTo>
                    <a:lnTo>
                      <a:pt x="15600" y="14400"/>
                    </a:lnTo>
                    <a:lnTo>
                      <a:pt x="16800" y="18000"/>
                    </a:lnTo>
                    <a:lnTo>
                      <a:pt x="16800" y="18000"/>
                    </a:lnTo>
                    <a:lnTo>
                      <a:pt x="16800" y="18000"/>
                    </a:lnTo>
                    <a:lnTo>
                      <a:pt x="18000" y="18000"/>
                    </a:lnTo>
                    <a:lnTo>
                      <a:pt x="18000" y="18000"/>
                    </a:lnTo>
                    <a:lnTo>
                      <a:pt x="18000" y="18000"/>
                    </a:lnTo>
                    <a:lnTo>
                      <a:pt x="19200" y="18000"/>
                    </a:lnTo>
                    <a:lnTo>
                      <a:pt x="19200" y="180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20400" y="3600"/>
                    </a:lnTo>
                    <a:lnTo>
                      <a:pt x="20400" y="3600"/>
                    </a:lnTo>
                    <a:lnTo>
                      <a:pt x="20400" y="3600"/>
                    </a:lnTo>
                    <a:lnTo>
                      <a:pt x="19200" y="3600"/>
                    </a:lnTo>
                    <a:lnTo>
                      <a:pt x="19200" y="0"/>
                    </a:lnTo>
                    <a:lnTo>
                      <a:pt x="18000" y="0"/>
                    </a:lnTo>
                    <a:lnTo>
                      <a:pt x="16800" y="0"/>
                    </a:lnTo>
                    <a:lnTo>
                      <a:pt x="16800" y="0"/>
                    </a:lnTo>
                    <a:lnTo>
                      <a:pt x="15600" y="0"/>
                    </a:lnTo>
                    <a:lnTo>
                      <a:pt x="15600" y="0"/>
                    </a:lnTo>
                    <a:lnTo>
                      <a:pt x="14400" y="0"/>
                    </a:lnTo>
                    <a:lnTo>
                      <a:pt x="14400" y="0"/>
                    </a:lnTo>
                    <a:lnTo>
                      <a:pt x="13200" y="0"/>
                    </a:lnTo>
                    <a:lnTo>
                      <a:pt x="13200" y="0"/>
                    </a:lnTo>
                    <a:lnTo>
                      <a:pt x="12000" y="0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9600" y="0"/>
                    </a:lnTo>
                    <a:lnTo>
                      <a:pt x="8400" y="0"/>
                    </a:lnTo>
                    <a:lnTo>
                      <a:pt x="8400" y="0"/>
                    </a:lnTo>
                    <a:lnTo>
                      <a:pt x="7200" y="0"/>
                    </a:lnTo>
                    <a:lnTo>
                      <a:pt x="7200" y="0"/>
                    </a:lnTo>
                    <a:lnTo>
                      <a:pt x="6000" y="0"/>
                    </a:lnTo>
                    <a:lnTo>
                      <a:pt x="4800" y="3600"/>
                    </a:lnTo>
                    <a:lnTo>
                      <a:pt x="4800" y="3600"/>
                    </a:lnTo>
                    <a:lnTo>
                      <a:pt x="3600" y="3600"/>
                    </a:lnTo>
                    <a:lnTo>
                      <a:pt x="3600" y="3600"/>
                    </a:lnTo>
                    <a:lnTo>
                      <a:pt x="2400" y="3600"/>
                    </a:lnTo>
                    <a:lnTo>
                      <a:pt x="1200" y="7200"/>
                    </a:lnTo>
                    <a:lnTo>
                      <a:pt x="1200" y="7200"/>
                    </a:lnTo>
                    <a:lnTo>
                      <a:pt x="0" y="7200"/>
                    </a:lnTo>
                    <a:lnTo>
                      <a:pt x="0" y="7200"/>
                    </a:lnTo>
                    <a:lnTo>
                      <a:pt x="24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92" name="Shape 1192"/>
              <p:cNvSpPr/>
              <p:nvPr/>
            </p:nvSpPr>
            <p:spPr>
              <a:xfrm>
                <a:off x="676275" y="1065212"/>
                <a:ext cx="38100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0" y="216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900" y="21600"/>
                    </a:lnTo>
                    <a:lnTo>
                      <a:pt x="900" y="21600"/>
                    </a:lnTo>
                    <a:lnTo>
                      <a:pt x="1800" y="21600"/>
                    </a:lnTo>
                    <a:lnTo>
                      <a:pt x="1800" y="21600"/>
                    </a:lnTo>
                    <a:lnTo>
                      <a:pt x="2700" y="21600"/>
                    </a:lnTo>
                    <a:lnTo>
                      <a:pt x="2700" y="21600"/>
                    </a:lnTo>
                    <a:lnTo>
                      <a:pt x="2700" y="21600"/>
                    </a:lnTo>
                    <a:lnTo>
                      <a:pt x="3600" y="21600"/>
                    </a:lnTo>
                    <a:lnTo>
                      <a:pt x="3600" y="21600"/>
                    </a:lnTo>
                    <a:lnTo>
                      <a:pt x="4500" y="21600"/>
                    </a:lnTo>
                    <a:lnTo>
                      <a:pt x="4500" y="21600"/>
                    </a:lnTo>
                    <a:lnTo>
                      <a:pt x="5400" y="21600"/>
                    </a:lnTo>
                    <a:lnTo>
                      <a:pt x="6300" y="20160"/>
                    </a:lnTo>
                    <a:lnTo>
                      <a:pt x="7200" y="20160"/>
                    </a:lnTo>
                    <a:lnTo>
                      <a:pt x="8100" y="20160"/>
                    </a:lnTo>
                    <a:lnTo>
                      <a:pt x="9000" y="18720"/>
                    </a:lnTo>
                    <a:lnTo>
                      <a:pt x="9000" y="18720"/>
                    </a:lnTo>
                    <a:lnTo>
                      <a:pt x="9900" y="17280"/>
                    </a:lnTo>
                    <a:lnTo>
                      <a:pt x="10800" y="17280"/>
                    </a:lnTo>
                    <a:lnTo>
                      <a:pt x="11700" y="15840"/>
                    </a:lnTo>
                    <a:lnTo>
                      <a:pt x="13500" y="14400"/>
                    </a:lnTo>
                    <a:lnTo>
                      <a:pt x="14400" y="12960"/>
                    </a:lnTo>
                    <a:lnTo>
                      <a:pt x="16200" y="11520"/>
                    </a:lnTo>
                    <a:lnTo>
                      <a:pt x="18000" y="10080"/>
                    </a:lnTo>
                    <a:lnTo>
                      <a:pt x="18900" y="8640"/>
                    </a:lnTo>
                    <a:lnTo>
                      <a:pt x="19800" y="7200"/>
                    </a:lnTo>
                    <a:lnTo>
                      <a:pt x="20700" y="7200"/>
                    </a:lnTo>
                    <a:lnTo>
                      <a:pt x="20700" y="5760"/>
                    </a:lnTo>
                    <a:lnTo>
                      <a:pt x="21600" y="5760"/>
                    </a:lnTo>
                    <a:lnTo>
                      <a:pt x="21600" y="5760"/>
                    </a:lnTo>
                    <a:lnTo>
                      <a:pt x="19800" y="0"/>
                    </a:lnTo>
                    <a:lnTo>
                      <a:pt x="19800" y="0"/>
                    </a:lnTo>
                    <a:lnTo>
                      <a:pt x="18900" y="1440"/>
                    </a:lnTo>
                    <a:lnTo>
                      <a:pt x="18900" y="1440"/>
                    </a:lnTo>
                    <a:lnTo>
                      <a:pt x="18000" y="2880"/>
                    </a:lnTo>
                    <a:lnTo>
                      <a:pt x="16200" y="4320"/>
                    </a:lnTo>
                    <a:lnTo>
                      <a:pt x="15300" y="5760"/>
                    </a:lnTo>
                    <a:lnTo>
                      <a:pt x="14400" y="7200"/>
                    </a:lnTo>
                    <a:lnTo>
                      <a:pt x="12600" y="8640"/>
                    </a:lnTo>
                    <a:lnTo>
                      <a:pt x="10800" y="10080"/>
                    </a:lnTo>
                    <a:lnTo>
                      <a:pt x="9900" y="11520"/>
                    </a:lnTo>
                    <a:lnTo>
                      <a:pt x="9000" y="11520"/>
                    </a:lnTo>
                    <a:lnTo>
                      <a:pt x="8100" y="12960"/>
                    </a:lnTo>
                    <a:lnTo>
                      <a:pt x="8100" y="12960"/>
                    </a:lnTo>
                    <a:lnTo>
                      <a:pt x="7200" y="12960"/>
                    </a:lnTo>
                    <a:lnTo>
                      <a:pt x="6300" y="14400"/>
                    </a:lnTo>
                    <a:lnTo>
                      <a:pt x="5400" y="14400"/>
                    </a:lnTo>
                    <a:lnTo>
                      <a:pt x="5400" y="14400"/>
                    </a:lnTo>
                    <a:lnTo>
                      <a:pt x="4500" y="15840"/>
                    </a:lnTo>
                    <a:lnTo>
                      <a:pt x="3600" y="15840"/>
                    </a:lnTo>
                    <a:lnTo>
                      <a:pt x="3600" y="15840"/>
                    </a:lnTo>
                    <a:lnTo>
                      <a:pt x="3600" y="15840"/>
                    </a:lnTo>
                    <a:lnTo>
                      <a:pt x="2700" y="15840"/>
                    </a:lnTo>
                    <a:lnTo>
                      <a:pt x="2700" y="15840"/>
                    </a:lnTo>
                    <a:lnTo>
                      <a:pt x="2700" y="15840"/>
                    </a:lnTo>
                    <a:lnTo>
                      <a:pt x="2700" y="15840"/>
                    </a:lnTo>
                    <a:lnTo>
                      <a:pt x="2700" y="15840"/>
                    </a:lnTo>
                    <a:lnTo>
                      <a:pt x="1800" y="15840"/>
                    </a:lnTo>
                    <a:lnTo>
                      <a:pt x="1800" y="15840"/>
                    </a:lnTo>
                    <a:lnTo>
                      <a:pt x="1800" y="15840"/>
                    </a:lnTo>
                    <a:lnTo>
                      <a:pt x="1800" y="15840"/>
                    </a:lnTo>
                    <a:lnTo>
                      <a:pt x="1800" y="15840"/>
                    </a:lnTo>
                    <a:lnTo>
                      <a:pt x="1800" y="15840"/>
                    </a:lnTo>
                    <a:lnTo>
                      <a:pt x="1800" y="15840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93" name="Shape 1193"/>
              <p:cNvSpPr/>
              <p:nvPr/>
            </p:nvSpPr>
            <p:spPr>
              <a:xfrm>
                <a:off x="669925" y="1044575"/>
                <a:ext cx="11113" cy="444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257" y="0"/>
                    </a:moveTo>
                    <a:lnTo>
                      <a:pt x="9257" y="0"/>
                    </a:lnTo>
                    <a:lnTo>
                      <a:pt x="9257" y="1543"/>
                    </a:lnTo>
                    <a:lnTo>
                      <a:pt x="6171" y="3086"/>
                    </a:lnTo>
                    <a:lnTo>
                      <a:pt x="6171" y="4629"/>
                    </a:lnTo>
                    <a:lnTo>
                      <a:pt x="3086" y="6171"/>
                    </a:lnTo>
                    <a:lnTo>
                      <a:pt x="3086" y="7714"/>
                    </a:lnTo>
                    <a:lnTo>
                      <a:pt x="3086" y="8486"/>
                    </a:lnTo>
                    <a:lnTo>
                      <a:pt x="3086" y="9257"/>
                    </a:lnTo>
                    <a:lnTo>
                      <a:pt x="3086" y="10029"/>
                    </a:lnTo>
                    <a:lnTo>
                      <a:pt x="0" y="10800"/>
                    </a:lnTo>
                    <a:lnTo>
                      <a:pt x="0" y="11571"/>
                    </a:lnTo>
                    <a:lnTo>
                      <a:pt x="0" y="12343"/>
                    </a:lnTo>
                    <a:lnTo>
                      <a:pt x="0" y="13114"/>
                    </a:lnTo>
                    <a:lnTo>
                      <a:pt x="0" y="13886"/>
                    </a:lnTo>
                    <a:lnTo>
                      <a:pt x="0" y="14657"/>
                    </a:lnTo>
                    <a:lnTo>
                      <a:pt x="0" y="15429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3086" y="16971"/>
                    </a:lnTo>
                    <a:lnTo>
                      <a:pt x="3086" y="17743"/>
                    </a:lnTo>
                    <a:lnTo>
                      <a:pt x="3086" y="18514"/>
                    </a:lnTo>
                    <a:lnTo>
                      <a:pt x="3086" y="18514"/>
                    </a:lnTo>
                    <a:lnTo>
                      <a:pt x="6171" y="19286"/>
                    </a:lnTo>
                    <a:lnTo>
                      <a:pt x="6171" y="19286"/>
                    </a:lnTo>
                    <a:lnTo>
                      <a:pt x="6171" y="20057"/>
                    </a:lnTo>
                    <a:lnTo>
                      <a:pt x="6171" y="20057"/>
                    </a:lnTo>
                    <a:lnTo>
                      <a:pt x="6171" y="20829"/>
                    </a:lnTo>
                    <a:lnTo>
                      <a:pt x="9257" y="20829"/>
                    </a:lnTo>
                    <a:lnTo>
                      <a:pt x="9257" y="20829"/>
                    </a:lnTo>
                    <a:lnTo>
                      <a:pt x="9257" y="20829"/>
                    </a:lnTo>
                    <a:lnTo>
                      <a:pt x="12343" y="21600"/>
                    </a:lnTo>
                    <a:lnTo>
                      <a:pt x="18514" y="18514"/>
                    </a:lnTo>
                    <a:lnTo>
                      <a:pt x="18514" y="18514"/>
                    </a:lnTo>
                    <a:lnTo>
                      <a:pt x="18514" y="18514"/>
                    </a:lnTo>
                    <a:lnTo>
                      <a:pt x="18514" y="18514"/>
                    </a:lnTo>
                    <a:lnTo>
                      <a:pt x="18514" y="18514"/>
                    </a:lnTo>
                    <a:lnTo>
                      <a:pt x="18514" y="17743"/>
                    </a:lnTo>
                    <a:lnTo>
                      <a:pt x="15429" y="17743"/>
                    </a:lnTo>
                    <a:lnTo>
                      <a:pt x="15429" y="17743"/>
                    </a:lnTo>
                    <a:lnTo>
                      <a:pt x="15429" y="17743"/>
                    </a:lnTo>
                    <a:lnTo>
                      <a:pt x="15429" y="17743"/>
                    </a:lnTo>
                    <a:lnTo>
                      <a:pt x="15429" y="16971"/>
                    </a:lnTo>
                    <a:lnTo>
                      <a:pt x="15429" y="16971"/>
                    </a:lnTo>
                    <a:lnTo>
                      <a:pt x="15429" y="16200"/>
                    </a:lnTo>
                    <a:lnTo>
                      <a:pt x="15429" y="16200"/>
                    </a:lnTo>
                    <a:lnTo>
                      <a:pt x="12343" y="15429"/>
                    </a:lnTo>
                    <a:lnTo>
                      <a:pt x="12343" y="14657"/>
                    </a:lnTo>
                    <a:lnTo>
                      <a:pt x="12343" y="14657"/>
                    </a:lnTo>
                    <a:lnTo>
                      <a:pt x="12343" y="13886"/>
                    </a:lnTo>
                    <a:lnTo>
                      <a:pt x="12343" y="13114"/>
                    </a:lnTo>
                    <a:lnTo>
                      <a:pt x="12343" y="12343"/>
                    </a:lnTo>
                    <a:lnTo>
                      <a:pt x="12343" y="12343"/>
                    </a:lnTo>
                    <a:lnTo>
                      <a:pt x="15429" y="11571"/>
                    </a:lnTo>
                    <a:lnTo>
                      <a:pt x="15429" y="10800"/>
                    </a:lnTo>
                    <a:lnTo>
                      <a:pt x="15429" y="10029"/>
                    </a:lnTo>
                    <a:lnTo>
                      <a:pt x="15429" y="9257"/>
                    </a:lnTo>
                    <a:lnTo>
                      <a:pt x="15429" y="7714"/>
                    </a:lnTo>
                    <a:lnTo>
                      <a:pt x="18514" y="6943"/>
                    </a:lnTo>
                    <a:lnTo>
                      <a:pt x="18514" y="5400"/>
                    </a:lnTo>
                    <a:lnTo>
                      <a:pt x="18514" y="3857"/>
                    </a:lnTo>
                    <a:lnTo>
                      <a:pt x="21600" y="2314"/>
                    </a:lnTo>
                    <a:lnTo>
                      <a:pt x="21600" y="771"/>
                    </a:lnTo>
                    <a:lnTo>
                      <a:pt x="21600" y="771"/>
                    </a:lnTo>
                    <a:lnTo>
                      <a:pt x="92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94" name="Shape 1194"/>
              <p:cNvSpPr/>
              <p:nvPr/>
            </p:nvSpPr>
            <p:spPr>
              <a:xfrm>
                <a:off x="674687" y="1003300"/>
                <a:ext cx="1111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086" y="3200"/>
                    </a:moveTo>
                    <a:lnTo>
                      <a:pt x="3086" y="3200"/>
                    </a:lnTo>
                    <a:lnTo>
                      <a:pt x="3086" y="3200"/>
                    </a:lnTo>
                    <a:lnTo>
                      <a:pt x="3086" y="3200"/>
                    </a:lnTo>
                    <a:lnTo>
                      <a:pt x="6171" y="3200"/>
                    </a:lnTo>
                    <a:lnTo>
                      <a:pt x="6171" y="3200"/>
                    </a:lnTo>
                    <a:lnTo>
                      <a:pt x="6171" y="3200"/>
                    </a:lnTo>
                    <a:lnTo>
                      <a:pt x="6171" y="3200"/>
                    </a:lnTo>
                    <a:lnTo>
                      <a:pt x="6171" y="4000"/>
                    </a:lnTo>
                    <a:lnTo>
                      <a:pt x="6171" y="4000"/>
                    </a:lnTo>
                    <a:lnTo>
                      <a:pt x="6171" y="4000"/>
                    </a:lnTo>
                    <a:lnTo>
                      <a:pt x="6171" y="4000"/>
                    </a:lnTo>
                    <a:lnTo>
                      <a:pt x="6171" y="4000"/>
                    </a:lnTo>
                    <a:lnTo>
                      <a:pt x="6171" y="4000"/>
                    </a:lnTo>
                    <a:lnTo>
                      <a:pt x="9257" y="4800"/>
                    </a:lnTo>
                    <a:lnTo>
                      <a:pt x="9257" y="4800"/>
                    </a:lnTo>
                    <a:lnTo>
                      <a:pt x="9257" y="5600"/>
                    </a:lnTo>
                    <a:lnTo>
                      <a:pt x="9257" y="5600"/>
                    </a:lnTo>
                    <a:lnTo>
                      <a:pt x="9257" y="6400"/>
                    </a:lnTo>
                    <a:lnTo>
                      <a:pt x="9257" y="7200"/>
                    </a:lnTo>
                    <a:lnTo>
                      <a:pt x="9257" y="8000"/>
                    </a:lnTo>
                    <a:lnTo>
                      <a:pt x="9257" y="8000"/>
                    </a:lnTo>
                    <a:lnTo>
                      <a:pt x="9257" y="8800"/>
                    </a:lnTo>
                    <a:lnTo>
                      <a:pt x="9257" y="9600"/>
                    </a:lnTo>
                    <a:lnTo>
                      <a:pt x="9257" y="10400"/>
                    </a:lnTo>
                    <a:lnTo>
                      <a:pt x="9257" y="11200"/>
                    </a:lnTo>
                    <a:lnTo>
                      <a:pt x="6171" y="11200"/>
                    </a:lnTo>
                    <a:lnTo>
                      <a:pt x="6171" y="12000"/>
                    </a:lnTo>
                    <a:lnTo>
                      <a:pt x="6171" y="13600"/>
                    </a:lnTo>
                    <a:lnTo>
                      <a:pt x="3086" y="15200"/>
                    </a:lnTo>
                    <a:lnTo>
                      <a:pt x="3086" y="16800"/>
                    </a:lnTo>
                    <a:lnTo>
                      <a:pt x="3086" y="18400"/>
                    </a:lnTo>
                    <a:lnTo>
                      <a:pt x="0" y="20000"/>
                    </a:lnTo>
                    <a:lnTo>
                      <a:pt x="0" y="20800"/>
                    </a:lnTo>
                    <a:lnTo>
                      <a:pt x="12343" y="21600"/>
                    </a:lnTo>
                    <a:lnTo>
                      <a:pt x="12343" y="20000"/>
                    </a:lnTo>
                    <a:lnTo>
                      <a:pt x="15429" y="19200"/>
                    </a:lnTo>
                    <a:lnTo>
                      <a:pt x="15429" y="17600"/>
                    </a:lnTo>
                    <a:lnTo>
                      <a:pt x="18514" y="16000"/>
                    </a:lnTo>
                    <a:lnTo>
                      <a:pt x="18514" y="14400"/>
                    </a:lnTo>
                    <a:lnTo>
                      <a:pt x="18514" y="12800"/>
                    </a:lnTo>
                    <a:lnTo>
                      <a:pt x="21600" y="12000"/>
                    </a:lnTo>
                    <a:lnTo>
                      <a:pt x="21600" y="11200"/>
                    </a:lnTo>
                    <a:lnTo>
                      <a:pt x="21600" y="10400"/>
                    </a:lnTo>
                    <a:lnTo>
                      <a:pt x="21600" y="9600"/>
                    </a:lnTo>
                    <a:lnTo>
                      <a:pt x="21600" y="8800"/>
                    </a:lnTo>
                    <a:lnTo>
                      <a:pt x="21600" y="8800"/>
                    </a:lnTo>
                    <a:lnTo>
                      <a:pt x="21600" y="8000"/>
                    </a:lnTo>
                    <a:lnTo>
                      <a:pt x="21600" y="7200"/>
                    </a:lnTo>
                    <a:lnTo>
                      <a:pt x="21600" y="6400"/>
                    </a:lnTo>
                    <a:lnTo>
                      <a:pt x="21600" y="5600"/>
                    </a:lnTo>
                    <a:lnTo>
                      <a:pt x="21600" y="4800"/>
                    </a:lnTo>
                    <a:lnTo>
                      <a:pt x="21600" y="4000"/>
                    </a:lnTo>
                    <a:lnTo>
                      <a:pt x="21600" y="4000"/>
                    </a:lnTo>
                    <a:lnTo>
                      <a:pt x="18514" y="3200"/>
                    </a:lnTo>
                    <a:lnTo>
                      <a:pt x="18514" y="3200"/>
                    </a:lnTo>
                    <a:lnTo>
                      <a:pt x="18514" y="2400"/>
                    </a:lnTo>
                    <a:lnTo>
                      <a:pt x="18514" y="2400"/>
                    </a:lnTo>
                    <a:lnTo>
                      <a:pt x="18514" y="1600"/>
                    </a:lnTo>
                    <a:lnTo>
                      <a:pt x="18514" y="1600"/>
                    </a:lnTo>
                    <a:lnTo>
                      <a:pt x="15429" y="1600"/>
                    </a:lnTo>
                    <a:lnTo>
                      <a:pt x="15429" y="800"/>
                    </a:lnTo>
                    <a:lnTo>
                      <a:pt x="15429" y="800"/>
                    </a:lnTo>
                    <a:lnTo>
                      <a:pt x="15429" y="800"/>
                    </a:lnTo>
                    <a:lnTo>
                      <a:pt x="12343" y="800"/>
                    </a:lnTo>
                    <a:lnTo>
                      <a:pt x="12343" y="0"/>
                    </a:lnTo>
                    <a:lnTo>
                      <a:pt x="12343" y="0"/>
                    </a:lnTo>
                    <a:lnTo>
                      <a:pt x="12343" y="0"/>
                    </a:lnTo>
                    <a:lnTo>
                      <a:pt x="3086" y="3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95" name="Shape 1195"/>
              <p:cNvSpPr/>
              <p:nvPr/>
            </p:nvSpPr>
            <p:spPr>
              <a:xfrm>
                <a:off x="641350" y="1001712"/>
                <a:ext cx="39688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28" y="21600"/>
                    </a:moveTo>
                    <a:lnTo>
                      <a:pt x="1728" y="21600"/>
                    </a:lnTo>
                    <a:lnTo>
                      <a:pt x="3456" y="20160"/>
                    </a:lnTo>
                    <a:lnTo>
                      <a:pt x="4320" y="18720"/>
                    </a:lnTo>
                    <a:lnTo>
                      <a:pt x="6048" y="17280"/>
                    </a:lnTo>
                    <a:lnTo>
                      <a:pt x="6912" y="15840"/>
                    </a:lnTo>
                    <a:lnTo>
                      <a:pt x="8640" y="14400"/>
                    </a:lnTo>
                    <a:lnTo>
                      <a:pt x="9504" y="12960"/>
                    </a:lnTo>
                    <a:lnTo>
                      <a:pt x="10368" y="11520"/>
                    </a:lnTo>
                    <a:lnTo>
                      <a:pt x="11232" y="11520"/>
                    </a:lnTo>
                    <a:lnTo>
                      <a:pt x="11232" y="10080"/>
                    </a:lnTo>
                    <a:lnTo>
                      <a:pt x="12096" y="10080"/>
                    </a:lnTo>
                    <a:lnTo>
                      <a:pt x="12960" y="10080"/>
                    </a:lnTo>
                    <a:lnTo>
                      <a:pt x="12960" y="8640"/>
                    </a:lnTo>
                    <a:lnTo>
                      <a:pt x="13824" y="8640"/>
                    </a:lnTo>
                    <a:lnTo>
                      <a:pt x="14688" y="8640"/>
                    </a:lnTo>
                    <a:lnTo>
                      <a:pt x="15552" y="7200"/>
                    </a:lnTo>
                    <a:lnTo>
                      <a:pt x="15552" y="7200"/>
                    </a:lnTo>
                    <a:lnTo>
                      <a:pt x="16416" y="7200"/>
                    </a:lnTo>
                    <a:lnTo>
                      <a:pt x="16416" y="7200"/>
                    </a:lnTo>
                    <a:lnTo>
                      <a:pt x="17280" y="7200"/>
                    </a:lnTo>
                    <a:lnTo>
                      <a:pt x="17280" y="7200"/>
                    </a:lnTo>
                    <a:lnTo>
                      <a:pt x="18144" y="7200"/>
                    </a:lnTo>
                    <a:lnTo>
                      <a:pt x="18144" y="7200"/>
                    </a:lnTo>
                    <a:lnTo>
                      <a:pt x="18144" y="7200"/>
                    </a:lnTo>
                    <a:lnTo>
                      <a:pt x="18144" y="7200"/>
                    </a:lnTo>
                    <a:lnTo>
                      <a:pt x="19008" y="7200"/>
                    </a:lnTo>
                    <a:lnTo>
                      <a:pt x="19008" y="7200"/>
                    </a:lnTo>
                    <a:lnTo>
                      <a:pt x="19008" y="7200"/>
                    </a:lnTo>
                    <a:lnTo>
                      <a:pt x="19008" y="7200"/>
                    </a:lnTo>
                    <a:lnTo>
                      <a:pt x="19008" y="7200"/>
                    </a:lnTo>
                    <a:lnTo>
                      <a:pt x="19008" y="7200"/>
                    </a:lnTo>
                    <a:lnTo>
                      <a:pt x="21600" y="1440"/>
                    </a:lnTo>
                    <a:lnTo>
                      <a:pt x="20736" y="1440"/>
                    </a:lnTo>
                    <a:lnTo>
                      <a:pt x="20736" y="1440"/>
                    </a:lnTo>
                    <a:lnTo>
                      <a:pt x="19872" y="1440"/>
                    </a:lnTo>
                    <a:lnTo>
                      <a:pt x="19872" y="1440"/>
                    </a:lnTo>
                    <a:lnTo>
                      <a:pt x="19872" y="0"/>
                    </a:lnTo>
                    <a:lnTo>
                      <a:pt x="19008" y="0"/>
                    </a:lnTo>
                    <a:lnTo>
                      <a:pt x="19008" y="0"/>
                    </a:lnTo>
                    <a:lnTo>
                      <a:pt x="18144" y="0"/>
                    </a:lnTo>
                    <a:lnTo>
                      <a:pt x="18144" y="0"/>
                    </a:lnTo>
                    <a:lnTo>
                      <a:pt x="17280" y="0"/>
                    </a:lnTo>
                    <a:lnTo>
                      <a:pt x="16416" y="0"/>
                    </a:lnTo>
                    <a:lnTo>
                      <a:pt x="15552" y="1440"/>
                    </a:lnTo>
                    <a:lnTo>
                      <a:pt x="15552" y="1440"/>
                    </a:lnTo>
                    <a:lnTo>
                      <a:pt x="14688" y="1440"/>
                    </a:lnTo>
                    <a:lnTo>
                      <a:pt x="13824" y="1440"/>
                    </a:lnTo>
                    <a:lnTo>
                      <a:pt x="12960" y="2880"/>
                    </a:lnTo>
                    <a:lnTo>
                      <a:pt x="12096" y="2880"/>
                    </a:lnTo>
                    <a:lnTo>
                      <a:pt x="12096" y="2880"/>
                    </a:lnTo>
                    <a:lnTo>
                      <a:pt x="11232" y="4320"/>
                    </a:lnTo>
                    <a:lnTo>
                      <a:pt x="10368" y="4320"/>
                    </a:lnTo>
                    <a:lnTo>
                      <a:pt x="9504" y="5760"/>
                    </a:lnTo>
                    <a:lnTo>
                      <a:pt x="8640" y="5760"/>
                    </a:lnTo>
                    <a:lnTo>
                      <a:pt x="7776" y="7200"/>
                    </a:lnTo>
                    <a:lnTo>
                      <a:pt x="7776" y="7200"/>
                    </a:lnTo>
                    <a:lnTo>
                      <a:pt x="6048" y="8640"/>
                    </a:lnTo>
                    <a:lnTo>
                      <a:pt x="5184" y="10080"/>
                    </a:lnTo>
                    <a:lnTo>
                      <a:pt x="3456" y="12960"/>
                    </a:lnTo>
                    <a:lnTo>
                      <a:pt x="1728" y="14400"/>
                    </a:lnTo>
                    <a:lnTo>
                      <a:pt x="864" y="15840"/>
                    </a:lnTo>
                    <a:lnTo>
                      <a:pt x="0" y="17280"/>
                    </a:lnTo>
                    <a:lnTo>
                      <a:pt x="0" y="17280"/>
                    </a:lnTo>
                    <a:lnTo>
                      <a:pt x="1728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96" name="Shape 1196"/>
              <p:cNvSpPr/>
              <p:nvPr/>
            </p:nvSpPr>
            <p:spPr>
              <a:xfrm>
                <a:off x="604837" y="1020762"/>
                <a:ext cx="39688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0160"/>
                    </a:moveTo>
                    <a:lnTo>
                      <a:pt x="0" y="20160"/>
                    </a:lnTo>
                    <a:lnTo>
                      <a:pt x="864" y="20160"/>
                    </a:lnTo>
                    <a:lnTo>
                      <a:pt x="864" y="21600"/>
                    </a:lnTo>
                    <a:lnTo>
                      <a:pt x="864" y="21600"/>
                    </a:lnTo>
                    <a:lnTo>
                      <a:pt x="1728" y="21600"/>
                    </a:lnTo>
                    <a:lnTo>
                      <a:pt x="1728" y="21600"/>
                    </a:lnTo>
                    <a:lnTo>
                      <a:pt x="1728" y="21600"/>
                    </a:lnTo>
                    <a:lnTo>
                      <a:pt x="2592" y="21600"/>
                    </a:lnTo>
                    <a:lnTo>
                      <a:pt x="2592" y="21600"/>
                    </a:lnTo>
                    <a:lnTo>
                      <a:pt x="3456" y="21600"/>
                    </a:lnTo>
                    <a:lnTo>
                      <a:pt x="4320" y="21600"/>
                    </a:lnTo>
                    <a:lnTo>
                      <a:pt x="5184" y="21600"/>
                    </a:lnTo>
                    <a:lnTo>
                      <a:pt x="5184" y="21600"/>
                    </a:lnTo>
                    <a:lnTo>
                      <a:pt x="6048" y="21600"/>
                    </a:lnTo>
                    <a:lnTo>
                      <a:pt x="6912" y="20160"/>
                    </a:lnTo>
                    <a:lnTo>
                      <a:pt x="7776" y="20160"/>
                    </a:lnTo>
                    <a:lnTo>
                      <a:pt x="7776" y="20160"/>
                    </a:lnTo>
                    <a:lnTo>
                      <a:pt x="8640" y="18720"/>
                    </a:lnTo>
                    <a:lnTo>
                      <a:pt x="9504" y="18720"/>
                    </a:lnTo>
                    <a:lnTo>
                      <a:pt x="10368" y="18720"/>
                    </a:lnTo>
                    <a:lnTo>
                      <a:pt x="11232" y="17280"/>
                    </a:lnTo>
                    <a:lnTo>
                      <a:pt x="11232" y="17280"/>
                    </a:lnTo>
                    <a:lnTo>
                      <a:pt x="12096" y="15840"/>
                    </a:lnTo>
                    <a:lnTo>
                      <a:pt x="12960" y="15840"/>
                    </a:lnTo>
                    <a:lnTo>
                      <a:pt x="13824" y="14400"/>
                    </a:lnTo>
                    <a:lnTo>
                      <a:pt x="15552" y="12960"/>
                    </a:lnTo>
                    <a:lnTo>
                      <a:pt x="16416" y="11520"/>
                    </a:lnTo>
                    <a:lnTo>
                      <a:pt x="18144" y="10080"/>
                    </a:lnTo>
                    <a:lnTo>
                      <a:pt x="19008" y="8640"/>
                    </a:lnTo>
                    <a:lnTo>
                      <a:pt x="20736" y="5760"/>
                    </a:lnTo>
                    <a:lnTo>
                      <a:pt x="21600" y="4320"/>
                    </a:lnTo>
                    <a:lnTo>
                      <a:pt x="19872" y="0"/>
                    </a:lnTo>
                    <a:lnTo>
                      <a:pt x="18144" y="1440"/>
                    </a:lnTo>
                    <a:lnTo>
                      <a:pt x="17280" y="2880"/>
                    </a:lnTo>
                    <a:lnTo>
                      <a:pt x="15552" y="4320"/>
                    </a:lnTo>
                    <a:lnTo>
                      <a:pt x="14688" y="5760"/>
                    </a:lnTo>
                    <a:lnTo>
                      <a:pt x="12960" y="7200"/>
                    </a:lnTo>
                    <a:lnTo>
                      <a:pt x="12096" y="10080"/>
                    </a:lnTo>
                    <a:lnTo>
                      <a:pt x="11232" y="10080"/>
                    </a:lnTo>
                    <a:lnTo>
                      <a:pt x="10368" y="10080"/>
                    </a:lnTo>
                    <a:lnTo>
                      <a:pt x="9504" y="11520"/>
                    </a:lnTo>
                    <a:lnTo>
                      <a:pt x="9504" y="11520"/>
                    </a:lnTo>
                    <a:lnTo>
                      <a:pt x="8640" y="12960"/>
                    </a:lnTo>
                    <a:lnTo>
                      <a:pt x="7776" y="12960"/>
                    </a:lnTo>
                    <a:lnTo>
                      <a:pt x="6912" y="12960"/>
                    </a:lnTo>
                    <a:lnTo>
                      <a:pt x="6912" y="14400"/>
                    </a:lnTo>
                    <a:lnTo>
                      <a:pt x="6048" y="14400"/>
                    </a:lnTo>
                    <a:lnTo>
                      <a:pt x="5184" y="14400"/>
                    </a:lnTo>
                    <a:lnTo>
                      <a:pt x="5184" y="14400"/>
                    </a:lnTo>
                    <a:lnTo>
                      <a:pt x="4320" y="15840"/>
                    </a:lnTo>
                    <a:lnTo>
                      <a:pt x="4320" y="15840"/>
                    </a:lnTo>
                    <a:lnTo>
                      <a:pt x="3456" y="15840"/>
                    </a:lnTo>
                    <a:lnTo>
                      <a:pt x="3456" y="15840"/>
                    </a:lnTo>
                    <a:lnTo>
                      <a:pt x="2592" y="15840"/>
                    </a:lnTo>
                    <a:lnTo>
                      <a:pt x="2592" y="15840"/>
                    </a:lnTo>
                    <a:lnTo>
                      <a:pt x="2592" y="15840"/>
                    </a:lnTo>
                    <a:lnTo>
                      <a:pt x="2592" y="15840"/>
                    </a:lnTo>
                    <a:lnTo>
                      <a:pt x="2592" y="15840"/>
                    </a:lnTo>
                    <a:lnTo>
                      <a:pt x="2592" y="15840"/>
                    </a:lnTo>
                    <a:lnTo>
                      <a:pt x="2592" y="15840"/>
                    </a:lnTo>
                    <a:lnTo>
                      <a:pt x="2592" y="15840"/>
                    </a:lnTo>
                    <a:lnTo>
                      <a:pt x="1728" y="14400"/>
                    </a:lnTo>
                    <a:lnTo>
                      <a:pt x="1728" y="14400"/>
                    </a:lnTo>
                    <a:lnTo>
                      <a:pt x="0" y="2016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97" name="Shape 1197"/>
              <p:cNvSpPr/>
              <p:nvPr/>
            </p:nvSpPr>
            <p:spPr>
              <a:xfrm>
                <a:off x="600075" y="1000125"/>
                <a:ext cx="9525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200" y="0"/>
                    </a:moveTo>
                    <a:lnTo>
                      <a:pt x="7200" y="0"/>
                    </a:lnTo>
                    <a:lnTo>
                      <a:pt x="7200" y="1600"/>
                    </a:lnTo>
                    <a:lnTo>
                      <a:pt x="7200" y="2400"/>
                    </a:lnTo>
                    <a:lnTo>
                      <a:pt x="3600" y="4000"/>
                    </a:lnTo>
                    <a:lnTo>
                      <a:pt x="3600" y="5600"/>
                    </a:lnTo>
                    <a:lnTo>
                      <a:pt x="0" y="7200"/>
                    </a:lnTo>
                    <a:lnTo>
                      <a:pt x="0" y="8800"/>
                    </a:lnTo>
                    <a:lnTo>
                      <a:pt x="0" y="9600"/>
                    </a:lnTo>
                    <a:lnTo>
                      <a:pt x="0" y="10400"/>
                    </a:lnTo>
                    <a:lnTo>
                      <a:pt x="0" y="11200"/>
                    </a:lnTo>
                    <a:lnTo>
                      <a:pt x="0" y="12000"/>
                    </a:lnTo>
                    <a:lnTo>
                      <a:pt x="0" y="12800"/>
                    </a:lnTo>
                    <a:lnTo>
                      <a:pt x="0" y="13600"/>
                    </a:lnTo>
                    <a:lnTo>
                      <a:pt x="0" y="13600"/>
                    </a:lnTo>
                    <a:lnTo>
                      <a:pt x="0" y="14400"/>
                    </a:lnTo>
                    <a:lnTo>
                      <a:pt x="0" y="15200"/>
                    </a:lnTo>
                    <a:lnTo>
                      <a:pt x="0" y="16000"/>
                    </a:lnTo>
                    <a:lnTo>
                      <a:pt x="0" y="16800"/>
                    </a:lnTo>
                    <a:lnTo>
                      <a:pt x="0" y="17600"/>
                    </a:lnTo>
                    <a:lnTo>
                      <a:pt x="0" y="18400"/>
                    </a:lnTo>
                    <a:lnTo>
                      <a:pt x="0" y="18400"/>
                    </a:lnTo>
                    <a:lnTo>
                      <a:pt x="3600" y="19200"/>
                    </a:lnTo>
                    <a:lnTo>
                      <a:pt x="3600" y="20000"/>
                    </a:lnTo>
                    <a:lnTo>
                      <a:pt x="3600" y="20000"/>
                    </a:lnTo>
                    <a:lnTo>
                      <a:pt x="3600" y="20000"/>
                    </a:lnTo>
                    <a:lnTo>
                      <a:pt x="7200" y="20800"/>
                    </a:lnTo>
                    <a:lnTo>
                      <a:pt x="7200" y="20800"/>
                    </a:lnTo>
                    <a:lnTo>
                      <a:pt x="7200" y="20800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18000" y="18400"/>
                    </a:lnTo>
                    <a:lnTo>
                      <a:pt x="18000" y="18400"/>
                    </a:lnTo>
                    <a:lnTo>
                      <a:pt x="18000" y="18400"/>
                    </a:lnTo>
                    <a:lnTo>
                      <a:pt x="18000" y="18400"/>
                    </a:lnTo>
                    <a:lnTo>
                      <a:pt x="18000" y="18400"/>
                    </a:lnTo>
                    <a:lnTo>
                      <a:pt x="18000" y="18400"/>
                    </a:lnTo>
                    <a:lnTo>
                      <a:pt x="18000" y="18400"/>
                    </a:lnTo>
                    <a:lnTo>
                      <a:pt x="18000" y="18400"/>
                    </a:lnTo>
                    <a:lnTo>
                      <a:pt x="18000" y="18400"/>
                    </a:lnTo>
                    <a:lnTo>
                      <a:pt x="18000" y="17600"/>
                    </a:lnTo>
                    <a:lnTo>
                      <a:pt x="14400" y="17600"/>
                    </a:lnTo>
                    <a:lnTo>
                      <a:pt x="14400" y="16800"/>
                    </a:lnTo>
                    <a:lnTo>
                      <a:pt x="14400" y="16800"/>
                    </a:lnTo>
                    <a:lnTo>
                      <a:pt x="14400" y="16000"/>
                    </a:lnTo>
                    <a:lnTo>
                      <a:pt x="14400" y="16000"/>
                    </a:lnTo>
                    <a:lnTo>
                      <a:pt x="14400" y="15200"/>
                    </a:lnTo>
                    <a:lnTo>
                      <a:pt x="14400" y="14400"/>
                    </a:lnTo>
                    <a:lnTo>
                      <a:pt x="14400" y="13600"/>
                    </a:lnTo>
                    <a:lnTo>
                      <a:pt x="14400" y="13600"/>
                    </a:lnTo>
                    <a:lnTo>
                      <a:pt x="14400" y="12800"/>
                    </a:lnTo>
                    <a:lnTo>
                      <a:pt x="14400" y="12000"/>
                    </a:lnTo>
                    <a:lnTo>
                      <a:pt x="14400" y="11200"/>
                    </a:lnTo>
                    <a:lnTo>
                      <a:pt x="14400" y="10400"/>
                    </a:lnTo>
                    <a:lnTo>
                      <a:pt x="14400" y="10400"/>
                    </a:lnTo>
                    <a:lnTo>
                      <a:pt x="14400" y="9600"/>
                    </a:lnTo>
                    <a:lnTo>
                      <a:pt x="18000" y="8000"/>
                    </a:lnTo>
                    <a:lnTo>
                      <a:pt x="18000" y="6400"/>
                    </a:lnTo>
                    <a:lnTo>
                      <a:pt x="18000" y="4800"/>
                    </a:lnTo>
                    <a:lnTo>
                      <a:pt x="21600" y="3200"/>
                    </a:lnTo>
                    <a:lnTo>
                      <a:pt x="21600" y="1600"/>
                    </a:lnTo>
                    <a:lnTo>
                      <a:pt x="21600" y="800"/>
                    </a:lnTo>
                    <a:lnTo>
                      <a:pt x="21600" y="800"/>
                    </a:lnTo>
                    <a:lnTo>
                      <a:pt x="72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98" name="Shape 1198"/>
              <p:cNvSpPr/>
              <p:nvPr/>
            </p:nvSpPr>
            <p:spPr>
              <a:xfrm>
                <a:off x="603250" y="958850"/>
                <a:ext cx="1111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171" y="2400"/>
                    </a:moveTo>
                    <a:lnTo>
                      <a:pt x="6171" y="2400"/>
                    </a:lnTo>
                    <a:lnTo>
                      <a:pt x="6171" y="3200"/>
                    </a:lnTo>
                    <a:lnTo>
                      <a:pt x="6171" y="3200"/>
                    </a:lnTo>
                    <a:lnTo>
                      <a:pt x="6171" y="3200"/>
                    </a:lnTo>
                    <a:lnTo>
                      <a:pt x="6171" y="3200"/>
                    </a:lnTo>
                    <a:lnTo>
                      <a:pt x="6171" y="3200"/>
                    </a:lnTo>
                    <a:lnTo>
                      <a:pt x="6171" y="3200"/>
                    </a:lnTo>
                    <a:lnTo>
                      <a:pt x="6171" y="3200"/>
                    </a:lnTo>
                    <a:lnTo>
                      <a:pt x="6171" y="3200"/>
                    </a:lnTo>
                    <a:lnTo>
                      <a:pt x="6171" y="3200"/>
                    </a:lnTo>
                    <a:lnTo>
                      <a:pt x="9257" y="4000"/>
                    </a:lnTo>
                    <a:lnTo>
                      <a:pt x="9257" y="4000"/>
                    </a:lnTo>
                    <a:lnTo>
                      <a:pt x="9257" y="4800"/>
                    </a:lnTo>
                    <a:lnTo>
                      <a:pt x="9257" y="4800"/>
                    </a:lnTo>
                    <a:lnTo>
                      <a:pt x="9257" y="5600"/>
                    </a:lnTo>
                    <a:lnTo>
                      <a:pt x="9257" y="6400"/>
                    </a:lnTo>
                    <a:lnTo>
                      <a:pt x="9257" y="6400"/>
                    </a:lnTo>
                    <a:lnTo>
                      <a:pt x="9257" y="7200"/>
                    </a:lnTo>
                    <a:lnTo>
                      <a:pt x="9257" y="8000"/>
                    </a:lnTo>
                    <a:lnTo>
                      <a:pt x="9257" y="8800"/>
                    </a:lnTo>
                    <a:lnTo>
                      <a:pt x="9257" y="8800"/>
                    </a:lnTo>
                    <a:lnTo>
                      <a:pt x="9257" y="10400"/>
                    </a:lnTo>
                    <a:lnTo>
                      <a:pt x="6171" y="12000"/>
                    </a:lnTo>
                    <a:lnTo>
                      <a:pt x="6171" y="13600"/>
                    </a:lnTo>
                    <a:lnTo>
                      <a:pt x="6171" y="15200"/>
                    </a:lnTo>
                    <a:lnTo>
                      <a:pt x="3086" y="16800"/>
                    </a:lnTo>
                    <a:lnTo>
                      <a:pt x="3086" y="17600"/>
                    </a:lnTo>
                    <a:lnTo>
                      <a:pt x="0" y="19200"/>
                    </a:lnTo>
                    <a:lnTo>
                      <a:pt x="0" y="20800"/>
                    </a:lnTo>
                    <a:lnTo>
                      <a:pt x="12343" y="21600"/>
                    </a:lnTo>
                    <a:lnTo>
                      <a:pt x="15429" y="20000"/>
                    </a:lnTo>
                    <a:lnTo>
                      <a:pt x="15429" y="18400"/>
                    </a:lnTo>
                    <a:lnTo>
                      <a:pt x="15429" y="16800"/>
                    </a:lnTo>
                    <a:lnTo>
                      <a:pt x="18514" y="16000"/>
                    </a:lnTo>
                    <a:lnTo>
                      <a:pt x="18514" y="14400"/>
                    </a:lnTo>
                    <a:lnTo>
                      <a:pt x="18514" y="12800"/>
                    </a:lnTo>
                    <a:lnTo>
                      <a:pt x="21600" y="11200"/>
                    </a:lnTo>
                    <a:lnTo>
                      <a:pt x="21600" y="9600"/>
                    </a:lnTo>
                    <a:lnTo>
                      <a:pt x="21600" y="8800"/>
                    </a:lnTo>
                    <a:lnTo>
                      <a:pt x="21600" y="8000"/>
                    </a:lnTo>
                    <a:lnTo>
                      <a:pt x="21600" y="7200"/>
                    </a:lnTo>
                    <a:lnTo>
                      <a:pt x="21600" y="6400"/>
                    </a:lnTo>
                    <a:lnTo>
                      <a:pt x="21600" y="6400"/>
                    </a:lnTo>
                    <a:lnTo>
                      <a:pt x="21600" y="5600"/>
                    </a:lnTo>
                    <a:lnTo>
                      <a:pt x="21600" y="4800"/>
                    </a:lnTo>
                    <a:lnTo>
                      <a:pt x="21600" y="4000"/>
                    </a:lnTo>
                    <a:lnTo>
                      <a:pt x="21600" y="3200"/>
                    </a:lnTo>
                    <a:lnTo>
                      <a:pt x="21600" y="3200"/>
                    </a:lnTo>
                    <a:lnTo>
                      <a:pt x="21600" y="2400"/>
                    </a:lnTo>
                    <a:lnTo>
                      <a:pt x="18514" y="1600"/>
                    </a:lnTo>
                    <a:lnTo>
                      <a:pt x="18514" y="1600"/>
                    </a:lnTo>
                    <a:lnTo>
                      <a:pt x="18514" y="1600"/>
                    </a:lnTo>
                    <a:lnTo>
                      <a:pt x="18514" y="800"/>
                    </a:lnTo>
                    <a:lnTo>
                      <a:pt x="15429" y="800"/>
                    </a:lnTo>
                    <a:lnTo>
                      <a:pt x="15429" y="800"/>
                    </a:lnTo>
                    <a:lnTo>
                      <a:pt x="15429" y="0"/>
                    </a:lnTo>
                    <a:lnTo>
                      <a:pt x="12343" y="0"/>
                    </a:lnTo>
                    <a:lnTo>
                      <a:pt x="12343" y="0"/>
                    </a:lnTo>
                    <a:lnTo>
                      <a:pt x="12343" y="0"/>
                    </a:lnTo>
                    <a:lnTo>
                      <a:pt x="6171" y="2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199" name="Shape 1199"/>
              <p:cNvSpPr/>
              <p:nvPr/>
            </p:nvSpPr>
            <p:spPr>
              <a:xfrm>
                <a:off x="569912" y="957262"/>
                <a:ext cx="39688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592" y="21600"/>
                    </a:moveTo>
                    <a:lnTo>
                      <a:pt x="2592" y="21600"/>
                    </a:lnTo>
                    <a:lnTo>
                      <a:pt x="3456" y="20160"/>
                    </a:lnTo>
                    <a:lnTo>
                      <a:pt x="5184" y="18720"/>
                    </a:lnTo>
                    <a:lnTo>
                      <a:pt x="6048" y="17280"/>
                    </a:lnTo>
                    <a:lnTo>
                      <a:pt x="7776" y="14400"/>
                    </a:lnTo>
                    <a:lnTo>
                      <a:pt x="8640" y="12960"/>
                    </a:lnTo>
                    <a:lnTo>
                      <a:pt x="10368" y="11520"/>
                    </a:lnTo>
                    <a:lnTo>
                      <a:pt x="10368" y="11520"/>
                    </a:lnTo>
                    <a:lnTo>
                      <a:pt x="11232" y="10080"/>
                    </a:lnTo>
                    <a:lnTo>
                      <a:pt x="12096" y="10080"/>
                    </a:lnTo>
                    <a:lnTo>
                      <a:pt x="12960" y="8640"/>
                    </a:lnTo>
                    <a:lnTo>
                      <a:pt x="12960" y="8640"/>
                    </a:lnTo>
                    <a:lnTo>
                      <a:pt x="13824" y="8640"/>
                    </a:lnTo>
                    <a:lnTo>
                      <a:pt x="14688" y="7200"/>
                    </a:lnTo>
                    <a:lnTo>
                      <a:pt x="14688" y="7200"/>
                    </a:lnTo>
                    <a:lnTo>
                      <a:pt x="15552" y="7200"/>
                    </a:lnTo>
                    <a:lnTo>
                      <a:pt x="16416" y="7200"/>
                    </a:lnTo>
                    <a:lnTo>
                      <a:pt x="16416" y="5760"/>
                    </a:lnTo>
                    <a:lnTo>
                      <a:pt x="17280" y="5760"/>
                    </a:lnTo>
                    <a:lnTo>
                      <a:pt x="17280" y="5760"/>
                    </a:lnTo>
                    <a:lnTo>
                      <a:pt x="18144" y="5760"/>
                    </a:lnTo>
                    <a:lnTo>
                      <a:pt x="18144" y="5760"/>
                    </a:lnTo>
                    <a:lnTo>
                      <a:pt x="19008" y="5760"/>
                    </a:lnTo>
                    <a:lnTo>
                      <a:pt x="19008" y="5760"/>
                    </a:lnTo>
                    <a:lnTo>
                      <a:pt x="19008" y="5760"/>
                    </a:lnTo>
                    <a:lnTo>
                      <a:pt x="19008" y="5760"/>
                    </a:lnTo>
                    <a:lnTo>
                      <a:pt x="19008" y="5760"/>
                    </a:lnTo>
                    <a:lnTo>
                      <a:pt x="19008" y="5760"/>
                    </a:lnTo>
                    <a:lnTo>
                      <a:pt x="19872" y="5760"/>
                    </a:lnTo>
                    <a:lnTo>
                      <a:pt x="19872" y="5760"/>
                    </a:lnTo>
                    <a:lnTo>
                      <a:pt x="19872" y="5760"/>
                    </a:lnTo>
                    <a:lnTo>
                      <a:pt x="21600" y="1440"/>
                    </a:lnTo>
                    <a:lnTo>
                      <a:pt x="21600" y="1440"/>
                    </a:lnTo>
                    <a:lnTo>
                      <a:pt x="20736" y="0"/>
                    </a:lnTo>
                    <a:lnTo>
                      <a:pt x="20736" y="0"/>
                    </a:lnTo>
                    <a:lnTo>
                      <a:pt x="20736" y="0"/>
                    </a:lnTo>
                    <a:lnTo>
                      <a:pt x="19872" y="0"/>
                    </a:lnTo>
                    <a:lnTo>
                      <a:pt x="19872" y="0"/>
                    </a:lnTo>
                    <a:lnTo>
                      <a:pt x="19008" y="0"/>
                    </a:lnTo>
                    <a:lnTo>
                      <a:pt x="19008" y="0"/>
                    </a:lnTo>
                    <a:lnTo>
                      <a:pt x="18144" y="0"/>
                    </a:lnTo>
                    <a:lnTo>
                      <a:pt x="18144" y="0"/>
                    </a:lnTo>
                    <a:lnTo>
                      <a:pt x="17280" y="0"/>
                    </a:lnTo>
                    <a:lnTo>
                      <a:pt x="16416" y="0"/>
                    </a:lnTo>
                    <a:lnTo>
                      <a:pt x="15552" y="0"/>
                    </a:lnTo>
                    <a:lnTo>
                      <a:pt x="14688" y="0"/>
                    </a:lnTo>
                    <a:lnTo>
                      <a:pt x="14688" y="1440"/>
                    </a:lnTo>
                    <a:lnTo>
                      <a:pt x="13824" y="1440"/>
                    </a:lnTo>
                    <a:lnTo>
                      <a:pt x="12960" y="1440"/>
                    </a:lnTo>
                    <a:lnTo>
                      <a:pt x="12096" y="2880"/>
                    </a:lnTo>
                    <a:lnTo>
                      <a:pt x="11232" y="2880"/>
                    </a:lnTo>
                    <a:lnTo>
                      <a:pt x="11232" y="4320"/>
                    </a:lnTo>
                    <a:lnTo>
                      <a:pt x="10368" y="4320"/>
                    </a:lnTo>
                    <a:lnTo>
                      <a:pt x="9504" y="5760"/>
                    </a:lnTo>
                    <a:lnTo>
                      <a:pt x="8640" y="5760"/>
                    </a:lnTo>
                    <a:lnTo>
                      <a:pt x="7776" y="7200"/>
                    </a:lnTo>
                    <a:lnTo>
                      <a:pt x="6912" y="8640"/>
                    </a:lnTo>
                    <a:lnTo>
                      <a:pt x="5184" y="10080"/>
                    </a:lnTo>
                    <a:lnTo>
                      <a:pt x="4320" y="11520"/>
                    </a:lnTo>
                    <a:lnTo>
                      <a:pt x="2592" y="12960"/>
                    </a:lnTo>
                    <a:lnTo>
                      <a:pt x="1728" y="14400"/>
                    </a:lnTo>
                    <a:lnTo>
                      <a:pt x="0" y="17280"/>
                    </a:lnTo>
                    <a:lnTo>
                      <a:pt x="0" y="17280"/>
                    </a:lnTo>
                    <a:lnTo>
                      <a:pt x="2592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00" name="Shape 1200"/>
              <p:cNvSpPr/>
              <p:nvPr/>
            </p:nvSpPr>
            <p:spPr>
              <a:xfrm>
                <a:off x="538162" y="976312"/>
                <a:ext cx="36513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0250"/>
                    </a:moveTo>
                    <a:lnTo>
                      <a:pt x="0" y="20250"/>
                    </a:lnTo>
                    <a:lnTo>
                      <a:pt x="0" y="20250"/>
                    </a:lnTo>
                    <a:lnTo>
                      <a:pt x="0" y="20250"/>
                    </a:lnTo>
                    <a:lnTo>
                      <a:pt x="939" y="21600"/>
                    </a:lnTo>
                    <a:lnTo>
                      <a:pt x="939" y="21600"/>
                    </a:lnTo>
                    <a:lnTo>
                      <a:pt x="939" y="21600"/>
                    </a:lnTo>
                    <a:lnTo>
                      <a:pt x="1878" y="21600"/>
                    </a:lnTo>
                    <a:lnTo>
                      <a:pt x="1878" y="21600"/>
                    </a:lnTo>
                    <a:lnTo>
                      <a:pt x="1878" y="21600"/>
                    </a:lnTo>
                    <a:lnTo>
                      <a:pt x="2817" y="21600"/>
                    </a:lnTo>
                    <a:lnTo>
                      <a:pt x="3757" y="21600"/>
                    </a:lnTo>
                    <a:lnTo>
                      <a:pt x="4696" y="21600"/>
                    </a:lnTo>
                    <a:lnTo>
                      <a:pt x="4696" y="20250"/>
                    </a:lnTo>
                    <a:lnTo>
                      <a:pt x="5635" y="20250"/>
                    </a:lnTo>
                    <a:lnTo>
                      <a:pt x="6574" y="20250"/>
                    </a:lnTo>
                    <a:lnTo>
                      <a:pt x="7513" y="20250"/>
                    </a:lnTo>
                    <a:lnTo>
                      <a:pt x="7513" y="18900"/>
                    </a:lnTo>
                    <a:lnTo>
                      <a:pt x="8452" y="18900"/>
                    </a:lnTo>
                    <a:lnTo>
                      <a:pt x="9391" y="17550"/>
                    </a:lnTo>
                    <a:lnTo>
                      <a:pt x="9391" y="17550"/>
                    </a:lnTo>
                    <a:lnTo>
                      <a:pt x="10330" y="16200"/>
                    </a:lnTo>
                    <a:lnTo>
                      <a:pt x="12209" y="14850"/>
                    </a:lnTo>
                    <a:lnTo>
                      <a:pt x="13148" y="13500"/>
                    </a:lnTo>
                    <a:lnTo>
                      <a:pt x="15026" y="12150"/>
                    </a:lnTo>
                    <a:lnTo>
                      <a:pt x="15965" y="10800"/>
                    </a:lnTo>
                    <a:lnTo>
                      <a:pt x="16904" y="8100"/>
                    </a:lnTo>
                    <a:lnTo>
                      <a:pt x="18783" y="6750"/>
                    </a:lnTo>
                    <a:lnTo>
                      <a:pt x="19722" y="5400"/>
                    </a:lnTo>
                    <a:lnTo>
                      <a:pt x="21600" y="4050"/>
                    </a:lnTo>
                    <a:lnTo>
                      <a:pt x="18783" y="0"/>
                    </a:lnTo>
                    <a:lnTo>
                      <a:pt x="17843" y="1350"/>
                    </a:lnTo>
                    <a:lnTo>
                      <a:pt x="15965" y="2700"/>
                    </a:lnTo>
                    <a:lnTo>
                      <a:pt x="15026" y="4050"/>
                    </a:lnTo>
                    <a:lnTo>
                      <a:pt x="13148" y="5400"/>
                    </a:lnTo>
                    <a:lnTo>
                      <a:pt x="12209" y="8100"/>
                    </a:lnTo>
                    <a:lnTo>
                      <a:pt x="10330" y="9450"/>
                    </a:lnTo>
                    <a:lnTo>
                      <a:pt x="9391" y="10800"/>
                    </a:lnTo>
                    <a:lnTo>
                      <a:pt x="8452" y="12150"/>
                    </a:lnTo>
                    <a:lnTo>
                      <a:pt x="7513" y="12150"/>
                    </a:lnTo>
                    <a:lnTo>
                      <a:pt x="6574" y="13500"/>
                    </a:lnTo>
                    <a:lnTo>
                      <a:pt x="6574" y="13500"/>
                    </a:lnTo>
                    <a:lnTo>
                      <a:pt x="5635" y="13500"/>
                    </a:lnTo>
                    <a:lnTo>
                      <a:pt x="5635" y="14850"/>
                    </a:lnTo>
                    <a:lnTo>
                      <a:pt x="4696" y="14850"/>
                    </a:lnTo>
                    <a:lnTo>
                      <a:pt x="4696" y="14850"/>
                    </a:lnTo>
                    <a:lnTo>
                      <a:pt x="3757" y="14850"/>
                    </a:lnTo>
                    <a:lnTo>
                      <a:pt x="3757" y="14850"/>
                    </a:lnTo>
                    <a:lnTo>
                      <a:pt x="2817" y="16200"/>
                    </a:lnTo>
                    <a:lnTo>
                      <a:pt x="2817" y="16200"/>
                    </a:lnTo>
                    <a:lnTo>
                      <a:pt x="2817" y="16200"/>
                    </a:lnTo>
                    <a:lnTo>
                      <a:pt x="1878" y="16200"/>
                    </a:lnTo>
                    <a:lnTo>
                      <a:pt x="1878" y="16200"/>
                    </a:lnTo>
                    <a:lnTo>
                      <a:pt x="1878" y="16200"/>
                    </a:lnTo>
                    <a:lnTo>
                      <a:pt x="1878" y="16200"/>
                    </a:lnTo>
                    <a:lnTo>
                      <a:pt x="1878" y="14850"/>
                    </a:lnTo>
                    <a:lnTo>
                      <a:pt x="1878" y="14850"/>
                    </a:lnTo>
                    <a:lnTo>
                      <a:pt x="1878" y="14850"/>
                    </a:lnTo>
                    <a:lnTo>
                      <a:pt x="1878" y="14850"/>
                    </a:lnTo>
                    <a:lnTo>
                      <a:pt x="1878" y="14850"/>
                    </a:lnTo>
                    <a:lnTo>
                      <a:pt x="0" y="2025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01" name="Shape 1201"/>
              <p:cNvSpPr/>
              <p:nvPr/>
            </p:nvSpPr>
            <p:spPr>
              <a:xfrm>
                <a:off x="531812" y="957262"/>
                <a:ext cx="1111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257" y="0"/>
                    </a:moveTo>
                    <a:lnTo>
                      <a:pt x="9257" y="0"/>
                    </a:lnTo>
                    <a:lnTo>
                      <a:pt x="9257" y="1600"/>
                    </a:lnTo>
                    <a:lnTo>
                      <a:pt x="6171" y="3200"/>
                    </a:lnTo>
                    <a:lnTo>
                      <a:pt x="6171" y="4000"/>
                    </a:lnTo>
                    <a:lnTo>
                      <a:pt x="6171" y="5600"/>
                    </a:lnTo>
                    <a:lnTo>
                      <a:pt x="3086" y="7200"/>
                    </a:lnTo>
                    <a:lnTo>
                      <a:pt x="3086" y="8800"/>
                    </a:lnTo>
                    <a:lnTo>
                      <a:pt x="3086" y="10400"/>
                    </a:lnTo>
                    <a:lnTo>
                      <a:pt x="0" y="12000"/>
                    </a:lnTo>
                    <a:lnTo>
                      <a:pt x="0" y="12800"/>
                    </a:lnTo>
                    <a:lnTo>
                      <a:pt x="0" y="13600"/>
                    </a:lnTo>
                    <a:lnTo>
                      <a:pt x="0" y="14400"/>
                    </a:lnTo>
                    <a:lnTo>
                      <a:pt x="0" y="14400"/>
                    </a:lnTo>
                    <a:lnTo>
                      <a:pt x="0" y="15200"/>
                    </a:lnTo>
                    <a:lnTo>
                      <a:pt x="0" y="16000"/>
                    </a:lnTo>
                    <a:lnTo>
                      <a:pt x="0" y="16800"/>
                    </a:lnTo>
                    <a:lnTo>
                      <a:pt x="0" y="17600"/>
                    </a:lnTo>
                    <a:lnTo>
                      <a:pt x="3086" y="18400"/>
                    </a:lnTo>
                    <a:lnTo>
                      <a:pt x="3086" y="18400"/>
                    </a:lnTo>
                    <a:lnTo>
                      <a:pt x="3086" y="19200"/>
                    </a:lnTo>
                    <a:lnTo>
                      <a:pt x="3086" y="20000"/>
                    </a:lnTo>
                    <a:lnTo>
                      <a:pt x="6171" y="20000"/>
                    </a:lnTo>
                    <a:lnTo>
                      <a:pt x="6171" y="20000"/>
                    </a:lnTo>
                    <a:lnTo>
                      <a:pt x="6171" y="20800"/>
                    </a:lnTo>
                    <a:lnTo>
                      <a:pt x="6171" y="20800"/>
                    </a:lnTo>
                    <a:lnTo>
                      <a:pt x="9257" y="20800"/>
                    </a:lnTo>
                    <a:lnTo>
                      <a:pt x="9257" y="21600"/>
                    </a:lnTo>
                    <a:lnTo>
                      <a:pt x="9257" y="21600"/>
                    </a:lnTo>
                    <a:lnTo>
                      <a:pt x="12343" y="21600"/>
                    </a:lnTo>
                    <a:lnTo>
                      <a:pt x="18514" y="18400"/>
                    </a:lnTo>
                    <a:lnTo>
                      <a:pt x="18514" y="18400"/>
                    </a:lnTo>
                    <a:lnTo>
                      <a:pt x="18514" y="18400"/>
                    </a:lnTo>
                    <a:lnTo>
                      <a:pt x="18514" y="18400"/>
                    </a:lnTo>
                    <a:lnTo>
                      <a:pt x="15429" y="18400"/>
                    </a:lnTo>
                    <a:lnTo>
                      <a:pt x="15429" y="18400"/>
                    </a:lnTo>
                    <a:lnTo>
                      <a:pt x="15429" y="18400"/>
                    </a:lnTo>
                    <a:lnTo>
                      <a:pt x="15429" y="18400"/>
                    </a:lnTo>
                    <a:lnTo>
                      <a:pt x="15429" y="18400"/>
                    </a:lnTo>
                    <a:lnTo>
                      <a:pt x="15429" y="17600"/>
                    </a:lnTo>
                    <a:lnTo>
                      <a:pt x="15429" y="17600"/>
                    </a:lnTo>
                    <a:lnTo>
                      <a:pt x="15429" y="17600"/>
                    </a:lnTo>
                    <a:lnTo>
                      <a:pt x="15429" y="16800"/>
                    </a:lnTo>
                    <a:lnTo>
                      <a:pt x="15429" y="16800"/>
                    </a:lnTo>
                    <a:lnTo>
                      <a:pt x="15429" y="16000"/>
                    </a:lnTo>
                    <a:lnTo>
                      <a:pt x="15429" y="15200"/>
                    </a:lnTo>
                    <a:lnTo>
                      <a:pt x="15429" y="14400"/>
                    </a:lnTo>
                    <a:lnTo>
                      <a:pt x="15429" y="14400"/>
                    </a:lnTo>
                    <a:lnTo>
                      <a:pt x="15429" y="13600"/>
                    </a:lnTo>
                    <a:lnTo>
                      <a:pt x="15429" y="12800"/>
                    </a:lnTo>
                    <a:lnTo>
                      <a:pt x="15429" y="12000"/>
                    </a:lnTo>
                    <a:lnTo>
                      <a:pt x="15429" y="11200"/>
                    </a:lnTo>
                    <a:lnTo>
                      <a:pt x="15429" y="9600"/>
                    </a:lnTo>
                    <a:lnTo>
                      <a:pt x="15429" y="8000"/>
                    </a:lnTo>
                    <a:lnTo>
                      <a:pt x="18514" y="6400"/>
                    </a:lnTo>
                    <a:lnTo>
                      <a:pt x="18514" y="4800"/>
                    </a:lnTo>
                    <a:lnTo>
                      <a:pt x="18514" y="3200"/>
                    </a:lnTo>
                    <a:lnTo>
                      <a:pt x="21600" y="2400"/>
                    </a:lnTo>
                    <a:lnTo>
                      <a:pt x="21600" y="800"/>
                    </a:lnTo>
                    <a:lnTo>
                      <a:pt x="21600" y="800"/>
                    </a:lnTo>
                    <a:lnTo>
                      <a:pt x="92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02" name="Shape 1202"/>
              <p:cNvSpPr/>
              <p:nvPr/>
            </p:nvSpPr>
            <p:spPr>
              <a:xfrm>
                <a:off x="536575" y="915987"/>
                <a:ext cx="1111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086" y="2400"/>
                    </a:moveTo>
                    <a:lnTo>
                      <a:pt x="3086" y="2400"/>
                    </a:lnTo>
                    <a:lnTo>
                      <a:pt x="3086" y="2400"/>
                    </a:lnTo>
                    <a:lnTo>
                      <a:pt x="3086" y="2400"/>
                    </a:lnTo>
                    <a:lnTo>
                      <a:pt x="6171" y="3200"/>
                    </a:lnTo>
                    <a:lnTo>
                      <a:pt x="6171" y="3200"/>
                    </a:lnTo>
                    <a:lnTo>
                      <a:pt x="6171" y="3200"/>
                    </a:lnTo>
                    <a:lnTo>
                      <a:pt x="6171" y="3200"/>
                    </a:lnTo>
                    <a:lnTo>
                      <a:pt x="6171" y="3200"/>
                    </a:lnTo>
                    <a:lnTo>
                      <a:pt x="6171" y="3200"/>
                    </a:lnTo>
                    <a:lnTo>
                      <a:pt x="6171" y="4000"/>
                    </a:lnTo>
                    <a:lnTo>
                      <a:pt x="6171" y="4000"/>
                    </a:lnTo>
                    <a:lnTo>
                      <a:pt x="6171" y="4000"/>
                    </a:lnTo>
                    <a:lnTo>
                      <a:pt x="6171" y="4800"/>
                    </a:lnTo>
                    <a:lnTo>
                      <a:pt x="9257" y="4800"/>
                    </a:lnTo>
                    <a:lnTo>
                      <a:pt x="9257" y="5600"/>
                    </a:lnTo>
                    <a:lnTo>
                      <a:pt x="9257" y="6400"/>
                    </a:lnTo>
                    <a:lnTo>
                      <a:pt x="9257" y="6400"/>
                    </a:lnTo>
                    <a:lnTo>
                      <a:pt x="9257" y="7200"/>
                    </a:lnTo>
                    <a:lnTo>
                      <a:pt x="9257" y="8000"/>
                    </a:lnTo>
                    <a:lnTo>
                      <a:pt x="9257" y="8800"/>
                    </a:lnTo>
                    <a:lnTo>
                      <a:pt x="6171" y="8800"/>
                    </a:lnTo>
                    <a:lnTo>
                      <a:pt x="6171" y="10400"/>
                    </a:lnTo>
                    <a:lnTo>
                      <a:pt x="6171" y="12000"/>
                    </a:lnTo>
                    <a:lnTo>
                      <a:pt x="6171" y="13600"/>
                    </a:lnTo>
                    <a:lnTo>
                      <a:pt x="3086" y="15200"/>
                    </a:lnTo>
                    <a:lnTo>
                      <a:pt x="3086" y="16800"/>
                    </a:lnTo>
                    <a:lnTo>
                      <a:pt x="3086" y="17600"/>
                    </a:lnTo>
                    <a:lnTo>
                      <a:pt x="0" y="19200"/>
                    </a:lnTo>
                    <a:lnTo>
                      <a:pt x="0" y="20800"/>
                    </a:lnTo>
                    <a:lnTo>
                      <a:pt x="12343" y="21600"/>
                    </a:lnTo>
                    <a:lnTo>
                      <a:pt x="15429" y="20000"/>
                    </a:lnTo>
                    <a:lnTo>
                      <a:pt x="15429" y="18400"/>
                    </a:lnTo>
                    <a:lnTo>
                      <a:pt x="15429" y="16800"/>
                    </a:lnTo>
                    <a:lnTo>
                      <a:pt x="18514" y="15200"/>
                    </a:lnTo>
                    <a:lnTo>
                      <a:pt x="18514" y="14400"/>
                    </a:lnTo>
                    <a:lnTo>
                      <a:pt x="18514" y="12800"/>
                    </a:lnTo>
                    <a:lnTo>
                      <a:pt x="21600" y="11200"/>
                    </a:lnTo>
                    <a:lnTo>
                      <a:pt x="21600" y="9600"/>
                    </a:lnTo>
                    <a:lnTo>
                      <a:pt x="21600" y="8800"/>
                    </a:lnTo>
                    <a:lnTo>
                      <a:pt x="21600" y="8000"/>
                    </a:lnTo>
                    <a:lnTo>
                      <a:pt x="21600" y="7200"/>
                    </a:lnTo>
                    <a:lnTo>
                      <a:pt x="21600" y="6400"/>
                    </a:lnTo>
                    <a:lnTo>
                      <a:pt x="21600" y="6400"/>
                    </a:lnTo>
                    <a:lnTo>
                      <a:pt x="21600" y="5600"/>
                    </a:lnTo>
                    <a:lnTo>
                      <a:pt x="21600" y="4800"/>
                    </a:lnTo>
                    <a:lnTo>
                      <a:pt x="21600" y="4000"/>
                    </a:lnTo>
                    <a:lnTo>
                      <a:pt x="21600" y="3200"/>
                    </a:lnTo>
                    <a:lnTo>
                      <a:pt x="18514" y="3200"/>
                    </a:lnTo>
                    <a:lnTo>
                      <a:pt x="18514" y="2400"/>
                    </a:lnTo>
                    <a:lnTo>
                      <a:pt x="18514" y="1600"/>
                    </a:lnTo>
                    <a:lnTo>
                      <a:pt x="18514" y="1600"/>
                    </a:lnTo>
                    <a:lnTo>
                      <a:pt x="15429" y="800"/>
                    </a:lnTo>
                    <a:lnTo>
                      <a:pt x="15429" y="800"/>
                    </a:lnTo>
                    <a:lnTo>
                      <a:pt x="15429" y="800"/>
                    </a:lnTo>
                    <a:lnTo>
                      <a:pt x="15429" y="800"/>
                    </a:lnTo>
                    <a:lnTo>
                      <a:pt x="12343" y="0"/>
                    </a:lnTo>
                    <a:lnTo>
                      <a:pt x="12343" y="0"/>
                    </a:lnTo>
                    <a:lnTo>
                      <a:pt x="12343" y="0"/>
                    </a:lnTo>
                    <a:lnTo>
                      <a:pt x="12343" y="0"/>
                    </a:lnTo>
                    <a:lnTo>
                      <a:pt x="3086" y="2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03" name="Shape 1203"/>
              <p:cNvSpPr/>
              <p:nvPr/>
            </p:nvSpPr>
            <p:spPr>
              <a:xfrm>
                <a:off x="503237" y="914400"/>
                <a:ext cx="39688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28" y="21600"/>
                    </a:moveTo>
                    <a:lnTo>
                      <a:pt x="1728" y="21600"/>
                    </a:lnTo>
                    <a:lnTo>
                      <a:pt x="3456" y="20160"/>
                    </a:lnTo>
                    <a:lnTo>
                      <a:pt x="5184" y="18720"/>
                    </a:lnTo>
                    <a:lnTo>
                      <a:pt x="6048" y="17280"/>
                    </a:lnTo>
                    <a:lnTo>
                      <a:pt x="7776" y="14400"/>
                    </a:lnTo>
                    <a:lnTo>
                      <a:pt x="8640" y="12960"/>
                    </a:lnTo>
                    <a:lnTo>
                      <a:pt x="10368" y="11520"/>
                    </a:lnTo>
                    <a:lnTo>
                      <a:pt x="12096" y="10080"/>
                    </a:lnTo>
                    <a:lnTo>
                      <a:pt x="12960" y="8640"/>
                    </a:lnTo>
                    <a:lnTo>
                      <a:pt x="13824" y="8640"/>
                    </a:lnTo>
                    <a:lnTo>
                      <a:pt x="13824" y="8640"/>
                    </a:lnTo>
                    <a:lnTo>
                      <a:pt x="14688" y="7200"/>
                    </a:lnTo>
                    <a:lnTo>
                      <a:pt x="14688" y="7200"/>
                    </a:lnTo>
                    <a:lnTo>
                      <a:pt x="15552" y="7200"/>
                    </a:lnTo>
                    <a:lnTo>
                      <a:pt x="16416" y="5760"/>
                    </a:lnTo>
                    <a:lnTo>
                      <a:pt x="16416" y="5760"/>
                    </a:lnTo>
                    <a:lnTo>
                      <a:pt x="17280" y="5760"/>
                    </a:lnTo>
                    <a:lnTo>
                      <a:pt x="17280" y="5760"/>
                    </a:lnTo>
                    <a:lnTo>
                      <a:pt x="18144" y="5760"/>
                    </a:lnTo>
                    <a:lnTo>
                      <a:pt x="18144" y="5760"/>
                    </a:lnTo>
                    <a:lnTo>
                      <a:pt x="18144" y="5760"/>
                    </a:lnTo>
                    <a:lnTo>
                      <a:pt x="18144" y="5760"/>
                    </a:lnTo>
                    <a:lnTo>
                      <a:pt x="19008" y="5760"/>
                    </a:lnTo>
                    <a:lnTo>
                      <a:pt x="19008" y="5760"/>
                    </a:lnTo>
                    <a:lnTo>
                      <a:pt x="19008" y="5760"/>
                    </a:lnTo>
                    <a:lnTo>
                      <a:pt x="19008" y="5760"/>
                    </a:lnTo>
                    <a:lnTo>
                      <a:pt x="19008" y="5760"/>
                    </a:lnTo>
                    <a:lnTo>
                      <a:pt x="19008" y="5760"/>
                    </a:lnTo>
                    <a:lnTo>
                      <a:pt x="19008" y="5760"/>
                    </a:lnTo>
                    <a:lnTo>
                      <a:pt x="21600" y="1440"/>
                    </a:lnTo>
                    <a:lnTo>
                      <a:pt x="20736" y="1440"/>
                    </a:lnTo>
                    <a:lnTo>
                      <a:pt x="20736" y="0"/>
                    </a:lnTo>
                    <a:lnTo>
                      <a:pt x="20736" y="0"/>
                    </a:lnTo>
                    <a:lnTo>
                      <a:pt x="19872" y="0"/>
                    </a:lnTo>
                    <a:lnTo>
                      <a:pt x="19872" y="0"/>
                    </a:lnTo>
                    <a:lnTo>
                      <a:pt x="19008" y="0"/>
                    </a:lnTo>
                    <a:lnTo>
                      <a:pt x="19008" y="0"/>
                    </a:lnTo>
                    <a:lnTo>
                      <a:pt x="19008" y="0"/>
                    </a:lnTo>
                    <a:lnTo>
                      <a:pt x="18144" y="0"/>
                    </a:lnTo>
                    <a:lnTo>
                      <a:pt x="17280" y="0"/>
                    </a:lnTo>
                    <a:lnTo>
                      <a:pt x="17280" y="0"/>
                    </a:lnTo>
                    <a:lnTo>
                      <a:pt x="16416" y="0"/>
                    </a:lnTo>
                    <a:lnTo>
                      <a:pt x="15552" y="0"/>
                    </a:lnTo>
                    <a:lnTo>
                      <a:pt x="14688" y="1440"/>
                    </a:lnTo>
                    <a:lnTo>
                      <a:pt x="14688" y="1440"/>
                    </a:lnTo>
                    <a:lnTo>
                      <a:pt x="13824" y="1440"/>
                    </a:lnTo>
                    <a:lnTo>
                      <a:pt x="12960" y="1440"/>
                    </a:lnTo>
                    <a:lnTo>
                      <a:pt x="12096" y="2880"/>
                    </a:lnTo>
                    <a:lnTo>
                      <a:pt x="12096" y="2880"/>
                    </a:lnTo>
                    <a:lnTo>
                      <a:pt x="11232" y="4320"/>
                    </a:lnTo>
                    <a:lnTo>
                      <a:pt x="9504" y="5760"/>
                    </a:lnTo>
                    <a:lnTo>
                      <a:pt x="8640" y="7200"/>
                    </a:lnTo>
                    <a:lnTo>
                      <a:pt x="6912" y="8640"/>
                    </a:lnTo>
                    <a:lnTo>
                      <a:pt x="5184" y="10080"/>
                    </a:lnTo>
                    <a:lnTo>
                      <a:pt x="4320" y="11520"/>
                    </a:lnTo>
                    <a:lnTo>
                      <a:pt x="2592" y="12960"/>
                    </a:lnTo>
                    <a:lnTo>
                      <a:pt x="864" y="14400"/>
                    </a:lnTo>
                    <a:lnTo>
                      <a:pt x="0" y="17280"/>
                    </a:lnTo>
                    <a:lnTo>
                      <a:pt x="0" y="17280"/>
                    </a:lnTo>
                    <a:lnTo>
                      <a:pt x="1728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04" name="Shape 1204"/>
              <p:cNvSpPr/>
              <p:nvPr/>
            </p:nvSpPr>
            <p:spPr>
              <a:xfrm>
                <a:off x="466725" y="933450"/>
                <a:ext cx="39688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0160"/>
                    </a:moveTo>
                    <a:lnTo>
                      <a:pt x="0" y="20160"/>
                    </a:lnTo>
                    <a:lnTo>
                      <a:pt x="864" y="20160"/>
                    </a:lnTo>
                    <a:lnTo>
                      <a:pt x="864" y="20160"/>
                    </a:lnTo>
                    <a:lnTo>
                      <a:pt x="864" y="20160"/>
                    </a:lnTo>
                    <a:lnTo>
                      <a:pt x="1728" y="20160"/>
                    </a:lnTo>
                    <a:lnTo>
                      <a:pt x="1728" y="21600"/>
                    </a:lnTo>
                    <a:lnTo>
                      <a:pt x="1728" y="21600"/>
                    </a:lnTo>
                    <a:lnTo>
                      <a:pt x="2592" y="21600"/>
                    </a:lnTo>
                    <a:lnTo>
                      <a:pt x="2592" y="21600"/>
                    </a:lnTo>
                    <a:lnTo>
                      <a:pt x="3456" y="21600"/>
                    </a:lnTo>
                    <a:lnTo>
                      <a:pt x="4320" y="21600"/>
                    </a:lnTo>
                    <a:lnTo>
                      <a:pt x="4320" y="21600"/>
                    </a:lnTo>
                    <a:lnTo>
                      <a:pt x="5184" y="21600"/>
                    </a:lnTo>
                    <a:lnTo>
                      <a:pt x="6048" y="20160"/>
                    </a:lnTo>
                    <a:lnTo>
                      <a:pt x="6912" y="20160"/>
                    </a:lnTo>
                    <a:lnTo>
                      <a:pt x="6912" y="20160"/>
                    </a:lnTo>
                    <a:lnTo>
                      <a:pt x="7776" y="18720"/>
                    </a:lnTo>
                    <a:lnTo>
                      <a:pt x="8640" y="18720"/>
                    </a:lnTo>
                    <a:lnTo>
                      <a:pt x="9504" y="18720"/>
                    </a:lnTo>
                    <a:lnTo>
                      <a:pt x="9504" y="17280"/>
                    </a:lnTo>
                    <a:lnTo>
                      <a:pt x="10368" y="17280"/>
                    </a:lnTo>
                    <a:lnTo>
                      <a:pt x="12096" y="15840"/>
                    </a:lnTo>
                    <a:lnTo>
                      <a:pt x="12960" y="14400"/>
                    </a:lnTo>
                    <a:lnTo>
                      <a:pt x="14688" y="12960"/>
                    </a:lnTo>
                    <a:lnTo>
                      <a:pt x="16416" y="11520"/>
                    </a:lnTo>
                    <a:lnTo>
                      <a:pt x="17280" y="10080"/>
                    </a:lnTo>
                    <a:lnTo>
                      <a:pt x="19008" y="7200"/>
                    </a:lnTo>
                    <a:lnTo>
                      <a:pt x="19872" y="5760"/>
                    </a:lnTo>
                    <a:lnTo>
                      <a:pt x="21600" y="4320"/>
                    </a:lnTo>
                    <a:lnTo>
                      <a:pt x="19872" y="0"/>
                    </a:lnTo>
                    <a:lnTo>
                      <a:pt x="18144" y="1440"/>
                    </a:lnTo>
                    <a:lnTo>
                      <a:pt x="16416" y="2880"/>
                    </a:lnTo>
                    <a:lnTo>
                      <a:pt x="15552" y="4320"/>
                    </a:lnTo>
                    <a:lnTo>
                      <a:pt x="13824" y="5760"/>
                    </a:lnTo>
                    <a:lnTo>
                      <a:pt x="12096" y="7200"/>
                    </a:lnTo>
                    <a:lnTo>
                      <a:pt x="11232" y="8640"/>
                    </a:lnTo>
                    <a:lnTo>
                      <a:pt x="9504" y="10080"/>
                    </a:lnTo>
                    <a:lnTo>
                      <a:pt x="8640" y="11520"/>
                    </a:lnTo>
                    <a:lnTo>
                      <a:pt x="7776" y="12960"/>
                    </a:lnTo>
                    <a:lnTo>
                      <a:pt x="7776" y="12960"/>
                    </a:lnTo>
                    <a:lnTo>
                      <a:pt x="6912" y="12960"/>
                    </a:lnTo>
                    <a:lnTo>
                      <a:pt x="6048" y="14400"/>
                    </a:lnTo>
                    <a:lnTo>
                      <a:pt x="6048" y="14400"/>
                    </a:lnTo>
                    <a:lnTo>
                      <a:pt x="5184" y="14400"/>
                    </a:lnTo>
                    <a:lnTo>
                      <a:pt x="5184" y="14400"/>
                    </a:lnTo>
                    <a:lnTo>
                      <a:pt x="4320" y="14400"/>
                    </a:lnTo>
                    <a:lnTo>
                      <a:pt x="4320" y="14400"/>
                    </a:lnTo>
                    <a:lnTo>
                      <a:pt x="3456" y="14400"/>
                    </a:lnTo>
                    <a:lnTo>
                      <a:pt x="3456" y="14400"/>
                    </a:lnTo>
                    <a:lnTo>
                      <a:pt x="3456" y="14400"/>
                    </a:lnTo>
                    <a:lnTo>
                      <a:pt x="2592" y="14400"/>
                    </a:lnTo>
                    <a:lnTo>
                      <a:pt x="2592" y="14400"/>
                    </a:lnTo>
                    <a:lnTo>
                      <a:pt x="2592" y="14400"/>
                    </a:lnTo>
                    <a:lnTo>
                      <a:pt x="2592" y="14400"/>
                    </a:lnTo>
                    <a:lnTo>
                      <a:pt x="2592" y="14400"/>
                    </a:lnTo>
                    <a:lnTo>
                      <a:pt x="2592" y="14400"/>
                    </a:lnTo>
                    <a:lnTo>
                      <a:pt x="2592" y="14400"/>
                    </a:lnTo>
                    <a:lnTo>
                      <a:pt x="2592" y="14400"/>
                    </a:lnTo>
                    <a:lnTo>
                      <a:pt x="2592" y="14400"/>
                    </a:lnTo>
                    <a:lnTo>
                      <a:pt x="0" y="2016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05" name="Shape 1205"/>
              <p:cNvSpPr/>
              <p:nvPr/>
            </p:nvSpPr>
            <p:spPr>
              <a:xfrm>
                <a:off x="461962" y="912812"/>
                <a:ext cx="1111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171" y="0"/>
                    </a:moveTo>
                    <a:lnTo>
                      <a:pt x="6171" y="0"/>
                    </a:lnTo>
                    <a:lnTo>
                      <a:pt x="6171" y="1600"/>
                    </a:lnTo>
                    <a:lnTo>
                      <a:pt x="6171" y="2400"/>
                    </a:lnTo>
                    <a:lnTo>
                      <a:pt x="6171" y="4000"/>
                    </a:lnTo>
                    <a:lnTo>
                      <a:pt x="3086" y="5600"/>
                    </a:lnTo>
                    <a:lnTo>
                      <a:pt x="3086" y="7200"/>
                    </a:lnTo>
                    <a:lnTo>
                      <a:pt x="3086" y="8800"/>
                    </a:lnTo>
                    <a:lnTo>
                      <a:pt x="0" y="10400"/>
                    </a:lnTo>
                    <a:lnTo>
                      <a:pt x="0" y="12000"/>
                    </a:lnTo>
                    <a:lnTo>
                      <a:pt x="0" y="12000"/>
                    </a:lnTo>
                    <a:lnTo>
                      <a:pt x="0" y="12800"/>
                    </a:lnTo>
                    <a:lnTo>
                      <a:pt x="0" y="13600"/>
                    </a:lnTo>
                    <a:lnTo>
                      <a:pt x="0" y="14400"/>
                    </a:lnTo>
                    <a:lnTo>
                      <a:pt x="0" y="15200"/>
                    </a:lnTo>
                    <a:lnTo>
                      <a:pt x="0" y="16000"/>
                    </a:lnTo>
                    <a:lnTo>
                      <a:pt x="0" y="16800"/>
                    </a:lnTo>
                    <a:lnTo>
                      <a:pt x="0" y="16800"/>
                    </a:lnTo>
                    <a:lnTo>
                      <a:pt x="0" y="17600"/>
                    </a:lnTo>
                    <a:lnTo>
                      <a:pt x="0" y="18400"/>
                    </a:lnTo>
                    <a:lnTo>
                      <a:pt x="3086" y="19200"/>
                    </a:lnTo>
                    <a:lnTo>
                      <a:pt x="3086" y="19200"/>
                    </a:lnTo>
                    <a:lnTo>
                      <a:pt x="3086" y="20000"/>
                    </a:lnTo>
                    <a:lnTo>
                      <a:pt x="3086" y="20000"/>
                    </a:lnTo>
                    <a:lnTo>
                      <a:pt x="6171" y="20000"/>
                    </a:lnTo>
                    <a:lnTo>
                      <a:pt x="6171" y="20800"/>
                    </a:lnTo>
                    <a:lnTo>
                      <a:pt x="6171" y="20800"/>
                    </a:lnTo>
                    <a:lnTo>
                      <a:pt x="9257" y="20800"/>
                    </a:lnTo>
                    <a:lnTo>
                      <a:pt x="9257" y="21600"/>
                    </a:lnTo>
                    <a:lnTo>
                      <a:pt x="9257" y="21600"/>
                    </a:lnTo>
                    <a:lnTo>
                      <a:pt x="18514" y="18400"/>
                    </a:lnTo>
                    <a:lnTo>
                      <a:pt x="15429" y="18400"/>
                    </a:lnTo>
                    <a:lnTo>
                      <a:pt x="15429" y="18400"/>
                    </a:lnTo>
                    <a:lnTo>
                      <a:pt x="15429" y="18400"/>
                    </a:lnTo>
                    <a:lnTo>
                      <a:pt x="15429" y="18400"/>
                    </a:lnTo>
                    <a:lnTo>
                      <a:pt x="15429" y="18400"/>
                    </a:lnTo>
                    <a:lnTo>
                      <a:pt x="15429" y="18400"/>
                    </a:lnTo>
                    <a:lnTo>
                      <a:pt x="15429" y="17600"/>
                    </a:lnTo>
                    <a:lnTo>
                      <a:pt x="15429" y="17600"/>
                    </a:lnTo>
                    <a:lnTo>
                      <a:pt x="15429" y="17600"/>
                    </a:lnTo>
                    <a:lnTo>
                      <a:pt x="15429" y="17600"/>
                    </a:lnTo>
                    <a:lnTo>
                      <a:pt x="15429" y="16800"/>
                    </a:lnTo>
                    <a:lnTo>
                      <a:pt x="12343" y="16800"/>
                    </a:lnTo>
                    <a:lnTo>
                      <a:pt x="12343" y="16000"/>
                    </a:lnTo>
                    <a:lnTo>
                      <a:pt x="12343" y="16000"/>
                    </a:lnTo>
                    <a:lnTo>
                      <a:pt x="12343" y="15200"/>
                    </a:lnTo>
                    <a:lnTo>
                      <a:pt x="12343" y="14400"/>
                    </a:lnTo>
                    <a:lnTo>
                      <a:pt x="12343" y="13600"/>
                    </a:lnTo>
                    <a:lnTo>
                      <a:pt x="12343" y="13600"/>
                    </a:lnTo>
                    <a:lnTo>
                      <a:pt x="12343" y="12800"/>
                    </a:lnTo>
                    <a:lnTo>
                      <a:pt x="12343" y="12000"/>
                    </a:lnTo>
                    <a:lnTo>
                      <a:pt x="15429" y="10400"/>
                    </a:lnTo>
                    <a:lnTo>
                      <a:pt x="15429" y="8800"/>
                    </a:lnTo>
                    <a:lnTo>
                      <a:pt x="15429" y="8000"/>
                    </a:lnTo>
                    <a:lnTo>
                      <a:pt x="18514" y="6400"/>
                    </a:lnTo>
                    <a:lnTo>
                      <a:pt x="18514" y="4800"/>
                    </a:lnTo>
                    <a:lnTo>
                      <a:pt x="18514" y="3200"/>
                    </a:lnTo>
                    <a:lnTo>
                      <a:pt x="18514" y="160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617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06" name="Shape 1206"/>
              <p:cNvSpPr/>
              <p:nvPr/>
            </p:nvSpPr>
            <p:spPr>
              <a:xfrm>
                <a:off x="465137" y="869950"/>
                <a:ext cx="1111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171" y="3200"/>
                    </a:moveTo>
                    <a:lnTo>
                      <a:pt x="6171" y="3200"/>
                    </a:lnTo>
                    <a:lnTo>
                      <a:pt x="6171" y="3200"/>
                    </a:lnTo>
                    <a:lnTo>
                      <a:pt x="6171" y="3200"/>
                    </a:lnTo>
                    <a:lnTo>
                      <a:pt x="6171" y="3200"/>
                    </a:lnTo>
                    <a:lnTo>
                      <a:pt x="6171" y="3200"/>
                    </a:lnTo>
                    <a:lnTo>
                      <a:pt x="6171" y="3200"/>
                    </a:lnTo>
                    <a:lnTo>
                      <a:pt x="6171" y="4000"/>
                    </a:lnTo>
                    <a:lnTo>
                      <a:pt x="6171" y="4000"/>
                    </a:lnTo>
                    <a:lnTo>
                      <a:pt x="6171" y="4000"/>
                    </a:lnTo>
                    <a:lnTo>
                      <a:pt x="9257" y="4000"/>
                    </a:lnTo>
                    <a:lnTo>
                      <a:pt x="9257" y="4800"/>
                    </a:lnTo>
                    <a:lnTo>
                      <a:pt x="9257" y="4800"/>
                    </a:lnTo>
                    <a:lnTo>
                      <a:pt x="9257" y="4800"/>
                    </a:lnTo>
                    <a:lnTo>
                      <a:pt x="9257" y="5600"/>
                    </a:lnTo>
                    <a:lnTo>
                      <a:pt x="9257" y="6400"/>
                    </a:lnTo>
                    <a:lnTo>
                      <a:pt x="9257" y="6400"/>
                    </a:lnTo>
                    <a:lnTo>
                      <a:pt x="9257" y="7200"/>
                    </a:lnTo>
                    <a:lnTo>
                      <a:pt x="9257" y="8000"/>
                    </a:lnTo>
                    <a:lnTo>
                      <a:pt x="9257" y="8800"/>
                    </a:lnTo>
                    <a:lnTo>
                      <a:pt x="9257" y="8800"/>
                    </a:lnTo>
                    <a:lnTo>
                      <a:pt x="9257" y="9600"/>
                    </a:lnTo>
                    <a:lnTo>
                      <a:pt x="9257" y="11200"/>
                    </a:lnTo>
                    <a:lnTo>
                      <a:pt x="6171" y="12800"/>
                    </a:lnTo>
                    <a:lnTo>
                      <a:pt x="6171" y="13600"/>
                    </a:lnTo>
                    <a:lnTo>
                      <a:pt x="6171" y="15200"/>
                    </a:lnTo>
                    <a:lnTo>
                      <a:pt x="3086" y="16800"/>
                    </a:lnTo>
                    <a:lnTo>
                      <a:pt x="3086" y="18400"/>
                    </a:lnTo>
                    <a:lnTo>
                      <a:pt x="3086" y="20000"/>
                    </a:lnTo>
                    <a:lnTo>
                      <a:pt x="0" y="21600"/>
                    </a:lnTo>
                    <a:lnTo>
                      <a:pt x="15429" y="21600"/>
                    </a:lnTo>
                    <a:lnTo>
                      <a:pt x="15429" y="20800"/>
                    </a:lnTo>
                    <a:lnTo>
                      <a:pt x="15429" y="19200"/>
                    </a:lnTo>
                    <a:lnTo>
                      <a:pt x="15429" y="17600"/>
                    </a:lnTo>
                    <a:lnTo>
                      <a:pt x="18514" y="16000"/>
                    </a:lnTo>
                    <a:lnTo>
                      <a:pt x="18514" y="14400"/>
                    </a:lnTo>
                    <a:lnTo>
                      <a:pt x="18514" y="12800"/>
                    </a:lnTo>
                    <a:lnTo>
                      <a:pt x="21600" y="11200"/>
                    </a:lnTo>
                    <a:lnTo>
                      <a:pt x="21600" y="10400"/>
                    </a:lnTo>
                    <a:lnTo>
                      <a:pt x="21600" y="9600"/>
                    </a:lnTo>
                    <a:lnTo>
                      <a:pt x="21600" y="8800"/>
                    </a:lnTo>
                    <a:lnTo>
                      <a:pt x="21600" y="8000"/>
                    </a:lnTo>
                    <a:lnTo>
                      <a:pt x="21600" y="7200"/>
                    </a:lnTo>
                    <a:lnTo>
                      <a:pt x="21600" y="6400"/>
                    </a:lnTo>
                    <a:lnTo>
                      <a:pt x="21600" y="5600"/>
                    </a:lnTo>
                    <a:lnTo>
                      <a:pt x="21600" y="5600"/>
                    </a:lnTo>
                    <a:lnTo>
                      <a:pt x="21600" y="4800"/>
                    </a:lnTo>
                    <a:lnTo>
                      <a:pt x="21600" y="4000"/>
                    </a:lnTo>
                    <a:lnTo>
                      <a:pt x="21600" y="3200"/>
                    </a:lnTo>
                    <a:lnTo>
                      <a:pt x="21600" y="3200"/>
                    </a:lnTo>
                    <a:lnTo>
                      <a:pt x="18514" y="2400"/>
                    </a:lnTo>
                    <a:lnTo>
                      <a:pt x="18514" y="1600"/>
                    </a:lnTo>
                    <a:lnTo>
                      <a:pt x="18514" y="1600"/>
                    </a:lnTo>
                    <a:lnTo>
                      <a:pt x="18514" y="1600"/>
                    </a:lnTo>
                    <a:lnTo>
                      <a:pt x="15429" y="800"/>
                    </a:lnTo>
                    <a:lnTo>
                      <a:pt x="15429" y="800"/>
                    </a:lnTo>
                    <a:lnTo>
                      <a:pt x="15429" y="800"/>
                    </a:lnTo>
                    <a:lnTo>
                      <a:pt x="12343" y="800"/>
                    </a:lnTo>
                    <a:lnTo>
                      <a:pt x="12343" y="0"/>
                    </a:lnTo>
                    <a:lnTo>
                      <a:pt x="12343" y="0"/>
                    </a:lnTo>
                    <a:lnTo>
                      <a:pt x="6171" y="3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07" name="Shape 1207"/>
              <p:cNvSpPr/>
              <p:nvPr/>
            </p:nvSpPr>
            <p:spPr>
              <a:xfrm>
                <a:off x="431800" y="869950"/>
                <a:ext cx="39688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592" y="21600"/>
                    </a:moveTo>
                    <a:lnTo>
                      <a:pt x="2592" y="21600"/>
                    </a:lnTo>
                    <a:lnTo>
                      <a:pt x="3456" y="20160"/>
                    </a:lnTo>
                    <a:lnTo>
                      <a:pt x="5184" y="18720"/>
                    </a:lnTo>
                    <a:lnTo>
                      <a:pt x="6048" y="17280"/>
                    </a:lnTo>
                    <a:lnTo>
                      <a:pt x="7776" y="15840"/>
                    </a:lnTo>
                    <a:lnTo>
                      <a:pt x="8640" y="14400"/>
                    </a:lnTo>
                    <a:lnTo>
                      <a:pt x="10368" y="11520"/>
                    </a:lnTo>
                    <a:lnTo>
                      <a:pt x="11232" y="10080"/>
                    </a:lnTo>
                    <a:lnTo>
                      <a:pt x="12960" y="8640"/>
                    </a:lnTo>
                    <a:lnTo>
                      <a:pt x="13824" y="8640"/>
                    </a:lnTo>
                    <a:lnTo>
                      <a:pt x="13824" y="8640"/>
                    </a:lnTo>
                    <a:lnTo>
                      <a:pt x="14688" y="7200"/>
                    </a:lnTo>
                    <a:lnTo>
                      <a:pt x="15552" y="7200"/>
                    </a:lnTo>
                    <a:lnTo>
                      <a:pt x="15552" y="7200"/>
                    </a:lnTo>
                    <a:lnTo>
                      <a:pt x="16416" y="5760"/>
                    </a:lnTo>
                    <a:lnTo>
                      <a:pt x="17280" y="5760"/>
                    </a:lnTo>
                    <a:lnTo>
                      <a:pt x="17280" y="5760"/>
                    </a:lnTo>
                    <a:lnTo>
                      <a:pt x="18144" y="5760"/>
                    </a:lnTo>
                    <a:lnTo>
                      <a:pt x="18144" y="5760"/>
                    </a:lnTo>
                    <a:lnTo>
                      <a:pt x="18144" y="5760"/>
                    </a:lnTo>
                    <a:lnTo>
                      <a:pt x="19008" y="5760"/>
                    </a:lnTo>
                    <a:lnTo>
                      <a:pt x="19008" y="5760"/>
                    </a:lnTo>
                    <a:lnTo>
                      <a:pt x="19008" y="5760"/>
                    </a:lnTo>
                    <a:lnTo>
                      <a:pt x="19008" y="5760"/>
                    </a:lnTo>
                    <a:lnTo>
                      <a:pt x="19008" y="5760"/>
                    </a:lnTo>
                    <a:lnTo>
                      <a:pt x="19872" y="5760"/>
                    </a:lnTo>
                    <a:lnTo>
                      <a:pt x="19872" y="5760"/>
                    </a:lnTo>
                    <a:lnTo>
                      <a:pt x="19872" y="5760"/>
                    </a:lnTo>
                    <a:lnTo>
                      <a:pt x="19872" y="576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20736" y="0"/>
                    </a:lnTo>
                    <a:lnTo>
                      <a:pt x="20736" y="0"/>
                    </a:lnTo>
                    <a:lnTo>
                      <a:pt x="20736" y="0"/>
                    </a:lnTo>
                    <a:lnTo>
                      <a:pt x="19872" y="0"/>
                    </a:lnTo>
                    <a:lnTo>
                      <a:pt x="19872" y="0"/>
                    </a:lnTo>
                    <a:lnTo>
                      <a:pt x="19872" y="0"/>
                    </a:lnTo>
                    <a:lnTo>
                      <a:pt x="19008" y="0"/>
                    </a:lnTo>
                    <a:lnTo>
                      <a:pt x="18144" y="0"/>
                    </a:lnTo>
                    <a:lnTo>
                      <a:pt x="17280" y="0"/>
                    </a:lnTo>
                    <a:lnTo>
                      <a:pt x="17280" y="0"/>
                    </a:lnTo>
                    <a:lnTo>
                      <a:pt x="16416" y="0"/>
                    </a:lnTo>
                    <a:lnTo>
                      <a:pt x="15552" y="0"/>
                    </a:lnTo>
                    <a:lnTo>
                      <a:pt x="14688" y="0"/>
                    </a:lnTo>
                    <a:lnTo>
                      <a:pt x="14688" y="1440"/>
                    </a:lnTo>
                    <a:lnTo>
                      <a:pt x="13824" y="1440"/>
                    </a:lnTo>
                    <a:lnTo>
                      <a:pt x="12960" y="1440"/>
                    </a:lnTo>
                    <a:lnTo>
                      <a:pt x="12096" y="2880"/>
                    </a:lnTo>
                    <a:lnTo>
                      <a:pt x="12096" y="2880"/>
                    </a:lnTo>
                    <a:lnTo>
                      <a:pt x="11232" y="4320"/>
                    </a:lnTo>
                    <a:lnTo>
                      <a:pt x="9504" y="5760"/>
                    </a:lnTo>
                    <a:lnTo>
                      <a:pt x="7776" y="7200"/>
                    </a:lnTo>
                    <a:lnTo>
                      <a:pt x="6912" y="8640"/>
                    </a:lnTo>
                    <a:lnTo>
                      <a:pt x="5184" y="10080"/>
                    </a:lnTo>
                    <a:lnTo>
                      <a:pt x="4320" y="11520"/>
                    </a:lnTo>
                    <a:lnTo>
                      <a:pt x="2592" y="12960"/>
                    </a:lnTo>
                    <a:lnTo>
                      <a:pt x="1728" y="14400"/>
                    </a:lnTo>
                    <a:lnTo>
                      <a:pt x="0" y="15840"/>
                    </a:lnTo>
                    <a:lnTo>
                      <a:pt x="0" y="15840"/>
                    </a:lnTo>
                    <a:lnTo>
                      <a:pt x="2592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08" name="Shape 1208"/>
              <p:cNvSpPr/>
              <p:nvPr/>
            </p:nvSpPr>
            <p:spPr>
              <a:xfrm>
                <a:off x="431800" y="887412"/>
                <a:ext cx="1588" cy="1588"/>
              </a:xfrm>
              <a:prstGeom prst="rect">
                <a:avLst/>
              </a:prstGeom>
              <a:solidFill>
                <a:srgbClr val="00000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09" name="Shape 1209"/>
              <p:cNvSpPr/>
              <p:nvPr/>
            </p:nvSpPr>
            <p:spPr>
              <a:xfrm>
                <a:off x="400050" y="887412"/>
                <a:ext cx="36513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0329"/>
                    </a:moveTo>
                    <a:lnTo>
                      <a:pt x="0" y="20329"/>
                    </a:lnTo>
                    <a:lnTo>
                      <a:pt x="0" y="20329"/>
                    </a:lnTo>
                    <a:lnTo>
                      <a:pt x="0" y="20329"/>
                    </a:lnTo>
                    <a:lnTo>
                      <a:pt x="939" y="20329"/>
                    </a:lnTo>
                    <a:lnTo>
                      <a:pt x="939" y="20329"/>
                    </a:lnTo>
                    <a:lnTo>
                      <a:pt x="939" y="20329"/>
                    </a:lnTo>
                    <a:lnTo>
                      <a:pt x="1878" y="20329"/>
                    </a:lnTo>
                    <a:lnTo>
                      <a:pt x="1878" y="21600"/>
                    </a:lnTo>
                    <a:lnTo>
                      <a:pt x="2817" y="21600"/>
                    </a:lnTo>
                    <a:lnTo>
                      <a:pt x="2817" y="21600"/>
                    </a:lnTo>
                    <a:lnTo>
                      <a:pt x="3757" y="20329"/>
                    </a:lnTo>
                    <a:lnTo>
                      <a:pt x="4696" y="20329"/>
                    </a:lnTo>
                    <a:lnTo>
                      <a:pt x="5635" y="20329"/>
                    </a:lnTo>
                    <a:lnTo>
                      <a:pt x="5635" y="20329"/>
                    </a:lnTo>
                    <a:lnTo>
                      <a:pt x="6574" y="19059"/>
                    </a:lnTo>
                    <a:lnTo>
                      <a:pt x="7513" y="19059"/>
                    </a:lnTo>
                    <a:lnTo>
                      <a:pt x="7513" y="19059"/>
                    </a:lnTo>
                    <a:lnTo>
                      <a:pt x="8452" y="17788"/>
                    </a:lnTo>
                    <a:lnTo>
                      <a:pt x="9391" y="17788"/>
                    </a:lnTo>
                    <a:lnTo>
                      <a:pt x="10330" y="16518"/>
                    </a:lnTo>
                    <a:lnTo>
                      <a:pt x="10330" y="16518"/>
                    </a:lnTo>
                    <a:lnTo>
                      <a:pt x="12209" y="15247"/>
                    </a:lnTo>
                    <a:lnTo>
                      <a:pt x="13148" y="13976"/>
                    </a:lnTo>
                    <a:lnTo>
                      <a:pt x="15026" y="11435"/>
                    </a:lnTo>
                    <a:lnTo>
                      <a:pt x="15965" y="10165"/>
                    </a:lnTo>
                    <a:lnTo>
                      <a:pt x="17843" y="8894"/>
                    </a:lnTo>
                    <a:lnTo>
                      <a:pt x="18783" y="7624"/>
                    </a:lnTo>
                    <a:lnTo>
                      <a:pt x="19722" y="6353"/>
                    </a:lnTo>
                    <a:lnTo>
                      <a:pt x="21600" y="5082"/>
                    </a:lnTo>
                    <a:lnTo>
                      <a:pt x="18783" y="0"/>
                    </a:lnTo>
                    <a:lnTo>
                      <a:pt x="17843" y="1271"/>
                    </a:lnTo>
                    <a:lnTo>
                      <a:pt x="15965" y="2541"/>
                    </a:lnTo>
                    <a:lnTo>
                      <a:pt x="15026" y="5082"/>
                    </a:lnTo>
                    <a:lnTo>
                      <a:pt x="13148" y="6353"/>
                    </a:lnTo>
                    <a:lnTo>
                      <a:pt x="12209" y="7624"/>
                    </a:lnTo>
                    <a:lnTo>
                      <a:pt x="10330" y="8894"/>
                    </a:lnTo>
                    <a:lnTo>
                      <a:pt x="9391" y="10165"/>
                    </a:lnTo>
                    <a:lnTo>
                      <a:pt x="8452" y="11435"/>
                    </a:lnTo>
                    <a:lnTo>
                      <a:pt x="7513" y="12706"/>
                    </a:lnTo>
                    <a:lnTo>
                      <a:pt x="7513" y="12706"/>
                    </a:lnTo>
                    <a:lnTo>
                      <a:pt x="6574" y="13976"/>
                    </a:lnTo>
                    <a:lnTo>
                      <a:pt x="5635" y="13976"/>
                    </a:lnTo>
                    <a:lnTo>
                      <a:pt x="5635" y="13976"/>
                    </a:lnTo>
                    <a:lnTo>
                      <a:pt x="4696" y="13976"/>
                    </a:lnTo>
                    <a:lnTo>
                      <a:pt x="4696" y="15247"/>
                    </a:lnTo>
                    <a:lnTo>
                      <a:pt x="3757" y="15247"/>
                    </a:lnTo>
                    <a:lnTo>
                      <a:pt x="3757" y="15247"/>
                    </a:lnTo>
                    <a:lnTo>
                      <a:pt x="2817" y="15247"/>
                    </a:lnTo>
                    <a:lnTo>
                      <a:pt x="2817" y="15247"/>
                    </a:lnTo>
                    <a:lnTo>
                      <a:pt x="2817" y="15247"/>
                    </a:lnTo>
                    <a:lnTo>
                      <a:pt x="2817" y="15247"/>
                    </a:lnTo>
                    <a:lnTo>
                      <a:pt x="1878" y="15247"/>
                    </a:lnTo>
                    <a:lnTo>
                      <a:pt x="1878" y="15247"/>
                    </a:lnTo>
                    <a:lnTo>
                      <a:pt x="1878" y="15247"/>
                    </a:lnTo>
                    <a:lnTo>
                      <a:pt x="1878" y="15247"/>
                    </a:lnTo>
                    <a:lnTo>
                      <a:pt x="1878" y="15247"/>
                    </a:lnTo>
                    <a:lnTo>
                      <a:pt x="1878" y="15247"/>
                    </a:lnTo>
                    <a:lnTo>
                      <a:pt x="1878" y="15247"/>
                    </a:lnTo>
                    <a:lnTo>
                      <a:pt x="1878" y="15247"/>
                    </a:lnTo>
                    <a:lnTo>
                      <a:pt x="0" y="203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10" name="Shape 1210"/>
              <p:cNvSpPr/>
              <p:nvPr/>
            </p:nvSpPr>
            <p:spPr>
              <a:xfrm>
                <a:off x="393700" y="869950"/>
                <a:ext cx="1111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257" y="0"/>
                    </a:moveTo>
                    <a:lnTo>
                      <a:pt x="9257" y="0"/>
                    </a:lnTo>
                    <a:lnTo>
                      <a:pt x="9257" y="800"/>
                    </a:lnTo>
                    <a:lnTo>
                      <a:pt x="6171" y="2400"/>
                    </a:lnTo>
                    <a:lnTo>
                      <a:pt x="6171" y="4000"/>
                    </a:lnTo>
                    <a:lnTo>
                      <a:pt x="6171" y="5600"/>
                    </a:lnTo>
                    <a:lnTo>
                      <a:pt x="3086" y="7200"/>
                    </a:lnTo>
                    <a:lnTo>
                      <a:pt x="3086" y="8800"/>
                    </a:lnTo>
                    <a:lnTo>
                      <a:pt x="3086" y="10400"/>
                    </a:lnTo>
                    <a:lnTo>
                      <a:pt x="3086" y="11200"/>
                    </a:lnTo>
                    <a:lnTo>
                      <a:pt x="0" y="12000"/>
                    </a:lnTo>
                    <a:lnTo>
                      <a:pt x="0" y="12800"/>
                    </a:lnTo>
                    <a:lnTo>
                      <a:pt x="0" y="13600"/>
                    </a:lnTo>
                    <a:lnTo>
                      <a:pt x="0" y="14400"/>
                    </a:lnTo>
                    <a:lnTo>
                      <a:pt x="0" y="15200"/>
                    </a:lnTo>
                    <a:lnTo>
                      <a:pt x="0" y="16000"/>
                    </a:lnTo>
                    <a:lnTo>
                      <a:pt x="0" y="16000"/>
                    </a:lnTo>
                    <a:lnTo>
                      <a:pt x="3086" y="16800"/>
                    </a:lnTo>
                    <a:lnTo>
                      <a:pt x="3086" y="17600"/>
                    </a:lnTo>
                    <a:lnTo>
                      <a:pt x="3086" y="18400"/>
                    </a:lnTo>
                    <a:lnTo>
                      <a:pt x="3086" y="19200"/>
                    </a:lnTo>
                    <a:lnTo>
                      <a:pt x="3086" y="19200"/>
                    </a:lnTo>
                    <a:lnTo>
                      <a:pt x="6171" y="20000"/>
                    </a:lnTo>
                    <a:lnTo>
                      <a:pt x="6171" y="20000"/>
                    </a:lnTo>
                    <a:lnTo>
                      <a:pt x="6171" y="20000"/>
                    </a:lnTo>
                    <a:lnTo>
                      <a:pt x="6171" y="20800"/>
                    </a:lnTo>
                    <a:lnTo>
                      <a:pt x="9257" y="20800"/>
                    </a:lnTo>
                    <a:lnTo>
                      <a:pt x="9257" y="20800"/>
                    </a:lnTo>
                    <a:lnTo>
                      <a:pt x="9257" y="20800"/>
                    </a:lnTo>
                    <a:lnTo>
                      <a:pt x="12343" y="21600"/>
                    </a:lnTo>
                    <a:lnTo>
                      <a:pt x="18514" y="18400"/>
                    </a:lnTo>
                    <a:lnTo>
                      <a:pt x="18514" y="18400"/>
                    </a:lnTo>
                    <a:lnTo>
                      <a:pt x="18514" y="18400"/>
                    </a:lnTo>
                    <a:lnTo>
                      <a:pt x="18514" y="18400"/>
                    </a:lnTo>
                    <a:lnTo>
                      <a:pt x="18514" y="18400"/>
                    </a:lnTo>
                    <a:lnTo>
                      <a:pt x="18514" y="18400"/>
                    </a:lnTo>
                    <a:lnTo>
                      <a:pt x="18514" y="18400"/>
                    </a:lnTo>
                    <a:lnTo>
                      <a:pt x="15429" y="17600"/>
                    </a:lnTo>
                    <a:lnTo>
                      <a:pt x="15429" y="17600"/>
                    </a:lnTo>
                    <a:lnTo>
                      <a:pt x="15429" y="17600"/>
                    </a:lnTo>
                    <a:lnTo>
                      <a:pt x="15429" y="17600"/>
                    </a:lnTo>
                    <a:lnTo>
                      <a:pt x="15429" y="16800"/>
                    </a:lnTo>
                    <a:lnTo>
                      <a:pt x="15429" y="16800"/>
                    </a:lnTo>
                    <a:lnTo>
                      <a:pt x="15429" y="16000"/>
                    </a:lnTo>
                    <a:lnTo>
                      <a:pt x="15429" y="15200"/>
                    </a:lnTo>
                    <a:lnTo>
                      <a:pt x="15429" y="15200"/>
                    </a:lnTo>
                    <a:lnTo>
                      <a:pt x="15429" y="14400"/>
                    </a:lnTo>
                    <a:lnTo>
                      <a:pt x="15429" y="13600"/>
                    </a:lnTo>
                    <a:lnTo>
                      <a:pt x="15429" y="13600"/>
                    </a:lnTo>
                    <a:lnTo>
                      <a:pt x="15429" y="12800"/>
                    </a:lnTo>
                    <a:lnTo>
                      <a:pt x="15429" y="12000"/>
                    </a:lnTo>
                    <a:lnTo>
                      <a:pt x="15429" y="10400"/>
                    </a:lnTo>
                    <a:lnTo>
                      <a:pt x="15429" y="8800"/>
                    </a:lnTo>
                    <a:lnTo>
                      <a:pt x="18514" y="8000"/>
                    </a:lnTo>
                    <a:lnTo>
                      <a:pt x="18514" y="6400"/>
                    </a:lnTo>
                    <a:lnTo>
                      <a:pt x="18514" y="4800"/>
                    </a:lnTo>
                    <a:lnTo>
                      <a:pt x="21600" y="3200"/>
                    </a:lnTo>
                    <a:lnTo>
                      <a:pt x="21600" y="160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92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11" name="Shape 1211"/>
              <p:cNvSpPr/>
              <p:nvPr/>
            </p:nvSpPr>
            <p:spPr>
              <a:xfrm>
                <a:off x="398462" y="827087"/>
                <a:ext cx="1111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086" y="3200"/>
                    </a:moveTo>
                    <a:lnTo>
                      <a:pt x="3086" y="3200"/>
                    </a:lnTo>
                    <a:lnTo>
                      <a:pt x="6171" y="3200"/>
                    </a:lnTo>
                    <a:lnTo>
                      <a:pt x="6171" y="3200"/>
                    </a:lnTo>
                    <a:lnTo>
                      <a:pt x="6171" y="3200"/>
                    </a:lnTo>
                    <a:lnTo>
                      <a:pt x="6171" y="3200"/>
                    </a:lnTo>
                    <a:lnTo>
                      <a:pt x="6171" y="3200"/>
                    </a:lnTo>
                    <a:lnTo>
                      <a:pt x="6171" y="4000"/>
                    </a:lnTo>
                    <a:lnTo>
                      <a:pt x="6171" y="4000"/>
                    </a:lnTo>
                    <a:lnTo>
                      <a:pt x="6171" y="4000"/>
                    </a:lnTo>
                    <a:lnTo>
                      <a:pt x="6171" y="4000"/>
                    </a:lnTo>
                    <a:lnTo>
                      <a:pt x="6171" y="4000"/>
                    </a:lnTo>
                    <a:lnTo>
                      <a:pt x="9257" y="4800"/>
                    </a:lnTo>
                    <a:lnTo>
                      <a:pt x="9257" y="5600"/>
                    </a:lnTo>
                    <a:lnTo>
                      <a:pt x="9257" y="5600"/>
                    </a:lnTo>
                    <a:lnTo>
                      <a:pt x="9257" y="6400"/>
                    </a:lnTo>
                    <a:lnTo>
                      <a:pt x="9257" y="6400"/>
                    </a:lnTo>
                    <a:lnTo>
                      <a:pt x="9257" y="7200"/>
                    </a:lnTo>
                    <a:lnTo>
                      <a:pt x="9257" y="8000"/>
                    </a:lnTo>
                    <a:lnTo>
                      <a:pt x="9257" y="8800"/>
                    </a:lnTo>
                    <a:lnTo>
                      <a:pt x="9257" y="8800"/>
                    </a:lnTo>
                    <a:lnTo>
                      <a:pt x="9257" y="9600"/>
                    </a:lnTo>
                    <a:lnTo>
                      <a:pt x="6171" y="11200"/>
                    </a:lnTo>
                    <a:lnTo>
                      <a:pt x="6171" y="12800"/>
                    </a:lnTo>
                    <a:lnTo>
                      <a:pt x="6171" y="13600"/>
                    </a:lnTo>
                    <a:lnTo>
                      <a:pt x="6171" y="15200"/>
                    </a:lnTo>
                    <a:lnTo>
                      <a:pt x="3086" y="16800"/>
                    </a:lnTo>
                    <a:lnTo>
                      <a:pt x="3086" y="18400"/>
                    </a:lnTo>
                    <a:lnTo>
                      <a:pt x="0" y="20000"/>
                    </a:lnTo>
                    <a:lnTo>
                      <a:pt x="0" y="21600"/>
                    </a:lnTo>
                    <a:lnTo>
                      <a:pt x="12343" y="21600"/>
                    </a:lnTo>
                    <a:lnTo>
                      <a:pt x="15429" y="20800"/>
                    </a:lnTo>
                    <a:lnTo>
                      <a:pt x="15429" y="19200"/>
                    </a:lnTo>
                    <a:lnTo>
                      <a:pt x="15429" y="17600"/>
                    </a:lnTo>
                    <a:lnTo>
                      <a:pt x="18514" y="16000"/>
                    </a:lnTo>
                    <a:lnTo>
                      <a:pt x="18514" y="14400"/>
                    </a:lnTo>
                    <a:lnTo>
                      <a:pt x="18514" y="12800"/>
                    </a:lnTo>
                    <a:lnTo>
                      <a:pt x="21600" y="12000"/>
                    </a:lnTo>
                    <a:lnTo>
                      <a:pt x="21600" y="10400"/>
                    </a:lnTo>
                    <a:lnTo>
                      <a:pt x="21600" y="9600"/>
                    </a:lnTo>
                    <a:lnTo>
                      <a:pt x="21600" y="8800"/>
                    </a:lnTo>
                    <a:lnTo>
                      <a:pt x="21600" y="8000"/>
                    </a:lnTo>
                    <a:lnTo>
                      <a:pt x="21600" y="7200"/>
                    </a:lnTo>
                    <a:lnTo>
                      <a:pt x="21600" y="6400"/>
                    </a:lnTo>
                    <a:lnTo>
                      <a:pt x="21600" y="5600"/>
                    </a:lnTo>
                    <a:lnTo>
                      <a:pt x="21600" y="5600"/>
                    </a:lnTo>
                    <a:lnTo>
                      <a:pt x="21600" y="4800"/>
                    </a:lnTo>
                    <a:lnTo>
                      <a:pt x="21600" y="4000"/>
                    </a:lnTo>
                    <a:lnTo>
                      <a:pt x="18514" y="3200"/>
                    </a:lnTo>
                    <a:lnTo>
                      <a:pt x="18514" y="2400"/>
                    </a:lnTo>
                    <a:lnTo>
                      <a:pt x="18514" y="2400"/>
                    </a:lnTo>
                    <a:lnTo>
                      <a:pt x="18514" y="1600"/>
                    </a:lnTo>
                    <a:lnTo>
                      <a:pt x="15429" y="1600"/>
                    </a:lnTo>
                    <a:lnTo>
                      <a:pt x="15429" y="1600"/>
                    </a:lnTo>
                    <a:lnTo>
                      <a:pt x="15429" y="1600"/>
                    </a:lnTo>
                    <a:lnTo>
                      <a:pt x="15429" y="800"/>
                    </a:lnTo>
                    <a:lnTo>
                      <a:pt x="12343" y="800"/>
                    </a:lnTo>
                    <a:lnTo>
                      <a:pt x="12343" y="800"/>
                    </a:lnTo>
                    <a:lnTo>
                      <a:pt x="12343" y="0"/>
                    </a:lnTo>
                    <a:lnTo>
                      <a:pt x="12343" y="0"/>
                    </a:lnTo>
                    <a:lnTo>
                      <a:pt x="3086" y="3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12" name="Shape 1212"/>
              <p:cNvSpPr/>
              <p:nvPr/>
            </p:nvSpPr>
            <p:spPr>
              <a:xfrm>
                <a:off x="365125" y="825500"/>
                <a:ext cx="39688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28" y="21600"/>
                    </a:moveTo>
                    <a:lnTo>
                      <a:pt x="1728" y="21600"/>
                    </a:lnTo>
                    <a:lnTo>
                      <a:pt x="3456" y="18900"/>
                    </a:lnTo>
                    <a:lnTo>
                      <a:pt x="5184" y="17550"/>
                    </a:lnTo>
                    <a:lnTo>
                      <a:pt x="6048" y="16200"/>
                    </a:lnTo>
                    <a:lnTo>
                      <a:pt x="7776" y="14850"/>
                    </a:lnTo>
                    <a:lnTo>
                      <a:pt x="9504" y="13500"/>
                    </a:lnTo>
                    <a:lnTo>
                      <a:pt x="10368" y="12150"/>
                    </a:lnTo>
                    <a:lnTo>
                      <a:pt x="11232" y="10800"/>
                    </a:lnTo>
                    <a:lnTo>
                      <a:pt x="11232" y="10800"/>
                    </a:lnTo>
                    <a:lnTo>
                      <a:pt x="12096" y="9450"/>
                    </a:lnTo>
                    <a:lnTo>
                      <a:pt x="12960" y="9450"/>
                    </a:lnTo>
                    <a:lnTo>
                      <a:pt x="13824" y="8100"/>
                    </a:lnTo>
                    <a:lnTo>
                      <a:pt x="13824" y="8100"/>
                    </a:lnTo>
                    <a:lnTo>
                      <a:pt x="14688" y="8100"/>
                    </a:lnTo>
                    <a:lnTo>
                      <a:pt x="15552" y="6750"/>
                    </a:lnTo>
                    <a:lnTo>
                      <a:pt x="15552" y="6750"/>
                    </a:lnTo>
                    <a:lnTo>
                      <a:pt x="16416" y="6750"/>
                    </a:lnTo>
                    <a:lnTo>
                      <a:pt x="16416" y="6750"/>
                    </a:lnTo>
                    <a:lnTo>
                      <a:pt x="17280" y="6750"/>
                    </a:lnTo>
                    <a:lnTo>
                      <a:pt x="17280" y="6750"/>
                    </a:lnTo>
                    <a:lnTo>
                      <a:pt x="18144" y="6750"/>
                    </a:lnTo>
                    <a:lnTo>
                      <a:pt x="18144" y="6750"/>
                    </a:lnTo>
                    <a:lnTo>
                      <a:pt x="18144" y="6750"/>
                    </a:lnTo>
                    <a:lnTo>
                      <a:pt x="18144" y="6750"/>
                    </a:lnTo>
                    <a:lnTo>
                      <a:pt x="19008" y="6750"/>
                    </a:lnTo>
                    <a:lnTo>
                      <a:pt x="19008" y="6750"/>
                    </a:lnTo>
                    <a:lnTo>
                      <a:pt x="19008" y="6750"/>
                    </a:lnTo>
                    <a:lnTo>
                      <a:pt x="19008" y="6750"/>
                    </a:lnTo>
                    <a:lnTo>
                      <a:pt x="19008" y="6750"/>
                    </a:lnTo>
                    <a:lnTo>
                      <a:pt x="19008" y="6750"/>
                    </a:lnTo>
                    <a:lnTo>
                      <a:pt x="19008" y="6750"/>
                    </a:lnTo>
                    <a:lnTo>
                      <a:pt x="21600" y="1350"/>
                    </a:lnTo>
                    <a:lnTo>
                      <a:pt x="20736" y="1350"/>
                    </a:lnTo>
                    <a:lnTo>
                      <a:pt x="20736" y="1350"/>
                    </a:lnTo>
                    <a:lnTo>
                      <a:pt x="20736" y="1350"/>
                    </a:lnTo>
                    <a:lnTo>
                      <a:pt x="19872" y="1350"/>
                    </a:lnTo>
                    <a:lnTo>
                      <a:pt x="19872" y="1350"/>
                    </a:lnTo>
                    <a:lnTo>
                      <a:pt x="19872" y="0"/>
                    </a:lnTo>
                    <a:lnTo>
                      <a:pt x="19008" y="0"/>
                    </a:lnTo>
                    <a:lnTo>
                      <a:pt x="19008" y="0"/>
                    </a:lnTo>
                    <a:lnTo>
                      <a:pt x="18144" y="0"/>
                    </a:lnTo>
                    <a:lnTo>
                      <a:pt x="17280" y="0"/>
                    </a:lnTo>
                    <a:lnTo>
                      <a:pt x="17280" y="0"/>
                    </a:lnTo>
                    <a:lnTo>
                      <a:pt x="16416" y="1350"/>
                    </a:lnTo>
                    <a:lnTo>
                      <a:pt x="15552" y="1350"/>
                    </a:lnTo>
                    <a:lnTo>
                      <a:pt x="14688" y="1350"/>
                    </a:lnTo>
                    <a:lnTo>
                      <a:pt x="14688" y="1350"/>
                    </a:lnTo>
                    <a:lnTo>
                      <a:pt x="13824" y="2700"/>
                    </a:lnTo>
                    <a:lnTo>
                      <a:pt x="12960" y="2700"/>
                    </a:lnTo>
                    <a:lnTo>
                      <a:pt x="12096" y="2700"/>
                    </a:lnTo>
                    <a:lnTo>
                      <a:pt x="12096" y="4050"/>
                    </a:lnTo>
                    <a:lnTo>
                      <a:pt x="11232" y="4050"/>
                    </a:lnTo>
                    <a:lnTo>
                      <a:pt x="10368" y="5400"/>
                    </a:lnTo>
                    <a:lnTo>
                      <a:pt x="9504" y="5400"/>
                    </a:lnTo>
                    <a:lnTo>
                      <a:pt x="9504" y="6750"/>
                    </a:lnTo>
                    <a:lnTo>
                      <a:pt x="8640" y="6750"/>
                    </a:lnTo>
                    <a:lnTo>
                      <a:pt x="6912" y="8100"/>
                    </a:lnTo>
                    <a:lnTo>
                      <a:pt x="5184" y="9450"/>
                    </a:lnTo>
                    <a:lnTo>
                      <a:pt x="4320" y="12150"/>
                    </a:lnTo>
                    <a:lnTo>
                      <a:pt x="2592" y="13500"/>
                    </a:lnTo>
                    <a:lnTo>
                      <a:pt x="864" y="1485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1728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13" name="Shape 1213"/>
              <p:cNvSpPr/>
              <p:nvPr/>
            </p:nvSpPr>
            <p:spPr>
              <a:xfrm>
                <a:off x="328612" y="844550"/>
                <a:ext cx="39688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0160"/>
                    </a:moveTo>
                    <a:lnTo>
                      <a:pt x="0" y="20160"/>
                    </a:lnTo>
                    <a:lnTo>
                      <a:pt x="864" y="21600"/>
                    </a:lnTo>
                    <a:lnTo>
                      <a:pt x="864" y="21600"/>
                    </a:lnTo>
                    <a:lnTo>
                      <a:pt x="864" y="21600"/>
                    </a:lnTo>
                    <a:lnTo>
                      <a:pt x="1728" y="21600"/>
                    </a:lnTo>
                    <a:lnTo>
                      <a:pt x="1728" y="21600"/>
                    </a:lnTo>
                    <a:lnTo>
                      <a:pt x="2592" y="21600"/>
                    </a:lnTo>
                    <a:lnTo>
                      <a:pt x="2592" y="21600"/>
                    </a:lnTo>
                    <a:lnTo>
                      <a:pt x="2592" y="21600"/>
                    </a:lnTo>
                    <a:lnTo>
                      <a:pt x="3456" y="21600"/>
                    </a:lnTo>
                    <a:lnTo>
                      <a:pt x="4320" y="21600"/>
                    </a:lnTo>
                    <a:lnTo>
                      <a:pt x="4320" y="21600"/>
                    </a:lnTo>
                    <a:lnTo>
                      <a:pt x="5184" y="21600"/>
                    </a:lnTo>
                    <a:lnTo>
                      <a:pt x="6048" y="21600"/>
                    </a:lnTo>
                    <a:lnTo>
                      <a:pt x="6912" y="21600"/>
                    </a:lnTo>
                    <a:lnTo>
                      <a:pt x="7776" y="21600"/>
                    </a:lnTo>
                    <a:lnTo>
                      <a:pt x="7776" y="20160"/>
                    </a:lnTo>
                    <a:lnTo>
                      <a:pt x="8640" y="20160"/>
                    </a:lnTo>
                    <a:lnTo>
                      <a:pt x="9504" y="20160"/>
                    </a:lnTo>
                    <a:lnTo>
                      <a:pt x="9504" y="18720"/>
                    </a:lnTo>
                    <a:lnTo>
                      <a:pt x="10368" y="18720"/>
                    </a:lnTo>
                    <a:lnTo>
                      <a:pt x="11232" y="17280"/>
                    </a:lnTo>
                    <a:lnTo>
                      <a:pt x="12096" y="17280"/>
                    </a:lnTo>
                    <a:lnTo>
                      <a:pt x="12960" y="15840"/>
                    </a:lnTo>
                    <a:lnTo>
                      <a:pt x="12960" y="15840"/>
                    </a:lnTo>
                    <a:lnTo>
                      <a:pt x="14688" y="14400"/>
                    </a:lnTo>
                    <a:lnTo>
                      <a:pt x="16416" y="12960"/>
                    </a:lnTo>
                    <a:lnTo>
                      <a:pt x="17280" y="10080"/>
                    </a:lnTo>
                    <a:lnTo>
                      <a:pt x="19008" y="8640"/>
                    </a:lnTo>
                    <a:lnTo>
                      <a:pt x="20736" y="7200"/>
                    </a:lnTo>
                    <a:lnTo>
                      <a:pt x="21600" y="5760"/>
                    </a:lnTo>
                    <a:lnTo>
                      <a:pt x="19872" y="0"/>
                    </a:lnTo>
                    <a:lnTo>
                      <a:pt x="18144" y="1440"/>
                    </a:lnTo>
                    <a:lnTo>
                      <a:pt x="16416" y="4320"/>
                    </a:lnTo>
                    <a:lnTo>
                      <a:pt x="15552" y="5760"/>
                    </a:lnTo>
                    <a:lnTo>
                      <a:pt x="13824" y="7200"/>
                    </a:lnTo>
                    <a:lnTo>
                      <a:pt x="12960" y="8640"/>
                    </a:lnTo>
                    <a:lnTo>
                      <a:pt x="11232" y="10080"/>
                    </a:lnTo>
                    <a:lnTo>
                      <a:pt x="10368" y="11520"/>
                    </a:lnTo>
                    <a:lnTo>
                      <a:pt x="10368" y="11520"/>
                    </a:lnTo>
                    <a:lnTo>
                      <a:pt x="9504" y="12960"/>
                    </a:lnTo>
                    <a:lnTo>
                      <a:pt x="8640" y="12960"/>
                    </a:lnTo>
                    <a:lnTo>
                      <a:pt x="8640" y="12960"/>
                    </a:lnTo>
                    <a:lnTo>
                      <a:pt x="7776" y="14400"/>
                    </a:lnTo>
                    <a:lnTo>
                      <a:pt x="6912" y="14400"/>
                    </a:lnTo>
                    <a:lnTo>
                      <a:pt x="6048" y="14400"/>
                    </a:lnTo>
                    <a:lnTo>
                      <a:pt x="6048" y="15840"/>
                    </a:lnTo>
                    <a:lnTo>
                      <a:pt x="5184" y="15840"/>
                    </a:lnTo>
                    <a:lnTo>
                      <a:pt x="5184" y="15840"/>
                    </a:lnTo>
                    <a:lnTo>
                      <a:pt x="4320" y="15840"/>
                    </a:lnTo>
                    <a:lnTo>
                      <a:pt x="4320" y="15840"/>
                    </a:lnTo>
                    <a:lnTo>
                      <a:pt x="3456" y="15840"/>
                    </a:lnTo>
                    <a:lnTo>
                      <a:pt x="3456" y="15840"/>
                    </a:lnTo>
                    <a:lnTo>
                      <a:pt x="3456" y="15840"/>
                    </a:lnTo>
                    <a:lnTo>
                      <a:pt x="3456" y="15840"/>
                    </a:lnTo>
                    <a:lnTo>
                      <a:pt x="2592" y="15840"/>
                    </a:lnTo>
                    <a:lnTo>
                      <a:pt x="2592" y="15840"/>
                    </a:lnTo>
                    <a:lnTo>
                      <a:pt x="2592" y="15840"/>
                    </a:lnTo>
                    <a:lnTo>
                      <a:pt x="2592" y="15840"/>
                    </a:lnTo>
                    <a:lnTo>
                      <a:pt x="2592" y="15840"/>
                    </a:lnTo>
                    <a:lnTo>
                      <a:pt x="2592" y="15840"/>
                    </a:lnTo>
                    <a:lnTo>
                      <a:pt x="2592" y="15840"/>
                    </a:lnTo>
                    <a:lnTo>
                      <a:pt x="2592" y="15840"/>
                    </a:lnTo>
                    <a:lnTo>
                      <a:pt x="0" y="2016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14" name="Shape 1214"/>
              <p:cNvSpPr/>
              <p:nvPr/>
            </p:nvSpPr>
            <p:spPr>
              <a:xfrm>
                <a:off x="323850" y="823912"/>
                <a:ext cx="1111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257" y="0"/>
                    </a:moveTo>
                    <a:lnTo>
                      <a:pt x="9257" y="0"/>
                    </a:lnTo>
                    <a:lnTo>
                      <a:pt x="6171" y="1600"/>
                    </a:lnTo>
                    <a:lnTo>
                      <a:pt x="6171" y="3200"/>
                    </a:lnTo>
                    <a:lnTo>
                      <a:pt x="6171" y="4800"/>
                    </a:lnTo>
                    <a:lnTo>
                      <a:pt x="3086" y="5600"/>
                    </a:lnTo>
                    <a:lnTo>
                      <a:pt x="3086" y="7200"/>
                    </a:lnTo>
                    <a:lnTo>
                      <a:pt x="3086" y="8800"/>
                    </a:lnTo>
                    <a:lnTo>
                      <a:pt x="0" y="10400"/>
                    </a:lnTo>
                    <a:lnTo>
                      <a:pt x="0" y="12000"/>
                    </a:lnTo>
                    <a:lnTo>
                      <a:pt x="0" y="12800"/>
                    </a:lnTo>
                    <a:lnTo>
                      <a:pt x="0" y="13600"/>
                    </a:lnTo>
                    <a:lnTo>
                      <a:pt x="0" y="14400"/>
                    </a:lnTo>
                    <a:lnTo>
                      <a:pt x="0" y="15200"/>
                    </a:lnTo>
                    <a:lnTo>
                      <a:pt x="0" y="16000"/>
                    </a:lnTo>
                    <a:lnTo>
                      <a:pt x="0" y="16000"/>
                    </a:lnTo>
                    <a:lnTo>
                      <a:pt x="0" y="16800"/>
                    </a:lnTo>
                    <a:lnTo>
                      <a:pt x="0" y="17600"/>
                    </a:lnTo>
                    <a:lnTo>
                      <a:pt x="0" y="18400"/>
                    </a:lnTo>
                    <a:lnTo>
                      <a:pt x="3086" y="19200"/>
                    </a:lnTo>
                    <a:lnTo>
                      <a:pt x="3086" y="19200"/>
                    </a:lnTo>
                    <a:lnTo>
                      <a:pt x="3086" y="20000"/>
                    </a:lnTo>
                    <a:lnTo>
                      <a:pt x="3086" y="20000"/>
                    </a:lnTo>
                    <a:lnTo>
                      <a:pt x="6171" y="20800"/>
                    </a:lnTo>
                    <a:lnTo>
                      <a:pt x="6171" y="20800"/>
                    </a:lnTo>
                    <a:lnTo>
                      <a:pt x="6171" y="20800"/>
                    </a:lnTo>
                    <a:lnTo>
                      <a:pt x="6171" y="21600"/>
                    </a:lnTo>
                    <a:lnTo>
                      <a:pt x="9257" y="21600"/>
                    </a:lnTo>
                    <a:lnTo>
                      <a:pt x="9257" y="21600"/>
                    </a:lnTo>
                    <a:lnTo>
                      <a:pt x="9257" y="21600"/>
                    </a:lnTo>
                    <a:lnTo>
                      <a:pt x="18514" y="19200"/>
                    </a:lnTo>
                    <a:lnTo>
                      <a:pt x="18514" y="19200"/>
                    </a:lnTo>
                    <a:lnTo>
                      <a:pt x="18514" y="19200"/>
                    </a:lnTo>
                    <a:lnTo>
                      <a:pt x="15429" y="19200"/>
                    </a:lnTo>
                    <a:lnTo>
                      <a:pt x="15429" y="18400"/>
                    </a:lnTo>
                    <a:lnTo>
                      <a:pt x="15429" y="18400"/>
                    </a:lnTo>
                    <a:lnTo>
                      <a:pt x="15429" y="18400"/>
                    </a:lnTo>
                    <a:lnTo>
                      <a:pt x="15429" y="18400"/>
                    </a:lnTo>
                    <a:lnTo>
                      <a:pt x="15429" y="18400"/>
                    </a:lnTo>
                    <a:lnTo>
                      <a:pt x="15429" y="18400"/>
                    </a:lnTo>
                    <a:lnTo>
                      <a:pt x="15429" y="17600"/>
                    </a:lnTo>
                    <a:lnTo>
                      <a:pt x="12343" y="17600"/>
                    </a:lnTo>
                    <a:lnTo>
                      <a:pt x="12343" y="16800"/>
                    </a:lnTo>
                    <a:lnTo>
                      <a:pt x="12343" y="16800"/>
                    </a:lnTo>
                    <a:lnTo>
                      <a:pt x="12343" y="16000"/>
                    </a:lnTo>
                    <a:lnTo>
                      <a:pt x="12343" y="15200"/>
                    </a:lnTo>
                    <a:lnTo>
                      <a:pt x="12343" y="15200"/>
                    </a:lnTo>
                    <a:lnTo>
                      <a:pt x="12343" y="14400"/>
                    </a:lnTo>
                    <a:lnTo>
                      <a:pt x="12343" y="13600"/>
                    </a:lnTo>
                    <a:lnTo>
                      <a:pt x="12343" y="12800"/>
                    </a:lnTo>
                    <a:lnTo>
                      <a:pt x="12343" y="12800"/>
                    </a:lnTo>
                    <a:lnTo>
                      <a:pt x="15429" y="11200"/>
                    </a:lnTo>
                    <a:lnTo>
                      <a:pt x="15429" y="9600"/>
                    </a:lnTo>
                    <a:lnTo>
                      <a:pt x="15429" y="8000"/>
                    </a:lnTo>
                    <a:lnTo>
                      <a:pt x="18514" y="6400"/>
                    </a:lnTo>
                    <a:lnTo>
                      <a:pt x="18514" y="4800"/>
                    </a:lnTo>
                    <a:lnTo>
                      <a:pt x="18514" y="4000"/>
                    </a:lnTo>
                    <a:lnTo>
                      <a:pt x="21600" y="2400"/>
                    </a:lnTo>
                    <a:lnTo>
                      <a:pt x="21600" y="800"/>
                    </a:lnTo>
                    <a:lnTo>
                      <a:pt x="21600" y="800"/>
                    </a:lnTo>
                    <a:lnTo>
                      <a:pt x="92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15" name="Shape 1215"/>
              <p:cNvSpPr/>
              <p:nvPr/>
            </p:nvSpPr>
            <p:spPr>
              <a:xfrm>
                <a:off x="328612" y="782637"/>
                <a:ext cx="1111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086" y="3200"/>
                    </a:moveTo>
                    <a:lnTo>
                      <a:pt x="3086" y="3200"/>
                    </a:lnTo>
                    <a:lnTo>
                      <a:pt x="3086" y="3200"/>
                    </a:lnTo>
                    <a:lnTo>
                      <a:pt x="3086" y="3200"/>
                    </a:lnTo>
                    <a:lnTo>
                      <a:pt x="3086" y="3200"/>
                    </a:lnTo>
                    <a:lnTo>
                      <a:pt x="3086" y="3200"/>
                    </a:lnTo>
                    <a:lnTo>
                      <a:pt x="3086" y="3200"/>
                    </a:lnTo>
                    <a:lnTo>
                      <a:pt x="3086" y="3200"/>
                    </a:lnTo>
                    <a:lnTo>
                      <a:pt x="3086" y="3200"/>
                    </a:lnTo>
                    <a:lnTo>
                      <a:pt x="3086" y="3200"/>
                    </a:lnTo>
                    <a:lnTo>
                      <a:pt x="6171" y="4000"/>
                    </a:lnTo>
                    <a:lnTo>
                      <a:pt x="6171" y="4000"/>
                    </a:lnTo>
                    <a:lnTo>
                      <a:pt x="6171" y="4800"/>
                    </a:lnTo>
                    <a:lnTo>
                      <a:pt x="6171" y="4800"/>
                    </a:lnTo>
                    <a:lnTo>
                      <a:pt x="6171" y="5600"/>
                    </a:lnTo>
                    <a:lnTo>
                      <a:pt x="6171" y="5600"/>
                    </a:lnTo>
                    <a:lnTo>
                      <a:pt x="6171" y="6400"/>
                    </a:lnTo>
                    <a:lnTo>
                      <a:pt x="6171" y="7200"/>
                    </a:lnTo>
                    <a:lnTo>
                      <a:pt x="6171" y="7200"/>
                    </a:lnTo>
                    <a:lnTo>
                      <a:pt x="6171" y="8000"/>
                    </a:lnTo>
                    <a:lnTo>
                      <a:pt x="6171" y="8800"/>
                    </a:lnTo>
                    <a:lnTo>
                      <a:pt x="6171" y="9600"/>
                    </a:lnTo>
                    <a:lnTo>
                      <a:pt x="6171" y="11200"/>
                    </a:lnTo>
                    <a:lnTo>
                      <a:pt x="3086" y="12000"/>
                    </a:lnTo>
                    <a:lnTo>
                      <a:pt x="3086" y="13600"/>
                    </a:lnTo>
                    <a:lnTo>
                      <a:pt x="3086" y="15200"/>
                    </a:lnTo>
                    <a:lnTo>
                      <a:pt x="0" y="16800"/>
                    </a:lnTo>
                    <a:lnTo>
                      <a:pt x="0" y="18400"/>
                    </a:lnTo>
                    <a:lnTo>
                      <a:pt x="0" y="20000"/>
                    </a:lnTo>
                    <a:lnTo>
                      <a:pt x="0" y="20800"/>
                    </a:lnTo>
                    <a:lnTo>
                      <a:pt x="12343" y="21600"/>
                    </a:lnTo>
                    <a:lnTo>
                      <a:pt x="12343" y="20000"/>
                    </a:lnTo>
                    <a:lnTo>
                      <a:pt x="12343" y="19200"/>
                    </a:lnTo>
                    <a:lnTo>
                      <a:pt x="15429" y="17600"/>
                    </a:lnTo>
                    <a:lnTo>
                      <a:pt x="15429" y="16000"/>
                    </a:lnTo>
                    <a:lnTo>
                      <a:pt x="15429" y="14400"/>
                    </a:lnTo>
                    <a:lnTo>
                      <a:pt x="18514" y="12800"/>
                    </a:lnTo>
                    <a:lnTo>
                      <a:pt x="18514" y="11200"/>
                    </a:lnTo>
                    <a:lnTo>
                      <a:pt x="18514" y="9600"/>
                    </a:lnTo>
                    <a:lnTo>
                      <a:pt x="18514" y="8800"/>
                    </a:lnTo>
                    <a:lnTo>
                      <a:pt x="18514" y="8800"/>
                    </a:lnTo>
                    <a:lnTo>
                      <a:pt x="18514" y="7200"/>
                    </a:lnTo>
                    <a:lnTo>
                      <a:pt x="21600" y="7200"/>
                    </a:lnTo>
                    <a:lnTo>
                      <a:pt x="18514" y="6400"/>
                    </a:lnTo>
                    <a:lnTo>
                      <a:pt x="18514" y="5600"/>
                    </a:lnTo>
                    <a:lnTo>
                      <a:pt x="18514" y="4800"/>
                    </a:lnTo>
                    <a:lnTo>
                      <a:pt x="18514" y="4000"/>
                    </a:lnTo>
                    <a:lnTo>
                      <a:pt x="18514" y="4000"/>
                    </a:lnTo>
                    <a:lnTo>
                      <a:pt x="18514" y="3200"/>
                    </a:lnTo>
                    <a:lnTo>
                      <a:pt x="18514" y="2400"/>
                    </a:lnTo>
                    <a:lnTo>
                      <a:pt x="15429" y="1600"/>
                    </a:lnTo>
                    <a:lnTo>
                      <a:pt x="15429" y="1600"/>
                    </a:lnTo>
                    <a:lnTo>
                      <a:pt x="15429" y="1600"/>
                    </a:lnTo>
                    <a:lnTo>
                      <a:pt x="15429" y="800"/>
                    </a:lnTo>
                    <a:lnTo>
                      <a:pt x="12343" y="800"/>
                    </a:lnTo>
                    <a:lnTo>
                      <a:pt x="12343" y="800"/>
                    </a:lnTo>
                    <a:lnTo>
                      <a:pt x="12343" y="800"/>
                    </a:lnTo>
                    <a:lnTo>
                      <a:pt x="12343" y="0"/>
                    </a:lnTo>
                    <a:lnTo>
                      <a:pt x="9257" y="0"/>
                    </a:lnTo>
                    <a:lnTo>
                      <a:pt x="9257" y="0"/>
                    </a:lnTo>
                    <a:lnTo>
                      <a:pt x="3086" y="3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16" name="Shape 1216"/>
              <p:cNvSpPr/>
              <p:nvPr/>
            </p:nvSpPr>
            <p:spPr>
              <a:xfrm>
                <a:off x="293687" y="781050"/>
                <a:ext cx="39688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592" y="21600"/>
                    </a:moveTo>
                    <a:lnTo>
                      <a:pt x="2592" y="21600"/>
                    </a:lnTo>
                    <a:lnTo>
                      <a:pt x="3456" y="20160"/>
                    </a:lnTo>
                    <a:lnTo>
                      <a:pt x="5184" y="18720"/>
                    </a:lnTo>
                    <a:lnTo>
                      <a:pt x="6048" y="17280"/>
                    </a:lnTo>
                    <a:lnTo>
                      <a:pt x="7776" y="15840"/>
                    </a:lnTo>
                    <a:lnTo>
                      <a:pt x="8640" y="14400"/>
                    </a:lnTo>
                    <a:lnTo>
                      <a:pt x="10368" y="12960"/>
                    </a:lnTo>
                    <a:lnTo>
                      <a:pt x="11232" y="11520"/>
                    </a:lnTo>
                    <a:lnTo>
                      <a:pt x="12960" y="10080"/>
                    </a:lnTo>
                    <a:lnTo>
                      <a:pt x="13824" y="10080"/>
                    </a:lnTo>
                    <a:lnTo>
                      <a:pt x="13824" y="8640"/>
                    </a:lnTo>
                    <a:lnTo>
                      <a:pt x="14688" y="8640"/>
                    </a:lnTo>
                    <a:lnTo>
                      <a:pt x="15552" y="8640"/>
                    </a:lnTo>
                    <a:lnTo>
                      <a:pt x="15552" y="7200"/>
                    </a:lnTo>
                    <a:lnTo>
                      <a:pt x="16416" y="7200"/>
                    </a:lnTo>
                    <a:lnTo>
                      <a:pt x="17280" y="7200"/>
                    </a:lnTo>
                    <a:lnTo>
                      <a:pt x="17280" y="7200"/>
                    </a:lnTo>
                    <a:lnTo>
                      <a:pt x="18144" y="5760"/>
                    </a:lnTo>
                    <a:lnTo>
                      <a:pt x="18144" y="5760"/>
                    </a:lnTo>
                    <a:lnTo>
                      <a:pt x="19008" y="5760"/>
                    </a:lnTo>
                    <a:lnTo>
                      <a:pt x="19008" y="5760"/>
                    </a:lnTo>
                    <a:lnTo>
                      <a:pt x="19008" y="5760"/>
                    </a:lnTo>
                    <a:lnTo>
                      <a:pt x="19008" y="5760"/>
                    </a:lnTo>
                    <a:lnTo>
                      <a:pt x="19008" y="5760"/>
                    </a:lnTo>
                    <a:lnTo>
                      <a:pt x="19008" y="5760"/>
                    </a:lnTo>
                    <a:lnTo>
                      <a:pt x="19872" y="5760"/>
                    </a:lnTo>
                    <a:lnTo>
                      <a:pt x="19872" y="5760"/>
                    </a:lnTo>
                    <a:lnTo>
                      <a:pt x="19872" y="7200"/>
                    </a:lnTo>
                    <a:lnTo>
                      <a:pt x="19872" y="7200"/>
                    </a:lnTo>
                    <a:lnTo>
                      <a:pt x="21600" y="1440"/>
                    </a:lnTo>
                    <a:lnTo>
                      <a:pt x="21600" y="1440"/>
                    </a:lnTo>
                    <a:lnTo>
                      <a:pt x="21600" y="1440"/>
                    </a:lnTo>
                    <a:lnTo>
                      <a:pt x="20736" y="1440"/>
                    </a:lnTo>
                    <a:lnTo>
                      <a:pt x="20736" y="0"/>
                    </a:lnTo>
                    <a:lnTo>
                      <a:pt x="19872" y="0"/>
                    </a:lnTo>
                    <a:lnTo>
                      <a:pt x="19872" y="0"/>
                    </a:lnTo>
                    <a:lnTo>
                      <a:pt x="19872" y="0"/>
                    </a:lnTo>
                    <a:lnTo>
                      <a:pt x="19008" y="0"/>
                    </a:lnTo>
                    <a:lnTo>
                      <a:pt x="18144" y="0"/>
                    </a:lnTo>
                    <a:lnTo>
                      <a:pt x="18144" y="0"/>
                    </a:lnTo>
                    <a:lnTo>
                      <a:pt x="17280" y="0"/>
                    </a:lnTo>
                    <a:lnTo>
                      <a:pt x="16416" y="0"/>
                    </a:lnTo>
                    <a:lnTo>
                      <a:pt x="15552" y="1440"/>
                    </a:lnTo>
                    <a:lnTo>
                      <a:pt x="14688" y="1440"/>
                    </a:lnTo>
                    <a:lnTo>
                      <a:pt x="14688" y="1440"/>
                    </a:lnTo>
                    <a:lnTo>
                      <a:pt x="13824" y="2880"/>
                    </a:lnTo>
                    <a:lnTo>
                      <a:pt x="12960" y="2880"/>
                    </a:lnTo>
                    <a:lnTo>
                      <a:pt x="12096" y="2880"/>
                    </a:lnTo>
                    <a:lnTo>
                      <a:pt x="12096" y="4320"/>
                    </a:lnTo>
                    <a:lnTo>
                      <a:pt x="11232" y="4320"/>
                    </a:lnTo>
                    <a:lnTo>
                      <a:pt x="9504" y="5760"/>
                    </a:lnTo>
                    <a:lnTo>
                      <a:pt x="7776" y="7200"/>
                    </a:lnTo>
                    <a:lnTo>
                      <a:pt x="6912" y="8640"/>
                    </a:lnTo>
                    <a:lnTo>
                      <a:pt x="5184" y="10080"/>
                    </a:lnTo>
                    <a:lnTo>
                      <a:pt x="4320" y="12960"/>
                    </a:lnTo>
                    <a:lnTo>
                      <a:pt x="2592" y="14400"/>
                    </a:lnTo>
                    <a:lnTo>
                      <a:pt x="1728" y="15840"/>
                    </a:lnTo>
                    <a:lnTo>
                      <a:pt x="0" y="17280"/>
                    </a:lnTo>
                    <a:lnTo>
                      <a:pt x="0" y="17280"/>
                    </a:lnTo>
                    <a:lnTo>
                      <a:pt x="2592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17" name="Shape 1217"/>
              <p:cNvSpPr/>
              <p:nvPr/>
            </p:nvSpPr>
            <p:spPr>
              <a:xfrm>
                <a:off x="258762" y="800100"/>
                <a:ext cx="39688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0160"/>
                    </a:moveTo>
                    <a:lnTo>
                      <a:pt x="0" y="20160"/>
                    </a:lnTo>
                    <a:lnTo>
                      <a:pt x="0" y="20160"/>
                    </a:lnTo>
                    <a:lnTo>
                      <a:pt x="864" y="20160"/>
                    </a:lnTo>
                    <a:lnTo>
                      <a:pt x="864" y="21600"/>
                    </a:lnTo>
                    <a:lnTo>
                      <a:pt x="864" y="21600"/>
                    </a:lnTo>
                    <a:lnTo>
                      <a:pt x="1728" y="21600"/>
                    </a:lnTo>
                    <a:lnTo>
                      <a:pt x="1728" y="21600"/>
                    </a:lnTo>
                    <a:lnTo>
                      <a:pt x="1728" y="21600"/>
                    </a:lnTo>
                    <a:lnTo>
                      <a:pt x="2592" y="21600"/>
                    </a:lnTo>
                    <a:lnTo>
                      <a:pt x="3456" y="21600"/>
                    </a:lnTo>
                    <a:lnTo>
                      <a:pt x="4320" y="21600"/>
                    </a:lnTo>
                    <a:lnTo>
                      <a:pt x="4320" y="21600"/>
                    </a:lnTo>
                    <a:lnTo>
                      <a:pt x="5184" y="21600"/>
                    </a:lnTo>
                    <a:lnTo>
                      <a:pt x="6048" y="20160"/>
                    </a:lnTo>
                    <a:lnTo>
                      <a:pt x="6912" y="20160"/>
                    </a:lnTo>
                    <a:lnTo>
                      <a:pt x="6912" y="20160"/>
                    </a:lnTo>
                    <a:lnTo>
                      <a:pt x="7776" y="20160"/>
                    </a:lnTo>
                    <a:lnTo>
                      <a:pt x="8640" y="18720"/>
                    </a:lnTo>
                    <a:lnTo>
                      <a:pt x="9504" y="18720"/>
                    </a:lnTo>
                    <a:lnTo>
                      <a:pt x="10368" y="17280"/>
                    </a:lnTo>
                    <a:lnTo>
                      <a:pt x="10368" y="17280"/>
                    </a:lnTo>
                    <a:lnTo>
                      <a:pt x="12096" y="15840"/>
                    </a:lnTo>
                    <a:lnTo>
                      <a:pt x="12960" y="14400"/>
                    </a:lnTo>
                    <a:lnTo>
                      <a:pt x="14688" y="12960"/>
                    </a:lnTo>
                    <a:lnTo>
                      <a:pt x="16416" y="11520"/>
                    </a:lnTo>
                    <a:lnTo>
                      <a:pt x="17280" y="10080"/>
                    </a:lnTo>
                    <a:lnTo>
                      <a:pt x="19008" y="7200"/>
                    </a:lnTo>
                    <a:lnTo>
                      <a:pt x="19872" y="5760"/>
                    </a:lnTo>
                    <a:lnTo>
                      <a:pt x="21600" y="4320"/>
                    </a:lnTo>
                    <a:lnTo>
                      <a:pt x="19008" y="0"/>
                    </a:lnTo>
                    <a:lnTo>
                      <a:pt x="18144" y="1440"/>
                    </a:lnTo>
                    <a:lnTo>
                      <a:pt x="16416" y="2880"/>
                    </a:lnTo>
                    <a:lnTo>
                      <a:pt x="15552" y="4320"/>
                    </a:lnTo>
                    <a:lnTo>
                      <a:pt x="13824" y="5760"/>
                    </a:lnTo>
                    <a:lnTo>
                      <a:pt x="12960" y="7200"/>
                    </a:lnTo>
                    <a:lnTo>
                      <a:pt x="11232" y="8640"/>
                    </a:lnTo>
                    <a:lnTo>
                      <a:pt x="10368" y="10080"/>
                    </a:lnTo>
                    <a:lnTo>
                      <a:pt x="8640" y="11520"/>
                    </a:lnTo>
                    <a:lnTo>
                      <a:pt x="7776" y="12960"/>
                    </a:lnTo>
                    <a:lnTo>
                      <a:pt x="7776" y="12960"/>
                    </a:lnTo>
                    <a:lnTo>
                      <a:pt x="6912" y="12960"/>
                    </a:lnTo>
                    <a:lnTo>
                      <a:pt x="6048" y="14400"/>
                    </a:lnTo>
                    <a:lnTo>
                      <a:pt x="6048" y="14400"/>
                    </a:lnTo>
                    <a:lnTo>
                      <a:pt x="5184" y="14400"/>
                    </a:lnTo>
                    <a:lnTo>
                      <a:pt x="5184" y="14400"/>
                    </a:lnTo>
                    <a:lnTo>
                      <a:pt x="4320" y="14400"/>
                    </a:lnTo>
                    <a:lnTo>
                      <a:pt x="4320" y="15840"/>
                    </a:lnTo>
                    <a:lnTo>
                      <a:pt x="3456" y="15840"/>
                    </a:lnTo>
                    <a:lnTo>
                      <a:pt x="2592" y="15840"/>
                    </a:lnTo>
                    <a:lnTo>
                      <a:pt x="2592" y="15840"/>
                    </a:lnTo>
                    <a:lnTo>
                      <a:pt x="2592" y="15840"/>
                    </a:lnTo>
                    <a:lnTo>
                      <a:pt x="2592" y="15840"/>
                    </a:lnTo>
                    <a:lnTo>
                      <a:pt x="2592" y="15840"/>
                    </a:lnTo>
                    <a:lnTo>
                      <a:pt x="2592" y="15840"/>
                    </a:lnTo>
                    <a:lnTo>
                      <a:pt x="1728" y="15840"/>
                    </a:lnTo>
                    <a:lnTo>
                      <a:pt x="1728" y="14400"/>
                    </a:lnTo>
                    <a:lnTo>
                      <a:pt x="1728" y="14400"/>
                    </a:lnTo>
                    <a:lnTo>
                      <a:pt x="1728" y="14400"/>
                    </a:lnTo>
                    <a:lnTo>
                      <a:pt x="1728" y="14400"/>
                    </a:lnTo>
                    <a:lnTo>
                      <a:pt x="0" y="2016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18" name="Shape 1218"/>
              <p:cNvSpPr/>
              <p:nvPr/>
            </p:nvSpPr>
            <p:spPr>
              <a:xfrm>
                <a:off x="252412" y="779462"/>
                <a:ext cx="1111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257" y="0"/>
                    </a:moveTo>
                    <a:lnTo>
                      <a:pt x="9257" y="0"/>
                    </a:lnTo>
                    <a:lnTo>
                      <a:pt x="9257" y="800"/>
                    </a:lnTo>
                    <a:lnTo>
                      <a:pt x="6171" y="2400"/>
                    </a:lnTo>
                    <a:lnTo>
                      <a:pt x="6171" y="4000"/>
                    </a:lnTo>
                    <a:lnTo>
                      <a:pt x="3086" y="5600"/>
                    </a:lnTo>
                    <a:lnTo>
                      <a:pt x="3086" y="7200"/>
                    </a:lnTo>
                    <a:lnTo>
                      <a:pt x="3086" y="8800"/>
                    </a:lnTo>
                    <a:lnTo>
                      <a:pt x="3086" y="9600"/>
                    </a:lnTo>
                    <a:lnTo>
                      <a:pt x="0" y="10400"/>
                    </a:lnTo>
                    <a:lnTo>
                      <a:pt x="0" y="11200"/>
                    </a:lnTo>
                    <a:lnTo>
                      <a:pt x="0" y="12000"/>
                    </a:lnTo>
                    <a:lnTo>
                      <a:pt x="0" y="12000"/>
                    </a:lnTo>
                    <a:lnTo>
                      <a:pt x="0" y="12800"/>
                    </a:lnTo>
                    <a:lnTo>
                      <a:pt x="0" y="13600"/>
                    </a:lnTo>
                    <a:lnTo>
                      <a:pt x="0" y="14400"/>
                    </a:lnTo>
                    <a:lnTo>
                      <a:pt x="0" y="15200"/>
                    </a:lnTo>
                    <a:lnTo>
                      <a:pt x="0" y="16000"/>
                    </a:lnTo>
                    <a:lnTo>
                      <a:pt x="0" y="16800"/>
                    </a:lnTo>
                    <a:lnTo>
                      <a:pt x="3086" y="17600"/>
                    </a:lnTo>
                    <a:lnTo>
                      <a:pt x="3086" y="17600"/>
                    </a:lnTo>
                    <a:lnTo>
                      <a:pt x="3086" y="18400"/>
                    </a:lnTo>
                    <a:lnTo>
                      <a:pt x="3086" y="19200"/>
                    </a:lnTo>
                    <a:lnTo>
                      <a:pt x="6171" y="20000"/>
                    </a:lnTo>
                    <a:lnTo>
                      <a:pt x="6171" y="20000"/>
                    </a:lnTo>
                    <a:lnTo>
                      <a:pt x="6171" y="20000"/>
                    </a:lnTo>
                    <a:lnTo>
                      <a:pt x="6171" y="20800"/>
                    </a:lnTo>
                    <a:lnTo>
                      <a:pt x="9257" y="20800"/>
                    </a:lnTo>
                    <a:lnTo>
                      <a:pt x="9257" y="20800"/>
                    </a:lnTo>
                    <a:lnTo>
                      <a:pt x="9257" y="21600"/>
                    </a:lnTo>
                    <a:lnTo>
                      <a:pt x="12343" y="21600"/>
                    </a:lnTo>
                    <a:lnTo>
                      <a:pt x="12343" y="21600"/>
                    </a:lnTo>
                    <a:lnTo>
                      <a:pt x="18514" y="18400"/>
                    </a:lnTo>
                    <a:lnTo>
                      <a:pt x="18514" y="18400"/>
                    </a:lnTo>
                    <a:lnTo>
                      <a:pt x="18514" y="18400"/>
                    </a:lnTo>
                    <a:lnTo>
                      <a:pt x="18514" y="18400"/>
                    </a:lnTo>
                    <a:lnTo>
                      <a:pt x="18514" y="18400"/>
                    </a:lnTo>
                    <a:lnTo>
                      <a:pt x="18514" y="18400"/>
                    </a:lnTo>
                    <a:lnTo>
                      <a:pt x="18514" y="18400"/>
                    </a:lnTo>
                    <a:lnTo>
                      <a:pt x="15429" y="18400"/>
                    </a:lnTo>
                    <a:lnTo>
                      <a:pt x="15429" y="18400"/>
                    </a:lnTo>
                    <a:lnTo>
                      <a:pt x="15429" y="17600"/>
                    </a:lnTo>
                    <a:lnTo>
                      <a:pt x="15429" y="17600"/>
                    </a:lnTo>
                    <a:lnTo>
                      <a:pt x="15429" y="16800"/>
                    </a:lnTo>
                    <a:lnTo>
                      <a:pt x="15429" y="16800"/>
                    </a:lnTo>
                    <a:lnTo>
                      <a:pt x="15429" y="16000"/>
                    </a:lnTo>
                    <a:lnTo>
                      <a:pt x="15429" y="16000"/>
                    </a:lnTo>
                    <a:lnTo>
                      <a:pt x="15429" y="15200"/>
                    </a:lnTo>
                    <a:lnTo>
                      <a:pt x="15429" y="14400"/>
                    </a:lnTo>
                    <a:lnTo>
                      <a:pt x="15429" y="13600"/>
                    </a:lnTo>
                    <a:lnTo>
                      <a:pt x="15429" y="12800"/>
                    </a:lnTo>
                    <a:lnTo>
                      <a:pt x="15429" y="12800"/>
                    </a:lnTo>
                    <a:lnTo>
                      <a:pt x="15429" y="12000"/>
                    </a:lnTo>
                    <a:lnTo>
                      <a:pt x="15429" y="11200"/>
                    </a:lnTo>
                    <a:lnTo>
                      <a:pt x="15429" y="10400"/>
                    </a:lnTo>
                    <a:lnTo>
                      <a:pt x="15429" y="9600"/>
                    </a:lnTo>
                    <a:lnTo>
                      <a:pt x="15429" y="8800"/>
                    </a:lnTo>
                    <a:lnTo>
                      <a:pt x="15429" y="7200"/>
                    </a:lnTo>
                    <a:lnTo>
                      <a:pt x="18514" y="6400"/>
                    </a:lnTo>
                    <a:lnTo>
                      <a:pt x="18514" y="4800"/>
                    </a:lnTo>
                    <a:lnTo>
                      <a:pt x="18514" y="3200"/>
                    </a:lnTo>
                    <a:lnTo>
                      <a:pt x="21600" y="1600"/>
                    </a:lnTo>
                    <a:lnTo>
                      <a:pt x="21600" y="800"/>
                    </a:lnTo>
                    <a:lnTo>
                      <a:pt x="21600" y="800"/>
                    </a:lnTo>
                    <a:lnTo>
                      <a:pt x="92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19" name="Shape 1219"/>
              <p:cNvSpPr/>
              <p:nvPr/>
            </p:nvSpPr>
            <p:spPr>
              <a:xfrm>
                <a:off x="257175" y="738187"/>
                <a:ext cx="1111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086" y="2400"/>
                    </a:moveTo>
                    <a:lnTo>
                      <a:pt x="3086" y="2400"/>
                    </a:lnTo>
                    <a:lnTo>
                      <a:pt x="3086" y="2400"/>
                    </a:lnTo>
                    <a:lnTo>
                      <a:pt x="6171" y="2400"/>
                    </a:lnTo>
                    <a:lnTo>
                      <a:pt x="6171" y="3200"/>
                    </a:lnTo>
                    <a:lnTo>
                      <a:pt x="6171" y="3200"/>
                    </a:lnTo>
                    <a:lnTo>
                      <a:pt x="6171" y="3200"/>
                    </a:lnTo>
                    <a:lnTo>
                      <a:pt x="6171" y="3200"/>
                    </a:lnTo>
                    <a:lnTo>
                      <a:pt x="6171" y="3200"/>
                    </a:lnTo>
                    <a:lnTo>
                      <a:pt x="6171" y="3200"/>
                    </a:lnTo>
                    <a:lnTo>
                      <a:pt x="6171" y="3200"/>
                    </a:lnTo>
                    <a:lnTo>
                      <a:pt x="6171" y="4000"/>
                    </a:lnTo>
                    <a:lnTo>
                      <a:pt x="6171" y="4000"/>
                    </a:lnTo>
                    <a:lnTo>
                      <a:pt x="9257" y="4800"/>
                    </a:lnTo>
                    <a:lnTo>
                      <a:pt x="9257" y="4800"/>
                    </a:lnTo>
                    <a:lnTo>
                      <a:pt x="9257" y="5600"/>
                    </a:lnTo>
                    <a:lnTo>
                      <a:pt x="9257" y="6400"/>
                    </a:lnTo>
                    <a:lnTo>
                      <a:pt x="9257" y="6400"/>
                    </a:lnTo>
                    <a:lnTo>
                      <a:pt x="9257" y="7200"/>
                    </a:lnTo>
                    <a:lnTo>
                      <a:pt x="9257" y="8000"/>
                    </a:lnTo>
                    <a:lnTo>
                      <a:pt x="9257" y="8800"/>
                    </a:lnTo>
                    <a:lnTo>
                      <a:pt x="9257" y="8800"/>
                    </a:lnTo>
                    <a:lnTo>
                      <a:pt x="6171" y="10400"/>
                    </a:lnTo>
                    <a:lnTo>
                      <a:pt x="6171" y="12000"/>
                    </a:lnTo>
                    <a:lnTo>
                      <a:pt x="6171" y="13600"/>
                    </a:lnTo>
                    <a:lnTo>
                      <a:pt x="3086" y="15200"/>
                    </a:lnTo>
                    <a:lnTo>
                      <a:pt x="3086" y="16800"/>
                    </a:lnTo>
                    <a:lnTo>
                      <a:pt x="3086" y="17600"/>
                    </a:lnTo>
                    <a:lnTo>
                      <a:pt x="0" y="19200"/>
                    </a:lnTo>
                    <a:lnTo>
                      <a:pt x="0" y="20800"/>
                    </a:lnTo>
                    <a:lnTo>
                      <a:pt x="12343" y="21600"/>
                    </a:lnTo>
                    <a:lnTo>
                      <a:pt x="12343" y="20000"/>
                    </a:lnTo>
                    <a:lnTo>
                      <a:pt x="15429" y="18400"/>
                    </a:lnTo>
                    <a:lnTo>
                      <a:pt x="15429" y="16800"/>
                    </a:lnTo>
                    <a:lnTo>
                      <a:pt x="18514" y="15200"/>
                    </a:lnTo>
                    <a:lnTo>
                      <a:pt x="18514" y="14400"/>
                    </a:lnTo>
                    <a:lnTo>
                      <a:pt x="18514" y="12800"/>
                    </a:lnTo>
                    <a:lnTo>
                      <a:pt x="21600" y="11200"/>
                    </a:lnTo>
                    <a:lnTo>
                      <a:pt x="21600" y="9600"/>
                    </a:lnTo>
                    <a:lnTo>
                      <a:pt x="21600" y="8800"/>
                    </a:lnTo>
                    <a:lnTo>
                      <a:pt x="21600" y="8000"/>
                    </a:lnTo>
                    <a:lnTo>
                      <a:pt x="21600" y="7200"/>
                    </a:lnTo>
                    <a:lnTo>
                      <a:pt x="21600" y="6400"/>
                    </a:lnTo>
                    <a:lnTo>
                      <a:pt x="21600" y="5600"/>
                    </a:lnTo>
                    <a:lnTo>
                      <a:pt x="21600" y="5600"/>
                    </a:lnTo>
                    <a:lnTo>
                      <a:pt x="21600" y="4800"/>
                    </a:lnTo>
                    <a:lnTo>
                      <a:pt x="21600" y="4000"/>
                    </a:lnTo>
                    <a:lnTo>
                      <a:pt x="21600" y="3200"/>
                    </a:lnTo>
                    <a:lnTo>
                      <a:pt x="18514" y="3200"/>
                    </a:lnTo>
                    <a:lnTo>
                      <a:pt x="18514" y="2400"/>
                    </a:lnTo>
                    <a:lnTo>
                      <a:pt x="18514" y="1600"/>
                    </a:lnTo>
                    <a:lnTo>
                      <a:pt x="18514" y="1600"/>
                    </a:lnTo>
                    <a:lnTo>
                      <a:pt x="15429" y="800"/>
                    </a:lnTo>
                    <a:lnTo>
                      <a:pt x="15429" y="800"/>
                    </a:lnTo>
                    <a:lnTo>
                      <a:pt x="15429" y="800"/>
                    </a:lnTo>
                    <a:lnTo>
                      <a:pt x="15429" y="0"/>
                    </a:lnTo>
                    <a:lnTo>
                      <a:pt x="12343" y="0"/>
                    </a:lnTo>
                    <a:lnTo>
                      <a:pt x="12343" y="0"/>
                    </a:lnTo>
                    <a:lnTo>
                      <a:pt x="12343" y="0"/>
                    </a:lnTo>
                    <a:lnTo>
                      <a:pt x="12343" y="0"/>
                    </a:lnTo>
                    <a:lnTo>
                      <a:pt x="3086" y="2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20" name="Shape 1220"/>
              <p:cNvSpPr/>
              <p:nvPr/>
            </p:nvSpPr>
            <p:spPr>
              <a:xfrm>
                <a:off x="223837" y="736600"/>
                <a:ext cx="39688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28" y="21600"/>
                    </a:moveTo>
                    <a:lnTo>
                      <a:pt x="1728" y="21600"/>
                    </a:lnTo>
                    <a:lnTo>
                      <a:pt x="3456" y="20160"/>
                    </a:lnTo>
                    <a:lnTo>
                      <a:pt x="4320" y="18720"/>
                    </a:lnTo>
                    <a:lnTo>
                      <a:pt x="6048" y="15840"/>
                    </a:lnTo>
                    <a:lnTo>
                      <a:pt x="6912" y="14400"/>
                    </a:lnTo>
                    <a:lnTo>
                      <a:pt x="8640" y="12960"/>
                    </a:lnTo>
                    <a:lnTo>
                      <a:pt x="9504" y="11520"/>
                    </a:lnTo>
                    <a:lnTo>
                      <a:pt x="10368" y="11520"/>
                    </a:lnTo>
                    <a:lnTo>
                      <a:pt x="11232" y="10080"/>
                    </a:lnTo>
                    <a:lnTo>
                      <a:pt x="11232" y="10080"/>
                    </a:lnTo>
                    <a:lnTo>
                      <a:pt x="12096" y="8640"/>
                    </a:lnTo>
                    <a:lnTo>
                      <a:pt x="12960" y="8640"/>
                    </a:lnTo>
                    <a:lnTo>
                      <a:pt x="13824" y="8640"/>
                    </a:lnTo>
                    <a:lnTo>
                      <a:pt x="13824" y="7200"/>
                    </a:lnTo>
                    <a:lnTo>
                      <a:pt x="14688" y="7200"/>
                    </a:lnTo>
                    <a:lnTo>
                      <a:pt x="15552" y="7200"/>
                    </a:lnTo>
                    <a:lnTo>
                      <a:pt x="15552" y="7200"/>
                    </a:lnTo>
                    <a:lnTo>
                      <a:pt x="16416" y="5760"/>
                    </a:lnTo>
                    <a:lnTo>
                      <a:pt x="16416" y="5760"/>
                    </a:lnTo>
                    <a:lnTo>
                      <a:pt x="17280" y="5760"/>
                    </a:lnTo>
                    <a:lnTo>
                      <a:pt x="18144" y="5760"/>
                    </a:lnTo>
                    <a:lnTo>
                      <a:pt x="18144" y="5760"/>
                    </a:lnTo>
                    <a:lnTo>
                      <a:pt x="18144" y="5760"/>
                    </a:lnTo>
                    <a:lnTo>
                      <a:pt x="19008" y="5760"/>
                    </a:lnTo>
                    <a:lnTo>
                      <a:pt x="19008" y="5760"/>
                    </a:lnTo>
                    <a:lnTo>
                      <a:pt x="19008" y="5760"/>
                    </a:lnTo>
                    <a:lnTo>
                      <a:pt x="19008" y="5760"/>
                    </a:lnTo>
                    <a:lnTo>
                      <a:pt x="19008" y="5760"/>
                    </a:lnTo>
                    <a:lnTo>
                      <a:pt x="19008" y="5760"/>
                    </a:lnTo>
                    <a:lnTo>
                      <a:pt x="19008" y="5760"/>
                    </a:lnTo>
                    <a:lnTo>
                      <a:pt x="19008" y="5760"/>
                    </a:lnTo>
                    <a:lnTo>
                      <a:pt x="21600" y="1440"/>
                    </a:lnTo>
                    <a:lnTo>
                      <a:pt x="20736" y="0"/>
                    </a:lnTo>
                    <a:lnTo>
                      <a:pt x="20736" y="0"/>
                    </a:lnTo>
                    <a:lnTo>
                      <a:pt x="20736" y="0"/>
                    </a:lnTo>
                    <a:lnTo>
                      <a:pt x="19872" y="0"/>
                    </a:lnTo>
                    <a:lnTo>
                      <a:pt x="19872" y="0"/>
                    </a:lnTo>
                    <a:lnTo>
                      <a:pt x="19008" y="0"/>
                    </a:lnTo>
                    <a:lnTo>
                      <a:pt x="19008" y="0"/>
                    </a:lnTo>
                    <a:lnTo>
                      <a:pt x="19008" y="0"/>
                    </a:lnTo>
                    <a:lnTo>
                      <a:pt x="18144" y="0"/>
                    </a:lnTo>
                    <a:lnTo>
                      <a:pt x="17280" y="0"/>
                    </a:lnTo>
                    <a:lnTo>
                      <a:pt x="16416" y="0"/>
                    </a:lnTo>
                    <a:lnTo>
                      <a:pt x="16416" y="0"/>
                    </a:lnTo>
                    <a:lnTo>
                      <a:pt x="15552" y="0"/>
                    </a:lnTo>
                    <a:lnTo>
                      <a:pt x="14688" y="0"/>
                    </a:lnTo>
                    <a:lnTo>
                      <a:pt x="13824" y="1440"/>
                    </a:lnTo>
                    <a:lnTo>
                      <a:pt x="12960" y="1440"/>
                    </a:lnTo>
                    <a:lnTo>
                      <a:pt x="12960" y="1440"/>
                    </a:lnTo>
                    <a:lnTo>
                      <a:pt x="12096" y="2880"/>
                    </a:lnTo>
                    <a:lnTo>
                      <a:pt x="11232" y="2880"/>
                    </a:lnTo>
                    <a:lnTo>
                      <a:pt x="10368" y="4320"/>
                    </a:lnTo>
                    <a:lnTo>
                      <a:pt x="9504" y="4320"/>
                    </a:lnTo>
                    <a:lnTo>
                      <a:pt x="9504" y="5760"/>
                    </a:lnTo>
                    <a:lnTo>
                      <a:pt x="8640" y="5760"/>
                    </a:lnTo>
                    <a:lnTo>
                      <a:pt x="7776" y="7200"/>
                    </a:lnTo>
                    <a:lnTo>
                      <a:pt x="6048" y="8640"/>
                    </a:lnTo>
                    <a:lnTo>
                      <a:pt x="5184" y="10080"/>
                    </a:lnTo>
                    <a:lnTo>
                      <a:pt x="3456" y="11520"/>
                    </a:lnTo>
                    <a:lnTo>
                      <a:pt x="2592" y="12960"/>
                    </a:lnTo>
                    <a:lnTo>
                      <a:pt x="864" y="14400"/>
                    </a:lnTo>
                    <a:lnTo>
                      <a:pt x="0" y="17280"/>
                    </a:lnTo>
                    <a:lnTo>
                      <a:pt x="0" y="17280"/>
                    </a:lnTo>
                    <a:lnTo>
                      <a:pt x="1728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21" name="Shape 1221"/>
              <p:cNvSpPr/>
              <p:nvPr/>
            </p:nvSpPr>
            <p:spPr>
              <a:xfrm>
                <a:off x="190500" y="755650"/>
                <a:ext cx="36513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0250"/>
                    </a:moveTo>
                    <a:lnTo>
                      <a:pt x="0" y="20250"/>
                    </a:lnTo>
                    <a:lnTo>
                      <a:pt x="939" y="20250"/>
                    </a:lnTo>
                    <a:lnTo>
                      <a:pt x="939" y="20250"/>
                    </a:lnTo>
                    <a:lnTo>
                      <a:pt x="939" y="20250"/>
                    </a:lnTo>
                    <a:lnTo>
                      <a:pt x="1878" y="21600"/>
                    </a:lnTo>
                    <a:lnTo>
                      <a:pt x="1878" y="21600"/>
                    </a:lnTo>
                    <a:lnTo>
                      <a:pt x="1878" y="21600"/>
                    </a:lnTo>
                    <a:lnTo>
                      <a:pt x="2817" y="21600"/>
                    </a:lnTo>
                    <a:lnTo>
                      <a:pt x="2817" y="21600"/>
                    </a:lnTo>
                    <a:lnTo>
                      <a:pt x="3757" y="21600"/>
                    </a:lnTo>
                    <a:lnTo>
                      <a:pt x="4696" y="21600"/>
                    </a:lnTo>
                    <a:lnTo>
                      <a:pt x="4696" y="21600"/>
                    </a:lnTo>
                    <a:lnTo>
                      <a:pt x="5635" y="20250"/>
                    </a:lnTo>
                    <a:lnTo>
                      <a:pt x="6574" y="20250"/>
                    </a:lnTo>
                    <a:lnTo>
                      <a:pt x="7513" y="20250"/>
                    </a:lnTo>
                    <a:lnTo>
                      <a:pt x="7513" y="18900"/>
                    </a:lnTo>
                    <a:lnTo>
                      <a:pt x="8452" y="18900"/>
                    </a:lnTo>
                    <a:lnTo>
                      <a:pt x="9391" y="18900"/>
                    </a:lnTo>
                    <a:lnTo>
                      <a:pt x="9391" y="17550"/>
                    </a:lnTo>
                    <a:lnTo>
                      <a:pt x="10330" y="17550"/>
                    </a:lnTo>
                    <a:lnTo>
                      <a:pt x="11270" y="16200"/>
                    </a:lnTo>
                    <a:lnTo>
                      <a:pt x="12209" y="14850"/>
                    </a:lnTo>
                    <a:lnTo>
                      <a:pt x="14087" y="13500"/>
                    </a:lnTo>
                    <a:lnTo>
                      <a:pt x="15026" y="12150"/>
                    </a:lnTo>
                    <a:lnTo>
                      <a:pt x="16904" y="10800"/>
                    </a:lnTo>
                    <a:lnTo>
                      <a:pt x="17843" y="8100"/>
                    </a:lnTo>
                    <a:lnTo>
                      <a:pt x="19722" y="6750"/>
                    </a:lnTo>
                    <a:lnTo>
                      <a:pt x="20661" y="5400"/>
                    </a:lnTo>
                    <a:lnTo>
                      <a:pt x="21600" y="4050"/>
                    </a:lnTo>
                    <a:lnTo>
                      <a:pt x="19722" y="0"/>
                    </a:lnTo>
                    <a:lnTo>
                      <a:pt x="17843" y="1350"/>
                    </a:lnTo>
                    <a:lnTo>
                      <a:pt x="16904" y="2700"/>
                    </a:lnTo>
                    <a:lnTo>
                      <a:pt x="15026" y="4050"/>
                    </a:lnTo>
                    <a:lnTo>
                      <a:pt x="14087" y="5400"/>
                    </a:lnTo>
                    <a:lnTo>
                      <a:pt x="13148" y="8100"/>
                    </a:lnTo>
                    <a:lnTo>
                      <a:pt x="11270" y="9450"/>
                    </a:lnTo>
                    <a:lnTo>
                      <a:pt x="10330" y="10800"/>
                    </a:lnTo>
                    <a:lnTo>
                      <a:pt x="8452" y="12150"/>
                    </a:lnTo>
                    <a:lnTo>
                      <a:pt x="8452" y="12150"/>
                    </a:lnTo>
                    <a:lnTo>
                      <a:pt x="7513" y="13500"/>
                    </a:lnTo>
                    <a:lnTo>
                      <a:pt x="7513" y="13500"/>
                    </a:lnTo>
                    <a:lnTo>
                      <a:pt x="6574" y="13500"/>
                    </a:lnTo>
                    <a:lnTo>
                      <a:pt x="5635" y="14850"/>
                    </a:lnTo>
                    <a:lnTo>
                      <a:pt x="5635" y="14850"/>
                    </a:lnTo>
                    <a:lnTo>
                      <a:pt x="4696" y="14850"/>
                    </a:lnTo>
                    <a:lnTo>
                      <a:pt x="4696" y="14850"/>
                    </a:lnTo>
                    <a:lnTo>
                      <a:pt x="3757" y="14850"/>
                    </a:lnTo>
                    <a:lnTo>
                      <a:pt x="3757" y="14850"/>
                    </a:lnTo>
                    <a:lnTo>
                      <a:pt x="3757" y="14850"/>
                    </a:lnTo>
                    <a:lnTo>
                      <a:pt x="2817" y="14850"/>
                    </a:lnTo>
                    <a:lnTo>
                      <a:pt x="2817" y="14850"/>
                    </a:lnTo>
                    <a:lnTo>
                      <a:pt x="2817" y="14850"/>
                    </a:lnTo>
                    <a:lnTo>
                      <a:pt x="2817" y="14850"/>
                    </a:lnTo>
                    <a:lnTo>
                      <a:pt x="2817" y="14850"/>
                    </a:lnTo>
                    <a:lnTo>
                      <a:pt x="2817" y="14850"/>
                    </a:lnTo>
                    <a:lnTo>
                      <a:pt x="2817" y="14850"/>
                    </a:lnTo>
                    <a:lnTo>
                      <a:pt x="2817" y="14850"/>
                    </a:lnTo>
                    <a:lnTo>
                      <a:pt x="1878" y="14850"/>
                    </a:lnTo>
                    <a:lnTo>
                      <a:pt x="1878" y="14850"/>
                    </a:lnTo>
                    <a:lnTo>
                      <a:pt x="0" y="2025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22" name="Shape 1222"/>
              <p:cNvSpPr/>
              <p:nvPr/>
            </p:nvSpPr>
            <p:spPr>
              <a:xfrm>
                <a:off x="185737" y="736600"/>
                <a:ext cx="1111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257" y="0"/>
                    </a:moveTo>
                    <a:lnTo>
                      <a:pt x="9257" y="0"/>
                    </a:lnTo>
                    <a:lnTo>
                      <a:pt x="6171" y="1600"/>
                    </a:lnTo>
                    <a:lnTo>
                      <a:pt x="6171" y="2400"/>
                    </a:lnTo>
                    <a:lnTo>
                      <a:pt x="6171" y="4000"/>
                    </a:lnTo>
                    <a:lnTo>
                      <a:pt x="3086" y="5600"/>
                    </a:lnTo>
                    <a:lnTo>
                      <a:pt x="3086" y="7200"/>
                    </a:lnTo>
                    <a:lnTo>
                      <a:pt x="0" y="8800"/>
                    </a:lnTo>
                    <a:lnTo>
                      <a:pt x="0" y="10400"/>
                    </a:lnTo>
                    <a:lnTo>
                      <a:pt x="0" y="12000"/>
                    </a:lnTo>
                    <a:lnTo>
                      <a:pt x="0" y="12800"/>
                    </a:lnTo>
                    <a:lnTo>
                      <a:pt x="0" y="13600"/>
                    </a:lnTo>
                    <a:lnTo>
                      <a:pt x="0" y="14400"/>
                    </a:lnTo>
                    <a:lnTo>
                      <a:pt x="0" y="14400"/>
                    </a:lnTo>
                    <a:lnTo>
                      <a:pt x="0" y="15200"/>
                    </a:lnTo>
                    <a:lnTo>
                      <a:pt x="0" y="16000"/>
                    </a:lnTo>
                    <a:lnTo>
                      <a:pt x="0" y="16800"/>
                    </a:lnTo>
                    <a:lnTo>
                      <a:pt x="0" y="17600"/>
                    </a:lnTo>
                    <a:lnTo>
                      <a:pt x="0" y="17600"/>
                    </a:lnTo>
                    <a:lnTo>
                      <a:pt x="0" y="18400"/>
                    </a:lnTo>
                    <a:lnTo>
                      <a:pt x="3086" y="19200"/>
                    </a:lnTo>
                    <a:lnTo>
                      <a:pt x="3086" y="19200"/>
                    </a:lnTo>
                    <a:lnTo>
                      <a:pt x="3086" y="20000"/>
                    </a:lnTo>
                    <a:lnTo>
                      <a:pt x="6171" y="20000"/>
                    </a:lnTo>
                    <a:lnTo>
                      <a:pt x="6171" y="20000"/>
                    </a:lnTo>
                    <a:lnTo>
                      <a:pt x="6171" y="20800"/>
                    </a:lnTo>
                    <a:lnTo>
                      <a:pt x="6171" y="20800"/>
                    </a:lnTo>
                    <a:lnTo>
                      <a:pt x="9257" y="20800"/>
                    </a:lnTo>
                    <a:lnTo>
                      <a:pt x="9257" y="21600"/>
                    </a:lnTo>
                    <a:lnTo>
                      <a:pt x="9257" y="21600"/>
                    </a:lnTo>
                    <a:lnTo>
                      <a:pt x="15429" y="18400"/>
                    </a:lnTo>
                    <a:lnTo>
                      <a:pt x="15429" y="18400"/>
                    </a:lnTo>
                    <a:lnTo>
                      <a:pt x="15429" y="18400"/>
                    </a:lnTo>
                    <a:lnTo>
                      <a:pt x="15429" y="18400"/>
                    </a:lnTo>
                    <a:lnTo>
                      <a:pt x="15429" y="18400"/>
                    </a:lnTo>
                    <a:lnTo>
                      <a:pt x="15429" y="18400"/>
                    </a:lnTo>
                    <a:lnTo>
                      <a:pt x="15429" y="18400"/>
                    </a:lnTo>
                    <a:lnTo>
                      <a:pt x="15429" y="18400"/>
                    </a:lnTo>
                    <a:lnTo>
                      <a:pt x="15429" y="18400"/>
                    </a:lnTo>
                    <a:lnTo>
                      <a:pt x="15429" y="17600"/>
                    </a:lnTo>
                    <a:lnTo>
                      <a:pt x="15429" y="17600"/>
                    </a:lnTo>
                    <a:lnTo>
                      <a:pt x="12343" y="16800"/>
                    </a:lnTo>
                    <a:lnTo>
                      <a:pt x="12343" y="16800"/>
                    </a:lnTo>
                    <a:lnTo>
                      <a:pt x="12343" y="16000"/>
                    </a:lnTo>
                    <a:lnTo>
                      <a:pt x="12343" y="16000"/>
                    </a:lnTo>
                    <a:lnTo>
                      <a:pt x="12343" y="15200"/>
                    </a:lnTo>
                    <a:lnTo>
                      <a:pt x="12343" y="14400"/>
                    </a:lnTo>
                    <a:lnTo>
                      <a:pt x="12343" y="14400"/>
                    </a:lnTo>
                    <a:lnTo>
                      <a:pt x="12343" y="13600"/>
                    </a:lnTo>
                    <a:lnTo>
                      <a:pt x="12343" y="12800"/>
                    </a:lnTo>
                    <a:lnTo>
                      <a:pt x="12343" y="12000"/>
                    </a:lnTo>
                    <a:lnTo>
                      <a:pt x="12343" y="10400"/>
                    </a:lnTo>
                    <a:lnTo>
                      <a:pt x="15429" y="9600"/>
                    </a:lnTo>
                    <a:lnTo>
                      <a:pt x="15429" y="8000"/>
                    </a:lnTo>
                    <a:lnTo>
                      <a:pt x="15429" y="6400"/>
                    </a:lnTo>
                    <a:lnTo>
                      <a:pt x="18514" y="4800"/>
                    </a:lnTo>
                    <a:lnTo>
                      <a:pt x="18514" y="3200"/>
                    </a:lnTo>
                    <a:lnTo>
                      <a:pt x="18514" y="1600"/>
                    </a:lnTo>
                    <a:lnTo>
                      <a:pt x="21600" y="800"/>
                    </a:lnTo>
                    <a:lnTo>
                      <a:pt x="21600" y="800"/>
                    </a:lnTo>
                    <a:lnTo>
                      <a:pt x="92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23" name="Shape 1223"/>
              <p:cNvSpPr/>
              <p:nvPr/>
            </p:nvSpPr>
            <p:spPr>
              <a:xfrm>
                <a:off x="190500" y="695325"/>
                <a:ext cx="1111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086" y="2400"/>
                    </a:moveTo>
                    <a:lnTo>
                      <a:pt x="3086" y="2400"/>
                    </a:lnTo>
                    <a:lnTo>
                      <a:pt x="3086" y="2400"/>
                    </a:lnTo>
                    <a:lnTo>
                      <a:pt x="3086" y="2400"/>
                    </a:lnTo>
                    <a:lnTo>
                      <a:pt x="3086" y="2400"/>
                    </a:lnTo>
                    <a:lnTo>
                      <a:pt x="3086" y="3200"/>
                    </a:lnTo>
                    <a:lnTo>
                      <a:pt x="3086" y="3200"/>
                    </a:lnTo>
                    <a:lnTo>
                      <a:pt x="6171" y="3200"/>
                    </a:lnTo>
                    <a:lnTo>
                      <a:pt x="6171" y="3200"/>
                    </a:lnTo>
                    <a:lnTo>
                      <a:pt x="6171" y="3200"/>
                    </a:lnTo>
                    <a:lnTo>
                      <a:pt x="6171" y="3200"/>
                    </a:lnTo>
                    <a:lnTo>
                      <a:pt x="6171" y="4000"/>
                    </a:lnTo>
                    <a:lnTo>
                      <a:pt x="6171" y="4000"/>
                    </a:lnTo>
                    <a:lnTo>
                      <a:pt x="6171" y="4800"/>
                    </a:lnTo>
                    <a:lnTo>
                      <a:pt x="6171" y="4800"/>
                    </a:lnTo>
                    <a:lnTo>
                      <a:pt x="6171" y="5600"/>
                    </a:lnTo>
                    <a:lnTo>
                      <a:pt x="6171" y="6400"/>
                    </a:lnTo>
                    <a:lnTo>
                      <a:pt x="6171" y="6400"/>
                    </a:lnTo>
                    <a:lnTo>
                      <a:pt x="6171" y="7200"/>
                    </a:lnTo>
                    <a:lnTo>
                      <a:pt x="6171" y="8000"/>
                    </a:lnTo>
                    <a:lnTo>
                      <a:pt x="6171" y="8000"/>
                    </a:lnTo>
                    <a:lnTo>
                      <a:pt x="6171" y="8800"/>
                    </a:lnTo>
                    <a:lnTo>
                      <a:pt x="6171" y="9600"/>
                    </a:lnTo>
                    <a:lnTo>
                      <a:pt x="6171" y="10400"/>
                    </a:lnTo>
                    <a:lnTo>
                      <a:pt x="6171" y="11200"/>
                    </a:lnTo>
                    <a:lnTo>
                      <a:pt x="6171" y="12000"/>
                    </a:lnTo>
                    <a:lnTo>
                      <a:pt x="3086" y="13600"/>
                    </a:lnTo>
                    <a:lnTo>
                      <a:pt x="3086" y="15200"/>
                    </a:lnTo>
                    <a:lnTo>
                      <a:pt x="3086" y="16000"/>
                    </a:lnTo>
                    <a:lnTo>
                      <a:pt x="0" y="17600"/>
                    </a:lnTo>
                    <a:lnTo>
                      <a:pt x="0" y="19200"/>
                    </a:lnTo>
                    <a:lnTo>
                      <a:pt x="0" y="20800"/>
                    </a:lnTo>
                    <a:lnTo>
                      <a:pt x="12343" y="21600"/>
                    </a:lnTo>
                    <a:lnTo>
                      <a:pt x="12343" y="20000"/>
                    </a:lnTo>
                    <a:lnTo>
                      <a:pt x="12343" y="18400"/>
                    </a:lnTo>
                    <a:lnTo>
                      <a:pt x="15429" y="16800"/>
                    </a:lnTo>
                    <a:lnTo>
                      <a:pt x="15429" y="15200"/>
                    </a:lnTo>
                    <a:lnTo>
                      <a:pt x="18514" y="14400"/>
                    </a:lnTo>
                    <a:lnTo>
                      <a:pt x="18514" y="12800"/>
                    </a:lnTo>
                    <a:lnTo>
                      <a:pt x="18514" y="12000"/>
                    </a:lnTo>
                    <a:lnTo>
                      <a:pt x="18514" y="11200"/>
                    </a:lnTo>
                    <a:lnTo>
                      <a:pt x="18514" y="10400"/>
                    </a:lnTo>
                    <a:lnTo>
                      <a:pt x="21600" y="9600"/>
                    </a:lnTo>
                    <a:lnTo>
                      <a:pt x="21600" y="8800"/>
                    </a:lnTo>
                    <a:lnTo>
                      <a:pt x="21600" y="8000"/>
                    </a:lnTo>
                    <a:lnTo>
                      <a:pt x="21600" y="7200"/>
                    </a:lnTo>
                    <a:lnTo>
                      <a:pt x="21600" y="6400"/>
                    </a:lnTo>
                    <a:lnTo>
                      <a:pt x="21600" y="5600"/>
                    </a:lnTo>
                    <a:lnTo>
                      <a:pt x="21600" y="5600"/>
                    </a:lnTo>
                    <a:lnTo>
                      <a:pt x="21600" y="4800"/>
                    </a:lnTo>
                    <a:lnTo>
                      <a:pt x="18514" y="4000"/>
                    </a:lnTo>
                    <a:lnTo>
                      <a:pt x="18514" y="3200"/>
                    </a:lnTo>
                    <a:lnTo>
                      <a:pt x="18514" y="2400"/>
                    </a:lnTo>
                    <a:lnTo>
                      <a:pt x="18514" y="2400"/>
                    </a:lnTo>
                    <a:lnTo>
                      <a:pt x="18514" y="1600"/>
                    </a:lnTo>
                    <a:lnTo>
                      <a:pt x="15429" y="1600"/>
                    </a:lnTo>
                    <a:lnTo>
                      <a:pt x="15429" y="800"/>
                    </a:lnTo>
                    <a:lnTo>
                      <a:pt x="15429" y="800"/>
                    </a:lnTo>
                    <a:lnTo>
                      <a:pt x="12343" y="800"/>
                    </a:lnTo>
                    <a:lnTo>
                      <a:pt x="12343" y="0"/>
                    </a:lnTo>
                    <a:lnTo>
                      <a:pt x="12343" y="0"/>
                    </a:lnTo>
                    <a:lnTo>
                      <a:pt x="12343" y="0"/>
                    </a:lnTo>
                    <a:lnTo>
                      <a:pt x="9257" y="0"/>
                    </a:lnTo>
                    <a:lnTo>
                      <a:pt x="9257" y="0"/>
                    </a:lnTo>
                    <a:lnTo>
                      <a:pt x="3086" y="2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24" name="Shape 1224"/>
              <p:cNvSpPr/>
              <p:nvPr/>
            </p:nvSpPr>
            <p:spPr>
              <a:xfrm>
                <a:off x="155575" y="693737"/>
                <a:ext cx="39688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592" y="21600"/>
                    </a:moveTo>
                    <a:lnTo>
                      <a:pt x="2592" y="21600"/>
                    </a:lnTo>
                    <a:lnTo>
                      <a:pt x="4320" y="20160"/>
                    </a:lnTo>
                    <a:lnTo>
                      <a:pt x="5184" y="18720"/>
                    </a:lnTo>
                    <a:lnTo>
                      <a:pt x="6912" y="15840"/>
                    </a:lnTo>
                    <a:lnTo>
                      <a:pt x="8640" y="14400"/>
                    </a:lnTo>
                    <a:lnTo>
                      <a:pt x="9504" y="12960"/>
                    </a:lnTo>
                    <a:lnTo>
                      <a:pt x="11232" y="11520"/>
                    </a:lnTo>
                    <a:lnTo>
                      <a:pt x="12096" y="10080"/>
                    </a:lnTo>
                    <a:lnTo>
                      <a:pt x="13824" y="8640"/>
                    </a:lnTo>
                    <a:lnTo>
                      <a:pt x="13824" y="8640"/>
                    </a:lnTo>
                    <a:lnTo>
                      <a:pt x="14688" y="7200"/>
                    </a:lnTo>
                    <a:lnTo>
                      <a:pt x="15552" y="7200"/>
                    </a:lnTo>
                    <a:lnTo>
                      <a:pt x="15552" y="7200"/>
                    </a:lnTo>
                    <a:lnTo>
                      <a:pt x="16416" y="7200"/>
                    </a:lnTo>
                    <a:lnTo>
                      <a:pt x="16416" y="5760"/>
                    </a:lnTo>
                    <a:lnTo>
                      <a:pt x="17280" y="5760"/>
                    </a:lnTo>
                    <a:lnTo>
                      <a:pt x="18144" y="5760"/>
                    </a:lnTo>
                    <a:lnTo>
                      <a:pt x="18144" y="5760"/>
                    </a:lnTo>
                    <a:lnTo>
                      <a:pt x="18144" y="5760"/>
                    </a:lnTo>
                    <a:lnTo>
                      <a:pt x="19008" y="5760"/>
                    </a:lnTo>
                    <a:lnTo>
                      <a:pt x="19008" y="5760"/>
                    </a:lnTo>
                    <a:lnTo>
                      <a:pt x="19008" y="5760"/>
                    </a:lnTo>
                    <a:lnTo>
                      <a:pt x="19008" y="5760"/>
                    </a:lnTo>
                    <a:lnTo>
                      <a:pt x="19008" y="5760"/>
                    </a:lnTo>
                    <a:lnTo>
                      <a:pt x="19872" y="5760"/>
                    </a:lnTo>
                    <a:lnTo>
                      <a:pt x="19872" y="5760"/>
                    </a:lnTo>
                    <a:lnTo>
                      <a:pt x="19872" y="5760"/>
                    </a:lnTo>
                    <a:lnTo>
                      <a:pt x="19872" y="5760"/>
                    </a:lnTo>
                    <a:lnTo>
                      <a:pt x="19872" y="5760"/>
                    </a:lnTo>
                    <a:lnTo>
                      <a:pt x="21600" y="1440"/>
                    </a:lnTo>
                    <a:lnTo>
                      <a:pt x="21600" y="1440"/>
                    </a:lnTo>
                    <a:lnTo>
                      <a:pt x="21600" y="0"/>
                    </a:lnTo>
                    <a:lnTo>
                      <a:pt x="20736" y="0"/>
                    </a:lnTo>
                    <a:lnTo>
                      <a:pt x="20736" y="0"/>
                    </a:lnTo>
                    <a:lnTo>
                      <a:pt x="20736" y="0"/>
                    </a:lnTo>
                    <a:lnTo>
                      <a:pt x="19872" y="0"/>
                    </a:lnTo>
                    <a:lnTo>
                      <a:pt x="19872" y="0"/>
                    </a:lnTo>
                    <a:lnTo>
                      <a:pt x="19008" y="0"/>
                    </a:lnTo>
                    <a:lnTo>
                      <a:pt x="19008" y="0"/>
                    </a:lnTo>
                    <a:lnTo>
                      <a:pt x="18144" y="0"/>
                    </a:lnTo>
                    <a:lnTo>
                      <a:pt x="17280" y="0"/>
                    </a:lnTo>
                    <a:lnTo>
                      <a:pt x="16416" y="0"/>
                    </a:lnTo>
                    <a:lnTo>
                      <a:pt x="16416" y="0"/>
                    </a:lnTo>
                    <a:lnTo>
                      <a:pt x="15552" y="0"/>
                    </a:lnTo>
                    <a:lnTo>
                      <a:pt x="14688" y="1440"/>
                    </a:lnTo>
                    <a:lnTo>
                      <a:pt x="14688" y="1440"/>
                    </a:lnTo>
                    <a:lnTo>
                      <a:pt x="13824" y="1440"/>
                    </a:lnTo>
                    <a:lnTo>
                      <a:pt x="12960" y="2880"/>
                    </a:lnTo>
                    <a:lnTo>
                      <a:pt x="12096" y="2880"/>
                    </a:lnTo>
                    <a:lnTo>
                      <a:pt x="12096" y="4320"/>
                    </a:lnTo>
                    <a:lnTo>
                      <a:pt x="10368" y="4320"/>
                    </a:lnTo>
                    <a:lnTo>
                      <a:pt x="9504" y="5760"/>
                    </a:lnTo>
                    <a:lnTo>
                      <a:pt x="7776" y="7200"/>
                    </a:lnTo>
                    <a:lnTo>
                      <a:pt x="6048" y="10080"/>
                    </a:lnTo>
                    <a:lnTo>
                      <a:pt x="5184" y="11520"/>
                    </a:lnTo>
                    <a:lnTo>
                      <a:pt x="3456" y="12960"/>
                    </a:lnTo>
                    <a:lnTo>
                      <a:pt x="1728" y="14400"/>
                    </a:lnTo>
                    <a:lnTo>
                      <a:pt x="0" y="15840"/>
                    </a:lnTo>
                    <a:lnTo>
                      <a:pt x="0" y="15840"/>
                    </a:lnTo>
                    <a:lnTo>
                      <a:pt x="2592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25" name="Shape 1225"/>
              <p:cNvSpPr/>
              <p:nvPr/>
            </p:nvSpPr>
            <p:spPr>
              <a:xfrm>
                <a:off x="131762" y="711200"/>
                <a:ext cx="28576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3500"/>
                    </a:moveTo>
                    <a:lnTo>
                      <a:pt x="0" y="13500"/>
                    </a:lnTo>
                    <a:lnTo>
                      <a:pt x="1200" y="16200"/>
                    </a:lnTo>
                    <a:lnTo>
                      <a:pt x="2400" y="18900"/>
                    </a:lnTo>
                    <a:lnTo>
                      <a:pt x="3600" y="18900"/>
                    </a:lnTo>
                    <a:lnTo>
                      <a:pt x="3600" y="18900"/>
                    </a:lnTo>
                    <a:lnTo>
                      <a:pt x="4800" y="18900"/>
                    </a:lnTo>
                    <a:lnTo>
                      <a:pt x="4800" y="18900"/>
                    </a:lnTo>
                    <a:lnTo>
                      <a:pt x="4800" y="21600"/>
                    </a:lnTo>
                    <a:lnTo>
                      <a:pt x="6000" y="21600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8400" y="21600"/>
                    </a:lnTo>
                    <a:lnTo>
                      <a:pt x="8400" y="21600"/>
                    </a:lnTo>
                    <a:lnTo>
                      <a:pt x="9600" y="21600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12000" y="21600"/>
                    </a:lnTo>
                    <a:lnTo>
                      <a:pt x="12000" y="21600"/>
                    </a:lnTo>
                    <a:lnTo>
                      <a:pt x="13200" y="18900"/>
                    </a:lnTo>
                    <a:lnTo>
                      <a:pt x="14400" y="18900"/>
                    </a:lnTo>
                    <a:lnTo>
                      <a:pt x="15600" y="18900"/>
                    </a:lnTo>
                    <a:lnTo>
                      <a:pt x="15600" y="16200"/>
                    </a:lnTo>
                    <a:lnTo>
                      <a:pt x="16800" y="16200"/>
                    </a:lnTo>
                    <a:lnTo>
                      <a:pt x="18000" y="16200"/>
                    </a:lnTo>
                    <a:lnTo>
                      <a:pt x="19200" y="13500"/>
                    </a:lnTo>
                    <a:lnTo>
                      <a:pt x="20400" y="13500"/>
                    </a:lnTo>
                    <a:lnTo>
                      <a:pt x="21600" y="10800"/>
                    </a:lnTo>
                    <a:lnTo>
                      <a:pt x="18000" y="0"/>
                    </a:lnTo>
                    <a:lnTo>
                      <a:pt x="18000" y="2700"/>
                    </a:lnTo>
                    <a:lnTo>
                      <a:pt x="16800" y="2700"/>
                    </a:lnTo>
                    <a:lnTo>
                      <a:pt x="15600" y="5400"/>
                    </a:lnTo>
                    <a:lnTo>
                      <a:pt x="14400" y="5400"/>
                    </a:lnTo>
                    <a:lnTo>
                      <a:pt x="14400" y="8100"/>
                    </a:lnTo>
                    <a:lnTo>
                      <a:pt x="13200" y="8100"/>
                    </a:lnTo>
                    <a:lnTo>
                      <a:pt x="12000" y="8100"/>
                    </a:lnTo>
                    <a:lnTo>
                      <a:pt x="12000" y="8100"/>
                    </a:lnTo>
                    <a:lnTo>
                      <a:pt x="10800" y="8100"/>
                    </a:lnTo>
                    <a:lnTo>
                      <a:pt x="10800" y="8100"/>
                    </a:lnTo>
                    <a:lnTo>
                      <a:pt x="9600" y="10800"/>
                    </a:lnTo>
                    <a:lnTo>
                      <a:pt x="9600" y="10800"/>
                    </a:lnTo>
                    <a:lnTo>
                      <a:pt x="9600" y="10800"/>
                    </a:lnTo>
                    <a:lnTo>
                      <a:pt x="8400" y="10800"/>
                    </a:lnTo>
                    <a:lnTo>
                      <a:pt x="8400" y="10800"/>
                    </a:lnTo>
                    <a:lnTo>
                      <a:pt x="8400" y="10800"/>
                    </a:lnTo>
                    <a:lnTo>
                      <a:pt x="7200" y="10800"/>
                    </a:lnTo>
                    <a:lnTo>
                      <a:pt x="7200" y="8100"/>
                    </a:lnTo>
                    <a:lnTo>
                      <a:pt x="7200" y="8100"/>
                    </a:lnTo>
                    <a:lnTo>
                      <a:pt x="6000" y="8100"/>
                    </a:lnTo>
                    <a:lnTo>
                      <a:pt x="6000" y="8100"/>
                    </a:lnTo>
                    <a:lnTo>
                      <a:pt x="6000" y="8100"/>
                    </a:lnTo>
                    <a:lnTo>
                      <a:pt x="6000" y="8100"/>
                    </a:lnTo>
                    <a:lnTo>
                      <a:pt x="4800" y="8100"/>
                    </a:lnTo>
                    <a:lnTo>
                      <a:pt x="3600" y="5400"/>
                    </a:lnTo>
                    <a:lnTo>
                      <a:pt x="2400" y="5400"/>
                    </a:lnTo>
                    <a:lnTo>
                      <a:pt x="2400" y="5400"/>
                    </a:lnTo>
                    <a:lnTo>
                      <a:pt x="0" y="135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26" name="Shape 1226"/>
              <p:cNvSpPr/>
              <p:nvPr/>
            </p:nvSpPr>
            <p:spPr>
              <a:xfrm>
                <a:off x="119062" y="690562"/>
                <a:ext cx="15876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200"/>
                    </a:moveTo>
                    <a:lnTo>
                      <a:pt x="0" y="1200"/>
                    </a:lnTo>
                    <a:lnTo>
                      <a:pt x="2160" y="3600"/>
                    </a:lnTo>
                    <a:lnTo>
                      <a:pt x="2160" y="6000"/>
                    </a:lnTo>
                    <a:lnTo>
                      <a:pt x="4320" y="8400"/>
                    </a:lnTo>
                    <a:lnTo>
                      <a:pt x="4320" y="9600"/>
                    </a:lnTo>
                    <a:lnTo>
                      <a:pt x="4320" y="10800"/>
                    </a:lnTo>
                    <a:lnTo>
                      <a:pt x="6480" y="12000"/>
                    </a:lnTo>
                    <a:lnTo>
                      <a:pt x="6480" y="14400"/>
                    </a:lnTo>
                    <a:lnTo>
                      <a:pt x="8640" y="15600"/>
                    </a:lnTo>
                    <a:lnTo>
                      <a:pt x="8640" y="15600"/>
                    </a:lnTo>
                    <a:lnTo>
                      <a:pt x="8640" y="16800"/>
                    </a:lnTo>
                    <a:lnTo>
                      <a:pt x="10800" y="18000"/>
                    </a:lnTo>
                    <a:lnTo>
                      <a:pt x="10800" y="18000"/>
                    </a:lnTo>
                    <a:lnTo>
                      <a:pt x="10800" y="19200"/>
                    </a:lnTo>
                    <a:lnTo>
                      <a:pt x="10800" y="19200"/>
                    </a:lnTo>
                    <a:lnTo>
                      <a:pt x="12960" y="19200"/>
                    </a:lnTo>
                    <a:lnTo>
                      <a:pt x="12960" y="20400"/>
                    </a:lnTo>
                    <a:lnTo>
                      <a:pt x="12960" y="20400"/>
                    </a:lnTo>
                    <a:lnTo>
                      <a:pt x="15120" y="21600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21600" y="18000"/>
                    </a:lnTo>
                    <a:lnTo>
                      <a:pt x="21600" y="18000"/>
                    </a:lnTo>
                    <a:lnTo>
                      <a:pt x="21600" y="16800"/>
                    </a:lnTo>
                    <a:lnTo>
                      <a:pt x="21600" y="16800"/>
                    </a:lnTo>
                    <a:lnTo>
                      <a:pt x="19440" y="16800"/>
                    </a:lnTo>
                    <a:lnTo>
                      <a:pt x="19440" y="16800"/>
                    </a:lnTo>
                    <a:lnTo>
                      <a:pt x="19440" y="16800"/>
                    </a:lnTo>
                    <a:lnTo>
                      <a:pt x="19440" y="15600"/>
                    </a:lnTo>
                    <a:lnTo>
                      <a:pt x="19440" y="15600"/>
                    </a:lnTo>
                    <a:lnTo>
                      <a:pt x="17280" y="14400"/>
                    </a:lnTo>
                    <a:lnTo>
                      <a:pt x="17280" y="14400"/>
                    </a:lnTo>
                    <a:lnTo>
                      <a:pt x="17280" y="14400"/>
                    </a:lnTo>
                    <a:lnTo>
                      <a:pt x="17280" y="13200"/>
                    </a:lnTo>
                    <a:lnTo>
                      <a:pt x="15120" y="12000"/>
                    </a:lnTo>
                    <a:lnTo>
                      <a:pt x="15120" y="10800"/>
                    </a:lnTo>
                    <a:lnTo>
                      <a:pt x="12960" y="9600"/>
                    </a:lnTo>
                    <a:lnTo>
                      <a:pt x="12960" y="8400"/>
                    </a:lnTo>
                    <a:lnTo>
                      <a:pt x="12960" y="6000"/>
                    </a:lnTo>
                    <a:lnTo>
                      <a:pt x="10800" y="4800"/>
                    </a:lnTo>
                    <a:lnTo>
                      <a:pt x="10800" y="2400"/>
                    </a:lnTo>
                    <a:lnTo>
                      <a:pt x="8640" y="0"/>
                    </a:lnTo>
                    <a:lnTo>
                      <a:pt x="8640" y="0"/>
                    </a:lnTo>
                    <a:lnTo>
                      <a:pt x="0" y="1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27" name="Shape 1227"/>
              <p:cNvSpPr/>
              <p:nvPr/>
            </p:nvSpPr>
            <p:spPr>
              <a:xfrm>
                <a:off x="103187" y="669925"/>
                <a:ext cx="22226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4629"/>
                    </a:moveTo>
                    <a:lnTo>
                      <a:pt x="0" y="4629"/>
                    </a:lnTo>
                    <a:lnTo>
                      <a:pt x="1543" y="6171"/>
                    </a:lnTo>
                    <a:lnTo>
                      <a:pt x="3086" y="7714"/>
                    </a:lnTo>
                    <a:lnTo>
                      <a:pt x="4629" y="9257"/>
                    </a:lnTo>
                    <a:lnTo>
                      <a:pt x="6171" y="10800"/>
                    </a:lnTo>
                    <a:lnTo>
                      <a:pt x="7714" y="10800"/>
                    </a:lnTo>
                    <a:lnTo>
                      <a:pt x="9257" y="12343"/>
                    </a:lnTo>
                    <a:lnTo>
                      <a:pt x="10800" y="13886"/>
                    </a:lnTo>
                    <a:lnTo>
                      <a:pt x="10800" y="15429"/>
                    </a:lnTo>
                    <a:lnTo>
                      <a:pt x="12343" y="15429"/>
                    </a:lnTo>
                    <a:lnTo>
                      <a:pt x="12343" y="16971"/>
                    </a:lnTo>
                    <a:lnTo>
                      <a:pt x="13886" y="16971"/>
                    </a:lnTo>
                    <a:lnTo>
                      <a:pt x="13886" y="18514"/>
                    </a:lnTo>
                    <a:lnTo>
                      <a:pt x="13886" y="20057"/>
                    </a:lnTo>
                    <a:lnTo>
                      <a:pt x="15429" y="20057"/>
                    </a:lnTo>
                    <a:lnTo>
                      <a:pt x="15429" y="21600"/>
                    </a:lnTo>
                    <a:lnTo>
                      <a:pt x="15429" y="21600"/>
                    </a:lnTo>
                    <a:lnTo>
                      <a:pt x="21600" y="20057"/>
                    </a:lnTo>
                    <a:lnTo>
                      <a:pt x="21600" y="18514"/>
                    </a:lnTo>
                    <a:lnTo>
                      <a:pt x="21600" y="18514"/>
                    </a:lnTo>
                    <a:lnTo>
                      <a:pt x="20057" y="16971"/>
                    </a:lnTo>
                    <a:lnTo>
                      <a:pt x="20057" y="15429"/>
                    </a:lnTo>
                    <a:lnTo>
                      <a:pt x="18514" y="13886"/>
                    </a:lnTo>
                    <a:lnTo>
                      <a:pt x="18514" y="12343"/>
                    </a:lnTo>
                    <a:lnTo>
                      <a:pt x="16971" y="10800"/>
                    </a:lnTo>
                    <a:lnTo>
                      <a:pt x="15429" y="10800"/>
                    </a:lnTo>
                    <a:lnTo>
                      <a:pt x="15429" y="9257"/>
                    </a:lnTo>
                    <a:lnTo>
                      <a:pt x="13886" y="7714"/>
                    </a:lnTo>
                    <a:lnTo>
                      <a:pt x="12343" y="6171"/>
                    </a:lnTo>
                    <a:lnTo>
                      <a:pt x="10800" y="4629"/>
                    </a:lnTo>
                    <a:lnTo>
                      <a:pt x="9257" y="4629"/>
                    </a:lnTo>
                    <a:lnTo>
                      <a:pt x="7714" y="3086"/>
                    </a:lnTo>
                    <a:lnTo>
                      <a:pt x="6171" y="1543"/>
                    </a:lnTo>
                    <a:lnTo>
                      <a:pt x="4629" y="0"/>
                    </a:lnTo>
                    <a:lnTo>
                      <a:pt x="4629" y="0"/>
                    </a:lnTo>
                    <a:lnTo>
                      <a:pt x="0" y="46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28" name="Shape 1228"/>
              <p:cNvSpPr/>
              <p:nvPr/>
            </p:nvSpPr>
            <p:spPr>
              <a:xfrm>
                <a:off x="50800" y="641350"/>
                <a:ext cx="57150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4114"/>
                    </a:moveTo>
                    <a:lnTo>
                      <a:pt x="600" y="5143"/>
                    </a:lnTo>
                    <a:lnTo>
                      <a:pt x="1800" y="5143"/>
                    </a:lnTo>
                    <a:lnTo>
                      <a:pt x="3000" y="6171"/>
                    </a:lnTo>
                    <a:lnTo>
                      <a:pt x="3600" y="7200"/>
                    </a:lnTo>
                    <a:lnTo>
                      <a:pt x="5400" y="8229"/>
                    </a:lnTo>
                    <a:lnTo>
                      <a:pt x="6600" y="9257"/>
                    </a:lnTo>
                    <a:lnTo>
                      <a:pt x="7800" y="10286"/>
                    </a:lnTo>
                    <a:lnTo>
                      <a:pt x="9600" y="12343"/>
                    </a:lnTo>
                    <a:lnTo>
                      <a:pt x="11400" y="13371"/>
                    </a:lnTo>
                    <a:lnTo>
                      <a:pt x="12600" y="14400"/>
                    </a:lnTo>
                    <a:lnTo>
                      <a:pt x="14400" y="15429"/>
                    </a:lnTo>
                    <a:lnTo>
                      <a:pt x="15600" y="17486"/>
                    </a:lnTo>
                    <a:lnTo>
                      <a:pt x="16200" y="17486"/>
                    </a:lnTo>
                    <a:lnTo>
                      <a:pt x="16800" y="18514"/>
                    </a:lnTo>
                    <a:lnTo>
                      <a:pt x="17400" y="18514"/>
                    </a:lnTo>
                    <a:lnTo>
                      <a:pt x="18000" y="19543"/>
                    </a:lnTo>
                    <a:lnTo>
                      <a:pt x="18600" y="19543"/>
                    </a:lnTo>
                    <a:lnTo>
                      <a:pt x="19200" y="20571"/>
                    </a:lnTo>
                    <a:lnTo>
                      <a:pt x="19800" y="21600"/>
                    </a:lnTo>
                    <a:lnTo>
                      <a:pt x="19800" y="21600"/>
                    </a:lnTo>
                    <a:lnTo>
                      <a:pt x="21600" y="18514"/>
                    </a:lnTo>
                    <a:lnTo>
                      <a:pt x="21000" y="17486"/>
                    </a:lnTo>
                    <a:lnTo>
                      <a:pt x="20400" y="17486"/>
                    </a:lnTo>
                    <a:lnTo>
                      <a:pt x="19800" y="16457"/>
                    </a:lnTo>
                    <a:lnTo>
                      <a:pt x="19800" y="15429"/>
                    </a:lnTo>
                    <a:lnTo>
                      <a:pt x="18600" y="15429"/>
                    </a:lnTo>
                    <a:lnTo>
                      <a:pt x="18000" y="14400"/>
                    </a:lnTo>
                    <a:lnTo>
                      <a:pt x="17400" y="13371"/>
                    </a:lnTo>
                    <a:lnTo>
                      <a:pt x="16800" y="13371"/>
                    </a:lnTo>
                    <a:lnTo>
                      <a:pt x="15600" y="12343"/>
                    </a:lnTo>
                    <a:lnTo>
                      <a:pt x="13800" y="10286"/>
                    </a:lnTo>
                    <a:lnTo>
                      <a:pt x="12600" y="9257"/>
                    </a:lnTo>
                    <a:lnTo>
                      <a:pt x="10800" y="8229"/>
                    </a:lnTo>
                    <a:lnTo>
                      <a:pt x="9000" y="6171"/>
                    </a:lnTo>
                    <a:lnTo>
                      <a:pt x="7800" y="5143"/>
                    </a:lnTo>
                    <a:lnTo>
                      <a:pt x="6600" y="4114"/>
                    </a:lnTo>
                    <a:lnTo>
                      <a:pt x="4800" y="3086"/>
                    </a:lnTo>
                    <a:lnTo>
                      <a:pt x="3600" y="2057"/>
                    </a:lnTo>
                    <a:lnTo>
                      <a:pt x="3000" y="1029"/>
                    </a:lnTo>
                    <a:lnTo>
                      <a:pt x="1800" y="1029"/>
                    </a:lnTo>
                    <a:lnTo>
                      <a:pt x="1800" y="0"/>
                    </a:lnTo>
                    <a:lnTo>
                      <a:pt x="0" y="411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29" name="Shape 1229"/>
              <p:cNvSpPr/>
              <p:nvPr/>
            </p:nvSpPr>
            <p:spPr>
              <a:xfrm>
                <a:off x="23812" y="627062"/>
                <a:ext cx="73026" cy="603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12678" y="21600"/>
                    </a:lnTo>
                    <a:lnTo>
                      <a:pt x="12678" y="21600"/>
                    </a:lnTo>
                    <a:lnTo>
                      <a:pt x="12678" y="21600"/>
                    </a:lnTo>
                    <a:lnTo>
                      <a:pt x="12678" y="21032"/>
                    </a:lnTo>
                    <a:lnTo>
                      <a:pt x="12678" y="21032"/>
                    </a:lnTo>
                    <a:lnTo>
                      <a:pt x="12678" y="21032"/>
                    </a:lnTo>
                    <a:lnTo>
                      <a:pt x="12678" y="21032"/>
                    </a:lnTo>
                    <a:lnTo>
                      <a:pt x="12678" y="21032"/>
                    </a:lnTo>
                    <a:lnTo>
                      <a:pt x="12678" y="21032"/>
                    </a:lnTo>
                    <a:lnTo>
                      <a:pt x="12678" y="20463"/>
                    </a:lnTo>
                    <a:lnTo>
                      <a:pt x="12678" y="20463"/>
                    </a:lnTo>
                    <a:lnTo>
                      <a:pt x="12678" y="20463"/>
                    </a:lnTo>
                    <a:lnTo>
                      <a:pt x="13148" y="20463"/>
                    </a:lnTo>
                    <a:lnTo>
                      <a:pt x="13148" y="20463"/>
                    </a:lnTo>
                    <a:lnTo>
                      <a:pt x="13148" y="20463"/>
                    </a:lnTo>
                    <a:lnTo>
                      <a:pt x="13148" y="20463"/>
                    </a:lnTo>
                    <a:lnTo>
                      <a:pt x="13148" y="19895"/>
                    </a:lnTo>
                    <a:lnTo>
                      <a:pt x="13148" y="19895"/>
                    </a:lnTo>
                    <a:lnTo>
                      <a:pt x="13148" y="19895"/>
                    </a:lnTo>
                    <a:lnTo>
                      <a:pt x="13148" y="19895"/>
                    </a:lnTo>
                    <a:lnTo>
                      <a:pt x="13148" y="19895"/>
                    </a:lnTo>
                    <a:lnTo>
                      <a:pt x="13148" y="19326"/>
                    </a:lnTo>
                    <a:lnTo>
                      <a:pt x="13148" y="19326"/>
                    </a:lnTo>
                    <a:lnTo>
                      <a:pt x="13148" y="19326"/>
                    </a:lnTo>
                    <a:lnTo>
                      <a:pt x="13148" y="19326"/>
                    </a:lnTo>
                    <a:lnTo>
                      <a:pt x="13148" y="19326"/>
                    </a:lnTo>
                    <a:lnTo>
                      <a:pt x="13148" y="19326"/>
                    </a:lnTo>
                    <a:lnTo>
                      <a:pt x="13148" y="19326"/>
                    </a:lnTo>
                    <a:lnTo>
                      <a:pt x="13148" y="18758"/>
                    </a:lnTo>
                    <a:lnTo>
                      <a:pt x="13148" y="18758"/>
                    </a:lnTo>
                    <a:lnTo>
                      <a:pt x="13148" y="18758"/>
                    </a:lnTo>
                    <a:lnTo>
                      <a:pt x="13148" y="18758"/>
                    </a:lnTo>
                    <a:lnTo>
                      <a:pt x="13148" y="18758"/>
                    </a:lnTo>
                    <a:lnTo>
                      <a:pt x="13148" y="18758"/>
                    </a:lnTo>
                    <a:lnTo>
                      <a:pt x="13148" y="18758"/>
                    </a:lnTo>
                    <a:lnTo>
                      <a:pt x="13148" y="18189"/>
                    </a:lnTo>
                    <a:lnTo>
                      <a:pt x="13148" y="18189"/>
                    </a:lnTo>
                    <a:lnTo>
                      <a:pt x="13148" y="18189"/>
                    </a:lnTo>
                    <a:lnTo>
                      <a:pt x="13148" y="18189"/>
                    </a:lnTo>
                    <a:lnTo>
                      <a:pt x="13148" y="18189"/>
                    </a:lnTo>
                    <a:lnTo>
                      <a:pt x="13148" y="18189"/>
                    </a:lnTo>
                    <a:lnTo>
                      <a:pt x="13148" y="18189"/>
                    </a:lnTo>
                    <a:lnTo>
                      <a:pt x="13148" y="17621"/>
                    </a:lnTo>
                    <a:lnTo>
                      <a:pt x="13148" y="17621"/>
                    </a:lnTo>
                    <a:lnTo>
                      <a:pt x="13148" y="17621"/>
                    </a:lnTo>
                    <a:lnTo>
                      <a:pt x="13148" y="17621"/>
                    </a:lnTo>
                    <a:lnTo>
                      <a:pt x="13148" y="17621"/>
                    </a:lnTo>
                    <a:lnTo>
                      <a:pt x="13148" y="17621"/>
                    </a:lnTo>
                    <a:lnTo>
                      <a:pt x="13148" y="17621"/>
                    </a:lnTo>
                    <a:lnTo>
                      <a:pt x="13148" y="17053"/>
                    </a:lnTo>
                    <a:lnTo>
                      <a:pt x="13148" y="17053"/>
                    </a:lnTo>
                    <a:lnTo>
                      <a:pt x="13617" y="17053"/>
                    </a:lnTo>
                    <a:lnTo>
                      <a:pt x="13617" y="17053"/>
                    </a:lnTo>
                    <a:lnTo>
                      <a:pt x="13617" y="17053"/>
                    </a:lnTo>
                    <a:lnTo>
                      <a:pt x="13617" y="17053"/>
                    </a:lnTo>
                    <a:lnTo>
                      <a:pt x="13617" y="17053"/>
                    </a:lnTo>
                    <a:lnTo>
                      <a:pt x="13617" y="16484"/>
                    </a:lnTo>
                    <a:lnTo>
                      <a:pt x="13617" y="16484"/>
                    </a:lnTo>
                    <a:lnTo>
                      <a:pt x="13617" y="16484"/>
                    </a:lnTo>
                    <a:lnTo>
                      <a:pt x="13617" y="16484"/>
                    </a:lnTo>
                    <a:lnTo>
                      <a:pt x="13617" y="16484"/>
                    </a:lnTo>
                    <a:lnTo>
                      <a:pt x="13617" y="16484"/>
                    </a:lnTo>
                    <a:lnTo>
                      <a:pt x="13617" y="15916"/>
                    </a:lnTo>
                    <a:lnTo>
                      <a:pt x="13617" y="15916"/>
                    </a:lnTo>
                    <a:lnTo>
                      <a:pt x="13617" y="15916"/>
                    </a:lnTo>
                    <a:lnTo>
                      <a:pt x="13617" y="15916"/>
                    </a:lnTo>
                    <a:lnTo>
                      <a:pt x="13617" y="15916"/>
                    </a:lnTo>
                    <a:lnTo>
                      <a:pt x="13617" y="15916"/>
                    </a:lnTo>
                    <a:lnTo>
                      <a:pt x="13617" y="15916"/>
                    </a:lnTo>
                    <a:lnTo>
                      <a:pt x="13617" y="15347"/>
                    </a:lnTo>
                    <a:lnTo>
                      <a:pt x="13617" y="15347"/>
                    </a:lnTo>
                    <a:lnTo>
                      <a:pt x="13617" y="15347"/>
                    </a:lnTo>
                    <a:lnTo>
                      <a:pt x="13617" y="15347"/>
                    </a:lnTo>
                    <a:lnTo>
                      <a:pt x="13617" y="15347"/>
                    </a:lnTo>
                    <a:lnTo>
                      <a:pt x="13617" y="15347"/>
                    </a:lnTo>
                    <a:lnTo>
                      <a:pt x="13617" y="15347"/>
                    </a:lnTo>
                    <a:lnTo>
                      <a:pt x="14087" y="15347"/>
                    </a:lnTo>
                    <a:lnTo>
                      <a:pt x="14087" y="14779"/>
                    </a:lnTo>
                    <a:lnTo>
                      <a:pt x="14087" y="14779"/>
                    </a:lnTo>
                    <a:lnTo>
                      <a:pt x="14087" y="14779"/>
                    </a:lnTo>
                    <a:lnTo>
                      <a:pt x="14087" y="14779"/>
                    </a:lnTo>
                    <a:lnTo>
                      <a:pt x="14087" y="14779"/>
                    </a:lnTo>
                    <a:lnTo>
                      <a:pt x="14087" y="14779"/>
                    </a:lnTo>
                    <a:lnTo>
                      <a:pt x="14087" y="14779"/>
                    </a:lnTo>
                    <a:lnTo>
                      <a:pt x="14087" y="14211"/>
                    </a:lnTo>
                    <a:lnTo>
                      <a:pt x="14087" y="14211"/>
                    </a:lnTo>
                    <a:lnTo>
                      <a:pt x="14087" y="14211"/>
                    </a:lnTo>
                    <a:lnTo>
                      <a:pt x="14087" y="14211"/>
                    </a:lnTo>
                    <a:lnTo>
                      <a:pt x="14087" y="14211"/>
                    </a:lnTo>
                    <a:lnTo>
                      <a:pt x="14087" y="14211"/>
                    </a:lnTo>
                    <a:lnTo>
                      <a:pt x="14087" y="14211"/>
                    </a:lnTo>
                    <a:lnTo>
                      <a:pt x="14087" y="14211"/>
                    </a:lnTo>
                    <a:lnTo>
                      <a:pt x="14087" y="13642"/>
                    </a:lnTo>
                    <a:lnTo>
                      <a:pt x="14087" y="13642"/>
                    </a:lnTo>
                    <a:lnTo>
                      <a:pt x="14087" y="13642"/>
                    </a:lnTo>
                    <a:lnTo>
                      <a:pt x="14557" y="13642"/>
                    </a:lnTo>
                    <a:lnTo>
                      <a:pt x="14557" y="13642"/>
                    </a:lnTo>
                    <a:lnTo>
                      <a:pt x="14557" y="13642"/>
                    </a:lnTo>
                    <a:lnTo>
                      <a:pt x="14557" y="13642"/>
                    </a:lnTo>
                    <a:lnTo>
                      <a:pt x="14557" y="13642"/>
                    </a:lnTo>
                    <a:lnTo>
                      <a:pt x="14557" y="13074"/>
                    </a:lnTo>
                    <a:lnTo>
                      <a:pt x="14557" y="13074"/>
                    </a:lnTo>
                    <a:lnTo>
                      <a:pt x="14557" y="13074"/>
                    </a:lnTo>
                    <a:lnTo>
                      <a:pt x="14557" y="13074"/>
                    </a:lnTo>
                    <a:lnTo>
                      <a:pt x="14557" y="13074"/>
                    </a:lnTo>
                    <a:lnTo>
                      <a:pt x="14557" y="13074"/>
                    </a:lnTo>
                    <a:lnTo>
                      <a:pt x="14557" y="12505"/>
                    </a:lnTo>
                    <a:lnTo>
                      <a:pt x="14557" y="12505"/>
                    </a:lnTo>
                    <a:lnTo>
                      <a:pt x="14557" y="12505"/>
                    </a:lnTo>
                    <a:lnTo>
                      <a:pt x="14557" y="12505"/>
                    </a:lnTo>
                    <a:lnTo>
                      <a:pt x="15026" y="12505"/>
                    </a:lnTo>
                    <a:lnTo>
                      <a:pt x="15026" y="12505"/>
                    </a:lnTo>
                    <a:lnTo>
                      <a:pt x="15026" y="12505"/>
                    </a:lnTo>
                    <a:lnTo>
                      <a:pt x="15026" y="12505"/>
                    </a:lnTo>
                    <a:lnTo>
                      <a:pt x="15026" y="11937"/>
                    </a:lnTo>
                    <a:lnTo>
                      <a:pt x="15026" y="11937"/>
                    </a:lnTo>
                    <a:lnTo>
                      <a:pt x="15026" y="11937"/>
                    </a:lnTo>
                    <a:lnTo>
                      <a:pt x="15026" y="11937"/>
                    </a:lnTo>
                    <a:lnTo>
                      <a:pt x="15026" y="11937"/>
                    </a:lnTo>
                    <a:lnTo>
                      <a:pt x="15026" y="11937"/>
                    </a:lnTo>
                    <a:lnTo>
                      <a:pt x="15026" y="11937"/>
                    </a:lnTo>
                    <a:lnTo>
                      <a:pt x="15026" y="11937"/>
                    </a:lnTo>
                    <a:lnTo>
                      <a:pt x="15026" y="11368"/>
                    </a:lnTo>
                    <a:lnTo>
                      <a:pt x="15026" y="11368"/>
                    </a:lnTo>
                    <a:lnTo>
                      <a:pt x="15026" y="11368"/>
                    </a:lnTo>
                    <a:lnTo>
                      <a:pt x="15496" y="11368"/>
                    </a:lnTo>
                    <a:lnTo>
                      <a:pt x="15496" y="11368"/>
                    </a:lnTo>
                    <a:lnTo>
                      <a:pt x="15496" y="11368"/>
                    </a:lnTo>
                    <a:lnTo>
                      <a:pt x="15496" y="11368"/>
                    </a:lnTo>
                    <a:lnTo>
                      <a:pt x="15496" y="11368"/>
                    </a:lnTo>
                    <a:lnTo>
                      <a:pt x="15496" y="11368"/>
                    </a:lnTo>
                    <a:lnTo>
                      <a:pt x="15496" y="10800"/>
                    </a:lnTo>
                    <a:lnTo>
                      <a:pt x="15496" y="10800"/>
                    </a:lnTo>
                    <a:lnTo>
                      <a:pt x="15496" y="10800"/>
                    </a:lnTo>
                    <a:lnTo>
                      <a:pt x="15496" y="10800"/>
                    </a:lnTo>
                    <a:lnTo>
                      <a:pt x="15496" y="10800"/>
                    </a:lnTo>
                    <a:lnTo>
                      <a:pt x="15496" y="10800"/>
                    </a:lnTo>
                    <a:lnTo>
                      <a:pt x="15496" y="10800"/>
                    </a:lnTo>
                    <a:lnTo>
                      <a:pt x="15496" y="10800"/>
                    </a:lnTo>
                    <a:lnTo>
                      <a:pt x="15965" y="10232"/>
                    </a:lnTo>
                    <a:lnTo>
                      <a:pt x="15965" y="10232"/>
                    </a:lnTo>
                    <a:lnTo>
                      <a:pt x="15965" y="10232"/>
                    </a:lnTo>
                    <a:lnTo>
                      <a:pt x="15965" y="10232"/>
                    </a:lnTo>
                    <a:lnTo>
                      <a:pt x="15965" y="10232"/>
                    </a:lnTo>
                    <a:lnTo>
                      <a:pt x="15965" y="10232"/>
                    </a:lnTo>
                    <a:lnTo>
                      <a:pt x="15965" y="10232"/>
                    </a:lnTo>
                    <a:lnTo>
                      <a:pt x="15965" y="10232"/>
                    </a:lnTo>
                    <a:lnTo>
                      <a:pt x="15965" y="10232"/>
                    </a:lnTo>
                    <a:lnTo>
                      <a:pt x="15965" y="9663"/>
                    </a:lnTo>
                    <a:lnTo>
                      <a:pt x="15965" y="9663"/>
                    </a:lnTo>
                    <a:lnTo>
                      <a:pt x="15965" y="9663"/>
                    </a:lnTo>
                    <a:lnTo>
                      <a:pt x="16435" y="9663"/>
                    </a:lnTo>
                    <a:lnTo>
                      <a:pt x="16435" y="9663"/>
                    </a:lnTo>
                    <a:lnTo>
                      <a:pt x="16435" y="9663"/>
                    </a:lnTo>
                    <a:lnTo>
                      <a:pt x="16435" y="9663"/>
                    </a:lnTo>
                    <a:lnTo>
                      <a:pt x="16435" y="9095"/>
                    </a:lnTo>
                    <a:lnTo>
                      <a:pt x="16435" y="9095"/>
                    </a:lnTo>
                    <a:lnTo>
                      <a:pt x="16435" y="9095"/>
                    </a:lnTo>
                    <a:lnTo>
                      <a:pt x="16435" y="9095"/>
                    </a:lnTo>
                    <a:lnTo>
                      <a:pt x="16435" y="9095"/>
                    </a:lnTo>
                    <a:lnTo>
                      <a:pt x="16435" y="9095"/>
                    </a:lnTo>
                    <a:lnTo>
                      <a:pt x="16435" y="9095"/>
                    </a:lnTo>
                    <a:lnTo>
                      <a:pt x="16435" y="9095"/>
                    </a:lnTo>
                    <a:lnTo>
                      <a:pt x="16904" y="9095"/>
                    </a:lnTo>
                    <a:lnTo>
                      <a:pt x="16904" y="8526"/>
                    </a:lnTo>
                    <a:lnTo>
                      <a:pt x="16904" y="8526"/>
                    </a:lnTo>
                    <a:lnTo>
                      <a:pt x="16904" y="8526"/>
                    </a:lnTo>
                    <a:lnTo>
                      <a:pt x="16904" y="8526"/>
                    </a:lnTo>
                    <a:lnTo>
                      <a:pt x="16904" y="8526"/>
                    </a:lnTo>
                    <a:lnTo>
                      <a:pt x="16904" y="8526"/>
                    </a:lnTo>
                    <a:lnTo>
                      <a:pt x="16904" y="8526"/>
                    </a:lnTo>
                    <a:lnTo>
                      <a:pt x="16904" y="8526"/>
                    </a:lnTo>
                    <a:lnTo>
                      <a:pt x="16904" y="8526"/>
                    </a:lnTo>
                    <a:lnTo>
                      <a:pt x="16904" y="8526"/>
                    </a:lnTo>
                    <a:lnTo>
                      <a:pt x="17374" y="7958"/>
                    </a:lnTo>
                    <a:lnTo>
                      <a:pt x="17374" y="7958"/>
                    </a:lnTo>
                    <a:lnTo>
                      <a:pt x="17374" y="7958"/>
                    </a:lnTo>
                    <a:lnTo>
                      <a:pt x="17374" y="7958"/>
                    </a:lnTo>
                    <a:lnTo>
                      <a:pt x="17374" y="7958"/>
                    </a:lnTo>
                    <a:lnTo>
                      <a:pt x="17374" y="7958"/>
                    </a:lnTo>
                    <a:lnTo>
                      <a:pt x="17374" y="7958"/>
                    </a:lnTo>
                    <a:lnTo>
                      <a:pt x="17374" y="7958"/>
                    </a:lnTo>
                    <a:lnTo>
                      <a:pt x="17374" y="7958"/>
                    </a:lnTo>
                    <a:lnTo>
                      <a:pt x="17843" y="7389"/>
                    </a:lnTo>
                    <a:lnTo>
                      <a:pt x="17843" y="7389"/>
                    </a:lnTo>
                    <a:lnTo>
                      <a:pt x="17843" y="7389"/>
                    </a:lnTo>
                    <a:lnTo>
                      <a:pt x="17843" y="7389"/>
                    </a:lnTo>
                    <a:lnTo>
                      <a:pt x="17843" y="7389"/>
                    </a:lnTo>
                    <a:lnTo>
                      <a:pt x="17843" y="7389"/>
                    </a:lnTo>
                    <a:lnTo>
                      <a:pt x="17843" y="7389"/>
                    </a:lnTo>
                    <a:lnTo>
                      <a:pt x="17843" y="7389"/>
                    </a:lnTo>
                    <a:lnTo>
                      <a:pt x="17843" y="7389"/>
                    </a:lnTo>
                    <a:lnTo>
                      <a:pt x="17843" y="7389"/>
                    </a:lnTo>
                    <a:lnTo>
                      <a:pt x="18313" y="6821"/>
                    </a:lnTo>
                    <a:lnTo>
                      <a:pt x="18313" y="6821"/>
                    </a:lnTo>
                    <a:lnTo>
                      <a:pt x="18313" y="6821"/>
                    </a:lnTo>
                    <a:lnTo>
                      <a:pt x="18313" y="6821"/>
                    </a:lnTo>
                    <a:lnTo>
                      <a:pt x="18313" y="6821"/>
                    </a:lnTo>
                    <a:lnTo>
                      <a:pt x="18313" y="6821"/>
                    </a:lnTo>
                    <a:lnTo>
                      <a:pt x="18313" y="6821"/>
                    </a:lnTo>
                    <a:lnTo>
                      <a:pt x="18313" y="6821"/>
                    </a:lnTo>
                    <a:lnTo>
                      <a:pt x="18313" y="6821"/>
                    </a:lnTo>
                    <a:lnTo>
                      <a:pt x="18313" y="6821"/>
                    </a:lnTo>
                    <a:lnTo>
                      <a:pt x="18783" y="6253"/>
                    </a:lnTo>
                    <a:lnTo>
                      <a:pt x="18783" y="6253"/>
                    </a:lnTo>
                    <a:lnTo>
                      <a:pt x="18783" y="6253"/>
                    </a:lnTo>
                    <a:lnTo>
                      <a:pt x="18783" y="6253"/>
                    </a:lnTo>
                    <a:lnTo>
                      <a:pt x="18783" y="6253"/>
                    </a:lnTo>
                    <a:lnTo>
                      <a:pt x="18783" y="6253"/>
                    </a:lnTo>
                    <a:lnTo>
                      <a:pt x="18783" y="6253"/>
                    </a:lnTo>
                    <a:lnTo>
                      <a:pt x="18783" y="6253"/>
                    </a:lnTo>
                    <a:lnTo>
                      <a:pt x="18783" y="5684"/>
                    </a:lnTo>
                    <a:lnTo>
                      <a:pt x="19252" y="5684"/>
                    </a:lnTo>
                    <a:lnTo>
                      <a:pt x="19252" y="5684"/>
                    </a:lnTo>
                    <a:lnTo>
                      <a:pt x="19252" y="5684"/>
                    </a:lnTo>
                    <a:lnTo>
                      <a:pt x="19252" y="5684"/>
                    </a:lnTo>
                    <a:lnTo>
                      <a:pt x="19252" y="5684"/>
                    </a:lnTo>
                    <a:lnTo>
                      <a:pt x="19252" y="5684"/>
                    </a:lnTo>
                    <a:lnTo>
                      <a:pt x="19252" y="5684"/>
                    </a:lnTo>
                    <a:lnTo>
                      <a:pt x="19252" y="5684"/>
                    </a:lnTo>
                    <a:lnTo>
                      <a:pt x="19252" y="5684"/>
                    </a:lnTo>
                    <a:lnTo>
                      <a:pt x="19722" y="5684"/>
                    </a:lnTo>
                    <a:lnTo>
                      <a:pt x="19722" y="5116"/>
                    </a:lnTo>
                    <a:lnTo>
                      <a:pt x="19722" y="5116"/>
                    </a:lnTo>
                    <a:lnTo>
                      <a:pt x="19722" y="5116"/>
                    </a:lnTo>
                    <a:lnTo>
                      <a:pt x="19722" y="5116"/>
                    </a:lnTo>
                    <a:lnTo>
                      <a:pt x="19722" y="5116"/>
                    </a:lnTo>
                    <a:lnTo>
                      <a:pt x="19722" y="5116"/>
                    </a:lnTo>
                    <a:lnTo>
                      <a:pt x="19722" y="5116"/>
                    </a:lnTo>
                    <a:lnTo>
                      <a:pt x="19722" y="5116"/>
                    </a:lnTo>
                    <a:lnTo>
                      <a:pt x="20191" y="5116"/>
                    </a:lnTo>
                    <a:lnTo>
                      <a:pt x="20191" y="5116"/>
                    </a:lnTo>
                    <a:lnTo>
                      <a:pt x="20191" y="5116"/>
                    </a:lnTo>
                    <a:lnTo>
                      <a:pt x="20191" y="4547"/>
                    </a:lnTo>
                    <a:lnTo>
                      <a:pt x="20191" y="4547"/>
                    </a:lnTo>
                    <a:lnTo>
                      <a:pt x="20191" y="4547"/>
                    </a:lnTo>
                    <a:lnTo>
                      <a:pt x="20191" y="4547"/>
                    </a:lnTo>
                    <a:lnTo>
                      <a:pt x="20661" y="4547"/>
                    </a:lnTo>
                    <a:lnTo>
                      <a:pt x="20661" y="4547"/>
                    </a:lnTo>
                    <a:lnTo>
                      <a:pt x="20661" y="4547"/>
                    </a:lnTo>
                    <a:lnTo>
                      <a:pt x="20661" y="4547"/>
                    </a:lnTo>
                    <a:lnTo>
                      <a:pt x="20661" y="4547"/>
                    </a:lnTo>
                    <a:lnTo>
                      <a:pt x="20661" y="4547"/>
                    </a:lnTo>
                    <a:lnTo>
                      <a:pt x="20661" y="4547"/>
                    </a:lnTo>
                    <a:lnTo>
                      <a:pt x="20661" y="3979"/>
                    </a:lnTo>
                    <a:lnTo>
                      <a:pt x="21130" y="3979"/>
                    </a:lnTo>
                    <a:lnTo>
                      <a:pt x="21130" y="3979"/>
                    </a:lnTo>
                    <a:lnTo>
                      <a:pt x="21130" y="3979"/>
                    </a:lnTo>
                    <a:lnTo>
                      <a:pt x="21130" y="3979"/>
                    </a:lnTo>
                    <a:lnTo>
                      <a:pt x="21130" y="3979"/>
                    </a:lnTo>
                    <a:lnTo>
                      <a:pt x="21130" y="3979"/>
                    </a:lnTo>
                    <a:lnTo>
                      <a:pt x="21130" y="3979"/>
                    </a:lnTo>
                    <a:lnTo>
                      <a:pt x="21130" y="3979"/>
                    </a:lnTo>
                    <a:lnTo>
                      <a:pt x="21600" y="3979"/>
                    </a:lnTo>
                    <a:lnTo>
                      <a:pt x="21600" y="3979"/>
                    </a:lnTo>
                    <a:lnTo>
                      <a:pt x="21600" y="3411"/>
                    </a:lnTo>
                    <a:lnTo>
                      <a:pt x="21600" y="3411"/>
                    </a:lnTo>
                    <a:lnTo>
                      <a:pt x="21600" y="34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30" name="Shape 1230"/>
              <p:cNvSpPr/>
              <p:nvPr/>
            </p:nvSpPr>
            <p:spPr>
              <a:xfrm>
                <a:off x="720725" y="1482725"/>
                <a:ext cx="17463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927" y="21600"/>
                    </a:moveTo>
                    <a:lnTo>
                      <a:pt x="3927" y="21600"/>
                    </a:lnTo>
                    <a:lnTo>
                      <a:pt x="3927" y="21600"/>
                    </a:lnTo>
                    <a:lnTo>
                      <a:pt x="5891" y="18900"/>
                    </a:lnTo>
                    <a:lnTo>
                      <a:pt x="7855" y="18900"/>
                    </a:lnTo>
                    <a:lnTo>
                      <a:pt x="7855" y="18900"/>
                    </a:lnTo>
                    <a:lnTo>
                      <a:pt x="9818" y="16200"/>
                    </a:lnTo>
                    <a:lnTo>
                      <a:pt x="11782" y="16200"/>
                    </a:lnTo>
                    <a:lnTo>
                      <a:pt x="13745" y="16200"/>
                    </a:lnTo>
                    <a:lnTo>
                      <a:pt x="13745" y="13500"/>
                    </a:lnTo>
                    <a:lnTo>
                      <a:pt x="13745" y="13500"/>
                    </a:lnTo>
                    <a:lnTo>
                      <a:pt x="15709" y="13500"/>
                    </a:lnTo>
                    <a:lnTo>
                      <a:pt x="17673" y="13500"/>
                    </a:lnTo>
                    <a:lnTo>
                      <a:pt x="17673" y="10800"/>
                    </a:lnTo>
                    <a:lnTo>
                      <a:pt x="19636" y="10800"/>
                    </a:lnTo>
                    <a:lnTo>
                      <a:pt x="21600" y="10800"/>
                    </a:lnTo>
                    <a:lnTo>
                      <a:pt x="19636" y="0"/>
                    </a:lnTo>
                    <a:lnTo>
                      <a:pt x="17673" y="0"/>
                    </a:lnTo>
                    <a:lnTo>
                      <a:pt x="15709" y="0"/>
                    </a:lnTo>
                    <a:lnTo>
                      <a:pt x="13745" y="2700"/>
                    </a:lnTo>
                    <a:lnTo>
                      <a:pt x="13745" y="2700"/>
                    </a:lnTo>
                    <a:lnTo>
                      <a:pt x="11782" y="2700"/>
                    </a:lnTo>
                    <a:lnTo>
                      <a:pt x="9818" y="2700"/>
                    </a:lnTo>
                    <a:lnTo>
                      <a:pt x="9818" y="5400"/>
                    </a:lnTo>
                    <a:lnTo>
                      <a:pt x="7855" y="5400"/>
                    </a:lnTo>
                    <a:lnTo>
                      <a:pt x="5891" y="5400"/>
                    </a:lnTo>
                    <a:lnTo>
                      <a:pt x="3927" y="8100"/>
                    </a:lnTo>
                    <a:lnTo>
                      <a:pt x="3927" y="8100"/>
                    </a:lnTo>
                    <a:lnTo>
                      <a:pt x="1964" y="10800"/>
                    </a:lnTo>
                    <a:lnTo>
                      <a:pt x="1964" y="10800"/>
                    </a:lnTo>
                    <a:lnTo>
                      <a:pt x="0" y="10800"/>
                    </a:lnTo>
                    <a:lnTo>
                      <a:pt x="0" y="10800"/>
                    </a:lnTo>
                    <a:lnTo>
                      <a:pt x="3927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31" name="Shape 1231"/>
              <p:cNvSpPr/>
              <p:nvPr/>
            </p:nvSpPr>
            <p:spPr>
              <a:xfrm>
                <a:off x="698500" y="1489075"/>
                <a:ext cx="25400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5429"/>
                    </a:moveTo>
                    <a:lnTo>
                      <a:pt x="0" y="15429"/>
                    </a:lnTo>
                    <a:lnTo>
                      <a:pt x="1350" y="15429"/>
                    </a:lnTo>
                    <a:lnTo>
                      <a:pt x="1350" y="18514"/>
                    </a:lnTo>
                    <a:lnTo>
                      <a:pt x="2700" y="18514"/>
                    </a:lnTo>
                    <a:lnTo>
                      <a:pt x="2700" y="18514"/>
                    </a:lnTo>
                    <a:lnTo>
                      <a:pt x="4050" y="18514"/>
                    </a:lnTo>
                    <a:lnTo>
                      <a:pt x="5400" y="18514"/>
                    </a:lnTo>
                    <a:lnTo>
                      <a:pt x="5400" y="18514"/>
                    </a:lnTo>
                    <a:lnTo>
                      <a:pt x="6750" y="21600"/>
                    </a:lnTo>
                    <a:lnTo>
                      <a:pt x="8100" y="21600"/>
                    </a:lnTo>
                    <a:lnTo>
                      <a:pt x="8100" y="21600"/>
                    </a:lnTo>
                    <a:lnTo>
                      <a:pt x="9450" y="21600"/>
                    </a:lnTo>
                    <a:lnTo>
                      <a:pt x="9450" y="21600"/>
                    </a:lnTo>
                    <a:lnTo>
                      <a:pt x="10800" y="21600"/>
                    </a:lnTo>
                    <a:lnTo>
                      <a:pt x="10800" y="18514"/>
                    </a:lnTo>
                    <a:lnTo>
                      <a:pt x="12150" y="18514"/>
                    </a:lnTo>
                    <a:lnTo>
                      <a:pt x="12150" y="18514"/>
                    </a:lnTo>
                    <a:lnTo>
                      <a:pt x="13500" y="18514"/>
                    </a:lnTo>
                    <a:lnTo>
                      <a:pt x="14850" y="18514"/>
                    </a:lnTo>
                    <a:lnTo>
                      <a:pt x="16200" y="15429"/>
                    </a:lnTo>
                    <a:lnTo>
                      <a:pt x="17550" y="15429"/>
                    </a:lnTo>
                    <a:lnTo>
                      <a:pt x="18900" y="12343"/>
                    </a:lnTo>
                    <a:lnTo>
                      <a:pt x="21600" y="12343"/>
                    </a:lnTo>
                    <a:lnTo>
                      <a:pt x="18900" y="0"/>
                    </a:lnTo>
                    <a:lnTo>
                      <a:pt x="17550" y="3086"/>
                    </a:lnTo>
                    <a:lnTo>
                      <a:pt x="14850" y="3086"/>
                    </a:lnTo>
                    <a:lnTo>
                      <a:pt x="13500" y="3086"/>
                    </a:lnTo>
                    <a:lnTo>
                      <a:pt x="13500" y="6171"/>
                    </a:lnTo>
                    <a:lnTo>
                      <a:pt x="12150" y="6171"/>
                    </a:lnTo>
                    <a:lnTo>
                      <a:pt x="10800" y="6171"/>
                    </a:lnTo>
                    <a:lnTo>
                      <a:pt x="10800" y="6171"/>
                    </a:lnTo>
                    <a:lnTo>
                      <a:pt x="10800" y="6171"/>
                    </a:lnTo>
                    <a:lnTo>
                      <a:pt x="9450" y="6171"/>
                    </a:lnTo>
                    <a:lnTo>
                      <a:pt x="9450" y="6171"/>
                    </a:lnTo>
                    <a:lnTo>
                      <a:pt x="9450" y="6171"/>
                    </a:lnTo>
                    <a:lnTo>
                      <a:pt x="8100" y="6171"/>
                    </a:lnTo>
                    <a:lnTo>
                      <a:pt x="8100" y="6171"/>
                    </a:lnTo>
                    <a:lnTo>
                      <a:pt x="6750" y="6171"/>
                    </a:lnTo>
                    <a:lnTo>
                      <a:pt x="6750" y="6171"/>
                    </a:lnTo>
                    <a:lnTo>
                      <a:pt x="6750" y="6171"/>
                    </a:lnTo>
                    <a:lnTo>
                      <a:pt x="5400" y="6171"/>
                    </a:lnTo>
                    <a:lnTo>
                      <a:pt x="5400" y="6171"/>
                    </a:lnTo>
                    <a:lnTo>
                      <a:pt x="4050" y="6171"/>
                    </a:lnTo>
                    <a:lnTo>
                      <a:pt x="4050" y="6171"/>
                    </a:lnTo>
                    <a:lnTo>
                      <a:pt x="4050" y="3086"/>
                    </a:lnTo>
                    <a:lnTo>
                      <a:pt x="2700" y="3086"/>
                    </a:lnTo>
                    <a:lnTo>
                      <a:pt x="2700" y="3086"/>
                    </a:lnTo>
                    <a:lnTo>
                      <a:pt x="0" y="154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32" name="Shape 1232"/>
              <p:cNvSpPr/>
              <p:nvPr/>
            </p:nvSpPr>
            <p:spPr>
              <a:xfrm>
                <a:off x="676275" y="1481137"/>
                <a:ext cx="25400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350" y="8640"/>
                    </a:moveTo>
                    <a:lnTo>
                      <a:pt x="1350" y="8640"/>
                    </a:lnTo>
                    <a:lnTo>
                      <a:pt x="1350" y="8640"/>
                    </a:lnTo>
                    <a:lnTo>
                      <a:pt x="1350" y="8640"/>
                    </a:lnTo>
                    <a:lnTo>
                      <a:pt x="2700" y="8640"/>
                    </a:lnTo>
                    <a:lnTo>
                      <a:pt x="2700" y="8640"/>
                    </a:lnTo>
                    <a:lnTo>
                      <a:pt x="2700" y="8640"/>
                    </a:lnTo>
                    <a:lnTo>
                      <a:pt x="4050" y="8640"/>
                    </a:lnTo>
                    <a:lnTo>
                      <a:pt x="4050" y="10800"/>
                    </a:lnTo>
                    <a:lnTo>
                      <a:pt x="4050" y="10800"/>
                    </a:lnTo>
                    <a:lnTo>
                      <a:pt x="5400" y="10800"/>
                    </a:lnTo>
                    <a:lnTo>
                      <a:pt x="5400" y="10800"/>
                    </a:lnTo>
                    <a:lnTo>
                      <a:pt x="5400" y="10800"/>
                    </a:lnTo>
                    <a:lnTo>
                      <a:pt x="6750" y="10800"/>
                    </a:lnTo>
                    <a:lnTo>
                      <a:pt x="8100" y="10800"/>
                    </a:lnTo>
                    <a:lnTo>
                      <a:pt x="8100" y="12960"/>
                    </a:lnTo>
                    <a:lnTo>
                      <a:pt x="9450" y="12960"/>
                    </a:lnTo>
                    <a:lnTo>
                      <a:pt x="10800" y="15120"/>
                    </a:lnTo>
                    <a:lnTo>
                      <a:pt x="12150" y="15120"/>
                    </a:lnTo>
                    <a:lnTo>
                      <a:pt x="13500" y="17280"/>
                    </a:lnTo>
                    <a:lnTo>
                      <a:pt x="16200" y="19440"/>
                    </a:lnTo>
                    <a:lnTo>
                      <a:pt x="18900" y="21600"/>
                    </a:lnTo>
                    <a:lnTo>
                      <a:pt x="21600" y="12960"/>
                    </a:lnTo>
                    <a:lnTo>
                      <a:pt x="18900" y="10800"/>
                    </a:lnTo>
                    <a:lnTo>
                      <a:pt x="16200" y="8640"/>
                    </a:lnTo>
                    <a:lnTo>
                      <a:pt x="14850" y="6480"/>
                    </a:lnTo>
                    <a:lnTo>
                      <a:pt x="13500" y="6480"/>
                    </a:lnTo>
                    <a:lnTo>
                      <a:pt x="12150" y="4320"/>
                    </a:lnTo>
                    <a:lnTo>
                      <a:pt x="10800" y="4320"/>
                    </a:lnTo>
                    <a:lnTo>
                      <a:pt x="9450" y="2160"/>
                    </a:lnTo>
                    <a:lnTo>
                      <a:pt x="8100" y="2160"/>
                    </a:lnTo>
                    <a:lnTo>
                      <a:pt x="8100" y="2160"/>
                    </a:lnTo>
                    <a:lnTo>
                      <a:pt x="6750" y="2160"/>
                    </a:lnTo>
                    <a:lnTo>
                      <a:pt x="6750" y="0"/>
                    </a:lnTo>
                    <a:lnTo>
                      <a:pt x="5400" y="0"/>
                    </a:lnTo>
                    <a:lnTo>
                      <a:pt x="540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135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350" y="86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33" name="Shape 1233"/>
              <p:cNvSpPr/>
              <p:nvPr/>
            </p:nvSpPr>
            <p:spPr>
              <a:xfrm>
                <a:off x="655637" y="1481137"/>
                <a:ext cx="22226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714" y="21600"/>
                    </a:moveTo>
                    <a:lnTo>
                      <a:pt x="7714" y="21600"/>
                    </a:lnTo>
                    <a:lnTo>
                      <a:pt x="7714" y="21600"/>
                    </a:lnTo>
                    <a:lnTo>
                      <a:pt x="7714" y="20057"/>
                    </a:lnTo>
                    <a:lnTo>
                      <a:pt x="7714" y="20057"/>
                    </a:lnTo>
                    <a:lnTo>
                      <a:pt x="7714" y="20057"/>
                    </a:lnTo>
                    <a:lnTo>
                      <a:pt x="9257" y="18514"/>
                    </a:lnTo>
                    <a:lnTo>
                      <a:pt x="9257" y="18514"/>
                    </a:lnTo>
                    <a:lnTo>
                      <a:pt x="9257" y="16971"/>
                    </a:lnTo>
                    <a:lnTo>
                      <a:pt x="9257" y="16971"/>
                    </a:lnTo>
                    <a:lnTo>
                      <a:pt x="9257" y="15429"/>
                    </a:lnTo>
                    <a:lnTo>
                      <a:pt x="10800" y="15429"/>
                    </a:lnTo>
                    <a:lnTo>
                      <a:pt x="10800" y="13886"/>
                    </a:lnTo>
                    <a:lnTo>
                      <a:pt x="10800" y="13886"/>
                    </a:lnTo>
                    <a:lnTo>
                      <a:pt x="12343" y="13886"/>
                    </a:lnTo>
                    <a:lnTo>
                      <a:pt x="12343" y="12343"/>
                    </a:lnTo>
                    <a:lnTo>
                      <a:pt x="12343" y="12343"/>
                    </a:lnTo>
                    <a:lnTo>
                      <a:pt x="13886" y="12343"/>
                    </a:lnTo>
                    <a:lnTo>
                      <a:pt x="13886" y="10800"/>
                    </a:lnTo>
                    <a:lnTo>
                      <a:pt x="13886" y="10800"/>
                    </a:lnTo>
                    <a:lnTo>
                      <a:pt x="15429" y="10800"/>
                    </a:lnTo>
                    <a:lnTo>
                      <a:pt x="15429" y="9257"/>
                    </a:lnTo>
                    <a:lnTo>
                      <a:pt x="15429" y="9257"/>
                    </a:lnTo>
                    <a:lnTo>
                      <a:pt x="16971" y="9257"/>
                    </a:lnTo>
                    <a:lnTo>
                      <a:pt x="16971" y="9257"/>
                    </a:lnTo>
                    <a:lnTo>
                      <a:pt x="16971" y="7714"/>
                    </a:lnTo>
                    <a:lnTo>
                      <a:pt x="18514" y="7714"/>
                    </a:lnTo>
                    <a:lnTo>
                      <a:pt x="18514" y="7714"/>
                    </a:lnTo>
                    <a:lnTo>
                      <a:pt x="18514" y="7714"/>
                    </a:lnTo>
                    <a:lnTo>
                      <a:pt x="20057" y="7714"/>
                    </a:lnTo>
                    <a:lnTo>
                      <a:pt x="20057" y="7714"/>
                    </a:lnTo>
                    <a:lnTo>
                      <a:pt x="20057" y="7714"/>
                    </a:lnTo>
                    <a:lnTo>
                      <a:pt x="20057" y="7714"/>
                    </a:lnTo>
                    <a:lnTo>
                      <a:pt x="21600" y="6171"/>
                    </a:lnTo>
                    <a:lnTo>
                      <a:pt x="20057" y="0"/>
                    </a:lnTo>
                    <a:lnTo>
                      <a:pt x="20057" y="0"/>
                    </a:lnTo>
                    <a:lnTo>
                      <a:pt x="18514" y="0"/>
                    </a:lnTo>
                    <a:lnTo>
                      <a:pt x="18514" y="1543"/>
                    </a:lnTo>
                    <a:lnTo>
                      <a:pt x="16971" y="1543"/>
                    </a:lnTo>
                    <a:lnTo>
                      <a:pt x="16971" y="1543"/>
                    </a:lnTo>
                    <a:lnTo>
                      <a:pt x="15429" y="1543"/>
                    </a:lnTo>
                    <a:lnTo>
                      <a:pt x="15429" y="1543"/>
                    </a:lnTo>
                    <a:lnTo>
                      <a:pt x="13886" y="3086"/>
                    </a:lnTo>
                    <a:lnTo>
                      <a:pt x="13886" y="3086"/>
                    </a:lnTo>
                    <a:lnTo>
                      <a:pt x="12343" y="3086"/>
                    </a:lnTo>
                    <a:lnTo>
                      <a:pt x="12343" y="4629"/>
                    </a:lnTo>
                    <a:lnTo>
                      <a:pt x="10800" y="4629"/>
                    </a:lnTo>
                    <a:lnTo>
                      <a:pt x="10800" y="4629"/>
                    </a:lnTo>
                    <a:lnTo>
                      <a:pt x="9257" y="6171"/>
                    </a:lnTo>
                    <a:lnTo>
                      <a:pt x="9257" y="6171"/>
                    </a:lnTo>
                    <a:lnTo>
                      <a:pt x="9257" y="7714"/>
                    </a:lnTo>
                    <a:lnTo>
                      <a:pt x="7714" y="7714"/>
                    </a:lnTo>
                    <a:lnTo>
                      <a:pt x="7714" y="9257"/>
                    </a:lnTo>
                    <a:lnTo>
                      <a:pt x="6171" y="9257"/>
                    </a:lnTo>
                    <a:lnTo>
                      <a:pt x="6171" y="10800"/>
                    </a:lnTo>
                    <a:lnTo>
                      <a:pt x="6171" y="10800"/>
                    </a:lnTo>
                    <a:lnTo>
                      <a:pt x="4629" y="10800"/>
                    </a:lnTo>
                    <a:lnTo>
                      <a:pt x="4629" y="12343"/>
                    </a:lnTo>
                    <a:lnTo>
                      <a:pt x="4629" y="12343"/>
                    </a:lnTo>
                    <a:lnTo>
                      <a:pt x="3086" y="13886"/>
                    </a:lnTo>
                    <a:lnTo>
                      <a:pt x="3086" y="15429"/>
                    </a:lnTo>
                    <a:lnTo>
                      <a:pt x="3086" y="15429"/>
                    </a:lnTo>
                    <a:lnTo>
                      <a:pt x="1543" y="16971"/>
                    </a:lnTo>
                    <a:lnTo>
                      <a:pt x="1543" y="16971"/>
                    </a:lnTo>
                    <a:lnTo>
                      <a:pt x="1543" y="18514"/>
                    </a:lnTo>
                    <a:lnTo>
                      <a:pt x="1543" y="18514"/>
                    </a:lnTo>
                    <a:lnTo>
                      <a:pt x="0" y="20057"/>
                    </a:lnTo>
                    <a:lnTo>
                      <a:pt x="0" y="20057"/>
                    </a:lnTo>
                    <a:lnTo>
                      <a:pt x="771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34" name="Shape 1234"/>
              <p:cNvSpPr/>
              <p:nvPr/>
            </p:nvSpPr>
            <p:spPr>
              <a:xfrm>
                <a:off x="646112" y="1501775"/>
                <a:ext cx="17463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4" y="21600"/>
                    </a:moveTo>
                    <a:lnTo>
                      <a:pt x="1964" y="21600"/>
                    </a:lnTo>
                    <a:lnTo>
                      <a:pt x="1964" y="21600"/>
                    </a:lnTo>
                    <a:lnTo>
                      <a:pt x="1964" y="21600"/>
                    </a:lnTo>
                    <a:lnTo>
                      <a:pt x="3927" y="21600"/>
                    </a:lnTo>
                    <a:lnTo>
                      <a:pt x="3927" y="21600"/>
                    </a:lnTo>
                    <a:lnTo>
                      <a:pt x="5891" y="20769"/>
                    </a:lnTo>
                    <a:lnTo>
                      <a:pt x="5891" y="20769"/>
                    </a:lnTo>
                    <a:lnTo>
                      <a:pt x="5891" y="20769"/>
                    </a:lnTo>
                    <a:lnTo>
                      <a:pt x="7855" y="20769"/>
                    </a:lnTo>
                    <a:lnTo>
                      <a:pt x="7855" y="19938"/>
                    </a:lnTo>
                    <a:lnTo>
                      <a:pt x="7855" y="19938"/>
                    </a:lnTo>
                    <a:lnTo>
                      <a:pt x="7855" y="19938"/>
                    </a:lnTo>
                    <a:lnTo>
                      <a:pt x="9818" y="19108"/>
                    </a:lnTo>
                    <a:lnTo>
                      <a:pt x="9818" y="19108"/>
                    </a:lnTo>
                    <a:lnTo>
                      <a:pt x="9818" y="18277"/>
                    </a:lnTo>
                    <a:lnTo>
                      <a:pt x="11782" y="17446"/>
                    </a:lnTo>
                    <a:lnTo>
                      <a:pt x="11782" y="16615"/>
                    </a:lnTo>
                    <a:lnTo>
                      <a:pt x="11782" y="15785"/>
                    </a:lnTo>
                    <a:lnTo>
                      <a:pt x="13745" y="14954"/>
                    </a:lnTo>
                    <a:lnTo>
                      <a:pt x="13745" y="14123"/>
                    </a:lnTo>
                    <a:lnTo>
                      <a:pt x="13745" y="14123"/>
                    </a:lnTo>
                    <a:lnTo>
                      <a:pt x="15709" y="13292"/>
                    </a:lnTo>
                    <a:lnTo>
                      <a:pt x="15709" y="11631"/>
                    </a:lnTo>
                    <a:lnTo>
                      <a:pt x="15709" y="10800"/>
                    </a:lnTo>
                    <a:lnTo>
                      <a:pt x="17673" y="9138"/>
                    </a:lnTo>
                    <a:lnTo>
                      <a:pt x="17673" y="7477"/>
                    </a:lnTo>
                    <a:lnTo>
                      <a:pt x="17673" y="5815"/>
                    </a:lnTo>
                    <a:lnTo>
                      <a:pt x="19636" y="4154"/>
                    </a:lnTo>
                    <a:lnTo>
                      <a:pt x="19636" y="3323"/>
                    </a:lnTo>
                    <a:lnTo>
                      <a:pt x="19636" y="2492"/>
                    </a:lnTo>
                    <a:lnTo>
                      <a:pt x="19636" y="1662"/>
                    </a:lnTo>
                    <a:lnTo>
                      <a:pt x="19636" y="1662"/>
                    </a:lnTo>
                    <a:lnTo>
                      <a:pt x="21600" y="831"/>
                    </a:lnTo>
                    <a:lnTo>
                      <a:pt x="11782" y="0"/>
                    </a:lnTo>
                    <a:lnTo>
                      <a:pt x="11782" y="831"/>
                    </a:lnTo>
                    <a:lnTo>
                      <a:pt x="11782" y="831"/>
                    </a:lnTo>
                    <a:lnTo>
                      <a:pt x="11782" y="1662"/>
                    </a:lnTo>
                    <a:lnTo>
                      <a:pt x="11782" y="2492"/>
                    </a:lnTo>
                    <a:lnTo>
                      <a:pt x="9818" y="3323"/>
                    </a:lnTo>
                    <a:lnTo>
                      <a:pt x="9818" y="4985"/>
                    </a:lnTo>
                    <a:lnTo>
                      <a:pt x="9818" y="6646"/>
                    </a:lnTo>
                    <a:lnTo>
                      <a:pt x="7855" y="8308"/>
                    </a:lnTo>
                    <a:lnTo>
                      <a:pt x="7855" y="9969"/>
                    </a:lnTo>
                    <a:lnTo>
                      <a:pt x="7855" y="11631"/>
                    </a:lnTo>
                    <a:lnTo>
                      <a:pt x="7855" y="11631"/>
                    </a:lnTo>
                    <a:lnTo>
                      <a:pt x="5891" y="12462"/>
                    </a:lnTo>
                    <a:lnTo>
                      <a:pt x="5891" y="13292"/>
                    </a:lnTo>
                    <a:lnTo>
                      <a:pt x="5891" y="14123"/>
                    </a:lnTo>
                    <a:lnTo>
                      <a:pt x="5891" y="14954"/>
                    </a:lnTo>
                    <a:lnTo>
                      <a:pt x="3927" y="15785"/>
                    </a:lnTo>
                    <a:lnTo>
                      <a:pt x="3927" y="15785"/>
                    </a:lnTo>
                    <a:lnTo>
                      <a:pt x="3927" y="16615"/>
                    </a:lnTo>
                    <a:lnTo>
                      <a:pt x="1964" y="16615"/>
                    </a:lnTo>
                    <a:lnTo>
                      <a:pt x="1964" y="17446"/>
                    </a:lnTo>
                    <a:lnTo>
                      <a:pt x="1964" y="17446"/>
                    </a:lnTo>
                    <a:lnTo>
                      <a:pt x="1964" y="17446"/>
                    </a:lnTo>
                    <a:lnTo>
                      <a:pt x="1964" y="17446"/>
                    </a:lnTo>
                    <a:lnTo>
                      <a:pt x="0" y="18277"/>
                    </a:lnTo>
                    <a:lnTo>
                      <a:pt x="0" y="18277"/>
                    </a:lnTo>
                    <a:lnTo>
                      <a:pt x="0" y="18277"/>
                    </a:lnTo>
                    <a:lnTo>
                      <a:pt x="0" y="18277"/>
                    </a:lnTo>
                    <a:lnTo>
                      <a:pt x="0" y="18277"/>
                    </a:lnTo>
                    <a:lnTo>
                      <a:pt x="0" y="18277"/>
                    </a:lnTo>
                    <a:lnTo>
                      <a:pt x="0" y="18277"/>
                    </a:lnTo>
                    <a:lnTo>
                      <a:pt x="0" y="18277"/>
                    </a:lnTo>
                    <a:lnTo>
                      <a:pt x="0" y="18277"/>
                    </a:lnTo>
                    <a:lnTo>
                      <a:pt x="0" y="18277"/>
                    </a:lnTo>
                    <a:lnTo>
                      <a:pt x="196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35" name="Shape 1235"/>
              <p:cNvSpPr/>
              <p:nvPr/>
            </p:nvSpPr>
            <p:spPr>
              <a:xfrm>
                <a:off x="615950" y="1509712"/>
                <a:ext cx="31750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086"/>
                    </a:moveTo>
                    <a:lnTo>
                      <a:pt x="0" y="3086"/>
                    </a:lnTo>
                    <a:lnTo>
                      <a:pt x="1080" y="4114"/>
                    </a:lnTo>
                    <a:lnTo>
                      <a:pt x="2160" y="6171"/>
                    </a:lnTo>
                    <a:lnTo>
                      <a:pt x="3240" y="7200"/>
                    </a:lnTo>
                    <a:lnTo>
                      <a:pt x="4320" y="9257"/>
                    </a:lnTo>
                    <a:lnTo>
                      <a:pt x="5400" y="11314"/>
                    </a:lnTo>
                    <a:lnTo>
                      <a:pt x="6480" y="12343"/>
                    </a:lnTo>
                    <a:lnTo>
                      <a:pt x="7560" y="13371"/>
                    </a:lnTo>
                    <a:lnTo>
                      <a:pt x="7560" y="14400"/>
                    </a:lnTo>
                    <a:lnTo>
                      <a:pt x="8640" y="14400"/>
                    </a:lnTo>
                    <a:lnTo>
                      <a:pt x="9720" y="15429"/>
                    </a:lnTo>
                    <a:lnTo>
                      <a:pt x="9720" y="16457"/>
                    </a:lnTo>
                    <a:lnTo>
                      <a:pt x="10800" y="17486"/>
                    </a:lnTo>
                    <a:lnTo>
                      <a:pt x="10800" y="17486"/>
                    </a:lnTo>
                    <a:lnTo>
                      <a:pt x="11880" y="18514"/>
                    </a:lnTo>
                    <a:lnTo>
                      <a:pt x="12960" y="18514"/>
                    </a:lnTo>
                    <a:lnTo>
                      <a:pt x="12960" y="19543"/>
                    </a:lnTo>
                    <a:lnTo>
                      <a:pt x="14040" y="19543"/>
                    </a:lnTo>
                    <a:lnTo>
                      <a:pt x="15120" y="20571"/>
                    </a:lnTo>
                    <a:lnTo>
                      <a:pt x="15120" y="20571"/>
                    </a:lnTo>
                    <a:lnTo>
                      <a:pt x="16200" y="21600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18360" y="21600"/>
                    </a:lnTo>
                    <a:lnTo>
                      <a:pt x="18360" y="21600"/>
                    </a:lnTo>
                    <a:lnTo>
                      <a:pt x="19440" y="21600"/>
                    </a:lnTo>
                    <a:lnTo>
                      <a:pt x="19440" y="21600"/>
                    </a:lnTo>
                    <a:lnTo>
                      <a:pt x="19440" y="21600"/>
                    </a:lnTo>
                    <a:lnTo>
                      <a:pt x="20520" y="21600"/>
                    </a:lnTo>
                    <a:lnTo>
                      <a:pt x="20520" y="21600"/>
                    </a:lnTo>
                    <a:lnTo>
                      <a:pt x="21600" y="21600"/>
                    </a:lnTo>
                    <a:lnTo>
                      <a:pt x="20520" y="17486"/>
                    </a:lnTo>
                    <a:lnTo>
                      <a:pt x="20520" y="17486"/>
                    </a:lnTo>
                    <a:lnTo>
                      <a:pt x="19440" y="17486"/>
                    </a:lnTo>
                    <a:lnTo>
                      <a:pt x="19440" y="17486"/>
                    </a:lnTo>
                    <a:lnTo>
                      <a:pt x="19440" y="17486"/>
                    </a:lnTo>
                    <a:lnTo>
                      <a:pt x="19440" y="17486"/>
                    </a:lnTo>
                    <a:lnTo>
                      <a:pt x="19440" y="17486"/>
                    </a:lnTo>
                    <a:lnTo>
                      <a:pt x="19440" y="17486"/>
                    </a:lnTo>
                    <a:lnTo>
                      <a:pt x="19440" y="17486"/>
                    </a:lnTo>
                    <a:lnTo>
                      <a:pt x="18360" y="17486"/>
                    </a:lnTo>
                    <a:lnTo>
                      <a:pt x="18360" y="17486"/>
                    </a:lnTo>
                    <a:lnTo>
                      <a:pt x="17280" y="17486"/>
                    </a:lnTo>
                    <a:lnTo>
                      <a:pt x="17280" y="16457"/>
                    </a:lnTo>
                    <a:lnTo>
                      <a:pt x="17280" y="16457"/>
                    </a:lnTo>
                    <a:lnTo>
                      <a:pt x="16200" y="15429"/>
                    </a:lnTo>
                    <a:lnTo>
                      <a:pt x="15120" y="15429"/>
                    </a:lnTo>
                    <a:lnTo>
                      <a:pt x="15120" y="15429"/>
                    </a:lnTo>
                    <a:lnTo>
                      <a:pt x="14040" y="14400"/>
                    </a:lnTo>
                    <a:lnTo>
                      <a:pt x="14040" y="14400"/>
                    </a:lnTo>
                    <a:lnTo>
                      <a:pt x="12960" y="13371"/>
                    </a:lnTo>
                    <a:lnTo>
                      <a:pt x="12960" y="12343"/>
                    </a:lnTo>
                    <a:lnTo>
                      <a:pt x="11880" y="12343"/>
                    </a:lnTo>
                    <a:lnTo>
                      <a:pt x="11880" y="11314"/>
                    </a:lnTo>
                    <a:lnTo>
                      <a:pt x="10800" y="10286"/>
                    </a:lnTo>
                    <a:lnTo>
                      <a:pt x="10800" y="9257"/>
                    </a:lnTo>
                    <a:lnTo>
                      <a:pt x="9720" y="8229"/>
                    </a:lnTo>
                    <a:lnTo>
                      <a:pt x="7560" y="6171"/>
                    </a:lnTo>
                    <a:lnTo>
                      <a:pt x="6480" y="5143"/>
                    </a:lnTo>
                    <a:lnTo>
                      <a:pt x="5400" y="3086"/>
                    </a:lnTo>
                    <a:lnTo>
                      <a:pt x="4320" y="2057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0" y="30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36" name="Shape 1236"/>
              <p:cNvSpPr/>
              <p:nvPr/>
            </p:nvSpPr>
            <p:spPr>
              <a:xfrm>
                <a:off x="590550" y="1479550"/>
                <a:ext cx="30163" cy="3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37" y="4909"/>
                    </a:moveTo>
                    <a:lnTo>
                      <a:pt x="1137" y="4909"/>
                    </a:lnTo>
                    <a:lnTo>
                      <a:pt x="1137" y="4909"/>
                    </a:lnTo>
                    <a:lnTo>
                      <a:pt x="1137" y="4909"/>
                    </a:lnTo>
                    <a:lnTo>
                      <a:pt x="1137" y="4909"/>
                    </a:lnTo>
                    <a:lnTo>
                      <a:pt x="2274" y="4909"/>
                    </a:lnTo>
                    <a:lnTo>
                      <a:pt x="2274" y="4909"/>
                    </a:lnTo>
                    <a:lnTo>
                      <a:pt x="2274" y="4909"/>
                    </a:lnTo>
                    <a:lnTo>
                      <a:pt x="2274" y="4909"/>
                    </a:lnTo>
                    <a:lnTo>
                      <a:pt x="2274" y="4909"/>
                    </a:lnTo>
                    <a:lnTo>
                      <a:pt x="2274" y="4909"/>
                    </a:lnTo>
                    <a:lnTo>
                      <a:pt x="2274" y="4909"/>
                    </a:lnTo>
                    <a:lnTo>
                      <a:pt x="3411" y="4909"/>
                    </a:lnTo>
                    <a:lnTo>
                      <a:pt x="3411" y="4909"/>
                    </a:lnTo>
                    <a:lnTo>
                      <a:pt x="3411" y="4909"/>
                    </a:lnTo>
                    <a:lnTo>
                      <a:pt x="4547" y="5891"/>
                    </a:lnTo>
                    <a:lnTo>
                      <a:pt x="4547" y="5891"/>
                    </a:lnTo>
                    <a:lnTo>
                      <a:pt x="5684" y="5891"/>
                    </a:lnTo>
                    <a:lnTo>
                      <a:pt x="5684" y="6873"/>
                    </a:lnTo>
                    <a:lnTo>
                      <a:pt x="5684" y="6873"/>
                    </a:lnTo>
                    <a:lnTo>
                      <a:pt x="6821" y="7855"/>
                    </a:lnTo>
                    <a:lnTo>
                      <a:pt x="6821" y="7855"/>
                    </a:lnTo>
                    <a:lnTo>
                      <a:pt x="7958" y="8836"/>
                    </a:lnTo>
                    <a:lnTo>
                      <a:pt x="9095" y="8836"/>
                    </a:lnTo>
                    <a:lnTo>
                      <a:pt x="9095" y="9818"/>
                    </a:lnTo>
                    <a:lnTo>
                      <a:pt x="10232" y="10800"/>
                    </a:lnTo>
                    <a:lnTo>
                      <a:pt x="10232" y="11782"/>
                    </a:lnTo>
                    <a:lnTo>
                      <a:pt x="11368" y="11782"/>
                    </a:lnTo>
                    <a:lnTo>
                      <a:pt x="12505" y="13745"/>
                    </a:lnTo>
                    <a:lnTo>
                      <a:pt x="13642" y="14727"/>
                    </a:lnTo>
                    <a:lnTo>
                      <a:pt x="14779" y="16691"/>
                    </a:lnTo>
                    <a:lnTo>
                      <a:pt x="15916" y="18655"/>
                    </a:lnTo>
                    <a:lnTo>
                      <a:pt x="17053" y="19636"/>
                    </a:lnTo>
                    <a:lnTo>
                      <a:pt x="18189" y="21600"/>
                    </a:lnTo>
                    <a:lnTo>
                      <a:pt x="21600" y="18655"/>
                    </a:lnTo>
                    <a:lnTo>
                      <a:pt x="20463" y="17673"/>
                    </a:lnTo>
                    <a:lnTo>
                      <a:pt x="19326" y="15709"/>
                    </a:lnTo>
                    <a:lnTo>
                      <a:pt x="18189" y="14727"/>
                    </a:lnTo>
                    <a:lnTo>
                      <a:pt x="17053" y="12764"/>
                    </a:lnTo>
                    <a:lnTo>
                      <a:pt x="15916" y="10800"/>
                    </a:lnTo>
                    <a:lnTo>
                      <a:pt x="14779" y="9818"/>
                    </a:lnTo>
                    <a:lnTo>
                      <a:pt x="14779" y="8836"/>
                    </a:lnTo>
                    <a:lnTo>
                      <a:pt x="13642" y="7855"/>
                    </a:lnTo>
                    <a:lnTo>
                      <a:pt x="12505" y="7855"/>
                    </a:lnTo>
                    <a:lnTo>
                      <a:pt x="12505" y="6873"/>
                    </a:lnTo>
                    <a:lnTo>
                      <a:pt x="11368" y="5891"/>
                    </a:lnTo>
                    <a:lnTo>
                      <a:pt x="11368" y="4909"/>
                    </a:lnTo>
                    <a:lnTo>
                      <a:pt x="10232" y="4909"/>
                    </a:lnTo>
                    <a:lnTo>
                      <a:pt x="10232" y="3927"/>
                    </a:lnTo>
                    <a:lnTo>
                      <a:pt x="9095" y="2945"/>
                    </a:lnTo>
                    <a:lnTo>
                      <a:pt x="7958" y="2945"/>
                    </a:lnTo>
                    <a:lnTo>
                      <a:pt x="7958" y="1964"/>
                    </a:lnTo>
                    <a:lnTo>
                      <a:pt x="6821" y="1964"/>
                    </a:lnTo>
                    <a:lnTo>
                      <a:pt x="5684" y="1964"/>
                    </a:lnTo>
                    <a:lnTo>
                      <a:pt x="5684" y="982"/>
                    </a:lnTo>
                    <a:lnTo>
                      <a:pt x="4547" y="982"/>
                    </a:lnTo>
                    <a:lnTo>
                      <a:pt x="4547" y="982"/>
                    </a:lnTo>
                    <a:lnTo>
                      <a:pt x="4547" y="982"/>
                    </a:lnTo>
                    <a:lnTo>
                      <a:pt x="3411" y="982"/>
                    </a:lnTo>
                    <a:lnTo>
                      <a:pt x="3411" y="982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1137" y="0"/>
                    </a:lnTo>
                    <a:lnTo>
                      <a:pt x="1137" y="0"/>
                    </a:lnTo>
                    <a:lnTo>
                      <a:pt x="0" y="982"/>
                    </a:lnTo>
                    <a:lnTo>
                      <a:pt x="0" y="982"/>
                    </a:lnTo>
                    <a:lnTo>
                      <a:pt x="0" y="982"/>
                    </a:lnTo>
                    <a:lnTo>
                      <a:pt x="1137" y="490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37" name="Shape 1237"/>
              <p:cNvSpPr/>
              <p:nvPr/>
            </p:nvSpPr>
            <p:spPr>
              <a:xfrm>
                <a:off x="574675" y="1481137"/>
                <a:ext cx="1746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855" y="21600"/>
                    </a:moveTo>
                    <a:lnTo>
                      <a:pt x="7855" y="21600"/>
                    </a:lnTo>
                    <a:lnTo>
                      <a:pt x="7855" y="20736"/>
                    </a:lnTo>
                    <a:lnTo>
                      <a:pt x="9818" y="19008"/>
                    </a:lnTo>
                    <a:lnTo>
                      <a:pt x="9818" y="17280"/>
                    </a:lnTo>
                    <a:lnTo>
                      <a:pt x="9818" y="15552"/>
                    </a:lnTo>
                    <a:lnTo>
                      <a:pt x="11782" y="13824"/>
                    </a:lnTo>
                    <a:lnTo>
                      <a:pt x="11782" y="12096"/>
                    </a:lnTo>
                    <a:lnTo>
                      <a:pt x="11782" y="12096"/>
                    </a:lnTo>
                    <a:lnTo>
                      <a:pt x="11782" y="11232"/>
                    </a:lnTo>
                    <a:lnTo>
                      <a:pt x="11782" y="10368"/>
                    </a:lnTo>
                    <a:lnTo>
                      <a:pt x="13745" y="9504"/>
                    </a:lnTo>
                    <a:lnTo>
                      <a:pt x="13745" y="8640"/>
                    </a:lnTo>
                    <a:lnTo>
                      <a:pt x="13745" y="7776"/>
                    </a:lnTo>
                    <a:lnTo>
                      <a:pt x="13745" y="7776"/>
                    </a:lnTo>
                    <a:lnTo>
                      <a:pt x="15709" y="6912"/>
                    </a:lnTo>
                    <a:lnTo>
                      <a:pt x="15709" y="6048"/>
                    </a:lnTo>
                    <a:lnTo>
                      <a:pt x="15709" y="6048"/>
                    </a:lnTo>
                    <a:lnTo>
                      <a:pt x="15709" y="5184"/>
                    </a:lnTo>
                    <a:lnTo>
                      <a:pt x="17673" y="5184"/>
                    </a:lnTo>
                    <a:lnTo>
                      <a:pt x="17673" y="4320"/>
                    </a:lnTo>
                    <a:lnTo>
                      <a:pt x="17673" y="4320"/>
                    </a:lnTo>
                    <a:lnTo>
                      <a:pt x="19636" y="4320"/>
                    </a:lnTo>
                    <a:lnTo>
                      <a:pt x="19636" y="3456"/>
                    </a:lnTo>
                    <a:lnTo>
                      <a:pt x="19636" y="3456"/>
                    </a:lnTo>
                    <a:lnTo>
                      <a:pt x="19636" y="3456"/>
                    </a:lnTo>
                    <a:lnTo>
                      <a:pt x="19636" y="3456"/>
                    </a:lnTo>
                    <a:lnTo>
                      <a:pt x="19636" y="3456"/>
                    </a:lnTo>
                    <a:lnTo>
                      <a:pt x="19636" y="3456"/>
                    </a:lnTo>
                    <a:lnTo>
                      <a:pt x="21600" y="3456"/>
                    </a:lnTo>
                    <a:lnTo>
                      <a:pt x="21600" y="3456"/>
                    </a:lnTo>
                    <a:lnTo>
                      <a:pt x="21600" y="3456"/>
                    </a:lnTo>
                    <a:lnTo>
                      <a:pt x="19636" y="0"/>
                    </a:lnTo>
                    <a:lnTo>
                      <a:pt x="17673" y="0"/>
                    </a:lnTo>
                    <a:lnTo>
                      <a:pt x="17673" y="0"/>
                    </a:lnTo>
                    <a:lnTo>
                      <a:pt x="17673" y="0"/>
                    </a:lnTo>
                    <a:lnTo>
                      <a:pt x="15709" y="0"/>
                    </a:lnTo>
                    <a:lnTo>
                      <a:pt x="15709" y="0"/>
                    </a:lnTo>
                    <a:lnTo>
                      <a:pt x="15709" y="864"/>
                    </a:lnTo>
                    <a:lnTo>
                      <a:pt x="13745" y="864"/>
                    </a:lnTo>
                    <a:lnTo>
                      <a:pt x="13745" y="864"/>
                    </a:lnTo>
                    <a:lnTo>
                      <a:pt x="13745" y="1728"/>
                    </a:lnTo>
                    <a:lnTo>
                      <a:pt x="11782" y="1728"/>
                    </a:lnTo>
                    <a:lnTo>
                      <a:pt x="11782" y="2592"/>
                    </a:lnTo>
                    <a:lnTo>
                      <a:pt x="9818" y="2592"/>
                    </a:lnTo>
                    <a:lnTo>
                      <a:pt x="9818" y="3456"/>
                    </a:lnTo>
                    <a:lnTo>
                      <a:pt x="7855" y="4320"/>
                    </a:lnTo>
                    <a:lnTo>
                      <a:pt x="7855" y="5184"/>
                    </a:lnTo>
                    <a:lnTo>
                      <a:pt x="7855" y="6048"/>
                    </a:lnTo>
                    <a:lnTo>
                      <a:pt x="5891" y="6048"/>
                    </a:lnTo>
                    <a:lnTo>
                      <a:pt x="5891" y="6912"/>
                    </a:lnTo>
                    <a:lnTo>
                      <a:pt x="5891" y="7776"/>
                    </a:lnTo>
                    <a:lnTo>
                      <a:pt x="3927" y="8640"/>
                    </a:lnTo>
                    <a:lnTo>
                      <a:pt x="3927" y="9504"/>
                    </a:lnTo>
                    <a:lnTo>
                      <a:pt x="3927" y="10368"/>
                    </a:lnTo>
                    <a:lnTo>
                      <a:pt x="3927" y="11232"/>
                    </a:lnTo>
                    <a:lnTo>
                      <a:pt x="3927" y="12096"/>
                    </a:lnTo>
                    <a:lnTo>
                      <a:pt x="1964" y="12960"/>
                    </a:lnTo>
                    <a:lnTo>
                      <a:pt x="1964" y="14688"/>
                    </a:lnTo>
                    <a:lnTo>
                      <a:pt x="1964" y="16416"/>
                    </a:lnTo>
                    <a:lnTo>
                      <a:pt x="0" y="18144"/>
                    </a:lnTo>
                    <a:lnTo>
                      <a:pt x="0" y="19872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7855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38" name="Shape 1238"/>
              <p:cNvSpPr/>
              <p:nvPr/>
            </p:nvSpPr>
            <p:spPr>
              <a:xfrm>
                <a:off x="563562" y="1520825"/>
                <a:ext cx="17463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4" y="21600"/>
                    </a:moveTo>
                    <a:lnTo>
                      <a:pt x="1964" y="21600"/>
                    </a:lnTo>
                    <a:lnTo>
                      <a:pt x="3927" y="21600"/>
                    </a:lnTo>
                    <a:lnTo>
                      <a:pt x="3927" y="20769"/>
                    </a:lnTo>
                    <a:lnTo>
                      <a:pt x="3927" y="20769"/>
                    </a:lnTo>
                    <a:lnTo>
                      <a:pt x="5891" y="20769"/>
                    </a:lnTo>
                    <a:lnTo>
                      <a:pt x="5891" y="20769"/>
                    </a:lnTo>
                    <a:lnTo>
                      <a:pt x="5891" y="20769"/>
                    </a:lnTo>
                    <a:lnTo>
                      <a:pt x="7855" y="19938"/>
                    </a:lnTo>
                    <a:lnTo>
                      <a:pt x="7855" y="19938"/>
                    </a:lnTo>
                    <a:lnTo>
                      <a:pt x="7855" y="19938"/>
                    </a:lnTo>
                    <a:lnTo>
                      <a:pt x="9818" y="19108"/>
                    </a:lnTo>
                    <a:lnTo>
                      <a:pt x="11782" y="19108"/>
                    </a:lnTo>
                    <a:lnTo>
                      <a:pt x="11782" y="18277"/>
                    </a:lnTo>
                    <a:lnTo>
                      <a:pt x="11782" y="17446"/>
                    </a:lnTo>
                    <a:lnTo>
                      <a:pt x="13745" y="16615"/>
                    </a:lnTo>
                    <a:lnTo>
                      <a:pt x="13745" y="16615"/>
                    </a:lnTo>
                    <a:lnTo>
                      <a:pt x="13745" y="15785"/>
                    </a:lnTo>
                    <a:lnTo>
                      <a:pt x="15709" y="14954"/>
                    </a:lnTo>
                    <a:lnTo>
                      <a:pt x="15709" y="14123"/>
                    </a:lnTo>
                    <a:lnTo>
                      <a:pt x="15709" y="13292"/>
                    </a:lnTo>
                    <a:lnTo>
                      <a:pt x="15709" y="12462"/>
                    </a:lnTo>
                    <a:lnTo>
                      <a:pt x="17673" y="11631"/>
                    </a:lnTo>
                    <a:lnTo>
                      <a:pt x="17673" y="11631"/>
                    </a:lnTo>
                    <a:lnTo>
                      <a:pt x="17673" y="10800"/>
                    </a:lnTo>
                    <a:lnTo>
                      <a:pt x="17673" y="9969"/>
                    </a:lnTo>
                    <a:lnTo>
                      <a:pt x="19636" y="8308"/>
                    </a:lnTo>
                    <a:lnTo>
                      <a:pt x="19636" y="6646"/>
                    </a:lnTo>
                    <a:lnTo>
                      <a:pt x="19636" y="4985"/>
                    </a:lnTo>
                    <a:lnTo>
                      <a:pt x="21600" y="3323"/>
                    </a:lnTo>
                    <a:lnTo>
                      <a:pt x="21600" y="1662"/>
                    </a:lnTo>
                    <a:lnTo>
                      <a:pt x="21600" y="0"/>
                    </a:lnTo>
                    <a:lnTo>
                      <a:pt x="13745" y="0"/>
                    </a:lnTo>
                    <a:lnTo>
                      <a:pt x="13745" y="1662"/>
                    </a:lnTo>
                    <a:lnTo>
                      <a:pt x="11782" y="2492"/>
                    </a:lnTo>
                    <a:lnTo>
                      <a:pt x="11782" y="4154"/>
                    </a:lnTo>
                    <a:lnTo>
                      <a:pt x="11782" y="5815"/>
                    </a:lnTo>
                    <a:lnTo>
                      <a:pt x="11782" y="7477"/>
                    </a:lnTo>
                    <a:lnTo>
                      <a:pt x="9818" y="9138"/>
                    </a:lnTo>
                    <a:lnTo>
                      <a:pt x="9818" y="9969"/>
                    </a:lnTo>
                    <a:lnTo>
                      <a:pt x="9818" y="10800"/>
                    </a:lnTo>
                    <a:lnTo>
                      <a:pt x="9818" y="10800"/>
                    </a:lnTo>
                    <a:lnTo>
                      <a:pt x="7855" y="11631"/>
                    </a:lnTo>
                    <a:lnTo>
                      <a:pt x="7855" y="12462"/>
                    </a:lnTo>
                    <a:lnTo>
                      <a:pt x="7855" y="13292"/>
                    </a:lnTo>
                    <a:lnTo>
                      <a:pt x="7855" y="14123"/>
                    </a:lnTo>
                    <a:lnTo>
                      <a:pt x="5891" y="14123"/>
                    </a:lnTo>
                    <a:lnTo>
                      <a:pt x="5891" y="14954"/>
                    </a:lnTo>
                    <a:lnTo>
                      <a:pt x="5891" y="15785"/>
                    </a:lnTo>
                    <a:lnTo>
                      <a:pt x="5891" y="15785"/>
                    </a:lnTo>
                    <a:lnTo>
                      <a:pt x="3927" y="16615"/>
                    </a:lnTo>
                    <a:lnTo>
                      <a:pt x="3927" y="16615"/>
                    </a:lnTo>
                    <a:lnTo>
                      <a:pt x="3927" y="16615"/>
                    </a:lnTo>
                    <a:lnTo>
                      <a:pt x="1964" y="17446"/>
                    </a:lnTo>
                    <a:lnTo>
                      <a:pt x="1964" y="17446"/>
                    </a:lnTo>
                    <a:lnTo>
                      <a:pt x="1964" y="17446"/>
                    </a:lnTo>
                    <a:lnTo>
                      <a:pt x="1964" y="17446"/>
                    </a:lnTo>
                    <a:lnTo>
                      <a:pt x="1964" y="17446"/>
                    </a:lnTo>
                    <a:lnTo>
                      <a:pt x="1964" y="17446"/>
                    </a:lnTo>
                    <a:lnTo>
                      <a:pt x="1964" y="17446"/>
                    </a:lnTo>
                    <a:lnTo>
                      <a:pt x="0" y="18277"/>
                    </a:lnTo>
                    <a:lnTo>
                      <a:pt x="0" y="18277"/>
                    </a:lnTo>
                    <a:lnTo>
                      <a:pt x="0" y="18277"/>
                    </a:lnTo>
                    <a:lnTo>
                      <a:pt x="0" y="18277"/>
                    </a:lnTo>
                    <a:lnTo>
                      <a:pt x="196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39" name="Shape 1239"/>
              <p:cNvSpPr/>
              <p:nvPr/>
            </p:nvSpPr>
            <p:spPr>
              <a:xfrm>
                <a:off x="533400" y="1528762"/>
                <a:ext cx="31750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057"/>
                    </a:moveTo>
                    <a:lnTo>
                      <a:pt x="0" y="2057"/>
                    </a:lnTo>
                    <a:lnTo>
                      <a:pt x="1080" y="3086"/>
                    </a:lnTo>
                    <a:lnTo>
                      <a:pt x="2160" y="5143"/>
                    </a:lnTo>
                    <a:lnTo>
                      <a:pt x="3240" y="7200"/>
                    </a:lnTo>
                    <a:lnTo>
                      <a:pt x="4320" y="8229"/>
                    </a:lnTo>
                    <a:lnTo>
                      <a:pt x="5400" y="10286"/>
                    </a:lnTo>
                    <a:lnTo>
                      <a:pt x="7560" y="11314"/>
                    </a:lnTo>
                    <a:lnTo>
                      <a:pt x="7560" y="12343"/>
                    </a:lnTo>
                    <a:lnTo>
                      <a:pt x="8640" y="13371"/>
                    </a:lnTo>
                    <a:lnTo>
                      <a:pt x="8640" y="14400"/>
                    </a:lnTo>
                    <a:lnTo>
                      <a:pt x="9720" y="14400"/>
                    </a:lnTo>
                    <a:lnTo>
                      <a:pt x="10800" y="15429"/>
                    </a:lnTo>
                    <a:lnTo>
                      <a:pt x="10800" y="16457"/>
                    </a:lnTo>
                    <a:lnTo>
                      <a:pt x="11880" y="16457"/>
                    </a:lnTo>
                    <a:lnTo>
                      <a:pt x="11880" y="17486"/>
                    </a:lnTo>
                    <a:lnTo>
                      <a:pt x="12960" y="18514"/>
                    </a:lnTo>
                    <a:lnTo>
                      <a:pt x="14040" y="18514"/>
                    </a:lnTo>
                    <a:lnTo>
                      <a:pt x="14040" y="19543"/>
                    </a:lnTo>
                    <a:lnTo>
                      <a:pt x="15120" y="19543"/>
                    </a:lnTo>
                    <a:lnTo>
                      <a:pt x="16200" y="20571"/>
                    </a:lnTo>
                    <a:lnTo>
                      <a:pt x="16200" y="20571"/>
                    </a:lnTo>
                    <a:lnTo>
                      <a:pt x="17280" y="20571"/>
                    </a:lnTo>
                    <a:lnTo>
                      <a:pt x="18360" y="21600"/>
                    </a:lnTo>
                    <a:lnTo>
                      <a:pt x="18360" y="21600"/>
                    </a:lnTo>
                    <a:lnTo>
                      <a:pt x="19440" y="21600"/>
                    </a:lnTo>
                    <a:lnTo>
                      <a:pt x="19440" y="21600"/>
                    </a:lnTo>
                    <a:lnTo>
                      <a:pt x="20520" y="21600"/>
                    </a:lnTo>
                    <a:lnTo>
                      <a:pt x="20520" y="21600"/>
                    </a:lnTo>
                    <a:lnTo>
                      <a:pt x="2052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0520" y="17486"/>
                    </a:lnTo>
                    <a:lnTo>
                      <a:pt x="20520" y="17486"/>
                    </a:lnTo>
                    <a:lnTo>
                      <a:pt x="20520" y="17486"/>
                    </a:lnTo>
                    <a:lnTo>
                      <a:pt x="20520" y="17486"/>
                    </a:lnTo>
                    <a:lnTo>
                      <a:pt x="20520" y="17486"/>
                    </a:lnTo>
                    <a:lnTo>
                      <a:pt x="20520" y="17486"/>
                    </a:lnTo>
                    <a:lnTo>
                      <a:pt x="19440" y="17486"/>
                    </a:lnTo>
                    <a:lnTo>
                      <a:pt x="19440" y="17486"/>
                    </a:lnTo>
                    <a:lnTo>
                      <a:pt x="19440" y="17486"/>
                    </a:lnTo>
                    <a:lnTo>
                      <a:pt x="19440" y="16457"/>
                    </a:lnTo>
                    <a:lnTo>
                      <a:pt x="18360" y="16457"/>
                    </a:lnTo>
                    <a:lnTo>
                      <a:pt x="18360" y="16457"/>
                    </a:lnTo>
                    <a:lnTo>
                      <a:pt x="17280" y="16457"/>
                    </a:lnTo>
                    <a:lnTo>
                      <a:pt x="17280" y="15429"/>
                    </a:lnTo>
                    <a:lnTo>
                      <a:pt x="16200" y="15429"/>
                    </a:lnTo>
                    <a:lnTo>
                      <a:pt x="16200" y="14400"/>
                    </a:lnTo>
                    <a:lnTo>
                      <a:pt x="15120" y="14400"/>
                    </a:lnTo>
                    <a:lnTo>
                      <a:pt x="15120" y="13371"/>
                    </a:lnTo>
                    <a:lnTo>
                      <a:pt x="14040" y="13371"/>
                    </a:lnTo>
                    <a:lnTo>
                      <a:pt x="14040" y="12343"/>
                    </a:lnTo>
                    <a:lnTo>
                      <a:pt x="12960" y="12343"/>
                    </a:lnTo>
                    <a:lnTo>
                      <a:pt x="12960" y="11314"/>
                    </a:lnTo>
                    <a:lnTo>
                      <a:pt x="11880" y="10286"/>
                    </a:lnTo>
                    <a:lnTo>
                      <a:pt x="10800" y="9257"/>
                    </a:lnTo>
                    <a:lnTo>
                      <a:pt x="10800" y="9257"/>
                    </a:lnTo>
                    <a:lnTo>
                      <a:pt x="9720" y="7200"/>
                    </a:lnTo>
                    <a:lnTo>
                      <a:pt x="8640" y="6171"/>
                    </a:lnTo>
                    <a:lnTo>
                      <a:pt x="7560" y="4114"/>
                    </a:lnTo>
                    <a:lnTo>
                      <a:pt x="6480" y="3086"/>
                    </a:lnTo>
                    <a:lnTo>
                      <a:pt x="5400" y="1029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0" y="205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40" name="Shape 1240"/>
              <p:cNvSpPr/>
              <p:nvPr/>
            </p:nvSpPr>
            <p:spPr>
              <a:xfrm>
                <a:off x="508000" y="1498600"/>
                <a:ext cx="31750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" y="4114"/>
                    </a:moveTo>
                    <a:lnTo>
                      <a:pt x="1080" y="4114"/>
                    </a:lnTo>
                    <a:lnTo>
                      <a:pt x="1080" y="4114"/>
                    </a:lnTo>
                    <a:lnTo>
                      <a:pt x="2160" y="4114"/>
                    </a:lnTo>
                    <a:lnTo>
                      <a:pt x="2160" y="4114"/>
                    </a:lnTo>
                    <a:lnTo>
                      <a:pt x="2160" y="4114"/>
                    </a:lnTo>
                    <a:lnTo>
                      <a:pt x="2160" y="4114"/>
                    </a:lnTo>
                    <a:lnTo>
                      <a:pt x="2160" y="4114"/>
                    </a:lnTo>
                    <a:lnTo>
                      <a:pt x="2160" y="4114"/>
                    </a:lnTo>
                    <a:lnTo>
                      <a:pt x="2160" y="4114"/>
                    </a:lnTo>
                    <a:lnTo>
                      <a:pt x="3240" y="4114"/>
                    </a:lnTo>
                    <a:lnTo>
                      <a:pt x="3240" y="4114"/>
                    </a:lnTo>
                    <a:lnTo>
                      <a:pt x="3240" y="5143"/>
                    </a:lnTo>
                    <a:lnTo>
                      <a:pt x="4320" y="5143"/>
                    </a:lnTo>
                    <a:lnTo>
                      <a:pt x="4320" y="5143"/>
                    </a:lnTo>
                    <a:lnTo>
                      <a:pt x="5400" y="6171"/>
                    </a:lnTo>
                    <a:lnTo>
                      <a:pt x="5400" y="6171"/>
                    </a:lnTo>
                    <a:lnTo>
                      <a:pt x="6480" y="7200"/>
                    </a:lnTo>
                    <a:lnTo>
                      <a:pt x="6480" y="7200"/>
                    </a:lnTo>
                    <a:lnTo>
                      <a:pt x="7560" y="8229"/>
                    </a:lnTo>
                    <a:lnTo>
                      <a:pt x="7560" y="8229"/>
                    </a:lnTo>
                    <a:lnTo>
                      <a:pt x="8640" y="9257"/>
                    </a:lnTo>
                    <a:lnTo>
                      <a:pt x="9720" y="10286"/>
                    </a:lnTo>
                    <a:lnTo>
                      <a:pt x="10800" y="12343"/>
                    </a:lnTo>
                    <a:lnTo>
                      <a:pt x="11880" y="14400"/>
                    </a:lnTo>
                    <a:lnTo>
                      <a:pt x="12960" y="15429"/>
                    </a:lnTo>
                    <a:lnTo>
                      <a:pt x="14040" y="17486"/>
                    </a:lnTo>
                    <a:lnTo>
                      <a:pt x="15120" y="18514"/>
                    </a:lnTo>
                    <a:lnTo>
                      <a:pt x="16200" y="20571"/>
                    </a:lnTo>
                    <a:lnTo>
                      <a:pt x="17280" y="21600"/>
                    </a:lnTo>
                    <a:lnTo>
                      <a:pt x="21600" y="19543"/>
                    </a:lnTo>
                    <a:lnTo>
                      <a:pt x="20520" y="17486"/>
                    </a:lnTo>
                    <a:lnTo>
                      <a:pt x="19440" y="16457"/>
                    </a:lnTo>
                    <a:lnTo>
                      <a:pt x="18360" y="14400"/>
                    </a:lnTo>
                    <a:lnTo>
                      <a:pt x="17280" y="13371"/>
                    </a:lnTo>
                    <a:lnTo>
                      <a:pt x="15120" y="11314"/>
                    </a:lnTo>
                    <a:lnTo>
                      <a:pt x="14040" y="9257"/>
                    </a:lnTo>
                    <a:lnTo>
                      <a:pt x="12960" y="8229"/>
                    </a:lnTo>
                    <a:lnTo>
                      <a:pt x="11880" y="7200"/>
                    </a:lnTo>
                    <a:lnTo>
                      <a:pt x="11880" y="6171"/>
                    </a:lnTo>
                    <a:lnTo>
                      <a:pt x="10800" y="5143"/>
                    </a:lnTo>
                    <a:lnTo>
                      <a:pt x="9720" y="4114"/>
                    </a:lnTo>
                    <a:lnTo>
                      <a:pt x="9720" y="4114"/>
                    </a:lnTo>
                    <a:lnTo>
                      <a:pt x="8640" y="3086"/>
                    </a:lnTo>
                    <a:lnTo>
                      <a:pt x="8640" y="3086"/>
                    </a:lnTo>
                    <a:lnTo>
                      <a:pt x="7560" y="2057"/>
                    </a:lnTo>
                    <a:lnTo>
                      <a:pt x="6480" y="2057"/>
                    </a:lnTo>
                    <a:lnTo>
                      <a:pt x="6480" y="1029"/>
                    </a:lnTo>
                    <a:lnTo>
                      <a:pt x="5400" y="1029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80" y="411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41" name="Shape 1241"/>
              <p:cNvSpPr/>
              <p:nvPr/>
            </p:nvSpPr>
            <p:spPr>
              <a:xfrm>
                <a:off x="492125" y="1498600"/>
                <a:ext cx="17463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818" y="21600"/>
                    </a:moveTo>
                    <a:lnTo>
                      <a:pt x="9818" y="21600"/>
                    </a:lnTo>
                    <a:lnTo>
                      <a:pt x="9818" y="19938"/>
                    </a:lnTo>
                    <a:lnTo>
                      <a:pt x="9818" y="18277"/>
                    </a:lnTo>
                    <a:lnTo>
                      <a:pt x="9818" y="16615"/>
                    </a:lnTo>
                    <a:lnTo>
                      <a:pt x="11782" y="14954"/>
                    </a:lnTo>
                    <a:lnTo>
                      <a:pt x="11782" y="13292"/>
                    </a:lnTo>
                    <a:lnTo>
                      <a:pt x="11782" y="12462"/>
                    </a:lnTo>
                    <a:lnTo>
                      <a:pt x="11782" y="11631"/>
                    </a:lnTo>
                    <a:lnTo>
                      <a:pt x="13745" y="10800"/>
                    </a:lnTo>
                    <a:lnTo>
                      <a:pt x="13745" y="9969"/>
                    </a:lnTo>
                    <a:lnTo>
                      <a:pt x="13745" y="9138"/>
                    </a:lnTo>
                    <a:lnTo>
                      <a:pt x="13745" y="8308"/>
                    </a:lnTo>
                    <a:lnTo>
                      <a:pt x="15709" y="8308"/>
                    </a:lnTo>
                    <a:lnTo>
                      <a:pt x="15709" y="7477"/>
                    </a:lnTo>
                    <a:lnTo>
                      <a:pt x="15709" y="6646"/>
                    </a:lnTo>
                    <a:lnTo>
                      <a:pt x="15709" y="6646"/>
                    </a:lnTo>
                    <a:lnTo>
                      <a:pt x="17673" y="5815"/>
                    </a:lnTo>
                    <a:lnTo>
                      <a:pt x="17673" y="5815"/>
                    </a:lnTo>
                    <a:lnTo>
                      <a:pt x="17673" y="4985"/>
                    </a:lnTo>
                    <a:lnTo>
                      <a:pt x="19636" y="4985"/>
                    </a:lnTo>
                    <a:lnTo>
                      <a:pt x="19636" y="4154"/>
                    </a:lnTo>
                    <a:lnTo>
                      <a:pt x="19636" y="4154"/>
                    </a:lnTo>
                    <a:lnTo>
                      <a:pt x="19636" y="4154"/>
                    </a:lnTo>
                    <a:lnTo>
                      <a:pt x="21600" y="3323"/>
                    </a:lnTo>
                    <a:lnTo>
                      <a:pt x="21600" y="3323"/>
                    </a:lnTo>
                    <a:lnTo>
                      <a:pt x="21600" y="3323"/>
                    </a:lnTo>
                    <a:lnTo>
                      <a:pt x="21600" y="3323"/>
                    </a:lnTo>
                    <a:lnTo>
                      <a:pt x="21600" y="3323"/>
                    </a:lnTo>
                    <a:lnTo>
                      <a:pt x="21600" y="3323"/>
                    </a:lnTo>
                    <a:lnTo>
                      <a:pt x="21600" y="3323"/>
                    </a:lnTo>
                    <a:lnTo>
                      <a:pt x="21600" y="3323"/>
                    </a:lnTo>
                    <a:lnTo>
                      <a:pt x="19636" y="0"/>
                    </a:lnTo>
                    <a:lnTo>
                      <a:pt x="19636" y="0"/>
                    </a:lnTo>
                    <a:lnTo>
                      <a:pt x="19636" y="0"/>
                    </a:lnTo>
                    <a:lnTo>
                      <a:pt x="17673" y="0"/>
                    </a:lnTo>
                    <a:lnTo>
                      <a:pt x="17673" y="831"/>
                    </a:lnTo>
                    <a:lnTo>
                      <a:pt x="17673" y="831"/>
                    </a:lnTo>
                    <a:lnTo>
                      <a:pt x="15709" y="831"/>
                    </a:lnTo>
                    <a:lnTo>
                      <a:pt x="15709" y="831"/>
                    </a:lnTo>
                    <a:lnTo>
                      <a:pt x="15709" y="831"/>
                    </a:lnTo>
                    <a:lnTo>
                      <a:pt x="13745" y="1662"/>
                    </a:lnTo>
                    <a:lnTo>
                      <a:pt x="11782" y="1662"/>
                    </a:lnTo>
                    <a:lnTo>
                      <a:pt x="11782" y="2492"/>
                    </a:lnTo>
                    <a:lnTo>
                      <a:pt x="11782" y="3323"/>
                    </a:lnTo>
                    <a:lnTo>
                      <a:pt x="9818" y="3323"/>
                    </a:lnTo>
                    <a:lnTo>
                      <a:pt x="9818" y="4154"/>
                    </a:lnTo>
                    <a:lnTo>
                      <a:pt x="7855" y="4985"/>
                    </a:lnTo>
                    <a:lnTo>
                      <a:pt x="7855" y="5815"/>
                    </a:lnTo>
                    <a:lnTo>
                      <a:pt x="7855" y="6646"/>
                    </a:lnTo>
                    <a:lnTo>
                      <a:pt x="7855" y="6646"/>
                    </a:lnTo>
                    <a:lnTo>
                      <a:pt x="5891" y="7477"/>
                    </a:lnTo>
                    <a:lnTo>
                      <a:pt x="5891" y="8308"/>
                    </a:lnTo>
                    <a:lnTo>
                      <a:pt x="5891" y="9138"/>
                    </a:lnTo>
                    <a:lnTo>
                      <a:pt x="5891" y="9969"/>
                    </a:lnTo>
                    <a:lnTo>
                      <a:pt x="3927" y="10800"/>
                    </a:lnTo>
                    <a:lnTo>
                      <a:pt x="3927" y="11631"/>
                    </a:lnTo>
                    <a:lnTo>
                      <a:pt x="3927" y="13292"/>
                    </a:lnTo>
                    <a:lnTo>
                      <a:pt x="1964" y="14954"/>
                    </a:lnTo>
                    <a:lnTo>
                      <a:pt x="1964" y="16615"/>
                    </a:lnTo>
                    <a:lnTo>
                      <a:pt x="1964" y="18277"/>
                    </a:lnTo>
                    <a:lnTo>
                      <a:pt x="1964" y="19938"/>
                    </a:lnTo>
                    <a:lnTo>
                      <a:pt x="0" y="20769"/>
                    </a:lnTo>
                    <a:lnTo>
                      <a:pt x="0" y="20769"/>
                    </a:lnTo>
                    <a:lnTo>
                      <a:pt x="9818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42" name="Shape 1242"/>
              <p:cNvSpPr/>
              <p:nvPr/>
            </p:nvSpPr>
            <p:spPr>
              <a:xfrm>
                <a:off x="485775" y="1538287"/>
                <a:ext cx="14288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400" y="21600"/>
                    </a:moveTo>
                    <a:lnTo>
                      <a:pt x="2400" y="21600"/>
                    </a:lnTo>
                    <a:lnTo>
                      <a:pt x="2400" y="21600"/>
                    </a:lnTo>
                    <a:lnTo>
                      <a:pt x="4800" y="20769"/>
                    </a:lnTo>
                    <a:lnTo>
                      <a:pt x="4800" y="20769"/>
                    </a:lnTo>
                    <a:lnTo>
                      <a:pt x="4800" y="20769"/>
                    </a:lnTo>
                    <a:lnTo>
                      <a:pt x="7200" y="20769"/>
                    </a:lnTo>
                    <a:lnTo>
                      <a:pt x="7200" y="20769"/>
                    </a:lnTo>
                    <a:lnTo>
                      <a:pt x="7200" y="19938"/>
                    </a:lnTo>
                    <a:lnTo>
                      <a:pt x="7200" y="19938"/>
                    </a:lnTo>
                    <a:lnTo>
                      <a:pt x="9600" y="19938"/>
                    </a:lnTo>
                    <a:lnTo>
                      <a:pt x="9600" y="19108"/>
                    </a:lnTo>
                    <a:lnTo>
                      <a:pt x="12000" y="19108"/>
                    </a:lnTo>
                    <a:lnTo>
                      <a:pt x="12000" y="18277"/>
                    </a:lnTo>
                    <a:lnTo>
                      <a:pt x="12000" y="17446"/>
                    </a:lnTo>
                    <a:lnTo>
                      <a:pt x="14400" y="16615"/>
                    </a:lnTo>
                    <a:lnTo>
                      <a:pt x="14400" y="16615"/>
                    </a:lnTo>
                    <a:lnTo>
                      <a:pt x="14400" y="15785"/>
                    </a:lnTo>
                    <a:lnTo>
                      <a:pt x="16800" y="14954"/>
                    </a:lnTo>
                    <a:lnTo>
                      <a:pt x="16800" y="14123"/>
                    </a:lnTo>
                    <a:lnTo>
                      <a:pt x="16800" y="14123"/>
                    </a:lnTo>
                    <a:lnTo>
                      <a:pt x="16800" y="12462"/>
                    </a:lnTo>
                    <a:lnTo>
                      <a:pt x="16800" y="11631"/>
                    </a:lnTo>
                    <a:lnTo>
                      <a:pt x="19200" y="9969"/>
                    </a:lnTo>
                    <a:lnTo>
                      <a:pt x="19200" y="8308"/>
                    </a:lnTo>
                    <a:lnTo>
                      <a:pt x="19200" y="6646"/>
                    </a:lnTo>
                    <a:lnTo>
                      <a:pt x="19200" y="4985"/>
                    </a:lnTo>
                    <a:lnTo>
                      <a:pt x="19200" y="3323"/>
                    </a:lnTo>
                    <a:lnTo>
                      <a:pt x="19200" y="2492"/>
                    </a:lnTo>
                    <a:lnTo>
                      <a:pt x="21600" y="831"/>
                    </a:lnTo>
                    <a:lnTo>
                      <a:pt x="9600" y="0"/>
                    </a:lnTo>
                    <a:lnTo>
                      <a:pt x="9600" y="1662"/>
                    </a:lnTo>
                    <a:lnTo>
                      <a:pt x="9600" y="3323"/>
                    </a:lnTo>
                    <a:lnTo>
                      <a:pt x="9600" y="4985"/>
                    </a:lnTo>
                    <a:lnTo>
                      <a:pt x="9600" y="6646"/>
                    </a:lnTo>
                    <a:lnTo>
                      <a:pt x="7200" y="8308"/>
                    </a:lnTo>
                    <a:lnTo>
                      <a:pt x="7200" y="9969"/>
                    </a:lnTo>
                    <a:lnTo>
                      <a:pt x="7200" y="10800"/>
                    </a:lnTo>
                    <a:lnTo>
                      <a:pt x="7200" y="12462"/>
                    </a:lnTo>
                    <a:lnTo>
                      <a:pt x="7200" y="13292"/>
                    </a:lnTo>
                    <a:lnTo>
                      <a:pt x="7200" y="13292"/>
                    </a:lnTo>
                    <a:lnTo>
                      <a:pt x="4800" y="14123"/>
                    </a:lnTo>
                    <a:lnTo>
                      <a:pt x="4800" y="14954"/>
                    </a:lnTo>
                    <a:lnTo>
                      <a:pt x="4800" y="14954"/>
                    </a:lnTo>
                    <a:lnTo>
                      <a:pt x="4800" y="15785"/>
                    </a:lnTo>
                    <a:lnTo>
                      <a:pt x="4800" y="15785"/>
                    </a:lnTo>
                    <a:lnTo>
                      <a:pt x="2400" y="16615"/>
                    </a:lnTo>
                    <a:lnTo>
                      <a:pt x="2400" y="16615"/>
                    </a:lnTo>
                    <a:lnTo>
                      <a:pt x="2400" y="17446"/>
                    </a:lnTo>
                    <a:lnTo>
                      <a:pt x="2400" y="17446"/>
                    </a:lnTo>
                    <a:lnTo>
                      <a:pt x="2400" y="17446"/>
                    </a:lnTo>
                    <a:lnTo>
                      <a:pt x="2400" y="17446"/>
                    </a:lnTo>
                    <a:lnTo>
                      <a:pt x="0" y="17446"/>
                    </a:lnTo>
                    <a:lnTo>
                      <a:pt x="0" y="17446"/>
                    </a:lnTo>
                    <a:lnTo>
                      <a:pt x="0" y="17446"/>
                    </a:lnTo>
                    <a:lnTo>
                      <a:pt x="0" y="17446"/>
                    </a:lnTo>
                    <a:lnTo>
                      <a:pt x="0" y="17446"/>
                    </a:lnTo>
                    <a:lnTo>
                      <a:pt x="0" y="17446"/>
                    </a:lnTo>
                    <a:lnTo>
                      <a:pt x="0" y="17446"/>
                    </a:lnTo>
                    <a:lnTo>
                      <a:pt x="0" y="17446"/>
                    </a:lnTo>
                    <a:lnTo>
                      <a:pt x="24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43" name="Shape 1243"/>
              <p:cNvSpPr/>
              <p:nvPr/>
            </p:nvSpPr>
            <p:spPr>
              <a:xfrm>
                <a:off x="455612" y="1546225"/>
                <a:ext cx="31751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057"/>
                    </a:moveTo>
                    <a:lnTo>
                      <a:pt x="0" y="2057"/>
                    </a:lnTo>
                    <a:lnTo>
                      <a:pt x="1080" y="3086"/>
                    </a:lnTo>
                    <a:lnTo>
                      <a:pt x="2160" y="5143"/>
                    </a:lnTo>
                    <a:lnTo>
                      <a:pt x="3240" y="7200"/>
                    </a:lnTo>
                    <a:lnTo>
                      <a:pt x="4320" y="8229"/>
                    </a:lnTo>
                    <a:lnTo>
                      <a:pt x="6480" y="10286"/>
                    </a:lnTo>
                    <a:lnTo>
                      <a:pt x="7560" y="11314"/>
                    </a:lnTo>
                    <a:lnTo>
                      <a:pt x="8640" y="13371"/>
                    </a:lnTo>
                    <a:lnTo>
                      <a:pt x="9720" y="14400"/>
                    </a:lnTo>
                    <a:lnTo>
                      <a:pt x="10800" y="15429"/>
                    </a:lnTo>
                    <a:lnTo>
                      <a:pt x="10800" y="16457"/>
                    </a:lnTo>
                    <a:lnTo>
                      <a:pt x="11880" y="16457"/>
                    </a:lnTo>
                    <a:lnTo>
                      <a:pt x="11880" y="17486"/>
                    </a:lnTo>
                    <a:lnTo>
                      <a:pt x="12960" y="18514"/>
                    </a:lnTo>
                    <a:lnTo>
                      <a:pt x="14040" y="18514"/>
                    </a:lnTo>
                    <a:lnTo>
                      <a:pt x="14040" y="19543"/>
                    </a:lnTo>
                    <a:lnTo>
                      <a:pt x="15120" y="19543"/>
                    </a:lnTo>
                    <a:lnTo>
                      <a:pt x="16200" y="20571"/>
                    </a:lnTo>
                    <a:lnTo>
                      <a:pt x="16200" y="20571"/>
                    </a:lnTo>
                    <a:lnTo>
                      <a:pt x="17280" y="20571"/>
                    </a:lnTo>
                    <a:lnTo>
                      <a:pt x="18360" y="20571"/>
                    </a:lnTo>
                    <a:lnTo>
                      <a:pt x="18360" y="21600"/>
                    </a:lnTo>
                    <a:lnTo>
                      <a:pt x="18360" y="21600"/>
                    </a:lnTo>
                    <a:lnTo>
                      <a:pt x="19440" y="21600"/>
                    </a:lnTo>
                    <a:lnTo>
                      <a:pt x="19440" y="21600"/>
                    </a:lnTo>
                    <a:lnTo>
                      <a:pt x="19440" y="21600"/>
                    </a:lnTo>
                    <a:lnTo>
                      <a:pt x="20520" y="21600"/>
                    </a:lnTo>
                    <a:lnTo>
                      <a:pt x="20520" y="21600"/>
                    </a:lnTo>
                    <a:lnTo>
                      <a:pt x="21600" y="21600"/>
                    </a:lnTo>
                    <a:lnTo>
                      <a:pt x="20520" y="16457"/>
                    </a:lnTo>
                    <a:lnTo>
                      <a:pt x="20520" y="16457"/>
                    </a:lnTo>
                    <a:lnTo>
                      <a:pt x="20520" y="16457"/>
                    </a:lnTo>
                    <a:lnTo>
                      <a:pt x="19440" y="16457"/>
                    </a:lnTo>
                    <a:lnTo>
                      <a:pt x="19440" y="16457"/>
                    </a:lnTo>
                    <a:lnTo>
                      <a:pt x="19440" y="16457"/>
                    </a:lnTo>
                    <a:lnTo>
                      <a:pt x="19440" y="16457"/>
                    </a:lnTo>
                    <a:lnTo>
                      <a:pt x="19440" y="16457"/>
                    </a:lnTo>
                    <a:lnTo>
                      <a:pt x="19440" y="16457"/>
                    </a:lnTo>
                    <a:lnTo>
                      <a:pt x="19440" y="16457"/>
                    </a:lnTo>
                    <a:lnTo>
                      <a:pt x="18360" y="16457"/>
                    </a:lnTo>
                    <a:lnTo>
                      <a:pt x="18360" y="16457"/>
                    </a:lnTo>
                    <a:lnTo>
                      <a:pt x="17280" y="16457"/>
                    </a:lnTo>
                    <a:lnTo>
                      <a:pt x="17280" y="15429"/>
                    </a:lnTo>
                    <a:lnTo>
                      <a:pt x="16200" y="15429"/>
                    </a:lnTo>
                    <a:lnTo>
                      <a:pt x="16200" y="14400"/>
                    </a:lnTo>
                    <a:lnTo>
                      <a:pt x="16200" y="14400"/>
                    </a:lnTo>
                    <a:lnTo>
                      <a:pt x="15120" y="13371"/>
                    </a:lnTo>
                    <a:lnTo>
                      <a:pt x="15120" y="13371"/>
                    </a:lnTo>
                    <a:lnTo>
                      <a:pt x="14040" y="12343"/>
                    </a:lnTo>
                    <a:lnTo>
                      <a:pt x="12960" y="12343"/>
                    </a:lnTo>
                    <a:lnTo>
                      <a:pt x="11880" y="10286"/>
                    </a:lnTo>
                    <a:lnTo>
                      <a:pt x="10800" y="9257"/>
                    </a:lnTo>
                    <a:lnTo>
                      <a:pt x="9720" y="7200"/>
                    </a:lnTo>
                    <a:lnTo>
                      <a:pt x="8640" y="6171"/>
                    </a:lnTo>
                    <a:lnTo>
                      <a:pt x="7560" y="4114"/>
                    </a:lnTo>
                    <a:lnTo>
                      <a:pt x="6480" y="3086"/>
                    </a:lnTo>
                    <a:lnTo>
                      <a:pt x="5400" y="1029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0" y="205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44" name="Shape 1244"/>
              <p:cNvSpPr/>
              <p:nvPr/>
            </p:nvSpPr>
            <p:spPr>
              <a:xfrm>
                <a:off x="430212" y="1516062"/>
                <a:ext cx="31751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" y="4114"/>
                    </a:moveTo>
                    <a:lnTo>
                      <a:pt x="1080" y="4114"/>
                    </a:lnTo>
                    <a:lnTo>
                      <a:pt x="1080" y="4114"/>
                    </a:lnTo>
                    <a:lnTo>
                      <a:pt x="2160" y="4114"/>
                    </a:lnTo>
                    <a:lnTo>
                      <a:pt x="2160" y="4114"/>
                    </a:lnTo>
                    <a:lnTo>
                      <a:pt x="2160" y="4114"/>
                    </a:lnTo>
                    <a:lnTo>
                      <a:pt x="2160" y="4114"/>
                    </a:lnTo>
                    <a:lnTo>
                      <a:pt x="2160" y="4114"/>
                    </a:lnTo>
                    <a:lnTo>
                      <a:pt x="2160" y="4114"/>
                    </a:lnTo>
                    <a:lnTo>
                      <a:pt x="2160" y="4114"/>
                    </a:lnTo>
                    <a:lnTo>
                      <a:pt x="3240" y="4114"/>
                    </a:lnTo>
                    <a:lnTo>
                      <a:pt x="3240" y="4114"/>
                    </a:lnTo>
                    <a:lnTo>
                      <a:pt x="3240" y="5143"/>
                    </a:lnTo>
                    <a:lnTo>
                      <a:pt x="4320" y="5143"/>
                    </a:lnTo>
                    <a:lnTo>
                      <a:pt x="4320" y="5143"/>
                    </a:lnTo>
                    <a:lnTo>
                      <a:pt x="5400" y="6171"/>
                    </a:lnTo>
                    <a:lnTo>
                      <a:pt x="5400" y="6171"/>
                    </a:lnTo>
                    <a:lnTo>
                      <a:pt x="6480" y="7200"/>
                    </a:lnTo>
                    <a:lnTo>
                      <a:pt x="6480" y="7200"/>
                    </a:lnTo>
                    <a:lnTo>
                      <a:pt x="7560" y="8229"/>
                    </a:lnTo>
                    <a:lnTo>
                      <a:pt x="7560" y="8229"/>
                    </a:lnTo>
                    <a:lnTo>
                      <a:pt x="8640" y="9257"/>
                    </a:lnTo>
                    <a:lnTo>
                      <a:pt x="9720" y="10286"/>
                    </a:lnTo>
                    <a:lnTo>
                      <a:pt x="10800" y="12343"/>
                    </a:lnTo>
                    <a:lnTo>
                      <a:pt x="11880" y="13371"/>
                    </a:lnTo>
                    <a:lnTo>
                      <a:pt x="12960" y="15429"/>
                    </a:lnTo>
                    <a:lnTo>
                      <a:pt x="14040" y="16457"/>
                    </a:lnTo>
                    <a:lnTo>
                      <a:pt x="15120" y="18514"/>
                    </a:lnTo>
                    <a:lnTo>
                      <a:pt x="16200" y="20571"/>
                    </a:lnTo>
                    <a:lnTo>
                      <a:pt x="17280" y="21600"/>
                    </a:lnTo>
                    <a:lnTo>
                      <a:pt x="21600" y="19543"/>
                    </a:lnTo>
                    <a:lnTo>
                      <a:pt x="20520" y="17486"/>
                    </a:lnTo>
                    <a:lnTo>
                      <a:pt x="19440" y="16457"/>
                    </a:lnTo>
                    <a:lnTo>
                      <a:pt x="18360" y="14400"/>
                    </a:lnTo>
                    <a:lnTo>
                      <a:pt x="17280" y="12343"/>
                    </a:lnTo>
                    <a:lnTo>
                      <a:pt x="15120" y="11314"/>
                    </a:lnTo>
                    <a:lnTo>
                      <a:pt x="14040" y="9257"/>
                    </a:lnTo>
                    <a:lnTo>
                      <a:pt x="12960" y="8229"/>
                    </a:lnTo>
                    <a:lnTo>
                      <a:pt x="11880" y="6171"/>
                    </a:lnTo>
                    <a:lnTo>
                      <a:pt x="10800" y="5143"/>
                    </a:lnTo>
                    <a:lnTo>
                      <a:pt x="10800" y="5143"/>
                    </a:lnTo>
                    <a:lnTo>
                      <a:pt x="9720" y="4114"/>
                    </a:lnTo>
                    <a:lnTo>
                      <a:pt x="9720" y="4114"/>
                    </a:lnTo>
                    <a:lnTo>
                      <a:pt x="8640" y="3086"/>
                    </a:lnTo>
                    <a:lnTo>
                      <a:pt x="8640" y="2057"/>
                    </a:lnTo>
                    <a:lnTo>
                      <a:pt x="7560" y="2057"/>
                    </a:lnTo>
                    <a:lnTo>
                      <a:pt x="6480" y="1029"/>
                    </a:lnTo>
                    <a:lnTo>
                      <a:pt x="6480" y="1029"/>
                    </a:lnTo>
                    <a:lnTo>
                      <a:pt x="5400" y="1029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80" y="411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45" name="Shape 1245"/>
              <p:cNvSpPr/>
              <p:nvPr/>
            </p:nvSpPr>
            <p:spPr>
              <a:xfrm>
                <a:off x="414337" y="1516062"/>
                <a:ext cx="17463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818" y="21600"/>
                    </a:moveTo>
                    <a:lnTo>
                      <a:pt x="9818" y="21600"/>
                    </a:lnTo>
                    <a:lnTo>
                      <a:pt x="9818" y="19938"/>
                    </a:lnTo>
                    <a:lnTo>
                      <a:pt x="9818" y="18277"/>
                    </a:lnTo>
                    <a:lnTo>
                      <a:pt x="11782" y="16615"/>
                    </a:lnTo>
                    <a:lnTo>
                      <a:pt x="11782" y="14954"/>
                    </a:lnTo>
                    <a:lnTo>
                      <a:pt x="11782" y="13292"/>
                    </a:lnTo>
                    <a:lnTo>
                      <a:pt x="13745" y="11631"/>
                    </a:lnTo>
                    <a:lnTo>
                      <a:pt x="13745" y="9969"/>
                    </a:lnTo>
                    <a:lnTo>
                      <a:pt x="13745" y="9138"/>
                    </a:lnTo>
                    <a:lnTo>
                      <a:pt x="15709" y="8308"/>
                    </a:lnTo>
                    <a:lnTo>
                      <a:pt x="15709" y="7477"/>
                    </a:lnTo>
                    <a:lnTo>
                      <a:pt x="15709" y="7477"/>
                    </a:lnTo>
                    <a:lnTo>
                      <a:pt x="15709" y="6646"/>
                    </a:lnTo>
                    <a:lnTo>
                      <a:pt x="15709" y="5815"/>
                    </a:lnTo>
                    <a:lnTo>
                      <a:pt x="17673" y="5815"/>
                    </a:lnTo>
                    <a:lnTo>
                      <a:pt x="17673" y="4985"/>
                    </a:lnTo>
                    <a:lnTo>
                      <a:pt x="17673" y="4985"/>
                    </a:lnTo>
                    <a:lnTo>
                      <a:pt x="19636" y="4154"/>
                    </a:lnTo>
                    <a:lnTo>
                      <a:pt x="19636" y="4154"/>
                    </a:lnTo>
                    <a:lnTo>
                      <a:pt x="19636" y="4154"/>
                    </a:lnTo>
                    <a:lnTo>
                      <a:pt x="19636" y="3323"/>
                    </a:lnTo>
                    <a:lnTo>
                      <a:pt x="19636" y="3323"/>
                    </a:lnTo>
                    <a:lnTo>
                      <a:pt x="21600" y="3323"/>
                    </a:lnTo>
                    <a:lnTo>
                      <a:pt x="21600" y="3323"/>
                    </a:lnTo>
                    <a:lnTo>
                      <a:pt x="21600" y="3323"/>
                    </a:lnTo>
                    <a:lnTo>
                      <a:pt x="21600" y="3323"/>
                    </a:lnTo>
                    <a:lnTo>
                      <a:pt x="21600" y="3323"/>
                    </a:lnTo>
                    <a:lnTo>
                      <a:pt x="21600" y="3323"/>
                    </a:lnTo>
                    <a:lnTo>
                      <a:pt x="21600" y="3323"/>
                    </a:lnTo>
                    <a:lnTo>
                      <a:pt x="19636" y="0"/>
                    </a:lnTo>
                    <a:lnTo>
                      <a:pt x="19636" y="0"/>
                    </a:lnTo>
                    <a:lnTo>
                      <a:pt x="19636" y="0"/>
                    </a:lnTo>
                    <a:lnTo>
                      <a:pt x="17673" y="0"/>
                    </a:lnTo>
                    <a:lnTo>
                      <a:pt x="17673" y="0"/>
                    </a:lnTo>
                    <a:lnTo>
                      <a:pt x="15709" y="831"/>
                    </a:lnTo>
                    <a:lnTo>
                      <a:pt x="15709" y="831"/>
                    </a:lnTo>
                    <a:lnTo>
                      <a:pt x="15709" y="831"/>
                    </a:lnTo>
                    <a:lnTo>
                      <a:pt x="15709" y="831"/>
                    </a:lnTo>
                    <a:lnTo>
                      <a:pt x="13745" y="1662"/>
                    </a:lnTo>
                    <a:lnTo>
                      <a:pt x="13745" y="1662"/>
                    </a:lnTo>
                    <a:lnTo>
                      <a:pt x="11782" y="2492"/>
                    </a:lnTo>
                    <a:lnTo>
                      <a:pt x="11782" y="2492"/>
                    </a:lnTo>
                    <a:lnTo>
                      <a:pt x="9818" y="3323"/>
                    </a:lnTo>
                    <a:lnTo>
                      <a:pt x="9818" y="4154"/>
                    </a:lnTo>
                    <a:lnTo>
                      <a:pt x="9818" y="4985"/>
                    </a:lnTo>
                    <a:lnTo>
                      <a:pt x="7855" y="4985"/>
                    </a:lnTo>
                    <a:lnTo>
                      <a:pt x="7855" y="5815"/>
                    </a:lnTo>
                    <a:lnTo>
                      <a:pt x="7855" y="6646"/>
                    </a:lnTo>
                    <a:lnTo>
                      <a:pt x="7855" y="7477"/>
                    </a:lnTo>
                    <a:lnTo>
                      <a:pt x="5891" y="8308"/>
                    </a:lnTo>
                    <a:lnTo>
                      <a:pt x="5891" y="9138"/>
                    </a:lnTo>
                    <a:lnTo>
                      <a:pt x="3927" y="10800"/>
                    </a:lnTo>
                    <a:lnTo>
                      <a:pt x="3927" y="12462"/>
                    </a:lnTo>
                    <a:lnTo>
                      <a:pt x="3927" y="14123"/>
                    </a:lnTo>
                    <a:lnTo>
                      <a:pt x="1964" y="15785"/>
                    </a:lnTo>
                    <a:lnTo>
                      <a:pt x="1964" y="17446"/>
                    </a:lnTo>
                    <a:lnTo>
                      <a:pt x="1964" y="19108"/>
                    </a:lnTo>
                    <a:lnTo>
                      <a:pt x="0" y="20769"/>
                    </a:lnTo>
                    <a:lnTo>
                      <a:pt x="0" y="20769"/>
                    </a:lnTo>
                    <a:lnTo>
                      <a:pt x="9818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46" name="Shape 1246"/>
              <p:cNvSpPr/>
              <p:nvPr/>
            </p:nvSpPr>
            <p:spPr>
              <a:xfrm>
                <a:off x="404812" y="1555750"/>
                <a:ext cx="17463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0" y="21600"/>
                    </a:lnTo>
                    <a:lnTo>
                      <a:pt x="1964" y="21600"/>
                    </a:lnTo>
                    <a:lnTo>
                      <a:pt x="1964" y="21600"/>
                    </a:lnTo>
                    <a:lnTo>
                      <a:pt x="3927" y="21600"/>
                    </a:lnTo>
                    <a:lnTo>
                      <a:pt x="3927" y="21600"/>
                    </a:lnTo>
                    <a:lnTo>
                      <a:pt x="3927" y="20769"/>
                    </a:lnTo>
                    <a:lnTo>
                      <a:pt x="5891" y="20769"/>
                    </a:lnTo>
                    <a:lnTo>
                      <a:pt x="5891" y="20769"/>
                    </a:lnTo>
                    <a:lnTo>
                      <a:pt x="5891" y="20769"/>
                    </a:lnTo>
                    <a:lnTo>
                      <a:pt x="7855" y="19938"/>
                    </a:lnTo>
                    <a:lnTo>
                      <a:pt x="7855" y="19938"/>
                    </a:lnTo>
                    <a:lnTo>
                      <a:pt x="9818" y="19108"/>
                    </a:lnTo>
                    <a:lnTo>
                      <a:pt x="9818" y="18277"/>
                    </a:lnTo>
                    <a:lnTo>
                      <a:pt x="11782" y="18277"/>
                    </a:lnTo>
                    <a:lnTo>
                      <a:pt x="11782" y="17446"/>
                    </a:lnTo>
                    <a:lnTo>
                      <a:pt x="11782" y="16615"/>
                    </a:lnTo>
                    <a:lnTo>
                      <a:pt x="13745" y="16615"/>
                    </a:lnTo>
                    <a:lnTo>
                      <a:pt x="13745" y="15785"/>
                    </a:lnTo>
                    <a:lnTo>
                      <a:pt x="13745" y="14954"/>
                    </a:lnTo>
                    <a:lnTo>
                      <a:pt x="13745" y="14123"/>
                    </a:lnTo>
                    <a:lnTo>
                      <a:pt x="15709" y="13292"/>
                    </a:lnTo>
                    <a:lnTo>
                      <a:pt x="15709" y="11631"/>
                    </a:lnTo>
                    <a:lnTo>
                      <a:pt x="15709" y="10800"/>
                    </a:lnTo>
                    <a:lnTo>
                      <a:pt x="17673" y="9138"/>
                    </a:lnTo>
                    <a:lnTo>
                      <a:pt x="17673" y="7477"/>
                    </a:lnTo>
                    <a:lnTo>
                      <a:pt x="19636" y="5815"/>
                    </a:lnTo>
                    <a:lnTo>
                      <a:pt x="19636" y="4154"/>
                    </a:lnTo>
                    <a:lnTo>
                      <a:pt x="19636" y="2492"/>
                    </a:lnTo>
                    <a:lnTo>
                      <a:pt x="21600" y="831"/>
                    </a:lnTo>
                    <a:lnTo>
                      <a:pt x="11782" y="0"/>
                    </a:lnTo>
                    <a:lnTo>
                      <a:pt x="11782" y="1662"/>
                    </a:lnTo>
                    <a:lnTo>
                      <a:pt x="11782" y="3323"/>
                    </a:lnTo>
                    <a:lnTo>
                      <a:pt x="9818" y="4985"/>
                    </a:lnTo>
                    <a:lnTo>
                      <a:pt x="9818" y="6646"/>
                    </a:lnTo>
                    <a:lnTo>
                      <a:pt x="9818" y="8308"/>
                    </a:lnTo>
                    <a:lnTo>
                      <a:pt x="7855" y="9969"/>
                    </a:lnTo>
                    <a:lnTo>
                      <a:pt x="7855" y="11631"/>
                    </a:lnTo>
                    <a:lnTo>
                      <a:pt x="5891" y="12462"/>
                    </a:lnTo>
                    <a:lnTo>
                      <a:pt x="5891" y="13292"/>
                    </a:lnTo>
                    <a:lnTo>
                      <a:pt x="5891" y="14123"/>
                    </a:lnTo>
                    <a:lnTo>
                      <a:pt x="5891" y="14123"/>
                    </a:lnTo>
                    <a:lnTo>
                      <a:pt x="3927" y="14954"/>
                    </a:lnTo>
                    <a:lnTo>
                      <a:pt x="3927" y="15785"/>
                    </a:lnTo>
                    <a:lnTo>
                      <a:pt x="3927" y="15785"/>
                    </a:lnTo>
                    <a:lnTo>
                      <a:pt x="3927" y="16615"/>
                    </a:lnTo>
                    <a:lnTo>
                      <a:pt x="3927" y="16615"/>
                    </a:lnTo>
                    <a:lnTo>
                      <a:pt x="1964" y="16615"/>
                    </a:lnTo>
                    <a:lnTo>
                      <a:pt x="1964" y="17446"/>
                    </a:lnTo>
                    <a:lnTo>
                      <a:pt x="1964" y="17446"/>
                    </a:lnTo>
                    <a:lnTo>
                      <a:pt x="0" y="17446"/>
                    </a:lnTo>
                    <a:lnTo>
                      <a:pt x="0" y="17446"/>
                    </a:lnTo>
                    <a:lnTo>
                      <a:pt x="0" y="17446"/>
                    </a:lnTo>
                    <a:lnTo>
                      <a:pt x="0" y="18277"/>
                    </a:lnTo>
                    <a:lnTo>
                      <a:pt x="0" y="18277"/>
                    </a:lnTo>
                    <a:lnTo>
                      <a:pt x="0" y="18277"/>
                    </a:lnTo>
                    <a:lnTo>
                      <a:pt x="0" y="18277"/>
                    </a:lnTo>
                    <a:lnTo>
                      <a:pt x="0" y="18277"/>
                    </a:lnTo>
                    <a:lnTo>
                      <a:pt x="0" y="18277"/>
                    </a:lnTo>
                    <a:lnTo>
                      <a:pt x="0" y="18277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47" name="Shape 1247"/>
              <p:cNvSpPr/>
              <p:nvPr/>
            </p:nvSpPr>
            <p:spPr>
              <a:xfrm>
                <a:off x="374650" y="1563687"/>
                <a:ext cx="30163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086"/>
                    </a:moveTo>
                    <a:lnTo>
                      <a:pt x="0" y="3086"/>
                    </a:lnTo>
                    <a:lnTo>
                      <a:pt x="1137" y="4114"/>
                    </a:lnTo>
                    <a:lnTo>
                      <a:pt x="2274" y="5143"/>
                    </a:lnTo>
                    <a:lnTo>
                      <a:pt x="3411" y="7200"/>
                    </a:lnTo>
                    <a:lnTo>
                      <a:pt x="4547" y="8229"/>
                    </a:lnTo>
                    <a:lnTo>
                      <a:pt x="5684" y="10286"/>
                    </a:lnTo>
                    <a:lnTo>
                      <a:pt x="6821" y="12343"/>
                    </a:lnTo>
                    <a:lnTo>
                      <a:pt x="7958" y="13371"/>
                    </a:lnTo>
                    <a:lnTo>
                      <a:pt x="10232" y="15429"/>
                    </a:lnTo>
                    <a:lnTo>
                      <a:pt x="10232" y="15429"/>
                    </a:lnTo>
                    <a:lnTo>
                      <a:pt x="11368" y="16457"/>
                    </a:lnTo>
                    <a:lnTo>
                      <a:pt x="11368" y="17486"/>
                    </a:lnTo>
                    <a:lnTo>
                      <a:pt x="12505" y="17486"/>
                    </a:lnTo>
                    <a:lnTo>
                      <a:pt x="13642" y="18514"/>
                    </a:lnTo>
                    <a:lnTo>
                      <a:pt x="13642" y="18514"/>
                    </a:lnTo>
                    <a:lnTo>
                      <a:pt x="14779" y="19543"/>
                    </a:lnTo>
                    <a:lnTo>
                      <a:pt x="14779" y="19543"/>
                    </a:lnTo>
                    <a:lnTo>
                      <a:pt x="15916" y="20571"/>
                    </a:lnTo>
                    <a:lnTo>
                      <a:pt x="17053" y="20571"/>
                    </a:lnTo>
                    <a:lnTo>
                      <a:pt x="17053" y="21600"/>
                    </a:lnTo>
                    <a:lnTo>
                      <a:pt x="18189" y="21600"/>
                    </a:lnTo>
                    <a:lnTo>
                      <a:pt x="19326" y="21600"/>
                    </a:lnTo>
                    <a:lnTo>
                      <a:pt x="19326" y="21600"/>
                    </a:lnTo>
                    <a:lnTo>
                      <a:pt x="20463" y="21600"/>
                    </a:lnTo>
                    <a:lnTo>
                      <a:pt x="20463" y="21600"/>
                    </a:lnTo>
                    <a:lnTo>
                      <a:pt x="20463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17486"/>
                    </a:lnTo>
                    <a:lnTo>
                      <a:pt x="20463" y="17486"/>
                    </a:lnTo>
                    <a:lnTo>
                      <a:pt x="20463" y="17486"/>
                    </a:lnTo>
                    <a:lnTo>
                      <a:pt x="20463" y="17486"/>
                    </a:lnTo>
                    <a:lnTo>
                      <a:pt x="20463" y="17486"/>
                    </a:lnTo>
                    <a:lnTo>
                      <a:pt x="20463" y="17486"/>
                    </a:lnTo>
                    <a:lnTo>
                      <a:pt x="20463" y="17486"/>
                    </a:lnTo>
                    <a:lnTo>
                      <a:pt x="20463" y="17486"/>
                    </a:lnTo>
                    <a:lnTo>
                      <a:pt x="20463" y="17486"/>
                    </a:lnTo>
                    <a:lnTo>
                      <a:pt x="19326" y="17486"/>
                    </a:lnTo>
                    <a:lnTo>
                      <a:pt x="19326" y="16457"/>
                    </a:lnTo>
                    <a:lnTo>
                      <a:pt x="18189" y="16457"/>
                    </a:lnTo>
                    <a:lnTo>
                      <a:pt x="18189" y="16457"/>
                    </a:lnTo>
                    <a:lnTo>
                      <a:pt x="17053" y="16457"/>
                    </a:lnTo>
                    <a:lnTo>
                      <a:pt x="17053" y="15429"/>
                    </a:lnTo>
                    <a:lnTo>
                      <a:pt x="17053" y="15429"/>
                    </a:lnTo>
                    <a:lnTo>
                      <a:pt x="15916" y="14400"/>
                    </a:lnTo>
                    <a:lnTo>
                      <a:pt x="15916" y="14400"/>
                    </a:lnTo>
                    <a:lnTo>
                      <a:pt x="14779" y="13371"/>
                    </a:lnTo>
                    <a:lnTo>
                      <a:pt x="14779" y="13371"/>
                    </a:lnTo>
                    <a:lnTo>
                      <a:pt x="13642" y="12343"/>
                    </a:lnTo>
                    <a:lnTo>
                      <a:pt x="12505" y="10286"/>
                    </a:lnTo>
                    <a:lnTo>
                      <a:pt x="11368" y="9257"/>
                    </a:lnTo>
                    <a:lnTo>
                      <a:pt x="10232" y="8229"/>
                    </a:lnTo>
                    <a:lnTo>
                      <a:pt x="9095" y="6171"/>
                    </a:lnTo>
                    <a:lnTo>
                      <a:pt x="7958" y="4114"/>
                    </a:lnTo>
                    <a:lnTo>
                      <a:pt x="5684" y="3086"/>
                    </a:lnTo>
                    <a:lnTo>
                      <a:pt x="4547" y="1029"/>
                    </a:lnTo>
                    <a:lnTo>
                      <a:pt x="3411" y="0"/>
                    </a:lnTo>
                    <a:lnTo>
                      <a:pt x="3411" y="0"/>
                    </a:lnTo>
                    <a:lnTo>
                      <a:pt x="0" y="30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48" name="Shape 1248"/>
              <p:cNvSpPr/>
              <p:nvPr/>
            </p:nvSpPr>
            <p:spPr>
              <a:xfrm>
                <a:off x="349250" y="1533525"/>
                <a:ext cx="30163" cy="3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37" y="3927"/>
                    </a:moveTo>
                    <a:lnTo>
                      <a:pt x="1137" y="3927"/>
                    </a:lnTo>
                    <a:lnTo>
                      <a:pt x="1137" y="3927"/>
                    </a:lnTo>
                    <a:lnTo>
                      <a:pt x="1137" y="3927"/>
                    </a:lnTo>
                    <a:lnTo>
                      <a:pt x="1137" y="3927"/>
                    </a:lnTo>
                    <a:lnTo>
                      <a:pt x="1137" y="3927"/>
                    </a:lnTo>
                    <a:lnTo>
                      <a:pt x="1137" y="3927"/>
                    </a:lnTo>
                    <a:lnTo>
                      <a:pt x="2274" y="3927"/>
                    </a:lnTo>
                    <a:lnTo>
                      <a:pt x="2274" y="3927"/>
                    </a:lnTo>
                    <a:lnTo>
                      <a:pt x="2274" y="4909"/>
                    </a:lnTo>
                    <a:lnTo>
                      <a:pt x="2274" y="4909"/>
                    </a:lnTo>
                    <a:lnTo>
                      <a:pt x="2274" y="4909"/>
                    </a:lnTo>
                    <a:lnTo>
                      <a:pt x="3411" y="4909"/>
                    </a:lnTo>
                    <a:lnTo>
                      <a:pt x="3411" y="4909"/>
                    </a:lnTo>
                    <a:lnTo>
                      <a:pt x="4547" y="5891"/>
                    </a:lnTo>
                    <a:lnTo>
                      <a:pt x="4547" y="5891"/>
                    </a:lnTo>
                    <a:lnTo>
                      <a:pt x="5684" y="5891"/>
                    </a:lnTo>
                    <a:lnTo>
                      <a:pt x="5684" y="6873"/>
                    </a:lnTo>
                    <a:lnTo>
                      <a:pt x="6821" y="7855"/>
                    </a:lnTo>
                    <a:lnTo>
                      <a:pt x="6821" y="7855"/>
                    </a:lnTo>
                    <a:lnTo>
                      <a:pt x="7958" y="8836"/>
                    </a:lnTo>
                    <a:lnTo>
                      <a:pt x="7958" y="8836"/>
                    </a:lnTo>
                    <a:lnTo>
                      <a:pt x="9095" y="10800"/>
                    </a:lnTo>
                    <a:lnTo>
                      <a:pt x="10232" y="11782"/>
                    </a:lnTo>
                    <a:lnTo>
                      <a:pt x="11368" y="13745"/>
                    </a:lnTo>
                    <a:lnTo>
                      <a:pt x="12505" y="14727"/>
                    </a:lnTo>
                    <a:lnTo>
                      <a:pt x="13642" y="16691"/>
                    </a:lnTo>
                    <a:lnTo>
                      <a:pt x="15916" y="17673"/>
                    </a:lnTo>
                    <a:lnTo>
                      <a:pt x="17053" y="19636"/>
                    </a:lnTo>
                    <a:lnTo>
                      <a:pt x="18189" y="21600"/>
                    </a:lnTo>
                    <a:lnTo>
                      <a:pt x="21600" y="18655"/>
                    </a:lnTo>
                    <a:lnTo>
                      <a:pt x="20463" y="16691"/>
                    </a:lnTo>
                    <a:lnTo>
                      <a:pt x="19326" y="15709"/>
                    </a:lnTo>
                    <a:lnTo>
                      <a:pt x="18189" y="14727"/>
                    </a:lnTo>
                    <a:lnTo>
                      <a:pt x="17053" y="12764"/>
                    </a:lnTo>
                    <a:lnTo>
                      <a:pt x="15916" y="10800"/>
                    </a:lnTo>
                    <a:lnTo>
                      <a:pt x="14779" y="9818"/>
                    </a:lnTo>
                    <a:lnTo>
                      <a:pt x="13642" y="7855"/>
                    </a:lnTo>
                    <a:lnTo>
                      <a:pt x="12505" y="6873"/>
                    </a:lnTo>
                    <a:lnTo>
                      <a:pt x="11368" y="5891"/>
                    </a:lnTo>
                    <a:lnTo>
                      <a:pt x="10232" y="4909"/>
                    </a:lnTo>
                    <a:lnTo>
                      <a:pt x="10232" y="4909"/>
                    </a:lnTo>
                    <a:lnTo>
                      <a:pt x="9095" y="3927"/>
                    </a:lnTo>
                    <a:lnTo>
                      <a:pt x="9095" y="2945"/>
                    </a:lnTo>
                    <a:lnTo>
                      <a:pt x="7958" y="2945"/>
                    </a:lnTo>
                    <a:lnTo>
                      <a:pt x="6821" y="1964"/>
                    </a:lnTo>
                    <a:lnTo>
                      <a:pt x="6821" y="1964"/>
                    </a:lnTo>
                    <a:lnTo>
                      <a:pt x="5684" y="1964"/>
                    </a:lnTo>
                    <a:lnTo>
                      <a:pt x="4547" y="982"/>
                    </a:lnTo>
                    <a:lnTo>
                      <a:pt x="4547" y="982"/>
                    </a:lnTo>
                    <a:lnTo>
                      <a:pt x="3411" y="0"/>
                    </a:lnTo>
                    <a:lnTo>
                      <a:pt x="3411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1137" y="0"/>
                    </a:lnTo>
                    <a:lnTo>
                      <a:pt x="1137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137" y="392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49" name="Shape 1249"/>
              <p:cNvSpPr/>
              <p:nvPr/>
            </p:nvSpPr>
            <p:spPr>
              <a:xfrm>
                <a:off x="333375" y="1533525"/>
                <a:ext cx="17463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855" y="21600"/>
                    </a:moveTo>
                    <a:lnTo>
                      <a:pt x="7855" y="21600"/>
                    </a:lnTo>
                    <a:lnTo>
                      <a:pt x="7855" y="19938"/>
                    </a:lnTo>
                    <a:lnTo>
                      <a:pt x="9818" y="19108"/>
                    </a:lnTo>
                    <a:lnTo>
                      <a:pt x="9818" y="17446"/>
                    </a:lnTo>
                    <a:lnTo>
                      <a:pt x="11782" y="15785"/>
                    </a:lnTo>
                    <a:lnTo>
                      <a:pt x="11782" y="14123"/>
                    </a:lnTo>
                    <a:lnTo>
                      <a:pt x="11782" y="12462"/>
                    </a:lnTo>
                    <a:lnTo>
                      <a:pt x="13745" y="11631"/>
                    </a:lnTo>
                    <a:lnTo>
                      <a:pt x="13745" y="9969"/>
                    </a:lnTo>
                    <a:lnTo>
                      <a:pt x="13745" y="9138"/>
                    </a:lnTo>
                    <a:lnTo>
                      <a:pt x="13745" y="8308"/>
                    </a:lnTo>
                    <a:lnTo>
                      <a:pt x="15709" y="7477"/>
                    </a:lnTo>
                    <a:lnTo>
                      <a:pt x="15709" y="7477"/>
                    </a:lnTo>
                    <a:lnTo>
                      <a:pt x="15709" y="6646"/>
                    </a:lnTo>
                    <a:lnTo>
                      <a:pt x="15709" y="5815"/>
                    </a:lnTo>
                    <a:lnTo>
                      <a:pt x="17673" y="5815"/>
                    </a:lnTo>
                    <a:lnTo>
                      <a:pt x="17673" y="4985"/>
                    </a:lnTo>
                    <a:lnTo>
                      <a:pt x="17673" y="4985"/>
                    </a:lnTo>
                    <a:lnTo>
                      <a:pt x="17673" y="4154"/>
                    </a:lnTo>
                    <a:lnTo>
                      <a:pt x="19636" y="4154"/>
                    </a:lnTo>
                    <a:lnTo>
                      <a:pt x="19636" y="4154"/>
                    </a:lnTo>
                    <a:lnTo>
                      <a:pt x="19636" y="4154"/>
                    </a:lnTo>
                    <a:lnTo>
                      <a:pt x="19636" y="4154"/>
                    </a:lnTo>
                    <a:lnTo>
                      <a:pt x="19636" y="4154"/>
                    </a:lnTo>
                    <a:lnTo>
                      <a:pt x="19636" y="4154"/>
                    </a:lnTo>
                    <a:lnTo>
                      <a:pt x="19636" y="4154"/>
                    </a:lnTo>
                    <a:lnTo>
                      <a:pt x="19636" y="4154"/>
                    </a:lnTo>
                    <a:lnTo>
                      <a:pt x="21600" y="3323"/>
                    </a:lnTo>
                    <a:lnTo>
                      <a:pt x="21600" y="3323"/>
                    </a:lnTo>
                    <a:lnTo>
                      <a:pt x="19636" y="0"/>
                    </a:lnTo>
                    <a:lnTo>
                      <a:pt x="17673" y="0"/>
                    </a:lnTo>
                    <a:lnTo>
                      <a:pt x="17673" y="0"/>
                    </a:lnTo>
                    <a:lnTo>
                      <a:pt x="17673" y="831"/>
                    </a:lnTo>
                    <a:lnTo>
                      <a:pt x="15709" y="831"/>
                    </a:lnTo>
                    <a:lnTo>
                      <a:pt x="15709" y="831"/>
                    </a:lnTo>
                    <a:lnTo>
                      <a:pt x="15709" y="831"/>
                    </a:lnTo>
                    <a:lnTo>
                      <a:pt x="13745" y="1662"/>
                    </a:lnTo>
                    <a:lnTo>
                      <a:pt x="13745" y="1662"/>
                    </a:lnTo>
                    <a:lnTo>
                      <a:pt x="11782" y="1662"/>
                    </a:lnTo>
                    <a:lnTo>
                      <a:pt x="11782" y="2492"/>
                    </a:lnTo>
                    <a:lnTo>
                      <a:pt x="11782" y="3323"/>
                    </a:lnTo>
                    <a:lnTo>
                      <a:pt x="9818" y="3323"/>
                    </a:lnTo>
                    <a:lnTo>
                      <a:pt x="9818" y="4154"/>
                    </a:lnTo>
                    <a:lnTo>
                      <a:pt x="7855" y="4985"/>
                    </a:lnTo>
                    <a:lnTo>
                      <a:pt x="7855" y="4985"/>
                    </a:lnTo>
                    <a:lnTo>
                      <a:pt x="7855" y="5815"/>
                    </a:lnTo>
                    <a:lnTo>
                      <a:pt x="5891" y="6646"/>
                    </a:lnTo>
                    <a:lnTo>
                      <a:pt x="5891" y="7477"/>
                    </a:lnTo>
                    <a:lnTo>
                      <a:pt x="5891" y="8308"/>
                    </a:lnTo>
                    <a:lnTo>
                      <a:pt x="5891" y="9138"/>
                    </a:lnTo>
                    <a:lnTo>
                      <a:pt x="3927" y="9969"/>
                    </a:lnTo>
                    <a:lnTo>
                      <a:pt x="3927" y="11631"/>
                    </a:lnTo>
                    <a:lnTo>
                      <a:pt x="3927" y="13292"/>
                    </a:lnTo>
                    <a:lnTo>
                      <a:pt x="1964" y="14954"/>
                    </a:lnTo>
                    <a:lnTo>
                      <a:pt x="1964" y="16615"/>
                    </a:lnTo>
                    <a:lnTo>
                      <a:pt x="1964" y="18277"/>
                    </a:lnTo>
                    <a:lnTo>
                      <a:pt x="0" y="19938"/>
                    </a:lnTo>
                    <a:lnTo>
                      <a:pt x="0" y="20769"/>
                    </a:lnTo>
                    <a:lnTo>
                      <a:pt x="0" y="21600"/>
                    </a:lnTo>
                    <a:lnTo>
                      <a:pt x="7855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50" name="Shape 1250"/>
              <p:cNvSpPr/>
              <p:nvPr/>
            </p:nvSpPr>
            <p:spPr>
              <a:xfrm>
                <a:off x="325437" y="1574800"/>
                <a:ext cx="1428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400" y="21600"/>
                    </a:moveTo>
                    <a:lnTo>
                      <a:pt x="2400" y="21600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7200" y="20736"/>
                    </a:lnTo>
                    <a:lnTo>
                      <a:pt x="7200" y="20736"/>
                    </a:lnTo>
                    <a:lnTo>
                      <a:pt x="7200" y="20736"/>
                    </a:lnTo>
                    <a:lnTo>
                      <a:pt x="9600" y="20736"/>
                    </a:lnTo>
                    <a:lnTo>
                      <a:pt x="9600" y="19872"/>
                    </a:lnTo>
                    <a:lnTo>
                      <a:pt x="9600" y="19872"/>
                    </a:lnTo>
                    <a:lnTo>
                      <a:pt x="12000" y="19008"/>
                    </a:lnTo>
                    <a:lnTo>
                      <a:pt x="12000" y="19008"/>
                    </a:lnTo>
                    <a:lnTo>
                      <a:pt x="14400" y="18144"/>
                    </a:lnTo>
                    <a:lnTo>
                      <a:pt x="14400" y="17280"/>
                    </a:lnTo>
                    <a:lnTo>
                      <a:pt x="14400" y="17280"/>
                    </a:lnTo>
                    <a:lnTo>
                      <a:pt x="14400" y="16416"/>
                    </a:lnTo>
                    <a:lnTo>
                      <a:pt x="16800" y="15552"/>
                    </a:lnTo>
                    <a:lnTo>
                      <a:pt x="16800" y="14688"/>
                    </a:lnTo>
                    <a:lnTo>
                      <a:pt x="16800" y="13824"/>
                    </a:lnTo>
                    <a:lnTo>
                      <a:pt x="16800" y="12960"/>
                    </a:lnTo>
                    <a:lnTo>
                      <a:pt x="16800" y="12960"/>
                    </a:lnTo>
                    <a:lnTo>
                      <a:pt x="19200" y="11232"/>
                    </a:lnTo>
                    <a:lnTo>
                      <a:pt x="19200" y="9504"/>
                    </a:lnTo>
                    <a:lnTo>
                      <a:pt x="19200" y="7776"/>
                    </a:lnTo>
                    <a:lnTo>
                      <a:pt x="19200" y="6048"/>
                    </a:lnTo>
                    <a:lnTo>
                      <a:pt x="19200" y="4320"/>
                    </a:lnTo>
                    <a:lnTo>
                      <a:pt x="21600" y="3456"/>
                    </a:lnTo>
                    <a:lnTo>
                      <a:pt x="21600" y="1728"/>
                    </a:lnTo>
                    <a:lnTo>
                      <a:pt x="21600" y="0"/>
                    </a:lnTo>
                    <a:lnTo>
                      <a:pt x="12000" y="0"/>
                    </a:lnTo>
                    <a:lnTo>
                      <a:pt x="12000" y="864"/>
                    </a:lnTo>
                    <a:lnTo>
                      <a:pt x="9600" y="2592"/>
                    </a:lnTo>
                    <a:lnTo>
                      <a:pt x="9600" y="4320"/>
                    </a:lnTo>
                    <a:lnTo>
                      <a:pt x="9600" y="6048"/>
                    </a:lnTo>
                    <a:lnTo>
                      <a:pt x="9600" y="7776"/>
                    </a:lnTo>
                    <a:lnTo>
                      <a:pt x="9600" y="8640"/>
                    </a:lnTo>
                    <a:lnTo>
                      <a:pt x="7200" y="10368"/>
                    </a:lnTo>
                    <a:lnTo>
                      <a:pt x="7200" y="12096"/>
                    </a:lnTo>
                    <a:lnTo>
                      <a:pt x="7200" y="12960"/>
                    </a:lnTo>
                    <a:lnTo>
                      <a:pt x="7200" y="12960"/>
                    </a:lnTo>
                    <a:lnTo>
                      <a:pt x="7200" y="13824"/>
                    </a:lnTo>
                    <a:lnTo>
                      <a:pt x="4800" y="14688"/>
                    </a:lnTo>
                    <a:lnTo>
                      <a:pt x="4800" y="15552"/>
                    </a:lnTo>
                    <a:lnTo>
                      <a:pt x="4800" y="15552"/>
                    </a:lnTo>
                    <a:lnTo>
                      <a:pt x="4800" y="16416"/>
                    </a:lnTo>
                    <a:lnTo>
                      <a:pt x="4800" y="16416"/>
                    </a:lnTo>
                    <a:lnTo>
                      <a:pt x="4800" y="17280"/>
                    </a:lnTo>
                    <a:lnTo>
                      <a:pt x="2400" y="17280"/>
                    </a:lnTo>
                    <a:lnTo>
                      <a:pt x="2400" y="17280"/>
                    </a:lnTo>
                    <a:lnTo>
                      <a:pt x="2400" y="17280"/>
                    </a:lnTo>
                    <a:lnTo>
                      <a:pt x="2400" y="17280"/>
                    </a:lnTo>
                    <a:lnTo>
                      <a:pt x="2400" y="18144"/>
                    </a:lnTo>
                    <a:lnTo>
                      <a:pt x="2400" y="18144"/>
                    </a:lnTo>
                    <a:lnTo>
                      <a:pt x="2400" y="18144"/>
                    </a:lnTo>
                    <a:lnTo>
                      <a:pt x="0" y="18144"/>
                    </a:lnTo>
                    <a:lnTo>
                      <a:pt x="0" y="18144"/>
                    </a:lnTo>
                    <a:lnTo>
                      <a:pt x="0" y="18144"/>
                    </a:lnTo>
                    <a:lnTo>
                      <a:pt x="0" y="18144"/>
                    </a:lnTo>
                    <a:lnTo>
                      <a:pt x="0" y="18144"/>
                    </a:lnTo>
                    <a:lnTo>
                      <a:pt x="24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51" name="Shape 1251"/>
              <p:cNvSpPr/>
              <p:nvPr/>
            </p:nvSpPr>
            <p:spPr>
              <a:xfrm>
                <a:off x="296862" y="1581150"/>
                <a:ext cx="30163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057"/>
                    </a:moveTo>
                    <a:lnTo>
                      <a:pt x="0" y="2057"/>
                    </a:lnTo>
                    <a:lnTo>
                      <a:pt x="1137" y="4114"/>
                    </a:lnTo>
                    <a:lnTo>
                      <a:pt x="2274" y="5143"/>
                    </a:lnTo>
                    <a:lnTo>
                      <a:pt x="3411" y="7200"/>
                    </a:lnTo>
                    <a:lnTo>
                      <a:pt x="4547" y="8229"/>
                    </a:lnTo>
                    <a:lnTo>
                      <a:pt x="5684" y="10286"/>
                    </a:lnTo>
                    <a:lnTo>
                      <a:pt x="6821" y="11314"/>
                    </a:lnTo>
                    <a:lnTo>
                      <a:pt x="7958" y="13371"/>
                    </a:lnTo>
                    <a:lnTo>
                      <a:pt x="9095" y="15429"/>
                    </a:lnTo>
                    <a:lnTo>
                      <a:pt x="10232" y="15429"/>
                    </a:lnTo>
                    <a:lnTo>
                      <a:pt x="11368" y="16457"/>
                    </a:lnTo>
                    <a:lnTo>
                      <a:pt x="11368" y="17486"/>
                    </a:lnTo>
                    <a:lnTo>
                      <a:pt x="12505" y="17486"/>
                    </a:lnTo>
                    <a:lnTo>
                      <a:pt x="12505" y="18514"/>
                    </a:lnTo>
                    <a:lnTo>
                      <a:pt x="13642" y="18514"/>
                    </a:lnTo>
                    <a:lnTo>
                      <a:pt x="14779" y="19543"/>
                    </a:lnTo>
                    <a:lnTo>
                      <a:pt x="14779" y="19543"/>
                    </a:lnTo>
                    <a:lnTo>
                      <a:pt x="15916" y="20571"/>
                    </a:lnTo>
                    <a:lnTo>
                      <a:pt x="17053" y="20571"/>
                    </a:lnTo>
                    <a:lnTo>
                      <a:pt x="17053" y="21600"/>
                    </a:lnTo>
                    <a:lnTo>
                      <a:pt x="18189" y="21600"/>
                    </a:lnTo>
                    <a:lnTo>
                      <a:pt x="18189" y="21600"/>
                    </a:lnTo>
                    <a:lnTo>
                      <a:pt x="19326" y="21600"/>
                    </a:lnTo>
                    <a:lnTo>
                      <a:pt x="19326" y="21600"/>
                    </a:lnTo>
                    <a:lnTo>
                      <a:pt x="20463" y="21600"/>
                    </a:lnTo>
                    <a:lnTo>
                      <a:pt x="20463" y="21600"/>
                    </a:lnTo>
                    <a:lnTo>
                      <a:pt x="20463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0463" y="17486"/>
                    </a:lnTo>
                    <a:lnTo>
                      <a:pt x="20463" y="17486"/>
                    </a:lnTo>
                    <a:lnTo>
                      <a:pt x="20463" y="17486"/>
                    </a:lnTo>
                    <a:lnTo>
                      <a:pt x="20463" y="17486"/>
                    </a:lnTo>
                    <a:lnTo>
                      <a:pt x="20463" y="17486"/>
                    </a:lnTo>
                    <a:lnTo>
                      <a:pt x="20463" y="17486"/>
                    </a:lnTo>
                    <a:lnTo>
                      <a:pt x="20463" y="17486"/>
                    </a:lnTo>
                    <a:lnTo>
                      <a:pt x="19326" y="17486"/>
                    </a:lnTo>
                    <a:lnTo>
                      <a:pt x="19326" y="17486"/>
                    </a:lnTo>
                    <a:lnTo>
                      <a:pt x="19326" y="17486"/>
                    </a:lnTo>
                    <a:lnTo>
                      <a:pt x="19326" y="16457"/>
                    </a:lnTo>
                    <a:lnTo>
                      <a:pt x="18189" y="16457"/>
                    </a:lnTo>
                    <a:lnTo>
                      <a:pt x="18189" y="16457"/>
                    </a:lnTo>
                    <a:lnTo>
                      <a:pt x="17053" y="16457"/>
                    </a:lnTo>
                    <a:lnTo>
                      <a:pt x="17053" y="15429"/>
                    </a:lnTo>
                    <a:lnTo>
                      <a:pt x="15916" y="15429"/>
                    </a:lnTo>
                    <a:lnTo>
                      <a:pt x="15916" y="14400"/>
                    </a:lnTo>
                    <a:lnTo>
                      <a:pt x="14779" y="14400"/>
                    </a:lnTo>
                    <a:lnTo>
                      <a:pt x="14779" y="13371"/>
                    </a:lnTo>
                    <a:lnTo>
                      <a:pt x="13642" y="12343"/>
                    </a:lnTo>
                    <a:lnTo>
                      <a:pt x="13642" y="12343"/>
                    </a:lnTo>
                    <a:lnTo>
                      <a:pt x="12505" y="10286"/>
                    </a:lnTo>
                    <a:lnTo>
                      <a:pt x="10232" y="9257"/>
                    </a:lnTo>
                    <a:lnTo>
                      <a:pt x="9095" y="8229"/>
                    </a:lnTo>
                    <a:lnTo>
                      <a:pt x="7958" y="6171"/>
                    </a:lnTo>
                    <a:lnTo>
                      <a:pt x="6821" y="4114"/>
                    </a:lnTo>
                    <a:lnTo>
                      <a:pt x="5684" y="3086"/>
                    </a:lnTo>
                    <a:lnTo>
                      <a:pt x="4547" y="1029"/>
                    </a:lnTo>
                    <a:lnTo>
                      <a:pt x="3411" y="0"/>
                    </a:lnTo>
                    <a:lnTo>
                      <a:pt x="3411" y="0"/>
                    </a:lnTo>
                    <a:lnTo>
                      <a:pt x="0" y="205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52" name="Shape 1252"/>
              <p:cNvSpPr/>
              <p:nvPr/>
            </p:nvSpPr>
            <p:spPr>
              <a:xfrm>
                <a:off x="271462" y="1550987"/>
                <a:ext cx="30163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37" y="4114"/>
                    </a:moveTo>
                    <a:lnTo>
                      <a:pt x="1137" y="4114"/>
                    </a:lnTo>
                    <a:lnTo>
                      <a:pt x="1137" y="4114"/>
                    </a:lnTo>
                    <a:lnTo>
                      <a:pt x="1137" y="4114"/>
                    </a:lnTo>
                    <a:lnTo>
                      <a:pt x="1137" y="4114"/>
                    </a:lnTo>
                    <a:lnTo>
                      <a:pt x="1137" y="4114"/>
                    </a:lnTo>
                    <a:lnTo>
                      <a:pt x="1137" y="4114"/>
                    </a:lnTo>
                    <a:lnTo>
                      <a:pt x="1137" y="4114"/>
                    </a:lnTo>
                    <a:lnTo>
                      <a:pt x="1137" y="4114"/>
                    </a:lnTo>
                    <a:lnTo>
                      <a:pt x="2274" y="4114"/>
                    </a:lnTo>
                    <a:lnTo>
                      <a:pt x="2274" y="5143"/>
                    </a:lnTo>
                    <a:lnTo>
                      <a:pt x="2274" y="5143"/>
                    </a:lnTo>
                    <a:lnTo>
                      <a:pt x="3411" y="5143"/>
                    </a:lnTo>
                    <a:lnTo>
                      <a:pt x="3411" y="5143"/>
                    </a:lnTo>
                    <a:lnTo>
                      <a:pt x="4547" y="6171"/>
                    </a:lnTo>
                    <a:lnTo>
                      <a:pt x="4547" y="6171"/>
                    </a:lnTo>
                    <a:lnTo>
                      <a:pt x="5684" y="6171"/>
                    </a:lnTo>
                    <a:lnTo>
                      <a:pt x="5684" y="7200"/>
                    </a:lnTo>
                    <a:lnTo>
                      <a:pt x="6821" y="7200"/>
                    </a:lnTo>
                    <a:lnTo>
                      <a:pt x="6821" y="8229"/>
                    </a:lnTo>
                    <a:lnTo>
                      <a:pt x="7958" y="9257"/>
                    </a:lnTo>
                    <a:lnTo>
                      <a:pt x="7958" y="9257"/>
                    </a:lnTo>
                    <a:lnTo>
                      <a:pt x="9095" y="11314"/>
                    </a:lnTo>
                    <a:lnTo>
                      <a:pt x="10232" y="12343"/>
                    </a:lnTo>
                    <a:lnTo>
                      <a:pt x="12505" y="14400"/>
                    </a:lnTo>
                    <a:lnTo>
                      <a:pt x="13642" y="15429"/>
                    </a:lnTo>
                    <a:lnTo>
                      <a:pt x="14779" y="17486"/>
                    </a:lnTo>
                    <a:lnTo>
                      <a:pt x="15916" y="18514"/>
                    </a:lnTo>
                    <a:lnTo>
                      <a:pt x="17053" y="20571"/>
                    </a:lnTo>
                    <a:lnTo>
                      <a:pt x="18189" y="21600"/>
                    </a:lnTo>
                    <a:lnTo>
                      <a:pt x="21600" y="19543"/>
                    </a:lnTo>
                    <a:lnTo>
                      <a:pt x="20463" y="17486"/>
                    </a:lnTo>
                    <a:lnTo>
                      <a:pt x="19326" y="16457"/>
                    </a:lnTo>
                    <a:lnTo>
                      <a:pt x="18189" y="14400"/>
                    </a:lnTo>
                    <a:lnTo>
                      <a:pt x="17053" y="13371"/>
                    </a:lnTo>
                    <a:lnTo>
                      <a:pt x="15916" y="11314"/>
                    </a:lnTo>
                    <a:lnTo>
                      <a:pt x="14779" y="10286"/>
                    </a:lnTo>
                    <a:lnTo>
                      <a:pt x="13642" y="8229"/>
                    </a:lnTo>
                    <a:lnTo>
                      <a:pt x="12505" y="7200"/>
                    </a:lnTo>
                    <a:lnTo>
                      <a:pt x="11368" y="6171"/>
                    </a:lnTo>
                    <a:lnTo>
                      <a:pt x="10232" y="5143"/>
                    </a:lnTo>
                    <a:lnTo>
                      <a:pt x="10232" y="5143"/>
                    </a:lnTo>
                    <a:lnTo>
                      <a:pt x="9095" y="4114"/>
                    </a:lnTo>
                    <a:lnTo>
                      <a:pt x="9095" y="3086"/>
                    </a:lnTo>
                    <a:lnTo>
                      <a:pt x="7958" y="3086"/>
                    </a:lnTo>
                    <a:lnTo>
                      <a:pt x="6821" y="2057"/>
                    </a:lnTo>
                    <a:lnTo>
                      <a:pt x="6821" y="2057"/>
                    </a:lnTo>
                    <a:lnTo>
                      <a:pt x="5684" y="1029"/>
                    </a:lnTo>
                    <a:lnTo>
                      <a:pt x="4547" y="1029"/>
                    </a:lnTo>
                    <a:lnTo>
                      <a:pt x="4547" y="1029"/>
                    </a:lnTo>
                    <a:lnTo>
                      <a:pt x="3411" y="0"/>
                    </a:lnTo>
                    <a:lnTo>
                      <a:pt x="3411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1137" y="0"/>
                    </a:lnTo>
                    <a:lnTo>
                      <a:pt x="1137" y="0"/>
                    </a:lnTo>
                    <a:lnTo>
                      <a:pt x="1137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137" y="411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53" name="Shape 1253"/>
              <p:cNvSpPr/>
              <p:nvPr/>
            </p:nvSpPr>
            <p:spPr>
              <a:xfrm>
                <a:off x="255587" y="1550987"/>
                <a:ext cx="17463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855" y="21600"/>
                    </a:moveTo>
                    <a:lnTo>
                      <a:pt x="7855" y="21600"/>
                    </a:lnTo>
                    <a:lnTo>
                      <a:pt x="7855" y="19938"/>
                    </a:lnTo>
                    <a:lnTo>
                      <a:pt x="9818" y="18277"/>
                    </a:lnTo>
                    <a:lnTo>
                      <a:pt x="9818" y="16615"/>
                    </a:lnTo>
                    <a:lnTo>
                      <a:pt x="9818" y="14954"/>
                    </a:lnTo>
                    <a:lnTo>
                      <a:pt x="9818" y="13292"/>
                    </a:lnTo>
                    <a:lnTo>
                      <a:pt x="11782" y="11631"/>
                    </a:lnTo>
                    <a:lnTo>
                      <a:pt x="11782" y="10800"/>
                    </a:lnTo>
                    <a:lnTo>
                      <a:pt x="11782" y="9969"/>
                    </a:lnTo>
                    <a:lnTo>
                      <a:pt x="13745" y="9969"/>
                    </a:lnTo>
                    <a:lnTo>
                      <a:pt x="13745" y="9138"/>
                    </a:lnTo>
                    <a:lnTo>
                      <a:pt x="13745" y="8308"/>
                    </a:lnTo>
                    <a:lnTo>
                      <a:pt x="13745" y="7477"/>
                    </a:lnTo>
                    <a:lnTo>
                      <a:pt x="13745" y="7477"/>
                    </a:lnTo>
                    <a:lnTo>
                      <a:pt x="15709" y="6646"/>
                    </a:lnTo>
                    <a:lnTo>
                      <a:pt x="15709" y="5815"/>
                    </a:lnTo>
                    <a:lnTo>
                      <a:pt x="15709" y="5815"/>
                    </a:lnTo>
                    <a:lnTo>
                      <a:pt x="15709" y="4985"/>
                    </a:lnTo>
                    <a:lnTo>
                      <a:pt x="17673" y="4985"/>
                    </a:lnTo>
                    <a:lnTo>
                      <a:pt x="17673" y="4985"/>
                    </a:lnTo>
                    <a:lnTo>
                      <a:pt x="17673" y="4154"/>
                    </a:lnTo>
                    <a:lnTo>
                      <a:pt x="17673" y="4154"/>
                    </a:lnTo>
                    <a:lnTo>
                      <a:pt x="19636" y="4154"/>
                    </a:lnTo>
                    <a:lnTo>
                      <a:pt x="19636" y="4154"/>
                    </a:lnTo>
                    <a:lnTo>
                      <a:pt x="19636" y="4154"/>
                    </a:lnTo>
                    <a:lnTo>
                      <a:pt x="19636" y="4154"/>
                    </a:lnTo>
                    <a:lnTo>
                      <a:pt x="19636" y="4154"/>
                    </a:lnTo>
                    <a:lnTo>
                      <a:pt x="19636" y="3323"/>
                    </a:lnTo>
                    <a:lnTo>
                      <a:pt x="19636" y="3323"/>
                    </a:lnTo>
                    <a:lnTo>
                      <a:pt x="19636" y="3323"/>
                    </a:lnTo>
                    <a:lnTo>
                      <a:pt x="21600" y="3323"/>
                    </a:lnTo>
                    <a:lnTo>
                      <a:pt x="19636" y="0"/>
                    </a:lnTo>
                    <a:lnTo>
                      <a:pt x="17673" y="0"/>
                    </a:lnTo>
                    <a:lnTo>
                      <a:pt x="17673" y="0"/>
                    </a:lnTo>
                    <a:lnTo>
                      <a:pt x="17673" y="0"/>
                    </a:lnTo>
                    <a:lnTo>
                      <a:pt x="15709" y="831"/>
                    </a:lnTo>
                    <a:lnTo>
                      <a:pt x="15709" y="831"/>
                    </a:lnTo>
                    <a:lnTo>
                      <a:pt x="15709" y="831"/>
                    </a:lnTo>
                    <a:lnTo>
                      <a:pt x="13745" y="831"/>
                    </a:lnTo>
                    <a:lnTo>
                      <a:pt x="13745" y="831"/>
                    </a:lnTo>
                    <a:lnTo>
                      <a:pt x="13745" y="1662"/>
                    </a:lnTo>
                    <a:lnTo>
                      <a:pt x="11782" y="2492"/>
                    </a:lnTo>
                    <a:lnTo>
                      <a:pt x="9818" y="2492"/>
                    </a:lnTo>
                    <a:lnTo>
                      <a:pt x="9818" y="3323"/>
                    </a:lnTo>
                    <a:lnTo>
                      <a:pt x="9818" y="3323"/>
                    </a:lnTo>
                    <a:lnTo>
                      <a:pt x="7855" y="4154"/>
                    </a:lnTo>
                    <a:lnTo>
                      <a:pt x="7855" y="4985"/>
                    </a:lnTo>
                    <a:lnTo>
                      <a:pt x="7855" y="4985"/>
                    </a:lnTo>
                    <a:lnTo>
                      <a:pt x="5891" y="5815"/>
                    </a:lnTo>
                    <a:lnTo>
                      <a:pt x="5891" y="6646"/>
                    </a:lnTo>
                    <a:lnTo>
                      <a:pt x="5891" y="7477"/>
                    </a:lnTo>
                    <a:lnTo>
                      <a:pt x="5891" y="8308"/>
                    </a:lnTo>
                    <a:lnTo>
                      <a:pt x="3927" y="9138"/>
                    </a:lnTo>
                    <a:lnTo>
                      <a:pt x="3927" y="9969"/>
                    </a:lnTo>
                    <a:lnTo>
                      <a:pt x="3927" y="9969"/>
                    </a:lnTo>
                    <a:lnTo>
                      <a:pt x="3927" y="10800"/>
                    </a:lnTo>
                    <a:lnTo>
                      <a:pt x="1964" y="12462"/>
                    </a:lnTo>
                    <a:lnTo>
                      <a:pt x="1964" y="14123"/>
                    </a:lnTo>
                    <a:lnTo>
                      <a:pt x="1964" y="15785"/>
                    </a:lnTo>
                    <a:lnTo>
                      <a:pt x="0" y="17446"/>
                    </a:lnTo>
                    <a:lnTo>
                      <a:pt x="0" y="19108"/>
                    </a:lnTo>
                    <a:lnTo>
                      <a:pt x="0" y="20769"/>
                    </a:lnTo>
                    <a:lnTo>
                      <a:pt x="0" y="20769"/>
                    </a:lnTo>
                    <a:lnTo>
                      <a:pt x="7855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54" name="Shape 1254"/>
              <p:cNvSpPr/>
              <p:nvPr/>
            </p:nvSpPr>
            <p:spPr>
              <a:xfrm>
                <a:off x="244475" y="1590675"/>
                <a:ext cx="17463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4" y="21600"/>
                    </a:moveTo>
                    <a:lnTo>
                      <a:pt x="1964" y="21600"/>
                    </a:lnTo>
                    <a:lnTo>
                      <a:pt x="1964" y="21600"/>
                    </a:lnTo>
                    <a:lnTo>
                      <a:pt x="3927" y="21600"/>
                    </a:lnTo>
                    <a:lnTo>
                      <a:pt x="3927" y="21600"/>
                    </a:lnTo>
                    <a:lnTo>
                      <a:pt x="3927" y="21600"/>
                    </a:lnTo>
                    <a:lnTo>
                      <a:pt x="5891" y="21600"/>
                    </a:lnTo>
                    <a:lnTo>
                      <a:pt x="5891" y="21600"/>
                    </a:lnTo>
                    <a:lnTo>
                      <a:pt x="5891" y="20769"/>
                    </a:lnTo>
                    <a:lnTo>
                      <a:pt x="7855" y="20769"/>
                    </a:lnTo>
                    <a:lnTo>
                      <a:pt x="7855" y="19938"/>
                    </a:lnTo>
                    <a:lnTo>
                      <a:pt x="9818" y="19938"/>
                    </a:lnTo>
                    <a:lnTo>
                      <a:pt x="9818" y="19108"/>
                    </a:lnTo>
                    <a:lnTo>
                      <a:pt x="11782" y="19108"/>
                    </a:lnTo>
                    <a:lnTo>
                      <a:pt x="11782" y="18277"/>
                    </a:lnTo>
                    <a:lnTo>
                      <a:pt x="11782" y="17446"/>
                    </a:lnTo>
                    <a:lnTo>
                      <a:pt x="13745" y="17446"/>
                    </a:lnTo>
                    <a:lnTo>
                      <a:pt x="13745" y="16615"/>
                    </a:lnTo>
                    <a:lnTo>
                      <a:pt x="13745" y="15785"/>
                    </a:lnTo>
                    <a:lnTo>
                      <a:pt x="15709" y="14954"/>
                    </a:lnTo>
                    <a:lnTo>
                      <a:pt x="15709" y="14954"/>
                    </a:lnTo>
                    <a:lnTo>
                      <a:pt x="15709" y="14123"/>
                    </a:lnTo>
                    <a:lnTo>
                      <a:pt x="15709" y="13292"/>
                    </a:lnTo>
                    <a:lnTo>
                      <a:pt x="17673" y="12462"/>
                    </a:lnTo>
                    <a:lnTo>
                      <a:pt x="17673" y="11631"/>
                    </a:lnTo>
                    <a:lnTo>
                      <a:pt x="17673" y="10800"/>
                    </a:lnTo>
                    <a:lnTo>
                      <a:pt x="17673" y="9138"/>
                    </a:lnTo>
                    <a:lnTo>
                      <a:pt x="19636" y="7477"/>
                    </a:lnTo>
                    <a:lnTo>
                      <a:pt x="19636" y="5815"/>
                    </a:lnTo>
                    <a:lnTo>
                      <a:pt x="19636" y="4154"/>
                    </a:lnTo>
                    <a:lnTo>
                      <a:pt x="21600" y="2492"/>
                    </a:lnTo>
                    <a:lnTo>
                      <a:pt x="21600" y="831"/>
                    </a:lnTo>
                    <a:lnTo>
                      <a:pt x="13745" y="0"/>
                    </a:lnTo>
                    <a:lnTo>
                      <a:pt x="11782" y="2492"/>
                    </a:lnTo>
                    <a:lnTo>
                      <a:pt x="11782" y="4154"/>
                    </a:lnTo>
                    <a:lnTo>
                      <a:pt x="11782" y="4985"/>
                    </a:lnTo>
                    <a:lnTo>
                      <a:pt x="9818" y="7477"/>
                    </a:lnTo>
                    <a:lnTo>
                      <a:pt x="9818" y="8308"/>
                    </a:lnTo>
                    <a:lnTo>
                      <a:pt x="9818" y="9969"/>
                    </a:lnTo>
                    <a:lnTo>
                      <a:pt x="9818" y="10800"/>
                    </a:lnTo>
                    <a:lnTo>
                      <a:pt x="7855" y="11631"/>
                    </a:lnTo>
                    <a:lnTo>
                      <a:pt x="7855" y="12462"/>
                    </a:lnTo>
                    <a:lnTo>
                      <a:pt x="7855" y="13292"/>
                    </a:lnTo>
                    <a:lnTo>
                      <a:pt x="7855" y="13292"/>
                    </a:lnTo>
                    <a:lnTo>
                      <a:pt x="7855" y="14123"/>
                    </a:lnTo>
                    <a:lnTo>
                      <a:pt x="5891" y="14954"/>
                    </a:lnTo>
                    <a:lnTo>
                      <a:pt x="5891" y="14954"/>
                    </a:lnTo>
                    <a:lnTo>
                      <a:pt x="5891" y="15785"/>
                    </a:lnTo>
                    <a:lnTo>
                      <a:pt x="5891" y="16615"/>
                    </a:lnTo>
                    <a:lnTo>
                      <a:pt x="3927" y="16615"/>
                    </a:lnTo>
                    <a:lnTo>
                      <a:pt x="3927" y="16615"/>
                    </a:lnTo>
                    <a:lnTo>
                      <a:pt x="3927" y="17446"/>
                    </a:lnTo>
                    <a:lnTo>
                      <a:pt x="3927" y="17446"/>
                    </a:lnTo>
                    <a:lnTo>
                      <a:pt x="1964" y="17446"/>
                    </a:lnTo>
                    <a:lnTo>
                      <a:pt x="1964" y="18277"/>
                    </a:lnTo>
                    <a:lnTo>
                      <a:pt x="1964" y="18277"/>
                    </a:lnTo>
                    <a:lnTo>
                      <a:pt x="1964" y="18277"/>
                    </a:lnTo>
                    <a:lnTo>
                      <a:pt x="1964" y="18277"/>
                    </a:lnTo>
                    <a:lnTo>
                      <a:pt x="0" y="18277"/>
                    </a:lnTo>
                    <a:lnTo>
                      <a:pt x="0" y="18277"/>
                    </a:lnTo>
                    <a:lnTo>
                      <a:pt x="0" y="18277"/>
                    </a:lnTo>
                    <a:lnTo>
                      <a:pt x="0" y="18277"/>
                    </a:lnTo>
                    <a:lnTo>
                      <a:pt x="0" y="18277"/>
                    </a:lnTo>
                    <a:lnTo>
                      <a:pt x="0" y="18277"/>
                    </a:lnTo>
                    <a:lnTo>
                      <a:pt x="196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55" name="Shape 1255"/>
              <p:cNvSpPr/>
              <p:nvPr/>
            </p:nvSpPr>
            <p:spPr>
              <a:xfrm>
                <a:off x="214312" y="1598612"/>
                <a:ext cx="31751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945"/>
                    </a:moveTo>
                    <a:lnTo>
                      <a:pt x="0" y="2945"/>
                    </a:lnTo>
                    <a:lnTo>
                      <a:pt x="1080" y="3927"/>
                    </a:lnTo>
                    <a:lnTo>
                      <a:pt x="2160" y="5891"/>
                    </a:lnTo>
                    <a:lnTo>
                      <a:pt x="3240" y="6873"/>
                    </a:lnTo>
                    <a:lnTo>
                      <a:pt x="4320" y="8836"/>
                    </a:lnTo>
                    <a:lnTo>
                      <a:pt x="5400" y="9818"/>
                    </a:lnTo>
                    <a:lnTo>
                      <a:pt x="7560" y="11782"/>
                    </a:lnTo>
                    <a:lnTo>
                      <a:pt x="8640" y="12764"/>
                    </a:lnTo>
                    <a:lnTo>
                      <a:pt x="9720" y="14727"/>
                    </a:lnTo>
                    <a:lnTo>
                      <a:pt x="10800" y="15709"/>
                    </a:lnTo>
                    <a:lnTo>
                      <a:pt x="10800" y="15709"/>
                    </a:lnTo>
                    <a:lnTo>
                      <a:pt x="11880" y="16691"/>
                    </a:lnTo>
                    <a:lnTo>
                      <a:pt x="11880" y="17673"/>
                    </a:lnTo>
                    <a:lnTo>
                      <a:pt x="12960" y="17673"/>
                    </a:lnTo>
                    <a:lnTo>
                      <a:pt x="14040" y="18655"/>
                    </a:lnTo>
                    <a:lnTo>
                      <a:pt x="14040" y="18655"/>
                    </a:lnTo>
                    <a:lnTo>
                      <a:pt x="15120" y="19636"/>
                    </a:lnTo>
                    <a:lnTo>
                      <a:pt x="16200" y="19636"/>
                    </a:lnTo>
                    <a:lnTo>
                      <a:pt x="16200" y="20618"/>
                    </a:lnTo>
                    <a:lnTo>
                      <a:pt x="17280" y="20618"/>
                    </a:lnTo>
                    <a:lnTo>
                      <a:pt x="18360" y="20618"/>
                    </a:lnTo>
                    <a:lnTo>
                      <a:pt x="18360" y="20618"/>
                    </a:lnTo>
                    <a:lnTo>
                      <a:pt x="18360" y="20618"/>
                    </a:lnTo>
                    <a:lnTo>
                      <a:pt x="19440" y="20618"/>
                    </a:lnTo>
                    <a:lnTo>
                      <a:pt x="19440" y="20618"/>
                    </a:lnTo>
                    <a:lnTo>
                      <a:pt x="20520" y="21600"/>
                    </a:lnTo>
                    <a:lnTo>
                      <a:pt x="20520" y="20618"/>
                    </a:lnTo>
                    <a:lnTo>
                      <a:pt x="20520" y="20618"/>
                    </a:lnTo>
                    <a:lnTo>
                      <a:pt x="21600" y="20618"/>
                    </a:lnTo>
                    <a:lnTo>
                      <a:pt x="20520" y="16691"/>
                    </a:lnTo>
                    <a:lnTo>
                      <a:pt x="20520" y="16691"/>
                    </a:lnTo>
                    <a:lnTo>
                      <a:pt x="20520" y="16691"/>
                    </a:lnTo>
                    <a:lnTo>
                      <a:pt x="20520" y="16691"/>
                    </a:lnTo>
                    <a:lnTo>
                      <a:pt x="19440" y="16691"/>
                    </a:lnTo>
                    <a:lnTo>
                      <a:pt x="19440" y="16691"/>
                    </a:lnTo>
                    <a:lnTo>
                      <a:pt x="19440" y="16691"/>
                    </a:lnTo>
                    <a:lnTo>
                      <a:pt x="19440" y="16691"/>
                    </a:lnTo>
                    <a:lnTo>
                      <a:pt x="19440" y="16691"/>
                    </a:lnTo>
                    <a:lnTo>
                      <a:pt x="19440" y="16691"/>
                    </a:lnTo>
                    <a:lnTo>
                      <a:pt x="18360" y="16691"/>
                    </a:lnTo>
                    <a:lnTo>
                      <a:pt x="18360" y="16691"/>
                    </a:lnTo>
                    <a:lnTo>
                      <a:pt x="17280" y="15709"/>
                    </a:lnTo>
                    <a:lnTo>
                      <a:pt x="17280" y="15709"/>
                    </a:lnTo>
                    <a:lnTo>
                      <a:pt x="16200" y="15709"/>
                    </a:lnTo>
                    <a:lnTo>
                      <a:pt x="16200" y="14727"/>
                    </a:lnTo>
                    <a:lnTo>
                      <a:pt x="15120" y="14727"/>
                    </a:lnTo>
                    <a:lnTo>
                      <a:pt x="15120" y="13745"/>
                    </a:lnTo>
                    <a:lnTo>
                      <a:pt x="14040" y="12764"/>
                    </a:lnTo>
                    <a:lnTo>
                      <a:pt x="14040" y="12764"/>
                    </a:lnTo>
                    <a:lnTo>
                      <a:pt x="12960" y="11782"/>
                    </a:lnTo>
                    <a:lnTo>
                      <a:pt x="11880" y="10800"/>
                    </a:lnTo>
                    <a:lnTo>
                      <a:pt x="10800" y="8836"/>
                    </a:lnTo>
                    <a:lnTo>
                      <a:pt x="9720" y="7855"/>
                    </a:lnTo>
                    <a:lnTo>
                      <a:pt x="8640" y="5891"/>
                    </a:lnTo>
                    <a:lnTo>
                      <a:pt x="7560" y="4909"/>
                    </a:lnTo>
                    <a:lnTo>
                      <a:pt x="6480" y="2945"/>
                    </a:lnTo>
                    <a:lnTo>
                      <a:pt x="5400" y="1964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0" y="294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56" name="Shape 1256"/>
              <p:cNvSpPr/>
              <p:nvPr/>
            </p:nvSpPr>
            <p:spPr>
              <a:xfrm>
                <a:off x="188912" y="1568450"/>
                <a:ext cx="31751" cy="3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" y="4909"/>
                    </a:moveTo>
                    <a:lnTo>
                      <a:pt x="1080" y="4909"/>
                    </a:lnTo>
                    <a:lnTo>
                      <a:pt x="1080" y="4909"/>
                    </a:lnTo>
                    <a:lnTo>
                      <a:pt x="1080" y="4909"/>
                    </a:lnTo>
                    <a:lnTo>
                      <a:pt x="1080" y="4909"/>
                    </a:lnTo>
                    <a:lnTo>
                      <a:pt x="2160" y="4909"/>
                    </a:lnTo>
                    <a:lnTo>
                      <a:pt x="2160" y="4909"/>
                    </a:lnTo>
                    <a:lnTo>
                      <a:pt x="2160" y="4909"/>
                    </a:lnTo>
                    <a:lnTo>
                      <a:pt x="2160" y="4909"/>
                    </a:lnTo>
                    <a:lnTo>
                      <a:pt x="2160" y="4909"/>
                    </a:lnTo>
                    <a:lnTo>
                      <a:pt x="2160" y="4909"/>
                    </a:lnTo>
                    <a:lnTo>
                      <a:pt x="3240" y="4909"/>
                    </a:lnTo>
                    <a:lnTo>
                      <a:pt x="3240" y="4909"/>
                    </a:lnTo>
                    <a:lnTo>
                      <a:pt x="4320" y="5891"/>
                    </a:lnTo>
                    <a:lnTo>
                      <a:pt x="4320" y="5891"/>
                    </a:lnTo>
                    <a:lnTo>
                      <a:pt x="5400" y="5891"/>
                    </a:lnTo>
                    <a:lnTo>
                      <a:pt x="5400" y="6873"/>
                    </a:lnTo>
                    <a:lnTo>
                      <a:pt x="6480" y="6873"/>
                    </a:lnTo>
                    <a:lnTo>
                      <a:pt x="6480" y="7855"/>
                    </a:lnTo>
                    <a:lnTo>
                      <a:pt x="7560" y="7855"/>
                    </a:lnTo>
                    <a:lnTo>
                      <a:pt x="7560" y="8836"/>
                    </a:lnTo>
                    <a:lnTo>
                      <a:pt x="8640" y="9818"/>
                    </a:lnTo>
                    <a:lnTo>
                      <a:pt x="9720" y="10800"/>
                    </a:lnTo>
                    <a:lnTo>
                      <a:pt x="10800" y="12764"/>
                    </a:lnTo>
                    <a:lnTo>
                      <a:pt x="11880" y="13745"/>
                    </a:lnTo>
                    <a:lnTo>
                      <a:pt x="12960" y="15709"/>
                    </a:lnTo>
                    <a:lnTo>
                      <a:pt x="14040" y="16691"/>
                    </a:lnTo>
                    <a:lnTo>
                      <a:pt x="15120" y="18655"/>
                    </a:lnTo>
                    <a:lnTo>
                      <a:pt x="16200" y="19636"/>
                    </a:lnTo>
                    <a:lnTo>
                      <a:pt x="17280" y="21600"/>
                    </a:lnTo>
                    <a:lnTo>
                      <a:pt x="21600" y="18655"/>
                    </a:lnTo>
                    <a:lnTo>
                      <a:pt x="20520" y="17673"/>
                    </a:lnTo>
                    <a:lnTo>
                      <a:pt x="19440" y="15709"/>
                    </a:lnTo>
                    <a:lnTo>
                      <a:pt x="18360" y="14727"/>
                    </a:lnTo>
                    <a:lnTo>
                      <a:pt x="17280" y="12764"/>
                    </a:lnTo>
                    <a:lnTo>
                      <a:pt x="15120" y="11782"/>
                    </a:lnTo>
                    <a:lnTo>
                      <a:pt x="14040" y="9818"/>
                    </a:lnTo>
                    <a:lnTo>
                      <a:pt x="12960" y="7855"/>
                    </a:lnTo>
                    <a:lnTo>
                      <a:pt x="11880" y="6873"/>
                    </a:lnTo>
                    <a:lnTo>
                      <a:pt x="10800" y="5891"/>
                    </a:lnTo>
                    <a:lnTo>
                      <a:pt x="10800" y="5891"/>
                    </a:lnTo>
                    <a:lnTo>
                      <a:pt x="9720" y="4909"/>
                    </a:lnTo>
                    <a:lnTo>
                      <a:pt x="9720" y="3927"/>
                    </a:lnTo>
                    <a:lnTo>
                      <a:pt x="8640" y="3927"/>
                    </a:lnTo>
                    <a:lnTo>
                      <a:pt x="7560" y="2945"/>
                    </a:lnTo>
                    <a:lnTo>
                      <a:pt x="7560" y="2945"/>
                    </a:lnTo>
                    <a:lnTo>
                      <a:pt x="6480" y="1964"/>
                    </a:lnTo>
                    <a:lnTo>
                      <a:pt x="5400" y="1964"/>
                    </a:lnTo>
                    <a:lnTo>
                      <a:pt x="5400" y="982"/>
                    </a:lnTo>
                    <a:lnTo>
                      <a:pt x="4320" y="982"/>
                    </a:lnTo>
                    <a:lnTo>
                      <a:pt x="3240" y="982"/>
                    </a:lnTo>
                    <a:lnTo>
                      <a:pt x="3240" y="982"/>
                    </a:lnTo>
                    <a:lnTo>
                      <a:pt x="3240" y="982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0" y="982"/>
                    </a:lnTo>
                    <a:lnTo>
                      <a:pt x="0" y="982"/>
                    </a:lnTo>
                    <a:lnTo>
                      <a:pt x="1080" y="490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57" name="Shape 1257"/>
              <p:cNvSpPr/>
              <p:nvPr/>
            </p:nvSpPr>
            <p:spPr>
              <a:xfrm>
                <a:off x="173037" y="1570037"/>
                <a:ext cx="1746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855" y="21600"/>
                    </a:moveTo>
                    <a:lnTo>
                      <a:pt x="7855" y="21600"/>
                    </a:lnTo>
                    <a:lnTo>
                      <a:pt x="9818" y="20736"/>
                    </a:lnTo>
                    <a:lnTo>
                      <a:pt x="9818" y="19008"/>
                    </a:lnTo>
                    <a:lnTo>
                      <a:pt x="9818" y="17280"/>
                    </a:lnTo>
                    <a:lnTo>
                      <a:pt x="11782" y="15552"/>
                    </a:lnTo>
                    <a:lnTo>
                      <a:pt x="11782" y="13824"/>
                    </a:lnTo>
                    <a:lnTo>
                      <a:pt x="11782" y="12960"/>
                    </a:lnTo>
                    <a:lnTo>
                      <a:pt x="13745" y="11232"/>
                    </a:lnTo>
                    <a:lnTo>
                      <a:pt x="13745" y="9504"/>
                    </a:lnTo>
                    <a:lnTo>
                      <a:pt x="13745" y="8640"/>
                    </a:lnTo>
                    <a:lnTo>
                      <a:pt x="15709" y="8640"/>
                    </a:lnTo>
                    <a:lnTo>
                      <a:pt x="15709" y="7776"/>
                    </a:lnTo>
                    <a:lnTo>
                      <a:pt x="15709" y="6912"/>
                    </a:lnTo>
                    <a:lnTo>
                      <a:pt x="15709" y="6048"/>
                    </a:lnTo>
                    <a:lnTo>
                      <a:pt x="15709" y="6048"/>
                    </a:lnTo>
                    <a:lnTo>
                      <a:pt x="17673" y="5184"/>
                    </a:lnTo>
                    <a:lnTo>
                      <a:pt x="17673" y="5184"/>
                    </a:lnTo>
                    <a:lnTo>
                      <a:pt x="17673" y="4320"/>
                    </a:lnTo>
                    <a:lnTo>
                      <a:pt x="19636" y="4320"/>
                    </a:lnTo>
                    <a:lnTo>
                      <a:pt x="19636" y="4320"/>
                    </a:lnTo>
                    <a:lnTo>
                      <a:pt x="19636" y="3456"/>
                    </a:lnTo>
                    <a:lnTo>
                      <a:pt x="19636" y="3456"/>
                    </a:lnTo>
                    <a:lnTo>
                      <a:pt x="21600" y="3456"/>
                    </a:lnTo>
                    <a:lnTo>
                      <a:pt x="21600" y="3456"/>
                    </a:lnTo>
                    <a:lnTo>
                      <a:pt x="21600" y="3456"/>
                    </a:lnTo>
                    <a:lnTo>
                      <a:pt x="21600" y="3456"/>
                    </a:lnTo>
                    <a:lnTo>
                      <a:pt x="21600" y="3456"/>
                    </a:lnTo>
                    <a:lnTo>
                      <a:pt x="21600" y="3456"/>
                    </a:lnTo>
                    <a:lnTo>
                      <a:pt x="21600" y="3456"/>
                    </a:lnTo>
                    <a:lnTo>
                      <a:pt x="19636" y="0"/>
                    </a:lnTo>
                    <a:lnTo>
                      <a:pt x="19636" y="0"/>
                    </a:lnTo>
                    <a:lnTo>
                      <a:pt x="19636" y="0"/>
                    </a:lnTo>
                    <a:lnTo>
                      <a:pt x="17673" y="0"/>
                    </a:lnTo>
                    <a:lnTo>
                      <a:pt x="17673" y="0"/>
                    </a:lnTo>
                    <a:lnTo>
                      <a:pt x="15709" y="0"/>
                    </a:lnTo>
                    <a:lnTo>
                      <a:pt x="15709" y="864"/>
                    </a:lnTo>
                    <a:lnTo>
                      <a:pt x="15709" y="864"/>
                    </a:lnTo>
                    <a:lnTo>
                      <a:pt x="13745" y="864"/>
                    </a:lnTo>
                    <a:lnTo>
                      <a:pt x="13745" y="1728"/>
                    </a:lnTo>
                    <a:lnTo>
                      <a:pt x="11782" y="1728"/>
                    </a:lnTo>
                    <a:lnTo>
                      <a:pt x="11782" y="2592"/>
                    </a:lnTo>
                    <a:lnTo>
                      <a:pt x="9818" y="3456"/>
                    </a:lnTo>
                    <a:lnTo>
                      <a:pt x="9818" y="3456"/>
                    </a:lnTo>
                    <a:lnTo>
                      <a:pt x="9818" y="4320"/>
                    </a:lnTo>
                    <a:lnTo>
                      <a:pt x="7855" y="5184"/>
                    </a:lnTo>
                    <a:lnTo>
                      <a:pt x="7855" y="5184"/>
                    </a:lnTo>
                    <a:lnTo>
                      <a:pt x="7855" y="6048"/>
                    </a:lnTo>
                    <a:lnTo>
                      <a:pt x="7855" y="6912"/>
                    </a:lnTo>
                    <a:lnTo>
                      <a:pt x="5891" y="7776"/>
                    </a:lnTo>
                    <a:lnTo>
                      <a:pt x="5891" y="8640"/>
                    </a:lnTo>
                    <a:lnTo>
                      <a:pt x="3927" y="10368"/>
                    </a:lnTo>
                    <a:lnTo>
                      <a:pt x="3927" y="12096"/>
                    </a:lnTo>
                    <a:lnTo>
                      <a:pt x="3927" y="13824"/>
                    </a:lnTo>
                    <a:lnTo>
                      <a:pt x="1964" y="14688"/>
                    </a:lnTo>
                    <a:lnTo>
                      <a:pt x="1964" y="16416"/>
                    </a:lnTo>
                    <a:lnTo>
                      <a:pt x="1964" y="18144"/>
                    </a:lnTo>
                    <a:lnTo>
                      <a:pt x="0" y="19872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7855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58" name="Shape 1258"/>
              <p:cNvSpPr/>
              <p:nvPr/>
            </p:nvSpPr>
            <p:spPr>
              <a:xfrm>
                <a:off x="161925" y="1609725"/>
                <a:ext cx="17463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4" y="21600"/>
                    </a:moveTo>
                    <a:lnTo>
                      <a:pt x="1964" y="21600"/>
                    </a:lnTo>
                    <a:lnTo>
                      <a:pt x="3927" y="21600"/>
                    </a:lnTo>
                    <a:lnTo>
                      <a:pt x="3927" y="21600"/>
                    </a:lnTo>
                    <a:lnTo>
                      <a:pt x="5891" y="20769"/>
                    </a:lnTo>
                    <a:lnTo>
                      <a:pt x="5891" y="20769"/>
                    </a:lnTo>
                    <a:lnTo>
                      <a:pt x="5891" y="20769"/>
                    </a:lnTo>
                    <a:lnTo>
                      <a:pt x="7855" y="20769"/>
                    </a:lnTo>
                    <a:lnTo>
                      <a:pt x="7855" y="19938"/>
                    </a:lnTo>
                    <a:lnTo>
                      <a:pt x="7855" y="19938"/>
                    </a:lnTo>
                    <a:lnTo>
                      <a:pt x="9818" y="19938"/>
                    </a:lnTo>
                    <a:lnTo>
                      <a:pt x="9818" y="19108"/>
                    </a:lnTo>
                    <a:lnTo>
                      <a:pt x="11782" y="18277"/>
                    </a:lnTo>
                    <a:lnTo>
                      <a:pt x="11782" y="18277"/>
                    </a:lnTo>
                    <a:lnTo>
                      <a:pt x="13745" y="17446"/>
                    </a:lnTo>
                    <a:lnTo>
                      <a:pt x="13745" y="16615"/>
                    </a:lnTo>
                    <a:lnTo>
                      <a:pt x="13745" y="16615"/>
                    </a:lnTo>
                    <a:lnTo>
                      <a:pt x="15709" y="15785"/>
                    </a:lnTo>
                    <a:lnTo>
                      <a:pt x="15709" y="14954"/>
                    </a:lnTo>
                    <a:lnTo>
                      <a:pt x="15709" y="14123"/>
                    </a:lnTo>
                    <a:lnTo>
                      <a:pt x="15709" y="13292"/>
                    </a:lnTo>
                    <a:lnTo>
                      <a:pt x="17673" y="12462"/>
                    </a:lnTo>
                    <a:lnTo>
                      <a:pt x="17673" y="11631"/>
                    </a:lnTo>
                    <a:lnTo>
                      <a:pt x="17673" y="9969"/>
                    </a:lnTo>
                    <a:lnTo>
                      <a:pt x="19636" y="8308"/>
                    </a:lnTo>
                    <a:lnTo>
                      <a:pt x="19636" y="6646"/>
                    </a:lnTo>
                    <a:lnTo>
                      <a:pt x="21600" y="4985"/>
                    </a:lnTo>
                    <a:lnTo>
                      <a:pt x="21600" y="3323"/>
                    </a:lnTo>
                    <a:lnTo>
                      <a:pt x="21600" y="1662"/>
                    </a:lnTo>
                    <a:lnTo>
                      <a:pt x="21600" y="0"/>
                    </a:lnTo>
                    <a:lnTo>
                      <a:pt x="13745" y="0"/>
                    </a:lnTo>
                    <a:lnTo>
                      <a:pt x="13745" y="1662"/>
                    </a:lnTo>
                    <a:lnTo>
                      <a:pt x="13745" y="2492"/>
                    </a:lnTo>
                    <a:lnTo>
                      <a:pt x="11782" y="4154"/>
                    </a:lnTo>
                    <a:lnTo>
                      <a:pt x="11782" y="5815"/>
                    </a:lnTo>
                    <a:lnTo>
                      <a:pt x="11782" y="7477"/>
                    </a:lnTo>
                    <a:lnTo>
                      <a:pt x="9818" y="9138"/>
                    </a:lnTo>
                    <a:lnTo>
                      <a:pt x="9818" y="10800"/>
                    </a:lnTo>
                    <a:lnTo>
                      <a:pt x="9818" y="11631"/>
                    </a:lnTo>
                    <a:lnTo>
                      <a:pt x="7855" y="12462"/>
                    </a:lnTo>
                    <a:lnTo>
                      <a:pt x="7855" y="13292"/>
                    </a:lnTo>
                    <a:lnTo>
                      <a:pt x="7855" y="14123"/>
                    </a:lnTo>
                    <a:lnTo>
                      <a:pt x="7855" y="14123"/>
                    </a:lnTo>
                    <a:lnTo>
                      <a:pt x="5891" y="14954"/>
                    </a:lnTo>
                    <a:lnTo>
                      <a:pt x="5891" y="15785"/>
                    </a:lnTo>
                    <a:lnTo>
                      <a:pt x="5891" y="15785"/>
                    </a:lnTo>
                    <a:lnTo>
                      <a:pt x="3927" y="16615"/>
                    </a:lnTo>
                    <a:lnTo>
                      <a:pt x="3927" y="16615"/>
                    </a:lnTo>
                    <a:lnTo>
                      <a:pt x="3927" y="17446"/>
                    </a:lnTo>
                    <a:lnTo>
                      <a:pt x="3927" y="17446"/>
                    </a:lnTo>
                    <a:lnTo>
                      <a:pt x="1964" y="17446"/>
                    </a:lnTo>
                    <a:lnTo>
                      <a:pt x="1964" y="17446"/>
                    </a:lnTo>
                    <a:lnTo>
                      <a:pt x="1964" y="17446"/>
                    </a:lnTo>
                    <a:lnTo>
                      <a:pt x="1964" y="17446"/>
                    </a:lnTo>
                    <a:lnTo>
                      <a:pt x="1964" y="17446"/>
                    </a:lnTo>
                    <a:lnTo>
                      <a:pt x="1964" y="17446"/>
                    </a:lnTo>
                    <a:lnTo>
                      <a:pt x="1964" y="18277"/>
                    </a:lnTo>
                    <a:lnTo>
                      <a:pt x="1964" y="18277"/>
                    </a:lnTo>
                    <a:lnTo>
                      <a:pt x="0" y="18277"/>
                    </a:lnTo>
                    <a:lnTo>
                      <a:pt x="0" y="18277"/>
                    </a:lnTo>
                    <a:lnTo>
                      <a:pt x="196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59" name="Shape 1259"/>
              <p:cNvSpPr/>
              <p:nvPr/>
            </p:nvSpPr>
            <p:spPr>
              <a:xfrm>
                <a:off x="131762" y="1617662"/>
                <a:ext cx="31751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057"/>
                    </a:moveTo>
                    <a:lnTo>
                      <a:pt x="0" y="2057"/>
                    </a:lnTo>
                    <a:lnTo>
                      <a:pt x="1080" y="4114"/>
                    </a:lnTo>
                    <a:lnTo>
                      <a:pt x="2160" y="5143"/>
                    </a:lnTo>
                    <a:lnTo>
                      <a:pt x="3240" y="7200"/>
                    </a:lnTo>
                    <a:lnTo>
                      <a:pt x="4320" y="8229"/>
                    </a:lnTo>
                    <a:lnTo>
                      <a:pt x="6480" y="10286"/>
                    </a:lnTo>
                    <a:lnTo>
                      <a:pt x="7560" y="11314"/>
                    </a:lnTo>
                    <a:lnTo>
                      <a:pt x="7560" y="12343"/>
                    </a:lnTo>
                    <a:lnTo>
                      <a:pt x="8640" y="13371"/>
                    </a:lnTo>
                    <a:lnTo>
                      <a:pt x="8640" y="14400"/>
                    </a:lnTo>
                    <a:lnTo>
                      <a:pt x="9720" y="14400"/>
                    </a:lnTo>
                    <a:lnTo>
                      <a:pt x="10800" y="15429"/>
                    </a:lnTo>
                    <a:lnTo>
                      <a:pt x="10800" y="16457"/>
                    </a:lnTo>
                    <a:lnTo>
                      <a:pt x="11880" y="16457"/>
                    </a:lnTo>
                    <a:lnTo>
                      <a:pt x="12960" y="17486"/>
                    </a:lnTo>
                    <a:lnTo>
                      <a:pt x="12960" y="18514"/>
                    </a:lnTo>
                    <a:lnTo>
                      <a:pt x="14040" y="18514"/>
                    </a:lnTo>
                    <a:lnTo>
                      <a:pt x="15120" y="19543"/>
                    </a:lnTo>
                    <a:lnTo>
                      <a:pt x="15120" y="19543"/>
                    </a:lnTo>
                    <a:lnTo>
                      <a:pt x="16200" y="20571"/>
                    </a:lnTo>
                    <a:lnTo>
                      <a:pt x="17280" y="20571"/>
                    </a:lnTo>
                    <a:lnTo>
                      <a:pt x="17280" y="20571"/>
                    </a:lnTo>
                    <a:lnTo>
                      <a:pt x="18360" y="21600"/>
                    </a:lnTo>
                    <a:lnTo>
                      <a:pt x="19440" y="21600"/>
                    </a:lnTo>
                    <a:lnTo>
                      <a:pt x="19440" y="21600"/>
                    </a:lnTo>
                    <a:lnTo>
                      <a:pt x="19440" y="21600"/>
                    </a:lnTo>
                    <a:lnTo>
                      <a:pt x="20520" y="21600"/>
                    </a:lnTo>
                    <a:lnTo>
                      <a:pt x="2052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0520" y="17486"/>
                    </a:lnTo>
                    <a:lnTo>
                      <a:pt x="20520" y="17486"/>
                    </a:lnTo>
                    <a:lnTo>
                      <a:pt x="20520" y="17486"/>
                    </a:lnTo>
                    <a:lnTo>
                      <a:pt x="20520" y="17486"/>
                    </a:lnTo>
                    <a:lnTo>
                      <a:pt x="20520" y="17486"/>
                    </a:lnTo>
                    <a:lnTo>
                      <a:pt x="20520" y="17486"/>
                    </a:lnTo>
                    <a:lnTo>
                      <a:pt x="20520" y="17486"/>
                    </a:lnTo>
                    <a:lnTo>
                      <a:pt x="20520" y="17486"/>
                    </a:lnTo>
                    <a:lnTo>
                      <a:pt x="19440" y="17486"/>
                    </a:lnTo>
                    <a:lnTo>
                      <a:pt x="19440" y="16457"/>
                    </a:lnTo>
                    <a:lnTo>
                      <a:pt x="19440" y="16457"/>
                    </a:lnTo>
                    <a:lnTo>
                      <a:pt x="18360" y="16457"/>
                    </a:lnTo>
                    <a:lnTo>
                      <a:pt x="18360" y="16457"/>
                    </a:lnTo>
                    <a:lnTo>
                      <a:pt x="17280" y="15429"/>
                    </a:lnTo>
                    <a:lnTo>
                      <a:pt x="17280" y="15429"/>
                    </a:lnTo>
                    <a:lnTo>
                      <a:pt x="16200" y="15429"/>
                    </a:lnTo>
                    <a:lnTo>
                      <a:pt x="16200" y="14400"/>
                    </a:lnTo>
                    <a:lnTo>
                      <a:pt x="15120" y="13371"/>
                    </a:lnTo>
                    <a:lnTo>
                      <a:pt x="14040" y="13371"/>
                    </a:lnTo>
                    <a:lnTo>
                      <a:pt x="14040" y="12343"/>
                    </a:lnTo>
                    <a:lnTo>
                      <a:pt x="12960" y="12343"/>
                    </a:lnTo>
                    <a:lnTo>
                      <a:pt x="12960" y="11314"/>
                    </a:lnTo>
                    <a:lnTo>
                      <a:pt x="11880" y="10286"/>
                    </a:lnTo>
                    <a:lnTo>
                      <a:pt x="11880" y="10286"/>
                    </a:lnTo>
                    <a:lnTo>
                      <a:pt x="10800" y="9257"/>
                    </a:lnTo>
                    <a:lnTo>
                      <a:pt x="9720" y="7200"/>
                    </a:lnTo>
                    <a:lnTo>
                      <a:pt x="8640" y="6171"/>
                    </a:lnTo>
                    <a:lnTo>
                      <a:pt x="7560" y="4114"/>
                    </a:lnTo>
                    <a:lnTo>
                      <a:pt x="6480" y="3086"/>
                    </a:lnTo>
                    <a:lnTo>
                      <a:pt x="5400" y="1029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0" y="205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60" name="Shape 1260"/>
              <p:cNvSpPr/>
              <p:nvPr/>
            </p:nvSpPr>
            <p:spPr>
              <a:xfrm>
                <a:off x="107950" y="1587500"/>
                <a:ext cx="30163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37" y="4114"/>
                    </a:moveTo>
                    <a:lnTo>
                      <a:pt x="1137" y="4114"/>
                    </a:lnTo>
                    <a:lnTo>
                      <a:pt x="1137" y="4114"/>
                    </a:lnTo>
                    <a:lnTo>
                      <a:pt x="1137" y="4114"/>
                    </a:lnTo>
                    <a:lnTo>
                      <a:pt x="1137" y="4114"/>
                    </a:lnTo>
                    <a:lnTo>
                      <a:pt x="1137" y="4114"/>
                    </a:lnTo>
                    <a:lnTo>
                      <a:pt x="1137" y="4114"/>
                    </a:lnTo>
                    <a:lnTo>
                      <a:pt x="1137" y="4114"/>
                    </a:lnTo>
                    <a:lnTo>
                      <a:pt x="1137" y="4114"/>
                    </a:lnTo>
                    <a:lnTo>
                      <a:pt x="1137" y="4114"/>
                    </a:lnTo>
                    <a:lnTo>
                      <a:pt x="2274" y="4114"/>
                    </a:lnTo>
                    <a:lnTo>
                      <a:pt x="2274" y="5143"/>
                    </a:lnTo>
                    <a:lnTo>
                      <a:pt x="3411" y="5143"/>
                    </a:lnTo>
                    <a:lnTo>
                      <a:pt x="3411" y="5143"/>
                    </a:lnTo>
                    <a:lnTo>
                      <a:pt x="4547" y="5143"/>
                    </a:lnTo>
                    <a:lnTo>
                      <a:pt x="4547" y="6171"/>
                    </a:lnTo>
                    <a:lnTo>
                      <a:pt x="5684" y="6171"/>
                    </a:lnTo>
                    <a:lnTo>
                      <a:pt x="5684" y="7200"/>
                    </a:lnTo>
                    <a:lnTo>
                      <a:pt x="6821" y="7200"/>
                    </a:lnTo>
                    <a:lnTo>
                      <a:pt x="6821" y="8229"/>
                    </a:lnTo>
                    <a:lnTo>
                      <a:pt x="7958" y="8229"/>
                    </a:lnTo>
                    <a:lnTo>
                      <a:pt x="7958" y="9257"/>
                    </a:lnTo>
                    <a:lnTo>
                      <a:pt x="9095" y="11314"/>
                    </a:lnTo>
                    <a:lnTo>
                      <a:pt x="10232" y="12343"/>
                    </a:lnTo>
                    <a:lnTo>
                      <a:pt x="11368" y="14400"/>
                    </a:lnTo>
                    <a:lnTo>
                      <a:pt x="12505" y="15429"/>
                    </a:lnTo>
                    <a:lnTo>
                      <a:pt x="13642" y="17486"/>
                    </a:lnTo>
                    <a:lnTo>
                      <a:pt x="14779" y="18514"/>
                    </a:lnTo>
                    <a:lnTo>
                      <a:pt x="15916" y="20571"/>
                    </a:lnTo>
                    <a:lnTo>
                      <a:pt x="17053" y="21600"/>
                    </a:lnTo>
                    <a:lnTo>
                      <a:pt x="21600" y="19543"/>
                    </a:lnTo>
                    <a:lnTo>
                      <a:pt x="20463" y="17486"/>
                    </a:lnTo>
                    <a:lnTo>
                      <a:pt x="19326" y="16457"/>
                    </a:lnTo>
                    <a:lnTo>
                      <a:pt x="18189" y="14400"/>
                    </a:lnTo>
                    <a:lnTo>
                      <a:pt x="17053" y="13371"/>
                    </a:lnTo>
                    <a:lnTo>
                      <a:pt x="15916" y="11314"/>
                    </a:lnTo>
                    <a:lnTo>
                      <a:pt x="14779" y="10286"/>
                    </a:lnTo>
                    <a:lnTo>
                      <a:pt x="13642" y="8229"/>
                    </a:lnTo>
                    <a:lnTo>
                      <a:pt x="12505" y="7200"/>
                    </a:lnTo>
                    <a:lnTo>
                      <a:pt x="11368" y="6171"/>
                    </a:lnTo>
                    <a:lnTo>
                      <a:pt x="10232" y="5143"/>
                    </a:lnTo>
                    <a:lnTo>
                      <a:pt x="10232" y="4114"/>
                    </a:lnTo>
                    <a:lnTo>
                      <a:pt x="9095" y="4114"/>
                    </a:lnTo>
                    <a:lnTo>
                      <a:pt x="9095" y="3086"/>
                    </a:lnTo>
                    <a:lnTo>
                      <a:pt x="7958" y="3086"/>
                    </a:lnTo>
                    <a:lnTo>
                      <a:pt x="6821" y="2057"/>
                    </a:lnTo>
                    <a:lnTo>
                      <a:pt x="6821" y="2057"/>
                    </a:lnTo>
                    <a:lnTo>
                      <a:pt x="5684" y="1029"/>
                    </a:lnTo>
                    <a:lnTo>
                      <a:pt x="4547" y="1029"/>
                    </a:lnTo>
                    <a:lnTo>
                      <a:pt x="4547" y="0"/>
                    </a:lnTo>
                    <a:lnTo>
                      <a:pt x="3411" y="0"/>
                    </a:lnTo>
                    <a:lnTo>
                      <a:pt x="3411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1137" y="0"/>
                    </a:lnTo>
                    <a:lnTo>
                      <a:pt x="1137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137" y="411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61" name="Shape 1261"/>
              <p:cNvSpPr/>
              <p:nvPr/>
            </p:nvSpPr>
            <p:spPr>
              <a:xfrm>
                <a:off x="92075" y="1587500"/>
                <a:ext cx="17463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855" y="21600"/>
                    </a:moveTo>
                    <a:lnTo>
                      <a:pt x="7855" y="21600"/>
                    </a:lnTo>
                    <a:lnTo>
                      <a:pt x="7855" y="19938"/>
                    </a:lnTo>
                    <a:lnTo>
                      <a:pt x="7855" y="18277"/>
                    </a:lnTo>
                    <a:lnTo>
                      <a:pt x="7855" y="16615"/>
                    </a:lnTo>
                    <a:lnTo>
                      <a:pt x="9818" y="14954"/>
                    </a:lnTo>
                    <a:lnTo>
                      <a:pt x="9818" y="14123"/>
                    </a:lnTo>
                    <a:lnTo>
                      <a:pt x="9818" y="12462"/>
                    </a:lnTo>
                    <a:lnTo>
                      <a:pt x="11782" y="11631"/>
                    </a:lnTo>
                    <a:lnTo>
                      <a:pt x="11782" y="10800"/>
                    </a:lnTo>
                    <a:lnTo>
                      <a:pt x="11782" y="9969"/>
                    </a:lnTo>
                    <a:lnTo>
                      <a:pt x="11782" y="9138"/>
                    </a:lnTo>
                    <a:lnTo>
                      <a:pt x="13745" y="9138"/>
                    </a:lnTo>
                    <a:lnTo>
                      <a:pt x="13745" y="8308"/>
                    </a:lnTo>
                    <a:lnTo>
                      <a:pt x="13745" y="7477"/>
                    </a:lnTo>
                    <a:lnTo>
                      <a:pt x="13745" y="6646"/>
                    </a:lnTo>
                    <a:lnTo>
                      <a:pt x="15709" y="6646"/>
                    </a:lnTo>
                    <a:lnTo>
                      <a:pt x="15709" y="5815"/>
                    </a:lnTo>
                    <a:lnTo>
                      <a:pt x="15709" y="5815"/>
                    </a:lnTo>
                    <a:lnTo>
                      <a:pt x="15709" y="4985"/>
                    </a:lnTo>
                    <a:lnTo>
                      <a:pt x="17673" y="4985"/>
                    </a:lnTo>
                    <a:lnTo>
                      <a:pt x="17673" y="4154"/>
                    </a:lnTo>
                    <a:lnTo>
                      <a:pt x="17673" y="4154"/>
                    </a:lnTo>
                    <a:lnTo>
                      <a:pt x="19636" y="4154"/>
                    </a:lnTo>
                    <a:lnTo>
                      <a:pt x="19636" y="4154"/>
                    </a:lnTo>
                    <a:lnTo>
                      <a:pt x="19636" y="4154"/>
                    </a:lnTo>
                    <a:lnTo>
                      <a:pt x="19636" y="3323"/>
                    </a:lnTo>
                    <a:lnTo>
                      <a:pt x="19636" y="3323"/>
                    </a:lnTo>
                    <a:lnTo>
                      <a:pt x="19636" y="3323"/>
                    </a:lnTo>
                    <a:lnTo>
                      <a:pt x="19636" y="3323"/>
                    </a:lnTo>
                    <a:lnTo>
                      <a:pt x="19636" y="3323"/>
                    </a:lnTo>
                    <a:lnTo>
                      <a:pt x="21600" y="3323"/>
                    </a:lnTo>
                    <a:lnTo>
                      <a:pt x="19636" y="0"/>
                    </a:lnTo>
                    <a:lnTo>
                      <a:pt x="17673" y="0"/>
                    </a:lnTo>
                    <a:lnTo>
                      <a:pt x="17673" y="0"/>
                    </a:lnTo>
                    <a:lnTo>
                      <a:pt x="17673" y="0"/>
                    </a:lnTo>
                    <a:lnTo>
                      <a:pt x="15709" y="831"/>
                    </a:lnTo>
                    <a:lnTo>
                      <a:pt x="15709" y="831"/>
                    </a:lnTo>
                    <a:lnTo>
                      <a:pt x="15709" y="831"/>
                    </a:lnTo>
                    <a:lnTo>
                      <a:pt x="13745" y="831"/>
                    </a:lnTo>
                    <a:lnTo>
                      <a:pt x="13745" y="831"/>
                    </a:lnTo>
                    <a:lnTo>
                      <a:pt x="11782" y="1662"/>
                    </a:lnTo>
                    <a:lnTo>
                      <a:pt x="11782" y="1662"/>
                    </a:lnTo>
                    <a:lnTo>
                      <a:pt x="9818" y="2492"/>
                    </a:lnTo>
                    <a:lnTo>
                      <a:pt x="9818" y="3323"/>
                    </a:lnTo>
                    <a:lnTo>
                      <a:pt x="7855" y="4154"/>
                    </a:lnTo>
                    <a:lnTo>
                      <a:pt x="7855" y="4154"/>
                    </a:lnTo>
                    <a:lnTo>
                      <a:pt x="7855" y="4985"/>
                    </a:lnTo>
                    <a:lnTo>
                      <a:pt x="5891" y="5815"/>
                    </a:lnTo>
                    <a:lnTo>
                      <a:pt x="5891" y="6646"/>
                    </a:lnTo>
                    <a:lnTo>
                      <a:pt x="5891" y="6646"/>
                    </a:lnTo>
                    <a:lnTo>
                      <a:pt x="3927" y="7477"/>
                    </a:lnTo>
                    <a:lnTo>
                      <a:pt x="3927" y="8308"/>
                    </a:lnTo>
                    <a:lnTo>
                      <a:pt x="3927" y="9138"/>
                    </a:lnTo>
                    <a:lnTo>
                      <a:pt x="3927" y="9969"/>
                    </a:lnTo>
                    <a:lnTo>
                      <a:pt x="1964" y="10800"/>
                    </a:lnTo>
                    <a:lnTo>
                      <a:pt x="1964" y="11631"/>
                    </a:lnTo>
                    <a:lnTo>
                      <a:pt x="1964" y="13292"/>
                    </a:lnTo>
                    <a:lnTo>
                      <a:pt x="1964" y="14954"/>
                    </a:lnTo>
                    <a:lnTo>
                      <a:pt x="0" y="16615"/>
                    </a:lnTo>
                    <a:lnTo>
                      <a:pt x="0" y="18277"/>
                    </a:lnTo>
                    <a:lnTo>
                      <a:pt x="0" y="19938"/>
                    </a:lnTo>
                    <a:lnTo>
                      <a:pt x="0" y="20769"/>
                    </a:lnTo>
                    <a:lnTo>
                      <a:pt x="0" y="20769"/>
                    </a:lnTo>
                    <a:lnTo>
                      <a:pt x="7855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62" name="Shape 1262"/>
              <p:cNvSpPr/>
              <p:nvPr/>
            </p:nvSpPr>
            <p:spPr>
              <a:xfrm>
                <a:off x="84137" y="1627187"/>
                <a:ext cx="14288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400" y="21600"/>
                    </a:moveTo>
                    <a:lnTo>
                      <a:pt x="2400" y="21600"/>
                    </a:lnTo>
                    <a:lnTo>
                      <a:pt x="2400" y="21600"/>
                    </a:lnTo>
                    <a:lnTo>
                      <a:pt x="4800" y="20769"/>
                    </a:lnTo>
                    <a:lnTo>
                      <a:pt x="4800" y="20769"/>
                    </a:lnTo>
                    <a:lnTo>
                      <a:pt x="4800" y="20769"/>
                    </a:lnTo>
                    <a:lnTo>
                      <a:pt x="7200" y="20769"/>
                    </a:lnTo>
                    <a:lnTo>
                      <a:pt x="7200" y="20769"/>
                    </a:lnTo>
                    <a:lnTo>
                      <a:pt x="7200" y="19938"/>
                    </a:lnTo>
                    <a:lnTo>
                      <a:pt x="9600" y="19938"/>
                    </a:lnTo>
                    <a:lnTo>
                      <a:pt x="9600" y="19938"/>
                    </a:lnTo>
                    <a:lnTo>
                      <a:pt x="12000" y="19108"/>
                    </a:lnTo>
                    <a:lnTo>
                      <a:pt x="12000" y="18277"/>
                    </a:lnTo>
                    <a:lnTo>
                      <a:pt x="14400" y="18277"/>
                    </a:lnTo>
                    <a:lnTo>
                      <a:pt x="14400" y="17446"/>
                    </a:lnTo>
                    <a:lnTo>
                      <a:pt x="14400" y="16615"/>
                    </a:lnTo>
                    <a:lnTo>
                      <a:pt x="14400" y="16615"/>
                    </a:lnTo>
                    <a:lnTo>
                      <a:pt x="16800" y="15785"/>
                    </a:lnTo>
                    <a:lnTo>
                      <a:pt x="16800" y="14954"/>
                    </a:lnTo>
                    <a:lnTo>
                      <a:pt x="16800" y="14123"/>
                    </a:lnTo>
                    <a:lnTo>
                      <a:pt x="16800" y="13292"/>
                    </a:lnTo>
                    <a:lnTo>
                      <a:pt x="16800" y="13292"/>
                    </a:lnTo>
                    <a:lnTo>
                      <a:pt x="19200" y="11631"/>
                    </a:lnTo>
                    <a:lnTo>
                      <a:pt x="19200" y="9969"/>
                    </a:lnTo>
                    <a:lnTo>
                      <a:pt x="19200" y="8308"/>
                    </a:lnTo>
                    <a:lnTo>
                      <a:pt x="19200" y="6646"/>
                    </a:lnTo>
                    <a:lnTo>
                      <a:pt x="19200" y="4985"/>
                    </a:lnTo>
                    <a:lnTo>
                      <a:pt x="21600" y="3323"/>
                    </a:lnTo>
                    <a:lnTo>
                      <a:pt x="21600" y="2492"/>
                    </a:lnTo>
                    <a:lnTo>
                      <a:pt x="21600" y="831"/>
                    </a:lnTo>
                    <a:lnTo>
                      <a:pt x="12000" y="0"/>
                    </a:lnTo>
                    <a:lnTo>
                      <a:pt x="9600" y="1662"/>
                    </a:lnTo>
                    <a:lnTo>
                      <a:pt x="9600" y="3323"/>
                    </a:lnTo>
                    <a:lnTo>
                      <a:pt x="9600" y="4985"/>
                    </a:lnTo>
                    <a:lnTo>
                      <a:pt x="9600" y="6646"/>
                    </a:lnTo>
                    <a:lnTo>
                      <a:pt x="9600" y="8308"/>
                    </a:lnTo>
                    <a:lnTo>
                      <a:pt x="9600" y="9138"/>
                    </a:lnTo>
                    <a:lnTo>
                      <a:pt x="7200" y="10800"/>
                    </a:lnTo>
                    <a:lnTo>
                      <a:pt x="7200" y="12462"/>
                    </a:lnTo>
                    <a:lnTo>
                      <a:pt x="7200" y="13292"/>
                    </a:lnTo>
                    <a:lnTo>
                      <a:pt x="7200" y="13292"/>
                    </a:lnTo>
                    <a:lnTo>
                      <a:pt x="7200" y="14123"/>
                    </a:lnTo>
                    <a:lnTo>
                      <a:pt x="7200" y="14954"/>
                    </a:lnTo>
                    <a:lnTo>
                      <a:pt x="4800" y="14954"/>
                    </a:lnTo>
                    <a:lnTo>
                      <a:pt x="4800" y="15785"/>
                    </a:lnTo>
                    <a:lnTo>
                      <a:pt x="4800" y="15785"/>
                    </a:lnTo>
                    <a:lnTo>
                      <a:pt x="4800" y="16615"/>
                    </a:lnTo>
                    <a:lnTo>
                      <a:pt x="2400" y="16615"/>
                    </a:lnTo>
                    <a:lnTo>
                      <a:pt x="2400" y="17446"/>
                    </a:lnTo>
                    <a:lnTo>
                      <a:pt x="2400" y="17446"/>
                    </a:lnTo>
                    <a:lnTo>
                      <a:pt x="2400" y="17446"/>
                    </a:lnTo>
                    <a:lnTo>
                      <a:pt x="2400" y="17446"/>
                    </a:lnTo>
                    <a:lnTo>
                      <a:pt x="2400" y="17446"/>
                    </a:lnTo>
                    <a:lnTo>
                      <a:pt x="2400" y="17446"/>
                    </a:lnTo>
                    <a:lnTo>
                      <a:pt x="0" y="17446"/>
                    </a:lnTo>
                    <a:lnTo>
                      <a:pt x="0" y="17446"/>
                    </a:lnTo>
                    <a:lnTo>
                      <a:pt x="0" y="17446"/>
                    </a:lnTo>
                    <a:lnTo>
                      <a:pt x="0" y="18277"/>
                    </a:lnTo>
                    <a:lnTo>
                      <a:pt x="0" y="18277"/>
                    </a:lnTo>
                    <a:lnTo>
                      <a:pt x="0" y="18277"/>
                    </a:lnTo>
                    <a:lnTo>
                      <a:pt x="24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63" name="Shape 1263"/>
              <p:cNvSpPr/>
              <p:nvPr/>
            </p:nvSpPr>
            <p:spPr>
              <a:xfrm>
                <a:off x="55562" y="1635125"/>
                <a:ext cx="30163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057"/>
                    </a:moveTo>
                    <a:lnTo>
                      <a:pt x="0" y="2057"/>
                    </a:lnTo>
                    <a:lnTo>
                      <a:pt x="1137" y="4114"/>
                    </a:lnTo>
                    <a:lnTo>
                      <a:pt x="2274" y="5143"/>
                    </a:lnTo>
                    <a:lnTo>
                      <a:pt x="3411" y="7200"/>
                    </a:lnTo>
                    <a:lnTo>
                      <a:pt x="4547" y="8229"/>
                    </a:lnTo>
                    <a:lnTo>
                      <a:pt x="5684" y="10286"/>
                    </a:lnTo>
                    <a:lnTo>
                      <a:pt x="6821" y="11314"/>
                    </a:lnTo>
                    <a:lnTo>
                      <a:pt x="7958" y="13371"/>
                    </a:lnTo>
                    <a:lnTo>
                      <a:pt x="9095" y="14400"/>
                    </a:lnTo>
                    <a:lnTo>
                      <a:pt x="10232" y="15429"/>
                    </a:lnTo>
                    <a:lnTo>
                      <a:pt x="10232" y="16457"/>
                    </a:lnTo>
                    <a:lnTo>
                      <a:pt x="11368" y="16457"/>
                    </a:lnTo>
                    <a:lnTo>
                      <a:pt x="12505" y="17486"/>
                    </a:lnTo>
                    <a:lnTo>
                      <a:pt x="12505" y="18514"/>
                    </a:lnTo>
                    <a:lnTo>
                      <a:pt x="13642" y="18514"/>
                    </a:lnTo>
                    <a:lnTo>
                      <a:pt x="14779" y="19543"/>
                    </a:lnTo>
                    <a:lnTo>
                      <a:pt x="14779" y="19543"/>
                    </a:lnTo>
                    <a:lnTo>
                      <a:pt x="15916" y="20571"/>
                    </a:lnTo>
                    <a:lnTo>
                      <a:pt x="15916" y="20571"/>
                    </a:lnTo>
                    <a:lnTo>
                      <a:pt x="17053" y="20571"/>
                    </a:lnTo>
                    <a:lnTo>
                      <a:pt x="18189" y="20571"/>
                    </a:lnTo>
                    <a:lnTo>
                      <a:pt x="18189" y="21600"/>
                    </a:lnTo>
                    <a:lnTo>
                      <a:pt x="19326" y="21600"/>
                    </a:lnTo>
                    <a:lnTo>
                      <a:pt x="19326" y="21600"/>
                    </a:lnTo>
                    <a:lnTo>
                      <a:pt x="19326" y="21600"/>
                    </a:lnTo>
                    <a:lnTo>
                      <a:pt x="20463" y="21600"/>
                    </a:lnTo>
                    <a:lnTo>
                      <a:pt x="20463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0463" y="17486"/>
                    </a:lnTo>
                    <a:lnTo>
                      <a:pt x="20463" y="17486"/>
                    </a:lnTo>
                    <a:lnTo>
                      <a:pt x="20463" y="17486"/>
                    </a:lnTo>
                    <a:lnTo>
                      <a:pt x="20463" y="17486"/>
                    </a:lnTo>
                    <a:lnTo>
                      <a:pt x="20463" y="17486"/>
                    </a:lnTo>
                    <a:lnTo>
                      <a:pt x="20463" y="17486"/>
                    </a:lnTo>
                    <a:lnTo>
                      <a:pt x="19326" y="17486"/>
                    </a:lnTo>
                    <a:lnTo>
                      <a:pt x="19326" y="17486"/>
                    </a:lnTo>
                    <a:lnTo>
                      <a:pt x="19326" y="16457"/>
                    </a:lnTo>
                    <a:lnTo>
                      <a:pt x="19326" y="16457"/>
                    </a:lnTo>
                    <a:lnTo>
                      <a:pt x="18189" y="16457"/>
                    </a:lnTo>
                    <a:lnTo>
                      <a:pt x="18189" y="16457"/>
                    </a:lnTo>
                    <a:lnTo>
                      <a:pt x="18189" y="16457"/>
                    </a:lnTo>
                    <a:lnTo>
                      <a:pt x="17053" y="15429"/>
                    </a:lnTo>
                    <a:lnTo>
                      <a:pt x="17053" y="15429"/>
                    </a:lnTo>
                    <a:lnTo>
                      <a:pt x="15916" y="14400"/>
                    </a:lnTo>
                    <a:lnTo>
                      <a:pt x="15916" y="14400"/>
                    </a:lnTo>
                    <a:lnTo>
                      <a:pt x="14779" y="13371"/>
                    </a:lnTo>
                    <a:lnTo>
                      <a:pt x="14779" y="13371"/>
                    </a:lnTo>
                    <a:lnTo>
                      <a:pt x="13642" y="12343"/>
                    </a:lnTo>
                    <a:lnTo>
                      <a:pt x="13642" y="12343"/>
                    </a:lnTo>
                    <a:lnTo>
                      <a:pt x="11368" y="10286"/>
                    </a:lnTo>
                    <a:lnTo>
                      <a:pt x="10232" y="9257"/>
                    </a:lnTo>
                    <a:lnTo>
                      <a:pt x="9095" y="7200"/>
                    </a:lnTo>
                    <a:lnTo>
                      <a:pt x="7958" y="6171"/>
                    </a:lnTo>
                    <a:lnTo>
                      <a:pt x="6821" y="4114"/>
                    </a:lnTo>
                    <a:lnTo>
                      <a:pt x="5684" y="3086"/>
                    </a:lnTo>
                    <a:lnTo>
                      <a:pt x="4547" y="1029"/>
                    </a:lnTo>
                    <a:lnTo>
                      <a:pt x="3411" y="0"/>
                    </a:lnTo>
                    <a:lnTo>
                      <a:pt x="3411" y="0"/>
                    </a:lnTo>
                    <a:lnTo>
                      <a:pt x="0" y="205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64" name="Shape 1264"/>
              <p:cNvSpPr/>
              <p:nvPr/>
            </p:nvSpPr>
            <p:spPr>
              <a:xfrm>
                <a:off x="30162" y="1604962"/>
                <a:ext cx="30163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37" y="4114"/>
                    </a:moveTo>
                    <a:lnTo>
                      <a:pt x="1137" y="4114"/>
                    </a:lnTo>
                    <a:lnTo>
                      <a:pt x="1137" y="4114"/>
                    </a:lnTo>
                    <a:lnTo>
                      <a:pt x="1137" y="4114"/>
                    </a:lnTo>
                    <a:lnTo>
                      <a:pt x="1137" y="4114"/>
                    </a:lnTo>
                    <a:lnTo>
                      <a:pt x="1137" y="4114"/>
                    </a:lnTo>
                    <a:lnTo>
                      <a:pt x="1137" y="4114"/>
                    </a:lnTo>
                    <a:lnTo>
                      <a:pt x="1137" y="4114"/>
                    </a:lnTo>
                    <a:lnTo>
                      <a:pt x="1137" y="4114"/>
                    </a:lnTo>
                    <a:lnTo>
                      <a:pt x="1137" y="4114"/>
                    </a:lnTo>
                    <a:lnTo>
                      <a:pt x="2274" y="4114"/>
                    </a:lnTo>
                    <a:lnTo>
                      <a:pt x="2274" y="5143"/>
                    </a:lnTo>
                    <a:lnTo>
                      <a:pt x="3411" y="5143"/>
                    </a:lnTo>
                    <a:lnTo>
                      <a:pt x="3411" y="5143"/>
                    </a:lnTo>
                    <a:lnTo>
                      <a:pt x="4547" y="5143"/>
                    </a:lnTo>
                    <a:lnTo>
                      <a:pt x="4547" y="6171"/>
                    </a:lnTo>
                    <a:lnTo>
                      <a:pt x="5684" y="6171"/>
                    </a:lnTo>
                    <a:lnTo>
                      <a:pt x="5684" y="7200"/>
                    </a:lnTo>
                    <a:lnTo>
                      <a:pt x="6821" y="7200"/>
                    </a:lnTo>
                    <a:lnTo>
                      <a:pt x="6821" y="8229"/>
                    </a:lnTo>
                    <a:lnTo>
                      <a:pt x="7958" y="8229"/>
                    </a:lnTo>
                    <a:lnTo>
                      <a:pt x="7958" y="9257"/>
                    </a:lnTo>
                    <a:lnTo>
                      <a:pt x="9095" y="9257"/>
                    </a:lnTo>
                    <a:lnTo>
                      <a:pt x="9095" y="10286"/>
                    </a:lnTo>
                    <a:lnTo>
                      <a:pt x="10232" y="11314"/>
                    </a:lnTo>
                    <a:lnTo>
                      <a:pt x="10232" y="12343"/>
                    </a:lnTo>
                    <a:lnTo>
                      <a:pt x="11368" y="13371"/>
                    </a:lnTo>
                    <a:lnTo>
                      <a:pt x="12505" y="15429"/>
                    </a:lnTo>
                    <a:lnTo>
                      <a:pt x="13642" y="16457"/>
                    </a:lnTo>
                    <a:lnTo>
                      <a:pt x="14779" y="18514"/>
                    </a:lnTo>
                    <a:lnTo>
                      <a:pt x="15916" y="19543"/>
                    </a:lnTo>
                    <a:lnTo>
                      <a:pt x="18189" y="21600"/>
                    </a:lnTo>
                    <a:lnTo>
                      <a:pt x="21600" y="19543"/>
                    </a:lnTo>
                    <a:lnTo>
                      <a:pt x="20463" y="17486"/>
                    </a:lnTo>
                    <a:lnTo>
                      <a:pt x="19326" y="16457"/>
                    </a:lnTo>
                    <a:lnTo>
                      <a:pt x="18189" y="14400"/>
                    </a:lnTo>
                    <a:lnTo>
                      <a:pt x="17053" y="12343"/>
                    </a:lnTo>
                    <a:lnTo>
                      <a:pt x="15916" y="11314"/>
                    </a:lnTo>
                    <a:lnTo>
                      <a:pt x="14779" y="9257"/>
                    </a:lnTo>
                    <a:lnTo>
                      <a:pt x="13642" y="8229"/>
                    </a:lnTo>
                    <a:lnTo>
                      <a:pt x="13642" y="8229"/>
                    </a:lnTo>
                    <a:lnTo>
                      <a:pt x="12505" y="7200"/>
                    </a:lnTo>
                    <a:lnTo>
                      <a:pt x="11368" y="6171"/>
                    </a:lnTo>
                    <a:lnTo>
                      <a:pt x="11368" y="6171"/>
                    </a:lnTo>
                    <a:lnTo>
                      <a:pt x="10232" y="5143"/>
                    </a:lnTo>
                    <a:lnTo>
                      <a:pt x="10232" y="4114"/>
                    </a:lnTo>
                    <a:lnTo>
                      <a:pt x="9095" y="3086"/>
                    </a:lnTo>
                    <a:lnTo>
                      <a:pt x="7958" y="3086"/>
                    </a:lnTo>
                    <a:lnTo>
                      <a:pt x="7958" y="2057"/>
                    </a:lnTo>
                    <a:lnTo>
                      <a:pt x="6821" y="2057"/>
                    </a:lnTo>
                    <a:lnTo>
                      <a:pt x="6821" y="1029"/>
                    </a:lnTo>
                    <a:lnTo>
                      <a:pt x="5684" y="1029"/>
                    </a:lnTo>
                    <a:lnTo>
                      <a:pt x="4547" y="1029"/>
                    </a:lnTo>
                    <a:lnTo>
                      <a:pt x="4547" y="0"/>
                    </a:lnTo>
                    <a:lnTo>
                      <a:pt x="3411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1137" y="0"/>
                    </a:lnTo>
                    <a:lnTo>
                      <a:pt x="1137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137" y="411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65" name="Shape 1265"/>
              <p:cNvSpPr/>
              <p:nvPr/>
            </p:nvSpPr>
            <p:spPr>
              <a:xfrm>
                <a:off x="14287" y="1604962"/>
                <a:ext cx="17463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855" y="21600"/>
                    </a:moveTo>
                    <a:lnTo>
                      <a:pt x="7855" y="21600"/>
                    </a:lnTo>
                    <a:lnTo>
                      <a:pt x="7855" y="19938"/>
                    </a:lnTo>
                    <a:lnTo>
                      <a:pt x="9818" y="18277"/>
                    </a:lnTo>
                    <a:lnTo>
                      <a:pt x="9818" y="16615"/>
                    </a:lnTo>
                    <a:lnTo>
                      <a:pt x="9818" y="14954"/>
                    </a:lnTo>
                    <a:lnTo>
                      <a:pt x="11782" y="13292"/>
                    </a:lnTo>
                    <a:lnTo>
                      <a:pt x="11782" y="11631"/>
                    </a:lnTo>
                    <a:lnTo>
                      <a:pt x="11782" y="9969"/>
                    </a:lnTo>
                    <a:lnTo>
                      <a:pt x="13745" y="9138"/>
                    </a:lnTo>
                    <a:lnTo>
                      <a:pt x="13745" y="8308"/>
                    </a:lnTo>
                    <a:lnTo>
                      <a:pt x="13745" y="7477"/>
                    </a:lnTo>
                    <a:lnTo>
                      <a:pt x="13745" y="6646"/>
                    </a:lnTo>
                    <a:lnTo>
                      <a:pt x="15709" y="6646"/>
                    </a:lnTo>
                    <a:lnTo>
                      <a:pt x="15709" y="5815"/>
                    </a:lnTo>
                    <a:lnTo>
                      <a:pt x="15709" y="5815"/>
                    </a:lnTo>
                    <a:lnTo>
                      <a:pt x="15709" y="4985"/>
                    </a:lnTo>
                    <a:lnTo>
                      <a:pt x="17673" y="4985"/>
                    </a:lnTo>
                    <a:lnTo>
                      <a:pt x="17673" y="4154"/>
                    </a:lnTo>
                    <a:lnTo>
                      <a:pt x="17673" y="4154"/>
                    </a:lnTo>
                    <a:lnTo>
                      <a:pt x="17673" y="4154"/>
                    </a:lnTo>
                    <a:lnTo>
                      <a:pt x="19636" y="4154"/>
                    </a:lnTo>
                    <a:lnTo>
                      <a:pt x="19636" y="4154"/>
                    </a:lnTo>
                    <a:lnTo>
                      <a:pt x="19636" y="3323"/>
                    </a:lnTo>
                    <a:lnTo>
                      <a:pt x="19636" y="3323"/>
                    </a:lnTo>
                    <a:lnTo>
                      <a:pt x="19636" y="3323"/>
                    </a:lnTo>
                    <a:lnTo>
                      <a:pt x="19636" y="3323"/>
                    </a:lnTo>
                    <a:lnTo>
                      <a:pt x="19636" y="3323"/>
                    </a:lnTo>
                    <a:lnTo>
                      <a:pt x="19636" y="3323"/>
                    </a:lnTo>
                    <a:lnTo>
                      <a:pt x="21600" y="3323"/>
                    </a:lnTo>
                    <a:lnTo>
                      <a:pt x="19636" y="0"/>
                    </a:lnTo>
                    <a:lnTo>
                      <a:pt x="17673" y="0"/>
                    </a:lnTo>
                    <a:lnTo>
                      <a:pt x="17673" y="0"/>
                    </a:lnTo>
                    <a:lnTo>
                      <a:pt x="17673" y="0"/>
                    </a:lnTo>
                    <a:lnTo>
                      <a:pt x="15709" y="0"/>
                    </a:lnTo>
                    <a:lnTo>
                      <a:pt x="15709" y="831"/>
                    </a:lnTo>
                    <a:lnTo>
                      <a:pt x="15709" y="831"/>
                    </a:lnTo>
                    <a:lnTo>
                      <a:pt x="13745" y="831"/>
                    </a:lnTo>
                    <a:lnTo>
                      <a:pt x="13745" y="831"/>
                    </a:lnTo>
                    <a:lnTo>
                      <a:pt x="11782" y="1662"/>
                    </a:lnTo>
                    <a:lnTo>
                      <a:pt x="11782" y="1662"/>
                    </a:lnTo>
                    <a:lnTo>
                      <a:pt x="9818" y="2492"/>
                    </a:lnTo>
                    <a:lnTo>
                      <a:pt x="9818" y="2492"/>
                    </a:lnTo>
                    <a:lnTo>
                      <a:pt x="9818" y="3323"/>
                    </a:lnTo>
                    <a:lnTo>
                      <a:pt x="7855" y="4154"/>
                    </a:lnTo>
                    <a:lnTo>
                      <a:pt x="7855" y="4985"/>
                    </a:lnTo>
                    <a:lnTo>
                      <a:pt x="7855" y="4985"/>
                    </a:lnTo>
                    <a:lnTo>
                      <a:pt x="5891" y="5815"/>
                    </a:lnTo>
                    <a:lnTo>
                      <a:pt x="5891" y="6646"/>
                    </a:lnTo>
                    <a:lnTo>
                      <a:pt x="5891" y="7477"/>
                    </a:lnTo>
                    <a:lnTo>
                      <a:pt x="5891" y="7477"/>
                    </a:lnTo>
                    <a:lnTo>
                      <a:pt x="3927" y="9138"/>
                    </a:lnTo>
                    <a:lnTo>
                      <a:pt x="3927" y="10800"/>
                    </a:lnTo>
                    <a:lnTo>
                      <a:pt x="3927" y="12462"/>
                    </a:lnTo>
                    <a:lnTo>
                      <a:pt x="1964" y="14123"/>
                    </a:lnTo>
                    <a:lnTo>
                      <a:pt x="1964" y="15785"/>
                    </a:lnTo>
                    <a:lnTo>
                      <a:pt x="0" y="17446"/>
                    </a:lnTo>
                    <a:lnTo>
                      <a:pt x="0" y="19108"/>
                    </a:lnTo>
                    <a:lnTo>
                      <a:pt x="0" y="20769"/>
                    </a:lnTo>
                    <a:lnTo>
                      <a:pt x="0" y="20769"/>
                    </a:lnTo>
                    <a:lnTo>
                      <a:pt x="7855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66" name="Shape 1266"/>
              <p:cNvSpPr/>
              <p:nvPr/>
            </p:nvSpPr>
            <p:spPr>
              <a:xfrm>
                <a:off x="0" y="1644650"/>
                <a:ext cx="20638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62" y="21600"/>
                    </a:moveTo>
                    <a:lnTo>
                      <a:pt x="1662" y="21600"/>
                    </a:lnTo>
                    <a:lnTo>
                      <a:pt x="3323" y="21600"/>
                    </a:lnTo>
                    <a:lnTo>
                      <a:pt x="6646" y="21600"/>
                    </a:lnTo>
                    <a:lnTo>
                      <a:pt x="6646" y="21600"/>
                    </a:lnTo>
                    <a:lnTo>
                      <a:pt x="8308" y="20057"/>
                    </a:lnTo>
                    <a:lnTo>
                      <a:pt x="8308" y="20057"/>
                    </a:lnTo>
                    <a:lnTo>
                      <a:pt x="9969" y="20057"/>
                    </a:lnTo>
                    <a:lnTo>
                      <a:pt x="9969" y="20057"/>
                    </a:lnTo>
                    <a:lnTo>
                      <a:pt x="9969" y="20057"/>
                    </a:lnTo>
                    <a:lnTo>
                      <a:pt x="11631" y="18514"/>
                    </a:lnTo>
                    <a:lnTo>
                      <a:pt x="11631" y="18514"/>
                    </a:lnTo>
                    <a:lnTo>
                      <a:pt x="13292" y="18514"/>
                    </a:lnTo>
                    <a:lnTo>
                      <a:pt x="13292" y="16971"/>
                    </a:lnTo>
                    <a:lnTo>
                      <a:pt x="14954" y="16971"/>
                    </a:lnTo>
                    <a:lnTo>
                      <a:pt x="14954" y="15429"/>
                    </a:lnTo>
                    <a:lnTo>
                      <a:pt x="14954" y="15429"/>
                    </a:lnTo>
                    <a:lnTo>
                      <a:pt x="16615" y="13886"/>
                    </a:lnTo>
                    <a:lnTo>
                      <a:pt x="16615" y="12343"/>
                    </a:lnTo>
                    <a:lnTo>
                      <a:pt x="18277" y="12343"/>
                    </a:lnTo>
                    <a:lnTo>
                      <a:pt x="18277" y="10800"/>
                    </a:lnTo>
                    <a:lnTo>
                      <a:pt x="18277" y="9257"/>
                    </a:lnTo>
                    <a:lnTo>
                      <a:pt x="18277" y="9257"/>
                    </a:lnTo>
                    <a:lnTo>
                      <a:pt x="19938" y="7714"/>
                    </a:lnTo>
                    <a:lnTo>
                      <a:pt x="19938" y="6171"/>
                    </a:lnTo>
                    <a:lnTo>
                      <a:pt x="19938" y="4629"/>
                    </a:lnTo>
                    <a:lnTo>
                      <a:pt x="21600" y="3086"/>
                    </a:lnTo>
                    <a:lnTo>
                      <a:pt x="21600" y="1543"/>
                    </a:lnTo>
                    <a:lnTo>
                      <a:pt x="14954" y="0"/>
                    </a:lnTo>
                    <a:lnTo>
                      <a:pt x="13292" y="1543"/>
                    </a:lnTo>
                    <a:lnTo>
                      <a:pt x="13292" y="3086"/>
                    </a:lnTo>
                    <a:lnTo>
                      <a:pt x="13292" y="4629"/>
                    </a:lnTo>
                    <a:lnTo>
                      <a:pt x="13292" y="6171"/>
                    </a:lnTo>
                    <a:lnTo>
                      <a:pt x="11631" y="6171"/>
                    </a:lnTo>
                    <a:lnTo>
                      <a:pt x="11631" y="7714"/>
                    </a:lnTo>
                    <a:lnTo>
                      <a:pt x="11631" y="7714"/>
                    </a:lnTo>
                    <a:lnTo>
                      <a:pt x="11631" y="9257"/>
                    </a:lnTo>
                    <a:lnTo>
                      <a:pt x="9969" y="9257"/>
                    </a:lnTo>
                    <a:lnTo>
                      <a:pt x="9969" y="10800"/>
                    </a:lnTo>
                    <a:lnTo>
                      <a:pt x="9969" y="10800"/>
                    </a:lnTo>
                    <a:lnTo>
                      <a:pt x="9969" y="12343"/>
                    </a:lnTo>
                    <a:lnTo>
                      <a:pt x="8308" y="12343"/>
                    </a:lnTo>
                    <a:lnTo>
                      <a:pt x="8308" y="12343"/>
                    </a:lnTo>
                    <a:lnTo>
                      <a:pt x="8308" y="12343"/>
                    </a:lnTo>
                    <a:lnTo>
                      <a:pt x="8308" y="12343"/>
                    </a:lnTo>
                    <a:lnTo>
                      <a:pt x="6646" y="13886"/>
                    </a:lnTo>
                    <a:lnTo>
                      <a:pt x="6646" y="13886"/>
                    </a:lnTo>
                    <a:lnTo>
                      <a:pt x="6646" y="13886"/>
                    </a:lnTo>
                    <a:lnTo>
                      <a:pt x="6646" y="13886"/>
                    </a:lnTo>
                    <a:lnTo>
                      <a:pt x="4985" y="13886"/>
                    </a:lnTo>
                    <a:lnTo>
                      <a:pt x="4985" y="15429"/>
                    </a:lnTo>
                    <a:lnTo>
                      <a:pt x="4985" y="15429"/>
                    </a:lnTo>
                    <a:lnTo>
                      <a:pt x="3323" y="15429"/>
                    </a:lnTo>
                    <a:lnTo>
                      <a:pt x="1662" y="15429"/>
                    </a:lnTo>
                    <a:lnTo>
                      <a:pt x="0" y="15429"/>
                    </a:lnTo>
                    <a:lnTo>
                      <a:pt x="0" y="15429"/>
                    </a:lnTo>
                    <a:lnTo>
                      <a:pt x="1662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</p:grpSp>
        <p:grpSp>
          <p:nvGrpSpPr>
            <p:cNvPr id="1455" name="Group 1455"/>
            <p:cNvGrpSpPr/>
            <p:nvPr/>
          </p:nvGrpSpPr>
          <p:grpSpPr>
            <a:xfrm>
              <a:off x="141287" y="138112"/>
              <a:ext cx="2592388" cy="2692401"/>
              <a:chOff x="0" y="0"/>
              <a:chExt cx="2592387" cy="2692400"/>
            </a:xfrm>
          </p:grpSpPr>
          <p:sp>
            <p:nvSpPr>
              <p:cNvPr id="1268" name="Shape 1268"/>
              <p:cNvSpPr/>
              <p:nvPr/>
            </p:nvSpPr>
            <p:spPr>
              <a:xfrm>
                <a:off x="114300" y="1641475"/>
                <a:ext cx="26988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855"/>
                    </a:moveTo>
                    <a:lnTo>
                      <a:pt x="0" y="7855"/>
                    </a:lnTo>
                    <a:lnTo>
                      <a:pt x="1271" y="9818"/>
                    </a:lnTo>
                    <a:lnTo>
                      <a:pt x="3812" y="11782"/>
                    </a:lnTo>
                    <a:lnTo>
                      <a:pt x="5082" y="13745"/>
                    </a:lnTo>
                    <a:lnTo>
                      <a:pt x="7624" y="13745"/>
                    </a:lnTo>
                    <a:lnTo>
                      <a:pt x="8894" y="15709"/>
                    </a:lnTo>
                    <a:lnTo>
                      <a:pt x="10165" y="15709"/>
                    </a:lnTo>
                    <a:lnTo>
                      <a:pt x="11435" y="17673"/>
                    </a:lnTo>
                    <a:lnTo>
                      <a:pt x="12706" y="17673"/>
                    </a:lnTo>
                    <a:lnTo>
                      <a:pt x="13976" y="19636"/>
                    </a:lnTo>
                    <a:lnTo>
                      <a:pt x="13976" y="19636"/>
                    </a:lnTo>
                    <a:lnTo>
                      <a:pt x="15247" y="19636"/>
                    </a:lnTo>
                    <a:lnTo>
                      <a:pt x="16518" y="19636"/>
                    </a:lnTo>
                    <a:lnTo>
                      <a:pt x="16518" y="19636"/>
                    </a:lnTo>
                    <a:lnTo>
                      <a:pt x="17788" y="21600"/>
                    </a:lnTo>
                    <a:lnTo>
                      <a:pt x="17788" y="21600"/>
                    </a:lnTo>
                    <a:lnTo>
                      <a:pt x="19059" y="21600"/>
                    </a:lnTo>
                    <a:lnTo>
                      <a:pt x="19059" y="21600"/>
                    </a:lnTo>
                    <a:lnTo>
                      <a:pt x="20329" y="21600"/>
                    </a:lnTo>
                    <a:lnTo>
                      <a:pt x="21600" y="21600"/>
                    </a:lnTo>
                    <a:lnTo>
                      <a:pt x="21600" y="19636"/>
                    </a:lnTo>
                    <a:lnTo>
                      <a:pt x="20329" y="11782"/>
                    </a:lnTo>
                    <a:lnTo>
                      <a:pt x="20329" y="13745"/>
                    </a:lnTo>
                    <a:lnTo>
                      <a:pt x="20329" y="13745"/>
                    </a:lnTo>
                    <a:lnTo>
                      <a:pt x="19059" y="13745"/>
                    </a:lnTo>
                    <a:lnTo>
                      <a:pt x="19059" y="13745"/>
                    </a:lnTo>
                    <a:lnTo>
                      <a:pt x="19059" y="11782"/>
                    </a:lnTo>
                    <a:lnTo>
                      <a:pt x="19059" y="11782"/>
                    </a:lnTo>
                    <a:lnTo>
                      <a:pt x="17788" y="11782"/>
                    </a:lnTo>
                    <a:lnTo>
                      <a:pt x="17788" y="11782"/>
                    </a:lnTo>
                    <a:lnTo>
                      <a:pt x="16518" y="11782"/>
                    </a:lnTo>
                    <a:lnTo>
                      <a:pt x="16518" y="11782"/>
                    </a:lnTo>
                    <a:lnTo>
                      <a:pt x="15247" y="11782"/>
                    </a:lnTo>
                    <a:lnTo>
                      <a:pt x="15247" y="11782"/>
                    </a:lnTo>
                    <a:lnTo>
                      <a:pt x="13976" y="9818"/>
                    </a:lnTo>
                    <a:lnTo>
                      <a:pt x="12706" y="9818"/>
                    </a:lnTo>
                    <a:lnTo>
                      <a:pt x="11435" y="7855"/>
                    </a:lnTo>
                    <a:lnTo>
                      <a:pt x="10165" y="5891"/>
                    </a:lnTo>
                    <a:lnTo>
                      <a:pt x="7624" y="5891"/>
                    </a:lnTo>
                    <a:lnTo>
                      <a:pt x="6353" y="3927"/>
                    </a:lnTo>
                    <a:lnTo>
                      <a:pt x="3812" y="1964"/>
                    </a:lnTo>
                    <a:lnTo>
                      <a:pt x="2541" y="0"/>
                    </a:lnTo>
                    <a:lnTo>
                      <a:pt x="2541" y="0"/>
                    </a:lnTo>
                    <a:lnTo>
                      <a:pt x="0" y="785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69" name="Shape 1269"/>
              <p:cNvSpPr/>
              <p:nvPr/>
            </p:nvSpPr>
            <p:spPr>
              <a:xfrm>
                <a:off x="88900" y="1638300"/>
                <a:ext cx="28575" cy="95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" y="18000"/>
                    </a:moveTo>
                    <a:lnTo>
                      <a:pt x="1200" y="18000"/>
                    </a:lnTo>
                    <a:lnTo>
                      <a:pt x="2400" y="18000"/>
                    </a:lnTo>
                    <a:lnTo>
                      <a:pt x="3600" y="18000"/>
                    </a:lnTo>
                    <a:lnTo>
                      <a:pt x="6000" y="18000"/>
                    </a:lnTo>
                    <a:lnTo>
                      <a:pt x="7200" y="18000"/>
                    </a:lnTo>
                    <a:lnTo>
                      <a:pt x="8400" y="18000"/>
                    </a:lnTo>
                    <a:lnTo>
                      <a:pt x="9600" y="18000"/>
                    </a:lnTo>
                    <a:lnTo>
                      <a:pt x="10800" y="18000"/>
                    </a:lnTo>
                    <a:lnTo>
                      <a:pt x="12000" y="18000"/>
                    </a:lnTo>
                    <a:lnTo>
                      <a:pt x="13200" y="18000"/>
                    </a:lnTo>
                    <a:lnTo>
                      <a:pt x="14400" y="18000"/>
                    </a:lnTo>
                    <a:lnTo>
                      <a:pt x="15600" y="18000"/>
                    </a:lnTo>
                    <a:lnTo>
                      <a:pt x="15600" y="18000"/>
                    </a:lnTo>
                    <a:lnTo>
                      <a:pt x="16800" y="18000"/>
                    </a:lnTo>
                    <a:lnTo>
                      <a:pt x="18000" y="18000"/>
                    </a:lnTo>
                    <a:lnTo>
                      <a:pt x="18000" y="21600"/>
                    </a:lnTo>
                    <a:lnTo>
                      <a:pt x="19200" y="21600"/>
                    </a:lnTo>
                    <a:lnTo>
                      <a:pt x="21600" y="7200"/>
                    </a:lnTo>
                    <a:lnTo>
                      <a:pt x="20400" y="7200"/>
                    </a:lnTo>
                    <a:lnTo>
                      <a:pt x="19200" y="7200"/>
                    </a:lnTo>
                    <a:lnTo>
                      <a:pt x="18000" y="3600"/>
                    </a:lnTo>
                    <a:lnTo>
                      <a:pt x="16800" y="3600"/>
                    </a:lnTo>
                    <a:lnTo>
                      <a:pt x="15600" y="3600"/>
                    </a:lnTo>
                    <a:lnTo>
                      <a:pt x="15600" y="0"/>
                    </a:lnTo>
                    <a:lnTo>
                      <a:pt x="14400" y="0"/>
                    </a:lnTo>
                    <a:lnTo>
                      <a:pt x="12000" y="0"/>
                    </a:lnTo>
                    <a:lnTo>
                      <a:pt x="10800" y="0"/>
                    </a:lnTo>
                    <a:lnTo>
                      <a:pt x="9600" y="0"/>
                    </a:lnTo>
                    <a:lnTo>
                      <a:pt x="8400" y="0"/>
                    </a:lnTo>
                    <a:lnTo>
                      <a:pt x="7200" y="0"/>
                    </a:lnTo>
                    <a:lnTo>
                      <a:pt x="4800" y="0"/>
                    </a:lnTo>
                    <a:lnTo>
                      <a:pt x="3600" y="0"/>
                    </a:lnTo>
                    <a:lnTo>
                      <a:pt x="2400" y="3600"/>
                    </a:lnTo>
                    <a:lnTo>
                      <a:pt x="0" y="3600"/>
                    </a:lnTo>
                    <a:lnTo>
                      <a:pt x="0" y="3600"/>
                    </a:lnTo>
                    <a:lnTo>
                      <a:pt x="120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70" name="Shape 1270"/>
              <p:cNvSpPr/>
              <p:nvPr/>
            </p:nvSpPr>
            <p:spPr>
              <a:xfrm>
                <a:off x="31750" y="1639887"/>
                <a:ext cx="58738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84" y="21600"/>
                    </a:moveTo>
                    <a:lnTo>
                      <a:pt x="1168" y="21600"/>
                    </a:lnTo>
                    <a:lnTo>
                      <a:pt x="2335" y="20160"/>
                    </a:lnTo>
                    <a:lnTo>
                      <a:pt x="3503" y="20160"/>
                    </a:lnTo>
                    <a:lnTo>
                      <a:pt x="4670" y="18720"/>
                    </a:lnTo>
                    <a:lnTo>
                      <a:pt x="5838" y="17280"/>
                    </a:lnTo>
                    <a:lnTo>
                      <a:pt x="7589" y="15840"/>
                    </a:lnTo>
                    <a:lnTo>
                      <a:pt x="8757" y="14400"/>
                    </a:lnTo>
                    <a:lnTo>
                      <a:pt x="10508" y="12960"/>
                    </a:lnTo>
                    <a:lnTo>
                      <a:pt x="11676" y="11520"/>
                    </a:lnTo>
                    <a:lnTo>
                      <a:pt x="13427" y="11520"/>
                    </a:lnTo>
                    <a:lnTo>
                      <a:pt x="15178" y="10080"/>
                    </a:lnTo>
                    <a:lnTo>
                      <a:pt x="16346" y="8640"/>
                    </a:lnTo>
                    <a:lnTo>
                      <a:pt x="17514" y="7200"/>
                    </a:lnTo>
                    <a:lnTo>
                      <a:pt x="18097" y="7200"/>
                    </a:lnTo>
                    <a:lnTo>
                      <a:pt x="18681" y="7200"/>
                    </a:lnTo>
                    <a:lnTo>
                      <a:pt x="19265" y="7200"/>
                    </a:lnTo>
                    <a:lnTo>
                      <a:pt x="19849" y="5760"/>
                    </a:lnTo>
                    <a:lnTo>
                      <a:pt x="20432" y="5760"/>
                    </a:lnTo>
                    <a:lnTo>
                      <a:pt x="21016" y="5760"/>
                    </a:lnTo>
                    <a:lnTo>
                      <a:pt x="21600" y="5760"/>
                    </a:lnTo>
                    <a:lnTo>
                      <a:pt x="21016" y="0"/>
                    </a:lnTo>
                    <a:lnTo>
                      <a:pt x="20432" y="0"/>
                    </a:lnTo>
                    <a:lnTo>
                      <a:pt x="19849" y="0"/>
                    </a:lnTo>
                    <a:lnTo>
                      <a:pt x="19265" y="0"/>
                    </a:lnTo>
                    <a:lnTo>
                      <a:pt x="18681" y="1440"/>
                    </a:lnTo>
                    <a:lnTo>
                      <a:pt x="18097" y="1440"/>
                    </a:lnTo>
                    <a:lnTo>
                      <a:pt x="17514" y="1440"/>
                    </a:lnTo>
                    <a:lnTo>
                      <a:pt x="16346" y="1440"/>
                    </a:lnTo>
                    <a:lnTo>
                      <a:pt x="15762" y="2880"/>
                    </a:lnTo>
                    <a:lnTo>
                      <a:pt x="14595" y="4320"/>
                    </a:lnTo>
                    <a:lnTo>
                      <a:pt x="12843" y="4320"/>
                    </a:lnTo>
                    <a:lnTo>
                      <a:pt x="11092" y="5760"/>
                    </a:lnTo>
                    <a:lnTo>
                      <a:pt x="9341" y="7200"/>
                    </a:lnTo>
                    <a:lnTo>
                      <a:pt x="8173" y="8640"/>
                    </a:lnTo>
                    <a:lnTo>
                      <a:pt x="6422" y="10080"/>
                    </a:lnTo>
                    <a:lnTo>
                      <a:pt x="5254" y="11520"/>
                    </a:lnTo>
                    <a:lnTo>
                      <a:pt x="3503" y="12960"/>
                    </a:lnTo>
                    <a:lnTo>
                      <a:pt x="2335" y="14400"/>
                    </a:lnTo>
                    <a:lnTo>
                      <a:pt x="1751" y="14400"/>
                    </a:lnTo>
                    <a:lnTo>
                      <a:pt x="584" y="15840"/>
                    </a:lnTo>
                    <a:lnTo>
                      <a:pt x="0" y="15840"/>
                    </a:lnTo>
                    <a:lnTo>
                      <a:pt x="58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71" name="Shape 1271"/>
              <p:cNvSpPr/>
              <p:nvPr/>
            </p:nvSpPr>
            <p:spPr>
              <a:xfrm>
                <a:off x="0" y="1624012"/>
                <a:ext cx="73025" cy="571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6800"/>
                    </a:move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21000"/>
                    </a:lnTo>
                    <a:lnTo>
                      <a:pt x="21600" y="21000"/>
                    </a:lnTo>
                    <a:lnTo>
                      <a:pt x="21130" y="21000"/>
                    </a:lnTo>
                    <a:lnTo>
                      <a:pt x="21130" y="21000"/>
                    </a:lnTo>
                    <a:lnTo>
                      <a:pt x="21130" y="21000"/>
                    </a:lnTo>
                    <a:lnTo>
                      <a:pt x="21130" y="21000"/>
                    </a:lnTo>
                    <a:lnTo>
                      <a:pt x="21130" y="21000"/>
                    </a:lnTo>
                    <a:lnTo>
                      <a:pt x="21130" y="20400"/>
                    </a:lnTo>
                    <a:lnTo>
                      <a:pt x="21130" y="20400"/>
                    </a:lnTo>
                    <a:lnTo>
                      <a:pt x="21130" y="20400"/>
                    </a:lnTo>
                    <a:lnTo>
                      <a:pt x="21130" y="20400"/>
                    </a:lnTo>
                    <a:lnTo>
                      <a:pt x="21130" y="20400"/>
                    </a:lnTo>
                    <a:lnTo>
                      <a:pt x="20661" y="20400"/>
                    </a:lnTo>
                    <a:lnTo>
                      <a:pt x="20661" y="20400"/>
                    </a:lnTo>
                    <a:lnTo>
                      <a:pt x="20661" y="20400"/>
                    </a:lnTo>
                    <a:lnTo>
                      <a:pt x="20661" y="19800"/>
                    </a:lnTo>
                    <a:lnTo>
                      <a:pt x="20661" y="19800"/>
                    </a:lnTo>
                    <a:lnTo>
                      <a:pt x="20661" y="19800"/>
                    </a:lnTo>
                    <a:lnTo>
                      <a:pt x="20661" y="19800"/>
                    </a:lnTo>
                    <a:lnTo>
                      <a:pt x="20661" y="19800"/>
                    </a:lnTo>
                    <a:lnTo>
                      <a:pt x="20661" y="19800"/>
                    </a:lnTo>
                    <a:lnTo>
                      <a:pt x="20661" y="19800"/>
                    </a:lnTo>
                    <a:lnTo>
                      <a:pt x="20661" y="19800"/>
                    </a:lnTo>
                    <a:lnTo>
                      <a:pt x="20191" y="19200"/>
                    </a:lnTo>
                    <a:lnTo>
                      <a:pt x="20191" y="19200"/>
                    </a:lnTo>
                    <a:lnTo>
                      <a:pt x="20191" y="19200"/>
                    </a:lnTo>
                    <a:lnTo>
                      <a:pt x="20191" y="19200"/>
                    </a:lnTo>
                    <a:lnTo>
                      <a:pt x="20191" y="19200"/>
                    </a:lnTo>
                    <a:lnTo>
                      <a:pt x="20191" y="19200"/>
                    </a:lnTo>
                    <a:lnTo>
                      <a:pt x="20191" y="19200"/>
                    </a:lnTo>
                    <a:lnTo>
                      <a:pt x="20191" y="19200"/>
                    </a:lnTo>
                    <a:lnTo>
                      <a:pt x="20191" y="19200"/>
                    </a:lnTo>
                    <a:lnTo>
                      <a:pt x="20191" y="18600"/>
                    </a:lnTo>
                    <a:lnTo>
                      <a:pt x="19722" y="18600"/>
                    </a:lnTo>
                    <a:lnTo>
                      <a:pt x="19722" y="18600"/>
                    </a:lnTo>
                    <a:lnTo>
                      <a:pt x="19722" y="18600"/>
                    </a:lnTo>
                    <a:lnTo>
                      <a:pt x="19722" y="18600"/>
                    </a:lnTo>
                    <a:lnTo>
                      <a:pt x="19722" y="18600"/>
                    </a:lnTo>
                    <a:lnTo>
                      <a:pt x="19722" y="18600"/>
                    </a:lnTo>
                    <a:lnTo>
                      <a:pt x="19722" y="18600"/>
                    </a:lnTo>
                    <a:lnTo>
                      <a:pt x="19722" y="18000"/>
                    </a:lnTo>
                    <a:lnTo>
                      <a:pt x="19722" y="18000"/>
                    </a:lnTo>
                    <a:lnTo>
                      <a:pt x="19722" y="18000"/>
                    </a:lnTo>
                    <a:lnTo>
                      <a:pt x="19722" y="18000"/>
                    </a:lnTo>
                    <a:lnTo>
                      <a:pt x="19722" y="18000"/>
                    </a:lnTo>
                    <a:lnTo>
                      <a:pt x="19252" y="18000"/>
                    </a:lnTo>
                    <a:lnTo>
                      <a:pt x="19252" y="18000"/>
                    </a:lnTo>
                    <a:lnTo>
                      <a:pt x="19252" y="18000"/>
                    </a:lnTo>
                    <a:lnTo>
                      <a:pt x="19252" y="17400"/>
                    </a:lnTo>
                    <a:lnTo>
                      <a:pt x="19252" y="17400"/>
                    </a:lnTo>
                    <a:lnTo>
                      <a:pt x="19252" y="17400"/>
                    </a:lnTo>
                    <a:lnTo>
                      <a:pt x="19252" y="17400"/>
                    </a:lnTo>
                    <a:lnTo>
                      <a:pt x="19252" y="17400"/>
                    </a:lnTo>
                    <a:lnTo>
                      <a:pt x="19252" y="17400"/>
                    </a:lnTo>
                    <a:lnTo>
                      <a:pt x="19252" y="17400"/>
                    </a:lnTo>
                    <a:lnTo>
                      <a:pt x="19252" y="17400"/>
                    </a:lnTo>
                    <a:lnTo>
                      <a:pt x="19252" y="16800"/>
                    </a:lnTo>
                    <a:lnTo>
                      <a:pt x="19252" y="16800"/>
                    </a:lnTo>
                    <a:lnTo>
                      <a:pt x="19252" y="16800"/>
                    </a:lnTo>
                    <a:lnTo>
                      <a:pt x="18783" y="16800"/>
                    </a:lnTo>
                    <a:lnTo>
                      <a:pt x="18783" y="16800"/>
                    </a:lnTo>
                    <a:lnTo>
                      <a:pt x="18783" y="16800"/>
                    </a:lnTo>
                    <a:lnTo>
                      <a:pt x="18783" y="16200"/>
                    </a:lnTo>
                    <a:lnTo>
                      <a:pt x="18783" y="16200"/>
                    </a:lnTo>
                    <a:lnTo>
                      <a:pt x="18783" y="16200"/>
                    </a:lnTo>
                    <a:lnTo>
                      <a:pt x="18783" y="16200"/>
                    </a:lnTo>
                    <a:lnTo>
                      <a:pt x="18783" y="16200"/>
                    </a:lnTo>
                    <a:lnTo>
                      <a:pt x="18783" y="16200"/>
                    </a:lnTo>
                    <a:lnTo>
                      <a:pt x="18783" y="16200"/>
                    </a:lnTo>
                    <a:lnTo>
                      <a:pt x="18783" y="16200"/>
                    </a:lnTo>
                    <a:lnTo>
                      <a:pt x="18783" y="15600"/>
                    </a:lnTo>
                    <a:lnTo>
                      <a:pt x="18783" y="15600"/>
                    </a:lnTo>
                    <a:lnTo>
                      <a:pt x="18783" y="15600"/>
                    </a:lnTo>
                    <a:lnTo>
                      <a:pt x="18783" y="15600"/>
                    </a:lnTo>
                    <a:lnTo>
                      <a:pt x="18313" y="15600"/>
                    </a:lnTo>
                    <a:lnTo>
                      <a:pt x="18313" y="15600"/>
                    </a:lnTo>
                    <a:lnTo>
                      <a:pt x="18313" y="15600"/>
                    </a:lnTo>
                    <a:lnTo>
                      <a:pt x="18313" y="15600"/>
                    </a:lnTo>
                    <a:lnTo>
                      <a:pt x="18313" y="15000"/>
                    </a:lnTo>
                    <a:lnTo>
                      <a:pt x="18313" y="15000"/>
                    </a:lnTo>
                    <a:lnTo>
                      <a:pt x="18313" y="15000"/>
                    </a:lnTo>
                    <a:lnTo>
                      <a:pt x="18313" y="15000"/>
                    </a:lnTo>
                    <a:lnTo>
                      <a:pt x="18313" y="15000"/>
                    </a:lnTo>
                    <a:lnTo>
                      <a:pt x="18313" y="15000"/>
                    </a:lnTo>
                    <a:lnTo>
                      <a:pt x="18313" y="15000"/>
                    </a:lnTo>
                    <a:lnTo>
                      <a:pt x="18313" y="15000"/>
                    </a:lnTo>
                    <a:lnTo>
                      <a:pt x="18313" y="14400"/>
                    </a:lnTo>
                    <a:lnTo>
                      <a:pt x="18313" y="14400"/>
                    </a:lnTo>
                    <a:lnTo>
                      <a:pt x="18313" y="14400"/>
                    </a:lnTo>
                    <a:lnTo>
                      <a:pt x="18313" y="14400"/>
                    </a:lnTo>
                    <a:lnTo>
                      <a:pt x="18313" y="14400"/>
                    </a:lnTo>
                    <a:lnTo>
                      <a:pt x="18313" y="14400"/>
                    </a:lnTo>
                    <a:lnTo>
                      <a:pt x="17843" y="14400"/>
                    </a:lnTo>
                    <a:lnTo>
                      <a:pt x="17843" y="14400"/>
                    </a:lnTo>
                    <a:lnTo>
                      <a:pt x="17843" y="13800"/>
                    </a:lnTo>
                    <a:lnTo>
                      <a:pt x="17843" y="13800"/>
                    </a:lnTo>
                    <a:lnTo>
                      <a:pt x="17843" y="13800"/>
                    </a:lnTo>
                    <a:lnTo>
                      <a:pt x="17843" y="13800"/>
                    </a:lnTo>
                    <a:lnTo>
                      <a:pt x="17843" y="13800"/>
                    </a:lnTo>
                    <a:lnTo>
                      <a:pt x="17843" y="13800"/>
                    </a:lnTo>
                    <a:lnTo>
                      <a:pt x="17843" y="13800"/>
                    </a:lnTo>
                    <a:lnTo>
                      <a:pt x="17843" y="13200"/>
                    </a:lnTo>
                    <a:lnTo>
                      <a:pt x="17843" y="13200"/>
                    </a:lnTo>
                    <a:lnTo>
                      <a:pt x="17843" y="13200"/>
                    </a:lnTo>
                    <a:lnTo>
                      <a:pt x="17843" y="13200"/>
                    </a:lnTo>
                    <a:lnTo>
                      <a:pt x="17843" y="13200"/>
                    </a:lnTo>
                    <a:lnTo>
                      <a:pt x="17843" y="13200"/>
                    </a:lnTo>
                    <a:lnTo>
                      <a:pt x="17843" y="13200"/>
                    </a:lnTo>
                    <a:lnTo>
                      <a:pt x="17843" y="12600"/>
                    </a:lnTo>
                    <a:lnTo>
                      <a:pt x="17843" y="12600"/>
                    </a:lnTo>
                    <a:lnTo>
                      <a:pt x="17843" y="12600"/>
                    </a:lnTo>
                    <a:lnTo>
                      <a:pt x="17843" y="12600"/>
                    </a:lnTo>
                    <a:lnTo>
                      <a:pt x="17843" y="12600"/>
                    </a:lnTo>
                    <a:lnTo>
                      <a:pt x="17374" y="12600"/>
                    </a:lnTo>
                    <a:lnTo>
                      <a:pt x="17374" y="12600"/>
                    </a:lnTo>
                    <a:lnTo>
                      <a:pt x="17374" y="12000"/>
                    </a:lnTo>
                    <a:lnTo>
                      <a:pt x="17374" y="12000"/>
                    </a:lnTo>
                    <a:lnTo>
                      <a:pt x="17374" y="12000"/>
                    </a:lnTo>
                    <a:lnTo>
                      <a:pt x="17374" y="12000"/>
                    </a:lnTo>
                    <a:lnTo>
                      <a:pt x="17374" y="12000"/>
                    </a:lnTo>
                    <a:lnTo>
                      <a:pt x="17374" y="12000"/>
                    </a:lnTo>
                    <a:lnTo>
                      <a:pt x="17374" y="12000"/>
                    </a:lnTo>
                    <a:lnTo>
                      <a:pt x="17374" y="12000"/>
                    </a:lnTo>
                    <a:lnTo>
                      <a:pt x="17374" y="11400"/>
                    </a:lnTo>
                    <a:lnTo>
                      <a:pt x="17374" y="11400"/>
                    </a:lnTo>
                    <a:lnTo>
                      <a:pt x="17374" y="11400"/>
                    </a:lnTo>
                    <a:lnTo>
                      <a:pt x="17374" y="11400"/>
                    </a:lnTo>
                    <a:lnTo>
                      <a:pt x="17374" y="11400"/>
                    </a:lnTo>
                    <a:lnTo>
                      <a:pt x="17374" y="11400"/>
                    </a:lnTo>
                    <a:lnTo>
                      <a:pt x="17374" y="11400"/>
                    </a:lnTo>
                    <a:lnTo>
                      <a:pt x="17374" y="10800"/>
                    </a:lnTo>
                    <a:lnTo>
                      <a:pt x="17374" y="10800"/>
                    </a:lnTo>
                    <a:lnTo>
                      <a:pt x="17374" y="10800"/>
                    </a:lnTo>
                    <a:lnTo>
                      <a:pt x="17374" y="10800"/>
                    </a:lnTo>
                    <a:lnTo>
                      <a:pt x="17374" y="10800"/>
                    </a:lnTo>
                    <a:lnTo>
                      <a:pt x="17374" y="10800"/>
                    </a:lnTo>
                    <a:lnTo>
                      <a:pt x="17374" y="10800"/>
                    </a:lnTo>
                    <a:lnTo>
                      <a:pt x="16904" y="10200"/>
                    </a:lnTo>
                    <a:lnTo>
                      <a:pt x="16904" y="10200"/>
                    </a:lnTo>
                    <a:lnTo>
                      <a:pt x="16904" y="10200"/>
                    </a:lnTo>
                    <a:lnTo>
                      <a:pt x="16904" y="10200"/>
                    </a:lnTo>
                    <a:lnTo>
                      <a:pt x="16904" y="10200"/>
                    </a:lnTo>
                    <a:lnTo>
                      <a:pt x="16904" y="10200"/>
                    </a:lnTo>
                    <a:lnTo>
                      <a:pt x="16904" y="10200"/>
                    </a:lnTo>
                    <a:lnTo>
                      <a:pt x="16904" y="10200"/>
                    </a:lnTo>
                    <a:lnTo>
                      <a:pt x="16904" y="9600"/>
                    </a:lnTo>
                    <a:lnTo>
                      <a:pt x="16904" y="9600"/>
                    </a:lnTo>
                    <a:lnTo>
                      <a:pt x="16904" y="9600"/>
                    </a:lnTo>
                    <a:lnTo>
                      <a:pt x="16904" y="9600"/>
                    </a:lnTo>
                    <a:lnTo>
                      <a:pt x="16904" y="9600"/>
                    </a:lnTo>
                    <a:lnTo>
                      <a:pt x="16904" y="9600"/>
                    </a:lnTo>
                    <a:lnTo>
                      <a:pt x="16904" y="9000"/>
                    </a:lnTo>
                    <a:lnTo>
                      <a:pt x="16904" y="9000"/>
                    </a:lnTo>
                    <a:lnTo>
                      <a:pt x="16904" y="9000"/>
                    </a:lnTo>
                    <a:lnTo>
                      <a:pt x="16904" y="9000"/>
                    </a:lnTo>
                    <a:lnTo>
                      <a:pt x="16904" y="9000"/>
                    </a:lnTo>
                    <a:lnTo>
                      <a:pt x="16904" y="9000"/>
                    </a:lnTo>
                    <a:lnTo>
                      <a:pt x="16904" y="9000"/>
                    </a:lnTo>
                    <a:lnTo>
                      <a:pt x="16904" y="8400"/>
                    </a:lnTo>
                    <a:lnTo>
                      <a:pt x="16904" y="8400"/>
                    </a:lnTo>
                    <a:lnTo>
                      <a:pt x="16904" y="8400"/>
                    </a:lnTo>
                    <a:lnTo>
                      <a:pt x="16904" y="8400"/>
                    </a:lnTo>
                    <a:lnTo>
                      <a:pt x="16904" y="8400"/>
                    </a:lnTo>
                    <a:lnTo>
                      <a:pt x="16904" y="8400"/>
                    </a:lnTo>
                    <a:lnTo>
                      <a:pt x="16904" y="8400"/>
                    </a:lnTo>
                    <a:lnTo>
                      <a:pt x="16904" y="7800"/>
                    </a:lnTo>
                    <a:lnTo>
                      <a:pt x="16904" y="7800"/>
                    </a:lnTo>
                    <a:lnTo>
                      <a:pt x="16904" y="7800"/>
                    </a:lnTo>
                    <a:lnTo>
                      <a:pt x="16904" y="7800"/>
                    </a:lnTo>
                    <a:lnTo>
                      <a:pt x="16904" y="7800"/>
                    </a:lnTo>
                    <a:lnTo>
                      <a:pt x="16904" y="7800"/>
                    </a:lnTo>
                    <a:lnTo>
                      <a:pt x="16904" y="7800"/>
                    </a:lnTo>
                    <a:lnTo>
                      <a:pt x="16904" y="7200"/>
                    </a:lnTo>
                    <a:lnTo>
                      <a:pt x="16904" y="7200"/>
                    </a:lnTo>
                    <a:lnTo>
                      <a:pt x="16904" y="7200"/>
                    </a:lnTo>
                    <a:lnTo>
                      <a:pt x="16904" y="7200"/>
                    </a:lnTo>
                    <a:lnTo>
                      <a:pt x="16904" y="7200"/>
                    </a:lnTo>
                    <a:lnTo>
                      <a:pt x="16904" y="7200"/>
                    </a:lnTo>
                    <a:lnTo>
                      <a:pt x="16904" y="7200"/>
                    </a:lnTo>
                    <a:lnTo>
                      <a:pt x="16904" y="6600"/>
                    </a:lnTo>
                    <a:lnTo>
                      <a:pt x="16904" y="6600"/>
                    </a:lnTo>
                    <a:lnTo>
                      <a:pt x="16904" y="6600"/>
                    </a:lnTo>
                    <a:lnTo>
                      <a:pt x="16904" y="6600"/>
                    </a:lnTo>
                    <a:lnTo>
                      <a:pt x="16904" y="6600"/>
                    </a:lnTo>
                    <a:lnTo>
                      <a:pt x="16904" y="6600"/>
                    </a:lnTo>
                    <a:lnTo>
                      <a:pt x="16904" y="6600"/>
                    </a:lnTo>
                    <a:lnTo>
                      <a:pt x="16904" y="6000"/>
                    </a:lnTo>
                    <a:lnTo>
                      <a:pt x="16904" y="6000"/>
                    </a:lnTo>
                    <a:lnTo>
                      <a:pt x="16904" y="6000"/>
                    </a:lnTo>
                    <a:lnTo>
                      <a:pt x="16904" y="6000"/>
                    </a:lnTo>
                    <a:lnTo>
                      <a:pt x="16904" y="6000"/>
                    </a:lnTo>
                    <a:lnTo>
                      <a:pt x="16904" y="6000"/>
                    </a:lnTo>
                    <a:lnTo>
                      <a:pt x="16904" y="5400"/>
                    </a:lnTo>
                    <a:lnTo>
                      <a:pt x="16904" y="5400"/>
                    </a:lnTo>
                    <a:lnTo>
                      <a:pt x="16904" y="5400"/>
                    </a:lnTo>
                    <a:lnTo>
                      <a:pt x="16904" y="5400"/>
                    </a:lnTo>
                    <a:lnTo>
                      <a:pt x="16904" y="5400"/>
                    </a:lnTo>
                    <a:lnTo>
                      <a:pt x="16904" y="5400"/>
                    </a:lnTo>
                    <a:lnTo>
                      <a:pt x="16904" y="5400"/>
                    </a:lnTo>
                    <a:lnTo>
                      <a:pt x="16904" y="4800"/>
                    </a:lnTo>
                    <a:lnTo>
                      <a:pt x="16904" y="4800"/>
                    </a:lnTo>
                    <a:lnTo>
                      <a:pt x="16904" y="4800"/>
                    </a:lnTo>
                    <a:lnTo>
                      <a:pt x="16904" y="4800"/>
                    </a:lnTo>
                    <a:lnTo>
                      <a:pt x="16904" y="4800"/>
                    </a:lnTo>
                    <a:lnTo>
                      <a:pt x="16904" y="4800"/>
                    </a:lnTo>
                    <a:lnTo>
                      <a:pt x="16904" y="4800"/>
                    </a:lnTo>
                    <a:lnTo>
                      <a:pt x="16904" y="4200"/>
                    </a:lnTo>
                    <a:lnTo>
                      <a:pt x="16904" y="4200"/>
                    </a:lnTo>
                    <a:lnTo>
                      <a:pt x="16904" y="4200"/>
                    </a:lnTo>
                    <a:lnTo>
                      <a:pt x="16904" y="4200"/>
                    </a:lnTo>
                    <a:lnTo>
                      <a:pt x="16904" y="4200"/>
                    </a:lnTo>
                    <a:lnTo>
                      <a:pt x="16904" y="4200"/>
                    </a:lnTo>
                    <a:lnTo>
                      <a:pt x="16904" y="4200"/>
                    </a:lnTo>
                    <a:lnTo>
                      <a:pt x="16904" y="3600"/>
                    </a:lnTo>
                    <a:lnTo>
                      <a:pt x="16904" y="3600"/>
                    </a:lnTo>
                    <a:lnTo>
                      <a:pt x="16904" y="3600"/>
                    </a:lnTo>
                    <a:lnTo>
                      <a:pt x="16904" y="3600"/>
                    </a:lnTo>
                    <a:lnTo>
                      <a:pt x="16904" y="3600"/>
                    </a:lnTo>
                    <a:lnTo>
                      <a:pt x="16904" y="3600"/>
                    </a:lnTo>
                    <a:lnTo>
                      <a:pt x="16904" y="3600"/>
                    </a:lnTo>
                    <a:lnTo>
                      <a:pt x="16904" y="3000"/>
                    </a:lnTo>
                    <a:lnTo>
                      <a:pt x="16904" y="3000"/>
                    </a:lnTo>
                    <a:lnTo>
                      <a:pt x="16904" y="3000"/>
                    </a:lnTo>
                    <a:lnTo>
                      <a:pt x="16904" y="3000"/>
                    </a:lnTo>
                    <a:lnTo>
                      <a:pt x="16904" y="3000"/>
                    </a:lnTo>
                    <a:lnTo>
                      <a:pt x="16904" y="3000"/>
                    </a:lnTo>
                    <a:lnTo>
                      <a:pt x="16904" y="3000"/>
                    </a:lnTo>
                    <a:lnTo>
                      <a:pt x="16904" y="2400"/>
                    </a:lnTo>
                    <a:lnTo>
                      <a:pt x="16904" y="2400"/>
                    </a:lnTo>
                    <a:lnTo>
                      <a:pt x="16904" y="2400"/>
                    </a:lnTo>
                    <a:lnTo>
                      <a:pt x="16904" y="2400"/>
                    </a:lnTo>
                    <a:lnTo>
                      <a:pt x="16904" y="2400"/>
                    </a:lnTo>
                    <a:lnTo>
                      <a:pt x="16904" y="1800"/>
                    </a:lnTo>
                    <a:lnTo>
                      <a:pt x="16904" y="1800"/>
                    </a:lnTo>
                    <a:lnTo>
                      <a:pt x="16904" y="1800"/>
                    </a:lnTo>
                    <a:lnTo>
                      <a:pt x="16904" y="1800"/>
                    </a:lnTo>
                    <a:lnTo>
                      <a:pt x="16904" y="1800"/>
                    </a:lnTo>
                    <a:lnTo>
                      <a:pt x="16904" y="1800"/>
                    </a:lnTo>
                    <a:lnTo>
                      <a:pt x="16904" y="1800"/>
                    </a:lnTo>
                    <a:lnTo>
                      <a:pt x="16904" y="1200"/>
                    </a:lnTo>
                    <a:lnTo>
                      <a:pt x="16904" y="1200"/>
                    </a:lnTo>
                    <a:lnTo>
                      <a:pt x="16904" y="1200"/>
                    </a:lnTo>
                    <a:lnTo>
                      <a:pt x="16904" y="1200"/>
                    </a:lnTo>
                    <a:lnTo>
                      <a:pt x="16904" y="1200"/>
                    </a:lnTo>
                    <a:lnTo>
                      <a:pt x="16904" y="1200"/>
                    </a:lnTo>
                    <a:lnTo>
                      <a:pt x="17374" y="1200"/>
                    </a:lnTo>
                    <a:lnTo>
                      <a:pt x="17374" y="600"/>
                    </a:lnTo>
                    <a:lnTo>
                      <a:pt x="17374" y="600"/>
                    </a:lnTo>
                    <a:lnTo>
                      <a:pt x="17374" y="600"/>
                    </a:lnTo>
                    <a:lnTo>
                      <a:pt x="17374" y="600"/>
                    </a:lnTo>
                    <a:lnTo>
                      <a:pt x="17374" y="600"/>
                    </a:lnTo>
                    <a:lnTo>
                      <a:pt x="17374" y="600"/>
                    </a:lnTo>
                    <a:lnTo>
                      <a:pt x="17374" y="0"/>
                    </a:lnTo>
                    <a:lnTo>
                      <a:pt x="17374" y="0"/>
                    </a:lnTo>
                    <a:lnTo>
                      <a:pt x="17374" y="0"/>
                    </a:lnTo>
                    <a:lnTo>
                      <a:pt x="0" y="16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72" name="Shape 1272"/>
              <p:cNvSpPr/>
              <p:nvPr/>
            </p:nvSpPr>
            <p:spPr>
              <a:xfrm>
                <a:off x="1101725" y="1770062"/>
                <a:ext cx="12700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1600"/>
                    </a:move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13500" y="19636"/>
                    </a:lnTo>
                    <a:lnTo>
                      <a:pt x="13500" y="17673"/>
                    </a:lnTo>
                    <a:lnTo>
                      <a:pt x="13500" y="17673"/>
                    </a:lnTo>
                    <a:lnTo>
                      <a:pt x="13500" y="15709"/>
                    </a:lnTo>
                    <a:lnTo>
                      <a:pt x="16200" y="13745"/>
                    </a:lnTo>
                    <a:lnTo>
                      <a:pt x="16200" y="11782"/>
                    </a:lnTo>
                    <a:lnTo>
                      <a:pt x="16200" y="11782"/>
                    </a:lnTo>
                    <a:lnTo>
                      <a:pt x="16200" y="9818"/>
                    </a:lnTo>
                    <a:lnTo>
                      <a:pt x="16200" y="9818"/>
                    </a:lnTo>
                    <a:lnTo>
                      <a:pt x="18900" y="7855"/>
                    </a:lnTo>
                    <a:lnTo>
                      <a:pt x="18900" y="5891"/>
                    </a:lnTo>
                    <a:lnTo>
                      <a:pt x="18900" y="5891"/>
                    </a:lnTo>
                    <a:lnTo>
                      <a:pt x="21600" y="3927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8100" y="1964"/>
                    </a:lnTo>
                    <a:lnTo>
                      <a:pt x="8100" y="3927"/>
                    </a:lnTo>
                    <a:lnTo>
                      <a:pt x="8100" y="5891"/>
                    </a:lnTo>
                    <a:lnTo>
                      <a:pt x="5400" y="7855"/>
                    </a:lnTo>
                    <a:lnTo>
                      <a:pt x="5400" y="7855"/>
                    </a:lnTo>
                    <a:lnTo>
                      <a:pt x="5400" y="9818"/>
                    </a:lnTo>
                    <a:lnTo>
                      <a:pt x="5400" y="9818"/>
                    </a:lnTo>
                    <a:lnTo>
                      <a:pt x="2700" y="13745"/>
                    </a:lnTo>
                    <a:lnTo>
                      <a:pt x="2700" y="15709"/>
                    </a:lnTo>
                    <a:lnTo>
                      <a:pt x="2700" y="15709"/>
                    </a:lnTo>
                    <a:lnTo>
                      <a:pt x="2700" y="15709"/>
                    </a:lnTo>
                    <a:lnTo>
                      <a:pt x="0" y="17673"/>
                    </a:lnTo>
                    <a:lnTo>
                      <a:pt x="0" y="19636"/>
                    </a:lnTo>
                    <a:lnTo>
                      <a:pt x="0" y="19636"/>
                    </a:lnTo>
                    <a:lnTo>
                      <a:pt x="10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73" name="Shape 1273"/>
              <p:cNvSpPr/>
              <p:nvPr/>
            </p:nvSpPr>
            <p:spPr>
              <a:xfrm>
                <a:off x="1090612" y="1785937"/>
                <a:ext cx="1746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4" y="21600"/>
                    </a:moveTo>
                    <a:lnTo>
                      <a:pt x="1964" y="21600"/>
                    </a:lnTo>
                    <a:lnTo>
                      <a:pt x="1964" y="21600"/>
                    </a:lnTo>
                    <a:lnTo>
                      <a:pt x="3927" y="21600"/>
                    </a:lnTo>
                    <a:lnTo>
                      <a:pt x="5891" y="19938"/>
                    </a:lnTo>
                    <a:lnTo>
                      <a:pt x="5891" y="19938"/>
                    </a:lnTo>
                    <a:lnTo>
                      <a:pt x="7855" y="19938"/>
                    </a:lnTo>
                    <a:lnTo>
                      <a:pt x="7855" y="19938"/>
                    </a:lnTo>
                    <a:lnTo>
                      <a:pt x="9818" y="18277"/>
                    </a:lnTo>
                    <a:lnTo>
                      <a:pt x="9818" y="18277"/>
                    </a:lnTo>
                    <a:lnTo>
                      <a:pt x="11782" y="16615"/>
                    </a:lnTo>
                    <a:lnTo>
                      <a:pt x="11782" y="16615"/>
                    </a:lnTo>
                    <a:lnTo>
                      <a:pt x="13745" y="16615"/>
                    </a:lnTo>
                    <a:lnTo>
                      <a:pt x="13745" y="14954"/>
                    </a:lnTo>
                    <a:lnTo>
                      <a:pt x="13745" y="14954"/>
                    </a:lnTo>
                    <a:lnTo>
                      <a:pt x="15709" y="13292"/>
                    </a:lnTo>
                    <a:lnTo>
                      <a:pt x="15709" y="13292"/>
                    </a:lnTo>
                    <a:lnTo>
                      <a:pt x="15709" y="13292"/>
                    </a:lnTo>
                    <a:lnTo>
                      <a:pt x="17673" y="11631"/>
                    </a:lnTo>
                    <a:lnTo>
                      <a:pt x="17673" y="9969"/>
                    </a:lnTo>
                    <a:lnTo>
                      <a:pt x="19636" y="8308"/>
                    </a:lnTo>
                    <a:lnTo>
                      <a:pt x="19636" y="6646"/>
                    </a:lnTo>
                    <a:lnTo>
                      <a:pt x="21600" y="4985"/>
                    </a:lnTo>
                    <a:lnTo>
                      <a:pt x="21600" y="1662"/>
                    </a:lnTo>
                    <a:lnTo>
                      <a:pt x="13745" y="0"/>
                    </a:lnTo>
                    <a:lnTo>
                      <a:pt x="13745" y="1662"/>
                    </a:lnTo>
                    <a:lnTo>
                      <a:pt x="11782" y="3323"/>
                    </a:lnTo>
                    <a:lnTo>
                      <a:pt x="11782" y="4985"/>
                    </a:lnTo>
                    <a:lnTo>
                      <a:pt x="9818" y="6646"/>
                    </a:lnTo>
                    <a:lnTo>
                      <a:pt x="9818" y="8308"/>
                    </a:lnTo>
                    <a:lnTo>
                      <a:pt x="9818" y="8308"/>
                    </a:lnTo>
                    <a:lnTo>
                      <a:pt x="7855" y="9969"/>
                    </a:lnTo>
                    <a:lnTo>
                      <a:pt x="7855" y="9969"/>
                    </a:lnTo>
                    <a:lnTo>
                      <a:pt x="7855" y="9969"/>
                    </a:lnTo>
                    <a:lnTo>
                      <a:pt x="7855" y="11631"/>
                    </a:lnTo>
                    <a:lnTo>
                      <a:pt x="7855" y="11631"/>
                    </a:lnTo>
                    <a:lnTo>
                      <a:pt x="5891" y="11631"/>
                    </a:lnTo>
                    <a:lnTo>
                      <a:pt x="5891" y="11631"/>
                    </a:lnTo>
                    <a:lnTo>
                      <a:pt x="5891" y="13292"/>
                    </a:lnTo>
                    <a:lnTo>
                      <a:pt x="3927" y="13292"/>
                    </a:lnTo>
                    <a:lnTo>
                      <a:pt x="3927" y="13292"/>
                    </a:lnTo>
                    <a:lnTo>
                      <a:pt x="3927" y="13292"/>
                    </a:lnTo>
                    <a:lnTo>
                      <a:pt x="1964" y="13292"/>
                    </a:lnTo>
                    <a:lnTo>
                      <a:pt x="1964" y="13292"/>
                    </a:lnTo>
                    <a:lnTo>
                      <a:pt x="1964" y="14954"/>
                    </a:lnTo>
                    <a:lnTo>
                      <a:pt x="0" y="14954"/>
                    </a:lnTo>
                    <a:lnTo>
                      <a:pt x="0" y="14954"/>
                    </a:lnTo>
                    <a:lnTo>
                      <a:pt x="0" y="14954"/>
                    </a:lnTo>
                    <a:lnTo>
                      <a:pt x="196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74" name="Shape 1274"/>
              <p:cNvSpPr/>
              <p:nvPr/>
            </p:nvSpPr>
            <p:spPr>
              <a:xfrm>
                <a:off x="1065212" y="1800225"/>
                <a:ext cx="26988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082" y="21600"/>
                    </a:moveTo>
                    <a:lnTo>
                      <a:pt x="5082" y="21600"/>
                    </a:lnTo>
                    <a:lnTo>
                      <a:pt x="5082" y="19440"/>
                    </a:lnTo>
                    <a:lnTo>
                      <a:pt x="5082" y="19440"/>
                    </a:lnTo>
                    <a:lnTo>
                      <a:pt x="5082" y="19440"/>
                    </a:lnTo>
                    <a:lnTo>
                      <a:pt x="5082" y="19440"/>
                    </a:lnTo>
                    <a:lnTo>
                      <a:pt x="6353" y="19440"/>
                    </a:lnTo>
                    <a:lnTo>
                      <a:pt x="6353" y="17280"/>
                    </a:lnTo>
                    <a:lnTo>
                      <a:pt x="6353" y="17280"/>
                    </a:lnTo>
                    <a:lnTo>
                      <a:pt x="6353" y="17280"/>
                    </a:lnTo>
                    <a:lnTo>
                      <a:pt x="7624" y="17280"/>
                    </a:lnTo>
                    <a:lnTo>
                      <a:pt x="7624" y="15120"/>
                    </a:lnTo>
                    <a:lnTo>
                      <a:pt x="7624" y="15120"/>
                    </a:lnTo>
                    <a:lnTo>
                      <a:pt x="8894" y="15120"/>
                    </a:lnTo>
                    <a:lnTo>
                      <a:pt x="10165" y="15120"/>
                    </a:lnTo>
                    <a:lnTo>
                      <a:pt x="10165" y="12960"/>
                    </a:lnTo>
                    <a:lnTo>
                      <a:pt x="11435" y="12960"/>
                    </a:lnTo>
                    <a:lnTo>
                      <a:pt x="12706" y="12960"/>
                    </a:lnTo>
                    <a:lnTo>
                      <a:pt x="13976" y="12960"/>
                    </a:lnTo>
                    <a:lnTo>
                      <a:pt x="15247" y="10800"/>
                    </a:lnTo>
                    <a:lnTo>
                      <a:pt x="19059" y="10800"/>
                    </a:lnTo>
                    <a:lnTo>
                      <a:pt x="21600" y="8640"/>
                    </a:lnTo>
                    <a:lnTo>
                      <a:pt x="20329" y="0"/>
                    </a:lnTo>
                    <a:lnTo>
                      <a:pt x="17788" y="0"/>
                    </a:lnTo>
                    <a:lnTo>
                      <a:pt x="13976" y="2160"/>
                    </a:lnTo>
                    <a:lnTo>
                      <a:pt x="12706" y="2160"/>
                    </a:lnTo>
                    <a:lnTo>
                      <a:pt x="11435" y="4320"/>
                    </a:lnTo>
                    <a:lnTo>
                      <a:pt x="10165" y="4320"/>
                    </a:lnTo>
                    <a:lnTo>
                      <a:pt x="8894" y="6480"/>
                    </a:lnTo>
                    <a:lnTo>
                      <a:pt x="7624" y="6480"/>
                    </a:lnTo>
                    <a:lnTo>
                      <a:pt x="6353" y="6480"/>
                    </a:lnTo>
                    <a:lnTo>
                      <a:pt x="5082" y="8640"/>
                    </a:lnTo>
                    <a:lnTo>
                      <a:pt x="5082" y="8640"/>
                    </a:lnTo>
                    <a:lnTo>
                      <a:pt x="5082" y="8640"/>
                    </a:lnTo>
                    <a:lnTo>
                      <a:pt x="3812" y="8640"/>
                    </a:lnTo>
                    <a:lnTo>
                      <a:pt x="3812" y="10800"/>
                    </a:lnTo>
                    <a:lnTo>
                      <a:pt x="2541" y="10800"/>
                    </a:lnTo>
                    <a:lnTo>
                      <a:pt x="2541" y="10800"/>
                    </a:lnTo>
                    <a:lnTo>
                      <a:pt x="1271" y="12960"/>
                    </a:lnTo>
                    <a:lnTo>
                      <a:pt x="1271" y="12960"/>
                    </a:lnTo>
                    <a:lnTo>
                      <a:pt x="1271" y="12960"/>
                    </a:lnTo>
                    <a:lnTo>
                      <a:pt x="0" y="15120"/>
                    </a:lnTo>
                    <a:lnTo>
                      <a:pt x="0" y="15120"/>
                    </a:lnTo>
                    <a:lnTo>
                      <a:pt x="0" y="15120"/>
                    </a:lnTo>
                    <a:lnTo>
                      <a:pt x="5082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75" name="Shape 1275"/>
              <p:cNvSpPr/>
              <p:nvPr/>
            </p:nvSpPr>
            <p:spPr>
              <a:xfrm>
                <a:off x="1062037" y="1811337"/>
                <a:ext cx="9526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200"/>
                    </a:moveTo>
                    <a:lnTo>
                      <a:pt x="21600" y="19200"/>
                    </a:lnTo>
                    <a:lnTo>
                      <a:pt x="21600" y="19200"/>
                    </a:lnTo>
                    <a:lnTo>
                      <a:pt x="21600" y="18000"/>
                    </a:lnTo>
                    <a:lnTo>
                      <a:pt x="18000" y="18000"/>
                    </a:lnTo>
                    <a:lnTo>
                      <a:pt x="18000" y="16800"/>
                    </a:lnTo>
                    <a:lnTo>
                      <a:pt x="18000" y="16800"/>
                    </a:lnTo>
                    <a:lnTo>
                      <a:pt x="18000" y="15600"/>
                    </a:lnTo>
                    <a:lnTo>
                      <a:pt x="18000" y="15600"/>
                    </a:lnTo>
                    <a:lnTo>
                      <a:pt x="18000" y="14400"/>
                    </a:lnTo>
                    <a:lnTo>
                      <a:pt x="18000" y="14400"/>
                    </a:lnTo>
                    <a:lnTo>
                      <a:pt x="18000" y="13200"/>
                    </a:lnTo>
                    <a:lnTo>
                      <a:pt x="14400" y="13200"/>
                    </a:lnTo>
                    <a:lnTo>
                      <a:pt x="14400" y="12000"/>
                    </a:lnTo>
                    <a:lnTo>
                      <a:pt x="14400" y="12000"/>
                    </a:lnTo>
                    <a:lnTo>
                      <a:pt x="14400" y="12000"/>
                    </a:lnTo>
                    <a:lnTo>
                      <a:pt x="14400" y="10800"/>
                    </a:lnTo>
                    <a:lnTo>
                      <a:pt x="14400" y="10800"/>
                    </a:lnTo>
                    <a:lnTo>
                      <a:pt x="14400" y="9600"/>
                    </a:lnTo>
                    <a:lnTo>
                      <a:pt x="14400" y="9600"/>
                    </a:lnTo>
                    <a:lnTo>
                      <a:pt x="14400" y="8400"/>
                    </a:lnTo>
                    <a:lnTo>
                      <a:pt x="14400" y="8400"/>
                    </a:lnTo>
                    <a:lnTo>
                      <a:pt x="14400" y="7200"/>
                    </a:lnTo>
                    <a:lnTo>
                      <a:pt x="14400" y="7200"/>
                    </a:lnTo>
                    <a:lnTo>
                      <a:pt x="14400" y="6000"/>
                    </a:lnTo>
                    <a:lnTo>
                      <a:pt x="18000" y="6000"/>
                    </a:lnTo>
                    <a:lnTo>
                      <a:pt x="18000" y="6000"/>
                    </a:lnTo>
                    <a:lnTo>
                      <a:pt x="18000" y="4800"/>
                    </a:lnTo>
                    <a:lnTo>
                      <a:pt x="18000" y="4800"/>
                    </a:lnTo>
                    <a:lnTo>
                      <a:pt x="18000" y="4800"/>
                    </a:lnTo>
                    <a:lnTo>
                      <a:pt x="18000" y="3600"/>
                    </a:lnTo>
                    <a:lnTo>
                      <a:pt x="18000" y="3600"/>
                    </a:lnTo>
                    <a:lnTo>
                      <a:pt x="18000" y="3600"/>
                    </a:lnTo>
                    <a:lnTo>
                      <a:pt x="21600" y="3600"/>
                    </a:lnTo>
                    <a:lnTo>
                      <a:pt x="7200" y="0"/>
                    </a:lnTo>
                    <a:lnTo>
                      <a:pt x="7200" y="1200"/>
                    </a:lnTo>
                    <a:lnTo>
                      <a:pt x="3600" y="1200"/>
                    </a:lnTo>
                    <a:lnTo>
                      <a:pt x="3600" y="2400"/>
                    </a:lnTo>
                    <a:lnTo>
                      <a:pt x="3600" y="2400"/>
                    </a:lnTo>
                    <a:lnTo>
                      <a:pt x="3600" y="3600"/>
                    </a:lnTo>
                    <a:lnTo>
                      <a:pt x="3600" y="3600"/>
                    </a:lnTo>
                    <a:lnTo>
                      <a:pt x="0" y="4800"/>
                    </a:lnTo>
                    <a:lnTo>
                      <a:pt x="0" y="4800"/>
                    </a:lnTo>
                    <a:lnTo>
                      <a:pt x="0" y="6000"/>
                    </a:lnTo>
                    <a:lnTo>
                      <a:pt x="0" y="6000"/>
                    </a:lnTo>
                    <a:lnTo>
                      <a:pt x="0" y="7200"/>
                    </a:lnTo>
                    <a:lnTo>
                      <a:pt x="0" y="7200"/>
                    </a:lnTo>
                    <a:lnTo>
                      <a:pt x="0" y="8400"/>
                    </a:lnTo>
                    <a:lnTo>
                      <a:pt x="0" y="9600"/>
                    </a:lnTo>
                    <a:lnTo>
                      <a:pt x="0" y="9600"/>
                    </a:lnTo>
                    <a:lnTo>
                      <a:pt x="0" y="10800"/>
                    </a:lnTo>
                    <a:lnTo>
                      <a:pt x="0" y="10800"/>
                    </a:lnTo>
                    <a:lnTo>
                      <a:pt x="0" y="12000"/>
                    </a:lnTo>
                    <a:lnTo>
                      <a:pt x="0" y="12000"/>
                    </a:lnTo>
                    <a:lnTo>
                      <a:pt x="0" y="13200"/>
                    </a:lnTo>
                    <a:lnTo>
                      <a:pt x="0" y="14400"/>
                    </a:lnTo>
                    <a:lnTo>
                      <a:pt x="0" y="14400"/>
                    </a:lnTo>
                    <a:lnTo>
                      <a:pt x="0" y="15600"/>
                    </a:lnTo>
                    <a:lnTo>
                      <a:pt x="3600" y="16800"/>
                    </a:lnTo>
                    <a:lnTo>
                      <a:pt x="3600" y="16800"/>
                    </a:lnTo>
                    <a:lnTo>
                      <a:pt x="3600" y="18000"/>
                    </a:lnTo>
                    <a:lnTo>
                      <a:pt x="3600" y="18000"/>
                    </a:lnTo>
                    <a:lnTo>
                      <a:pt x="3600" y="19200"/>
                    </a:lnTo>
                    <a:lnTo>
                      <a:pt x="3600" y="19200"/>
                    </a:lnTo>
                    <a:lnTo>
                      <a:pt x="7200" y="20400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21600" y="19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76" name="Shape 1276"/>
              <p:cNvSpPr/>
              <p:nvPr/>
            </p:nvSpPr>
            <p:spPr>
              <a:xfrm>
                <a:off x="1065212" y="1836737"/>
                <a:ext cx="25401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250" y="21600"/>
                    </a:moveTo>
                    <a:lnTo>
                      <a:pt x="20250" y="21600"/>
                    </a:lnTo>
                    <a:lnTo>
                      <a:pt x="20250" y="20736"/>
                    </a:lnTo>
                    <a:lnTo>
                      <a:pt x="20250" y="20736"/>
                    </a:lnTo>
                    <a:lnTo>
                      <a:pt x="20250" y="20736"/>
                    </a:lnTo>
                    <a:lnTo>
                      <a:pt x="20250" y="19872"/>
                    </a:lnTo>
                    <a:lnTo>
                      <a:pt x="20250" y="19872"/>
                    </a:lnTo>
                    <a:lnTo>
                      <a:pt x="20250" y="19008"/>
                    </a:lnTo>
                    <a:lnTo>
                      <a:pt x="21600" y="19008"/>
                    </a:lnTo>
                    <a:lnTo>
                      <a:pt x="21600" y="19008"/>
                    </a:lnTo>
                    <a:lnTo>
                      <a:pt x="21600" y="18144"/>
                    </a:lnTo>
                    <a:lnTo>
                      <a:pt x="20250" y="18144"/>
                    </a:lnTo>
                    <a:lnTo>
                      <a:pt x="20250" y="17280"/>
                    </a:lnTo>
                    <a:lnTo>
                      <a:pt x="20250" y="17280"/>
                    </a:lnTo>
                    <a:lnTo>
                      <a:pt x="20250" y="16416"/>
                    </a:lnTo>
                    <a:lnTo>
                      <a:pt x="20250" y="15552"/>
                    </a:lnTo>
                    <a:lnTo>
                      <a:pt x="20250" y="14688"/>
                    </a:lnTo>
                    <a:lnTo>
                      <a:pt x="18900" y="14688"/>
                    </a:lnTo>
                    <a:lnTo>
                      <a:pt x="18900" y="13824"/>
                    </a:lnTo>
                    <a:lnTo>
                      <a:pt x="17550" y="12960"/>
                    </a:lnTo>
                    <a:lnTo>
                      <a:pt x="17550" y="12096"/>
                    </a:lnTo>
                    <a:lnTo>
                      <a:pt x="16200" y="11232"/>
                    </a:lnTo>
                    <a:lnTo>
                      <a:pt x="16200" y="10368"/>
                    </a:lnTo>
                    <a:lnTo>
                      <a:pt x="14850" y="9504"/>
                    </a:lnTo>
                    <a:lnTo>
                      <a:pt x="13500" y="8640"/>
                    </a:lnTo>
                    <a:lnTo>
                      <a:pt x="12150" y="6912"/>
                    </a:lnTo>
                    <a:lnTo>
                      <a:pt x="10800" y="5184"/>
                    </a:lnTo>
                    <a:lnTo>
                      <a:pt x="9450" y="4320"/>
                    </a:lnTo>
                    <a:lnTo>
                      <a:pt x="8100" y="3456"/>
                    </a:lnTo>
                    <a:lnTo>
                      <a:pt x="6750" y="1728"/>
                    </a:lnTo>
                    <a:lnTo>
                      <a:pt x="6750" y="1728"/>
                    </a:lnTo>
                    <a:lnTo>
                      <a:pt x="6750" y="864"/>
                    </a:lnTo>
                    <a:lnTo>
                      <a:pt x="5400" y="864"/>
                    </a:lnTo>
                    <a:lnTo>
                      <a:pt x="5400" y="0"/>
                    </a:lnTo>
                    <a:lnTo>
                      <a:pt x="0" y="1728"/>
                    </a:lnTo>
                    <a:lnTo>
                      <a:pt x="1350" y="2592"/>
                    </a:lnTo>
                    <a:lnTo>
                      <a:pt x="1350" y="2592"/>
                    </a:lnTo>
                    <a:lnTo>
                      <a:pt x="1350" y="3456"/>
                    </a:lnTo>
                    <a:lnTo>
                      <a:pt x="2700" y="4320"/>
                    </a:lnTo>
                    <a:lnTo>
                      <a:pt x="4050" y="5184"/>
                    </a:lnTo>
                    <a:lnTo>
                      <a:pt x="5400" y="6048"/>
                    </a:lnTo>
                    <a:lnTo>
                      <a:pt x="6750" y="7776"/>
                    </a:lnTo>
                    <a:lnTo>
                      <a:pt x="8100" y="9504"/>
                    </a:lnTo>
                    <a:lnTo>
                      <a:pt x="9450" y="10368"/>
                    </a:lnTo>
                    <a:lnTo>
                      <a:pt x="10800" y="12096"/>
                    </a:lnTo>
                    <a:lnTo>
                      <a:pt x="10800" y="12096"/>
                    </a:lnTo>
                    <a:lnTo>
                      <a:pt x="12150" y="12960"/>
                    </a:lnTo>
                    <a:lnTo>
                      <a:pt x="12150" y="13824"/>
                    </a:lnTo>
                    <a:lnTo>
                      <a:pt x="13500" y="14688"/>
                    </a:lnTo>
                    <a:lnTo>
                      <a:pt x="13500" y="15552"/>
                    </a:lnTo>
                    <a:lnTo>
                      <a:pt x="13500" y="15552"/>
                    </a:lnTo>
                    <a:lnTo>
                      <a:pt x="14850" y="16416"/>
                    </a:lnTo>
                    <a:lnTo>
                      <a:pt x="14850" y="16416"/>
                    </a:lnTo>
                    <a:lnTo>
                      <a:pt x="14850" y="17280"/>
                    </a:lnTo>
                    <a:lnTo>
                      <a:pt x="14850" y="18144"/>
                    </a:lnTo>
                    <a:lnTo>
                      <a:pt x="14850" y="18144"/>
                    </a:lnTo>
                    <a:lnTo>
                      <a:pt x="14850" y="18144"/>
                    </a:lnTo>
                    <a:lnTo>
                      <a:pt x="14850" y="18144"/>
                    </a:lnTo>
                    <a:lnTo>
                      <a:pt x="14850" y="19008"/>
                    </a:lnTo>
                    <a:lnTo>
                      <a:pt x="14850" y="19008"/>
                    </a:lnTo>
                    <a:lnTo>
                      <a:pt x="14850" y="19008"/>
                    </a:lnTo>
                    <a:lnTo>
                      <a:pt x="14850" y="19008"/>
                    </a:lnTo>
                    <a:lnTo>
                      <a:pt x="14850" y="19008"/>
                    </a:lnTo>
                    <a:lnTo>
                      <a:pt x="14850" y="19008"/>
                    </a:lnTo>
                    <a:lnTo>
                      <a:pt x="14850" y="19008"/>
                    </a:lnTo>
                    <a:lnTo>
                      <a:pt x="14850" y="19008"/>
                    </a:lnTo>
                    <a:lnTo>
                      <a:pt x="14850" y="19872"/>
                    </a:lnTo>
                    <a:lnTo>
                      <a:pt x="14850" y="19872"/>
                    </a:lnTo>
                    <a:lnTo>
                      <a:pt x="2025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77" name="Shape 1277"/>
              <p:cNvSpPr/>
              <p:nvPr/>
            </p:nvSpPr>
            <p:spPr>
              <a:xfrm>
                <a:off x="1044575" y="1870075"/>
                <a:ext cx="44450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5429"/>
                    </a:moveTo>
                    <a:lnTo>
                      <a:pt x="0" y="15429"/>
                    </a:lnTo>
                    <a:lnTo>
                      <a:pt x="1543" y="15429"/>
                    </a:lnTo>
                    <a:lnTo>
                      <a:pt x="3086" y="15429"/>
                    </a:lnTo>
                    <a:lnTo>
                      <a:pt x="4629" y="18514"/>
                    </a:lnTo>
                    <a:lnTo>
                      <a:pt x="6171" y="18514"/>
                    </a:lnTo>
                    <a:lnTo>
                      <a:pt x="7714" y="21600"/>
                    </a:lnTo>
                    <a:lnTo>
                      <a:pt x="9257" y="21600"/>
                    </a:lnTo>
                    <a:lnTo>
                      <a:pt x="10029" y="21600"/>
                    </a:lnTo>
                    <a:lnTo>
                      <a:pt x="10029" y="21600"/>
                    </a:lnTo>
                    <a:lnTo>
                      <a:pt x="11571" y="21600"/>
                    </a:lnTo>
                    <a:lnTo>
                      <a:pt x="11571" y="21600"/>
                    </a:lnTo>
                    <a:lnTo>
                      <a:pt x="12343" y="21600"/>
                    </a:lnTo>
                    <a:lnTo>
                      <a:pt x="13114" y="21600"/>
                    </a:lnTo>
                    <a:lnTo>
                      <a:pt x="13886" y="21600"/>
                    </a:lnTo>
                    <a:lnTo>
                      <a:pt x="14657" y="21600"/>
                    </a:lnTo>
                    <a:lnTo>
                      <a:pt x="15429" y="21600"/>
                    </a:lnTo>
                    <a:lnTo>
                      <a:pt x="16200" y="21600"/>
                    </a:lnTo>
                    <a:lnTo>
                      <a:pt x="16971" y="21600"/>
                    </a:lnTo>
                    <a:lnTo>
                      <a:pt x="16971" y="21600"/>
                    </a:lnTo>
                    <a:lnTo>
                      <a:pt x="17743" y="21600"/>
                    </a:lnTo>
                    <a:lnTo>
                      <a:pt x="18514" y="21600"/>
                    </a:lnTo>
                    <a:lnTo>
                      <a:pt x="19286" y="18514"/>
                    </a:lnTo>
                    <a:lnTo>
                      <a:pt x="19286" y="18514"/>
                    </a:lnTo>
                    <a:lnTo>
                      <a:pt x="20057" y="18514"/>
                    </a:lnTo>
                    <a:lnTo>
                      <a:pt x="20057" y="15429"/>
                    </a:lnTo>
                    <a:lnTo>
                      <a:pt x="20057" y="15429"/>
                    </a:lnTo>
                    <a:lnTo>
                      <a:pt x="20829" y="15429"/>
                    </a:lnTo>
                    <a:lnTo>
                      <a:pt x="20829" y="15429"/>
                    </a:lnTo>
                    <a:lnTo>
                      <a:pt x="20829" y="12343"/>
                    </a:lnTo>
                    <a:lnTo>
                      <a:pt x="20829" y="12343"/>
                    </a:lnTo>
                    <a:lnTo>
                      <a:pt x="21600" y="12343"/>
                    </a:lnTo>
                    <a:lnTo>
                      <a:pt x="18514" y="6171"/>
                    </a:lnTo>
                    <a:lnTo>
                      <a:pt x="18514" y="6171"/>
                    </a:lnTo>
                    <a:lnTo>
                      <a:pt x="18514" y="6171"/>
                    </a:lnTo>
                    <a:lnTo>
                      <a:pt x="18514" y="6171"/>
                    </a:lnTo>
                    <a:lnTo>
                      <a:pt x="18514" y="6171"/>
                    </a:lnTo>
                    <a:lnTo>
                      <a:pt x="18514" y="6171"/>
                    </a:lnTo>
                    <a:lnTo>
                      <a:pt x="17743" y="6171"/>
                    </a:lnTo>
                    <a:lnTo>
                      <a:pt x="17743" y="6171"/>
                    </a:lnTo>
                    <a:lnTo>
                      <a:pt x="17743" y="6171"/>
                    </a:lnTo>
                    <a:lnTo>
                      <a:pt x="17743" y="6171"/>
                    </a:lnTo>
                    <a:lnTo>
                      <a:pt x="16971" y="9257"/>
                    </a:lnTo>
                    <a:lnTo>
                      <a:pt x="16971" y="9257"/>
                    </a:lnTo>
                    <a:lnTo>
                      <a:pt x="16971" y="9257"/>
                    </a:lnTo>
                    <a:lnTo>
                      <a:pt x="16200" y="9257"/>
                    </a:lnTo>
                    <a:lnTo>
                      <a:pt x="15429" y="9257"/>
                    </a:lnTo>
                    <a:lnTo>
                      <a:pt x="15429" y="9257"/>
                    </a:lnTo>
                    <a:lnTo>
                      <a:pt x="14657" y="9257"/>
                    </a:lnTo>
                    <a:lnTo>
                      <a:pt x="13886" y="9257"/>
                    </a:lnTo>
                    <a:lnTo>
                      <a:pt x="13114" y="9257"/>
                    </a:lnTo>
                    <a:lnTo>
                      <a:pt x="13114" y="9257"/>
                    </a:lnTo>
                    <a:lnTo>
                      <a:pt x="12343" y="9257"/>
                    </a:lnTo>
                    <a:lnTo>
                      <a:pt x="11571" y="9257"/>
                    </a:lnTo>
                    <a:lnTo>
                      <a:pt x="10800" y="9257"/>
                    </a:lnTo>
                    <a:lnTo>
                      <a:pt x="10029" y="9257"/>
                    </a:lnTo>
                    <a:lnTo>
                      <a:pt x="9257" y="9257"/>
                    </a:lnTo>
                    <a:lnTo>
                      <a:pt x="7714" y="6171"/>
                    </a:lnTo>
                    <a:lnTo>
                      <a:pt x="6943" y="6171"/>
                    </a:lnTo>
                    <a:lnTo>
                      <a:pt x="5400" y="6171"/>
                    </a:lnTo>
                    <a:lnTo>
                      <a:pt x="3857" y="3086"/>
                    </a:lnTo>
                    <a:lnTo>
                      <a:pt x="2314" y="3086"/>
                    </a:lnTo>
                    <a:lnTo>
                      <a:pt x="771" y="0"/>
                    </a:lnTo>
                    <a:lnTo>
                      <a:pt x="771" y="0"/>
                    </a:lnTo>
                    <a:lnTo>
                      <a:pt x="0" y="154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78" name="Shape 1278"/>
              <p:cNvSpPr/>
              <p:nvPr/>
            </p:nvSpPr>
            <p:spPr>
              <a:xfrm>
                <a:off x="1003300" y="1865312"/>
                <a:ext cx="42863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200" y="16200"/>
                    </a:moveTo>
                    <a:lnTo>
                      <a:pt x="3200" y="16200"/>
                    </a:lnTo>
                    <a:lnTo>
                      <a:pt x="3200" y="16200"/>
                    </a:lnTo>
                    <a:lnTo>
                      <a:pt x="3200" y="16200"/>
                    </a:lnTo>
                    <a:lnTo>
                      <a:pt x="3200" y="16200"/>
                    </a:lnTo>
                    <a:lnTo>
                      <a:pt x="3200" y="16200"/>
                    </a:lnTo>
                    <a:lnTo>
                      <a:pt x="3200" y="16200"/>
                    </a:lnTo>
                    <a:lnTo>
                      <a:pt x="4000" y="16200"/>
                    </a:lnTo>
                    <a:lnTo>
                      <a:pt x="4000" y="16200"/>
                    </a:lnTo>
                    <a:lnTo>
                      <a:pt x="4000" y="13500"/>
                    </a:lnTo>
                    <a:lnTo>
                      <a:pt x="4000" y="13500"/>
                    </a:lnTo>
                    <a:lnTo>
                      <a:pt x="4000" y="13500"/>
                    </a:lnTo>
                    <a:lnTo>
                      <a:pt x="4000" y="13500"/>
                    </a:lnTo>
                    <a:lnTo>
                      <a:pt x="4000" y="13500"/>
                    </a:lnTo>
                    <a:lnTo>
                      <a:pt x="4800" y="13500"/>
                    </a:lnTo>
                    <a:lnTo>
                      <a:pt x="4800" y="13500"/>
                    </a:lnTo>
                    <a:lnTo>
                      <a:pt x="5600" y="13500"/>
                    </a:lnTo>
                    <a:lnTo>
                      <a:pt x="6400" y="13500"/>
                    </a:lnTo>
                    <a:lnTo>
                      <a:pt x="6400" y="13500"/>
                    </a:lnTo>
                    <a:lnTo>
                      <a:pt x="7200" y="13500"/>
                    </a:lnTo>
                    <a:lnTo>
                      <a:pt x="8000" y="13500"/>
                    </a:lnTo>
                    <a:lnTo>
                      <a:pt x="8000" y="13500"/>
                    </a:lnTo>
                    <a:lnTo>
                      <a:pt x="8800" y="13500"/>
                    </a:lnTo>
                    <a:lnTo>
                      <a:pt x="9600" y="13500"/>
                    </a:lnTo>
                    <a:lnTo>
                      <a:pt x="10400" y="13500"/>
                    </a:lnTo>
                    <a:lnTo>
                      <a:pt x="11200" y="13500"/>
                    </a:lnTo>
                    <a:lnTo>
                      <a:pt x="12000" y="13500"/>
                    </a:lnTo>
                    <a:lnTo>
                      <a:pt x="12000" y="13500"/>
                    </a:lnTo>
                    <a:lnTo>
                      <a:pt x="13600" y="16200"/>
                    </a:lnTo>
                    <a:lnTo>
                      <a:pt x="15200" y="16200"/>
                    </a:lnTo>
                    <a:lnTo>
                      <a:pt x="16800" y="16200"/>
                    </a:lnTo>
                    <a:lnTo>
                      <a:pt x="18400" y="18900"/>
                    </a:lnTo>
                    <a:lnTo>
                      <a:pt x="20000" y="18900"/>
                    </a:lnTo>
                    <a:lnTo>
                      <a:pt x="20800" y="21600"/>
                    </a:lnTo>
                    <a:lnTo>
                      <a:pt x="21600" y="8100"/>
                    </a:lnTo>
                    <a:lnTo>
                      <a:pt x="20800" y="8100"/>
                    </a:lnTo>
                    <a:lnTo>
                      <a:pt x="19200" y="8100"/>
                    </a:lnTo>
                    <a:lnTo>
                      <a:pt x="17600" y="5400"/>
                    </a:lnTo>
                    <a:lnTo>
                      <a:pt x="16000" y="5400"/>
                    </a:lnTo>
                    <a:lnTo>
                      <a:pt x="14400" y="2700"/>
                    </a:lnTo>
                    <a:lnTo>
                      <a:pt x="12800" y="2700"/>
                    </a:lnTo>
                    <a:lnTo>
                      <a:pt x="12000" y="2700"/>
                    </a:lnTo>
                    <a:lnTo>
                      <a:pt x="11200" y="2700"/>
                    </a:lnTo>
                    <a:lnTo>
                      <a:pt x="10400" y="2700"/>
                    </a:lnTo>
                    <a:lnTo>
                      <a:pt x="10400" y="2700"/>
                    </a:lnTo>
                    <a:lnTo>
                      <a:pt x="9600" y="0"/>
                    </a:lnTo>
                    <a:lnTo>
                      <a:pt x="8800" y="0"/>
                    </a:lnTo>
                    <a:lnTo>
                      <a:pt x="8000" y="0"/>
                    </a:lnTo>
                    <a:lnTo>
                      <a:pt x="7200" y="0"/>
                    </a:lnTo>
                    <a:lnTo>
                      <a:pt x="6400" y="0"/>
                    </a:lnTo>
                    <a:lnTo>
                      <a:pt x="5600" y="0"/>
                    </a:lnTo>
                    <a:lnTo>
                      <a:pt x="4800" y="2700"/>
                    </a:lnTo>
                    <a:lnTo>
                      <a:pt x="4800" y="2700"/>
                    </a:lnTo>
                    <a:lnTo>
                      <a:pt x="4000" y="2700"/>
                    </a:lnTo>
                    <a:lnTo>
                      <a:pt x="3200" y="2700"/>
                    </a:lnTo>
                    <a:lnTo>
                      <a:pt x="3200" y="2700"/>
                    </a:lnTo>
                    <a:lnTo>
                      <a:pt x="2400" y="2700"/>
                    </a:lnTo>
                    <a:lnTo>
                      <a:pt x="2400" y="5400"/>
                    </a:lnTo>
                    <a:lnTo>
                      <a:pt x="2400" y="5400"/>
                    </a:lnTo>
                    <a:lnTo>
                      <a:pt x="1600" y="5400"/>
                    </a:lnTo>
                    <a:lnTo>
                      <a:pt x="1600" y="5400"/>
                    </a:lnTo>
                    <a:lnTo>
                      <a:pt x="1600" y="5400"/>
                    </a:lnTo>
                    <a:lnTo>
                      <a:pt x="800" y="8100"/>
                    </a:lnTo>
                    <a:lnTo>
                      <a:pt x="800" y="8100"/>
                    </a:lnTo>
                    <a:lnTo>
                      <a:pt x="800" y="8100"/>
                    </a:lnTo>
                    <a:lnTo>
                      <a:pt x="800" y="10800"/>
                    </a:lnTo>
                    <a:lnTo>
                      <a:pt x="0" y="10800"/>
                    </a:lnTo>
                    <a:lnTo>
                      <a:pt x="0" y="10800"/>
                    </a:lnTo>
                    <a:lnTo>
                      <a:pt x="3200" y="16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79" name="Shape 1279"/>
              <p:cNvSpPr/>
              <p:nvPr/>
            </p:nvSpPr>
            <p:spPr>
              <a:xfrm>
                <a:off x="1001712" y="1871662"/>
                <a:ext cx="238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008"/>
                    </a:moveTo>
                    <a:lnTo>
                      <a:pt x="21600" y="19008"/>
                    </a:lnTo>
                    <a:lnTo>
                      <a:pt x="20160" y="18144"/>
                    </a:lnTo>
                    <a:lnTo>
                      <a:pt x="18720" y="16416"/>
                    </a:lnTo>
                    <a:lnTo>
                      <a:pt x="17280" y="15552"/>
                    </a:lnTo>
                    <a:lnTo>
                      <a:pt x="15840" y="13824"/>
                    </a:lnTo>
                    <a:lnTo>
                      <a:pt x="14400" y="12960"/>
                    </a:lnTo>
                    <a:lnTo>
                      <a:pt x="12960" y="11232"/>
                    </a:lnTo>
                    <a:lnTo>
                      <a:pt x="11520" y="11232"/>
                    </a:lnTo>
                    <a:lnTo>
                      <a:pt x="11520" y="10368"/>
                    </a:lnTo>
                    <a:lnTo>
                      <a:pt x="11520" y="9504"/>
                    </a:lnTo>
                    <a:lnTo>
                      <a:pt x="10080" y="8640"/>
                    </a:lnTo>
                    <a:lnTo>
                      <a:pt x="10080" y="8640"/>
                    </a:lnTo>
                    <a:lnTo>
                      <a:pt x="8640" y="7776"/>
                    </a:lnTo>
                    <a:lnTo>
                      <a:pt x="8640" y="6912"/>
                    </a:lnTo>
                    <a:lnTo>
                      <a:pt x="8640" y="6912"/>
                    </a:lnTo>
                    <a:lnTo>
                      <a:pt x="7200" y="6048"/>
                    </a:lnTo>
                    <a:lnTo>
                      <a:pt x="7200" y="5184"/>
                    </a:lnTo>
                    <a:lnTo>
                      <a:pt x="7200" y="5184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3456"/>
                    </a:lnTo>
                    <a:lnTo>
                      <a:pt x="7200" y="3456"/>
                    </a:lnTo>
                    <a:lnTo>
                      <a:pt x="7200" y="2592"/>
                    </a:lnTo>
                    <a:lnTo>
                      <a:pt x="7200" y="2592"/>
                    </a:lnTo>
                    <a:lnTo>
                      <a:pt x="7200" y="2592"/>
                    </a:lnTo>
                    <a:lnTo>
                      <a:pt x="7200" y="2592"/>
                    </a:lnTo>
                    <a:lnTo>
                      <a:pt x="7200" y="2592"/>
                    </a:lnTo>
                    <a:lnTo>
                      <a:pt x="7200" y="2592"/>
                    </a:lnTo>
                    <a:lnTo>
                      <a:pt x="7200" y="1728"/>
                    </a:lnTo>
                    <a:lnTo>
                      <a:pt x="7200" y="1728"/>
                    </a:lnTo>
                    <a:lnTo>
                      <a:pt x="7200" y="1728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864"/>
                    </a:lnTo>
                    <a:lnTo>
                      <a:pt x="1440" y="864"/>
                    </a:lnTo>
                    <a:lnTo>
                      <a:pt x="1440" y="1728"/>
                    </a:lnTo>
                    <a:lnTo>
                      <a:pt x="1440" y="1728"/>
                    </a:lnTo>
                    <a:lnTo>
                      <a:pt x="0" y="1728"/>
                    </a:lnTo>
                    <a:lnTo>
                      <a:pt x="0" y="2592"/>
                    </a:lnTo>
                    <a:lnTo>
                      <a:pt x="0" y="2592"/>
                    </a:lnTo>
                    <a:lnTo>
                      <a:pt x="0" y="3456"/>
                    </a:lnTo>
                    <a:lnTo>
                      <a:pt x="0" y="4320"/>
                    </a:lnTo>
                    <a:lnTo>
                      <a:pt x="1440" y="5184"/>
                    </a:lnTo>
                    <a:lnTo>
                      <a:pt x="1440" y="5184"/>
                    </a:lnTo>
                    <a:lnTo>
                      <a:pt x="1440" y="6048"/>
                    </a:lnTo>
                    <a:lnTo>
                      <a:pt x="1440" y="6912"/>
                    </a:lnTo>
                    <a:lnTo>
                      <a:pt x="1440" y="7776"/>
                    </a:lnTo>
                    <a:lnTo>
                      <a:pt x="2880" y="7776"/>
                    </a:lnTo>
                    <a:lnTo>
                      <a:pt x="2880" y="8640"/>
                    </a:lnTo>
                    <a:lnTo>
                      <a:pt x="2880" y="9504"/>
                    </a:lnTo>
                    <a:lnTo>
                      <a:pt x="4320" y="10368"/>
                    </a:lnTo>
                    <a:lnTo>
                      <a:pt x="4320" y="11232"/>
                    </a:lnTo>
                    <a:lnTo>
                      <a:pt x="5760" y="11232"/>
                    </a:lnTo>
                    <a:lnTo>
                      <a:pt x="5760" y="12096"/>
                    </a:lnTo>
                    <a:lnTo>
                      <a:pt x="7200" y="12960"/>
                    </a:lnTo>
                    <a:lnTo>
                      <a:pt x="7200" y="13824"/>
                    </a:lnTo>
                    <a:lnTo>
                      <a:pt x="10080" y="14688"/>
                    </a:lnTo>
                    <a:lnTo>
                      <a:pt x="11520" y="16416"/>
                    </a:lnTo>
                    <a:lnTo>
                      <a:pt x="12960" y="18144"/>
                    </a:lnTo>
                    <a:lnTo>
                      <a:pt x="14400" y="19008"/>
                    </a:lnTo>
                    <a:lnTo>
                      <a:pt x="15840" y="20736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21600" y="1900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80" name="Shape 1280"/>
              <p:cNvSpPr/>
              <p:nvPr/>
            </p:nvSpPr>
            <p:spPr>
              <a:xfrm>
                <a:off x="1020762" y="1906587"/>
                <a:ext cx="238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160" y="21600"/>
                    </a:moveTo>
                    <a:lnTo>
                      <a:pt x="20160" y="21600"/>
                    </a:lnTo>
                    <a:lnTo>
                      <a:pt x="20160" y="21600"/>
                    </a:lnTo>
                    <a:lnTo>
                      <a:pt x="21600" y="21600"/>
                    </a:lnTo>
                    <a:lnTo>
                      <a:pt x="21600" y="20736"/>
                    </a:lnTo>
                    <a:lnTo>
                      <a:pt x="21600" y="20736"/>
                    </a:lnTo>
                    <a:lnTo>
                      <a:pt x="21600" y="19872"/>
                    </a:lnTo>
                    <a:lnTo>
                      <a:pt x="21600" y="19872"/>
                    </a:lnTo>
                    <a:lnTo>
                      <a:pt x="21600" y="19872"/>
                    </a:lnTo>
                    <a:lnTo>
                      <a:pt x="21600" y="19008"/>
                    </a:lnTo>
                    <a:lnTo>
                      <a:pt x="21600" y="19008"/>
                    </a:lnTo>
                    <a:lnTo>
                      <a:pt x="21600" y="18144"/>
                    </a:lnTo>
                    <a:lnTo>
                      <a:pt x="21600" y="17280"/>
                    </a:lnTo>
                    <a:lnTo>
                      <a:pt x="21600" y="16416"/>
                    </a:lnTo>
                    <a:lnTo>
                      <a:pt x="21600" y="15552"/>
                    </a:lnTo>
                    <a:lnTo>
                      <a:pt x="20160" y="15552"/>
                    </a:lnTo>
                    <a:lnTo>
                      <a:pt x="20160" y="14688"/>
                    </a:lnTo>
                    <a:lnTo>
                      <a:pt x="20160" y="13824"/>
                    </a:lnTo>
                    <a:lnTo>
                      <a:pt x="20160" y="12960"/>
                    </a:lnTo>
                    <a:lnTo>
                      <a:pt x="18720" y="12096"/>
                    </a:lnTo>
                    <a:lnTo>
                      <a:pt x="18720" y="12096"/>
                    </a:lnTo>
                    <a:lnTo>
                      <a:pt x="17280" y="11232"/>
                    </a:lnTo>
                    <a:lnTo>
                      <a:pt x="17280" y="10368"/>
                    </a:lnTo>
                    <a:lnTo>
                      <a:pt x="15840" y="9504"/>
                    </a:lnTo>
                    <a:lnTo>
                      <a:pt x="15840" y="8640"/>
                    </a:lnTo>
                    <a:lnTo>
                      <a:pt x="14400" y="8640"/>
                    </a:lnTo>
                    <a:lnTo>
                      <a:pt x="12960" y="6912"/>
                    </a:lnTo>
                    <a:lnTo>
                      <a:pt x="11520" y="5184"/>
                    </a:lnTo>
                    <a:lnTo>
                      <a:pt x="10080" y="4320"/>
                    </a:lnTo>
                    <a:lnTo>
                      <a:pt x="8640" y="2592"/>
                    </a:lnTo>
                    <a:lnTo>
                      <a:pt x="7200" y="1728"/>
                    </a:lnTo>
                    <a:lnTo>
                      <a:pt x="4320" y="0"/>
                    </a:lnTo>
                    <a:lnTo>
                      <a:pt x="0" y="2592"/>
                    </a:lnTo>
                    <a:lnTo>
                      <a:pt x="1440" y="3456"/>
                    </a:lnTo>
                    <a:lnTo>
                      <a:pt x="2880" y="5184"/>
                    </a:lnTo>
                    <a:lnTo>
                      <a:pt x="4320" y="6048"/>
                    </a:lnTo>
                    <a:lnTo>
                      <a:pt x="5760" y="7776"/>
                    </a:lnTo>
                    <a:lnTo>
                      <a:pt x="8640" y="8640"/>
                    </a:lnTo>
                    <a:lnTo>
                      <a:pt x="10080" y="10368"/>
                    </a:lnTo>
                    <a:lnTo>
                      <a:pt x="10080" y="11232"/>
                    </a:lnTo>
                    <a:lnTo>
                      <a:pt x="11520" y="12096"/>
                    </a:lnTo>
                    <a:lnTo>
                      <a:pt x="11520" y="12096"/>
                    </a:lnTo>
                    <a:lnTo>
                      <a:pt x="11520" y="12960"/>
                    </a:lnTo>
                    <a:lnTo>
                      <a:pt x="12960" y="13824"/>
                    </a:lnTo>
                    <a:lnTo>
                      <a:pt x="12960" y="13824"/>
                    </a:lnTo>
                    <a:lnTo>
                      <a:pt x="14400" y="14688"/>
                    </a:lnTo>
                    <a:lnTo>
                      <a:pt x="14400" y="15552"/>
                    </a:lnTo>
                    <a:lnTo>
                      <a:pt x="14400" y="15552"/>
                    </a:lnTo>
                    <a:lnTo>
                      <a:pt x="14400" y="16416"/>
                    </a:lnTo>
                    <a:lnTo>
                      <a:pt x="15840" y="17280"/>
                    </a:lnTo>
                    <a:lnTo>
                      <a:pt x="15840" y="17280"/>
                    </a:lnTo>
                    <a:lnTo>
                      <a:pt x="15840" y="18144"/>
                    </a:lnTo>
                    <a:lnTo>
                      <a:pt x="15840" y="18144"/>
                    </a:lnTo>
                    <a:lnTo>
                      <a:pt x="15840" y="19008"/>
                    </a:lnTo>
                    <a:lnTo>
                      <a:pt x="15840" y="19008"/>
                    </a:lnTo>
                    <a:lnTo>
                      <a:pt x="15840" y="19008"/>
                    </a:lnTo>
                    <a:lnTo>
                      <a:pt x="15840" y="19008"/>
                    </a:lnTo>
                    <a:lnTo>
                      <a:pt x="15840" y="19008"/>
                    </a:lnTo>
                    <a:lnTo>
                      <a:pt x="15840" y="19872"/>
                    </a:lnTo>
                    <a:lnTo>
                      <a:pt x="15840" y="19872"/>
                    </a:lnTo>
                    <a:lnTo>
                      <a:pt x="15840" y="19872"/>
                    </a:lnTo>
                    <a:lnTo>
                      <a:pt x="15840" y="19872"/>
                    </a:lnTo>
                    <a:lnTo>
                      <a:pt x="15840" y="19872"/>
                    </a:lnTo>
                    <a:lnTo>
                      <a:pt x="15840" y="19872"/>
                    </a:lnTo>
                    <a:lnTo>
                      <a:pt x="2016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81" name="Shape 1281"/>
              <p:cNvSpPr/>
              <p:nvPr/>
            </p:nvSpPr>
            <p:spPr>
              <a:xfrm>
                <a:off x="1000125" y="1941512"/>
                <a:ext cx="42863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2343"/>
                    </a:moveTo>
                    <a:lnTo>
                      <a:pt x="0" y="12343"/>
                    </a:lnTo>
                    <a:lnTo>
                      <a:pt x="1600" y="15429"/>
                    </a:lnTo>
                    <a:lnTo>
                      <a:pt x="2400" y="15429"/>
                    </a:lnTo>
                    <a:lnTo>
                      <a:pt x="4000" y="15429"/>
                    </a:lnTo>
                    <a:lnTo>
                      <a:pt x="5600" y="18514"/>
                    </a:lnTo>
                    <a:lnTo>
                      <a:pt x="7200" y="18514"/>
                    </a:lnTo>
                    <a:lnTo>
                      <a:pt x="8800" y="18514"/>
                    </a:lnTo>
                    <a:lnTo>
                      <a:pt x="9600" y="18514"/>
                    </a:lnTo>
                    <a:lnTo>
                      <a:pt x="10400" y="21600"/>
                    </a:lnTo>
                    <a:lnTo>
                      <a:pt x="11200" y="21600"/>
                    </a:lnTo>
                    <a:lnTo>
                      <a:pt x="12000" y="21600"/>
                    </a:lnTo>
                    <a:lnTo>
                      <a:pt x="12800" y="21600"/>
                    </a:lnTo>
                    <a:lnTo>
                      <a:pt x="13600" y="21600"/>
                    </a:lnTo>
                    <a:lnTo>
                      <a:pt x="14400" y="21600"/>
                    </a:lnTo>
                    <a:lnTo>
                      <a:pt x="15200" y="21600"/>
                    </a:lnTo>
                    <a:lnTo>
                      <a:pt x="15200" y="21600"/>
                    </a:lnTo>
                    <a:lnTo>
                      <a:pt x="16000" y="21600"/>
                    </a:lnTo>
                    <a:lnTo>
                      <a:pt x="16800" y="21600"/>
                    </a:lnTo>
                    <a:lnTo>
                      <a:pt x="17600" y="21600"/>
                    </a:lnTo>
                    <a:lnTo>
                      <a:pt x="18400" y="18514"/>
                    </a:lnTo>
                    <a:lnTo>
                      <a:pt x="18400" y="18514"/>
                    </a:lnTo>
                    <a:lnTo>
                      <a:pt x="19200" y="18514"/>
                    </a:lnTo>
                    <a:lnTo>
                      <a:pt x="20000" y="18514"/>
                    </a:lnTo>
                    <a:lnTo>
                      <a:pt x="20000" y="15429"/>
                    </a:lnTo>
                    <a:lnTo>
                      <a:pt x="20800" y="15429"/>
                    </a:lnTo>
                    <a:lnTo>
                      <a:pt x="20800" y="15429"/>
                    </a:lnTo>
                    <a:lnTo>
                      <a:pt x="20800" y="15429"/>
                    </a:lnTo>
                    <a:lnTo>
                      <a:pt x="21600" y="12343"/>
                    </a:lnTo>
                    <a:lnTo>
                      <a:pt x="21600" y="12343"/>
                    </a:lnTo>
                    <a:lnTo>
                      <a:pt x="21600" y="12343"/>
                    </a:lnTo>
                    <a:lnTo>
                      <a:pt x="21600" y="9257"/>
                    </a:lnTo>
                    <a:lnTo>
                      <a:pt x="19200" y="3086"/>
                    </a:lnTo>
                    <a:lnTo>
                      <a:pt x="19200" y="3086"/>
                    </a:lnTo>
                    <a:lnTo>
                      <a:pt x="18400" y="3086"/>
                    </a:lnTo>
                    <a:lnTo>
                      <a:pt x="18400" y="3086"/>
                    </a:lnTo>
                    <a:lnTo>
                      <a:pt x="18400" y="3086"/>
                    </a:lnTo>
                    <a:lnTo>
                      <a:pt x="18400" y="3086"/>
                    </a:lnTo>
                    <a:lnTo>
                      <a:pt x="18400" y="6171"/>
                    </a:lnTo>
                    <a:lnTo>
                      <a:pt x="18400" y="6171"/>
                    </a:lnTo>
                    <a:lnTo>
                      <a:pt x="18400" y="6171"/>
                    </a:lnTo>
                    <a:lnTo>
                      <a:pt x="17600" y="6171"/>
                    </a:lnTo>
                    <a:lnTo>
                      <a:pt x="17600" y="6171"/>
                    </a:lnTo>
                    <a:lnTo>
                      <a:pt x="17600" y="6171"/>
                    </a:lnTo>
                    <a:lnTo>
                      <a:pt x="16800" y="6171"/>
                    </a:lnTo>
                    <a:lnTo>
                      <a:pt x="16800" y="6171"/>
                    </a:lnTo>
                    <a:lnTo>
                      <a:pt x="16000" y="6171"/>
                    </a:lnTo>
                    <a:lnTo>
                      <a:pt x="15200" y="9257"/>
                    </a:lnTo>
                    <a:lnTo>
                      <a:pt x="15200" y="9257"/>
                    </a:lnTo>
                    <a:lnTo>
                      <a:pt x="14400" y="9257"/>
                    </a:lnTo>
                    <a:lnTo>
                      <a:pt x="13600" y="9257"/>
                    </a:lnTo>
                    <a:lnTo>
                      <a:pt x="12800" y="6171"/>
                    </a:lnTo>
                    <a:lnTo>
                      <a:pt x="12000" y="6171"/>
                    </a:lnTo>
                    <a:lnTo>
                      <a:pt x="11200" y="6171"/>
                    </a:lnTo>
                    <a:lnTo>
                      <a:pt x="11200" y="6171"/>
                    </a:lnTo>
                    <a:lnTo>
                      <a:pt x="10400" y="6171"/>
                    </a:lnTo>
                    <a:lnTo>
                      <a:pt x="9600" y="6171"/>
                    </a:lnTo>
                    <a:lnTo>
                      <a:pt x="8000" y="6171"/>
                    </a:lnTo>
                    <a:lnTo>
                      <a:pt x="6400" y="3086"/>
                    </a:lnTo>
                    <a:lnTo>
                      <a:pt x="4800" y="3086"/>
                    </a:lnTo>
                    <a:lnTo>
                      <a:pt x="3200" y="3086"/>
                    </a:lnTo>
                    <a:lnTo>
                      <a:pt x="1600" y="0"/>
                    </a:lnTo>
                    <a:lnTo>
                      <a:pt x="800" y="0"/>
                    </a:lnTo>
                    <a:lnTo>
                      <a:pt x="800" y="0"/>
                    </a:lnTo>
                    <a:lnTo>
                      <a:pt x="0" y="123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82" name="Shape 1282"/>
              <p:cNvSpPr/>
              <p:nvPr/>
            </p:nvSpPr>
            <p:spPr>
              <a:xfrm>
                <a:off x="958850" y="1936750"/>
                <a:ext cx="42863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200" y="18514"/>
                    </a:moveTo>
                    <a:lnTo>
                      <a:pt x="3200" y="18514"/>
                    </a:lnTo>
                    <a:lnTo>
                      <a:pt x="3200" y="18514"/>
                    </a:lnTo>
                    <a:lnTo>
                      <a:pt x="3200" y="18514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4000" y="15429"/>
                    </a:lnTo>
                    <a:lnTo>
                      <a:pt x="4000" y="15429"/>
                    </a:lnTo>
                    <a:lnTo>
                      <a:pt x="4000" y="15429"/>
                    </a:lnTo>
                    <a:lnTo>
                      <a:pt x="4800" y="15429"/>
                    </a:lnTo>
                    <a:lnTo>
                      <a:pt x="4800" y="15429"/>
                    </a:lnTo>
                    <a:lnTo>
                      <a:pt x="5600" y="12343"/>
                    </a:lnTo>
                    <a:lnTo>
                      <a:pt x="6400" y="12343"/>
                    </a:lnTo>
                    <a:lnTo>
                      <a:pt x="7200" y="12343"/>
                    </a:lnTo>
                    <a:lnTo>
                      <a:pt x="7200" y="12343"/>
                    </a:lnTo>
                    <a:lnTo>
                      <a:pt x="8000" y="15429"/>
                    </a:lnTo>
                    <a:lnTo>
                      <a:pt x="8800" y="15429"/>
                    </a:lnTo>
                    <a:lnTo>
                      <a:pt x="9600" y="15429"/>
                    </a:lnTo>
                    <a:lnTo>
                      <a:pt x="10400" y="15429"/>
                    </a:lnTo>
                    <a:lnTo>
                      <a:pt x="12000" y="15429"/>
                    </a:lnTo>
                    <a:lnTo>
                      <a:pt x="13600" y="18514"/>
                    </a:lnTo>
                    <a:lnTo>
                      <a:pt x="15200" y="18514"/>
                    </a:lnTo>
                    <a:lnTo>
                      <a:pt x="16800" y="18514"/>
                    </a:lnTo>
                    <a:lnTo>
                      <a:pt x="18400" y="21600"/>
                    </a:lnTo>
                    <a:lnTo>
                      <a:pt x="19200" y="21600"/>
                    </a:lnTo>
                    <a:lnTo>
                      <a:pt x="20800" y="21600"/>
                    </a:lnTo>
                    <a:lnTo>
                      <a:pt x="21600" y="9257"/>
                    </a:lnTo>
                    <a:lnTo>
                      <a:pt x="20000" y="9257"/>
                    </a:lnTo>
                    <a:lnTo>
                      <a:pt x="18400" y="9257"/>
                    </a:lnTo>
                    <a:lnTo>
                      <a:pt x="17600" y="6171"/>
                    </a:lnTo>
                    <a:lnTo>
                      <a:pt x="16000" y="6171"/>
                    </a:lnTo>
                    <a:lnTo>
                      <a:pt x="14400" y="3086"/>
                    </a:lnTo>
                    <a:lnTo>
                      <a:pt x="12800" y="3086"/>
                    </a:lnTo>
                    <a:lnTo>
                      <a:pt x="11200" y="3086"/>
                    </a:lnTo>
                    <a:lnTo>
                      <a:pt x="9600" y="3086"/>
                    </a:lnTo>
                    <a:lnTo>
                      <a:pt x="8800" y="0"/>
                    </a:lnTo>
                    <a:lnTo>
                      <a:pt x="8000" y="0"/>
                    </a:lnTo>
                    <a:lnTo>
                      <a:pt x="7200" y="0"/>
                    </a:lnTo>
                    <a:lnTo>
                      <a:pt x="7200" y="0"/>
                    </a:lnTo>
                    <a:lnTo>
                      <a:pt x="6400" y="0"/>
                    </a:lnTo>
                    <a:lnTo>
                      <a:pt x="5600" y="0"/>
                    </a:lnTo>
                    <a:lnTo>
                      <a:pt x="4800" y="0"/>
                    </a:lnTo>
                    <a:lnTo>
                      <a:pt x="4000" y="0"/>
                    </a:lnTo>
                    <a:lnTo>
                      <a:pt x="4000" y="3086"/>
                    </a:lnTo>
                    <a:lnTo>
                      <a:pt x="3200" y="3086"/>
                    </a:lnTo>
                    <a:lnTo>
                      <a:pt x="2400" y="3086"/>
                    </a:lnTo>
                    <a:lnTo>
                      <a:pt x="1600" y="3086"/>
                    </a:lnTo>
                    <a:lnTo>
                      <a:pt x="1600" y="6171"/>
                    </a:lnTo>
                    <a:lnTo>
                      <a:pt x="1600" y="6171"/>
                    </a:lnTo>
                    <a:lnTo>
                      <a:pt x="800" y="6171"/>
                    </a:lnTo>
                    <a:lnTo>
                      <a:pt x="800" y="6171"/>
                    </a:lnTo>
                    <a:lnTo>
                      <a:pt x="800" y="9257"/>
                    </a:lnTo>
                    <a:lnTo>
                      <a:pt x="0" y="9257"/>
                    </a:lnTo>
                    <a:lnTo>
                      <a:pt x="0" y="9257"/>
                    </a:lnTo>
                    <a:lnTo>
                      <a:pt x="0" y="9257"/>
                    </a:lnTo>
                    <a:lnTo>
                      <a:pt x="0" y="9257"/>
                    </a:lnTo>
                    <a:lnTo>
                      <a:pt x="3200" y="1851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83" name="Shape 1283"/>
              <p:cNvSpPr/>
              <p:nvPr/>
            </p:nvSpPr>
            <p:spPr>
              <a:xfrm>
                <a:off x="957262" y="1941512"/>
                <a:ext cx="238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872"/>
                    </a:moveTo>
                    <a:lnTo>
                      <a:pt x="21600" y="19872"/>
                    </a:lnTo>
                    <a:lnTo>
                      <a:pt x="20160" y="18144"/>
                    </a:lnTo>
                    <a:lnTo>
                      <a:pt x="18720" y="17280"/>
                    </a:lnTo>
                    <a:lnTo>
                      <a:pt x="17280" y="15552"/>
                    </a:lnTo>
                    <a:lnTo>
                      <a:pt x="15840" y="14688"/>
                    </a:lnTo>
                    <a:lnTo>
                      <a:pt x="14400" y="12960"/>
                    </a:lnTo>
                    <a:lnTo>
                      <a:pt x="11520" y="12096"/>
                    </a:lnTo>
                    <a:lnTo>
                      <a:pt x="11520" y="11232"/>
                    </a:lnTo>
                    <a:lnTo>
                      <a:pt x="10080" y="10368"/>
                    </a:lnTo>
                    <a:lnTo>
                      <a:pt x="10080" y="10368"/>
                    </a:lnTo>
                    <a:lnTo>
                      <a:pt x="10080" y="9504"/>
                    </a:lnTo>
                    <a:lnTo>
                      <a:pt x="8640" y="8640"/>
                    </a:lnTo>
                    <a:lnTo>
                      <a:pt x="8640" y="7776"/>
                    </a:lnTo>
                    <a:lnTo>
                      <a:pt x="8640" y="7776"/>
                    </a:lnTo>
                    <a:lnTo>
                      <a:pt x="7200" y="6912"/>
                    </a:lnTo>
                    <a:lnTo>
                      <a:pt x="7200" y="6048"/>
                    </a:lnTo>
                    <a:lnTo>
                      <a:pt x="7200" y="6048"/>
                    </a:lnTo>
                    <a:lnTo>
                      <a:pt x="7200" y="5184"/>
                    </a:lnTo>
                    <a:lnTo>
                      <a:pt x="5760" y="5184"/>
                    </a:lnTo>
                    <a:lnTo>
                      <a:pt x="5760" y="4320"/>
                    </a:lnTo>
                    <a:lnTo>
                      <a:pt x="5760" y="4320"/>
                    </a:lnTo>
                    <a:lnTo>
                      <a:pt x="5760" y="3456"/>
                    </a:lnTo>
                    <a:lnTo>
                      <a:pt x="5760" y="3456"/>
                    </a:lnTo>
                    <a:lnTo>
                      <a:pt x="5760" y="3456"/>
                    </a:lnTo>
                    <a:lnTo>
                      <a:pt x="5760" y="3456"/>
                    </a:lnTo>
                    <a:lnTo>
                      <a:pt x="5760" y="2592"/>
                    </a:lnTo>
                    <a:lnTo>
                      <a:pt x="5760" y="2592"/>
                    </a:lnTo>
                    <a:lnTo>
                      <a:pt x="5760" y="2592"/>
                    </a:lnTo>
                    <a:lnTo>
                      <a:pt x="5760" y="2592"/>
                    </a:lnTo>
                    <a:lnTo>
                      <a:pt x="7200" y="2592"/>
                    </a:lnTo>
                    <a:lnTo>
                      <a:pt x="7200" y="2592"/>
                    </a:lnTo>
                    <a:lnTo>
                      <a:pt x="1440" y="0"/>
                    </a:lnTo>
                    <a:lnTo>
                      <a:pt x="1440" y="864"/>
                    </a:lnTo>
                    <a:lnTo>
                      <a:pt x="1440" y="864"/>
                    </a:lnTo>
                    <a:lnTo>
                      <a:pt x="0" y="1728"/>
                    </a:lnTo>
                    <a:lnTo>
                      <a:pt x="0" y="1728"/>
                    </a:lnTo>
                    <a:lnTo>
                      <a:pt x="0" y="1728"/>
                    </a:lnTo>
                    <a:lnTo>
                      <a:pt x="0" y="2592"/>
                    </a:lnTo>
                    <a:lnTo>
                      <a:pt x="0" y="2592"/>
                    </a:lnTo>
                    <a:lnTo>
                      <a:pt x="0" y="3456"/>
                    </a:lnTo>
                    <a:lnTo>
                      <a:pt x="0" y="3456"/>
                    </a:lnTo>
                    <a:lnTo>
                      <a:pt x="0" y="4320"/>
                    </a:lnTo>
                    <a:lnTo>
                      <a:pt x="0" y="5184"/>
                    </a:lnTo>
                    <a:lnTo>
                      <a:pt x="0" y="6048"/>
                    </a:lnTo>
                    <a:lnTo>
                      <a:pt x="0" y="6048"/>
                    </a:lnTo>
                    <a:lnTo>
                      <a:pt x="1440" y="6912"/>
                    </a:lnTo>
                    <a:lnTo>
                      <a:pt x="1440" y="7776"/>
                    </a:lnTo>
                    <a:lnTo>
                      <a:pt x="1440" y="8640"/>
                    </a:lnTo>
                    <a:lnTo>
                      <a:pt x="2880" y="9504"/>
                    </a:lnTo>
                    <a:lnTo>
                      <a:pt x="2880" y="9504"/>
                    </a:lnTo>
                    <a:lnTo>
                      <a:pt x="2880" y="10368"/>
                    </a:lnTo>
                    <a:lnTo>
                      <a:pt x="4320" y="11232"/>
                    </a:lnTo>
                    <a:lnTo>
                      <a:pt x="4320" y="12096"/>
                    </a:lnTo>
                    <a:lnTo>
                      <a:pt x="5760" y="12096"/>
                    </a:lnTo>
                    <a:lnTo>
                      <a:pt x="5760" y="12960"/>
                    </a:lnTo>
                    <a:lnTo>
                      <a:pt x="7200" y="13824"/>
                    </a:lnTo>
                    <a:lnTo>
                      <a:pt x="8640" y="15552"/>
                    </a:lnTo>
                    <a:lnTo>
                      <a:pt x="10080" y="16416"/>
                    </a:lnTo>
                    <a:lnTo>
                      <a:pt x="11520" y="18144"/>
                    </a:lnTo>
                    <a:lnTo>
                      <a:pt x="12960" y="19872"/>
                    </a:lnTo>
                    <a:lnTo>
                      <a:pt x="15840" y="20736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21600" y="1987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84" name="Shape 1284"/>
              <p:cNvSpPr/>
              <p:nvPr/>
            </p:nvSpPr>
            <p:spPr>
              <a:xfrm>
                <a:off x="976312" y="1978025"/>
                <a:ext cx="25401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250" y="21600"/>
                    </a:moveTo>
                    <a:lnTo>
                      <a:pt x="20250" y="21600"/>
                    </a:lnTo>
                    <a:lnTo>
                      <a:pt x="20250" y="21600"/>
                    </a:lnTo>
                    <a:lnTo>
                      <a:pt x="21600" y="20661"/>
                    </a:lnTo>
                    <a:lnTo>
                      <a:pt x="21600" y="20661"/>
                    </a:lnTo>
                    <a:lnTo>
                      <a:pt x="21600" y="19722"/>
                    </a:lnTo>
                    <a:lnTo>
                      <a:pt x="21600" y="19722"/>
                    </a:lnTo>
                    <a:lnTo>
                      <a:pt x="21600" y="19722"/>
                    </a:lnTo>
                    <a:lnTo>
                      <a:pt x="21600" y="18783"/>
                    </a:lnTo>
                    <a:lnTo>
                      <a:pt x="21600" y="18783"/>
                    </a:lnTo>
                    <a:lnTo>
                      <a:pt x="21600" y="17843"/>
                    </a:lnTo>
                    <a:lnTo>
                      <a:pt x="21600" y="17843"/>
                    </a:lnTo>
                    <a:lnTo>
                      <a:pt x="21600" y="16904"/>
                    </a:lnTo>
                    <a:lnTo>
                      <a:pt x="21600" y="15965"/>
                    </a:lnTo>
                    <a:lnTo>
                      <a:pt x="20250" y="15026"/>
                    </a:lnTo>
                    <a:lnTo>
                      <a:pt x="20250" y="15026"/>
                    </a:lnTo>
                    <a:lnTo>
                      <a:pt x="20250" y="14087"/>
                    </a:lnTo>
                    <a:lnTo>
                      <a:pt x="18900" y="13148"/>
                    </a:lnTo>
                    <a:lnTo>
                      <a:pt x="18900" y="13148"/>
                    </a:lnTo>
                    <a:lnTo>
                      <a:pt x="17550" y="12209"/>
                    </a:lnTo>
                    <a:lnTo>
                      <a:pt x="17550" y="11270"/>
                    </a:lnTo>
                    <a:lnTo>
                      <a:pt x="16200" y="10330"/>
                    </a:lnTo>
                    <a:lnTo>
                      <a:pt x="14850" y="9391"/>
                    </a:lnTo>
                    <a:lnTo>
                      <a:pt x="13500" y="7513"/>
                    </a:lnTo>
                    <a:lnTo>
                      <a:pt x="12150" y="6574"/>
                    </a:lnTo>
                    <a:lnTo>
                      <a:pt x="10800" y="5635"/>
                    </a:lnTo>
                    <a:lnTo>
                      <a:pt x="9450" y="3757"/>
                    </a:lnTo>
                    <a:lnTo>
                      <a:pt x="6750" y="2817"/>
                    </a:lnTo>
                    <a:lnTo>
                      <a:pt x="5400" y="939"/>
                    </a:lnTo>
                    <a:lnTo>
                      <a:pt x="4050" y="0"/>
                    </a:lnTo>
                    <a:lnTo>
                      <a:pt x="0" y="1878"/>
                    </a:lnTo>
                    <a:lnTo>
                      <a:pt x="1350" y="3757"/>
                    </a:lnTo>
                    <a:lnTo>
                      <a:pt x="2700" y="4696"/>
                    </a:lnTo>
                    <a:lnTo>
                      <a:pt x="4050" y="6574"/>
                    </a:lnTo>
                    <a:lnTo>
                      <a:pt x="6750" y="7513"/>
                    </a:lnTo>
                    <a:lnTo>
                      <a:pt x="8100" y="9391"/>
                    </a:lnTo>
                    <a:lnTo>
                      <a:pt x="9450" y="10330"/>
                    </a:lnTo>
                    <a:lnTo>
                      <a:pt x="10800" y="12209"/>
                    </a:lnTo>
                    <a:lnTo>
                      <a:pt x="12150" y="13148"/>
                    </a:lnTo>
                    <a:lnTo>
                      <a:pt x="12150" y="13148"/>
                    </a:lnTo>
                    <a:lnTo>
                      <a:pt x="13500" y="14087"/>
                    </a:lnTo>
                    <a:lnTo>
                      <a:pt x="13500" y="15026"/>
                    </a:lnTo>
                    <a:lnTo>
                      <a:pt x="14850" y="15026"/>
                    </a:lnTo>
                    <a:lnTo>
                      <a:pt x="14850" y="15965"/>
                    </a:lnTo>
                    <a:lnTo>
                      <a:pt x="14850" y="15965"/>
                    </a:lnTo>
                    <a:lnTo>
                      <a:pt x="14850" y="16904"/>
                    </a:lnTo>
                    <a:lnTo>
                      <a:pt x="14850" y="16904"/>
                    </a:lnTo>
                    <a:lnTo>
                      <a:pt x="16200" y="17843"/>
                    </a:lnTo>
                    <a:lnTo>
                      <a:pt x="16200" y="17843"/>
                    </a:lnTo>
                    <a:lnTo>
                      <a:pt x="16200" y="18783"/>
                    </a:lnTo>
                    <a:lnTo>
                      <a:pt x="16200" y="18783"/>
                    </a:lnTo>
                    <a:lnTo>
                      <a:pt x="16200" y="18783"/>
                    </a:lnTo>
                    <a:lnTo>
                      <a:pt x="16200" y="18783"/>
                    </a:lnTo>
                    <a:lnTo>
                      <a:pt x="16200" y="18783"/>
                    </a:lnTo>
                    <a:lnTo>
                      <a:pt x="16200" y="18783"/>
                    </a:lnTo>
                    <a:lnTo>
                      <a:pt x="16200" y="18783"/>
                    </a:lnTo>
                    <a:lnTo>
                      <a:pt x="16200" y="18783"/>
                    </a:lnTo>
                    <a:lnTo>
                      <a:pt x="16200" y="19722"/>
                    </a:lnTo>
                    <a:lnTo>
                      <a:pt x="16200" y="19722"/>
                    </a:lnTo>
                    <a:lnTo>
                      <a:pt x="16200" y="19722"/>
                    </a:lnTo>
                    <a:lnTo>
                      <a:pt x="2025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85" name="Shape 1285"/>
              <p:cNvSpPr/>
              <p:nvPr/>
            </p:nvSpPr>
            <p:spPr>
              <a:xfrm>
                <a:off x="957262" y="2008187"/>
                <a:ext cx="42863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5429"/>
                    </a:moveTo>
                    <a:lnTo>
                      <a:pt x="0" y="15429"/>
                    </a:lnTo>
                    <a:lnTo>
                      <a:pt x="1600" y="15429"/>
                    </a:lnTo>
                    <a:lnTo>
                      <a:pt x="3200" y="15429"/>
                    </a:lnTo>
                    <a:lnTo>
                      <a:pt x="4800" y="18514"/>
                    </a:lnTo>
                    <a:lnTo>
                      <a:pt x="5600" y="18514"/>
                    </a:lnTo>
                    <a:lnTo>
                      <a:pt x="7200" y="18514"/>
                    </a:lnTo>
                    <a:lnTo>
                      <a:pt x="8800" y="21600"/>
                    </a:lnTo>
                    <a:lnTo>
                      <a:pt x="10400" y="21600"/>
                    </a:lnTo>
                    <a:lnTo>
                      <a:pt x="12000" y="21600"/>
                    </a:lnTo>
                    <a:lnTo>
                      <a:pt x="12800" y="21600"/>
                    </a:lnTo>
                    <a:lnTo>
                      <a:pt x="13600" y="21600"/>
                    </a:lnTo>
                    <a:lnTo>
                      <a:pt x="14400" y="21600"/>
                    </a:lnTo>
                    <a:lnTo>
                      <a:pt x="15200" y="21600"/>
                    </a:lnTo>
                    <a:lnTo>
                      <a:pt x="15200" y="21600"/>
                    </a:lnTo>
                    <a:lnTo>
                      <a:pt x="16000" y="21600"/>
                    </a:lnTo>
                    <a:lnTo>
                      <a:pt x="16800" y="21600"/>
                    </a:lnTo>
                    <a:lnTo>
                      <a:pt x="17600" y="21600"/>
                    </a:lnTo>
                    <a:lnTo>
                      <a:pt x="18400" y="21600"/>
                    </a:lnTo>
                    <a:lnTo>
                      <a:pt x="18400" y="21600"/>
                    </a:lnTo>
                    <a:lnTo>
                      <a:pt x="19200" y="18514"/>
                    </a:lnTo>
                    <a:lnTo>
                      <a:pt x="20000" y="18514"/>
                    </a:lnTo>
                    <a:lnTo>
                      <a:pt x="20000" y="18514"/>
                    </a:lnTo>
                    <a:lnTo>
                      <a:pt x="20000" y="18514"/>
                    </a:lnTo>
                    <a:lnTo>
                      <a:pt x="20800" y="15429"/>
                    </a:lnTo>
                    <a:lnTo>
                      <a:pt x="20800" y="15429"/>
                    </a:lnTo>
                    <a:lnTo>
                      <a:pt x="20800" y="15429"/>
                    </a:lnTo>
                    <a:lnTo>
                      <a:pt x="21600" y="15429"/>
                    </a:lnTo>
                    <a:lnTo>
                      <a:pt x="21600" y="12343"/>
                    </a:lnTo>
                    <a:lnTo>
                      <a:pt x="21600" y="12343"/>
                    </a:lnTo>
                    <a:lnTo>
                      <a:pt x="19200" y="6171"/>
                    </a:lnTo>
                    <a:lnTo>
                      <a:pt x="18400" y="6171"/>
                    </a:lnTo>
                    <a:lnTo>
                      <a:pt x="18400" y="6171"/>
                    </a:lnTo>
                    <a:lnTo>
                      <a:pt x="18400" y="6171"/>
                    </a:lnTo>
                    <a:lnTo>
                      <a:pt x="18400" y="6171"/>
                    </a:lnTo>
                    <a:lnTo>
                      <a:pt x="18400" y="6171"/>
                    </a:lnTo>
                    <a:lnTo>
                      <a:pt x="18400" y="6171"/>
                    </a:lnTo>
                    <a:lnTo>
                      <a:pt x="18400" y="6171"/>
                    </a:lnTo>
                    <a:lnTo>
                      <a:pt x="18400" y="6171"/>
                    </a:lnTo>
                    <a:lnTo>
                      <a:pt x="18400" y="6171"/>
                    </a:lnTo>
                    <a:lnTo>
                      <a:pt x="17600" y="6171"/>
                    </a:lnTo>
                    <a:lnTo>
                      <a:pt x="17600" y="9257"/>
                    </a:lnTo>
                    <a:lnTo>
                      <a:pt x="16800" y="9257"/>
                    </a:lnTo>
                    <a:lnTo>
                      <a:pt x="16800" y="9257"/>
                    </a:lnTo>
                    <a:lnTo>
                      <a:pt x="16000" y="9257"/>
                    </a:lnTo>
                    <a:lnTo>
                      <a:pt x="15200" y="9257"/>
                    </a:lnTo>
                    <a:lnTo>
                      <a:pt x="15200" y="9257"/>
                    </a:lnTo>
                    <a:lnTo>
                      <a:pt x="14400" y="9257"/>
                    </a:lnTo>
                    <a:lnTo>
                      <a:pt x="13600" y="9257"/>
                    </a:lnTo>
                    <a:lnTo>
                      <a:pt x="12800" y="9257"/>
                    </a:lnTo>
                    <a:lnTo>
                      <a:pt x="12800" y="9257"/>
                    </a:lnTo>
                    <a:lnTo>
                      <a:pt x="11200" y="9257"/>
                    </a:lnTo>
                    <a:lnTo>
                      <a:pt x="9600" y="6171"/>
                    </a:lnTo>
                    <a:lnTo>
                      <a:pt x="8000" y="6171"/>
                    </a:lnTo>
                    <a:lnTo>
                      <a:pt x="6400" y="6171"/>
                    </a:lnTo>
                    <a:lnTo>
                      <a:pt x="4800" y="3086"/>
                    </a:lnTo>
                    <a:lnTo>
                      <a:pt x="4000" y="3086"/>
                    </a:lnTo>
                    <a:lnTo>
                      <a:pt x="2400" y="3086"/>
                    </a:lnTo>
                    <a:lnTo>
                      <a:pt x="800" y="0"/>
                    </a:lnTo>
                    <a:lnTo>
                      <a:pt x="800" y="0"/>
                    </a:lnTo>
                    <a:lnTo>
                      <a:pt x="0" y="154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86" name="Shape 1286"/>
              <p:cNvSpPr/>
              <p:nvPr/>
            </p:nvSpPr>
            <p:spPr>
              <a:xfrm>
                <a:off x="915987" y="2005012"/>
                <a:ext cx="42863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200" y="15429"/>
                    </a:move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3200" y="12343"/>
                    </a:lnTo>
                    <a:lnTo>
                      <a:pt x="4000" y="12343"/>
                    </a:lnTo>
                    <a:lnTo>
                      <a:pt x="4000" y="12343"/>
                    </a:lnTo>
                    <a:lnTo>
                      <a:pt x="4800" y="12343"/>
                    </a:lnTo>
                    <a:lnTo>
                      <a:pt x="4800" y="12343"/>
                    </a:lnTo>
                    <a:lnTo>
                      <a:pt x="5600" y="12343"/>
                    </a:lnTo>
                    <a:lnTo>
                      <a:pt x="5600" y="12343"/>
                    </a:lnTo>
                    <a:lnTo>
                      <a:pt x="6400" y="12343"/>
                    </a:lnTo>
                    <a:lnTo>
                      <a:pt x="6400" y="12343"/>
                    </a:lnTo>
                    <a:lnTo>
                      <a:pt x="7200" y="12343"/>
                    </a:lnTo>
                    <a:lnTo>
                      <a:pt x="8000" y="12343"/>
                    </a:lnTo>
                    <a:lnTo>
                      <a:pt x="8800" y="12343"/>
                    </a:lnTo>
                    <a:lnTo>
                      <a:pt x="9600" y="12343"/>
                    </a:lnTo>
                    <a:lnTo>
                      <a:pt x="10400" y="12343"/>
                    </a:lnTo>
                    <a:lnTo>
                      <a:pt x="12000" y="12343"/>
                    </a:lnTo>
                    <a:lnTo>
                      <a:pt x="13600" y="15429"/>
                    </a:lnTo>
                    <a:lnTo>
                      <a:pt x="15200" y="15429"/>
                    </a:lnTo>
                    <a:lnTo>
                      <a:pt x="16800" y="15429"/>
                    </a:lnTo>
                    <a:lnTo>
                      <a:pt x="17600" y="18514"/>
                    </a:lnTo>
                    <a:lnTo>
                      <a:pt x="19200" y="18514"/>
                    </a:lnTo>
                    <a:lnTo>
                      <a:pt x="20800" y="21600"/>
                    </a:lnTo>
                    <a:lnTo>
                      <a:pt x="21600" y="6171"/>
                    </a:lnTo>
                    <a:lnTo>
                      <a:pt x="20000" y="6171"/>
                    </a:lnTo>
                    <a:lnTo>
                      <a:pt x="18400" y="6171"/>
                    </a:lnTo>
                    <a:lnTo>
                      <a:pt x="16800" y="3086"/>
                    </a:lnTo>
                    <a:lnTo>
                      <a:pt x="16000" y="3086"/>
                    </a:lnTo>
                    <a:lnTo>
                      <a:pt x="14400" y="3086"/>
                    </a:lnTo>
                    <a:lnTo>
                      <a:pt x="12800" y="0"/>
                    </a:lnTo>
                    <a:lnTo>
                      <a:pt x="11200" y="0"/>
                    </a:lnTo>
                    <a:lnTo>
                      <a:pt x="9600" y="0"/>
                    </a:lnTo>
                    <a:lnTo>
                      <a:pt x="8800" y="0"/>
                    </a:lnTo>
                    <a:lnTo>
                      <a:pt x="8000" y="0"/>
                    </a:lnTo>
                    <a:lnTo>
                      <a:pt x="7200" y="0"/>
                    </a:lnTo>
                    <a:lnTo>
                      <a:pt x="6400" y="0"/>
                    </a:lnTo>
                    <a:lnTo>
                      <a:pt x="6400" y="0"/>
                    </a:lnTo>
                    <a:lnTo>
                      <a:pt x="5600" y="0"/>
                    </a:lnTo>
                    <a:lnTo>
                      <a:pt x="4800" y="0"/>
                    </a:lnTo>
                    <a:lnTo>
                      <a:pt x="4000" y="0"/>
                    </a:lnTo>
                    <a:lnTo>
                      <a:pt x="3200" y="0"/>
                    </a:lnTo>
                    <a:lnTo>
                      <a:pt x="3200" y="0"/>
                    </a:lnTo>
                    <a:lnTo>
                      <a:pt x="2400" y="0"/>
                    </a:lnTo>
                    <a:lnTo>
                      <a:pt x="1600" y="3086"/>
                    </a:lnTo>
                    <a:lnTo>
                      <a:pt x="1600" y="3086"/>
                    </a:lnTo>
                    <a:lnTo>
                      <a:pt x="1600" y="3086"/>
                    </a:lnTo>
                    <a:lnTo>
                      <a:pt x="800" y="3086"/>
                    </a:lnTo>
                    <a:lnTo>
                      <a:pt x="800" y="6171"/>
                    </a:lnTo>
                    <a:lnTo>
                      <a:pt x="800" y="6171"/>
                    </a:lnTo>
                    <a:lnTo>
                      <a:pt x="0" y="6171"/>
                    </a:lnTo>
                    <a:lnTo>
                      <a:pt x="0" y="9257"/>
                    </a:lnTo>
                    <a:lnTo>
                      <a:pt x="0" y="9257"/>
                    </a:lnTo>
                    <a:lnTo>
                      <a:pt x="0" y="9257"/>
                    </a:lnTo>
                    <a:lnTo>
                      <a:pt x="3200" y="154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87" name="Shape 1287"/>
              <p:cNvSpPr/>
              <p:nvPr/>
            </p:nvSpPr>
            <p:spPr>
              <a:xfrm>
                <a:off x="914400" y="2009775"/>
                <a:ext cx="238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008"/>
                    </a:moveTo>
                    <a:lnTo>
                      <a:pt x="21600" y="19008"/>
                    </a:lnTo>
                    <a:lnTo>
                      <a:pt x="20160" y="18144"/>
                    </a:lnTo>
                    <a:lnTo>
                      <a:pt x="18720" y="16416"/>
                    </a:lnTo>
                    <a:lnTo>
                      <a:pt x="17280" y="14688"/>
                    </a:lnTo>
                    <a:lnTo>
                      <a:pt x="14400" y="13824"/>
                    </a:lnTo>
                    <a:lnTo>
                      <a:pt x="12960" y="12096"/>
                    </a:lnTo>
                    <a:lnTo>
                      <a:pt x="11520" y="10368"/>
                    </a:lnTo>
                    <a:lnTo>
                      <a:pt x="10080" y="9504"/>
                    </a:lnTo>
                    <a:lnTo>
                      <a:pt x="10080" y="8640"/>
                    </a:lnTo>
                    <a:lnTo>
                      <a:pt x="8640" y="7776"/>
                    </a:lnTo>
                    <a:lnTo>
                      <a:pt x="8640" y="6912"/>
                    </a:lnTo>
                    <a:lnTo>
                      <a:pt x="7200" y="6912"/>
                    </a:lnTo>
                    <a:lnTo>
                      <a:pt x="7200" y="6048"/>
                    </a:lnTo>
                    <a:lnTo>
                      <a:pt x="7200" y="5184"/>
                    </a:lnTo>
                    <a:lnTo>
                      <a:pt x="7200" y="5184"/>
                    </a:lnTo>
                    <a:lnTo>
                      <a:pt x="5760" y="4320"/>
                    </a:lnTo>
                    <a:lnTo>
                      <a:pt x="5760" y="4320"/>
                    </a:lnTo>
                    <a:lnTo>
                      <a:pt x="5760" y="3456"/>
                    </a:lnTo>
                    <a:lnTo>
                      <a:pt x="5760" y="3456"/>
                    </a:lnTo>
                    <a:lnTo>
                      <a:pt x="5760" y="3456"/>
                    </a:lnTo>
                    <a:lnTo>
                      <a:pt x="5760" y="2592"/>
                    </a:lnTo>
                    <a:lnTo>
                      <a:pt x="5760" y="2592"/>
                    </a:lnTo>
                    <a:lnTo>
                      <a:pt x="5760" y="2592"/>
                    </a:lnTo>
                    <a:lnTo>
                      <a:pt x="5760" y="2592"/>
                    </a:lnTo>
                    <a:lnTo>
                      <a:pt x="5760" y="2592"/>
                    </a:lnTo>
                    <a:lnTo>
                      <a:pt x="5760" y="1728"/>
                    </a:lnTo>
                    <a:lnTo>
                      <a:pt x="5760" y="1728"/>
                    </a:lnTo>
                    <a:lnTo>
                      <a:pt x="5760" y="1728"/>
                    </a:lnTo>
                    <a:lnTo>
                      <a:pt x="7200" y="1728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1728"/>
                    </a:lnTo>
                    <a:lnTo>
                      <a:pt x="0" y="1728"/>
                    </a:lnTo>
                    <a:lnTo>
                      <a:pt x="0" y="1728"/>
                    </a:lnTo>
                    <a:lnTo>
                      <a:pt x="0" y="2592"/>
                    </a:lnTo>
                    <a:lnTo>
                      <a:pt x="0" y="3456"/>
                    </a:lnTo>
                    <a:lnTo>
                      <a:pt x="0" y="3456"/>
                    </a:lnTo>
                    <a:lnTo>
                      <a:pt x="0" y="4320"/>
                    </a:lnTo>
                    <a:lnTo>
                      <a:pt x="0" y="5184"/>
                    </a:lnTo>
                    <a:lnTo>
                      <a:pt x="0" y="5184"/>
                    </a:lnTo>
                    <a:lnTo>
                      <a:pt x="1440" y="6048"/>
                    </a:lnTo>
                    <a:lnTo>
                      <a:pt x="1440" y="6912"/>
                    </a:lnTo>
                    <a:lnTo>
                      <a:pt x="1440" y="7776"/>
                    </a:lnTo>
                    <a:lnTo>
                      <a:pt x="2880" y="8640"/>
                    </a:lnTo>
                    <a:lnTo>
                      <a:pt x="2880" y="8640"/>
                    </a:lnTo>
                    <a:lnTo>
                      <a:pt x="2880" y="9504"/>
                    </a:lnTo>
                    <a:lnTo>
                      <a:pt x="4320" y="10368"/>
                    </a:lnTo>
                    <a:lnTo>
                      <a:pt x="5760" y="11232"/>
                    </a:lnTo>
                    <a:lnTo>
                      <a:pt x="7200" y="12960"/>
                    </a:lnTo>
                    <a:lnTo>
                      <a:pt x="8640" y="14688"/>
                    </a:lnTo>
                    <a:lnTo>
                      <a:pt x="10080" y="15552"/>
                    </a:lnTo>
                    <a:lnTo>
                      <a:pt x="11520" y="17280"/>
                    </a:lnTo>
                    <a:lnTo>
                      <a:pt x="12960" y="18144"/>
                    </a:lnTo>
                    <a:lnTo>
                      <a:pt x="14400" y="19872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21600" y="1900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88" name="Shape 1288"/>
              <p:cNvSpPr/>
              <p:nvPr/>
            </p:nvSpPr>
            <p:spPr>
              <a:xfrm>
                <a:off x="933450" y="2044700"/>
                <a:ext cx="238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160" y="21600"/>
                    </a:moveTo>
                    <a:lnTo>
                      <a:pt x="20160" y="21600"/>
                    </a:lnTo>
                    <a:lnTo>
                      <a:pt x="20160" y="21600"/>
                    </a:lnTo>
                    <a:lnTo>
                      <a:pt x="20160" y="21600"/>
                    </a:lnTo>
                    <a:lnTo>
                      <a:pt x="20160" y="20736"/>
                    </a:lnTo>
                    <a:lnTo>
                      <a:pt x="21600" y="20736"/>
                    </a:lnTo>
                    <a:lnTo>
                      <a:pt x="21600" y="20736"/>
                    </a:lnTo>
                    <a:lnTo>
                      <a:pt x="21600" y="19872"/>
                    </a:lnTo>
                    <a:lnTo>
                      <a:pt x="21600" y="19872"/>
                    </a:lnTo>
                    <a:lnTo>
                      <a:pt x="21600" y="19008"/>
                    </a:lnTo>
                    <a:lnTo>
                      <a:pt x="21600" y="19008"/>
                    </a:lnTo>
                    <a:lnTo>
                      <a:pt x="21600" y="18144"/>
                    </a:lnTo>
                    <a:lnTo>
                      <a:pt x="21600" y="17280"/>
                    </a:lnTo>
                    <a:lnTo>
                      <a:pt x="21600" y="16416"/>
                    </a:lnTo>
                    <a:lnTo>
                      <a:pt x="20160" y="16416"/>
                    </a:lnTo>
                    <a:lnTo>
                      <a:pt x="20160" y="15552"/>
                    </a:lnTo>
                    <a:lnTo>
                      <a:pt x="20160" y="14688"/>
                    </a:lnTo>
                    <a:lnTo>
                      <a:pt x="20160" y="13824"/>
                    </a:lnTo>
                    <a:lnTo>
                      <a:pt x="18720" y="13824"/>
                    </a:lnTo>
                    <a:lnTo>
                      <a:pt x="18720" y="12960"/>
                    </a:lnTo>
                    <a:lnTo>
                      <a:pt x="18720" y="12096"/>
                    </a:lnTo>
                    <a:lnTo>
                      <a:pt x="17280" y="11232"/>
                    </a:lnTo>
                    <a:lnTo>
                      <a:pt x="15840" y="10368"/>
                    </a:lnTo>
                    <a:lnTo>
                      <a:pt x="14400" y="8640"/>
                    </a:lnTo>
                    <a:lnTo>
                      <a:pt x="12960" y="7776"/>
                    </a:lnTo>
                    <a:lnTo>
                      <a:pt x="11520" y="6048"/>
                    </a:lnTo>
                    <a:lnTo>
                      <a:pt x="10080" y="4320"/>
                    </a:lnTo>
                    <a:lnTo>
                      <a:pt x="7200" y="3456"/>
                    </a:lnTo>
                    <a:lnTo>
                      <a:pt x="5760" y="1728"/>
                    </a:lnTo>
                    <a:lnTo>
                      <a:pt x="4320" y="0"/>
                    </a:lnTo>
                    <a:lnTo>
                      <a:pt x="0" y="2592"/>
                    </a:lnTo>
                    <a:lnTo>
                      <a:pt x="1440" y="3456"/>
                    </a:lnTo>
                    <a:lnTo>
                      <a:pt x="2880" y="5184"/>
                    </a:lnTo>
                    <a:lnTo>
                      <a:pt x="4320" y="6912"/>
                    </a:lnTo>
                    <a:lnTo>
                      <a:pt x="5760" y="7776"/>
                    </a:lnTo>
                    <a:lnTo>
                      <a:pt x="7200" y="9504"/>
                    </a:lnTo>
                    <a:lnTo>
                      <a:pt x="10080" y="11232"/>
                    </a:lnTo>
                    <a:lnTo>
                      <a:pt x="10080" y="12096"/>
                    </a:lnTo>
                    <a:lnTo>
                      <a:pt x="11520" y="12960"/>
                    </a:lnTo>
                    <a:lnTo>
                      <a:pt x="12960" y="13824"/>
                    </a:lnTo>
                    <a:lnTo>
                      <a:pt x="12960" y="14688"/>
                    </a:lnTo>
                    <a:lnTo>
                      <a:pt x="12960" y="15552"/>
                    </a:lnTo>
                    <a:lnTo>
                      <a:pt x="14400" y="15552"/>
                    </a:lnTo>
                    <a:lnTo>
                      <a:pt x="14400" y="16416"/>
                    </a:lnTo>
                    <a:lnTo>
                      <a:pt x="14400" y="16416"/>
                    </a:lnTo>
                    <a:lnTo>
                      <a:pt x="14400" y="17280"/>
                    </a:lnTo>
                    <a:lnTo>
                      <a:pt x="14400" y="17280"/>
                    </a:lnTo>
                    <a:lnTo>
                      <a:pt x="15840" y="18144"/>
                    </a:lnTo>
                    <a:lnTo>
                      <a:pt x="15840" y="18144"/>
                    </a:lnTo>
                    <a:lnTo>
                      <a:pt x="15840" y="19008"/>
                    </a:lnTo>
                    <a:lnTo>
                      <a:pt x="15840" y="19008"/>
                    </a:lnTo>
                    <a:lnTo>
                      <a:pt x="15840" y="19008"/>
                    </a:lnTo>
                    <a:lnTo>
                      <a:pt x="15840" y="19008"/>
                    </a:lnTo>
                    <a:lnTo>
                      <a:pt x="15840" y="19008"/>
                    </a:lnTo>
                    <a:lnTo>
                      <a:pt x="14400" y="19008"/>
                    </a:lnTo>
                    <a:lnTo>
                      <a:pt x="14400" y="19872"/>
                    </a:lnTo>
                    <a:lnTo>
                      <a:pt x="14400" y="19872"/>
                    </a:lnTo>
                    <a:lnTo>
                      <a:pt x="14400" y="19872"/>
                    </a:lnTo>
                    <a:lnTo>
                      <a:pt x="14400" y="19872"/>
                    </a:lnTo>
                    <a:lnTo>
                      <a:pt x="14400" y="19872"/>
                    </a:lnTo>
                    <a:lnTo>
                      <a:pt x="2016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89" name="Shape 1289"/>
              <p:cNvSpPr/>
              <p:nvPr/>
            </p:nvSpPr>
            <p:spPr>
              <a:xfrm>
                <a:off x="912812" y="2079625"/>
                <a:ext cx="42863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2343"/>
                    </a:moveTo>
                    <a:lnTo>
                      <a:pt x="0" y="12343"/>
                    </a:lnTo>
                    <a:lnTo>
                      <a:pt x="1600" y="12343"/>
                    </a:lnTo>
                    <a:lnTo>
                      <a:pt x="2400" y="15429"/>
                    </a:lnTo>
                    <a:lnTo>
                      <a:pt x="4000" y="15429"/>
                    </a:lnTo>
                    <a:lnTo>
                      <a:pt x="5600" y="15429"/>
                    </a:lnTo>
                    <a:lnTo>
                      <a:pt x="7200" y="18514"/>
                    </a:lnTo>
                    <a:lnTo>
                      <a:pt x="8800" y="18514"/>
                    </a:lnTo>
                    <a:lnTo>
                      <a:pt x="10400" y="18514"/>
                    </a:lnTo>
                    <a:lnTo>
                      <a:pt x="12000" y="18514"/>
                    </a:lnTo>
                    <a:lnTo>
                      <a:pt x="12800" y="18514"/>
                    </a:lnTo>
                    <a:lnTo>
                      <a:pt x="12800" y="18514"/>
                    </a:lnTo>
                    <a:lnTo>
                      <a:pt x="13600" y="18514"/>
                    </a:lnTo>
                    <a:lnTo>
                      <a:pt x="14400" y="21600"/>
                    </a:lnTo>
                    <a:lnTo>
                      <a:pt x="15200" y="21600"/>
                    </a:lnTo>
                    <a:lnTo>
                      <a:pt x="16000" y="18514"/>
                    </a:lnTo>
                    <a:lnTo>
                      <a:pt x="16800" y="18514"/>
                    </a:lnTo>
                    <a:lnTo>
                      <a:pt x="17600" y="18514"/>
                    </a:lnTo>
                    <a:lnTo>
                      <a:pt x="17600" y="18514"/>
                    </a:lnTo>
                    <a:lnTo>
                      <a:pt x="18400" y="18514"/>
                    </a:lnTo>
                    <a:lnTo>
                      <a:pt x="19200" y="18514"/>
                    </a:lnTo>
                    <a:lnTo>
                      <a:pt x="19200" y="15429"/>
                    </a:lnTo>
                    <a:lnTo>
                      <a:pt x="20000" y="15429"/>
                    </a:lnTo>
                    <a:lnTo>
                      <a:pt x="20000" y="15429"/>
                    </a:lnTo>
                    <a:lnTo>
                      <a:pt x="20800" y="15429"/>
                    </a:lnTo>
                    <a:lnTo>
                      <a:pt x="20800" y="12343"/>
                    </a:lnTo>
                    <a:lnTo>
                      <a:pt x="20800" y="12343"/>
                    </a:lnTo>
                    <a:lnTo>
                      <a:pt x="20800" y="12343"/>
                    </a:lnTo>
                    <a:lnTo>
                      <a:pt x="21600" y="12343"/>
                    </a:lnTo>
                    <a:lnTo>
                      <a:pt x="21600" y="9257"/>
                    </a:lnTo>
                    <a:lnTo>
                      <a:pt x="18400" y="3086"/>
                    </a:lnTo>
                    <a:lnTo>
                      <a:pt x="18400" y="3086"/>
                    </a:lnTo>
                    <a:lnTo>
                      <a:pt x="18400" y="3086"/>
                    </a:lnTo>
                    <a:lnTo>
                      <a:pt x="18400" y="3086"/>
                    </a:lnTo>
                    <a:lnTo>
                      <a:pt x="18400" y="3086"/>
                    </a:lnTo>
                    <a:lnTo>
                      <a:pt x="18400" y="3086"/>
                    </a:lnTo>
                    <a:lnTo>
                      <a:pt x="18400" y="6171"/>
                    </a:lnTo>
                    <a:lnTo>
                      <a:pt x="18400" y="6171"/>
                    </a:lnTo>
                    <a:lnTo>
                      <a:pt x="18400" y="6171"/>
                    </a:lnTo>
                    <a:lnTo>
                      <a:pt x="17600" y="6171"/>
                    </a:lnTo>
                    <a:lnTo>
                      <a:pt x="17600" y="6171"/>
                    </a:lnTo>
                    <a:lnTo>
                      <a:pt x="16800" y="6171"/>
                    </a:lnTo>
                    <a:lnTo>
                      <a:pt x="16800" y="6171"/>
                    </a:lnTo>
                    <a:lnTo>
                      <a:pt x="16000" y="6171"/>
                    </a:lnTo>
                    <a:lnTo>
                      <a:pt x="16000" y="6171"/>
                    </a:lnTo>
                    <a:lnTo>
                      <a:pt x="15200" y="6171"/>
                    </a:lnTo>
                    <a:lnTo>
                      <a:pt x="14400" y="6171"/>
                    </a:lnTo>
                    <a:lnTo>
                      <a:pt x="14400" y="6171"/>
                    </a:lnTo>
                    <a:lnTo>
                      <a:pt x="13600" y="6171"/>
                    </a:lnTo>
                    <a:lnTo>
                      <a:pt x="12800" y="6171"/>
                    </a:lnTo>
                    <a:lnTo>
                      <a:pt x="12000" y="6171"/>
                    </a:lnTo>
                    <a:lnTo>
                      <a:pt x="10400" y="6171"/>
                    </a:lnTo>
                    <a:lnTo>
                      <a:pt x="9600" y="6171"/>
                    </a:lnTo>
                    <a:lnTo>
                      <a:pt x="8000" y="3086"/>
                    </a:lnTo>
                    <a:lnTo>
                      <a:pt x="6400" y="3086"/>
                    </a:lnTo>
                    <a:lnTo>
                      <a:pt x="4800" y="3086"/>
                    </a:lnTo>
                    <a:lnTo>
                      <a:pt x="3200" y="0"/>
                    </a:lnTo>
                    <a:lnTo>
                      <a:pt x="1600" y="0"/>
                    </a:lnTo>
                    <a:lnTo>
                      <a:pt x="800" y="0"/>
                    </a:lnTo>
                    <a:lnTo>
                      <a:pt x="800" y="0"/>
                    </a:lnTo>
                    <a:lnTo>
                      <a:pt x="0" y="123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90" name="Shape 1290"/>
              <p:cNvSpPr/>
              <p:nvPr/>
            </p:nvSpPr>
            <p:spPr>
              <a:xfrm>
                <a:off x="871537" y="2074862"/>
                <a:ext cx="42863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400" y="18514"/>
                    </a:moveTo>
                    <a:lnTo>
                      <a:pt x="2400" y="18514"/>
                    </a:lnTo>
                    <a:lnTo>
                      <a:pt x="2400" y="18514"/>
                    </a:lnTo>
                    <a:lnTo>
                      <a:pt x="2400" y="18514"/>
                    </a:lnTo>
                    <a:lnTo>
                      <a:pt x="2400" y="15429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4000" y="15429"/>
                    </a:lnTo>
                    <a:lnTo>
                      <a:pt x="4000" y="15429"/>
                    </a:lnTo>
                    <a:lnTo>
                      <a:pt x="4800" y="15429"/>
                    </a:lnTo>
                    <a:lnTo>
                      <a:pt x="4800" y="15429"/>
                    </a:lnTo>
                    <a:lnTo>
                      <a:pt x="5600" y="15429"/>
                    </a:lnTo>
                    <a:lnTo>
                      <a:pt x="5600" y="12343"/>
                    </a:lnTo>
                    <a:lnTo>
                      <a:pt x="6400" y="12343"/>
                    </a:lnTo>
                    <a:lnTo>
                      <a:pt x="7200" y="15429"/>
                    </a:lnTo>
                    <a:lnTo>
                      <a:pt x="8000" y="15429"/>
                    </a:lnTo>
                    <a:lnTo>
                      <a:pt x="8000" y="15429"/>
                    </a:lnTo>
                    <a:lnTo>
                      <a:pt x="8800" y="15429"/>
                    </a:lnTo>
                    <a:lnTo>
                      <a:pt x="10400" y="15429"/>
                    </a:lnTo>
                    <a:lnTo>
                      <a:pt x="12000" y="15429"/>
                    </a:lnTo>
                    <a:lnTo>
                      <a:pt x="13600" y="18514"/>
                    </a:lnTo>
                    <a:lnTo>
                      <a:pt x="14400" y="18514"/>
                    </a:lnTo>
                    <a:lnTo>
                      <a:pt x="16000" y="18514"/>
                    </a:lnTo>
                    <a:lnTo>
                      <a:pt x="17600" y="21600"/>
                    </a:lnTo>
                    <a:lnTo>
                      <a:pt x="19200" y="21600"/>
                    </a:lnTo>
                    <a:lnTo>
                      <a:pt x="20800" y="21600"/>
                    </a:lnTo>
                    <a:lnTo>
                      <a:pt x="21600" y="9257"/>
                    </a:lnTo>
                    <a:lnTo>
                      <a:pt x="20000" y="9257"/>
                    </a:lnTo>
                    <a:lnTo>
                      <a:pt x="18400" y="6171"/>
                    </a:lnTo>
                    <a:lnTo>
                      <a:pt x="16800" y="6171"/>
                    </a:lnTo>
                    <a:lnTo>
                      <a:pt x="15200" y="6171"/>
                    </a:lnTo>
                    <a:lnTo>
                      <a:pt x="13600" y="3086"/>
                    </a:lnTo>
                    <a:lnTo>
                      <a:pt x="12800" y="3086"/>
                    </a:lnTo>
                    <a:lnTo>
                      <a:pt x="11200" y="3086"/>
                    </a:lnTo>
                    <a:lnTo>
                      <a:pt x="9600" y="0"/>
                    </a:lnTo>
                    <a:lnTo>
                      <a:pt x="8800" y="0"/>
                    </a:lnTo>
                    <a:lnTo>
                      <a:pt x="8000" y="0"/>
                    </a:lnTo>
                    <a:lnTo>
                      <a:pt x="7200" y="0"/>
                    </a:lnTo>
                    <a:lnTo>
                      <a:pt x="6400" y="0"/>
                    </a:lnTo>
                    <a:lnTo>
                      <a:pt x="56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000" y="0"/>
                    </a:lnTo>
                    <a:lnTo>
                      <a:pt x="3200" y="0"/>
                    </a:lnTo>
                    <a:lnTo>
                      <a:pt x="2400" y="3086"/>
                    </a:lnTo>
                    <a:lnTo>
                      <a:pt x="2400" y="3086"/>
                    </a:lnTo>
                    <a:lnTo>
                      <a:pt x="1600" y="3086"/>
                    </a:lnTo>
                    <a:lnTo>
                      <a:pt x="1600" y="3086"/>
                    </a:lnTo>
                    <a:lnTo>
                      <a:pt x="800" y="6171"/>
                    </a:lnTo>
                    <a:lnTo>
                      <a:pt x="800" y="6171"/>
                    </a:lnTo>
                    <a:lnTo>
                      <a:pt x="800" y="6171"/>
                    </a:lnTo>
                    <a:lnTo>
                      <a:pt x="0" y="6171"/>
                    </a:lnTo>
                    <a:lnTo>
                      <a:pt x="0" y="9257"/>
                    </a:lnTo>
                    <a:lnTo>
                      <a:pt x="0" y="9257"/>
                    </a:lnTo>
                    <a:lnTo>
                      <a:pt x="0" y="9257"/>
                    </a:lnTo>
                    <a:lnTo>
                      <a:pt x="0" y="9257"/>
                    </a:lnTo>
                    <a:lnTo>
                      <a:pt x="2400" y="1851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91" name="Shape 1291"/>
              <p:cNvSpPr/>
              <p:nvPr/>
            </p:nvSpPr>
            <p:spPr>
              <a:xfrm>
                <a:off x="869950" y="2079625"/>
                <a:ext cx="238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872"/>
                    </a:moveTo>
                    <a:lnTo>
                      <a:pt x="21600" y="19872"/>
                    </a:lnTo>
                    <a:lnTo>
                      <a:pt x="20160" y="18144"/>
                    </a:lnTo>
                    <a:lnTo>
                      <a:pt x="18720" y="17280"/>
                    </a:lnTo>
                    <a:lnTo>
                      <a:pt x="17280" y="15552"/>
                    </a:lnTo>
                    <a:lnTo>
                      <a:pt x="15840" y="14688"/>
                    </a:lnTo>
                    <a:lnTo>
                      <a:pt x="14400" y="12960"/>
                    </a:lnTo>
                    <a:lnTo>
                      <a:pt x="11520" y="12096"/>
                    </a:lnTo>
                    <a:lnTo>
                      <a:pt x="11520" y="10368"/>
                    </a:lnTo>
                    <a:lnTo>
                      <a:pt x="10080" y="9504"/>
                    </a:lnTo>
                    <a:lnTo>
                      <a:pt x="8640" y="8640"/>
                    </a:lnTo>
                    <a:lnTo>
                      <a:pt x="8640" y="7776"/>
                    </a:lnTo>
                    <a:lnTo>
                      <a:pt x="7200" y="6912"/>
                    </a:lnTo>
                    <a:lnTo>
                      <a:pt x="7200" y="6912"/>
                    </a:lnTo>
                    <a:lnTo>
                      <a:pt x="7200" y="6048"/>
                    </a:lnTo>
                    <a:lnTo>
                      <a:pt x="7200" y="5184"/>
                    </a:lnTo>
                    <a:lnTo>
                      <a:pt x="5760" y="5184"/>
                    </a:lnTo>
                    <a:lnTo>
                      <a:pt x="5760" y="4320"/>
                    </a:lnTo>
                    <a:lnTo>
                      <a:pt x="5760" y="4320"/>
                    </a:lnTo>
                    <a:lnTo>
                      <a:pt x="5760" y="3456"/>
                    </a:lnTo>
                    <a:lnTo>
                      <a:pt x="5760" y="3456"/>
                    </a:lnTo>
                    <a:lnTo>
                      <a:pt x="5760" y="3456"/>
                    </a:lnTo>
                    <a:lnTo>
                      <a:pt x="5760" y="3456"/>
                    </a:lnTo>
                    <a:lnTo>
                      <a:pt x="5760" y="2592"/>
                    </a:lnTo>
                    <a:lnTo>
                      <a:pt x="5760" y="2592"/>
                    </a:lnTo>
                    <a:lnTo>
                      <a:pt x="5760" y="2592"/>
                    </a:lnTo>
                    <a:lnTo>
                      <a:pt x="5760" y="2592"/>
                    </a:lnTo>
                    <a:lnTo>
                      <a:pt x="5760" y="2592"/>
                    </a:lnTo>
                    <a:lnTo>
                      <a:pt x="5760" y="2592"/>
                    </a:lnTo>
                    <a:lnTo>
                      <a:pt x="5760" y="2592"/>
                    </a:lnTo>
                    <a:lnTo>
                      <a:pt x="1440" y="0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1728"/>
                    </a:lnTo>
                    <a:lnTo>
                      <a:pt x="0" y="1728"/>
                    </a:lnTo>
                    <a:lnTo>
                      <a:pt x="0" y="1728"/>
                    </a:lnTo>
                    <a:lnTo>
                      <a:pt x="0" y="2592"/>
                    </a:lnTo>
                    <a:lnTo>
                      <a:pt x="0" y="2592"/>
                    </a:lnTo>
                    <a:lnTo>
                      <a:pt x="0" y="3456"/>
                    </a:lnTo>
                    <a:lnTo>
                      <a:pt x="0" y="3456"/>
                    </a:lnTo>
                    <a:lnTo>
                      <a:pt x="0" y="4320"/>
                    </a:lnTo>
                    <a:lnTo>
                      <a:pt x="0" y="5184"/>
                    </a:lnTo>
                    <a:lnTo>
                      <a:pt x="0" y="5184"/>
                    </a:lnTo>
                    <a:lnTo>
                      <a:pt x="0" y="6048"/>
                    </a:lnTo>
                    <a:lnTo>
                      <a:pt x="1440" y="6912"/>
                    </a:lnTo>
                    <a:lnTo>
                      <a:pt x="1440" y="7776"/>
                    </a:lnTo>
                    <a:lnTo>
                      <a:pt x="1440" y="8640"/>
                    </a:lnTo>
                    <a:lnTo>
                      <a:pt x="2880" y="8640"/>
                    </a:lnTo>
                    <a:lnTo>
                      <a:pt x="2880" y="9504"/>
                    </a:lnTo>
                    <a:lnTo>
                      <a:pt x="2880" y="10368"/>
                    </a:lnTo>
                    <a:lnTo>
                      <a:pt x="4320" y="11232"/>
                    </a:lnTo>
                    <a:lnTo>
                      <a:pt x="5760" y="12096"/>
                    </a:lnTo>
                    <a:lnTo>
                      <a:pt x="7200" y="13824"/>
                    </a:lnTo>
                    <a:lnTo>
                      <a:pt x="8640" y="14688"/>
                    </a:lnTo>
                    <a:lnTo>
                      <a:pt x="10080" y="16416"/>
                    </a:lnTo>
                    <a:lnTo>
                      <a:pt x="11520" y="18144"/>
                    </a:lnTo>
                    <a:lnTo>
                      <a:pt x="12960" y="19008"/>
                    </a:lnTo>
                    <a:lnTo>
                      <a:pt x="14400" y="20736"/>
                    </a:lnTo>
                    <a:lnTo>
                      <a:pt x="15840" y="21600"/>
                    </a:lnTo>
                    <a:lnTo>
                      <a:pt x="15840" y="21600"/>
                    </a:lnTo>
                    <a:lnTo>
                      <a:pt x="21600" y="1987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92" name="Shape 1292"/>
              <p:cNvSpPr/>
              <p:nvPr/>
            </p:nvSpPr>
            <p:spPr>
              <a:xfrm>
                <a:off x="887412" y="2119312"/>
                <a:ext cx="1588" cy="1588"/>
              </a:xfrm>
              <a:prstGeom prst="rect">
                <a:avLst/>
              </a:prstGeom>
              <a:solidFill>
                <a:srgbClr val="00000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93" name="Shape 1293"/>
              <p:cNvSpPr/>
              <p:nvPr/>
            </p:nvSpPr>
            <p:spPr>
              <a:xfrm>
                <a:off x="887412" y="2116137"/>
                <a:ext cx="269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329" y="21600"/>
                    </a:moveTo>
                    <a:lnTo>
                      <a:pt x="20329" y="21600"/>
                    </a:lnTo>
                    <a:lnTo>
                      <a:pt x="20329" y="21600"/>
                    </a:lnTo>
                    <a:lnTo>
                      <a:pt x="20329" y="20661"/>
                    </a:lnTo>
                    <a:lnTo>
                      <a:pt x="20329" y="20661"/>
                    </a:lnTo>
                    <a:lnTo>
                      <a:pt x="20329" y="19722"/>
                    </a:lnTo>
                    <a:lnTo>
                      <a:pt x="21600" y="19722"/>
                    </a:lnTo>
                    <a:lnTo>
                      <a:pt x="21600" y="19722"/>
                    </a:lnTo>
                    <a:lnTo>
                      <a:pt x="21600" y="18783"/>
                    </a:lnTo>
                    <a:lnTo>
                      <a:pt x="21600" y="18783"/>
                    </a:lnTo>
                    <a:lnTo>
                      <a:pt x="21600" y="17843"/>
                    </a:lnTo>
                    <a:lnTo>
                      <a:pt x="21600" y="16904"/>
                    </a:lnTo>
                    <a:lnTo>
                      <a:pt x="20329" y="16904"/>
                    </a:lnTo>
                    <a:lnTo>
                      <a:pt x="20329" y="15965"/>
                    </a:lnTo>
                    <a:lnTo>
                      <a:pt x="20329" y="15026"/>
                    </a:lnTo>
                    <a:lnTo>
                      <a:pt x="19059" y="15026"/>
                    </a:lnTo>
                    <a:lnTo>
                      <a:pt x="19059" y="14087"/>
                    </a:lnTo>
                    <a:lnTo>
                      <a:pt x="19059" y="13148"/>
                    </a:lnTo>
                    <a:lnTo>
                      <a:pt x="17788" y="12209"/>
                    </a:lnTo>
                    <a:lnTo>
                      <a:pt x="17788" y="12209"/>
                    </a:lnTo>
                    <a:lnTo>
                      <a:pt x="16518" y="11270"/>
                    </a:lnTo>
                    <a:lnTo>
                      <a:pt x="16518" y="10330"/>
                    </a:lnTo>
                    <a:lnTo>
                      <a:pt x="15247" y="9391"/>
                    </a:lnTo>
                    <a:lnTo>
                      <a:pt x="13976" y="7513"/>
                    </a:lnTo>
                    <a:lnTo>
                      <a:pt x="11435" y="6574"/>
                    </a:lnTo>
                    <a:lnTo>
                      <a:pt x="10165" y="4696"/>
                    </a:lnTo>
                    <a:lnTo>
                      <a:pt x="8894" y="3757"/>
                    </a:lnTo>
                    <a:lnTo>
                      <a:pt x="7624" y="2817"/>
                    </a:lnTo>
                    <a:lnTo>
                      <a:pt x="6353" y="939"/>
                    </a:lnTo>
                    <a:lnTo>
                      <a:pt x="5082" y="0"/>
                    </a:lnTo>
                    <a:lnTo>
                      <a:pt x="0" y="1878"/>
                    </a:lnTo>
                    <a:lnTo>
                      <a:pt x="1271" y="3757"/>
                    </a:lnTo>
                    <a:lnTo>
                      <a:pt x="3812" y="4696"/>
                    </a:lnTo>
                    <a:lnTo>
                      <a:pt x="5082" y="6574"/>
                    </a:lnTo>
                    <a:lnTo>
                      <a:pt x="6353" y="7513"/>
                    </a:lnTo>
                    <a:lnTo>
                      <a:pt x="7624" y="9391"/>
                    </a:lnTo>
                    <a:lnTo>
                      <a:pt x="8894" y="10330"/>
                    </a:lnTo>
                    <a:lnTo>
                      <a:pt x="10165" y="11270"/>
                    </a:lnTo>
                    <a:lnTo>
                      <a:pt x="11435" y="13148"/>
                    </a:lnTo>
                    <a:lnTo>
                      <a:pt x="12706" y="13148"/>
                    </a:lnTo>
                    <a:lnTo>
                      <a:pt x="12706" y="14087"/>
                    </a:lnTo>
                    <a:lnTo>
                      <a:pt x="13976" y="15026"/>
                    </a:lnTo>
                    <a:lnTo>
                      <a:pt x="13976" y="15026"/>
                    </a:lnTo>
                    <a:lnTo>
                      <a:pt x="13976" y="15965"/>
                    </a:lnTo>
                    <a:lnTo>
                      <a:pt x="15247" y="15965"/>
                    </a:lnTo>
                    <a:lnTo>
                      <a:pt x="15247" y="16904"/>
                    </a:lnTo>
                    <a:lnTo>
                      <a:pt x="15247" y="16904"/>
                    </a:lnTo>
                    <a:lnTo>
                      <a:pt x="15247" y="17843"/>
                    </a:lnTo>
                    <a:lnTo>
                      <a:pt x="15247" y="17843"/>
                    </a:lnTo>
                    <a:lnTo>
                      <a:pt x="15247" y="17843"/>
                    </a:lnTo>
                    <a:lnTo>
                      <a:pt x="15247" y="18783"/>
                    </a:lnTo>
                    <a:lnTo>
                      <a:pt x="15247" y="18783"/>
                    </a:lnTo>
                    <a:lnTo>
                      <a:pt x="15247" y="18783"/>
                    </a:lnTo>
                    <a:lnTo>
                      <a:pt x="15247" y="18783"/>
                    </a:lnTo>
                    <a:lnTo>
                      <a:pt x="15247" y="18783"/>
                    </a:lnTo>
                    <a:lnTo>
                      <a:pt x="15247" y="18783"/>
                    </a:lnTo>
                    <a:lnTo>
                      <a:pt x="15247" y="19722"/>
                    </a:lnTo>
                    <a:lnTo>
                      <a:pt x="15247" y="19722"/>
                    </a:lnTo>
                    <a:lnTo>
                      <a:pt x="15247" y="19722"/>
                    </a:lnTo>
                    <a:lnTo>
                      <a:pt x="15247" y="19722"/>
                    </a:lnTo>
                    <a:lnTo>
                      <a:pt x="20329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94" name="Shape 1294"/>
              <p:cNvSpPr/>
              <p:nvPr/>
            </p:nvSpPr>
            <p:spPr>
              <a:xfrm>
                <a:off x="869950" y="2146300"/>
                <a:ext cx="42863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2343"/>
                    </a:moveTo>
                    <a:lnTo>
                      <a:pt x="0" y="12343"/>
                    </a:lnTo>
                    <a:lnTo>
                      <a:pt x="800" y="15429"/>
                    </a:lnTo>
                    <a:lnTo>
                      <a:pt x="2400" y="15429"/>
                    </a:lnTo>
                    <a:lnTo>
                      <a:pt x="4000" y="15429"/>
                    </a:lnTo>
                    <a:lnTo>
                      <a:pt x="5600" y="18514"/>
                    </a:lnTo>
                    <a:lnTo>
                      <a:pt x="7200" y="18514"/>
                    </a:lnTo>
                    <a:lnTo>
                      <a:pt x="8800" y="18514"/>
                    </a:lnTo>
                    <a:lnTo>
                      <a:pt x="10400" y="21600"/>
                    </a:lnTo>
                    <a:lnTo>
                      <a:pt x="12000" y="21600"/>
                    </a:lnTo>
                    <a:lnTo>
                      <a:pt x="12800" y="21600"/>
                    </a:lnTo>
                    <a:lnTo>
                      <a:pt x="12800" y="21600"/>
                    </a:lnTo>
                    <a:lnTo>
                      <a:pt x="13600" y="21600"/>
                    </a:lnTo>
                    <a:lnTo>
                      <a:pt x="14400" y="21600"/>
                    </a:lnTo>
                    <a:lnTo>
                      <a:pt x="15200" y="21600"/>
                    </a:lnTo>
                    <a:lnTo>
                      <a:pt x="16000" y="21600"/>
                    </a:lnTo>
                    <a:lnTo>
                      <a:pt x="16800" y="21600"/>
                    </a:lnTo>
                    <a:lnTo>
                      <a:pt x="17600" y="21600"/>
                    </a:lnTo>
                    <a:lnTo>
                      <a:pt x="17600" y="21600"/>
                    </a:lnTo>
                    <a:lnTo>
                      <a:pt x="18400" y="18514"/>
                    </a:lnTo>
                    <a:lnTo>
                      <a:pt x="19200" y="18514"/>
                    </a:lnTo>
                    <a:lnTo>
                      <a:pt x="19200" y="18514"/>
                    </a:lnTo>
                    <a:lnTo>
                      <a:pt x="20000" y="18514"/>
                    </a:lnTo>
                    <a:lnTo>
                      <a:pt x="20000" y="18514"/>
                    </a:lnTo>
                    <a:lnTo>
                      <a:pt x="20000" y="15429"/>
                    </a:lnTo>
                    <a:lnTo>
                      <a:pt x="20800" y="15429"/>
                    </a:lnTo>
                    <a:lnTo>
                      <a:pt x="20800" y="15429"/>
                    </a:lnTo>
                    <a:lnTo>
                      <a:pt x="20800" y="15429"/>
                    </a:lnTo>
                    <a:lnTo>
                      <a:pt x="20800" y="12343"/>
                    </a:lnTo>
                    <a:lnTo>
                      <a:pt x="21600" y="12343"/>
                    </a:lnTo>
                    <a:lnTo>
                      <a:pt x="18400" y="6171"/>
                    </a:lnTo>
                    <a:lnTo>
                      <a:pt x="18400" y="6171"/>
                    </a:lnTo>
                    <a:lnTo>
                      <a:pt x="18400" y="6171"/>
                    </a:lnTo>
                    <a:lnTo>
                      <a:pt x="18400" y="6171"/>
                    </a:lnTo>
                    <a:lnTo>
                      <a:pt x="18400" y="6171"/>
                    </a:lnTo>
                    <a:lnTo>
                      <a:pt x="18400" y="6171"/>
                    </a:lnTo>
                    <a:lnTo>
                      <a:pt x="18400" y="6171"/>
                    </a:lnTo>
                    <a:lnTo>
                      <a:pt x="18400" y="6171"/>
                    </a:lnTo>
                    <a:lnTo>
                      <a:pt x="18400" y="6171"/>
                    </a:lnTo>
                    <a:lnTo>
                      <a:pt x="17600" y="6171"/>
                    </a:lnTo>
                    <a:lnTo>
                      <a:pt x="17600" y="9257"/>
                    </a:lnTo>
                    <a:lnTo>
                      <a:pt x="16800" y="9257"/>
                    </a:lnTo>
                    <a:lnTo>
                      <a:pt x="16800" y="9257"/>
                    </a:lnTo>
                    <a:lnTo>
                      <a:pt x="16000" y="9257"/>
                    </a:lnTo>
                    <a:lnTo>
                      <a:pt x="16000" y="9257"/>
                    </a:lnTo>
                    <a:lnTo>
                      <a:pt x="15200" y="9257"/>
                    </a:lnTo>
                    <a:lnTo>
                      <a:pt x="14400" y="9257"/>
                    </a:lnTo>
                    <a:lnTo>
                      <a:pt x="13600" y="9257"/>
                    </a:lnTo>
                    <a:lnTo>
                      <a:pt x="13600" y="9257"/>
                    </a:lnTo>
                    <a:lnTo>
                      <a:pt x="12800" y="9257"/>
                    </a:lnTo>
                    <a:lnTo>
                      <a:pt x="12000" y="9257"/>
                    </a:lnTo>
                    <a:lnTo>
                      <a:pt x="10400" y="9257"/>
                    </a:lnTo>
                    <a:lnTo>
                      <a:pt x="9600" y="6171"/>
                    </a:lnTo>
                    <a:lnTo>
                      <a:pt x="8000" y="6171"/>
                    </a:lnTo>
                    <a:lnTo>
                      <a:pt x="6400" y="6171"/>
                    </a:lnTo>
                    <a:lnTo>
                      <a:pt x="4800" y="3086"/>
                    </a:lnTo>
                    <a:lnTo>
                      <a:pt x="3200" y="3086"/>
                    </a:lnTo>
                    <a:lnTo>
                      <a:pt x="1600" y="0"/>
                    </a:lnTo>
                    <a:lnTo>
                      <a:pt x="800" y="0"/>
                    </a:lnTo>
                    <a:lnTo>
                      <a:pt x="800" y="0"/>
                    </a:lnTo>
                    <a:lnTo>
                      <a:pt x="0" y="123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95" name="Shape 1295"/>
              <p:cNvSpPr/>
              <p:nvPr/>
            </p:nvSpPr>
            <p:spPr>
              <a:xfrm>
                <a:off x="828675" y="2141537"/>
                <a:ext cx="42863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400" y="18514"/>
                    </a:moveTo>
                    <a:lnTo>
                      <a:pt x="2400" y="18514"/>
                    </a:lnTo>
                    <a:lnTo>
                      <a:pt x="2400" y="18514"/>
                    </a:lnTo>
                    <a:lnTo>
                      <a:pt x="2400" y="18514"/>
                    </a:lnTo>
                    <a:lnTo>
                      <a:pt x="2400" y="18514"/>
                    </a:lnTo>
                    <a:lnTo>
                      <a:pt x="2400" y="18514"/>
                    </a:lnTo>
                    <a:lnTo>
                      <a:pt x="3200" y="18514"/>
                    </a:lnTo>
                    <a:lnTo>
                      <a:pt x="3200" y="18514"/>
                    </a:lnTo>
                    <a:lnTo>
                      <a:pt x="3200" y="18514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4000" y="15429"/>
                    </a:lnTo>
                    <a:lnTo>
                      <a:pt x="4000" y="15429"/>
                    </a:lnTo>
                    <a:lnTo>
                      <a:pt x="4800" y="15429"/>
                    </a:lnTo>
                    <a:lnTo>
                      <a:pt x="4800" y="15429"/>
                    </a:lnTo>
                    <a:lnTo>
                      <a:pt x="5600" y="15429"/>
                    </a:lnTo>
                    <a:lnTo>
                      <a:pt x="6400" y="15429"/>
                    </a:lnTo>
                    <a:lnTo>
                      <a:pt x="6400" y="15429"/>
                    </a:lnTo>
                    <a:lnTo>
                      <a:pt x="7200" y="15429"/>
                    </a:lnTo>
                    <a:lnTo>
                      <a:pt x="8000" y="15429"/>
                    </a:lnTo>
                    <a:lnTo>
                      <a:pt x="8000" y="15429"/>
                    </a:lnTo>
                    <a:lnTo>
                      <a:pt x="8800" y="15429"/>
                    </a:lnTo>
                    <a:lnTo>
                      <a:pt x="10400" y="15429"/>
                    </a:lnTo>
                    <a:lnTo>
                      <a:pt x="12000" y="15429"/>
                    </a:lnTo>
                    <a:lnTo>
                      <a:pt x="13600" y="18514"/>
                    </a:lnTo>
                    <a:lnTo>
                      <a:pt x="15200" y="18514"/>
                    </a:lnTo>
                    <a:lnTo>
                      <a:pt x="16000" y="18514"/>
                    </a:lnTo>
                    <a:lnTo>
                      <a:pt x="17600" y="21600"/>
                    </a:lnTo>
                    <a:lnTo>
                      <a:pt x="19200" y="21600"/>
                    </a:lnTo>
                    <a:lnTo>
                      <a:pt x="20800" y="21600"/>
                    </a:lnTo>
                    <a:lnTo>
                      <a:pt x="21600" y="9257"/>
                    </a:lnTo>
                    <a:lnTo>
                      <a:pt x="20000" y="9257"/>
                    </a:lnTo>
                    <a:lnTo>
                      <a:pt x="18400" y="9257"/>
                    </a:lnTo>
                    <a:lnTo>
                      <a:pt x="16800" y="6171"/>
                    </a:lnTo>
                    <a:lnTo>
                      <a:pt x="15200" y="6171"/>
                    </a:lnTo>
                    <a:lnTo>
                      <a:pt x="14400" y="3086"/>
                    </a:lnTo>
                    <a:lnTo>
                      <a:pt x="12800" y="3086"/>
                    </a:lnTo>
                    <a:lnTo>
                      <a:pt x="11200" y="3086"/>
                    </a:lnTo>
                    <a:lnTo>
                      <a:pt x="9600" y="3086"/>
                    </a:lnTo>
                    <a:lnTo>
                      <a:pt x="8800" y="3086"/>
                    </a:lnTo>
                    <a:lnTo>
                      <a:pt x="8000" y="0"/>
                    </a:lnTo>
                    <a:lnTo>
                      <a:pt x="7200" y="0"/>
                    </a:lnTo>
                    <a:lnTo>
                      <a:pt x="6400" y="0"/>
                    </a:lnTo>
                    <a:lnTo>
                      <a:pt x="5600" y="0"/>
                    </a:lnTo>
                    <a:lnTo>
                      <a:pt x="5600" y="0"/>
                    </a:lnTo>
                    <a:lnTo>
                      <a:pt x="4800" y="3086"/>
                    </a:lnTo>
                    <a:lnTo>
                      <a:pt x="4000" y="3086"/>
                    </a:lnTo>
                    <a:lnTo>
                      <a:pt x="3200" y="3086"/>
                    </a:lnTo>
                    <a:lnTo>
                      <a:pt x="2400" y="3086"/>
                    </a:lnTo>
                    <a:lnTo>
                      <a:pt x="2400" y="3086"/>
                    </a:lnTo>
                    <a:lnTo>
                      <a:pt x="1600" y="6171"/>
                    </a:lnTo>
                    <a:lnTo>
                      <a:pt x="1600" y="6171"/>
                    </a:lnTo>
                    <a:lnTo>
                      <a:pt x="800" y="6171"/>
                    </a:lnTo>
                    <a:lnTo>
                      <a:pt x="800" y="6171"/>
                    </a:lnTo>
                    <a:lnTo>
                      <a:pt x="800" y="9257"/>
                    </a:lnTo>
                    <a:lnTo>
                      <a:pt x="0" y="9257"/>
                    </a:lnTo>
                    <a:lnTo>
                      <a:pt x="0" y="9257"/>
                    </a:lnTo>
                    <a:lnTo>
                      <a:pt x="0" y="9257"/>
                    </a:lnTo>
                    <a:lnTo>
                      <a:pt x="0" y="12343"/>
                    </a:lnTo>
                    <a:lnTo>
                      <a:pt x="0" y="12343"/>
                    </a:lnTo>
                    <a:lnTo>
                      <a:pt x="2400" y="1851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96" name="Shape 1296"/>
              <p:cNvSpPr/>
              <p:nvPr/>
            </p:nvSpPr>
            <p:spPr>
              <a:xfrm>
                <a:off x="825500" y="2147887"/>
                <a:ext cx="25400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008"/>
                    </a:moveTo>
                    <a:lnTo>
                      <a:pt x="21600" y="19008"/>
                    </a:lnTo>
                    <a:lnTo>
                      <a:pt x="20250" y="18144"/>
                    </a:lnTo>
                    <a:lnTo>
                      <a:pt x="17550" y="16416"/>
                    </a:lnTo>
                    <a:lnTo>
                      <a:pt x="16200" y="14688"/>
                    </a:lnTo>
                    <a:lnTo>
                      <a:pt x="14850" y="13824"/>
                    </a:lnTo>
                    <a:lnTo>
                      <a:pt x="13500" y="12096"/>
                    </a:lnTo>
                    <a:lnTo>
                      <a:pt x="12150" y="11232"/>
                    </a:lnTo>
                    <a:lnTo>
                      <a:pt x="10800" y="10368"/>
                    </a:lnTo>
                    <a:lnTo>
                      <a:pt x="10800" y="9504"/>
                    </a:lnTo>
                    <a:lnTo>
                      <a:pt x="9450" y="8640"/>
                    </a:lnTo>
                    <a:lnTo>
                      <a:pt x="9450" y="8640"/>
                    </a:lnTo>
                    <a:lnTo>
                      <a:pt x="9450" y="7776"/>
                    </a:lnTo>
                    <a:lnTo>
                      <a:pt x="8100" y="6912"/>
                    </a:lnTo>
                    <a:lnTo>
                      <a:pt x="8100" y="6912"/>
                    </a:lnTo>
                    <a:lnTo>
                      <a:pt x="8100" y="6048"/>
                    </a:lnTo>
                    <a:lnTo>
                      <a:pt x="6750" y="5184"/>
                    </a:lnTo>
                    <a:lnTo>
                      <a:pt x="6750" y="5184"/>
                    </a:lnTo>
                    <a:lnTo>
                      <a:pt x="6750" y="4320"/>
                    </a:lnTo>
                    <a:lnTo>
                      <a:pt x="6750" y="4320"/>
                    </a:lnTo>
                    <a:lnTo>
                      <a:pt x="6750" y="3456"/>
                    </a:lnTo>
                    <a:lnTo>
                      <a:pt x="6750" y="3456"/>
                    </a:lnTo>
                    <a:lnTo>
                      <a:pt x="6750" y="2592"/>
                    </a:lnTo>
                    <a:lnTo>
                      <a:pt x="6750" y="2592"/>
                    </a:lnTo>
                    <a:lnTo>
                      <a:pt x="6750" y="2592"/>
                    </a:lnTo>
                    <a:lnTo>
                      <a:pt x="6750" y="2592"/>
                    </a:lnTo>
                    <a:lnTo>
                      <a:pt x="6750" y="2592"/>
                    </a:lnTo>
                    <a:lnTo>
                      <a:pt x="6750" y="2592"/>
                    </a:lnTo>
                    <a:lnTo>
                      <a:pt x="6750" y="1728"/>
                    </a:lnTo>
                    <a:lnTo>
                      <a:pt x="6750" y="1728"/>
                    </a:lnTo>
                    <a:lnTo>
                      <a:pt x="6750" y="1728"/>
                    </a:lnTo>
                    <a:lnTo>
                      <a:pt x="6750" y="1728"/>
                    </a:lnTo>
                    <a:lnTo>
                      <a:pt x="2700" y="0"/>
                    </a:lnTo>
                    <a:lnTo>
                      <a:pt x="1350" y="0"/>
                    </a:lnTo>
                    <a:lnTo>
                      <a:pt x="1350" y="864"/>
                    </a:lnTo>
                    <a:lnTo>
                      <a:pt x="1350" y="864"/>
                    </a:lnTo>
                    <a:lnTo>
                      <a:pt x="1350" y="864"/>
                    </a:lnTo>
                    <a:lnTo>
                      <a:pt x="1350" y="1728"/>
                    </a:lnTo>
                    <a:lnTo>
                      <a:pt x="1350" y="1728"/>
                    </a:lnTo>
                    <a:lnTo>
                      <a:pt x="1350" y="1728"/>
                    </a:lnTo>
                    <a:lnTo>
                      <a:pt x="1350" y="2592"/>
                    </a:lnTo>
                    <a:lnTo>
                      <a:pt x="0" y="2592"/>
                    </a:lnTo>
                    <a:lnTo>
                      <a:pt x="0" y="3456"/>
                    </a:lnTo>
                    <a:lnTo>
                      <a:pt x="1350" y="4320"/>
                    </a:lnTo>
                    <a:lnTo>
                      <a:pt x="1350" y="5184"/>
                    </a:lnTo>
                    <a:lnTo>
                      <a:pt x="1350" y="5184"/>
                    </a:lnTo>
                    <a:lnTo>
                      <a:pt x="1350" y="6048"/>
                    </a:lnTo>
                    <a:lnTo>
                      <a:pt x="1350" y="6912"/>
                    </a:lnTo>
                    <a:lnTo>
                      <a:pt x="2700" y="7776"/>
                    </a:lnTo>
                    <a:lnTo>
                      <a:pt x="2700" y="7776"/>
                    </a:lnTo>
                    <a:lnTo>
                      <a:pt x="2700" y="8640"/>
                    </a:lnTo>
                    <a:lnTo>
                      <a:pt x="4050" y="9504"/>
                    </a:lnTo>
                    <a:lnTo>
                      <a:pt x="4050" y="10368"/>
                    </a:lnTo>
                    <a:lnTo>
                      <a:pt x="5400" y="11232"/>
                    </a:lnTo>
                    <a:lnTo>
                      <a:pt x="5400" y="11232"/>
                    </a:lnTo>
                    <a:lnTo>
                      <a:pt x="6750" y="12096"/>
                    </a:lnTo>
                    <a:lnTo>
                      <a:pt x="6750" y="12960"/>
                    </a:lnTo>
                    <a:lnTo>
                      <a:pt x="8100" y="13824"/>
                    </a:lnTo>
                    <a:lnTo>
                      <a:pt x="10800" y="15552"/>
                    </a:lnTo>
                    <a:lnTo>
                      <a:pt x="12150" y="17280"/>
                    </a:lnTo>
                    <a:lnTo>
                      <a:pt x="13500" y="18144"/>
                    </a:lnTo>
                    <a:lnTo>
                      <a:pt x="14850" y="19872"/>
                    </a:lnTo>
                    <a:lnTo>
                      <a:pt x="16200" y="21600"/>
                    </a:lnTo>
                    <a:lnTo>
                      <a:pt x="16200" y="21600"/>
                    </a:lnTo>
                    <a:lnTo>
                      <a:pt x="21600" y="1900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97" name="Shape 1297"/>
              <p:cNvSpPr/>
              <p:nvPr/>
            </p:nvSpPr>
            <p:spPr>
              <a:xfrm>
                <a:off x="844550" y="2182812"/>
                <a:ext cx="25400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250" y="21600"/>
                    </a:moveTo>
                    <a:lnTo>
                      <a:pt x="20250" y="21600"/>
                    </a:lnTo>
                    <a:lnTo>
                      <a:pt x="20250" y="21600"/>
                    </a:lnTo>
                    <a:lnTo>
                      <a:pt x="20250" y="20736"/>
                    </a:lnTo>
                    <a:lnTo>
                      <a:pt x="20250" y="20736"/>
                    </a:lnTo>
                    <a:lnTo>
                      <a:pt x="20250" y="20736"/>
                    </a:lnTo>
                    <a:lnTo>
                      <a:pt x="20250" y="19872"/>
                    </a:lnTo>
                    <a:lnTo>
                      <a:pt x="20250" y="19872"/>
                    </a:lnTo>
                    <a:lnTo>
                      <a:pt x="21600" y="19872"/>
                    </a:lnTo>
                    <a:lnTo>
                      <a:pt x="21600" y="19008"/>
                    </a:lnTo>
                    <a:lnTo>
                      <a:pt x="21600" y="19008"/>
                    </a:lnTo>
                    <a:lnTo>
                      <a:pt x="21600" y="18144"/>
                    </a:lnTo>
                    <a:lnTo>
                      <a:pt x="21600" y="17280"/>
                    </a:lnTo>
                    <a:lnTo>
                      <a:pt x="20250" y="16416"/>
                    </a:lnTo>
                    <a:lnTo>
                      <a:pt x="20250" y="16416"/>
                    </a:lnTo>
                    <a:lnTo>
                      <a:pt x="20250" y="15552"/>
                    </a:lnTo>
                    <a:lnTo>
                      <a:pt x="20250" y="14688"/>
                    </a:lnTo>
                    <a:lnTo>
                      <a:pt x="18900" y="13824"/>
                    </a:lnTo>
                    <a:lnTo>
                      <a:pt x="18900" y="13824"/>
                    </a:lnTo>
                    <a:lnTo>
                      <a:pt x="18900" y="12960"/>
                    </a:lnTo>
                    <a:lnTo>
                      <a:pt x="17550" y="12096"/>
                    </a:lnTo>
                    <a:lnTo>
                      <a:pt x="17550" y="11232"/>
                    </a:lnTo>
                    <a:lnTo>
                      <a:pt x="16200" y="10368"/>
                    </a:lnTo>
                    <a:lnTo>
                      <a:pt x="16200" y="10368"/>
                    </a:lnTo>
                    <a:lnTo>
                      <a:pt x="14850" y="9504"/>
                    </a:lnTo>
                    <a:lnTo>
                      <a:pt x="14850" y="8640"/>
                    </a:lnTo>
                    <a:lnTo>
                      <a:pt x="13500" y="7776"/>
                    </a:lnTo>
                    <a:lnTo>
                      <a:pt x="12150" y="6048"/>
                    </a:lnTo>
                    <a:lnTo>
                      <a:pt x="10800" y="4320"/>
                    </a:lnTo>
                    <a:lnTo>
                      <a:pt x="8100" y="3456"/>
                    </a:lnTo>
                    <a:lnTo>
                      <a:pt x="6750" y="1728"/>
                    </a:lnTo>
                    <a:lnTo>
                      <a:pt x="5400" y="0"/>
                    </a:lnTo>
                    <a:lnTo>
                      <a:pt x="0" y="2592"/>
                    </a:lnTo>
                    <a:lnTo>
                      <a:pt x="2700" y="3456"/>
                    </a:lnTo>
                    <a:lnTo>
                      <a:pt x="4050" y="5184"/>
                    </a:lnTo>
                    <a:lnTo>
                      <a:pt x="5400" y="6912"/>
                    </a:lnTo>
                    <a:lnTo>
                      <a:pt x="6750" y="7776"/>
                    </a:lnTo>
                    <a:lnTo>
                      <a:pt x="8100" y="9504"/>
                    </a:lnTo>
                    <a:lnTo>
                      <a:pt x="9450" y="10368"/>
                    </a:lnTo>
                    <a:lnTo>
                      <a:pt x="10800" y="11232"/>
                    </a:lnTo>
                    <a:lnTo>
                      <a:pt x="10800" y="12096"/>
                    </a:lnTo>
                    <a:lnTo>
                      <a:pt x="12150" y="12960"/>
                    </a:lnTo>
                    <a:lnTo>
                      <a:pt x="12150" y="12960"/>
                    </a:lnTo>
                    <a:lnTo>
                      <a:pt x="13500" y="13824"/>
                    </a:lnTo>
                    <a:lnTo>
                      <a:pt x="13500" y="14688"/>
                    </a:lnTo>
                    <a:lnTo>
                      <a:pt x="13500" y="14688"/>
                    </a:lnTo>
                    <a:lnTo>
                      <a:pt x="13500" y="15552"/>
                    </a:lnTo>
                    <a:lnTo>
                      <a:pt x="14850" y="16416"/>
                    </a:lnTo>
                    <a:lnTo>
                      <a:pt x="14850" y="16416"/>
                    </a:lnTo>
                    <a:lnTo>
                      <a:pt x="14850" y="17280"/>
                    </a:lnTo>
                    <a:lnTo>
                      <a:pt x="14850" y="17280"/>
                    </a:lnTo>
                    <a:lnTo>
                      <a:pt x="14850" y="18144"/>
                    </a:lnTo>
                    <a:lnTo>
                      <a:pt x="14850" y="18144"/>
                    </a:lnTo>
                    <a:lnTo>
                      <a:pt x="14850" y="18144"/>
                    </a:lnTo>
                    <a:lnTo>
                      <a:pt x="14850" y="19008"/>
                    </a:lnTo>
                    <a:lnTo>
                      <a:pt x="14850" y="19008"/>
                    </a:lnTo>
                    <a:lnTo>
                      <a:pt x="14850" y="19008"/>
                    </a:lnTo>
                    <a:lnTo>
                      <a:pt x="14850" y="19008"/>
                    </a:lnTo>
                    <a:lnTo>
                      <a:pt x="14850" y="19008"/>
                    </a:lnTo>
                    <a:lnTo>
                      <a:pt x="14850" y="19872"/>
                    </a:lnTo>
                    <a:lnTo>
                      <a:pt x="14850" y="19872"/>
                    </a:lnTo>
                    <a:lnTo>
                      <a:pt x="14850" y="19872"/>
                    </a:lnTo>
                    <a:lnTo>
                      <a:pt x="14850" y="19872"/>
                    </a:lnTo>
                    <a:lnTo>
                      <a:pt x="14850" y="19872"/>
                    </a:lnTo>
                    <a:lnTo>
                      <a:pt x="2025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98" name="Shape 1298"/>
              <p:cNvSpPr/>
              <p:nvPr/>
            </p:nvSpPr>
            <p:spPr>
              <a:xfrm>
                <a:off x="823912" y="2217737"/>
                <a:ext cx="44451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2343"/>
                    </a:moveTo>
                    <a:lnTo>
                      <a:pt x="0" y="12343"/>
                    </a:lnTo>
                    <a:lnTo>
                      <a:pt x="1543" y="12343"/>
                    </a:lnTo>
                    <a:lnTo>
                      <a:pt x="3086" y="15429"/>
                    </a:lnTo>
                    <a:lnTo>
                      <a:pt x="4629" y="15429"/>
                    </a:lnTo>
                    <a:lnTo>
                      <a:pt x="6171" y="15429"/>
                    </a:lnTo>
                    <a:lnTo>
                      <a:pt x="7714" y="18514"/>
                    </a:lnTo>
                    <a:lnTo>
                      <a:pt x="8486" y="18514"/>
                    </a:lnTo>
                    <a:lnTo>
                      <a:pt x="10029" y="18514"/>
                    </a:lnTo>
                    <a:lnTo>
                      <a:pt x="11571" y="18514"/>
                    </a:lnTo>
                    <a:lnTo>
                      <a:pt x="12343" y="21600"/>
                    </a:lnTo>
                    <a:lnTo>
                      <a:pt x="13114" y="21600"/>
                    </a:lnTo>
                    <a:lnTo>
                      <a:pt x="13886" y="21600"/>
                    </a:lnTo>
                    <a:lnTo>
                      <a:pt x="14657" y="21600"/>
                    </a:lnTo>
                    <a:lnTo>
                      <a:pt x="15429" y="21600"/>
                    </a:lnTo>
                    <a:lnTo>
                      <a:pt x="16200" y="21600"/>
                    </a:lnTo>
                    <a:lnTo>
                      <a:pt x="16200" y="18514"/>
                    </a:lnTo>
                    <a:lnTo>
                      <a:pt x="16971" y="18514"/>
                    </a:lnTo>
                    <a:lnTo>
                      <a:pt x="17743" y="18514"/>
                    </a:lnTo>
                    <a:lnTo>
                      <a:pt x="18514" y="18514"/>
                    </a:lnTo>
                    <a:lnTo>
                      <a:pt x="18514" y="18514"/>
                    </a:lnTo>
                    <a:lnTo>
                      <a:pt x="19286" y="15429"/>
                    </a:lnTo>
                    <a:lnTo>
                      <a:pt x="19286" y="15429"/>
                    </a:lnTo>
                    <a:lnTo>
                      <a:pt x="20057" y="15429"/>
                    </a:lnTo>
                    <a:lnTo>
                      <a:pt x="20057" y="15429"/>
                    </a:lnTo>
                    <a:lnTo>
                      <a:pt x="20829" y="12343"/>
                    </a:lnTo>
                    <a:lnTo>
                      <a:pt x="20829" y="12343"/>
                    </a:lnTo>
                    <a:lnTo>
                      <a:pt x="20829" y="12343"/>
                    </a:lnTo>
                    <a:lnTo>
                      <a:pt x="20829" y="9257"/>
                    </a:lnTo>
                    <a:lnTo>
                      <a:pt x="21600" y="9257"/>
                    </a:lnTo>
                    <a:lnTo>
                      <a:pt x="18514" y="3086"/>
                    </a:lnTo>
                    <a:lnTo>
                      <a:pt x="18514" y="3086"/>
                    </a:lnTo>
                    <a:lnTo>
                      <a:pt x="18514" y="3086"/>
                    </a:lnTo>
                    <a:lnTo>
                      <a:pt x="18514" y="3086"/>
                    </a:lnTo>
                    <a:lnTo>
                      <a:pt x="18514" y="3086"/>
                    </a:lnTo>
                    <a:lnTo>
                      <a:pt x="18514" y="3086"/>
                    </a:lnTo>
                    <a:lnTo>
                      <a:pt x="17743" y="3086"/>
                    </a:lnTo>
                    <a:lnTo>
                      <a:pt x="17743" y="3086"/>
                    </a:lnTo>
                    <a:lnTo>
                      <a:pt x="17743" y="6171"/>
                    </a:lnTo>
                    <a:lnTo>
                      <a:pt x="17743" y="6171"/>
                    </a:lnTo>
                    <a:lnTo>
                      <a:pt x="16971" y="6171"/>
                    </a:lnTo>
                    <a:lnTo>
                      <a:pt x="16971" y="6171"/>
                    </a:lnTo>
                    <a:lnTo>
                      <a:pt x="16200" y="6171"/>
                    </a:lnTo>
                    <a:lnTo>
                      <a:pt x="16200" y="6171"/>
                    </a:lnTo>
                    <a:lnTo>
                      <a:pt x="15429" y="6171"/>
                    </a:lnTo>
                    <a:lnTo>
                      <a:pt x="15429" y="6171"/>
                    </a:lnTo>
                    <a:lnTo>
                      <a:pt x="14657" y="6171"/>
                    </a:lnTo>
                    <a:lnTo>
                      <a:pt x="13886" y="6171"/>
                    </a:lnTo>
                    <a:lnTo>
                      <a:pt x="13114" y="6171"/>
                    </a:lnTo>
                    <a:lnTo>
                      <a:pt x="13114" y="6171"/>
                    </a:lnTo>
                    <a:lnTo>
                      <a:pt x="12343" y="6171"/>
                    </a:lnTo>
                    <a:lnTo>
                      <a:pt x="10800" y="6171"/>
                    </a:lnTo>
                    <a:lnTo>
                      <a:pt x="9257" y="6171"/>
                    </a:lnTo>
                    <a:lnTo>
                      <a:pt x="7714" y="3086"/>
                    </a:lnTo>
                    <a:lnTo>
                      <a:pt x="6171" y="3086"/>
                    </a:lnTo>
                    <a:lnTo>
                      <a:pt x="5400" y="3086"/>
                    </a:lnTo>
                    <a:lnTo>
                      <a:pt x="3857" y="0"/>
                    </a:lnTo>
                    <a:lnTo>
                      <a:pt x="2314" y="0"/>
                    </a:lnTo>
                    <a:lnTo>
                      <a:pt x="771" y="0"/>
                    </a:lnTo>
                    <a:lnTo>
                      <a:pt x="771" y="0"/>
                    </a:lnTo>
                    <a:lnTo>
                      <a:pt x="0" y="123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299" name="Shape 1299"/>
              <p:cNvSpPr/>
              <p:nvPr/>
            </p:nvSpPr>
            <p:spPr>
              <a:xfrm>
                <a:off x="782637" y="2212975"/>
                <a:ext cx="42863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200" y="18514"/>
                    </a:moveTo>
                    <a:lnTo>
                      <a:pt x="3200" y="18514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4000" y="15429"/>
                    </a:lnTo>
                    <a:lnTo>
                      <a:pt x="4000" y="15429"/>
                    </a:lnTo>
                    <a:lnTo>
                      <a:pt x="4000" y="15429"/>
                    </a:lnTo>
                    <a:lnTo>
                      <a:pt x="4000" y="15429"/>
                    </a:lnTo>
                    <a:lnTo>
                      <a:pt x="4800" y="15429"/>
                    </a:lnTo>
                    <a:lnTo>
                      <a:pt x="4800" y="12343"/>
                    </a:lnTo>
                    <a:lnTo>
                      <a:pt x="5600" y="12343"/>
                    </a:lnTo>
                    <a:lnTo>
                      <a:pt x="5600" y="12343"/>
                    </a:lnTo>
                    <a:lnTo>
                      <a:pt x="6400" y="12343"/>
                    </a:lnTo>
                    <a:lnTo>
                      <a:pt x="7200" y="12343"/>
                    </a:lnTo>
                    <a:lnTo>
                      <a:pt x="7200" y="12343"/>
                    </a:lnTo>
                    <a:lnTo>
                      <a:pt x="8000" y="12343"/>
                    </a:lnTo>
                    <a:lnTo>
                      <a:pt x="8800" y="12343"/>
                    </a:lnTo>
                    <a:lnTo>
                      <a:pt x="9600" y="12343"/>
                    </a:lnTo>
                    <a:lnTo>
                      <a:pt x="11200" y="15429"/>
                    </a:lnTo>
                    <a:lnTo>
                      <a:pt x="12000" y="15429"/>
                    </a:lnTo>
                    <a:lnTo>
                      <a:pt x="13600" y="15429"/>
                    </a:lnTo>
                    <a:lnTo>
                      <a:pt x="15200" y="18514"/>
                    </a:lnTo>
                    <a:lnTo>
                      <a:pt x="16800" y="18514"/>
                    </a:lnTo>
                    <a:lnTo>
                      <a:pt x="18400" y="18514"/>
                    </a:lnTo>
                    <a:lnTo>
                      <a:pt x="20000" y="21600"/>
                    </a:lnTo>
                    <a:lnTo>
                      <a:pt x="20800" y="21600"/>
                    </a:lnTo>
                    <a:lnTo>
                      <a:pt x="21600" y="9257"/>
                    </a:lnTo>
                    <a:lnTo>
                      <a:pt x="20000" y="9257"/>
                    </a:lnTo>
                    <a:lnTo>
                      <a:pt x="19200" y="6171"/>
                    </a:lnTo>
                    <a:lnTo>
                      <a:pt x="17600" y="6171"/>
                    </a:lnTo>
                    <a:lnTo>
                      <a:pt x="16000" y="3086"/>
                    </a:lnTo>
                    <a:lnTo>
                      <a:pt x="14400" y="3086"/>
                    </a:lnTo>
                    <a:lnTo>
                      <a:pt x="12800" y="3086"/>
                    </a:lnTo>
                    <a:lnTo>
                      <a:pt x="11200" y="0"/>
                    </a:lnTo>
                    <a:lnTo>
                      <a:pt x="9600" y="0"/>
                    </a:lnTo>
                    <a:lnTo>
                      <a:pt x="9600" y="0"/>
                    </a:lnTo>
                    <a:lnTo>
                      <a:pt x="8800" y="0"/>
                    </a:lnTo>
                    <a:lnTo>
                      <a:pt x="8000" y="0"/>
                    </a:lnTo>
                    <a:lnTo>
                      <a:pt x="7200" y="0"/>
                    </a:lnTo>
                    <a:lnTo>
                      <a:pt x="6400" y="0"/>
                    </a:lnTo>
                    <a:lnTo>
                      <a:pt x="56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000" y="0"/>
                    </a:lnTo>
                    <a:lnTo>
                      <a:pt x="3200" y="3086"/>
                    </a:lnTo>
                    <a:lnTo>
                      <a:pt x="2400" y="3086"/>
                    </a:lnTo>
                    <a:lnTo>
                      <a:pt x="2400" y="3086"/>
                    </a:lnTo>
                    <a:lnTo>
                      <a:pt x="1600" y="3086"/>
                    </a:lnTo>
                    <a:lnTo>
                      <a:pt x="1600" y="6171"/>
                    </a:lnTo>
                    <a:lnTo>
                      <a:pt x="1600" y="6171"/>
                    </a:lnTo>
                    <a:lnTo>
                      <a:pt x="800" y="6171"/>
                    </a:lnTo>
                    <a:lnTo>
                      <a:pt x="800" y="6171"/>
                    </a:lnTo>
                    <a:lnTo>
                      <a:pt x="800" y="9257"/>
                    </a:lnTo>
                    <a:lnTo>
                      <a:pt x="0" y="9257"/>
                    </a:lnTo>
                    <a:lnTo>
                      <a:pt x="0" y="9257"/>
                    </a:lnTo>
                    <a:lnTo>
                      <a:pt x="0" y="9257"/>
                    </a:lnTo>
                    <a:lnTo>
                      <a:pt x="3200" y="1851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00" name="Shape 1300"/>
              <p:cNvSpPr/>
              <p:nvPr/>
            </p:nvSpPr>
            <p:spPr>
              <a:xfrm>
                <a:off x="781050" y="2217737"/>
                <a:ext cx="238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872"/>
                    </a:moveTo>
                    <a:lnTo>
                      <a:pt x="21600" y="19872"/>
                    </a:lnTo>
                    <a:lnTo>
                      <a:pt x="20160" y="18144"/>
                    </a:lnTo>
                    <a:lnTo>
                      <a:pt x="18720" y="17280"/>
                    </a:lnTo>
                    <a:lnTo>
                      <a:pt x="17280" y="15552"/>
                    </a:lnTo>
                    <a:lnTo>
                      <a:pt x="15840" y="14688"/>
                    </a:lnTo>
                    <a:lnTo>
                      <a:pt x="14400" y="12960"/>
                    </a:lnTo>
                    <a:lnTo>
                      <a:pt x="12960" y="12096"/>
                    </a:lnTo>
                    <a:lnTo>
                      <a:pt x="11520" y="10368"/>
                    </a:lnTo>
                    <a:lnTo>
                      <a:pt x="10080" y="9504"/>
                    </a:lnTo>
                    <a:lnTo>
                      <a:pt x="10080" y="8640"/>
                    </a:lnTo>
                    <a:lnTo>
                      <a:pt x="8640" y="7776"/>
                    </a:lnTo>
                    <a:lnTo>
                      <a:pt x="8640" y="6912"/>
                    </a:lnTo>
                    <a:lnTo>
                      <a:pt x="8640" y="6912"/>
                    </a:lnTo>
                    <a:lnTo>
                      <a:pt x="7200" y="6048"/>
                    </a:lnTo>
                    <a:lnTo>
                      <a:pt x="7200" y="6048"/>
                    </a:lnTo>
                    <a:lnTo>
                      <a:pt x="7200" y="5184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5760" y="3456"/>
                    </a:lnTo>
                    <a:lnTo>
                      <a:pt x="5760" y="3456"/>
                    </a:lnTo>
                    <a:lnTo>
                      <a:pt x="5760" y="3456"/>
                    </a:lnTo>
                    <a:lnTo>
                      <a:pt x="5760" y="2592"/>
                    </a:lnTo>
                    <a:lnTo>
                      <a:pt x="7200" y="2592"/>
                    </a:lnTo>
                    <a:lnTo>
                      <a:pt x="7200" y="2592"/>
                    </a:lnTo>
                    <a:lnTo>
                      <a:pt x="7200" y="2592"/>
                    </a:lnTo>
                    <a:lnTo>
                      <a:pt x="7200" y="2592"/>
                    </a:lnTo>
                    <a:lnTo>
                      <a:pt x="7200" y="2592"/>
                    </a:lnTo>
                    <a:lnTo>
                      <a:pt x="7200" y="2592"/>
                    </a:lnTo>
                    <a:lnTo>
                      <a:pt x="7200" y="2592"/>
                    </a:lnTo>
                    <a:lnTo>
                      <a:pt x="1440" y="0"/>
                    </a:lnTo>
                    <a:lnTo>
                      <a:pt x="1440" y="864"/>
                    </a:lnTo>
                    <a:lnTo>
                      <a:pt x="1440" y="864"/>
                    </a:lnTo>
                    <a:lnTo>
                      <a:pt x="1440" y="864"/>
                    </a:lnTo>
                    <a:lnTo>
                      <a:pt x="1440" y="1728"/>
                    </a:lnTo>
                    <a:lnTo>
                      <a:pt x="0" y="1728"/>
                    </a:lnTo>
                    <a:lnTo>
                      <a:pt x="0" y="2592"/>
                    </a:lnTo>
                    <a:lnTo>
                      <a:pt x="0" y="2592"/>
                    </a:lnTo>
                    <a:lnTo>
                      <a:pt x="0" y="2592"/>
                    </a:lnTo>
                    <a:lnTo>
                      <a:pt x="0" y="3456"/>
                    </a:lnTo>
                    <a:lnTo>
                      <a:pt x="0" y="4320"/>
                    </a:lnTo>
                    <a:lnTo>
                      <a:pt x="0" y="5184"/>
                    </a:lnTo>
                    <a:lnTo>
                      <a:pt x="1440" y="5184"/>
                    </a:lnTo>
                    <a:lnTo>
                      <a:pt x="1440" y="6048"/>
                    </a:lnTo>
                    <a:lnTo>
                      <a:pt x="1440" y="6912"/>
                    </a:lnTo>
                    <a:lnTo>
                      <a:pt x="1440" y="7776"/>
                    </a:lnTo>
                    <a:lnTo>
                      <a:pt x="2880" y="8640"/>
                    </a:lnTo>
                    <a:lnTo>
                      <a:pt x="2880" y="8640"/>
                    </a:lnTo>
                    <a:lnTo>
                      <a:pt x="2880" y="9504"/>
                    </a:lnTo>
                    <a:lnTo>
                      <a:pt x="4320" y="10368"/>
                    </a:lnTo>
                    <a:lnTo>
                      <a:pt x="4320" y="11232"/>
                    </a:lnTo>
                    <a:lnTo>
                      <a:pt x="5760" y="12096"/>
                    </a:lnTo>
                    <a:lnTo>
                      <a:pt x="7200" y="13824"/>
                    </a:lnTo>
                    <a:lnTo>
                      <a:pt x="10080" y="15552"/>
                    </a:lnTo>
                    <a:lnTo>
                      <a:pt x="11520" y="16416"/>
                    </a:lnTo>
                    <a:lnTo>
                      <a:pt x="12960" y="18144"/>
                    </a:lnTo>
                    <a:lnTo>
                      <a:pt x="14400" y="19008"/>
                    </a:lnTo>
                    <a:lnTo>
                      <a:pt x="15840" y="20736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21600" y="1987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01" name="Shape 1301"/>
              <p:cNvSpPr/>
              <p:nvPr/>
            </p:nvSpPr>
            <p:spPr>
              <a:xfrm>
                <a:off x="800100" y="2254250"/>
                <a:ext cx="238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160" y="21600"/>
                    </a:moveTo>
                    <a:lnTo>
                      <a:pt x="20160" y="21600"/>
                    </a:lnTo>
                    <a:lnTo>
                      <a:pt x="20160" y="20736"/>
                    </a:lnTo>
                    <a:lnTo>
                      <a:pt x="21600" y="20736"/>
                    </a:lnTo>
                    <a:lnTo>
                      <a:pt x="21600" y="20736"/>
                    </a:lnTo>
                    <a:lnTo>
                      <a:pt x="21600" y="19872"/>
                    </a:lnTo>
                    <a:lnTo>
                      <a:pt x="21600" y="19872"/>
                    </a:lnTo>
                    <a:lnTo>
                      <a:pt x="21600" y="19008"/>
                    </a:lnTo>
                    <a:lnTo>
                      <a:pt x="21600" y="19008"/>
                    </a:lnTo>
                    <a:lnTo>
                      <a:pt x="21600" y="19008"/>
                    </a:lnTo>
                    <a:lnTo>
                      <a:pt x="21600" y="18144"/>
                    </a:lnTo>
                    <a:lnTo>
                      <a:pt x="21600" y="17280"/>
                    </a:lnTo>
                    <a:lnTo>
                      <a:pt x="21600" y="16416"/>
                    </a:lnTo>
                    <a:lnTo>
                      <a:pt x="21600" y="16416"/>
                    </a:lnTo>
                    <a:lnTo>
                      <a:pt x="21600" y="15552"/>
                    </a:lnTo>
                    <a:lnTo>
                      <a:pt x="20160" y="14688"/>
                    </a:lnTo>
                    <a:lnTo>
                      <a:pt x="20160" y="13824"/>
                    </a:lnTo>
                    <a:lnTo>
                      <a:pt x="20160" y="12960"/>
                    </a:lnTo>
                    <a:lnTo>
                      <a:pt x="18720" y="12960"/>
                    </a:lnTo>
                    <a:lnTo>
                      <a:pt x="18720" y="12096"/>
                    </a:lnTo>
                    <a:lnTo>
                      <a:pt x="18720" y="11232"/>
                    </a:lnTo>
                    <a:lnTo>
                      <a:pt x="17280" y="10368"/>
                    </a:lnTo>
                    <a:lnTo>
                      <a:pt x="15840" y="9504"/>
                    </a:lnTo>
                    <a:lnTo>
                      <a:pt x="14400" y="7776"/>
                    </a:lnTo>
                    <a:lnTo>
                      <a:pt x="12960" y="6048"/>
                    </a:lnTo>
                    <a:lnTo>
                      <a:pt x="11520" y="5184"/>
                    </a:lnTo>
                    <a:lnTo>
                      <a:pt x="10080" y="3456"/>
                    </a:lnTo>
                    <a:lnTo>
                      <a:pt x="8640" y="2592"/>
                    </a:lnTo>
                    <a:lnTo>
                      <a:pt x="5760" y="864"/>
                    </a:lnTo>
                    <a:lnTo>
                      <a:pt x="4320" y="0"/>
                    </a:lnTo>
                    <a:lnTo>
                      <a:pt x="0" y="1728"/>
                    </a:lnTo>
                    <a:lnTo>
                      <a:pt x="1440" y="3456"/>
                    </a:lnTo>
                    <a:lnTo>
                      <a:pt x="2880" y="4320"/>
                    </a:lnTo>
                    <a:lnTo>
                      <a:pt x="4320" y="6048"/>
                    </a:lnTo>
                    <a:lnTo>
                      <a:pt x="5760" y="6912"/>
                    </a:lnTo>
                    <a:lnTo>
                      <a:pt x="7200" y="8640"/>
                    </a:lnTo>
                    <a:lnTo>
                      <a:pt x="8640" y="9504"/>
                    </a:lnTo>
                    <a:lnTo>
                      <a:pt x="10080" y="11232"/>
                    </a:lnTo>
                    <a:lnTo>
                      <a:pt x="11520" y="12096"/>
                    </a:lnTo>
                    <a:lnTo>
                      <a:pt x="12960" y="12960"/>
                    </a:lnTo>
                    <a:lnTo>
                      <a:pt x="12960" y="13824"/>
                    </a:lnTo>
                    <a:lnTo>
                      <a:pt x="12960" y="13824"/>
                    </a:lnTo>
                    <a:lnTo>
                      <a:pt x="14400" y="14688"/>
                    </a:lnTo>
                    <a:lnTo>
                      <a:pt x="14400" y="15552"/>
                    </a:lnTo>
                    <a:lnTo>
                      <a:pt x="14400" y="15552"/>
                    </a:lnTo>
                    <a:lnTo>
                      <a:pt x="14400" y="16416"/>
                    </a:lnTo>
                    <a:lnTo>
                      <a:pt x="15840" y="17280"/>
                    </a:lnTo>
                    <a:lnTo>
                      <a:pt x="15840" y="17280"/>
                    </a:lnTo>
                    <a:lnTo>
                      <a:pt x="15840" y="18144"/>
                    </a:lnTo>
                    <a:lnTo>
                      <a:pt x="15840" y="18144"/>
                    </a:lnTo>
                    <a:lnTo>
                      <a:pt x="15840" y="18144"/>
                    </a:lnTo>
                    <a:lnTo>
                      <a:pt x="15840" y="18144"/>
                    </a:lnTo>
                    <a:lnTo>
                      <a:pt x="15840" y="19008"/>
                    </a:lnTo>
                    <a:lnTo>
                      <a:pt x="15840" y="19008"/>
                    </a:lnTo>
                    <a:lnTo>
                      <a:pt x="15840" y="19008"/>
                    </a:lnTo>
                    <a:lnTo>
                      <a:pt x="15840" y="19008"/>
                    </a:lnTo>
                    <a:lnTo>
                      <a:pt x="15840" y="19008"/>
                    </a:lnTo>
                    <a:lnTo>
                      <a:pt x="15840" y="19008"/>
                    </a:lnTo>
                    <a:lnTo>
                      <a:pt x="15840" y="19008"/>
                    </a:lnTo>
                    <a:lnTo>
                      <a:pt x="15840" y="19008"/>
                    </a:lnTo>
                    <a:lnTo>
                      <a:pt x="2016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02" name="Shape 1302"/>
              <p:cNvSpPr/>
              <p:nvPr/>
            </p:nvSpPr>
            <p:spPr>
              <a:xfrm>
                <a:off x="779462" y="2287587"/>
                <a:ext cx="42863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5429"/>
                    </a:moveTo>
                    <a:lnTo>
                      <a:pt x="0" y="15429"/>
                    </a:lnTo>
                    <a:lnTo>
                      <a:pt x="1600" y="15429"/>
                    </a:lnTo>
                    <a:lnTo>
                      <a:pt x="2400" y="15429"/>
                    </a:lnTo>
                    <a:lnTo>
                      <a:pt x="4000" y="18514"/>
                    </a:lnTo>
                    <a:lnTo>
                      <a:pt x="5600" y="18514"/>
                    </a:lnTo>
                    <a:lnTo>
                      <a:pt x="7200" y="18514"/>
                    </a:lnTo>
                    <a:lnTo>
                      <a:pt x="8800" y="21600"/>
                    </a:lnTo>
                    <a:lnTo>
                      <a:pt x="9600" y="21600"/>
                    </a:lnTo>
                    <a:lnTo>
                      <a:pt x="10400" y="21600"/>
                    </a:lnTo>
                    <a:lnTo>
                      <a:pt x="11200" y="21600"/>
                    </a:lnTo>
                    <a:lnTo>
                      <a:pt x="12000" y="21600"/>
                    </a:lnTo>
                    <a:lnTo>
                      <a:pt x="12800" y="21600"/>
                    </a:lnTo>
                    <a:lnTo>
                      <a:pt x="13600" y="21600"/>
                    </a:lnTo>
                    <a:lnTo>
                      <a:pt x="13600" y="21600"/>
                    </a:lnTo>
                    <a:lnTo>
                      <a:pt x="14400" y="21600"/>
                    </a:lnTo>
                    <a:lnTo>
                      <a:pt x="15200" y="21600"/>
                    </a:lnTo>
                    <a:lnTo>
                      <a:pt x="16000" y="21600"/>
                    </a:lnTo>
                    <a:lnTo>
                      <a:pt x="16800" y="21600"/>
                    </a:lnTo>
                    <a:lnTo>
                      <a:pt x="17600" y="21600"/>
                    </a:lnTo>
                    <a:lnTo>
                      <a:pt x="18400" y="21600"/>
                    </a:lnTo>
                    <a:lnTo>
                      <a:pt x="18400" y="18514"/>
                    </a:lnTo>
                    <a:lnTo>
                      <a:pt x="19200" y="18514"/>
                    </a:lnTo>
                    <a:lnTo>
                      <a:pt x="20000" y="18514"/>
                    </a:lnTo>
                    <a:lnTo>
                      <a:pt x="20000" y="18514"/>
                    </a:lnTo>
                    <a:lnTo>
                      <a:pt x="20800" y="15429"/>
                    </a:lnTo>
                    <a:lnTo>
                      <a:pt x="20800" y="15429"/>
                    </a:lnTo>
                    <a:lnTo>
                      <a:pt x="20800" y="15429"/>
                    </a:lnTo>
                    <a:lnTo>
                      <a:pt x="20800" y="15429"/>
                    </a:lnTo>
                    <a:lnTo>
                      <a:pt x="21600" y="12343"/>
                    </a:lnTo>
                    <a:lnTo>
                      <a:pt x="21600" y="12343"/>
                    </a:lnTo>
                    <a:lnTo>
                      <a:pt x="21600" y="12343"/>
                    </a:lnTo>
                    <a:lnTo>
                      <a:pt x="19200" y="3086"/>
                    </a:lnTo>
                    <a:lnTo>
                      <a:pt x="18400" y="3086"/>
                    </a:lnTo>
                    <a:lnTo>
                      <a:pt x="18400" y="6171"/>
                    </a:lnTo>
                    <a:lnTo>
                      <a:pt x="18400" y="6171"/>
                    </a:lnTo>
                    <a:lnTo>
                      <a:pt x="18400" y="6171"/>
                    </a:lnTo>
                    <a:lnTo>
                      <a:pt x="18400" y="6171"/>
                    </a:lnTo>
                    <a:lnTo>
                      <a:pt x="18400" y="6171"/>
                    </a:lnTo>
                    <a:lnTo>
                      <a:pt x="18400" y="6171"/>
                    </a:lnTo>
                    <a:lnTo>
                      <a:pt x="18400" y="6171"/>
                    </a:lnTo>
                    <a:lnTo>
                      <a:pt x="17600" y="6171"/>
                    </a:lnTo>
                    <a:lnTo>
                      <a:pt x="17600" y="9257"/>
                    </a:lnTo>
                    <a:lnTo>
                      <a:pt x="16800" y="9257"/>
                    </a:lnTo>
                    <a:lnTo>
                      <a:pt x="16800" y="9257"/>
                    </a:lnTo>
                    <a:lnTo>
                      <a:pt x="16000" y="9257"/>
                    </a:lnTo>
                    <a:lnTo>
                      <a:pt x="16000" y="9257"/>
                    </a:lnTo>
                    <a:lnTo>
                      <a:pt x="15200" y="9257"/>
                    </a:lnTo>
                    <a:lnTo>
                      <a:pt x="14400" y="9257"/>
                    </a:lnTo>
                    <a:lnTo>
                      <a:pt x="13600" y="9257"/>
                    </a:lnTo>
                    <a:lnTo>
                      <a:pt x="13600" y="9257"/>
                    </a:lnTo>
                    <a:lnTo>
                      <a:pt x="12800" y="9257"/>
                    </a:lnTo>
                    <a:lnTo>
                      <a:pt x="12000" y="9257"/>
                    </a:lnTo>
                    <a:lnTo>
                      <a:pt x="11200" y="9257"/>
                    </a:lnTo>
                    <a:lnTo>
                      <a:pt x="10400" y="9257"/>
                    </a:lnTo>
                    <a:lnTo>
                      <a:pt x="9600" y="9257"/>
                    </a:lnTo>
                    <a:lnTo>
                      <a:pt x="8800" y="9257"/>
                    </a:lnTo>
                    <a:lnTo>
                      <a:pt x="8000" y="6171"/>
                    </a:lnTo>
                    <a:lnTo>
                      <a:pt x="6400" y="6171"/>
                    </a:lnTo>
                    <a:lnTo>
                      <a:pt x="4800" y="6171"/>
                    </a:lnTo>
                    <a:lnTo>
                      <a:pt x="3200" y="3086"/>
                    </a:lnTo>
                    <a:lnTo>
                      <a:pt x="1600" y="3086"/>
                    </a:lnTo>
                    <a:lnTo>
                      <a:pt x="800" y="0"/>
                    </a:lnTo>
                    <a:lnTo>
                      <a:pt x="800" y="0"/>
                    </a:lnTo>
                    <a:lnTo>
                      <a:pt x="0" y="154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03" name="Shape 1303"/>
              <p:cNvSpPr/>
              <p:nvPr/>
            </p:nvSpPr>
            <p:spPr>
              <a:xfrm>
                <a:off x="738187" y="2284412"/>
                <a:ext cx="42863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200" y="15429"/>
                    </a:move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4000" y="12343"/>
                    </a:lnTo>
                    <a:lnTo>
                      <a:pt x="4000" y="12343"/>
                    </a:lnTo>
                    <a:lnTo>
                      <a:pt x="4000" y="12343"/>
                    </a:lnTo>
                    <a:lnTo>
                      <a:pt x="4800" y="12343"/>
                    </a:lnTo>
                    <a:lnTo>
                      <a:pt x="4800" y="12343"/>
                    </a:lnTo>
                    <a:lnTo>
                      <a:pt x="5600" y="12343"/>
                    </a:lnTo>
                    <a:lnTo>
                      <a:pt x="6400" y="12343"/>
                    </a:lnTo>
                    <a:lnTo>
                      <a:pt x="7200" y="12343"/>
                    </a:lnTo>
                    <a:lnTo>
                      <a:pt x="7200" y="12343"/>
                    </a:lnTo>
                    <a:lnTo>
                      <a:pt x="8000" y="12343"/>
                    </a:lnTo>
                    <a:lnTo>
                      <a:pt x="8800" y="12343"/>
                    </a:lnTo>
                    <a:lnTo>
                      <a:pt x="9600" y="12343"/>
                    </a:lnTo>
                    <a:lnTo>
                      <a:pt x="10400" y="12343"/>
                    </a:lnTo>
                    <a:lnTo>
                      <a:pt x="12000" y="15429"/>
                    </a:lnTo>
                    <a:lnTo>
                      <a:pt x="13600" y="15429"/>
                    </a:lnTo>
                    <a:lnTo>
                      <a:pt x="15200" y="15429"/>
                    </a:lnTo>
                    <a:lnTo>
                      <a:pt x="16800" y="18514"/>
                    </a:lnTo>
                    <a:lnTo>
                      <a:pt x="17600" y="18514"/>
                    </a:lnTo>
                    <a:lnTo>
                      <a:pt x="19200" y="18514"/>
                    </a:lnTo>
                    <a:lnTo>
                      <a:pt x="20800" y="21600"/>
                    </a:lnTo>
                    <a:lnTo>
                      <a:pt x="21600" y="6171"/>
                    </a:lnTo>
                    <a:lnTo>
                      <a:pt x="20000" y="6171"/>
                    </a:lnTo>
                    <a:lnTo>
                      <a:pt x="18400" y="6171"/>
                    </a:lnTo>
                    <a:lnTo>
                      <a:pt x="17600" y="3086"/>
                    </a:lnTo>
                    <a:lnTo>
                      <a:pt x="16000" y="3086"/>
                    </a:lnTo>
                    <a:lnTo>
                      <a:pt x="14400" y="3086"/>
                    </a:lnTo>
                    <a:lnTo>
                      <a:pt x="12800" y="0"/>
                    </a:lnTo>
                    <a:lnTo>
                      <a:pt x="11200" y="0"/>
                    </a:lnTo>
                    <a:lnTo>
                      <a:pt x="9600" y="0"/>
                    </a:lnTo>
                    <a:lnTo>
                      <a:pt x="8800" y="0"/>
                    </a:lnTo>
                    <a:lnTo>
                      <a:pt x="8000" y="0"/>
                    </a:lnTo>
                    <a:lnTo>
                      <a:pt x="7200" y="0"/>
                    </a:lnTo>
                    <a:lnTo>
                      <a:pt x="7200" y="0"/>
                    </a:lnTo>
                    <a:lnTo>
                      <a:pt x="6400" y="0"/>
                    </a:lnTo>
                    <a:lnTo>
                      <a:pt x="5600" y="0"/>
                    </a:lnTo>
                    <a:lnTo>
                      <a:pt x="4800" y="0"/>
                    </a:lnTo>
                    <a:lnTo>
                      <a:pt x="4000" y="0"/>
                    </a:lnTo>
                    <a:lnTo>
                      <a:pt x="3200" y="0"/>
                    </a:lnTo>
                    <a:lnTo>
                      <a:pt x="3200" y="0"/>
                    </a:lnTo>
                    <a:lnTo>
                      <a:pt x="2400" y="0"/>
                    </a:lnTo>
                    <a:lnTo>
                      <a:pt x="1600" y="3086"/>
                    </a:lnTo>
                    <a:lnTo>
                      <a:pt x="1600" y="3086"/>
                    </a:lnTo>
                    <a:lnTo>
                      <a:pt x="800" y="3086"/>
                    </a:lnTo>
                    <a:lnTo>
                      <a:pt x="800" y="3086"/>
                    </a:lnTo>
                    <a:lnTo>
                      <a:pt x="800" y="6171"/>
                    </a:lnTo>
                    <a:lnTo>
                      <a:pt x="800" y="6171"/>
                    </a:lnTo>
                    <a:lnTo>
                      <a:pt x="0" y="6171"/>
                    </a:lnTo>
                    <a:lnTo>
                      <a:pt x="0" y="6171"/>
                    </a:lnTo>
                    <a:lnTo>
                      <a:pt x="0" y="9257"/>
                    </a:lnTo>
                    <a:lnTo>
                      <a:pt x="0" y="9257"/>
                    </a:lnTo>
                    <a:lnTo>
                      <a:pt x="3200" y="154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04" name="Shape 1304"/>
              <p:cNvSpPr/>
              <p:nvPr/>
            </p:nvSpPr>
            <p:spPr>
              <a:xfrm>
                <a:off x="736600" y="2289175"/>
                <a:ext cx="238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008"/>
                    </a:moveTo>
                    <a:lnTo>
                      <a:pt x="21600" y="19008"/>
                    </a:lnTo>
                    <a:lnTo>
                      <a:pt x="20160" y="18144"/>
                    </a:lnTo>
                    <a:lnTo>
                      <a:pt x="18720" y="16416"/>
                    </a:lnTo>
                    <a:lnTo>
                      <a:pt x="17280" y="15552"/>
                    </a:lnTo>
                    <a:lnTo>
                      <a:pt x="14400" y="13824"/>
                    </a:lnTo>
                    <a:lnTo>
                      <a:pt x="12960" y="12960"/>
                    </a:lnTo>
                    <a:lnTo>
                      <a:pt x="11520" y="11232"/>
                    </a:lnTo>
                    <a:lnTo>
                      <a:pt x="11520" y="11232"/>
                    </a:lnTo>
                    <a:lnTo>
                      <a:pt x="10080" y="10368"/>
                    </a:lnTo>
                    <a:lnTo>
                      <a:pt x="10080" y="9504"/>
                    </a:lnTo>
                    <a:lnTo>
                      <a:pt x="8640" y="8640"/>
                    </a:lnTo>
                    <a:lnTo>
                      <a:pt x="8640" y="8640"/>
                    </a:lnTo>
                    <a:lnTo>
                      <a:pt x="8640" y="7776"/>
                    </a:lnTo>
                    <a:lnTo>
                      <a:pt x="7200" y="6912"/>
                    </a:lnTo>
                    <a:lnTo>
                      <a:pt x="7200" y="6912"/>
                    </a:lnTo>
                    <a:lnTo>
                      <a:pt x="7200" y="6048"/>
                    </a:lnTo>
                    <a:lnTo>
                      <a:pt x="7200" y="5184"/>
                    </a:lnTo>
                    <a:lnTo>
                      <a:pt x="5760" y="5184"/>
                    </a:lnTo>
                    <a:lnTo>
                      <a:pt x="5760" y="4320"/>
                    </a:lnTo>
                    <a:lnTo>
                      <a:pt x="5760" y="3456"/>
                    </a:lnTo>
                    <a:lnTo>
                      <a:pt x="5760" y="3456"/>
                    </a:lnTo>
                    <a:lnTo>
                      <a:pt x="5760" y="3456"/>
                    </a:lnTo>
                    <a:lnTo>
                      <a:pt x="5760" y="2592"/>
                    </a:lnTo>
                    <a:lnTo>
                      <a:pt x="5760" y="2592"/>
                    </a:lnTo>
                    <a:lnTo>
                      <a:pt x="5760" y="2592"/>
                    </a:lnTo>
                    <a:lnTo>
                      <a:pt x="5760" y="2592"/>
                    </a:lnTo>
                    <a:lnTo>
                      <a:pt x="5760" y="2592"/>
                    </a:lnTo>
                    <a:lnTo>
                      <a:pt x="5760" y="2592"/>
                    </a:lnTo>
                    <a:lnTo>
                      <a:pt x="5760" y="1728"/>
                    </a:lnTo>
                    <a:lnTo>
                      <a:pt x="5760" y="1728"/>
                    </a:lnTo>
                    <a:lnTo>
                      <a:pt x="7200" y="1728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0" y="0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1728"/>
                    </a:lnTo>
                    <a:lnTo>
                      <a:pt x="0" y="1728"/>
                    </a:lnTo>
                    <a:lnTo>
                      <a:pt x="0" y="1728"/>
                    </a:lnTo>
                    <a:lnTo>
                      <a:pt x="0" y="2592"/>
                    </a:lnTo>
                    <a:lnTo>
                      <a:pt x="0" y="3456"/>
                    </a:lnTo>
                    <a:lnTo>
                      <a:pt x="0" y="3456"/>
                    </a:lnTo>
                    <a:lnTo>
                      <a:pt x="0" y="4320"/>
                    </a:lnTo>
                    <a:lnTo>
                      <a:pt x="0" y="5184"/>
                    </a:lnTo>
                    <a:lnTo>
                      <a:pt x="0" y="6048"/>
                    </a:lnTo>
                    <a:lnTo>
                      <a:pt x="1440" y="6912"/>
                    </a:lnTo>
                    <a:lnTo>
                      <a:pt x="1440" y="6912"/>
                    </a:lnTo>
                    <a:lnTo>
                      <a:pt x="1440" y="7776"/>
                    </a:lnTo>
                    <a:lnTo>
                      <a:pt x="1440" y="8640"/>
                    </a:lnTo>
                    <a:lnTo>
                      <a:pt x="2880" y="9504"/>
                    </a:lnTo>
                    <a:lnTo>
                      <a:pt x="2880" y="10368"/>
                    </a:lnTo>
                    <a:lnTo>
                      <a:pt x="4320" y="10368"/>
                    </a:lnTo>
                    <a:lnTo>
                      <a:pt x="4320" y="11232"/>
                    </a:lnTo>
                    <a:lnTo>
                      <a:pt x="5760" y="12096"/>
                    </a:lnTo>
                    <a:lnTo>
                      <a:pt x="5760" y="12960"/>
                    </a:lnTo>
                    <a:lnTo>
                      <a:pt x="7200" y="13824"/>
                    </a:lnTo>
                    <a:lnTo>
                      <a:pt x="8640" y="14688"/>
                    </a:lnTo>
                    <a:lnTo>
                      <a:pt x="10080" y="16416"/>
                    </a:lnTo>
                    <a:lnTo>
                      <a:pt x="11520" y="18144"/>
                    </a:lnTo>
                    <a:lnTo>
                      <a:pt x="12960" y="19008"/>
                    </a:lnTo>
                    <a:lnTo>
                      <a:pt x="15840" y="19872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21600" y="1900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05" name="Shape 1305"/>
              <p:cNvSpPr/>
              <p:nvPr/>
            </p:nvSpPr>
            <p:spPr>
              <a:xfrm>
                <a:off x="755650" y="2324100"/>
                <a:ext cx="25400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250" y="21600"/>
                    </a:moveTo>
                    <a:lnTo>
                      <a:pt x="20250" y="21600"/>
                    </a:lnTo>
                    <a:lnTo>
                      <a:pt x="20250" y="21600"/>
                    </a:lnTo>
                    <a:lnTo>
                      <a:pt x="20250" y="21600"/>
                    </a:lnTo>
                    <a:lnTo>
                      <a:pt x="21600" y="20661"/>
                    </a:lnTo>
                    <a:lnTo>
                      <a:pt x="21600" y="20661"/>
                    </a:lnTo>
                    <a:lnTo>
                      <a:pt x="21600" y="19722"/>
                    </a:lnTo>
                    <a:lnTo>
                      <a:pt x="21600" y="19722"/>
                    </a:lnTo>
                    <a:lnTo>
                      <a:pt x="21600" y="19722"/>
                    </a:lnTo>
                    <a:lnTo>
                      <a:pt x="21600" y="18783"/>
                    </a:lnTo>
                    <a:lnTo>
                      <a:pt x="21600" y="18783"/>
                    </a:lnTo>
                    <a:lnTo>
                      <a:pt x="21600" y="17843"/>
                    </a:lnTo>
                    <a:lnTo>
                      <a:pt x="21600" y="16904"/>
                    </a:lnTo>
                    <a:lnTo>
                      <a:pt x="21600" y="15965"/>
                    </a:lnTo>
                    <a:lnTo>
                      <a:pt x="20250" y="15965"/>
                    </a:lnTo>
                    <a:lnTo>
                      <a:pt x="20250" y="15026"/>
                    </a:lnTo>
                    <a:lnTo>
                      <a:pt x="18900" y="14087"/>
                    </a:lnTo>
                    <a:lnTo>
                      <a:pt x="18900" y="13148"/>
                    </a:lnTo>
                    <a:lnTo>
                      <a:pt x="18900" y="13148"/>
                    </a:lnTo>
                    <a:lnTo>
                      <a:pt x="17550" y="12209"/>
                    </a:lnTo>
                    <a:lnTo>
                      <a:pt x="17550" y="11270"/>
                    </a:lnTo>
                    <a:lnTo>
                      <a:pt x="16200" y="11270"/>
                    </a:lnTo>
                    <a:lnTo>
                      <a:pt x="14850" y="9391"/>
                    </a:lnTo>
                    <a:lnTo>
                      <a:pt x="13500" y="8452"/>
                    </a:lnTo>
                    <a:lnTo>
                      <a:pt x="12150" y="6574"/>
                    </a:lnTo>
                    <a:lnTo>
                      <a:pt x="10800" y="5635"/>
                    </a:lnTo>
                    <a:lnTo>
                      <a:pt x="9450" y="3757"/>
                    </a:lnTo>
                    <a:lnTo>
                      <a:pt x="6750" y="2817"/>
                    </a:lnTo>
                    <a:lnTo>
                      <a:pt x="5400" y="939"/>
                    </a:lnTo>
                    <a:lnTo>
                      <a:pt x="4050" y="0"/>
                    </a:lnTo>
                    <a:lnTo>
                      <a:pt x="0" y="2817"/>
                    </a:lnTo>
                    <a:lnTo>
                      <a:pt x="1350" y="3757"/>
                    </a:lnTo>
                    <a:lnTo>
                      <a:pt x="2700" y="5635"/>
                    </a:lnTo>
                    <a:lnTo>
                      <a:pt x="4050" y="6574"/>
                    </a:lnTo>
                    <a:lnTo>
                      <a:pt x="6750" y="7513"/>
                    </a:lnTo>
                    <a:lnTo>
                      <a:pt x="8100" y="9391"/>
                    </a:lnTo>
                    <a:lnTo>
                      <a:pt x="9450" y="10330"/>
                    </a:lnTo>
                    <a:lnTo>
                      <a:pt x="10800" y="12209"/>
                    </a:lnTo>
                    <a:lnTo>
                      <a:pt x="12150" y="13148"/>
                    </a:lnTo>
                    <a:lnTo>
                      <a:pt x="12150" y="14087"/>
                    </a:lnTo>
                    <a:lnTo>
                      <a:pt x="13500" y="14087"/>
                    </a:lnTo>
                    <a:lnTo>
                      <a:pt x="13500" y="15026"/>
                    </a:lnTo>
                    <a:lnTo>
                      <a:pt x="13500" y="15965"/>
                    </a:lnTo>
                    <a:lnTo>
                      <a:pt x="14850" y="15965"/>
                    </a:lnTo>
                    <a:lnTo>
                      <a:pt x="14850" y="16904"/>
                    </a:lnTo>
                    <a:lnTo>
                      <a:pt x="14850" y="16904"/>
                    </a:lnTo>
                    <a:lnTo>
                      <a:pt x="14850" y="17843"/>
                    </a:lnTo>
                    <a:lnTo>
                      <a:pt x="16200" y="17843"/>
                    </a:lnTo>
                    <a:lnTo>
                      <a:pt x="16200" y="18783"/>
                    </a:lnTo>
                    <a:lnTo>
                      <a:pt x="16200" y="18783"/>
                    </a:lnTo>
                    <a:lnTo>
                      <a:pt x="16200" y="18783"/>
                    </a:lnTo>
                    <a:lnTo>
                      <a:pt x="16200" y="18783"/>
                    </a:lnTo>
                    <a:lnTo>
                      <a:pt x="16200" y="18783"/>
                    </a:lnTo>
                    <a:lnTo>
                      <a:pt x="16200" y="19722"/>
                    </a:lnTo>
                    <a:lnTo>
                      <a:pt x="16200" y="19722"/>
                    </a:lnTo>
                    <a:lnTo>
                      <a:pt x="16200" y="19722"/>
                    </a:lnTo>
                    <a:lnTo>
                      <a:pt x="16200" y="19722"/>
                    </a:lnTo>
                    <a:lnTo>
                      <a:pt x="14850" y="19722"/>
                    </a:lnTo>
                    <a:lnTo>
                      <a:pt x="14850" y="19722"/>
                    </a:lnTo>
                    <a:lnTo>
                      <a:pt x="14850" y="19722"/>
                    </a:lnTo>
                    <a:lnTo>
                      <a:pt x="2025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06" name="Shape 1306"/>
              <p:cNvSpPr/>
              <p:nvPr/>
            </p:nvSpPr>
            <p:spPr>
              <a:xfrm>
                <a:off x="736600" y="2355850"/>
                <a:ext cx="42863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2343"/>
                    </a:moveTo>
                    <a:lnTo>
                      <a:pt x="0" y="12343"/>
                    </a:lnTo>
                    <a:lnTo>
                      <a:pt x="1600" y="12343"/>
                    </a:lnTo>
                    <a:lnTo>
                      <a:pt x="3200" y="15429"/>
                    </a:lnTo>
                    <a:lnTo>
                      <a:pt x="4000" y="15429"/>
                    </a:lnTo>
                    <a:lnTo>
                      <a:pt x="5600" y="15429"/>
                    </a:lnTo>
                    <a:lnTo>
                      <a:pt x="7200" y="18514"/>
                    </a:lnTo>
                    <a:lnTo>
                      <a:pt x="8800" y="18514"/>
                    </a:lnTo>
                    <a:lnTo>
                      <a:pt x="10400" y="18514"/>
                    </a:lnTo>
                    <a:lnTo>
                      <a:pt x="12000" y="18514"/>
                    </a:lnTo>
                    <a:lnTo>
                      <a:pt x="12800" y="21600"/>
                    </a:lnTo>
                    <a:lnTo>
                      <a:pt x="13600" y="21600"/>
                    </a:lnTo>
                    <a:lnTo>
                      <a:pt x="14400" y="21600"/>
                    </a:lnTo>
                    <a:lnTo>
                      <a:pt x="15200" y="21600"/>
                    </a:lnTo>
                    <a:lnTo>
                      <a:pt x="15200" y="21600"/>
                    </a:lnTo>
                    <a:lnTo>
                      <a:pt x="16000" y="21600"/>
                    </a:lnTo>
                    <a:lnTo>
                      <a:pt x="16800" y="18514"/>
                    </a:lnTo>
                    <a:lnTo>
                      <a:pt x="17600" y="18514"/>
                    </a:lnTo>
                    <a:lnTo>
                      <a:pt x="18400" y="18514"/>
                    </a:lnTo>
                    <a:lnTo>
                      <a:pt x="18400" y="18514"/>
                    </a:lnTo>
                    <a:lnTo>
                      <a:pt x="19200" y="18514"/>
                    </a:lnTo>
                    <a:lnTo>
                      <a:pt x="20000" y="15429"/>
                    </a:lnTo>
                    <a:lnTo>
                      <a:pt x="20000" y="15429"/>
                    </a:lnTo>
                    <a:lnTo>
                      <a:pt x="20000" y="15429"/>
                    </a:lnTo>
                    <a:lnTo>
                      <a:pt x="20800" y="15429"/>
                    </a:lnTo>
                    <a:lnTo>
                      <a:pt x="20800" y="15429"/>
                    </a:lnTo>
                    <a:lnTo>
                      <a:pt x="20800" y="12343"/>
                    </a:lnTo>
                    <a:lnTo>
                      <a:pt x="20800" y="12343"/>
                    </a:lnTo>
                    <a:lnTo>
                      <a:pt x="21600" y="12343"/>
                    </a:lnTo>
                    <a:lnTo>
                      <a:pt x="21600" y="9257"/>
                    </a:lnTo>
                    <a:lnTo>
                      <a:pt x="18400" y="3086"/>
                    </a:lnTo>
                    <a:lnTo>
                      <a:pt x="18400" y="3086"/>
                    </a:lnTo>
                    <a:lnTo>
                      <a:pt x="18400" y="3086"/>
                    </a:lnTo>
                    <a:lnTo>
                      <a:pt x="18400" y="3086"/>
                    </a:lnTo>
                    <a:lnTo>
                      <a:pt x="18400" y="3086"/>
                    </a:lnTo>
                    <a:lnTo>
                      <a:pt x="18400" y="3086"/>
                    </a:lnTo>
                    <a:lnTo>
                      <a:pt x="18400" y="3086"/>
                    </a:lnTo>
                    <a:lnTo>
                      <a:pt x="18400" y="3086"/>
                    </a:lnTo>
                    <a:lnTo>
                      <a:pt x="18400" y="6171"/>
                    </a:lnTo>
                    <a:lnTo>
                      <a:pt x="17600" y="6171"/>
                    </a:lnTo>
                    <a:lnTo>
                      <a:pt x="17600" y="6171"/>
                    </a:lnTo>
                    <a:lnTo>
                      <a:pt x="17600" y="6171"/>
                    </a:lnTo>
                    <a:lnTo>
                      <a:pt x="16800" y="6171"/>
                    </a:lnTo>
                    <a:lnTo>
                      <a:pt x="16000" y="6171"/>
                    </a:lnTo>
                    <a:lnTo>
                      <a:pt x="16000" y="6171"/>
                    </a:lnTo>
                    <a:lnTo>
                      <a:pt x="15200" y="6171"/>
                    </a:lnTo>
                    <a:lnTo>
                      <a:pt x="14400" y="6171"/>
                    </a:lnTo>
                    <a:lnTo>
                      <a:pt x="14400" y="6171"/>
                    </a:lnTo>
                    <a:lnTo>
                      <a:pt x="13600" y="6171"/>
                    </a:lnTo>
                    <a:lnTo>
                      <a:pt x="12800" y="6171"/>
                    </a:lnTo>
                    <a:lnTo>
                      <a:pt x="12000" y="6171"/>
                    </a:lnTo>
                    <a:lnTo>
                      <a:pt x="11200" y="6171"/>
                    </a:lnTo>
                    <a:lnTo>
                      <a:pt x="9600" y="6171"/>
                    </a:lnTo>
                    <a:lnTo>
                      <a:pt x="8000" y="3086"/>
                    </a:lnTo>
                    <a:lnTo>
                      <a:pt x="6400" y="3086"/>
                    </a:lnTo>
                    <a:lnTo>
                      <a:pt x="4800" y="3086"/>
                    </a:lnTo>
                    <a:lnTo>
                      <a:pt x="3200" y="0"/>
                    </a:lnTo>
                    <a:lnTo>
                      <a:pt x="2400" y="0"/>
                    </a:lnTo>
                    <a:lnTo>
                      <a:pt x="800" y="0"/>
                    </a:lnTo>
                    <a:lnTo>
                      <a:pt x="800" y="0"/>
                    </a:lnTo>
                    <a:lnTo>
                      <a:pt x="0" y="123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07" name="Shape 1307"/>
              <p:cNvSpPr/>
              <p:nvPr/>
            </p:nvSpPr>
            <p:spPr>
              <a:xfrm>
                <a:off x="695325" y="2351087"/>
                <a:ext cx="42863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400" y="18514"/>
                    </a:moveTo>
                    <a:lnTo>
                      <a:pt x="2400" y="18514"/>
                    </a:lnTo>
                    <a:lnTo>
                      <a:pt x="2400" y="15429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4000" y="15429"/>
                    </a:lnTo>
                    <a:lnTo>
                      <a:pt x="4000" y="12343"/>
                    </a:lnTo>
                    <a:lnTo>
                      <a:pt x="4000" y="12343"/>
                    </a:lnTo>
                    <a:lnTo>
                      <a:pt x="4800" y="12343"/>
                    </a:lnTo>
                    <a:lnTo>
                      <a:pt x="4800" y="12343"/>
                    </a:lnTo>
                    <a:lnTo>
                      <a:pt x="5600" y="12343"/>
                    </a:lnTo>
                    <a:lnTo>
                      <a:pt x="6400" y="12343"/>
                    </a:lnTo>
                    <a:lnTo>
                      <a:pt x="6400" y="12343"/>
                    </a:lnTo>
                    <a:lnTo>
                      <a:pt x="7200" y="12343"/>
                    </a:lnTo>
                    <a:lnTo>
                      <a:pt x="8000" y="12343"/>
                    </a:lnTo>
                    <a:lnTo>
                      <a:pt x="8800" y="12343"/>
                    </a:lnTo>
                    <a:lnTo>
                      <a:pt x="9600" y="12343"/>
                    </a:lnTo>
                    <a:lnTo>
                      <a:pt x="9600" y="12343"/>
                    </a:lnTo>
                    <a:lnTo>
                      <a:pt x="10400" y="12343"/>
                    </a:lnTo>
                    <a:lnTo>
                      <a:pt x="11200" y="12343"/>
                    </a:lnTo>
                    <a:lnTo>
                      <a:pt x="12000" y="15429"/>
                    </a:lnTo>
                    <a:lnTo>
                      <a:pt x="13600" y="15429"/>
                    </a:lnTo>
                    <a:lnTo>
                      <a:pt x="15200" y="15429"/>
                    </a:lnTo>
                    <a:lnTo>
                      <a:pt x="16800" y="18514"/>
                    </a:lnTo>
                    <a:lnTo>
                      <a:pt x="17600" y="18514"/>
                    </a:lnTo>
                    <a:lnTo>
                      <a:pt x="19200" y="21600"/>
                    </a:lnTo>
                    <a:lnTo>
                      <a:pt x="20800" y="21600"/>
                    </a:lnTo>
                    <a:lnTo>
                      <a:pt x="21600" y="9257"/>
                    </a:lnTo>
                    <a:lnTo>
                      <a:pt x="20000" y="6171"/>
                    </a:lnTo>
                    <a:lnTo>
                      <a:pt x="18400" y="6171"/>
                    </a:lnTo>
                    <a:lnTo>
                      <a:pt x="16800" y="6171"/>
                    </a:lnTo>
                    <a:lnTo>
                      <a:pt x="16000" y="3086"/>
                    </a:lnTo>
                    <a:lnTo>
                      <a:pt x="14400" y="3086"/>
                    </a:lnTo>
                    <a:lnTo>
                      <a:pt x="12800" y="3086"/>
                    </a:lnTo>
                    <a:lnTo>
                      <a:pt x="12000" y="0"/>
                    </a:lnTo>
                    <a:lnTo>
                      <a:pt x="11200" y="0"/>
                    </a:lnTo>
                    <a:lnTo>
                      <a:pt x="10400" y="0"/>
                    </a:lnTo>
                    <a:lnTo>
                      <a:pt x="9600" y="0"/>
                    </a:lnTo>
                    <a:lnTo>
                      <a:pt x="8800" y="0"/>
                    </a:lnTo>
                    <a:lnTo>
                      <a:pt x="8000" y="0"/>
                    </a:lnTo>
                    <a:lnTo>
                      <a:pt x="7200" y="0"/>
                    </a:lnTo>
                    <a:lnTo>
                      <a:pt x="6400" y="0"/>
                    </a:lnTo>
                    <a:lnTo>
                      <a:pt x="6400" y="0"/>
                    </a:lnTo>
                    <a:lnTo>
                      <a:pt x="5600" y="0"/>
                    </a:lnTo>
                    <a:lnTo>
                      <a:pt x="4800" y="0"/>
                    </a:lnTo>
                    <a:lnTo>
                      <a:pt x="4000" y="0"/>
                    </a:lnTo>
                    <a:lnTo>
                      <a:pt x="3200" y="0"/>
                    </a:lnTo>
                    <a:lnTo>
                      <a:pt x="3200" y="0"/>
                    </a:lnTo>
                    <a:lnTo>
                      <a:pt x="2400" y="3086"/>
                    </a:lnTo>
                    <a:lnTo>
                      <a:pt x="1600" y="3086"/>
                    </a:lnTo>
                    <a:lnTo>
                      <a:pt x="1600" y="3086"/>
                    </a:lnTo>
                    <a:lnTo>
                      <a:pt x="1600" y="3086"/>
                    </a:lnTo>
                    <a:lnTo>
                      <a:pt x="800" y="6171"/>
                    </a:lnTo>
                    <a:lnTo>
                      <a:pt x="800" y="6171"/>
                    </a:lnTo>
                    <a:lnTo>
                      <a:pt x="800" y="6171"/>
                    </a:lnTo>
                    <a:lnTo>
                      <a:pt x="0" y="9257"/>
                    </a:lnTo>
                    <a:lnTo>
                      <a:pt x="0" y="9257"/>
                    </a:lnTo>
                    <a:lnTo>
                      <a:pt x="0" y="9257"/>
                    </a:lnTo>
                    <a:lnTo>
                      <a:pt x="0" y="9257"/>
                    </a:lnTo>
                    <a:lnTo>
                      <a:pt x="2400" y="1851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08" name="Shape 1308"/>
              <p:cNvSpPr/>
              <p:nvPr/>
            </p:nvSpPr>
            <p:spPr>
              <a:xfrm>
                <a:off x="693737" y="2355850"/>
                <a:ext cx="238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872"/>
                    </a:moveTo>
                    <a:lnTo>
                      <a:pt x="21600" y="19872"/>
                    </a:lnTo>
                    <a:lnTo>
                      <a:pt x="20160" y="18144"/>
                    </a:lnTo>
                    <a:lnTo>
                      <a:pt x="18720" y="16416"/>
                    </a:lnTo>
                    <a:lnTo>
                      <a:pt x="17280" y="14688"/>
                    </a:lnTo>
                    <a:lnTo>
                      <a:pt x="14400" y="13824"/>
                    </a:lnTo>
                    <a:lnTo>
                      <a:pt x="12960" y="12096"/>
                    </a:lnTo>
                    <a:lnTo>
                      <a:pt x="11520" y="11232"/>
                    </a:lnTo>
                    <a:lnTo>
                      <a:pt x="10080" y="9504"/>
                    </a:lnTo>
                    <a:lnTo>
                      <a:pt x="8640" y="8640"/>
                    </a:lnTo>
                    <a:lnTo>
                      <a:pt x="8640" y="7776"/>
                    </a:lnTo>
                    <a:lnTo>
                      <a:pt x="8640" y="6912"/>
                    </a:lnTo>
                    <a:lnTo>
                      <a:pt x="7200" y="6912"/>
                    </a:lnTo>
                    <a:lnTo>
                      <a:pt x="7200" y="6048"/>
                    </a:lnTo>
                    <a:lnTo>
                      <a:pt x="7200" y="6048"/>
                    </a:lnTo>
                    <a:lnTo>
                      <a:pt x="7200" y="5184"/>
                    </a:lnTo>
                    <a:lnTo>
                      <a:pt x="5760" y="5184"/>
                    </a:lnTo>
                    <a:lnTo>
                      <a:pt x="5760" y="4320"/>
                    </a:lnTo>
                    <a:lnTo>
                      <a:pt x="5760" y="4320"/>
                    </a:lnTo>
                    <a:lnTo>
                      <a:pt x="5760" y="3456"/>
                    </a:lnTo>
                    <a:lnTo>
                      <a:pt x="5760" y="3456"/>
                    </a:lnTo>
                    <a:lnTo>
                      <a:pt x="5760" y="3456"/>
                    </a:lnTo>
                    <a:lnTo>
                      <a:pt x="5760" y="2592"/>
                    </a:lnTo>
                    <a:lnTo>
                      <a:pt x="5760" y="2592"/>
                    </a:lnTo>
                    <a:lnTo>
                      <a:pt x="5760" y="2592"/>
                    </a:lnTo>
                    <a:lnTo>
                      <a:pt x="5760" y="2592"/>
                    </a:lnTo>
                    <a:lnTo>
                      <a:pt x="5760" y="2592"/>
                    </a:lnTo>
                    <a:lnTo>
                      <a:pt x="5760" y="2592"/>
                    </a:lnTo>
                    <a:lnTo>
                      <a:pt x="5760" y="2592"/>
                    </a:lnTo>
                    <a:lnTo>
                      <a:pt x="5760" y="2592"/>
                    </a:lnTo>
                    <a:lnTo>
                      <a:pt x="1440" y="0"/>
                    </a:lnTo>
                    <a:lnTo>
                      <a:pt x="1440" y="864"/>
                    </a:lnTo>
                    <a:lnTo>
                      <a:pt x="1440" y="864"/>
                    </a:lnTo>
                    <a:lnTo>
                      <a:pt x="0" y="864"/>
                    </a:lnTo>
                    <a:lnTo>
                      <a:pt x="0" y="1728"/>
                    </a:lnTo>
                    <a:lnTo>
                      <a:pt x="0" y="1728"/>
                    </a:lnTo>
                    <a:lnTo>
                      <a:pt x="0" y="1728"/>
                    </a:lnTo>
                    <a:lnTo>
                      <a:pt x="0" y="2592"/>
                    </a:lnTo>
                    <a:lnTo>
                      <a:pt x="0" y="2592"/>
                    </a:lnTo>
                    <a:lnTo>
                      <a:pt x="0" y="3456"/>
                    </a:lnTo>
                    <a:lnTo>
                      <a:pt x="0" y="4320"/>
                    </a:lnTo>
                    <a:lnTo>
                      <a:pt x="0" y="4320"/>
                    </a:lnTo>
                    <a:lnTo>
                      <a:pt x="0" y="5184"/>
                    </a:lnTo>
                    <a:lnTo>
                      <a:pt x="0" y="6048"/>
                    </a:lnTo>
                    <a:lnTo>
                      <a:pt x="1440" y="6048"/>
                    </a:lnTo>
                    <a:lnTo>
                      <a:pt x="1440" y="6912"/>
                    </a:lnTo>
                    <a:lnTo>
                      <a:pt x="1440" y="7776"/>
                    </a:lnTo>
                    <a:lnTo>
                      <a:pt x="2880" y="8640"/>
                    </a:lnTo>
                    <a:lnTo>
                      <a:pt x="2880" y="8640"/>
                    </a:lnTo>
                    <a:lnTo>
                      <a:pt x="2880" y="9504"/>
                    </a:lnTo>
                    <a:lnTo>
                      <a:pt x="4320" y="10368"/>
                    </a:lnTo>
                    <a:lnTo>
                      <a:pt x="5760" y="11232"/>
                    </a:lnTo>
                    <a:lnTo>
                      <a:pt x="7200" y="12960"/>
                    </a:lnTo>
                    <a:lnTo>
                      <a:pt x="8640" y="14688"/>
                    </a:lnTo>
                    <a:lnTo>
                      <a:pt x="10080" y="15552"/>
                    </a:lnTo>
                    <a:lnTo>
                      <a:pt x="11520" y="17280"/>
                    </a:lnTo>
                    <a:lnTo>
                      <a:pt x="12960" y="19008"/>
                    </a:lnTo>
                    <a:lnTo>
                      <a:pt x="14400" y="19872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21600" y="1987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09" name="Shape 1309"/>
              <p:cNvSpPr/>
              <p:nvPr/>
            </p:nvSpPr>
            <p:spPr>
              <a:xfrm>
                <a:off x="712787" y="2392362"/>
                <a:ext cx="11113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343" y="21600"/>
                    </a:moveTo>
                    <a:lnTo>
                      <a:pt x="12343" y="21600"/>
                    </a:lnTo>
                    <a:lnTo>
                      <a:pt x="15429" y="19200"/>
                    </a:lnTo>
                    <a:lnTo>
                      <a:pt x="18514" y="18000"/>
                    </a:lnTo>
                    <a:lnTo>
                      <a:pt x="18514" y="18000"/>
                    </a:lnTo>
                    <a:lnTo>
                      <a:pt x="18514" y="16800"/>
                    </a:lnTo>
                    <a:lnTo>
                      <a:pt x="18514" y="16800"/>
                    </a:lnTo>
                    <a:lnTo>
                      <a:pt x="21600" y="15600"/>
                    </a:lnTo>
                    <a:lnTo>
                      <a:pt x="21600" y="15600"/>
                    </a:lnTo>
                    <a:lnTo>
                      <a:pt x="21600" y="14400"/>
                    </a:lnTo>
                    <a:lnTo>
                      <a:pt x="21600" y="14400"/>
                    </a:lnTo>
                    <a:lnTo>
                      <a:pt x="21600" y="13200"/>
                    </a:lnTo>
                    <a:lnTo>
                      <a:pt x="21600" y="13200"/>
                    </a:lnTo>
                    <a:lnTo>
                      <a:pt x="21600" y="12000"/>
                    </a:lnTo>
                    <a:lnTo>
                      <a:pt x="21600" y="12000"/>
                    </a:lnTo>
                    <a:lnTo>
                      <a:pt x="21600" y="10800"/>
                    </a:lnTo>
                    <a:lnTo>
                      <a:pt x="21600" y="9600"/>
                    </a:lnTo>
                    <a:lnTo>
                      <a:pt x="21600" y="9600"/>
                    </a:lnTo>
                    <a:lnTo>
                      <a:pt x="21600" y="8400"/>
                    </a:lnTo>
                    <a:lnTo>
                      <a:pt x="18514" y="7200"/>
                    </a:lnTo>
                    <a:lnTo>
                      <a:pt x="18514" y="7200"/>
                    </a:lnTo>
                    <a:lnTo>
                      <a:pt x="18514" y="6000"/>
                    </a:lnTo>
                    <a:lnTo>
                      <a:pt x="18514" y="4800"/>
                    </a:lnTo>
                    <a:lnTo>
                      <a:pt x="15429" y="3600"/>
                    </a:lnTo>
                    <a:lnTo>
                      <a:pt x="15429" y="2400"/>
                    </a:lnTo>
                    <a:lnTo>
                      <a:pt x="12343" y="2400"/>
                    </a:lnTo>
                    <a:lnTo>
                      <a:pt x="12343" y="1200"/>
                    </a:lnTo>
                    <a:lnTo>
                      <a:pt x="9257" y="0"/>
                    </a:lnTo>
                    <a:lnTo>
                      <a:pt x="0" y="2400"/>
                    </a:lnTo>
                    <a:lnTo>
                      <a:pt x="0" y="3600"/>
                    </a:lnTo>
                    <a:lnTo>
                      <a:pt x="3086" y="4800"/>
                    </a:lnTo>
                    <a:lnTo>
                      <a:pt x="3086" y="4800"/>
                    </a:lnTo>
                    <a:lnTo>
                      <a:pt x="3086" y="6000"/>
                    </a:lnTo>
                    <a:lnTo>
                      <a:pt x="6171" y="7200"/>
                    </a:lnTo>
                    <a:lnTo>
                      <a:pt x="6171" y="7200"/>
                    </a:lnTo>
                    <a:lnTo>
                      <a:pt x="6171" y="8400"/>
                    </a:lnTo>
                    <a:lnTo>
                      <a:pt x="6171" y="9600"/>
                    </a:lnTo>
                    <a:lnTo>
                      <a:pt x="6171" y="9600"/>
                    </a:lnTo>
                    <a:lnTo>
                      <a:pt x="9257" y="10800"/>
                    </a:lnTo>
                    <a:lnTo>
                      <a:pt x="9257" y="10800"/>
                    </a:lnTo>
                    <a:lnTo>
                      <a:pt x="9257" y="12000"/>
                    </a:lnTo>
                    <a:lnTo>
                      <a:pt x="9257" y="12000"/>
                    </a:lnTo>
                    <a:lnTo>
                      <a:pt x="9257" y="12000"/>
                    </a:lnTo>
                    <a:lnTo>
                      <a:pt x="9257" y="13200"/>
                    </a:lnTo>
                    <a:lnTo>
                      <a:pt x="9257" y="13200"/>
                    </a:lnTo>
                    <a:lnTo>
                      <a:pt x="9257" y="13200"/>
                    </a:lnTo>
                    <a:lnTo>
                      <a:pt x="9257" y="14400"/>
                    </a:lnTo>
                    <a:lnTo>
                      <a:pt x="9257" y="14400"/>
                    </a:lnTo>
                    <a:lnTo>
                      <a:pt x="6171" y="14400"/>
                    </a:lnTo>
                    <a:lnTo>
                      <a:pt x="6171" y="14400"/>
                    </a:lnTo>
                    <a:lnTo>
                      <a:pt x="6171" y="15600"/>
                    </a:lnTo>
                    <a:lnTo>
                      <a:pt x="6171" y="15600"/>
                    </a:lnTo>
                    <a:lnTo>
                      <a:pt x="6171" y="15600"/>
                    </a:lnTo>
                    <a:lnTo>
                      <a:pt x="3086" y="16800"/>
                    </a:lnTo>
                    <a:lnTo>
                      <a:pt x="3086" y="19200"/>
                    </a:lnTo>
                    <a:lnTo>
                      <a:pt x="3086" y="19200"/>
                    </a:lnTo>
                    <a:lnTo>
                      <a:pt x="12343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10" name="Shape 1310"/>
              <p:cNvSpPr/>
              <p:nvPr/>
            </p:nvSpPr>
            <p:spPr>
              <a:xfrm>
                <a:off x="690562" y="2417762"/>
                <a:ext cx="28576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400" y="21600"/>
                    </a:moveTo>
                    <a:lnTo>
                      <a:pt x="2400" y="21600"/>
                    </a:lnTo>
                    <a:lnTo>
                      <a:pt x="3600" y="21600"/>
                    </a:lnTo>
                    <a:lnTo>
                      <a:pt x="7200" y="19200"/>
                    </a:lnTo>
                    <a:lnTo>
                      <a:pt x="8400" y="19200"/>
                    </a:lnTo>
                    <a:lnTo>
                      <a:pt x="9600" y="19200"/>
                    </a:lnTo>
                    <a:lnTo>
                      <a:pt x="10800" y="16800"/>
                    </a:lnTo>
                    <a:lnTo>
                      <a:pt x="13200" y="16800"/>
                    </a:lnTo>
                    <a:lnTo>
                      <a:pt x="14400" y="14400"/>
                    </a:lnTo>
                    <a:lnTo>
                      <a:pt x="15600" y="14400"/>
                    </a:lnTo>
                    <a:lnTo>
                      <a:pt x="16800" y="14400"/>
                    </a:lnTo>
                    <a:lnTo>
                      <a:pt x="16800" y="12000"/>
                    </a:lnTo>
                    <a:lnTo>
                      <a:pt x="18000" y="12000"/>
                    </a:lnTo>
                    <a:lnTo>
                      <a:pt x="18000" y="12000"/>
                    </a:lnTo>
                    <a:lnTo>
                      <a:pt x="19200" y="9600"/>
                    </a:lnTo>
                    <a:lnTo>
                      <a:pt x="19200" y="9600"/>
                    </a:lnTo>
                    <a:lnTo>
                      <a:pt x="20400" y="9600"/>
                    </a:lnTo>
                    <a:lnTo>
                      <a:pt x="20400" y="7200"/>
                    </a:lnTo>
                    <a:lnTo>
                      <a:pt x="20400" y="7200"/>
                    </a:lnTo>
                    <a:lnTo>
                      <a:pt x="21600" y="7200"/>
                    </a:lnTo>
                    <a:lnTo>
                      <a:pt x="21600" y="4800"/>
                    </a:lnTo>
                    <a:lnTo>
                      <a:pt x="21600" y="4800"/>
                    </a:lnTo>
                    <a:lnTo>
                      <a:pt x="18000" y="0"/>
                    </a:lnTo>
                    <a:lnTo>
                      <a:pt x="18000" y="0"/>
                    </a:lnTo>
                    <a:lnTo>
                      <a:pt x="18000" y="0"/>
                    </a:lnTo>
                    <a:lnTo>
                      <a:pt x="18000" y="0"/>
                    </a:lnTo>
                    <a:lnTo>
                      <a:pt x="16800" y="0"/>
                    </a:lnTo>
                    <a:lnTo>
                      <a:pt x="16800" y="0"/>
                    </a:lnTo>
                    <a:lnTo>
                      <a:pt x="16800" y="2400"/>
                    </a:lnTo>
                    <a:lnTo>
                      <a:pt x="16800" y="2400"/>
                    </a:lnTo>
                    <a:lnTo>
                      <a:pt x="15600" y="2400"/>
                    </a:lnTo>
                    <a:lnTo>
                      <a:pt x="15600" y="2400"/>
                    </a:lnTo>
                    <a:lnTo>
                      <a:pt x="14400" y="2400"/>
                    </a:lnTo>
                    <a:lnTo>
                      <a:pt x="14400" y="4800"/>
                    </a:lnTo>
                    <a:lnTo>
                      <a:pt x="13200" y="4800"/>
                    </a:lnTo>
                    <a:lnTo>
                      <a:pt x="12000" y="4800"/>
                    </a:lnTo>
                    <a:lnTo>
                      <a:pt x="10800" y="7200"/>
                    </a:lnTo>
                    <a:lnTo>
                      <a:pt x="9600" y="7200"/>
                    </a:lnTo>
                    <a:lnTo>
                      <a:pt x="8400" y="7200"/>
                    </a:lnTo>
                    <a:lnTo>
                      <a:pt x="7200" y="9600"/>
                    </a:lnTo>
                    <a:lnTo>
                      <a:pt x="4800" y="9600"/>
                    </a:lnTo>
                    <a:lnTo>
                      <a:pt x="2400" y="12000"/>
                    </a:lnTo>
                    <a:lnTo>
                      <a:pt x="0" y="12000"/>
                    </a:lnTo>
                    <a:lnTo>
                      <a:pt x="0" y="12000"/>
                    </a:lnTo>
                    <a:lnTo>
                      <a:pt x="24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11" name="Shape 1311"/>
              <p:cNvSpPr/>
              <p:nvPr/>
            </p:nvSpPr>
            <p:spPr>
              <a:xfrm>
                <a:off x="669925" y="2425700"/>
                <a:ext cx="23813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320" y="21600"/>
                    </a:moveTo>
                    <a:lnTo>
                      <a:pt x="4320" y="21600"/>
                    </a:lnTo>
                    <a:lnTo>
                      <a:pt x="5760" y="20057"/>
                    </a:lnTo>
                    <a:lnTo>
                      <a:pt x="7200" y="18514"/>
                    </a:lnTo>
                    <a:lnTo>
                      <a:pt x="8640" y="16971"/>
                    </a:lnTo>
                    <a:lnTo>
                      <a:pt x="10080" y="15429"/>
                    </a:lnTo>
                    <a:lnTo>
                      <a:pt x="10080" y="13886"/>
                    </a:lnTo>
                    <a:lnTo>
                      <a:pt x="11520" y="13886"/>
                    </a:lnTo>
                    <a:lnTo>
                      <a:pt x="12960" y="12343"/>
                    </a:lnTo>
                    <a:lnTo>
                      <a:pt x="14400" y="10800"/>
                    </a:lnTo>
                    <a:lnTo>
                      <a:pt x="14400" y="10800"/>
                    </a:lnTo>
                    <a:lnTo>
                      <a:pt x="15840" y="9257"/>
                    </a:lnTo>
                    <a:lnTo>
                      <a:pt x="17280" y="9257"/>
                    </a:lnTo>
                    <a:lnTo>
                      <a:pt x="17280" y="7714"/>
                    </a:lnTo>
                    <a:lnTo>
                      <a:pt x="18720" y="7714"/>
                    </a:lnTo>
                    <a:lnTo>
                      <a:pt x="18720" y="7714"/>
                    </a:lnTo>
                    <a:lnTo>
                      <a:pt x="20160" y="7714"/>
                    </a:lnTo>
                    <a:lnTo>
                      <a:pt x="21600" y="6171"/>
                    </a:lnTo>
                    <a:lnTo>
                      <a:pt x="18720" y="0"/>
                    </a:lnTo>
                    <a:lnTo>
                      <a:pt x="18720" y="1543"/>
                    </a:lnTo>
                    <a:lnTo>
                      <a:pt x="17280" y="1543"/>
                    </a:lnTo>
                    <a:lnTo>
                      <a:pt x="15840" y="1543"/>
                    </a:lnTo>
                    <a:lnTo>
                      <a:pt x="14400" y="3086"/>
                    </a:lnTo>
                    <a:lnTo>
                      <a:pt x="12960" y="3086"/>
                    </a:lnTo>
                    <a:lnTo>
                      <a:pt x="12960" y="4629"/>
                    </a:lnTo>
                    <a:lnTo>
                      <a:pt x="11520" y="4629"/>
                    </a:lnTo>
                    <a:lnTo>
                      <a:pt x="10080" y="6171"/>
                    </a:lnTo>
                    <a:lnTo>
                      <a:pt x="8640" y="7714"/>
                    </a:lnTo>
                    <a:lnTo>
                      <a:pt x="7200" y="7714"/>
                    </a:lnTo>
                    <a:lnTo>
                      <a:pt x="5760" y="9257"/>
                    </a:lnTo>
                    <a:lnTo>
                      <a:pt x="5760" y="10800"/>
                    </a:lnTo>
                    <a:lnTo>
                      <a:pt x="4320" y="12343"/>
                    </a:lnTo>
                    <a:lnTo>
                      <a:pt x="2880" y="13886"/>
                    </a:lnTo>
                    <a:lnTo>
                      <a:pt x="1440" y="15429"/>
                    </a:lnTo>
                    <a:lnTo>
                      <a:pt x="0" y="18514"/>
                    </a:lnTo>
                    <a:lnTo>
                      <a:pt x="0" y="18514"/>
                    </a:lnTo>
                    <a:lnTo>
                      <a:pt x="432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12" name="Shape 1312"/>
              <p:cNvSpPr/>
              <p:nvPr/>
            </p:nvSpPr>
            <p:spPr>
              <a:xfrm>
                <a:off x="641350" y="2444750"/>
                <a:ext cx="33338" cy="555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114" y="21600"/>
                    </a:moveTo>
                    <a:lnTo>
                      <a:pt x="5143" y="20983"/>
                    </a:lnTo>
                    <a:lnTo>
                      <a:pt x="5143" y="20366"/>
                    </a:lnTo>
                    <a:lnTo>
                      <a:pt x="6171" y="19131"/>
                    </a:lnTo>
                    <a:lnTo>
                      <a:pt x="7200" y="17897"/>
                    </a:lnTo>
                    <a:lnTo>
                      <a:pt x="8229" y="16663"/>
                    </a:lnTo>
                    <a:lnTo>
                      <a:pt x="9257" y="15429"/>
                    </a:lnTo>
                    <a:lnTo>
                      <a:pt x="10286" y="13577"/>
                    </a:lnTo>
                    <a:lnTo>
                      <a:pt x="12343" y="11726"/>
                    </a:lnTo>
                    <a:lnTo>
                      <a:pt x="13371" y="10491"/>
                    </a:lnTo>
                    <a:lnTo>
                      <a:pt x="14400" y="8640"/>
                    </a:lnTo>
                    <a:lnTo>
                      <a:pt x="16457" y="7406"/>
                    </a:lnTo>
                    <a:lnTo>
                      <a:pt x="17486" y="5554"/>
                    </a:lnTo>
                    <a:lnTo>
                      <a:pt x="17486" y="4937"/>
                    </a:lnTo>
                    <a:lnTo>
                      <a:pt x="18514" y="4320"/>
                    </a:lnTo>
                    <a:lnTo>
                      <a:pt x="19543" y="3703"/>
                    </a:lnTo>
                    <a:lnTo>
                      <a:pt x="19543" y="3086"/>
                    </a:lnTo>
                    <a:lnTo>
                      <a:pt x="20571" y="2469"/>
                    </a:lnTo>
                    <a:lnTo>
                      <a:pt x="20571" y="2469"/>
                    </a:lnTo>
                    <a:lnTo>
                      <a:pt x="21600" y="1851"/>
                    </a:lnTo>
                    <a:lnTo>
                      <a:pt x="21600" y="1234"/>
                    </a:lnTo>
                    <a:lnTo>
                      <a:pt x="18514" y="0"/>
                    </a:lnTo>
                    <a:lnTo>
                      <a:pt x="17486" y="0"/>
                    </a:lnTo>
                    <a:lnTo>
                      <a:pt x="17486" y="617"/>
                    </a:lnTo>
                    <a:lnTo>
                      <a:pt x="16457" y="1234"/>
                    </a:lnTo>
                    <a:lnTo>
                      <a:pt x="16457" y="1851"/>
                    </a:lnTo>
                    <a:lnTo>
                      <a:pt x="15429" y="2469"/>
                    </a:lnTo>
                    <a:lnTo>
                      <a:pt x="14400" y="3086"/>
                    </a:lnTo>
                    <a:lnTo>
                      <a:pt x="14400" y="3703"/>
                    </a:lnTo>
                    <a:lnTo>
                      <a:pt x="13371" y="4320"/>
                    </a:lnTo>
                    <a:lnTo>
                      <a:pt x="12343" y="6171"/>
                    </a:lnTo>
                    <a:lnTo>
                      <a:pt x="10286" y="7406"/>
                    </a:lnTo>
                    <a:lnTo>
                      <a:pt x="9257" y="9257"/>
                    </a:lnTo>
                    <a:lnTo>
                      <a:pt x="8229" y="11109"/>
                    </a:lnTo>
                    <a:lnTo>
                      <a:pt x="7200" y="12343"/>
                    </a:lnTo>
                    <a:lnTo>
                      <a:pt x="5143" y="14194"/>
                    </a:lnTo>
                    <a:lnTo>
                      <a:pt x="4114" y="15429"/>
                    </a:lnTo>
                    <a:lnTo>
                      <a:pt x="3086" y="16663"/>
                    </a:lnTo>
                    <a:lnTo>
                      <a:pt x="2057" y="17897"/>
                    </a:lnTo>
                    <a:lnTo>
                      <a:pt x="1029" y="19131"/>
                    </a:lnTo>
                    <a:lnTo>
                      <a:pt x="1029" y="19749"/>
                    </a:lnTo>
                    <a:lnTo>
                      <a:pt x="0" y="20366"/>
                    </a:lnTo>
                    <a:lnTo>
                      <a:pt x="411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13" name="Shape 1313"/>
              <p:cNvSpPr/>
              <p:nvPr/>
            </p:nvSpPr>
            <p:spPr>
              <a:xfrm>
                <a:off x="627062" y="2454275"/>
                <a:ext cx="60326" cy="730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21600" y="8922"/>
                    </a:lnTo>
                    <a:lnTo>
                      <a:pt x="21600" y="8922"/>
                    </a:lnTo>
                    <a:lnTo>
                      <a:pt x="21600" y="8922"/>
                    </a:lnTo>
                    <a:lnTo>
                      <a:pt x="21600" y="8922"/>
                    </a:lnTo>
                    <a:lnTo>
                      <a:pt x="21032" y="8922"/>
                    </a:lnTo>
                    <a:lnTo>
                      <a:pt x="21032" y="8922"/>
                    </a:lnTo>
                    <a:lnTo>
                      <a:pt x="21032" y="8922"/>
                    </a:lnTo>
                    <a:lnTo>
                      <a:pt x="21032" y="8922"/>
                    </a:lnTo>
                    <a:lnTo>
                      <a:pt x="21032" y="8922"/>
                    </a:lnTo>
                    <a:lnTo>
                      <a:pt x="21032" y="8922"/>
                    </a:lnTo>
                    <a:lnTo>
                      <a:pt x="20463" y="8922"/>
                    </a:lnTo>
                    <a:lnTo>
                      <a:pt x="20463" y="8922"/>
                    </a:lnTo>
                    <a:lnTo>
                      <a:pt x="20463" y="8922"/>
                    </a:lnTo>
                    <a:lnTo>
                      <a:pt x="20463" y="8922"/>
                    </a:lnTo>
                    <a:lnTo>
                      <a:pt x="20463" y="8922"/>
                    </a:lnTo>
                    <a:lnTo>
                      <a:pt x="20463" y="8922"/>
                    </a:lnTo>
                    <a:lnTo>
                      <a:pt x="20463" y="8922"/>
                    </a:lnTo>
                    <a:lnTo>
                      <a:pt x="19895" y="8922"/>
                    </a:lnTo>
                    <a:lnTo>
                      <a:pt x="19895" y="8922"/>
                    </a:lnTo>
                    <a:lnTo>
                      <a:pt x="19895" y="8922"/>
                    </a:lnTo>
                    <a:lnTo>
                      <a:pt x="19895" y="8922"/>
                    </a:lnTo>
                    <a:lnTo>
                      <a:pt x="19895" y="8922"/>
                    </a:lnTo>
                    <a:lnTo>
                      <a:pt x="19326" y="8922"/>
                    </a:lnTo>
                    <a:lnTo>
                      <a:pt x="19326" y="8922"/>
                    </a:lnTo>
                    <a:lnTo>
                      <a:pt x="19326" y="8922"/>
                    </a:lnTo>
                    <a:lnTo>
                      <a:pt x="19326" y="8922"/>
                    </a:lnTo>
                    <a:lnTo>
                      <a:pt x="19326" y="8922"/>
                    </a:lnTo>
                    <a:lnTo>
                      <a:pt x="19326" y="8922"/>
                    </a:lnTo>
                    <a:lnTo>
                      <a:pt x="19326" y="8922"/>
                    </a:lnTo>
                    <a:lnTo>
                      <a:pt x="18758" y="8922"/>
                    </a:lnTo>
                    <a:lnTo>
                      <a:pt x="18758" y="8922"/>
                    </a:lnTo>
                    <a:lnTo>
                      <a:pt x="18758" y="8922"/>
                    </a:lnTo>
                    <a:lnTo>
                      <a:pt x="18758" y="8922"/>
                    </a:lnTo>
                    <a:lnTo>
                      <a:pt x="18758" y="8922"/>
                    </a:lnTo>
                    <a:lnTo>
                      <a:pt x="18758" y="8922"/>
                    </a:lnTo>
                    <a:lnTo>
                      <a:pt x="18758" y="8922"/>
                    </a:lnTo>
                    <a:lnTo>
                      <a:pt x="18189" y="8922"/>
                    </a:lnTo>
                    <a:lnTo>
                      <a:pt x="18189" y="8922"/>
                    </a:lnTo>
                    <a:lnTo>
                      <a:pt x="18189" y="8452"/>
                    </a:lnTo>
                    <a:lnTo>
                      <a:pt x="18189" y="8452"/>
                    </a:lnTo>
                    <a:lnTo>
                      <a:pt x="18189" y="8452"/>
                    </a:lnTo>
                    <a:lnTo>
                      <a:pt x="18189" y="8452"/>
                    </a:lnTo>
                    <a:lnTo>
                      <a:pt x="18189" y="8452"/>
                    </a:lnTo>
                    <a:lnTo>
                      <a:pt x="17621" y="8452"/>
                    </a:lnTo>
                    <a:lnTo>
                      <a:pt x="17621" y="8452"/>
                    </a:lnTo>
                    <a:lnTo>
                      <a:pt x="17621" y="8452"/>
                    </a:lnTo>
                    <a:lnTo>
                      <a:pt x="17621" y="8452"/>
                    </a:lnTo>
                    <a:lnTo>
                      <a:pt x="17621" y="8452"/>
                    </a:lnTo>
                    <a:lnTo>
                      <a:pt x="17621" y="8452"/>
                    </a:lnTo>
                    <a:lnTo>
                      <a:pt x="17621" y="8452"/>
                    </a:lnTo>
                    <a:lnTo>
                      <a:pt x="17053" y="8452"/>
                    </a:lnTo>
                    <a:lnTo>
                      <a:pt x="17053" y="8452"/>
                    </a:lnTo>
                    <a:lnTo>
                      <a:pt x="17053" y="8452"/>
                    </a:lnTo>
                    <a:lnTo>
                      <a:pt x="17053" y="8452"/>
                    </a:lnTo>
                    <a:lnTo>
                      <a:pt x="17053" y="8452"/>
                    </a:lnTo>
                    <a:lnTo>
                      <a:pt x="17053" y="8452"/>
                    </a:lnTo>
                    <a:lnTo>
                      <a:pt x="17053" y="8452"/>
                    </a:lnTo>
                    <a:lnTo>
                      <a:pt x="16484" y="8452"/>
                    </a:lnTo>
                    <a:lnTo>
                      <a:pt x="16484" y="8452"/>
                    </a:lnTo>
                    <a:lnTo>
                      <a:pt x="16484" y="8452"/>
                    </a:lnTo>
                    <a:lnTo>
                      <a:pt x="16484" y="8452"/>
                    </a:lnTo>
                    <a:lnTo>
                      <a:pt x="16484" y="8452"/>
                    </a:lnTo>
                    <a:lnTo>
                      <a:pt x="16484" y="7983"/>
                    </a:lnTo>
                    <a:lnTo>
                      <a:pt x="15916" y="7983"/>
                    </a:lnTo>
                    <a:lnTo>
                      <a:pt x="15916" y="7983"/>
                    </a:lnTo>
                    <a:lnTo>
                      <a:pt x="15916" y="7983"/>
                    </a:lnTo>
                    <a:lnTo>
                      <a:pt x="15916" y="7983"/>
                    </a:lnTo>
                    <a:lnTo>
                      <a:pt x="15916" y="7983"/>
                    </a:lnTo>
                    <a:lnTo>
                      <a:pt x="15916" y="7983"/>
                    </a:lnTo>
                    <a:lnTo>
                      <a:pt x="15916" y="7983"/>
                    </a:lnTo>
                    <a:lnTo>
                      <a:pt x="15347" y="7983"/>
                    </a:lnTo>
                    <a:lnTo>
                      <a:pt x="15347" y="7983"/>
                    </a:lnTo>
                    <a:lnTo>
                      <a:pt x="15347" y="7983"/>
                    </a:lnTo>
                    <a:lnTo>
                      <a:pt x="15347" y="7983"/>
                    </a:lnTo>
                    <a:lnTo>
                      <a:pt x="15347" y="7983"/>
                    </a:lnTo>
                    <a:lnTo>
                      <a:pt x="15347" y="7983"/>
                    </a:lnTo>
                    <a:lnTo>
                      <a:pt x="15347" y="7983"/>
                    </a:lnTo>
                    <a:lnTo>
                      <a:pt x="15347" y="7983"/>
                    </a:lnTo>
                    <a:lnTo>
                      <a:pt x="14779" y="7983"/>
                    </a:lnTo>
                    <a:lnTo>
                      <a:pt x="14779" y="7983"/>
                    </a:lnTo>
                    <a:lnTo>
                      <a:pt x="14779" y="7983"/>
                    </a:lnTo>
                    <a:lnTo>
                      <a:pt x="14779" y="7983"/>
                    </a:lnTo>
                    <a:lnTo>
                      <a:pt x="14779" y="7983"/>
                    </a:lnTo>
                    <a:lnTo>
                      <a:pt x="14779" y="7983"/>
                    </a:lnTo>
                    <a:lnTo>
                      <a:pt x="14779" y="7983"/>
                    </a:lnTo>
                    <a:lnTo>
                      <a:pt x="14211" y="7513"/>
                    </a:lnTo>
                    <a:lnTo>
                      <a:pt x="14211" y="7513"/>
                    </a:lnTo>
                    <a:lnTo>
                      <a:pt x="14211" y="7513"/>
                    </a:lnTo>
                    <a:lnTo>
                      <a:pt x="14211" y="7513"/>
                    </a:lnTo>
                    <a:lnTo>
                      <a:pt x="14211" y="7513"/>
                    </a:lnTo>
                    <a:lnTo>
                      <a:pt x="14211" y="7513"/>
                    </a:lnTo>
                    <a:lnTo>
                      <a:pt x="14211" y="7513"/>
                    </a:lnTo>
                    <a:lnTo>
                      <a:pt x="14211" y="7513"/>
                    </a:lnTo>
                    <a:lnTo>
                      <a:pt x="13642" y="7513"/>
                    </a:lnTo>
                    <a:lnTo>
                      <a:pt x="13642" y="7513"/>
                    </a:lnTo>
                    <a:lnTo>
                      <a:pt x="13642" y="7513"/>
                    </a:lnTo>
                    <a:lnTo>
                      <a:pt x="13642" y="7513"/>
                    </a:lnTo>
                    <a:lnTo>
                      <a:pt x="13642" y="7513"/>
                    </a:lnTo>
                    <a:lnTo>
                      <a:pt x="13642" y="7513"/>
                    </a:lnTo>
                    <a:lnTo>
                      <a:pt x="13642" y="7513"/>
                    </a:lnTo>
                    <a:lnTo>
                      <a:pt x="13642" y="7513"/>
                    </a:lnTo>
                    <a:lnTo>
                      <a:pt x="13074" y="7513"/>
                    </a:lnTo>
                    <a:lnTo>
                      <a:pt x="13074" y="7513"/>
                    </a:lnTo>
                    <a:lnTo>
                      <a:pt x="13074" y="7043"/>
                    </a:lnTo>
                    <a:lnTo>
                      <a:pt x="13074" y="7043"/>
                    </a:lnTo>
                    <a:lnTo>
                      <a:pt x="13074" y="7043"/>
                    </a:lnTo>
                    <a:lnTo>
                      <a:pt x="13074" y="7043"/>
                    </a:lnTo>
                    <a:lnTo>
                      <a:pt x="12505" y="7043"/>
                    </a:lnTo>
                    <a:lnTo>
                      <a:pt x="12505" y="7043"/>
                    </a:lnTo>
                    <a:lnTo>
                      <a:pt x="12505" y="7043"/>
                    </a:lnTo>
                    <a:lnTo>
                      <a:pt x="12505" y="7043"/>
                    </a:lnTo>
                    <a:lnTo>
                      <a:pt x="12505" y="7043"/>
                    </a:lnTo>
                    <a:lnTo>
                      <a:pt x="12505" y="7043"/>
                    </a:lnTo>
                    <a:lnTo>
                      <a:pt x="12505" y="7043"/>
                    </a:lnTo>
                    <a:lnTo>
                      <a:pt x="12505" y="7043"/>
                    </a:lnTo>
                    <a:lnTo>
                      <a:pt x="11937" y="7043"/>
                    </a:lnTo>
                    <a:lnTo>
                      <a:pt x="11937" y="7043"/>
                    </a:lnTo>
                    <a:lnTo>
                      <a:pt x="11937" y="7043"/>
                    </a:lnTo>
                    <a:lnTo>
                      <a:pt x="11937" y="7043"/>
                    </a:lnTo>
                    <a:lnTo>
                      <a:pt x="11937" y="6574"/>
                    </a:lnTo>
                    <a:lnTo>
                      <a:pt x="11937" y="6574"/>
                    </a:lnTo>
                    <a:lnTo>
                      <a:pt x="11937" y="6574"/>
                    </a:lnTo>
                    <a:lnTo>
                      <a:pt x="11937" y="6574"/>
                    </a:lnTo>
                    <a:lnTo>
                      <a:pt x="11937" y="6574"/>
                    </a:lnTo>
                    <a:lnTo>
                      <a:pt x="11368" y="6574"/>
                    </a:lnTo>
                    <a:lnTo>
                      <a:pt x="11368" y="6574"/>
                    </a:lnTo>
                    <a:lnTo>
                      <a:pt x="11368" y="6574"/>
                    </a:lnTo>
                    <a:lnTo>
                      <a:pt x="11368" y="6574"/>
                    </a:lnTo>
                    <a:lnTo>
                      <a:pt x="11368" y="6574"/>
                    </a:lnTo>
                    <a:lnTo>
                      <a:pt x="11368" y="6574"/>
                    </a:lnTo>
                    <a:lnTo>
                      <a:pt x="11368" y="6574"/>
                    </a:lnTo>
                    <a:lnTo>
                      <a:pt x="11368" y="6574"/>
                    </a:lnTo>
                    <a:lnTo>
                      <a:pt x="10800" y="6574"/>
                    </a:lnTo>
                    <a:lnTo>
                      <a:pt x="10800" y="6104"/>
                    </a:lnTo>
                    <a:lnTo>
                      <a:pt x="10800" y="6104"/>
                    </a:lnTo>
                    <a:lnTo>
                      <a:pt x="10800" y="6104"/>
                    </a:lnTo>
                    <a:lnTo>
                      <a:pt x="10800" y="6104"/>
                    </a:lnTo>
                    <a:lnTo>
                      <a:pt x="10800" y="6104"/>
                    </a:lnTo>
                    <a:lnTo>
                      <a:pt x="10800" y="6104"/>
                    </a:lnTo>
                    <a:lnTo>
                      <a:pt x="10800" y="6104"/>
                    </a:lnTo>
                    <a:lnTo>
                      <a:pt x="10800" y="6104"/>
                    </a:lnTo>
                    <a:lnTo>
                      <a:pt x="10232" y="6104"/>
                    </a:lnTo>
                    <a:lnTo>
                      <a:pt x="10232" y="6104"/>
                    </a:lnTo>
                    <a:lnTo>
                      <a:pt x="10232" y="6104"/>
                    </a:lnTo>
                    <a:lnTo>
                      <a:pt x="10232" y="6104"/>
                    </a:lnTo>
                    <a:lnTo>
                      <a:pt x="10232" y="6104"/>
                    </a:lnTo>
                    <a:lnTo>
                      <a:pt x="10232" y="5635"/>
                    </a:lnTo>
                    <a:lnTo>
                      <a:pt x="10232" y="5635"/>
                    </a:lnTo>
                    <a:lnTo>
                      <a:pt x="10232" y="5635"/>
                    </a:lnTo>
                    <a:lnTo>
                      <a:pt x="9663" y="5635"/>
                    </a:lnTo>
                    <a:lnTo>
                      <a:pt x="9663" y="5635"/>
                    </a:lnTo>
                    <a:lnTo>
                      <a:pt x="9663" y="5635"/>
                    </a:lnTo>
                    <a:lnTo>
                      <a:pt x="9663" y="5635"/>
                    </a:lnTo>
                    <a:lnTo>
                      <a:pt x="9663" y="5635"/>
                    </a:lnTo>
                    <a:lnTo>
                      <a:pt x="9663" y="5635"/>
                    </a:lnTo>
                    <a:lnTo>
                      <a:pt x="9663" y="5635"/>
                    </a:lnTo>
                    <a:lnTo>
                      <a:pt x="9663" y="5635"/>
                    </a:lnTo>
                    <a:lnTo>
                      <a:pt x="9095" y="5165"/>
                    </a:lnTo>
                    <a:lnTo>
                      <a:pt x="9095" y="5165"/>
                    </a:lnTo>
                    <a:lnTo>
                      <a:pt x="9095" y="5165"/>
                    </a:lnTo>
                    <a:lnTo>
                      <a:pt x="9095" y="5165"/>
                    </a:lnTo>
                    <a:lnTo>
                      <a:pt x="9095" y="5165"/>
                    </a:lnTo>
                    <a:lnTo>
                      <a:pt x="9095" y="5165"/>
                    </a:lnTo>
                    <a:lnTo>
                      <a:pt x="9095" y="5165"/>
                    </a:lnTo>
                    <a:lnTo>
                      <a:pt x="9095" y="5165"/>
                    </a:lnTo>
                    <a:lnTo>
                      <a:pt x="9095" y="5165"/>
                    </a:lnTo>
                    <a:lnTo>
                      <a:pt x="8526" y="5165"/>
                    </a:lnTo>
                    <a:lnTo>
                      <a:pt x="8526" y="5165"/>
                    </a:lnTo>
                    <a:lnTo>
                      <a:pt x="8526" y="4696"/>
                    </a:lnTo>
                    <a:lnTo>
                      <a:pt x="8526" y="4696"/>
                    </a:lnTo>
                    <a:lnTo>
                      <a:pt x="8526" y="4696"/>
                    </a:lnTo>
                    <a:lnTo>
                      <a:pt x="8526" y="4696"/>
                    </a:lnTo>
                    <a:lnTo>
                      <a:pt x="8526" y="4696"/>
                    </a:lnTo>
                    <a:lnTo>
                      <a:pt x="8526" y="4696"/>
                    </a:lnTo>
                    <a:lnTo>
                      <a:pt x="8526" y="4696"/>
                    </a:lnTo>
                    <a:lnTo>
                      <a:pt x="7958" y="4696"/>
                    </a:lnTo>
                    <a:lnTo>
                      <a:pt x="7958" y="4696"/>
                    </a:lnTo>
                    <a:lnTo>
                      <a:pt x="7958" y="4696"/>
                    </a:lnTo>
                    <a:lnTo>
                      <a:pt x="7958" y="4696"/>
                    </a:lnTo>
                    <a:lnTo>
                      <a:pt x="7958" y="4226"/>
                    </a:lnTo>
                    <a:lnTo>
                      <a:pt x="7958" y="4226"/>
                    </a:lnTo>
                    <a:lnTo>
                      <a:pt x="7958" y="4226"/>
                    </a:lnTo>
                    <a:lnTo>
                      <a:pt x="7958" y="4226"/>
                    </a:lnTo>
                    <a:lnTo>
                      <a:pt x="7958" y="4226"/>
                    </a:lnTo>
                    <a:lnTo>
                      <a:pt x="7389" y="4226"/>
                    </a:lnTo>
                    <a:lnTo>
                      <a:pt x="7389" y="4226"/>
                    </a:lnTo>
                    <a:lnTo>
                      <a:pt x="7389" y="4226"/>
                    </a:lnTo>
                    <a:lnTo>
                      <a:pt x="7389" y="4226"/>
                    </a:lnTo>
                    <a:lnTo>
                      <a:pt x="7389" y="4226"/>
                    </a:lnTo>
                    <a:lnTo>
                      <a:pt x="7389" y="3757"/>
                    </a:lnTo>
                    <a:lnTo>
                      <a:pt x="7389" y="3757"/>
                    </a:lnTo>
                    <a:lnTo>
                      <a:pt x="7389" y="3757"/>
                    </a:lnTo>
                    <a:lnTo>
                      <a:pt x="7389" y="3757"/>
                    </a:lnTo>
                    <a:lnTo>
                      <a:pt x="7389" y="3757"/>
                    </a:lnTo>
                    <a:lnTo>
                      <a:pt x="6821" y="3757"/>
                    </a:lnTo>
                    <a:lnTo>
                      <a:pt x="6821" y="3757"/>
                    </a:lnTo>
                    <a:lnTo>
                      <a:pt x="6821" y="3757"/>
                    </a:lnTo>
                    <a:lnTo>
                      <a:pt x="6821" y="3757"/>
                    </a:lnTo>
                    <a:lnTo>
                      <a:pt x="6821" y="3757"/>
                    </a:lnTo>
                    <a:lnTo>
                      <a:pt x="6821" y="3287"/>
                    </a:lnTo>
                    <a:lnTo>
                      <a:pt x="6821" y="3287"/>
                    </a:lnTo>
                    <a:lnTo>
                      <a:pt x="6821" y="3287"/>
                    </a:lnTo>
                    <a:lnTo>
                      <a:pt x="6821" y="3287"/>
                    </a:lnTo>
                    <a:lnTo>
                      <a:pt x="6821" y="3287"/>
                    </a:lnTo>
                    <a:lnTo>
                      <a:pt x="6253" y="3287"/>
                    </a:lnTo>
                    <a:lnTo>
                      <a:pt x="6253" y="3287"/>
                    </a:lnTo>
                    <a:lnTo>
                      <a:pt x="6253" y="3287"/>
                    </a:lnTo>
                    <a:lnTo>
                      <a:pt x="6253" y="3287"/>
                    </a:lnTo>
                    <a:lnTo>
                      <a:pt x="6253" y="3287"/>
                    </a:lnTo>
                    <a:lnTo>
                      <a:pt x="6253" y="2817"/>
                    </a:lnTo>
                    <a:lnTo>
                      <a:pt x="6253" y="2817"/>
                    </a:lnTo>
                    <a:lnTo>
                      <a:pt x="6253" y="2817"/>
                    </a:lnTo>
                    <a:lnTo>
                      <a:pt x="6253" y="2817"/>
                    </a:lnTo>
                    <a:lnTo>
                      <a:pt x="5684" y="2817"/>
                    </a:lnTo>
                    <a:lnTo>
                      <a:pt x="5684" y="2817"/>
                    </a:lnTo>
                    <a:lnTo>
                      <a:pt x="5684" y="2817"/>
                    </a:lnTo>
                    <a:lnTo>
                      <a:pt x="5684" y="2348"/>
                    </a:lnTo>
                    <a:lnTo>
                      <a:pt x="5684" y="2348"/>
                    </a:lnTo>
                    <a:lnTo>
                      <a:pt x="5684" y="2348"/>
                    </a:lnTo>
                    <a:lnTo>
                      <a:pt x="5684" y="2348"/>
                    </a:lnTo>
                    <a:lnTo>
                      <a:pt x="5684" y="2348"/>
                    </a:lnTo>
                    <a:lnTo>
                      <a:pt x="5684" y="2348"/>
                    </a:lnTo>
                    <a:lnTo>
                      <a:pt x="5684" y="2348"/>
                    </a:lnTo>
                    <a:lnTo>
                      <a:pt x="5116" y="2348"/>
                    </a:lnTo>
                    <a:lnTo>
                      <a:pt x="5116" y="2348"/>
                    </a:lnTo>
                    <a:lnTo>
                      <a:pt x="5116" y="1878"/>
                    </a:lnTo>
                    <a:lnTo>
                      <a:pt x="5116" y="1878"/>
                    </a:lnTo>
                    <a:lnTo>
                      <a:pt x="5116" y="1878"/>
                    </a:lnTo>
                    <a:lnTo>
                      <a:pt x="5116" y="1878"/>
                    </a:lnTo>
                    <a:lnTo>
                      <a:pt x="5116" y="1878"/>
                    </a:lnTo>
                    <a:lnTo>
                      <a:pt x="5116" y="1878"/>
                    </a:lnTo>
                    <a:lnTo>
                      <a:pt x="5116" y="1878"/>
                    </a:lnTo>
                    <a:lnTo>
                      <a:pt x="5116" y="1878"/>
                    </a:lnTo>
                    <a:lnTo>
                      <a:pt x="5116" y="1878"/>
                    </a:lnTo>
                    <a:lnTo>
                      <a:pt x="4547" y="1409"/>
                    </a:lnTo>
                    <a:lnTo>
                      <a:pt x="4547" y="1409"/>
                    </a:lnTo>
                    <a:lnTo>
                      <a:pt x="4547" y="1409"/>
                    </a:lnTo>
                    <a:lnTo>
                      <a:pt x="4547" y="1409"/>
                    </a:lnTo>
                    <a:lnTo>
                      <a:pt x="4547" y="1409"/>
                    </a:lnTo>
                    <a:lnTo>
                      <a:pt x="4547" y="1409"/>
                    </a:lnTo>
                    <a:lnTo>
                      <a:pt x="4547" y="1409"/>
                    </a:lnTo>
                    <a:lnTo>
                      <a:pt x="4547" y="1409"/>
                    </a:lnTo>
                    <a:lnTo>
                      <a:pt x="4547" y="939"/>
                    </a:lnTo>
                    <a:lnTo>
                      <a:pt x="4547" y="939"/>
                    </a:lnTo>
                    <a:lnTo>
                      <a:pt x="4547" y="939"/>
                    </a:lnTo>
                    <a:lnTo>
                      <a:pt x="4547" y="939"/>
                    </a:lnTo>
                    <a:lnTo>
                      <a:pt x="3979" y="939"/>
                    </a:lnTo>
                    <a:lnTo>
                      <a:pt x="3979" y="939"/>
                    </a:lnTo>
                    <a:lnTo>
                      <a:pt x="3979" y="939"/>
                    </a:lnTo>
                    <a:lnTo>
                      <a:pt x="3979" y="939"/>
                    </a:lnTo>
                    <a:lnTo>
                      <a:pt x="3979" y="470"/>
                    </a:lnTo>
                    <a:lnTo>
                      <a:pt x="3979" y="470"/>
                    </a:lnTo>
                    <a:lnTo>
                      <a:pt x="3979" y="470"/>
                    </a:lnTo>
                    <a:lnTo>
                      <a:pt x="3979" y="470"/>
                    </a:lnTo>
                    <a:lnTo>
                      <a:pt x="3979" y="470"/>
                    </a:lnTo>
                    <a:lnTo>
                      <a:pt x="3979" y="470"/>
                    </a:lnTo>
                    <a:lnTo>
                      <a:pt x="3979" y="470"/>
                    </a:lnTo>
                    <a:lnTo>
                      <a:pt x="3411" y="0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14" name="Shape 1314"/>
              <p:cNvSpPr/>
              <p:nvPr/>
            </p:nvSpPr>
            <p:spPr>
              <a:xfrm>
                <a:off x="1482725" y="1812925"/>
                <a:ext cx="12700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636"/>
                    </a:moveTo>
                    <a:lnTo>
                      <a:pt x="21600" y="19636"/>
                    </a:lnTo>
                    <a:lnTo>
                      <a:pt x="21600" y="17673"/>
                    </a:lnTo>
                    <a:lnTo>
                      <a:pt x="18900" y="15709"/>
                    </a:lnTo>
                    <a:lnTo>
                      <a:pt x="18900" y="15709"/>
                    </a:lnTo>
                    <a:lnTo>
                      <a:pt x="18900" y="13745"/>
                    </a:lnTo>
                    <a:lnTo>
                      <a:pt x="16200" y="11782"/>
                    </a:lnTo>
                    <a:lnTo>
                      <a:pt x="16200" y="9818"/>
                    </a:lnTo>
                    <a:lnTo>
                      <a:pt x="16200" y="9818"/>
                    </a:lnTo>
                    <a:lnTo>
                      <a:pt x="13500" y="7855"/>
                    </a:lnTo>
                    <a:lnTo>
                      <a:pt x="13500" y="7855"/>
                    </a:lnTo>
                    <a:lnTo>
                      <a:pt x="13500" y="5891"/>
                    </a:lnTo>
                    <a:lnTo>
                      <a:pt x="13500" y="5891"/>
                    </a:lnTo>
                    <a:lnTo>
                      <a:pt x="13500" y="3927"/>
                    </a:lnTo>
                    <a:lnTo>
                      <a:pt x="10800" y="1964"/>
                    </a:lnTo>
                    <a:lnTo>
                      <a:pt x="10800" y="0"/>
                    </a:lnTo>
                    <a:lnTo>
                      <a:pt x="0" y="1964"/>
                    </a:lnTo>
                    <a:lnTo>
                      <a:pt x="0" y="3927"/>
                    </a:lnTo>
                    <a:lnTo>
                      <a:pt x="0" y="5891"/>
                    </a:lnTo>
                    <a:lnTo>
                      <a:pt x="2700" y="7855"/>
                    </a:lnTo>
                    <a:lnTo>
                      <a:pt x="2700" y="9818"/>
                    </a:lnTo>
                    <a:lnTo>
                      <a:pt x="2700" y="11782"/>
                    </a:lnTo>
                    <a:lnTo>
                      <a:pt x="2700" y="11782"/>
                    </a:lnTo>
                    <a:lnTo>
                      <a:pt x="5400" y="13745"/>
                    </a:lnTo>
                    <a:lnTo>
                      <a:pt x="5400" y="13745"/>
                    </a:lnTo>
                    <a:lnTo>
                      <a:pt x="8100" y="15709"/>
                    </a:lnTo>
                    <a:lnTo>
                      <a:pt x="8100" y="17673"/>
                    </a:lnTo>
                    <a:lnTo>
                      <a:pt x="8100" y="19636"/>
                    </a:lnTo>
                    <a:lnTo>
                      <a:pt x="10800" y="19636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21600" y="1963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15" name="Shape 1315"/>
              <p:cNvSpPr/>
              <p:nvPr/>
            </p:nvSpPr>
            <p:spPr>
              <a:xfrm>
                <a:off x="1489075" y="1828800"/>
                <a:ext cx="11113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429" y="21600"/>
                    </a:moveTo>
                    <a:lnTo>
                      <a:pt x="15429" y="21600"/>
                    </a:lnTo>
                    <a:lnTo>
                      <a:pt x="15429" y="21600"/>
                    </a:lnTo>
                    <a:lnTo>
                      <a:pt x="18514" y="20160"/>
                    </a:lnTo>
                    <a:lnTo>
                      <a:pt x="18514" y="20160"/>
                    </a:lnTo>
                    <a:lnTo>
                      <a:pt x="18514" y="18720"/>
                    </a:lnTo>
                    <a:lnTo>
                      <a:pt x="18514" y="17280"/>
                    </a:lnTo>
                    <a:lnTo>
                      <a:pt x="21600" y="17280"/>
                    </a:lnTo>
                    <a:lnTo>
                      <a:pt x="21600" y="15840"/>
                    </a:lnTo>
                    <a:lnTo>
                      <a:pt x="21600" y="15840"/>
                    </a:lnTo>
                    <a:lnTo>
                      <a:pt x="21600" y="14400"/>
                    </a:lnTo>
                    <a:lnTo>
                      <a:pt x="21600" y="14400"/>
                    </a:lnTo>
                    <a:lnTo>
                      <a:pt x="21600" y="12960"/>
                    </a:lnTo>
                    <a:lnTo>
                      <a:pt x="21600" y="11520"/>
                    </a:lnTo>
                    <a:lnTo>
                      <a:pt x="21600" y="11520"/>
                    </a:lnTo>
                    <a:lnTo>
                      <a:pt x="21600" y="10080"/>
                    </a:lnTo>
                    <a:lnTo>
                      <a:pt x="21600" y="10080"/>
                    </a:lnTo>
                    <a:lnTo>
                      <a:pt x="18514" y="8640"/>
                    </a:lnTo>
                    <a:lnTo>
                      <a:pt x="18514" y="7200"/>
                    </a:lnTo>
                    <a:lnTo>
                      <a:pt x="18514" y="5760"/>
                    </a:lnTo>
                    <a:lnTo>
                      <a:pt x="15429" y="4320"/>
                    </a:lnTo>
                    <a:lnTo>
                      <a:pt x="15429" y="4320"/>
                    </a:lnTo>
                    <a:lnTo>
                      <a:pt x="15429" y="1440"/>
                    </a:lnTo>
                    <a:lnTo>
                      <a:pt x="12343" y="0"/>
                    </a:lnTo>
                    <a:lnTo>
                      <a:pt x="0" y="1440"/>
                    </a:lnTo>
                    <a:lnTo>
                      <a:pt x="3086" y="4320"/>
                    </a:lnTo>
                    <a:lnTo>
                      <a:pt x="3086" y="5760"/>
                    </a:lnTo>
                    <a:lnTo>
                      <a:pt x="6171" y="7200"/>
                    </a:lnTo>
                    <a:lnTo>
                      <a:pt x="6171" y="8640"/>
                    </a:lnTo>
                    <a:lnTo>
                      <a:pt x="6171" y="8640"/>
                    </a:lnTo>
                    <a:lnTo>
                      <a:pt x="6171" y="10080"/>
                    </a:lnTo>
                    <a:lnTo>
                      <a:pt x="6171" y="10080"/>
                    </a:lnTo>
                    <a:lnTo>
                      <a:pt x="6171" y="11520"/>
                    </a:lnTo>
                    <a:lnTo>
                      <a:pt x="6171" y="11520"/>
                    </a:lnTo>
                    <a:lnTo>
                      <a:pt x="6171" y="12960"/>
                    </a:lnTo>
                    <a:lnTo>
                      <a:pt x="6171" y="12960"/>
                    </a:lnTo>
                    <a:lnTo>
                      <a:pt x="6171" y="12960"/>
                    </a:lnTo>
                    <a:lnTo>
                      <a:pt x="6171" y="14400"/>
                    </a:lnTo>
                    <a:lnTo>
                      <a:pt x="6171" y="14400"/>
                    </a:lnTo>
                    <a:lnTo>
                      <a:pt x="6171" y="15840"/>
                    </a:lnTo>
                    <a:lnTo>
                      <a:pt x="6171" y="15840"/>
                    </a:lnTo>
                    <a:lnTo>
                      <a:pt x="6171" y="15840"/>
                    </a:lnTo>
                    <a:lnTo>
                      <a:pt x="6171" y="17280"/>
                    </a:lnTo>
                    <a:lnTo>
                      <a:pt x="6171" y="17280"/>
                    </a:lnTo>
                    <a:lnTo>
                      <a:pt x="6171" y="17280"/>
                    </a:lnTo>
                    <a:lnTo>
                      <a:pt x="6171" y="18720"/>
                    </a:lnTo>
                    <a:lnTo>
                      <a:pt x="3086" y="18720"/>
                    </a:lnTo>
                    <a:lnTo>
                      <a:pt x="3086" y="18720"/>
                    </a:lnTo>
                    <a:lnTo>
                      <a:pt x="15429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16" name="Shape 1316"/>
              <p:cNvSpPr/>
              <p:nvPr/>
            </p:nvSpPr>
            <p:spPr>
              <a:xfrm>
                <a:off x="1481137" y="1849437"/>
                <a:ext cx="15876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640" y="21600"/>
                    </a:moveTo>
                    <a:lnTo>
                      <a:pt x="8640" y="21600"/>
                    </a:lnTo>
                    <a:lnTo>
                      <a:pt x="8640" y="20250"/>
                    </a:lnTo>
                    <a:lnTo>
                      <a:pt x="8640" y="20250"/>
                    </a:lnTo>
                    <a:lnTo>
                      <a:pt x="8640" y="20250"/>
                    </a:lnTo>
                    <a:lnTo>
                      <a:pt x="8640" y="20250"/>
                    </a:lnTo>
                    <a:lnTo>
                      <a:pt x="8640" y="18900"/>
                    </a:lnTo>
                    <a:lnTo>
                      <a:pt x="8640" y="18900"/>
                    </a:lnTo>
                    <a:lnTo>
                      <a:pt x="10800" y="18900"/>
                    </a:lnTo>
                    <a:lnTo>
                      <a:pt x="10800" y="17550"/>
                    </a:lnTo>
                    <a:lnTo>
                      <a:pt x="10800" y="17550"/>
                    </a:lnTo>
                    <a:lnTo>
                      <a:pt x="10800" y="16200"/>
                    </a:lnTo>
                    <a:lnTo>
                      <a:pt x="10800" y="16200"/>
                    </a:lnTo>
                    <a:lnTo>
                      <a:pt x="10800" y="16200"/>
                    </a:lnTo>
                    <a:lnTo>
                      <a:pt x="10800" y="14850"/>
                    </a:lnTo>
                    <a:lnTo>
                      <a:pt x="12960" y="13500"/>
                    </a:lnTo>
                    <a:lnTo>
                      <a:pt x="12960" y="12150"/>
                    </a:lnTo>
                    <a:lnTo>
                      <a:pt x="15120" y="10800"/>
                    </a:lnTo>
                    <a:lnTo>
                      <a:pt x="15120" y="9450"/>
                    </a:lnTo>
                    <a:lnTo>
                      <a:pt x="17280" y="8100"/>
                    </a:lnTo>
                    <a:lnTo>
                      <a:pt x="19440" y="5400"/>
                    </a:lnTo>
                    <a:lnTo>
                      <a:pt x="21600" y="2700"/>
                    </a:lnTo>
                    <a:lnTo>
                      <a:pt x="12960" y="0"/>
                    </a:lnTo>
                    <a:lnTo>
                      <a:pt x="10800" y="2700"/>
                    </a:lnTo>
                    <a:lnTo>
                      <a:pt x="8640" y="5400"/>
                    </a:lnTo>
                    <a:lnTo>
                      <a:pt x="6480" y="6750"/>
                    </a:lnTo>
                    <a:lnTo>
                      <a:pt x="6480" y="8100"/>
                    </a:lnTo>
                    <a:lnTo>
                      <a:pt x="4320" y="9450"/>
                    </a:lnTo>
                    <a:lnTo>
                      <a:pt x="4320" y="10800"/>
                    </a:lnTo>
                    <a:lnTo>
                      <a:pt x="2160" y="12150"/>
                    </a:lnTo>
                    <a:lnTo>
                      <a:pt x="2160" y="13500"/>
                    </a:lnTo>
                    <a:lnTo>
                      <a:pt x="2160" y="14850"/>
                    </a:lnTo>
                    <a:lnTo>
                      <a:pt x="2160" y="14850"/>
                    </a:lnTo>
                    <a:lnTo>
                      <a:pt x="2160" y="16200"/>
                    </a:lnTo>
                    <a:lnTo>
                      <a:pt x="0" y="16200"/>
                    </a:lnTo>
                    <a:lnTo>
                      <a:pt x="0" y="17550"/>
                    </a:lnTo>
                    <a:lnTo>
                      <a:pt x="0" y="17550"/>
                    </a:lnTo>
                    <a:lnTo>
                      <a:pt x="0" y="18900"/>
                    </a:lnTo>
                    <a:lnTo>
                      <a:pt x="0" y="18900"/>
                    </a:lnTo>
                    <a:lnTo>
                      <a:pt x="0" y="20250"/>
                    </a:lnTo>
                    <a:lnTo>
                      <a:pt x="0" y="2025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864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17" name="Shape 1317"/>
              <p:cNvSpPr/>
              <p:nvPr/>
            </p:nvSpPr>
            <p:spPr>
              <a:xfrm>
                <a:off x="1481137" y="1874837"/>
                <a:ext cx="22226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4954"/>
                    </a:moveTo>
                    <a:lnTo>
                      <a:pt x="21600" y="14954"/>
                    </a:lnTo>
                    <a:lnTo>
                      <a:pt x="21600" y="14954"/>
                    </a:lnTo>
                    <a:lnTo>
                      <a:pt x="21600" y="14954"/>
                    </a:lnTo>
                    <a:lnTo>
                      <a:pt x="20057" y="13292"/>
                    </a:lnTo>
                    <a:lnTo>
                      <a:pt x="20057" y="13292"/>
                    </a:lnTo>
                    <a:lnTo>
                      <a:pt x="18514" y="13292"/>
                    </a:lnTo>
                    <a:lnTo>
                      <a:pt x="18514" y="13292"/>
                    </a:lnTo>
                    <a:lnTo>
                      <a:pt x="16971" y="11631"/>
                    </a:lnTo>
                    <a:lnTo>
                      <a:pt x="16971" y="11631"/>
                    </a:lnTo>
                    <a:lnTo>
                      <a:pt x="15429" y="11631"/>
                    </a:lnTo>
                    <a:lnTo>
                      <a:pt x="15429" y="11631"/>
                    </a:lnTo>
                    <a:lnTo>
                      <a:pt x="15429" y="9969"/>
                    </a:lnTo>
                    <a:lnTo>
                      <a:pt x="13886" y="9969"/>
                    </a:lnTo>
                    <a:lnTo>
                      <a:pt x="13886" y="9969"/>
                    </a:lnTo>
                    <a:lnTo>
                      <a:pt x="12343" y="9969"/>
                    </a:lnTo>
                    <a:lnTo>
                      <a:pt x="12343" y="8308"/>
                    </a:lnTo>
                    <a:lnTo>
                      <a:pt x="12343" y="8308"/>
                    </a:lnTo>
                    <a:lnTo>
                      <a:pt x="10800" y="8308"/>
                    </a:lnTo>
                    <a:lnTo>
                      <a:pt x="10800" y="6646"/>
                    </a:lnTo>
                    <a:lnTo>
                      <a:pt x="10800" y="6646"/>
                    </a:lnTo>
                    <a:lnTo>
                      <a:pt x="10800" y="6646"/>
                    </a:lnTo>
                    <a:lnTo>
                      <a:pt x="9257" y="4985"/>
                    </a:lnTo>
                    <a:lnTo>
                      <a:pt x="9257" y="4985"/>
                    </a:lnTo>
                    <a:lnTo>
                      <a:pt x="9257" y="3323"/>
                    </a:lnTo>
                    <a:lnTo>
                      <a:pt x="9257" y="3323"/>
                    </a:lnTo>
                    <a:lnTo>
                      <a:pt x="7714" y="3323"/>
                    </a:lnTo>
                    <a:lnTo>
                      <a:pt x="7714" y="1662"/>
                    </a:lnTo>
                    <a:lnTo>
                      <a:pt x="7714" y="1662"/>
                    </a:lnTo>
                    <a:lnTo>
                      <a:pt x="7714" y="1662"/>
                    </a:lnTo>
                    <a:lnTo>
                      <a:pt x="7714" y="1662"/>
                    </a:lnTo>
                    <a:lnTo>
                      <a:pt x="7714" y="0"/>
                    </a:lnTo>
                    <a:lnTo>
                      <a:pt x="7714" y="0"/>
                    </a:lnTo>
                    <a:lnTo>
                      <a:pt x="6171" y="0"/>
                    </a:lnTo>
                    <a:lnTo>
                      <a:pt x="0" y="0"/>
                    </a:lnTo>
                    <a:lnTo>
                      <a:pt x="0" y="1662"/>
                    </a:lnTo>
                    <a:lnTo>
                      <a:pt x="1543" y="1662"/>
                    </a:lnTo>
                    <a:lnTo>
                      <a:pt x="1543" y="3323"/>
                    </a:lnTo>
                    <a:lnTo>
                      <a:pt x="1543" y="3323"/>
                    </a:lnTo>
                    <a:lnTo>
                      <a:pt x="1543" y="4985"/>
                    </a:lnTo>
                    <a:lnTo>
                      <a:pt x="1543" y="6646"/>
                    </a:lnTo>
                    <a:lnTo>
                      <a:pt x="3086" y="6646"/>
                    </a:lnTo>
                    <a:lnTo>
                      <a:pt x="3086" y="6646"/>
                    </a:lnTo>
                    <a:lnTo>
                      <a:pt x="3086" y="8308"/>
                    </a:lnTo>
                    <a:lnTo>
                      <a:pt x="3086" y="8308"/>
                    </a:lnTo>
                    <a:lnTo>
                      <a:pt x="4629" y="9969"/>
                    </a:lnTo>
                    <a:lnTo>
                      <a:pt x="4629" y="9969"/>
                    </a:lnTo>
                    <a:lnTo>
                      <a:pt x="6171" y="11631"/>
                    </a:lnTo>
                    <a:lnTo>
                      <a:pt x="6171" y="11631"/>
                    </a:lnTo>
                    <a:lnTo>
                      <a:pt x="6171" y="11631"/>
                    </a:lnTo>
                    <a:lnTo>
                      <a:pt x="7714" y="13292"/>
                    </a:lnTo>
                    <a:lnTo>
                      <a:pt x="7714" y="13292"/>
                    </a:lnTo>
                    <a:lnTo>
                      <a:pt x="9257" y="14954"/>
                    </a:lnTo>
                    <a:lnTo>
                      <a:pt x="9257" y="14954"/>
                    </a:lnTo>
                    <a:lnTo>
                      <a:pt x="10800" y="16615"/>
                    </a:lnTo>
                    <a:lnTo>
                      <a:pt x="10800" y="16615"/>
                    </a:lnTo>
                    <a:lnTo>
                      <a:pt x="12343" y="16615"/>
                    </a:lnTo>
                    <a:lnTo>
                      <a:pt x="12343" y="18277"/>
                    </a:lnTo>
                    <a:lnTo>
                      <a:pt x="13886" y="18277"/>
                    </a:lnTo>
                    <a:lnTo>
                      <a:pt x="13886" y="18277"/>
                    </a:lnTo>
                    <a:lnTo>
                      <a:pt x="15429" y="19938"/>
                    </a:lnTo>
                    <a:lnTo>
                      <a:pt x="15429" y="19938"/>
                    </a:lnTo>
                    <a:lnTo>
                      <a:pt x="16971" y="19938"/>
                    </a:lnTo>
                    <a:lnTo>
                      <a:pt x="16971" y="19938"/>
                    </a:lnTo>
                    <a:lnTo>
                      <a:pt x="18514" y="21600"/>
                    </a:lnTo>
                    <a:lnTo>
                      <a:pt x="20057" y="21600"/>
                    </a:lnTo>
                    <a:lnTo>
                      <a:pt x="20057" y="21600"/>
                    </a:lnTo>
                    <a:lnTo>
                      <a:pt x="20057" y="21600"/>
                    </a:lnTo>
                    <a:lnTo>
                      <a:pt x="21600" y="1495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18" name="Shape 1318"/>
              <p:cNvSpPr/>
              <p:nvPr/>
            </p:nvSpPr>
            <p:spPr>
              <a:xfrm>
                <a:off x="1501775" y="1889125"/>
                <a:ext cx="41275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636"/>
                    </a:moveTo>
                    <a:lnTo>
                      <a:pt x="21600" y="19636"/>
                    </a:lnTo>
                    <a:lnTo>
                      <a:pt x="21600" y="17673"/>
                    </a:lnTo>
                    <a:lnTo>
                      <a:pt x="21600" y="17673"/>
                    </a:lnTo>
                    <a:lnTo>
                      <a:pt x="21600" y="17673"/>
                    </a:lnTo>
                    <a:lnTo>
                      <a:pt x="21600" y="15709"/>
                    </a:lnTo>
                    <a:lnTo>
                      <a:pt x="20769" y="15709"/>
                    </a:lnTo>
                    <a:lnTo>
                      <a:pt x="20769" y="15709"/>
                    </a:lnTo>
                    <a:lnTo>
                      <a:pt x="20769" y="13745"/>
                    </a:lnTo>
                    <a:lnTo>
                      <a:pt x="20769" y="13745"/>
                    </a:lnTo>
                    <a:lnTo>
                      <a:pt x="19938" y="13745"/>
                    </a:lnTo>
                    <a:lnTo>
                      <a:pt x="19938" y="11782"/>
                    </a:lnTo>
                    <a:lnTo>
                      <a:pt x="19938" y="11782"/>
                    </a:lnTo>
                    <a:lnTo>
                      <a:pt x="19108" y="11782"/>
                    </a:lnTo>
                    <a:lnTo>
                      <a:pt x="19108" y="9818"/>
                    </a:lnTo>
                    <a:lnTo>
                      <a:pt x="18277" y="9818"/>
                    </a:lnTo>
                    <a:lnTo>
                      <a:pt x="17446" y="9818"/>
                    </a:lnTo>
                    <a:lnTo>
                      <a:pt x="16615" y="7855"/>
                    </a:lnTo>
                    <a:lnTo>
                      <a:pt x="15785" y="7855"/>
                    </a:lnTo>
                    <a:lnTo>
                      <a:pt x="14954" y="7855"/>
                    </a:lnTo>
                    <a:lnTo>
                      <a:pt x="14954" y="5891"/>
                    </a:lnTo>
                    <a:lnTo>
                      <a:pt x="14123" y="5891"/>
                    </a:lnTo>
                    <a:lnTo>
                      <a:pt x="13292" y="5891"/>
                    </a:lnTo>
                    <a:lnTo>
                      <a:pt x="12462" y="5891"/>
                    </a:lnTo>
                    <a:lnTo>
                      <a:pt x="10800" y="3927"/>
                    </a:lnTo>
                    <a:lnTo>
                      <a:pt x="9138" y="3927"/>
                    </a:lnTo>
                    <a:lnTo>
                      <a:pt x="7477" y="1964"/>
                    </a:lnTo>
                    <a:lnTo>
                      <a:pt x="5815" y="1964"/>
                    </a:lnTo>
                    <a:lnTo>
                      <a:pt x="4154" y="1964"/>
                    </a:lnTo>
                    <a:lnTo>
                      <a:pt x="3323" y="1964"/>
                    </a:lnTo>
                    <a:lnTo>
                      <a:pt x="249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831" y="0"/>
                    </a:lnTo>
                    <a:lnTo>
                      <a:pt x="0" y="7855"/>
                    </a:lnTo>
                    <a:lnTo>
                      <a:pt x="831" y="7855"/>
                    </a:lnTo>
                    <a:lnTo>
                      <a:pt x="831" y="7855"/>
                    </a:lnTo>
                    <a:lnTo>
                      <a:pt x="1662" y="7855"/>
                    </a:lnTo>
                    <a:lnTo>
                      <a:pt x="2492" y="9818"/>
                    </a:lnTo>
                    <a:lnTo>
                      <a:pt x="3323" y="9818"/>
                    </a:lnTo>
                    <a:lnTo>
                      <a:pt x="4985" y="9818"/>
                    </a:lnTo>
                    <a:lnTo>
                      <a:pt x="6646" y="11782"/>
                    </a:lnTo>
                    <a:lnTo>
                      <a:pt x="8308" y="11782"/>
                    </a:lnTo>
                    <a:lnTo>
                      <a:pt x="9969" y="11782"/>
                    </a:lnTo>
                    <a:lnTo>
                      <a:pt x="11631" y="13745"/>
                    </a:lnTo>
                    <a:lnTo>
                      <a:pt x="12462" y="13745"/>
                    </a:lnTo>
                    <a:lnTo>
                      <a:pt x="12462" y="13745"/>
                    </a:lnTo>
                    <a:lnTo>
                      <a:pt x="13292" y="15709"/>
                    </a:lnTo>
                    <a:lnTo>
                      <a:pt x="14123" y="15709"/>
                    </a:lnTo>
                    <a:lnTo>
                      <a:pt x="14954" y="15709"/>
                    </a:lnTo>
                    <a:lnTo>
                      <a:pt x="15785" y="15709"/>
                    </a:lnTo>
                    <a:lnTo>
                      <a:pt x="15785" y="17673"/>
                    </a:lnTo>
                    <a:lnTo>
                      <a:pt x="16615" y="17673"/>
                    </a:lnTo>
                    <a:lnTo>
                      <a:pt x="16615" y="17673"/>
                    </a:lnTo>
                    <a:lnTo>
                      <a:pt x="17446" y="17673"/>
                    </a:lnTo>
                    <a:lnTo>
                      <a:pt x="17446" y="19636"/>
                    </a:lnTo>
                    <a:lnTo>
                      <a:pt x="17446" y="19636"/>
                    </a:lnTo>
                    <a:lnTo>
                      <a:pt x="17446" y="19636"/>
                    </a:lnTo>
                    <a:lnTo>
                      <a:pt x="18277" y="19636"/>
                    </a:lnTo>
                    <a:lnTo>
                      <a:pt x="18277" y="19636"/>
                    </a:lnTo>
                    <a:lnTo>
                      <a:pt x="18277" y="19636"/>
                    </a:lnTo>
                    <a:lnTo>
                      <a:pt x="18277" y="19636"/>
                    </a:lnTo>
                    <a:lnTo>
                      <a:pt x="18277" y="19636"/>
                    </a:lnTo>
                    <a:lnTo>
                      <a:pt x="18277" y="21600"/>
                    </a:lnTo>
                    <a:lnTo>
                      <a:pt x="18277" y="21600"/>
                    </a:lnTo>
                    <a:lnTo>
                      <a:pt x="18277" y="21600"/>
                    </a:lnTo>
                    <a:lnTo>
                      <a:pt x="18277" y="21600"/>
                    </a:lnTo>
                    <a:lnTo>
                      <a:pt x="18277" y="21600"/>
                    </a:lnTo>
                    <a:lnTo>
                      <a:pt x="21600" y="1963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19" name="Shape 1319"/>
              <p:cNvSpPr/>
              <p:nvPr/>
            </p:nvSpPr>
            <p:spPr>
              <a:xfrm>
                <a:off x="1509712" y="1905000"/>
                <a:ext cx="34926" cy="317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945" y="21600"/>
                    </a:moveTo>
                    <a:lnTo>
                      <a:pt x="2945" y="21600"/>
                    </a:lnTo>
                    <a:lnTo>
                      <a:pt x="3927" y="20520"/>
                    </a:lnTo>
                    <a:lnTo>
                      <a:pt x="5891" y="19440"/>
                    </a:lnTo>
                    <a:lnTo>
                      <a:pt x="6873" y="18360"/>
                    </a:lnTo>
                    <a:lnTo>
                      <a:pt x="8836" y="17280"/>
                    </a:lnTo>
                    <a:lnTo>
                      <a:pt x="10800" y="15120"/>
                    </a:lnTo>
                    <a:lnTo>
                      <a:pt x="11782" y="14040"/>
                    </a:lnTo>
                    <a:lnTo>
                      <a:pt x="12764" y="14040"/>
                    </a:lnTo>
                    <a:lnTo>
                      <a:pt x="13745" y="12960"/>
                    </a:lnTo>
                    <a:lnTo>
                      <a:pt x="13745" y="11880"/>
                    </a:lnTo>
                    <a:lnTo>
                      <a:pt x="14727" y="11880"/>
                    </a:lnTo>
                    <a:lnTo>
                      <a:pt x="15709" y="10800"/>
                    </a:lnTo>
                    <a:lnTo>
                      <a:pt x="15709" y="10800"/>
                    </a:lnTo>
                    <a:lnTo>
                      <a:pt x="16691" y="9720"/>
                    </a:lnTo>
                    <a:lnTo>
                      <a:pt x="17673" y="9720"/>
                    </a:lnTo>
                    <a:lnTo>
                      <a:pt x="17673" y="8640"/>
                    </a:lnTo>
                    <a:lnTo>
                      <a:pt x="18655" y="7560"/>
                    </a:lnTo>
                    <a:lnTo>
                      <a:pt x="18655" y="6480"/>
                    </a:lnTo>
                    <a:lnTo>
                      <a:pt x="19636" y="6480"/>
                    </a:lnTo>
                    <a:lnTo>
                      <a:pt x="19636" y="5400"/>
                    </a:lnTo>
                    <a:lnTo>
                      <a:pt x="20618" y="5400"/>
                    </a:lnTo>
                    <a:lnTo>
                      <a:pt x="20618" y="4320"/>
                    </a:lnTo>
                    <a:lnTo>
                      <a:pt x="20618" y="3240"/>
                    </a:lnTo>
                    <a:lnTo>
                      <a:pt x="20618" y="3240"/>
                    </a:lnTo>
                    <a:lnTo>
                      <a:pt x="20618" y="2160"/>
                    </a:lnTo>
                    <a:lnTo>
                      <a:pt x="20618" y="2160"/>
                    </a:lnTo>
                    <a:lnTo>
                      <a:pt x="20618" y="1080"/>
                    </a:lnTo>
                    <a:lnTo>
                      <a:pt x="21600" y="1080"/>
                    </a:lnTo>
                    <a:lnTo>
                      <a:pt x="20618" y="1080"/>
                    </a:lnTo>
                    <a:lnTo>
                      <a:pt x="20618" y="0"/>
                    </a:lnTo>
                    <a:lnTo>
                      <a:pt x="20618" y="0"/>
                    </a:lnTo>
                    <a:lnTo>
                      <a:pt x="16691" y="1080"/>
                    </a:lnTo>
                    <a:lnTo>
                      <a:pt x="16691" y="1080"/>
                    </a:lnTo>
                    <a:lnTo>
                      <a:pt x="16691" y="1080"/>
                    </a:lnTo>
                    <a:lnTo>
                      <a:pt x="16691" y="1080"/>
                    </a:lnTo>
                    <a:lnTo>
                      <a:pt x="16691" y="1080"/>
                    </a:lnTo>
                    <a:lnTo>
                      <a:pt x="16691" y="1080"/>
                    </a:lnTo>
                    <a:lnTo>
                      <a:pt x="16691" y="1080"/>
                    </a:lnTo>
                    <a:lnTo>
                      <a:pt x="16691" y="2160"/>
                    </a:lnTo>
                    <a:lnTo>
                      <a:pt x="16691" y="2160"/>
                    </a:lnTo>
                    <a:lnTo>
                      <a:pt x="16691" y="2160"/>
                    </a:lnTo>
                    <a:lnTo>
                      <a:pt x="16691" y="3240"/>
                    </a:lnTo>
                    <a:lnTo>
                      <a:pt x="16691" y="3240"/>
                    </a:lnTo>
                    <a:lnTo>
                      <a:pt x="15709" y="4320"/>
                    </a:lnTo>
                    <a:lnTo>
                      <a:pt x="15709" y="4320"/>
                    </a:lnTo>
                    <a:lnTo>
                      <a:pt x="15709" y="4320"/>
                    </a:lnTo>
                    <a:lnTo>
                      <a:pt x="14727" y="5400"/>
                    </a:lnTo>
                    <a:lnTo>
                      <a:pt x="14727" y="5400"/>
                    </a:lnTo>
                    <a:lnTo>
                      <a:pt x="13745" y="6480"/>
                    </a:lnTo>
                    <a:lnTo>
                      <a:pt x="13745" y="6480"/>
                    </a:lnTo>
                    <a:lnTo>
                      <a:pt x="12764" y="7560"/>
                    </a:lnTo>
                    <a:lnTo>
                      <a:pt x="11782" y="8640"/>
                    </a:lnTo>
                    <a:lnTo>
                      <a:pt x="11782" y="8640"/>
                    </a:lnTo>
                    <a:lnTo>
                      <a:pt x="10800" y="9720"/>
                    </a:lnTo>
                    <a:lnTo>
                      <a:pt x="9818" y="9720"/>
                    </a:lnTo>
                    <a:lnTo>
                      <a:pt x="9818" y="10800"/>
                    </a:lnTo>
                    <a:lnTo>
                      <a:pt x="7855" y="11880"/>
                    </a:lnTo>
                    <a:lnTo>
                      <a:pt x="6873" y="12960"/>
                    </a:lnTo>
                    <a:lnTo>
                      <a:pt x="4909" y="14040"/>
                    </a:lnTo>
                    <a:lnTo>
                      <a:pt x="2945" y="15120"/>
                    </a:lnTo>
                    <a:lnTo>
                      <a:pt x="1964" y="16200"/>
                    </a:lnTo>
                    <a:lnTo>
                      <a:pt x="0" y="17280"/>
                    </a:lnTo>
                    <a:lnTo>
                      <a:pt x="0" y="17280"/>
                    </a:lnTo>
                    <a:lnTo>
                      <a:pt x="2945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20" name="Shape 1320"/>
              <p:cNvSpPr/>
              <p:nvPr/>
            </p:nvSpPr>
            <p:spPr>
              <a:xfrm>
                <a:off x="1481137" y="1930400"/>
                <a:ext cx="33338" cy="317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114" y="20520"/>
                    </a:moveTo>
                    <a:lnTo>
                      <a:pt x="4114" y="20520"/>
                    </a:lnTo>
                    <a:lnTo>
                      <a:pt x="4114" y="19440"/>
                    </a:lnTo>
                    <a:lnTo>
                      <a:pt x="4114" y="19440"/>
                    </a:lnTo>
                    <a:lnTo>
                      <a:pt x="4114" y="19440"/>
                    </a:lnTo>
                    <a:lnTo>
                      <a:pt x="4114" y="19440"/>
                    </a:lnTo>
                    <a:lnTo>
                      <a:pt x="4114" y="19440"/>
                    </a:lnTo>
                    <a:lnTo>
                      <a:pt x="4114" y="19440"/>
                    </a:lnTo>
                    <a:lnTo>
                      <a:pt x="4114" y="19440"/>
                    </a:lnTo>
                    <a:lnTo>
                      <a:pt x="4114" y="18360"/>
                    </a:lnTo>
                    <a:lnTo>
                      <a:pt x="4114" y="18360"/>
                    </a:lnTo>
                    <a:lnTo>
                      <a:pt x="4114" y="18360"/>
                    </a:lnTo>
                    <a:lnTo>
                      <a:pt x="4114" y="18360"/>
                    </a:lnTo>
                    <a:lnTo>
                      <a:pt x="4114" y="18360"/>
                    </a:lnTo>
                    <a:lnTo>
                      <a:pt x="4114" y="17280"/>
                    </a:lnTo>
                    <a:lnTo>
                      <a:pt x="5143" y="17280"/>
                    </a:lnTo>
                    <a:lnTo>
                      <a:pt x="5143" y="16200"/>
                    </a:lnTo>
                    <a:lnTo>
                      <a:pt x="5143" y="16200"/>
                    </a:lnTo>
                    <a:lnTo>
                      <a:pt x="6171" y="15120"/>
                    </a:lnTo>
                    <a:lnTo>
                      <a:pt x="6171" y="15120"/>
                    </a:lnTo>
                    <a:lnTo>
                      <a:pt x="7200" y="14040"/>
                    </a:lnTo>
                    <a:lnTo>
                      <a:pt x="7200" y="14040"/>
                    </a:lnTo>
                    <a:lnTo>
                      <a:pt x="8229" y="12960"/>
                    </a:lnTo>
                    <a:lnTo>
                      <a:pt x="9257" y="12960"/>
                    </a:lnTo>
                    <a:lnTo>
                      <a:pt x="9257" y="11880"/>
                    </a:lnTo>
                    <a:lnTo>
                      <a:pt x="10286" y="11880"/>
                    </a:lnTo>
                    <a:lnTo>
                      <a:pt x="11314" y="10800"/>
                    </a:lnTo>
                    <a:lnTo>
                      <a:pt x="11314" y="10800"/>
                    </a:lnTo>
                    <a:lnTo>
                      <a:pt x="13371" y="9720"/>
                    </a:lnTo>
                    <a:lnTo>
                      <a:pt x="14400" y="8640"/>
                    </a:lnTo>
                    <a:lnTo>
                      <a:pt x="16457" y="7560"/>
                    </a:lnTo>
                    <a:lnTo>
                      <a:pt x="18514" y="6480"/>
                    </a:lnTo>
                    <a:lnTo>
                      <a:pt x="19543" y="5400"/>
                    </a:lnTo>
                    <a:lnTo>
                      <a:pt x="21600" y="4320"/>
                    </a:lnTo>
                    <a:lnTo>
                      <a:pt x="18514" y="0"/>
                    </a:lnTo>
                    <a:lnTo>
                      <a:pt x="17486" y="1080"/>
                    </a:lnTo>
                    <a:lnTo>
                      <a:pt x="15429" y="2160"/>
                    </a:lnTo>
                    <a:lnTo>
                      <a:pt x="14400" y="3240"/>
                    </a:lnTo>
                    <a:lnTo>
                      <a:pt x="12343" y="4320"/>
                    </a:lnTo>
                    <a:lnTo>
                      <a:pt x="10286" y="5400"/>
                    </a:lnTo>
                    <a:lnTo>
                      <a:pt x="9257" y="6480"/>
                    </a:lnTo>
                    <a:lnTo>
                      <a:pt x="8229" y="7560"/>
                    </a:lnTo>
                    <a:lnTo>
                      <a:pt x="7200" y="7560"/>
                    </a:lnTo>
                    <a:lnTo>
                      <a:pt x="7200" y="8640"/>
                    </a:lnTo>
                    <a:lnTo>
                      <a:pt x="6171" y="9720"/>
                    </a:lnTo>
                    <a:lnTo>
                      <a:pt x="5143" y="9720"/>
                    </a:lnTo>
                    <a:lnTo>
                      <a:pt x="4114" y="10800"/>
                    </a:lnTo>
                    <a:lnTo>
                      <a:pt x="4114" y="10800"/>
                    </a:lnTo>
                    <a:lnTo>
                      <a:pt x="3086" y="11880"/>
                    </a:lnTo>
                    <a:lnTo>
                      <a:pt x="3086" y="12960"/>
                    </a:lnTo>
                    <a:lnTo>
                      <a:pt x="2057" y="12960"/>
                    </a:lnTo>
                    <a:lnTo>
                      <a:pt x="2057" y="14040"/>
                    </a:lnTo>
                    <a:lnTo>
                      <a:pt x="1029" y="14040"/>
                    </a:lnTo>
                    <a:lnTo>
                      <a:pt x="1029" y="1512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0" y="17280"/>
                    </a:lnTo>
                    <a:lnTo>
                      <a:pt x="0" y="17280"/>
                    </a:lnTo>
                    <a:lnTo>
                      <a:pt x="0" y="17280"/>
                    </a:lnTo>
                    <a:lnTo>
                      <a:pt x="0" y="18360"/>
                    </a:lnTo>
                    <a:lnTo>
                      <a:pt x="0" y="18360"/>
                    </a:lnTo>
                    <a:lnTo>
                      <a:pt x="0" y="19440"/>
                    </a:lnTo>
                    <a:lnTo>
                      <a:pt x="0" y="19440"/>
                    </a:lnTo>
                    <a:lnTo>
                      <a:pt x="0" y="19440"/>
                    </a:lnTo>
                    <a:lnTo>
                      <a:pt x="0" y="20520"/>
                    </a:lnTo>
                    <a:lnTo>
                      <a:pt x="0" y="2052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4114" y="205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21" name="Shape 1321"/>
              <p:cNvSpPr/>
              <p:nvPr/>
            </p:nvSpPr>
            <p:spPr>
              <a:xfrm>
                <a:off x="1481137" y="1960562"/>
                <a:ext cx="41276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1782"/>
                    </a:moveTo>
                    <a:lnTo>
                      <a:pt x="21600" y="11782"/>
                    </a:lnTo>
                    <a:lnTo>
                      <a:pt x="19938" y="11782"/>
                    </a:lnTo>
                    <a:lnTo>
                      <a:pt x="18277" y="11782"/>
                    </a:lnTo>
                    <a:lnTo>
                      <a:pt x="16615" y="11782"/>
                    </a:lnTo>
                    <a:lnTo>
                      <a:pt x="14954" y="9818"/>
                    </a:lnTo>
                    <a:lnTo>
                      <a:pt x="13292" y="9818"/>
                    </a:lnTo>
                    <a:lnTo>
                      <a:pt x="12462" y="9818"/>
                    </a:lnTo>
                    <a:lnTo>
                      <a:pt x="11631" y="9818"/>
                    </a:lnTo>
                    <a:lnTo>
                      <a:pt x="10800" y="7855"/>
                    </a:lnTo>
                    <a:lnTo>
                      <a:pt x="9969" y="7855"/>
                    </a:lnTo>
                    <a:lnTo>
                      <a:pt x="9138" y="7855"/>
                    </a:lnTo>
                    <a:lnTo>
                      <a:pt x="8308" y="7855"/>
                    </a:lnTo>
                    <a:lnTo>
                      <a:pt x="8308" y="7855"/>
                    </a:lnTo>
                    <a:lnTo>
                      <a:pt x="7477" y="5891"/>
                    </a:lnTo>
                    <a:lnTo>
                      <a:pt x="6646" y="5891"/>
                    </a:lnTo>
                    <a:lnTo>
                      <a:pt x="6646" y="5891"/>
                    </a:lnTo>
                    <a:lnTo>
                      <a:pt x="5815" y="3927"/>
                    </a:lnTo>
                    <a:lnTo>
                      <a:pt x="4985" y="3927"/>
                    </a:lnTo>
                    <a:lnTo>
                      <a:pt x="4985" y="3927"/>
                    </a:lnTo>
                    <a:lnTo>
                      <a:pt x="4985" y="1964"/>
                    </a:lnTo>
                    <a:lnTo>
                      <a:pt x="4154" y="1964"/>
                    </a:lnTo>
                    <a:lnTo>
                      <a:pt x="4154" y="1964"/>
                    </a:lnTo>
                    <a:lnTo>
                      <a:pt x="3323" y="1964"/>
                    </a:lnTo>
                    <a:lnTo>
                      <a:pt x="3323" y="1964"/>
                    </a:lnTo>
                    <a:lnTo>
                      <a:pt x="3323" y="0"/>
                    </a:lnTo>
                    <a:lnTo>
                      <a:pt x="3323" y="0"/>
                    </a:lnTo>
                    <a:lnTo>
                      <a:pt x="3323" y="0"/>
                    </a:lnTo>
                    <a:lnTo>
                      <a:pt x="3323" y="0"/>
                    </a:lnTo>
                    <a:lnTo>
                      <a:pt x="3323" y="0"/>
                    </a:lnTo>
                    <a:lnTo>
                      <a:pt x="3323" y="0"/>
                    </a:lnTo>
                    <a:lnTo>
                      <a:pt x="3323" y="0"/>
                    </a:lnTo>
                    <a:lnTo>
                      <a:pt x="0" y="1964"/>
                    </a:lnTo>
                    <a:lnTo>
                      <a:pt x="0" y="1964"/>
                    </a:lnTo>
                    <a:lnTo>
                      <a:pt x="0" y="1964"/>
                    </a:lnTo>
                    <a:lnTo>
                      <a:pt x="0" y="3927"/>
                    </a:lnTo>
                    <a:lnTo>
                      <a:pt x="0" y="3927"/>
                    </a:lnTo>
                    <a:lnTo>
                      <a:pt x="831" y="3927"/>
                    </a:lnTo>
                    <a:lnTo>
                      <a:pt x="831" y="5891"/>
                    </a:lnTo>
                    <a:lnTo>
                      <a:pt x="831" y="5891"/>
                    </a:lnTo>
                    <a:lnTo>
                      <a:pt x="831" y="7855"/>
                    </a:lnTo>
                    <a:lnTo>
                      <a:pt x="1662" y="7855"/>
                    </a:lnTo>
                    <a:lnTo>
                      <a:pt x="1662" y="9818"/>
                    </a:lnTo>
                    <a:lnTo>
                      <a:pt x="2492" y="9818"/>
                    </a:lnTo>
                    <a:lnTo>
                      <a:pt x="3323" y="9818"/>
                    </a:lnTo>
                    <a:lnTo>
                      <a:pt x="3323" y="11782"/>
                    </a:lnTo>
                    <a:lnTo>
                      <a:pt x="4154" y="11782"/>
                    </a:lnTo>
                    <a:lnTo>
                      <a:pt x="4985" y="13745"/>
                    </a:lnTo>
                    <a:lnTo>
                      <a:pt x="5815" y="13745"/>
                    </a:lnTo>
                    <a:lnTo>
                      <a:pt x="5815" y="13745"/>
                    </a:lnTo>
                    <a:lnTo>
                      <a:pt x="6646" y="13745"/>
                    </a:lnTo>
                    <a:lnTo>
                      <a:pt x="7477" y="15709"/>
                    </a:lnTo>
                    <a:lnTo>
                      <a:pt x="8308" y="15709"/>
                    </a:lnTo>
                    <a:lnTo>
                      <a:pt x="9138" y="15709"/>
                    </a:lnTo>
                    <a:lnTo>
                      <a:pt x="9969" y="15709"/>
                    </a:lnTo>
                    <a:lnTo>
                      <a:pt x="10800" y="17673"/>
                    </a:lnTo>
                    <a:lnTo>
                      <a:pt x="11631" y="17673"/>
                    </a:lnTo>
                    <a:lnTo>
                      <a:pt x="13292" y="17673"/>
                    </a:lnTo>
                    <a:lnTo>
                      <a:pt x="14123" y="19636"/>
                    </a:lnTo>
                    <a:lnTo>
                      <a:pt x="16615" y="19636"/>
                    </a:lnTo>
                    <a:lnTo>
                      <a:pt x="17446" y="19636"/>
                    </a:lnTo>
                    <a:lnTo>
                      <a:pt x="19108" y="19636"/>
                    </a:lnTo>
                    <a:lnTo>
                      <a:pt x="20769" y="21600"/>
                    </a:lnTo>
                    <a:lnTo>
                      <a:pt x="20769" y="21600"/>
                    </a:lnTo>
                    <a:lnTo>
                      <a:pt x="21600" y="1178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22" name="Shape 1322"/>
              <p:cNvSpPr/>
              <p:nvPr/>
            </p:nvSpPr>
            <p:spPr>
              <a:xfrm>
                <a:off x="1520825" y="1970087"/>
                <a:ext cx="41275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636"/>
                    </a:moveTo>
                    <a:lnTo>
                      <a:pt x="21600" y="19636"/>
                    </a:lnTo>
                    <a:lnTo>
                      <a:pt x="21600" y="19636"/>
                    </a:lnTo>
                    <a:lnTo>
                      <a:pt x="21600" y="19636"/>
                    </a:lnTo>
                    <a:lnTo>
                      <a:pt x="20769" y="17673"/>
                    </a:lnTo>
                    <a:lnTo>
                      <a:pt x="20769" y="17673"/>
                    </a:lnTo>
                    <a:lnTo>
                      <a:pt x="20769" y="15709"/>
                    </a:lnTo>
                    <a:lnTo>
                      <a:pt x="20769" y="15709"/>
                    </a:lnTo>
                    <a:lnTo>
                      <a:pt x="20769" y="15709"/>
                    </a:lnTo>
                    <a:lnTo>
                      <a:pt x="19938" y="13745"/>
                    </a:lnTo>
                    <a:lnTo>
                      <a:pt x="19938" y="13745"/>
                    </a:lnTo>
                    <a:lnTo>
                      <a:pt x="19108" y="11782"/>
                    </a:lnTo>
                    <a:lnTo>
                      <a:pt x="19108" y="11782"/>
                    </a:lnTo>
                    <a:lnTo>
                      <a:pt x="18277" y="11782"/>
                    </a:lnTo>
                    <a:lnTo>
                      <a:pt x="17446" y="9818"/>
                    </a:lnTo>
                    <a:lnTo>
                      <a:pt x="16615" y="9818"/>
                    </a:lnTo>
                    <a:lnTo>
                      <a:pt x="16615" y="7855"/>
                    </a:lnTo>
                    <a:lnTo>
                      <a:pt x="15785" y="7855"/>
                    </a:lnTo>
                    <a:lnTo>
                      <a:pt x="14954" y="7855"/>
                    </a:lnTo>
                    <a:lnTo>
                      <a:pt x="14123" y="7855"/>
                    </a:lnTo>
                    <a:lnTo>
                      <a:pt x="13292" y="5891"/>
                    </a:lnTo>
                    <a:lnTo>
                      <a:pt x="12462" y="5891"/>
                    </a:lnTo>
                    <a:lnTo>
                      <a:pt x="12462" y="5891"/>
                    </a:lnTo>
                    <a:lnTo>
                      <a:pt x="11631" y="3927"/>
                    </a:lnTo>
                    <a:lnTo>
                      <a:pt x="10800" y="3927"/>
                    </a:lnTo>
                    <a:lnTo>
                      <a:pt x="9969" y="3927"/>
                    </a:lnTo>
                    <a:lnTo>
                      <a:pt x="8308" y="3927"/>
                    </a:lnTo>
                    <a:lnTo>
                      <a:pt x="6646" y="1964"/>
                    </a:lnTo>
                    <a:lnTo>
                      <a:pt x="4985" y="1964"/>
                    </a:lnTo>
                    <a:lnTo>
                      <a:pt x="3323" y="1964"/>
                    </a:lnTo>
                    <a:lnTo>
                      <a:pt x="1662" y="1964"/>
                    </a:lnTo>
                    <a:lnTo>
                      <a:pt x="831" y="0"/>
                    </a:lnTo>
                    <a:lnTo>
                      <a:pt x="0" y="9818"/>
                    </a:lnTo>
                    <a:lnTo>
                      <a:pt x="1662" y="9818"/>
                    </a:lnTo>
                    <a:lnTo>
                      <a:pt x="2492" y="9818"/>
                    </a:lnTo>
                    <a:lnTo>
                      <a:pt x="4154" y="9818"/>
                    </a:lnTo>
                    <a:lnTo>
                      <a:pt x="5815" y="11782"/>
                    </a:lnTo>
                    <a:lnTo>
                      <a:pt x="7477" y="11782"/>
                    </a:lnTo>
                    <a:lnTo>
                      <a:pt x="9138" y="11782"/>
                    </a:lnTo>
                    <a:lnTo>
                      <a:pt x="9969" y="13745"/>
                    </a:lnTo>
                    <a:lnTo>
                      <a:pt x="10800" y="13745"/>
                    </a:lnTo>
                    <a:lnTo>
                      <a:pt x="11631" y="13745"/>
                    </a:lnTo>
                    <a:lnTo>
                      <a:pt x="11631" y="13745"/>
                    </a:lnTo>
                    <a:lnTo>
                      <a:pt x="12462" y="13745"/>
                    </a:lnTo>
                    <a:lnTo>
                      <a:pt x="13292" y="15709"/>
                    </a:lnTo>
                    <a:lnTo>
                      <a:pt x="14123" y="15709"/>
                    </a:lnTo>
                    <a:lnTo>
                      <a:pt x="14123" y="15709"/>
                    </a:lnTo>
                    <a:lnTo>
                      <a:pt x="14954" y="15709"/>
                    </a:lnTo>
                    <a:lnTo>
                      <a:pt x="15785" y="17673"/>
                    </a:lnTo>
                    <a:lnTo>
                      <a:pt x="15785" y="17673"/>
                    </a:lnTo>
                    <a:lnTo>
                      <a:pt x="16615" y="17673"/>
                    </a:lnTo>
                    <a:lnTo>
                      <a:pt x="16615" y="19636"/>
                    </a:lnTo>
                    <a:lnTo>
                      <a:pt x="16615" y="19636"/>
                    </a:lnTo>
                    <a:lnTo>
                      <a:pt x="17446" y="19636"/>
                    </a:lnTo>
                    <a:lnTo>
                      <a:pt x="17446" y="19636"/>
                    </a:lnTo>
                    <a:lnTo>
                      <a:pt x="17446" y="21600"/>
                    </a:lnTo>
                    <a:lnTo>
                      <a:pt x="17446" y="21600"/>
                    </a:lnTo>
                    <a:lnTo>
                      <a:pt x="17446" y="21600"/>
                    </a:lnTo>
                    <a:lnTo>
                      <a:pt x="17446" y="21600"/>
                    </a:lnTo>
                    <a:lnTo>
                      <a:pt x="17446" y="21600"/>
                    </a:lnTo>
                    <a:lnTo>
                      <a:pt x="18277" y="21600"/>
                    </a:lnTo>
                    <a:lnTo>
                      <a:pt x="18277" y="21600"/>
                    </a:lnTo>
                    <a:lnTo>
                      <a:pt x="18277" y="21600"/>
                    </a:lnTo>
                    <a:lnTo>
                      <a:pt x="18277" y="21600"/>
                    </a:lnTo>
                    <a:lnTo>
                      <a:pt x="21600" y="1963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23" name="Shape 1323"/>
              <p:cNvSpPr/>
              <p:nvPr/>
            </p:nvSpPr>
            <p:spPr>
              <a:xfrm>
                <a:off x="1528762" y="1985962"/>
                <a:ext cx="33338" cy="317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57" y="21600"/>
                    </a:moveTo>
                    <a:lnTo>
                      <a:pt x="2057" y="21600"/>
                    </a:lnTo>
                    <a:lnTo>
                      <a:pt x="4114" y="20520"/>
                    </a:lnTo>
                    <a:lnTo>
                      <a:pt x="5143" y="19440"/>
                    </a:lnTo>
                    <a:lnTo>
                      <a:pt x="7200" y="18360"/>
                    </a:lnTo>
                    <a:lnTo>
                      <a:pt x="8229" y="17280"/>
                    </a:lnTo>
                    <a:lnTo>
                      <a:pt x="10286" y="16200"/>
                    </a:lnTo>
                    <a:lnTo>
                      <a:pt x="11314" y="15120"/>
                    </a:lnTo>
                    <a:lnTo>
                      <a:pt x="12343" y="14040"/>
                    </a:lnTo>
                    <a:lnTo>
                      <a:pt x="13371" y="14040"/>
                    </a:lnTo>
                    <a:lnTo>
                      <a:pt x="14400" y="12960"/>
                    </a:lnTo>
                    <a:lnTo>
                      <a:pt x="14400" y="12960"/>
                    </a:lnTo>
                    <a:lnTo>
                      <a:pt x="15429" y="11880"/>
                    </a:lnTo>
                    <a:lnTo>
                      <a:pt x="16457" y="10800"/>
                    </a:lnTo>
                    <a:lnTo>
                      <a:pt x="16457" y="10800"/>
                    </a:lnTo>
                    <a:lnTo>
                      <a:pt x="17486" y="9720"/>
                    </a:lnTo>
                    <a:lnTo>
                      <a:pt x="18514" y="8640"/>
                    </a:lnTo>
                    <a:lnTo>
                      <a:pt x="18514" y="8640"/>
                    </a:lnTo>
                    <a:lnTo>
                      <a:pt x="19543" y="7560"/>
                    </a:lnTo>
                    <a:lnTo>
                      <a:pt x="19543" y="7560"/>
                    </a:lnTo>
                    <a:lnTo>
                      <a:pt x="20571" y="6480"/>
                    </a:lnTo>
                    <a:lnTo>
                      <a:pt x="20571" y="5400"/>
                    </a:lnTo>
                    <a:lnTo>
                      <a:pt x="20571" y="4320"/>
                    </a:lnTo>
                    <a:lnTo>
                      <a:pt x="21600" y="4320"/>
                    </a:lnTo>
                    <a:lnTo>
                      <a:pt x="21600" y="3240"/>
                    </a:lnTo>
                    <a:lnTo>
                      <a:pt x="21600" y="3240"/>
                    </a:lnTo>
                    <a:lnTo>
                      <a:pt x="21600" y="2160"/>
                    </a:lnTo>
                    <a:lnTo>
                      <a:pt x="21600" y="2160"/>
                    </a:lnTo>
                    <a:lnTo>
                      <a:pt x="21600" y="2160"/>
                    </a:lnTo>
                    <a:lnTo>
                      <a:pt x="21600" y="1080"/>
                    </a:lnTo>
                    <a:lnTo>
                      <a:pt x="21600" y="1080"/>
                    </a:lnTo>
                    <a:lnTo>
                      <a:pt x="21600" y="0"/>
                    </a:lnTo>
                    <a:lnTo>
                      <a:pt x="17486" y="1080"/>
                    </a:lnTo>
                    <a:lnTo>
                      <a:pt x="17486" y="1080"/>
                    </a:lnTo>
                    <a:lnTo>
                      <a:pt x="17486" y="2160"/>
                    </a:lnTo>
                    <a:lnTo>
                      <a:pt x="17486" y="2160"/>
                    </a:lnTo>
                    <a:lnTo>
                      <a:pt x="17486" y="2160"/>
                    </a:lnTo>
                    <a:lnTo>
                      <a:pt x="17486" y="2160"/>
                    </a:lnTo>
                    <a:lnTo>
                      <a:pt x="17486" y="2160"/>
                    </a:lnTo>
                    <a:lnTo>
                      <a:pt x="17486" y="2160"/>
                    </a:lnTo>
                    <a:lnTo>
                      <a:pt x="17486" y="2160"/>
                    </a:lnTo>
                    <a:lnTo>
                      <a:pt x="16457" y="3240"/>
                    </a:lnTo>
                    <a:lnTo>
                      <a:pt x="16457" y="3240"/>
                    </a:lnTo>
                    <a:lnTo>
                      <a:pt x="16457" y="4320"/>
                    </a:lnTo>
                    <a:lnTo>
                      <a:pt x="16457" y="4320"/>
                    </a:lnTo>
                    <a:lnTo>
                      <a:pt x="15429" y="4320"/>
                    </a:lnTo>
                    <a:lnTo>
                      <a:pt x="15429" y="5400"/>
                    </a:lnTo>
                    <a:lnTo>
                      <a:pt x="15429" y="6480"/>
                    </a:lnTo>
                    <a:lnTo>
                      <a:pt x="14400" y="6480"/>
                    </a:lnTo>
                    <a:lnTo>
                      <a:pt x="14400" y="7560"/>
                    </a:lnTo>
                    <a:lnTo>
                      <a:pt x="13371" y="7560"/>
                    </a:lnTo>
                    <a:lnTo>
                      <a:pt x="12343" y="8640"/>
                    </a:lnTo>
                    <a:lnTo>
                      <a:pt x="12343" y="8640"/>
                    </a:lnTo>
                    <a:lnTo>
                      <a:pt x="11314" y="9720"/>
                    </a:lnTo>
                    <a:lnTo>
                      <a:pt x="10286" y="9720"/>
                    </a:lnTo>
                    <a:lnTo>
                      <a:pt x="10286" y="10800"/>
                    </a:lnTo>
                    <a:lnTo>
                      <a:pt x="9257" y="10800"/>
                    </a:lnTo>
                    <a:lnTo>
                      <a:pt x="7200" y="12960"/>
                    </a:lnTo>
                    <a:lnTo>
                      <a:pt x="6171" y="14040"/>
                    </a:lnTo>
                    <a:lnTo>
                      <a:pt x="4114" y="15120"/>
                    </a:lnTo>
                    <a:lnTo>
                      <a:pt x="3086" y="16200"/>
                    </a:lnTo>
                    <a:lnTo>
                      <a:pt x="1029" y="17280"/>
                    </a:lnTo>
                    <a:lnTo>
                      <a:pt x="0" y="18360"/>
                    </a:lnTo>
                    <a:lnTo>
                      <a:pt x="0" y="18360"/>
                    </a:lnTo>
                    <a:lnTo>
                      <a:pt x="2057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24" name="Shape 1324"/>
              <p:cNvSpPr/>
              <p:nvPr/>
            </p:nvSpPr>
            <p:spPr>
              <a:xfrm>
                <a:off x="1498600" y="2012950"/>
                <a:ext cx="33338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114" y="20463"/>
                    </a:moveTo>
                    <a:lnTo>
                      <a:pt x="4114" y="20463"/>
                    </a:lnTo>
                    <a:lnTo>
                      <a:pt x="4114" y="20463"/>
                    </a:lnTo>
                    <a:lnTo>
                      <a:pt x="4114" y="20463"/>
                    </a:lnTo>
                    <a:lnTo>
                      <a:pt x="4114" y="20463"/>
                    </a:lnTo>
                    <a:lnTo>
                      <a:pt x="4114" y="20463"/>
                    </a:lnTo>
                    <a:lnTo>
                      <a:pt x="4114" y="20463"/>
                    </a:lnTo>
                    <a:lnTo>
                      <a:pt x="4114" y="19326"/>
                    </a:lnTo>
                    <a:lnTo>
                      <a:pt x="4114" y="19326"/>
                    </a:lnTo>
                    <a:lnTo>
                      <a:pt x="4114" y="19326"/>
                    </a:lnTo>
                    <a:lnTo>
                      <a:pt x="4114" y="19326"/>
                    </a:lnTo>
                    <a:lnTo>
                      <a:pt x="5143" y="18189"/>
                    </a:lnTo>
                    <a:lnTo>
                      <a:pt x="5143" y="18189"/>
                    </a:lnTo>
                    <a:lnTo>
                      <a:pt x="5143" y="18189"/>
                    </a:lnTo>
                    <a:lnTo>
                      <a:pt x="5143" y="17053"/>
                    </a:lnTo>
                    <a:lnTo>
                      <a:pt x="6171" y="17053"/>
                    </a:lnTo>
                    <a:lnTo>
                      <a:pt x="6171" y="15916"/>
                    </a:lnTo>
                    <a:lnTo>
                      <a:pt x="7200" y="15916"/>
                    </a:lnTo>
                    <a:lnTo>
                      <a:pt x="7200" y="14779"/>
                    </a:lnTo>
                    <a:lnTo>
                      <a:pt x="8229" y="14779"/>
                    </a:lnTo>
                    <a:lnTo>
                      <a:pt x="9257" y="13642"/>
                    </a:lnTo>
                    <a:lnTo>
                      <a:pt x="9257" y="13642"/>
                    </a:lnTo>
                    <a:lnTo>
                      <a:pt x="11314" y="12505"/>
                    </a:lnTo>
                    <a:lnTo>
                      <a:pt x="12343" y="11368"/>
                    </a:lnTo>
                    <a:lnTo>
                      <a:pt x="14400" y="10232"/>
                    </a:lnTo>
                    <a:lnTo>
                      <a:pt x="15429" y="9095"/>
                    </a:lnTo>
                    <a:lnTo>
                      <a:pt x="17486" y="6821"/>
                    </a:lnTo>
                    <a:lnTo>
                      <a:pt x="18514" y="5684"/>
                    </a:lnTo>
                    <a:lnTo>
                      <a:pt x="20571" y="4547"/>
                    </a:lnTo>
                    <a:lnTo>
                      <a:pt x="21600" y="3411"/>
                    </a:lnTo>
                    <a:lnTo>
                      <a:pt x="19543" y="0"/>
                    </a:lnTo>
                    <a:lnTo>
                      <a:pt x="17486" y="1137"/>
                    </a:lnTo>
                    <a:lnTo>
                      <a:pt x="16457" y="2274"/>
                    </a:lnTo>
                    <a:lnTo>
                      <a:pt x="14400" y="3411"/>
                    </a:lnTo>
                    <a:lnTo>
                      <a:pt x="13371" y="4547"/>
                    </a:lnTo>
                    <a:lnTo>
                      <a:pt x="11314" y="5684"/>
                    </a:lnTo>
                    <a:lnTo>
                      <a:pt x="10286" y="6821"/>
                    </a:lnTo>
                    <a:lnTo>
                      <a:pt x="8229" y="7958"/>
                    </a:lnTo>
                    <a:lnTo>
                      <a:pt x="7200" y="9095"/>
                    </a:lnTo>
                    <a:lnTo>
                      <a:pt x="6171" y="10232"/>
                    </a:lnTo>
                    <a:lnTo>
                      <a:pt x="5143" y="10232"/>
                    </a:lnTo>
                    <a:lnTo>
                      <a:pt x="4114" y="11368"/>
                    </a:lnTo>
                    <a:lnTo>
                      <a:pt x="4114" y="12505"/>
                    </a:lnTo>
                    <a:lnTo>
                      <a:pt x="3086" y="12505"/>
                    </a:lnTo>
                    <a:lnTo>
                      <a:pt x="3086" y="13642"/>
                    </a:lnTo>
                    <a:lnTo>
                      <a:pt x="2057" y="13642"/>
                    </a:lnTo>
                    <a:lnTo>
                      <a:pt x="2057" y="14779"/>
                    </a:lnTo>
                    <a:lnTo>
                      <a:pt x="1029" y="15916"/>
                    </a:lnTo>
                    <a:lnTo>
                      <a:pt x="1029" y="15916"/>
                    </a:lnTo>
                    <a:lnTo>
                      <a:pt x="1029" y="17053"/>
                    </a:lnTo>
                    <a:lnTo>
                      <a:pt x="0" y="18189"/>
                    </a:lnTo>
                    <a:lnTo>
                      <a:pt x="0" y="18189"/>
                    </a:lnTo>
                    <a:lnTo>
                      <a:pt x="0" y="19326"/>
                    </a:lnTo>
                    <a:lnTo>
                      <a:pt x="0" y="19326"/>
                    </a:lnTo>
                    <a:lnTo>
                      <a:pt x="0" y="19326"/>
                    </a:lnTo>
                    <a:lnTo>
                      <a:pt x="0" y="20463"/>
                    </a:lnTo>
                    <a:lnTo>
                      <a:pt x="0" y="20463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4114" y="2046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25" name="Shape 1325"/>
              <p:cNvSpPr/>
              <p:nvPr/>
            </p:nvSpPr>
            <p:spPr>
              <a:xfrm>
                <a:off x="1498600" y="2041525"/>
                <a:ext cx="41275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3745"/>
                    </a:moveTo>
                    <a:lnTo>
                      <a:pt x="21600" y="13745"/>
                    </a:lnTo>
                    <a:lnTo>
                      <a:pt x="19938" y="13745"/>
                    </a:lnTo>
                    <a:lnTo>
                      <a:pt x="18277" y="11782"/>
                    </a:lnTo>
                    <a:lnTo>
                      <a:pt x="16615" y="11782"/>
                    </a:lnTo>
                    <a:lnTo>
                      <a:pt x="14954" y="11782"/>
                    </a:lnTo>
                    <a:lnTo>
                      <a:pt x="14123" y="11782"/>
                    </a:lnTo>
                    <a:lnTo>
                      <a:pt x="12462" y="9818"/>
                    </a:lnTo>
                    <a:lnTo>
                      <a:pt x="11631" y="9818"/>
                    </a:lnTo>
                    <a:lnTo>
                      <a:pt x="10800" y="9818"/>
                    </a:lnTo>
                    <a:lnTo>
                      <a:pt x="9969" y="9818"/>
                    </a:lnTo>
                    <a:lnTo>
                      <a:pt x="9138" y="7855"/>
                    </a:lnTo>
                    <a:lnTo>
                      <a:pt x="9138" y="7855"/>
                    </a:lnTo>
                    <a:lnTo>
                      <a:pt x="8308" y="7855"/>
                    </a:lnTo>
                    <a:lnTo>
                      <a:pt x="7477" y="7855"/>
                    </a:lnTo>
                    <a:lnTo>
                      <a:pt x="6646" y="5891"/>
                    </a:lnTo>
                    <a:lnTo>
                      <a:pt x="6646" y="5891"/>
                    </a:lnTo>
                    <a:lnTo>
                      <a:pt x="5815" y="5891"/>
                    </a:lnTo>
                    <a:lnTo>
                      <a:pt x="5815" y="5891"/>
                    </a:lnTo>
                    <a:lnTo>
                      <a:pt x="4985" y="3927"/>
                    </a:lnTo>
                    <a:lnTo>
                      <a:pt x="4985" y="3927"/>
                    </a:lnTo>
                    <a:lnTo>
                      <a:pt x="4154" y="3927"/>
                    </a:lnTo>
                    <a:lnTo>
                      <a:pt x="4154" y="1964"/>
                    </a:lnTo>
                    <a:lnTo>
                      <a:pt x="4154" y="1964"/>
                    </a:lnTo>
                    <a:lnTo>
                      <a:pt x="4154" y="1964"/>
                    </a:lnTo>
                    <a:lnTo>
                      <a:pt x="4154" y="1964"/>
                    </a:lnTo>
                    <a:lnTo>
                      <a:pt x="3323" y="1964"/>
                    </a:lnTo>
                    <a:lnTo>
                      <a:pt x="3323" y="1964"/>
                    </a:lnTo>
                    <a:lnTo>
                      <a:pt x="3323" y="0"/>
                    </a:lnTo>
                    <a:lnTo>
                      <a:pt x="3323" y="0"/>
                    </a:lnTo>
                    <a:lnTo>
                      <a:pt x="3323" y="0"/>
                    </a:lnTo>
                    <a:lnTo>
                      <a:pt x="3323" y="0"/>
                    </a:lnTo>
                    <a:lnTo>
                      <a:pt x="0" y="1964"/>
                    </a:lnTo>
                    <a:lnTo>
                      <a:pt x="0" y="3927"/>
                    </a:lnTo>
                    <a:lnTo>
                      <a:pt x="0" y="3927"/>
                    </a:lnTo>
                    <a:lnTo>
                      <a:pt x="831" y="3927"/>
                    </a:lnTo>
                    <a:lnTo>
                      <a:pt x="831" y="5891"/>
                    </a:lnTo>
                    <a:lnTo>
                      <a:pt x="831" y="5891"/>
                    </a:lnTo>
                    <a:lnTo>
                      <a:pt x="831" y="5891"/>
                    </a:lnTo>
                    <a:lnTo>
                      <a:pt x="831" y="7855"/>
                    </a:lnTo>
                    <a:lnTo>
                      <a:pt x="1662" y="7855"/>
                    </a:lnTo>
                    <a:lnTo>
                      <a:pt x="1662" y="7855"/>
                    </a:lnTo>
                    <a:lnTo>
                      <a:pt x="2492" y="9818"/>
                    </a:lnTo>
                    <a:lnTo>
                      <a:pt x="2492" y="9818"/>
                    </a:lnTo>
                    <a:lnTo>
                      <a:pt x="3323" y="11782"/>
                    </a:lnTo>
                    <a:lnTo>
                      <a:pt x="4154" y="11782"/>
                    </a:lnTo>
                    <a:lnTo>
                      <a:pt x="4154" y="13745"/>
                    </a:lnTo>
                    <a:lnTo>
                      <a:pt x="4985" y="13745"/>
                    </a:lnTo>
                    <a:lnTo>
                      <a:pt x="5815" y="13745"/>
                    </a:lnTo>
                    <a:lnTo>
                      <a:pt x="6646" y="15709"/>
                    </a:lnTo>
                    <a:lnTo>
                      <a:pt x="6646" y="15709"/>
                    </a:lnTo>
                    <a:lnTo>
                      <a:pt x="7477" y="15709"/>
                    </a:lnTo>
                    <a:lnTo>
                      <a:pt x="8308" y="17673"/>
                    </a:lnTo>
                    <a:lnTo>
                      <a:pt x="9138" y="17673"/>
                    </a:lnTo>
                    <a:lnTo>
                      <a:pt x="9969" y="17673"/>
                    </a:lnTo>
                    <a:lnTo>
                      <a:pt x="10800" y="17673"/>
                    </a:lnTo>
                    <a:lnTo>
                      <a:pt x="11631" y="17673"/>
                    </a:lnTo>
                    <a:lnTo>
                      <a:pt x="13292" y="19636"/>
                    </a:lnTo>
                    <a:lnTo>
                      <a:pt x="14954" y="19636"/>
                    </a:lnTo>
                    <a:lnTo>
                      <a:pt x="16615" y="19636"/>
                    </a:lnTo>
                    <a:lnTo>
                      <a:pt x="18277" y="21600"/>
                    </a:lnTo>
                    <a:lnTo>
                      <a:pt x="19938" y="21600"/>
                    </a:lnTo>
                    <a:lnTo>
                      <a:pt x="20769" y="21600"/>
                    </a:lnTo>
                    <a:lnTo>
                      <a:pt x="20769" y="21600"/>
                    </a:lnTo>
                    <a:lnTo>
                      <a:pt x="21600" y="1374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26" name="Shape 1326"/>
              <p:cNvSpPr/>
              <p:nvPr/>
            </p:nvSpPr>
            <p:spPr>
              <a:xfrm>
                <a:off x="1538287" y="2052637"/>
                <a:ext cx="41276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200"/>
                    </a:moveTo>
                    <a:lnTo>
                      <a:pt x="21600" y="19200"/>
                    </a:lnTo>
                    <a:lnTo>
                      <a:pt x="21600" y="16800"/>
                    </a:lnTo>
                    <a:lnTo>
                      <a:pt x="21600" y="16800"/>
                    </a:lnTo>
                    <a:lnTo>
                      <a:pt x="20769" y="16800"/>
                    </a:lnTo>
                    <a:lnTo>
                      <a:pt x="20769" y="14400"/>
                    </a:lnTo>
                    <a:lnTo>
                      <a:pt x="20769" y="14400"/>
                    </a:lnTo>
                    <a:lnTo>
                      <a:pt x="20769" y="14400"/>
                    </a:lnTo>
                    <a:lnTo>
                      <a:pt x="20769" y="12000"/>
                    </a:lnTo>
                    <a:lnTo>
                      <a:pt x="19938" y="12000"/>
                    </a:lnTo>
                    <a:lnTo>
                      <a:pt x="19938" y="9600"/>
                    </a:lnTo>
                    <a:lnTo>
                      <a:pt x="19108" y="9600"/>
                    </a:lnTo>
                    <a:lnTo>
                      <a:pt x="19108" y="9600"/>
                    </a:lnTo>
                    <a:lnTo>
                      <a:pt x="18277" y="7200"/>
                    </a:lnTo>
                    <a:lnTo>
                      <a:pt x="17446" y="7200"/>
                    </a:lnTo>
                    <a:lnTo>
                      <a:pt x="17446" y="7200"/>
                    </a:lnTo>
                    <a:lnTo>
                      <a:pt x="16615" y="4800"/>
                    </a:lnTo>
                    <a:lnTo>
                      <a:pt x="15785" y="4800"/>
                    </a:lnTo>
                    <a:lnTo>
                      <a:pt x="14954" y="4800"/>
                    </a:lnTo>
                    <a:lnTo>
                      <a:pt x="14123" y="4800"/>
                    </a:lnTo>
                    <a:lnTo>
                      <a:pt x="13292" y="4800"/>
                    </a:lnTo>
                    <a:lnTo>
                      <a:pt x="13292" y="2400"/>
                    </a:lnTo>
                    <a:lnTo>
                      <a:pt x="11631" y="2400"/>
                    </a:lnTo>
                    <a:lnTo>
                      <a:pt x="9969" y="2400"/>
                    </a:lnTo>
                    <a:lnTo>
                      <a:pt x="8308" y="2400"/>
                    </a:lnTo>
                    <a:lnTo>
                      <a:pt x="6646" y="2400"/>
                    </a:lnTo>
                    <a:lnTo>
                      <a:pt x="4985" y="0"/>
                    </a:lnTo>
                    <a:lnTo>
                      <a:pt x="3323" y="0"/>
                    </a:lnTo>
                    <a:lnTo>
                      <a:pt x="2492" y="0"/>
                    </a:lnTo>
                    <a:lnTo>
                      <a:pt x="831" y="0"/>
                    </a:lnTo>
                    <a:lnTo>
                      <a:pt x="0" y="9600"/>
                    </a:lnTo>
                    <a:lnTo>
                      <a:pt x="1662" y="9600"/>
                    </a:lnTo>
                    <a:lnTo>
                      <a:pt x="3323" y="9600"/>
                    </a:lnTo>
                    <a:lnTo>
                      <a:pt x="4985" y="12000"/>
                    </a:lnTo>
                    <a:lnTo>
                      <a:pt x="6646" y="12000"/>
                    </a:lnTo>
                    <a:lnTo>
                      <a:pt x="8308" y="12000"/>
                    </a:lnTo>
                    <a:lnTo>
                      <a:pt x="9969" y="12000"/>
                    </a:lnTo>
                    <a:lnTo>
                      <a:pt x="10800" y="12000"/>
                    </a:lnTo>
                    <a:lnTo>
                      <a:pt x="12462" y="14400"/>
                    </a:lnTo>
                    <a:lnTo>
                      <a:pt x="13292" y="14400"/>
                    </a:lnTo>
                    <a:lnTo>
                      <a:pt x="13292" y="14400"/>
                    </a:lnTo>
                    <a:lnTo>
                      <a:pt x="14123" y="14400"/>
                    </a:lnTo>
                    <a:lnTo>
                      <a:pt x="14954" y="14400"/>
                    </a:lnTo>
                    <a:lnTo>
                      <a:pt x="14954" y="16800"/>
                    </a:lnTo>
                    <a:lnTo>
                      <a:pt x="15785" y="16800"/>
                    </a:lnTo>
                    <a:lnTo>
                      <a:pt x="16615" y="16800"/>
                    </a:lnTo>
                    <a:lnTo>
                      <a:pt x="16615" y="16800"/>
                    </a:lnTo>
                    <a:lnTo>
                      <a:pt x="16615" y="16800"/>
                    </a:lnTo>
                    <a:lnTo>
                      <a:pt x="17446" y="19200"/>
                    </a:lnTo>
                    <a:lnTo>
                      <a:pt x="17446" y="19200"/>
                    </a:lnTo>
                    <a:lnTo>
                      <a:pt x="17446" y="19200"/>
                    </a:lnTo>
                    <a:lnTo>
                      <a:pt x="17446" y="19200"/>
                    </a:lnTo>
                    <a:lnTo>
                      <a:pt x="17446" y="19200"/>
                    </a:lnTo>
                    <a:lnTo>
                      <a:pt x="17446" y="19200"/>
                    </a:lnTo>
                    <a:lnTo>
                      <a:pt x="17446" y="19200"/>
                    </a:lnTo>
                    <a:lnTo>
                      <a:pt x="17446" y="19200"/>
                    </a:lnTo>
                    <a:lnTo>
                      <a:pt x="17446" y="21600"/>
                    </a:lnTo>
                    <a:lnTo>
                      <a:pt x="18277" y="21600"/>
                    </a:lnTo>
                    <a:lnTo>
                      <a:pt x="18277" y="21600"/>
                    </a:lnTo>
                    <a:lnTo>
                      <a:pt x="18277" y="21600"/>
                    </a:lnTo>
                    <a:lnTo>
                      <a:pt x="21600" y="19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27" name="Shape 1327"/>
              <p:cNvSpPr/>
              <p:nvPr/>
            </p:nvSpPr>
            <p:spPr>
              <a:xfrm>
                <a:off x="1546225" y="2065337"/>
                <a:ext cx="33338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57" y="21600"/>
                    </a:moveTo>
                    <a:lnTo>
                      <a:pt x="2057" y="21600"/>
                    </a:lnTo>
                    <a:lnTo>
                      <a:pt x="4114" y="20463"/>
                    </a:lnTo>
                    <a:lnTo>
                      <a:pt x="5143" y="19326"/>
                    </a:lnTo>
                    <a:lnTo>
                      <a:pt x="7200" y="18189"/>
                    </a:lnTo>
                    <a:lnTo>
                      <a:pt x="8229" y="17053"/>
                    </a:lnTo>
                    <a:lnTo>
                      <a:pt x="10286" y="15916"/>
                    </a:lnTo>
                    <a:lnTo>
                      <a:pt x="11314" y="14779"/>
                    </a:lnTo>
                    <a:lnTo>
                      <a:pt x="13371" y="13642"/>
                    </a:lnTo>
                    <a:lnTo>
                      <a:pt x="14400" y="12505"/>
                    </a:lnTo>
                    <a:lnTo>
                      <a:pt x="15429" y="11368"/>
                    </a:lnTo>
                    <a:lnTo>
                      <a:pt x="16457" y="10232"/>
                    </a:lnTo>
                    <a:lnTo>
                      <a:pt x="16457" y="10232"/>
                    </a:lnTo>
                    <a:lnTo>
                      <a:pt x="17486" y="9095"/>
                    </a:lnTo>
                    <a:lnTo>
                      <a:pt x="18514" y="7958"/>
                    </a:lnTo>
                    <a:lnTo>
                      <a:pt x="18514" y="7958"/>
                    </a:lnTo>
                    <a:lnTo>
                      <a:pt x="19543" y="6821"/>
                    </a:lnTo>
                    <a:lnTo>
                      <a:pt x="19543" y="6821"/>
                    </a:lnTo>
                    <a:lnTo>
                      <a:pt x="20571" y="5684"/>
                    </a:lnTo>
                    <a:lnTo>
                      <a:pt x="20571" y="4547"/>
                    </a:lnTo>
                    <a:lnTo>
                      <a:pt x="20571" y="4547"/>
                    </a:lnTo>
                    <a:lnTo>
                      <a:pt x="21600" y="3411"/>
                    </a:lnTo>
                    <a:lnTo>
                      <a:pt x="21600" y="2274"/>
                    </a:lnTo>
                    <a:lnTo>
                      <a:pt x="21600" y="2274"/>
                    </a:lnTo>
                    <a:lnTo>
                      <a:pt x="21600" y="2274"/>
                    </a:lnTo>
                    <a:lnTo>
                      <a:pt x="21600" y="1137"/>
                    </a:lnTo>
                    <a:lnTo>
                      <a:pt x="21600" y="1137"/>
                    </a:lnTo>
                    <a:lnTo>
                      <a:pt x="21600" y="1137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7486" y="1137"/>
                    </a:lnTo>
                    <a:lnTo>
                      <a:pt x="17486" y="1137"/>
                    </a:lnTo>
                    <a:lnTo>
                      <a:pt x="17486" y="1137"/>
                    </a:lnTo>
                    <a:lnTo>
                      <a:pt x="17486" y="1137"/>
                    </a:lnTo>
                    <a:lnTo>
                      <a:pt x="17486" y="1137"/>
                    </a:lnTo>
                    <a:lnTo>
                      <a:pt x="17486" y="1137"/>
                    </a:lnTo>
                    <a:lnTo>
                      <a:pt x="17486" y="1137"/>
                    </a:lnTo>
                    <a:lnTo>
                      <a:pt x="17486" y="1137"/>
                    </a:lnTo>
                    <a:lnTo>
                      <a:pt x="16457" y="2274"/>
                    </a:lnTo>
                    <a:lnTo>
                      <a:pt x="16457" y="2274"/>
                    </a:lnTo>
                    <a:lnTo>
                      <a:pt x="16457" y="2274"/>
                    </a:lnTo>
                    <a:lnTo>
                      <a:pt x="16457" y="3411"/>
                    </a:lnTo>
                    <a:lnTo>
                      <a:pt x="16457" y="3411"/>
                    </a:lnTo>
                    <a:lnTo>
                      <a:pt x="15429" y="3411"/>
                    </a:lnTo>
                    <a:lnTo>
                      <a:pt x="15429" y="4547"/>
                    </a:lnTo>
                    <a:lnTo>
                      <a:pt x="15429" y="5684"/>
                    </a:lnTo>
                    <a:lnTo>
                      <a:pt x="14400" y="5684"/>
                    </a:lnTo>
                    <a:lnTo>
                      <a:pt x="14400" y="6821"/>
                    </a:lnTo>
                    <a:lnTo>
                      <a:pt x="13371" y="6821"/>
                    </a:lnTo>
                    <a:lnTo>
                      <a:pt x="12343" y="7958"/>
                    </a:lnTo>
                    <a:lnTo>
                      <a:pt x="12343" y="7958"/>
                    </a:lnTo>
                    <a:lnTo>
                      <a:pt x="10286" y="9095"/>
                    </a:lnTo>
                    <a:lnTo>
                      <a:pt x="9257" y="10232"/>
                    </a:lnTo>
                    <a:lnTo>
                      <a:pt x="7200" y="11368"/>
                    </a:lnTo>
                    <a:lnTo>
                      <a:pt x="6171" y="13642"/>
                    </a:lnTo>
                    <a:lnTo>
                      <a:pt x="4114" y="14779"/>
                    </a:lnTo>
                    <a:lnTo>
                      <a:pt x="3086" y="15916"/>
                    </a:lnTo>
                    <a:lnTo>
                      <a:pt x="1029" y="17053"/>
                    </a:lnTo>
                    <a:lnTo>
                      <a:pt x="0" y="18189"/>
                    </a:lnTo>
                    <a:lnTo>
                      <a:pt x="0" y="18189"/>
                    </a:lnTo>
                    <a:lnTo>
                      <a:pt x="2057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28" name="Shape 1328"/>
              <p:cNvSpPr/>
              <p:nvPr/>
            </p:nvSpPr>
            <p:spPr>
              <a:xfrm>
                <a:off x="1516062" y="2090737"/>
                <a:ext cx="33338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114" y="20463"/>
                    </a:moveTo>
                    <a:lnTo>
                      <a:pt x="4114" y="20463"/>
                    </a:lnTo>
                    <a:lnTo>
                      <a:pt x="4114" y="20463"/>
                    </a:lnTo>
                    <a:lnTo>
                      <a:pt x="4114" y="20463"/>
                    </a:lnTo>
                    <a:lnTo>
                      <a:pt x="4114" y="20463"/>
                    </a:lnTo>
                    <a:lnTo>
                      <a:pt x="4114" y="20463"/>
                    </a:lnTo>
                    <a:lnTo>
                      <a:pt x="4114" y="20463"/>
                    </a:lnTo>
                    <a:lnTo>
                      <a:pt x="4114" y="19326"/>
                    </a:lnTo>
                    <a:lnTo>
                      <a:pt x="4114" y="19326"/>
                    </a:lnTo>
                    <a:lnTo>
                      <a:pt x="4114" y="19326"/>
                    </a:lnTo>
                    <a:lnTo>
                      <a:pt x="4114" y="19326"/>
                    </a:lnTo>
                    <a:lnTo>
                      <a:pt x="5143" y="18189"/>
                    </a:lnTo>
                    <a:lnTo>
                      <a:pt x="5143" y="18189"/>
                    </a:lnTo>
                    <a:lnTo>
                      <a:pt x="5143" y="18189"/>
                    </a:lnTo>
                    <a:lnTo>
                      <a:pt x="5143" y="17053"/>
                    </a:lnTo>
                    <a:lnTo>
                      <a:pt x="6171" y="17053"/>
                    </a:lnTo>
                    <a:lnTo>
                      <a:pt x="6171" y="15916"/>
                    </a:lnTo>
                    <a:lnTo>
                      <a:pt x="7200" y="15916"/>
                    </a:lnTo>
                    <a:lnTo>
                      <a:pt x="7200" y="14779"/>
                    </a:lnTo>
                    <a:lnTo>
                      <a:pt x="8229" y="14779"/>
                    </a:lnTo>
                    <a:lnTo>
                      <a:pt x="8229" y="13642"/>
                    </a:lnTo>
                    <a:lnTo>
                      <a:pt x="9257" y="13642"/>
                    </a:lnTo>
                    <a:lnTo>
                      <a:pt x="10286" y="12505"/>
                    </a:lnTo>
                    <a:lnTo>
                      <a:pt x="12343" y="11368"/>
                    </a:lnTo>
                    <a:lnTo>
                      <a:pt x="13371" y="10232"/>
                    </a:lnTo>
                    <a:lnTo>
                      <a:pt x="15429" y="7958"/>
                    </a:lnTo>
                    <a:lnTo>
                      <a:pt x="16457" y="6821"/>
                    </a:lnTo>
                    <a:lnTo>
                      <a:pt x="18514" y="5684"/>
                    </a:lnTo>
                    <a:lnTo>
                      <a:pt x="20571" y="4547"/>
                    </a:lnTo>
                    <a:lnTo>
                      <a:pt x="21600" y="3411"/>
                    </a:lnTo>
                    <a:lnTo>
                      <a:pt x="19543" y="0"/>
                    </a:lnTo>
                    <a:lnTo>
                      <a:pt x="17486" y="1137"/>
                    </a:lnTo>
                    <a:lnTo>
                      <a:pt x="16457" y="2274"/>
                    </a:lnTo>
                    <a:lnTo>
                      <a:pt x="14400" y="3411"/>
                    </a:lnTo>
                    <a:lnTo>
                      <a:pt x="12343" y="4547"/>
                    </a:lnTo>
                    <a:lnTo>
                      <a:pt x="11314" y="5684"/>
                    </a:lnTo>
                    <a:lnTo>
                      <a:pt x="9257" y="6821"/>
                    </a:lnTo>
                    <a:lnTo>
                      <a:pt x="8229" y="7958"/>
                    </a:lnTo>
                    <a:lnTo>
                      <a:pt x="6171" y="9095"/>
                    </a:lnTo>
                    <a:lnTo>
                      <a:pt x="6171" y="10232"/>
                    </a:lnTo>
                    <a:lnTo>
                      <a:pt x="5143" y="11368"/>
                    </a:lnTo>
                    <a:lnTo>
                      <a:pt x="4114" y="11368"/>
                    </a:lnTo>
                    <a:lnTo>
                      <a:pt x="4114" y="12505"/>
                    </a:lnTo>
                    <a:lnTo>
                      <a:pt x="3086" y="12505"/>
                    </a:lnTo>
                    <a:lnTo>
                      <a:pt x="3086" y="13642"/>
                    </a:lnTo>
                    <a:lnTo>
                      <a:pt x="2057" y="14779"/>
                    </a:lnTo>
                    <a:lnTo>
                      <a:pt x="1029" y="14779"/>
                    </a:lnTo>
                    <a:lnTo>
                      <a:pt x="1029" y="15916"/>
                    </a:lnTo>
                    <a:lnTo>
                      <a:pt x="1029" y="17053"/>
                    </a:lnTo>
                    <a:lnTo>
                      <a:pt x="0" y="17053"/>
                    </a:lnTo>
                    <a:lnTo>
                      <a:pt x="0" y="18189"/>
                    </a:lnTo>
                    <a:lnTo>
                      <a:pt x="0" y="18189"/>
                    </a:lnTo>
                    <a:lnTo>
                      <a:pt x="0" y="19326"/>
                    </a:lnTo>
                    <a:lnTo>
                      <a:pt x="0" y="19326"/>
                    </a:lnTo>
                    <a:lnTo>
                      <a:pt x="0" y="19326"/>
                    </a:lnTo>
                    <a:lnTo>
                      <a:pt x="0" y="20463"/>
                    </a:lnTo>
                    <a:lnTo>
                      <a:pt x="0" y="20463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4114" y="2046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29" name="Shape 1329"/>
              <p:cNvSpPr/>
              <p:nvPr/>
            </p:nvSpPr>
            <p:spPr>
              <a:xfrm>
                <a:off x="1516062" y="2119312"/>
                <a:ext cx="41276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3745"/>
                    </a:moveTo>
                    <a:lnTo>
                      <a:pt x="21600" y="13745"/>
                    </a:lnTo>
                    <a:lnTo>
                      <a:pt x="19938" y="13745"/>
                    </a:lnTo>
                    <a:lnTo>
                      <a:pt x="18277" y="11782"/>
                    </a:lnTo>
                    <a:lnTo>
                      <a:pt x="16615" y="11782"/>
                    </a:lnTo>
                    <a:lnTo>
                      <a:pt x="14954" y="9818"/>
                    </a:lnTo>
                    <a:lnTo>
                      <a:pt x="13292" y="9818"/>
                    </a:lnTo>
                    <a:lnTo>
                      <a:pt x="11631" y="9818"/>
                    </a:lnTo>
                    <a:lnTo>
                      <a:pt x="9969" y="7855"/>
                    </a:lnTo>
                    <a:lnTo>
                      <a:pt x="9138" y="7855"/>
                    </a:lnTo>
                    <a:lnTo>
                      <a:pt x="8308" y="7855"/>
                    </a:lnTo>
                    <a:lnTo>
                      <a:pt x="7477" y="7855"/>
                    </a:lnTo>
                    <a:lnTo>
                      <a:pt x="7477" y="5891"/>
                    </a:lnTo>
                    <a:lnTo>
                      <a:pt x="6646" y="5891"/>
                    </a:lnTo>
                    <a:lnTo>
                      <a:pt x="5815" y="5891"/>
                    </a:lnTo>
                    <a:lnTo>
                      <a:pt x="5815" y="5891"/>
                    </a:lnTo>
                    <a:lnTo>
                      <a:pt x="4985" y="3927"/>
                    </a:lnTo>
                    <a:lnTo>
                      <a:pt x="4985" y="3927"/>
                    </a:lnTo>
                    <a:lnTo>
                      <a:pt x="4154" y="3927"/>
                    </a:lnTo>
                    <a:lnTo>
                      <a:pt x="4154" y="3927"/>
                    </a:lnTo>
                    <a:lnTo>
                      <a:pt x="4154" y="1964"/>
                    </a:lnTo>
                    <a:lnTo>
                      <a:pt x="4154" y="1964"/>
                    </a:lnTo>
                    <a:lnTo>
                      <a:pt x="4154" y="1964"/>
                    </a:lnTo>
                    <a:lnTo>
                      <a:pt x="3323" y="1964"/>
                    </a:lnTo>
                    <a:lnTo>
                      <a:pt x="3323" y="1964"/>
                    </a:lnTo>
                    <a:lnTo>
                      <a:pt x="3323" y="1964"/>
                    </a:lnTo>
                    <a:lnTo>
                      <a:pt x="3323" y="1964"/>
                    </a:lnTo>
                    <a:lnTo>
                      <a:pt x="3323" y="1964"/>
                    </a:lnTo>
                    <a:lnTo>
                      <a:pt x="3323" y="0"/>
                    </a:lnTo>
                    <a:lnTo>
                      <a:pt x="3323" y="0"/>
                    </a:lnTo>
                    <a:lnTo>
                      <a:pt x="0" y="1964"/>
                    </a:lnTo>
                    <a:lnTo>
                      <a:pt x="0" y="3927"/>
                    </a:lnTo>
                    <a:lnTo>
                      <a:pt x="0" y="3927"/>
                    </a:lnTo>
                    <a:lnTo>
                      <a:pt x="0" y="3927"/>
                    </a:lnTo>
                    <a:lnTo>
                      <a:pt x="0" y="5891"/>
                    </a:lnTo>
                    <a:lnTo>
                      <a:pt x="831" y="5891"/>
                    </a:lnTo>
                    <a:lnTo>
                      <a:pt x="831" y="5891"/>
                    </a:lnTo>
                    <a:lnTo>
                      <a:pt x="831" y="7855"/>
                    </a:lnTo>
                    <a:lnTo>
                      <a:pt x="831" y="7855"/>
                    </a:lnTo>
                    <a:lnTo>
                      <a:pt x="1662" y="7855"/>
                    </a:lnTo>
                    <a:lnTo>
                      <a:pt x="1662" y="9818"/>
                    </a:lnTo>
                    <a:lnTo>
                      <a:pt x="2492" y="9818"/>
                    </a:lnTo>
                    <a:lnTo>
                      <a:pt x="3323" y="11782"/>
                    </a:lnTo>
                    <a:lnTo>
                      <a:pt x="3323" y="11782"/>
                    </a:lnTo>
                    <a:lnTo>
                      <a:pt x="4154" y="13745"/>
                    </a:lnTo>
                    <a:lnTo>
                      <a:pt x="4985" y="13745"/>
                    </a:lnTo>
                    <a:lnTo>
                      <a:pt x="4985" y="13745"/>
                    </a:lnTo>
                    <a:lnTo>
                      <a:pt x="5815" y="15709"/>
                    </a:lnTo>
                    <a:lnTo>
                      <a:pt x="6646" y="15709"/>
                    </a:lnTo>
                    <a:lnTo>
                      <a:pt x="7477" y="15709"/>
                    </a:lnTo>
                    <a:lnTo>
                      <a:pt x="8308" y="15709"/>
                    </a:lnTo>
                    <a:lnTo>
                      <a:pt x="9138" y="17673"/>
                    </a:lnTo>
                    <a:lnTo>
                      <a:pt x="10800" y="17673"/>
                    </a:lnTo>
                    <a:lnTo>
                      <a:pt x="12462" y="17673"/>
                    </a:lnTo>
                    <a:lnTo>
                      <a:pt x="14123" y="19636"/>
                    </a:lnTo>
                    <a:lnTo>
                      <a:pt x="15785" y="19636"/>
                    </a:lnTo>
                    <a:lnTo>
                      <a:pt x="17446" y="19636"/>
                    </a:lnTo>
                    <a:lnTo>
                      <a:pt x="19108" y="21600"/>
                    </a:lnTo>
                    <a:lnTo>
                      <a:pt x="20769" y="21600"/>
                    </a:lnTo>
                    <a:lnTo>
                      <a:pt x="20769" y="21600"/>
                    </a:lnTo>
                    <a:lnTo>
                      <a:pt x="21600" y="1374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30" name="Shape 1330"/>
              <p:cNvSpPr/>
              <p:nvPr/>
            </p:nvSpPr>
            <p:spPr>
              <a:xfrm>
                <a:off x="1555750" y="2130425"/>
                <a:ext cx="41275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636"/>
                    </a:moveTo>
                    <a:lnTo>
                      <a:pt x="21600" y="19636"/>
                    </a:lnTo>
                    <a:lnTo>
                      <a:pt x="21600" y="19636"/>
                    </a:lnTo>
                    <a:lnTo>
                      <a:pt x="21600" y="17673"/>
                    </a:lnTo>
                    <a:lnTo>
                      <a:pt x="21600" y="17673"/>
                    </a:lnTo>
                    <a:lnTo>
                      <a:pt x="21600" y="17673"/>
                    </a:lnTo>
                    <a:lnTo>
                      <a:pt x="20769" y="15709"/>
                    </a:lnTo>
                    <a:lnTo>
                      <a:pt x="20769" y="15709"/>
                    </a:lnTo>
                    <a:lnTo>
                      <a:pt x="20769" y="15709"/>
                    </a:lnTo>
                    <a:lnTo>
                      <a:pt x="20769" y="13745"/>
                    </a:lnTo>
                    <a:lnTo>
                      <a:pt x="19938" y="13745"/>
                    </a:lnTo>
                    <a:lnTo>
                      <a:pt x="19938" y="11782"/>
                    </a:lnTo>
                    <a:lnTo>
                      <a:pt x="19108" y="11782"/>
                    </a:lnTo>
                    <a:lnTo>
                      <a:pt x="18277" y="9818"/>
                    </a:lnTo>
                    <a:lnTo>
                      <a:pt x="18277" y="9818"/>
                    </a:lnTo>
                    <a:lnTo>
                      <a:pt x="17446" y="7855"/>
                    </a:lnTo>
                    <a:lnTo>
                      <a:pt x="16615" y="7855"/>
                    </a:lnTo>
                    <a:lnTo>
                      <a:pt x="16615" y="7855"/>
                    </a:lnTo>
                    <a:lnTo>
                      <a:pt x="15785" y="7855"/>
                    </a:lnTo>
                    <a:lnTo>
                      <a:pt x="14954" y="5891"/>
                    </a:lnTo>
                    <a:lnTo>
                      <a:pt x="14123" y="5891"/>
                    </a:lnTo>
                    <a:lnTo>
                      <a:pt x="13292" y="5891"/>
                    </a:lnTo>
                    <a:lnTo>
                      <a:pt x="12462" y="3927"/>
                    </a:lnTo>
                    <a:lnTo>
                      <a:pt x="10800" y="3927"/>
                    </a:lnTo>
                    <a:lnTo>
                      <a:pt x="9138" y="3927"/>
                    </a:lnTo>
                    <a:lnTo>
                      <a:pt x="7477" y="1964"/>
                    </a:lnTo>
                    <a:lnTo>
                      <a:pt x="5815" y="1964"/>
                    </a:lnTo>
                    <a:lnTo>
                      <a:pt x="4154" y="1964"/>
                    </a:lnTo>
                    <a:lnTo>
                      <a:pt x="2492" y="0"/>
                    </a:lnTo>
                    <a:lnTo>
                      <a:pt x="831" y="0"/>
                    </a:lnTo>
                    <a:lnTo>
                      <a:pt x="0" y="7855"/>
                    </a:lnTo>
                    <a:lnTo>
                      <a:pt x="1662" y="9818"/>
                    </a:lnTo>
                    <a:lnTo>
                      <a:pt x="3323" y="9818"/>
                    </a:lnTo>
                    <a:lnTo>
                      <a:pt x="4985" y="9818"/>
                    </a:lnTo>
                    <a:lnTo>
                      <a:pt x="6646" y="11782"/>
                    </a:lnTo>
                    <a:lnTo>
                      <a:pt x="8308" y="11782"/>
                    </a:lnTo>
                    <a:lnTo>
                      <a:pt x="9969" y="11782"/>
                    </a:lnTo>
                    <a:lnTo>
                      <a:pt x="11631" y="13745"/>
                    </a:lnTo>
                    <a:lnTo>
                      <a:pt x="12462" y="13745"/>
                    </a:lnTo>
                    <a:lnTo>
                      <a:pt x="13292" y="13745"/>
                    </a:lnTo>
                    <a:lnTo>
                      <a:pt x="14123" y="15709"/>
                    </a:lnTo>
                    <a:lnTo>
                      <a:pt x="14123" y="15709"/>
                    </a:lnTo>
                    <a:lnTo>
                      <a:pt x="14954" y="15709"/>
                    </a:lnTo>
                    <a:lnTo>
                      <a:pt x="15785" y="15709"/>
                    </a:lnTo>
                    <a:lnTo>
                      <a:pt x="15785" y="15709"/>
                    </a:lnTo>
                    <a:lnTo>
                      <a:pt x="16615" y="17673"/>
                    </a:lnTo>
                    <a:lnTo>
                      <a:pt x="16615" y="17673"/>
                    </a:lnTo>
                    <a:lnTo>
                      <a:pt x="17446" y="17673"/>
                    </a:lnTo>
                    <a:lnTo>
                      <a:pt x="17446" y="17673"/>
                    </a:lnTo>
                    <a:lnTo>
                      <a:pt x="17446" y="19636"/>
                    </a:lnTo>
                    <a:lnTo>
                      <a:pt x="17446" y="19636"/>
                    </a:lnTo>
                    <a:lnTo>
                      <a:pt x="18277" y="19636"/>
                    </a:lnTo>
                    <a:lnTo>
                      <a:pt x="18277" y="19636"/>
                    </a:lnTo>
                    <a:lnTo>
                      <a:pt x="18277" y="19636"/>
                    </a:lnTo>
                    <a:lnTo>
                      <a:pt x="18277" y="19636"/>
                    </a:lnTo>
                    <a:lnTo>
                      <a:pt x="18277" y="19636"/>
                    </a:lnTo>
                    <a:lnTo>
                      <a:pt x="18277" y="21600"/>
                    </a:lnTo>
                    <a:lnTo>
                      <a:pt x="18277" y="21600"/>
                    </a:lnTo>
                    <a:lnTo>
                      <a:pt x="18277" y="21600"/>
                    </a:lnTo>
                    <a:lnTo>
                      <a:pt x="18277" y="21600"/>
                    </a:lnTo>
                    <a:lnTo>
                      <a:pt x="21600" y="1963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31" name="Shape 1331"/>
              <p:cNvSpPr/>
              <p:nvPr/>
            </p:nvSpPr>
            <p:spPr>
              <a:xfrm>
                <a:off x="1563687" y="2146300"/>
                <a:ext cx="33338" cy="317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086" y="21600"/>
                    </a:moveTo>
                    <a:lnTo>
                      <a:pt x="3086" y="21600"/>
                    </a:lnTo>
                    <a:lnTo>
                      <a:pt x="4114" y="20520"/>
                    </a:lnTo>
                    <a:lnTo>
                      <a:pt x="5143" y="19440"/>
                    </a:lnTo>
                    <a:lnTo>
                      <a:pt x="7200" y="17280"/>
                    </a:lnTo>
                    <a:lnTo>
                      <a:pt x="9257" y="16200"/>
                    </a:lnTo>
                    <a:lnTo>
                      <a:pt x="10286" y="15120"/>
                    </a:lnTo>
                    <a:lnTo>
                      <a:pt x="12343" y="14040"/>
                    </a:lnTo>
                    <a:lnTo>
                      <a:pt x="13371" y="12960"/>
                    </a:lnTo>
                    <a:lnTo>
                      <a:pt x="15429" y="11880"/>
                    </a:lnTo>
                    <a:lnTo>
                      <a:pt x="15429" y="10800"/>
                    </a:lnTo>
                    <a:lnTo>
                      <a:pt x="16457" y="10800"/>
                    </a:lnTo>
                    <a:lnTo>
                      <a:pt x="17486" y="9720"/>
                    </a:lnTo>
                    <a:lnTo>
                      <a:pt x="17486" y="9720"/>
                    </a:lnTo>
                    <a:lnTo>
                      <a:pt x="18514" y="8640"/>
                    </a:lnTo>
                    <a:lnTo>
                      <a:pt x="18514" y="7560"/>
                    </a:lnTo>
                    <a:lnTo>
                      <a:pt x="19543" y="7560"/>
                    </a:lnTo>
                    <a:lnTo>
                      <a:pt x="19543" y="6480"/>
                    </a:lnTo>
                    <a:lnTo>
                      <a:pt x="20571" y="5400"/>
                    </a:lnTo>
                    <a:lnTo>
                      <a:pt x="20571" y="5400"/>
                    </a:lnTo>
                    <a:lnTo>
                      <a:pt x="21600" y="4320"/>
                    </a:lnTo>
                    <a:lnTo>
                      <a:pt x="21600" y="3240"/>
                    </a:lnTo>
                    <a:lnTo>
                      <a:pt x="21600" y="3240"/>
                    </a:lnTo>
                    <a:lnTo>
                      <a:pt x="21600" y="2160"/>
                    </a:lnTo>
                    <a:lnTo>
                      <a:pt x="21600" y="2160"/>
                    </a:lnTo>
                    <a:lnTo>
                      <a:pt x="21600" y="2160"/>
                    </a:lnTo>
                    <a:lnTo>
                      <a:pt x="21600" y="1080"/>
                    </a:lnTo>
                    <a:lnTo>
                      <a:pt x="21600" y="108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7486" y="1080"/>
                    </a:lnTo>
                    <a:lnTo>
                      <a:pt x="17486" y="1080"/>
                    </a:lnTo>
                    <a:lnTo>
                      <a:pt x="17486" y="1080"/>
                    </a:lnTo>
                    <a:lnTo>
                      <a:pt x="17486" y="1080"/>
                    </a:lnTo>
                    <a:lnTo>
                      <a:pt x="17486" y="1080"/>
                    </a:lnTo>
                    <a:lnTo>
                      <a:pt x="17486" y="2160"/>
                    </a:lnTo>
                    <a:lnTo>
                      <a:pt x="17486" y="2160"/>
                    </a:lnTo>
                    <a:lnTo>
                      <a:pt x="17486" y="2160"/>
                    </a:lnTo>
                    <a:lnTo>
                      <a:pt x="17486" y="2160"/>
                    </a:lnTo>
                    <a:lnTo>
                      <a:pt x="17486" y="2160"/>
                    </a:lnTo>
                    <a:lnTo>
                      <a:pt x="17486" y="3240"/>
                    </a:lnTo>
                    <a:lnTo>
                      <a:pt x="16457" y="3240"/>
                    </a:lnTo>
                    <a:lnTo>
                      <a:pt x="16457" y="4320"/>
                    </a:lnTo>
                    <a:lnTo>
                      <a:pt x="16457" y="4320"/>
                    </a:lnTo>
                    <a:lnTo>
                      <a:pt x="15429" y="4320"/>
                    </a:lnTo>
                    <a:lnTo>
                      <a:pt x="15429" y="5400"/>
                    </a:lnTo>
                    <a:lnTo>
                      <a:pt x="14400" y="5400"/>
                    </a:lnTo>
                    <a:lnTo>
                      <a:pt x="14400" y="6480"/>
                    </a:lnTo>
                    <a:lnTo>
                      <a:pt x="13371" y="6480"/>
                    </a:lnTo>
                    <a:lnTo>
                      <a:pt x="13371" y="7560"/>
                    </a:lnTo>
                    <a:lnTo>
                      <a:pt x="12343" y="8640"/>
                    </a:lnTo>
                    <a:lnTo>
                      <a:pt x="11314" y="9720"/>
                    </a:lnTo>
                    <a:lnTo>
                      <a:pt x="9257" y="10800"/>
                    </a:lnTo>
                    <a:lnTo>
                      <a:pt x="8229" y="11880"/>
                    </a:lnTo>
                    <a:lnTo>
                      <a:pt x="6171" y="12960"/>
                    </a:lnTo>
                    <a:lnTo>
                      <a:pt x="4114" y="14040"/>
                    </a:lnTo>
                    <a:lnTo>
                      <a:pt x="3086" y="15120"/>
                    </a:lnTo>
                    <a:lnTo>
                      <a:pt x="1029" y="16200"/>
                    </a:lnTo>
                    <a:lnTo>
                      <a:pt x="0" y="17280"/>
                    </a:lnTo>
                    <a:lnTo>
                      <a:pt x="0" y="17280"/>
                    </a:lnTo>
                    <a:lnTo>
                      <a:pt x="3086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32" name="Shape 1332"/>
              <p:cNvSpPr/>
              <p:nvPr/>
            </p:nvSpPr>
            <p:spPr>
              <a:xfrm>
                <a:off x="1533525" y="2171700"/>
                <a:ext cx="34925" cy="317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909" y="20520"/>
                    </a:moveTo>
                    <a:lnTo>
                      <a:pt x="4909" y="20520"/>
                    </a:lnTo>
                    <a:lnTo>
                      <a:pt x="4909" y="20520"/>
                    </a:lnTo>
                    <a:lnTo>
                      <a:pt x="4909" y="20520"/>
                    </a:lnTo>
                    <a:lnTo>
                      <a:pt x="4909" y="19440"/>
                    </a:lnTo>
                    <a:lnTo>
                      <a:pt x="4909" y="19440"/>
                    </a:lnTo>
                    <a:lnTo>
                      <a:pt x="4909" y="19440"/>
                    </a:lnTo>
                    <a:lnTo>
                      <a:pt x="4909" y="19440"/>
                    </a:lnTo>
                    <a:lnTo>
                      <a:pt x="4909" y="19440"/>
                    </a:lnTo>
                    <a:lnTo>
                      <a:pt x="4909" y="19440"/>
                    </a:lnTo>
                    <a:lnTo>
                      <a:pt x="4909" y="18360"/>
                    </a:lnTo>
                    <a:lnTo>
                      <a:pt x="4909" y="18360"/>
                    </a:lnTo>
                    <a:lnTo>
                      <a:pt x="4909" y="18360"/>
                    </a:lnTo>
                    <a:lnTo>
                      <a:pt x="4909" y="17280"/>
                    </a:lnTo>
                    <a:lnTo>
                      <a:pt x="5891" y="17280"/>
                    </a:lnTo>
                    <a:lnTo>
                      <a:pt x="5891" y="16200"/>
                    </a:lnTo>
                    <a:lnTo>
                      <a:pt x="6873" y="16200"/>
                    </a:lnTo>
                    <a:lnTo>
                      <a:pt x="6873" y="15120"/>
                    </a:lnTo>
                    <a:lnTo>
                      <a:pt x="7855" y="15120"/>
                    </a:lnTo>
                    <a:lnTo>
                      <a:pt x="7855" y="14040"/>
                    </a:lnTo>
                    <a:lnTo>
                      <a:pt x="8836" y="14040"/>
                    </a:lnTo>
                    <a:lnTo>
                      <a:pt x="9818" y="12960"/>
                    </a:lnTo>
                    <a:lnTo>
                      <a:pt x="10800" y="11880"/>
                    </a:lnTo>
                    <a:lnTo>
                      <a:pt x="11782" y="10800"/>
                    </a:lnTo>
                    <a:lnTo>
                      <a:pt x="13745" y="9720"/>
                    </a:lnTo>
                    <a:lnTo>
                      <a:pt x="15709" y="8640"/>
                    </a:lnTo>
                    <a:lnTo>
                      <a:pt x="16691" y="7560"/>
                    </a:lnTo>
                    <a:lnTo>
                      <a:pt x="18655" y="6480"/>
                    </a:lnTo>
                    <a:lnTo>
                      <a:pt x="19636" y="5400"/>
                    </a:lnTo>
                    <a:lnTo>
                      <a:pt x="21600" y="4320"/>
                    </a:lnTo>
                    <a:lnTo>
                      <a:pt x="18655" y="0"/>
                    </a:lnTo>
                    <a:lnTo>
                      <a:pt x="17673" y="1080"/>
                    </a:lnTo>
                    <a:lnTo>
                      <a:pt x="15709" y="2160"/>
                    </a:lnTo>
                    <a:lnTo>
                      <a:pt x="14727" y="4320"/>
                    </a:lnTo>
                    <a:lnTo>
                      <a:pt x="12764" y="5400"/>
                    </a:lnTo>
                    <a:lnTo>
                      <a:pt x="10800" y="6480"/>
                    </a:lnTo>
                    <a:lnTo>
                      <a:pt x="9818" y="7560"/>
                    </a:lnTo>
                    <a:lnTo>
                      <a:pt x="7855" y="8640"/>
                    </a:lnTo>
                    <a:lnTo>
                      <a:pt x="6873" y="9720"/>
                    </a:lnTo>
                    <a:lnTo>
                      <a:pt x="5891" y="10800"/>
                    </a:lnTo>
                    <a:lnTo>
                      <a:pt x="4909" y="10800"/>
                    </a:lnTo>
                    <a:lnTo>
                      <a:pt x="4909" y="11880"/>
                    </a:lnTo>
                    <a:lnTo>
                      <a:pt x="3927" y="11880"/>
                    </a:lnTo>
                    <a:lnTo>
                      <a:pt x="3927" y="12960"/>
                    </a:lnTo>
                    <a:lnTo>
                      <a:pt x="2945" y="12960"/>
                    </a:lnTo>
                    <a:lnTo>
                      <a:pt x="1964" y="14040"/>
                    </a:lnTo>
                    <a:lnTo>
                      <a:pt x="1964" y="15120"/>
                    </a:lnTo>
                    <a:lnTo>
                      <a:pt x="982" y="15120"/>
                    </a:lnTo>
                    <a:lnTo>
                      <a:pt x="982" y="16200"/>
                    </a:lnTo>
                    <a:lnTo>
                      <a:pt x="982" y="17280"/>
                    </a:lnTo>
                    <a:lnTo>
                      <a:pt x="982" y="18360"/>
                    </a:lnTo>
                    <a:lnTo>
                      <a:pt x="0" y="18360"/>
                    </a:lnTo>
                    <a:lnTo>
                      <a:pt x="0" y="18360"/>
                    </a:lnTo>
                    <a:lnTo>
                      <a:pt x="0" y="19440"/>
                    </a:lnTo>
                    <a:lnTo>
                      <a:pt x="0" y="19440"/>
                    </a:lnTo>
                    <a:lnTo>
                      <a:pt x="0" y="19440"/>
                    </a:lnTo>
                    <a:lnTo>
                      <a:pt x="0" y="20520"/>
                    </a:lnTo>
                    <a:lnTo>
                      <a:pt x="0" y="2052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4909" y="205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33" name="Shape 1333"/>
              <p:cNvSpPr/>
              <p:nvPr/>
            </p:nvSpPr>
            <p:spPr>
              <a:xfrm>
                <a:off x="1533525" y="2201862"/>
                <a:ext cx="41275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1782"/>
                    </a:moveTo>
                    <a:lnTo>
                      <a:pt x="21600" y="11782"/>
                    </a:lnTo>
                    <a:lnTo>
                      <a:pt x="20769" y="11782"/>
                    </a:lnTo>
                    <a:lnTo>
                      <a:pt x="19108" y="11782"/>
                    </a:lnTo>
                    <a:lnTo>
                      <a:pt x="17446" y="9818"/>
                    </a:lnTo>
                    <a:lnTo>
                      <a:pt x="15785" y="9818"/>
                    </a:lnTo>
                    <a:lnTo>
                      <a:pt x="14123" y="9818"/>
                    </a:lnTo>
                    <a:lnTo>
                      <a:pt x="12462" y="7855"/>
                    </a:lnTo>
                    <a:lnTo>
                      <a:pt x="10800" y="7855"/>
                    </a:lnTo>
                    <a:lnTo>
                      <a:pt x="9969" y="7855"/>
                    </a:lnTo>
                    <a:lnTo>
                      <a:pt x="9138" y="5891"/>
                    </a:lnTo>
                    <a:lnTo>
                      <a:pt x="8308" y="5891"/>
                    </a:lnTo>
                    <a:lnTo>
                      <a:pt x="8308" y="5891"/>
                    </a:lnTo>
                    <a:lnTo>
                      <a:pt x="7477" y="5891"/>
                    </a:lnTo>
                    <a:lnTo>
                      <a:pt x="6646" y="5891"/>
                    </a:lnTo>
                    <a:lnTo>
                      <a:pt x="5815" y="3927"/>
                    </a:lnTo>
                    <a:lnTo>
                      <a:pt x="5815" y="3927"/>
                    </a:lnTo>
                    <a:lnTo>
                      <a:pt x="4985" y="3927"/>
                    </a:lnTo>
                    <a:lnTo>
                      <a:pt x="4985" y="1964"/>
                    </a:lnTo>
                    <a:lnTo>
                      <a:pt x="4985" y="1964"/>
                    </a:lnTo>
                    <a:lnTo>
                      <a:pt x="4154" y="1964"/>
                    </a:lnTo>
                    <a:lnTo>
                      <a:pt x="4154" y="1964"/>
                    </a:lnTo>
                    <a:lnTo>
                      <a:pt x="4154" y="0"/>
                    </a:lnTo>
                    <a:lnTo>
                      <a:pt x="4154" y="0"/>
                    </a:lnTo>
                    <a:lnTo>
                      <a:pt x="4154" y="0"/>
                    </a:lnTo>
                    <a:lnTo>
                      <a:pt x="4154" y="0"/>
                    </a:lnTo>
                    <a:lnTo>
                      <a:pt x="4154" y="0"/>
                    </a:lnTo>
                    <a:lnTo>
                      <a:pt x="4154" y="0"/>
                    </a:lnTo>
                    <a:lnTo>
                      <a:pt x="4154" y="0"/>
                    </a:lnTo>
                    <a:lnTo>
                      <a:pt x="4154" y="0"/>
                    </a:lnTo>
                    <a:lnTo>
                      <a:pt x="0" y="1964"/>
                    </a:lnTo>
                    <a:lnTo>
                      <a:pt x="0" y="1964"/>
                    </a:lnTo>
                    <a:lnTo>
                      <a:pt x="831" y="1964"/>
                    </a:lnTo>
                    <a:lnTo>
                      <a:pt x="831" y="3927"/>
                    </a:lnTo>
                    <a:lnTo>
                      <a:pt x="831" y="3927"/>
                    </a:lnTo>
                    <a:lnTo>
                      <a:pt x="831" y="5891"/>
                    </a:lnTo>
                    <a:lnTo>
                      <a:pt x="831" y="5891"/>
                    </a:lnTo>
                    <a:lnTo>
                      <a:pt x="1662" y="5891"/>
                    </a:lnTo>
                    <a:lnTo>
                      <a:pt x="1662" y="7855"/>
                    </a:lnTo>
                    <a:lnTo>
                      <a:pt x="1662" y="7855"/>
                    </a:lnTo>
                    <a:lnTo>
                      <a:pt x="2492" y="9818"/>
                    </a:lnTo>
                    <a:lnTo>
                      <a:pt x="3323" y="9818"/>
                    </a:lnTo>
                    <a:lnTo>
                      <a:pt x="3323" y="9818"/>
                    </a:lnTo>
                    <a:lnTo>
                      <a:pt x="4154" y="11782"/>
                    </a:lnTo>
                    <a:lnTo>
                      <a:pt x="4985" y="11782"/>
                    </a:lnTo>
                    <a:lnTo>
                      <a:pt x="5815" y="11782"/>
                    </a:lnTo>
                    <a:lnTo>
                      <a:pt x="5815" y="13745"/>
                    </a:lnTo>
                    <a:lnTo>
                      <a:pt x="6646" y="13745"/>
                    </a:lnTo>
                    <a:lnTo>
                      <a:pt x="7477" y="13745"/>
                    </a:lnTo>
                    <a:lnTo>
                      <a:pt x="8308" y="13745"/>
                    </a:lnTo>
                    <a:lnTo>
                      <a:pt x="9138" y="15709"/>
                    </a:lnTo>
                    <a:lnTo>
                      <a:pt x="10800" y="15709"/>
                    </a:lnTo>
                    <a:lnTo>
                      <a:pt x="11631" y="17673"/>
                    </a:lnTo>
                    <a:lnTo>
                      <a:pt x="13292" y="17673"/>
                    </a:lnTo>
                    <a:lnTo>
                      <a:pt x="14954" y="17673"/>
                    </a:lnTo>
                    <a:lnTo>
                      <a:pt x="16615" y="19636"/>
                    </a:lnTo>
                    <a:lnTo>
                      <a:pt x="18277" y="19636"/>
                    </a:lnTo>
                    <a:lnTo>
                      <a:pt x="19938" y="19636"/>
                    </a:lnTo>
                    <a:lnTo>
                      <a:pt x="20769" y="21600"/>
                    </a:lnTo>
                    <a:lnTo>
                      <a:pt x="21600" y="21600"/>
                    </a:lnTo>
                    <a:lnTo>
                      <a:pt x="21600" y="1178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34" name="Shape 1334"/>
              <p:cNvSpPr/>
              <p:nvPr/>
            </p:nvSpPr>
            <p:spPr>
              <a:xfrm>
                <a:off x="1574800" y="2211387"/>
                <a:ext cx="39688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200"/>
                    </a:moveTo>
                    <a:lnTo>
                      <a:pt x="21600" y="19200"/>
                    </a:lnTo>
                    <a:lnTo>
                      <a:pt x="21600" y="19200"/>
                    </a:lnTo>
                    <a:lnTo>
                      <a:pt x="21600" y="19200"/>
                    </a:lnTo>
                    <a:lnTo>
                      <a:pt x="21600" y="16800"/>
                    </a:lnTo>
                    <a:lnTo>
                      <a:pt x="20736" y="16800"/>
                    </a:lnTo>
                    <a:lnTo>
                      <a:pt x="20736" y="14400"/>
                    </a:lnTo>
                    <a:lnTo>
                      <a:pt x="20736" y="14400"/>
                    </a:lnTo>
                    <a:lnTo>
                      <a:pt x="20736" y="14400"/>
                    </a:lnTo>
                    <a:lnTo>
                      <a:pt x="19872" y="14400"/>
                    </a:lnTo>
                    <a:lnTo>
                      <a:pt x="19872" y="12000"/>
                    </a:lnTo>
                    <a:lnTo>
                      <a:pt x="19008" y="12000"/>
                    </a:lnTo>
                    <a:lnTo>
                      <a:pt x="19008" y="9600"/>
                    </a:lnTo>
                    <a:lnTo>
                      <a:pt x="18144" y="9600"/>
                    </a:lnTo>
                    <a:lnTo>
                      <a:pt x="17280" y="9600"/>
                    </a:lnTo>
                    <a:lnTo>
                      <a:pt x="17280" y="7200"/>
                    </a:lnTo>
                    <a:lnTo>
                      <a:pt x="16416" y="7200"/>
                    </a:lnTo>
                    <a:lnTo>
                      <a:pt x="15552" y="7200"/>
                    </a:lnTo>
                    <a:lnTo>
                      <a:pt x="14688" y="7200"/>
                    </a:lnTo>
                    <a:lnTo>
                      <a:pt x="13824" y="7200"/>
                    </a:lnTo>
                    <a:lnTo>
                      <a:pt x="13824" y="4800"/>
                    </a:lnTo>
                    <a:lnTo>
                      <a:pt x="12960" y="4800"/>
                    </a:lnTo>
                    <a:lnTo>
                      <a:pt x="11232" y="4800"/>
                    </a:lnTo>
                    <a:lnTo>
                      <a:pt x="9504" y="4800"/>
                    </a:lnTo>
                    <a:lnTo>
                      <a:pt x="7776" y="2400"/>
                    </a:lnTo>
                    <a:lnTo>
                      <a:pt x="6048" y="2400"/>
                    </a:lnTo>
                    <a:lnTo>
                      <a:pt x="4320" y="2400"/>
                    </a:lnTo>
                    <a:lnTo>
                      <a:pt x="3456" y="2400"/>
                    </a:lnTo>
                    <a:lnTo>
                      <a:pt x="1728" y="2400"/>
                    </a:lnTo>
                    <a:lnTo>
                      <a:pt x="0" y="0"/>
                    </a:lnTo>
                    <a:lnTo>
                      <a:pt x="0" y="12000"/>
                    </a:lnTo>
                    <a:lnTo>
                      <a:pt x="864" y="12000"/>
                    </a:lnTo>
                    <a:lnTo>
                      <a:pt x="2592" y="12000"/>
                    </a:lnTo>
                    <a:lnTo>
                      <a:pt x="4320" y="12000"/>
                    </a:lnTo>
                    <a:lnTo>
                      <a:pt x="6048" y="14400"/>
                    </a:lnTo>
                    <a:lnTo>
                      <a:pt x="7776" y="14400"/>
                    </a:lnTo>
                    <a:lnTo>
                      <a:pt x="9504" y="14400"/>
                    </a:lnTo>
                    <a:lnTo>
                      <a:pt x="10368" y="14400"/>
                    </a:lnTo>
                    <a:lnTo>
                      <a:pt x="12096" y="14400"/>
                    </a:lnTo>
                    <a:lnTo>
                      <a:pt x="12960" y="14400"/>
                    </a:lnTo>
                    <a:lnTo>
                      <a:pt x="13824" y="16800"/>
                    </a:lnTo>
                    <a:lnTo>
                      <a:pt x="13824" y="16800"/>
                    </a:lnTo>
                    <a:lnTo>
                      <a:pt x="14688" y="16800"/>
                    </a:lnTo>
                    <a:lnTo>
                      <a:pt x="15552" y="16800"/>
                    </a:lnTo>
                    <a:lnTo>
                      <a:pt x="15552" y="16800"/>
                    </a:lnTo>
                    <a:lnTo>
                      <a:pt x="16416" y="19200"/>
                    </a:lnTo>
                    <a:lnTo>
                      <a:pt x="16416" y="19200"/>
                    </a:lnTo>
                    <a:lnTo>
                      <a:pt x="17280" y="19200"/>
                    </a:lnTo>
                    <a:lnTo>
                      <a:pt x="17280" y="19200"/>
                    </a:lnTo>
                    <a:lnTo>
                      <a:pt x="17280" y="21600"/>
                    </a:lnTo>
                    <a:lnTo>
                      <a:pt x="18144" y="21600"/>
                    </a:lnTo>
                    <a:lnTo>
                      <a:pt x="18144" y="21600"/>
                    </a:lnTo>
                    <a:lnTo>
                      <a:pt x="18144" y="21600"/>
                    </a:lnTo>
                    <a:lnTo>
                      <a:pt x="18144" y="21600"/>
                    </a:lnTo>
                    <a:lnTo>
                      <a:pt x="18144" y="21600"/>
                    </a:lnTo>
                    <a:lnTo>
                      <a:pt x="18144" y="21600"/>
                    </a:lnTo>
                    <a:lnTo>
                      <a:pt x="18144" y="21600"/>
                    </a:lnTo>
                    <a:lnTo>
                      <a:pt x="18144" y="21600"/>
                    </a:lnTo>
                    <a:lnTo>
                      <a:pt x="18144" y="21600"/>
                    </a:lnTo>
                    <a:lnTo>
                      <a:pt x="18144" y="21600"/>
                    </a:lnTo>
                    <a:lnTo>
                      <a:pt x="21600" y="19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35" name="Shape 1335"/>
              <p:cNvSpPr/>
              <p:nvPr/>
            </p:nvSpPr>
            <p:spPr>
              <a:xfrm>
                <a:off x="1581150" y="2224087"/>
                <a:ext cx="33338" cy="317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57" y="21600"/>
                    </a:moveTo>
                    <a:lnTo>
                      <a:pt x="2057" y="21600"/>
                    </a:lnTo>
                    <a:lnTo>
                      <a:pt x="4114" y="20520"/>
                    </a:lnTo>
                    <a:lnTo>
                      <a:pt x="5143" y="19440"/>
                    </a:lnTo>
                    <a:lnTo>
                      <a:pt x="7200" y="18360"/>
                    </a:lnTo>
                    <a:lnTo>
                      <a:pt x="8229" y="17280"/>
                    </a:lnTo>
                    <a:lnTo>
                      <a:pt x="10286" y="16200"/>
                    </a:lnTo>
                    <a:lnTo>
                      <a:pt x="12343" y="15120"/>
                    </a:lnTo>
                    <a:lnTo>
                      <a:pt x="13371" y="12960"/>
                    </a:lnTo>
                    <a:lnTo>
                      <a:pt x="15429" y="11880"/>
                    </a:lnTo>
                    <a:lnTo>
                      <a:pt x="15429" y="11880"/>
                    </a:lnTo>
                    <a:lnTo>
                      <a:pt x="16457" y="10800"/>
                    </a:lnTo>
                    <a:lnTo>
                      <a:pt x="17486" y="9720"/>
                    </a:lnTo>
                    <a:lnTo>
                      <a:pt x="17486" y="9720"/>
                    </a:lnTo>
                    <a:lnTo>
                      <a:pt x="18514" y="8640"/>
                    </a:lnTo>
                    <a:lnTo>
                      <a:pt x="18514" y="8640"/>
                    </a:lnTo>
                    <a:lnTo>
                      <a:pt x="19543" y="7560"/>
                    </a:lnTo>
                    <a:lnTo>
                      <a:pt x="19543" y="6480"/>
                    </a:lnTo>
                    <a:lnTo>
                      <a:pt x="20571" y="6480"/>
                    </a:lnTo>
                    <a:lnTo>
                      <a:pt x="20571" y="5400"/>
                    </a:ln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21600" y="3240"/>
                    </a:lnTo>
                    <a:lnTo>
                      <a:pt x="21600" y="3240"/>
                    </a:lnTo>
                    <a:lnTo>
                      <a:pt x="21600" y="2160"/>
                    </a:lnTo>
                    <a:lnTo>
                      <a:pt x="21600" y="2160"/>
                    </a:lnTo>
                    <a:lnTo>
                      <a:pt x="21600" y="2160"/>
                    </a:lnTo>
                    <a:lnTo>
                      <a:pt x="21600" y="1080"/>
                    </a:lnTo>
                    <a:lnTo>
                      <a:pt x="21600" y="1080"/>
                    </a:lnTo>
                    <a:lnTo>
                      <a:pt x="21600" y="0"/>
                    </a:lnTo>
                    <a:lnTo>
                      <a:pt x="17486" y="1080"/>
                    </a:lnTo>
                    <a:lnTo>
                      <a:pt x="17486" y="1080"/>
                    </a:lnTo>
                    <a:lnTo>
                      <a:pt x="17486" y="2160"/>
                    </a:lnTo>
                    <a:lnTo>
                      <a:pt x="17486" y="2160"/>
                    </a:lnTo>
                    <a:lnTo>
                      <a:pt x="17486" y="2160"/>
                    </a:lnTo>
                    <a:lnTo>
                      <a:pt x="17486" y="2160"/>
                    </a:lnTo>
                    <a:lnTo>
                      <a:pt x="17486" y="2160"/>
                    </a:lnTo>
                    <a:lnTo>
                      <a:pt x="17486" y="2160"/>
                    </a:lnTo>
                    <a:lnTo>
                      <a:pt x="17486" y="2160"/>
                    </a:lnTo>
                    <a:lnTo>
                      <a:pt x="17486" y="3240"/>
                    </a:lnTo>
                    <a:lnTo>
                      <a:pt x="17486" y="3240"/>
                    </a:lnTo>
                    <a:lnTo>
                      <a:pt x="16457" y="3240"/>
                    </a:lnTo>
                    <a:lnTo>
                      <a:pt x="16457" y="4320"/>
                    </a:lnTo>
                    <a:lnTo>
                      <a:pt x="16457" y="4320"/>
                    </a:lnTo>
                    <a:lnTo>
                      <a:pt x="15429" y="5400"/>
                    </a:lnTo>
                    <a:lnTo>
                      <a:pt x="15429" y="5400"/>
                    </a:lnTo>
                    <a:lnTo>
                      <a:pt x="14400" y="6480"/>
                    </a:lnTo>
                    <a:lnTo>
                      <a:pt x="14400" y="6480"/>
                    </a:lnTo>
                    <a:lnTo>
                      <a:pt x="13371" y="7560"/>
                    </a:lnTo>
                    <a:lnTo>
                      <a:pt x="13371" y="7560"/>
                    </a:lnTo>
                    <a:lnTo>
                      <a:pt x="12343" y="8640"/>
                    </a:lnTo>
                    <a:lnTo>
                      <a:pt x="11314" y="9720"/>
                    </a:lnTo>
                    <a:lnTo>
                      <a:pt x="9257" y="10800"/>
                    </a:lnTo>
                    <a:lnTo>
                      <a:pt x="8229" y="11880"/>
                    </a:lnTo>
                    <a:lnTo>
                      <a:pt x="6171" y="12960"/>
                    </a:lnTo>
                    <a:lnTo>
                      <a:pt x="5143" y="14040"/>
                    </a:lnTo>
                    <a:lnTo>
                      <a:pt x="3086" y="15120"/>
                    </a:lnTo>
                    <a:lnTo>
                      <a:pt x="1029" y="16200"/>
                    </a:lnTo>
                    <a:lnTo>
                      <a:pt x="0" y="17280"/>
                    </a:lnTo>
                    <a:lnTo>
                      <a:pt x="0" y="17280"/>
                    </a:lnTo>
                    <a:lnTo>
                      <a:pt x="2057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36" name="Shape 1336"/>
              <p:cNvSpPr/>
              <p:nvPr/>
            </p:nvSpPr>
            <p:spPr>
              <a:xfrm>
                <a:off x="1550987" y="2249487"/>
                <a:ext cx="33338" cy="317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143" y="20520"/>
                    </a:moveTo>
                    <a:lnTo>
                      <a:pt x="5143" y="20520"/>
                    </a:lnTo>
                    <a:lnTo>
                      <a:pt x="4114" y="20520"/>
                    </a:lnTo>
                    <a:lnTo>
                      <a:pt x="4114" y="20520"/>
                    </a:lnTo>
                    <a:lnTo>
                      <a:pt x="4114" y="19440"/>
                    </a:lnTo>
                    <a:lnTo>
                      <a:pt x="4114" y="19440"/>
                    </a:lnTo>
                    <a:lnTo>
                      <a:pt x="4114" y="19440"/>
                    </a:lnTo>
                    <a:lnTo>
                      <a:pt x="5143" y="19440"/>
                    </a:lnTo>
                    <a:lnTo>
                      <a:pt x="5143" y="19440"/>
                    </a:lnTo>
                    <a:lnTo>
                      <a:pt x="5143" y="19440"/>
                    </a:lnTo>
                    <a:lnTo>
                      <a:pt x="5143" y="18360"/>
                    </a:lnTo>
                    <a:lnTo>
                      <a:pt x="5143" y="18360"/>
                    </a:lnTo>
                    <a:lnTo>
                      <a:pt x="5143" y="18360"/>
                    </a:lnTo>
                    <a:lnTo>
                      <a:pt x="5143" y="17280"/>
                    </a:lnTo>
                    <a:lnTo>
                      <a:pt x="6171" y="17280"/>
                    </a:lnTo>
                    <a:lnTo>
                      <a:pt x="6171" y="16200"/>
                    </a:lnTo>
                    <a:lnTo>
                      <a:pt x="7200" y="16200"/>
                    </a:lnTo>
                    <a:lnTo>
                      <a:pt x="7200" y="15120"/>
                    </a:lnTo>
                    <a:lnTo>
                      <a:pt x="8229" y="15120"/>
                    </a:lnTo>
                    <a:lnTo>
                      <a:pt x="8229" y="14040"/>
                    </a:lnTo>
                    <a:lnTo>
                      <a:pt x="9257" y="14040"/>
                    </a:lnTo>
                    <a:lnTo>
                      <a:pt x="9257" y="12960"/>
                    </a:lnTo>
                    <a:lnTo>
                      <a:pt x="11314" y="11880"/>
                    </a:lnTo>
                    <a:lnTo>
                      <a:pt x="12343" y="10800"/>
                    </a:lnTo>
                    <a:lnTo>
                      <a:pt x="14400" y="9720"/>
                    </a:lnTo>
                    <a:lnTo>
                      <a:pt x="15429" y="8640"/>
                    </a:lnTo>
                    <a:lnTo>
                      <a:pt x="17486" y="7560"/>
                    </a:lnTo>
                    <a:lnTo>
                      <a:pt x="18514" y="6480"/>
                    </a:lnTo>
                    <a:lnTo>
                      <a:pt x="20571" y="5400"/>
                    </a:lnTo>
                    <a:lnTo>
                      <a:pt x="21600" y="4320"/>
                    </a:lnTo>
                    <a:lnTo>
                      <a:pt x="19543" y="0"/>
                    </a:lnTo>
                    <a:lnTo>
                      <a:pt x="18514" y="1080"/>
                    </a:lnTo>
                    <a:lnTo>
                      <a:pt x="16457" y="2160"/>
                    </a:lnTo>
                    <a:lnTo>
                      <a:pt x="14400" y="3240"/>
                    </a:lnTo>
                    <a:lnTo>
                      <a:pt x="13371" y="4320"/>
                    </a:lnTo>
                    <a:lnTo>
                      <a:pt x="11314" y="6480"/>
                    </a:lnTo>
                    <a:lnTo>
                      <a:pt x="10286" y="7560"/>
                    </a:lnTo>
                    <a:lnTo>
                      <a:pt x="8229" y="8640"/>
                    </a:lnTo>
                    <a:lnTo>
                      <a:pt x="7200" y="9720"/>
                    </a:lnTo>
                    <a:lnTo>
                      <a:pt x="6171" y="10800"/>
                    </a:lnTo>
                    <a:lnTo>
                      <a:pt x="5143" y="10800"/>
                    </a:lnTo>
                    <a:lnTo>
                      <a:pt x="5143" y="11880"/>
                    </a:lnTo>
                    <a:lnTo>
                      <a:pt x="4114" y="11880"/>
                    </a:lnTo>
                    <a:lnTo>
                      <a:pt x="3086" y="12960"/>
                    </a:lnTo>
                    <a:lnTo>
                      <a:pt x="3086" y="12960"/>
                    </a:lnTo>
                    <a:lnTo>
                      <a:pt x="2057" y="14040"/>
                    </a:lnTo>
                    <a:lnTo>
                      <a:pt x="2057" y="15120"/>
                    </a:lnTo>
                    <a:lnTo>
                      <a:pt x="1029" y="16200"/>
                    </a:lnTo>
                    <a:lnTo>
                      <a:pt x="1029" y="16200"/>
                    </a:lnTo>
                    <a:lnTo>
                      <a:pt x="1029" y="17280"/>
                    </a:lnTo>
                    <a:lnTo>
                      <a:pt x="0" y="18360"/>
                    </a:lnTo>
                    <a:lnTo>
                      <a:pt x="0" y="18360"/>
                    </a:lnTo>
                    <a:lnTo>
                      <a:pt x="0" y="18360"/>
                    </a:lnTo>
                    <a:lnTo>
                      <a:pt x="0" y="19440"/>
                    </a:lnTo>
                    <a:lnTo>
                      <a:pt x="0" y="19440"/>
                    </a:lnTo>
                    <a:lnTo>
                      <a:pt x="0" y="20520"/>
                    </a:lnTo>
                    <a:lnTo>
                      <a:pt x="0" y="20520"/>
                    </a:lnTo>
                    <a:lnTo>
                      <a:pt x="0" y="2052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5143" y="205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37" name="Shape 1337"/>
              <p:cNvSpPr/>
              <p:nvPr/>
            </p:nvSpPr>
            <p:spPr>
              <a:xfrm>
                <a:off x="1550987" y="2279650"/>
                <a:ext cx="41276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3745"/>
                    </a:moveTo>
                    <a:lnTo>
                      <a:pt x="21600" y="13745"/>
                    </a:lnTo>
                    <a:lnTo>
                      <a:pt x="19938" y="11782"/>
                    </a:lnTo>
                    <a:lnTo>
                      <a:pt x="18277" y="11782"/>
                    </a:lnTo>
                    <a:lnTo>
                      <a:pt x="16615" y="11782"/>
                    </a:lnTo>
                    <a:lnTo>
                      <a:pt x="14954" y="9818"/>
                    </a:lnTo>
                    <a:lnTo>
                      <a:pt x="13292" y="9818"/>
                    </a:lnTo>
                    <a:lnTo>
                      <a:pt x="11631" y="9818"/>
                    </a:lnTo>
                    <a:lnTo>
                      <a:pt x="10800" y="7855"/>
                    </a:lnTo>
                    <a:lnTo>
                      <a:pt x="10800" y="7855"/>
                    </a:lnTo>
                    <a:lnTo>
                      <a:pt x="9969" y="7855"/>
                    </a:lnTo>
                    <a:lnTo>
                      <a:pt x="9138" y="7855"/>
                    </a:lnTo>
                    <a:lnTo>
                      <a:pt x="8308" y="7855"/>
                    </a:lnTo>
                    <a:lnTo>
                      <a:pt x="7477" y="5891"/>
                    </a:lnTo>
                    <a:lnTo>
                      <a:pt x="7477" y="5891"/>
                    </a:lnTo>
                    <a:lnTo>
                      <a:pt x="6646" y="5891"/>
                    </a:lnTo>
                    <a:lnTo>
                      <a:pt x="6646" y="5891"/>
                    </a:lnTo>
                    <a:lnTo>
                      <a:pt x="5815" y="3927"/>
                    </a:lnTo>
                    <a:lnTo>
                      <a:pt x="5815" y="3927"/>
                    </a:lnTo>
                    <a:lnTo>
                      <a:pt x="4985" y="3927"/>
                    </a:lnTo>
                    <a:lnTo>
                      <a:pt x="4985" y="3927"/>
                    </a:lnTo>
                    <a:lnTo>
                      <a:pt x="4154" y="1964"/>
                    </a:lnTo>
                    <a:lnTo>
                      <a:pt x="4154" y="1964"/>
                    </a:lnTo>
                    <a:lnTo>
                      <a:pt x="4154" y="1964"/>
                    </a:lnTo>
                    <a:lnTo>
                      <a:pt x="4154" y="1964"/>
                    </a:lnTo>
                    <a:lnTo>
                      <a:pt x="4154" y="1964"/>
                    </a:lnTo>
                    <a:lnTo>
                      <a:pt x="4154" y="0"/>
                    </a:lnTo>
                    <a:lnTo>
                      <a:pt x="4154" y="0"/>
                    </a:lnTo>
                    <a:lnTo>
                      <a:pt x="4154" y="0"/>
                    </a:lnTo>
                    <a:lnTo>
                      <a:pt x="4154" y="0"/>
                    </a:lnTo>
                    <a:lnTo>
                      <a:pt x="4154" y="0"/>
                    </a:lnTo>
                    <a:lnTo>
                      <a:pt x="4154" y="0"/>
                    </a:lnTo>
                    <a:lnTo>
                      <a:pt x="0" y="1964"/>
                    </a:lnTo>
                    <a:lnTo>
                      <a:pt x="0" y="1964"/>
                    </a:lnTo>
                    <a:lnTo>
                      <a:pt x="0" y="3927"/>
                    </a:lnTo>
                    <a:lnTo>
                      <a:pt x="831" y="3927"/>
                    </a:lnTo>
                    <a:lnTo>
                      <a:pt x="831" y="3927"/>
                    </a:lnTo>
                    <a:lnTo>
                      <a:pt x="831" y="5891"/>
                    </a:lnTo>
                    <a:lnTo>
                      <a:pt x="831" y="5891"/>
                    </a:lnTo>
                    <a:lnTo>
                      <a:pt x="831" y="5891"/>
                    </a:lnTo>
                    <a:lnTo>
                      <a:pt x="1662" y="7855"/>
                    </a:lnTo>
                    <a:lnTo>
                      <a:pt x="1662" y="7855"/>
                    </a:lnTo>
                    <a:lnTo>
                      <a:pt x="2492" y="9818"/>
                    </a:lnTo>
                    <a:lnTo>
                      <a:pt x="2492" y="9818"/>
                    </a:lnTo>
                    <a:lnTo>
                      <a:pt x="3323" y="9818"/>
                    </a:lnTo>
                    <a:lnTo>
                      <a:pt x="4154" y="11782"/>
                    </a:lnTo>
                    <a:lnTo>
                      <a:pt x="4154" y="11782"/>
                    </a:lnTo>
                    <a:lnTo>
                      <a:pt x="4985" y="13745"/>
                    </a:lnTo>
                    <a:lnTo>
                      <a:pt x="5815" y="13745"/>
                    </a:lnTo>
                    <a:lnTo>
                      <a:pt x="5815" y="13745"/>
                    </a:lnTo>
                    <a:lnTo>
                      <a:pt x="6646" y="15709"/>
                    </a:lnTo>
                    <a:lnTo>
                      <a:pt x="7477" y="15709"/>
                    </a:lnTo>
                    <a:lnTo>
                      <a:pt x="8308" y="15709"/>
                    </a:lnTo>
                    <a:lnTo>
                      <a:pt x="9138" y="15709"/>
                    </a:lnTo>
                    <a:lnTo>
                      <a:pt x="9969" y="17673"/>
                    </a:lnTo>
                    <a:lnTo>
                      <a:pt x="10800" y="17673"/>
                    </a:lnTo>
                    <a:lnTo>
                      <a:pt x="10800" y="17673"/>
                    </a:lnTo>
                    <a:lnTo>
                      <a:pt x="12462" y="17673"/>
                    </a:lnTo>
                    <a:lnTo>
                      <a:pt x="14123" y="19636"/>
                    </a:lnTo>
                    <a:lnTo>
                      <a:pt x="15785" y="19636"/>
                    </a:lnTo>
                    <a:lnTo>
                      <a:pt x="17446" y="19636"/>
                    </a:lnTo>
                    <a:lnTo>
                      <a:pt x="19938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1374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38" name="Shape 1338"/>
              <p:cNvSpPr/>
              <p:nvPr/>
            </p:nvSpPr>
            <p:spPr>
              <a:xfrm>
                <a:off x="1592262" y="2290762"/>
                <a:ext cx="39688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636"/>
                    </a:moveTo>
                    <a:lnTo>
                      <a:pt x="21600" y="19636"/>
                    </a:lnTo>
                    <a:lnTo>
                      <a:pt x="21600" y="17673"/>
                    </a:lnTo>
                    <a:lnTo>
                      <a:pt x="21600" y="17673"/>
                    </a:lnTo>
                    <a:lnTo>
                      <a:pt x="21600" y="17673"/>
                    </a:lnTo>
                    <a:lnTo>
                      <a:pt x="21600" y="15709"/>
                    </a:lnTo>
                    <a:lnTo>
                      <a:pt x="21600" y="15709"/>
                    </a:lnTo>
                    <a:lnTo>
                      <a:pt x="20736" y="15709"/>
                    </a:lnTo>
                    <a:lnTo>
                      <a:pt x="20736" y="13745"/>
                    </a:lnTo>
                    <a:lnTo>
                      <a:pt x="20736" y="13745"/>
                    </a:lnTo>
                    <a:lnTo>
                      <a:pt x="20736" y="11782"/>
                    </a:lnTo>
                    <a:lnTo>
                      <a:pt x="19872" y="11782"/>
                    </a:lnTo>
                    <a:lnTo>
                      <a:pt x="19008" y="9818"/>
                    </a:lnTo>
                    <a:lnTo>
                      <a:pt x="19008" y="9818"/>
                    </a:lnTo>
                    <a:lnTo>
                      <a:pt x="18144" y="7855"/>
                    </a:lnTo>
                    <a:lnTo>
                      <a:pt x="18144" y="7855"/>
                    </a:lnTo>
                    <a:lnTo>
                      <a:pt x="17280" y="7855"/>
                    </a:lnTo>
                    <a:lnTo>
                      <a:pt x="16416" y="5891"/>
                    </a:lnTo>
                    <a:lnTo>
                      <a:pt x="15552" y="5891"/>
                    </a:lnTo>
                    <a:lnTo>
                      <a:pt x="14688" y="5891"/>
                    </a:lnTo>
                    <a:lnTo>
                      <a:pt x="14688" y="5891"/>
                    </a:lnTo>
                    <a:lnTo>
                      <a:pt x="13824" y="3927"/>
                    </a:lnTo>
                    <a:lnTo>
                      <a:pt x="12960" y="3927"/>
                    </a:lnTo>
                    <a:lnTo>
                      <a:pt x="12096" y="3927"/>
                    </a:lnTo>
                    <a:lnTo>
                      <a:pt x="11232" y="3927"/>
                    </a:lnTo>
                    <a:lnTo>
                      <a:pt x="10368" y="3927"/>
                    </a:lnTo>
                    <a:lnTo>
                      <a:pt x="8640" y="1964"/>
                    </a:lnTo>
                    <a:lnTo>
                      <a:pt x="6912" y="1964"/>
                    </a:lnTo>
                    <a:lnTo>
                      <a:pt x="5184" y="1964"/>
                    </a:lnTo>
                    <a:lnTo>
                      <a:pt x="3456" y="0"/>
                    </a:lnTo>
                    <a:lnTo>
                      <a:pt x="1728" y="0"/>
                    </a:lnTo>
                    <a:lnTo>
                      <a:pt x="0" y="0"/>
                    </a:lnTo>
                    <a:lnTo>
                      <a:pt x="0" y="7855"/>
                    </a:lnTo>
                    <a:lnTo>
                      <a:pt x="1728" y="7855"/>
                    </a:lnTo>
                    <a:lnTo>
                      <a:pt x="3456" y="7855"/>
                    </a:lnTo>
                    <a:lnTo>
                      <a:pt x="5184" y="9818"/>
                    </a:lnTo>
                    <a:lnTo>
                      <a:pt x="6912" y="9818"/>
                    </a:lnTo>
                    <a:lnTo>
                      <a:pt x="8640" y="9818"/>
                    </a:lnTo>
                    <a:lnTo>
                      <a:pt x="9504" y="11782"/>
                    </a:lnTo>
                    <a:lnTo>
                      <a:pt x="10368" y="11782"/>
                    </a:lnTo>
                    <a:lnTo>
                      <a:pt x="11232" y="11782"/>
                    </a:lnTo>
                    <a:lnTo>
                      <a:pt x="12096" y="11782"/>
                    </a:lnTo>
                    <a:lnTo>
                      <a:pt x="12960" y="13745"/>
                    </a:lnTo>
                    <a:lnTo>
                      <a:pt x="12960" y="13745"/>
                    </a:lnTo>
                    <a:lnTo>
                      <a:pt x="13824" y="13745"/>
                    </a:lnTo>
                    <a:lnTo>
                      <a:pt x="14688" y="13745"/>
                    </a:lnTo>
                    <a:lnTo>
                      <a:pt x="14688" y="13745"/>
                    </a:lnTo>
                    <a:lnTo>
                      <a:pt x="15552" y="15709"/>
                    </a:lnTo>
                    <a:lnTo>
                      <a:pt x="16416" y="15709"/>
                    </a:lnTo>
                    <a:lnTo>
                      <a:pt x="16416" y="15709"/>
                    </a:lnTo>
                    <a:lnTo>
                      <a:pt x="16416" y="15709"/>
                    </a:lnTo>
                    <a:lnTo>
                      <a:pt x="17280" y="17673"/>
                    </a:lnTo>
                    <a:lnTo>
                      <a:pt x="17280" y="17673"/>
                    </a:lnTo>
                    <a:lnTo>
                      <a:pt x="18144" y="17673"/>
                    </a:lnTo>
                    <a:lnTo>
                      <a:pt x="18144" y="19636"/>
                    </a:lnTo>
                    <a:lnTo>
                      <a:pt x="18144" y="19636"/>
                    </a:lnTo>
                    <a:lnTo>
                      <a:pt x="18144" y="19636"/>
                    </a:lnTo>
                    <a:lnTo>
                      <a:pt x="18144" y="19636"/>
                    </a:lnTo>
                    <a:lnTo>
                      <a:pt x="18144" y="19636"/>
                    </a:lnTo>
                    <a:lnTo>
                      <a:pt x="18144" y="19636"/>
                    </a:lnTo>
                    <a:lnTo>
                      <a:pt x="18144" y="19636"/>
                    </a:lnTo>
                    <a:lnTo>
                      <a:pt x="18144" y="19636"/>
                    </a:lnTo>
                    <a:lnTo>
                      <a:pt x="18144" y="21600"/>
                    </a:lnTo>
                    <a:lnTo>
                      <a:pt x="18144" y="21600"/>
                    </a:lnTo>
                    <a:lnTo>
                      <a:pt x="21600" y="1963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39" name="Shape 1339"/>
              <p:cNvSpPr/>
              <p:nvPr/>
            </p:nvSpPr>
            <p:spPr>
              <a:xfrm>
                <a:off x="1598612" y="2306637"/>
                <a:ext cx="33338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086" y="21600"/>
                    </a:moveTo>
                    <a:lnTo>
                      <a:pt x="3086" y="21600"/>
                    </a:lnTo>
                    <a:lnTo>
                      <a:pt x="4114" y="20463"/>
                    </a:lnTo>
                    <a:lnTo>
                      <a:pt x="6171" y="19326"/>
                    </a:lnTo>
                    <a:lnTo>
                      <a:pt x="7200" y="18189"/>
                    </a:lnTo>
                    <a:lnTo>
                      <a:pt x="9257" y="17053"/>
                    </a:lnTo>
                    <a:lnTo>
                      <a:pt x="11314" y="15916"/>
                    </a:lnTo>
                    <a:lnTo>
                      <a:pt x="12343" y="14779"/>
                    </a:lnTo>
                    <a:lnTo>
                      <a:pt x="14400" y="13642"/>
                    </a:lnTo>
                    <a:lnTo>
                      <a:pt x="15429" y="12505"/>
                    </a:lnTo>
                    <a:lnTo>
                      <a:pt x="16457" y="11368"/>
                    </a:lnTo>
                    <a:lnTo>
                      <a:pt x="17486" y="10232"/>
                    </a:lnTo>
                    <a:lnTo>
                      <a:pt x="17486" y="10232"/>
                    </a:lnTo>
                    <a:lnTo>
                      <a:pt x="18514" y="9095"/>
                    </a:lnTo>
                    <a:lnTo>
                      <a:pt x="18514" y="7958"/>
                    </a:lnTo>
                    <a:lnTo>
                      <a:pt x="19543" y="7958"/>
                    </a:lnTo>
                    <a:lnTo>
                      <a:pt x="19543" y="6821"/>
                    </a:lnTo>
                    <a:lnTo>
                      <a:pt x="20571" y="6821"/>
                    </a:lnTo>
                    <a:lnTo>
                      <a:pt x="20571" y="5684"/>
                    </a:lnTo>
                    <a:lnTo>
                      <a:pt x="21600" y="4547"/>
                    </a:lnTo>
                    <a:lnTo>
                      <a:pt x="21600" y="4547"/>
                    </a:lnTo>
                    <a:lnTo>
                      <a:pt x="21600" y="3411"/>
                    </a:lnTo>
                    <a:lnTo>
                      <a:pt x="21600" y="3411"/>
                    </a:lnTo>
                    <a:lnTo>
                      <a:pt x="21600" y="2274"/>
                    </a:lnTo>
                    <a:lnTo>
                      <a:pt x="21600" y="2274"/>
                    </a:lnTo>
                    <a:lnTo>
                      <a:pt x="21600" y="1137"/>
                    </a:lnTo>
                    <a:lnTo>
                      <a:pt x="21600" y="1137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7486" y="1137"/>
                    </a:lnTo>
                    <a:lnTo>
                      <a:pt x="17486" y="1137"/>
                    </a:lnTo>
                    <a:lnTo>
                      <a:pt x="17486" y="1137"/>
                    </a:lnTo>
                    <a:lnTo>
                      <a:pt x="17486" y="1137"/>
                    </a:lnTo>
                    <a:lnTo>
                      <a:pt x="17486" y="1137"/>
                    </a:lnTo>
                    <a:lnTo>
                      <a:pt x="17486" y="1137"/>
                    </a:lnTo>
                    <a:lnTo>
                      <a:pt x="17486" y="1137"/>
                    </a:lnTo>
                    <a:lnTo>
                      <a:pt x="17486" y="1137"/>
                    </a:lnTo>
                    <a:lnTo>
                      <a:pt x="17486" y="1137"/>
                    </a:lnTo>
                    <a:lnTo>
                      <a:pt x="17486" y="2274"/>
                    </a:lnTo>
                    <a:lnTo>
                      <a:pt x="17486" y="2274"/>
                    </a:lnTo>
                    <a:lnTo>
                      <a:pt x="17486" y="3411"/>
                    </a:lnTo>
                    <a:lnTo>
                      <a:pt x="16457" y="3411"/>
                    </a:lnTo>
                    <a:lnTo>
                      <a:pt x="16457" y="4547"/>
                    </a:lnTo>
                    <a:lnTo>
                      <a:pt x="16457" y="4547"/>
                    </a:lnTo>
                    <a:lnTo>
                      <a:pt x="15429" y="5684"/>
                    </a:lnTo>
                    <a:lnTo>
                      <a:pt x="15429" y="5684"/>
                    </a:lnTo>
                    <a:lnTo>
                      <a:pt x="14400" y="6821"/>
                    </a:lnTo>
                    <a:lnTo>
                      <a:pt x="14400" y="6821"/>
                    </a:lnTo>
                    <a:lnTo>
                      <a:pt x="13371" y="7958"/>
                    </a:lnTo>
                    <a:lnTo>
                      <a:pt x="12343" y="7958"/>
                    </a:lnTo>
                    <a:lnTo>
                      <a:pt x="11314" y="9095"/>
                    </a:lnTo>
                    <a:lnTo>
                      <a:pt x="9257" y="11368"/>
                    </a:lnTo>
                    <a:lnTo>
                      <a:pt x="8229" y="12505"/>
                    </a:lnTo>
                    <a:lnTo>
                      <a:pt x="6171" y="13642"/>
                    </a:lnTo>
                    <a:lnTo>
                      <a:pt x="5143" y="14779"/>
                    </a:lnTo>
                    <a:lnTo>
                      <a:pt x="3086" y="15916"/>
                    </a:lnTo>
                    <a:lnTo>
                      <a:pt x="2057" y="17053"/>
                    </a:lnTo>
                    <a:lnTo>
                      <a:pt x="0" y="18189"/>
                    </a:lnTo>
                    <a:lnTo>
                      <a:pt x="0" y="18189"/>
                    </a:lnTo>
                    <a:lnTo>
                      <a:pt x="3086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40" name="Shape 1340"/>
              <p:cNvSpPr/>
              <p:nvPr/>
            </p:nvSpPr>
            <p:spPr>
              <a:xfrm>
                <a:off x="1570037" y="2332037"/>
                <a:ext cx="33338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114" y="20463"/>
                    </a:moveTo>
                    <a:lnTo>
                      <a:pt x="4114" y="20463"/>
                    </a:lnTo>
                    <a:lnTo>
                      <a:pt x="4114" y="20463"/>
                    </a:lnTo>
                    <a:lnTo>
                      <a:pt x="4114" y="20463"/>
                    </a:lnTo>
                    <a:lnTo>
                      <a:pt x="4114" y="20463"/>
                    </a:lnTo>
                    <a:lnTo>
                      <a:pt x="4114" y="20463"/>
                    </a:lnTo>
                    <a:lnTo>
                      <a:pt x="4114" y="20463"/>
                    </a:lnTo>
                    <a:lnTo>
                      <a:pt x="4114" y="20463"/>
                    </a:lnTo>
                    <a:lnTo>
                      <a:pt x="4114" y="20463"/>
                    </a:lnTo>
                    <a:lnTo>
                      <a:pt x="4114" y="19326"/>
                    </a:lnTo>
                    <a:lnTo>
                      <a:pt x="4114" y="19326"/>
                    </a:lnTo>
                    <a:lnTo>
                      <a:pt x="4114" y="19326"/>
                    </a:lnTo>
                    <a:lnTo>
                      <a:pt x="5143" y="18189"/>
                    </a:lnTo>
                    <a:lnTo>
                      <a:pt x="5143" y="18189"/>
                    </a:lnTo>
                    <a:lnTo>
                      <a:pt x="5143" y="17053"/>
                    </a:lnTo>
                    <a:lnTo>
                      <a:pt x="6171" y="17053"/>
                    </a:lnTo>
                    <a:lnTo>
                      <a:pt x="6171" y="15916"/>
                    </a:lnTo>
                    <a:lnTo>
                      <a:pt x="6171" y="15916"/>
                    </a:lnTo>
                    <a:lnTo>
                      <a:pt x="7200" y="14779"/>
                    </a:lnTo>
                    <a:lnTo>
                      <a:pt x="8229" y="14779"/>
                    </a:lnTo>
                    <a:lnTo>
                      <a:pt x="8229" y="13642"/>
                    </a:lnTo>
                    <a:lnTo>
                      <a:pt x="9257" y="13642"/>
                    </a:lnTo>
                    <a:lnTo>
                      <a:pt x="10286" y="12505"/>
                    </a:lnTo>
                    <a:lnTo>
                      <a:pt x="12343" y="11368"/>
                    </a:lnTo>
                    <a:lnTo>
                      <a:pt x="13371" y="10232"/>
                    </a:lnTo>
                    <a:lnTo>
                      <a:pt x="15429" y="9095"/>
                    </a:lnTo>
                    <a:lnTo>
                      <a:pt x="16457" y="7958"/>
                    </a:lnTo>
                    <a:lnTo>
                      <a:pt x="18514" y="5684"/>
                    </a:lnTo>
                    <a:lnTo>
                      <a:pt x="19543" y="4547"/>
                    </a:lnTo>
                    <a:lnTo>
                      <a:pt x="21600" y="3411"/>
                    </a:lnTo>
                    <a:lnTo>
                      <a:pt x="18514" y="0"/>
                    </a:lnTo>
                    <a:lnTo>
                      <a:pt x="17486" y="1137"/>
                    </a:lnTo>
                    <a:lnTo>
                      <a:pt x="15429" y="2274"/>
                    </a:lnTo>
                    <a:lnTo>
                      <a:pt x="14400" y="3411"/>
                    </a:lnTo>
                    <a:lnTo>
                      <a:pt x="12343" y="4547"/>
                    </a:lnTo>
                    <a:lnTo>
                      <a:pt x="11314" y="5684"/>
                    </a:lnTo>
                    <a:lnTo>
                      <a:pt x="9257" y="6821"/>
                    </a:lnTo>
                    <a:lnTo>
                      <a:pt x="8229" y="7958"/>
                    </a:lnTo>
                    <a:lnTo>
                      <a:pt x="6171" y="9095"/>
                    </a:lnTo>
                    <a:lnTo>
                      <a:pt x="5143" y="10232"/>
                    </a:lnTo>
                    <a:lnTo>
                      <a:pt x="5143" y="11368"/>
                    </a:lnTo>
                    <a:lnTo>
                      <a:pt x="4114" y="11368"/>
                    </a:lnTo>
                    <a:lnTo>
                      <a:pt x="3086" y="12505"/>
                    </a:lnTo>
                    <a:lnTo>
                      <a:pt x="3086" y="13642"/>
                    </a:lnTo>
                    <a:lnTo>
                      <a:pt x="2057" y="13642"/>
                    </a:lnTo>
                    <a:lnTo>
                      <a:pt x="2057" y="14779"/>
                    </a:lnTo>
                    <a:lnTo>
                      <a:pt x="1029" y="14779"/>
                    </a:lnTo>
                    <a:lnTo>
                      <a:pt x="1029" y="15916"/>
                    </a:lnTo>
                    <a:lnTo>
                      <a:pt x="0" y="17053"/>
                    </a:lnTo>
                    <a:lnTo>
                      <a:pt x="0" y="17053"/>
                    </a:lnTo>
                    <a:lnTo>
                      <a:pt x="0" y="18189"/>
                    </a:lnTo>
                    <a:lnTo>
                      <a:pt x="0" y="18189"/>
                    </a:lnTo>
                    <a:lnTo>
                      <a:pt x="0" y="19326"/>
                    </a:lnTo>
                    <a:lnTo>
                      <a:pt x="0" y="19326"/>
                    </a:lnTo>
                    <a:lnTo>
                      <a:pt x="0" y="20463"/>
                    </a:lnTo>
                    <a:lnTo>
                      <a:pt x="0" y="20463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4114" y="2046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41" name="Shape 1341"/>
              <p:cNvSpPr/>
              <p:nvPr/>
            </p:nvSpPr>
            <p:spPr>
              <a:xfrm>
                <a:off x="1570037" y="2360612"/>
                <a:ext cx="41276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3745"/>
                    </a:moveTo>
                    <a:lnTo>
                      <a:pt x="21600" y="13745"/>
                    </a:lnTo>
                    <a:lnTo>
                      <a:pt x="19938" y="13745"/>
                    </a:lnTo>
                    <a:lnTo>
                      <a:pt x="18277" y="13745"/>
                    </a:lnTo>
                    <a:lnTo>
                      <a:pt x="16615" y="11782"/>
                    </a:lnTo>
                    <a:lnTo>
                      <a:pt x="14954" y="11782"/>
                    </a:lnTo>
                    <a:lnTo>
                      <a:pt x="14123" y="11782"/>
                    </a:lnTo>
                    <a:lnTo>
                      <a:pt x="12462" y="9818"/>
                    </a:lnTo>
                    <a:lnTo>
                      <a:pt x="10800" y="9818"/>
                    </a:lnTo>
                    <a:lnTo>
                      <a:pt x="9138" y="7855"/>
                    </a:lnTo>
                    <a:lnTo>
                      <a:pt x="8308" y="7855"/>
                    </a:lnTo>
                    <a:lnTo>
                      <a:pt x="7477" y="7855"/>
                    </a:lnTo>
                    <a:lnTo>
                      <a:pt x="7477" y="7855"/>
                    </a:lnTo>
                    <a:lnTo>
                      <a:pt x="6646" y="5891"/>
                    </a:lnTo>
                    <a:lnTo>
                      <a:pt x="5815" y="5891"/>
                    </a:lnTo>
                    <a:lnTo>
                      <a:pt x="5815" y="5891"/>
                    </a:lnTo>
                    <a:lnTo>
                      <a:pt x="4985" y="5891"/>
                    </a:lnTo>
                    <a:lnTo>
                      <a:pt x="4985" y="3927"/>
                    </a:lnTo>
                    <a:lnTo>
                      <a:pt x="4154" y="3927"/>
                    </a:lnTo>
                    <a:lnTo>
                      <a:pt x="4154" y="3927"/>
                    </a:lnTo>
                    <a:lnTo>
                      <a:pt x="4154" y="3927"/>
                    </a:lnTo>
                    <a:lnTo>
                      <a:pt x="3323" y="1964"/>
                    </a:lnTo>
                    <a:lnTo>
                      <a:pt x="3323" y="1964"/>
                    </a:lnTo>
                    <a:lnTo>
                      <a:pt x="3323" y="1964"/>
                    </a:lnTo>
                    <a:lnTo>
                      <a:pt x="3323" y="1964"/>
                    </a:lnTo>
                    <a:lnTo>
                      <a:pt x="3323" y="1964"/>
                    </a:lnTo>
                    <a:lnTo>
                      <a:pt x="3323" y="1964"/>
                    </a:lnTo>
                    <a:lnTo>
                      <a:pt x="3323" y="1964"/>
                    </a:lnTo>
                    <a:lnTo>
                      <a:pt x="3323" y="1964"/>
                    </a:lnTo>
                    <a:lnTo>
                      <a:pt x="3323" y="0"/>
                    </a:lnTo>
                    <a:lnTo>
                      <a:pt x="0" y="1964"/>
                    </a:lnTo>
                    <a:lnTo>
                      <a:pt x="0" y="3927"/>
                    </a:lnTo>
                    <a:lnTo>
                      <a:pt x="0" y="3927"/>
                    </a:lnTo>
                    <a:lnTo>
                      <a:pt x="0" y="3927"/>
                    </a:lnTo>
                    <a:lnTo>
                      <a:pt x="0" y="5891"/>
                    </a:lnTo>
                    <a:lnTo>
                      <a:pt x="0" y="5891"/>
                    </a:lnTo>
                    <a:lnTo>
                      <a:pt x="831" y="5891"/>
                    </a:lnTo>
                    <a:lnTo>
                      <a:pt x="831" y="7855"/>
                    </a:lnTo>
                    <a:lnTo>
                      <a:pt x="831" y="7855"/>
                    </a:lnTo>
                    <a:lnTo>
                      <a:pt x="1662" y="9818"/>
                    </a:lnTo>
                    <a:lnTo>
                      <a:pt x="1662" y="9818"/>
                    </a:lnTo>
                    <a:lnTo>
                      <a:pt x="2492" y="11782"/>
                    </a:lnTo>
                    <a:lnTo>
                      <a:pt x="3323" y="11782"/>
                    </a:lnTo>
                    <a:lnTo>
                      <a:pt x="3323" y="13745"/>
                    </a:lnTo>
                    <a:lnTo>
                      <a:pt x="4154" y="13745"/>
                    </a:lnTo>
                    <a:lnTo>
                      <a:pt x="4985" y="13745"/>
                    </a:lnTo>
                    <a:lnTo>
                      <a:pt x="5815" y="15709"/>
                    </a:lnTo>
                    <a:lnTo>
                      <a:pt x="5815" y="15709"/>
                    </a:lnTo>
                    <a:lnTo>
                      <a:pt x="6646" y="15709"/>
                    </a:lnTo>
                    <a:lnTo>
                      <a:pt x="7477" y="15709"/>
                    </a:lnTo>
                    <a:lnTo>
                      <a:pt x="8308" y="17673"/>
                    </a:lnTo>
                    <a:lnTo>
                      <a:pt x="9969" y="17673"/>
                    </a:lnTo>
                    <a:lnTo>
                      <a:pt x="11631" y="17673"/>
                    </a:lnTo>
                    <a:lnTo>
                      <a:pt x="13292" y="19636"/>
                    </a:lnTo>
                    <a:lnTo>
                      <a:pt x="14954" y="19636"/>
                    </a:lnTo>
                    <a:lnTo>
                      <a:pt x="15785" y="19636"/>
                    </a:lnTo>
                    <a:lnTo>
                      <a:pt x="17446" y="21600"/>
                    </a:lnTo>
                    <a:lnTo>
                      <a:pt x="19108" y="21600"/>
                    </a:lnTo>
                    <a:lnTo>
                      <a:pt x="20769" y="21600"/>
                    </a:lnTo>
                    <a:lnTo>
                      <a:pt x="20769" y="21600"/>
                    </a:lnTo>
                    <a:lnTo>
                      <a:pt x="21600" y="1374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42" name="Shape 1342"/>
              <p:cNvSpPr/>
              <p:nvPr/>
            </p:nvSpPr>
            <p:spPr>
              <a:xfrm>
                <a:off x="1609725" y="2371725"/>
                <a:ext cx="41275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636"/>
                    </a:moveTo>
                    <a:lnTo>
                      <a:pt x="21600" y="19636"/>
                    </a:lnTo>
                    <a:lnTo>
                      <a:pt x="21600" y="19636"/>
                    </a:lnTo>
                    <a:lnTo>
                      <a:pt x="21600" y="17673"/>
                    </a:lnTo>
                    <a:lnTo>
                      <a:pt x="20769" y="17673"/>
                    </a:lnTo>
                    <a:lnTo>
                      <a:pt x="20769" y="17673"/>
                    </a:lnTo>
                    <a:lnTo>
                      <a:pt x="20769" y="15709"/>
                    </a:lnTo>
                    <a:lnTo>
                      <a:pt x="20769" y="15709"/>
                    </a:lnTo>
                    <a:lnTo>
                      <a:pt x="20769" y="15709"/>
                    </a:lnTo>
                    <a:lnTo>
                      <a:pt x="19938" y="13745"/>
                    </a:lnTo>
                    <a:lnTo>
                      <a:pt x="19938" y="13745"/>
                    </a:lnTo>
                    <a:lnTo>
                      <a:pt x="19108" y="11782"/>
                    </a:lnTo>
                    <a:lnTo>
                      <a:pt x="19108" y="11782"/>
                    </a:lnTo>
                    <a:lnTo>
                      <a:pt x="18277" y="9818"/>
                    </a:lnTo>
                    <a:lnTo>
                      <a:pt x="17446" y="9818"/>
                    </a:lnTo>
                    <a:lnTo>
                      <a:pt x="16615" y="9818"/>
                    </a:lnTo>
                    <a:lnTo>
                      <a:pt x="16615" y="7855"/>
                    </a:lnTo>
                    <a:lnTo>
                      <a:pt x="15785" y="7855"/>
                    </a:lnTo>
                    <a:lnTo>
                      <a:pt x="14954" y="7855"/>
                    </a:lnTo>
                    <a:lnTo>
                      <a:pt x="14123" y="5891"/>
                    </a:lnTo>
                    <a:lnTo>
                      <a:pt x="13292" y="5891"/>
                    </a:lnTo>
                    <a:lnTo>
                      <a:pt x="13292" y="5891"/>
                    </a:lnTo>
                    <a:lnTo>
                      <a:pt x="11631" y="3927"/>
                    </a:lnTo>
                    <a:lnTo>
                      <a:pt x="9969" y="3927"/>
                    </a:lnTo>
                    <a:lnTo>
                      <a:pt x="8308" y="3927"/>
                    </a:lnTo>
                    <a:lnTo>
                      <a:pt x="6646" y="1964"/>
                    </a:lnTo>
                    <a:lnTo>
                      <a:pt x="4985" y="1964"/>
                    </a:lnTo>
                    <a:lnTo>
                      <a:pt x="3323" y="1964"/>
                    </a:lnTo>
                    <a:lnTo>
                      <a:pt x="1662" y="0"/>
                    </a:lnTo>
                    <a:lnTo>
                      <a:pt x="831" y="0"/>
                    </a:lnTo>
                    <a:lnTo>
                      <a:pt x="0" y="7855"/>
                    </a:lnTo>
                    <a:lnTo>
                      <a:pt x="1662" y="9818"/>
                    </a:lnTo>
                    <a:lnTo>
                      <a:pt x="3323" y="9818"/>
                    </a:lnTo>
                    <a:lnTo>
                      <a:pt x="4154" y="9818"/>
                    </a:lnTo>
                    <a:lnTo>
                      <a:pt x="5815" y="11782"/>
                    </a:lnTo>
                    <a:lnTo>
                      <a:pt x="7477" y="11782"/>
                    </a:lnTo>
                    <a:lnTo>
                      <a:pt x="9138" y="11782"/>
                    </a:lnTo>
                    <a:lnTo>
                      <a:pt x="10800" y="13745"/>
                    </a:lnTo>
                    <a:lnTo>
                      <a:pt x="11631" y="13745"/>
                    </a:lnTo>
                    <a:lnTo>
                      <a:pt x="12462" y="13745"/>
                    </a:lnTo>
                    <a:lnTo>
                      <a:pt x="13292" y="13745"/>
                    </a:lnTo>
                    <a:lnTo>
                      <a:pt x="14123" y="15709"/>
                    </a:lnTo>
                    <a:lnTo>
                      <a:pt x="14123" y="15709"/>
                    </a:lnTo>
                    <a:lnTo>
                      <a:pt x="14954" y="15709"/>
                    </a:lnTo>
                    <a:lnTo>
                      <a:pt x="15785" y="15709"/>
                    </a:lnTo>
                    <a:lnTo>
                      <a:pt x="15785" y="17673"/>
                    </a:lnTo>
                    <a:lnTo>
                      <a:pt x="16615" y="17673"/>
                    </a:lnTo>
                    <a:lnTo>
                      <a:pt x="16615" y="17673"/>
                    </a:lnTo>
                    <a:lnTo>
                      <a:pt x="16615" y="19636"/>
                    </a:lnTo>
                    <a:lnTo>
                      <a:pt x="17446" y="19636"/>
                    </a:lnTo>
                    <a:lnTo>
                      <a:pt x="17446" y="19636"/>
                    </a:lnTo>
                    <a:lnTo>
                      <a:pt x="17446" y="19636"/>
                    </a:lnTo>
                    <a:lnTo>
                      <a:pt x="17446" y="19636"/>
                    </a:lnTo>
                    <a:lnTo>
                      <a:pt x="17446" y="21600"/>
                    </a:lnTo>
                    <a:lnTo>
                      <a:pt x="18277" y="21600"/>
                    </a:lnTo>
                    <a:lnTo>
                      <a:pt x="18277" y="21600"/>
                    </a:lnTo>
                    <a:lnTo>
                      <a:pt x="18277" y="21600"/>
                    </a:lnTo>
                    <a:lnTo>
                      <a:pt x="18277" y="21600"/>
                    </a:lnTo>
                    <a:lnTo>
                      <a:pt x="18277" y="21600"/>
                    </a:lnTo>
                    <a:lnTo>
                      <a:pt x="18277" y="21600"/>
                    </a:lnTo>
                    <a:lnTo>
                      <a:pt x="21600" y="1963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43" name="Shape 1343"/>
              <p:cNvSpPr/>
              <p:nvPr/>
            </p:nvSpPr>
            <p:spPr>
              <a:xfrm>
                <a:off x="1617662" y="2387600"/>
                <a:ext cx="33338" cy="317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57" y="21600"/>
                    </a:moveTo>
                    <a:lnTo>
                      <a:pt x="2057" y="21600"/>
                    </a:lnTo>
                    <a:lnTo>
                      <a:pt x="4114" y="20520"/>
                    </a:lnTo>
                    <a:lnTo>
                      <a:pt x="5143" y="19440"/>
                    </a:lnTo>
                    <a:lnTo>
                      <a:pt x="7200" y="18360"/>
                    </a:lnTo>
                    <a:lnTo>
                      <a:pt x="8229" y="17280"/>
                    </a:lnTo>
                    <a:lnTo>
                      <a:pt x="10286" y="16200"/>
                    </a:lnTo>
                    <a:lnTo>
                      <a:pt x="12343" y="15120"/>
                    </a:lnTo>
                    <a:lnTo>
                      <a:pt x="12343" y="14040"/>
                    </a:lnTo>
                    <a:lnTo>
                      <a:pt x="13371" y="14040"/>
                    </a:lnTo>
                    <a:lnTo>
                      <a:pt x="14400" y="12960"/>
                    </a:lnTo>
                    <a:lnTo>
                      <a:pt x="14400" y="11880"/>
                    </a:lnTo>
                    <a:lnTo>
                      <a:pt x="15429" y="11880"/>
                    </a:lnTo>
                    <a:lnTo>
                      <a:pt x="16457" y="10800"/>
                    </a:lnTo>
                    <a:lnTo>
                      <a:pt x="17486" y="10800"/>
                    </a:lnTo>
                    <a:lnTo>
                      <a:pt x="17486" y="9720"/>
                    </a:lnTo>
                    <a:lnTo>
                      <a:pt x="18514" y="8640"/>
                    </a:lnTo>
                    <a:lnTo>
                      <a:pt x="18514" y="8640"/>
                    </a:lnTo>
                    <a:lnTo>
                      <a:pt x="19543" y="7560"/>
                    </a:lnTo>
                    <a:lnTo>
                      <a:pt x="19543" y="6480"/>
                    </a:lnTo>
                    <a:lnTo>
                      <a:pt x="20571" y="5400"/>
                    </a:lnTo>
                    <a:lnTo>
                      <a:pt x="20571" y="5400"/>
                    </a:lnTo>
                    <a:lnTo>
                      <a:pt x="20571" y="4320"/>
                    </a:lnTo>
                    <a:lnTo>
                      <a:pt x="21600" y="3240"/>
                    </a:lnTo>
                    <a:lnTo>
                      <a:pt x="21600" y="3240"/>
                    </a:lnTo>
                    <a:lnTo>
                      <a:pt x="21600" y="3240"/>
                    </a:lnTo>
                    <a:lnTo>
                      <a:pt x="21600" y="2160"/>
                    </a:lnTo>
                    <a:lnTo>
                      <a:pt x="21600" y="2160"/>
                    </a:lnTo>
                    <a:lnTo>
                      <a:pt x="21600" y="1080"/>
                    </a:lnTo>
                    <a:lnTo>
                      <a:pt x="21600" y="1080"/>
                    </a:lnTo>
                    <a:lnTo>
                      <a:pt x="21600" y="1080"/>
                    </a:lnTo>
                    <a:lnTo>
                      <a:pt x="21600" y="0"/>
                    </a:lnTo>
                    <a:lnTo>
                      <a:pt x="17486" y="1080"/>
                    </a:lnTo>
                    <a:lnTo>
                      <a:pt x="17486" y="1080"/>
                    </a:lnTo>
                    <a:lnTo>
                      <a:pt x="17486" y="1080"/>
                    </a:lnTo>
                    <a:lnTo>
                      <a:pt x="17486" y="1080"/>
                    </a:lnTo>
                    <a:lnTo>
                      <a:pt x="17486" y="2160"/>
                    </a:lnTo>
                    <a:lnTo>
                      <a:pt x="17486" y="2160"/>
                    </a:lnTo>
                    <a:lnTo>
                      <a:pt x="17486" y="2160"/>
                    </a:lnTo>
                    <a:lnTo>
                      <a:pt x="17486" y="2160"/>
                    </a:lnTo>
                    <a:lnTo>
                      <a:pt x="17486" y="2160"/>
                    </a:lnTo>
                    <a:lnTo>
                      <a:pt x="17486" y="3240"/>
                    </a:lnTo>
                    <a:lnTo>
                      <a:pt x="16457" y="3240"/>
                    </a:lnTo>
                    <a:lnTo>
                      <a:pt x="16457" y="3240"/>
                    </a:lnTo>
                    <a:lnTo>
                      <a:pt x="16457" y="4320"/>
                    </a:lnTo>
                    <a:lnTo>
                      <a:pt x="15429" y="4320"/>
                    </a:lnTo>
                    <a:lnTo>
                      <a:pt x="15429" y="5400"/>
                    </a:lnTo>
                    <a:lnTo>
                      <a:pt x="15429" y="5400"/>
                    </a:lnTo>
                    <a:lnTo>
                      <a:pt x="14400" y="6480"/>
                    </a:lnTo>
                    <a:lnTo>
                      <a:pt x="13371" y="7560"/>
                    </a:lnTo>
                    <a:lnTo>
                      <a:pt x="13371" y="7560"/>
                    </a:lnTo>
                    <a:lnTo>
                      <a:pt x="12343" y="8640"/>
                    </a:lnTo>
                    <a:lnTo>
                      <a:pt x="12343" y="8640"/>
                    </a:lnTo>
                    <a:lnTo>
                      <a:pt x="11314" y="9720"/>
                    </a:lnTo>
                    <a:lnTo>
                      <a:pt x="10286" y="9720"/>
                    </a:lnTo>
                    <a:lnTo>
                      <a:pt x="10286" y="10800"/>
                    </a:lnTo>
                    <a:lnTo>
                      <a:pt x="9257" y="10800"/>
                    </a:lnTo>
                    <a:lnTo>
                      <a:pt x="7200" y="12960"/>
                    </a:lnTo>
                    <a:lnTo>
                      <a:pt x="6171" y="14040"/>
                    </a:lnTo>
                    <a:lnTo>
                      <a:pt x="4114" y="15120"/>
                    </a:lnTo>
                    <a:lnTo>
                      <a:pt x="3086" y="16200"/>
                    </a:lnTo>
                    <a:lnTo>
                      <a:pt x="1029" y="17280"/>
                    </a:lnTo>
                    <a:lnTo>
                      <a:pt x="0" y="18360"/>
                    </a:lnTo>
                    <a:lnTo>
                      <a:pt x="0" y="18360"/>
                    </a:lnTo>
                    <a:lnTo>
                      <a:pt x="2057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44" name="Shape 1344"/>
              <p:cNvSpPr/>
              <p:nvPr/>
            </p:nvSpPr>
            <p:spPr>
              <a:xfrm>
                <a:off x="1587500" y="2414587"/>
                <a:ext cx="33338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114" y="20463"/>
                    </a:moveTo>
                    <a:lnTo>
                      <a:pt x="4114" y="20463"/>
                    </a:lnTo>
                    <a:lnTo>
                      <a:pt x="4114" y="20463"/>
                    </a:lnTo>
                    <a:lnTo>
                      <a:pt x="4114" y="20463"/>
                    </a:lnTo>
                    <a:lnTo>
                      <a:pt x="4114" y="20463"/>
                    </a:lnTo>
                    <a:lnTo>
                      <a:pt x="4114" y="19326"/>
                    </a:lnTo>
                    <a:lnTo>
                      <a:pt x="4114" y="19326"/>
                    </a:lnTo>
                    <a:lnTo>
                      <a:pt x="4114" y="19326"/>
                    </a:lnTo>
                    <a:lnTo>
                      <a:pt x="4114" y="19326"/>
                    </a:lnTo>
                    <a:lnTo>
                      <a:pt x="4114" y="19326"/>
                    </a:lnTo>
                    <a:lnTo>
                      <a:pt x="4114" y="19326"/>
                    </a:lnTo>
                    <a:lnTo>
                      <a:pt x="5143" y="18189"/>
                    </a:lnTo>
                    <a:lnTo>
                      <a:pt x="5143" y="18189"/>
                    </a:lnTo>
                    <a:lnTo>
                      <a:pt x="5143" y="17053"/>
                    </a:lnTo>
                    <a:lnTo>
                      <a:pt x="6171" y="17053"/>
                    </a:lnTo>
                    <a:lnTo>
                      <a:pt x="6171" y="15916"/>
                    </a:lnTo>
                    <a:lnTo>
                      <a:pt x="6171" y="15916"/>
                    </a:lnTo>
                    <a:lnTo>
                      <a:pt x="7200" y="14779"/>
                    </a:lnTo>
                    <a:lnTo>
                      <a:pt x="7200" y="14779"/>
                    </a:lnTo>
                    <a:lnTo>
                      <a:pt x="8229" y="13642"/>
                    </a:lnTo>
                    <a:lnTo>
                      <a:pt x="9257" y="13642"/>
                    </a:lnTo>
                    <a:lnTo>
                      <a:pt x="9257" y="12505"/>
                    </a:lnTo>
                    <a:lnTo>
                      <a:pt x="11314" y="11368"/>
                    </a:lnTo>
                    <a:lnTo>
                      <a:pt x="12343" y="10232"/>
                    </a:lnTo>
                    <a:lnTo>
                      <a:pt x="14400" y="9095"/>
                    </a:lnTo>
                    <a:lnTo>
                      <a:pt x="15429" y="7958"/>
                    </a:lnTo>
                    <a:lnTo>
                      <a:pt x="17486" y="6821"/>
                    </a:lnTo>
                    <a:lnTo>
                      <a:pt x="18514" y="5684"/>
                    </a:lnTo>
                    <a:lnTo>
                      <a:pt x="20571" y="4547"/>
                    </a:lnTo>
                    <a:lnTo>
                      <a:pt x="21600" y="3411"/>
                    </a:lnTo>
                    <a:lnTo>
                      <a:pt x="19543" y="0"/>
                    </a:lnTo>
                    <a:lnTo>
                      <a:pt x="18514" y="0"/>
                    </a:lnTo>
                    <a:lnTo>
                      <a:pt x="16457" y="2274"/>
                    </a:lnTo>
                    <a:lnTo>
                      <a:pt x="14400" y="3411"/>
                    </a:lnTo>
                    <a:lnTo>
                      <a:pt x="13371" y="4547"/>
                    </a:lnTo>
                    <a:lnTo>
                      <a:pt x="11314" y="5684"/>
                    </a:lnTo>
                    <a:lnTo>
                      <a:pt x="10286" y="6821"/>
                    </a:lnTo>
                    <a:lnTo>
                      <a:pt x="8229" y="7958"/>
                    </a:lnTo>
                    <a:lnTo>
                      <a:pt x="7200" y="9095"/>
                    </a:lnTo>
                    <a:lnTo>
                      <a:pt x="6171" y="10232"/>
                    </a:lnTo>
                    <a:lnTo>
                      <a:pt x="5143" y="10232"/>
                    </a:lnTo>
                    <a:lnTo>
                      <a:pt x="4114" y="11368"/>
                    </a:lnTo>
                    <a:lnTo>
                      <a:pt x="4114" y="11368"/>
                    </a:lnTo>
                    <a:lnTo>
                      <a:pt x="3086" y="12505"/>
                    </a:lnTo>
                    <a:lnTo>
                      <a:pt x="3086" y="13642"/>
                    </a:lnTo>
                    <a:lnTo>
                      <a:pt x="2057" y="13642"/>
                    </a:lnTo>
                    <a:lnTo>
                      <a:pt x="2057" y="14779"/>
                    </a:lnTo>
                    <a:lnTo>
                      <a:pt x="1029" y="15916"/>
                    </a:lnTo>
                    <a:lnTo>
                      <a:pt x="1029" y="15916"/>
                    </a:lnTo>
                    <a:lnTo>
                      <a:pt x="1029" y="17053"/>
                    </a:lnTo>
                    <a:lnTo>
                      <a:pt x="0" y="18189"/>
                    </a:lnTo>
                    <a:lnTo>
                      <a:pt x="0" y="18189"/>
                    </a:lnTo>
                    <a:lnTo>
                      <a:pt x="0" y="18189"/>
                    </a:lnTo>
                    <a:lnTo>
                      <a:pt x="0" y="19326"/>
                    </a:lnTo>
                    <a:lnTo>
                      <a:pt x="0" y="19326"/>
                    </a:lnTo>
                    <a:lnTo>
                      <a:pt x="0" y="20463"/>
                    </a:lnTo>
                    <a:lnTo>
                      <a:pt x="0" y="20463"/>
                    </a:lnTo>
                    <a:lnTo>
                      <a:pt x="0" y="20463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4114" y="2046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45" name="Shape 1345"/>
              <p:cNvSpPr/>
              <p:nvPr/>
            </p:nvSpPr>
            <p:spPr>
              <a:xfrm>
                <a:off x="1587500" y="2443162"/>
                <a:ext cx="41275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3745"/>
                    </a:moveTo>
                    <a:lnTo>
                      <a:pt x="21600" y="13745"/>
                    </a:lnTo>
                    <a:lnTo>
                      <a:pt x="19938" y="11782"/>
                    </a:lnTo>
                    <a:lnTo>
                      <a:pt x="18277" y="11782"/>
                    </a:lnTo>
                    <a:lnTo>
                      <a:pt x="16615" y="11782"/>
                    </a:lnTo>
                    <a:lnTo>
                      <a:pt x="15785" y="11782"/>
                    </a:lnTo>
                    <a:lnTo>
                      <a:pt x="14123" y="9818"/>
                    </a:lnTo>
                    <a:lnTo>
                      <a:pt x="12462" y="9818"/>
                    </a:lnTo>
                    <a:lnTo>
                      <a:pt x="11631" y="9818"/>
                    </a:lnTo>
                    <a:lnTo>
                      <a:pt x="10800" y="9818"/>
                    </a:lnTo>
                    <a:lnTo>
                      <a:pt x="9969" y="7855"/>
                    </a:lnTo>
                    <a:lnTo>
                      <a:pt x="9969" y="7855"/>
                    </a:lnTo>
                    <a:lnTo>
                      <a:pt x="9138" y="7855"/>
                    </a:lnTo>
                    <a:lnTo>
                      <a:pt x="8308" y="7855"/>
                    </a:lnTo>
                    <a:lnTo>
                      <a:pt x="7477" y="7855"/>
                    </a:lnTo>
                    <a:lnTo>
                      <a:pt x="7477" y="5891"/>
                    </a:lnTo>
                    <a:lnTo>
                      <a:pt x="6646" y="5891"/>
                    </a:lnTo>
                    <a:lnTo>
                      <a:pt x="5815" y="5891"/>
                    </a:lnTo>
                    <a:lnTo>
                      <a:pt x="5815" y="3927"/>
                    </a:lnTo>
                    <a:lnTo>
                      <a:pt x="4985" y="3927"/>
                    </a:lnTo>
                    <a:lnTo>
                      <a:pt x="4985" y="3927"/>
                    </a:lnTo>
                    <a:lnTo>
                      <a:pt x="4154" y="3927"/>
                    </a:lnTo>
                    <a:lnTo>
                      <a:pt x="4154" y="1964"/>
                    </a:lnTo>
                    <a:lnTo>
                      <a:pt x="4154" y="1964"/>
                    </a:lnTo>
                    <a:lnTo>
                      <a:pt x="4154" y="1964"/>
                    </a:lnTo>
                    <a:lnTo>
                      <a:pt x="4154" y="1964"/>
                    </a:lnTo>
                    <a:lnTo>
                      <a:pt x="3323" y="0"/>
                    </a:lnTo>
                    <a:lnTo>
                      <a:pt x="3323" y="0"/>
                    </a:lnTo>
                    <a:lnTo>
                      <a:pt x="3323" y="0"/>
                    </a:lnTo>
                    <a:lnTo>
                      <a:pt x="3323" y="0"/>
                    </a:lnTo>
                    <a:lnTo>
                      <a:pt x="3323" y="0"/>
                    </a:lnTo>
                    <a:lnTo>
                      <a:pt x="3323" y="0"/>
                    </a:lnTo>
                    <a:lnTo>
                      <a:pt x="0" y="1964"/>
                    </a:lnTo>
                    <a:lnTo>
                      <a:pt x="0" y="1964"/>
                    </a:lnTo>
                    <a:lnTo>
                      <a:pt x="0" y="3927"/>
                    </a:lnTo>
                    <a:lnTo>
                      <a:pt x="831" y="3927"/>
                    </a:lnTo>
                    <a:lnTo>
                      <a:pt x="831" y="3927"/>
                    </a:lnTo>
                    <a:lnTo>
                      <a:pt x="831" y="5891"/>
                    </a:lnTo>
                    <a:lnTo>
                      <a:pt x="831" y="5891"/>
                    </a:lnTo>
                    <a:lnTo>
                      <a:pt x="831" y="5891"/>
                    </a:lnTo>
                    <a:lnTo>
                      <a:pt x="1662" y="7855"/>
                    </a:lnTo>
                    <a:lnTo>
                      <a:pt x="1662" y="7855"/>
                    </a:lnTo>
                    <a:lnTo>
                      <a:pt x="2492" y="9818"/>
                    </a:lnTo>
                    <a:lnTo>
                      <a:pt x="2492" y="9818"/>
                    </a:lnTo>
                    <a:lnTo>
                      <a:pt x="3323" y="11782"/>
                    </a:lnTo>
                    <a:lnTo>
                      <a:pt x="4154" y="11782"/>
                    </a:lnTo>
                    <a:lnTo>
                      <a:pt x="4154" y="11782"/>
                    </a:lnTo>
                    <a:lnTo>
                      <a:pt x="4985" y="13745"/>
                    </a:lnTo>
                    <a:lnTo>
                      <a:pt x="5815" y="13745"/>
                    </a:lnTo>
                    <a:lnTo>
                      <a:pt x="6646" y="15709"/>
                    </a:lnTo>
                    <a:lnTo>
                      <a:pt x="7477" y="15709"/>
                    </a:lnTo>
                    <a:lnTo>
                      <a:pt x="7477" y="15709"/>
                    </a:lnTo>
                    <a:lnTo>
                      <a:pt x="8308" y="15709"/>
                    </a:lnTo>
                    <a:lnTo>
                      <a:pt x="9138" y="17673"/>
                    </a:lnTo>
                    <a:lnTo>
                      <a:pt x="9969" y="17673"/>
                    </a:lnTo>
                    <a:lnTo>
                      <a:pt x="10800" y="17673"/>
                    </a:lnTo>
                    <a:lnTo>
                      <a:pt x="11631" y="17673"/>
                    </a:lnTo>
                    <a:lnTo>
                      <a:pt x="13292" y="19636"/>
                    </a:lnTo>
                    <a:lnTo>
                      <a:pt x="14954" y="19636"/>
                    </a:lnTo>
                    <a:lnTo>
                      <a:pt x="16615" y="19636"/>
                    </a:lnTo>
                    <a:lnTo>
                      <a:pt x="18277" y="21600"/>
                    </a:lnTo>
                    <a:lnTo>
                      <a:pt x="19938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1374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46" name="Shape 1346"/>
              <p:cNvSpPr/>
              <p:nvPr/>
            </p:nvSpPr>
            <p:spPr>
              <a:xfrm>
                <a:off x="1628775" y="2454275"/>
                <a:ext cx="39688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18900"/>
                    </a:lnTo>
                    <a:lnTo>
                      <a:pt x="21600" y="18900"/>
                    </a:lnTo>
                    <a:lnTo>
                      <a:pt x="20736" y="16200"/>
                    </a:lnTo>
                    <a:lnTo>
                      <a:pt x="20736" y="16200"/>
                    </a:lnTo>
                    <a:lnTo>
                      <a:pt x="20736" y="16200"/>
                    </a:lnTo>
                    <a:lnTo>
                      <a:pt x="20736" y="13500"/>
                    </a:lnTo>
                    <a:lnTo>
                      <a:pt x="20736" y="13500"/>
                    </a:lnTo>
                    <a:lnTo>
                      <a:pt x="19872" y="13500"/>
                    </a:lnTo>
                    <a:lnTo>
                      <a:pt x="19872" y="10800"/>
                    </a:lnTo>
                    <a:lnTo>
                      <a:pt x="19008" y="10800"/>
                    </a:lnTo>
                    <a:lnTo>
                      <a:pt x="19008" y="8100"/>
                    </a:lnTo>
                    <a:lnTo>
                      <a:pt x="18144" y="8100"/>
                    </a:lnTo>
                    <a:lnTo>
                      <a:pt x="17280" y="8100"/>
                    </a:lnTo>
                    <a:lnTo>
                      <a:pt x="16416" y="5400"/>
                    </a:lnTo>
                    <a:lnTo>
                      <a:pt x="16416" y="5400"/>
                    </a:lnTo>
                    <a:lnTo>
                      <a:pt x="15552" y="5400"/>
                    </a:lnTo>
                    <a:lnTo>
                      <a:pt x="14688" y="5400"/>
                    </a:lnTo>
                    <a:lnTo>
                      <a:pt x="13824" y="2700"/>
                    </a:lnTo>
                    <a:lnTo>
                      <a:pt x="13824" y="2700"/>
                    </a:lnTo>
                    <a:lnTo>
                      <a:pt x="12960" y="2700"/>
                    </a:lnTo>
                    <a:lnTo>
                      <a:pt x="11232" y="2700"/>
                    </a:lnTo>
                    <a:lnTo>
                      <a:pt x="9504" y="2700"/>
                    </a:lnTo>
                    <a:lnTo>
                      <a:pt x="7776" y="0"/>
                    </a:lnTo>
                    <a:lnTo>
                      <a:pt x="6048" y="0"/>
                    </a:lnTo>
                    <a:lnTo>
                      <a:pt x="4320" y="0"/>
                    </a:lnTo>
                    <a:lnTo>
                      <a:pt x="3456" y="0"/>
                    </a:lnTo>
                    <a:lnTo>
                      <a:pt x="1728" y="0"/>
                    </a:lnTo>
                    <a:lnTo>
                      <a:pt x="0" y="0"/>
                    </a:lnTo>
                    <a:lnTo>
                      <a:pt x="0" y="10800"/>
                    </a:lnTo>
                    <a:lnTo>
                      <a:pt x="864" y="10800"/>
                    </a:lnTo>
                    <a:lnTo>
                      <a:pt x="2592" y="10800"/>
                    </a:lnTo>
                    <a:lnTo>
                      <a:pt x="4320" y="10800"/>
                    </a:lnTo>
                    <a:lnTo>
                      <a:pt x="6048" y="10800"/>
                    </a:lnTo>
                    <a:lnTo>
                      <a:pt x="7776" y="13500"/>
                    </a:lnTo>
                    <a:lnTo>
                      <a:pt x="9504" y="13500"/>
                    </a:lnTo>
                    <a:lnTo>
                      <a:pt x="10368" y="13500"/>
                    </a:lnTo>
                    <a:lnTo>
                      <a:pt x="12096" y="13500"/>
                    </a:lnTo>
                    <a:lnTo>
                      <a:pt x="12960" y="13500"/>
                    </a:lnTo>
                    <a:lnTo>
                      <a:pt x="12960" y="16200"/>
                    </a:lnTo>
                    <a:lnTo>
                      <a:pt x="13824" y="16200"/>
                    </a:lnTo>
                    <a:lnTo>
                      <a:pt x="14688" y="16200"/>
                    </a:lnTo>
                    <a:lnTo>
                      <a:pt x="14688" y="16200"/>
                    </a:lnTo>
                    <a:lnTo>
                      <a:pt x="15552" y="16200"/>
                    </a:lnTo>
                    <a:lnTo>
                      <a:pt x="15552" y="18900"/>
                    </a:lnTo>
                    <a:lnTo>
                      <a:pt x="16416" y="18900"/>
                    </a:lnTo>
                    <a:lnTo>
                      <a:pt x="16416" y="18900"/>
                    </a:lnTo>
                    <a:lnTo>
                      <a:pt x="17280" y="18900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18144" y="21600"/>
                    </a:lnTo>
                    <a:lnTo>
                      <a:pt x="18144" y="21600"/>
                    </a:lnTo>
                    <a:lnTo>
                      <a:pt x="18144" y="216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47" name="Shape 1347"/>
              <p:cNvSpPr/>
              <p:nvPr/>
            </p:nvSpPr>
            <p:spPr>
              <a:xfrm>
                <a:off x="1635125" y="2466975"/>
                <a:ext cx="33338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57" y="21600"/>
                    </a:moveTo>
                    <a:lnTo>
                      <a:pt x="2057" y="21600"/>
                    </a:lnTo>
                    <a:lnTo>
                      <a:pt x="4114" y="20463"/>
                    </a:lnTo>
                    <a:lnTo>
                      <a:pt x="5143" y="19326"/>
                    </a:lnTo>
                    <a:lnTo>
                      <a:pt x="7200" y="18189"/>
                    </a:lnTo>
                    <a:lnTo>
                      <a:pt x="8229" y="17053"/>
                    </a:lnTo>
                    <a:lnTo>
                      <a:pt x="10286" y="15916"/>
                    </a:lnTo>
                    <a:lnTo>
                      <a:pt x="12343" y="14779"/>
                    </a:lnTo>
                    <a:lnTo>
                      <a:pt x="13371" y="12505"/>
                    </a:lnTo>
                    <a:lnTo>
                      <a:pt x="14400" y="11368"/>
                    </a:lnTo>
                    <a:lnTo>
                      <a:pt x="15429" y="11368"/>
                    </a:lnTo>
                    <a:lnTo>
                      <a:pt x="16457" y="10232"/>
                    </a:lnTo>
                    <a:lnTo>
                      <a:pt x="16457" y="9095"/>
                    </a:lnTo>
                    <a:lnTo>
                      <a:pt x="17486" y="9095"/>
                    </a:lnTo>
                    <a:lnTo>
                      <a:pt x="18514" y="7958"/>
                    </a:lnTo>
                    <a:lnTo>
                      <a:pt x="18514" y="7958"/>
                    </a:lnTo>
                    <a:lnTo>
                      <a:pt x="19543" y="6821"/>
                    </a:lnTo>
                    <a:lnTo>
                      <a:pt x="19543" y="5684"/>
                    </a:lnTo>
                    <a:lnTo>
                      <a:pt x="20571" y="5684"/>
                    </a:lnTo>
                    <a:lnTo>
                      <a:pt x="20571" y="4547"/>
                    </a:lnTo>
                    <a:lnTo>
                      <a:pt x="20571" y="3411"/>
                    </a:lnTo>
                    <a:lnTo>
                      <a:pt x="21600" y="3411"/>
                    </a:lnTo>
                    <a:lnTo>
                      <a:pt x="21600" y="2274"/>
                    </a:lnTo>
                    <a:lnTo>
                      <a:pt x="21600" y="2274"/>
                    </a:lnTo>
                    <a:lnTo>
                      <a:pt x="21600" y="1137"/>
                    </a:lnTo>
                    <a:lnTo>
                      <a:pt x="21600" y="1137"/>
                    </a:lnTo>
                    <a:lnTo>
                      <a:pt x="21600" y="1137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7486" y="0"/>
                    </a:lnTo>
                    <a:lnTo>
                      <a:pt x="17486" y="1137"/>
                    </a:lnTo>
                    <a:lnTo>
                      <a:pt x="17486" y="1137"/>
                    </a:lnTo>
                    <a:lnTo>
                      <a:pt x="17486" y="1137"/>
                    </a:lnTo>
                    <a:lnTo>
                      <a:pt x="17486" y="1137"/>
                    </a:lnTo>
                    <a:lnTo>
                      <a:pt x="17486" y="1137"/>
                    </a:lnTo>
                    <a:lnTo>
                      <a:pt x="17486" y="1137"/>
                    </a:lnTo>
                    <a:lnTo>
                      <a:pt x="17486" y="1137"/>
                    </a:lnTo>
                    <a:lnTo>
                      <a:pt x="16457" y="1137"/>
                    </a:lnTo>
                    <a:lnTo>
                      <a:pt x="16457" y="2274"/>
                    </a:lnTo>
                    <a:lnTo>
                      <a:pt x="16457" y="2274"/>
                    </a:lnTo>
                    <a:lnTo>
                      <a:pt x="16457" y="2274"/>
                    </a:lnTo>
                    <a:lnTo>
                      <a:pt x="16457" y="3411"/>
                    </a:lnTo>
                    <a:lnTo>
                      <a:pt x="15429" y="3411"/>
                    </a:lnTo>
                    <a:lnTo>
                      <a:pt x="15429" y="4547"/>
                    </a:lnTo>
                    <a:lnTo>
                      <a:pt x="15429" y="4547"/>
                    </a:lnTo>
                    <a:lnTo>
                      <a:pt x="14400" y="5684"/>
                    </a:lnTo>
                    <a:lnTo>
                      <a:pt x="14400" y="5684"/>
                    </a:lnTo>
                    <a:lnTo>
                      <a:pt x="13371" y="6821"/>
                    </a:lnTo>
                    <a:lnTo>
                      <a:pt x="12343" y="6821"/>
                    </a:lnTo>
                    <a:lnTo>
                      <a:pt x="12343" y="7958"/>
                    </a:lnTo>
                    <a:lnTo>
                      <a:pt x="10286" y="9095"/>
                    </a:lnTo>
                    <a:lnTo>
                      <a:pt x="9257" y="10232"/>
                    </a:lnTo>
                    <a:lnTo>
                      <a:pt x="7200" y="11368"/>
                    </a:lnTo>
                    <a:lnTo>
                      <a:pt x="6171" y="12505"/>
                    </a:lnTo>
                    <a:lnTo>
                      <a:pt x="4114" y="13642"/>
                    </a:lnTo>
                    <a:lnTo>
                      <a:pt x="3086" y="14779"/>
                    </a:lnTo>
                    <a:lnTo>
                      <a:pt x="1029" y="15916"/>
                    </a:lnTo>
                    <a:lnTo>
                      <a:pt x="0" y="17053"/>
                    </a:lnTo>
                    <a:lnTo>
                      <a:pt x="0" y="17053"/>
                    </a:lnTo>
                    <a:lnTo>
                      <a:pt x="2057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48" name="Shape 1348"/>
              <p:cNvSpPr/>
              <p:nvPr/>
            </p:nvSpPr>
            <p:spPr>
              <a:xfrm>
                <a:off x="1604962" y="2490787"/>
                <a:ext cx="33338" cy="317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114" y="20520"/>
                    </a:moveTo>
                    <a:lnTo>
                      <a:pt x="4114" y="20520"/>
                    </a:lnTo>
                    <a:lnTo>
                      <a:pt x="4114" y="20520"/>
                    </a:lnTo>
                    <a:lnTo>
                      <a:pt x="4114" y="20520"/>
                    </a:lnTo>
                    <a:lnTo>
                      <a:pt x="4114" y="20520"/>
                    </a:lnTo>
                    <a:lnTo>
                      <a:pt x="4114" y="19440"/>
                    </a:lnTo>
                    <a:lnTo>
                      <a:pt x="4114" y="19440"/>
                    </a:lnTo>
                    <a:lnTo>
                      <a:pt x="4114" y="19440"/>
                    </a:lnTo>
                    <a:lnTo>
                      <a:pt x="4114" y="19440"/>
                    </a:lnTo>
                    <a:lnTo>
                      <a:pt x="4114" y="19440"/>
                    </a:lnTo>
                    <a:lnTo>
                      <a:pt x="4114" y="19440"/>
                    </a:lnTo>
                    <a:lnTo>
                      <a:pt x="4114" y="18360"/>
                    </a:lnTo>
                    <a:lnTo>
                      <a:pt x="5143" y="18360"/>
                    </a:lnTo>
                    <a:lnTo>
                      <a:pt x="5143" y="17280"/>
                    </a:lnTo>
                    <a:lnTo>
                      <a:pt x="5143" y="17280"/>
                    </a:lnTo>
                    <a:lnTo>
                      <a:pt x="6171" y="16200"/>
                    </a:lnTo>
                    <a:lnTo>
                      <a:pt x="6171" y="16200"/>
                    </a:lnTo>
                    <a:lnTo>
                      <a:pt x="7200" y="16200"/>
                    </a:lnTo>
                    <a:lnTo>
                      <a:pt x="7200" y="15120"/>
                    </a:lnTo>
                    <a:lnTo>
                      <a:pt x="8229" y="15120"/>
                    </a:lnTo>
                    <a:lnTo>
                      <a:pt x="8229" y="14040"/>
                    </a:lnTo>
                    <a:lnTo>
                      <a:pt x="9257" y="12960"/>
                    </a:lnTo>
                    <a:lnTo>
                      <a:pt x="10286" y="12960"/>
                    </a:lnTo>
                    <a:lnTo>
                      <a:pt x="10286" y="11880"/>
                    </a:lnTo>
                    <a:lnTo>
                      <a:pt x="11314" y="11880"/>
                    </a:lnTo>
                    <a:lnTo>
                      <a:pt x="12343" y="10800"/>
                    </a:lnTo>
                    <a:lnTo>
                      <a:pt x="13371" y="9720"/>
                    </a:lnTo>
                    <a:lnTo>
                      <a:pt x="15429" y="8640"/>
                    </a:lnTo>
                    <a:lnTo>
                      <a:pt x="16457" y="7560"/>
                    </a:lnTo>
                    <a:lnTo>
                      <a:pt x="18514" y="6480"/>
                    </a:lnTo>
                    <a:lnTo>
                      <a:pt x="20571" y="5400"/>
                    </a:lnTo>
                    <a:lnTo>
                      <a:pt x="21600" y="4320"/>
                    </a:lnTo>
                    <a:lnTo>
                      <a:pt x="19543" y="0"/>
                    </a:lnTo>
                    <a:lnTo>
                      <a:pt x="17486" y="1080"/>
                    </a:lnTo>
                    <a:lnTo>
                      <a:pt x="16457" y="2160"/>
                    </a:lnTo>
                    <a:lnTo>
                      <a:pt x="14400" y="4320"/>
                    </a:lnTo>
                    <a:lnTo>
                      <a:pt x="13371" y="5400"/>
                    </a:lnTo>
                    <a:lnTo>
                      <a:pt x="11314" y="6480"/>
                    </a:lnTo>
                    <a:lnTo>
                      <a:pt x="9257" y="7560"/>
                    </a:lnTo>
                    <a:lnTo>
                      <a:pt x="9257" y="7560"/>
                    </a:lnTo>
                    <a:lnTo>
                      <a:pt x="8229" y="8640"/>
                    </a:lnTo>
                    <a:lnTo>
                      <a:pt x="7200" y="9720"/>
                    </a:lnTo>
                    <a:lnTo>
                      <a:pt x="6171" y="9720"/>
                    </a:lnTo>
                    <a:lnTo>
                      <a:pt x="5143" y="10800"/>
                    </a:lnTo>
                    <a:lnTo>
                      <a:pt x="5143" y="10800"/>
                    </a:lnTo>
                    <a:lnTo>
                      <a:pt x="4114" y="11880"/>
                    </a:lnTo>
                    <a:lnTo>
                      <a:pt x="4114" y="11880"/>
                    </a:lnTo>
                    <a:lnTo>
                      <a:pt x="3086" y="12960"/>
                    </a:lnTo>
                    <a:lnTo>
                      <a:pt x="2057" y="14040"/>
                    </a:lnTo>
                    <a:lnTo>
                      <a:pt x="2057" y="14040"/>
                    </a:lnTo>
                    <a:lnTo>
                      <a:pt x="2057" y="15120"/>
                    </a:lnTo>
                    <a:lnTo>
                      <a:pt x="1029" y="16200"/>
                    </a:lnTo>
                    <a:lnTo>
                      <a:pt x="1029" y="16200"/>
                    </a:lnTo>
                    <a:lnTo>
                      <a:pt x="0" y="17280"/>
                    </a:lnTo>
                    <a:lnTo>
                      <a:pt x="0" y="18360"/>
                    </a:lnTo>
                    <a:lnTo>
                      <a:pt x="0" y="18360"/>
                    </a:lnTo>
                    <a:lnTo>
                      <a:pt x="0" y="18360"/>
                    </a:lnTo>
                    <a:lnTo>
                      <a:pt x="0" y="19440"/>
                    </a:lnTo>
                    <a:lnTo>
                      <a:pt x="0" y="19440"/>
                    </a:lnTo>
                    <a:lnTo>
                      <a:pt x="0" y="20520"/>
                    </a:lnTo>
                    <a:lnTo>
                      <a:pt x="0" y="2052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4114" y="205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49" name="Shape 1349"/>
              <p:cNvSpPr/>
              <p:nvPr/>
            </p:nvSpPr>
            <p:spPr>
              <a:xfrm>
                <a:off x="1604962" y="2520950"/>
                <a:ext cx="41276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3745"/>
                    </a:moveTo>
                    <a:lnTo>
                      <a:pt x="21600" y="13745"/>
                    </a:lnTo>
                    <a:lnTo>
                      <a:pt x="19938" y="11782"/>
                    </a:lnTo>
                    <a:lnTo>
                      <a:pt x="18277" y="11782"/>
                    </a:lnTo>
                    <a:lnTo>
                      <a:pt x="16615" y="9818"/>
                    </a:lnTo>
                    <a:lnTo>
                      <a:pt x="14954" y="9818"/>
                    </a:lnTo>
                    <a:lnTo>
                      <a:pt x="13292" y="9818"/>
                    </a:lnTo>
                    <a:lnTo>
                      <a:pt x="11631" y="7855"/>
                    </a:lnTo>
                    <a:lnTo>
                      <a:pt x="9969" y="7855"/>
                    </a:lnTo>
                    <a:lnTo>
                      <a:pt x="9138" y="7855"/>
                    </a:lnTo>
                    <a:lnTo>
                      <a:pt x="8308" y="7855"/>
                    </a:lnTo>
                    <a:lnTo>
                      <a:pt x="7477" y="5891"/>
                    </a:lnTo>
                    <a:lnTo>
                      <a:pt x="7477" y="5891"/>
                    </a:lnTo>
                    <a:lnTo>
                      <a:pt x="6646" y="5891"/>
                    </a:lnTo>
                    <a:lnTo>
                      <a:pt x="5815" y="5891"/>
                    </a:lnTo>
                    <a:lnTo>
                      <a:pt x="5815" y="3927"/>
                    </a:lnTo>
                    <a:lnTo>
                      <a:pt x="4985" y="3927"/>
                    </a:lnTo>
                    <a:lnTo>
                      <a:pt x="4985" y="3927"/>
                    </a:lnTo>
                    <a:lnTo>
                      <a:pt x="4154" y="3927"/>
                    </a:lnTo>
                    <a:lnTo>
                      <a:pt x="4154" y="1964"/>
                    </a:lnTo>
                    <a:lnTo>
                      <a:pt x="4154" y="1964"/>
                    </a:lnTo>
                    <a:lnTo>
                      <a:pt x="4154" y="1964"/>
                    </a:lnTo>
                    <a:lnTo>
                      <a:pt x="4154" y="1964"/>
                    </a:lnTo>
                    <a:lnTo>
                      <a:pt x="3323" y="1964"/>
                    </a:lnTo>
                    <a:lnTo>
                      <a:pt x="3323" y="1964"/>
                    </a:lnTo>
                    <a:lnTo>
                      <a:pt x="3323" y="1964"/>
                    </a:lnTo>
                    <a:lnTo>
                      <a:pt x="3323" y="0"/>
                    </a:lnTo>
                    <a:lnTo>
                      <a:pt x="3323" y="0"/>
                    </a:lnTo>
                    <a:lnTo>
                      <a:pt x="3323" y="0"/>
                    </a:lnTo>
                    <a:lnTo>
                      <a:pt x="3323" y="0"/>
                    </a:lnTo>
                    <a:lnTo>
                      <a:pt x="0" y="1964"/>
                    </a:lnTo>
                    <a:lnTo>
                      <a:pt x="0" y="1964"/>
                    </a:lnTo>
                    <a:lnTo>
                      <a:pt x="0" y="3927"/>
                    </a:lnTo>
                    <a:lnTo>
                      <a:pt x="0" y="3927"/>
                    </a:lnTo>
                    <a:lnTo>
                      <a:pt x="831" y="3927"/>
                    </a:lnTo>
                    <a:lnTo>
                      <a:pt x="831" y="5891"/>
                    </a:lnTo>
                    <a:lnTo>
                      <a:pt x="831" y="5891"/>
                    </a:lnTo>
                    <a:lnTo>
                      <a:pt x="831" y="5891"/>
                    </a:lnTo>
                    <a:lnTo>
                      <a:pt x="831" y="7855"/>
                    </a:lnTo>
                    <a:lnTo>
                      <a:pt x="1662" y="7855"/>
                    </a:lnTo>
                    <a:lnTo>
                      <a:pt x="1662" y="9818"/>
                    </a:lnTo>
                    <a:lnTo>
                      <a:pt x="2492" y="9818"/>
                    </a:lnTo>
                    <a:lnTo>
                      <a:pt x="3323" y="11782"/>
                    </a:lnTo>
                    <a:lnTo>
                      <a:pt x="3323" y="11782"/>
                    </a:lnTo>
                    <a:lnTo>
                      <a:pt x="4154" y="11782"/>
                    </a:lnTo>
                    <a:lnTo>
                      <a:pt x="4985" y="13745"/>
                    </a:lnTo>
                    <a:lnTo>
                      <a:pt x="4985" y="13745"/>
                    </a:lnTo>
                    <a:lnTo>
                      <a:pt x="5815" y="13745"/>
                    </a:lnTo>
                    <a:lnTo>
                      <a:pt x="6646" y="13745"/>
                    </a:lnTo>
                    <a:lnTo>
                      <a:pt x="7477" y="15709"/>
                    </a:lnTo>
                    <a:lnTo>
                      <a:pt x="8308" y="15709"/>
                    </a:lnTo>
                    <a:lnTo>
                      <a:pt x="9138" y="15709"/>
                    </a:lnTo>
                    <a:lnTo>
                      <a:pt x="10800" y="17673"/>
                    </a:lnTo>
                    <a:lnTo>
                      <a:pt x="12462" y="17673"/>
                    </a:lnTo>
                    <a:lnTo>
                      <a:pt x="14123" y="17673"/>
                    </a:lnTo>
                    <a:lnTo>
                      <a:pt x="15785" y="19636"/>
                    </a:lnTo>
                    <a:lnTo>
                      <a:pt x="17446" y="19636"/>
                    </a:lnTo>
                    <a:lnTo>
                      <a:pt x="19108" y="19636"/>
                    </a:lnTo>
                    <a:lnTo>
                      <a:pt x="20769" y="21600"/>
                    </a:lnTo>
                    <a:lnTo>
                      <a:pt x="20769" y="21600"/>
                    </a:lnTo>
                    <a:lnTo>
                      <a:pt x="21600" y="1374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50" name="Shape 1350"/>
              <p:cNvSpPr/>
              <p:nvPr/>
            </p:nvSpPr>
            <p:spPr>
              <a:xfrm>
                <a:off x="1644650" y="2532062"/>
                <a:ext cx="238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277"/>
                    </a:moveTo>
                    <a:lnTo>
                      <a:pt x="21600" y="18277"/>
                    </a:lnTo>
                    <a:lnTo>
                      <a:pt x="20160" y="16615"/>
                    </a:lnTo>
                    <a:lnTo>
                      <a:pt x="20160" y="14954"/>
                    </a:lnTo>
                    <a:lnTo>
                      <a:pt x="20160" y="13292"/>
                    </a:lnTo>
                    <a:lnTo>
                      <a:pt x="20160" y="13292"/>
                    </a:lnTo>
                    <a:lnTo>
                      <a:pt x="18720" y="11631"/>
                    </a:lnTo>
                    <a:lnTo>
                      <a:pt x="18720" y="11631"/>
                    </a:lnTo>
                    <a:lnTo>
                      <a:pt x="18720" y="11631"/>
                    </a:lnTo>
                    <a:lnTo>
                      <a:pt x="18720" y="9969"/>
                    </a:lnTo>
                    <a:lnTo>
                      <a:pt x="17280" y="9969"/>
                    </a:lnTo>
                    <a:lnTo>
                      <a:pt x="17280" y="8308"/>
                    </a:lnTo>
                    <a:lnTo>
                      <a:pt x="17280" y="8308"/>
                    </a:lnTo>
                    <a:lnTo>
                      <a:pt x="15840" y="6646"/>
                    </a:lnTo>
                    <a:lnTo>
                      <a:pt x="15840" y="6646"/>
                    </a:lnTo>
                    <a:lnTo>
                      <a:pt x="14400" y="6646"/>
                    </a:lnTo>
                    <a:lnTo>
                      <a:pt x="14400" y="4985"/>
                    </a:lnTo>
                    <a:lnTo>
                      <a:pt x="12960" y="4985"/>
                    </a:lnTo>
                    <a:lnTo>
                      <a:pt x="12960" y="3323"/>
                    </a:lnTo>
                    <a:lnTo>
                      <a:pt x="11520" y="3323"/>
                    </a:lnTo>
                    <a:lnTo>
                      <a:pt x="10080" y="3323"/>
                    </a:lnTo>
                    <a:lnTo>
                      <a:pt x="10080" y="1662"/>
                    </a:lnTo>
                    <a:lnTo>
                      <a:pt x="8640" y="1662"/>
                    </a:lnTo>
                    <a:lnTo>
                      <a:pt x="7200" y="1662"/>
                    </a:lnTo>
                    <a:lnTo>
                      <a:pt x="5760" y="1662"/>
                    </a:lnTo>
                    <a:lnTo>
                      <a:pt x="4320" y="0"/>
                    </a:lnTo>
                    <a:lnTo>
                      <a:pt x="2880" y="0"/>
                    </a:lnTo>
                    <a:lnTo>
                      <a:pt x="1440" y="0"/>
                    </a:lnTo>
                    <a:lnTo>
                      <a:pt x="0" y="6646"/>
                    </a:lnTo>
                    <a:lnTo>
                      <a:pt x="1440" y="6646"/>
                    </a:lnTo>
                    <a:lnTo>
                      <a:pt x="2880" y="6646"/>
                    </a:lnTo>
                    <a:lnTo>
                      <a:pt x="4320" y="8308"/>
                    </a:lnTo>
                    <a:lnTo>
                      <a:pt x="5760" y="8308"/>
                    </a:lnTo>
                    <a:lnTo>
                      <a:pt x="5760" y="8308"/>
                    </a:lnTo>
                    <a:lnTo>
                      <a:pt x="7200" y="8308"/>
                    </a:lnTo>
                    <a:lnTo>
                      <a:pt x="8640" y="9969"/>
                    </a:lnTo>
                    <a:lnTo>
                      <a:pt x="8640" y="9969"/>
                    </a:lnTo>
                    <a:lnTo>
                      <a:pt x="10080" y="9969"/>
                    </a:lnTo>
                    <a:lnTo>
                      <a:pt x="10080" y="9969"/>
                    </a:lnTo>
                    <a:lnTo>
                      <a:pt x="10080" y="11631"/>
                    </a:lnTo>
                    <a:lnTo>
                      <a:pt x="11520" y="11631"/>
                    </a:lnTo>
                    <a:lnTo>
                      <a:pt x="11520" y="11631"/>
                    </a:lnTo>
                    <a:lnTo>
                      <a:pt x="11520" y="11631"/>
                    </a:lnTo>
                    <a:lnTo>
                      <a:pt x="11520" y="13292"/>
                    </a:lnTo>
                    <a:lnTo>
                      <a:pt x="12960" y="13292"/>
                    </a:lnTo>
                    <a:lnTo>
                      <a:pt x="12960" y="13292"/>
                    </a:lnTo>
                    <a:lnTo>
                      <a:pt x="12960" y="13292"/>
                    </a:lnTo>
                    <a:lnTo>
                      <a:pt x="12960" y="14954"/>
                    </a:lnTo>
                    <a:lnTo>
                      <a:pt x="12960" y="14954"/>
                    </a:lnTo>
                    <a:lnTo>
                      <a:pt x="12960" y="14954"/>
                    </a:lnTo>
                    <a:lnTo>
                      <a:pt x="14400" y="14954"/>
                    </a:lnTo>
                    <a:lnTo>
                      <a:pt x="14400" y="16615"/>
                    </a:lnTo>
                    <a:lnTo>
                      <a:pt x="14400" y="16615"/>
                    </a:lnTo>
                    <a:lnTo>
                      <a:pt x="14400" y="18277"/>
                    </a:lnTo>
                    <a:lnTo>
                      <a:pt x="14400" y="21600"/>
                    </a:lnTo>
                    <a:lnTo>
                      <a:pt x="14400" y="21600"/>
                    </a:lnTo>
                    <a:lnTo>
                      <a:pt x="21600" y="1827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51" name="Shape 1351"/>
              <p:cNvSpPr/>
              <p:nvPr/>
            </p:nvSpPr>
            <p:spPr>
              <a:xfrm>
                <a:off x="1651000" y="2549525"/>
                <a:ext cx="17463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855" y="21600"/>
                    </a:moveTo>
                    <a:lnTo>
                      <a:pt x="7855" y="21600"/>
                    </a:lnTo>
                    <a:lnTo>
                      <a:pt x="9818" y="19200"/>
                    </a:lnTo>
                    <a:lnTo>
                      <a:pt x="11782" y="16800"/>
                    </a:lnTo>
                    <a:lnTo>
                      <a:pt x="13745" y="15600"/>
                    </a:lnTo>
                    <a:lnTo>
                      <a:pt x="13745" y="14400"/>
                    </a:lnTo>
                    <a:lnTo>
                      <a:pt x="15709" y="13200"/>
                    </a:lnTo>
                    <a:lnTo>
                      <a:pt x="17673" y="12000"/>
                    </a:lnTo>
                    <a:lnTo>
                      <a:pt x="17673" y="9600"/>
                    </a:lnTo>
                    <a:lnTo>
                      <a:pt x="19636" y="8400"/>
                    </a:lnTo>
                    <a:lnTo>
                      <a:pt x="19636" y="8400"/>
                    </a:lnTo>
                    <a:lnTo>
                      <a:pt x="19636" y="7200"/>
                    </a:lnTo>
                    <a:lnTo>
                      <a:pt x="19636" y="6000"/>
                    </a:lnTo>
                    <a:lnTo>
                      <a:pt x="19636" y="6000"/>
                    </a:lnTo>
                    <a:lnTo>
                      <a:pt x="21600" y="4800"/>
                    </a:lnTo>
                    <a:lnTo>
                      <a:pt x="21600" y="4800"/>
                    </a:lnTo>
                    <a:lnTo>
                      <a:pt x="21600" y="3600"/>
                    </a:lnTo>
                    <a:lnTo>
                      <a:pt x="21600" y="3600"/>
                    </a:lnTo>
                    <a:lnTo>
                      <a:pt x="21600" y="2400"/>
                    </a:lnTo>
                    <a:lnTo>
                      <a:pt x="21600" y="2400"/>
                    </a:lnTo>
                    <a:lnTo>
                      <a:pt x="21600" y="1200"/>
                    </a:lnTo>
                    <a:lnTo>
                      <a:pt x="21600" y="0"/>
                    </a:lnTo>
                    <a:lnTo>
                      <a:pt x="11782" y="2400"/>
                    </a:lnTo>
                    <a:lnTo>
                      <a:pt x="11782" y="2400"/>
                    </a:lnTo>
                    <a:lnTo>
                      <a:pt x="13745" y="2400"/>
                    </a:lnTo>
                    <a:lnTo>
                      <a:pt x="13745" y="2400"/>
                    </a:lnTo>
                    <a:lnTo>
                      <a:pt x="13745" y="2400"/>
                    </a:lnTo>
                    <a:lnTo>
                      <a:pt x="11782" y="3600"/>
                    </a:lnTo>
                    <a:lnTo>
                      <a:pt x="11782" y="3600"/>
                    </a:lnTo>
                    <a:lnTo>
                      <a:pt x="11782" y="3600"/>
                    </a:lnTo>
                    <a:lnTo>
                      <a:pt x="11782" y="4800"/>
                    </a:lnTo>
                    <a:lnTo>
                      <a:pt x="11782" y="4800"/>
                    </a:lnTo>
                    <a:lnTo>
                      <a:pt x="11782" y="6000"/>
                    </a:lnTo>
                    <a:lnTo>
                      <a:pt x="11782" y="6000"/>
                    </a:lnTo>
                    <a:lnTo>
                      <a:pt x="11782" y="7200"/>
                    </a:lnTo>
                    <a:lnTo>
                      <a:pt x="9818" y="8400"/>
                    </a:lnTo>
                    <a:lnTo>
                      <a:pt x="9818" y="9600"/>
                    </a:lnTo>
                    <a:lnTo>
                      <a:pt x="7855" y="10800"/>
                    </a:lnTo>
                    <a:lnTo>
                      <a:pt x="7855" y="12000"/>
                    </a:lnTo>
                    <a:lnTo>
                      <a:pt x="5891" y="13200"/>
                    </a:lnTo>
                    <a:lnTo>
                      <a:pt x="5891" y="14400"/>
                    </a:lnTo>
                    <a:lnTo>
                      <a:pt x="1964" y="16800"/>
                    </a:lnTo>
                    <a:lnTo>
                      <a:pt x="0" y="19200"/>
                    </a:lnTo>
                    <a:lnTo>
                      <a:pt x="0" y="19200"/>
                    </a:lnTo>
                    <a:lnTo>
                      <a:pt x="7855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52" name="Shape 1352"/>
              <p:cNvSpPr/>
              <p:nvPr/>
            </p:nvSpPr>
            <p:spPr>
              <a:xfrm>
                <a:off x="1647825" y="2574925"/>
                <a:ext cx="9525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000" y="21600"/>
                    </a:moveTo>
                    <a:lnTo>
                      <a:pt x="18000" y="21600"/>
                    </a:lnTo>
                    <a:lnTo>
                      <a:pt x="18000" y="20329"/>
                    </a:lnTo>
                    <a:lnTo>
                      <a:pt x="18000" y="17788"/>
                    </a:lnTo>
                    <a:lnTo>
                      <a:pt x="18000" y="16518"/>
                    </a:lnTo>
                    <a:lnTo>
                      <a:pt x="18000" y="13976"/>
                    </a:lnTo>
                    <a:lnTo>
                      <a:pt x="18000" y="12706"/>
                    </a:lnTo>
                    <a:lnTo>
                      <a:pt x="18000" y="11435"/>
                    </a:lnTo>
                    <a:lnTo>
                      <a:pt x="18000" y="10165"/>
                    </a:lnTo>
                    <a:lnTo>
                      <a:pt x="18000" y="8894"/>
                    </a:lnTo>
                    <a:lnTo>
                      <a:pt x="18000" y="7624"/>
                    </a:lnTo>
                    <a:lnTo>
                      <a:pt x="18000" y="7624"/>
                    </a:lnTo>
                    <a:lnTo>
                      <a:pt x="18000" y="6353"/>
                    </a:lnTo>
                    <a:lnTo>
                      <a:pt x="18000" y="5082"/>
                    </a:lnTo>
                    <a:lnTo>
                      <a:pt x="18000" y="5082"/>
                    </a:lnTo>
                    <a:lnTo>
                      <a:pt x="21600" y="3812"/>
                    </a:lnTo>
                    <a:lnTo>
                      <a:pt x="21600" y="2541"/>
                    </a:lnTo>
                    <a:lnTo>
                      <a:pt x="21600" y="2541"/>
                    </a:lnTo>
                    <a:lnTo>
                      <a:pt x="7200" y="0"/>
                    </a:lnTo>
                    <a:lnTo>
                      <a:pt x="7200" y="0"/>
                    </a:lnTo>
                    <a:lnTo>
                      <a:pt x="7200" y="1271"/>
                    </a:lnTo>
                    <a:lnTo>
                      <a:pt x="3600" y="2541"/>
                    </a:lnTo>
                    <a:lnTo>
                      <a:pt x="3600" y="3812"/>
                    </a:lnTo>
                    <a:lnTo>
                      <a:pt x="3600" y="5082"/>
                    </a:lnTo>
                    <a:lnTo>
                      <a:pt x="3600" y="6353"/>
                    </a:lnTo>
                    <a:lnTo>
                      <a:pt x="0" y="7624"/>
                    </a:lnTo>
                    <a:lnTo>
                      <a:pt x="0" y="8894"/>
                    </a:lnTo>
                    <a:lnTo>
                      <a:pt x="0" y="10165"/>
                    </a:lnTo>
                    <a:lnTo>
                      <a:pt x="0" y="11435"/>
                    </a:lnTo>
                    <a:lnTo>
                      <a:pt x="0" y="12706"/>
                    </a:lnTo>
                    <a:lnTo>
                      <a:pt x="0" y="15247"/>
                    </a:lnTo>
                    <a:lnTo>
                      <a:pt x="3600" y="16518"/>
                    </a:lnTo>
                    <a:lnTo>
                      <a:pt x="3600" y="17788"/>
                    </a:lnTo>
                    <a:lnTo>
                      <a:pt x="3600" y="20329"/>
                    </a:lnTo>
                    <a:lnTo>
                      <a:pt x="3600" y="21600"/>
                    </a:lnTo>
                    <a:lnTo>
                      <a:pt x="3600" y="21600"/>
                    </a:lnTo>
                    <a:lnTo>
                      <a:pt x="18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53" name="Shape 1353"/>
              <p:cNvSpPr/>
              <p:nvPr/>
            </p:nvSpPr>
            <p:spPr>
              <a:xfrm>
                <a:off x="1649412" y="2601912"/>
                <a:ext cx="23813" cy="571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000"/>
                    </a:moveTo>
                    <a:lnTo>
                      <a:pt x="21600" y="20400"/>
                    </a:lnTo>
                    <a:lnTo>
                      <a:pt x="20160" y="19800"/>
                    </a:lnTo>
                    <a:lnTo>
                      <a:pt x="20160" y="18600"/>
                    </a:lnTo>
                    <a:lnTo>
                      <a:pt x="18720" y="17400"/>
                    </a:lnTo>
                    <a:lnTo>
                      <a:pt x="17280" y="15600"/>
                    </a:lnTo>
                    <a:lnTo>
                      <a:pt x="15840" y="14400"/>
                    </a:lnTo>
                    <a:lnTo>
                      <a:pt x="14400" y="13200"/>
                    </a:lnTo>
                    <a:lnTo>
                      <a:pt x="14400" y="11400"/>
                    </a:lnTo>
                    <a:lnTo>
                      <a:pt x="12960" y="9600"/>
                    </a:lnTo>
                    <a:lnTo>
                      <a:pt x="11520" y="7800"/>
                    </a:lnTo>
                    <a:lnTo>
                      <a:pt x="10080" y="6600"/>
                    </a:lnTo>
                    <a:lnTo>
                      <a:pt x="8640" y="4800"/>
                    </a:lnTo>
                    <a:lnTo>
                      <a:pt x="8640" y="4200"/>
                    </a:lnTo>
                    <a:lnTo>
                      <a:pt x="7200" y="3600"/>
                    </a:lnTo>
                    <a:lnTo>
                      <a:pt x="7200" y="3000"/>
                    </a:lnTo>
                    <a:lnTo>
                      <a:pt x="7200" y="2400"/>
                    </a:lnTo>
                    <a:lnTo>
                      <a:pt x="7200" y="1200"/>
                    </a:lnTo>
                    <a:lnTo>
                      <a:pt x="5760" y="1200"/>
                    </a:lnTo>
                    <a:lnTo>
                      <a:pt x="5760" y="600"/>
                    </a:lnTo>
                    <a:lnTo>
                      <a:pt x="5760" y="0"/>
                    </a:lnTo>
                    <a:lnTo>
                      <a:pt x="0" y="0"/>
                    </a:lnTo>
                    <a:lnTo>
                      <a:pt x="0" y="600"/>
                    </a:lnTo>
                    <a:lnTo>
                      <a:pt x="0" y="1200"/>
                    </a:lnTo>
                    <a:lnTo>
                      <a:pt x="0" y="1800"/>
                    </a:lnTo>
                    <a:lnTo>
                      <a:pt x="1440" y="3000"/>
                    </a:lnTo>
                    <a:lnTo>
                      <a:pt x="1440" y="3600"/>
                    </a:lnTo>
                    <a:lnTo>
                      <a:pt x="1440" y="4200"/>
                    </a:lnTo>
                    <a:lnTo>
                      <a:pt x="1440" y="4800"/>
                    </a:lnTo>
                    <a:lnTo>
                      <a:pt x="2880" y="5400"/>
                    </a:lnTo>
                    <a:lnTo>
                      <a:pt x="4320" y="7200"/>
                    </a:lnTo>
                    <a:lnTo>
                      <a:pt x="5760" y="9000"/>
                    </a:lnTo>
                    <a:lnTo>
                      <a:pt x="7200" y="10200"/>
                    </a:lnTo>
                    <a:lnTo>
                      <a:pt x="7200" y="12000"/>
                    </a:lnTo>
                    <a:lnTo>
                      <a:pt x="8640" y="13800"/>
                    </a:lnTo>
                    <a:lnTo>
                      <a:pt x="10080" y="15000"/>
                    </a:lnTo>
                    <a:lnTo>
                      <a:pt x="11520" y="16800"/>
                    </a:lnTo>
                    <a:lnTo>
                      <a:pt x="12960" y="18000"/>
                    </a:lnTo>
                    <a:lnTo>
                      <a:pt x="14400" y="19200"/>
                    </a:lnTo>
                    <a:lnTo>
                      <a:pt x="14400" y="20400"/>
                    </a:lnTo>
                    <a:lnTo>
                      <a:pt x="15840" y="21000"/>
                    </a:lnTo>
                    <a:lnTo>
                      <a:pt x="15840" y="21600"/>
                    </a:lnTo>
                    <a:lnTo>
                      <a:pt x="21600" y="21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54" name="Shape 1354"/>
              <p:cNvSpPr/>
              <p:nvPr/>
            </p:nvSpPr>
            <p:spPr>
              <a:xfrm>
                <a:off x="1633537" y="2619375"/>
                <a:ext cx="57151" cy="730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800" y="21600"/>
                    </a:moveTo>
                    <a:lnTo>
                      <a:pt x="21600" y="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21000" y="0"/>
                    </a:lnTo>
                    <a:lnTo>
                      <a:pt x="21000" y="0"/>
                    </a:lnTo>
                    <a:lnTo>
                      <a:pt x="21000" y="0"/>
                    </a:lnTo>
                    <a:lnTo>
                      <a:pt x="21000" y="0"/>
                    </a:lnTo>
                    <a:lnTo>
                      <a:pt x="21000" y="0"/>
                    </a:lnTo>
                    <a:lnTo>
                      <a:pt x="21000" y="0"/>
                    </a:lnTo>
                    <a:lnTo>
                      <a:pt x="21000" y="470"/>
                    </a:lnTo>
                    <a:lnTo>
                      <a:pt x="21000" y="470"/>
                    </a:lnTo>
                    <a:lnTo>
                      <a:pt x="20400" y="470"/>
                    </a:lnTo>
                    <a:lnTo>
                      <a:pt x="20400" y="470"/>
                    </a:lnTo>
                    <a:lnTo>
                      <a:pt x="20400" y="470"/>
                    </a:lnTo>
                    <a:lnTo>
                      <a:pt x="20400" y="470"/>
                    </a:lnTo>
                    <a:lnTo>
                      <a:pt x="20400" y="470"/>
                    </a:lnTo>
                    <a:lnTo>
                      <a:pt x="20400" y="470"/>
                    </a:lnTo>
                    <a:lnTo>
                      <a:pt x="20400" y="470"/>
                    </a:lnTo>
                    <a:lnTo>
                      <a:pt x="20400" y="470"/>
                    </a:lnTo>
                    <a:lnTo>
                      <a:pt x="19800" y="939"/>
                    </a:lnTo>
                    <a:lnTo>
                      <a:pt x="19800" y="939"/>
                    </a:lnTo>
                    <a:lnTo>
                      <a:pt x="19800" y="939"/>
                    </a:lnTo>
                    <a:lnTo>
                      <a:pt x="19800" y="939"/>
                    </a:lnTo>
                    <a:lnTo>
                      <a:pt x="19800" y="939"/>
                    </a:lnTo>
                    <a:lnTo>
                      <a:pt x="19800" y="939"/>
                    </a:lnTo>
                    <a:lnTo>
                      <a:pt x="19800" y="939"/>
                    </a:lnTo>
                    <a:lnTo>
                      <a:pt x="19800" y="939"/>
                    </a:lnTo>
                    <a:lnTo>
                      <a:pt x="19800" y="939"/>
                    </a:lnTo>
                    <a:lnTo>
                      <a:pt x="19200" y="939"/>
                    </a:lnTo>
                    <a:lnTo>
                      <a:pt x="19200" y="939"/>
                    </a:lnTo>
                    <a:lnTo>
                      <a:pt x="19200" y="939"/>
                    </a:lnTo>
                    <a:lnTo>
                      <a:pt x="19200" y="1409"/>
                    </a:lnTo>
                    <a:lnTo>
                      <a:pt x="19200" y="1409"/>
                    </a:lnTo>
                    <a:lnTo>
                      <a:pt x="19200" y="1409"/>
                    </a:lnTo>
                    <a:lnTo>
                      <a:pt x="19200" y="1409"/>
                    </a:lnTo>
                    <a:lnTo>
                      <a:pt x="19200" y="1409"/>
                    </a:lnTo>
                    <a:lnTo>
                      <a:pt x="18600" y="1409"/>
                    </a:lnTo>
                    <a:lnTo>
                      <a:pt x="18600" y="1409"/>
                    </a:lnTo>
                    <a:lnTo>
                      <a:pt x="18600" y="1409"/>
                    </a:lnTo>
                    <a:lnTo>
                      <a:pt x="18600" y="1409"/>
                    </a:lnTo>
                    <a:lnTo>
                      <a:pt x="18600" y="1409"/>
                    </a:lnTo>
                    <a:lnTo>
                      <a:pt x="18600" y="1409"/>
                    </a:lnTo>
                    <a:lnTo>
                      <a:pt x="18600" y="1409"/>
                    </a:lnTo>
                    <a:lnTo>
                      <a:pt x="18600" y="1878"/>
                    </a:lnTo>
                    <a:lnTo>
                      <a:pt x="18000" y="1878"/>
                    </a:lnTo>
                    <a:lnTo>
                      <a:pt x="18000" y="1878"/>
                    </a:lnTo>
                    <a:lnTo>
                      <a:pt x="18000" y="1878"/>
                    </a:lnTo>
                    <a:lnTo>
                      <a:pt x="18000" y="1878"/>
                    </a:lnTo>
                    <a:lnTo>
                      <a:pt x="18000" y="1878"/>
                    </a:lnTo>
                    <a:lnTo>
                      <a:pt x="18000" y="1878"/>
                    </a:lnTo>
                    <a:lnTo>
                      <a:pt x="18000" y="1878"/>
                    </a:lnTo>
                    <a:lnTo>
                      <a:pt x="17400" y="1878"/>
                    </a:lnTo>
                    <a:lnTo>
                      <a:pt x="17400" y="1878"/>
                    </a:lnTo>
                    <a:lnTo>
                      <a:pt x="17400" y="1878"/>
                    </a:lnTo>
                    <a:lnTo>
                      <a:pt x="17400" y="2348"/>
                    </a:lnTo>
                    <a:lnTo>
                      <a:pt x="17400" y="2348"/>
                    </a:lnTo>
                    <a:lnTo>
                      <a:pt x="17400" y="2348"/>
                    </a:lnTo>
                    <a:lnTo>
                      <a:pt x="17400" y="2348"/>
                    </a:lnTo>
                    <a:lnTo>
                      <a:pt x="17400" y="2348"/>
                    </a:lnTo>
                    <a:lnTo>
                      <a:pt x="16800" y="2348"/>
                    </a:lnTo>
                    <a:lnTo>
                      <a:pt x="16800" y="2348"/>
                    </a:lnTo>
                    <a:lnTo>
                      <a:pt x="16800" y="2348"/>
                    </a:lnTo>
                    <a:lnTo>
                      <a:pt x="16800" y="2348"/>
                    </a:lnTo>
                    <a:lnTo>
                      <a:pt x="16800" y="2348"/>
                    </a:lnTo>
                    <a:lnTo>
                      <a:pt x="16800" y="2348"/>
                    </a:lnTo>
                    <a:lnTo>
                      <a:pt x="16800" y="2348"/>
                    </a:lnTo>
                    <a:lnTo>
                      <a:pt x="16800" y="2348"/>
                    </a:lnTo>
                    <a:lnTo>
                      <a:pt x="16200" y="2348"/>
                    </a:lnTo>
                    <a:lnTo>
                      <a:pt x="16200" y="2817"/>
                    </a:lnTo>
                    <a:lnTo>
                      <a:pt x="16200" y="2817"/>
                    </a:lnTo>
                    <a:lnTo>
                      <a:pt x="16200" y="2817"/>
                    </a:lnTo>
                    <a:lnTo>
                      <a:pt x="16200" y="2817"/>
                    </a:lnTo>
                    <a:lnTo>
                      <a:pt x="16200" y="2817"/>
                    </a:lnTo>
                    <a:lnTo>
                      <a:pt x="16200" y="2817"/>
                    </a:lnTo>
                    <a:lnTo>
                      <a:pt x="16200" y="2817"/>
                    </a:lnTo>
                    <a:lnTo>
                      <a:pt x="15600" y="2817"/>
                    </a:lnTo>
                    <a:lnTo>
                      <a:pt x="15600" y="2817"/>
                    </a:lnTo>
                    <a:lnTo>
                      <a:pt x="15600" y="2817"/>
                    </a:lnTo>
                    <a:lnTo>
                      <a:pt x="15600" y="2817"/>
                    </a:lnTo>
                    <a:lnTo>
                      <a:pt x="15600" y="2817"/>
                    </a:lnTo>
                    <a:lnTo>
                      <a:pt x="15600" y="2817"/>
                    </a:lnTo>
                    <a:lnTo>
                      <a:pt x="15600" y="2817"/>
                    </a:lnTo>
                    <a:lnTo>
                      <a:pt x="15000" y="2817"/>
                    </a:lnTo>
                    <a:lnTo>
                      <a:pt x="15000" y="2817"/>
                    </a:lnTo>
                    <a:lnTo>
                      <a:pt x="15000" y="3287"/>
                    </a:lnTo>
                    <a:lnTo>
                      <a:pt x="15000" y="3287"/>
                    </a:lnTo>
                    <a:lnTo>
                      <a:pt x="15000" y="3287"/>
                    </a:lnTo>
                    <a:lnTo>
                      <a:pt x="15000" y="3287"/>
                    </a:lnTo>
                    <a:lnTo>
                      <a:pt x="15000" y="3287"/>
                    </a:lnTo>
                    <a:lnTo>
                      <a:pt x="15000" y="3287"/>
                    </a:lnTo>
                    <a:lnTo>
                      <a:pt x="14400" y="3287"/>
                    </a:lnTo>
                    <a:lnTo>
                      <a:pt x="14400" y="3287"/>
                    </a:lnTo>
                    <a:lnTo>
                      <a:pt x="14400" y="3287"/>
                    </a:lnTo>
                    <a:lnTo>
                      <a:pt x="14400" y="3287"/>
                    </a:lnTo>
                    <a:lnTo>
                      <a:pt x="14400" y="3287"/>
                    </a:lnTo>
                    <a:lnTo>
                      <a:pt x="14400" y="3287"/>
                    </a:lnTo>
                    <a:lnTo>
                      <a:pt x="14400" y="3287"/>
                    </a:lnTo>
                    <a:lnTo>
                      <a:pt x="13800" y="3287"/>
                    </a:lnTo>
                    <a:lnTo>
                      <a:pt x="13800" y="3287"/>
                    </a:lnTo>
                    <a:lnTo>
                      <a:pt x="13800" y="3287"/>
                    </a:lnTo>
                    <a:lnTo>
                      <a:pt x="13800" y="3287"/>
                    </a:lnTo>
                    <a:lnTo>
                      <a:pt x="13800" y="3287"/>
                    </a:lnTo>
                    <a:lnTo>
                      <a:pt x="13800" y="3287"/>
                    </a:lnTo>
                    <a:lnTo>
                      <a:pt x="13800" y="3757"/>
                    </a:lnTo>
                    <a:lnTo>
                      <a:pt x="13200" y="3757"/>
                    </a:lnTo>
                    <a:lnTo>
                      <a:pt x="13200" y="3757"/>
                    </a:lnTo>
                    <a:lnTo>
                      <a:pt x="13200" y="3757"/>
                    </a:lnTo>
                    <a:lnTo>
                      <a:pt x="13200" y="3757"/>
                    </a:lnTo>
                    <a:lnTo>
                      <a:pt x="13200" y="3757"/>
                    </a:lnTo>
                    <a:lnTo>
                      <a:pt x="13200" y="3757"/>
                    </a:lnTo>
                    <a:lnTo>
                      <a:pt x="13200" y="3757"/>
                    </a:lnTo>
                    <a:lnTo>
                      <a:pt x="13200" y="3757"/>
                    </a:lnTo>
                    <a:lnTo>
                      <a:pt x="12600" y="3757"/>
                    </a:lnTo>
                    <a:lnTo>
                      <a:pt x="12600" y="3757"/>
                    </a:lnTo>
                    <a:lnTo>
                      <a:pt x="12600" y="3757"/>
                    </a:lnTo>
                    <a:lnTo>
                      <a:pt x="12600" y="3757"/>
                    </a:lnTo>
                    <a:lnTo>
                      <a:pt x="12600" y="3757"/>
                    </a:lnTo>
                    <a:lnTo>
                      <a:pt x="12600" y="3757"/>
                    </a:lnTo>
                    <a:lnTo>
                      <a:pt x="12600" y="3757"/>
                    </a:lnTo>
                    <a:lnTo>
                      <a:pt x="12000" y="3757"/>
                    </a:lnTo>
                    <a:lnTo>
                      <a:pt x="12000" y="3757"/>
                    </a:lnTo>
                    <a:lnTo>
                      <a:pt x="12000" y="3757"/>
                    </a:lnTo>
                    <a:lnTo>
                      <a:pt x="12000" y="3757"/>
                    </a:lnTo>
                    <a:lnTo>
                      <a:pt x="12000" y="3757"/>
                    </a:lnTo>
                    <a:lnTo>
                      <a:pt x="12000" y="3757"/>
                    </a:lnTo>
                    <a:lnTo>
                      <a:pt x="12000" y="3757"/>
                    </a:lnTo>
                    <a:lnTo>
                      <a:pt x="12000" y="3757"/>
                    </a:lnTo>
                    <a:lnTo>
                      <a:pt x="11400" y="4226"/>
                    </a:lnTo>
                    <a:lnTo>
                      <a:pt x="11400" y="4226"/>
                    </a:lnTo>
                    <a:lnTo>
                      <a:pt x="11400" y="4226"/>
                    </a:lnTo>
                    <a:lnTo>
                      <a:pt x="11400" y="4226"/>
                    </a:lnTo>
                    <a:lnTo>
                      <a:pt x="11400" y="4226"/>
                    </a:lnTo>
                    <a:lnTo>
                      <a:pt x="11400" y="4226"/>
                    </a:lnTo>
                    <a:lnTo>
                      <a:pt x="11400" y="4226"/>
                    </a:lnTo>
                    <a:lnTo>
                      <a:pt x="10800" y="4226"/>
                    </a:lnTo>
                    <a:lnTo>
                      <a:pt x="10800" y="4226"/>
                    </a:lnTo>
                    <a:lnTo>
                      <a:pt x="10800" y="4226"/>
                    </a:lnTo>
                    <a:lnTo>
                      <a:pt x="10800" y="4226"/>
                    </a:lnTo>
                    <a:lnTo>
                      <a:pt x="10800" y="4226"/>
                    </a:lnTo>
                    <a:lnTo>
                      <a:pt x="10800" y="4226"/>
                    </a:lnTo>
                    <a:lnTo>
                      <a:pt x="10200" y="4226"/>
                    </a:lnTo>
                    <a:lnTo>
                      <a:pt x="10200" y="4226"/>
                    </a:lnTo>
                    <a:lnTo>
                      <a:pt x="10200" y="4226"/>
                    </a:lnTo>
                    <a:lnTo>
                      <a:pt x="10200" y="4226"/>
                    </a:lnTo>
                    <a:lnTo>
                      <a:pt x="10200" y="4226"/>
                    </a:lnTo>
                    <a:lnTo>
                      <a:pt x="10200" y="4226"/>
                    </a:lnTo>
                    <a:lnTo>
                      <a:pt x="10200" y="4226"/>
                    </a:lnTo>
                    <a:lnTo>
                      <a:pt x="10200" y="4226"/>
                    </a:lnTo>
                    <a:lnTo>
                      <a:pt x="9600" y="4226"/>
                    </a:lnTo>
                    <a:lnTo>
                      <a:pt x="9600" y="4226"/>
                    </a:lnTo>
                    <a:lnTo>
                      <a:pt x="9600" y="4226"/>
                    </a:lnTo>
                    <a:lnTo>
                      <a:pt x="9600" y="4226"/>
                    </a:lnTo>
                    <a:lnTo>
                      <a:pt x="9600" y="4226"/>
                    </a:lnTo>
                    <a:lnTo>
                      <a:pt x="9600" y="4226"/>
                    </a:lnTo>
                    <a:lnTo>
                      <a:pt x="9600" y="4226"/>
                    </a:lnTo>
                    <a:lnTo>
                      <a:pt x="9000" y="4226"/>
                    </a:lnTo>
                    <a:lnTo>
                      <a:pt x="9000" y="4226"/>
                    </a:lnTo>
                    <a:lnTo>
                      <a:pt x="9000" y="4226"/>
                    </a:lnTo>
                    <a:lnTo>
                      <a:pt x="9000" y="4226"/>
                    </a:lnTo>
                    <a:lnTo>
                      <a:pt x="9000" y="4226"/>
                    </a:lnTo>
                    <a:lnTo>
                      <a:pt x="9000" y="4226"/>
                    </a:lnTo>
                    <a:lnTo>
                      <a:pt x="9000" y="4226"/>
                    </a:lnTo>
                    <a:lnTo>
                      <a:pt x="8400" y="4226"/>
                    </a:lnTo>
                    <a:lnTo>
                      <a:pt x="8400" y="4226"/>
                    </a:lnTo>
                    <a:lnTo>
                      <a:pt x="8400" y="4226"/>
                    </a:lnTo>
                    <a:lnTo>
                      <a:pt x="8400" y="4226"/>
                    </a:lnTo>
                    <a:lnTo>
                      <a:pt x="8400" y="4226"/>
                    </a:lnTo>
                    <a:lnTo>
                      <a:pt x="8400" y="4696"/>
                    </a:lnTo>
                    <a:lnTo>
                      <a:pt x="8400" y="4696"/>
                    </a:lnTo>
                    <a:lnTo>
                      <a:pt x="7800" y="4696"/>
                    </a:lnTo>
                    <a:lnTo>
                      <a:pt x="7800" y="4696"/>
                    </a:lnTo>
                    <a:lnTo>
                      <a:pt x="7800" y="4696"/>
                    </a:lnTo>
                    <a:lnTo>
                      <a:pt x="7800" y="4696"/>
                    </a:lnTo>
                    <a:lnTo>
                      <a:pt x="7800" y="4696"/>
                    </a:lnTo>
                    <a:lnTo>
                      <a:pt x="7800" y="4696"/>
                    </a:lnTo>
                    <a:lnTo>
                      <a:pt x="7800" y="4696"/>
                    </a:lnTo>
                    <a:lnTo>
                      <a:pt x="7200" y="4696"/>
                    </a:lnTo>
                    <a:lnTo>
                      <a:pt x="7200" y="4696"/>
                    </a:lnTo>
                    <a:lnTo>
                      <a:pt x="7200" y="4696"/>
                    </a:lnTo>
                    <a:lnTo>
                      <a:pt x="7200" y="4696"/>
                    </a:lnTo>
                    <a:lnTo>
                      <a:pt x="7200" y="4696"/>
                    </a:lnTo>
                    <a:lnTo>
                      <a:pt x="7200" y="4696"/>
                    </a:lnTo>
                    <a:lnTo>
                      <a:pt x="6600" y="4696"/>
                    </a:lnTo>
                    <a:lnTo>
                      <a:pt x="6600" y="4696"/>
                    </a:lnTo>
                    <a:lnTo>
                      <a:pt x="6600" y="4696"/>
                    </a:lnTo>
                    <a:lnTo>
                      <a:pt x="6600" y="4696"/>
                    </a:lnTo>
                    <a:lnTo>
                      <a:pt x="6600" y="4696"/>
                    </a:lnTo>
                    <a:lnTo>
                      <a:pt x="6600" y="4696"/>
                    </a:lnTo>
                    <a:lnTo>
                      <a:pt x="6600" y="4696"/>
                    </a:lnTo>
                    <a:lnTo>
                      <a:pt x="6000" y="4696"/>
                    </a:lnTo>
                    <a:lnTo>
                      <a:pt x="6000" y="4696"/>
                    </a:lnTo>
                    <a:lnTo>
                      <a:pt x="6000" y="4696"/>
                    </a:lnTo>
                    <a:lnTo>
                      <a:pt x="6000" y="4696"/>
                    </a:lnTo>
                    <a:lnTo>
                      <a:pt x="6000" y="4696"/>
                    </a:lnTo>
                    <a:lnTo>
                      <a:pt x="6000" y="4696"/>
                    </a:lnTo>
                    <a:lnTo>
                      <a:pt x="6000" y="4696"/>
                    </a:lnTo>
                    <a:lnTo>
                      <a:pt x="5400" y="4696"/>
                    </a:lnTo>
                    <a:lnTo>
                      <a:pt x="5400" y="4696"/>
                    </a:lnTo>
                    <a:lnTo>
                      <a:pt x="5400" y="4696"/>
                    </a:lnTo>
                    <a:lnTo>
                      <a:pt x="5400" y="4696"/>
                    </a:lnTo>
                    <a:lnTo>
                      <a:pt x="5400" y="4696"/>
                    </a:lnTo>
                    <a:lnTo>
                      <a:pt x="5400" y="4696"/>
                    </a:lnTo>
                    <a:lnTo>
                      <a:pt x="5400" y="4696"/>
                    </a:lnTo>
                    <a:lnTo>
                      <a:pt x="4800" y="4696"/>
                    </a:lnTo>
                    <a:lnTo>
                      <a:pt x="4800" y="4696"/>
                    </a:lnTo>
                    <a:lnTo>
                      <a:pt x="4800" y="4696"/>
                    </a:lnTo>
                    <a:lnTo>
                      <a:pt x="4800" y="4696"/>
                    </a:lnTo>
                    <a:lnTo>
                      <a:pt x="4800" y="4696"/>
                    </a:lnTo>
                    <a:lnTo>
                      <a:pt x="4800" y="4696"/>
                    </a:lnTo>
                    <a:lnTo>
                      <a:pt x="4800" y="4696"/>
                    </a:lnTo>
                    <a:lnTo>
                      <a:pt x="4200" y="4696"/>
                    </a:lnTo>
                    <a:lnTo>
                      <a:pt x="4200" y="4696"/>
                    </a:lnTo>
                    <a:lnTo>
                      <a:pt x="4200" y="4696"/>
                    </a:lnTo>
                    <a:lnTo>
                      <a:pt x="4200" y="4696"/>
                    </a:lnTo>
                    <a:lnTo>
                      <a:pt x="4200" y="4696"/>
                    </a:lnTo>
                    <a:lnTo>
                      <a:pt x="4200" y="4696"/>
                    </a:lnTo>
                    <a:lnTo>
                      <a:pt x="4200" y="4696"/>
                    </a:lnTo>
                    <a:lnTo>
                      <a:pt x="3600" y="4696"/>
                    </a:lnTo>
                    <a:lnTo>
                      <a:pt x="3600" y="4696"/>
                    </a:lnTo>
                    <a:lnTo>
                      <a:pt x="3600" y="4696"/>
                    </a:lnTo>
                    <a:lnTo>
                      <a:pt x="3600" y="4696"/>
                    </a:lnTo>
                    <a:lnTo>
                      <a:pt x="3600" y="4226"/>
                    </a:lnTo>
                    <a:lnTo>
                      <a:pt x="3600" y="4226"/>
                    </a:lnTo>
                    <a:lnTo>
                      <a:pt x="3000" y="4226"/>
                    </a:lnTo>
                    <a:lnTo>
                      <a:pt x="3000" y="4226"/>
                    </a:lnTo>
                    <a:lnTo>
                      <a:pt x="3000" y="4226"/>
                    </a:lnTo>
                    <a:lnTo>
                      <a:pt x="3000" y="4226"/>
                    </a:lnTo>
                    <a:lnTo>
                      <a:pt x="3000" y="4226"/>
                    </a:lnTo>
                    <a:lnTo>
                      <a:pt x="3000" y="4226"/>
                    </a:lnTo>
                    <a:lnTo>
                      <a:pt x="3000" y="4226"/>
                    </a:lnTo>
                    <a:lnTo>
                      <a:pt x="2400" y="4226"/>
                    </a:lnTo>
                    <a:lnTo>
                      <a:pt x="2400" y="4226"/>
                    </a:lnTo>
                    <a:lnTo>
                      <a:pt x="2400" y="4226"/>
                    </a:lnTo>
                    <a:lnTo>
                      <a:pt x="2400" y="4226"/>
                    </a:lnTo>
                    <a:lnTo>
                      <a:pt x="2400" y="4226"/>
                    </a:lnTo>
                    <a:lnTo>
                      <a:pt x="2400" y="4226"/>
                    </a:lnTo>
                    <a:lnTo>
                      <a:pt x="1800" y="4226"/>
                    </a:lnTo>
                    <a:lnTo>
                      <a:pt x="1800" y="4226"/>
                    </a:lnTo>
                    <a:lnTo>
                      <a:pt x="1800" y="4226"/>
                    </a:lnTo>
                    <a:lnTo>
                      <a:pt x="1800" y="4226"/>
                    </a:lnTo>
                    <a:lnTo>
                      <a:pt x="1800" y="4226"/>
                    </a:lnTo>
                    <a:lnTo>
                      <a:pt x="1800" y="4226"/>
                    </a:lnTo>
                    <a:lnTo>
                      <a:pt x="1800" y="4226"/>
                    </a:lnTo>
                    <a:lnTo>
                      <a:pt x="1200" y="4226"/>
                    </a:lnTo>
                    <a:lnTo>
                      <a:pt x="1200" y="4226"/>
                    </a:lnTo>
                    <a:lnTo>
                      <a:pt x="1200" y="4226"/>
                    </a:lnTo>
                    <a:lnTo>
                      <a:pt x="1200" y="4226"/>
                    </a:lnTo>
                    <a:lnTo>
                      <a:pt x="1200" y="4226"/>
                    </a:lnTo>
                    <a:lnTo>
                      <a:pt x="1200" y="4226"/>
                    </a:lnTo>
                    <a:lnTo>
                      <a:pt x="1200" y="4226"/>
                    </a:lnTo>
                    <a:lnTo>
                      <a:pt x="600" y="4226"/>
                    </a:lnTo>
                    <a:lnTo>
                      <a:pt x="600" y="4226"/>
                    </a:lnTo>
                    <a:lnTo>
                      <a:pt x="600" y="4226"/>
                    </a:lnTo>
                    <a:lnTo>
                      <a:pt x="600" y="4226"/>
                    </a:lnTo>
                    <a:lnTo>
                      <a:pt x="600" y="4226"/>
                    </a:lnTo>
                    <a:lnTo>
                      <a:pt x="600" y="4226"/>
                    </a:lnTo>
                    <a:lnTo>
                      <a:pt x="0" y="4226"/>
                    </a:lnTo>
                    <a:lnTo>
                      <a:pt x="0" y="4226"/>
                    </a:lnTo>
                    <a:lnTo>
                      <a:pt x="16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55" name="Shape 1355"/>
              <p:cNvSpPr/>
              <p:nvPr/>
            </p:nvSpPr>
            <p:spPr>
              <a:xfrm>
                <a:off x="1779587" y="1577975"/>
                <a:ext cx="19051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9257"/>
                    </a:moveTo>
                    <a:lnTo>
                      <a:pt x="21600" y="9257"/>
                    </a:lnTo>
                    <a:lnTo>
                      <a:pt x="19800" y="9257"/>
                    </a:lnTo>
                    <a:lnTo>
                      <a:pt x="18000" y="9257"/>
                    </a:lnTo>
                    <a:lnTo>
                      <a:pt x="16200" y="6171"/>
                    </a:lnTo>
                    <a:lnTo>
                      <a:pt x="16200" y="6171"/>
                    </a:lnTo>
                    <a:lnTo>
                      <a:pt x="14400" y="6171"/>
                    </a:lnTo>
                    <a:lnTo>
                      <a:pt x="12600" y="6171"/>
                    </a:lnTo>
                    <a:lnTo>
                      <a:pt x="10800" y="6171"/>
                    </a:lnTo>
                    <a:lnTo>
                      <a:pt x="10800" y="3086"/>
                    </a:lnTo>
                    <a:lnTo>
                      <a:pt x="9000" y="3086"/>
                    </a:lnTo>
                    <a:lnTo>
                      <a:pt x="9000" y="3086"/>
                    </a:lnTo>
                    <a:lnTo>
                      <a:pt x="7200" y="3086"/>
                    </a:lnTo>
                    <a:lnTo>
                      <a:pt x="5400" y="0"/>
                    </a:lnTo>
                    <a:lnTo>
                      <a:pt x="5400" y="0"/>
                    </a:lnTo>
                    <a:lnTo>
                      <a:pt x="3600" y="0"/>
                    </a:lnTo>
                    <a:lnTo>
                      <a:pt x="0" y="9257"/>
                    </a:lnTo>
                    <a:lnTo>
                      <a:pt x="1800" y="12343"/>
                    </a:lnTo>
                    <a:lnTo>
                      <a:pt x="1800" y="12343"/>
                    </a:lnTo>
                    <a:lnTo>
                      <a:pt x="3600" y="15429"/>
                    </a:lnTo>
                    <a:lnTo>
                      <a:pt x="5400" y="15429"/>
                    </a:lnTo>
                    <a:lnTo>
                      <a:pt x="7200" y="15429"/>
                    </a:lnTo>
                    <a:lnTo>
                      <a:pt x="7200" y="15429"/>
                    </a:lnTo>
                    <a:lnTo>
                      <a:pt x="9000" y="18514"/>
                    </a:lnTo>
                    <a:lnTo>
                      <a:pt x="10800" y="18514"/>
                    </a:lnTo>
                    <a:lnTo>
                      <a:pt x="12600" y="18514"/>
                    </a:lnTo>
                    <a:lnTo>
                      <a:pt x="14400" y="18514"/>
                    </a:lnTo>
                    <a:lnTo>
                      <a:pt x="14400" y="21600"/>
                    </a:lnTo>
                    <a:lnTo>
                      <a:pt x="16200" y="21600"/>
                    </a:lnTo>
                    <a:lnTo>
                      <a:pt x="16200" y="21600"/>
                    </a:lnTo>
                    <a:lnTo>
                      <a:pt x="18000" y="21600"/>
                    </a:lnTo>
                    <a:lnTo>
                      <a:pt x="18000" y="21600"/>
                    </a:lnTo>
                    <a:lnTo>
                      <a:pt x="21600" y="925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56" name="Shape 1356"/>
              <p:cNvSpPr/>
              <p:nvPr/>
            </p:nvSpPr>
            <p:spPr>
              <a:xfrm>
                <a:off x="1795462" y="1582737"/>
                <a:ext cx="20638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800"/>
                    </a:moveTo>
                    <a:lnTo>
                      <a:pt x="21600" y="19800"/>
                    </a:lnTo>
                    <a:lnTo>
                      <a:pt x="21600" y="18000"/>
                    </a:lnTo>
                    <a:lnTo>
                      <a:pt x="21600" y="16200"/>
                    </a:lnTo>
                    <a:lnTo>
                      <a:pt x="19938" y="16200"/>
                    </a:lnTo>
                    <a:lnTo>
                      <a:pt x="19938" y="14400"/>
                    </a:lnTo>
                    <a:lnTo>
                      <a:pt x="19938" y="14400"/>
                    </a:lnTo>
                    <a:lnTo>
                      <a:pt x="19938" y="12600"/>
                    </a:lnTo>
                    <a:lnTo>
                      <a:pt x="18277" y="12600"/>
                    </a:lnTo>
                    <a:lnTo>
                      <a:pt x="18277" y="10800"/>
                    </a:lnTo>
                    <a:lnTo>
                      <a:pt x="18277" y="10800"/>
                    </a:lnTo>
                    <a:lnTo>
                      <a:pt x="16615" y="9000"/>
                    </a:lnTo>
                    <a:lnTo>
                      <a:pt x="16615" y="9000"/>
                    </a:lnTo>
                    <a:lnTo>
                      <a:pt x="14954" y="7200"/>
                    </a:lnTo>
                    <a:lnTo>
                      <a:pt x="14954" y="7200"/>
                    </a:lnTo>
                    <a:lnTo>
                      <a:pt x="14954" y="7200"/>
                    </a:lnTo>
                    <a:lnTo>
                      <a:pt x="13292" y="7200"/>
                    </a:lnTo>
                    <a:lnTo>
                      <a:pt x="13292" y="5400"/>
                    </a:lnTo>
                    <a:lnTo>
                      <a:pt x="11631" y="5400"/>
                    </a:lnTo>
                    <a:lnTo>
                      <a:pt x="9969" y="3600"/>
                    </a:lnTo>
                    <a:lnTo>
                      <a:pt x="8308" y="3600"/>
                    </a:lnTo>
                    <a:lnTo>
                      <a:pt x="6646" y="3600"/>
                    </a:lnTo>
                    <a:lnTo>
                      <a:pt x="4985" y="1800"/>
                    </a:lnTo>
                    <a:lnTo>
                      <a:pt x="3323" y="0"/>
                    </a:lnTo>
                    <a:lnTo>
                      <a:pt x="0" y="7200"/>
                    </a:lnTo>
                    <a:lnTo>
                      <a:pt x="1662" y="9000"/>
                    </a:lnTo>
                    <a:lnTo>
                      <a:pt x="4985" y="9000"/>
                    </a:lnTo>
                    <a:lnTo>
                      <a:pt x="4985" y="10800"/>
                    </a:lnTo>
                    <a:lnTo>
                      <a:pt x="6646" y="10800"/>
                    </a:lnTo>
                    <a:lnTo>
                      <a:pt x="8308" y="12600"/>
                    </a:lnTo>
                    <a:lnTo>
                      <a:pt x="8308" y="12600"/>
                    </a:lnTo>
                    <a:lnTo>
                      <a:pt x="9969" y="12600"/>
                    </a:lnTo>
                    <a:lnTo>
                      <a:pt x="9969" y="12600"/>
                    </a:lnTo>
                    <a:lnTo>
                      <a:pt x="9969" y="14400"/>
                    </a:lnTo>
                    <a:lnTo>
                      <a:pt x="11631" y="14400"/>
                    </a:lnTo>
                    <a:lnTo>
                      <a:pt x="11631" y="14400"/>
                    </a:lnTo>
                    <a:lnTo>
                      <a:pt x="11631" y="14400"/>
                    </a:lnTo>
                    <a:lnTo>
                      <a:pt x="11631" y="16200"/>
                    </a:lnTo>
                    <a:lnTo>
                      <a:pt x="13292" y="16200"/>
                    </a:lnTo>
                    <a:lnTo>
                      <a:pt x="13292" y="16200"/>
                    </a:lnTo>
                    <a:lnTo>
                      <a:pt x="13292" y="16200"/>
                    </a:lnTo>
                    <a:lnTo>
                      <a:pt x="13292" y="18000"/>
                    </a:lnTo>
                    <a:lnTo>
                      <a:pt x="13292" y="18000"/>
                    </a:lnTo>
                    <a:lnTo>
                      <a:pt x="14954" y="18000"/>
                    </a:lnTo>
                    <a:lnTo>
                      <a:pt x="14954" y="19800"/>
                    </a:lnTo>
                    <a:lnTo>
                      <a:pt x="14954" y="19800"/>
                    </a:lnTo>
                    <a:lnTo>
                      <a:pt x="14954" y="21600"/>
                    </a:lnTo>
                    <a:lnTo>
                      <a:pt x="14954" y="21600"/>
                    </a:lnTo>
                    <a:lnTo>
                      <a:pt x="21600" y="19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57" name="Shape 1357"/>
              <p:cNvSpPr/>
              <p:nvPr/>
            </p:nvSpPr>
            <p:spPr>
              <a:xfrm>
                <a:off x="1809750" y="1600200"/>
                <a:ext cx="15875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550"/>
                    </a:moveTo>
                    <a:lnTo>
                      <a:pt x="21600" y="17550"/>
                    </a:lnTo>
                    <a:lnTo>
                      <a:pt x="19440" y="17550"/>
                    </a:lnTo>
                    <a:lnTo>
                      <a:pt x="19440" y="17550"/>
                    </a:lnTo>
                    <a:lnTo>
                      <a:pt x="19440" y="16200"/>
                    </a:lnTo>
                    <a:lnTo>
                      <a:pt x="19440" y="16200"/>
                    </a:lnTo>
                    <a:lnTo>
                      <a:pt x="19440" y="16200"/>
                    </a:lnTo>
                    <a:lnTo>
                      <a:pt x="17280" y="16200"/>
                    </a:lnTo>
                    <a:lnTo>
                      <a:pt x="17280" y="14850"/>
                    </a:lnTo>
                    <a:lnTo>
                      <a:pt x="17280" y="14850"/>
                    </a:lnTo>
                    <a:lnTo>
                      <a:pt x="17280" y="14850"/>
                    </a:lnTo>
                    <a:lnTo>
                      <a:pt x="17280" y="13500"/>
                    </a:lnTo>
                    <a:lnTo>
                      <a:pt x="15120" y="13500"/>
                    </a:lnTo>
                    <a:lnTo>
                      <a:pt x="15120" y="13500"/>
                    </a:lnTo>
                    <a:lnTo>
                      <a:pt x="15120" y="12150"/>
                    </a:lnTo>
                    <a:lnTo>
                      <a:pt x="15120" y="10800"/>
                    </a:lnTo>
                    <a:lnTo>
                      <a:pt x="12960" y="9450"/>
                    </a:lnTo>
                    <a:lnTo>
                      <a:pt x="12960" y="8100"/>
                    </a:lnTo>
                    <a:lnTo>
                      <a:pt x="12960" y="6750"/>
                    </a:lnTo>
                    <a:lnTo>
                      <a:pt x="10800" y="5400"/>
                    </a:lnTo>
                    <a:lnTo>
                      <a:pt x="10800" y="2700"/>
                    </a:lnTo>
                    <a:lnTo>
                      <a:pt x="8640" y="0"/>
                    </a:lnTo>
                    <a:lnTo>
                      <a:pt x="0" y="1350"/>
                    </a:lnTo>
                    <a:lnTo>
                      <a:pt x="2160" y="4050"/>
                    </a:lnTo>
                    <a:lnTo>
                      <a:pt x="2160" y="6750"/>
                    </a:lnTo>
                    <a:lnTo>
                      <a:pt x="2160" y="8100"/>
                    </a:lnTo>
                    <a:lnTo>
                      <a:pt x="4320" y="10800"/>
                    </a:lnTo>
                    <a:lnTo>
                      <a:pt x="4320" y="12150"/>
                    </a:lnTo>
                    <a:lnTo>
                      <a:pt x="6480" y="13500"/>
                    </a:lnTo>
                    <a:lnTo>
                      <a:pt x="6480" y="14850"/>
                    </a:lnTo>
                    <a:lnTo>
                      <a:pt x="6480" y="16200"/>
                    </a:lnTo>
                    <a:lnTo>
                      <a:pt x="8640" y="16200"/>
                    </a:lnTo>
                    <a:lnTo>
                      <a:pt x="8640" y="16200"/>
                    </a:lnTo>
                    <a:lnTo>
                      <a:pt x="8640" y="17550"/>
                    </a:lnTo>
                    <a:lnTo>
                      <a:pt x="10800" y="18900"/>
                    </a:lnTo>
                    <a:lnTo>
                      <a:pt x="10800" y="18900"/>
                    </a:lnTo>
                    <a:lnTo>
                      <a:pt x="10800" y="18900"/>
                    </a:lnTo>
                    <a:lnTo>
                      <a:pt x="10800" y="20250"/>
                    </a:lnTo>
                    <a:lnTo>
                      <a:pt x="12960" y="20250"/>
                    </a:lnTo>
                    <a:lnTo>
                      <a:pt x="12960" y="20250"/>
                    </a:lnTo>
                    <a:lnTo>
                      <a:pt x="12960" y="21600"/>
                    </a:lnTo>
                    <a:lnTo>
                      <a:pt x="15120" y="21600"/>
                    </a:lnTo>
                    <a:lnTo>
                      <a:pt x="15120" y="21600"/>
                    </a:lnTo>
                    <a:lnTo>
                      <a:pt x="15120" y="21600"/>
                    </a:lnTo>
                    <a:lnTo>
                      <a:pt x="21600" y="1755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58" name="Shape 1358"/>
              <p:cNvSpPr/>
              <p:nvPr/>
            </p:nvSpPr>
            <p:spPr>
              <a:xfrm>
                <a:off x="1820862" y="1619250"/>
                <a:ext cx="28576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200" y="0"/>
                    </a:moveTo>
                    <a:lnTo>
                      <a:pt x="19200" y="0"/>
                    </a:lnTo>
                    <a:lnTo>
                      <a:pt x="19200" y="3086"/>
                    </a:lnTo>
                    <a:lnTo>
                      <a:pt x="18000" y="3086"/>
                    </a:lnTo>
                    <a:lnTo>
                      <a:pt x="18000" y="3086"/>
                    </a:lnTo>
                    <a:lnTo>
                      <a:pt x="16800" y="3086"/>
                    </a:lnTo>
                    <a:lnTo>
                      <a:pt x="16800" y="3086"/>
                    </a:lnTo>
                    <a:lnTo>
                      <a:pt x="15600" y="6171"/>
                    </a:lnTo>
                    <a:lnTo>
                      <a:pt x="15600" y="6171"/>
                    </a:lnTo>
                    <a:lnTo>
                      <a:pt x="15600" y="6171"/>
                    </a:lnTo>
                    <a:lnTo>
                      <a:pt x="14400" y="6171"/>
                    </a:lnTo>
                    <a:lnTo>
                      <a:pt x="14400" y="6171"/>
                    </a:lnTo>
                    <a:lnTo>
                      <a:pt x="13200" y="6171"/>
                    </a:lnTo>
                    <a:lnTo>
                      <a:pt x="13200" y="6171"/>
                    </a:lnTo>
                    <a:lnTo>
                      <a:pt x="12000" y="6171"/>
                    </a:lnTo>
                    <a:lnTo>
                      <a:pt x="12000" y="6171"/>
                    </a:lnTo>
                    <a:lnTo>
                      <a:pt x="10800" y="6171"/>
                    </a:lnTo>
                    <a:lnTo>
                      <a:pt x="10800" y="6171"/>
                    </a:lnTo>
                    <a:lnTo>
                      <a:pt x="9600" y="6171"/>
                    </a:lnTo>
                    <a:lnTo>
                      <a:pt x="9600" y="6171"/>
                    </a:lnTo>
                    <a:lnTo>
                      <a:pt x="8400" y="6171"/>
                    </a:lnTo>
                    <a:lnTo>
                      <a:pt x="8400" y="6171"/>
                    </a:lnTo>
                    <a:lnTo>
                      <a:pt x="7200" y="6171"/>
                    </a:lnTo>
                    <a:lnTo>
                      <a:pt x="7200" y="6171"/>
                    </a:lnTo>
                    <a:lnTo>
                      <a:pt x="7200" y="6171"/>
                    </a:lnTo>
                    <a:lnTo>
                      <a:pt x="6000" y="6171"/>
                    </a:lnTo>
                    <a:lnTo>
                      <a:pt x="6000" y="6171"/>
                    </a:lnTo>
                    <a:lnTo>
                      <a:pt x="4800" y="6171"/>
                    </a:lnTo>
                    <a:lnTo>
                      <a:pt x="4800" y="6171"/>
                    </a:lnTo>
                    <a:lnTo>
                      <a:pt x="4800" y="6171"/>
                    </a:lnTo>
                    <a:lnTo>
                      <a:pt x="4800" y="3086"/>
                    </a:lnTo>
                    <a:lnTo>
                      <a:pt x="3600" y="3086"/>
                    </a:lnTo>
                    <a:lnTo>
                      <a:pt x="3600" y="3086"/>
                    </a:lnTo>
                    <a:lnTo>
                      <a:pt x="3600" y="3086"/>
                    </a:lnTo>
                    <a:lnTo>
                      <a:pt x="0" y="12343"/>
                    </a:lnTo>
                    <a:lnTo>
                      <a:pt x="1200" y="15429"/>
                    </a:lnTo>
                    <a:lnTo>
                      <a:pt x="1200" y="15429"/>
                    </a:lnTo>
                    <a:lnTo>
                      <a:pt x="2400" y="15429"/>
                    </a:lnTo>
                    <a:lnTo>
                      <a:pt x="2400" y="15429"/>
                    </a:lnTo>
                    <a:lnTo>
                      <a:pt x="3600" y="18514"/>
                    </a:lnTo>
                    <a:lnTo>
                      <a:pt x="3600" y="18514"/>
                    </a:lnTo>
                    <a:lnTo>
                      <a:pt x="4800" y="18514"/>
                    </a:lnTo>
                    <a:lnTo>
                      <a:pt x="4800" y="18514"/>
                    </a:lnTo>
                    <a:lnTo>
                      <a:pt x="6000" y="18514"/>
                    </a:lnTo>
                    <a:lnTo>
                      <a:pt x="6000" y="18514"/>
                    </a:lnTo>
                    <a:lnTo>
                      <a:pt x="7200" y="18514"/>
                    </a:lnTo>
                    <a:lnTo>
                      <a:pt x="7200" y="18514"/>
                    </a:lnTo>
                    <a:lnTo>
                      <a:pt x="8400" y="18514"/>
                    </a:lnTo>
                    <a:lnTo>
                      <a:pt x="8400" y="21600"/>
                    </a:lnTo>
                    <a:lnTo>
                      <a:pt x="9600" y="21600"/>
                    </a:lnTo>
                    <a:lnTo>
                      <a:pt x="10800" y="21600"/>
                    </a:lnTo>
                    <a:lnTo>
                      <a:pt x="10800" y="18514"/>
                    </a:lnTo>
                    <a:lnTo>
                      <a:pt x="12000" y="18514"/>
                    </a:lnTo>
                    <a:lnTo>
                      <a:pt x="13200" y="18514"/>
                    </a:lnTo>
                    <a:lnTo>
                      <a:pt x="13200" y="18514"/>
                    </a:lnTo>
                    <a:lnTo>
                      <a:pt x="14400" y="18514"/>
                    </a:lnTo>
                    <a:lnTo>
                      <a:pt x="14400" y="18514"/>
                    </a:lnTo>
                    <a:lnTo>
                      <a:pt x="15600" y="18514"/>
                    </a:lnTo>
                    <a:lnTo>
                      <a:pt x="16800" y="18514"/>
                    </a:lnTo>
                    <a:lnTo>
                      <a:pt x="16800" y="18514"/>
                    </a:lnTo>
                    <a:lnTo>
                      <a:pt x="18000" y="18514"/>
                    </a:lnTo>
                    <a:lnTo>
                      <a:pt x="18000" y="15429"/>
                    </a:lnTo>
                    <a:lnTo>
                      <a:pt x="19200" y="15429"/>
                    </a:lnTo>
                    <a:lnTo>
                      <a:pt x="20400" y="15429"/>
                    </a:lnTo>
                    <a:lnTo>
                      <a:pt x="20400" y="15429"/>
                    </a:lnTo>
                    <a:lnTo>
                      <a:pt x="21600" y="15429"/>
                    </a:lnTo>
                    <a:lnTo>
                      <a:pt x="21600" y="12343"/>
                    </a:lnTo>
                    <a:lnTo>
                      <a:pt x="21600" y="12343"/>
                    </a:lnTo>
                    <a:lnTo>
                      <a:pt x="192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59" name="Shape 1359"/>
              <p:cNvSpPr/>
              <p:nvPr/>
            </p:nvSpPr>
            <p:spPr>
              <a:xfrm>
                <a:off x="1846262" y="1601787"/>
                <a:ext cx="39688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440"/>
                    </a:moveTo>
                    <a:lnTo>
                      <a:pt x="21600" y="1440"/>
                    </a:lnTo>
                    <a:lnTo>
                      <a:pt x="21600" y="1440"/>
                    </a:lnTo>
                    <a:lnTo>
                      <a:pt x="20736" y="1440"/>
                    </a:lnTo>
                    <a:lnTo>
                      <a:pt x="20736" y="0"/>
                    </a:lnTo>
                    <a:lnTo>
                      <a:pt x="19872" y="0"/>
                    </a:lnTo>
                    <a:lnTo>
                      <a:pt x="19872" y="0"/>
                    </a:lnTo>
                    <a:lnTo>
                      <a:pt x="19008" y="0"/>
                    </a:lnTo>
                    <a:lnTo>
                      <a:pt x="19008" y="0"/>
                    </a:lnTo>
                    <a:lnTo>
                      <a:pt x="19008" y="0"/>
                    </a:lnTo>
                    <a:lnTo>
                      <a:pt x="18144" y="0"/>
                    </a:lnTo>
                    <a:lnTo>
                      <a:pt x="18144" y="0"/>
                    </a:lnTo>
                    <a:lnTo>
                      <a:pt x="17280" y="0"/>
                    </a:lnTo>
                    <a:lnTo>
                      <a:pt x="17280" y="0"/>
                    </a:lnTo>
                    <a:lnTo>
                      <a:pt x="16416" y="0"/>
                    </a:lnTo>
                    <a:lnTo>
                      <a:pt x="15552" y="1440"/>
                    </a:lnTo>
                    <a:lnTo>
                      <a:pt x="15552" y="1440"/>
                    </a:lnTo>
                    <a:lnTo>
                      <a:pt x="14688" y="1440"/>
                    </a:lnTo>
                    <a:lnTo>
                      <a:pt x="13824" y="2880"/>
                    </a:lnTo>
                    <a:lnTo>
                      <a:pt x="12960" y="2880"/>
                    </a:lnTo>
                    <a:lnTo>
                      <a:pt x="12096" y="4320"/>
                    </a:lnTo>
                    <a:lnTo>
                      <a:pt x="11232" y="4320"/>
                    </a:lnTo>
                    <a:lnTo>
                      <a:pt x="10368" y="4320"/>
                    </a:lnTo>
                    <a:lnTo>
                      <a:pt x="10368" y="5760"/>
                    </a:lnTo>
                    <a:lnTo>
                      <a:pt x="8640" y="7200"/>
                    </a:lnTo>
                    <a:lnTo>
                      <a:pt x="6912" y="8640"/>
                    </a:lnTo>
                    <a:lnTo>
                      <a:pt x="6048" y="10080"/>
                    </a:lnTo>
                    <a:lnTo>
                      <a:pt x="4320" y="11520"/>
                    </a:lnTo>
                    <a:lnTo>
                      <a:pt x="3456" y="12960"/>
                    </a:lnTo>
                    <a:lnTo>
                      <a:pt x="1728" y="14400"/>
                    </a:lnTo>
                    <a:lnTo>
                      <a:pt x="1728" y="15840"/>
                    </a:lnTo>
                    <a:lnTo>
                      <a:pt x="864" y="15840"/>
                    </a:lnTo>
                    <a:lnTo>
                      <a:pt x="864" y="15840"/>
                    </a:lnTo>
                    <a:lnTo>
                      <a:pt x="0" y="15840"/>
                    </a:lnTo>
                    <a:lnTo>
                      <a:pt x="1728" y="21600"/>
                    </a:lnTo>
                    <a:lnTo>
                      <a:pt x="2592" y="21600"/>
                    </a:lnTo>
                    <a:lnTo>
                      <a:pt x="2592" y="21600"/>
                    </a:lnTo>
                    <a:lnTo>
                      <a:pt x="3456" y="20160"/>
                    </a:lnTo>
                    <a:lnTo>
                      <a:pt x="4320" y="20160"/>
                    </a:lnTo>
                    <a:lnTo>
                      <a:pt x="5184" y="18720"/>
                    </a:lnTo>
                    <a:lnTo>
                      <a:pt x="6912" y="17280"/>
                    </a:lnTo>
                    <a:lnTo>
                      <a:pt x="7776" y="15840"/>
                    </a:lnTo>
                    <a:lnTo>
                      <a:pt x="9504" y="14400"/>
                    </a:lnTo>
                    <a:lnTo>
                      <a:pt x="10368" y="12960"/>
                    </a:lnTo>
                    <a:lnTo>
                      <a:pt x="12096" y="11520"/>
                    </a:lnTo>
                    <a:lnTo>
                      <a:pt x="12960" y="10080"/>
                    </a:lnTo>
                    <a:lnTo>
                      <a:pt x="12960" y="10080"/>
                    </a:lnTo>
                    <a:lnTo>
                      <a:pt x="13824" y="8640"/>
                    </a:lnTo>
                    <a:lnTo>
                      <a:pt x="14688" y="8640"/>
                    </a:lnTo>
                    <a:lnTo>
                      <a:pt x="15552" y="7200"/>
                    </a:lnTo>
                    <a:lnTo>
                      <a:pt x="15552" y="7200"/>
                    </a:lnTo>
                    <a:lnTo>
                      <a:pt x="16416" y="7200"/>
                    </a:lnTo>
                    <a:lnTo>
                      <a:pt x="17280" y="7200"/>
                    </a:lnTo>
                    <a:lnTo>
                      <a:pt x="17280" y="5760"/>
                    </a:lnTo>
                    <a:lnTo>
                      <a:pt x="18144" y="5760"/>
                    </a:lnTo>
                    <a:lnTo>
                      <a:pt x="18144" y="5760"/>
                    </a:lnTo>
                    <a:lnTo>
                      <a:pt x="18144" y="5760"/>
                    </a:lnTo>
                    <a:lnTo>
                      <a:pt x="18144" y="5760"/>
                    </a:lnTo>
                    <a:lnTo>
                      <a:pt x="19008" y="5760"/>
                    </a:lnTo>
                    <a:lnTo>
                      <a:pt x="19008" y="5760"/>
                    </a:lnTo>
                    <a:lnTo>
                      <a:pt x="19008" y="5760"/>
                    </a:lnTo>
                    <a:lnTo>
                      <a:pt x="19008" y="5760"/>
                    </a:lnTo>
                    <a:lnTo>
                      <a:pt x="19008" y="5760"/>
                    </a:lnTo>
                    <a:lnTo>
                      <a:pt x="19008" y="5760"/>
                    </a:lnTo>
                    <a:lnTo>
                      <a:pt x="19008" y="5760"/>
                    </a:lnTo>
                    <a:lnTo>
                      <a:pt x="19008" y="5760"/>
                    </a:lnTo>
                    <a:lnTo>
                      <a:pt x="19872" y="5760"/>
                    </a:lnTo>
                    <a:lnTo>
                      <a:pt x="19872" y="5760"/>
                    </a:lnTo>
                    <a:lnTo>
                      <a:pt x="21600" y="14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60" name="Shape 1360"/>
              <p:cNvSpPr/>
              <p:nvPr/>
            </p:nvSpPr>
            <p:spPr>
              <a:xfrm>
                <a:off x="1879600" y="1603375"/>
                <a:ext cx="1111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429" y="21600"/>
                    </a:moveTo>
                    <a:lnTo>
                      <a:pt x="15429" y="21600"/>
                    </a:lnTo>
                    <a:lnTo>
                      <a:pt x="15429" y="20000"/>
                    </a:lnTo>
                    <a:lnTo>
                      <a:pt x="15429" y="19200"/>
                    </a:lnTo>
                    <a:lnTo>
                      <a:pt x="18514" y="17600"/>
                    </a:lnTo>
                    <a:lnTo>
                      <a:pt x="18514" y="16000"/>
                    </a:lnTo>
                    <a:lnTo>
                      <a:pt x="21600" y="14400"/>
                    </a:lnTo>
                    <a:lnTo>
                      <a:pt x="21600" y="12800"/>
                    </a:lnTo>
                    <a:lnTo>
                      <a:pt x="21600" y="12000"/>
                    </a:lnTo>
                    <a:lnTo>
                      <a:pt x="21600" y="11200"/>
                    </a:lnTo>
                    <a:lnTo>
                      <a:pt x="21600" y="10400"/>
                    </a:lnTo>
                    <a:lnTo>
                      <a:pt x="21600" y="9600"/>
                    </a:lnTo>
                    <a:lnTo>
                      <a:pt x="21600" y="8800"/>
                    </a:lnTo>
                    <a:lnTo>
                      <a:pt x="21600" y="8000"/>
                    </a:lnTo>
                    <a:lnTo>
                      <a:pt x="21600" y="7200"/>
                    </a:lnTo>
                    <a:lnTo>
                      <a:pt x="21600" y="6400"/>
                    </a:lnTo>
                    <a:lnTo>
                      <a:pt x="21600" y="6400"/>
                    </a:lnTo>
                    <a:lnTo>
                      <a:pt x="21600" y="5600"/>
                    </a:lnTo>
                    <a:lnTo>
                      <a:pt x="21600" y="4800"/>
                    </a:lnTo>
                    <a:lnTo>
                      <a:pt x="21600" y="4000"/>
                    </a:lnTo>
                    <a:lnTo>
                      <a:pt x="21600" y="3200"/>
                    </a:lnTo>
                    <a:lnTo>
                      <a:pt x="21600" y="3200"/>
                    </a:lnTo>
                    <a:lnTo>
                      <a:pt x="18514" y="2400"/>
                    </a:lnTo>
                    <a:lnTo>
                      <a:pt x="18514" y="1600"/>
                    </a:lnTo>
                    <a:lnTo>
                      <a:pt x="18514" y="1600"/>
                    </a:lnTo>
                    <a:lnTo>
                      <a:pt x="18514" y="1600"/>
                    </a:lnTo>
                    <a:lnTo>
                      <a:pt x="15429" y="800"/>
                    </a:lnTo>
                    <a:lnTo>
                      <a:pt x="15429" y="800"/>
                    </a:lnTo>
                    <a:lnTo>
                      <a:pt x="15429" y="800"/>
                    </a:lnTo>
                    <a:lnTo>
                      <a:pt x="15429" y="0"/>
                    </a:lnTo>
                    <a:lnTo>
                      <a:pt x="12343" y="0"/>
                    </a:lnTo>
                    <a:lnTo>
                      <a:pt x="12343" y="0"/>
                    </a:lnTo>
                    <a:lnTo>
                      <a:pt x="6171" y="2400"/>
                    </a:lnTo>
                    <a:lnTo>
                      <a:pt x="6171" y="2400"/>
                    </a:lnTo>
                    <a:lnTo>
                      <a:pt x="6171" y="3200"/>
                    </a:lnTo>
                    <a:lnTo>
                      <a:pt x="6171" y="3200"/>
                    </a:lnTo>
                    <a:lnTo>
                      <a:pt x="6171" y="3200"/>
                    </a:lnTo>
                    <a:lnTo>
                      <a:pt x="6171" y="3200"/>
                    </a:lnTo>
                    <a:lnTo>
                      <a:pt x="6171" y="3200"/>
                    </a:lnTo>
                    <a:lnTo>
                      <a:pt x="6171" y="3200"/>
                    </a:lnTo>
                    <a:lnTo>
                      <a:pt x="6171" y="3200"/>
                    </a:lnTo>
                    <a:lnTo>
                      <a:pt x="9257" y="4000"/>
                    </a:lnTo>
                    <a:lnTo>
                      <a:pt x="9257" y="4000"/>
                    </a:lnTo>
                    <a:lnTo>
                      <a:pt x="9257" y="4800"/>
                    </a:lnTo>
                    <a:lnTo>
                      <a:pt x="9257" y="4800"/>
                    </a:lnTo>
                    <a:lnTo>
                      <a:pt x="9257" y="5600"/>
                    </a:lnTo>
                    <a:lnTo>
                      <a:pt x="9257" y="5600"/>
                    </a:lnTo>
                    <a:lnTo>
                      <a:pt x="9257" y="6400"/>
                    </a:lnTo>
                    <a:lnTo>
                      <a:pt x="9257" y="7200"/>
                    </a:lnTo>
                    <a:lnTo>
                      <a:pt x="9257" y="7200"/>
                    </a:lnTo>
                    <a:lnTo>
                      <a:pt x="9257" y="8000"/>
                    </a:lnTo>
                    <a:lnTo>
                      <a:pt x="9257" y="8800"/>
                    </a:lnTo>
                    <a:lnTo>
                      <a:pt x="9257" y="9600"/>
                    </a:lnTo>
                    <a:lnTo>
                      <a:pt x="9257" y="10400"/>
                    </a:lnTo>
                    <a:lnTo>
                      <a:pt x="9257" y="10400"/>
                    </a:lnTo>
                    <a:lnTo>
                      <a:pt x="9257" y="11200"/>
                    </a:lnTo>
                    <a:lnTo>
                      <a:pt x="9257" y="12000"/>
                    </a:lnTo>
                    <a:lnTo>
                      <a:pt x="6171" y="13600"/>
                    </a:lnTo>
                    <a:lnTo>
                      <a:pt x="6171" y="15200"/>
                    </a:lnTo>
                    <a:lnTo>
                      <a:pt x="6171" y="16800"/>
                    </a:lnTo>
                    <a:lnTo>
                      <a:pt x="3086" y="18400"/>
                    </a:lnTo>
                    <a:lnTo>
                      <a:pt x="3086" y="19200"/>
                    </a:lnTo>
                    <a:lnTo>
                      <a:pt x="0" y="20800"/>
                    </a:lnTo>
                    <a:lnTo>
                      <a:pt x="0" y="20800"/>
                    </a:lnTo>
                    <a:lnTo>
                      <a:pt x="15429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61" name="Shape 1361"/>
              <p:cNvSpPr/>
              <p:nvPr/>
            </p:nvSpPr>
            <p:spPr>
              <a:xfrm>
                <a:off x="1876425" y="1644650"/>
                <a:ext cx="1111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429" y="19200"/>
                    </a:moveTo>
                    <a:lnTo>
                      <a:pt x="15429" y="19200"/>
                    </a:lnTo>
                    <a:lnTo>
                      <a:pt x="15429" y="18400"/>
                    </a:lnTo>
                    <a:lnTo>
                      <a:pt x="15429" y="18400"/>
                    </a:lnTo>
                    <a:lnTo>
                      <a:pt x="15429" y="18400"/>
                    </a:lnTo>
                    <a:lnTo>
                      <a:pt x="15429" y="18400"/>
                    </a:lnTo>
                    <a:lnTo>
                      <a:pt x="15429" y="18400"/>
                    </a:lnTo>
                    <a:lnTo>
                      <a:pt x="15429" y="18400"/>
                    </a:lnTo>
                    <a:lnTo>
                      <a:pt x="15429" y="18400"/>
                    </a:lnTo>
                    <a:lnTo>
                      <a:pt x="15429" y="18400"/>
                    </a:lnTo>
                    <a:lnTo>
                      <a:pt x="15429" y="18400"/>
                    </a:lnTo>
                    <a:lnTo>
                      <a:pt x="12343" y="17600"/>
                    </a:lnTo>
                    <a:lnTo>
                      <a:pt x="12343" y="17600"/>
                    </a:lnTo>
                    <a:lnTo>
                      <a:pt x="12343" y="17600"/>
                    </a:lnTo>
                    <a:lnTo>
                      <a:pt x="12343" y="16800"/>
                    </a:lnTo>
                    <a:lnTo>
                      <a:pt x="12343" y="16800"/>
                    </a:lnTo>
                    <a:lnTo>
                      <a:pt x="12343" y="16000"/>
                    </a:lnTo>
                    <a:lnTo>
                      <a:pt x="12343" y="16000"/>
                    </a:lnTo>
                    <a:lnTo>
                      <a:pt x="12343" y="15200"/>
                    </a:lnTo>
                    <a:lnTo>
                      <a:pt x="12343" y="15200"/>
                    </a:lnTo>
                    <a:lnTo>
                      <a:pt x="12343" y="14400"/>
                    </a:lnTo>
                    <a:lnTo>
                      <a:pt x="12343" y="13600"/>
                    </a:lnTo>
                    <a:lnTo>
                      <a:pt x="12343" y="12800"/>
                    </a:lnTo>
                    <a:lnTo>
                      <a:pt x="12343" y="12800"/>
                    </a:lnTo>
                    <a:lnTo>
                      <a:pt x="12343" y="12000"/>
                    </a:lnTo>
                    <a:lnTo>
                      <a:pt x="12343" y="11200"/>
                    </a:lnTo>
                    <a:lnTo>
                      <a:pt x="12343" y="10400"/>
                    </a:lnTo>
                    <a:lnTo>
                      <a:pt x="12343" y="9600"/>
                    </a:lnTo>
                    <a:lnTo>
                      <a:pt x="15429" y="8000"/>
                    </a:lnTo>
                    <a:lnTo>
                      <a:pt x="15429" y="6400"/>
                    </a:lnTo>
                    <a:lnTo>
                      <a:pt x="18514" y="4800"/>
                    </a:lnTo>
                    <a:lnTo>
                      <a:pt x="18514" y="4000"/>
                    </a:lnTo>
                    <a:lnTo>
                      <a:pt x="18514" y="2400"/>
                    </a:lnTo>
                    <a:lnTo>
                      <a:pt x="21600" y="800"/>
                    </a:lnTo>
                    <a:lnTo>
                      <a:pt x="6171" y="0"/>
                    </a:lnTo>
                    <a:lnTo>
                      <a:pt x="6171" y="1600"/>
                    </a:lnTo>
                    <a:lnTo>
                      <a:pt x="6171" y="3200"/>
                    </a:lnTo>
                    <a:lnTo>
                      <a:pt x="3086" y="4800"/>
                    </a:lnTo>
                    <a:lnTo>
                      <a:pt x="3086" y="5600"/>
                    </a:lnTo>
                    <a:lnTo>
                      <a:pt x="3086" y="7200"/>
                    </a:lnTo>
                    <a:lnTo>
                      <a:pt x="0" y="8800"/>
                    </a:lnTo>
                    <a:lnTo>
                      <a:pt x="0" y="9600"/>
                    </a:lnTo>
                    <a:lnTo>
                      <a:pt x="0" y="10400"/>
                    </a:lnTo>
                    <a:lnTo>
                      <a:pt x="0" y="11200"/>
                    </a:lnTo>
                    <a:lnTo>
                      <a:pt x="0" y="12000"/>
                    </a:lnTo>
                    <a:lnTo>
                      <a:pt x="0" y="12800"/>
                    </a:lnTo>
                    <a:lnTo>
                      <a:pt x="0" y="13600"/>
                    </a:lnTo>
                    <a:lnTo>
                      <a:pt x="0" y="14400"/>
                    </a:lnTo>
                    <a:lnTo>
                      <a:pt x="0" y="15200"/>
                    </a:lnTo>
                    <a:lnTo>
                      <a:pt x="0" y="15200"/>
                    </a:lnTo>
                    <a:lnTo>
                      <a:pt x="0" y="16000"/>
                    </a:lnTo>
                    <a:lnTo>
                      <a:pt x="0" y="16800"/>
                    </a:lnTo>
                    <a:lnTo>
                      <a:pt x="0" y="17600"/>
                    </a:lnTo>
                    <a:lnTo>
                      <a:pt x="0" y="18400"/>
                    </a:lnTo>
                    <a:lnTo>
                      <a:pt x="0" y="18400"/>
                    </a:lnTo>
                    <a:lnTo>
                      <a:pt x="0" y="19200"/>
                    </a:lnTo>
                    <a:lnTo>
                      <a:pt x="0" y="19200"/>
                    </a:lnTo>
                    <a:lnTo>
                      <a:pt x="3086" y="20000"/>
                    </a:lnTo>
                    <a:lnTo>
                      <a:pt x="3086" y="20000"/>
                    </a:lnTo>
                    <a:lnTo>
                      <a:pt x="3086" y="20000"/>
                    </a:lnTo>
                    <a:lnTo>
                      <a:pt x="3086" y="20800"/>
                    </a:lnTo>
                    <a:lnTo>
                      <a:pt x="6171" y="20800"/>
                    </a:lnTo>
                    <a:lnTo>
                      <a:pt x="6171" y="20800"/>
                    </a:lnTo>
                    <a:lnTo>
                      <a:pt x="6171" y="20800"/>
                    </a:lnTo>
                    <a:lnTo>
                      <a:pt x="6171" y="21600"/>
                    </a:lnTo>
                    <a:lnTo>
                      <a:pt x="9257" y="21600"/>
                    </a:lnTo>
                    <a:lnTo>
                      <a:pt x="9257" y="21600"/>
                    </a:lnTo>
                    <a:lnTo>
                      <a:pt x="9257" y="21600"/>
                    </a:lnTo>
                    <a:lnTo>
                      <a:pt x="15429" y="19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62" name="Shape 1362"/>
              <p:cNvSpPr/>
              <p:nvPr/>
            </p:nvSpPr>
            <p:spPr>
              <a:xfrm>
                <a:off x="1881187" y="1665287"/>
                <a:ext cx="39688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008" y="0"/>
                    </a:moveTo>
                    <a:lnTo>
                      <a:pt x="19008" y="0"/>
                    </a:lnTo>
                    <a:lnTo>
                      <a:pt x="18144" y="1440"/>
                    </a:lnTo>
                    <a:lnTo>
                      <a:pt x="16416" y="2880"/>
                    </a:lnTo>
                    <a:lnTo>
                      <a:pt x="15552" y="4320"/>
                    </a:lnTo>
                    <a:lnTo>
                      <a:pt x="14688" y="5760"/>
                    </a:lnTo>
                    <a:lnTo>
                      <a:pt x="12960" y="7200"/>
                    </a:lnTo>
                    <a:lnTo>
                      <a:pt x="11232" y="8640"/>
                    </a:lnTo>
                    <a:lnTo>
                      <a:pt x="11232" y="10080"/>
                    </a:lnTo>
                    <a:lnTo>
                      <a:pt x="10368" y="10080"/>
                    </a:lnTo>
                    <a:lnTo>
                      <a:pt x="9504" y="11520"/>
                    </a:lnTo>
                    <a:lnTo>
                      <a:pt x="9504" y="11520"/>
                    </a:lnTo>
                    <a:lnTo>
                      <a:pt x="8640" y="12960"/>
                    </a:lnTo>
                    <a:lnTo>
                      <a:pt x="7776" y="12960"/>
                    </a:lnTo>
                    <a:lnTo>
                      <a:pt x="6912" y="14400"/>
                    </a:lnTo>
                    <a:lnTo>
                      <a:pt x="6912" y="14400"/>
                    </a:lnTo>
                    <a:lnTo>
                      <a:pt x="6048" y="14400"/>
                    </a:lnTo>
                    <a:lnTo>
                      <a:pt x="5184" y="14400"/>
                    </a:lnTo>
                    <a:lnTo>
                      <a:pt x="5184" y="15840"/>
                    </a:lnTo>
                    <a:lnTo>
                      <a:pt x="4320" y="15840"/>
                    </a:lnTo>
                    <a:lnTo>
                      <a:pt x="4320" y="15840"/>
                    </a:lnTo>
                    <a:lnTo>
                      <a:pt x="3456" y="15840"/>
                    </a:lnTo>
                    <a:lnTo>
                      <a:pt x="3456" y="15840"/>
                    </a:lnTo>
                    <a:lnTo>
                      <a:pt x="2592" y="15840"/>
                    </a:lnTo>
                    <a:lnTo>
                      <a:pt x="2592" y="15840"/>
                    </a:lnTo>
                    <a:lnTo>
                      <a:pt x="2592" y="15840"/>
                    </a:lnTo>
                    <a:lnTo>
                      <a:pt x="2592" y="15840"/>
                    </a:lnTo>
                    <a:lnTo>
                      <a:pt x="2592" y="15840"/>
                    </a:lnTo>
                    <a:lnTo>
                      <a:pt x="2592" y="15840"/>
                    </a:lnTo>
                    <a:lnTo>
                      <a:pt x="2592" y="15840"/>
                    </a:lnTo>
                    <a:lnTo>
                      <a:pt x="1728" y="15840"/>
                    </a:lnTo>
                    <a:lnTo>
                      <a:pt x="1728" y="15840"/>
                    </a:lnTo>
                    <a:lnTo>
                      <a:pt x="0" y="20160"/>
                    </a:lnTo>
                    <a:lnTo>
                      <a:pt x="0" y="20160"/>
                    </a:lnTo>
                    <a:lnTo>
                      <a:pt x="864" y="20160"/>
                    </a:lnTo>
                    <a:lnTo>
                      <a:pt x="864" y="21600"/>
                    </a:lnTo>
                    <a:lnTo>
                      <a:pt x="1728" y="21600"/>
                    </a:lnTo>
                    <a:lnTo>
                      <a:pt x="1728" y="21600"/>
                    </a:lnTo>
                    <a:lnTo>
                      <a:pt x="1728" y="21600"/>
                    </a:lnTo>
                    <a:lnTo>
                      <a:pt x="2592" y="21600"/>
                    </a:lnTo>
                    <a:lnTo>
                      <a:pt x="2592" y="21600"/>
                    </a:lnTo>
                    <a:lnTo>
                      <a:pt x="3456" y="21600"/>
                    </a:lnTo>
                    <a:lnTo>
                      <a:pt x="4320" y="21600"/>
                    </a:lnTo>
                    <a:lnTo>
                      <a:pt x="5184" y="21600"/>
                    </a:lnTo>
                    <a:lnTo>
                      <a:pt x="5184" y="21600"/>
                    </a:lnTo>
                    <a:lnTo>
                      <a:pt x="6048" y="21600"/>
                    </a:lnTo>
                    <a:lnTo>
                      <a:pt x="6912" y="20160"/>
                    </a:lnTo>
                    <a:lnTo>
                      <a:pt x="7776" y="20160"/>
                    </a:lnTo>
                    <a:lnTo>
                      <a:pt x="8640" y="20160"/>
                    </a:lnTo>
                    <a:lnTo>
                      <a:pt x="8640" y="18720"/>
                    </a:lnTo>
                    <a:lnTo>
                      <a:pt x="9504" y="18720"/>
                    </a:lnTo>
                    <a:lnTo>
                      <a:pt x="10368" y="18720"/>
                    </a:lnTo>
                    <a:lnTo>
                      <a:pt x="11232" y="17280"/>
                    </a:lnTo>
                    <a:lnTo>
                      <a:pt x="11232" y="17280"/>
                    </a:lnTo>
                    <a:lnTo>
                      <a:pt x="12096" y="15840"/>
                    </a:lnTo>
                    <a:lnTo>
                      <a:pt x="12960" y="15840"/>
                    </a:lnTo>
                    <a:lnTo>
                      <a:pt x="13824" y="14400"/>
                    </a:lnTo>
                    <a:lnTo>
                      <a:pt x="14688" y="12960"/>
                    </a:lnTo>
                    <a:lnTo>
                      <a:pt x="16416" y="11520"/>
                    </a:lnTo>
                    <a:lnTo>
                      <a:pt x="18144" y="10080"/>
                    </a:lnTo>
                    <a:lnTo>
                      <a:pt x="19008" y="8640"/>
                    </a:lnTo>
                    <a:lnTo>
                      <a:pt x="20736" y="5760"/>
                    </a:ln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1900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63" name="Shape 1363"/>
              <p:cNvSpPr/>
              <p:nvPr/>
            </p:nvSpPr>
            <p:spPr>
              <a:xfrm>
                <a:off x="1916112" y="1646237"/>
                <a:ext cx="39688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440"/>
                    </a:moveTo>
                    <a:lnTo>
                      <a:pt x="21600" y="1440"/>
                    </a:lnTo>
                    <a:lnTo>
                      <a:pt x="21600" y="1440"/>
                    </a:lnTo>
                    <a:lnTo>
                      <a:pt x="21600" y="1440"/>
                    </a:lnTo>
                    <a:lnTo>
                      <a:pt x="20736" y="1440"/>
                    </a:lnTo>
                    <a:lnTo>
                      <a:pt x="20736" y="0"/>
                    </a:lnTo>
                    <a:lnTo>
                      <a:pt x="20736" y="0"/>
                    </a:lnTo>
                    <a:lnTo>
                      <a:pt x="19872" y="0"/>
                    </a:lnTo>
                    <a:lnTo>
                      <a:pt x="19872" y="0"/>
                    </a:lnTo>
                    <a:lnTo>
                      <a:pt x="19008" y="0"/>
                    </a:lnTo>
                    <a:lnTo>
                      <a:pt x="19008" y="0"/>
                    </a:lnTo>
                    <a:lnTo>
                      <a:pt x="18144" y="0"/>
                    </a:lnTo>
                    <a:lnTo>
                      <a:pt x="17280" y="0"/>
                    </a:lnTo>
                    <a:lnTo>
                      <a:pt x="16416" y="0"/>
                    </a:lnTo>
                    <a:lnTo>
                      <a:pt x="15552" y="1440"/>
                    </a:lnTo>
                    <a:lnTo>
                      <a:pt x="15552" y="1440"/>
                    </a:lnTo>
                    <a:lnTo>
                      <a:pt x="14688" y="1440"/>
                    </a:lnTo>
                    <a:lnTo>
                      <a:pt x="13824" y="2880"/>
                    </a:lnTo>
                    <a:lnTo>
                      <a:pt x="12960" y="2880"/>
                    </a:lnTo>
                    <a:lnTo>
                      <a:pt x="12096" y="2880"/>
                    </a:lnTo>
                    <a:lnTo>
                      <a:pt x="12096" y="4320"/>
                    </a:lnTo>
                    <a:lnTo>
                      <a:pt x="11232" y="4320"/>
                    </a:lnTo>
                    <a:lnTo>
                      <a:pt x="10368" y="5760"/>
                    </a:lnTo>
                    <a:lnTo>
                      <a:pt x="9504" y="5760"/>
                    </a:lnTo>
                    <a:lnTo>
                      <a:pt x="9504" y="7200"/>
                    </a:lnTo>
                    <a:lnTo>
                      <a:pt x="8640" y="7200"/>
                    </a:lnTo>
                    <a:lnTo>
                      <a:pt x="6912" y="8640"/>
                    </a:lnTo>
                    <a:lnTo>
                      <a:pt x="5184" y="10080"/>
                    </a:lnTo>
                    <a:lnTo>
                      <a:pt x="4320" y="12960"/>
                    </a:lnTo>
                    <a:lnTo>
                      <a:pt x="2592" y="14400"/>
                    </a:lnTo>
                    <a:lnTo>
                      <a:pt x="1728" y="15840"/>
                    </a:lnTo>
                    <a:lnTo>
                      <a:pt x="0" y="17280"/>
                    </a:lnTo>
                    <a:lnTo>
                      <a:pt x="2592" y="21600"/>
                    </a:lnTo>
                    <a:lnTo>
                      <a:pt x="4320" y="20160"/>
                    </a:lnTo>
                    <a:lnTo>
                      <a:pt x="5184" y="18720"/>
                    </a:lnTo>
                    <a:lnTo>
                      <a:pt x="6048" y="17280"/>
                    </a:lnTo>
                    <a:lnTo>
                      <a:pt x="7776" y="15840"/>
                    </a:lnTo>
                    <a:lnTo>
                      <a:pt x="9504" y="14400"/>
                    </a:lnTo>
                    <a:lnTo>
                      <a:pt x="10368" y="12960"/>
                    </a:lnTo>
                    <a:lnTo>
                      <a:pt x="11232" y="11520"/>
                    </a:lnTo>
                    <a:lnTo>
                      <a:pt x="12096" y="11520"/>
                    </a:lnTo>
                    <a:lnTo>
                      <a:pt x="12096" y="10080"/>
                    </a:lnTo>
                    <a:lnTo>
                      <a:pt x="12960" y="10080"/>
                    </a:lnTo>
                    <a:lnTo>
                      <a:pt x="13824" y="10080"/>
                    </a:lnTo>
                    <a:lnTo>
                      <a:pt x="14688" y="8640"/>
                    </a:lnTo>
                    <a:lnTo>
                      <a:pt x="14688" y="8640"/>
                    </a:lnTo>
                    <a:lnTo>
                      <a:pt x="15552" y="8640"/>
                    </a:lnTo>
                    <a:lnTo>
                      <a:pt x="16416" y="7200"/>
                    </a:lnTo>
                    <a:lnTo>
                      <a:pt x="16416" y="7200"/>
                    </a:lnTo>
                    <a:lnTo>
                      <a:pt x="17280" y="7200"/>
                    </a:lnTo>
                    <a:lnTo>
                      <a:pt x="17280" y="7200"/>
                    </a:lnTo>
                    <a:lnTo>
                      <a:pt x="18144" y="7200"/>
                    </a:lnTo>
                    <a:lnTo>
                      <a:pt x="18144" y="7200"/>
                    </a:lnTo>
                    <a:lnTo>
                      <a:pt x="19008" y="7200"/>
                    </a:lnTo>
                    <a:lnTo>
                      <a:pt x="19008" y="7200"/>
                    </a:lnTo>
                    <a:lnTo>
                      <a:pt x="19008" y="7200"/>
                    </a:lnTo>
                    <a:lnTo>
                      <a:pt x="19008" y="7200"/>
                    </a:lnTo>
                    <a:lnTo>
                      <a:pt x="19872" y="7200"/>
                    </a:lnTo>
                    <a:lnTo>
                      <a:pt x="19872" y="7200"/>
                    </a:lnTo>
                    <a:lnTo>
                      <a:pt x="19872" y="7200"/>
                    </a:lnTo>
                    <a:lnTo>
                      <a:pt x="19872" y="7200"/>
                    </a:lnTo>
                    <a:lnTo>
                      <a:pt x="19872" y="7200"/>
                    </a:lnTo>
                    <a:lnTo>
                      <a:pt x="19872" y="7200"/>
                    </a:lnTo>
                    <a:lnTo>
                      <a:pt x="19872" y="7200"/>
                    </a:lnTo>
                    <a:lnTo>
                      <a:pt x="21600" y="14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64" name="Shape 1364"/>
              <p:cNvSpPr/>
              <p:nvPr/>
            </p:nvSpPr>
            <p:spPr>
              <a:xfrm>
                <a:off x="1951037" y="1647825"/>
                <a:ext cx="11113" cy="444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343" y="21600"/>
                    </a:moveTo>
                    <a:lnTo>
                      <a:pt x="12343" y="21600"/>
                    </a:lnTo>
                    <a:lnTo>
                      <a:pt x="15429" y="20057"/>
                    </a:lnTo>
                    <a:lnTo>
                      <a:pt x="15429" y="18514"/>
                    </a:lnTo>
                    <a:lnTo>
                      <a:pt x="15429" y="16971"/>
                    </a:lnTo>
                    <a:lnTo>
                      <a:pt x="18514" y="15429"/>
                    </a:lnTo>
                    <a:lnTo>
                      <a:pt x="18514" y="13886"/>
                    </a:lnTo>
                    <a:lnTo>
                      <a:pt x="18514" y="12343"/>
                    </a:lnTo>
                    <a:lnTo>
                      <a:pt x="21600" y="11571"/>
                    </a:lnTo>
                    <a:lnTo>
                      <a:pt x="21600" y="11571"/>
                    </a:lnTo>
                    <a:lnTo>
                      <a:pt x="21600" y="10800"/>
                    </a:lnTo>
                    <a:lnTo>
                      <a:pt x="21600" y="10029"/>
                    </a:lnTo>
                    <a:lnTo>
                      <a:pt x="21600" y="9257"/>
                    </a:lnTo>
                    <a:lnTo>
                      <a:pt x="21600" y="8486"/>
                    </a:lnTo>
                    <a:lnTo>
                      <a:pt x="21600" y="7714"/>
                    </a:lnTo>
                    <a:lnTo>
                      <a:pt x="21600" y="6943"/>
                    </a:lnTo>
                    <a:lnTo>
                      <a:pt x="21600" y="6171"/>
                    </a:lnTo>
                    <a:lnTo>
                      <a:pt x="21600" y="5400"/>
                    </a:lnTo>
                    <a:lnTo>
                      <a:pt x="21600" y="4629"/>
                    </a:lnTo>
                    <a:lnTo>
                      <a:pt x="21600" y="4629"/>
                    </a:lnTo>
                    <a:lnTo>
                      <a:pt x="21600" y="3857"/>
                    </a:lnTo>
                    <a:lnTo>
                      <a:pt x="18514" y="3086"/>
                    </a:lnTo>
                    <a:lnTo>
                      <a:pt x="18514" y="2314"/>
                    </a:lnTo>
                    <a:lnTo>
                      <a:pt x="18514" y="2314"/>
                    </a:lnTo>
                    <a:lnTo>
                      <a:pt x="15429" y="1543"/>
                    </a:lnTo>
                    <a:lnTo>
                      <a:pt x="15429" y="1543"/>
                    </a:lnTo>
                    <a:lnTo>
                      <a:pt x="15429" y="1543"/>
                    </a:lnTo>
                    <a:lnTo>
                      <a:pt x="15429" y="771"/>
                    </a:lnTo>
                    <a:lnTo>
                      <a:pt x="12343" y="771"/>
                    </a:lnTo>
                    <a:lnTo>
                      <a:pt x="12343" y="771"/>
                    </a:lnTo>
                    <a:lnTo>
                      <a:pt x="12343" y="0"/>
                    </a:lnTo>
                    <a:lnTo>
                      <a:pt x="9257" y="0"/>
                    </a:lnTo>
                    <a:lnTo>
                      <a:pt x="3086" y="3086"/>
                    </a:lnTo>
                    <a:lnTo>
                      <a:pt x="3086" y="3086"/>
                    </a:lnTo>
                    <a:lnTo>
                      <a:pt x="3086" y="3086"/>
                    </a:lnTo>
                    <a:lnTo>
                      <a:pt x="3086" y="3086"/>
                    </a:lnTo>
                    <a:lnTo>
                      <a:pt x="6171" y="3086"/>
                    </a:lnTo>
                    <a:lnTo>
                      <a:pt x="6171" y="3086"/>
                    </a:lnTo>
                    <a:lnTo>
                      <a:pt x="6171" y="3086"/>
                    </a:lnTo>
                    <a:lnTo>
                      <a:pt x="6171" y="3086"/>
                    </a:lnTo>
                    <a:lnTo>
                      <a:pt x="6171" y="3857"/>
                    </a:lnTo>
                    <a:lnTo>
                      <a:pt x="6171" y="3857"/>
                    </a:lnTo>
                    <a:lnTo>
                      <a:pt x="6171" y="3857"/>
                    </a:lnTo>
                    <a:lnTo>
                      <a:pt x="6171" y="4629"/>
                    </a:lnTo>
                    <a:lnTo>
                      <a:pt x="6171" y="4629"/>
                    </a:lnTo>
                    <a:lnTo>
                      <a:pt x="9257" y="5400"/>
                    </a:lnTo>
                    <a:lnTo>
                      <a:pt x="9257" y="6171"/>
                    </a:lnTo>
                    <a:lnTo>
                      <a:pt x="9257" y="6171"/>
                    </a:lnTo>
                    <a:lnTo>
                      <a:pt x="9257" y="6943"/>
                    </a:lnTo>
                    <a:lnTo>
                      <a:pt x="9257" y="7714"/>
                    </a:lnTo>
                    <a:lnTo>
                      <a:pt x="9257" y="8486"/>
                    </a:lnTo>
                    <a:lnTo>
                      <a:pt x="9257" y="8486"/>
                    </a:lnTo>
                    <a:lnTo>
                      <a:pt x="9257" y="9257"/>
                    </a:lnTo>
                    <a:lnTo>
                      <a:pt x="6171" y="10029"/>
                    </a:lnTo>
                    <a:lnTo>
                      <a:pt x="6171" y="10800"/>
                    </a:lnTo>
                    <a:lnTo>
                      <a:pt x="6171" y="11571"/>
                    </a:lnTo>
                    <a:lnTo>
                      <a:pt x="6171" y="12343"/>
                    </a:lnTo>
                    <a:lnTo>
                      <a:pt x="6171" y="13886"/>
                    </a:lnTo>
                    <a:lnTo>
                      <a:pt x="6171" y="14657"/>
                    </a:lnTo>
                    <a:lnTo>
                      <a:pt x="3086" y="16200"/>
                    </a:lnTo>
                    <a:lnTo>
                      <a:pt x="3086" y="17743"/>
                    </a:lnTo>
                    <a:lnTo>
                      <a:pt x="3086" y="19286"/>
                    </a:lnTo>
                    <a:lnTo>
                      <a:pt x="0" y="20829"/>
                    </a:lnTo>
                    <a:lnTo>
                      <a:pt x="0" y="20829"/>
                    </a:lnTo>
                    <a:lnTo>
                      <a:pt x="12343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65" name="Shape 1365"/>
              <p:cNvSpPr/>
              <p:nvPr/>
            </p:nvSpPr>
            <p:spPr>
              <a:xfrm>
                <a:off x="1946275" y="1690687"/>
                <a:ext cx="1111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514" y="18400"/>
                    </a:moveTo>
                    <a:lnTo>
                      <a:pt x="18514" y="18400"/>
                    </a:lnTo>
                    <a:lnTo>
                      <a:pt x="18514" y="18400"/>
                    </a:lnTo>
                    <a:lnTo>
                      <a:pt x="18514" y="18400"/>
                    </a:lnTo>
                    <a:lnTo>
                      <a:pt x="18514" y="18400"/>
                    </a:lnTo>
                    <a:lnTo>
                      <a:pt x="18514" y="18400"/>
                    </a:lnTo>
                    <a:lnTo>
                      <a:pt x="15429" y="17600"/>
                    </a:lnTo>
                    <a:lnTo>
                      <a:pt x="15429" y="17600"/>
                    </a:lnTo>
                    <a:lnTo>
                      <a:pt x="15429" y="17600"/>
                    </a:lnTo>
                    <a:lnTo>
                      <a:pt x="15429" y="17600"/>
                    </a:lnTo>
                    <a:lnTo>
                      <a:pt x="15429" y="17600"/>
                    </a:lnTo>
                    <a:lnTo>
                      <a:pt x="15429" y="16800"/>
                    </a:lnTo>
                    <a:lnTo>
                      <a:pt x="15429" y="16800"/>
                    </a:lnTo>
                    <a:lnTo>
                      <a:pt x="15429" y="16000"/>
                    </a:lnTo>
                    <a:lnTo>
                      <a:pt x="15429" y="16000"/>
                    </a:lnTo>
                    <a:lnTo>
                      <a:pt x="15429" y="15200"/>
                    </a:lnTo>
                    <a:lnTo>
                      <a:pt x="15429" y="15200"/>
                    </a:lnTo>
                    <a:lnTo>
                      <a:pt x="15429" y="14400"/>
                    </a:lnTo>
                    <a:lnTo>
                      <a:pt x="15429" y="13600"/>
                    </a:lnTo>
                    <a:lnTo>
                      <a:pt x="15429" y="12800"/>
                    </a:lnTo>
                    <a:lnTo>
                      <a:pt x="15429" y="12800"/>
                    </a:lnTo>
                    <a:lnTo>
                      <a:pt x="15429" y="12000"/>
                    </a:lnTo>
                    <a:lnTo>
                      <a:pt x="15429" y="10400"/>
                    </a:lnTo>
                    <a:lnTo>
                      <a:pt x="15429" y="8800"/>
                    </a:lnTo>
                    <a:lnTo>
                      <a:pt x="18514" y="7200"/>
                    </a:lnTo>
                    <a:lnTo>
                      <a:pt x="18514" y="6400"/>
                    </a:lnTo>
                    <a:lnTo>
                      <a:pt x="18514" y="4800"/>
                    </a:lnTo>
                    <a:lnTo>
                      <a:pt x="21600" y="3200"/>
                    </a:lnTo>
                    <a:lnTo>
                      <a:pt x="21600" y="1600"/>
                    </a:lnTo>
                    <a:lnTo>
                      <a:pt x="21600" y="800"/>
                    </a:lnTo>
                    <a:lnTo>
                      <a:pt x="9257" y="0"/>
                    </a:lnTo>
                    <a:lnTo>
                      <a:pt x="9257" y="800"/>
                    </a:lnTo>
                    <a:lnTo>
                      <a:pt x="9257" y="2400"/>
                    </a:lnTo>
                    <a:lnTo>
                      <a:pt x="6171" y="4000"/>
                    </a:lnTo>
                    <a:lnTo>
                      <a:pt x="6171" y="5600"/>
                    </a:lnTo>
                    <a:lnTo>
                      <a:pt x="3086" y="7200"/>
                    </a:lnTo>
                    <a:lnTo>
                      <a:pt x="3086" y="8800"/>
                    </a:lnTo>
                    <a:lnTo>
                      <a:pt x="3086" y="10400"/>
                    </a:lnTo>
                    <a:lnTo>
                      <a:pt x="3086" y="11200"/>
                    </a:lnTo>
                    <a:lnTo>
                      <a:pt x="0" y="12000"/>
                    </a:lnTo>
                    <a:lnTo>
                      <a:pt x="0" y="12800"/>
                    </a:lnTo>
                    <a:lnTo>
                      <a:pt x="0" y="13600"/>
                    </a:lnTo>
                    <a:lnTo>
                      <a:pt x="0" y="14400"/>
                    </a:lnTo>
                    <a:lnTo>
                      <a:pt x="0" y="15200"/>
                    </a:lnTo>
                    <a:lnTo>
                      <a:pt x="0" y="16000"/>
                    </a:lnTo>
                    <a:lnTo>
                      <a:pt x="0" y="16000"/>
                    </a:lnTo>
                    <a:lnTo>
                      <a:pt x="0" y="16800"/>
                    </a:lnTo>
                    <a:lnTo>
                      <a:pt x="3086" y="17600"/>
                    </a:lnTo>
                    <a:lnTo>
                      <a:pt x="3086" y="18400"/>
                    </a:lnTo>
                    <a:lnTo>
                      <a:pt x="3086" y="19200"/>
                    </a:lnTo>
                    <a:lnTo>
                      <a:pt x="3086" y="19200"/>
                    </a:lnTo>
                    <a:lnTo>
                      <a:pt x="6171" y="20000"/>
                    </a:lnTo>
                    <a:lnTo>
                      <a:pt x="6171" y="20000"/>
                    </a:lnTo>
                    <a:lnTo>
                      <a:pt x="6171" y="20000"/>
                    </a:lnTo>
                    <a:lnTo>
                      <a:pt x="6171" y="20000"/>
                    </a:lnTo>
                    <a:lnTo>
                      <a:pt x="9257" y="20800"/>
                    </a:lnTo>
                    <a:lnTo>
                      <a:pt x="9257" y="20800"/>
                    </a:lnTo>
                    <a:lnTo>
                      <a:pt x="9257" y="20800"/>
                    </a:lnTo>
                    <a:lnTo>
                      <a:pt x="12343" y="21600"/>
                    </a:lnTo>
                    <a:lnTo>
                      <a:pt x="12343" y="21600"/>
                    </a:lnTo>
                    <a:lnTo>
                      <a:pt x="18514" y="18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66" name="Shape 1366"/>
              <p:cNvSpPr/>
              <p:nvPr/>
            </p:nvSpPr>
            <p:spPr>
              <a:xfrm>
                <a:off x="1952625" y="1709737"/>
                <a:ext cx="39688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008" y="0"/>
                    </a:moveTo>
                    <a:lnTo>
                      <a:pt x="19008" y="0"/>
                    </a:lnTo>
                    <a:lnTo>
                      <a:pt x="17280" y="2880"/>
                    </a:lnTo>
                    <a:lnTo>
                      <a:pt x="16416" y="4320"/>
                    </a:lnTo>
                    <a:lnTo>
                      <a:pt x="15552" y="5760"/>
                    </a:lnTo>
                    <a:lnTo>
                      <a:pt x="13824" y="7200"/>
                    </a:lnTo>
                    <a:lnTo>
                      <a:pt x="12096" y="8640"/>
                    </a:lnTo>
                    <a:lnTo>
                      <a:pt x="11232" y="10080"/>
                    </a:lnTo>
                    <a:lnTo>
                      <a:pt x="10368" y="11520"/>
                    </a:lnTo>
                    <a:lnTo>
                      <a:pt x="9504" y="11520"/>
                    </a:lnTo>
                    <a:lnTo>
                      <a:pt x="9504" y="11520"/>
                    </a:lnTo>
                    <a:lnTo>
                      <a:pt x="8640" y="12960"/>
                    </a:lnTo>
                    <a:lnTo>
                      <a:pt x="7776" y="12960"/>
                    </a:lnTo>
                    <a:lnTo>
                      <a:pt x="6912" y="14400"/>
                    </a:lnTo>
                    <a:lnTo>
                      <a:pt x="6912" y="14400"/>
                    </a:lnTo>
                    <a:lnTo>
                      <a:pt x="6048" y="14400"/>
                    </a:lnTo>
                    <a:lnTo>
                      <a:pt x="5184" y="14400"/>
                    </a:lnTo>
                    <a:lnTo>
                      <a:pt x="5184" y="15840"/>
                    </a:lnTo>
                    <a:lnTo>
                      <a:pt x="4320" y="15840"/>
                    </a:lnTo>
                    <a:lnTo>
                      <a:pt x="4320" y="15840"/>
                    </a:lnTo>
                    <a:lnTo>
                      <a:pt x="3456" y="15840"/>
                    </a:lnTo>
                    <a:lnTo>
                      <a:pt x="3456" y="15840"/>
                    </a:lnTo>
                    <a:lnTo>
                      <a:pt x="2592" y="15840"/>
                    </a:lnTo>
                    <a:lnTo>
                      <a:pt x="2592" y="15840"/>
                    </a:lnTo>
                    <a:lnTo>
                      <a:pt x="2592" y="15840"/>
                    </a:lnTo>
                    <a:lnTo>
                      <a:pt x="2592" y="15840"/>
                    </a:lnTo>
                    <a:lnTo>
                      <a:pt x="1728" y="15840"/>
                    </a:lnTo>
                    <a:lnTo>
                      <a:pt x="1728" y="15840"/>
                    </a:lnTo>
                    <a:lnTo>
                      <a:pt x="1728" y="15840"/>
                    </a:lnTo>
                    <a:lnTo>
                      <a:pt x="1728" y="15840"/>
                    </a:lnTo>
                    <a:lnTo>
                      <a:pt x="1728" y="15840"/>
                    </a:lnTo>
                    <a:lnTo>
                      <a:pt x="1728" y="1584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864" y="21600"/>
                    </a:lnTo>
                    <a:lnTo>
                      <a:pt x="864" y="21600"/>
                    </a:lnTo>
                    <a:lnTo>
                      <a:pt x="864" y="21600"/>
                    </a:lnTo>
                    <a:lnTo>
                      <a:pt x="1728" y="21600"/>
                    </a:lnTo>
                    <a:lnTo>
                      <a:pt x="1728" y="21600"/>
                    </a:lnTo>
                    <a:lnTo>
                      <a:pt x="2592" y="21600"/>
                    </a:lnTo>
                    <a:lnTo>
                      <a:pt x="2592" y="21600"/>
                    </a:lnTo>
                    <a:lnTo>
                      <a:pt x="3456" y="21600"/>
                    </a:lnTo>
                    <a:lnTo>
                      <a:pt x="4320" y="21600"/>
                    </a:lnTo>
                    <a:lnTo>
                      <a:pt x="5184" y="21600"/>
                    </a:lnTo>
                    <a:lnTo>
                      <a:pt x="5184" y="21600"/>
                    </a:lnTo>
                    <a:lnTo>
                      <a:pt x="6048" y="21600"/>
                    </a:lnTo>
                    <a:lnTo>
                      <a:pt x="6912" y="21600"/>
                    </a:lnTo>
                    <a:lnTo>
                      <a:pt x="7776" y="20160"/>
                    </a:lnTo>
                    <a:lnTo>
                      <a:pt x="8640" y="20160"/>
                    </a:lnTo>
                    <a:lnTo>
                      <a:pt x="8640" y="18720"/>
                    </a:lnTo>
                    <a:lnTo>
                      <a:pt x="9504" y="18720"/>
                    </a:lnTo>
                    <a:lnTo>
                      <a:pt x="10368" y="18720"/>
                    </a:lnTo>
                    <a:lnTo>
                      <a:pt x="11232" y="17280"/>
                    </a:lnTo>
                    <a:lnTo>
                      <a:pt x="12096" y="17280"/>
                    </a:lnTo>
                    <a:lnTo>
                      <a:pt x="12096" y="15840"/>
                    </a:lnTo>
                    <a:lnTo>
                      <a:pt x="12960" y="15840"/>
                    </a:lnTo>
                    <a:lnTo>
                      <a:pt x="14688" y="12960"/>
                    </a:lnTo>
                    <a:lnTo>
                      <a:pt x="16416" y="11520"/>
                    </a:lnTo>
                    <a:lnTo>
                      <a:pt x="17280" y="10080"/>
                    </a:lnTo>
                    <a:lnTo>
                      <a:pt x="19008" y="8640"/>
                    </a:lnTo>
                    <a:lnTo>
                      <a:pt x="19872" y="7200"/>
                    </a:lnTo>
                    <a:lnTo>
                      <a:pt x="21600" y="5760"/>
                    </a:lnTo>
                    <a:lnTo>
                      <a:pt x="21600" y="5760"/>
                    </a:lnTo>
                    <a:lnTo>
                      <a:pt x="1900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67" name="Shape 1367"/>
              <p:cNvSpPr/>
              <p:nvPr/>
            </p:nvSpPr>
            <p:spPr>
              <a:xfrm>
                <a:off x="1987550" y="1690687"/>
                <a:ext cx="36513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21600" y="0"/>
                    </a:lnTo>
                    <a:lnTo>
                      <a:pt x="21600" y="0"/>
                    </a:lnTo>
                    <a:lnTo>
                      <a:pt x="20661" y="0"/>
                    </a:lnTo>
                    <a:lnTo>
                      <a:pt x="20661" y="0"/>
                    </a:lnTo>
                    <a:lnTo>
                      <a:pt x="20661" y="0"/>
                    </a:lnTo>
                    <a:lnTo>
                      <a:pt x="19722" y="0"/>
                    </a:lnTo>
                    <a:lnTo>
                      <a:pt x="19722" y="0"/>
                    </a:lnTo>
                    <a:lnTo>
                      <a:pt x="19722" y="0"/>
                    </a:lnTo>
                    <a:lnTo>
                      <a:pt x="18783" y="0"/>
                    </a:lnTo>
                    <a:lnTo>
                      <a:pt x="17843" y="0"/>
                    </a:lnTo>
                    <a:lnTo>
                      <a:pt x="17843" y="0"/>
                    </a:lnTo>
                    <a:lnTo>
                      <a:pt x="16904" y="0"/>
                    </a:lnTo>
                    <a:lnTo>
                      <a:pt x="15965" y="0"/>
                    </a:lnTo>
                    <a:lnTo>
                      <a:pt x="15026" y="0"/>
                    </a:lnTo>
                    <a:lnTo>
                      <a:pt x="15026" y="1350"/>
                    </a:lnTo>
                    <a:lnTo>
                      <a:pt x="14087" y="1350"/>
                    </a:lnTo>
                    <a:lnTo>
                      <a:pt x="13148" y="1350"/>
                    </a:lnTo>
                    <a:lnTo>
                      <a:pt x="13148" y="2700"/>
                    </a:lnTo>
                    <a:lnTo>
                      <a:pt x="12209" y="2700"/>
                    </a:lnTo>
                    <a:lnTo>
                      <a:pt x="11270" y="4050"/>
                    </a:lnTo>
                    <a:lnTo>
                      <a:pt x="10330" y="4050"/>
                    </a:lnTo>
                    <a:lnTo>
                      <a:pt x="9391" y="5400"/>
                    </a:lnTo>
                    <a:lnTo>
                      <a:pt x="8452" y="6750"/>
                    </a:lnTo>
                    <a:lnTo>
                      <a:pt x="6574" y="8100"/>
                    </a:lnTo>
                    <a:lnTo>
                      <a:pt x="5635" y="10800"/>
                    </a:lnTo>
                    <a:lnTo>
                      <a:pt x="3757" y="12150"/>
                    </a:lnTo>
                    <a:lnTo>
                      <a:pt x="2817" y="13500"/>
                    </a:lnTo>
                    <a:lnTo>
                      <a:pt x="939" y="14850"/>
                    </a:lnTo>
                    <a:lnTo>
                      <a:pt x="0" y="16200"/>
                    </a:lnTo>
                    <a:lnTo>
                      <a:pt x="2817" y="21600"/>
                    </a:lnTo>
                    <a:lnTo>
                      <a:pt x="3757" y="20250"/>
                    </a:lnTo>
                    <a:lnTo>
                      <a:pt x="4696" y="17550"/>
                    </a:lnTo>
                    <a:lnTo>
                      <a:pt x="6574" y="16200"/>
                    </a:lnTo>
                    <a:lnTo>
                      <a:pt x="7513" y="14850"/>
                    </a:lnTo>
                    <a:lnTo>
                      <a:pt x="9391" y="13500"/>
                    </a:lnTo>
                    <a:lnTo>
                      <a:pt x="10330" y="12150"/>
                    </a:lnTo>
                    <a:lnTo>
                      <a:pt x="12209" y="10800"/>
                    </a:lnTo>
                    <a:lnTo>
                      <a:pt x="13148" y="9450"/>
                    </a:lnTo>
                    <a:lnTo>
                      <a:pt x="14087" y="8100"/>
                    </a:lnTo>
                    <a:lnTo>
                      <a:pt x="14087" y="8100"/>
                    </a:lnTo>
                    <a:lnTo>
                      <a:pt x="15026" y="6750"/>
                    </a:lnTo>
                    <a:lnTo>
                      <a:pt x="15026" y="6750"/>
                    </a:lnTo>
                    <a:lnTo>
                      <a:pt x="15965" y="6750"/>
                    </a:lnTo>
                    <a:lnTo>
                      <a:pt x="15965" y="5400"/>
                    </a:lnTo>
                    <a:lnTo>
                      <a:pt x="16904" y="5400"/>
                    </a:lnTo>
                    <a:lnTo>
                      <a:pt x="16904" y="5400"/>
                    </a:lnTo>
                    <a:lnTo>
                      <a:pt x="17843" y="5400"/>
                    </a:lnTo>
                    <a:lnTo>
                      <a:pt x="17843" y="5400"/>
                    </a:lnTo>
                    <a:lnTo>
                      <a:pt x="18783" y="5400"/>
                    </a:lnTo>
                    <a:lnTo>
                      <a:pt x="18783" y="5400"/>
                    </a:lnTo>
                    <a:lnTo>
                      <a:pt x="18783" y="5400"/>
                    </a:lnTo>
                    <a:lnTo>
                      <a:pt x="18783" y="5400"/>
                    </a:lnTo>
                    <a:lnTo>
                      <a:pt x="18783" y="5400"/>
                    </a:lnTo>
                    <a:lnTo>
                      <a:pt x="18783" y="5400"/>
                    </a:lnTo>
                    <a:lnTo>
                      <a:pt x="19722" y="5400"/>
                    </a:lnTo>
                    <a:lnTo>
                      <a:pt x="19722" y="5400"/>
                    </a:lnTo>
                    <a:lnTo>
                      <a:pt x="19722" y="5400"/>
                    </a:lnTo>
                    <a:lnTo>
                      <a:pt x="19722" y="5400"/>
                    </a:lnTo>
                    <a:lnTo>
                      <a:pt x="19722" y="54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68" name="Shape 1368"/>
              <p:cNvSpPr/>
              <p:nvPr/>
            </p:nvSpPr>
            <p:spPr>
              <a:xfrm>
                <a:off x="2017712" y="1690687"/>
                <a:ext cx="1111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429" y="21600"/>
                    </a:moveTo>
                    <a:lnTo>
                      <a:pt x="15429" y="21600"/>
                    </a:lnTo>
                    <a:lnTo>
                      <a:pt x="15429" y="20800"/>
                    </a:lnTo>
                    <a:lnTo>
                      <a:pt x="15429" y="19200"/>
                    </a:lnTo>
                    <a:lnTo>
                      <a:pt x="18514" y="17600"/>
                    </a:lnTo>
                    <a:lnTo>
                      <a:pt x="18514" y="16000"/>
                    </a:lnTo>
                    <a:lnTo>
                      <a:pt x="18514" y="14400"/>
                    </a:lnTo>
                    <a:lnTo>
                      <a:pt x="21600" y="12800"/>
                    </a:lnTo>
                    <a:lnTo>
                      <a:pt x="21600" y="11200"/>
                    </a:lnTo>
                    <a:lnTo>
                      <a:pt x="21600" y="9600"/>
                    </a:lnTo>
                    <a:lnTo>
                      <a:pt x="21600" y="9600"/>
                    </a:lnTo>
                    <a:lnTo>
                      <a:pt x="21600" y="8800"/>
                    </a:lnTo>
                    <a:lnTo>
                      <a:pt x="21600" y="8000"/>
                    </a:lnTo>
                    <a:lnTo>
                      <a:pt x="21600" y="7200"/>
                    </a:lnTo>
                    <a:lnTo>
                      <a:pt x="21600" y="6400"/>
                    </a:lnTo>
                    <a:lnTo>
                      <a:pt x="21600" y="5600"/>
                    </a:lnTo>
                    <a:lnTo>
                      <a:pt x="21600" y="4800"/>
                    </a:lnTo>
                    <a:lnTo>
                      <a:pt x="21600" y="4800"/>
                    </a:lnTo>
                    <a:lnTo>
                      <a:pt x="21600" y="4000"/>
                    </a:lnTo>
                    <a:lnTo>
                      <a:pt x="21600" y="3200"/>
                    </a:lnTo>
                    <a:lnTo>
                      <a:pt x="21600" y="2400"/>
                    </a:lnTo>
                    <a:lnTo>
                      <a:pt x="18514" y="2400"/>
                    </a:lnTo>
                    <a:lnTo>
                      <a:pt x="18514" y="1600"/>
                    </a:lnTo>
                    <a:lnTo>
                      <a:pt x="18514" y="1600"/>
                    </a:lnTo>
                    <a:lnTo>
                      <a:pt x="15429" y="1600"/>
                    </a:lnTo>
                    <a:lnTo>
                      <a:pt x="15429" y="800"/>
                    </a:lnTo>
                    <a:lnTo>
                      <a:pt x="15429" y="800"/>
                    </a:lnTo>
                    <a:lnTo>
                      <a:pt x="15429" y="800"/>
                    </a:lnTo>
                    <a:lnTo>
                      <a:pt x="12343" y="800"/>
                    </a:lnTo>
                    <a:lnTo>
                      <a:pt x="12343" y="0"/>
                    </a:lnTo>
                    <a:lnTo>
                      <a:pt x="6171" y="3200"/>
                    </a:lnTo>
                    <a:lnTo>
                      <a:pt x="6171" y="3200"/>
                    </a:lnTo>
                    <a:lnTo>
                      <a:pt x="6171" y="3200"/>
                    </a:lnTo>
                    <a:lnTo>
                      <a:pt x="6171" y="3200"/>
                    </a:lnTo>
                    <a:lnTo>
                      <a:pt x="6171" y="3200"/>
                    </a:lnTo>
                    <a:lnTo>
                      <a:pt x="6171" y="3200"/>
                    </a:lnTo>
                    <a:lnTo>
                      <a:pt x="6171" y="3200"/>
                    </a:lnTo>
                    <a:lnTo>
                      <a:pt x="6171" y="3200"/>
                    </a:lnTo>
                    <a:lnTo>
                      <a:pt x="6171" y="4000"/>
                    </a:lnTo>
                    <a:lnTo>
                      <a:pt x="9257" y="4000"/>
                    </a:lnTo>
                    <a:lnTo>
                      <a:pt x="9257" y="4000"/>
                    </a:lnTo>
                    <a:lnTo>
                      <a:pt x="9257" y="4800"/>
                    </a:lnTo>
                    <a:lnTo>
                      <a:pt x="9257" y="4800"/>
                    </a:lnTo>
                    <a:lnTo>
                      <a:pt x="9257" y="5600"/>
                    </a:lnTo>
                    <a:lnTo>
                      <a:pt x="9257" y="6400"/>
                    </a:lnTo>
                    <a:lnTo>
                      <a:pt x="9257" y="6400"/>
                    </a:lnTo>
                    <a:lnTo>
                      <a:pt x="9257" y="7200"/>
                    </a:lnTo>
                    <a:lnTo>
                      <a:pt x="9257" y="8000"/>
                    </a:lnTo>
                    <a:lnTo>
                      <a:pt x="9257" y="8000"/>
                    </a:lnTo>
                    <a:lnTo>
                      <a:pt x="9257" y="8800"/>
                    </a:lnTo>
                    <a:lnTo>
                      <a:pt x="9257" y="9600"/>
                    </a:lnTo>
                    <a:lnTo>
                      <a:pt x="9257" y="11200"/>
                    </a:lnTo>
                    <a:lnTo>
                      <a:pt x="6171" y="12000"/>
                    </a:lnTo>
                    <a:lnTo>
                      <a:pt x="6171" y="13600"/>
                    </a:lnTo>
                    <a:lnTo>
                      <a:pt x="6171" y="15200"/>
                    </a:lnTo>
                    <a:lnTo>
                      <a:pt x="3086" y="16800"/>
                    </a:lnTo>
                    <a:lnTo>
                      <a:pt x="3086" y="18400"/>
                    </a:lnTo>
                    <a:lnTo>
                      <a:pt x="3086" y="200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15429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69" name="Shape 1369"/>
              <p:cNvSpPr/>
              <p:nvPr/>
            </p:nvSpPr>
            <p:spPr>
              <a:xfrm>
                <a:off x="2014537" y="1733550"/>
                <a:ext cx="1111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429" y="18400"/>
                    </a:moveTo>
                    <a:lnTo>
                      <a:pt x="15429" y="18400"/>
                    </a:lnTo>
                    <a:lnTo>
                      <a:pt x="15429" y="18400"/>
                    </a:lnTo>
                    <a:lnTo>
                      <a:pt x="15429" y="18400"/>
                    </a:lnTo>
                    <a:lnTo>
                      <a:pt x="15429" y="18400"/>
                    </a:lnTo>
                    <a:lnTo>
                      <a:pt x="15429" y="18400"/>
                    </a:lnTo>
                    <a:lnTo>
                      <a:pt x="15429" y="18400"/>
                    </a:lnTo>
                    <a:lnTo>
                      <a:pt x="15429" y="17600"/>
                    </a:lnTo>
                    <a:lnTo>
                      <a:pt x="15429" y="17600"/>
                    </a:lnTo>
                    <a:lnTo>
                      <a:pt x="15429" y="17600"/>
                    </a:lnTo>
                    <a:lnTo>
                      <a:pt x="12343" y="17600"/>
                    </a:lnTo>
                    <a:lnTo>
                      <a:pt x="12343" y="16800"/>
                    </a:lnTo>
                    <a:lnTo>
                      <a:pt x="12343" y="16800"/>
                    </a:lnTo>
                    <a:lnTo>
                      <a:pt x="12343" y="16800"/>
                    </a:lnTo>
                    <a:lnTo>
                      <a:pt x="12343" y="16000"/>
                    </a:lnTo>
                    <a:lnTo>
                      <a:pt x="12343" y="15200"/>
                    </a:lnTo>
                    <a:lnTo>
                      <a:pt x="12343" y="15200"/>
                    </a:lnTo>
                    <a:lnTo>
                      <a:pt x="12343" y="14400"/>
                    </a:lnTo>
                    <a:lnTo>
                      <a:pt x="12343" y="13600"/>
                    </a:lnTo>
                    <a:lnTo>
                      <a:pt x="12343" y="13600"/>
                    </a:lnTo>
                    <a:lnTo>
                      <a:pt x="12343" y="12800"/>
                    </a:lnTo>
                    <a:lnTo>
                      <a:pt x="12343" y="12000"/>
                    </a:lnTo>
                    <a:lnTo>
                      <a:pt x="12343" y="10400"/>
                    </a:lnTo>
                    <a:lnTo>
                      <a:pt x="15429" y="8800"/>
                    </a:lnTo>
                    <a:lnTo>
                      <a:pt x="15429" y="8000"/>
                    </a:lnTo>
                    <a:lnTo>
                      <a:pt x="15429" y="6400"/>
                    </a:lnTo>
                    <a:lnTo>
                      <a:pt x="18514" y="4800"/>
                    </a:lnTo>
                    <a:lnTo>
                      <a:pt x="18514" y="3200"/>
                    </a:lnTo>
                    <a:lnTo>
                      <a:pt x="18514" y="1600"/>
                    </a:lnTo>
                    <a:lnTo>
                      <a:pt x="21600" y="0"/>
                    </a:lnTo>
                    <a:lnTo>
                      <a:pt x="6171" y="0"/>
                    </a:lnTo>
                    <a:lnTo>
                      <a:pt x="6171" y="800"/>
                    </a:lnTo>
                    <a:lnTo>
                      <a:pt x="6171" y="2400"/>
                    </a:lnTo>
                    <a:lnTo>
                      <a:pt x="3086" y="4000"/>
                    </a:lnTo>
                    <a:lnTo>
                      <a:pt x="3086" y="5600"/>
                    </a:lnTo>
                    <a:lnTo>
                      <a:pt x="3086" y="7200"/>
                    </a:lnTo>
                    <a:lnTo>
                      <a:pt x="0" y="8800"/>
                    </a:lnTo>
                    <a:lnTo>
                      <a:pt x="0" y="10400"/>
                    </a:lnTo>
                    <a:lnTo>
                      <a:pt x="0" y="11200"/>
                    </a:lnTo>
                    <a:lnTo>
                      <a:pt x="0" y="12000"/>
                    </a:lnTo>
                    <a:lnTo>
                      <a:pt x="0" y="12800"/>
                    </a:lnTo>
                    <a:lnTo>
                      <a:pt x="0" y="13600"/>
                    </a:lnTo>
                    <a:lnTo>
                      <a:pt x="0" y="14400"/>
                    </a:lnTo>
                    <a:lnTo>
                      <a:pt x="0" y="15200"/>
                    </a:lnTo>
                    <a:lnTo>
                      <a:pt x="0" y="16000"/>
                    </a:lnTo>
                    <a:lnTo>
                      <a:pt x="0" y="16800"/>
                    </a:lnTo>
                    <a:lnTo>
                      <a:pt x="0" y="16800"/>
                    </a:lnTo>
                    <a:lnTo>
                      <a:pt x="0" y="17600"/>
                    </a:lnTo>
                    <a:lnTo>
                      <a:pt x="0" y="18400"/>
                    </a:lnTo>
                    <a:lnTo>
                      <a:pt x="0" y="18400"/>
                    </a:lnTo>
                    <a:lnTo>
                      <a:pt x="3086" y="19200"/>
                    </a:lnTo>
                    <a:lnTo>
                      <a:pt x="3086" y="19200"/>
                    </a:lnTo>
                    <a:lnTo>
                      <a:pt x="3086" y="20000"/>
                    </a:lnTo>
                    <a:lnTo>
                      <a:pt x="3086" y="20000"/>
                    </a:lnTo>
                    <a:lnTo>
                      <a:pt x="6171" y="20000"/>
                    </a:lnTo>
                    <a:lnTo>
                      <a:pt x="6171" y="20800"/>
                    </a:lnTo>
                    <a:lnTo>
                      <a:pt x="6171" y="20800"/>
                    </a:lnTo>
                    <a:lnTo>
                      <a:pt x="9257" y="20800"/>
                    </a:lnTo>
                    <a:lnTo>
                      <a:pt x="9257" y="21600"/>
                    </a:lnTo>
                    <a:lnTo>
                      <a:pt x="9257" y="21600"/>
                    </a:lnTo>
                    <a:lnTo>
                      <a:pt x="15429" y="18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70" name="Shape 1370"/>
              <p:cNvSpPr/>
              <p:nvPr/>
            </p:nvSpPr>
            <p:spPr>
              <a:xfrm>
                <a:off x="2019300" y="1752600"/>
                <a:ext cx="39688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008" y="0"/>
                    </a:moveTo>
                    <a:lnTo>
                      <a:pt x="19008" y="0"/>
                    </a:lnTo>
                    <a:lnTo>
                      <a:pt x="18144" y="1350"/>
                    </a:lnTo>
                    <a:lnTo>
                      <a:pt x="16416" y="4050"/>
                    </a:lnTo>
                    <a:lnTo>
                      <a:pt x="14688" y="5400"/>
                    </a:lnTo>
                    <a:lnTo>
                      <a:pt x="13824" y="6750"/>
                    </a:lnTo>
                    <a:lnTo>
                      <a:pt x="12096" y="8100"/>
                    </a:lnTo>
                    <a:lnTo>
                      <a:pt x="11232" y="9450"/>
                    </a:lnTo>
                    <a:lnTo>
                      <a:pt x="9504" y="10800"/>
                    </a:lnTo>
                    <a:lnTo>
                      <a:pt x="8640" y="12150"/>
                    </a:lnTo>
                    <a:lnTo>
                      <a:pt x="7776" y="12150"/>
                    </a:lnTo>
                    <a:lnTo>
                      <a:pt x="6912" y="13500"/>
                    </a:lnTo>
                    <a:lnTo>
                      <a:pt x="6912" y="13500"/>
                    </a:lnTo>
                    <a:lnTo>
                      <a:pt x="6048" y="13500"/>
                    </a:lnTo>
                    <a:lnTo>
                      <a:pt x="6048" y="14850"/>
                    </a:lnTo>
                    <a:lnTo>
                      <a:pt x="5184" y="14850"/>
                    </a:lnTo>
                    <a:lnTo>
                      <a:pt x="4320" y="14850"/>
                    </a:lnTo>
                    <a:lnTo>
                      <a:pt x="4320" y="14850"/>
                    </a:lnTo>
                    <a:lnTo>
                      <a:pt x="3456" y="14850"/>
                    </a:lnTo>
                    <a:lnTo>
                      <a:pt x="3456" y="14850"/>
                    </a:lnTo>
                    <a:lnTo>
                      <a:pt x="3456" y="14850"/>
                    </a:lnTo>
                    <a:lnTo>
                      <a:pt x="2592" y="14850"/>
                    </a:lnTo>
                    <a:lnTo>
                      <a:pt x="2592" y="14850"/>
                    </a:lnTo>
                    <a:lnTo>
                      <a:pt x="2592" y="14850"/>
                    </a:lnTo>
                    <a:lnTo>
                      <a:pt x="2592" y="14850"/>
                    </a:lnTo>
                    <a:lnTo>
                      <a:pt x="2592" y="14850"/>
                    </a:lnTo>
                    <a:lnTo>
                      <a:pt x="2592" y="14850"/>
                    </a:lnTo>
                    <a:lnTo>
                      <a:pt x="1728" y="14850"/>
                    </a:lnTo>
                    <a:lnTo>
                      <a:pt x="1728" y="14850"/>
                    </a:lnTo>
                    <a:lnTo>
                      <a:pt x="1728" y="14850"/>
                    </a:lnTo>
                    <a:lnTo>
                      <a:pt x="0" y="20250"/>
                    </a:lnTo>
                    <a:lnTo>
                      <a:pt x="0" y="20250"/>
                    </a:lnTo>
                    <a:lnTo>
                      <a:pt x="864" y="20250"/>
                    </a:lnTo>
                    <a:lnTo>
                      <a:pt x="864" y="20250"/>
                    </a:lnTo>
                    <a:lnTo>
                      <a:pt x="864" y="20250"/>
                    </a:lnTo>
                    <a:lnTo>
                      <a:pt x="1728" y="20250"/>
                    </a:lnTo>
                    <a:lnTo>
                      <a:pt x="1728" y="20250"/>
                    </a:lnTo>
                    <a:lnTo>
                      <a:pt x="1728" y="21600"/>
                    </a:lnTo>
                    <a:lnTo>
                      <a:pt x="2592" y="21600"/>
                    </a:lnTo>
                    <a:lnTo>
                      <a:pt x="3456" y="21600"/>
                    </a:lnTo>
                    <a:lnTo>
                      <a:pt x="3456" y="21600"/>
                    </a:lnTo>
                    <a:lnTo>
                      <a:pt x="4320" y="20250"/>
                    </a:lnTo>
                    <a:lnTo>
                      <a:pt x="5184" y="20250"/>
                    </a:lnTo>
                    <a:lnTo>
                      <a:pt x="6048" y="20250"/>
                    </a:lnTo>
                    <a:lnTo>
                      <a:pt x="6048" y="20250"/>
                    </a:lnTo>
                    <a:lnTo>
                      <a:pt x="6912" y="20250"/>
                    </a:lnTo>
                    <a:lnTo>
                      <a:pt x="7776" y="18900"/>
                    </a:lnTo>
                    <a:lnTo>
                      <a:pt x="8640" y="18900"/>
                    </a:lnTo>
                    <a:lnTo>
                      <a:pt x="8640" y="17550"/>
                    </a:lnTo>
                    <a:lnTo>
                      <a:pt x="9504" y="17550"/>
                    </a:lnTo>
                    <a:lnTo>
                      <a:pt x="10368" y="17550"/>
                    </a:lnTo>
                    <a:lnTo>
                      <a:pt x="11232" y="16200"/>
                    </a:lnTo>
                    <a:lnTo>
                      <a:pt x="12960" y="14850"/>
                    </a:lnTo>
                    <a:lnTo>
                      <a:pt x="14688" y="13500"/>
                    </a:lnTo>
                    <a:lnTo>
                      <a:pt x="15552" y="12150"/>
                    </a:lnTo>
                    <a:lnTo>
                      <a:pt x="17280" y="9450"/>
                    </a:lnTo>
                    <a:lnTo>
                      <a:pt x="18144" y="8100"/>
                    </a:lnTo>
                    <a:lnTo>
                      <a:pt x="19872" y="675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1900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71" name="Shape 1371"/>
              <p:cNvSpPr/>
              <p:nvPr/>
            </p:nvSpPr>
            <p:spPr>
              <a:xfrm>
                <a:off x="2054225" y="1733550"/>
                <a:ext cx="39688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350"/>
                    </a:moveTo>
                    <a:lnTo>
                      <a:pt x="21600" y="1350"/>
                    </a:lnTo>
                    <a:lnTo>
                      <a:pt x="21600" y="1350"/>
                    </a:lnTo>
                    <a:lnTo>
                      <a:pt x="21600" y="1350"/>
                    </a:lnTo>
                    <a:lnTo>
                      <a:pt x="20736" y="1350"/>
                    </a:lnTo>
                    <a:lnTo>
                      <a:pt x="20736" y="1350"/>
                    </a:lnTo>
                    <a:lnTo>
                      <a:pt x="20736" y="1350"/>
                    </a:lnTo>
                    <a:lnTo>
                      <a:pt x="19872" y="1350"/>
                    </a:lnTo>
                    <a:lnTo>
                      <a:pt x="19872" y="1350"/>
                    </a:lnTo>
                    <a:lnTo>
                      <a:pt x="19008" y="1350"/>
                    </a:lnTo>
                    <a:lnTo>
                      <a:pt x="19008" y="0"/>
                    </a:lnTo>
                    <a:lnTo>
                      <a:pt x="18144" y="1350"/>
                    </a:lnTo>
                    <a:lnTo>
                      <a:pt x="17280" y="1350"/>
                    </a:lnTo>
                    <a:lnTo>
                      <a:pt x="16416" y="1350"/>
                    </a:lnTo>
                    <a:lnTo>
                      <a:pt x="16416" y="1350"/>
                    </a:lnTo>
                    <a:lnTo>
                      <a:pt x="15552" y="1350"/>
                    </a:lnTo>
                    <a:lnTo>
                      <a:pt x="14688" y="1350"/>
                    </a:lnTo>
                    <a:lnTo>
                      <a:pt x="13824" y="2700"/>
                    </a:lnTo>
                    <a:lnTo>
                      <a:pt x="13824" y="2700"/>
                    </a:lnTo>
                    <a:lnTo>
                      <a:pt x="12960" y="4050"/>
                    </a:lnTo>
                    <a:lnTo>
                      <a:pt x="12096" y="4050"/>
                    </a:lnTo>
                    <a:lnTo>
                      <a:pt x="12096" y="4050"/>
                    </a:lnTo>
                    <a:lnTo>
                      <a:pt x="10368" y="5400"/>
                    </a:lnTo>
                    <a:lnTo>
                      <a:pt x="8640" y="6750"/>
                    </a:lnTo>
                    <a:lnTo>
                      <a:pt x="7776" y="8100"/>
                    </a:lnTo>
                    <a:lnTo>
                      <a:pt x="6048" y="10800"/>
                    </a:lnTo>
                    <a:lnTo>
                      <a:pt x="4320" y="12150"/>
                    </a:lnTo>
                    <a:lnTo>
                      <a:pt x="3456" y="13500"/>
                    </a:lnTo>
                    <a:lnTo>
                      <a:pt x="1728" y="14850"/>
                    </a:lnTo>
                    <a:lnTo>
                      <a:pt x="0" y="16200"/>
                    </a:lnTo>
                    <a:lnTo>
                      <a:pt x="2592" y="21600"/>
                    </a:lnTo>
                    <a:lnTo>
                      <a:pt x="4320" y="20250"/>
                    </a:lnTo>
                    <a:lnTo>
                      <a:pt x="5184" y="17550"/>
                    </a:lnTo>
                    <a:lnTo>
                      <a:pt x="6912" y="16200"/>
                    </a:lnTo>
                    <a:lnTo>
                      <a:pt x="8640" y="14850"/>
                    </a:lnTo>
                    <a:lnTo>
                      <a:pt x="9504" y="13500"/>
                    </a:lnTo>
                    <a:lnTo>
                      <a:pt x="11232" y="12150"/>
                    </a:lnTo>
                    <a:lnTo>
                      <a:pt x="12096" y="10800"/>
                    </a:lnTo>
                    <a:lnTo>
                      <a:pt x="13824" y="9450"/>
                    </a:lnTo>
                    <a:lnTo>
                      <a:pt x="13824" y="9450"/>
                    </a:lnTo>
                    <a:lnTo>
                      <a:pt x="14688" y="8100"/>
                    </a:lnTo>
                    <a:lnTo>
                      <a:pt x="15552" y="8100"/>
                    </a:lnTo>
                    <a:lnTo>
                      <a:pt x="15552" y="8100"/>
                    </a:lnTo>
                    <a:lnTo>
                      <a:pt x="16416" y="6750"/>
                    </a:lnTo>
                    <a:lnTo>
                      <a:pt x="16416" y="6750"/>
                    </a:lnTo>
                    <a:lnTo>
                      <a:pt x="17280" y="6750"/>
                    </a:lnTo>
                    <a:lnTo>
                      <a:pt x="17280" y="6750"/>
                    </a:lnTo>
                    <a:lnTo>
                      <a:pt x="18144" y="6750"/>
                    </a:lnTo>
                    <a:lnTo>
                      <a:pt x="18144" y="6750"/>
                    </a:lnTo>
                    <a:lnTo>
                      <a:pt x="19008" y="6750"/>
                    </a:lnTo>
                    <a:lnTo>
                      <a:pt x="19008" y="6750"/>
                    </a:lnTo>
                    <a:lnTo>
                      <a:pt x="19008" y="6750"/>
                    </a:lnTo>
                    <a:lnTo>
                      <a:pt x="19008" y="6750"/>
                    </a:lnTo>
                    <a:lnTo>
                      <a:pt x="19008" y="6750"/>
                    </a:lnTo>
                    <a:lnTo>
                      <a:pt x="19872" y="6750"/>
                    </a:lnTo>
                    <a:lnTo>
                      <a:pt x="19872" y="6750"/>
                    </a:lnTo>
                    <a:lnTo>
                      <a:pt x="19872" y="6750"/>
                    </a:lnTo>
                    <a:lnTo>
                      <a:pt x="19872" y="6750"/>
                    </a:lnTo>
                    <a:lnTo>
                      <a:pt x="19872" y="6750"/>
                    </a:lnTo>
                    <a:lnTo>
                      <a:pt x="19872" y="6750"/>
                    </a:lnTo>
                    <a:lnTo>
                      <a:pt x="21600" y="135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72" name="Shape 1372"/>
              <p:cNvSpPr/>
              <p:nvPr/>
            </p:nvSpPr>
            <p:spPr>
              <a:xfrm>
                <a:off x="2089150" y="1735137"/>
                <a:ext cx="11113" cy="444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343" y="21600"/>
                    </a:moveTo>
                    <a:lnTo>
                      <a:pt x="12343" y="21600"/>
                    </a:lnTo>
                    <a:lnTo>
                      <a:pt x="12343" y="20057"/>
                    </a:lnTo>
                    <a:lnTo>
                      <a:pt x="15429" y="18514"/>
                    </a:lnTo>
                    <a:lnTo>
                      <a:pt x="15429" y="16971"/>
                    </a:lnTo>
                    <a:lnTo>
                      <a:pt x="15429" y="15429"/>
                    </a:lnTo>
                    <a:lnTo>
                      <a:pt x="18514" y="13886"/>
                    </a:lnTo>
                    <a:lnTo>
                      <a:pt x="18514" y="13114"/>
                    </a:lnTo>
                    <a:lnTo>
                      <a:pt x="18514" y="11571"/>
                    </a:lnTo>
                    <a:lnTo>
                      <a:pt x="18514" y="10029"/>
                    </a:lnTo>
                    <a:lnTo>
                      <a:pt x="21600" y="9257"/>
                    </a:lnTo>
                    <a:lnTo>
                      <a:pt x="21600" y="8486"/>
                    </a:lnTo>
                    <a:lnTo>
                      <a:pt x="21600" y="7714"/>
                    </a:lnTo>
                    <a:lnTo>
                      <a:pt x="21600" y="6943"/>
                    </a:lnTo>
                    <a:lnTo>
                      <a:pt x="21600" y="6171"/>
                    </a:lnTo>
                    <a:lnTo>
                      <a:pt x="21600" y="6171"/>
                    </a:lnTo>
                    <a:lnTo>
                      <a:pt x="21600" y="5400"/>
                    </a:lnTo>
                    <a:lnTo>
                      <a:pt x="18514" y="4629"/>
                    </a:lnTo>
                    <a:lnTo>
                      <a:pt x="18514" y="3857"/>
                    </a:lnTo>
                    <a:lnTo>
                      <a:pt x="18514" y="3086"/>
                    </a:lnTo>
                    <a:lnTo>
                      <a:pt x="18514" y="3086"/>
                    </a:lnTo>
                    <a:lnTo>
                      <a:pt x="18514" y="2314"/>
                    </a:lnTo>
                    <a:lnTo>
                      <a:pt x="15429" y="2314"/>
                    </a:lnTo>
                    <a:lnTo>
                      <a:pt x="15429" y="1543"/>
                    </a:lnTo>
                    <a:lnTo>
                      <a:pt x="15429" y="1543"/>
                    </a:lnTo>
                    <a:lnTo>
                      <a:pt x="15429" y="1543"/>
                    </a:lnTo>
                    <a:lnTo>
                      <a:pt x="12343" y="771"/>
                    </a:lnTo>
                    <a:lnTo>
                      <a:pt x="12343" y="771"/>
                    </a:lnTo>
                    <a:lnTo>
                      <a:pt x="12343" y="771"/>
                    </a:lnTo>
                    <a:lnTo>
                      <a:pt x="9257" y="0"/>
                    </a:lnTo>
                    <a:lnTo>
                      <a:pt x="3086" y="3086"/>
                    </a:lnTo>
                    <a:lnTo>
                      <a:pt x="3086" y="3086"/>
                    </a:lnTo>
                    <a:lnTo>
                      <a:pt x="3086" y="3086"/>
                    </a:lnTo>
                    <a:lnTo>
                      <a:pt x="3086" y="3086"/>
                    </a:lnTo>
                    <a:lnTo>
                      <a:pt x="3086" y="3086"/>
                    </a:lnTo>
                    <a:lnTo>
                      <a:pt x="3086" y="3857"/>
                    </a:lnTo>
                    <a:lnTo>
                      <a:pt x="6171" y="3857"/>
                    </a:lnTo>
                    <a:lnTo>
                      <a:pt x="6171" y="3857"/>
                    </a:lnTo>
                    <a:lnTo>
                      <a:pt x="6171" y="3857"/>
                    </a:lnTo>
                    <a:lnTo>
                      <a:pt x="6171" y="3857"/>
                    </a:lnTo>
                    <a:lnTo>
                      <a:pt x="6171" y="4629"/>
                    </a:lnTo>
                    <a:lnTo>
                      <a:pt x="6171" y="4629"/>
                    </a:lnTo>
                    <a:lnTo>
                      <a:pt x="6171" y="5400"/>
                    </a:lnTo>
                    <a:lnTo>
                      <a:pt x="6171" y="5400"/>
                    </a:lnTo>
                    <a:lnTo>
                      <a:pt x="6171" y="6171"/>
                    </a:lnTo>
                    <a:lnTo>
                      <a:pt x="6171" y="6943"/>
                    </a:lnTo>
                    <a:lnTo>
                      <a:pt x="6171" y="6943"/>
                    </a:lnTo>
                    <a:lnTo>
                      <a:pt x="6171" y="7714"/>
                    </a:lnTo>
                    <a:lnTo>
                      <a:pt x="6171" y="8486"/>
                    </a:lnTo>
                    <a:lnTo>
                      <a:pt x="6171" y="8486"/>
                    </a:lnTo>
                    <a:lnTo>
                      <a:pt x="6171" y="9257"/>
                    </a:lnTo>
                    <a:lnTo>
                      <a:pt x="6171" y="10800"/>
                    </a:lnTo>
                    <a:lnTo>
                      <a:pt x="6171" y="12343"/>
                    </a:lnTo>
                    <a:lnTo>
                      <a:pt x="3086" y="13886"/>
                    </a:lnTo>
                    <a:lnTo>
                      <a:pt x="3086" y="15429"/>
                    </a:lnTo>
                    <a:lnTo>
                      <a:pt x="3086" y="16971"/>
                    </a:lnTo>
                    <a:lnTo>
                      <a:pt x="0" y="17743"/>
                    </a:lnTo>
                    <a:lnTo>
                      <a:pt x="0" y="19286"/>
                    </a:lnTo>
                    <a:lnTo>
                      <a:pt x="0" y="20829"/>
                    </a:lnTo>
                    <a:lnTo>
                      <a:pt x="0" y="20829"/>
                    </a:lnTo>
                    <a:lnTo>
                      <a:pt x="12343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73" name="Shape 1373"/>
              <p:cNvSpPr/>
              <p:nvPr/>
            </p:nvSpPr>
            <p:spPr>
              <a:xfrm>
                <a:off x="2084387" y="1778000"/>
                <a:ext cx="1111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514" y="18400"/>
                    </a:moveTo>
                    <a:lnTo>
                      <a:pt x="18514" y="18400"/>
                    </a:lnTo>
                    <a:lnTo>
                      <a:pt x="18514" y="18400"/>
                    </a:lnTo>
                    <a:lnTo>
                      <a:pt x="18514" y="18400"/>
                    </a:lnTo>
                    <a:lnTo>
                      <a:pt x="15429" y="18400"/>
                    </a:lnTo>
                    <a:lnTo>
                      <a:pt x="15429" y="18400"/>
                    </a:lnTo>
                    <a:lnTo>
                      <a:pt x="15429" y="18400"/>
                    </a:lnTo>
                    <a:lnTo>
                      <a:pt x="15429" y="18400"/>
                    </a:lnTo>
                    <a:lnTo>
                      <a:pt x="15429" y="18400"/>
                    </a:lnTo>
                    <a:lnTo>
                      <a:pt x="15429" y="18400"/>
                    </a:lnTo>
                    <a:lnTo>
                      <a:pt x="15429" y="17600"/>
                    </a:lnTo>
                    <a:lnTo>
                      <a:pt x="15429" y="17600"/>
                    </a:lnTo>
                    <a:lnTo>
                      <a:pt x="15429" y="16800"/>
                    </a:lnTo>
                    <a:lnTo>
                      <a:pt x="15429" y="16800"/>
                    </a:lnTo>
                    <a:lnTo>
                      <a:pt x="15429" y="16000"/>
                    </a:lnTo>
                    <a:lnTo>
                      <a:pt x="12343" y="16000"/>
                    </a:lnTo>
                    <a:lnTo>
                      <a:pt x="12343" y="15200"/>
                    </a:lnTo>
                    <a:lnTo>
                      <a:pt x="12343" y="14400"/>
                    </a:lnTo>
                    <a:lnTo>
                      <a:pt x="15429" y="14400"/>
                    </a:lnTo>
                    <a:lnTo>
                      <a:pt x="15429" y="13600"/>
                    </a:lnTo>
                    <a:lnTo>
                      <a:pt x="15429" y="12800"/>
                    </a:lnTo>
                    <a:lnTo>
                      <a:pt x="15429" y="12000"/>
                    </a:lnTo>
                    <a:lnTo>
                      <a:pt x="15429" y="11200"/>
                    </a:lnTo>
                    <a:lnTo>
                      <a:pt x="15429" y="9600"/>
                    </a:lnTo>
                    <a:lnTo>
                      <a:pt x="18514" y="8000"/>
                    </a:lnTo>
                    <a:lnTo>
                      <a:pt x="18514" y="6400"/>
                    </a:lnTo>
                    <a:lnTo>
                      <a:pt x="18514" y="4800"/>
                    </a:lnTo>
                    <a:lnTo>
                      <a:pt x="21600" y="3200"/>
                    </a:lnTo>
                    <a:lnTo>
                      <a:pt x="21600" y="1600"/>
                    </a:lnTo>
                    <a:lnTo>
                      <a:pt x="21600" y="800"/>
                    </a:lnTo>
                    <a:lnTo>
                      <a:pt x="9257" y="0"/>
                    </a:lnTo>
                    <a:lnTo>
                      <a:pt x="9257" y="1600"/>
                    </a:lnTo>
                    <a:lnTo>
                      <a:pt x="6171" y="2400"/>
                    </a:lnTo>
                    <a:lnTo>
                      <a:pt x="6171" y="4000"/>
                    </a:lnTo>
                    <a:lnTo>
                      <a:pt x="6171" y="5600"/>
                    </a:lnTo>
                    <a:lnTo>
                      <a:pt x="3086" y="7200"/>
                    </a:lnTo>
                    <a:lnTo>
                      <a:pt x="3086" y="8800"/>
                    </a:lnTo>
                    <a:lnTo>
                      <a:pt x="3086" y="10400"/>
                    </a:lnTo>
                    <a:lnTo>
                      <a:pt x="0" y="12000"/>
                    </a:lnTo>
                    <a:lnTo>
                      <a:pt x="0" y="12800"/>
                    </a:lnTo>
                    <a:lnTo>
                      <a:pt x="0" y="13600"/>
                    </a:lnTo>
                    <a:lnTo>
                      <a:pt x="0" y="13600"/>
                    </a:lnTo>
                    <a:lnTo>
                      <a:pt x="0" y="14400"/>
                    </a:lnTo>
                    <a:lnTo>
                      <a:pt x="0" y="15200"/>
                    </a:lnTo>
                    <a:lnTo>
                      <a:pt x="0" y="16000"/>
                    </a:lnTo>
                    <a:lnTo>
                      <a:pt x="0" y="16800"/>
                    </a:lnTo>
                    <a:lnTo>
                      <a:pt x="0" y="16800"/>
                    </a:lnTo>
                    <a:lnTo>
                      <a:pt x="0" y="17600"/>
                    </a:lnTo>
                    <a:lnTo>
                      <a:pt x="3086" y="18400"/>
                    </a:lnTo>
                    <a:lnTo>
                      <a:pt x="3086" y="19200"/>
                    </a:lnTo>
                    <a:lnTo>
                      <a:pt x="3086" y="19200"/>
                    </a:lnTo>
                    <a:lnTo>
                      <a:pt x="6171" y="20000"/>
                    </a:lnTo>
                    <a:lnTo>
                      <a:pt x="6171" y="20000"/>
                    </a:lnTo>
                    <a:lnTo>
                      <a:pt x="6171" y="20800"/>
                    </a:lnTo>
                    <a:lnTo>
                      <a:pt x="6171" y="20800"/>
                    </a:lnTo>
                    <a:lnTo>
                      <a:pt x="9257" y="20800"/>
                    </a:lnTo>
                    <a:lnTo>
                      <a:pt x="9257" y="20800"/>
                    </a:lnTo>
                    <a:lnTo>
                      <a:pt x="9257" y="21600"/>
                    </a:lnTo>
                    <a:lnTo>
                      <a:pt x="9257" y="21600"/>
                    </a:lnTo>
                    <a:lnTo>
                      <a:pt x="9257" y="21600"/>
                    </a:lnTo>
                    <a:lnTo>
                      <a:pt x="18514" y="18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74" name="Shape 1374"/>
              <p:cNvSpPr/>
              <p:nvPr/>
            </p:nvSpPr>
            <p:spPr>
              <a:xfrm>
                <a:off x="2089150" y="1798637"/>
                <a:ext cx="39688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872" y="0"/>
                    </a:moveTo>
                    <a:lnTo>
                      <a:pt x="19872" y="0"/>
                    </a:lnTo>
                    <a:lnTo>
                      <a:pt x="18144" y="1440"/>
                    </a:lnTo>
                    <a:lnTo>
                      <a:pt x="17280" y="2880"/>
                    </a:lnTo>
                    <a:lnTo>
                      <a:pt x="15552" y="4320"/>
                    </a:lnTo>
                    <a:lnTo>
                      <a:pt x="14688" y="5760"/>
                    </a:lnTo>
                    <a:lnTo>
                      <a:pt x="12960" y="7200"/>
                    </a:lnTo>
                    <a:lnTo>
                      <a:pt x="12096" y="8640"/>
                    </a:lnTo>
                    <a:lnTo>
                      <a:pt x="10368" y="10080"/>
                    </a:lnTo>
                    <a:lnTo>
                      <a:pt x="9504" y="11520"/>
                    </a:lnTo>
                    <a:lnTo>
                      <a:pt x="8640" y="11520"/>
                    </a:lnTo>
                    <a:lnTo>
                      <a:pt x="7776" y="12960"/>
                    </a:lnTo>
                    <a:lnTo>
                      <a:pt x="6912" y="12960"/>
                    </a:lnTo>
                    <a:lnTo>
                      <a:pt x="6912" y="12960"/>
                    </a:lnTo>
                    <a:lnTo>
                      <a:pt x="6048" y="14400"/>
                    </a:lnTo>
                    <a:lnTo>
                      <a:pt x="6048" y="14400"/>
                    </a:lnTo>
                    <a:lnTo>
                      <a:pt x="5184" y="14400"/>
                    </a:lnTo>
                    <a:lnTo>
                      <a:pt x="4320" y="14400"/>
                    </a:lnTo>
                    <a:lnTo>
                      <a:pt x="4320" y="14400"/>
                    </a:lnTo>
                    <a:lnTo>
                      <a:pt x="4320" y="15840"/>
                    </a:lnTo>
                    <a:lnTo>
                      <a:pt x="3456" y="15840"/>
                    </a:lnTo>
                    <a:lnTo>
                      <a:pt x="3456" y="15840"/>
                    </a:lnTo>
                    <a:lnTo>
                      <a:pt x="2592" y="15840"/>
                    </a:lnTo>
                    <a:lnTo>
                      <a:pt x="2592" y="15840"/>
                    </a:lnTo>
                    <a:lnTo>
                      <a:pt x="2592" y="15840"/>
                    </a:lnTo>
                    <a:lnTo>
                      <a:pt x="2592" y="15840"/>
                    </a:lnTo>
                    <a:lnTo>
                      <a:pt x="2592" y="14400"/>
                    </a:lnTo>
                    <a:lnTo>
                      <a:pt x="2592" y="14400"/>
                    </a:lnTo>
                    <a:lnTo>
                      <a:pt x="2592" y="14400"/>
                    </a:lnTo>
                    <a:lnTo>
                      <a:pt x="2592" y="14400"/>
                    </a:lnTo>
                    <a:lnTo>
                      <a:pt x="0" y="20160"/>
                    </a:lnTo>
                    <a:lnTo>
                      <a:pt x="864" y="20160"/>
                    </a:lnTo>
                    <a:lnTo>
                      <a:pt x="864" y="20160"/>
                    </a:lnTo>
                    <a:lnTo>
                      <a:pt x="1728" y="20160"/>
                    </a:lnTo>
                    <a:lnTo>
                      <a:pt x="1728" y="21600"/>
                    </a:lnTo>
                    <a:lnTo>
                      <a:pt x="1728" y="21600"/>
                    </a:lnTo>
                    <a:lnTo>
                      <a:pt x="2592" y="21600"/>
                    </a:lnTo>
                    <a:lnTo>
                      <a:pt x="2592" y="21600"/>
                    </a:lnTo>
                    <a:lnTo>
                      <a:pt x="2592" y="21600"/>
                    </a:lnTo>
                    <a:lnTo>
                      <a:pt x="3456" y="21600"/>
                    </a:lnTo>
                    <a:lnTo>
                      <a:pt x="4320" y="21600"/>
                    </a:lnTo>
                    <a:lnTo>
                      <a:pt x="5184" y="21600"/>
                    </a:lnTo>
                    <a:lnTo>
                      <a:pt x="6048" y="20160"/>
                    </a:lnTo>
                    <a:lnTo>
                      <a:pt x="6048" y="20160"/>
                    </a:lnTo>
                    <a:lnTo>
                      <a:pt x="6912" y="20160"/>
                    </a:lnTo>
                    <a:lnTo>
                      <a:pt x="7776" y="20160"/>
                    </a:lnTo>
                    <a:lnTo>
                      <a:pt x="8640" y="18720"/>
                    </a:lnTo>
                    <a:lnTo>
                      <a:pt x="9504" y="18720"/>
                    </a:lnTo>
                    <a:lnTo>
                      <a:pt x="9504" y="17280"/>
                    </a:lnTo>
                    <a:lnTo>
                      <a:pt x="10368" y="17280"/>
                    </a:lnTo>
                    <a:lnTo>
                      <a:pt x="11232" y="17280"/>
                    </a:lnTo>
                    <a:lnTo>
                      <a:pt x="12096" y="15840"/>
                    </a:lnTo>
                    <a:lnTo>
                      <a:pt x="13824" y="14400"/>
                    </a:lnTo>
                    <a:lnTo>
                      <a:pt x="15552" y="11520"/>
                    </a:lnTo>
                    <a:lnTo>
                      <a:pt x="16416" y="10080"/>
                    </a:lnTo>
                    <a:lnTo>
                      <a:pt x="18144" y="8640"/>
                    </a:lnTo>
                    <a:lnTo>
                      <a:pt x="19008" y="7200"/>
                    </a:lnTo>
                    <a:lnTo>
                      <a:pt x="20736" y="5760"/>
                    </a:ln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1987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75" name="Shape 1375"/>
              <p:cNvSpPr/>
              <p:nvPr/>
            </p:nvSpPr>
            <p:spPr>
              <a:xfrm>
                <a:off x="2128837" y="1803400"/>
                <a:ext cx="1588" cy="1588"/>
              </a:xfrm>
              <a:prstGeom prst="rect">
                <a:avLst/>
              </a:prstGeom>
              <a:solidFill>
                <a:srgbClr val="00000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76" name="Shape 1376"/>
              <p:cNvSpPr/>
              <p:nvPr/>
            </p:nvSpPr>
            <p:spPr>
              <a:xfrm>
                <a:off x="2125662" y="1778000"/>
                <a:ext cx="36513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350"/>
                    </a:moveTo>
                    <a:lnTo>
                      <a:pt x="21600" y="1350"/>
                    </a:lnTo>
                    <a:lnTo>
                      <a:pt x="21600" y="1350"/>
                    </a:lnTo>
                    <a:lnTo>
                      <a:pt x="20661" y="0"/>
                    </a:lnTo>
                    <a:lnTo>
                      <a:pt x="20661" y="0"/>
                    </a:lnTo>
                    <a:lnTo>
                      <a:pt x="19722" y="0"/>
                    </a:lnTo>
                    <a:lnTo>
                      <a:pt x="19722" y="0"/>
                    </a:lnTo>
                    <a:lnTo>
                      <a:pt x="19722" y="0"/>
                    </a:lnTo>
                    <a:lnTo>
                      <a:pt x="18783" y="0"/>
                    </a:lnTo>
                    <a:lnTo>
                      <a:pt x="18783" y="0"/>
                    </a:lnTo>
                    <a:lnTo>
                      <a:pt x="17843" y="0"/>
                    </a:lnTo>
                    <a:lnTo>
                      <a:pt x="16904" y="0"/>
                    </a:lnTo>
                    <a:lnTo>
                      <a:pt x="16904" y="0"/>
                    </a:lnTo>
                    <a:lnTo>
                      <a:pt x="15965" y="0"/>
                    </a:lnTo>
                    <a:lnTo>
                      <a:pt x="15026" y="1350"/>
                    </a:lnTo>
                    <a:lnTo>
                      <a:pt x="15026" y="1350"/>
                    </a:lnTo>
                    <a:lnTo>
                      <a:pt x="14087" y="1350"/>
                    </a:lnTo>
                    <a:lnTo>
                      <a:pt x="13148" y="2700"/>
                    </a:lnTo>
                    <a:lnTo>
                      <a:pt x="12209" y="2700"/>
                    </a:lnTo>
                    <a:lnTo>
                      <a:pt x="12209" y="4050"/>
                    </a:lnTo>
                    <a:lnTo>
                      <a:pt x="11270" y="4050"/>
                    </a:lnTo>
                    <a:lnTo>
                      <a:pt x="10330" y="5400"/>
                    </a:lnTo>
                    <a:lnTo>
                      <a:pt x="9391" y="6750"/>
                    </a:lnTo>
                    <a:lnTo>
                      <a:pt x="7513" y="8100"/>
                    </a:lnTo>
                    <a:lnTo>
                      <a:pt x="6574" y="9450"/>
                    </a:lnTo>
                    <a:lnTo>
                      <a:pt x="5635" y="10800"/>
                    </a:lnTo>
                    <a:lnTo>
                      <a:pt x="3757" y="12150"/>
                    </a:lnTo>
                    <a:lnTo>
                      <a:pt x="2817" y="14850"/>
                    </a:lnTo>
                    <a:lnTo>
                      <a:pt x="939" y="16200"/>
                    </a:lnTo>
                    <a:lnTo>
                      <a:pt x="0" y="17550"/>
                    </a:lnTo>
                    <a:lnTo>
                      <a:pt x="1878" y="21600"/>
                    </a:lnTo>
                    <a:lnTo>
                      <a:pt x="3757" y="20250"/>
                    </a:lnTo>
                    <a:lnTo>
                      <a:pt x="4696" y="18900"/>
                    </a:lnTo>
                    <a:lnTo>
                      <a:pt x="6574" y="17550"/>
                    </a:lnTo>
                    <a:lnTo>
                      <a:pt x="7513" y="16200"/>
                    </a:lnTo>
                    <a:lnTo>
                      <a:pt x="9391" y="13500"/>
                    </a:lnTo>
                    <a:lnTo>
                      <a:pt x="10330" y="12150"/>
                    </a:lnTo>
                    <a:lnTo>
                      <a:pt x="11270" y="10800"/>
                    </a:lnTo>
                    <a:lnTo>
                      <a:pt x="13148" y="9450"/>
                    </a:lnTo>
                    <a:lnTo>
                      <a:pt x="13148" y="9450"/>
                    </a:lnTo>
                    <a:lnTo>
                      <a:pt x="14087" y="8100"/>
                    </a:lnTo>
                    <a:lnTo>
                      <a:pt x="15026" y="8100"/>
                    </a:lnTo>
                    <a:lnTo>
                      <a:pt x="15026" y="8100"/>
                    </a:lnTo>
                    <a:lnTo>
                      <a:pt x="15965" y="6750"/>
                    </a:lnTo>
                    <a:lnTo>
                      <a:pt x="15965" y="6750"/>
                    </a:lnTo>
                    <a:lnTo>
                      <a:pt x="16904" y="6750"/>
                    </a:lnTo>
                    <a:lnTo>
                      <a:pt x="16904" y="6750"/>
                    </a:lnTo>
                    <a:lnTo>
                      <a:pt x="17843" y="5400"/>
                    </a:lnTo>
                    <a:lnTo>
                      <a:pt x="17843" y="5400"/>
                    </a:lnTo>
                    <a:lnTo>
                      <a:pt x="18783" y="5400"/>
                    </a:lnTo>
                    <a:lnTo>
                      <a:pt x="18783" y="5400"/>
                    </a:lnTo>
                    <a:lnTo>
                      <a:pt x="18783" y="5400"/>
                    </a:lnTo>
                    <a:lnTo>
                      <a:pt x="18783" y="5400"/>
                    </a:lnTo>
                    <a:lnTo>
                      <a:pt x="18783" y="5400"/>
                    </a:lnTo>
                    <a:lnTo>
                      <a:pt x="18783" y="5400"/>
                    </a:lnTo>
                    <a:lnTo>
                      <a:pt x="18783" y="5400"/>
                    </a:lnTo>
                    <a:lnTo>
                      <a:pt x="18783" y="5400"/>
                    </a:lnTo>
                    <a:lnTo>
                      <a:pt x="19722" y="5400"/>
                    </a:lnTo>
                    <a:lnTo>
                      <a:pt x="19722" y="5400"/>
                    </a:lnTo>
                    <a:lnTo>
                      <a:pt x="19722" y="5400"/>
                    </a:lnTo>
                    <a:lnTo>
                      <a:pt x="21600" y="135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77" name="Shape 1377"/>
              <p:cNvSpPr/>
              <p:nvPr/>
            </p:nvSpPr>
            <p:spPr>
              <a:xfrm>
                <a:off x="2155825" y="1779587"/>
                <a:ext cx="1111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429" y="21600"/>
                    </a:moveTo>
                    <a:lnTo>
                      <a:pt x="15429" y="21600"/>
                    </a:lnTo>
                    <a:lnTo>
                      <a:pt x="15429" y="20000"/>
                    </a:lnTo>
                    <a:lnTo>
                      <a:pt x="15429" y="18400"/>
                    </a:lnTo>
                    <a:lnTo>
                      <a:pt x="18514" y="16800"/>
                    </a:lnTo>
                    <a:lnTo>
                      <a:pt x="18514" y="15200"/>
                    </a:lnTo>
                    <a:lnTo>
                      <a:pt x="18514" y="14400"/>
                    </a:lnTo>
                    <a:lnTo>
                      <a:pt x="21600" y="12800"/>
                    </a:lnTo>
                    <a:lnTo>
                      <a:pt x="21600" y="11200"/>
                    </a:lnTo>
                    <a:lnTo>
                      <a:pt x="21600" y="9600"/>
                    </a:lnTo>
                    <a:lnTo>
                      <a:pt x="21600" y="8800"/>
                    </a:lnTo>
                    <a:lnTo>
                      <a:pt x="21600" y="8000"/>
                    </a:lnTo>
                    <a:lnTo>
                      <a:pt x="21600" y="7200"/>
                    </a:lnTo>
                    <a:lnTo>
                      <a:pt x="21600" y="6400"/>
                    </a:lnTo>
                    <a:lnTo>
                      <a:pt x="21600" y="5600"/>
                    </a:lnTo>
                    <a:lnTo>
                      <a:pt x="21600" y="5600"/>
                    </a:lnTo>
                    <a:lnTo>
                      <a:pt x="21600" y="4800"/>
                    </a:lnTo>
                    <a:lnTo>
                      <a:pt x="21600" y="4000"/>
                    </a:lnTo>
                    <a:lnTo>
                      <a:pt x="21600" y="3200"/>
                    </a:lnTo>
                    <a:lnTo>
                      <a:pt x="21600" y="3200"/>
                    </a:lnTo>
                    <a:lnTo>
                      <a:pt x="18514" y="2400"/>
                    </a:lnTo>
                    <a:lnTo>
                      <a:pt x="18514" y="1600"/>
                    </a:lnTo>
                    <a:lnTo>
                      <a:pt x="18514" y="1600"/>
                    </a:lnTo>
                    <a:lnTo>
                      <a:pt x="18514" y="800"/>
                    </a:lnTo>
                    <a:lnTo>
                      <a:pt x="15429" y="800"/>
                    </a:lnTo>
                    <a:lnTo>
                      <a:pt x="15429" y="800"/>
                    </a:lnTo>
                    <a:lnTo>
                      <a:pt x="15429" y="0"/>
                    </a:lnTo>
                    <a:lnTo>
                      <a:pt x="15429" y="0"/>
                    </a:lnTo>
                    <a:lnTo>
                      <a:pt x="12343" y="0"/>
                    </a:lnTo>
                    <a:lnTo>
                      <a:pt x="12343" y="0"/>
                    </a:lnTo>
                    <a:lnTo>
                      <a:pt x="6171" y="2400"/>
                    </a:lnTo>
                    <a:lnTo>
                      <a:pt x="6171" y="2400"/>
                    </a:lnTo>
                    <a:lnTo>
                      <a:pt x="6171" y="3200"/>
                    </a:lnTo>
                    <a:lnTo>
                      <a:pt x="6171" y="3200"/>
                    </a:lnTo>
                    <a:lnTo>
                      <a:pt x="6171" y="3200"/>
                    </a:lnTo>
                    <a:lnTo>
                      <a:pt x="6171" y="3200"/>
                    </a:lnTo>
                    <a:lnTo>
                      <a:pt x="6171" y="3200"/>
                    </a:lnTo>
                    <a:lnTo>
                      <a:pt x="6171" y="3200"/>
                    </a:lnTo>
                    <a:lnTo>
                      <a:pt x="6171" y="3200"/>
                    </a:lnTo>
                    <a:lnTo>
                      <a:pt x="6171" y="3200"/>
                    </a:lnTo>
                    <a:lnTo>
                      <a:pt x="9257" y="4000"/>
                    </a:lnTo>
                    <a:lnTo>
                      <a:pt x="9257" y="4000"/>
                    </a:lnTo>
                    <a:lnTo>
                      <a:pt x="9257" y="4800"/>
                    </a:lnTo>
                    <a:lnTo>
                      <a:pt x="9257" y="4800"/>
                    </a:lnTo>
                    <a:lnTo>
                      <a:pt x="9257" y="5600"/>
                    </a:lnTo>
                    <a:lnTo>
                      <a:pt x="9257" y="6400"/>
                    </a:lnTo>
                    <a:lnTo>
                      <a:pt x="9257" y="6400"/>
                    </a:lnTo>
                    <a:lnTo>
                      <a:pt x="9257" y="7200"/>
                    </a:lnTo>
                    <a:lnTo>
                      <a:pt x="9257" y="8000"/>
                    </a:lnTo>
                    <a:lnTo>
                      <a:pt x="9257" y="8800"/>
                    </a:lnTo>
                    <a:lnTo>
                      <a:pt x="9257" y="8800"/>
                    </a:lnTo>
                    <a:lnTo>
                      <a:pt x="9257" y="10400"/>
                    </a:lnTo>
                    <a:lnTo>
                      <a:pt x="6171" y="12000"/>
                    </a:lnTo>
                    <a:lnTo>
                      <a:pt x="6171" y="13600"/>
                    </a:lnTo>
                    <a:lnTo>
                      <a:pt x="6171" y="15200"/>
                    </a:lnTo>
                    <a:lnTo>
                      <a:pt x="3086" y="16000"/>
                    </a:lnTo>
                    <a:lnTo>
                      <a:pt x="3086" y="17600"/>
                    </a:lnTo>
                    <a:lnTo>
                      <a:pt x="3086" y="19200"/>
                    </a:lnTo>
                    <a:lnTo>
                      <a:pt x="0" y="20800"/>
                    </a:lnTo>
                    <a:lnTo>
                      <a:pt x="0" y="20800"/>
                    </a:lnTo>
                    <a:lnTo>
                      <a:pt x="15429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78" name="Shape 1378"/>
              <p:cNvSpPr/>
              <p:nvPr/>
            </p:nvSpPr>
            <p:spPr>
              <a:xfrm>
                <a:off x="2151062" y="1820862"/>
                <a:ext cx="12701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00" y="18400"/>
                    </a:moveTo>
                    <a:lnTo>
                      <a:pt x="16200" y="18400"/>
                    </a:lnTo>
                    <a:lnTo>
                      <a:pt x="16200" y="18400"/>
                    </a:lnTo>
                    <a:lnTo>
                      <a:pt x="16200" y="18400"/>
                    </a:lnTo>
                    <a:lnTo>
                      <a:pt x="16200" y="18400"/>
                    </a:lnTo>
                    <a:lnTo>
                      <a:pt x="16200" y="18400"/>
                    </a:lnTo>
                    <a:lnTo>
                      <a:pt x="16200" y="18400"/>
                    </a:lnTo>
                    <a:lnTo>
                      <a:pt x="16200" y="18400"/>
                    </a:lnTo>
                    <a:lnTo>
                      <a:pt x="16200" y="18400"/>
                    </a:lnTo>
                    <a:lnTo>
                      <a:pt x="13500" y="18400"/>
                    </a:lnTo>
                    <a:lnTo>
                      <a:pt x="13500" y="17600"/>
                    </a:lnTo>
                    <a:lnTo>
                      <a:pt x="13500" y="17600"/>
                    </a:lnTo>
                    <a:lnTo>
                      <a:pt x="13500" y="16800"/>
                    </a:lnTo>
                    <a:lnTo>
                      <a:pt x="13500" y="16800"/>
                    </a:lnTo>
                    <a:lnTo>
                      <a:pt x="13500" y="16000"/>
                    </a:lnTo>
                    <a:lnTo>
                      <a:pt x="13500" y="16000"/>
                    </a:lnTo>
                    <a:lnTo>
                      <a:pt x="13500" y="15200"/>
                    </a:lnTo>
                    <a:lnTo>
                      <a:pt x="13500" y="14400"/>
                    </a:lnTo>
                    <a:lnTo>
                      <a:pt x="13500" y="14400"/>
                    </a:lnTo>
                    <a:lnTo>
                      <a:pt x="13500" y="13600"/>
                    </a:lnTo>
                    <a:lnTo>
                      <a:pt x="13500" y="12800"/>
                    </a:lnTo>
                    <a:lnTo>
                      <a:pt x="13500" y="12000"/>
                    </a:lnTo>
                    <a:lnTo>
                      <a:pt x="13500" y="11200"/>
                    </a:lnTo>
                    <a:lnTo>
                      <a:pt x="13500" y="9600"/>
                    </a:lnTo>
                    <a:lnTo>
                      <a:pt x="16200" y="8000"/>
                    </a:lnTo>
                    <a:lnTo>
                      <a:pt x="16200" y="6400"/>
                    </a:lnTo>
                    <a:lnTo>
                      <a:pt x="16200" y="4800"/>
                    </a:lnTo>
                    <a:lnTo>
                      <a:pt x="18900" y="3200"/>
                    </a:lnTo>
                    <a:lnTo>
                      <a:pt x="18900" y="1600"/>
                    </a:lnTo>
                    <a:lnTo>
                      <a:pt x="21600" y="800"/>
                    </a:lnTo>
                    <a:lnTo>
                      <a:pt x="8100" y="0"/>
                    </a:lnTo>
                    <a:lnTo>
                      <a:pt x="8100" y="1600"/>
                    </a:lnTo>
                    <a:lnTo>
                      <a:pt x="8100" y="2400"/>
                    </a:lnTo>
                    <a:lnTo>
                      <a:pt x="5400" y="4000"/>
                    </a:lnTo>
                    <a:lnTo>
                      <a:pt x="5400" y="5600"/>
                    </a:lnTo>
                    <a:lnTo>
                      <a:pt x="5400" y="7200"/>
                    </a:lnTo>
                    <a:lnTo>
                      <a:pt x="2700" y="8800"/>
                    </a:lnTo>
                    <a:lnTo>
                      <a:pt x="2700" y="10400"/>
                    </a:lnTo>
                    <a:lnTo>
                      <a:pt x="2700" y="12000"/>
                    </a:lnTo>
                    <a:lnTo>
                      <a:pt x="2700" y="12800"/>
                    </a:lnTo>
                    <a:lnTo>
                      <a:pt x="0" y="13600"/>
                    </a:lnTo>
                    <a:lnTo>
                      <a:pt x="0" y="13600"/>
                    </a:lnTo>
                    <a:lnTo>
                      <a:pt x="0" y="14400"/>
                    </a:lnTo>
                    <a:lnTo>
                      <a:pt x="0" y="15200"/>
                    </a:lnTo>
                    <a:lnTo>
                      <a:pt x="0" y="16000"/>
                    </a:lnTo>
                    <a:lnTo>
                      <a:pt x="2700" y="16800"/>
                    </a:lnTo>
                    <a:lnTo>
                      <a:pt x="2700" y="17600"/>
                    </a:lnTo>
                    <a:lnTo>
                      <a:pt x="2700" y="17600"/>
                    </a:lnTo>
                    <a:lnTo>
                      <a:pt x="2700" y="18400"/>
                    </a:lnTo>
                    <a:lnTo>
                      <a:pt x="2700" y="19200"/>
                    </a:lnTo>
                    <a:lnTo>
                      <a:pt x="5400" y="19200"/>
                    </a:lnTo>
                    <a:lnTo>
                      <a:pt x="5400" y="20000"/>
                    </a:lnTo>
                    <a:lnTo>
                      <a:pt x="5400" y="20000"/>
                    </a:lnTo>
                    <a:lnTo>
                      <a:pt x="5400" y="20800"/>
                    </a:lnTo>
                    <a:lnTo>
                      <a:pt x="8100" y="20800"/>
                    </a:lnTo>
                    <a:lnTo>
                      <a:pt x="8100" y="20800"/>
                    </a:lnTo>
                    <a:lnTo>
                      <a:pt x="8100" y="20800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16200" y="18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79" name="Shape 1379"/>
              <p:cNvSpPr/>
              <p:nvPr/>
            </p:nvSpPr>
            <p:spPr>
              <a:xfrm>
                <a:off x="2157412" y="1841500"/>
                <a:ext cx="39688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008" y="0"/>
                    </a:moveTo>
                    <a:lnTo>
                      <a:pt x="19008" y="0"/>
                    </a:lnTo>
                    <a:lnTo>
                      <a:pt x="18144" y="1440"/>
                    </a:lnTo>
                    <a:lnTo>
                      <a:pt x="16416" y="2880"/>
                    </a:lnTo>
                    <a:lnTo>
                      <a:pt x="14688" y="4320"/>
                    </a:lnTo>
                    <a:lnTo>
                      <a:pt x="13824" y="7200"/>
                    </a:lnTo>
                    <a:lnTo>
                      <a:pt x="12096" y="8640"/>
                    </a:lnTo>
                    <a:lnTo>
                      <a:pt x="11232" y="10080"/>
                    </a:lnTo>
                    <a:lnTo>
                      <a:pt x="10368" y="10080"/>
                    </a:lnTo>
                    <a:lnTo>
                      <a:pt x="9504" y="11520"/>
                    </a:lnTo>
                    <a:lnTo>
                      <a:pt x="8640" y="11520"/>
                    </a:lnTo>
                    <a:lnTo>
                      <a:pt x="8640" y="12960"/>
                    </a:lnTo>
                    <a:lnTo>
                      <a:pt x="7776" y="12960"/>
                    </a:lnTo>
                    <a:lnTo>
                      <a:pt x="6912" y="12960"/>
                    </a:lnTo>
                    <a:lnTo>
                      <a:pt x="6912" y="14400"/>
                    </a:lnTo>
                    <a:lnTo>
                      <a:pt x="6048" y="14400"/>
                    </a:lnTo>
                    <a:lnTo>
                      <a:pt x="5184" y="14400"/>
                    </a:lnTo>
                    <a:lnTo>
                      <a:pt x="5184" y="14400"/>
                    </a:lnTo>
                    <a:lnTo>
                      <a:pt x="4320" y="14400"/>
                    </a:lnTo>
                    <a:lnTo>
                      <a:pt x="4320" y="15840"/>
                    </a:lnTo>
                    <a:lnTo>
                      <a:pt x="3456" y="15840"/>
                    </a:lnTo>
                    <a:lnTo>
                      <a:pt x="3456" y="15840"/>
                    </a:lnTo>
                    <a:lnTo>
                      <a:pt x="3456" y="15840"/>
                    </a:lnTo>
                    <a:lnTo>
                      <a:pt x="2592" y="15840"/>
                    </a:lnTo>
                    <a:lnTo>
                      <a:pt x="2592" y="15840"/>
                    </a:lnTo>
                    <a:lnTo>
                      <a:pt x="2592" y="15840"/>
                    </a:lnTo>
                    <a:lnTo>
                      <a:pt x="2592" y="15840"/>
                    </a:lnTo>
                    <a:lnTo>
                      <a:pt x="2592" y="14400"/>
                    </a:lnTo>
                    <a:lnTo>
                      <a:pt x="1728" y="14400"/>
                    </a:lnTo>
                    <a:lnTo>
                      <a:pt x="1728" y="14400"/>
                    </a:lnTo>
                    <a:lnTo>
                      <a:pt x="1728" y="14400"/>
                    </a:lnTo>
                    <a:lnTo>
                      <a:pt x="1728" y="14400"/>
                    </a:lnTo>
                    <a:lnTo>
                      <a:pt x="0" y="20160"/>
                    </a:lnTo>
                    <a:lnTo>
                      <a:pt x="0" y="20160"/>
                    </a:lnTo>
                    <a:lnTo>
                      <a:pt x="864" y="20160"/>
                    </a:lnTo>
                    <a:lnTo>
                      <a:pt x="864" y="20160"/>
                    </a:lnTo>
                    <a:lnTo>
                      <a:pt x="864" y="21600"/>
                    </a:lnTo>
                    <a:lnTo>
                      <a:pt x="1728" y="21600"/>
                    </a:lnTo>
                    <a:lnTo>
                      <a:pt x="1728" y="21600"/>
                    </a:lnTo>
                    <a:lnTo>
                      <a:pt x="1728" y="21600"/>
                    </a:lnTo>
                    <a:lnTo>
                      <a:pt x="2592" y="21600"/>
                    </a:lnTo>
                    <a:lnTo>
                      <a:pt x="3456" y="21600"/>
                    </a:lnTo>
                    <a:lnTo>
                      <a:pt x="3456" y="21600"/>
                    </a:lnTo>
                    <a:lnTo>
                      <a:pt x="4320" y="21600"/>
                    </a:lnTo>
                    <a:lnTo>
                      <a:pt x="5184" y="21600"/>
                    </a:lnTo>
                    <a:lnTo>
                      <a:pt x="5184" y="21600"/>
                    </a:lnTo>
                    <a:lnTo>
                      <a:pt x="6048" y="20160"/>
                    </a:lnTo>
                    <a:lnTo>
                      <a:pt x="6912" y="20160"/>
                    </a:lnTo>
                    <a:lnTo>
                      <a:pt x="7776" y="20160"/>
                    </a:lnTo>
                    <a:lnTo>
                      <a:pt x="8640" y="18720"/>
                    </a:lnTo>
                    <a:lnTo>
                      <a:pt x="8640" y="18720"/>
                    </a:lnTo>
                    <a:lnTo>
                      <a:pt x="9504" y="18720"/>
                    </a:lnTo>
                    <a:lnTo>
                      <a:pt x="10368" y="17280"/>
                    </a:lnTo>
                    <a:lnTo>
                      <a:pt x="11232" y="17280"/>
                    </a:lnTo>
                    <a:lnTo>
                      <a:pt x="11232" y="15840"/>
                    </a:lnTo>
                    <a:lnTo>
                      <a:pt x="12096" y="15840"/>
                    </a:lnTo>
                    <a:lnTo>
                      <a:pt x="12960" y="14400"/>
                    </a:lnTo>
                    <a:lnTo>
                      <a:pt x="14688" y="12960"/>
                    </a:lnTo>
                    <a:lnTo>
                      <a:pt x="15552" y="11520"/>
                    </a:lnTo>
                    <a:lnTo>
                      <a:pt x="17280" y="10080"/>
                    </a:lnTo>
                    <a:lnTo>
                      <a:pt x="19008" y="8640"/>
                    </a:lnTo>
                    <a:lnTo>
                      <a:pt x="19872" y="5760"/>
                    </a:ln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1900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80" name="Shape 1380"/>
              <p:cNvSpPr/>
              <p:nvPr/>
            </p:nvSpPr>
            <p:spPr>
              <a:xfrm>
                <a:off x="2192337" y="1822450"/>
                <a:ext cx="39688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440"/>
                    </a:moveTo>
                    <a:lnTo>
                      <a:pt x="21600" y="1440"/>
                    </a:lnTo>
                    <a:lnTo>
                      <a:pt x="21600" y="1440"/>
                    </a:lnTo>
                    <a:lnTo>
                      <a:pt x="21600" y="1440"/>
                    </a:lnTo>
                    <a:lnTo>
                      <a:pt x="20736" y="0"/>
                    </a:lnTo>
                    <a:lnTo>
                      <a:pt x="20736" y="0"/>
                    </a:lnTo>
                    <a:lnTo>
                      <a:pt x="20736" y="0"/>
                    </a:lnTo>
                    <a:lnTo>
                      <a:pt x="19872" y="0"/>
                    </a:lnTo>
                    <a:lnTo>
                      <a:pt x="19872" y="0"/>
                    </a:lnTo>
                    <a:lnTo>
                      <a:pt x="19008" y="0"/>
                    </a:lnTo>
                    <a:lnTo>
                      <a:pt x="19008" y="0"/>
                    </a:lnTo>
                    <a:lnTo>
                      <a:pt x="18144" y="0"/>
                    </a:lnTo>
                    <a:lnTo>
                      <a:pt x="17280" y="0"/>
                    </a:lnTo>
                    <a:lnTo>
                      <a:pt x="16416" y="0"/>
                    </a:lnTo>
                    <a:lnTo>
                      <a:pt x="16416" y="0"/>
                    </a:lnTo>
                    <a:lnTo>
                      <a:pt x="15552" y="1440"/>
                    </a:lnTo>
                    <a:lnTo>
                      <a:pt x="14688" y="1440"/>
                    </a:lnTo>
                    <a:lnTo>
                      <a:pt x="13824" y="1440"/>
                    </a:lnTo>
                    <a:lnTo>
                      <a:pt x="13824" y="1440"/>
                    </a:lnTo>
                    <a:lnTo>
                      <a:pt x="12960" y="2880"/>
                    </a:lnTo>
                    <a:lnTo>
                      <a:pt x="12096" y="2880"/>
                    </a:lnTo>
                    <a:lnTo>
                      <a:pt x="11232" y="4320"/>
                    </a:lnTo>
                    <a:lnTo>
                      <a:pt x="11232" y="4320"/>
                    </a:lnTo>
                    <a:lnTo>
                      <a:pt x="10368" y="5760"/>
                    </a:lnTo>
                    <a:lnTo>
                      <a:pt x="9504" y="5760"/>
                    </a:lnTo>
                    <a:lnTo>
                      <a:pt x="8640" y="7200"/>
                    </a:lnTo>
                    <a:lnTo>
                      <a:pt x="7776" y="8640"/>
                    </a:lnTo>
                    <a:lnTo>
                      <a:pt x="6048" y="10080"/>
                    </a:lnTo>
                    <a:lnTo>
                      <a:pt x="4320" y="11520"/>
                    </a:lnTo>
                    <a:lnTo>
                      <a:pt x="3456" y="12960"/>
                    </a:lnTo>
                    <a:lnTo>
                      <a:pt x="1728" y="14400"/>
                    </a:lnTo>
                    <a:lnTo>
                      <a:pt x="0" y="17280"/>
                    </a:lnTo>
                    <a:lnTo>
                      <a:pt x="2592" y="21600"/>
                    </a:lnTo>
                    <a:lnTo>
                      <a:pt x="3456" y="20160"/>
                    </a:lnTo>
                    <a:lnTo>
                      <a:pt x="5184" y="18720"/>
                    </a:lnTo>
                    <a:lnTo>
                      <a:pt x="6912" y="15840"/>
                    </a:lnTo>
                    <a:lnTo>
                      <a:pt x="7776" y="14400"/>
                    </a:lnTo>
                    <a:lnTo>
                      <a:pt x="9504" y="12960"/>
                    </a:lnTo>
                    <a:lnTo>
                      <a:pt x="11232" y="11520"/>
                    </a:lnTo>
                    <a:lnTo>
                      <a:pt x="11232" y="11520"/>
                    </a:lnTo>
                    <a:lnTo>
                      <a:pt x="12096" y="10080"/>
                    </a:lnTo>
                    <a:lnTo>
                      <a:pt x="12960" y="10080"/>
                    </a:lnTo>
                    <a:lnTo>
                      <a:pt x="12960" y="8640"/>
                    </a:lnTo>
                    <a:lnTo>
                      <a:pt x="13824" y="8640"/>
                    </a:lnTo>
                    <a:lnTo>
                      <a:pt x="14688" y="8640"/>
                    </a:lnTo>
                    <a:lnTo>
                      <a:pt x="15552" y="7200"/>
                    </a:lnTo>
                    <a:lnTo>
                      <a:pt x="15552" y="7200"/>
                    </a:lnTo>
                    <a:lnTo>
                      <a:pt x="16416" y="7200"/>
                    </a:lnTo>
                    <a:lnTo>
                      <a:pt x="16416" y="7200"/>
                    </a:lnTo>
                    <a:lnTo>
                      <a:pt x="17280" y="5760"/>
                    </a:lnTo>
                    <a:lnTo>
                      <a:pt x="17280" y="5760"/>
                    </a:lnTo>
                    <a:lnTo>
                      <a:pt x="18144" y="5760"/>
                    </a:lnTo>
                    <a:lnTo>
                      <a:pt x="18144" y="5760"/>
                    </a:lnTo>
                    <a:lnTo>
                      <a:pt x="18144" y="5760"/>
                    </a:lnTo>
                    <a:lnTo>
                      <a:pt x="19008" y="5760"/>
                    </a:lnTo>
                    <a:lnTo>
                      <a:pt x="19008" y="5760"/>
                    </a:lnTo>
                    <a:lnTo>
                      <a:pt x="19008" y="5760"/>
                    </a:lnTo>
                    <a:lnTo>
                      <a:pt x="19008" y="5760"/>
                    </a:lnTo>
                    <a:lnTo>
                      <a:pt x="19008" y="5760"/>
                    </a:lnTo>
                    <a:lnTo>
                      <a:pt x="19872" y="5760"/>
                    </a:lnTo>
                    <a:lnTo>
                      <a:pt x="19872" y="5760"/>
                    </a:lnTo>
                    <a:lnTo>
                      <a:pt x="19872" y="5760"/>
                    </a:lnTo>
                    <a:lnTo>
                      <a:pt x="19872" y="7200"/>
                    </a:lnTo>
                    <a:lnTo>
                      <a:pt x="19872" y="7200"/>
                    </a:lnTo>
                    <a:lnTo>
                      <a:pt x="21600" y="14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81" name="Shape 1381"/>
              <p:cNvSpPr/>
              <p:nvPr/>
            </p:nvSpPr>
            <p:spPr>
              <a:xfrm>
                <a:off x="2227262" y="1824037"/>
                <a:ext cx="1111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343" y="21600"/>
                    </a:moveTo>
                    <a:lnTo>
                      <a:pt x="12343" y="21600"/>
                    </a:lnTo>
                    <a:lnTo>
                      <a:pt x="12343" y="20000"/>
                    </a:lnTo>
                    <a:lnTo>
                      <a:pt x="15429" y="19200"/>
                    </a:lnTo>
                    <a:lnTo>
                      <a:pt x="15429" y="17600"/>
                    </a:lnTo>
                    <a:lnTo>
                      <a:pt x="15429" y="16000"/>
                    </a:lnTo>
                    <a:lnTo>
                      <a:pt x="18514" y="14400"/>
                    </a:lnTo>
                    <a:lnTo>
                      <a:pt x="18514" y="12800"/>
                    </a:lnTo>
                    <a:lnTo>
                      <a:pt x="18514" y="11200"/>
                    </a:lnTo>
                    <a:lnTo>
                      <a:pt x="18514" y="9600"/>
                    </a:lnTo>
                    <a:lnTo>
                      <a:pt x="18514" y="8800"/>
                    </a:lnTo>
                    <a:lnTo>
                      <a:pt x="21600" y="80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21600" y="6400"/>
                    </a:lnTo>
                    <a:lnTo>
                      <a:pt x="21600" y="5600"/>
                    </a:lnTo>
                    <a:lnTo>
                      <a:pt x="18514" y="4800"/>
                    </a:lnTo>
                    <a:lnTo>
                      <a:pt x="18514" y="4000"/>
                    </a:lnTo>
                    <a:lnTo>
                      <a:pt x="18514" y="3200"/>
                    </a:lnTo>
                    <a:lnTo>
                      <a:pt x="18514" y="3200"/>
                    </a:lnTo>
                    <a:lnTo>
                      <a:pt x="18514" y="2400"/>
                    </a:lnTo>
                    <a:lnTo>
                      <a:pt x="15429" y="1600"/>
                    </a:lnTo>
                    <a:lnTo>
                      <a:pt x="15429" y="1600"/>
                    </a:lnTo>
                    <a:lnTo>
                      <a:pt x="15429" y="1600"/>
                    </a:lnTo>
                    <a:lnTo>
                      <a:pt x="15429" y="800"/>
                    </a:lnTo>
                    <a:lnTo>
                      <a:pt x="12343" y="800"/>
                    </a:lnTo>
                    <a:lnTo>
                      <a:pt x="12343" y="800"/>
                    </a:lnTo>
                    <a:lnTo>
                      <a:pt x="12343" y="0"/>
                    </a:lnTo>
                    <a:lnTo>
                      <a:pt x="12343" y="0"/>
                    </a:lnTo>
                    <a:lnTo>
                      <a:pt x="9257" y="0"/>
                    </a:lnTo>
                    <a:lnTo>
                      <a:pt x="3086" y="3200"/>
                    </a:lnTo>
                    <a:lnTo>
                      <a:pt x="3086" y="3200"/>
                    </a:lnTo>
                    <a:lnTo>
                      <a:pt x="3086" y="3200"/>
                    </a:lnTo>
                    <a:lnTo>
                      <a:pt x="3086" y="3200"/>
                    </a:lnTo>
                    <a:lnTo>
                      <a:pt x="3086" y="3200"/>
                    </a:lnTo>
                    <a:lnTo>
                      <a:pt x="3086" y="3200"/>
                    </a:lnTo>
                    <a:lnTo>
                      <a:pt x="6171" y="3200"/>
                    </a:lnTo>
                    <a:lnTo>
                      <a:pt x="6171" y="3200"/>
                    </a:lnTo>
                    <a:lnTo>
                      <a:pt x="6171" y="3200"/>
                    </a:lnTo>
                    <a:lnTo>
                      <a:pt x="6171" y="4000"/>
                    </a:lnTo>
                    <a:lnTo>
                      <a:pt x="6171" y="4000"/>
                    </a:lnTo>
                    <a:lnTo>
                      <a:pt x="6171" y="4800"/>
                    </a:lnTo>
                    <a:lnTo>
                      <a:pt x="6171" y="4800"/>
                    </a:lnTo>
                    <a:lnTo>
                      <a:pt x="6171" y="5600"/>
                    </a:lnTo>
                    <a:lnTo>
                      <a:pt x="6171" y="5600"/>
                    </a:lnTo>
                    <a:lnTo>
                      <a:pt x="6171" y="6400"/>
                    </a:lnTo>
                    <a:lnTo>
                      <a:pt x="6171" y="7200"/>
                    </a:lnTo>
                    <a:lnTo>
                      <a:pt x="6171" y="7200"/>
                    </a:lnTo>
                    <a:lnTo>
                      <a:pt x="6171" y="8000"/>
                    </a:lnTo>
                    <a:lnTo>
                      <a:pt x="6171" y="8800"/>
                    </a:lnTo>
                    <a:lnTo>
                      <a:pt x="6171" y="9600"/>
                    </a:lnTo>
                    <a:lnTo>
                      <a:pt x="6171" y="11200"/>
                    </a:lnTo>
                    <a:lnTo>
                      <a:pt x="6171" y="12000"/>
                    </a:lnTo>
                    <a:lnTo>
                      <a:pt x="6171" y="13600"/>
                    </a:lnTo>
                    <a:lnTo>
                      <a:pt x="3086" y="15200"/>
                    </a:lnTo>
                    <a:lnTo>
                      <a:pt x="3086" y="16800"/>
                    </a:lnTo>
                    <a:lnTo>
                      <a:pt x="0" y="18400"/>
                    </a:lnTo>
                    <a:lnTo>
                      <a:pt x="0" y="20000"/>
                    </a:lnTo>
                    <a:lnTo>
                      <a:pt x="0" y="20800"/>
                    </a:lnTo>
                    <a:lnTo>
                      <a:pt x="0" y="20800"/>
                    </a:lnTo>
                    <a:lnTo>
                      <a:pt x="12343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82" name="Shape 1382"/>
              <p:cNvSpPr/>
              <p:nvPr/>
            </p:nvSpPr>
            <p:spPr>
              <a:xfrm>
                <a:off x="2222500" y="1865312"/>
                <a:ext cx="1111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514" y="19200"/>
                    </a:moveTo>
                    <a:lnTo>
                      <a:pt x="18514" y="19200"/>
                    </a:lnTo>
                    <a:lnTo>
                      <a:pt x="18514" y="19200"/>
                    </a:lnTo>
                    <a:lnTo>
                      <a:pt x="18514" y="19200"/>
                    </a:lnTo>
                    <a:lnTo>
                      <a:pt x="15429" y="18400"/>
                    </a:lnTo>
                    <a:lnTo>
                      <a:pt x="15429" y="18400"/>
                    </a:lnTo>
                    <a:lnTo>
                      <a:pt x="15429" y="18400"/>
                    </a:lnTo>
                    <a:lnTo>
                      <a:pt x="15429" y="18400"/>
                    </a:lnTo>
                    <a:lnTo>
                      <a:pt x="15429" y="18400"/>
                    </a:lnTo>
                    <a:lnTo>
                      <a:pt x="15429" y="18400"/>
                    </a:lnTo>
                    <a:lnTo>
                      <a:pt x="15429" y="18400"/>
                    </a:lnTo>
                    <a:lnTo>
                      <a:pt x="15429" y="17600"/>
                    </a:lnTo>
                    <a:lnTo>
                      <a:pt x="15429" y="17600"/>
                    </a:lnTo>
                    <a:lnTo>
                      <a:pt x="15429" y="16800"/>
                    </a:lnTo>
                    <a:lnTo>
                      <a:pt x="12343" y="16800"/>
                    </a:lnTo>
                    <a:lnTo>
                      <a:pt x="12343" y="16000"/>
                    </a:lnTo>
                    <a:lnTo>
                      <a:pt x="12343" y="15200"/>
                    </a:lnTo>
                    <a:lnTo>
                      <a:pt x="12343" y="15200"/>
                    </a:lnTo>
                    <a:lnTo>
                      <a:pt x="12343" y="14400"/>
                    </a:lnTo>
                    <a:lnTo>
                      <a:pt x="12343" y="13600"/>
                    </a:lnTo>
                    <a:lnTo>
                      <a:pt x="15429" y="12800"/>
                    </a:lnTo>
                    <a:lnTo>
                      <a:pt x="15429" y="12800"/>
                    </a:lnTo>
                    <a:lnTo>
                      <a:pt x="15429" y="11200"/>
                    </a:lnTo>
                    <a:lnTo>
                      <a:pt x="15429" y="9600"/>
                    </a:lnTo>
                    <a:lnTo>
                      <a:pt x="15429" y="8000"/>
                    </a:lnTo>
                    <a:lnTo>
                      <a:pt x="18514" y="6400"/>
                    </a:lnTo>
                    <a:lnTo>
                      <a:pt x="18514" y="4800"/>
                    </a:lnTo>
                    <a:lnTo>
                      <a:pt x="18514" y="4000"/>
                    </a:lnTo>
                    <a:lnTo>
                      <a:pt x="21600" y="2400"/>
                    </a:lnTo>
                    <a:lnTo>
                      <a:pt x="21600" y="800"/>
                    </a:lnTo>
                    <a:lnTo>
                      <a:pt x="9257" y="0"/>
                    </a:lnTo>
                    <a:lnTo>
                      <a:pt x="6171" y="1600"/>
                    </a:lnTo>
                    <a:lnTo>
                      <a:pt x="6171" y="3200"/>
                    </a:lnTo>
                    <a:lnTo>
                      <a:pt x="6171" y="4800"/>
                    </a:lnTo>
                    <a:lnTo>
                      <a:pt x="3086" y="5600"/>
                    </a:lnTo>
                    <a:lnTo>
                      <a:pt x="3086" y="7200"/>
                    </a:lnTo>
                    <a:lnTo>
                      <a:pt x="3086" y="8800"/>
                    </a:lnTo>
                    <a:lnTo>
                      <a:pt x="3086" y="10400"/>
                    </a:lnTo>
                    <a:lnTo>
                      <a:pt x="0" y="12000"/>
                    </a:lnTo>
                    <a:lnTo>
                      <a:pt x="0" y="12800"/>
                    </a:lnTo>
                    <a:lnTo>
                      <a:pt x="0" y="13600"/>
                    </a:lnTo>
                    <a:lnTo>
                      <a:pt x="0" y="14400"/>
                    </a:lnTo>
                    <a:lnTo>
                      <a:pt x="0" y="15200"/>
                    </a:lnTo>
                    <a:lnTo>
                      <a:pt x="0" y="15200"/>
                    </a:lnTo>
                    <a:lnTo>
                      <a:pt x="0" y="16000"/>
                    </a:lnTo>
                    <a:lnTo>
                      <a:pt x="0" y="16800"/>
                    </a:lnTo>
                    <a:lnTo>
                      <a:pt x="0" y="17600"/>
                    </a:lnTo>
                    <a:lnTo>
                      <a:pt x="0" y="18400"/>
                    </a:lnTo>
                    <a:lnTo>
                      <a:pt x="3086" y="18400"/>
                    </a:lnTo>
                    <a:lnTo>
                      <a:pt x="3086" y="19200"/>
                    </a:lnTo>
                    <a:lnTo>
                      <a:pt x="3086" y="20000"/>
                    </a:lnTo>
                    <a:lnTo>
                      <a:pt x="3086" y="20000"/>
                    </a:lnTo>
                    <a:lnTo>
                      <a:pt x="6171" y="20800"/>
                    </a:lnTo>
                    <a:lnTo>
                      <a:pt x="6171" y="20800"/>
                    </a:lnTo>
                    <a:lnTo>
                      <a:pt x="6171" y="20800"/>
                    </a:lnTo>
                    <a:lnTo>
                      <a:pt x="6171" y="20800"/>
                    </a:lnTo>
                    <a:lnTo>
                      <a:pt x="9257" y="21600"/>
                    </a:lnTo>
                    <a:lnTo>
                      <a:pt x="9257" y="21600"/>
                    </a:lnTo>
                    <a:lnTo>
                      <a:pt x="9257" y="21600"/>
                    </a:lnTo>
                    <a:lnTo>
                      <a:pt x="9257" y="21600"/>
                    </a:lnTo>
                    <a:lnTo>
                      <a:pt x="18514" y="19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83" name="Shape 1383"/>
              <p:cNvSpPr/>
              <p:nvPr/>
            </p:nvSpPr>
            <p:spPr>
              <a:xfrm>
                <a:off x="2227262" y="1885950"/>
                <a:ext cx="39688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872" y="0"/>
                    </a:moveTo>
                    <a:lnTo>
                      <a:pt x="19872" y="0"/>
                    </a:lnTo>
                    <a:lnTo>
                      <a:pt x="18144" y="1440"/>
                    </a:lnTo>
                    <a:lnTo>
                      <a:pt x="17280" y="2880"/>
                    </a:lnTo>
                    <a:lnTo>
                      <a:pt x="15552" y="4320"/>
                    </a:lnTo>
                    <a:lnTo>
                      <a:pt x="14688" y="5760"/>
                    </a:lnTo>
                    <a:lnTo>
                      <a:pt x="12960" y="7200"/>
                    </a:lnTo>
                    <a:lnTo>
                      <a:pt x="12096" y="8640"/>
                    </a:lnTo>
                    <a:lnTo>
                      <a:pt x="10368" y="10080"/>
                    </a:lnTo>
                    <a:lnTo>
                      <a:pt x="9504" y="11520"/>
                    </a:lnTo>
                    <a:lnTo>
                      <a:pt x="8640" y="12960"/>
                    </a:lnTo>
                    <a:lnTo>
                      <a:pt x="7776" y="12960"/>
                    </a:lnTo>
                    <a:lnTo>
                      <a:pt x="7776" y="14400"/>
                    </a:lnTo>
                    <a:lnTo>
                      <a:pt x="6912" y="14400"/>
                    </a:lnTo>
                    <a:lnTo>
                      <a:pt x="6048" y="14400"/>
                    </a:lnTo>
                    <a:lnTo>
                      <a:pt x="6048" y="14400"/>
                    </a:lnTo>
                    <a:lnTo>
                      <a:pt x="5184" y="15840"/>
                    </a:lnTo>
                    <a:lnTo>
                      <a:pt x="4320" y="15840"/>
                    </a:lnTo>
                    <a:lnTo>
                      <a:pt x="4320" y="15840"/>
                    </a:lnTo>
                    <a:lnTo>
                      <a:pt x="3456" y="15840"/>
                    </a:lnTo>
                    <a:lnTo>
                      <a:pt x="3456" y="15840"/>
                    </a:lnTo>
                    <a:lnTo>
                      <a:pt x="3456" y="15840"/>
                    </a:lnTo>
                    <a:lnTo>
                      <a:pt x="3456" y="15840"/>
                    </a:lnTo>
                    <a:lnTo>
                      <a:pt x="2592" y="15840"/>
                    </a:lnTo>
                    <a:lnTo>
                      <a:pt x="2592" y="15840"/>
                    </a:lnTo>
                    <a:lnTo>
                      <a:pt x="2592" y="15840"/>
                    </a:lnTo>
                    <a:lnTo>
                      <a:pt x="2592" y="15840"/>
                    </a:lnTo>
                    <a:lnTo>
                      <a:pt x="2592" y="15840"/>
                    </a:lnTo>
                    <a:lnTo>
                      <a:pt x="2592" y="15840"/>
                    </a:lnTo>
                    <a:lnTo>
                      <a:pt x="2592" y="15840"/>
                    </a:lnTo>
                    <a:lnTo>
                      <a:pt x="0" y="20160"/>
                    </a:lnTo>
                    <a:lnTo>
                      <a:pt x="864" y="21600"/>
                    </a:lnTo>
                    <a:lnTo>
                      <a:pt x="864" y="21600"/>
                    </a:lnTo>
                    <a:lnTo>
                      <a:pt x="1728" y="21600"/>
                    </a:lnTo>
                    <a:lnTo>
                      <a:pt x="1728" y="21600"/>
                    </a:lnTo>
                    <a:lnTo>
                      <a:pt x="1728" y="21600"/>
                    </a:lnTo>
                    <a:lnTo>
                      <a:pt x="2592" y="21600"/>
                    </a:lnTo>
                    <a:lnTo>
                      <a:pt x="2592" y="21600"/>
                    </a:lnTo>
                    <a:lnTo>
                      <a:pt x="2592" y="21600"/>
                    </a:lnTo>
                    <a:lnTo>
                      <a:pt x="3456" y="21600"/>
                    </a:lnTo>
                    <a:lnTo>
                      <a:pt x="4320" y="21600"/>
                    </a:lnTo>
                    <a:lnTo>
                      <a:pt x="5184" y="21600"/>
                    </a:lnTo>
                    <a:lnTo>
                      <a:pt x="5184" y="21600"/>
                    </a:lnTo>
                    <a:lnTo>
                      <a:pt x="6048" y="21600"/>
                    </a:lnTo>
                    <a:lnTo>
                      <a:pt x="6912" y="20160"/>
                    </a:lnTo>
                    <a:lnTo>
                      <a:pt x="7776" y="20160"/>
                    </a:lnTo>
                    <a:lnTo>
                      <a:pt x="8640" y="20160"/>
                    </a:lnTo>
                    <a:lnTo>
                      <a:pt x="8640" y="18720"/>
                    </a:lnTo>
                    <a:lnTo>
                      <a:pt x="9504" y="18720"/>
                    </a:lnTo>
                    <a:lnTo>
                      <a:pt x="10368" y="18720"/>
                    </a:lnTo>
                    <a:lnTo>
                      <a:pt x="11232" y="17280"/>
                    </a:lnTo>
                    <a:lnTo>
                      <a:pt x="12960" y="15840"/>
                    </a:lnTo>
                    <a:lnTo>
                      <a:pt x="13824" y="14400"/>
                    </a:lnTo>
                    <a:lnTo>
                      <a:pt x="15552" y="12960"/>
                    </a:lnTo>
                    <a:lnTo>
                      <a:pt x="16416" y="11520"/>
                    </a:lnTo>
                    <a:lnTo>
                      <a:pt x="18144" y="10080"/>
                    </a:lnTo>
                    <a:lnTo>
                      <a:pt x="19008" y="8640"/>
                    </a:lnTo>
                    <a:lnTo>
                      <a:pt x="20736" y="7200"/>
                    </a:lnTo>
                    <a:lnTo>
                      <a:pt x="21600" y="5760"/>
                    </a:lnTo>
                    <a:lnTo>
                      <a:pt x="21600" y="5760"/>
                    </a:lnTo>
                    <a:lnTo>
                      <a:pt x="1987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84" name="Shape 1384"/>
              <p:cNvSpPr/>
              <p:nvPr/>
            </p:nvSpPr>
            <p:spPr>
              <a:xfrm>
                <a:off x="2263775" y="1866900"/>
                <a:ext cx="39688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350"/>
                    </a:moveTo>
                    <a:lnTo>
                      <a:pt x="21600" y="1350"/>
                    </a:lnTo>
                    <a:lnTo>
                      <a:pt x="20736" y="1350"/>
                    </a:lnTo>
                    <a:lnTo>
                      <a:pt x="20736" y="1350"/>
                    </a:lnTo>
                    <a:lnTo>
                      <a:pt x="20736" y="1350"/>
                    </a:lnTo>
                    <a:lnTo>
                      <a:pt x="19872" y="1350"/>
                    </a:lnTo>
                    <a:lnTo>
                      <a:pt x="19872" y="0"/>
                    </a:lnTo>
                    <a:lnTo>
                      <a:pt x="19872" y="0"/>
                    </a:lnTo>
                    <a:lnTo>
                      <a:pt x="19008" y="0"/>
                    </a:lnTo>
                    <a:lnTo>
                      <a:pt x="19008" y="0"/>
                    </a:lnTo>
                    <a:lnTo>
                      <a:pt x="18144" y="0"/>
                    </a:lnTo>
                    <a:lnTo>
                      <a:pt x="17280" y="0"/>
                    </a:lnTo>
                    <a:lnTo>
                      <a:pt x="16416" y="0"/>
                    </a:lnTo>
                    <a:lnTo>
                      <a:pt x="16416" y="1350"/>
                    </a:lnTo>
                    <a:lnTo>
                      <a:pt x="15552" y="1350"/>
                    </a:lnTo>
                    <a:lnTo>
                      <a:pt x="14688" y="1350"/>
                    </a:lnTo>
                    <a:lnTo>
                      <a:pt x="13824" y="1350"/>
                    </a:lnTo>
                    <a:lnTo>
                      <a:pt x="12960" y="2700"/>
                    </a:lnTo>
                    <a:lnTo>
                      <a:pt x="12960" y="2700"/>
                    </a:lnTo>
                    <a:lnTo>
                      <a:pt x="12096" y="4050"/>
                    </a:lnTo>
                    <a:lnTo>
                      <a:pt x="11232" y="4050"/>
                    </a:lnTo>
                    <a:lnTo>
                      <a:pt x="10368" y="5400"/>
                    </a:lnTo>
                    <a:lnTo>
                      <a:pt x="9504" y="5400"/>
                    </a:lnTo>
                    <a:lnTo>
                      <a:pt x="7776" y="6750"/>
                    </a:lnTo>
                    <a:lnTo>
                      <a:pt x="6048" y="9450"/>
                    </a:lnTo>
                    <a:lnTo>
                      <a:pt x="5184" y="10800"/>
                    </a:lnTo>
                    <a:lnTo>
                      <a:pt x="3456" y="12150"/>
                    </a:lnTo>
                    <a:lnTo>
                      <a:pt x="2592" y="13500"/>
                    </a:lnTo>
                    <a:lnTo>
                      <a:pt x="864" y="14850"/>
                    </a:lnTo>
                    <a:lnTo>
                      <a:pt x="0" y="16200"/>
                    </a:lnTo>
                    <a:lnTo>
                      <a:pt x="1728" y="21600"/>
                    </a:lnTo>
                    <a:lnTo>
                      <a:pt x="3456" y="20250"/>
                    </a:lnTo>
                    <a:lnTo>
                      <a:pt x="4320" y="17550"/>
                    </a:lnTo>
                    <a:lnTo>
                      <a:pt x="6048" y="16200"/>
                    </a:lnTo>
                    <a:lnTo>
                      <a:pt x="6912" y="14850"/>
                    </a:lnTo>
                    <a:lnTo>
                      <a:pt x="8640" y="13500"/>
                    </a:lnTo>
                    <a:lnTo>
                      <a:pt x="9504" y="12150"/>
                    </a:lnTo>
                    <a:lnTo>
                      <a:pt x="11232" y="10800"/>
                    </a:lnTo>
                    <a:lnTo>
                      <a:pt x="12096" y="9450"/>
                    </a:lnTo>
                    <a:lnTo>
                      <a:pt x="12960" y="9450"/>
                    </a:lnTo>
                    <a:lnTo>
                      <a:pt x="13824" y="8100"/>
                    </a:lnTo>
                    <a:lnTo>
                      <a:pt x="14688" y="8100"/>
                    </a:lnTo>
                    <a:lnTo>
                      <a:pt x="14688" y="8100"/>
                    </a:lnTo>
                    <a:lnTo>
                      <a:pt x="15552" y="6750"/>
                    </a:lnTo>
                    <a:lnTo>
                      <a:pt x="15552" y="6750"/>
                    </a:lnTo>
                    <a:lnTo>
                      <a:pt x="16416" y="6750"/>
                    </a:lnTo>
                    <a:lnTo>
                      <a:pt x="17280" y="6750"/>
                    </a:lnTo>
                    <a:lnTo>
                      <a:pt x="17280" y="6750"/>
                    </a:lnTo>
                    <a:lnTo>
                      <a:pt x="18144" y="6750"/>
                    </a:lnTo>
                    <a:lnTo>
                      <a:pt x="18144" y="6750"/>
                    </a:lnTo>
                    <a:lnTo>
                      <a:pt x="19008" y="6750"/>
                    </a:lnTo>
                    <a:lnTo>
                      <a:pt x="19008" y="6750"/>
                    </a:lnTo>
                    <a:lnTo>
                      <a:pt x="19008" y="6750"/>
                    </a:lnTo>
                    <a:lnTo>
                      <a:pt x="19008" y="6750"/>
                    </a:lnTo>
                    <a:lnTo>
                      <a:pt x="19008" y="6750"/>
                    </a:lnTo>
                    <a:lnTo>
                      <a:pt x="19008" y="6750"/>
                    </a:lnTo>
                    <a:lnTo>
                      <a:pt x="19008" y="6750"/>
                    </a:lnTo>
                    <a:lnTo>
                      <a:pt x="19008" y="6750"/>
                    </a:lnTo>
                    <a:lnTo>
                      <a:pt x="19008" y="6750"/>
                    </a:lnTo>
                    <a:lnTo>
                      <a:pt x="19008" y="6750"/>
                    </a:lnTo>
                    <a:lnTo>
                      <a:pt x="21600" y="135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85" name="Shape 1385"/>
              <p:cNvSpPr/>
              <p:nvPr/>
            </p:nvSpPr>
            <p:spPr>
              <a:xfrm>
                <a:off x="2298700" y="1868487"/>
                <a:ext cx="9525" cy="444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21600"/>
                    </a:moveTo>
                    <a:lnTo>
                      <a:pt x="14400" y="21600"/>
                    </a:lnTo>
                    <a:lnTo>
                      <a:pt x="14400" y="20057"/>
                    </a:lnTo>
                    <a:lnTo>
                      <a:pt x="14400" y="18514"/>
                    </a:lnTo>
                    <a:lnTo>
                      <a:pt x="18000" y="16971"/>
                    </a:lnTo>
                    <a:lnTo>
                      <a:pt x="18000" y="16200"/>
                    </a:lnTo>
                    <a:lnTo>
                      <a:pt x="21600" y="14657"/>
                    </a:lnTo>
                    <a:lnTo>
                      <a:pt x="21600" y="13114"/>
                    </a:lnTo>
                    <a:lnTo>
                      <a:pt x="21600" y="12343"/>
                    </a:lnTo>
                    <a:lnTo>
                      <a:pt x="21600" y="11571"/>
                    </a:lnTo>
                    <a:lnTo>
                      <a:pt x="21600" y="10800"/>
                    </a:lnTo>
                    <a:lnTo>
                      <a:pt x="21600" y="10029"/>
                    </a:lnTo>
                    <a:lnTo>
                      <a:pt x="21600" y="9257"/>
                    </a:lnTo>
                    <a:lnTo>
                      <a:pt x="21600" y="8486"/>
                    </a:lnTo>
                    <a:lnTo>
                      <a:pt x="21600" y="7714"/>
                    </a:lnTo>
                    <a:lnTo>
                      <a:pt x="21600" y="6943"/>
                    </a:lnTo>
                    <a:lnTo>
                      <a:pt x="21600" y="6171"/>
                    </a:lnTo>
                    <a:lnTo>
                      <a:pt x="21600" y="5400"/>
                    </a:lnTo>
                    <a:lnTo>
                      <a:pt x="21600" y="4629"/>
                    </a:lnTo>
                    <a:lnTo>
                      <a:pt x="21600" y="4629"/>
                    </a:lnTo>
                    <a:lnTo>
                      <a:pt x="21600" y="3857"/>
                    </a:lnTo>
                    <a:lnTo>
                      <a:pt x="21600" y="3086"/>
                    </a:lnTo>
                    <a:lnTo>
                      <a:pt x="18000" y="2314"/>
                    </a:lnTo>
                    <a:lnTo>
                      <a:pt x="18000" y="2314"/>
                    </a:lnTo>
                    <a:lnTo>
                      <a:pt x="18000" y="1543"/>
                    </a:lnTo>
                    <a:lnTo>
                      <a:pt x="14400" y="1543"/>
                    </a:lnTo>
                    <a:lnTo>
                      <a:pt x="14400" y="1543"/>
                    </a:lnTo>
                    <a:lnTo>
                      <a:pt x="14400" y="771"/>
                    </a:lnTo>
                    <a:lnTo>
                      <a:pt x="14400" y="771"/>
                    </a:lnTo>
                    <a:lnTo>
                      <a:pt x="10800" y="771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0" y="3086"/>
                    </a:lnTo>
                    <a:lnTo>
                      <a:pt x="3600" y="3086"/>
                    </a:lnTo>
                    <a:lnTo>
                      <a:pt x="3600" y="3086"/>
                    </a:lnTo>
                    <a:lnTo>
                      <a:pt x="3600" y="3086"/>
                    </a:lnTo>
                    <a:lnTo>
                      <a:pt x="3600" y="3086"/>
                    </a:lnTo>
                    <a:lnTo>
                      <a:pt x="3600" y="3086"/>
                    </a:lnTo>
                    <a:lnTo>
                      <a:pt x="3600" y="3086"/>
                    </a:lnTo>
                    <a:lnTo>
                      <a:pt x="3600" y="3857"/>
                    </a:lnTo>
                    <a:lnTo>
                      <a:pt x="3600" y="3857"/>
                    </a:lnTo>
                    <a:lnTo>
                      <a:pt x="3600" y="3857"/>
                    </a:lnTo>
                    <a:lnTo>
                      <a:pt x="7200" y="4629"/>
                    </a:lnTo>
                    <a:lnTo>
                      <a:pt x="7200" y="4629"/>
                    </a:lnTo>
                    <a:lnTo>
                      <a:pt x="7200" y="4629"/>
                    </a:lnTo>
                    <a:lnTo>
                      <a:pt x="7200" y="5400"/>
                    </a:lnTo>
                    <a:lnTo>
                      <a:pt x="7200" y="6171"/>
                    </a:lnTo>
                    <a:lnTo>
                      <a:pt x="7200" y="6943"/>
                    </a:lnTo>
                    <a:lnTo>
                      <a:pt x="7200" y="6943"/>
                    </a:lnTo>
                    <a:lnTo>
                      <a:pt x="7200" y="7714"/>
                    </a:lnTo>
                    <a:lnTo>
                      <a:pt x="7200" y="8486"/>
                    </a:lnTo>
                    <a:lnTo>
                      <a:pt x="7200" y="9257"/>
                    </a:lnTo>
                    <a:lnTo>
                      <a:pt x="7200" y="9257"/>
                    </a:lnTo>
                    <a:lnTo>
                      <a:pt x="7200" y="10029"/>
                    </a:lnTo>
                    <a:lnTo>
                      <a:pt x="7200" y="10800"/>
                    </a:lnTo>
                    <a:lnTo>
                      <a:pt x="7200" y="11571"/>
                    </a:lnTo>
                    <a:lnTo>
                      <a:pt x="7200" y="12343"/>
                    </a:lnTo>
                    <a:lnTo>
                      <a:pt x="3600" y="13886"/>
                    </a:lnTo>
                    <a:lnTo>
                      <a:pt x="3600" y="15429"/>
                    </a:lnTo>
                    <a:lnTo>
                      <a:pt x="3600" y="16971"/>
                    </a:lnTo>
                    <a:lnTo>
                      <a:pt x="0" y="17743"/>
                    </a:lnTo>
                    <a:lnTo>
                      <a:pt x="0" y="19286"/>
                    </a:lnTo>
                    <a:lnTo>
                      <a:pt x="0" y="20829"/>
                    </a:lnTo>
                    <a:lnTo>
                      <a:pt x="0" y="20829"/>
                    </a:lnTo>
                    <a:lnTo>
                      <a:pt x="144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86" name="Shape 1386"/>
              <p:cNvSpPr/>
              <p:nvPr/>
            </p:nvSpPr>
            <p:spPr>
              <a:xfrm>
                <a:off x="2293937" y="1911350"/>
                <a:ext cx="1111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429" y="18400"/>
                    </a:moveTo>
                    <a:lnTo>
                      <a:pt x="15429" y="18400"/>
                    </a:lnTo>
                    <a:lnTo>
                      <a:pt x="15429" y="18400"/>
                    </a:lnTo>
                    <a:lnTo>
                      <a:pt x="15429" y="18400"/>
                    </a:lnTo>
                    <a:lnTo>
                      <a:pt x="15429" y="18400"/>
                    </a:lnTo>
                    <a:lnTo>
                      <a:pt x="15429" y="18400"/>
                    </a:lnTo>
                    <a:lnTo>
                      <a:pt x="15429" y="18400"/>
                    </a:lnTo>
                    <a:lnTo>
                      <a:pt x="15429" y="18400"/>
                    </a:lnTo>
                    <a:lnTo>
                      <a:pt x="15429" y="17600"/>
                    </a:lnTo>
                    <a:lnTo>
                      <a:pt x="15429" y="17600"/>
                    </a:lnTo>
                    <a:lnTo>
                      <a:pt x="12343" y="17600"/>
                    </a:lnTo>
                    <a:lnTo>
                      <a:pt x="12343" y="16800"/>
                    </a:lnTo>
                    <a:lnTo>
                      <a:pt x="12343" y="16800"/>
                    </a:lnTo>
                    <a:lnTo>
                      <a:pt x="12343" y="16800"/>
                    </a:lnTo>
                    <a:lnTo>
                      <a:pt x="12343" y="16000"/>
                    </a:lnTo>
                    <a:lnTo>
                      <a:pt x="12343" y="15200"/>
                    </a:lnTo>
                    <a:lnTo>
                      <a:pt x="12343" y="15200"/>
                    </a:lnTo>
                    <a:lnTo>
                      <a:pt x="12343" y="14400"/>
                    </a:lnTo>
                    <a:lnTo>
                      <a:pt x="12343" y="13600"/>
                    </a:lnTo>
                    <a:lnTo>
                      <a:pt x="12343" y="13600"/>
                    </a:lnTo>
                    <a:lnTo>
                      <a:pt x="12343" y="12800"/>
                    </a:lnTo>
                    <a:lnTo>
                      <a:pt x="12343" y="12000"/>
                    </a:lnTo>
                    <a:lnTo>
                      <a:pt x="12343" y="10400"/>
                    </a:lnTo>
                    <a:lnTo>
                      <a:pt x="15429" y="8800"/>
                    </a:lnTo>
                    <a:lnTo>
                      <a:pt x="15429" y="7200"/>
                    </a:lnTo>
                    <a:lnTo>
                      <a:pt x="15429" y="6400"/>
                    </a:lnTo>
                    <a:lnTo>
                      <a:pt x="18514" y="4800"/>
                    </a:lnTo>
                    <a:lnTo>
                      <a:pt x="18514" y="3200"/>
                    </a:lnTo>
                    <a:lnTo>
                      <a:pt x="18514" y="1600"/>
                    </a:lnTo>
                    <a:lnTo>
                      <a:pt x="21600" y="800"/>
                    </a:lnTo>
                    <a:lnTo>
                      <a:pt x="9257" y="0"/>
                    </a:lnTo>
                    <a:lnTo>
                      <a:pt x="6171" y="800"/>
                    </a:lnTo>
                    <a:lnTo>
                      <a:pt x="6171" y="2400"/>
                    </a:lnTo>
                    <a:lnTo>
                      <a:pt x="3086" y="4000"/>
                    </a:lnTo>
                    <a:lnTo>
                      <a:pt x="3086" y="5600"/>
                    </a:lnTo>
                    <a:lnTo>
                      <a:pt x="3086" y="7200"/>
                    </a:lnTo>
                    <a:lnTo>
                      <a:pt x="0" y="8800"/>
                    </a:lnTo>
                    <a:lnTo>
                      <a:pt x="0" y="9600"/>
                    </a:lnTo>
                    <a:lnTo>
                      <a:pt x="0" y="11200"/>
                    </a:lnTo>
                    <a:lnTo>
                      <a:pt x="0" y="12000"/>
                    </a:lnTo>
                    <a:lnTo>
                      <a:pt x="0" y="12800"/>
                    </a:lnTo>
                    <a:lnTo>
                      <a:pt x="0" y="13600"/>
                    </a:lnTo>
                    <a:lnTo>
                      <a:pt x="0" y="14400"/>
                    </a:lnTo>
                    <a:lnTo>
                      <a:pt x="0" y="15200"/>
                    </a:lnTo>
                    <a:lnTo>
                      <a:pt x="0" y="16000"/>
                    </a:lnTo>
                    <a:lnTo>
                      <a:pt x="0" y="16000"/>
                    </a:lnTo>
                    <a:lnTo>
                      <a:pt x="0" y="16800"/>
                    </a:lnTo>
                    <a:lnTo>
                      <a:pt x="0" y="17600"/>
                    </a:lnTo>
                    <a:lnTo>
                      <a:pt x="0" y="18400"/>
                    </a:lnTo>
                    <a:lnTo>
                      <a:pt x="0" y="19200"/>
                    </a:lnTo>
                    <a:lnTo>
                      <a:pt x="3086" y="19200"/>
                    </a:lnTo>
                    <a:lnTo>
                      <a:pt x="3086" y="20000"/>
                    </a:lnTo>
                    <a:lnTo>
                      <a:pt x="3086" y="20000"/>
                    </a:lnTo>
                    <a:lnTo>
                      <a:pt x="3086" y="20000"/>
                    </a:lnTo>
                    <a:lnTo>
                      <a:pt x="6171" y="20800"/>
                    </a:lnTo>
                    <a:lnTo>
                      <a:pt x="6171" y="20800"/>
                    </a:lnTo>
                    <a:lnTo>
                      <a:pt x="6171" y="20800"/>
                    </a:lnTo>
                    <a:lnTo>
                      <a:pt x="9257" y="20800"/>
                    </a:lnTo>
                    <a:lnTo>
                      <a:pt x="9257" y="21600"/>
                    </a:lnTo>
                    <a:lnTo>
                      <a:pt x="9257" y="21600"/>
                    </a:lnTo>
                    <a:lnTo>
                      <a:pt x="15429" y="18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87" name="Shape 1387"/>
              <p:cNvSpPr/>
              <p:nvPr/>
            </p:nvSpPr>
            <p:spPr>
              <a:xfrm>
                <a:off x="2298700" y="1931987"/>
                <a:ext cx="39688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008" y="0"/>
                    </a:moveTo>
                    <a:lnTo>
                      <a:pt x="19008" y="0"/>
                    </a:lnTo>
                    <a:lnTo>
                      <a:pt x="18144" y="1440"/>
                    </a:lnTo>
                    <a:lnTo>
                      <a:pt x="16416" y="2880"/>
                    </a:lnTo>
                    <a:lnTo>
                      <a:pt x="15552" y="4320"/>
                    </a:lnTo>
                    <a:lnTo>
                      <a:pt x="13824" y="5760"/>
                    </a:lnTo>
                    <a:lnTo>
                      <a:pt x="12960" y="7200"/>
                    </a:lnTo>
                    <a:lnTo>
                      <a:pt x="11232" y="8640"/>
                    </a:lnTo>
                    <a:lnTo>
                      <a:pt x="11232" y="10080"/>
                    </a:lnTo>
                    <a:lnTo>
                      <a:pt x="10368" y="10080"/>
                    </a:lnTo>
                    <a:lnTo>
                      <a:pt x="9504" y="11520"/>
                    </a:lnTo>
                    <a:lnTo>
                      <a:pt x="8640" y="11520"/>
                    </a:lnTo>
                    <a:lnTo>
                      <a:pt x="8640" y="11520"/>
                    </a:lnTo>
                    <a:lnTo>
                      <a:pt x="7776" y="12960"/>
                    </a:lnTo>
                    <a:lnTo>
                      <a:pt x="6912" y="12960"/>
                    </a:lnTo>
                    <a:lnTo>
                      <a:pt x="6912" y="12960"/>
                    </a:lnTo>
                    <a:lnTo>
                      <a:pt x="6048" y="14400"/>
                    </a:lnTo>
                    <a:lnTo>
                      <a:pt x="5184" y="14400"/>
                    </a:lnTo>
                    <a:lnTo>
                      <a:pt x="5184" y="14400"/>
                    </a:lnTo>
                    <a:lnTo>
                      <a:pt x="4320" y="14400"/>
                    </a:lnTo>
                    <a:lnTo>
                      <a:pt x="3456" y="14400"/>
                    </a:lnTo>
                    <a:lnTo>
                      <a:pt x="3456" y="14400"/>
                    </a:lnTo>
                    <a:lnTo>
                      <a:pt x="3456" y="14400"/>
                    </a:lnTo>
                    <a:lnTo>
                      <a:pt x="2592" y="14400"/>
                    </a:lnTo>
                    <a:lnTo>
                      <a:pt x="2592" y="14400"/>
                    </a:lnTo>
                    <a:lnTo>
                      <a:pt x="2592" y="14400"/>
                    </a:lnTo>
                    <a:lnTo>
                      <a:pt x="2592" y="14400"/>
                    </a:lnTo>
                    <a:lnTo>
                      <a:pt x="2592" y="14400"/>
                    </a:lnTo>
                    <a:lnTo>
                      <a:pt x="1728" y="14400"/>
                    </a:lnTo>
                    <a:lnTo>
                      <a:pt x="1728" y="14400"/>
                    </a:lnTo>
                    <a:lnTo>
                      <a:pt x="1728" y="14400"/>
                    </a:lnTo>
                    <a:lnTo>
                      <a:pt x="1728" y="14400"/>
                    </a:lnTo>
                    <a:lnTo>
                      <a:pt x="0" y="20160"/>
                    </a:lnTo>
                    <a:lnTo>
                      <a:pt x="0" y="20160"/>
                    </a:lnTo>
                    <a:lnTo>
                      <a:pt x="864" y="20160"/>
                    </a:lnTo>
                    <a:lnTo>
                      <a:pt x="864" y="20160"/>
                    </a:lnTo>
                    <a:lnTo>
                      <a:pt x="864" y="20160"/>
                    </a:lnTo>
                    <a:lnTo>
                      <a:pt x="1728" y="20160"/>
                    </a:lnTo>
                    <a:lnTo>
                      <a:pt x="1728" y="20160"/>
                    </a:lnTo>
                    <a:lnTo>
                      <a:pt x="1728" y="21600"/>
                    </a:lnTo>
                    <a:lnTo>
                      <a:pt x="2592" y="21600"/>
                    </a:lnTo>
                    <a:lnTo>
                      <a:pt x="3456" y="21600"/>
                    </a:lnTo>
                    <a:lnTo>
                      <a:pt x="3456" y="21600"/>
                    </a:lnTo>
                    <a:lnTo>
                      <a:pt x="4320" y="20160"/>
                    </a:lnTo>
                    <a:lnTo>
                      <a:pt x="5184" y="20160"/>
                    </a:lnTo>
                    <a:lnTo>
                      <a:pt x="6048" y="20160"/>
                    </a:lnTo>
                    <a:lnTo>
                      <a:pt x="6912" y="20160"/>
                    </a:lnTo>
                    <a:lnTo>
                      <a:pt x="6912" y="20160"/>
                    </a:lnTo>
                    <a:lnTo>
                      <a:pt x="7776" y="18720"/>
                    </a:lnTo>
                    <a:lnTo>
                      <a:pt x="8640" y="18720"/>
                    </a:lnTo>
                    <a:lnTo>
                      <a:pt x="9504" y="18720"/>
                    </a:lnTo>
                    <a:lnTo>
                      <a:pt x="10368" y="17280"/>
                    </a:lnTo>
                    <a:lnTo>
                      <a:pt x="10368" y="17280"/>
                    </a:lnTo>
                    <a:lnTo>
                      <a:pt x="11232" y="15840"/>
                    </a:lnTo>
                    <a:lnTo>
                      <a:pt x="12096" y="15840"/>
                    </a:lnTo>
                    <a:lnTo>
                      <a:pt x="12960" y="14400"/>
                    </a:lnTo>
                    <a:lnTo>
                      <a:pt x="13824" y="14400"/>
                    </a:lnTo>
                    <a:lnTo>
                      <a:pt x="14688" y="12960"/>
                    </a:lnTo>
                    <a:lnTo>
                      <a:pt x="16416" y="10080"/>
                    </a:lnTo>
                    <a:lnTo>
                      <a:pt x="18144" y="8640"/>
                    </a:lnTo>
                    <a:lnTo>
                      <a:pt x="19008" y="7200"/>
                    </a:lnTo>
                    <a:lnTo>
                      <a:pt x="20736" y="5760"/>
                    </a:ln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1900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88" name="Shape 1388"/>
              <p:cNvSpPr/>
              <p:nvPr/>
            </p:nvSpPr>
            <p:spPr>
              <a:xfrm>
                <a:off x="2333625" y="1911350"/>
                <a:ext cx="36513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21600" y="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20661" y="0"/>
                    </a:lnTo>
                    <a:lnTo>
                      <a:pt x="20661" y="0"/>
                    </a:lnTo>
                    <a:lnTo>
                      <a:pt x="20661" y="0"/>
                    </a:lnTo>
                    <a:lnTo>
                      <a:pt x="19722" y="0"/>
                    </a:lnTo>
                    <a:lnTo>
                      <a:pt x="19722" y="0"/>
                    </a:lnTo>
                    <a:lnTo>
                      <a:pt x="18783" y="0"/>
                    </a:lnTo>
                    <a:lnTo>
                      <a:pt x="18783" y="0"/>
                    </a:lnTo>
                    <a:lnTo>
                      <a:pt x="17843" y="0"/>
                    </a:lnTo>
                    <a:lnTo>
                      <a:pt x="16904" y="0"/>
                    </a:lnTo>
                    <a:lnTo>
                      <a:pt x="15965" y="0"/>
                    </a:lnTo>
                    <a:lnTo>
                      <a:pt x="15965" y="0"/>
                    </a:lnTo>
                    <a:lnTo>
                      <a:pt x="15026" y="1350"/>
                    </a:lnTo>
                    <a:lnTo>
                      <a:pt x="14087" y="1350"/>
                    </a:lnTo>
                    <a:lnTo>
                      <a:pt x="14087" y="1350"/>
                    </a:lnTo>
                    <a:lnTo>
                      <a:pt x="13148" y="2700"/>
                    </a:lnTo>
                    <a:lnTo>
                      <a:pt x="12209" y="2700"/>
                    </a:lnTo>
                    <a:lnTo>
                      <a:pt x="11270" y="4050"/>
                    </a:lnTo>
                    <a:lnTo>
                      <a:pt x="11270" y="4050"/>
                    </a:lnTo>
                    <a:lnTo>
                      <a:pt x="9391" y="5400"/>
                    </a:lnTo>
                    <a:lnTo>
                      <a:pt x="8452" y="6750"/>
                    </a:lnTo>
                    <a:lnTo>
                      <a:pt x="6574" y="9450"/>
                    </a:lnTo>
                    <a:lnTo>
                      <a:pt x="5635" y="10800"/>
                    </a:lnTo>
                    <a:lnTo>
                      <a:pt x="3757" y="12150"/>
                    </a:lnTo>
                    <a:lnTo>
                      <a:pt x="2817" y="13500"/>
                    </a:lnTo>
                    <a:lnTo>
                      <a:pt x="1878" y="14850"/>
                    </a:lnTo>
                    <a:lnTo>
                      <a:pt x="0" y="17550"/>
                    </a:lnTo>
                    <a:lnTo>
                      <a:pt x="2817" y="21600"/>
                    </a:lnTo>
                    <a:lnTo>
                      <a:pt x="3757" y="20250"/>
                    </a:lnTo>
                    <a:lnTo>
                      <a:pt x="5635" y="17550"/>
                    </a:lnTo>
                    <a:lnTo>
                      <a:pt x="6574" y="16200"/>
                    </a:lnTo>
                    <a:lnTo>
                      <a:pt x="8452" y="14850"/>
                    </a:lnTo>
                    <a:lnTo>
                      <a:pt x="9391" y="13500"/>
                    </a:lnTo>
                    <a:lnTo>
                      <a:pt x="10330" y="12150"/>
                    </a:lnTo>
                    <a:lnTo>
                      <a:pt x="12209" y="10800"/>
                    </a:lnTo>
                    <a:lnTo>
                      <a:pt x="13148" y="9450"/>
                    </a:lnTo>
                    <a:lnTo>
                      <a:pt x="14087" y="8100"/>
                    </a:lnTo>
                    <a:lnTo>
                      <a:pt x="14087" y="8100"/>
                    </a:lnTo>
                    <a:lnTo>
                      <a:pt x="15026" y="6750"/>
                    </a:lnTo>
                    <a:lnTo>
                      <a:pt x="15965" y="6750"/>
                    </a:lnTo>
                    <a:lnTo>
                      <a:pt x="15965" y="6750"/>
                    </a:lnTo>
                    <a:lnTo>
                      <a:pt x="16904" y="6750"/>
                    </a:lnTo>
                    <a:lnTo>
                      <a:pt x="16904" y="5400"/>
                    </a:lnTo>
                    <a:lnTo>
                      <a:pt x="17843" y="5400"/>
                    </a:lnTo>
                    <a:lnTo>
                      <a:pt x="17843" y="5400"/>
                    </a:lnTo>
                    <a:lnTo>
                      <a:pt x="18783" y="5400"/>
                    </a:lnTo>
                    <a:lnTo>
                      <a:pt x="18783" y="5400"/>
                    </a:lnTo>
                    <a:lnTo>
                      <a:pt x="18783" y="5400"/>
                    </a:lnTo>
                    <a:lnTo>
                      <a:pt x="18783" y="5400"/>
                    </a:lnTo>
                    <a:lnTo>
                      <a:pt x="19722" y="5400"/>
                    </a:lnTo>
                    <a:lnTo>
                      <a:pt x="19722" y="5400"/>
                    </a:lnTo>
                    <a:lnTo>
                      <a:pt x="19722" y="5400"/>
                    </a:lnTo>
                    <a:lnTo>
                      <a:pt x="19722" y="5400"/>
                    </a:lnTo>
                    <a:lnTo>
                      <a:pt x="19722" y="5400"/>
                    </a:lnTo>
                    <a:lnTo>
                      <a:pt x="19722" y="5400"/>
                    </a:lnTo>
                    <a:lnTo>
                      <a:pt x="19722" y="5400"/>
                    </a:lnTo>
                    <a:lnTo>
                      <a:pt x="19722" y="54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89" name="Shape 1389"/>
              <p:cNvSpPr/>
              <p:nvPr/>
            </p:nvSpPr>
            <p:spPr>
              <a:xfrm>
                <a:off x="2365375" y="1911350"/>
                <a:ext cx="1111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343" y="21600"/>
                    </a:moveTo>
                    <a:lnTo>
                      <a:pt x="12343" y="21600"/>
                    </a:lnTo>
                    <a:lnTo>
                      <a:pt x="12343" y="20800"/>
                    </a:lnTo>
                    <a:lnTo>
                      <a:pt x="15429" y="19200"/>
                    </a:lnTo>
                    <a:lnTo>
                      <a:pt x="15429" y="17600"/>
                    </a:lnTo>
                    <a:lnTo>
                      <a:pt x="15429" y="16000"/>
                    </a:lnTo>
                    <a:lnTo>
                      <a:pt x="18514" y="14400"/>
                    </a:lnTo>
                    <a:lnTo>
                      <a:pt x="18514" y="12800"/>
                    </a:lnTo>
                    <a:lnTo>
                      <a:pt x="18514" y="11200"/>
                    </a:lnTo>
                    <a:lnTo>
                      <a:pt x="21600" y="10400"/>
                    </a:lnTo>
                    <a:lnTo>
                      <a:pt x="21600" y="9600"/>
                    </a:lnTo>
                    <a:lnTo>
                      <a:pt x="21600" y="8800"/>
                    </a:lnTo>
                    <a:lnTo>
                      <a:pt x="21600" y="8000"/>
                    </a:lnTo>
                    <a:lnTo>
                      <a:pt x="21600" y="7200"/>
                    </a:lnTo>
                    <a:lnTo>
                      <a:pt x="21600" y="6400"/>
                    </a:lnTo>
                    <a:lnTo>
                      <a:pt x="21600" y="5600"/>
                    </a:lnTo>
                    <a:lnTo>
                      <a:pt x="21600" y="5600"/>
                    </a:lnTo>
                    <a:lnTo>
                      <a:pt x="18514" y="4800"/>
                    </a:lnTo>
                    <a:lnTo>
                      <a:pt x="18514" y="4000"/>
                    </a:lnTo>
                    <a:lnTo>
                      <a:pt x="18514" y="3200"/>
                    </a:lnTo>
                    <a:lnTo>
                      <a:pt x="18514" y="2400"/>
                    </a:lnTo>
                    <a:lnTo>
                      <a:pt x="18514" y="2400"/>
                    </a:lnTo>
                    <a:lnTo>
                      <a:pt x="15429" y="1600"/>
                    </a:lnTo>
                    <a:lnTo>
                      <a:pt x="15429" y="1600"/>
                    </a:lnTo>
                    <a:lnTo>
                      <a:pt x="15429" y="1600"/>
                    </a:lnTo>
                    <a:lnTo>
                      <a:pt x="15429" y="1600"/>
                    </a:lnTo>
                    <a:lnTo>
                      <a:pt x="12343" y="800"/>
                    </a:lnTo>
                    <a:lnTo>
                      <a:pt x="12343" y="800"/>
                    </a:lnTo>
                    <a:lnTo>
                      <a:pt x="12343" y="800"/>
                    </a:lnTo>
                    <a:lnTo>
                      <a:pt x="9257" y="0"/>
                    </a:lnTo>
                    <a:lnTo>
                      <a:pt x="3086" y="3200"/>
                    </a:lnTo>
                    <a:lnTo>
                      <a:pt x="3086" y="3200"/>
                    </a:lnTo>
                    <a:lnTo>
                      <a:pt x="3086" y="3200"/>
                    </a:lnTo>
                    <a:lnTo>
                      <a:pt x="3086" y="3200"/>
                    </a:lnTo>
                    <a:lnTo>
                      <a:pt x="3086" y="3200"/>
                    </a:lnTo>
                    <a:lnTo>
                      <a:pt x="3086" y="4000"/>
                    </a:lnTo>
                    <a:lnTo>
                      <a:pt x="6171" y="4000"/>
                    </a:lnTo>
                    <a:lnTo>
                      <a:pt x="6171" y="4000"/>
                    </a:lnTo>
                    <a:lnTo>
                      <a:pt x="6171" y="4000"/>
                    </a:lnTo>
                    <a:lnTo>
                      <a:pt x="6171" y="4000"/>
                    </a:lnTo>
                    <a:lnTo>
                      <a:pt x="6171" y="4800"/>
                    </a:lnTo>
                    <a:lnTo>
                      <a:pt x="6171" y="4800"/>
                    </a:lnTo>
                    <a:lnTo>
                      <a:pt x="6171" y="4800"/>
                    </a:lnTo>
                    <a:lnTo>
                      <a:pt x="6171" y="5600"/>
                    </a:lnTo>
                    <a:lnTo>
                      <a:pt x="6171" y="6400"/>
                    </a:lnTo>
                    <a:lnTo>
                      <a:pt x="6171" y="6400"/>
                    </a:lnTo>
                    <a:lnTo>
                      <a:pt x="6171" y="7200"/>
                    </a:lnTo>
                    <a:lnTo>
                      <a:pt x="6171" y="8000"/>
                    </a:lnTo>
                    <a:lnTo>
                      <a:pt x="6171" y="8800"/>
                    </a:lnTo>
                    <a:lnTo>
                      <a:pt x="6171" y="8800"/>
                    </a:lnTo>
                    <a:lnTo>
                      <a:pt x="6171" y="9600"/>
                    </a:lnTo>
                    <a:lnTo>
                      <a:pt x="6171" y="11200"/>
                    </a:lnTo>
                    <a:lnTo>
                      <a:pt x="6171" y="12800"/>
                    </a:lnTo>
                    <a:lnTo>
                      <a:pt x="6171" y="14400"/>
                    </a:lnTo>
                    <a:lnTo>
                      <a:pt x="3086" y="15200"/>
                    </a:lnTo>
                    <a:lnTo>
                      <a:pt x="3086" y="16800"/>
                    </a:lnTo>
                    <a:lnTo>
                      <a:pt x="3086" y="18400"/>
                    </a:lnTo>
                    <a:lnTo>
                      <a:pt x="0" y="200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12343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90" name="Shape 1390"/>
              <p:cNvSpPr/>
              <p:nvPr/>
            </p:nvSpPr>
            <p:spPr>
              <a:xfrm>
                <a:off x="2360612" y="1954212"/>
                <a:ext cx="1111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514" y="18400"/>
                    </a:moveTo>
                    <a:lnTo>
                      <a:pt x="18514" y="18400"/>
                    </a:lnTo>
                    <a:lnTo>
                      <a:pt x="15429" y="18400"/>
                    </a:lnTo>
                    <a:lnTo>
                      <a:pt x="15429" y="18400"/>
                    </a:lnTo>
                    <a:lnTo>
                      <a:pt x="15429" y="18400"/>
                    </a:lnTo>
                    <a:lnTo>
                      <a:pt x="15429" y="18400"/>
                    </a:lnTo>
                    <a:lnTo>
                      <a:pt x="15429" y="18400"/>
                    </a:lnTo>
                    <a:lnTo>
                      <a:pt x="15429" y="18400"/>
                    </a:lnTo>
                    <a:lnTo>
                      <a:pt x="15429" y="17600"/>
                    </a:lnTo>
                    <a:lnTo>
                      <a:pt x="15429" y="17600"/>
                    </a:lnTo>
                    <a:lnTo>
                      <a:pt x="15429" y="17600"/>
                    </a:lnTo>
                    <a:lnTo>
                      <a:pt x="15429" y="17600"/>
                    </a:lnTo>
                    <a:lnTo>
                      <a:pt x="12343" y="16800"/>
                    </a:lnTo>
                    <a:lnTo>
                      <a:pt x="12343" y="16800"/>
                    </a:lnTo>
                    <a:lnTo>
                      <a:pt x="12343" y="16000"/>
                    </a:lnTo>
                    <a:lnTo>
                      <a:pt x="12343" y="16000"/>
                    </a:lnTo>
                    <a:lnTo>
                      <a:pt x="12343" y="15200"/>
                    </a:lnTo>
                    <a:lnTo>
                      <a:pt x="12343" y="14400"/>
                    </a:lnTo>
                    <a:lnTo>
                      <a:pt x="12343" y="13600"/>
                    </a:lnTo>
                    <a:lnTo>
                      <a:pt x="12343" y="13600"/>
                    </a:lnTo>
                    <a:lnTo>
                      <a:pt x="12343" y="12800"/>
                    </a:lnTo>
                    <a:lnTo>
                      <a:pt x="12343" y="12000"/>
                    </a:lnTo>
                    <a:lnTo>
                      <a:pt x="12343" y="11200"/>
                    </a:lnTo>
                    <a:lnTo>
                      <a:pt x="15429" y="10400"/>
                    </a:lnTo>
                    <a:lnTo>
                      <a:pt x="15429" y="9600"/>
                    </a:lnTo>
                    <a:lnTo>
                      <a:pt x="15429" y="8800"/>
                    </a:lnTo>
                    <a:lnTo>
                      <a:pt x="15429" y="8000"/>
                    </a:lnTo>
                    <a:lnTo>
                      <a:pt x="15429" y="6400"/>
                    </a:lnTo>
                    <a:lnTo>
                      <a:pt x="18514" y="4800"/>
                    </a:lnTo>
                    <a:lnTo>
                      <a:pt x="18514" y="3200"/>
                    </a:lnTo>
                    <a:lnTo>
                      <a:pt x="21600" y="1600"/>
                    </a:lnTo>
                    <a:lnTo>
                      <a:pt x="21600" y="0"/>
                    </a:lnTo>
                    <a:lnTo>
                      <a:pt x="9257" y="0"/>
                    </a:lnTo>
                    <a:lnTo>
                      <a:pt x="6171" y="800"/>
                    </a:lnTo>
                    <a:lnTo>
                      <a:pt x="6171" y="2400"/>
                    </a:lnTo>
                    <a:lnTo>
                      <a:pt x="6171" y="4000"/>
                    </a:lnTo>
                    <a:lnTo>
                      <a:pt x="3086" y="5600"/>
                    </a:lnTo>
                    <a:lnTo>
                      <a:pt x="3086" y="7200"/>
                    </a:lnTo>
                    <a:lnTo>
                      <a:pt x="3086" y="8800"/>
                    </a:lnTo>
                    <a:lnTo>
                      <a:pt x="0" y="9600"/>
                    </a:lnTo>
                    <a:lnTo>
                      <a:pt x="0" y="10400"/>
                    </a:lnTo>
                    <a:lnTo>
                      <a:pt x="0" y="11200"/>
                    </a:lnTo>
                    <a:lnTo>
                      <a:pt x="0" y="12000"/>
                    </a:lnTo>
                    <a:lnTo>
                      <a:pt x="0" y="12000"/>
                    </a:lnTo>
                    <a:lnTo>
                      <a:pt x="0" y="12800"/>
                    </a:lnTo>
                    <a:lnTo>
                      <a:pt x="0" y="13600"/>
                    </a:lnTo>
                    <a:lnTo>
                      <a:pt x="0" y="14400"/>
                    </a:lnTo>
                    <a:lnTo>
                      <a:pt x="0" y="15200"/>
                    </a:lnTo>
                    <a:lnTo>
                      <a:pt x="0" y="16000"/>
                    </a:lnTo>
                    <a:lnTo>
                      <a:pt x="0" y="16800"/>
                    </a:lnTo>
                    <a:lnTo>
                      <a:pt x="0" y="16800"/>
                    </a:lnTo>
                    <a:lnTo>
                      <a:pt x="0" y="17600"/>
                    </a:lnTo>
                    <a:lnTo>
                      <a:pt x="0" y="18400"/>
                    </a:lnTo>
                    <a:lnTo>
                      <a:pt x="3086" y="19200"/>
                    </a:lnTo>
                    <a:lnTo>
                      <a:pt x="3086" y="19200"/>
                    </a:lnTo>
                    <a:lnTo>
                      <a:pt x="3086" y="20000"/>
                    </a:lnTo>
                    <a:lnTo>
                      <a:pt x="3086" y="20000"/>
                    </a:lnTo>
                    <a:lnTo>
                      <a:pt x="6171" y="20000"/>
                    </a:lnTo>
                    <a:lnTo>
                      <a:pt x="6171" y="20800"/>
                    </a:lnTo>
                    <a:lnTo>
                      <a:pt x="6171" y="20800"/>
                    </a:lnTo>
                    <a:lnTo>
                      <a:pt x="9257" y="20800"/>
                    </a:lnTo>
                    <a:lnTo>
                      <a:pt x="9257" y="20800"/>
                    </a:lnTo>
                    <a:lnTo>
                      <a:pt x="9257" y="21600"/>
                    </a:lnTo>
                    <a:lnTo>
                      <a:pt x="9257" y="21600"/>
                    </a:lnTo>
                    <a:lnTo>
                      <a:pt x="18514" y="18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91" name="Shape 1391"/>
              <p:cNvSpPr/>
              <p:nvPr/>
            </p:nvSpPr>
            <p:spPr>
              <a:xfrm>
                <a:off x="2365375" y="1973262"/>
                <a:ext cx="39688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872" y="0"/>
                    </a:moveTo>
                    <a:lnTo>
                      <a:pt x="19872" y="0"/>
                    </a:lnTo>
                    <a:lnTo>
                      <a:pt x="18144" y="2700"/>
                    </a:lnTo>
                    <a:lnTo>
                      <a:pt x="16416" y="4050"/>
                    </a:lnTo>
                    <a:lnTo>
                      <a:pt x="15552" y="5400"/>
                    </a:lnTo>
                    <a:lnTo>
                      <a:pt x="13824" y="6750"/>
                    </a:lnTo>
                    <a:lnTo>
                      <a:pt x="12096" y="8100"/>
                    </a:lnTo>
                    <a:lnTo>
                      <a:pt x="11232" y="9450"/>
                    </a:lnTo>
                    <a:lnTo>
                      <a:pt x="9504" y="10800"/>
                    </a:lnTo>
                    <a:lnTo>
                      <a:pt x="8640" y="12150"/>
                    </a:lnTo>
                    <a:lnTo>
                      <a:pt x="7776" y="13500"/>
                    </a:lnTo>
                    <a:lnTo>
                      <a:pt x="6912" y="13500"/>
                    </a:lnTo>
                    <a:lnTo>
                      <a:pt x="6912" y="13500"/>
                    </a:lnTo>
                    <a:lnTo>
                      <a:pt x="6048" y="13500"/>
                    </a:lnTo>
                    <a:lnTo>
                      <a:pt x="6048" y="14850"/>
                    </a:lnTo>
                    <a:lnTo>
                      <a:pt x="5184" y="14850"/>
                    </a:lnTo>
                    <a:lnTo>
                      <a:pt x="5184" y="14850"/>
                    </a:lnTo>
                    <a:lnTo>
                      <a:pt x="4320" y="14850"/>
                    </a:lnTo>
                    <a:lnTo>
                      <a:pt x="4320" y="14850"/>
                    </a:lnTo>
                    <a:lnTo>
                      <a:pt x="3456" y="14850"/>
                    </a:lnTo>
                    <a:lnTo>
                      <a:pt x="3456" y="14850"/>
                    </a:lnTo>
                    <a:lnTo>
                      <a:pt x="2592" y="14850"/>
                    </a:lnTo>
                    <a:lnTo>
                      <a:pt x="2592" y="14850"/>
                    </a:lnTo>
                    <a:lnTo>
                      <a:pt x="2592" y="14850"/>
                    </a:lnTo>
                    <a:lnTo>
                      <a:pt x="2592" y="14850"/>
                    </a:lnTo>
                    <a:lnTo>
                      <a:pt x="2592" y="14850"/>
                    </a:lnTo>
                    <a:lnTo>
                      <a:pt x="2592" y="14850"/>
                    </a:lnTo>
                    <a:lnTo>
                      <a:pt x="2592" y="14850"/>
                    </a:lnTo>
                    <a:lnTo>
                      <a:pt x="2592" y="14850"/>
                    </a:lnTo>
                    <a:lnTo>
                      <a:pt x="2592" y="14850"/>
                    </a:lnTo>
                    <a:lnTo>
                      <a:pt x="0" y="20250"/>
                    </a:lnTo>
                    <a:lnTo>
                      <a:pt x="864" y="20250"/>
                    </a:lnTo>
                    <a:lnTo>
                      <a:pt x="864" y="20250"/>
                    </a:lnTo>
                    <a:lnTo>
                      <a:pt x="864" y="20250"/>
                    </a:lnTo>
                    <a:lnTo>
                      <a:pt x="1728" y="20250"/>
                    </a:lnTo>
                    <a:lnTo>
                      <a:pt x="1728" y="20250"/>
                    </a:lnTo>
                    <a:lnTo>
                      <a:pt x="1728" y="21600"/>
                    </a:lnTo>
                    <a:lnTo>
                      <a:pt x="2592" y="21600"/>
                    </a:lnTo>
                    <a:lnTo>
                      <a:pt x="2592" y="21600"/>
                    </a:lnTo>
                    <a:lnTo>
                      <a:pt x="3456" y="21600"/>
                    </a:lnTo>
                    <a:lnTo>
                      <a:pt x="4320" y="21600"/>
                    </a:lnTo>
                    <a:lnTo>
                      <a:pt x="4320" y="21600"/>
                    </a:lnTo>
                    <a:lnTo>
                      <a:pt x="5184" y="20250"/>
                    </a:lnTo>
                    <a:lnTo>
                      <a:pt x="6048" y="20250"/>
                    </a:lnTo>
                    <a:lnTo>
                      <a:pt x="6912" y="20250"/>
                    </a:lnTo>
                    <a:lnTo>
                      <a:pt x="6912" y="20250"/>
                    </a:lnTo>
                    <a:lnTo>
                      <a:pt x="7776" y="18900"/>
                    </a:lnTo>
                    <a:lnTo>
                      <a:pt x="8640" y="18900"/>
                    </a:lnTo>
                    <a:lnTo>
                      <a:pt x="8640" y="18900"/>
                    </a:lnTo>
                    <a:lnTo>
                      <a:pt x="9504" y="17550"/>
                    </a:lnTo>
                    <a:lnTo>
                      <a:pt x="10368" y="17550"/>
                    </a:lnTo>
                    <a:lnTo>
                      <a:pt x="12096" y="16200"/>
                    </a:lnTo>
                    <a:lnTo>
                      <a:pt x="12960" y="14850"/>
                    </a:lnTo>
                    <a:lnTo>
                      <a:pt x="14688" y="13500"/>
                    </a:lnTo>
                    <a:lnTo>
                      <a:pt x="15552" y="12150"/>
                    </a:lnTo>
                    <a:lnTo>
                      <a:pt x="17280" y="10800"/>
                    </a:lnTo>
                    <a:lnTo>
                      <a:pt x="19008" y="8100"/>
                    </a:lnTo>
                    <a:lnTo>
                      <a:pt x="19872" y="675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1987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92" name="Shape 1392"/>
              <p:cNvSpPr/>
              <p:nvPr/>
            </p:nvSpPr>
            <p:spPr>
              <a:xfrm>
                <a:off x="2401887" y="1966912"/>
                <a:ext cx="28576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8100"/>
                    </a:moveTo>
                    <a:lnTo>
                      <a:pt x="21600" y="8100"/>
                    </a:lnTo>
                    <a:lnTo>
                      <a:pt x="19200" y="5400"/>
                    </a:lnTo>
                    <a:lnTo>
                      <a:pt x="18000" y="5400"/>
                    </a:lnTo>
                    <a:lnTo>
                      <a:pt x="18000" y="2700"/>
                    </a:lnTo>
                    <a:lnTo>
                      <a:pt x="16800" y="2700"/>
                    </a:lnTo>
                    <a:lnTo>
                      <a:pt x="16800" y="2700"/>
                    </a:lnTo>
                    <a:lnTo>
                      <a:pt x="16800" y="2700"/>
                    </a:lnTo>
                    <a:lnTo>
                      <a:pt x="15600" y="2700"/>
                    </a:lnTo>
                    <a:lnTo>
                      <a:pt x="15600" y="2700"/>
                    </a:lnTo>
                    <a:lnTo>
                      <a:pt x="14400" y="2700"/>
                    </a:lnTo>
                    <a:lnTo>
                      <a:pt x="13200" y="2700"/>
                    </a:lnTo>
                    <a:lnTo>
                      <a:pt x="13200" y="0"/>
                    </a:lnTo>
                    <a:lnTo>
                      <a:pt x="12000" y="0"/>
                    </a:lnTo>
                    <a:lnTo>
                      <a:pt x="12000" y="0"/>
                    </a:lnTo>
                    <a:lnTo>
                      <a:pt x="10800" y="2700"/>
                    </a:lnTo>
                    <a:lnTo>
                      <a:pt x="9600" y="2700"/>
                    </a:lnTo>
                    <a:lnTo>
                      <a:pt x="9600" y="2700"/>
                    </a:lnTo>
                    <a:lnTo>
                      <a:pt x="8400" y="2700"/>
                    </a:lnTo>
                    <a:lnTo>
                      <a:pt x="7200" y="2700"/>
                    </a:lnTo>
                    <a:lnTo>
                      <a:pt x="7200" y="2700"/>
                    </a:lnTo>
                    <a:lnTo>
                      <a:pt x="6000" y="5400"/>
                    </a:lnTo>
                    <a:lnTo>
                      <a:pt x="4800" y="5400"/>
                    </a:lnTo>
                    <a:lnTo>
                      <a:pt x="3600" y="5400"/>
                    </a:lnTo>
                    <a:lnTo>
                      <a:pt x="3600" y="8100"/>
                    </a:lnTo>
                    <a:lnTo>
                      <a:pt x="2400" y="8100"/>
                    </a:lnTo>
                    <a:lnTo>
                      <a:pt x="1200" y="10800"/>
                    </a:lnTo>
                    <a:lnTo>
                      <a:pt x="0" y="10800"/>
                    </a:lnTo>
                    <a:lnTo>
                      <a:pt x="2400" y="21600"/>
                    </a:lnTo>
                    <a:lnTo>
                      <a:pt x="3600" y="18900"/>
                    </a:lnTo>
                    <a:lnTo>
                      <a:pt x="4800" y="18900"/>
                    </a:lnTo>
                    <a:lnTo>
                      <a:pt x="4800" y="18900"/>
                    </a:lnTo>
                    <a:lnTo>
                      <a:pt x="6000" y="16200"/>
                    </a:lnTo>
                    <a:lnTo>
                      <a:pt x="7200" y="16200"/>
                    </a:lnTo>
                    <a:lnTo>
                      <a:pt x="8400" y="16200"/>
                    </a:lnTo>
                    <a:lnTo>
                      <a:pt x="8400" y="13500"/>
                    </a:lnTo>
                    <a:lnTo>
                      <a:pt x="9600" y="13500"/>
                    </a:lnTo>
                    <a:lnTo>
                      <a:pt x="9600" y="13500"/>
                    </a:lnTo>
                    <a:lnTo>
                      <a:pt x="10800" y="13500"/>
                    </a:lnTo>
                    <a:lnTo>
                      <a:pt x="10800" y="13500"/>
                    </a:lnTo>
                    <a:lnTo>
                      <a:pt x="12000" y="13500"/>
                    </a:lnTo>
                    <a:lnTo>
                      <a:pt x="12000" y="13500"/>
                    </a:lnTo>
                    <a:lnTo>
                      <a:pt x="12000" y="13500"/>
                    </a:lnTo>
                    <a:lnTo>
                      <a:pt x="13200" y="13500"/>
                    </a:lnTo>
                    <a:lnTo>
                      <a:pt x="13200" y="13500"/>
                    </a:lnTo>
                    <a:lnTo>
                      <a:pt x="13200" y="13500"/>
                    </a:lnTo>
                    <a:lnTo>
                      <a:pt x="14400" y="13500"/>
                    </a:lnTo>
                    <a:lnTo>
                      <a:pt x="14400" y="13500"/>
                    </a:lnTo>
                    <a:lnTo>
                      <a:pt x="14400" y="13500"/>
                    </a:lnTo>
                    <a:lnTo>
                      <a:pt x="15600" y="13500"/>
                    </a:lnTo>
                    <a:lnTo>
                      <a:pt x="15600" y="13500"/>
                    </a:lnTo>
                    <a:lnTo>
                      <a:pt x="15600" y="13500"/>
                    </a:lnTo>
                    <a:lnTo>
                      <a:pt x="15600" y="16200"/>
                    </a:lnTo>
                    <a:lnTo>
                      <a:pt x="16800" y="16200"/>
                    </a:lnTo>
                    <a:lnTo>
                      <a:pt x="19200" y="18900"/>
                    </a:lnTo>
                    <a:lnTo>
                      <a:pt x="19200" y="18900"/>
                    </a:lnTo>
                    <a:lnTo>
                      <a:pt x="21600" y="81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93" name="Shape 1393"/>
              <p:cNvSpPr/>
              <p:nvPr/>
            </p:nvSpPr>
            <p:spPr>
              <a:xfrm>
                <a:off x="2427287" y="1971675"/>
                <a:ext cx="14288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400"/>
                    </a:moveTo>
                    <a:lnTo>
                      <a:pt x="21600" y="20400"/>
                    </a:lnTo>
                    <a:lnTo>
                      <a:pt x="21600" y="18000"/>
                    </a:lnTo>
                    <a:lnTo>
                      <a:pt x="19200" y="15600"/>
                    </a:lnTo>
                    <a:lnTo>
                      <a:pt x="19200" y="14400"/>
                    </a:lnTo>
                    <a:lnTo>
                      <a:pt x="19200" y="12000"/>
                    </a:lnTo>
                    <a:lnTo>
                      <a:pt x="16800" y="10800"/>
                    </a:lnTo>
                    <a:lnTo>
                      <a:pt x="16800" y="9600"/>
                    </a:lnTo>
                    <a:lnTo>
                      <a:pt x="14400" y="8400"/>
                    </a:lnTo>
                    <a:lnTo>
                      <a:pt x="14400" y="7200"/>
                    </a:lnTo>
                    <a:lnTo>
                      <a:pt x="14400" y="6000"/>
                    </a:lnTo>
                    <a:lnTo>
                      <a:pt x="12000" y="4800"/>
                    </a:lnTo>
                    <a:lnTo>
                      <a:pt x="12000" y="4800"/>
                    </a:lnTo>
                    <a:lnTo>
                      <a:pt x="12000" y="3600"/>
                    </a:lnTo>
                    <a:lnTo>
                      <a:pt x="9600" y="3600"/>
                    </a:lnTo>
                    <a:lnTo>
                      <a:pt x="9600" y="2400"/>
                    </a:lnTo>
                    <a:lnTo>
                      <a:pt x="9600" y="2400"/>
                    </a:lnTo>
                    <a:lnTo>
                      <a:pt x="7200" y="1200"/>
                    </a:lnTo>
                    <a:lnTo>
                      <a:pt x="7200" y="1200"/>
                    </a:lnTo>
                    <a:lnTo>
                      <a:pt x="7200" y="120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0" y="4800"/>
                    </a:lnTo>
                    <a:lnTo>
                      <a:pt x="0" y="4800"/>
                    </a:lnTo>
                    <a:lnTo>
                      <a:pt x="0" y="4800"/>
                    </a:lnTo>
                    <a:lnTo>
                      <a:pt x="0" y="4800"/>
                    </a:lnTo>
                    <a:lnTo>
                      <a:pt x="0" y="4800"/>
                    </a:lnTo>
                    <a:lnTo>
                      <a:pt x="0" y="4800"/>
                    </a:lnTo>
                    <a:lnTo>
                      <a:pt x="2400" y="6000"/>
                    </a:lnTo>
                    <a:lnTo>
                      <a:pt x="2400" y="6000"/>
                    </a:lnTo>
                    <a:lnTo>
                      <a:pt x="2400" y="6000"/>
                    </a:lnTo>
                    <a:lnTo>
                      <a:pt x="2400" y="7200"/>
                    </a:lnTo>
                    <a:lnTo>
                      <a:pt x="2400" y="7200"/>
                    </a:lnTo>
                    <a:lnTo>
                      <a:pt x="4800" y="8400"/>
                    </a:lnTo>
                    <a:lnTo>
                      <a:pt x="4800" y="8400"/>
                    </a:lnTo>
                    <a:lnTo>
                      <a:pt x="4800" y="9600"/>
                    </a:lnTo>
                    <a:lnTo>
                      <a:pt x="7200" y="10800"/>
                    </a:lnTo>
                    <a:lnTo>
                      <a:pt x="7200" y="13200"/>
                    </a:lnTo>
                    <a:lnTo>
                      <a:pt x="9600" y="14400"/>
                    </a:lnTo>
                    <a:lnTo>
                      <a:pt x="9600" y="15600"/>
                    </a:lnTo>
                    <a:lnTo>
                      <a:pt x="9600" y="16800"/>
                    </a:lnTo>
                    <a:lnTo>
                      <a:pt x="12000" y="19200"/>
                    </a:lnTo>
                    <a:lnTo>
                      <a:pt x="12000" y="21600"/>
                    </a:lnTo>
                    <a:lnTo>
                      <a:pt x="12000" y="21600"/>
                    </a:lnTo>
                    <a:lnTo>
                      <a:pt x="21600" y="20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94" name="Shape 1394"/>
              <p:cNvSpPr/>
              <p:nvPr/>
            </p:nvSpPr>
            <p:spPr>
              <a:xfrm>
                <a:off x="2435225" y="1998662"/>
                <a:ext cx="22225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840"/>
                    </a:moveTo>
                    <a:lnTo>
                      <a:pt x="21600" y="15840"/>
                    </a:lnTo>
                    <a:lnTo>
                      <a:pt x="20057" y="14400"/>
                    </a:lnTo>
                    <a:lnTo>
                      <a:pt x="18514" y="12960"/>
                    </a:lnTo>
                    <a:lnTo>
                      <a:pt x="16971" y="11520"/>
                    </a:lnTo>
                    <a:lnTo>
                      <a:pt x="15429" y="11520"/>
                    </a:lnTo>
                    <a:lnTo>
                      <a:pt x="13886" y="10080"/>
                    </a:lnTo>
                    <a:lnTo>
                      <a:pt x="13886" y="8640"/>
                    </a:lnTo>
                    <a:lnTo>
                      <a:pt x="12343" y="8640"/>
                    </a:lnTo>
                    <a:lnTo>
                      <a:pt x="10800" y="7200"/>
                    </a:lnTo>
                    <a:lnTo>
                      <a:pt x="10800" y="5760"/>
                    </a:lnTo>
                    <a:lnTo>
                      <a:pt x="9257" y="5760"/>
                    </a:lnTo>
                    <a:lnTo>
                      <a:pt x="9257" y="4320"/>
                    </a:lnTo>
                    <a:lnTo>
                      <a:pt x="7714" y="2880"/>
                    </a:lnTo>
                    <a:lnTo>
                      <a:pt x="7714" y="2880"/>
                    </a:lnTo>
                    <a:lnTo>
                      <a:pt x="7714" y="1440"/>
                    </a:lnTo>
                    <a:lnTo>
                      <a:pt x="7714" y="0"/>
                    </a:lnTo>
                    <a:lnTo>
                      <a:pt x="6171" y="0"/>
                    </a:lnTo>
                    <a:lnTo>
                      <a:pt x="0" y="1440"/>
                    </a:lnTo>
                    <a:lnTo>
                      <a:pt x="1543" y="2880"/>
                    </a:lnTo>
                    <a:lnTo>
                      <a:pt x="1543" y="4320"/>
                    </a:lnTo>
                    <a:lnTo>
                      <a:pt x="1543" y="5760"/>
                    </a:lnTo>
                    <a:lnTo>
                      <a:pt x="3086" y="7200"/>
                    </a:lnTo>
                    <a:lnTo>
                      <a:pt x="3086" y="7200"/>
                    </a:lnTo>
                    <a:lnTo>
                      <a:pt x="4629" y="8640"/>
                    </a:lnTo>
                    <a:lnTo>
                      <a:pt x="4629" y="10080"/>
                    </a:lnTo>
                    <a:lnTo>
                      <a:pt x="6171" y="11520"/>
                    </a:lnTo>
                    <a:lnTo>
                      <a:pt x="7714" y="11520"/>
                    </a:lnTo>
                    <a:lnTo>
                      <a:pt x="9257" y="12960"/>
                    </a:lnTo>
                    <a:lnTo>
                      <a:pt x="9257" y="14400"/>
                    </a:lnTo>
                    <a:lnTo>
                      <a:pt x="10800" y="15840"/>
                    </a:lnTo>
                    <a:lnTo>
                      <a:pt x="12343" y="17280"/>
                    </a:lnTo>
                    <a:lnTo>
                      <a:pt x="13886" y="18720"/>
                    </a:lnTo>
                    <a:lnTo>
                      <a:pt x="16971" y="20160"/>
                    </a:lnTo>
                    <a:lnTo>
                      <a:pt x="18514" y="21600"/>
                    </a:lnTo>
                    <a:lnTo>
                      <a:pt x="18514" y="21600"/>
                    </a:lnTo>
                    <a:lnTo>
                      <a:pt x="21600" y="158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95" name="Shape 1395"/>
              <p:cNvSpPr/>
              <p:nvPr/>
            </p:nvSpPr>
            <p:spPr>
              <a:xfrm>
                <a:off x="2454275" y="2016125"/>
                <a:ext cx="55563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486"/>
                    </a:moveTo>
                    <a:lnTo>
                      <a:pt x="20983" y="17486"/>
                    </a:lnTo>
                    <a:lnTo>
                      <a:pt x="20366" y="16457"/>
                    </a:lnTo>
                    <a:lnTo>
                      <a:pt x="19131" y="15429"/>
                    </a:lnTo>
                    <a:lnTo>
                      <a:pt x="17897" y="14400"/>
                    </a:lnTo>
                    <a:lnTo>
                      <a:pt x="16663" y="13371"/>
                    </a:lnTo>
                    <a:lnTo>
                      <a:pt x="15429" y="12343"/>
                    </a:lnTo>
                    <a:lnTo>
                      <a:pt x="13577" y="11314"/>
                    </a:lnTo>
                    <a:lnTo>
                      <a:pt x="11726" y="10286"/>
                    </a:lnTo>
                    <a:lnTo>
                      <a:pt x="10491" y="9257"/>
                    </a:lnTo>
                    <a:lnTo>
                      <a:pt x="8640" y="7200"/>
                    </a:lnTo>
                    <a:lnTo>
                      <a:pt x="7406" y="6171"/>
                    </a:lnTo>
                    <a:lnTo>
                      <a:pt x="6171" y="5143"/>
                    </a:lnTo>
                    <a:lnTo>
                      <a:pt x="4937" y="4114"/>
                    </a:lnTo>
                    <a:lnTo>
                      <a:pt x="4320" y="3086"/>
                    </a:lnTo>
                    <a:lnTo>
                      <a:pt x="3703" y="3086"/>
                    </a:lnTo>
                    <a:lnTo>
                      <a:pt x="3086" y="2057"/>
                    </a:lnTo>
                    <a:lnTo>
                      <a:pt x="3086" y="2057"/>
                    </a:lnTo>
                    <a:lnTo>
                      <a:pt x="2469" y="1029"/>
                    </a:lnTo>
                    <a:lnTo>
                      <a:pt x="1851" y="1029"/>
                    </a:lnTo>
                    <a:lnTo>
                      <a:pt x="1234" y="0"/>
                    </a:lnTo>
                    <a:lnTo>
                      <a:pt x="0" y="4114"/>
                    </a:lnTo>
                    <a:lnTo>
                      <a:pt x="0" y="4114"/>
                    </a:lnTo>
                    <a:lnTo>
                      <a:pt x="617" y="5143"/>
                    </a:lnTo>
                    <a:lnTo>
                      <a:pt x="1234" y="5143"/>
                    </a:lnTo>
                    <a:lnTo>
                      <a:pt x="1851" y="6171"/>
                    </a:lnTo>
                    <a:lnTo>
                      <a:pt x="2469" y="7200"/>
                    </a:lnTo>
                    <a:lnTo>
                      <a:pt x="3086" y="7200"/>
                    </a:lnTo>
                    <a:lnTo>
                      <a:pt x="3703" y="8229"/>
                    </a:lnTo>
                    <a:lnTo>
                      <a:pt x="4320" y="8229"/>
                    </a:lnTo>
                    <a:lnTo>
                      <a:pt x="6171" y="10286"/>
                    </a:lnTo>
                    <a:lnTo>
                      <a:pt x="7406" y="11314"/>
                    </a:lnTo>
                    <a:lnTo>
                      <a:pt x="9257" y="12343"/>
                    </a:lnTo>
                    <a:lnTo>
                      <a:pt x="11109" y="14400"/>
                    </a:lnTo>
                    <a:lnTo>
                      <a:pt x="12343" y="15429"/>
                    </a:lnTo>
                    <a:lnTo>
                      <a:pt x="14194" y="16457"/>
                    </a:lnTo>
                    <a:lnTo>
                      <a:pt x="15429" y="17486"/>
                    </a:lnTo>
                    <a:lnTo>
                      <a:pt x="16663" y="18514"/>
                    </a:lnTo>
                    <a:lnTo>
                      <a:pt x="17897" y="19543"/>
                    </a:lnTo>
                    <a:lnTo>
                      <a:pt x="19131" y="20571"/>
                    </a:lnTo>
                    <a:lnTo>
                      <a:pt x="19749" y="21600"/>
                    </a:lnTo>
                    <a:lnTo>
                      <a:pt x="20366" y="21600"/>
                    </a:lnTo>
                    <a:lnTo>
                      <a:pt x="21600" y="174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96" name="Shape 1396"/>
              <p:cNvSpPr/>
              <p:nvPr/>
            </p:nvSpPr>
            <p:spPr>
              <a:xfrm>
                <a:off x="2463800" y="2005012"/>
                <a:ext cx="74613" cy="587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8732" y="0"/>
                    </a:lnTo>
                    <a:lnTo>
                      <a:pt x="8732" y="0"/>
                    </a:lnTo>
                    <a:lnTo>
                      <a:pt x="8732" y="0"/>
                    </a:lnTo>
                    <a:lnTo>
                      <a:pt x="8732" y="0"/>
                    </a:lnTo>
                    <a:lnTo>
                      <a:pt x="8732" y="0"/>
                    </a:lnTo>
                    <a:lnTo>
                      <a:pt x="8732" y="0"/>
                    </a:lnTo>
                    <a:lnTo>
                      <a:pt x="8732" y="584"/>
                    </a:lnTo>
                    <a:lnTo>
                      <a:pt x="8732" y="584"/>
                    </a:lnTo>
                    <a:lnTo>
                      <a:pt x="8732" y="584"/>
                    </a:lnTo>
                    <a:lnTo>
                      <a:pt x="8732" y="584"/>
                    </a:lnTo>
                    <a:lnTo>
                      <a:pt x="8732" y="584"/>
                    </a:lnTo>
                    <a:lnTo>
                      <a:pt x="8732" y="584"/>
                    </a:lnTo>
                    <a:lnTo>
                      <a:pt x="8732" y="584"/>
                    </a:lnTo>
                    <a:lnTo>
                      <a:pt x="8732" y="1168"/>
                    </a:lnTo>
                    <a:lnTo>
                      <a:pt x="8732" y="1168"/>
                    </a:lnTo>
                    <a:lnTo>
                      <a:pt x="8732" y="1168"/>
                    </a:lnTo>
                    <a:lnTo>
                      <a:pt x="8732" y="1168"/>
                    </a:lnTo>
                    <a:lnTo>
                      <a:pt x="8732" y="1168"/>
                    </a:lnTo>
                    <a:lnTo>
                      <a:pt x="8732" y="1168"/>
                    </a:lnTo>
                    <a:lnTo>
                      <a:pt x="8732" y="1168"/>
                    </a:lnTo>
                    <a:lnTo>
                      <a:pt x="8732" y="1751"/>
                    </a:lnTo>
                    <a:lnTo>
                      <a:pt x="8732" y="1751"/>
                    </a:lnTo>
                    <a:lnTo>
                      <a:pt x="8732" y="1751"/>
                    </a:lnTo>
                    <a:lnTo>
                      <a:pt x="8732" y="1751"/>
                    </a:lnTo>
                    <a:lnTo>
                      <a:pt x="8732" y="1751"/>
                    </a:lnTo>
                    <a:lnTo>
                      <a:pt x="8732" y="1751"/>
                    </a:lnTo>
                    <a:lnTo>
                      <a:pt x="8732" y="2335"/>
                    </a:lnTo>
                    <a:lnTo>
                      <a:pt x="8732" y="2335"/>
                    </a:lnTo>
                    <a:lnTo>
                      <a:pt x="8732" y="2335"/>
                    </a:lnTo>
                    <a:lnTo>
                      <a:pt x="8732" y="2335"/>
                    </a:lnTo>
                    <a:lnTo>
                      <a:pt x="8732" y="2335"/>
                    </a:lnTo>
                    <a:lnTo>
                      <a:pt x="8732" y="2335"/>
                    </a:lnTo>
                    <a:lnTo>
                      <a:pt x="8732" y="2335"/>
                    </a:lnTo>
                    <a:lnTo>
                      <a:pt x="8732" y="2919"/>
                    </a:lnTo>
                    <a:lnTo>
                      <a:pt x="8732" y="2919"/>
                    </a:lnTo>
                    <a:lnTo>
                      <a:pt x="8732" y="2919"/>
                    </a:lnTo>
                    <a:lnTo>
                      <a:pt x="8732" y="2919"/>
                    </a:lnTo>
                    <a:lnTo>
                      <a:pt x="8732" y="2919"/>
                    </a:lnTo>
                    <a:lnTo>
                      <a:pt x="8272" y="2919"/>
                    </a:lnTo>
                    <a:lnTo>
                      <a:pt x="8272" y="2919"/>
                    </a:lnTo>
                    <a:lnTo>
                      <a:pt x="8272" y="3503"/>
                    </a:lnTo>
                    <a:lnTo>
                      <a:pt x="8272" y="3503"/>
                    </a:lnTo>
                    <a:lnTo>
                      <a:pt x="8272" y="3503"/>
                    </a:lnTo>
                    <a:lnTo>
                      <a:pt x="8272" y="3503"/>
                    </a:lnTo>
                    <a:lnTo>
                      <a:pt x="8272" y="3503"/>
                    </a:lnTo>
                    <a:lnTo>
                      <a:pt x="8272" y="3503"/>
                    </a:lnTo>
                    <a:lnTo>
                      <a:pt x="8272" y="4086"/>
                    </a:lnTo>
                    <a:lnTo>
                      <a:pt x="8272" y="4086"/>
                    </a:lnTo>
                    <a:lnTo>
                      <a:pt x="8272" y="4086"/>
                    </a:lnTo>
                    <a:lnTo>
                      <a:pt x="8272" y="4086"/>
                    </a:lnTo>
                    <a:lnTo>
                      <a:pt x="8272" y="4086"/>
                    </a:lnTo>
                    <a:lnTo>
                      <a:pt x="8272" y="4086"/>
                    </a:lnTo>
                    <a:lnTo>
                      <a:pt x="8272" y="4086"/>
                    </a:lnTo>
                    <a:lnTo>
                      <a:pt x="8272" y="4670"/>
                    </a:lnTo>
                    <a:lnTo>
                      <a:pt x="8272" y="4670"/>
                    </a:lnTo>
                    <a:lnTo>
                      <a:pt x="8272" y="4670"/>
                    </a:lnTo>
                    <a:lnTo>
                      <a:pt x="8272" y="4670"/>
                    </a:lnTo>
                    <a:lnTo>
                      <a:pt x="8272" y="4670"/>
                    </a:lnTo>
                    <a:lnTo>
                      <a:pt x="8272" y="4670"/>
                    </a:lnTo>
                    <a:lnTo>
                      <a:pt x="8272" y="4670"/>
                    </a:lnTo>
                    <a:lnTo>
                      <a:pt x="8272" y="5254"/>
                    </a:lnTo>
                    <a:lnTo>
                      <a:pt x="8272" y="5254"/>
                    </a:lnTo>
                    <a:lnTo>
                      <a:pt x="8272" y="5254"/>
                    </a:lnTo>
                    <a:lnTo>
                      <a:pt x="8272" y="5254"/>
                    </a:lnTo>
                    <a:lnTo>
                      <a:pt x="8272" y="5254"/>
                    </a:lnTo>
                    <a:lnTo>
                      <a:pt x="8272" y="5254"/>
                    </a:lnTo>
                    <a:lnTo>
                      <a:pt x="7813" y="5254"/>
                    </a:lnTo>
                    <a:lnTo>
                      <a:pt x="7813" y="5838"/>
                    </a:lnTo>
                    <a:lnTo>
                      <a:pt x="7813" y="5838"/>
                    </a:lnTo>
                    <a:lnTo>
                      <a:pt x="7813" y="5838"/>
                    </a:lnTo>
                    <a:lnTo>
                      <a:pt x="7813" y="5838"/>
                    </a:lnTo>
                    <a:lnTo>
                      <a:pt x="7813" y="5838"/>
                    </a:lnTo>
                    <a:lnTo>
                      <a:pt x="7813" y="5838"/>
                    </a:lnTo>
                    <a:lnTo>
                      <a:pt x="7813" y="5838"/>
                    </a:lnTo>
                    <a:lnTo>
                      <a:pt x="7813" y="5838"/>
                    </a:lnTo>
                    <a:lnTo>
                      <a:pt x="7813" y="6422"/>
                    </a:lnTo>
                    <a:lnTo>
                      <a:pt x="7813" y="6422"/>
                    </a:lnTo>
                    <a:lnTo>
                      <a:pt x="7813" y="6422"/>
                    </a:lnTo>
                    <a:lnTo>
                      <a:pt x="7813" y="6422"/>
                    </a:lnTo>
                    <a:lnTo>
                      <a:pt x="7813" y="6422"/>
                    </a:lnTo>
                    <a:lnTo>
                      <a:pt x="7813" y="6422"/>
                    </a:lnTo>
                    <a:lnTo>
                      <a:pt x="7813" y="6422"/>
                    </a:lnTo>
                    <a:lnTo>
                      <a:pt x="7813" y="7005"/>
                    </a:lnTo>
                    <a:lnTo>
                      <a:pt x="7813" y="7005"/>
                    </a:lnTo>
                    <a:lnTo>
                      <a:pt x="7813" y="7005"/>
                    </a:lnTo>
                    <a:lnTo>
                      <a:pt x="7813" y="7005"/>
                    </a:lnTo>
                    <a:lnTo>
                      <a:pt x="7813" y="7005"/>
                    </a:lnTo>
                    <a:lnTo>
                      <a:pt x="7813" y="7005"/>
                    </a:lnTo>
                    <a:lnTo>
                      <a:pt x="7353" y="7589"/>
                    </a:lnTo>
                    <a:lnTo>
                      <a:pt x="7353" y="7589"/>
                    </a:lnTo>
                    <a:lnTo>
                      <a:pt x="7353" y="7589"/>
                    </a:lnTo>
                    <a:lnTo>
                      <a:pt x="7353" y="7589"/>
                    </a:lnTo>
                    <a:lnTo>
                      <a:pt x="7353" y="7589"/>
                    </a:lnTo>
                    <a:lnTo>
                      <a:pt x="7353" y="7589"/>
                    </a:lnTo>
                    <a:lnTo>
                      <a:pt x="7353" y="7589"/>
                    </a:lnTo>
                    <a:lnTo>
                      <a:pt x="7353" y="7589"/>
                    </a:lnTo>
                    <a:lnTo>
                      <a:pt x="7353" y="8173"/>
                    </a:lnTo>
                    <a:lnTo>
                      <a:pt x="7353" y="8173"/>
                    </a:lnTo>
                    <a:lnTo>
                      <a:pt x="7353" y="8173"/>
                    </a:lnTo>
                    <a:lnTo>
                      <a:pt x="7353" y="8173"/>
                    </a:lnTo>
                    <a:lnTo>
                      <a:pt x="7353" y="8173"/>
                    </a:lnTo>
                    <a:lnTo>
                      <a:pt x="7353" y="8173"/>
                    </a:lnTo>
                    <a:lnTo>
                      <a:pt x="7353" y="8173"/>
                    </a:lnTo>
                    <a:lnTo>
                      <a:pt x="6894" y="8173"/>
                    </a:lnTo>
                    <a:lnTo>
                      <a:pt x="6894" y="8757"/>
                    </a:lnTo>
                    <a:lnTo>
                      <a:pt x="6894" y="8757"/>
                    </a:lnTo>
                    <a:lnTo>
                      <a:pt x="6894" y="8757"/>
                    </a:lnTo>
                    <a:lnTo>
                      <a:pt x="6894" y="8757"/>
                    </a:lnTo>
                    <a:lnTo>
                      <a:pt x="6894" y="8757"/>
                    </a:lnTo>
                    <a:lnTo>
                      <a:pt x="6894" y="8757"/>
                    </a:lnTo>
                    <a:lnTo>
                      <a:pt x="6894" y="8757"/>
                    </a:lnTo>
                    <a:lnTo>
                      <a:pt x="6894" y="8757"/>
                    </a:lnTo>
                    <a:lnTo>
                      <a:pt x="6894" y="9341"/>
                    </a:lnTo>
                    <a:lnTo>
                      <a:pt x="6894" y="9341"/>
                    </a:lnTo>
                    <a:lnTo>
                      <a:pt x="6894" y="9341"/>
                    </a:lnTo>
                    <a:lnTo>
                      <a:pt x="6894" y="9341"/>
                    </a:lnTo>
                    <a:lnTo>
                      <a:pt x="6894" y="9341"/>
                    </a:lnTo>
                    <a:lnTo>
                      <a:pt x="6894" y="9341"/>
                    </a:lnTo>
                    <a:lnTo>
                      <a:pt x="6894" y="9341"/>
                    </a:lnTo>
                    <a:lnTo>
                      <a:pt x="6434" y="9341"/>
                    </a:lnTo>
                    <a:lnTo>
                      <a:pt x="6434" y="9924"/>
                    </a:lnTo>
                    <a:lnTo>
                      <a:pt x="6434" y="9924"/>
                    </a:lnTo>
                    <a:lnTo>
                      <a:pt x="6434" y="9924"/>
                    </a:lnTo>
                    <a:lnTo>
                      <a:pt x="6434" y="9924"/>
                    </a:lnTo>
                    <a:lnTo>
                      <a:pt x="6434" y="9924"/>
                    </a:lnTo>
                    <a:lnTo>
                      <a:pt x="6434" y="9924"/>
                    </a:lnTo>
                    <a:lnTo>
                      <a:pt x="6434" y="9924"/>
                    </a:lnTo>
                    <a:lnTo>
                      <a:pt x="6434" y="9924"/>
                    </a:lnTo>
                    <a:lnTo>
                      <a:pt x="6434" y="10508"/>
                    </a:lnTo>
                    <a:lnTo>
                      <a:pt x="6434" y="10508"/>
                    </a:lnTo>
                    <a:lnTo>
                      <a:pt x="6434" y="10508"/>
                    </a:lnTo>
                    <a:lnTo>
                      <a:pt x="6434" y="10508"/>
                    </a:lnTo>
                    <a:lnTo>
                      <a:pt x="6434" y="10508"/>
                    </a:lnTo>
                    <a:lnTo>
                      <a:pt x="5974" y="10508"/>
                    </a:lnTo>
                    <a:lnTo>
                      <a:pt x="5974" y="10508"/>
                    </a:lnTo>
                    <a:lnTo>
                      <a:pt x="5974" y="11092"/>
                    </a:lnTo>
                    <a:lnTo>
                      <a:pt x="5974" y="11092"/>
                    </a:lnTo>
                    <a:lnTo>
                      <a:pt x="5974" y="11092"/>
                    </a:lnTo>
                    <a:lnTo>
                      <a:pt x="5974" y="11092"/>
                    </a:lnTo>
                    <a:lnTo>
                      <a:pt x="5974" y="11092"/>
                    </a:lnTo>
                    <a:lnTo>
                      <a:pt x="5974" y="11092"/>
                    </a:lnTo>
                    <a:lnTo>
                      <a:pt x="5974" y="11092"/>
                    </a:lnTo>
                    <a:lnTo>
                      <a:pt x="5974" y="11092"/>
                    </a:lnTo>
                    <a:lnTo>
                      <a:pt x="5974" y="11092"/>
                    </a:lnTo>
                    <a:lnTo>
                      <a:pt x="5974" y="11676"/>
                    </a:lnTo>
                    <a:lnTo>
                      <a:pt x="5974" y="11676"/>
                    </a:lnTo>
                    <a:lnTo>
                      <a:pt x="5515" y="11676"/>
                    </a:lnTo>
                    <a:lnTo>
                      <a:pt x="5515" y="11676"/>
                    </a:lnTo>
                    <a:lnTo>
                      <a:pt x="5515" y="11676"/>
                    </a:lnTo>
                    <a:lnTo>
                      <a:pt x="5515" y="11676"/>
                    </a:lnTo>
                    <a:lnTo>
                      <a:pt x="5515" y="11676"/>
                    </a:lnTo>
                    <a:lnTo>
                      <a:pt x="5515" y="11676"/>
                    </a:lnTo>
                    <a:lnTo>
                      <a:pt x="5515" y="11676"/>
                    </a:lnTo>
                    <a:lnTo>
                      <a:pt x="5515" y="12259"/>
                    </a:lnTo>
                    <a:lnTo>
                      <a:pt x="5515" y="12259"/>
                    </a:lnTo>
                    <a:lnTo>
                      <a:pt x="5515" y="12259"/>
                    </a:lnTo>
                    <a:lnTo>
                      <a:pt x="5515" y="12259"/>
                    </a:lnTo>
                    <a:lnTo>
                      <a:pt x="5515" y="12259"/>
                    </a:lnTo>
                    <a:lnTo>
                      <a:pt x="5055" y="12259"/>
                    </a:lnTo>
                    <a:lnTo>
                      <a:pt x="5055" y="12259"/>
                    </a:lnTo>
                    <a:lnTo>
                      <a:pt x="5055" y="12259"/>
                    </a:lnTo>
                    <a:lnTo>
                      <a:pt x="5055" y="12259"/>
                    </a:lnTo>
                    <a:lnTo>
                      <a:pt x="5055" y="12843"/>
                    </a:lnTo>
                    <a:lnTo>
                      <a:pt x="5055" y="12843"/>
                    </a:lnTo>
                    <a:lnTo>
                      <a:pt x="5055" y="12843"/>
                    </a:lnTo>
                    <a:lnTo>
                      <a:pt x="5055" y="12843"/>
                    </a:lnTo>
                    <a:lnTo>
                      <a:pt x="5055" y="12843"/>
                    </a:lnTo>
                    <a:lnTo>
                      <a:pt x="5055" y="12843"/>
                    </a:lnTo>
                    <a:lnTo>
                      <a:pt x="5055" y="12843"/>
                    </a:lnTo>
                    <a:lnTo>
                      <a:pt x="5055" y="12843"/>
                    </a:lnTo>
                    <a:lnTo>
                      <a:pt x="4596" y="12843"/>
                    </a:lnTo>
                    <a:lnTo>
                      <a:pt x="4596" y="13427"/>
                    </a:lnTo>
                    <a:lnTo>
                      <a:pt x="4596" y="13427"/>
                    </a:lnTo>
                    <a:lnTo>
                      <a:pt x="4596" y="13427"/>
                    </a:lnTo>
                    <a:lnTo>
                      <a:pt x="4596" y="13427"/>
                    </a:lnTo>
                    <a:lnTo>
                      <a:pt x="4596" y="13427"/>
                    </a:lnTo>
                    <a:lnTo>
                      <a:pt x="4596" y="13427"/>
                    </a:lnTo>
                    <a:lnTo>
                      <a:pt x="4596" y="13427"/>
                    </a:lnTo>
                    <a:lnTo>
                      <a:pt x="4596" y="13427"/>
                    </a:lnTo>
                    <a:lnTo>
                      <a:pt x="4136" y="13427"/>
                    </a:lnTo>
                    <a:lnTo>
                      <a:pt x="4136" y="14011"/>
                    </a:lnTo>
                    <a:lnTo>
                      <a:pt x="4136" y="14011"/>
                    </a:lnTo>
                    <a:lnTo>
                      <a:pt x="4136" y="14011"/>
                    </a:lnTo>
                    <a:lnTo>
                      <a:pt x="4136" y="14011"/>
                    </a:lnTo>
                    <a:lnTo>
                      <a:pt x="4136" y="14011"/>
                    </a:lnTo>
                    <a:lnTo>
                      <a:pt x="4136" y="14011"/>
                    </a:lnTo>
                    <a:lnTo>
                      <a:pt x="4136" y="14011"/>
                    </a:lnTo>
                    <a:lnTo>
                      <a:pt x="4136" y="14011"/>
                    </a:lnTo>
                    <a:lnTo>
                      <a:pt x="4136" y="14595"/>
                    </a:lnTo>
                    <a:lnTo>
                      <a:pt x="3677" y="14595"/>
                    </a:lnTo>
                    <a:lnTo>
                      <a:pt x="3677" y="14595"/>
                    </a:lnTo>
                    <a:lnTo>
                      <a:pt x="3677" y="14595"/>
                    </a:lnTo>
                    <a:lnTo>
                      <a:pt x="3677" y="14595"/>
                    </a:lnTo>
                    <a:lnTo>
                      <a:pt x="3677" y="14595"/>
                    </a:lnTo>
                    <a:lnTo>
                      <a:pt x="3677" y="14595"/>
                    </a:lnTo>
                    <a:lnTo>
                      <a:pt x="3677" y="14595"/>
                    </a:lnTo>
                    <a:lnTo>
                      <a:pt x="3677" y="14595"/>
                    </a:lnTo>
                    <a:lnTo>
                      <a:pt x="3677" y="14595"/>
                    </a:lnTo>
                    <a:lnTo>
                      <a:pt x="3677" y="15178"/>
                    </a:lnTo>
                    <a:lnTo>
                      <a:pt x="3217" y="15178"/>
                    </a:lnTo>
                    <a:lnTo>
                      <a:pt x="3217" y="15178"/>
                    </a:lnTo>
                    <a:lnTo>
                      <a:pt x="3217" y="15178"/>
                    </a:lnTo>
                    <a:lnTo>
                      <a:pt x="3217" y="15178"/>
                    </a:lnTo>
                    <a:lnTo>
                      <a:pt x="3217" y="15178"/>
                    </a:lnTo>
                    <a:lnTo>
                      <a:pt x="3217" y="15178"/>
                    </a:lnTo>
                    <a:lnTo>
                      <a:pt x="3217" y="15178"/>
                    </a:lnTo>
                    <a:lnTo>
                      <a:pt x="3217" y="15178"/>
                    </a:lnTo>
                    <a:lnTo>
                      <a:pt x="3217" y="15178"/>
                    </a:lnTo>
                    <a:lnTo>
                      <a:pt x="3217" y="15762"/>
                    </a:lnTo>
                    <a:lnTo>
                      <a:pt x="2757" y="15762"/>
                    </a:lnTo>
                    <a:lnTo>
                      <a:pt x="2757" y="15762"/>
                    </a:lnTo>
                    <a:lnTo>
                      <a:pt x="2757" y="15762"/>
                    </a:lnTo>
                    <a:lnTo>
                      <a:pt x="2757" y="15762"/>
                    </a:lnTo>
                    <a:lnTo>
                      <a:pt x="2757" y="15762"/>
                    </a:lnTo>
                    <a:lnTo>
                      <a:pt x="2757" y="15762"/>
                    </a:lnTo>
                    <a:lnTo>
                      <a:pt x="2757" y="15762"/>
                    </a:lnTo>
                    <a:lnTo>
                      <a:pt x="2757" y="15762"/>
                    </a:lnTo>
                    <a:lnTo>
                      <a:pt x="2757" y="15762"/>
                    </a:lnTo>
                    <a:lnTo>
                      <a:pt x="2298" y="15762"/>
                    </a:lnTo>
                    <a:lnTo>
                      <a:pt x="2298" y="16346"/>
                    </a:lnTo>
                    <a:lnTo>
                      <a:pt x="2298" y="16346"/>
                    </a:lnTo>
                    <a:lnTo>
                      <a:pt x="2298" y="16346"/>
                    </a:lnTo>
                    <a:lnTo>
                      <a:pt x="2298" y="16346"/>
                    </a:lnTo>
                    <a:lnTo>
                      <a:pt x="2298" y="16346"/>
                    </a:lnTo>
                    <a:lnTo>
                      <a:pt x="2298" y="16346"/>
                    </a:lnTo>
                    <a:lnTo>
                      <a:pt x="2298" y="16346"/>
                    </a:lnTo>
                    <a:lnTo>
                      <a:pt x="1838" y="16346"/>
                    </a:lnTo>
                    <a:lnTo>
                      <a:pt x="1838" y="16346"/>
                    </a:lnTo>
                    <a:lnTo>
                      <a:pt x="1838" y="16346"/>
                    </a:lnTo>
                    <a:lnTo>
                      <a:pt x="1838" y="16346"/>
                    </a:lnTo>
                    <a:lnTo>
                      <a:pt x="1838" y="16930"/>
                    </a:lnTo>
                    <a:lnTo>
                      <a:pt x="1838" y="16930"/>
                    </a:lnTo>
                    <a:lnTo>
                      <a:pt x="1838" y="16930"/>
                    </a:lnTo>
                    <a:lnTo>
                      <a:pt x="1838" y="16930"/>
                    </a:lnTo>
                    <a:lnTo>
                      <a:pt x="1838" y="16930"/>
                    </a:lnTo>
                    <a:lnTo>
                      <a:pt x="1379" y="16930"/>
                    </a:lnTo>
                    <a:lnTo>
                      <a:pt x="1379" y="16930"/>
                    </a:lnTo>
                    <a:lnTo>
                      <a:pt x="1379" y="16930"/>
                    </a:lnTo>
                    <a:lnTo>
                      <a:pt x="1379" y="16930"/>
                    </a:lnTo>
                    <a:lnTo>
                      <a:pt x="1379" y="16930"/>
                    </a:lnTo>
                    <a:lnTo>
                      <a:pt x="1379" y="16930"/>
                    </a:lnTo>
                    <a:lnTo>
                      <a:pt x="1379" y="17514"/>
                    </a:lnTo>
                    <a:lnTo>
                      <a:pt x="919" y="17514"/>
                    </a:lnTo>
                    <a:lnTo>
                      <a:pt x="919" y="17514"/>
                    </a:lnTo>
                    <a:lnTo>
                      <a:pt x="919" y="17514"/>
                    </a:lnTo>
                    <a:lnTo>
                      <a:pt x="919" y="17514"/>
                    </a:lnTo>
                    <a:lnTo>
                      <a:pt x="919" y="17514"/>
                    </a:lnTo>
                    <a:lnTo>
                      <a:pt x="919" y="17514"/>
                    </a:lnTo>
                    <a:lnTo>
                      <a:pt x="919" y="17514"/>
                    </a:lnTo>
                    <a:lnTo>
                      <a:pt x="919" y="17514"/>
                    </a:lnTo>
                    <a:lnTo>
                      <a:pt x="460" y="18097"/>
                    </a:lnTo>
                    <a:lnTo>
                      <a:pt x="460" y="18097"/>
                    </a:lnTo>
                    <a:lnTo>
                      <a:pt x="460" y="18097"/>
                    </a:lnTo>
                    <a:lnTo>
                      <a:pt x="460" y="18097"/>
                    </a:lnTo>
                    <a:lnTo>
                      <a:pt x="460" y="18097"/>
                    </a:lnTo>
                    <a:lnTo>
                      <a:pt x="460" y="18097"/>
                    </a:lnTo>
                    <a:lnTo>
                      <a:pt x="460" y="18097"/>
                    </a:lnTo>
                    <a:lnTo>
                      <a:pt x="0" y="18097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97" name="Shape 1397"/>
              <p:cNvSpPr/>
              <p:nvPr/>
            </p:nvSpPr>
            <p:spPr>
              <a:xfrm>
                <a:off x="1773237" y="1041400"/>
                <a:ext cx="26988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059" y="0"/>
                    </a:moveTo>
                    <a:lnTo>
                      <a:pt x="19059" y="0"/>
                    </a:lnTo>
                    <a:lnTo>
                      <a:pt x="19059" y="1137"/>
                    </a:lnTo>
                    <a:lnTo>
                      <a:pt x="17788" y="1137"/>
                    </a:lnTo>
                    <a:lnTo>
                      <a:pt x="17788" y="1137"/>
                    </a:lnTo>
                    <a:lnTo>
                      <a:pt x="16518" y="2274"/>
                    </a:lnTo>
                    <a:lnTo>
                      <a:pt x="16518" y="2274"/>
                    </a:lnTo>
                    <a:lnTo>
                      <a:pt x="15247" y="3411"/>
                    </a:lnTo>
                    <a:lnTo>
                      <a:pt x="15247" y="3411"/>
                    </a:lnTo>
                    <a:lnTo>
                      <a:pt x="15247" y="3411"/>
                    </a:lnTo>
                    <a:lnTo>
                      <a:pt x="13976" y="4547"/>
                    </a:lnTo>
                    <a:lnTo>
                      <a:pt x="13976" y="5684"/>
                    </a:lnTo>
                    <a:lnTo>
                      <a:pt x="12706" y="6821"/>
                    </a:lnTo>
                    <a:lnTo>
                      <a:pt x="12706" y="7958"/>
                    </a:lnTo>
                    <a:lnTo>
                      <a:pt x="12706" y="7958"/>
                    </a:lnTo>
                    <a:lnTo>
                      <a:pt x="11435" y="9095"/>
                    </a:lnTo>
                    <a:lnTo>
                      <a:pt x="11435" y="9095"/>
                    </a:lnTo>
                    <a:lnTo>
                      <a:pt x="11435" y="9095"/>
                    </a:lnTo>
                    <a:lnTo>
                      <a:pt x="10165" y="10232"/>
                    </a:lnTo>
                    <a:lnTo>
                      <a:pt x="10165" y="10232"/>
                    </a:lnTo>
                    <a:lnTo>
                      <a:pt x="8894" y="11368"/>
                    </a:lnTo>
                    <a:lnTo>
                      <a:pt x="8894" y="11368"/>
                    </a:lnTo>
                    <a:lnTo>
                      <a:pt x="7624" y="12505"/>
                    </a:lnTo>
                    <a:lnTo>
                      <a:pt x="7624" y="13642"/>
                    </a:lnTo>
                    <a:lnTo>
                      <a:pt x="6353" y="13642"/>
                    </a:lnTo>
                    <a:lnTo>
                      <a:pt x="5082" y="14779"/>
                    </a:lnTo>
                    <a:lnTo>
                      <a:pt x="5082" y="14779"/>
                    </a:lnTo>
                    <a:lnTo>
                      <a:pt x="2541" y="15916"/>
                    </a:lnTo>
                    <a:lnTo>
                      <a:pt x="1271" y="17053"/>
                    </a:lnTo>
                    <a:lnTo>
                      <a:pt x="0" y="17053"/>
                    </a:lnTo>
                    <a:lnTo>
                      <a:pt x="3812" y="21600"/>
                    </a:lnTo>
                    <a:lnTo>
                      <a:pt x="5082" y="20463"/>
                    </a:lnTo>
                    <a:lnTo>
                      <a:pt x="6353" y="20463"/>
                    </a:lnTo>
                    <a:lnTo>
                      <a:pt x="7624" y="19326"/>
                    </a:lnTo>
                    <a:lnTo>
                      <a:pt x="8894" y="18189"/>
                    </a:lnTo>
                    <a:lnTo>
                      <a:pt x="10165" y="17053"/>
                    </a:lnTo>
                    <a:lnTo>
                      <a:pt x="11435" y="17053"/>
                    </a:lnTo>
                    <a:lnTo>
                      <a:pt x="11435" y="15916"/>
                    </a:lnTo>
                    <a:lnTo>
                      <a:pt x="12706" y="14779"/>
                    </a:lnTo>
                    <a:lnTo>
                      <a:pt x="13976" y="14779"/>
                    </a:lnTo>
                    <a:lnTo>
                      <a:pt x="13976" y="13642"/>
                    </a:lnTo>
                    <a:lnTo>
                      <a:pt x="15247" y="13642"/>
                    </a:lnTo>
                    <a:lnTo>
                      <a:pt x="15247" y="12505"/>
                    </a:lnTo>
                    <a:lnTo>
                      <a:pt x="15247" y="12505"/>
                    </a:lnTo>
                    <a:lnTo>
                      <a:pt x="16518" y="11368"/>
                    </a:lnTo>
                    <a:lnTo>
                      <a:pt x="16518" y="10232"/>
                    </a:lnTo>
                    <a:lnTo>
                      <a:pt x="16518" y="10232"/>
                    </a:lnTo>
                    <a:lnTo>
                      <a:pt x="17788" y="9095"/>
                    </a:lnTo>
                    <a:lnTo>
                      <a:pt x="17788" y="7958"/>
                    </a:lnTo>
                    <a:lnTo>
                      <a:pt x="19059" y="7958"/>
                    </a:lnTo>
                    <a:lnTo>
                      <a:pt x="19059" y="6821"/>
                    </a:lnTo>
                    <a:lnTo>
                      <a:pt x="19059" y="6821"/>
                    </a:lnTo>
                    <a:lnTo>
                      <a:pt x="20329" y="5684"/>
                    </a:lnTo>
                    <a:lnTo>
                      <a:pt x="20329" y="5684"/>
                    </a:lnTo>
                    <a:lnTo>
                      <a:pt x="20329" y="5684"/>
                    </a:lnTo>
                    <a:lnTo>
                      <a:pt x="20329" y="5684"/>
                    </a:lnTo>
                    <a:lnTo>
                      <a:pt x="21600" y="5684"/>
                    </a:lnTo>
                    <a:lnTo>
                      <a:pt x="21600" y="4547"/>
                    </a:lnTo>
                    <a:lnTo>
                      <a:pt x="21600" y="4547"/>
                    </a:lnTo>
                    <a:lnTo>
                      <a:pt x="21600" y="4547"/>
                    </a:lnTo>
                    <a:lnTo>
                      <a:pt x="1905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98" name="Shape 1398"/>
              <p:cNvSpPr/>
              <p:nvPr/>
            </p:nvSpPr>
            <p:spPr>
              <a:xfrm>
                <a:off x="1797050" y="1038225"/>
                <a:ext cx="31750" cy="95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7200"/>
                    </a:moveTo>
                    <a:lnTo>
                      <a:pt x="21600" y="7200"/>
                    </a:lnTo>
                    <a:lnTo>
                      <a:pt x="19440" y="7200"/>
                    </a:lnTo>
                    <a:lnTo>
                      <a:pt x="18360" y="3600"/>
                    </a:lnTo>
                    <a:lnTo>
                      <a:pt x="17280" y="3600"/>
                    </a:lnTo>
                    <a:lnTo>
                      <a:pt x="15120" y="3600"/>
                    </a:lnTo>
                    <a:lnTo>
                      <a:pt x="14040" y="0"/>
                    </a:lnTo>
                    <a:lnTo>
                      <a:pt x="12960" y="0"/>
                    </a:lnTo>
                    <a:lnTo>
                      <a:pt x="11880" y="0"/>
                    </a:lnTo>
                    <a:lnTo>
                      <a:pt x="11880" y="0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9720" y="0"/>
                    </a:lnTo>
                    <a:lnTo>
                      <a:pt x="8640" y="0"/>
                    </a:lnTo>
                    <a:lnTo>
                      <a:pt x="8640" y="0"/>
                    </a:lnTo>
                    <a:lnTo>
                      <a:pt x="7560" y="0"/>
                    </a:lnTo>
                    <a:lnTo>
                      <a:pt x="7560" y="0"/>
                    </a:lnTo>
                    <a:lnTo>
                      <a:pt x="6480" y="0"/>
                    </a:lnTo>
                    <a:lnTo>
                      <a:pt x="5400" y="0"/>
                    </a:lnTo>
                    <a:lnTo>
                      <a:pt x="5400" y="0"/>
                    </a:lnTo>
                    <a:lnTo>
                      <a:pt x="4320" y="3600"/>
                    </a:lnTo>
                    <a:lnTo>
                      <a:pt x="4320" y="3600"/>
                    </a:lnTo>
                    <a:lnTo>
                      <a:pt x="3240" y="3600"/>
                    </a:lnTo>
                    <a:lnTo>
                      <a:pt x="3240" y="3600"/>
                    </a:lnTo>
                    <a:lnTo>
                      <a:pt x="2160" y="3600"/>
                    </a:lnTo>
                    <a:lnTo>
                      <a:pt x="1080" y="7200"/>
                    </a:lnTo>
                    <a:lnTo>
                      <a:pt x="1080" y="7200"/>
                    </a:lnTo>
                    <a:lnTo>
                      <a:pt x="0" y="7200"/>
                    </a:lnTo>
                    <a:lnTo>
                      <a:pt x="2160" y="21600"/>
                    </a:lnTo>
                    <a:lnTo>
                      <a:pt x="3240" y="21600"/>
                    </a:lnTo>
                    <a:lnTo>
                      <a:pt x="3240" y="18000"/>
                    </a:lnTo>
                    <a:lnTo>
                      <a:pt x="4320" y="18000"/>
                    </a:lnTo>
                    <a:lnTo>
                      <a:pt x="4320" y="18000"/>
                    </a:lnTo>
                    <a:lnTo>
                      <a:pt x="5400" y="18000"/>
                    </a:lnTo>
                    <a:lnTo>
                      <a:pt x="5400" y="18000"/>
                    </a:lnTo>
                    <a:lnTo>
                      <a:pt x="5400" y="18000"/>
                    </a:lnTo>
                    <a:lnTo>
                      <a:pt x="6480" y="14400"/>
                    </a:lnTo>
                    <a:lnTo>
                      <a:pt x="6480" y="14400"/>
                    </a:lnTo>
                    <a:lnTo>
                      <a:pt x="7560" y="14400"/>
                    </a:lnTo>
                    <a:lnTo>
                      <a:pt x="7560" y="14400"/>
                    </a:lnTo>
                    <a:lnTo>
                      <a:pt x="8640" y="14400"/>
                    </a:lnTo>
                    <a:lnTo>
                      <a:pt x="8640" y="14400"/>
                    </a:lnTo>
                    <a:lnTo>
                      <a:pt x="9720" y="14400"/>
                    </a:lnTo>
                    <a:lnTo>
                      <a:pt x="9720" y="14400"/>
                    </a:lnTo>
                    <a:lnTo>
                      <a:pt x="9720" y="14400"/>
                    </a:lnTo>
                    <a:lnTo>
                      <a:pt x="10800" y="14400"/>
                    </a:lnTo>
                    <a:lnTo>
                      <a:pt x="10800" y="14400"/>
                    </a:lnTo>
                    <a:lnTo>
                      <a:pt x="11880" y="14400"/>
                    </a:lnTo>
                    <a:lnTo>
                      <a:pt x="11880" y="14400"/>
                    </a:lnTo>
                    <a:lnTo>
                      <a:pt x="12960" y="14400"/>
                    </a:lnTo>
                    <a:lnTo>
                      <a:pt x="14040" y="18000"/>
                    </a:lnTo>
                    <a:lnTo>
                      <a:pt x="16200" y="18000"/>
                    </a:lnTo>
                    <a:lnTo>
                      <a:pt x="17280" y="18000"/>
                    </a:lnTo>
                    <a:lnTo>
                      <a:pt x="18360" y="21600"/>
                    </a:lnTo>
                    <a:lnTo>
                      <a:pt x="19440" y="21600"/>
                    </a:lnTo>
                    <a:lnTo>
                      <a:pt x="19440" y="21600"/>
                    </a:lnTo>
                    <a:lnTo>
                      <a:pt x="21600" y="7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399" name="Shape 1399"/>
              <p:cNvSpPr/>
              <p:nvPr/>
            </p:nvSpPr>
            <p:spPr>
              <a:xfrm>
                <a:off x="1825625" y="1039812"/>
                <a:ext cx="36513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661" y="0"/>
                    </a:moveTo>
                    <a:lnTo>
                      <a:pt x="20661" y="0"/>
                    </a:lnTo>
                    <a:lnTo>
                      <a:pt x="19722" y="3086"/>
                    </a:lnTo>
                    <a:lnTo>
                      <a:pt x="19722" y="3086"/>
                    </a:lnTo>
                    <a:lnTo>
                      <a:pt x="18783" y="3086"/>
                    </a:lnTo>
                    <a:lnTo>
                      <a:pt x="17843" y="3086"/>
                    </a:lnTo>
                    <a:lnTo>
                      <a:pt x="17843" y="6171"/>
                    </a:lnTo>
                    <a:lnTo>
                      <a:pt x="16904" y="6171"/>
                    </a:lnTo>
                    <a:lnTo>
                      <a:pt x="16904" y="6171"/>
                    </a:lnTo>
                    <a:lnTo>
                      <a:pt x="15965" y="6171"/>
                    </a:lnTo>
                    <a:lnTo>
                      <a:pt x="15026" y="6171"/>
                    </a:lnTo>
                    <a:lnTo>
                      <a:pt x="15026" y="6171"/>
                    </a:lnTo>
                    <a:lnTo>
                      <a:pt x="14087" y="6171"/>
                    </a:lnTo>
                    <a:lnTo>
                      <a:pt x="13148" y="9257"/>
                    </a:lnTo>
                    <a:lnTo>
                      <a:pt x="13148" y="9257"/>
                    </a:lnTo>
                    <a:lnTo>
                      <a:pt x="12209" y="9257"/>
                    </a:lnTo>
                    <a:lnTo>
                      <a:pt x="12209" y="9257"/>
                    </a:lnTo>
                    <a:lnTo>
                      <a:pt x="11270" y="9257"/>
                    </a:lnTo>
                    <a:lnTo>
                      <a:pt x="10330" y="9257"/>
                    </a:lnTo>
                    <a:lnTo>
                      <a:pt x="9391" y="9257"/>
                    </a:lnTo>
                    <a:lnTo>
                      <a:pt x="9391" y="9257"/>
                    </a:lnTo>
                    <a:lnTo>
                      <a:pt x="8452" y="9257"/>
                    </a:lnTo>
                    <a:lnTo>
                      <a:pt x="8452" y="9257"/>
                    </a:lnTo>
                    <a:lnTo>
                      <a:pt x="7513" y="9257"/>
                    </a:lnTo>
                    <a:lnTo>
                      <a:pt x="6574" y="9257"/>
                    </a:lnTo>
                    <a:lnTo>
                      <a:pt x="6574" y="6171"/>
                    </a:lnTo>
                    <a:lnTo>
                      <a:pt x="5635" y="6171"/>
                    </a:lnTo>
                    <a:lnTo>
                      <a:pt x="4696" y="6171"/>
                    </a:lnTo>
                    <a:lnTo>
                      <a:pt x="4696" y="6171"/>
                    </a:lnTo>
                    <a:lnTo>
                      <a:pt x="3757" y="6171"/>
                    </a:lnTo>
                    <a:lnTo>
                      <a:pt x="2817" y="6171"/>
                    </a:lnTo>
                    <a:lnTo>
                      <a:pt x="2817" y="6171"/>
                    </a:lnTo>
                    <a:lnTo>
                      <a:pt x="1878" y="3086"/>
                    </a:lnTo>
                    <a:lnTo>
                      <a:pt x="1878" y="3086"/>
                    </a:lnTo>
                    <a:lnTo>
                      <a:pt x="0" y="15429"/>
                    </a:lnTo>
                    <a:lnTo>
                      <a:pt x="939" y="18514"/>
                    </a:lnTo>
                    <a:lnTo>
                      <a:pt x="1878" y="18514"/>
                    </a:lnTo>
                    <a:lnTo>
                      <a:pt x="1878" y="18514"/>
                    </a:lnTo>
                    <a:lnTo>
                      <a:pt x="2817" y="18514"/>
                    </a:lnTo>
                    <a:lnTo>
                      <a:pt x="3757" y="18514"/>
                    </a:lnTo>
                    <a:lnTo>
                      <a:pt x="3757" y="21600"/>
                    </a:lnTo>
                    <a:lnTo>
                      <a:pt x="4696" y="21600"/>
                    </a:lnTo>
                    <a:lnTo>
                      <a:pt x="5635" y="21600"/>
                    </a:lnTo>
                    <a:lnTo>
                      <a:pt x="6574" y="21600"/>
                    </a:lnTo>
                    <a:lnTo>
                      <a:pt x="7513" y="21600"/>
                    </a:lnTo>
                    <a:lnTo>
                      <a:pt x="7513" y="21600"/>
                    </a:lnTo>
                    <a:lnTo>
                      <a:pt x="8452" y="21600"/>
                    </a:lnTo>
                    <a:lnTo>
                      <a:pt x="9391" y="21600"/>
                    </a:lnTo>
                    <a:lnTo>
                      <a:pt x="9391" y="21600"/>
                    </a:lnTo>
                    <a:lnTo>
                      <a:pt x="10330" y="21600"/>
                    </a:lnTo>
                    <a:lnTo>
                      <a:pt x="11270" y="21600"/>
                    </a:lnTo>
                    <a:lnTo>
                      <a:pt x="12209" y="21600"/>
                    </a:lnTo>
                    <a:lnTo>
                      <a:pt x="13148" y="21600"/>
                    </a:lnTo>
                    <a:lnTo>
                      <a:pt x="13148" y="21600"/>
                    </a:lnTo>
                    <a:lnTo>
                      <a:pt x="14087" y="21600"/>
                    </a:lnTo>
                    <a:lnTo>
                      <a:pt x="15026" y="21600"/>
                    </a:lnTo>
                    <a:lnTo>
                      <a:pt x="15026" y="21600"/>
                    </a:lnTo>
                    <a:lnTo>
                      <a:pt x="15965" y="18514"/>
                    </a:lnTo>
                    <a:lnTo>
                      <a:pt x="16904" y="18514"/>
                    </a:lnTo>
                    <a:lnTo>
                      <a:pt x="17843" y="18514"/>
                    </a:lnTo>
                    <a:lnTo>
                      <a:pt x="17843" y="18514"/>
                    </a:lnTo>
                    <a:lnTo>
                      <a:pt x="18783" y="18514"/>
                    </a:lnTo>
                    <a:lnTo>
                      <a:pt x="19722" y="15429"/>
                    </a:lnTo>
                    <a:lnTo>
                      <a:pt x="19722" y="15429"/>
                    </a:lnTo>
                    <a:lnTo>
                      <a:pt x="20661" y="15429"/>
                    </a:lnTo>
                    <a:lnTo>
                      <a:pt x="21600" y="15429"/>
                    </a:lnTo>
                    <a:lnTo>
                      <a:pt x="21600" y="12343"/>
                    </a:lnTo>
                    <a:lnTo>
                      <a:pt x="21600" y="12343"/>
                    </a:lnTo>
                    <a:lnTo>
                      <a:pt x="2066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400" name="Shape 1400"/>
              <p:cNvSpPr/>
              <p:nvPr/>
            </p:nvSpPr>
            <p:spPr>
              <a:xfrm>
                <a:off x="1860550" y="1017587"/>
                <a:ext cx="25400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00" y="0"/>
                    </a:moveTo>
                    <a:lnTo>
                      <a:pt x="16200" y="0"/>
                    </a:lnTo>
                    <a:lnTo>
                      <a:pt x="16200" y="1200"/>
                    </a:lnTo>
                    <a:lnTo>
                      <a:pt x="14850" y="2400"/>
                    </a:lnTo>
                    <a:lnTo>
                      <a:pt x="14850" y="2400"/>
                    </a:lnTo>
                    <a:lnTo>
                      <a:pt x="14850" y="3600"/>
                    </a:lnTo>
                    <a:lnTo>
                      <a:pt x="14850" y="4800"/>
                    </a:lnTo>
                    <a:lnTo>
                      <a:pt x="13500" y="4800"/>
                    </a:lnTo>
                    <a:lnTo>
                      <a:pt x="13500" y="6000"/>
                    </a:lnTo>
                    <a:lnTo>
                      <a:pt x="13500" y="7200"/>
                    </a:lnTo>
                    <a:lnTo>
                      <a:pt x="12150" y="7200"/>
                    </a:lnTo>
                    <a:lnTo>
                      <a:pt x="12150" y="8400"/>
                    </a:lnTo>
                    <a:lnTo>
                      <a:pt x="12150" y="8400"/>
                    </a:lnTo>
                    <a:lnTo>
                      <a:pt x="12150" y="9600"/>
                    </a:lnTo>
                    <a:lnTo>
                      <a:pt x="10800" y="9600"/>
                    </a:lnTo>
                    <a:lnTo>
                      <a:pt x="10800" y="10800"/>
                    </a:lnTo>
                    <a:lnTo>
                      <a:pt x="9450" y="10800"/>
                    </a:lnTo>
                    <a:lnTo>
                      <a:pt x="9450" y="10800"/>
                    </a:lnTo>
                    <a:lnTo>
                      <a:pt x="9450" y="12000"/>
                    </a:lnTo>
                    <a:lnTo>
                      <a:pt x="8100" y="12000"/>
                    </a:lnTo>
                    <a:lnTo>
                      <a:pt x="8100" y="13200"/>
                    </a:lnTo>
                    <a:lnTo>
                      <a:pt x="6750" y="13200"/>
                    </a:lnTo>
                    <a:lnTo>
                      <a:pt x="6750" y="13200"/>
                    </a:lnTo>
                    <a:lnTo>
                      <a:pt x="6750" y="14400"/>
                    </a:lnTo>
                    <a:lnTo>
                      <a:pt x="5400" y="14400"/>
                    </a:lnTo>
                    <a:lnTo>
                      <a:pt x="5400" y="14400"/>
                    </a:lnTo>
                    <a:lnTo>
                      <a:pt x="4050" y="15600"/>
                    </a:lnTo>
                    <a:lnTo>
                      <a:pt x="2700" y="15600"/>
                    </a:lnTo>
                    <a:lnTo>
                      <a:pt x="1350" y="16800"/>
                    </a:lnTo>
                    <a:lnTo>
                      <a:pt x="0" y="16800"/>
                    </a:lnTo>
                    <a:lnTo>
                      <a:pt x="1350" y="21600"/>
                    </a:lnTo>
                    <a:lnTo>
                      <a:pt x="4050" y="21600"/>
                    </a:lnTo>
                    <a:lnTo>
                      <a:pt x="5400" y="20400"/>
                    </a:lnTo>
                    <a:lnTo>
                      <a:pt x="6750" y="19200"/>
                    </a:lnTo>
                    <a:lnTo>
                      <a:pt x="8100" y="19200"/>
                    </a:lnTo>
                    <a:lnTo>
                      <a:pt x="9450" y="18000"/>
                    </a:lnTo>
                    <a:lnTo>
                      <a:pt x="9450" y="18000"/>
                    </a:lnTo>
                    <a:lnTo>
                      <a:pt x="10800" y="18000"/>
                    </a:lnTo>
                    <a:lnTo>
                      <a:pt x="10800" y="16800"/>
                    </a:lnTo>
                    <a:lnTo>
                      <a:pt x="12150" y="16800"/>
                    </a:lnTo>
                    <a:lnTo>
                      <a:pt x="12150" y="15600"/>
                    </a:lnTo>
                    <a:lnTo>
                      <a:pt x="13500" y="15600"/>
                    </a:lnTo>
                    <a:lnTo>
                      <a:pt x="13500" y="14400"/>
                    </a:lnTo>
                    <a:lnTo>
                      <a:pt x="14850" y="14400"/>
                    </a:lnTo>
                    <a:lnTo>
                      <a:pt x="14850" y="13200"/>
                    </a:lnTo>
                    <a:lnTo>
                      <a:pt x="14850" y="13200"/>
                    </a:lnTo>
                    <a:lnTo>
                      <a:pt x="16200" y="12000"/>
                    </a:lnTo>
                    <a:lnTo>
                      <a:pt x="16200" y="12000"/>
                    </a:lnTo>
                    <a:lnTo>
                      <a:pt x="17550" y="10800"/>
                    </a:lnTo>
                    <a:lnTo>
                      <a:pt x="17550" y="9600"/>
                    </a:lnTo>
                    <a:lnTo>
                      <a:pt x="17550" y="9600"/>
                    </a:lnTo>
                    <a:lnTo>
                      <a:pt x="18900" y="8400"/>
                    </a:lnTo>
                    <a:lnTo>
                      <a:pt x="18900" y="7200"/>
                    </a:lnTo>
                    <a:lnTo>
                      <a:pt x="20250" y="7200"/>
                    </a:lnTo>
                    <a:lnTo>
                      <a:pt x="20250" y="6000"/>
                    </a:lnTo>
                    <a:lnTo>
                      <a:pt x="20250" y="4800"/>
                    </a:lnTo>
                    <a:lnTo>
                      <a:pt x="21600" y="3600"/>
                    </a:lnTo>
                    <a:lnTo>
                      <a:pt x="21600" y="2400"/>
                    </a:lnTo>
                    <a:lnTo>
                      <a:pt x="21600" y="2400"/>
                    </a:lnTo>
                    <a:lnTo>
                      <a:pt x="21600" y="2400"/>
                    </a:lnTo>
                    <a:lnTo>
                      <a:pt x="162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401" name="Shape 1401"/>
              <p:cNvSpPr/>
              <p:nvPr/>
            </p:nvSpPr>
            <p:spPr>
              <a:xfrm>
                <a:off x="1879600" y="971550"/>
                <a:ext cx="19050" cy="492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000" y="0"/>
                    </a:moveTo>
                    <a:lnTo>
                      <a:pt x="18000" y="0"/>
                    </a:lnTo>
                    <a:lnTo>
                      <a:pt x="18000" y="697"/>
                    </a:lnTo>
                    <a:lnTo>
                      <a:pt x="16200" y="697"/>
                    </a:lnTo>
                    <a:lnTo>
                      <a:pt x="16200" y="697"/>
                    </a:lnTo>
                    <a:lnTo>
                      <a:pt x="14400" y="697"/>
                    </a:lnTo>
                    <a:lnTo>
                      <a:pt x="14400" y="1394"/>
                    </a:lnTo>
                    <a:lnTo>
                      <a:pt x="14400" y="1394"/>
                    </a:lnTo>
                    <a:lnTo>
                      <a:pt x="12600" y="1394"/>
                    </a:lnTo>
                    <a:lnTo>
                      <a:pt x="12600" y="2090"/>
                    </a:lnTo>
                    <a:lnTo>
                      <a:pt x="12600" y="2090"/>
                    </a:lnTo>
                    <a:lnTo>
                      <a:pt x="10800" y="2090"/>
                    </a:lnTo>
                    <a:lnTo>
                      <a:pt x="10800" y="2787"/>
                    </a:lnTo>
                    <a:lnTo>
                      <a:pt x="10800" y="2787"/>
                    </a:lnTo>
                    <a:lnTo>
                      <a:pt x="9000" y="3484"/>
                    </a:lnTo>
                    <a:lnTo>
                      <a:pt x="9000" y="4181"/>
                    </a:lnTo>
                    <a:lnTo>
                      <a:pt x="7200" y="4877"/>
                    </a:lnTo>
                    <a:lnTo>
                      <a:pt x="7200" y="5574"/>
                    </a:lnTo>
                    <a:lnTo>
                      <a:pt x="7200" y="6271"/>
                    </a:lnTo>
                    <a:lnTo>
                      <a:pt x="7200" y="6968"/>
                    </a:lnTo>
                    <a:lnTo>
                      <a:pt x="5400" y="7665"/>
                    </a:lnTo>
                    <a:lnTo>
                      <a:pt x="5400" y="8361"/>
                    </a:lnTo>
                    <a:lnTo>
                      <a:pt x="5400" y="9058"/>
                    </a:lnTo>
                    <a:lnTo>
                      <a:pt x="5400" y="9755"/>
                    </a:lnTo>
                    <a:lnTo>
                      <a:pt x="3600" y="11148"/>
                    </a:lnTo>
                    <a:lnTo>
                      <a:pt x="3600" y="12542"/>
                    </a:lnTo>
                    <a:lnTo>
                      <a:pt x="3600" y="13935"/>
                    </a:lnTo>
                    <a:lnTo>
                      <a:pt x="1800" y="15329"/>
                    </a:lnTo>
                    <a:lnTo>
                      <a:pt x="1800" y="16026"/>
                    </a:lnTo>
                    <a:lnTo>
                      <a:pt x="1800" y="16723"/>
                    </a:lnTo>
                    <a:lnTo>
                      <a:pt x="1800" y="17419"/>
                    </a:lnTo>
                    <a:lnTo>
                      <a:pt x="1800" y="18116"/>
                    </a:lnTo>
                    <a:lnTo>
                      <a:pt x="1800" y="18813"/>
                    </a:lnTo>
                    <a:lnTo>
                      <a:pt x="0" y="18813"/>
                    </a:lnTo>
                    <a:lnTo>
                      <a:pt x="0" y="19510"/>
                    </a:lnTo>
                    <a:lnTo>
                      <a:pt x="0" y="20206"/>
                    </a:lnTo>
                    <a:lnTo>
                      <a:pt x="7200" y="21600"/>
                    </a:lnTo>
                    <a:lnTo>
                      <a:pt x="7200" y="20206"/>
                    </a:lnTo>
                    <a:lnTo>
                      <a:pt x="9000" y="20206"/>
                    </a:lnTo>
                    <a:lnTo>
                      <a:pt x="9000" y="19510"/>
                    </a:lnTo>
                    <a:lnTo>
                      <a:pt x="9000" y="18813"/>
                    </a:lnTo>
                    <a:lnTo>
                      <a:pt x="9000" y="18116"/>
                    </a:lnTo>
                    <a:lnTo>
                      <a:pt x="9000" y="17419"/>
                    </a:lnTo>
                    <a:lnTo>
                      <a:pt x="10800" y="16723"/>
                    </a:lnTo>
                    <a:lnTo>
                      <a:pt x="10800" y="15329"/>
                    </a:lnTo>
                    <a:lnTo>
                      <a:pt x="10800" y="13935"/>
                    </a:lnTo>
                    <a:lnTo>
                      <a:pt x="10800" y="12542"/>
                    </a:lnTo>
                    <a:lnTo>
                      <a:pt x="12600" y="11148"/>
                    </a:lnTo>
                    <a:lnTo>
                      <a:pt x="12600" y="9755"/>
                    </a:lnTo>
                    <a:lnTo>
                      <a:pt x="12600" y="9058"/>
                    </a:lnTo>
                    <a:lnTo>
                      <a:pt x="12600" y="9058"/>
                    </a:lnTo>
                    <a:lnTo>
                      <a:pt x="12600" y="8361"/>
                    </a:lnTo>
                    <a:lnTo>
                      <a:pt x="14400" y="7665"/>
                    </a:lnTo>
                    <a:lnTo>
                      <a:pt x="14400" y="6968"/>
                    </a:lnTo>
                    <a:lnTo>
                      <a:pt x="14400" y="6271"/>
                    </a:lnTo>
                    <a:lnTo>
                      <a:pt x="14400" y="5574"/>
                    </a:lnTo>
                    <a:lnTo>
                      <a:pt x="16200" y="5574"/>
                    </a:lnTo>
                    <a:lnTo>
                      <a:pt x="16200" y="4877"/>
                    </a:lnTo>
                    <a:lnTo>
                      <a:pt x="16200" y="4877"/>
                    </a:lnTo>
                    <a:lnTo>
                      <a:pt x="18000" y="4181"/>
                    </a:lnTo>
                    <a:lnTo>
                      <a:pt x="18000" y="4181"/>
                    </a:lnTo>
                    <a:lnTo>
                      <a:pt x="18000" y="4181"/>
                    </a:lnTo>
                    <a:lnTo>
                      <a:pt x="18000" y="4181"/>
                    </a:lnTo>
                    <a:lnTo>
                      <a:pt x="18000" y="4181"/>
                    </a:lnTo>
                    <a:lnTo>
                      <a:pt x="19800" y="3484"/>
                    </a:lnTo>
                    <a:lnTo>
                      <a:pt x="19800" y="3484"/>
                    </a:lnTo>
                    <a:lnTo>
                      <a:pt x="19800" y="3484"/>
                    </a:lnTo>
                    <a:lnTo>
                      <a:pt x="19800" y="3484"/>
                    </a:lnTo>
                    <a:lnTo>
                      <a:pt x="19800" y="3484"/>
                    </a:lnTo>
                    <a:lnTo>
                      <a:pt x="21600" y="2787"/>
                    </a:lnTo>
                    <a:lnTo>
                      <a:pt x="21600" y="2787"/>
                    </a:lnTo>
                    <a:lnTo>
                      <a:pt x="21600" y="2787"/>
                    </a:lnTo>
                    <a:lnTo>
                      <a:pt x="180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402" name="Shape 1402"/>
              <p:cNvSpPr/>
              <p:nvPr/>
            </p:nvSpPr>
            <p:spPr>
              <a:xfrm>
                <a:off x="1895475" y="969962"/>
                <a:ext cx="46038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550"/>
                    </a:moveTo>
                    <a:lnTo>
                      <a:pt x="21600" y="17550"/>
                    </a:lnTo>
                    <a:lnTo>
                      <a:pt x="20110" y="14850"/>
                    </a:lnTo>
                    <a:lnTo>
                      <a:pt x="19366" y="13500"/>
                    </a:lnTo>
                    <a:lnTo>
                      <a:pt x="17876" y="12150"/>
                    </a:lnTo>
                    <a:lnTo>
                      <a:pt x="16386" y="10800"/>
                    </a:lnTo>
                    <a:lnTo>
                      <a:pt x="14897" y="9450"/>
                    </a:lnTo>
                    <a:lnTo>
                      <a:pt x="14152" y="6750"/>
                    </a:lnTo>
                    <a:lnTo>
                      <a:pt x="13407" y="6750"/>
                    </a:lnTo>
                    <a:lnTo>
                      <a:pt x="12662" y="5400"/>
                    </a:lnTo>
                    <a:lnTo>
                      <a:pt x="11917" y="5400"/>
                    </a:lnTo>
                    <a:lnTo>
                      <a:pt x="11172" y="4050"/>
                    </a:lnTo>
                    <a:lnTo>
                      <a:pt x="10428" y="4050"/>
                    </a:lnTo>
                    <a:lnTo>
                      <a:pt x="9683" y="2700"/>
                    </a:lnTo>
                    <a:lnTo>
                      <a:pt x="8938" y="2700"/>
                    </a:lnTo>
                    <a:lnTo>
                      <a:pt x="8193" y="2700"/>
                    </a:lnTo>
                    <a:lnTo>
                      <a:pt x="7448" y="1350"/>
                    </a:lnTo>
                    <a:lnTo>
                      <a:pt x="6703" y="1350"/>
                    </a:lnTo>
                    <a:lnTo>
                      <a:pt x="5959" y="1350"/>
                    </a:lnTo>
                    <a:lnTo>
                      <a:pt x="5214" y="1350"/>
                    </a:lnTo>
                    <a:lnTo>
                      <a:pt x="5214" y="1350"/>
                    </a:lnTo>
                    <a:lnTo>
                      <a:pt x="4469" y="0"/>
                    </a:lnTo>
                    <a:lnTo>
                      <a:pt x="3724" y="0"/>
                    </a:lnTo>
                    <a:lnTo>
                      <a:pt x="3724" y="0"/>
                    </a:lnTo>
                    <a:lnTo>
                      <a:pt x="2979" y="0"/>
                    </a:lnTo>
                    <a:lnTo>
                      <a:pt x="2979" y="1350"/>
                    </a:lnTo>
                    <a:lnTo>
                      <a:pt x="2234" y="1350"/>
                    </a:lnTo>
                    <a:lnTo>
                      <a:pt x="2234" y="1350"/>
                    </a:lnTo>
                    <a:lnTo>
                      <a:pt x="1490" y="1350"/>
                    </a:lnTo>
                    <a:lnTo>
                      <a:pt x="1490" y="1350"/>
                    </a:lnTo>
                    <a:lnTo>
                      <a:pt x="745" y="1350"/>
                    </a:lnTo>
                    <a:lnTo>
                      <a:pt x="745" y="1350"/>
                    </a:lnTo>
                    <a:lnTo>
                      <a:pt x="745" y="1350"/>
                    </a:lnTo>
                    <a:lnTo>
                      <a:pt x="0" y="1350"/>
                    </a:lnTo>
                    <a:lnTo>
                      <a:pt x="1490" y="6750"/>
                    </a:lnTo>
                    <a:lnTo>
                      <a:pt x="1490" y="6750"/>
                    </a:lnTo>
                    <a:lnTo>
                      <a:pt x="1490" y="6750"/>
                    </a:lnTo>
                    <a:lnTo>
                      <a:pt x="2234" y="6750"/>
                    </a:lnTo>
                    <a:lnTo>
                      <a:pt x="2234" y="6750"/>
                    </a:lnTo>
                    <a:lnTo>
                      <a:pt x="2234" y="6750"/>
                    </a:lnTo>
                    <a:lnTo>
                      <a:pt x="2234" y="6750"/>
                    </a:lnTo>
                    <a:lnTo>
                      <a:pt x="2979" y="6750"/>
                    </a:lnTo>
                    <a:lnTo>
                      <a:pt x="2979" y="6750"/>
                    </a:lnTo>
                    <a:lnTo>
                      <a:pt x="2979" y="6750"/>
                    </a:lnTo>
                    <a:lnTo>
                      <a:pt x="3724" y="6750"/>
                    </a:lnTo>
                    <a:lnTo>
                      <a:pt x="3724" y="6750"/>
                    </a:lnTo>
                    <a:lnTo>
                      <a:pt x="3724" y="6750"/>
                    </a:lnTo>
                    <a:lnTo>
                      <a:pt x="4469" y="6750"/>
                    </a:lnTo>
                    <a:lnTo>
                      <a:pt x="5214" y="6750"/>
                    </a:lnTo>
                    <a:lnTo>
                      <a:pt x="5214" y="6750"/>
                    </a:lnTo>
                    <a:lnTo>
                      <a:pt x="5959" y="6750"/>
                    </a:lnTo>
                    <a:lnTo>
                      <a:pt x="6703" y="6750"/>
                    </a:lnTo>
                    <a:lnTo>
                      <a:pt x="7448" y="8100"/>
                    </a:lnTo>
                    <a:lnTo>
                      <a:pt x="7448" y="8100"/>
                    </a:lnTo>
                    <a:lnTo>
                      <a:pt x="8193" y="8100"/>
                    </a:lnTo>
                    <a:lnTo>
                      <a:pt x="8938" y="9450"/>
                    </a:lnTo>
                    <a:lnTo>
                      <a:pt x="9683" y="9450"/>
                    </a:lnTo>
                    <a:lnTo>
                      <a:pt x="10428" y="10800"/>
                    </a:lnTo>
                    <a:lnTo>
                      <a:pt x="11172" y="10800"/>
                    </a:lnTo>
                    <a:lnTo>
                      <a:pt x="11172" y="10800"/>
                    </a:lnTo>
                    <a:lnTo>
                      <a:pt x="11917" y="12150"/>
                    </a:lnTo>
                    <a:lnTo>
                      <a:pt x="13407" y="13500"/>
                    </a:lnTo>
                    <a:lnTo>
                      <a:pt x="14897" y="14850"/>
                    </a:lnTo>
                    <a:lnTo>
                      <a:pt x="15641" y="16200"/>
                    </a:lnTo>
                    <a:lnTo>
                      <a:pt x="17131" y="18900"/>
                    </a:lnTo>
                    <a:lnTo>
                      <a:pt x="18621" y="20250"/>
                    </a:lnTo>
                    <a:lnTo>
                      <a:pt x="19366" y="21600"/>
                    </a:lnTo>
                    <a:lnTo>
                      <a:pt x="19366" y="21600"/>
                    </a:lnTo>
                    <a:lnTo>
                      <a:pt x="21600" y="1755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403" name="Shape 1403"/>
              <p:cNvSpPr/>
              <p:nvPr/>
            </p:nvSpPr>
            <p:spPr>
              <a:xfrm>
                <a:off x="1936750" y="990600"/>
                <a:ext cx="46038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110" y="14400"/>
                    </a:moveTo>
                    <a:lnTo>
                      <a:pt x="20110" y="14400"/>
                    </a:lnTo>
                    <a:lnTo>
                      <a:pt x="20110" y="14400"/>
                    </a:lnTo>
                    <a:lnTo>
                      <a:pt x="20110" y="14400"/>
                    </a:lnTo>
                    <a:lnTo>
                      <a:pt x="19366" y="15840"/>
                    </a:lnTo>
                    <a:lnTo>
                      <a:pt x="19366" y="15840"/>
                    </a:lnTo>
                    <a:lnTo>
                      <a:pt x="19366" y="15840"/>
                    </a:lnTo>
                    <a:lnTo>
                      <a:pt x="18621" y="15840"/>
                    </a:lnTo>
                    <a:lnTo>
                      <a:pt x="18621" y="15840"/>
                    </a:lnTo>
                    <a:lnTo>
                      <a:pt x="18621" y="15840"/>
                    </a:lnTo>
                    <a:lnTo>
                      <a:pt x="18621" y="15840"/>
                    </a:lnTo>
                    <a:lnTo>
                      <a:pt x="17876" y="15840"/>
                    </a:lnTo>
                    <a:lnTo>
                      <a:pt x="17876" y="15840"/>
                    </a:lnTo>
                    <a:lnTo>
                      <a:pt x="17876" y="15840"/>
                    </a:lnTo>
                    <a:lnTo>
                      <a:pt x="17131" y="15840"/>
                    </a:lnTo>
                    <a:lnTo>
                      <a:pt x="16386" y="15840"/>
                    </a:lnTo>
                    <a:lnTo>
                      <a:pt x="16386" y="15840"/>
                    </a:lnTo>
                    <a:lnTo>
                      <a:pt x="15641" y="14400"/>
                    </a:lnTo>
                    <a:lnTo>
                      <a:pt x="14897" y="14400"/>
                    </a:lnTo>
                    <a:lnTo>
                      <a:pt x="14152" y="14400"/>
                    </a:lnTo>
                    <a:lnTo>
                      <a:pt x="14152" y="14400"/>
                    </a:lnTo>
                    <a:lnTo>
                      <a:pt x="13407" y="12960"/>
                    </a:lnTo>
                    <a:lnTo>
                      <a:pt x="12662" y="12960"/>
                    </a:lnTo>
                    <a:lnTo>
                      <a:pt x="11917" y="11520"/>
                    </a:lnTo>
                    <a:lnTo>
                      <a:pt x="11917" y="11520"/>
                    </a:lnTo>
                    <a:lnTo>
                      <a:pt x="11172" y="11520"/>
                    </a:lnTo>
                    <a:lnTo>
                      <a:pt x="10428" y="10080"/>
                    </a:lnTo>
                    <a:lnTo>
                      <a:pt x="9683" y="10080"/>
                    </a:lnTo>
                    <a:lnTo>
                      <a:pt x="8193" y="8640"/>
                    </a:lnTo>
                    <a:lnTo>
                      <a:pt x="7448" y="5760"/>
                    </a:lnTo>
                    <a:lnTo>
                      <a:pt x="5959" y="4320"/>
                    </a:lnTo>
                    <a:lnTo>
                      <a:pt x="4469" y="2880"/>
                    </a:lnTo>
                    <a:lnTo>
                      <a:pt x="3724" y="1440"/>
                    </a:lnTo>
                    <a:lnTo>
                      <a:pt x="2234" y="0"/>
                    </a:lnTo>
                    <a:lnTo>
                      <a:pt x="0" y="4320"/>
                    </a:lnTo>
                    <a:lnTo>
                      <a:pt x="1490" y="5760"/>
                    </a:lnTo>
                    <a:lnTo>
                      <a:pt x="2979" y="7200"/>
                    </a:lnTo>
                    <a:lnTo>
                      <a:pt x="3724" y="10080"/>
                    </a:lnTo>
                    <a:lnTo>
                      <a:pt x="5214" y="11520"/>
                    </a:lnTo>
                    <a:lnTo>
                      <a:pt x="6703" y="12960"/>
                    </a:lnTo>
                    <a:lnTo>
                      <a:pt x="8193" y="14400"/>
                    </a:lnTo>
                    <a:lnTo>
                      <a:pt x="8938" y="15840"/>
                    </a:lnTo>
                    <a:lnTo>
                      <a:pt x="8938" y="15840"/>
                    </a:lnTo>
                    <a:lnTo>
                      <a:pt x="9683" y="17280"/>
                    </a:lnTo>
                    <a:lnTo>
                      <a:pt x="10428" y="17280"/>
                    </a:lnTo>
                    <a:lnTo>
                      <a:pt x="11172" y="18720"/>
                    </a:lnTo>
                    <a:lnTo>
                      <a:pt x="11917" y="18720"/>
                    </a:lnTo>
                    <a:lnTo>
                      <a:pt x="12662" y="20160"/>
                    </a:lnTo>
                    <a:lnTo>
                      <a:pt x="13407" y="20160"/>
                    </a:lnTo>
                    <a:lnTo>
                      <a:pt x="14152" y="20160"/>
                    </a:lnTo>
                    <a:lnTo>
                      <a:pt x="14897" y="21600"/>
                    </a:lnTo>
                    <a:lnTo>
                      <a:pt x="15641" y="21600"/>
                    </a:lnTo>
                    <a:lnTo>
                      <a:pt x="16386" y="21600"/>
                    </a:lnTo>
                    <a:lnTo>
                      <a:pt x="17131" y="21600"/>
                    </a:lnTo>
                    <a:lnTo>
                      <a:pt x="17131" y="21600"/>
                    </a:lnTo>
                    <a:lnTo>
                      <a:pt x="17876" y="21600"/>
                    </a:lnTo>
                    <a:lnTo>
                      <a:pt x="17876" y="21600"/>
                    </a:lnTo>
                    <a:lnTo>
                      <a:pt x="18621" y="21600"/>
                    </a:lnTo>
                    <a:lnTo>
                      <a:pt x="18621" y="21600"/>
                    </a:lnTo>
                    <a:lnTo>
                      <a:pt x="19366" y="21600"/>
                    </a:lnTo>
                    <a:lnTo>
                      <a:pt x="19366" y="21600"/>
                    </a:lnTo>
                    <a:lnTo>
                      <a:pt x="20110" y="21600"/>
                    </a:lnTo>
                    <a:lnTo>
                      <a:pt x="20110" y="21600"/>
                    </a:lnTo>
                    <a:lnTo>
                      <a:pt x="20855" y="21600"/>
                    </a:lnTo>
                    <a:lnTo>
                      <a:pt x="20855" y="21600"/>
                    </a:lnTo>
                    <a:lnTo>
                      <a:pt x="21600" y="20160"/>
                    </a:lnTo>
                    <a:lnTo>
                      <a:pt x="21600" y="20160"/>
                    </a:lnTo>
                    <a:lnTo>
                      <a:pt x="21600" y="20160"/>
                    </a:lnTo>
                    <a:lnTo>
                      <a:pt x="20110" y="14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404" name="Shape 1404"/>
              <p:cNvSpPr/>
              <p:nvPr/>
            </p:nvSpPr>
            <p:spPr>
              <a:xfrm>
                <a:off x="1979612" y="966787"/>
                <a:ext cx="19051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0"/>
                    </a:moveTo>
                    <a:lnTo>
                      <a:pt x="14400" y="0"/>
                    </a:lnTo>
                    <a:lnTo>
                      <a:pt x="14400" y="745"/>
                    </a:lnTo>
                    <a:lnTo>
                      <a:pt x="12600" y="2979"/>
                    </a:lnTo>
                    <a:lnTo>
                      <a:pt x="12600" y="4469"/>
                    </a:lnTo>
                    <a:lnTo>
                      <a:pt x="12600" y="5959"/>
                    </a:lnTo>
                    <a:lnTo>
                      <a:pt x="12600" y="7448"/>
                    </a:lnTo>
                    <a:lnTo>
                      <a:pt x="12600" y="8938"/>
                    </a:lnTo>
                    <a:lnTo>
                      <a:pt x="10800" y="9683"/>
                    </a:lnTo>
                    <a:lnTo>
                      <a:pt x="10800" y="10428"/>
                    </a:lnTo>
                    <a:lnTo>
                      <a:pt x="10800" y="11172"/>
                    </a:lnTo>
                    <a:lnTo>
                      <a:pt x="10800" y="11917"/>
                    </a:lnTo>
                    <a:lnTo>
                      <a:pt x="10800" y="11917"/>
                    </a:lnTo>
                    <a:lnTo>
                      <a:pt x="9000" y="12662"/>
                    </a:lnTo>
                    <a:lnTo>
                      <a:pt x="9000" y="13407"/>
                    </a:lnTo>
                    <a:lnTo>
                      <a:pt x="9000" y="14152"/>
                    </a:lnTo>
                    <a:lnTo>
                      <a:pt x="9000" y="14897"/>
                    </a:lnTo>
                    <a:lnTo>
                      <a:pt x="7200" y="15641"/>
                    </a:lnTo>
                    <a:lnTo>
                      <a:pt x="7200" y="15641"/>
                    </a:lnTo>
                    <a:lnTo>
                      <a:pt x="7200" y="16386"/>
                    </a:lnTo>
                    <a:lnTo>
                      <a:pt x="5400" y="16386"/>
                    </a:lnTo>
                    <a:lnTo>
                      <a:pt x="5400" y="17131"/>
                    </a:lnTo>
                    <a:lnTo>
                      <a:pt x="5400" y="17131"/>
                    </a:lnTo>
                    <a:lnTo>
                      <a:pt x="3600" y="17131"/>
                    </a:lnTo>
                    <a:lnTo>
                      <a:pt x="3600" y="17876"/>
                    </a:lnTo>
                    <a:lnTo>
                      <a:pt x="3600" y="17876"/>
                    </a:lnTo>
                    <a:lnTo>
                      <a:pt x="3600" y="17876"/>
                    </a:lnTo>
                    <a:lnTo>
                      <a:pt x="3600" y="17876"/>
                    </a:lnTo>
                    <a:lnTo>
                      <a:pt x="1800" y="17876"/>
                    </a:lnTo>
                    <a:lnTo>
                      <a:pt x="1800" y="18621"/>
                    </a:lnTo>
                    <a:lnTo>
                      <a:pt x="1800" y="18621"/>
                    </a:lnTo>
                    <a:lnTo>
                      <a:pt x="1800" y="18621"/>
                    </a:lnTo>
                    <a:lnTo>
                      <a:pt x="0" y="18621"/>
                    </a:lnTo>
                    <a:lnTo>
                      <a:pt x="0" y="18621"/>
                    </a:lnTo>
                    <a:lnTo>
                      <a:pt x="3600" y="21600"/>
                    </a:lnTo>
                    <a:lnTo>
                      <a:pt x="3600" y="21600"/>
                    </a:lnTo>
                    <a:lnTo>
                      <a:pt x="5400" y="21600"/>
                    </a:lnTo>
                    <a:lnTo>
                      <a:pt x="5400" y="20855"/>
                    </a:lnTo>
                    <a:lnTo>
                      <a:pt x="7200" y="20855"/>
                    </a:lnTo>
                    <a:lnTo>
                      <a:pt x="7200" y="20855"/>
                    </a:lnTo>
                    <a:lnTo>
                      <a:pt x="7200" y="20855"/>
                    </a:lnTo>
                    <a:lnTo>
                      <a:pt x="9000" y="20110"/>
                    </a:lnTo>
                    <a:lnTo>
                      <a:pt x="9000" y="20110"/>
                    </a:lnTo>
                    <a:lnTo>
                      <a:pt x="9000" y="20110"/>
                    </a:lnTo>
                    <a:lnTo>
                      <a:pt x="10800" y="19366"/>
                    </a:lnTo>
                    <a:lnTo>
                      <a:pt x="10800" y="19366"/>
                    </a:lnTo>
                    <a:lnTo>
                      <a:pt x="10800" y="18621"/>
                    </a:lnTo>
                    <a:lnTo>
                      <a:pt x="12600" y="18621"/>
                    </a:lnTo>
                    <a:lnTo>
                      <a:pt x="12600" y="17876"/>
                    </a:lnTo>
                    <a:lnTo>
                      <a:pt x="14400" y="17131"/>
                    </a:lnTo>
                    <a:lnTo>
                      <a:pt x="14400" y="16386"/>
                    </a:lnTo>
                    <a:lnTo>
                      <a:pt x="16200" y="15641"/>
                    </a:lnTo>
                    <a:lnTo>
                      <a:pt x="16200" y="14897"/>
                    </a:lnTo>
                    <a:lnTo>
                      <a:pt x="16200" y="14152"/>
                    </a:lnTo>
                    <a:lnTo>
                      <a:pt x="18000" y="13407"/>
                    </a:lnTo>
                    <a:lnTo>
                      <a:pt x="18000" y="12662"/>
                    </a:lnTo>
                    <a:lnTo>
                      <a:pt x="18000" y="11917"/>
                    </a:lnTo>
                    <a:lnTo>
                      <a:pt x="18000" y="11172"/>
                    </a:lnTo>
                    <a:lnTo>
                      <a:pt x="18000" y="10428"/>
                    </a:lnTo>
                    <a:lnTo>
                      <a:pt x="19800" y="9683"/>
                    </a:lnTo>
                    <a:lnTo>
                      <a:pt x="19800" y="8938"/>
                    </a:lnTo>
                    <a:lnTo>
                      <a:pt x="19800" y="7448"/>
                    </a:lnTo>
                    <a:lnTo>
                      <a:pt x="19800" y="5959"/>
                    </a:lnTo>
                    <a:lnTo>
                      <a:pt x="19800" y="4469"/>
                    </a:lnTo>
                    <a:lnTo>
                      <a:pt x="21600" y="2979"/>
                    </a:lnTo>
                    <a:lnTo>
                      <a:pt x="21600" y="149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44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405" name="Shape 1405"/>
              <p:cNvSpPr/>
              <p:nvPr/>
            </p:nvSpPr>
            <p:spPr>
              <a:xfrm>
                <a:off x="1992312" y="919162"/>
                <a:ext cx="19051" cy="476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000" y="0"/>
                    </a:moveTo>
                    <a:lnTo>
                      <a:pt x="18000" y="0"/>
                    </a:lnTo>
                    <a:lnTo>
                      <a:pt x="16200" y="720"/>
                    </a:lnTo>
                    <a:lnTo>
                      <a:pt x="16200" y="720"/>
                    </a:lnTo>
                    <a:lnTo>
                      <a:pt x="16200" y="720"/>
                    </a:lnTo>
                    <a:lnTo>
                      <a:pt x="14400" y="720"/>
                    </a:lnTo>
                    <a:lnTo>
                      <a:pt x="14400" y="1440"/>
                    </a:lnTo>
                    <a:lnTo>
                      <a:pt x="12600" y="1440"/>
                    </a:lnTo>
                    <a:lnTo>
                      <a:pt x="12600" y="1440"/>
                    </a:lnTo>
                    <a:lnTo>
                      <a:pt x="12600" y="2160"/>
                    </a:lnTo>
                    <a:lnTo>
                      <a:pt x="10800" y="2160"/>
                    </a:lnTo>
                    <a:lnTo>
                      <a:pt x="10800" y="2160"/>
                    </a:lnTo>
                    <a:lnTo>
                      <a:pt x="10800" y="2880"/>
                    </a:lnTo>
                    <a:lnTo>
                      <a:pt x="10800" y="2880"/>
                    </a:lnTo>
                    <a:lnTo>
                      <a:pt x="9000" y="3600"/>
                    </a:lnTo>
                    <a:lnTo>
                      <a:pt x="9000" y="4320"/>
                    </a:lnTo>
                    <a:lnTo>
                      <a:pt x="7200" y="4320"/>
                    </a:lnTo>
                    <a:lnTo>
                      <a:pt x="7200" y="5040"/>
                    </a:lnTo>
                    <a:lnTo>
                      <a:pt x="5400" y="5760"/>
                    </a:lnTo>
                    <a:lnTo>
                      <a:pt x="5400" y="6480"/>
                    </a:lnTo>
                    <a:lnTo>
                      <a:pt x="5400" y="7200"/>
                    </a:lnTo>
                    <a:lnTo>
                      <a:pt x="3600" y="7920"/>
                    </a:lnTo>
                    <a:lnTo>
                      <a:pt x="3600" y="8640"/>
                    </a:lnTo>
                    <a:lnTo>
                      <a:pt x="3600" y="9360"/>
                    </a:lnTo>
                    <a:lnTo>
                      <a:pt x="3600" y="10080"/>
                    </a:lnTo>
                    <a:lnTo>
                      <a:pt x="1800" y="10800"/>
                    </a:lnTo>
                    <a:lnTo>
                      <a:pt x="1800" y="11520"/>
                    </a:lnTo>
                    <a:lnTo>
                      <a:pt x="1800" y="12240"/>
                    </a:lnTo>
                    <a:lnTo>
                      <a:pt x="1800" y="13680"/>
                    </a:lnTo>
                    <a:lnTo>
                      <a:pt x="1800" y="15840"/>
                    </a:lnTo>
                    <a:lnTo>
                      <a:pt x="0" y="17280"/>
                    </a:lnTo>
                    <a:lnTo>
                      <a:pt x="0" y="18720"/>
                    </a:lnTo>
                    <a:lnTo>
                      <a:pt x="0" y="20160"/>
                    </a:lnTo>
                    <a:lnTo>
                      <a:pt x="0" y="21600"/>
                    </a:lnTo>
                    <a:lnTo>
                      <a:pt x="7200" y="21600"/>
                    </a:lnTo>
                    <a:lnTo>
                      <a:pt x="7200" y="20160"/>
                    </a:lnTo>
                    <a:lnTo>
                      <a:pt x="7200" y="18720"/>
                    </a:lnTo>
                    <a:lnTo>
                      <a:pt x="9000" y="17280"/>
                    </a:lnTo>
                    <a:lnTo>
                      <a:pt x="9000" y="15840"/>
                    </a:lnTo>
                    <a:lnTo>
                      <a:pt x="9000" y="14400"/>
                    </a:lnTo>
                    <a:lnTo>
                      <a:pt x="9000" y="12960"/>
                    </a:lnTo>
                    <a:lnTo>
                      <a:pt x="9000" y="12240"/>
                    </a:lnTo>
                    <a:lnTo>
                      <a:pt x="10800" y="11520"/>
                    </a:lnTo>
                    <a:lnTo>
                      <a:pt x="10800" y="10800"/>
                    </a:lnTo>
                    <a:lnTo>
                      <a:pt x="10800" y="10080"/>
                    </a:lnTo>
                    <a:lnTo>
                      <a:pt x="10800" y="9360"/>
                    </a:lnTo>
                    <a:lnTo>
                      <a:pt x="10800" y="8640"/>
                    </a:lnTo>
                    <a:lnTo>
                      <a:pt x="12600" y="7920"/>
                    </a:lnTo>
                    <a:lnTo>
                      <a:pt x="12600" y="7920"/>
                    </a:lnTo>
                    <a:lnTo>
                      <a:pt x="12600" y="7200"/>
                    </a:lnTo>
                    <a:lnTo>
                      <a:pt x="14400" y="6480"/>
                    </a:lnTo>
                    <a:lnTo>
                      <a:pt x="14400" y="5760"/>
                    </a:lnTo>
                    <a:lnTo>
                      <a:pt x="14400" y="5760"/>
                    </a:lnTo>
                    <a:lnTo>
                      <a:pt x="16200" y="5040"/>
                    </a:lnTo>
                    <a:lnTo>
                      <a:pt x="16200" y="5040"/>
                    </a:lnTo>
                    <a:lnTo>
                      <a:pt x="16200" y="4320"/>
                    </a:lnTo>
                    <a:lnTo>
                      <a:pt x="16200" y="4320"/>
                    </a:lnTo>
                    <a:lnTo>
                      <a:pt x="18000" y="4320"/>
                    </a:lnTo>
                    <a:lnTo>
                      <a:pt x="18000" y="4320"/>
                    </a:lnTo>
                    <a:lnTo>
                      <a:pt x="18000" y="3600"/>
                    </a:lnTo>
                    <a:lnTo>
                      <a:pt x="18000" y="3600"/>
                    </a:lnTo>
                    <a:lnTo>
                      <a:pt x="19800" y="3600"/>
                    </a:lnTo>
                    <a:lnTo>
                      <a:pt x="19800" y="3600"/>
                    </a:lnTo>
                    <a:lnTo>
                      <a:pt x="19800" y="3600"/>
                    </a:lnTo>
                    <a:lnTo>
                      <a:pt x="19800" y="3600"/>
                    </a:lnTo>
                    <a:lnTo>
                      <a:pt x="21600" y="2880"/>
                    </a:lnTo>
                    <a:lnTo>
                      <a:pt x="21600" y="2880"/>
                    </a:lnTo>
                    <a:lnTo>
                      <a:pt x="21600" y="2880"/>
                    </a:lnTo>
                    <a:lnTo>
                      <a:pt x="180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406" name="Shape 1406"/>
              <p:cNvSpPr/>
              <p:nvPr/>
            </p:nvSpPr>
            <p:spPr>
              <a:xfrm>
                <a:off x="2008187" y="917575"/>
                <a:ext cx="46038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200"/>
                    </a:moveTo>
                    <a:lnTo>
                      <a:pt x="21600" y="16200"/>
                    </a:lnTo>
                    <a:lnTo>
                      <a:pt x="20855" y="14850"/>
                    </a:lnTo>
                    <a:lnTo>
                      <a:pt x="19366" y="13500"/>
                    </a:lnTo>
                    <a:lnTo>
                      <a:pt x="17876" y="12150"/>
                    </a:lnTo>
                    <a:lnTo>
                      <a:pt x="17131" y="10800"/>
                    </a:lnTo>
                    <a:lnTo>
                      <a:pt x="15641" y="8100"/>
                    </a:lnTo>
                    <a:lnTo>
                      <a:pt x="14152" y="6750"/>
                    </a:lnTo>
                    <a:lnTo>
                      <a:pt x="13407" y="6750"/>
                    </a:lnTo>
                    <a:lnTo>
                      <a:pt x="12662" y="5400"/>
                    </a:lnTo>
                    <a:lnTo>
                      <a:pt x="11917" y="5400"/>
                    </a:lnTo>
                    <a:lnTo>
                      <a:pt x="11172" y="4050"/>
                    </a:lnTo>
                    <a:lnTo>
                      <a:pt x="10428" y="4050"/>
                    </a:lnTo>
                    <a:lnTo>
                      <a:pt x="9683" y="2700"/>
                    </a:lnTo>
                    <a:lnTo>
                      <a:pt x="8938" y="2700"/>
                    </a:lnTo>
                    <a:lnTo>
                      <a:pt x="8193" y="2700"/>
                    </a:lnTo>
                    <a:lnTo>
                      <a:pt x="7448" y="1350"/>
                    </a:lnTo>
                    <a:lnTo>
                      <a:pt x="6703" y="1350"/>
                    </a:lnTo>
                    <a:lnTo>
                      <a:pt x="6703" y="1350"/>
                    </a:lnTo>
                    <a:lnTo>
                      <a:pt x="5959" y="1350"/>
                    </a:lnTo>
                    <a:lnTo>
                      <a:pt x="5214" y="0"/>
                    </a:lnTo>
                    <a:lnTo>
                      <a:pt x="4469" y="0"/>
                    </a:lnTo>
                    <a:lnTo>
                      <a:pt x="3724" y="0"/>
                    </a:lnTo>
                    <a:lnTo>
                      <a:pt x="3724" y="0"/>
                    </a:lnTo>
                    <a:lnTo>
                      <a:pt x="2979" y="0"/>
                    </a:lnTo>
                    <a:lnTo>
                      <a:pt x="2979" y="0"/>
                    </a:lnTo>
                    <a:lnTo>
                      <a:pt x="2234" y="0"/>
                    </a:lnTo>
                    <a:lnTo>
                      <a:pt x="2234" y="1350"/>
                    </a:lnTo>
                    <a:lnTo>
                      <a:pt x="1490" y="1350"/>
                    </a:lnTo>
                    <a:lnTo>
                      <a:pt x="1490" y="1350"/>
                    </a:lnTo>
                    <a:lnTo>
                      <a:pt x="745" y="1350"/>
                    </a:lnTo>
                    <a:lnTo>
                      <a:pt x="745" y="1350"/>
                    </a:lnTo>
                    <a:lnTo>
                      <a:pt x="0" y="1350"/>
                    </a:lnTo>
                    <a:lnTo>
                      <a:pt x="0" y="1350"/>
                    </a:lnTo>
                    <a:lnTo>
                      <a:pt x="1490" y="6750"/>
                    </a:lnTo>
                    <a:lnTo>
                      <a:pt x="1490" y="6750"/>
                    </a:lnTo>
                    <a:lnTo>
                      <a:pt x="1490" y="6750"/>
                    </a:lnTo>
                    <a:lnTo>
                      <a:pt x="2234" y="6750"/>
                    </a:lnTo>
                    <a:lnTo>
                      <a:pt x="2234" y="6750"/>
                    </a:lnTo>
                    <a:lnTo>
                      <a:pt x="2234" y="6750"/>
                    </a:lnTo>
                    <a:lnTo>
                      <a:pt x="2234" y="6750"/>
                    </a:lnTo>
                    <a:lnTo>
                      <a:pt x="2979" y="6750"/>
                    </a:lnTo>
                    <a:lnTo>
                      <a:pt x="2979" y="6750"/>
                    </a:lnTo>
                    <a:lnTo>
                      <a:pt x="2979" y="6750"/>
                    </a:lnTo>
                    <a:lnTo>
                      <a:pt x="3724" y="6750"/>
                    </a:lnTo>
                    <a:lnTo>
                      <a:pt x="3724" y="6750"/>
                    </a:lnTo>
                    <a:lnTo>
                      <a:pt x="3724" y="6750"/>
                    </a:lnTo>
                    <a:lnTo>
                      <a:pt x="4469" y="6750"/>
                    </a:lnTo>
                    <a:lnTo>
                      <a:pt x="5214" y="6750"/>
                    </a:lnTo>
                    <a:lnTo>
                      <a:pt x="5959" y="6750"/>
                    </a:lnTo>
                    <a:lnTo>
                      <a:pt x="5959" y="6750"/>
                    </a:lnTo>
                    <a:lnTo>
                      <a:pt x="6703" y="6750"/>
                    </a:lnTo>
                    <a:lnTo>
                      <a:pt x="7448" y="8100"/>
                    </a:lnTo>
                    <a:lnTo>
                      <a:pt x="8193" y="8100"/>
                    </a:lnTo>
                    <a:lnTo>
                      <a:pt x="8938" y="8100"/>
                    </a:lnTo>
                    <a:lnTo>
                      <a:pt x="9683" y="9450"/>
                    </a:lnTo>
                    <a:lnTo>
                      <a:pt x="9683" y="9450"/>
                    </a:lnTo>
                    <a:lnTo>
                      <a:pt x="10428" y="9450"/>
                    </a:lnTo>
                    <a:lnTo>
                      <a:pt x="11172" y="10800"/>
                    </a:lnTo>
                    <a:lnTo>
                      <a:pt x="11917" y="10800"/>
                    </a:lnTo>
                    <a:lnTo>
                      <a:pt x="12662" y="12150"/>
                    </a:lnTo>
                    <a:lnTo>
                      <a:pt x="14152" y="13500"/>
                    </a:lnTo>
                    <a:lnTo>
                      <a:pt x="14897" y="14850"/>
                    </a:lnTo>
                    <a:lnTo>
                      <a:pt x="16386" y="16200"/>
                    </a:lnTo>
                    <a:lnTo>
                      <a:pt x="17876" y="17550"/>
                    </a:lnTo>
                    <a:lnTo>
                      <a:pt x="18621" y="20250"/>
                    </a:lnTo>
                    <a:lnTo>
                      <a:pt x="20110" y="21600"/>
                    </a:lnTo>
                    <a:lnTo>
                      <a:pt x="20110" y="21600"/>
                    </a:lnTo>
                    <a:lnTo>
                      <a:pt x="21600" y="16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407" name="Shape 1407"/>
              <p:cNvSpPr/>
              <p:nvPr/>
            </p:nvSpPr>
            <p:spPr>
              <a:xfrm>
                <a:off x="2051050" y="936625"/>
                <a:ext cx="44450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057" y="14850"/>
                    </a:moveTo>
                    <a:lnTo>
                      <a:pt x="20057" y="14850"/>
                    </a:lnTo>
                    <a:lnTo>
                      <a:pt x="20057" y="14850"/>
                    </a:lnTo>
                    <a:lnTo>
                      <a:pt x="19286" y="14850"/>
                    </a:lnTo>
                    <a:lnTo>
                      <a:pt x="19286" y="16200"/>
                    </a:lnTo>
                    <a:lnTo>
                      <a:pt x="19286" y="16200"/>
                    </a:lnTo>
                    <a:lnTo>
                      <a:pt x="19286" y="16200"/>
                    </a:lnTo>
                    <a:lnTo>
                      <a:pt x="18514" y="16200"/>
                    </a:lnTo>
                    <a:lnTo>
                      <a:pt x="18514" y="16200"/>
                    </a:lnTo>
                    <a:lnTo>
                      <a:pt x="18514" y="16200"/>
                    </a:lnTo>
                    <a:lnTo>
                      <a:pt x="18514" y="16200"/>
                    </a:lnTo>
                    <a:lnTo>
                      <a:pt x="17743" y="16200"/>
                    </a:lnTo>
                    <a:lnTo>
                      <a:pt x="17743" y="16200"/>
                    </a:lnTo>
                    <a:lnTo>
                      <a:pt x="17743" y="16200"/>
                    </a:lnTo>
                    <a:lnTo>
                      <a:pt x="16971" y="16200"/>
                    </a:lnTo>
                    <a:lnTo>
                      <a:pt x="16200" y="16200"/>
                    </a:lnTo>
                    <a:lnTo>
                      <a:pt x="15429" y="14850"/>
                    </a:lnTo>
                    <a:lnTo>
                      <a:pt x="15429" y="14850"/>
                    </a:lnTo>
                    <a:lnTo>
                      <a:pt x="14657" y="14850"/>
                    </a:lnTo>
                    <a:lnTo>
                      <a:pt x="13886" y="14850"/>
                    </a:lnTo>
                    <a:lnTo>
                      <a:pt x="13886" y="13500"/>
                    </a:lnTo>
                    <a:lnTo>
                      <a:pt x="13114" y="13500"/>
                    </a:lnTo>
                    <a:lnTo>
                      <a:pt x="12343" y="13500"/>
                    </a:lnTo>
                    <a:lnTo>
                      <a:pt x="11571" y="12150"/>
                    </a:lnTo>
                    <a:lnTo>
                      <a:pt x="10800" y="12150"/>
                    </a:lnTo>
                    <a:lnTo>
                      <a:pt x="10029" y="10800"/>
                    </a:lnTo>
                    <a:lnTo>
                      <a:pt x="10029" y="10800"/>
                    </a:lnTo>
                    <a:lnTo>
                      <a:pt x="9257" y="9450"/>
                    </a:lnTo>
                    <a:lnTo>
                      <a:pt x="7714" y="8100"/>
                    </a:lnTo>
                    <a:lnTo>
                      <a:pt x="6171" y="6750"/>
                    </a:lnTo>
                    <a:lnTo>
                      <a:pt x="5400" y="5400"/>
                    </a:lnTo>
                    <a:lnTo>
                      <a:pt x="3857" y="2700"/>
                    </a:lnTo>
                    <a:lnTo>
                      <a:pt x="3086" y="1350"/>
                    </a:lnTo>
                    <a:lnTo>
                      <a:pt x="1543" y="0"/>
                    </a:lnTo>
                    <a:lnTo>
                      <a:pt x="0" y="5400"/>
                    </a:lnTo>
                    <a:lnTo>
                      <a:pt x="771" y="6750"/>
                    </a:lnTo>
                    <a:lnTo>
                      <a:pt x="2314" y="8100"/>
                    </a:lnTo>
                    <a:lnTo>
                      <a:pt x="3086" y="9450"/>
                    </a:lnTo>
                    <a:lnTo>
                      <a:pt x="4629" y="10800"/>
                    </a:lnTo>
                    <a:lnTo>
                      <a:pt x="6171" y="13500"/>
                    </a:lnTo>
                    <a:lnTo>
                      <a:pt x="7714" y="14850"/>
                    </a:lnTo>
                    <a:lnTo>
                      <a:pt x="7714" y="14850"/>
                    </a:lnTo>
                    <a:lnTo>
                      <a:pt x="8486" y="16200"/>
                    </a:lnTo>
                    <a:lnTo>
                      <a:pt x="9257" y="16200"/>
                    </a:lnTo>
                    <a:lnTo>
                      <a:pt x="10029" y="17550"/>
                    </a:lnTo>
                    <a:lnTo>
                      <a:pt x="10800" y="17550"/>
                    </a:lnTo>
                    <a:lnTo>
                      <a:pt x="11571" y="18900"/>
                    </a:lnTo>
                    <a:lnTo>
                      <a:pt x="12343" y="18900"/>
                    </a:lnTo>
                    <a:lnTo>
                      <a:pt x="13114" y="20250"/>
                    </a:lnTo>
                    <a:lnTo>
                      <a:pt x="13886" y="20250"/>
                    </a:lnTo>
                    <a:lnTo>
                      <a:pt x="13886" y="20250"/>
                    </a:lnTo>
                    <a:lnTo>
                      <a:pt x="14657" y="21600"/>
                    </a:lnTo>
                    <a:lnTo>
                      <a:pt x="15429" y="21600"/>
                    </a:lnTo>
                    <a:lnTo>
                      <a:pt x="16200" y="21600"/>
                    </a:lnTo>
                    <a:lnTo>
                      <a:pt x="16971" y="21600"/>
                    </a:lnTo>
                    <a:lnTo>
                      <a:pt x="17743" y="21600"/>
                    </a:lnTo>
                    <a:lnTo>
                      <a:pt x="17743" y="21600"/>
                    </a:lnTo>
                    <a:lnTo>
                      <a:pt x="18514" y="21600"/>
                    </a:lnTo>
                    <a:lnTo>
                      <a:pt x="18514" y="21600"/>
                    </a:lnTo>
                    <a:lnTo>
                      <a:pt x="19286" y="21600"/>
                    </a:lnTo>
                    <a:lnTo>
                      <a:pt x="19286" y="21600"/>
                    </a:lnTo>
                    <a:lnTo>
                      <a:pt x="19286" y="21600"/>
                    </a:lnTo>
                    <a:lnTo>
                      <a:pt x="20057" y="21600"/>
                    </a:lnTo>
                    <a:lnTo>
                      <a:pt x="20057" y="21600"/>
                    </a:lnTo>
                    <a:lnTo>
                      <a:pt x="20829" y="21600"/>
                    </a:lnTo>
                    <a:lnTo>
                      <a:pt x="20829" y="20250"/>
                    </a:lnTo>
                    <a:lnTo>
                      <a:pt x="21600" y="20250"/>
                    </a:lnTo>
                    <a:lnTo>
                      <a:pt x="21600" y="20250"/>
                    </a:lnTo>
                    <a:lnTo>
                      <a:pt x="20057" y="1485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408" name="Shape 1408"/>
              <p:cNvSpPr/>
              <p:nvPr/>
            </p:nvSpPr>
            <p:spPr>
              <a:xfrm>
                <a:off x="2092325" y="914400"/>
                <a:ext cx="19050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0"/>
                    </a:moveTo>
                    <a:lnTo>
                      <a:pt x="14400" y="0"/>
                    </a:lnTo>
                    <a:lnTo>
                      <a:pt x="14400" y="1490"/>
                    </a:lnTo>
                    <a:lnTo>
                      <a:pt x="14400" y="2979"/>
                    </a:lnTo>
                    <a:lnTo>
                      <a:pt x="14400" y="3724"/>
                    </a:lnTo>
                    <a:lnTo>
                      <a:pt x="12600" y="4469"/>
                    </a:lnTo>
                    <a:lnTo>
                      <a:pt x="12600" y="5214"/>
                    </a:lnTo>
                    <a:lnTo>
                      <a:pt x="12600" y="5959"/>
                    </a:lnTo>
                    <a:lnTo>
                      <a:pt x="12600" y="6703"/>
                    </a:lnTo>
                    <a:lnTo>
                      <a:pt x="12600" y="7448"/>
                    </a:lnTo>
                    <a:lnTo>
                      <a:pt x="12600" y="8193"/>
                    </a:lnTo>
                    <a:lnTo>
                      <a:pt x="12600" y="8938"/>
                    </a:lnTo>
                    <a:lnTo>
                      <a:pt x="12600" y="9683"/>
                    </a:lnTo>
                    <a:lnTo>
                      <a:pt x="12600" y="10428"/>
                    </a:lnTo>
                    <a:lnTo>
                      <a:pt x="10800" y="10428"/>
                    </a:lnTo>
                    <a:lnTo>
                      <a:pt x="10800" y="11172"/>
                    </a:lnTo>
                    <a:lnTo>
                      <a:pt x="10800" y="11917"/>
                    </a:lnTo>
                    <a:lnTo>
                      <a:pt x="10800" y="12662"/>
                    </a:lnTo>
                    <a:lnTo>
                      <a:pt x="9000" y="13407"/>
                    </a:lnTo>
                    <a:lnTo>
                      <a:pt x="9000" y="14152"/>
                    </a:lnTo>
                    <a:lnTo>
                      <a:pt x="9000" y="14897"/>
                    </a:lnTo>
                    <a:lnTo>
                      <a:pt x="7200" y="14897"/>
                    </a:lnTo>
                    <a:lnTo>
                      <a:pt x="7200" y="15641"/>
                    </a:lnTo>
                    <a:lnTo>
                      <a:pt x="7200" y="16386"/>
                    </a:lnTo>
                    <a:lnTo>
                      <a:pt x="5400" y="16386"/>
                    </a:lnTo>
                    <a:lnTo>
                      <a:pt x="5400" y="17131"/>
                    </a:lnTo>
                    <a:lnTo>
                      <a:pt x="3600" y="17131"/>
                    </a:lnTo>
                    <a:lnTo>
                      <a:pt x="3600" y="17876"/>
                    </a:lnTo>
                    <a:lnTo>
                      <a:pt x="3600" y="17876"/>
                    </a:lnTo>
                    <a:lnTo>
                      <a:pt x="1800" y="17876"/>
                    </a:lnTo>
                    <a:lnTo>
                      <a:pt x="1800" y="18621"/>
                    </a:lnTo>
                    <a:lnTo>
                      <a:pt x="1800" y="18621"/>
                    </a:lnTo>
                    <a:lnTo>
                      <a:pt x="1800" y="18621"/>
                    </a:lnTo>
                    <a:lnTo>
                      <a:pt x="0" y="18621"/>
                    </a:lnTo>
                    <a:lnTo>
                      <a:pt x="0" y="18621"/>
                    </a:lnTo>
                    <a:lnTo>
                      <a:pt x="0" y="18621"/>
                    </a:lnTo>
                    <a:lnTo>
                      <a:pt x="3600" y="21600"/>
                    </a:lnTo>
                    <a:lnTo>
                      <a:pt x="3600" y="21600"/>
                    </a:lnTo>
                    <a:lnTo>
                      <a:pt x="5400" y="21600"/>
                    </a:lnTo>
                    <a:lnTo>
                      <a:pt x="5400" y="20855"/>
                    </a:lnTo>
                    <a:lnTo>
                      <a:pt x="5400" y="20855"/>
                    </a:lnTo>
                    <a:lnTo>
                      <a:pt x="7200" y="20855"/>
                    </a:lnTo>
                    <a:lnTo>
                      <a:pt x="7200" y="20855"/>
                    </a:lnTo>
                    <a:lnTo>
                      <a:pt x="9000" y="20110"/>
                    </a:lnTo>
                    <a:lnTo>
                      <a:pt x="9000" y="20110"/>
                    </a:lnTo>
                    <a:lnTo>
                      <a:pt x="10800" y="19366"/>
                    </a:lnTo>
                    <a:lnTo>
                      <a:pt x="10800" y="19366"/>
                    </a:lnTo>
                    <a:lnTo>
                      <a:pt x="12600" y="18621"/>
                    </a:lnTo>
                    <a:lnTo>
                      <a:pt x="12600" y="17876"/>
                    </a:lnTo>
                    <a:lnTo>
                      <a:pt x="14400" y="17131"/>
                    </a:lnTo>
                    <a:lnTo>
                      <a:pt x="14400" y="16386"/>
                    </a:lnTo>
                    <a:lnTo>
                      <a:pt x="16200" y="15641"/>
                    </a:lnTo>
                    <a:lnTo>
                      <a:pt x="16200" y="14897"/>
                    </a:lnTo>
                    <a:lnTo>
                      <a:pt x="16200" y="14152"/>
                    </a:lnTo>
                    <a:lnTo>
                      <a:pt x="18000" y="14152"/>
                    </a:lnTo>
                    <a:lnTo>
                      <a:pt x="18000" y="13407"/>
                    </a:lnTo>
                    <a:lnTo>
                      <a:pt x="18000" y="11917"/>
                    </a:lnTo>
                    <a:lnTo>
                      <a:pt x="19800" y="11172"/>
                    </a:lnTo>
                    <a:lnTo>
                      <a:pt x="19800" y="10428"/>
                    </a:lnTo>
                    <a:lnTo>
                      <a:pt x="19800" y="9683"/>
                    </a:lnTo>
                    <a:lnTo>
                      <a:pt x="19800" y="8938"/>
                    </a:lnTo>
                    <a:lnTo>
                      <a:pt x="19800" y="8193"/>
                    </a:lnTo>
                    <a:lnTo>
                      <a:pt x="19800" y="7448"/>
                    </a:lnTo>
                    <a:lnTo>
                      <a:pt x="21600" y="6703"/>
                    </a:lnTo>
                    <a:lnTo>
                      <a:pt x="21600" y="5959"/>
                    </a:lnTo>
                    <a:lnTo>
                      <a:pt x="21600" y="5214"/>
                    </a:lnTo>
                    <a:lnTo>
                      <a:pt x="21600" y="4469"/>
                    </a:lnTo>
                    <a:lnTo>
                      <a:pt x="21600" y="3724"/>
                    </a:lnTo>
                    <a:lnTo>
                      <a:pt x="21600" y="2979"/>
                    </a:lnTo>
                    <a:lnTo>
                      <a:pt x="21600" y="149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44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409" name="Shape 1409"/>
              <p:cNvSpPr/>
              <p:nvPr/>
            </p:nvSpPr>
            <p:spPr>
              <a:xfrm>
                <a:off x="2103437" y="869950"/>
                <a:ext cx="15876" cy="444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280" y="0"/>
                    </a:moveTo>
                    <a:lnTo>
                      <a:pt x="17280" y="0"/>
                    </a:lnTo>
                    <a:lnTo>
                      <a:pt x="15120" y="0"/>
                    </a:lnTo>
                    <a:lnTo>
                      <a:pt x="15120" y="0"/>
                    </a:lnTo>
                    <a:lnTo>
                      <a:pt x="12960" y="0"/>
                    </a:lnTo>
                    <a:lnTo>
                      <a:pt x="12960" y="771"/>
                    </a:lnTo>
                    <a:lnTo>
                      <a:pt x="12960" y="771"/>
                    </a:lnTo>
                    <a:lnTo>
                      <a:pt x="10800" y="771"/>
                    </a:lnTo>
                    <a:lnTo>
                      <a:pt x="10800" y="1543"/>
                    </a:lnTo>
                    <a:lnTo>
                      <a:pt x="10800" y="1543"/>
                    </a:lnTo>
                    <a:lnTo>
                      <a:pt x="10800" y="1543"/>
                    </a:lnTo>
                    <a:lnTo>
                      <a:pt x="8640" y="1543"/>
                    </a:lnTo>
                    <a:lnTo>
                      <a:pt x="8640" y="2314"/>
                    </a:lnTo>
                    <a:lnTo>
                      <a:pt x="8640" y="2314"/>
                    </a:lnTo>
                    <a:lnTo>
                      <a:pt x="6480" y="3086"/>
                    </a:lnTo>
                    <a:lnTo>
                      <a:pt x="6480" y="3857"/>
                    </a:lnTo>
                    <a:lnTo>
                      <a:pt x="4320" y="4629"/>
                    </a:lnTo>
                    <a:lnTo>
                      <a:pt x="4320" y="4629"/>
                    </a:lnTo>
                    <a:lnTo>
                      <a:pt x="4320" y="5400"/>
                    </a:lnTo>
                    <a:lnTo>
                      <a:pt x="4320" y="6171"/>
                    </a:lnTo>
                    <a:lnTo>
                      <a:pt x="2160" y="6943"/>
                    </a:lnTo>
                    <a:lnTo>
                      <a:pt x="2160" y="7714"/>
                    </a:lnTo>
                    <a:lnTo>
                      <a:pt x="2160" y="8486"/>
                    </a:lnTo>
                    <a:lnTo>
                      <a:pt x="2160" y="9257"/>
                    </a:lnTo>
                    <a:lnTo>
                      <a:pt x="2160" y="10029"/>
                    </a:lnTo>
                    <a:lnTo>
                      <a:pt x="2160" y="10800"/>
                    </a:lnTo>
                    <a:lnTo>
                      <a:pt x="0" y="11571"/>
                    </a:lnTo>
                    <a:lnTo>
                      <a:pt x="0" y="12343"/>
                    </a:lnTo>
                    <a:lnTo>
                      <a:pt x="0" y="13886"/>
                    </a:lnTo>
                    <a:lnTo>
                      <a:pt x="0" y="15429"/>
                    </a:lnTo>
                    <a:lnTo>
                      <a:pt x="0" y="16971"/>
                    </a:lnTo>
                    <a:lnTo>
                      <a:pt x="0" y="18514"/>
                    </a:lnTo>
                    <a:lnTo>
                      <a:pt x="0" y="20057"/>
                    </a:lnTo>
                    <a:lnTo>
                      <a:pt x="2160" y="21600"/>
                    </a:lnTo>
                    <a:lnTo>
                      <a:pt x="10800" y="21600"/>
                    </a:lnTo>
                    <a:lnTo>
                      <a:pt x="10800" y="20057"/>
                    </a:lnTo>
                    <a:lnTo>
                      <a:pt x="10800" y="18514"/>
                    </a:lnTo>
                    <a:lnTo>
                      <a:pt x="10800" y="16971"/>
                    </a:lnTo>
                    <a:lnTo>
                      <a:pt x="10800" y="15429"/>
                    </a:lnTo>
                    <a:lnTo>
                      <a:pt x="10800" y="13886"/>
                    </a:lnTo>
                    <a:lnTo>
                      <a:pt x="10800" y="12343"/>
                    </a:lnTo>
                    <a:lnTo>
                      <a:pt x="10800" y="11571"/>
                    </a:lnTo>
                    <a:lnTo>
                      <a:pt x="10800" y="10800"/>
                    </a:lnTo>
                    <a:lnTo>
                      <a:pt x="10800" y="10029"/>
                    </a:lnTo>
                    <a:lnTo>
                      <a:pt x="10800" y="9257"/>
                    </a:lnTo>
                    <a:lnTo>
                      <a:pt x="10800" y="9257"/>
                    </a:lnTo>
                    <a:lnTo>
                      <a:pt x="10800" y="8486"/>
                    </a:lnTo>
                    <a:lnTo>
                      <a:pt x="10800" y="7714"/>
                    </a:lnTo>
                    <a:lnTo>
                      <a:pt x="12960" y="6943"/>
                    </a:lnTo>
                    <a:lnTo>
                      <a:pt x="12960" y="6943"/>
                    </a:lnTo>
                    <a:lnTo>
                      <a:pt x="12960" y="6171"/>
                    </a:lnTo>
                    <a:lnTo>
                      <a:pt x="12960" y="5400"/>
                    </a:lnTo>
                    <a:lnTo>
                      <a:pt x="15120" y="5400"/>
                    </a:lnTo>
                    <a:lnTo>
                      <a:pt x="15120" y="4629"/>
                    </a:lnTo>
                    <a:lnTo>
                      <a:pt x="15120" y="4629"/>
                    </a:lnTo>
                    <a:lnTo>
                      <a:pt x="15120" y="3857"/>
                    </a:lnTo>
                    <a:lnTo>
                      <a:pt x="17280" y="3857"/>
                    </a:lnTo>
                    <a:lnTo>
                      <a:pt x="17280" y="3857"/>
                    </a:lnTo>
                    <a:lnTo>
                      <a:pt x="17280" y="3857"/>
                    </a:lnTo>
                    <a:lnTo>
                      <a:pt x="17280" y="3857"/>
                    </a:lnTo>
                    <a:lnTo>
                      <a:pt x="17280" y="3857"/>
                    </a:lnTo>
                    <a:lnTo>
                      <a:pt x="19440" y="3086"/>
                    </a:lnTo>
                    <a:lnTo>
                      <a:pt x="19440" y="3086"/>
                    </a:lnTo>
                    <a:lnTo>
                      <a:pt x="19440" y="3086"/>
                    </a:lnTo>
                    <a:lnTo>
                      <a:pt x="19440" y="3086"/>
                    </a:lnTo>
                    <a:lnTo>
                      <a:pt x="19440" y="3086"/>
                    </a:lnTo>
                    <a:lnTo>
                      <a:pt x="21600" y="3086"/>
                    </a:lnTo>
                    <a:lnTo>
                      <a:pt x="21600" y="3086"/>
                    </a:lnTo>
                    <a:lnTo>
                      <a:pt x="1728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410" name="Shape 1410"/>
              <p:cNvSpPr/>
              <p:nvPr/>
            </p:nvSpPr>
            <p:spPr>
              <a:xfrm>
                <a:off x="2116137" y="868362"/>
                <a:ext cx="44451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280"/>
                    </a:moveTo>
                    <a:lnTo>
                      <a:pt x="21600" y="17280"/>
                    </a:lnTo>
                    <a:lnTo>
                      <a:pt x="20829" y="15840"/>
                    </a:lnTo>
                    <a:lnTo>
                      <a:pt x="19286" y="14400"/>
                    </a:lnTo>
                    <a:lnTo>
                      <a:pt x="17743" y="11520"/>
                    </a:lnTo>
                    <a:lnTo>
                      <a:pt x="16200" y="10080"/>
                    </a:lnTo>
                    <a:lnTo>
                      <a:pt x="15429" y="8640"/>
                    </a:lnTo>
                    <a:lnTo>
                      <a:pt x="13886" y="7200"/>
                    </a:lnTo>
                    <a:lnTo>
                      <a:pt x="13114" y="5760"/>
                    </a:lnTo>
                    <a:lnTo>
                      <a:pt x="12343" y="5760"/>
                    </a:lnTo>
                    <a:lnTo>
                      <a:pt x="11571" y="4320"/>
                    </a:lnTo>
                    <a:lnTo>
                      <a:pt x="10800" y="4320"/>
                    </a:lnTo>
                    <a:lnTo>
                      <a:pt x="10029" y="2880"/>
                    </a:lnTo>
                    <a:lnTo>
                      <a:pt x="9257" y="2880"/>
                    </a:lnTo>
                    <a:lnTo>
                      <a:pt x="9257" y="1440"/>
                    </a:lnTo>
                    <a:lnTo>
                      <a:pt x="8486" y="1440"/>
                    </a:lnTo>
                    <a:lnTo>
                      <a:pt x="7714" y="1440"/>
                    </a:lnTo>
                    <a:lnTo>
                      <a:pt x="6943" y="0"/>
                    </a:lnTo>
                    <a:lnTo>
                      <a:pt x="6171" y="0"/>
                    </a:lnTo>
                    <a:lnTo>
                      <a:pt x="5400" y="0"/>
                    </a:lnTo>
                    <a:lnTo>
                      <a:pt x="4629" y="0"/>
                    </a:lnTo>
                    <a:lnTo>
                      <a:pt x="3857" y="0"/>
                    </a:lnTo>
                    <a:lnTo>
                      <a:pt x="3857" y="0"/>
                    </a:lnTo>
                    <a:lnTo>
                      <a:pt x="3086" y="0"/>
                    </a:lnTo>
                    <a:lnTo>
                      <a:pt x="3086" y="0"/>
                    </a:lnTo>
                    <a:lnTo>
                      <a:pt x="2314" y="0"/>
                    </a:lnTo>
                    <a:lnTo>
                      <a:pt x="2314" y="0"/>
                    </a:lnTo>
                    <a:lnTo>
                      <a:pt x="1543" y="0"/>
                    </a:lnTo>
                    <a:lnTo>
                      <a:pt x="1543" y="0"/>
                    </a:lnTo>
                    <a:lnTo>
                      <a:pt x="1543" y="0"/>
                    </a:lnTo>
                    <a:lnTo>
                      <a:pt x="771" y="0"/>
                    </a:lnTo>
                    <a:lnTo>
                      <a:pt x="771" y="0"/>
                    </a:lnTo>
                    <a:lnTo>
                      <a:pt x="0" y="1440"/>
                    </a:lnTo>
                    <a:lnTo>
                      <a:pt x="0" y="1440"/>
                    </a:lnTo>
                    <a:lnTo>
                      <a:pt x="1543" y="7200"/>
                    </a:lnTo>
                    <a:lnTo>
                      <a:pt x="1543" y="7200"/>
                    </a:lnTo>
                    <a:lnTo>
                      <a:pt x="1543" y="5760"/>
                    </a:lnTo>
                    <a:lnTo>
                      <a:pt x="1543" y="5760"/>
                    </a:lnTo>
                    <a:lnTo>
                      <a:pt x="2314" y="5760"/>
                    </a:lnTo>
                    <a:lnTo>
                      <a:pt x="2314" y="5760"/>
                    </a:lnTo>
                    <a:lnTo>
                      <a:pt x="2314" y="5760"/>
                    </a:lnTo>
                    <a:lnTo>
                      <a:pt x="2314" y="5760"/>
                    </a:lnTo>
                    <a:lnTo>
                      <a:pt x="3086" y="5760"/>
                    </a:lnTo>
                    <a:lnTo>
                      <a:pt x="3086" y="5760"/>
                    </a:lnTo>
                    <a:lnTo>
                      <a:pt x="3086" y="5760"/>
                    </a:lnTo>
                    <a:lnTo>
                      <a:pt x="3857" y="5760"/>
                    </a:lnTo>
                    <a:lnTo>
                      <a:pt x="3857" y="5760"/>
                    </a:lnTo>
                    <a:lnTo>
                      <a:pt x="4629" y="5760"/>
                    </a:lnTo>
                    <a:lnTo>
                      <a:pt x="4629" y="5760"/>
                    </a:lnTo>
                    <a:lnTo>
                      <a:pt x="5400" y="5760"/>
                    </a:lnTo>
                    <a:lnTo>
                      <a:pt x="6171" y="7200"/>
                    </a:lnTo>
                    <a:lnTo>
                      <a:pt x="6171" y="7200"/>
                    </a:lnTo>
                    <a:lnTo>
                      <a:pt x="6943" y="7200"/>
                    </a:lnTo>
                    <a:lnTo>
                      <a:pt x="7714" y="7200"/>
                    </a:lnTo>
                    <a:lnTo>
                      <a:pt x="8486" y="8640"/>
                    </a:lnTo>
                    <a:lnTo>
                      <a:pt x="9257" y="8640"/>
                    </a:lnTo>
                    <a:lnTo>
                      <a:pt x="9257" y="10080"/>
                    </a:lnTo>
                    <a:lnTo>
                      <a:pt x="10029" y="10080"/>
                    </a:lnTo>
                    <a:lnTo>
                      <a:pt x="10800" y="10080"/>
                    </a:lnTo>
                    <a:lnTo>
                      <a:pt x="11571" y="11520"/>
                    </a:lnTo>
                    <a:lnTo>
                      <a:pt x="12343" y="11520"/>
                    </a:lnTo>
                    <a:lnTo>
                      <a:pt x="13114" y="14400"/>
                    </a:lnTo>
                    <a:lnTo>
                      <a:pt x="14657" y="15840"/>
                    </a:lnTo>
                    <a:lnTo>
                      <a:pt x="16200" y="17280"/>
                    </a:lnTo>
                    <a:lnTo>
                      <a:pt x="16971" y="18720"/>
                    </a:lnTo>
                    <a:lnTo>
                      <a:pt x="18514" y="20160"/>
                    </a:lnTo>
                    <a:lnTo>
                      <a:pt x="20057" y="21600"/>
                    </a:lnTo>
                    <a:lnTo>
                      <a:pt x="20057" y="21600"/>
                    </a:lnTo>
                    <a:lnTo>
                      <a:pt x="21600" y="172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411" name="Shape 1411"/>
              <p:cNvSpPr/>
              <p:nvPr/>
            </p:nvSpPr>
            <p:spPr>
              <a:xfrm>
                <a:off x="2157412" y="887412"/>
                <a:ext cx="44451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057" y="14850"/>
                    </a:moveTo>
                    <a:lnTo>
                      <a:pt x="20057" y="14850"/>
                    </a:lnTo>
                    <a:lnTo>
                      <a:pt x="20057" y="14850"/>
                    </a:lnTo>
                    <a:lnTo>
                      <a:pt x="20057" y="14850"/>
                    </a:lnTo>
                    <a:lnTo>
                      <a:pt x="20057" y="14850"/>
                    </a:lnTo>
                    <a:lnTo>
                      <a:pt x="19286" y="14850"/>
                    </a:lnTo>
                    <a:lnTo>
                      <a:pt x="19286" y="14850"/>
                    </a:lnTo>
                    <a:lnTo>
                      <a:pt x="19286" y="14850"/>
                    </a:lnTo>
                    <a:lnTo>
                      <a:pt x="19286" y="14850"/>
                    </a:lnTo>
                    <a:lnTo>
                      <a:pt x="18514" y="14850"/>
                    </a:lnTo>
                    <a:lnTo>
                      <a:pt x="18514" y="14850"/>
                    </a:lnTo>
                    <a:lnTo>
                      <a:pt x="18514" y="14850"/>
                    </a:lnTo>
                    <a:lnTo>
                      <a:pt x="17743" y="14850"/>
                    </a:lnTo>
                    <a:lnTo>
                      <a:pt x="17743" y="14850"/>
                    </a:lnTo>
                    <a:lnTo>
                      <a:pt x="16971" y="14850"/>
                    </a:lnTo>
                    <a:lnTo>
                      <a:pt x="16971" y="14850"/>
                    </a:lnTo>
                    <a:lnTo>
                      <a:pt x="16200" y="14850"/>
                    </a:lnTo>
                    <a:lnTo>
                      <a:pt x="15429" y="14850"/>
                    </a:lnTo>
                    <a:lnTo>
                      <a:pt x="14657" y="14850"/>
                    </a:lnTo>
                    <a:lnTo>
                      <a:pt x="14657" y="13500"/>
                    </a:lnTo>
                    <a:lnTo>
                      <a:pt x="13886" y="13500"/>
                    </a:lnTo>
                    <a:lnTo>
                      <a:pt x="13114" y="13500"/>
                    </a:lnTo>
                    <a:lnTo>
                      <a:pt x="12343" y="12150"/>
                    </a:lnTo>
                    <a:lnTo>
                      <a:pt x="12343" y="12150"/>
                    </a:lnTo>
                    <a:lnTo>
                      <a:pt x="11571" y="10800"/>
                    </a:lnTo>
                    <a:lnTo>
                      <a:pt x="10800" y="10800"/>
                    </a:lnTo>
                    <a:lnTo>
                      <a:pt x="10029" y="9450"/>
                    </a:lnTo>
                    <a:lnTo>
                      <a:pt x="9257" y="9450"/>
                    </a:lnTo>
                    <a:lnTo>
                      <a:pt x="8486" y="8100"/>
                    </a:lnTo>
                    <a:lnTo>
                      <a:pt x="6943" y="6750"/>
                    </a:lnTo>
                    <a:lnTo>
                      <a:pt x="5400" y="4050"/>
                    </a:lnTo>
                    <a:lnTo>
                      <a:pt x="4629" y="2700"/>
                    </a:lnTo>
                    <a:lnTo>
                      <a:pt x="3086" y="1350"/>
                    </a:lnTo>
                    <a:lnTo>
                      <a:pt x="1543" y="0"/>
                    </a:lnTo>
                    <a:lnTo>
                      <a:pt x="0" y="4050"/>
                    </a:lnTo>
                    <a:lnTo>
                      <a:pt x="771" y="6750"/>
                    </a:lnTo>
                    <a:lnTo>
                      <a:pt x="2314" y="8100"/>
                    </a:lnTo>
                    <a:lnTo>
                      <a:pt x="3857" y="9450"/>
                    </a:lnTo>
                    <a:lnTo>
                      <a:pt x="4629" y="10800"/>
                    </a:lnTo>
                    <a:lnTo>
                      <a:pt x="6171" y="12150"/>
                    </a:lnTo>
                    <a:lnTo>
                      <a:pt x="7714" y="14850"/>
                    </a:lnTo>
                    <a:lnTo>
                      <a:pt x="8486" y="14850"/>
                    </a:lnTo>
                    <a:lnTo>
                      <a:pt x="9257" y="16200"/>
                    </a:lnTo>
                    <a:lnTo>
                      <a:pt x="10029" y="16200"/>
                    </a:lnTo>
                    <a:lnTo>
                      <a:pt x="10029" y="17550"/>
                    </a:lnTo>
                    <a:lnTo>
                      <a:pt x="10800" y="17550"/>
                    </a:lnTo>
                    <a:lnTo>
                      <a:pt x="11571" y="17550"/>
                    </a:lnTo>
                    <a:lnTo>
                      <a:pt x="12343" y="18900"/>
                    </a:lnTo>
                    <a:lnTo>
                      <a:pt x="13114" y="18900"/>
                    </a:lnTo>
                    <a:lnTo>
                      <a:pt x="13886" y="20250"/>
                    </a:lnTo>
                    <a:lnTo>
                      <a:pt x="14657" y="20250"/>
                    </a:lnTo>
                    <a:lnTo>
                      <a:pt x="15429" y="20250"/>
                    </a:lnTo>
                    <a:lnTo>
                      <a:pt x="16200" y="20250"/>
                    </a:lnTo>
                    <a:lnTo>
                      <a:pt x="16971" y="20250"/>
                    </a:lnTo>
                    <a:lnTo>
                      <a:pt x="17743" y="21600"/>
                    </a:lnTo>
                    <a:lnTo>
                      <a:pt x="17743" y="21600"/>
                    </a:lnTo>
                    <a:lnTo>
                      <a:pt x="18514" y="21600"/>
                    </a:lnTo>
                    <a:lnTo>
                      <a:pt x="18514" y="21600"/>
                    </a:lnTo>
                    <a:lnTo>
                      <a:pt x="19286" y="21600"/>
                    </a:lnTo>
                    <a:lnTo>
                      <a:pt x="19286" y="20250"/>
                    </a:lnTo>
                    <a:lnTo>
                      <a:pt x="19286" y="20250"/>
                    </a:lnTo>
                    <a:lnTo>
                      <a:pt x="20057" y="20250"/>
                    </a:lnTo>
                    <a:lnTo>
                      <a:pt x="20057" y="20250"/>
                    </a:lnTo>
                    <a:lnTo>
                      <a:pt x="20829" y="20250"/>
                    </a:lnTo>
                    <a:lnTo>
                      <a:pt x="20829" y="20250"/>
                    </a:lnTo>
                    <a:lnTo>
                      <a:pt x="21600" y="20250"/>
                    </a:lnTo>
                    <a:lnTo>
                      <a:pt x="21600" y="20250"/>
                    </a:lnTo>
                    <a:lnTo>
                      <a:pt x="21600" y="20250"/>
                    </a:lnTo>
                    <a:lnTo>
                      <a:pt x="20057" y="1485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412" name="Shape 1412"/>
              <p:cNvSpPr/>
              <p:nvPr/>
            </p:nvSpPr>
            <p:spPr>
              <a:xfrm>
                <a:off x="2198687" y="863600"/>
                <a:ext cx="19051" cy="476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0"/>
                    </a:moveTo>
                    <a:lnTo>
                      <a:pt x="14400" y="0"/>
                    </a:lnTo>
                    <a:lnTo>
                      <a:pt x="14400" y="1440"/>
                    </a:lnTo>
                    <a:lnTo>
                      <a:pt x="14400" y="3600"/>
                    </a:lnTo>
                    <a:lnTo>
                      <a:pt x="14400" y="5040"/>
                    </a:lnTo>
                    <a:lnTo>
                      <a:pt x="12600" y="6480"/>
                    </a:lnTo>
                    <a:lnTo>
                      <a:pt x="12600" y="7920"/>
                    </a:lnTo>
                    <a:lnTo>
                      <a:pt x="12600" y="9360"/>
                    </a:lnTo>
                    <a:lnTo>
                      <a:pt x="12600" y="10080"/>
                    </a:lnTo>
                    <a:lnTo>
                      <a:pt x="10800" y="10800"/>
                    </a:lnTo>
                    <a:lnTo>
                      <a:pt x="10800" y="11520"/>
                    </a:lnTo>
                    <a:lnTo>
                      <a:pt x="10800" y="12240"/>
                    </a:lnTo>
                    <a:lnTo>
                      <a:pt x="10800" y="12960"/>
                    </a:lnTo>
                    <a:lnTo>
                      <a:pt x="10800" y="12960"/>
                    </a:lnTo>
                    <a:lnTo>
                      <a:pt x="9000" y="13680"/>
                    </a:lnTo>
                    <a:lnTo>
                      <a:pt x="9000" y="14400"/>
                    </a:lnTo>
                    <a:lnTo>
                      <a:pt x="9000" y="15120"/>
                    </a:lnTo>
                    <a:lnTo>
                      <a:pt x="9000" y="15120"/>
                    </a:lnTo>
                    <a:lnTo>
                      <a:pt x="7200" y="15840"/>
                    </a:lnTo>
                    <a:lnTo>
                      <a:pt x="7200" y="16560"/>
                    </a:lnTo>
                    <a:lnTo>
                      <a:pt x="7200" y="16560"/>
                    </a:lnTo>
                    <a:lnTo>
                      <a:pt x="5400" y="17280"/>
                    </a:lnTo>
                    <a:lnTo>
                      <a:pt x="5400" y="17280"/>
                    </a:lnTo>
                    <a:lnTo>
                      <a:pt x="3600" y="17280"/>
                    </a:lnTo>
                    <a:lnTo>
                      <a:pt x="3600" y="18000"/>
                    </a:lnTo>
                    <a:lnTo>
                      <a:pt x="3600" y="18000"/>
                    </a:lnTo>
                    <a:lnTo>
                      <a:pt x="3600" y="18000"/>
                    </a:lnTo>
                    <a:lnTo>
                      <a:pt x="3600" y="18000"/>
                    </a:lnTo>
                    <a:lnTo>
                      <a:pt x="1800" y="18000"/>
                    </a:lnTo>
                    <a:lnTo>
                      <a:pt x="1800" y="18720"/>
                    </a:lnTo>
                    <a:lnTo>
                      <a:pt x="1800" y="18720"/>
                    </a:lnTo>
                    <a:lnTo>
                      <a:pt x="0" y="18720"/>
                    </a:lnTo>
                    <a:lnTo>
                      <a:pt x="3600" y="21600"/>
                    </a:lnTo>
                    <a:lnTo>
                      <a:pt x="5400" y="20880"/>
                    </a:lnTo>
                    <a:lnTo>
                      <a:pt x="5400" y="20880"/>
                    </a:lnTo>
                    <a:lnTo>
                      <a:pt x="7200" y="20880"/>
                    </a:lnTo>
                    <a:lnTo>
                      <a:pt x="7200" y="20880"/>
                    </a:lnTo>
                    <a:lnTo>
                      <a:pt x="7200" y="20160"/>
                    </a:lnTo>
                    <a:lnTo>
                      <a:pt x="9000" y="20160"/>
                    </a:lnTo>
                    <a:lnTo>
                      <a:pt x="9000" y="20160"/>
                    </a:lnTo>
                    <a:lnTo>
                      <a:pt x="9000" y="20160"/>
                    </a:lnTo>
                    <a:lnTo>
                      <a:pt x="10800" y="19440"/>
                    </a:lnTo>
                    <a:lnTo>
                      <a:pt x="10800" y="18720"/>
                    </a:lnTo>
                    <a:lnTo>
                      <a:pt x="12600" y="18720"/>
                    </a:lnTo>
                    <a:lnTo>
                      <a:pt x="14400" y="18000"/>
                    </a:lnTo>
                    <a:lnTo>
                      <a:pt x="14400" y="17280"/>
                    </a:lnTo>
                    <a:lnTo>
                      <a:pt x="16200" y="16560"/>
                    </a:lnTo>
                    <a:lnTo>
                      <a:pt x="16200" y="15840"/>
                    </a:lnTo>
                    <a:lnTo>
                      <a:pt x="16200" y="15840"/>
                    </a:lnTo>
                    <a:lnTo>
                      <a:pt x="18000" y="15120"/>
                    </a:lnTo>
                    <a:lnTo>
                      <a:pt x="18000" y="14400"/>
                    </a:lnTo>
                    <a:lnTo>
                      <a:pt x="18000" y="13680"/>
                    </a:lnTo>
                    <a:lnTo>
                      <a:pt x="18000" y="12960"/>
                    </a:lnTo>
                    <a:lnTo>
                      <a:pt x="18000" y="12240"/>
                    </a:lnTo>
                    <a:lnTo>
                      <a:pt x="19800" y="11520"/>
                    </a:lnTo>
                    <a:lnTo>
                      <a:pt x="19800" y="10800"/>
                    </a:lnTo>
                    <a:lnTo>
                      <a:pt x="19800" y="10080"/>
                    </a:lnTo>
                    <a:lnTo>
                      <a:pt x="19800" y="8640"/>
                    </a:lnTo>
                    <a:lnTo>
                      <a:pt x="21600" y="7200"/>
                    </a:lnTo>
                    <a:lnTo>
                      <a:pt x="21600" y="5040"/>
                    </a:lnTo>
                    <a:lnTo>
                      <a:pt x="21600" y="3600"/>
                    </a:lnTo>
                    <a:lnTo>
                      <a:pt x="21600" y="216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44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413" name="Shape 1413"/>
              <p:cNvSpPr/>
              <p:nvPr/>
            </p:nvSpPr>
            <p:spPr>
              <a:xfrm>
                <a:off x="2211387" y="817562"/>
                <a:ext cx="19051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000" y="0"/>
                    </a:moveTo>
                    <a:lnTo>
                      <a:pt x="18000" y="0"/>
                    </a:lnTo>
                    <a:lnTo>
                      <a:pt x="18000" y="0"/>
                    </a:lnTo>
                    <a:lnTo>
                      <a:pt x="16200" y="0"/>
                    </a:lnTo>
                    <a:lnTo>
                      <a:pt x="16200" y="745"/>
                    </a:lnTo>
                    <a:lnTo>
                      <a:pt x="16200" y="745"/>
                    </a:lnTo>
                    <a:lnTo>
                      <a:pt x="14400" y="745"/>
                    </a:lnTo>
                    <a:lnTo>
                      <a:pt x="14400" y="745"/>
                    </a:lnTo>
                    <a:lnTo>
                      <a:pt x="14400" y="1490"/>
                    </a:lnTo>
                    <a:lnTo>
                      <a:pt x="12600" y="1490"/>
                    </a:lnTo>
                    <a:lnTo>
                      <a:pt x="12600" y="2234"/>
                    </a:lnTo>
                    <a:lnTo>
                      <a:pt x="10800" y="2234"/>
                    </a:lnTo>
                    <a:lnTo>
                      <a:pt x="9000" y="2979"/>
                    </a:lnTo>
                    <a:lnTo>
                      <a:pt x="9000" y="3724"/>
                    </a:lnTo>
                    <a:lnTo>
                      <a:pt x="7200" y="3724"/>
                    </a:lnTo>
                    <a:lnTo>
                      <a:pt x="7200" y="4469"/>
                    </a:lnTo>
                    <a:lnTo>
                      <a:pt x="7200" y="5214"/>
                    </a:lnTo>
                    <a:lnTo>
                      <a:pt x="5400" y="5959"/>
                    </a:lnTo>
                    <a:lnTo>
                      <a:pt x="5400" y="6703"/>
                    </a:lnTo>
                    <a:lnTo>
                      <a:pt x="5400" y="7448"/>
                    </a:lnTo>
                    <a:lnTo>
                      <a:pt x="3600" y="8193"/>
                    </a:lnTo>
                    <a:lnTo>
                      <a:pt x="3600" y="8938"/>
                    </a:lnTo>
                    <a:lnTo>
                      <a:pt x="3600" y="9683"/>
                    </a:lnTo>
                    <a:lnTo>
                      <a:pt x="3600" y="10428"/>
                    </a:lnTo>
                    <a:lnTo>
                      <a:pt x="3600" y="11172"/>
                    </a:lnTo>
                    <a:lnTo>
                      <a:pt x="3600" y="11917"/>
                    </a:lnTo>
                    <a:lnTo>
                      <a:pt x="1800" y="13407"/>
                    </a:lnTo>
                    <a:lnTo>
                      <a:pt x="1800" y="14897"/>
                    </a:lnTo>
                    <a:lnTo>
                      <a:pt x="1800" y="16386"/>
                    </a:lnTo>
                    <a:lnTo>
                      <a:pt x="1800" y="18621"/>
                    </a:lnTo>
                    <a:lnTo>
                      <a:pt x="0" y="20110"/>
                    </a:lnTo>
                    <a:lnTo>
                      <a:pt x="0" y="21600"/>
                    </a:lnTo>
                    <a:lnTo>
                      <a:pt x="7200" y="21600"/>
                    </a:lnTo>
                    <a:lnTo>
                      <a:pt x="9000" y="20110"/>
                    </a:lnTo>
                    <a:lnTo>
                      <a:pt x="9000" y="18621"/>
                    </a:lnTo>
                    <a:lnTo>
                      <a:pt x="9000" y="17131"/>
                    </a:lnTo>
                    <a:lnTo>
                      <a:pt x="9000" y="14897"/>
                    </a:lnTo>
                    <a:lnTo>
                      <a:pt x="10800" y="13407"/>
                    </a:lnTo>
                    <a:lnTo>
                      <a:pt x="10800" y="11917"/>
                    </a:lnTo>
                    <a:lnTo>
                      <a:pt x="10800" y="11172"/>
                    </a:lnTo>
                    <a:lnTo>
                      <a:pt x="10800" y="10428"/>
                    </a:lnTo>
                    <a:lnTo>
                      <a:pt x="10800" y="10428"/>
                    </a:lnTo>
                    <a:lnTo>
                      <a:pt x="10800" y="9683"/>
                    </a:lnTo>
                    <a:lnTo>
                      <a:pt x="12600" y="8938"/>
                    </a:lnTo>
                    <a:lnTo>
                      <a:pt x="12600" y="8193"/>
                    </a:lnTo>
                    <a:lnTo>
                      <a:pt x="12600" y="7448"/>
                    </a:lnTo>
                    <a:lnTo>
                      <a:pt x="12600" y="6703"/>
                    </a:lnTo>
                    <a:lnTo>
                      <a:pt x="14400" y="6703"/>
                    </a:lnTo>
                    <a:lnTo>
                      <a:pt x="14400" y="5959"/>
                    </a:lnTo>
                    <a:lnTo>
                      <a:pt x="14400" y="5959"/>
                    </a:lnTo>
                    <a:lnTo>
                      <a:pt x="16200" y="5214"/>
                    </a:lnTo>
                    <a:lnTo>
                      <a:pt x="16200" y="5214"/>
                    </a:lnTo>
                    <a:lnTo>
                      <a:pt x="16200" y="4469"/>
                    </a:lnTo>
                    <a:lnTo>
                      <a:pt x="18000" y="3724"/>
                    </a:lnTo>
                    <a:lnTo>
                      <a:pt x="18000" y="3724"/>
                    </a:lnTo>
                    <a:lnTo>
                      <a:pt x="18000" y="3724"/>
                    </a:lnTo>
                    <a:lnTo>
                      <a:pt x="18000" y="3724"/>
                    </a:lnTo>
                    <a:lnTo>
                      <a:pt x="19800" y="2979"/>
                    </a:lnTo>
                    <a:lnTo>
                      <a:pt x="19800" y="2979"/>
                    </a:lnTo>
                    <a:lnTo>
                      <a:pt x="19800" y="2979"/>
                    </a:lnTo>
                    <a:lnTo>
                      <a:pt x="21600" y="2979"/>
                    </a:lnTo>
                    <a:lnTo>
                      <a:pt x="21600" y="2979"/>
                    </a:lnTo>
                    <a:lnTo>
                      <a:pt x="21600" y="2979"/>
                    </a:lnTo>
                    <a:lnTo>
                      <a:pt x="21600" y="2979"/>
                    </a:lnTo>
                    <a:lnTo>
                      <a:pt x="180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414" name="Shape 1414"/>
              <p:cNvSpPr/>
              <p:nvPr/>
            </p:nvSpPr>
            <p:spPr>
              <a:xfrm>
                <a:off x="2227262" y="815975"/>
                <a:ext cx="46038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280"/>
                    </a:moveTo>
                    <a:lnTo>
                      <a:pt x="21600" y="17280"/>
                    </a:lnTo>
                    <a:lnTo>
                      <a:pt x="20855" y="15840"/>
                    </a:lnTo>
                    <a:lnTo>
                      <a:pt x="19366" y="14400"/>
                    </a:lnTo>
                    <a:lnTo>
                      <a:pt x="17876" y="11520"/>
                    </a:lnTo>
                    <a:lnTo>
                      <a:pt x="16386" y="10080"/>
                    </a:lnTo>
                    <a:lnTo>
                      <a:pt x="15641" y="8640"/>
                    </a:lnTo>
                    <a:lnTo>
                      <a:pt x="14152" y="7200"/>
                    </a:lnTo>
                    <a:lnTo>
                      <a:pt x="13407" y="5760"/>
                    </a:lnTo>
                    <a:lnTo>
                      <a:pt x="12662" y="5760"/>
                    </a:lnTo>
                    <a:lnTo>
                      <a:pt x="11917" y="4320"/>
                    </a:lnTo>
                    <a:lnTo>
                      <a:pt x="11172" y="4320"/>
                    </a:lnTo>
                    <a:lnTo>
                      <a:pt x="10428" y="2880"/>
                    </a:lnTo>
                    <a:lnTo>
                      <a:pt x="9683" y="2880"/>
                    </a:lnTo>
                    <a:lnTo>
                      <a:pt x="8938" y="2880"/>
                    </a:lnTo>
                    <a:lnTo>
                      <a:pt x="8193" y="1440"/>
                    </a:lnTo>
                    <a:lnTo>
                      <a:pt x="8193" y="1440"/>
                    </a:lnTo>
                    <a:lnTo>
                      <a:pt x="7448" y="0"/>
                    </a:lnTo>
                    <a:lnTo>
                      <a:pt x="6703" y="0"/>
                    </a:lnTo>
                    <a:lnTo>
                      <a:pt x="5959" y="0"/>
                    </a:lnTo>
                    <a:lnTo>
                      <a:pt x="5214" y="0"/>
                    </a:lnTo>
                    <a:lnTo>
                      <a:pt x="4469" y="0"/>
                    </a:lnTo>
                    <a:lnTo>
                      <a:pt x="3724" y="0"/>
                    </a:lnTo>
                    <a:lnTo>
                      <a:pt x="3724" y="0"/>
                    </a:lnTo>
                    <a:lnTo>
                      <a:pt x="2979" y="0"/>
                    </a:lnTo>
                    <a:lnTo>
                      <a:pt x="2979" y="0"/>
                    </a:lnTo>
                    <a:lnTo>
                      <a:pt x="2234" y="0"/>
                    </a:lnTo>
                    <a:lnTo>
                      <a:pt x="2234" y="0"/>
                    </a:lnTo>
                    <a:lnTo>
                      <a:pt x="2234" y="0"/>
                    </a:lnTo>
                    <a:lnTo>
                      <a:pt x="1490" y="0"/>
                    </a:lnTo>
                    <a:lnTo>
                      <a:pt x="1490" y="0"/>
                    </a:lnTo>
                    <a:lnTo>
                      <a:pt x="745" y="0"/>
                    </a:lnTo>
                    <a:lnTo>
                      <a:pt x="745" y="1440"/>
                    </a:lnTo>
                    <a:lnTo>
                      <a:pt x="0" y="1440"/>
                    </a:lnTo>
                    <a:lnTo>
                      <a:pt x="1490" y="7200"/>
                    </a:lnTo>
                    <a:lnTo>
                      <a:pt x="1490" y="7200"/>
                    </a:lnTo>
                    <a:lnTo>
                      <a:pt x="2234" y="7200"/>
                    </a:lnTo>
                    <a:lnTo>
                      <a:pt x="2234" y="5760"/>
                    </a:lnTo>
                    <a:lnTo>
                      <a:pt x="2234" y="5760"/>
                    </a:lnTo>
                    <a:lnTo>
                      <a:pt x="2234" y="5760"/>
                    </a:lnTo>
                    <a:lnTo>
                      <a:pt x="2979" y="5760"/>
                    </a:lnTo>
                    <a:lnTo>
                      <a:pt x="2979" y="5760"/>
                    </a:lnTo>
                    <a:lnTo>
                      <a:pt x="2979" y="5760"/>
                    </a:lnTo>
                    <a:lnTo>
                      <a:pt x="3724" y="5760"/>
                    </a:lnTo>
                    <a:lnTo>
                      <a:pt x="3724" y="5760"/>
                    </a:lnTo>
                    <a:lnTo>
                      <a:pt x="3724" y="5760"/>
                    </a:lnTo>
                    <a:lnTo>
                      <a:pt x="4469" y="5760"/>
                    </a:lnTo>
                    <a:lnTo>
                      <a:pt x="4469" y="5760"/>
                    </a:lnTo>
                    <a:lnTo>
                      <a:pt x="5214" y="5760"/>
                    </a:lnTo>
                    <a:lnTo>
                      <a:pt x="5959" y="5760"/>
                    </a:lnTo>
                    <a:lnTo>
                      <a:pt x="6703" y="7200"/>
                    </a:lnTo>
                    <a:lnTo>
                      <a:pt x="6703" y="7200"/>
                    </a:lnTo>
                    <a:lnTo>
                      <a:pt x="7448" y="7200"/>
                    </a:lnTo>
                    <a:lnTo>
                      <a:pt x="8193" y="7200"/>
                    </a:lnTo>
                    <a:lnTo>
                      <a:pt x="8938" y="8640"/>
                    </a:lnTo>
                    <a:lnTo>
                      <a:pt x="8938" y="8640"/>
                    </a:lnTo>
                    <a:lnTo>
                      <a:pt x="9683" y="10080"/>
                    </a:lnTo>
                    <a:lnTo>
                      <a:pt x="10428" y="10080"/>
                    </a:lnTo>
                    <a:lnTo>
                      <a:pt x="11172" y="11520"/>
                    </a:lnTo>
                    <a:lnTo>
                      <a:pt x="11917" y="11520"/>
                    </a:lnTo>
                    <a:lnTo>
                      <a:pt x="12662" y="12960"/>
                    </a:lnTo>
                    <a:lnTo>
                      <a:pt x="13407" y="14400"/>
                    </a:lnTo>
                    <a:lnTo>
                      <a:pt x="14897" y="15840"/>
                    </a:lnTo>
                    <a:lnTo>
                      <a:pt x="16386" y="17280"/>
                    </a:lnTo>
                    <a:lnTo>
                      <a:pt x="17131" y="18720"/>
                    </a:lnTo>
                    <a:lnTo>
                      <a:pt x="18621" y="20160"/>
                    </a:lnTo>
                    <a:lnTo>
                      <a:pt x="20110" y="21600"/>
                    </a:lnTo>
                    <a:lnTo>
                      <a:pt x="20110" y="21600"/>
                    </a:lnTo>
                    <a:lnTo>
                      <a:pt x="21600" y="172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415" name="Shape 1415"/>
              <p:cNvSpPr/>
              <p:nvPr/>
            </p:nvSpPr>
            <p:spPr>
              <a:xfrm>
                <a:off x="2270125" y="835025"/>
                <a:ext cx="44450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057" y="14850"/>
                    </a:moveTo>
                    <a:lnTo>
                      <a:pt x="20057" y="14850"/>
                    </a:lnTo>
                    <a:lnTo>
                      <a:pt x="20057" y="14850"/>
                    </a:lnTo>
                    <a:lnTo>
                      <a:pt x="20057" y="14850"/>
                    </a:lnTo>
                    <a:lnTo>
                      <a:pt x="20057" y="14850"/>
                    </a:lnTo>
                    <a:lnTo>
                      <a:pt x="19286" y="14850"/>
                    </a:lnTo>
                    <a:lnTo>
                      <a:pt x="19286" y="14850"/>
                    </a:lnTo>
                    <a:lnTo>
                      <a:pt x="19286" y="14850"/>
                    </a:lnTo>
                    <a:lnTo>
                      <a:pt x="18514" y="14850"/>
                    </a:lnTo>
                    <a:lnTo>
                      <a:pt x="18514" y="14850"/>
                    </a:lnTo>
                    <a:lnTo>
                      <a:pt x="18514" y="14850"/>
                    </a:lnTo>
                    <a:lnTo>
                      <a:pt x="18514" y="14850"/>
                    </a:lnTo>
                    <a:lnTo>
                      <a:pt x="17743" y="14850"/>
                    </a:lnTo>
                    <a:lnTo>
                      <a:pt x="17743" y="14850"/>
                    </a:lnTo>
                    <a:lnTo>
                      <a:pt x="16971" y="14850"/>
                    </a:lnTo>
                    <a:lnTo>
                      <a:pt x="16200" y="14850"/>
                    </a:lnTo>
                    <a:lnTo>
                      <a:pt x="16200" y="14850"/>
                    </a:lnTo>
                    <a:lnTo>
                      <a:pt x="15429" y="14850"/>
                    </a:lnTo>
                    <a:lnTo>
                      <a:pt x="14657" y="14850"/>
                    </a:lnTo>
                    <a:lnTo>
                      <a:pt x="14657" y="13500"/>
                    </a:lnTo>
                    <a:lnTo>
                      <a:pt x="13886" y="13500"/>
                    </a:lnTo>
                    <a:lnTo>
                      <a:pt x="13114" y="13500"/>
                    </a:lnTo>
                    <a:lnTo>
                      <a:pt x="12343" y="12150"/>
                    </a:lnTo>
                    <a:lnTo>
                      <a:pt x="11571" y="12150"/>
                    </a:lnTo>
                    <a:lnTo>
                      <a:pt x="11571" y="10800"/>
                    </a:lnTo>
                    <a:lnTo>
                      <a:pt x="10800" y="10800"/>
                    </a:lnTo>
                    <a:lnTo>
                      <a:pt x="10029" y="9450"/>
                    </a:lnTo>
                    <a:lnTo>
                      <a:pt x="9257" y="9450"/>
                    </a:lnTo>
                    <a:lnTo>
                      <a:pt x="7714" y="8100"/>
                    </a:lnTo>
                    <a:lnTo>
                      <a:pt x="6943" y="6750"/>
                    </a:lnTo>
                    <a:lnTo>
                      <a:pt x="5400" y="4050"/>
                    </a:lnTo>
                    <a:lnTo>
                      <a:pt x="3857" y="2700"/>
                    </a:lnTo>
                    <a:lnTo>
                      <a:pt x="3086" y="1350"/>
                    </a:lnTo>
                    <a:lnTo>
                      <a:pt x="1543" y="0"/>
                    </a:lnTo>
                    <a:lnTo>
                      <a:pt x="0" y="4050"/>
                    </a:lnTo>
                    <a:lnTo>
                      <a:pt x="771" y="6750"/>
                    </a:lnTo>
                    <a:lnTo>
                      <a:pt x="2314" y="8100"/>
                    </a:lnTo>
                    <a:lnTo>
                      <a:pt x="3086" y="9450"/>
                    </a:lnTo>
                    <a:lnTo>
                      <a:pt x="4629" y="10800"/>
                    </a:lnTo>
                    <a:lnTo>
                      <a:pt x="6171" y="12150"/>
                    </a:lnTo>
                    <a:lnTo>
                      <a:pt x="7714" y="13500"/>
                    </a:lnTo>
                    <a:lnTo>
                      <a:pt x="8486" y="14850"/>
                    </a:lnTo>
                    <a:lnTo>
                      <a:pt x="9257" y="16200"/>
                    </a:lnTo>
                    <a:lnTo>
                      <a:pt x="9257" y="16200"/>
                    </a:lnTo>
                    <a:lnTo>
                      <a:pt x="10029" y="17550"/>
                    </a:lnTo>
                    <a:lnTo>
                      <a:pt x="10800" y="17550"/>
                    </a:lnTo>
                    <a:lnTo>
                      <a:pt x="11571" y="18900"/>
                    </a:lnTo>
                    <a:lnTo>
                      <a:pt x="12343" y="18900"/>
                    </a:lnTo>
                    <a:lnTo>
                      <a:pt x="13114" y="18900"/>
                    </a:lnTo>
                    <a:lnTo>
                      <a:pt x="13886" y="20250"/>
                    </a:lnTo>
                    <a:lnTo>
                      <a:pt x="14657" y="20250"/>
                    </a:lnTo>
                    <a:lnTo>
                      <a:pt x="15429" y="20250"/>
                    </a:lnTo>
                    <a:lnTo>
                      <a:pt x="16200" y="20250"/>
                    </a:lnTo>
                    <a:lnTo>
                      <a:pt x="16971" y="21600"/>
                    </a:lnTo>
                    <a:lnTo>
                      <a:pt x="16971" y="21600"/>
                    </a:lnTo>
                    <a:lnTo>
                      <a:pt x="17743" y="21600"/>
                    </a:lnTo>
                    <a:lnTo>
                      <a:pt x="18514" y="21600"/>
                    </a:lnTo>
                    <a:lnTo>
                      <a:pt x="18514" y="21600"/>
                    </a:lnTo>
                    <a:lnTo>
                      <a:pt x="18514" y="21600"/>
                    </a:lnTo>
                    <a:lnTo>
                      <a:pt x="19286" y="21600"/>
                    </a:lnTo>
                    <a:lnTo>
                      <a:pt x="19286" y="20250"/>
                    </a:lnTo>
                    <a:lnTo>
                      <a:pt x="20057" y="20250"/>
                    </a:lnTo>
                    <a:lnTo>
                      <a:pt x="20057" y="20250"/>
                    </a:lnTo>
                    <a:lnTo>
                      <a:pt x="20829" y="20250"/>
                    </a:lnTo>
                    <a:lnTo>
                      <a:pt x="20829" y="20250"/>
                    </a:lnTo>
                    <a:lnTo>
                      <a:pt x="21600" y="20250"/>
                    </a:lnTo>
                    <a:lnTo>
                      <a:pt x="21600" y="20250"/>
                    </a:lnTo>
                    <a:lnTo>
                      <a:pt x="21600" y="20250"/>
                    </a:lnTo>
                    <a:lnTo>
                      <a:pt x="20057" y="1485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416" name="Shape 1416"/>
              <p:cNvSpPr/>
              <p:nvPr/>
            </p:nvSpPr>
            <p:spPr>
              <a:xfrm>
                <a:off x="2311400" y="811212"/>
                <a:ext cx="19050" cy="476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0"/>
                    </a:moveTo>
                    <a:lnTo>
                      <a:pt x="14400" y="0"/>
                    </a:lnTo>
                    <a:lnTo>
                      <a:pt x="14400" y="1440"/>
                    </a:lnTo>
                    <a:lnTo>
                      <a:pt x="14400" y="2880"/>
                    </a:lnTo>
                    <a:lnTo>
                      <a:pt x="14400" y="4320"/>
                    </a:lnTo>
                    <a:lnTo>
                      <a:pt x="12600" y="5760"/>
                    </a:lnTo>
                    <a:lnTo>
                      <a:pt x="12600" y="7200"/>
                    </a:lnTo>
                    <a:lnTo>
                      <a:pt x="12600" y="8640"/>
                    </a:lnTo>
                    <a:lnTo>
                      <a:pt x="12600" y="9360"/>
                    </a:lnTo>
                    <a:lnTo>
                      <a:pt x="12600" y="10080"/>
                    </a:lnTo>
                    <a:lnTo>
                      <a:pt x="10800" y="10800"/>
                    </a:lnTo>
                    <a:lnTo>
                      <a:pt x="10800" y="11520"/>
                    </a:lnTo>
                    <a:lnTo>
                      <a:pt x="10800" y="12240"/>
                    </a:lnTo>
                    <a:lnTo>
                      <a:pt x="10800" y="12960"/>
                    </a:lnTo>
                    <a:lnTo>
                      <a:pt x="9000" y="12960"/>
                    </a:lnTo>
                    <a:lnTo>
                      <a:pt x="9000" y="13680"/>
                    </a:lnTo>
                    <a:lnTo>
                      <a:pt x="9000" y="14400"/>
                    </a:lnTo>
                    <a:lnTo>
                      <a:pt x="9000" y="15120"/>
                    </a:lnTo>
                    <a:lnTo>
                      <a:pt x="7200" y="15120"/>
                    </a:lnTo>
                    <a:lnTo>
                      <a:pt x="7200" y="15840"/>
                    </a:lnTo>
                    <a:lnTo>
                      <a:pt x="7200" y="16560"/>
                    </a:lnTo>
                    <a:lnTo>
                      <a:pt x="5400" y="16560"/>
                    </a:lnTo>
                    <a:lnTo>
                      <a:pt x="5400" y="17280"/>
                    </a:lnTo>
                    <a:lnTo>
                      <a:pt x="5400" y="17280"/>
                    </a:lnTo>
                    <a:lnTo>
                      <a:pt x="3600" y="17280"/>
                    </a:lnTo>
                    <a:lnTo>
                      <a:pt x="3600" y="17280"/>
                    </a:lnTo>
                    <a:lnTo>
                      <a:pt x="3600" y="18000"/>
                    </a:lnTo>
                    <a:lnTo>
                      <a:pt x="3600" y="18000"/>
                    </a:lnTo>
                    <a:lnTo>
                      <a:pt x="3600" y="18000"/>
                    </a:lnTo>
                    <a:lnTo>
                      <a:pt x="1800" y="18000"/>
                    </a:lnTo>
                    <a:lnTo>
                      <a:pt x="1800" y="18000"/>
                    </a:lnTo>
                    <a:lnTo>
                      <a:pt x="1800" y="18000"/>
                    </a:lnTo>
                    <a:lnTo>
                      <a:pt x="1800" y="18720"/>
                    </a:lnTo>
                    <a:lnTo>
                      <a:pt x="0" y="18720"/>
                    </a:lnTo>
                    <a:lnTo>
                      <a:pt x="3600" y="21600"/>
                    </a:lnTo>
                    <a:lnTo>
                      <a:pt x="3600" y="20880"/>
                    </a:lnTo>
                    <a:lnTo>
                      <a:pt x="5400" y="20880"/>
                    </a:lnTo>
                    <a:lnTo>
                      <a:pt x="5400" y="20880"/>
                    </a:lnTo>
                    <a:lnTo>
                      <a:pt x="7200" y="20880"/>
                    </a:lnTo>
                    <a:lnTo>
                      <a:pt x="7200" y="20160"/>
                    </a:lnTo>
                    <a:lnTo>
                      <a:pt x="9000" y="20160"/>
                    </a:lnTo>
                    <a:lnTo>
                      <a:pt x="9000" y="20160"/>
                    </a:lnTo>
                    <a:lnTo>
                      <a:pt x="9000" y="19440"/>
                    </a:lnTo>
                    <a:lnTo>
                      <a:pt x="10800" y="19440"/>
                    </a:lnTo>
                    <a:lnTo>
                      <a:pt x="10800" y="19440"/>
                    </a:lnTo>
                    <a:lnTo>
                      <a:pt x="10800" y="18720"/>
                    </a:lnTo>
                    <a:lnTo>
                      <a:pt x="12600" y="18720"/>
                    </a:lnTo>
                    <a:lnTo>
                      <a:pt x="12600" y="18000"/>
                    </a:lnTo>
                    <a:lnTo>
                      <a:pt x="14400" y="17280"/>
                    </a:lnTo>
                    <a:lnTo>
                      <a:pt x="14400" y="16560"/>
                    </a:lnTo>
                    <a:lnTo>
                      <a:pt x="14400" y="16560"/>
                    </a:lnTo>
                    <a:lnTo>
                      <a:pt x="16200" y="15840"/>
                    </a:lnTo>
                    <a:lnTo>
                      <a:pt x="16200" y="15120"/>
                    </a:lnTo>
                    <a:lnTo>
                      <a:pt x="18000" y="14400"/>
                    </a:lnTo>
                    <a:lnTo>
                      <a:pt x="18000" y="13680"/>
                    </a:lnTo>
                    <a:lnTo>
                      <a:pt x="18000" y="12960"/>
                    </a:lnTo>
                    <a:lnTo>
                      <a:pt x="18000" y="12240"/>
                    </a:lnTo>
                    <a:lnTo>
                      <a:pt x="19800" y="11520"/>
                    </a:lnTo>
                    <a:lnTo>
                      <a:pt x="19800" y="10800"/>
                    </a:lnTo>
                    <a:lnTo>
                      <a:pt x="19800" y="10080"/>
                    </a:lnTo>
                    <a:lnTo>
                      <a:pt x="19800" y="8640"/>
                    </a:lnTo>
                    <a:lnTo>
                      <a:pt x="19800" y="7200"/>
                    </a:lnTo>
                    <a:lnTo>
                      <a:pt x="21600" y="5760"/>
                    </a:lnTo>
                    <a:lnTo>
                      <a:pt x="21600" y="4320"/>
                    </a:lnTo>
                    <a:lnTo>
                      <a:pt x="21600" y="2880"/>
                    </a:lnTo>
                    <a:lnTo>
                      <a:pt x="21600" y="144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44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417" name="Shape 1417"/>
              <p:cNvSpPr/>
              <p:nvPr/>
            </p:nvSpPr>
            <p:spPr>
              <a:xfrm>
                <a:off x="2324100" y="766762"/>
                <a:ext cx="14288" cy="444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800" y="0"/>
                    </a:moveTo>
                    <a:lnTo>
                      <a:pt x="16800" y="0"/>
                    </a:lnTo>
                    <a:lnTo>
                      <a:pt x="16800" y="0"/>
                    </a:lnTo>
                    <a:lnTo>
                      <a:pt x="14400" y="771"/>
                    </a:lnTo>
                    <a:lnTo>
                      <a:pt x="14400" y="771"/>
                    </a:lnTo>
                    <a:lnTo>
                      <a:pt x="12000" y="771"/>
                    </a:lnTo>
                    <a:lnTo>
                      <a:pt x="12000" y="771"/>
                    </a:lnTo>
                    <a:lnTo>
                      <a:pt x="12000" y="1543"/>
                    </a:lnTo>
                    <a:lnTo>
                      <a:pt x="9600" y="1543"/>
                    </a:lnTo>
                    <a:lnTo>
                      <a:pt x="9600" y="1543"/>
                    </a:lnTo>
                    <a:lnTo>
                      <a:pt x="9600" y="2314"/>
                    </a:lnTo>
                    <a:lnTo>
                      <a:pt x="9600" y="2314"/>
                    </a:lnTo>
                    <a:lnTo>
                      <a:pt x="7200" y="3086"/>
                    </a:lnTo>
                    <a:lnTo>
                      <a:pt x="7200" y="3086"/>
                    </a:lnTo>
                    <a:lnTo>
                      <a:pt x="7200" y="3857"/>
                    </a:lnTo>
                    <a:lnTo>
                      <a:pt x="4800" y="3857"/>
                    </a:lnTo>
                    <a:lnTo>
                      <a:pt x="4800" y="4629"/>
                    </a:lnTo>
                    <a:lnTo>
                      <a:pt x="4800" y="5400"/>
                    </a:lnTo>
                    <a:lnTo>
                      <a:pt x="2400" y="6171"/>
                    </a:lnTo>
                    <a:lnTo>
                      <a:pt x="2400" y="6943"/>
                    </a:lnTo>
                    <a:lnTo>
                      <a:pt x="2400" y="7714"/>
                    </a:lnTo>
                    <a:lnTo>
                      <a:pt x="2400" y="8486"/>
                    </a:lnTo>
                    <a:lnTo>
                      <a:pt x="2400" y="9257"/>
                    </a:lnTo>
                    <a:lnTo>
                      <a:pt x="0" y="10029"/>
                    </a:lnTo>
                    <a:lnTo>
                      <a:pt x="0" y="10800"/>
                    </a:lnTo>
                    <a:lnTo>
                      <a:pt x="0" y="11571"/>
                    </a:lnTo>
                    <a:lnTo>
                      <a:pt x="0" y="12343"/>
                    </a:lnTo>
                    <a:lnTo>
                      <a:pt x="0" y="13114"/>
                    </a:lnTo>
                    <a:lnTo>
                      <a:pt x="0" y="14657"/>
                    </a:lnTo>
                    <a:lnTo>
                      <a:pt x="0" y="16200"/>
                    </a:lnTo>
                    <a:lnTo>
                      <a:pt x="0" y="17743"/>
                    </a:lnTo>
                    <a:lnTo>
                      <a:pt x="0" y="18514"/>
                    </a:lnTo>
                    <a:lnTo>
                      <a:pt x="0" y="20057"/>
                    </a:lnTo>
                    <a:lnTo>
                      <a:pt x="0" y="21600"/>
                    </a:lnTo>
                    <a:lnTo>
                      <a:pt x="9600" y="21600"/>
                    </a:lnTo>
                    <a:lnTo>
                      <a:pt x="9600" y="20829"/>
                    </a:lnTo>
                    <a:lnTo>
                      <a:pt x="9600" y="18514"/>
                    </a:lnTo>
                    <a:lnTo>
                      <a:pt x="9600" y="17743"/>
                    </a:lnTo>
                    <a:lnTo>
                      <a:pt x="9600" y="16200"/>
                    </a:lnTo>
                    <a:lnTo>
                      <a:pt x="9600" y="14657"/>
                    </a:lnTo>
                    <a:lnTo>
                      <a:pt x="12000" y="13114"/>
                    </a:lnTo>
                    <a:lnTo>
                      <a:pt x="12000" y="12343"/>
                    </a:lnTo>
                    <a:lnTo>
                      <a:pt x="12000" y="11571"/>
                    </a:lnTo>
                    <a:lnTo>
                      <a:pt x="12000" y="10800"/>
                    </a:lnTo>
                    <a:lnTo>
                      <a:pt x="12000" y="10029"/>
                    </a:lnTo>
                    <a:lnTo>
                      <a:pt x="12000" y="9257"/>
                    </a:lnTo>
                    <a:lnTo>
                      <a:pt x="12000" y="8486"/>
                    </a:lnTo>
                    <a:lnTo>
                      <a:pt x="12000" y="8486"/>
                    </a:lnTo>
                    <a:lnTo>
                      <a:pt x="12000" y="7714"/>
                    </a:lnTo>
                    <a:lnTo>
                      <a:pt x="12000" y="6943"/>
                    </a:lnTo>
                    <a:lnTo>
                      <a:pt x="14400" y="6171"/>
                    </a:lnTo>
                    <a:lnTo>
                      <a:pt x="14400" y="6171"/>
                    </a:lnTo>
                    <a:lnTo>
                      <a:pt x="14400" y="5400"/>
                    </a:lnTo>
                    <a:lnTo>
                      <a:pt x="14400" y="5400"/>
                    </a:lnTo>
                    <a:lnTo>
                      <a:pt x="16800" y="4629"/>
                    </a:lnTo>
                    <a:lnTo>
                      <a:pt x="16800" y="4629"/>
                    </a:lnTo>
                    <a:lnTo>
                      <a:pt x="16800" y="4629"/>
                    </a:lnTo>
                    <a:lnTo>
                      <a:pt x="16800" y="3857"/>
                    </a:lnTo>
                    <a:lnTo>
                      <a:pt x="16800" y="3857"/>
                    </a:lnTo>
                    <a:lnTo>
                      <a:pt x="19200" y="3857"/>
                    </a:lnTo>
                    <a:lnTo>
                      <a:pt x="19200" y="3857"/>
                    </a:lnTo>
                    <a:lnTo>
                      <a:pt x="19200" y="3857"/>
                    </a:lnTo>
                    <a:lnTo>
                      <a:pt x="19200" y="3857"/>
                    </a:lnTo>
                    <a:lnTo>
                      <a:pt x="19200" y="3086"/>
                    </a:lnTo>
                    <a:lnTo>
                      <a:pt x="21600" y="3086"/>
                    </a:lnTo>
                    <a:lnTo>
                      <a:pt x="21600" y="3086"/>
                    </a:lnTo>
                    <a:lnTo>
                      <a:pt x="21600" y="3086"/>
                    </a:lnTo>
                    <a:lnTo>
                      <a:pt x="21600" y="3086"/>
                    </a:lnTo>
                    <a:lnTo>
                      <a:pt x="168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418" name="Shape 1418"/>
              <p:cNvSpPr/>
              <p:nvPr/>
            </p:nvSpPr>
            <p:spPr>
              <a:xfrm>
                <a:off x="2335212" y="765175"/>
                <a:ext cx="46038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200"/>
                    </a:moveTo>
                    <a:lnTo>
                      <a:pt x="21600" y="16200"/>
                    </a:lnTo>
                    <a:lnTo>
                      <a:pt x="20110" y="14850"/>
                    </a:lnTo>
                    <a:lnTo>
                      <a:pt x="18621" y="13500"/>
                    </a:lnTo>
                    <a:lnTo>
                      <a:pt x="17876" y="12150"/>
                    </a:lnTo>
                    <a:lnTo>
                      <a:pt x="16386" y="10800"/>
                    </a:lnTo>
                    <a:lnTo>
                      <a:pt x="14897" y="8100"/>
                    </a:lnTo>
                    <a:lnTo>
                      <a:pt x="13407" y="6750"/>
                    </a:lnTo>
                    <a:lnTo>
                      <a:pt x="12662" y="6750"/>
                    </a:lnTo>
                    <a:lnTo>
                      <a:pt x="12662" y="5400"/>
                    </a:lnTo>
                    <a:lnTo>
                      <a:pt x="11917" y="5400"/>
                    </a:lnTo>
                    <a:lnTo>
                      <a:pt x="11172" y="4050"/>
                    </a:lnTo>
                    <a:lnTo>
                      <a:pt x="10428" y="4050"/>
                    </a:lnTo>
                    <a:lnTo>
                      <a:pt x="9683" y="2700"/>
                    </a:lnTo>
                    <a:lnTo>
                      <a:pt x="8938" y="2700"/>
                    </a:lnTo>
                    <a:lnTo>
                      <a:pt x="8193" y="2700"/>
                    </a:lnTo>
                    <a:lnTo>
                      <a:pt x="7448" y="1350"/>
                    </a:lnTo>
                    <a:lnTo>
                      <a:pt x="6703" y="1350"/>
                    </a:lnTo>
                    <a:lnTo>
                      <a:pt x="5959" y="1350"/>
                    </a:lnTo>
                    <a:lnTo>
                      <a:pt x="5214" y="1350"/>
                    </a:lnTo>
                    <a:lnTo>
                      <a:pt x="5214" y="0"/>
                    </a:lnTo>
                    <a:lnTo>
                      <a:pt x="4469" y="0"/>
                    </a:lnTo>
                    <a:lnTo>
                      <a:pt x="3724" y="0"/>
                    </a:lnTo>
                    <a:lnTo>
                      <a:pt x="3724" y="0"/>
                    </a:lnTo>
                    <a:lnTo>
                      <a:pt x="2979" y="0"/>
                    </a:lnTo>
                    <a:lnTo>
                      <a:pt x="2979" y="0"/>
                    </a:lnTo>
                    <a:lnTo>
                      <a:pt x="2234" y="0"/>
                    </a:lnTo>
                    <a:lnTo>
                      <a:pt x="2234" y="0"/>
                    </a:lnTo>
                    <a:lnTo>
                      <a:pt x="1490" y="0"/>
                    </a:lnTo>
                    <a:lnTo>
                      <a:pt x="1490" y="1350"/>
                    </a:lnTo>
                    <a:lnTo>
                      <a:pt x="745" y="1350"/>
                    </a:lnTo>
                    <a:lnTo>
                      <a:pt x="745" y="1350"/>
                    </a:lnTo>
                    <a:lnTo>
                      <a:pt x="745" y="1350"/>
                    </a:lnTo>
                    <a:lnTo>
                      <a:pt x="0" y="1350"/>
                    </a:lnTo>
                    <a:lnTo>
                      <a:pt x="1490" y="6750"/>
                    </a:lnTo>
                    <a:lnTo>
                      <a:pt x="1490" y="6750"/>
                    </a:lnTo>
                    <a:lnTo>
                      <a:pt x="1490" y="6750"/>
                    </a:lnTo>
                    <a:lnTo>
                      <a:pt x="2234" y="6750"/>
                    </a:lnTo>
                    <a:lnTo>
                      <a:pt x="2234" y="6750"/>
                    </a:lnTo>
                    <a:lnTo>
                      <a:pt x="2234" y="6750"/>
                    </a:lnTo>
                    <a:lnTo>
                      <a:pt x="2234" y="6750"/>
                    </a:lnTo>
                    <a:lnTo>
                      <a:pt x="2979" y="6750"/>
                    </a:lnTo>
                    <a:lnTo>
                      <a:pt x="2979" y="6750"/>
                    </a:lnTo>
                    <a:lnTo>
                      <a:pt x="2979" y="6750"/>
                    </a:lnTo>
                    <a:lnTo>
                      <a:pt x="3724" y="6750"/>
                    </a:lnTo>
                    <a:lnTo>
                      <a:pt x="3724" y="6750"/>
                    </a:lnTo>
                    <a:lnTo>
                      <a:pt x="3724" y="6750"/>
                    </a:lnTo>
                    <a:lnTo>
                      <a:pt x="4469" y="6750"/>
                    </a:lnTo>
                    <a:lnTo>
                      <a:pt x="5214" y="6750"/>
                    </a:lnTo>
                    <a:lnTo>
                      <a:pt x="5214" y="6750"/>
                    </a:lnTo>
                    <a:lnTo>
                      <a:pt x="5959" y="6750"/>
                    </a:lnTo>
                    <a:lnTo>
                      <a:pt x="6703" y="6750"/>
                    </a:lnTo>
                    <a:lnTo>
                      <a:pt x="7448" y="8100"/>
                    </a:lnTo>
                    <a:lnTo>
                      <a:pt x="7448" y="8100"/>
                    </a:lnTo>
                    <a:lnTo>
                      <a:pt x="8193" y="8100"/>
                    </a:lnTo>
                    <a:lnTo>
                      <a:pt x="8938" y="9450"/>
                    </a:lnTo>
                    <a:lnTo>
                      <a:pt x="9683" y="9450"/>
                    </a:lnTo>
                    <a:lnTo>
                      <a:pt x="10428" y="9450"/>
                    </a:lnTo>
                    <a:lnTo>
                      <a:pt x="10428" y="10800"/>
                    </a:lnTo>
                    <a:lnTo>
                      <a:pt x="11172" y="10800"/>
                    </a:lnTo>
                    <a:lnTo>
                      <a:pt x="11917" y="12150"/>
                    </a:lnTo>
                    <a:lnTo>
                      <a:pt x="13407" y="13500"/>
                    </a:lnTo>
                    <a:lnTo>
                      <a:pt x="14897" y="14850"/>
                    </a:lnTo>
                    <a:lnTo>
                      <a:pt x="15641" y="16200"/>
                    </a:lnTo>
                    <a:lnTo>
                      <a:pt x="17131" y="18900"/>
                    </a:lnTo>
                    <a:lnTo>
                      <a:pt x="18621" y="20250"/>
                    </a:lnTo>
                    <a:lnTo>
                      <a:pt x="19366" y="21600"/>
                    </a:lnTo>
                    <a:lnTo>
                      <a:pt x="19366" y="21600"/>
                    </a:lnTo>
                    <a:lnTo>
                      <a:pt x="21600" y="16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419" name="Shape 1419"/>
              <p:cNvSpPr/>
              <p:nvPr/>
            </p:nvSpPr>
            <p:spPr>
              <a:xfrm>
                <a:off x="2376487" y="784225"/>
                <a:ext cx="46038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110" y="14850"/>
                    </a:moveTo>
                    <a:lnTo>
                      <a:pt x="20110" y="14850"/>
                    </a:lnTo>
                    <a:lnTo>
                      <a:pt x="20110" y="14850"/>
                    </a:lnTo>
                    <a:lnTo>
                      <a:pt x="19366" y="14850"/>
                    </a:lnTo>
                    <a:lnTo>
                      <a:pt x="19366" y="16200"/>
                    </a:lnTo>
                    <a:lnTo>
                      <a:pt x="19366" y="16200"/>
                    </a:lnTo>
                    <a:lnTo>
                      <a:pt x="18621" y="16200"/>
                    </a:lnTo>
                    <a:lnTo>
                      <a:pt x="18621" y="16200"/>
                    </a:lnTo>
                    <a:lnTo>
                      <a:pt x="18621" y="16200"/>
                    </a:lnTo>
                    <a:lnTo>
                      <a:pt x="18621" y="16200"/>
                    </a:lnTo>
                    <a:lnTo>
                      <a:pt x="17876" y="16200"/>
                    </a:lnTo>
                    <a:lnTo>
                      <a:pt x="17876" y="16200"/>
                    </a:lnTo>
                    <a:lnTo>
                      <a:pt x="17876" y="16200"/>
                    </a:lnTo>
                    <a:lnTo>
                      <a:pt x="17131" y="16200"/>
                    </a:lnTo>
                    <a:lnTo>
                      <a:pt x="17131" y="16200"/>
                    </a:lnTo>
                    <a:lnTo>
                      <a:pt x="16386" y="16200"/>
                    </a:lnTo>
                    <a:lnTo>
                      <a:pt x="15641" y="16200"/>
                    </a:lnTo>
                    <a:lnTo>
                      <a:pt x="15641" y="14850"/>
                    </a:lnTo>
                    <a:lnTo>
                      <a:pt x="14897" y="14850"/>
                    </a:lnTo>
                    <a:lnTo>
                      <a:pt x="14152" y="14850"/>
                    </a:lnTo>
                    <a:lnTo>
                      <a:pt x="13407" y="14850"/>
                    </a:lnTo>
                    <a:lnTo>
                      <a:pt x="13407" y="13500"/>
                    </a:lnTo>
                    <a:lnTo>
                      <a:pt x="12662" y="13500"/>
                    </a:lnTo>
                    <a:lnTo>
                      <a:pt x="11917" y="12150"/>
                    </a:lnTo>
                    <a:lnTo>
                      <a:pt x="11172" y="12150"/>
                    </a:lnTo>
                    <a:lnTo>
                      <a:pt x="10428" y="10800"/>
                    </a:lnTo>
                    <a:lnTo>
                      <a:pt x="9683" y="10800"/>
                    </a:lnTo>
                    <a:lnTo>
                      <a:pt x="9683" y="9450"/>
                    </a:lnTo>
                    <a:lnTo>
                      <a:pt x="8193" y="8100"/>
                    </a:lnTo>
                    <a:lnTo>
                      <a:pt x="6703" y="6750"/>
                    </a:lnTo>
                    <a:lnTo>
                      <a:pt x="5959" y="5400"/>
                    </a:lnTo>
                    <a:lnTo>
                      <a:pt x="4469" y="4050"/>
                    </a:lnTo>
                    <a:lnTo>
                      <a:pt x="2979" y="2700"/>
                    </a:lnTo>
                    <a:lnTo>
                      <a:pt x="2234" y="0"/>
                    </a:lnTo>
                    <a:lnTo>
                      <a:pt x="0" y="5400"/>
                    </a:lnTo>
                    <a:lnTo>
                      <a:pt x="1490" y="6750"/>
                    </a:lnTo>
                    <a:lnTo>
                      <a:pt x="2234" y="8100"/>
                    </a:lnTo>
                    <a:lnTo>
                      <a:pt x="3724" y="9450"/>
                    </a:lnTo>
                    <a:lnTo>
                      <a:pt x="5214" y="12150"/>
                    </a:lnTo>
                    <a:lnTo>
                      <a:pt x="5959" y="13500"/>
                    </a:lnTo>
                    <a:lnTo>
                      <a:pt x="7448" y="14850"/>
                    </a:lnTo>
                    <a:lnTo>
                      <a:pt x="8193" y="16200"/>
                    </a:lnTo>
                    <a:lnTo>
                      <a:pt x="8938" y="16200"/>
                    </a:lnTo>
                    <a:lnTo>
                      <a:pt x="9683" y="17550"/>
                    </a:lnTo>
                    <a:lnTo>
                      <a:pt x="10428" y="17550"/>
                    </a:lnTo>
                    <a:lnTo>
                      <a:pt x="11172" y="18900"/>
                    </a:lnTo>
                    <a:lnTo>
                      <a:pt x="11917" y="18900"/>
                    </a:lnTo>
                    <a:lnTo>
                      <a:pt x="12662" y="18900"/>
                    </a:lnTo>
                    <a:lnTo>
                      <a:pt x="13407" y="20250"/>
                    </a:lnTo>
                    <a:lnTo>
                      <a:pt x="13407" y="20250"/>
                    </a:lnTo>
                    <a:lnTo>
                      <a:pt x="14152" y="21600"/>
                    </a:lnTo>
                    <a:lnTo>
                      <a:pt x="14897" y="21600"/>
                    </a:lnTo>
                    <a:lnTo>
                      <a:pt x="15641" y="21600"/>
                    </a:lnTo>
                    <a:lnTo>
                      <a:pt x="16386" y="21600"/>
                    </a:lnTo>
                    <a:lnTo>
                      <a:pt x="17131" y="21600"/>
                    </a:lnTo>
                    <a:lnTo>
                      <a:pt x="17876" y="21600"/>
                    </a:lnTo>
                    <a:lnTo>
                      <a:pt x="17876" y="21600"/>
                    </a:lnTo>
                    <a:lnTo>
                      <a:pt x="18621" y="21600"/>
                    </a:lnTo>
                    <a:lnTo>
                      <a:pt x="18621" y="21600"/>
                    </a:lnTo>
                    <a:lnTo>
                      <a:pt x="18621" y="21600"/>
                    </a:lnTo>
                    <a:lnTo>
                      <a:pt x="19366" y="21600"/>
                    </a:lnTo>
                    <a:lnTo>
                      <a:pt x="19366" y="21600"/>
                    </a:lnTo>
                    <a:lnTo>
                      <a:pt x="20110" y="21600"/>
                    </a:lnTo>
                    <a:lnTo>
                      <a:pt x="20110" y="21600"/>
                    </a:lnTo>
                    <a:lnTo>
                      <a:pt x="20855" y="21600"/>
                    </a:lnTo>
                    <a:lnTo>
                      <a:pt x="20855" y="20250"/>
                    </a:lnTo>
                    <a:lnTo>
                      <a:pt x="21600" y="20250"/>
                    </a:lnTo>
                    <a:lnTo>
                      <a:pt x="21600" y="20250"/>
                    </a:lnTo>
                    <a:lnTo>
                      <a:pt x="20110" y="1485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420" name="Shape 1420"/>
              <p:cNvSpPr/>
              <p:nvPr/>
            </p:nvSpPr>
            <p:spPr>
              <a:xfrm>
                <a:off x="2419350" y="762000"/>
                <a:ext cx="19050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0"/>
                    </a:moveTo>
                    <a:lnTo>
                      <a:pt x="14400" y="0"/>
                    </a:lnTo>
                    <a:lnTo>
                      <a:pt x="12600" y="1490"/>
                    </a:lnTo>
                    <a:lnTo>
                      <a:pt x="12600" y="2979"/>
                    </a:lnTo>
                    <a:lnTo>
                      <a:pt x="10800" y="4469"/>
                    </a:lnTo>
                    <a:lnTo>
                      <a:pt x="10800" y="5959"/>
                    </a:lnTo>
                    <a:lnTo>
                      <a:pt x="10800" y="7448"/>
                    </a:lnTo>
                    <a:lnTo>
                      <a:pt x="10800" y="9683"/>
                    </a:lnTo>
                    <a:lnTo>
                      <a:pt x="10800" y="10428"/>
                    </a:lnTo>
                    <a:lnTo>
                      <a:pt x="9000" y="10428"/>
                    </a:lnTo>
                    <a:lnTo>
                      <a:pt x="9000" y="11172"/>
                    </a:lnTo>
                    <a:lnTo>
                      <a:pt x="9000" y="11917"/>
                    </a:lnTo>
                    <a:lnTo>
                      <a:pt x="9000" y="12662"/>
                    </a:lnTo>
                    <a:lnTo>
                      <a:pt x="9000" y="13407"/>
                    </a:lnTo>
                    <a:lnTo>
                      <a:pt x="7200" y="14152"/>
                    </a:lnTo>
                    <a:lnTo>
                      <a:pt x="7200" y="14152"/>
                    </a:lnTo>
                    <a:lnTo>
                      <a:pt x="7200" y="14897"/>
                    </a:lnTo>
                    <a:lnTo>
                      <a:pt x="7200" y="15641"/>
                    </a:lnTo>
                    <a:lnTo>
                      <a:pt x="5400" y="15641"/>
                    </a:lnTo>
                    <a:lnTo>
                      <a:pt x="5400" y="16386"/>
                    </a:lnTo>
                    <a:lnTo>
                      <a:pt x="5400" y="17131"/>
                    </a:lnTo>
                    <a:lnTo>
                      <a:pt x="3600" y="17131"/>
                    </a:lnTo>
                    <a:lnTo>
                      <a:pt x="3600" y="17131"/>
                    </a:lnTo>
                    <a:lnTo>
                      <a:pt x="3600" y="17876"/>
                    </a:lnTo>
                    <a:lnTo>
                      <a:pt x="3600" y="17876"/>
                    </a:lnTo>
                    <a:lnTo>
                      <a:pt x="3600" y="17876"/>
                    </a:lnTo>
                    <a:lnTo>
                      <a:pt x="3600" y="17876"/>
                    </a:lnTo>
                    <a:lnTo>
                      <a:pt x="1800" y="17876"/>
                    </a:lnTo>
                    <a:lnTo>
                      <a:pt x="1800" y="18621"/>
                    </a:lnTo>
                    <a:lnTo>
                      <a:pt x="1800" y="18621"/>
                    </a:lnTo>
                    <a:lnTo>
                      <a:pt x="1800" y="18621"/>
                    </a:lnTo>
                    <a:lnTo>
                      <a:pt x="0" y="18621"/>
                    </a:lnTo>
                    <a:lnTo>
                      <a:pt x="0" y="18621"/>
                    </a:lnTo>
                    <a:lnTo>
                      <a:pt x="0" y="18621"/>
                    </a:lnTo>
                    <a:lnTo>
                      <a:pt x="3600" y="21600"/>
                    </a:lnTo>
                    <a:lnTo>
                      <a:pt x="3600" y="21600"/>
                    </a:lnTo>
                    <a:lnTo>
                      <a:pt x="5400" y="21600"/>
                    </a:lnTo>
                    <a:lnTo>
                      <a:pt x="5400" y="20855"/>
                    </a:lnTo>
                    <a:lnTo>
                      <a:pt x="5400" y="20855"/>
                    </a:lnTo>
                    <a:lnTo>
                      <a:pt x="7200" y="20855"/>
                    </a:lnTo>
                    <a:lnTo>
                      <a:pt x="7200" y="20855"/>
                    </a:lnTo>
                    <a:lnTo>
                      <a:pt x="7200" y="20110"/>
                    </a:lnTo>
                    <a:lnTo>
                      <a:pt x="9000" y="20110"/>
                    </a:lnTo>
                    <a:lnTo>
                      <a:pt x="9000" y="20110"/>
                    </a:lnTo>
                    <a:lnTo>
                      <a:pt x="9000" y="19366"/>
                    </a:lnTo>
                    <a:lnTo>
                      <a:pt x="10800" y="19366"/>
                    </a:lnTo>
                    <a:lnTo>
                      <a:pt x="10800" y="19366"/>
                    </a:lnTo>
                    <a:lnTo>
                      <a:pt x="10800" y="18621"/>
                    </a:lnTo>
                    <a:lnTo>
                      <a:pt x="12600" y="17876"/>
                    </a:lnTo>
                    <a:lnTo>
                      <a:pt x="12600" y="17131"/>
                    </a:lnTo>
                    <a:lnTo>
                      <a:pt x="14400" y="16386"/>
                    </a:lnTo>
                    <a:lnTo>
                      <a:pt x="14400" y="16386"/>
                    </a:lnTo>
                    <a:lnTo>
                      <a:pt x="14400" y="15641"/>
                    </a:lnTo>
                    <a:lnTo>
                      <a:pt x="16200" y="14897"/>
                    </a:lnTo>
                    <a:lnTo>
                      <a:pt x="16200" y="14152"/>
                    </a:lnTo>
                    <a:lnTo>
                      <a:pt x="16200" y="13407"/>
                    </a:lnTo>
                    <a:lnTo>
                      <a:pt x="16200" y="12662"/>
                    </a:lnTo>
                    <a:lnTo>
                      <a:pt x="18000" y="11917"/>
                    </a:lnTo>
                    <a:lnTo>
                      <a:pt x="18000" y="11172"/>
                    </a:lnTo>
                    <a:lnTo>
                      <a:pt x="18000" y="10428"/>
                    </a:lnTo>
                    <a:lnTo>
                      <a:pt x="18000" y="9683"/>
                    </a:lnTo>
                    <a:lnTo>
                      <a:pt x="18000" y="8193"/>
                    </a:lnTo>
                    <a:lnTo>
                      <a:pt x="19800" y="6703"/>
                    </a:lnTo>
                    <a:lnTo>
                      <a:pt x="19800" y="5214"/>
                    </a:lnTo>
                    <a:lnTo>
                      <a:pt x="19800" y="3724"/>
                    </a:lnTo>
                    <a:lnTo>
                      <a:pt x="19800" y="149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44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421" name="Shape 1421"/>
              <p:cNvSpPr/>
              <p:nvPr/>
            </p:nvSpPr>
            <p:spPr>
              <a:xfrm>
                <a:off x="2432050" y="725487"/>
                <a:ext cx="23813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720" y="0"/>
                    </a:moveTo>
                    <a:lnTo>
                      <a:pt x="18720" y="0"/>
                    </a:lnTo>
                    <a:lnTo>
                      <a:pt x="17280" y="939"/>
                    </a:lnTo>
                    <a:lnTo>
                      <a:pt x="15840" y="939"/>
                    </a:lnTo>
                    <a:lnTo>
                      <a:pt x="15840" y="939"/>
                    </a:lnTo>
                    <a:lnTo>
                      <a:pt x="14400" y="1878"/>
                    </a:lnTo>
                    <a:lnTo>
                      <a:pt x="12960" y="1878"/>
                    </a:lnTo>
                    <a:lnTo>
                      <a:pt x="12960" y="2817"/>
                    </a:lnTo>
                    <a:lnTo>
                      <a:pt x="11520" y="2817"/>
                    </a:lnTo>
                    <a:lnTo>
                      <a:pt x="11520" y="3757"/>
                    </a:lnTo>
                    <a:lnTo>
                      <a:pt x="10080" y="3757"/>
                    </a:lnTo>
                    <a:lnTo>
                      <a:pt x="10080" y="4696"/>
                    </a:lnTo>
                    <a:lnTo>
                      <a:pt x="8640" y="4696"/>
                    </a:lnTo>
                    <a:lnTo>
                      <a:pt x="8640" y="5635"/>
                    </a:lnTo>
                    <a:lnTo>
                      <a:pt x="7200" y="5635"/>
                    </a:lnTo>
                    <a:lnTo>
                      <a:pt x="7200" y="6574"/>
                    </a:lnTo>
                    <a:lnTo>
                      <a:pt x="5760" y="7513"/>
                    </a:lnTo>
                    <a:lnTo>
                      <a:pt x="5760" y="7513"/>
                    </a:lnTo>
                    <a:lnTo>
                      <a:pt x="4320" y="8452"/>
                    </a:lnTo>
                    <a:lnTo>
                      <a:pt x="4320" y="9391"/>
                    </a:lnTo>
                    <a:lnTo>
                      <a:pt x="4320" y="9391"/>
                    </a:lnTo>
                    <a:lnTo>
                      <a:pt x="2880" y="10330"/>
                    </a:lnTo>
                    <a:lnTo>
                      <a:pt x="2880" y="11270"/>
                    </a:lnTo>
                    <a:lnTo>
                      <a:pt x="2880" y="12209"/>
                    </a:lnTo>
                    <a:lnTo>
                      <a:pt x="2880" y="13148"/>
                    </a:lnTo>
                    <a:lnTo>
                      <a:pt x="1440" y="13148"/>
                    </a:lnTo>
                    <a:lnTo>
                      <a:pt x="1440" y="14087"/>
                    </a:lnTo>
                    <a:lnTo>
                      <a:pt x="1440" y="15026"/>
                    </a:lnTo>
                    <a:lnTo>
                      <a:pt x="1440" y="15965"/>
                    </a:lnTo>
                    <a:lnTo>
                      <a:pt x="0" y="16904"/>
                    </a:lnTo>
                    <a:lnTo>
                      <a:pt x="0" y="18783"/>
                    </a:lnTo>
                    <a:lnTo>
                      <a:pt x="0" y="21600"/>
                    </a:lnTo>
                    <a:lnTo>
                      <a:pt x="5760" y="21600"/>
                    </a:lnTo>
                    <a:lnTo>
                      <a:pt x="5760" y="19722"/>
                    </a:lnTo>
                    <a:lnTo>
                      <a:pt x="7200" y="17843"/>
                    </a:lnTo>
                    <a:lnTo>
                      <a:pt x="7200" y="16904"/>
                    </a:lnTo>
                    <a:lnTo>
                      <a:pt x="7200" y="15965"/>
                    </a:lnTo>
                    <a:lnTo>
                      <a:pt x="7200" y="15965"/>
                    </a:lnTo>
                    <a:lnTo>
                      <a:pt x="8640" y="15026"/>
                    </a:lnTo>
                    <a:lnTo>
                      <a:pt x="8640" y="14087"/>
                    </a:lnTo>
                    <a:lnTo>
                      <a:pt x="8640" y="13148"/>
                    </a:lnTo>
                    <a:lnTo>
                      <a:pt x="8640" y="12209"/>
                    </a:lnTo>
                    <a:lnTo>
                      <a:pt x="8640" y="12209"/>
                    </a:lnTo>
                    <a:lnTo>
                      <a:pt x="10080" y="11270"/>
                    </a:lnTo>
                    <a:lnTo>
                      <a:pt x="10080" y="11270"/>
                    </a:lnTo>
                    <a:lnTo>
                      <a:pt x="10080" y="10330"/>
                    </a:lnTo>
                    <a:lnTo>
                      <a:pt x="11520" y="9391"/>
                    </a:lnTo>
                    <a:lnTo>
                      <a:pt x="11520" y="9391"/>
                    </a:lnTo>
                    <a:lnTo>
                      <a:pt x="11520" y="8452"/>
                    </a:lnTo>
                    <a:lnTo>
                      <a:pt x="11520" y="8452"/>
                    </a:lnTo>
                    <a:lnTo>
                      <a:pt x="12960" y="7513"/>
                    </a:lnTo>
                    <a:lnTo>
                      <a:pt x="12960" y="7513"/>
                    </a:lnTo>
                    <a:lnTo>
                      <a:pt x="14400" y="7513"/>
                    </a:lnTo>
                    <a:lnTo>
                      <a:pt x="14400" y="6574"/>
                    </a:lnTo>
                    <a:lnTo>
                      <a:pt x="14400" y="6574"/>
                    </a:lnTo>
                    <a:lnTo>
                      <a:pt x="15840" y="6574"/>
                    </a:lnTo>
                    <a:lnTo>
                      <a:pt x="15840" y="5635"/>
                    </a:lnTo>
                    <a:lnTo>
                      <a:pt x="17280" y="5635"/>
                    </a:lnTo>
                    <a:lnTo>
                      <a:pt x="17280" y="5635"/>
                    </a:lnTo>
                    <a:lnTo>
                      <a:pt x="18720" y="4696"/>
                    </a:lnTo>
                    <a:lnTo>
                      <a:pt x="18720" y="4696"/>
                    </a:lnTo>
                    <a:lnTo>
                      <a:pt x="20160" y="4696"/>
                    </a:lnTo>
                    <a:lnTo>
                      <a:pt x="21600" y="3757"/>
                    </a:lnTo>
                    <a:lnTo>
                      <a:pt x="21600" y="3757"/>
                    </a:lnTo>
                    <a:lnTo>
                      <a:pt x="187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422" name="Shape 1422"/>
              <p:cNvSpPr/>
              <p:nvPr/>
            </p:nvSpPr>
            <p:spPr>
              <a:xfrm>
                <a:off x="2452687" y="723900"/>
                <a:ext cx="39688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9600"/>
                    </a:moveTo>
                    <a:lnTo>
                      <a:pt x="21600" y="9600"/>
                    </a:lnTo>
                    <a:lnTo>
                      <a:pt x="19872" y="9600"/>
                    </a:lnTo>
                    <a:lnTo>
                      <a:pt x="18144" y="7200"/>
                    </a:lnTo>
                    <a:lnTo>
                      <a:pt x="17280" y="7200"/>
                    </a:lnTo>
                    <a:lnTo>
                      <a:pt x="15552" y="4800"/>
                    </a:lnTo>
                    <a:lnTo>
                      <a:pt x="14688" y="4800"/>
                    </a:lnTo>
                    <a:lnTo>
                      <a:pt x="12960" y="2400"/>
                    </a:lnTo>
                    <a:lnTo>
                      <a:pt x="12096" y="2400"/>
                    </a:lnTo>
                    <a:lnTo>
                      <a:pt x="10368" y="2400"/>
                    </a:lnTo>
                    <a:lnTo>
                      <a:pt x="10368" y="0"/>
                    </a:lnTo>
                    <a:lnTo>
                      <a:pt x="9504" y="0"/>
                    </a:lnTo>
                    <a:lnTo>
                      <a:pt x="8640" y="0"/>
                    </a:lnTo>
                    <a:lnTo>
                      <a:pt x="7776" y="0"/>
                    </a:lnTo>
                    <a:lnTo>
                      <a:pt x="7776" y="0"/>
                    </a:lnTo>
                    <a:lnTo>
                      <a:pt x="6912" y="0"/>
                    </a:lnTo>
                    <a:lnTo>
                      <a:pt x="6048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4320" y="0"/>
                    </a:lnTo>
                    <a:lnTo>
                      <a:pt x="3456" y="0"/>
                    </a:lnTo>
                    <a:lnTo>
                      <a:pt x="2592" y="0"/>
                    </a:lnTo>
                    <a:lnTo>
                      <a:pt x="1728" y="0"/>
                    </a:lnTo>
                    <a:lnTo>
                      <a:pt x="864" y="2400"/>
                    </a:lnTo>
                    <a:lnTo>
                      <a:pt x="864" y="2400"/>
                    </a:lnTo>
                    <a:lnTo>
                      <a:pt x="0" y="2400"/>
                    </a:lnTo>
                    <a:lnTo>
                      <a:pt x="1728" y="12000"/>
                    </a:lnTo>
                    <a:lnTo>
                      <a:pt x="1728" y="12000"/>
                    </a:lnTo>
                    <a:lnTo>
                      <a:pt x="2592" y="12000"/>
                    </a:lnTo>
                    <a:lnTo>
                      <a:pt x="2592" y="9600"/>
                    </a:lnTo>
                    <a:lnTo>
                      <a:pt x="3456" y="9600"/>
                    </a:lnTo>
                    <a:lnTo>
                      <a:pt x="4320" y="9600"/>
                    </a:lnTo>
                    <a:lnTo>
                      <a:pt x="4320" y="9600"/>
                    </a:lnTo>
                    <a:lnTo>
                      <a:pt x="5184" y="9600"/>
                    </a:lnTo>
                    <a:lnTo>
                      <a:pt x="5184" y="9600"/>
                    </a:lnTo>
                    <a:lnTo>
                      <a:pt x="6048" y="9600"/>
                    </a:lnTo>
                    <a:lnTo>
                      <a:pt x="6912" y="9600"/>
                    </a:lnTo>
                    <a:lnTo>
                      <a:pt x="6912" y="9600"/>
                    </a:lnTo>
                    <a:lnTo>
                      <a:pt x="7776" y="9600"/>
                    </a:lnTo>
                    <a:lnTo>
                      <a:pt x="7776" y="9600"/>
                    </a:lnTo>
                    <a:lnTo>
                      <a:pt x="8640" y="9600"/>
                    </a:lnTo>
                    <a:lnTo>
                      <a:pt x="9504" y="9600"/>
                    </a:lnTo>
                    <a:lnTo>
                      <a:pt x="9504" y="12000"/>
                    </a:lnTo>
                    <a:lnTo>
                      <a:pt x="11232" y="12000"/>
                    </a:lnTo>
                    <a:lnTo>
                      <a:pt x="12096" y="14400"/>
                    </a:lnTo>
                    <a:lnTo>
                      <a:pt x="12960" y="14400"/>
                    </a:lnTo>
                    <a:lnTo>
                      <a:pt x="14688" y="14400"/>
                    </a:lnTo>
                    <a:lnTo>
                      <a:pt x="16416" y="16800"/>
                    </a:lnTo>
                    <a:lnTo>
                      <a:pt x="17280" y="19200"/>
                    </a:lnTo>
                    <a:lnTo>
                      <a:pt x="19008" y="19200"/>
                    </a:lnTo>
                    <a:lnTo>
                      <a:pt x="20736" y="21600"/>
                    </a:lnTo>
                    <a:lnTo>
                      <a:pt x="20736" y="21600"/>
                    </a:lnTo>
                    <a:lnTo>
                      <a:pt x="21600" y="9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423" name="Shape 1423"/>
              <p:cNvSpPr/>
              <p:nvPr/>
            </p:nvSpPr>
            <p:spPr>
              <a:xfrm>
                <a:off x="2490787" y="727075"/>
                <a:ext cx="31751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440" y="0"/>
                    </a:moveTo>
                    <a:lnTo>
                      <a:pt x="19440" y="0"/>
                    </a:lnTo>
                    <a:lnTo>
                      <a:pt x="17280" y="2700"/>
                    </a:lnTo>
                    <a:lnTo>
                      <a:pt x="15120" y="2700"/>
                    </a:lnTo>
                    <a:lnTo>
                      <a:pt x="14040" y="5400"/>
                    </a:lnTo>
                    <a:lnTo>
                      <a:pt x="12960" y="5400"/>
                    </a:lnTo>
                    <a:lnTo>
                      <a:pt x="12960" y="5400"/>
                    </a:lnTo>
                    <a:lnTo>
                      <a:pt x="11880" y="8100"/>
                    </a:lnTo>
                    <a:lnTo>
                      <a:pt x="11880" y="8100"/>
                    </a:lnTo>
                    <a:lnTo>
                      <a:pt x="10800" y="8100"/>
                    </a:lnTo>
                    <a:lnTo>
                      <a:pt x="10800" y="8100"/>
                    </a:lnTo>
                    <a:lnTo>
                      <a:pt x="9720" y="8100"/>
                    </a:lnTo>
                    <a:lnTo>
                      <a:pt x="9720" y="8100"/>
                    </a:lnTo>
                    <a:lnTo>
                      <a:pt x="8640" y="8100"/>
                    </a:lnTo>
                    <a:lnTo>
                      <a:pt x="8640" y="8100"/>
                    </a:lnTo>
                    <a:lnTo>
                      <a:pt x="7560" y="10800"/>
                    </a:lnTo>
                    <a:lnTo>
                      <a:pt x="7560" y="10800"/>
                    </a:lnTo>
                    <a:lnTo>
                      <a:pt x="6480" y="10800"/>
                    </a:lnTo>
                    <a:lnTo>
                      <a:pt x="6480" y="8100"/>
                    </a:lnTo>
                    <a:lnTo>
                      <a:pt x="5400" y="8100"/>
                    </a:lnTo>
                    <a:lnTo>
                      <a:pt x="4320" y="8100"/>
                    </a:lnTo>
                    <a:lnTo>
                      <a:pt x="4320" y="8100"/>
                    </a:lnTo>
                    <a:lnTo>
                      <a:pt x="3240" y="8100"/>
                    </a:lnTo>
                    <a:lnTo>
                      <a:pt x="2160" y="8100"/>
                    </a:lnTo>
                    <a:lnTo>
                      <a:pt x="1080" y="8100"/>
                    </a:lnTo>
                    <a:lnTo>
                      <a:pt x="1080" y="5400"/>
                    </a:lnTo>
                    <a:lnTo>
                      <a:pt x="0" y="18900"/>
                    </a:lnTo>
                    <a:lnTo>
                      <a:pt x="0" y="18900"/>
                    </a:lnTo>
                    <a:lnTo>
                      <a:pt x="1080" y="18900"/>
                    </a:lnTo>
                    <a:lnTo>
                      <a:pt x="2160" y="18900"/>
                    </a:lnTo>
                    <a:lnTo>
                      <a:pt x="3240" y="18900"/>
                    </a:lnTo>
                    <a:lnTo>
                      <a:pt x="4320" y="21600"/>
                    </a:lnTo>
                    <a:lnTo>
                      <a:pt x="4320" y="21600"/>
                    </a:lnTo>
                    <a:lnTo>
                      <a:pt x="5400" y="21600"/>
                    </a:lnTo>
                    <a:lnTo>
                      <a:pt x="6480" y="21600"/>
                    </a:lnTo>
                    <a:lnTo>
                      <a:pt x="7560" y="21600"/>
                    </a:lnTo>
                    <a:lnTo>
                      <a:pt x="8640" y="21600"/>
                    </a:lnTo>
                    <a:lnTo>
                      <a:pt x="8640" y="21600"/>
                    </a:lnTo>
                    <a:lnTo>
                      <a:pt x="9720" y="21600"/>
                    </a:lnTo>
                    <a:lnTo>
                      <a:pt x="10800" y="18900"/>
                    </a:lnTo>
                    <a:lnTo>
                      <a:pt x="10800" y="18900"/>
                    </a:lnTo>
                    <a:lnTo>
                      <a:pt x="11880" y="18900"/>
                    </a:lnTo>
                    <a:lnTo>
                      <a:pt x="12960" y="18900"/>
                    </a:lnTo>
                    <a:lnTo>
                      <a:pt x="12960" y="18900"/>
                    </a:lnTo>
                    <a:lnTo>
                      <a:pt x="14040" y="18900"/>
                    </a:lnTo>
                    <a:lnTo>
                      <a:pt x="14040" y="18900"/>
                    </a:lnTo>
                    <a:lnTo>
                      <a:pt x="15120" y="16200"/>
                    </a:lnTo>
                    <a:lnTo>
                      <a:pt x="16200" y="16200"/>
                    </a:lnTo>
                    <a:lnTo>
                      <a:pt x="17280" y="13500"/>
                    </a:lnTo>
                    <a:lnTo>
                      <a:pt x="19440" y="10800"/>
                    </a:lnTo>
                    <a:lnTo>
                      <a:pt x="21600" y="8100"/>
                    </a:lnTo>
                    <a:lnTo>
                      <a:pt x="21600" y="8100"/>
                    </a:lnTo>
                    <a:lnTo>
                      <a:pt x="194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424" name="Shape 1424"/>
              <p:cNvSpPr/>
              <p:nvPr/>
            </p:nvSpPr>
            <p:spPr>
              <a:xfrm>
                <a:off x="2519362" y="700087"/>
                <a:ext cx="44451" cy="317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057" y="0"/>
                    </a:moveTo>
                    <a:lnTo>
                      <a:pt x="18514" y="1080"/>
                    </a:lnTo>
                    <a:lnTo>
                      <a:pt x="17743" y="2160"/>
                    </a:lnTo>
                    <a:lnTo>
                      <a:pt x="16200" y="2160"/>
                    </a:lnTo>
                    <a:lnTo>
                      <a:pt x="15429" y="3240"/>
                    </a:lnTo>
                    <a:lnTo>
                      <a:pt x="14657" y="4320"/>
                    </a:lnTo>
                    <a:lnTo>
                      <a:pt x="13114" y="5400"/>
                    </a:lnTo>
                    <a:lnTo>
                      <a:pt x="12343" y="5400"/>
                    </a:lnTo>
                    <a:lnTo>
                      <a:pt x="11571" y="6480"/>
                    </a:lnTo>
                    <a:lnTo>
                      <a:pt x="10800" y="6480"/>
                    </a:lnTo>
                    <a:lnTo>
                      <a:pt x="10029" y="7560"/>
                    </a:lnTo>
                    <a:lnTo>
                      <a:pt x="9257" y="8640"/>
                    </a:lnTo>
                    <a:lnTo>
                      <a:pt x="9257" y="8640"/>
                    </a:lnTo>
                    <a:lnTo>
                      <a:pt x="7714" y="9720"/>
                    </a:lnTo>
                    <a:lnTo>
                      <a:pt x="6943" y="10800"/>
                    </a:lnTo>
                    <a:lnTo>
                      <a:pt x="6171" y="11880"/>
                    </a:lnTo>
                    <a:lnTo>
                      <a:pt x="5400" y="12960"/>
                    </a:lnTo>
                    <a:lnTo>
                      <a:pt x="4629" y="14040"/>
                    </a:lnTo>
                    <a:lnTo>
                      <a:pt x="3857" y="14040"/>
                    </a:lnTo>
                    <a:lnTo>
                      <a:pt x="3857" y="15120"/>
                    </a:lnTo>
                    <a:lnTo>
                      <a:pt x="3086" y="15120"/>
                    </a:lnTo>
                    <a:lnTo>
                      <a:pt x="3086" y="16200"/>
                    </a:lnTo>
                    <a:lnTo>
                      <a:pt x="2314" y="16200"/>
                    </a:lnTo>
                    <a:lnTo>
                      <a:pt x="1543" y="16200"/>
                    </a:lnTo>
                    <a:lnTo>
                      <a:pt x="1543" y="17280"/>
                    </a:lnTo>
                    <a:lnTo>
                      <a:pt x="771" y="17280"/>
                    </a:lnTo>
                    <a:lnTo>
                      <a:pt x="0" y="18360"/>
                    </a:lnTo>
                    <a:lnTo>
                      <a:pt x="1543" y="21600"/>
                    </a:lnTo>
                    <a:lnTo>
                      <a:pt x="2314" y="21600"/>
                    </a:lnTo>
                    <a:lnTo>
                      <a:pt x="3086" y="20520"/>
                    </a:lnTo>
                    <a:lnTo>
                      <a:pt x="3857" y="20520"/>
                    </a:lnTo>
                    <a:lnTo>
                      <a:pt x="3857" y="20520"/>
                    </a:lnTo>
                    <a:lnTo>
                      <a:pt x="4629" y="19440"/>
                    </a:lnTo>
                    <a:lnTo>
                      <a:pt x="5400" y="19440"/>
                    </a:lnTo>
                    <a:lnTo>
                      <a:pt x="5400" y="18360"/>
                    </a:lnTo>
                    <a:lnTo>
                      <a:pt x="6171" y="18360"/>
                    </a:lnTo>
                    <a:lnTo>
                      <a:pt x="6943" y="17280"/>
                    </a:lnTo>
                    <a:lnTo>
                      <a:pt x="7714" y="16200"/>
                    </a:lnTo>
                    <a:lnTo>
                      <a:pt x="8486" y="15120"/>
                    </a:lnTo>
                    <a:lnTo>
                      <a:pt x="9257" y="14040"/>
                    </a:lnTo>
                    <a:lnTo>
                      <a:pt x="10029" y="14040"/>
                    </a:lnTo>
                    <a:lnTo>
                      <a:pt x="10800" y="12960"/>
                    </a:lnTo>
                    <a:lnTo>
                      <a:pt x="11571" y="11880"/>
                    </a:lnTo>
                    <a:lnTo>
                      <a:pt x="12343" y="11880"/>
                    </a:lnTo>
                    <a:lnTo>
                      <a:pt x="12343" y="10800"/>
                    </a:lnTo>
                    <a:lnTo>
                      <a:pt x="13114" y="10800"/>
                    </a:lnTo>
                    <a:lnTo>
                      <a:pt x="13886" y="9720"/>
                    </a:lnTo>
                    <a:lnTo>
                      <a:pt x="14657" y="8640"/>
                    </a:lnTo>
                    <a:lnTo>
                      <a:pt x="16200" y="8640"/>
                    </a:lnTo>
                    <a:lnTo>
                      <a:pt x="16971" y="7560"/>
                    </a:lnTo>
                    <a:lnTo>
                      <a:pt x="17743" y="6480"/>
                    </a:lnTo>
                    <a:lnTo>
                      <a:pt x="19286" y="5400"/>
                    </a:lnTo>
                    <a:lnTo>
                      <a:pt x="20057" y="5400"/>
                    </a:lnTo>
                    <a:lnTo>
                      <a:pt x="21600" y="4320"/>
                    </a:lnTo>
                    <a:lnTo>
                      <a:pt x="200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425" name="Shape 1425"/>
              <p:cNvSpPr/>
              <p:nvPr/>
            </p:nvSpPr>
            <p:spPr>
              <a:xfrm>
                <a:off x="2519362" y="687387"/>
                <a:ext cx="73026" cy="571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0" y="1800"/>
                    </a:lnTo>
                    <a:lnTo>
                      <a:pt x="0" y="1800"/>
                    </a:lnTo>
                    <a:lnTo>
                      <a:pt x="0" y="1800"/>
                    </a:lnTo>
                    <a:lnTo>
                      <a:pt x="0" y="1800"/>
                    </a:lnTo>
                    <a:lnTo>
                      <a:pt x="0" y="1800"/>
                    </a:lnTo>
                    <a:lnTo>
                      <a:pt x="470" y="1800"/>
                    </a:lnTo>
                    <a:lnTo>
                      <a:pt x="470" y="1800"/>
                    </a:lnTo>
                    <a:lnTo>
                      <a:pt x="470" y="1800"/>
                    </a:lnTo>
                    <a:lnTo>
                      <a:pt x="470" y="1800"/>
                    </a:lnTo>
                    <a:lnTo>
                      <a:pt x="470" y="1800"/>
                    </a:lnTo>
                    <a:lnTo>
                      <a:pt x="470" y="2400"/>
                    </a:lnTo>
                    <a:lnTo>
                      <a:pt x="470" y="2400"/>
                    </a:lnTo>
                    <a:lnTo>
                      <a:pt x="470" y="2400"/>
                    </a:lnTo>
                    <a:lnTo>
                      <a:pt x="939" y="2400"/>
                    </a:lnTo>
                    <a:lnTo>
                      <a:pt x="939" y="2400"/>
                    </a:lnTo>
                    <a:lnTo>
                      <a:pt x="939" y="2400"/>
                    </a:lnTo>
                    <a:lnTo>
                      <a:pt x="939" y="2400"/>
                    </a:lnTo>
                    <a:lnTo>
                      <a:pt x="939" y="2400"/>
                    </a:lnTo>
                    <a:lnTo>
                      <a:pt x="939" y="3000"/>
                    </a:lnTo>
                    <a:lnTo>
                      <a:pt x="939" y="3000"/>
                    </a:lnTo>
                    <a:lnTo>
                      <a:pt x="939" y="3000"/>
                    </a:lnTo>
                    <a:lnTo>
                      <a:pt x="939" y="3000"/>
                    </a:lnTo>
                    <a:lnTo>
                      <a:pt x="1409" y="3000"/>
                    </a:lnTo>
                    <a:lnTo>
                      <a:pt x="1409" y="3000"/>
                    </a:lnTo>
                    <a:lnTo>
                      <a:pt x="1409" y="3000"/>
                    </a:lnTo>
                    <a:lnTo>
                      <a:pt x="1409" y="3000"/>
                    </a:lnTo>
                    <a:lnTo>
                      <a:pt x="1409" y="3000"/>
                    </a:lnTo>
                    <a:lnTo>
                      <a:pt x="1409" y="3000"/>
                    </a:lnTo>
                    <a:lnTo>
                      <a:pt x="1409" y="3000"/>
                    </a:lnTo>
                    <a:lnTo>
                      <a:pt x="1409" y="3600"/>
                    </a:lnTo>
                    <a:lnTo>
                      <a:pt x="1409" y="3600"/>
                    </a:lnTo>
                    <a:lnTo>
                      <a:pt x="1878" y="3600"/>
                    </a:lnTo>
                    <a:lnTo>
                      <a:pt x="1878" y="3600"/>
                    </a:lnTo>
                    <a:lnTo>
                      <a:pt x="1878" y="3600"/>
                    </a:lnTo>
                    <a:lnTo>
                      <a:pt x="1878" y="3600"/>
                    </a:lnTo>
                    <a:lnTo>
                      <a:pt x="1878" y="3600"/>
                    </a:lnTo>
                    <a:lnTo>
                      <a:pt x="1878" y="3600"/>
                    </a:lnTo>
                    <a:lnTo>
                      <a:pt x="1878" y="3600"/>
                    </a:lnTo>
                    <a:lnTo>
                      <a:pt x="1878" y="4200"/>
                    </a:lnTo>
                    <a:lnTo>
                      <a:pt x="1878" y="4200"/>
                    </a:lnTo>
                    <a:lnTo>
                      <a:pt x="2348" y="4200"/>
                    </a:lnTo>
                    <a:lnTo>
                      <a:pt x="2348" y="4200"/>
                    </a:lnTo>
                    <a:lnTo>
                      <a:pt x="2348" y="4200"/>
                    </a:lnTo>
                    <a:lnTo>
                      <a:pt x="2348" y="4200"/>
                    </a:lnTo>
                    <a:lnTo>
                      <a:pt x="2348" y="4200"/>
                    </a:lnTo>
                    <a:lnTo>
                      <a:pt x="2348" y="4200"/>
                    </a:lnTo>
                    <a:lnTo>
                      <a:pt x="2348" y="4200"/>
                    </a:lnTo>
                    <a:lnTo>
                      <a:pt x="2348" y="4200"/>
                    </a:lnTo>
                    <a:lnTo>
                      <a:pt x="2817" y="4800"/>
                    </a:lnTo>
                    <a:lnTo>
                      <a:pt x="2817" y="4800"/>
                    </a:lnTo>
                    <a:lnTo>
                      <a:pt x="2817" y="4800"/>
                    </a:lnTo>
                    <a:lnTo>
                      <a:pt x="2817" y="4800"/>
                    </a:lnTo>
                    <a:lnTo>
                      <a:pt x="2817" y="4800"/>
                    </a:lnTo>
                    <a:lnTo>
                      <a:pt x="2817" y="4800"/>
                    </a:lnTo>
                    <a:lnTo>
                      <a:pt x="2817" y="4800"/>
                    </a:lnTo>
                    <a:lnTo>
                      <a:pt x="2817" y="4800"/>
                    </a:lnTo>
                    <a:lnTo>
                      <a:pt x="2817" y="4800"/>
                    </a:lnTo>
                    <a:lnTo>
                      <a:pt x="2817" y="5400"/>
                    </a:lnTo>
                    <a:lnTo>
                      <a:pt x="3287" y="5400"/>
                    </a:lnTo>
                    <a:lnTo>
                      <a:pt x="3287" y="5400"/>
                    </a:lnTo>
                    <a:lnTo>
                      <a:pt x="3287" y="5400"/>
                    </a:lnTo>
                    <a:lnTo>
                      <a:pt x="3287" y="5400"/>
                    </a:lnTo>
                    <a:lnTo>
                      <a:pt x="3287" y="5400"/>
                    </a:lnTo>
                    <a:lnTo>
                      <a:pt x="3287" y="5400"/>
                    </a:lnTo>
                    <a:lnTo>
                      <a:pt x="3287" y="5400"/>
                    </a:lnTo>
                    <a:lnTo>
                      <a:pt x="3287" y="5400"/>
                    </a:lnTo>
                    <a:lnTo>
                      <a:pt x="3287" y="5400"/>
                    </a:lnTo>
                    <a:lnTo>
                      <a:pt x="3287" y="6000"/>
                    </a:lnTo>
                    <a:lnTo>
                      <a:pt x="3287" y="6000"/>
                    </a:lnTo>
                    <a:lnTo>
                      <a:pt x="3757" y="6000"/>
                    </a:lnTo>
                    <a:lnTo>
                      <a:pt x="3757" y="6000"/>
                    </a:lnTo>
                    <a:lnTo>
                      <a:pt x="3757" y="6000"/>
                    </a:lnTo>
                    <a:lnTo>
                      <a:pt x="3757" y="6000"/>
                    </a:lnTo>
                    <a:lnTo>
                      <a:pt x="3757" y="6000"/>
                    </a:lnTo>
                    <a:lnTo>
                      <a:pt x="3757" y="6600"/>
                    </a:lnTo>
                    <a:lnTo>
                      <a:pt x="3757" y="6600"/>
                    </a:lnTo>
                    <a:lnTo>
                      <a:pt x="3757" y="6600"/>
                    </a:lnTo>
                    <a:lnTo>
                      <a:pt x="3757" y="6600"/>
                    </a:lnTo>
                    <a:lnTo>
                      <a:pt x="3757" y="6600"/>
                    </a:lnTo>
                    <a:lnTo>
                      <a:pt x="3757" y="6600"/>
                    </a:lnTo>
                    <a:lnTo>
                      <a:pt x="3757" y="6600"/>
                    </a:lnTo>
                    <a:lnTo>
                      <a:pt x="4226" y="6600"/>
                    </a:lnTo>
                    <a:lnTo>
                      <a:pt x="4226" y="6600"/>
                    </a:lnTo>
                    <a:lnTo>
                      <a:pt x="4226" y="7200"/>
                    </a:lnTo>
                    <a:lnTo>
                      <a:pt x="4226" y="7200"/>
                    </a:lnTo>
                    <a:lnTo>
                      <a:pt x="4226" y="7200"/>
                    </a:lnTo>
                    <a:lnTo>
                      <a:pt x="4226" y="7200"/>
                    </a:lnTo>
                    <a:lnTo>
                      <a:pt x="4226" y="7200"/>
                    </a:lnTo>
                    <a:lnTo>
                      <a:pt x="4226" y="7200"/>
                    </a:lnTo>
                    <a:lnTo>
                      <a:pt x="4226" y="7200"/>
                    </a:lnTo>
                    <a:lnTo>
                      <a:pt x="4226" y="7200"/>
                    </a:lnTo>
                    <a:lnTo>
                      <a:pt x="4226" y="7200"/>
                    </a:lnTo>
                    <a:lnTo>
                      <a:pt x="4226" y="7800"/>
                    </a:lnTo>
                    <a:lnTo>
                      <a:pt x="4696" y="7800"/>
                    </a:lnTo>
                    <a:lnTo>
                      <a:pt x="4696" y="7800"/>
                    </a:lnTo>
                    <a:lnTo>
                      <a:pt x="4696" y="7800"/>
                    </a:lnTo>
                    <a:lnTo>
                      <a:pt x="4696" y="7800"/>
                    </a:lnTo>
                    <a:lnTo>
                      <a:pt x="4696" y="7800"/>
                    </a:lnTo>
                    <a:lnTo>
                      <a:pt x="4696" y="7800"/>
                    </a:lnTo>
                    <a:lnTo>
                      <a:pt x="4696" y="7800"/>
                    </a:lnTo>
                    <a:lnTo>
                      <a:pt x="4696" y="8400"/>
                    </a:lnTo>
                    <a:lnTo>
                      <a:pt x="4696" y="8400"/>
                    </a:lnTo>
                    <a:lnTo>
                      <a:pt x="4696" y="8400"/>
                    </a:lnTo>
                    <a:lnTo>
                      <a:pt x="4696" y="8400"/>
                    </a:lnTo>
                    <a:lnTo>
                      <a:pt x="4696" y="8400"/>
                    </a:lnTo>
                    <a:lnTo>
                      <a:pt x="4696" y="8400"/>
                    </a:lnTo>
                    <a:lnTo>
                      <a:pt x="5165" y="8400"/>
                    </a:lnTo>
                    <a:lnTo>
                      <a:pt x="5165" y="8400"/>
                    </a:lnTo>
                    <a:lnTo>
                      <a:pt x="5165" y="8400"/>
                    </a:lnTo>
                    <a:lnTo>
                      <a:pt x="5165" y="9000"/>
                    </a:lnTo>
                    <a:lnTo>
                      <a:pt x="5165" y="9000"/>
                    </a:lnTo>
                    <a:lnTo>
                      <a:pt x="5165" y="9000"/>
                    </a:lnTo>
                    <a:lnTo>
                      <a:pt x="5165" y="9000"/>
                    </a:lnTo>
                    <a:lnTo>
                      <a:pt x="5165" y="9000"/>
                    </a:lnTo>
                    <a:lnTo>
                      <a:pt x="5165" y="9000"/>
                    </a:lnTo>
                    <a:lnTo>
                      <a:pt x="5165" y="9000"/>
                    </a:lnTo>
                    <a:lnTo>
                      <a:pt x="5165" y="9000"/>
                    </a:lnTo>
                    <a:lnTo>
                      <a:pt x="5165" y="9600"/>
                    </a:lnTo>
                    <a:lnTo>
                      <a:pt x="5635" y="9600"/>
                    </a:lnTo>
                    <a:lnTo>
                      <a:pt x="5635" y="9600"/>
                    </a:lnTo>
                    <a:lnTo>
                      <a:pt x="5635" y="9600"/>
                    </a:lnTo>
                    <a:lnTo>
                      <a:pt x="5635" y="9600"/>
                    </a:lnTo>
                    <a:lnTo>
                      <a:pt x="5635" y="9600"/>
                    </a:lnTo>
                    <a:lnTo>
                      <a:pt x="5635" y="9600"/>
                    </a:lnTo>
                    <a:lnTo>
                      <a:pt x="5635" y="10200"/>
                    </a:lnTo>
                    <a:lnTo>
                      <a:pt x="5635" y="10200"/>
                    </a:lnTo>
                    <a:lnTo>
                      <a:pt x="5635" y="10200"/>
                    </a:lnTo>
                    <a:lnTo>
                      <a:pt x="5635" y="10200"/>
                    </a:lnTo>
                    <a:lnTo>
                      <a:pt x="5635" y="10200"/>
                    </a:lnTo>
                    <a:lnTo>
                      <a:pt x="5635" y="10200"/>
                    </a:lnTo>
                    <a:lnTo>
                      <a:pt x="5635" y="10200"/>
                    </a:lnTo>
                    <a:lnTo>
                      <a:pt x="5635" y="10200"/>
                    </a:lnTo>
                    <a:lnTo>
                      <a:pt x="5635" y="10800"/>
                    </a:lnTo>
                    <a:lnTo>
                      <a:pt x="5635" y="10800"/>
                    </a:lnTo>
                    <a:lnTo>
                      <a:pt x="6104" y="10800"/>
                    </a:lnTo>
                    <a:lnTo>
                      <a:pt x="6104" y="10800"/>
                    </a:lnTo>
                    <a:lnTo>
                      <a:pt x="6104" y="10800"/>
                    </a:lnTo>
                    <a:lnTo>
                      <a:pt x="6104" y="10800"/>
                    </a:lnTo>
                    <a:lnTo>
                      <a:pt x="6104" y="10800"/>
                    </a:lnTo>
                    <a:lnTo>
                      <a:pt x="6104" y="10800"/>
                    </a:lnTo>
                    <a:lnTo>
                      <a:pt x="6104" y="11400"/>
                    </a:lnTo>
                    <a:lnTo>
                      <a:pt x="6104" y="11400"/>
                    </a:lnTo>
                    <a:lnTo>
                      <a:pt x="6104" y="11400"/>
                    </a:lnTo>
                    <a:lnTo>
                      <a:pt x="6104" y="11400"/>
                    </a:lnTo>
                    <a:lnTo>
                      <a:pt x="6104" y="11400"/>
                    </a:lnTo>
                    <a:lnTo>
                      <a:pt x="6104" y="11400"/>
                    </a:lnTo>
                    <a:lnTo>
                      <a:pt x="6104" y="11400"/>
                    </a:lnTo>
                    <a:lnTo>
                      <a:pt x="6104" y="11400"/>
                    </a:lnTo>
                    <a:lnTo>
                      <a:pt x="6104" y="12000"/>
                    </a:lnTo>
                    <a:lnTo>
                      <a:pt x="6104" y="12000"/>
                    </a:lnTo>
                    <a:lnTo>
                      <a:pt x="6104" y="12000"/>
                    </a:lnTo>
                    <a:lnTo>
                      <a:pt x="6104" y="12000"/>
                    </a:lnTo>
                    <a:lnTo>
                      <a:pt x="6574" y="12000"/>
                    </a:lnTo>
                    <a:lnTo>
                      <a:pt x="6574" y="12000"/>
                    </a:lnTo>
                    <a:lnTo>
                      <a:pt x="6574" y="12000"/>
                    </a:lnTo>
                    <a:lnTo>
                      <a:pt x="6574" y="12600"/>
                    </a:lnTo>
                    <a:lnTo>
                      <a:pt x="6574" y="12600"/>
                    </a:lnTo>
                    <a:lnTo>
                      <a:pt x="6574" y="12600"/>
                    </a:lnTo>
                    <a:lnTo>
                      <a:pt x="6574" y="12600"/>
                    </a:lnTo>
                    <a:lnTo>
                      <a:pt x="6574" y="12600"/>
                    </a:lnTo>
                    <a:lnTo>
                      <a:pt x="6574" y="12600"/>
                    </a:lnTo>
                    <a:lnTo>
                      <a:pt x="6574" y="12600"/>
                    </a:lnTo>
                    <a:lnTo>
                      <a:pt x="6574" y="12600"/>
                    </a:lnTo>
                    <a:lnTo>
                      <a:pt x="6574" y="13200"/>
                    </a:lnTo>
                    <a:lnTo>
                      <a:pt x="6574" y="13200"/>
                    </a:lnTo>
                    <a:lnTo>
                      <a:pt x="6574" y="13200"/>
                    </a:lnTo>
                    <a:lnTo>
                      <a:pt x="6574" y="13200"/>
                    </a:lnTo>
                    <a:lnTo>
                      <a:pt x="6574" y="13200"/>
                    </a:lnTo>
                    <a:lnTo>
                      <a:pt x="6574" y="13200"/>
                    </a:lnTo>
                    <a:lnTo>
                      <a:pt x="6574" y="13800"/>
                    </a:lnTo>
                    <a:lnTo>
                      <a:pt x="6574" y="13800"/>
                    </a:lnTo>
                    <a:lnTo>
                      <a:pt x="6574" y="13800"/>
                    </a:lnTo>
                    <a:lnTo>
                      <a:pt x="6574" y="13800"/>
                    </a:lnTo>
                    <a:lnTo>
                      <a:pt x="6574" y="13800"/>
                    </a:lnTo>
                    <a:lnTo>
                      <a:pt x="7043" y="13800"/>
                    </a:lnTo>
                    <a:lnTo>
                      <a:pt x="7043" y="13800"/>
                    </a:lnTo>
                    <a:lnTo>
                      <a:pt x="7043" y="13800"/>
                    </a:lnTo>
                    <a:lnTo>
                      <a:pt x="7043" y="14400"/>
                    </a:lnTo>
                    <a:lnTo>
                      <a:pt x="7043" y="14400"/>
                    </a:lnTo>
                    <a:lnTo>
                      <a:pt x="7043" y="14400"/>
                    </a:lnTo>
                    <a:lnTo>
                      <a:pt x="7043" y="14400"/>
                    </a:lnTo>
                    <a:lnTo>
                      <a:pt x="7043" y="14400"/>
                    </a:lnTo>
                    <a:lnTo>
                      <a:pt x="7043" y="14400"/>
                    </a:lnTo>
                    <a:lnTo>
                      <a:pt x="7043" y="14400"/>
                    </a:lnTo>
                    <a:lnTo>
                      <a:pt x="7043" y="15000"/>
                    </a:lnTo>
                    <a:lnTo>
                      <a:pt x="7043" y="15000"/>
                    </a:lnTo>
                    <a:lnTo>
                      <a:pt x="7043" y="15000"/>
                    </a:lnTo>
                    <a:lnTo>
                      <a:pt x="7043" y="15000"/>
                    </a:lnTo>
                    <a:lnTo>
                      <a:pt x="7043" y="15000"/>
                    </a:lnTo>
                    <a:lnTo>
                      <a:pt x="7043" y="15000"/>
                    </a:lnTo>
                    <a:lnTo>
                      <a:pt x="7043" y="15000"/>
                    </a:lnTo>
                    <a:lnTo>
                      <a:pt x="7043" y="15600"/>
                    </a:lnTo>
                    <a:lnTo>
                      <a:pt x="7043" y="15600"/>
                    </a:lnTo>
                    <a:lnTo>
                      <a:pt x="7043" y="15600"/>
                    </a:lnTo>
                    <a:lnTo>
                      <a:pt x="7043" y="15600"/>
                    </a:lnTo>
                    <a:lnTo>
                      <a:pt x="7043" y="15600"/>
                    </a:lnTo>
                    <a:lnTo>
                      <a:pt x="7043" y="15600"/>
                    </a:lnTo>
                    <a:lnTo>
                      <a:pt x="7043" y="15600"/>
                    </a:lnTo>
                    <a:lnTo>
                      <a:pt x="7043" y="16200"/>
                    </a:lnTo>
                    <a:lnTo>
                      <a:pt x="7043" y="16200"/>
                    </a:lnTo>
                    <a:lnTo>
                      <a:pt x="7043" y="16200"/>
                    </a:lnTo>
                    <a:lnTo>
                      <a:pt x="7043" y="16200"/>
                    </a:lnTo>
                    <a:lnTo>
                      <a:pt x="7043" y="16200"/>
                    </a:lnTo>
                    <a:lnTo>
                      <a:pt x="7043" y="16200"/>
                    </a:lnTo>
                    <a:lnTo>
                      <a:pt x="7043" y="16200"/>
                    </a:lnTo>
                    <a:lnTo>
                      <a:pt x="7513" y="16800"/>
                    </a:lnTo>
                    <a:lnTo>
                      <a:pt x="7513" y="16800"/>
                    </a:lnTo>
                    <a:lnTo>
                      <a:pt x="7513" y="16800"/>
                    </a:lnTo>
                    <a:lnTo>
                      <a:pt x="7513" y="16800"/>
                    </a:lnTo>
                    <a:lnTo>
                      <a:pt x="7513" y="16800"/>
                    </a:lnTo>
                    <a:lnTo>
                      <a:pt x="7513" y="16800"/>
                    </a:lnTo>
                    <a:lnTo>
                      <a:pt x="7513" y="17400"/>
                    </a:lnTo>
                    <a:lnTo>
                      <a:pt x="7513" y="17400"/>
                    </a:lnTo>
                    <a:lnTo>
                      <a:pt x="7513" y="17400"/>
                    </a:lnTo>
                    <a:lnTo>
                      <a:pt x="7513" y="17400"/>
                    </a:lnTo>
                    <a:lnTo>
                      <a:pt x="7513" y="17400"/>
                    </a:lnTo>
                    <a:lnTo>
                      <a:pt x="7513" y="17400"/>
                    </a:lnTo>
                    <a:lnTo>
                      <a:pt x="7513" y="17400"/>
                    </a:lnTo>
                    <a:lnTo>
                      <a:pt x="7513" y="18000"/>
                    </a:lnTo>
                    <a:lnTo>
                      <a:pt x="7513" y="18000"/>
                    </a:lnTo>
                    <a:lnTo>
                      <a:pt x="7513" y="18000"/>
                    </a:lnTo>
                    <a:lnTo>
                      <a:pt x="7513" y="18000"/>
                    </a:lnTo>
                    <a:lnTo>
                      <a:pt x="7513" y="18000"/>
                    </a:lnTo>
                    <a:lnTo>
                      <a:pt x="7513" y="18000"/>
                    </a:lnTo>
                    <a:lnTo>
                      <a:pt x="7513" y="18000"/>
                    </a:lnTo>
                    <a:lnTo>
                      <a:pt x="7513" y="18600"/>
                    </a:lnTo>
                    <a:lnTo>
                      <a:pt x="7513" y="18600"/>
                    </a:lnTo>
                    <a:lnTo>
                      <a:pt x="7513" y="18600"/>
                    </a:lnTo>
                    <a:lnTo>
                      <a:pt x="7513" y="18600"/>
                    </a:lnTo>
                    <a:lnTo>
                      <a:pt x="7513" y="18600"/>
                    </a:lnTo>
                    <a:lnTo>
                      <a:pt x="7513" y="18600"/>
                    </a:lnTo>
                    <a:lnTo>
                      <a:pt x="7513" y="18600"/>
                    </a:lnTo>
                    <a:lnTo>
                      <a:pt x="7513" y="19200"/>
                    </a:lnTo>
                    <a:lnTo>
                      <a:pt x="7513" y="19200"/>
                    </a:lnTo>
                    <a:lnTo>
                      <a:pt x="7513" y="19200"/>
                    </a:lnTo>
                    <a:lnTo>
                      <a:pt x="7513" y="19200"/>
                    </a:lnTo>
                    <a:lnTo>
                      <a:pt x="7513" y="19200"/>
                    </a:lnTo>
                    <a:lnTo>
                      <a:pt x="7513" y="19200"/>
                    </a:lnTo>
                    <a:lnTo>
                      <a:pt x="7513" y="19800"/>
                    </a:lnTo>
                    <a:lnTo>
                      <a:pt x="7513" y="19800"/>
                    </a:lnTo>
                    <a:lnTo>
                      <a:pt x="7513" y="19800"/>
                    </a:lnTo>
                    <a:lnTo>
                      <a:pt x="7513" y="19800"/>
                    </a:lnTo>
                    <a:lnTo>
                      <a:pt x="7513" y="19800"/>
                    </a:lnTo>
                    <a:lnTo>
                      <a:pt x="7513" y="19800"/>
                    </a:lnTo>
                    <a:lnTo>
                      <a:pt x="7513" y="19800"/>
                    </a:lnTo>
                    <a:lnTo>
                      <a:pt x="7513" y="20400"/>
                    </a:lnTo>
                    <a:lnTo>
                      <a:pt x="7513" y="20400"/>
                    </a:lnTo>
                    <a:lnTo>
                      <a:pt x="7513" y="20400"/>
                    </a:lnTo>
                    <a:lnTo>
                      <a:pt x="7513" y="20400"/>
                    </a:lnTo>
                    <a:lnTo>
                      <a:pt x="7513" y="20400"/>
                    </a:lnTo>
                    <a:lnTo>
                      <a:pt x="7513" y="21000"/>
                    </a:lnTo>
                    <a:lnTo>
                      <a:pt x="7513" y="21000"/>
                    </a:lnTo>
                    <a:lnTo>
                      <a:pt x="7513" y="21000"/>
                    </a:lnTo>
                    <a:lnTo>
                      <a:pt x="7513" y="21000"/>
                    </a:lnTo>
                    <a:lnTo>
                      <a:pt x="7513" y="21000"/>
                    </a:lnTo>
                    <a:lnTo>
                      <a:pt x="7513" y="21000"/>
                    </a:lnTo>
                    <a:lnTo>
                      <a:pt x="7513" y="21000"/>
                    </a:lnTo>
                    <a:lnTo>
                      <a:pt x="7513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426" name="Shape 1426"/>
              <p:cNvSpPr/>
              <p:nvPr/>
            </p:nvSpPr>
            <p:spPr>
              <a:xfrm>
                <a:off x="1454150" y="812800"/>
                <a:ext cx="9525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600" y="0"/>
                    </a:moveTo>
                    <a:lnTo>
                      <a:pt x="3600" y="0"/>
                    </a:lnTo>
                    <a:lnTo>
                      <a:pt x="0" y="939"/>
                    </a:lnTo>
                    <a:lnTo>
                      <a:pt x="0" y="1878"/>
                    </a:lnTo>
                    <a:lnTo>
                      <a:pt x="0" y="1878"/>
                    </a:lnTo>
                    <a:lnTo>
                      <a:pt x="0" y="2817"/>
                    </a:lnTo>
                    <a:lnTo>
                      <a:pt x="0" y="3757"/>
                    </a:lnTo>
                    <a:lnTo>
                      <a:pt x="0" y="3757"/>
                    </a:lnTo>
                    <a:lnTo>
                      <a:pt x="0" y="4696"/>
                    </a:lnTo>
                    <a:lnTo>
                      <a:pt x="0" y="4696"/>
                    </a:lnTo>
                    <a:lnTo>
                      <a:pt x="3600" y="5635"/>
                    </a:lnTo>
                    <a:lnTo>
                      <a:pt x="3600" y="6574"/>
                    </a:lnTo>
                    <a:lnTo>
                      <a:pt x="3600" y="7513"/>
                    </a:lnTo>
                    <a:lnTo>
                      <a:pt x="3600" y="8452"/>
                    </a:lnTo>
                    <a:lnTo>
                      <a:pt x="3600" y="8452"/>
                    </a:lnTo>
                    <a:lnTo>
                      <a:pt x="3600" y="9391"/>
                    </a:lnTo>
                    <a:lnTo>
                      <a:pt x="7200" y="9391"/>
                    </a:lnTo>
                    <a:lnTo>
                      <a:pt x="7200" y="10330"/>
                    </a:lnTo>
                    <a:lnTo>
                      <a:pt x="7200" y="10330"/>
                    </a:lnTo>
                    <a:lnTo>
                      <a:pt x="7200" y="11270"/>
                    </a:lnTo>
                    <a:lnTo>
                      <a:pt x="7200" y="12209"/>
                    </a:lnTo>
                    <a:lnTo>
                      <a:pt x="7200" y="12209"/>
                    </a:lnTo>
                    <a:lnTo>
                      <a:pt x="7200" y="13148"/>
                    </a:lnTo>
                    <a:lnTo>
                      <a:pt x="7200" y="14087"/>
                    </a:lnTo>
                    <a:lnTo>
                      <a:pt x="7200" y="15026"/>
                    </a:lnTo>
                    <a:lnTo>
                      <a:pt x="7200" y="15965"/>
                    </a:lnTo>
                    <a:lnTo>
                      <a:pt x="7200" y="16904"/>
                    </a:lnTo>
                    <a:lnTo>
                      <a:pt x="3600" y="17843"/>
                    </a:lnTo>
                    <a:lnTo>
                      <a:pt x="3600" y="18783"/>
                    </a:lnTo>
                    <a:lnTo>
                      <a:pt x="3600" y="20661"/>
                    </a:lnTo>
                    <a:lnTo>
                      <a:pt x="18000" y="21600"/>
                    </a:lnTo>
                    <a:lnTo>
                      <a:pt x="18000" y="19722"/>
                    </a:lnTo>
                    <a:lnTo>
                      <a:pt x="21600" y="18783"/>
                    </a:lnTo>
                    <a:lnTo>
                      <a:pt x="21600" y="17843"/>
                    </a:lnTo>
                    <a:lnTo>
                      <a:pt x="21600" y="15965"/>
                    </a:lnTo>
                    <a:lnTo>
                      <a:pt x="21600" y="15026"/>
                    </a:lnTo>
                    <a:lnTo>
                      <a:pt x="21600" y="14087"/>
                    </a:lnTo>
                    <a:lnTo>
                      <a:pt x="21600" y="13148"/>
                    </a:lnTo>
                    <a:lnTo>
                      <a:pt x="21600" y="12209"/>
                    </a:lnTo>
                    <a:lnTo>
                      <a:pt x="21600" y="12209"/>
                    </a:lnTo>
                    <a:lnTo>
                      <a:pt x="21600" y="11270"/>
                    </a:lnTo>
                    <a:lnTo>
                      <a:pt x="21600" y="10330"/>
                    </a:lnTo>
                    <a:lnTo>
                      <a:pt x="21600" y="9391"/>
                    </a:lnTo>
                    <a:lnTo>
                      <a:pt x="21600" y="9391"/>
                    </a:lnTo>
                    <a:lnTo>
                      <a:pt x="21600" y="8452"/>
                    </a:lnTo>
                    <a:lnTo>
                      <a:pt x="21600" y="7513"/>
                    </a:lnTo>
                    <a:lnTo>
                      <a:pt x="18000" y="7513"/>
                    </a:lnTo>
                    <a:lnTo>
                      <a:pt x="18000" y="6574"/>
                    </a:lnTo>
                    <a:lnTo>
                      <a:pt x="18000" y="5635"/>
                    </a:lnTo>
                    <a:lnTo>
                      <a:pt x="18000" y="4696"/>
                    </a:lnTo>
                    <a:lnTo>
                      <a:pt x="18000" y="3757"/>
                    </a:lnTo>
                    <a:lnTo>
                      <a:pt x="18000" y="3757"/>
                    </a:lnTo>
                    <a:lnTo>
                      <a:pt x="18000" y="3757"/>
                    </a:lnTo>
                    <a:lnTo>
                      <a:pt x="18000" y="3757"/>
                    </a:lnTo>
                    <a:lnTo>
                      <a:pt x="18000" y="2817"/>
                    </a:lnTo>
                    <a:lnTo>
                      <a:pt x="18000" y="2817"/>
                    </a:lnTo>
                    <a:lnTo>
                      <a:pt x="18000" y="1878"/>
                    </a:lnTo>
                    <a:lnTo>
                      <a:pt x="18000" y="1878"/>
                    </a:lnTo>
                    <a:lnTo>
                      <a:pt x="18000" y="939"/>
                    </a:lnTo>
                    <a:lnTo>
                      <a:pt x="18000" y="939"/>
                    </a:lnTo>
                    <a:lnTo>
                      <a:pt x="3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427" name="Shape 1427"/>
              <p:cNvSpPr/>
              <p:nvPr/>
            </p:nvSpPr>
            <p:spPr>
              <a:xfrm>
                <a:off x="1455737" y="792162"/>
                <a:ext cx="23813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720" y="0"/>
                    </a:moveTo>
                    <a:lnTo>
                      <a:pt x="18720" y="0"/>
                    </a:lnTo>
                    <a:lnTo>
                      <a:pt x="17280" y="0"/>
                    </a:lnTo>
                    <a:lnTo>
                      <a:pt x="15840" y="1543"/>
                    </a:lnTo>
                    <a:lnTo>
                      <a:pt x="14400" y="3086"/>
                    </a:lnTo>
                    <a:lnTo>
                      <a:pt x="11520" y="3086"/>
                    </a:lnTo>
                    <a:lnTo>
                      <a:pt x="10080" y="4629"/>
                    </a:lnTo>
                    <a:lnTo>
                      <a:pt x="8640" y="4629"/>
                    </a:lnTo>
                    <a:lnTo>
                      <a:pt x="8640" y="6171"/>
                    </a:lnTo>
                    <a:lnTo>
                      <a:pt x="7200" y="6171"/>
                    </a:lnTo>
                    <a:lnTo>
                      <a:pt x="7200" y="7714"/>
                    </a:lnTo>
                    <a:lnTo>
                      <a:pt x="7200" y="7714"/>
                    </a:lnTo>
                    <a:lnTo>
                      <a:pt x="5760" y="9257"/>
                    </a:lnTo>
                    <a:lnTo>
                      <a:pt x="5760" y="9257"/>
                    </a:lnTo>
                    <a:lnTo>
                      <a:pt x="4320" y="9257"/>
                    </a:lnTo>
                    <a:lnTo>
                      <a:pt x="4320" y="10800"/>
                    </a:lnTo>
                    <a:lnTo>
                      <a:pt x="2880" y="10800"/>
                    </a:lnTo>
                    <a:lnTo>
                      <a:pt x="2880" y="12343"/>
                    </a:lnTo>
                    <a:lnTo>
                      <a:pt x="2880" y="12343"/>
                    </a:lnTo>
                    <a:lnTo>
                      <a:pt x="1440" y="13886"/>
                    </a:lnTo>
                    <a:lnTo>
                      <a:pt x="1440" y="13886"/>
                    </a:lnTo>
                    <a:lnTo>
                      <a:pt x="1440" y="15429"/>
                    </a:lnTo>
                    <a:lnTo>
                      <a:pt x="1440" y="15429"/>
                    </a:lnTo>
                    <a:lnTo>
                      <a:pt x="0" y="16971"/>
                    </a:lnTo>
                    <a:lnTo>
                      <a:pt x="0" y="18514"/>
                    </a:lnTo>
                    <a:lnTo>
                      <a:pt x="0" y="18514"/>
                    </a:lnTo>
                    <a:lnTo>
                      <a:pt x="0" y="20057"/>
                    </a:lnTo>
                    <a:lnTo>
                      <a:pt x="0" y="20057"/>
                    </a:lnTo>
                    <a:lnTo>
                      <a:pt x="5760" y="21600"/>
                    </a:lnTo>
                    <a:lnTo>
                      <a:pt x="5760" y="21600"/>
                    </a:lnTo>
                    <a:lnTo>
                      <a:pt x="5760" y="21600"/>
                    </a:lnTo>
                    <a:lnTo>
                      <a:pt x="5760" y="20057"/>
                    </a:lnTo>
                    <a:lnTo>
                      <a:pt x="5760" y="20057"/>
                    </a:lnTo>
                    <a:lnTo>
                      <a:pt x="7200" y="18514"/>
                    </a:lnTo>
                    <a:lnTo>
                      <a:pt x="7200" y="18514"/>
                    </a:lnTo>
                    <a:lnTo>
                      <a:pt x="7200" y="16971"/>
                    </a:lnTo>
                    <a:lnTo>
                      <a:pt x="7200" y="16971"/>
                    </a:lnTo>
                    <a:lnTo>
                      <a:pt x="7200" y="16971"/>
                    </a:lnTo>
                    <a:lnTo>
                      <a:pt x="8640" y="15429"/>
                    </a:lnTo>
                    <a:lnTo>
                      <a:pt x="8640" y="15429"/>
                    </a:lnTo>
                    <a:lnTo>
                      <a:pt x="8640" y="13886"/>
                    </a:lnTo>
                    <a:lnTo>
                      <a:pt x="8640" y="13886"/>
                    </a:lnTo>
                    <a:lnTo>
                      <a:pt x="10080" y="13886"/>
                    </a:lnTo>
                    <a:lnTo>
                      <a:pt x="10080" y="12343"/>
                    </a:lnTo>
                    <a:lnTo>
                      <a:pt x="10080" y="12343"/>
                    </a:lnTo>
                    <a:lnTo>
                      <a:pt x="11520" y="12343"/>
                    </a:lnTo>
                    <a:lnTo>
                      <a:pt x="11520" y="12343"/>
                    </a:lnTo>
                    <a:lnTo>
                      <a:pt x="11520" y="10800"/>
                    </a:lnTo>
                    <a:lnTo>
                      <a:pt x="12960" y="10800"/>
                    </a:lnTo>
                    <a:lnTo>
                      <a:pt x="14400" y="9257"/>
                    </a:lnTo>
                    <a:lnTo>
                      <a:pt x="15840" y="9257"/>
                    </a:lnTo>
                    <a:lnTo>
                      <a:pt x="17280" y="7714"/>
                    </a:lnTo>
                    <a:lnTo>
                      <a:pt x="18720" y="7714"/>
                    </a:lnTo>
                    <a:lnTo>
                      <a:pt x="20160" y="6171"/>
                    </a:lnTo>
                    <a:lnTo>
                      <a:pt x="21600" y="6171"/>
                    </a:lnTo>
                    <a:lnTo>
                      <a:pt x="21600" y="6171"/>
                    </a:lnTo>
                    <a:lnTo>
                      <a:pt x="187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428" name="Shape 1428"/>
              <p:cNvSpPr/>
              <p:nvPr/>
            </p:nvSpPr>
            <p:spPr>
              <a:xfrm>
                <a:off x="1476375" y="768350"/>
                <a:ext cx="28575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800" y="0"/>
                    </a:moveTo>
                    <a:lnTo>
                      <a:pt x="16800" y="0"/>
                    </a:lnTo>
                    <a:lnTo>
                      <a:pt x="16800" y="0"/>
                    </a:lnTo>
                    <a:lnTo>
                      <a:pt x="15600" y="1137"/>
                    </a:lnTo>
                    <a:lnTo>
                      <a:pt x="15600" y="2274"/>
                    </a:lnTo>
                    <a:lnTo>
                      <a:pt x="15600" y="2274"/>
                    </a:lnTo>
                    <a:lnTo>
                      <a:pt x="15600" y="3411"/>
                    </a:lnTo>
                    <a:lnTo>
                      <a:pt x="14400" y="3411"/>
                    </a:lnTo>
                    <a:lnTo>
                      <a:pt x="14400" y="4547"/>
                    </a:lnTo>
                    <a:lnTo>
                      <a:pt x="14400" y="4547"/>
                    </a:lnTo>
                    <a:lnTo>
                      <a:pt x="13200" y="5684"/>
                    </a:lnTo>
                    <a:lnTo>
                      <a:pt x="13200" y="5684"/>
                    </a:lnTo>
                    <a:lnTo>
                      <a:pt x="13200" y="6821"/>
                    </a:lnTo>
                    <a:lnTo>
                      <a:pt x="12000" y="6821"/>
                    </a:lnTo>
                    <a:lnTo>
                      <a:pt x="12000" y="7958"/>
                    </a:lnTo>
                    <a:lnTo>
                      <a:pt x="10800" y="9095"/>
                    </a:lnTo>
                    <a:lnTo>
                      <a:pt x="10800" y="9095"/>
                    </a:lnTo>
                    <a:lnTo>
                      <a:pt x="10800" y="10232"/>
                    </a:lnTo>
                    <a:lnTo>
                      <a:pt x="9600" y="10232"/>
                    </a:lnTo>
                    <a:lnTo>
                      <a:pt x="9600" y="11368"/>
                    </a:lnTo>
                    <a:lnTo>
                      <a:pt x="8400" y="11368"/>
                    </a:lnTo>
                    <a:lnTo>
                      <a:pt x="8400" y="11368"/>
                    </a:lnTo>
                    <a:lnTo>
                      <a:pt x="7200" y="12505"/>
                    </a:lnTo>
                    <a:lnTo>
                      <a:pt x="7200" y="12505"/>
                    </a:lnTo>
                    <a:lnTo>
                      <a:pt x="6000" y="13642"/>
                    </a:lnTo>
                    <a:lnTo>
                      <a:pt x="6000" y="13642"/>
                    </a:lnTo>
                    <a:lnTo>
                      <a:pt x="4800" y="13642"/>
                    </a:lnTo>
                    <a:lnTo>
                      <a:pt x="4800" y="14779"/>
                    </a:lnTo>
                    <a:lnTo>
                      <a:pt x="3600" y="14779"/>
                    </a:lnTo>
                    <a:lnTo>
                      <a:pt x="3600" y="15916"/>
                    </a:lnTo>
                    <a:lnTo>
                      <a:pt x="2400" y="15916"/>
                    </a:lnTo>
                    <a:lnTo>
                      <a:pt x="1200" y="15916"/>
                    </a:lnTo>
                    <a:lnTo>
                      <a:pt x="1200" y="15916"/>
                    </a:lnTo>
                    <a:lnTo>
                      <a:pt x="0" y="17053"/>
                    </a:lnTo>
                    <a:lnTo>
                      <a:pt x="2400" y="21600"/>
                    </a:lnTo>
                    <a:lnTo>
                      <a:pt x="3600" y="20463"/>
                    </a:lnTo>
                    <a:lnTo>
                      <a:pt x="3600" y="20463"/>
                    </a:lnTo>
                    <a:lnTo>
                      <a:pt x="4800" y="20463"/>
                    </a:lnTo>
                    <a:lnTo>
                      <a:pt x="6000" y="19326"/>
                    </a:lnTo>
                    <a:lnTo>
                      <a:pt x="6000" y="19326"/>
                    </a:lnTo>
                    <a:lnTo>
                      <a:pt x="7200" y="18189"/>
                    </a:lnTo>
                    <a:lnTo>
                      <a:pt x="8400" y="18189"/>
                    </a:lnTo>
                    <a:lnTo>
                      <a:pt x="8400" y="18189"/>
                    </a:lnTo>
                    <a:lnTo>
                      <a:pt x="9600" y="17053"/>
                    </a:lnTo>
                    <a:lnTo>
                      <a:pt x="10800" y="17053"/>
                    </a:lnTo>
                    <a:lnTo>
                      <a:pt x="10800" y="15916"/>
                    </a:lnTo>
                    <a:lnTo>
                      <a:pt x="12000" y="15916"/>
                    </a:lnTo>
                    <a:lnTo>
                      <a:pt x="12000" y="14779"/>
                    </a:lnTo>
                    <a:lnTo>
                      <a:pt x="13200" y="13642"/>
                    </a:lnTo>
                    <a:lnTo>
                      <a:pt x="13200" y="13642"/>
                    </a:lnTo>
                    <a:lnTo>
                      <a:pt x="14400" y="12505"/>
                    </a:lnTo>
                    <a:lnTo>
                      <a:pt x="14400" y="12505"/>
                    </a:lnTo>
                    <a:lnTo>
                      <a:pt x="15600" y="11368"/>
                    </a:lnTo>
                    <a:lnTo>
                      <a:pt x="15600" y="11368"/>
                    </a:lnTo>
                    <a:lnTo>
                      <a:pt x="16800" y="10232"/>
                    </a:lnTo>
                    <a:lnTo>
                      <a:pt x="16800" y="10232"/>
                    </a:lnTo>
                    <a:lnTo>
                      <a:pt x="18000" y="9095"/>
                    </a:lnTo>
                    <a:lnTo>
                      <a:pt x="18000" y="7958"/>
                    </a:lnTo>
                    <a:lnTo>
                      <a:pt x="18000" y="7958"/>
                    </a:lnTo>
                    <a:lnTo>
                      <a:pt x="19200" y="6821"/>
                    </a:lnTo>
                    <a:lnTo>
                      <a:pt x="19200" y="5684"/>
                    </a:lnTo>
                    <a:lnTo>
                      <a:pt x="19200" y="5684"/>
                    </a:lnTo>
                    <a:lnTo>
                      <a:pt x="20400" y="4547"/>
                    </a:lnTo>
                    <a:lnTo>
                      <a:pt x="20400" y="3411"/>
                    </a:lnTo>
                    <a:lnTo>
                      <a:pt x="20400" y="3411"/>
                    </a:lnTo>
                    <a:lnTo>
                      <a:pt x="21600" y="2274"/>
                    </a:lnTo>
                    <a:lnTo>
                      <a:pt x="21600" y="1137"/>
                    </a:lnTo>
                    <a:lnTo>
                      <a:pt x="21600" y="1137"/>
                    </a:lnTo>
                    <a:lnTo>
                      <a:pt x="168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429" name="Shape 1429"/>
              <p:cNvSpPr/>
              <p:nvPr/>
            </p:nvSpPr>
            <p:spPr>
              <a:xfrm>
                <a:off x="1497012" y="735012"/>
                <a:ext cx="11113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964"/>
                    </a:moveTo>
                    <a:lnTo>
                      <a:pt x="0" y="1964"/>
                    </a:lnTo>
                    <a:lnTo>
                      <a:pt x="0" y="2945"/>
                    </a:lnTo>
                    <a:lnTo>
                      <a:pt x="0" y="3927"/>
                    </a:lnTo>
                    <a:lnTo>
                      <a:pt x="3086" y="3927"/>
                    </a:lnTo>
                    <a:lnTo>
                      <a:pt x="3086" y="4909"/>
                    </a:lnTo>
                    <a:lnTo>
                      <a:pt x="3086" y="5891"/>
                    </a:lnTo>
                    <a:lnTo>
                      <a:pt x="3086" y="5891"/>
                    </a:lnTo>
                    <a:lnTo>
                      <a:pt x="6171" y="6873"/>
                    </a:lnTo>
                    <a:lnTo>
                      <a:pt x="6171" y="7855"/>
                    </a:lnTo>
                    <a:lnTo>
                      <a:pt x="6171" y="7855"/>
                    </a:lnTo>
                    <a:lnTo>
                      <a:pt x="6171" y="8836"/>
                    </a:lnTo>
                    <a:lnTo>
                      <a:pt x="6171" y="8836"/>
                    </a:lnTo>
                    <a:lnTo>
                      <a:pt x="6171" y="9818"/>
                    </a:lnTo>
                    <a:lnTo>
                      <a:pt x="6171" y="10800"/>
                    </a:lnTo>
                    <a:lnTo>
                      <a:pt x="9257" y="10800"/>
                    </a:lnTo>
                    <a:lnTo>
                      <a:pt x="9257" y="11782"/>
                    </a:lnTo>
                    <a:lnTo>
                      <a:pt x="9257" y="11782"/>
                    </a:lnTo>
                    <a:lnTo>
                      <a:pt x="9257" y="12764"/>
                    </a:lnTo>
                    <a:lnTo>
                      <a:pt x="9257" y="12764"/>
                    </a:lnTo>
                    <a:lnTo>
                      <a:pt x="9257" y="13745"/>
                    </a:lnTo>
                    <a:lnTo>
                      <a:pt x="9257" y="13745"/>
                    </a:lnTo>
                    <a:lnTo>
                      <a:pt x="9257" y="14727"/>
                    </a:lnTo>
                    <a:lnTo>
                      <a:pt x="6171" y="14727"/>
                    </a:lnTo>
                    <a:lnTo>
                      <a:pt x="6171" y="15709"/>
                    </a:lnTo>
                    <a:lnTo>
                      <a:pt x="6171" y="15709"/>
                    </a:lnTo>
                    <a:lnTo>
                      <a:pt x="6171" y="17673"/>
                    </a:lnTo>
                    <a:lnTo>
                      <a:pt x="6171" y="18655"/>
                    </a:lnTo>
                    <a:lnTo>
                      <a:pt x="3086" y="19636"/>
                    </a:lnTo>
                    <a:lnTo>
                      <a:pt x="3086" y="20618"/>
                    </a:lnTo>
                    <a:lnTo>
                      <a:pt x="15429" y="21600"/>
                    </a:lnTo>
                    <a:lnTo>
                      <a:pt x="15429" y="20618"/>
                    </a:lnTo>
                    <a:lnTo>
                      <a:pt x="18514" y="19636"/>
                    </a:lnTo>
                    <a:lnTo>
                      <a:pt x="18514" y="18655"/>
                    </a:lnTo>
                    <a:lnTo>
                      <a:pt x="18514" y="16691"/>
                    </a:lnTo>
                    <a:lnTo>
                      <a:pt x="18514" y="16691"/>
                    </a:lnTo>
                    <a:lnTo>
                      <a:pt x="21600" y="15709"/>
                    </a:lnTo>
                    <a:lnTo>
                      <a:pt x="21600" y="14727"/>
                    </a:lnTo>
                    <a:lnTo>
                      <a:pt x="21600" y="14727"/>
                    </a:lnTo>
                    <a:lnTo>
                      <a:pt x="21600" y="13745"/>
                    </a:lnTo>
                    <a:lnTo>
                      <a:pt x="21600" y="12764"/>
                    </a:lnTo>
                    <a:lnTo>
                      <a:pt x="21600" y="12764"/>
                    </a:lnTo>
                    <a:lnTo>
                      <a:pt x="21600" y="11782"/>
                    </a:ln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21600" y="9818"/>
                    </a:lnTo>
                    <a:lnTo>
                      <a:pt x="21600" y="8836"/>
                    </a:lnTo>
                    <a:lnTo>
                      <a:pt x="18514" y="8836"/>
                    </a:lnTo>
                    <a:lnTo>
                      <a:pt x="18514" y="7855"/>
                    </a:lnTo>
                    <a:lnTo>
                      <a:pt x="18514" y="6873"/>
                    </a:lnTo>
                    <a:lnTo>
                      <a:pt x="18514" y="5891"/>
                    </a:lnTo>
                    <a:lnTo>
                      <a:pt x="18514" y="5891"/>
                    </a:lnTo>
                    <a:lnTo>
                      <a:pt x="15429" y="4909"/>
                    </a:lnTo>
                    <a:lnTo>
                      <a:pt x="15429" y="3927"/>
                    </a:lnTo>
                    <a:lnTo>
                      <a:pt x="15429" y="2945"/>
                    </a:lnTo>
                    <a:lnTo>
                      <a:pt x="15429" y="2945"/>
                    </a:lnTo>
                    <a:lnTo>
                      <a:pt x="12343" y="1964"/>
                    </a:lnTo>
                    <a:lnTo>
                      <a:pt x="12343" y="982"/>
                    </a:lnTo>
                    <a:lnTo>
                      <a:pt x="9257" y="0"/>
                    </a:lnTo>
                    <a:lnTo>
                      <a:pt x="9257" y="0"/>
                    </a:lnTo>
                    <a:lnTo>
                      <a:pt x="0" y="196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430" name="Shape 1430"/>
              <p:cNvSpPr/>
              <p:nvPr/>
            </p:nvSpPr>
            <p:spPr>
              <a:xfrm>
                <a:off x="1474787" y="695325"/>
                <a:ext cx="26988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800"/>
                    </a:lnTo>
                    <a:lnTo>
                      <a:pt x="0" y="800"/>
                    </a:lnTo>
                    <a:lnTo>
                      <a:pt x="0" y="1600"/>
                    </a:lnTo>
                    <a:lnTo>
                      <a:pt x="0" y="1600"/>
                    </a:lnTo>
                    <a:lnTo>
                      <a:pt x="0" y="2400"/>
                    </a:lnTo>
                    <a:lnTo>
                      <a:pt x="0" y="2400"/>
                    </a:lnTo>
                    <a:lnTo>
                      <a:pt x="0" y="3200"/>
                    </a:lnTo>
                    <a:lnTo>
                      <a:pt x="0" y="3200"/>
                    </a:lnTo>
                    <a:lnTo>
                      <a:pt x="0" y="3200"/>
                    </a:lnTo>
                    <a:lnTo>
                      <a:pt x="0" y="4000"/>
                    </a:lnTo>
                    <a:lnTo>
                      <a:pt x="0" y="4800"/>
                    </a:lnTo>
                    <a:lnTo>
                      <a:pt x="0" y="4800"/>
                    </a:lnTo>
                    <a:lnTo>
                      <a:pt x="1271" y="5600"/>
                    </a:lnTo>
                    <a:lnTo>
                      <a:pt x="1271" y="6400"/>
                    </a:lnTo>
                    <a:lnTo>
                      <a:pt x="1271" y="7200"/>
                    </a:lnTo>
                    <a:lnTo>
                      <a:pt x="2541" y="8000"/>
                    </a:lnTo>
                    <a:lnTo>
                      <a:pt x="2541" y="8800"/>
                    </a:lnTo>
                    <a:lnTo>
                      <a:pt x="3812" y="9600"/>
                    </a:lnTo>
                    <a:lnTo>
                      <a:pt x="3812" y="10400"/>
                    </a:lnTo>
                    <a:lnTo>
                      <a:pt x="5082" y="10400"/>
                    </a:lnTo>
                    <a:lnTo>
                      <a:pt x="5082" y="11200"/>
                    </a:lnTo>
                    <a:lnTo>
                      <a:pt x="7624" y="12800"/>
                    </a:lnTo>
                    <a:lnTo>
                      <a:pt x="8894" y="14400"/>
                    </a:lnTo>
                    <a:lnTo>
                      <a:pt x="10165" y="15200"/>
                    </a:lnTo>
                    <a:lnTo>
                      <a:pt x="12706" y="16800"/>
                    </a:lnTo>
                    <a:lnTo>
                      <a:pt x="12706" y="17600"/>
                    </a:lnTo>
                    <a:lnTo>
                      <a:pt x="13976" y="17600"/>
                    </a:lnTo>
                    <a:lnTo>
                      <a:pt x="13976" y="18400"/>
                    </a:lnTo>
                    <a:lnTo>
                      <a:pt x="15247" y="19200"/>
                    </a:lnTo>
                    <a:lnTo>
                      <a:pt x="15247" y="20000"/>
                    </a:lnTo>
                    <a:lnTo>
                      <a:pt x="16518" y="20800"/>
                    </a:lnTo>
                    <a:lnTo>
                      <a:pt x="16518" y="20800"/>
                    </a:lnTo>
                    <a:lnTo>
                      <a:pt x="17788" y="21600"/>
                    </a:lnTo>
                    <a:lnTo>
                      <a:pt x="21600" y="20000"/>
                    </a:lnTo>
                    <a:lnTo>
                      <a:pt x="21600" y="19200"/>
                    </a:lnTo>
                    <a:lnTo>
                      <a:pt x="20329" y="18400"/>
                    </a:lnTo>
                    <a:lnTo>
                      <a:pt x="20329" y="17600"/>
                    </a:lnTo>
                    <a:lnTo>
                      <a:pt x="19059" y="17600"/>
                    </a:lnTo>
                    <a:lnTo>
                      <a:pt x="19059" y="16800"/>
                    </a:lnTo>
                    <a:lnTo>
                      <a:pt x="17788" y="16000"/>
                    </a:lnTo>
                    <a:lnTo>
                      <a:pt x="16518" y="15200"/>
                    </a:lnTo>
                    <a:lnTo>
                      <a:pt x="16518" y="14400"/>
                    </a:lnTo>
                    <a:lnTo>
                      <a:pt x="15247" y="13600"/>
                    </a:lnTo>
                    <a:lnTo>
                      <a:pt x="12706" y="12000"/>
                    </a:lnTo>
                    <a:lnTo>
                      <a:pt x="11435" y="10400"/>
                    </a:lnTo>
                    <a:lnTo>
                      <a:pt x="10165" y="9600"/>
                    </a:lnTo>
                    <a:lnTo>
                      <a:pt x="8894" y="8800"/>
                    </a:lnTo>
                    <a:lnTo>
                      <a:pt x="8894" y="8000"/>
                    </a:lnTo>
                    <a:lnTo>
                      <a:pt x="7624" y="7200"/>
                    </a:lnTo>
                    <a:lnTo>
                      <a:pt x="7624" y="7200"/>
                    </a:lnTo>
                    <a:lnTo>
                      <a:pt x="7624" y="6400"/>
                    </a:lnTo>
                    <a:lnTo>
                      <a:pt x="6353" y="5600"/>
                    </a:lnTo>
                    <a:lnTo>
                      <a:pt x="6353" y="5600"/>
                    </a:lnTo>
                    <a:lnTo>
                      <a:pt x="6353" y="4800"/>
                    </a:lnTo>
                    <a:lnTo>
                      <a:pt x="5082" y="4000"/>
                    </a:lnTo>
                    <a:lnTo>
                      <a:pt x="5082" y="3200"/>
                    </a:lnTo>
                    <a:lnTo>
                      <a:pt x="5082" y="3200"/>
                    </a:lnTo>
                    <a:lnTo>
                      <a:pt x="5082" y="3200"/>
                    </a:lnTo>
                    <a:lnTo>
                      <a:pt x="5082" y="3200"/>
                    </a:lnTo>
                    <a:lnTo>
                      <a:pt x="5082" y="2400"/>
                    </a:lnTo>
                    <a:lnTo>
                      <a:pt x="5082" y="2400"/>
                    </a:lnTo>
                    <a:lnTo>
                      <a:pt x="5082" y="2400"/>
                    </a:lnTo>
                    <a:lnTo>
                      <a:pt x="5082" y="1600"/>
                    </a:lnTo>
                    <a:lnTo>
                      <a:pt x="5082" y="1600"/>
                    </a:lnTo>
                    <a:lnTo>
                      <a:pt x="5082" y="1600"/>
                    </a:lnTo>
                    <a:lnTo>
                      <a:pt x="5082" y="1600"/>
                    </a:lnTo>
                    <a:lnTo>
                      <a:pt x="5082" y="800"/>
                    </a:lnTo>
                    <a:lnTo>
                      <a:pt x="5082" y="800"/>
                    </a:lnTo>
                    <a:lnTo>
                      <a:pt x="5082" y="8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431" name="Shape 1431"/>
              <p:cNvSpPr/>
              <p:nvPr/>
            </p:nvSpPr>
            <p:spPr>
              <a:xfrm>
                <a:off x="1474787" y="674687"/>
                <a:ext cx="46038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21600" y="0"/>
                    </a:lnTo>
                    <a:lnTo>
                      <a:pt x="19366" y="0"/>
                    </a:lnTo>
                    <a:lnTo>
                      <a:pt x="18621" y="1543"/>
                    </a:lnTo>
                    <a:lnTo>
                      <a:pt x="16386" y="1543"/>
                    </a:lnTo>
                    <a:lnTo>
                      <a:pt x="14897" y="3086"/>
                    </a:lnTo>
                    <a:lnTo>
                      <a:pt x="13407" y="3086"/>
                    </a:lnTo>
                    <a:lnTo>
                      <a:pt x="11917" y="3086"/>
                    </a:lnTo>
                    <a:lnTo>
                      <a:pt x="11172" y="4629"/>
                    </a:lnTo>
                    <a:lnTo>
                      <a:pt x="10428" y="4629"/>
                    </a:lnTo>
                    <a:lnTo>
                      <a:pt x="9683" y="4629"/>
                    </a:lnTo>
                    <a:lnTo>
                      <a:pt x="8938" y="4629"/>
                    </a:lnTo>
                    <a:lnTo>
                      <a:pt x="8193" y="6171"/>
                    </a:lnTo>
                    <a:lnTo>
                      <a:pt x="7448" y="6171"/>
                    </a:lnTo>
                    <a:lnTo>
                      <a:pt x="6703" y="6171"/>
                    </a:lnTo>
                    <a:lnTo>
                      <a:pt x="5959" y="7714"/>
                    </a:lnTo>
                    <a:lnTo>
                      <a:pt x="5214" y="7714"/>
                    </a:lnTo>
                    <a:lnTo>
                      <a:pt x="5214" y="9257"/>
                    </a:lnTo>
                    <a:lnTo>
                      <a:pt x="4469" y="9257"/>
                    </a:lnTo>
                    <a:lnTo>
                      <a:pt x="3724" y="10800"/>
                    </a:lnTo>
                    <a:lnTo>
                      <a:pt x="2979" y="10800"/>
                    </a:lnTo>
                    <a:lnTo>
                      <a:pt x="2979" y="12343"/>
                    </a:lnTo>
                    <a:lnTo>
                      <a:pt x="2234" y="12343"/>
                    </a:lnTo>
                    <a:lnTo>
                      <a:pt x="2234" y="13886"/>
                    </a:lnTo>
                    <a:lnTo>
                      <a:pt x="1490" y="13886"/>
                    </a:lnTo>
                    <a:lnTo>
                      <a:pt x="1490" y="13886"/>
                    </a:lnTo>
                    <a:lnTo>
                      <a:pt x="1490" y="15429"/>
                    </a:lnTo>
                    <a:lnTo>
                      <a:pt x="1490" y="15429"/>
                    </a:lnTo>
                    <a:lnTo>
                      <a:pt x="745" y="16971"/>
                    </a:lnTo>
                    <a:lnTo>
                      <a:pt x="745" y="16971"/>
                    </a:lnTo>
                    <a:lnTo>
                      <a:pt x="745" y="16971"/>
                    </a:lnTo>
                    <a:lnTo>
                      <a:pt x="745" y="18514"/>
                    </a:lnTo>
                    <a:lnTo>
                      <a:pt x="0" y="18514"/>
                    </a:lnTo>
                    <a:lnTo>
                      <a:pt x="0" y="20057"/>
                    </a:lnTo>
                    <a:lnTo>
                      <a:pt x="2979" y="21600"/>
                    </a:lnTo>
                    <a:lnTo>
                      <a:pt x="3724" y="21600"/>
                    </a:lnTo>
                    <a:lnTo>
                      <a:pt x="3724" y="21600"/>
                    </a:lnTo>
                    <a:lnTo>
                      <a:pt x="3724" y="20057"/>
                    </a:lnTo>
                    <a:lnTo>
                      <a:pt x="3724" y="20057"/>
                    </a:lnTo>
                    <a:lnTo>
                      <a:pt x="3724" y="20057"/>
                    </a:lnTo>
                    <a:lnTo>
                      <a:pt x="3724" y="20057"/>
                    </a:lnTo>
                    <a:lnTo>
                      <a:pt x="3724" y="18514"/>
                    </a:lnTo>
                    <a:lnTo>
                      <a:pt x="4469" y="18514"/>
                    </a:lnTo>
                    <a:lnTo>
                      <a:pt x="4469" y="18514"/>
                    </a:lnTo>
                    <a:lnTo>
                      <a:pt x="4469" y="18514"/>
                    </a:lnTo>
                    <a:lnTo>
                      <a:pt x="4469" y="16971"/>
                    </a:lnTo>
                    <a:lnTo>
                      <a:pt x="4469" y="16971"/>
                    </a:lnTo>
                    <a:lnTo>
                      <a:pt x="5214" y="16971"/>
                    </a:lnTo>
                    <a:lnTo>
                      <a:pt x="5214" y="15429"/>
                    </a:lnTo>
                    <a:lnTo>
                      <a:pt x="5959" y="15429"/>
                    </a:lnTo>
                    <a:lnTo>
                      <a:pt x="6703" y="15429"/>
                    </a:lnTo>
                    <a:lnTo>
                      <a:pt x="6703" y="13886"/>
                    </a:lnTo>
                    <a:lnTo>
                      <a:pt x="7448" y="13886"/>
                    </a:lnTo>
                    <a:lnTo>
                      <a:pt x="8193" y="12343"/>
                    </a:lnTo>
                    <a:lnTo>
                      <a:pt x="8938" y="12343"/>
                    </a:lnTo>
                    <a:lnTo>
                      <a:pt x="9683" y="12343"/>
                    </a:lnTo>
                    <a:lnTo>
                      <a:pt x="9683" y="12343"/>
                    </a:lnTo>
                    <a:lnTo>
                      <a:pt x="10428" y="10800"/>
                    </a:lnTo>
                    <a:lnTo>
                      <a:pt x="11172" y="10800"/>
                    </a:lnTo>
                    <a:lnTo>
                      <a:pt x="11917" y="10800"/>
                    </a:lnTo>
                    <a:lnTo>
                      <a:pt x="12662" y="10800"/>
                    </a:lnTo>
                    <a:lnTo>
                      <a:pt x="14152" y="9257"/>
                    </a:lnTo>
                    <a:lnTo>
                      <a:pt x="15641" y="9257"/>
                    </a:lnTo>
                    <a:lnTo>
                      <a:pt x="17131" y="7714"/>
                    </a:lnTo>
                    <a:lnTo>
                      <a:pt x="18621" y="7714"/>
                    </a:lnTo>
                    <a:lnTo>
                      <a:pt x="20110" y="7714"/>
                    </a:lnTo>
                    <a:lnTo>
                      <a:pt x="21600" y="6171"/>
                    </a:lnTo>
                    <a:lnTo>
                      <a:pt x="21600" y="6171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432" name="Shape 1432"/>
              <p:cNvSpPr/>
              <p:nvPr/>
            </p:nvSpPr>
            <p:spPr>
              <a:xfrm>
                <a:off x="1520825" y="660400"/>
                <a:ext cx="44450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514" y="0"/>
                    </a:moveTo>
                    <a:lnTo>
                      <a:pt x="18514" y="0"/>
                    </a:lnTo>
                    <a:lnTo>
                      <a:pt x="18514" y="0"/>
                    </a:lnTo>
                    <a:lnTo>
                      <a:pt x="18514" y="0"/>
                    </a:lnTo>
                    <a:lnTo>
                      <a:pt x="18514" y="0"/>
                    </a:lnTo>
                    <a:lnTo>
                      <a:pt x="18514" y="1662"/>
                    </a:lnTo>
                    <a:lnTo>
                      <a:pt x="18514" y="1662"/>
                    </a:lnTo>
                    <a:lnTo>
                      <a:pt x="18514" y="1662"/>
                    </a:lnTo>
                    <a:lnTo>
                      <a:pt x="17743" y="1662"/>
                    </a:lnTo>
                    <a:lnTo>
                      <a:pt x="17743" y="3323"/>
                    </a:lnTo>
                    <a:lnTo>
                      <a:pt x="17743" y="3323"/>
                    </a:lnTo>
                    <a:lnTo>
                      <a:pt x="17743" y="3323"/>
                    </a:lnTo>
                    <a:lnTo>
                      <a:pt x="16971" y="3323"/>
                    </a:lnTo>
                    <a:lnTo>
                      <a:pt x="16971" y="4985"/>
                    </a:lnTo>
                    <a:lnTo>
                      <a:pt x="16971" y="4985"/>
                    </a:lnTo>
                    <a:lnTo>
                      <a:pt x="16200" y="4985"/>
                    </a:lnTo>
                    <a:lnTo>
                      <a:pt x="16200" y="6646"/>
                    </a:lnTo>
                    <a:lnTo>
                      <a:pt x="15429" y="6646"/>
                    </a:lnTo>
                    <a:lnTo>
                      <a:pt x="14657" y="6646"/>
                    </a:lnTo>
                    <a:lnTo>
                      <a:pt x="14657" y="8308"/>
                    </a:lnTo>
                    <a:lnTo>
                      <a:pt x="13886" y="8308"/>
                    </a:lnTo>
                    <a:lnTo>
                      <a:pt x="13114" y="8308"/>
                    </a:lnTo>
                    <a:lnTo>
                      <a:pt x="12343" y="9969"/>
                    </a:lnTo>
                    <a:lnTo>
                      <a:pt x="11571" y="9969"/>
                    </a:lnTo>
                    <a:lnTo>
                      <a:pt x="10800" y="9969"/>
                    </a:lnTo>
                    <a:lnTo>
                      <a:pt x="10800" y="9969"/>
                    </a:lnTo>
                    <a:lnTo>
                      <a:pt x="10029" y="11631"/>
                    </a:lnTo>
                    <a:lnTo>
                      <a:pt x="9257" y="11631"/>
                    </a:lnTo>
                    <a:lnTo>
                      <a:pt x="7714" y="11631"/>
                    </a:lnTo>
                    <a:lnTo>
                      <a:pt x="6171" y="13292"/>
                    </a:lnTo>
                    <a:lnTo>
                      <a:pt x="4629" y="13292"/>
                    </a:lnTo>
                    <a:lnTo>
                      <a:pt x="3086" y="14954"/>
                    </a:lnTo>
                    <a:lnTo>
                      <a:pt x="1543" y="14954"/>
                    </a:lnTo>
                    <a:lnTo>
                      <a:pt x="0" y="14954"/>
                    </a:lnTo>
                    <a:lnTo>
                      <a:pt x="0" y="21600"/>
                    </a:lnTo>
                    <a:lnTo>
                      <a:pt x="1543" y="21600"/>
                    </a:lnTo>
                    <a:lnTo>
                      <a:pt x="3086" y="21600"/>
                    </a:lnTo>
                    <a:lnTo>
                      <a:pt x="4629" y="19938"/>
                    </a:lnTo>
                    <a:lnTo>
                      <a:pt x="6171" y="19938"/>
                    </a:lnTo>
                    <a:lnTo>
                      <a:pt x="7714" y="19938"/>
                    </a:lnTo>
                    <a:lnTo>
                      <a:pt x="10029" y="18277"/>
                    </a:lnTo>
                    <a:lnTo>
                      <a:pt x="10800" y="18277"/>
                    </a:lnTo>
                    <a:lnTo>
                      <a:pt x="11571" y="18277"/>
                    </a:lnTo>
                    <a:lnTo>
                      <a:pt x="12343" y="16615"/>
                    </a:lnTo>
                    <a:lnTo>
                      <a:pt x="13114" y="16615"/>
                    </a:lnTo>
                    <a:lnTo>
                      <a:pt x="13886" y="16615"/>
                    </a:lnTo>
                    <a:lnTo>
                      <a:pt x="14657" y="16615"/>
                    </a:lnTo>
                    <a:lnTo>
                      <a:pt x="14657" y="14954"/>
                    </a:lnTo>
                    <a:lnTo>
                      <a:pt x="15429" y="14954"/>
                    </a:lnTo>
                    <a:lnTo>
                      <a:pt x="16200" y="13292"/>
                    </a:lnTo>
                    <a:lnTo>
                      <a:pt x="16971" y="13292"/>
                    </a:lnTo>
                    <a:lnTo>
                      <a:pt x="17743" y="11631"/>
                    </a:lnTo>
                    <a:lnTo>
                      <a:pt x="18514" y="11631"/>
                    </a:lnTo>
                    <a:lnTo>
                      <a:pt x="18514" y="9969"/>
                    </a:lnTo>
                    <a:lnTo>
                      <a:pt x="19286" y="9969"/>
                    </a:lnTo>
                    <a:lnTo>
                      <a:pt x="19286" y="8308"/>
                    </a:lnTo>
                    <a:lnTo>
                      <a:pt x="20057" y="8308"/>
                    </a:lnTo>
                    <a:lnTo>
                      <a:pt x="20057" y="8308"/>
                    </a:lnTo>
                    <a:lnTo>
                      <a:pt x="20057" y="6646"/>
                    </a:lnTo>
                    <a:lnTo>
                      <a:pt x="20829" y="6646"/>
                    </a:lnTo>
                    <a:lnTo>
                      <a:pt x="20829" y="6646"/>
                    </a:lnTo>
                    <a:lnTo>
                      <a:pt x="20829" y="4985"/>
                    </a:lnTo>
                    <a:lnTo>
                      <a:pt x="20829" y="4985"/>
                    </a:lnTo>
                    <a:lnTo>
                      <a:pt x="21600" y="3323"/>
                    </a:lnTo>
                    <a:lnTo>
                      <a:pt x="21600" y="3323"/>
                    </a:lnTo>
                    <a:lnTo>
                      <a:pt x="21600" y="1662"/>
                    </a:lnTo>
                    <a:lnTo>
                      <a:pt x="21600" y="1662"/>
                    </a:lnTo>
                    <a:lnTo>
                      <a:pt x="21600" y="1662"/>
                    </a:lnTo>
                    <a:lnTo>
                      <a:pt x="185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433" name="Shape 1433"/>
              <p:cNvSpPr/>
              <p:nvPr/>
            </p:nvSpPr>
            <p:spPr>
              <a:xfrm>
                <a:off x="1539875" y="617537"/>
                <a:ext cx="26988" cy="444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314"/>
                    </a:moveTo>
                    <a:lnTo>
                      <a:pt x="0" y="2314"/>
                    </a:lnTo>
                    <a:lnTo>
                      <a:pt x="1271" y="3086"/>
                    </a:lnTo>
                    <a:lnTo>
                      <a:pt x="2541" y="4629"/>
                    </a:lnTo>
                    <a:lnTo>
                      <a:pt x="3812" y="6171"/>
                    </a:lnTo>
                    <a:lnTo>
                      <a:pt x="6353" y="6943"/>
                    </a:lnTo>
                    <a:lnTo>
                      <a:pt x="7624" y="8486"/>
                    </a:lnTo>
                    <a:lnTo>
                      <a:pt x="8894" y="10029"/>
                    </a:lnTo>
                    <a:lnTo>
                      <a:pt x="10165" y="10029"/>
                    </a:lnTo>
                    <a:lnTo>
                      <a:pt x="10165" y="10800"/>
                    </a:lnTo>
                    <a:lnTo>
                      <a:pt x="11435" y="11571"/>
                    </a:lnTo>
                    <a:lnTo>
                      <a:pt x="11435" y="12343"/>
                    </a:lnTo>
                    <a:lnTo>
                      <a:pt x="12706" y="12343"/>
                    </a:lnTo>
                    <a:lnTo>
                      <a:pt x="12706" y="13114"/>
                    </a:lnTo>
                    <a:lnTo>
                      <a:pt x="13976" y="13886"/>
                    </a:lnTo>
                    <a:lnTo>
                      <a:pt x="13976" y="14657"/>
                    </a:lnTo>
                    <a:lnTo>
                      <a:pt x="15247" y="15429"/>
                    </a:lnTo>
                    <a:lnTo>
                      <a:pt x="15247" y="15429"/>
                    </a:lnTo>
                    <a:lnTo>
                      <a:pt x="15247" y="16200"/>
                    </a:lnTo>
                    <a:lnTo>
                      <a:pt x="15247" y="16971"/>
                    </a:lnTo>
                    <a:lnTo>
                      <a:pt x="16518" y="16971"/>
                    </a:lnTo>
                    <a:lnTo>
                      <a:pt x="16518" y="17743"/>
                    </a:lnTo>
                    <a:lnTo>
                      <a:pt x="16518" y="17743"/>
                    </a:lnTo>
                    <a:lnTo>
                      <a:pt x="16518" y="18514"/>
                    </a:lnTo>
                    <a:lnTo>
                      <a:pt x="16518" y="18514"/>
                    </a:lnTo>
                    <a:lnTo>
                      <a:pt x="16518" y="18514"/>
                    </a:lnTo>
                    <a:lnTo>
                      <a:pt x="16518" y="19286"/>
                    </a:lnTo>
                    <a:lnTo>
                      <a:pt x="16518" y="19286"/>
                    </a:lnTo>
                    <a:lnTo>
                      <a:pt x="16518" y="19286"/>
                    </a:lnTo>
                    <a:lnTo>
                      <a:pt x="16518" y="20057"/>
                    </a:lnTo>
                    <a:lnTo>
                      <a:pt x="16518" y="20057"/>
                    </a:lnTo>
                    <a:lnTo>
                      <a:pt x="15247" y="20057"/>
                    </a:lnTo>
                    <a:lnTo>
                      <a:pt x="15247" y="20057"/>
                    </a:lnTo>
                    <a:lnTo>
                      <a:pt x="15247" y="20829"/>
                    </a:lnTo>
                    <a:lnTo>
                      <a:pt x="20329" y="21600"/>
                    </a:lnTo>
                    <a:lnTo>
                      <a:pt x="20329" y="21600"/>
                    </a:lnTo>
                    <a:lnTo>
                      <a:pt x="21600" y="20829"/>
                    </a:lnTo>
                    <a:lnTo>
                      <a:pt x="21600" y="20829"/>
                    </a:lnTo>
                    <a:lnTo>
                      <a:pt x="21600" y="20057"/>
                    </a:lnTo>
                    <a:lnTo>
                      <a:pt x="21600" y="20057"/>
                    </a:lnTo>
                    <a:lnTo>
                      <a:pt x="21600" y="19286"/>
                    </a:lnTo>
                    <a:lnTo>
                      <a:pt x="21600" y="19286"/>
                    </a:lnTo>
                    <a:lnTo>
                      <a:pt x="21600" y="18514"/>
                    </a:lnTo>
                    <a:lnTo>
                      <a:pt x="21600" y="18514"/>
                    </a:lnTo>
                    <a:lnTo>
                      <a:pt x="21600" y="17743"/>
                    </a:lnTo>
                    <a:lnTo>
                      <a:pt x="21600" y="17743"/>
                    </a:lnTo>
                    <a:lnTo>
                      <a:pt x="21600" y="16971"/>
                    </a:lnTo>
                    <a:lnTo>
                      <a:pt x="21600" y="16200"/>
                    </a:lnTo>
                    <a:lnTo>
                      <a:pt x="20329" y="16200"/>
                    </a:lnTo>
                    <a:lnTo>
                      <a:pt x="20329" y="15429"/>
                    </a:lnTo>
                    <a:lnTo>
                      <a:pt x="20329" y="14657"/>
                    </a:lnTo>
                    <a:lnTo>
                      <a:pt x="19059" y="13886"/>
                    </a:lnTo>
                    <a:lnTo>
                      <a:pt x="19059" y="13114"/>
                    </a:lnTo>
                    <a:lnTo>
                      <a:pt x="19059" y="12343"/>
                    </a:lnTo>
                    <a:lnTo>
                      <a:pt x="17788" y="11571"/>
                    </a:lnTo>
                    <a:lnTo>
                      <a:pt x="17788" y="10800"/>
                    </a:lnTo>
                    <a:lnTo>
                      <a:pt x="16518" y="10029"/>
                    </a:lnTo>
                    <a:lnTo>
                      <a:pt x="16518" y="10029"/>
                    </a:lnTo>
                    <a:lnTo>
                      <a:pt x="15247" y="9257"/>
                    </a:lnTo>
                    <a:lnTo>
                      <a:pt x="13976" y="8486"/>
                    </a:lnTo>
                    <a:lnTo>
                      <a:pt x="13976" y="7714"/>
                    </a:lnTo>
                    <a:lnTo>
                      <a:pt x="11435" y="6171"/>
                    </a:lnTo>
                    <a:lnTo>
                      <a:pt x="10165" y="5400"/>
                    </a:lnTo>
                    <a:lnTo>
                      <a:pt x="8894" y="3857"/>
                    </a:lnTo>
                    <a:lnTo>
                      <a:pt x="6353" y="2314"/>
                    </a:lnTo>
                    <a:lnTo>
                      <a:pt x="5082" y="1543"/>
                    </a:lnTo>
                    <a:lnTo>
                      <a:pt x="3812" y="0"/>
                    </a:lnTo>
                    <a:lnTo>
                      <a:pt x="3812" y="0"/>
                    </a:lnTo>
                    <a:lnTo>
                      <a:pt x="0" y="231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434" name="Shape 1434"/>
              <p:cNvSpPr/>
              <p:nvPr/>
            </p:nvSpPr>
            <p:spPr>
              <a:xfrm>
                <a:off x="1516062" y="577850"/>
                <a:ext cx="28576" cy="444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" y="0"/>
                    </a:moveTo>
                    <a:lnTo>
                      <a:pt x="1200" y="0"/>
                    </a:lnTo>
                    <a:lnTo>
                      <a:pt x="1200" y="771"/>
                    </a:lnTo>
                    <a:lnTo>
                      <a:pt x="1200" y="771"/>
                    </a:lnTo>
                    <a:lnTo>
                      <a:pt x="1200" y="1543"/>
                    </a:lnTo>
                    <a:lnTo>
                      <a:pt x="1200" y="1543"/>
                    </a:lnTo>
                    <a:lnTo>
                      <a:pt x="0" y="2314"/>
                    </a:lnTo>
                    <a:lnTo>
                      <a:pt x="0" y="2314"/>
                    </a:lnTo>
                    <a:lnTo>
                      <a:pt x="0" y="3086"/>
                    </a:lnTo>
                    <a:lnTo>
                      <a:pt x="0" y="3086"/>
                    </a:lnTo>
                    <a:lnTo>
                      <a:pt x="0" y="3086"/>
                    </a:lnTo>
                    <a:lnTo>
                      <a:pt x="0" y="3857"/>
                    </a:lnTo>
                    <a:lnTo>
                      <a:pt x="0" y="3857"/>
                    </a:lnTo>
                    <a:lnTo>
                      <a:pt x="0" y="4629"/>
                    </a:lnTo>
                    <a:lnTo>
                      <a:pt x="1200" y="5400"/>
                    </a:lnTo>
                    <a:lnTo>
                      <a:pt x="1200" y="6171"/>
                    </a:lnTo>
                    <a:lnTo>
                      <a:pt x="1200" y="6943"/>
                    </a:lnTo>
                    <a:lnTo>
                      <a:pt x="1200" y="7714"/>
                    </a:lnTo>
                    <a:lnTo>
                      <a:pt x="2400" y="7714"/>
                    </a:lnTo>
                    <a:lnTo>
                      <a:pt x="2400" y="8486"/>
                    </a:lnTo>
                    <a:lnTo>
                      <a:pt x="3600" y="9257"/>
                    </a:lnTo>
                    <a:lnTo>
                      <a:pt x="3600" y="10029"/>
                    </a:lnTo>
                    <a:lnTo>
                      <a:pt x="4800" y="10800"/>
                    </a:lnTo>
                    <a:lnTo>
                      <a:pt x="4800" y="11571"/>
                    </a:lnTo>
                    <a:lnTo>
                      <a:pt x="6000" y="12343"/>
                    </a:lnTo>
                    <a:lnTo>
                      <a:pt x="6000" y="13114"/>
                    </a:lnTo>
                    <a:lnTo>
                      <a:pt x="7200" y="13886"/>
                    </a:lnTo>
                    <a:lnTo>
                      <a:pt x="8400" y="14657"/>
                    </a:lnTo>
                    <a:lnTo>
                      <a:pt x="9600" y="15429"/>
                    </a:lnTo>
                    <a:lnTo>
                      <a:pt x="10800" y="16971"/>
                    </a:lnTo>
                    <a:lnTo>
                      <a:pt x="13200" y="17743"/>
                    </a:lnTo>
                    <a:lnTo>
                      <a:pt x="14400" y="19286"/>
                    </a:lnTo>
                    <a:lnTo>
                      <a:pt x="15600" y="20829"/>
                    </a:lnTo>
                    <a:lnTo>
                      <a:pt x="18000" y="21600"/>
                    </a:lnTo>
                    <a:lnTo>
                      <a:pt x="21600" y="19286"/>
                    </a:lnTo>
                    <a:lnTo>
                      <a:pt x="20400" y="18514"/>
                    </a:lnTo>
                    <a:lnTo>
                      <a:pt x="18000" y="16971"/>
                    </a:lnTo>
                    <a:lnTo>
                      <a:pt x="16800" y="16200"/>
                    </a:lnTo>
                    <a:lnTo>
                      <a:pt x="15600" y="14657"/>
                    </a:lnTo>
                    <a:lnTo>
                      <a:pt x="13200" y="13114"/>
                    </a:lnTo>
                    <a:lnTo>
                      <a:pt x="12000" y="12343"/>
                    </a:lnTo>
                    <a:lnTo>
                      <a:pt x="12000" y="11571"/>
                    </a:lnTo>
                    <a:lnTo>
                      <a:pt x="10800" y="10800"/>
                    </a:lnTo>
                    <a:lnTo>
                      <a:pt x="10800" y="10800"/>
                    </a:lnTo>
                    <a:lnTo>
                      <a:pt x="9600" y="10029"/>
                    </a:lnTo>
                    <a:lnTo>
                      <a:pt x="8400" y="9257"/>
                    </a:lnTo>
                    <a:lnTo>
                      <a:pt x="8400" y="8486"/>
                    </a:lnTo>
                    <a:lnTo>
                      <a:pt x="8400" y="7714"/>
                    </a:lnTo>
                    <a:lnTo>
                      <a:pt x="7200" y="7714"/>
                    </a:lnTo>
                    <a:lnTo>
                      <a:pt x="7200" y="6943"/>
                    </a:lnTo>
                    <a:lnTo>
                      <a:pt x="7200" y="6171"/>
                    </a:lnTo>
                    <a:lnTo>
                      <a:pt x="6000" y="5400"/>
                    </a:lnTo>
                    <a:lnTo>
                      <a:pt x="6000" y="5400"/>
                    </a:lnTo>
                    <a:lnTo>
                      <a:pt x="6000" y="4629"/>
                    </a:lnTo>
                    <a:lnTo>
                      <a:pt x="6000" y="3857"/>
                    </a:lnTo>
                    <a:lnTo>
                      <a:pt x="6000" y="3857"/>
                    </a:lnTo>
                    <a:lnTo>
                      <a:pt x="6000" y="3857"/>
                    </a:lnTo>
                    <a:lnTo>
                      <a:pt x="6000" y="3086"/>
                    </a:lnTo>
                    <a:lnTo>
                      <a:pt x="6000" y="3086"/>
                    </a:lnTo>
                    <a:lnTo>
                      <a:pt x="6000" y="3086"/>
                    </a:lnTo>
                    <a:lnTo>
                      <a:pt x="6000" y="2314"/>
                    </a:lnTo>
                    <a:lnTo>
                      <a:pt x="6000" y="2314"/>
                    </a:lnTo>
                    <a:lnTo>
                      <a:pt x="6000" y="2314"/>
                    </a:lnTo>
                    <a:lnTo>
                      <a:pt x="6000" y="2314"/>
                    </a:lnTo>
                    <a:lnTo>
                      <a:pt x="6000" y="1543"/>
                    </a:lnTo>
                    <a:lnTo>
                      <a:pt x="6000" y="1543"/>
                    </a:lnTo>
                    <a:lnTo>
                      <a:pt x="6000" y="1543"/>
                    </a:lnTo>
                    <a:lnTo>
                      <a:pt x="6000" y="1543"/>
                    </a:lnTo>
                    <a:lnTo>
                      <a:pt x="12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435" name="Shape 1435"/>
              <p:cNvSpPr/>
              <p:nvPr/>
            </p:nvSpPr>
            <p:spPr>
              <a:xfrm>
                <a:off x="1517650" y="557212"/>
                <a:ext cx="46038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855" y="0"/>
                    </a:moveTo>
                    <a:lnTo>
                      <a:pt x="20855" y="0"/>
                    </a:lnTo>
                    <a:lnTo>
                      <a:pt x="20110" y="0"/>
                    </a:lnTo>
                    <a:lnTo>
                      <a:pt x="18621" y="1440"/>
                    </a:lnTo>
                    <a:lnTo>
                      <a:pt x="17131" y="1440"/>
                    </a:lnTo>
                    <a:lnTo>
                      <a:pt x="15641" y="2880"/>
                    </a:lnTo>
                    <a:lnTo>
                      <a:pt x="13407" y="2880"/>
                    </a:lnTo>
                    <a:lnTo>
                      <a:pt x="11917" y="4320"/>
                    </a:lnTo>
                    <a:lnTo>
                      <a:pt x="11172" y="4320"/>
                    </a:lnTo>
                    <a:lnTo>
                      <a:pt x="10428" y="4320"/>
                    </a:lnTo>
                    <a:lnTo>
                      <a:pt x="9683" y="4320"/>
                    </a:lnTo>
                    <a:lnTo>
                      <a:pt x="8938" y="5760"/>
                    </a:lnTo>
                    <a:lnTo>
                      <a:pt x="8193" y="5760"/>
                    </a:lnTo>
                    <a:lnTo>
                      <a:pt x="7448" y="5760"/>
                    </a:lnTo>
                    <a:lnTo>
                      <a:pt x="6703" y="7200"/>
                    </a:lnTo>
                    <a:lnTo>
                      <a:pt x="5959" y="7200"/>
                    </a:lnTo>
                    <a:lnTo>
                      <a:pt x="5214" y="8640"/>
                    </a:lnTo>
                    <a:lnTo>
                      <a:pt x="4469" y="8640"/>
                    </a:lnTo>
                    <a:lnTo>
                      <a:pt x="4469" y="10080"/>
                    </a:lnTo>
                    <a:lnTo>
                      <a:pt x="3724" y="10080"/>
                    </a:lnTo>
                    <a:lnTo>
                      <a:pt x="2979" y="11520"/>
                    </a:lnTo>
                    <a:lnTo>
                      <a:pt x="2234" y="12960"/>
                    </a:lnTo>
                    <a:lnTo>
                      <a:pt x="2234" y="12960"/>
                    </a:lnTo>
                    <a:lnTo>
                      <a:pt x="2234" y="12960"/>
                    </a:lnTo>
                    <a:lnTo>
                      <a:pt x="1490" y="14400"/>
                    </a:lnTo>
                    <a:lnTo>
                      <a:pt x="1490" y="14400"/>
                    </a:lnTo>
                    <a:lnTo>
                      <a:pt x="1490" y="14400"/>
                    </a:lnTo>
                    <a:lnTo>
                      <a:pt x="745" y="15840"/>
                    </a:lnTo>
                    <a:lnTo>
                      <a:pt x="745" y="15840"/>
                    </a:lnTo>
                    <a:lnTo>
                      <a:pt x="745" y="15840"/>
                    </a:lnTo>
                    <a:lnTo>
                      <a:pt x="745" y="17280"/>
                    </a:lnTo>
                    <a:lnTo>
                      <a:pt x="0" y="17280"/>
                    </a:lnTo>
                    <a:lnTo>
                      <a:pt x="0" y="18720"/>
                    </a:lnTo>
                    <a:lnTo>
                      <a:pt x="0" y="18720"/>
                    </a:lnTo>
                    <a:lnTo>
                      <a:pt x="2979" y="21600"/>
                    </a:lnTo>
                    <a:lnTo>
                      <a:pt x="2979" y="20160"/>
                    </a:lnTo>
                    <a:lnTo>
                      <a:pt x="2979" y="20160"/>
                    </a:lnTo>
                    <a:lnTo>
                      <a:pt x="2979" y="20160"/>
                    </a:lnTo>
                    <a:lnTo>
                      <a:pt x="3724" y="20160"/>
                    </a:lnTo>
                    <a:lnTo>
                      <a:pt x="3724" y="18720"/>
                    </a:lnTo>
                    <a:lnTo>
                      <a:pt x="3724" y="18720"/>
                    </a:lnTo>
                    <a:lnTo>
                      <a:pt x="3724" y="18720"/>
                    </a:lnTo>
                    <a:lnTo>
                      <a:pt x="3724" y="18720"/>
                    </a:lnTo>
                    <a:lnTo>
                      <a:pt x="3724" y="17280"/>
                    </a:lnTo>
                    <a:lnTo>
                      <a:pt x="4469" y="17280"/>
                    </a:lnTo>
                    <a:lnTo>
                      <a:pt x="4469" y="17280"/>
                    </a:lnTo>
                    <a:lnTo>
                      <a:pt x="4469" y="17280"/>
                    </a:lnTo>
                    <a:lnTo>
                      <a:pt x="5214" y="15840"/>
                    </a:lnTo>
                    <a:lnTo>
                      <a:pt x="5214" y="15840"/>
                    </a:lnTo>
                    <a:lnTo>
                      <a:pt x="5959" y="14400"/>
                    </a:lnTo>
                    <a:lnTo>
                      <a:pt x="6703" y="14400"/>
                    </a:lnTo>
                    <a:lnTo>
                      <a:pt x="6703" y="14400"/>
                    </a:lnTo>
                    <a:lnTo>
                      <a:pt x="7448" y="12960"/>
                    </a:lnTo>
                    <a:lnTo>
                      <a:pt x="8193" y="12960"/>
                    </a:lnTo>
                    <a:lnTo>
                      <a:pt x="8938" y="11520"/>
                    </a:lnTo>
                    <a:lnTo>
                      <a:pt x="9683" y="11520"/>
                    </a:lnTo>
                    <a:lnTo>
                      <a:pt x="10428" y="11520"/>
                    </a:lnTo>
                    <a:lnTo>
                      <a:pt x="11172" y="11520"/>
                    </a:lnTo>
                    <a:lnTo>
                      <a:pt x="11172" y="10080"/>
                    </a:lnTo>
                    <a:lnTo>
                      <a:pt x="11917" y="10080"/>
                    </a:lnTo>
                    <a:lnTo>
                      <a:pt x="12662" y="10080"/>
                    </a:lnTo>
                    <a:lnTo>
                      <a:pt x="14152" y="8640"/>
                    </a:lnTo>
                    <a:lnTo>
                      <a:pt x="15641" y="8640"/>
                    </a:lnTo>
                    <a:lnTo>
                      <a:pt x="17131" y="7200"/>
                    </a:lnTo>
                    <a:lnTo>
                      <a:pt x="18621" y="7200"/>
                    </a:lnTo>
                    <a:lnTo>
                      <a:pt x="20110" y="7200"/>
                    </a:lnTo>
                    <a:lnTo>
                      <a:pt x="21600" y="5760"/>
                    </a:lnTo>
                    <a:lnTo>
                      <a:pt x="21600" y="5760"/>
                    </a:lnTo>
                    <a:lnTo>
                      <a:pt x="2085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436" name="Shape 1436"/>
              <p:cNvSpPr/>
              <p:nvPr/>
            </p:nvSpPr>
            <p:spPr>
              <a:xfrm>
                <a:off x="1562100" y="542925"/>
                <a:ext cx="46038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621" y="0"/>
                    </a:moveTo>
                    <a:lnTo>
                      <a:pt x="18621" y="0"/>
                    </a:lnTo>
                    <a:lnTo>
                      <a:pt x="18621" y="0"/>
                    </a:lnTo>
                    <a:lnTo>
                      <a:pt x="18621" y="1662"/>
                    </a:lnTo>
                    <a:lnTo>
                      <a:pt x="18621" y="1662"/>
                    </a:lnTo>
                    <a:lnTo>
                      <a:pt x="18621" y="1662"/>
                    </a:lnTo>
                    <a:lnTo>
                      <a:pt x="17876" y="1662"/>
                    </a:lnTo>
                    <a:lnTo>
                      <a:pt x="17876" y="3323"/>
                    </a:lnTo>
                    <a:lnTo>
                      <a:pt x="17876" y="3323"/>
                    </a:lnTo>
                    <a:lnTo>
                      <a:pt x="17876" y="3323"/>
                    </a:lnTo>
                    <a:lnTo>
                      <a:pt x="17876" y="3323"/>
                    </a:lnTo>
                    <a:lnTo>
                      <a:pt x="17131" y="4985"/>
                    </a:lnTo>
                    <a:lnTo>
                      <a:pt x="17131" y="4985"/>
                    </a:lnTo>
                    <a:lnTo>
                      <a:pt x="17131" y="4985"/>
                    </a:lnTo>
                    <a:lnTo>
                      <a:pt x="17131" y="4985"/>
                    </a:lnTo>
                    <a:lnTo>
                      <a:pt x="16386" y="6646"/>
                    </a:lnTo>
                    <a:lnTo>
                      <a:pt x="15641" y="6646"/>
                    </a:lnTo>
                    <a:lnTo>
                      <a:pt x="15641" y="8308"/>
                    </a:lnTo>
                    <a:lnTo>
                      <a:pt x="14897" y="8308"/>
                    </a:lnTo>
                    <a:lnTo>
                      <a:pt x="14152" y="8308"/>
                    </a:lnTo>
                    <a:lnTo>
                      <a:pt x="13407" y="9969"/>
                    </a:lnTo>
                    <a:lnTo>
                      <a:pt x="13407" y="9969"/>
                    </a:lnTo>
                    <a:lnTo>
                      <a:pt x="12662" y="9969"/>
                    </a:lnTo>
                    <a:lnTo>
                      <a:pt x="11917" y="9969"/>
                    </a:lnTo>
                    <a:lnTo>
                      <a:pt x="11172" y="11631"/>
                    </a:lnTo>
                    <a:lnTo>
                      <a:pt x="10428" y="11631"/>
                    </a:lnTo>
                    <a:lnTo>
                      <a:pt x="9683" y="11631"/>
                    </a:lnTo>
                    <a:lnTo>
                      <a:pt x="8938" y="11631"/>
                    </a:lnTo>
                    <a:lnTo>
                      <a:pt x="7448" y="13292"/>
                    </a:lnTo>
                    <a:lnTo>
                      <a:pt x="5959" y="13292"/>
                    </a:lnTo>
                    <a:lnTo>
                      <a:pt x="4469" y="13292"/>
                    </a:lnTo>
                    <a:lnTo>
                      <a:pt x="2979" y="14954"/>
                    </a:lnTo>
                    <a:lnTo>
                      <a:pt x="1490" y="14954"/>
                    </a:lnTo>
                    <a:lnTo>
                      <a:pt x="0" y="14954"/>
                    </a:lnTo>
                    <a:lnTo>
                      <a:pt x="745" y="21600"/>
                    </a:lnTo>
                    <a:lnTo>
                      <a:pt x="2234" y="21600"/>
                    </a:lnTo>
                    <a:lnTo>
                      <a:pt x="3724" y="21600"/>
                    </a:lnTo>
                    <a:lnTo>
                      <a:pt x="5214" y="21600"/>
                    </a:lnTo>
                    <a:lnTo>
                      <a:pt x="6703" y="19938"/>
                    </a:lnTo>
                    <a:lnTo>
                      <a:pt x="8193" y="19938"/>
                    </a:lnTo>
                    <a:lnTo>
                      <a:pt x="9683" y="19938"/>
                    </a:lnTo>
                    <a:lnTo>
                      <a:pt x="10428" y="18277"/>
                    </a:lnTo>
                    <a:lnTo>
                      <a:pt x="11172" y="18277"/>
                    </a:lnTo>
                    <a:lnTo>
                      <a:pt x="11917" y="18277"/>
                    </a:lnTo>
                    <a:lnTo>
                      <a:pt x="12662" y="18277"/>
                    </a:lnTo>
                    <a:lnTo>
                      <a:pt x="13407" y="16615"/>
                    </a:lnTo>
                    <a:lnTo>
                      <a:pt x="14152" y="16615"/>
                    </a:lnTo>
                    <a:lnTo>
                      <a:pt x="14897" y="14954"/>
                    </a:lnTo>
                    <a:lnTo>
                      <a:pt x="15641" y="14954"/>
                    </a:lnTo>
                    <a:lnTo>
                      <a:pt x="16386" y="14954"/>
                    </a:lnTo>
                    <a:lnTo>
                      <a:pt x="17131" y="13292"/>
                    </a:lnTo>
                    <a:lnTo>
                      <a:pt x="17131" y="13292"/>
                    </a:lnTo>
                    <a:lnTo>
                      <a:pt x="17876" y="11631"/>
                    </a:lnTo>
                    <a:lnTo>
                      <a:pt x="18621" y="11631"/>
                    </a:lnTo>
                    <a:lnTo>
                      <a:pt x="19366" y="9969"/>
                    </a:lnTo>
                    <a:lnTo>
                      <a:pt x="19366" y="9969"/>
                    </a:lnTo>
                    <a:lnTo>
                      <a:pt x="19366" y="9969"/>
                    </a:lnTo>
                    <a:lnTo>
                      <a:pt x="20110" y="8308"/>
                    </a:lnTo>
                    <a:lnTo>
                      <a:pt x="20110" y="8308"/>
                    </a:lnTo>
                    <a:lnTo>
                      <a:pt x="20110" y="8308"/>
                    </a:lnTo>
                    <a:lnTo>
                      <a:pt x="20855" y="6646"/>
                    </a:lnTo>
                    <a:lnTo>
                      <a:pt x="20855" y="6646"/>
                    </a:lnTo>
                    <a:lnTo>
                      <a:pt x="20855" y="4985"/>
                    </a:lnTo>
                    <a:lnTo>
                      <a:pt x="21600" y="4985"/>
                    </a:lnTo>
                    <a:lnTo>
                      <a:pt x="21600" y="3323"/>
                    </a:lnTo>
                    <a:lnTo>
                      <a:pt x="21600" y="3323"/>
                    </a:lnTo>
                    <a:lnTo>
                      <a:pt x="21600" y="3323"/>
                    </a:lnTo>
                    <a:lnTo>
                      <a:pt x="21600" y="3323"/>
                    </a:lnTo>
                    <a:lnTo>
                      <a:pt x="1862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437" name="Shape 1437"/>
              <p:cNvSpPr/>
              <p:nvPr/>
            </p:nvSpPr>
            <p:spPr>
              <a:xfrm>
                <a:off x="1581150" y="501650"/>
                <a:ext cx="28575" cy="444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314"/>
                    </a:moveTo>
                    <a:lnTo>
                      <a:pt x="0" y="2314"/>
                    </a:lnTo>
                    <a:lnTo>
                      <a:pt x="2400" y="3086"/>
                    </a:lnTo>
                    <a:lnTo>
                      <a:pt x="3600" y="3857"/>
                    </a:lnTo>
                    <a:lnTo>
                      <a:pt x="4800" y="4629"/>
                    </a:lnTo>
                    <a:lnTo>
                      <a:pt x="6000" y="5400"/>
                    </a:lnTo>
                    <a:lnTo>
                      <a:pt x="6000" y="6171"/>
                    </a:lnTo>
                    <a:lnTo>
                      <a:pt x="7200" y="6171"/>
                    </a:lnTo>
                    <a:lnTo>
                      <a:pt x="7200" y="6943"/>
                    </a:lnTo>
                    <a:lnTo>
                      <a:pt x="8400" y="7714"/>
                    </a:lnTo>
                    <a:lnTo>
                      <a:pt x="9600" y="8486"/>
                    </a:lnTo>
                    <a:lnTo>
                      <a:pt x="9600" y="9257"/>
                    </a:lnTo>
                    <a:lnTo>
                      <a:pt x="10800" y="9257"/>
                    </a:lnTo>
                    <a:lnTo>
                      <a:pt x="12000" y="10029"/>
                    </a:lnTo>
                    <a:lnTo>
                      <a:pt x="12000" y="10800"/>
                    </a:lnTo>
                    <a:lnTo>
                      <a:pt x="13200" y="11571"/>
                    </a:lnTo>
                    <a:lnTo>
                      <a:pt x="13200" y="12343"/>
                    </a:lnTo>
                    <a:lnTo>
                      <a:pt x="13200" y="12343"/>
                    </a:lnTo>
                    <a:lnTo>
                      <a:pt x="14400" y="13114"/>
                    </a:lnTo>
                    <a:lnTo>
                      <a:pt x="14400" y="13886"/>
                    </a:lnTo>
                    <a:lnTo>
                      <a:pt x="14400" y="14657"/>
                    </a:lnTo>
                    <a:lnTo>
                      <a:pt x="15600" y="15429"/>
                    </a:lnTo>
                    <a:lnTo>
                      <a:pt x="15600" y="15429"/>
                    </a:lnTo>
                    <a:lnTo>
                      <a:pt x="15600" y="16200"/>
                    </a:lnTo>
                    <a:lnTo>
                      <a:pt x="15600" y="16971"/>
                    </a:lnTo>
                    <a:lnTo>
                      <a:pt x="15600" y="16971"/>
                    </a:lnTo>
                    <a:lnTo>
                      <a:pt x="15600" y="17743"/>
                    </a:lnTo>
                    <a:lnTo>
                      <a:pt x="15600" y="18514"/>
                    </a:lnTo>
                    <a:lnTo>
                      <a:pt x="15600" y="18514"/>
                    </a:lnTo>
                    <a:lnTo>
                      <a:pt x="15600" y="18514"/>
                    </a:lnTo>
                    <a:lnTo>
                      <a:pt x="15600" y="19286"/>
                    </a:lnTo>
                    <a:lnTo>
                      <a:pt x="15600" y="19286"/>
                    </a:lnTo>
                    <a:lnTo>
                      <a:pt x="15600" y="19286"/>
                    </a:lnTo>
                    <a:lnTo>
                      <a:pt x="15600" y="20057"/>
                    </a:lnTo>
                    <a:lnTo>
                      <a:pt x="15600" y="20057"/>
                    </a:lnTo>
                    <a:lnTo>
                      <a:pt x="15600" y="20057"/>
                    </a:lnTo>
                    <a:lnTo>
                      <a:pt x="20400" y="21600"/>
                    </a:lnTo>
                    <a:lnTo>
                      <a:pt x="20400" y="20829"/>
                    </a:lnTo>
                    <a:lnTo>
                      <a:pt x="20400" y="20829"/>
                    </a:lnTo>
                    <a:lnTo>
                      <a:pt x="20400" y="20057"/>
                    </a:lnTo>
                    <a:lnTo>
                      <a:pt x="21600" y="20057"/>
                    </a:lnTo>
                    <a:lnTo>
                      <a:pt x="21600" y="19286"/>
                    </a:lnTo>
                    <a:lnTo>
                      <a:pt x="21600" y="19286"/>
                    </a:lnTo>
                    <a:lnTo>
                      <a:pt x="21600" y="18514"/>
                    </a:lnTo>
                    <a:lnTo>
                      <a:pt x="21600" y="18514"/>
                    </a:lnTo>
                    <a:lnTo>
                      <a:pt x="21600" y="17743"/>
                    </a:lnTo>
                    <a:lnTo>
                      <a:pt x="21600" y="16971"/>
                    </a:lnTo>
                    <a:lnTo>
                      <a:pt x="21600" y="16200"/>
                    </a:lnTo>
                    <a:lnTo>
                      <a:pt x="20400" y="15429"/>
                    </a:lnTo>
                    <a:lnTo>
                      <a:pt x="20400" y="14657"/>
                    </a:lnTo>
                    <a:lnTo>
                      <a:pt x="20400" y="13886"/>
                    </a:lnTo>
                    <a:lnTo>
                      <a:pt x="19200" y="13114"/>
                    </a:lnTo>
                    <a:lnTo>
                      <a:pt x="19200" y="12343"/>
                    </a:lnTo>
                    <a:lnTo>
                      <a:pt x="19200" y="11571"/>
                    </a:lnTo>
                    <a:lnTo>
                      <a:pt x="18000" y="10800"/>
                    </a:lnTo>
                    <a:lnTo>
                      <a:pt x="18000" y="10800"/>
                    </a:lnTo>
                    <a:lnTo>
                      <a:pt x="16800" y="10029"/>
                    </a:lnTo>
                    <a:lnTo>
                      <a:pt x="16800" y="9257"/>
                    </a:lnTo>
                    <a:lnTo>
                      <a:pt x="15600" y="8486"/>
                    </a:lnTo>
                    <a:lnTo>
                      <a:pt x="14400" y="7714"/>
                    </a:lnTo>
                    <a:lnTo>
                      <a:pt x="14400" y="6943"/>
                    </a:lnTo>
                    <a:lnTo>
                      <a:pt x="13200" y="6171"/>
                    </a:lnTo>
                    <a:lnTo>
                      <a:pt x="13200" y="5400"/>
                    </a:lnTo>
                    <a:lnTo>
                      <a:pt x="12000" y="5400"/>
                    </a:lnTo>
                    <a:lnTo>
                      <a:pt x="10800" y="4629"/>
                    </a:lnTo>
                    <a:lnTo>
                      <a:pt x="9600" y="3857"/>
                    </a:lnTo>
                    <a:lnTo>
                      <a:pt x="9600" y="3086"/>
                    </a:lnTo>
                    <a:lnTo>
                      <a:pt x="8400" y="2314"/>
                    </a:lnTo>
                    <a:lnTo>
                      <a:pt x="7200" y="1543"/>
                    </a:lnTo>
                    <a:lnTo>
                      <a:pt x="6000" y="771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0" y="231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438" name="Shape 1438"/>
              <p:cNvSpPr/>
              <p:nvPr/>
            </p:nvSpPr>
            <p:spPr>
              <a:xfrm>
                <a:off x="1557337" y="466725"/>
                <a:ext cx="28576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" y="0"/>
                    </a:moveTo>
                    <a:lnTo>
                      <a:pt x="1200" y="0"/>
                    </a:lnTo>
                    <a:lnTo>
                      <a:pt x="1200" y="0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1728"/>
                    </a:lnTo>
                    <a:lnTo>
                      <a:pt x="0" y="1728"/>
                    </a:lnTo>
                    <a:lnTo>
                      <a:pt x="0" y="1728"/>
                    </a:lnTo>
                    <a:lnTo>
                      <a:pt x="0" y="2592"/>
                    </a:lnTo>
                    <a:lnTo>
                      <a:pt x="0" y="2592"/>
                    </a:lnTo>
                    <a:lnTo>
                      <a:pt x="0" y="3456"/>
                    </a:lnTo>
                    <a:lnTo>
                      <a:pt x="0" y="3456"/>
                    </a:lnTo>
                    <a:lnTo>
                      <a:pt x="0" y="4320"/>
                    </a:lnTo>
                    <a:lnTo>
                      <a:pt x="0" y="4320"/>
                    </a:lnTo>
                    <a:lnTo>
                      <a:pt x="1200" y="5184"/>
                    </a:lnTo>
                    <a:lnTo>
                      <a:pt x="1200" y="6048"/>
                    </a:lnTo>
                    <a:lnTo>
                      <a:pt x="1200" y="6912"/>
                    </a:lnTo>
                    <a:lnTo>
                      <a:pt x="1200" y="7776"/>
                    </a:lnTo>
                    <a:lnTo>
                      <a:pt x="2400" y="7776"/>
                    </a:lnTo>
                    <a:lnTo>
                      <a:pt x="2400" y="8640"/>
                    </a:lnTo>
                    <a:lnTo>
                      <a:pt x="3600" y="9504"/>
                    </a:lnTo>
                    <a:lnTo>
                      <a:pt x="3600" y="10368"/>
                    </a:lnTo>
                    <a:lnTo>
                      <a:pt x="4800" y="11232"/>
                    </a:lnTo>
                    <a:lnTo>
                      <a:pt x="4800" y="11232"/>
                    </a:lnTo>
                    <a:lnTo>
                      <a:pt x="6000" y="12096"/>
                    </a:lnTo>
                    <a:lnTo>
                      <a:pt x="6000" y="12960"/>
                    </a:lnTo>
                    <a:lnTo>
                      <a:pt x="7200" y="13824"/>
                    </a:lnTo>
                    <a:lnTo>
                      <a:pt x="8400" y="13824"/>
                    </a:lnTo>
                    <a:lnTo>
                      <a:pt x="9600" y="15552"/>
                    </a:lnTo>
                    <a:lnTo>
                      <a:pt x="12000" y="16416"/>
                    </a:lnTo>
                    <a:lnTo>
                      <a:pt x="13200" y="18144"/>
                    </a:lnTo>
                    <a:lnTo>
                      <a:pt x="15600" y="19008"/>
                    </a:lnTo>
                    <a:lnTo>
                      <a:pt x="16800" y="19872"/>
                    </a:lnTo>
                    <a:lnTo>
                      <a:pt x="18000" y="21600"/>
                    </a:lnTo>
                    <a:lnTo>
                      <a:pt x="21600" y="19008"/>
                    </a:lnTo>
                    <a:lnTo>
                      <a:pt x="20400" y="17280"/>
                    </a:lnTo>
                    <a:lnTo>
                      <a:pt x="19200" y="16416"/>
                    </a:lnTo>
                    <a:lnTo>
                      <a:pt x="16800" y="15552"/>
                    </a:lnTo>
                    <a:lnTo>
                      <a:pt x="15600" y="13824"/>
                    </a:lnTo>
                    <a:lnTo>
                      <a:pt x="13200" y="12960"/>
                    </a:lnTo>
                    <a:lnTo>
                      <a:pt x="12000" y="11232"/>
                    </a:lnTo>
                    <a:lnTo>
                      <a:pt x="10800" y="11232"/>
                    </a:lnTo>
                    <a:lnTo>
                      <a:pt x="10800" y="10368"/>
                    </a:lnTo>
                    <a:lnTo>
                      <a:pt x="9600" y="9504"/>
                    </a:lnTo>
                    <a:lnTo>
                      <a:pt x="9600" y="9504"/>
                    </a:lnTo>
                    <a:lnTo>
                      <a:pt x="8400" y="8640"/>
                    </a:lnTo>
                    <a:lnTo>
                      <a:pt x="8400" y="7776"/>
                    </a:lnTo>
                    <a:lnTo>
                      <a:pt x="7200" y="7776"/>
                    </a:lnTo>
                    <a:lnTo>
                      <a:pt x="7200" y="6912"/>
                    </a:lnTo>
                    <a:lnTo>
                      <a:pt x="6000" y="6048"/>
                    </a:lnTo>
                    <a:lnTo>
                      <a:pt x="6000" y="6048"/>
                    </a:lnTo>
                    <a:lnTo>
                      <a:pt x="6000" y="5184"/>
                    </a:lnTo>
                    <a:lnTo>
                      <a:pt x="6000" y="5184"/>
                    </a:lnTo>
                    <a:lnTo>
                      <a:pt x="6000" y="4320"/>
                    </a:lnTo>
                    <a:lnTo>
                      <a:pt x="4800" y="3456"/>
                    </a:lnTo>
                    <a:lnTo>
                      <a:pt x="4800" y="3456"/>
                    </a:lnTo>
                    <a:lnTo>
                      <a:pt x="4800" y="3456"/>
                    </a:lnTo>
                    <a:lnTo>
                      <a:pt x="4800" y="3456"/>
                    </a:lnTo>
                    <a:lnTo>
                      <a:pt x="4800" y="2592"/>
                    </a:lnTo>
                    <a:lnTo>
                      <a:pt x="4800" y="2592"/>
                    </a:lnTo>
                    <a:lnTo>
                      <a:pt x="4800" y="2592"/>
                    </a:lnTo>
                    <a:lnTo>
                      <a:pt x="4800" y="2592"/>
                    </a:lnTo>
                    <a:lnTo>
                      <a:pt x="4800" y="1728"/>
                    </a:lnTo>
                    <a:lnTo>
                      <a:pt x="4800" y="1728"/>
                    </a:lnTo>
                    <a:lnTo>
                      <a:pt x="4800" y="1728"/>
                    </a:lnTo>
                    <a:lnTo>
                      <a:pt x="6000" y="1728"/>
                    </a:lnTo>
                    <a:lnTo>
                      <a:pt x="6000" y="864"/>
                    </a:lnTo>
                    <a:lnTo>
                      <a:pt x="6000" y="864"/>
                    </a:lnTo>
                    <a:lnTo>
                      <a:pt x="12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439" name="Shape 1439"/>
              <p:cNvSpPr/>
              <p:nvPr/>
            </p:nvSpPr>
            <p:spPr>
              <a:xfrm>
                <a:off x="1558925" y="447675"/>
                <a:ext cx="44450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21600" y="0"/>
                    </a:lnTo>
                    <a:lnTo>
                      <a:pt x="20057" y="0"/>
                    </a:lnTo>
                    <a:lnTo>
                      <a:pt x="18514" y="0"/>
                    </a:lnTo>
                    <a:lnTo>
                      <a:pt x="16971" y="1662"/>
                    </a:lnTo>
                    <a:lnTo>
                      <a:pt x="15429" y="1662"/>
                    </a:lnTo>
                    <a:lnTo>
                      <a:pt x="13886" y="1662"/>
                    </a:lnTo>
                    <a:lnTo>
                      <a:pt x="11571" y="3323"/>
                    </a:lnTo>
                    <a:lnTo>
                      <a:pt x="10800" y="3323"/>
                    </a:lnTo>
                    <a:lnTo>
                      <a:pt x="10029" y="3323"/>
                    </a:lnTo>
                    <a:lnTo>
                      <a:pt x="9257" y="4985"/>
                    </a:lnTo>
                    <a:lnTo>
                      <a:pt x="8486" y="4985"/>
                    </a:lnTo>
                    <a:lnTo>
                      <a:pt x="7714" y="4985"/>
                    </a:lnTo>
                    <a:lnTo>
                      <a:pt x="6943" y="6646"/>
                    </a:lnTo>
                    <a:lnTo>
                      <a:pt x="6171" y="6646"/>
                    </a:lnTo>
                    <a:lnTo>
                      <a:pt x="6171" y="6646"/>
                    </a:lnTo>
                    <a:lnTo>
                      <a:pt x="5400" y="8308"/>
                    </a:lnTo>
                    <a:lnTo>
                      <a:pt x="4629" y="8308"/>
                    </a:lnTo>
                    <a:lnTo>
                      <a:pt x="3857" y="9969"/>
                    </a:lnTo>
                    <a:lnTo>
                      <a:pt x="3086" y="9969"/>
                    </a:lnTo>
                    <a:lnTo>
                      <a:pt x="2314" y="11631"/>
                    </a:lnTo>
                    <a:lnTo>
                      <a:pt x="2314" y="11631"/>
                    </a:lnTo>
                    <a:lnTo>
                      <a:pt x="1543" y="13292"/>
                    </a:lnTo>
                    <a:lnTo>
                      <a:pt x="1543" y="13292"/>
                    </a:lnTo>
                    <a:lnTo>
                      <a:pt x="1543" y="13292"/>
                    </a:lnTo>
                    <a:lnTo>
                      <a:pt x="1543" y="14954"/>
                    </a:lnTo>
                    <a:lnTo>
                      <a:pt x="771" y="14954"/>
                    </a:lnTo>
                    <a:lnTo>
                      <a:pt x="771" y="14954"/>
                    </a:lnTo>
                    <a:lnTo>
                      <a:pt x="771" y="16615"/>
                    </a:lnTo>
                    <a:lnTo>
                      <a:pt x="771" y="16615"/>
                    </a:lnTo>
                    <a:lnTo>
                      <a:pt x="0" y="18277"/>
                    </a:lnTo>
                    <a:lnTo>
                      <a:pt x="0" y="18277"/>
                    </a:lnTo>
                    <a:lnTo>
                      <a:pt x="0" y="18277"/>
                    </a:lnTo>
                    <a:lnTo>
                      <a:pt x="0" y="19938"/>
                    </a:lnTo>
                    <a:lnTo>
                      <a:pt x="3086" y="21600"/>
                    </a:lnTo>
                    <a:lnTo>
                      <a:pt x="3086" y="21600"/>
                    </a:lnTo>
                    <a:lnTo>
                      <a:pt x="3086" y="21600"/>
                    </a:lnTo>
                    <a:lnTo>
                      <a:pt x="3086" y="21600"/>
                    </a:lnTo>
                    <a:lnTo>
                      <a:pt x="3086" y="19938"/>
                    </a:lnTo>
                    <a:lnTo>
                      <a:pt x="3086" y="19938"/>
                    </a:lnTo>
                    <a:lnTo>
                      <a:pt x="3086" y="19938"/>
                    </a:lnTo>
                    <a:lnTo>
                      <a:pt x="3857" y="19938"/>
                    </a:lnTo>
                    <a:lnTo>
                      <a:pt x="3857" y="18277"/>
                    </a:lnTo>
                    <a:lnTo>
                      <a:pt x="3857" y="18277"/>
                    </a:lnTo>
                    <a:lnTo>
                      <a:pt x="3857" y="18277"/>
                    </a:lnTo>
                    <a:lnTo>
                      <a:pt x="3857" y="18277"/>
                    </a:lnTo>
                    <a:lnTo>
                      <a:pt x="4629" y="18277"/>
                    </a:lnTo>
                    <a:lnTo>
                      <a:pt x="4629" y="16615"/>
                    </a:lnTo>
                    <a:lnTo>
                      <a:pt x="5400" y="16615"/>
                    </a:lnTo>
                    <a:lnTo>
                      <a:pt x="5400" y="14954"/>
                    </a:lnTo>
                    <a:lnTo>
                      <a:pt x="6171" y="14954"/>
                    </a:lnTo>
                    <a:lnTo>
                      <a:pt x="6943" y="14954"/>
                    </a:lnTo>
                    <a:lnTo>
                      <a:pt x="6943" y="13292"/>
                    </a:lnTo>
                    <a:lnTo>
                      <a:pt x="7714" y="13292"/>
                    </a:lnTo>
                    <a:lnTo>
                      <a:pt x="8486" y="13292"/>
                    </a:lnTo>
                    <a:lnTo>
                      <a:pt x="9257" y="11631"/>
                    </a:lnTo>
                    <a:lnTo>
                      <a:pt x="10029" y="11631"/>
                    </a:lnTo>
                    <a:lnTo>
                      <a:pt x="10800" y="11631"/>
                    </a:lnTo>
                    <a:lnTo>
                      <a:pt x="10800" y="11631"/>
                    </a:lnTo>
                    <a:lnTo>
                      <a:pt x="11571" y="9969"/>
                    </a:lnTo>
                    <a:lnTo>
                      <a:pt x="12343" y="9969"/>
                    </a:lnTo>
                    <a:lnTo>
                      <a:pt x="13886" y="9969"/>
                    </a:lnTo>
                    <a:lnTo>
                      <a:pt x="15429" y="8308"/>
                    </a:lnTo>
                    <a:lnTo>
                      <a:pt x="16971" y="8308"/>
                    </a:lnTo>
                    <a:lnTo>
                      <a:pt x="18514" y="8308"/>
                    </a:lnTo>
                    <a:lnTo>
                      <a:pt x="20057" y="6646"/>
                    </a:lnTo>
                    <a:lnTo>
                      <a:pt x="21600" y="6646"/>
                    </a:lnTo>
                    <a:lnTo>
                      <a:pt x="21600" y="6646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440" name="Shape 1440"/>
              <p:cNvSpPr/>
              <p:nvPr/>
            </p:nvSpPr>
            <p:spPr>
              <a:xfrm>
                <a:off x="1603375" y="431800"/>
                <a:ext cx="46038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876" y="0"/>
                    </a:moveTo>
                    <a:lnTo>
                      <a:pt x="17876" y="0"/>
                    </a:lnTo>
                    <a:lnTo>
                      <a:pt x="17876" y="0"/>
                    </a:lnTo>
                    <a:lnTo>
                      <a:pt x="17876" y="1543"/>
                    </a:lnTo>
                    <a:lnTo>
                      <a:pt x="17876" y="1543"/>
                    </a:lnTo>
                    <a:lnTo>
                      <a:pt x="17876" y="1543"/>
                    </a:lnTo>
                    <a:lnTo>
                      <a:pt x="17876" y="1543"/>
                    </a:lnTo>
                    <a:lnTo>
                      <a:pt x="17876" y="3086"/>
                    </a:lnTo>
                    <a:lnTo>
                      <a:pt x="17131" y="3086"/>
                    </a:lnTo>
                    <a:lnTo>
                      <a:pt x="17131" y="3086"/>
                    </a:lnTo>
                    <a:lnTo>
                      <a:pt x="17131" y="3086"/>
                    </a:lnTo>
                    <a:lnTo>
                      <a:pt x="17131" y="4629"/>
                    </a:lnTo>
                    <a:lnTo>
                      <a:pt x="17131" y="4629"/>
                    </a:lnTo>
                    <a:lnTo>
                      <a:pt x="16386" y="4629"/>
                    </a:lnTo>
                    <a:lnTo>
                      <a:pt x="16386" y="4629"/>
                    </a:lnTo>
                    <a:lnTo>
                      <a:pt x="15641" y="6171"/>
                    </a:lnTo>
                    <a:lnTo>
                      <a:pt x="15641" y="6171"/>
                    </a:lnTo>
                    <a:lnTo>
                      <a:pt x="14897" y="7714"/>
                    </a:lnTo>
                    <a:lnTo>
                      <a:pt x="14152" y="7714"/>
                    </a:lnTo>
                    <a:lnTo>
                      <a:pt x="14152" y="7714"/>
                    </a:lnTo>
                    <a:lnTo>
                      <a:pt x="13407" y="9257"/>
                    </a:lnTo>
                    <a:lnTo>
                      <a:pt x="12662" y="9257"/>
                    </a:lnTo>
                    <a:lnTo>
                      <a:pt x="11917" y="9257"/>
                    </a:lnTo>
                    <a:lnTo>
                      <a:pt x="11172" y="9257"/>
                    </a:lnTo>
                    <a:lnTo>
                      <a:pt x="11172" y="10800"/>
                    </a:lnTo>
                    <a:lnTo>
                      <a:pt x="10428" y="10800"/>
                    </a:lnTo>
                    <a:lnTo>
                      <a:pt x="9683" y="10800"/>
                    </a:lnTo>
                    <a:lnTo>
                      <a:pt x="8938" y="10800"/>
                    </a:lnTo>
                    <a:lnTo>
                      <a:pt x="7448" y="12343"/>
                    </a:lnTo>
                    <a:lnTo>
                      <a:pt x="5959" y="12343"/>
                    </a:lnTo>
                    <a:lnTo>
                      <a:pt x="4469" y="13886"/>
                    </a:lnTo>
                    <a:lnTo>
                      <a:pt x="2979" y="13886"/>
                    </a:lnTo>
                    <a:lnTo>
                      <a:pt x="1490" y="13886"/>
                    </a:lnTo>
                    <a:lnTo>
                      <a:pt x="0" y="15429"/>
                    </a:lnTo>
                    <a:lnTo>
                      <a:pt x="0" y="21600"/>
                    </a:lnTo>
                    <a:lnTo>
                      <a:pt x="1490" y="20057"/>
                    </a:lnTo>
                    <a:lnTo>
                      <a:pt x="2979" y="20057"/>
                    </a:lnTo>
                    <a:lnTo>
                      <a:pt x="4469" y="20057"/>
                    </a:lnTo>
                    <a:lnTo>
                      <a:pt x="5959" y="18514"/>
                    </a:lnTo>
                    <a:lnTo>
                      <a:pt x="7448" y="18514"/>
                    </a:lnTo>
                    <a:lnTo>
                      <a:pt x="8938" y="18514"/>
                    </a:lnTo>
                    <a:lnTo>
                      <a:pt x="10428" y="16971"/>
                    </a:lnTo>
                    <a:lnTo>
                      <a:pt x="11172" y="16971"/>
                    </a:lnTo>
                    <a:lnTo>
                      <a:pt x="11917" y="16971"/>
                    </a:lnTo>
                    <a:lnTo>
                      <a:pt x="12662" y="16971"/>
                    </a:lnTo>
                    <a:lnTo>
                      <a:pt x="13407" y="15429"/>
                    </a:lnTo>
                    <a:lnTo>
                      <a:pt x="13407" y="15429"/>
                    </a:lnTo>
                    <a:lnTo>
                      <a:pt x="14897" y="15429"/>
                    </a:lnTo>
                    <a:lnTo>
                      <a:pt x="14897" y="13886"/>
                    </a:lnTo>
                    <a:lnTo>
                      <a:pt x="15641" y="13886"/>
                    </a:lnTo>
                    <a:lnTo>
                      <a:pt x="16386" y="12343"/>
                    </a:lnTo>
                    <a:lnTo>
                      <a:pt x="17131" y="12343"/>
                    </a:lnTo>
                    <a:lnTo>
                      <a:pt x="17876" y="10800"/>
                    </a:lnTo>
                    <a:lnTo>
                      <a:pt x="17876" y="10800"/>
                    </a:lnTo>
                    <a:lnTo>
                      <a:pt x="18621" y="9257"/>
                    </a:lnTo>
                    <a:lnTo>
                      <a:pt x="19366" y="9257"/>
                    </a:lnTo>
                    <a:lnTo>
                      <a:pt x="19366" y="9257"/>
                    </a:lnTo>
                    <a:lnTo>
                      <a:pt x="19366" y="7714"/>
                    </a:lnTo>
                    <a:lnTo>
                      <a:pt x="20110" y="7714"/>
                    </a:lnTo>
                    <a:lnTo>
                      <a:pt x="20110" y="7714"/>
                    </a:lnTo>
                    <a:lnTo>
                      <a:pt x="20110" y="6171"/>
                    </a:lnTo>
                    <a:lnTo>
                      <a:pt x="20110" y="6171"/>
                    </a:lnTo>
                    <a:lnTo>
                      <a:pt x="20855" y="4629"/>
                    </a:lnTo>
                    <a:lnTo>
                      <a:pt x="20855" y="4629"/>
                    </a:lnTo>
                    <a:lnTo>
                      <a:pt x="20855" y="4629"/>
                    </a:lnTo>
                    <a:lnTo>
                      <a:pt x="20855" y="3086"/>
                    </a:lnTo>
                    <a:lnTo>
                      <a:pt x="21600" y="3086"/>
                    </a:lnTo>
                    <a:lnTo>
                      <a:pt x="21600" y="3086"/>
                    </a:lnTo>
                    <a:lnTo>
                      <a:pt x="1787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441" name="Shape 1441"/>
              <p:cNvSpPr/>
              <p:nvPr/>
            </p:nvSpPr>
            <p:spPr>
              <a:xfrm>
                <a:off x="1622425" y="390525"/>
                <a:ext cx="26988" cy="444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314"/>
                    </a:moveTo>
                    <a:lnTo>
                      <a:pt x="0" y="2314"/>
                    </a:lnTo>
                    <a:lnTo>
                      <a:pt x="1271" y="3086"/>
                    </a:lnTo>
                    <a:lnTo>
                      <a:pt x="3812" y="4629"/>
                    </a:lnTo>
                    <a:lnTo>
                      <a:pt x="5082" y="6171"/>
                    </a:lnTo>
                    <a:lnTo>
                      <a:pt x="7624" y="7714"/>
                    </a:lnTo>
                    <a:lnTo>
                      <a:pt x="8894" y="8486"/>
                    </a:lnTo>
                    <a:lnTo>
                      <a:pt x="10165" y="10029"/>
                    </a:lnTo>
                    <a:lnTo>
                      <a:pt x="11435" y="10800"/>
                    </a:lnTo>
                    <a:lnTo>
                      <a:pt x="11435" y="10800"/>
                    </a:lnTo>
                    <a:lnTo>
                      <a:pt x="12706" y="11571"/>
                    </a:lnTo>
                    <a:lnTo>
                      <a:pt x="12706" y="12343"/>
                    </a:lnTo>
                    <a:lnTo>
                      <a:pt x="13976" y="13114"/>
                    </a:lnTo>
                    <a:lnTo>
                      <a:pt x="13976" y="13114"/>
                    </a:lnTo>
                    <a:lnTo>
                      <a:pt x="13976" y="13886"/>
                    </a:lnTo>
                    <a:lnTo>
                      <a:pt x="15247" y="14657"/>
                    </a:lnTo>
                    <a:lnTo>
                      <a:pt x="15247" y="14657"/>
                    </a:lnTo>
                    <a:lnTo>
                      <a:pt x="15247" y="15429"/>
                    </a:lnTo>
                    <a:lnTo>
                      <a:pt x="15247" y="16200"/>
                    </a:lnTo>
                    <a:lnTo>
                      <a:pt x="16518" y="16200"/>
                    </a:lnTo>
                    <a:lnTo>
                      <a:pt x="16518" y="16971"/>
                    </a:lnTo>
                    <a:lnTo>
                      <a:pt x="16518" y="17743"/>
                    </a:lnTo>
                    <a:lnTo>
                      <a:pt x="16518" y="17743"/>
                    </a:lnTo>
                    <a:lnTo>
                      <a:pt x="16518" y="18514"/>
                    </a:lnTo>
                    <a:lnTo>
                      <a:pt x="16518" y="18514"/>
                    </a:lnTo>
                    <a:lnTo>
                      <a:pt x="16518" y="18514"/>
                    </a:lnTo>
                    <a:lnTo>
                      <a:pt x="16518" y="19286"/>
                    </a:lnTo>
                    <a:lnTo>
                      <a:pt x="16518" y="19286"/>
                    </a:lnTo>
                    <a:lnTo>
                      <a:pt x="16518" y="19286"/>
                    </a:lnTo>
                    <a:lnTo>
                      <a:pt x="16518" y="20057"/>
                    </a:lnTo>
                    <a:lnTo>
                      <a:pt x="16518" y="20057"/>
                    </a:lnTo>
                    <a:lnTo>
                      <a:pt x="15247" y="20057"/>
                    </a:lnTo>
                    <a:lnTo>
                      <a:pt x="21600" y="21600"/>
                    </a:lnTo>
                    <a:lnTo>
                      <a:pt x="21600" y="20829"/>
                    </a:lnTo>
                    <a:lnTo>
                      <a:pt x="21600" y="20829"/>
                    </a:lnTo>
                    <a:lnTo>
                      <a:pt x="21600" y="20057"/>
                    </a:lnTo>
                    <a:lnTo>
                      <a:pt x="21600" y="20057"/>
                    </a:lnTo>
                    <a:lnTo>
                      <a:pt x="21600" y="19286"/>
                    </a:lnTo>
                    <a:lnTo>
                      <a:pt x="21600" y="19286"/>
                    </a:lnTo>
                    <a:lnTo>
                      <a:pt x="21600" y="18514"/>
                    </a:lnTo>
                    <a:lnTo>
                      <a:pt x="21600" y="18514"/>
                    </a:lnTo>
                    <a:lnTo>
                      <a:pt x="21600" y="17743"/>
                    </a:lnTo>
                    <a:lnTo>
                      <a:pt x="21600" y="16971"/>
                    </a:lnTo>
                    <a:lnTo>
                      <a:pt x="21600" y="16200"/>
                    </a:lnTo>
                    <a:lnTo>
                      <a:pt x="21600" y="15429"/>
                    </a:lnTo>
                    <a:lnTo>
                      <a:pt x="21600" y="15429"/>
                    </a:lnTo>
                    <a:lnTo>
                      <a:pt x="20329" y="14657"/>
                    </a:lnTo>
                    <a:lnTo>
                      <a:pt x="20329" y="13886"/>
                    </a:lnTo>
                    <a:lnTo>
                      <a:pt x="20329" y="13114"/>
                    </a:lnTo>
                    <a:lnTo>
                      <a:pt x="19059" y="12343"/>
                    </a:lnTo>
                    <a:lnTo>
                      <a:pt x="19059" y="11571"/>
                    </a:lnTo>
                    <a:lnTo>
                      <a:pt x="17788" y="10800"/>
                    </a:lnTo>
                    <a:lnTo>
                      <a:pt x="17788" y="10800"/>
                    </a:lnTo>
                    <a:lnTo>
                      <a:pt x="16518" y="10029"/>
                    </a:lnTo>
                    <a:lnTo>
                      <a:pt x="16518" y="9257"/>
                    </a:lnTo>
                    <a:lnTo>
                      <a:pt x="15247" y="8486"/>
                    </a:lnTo>
                    <a:lnTo>
                      <a:pt x="13976" y="7714"/>
                    </a:lnTo>
                    <a:lnTo>
                      <a:pt x="12706" y="6943"/>
                    </a:lnTo>
                    <a:lnTo>
                      <a:pt x="11435" y="5400"/>
                    </a:lnTo>
                    <a:lnTo>
                      <a:pt x="10165" y="3857"/>
                    </a:lnTo>
                    <a:lnTo>
                      <a:pt x="7624" y="2314"/>
                    </a:lnTo>
                    <a:lnTo>
                      <a:pt x="6353" y="1543"/>
                    </a:lnTo>
                    <a:lnTo>
                      <a:pt x="3812" y="0"/>
                    </a:lnTo>
                    <a:lnTo>
                      <a:pt x="3812" y="0"/>
                    </a:lnTo>
                    <a:lnTo>
                      <a:pt x="0" y="231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442" name="Shape 1442"/>
              <p:cNvSpPr/>
              <p:nvPr/>
            </p:nvSpPr>
            <p:spPr>
              <a:xfrm>
                <a:off x="1600200" y="350837"/>
                <a:ext cx="26988" cy="444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771"/>
                    </a:lnTo>
                    <a:lnTo>
                      <a:pt x="0" y="771"/>
                    </a:lnTo>
                    <a:lnTo>
                      <a:pt x="0" y="1543"/>
                    </a:lnTo>
                    <a:lnTo>
                      <a:pt x="0" y="1543"/>
                    </a:lnTo>
                    <a:lnTo>
                      <a:pt x="0" y="1543"/>
                    </a:lnTo>
                    <a:lnTo>
                      <a:pt x="0" y="2314"/>
                    </a:lnTo>
                    <a:lnTo>
                      <a:pt x="0" y="2314"/>
                    </a:lnTo>
                    <a:lnTo>
                      <a:pt x="0" y="3086"/>
                    </a:lnTo>
                    <a:lnTo>
                      <a:pt x="0" y="3857"/>
                    </a:lnTo>
                    <a:lnTo>
                      <a:pt x="0" y="4629"/>
                    </a:lnTo>
                    <a:lnTo>
                      <a:pt x="0" y="5400"/>
                    </a:lnTo>
                    <a:lnTo>
                      <a:pt x="0" y="6171"/>
                    </a:lnTo>
                    <a:lnTo>
                      <a:pt x="0" y="6943"/>
                    </a:lnTo>
                    <a:lnTo>
                      <a:pt x="1271" y="7714"/>
                    </a:lnTo>
                    <a:lnTo>
                      <a:pt x="1271" y="7714"/>
                    </a:lnTo>
                    <a:lnTo>
                      <a:pt x="1271" y="8486"/>
                    </a:lnTo>
                    <a:lnTo>
                      <a:pt x="2541" y="9257"/>
                    </a:lnTo>
                    <a:lnTo>
                      <a:pt x="2541" y="10029"/>
                    </a:lnTo>
                    <a:lnTo>
                      <a:pt x="3812" y="10800"/>
                    </a:lnTo>
                    <a:lnTo>
                      <a:pt x="5082" y="11571"/>
                    </a:lnTo>
                    <a:lnTo>
                      <a:pt x="5082" y="11571"/>
                    </a:lnTo>
                    <a:lnTo>
                      <a:pt x="6353" y="12343"/>
                    </a:lnTo>
                    <a:lnTo>
                      <a:pt x="6353" y="13114"/>
                    </a:lnTo>
                    <a:lnTo>
                      <a:pt x="8894" y="14657"/>
                    </a:lnTo>
                    <a:lnTo>
                      <a:pt x="10165" y="16200"/>
                    </a:lnTo>
                    <a:lnTo>
                      <a:pt x="11435" y="16971"/>
                    </a:lnTo>
                    <a:lnTo>
                      <a:pt x="13976" y="18514"/>
                    </a:lnTo>
                    <a:lnTo>
                      <a:pt x="15247" y="20057"/>
                    </a:lnTo>
                    <a:lnTo>
                      <a:pt x="17788" y="21600"/>
                    </a:lnTo>
                    <a:lnTo>
                      <a:pt x="21600" y="19286"/>
                    </a:lnTo>
                    <a:lnTo>
                      <a:pt x="20329" y="17743"/>
                    </a:lnTo>
                    <a:lnTo>
                      <a:pt x="17788" y="16200"/>
                    </a:lnTo>
                    <a:lnTo>
                      <a:pt x="16518" y="15429"/>
                    </a:lnTo>
                    <a:lnTo>
                      <a:pt x="13976" y="13886"/>
                    </a:lnTo>
                    <a:lnTo>
                      <a:pt x="12706" y="12343"/>
                    </a:lnTo>
                    <a:lnTo>
                      <a:pt x="11435" y="11571"/>
                    </a:lnTo>
                    <a:lnTo>
                      <a:pt x="10165" y="10800"/>
                    </a:lnTo>
                    <a:lnTo>
                      <a:pt x="10165" y="10029"/>
                    </a:lnTo>
                    <a:lnTo>
                      <a:pt x="8894" y="9257"/>
                    </a:lnTo>
                    <a:lnTo>
                      <a:pt x="8894" y="9257"/>
                    </a:lnTo>
                    <a:lnTo>
                      <a:pt x="7624" y="8486"/>
                    </a:lnTo>
                    <a:lnTo>
                      <a:pt x="7624" y="7714"/>
                    </a:lnTo>
                    <a:lnTo>
                      <a:pt x="6353" y="6943"/>
                    </a:lnTo>
                    <a:lnTo>
                      <a:pt x="6353" y="6943"/>
                    </a:lnTo>
                    <a:lnTo>
                      <a:pt x="6353" y="6171"/>
                    </a:lnTo>
                    <a:lnTo>
                      <a:pt x="6353" y="5400"/>
                    </a:lnTo>
                    <a:lnTo>
                      <a:pt x="5082" y="5400"/>
                    </a:lnTo>
                    <a:lnTo>
                      <a:pt x="5082" y="4629"/>
                    </a:lnTo>
                    <a:lnTo>
                      <a:pt x="5082" y="3857"/>
                    </a:lnTo>
                    <a:lnTo>
                      <a:pt x="5082" y="3857"/>
                    </a:lnTo>
                    <a:lnTo>
                      <a:pt x="5082" y="3086"/>
                    </a:lnTo>
                    <a:lnTo>
                      <a:pt x="5082" y="2314"/>
                    </a:lnTo>
                    <a:lnTo>
                      <a:pt x="5082" y="2314"/>
                    </a:lnTo>
                    <a:lnTo>
                      <a:pt x="5082" y="2314"/>
                    </a:lnTo>
                    <a:lnTo>
                      <a:pt x="5082" y="2314"/>
                    </a:lnTo>
                    <a:lnTo>
                      <a:pt x="5082" y="1543"/>
                    </a:lnTo>
                    <a:lnTo>
                      <a:pt x="5082" y="1543"/>
                    </a:lnTo>
                    <a:lnTo>
                      <a:pt x="5082" y="1543"/>
                    </a:lnTo>
                    <a:lnTo>
                      <a:pt x="5082" y="1543"/>
                    </a:lnTo>
                    <a:lnTo>
                      <a:pt x="5082" y="771"/>
                    </a:lnTo>
                    <a:lnTo>
                      <a:pt x="5082" y="77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443" name="Shape 1443"/>
              <p:cNvSpPr/>
              <p:nvPr/>
            </p:nvSpPr>
            <p:spPr>
              <a:xfrm>
                <a:off x="1600200" y="330200"/>
                <a:ext cx="46038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21600" y="0"/>
                    </a:lnTo>
                    <a:lnTo>
                      <a:pt x="19366" y="1543"/>
                    </a:lnTo>
                    <a:lnTo>
                      <a:pt x="18621" y="1543"/>
                    </a:lnTo>
                    <a:lnTo>
                      <a:pt x="17131" y="1543"/>
                    </a:lnTo>
                    <a:lnTo>
                      <a:pt x="14897" y="3086"/>
                    </a:lnTo>
                    <a:lnTo>
                      <a:pt x="13407" y="3086"/>
                    </a:lnTo>
                    <a:lnTo>
                      <a:pt x="11917" y="3086"/>
                    </a:lnTo>
                    <a:lnTo>
                      <a:pt x="11172" y="4629"/>
                    </a:lnTo>
                    <a:lnTo>
                      <a:pt x="10428" y="4629"/>
                    </a:lnTo>
                    <a:lnTo>
                      <a:pt x="9683" y="4629"/>
                    </a:lnTo>
                    <a:lnTo>
                      <a:pt x="8938" y="6171"/>
                    </a:lnTo>
                    <a:lnTo>
                      <a:pt x="8193" y="6171"/>
                    </a:lnTo>
                    <a:lnTo>
                      <a:pt x="7448" y="6171"/>
                    </a:lnTo>
                    <a:lnTo>
                      <a:pt x="6703" y="7714"/>
                    </a:lnTo>
                    <a:lnTo>
                      <a:pt x="5959" y="7714"/>
                    </a:lnTo>
                    <a:lnTo>
                      <a:pt x="5214" y="9257"/>
                    </a:lnTo>
                    <a:lnTo>
                      <a:pt x="5214" y="9257"/>
                    </a:lnTo>
                    <a:lnTo>
                      <a:pt x="4469" y="9257"/>
                    </a:lnTo>
                    <a:lnTo>
                      <a:pt x="3724" y="10800"/>
                    </a:lnTo>
                    <a:lnTo>
                      <a:pt x="2979" y="12343"/>
                    </a:lnTo>
                    <a:lnTo>
                      <a:pt x="2979" y="12343"/>
                    </a:lnTo>
                    <a:lnTo>
                      <a:pt x="2234" y="12343"/>
                    </a:lnTo>
                    <a:lnTo>
                      <a:pt x="2234" y="13886"/>
                    </a:lnTo>
                    <a:lnTo>
                      <a:pt x="1490" y="13886"/>
                    </a:lnTo>
                    <a:lnTo>
                      <a:pt x="1490" y="13886"/>
                    </a:lnTo>
                    <a:lnTo>
                      <a:pt x="1490" y="15429"/>
                    </a:lnTo>
                    <a:lnTo>
                      <a:pt x="1490" y="15429"/>
                    </a:lnTo>
                    <a:lnTo>
                      <a:pt x="745" y="16971"/>
                    </a:lnTo>
                    <a:lnTo>
                      <a:pt x="745" y="16971"/>
                    </a:lnTo>
                    <a:lnTo>
                      <a:pt x="745" y="16971"/>
                    </a:lnTo>
                    <a:lnTo>
                      <a:pt x="745" y="18514"/>
                    </a:lnTo>
                    <a:lnTo>
                      <a:pt x="0" y="18514"/>
                    </a:lnTo>
                    <a:lnTo>
                      <a:pt x="0" y="20057"/>
                    </a:lnTo>
                    <a:lnTo>
                      <a:pt x="2979" y="21600"/>
                    </a:lnTo>
                    <a:lnTo>
                      <a:pt x="2979" y="21600"/>
                    </a:lnTo>
                    <a:lnTo>
                      <a:pt x="3724" y="21600"/>
                    </a:lnTo>
                    <a:lnTo>
                      <a:pt x="3724" y="20057"/>
                    </a:lnTo>
                    <a:lnTo>
                      <a:pt x="3724" y="20057"/>
                    </a:lnTo>
                    <a:lnTo>
                      <a:pt x="3724" y="20057"/>
                    </a:lnTo>
                    <a:lnTo>
                      <a:pt x="3724" y="20057"/>
                    </a:lnTo>
                    <a:lnTo>
                      <a:pt x="3724" y="20057"/>
                    </a:lnTo>
                    <a:lnTo>
                      <a:pt x="3724" y="18514"/>
                    </a:lnTo>
                    <a:lnTo>
                      <a:pt x="4469" y="18514"/>
                    </a:lnTo>
                    <a:lnTo>
                      <a:pt x="4469" y="18514"/>
                    </a:lnTo>
                    <a:lnTo>
                      <a:pt x="4469" y="16971"/>
                    </a:lnTo>
                    <a:lnTo>
                      <a:pt x="4469" y="16971"/>
                    </a:lnTo>
                    <a:lnTo>
                      <a:pt x="5214" y="16971"/>
                    </a:lnTo>
                    <a:lnTo>
                      <a:pt x="5214" y="15429"/>
                    </a:lnTo>
                    <a:lnTo>
                      <a:pt x="5959" y="15429"/>
                    </a:lnTo>
                    <a:lnTo>
                      <a:pt x="6703" y="15429"/>
                    </a:lnTo>
                    <a:lnTo>
                      <a:pt x="7448" y="13886"/>
                    </a:lnTo>
                    <a:lnTo>
                      <a:pt x="7448" y="13886"/>
                    </a:lnTo>
                    <a:lnTo>
                      <a:pt x="8193" y="13886"/>
                    </a:lnTo>
                    <a:lnTo>
                      <a:pt x="8938" y="12343"/>
                    </a:lnTo>
                    <a:lnTo>
                      <a:pt x="9683" y="12343"/>
                    </a:lnTo>
                    <a:lnTo>
                      <a:pt x="9683" y="12343"/>
                    </a:lnTo>
                    <a:lnTo>
                      <a:pt x="10428" y="10800"/>
                    </a:lnTo>
                    <a:lnTo>
                      <a:pt x="11172" y="10800"/>
                    </a:lnTo>
                    <a:lnTo>
                      <a:pt x="11917" y="10800"/>
                    </a:lnTo>
                    <a:lnTo>
                      <a:pt x="12662" y="10800"/>
                    </a:lnTo>
                    <a:lnTo>
                      <a:pt x="14152" y="9257"/>
                    </a:lnTo>
                    <a:lnTo>
                      <a:pt x="15641" y="9257"/>
                    </a:lnTo>
                    <a:lnTo>
                      <a:pt x="17131" y="7714"/>
                    </a:lnTo>
                    <a:lnTo>
                      <a:pt x="18621" y="7714"/>
                    </a:lnTo>
                    <a:lnTo>
                      <a:pt x="20110" y="7714"/>
                    </a:lnTo>
                    <a:lnTo>
                      <a:pt x="21600" y="6171"/>
                    </a:lnTo>
                    <a:lnTo>
                      <a:pt x="21600" y="6171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444" name="Shape 1444"/>
              <p:cNvSpPr/>
              <p:nvPr/>
            </p:nvSpPr>
            <p:spPr>
              <a:xfrm>
                <a:off x="1646237" y="315912"/>
                <a:ext cx="44451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514" y="0"/>
                    </a:moveTo>
                    <a:lnTo>
                      <a:pt x="18514" y="0"/>
                    </a:lnTo>
                    <a:lnTo>
                      <a:pt x="18514" y="0"/>
                    </a:lnTo>
                    <a:lnTo>
                      <a:pt x="18514" y="0"/>
                    </a:lnTo>
                    <a:lnTo>
                      <a:pt x="18514" y="0"/>
                    </a:lnTo>
                    <a:lnTo>
                      <a:pt x="18514" y="1662"/>
                    </a:lnTo>
                    <a:lnTo>
                      <a:pt x="18514" y="1662"/>
                    </a:lnTo>
                    <a:lnTo>
                      <a:pt x="17743" y="1662"/>
                    </a:lnTo>
                    <a:lnTo>
                      <a:pt x="17743" y="1662"/>
                    </a:lnTo>
                    <a:lnTo>
                      <a:pt x="17743" y="3323"/>
                    </a:lnTo>
                    <a:lnTo>
                      <a:pt x="17743" y="3323"/>
                    </a:lnTo>
                    <a:lnTo>
                      <a:pt x="17743" y="3323"/>
                    </a:lnTo>
                    <a:lnTo>
                      <a:pt x="17743" y="3323"/>
                    </a:lnTo>
                    <a:lnTo>
                      <a:pt x="16971" y="4985"/>
                    </a:lnTo>
                    <a:lnTo>
                      <a:pt x="16971" y="4985"/>
                    </a:lnTo>
                    <a:lnTo>
                      <a:pt x="16200" y="4985"/>
                    </a:lnTo>
                    <a:lnTo>
                      <a:pt x="15429" y="6646"/>
                    </a:lnTo>
                    <a:lnTo>
                      <a:pt x="15429" y="6646"/>
                    </a:lnTo>
                    <a:lnTo>
                      <a:pt x="14657" y="8308"/>
                    </a:lnTo>
                    <a:lnTo>
                      <a:pt x="13886" y="8308"/>
                    </a:lnTo>
                    <a:lnTo>
                      <a:pt x="13886" y="8308"/>
                    </a:lnTo>
                    <a:lnTo>
                      <a:pt x="13114" y="9969"/>
                    </a:lnTo>
                    <a:lnTo>
                      <a:pt x="12343" y="9969"/>
                    </a:lnTo>
                    <a:lnTo>
                      <a:pt x="11571" y="9969"/>
                    </a:lnTo>
                    <a:lnTo>
                      <a:pt x="10800" y="9969"/>
                    </a:lnTo>
                    <a:lnTo>
                      <a:pt x="10029" y="11631"/>
                    </a:lnTo>
                    <a:lnTo>
                      <a:pt x="9257" y="11631"/>
                    </a:lnTo>
                    <a:lnTo>
                      <a:pt x="8486" y="11631"/>
                    </a:lnTo>
                    <a:lnTo>
                      <a:pt x="6943" y="11631"/>
                    </a:lnTo>
                    <a:lnTo>
                      <a:pt x="5400" y="13292"/>
                    </a:lnTo>
                    <a:lnTo>
                      <a:pt x="3857" y="13292"/>
                    </a:lnTo>
                    <a:lnTo>
                      <a:pt x="2314" y="14954"/>
                    </a:lnTo>
                    <a:lnTo>
                      <a:pt x="771" y="14954"/>
                    </a:lnTo>
                    <a:lnTo>
                      <a:pt x="0" y="14954"/>
                    </a:lnTo>
                    <a:lnTo>
                      <a:pt x="0" y="21600"/>
                    </a:lnTo>
                    <a:lnTo>
                      <a:pt x="1543" y="21600"/>
                    </a:lnTo>
                    <a:lnTo>
                      <a:pt x="3086" y="21600"/>
                    </a:lnTo>
                    <a:lnTo>
                      <a:pt x="4629" y="19938"/>
                    </a:lnTo>
                    <a:lnTo>
                      <a:pt x="6171" y="19938"/>
                    </a:lnTo>
                    <a:lnTo>
                      <a:pt x="7714" y="19938"/>
                    </a:lnTo>
                    <a:lnTo>
                      <a:pt x="9257" y="18277"/>
                    </a:lnTo>
                    <a:lnTo>
                      <a:pt x="10029" y="18277"/>
                    </a:lnTo>
                    <a:lnTo>
                      <a:pt x="10800" y="18277"/>
                    </a:lnTo>
                    <a:lnTo>
                      <a:pt x="11571" y="16615"/>
                    </a:lnTo>
                    <a:lnTo>
                      <a:pt x="12343" y="16615"/>
                    </a:lnTo>
                    <a:lnTo>
                      <a:pt x="13114" y="16615"/>
                    </a:lnTo>
                    <a:lnTo>
                      <a:pt x="13886" y="16615"/>
                    </a:lnTo>
                    <a:lnTo>
                      <a:pt x="14657" y="14954"/>
                    </a:lnTo>
                    <a:lnTo>
                      <a:pt x="15429" y="14954"/>
                    </a:lnTo>
                    <a:lnTo>
                      <a:pt x="16200" y="13292"/>
                    </a:lnTo>
                    <a:lnTo>
                      <a:pt x="16971" y="13292"/>
                    </a:lnTo>
                    <a:lnTo>
                      <a:pt x="17743" y="11631"/>
                    </a:lnTo>
                    <a:lnTo>
                      <a:pt x="18514" y="11631"/>
                    </a:lnTo>
                    <a:lnTo>
                      <a:pt x="18514" y="9969"/>
                    </a:lnTo>
                    <a:lnTo>
                      <a:pt x="19286" y="9969"/>
                    </a:lnTo>
                    <a:lnTo>
                      <a:pt x="19286" y="8308"/>
                    </a:lnTo>
                    <a:lnTo>
                      <a:pt x="20057" y="8308"/>
                    </a:lnTo>
                    <a:lnTo>
                      <a:pt x="20057" y="8308"/>
                    </a:lnTo>
                    <a:lnTo>
                      <a:pt x="20057" y="6646"/>
                    </a:lnTo>
                    <a:lnTo>
                      <a:pt x="20829" y="6646"/>
                    </a:lnTo>
                    <a:lnTo>
                      <a:pt x="20829" y="6646"/>
                    </a:lnTo>
                    <a:lnTo>
                      <a:pt x="20829" y="4985"/>
                    </a:lnTo>
                    <a:lnTo>
                      <a:pt x="20829" y="4985"/>
                    </a:lnTo>
                    <a:lnTo>
                      <a:pt x="21600" y="4985"/>
                    </a:lnTo>
                    <a:lnTo>
                      <a:pt x="21600" y="3323"/>
                    </a:lnTo>
                    <a:lnTo>
                      <a:pt x="21600" y="3323"/>
                    </a:lnTo>
                    <a:lnTo>
                      <a:pt x="21600" y="1662"/>
                    </a:lnTo>
                    <a:lnTo>
                      <a:pt x="21600" y="1662"/>
                    </a:lnTo>
                    <a:lnTo>
                      <a:pt x="185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445" name="Shape 1445"/>
              <p:cNvSpPr/>
              <p:nvPr/>
            </p:nvSpPr>
            <p:spPr>
              <a:xfrm>
                <a:off x="1665287" y="273050"/>
                <a:ext cx="26988" cy="444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314"/>
                    </a:moveTo>
                    <a:lnTo>
                      <a:pt x="0" y="2314"/>
                    </a:lnTo>
                    <a:lnTo>
                      <a:pt x="1271" y="3086"/>
                    </a:lnTo>
                    <a:lnTo>
                      <a:pt x="2541" y="4629"/>
                    </a:lnTo>
                    <a:lnTo>
                      <a:pt x="3812" y="6171"/>
                    </a:lnTo>
                    <a:lnTo>
                      <a:pt x="6353" y="6943"/>
                    </a:lnTo>
                    <a:lnTo>
                      <a:pt x="7624" y="8486"/>
                    </a:lnTo>
                    <a:lnTo>
                      <a:pt x="8894" y="9257"/>
                    </a:lnTo>
                    <a:lnTo>
                      <a:pt x="10165" y="10029"/>
                    </a:lnTo>
                    <a:lnTo>
                      <a:pt x="10165" y="10800"/>
                    </a:lnTo>
                    <a:lnTo>
                      <a:pt x="11435" y="11571"/>
                    </a:lnTo>
                    <a:lnTo>
                      <a:pt x="11435" y="11571"/>
                    </a:lnTo>
                    <a:lnTo>
                      <a:pt x="12706" y="12343"/>
                    </a:lnTo>
                    <a:lnTo>
                      <a:pt x="12706" y="13114"/>
                    </a:lnTo>
                    <a:lnTo>
                      <a:pt x="13976" y="13886"/>
                    </a:lnTo>
                    <a:lnTo>
                      <a:pt x="13976" y="14657"/>
                    </a:lnTo>
                    <a:lnTo>
                      <a:pt x="13976" y="14657"/>
                    </a:lnTo>
                    <a:lnTo>
                      <a:pt x="15247" y="15429"/>
                    </a:lnTo>
                    <a:lnTo>
                      <a:pt x="15247" y="16200"/>
                    </a:lnTo>
                    <a:lnTo>
                      <a:pt x="15247" y="16971"/>
                    </a:lnTo>
                    <a:lnTo>
                      <a:pt x="15247" y="16971"/>
                    </a:lnTo>
                    <a:lnTo>
                      <a:pt x="16518" y="17743"/>
                    </a:lnTo>
                    <a:lnTo>
                      <a:pt x="16518" y="17743"/>
                    </a:lnTo>
                    <a:lnTo>
                      <a:pt x="16518" y="18514"/>
                    </a:lnTo>
                    <a:lnTo>
                      <a:pt x="16518" y="18514"/>
                    </a:lnTo>
                    <a:lnTo>
                      <a:pt x="16518" y="18514"/>
                    </a:lnTo>
                    <a:lnTo>
                      <a:pt x="16518" y="19286"/>
                    </a:lnTo>
                    <a:lnTo>
                      <a:pt x="16518" y="19286"/>
                    </a:lnTo>
                    <a:lnTo>
                      <a:pt x="16518" y="19286"/>
                    </a:lnTo>
                    <a:lnTo>
                      <a:pt x="16518" y="20057"/>
                    </a:lnTo>
                    <a:lnTo>
                      <a:pt x="15247" y="20057"/>
                    </a:lnTo>
                    <a:lnTo>
                      <a:pt x="15247" y="20057"/>
                    </a:lnTo>
                    <a:lnTo>
                      <a:pt x="15247" y="20057"/>
                    </a:lnTo>
                    <a:lnTo>
                      <a:pt x="15247" y="20829"/>
                    </a:lnTo>
                    <a:lnTo>
                      <a:pt x="20329" y="21600"/>
                    </a:lnTo>
                    <a:lnTo>
                      <a:pt x="21600" y="21600"/>
                    </a:lnTo>
                    <a:lnTo>
                      <a:pt x="21600" y="20829"/>
                    </a:lnTo>
                    <a:lnTo>
                      <a:pt x="21600" y="20829"/>
                    </a:lnTo>
                    <a:lnTo>
                      <a:pt x="21600" y="20057"/>
                    </a:lnTo>
                    <a:lnTo>
                      <a:pt x="21600" y="20057"/>
                    </a:lnTo>
                    <a:lnTo>
                      <a:pt x="21600" y="19286"/>
                    </a:lnTo>
                    <a:lnTo>
                      <a:pt x="21600" y="19286"/>
                    </a:lnTo>
                    <a:lnTo>
                      <a:pt x="21600" y="18514"/>
                    </a:lnTo>
                    <a:lnTo>
                      <a:pt x="21600" y="18514"/>
                    </a:lnTo>
                    <a:lnTo>
                      <a:pt x="21600" y="17743"/>
                    </a:lnTo>
                    <a:lnTo>
                      <a:pt x="21600" y="17743"/>
                    </a:lnTo>
                    <a:lnTo>
                      <a:pt x="21600" y="16971"/>
                    </a:lnTo>
                    <a:lnTo>
                      <a:pt x="21600" y="16200"/>
                    </a:lnTo>
                    <a:lnTo>
                      <a:pt x="20329" y="16200"/>
                    </a:lnTo>
                    <a:lnTo>
                      <a:pt x="20329" y="15429"/>
                    </a:lnTo>
                    <a:lnTo>
                      <a:pt x="20329" y="14657"/>
                    </a:lnTo>
                    <a:lnTo>
                      <a:pt x="19059" y="13886"/>
                    </a:lnTo>
                    <a:lnTo>
                      <a:pt x="19059" y="13114"/>
                    </a:lnTo>
                    <a:lnTo>
                      <a:pt x="17788" y="12343"/>
                    </a:lnTo>
                    <a:lnTo>
                      <a:pt x="17788" y="11571"/>
                    </a:lnTo>
                    <a:lnTo>
                      <a:pt x="16518" y="10800"/>
                    </a:lnTo>
                    <a:lnTo>
                      <a:pt x="16518" y="10029"/>
                    </a:lnTo>
                    <a:lnTo>
                      <a:pt x="15247" y="9257"/>
                    </a:lnTo>
                    <a:lnTo>
                      <a:pt x="15247" y="9257"/>
                    </a:lnTo>
                    <a:lnTo>
                      <a:pt x="13976" y="8486"/>
                    </a:lnTo>
                    <a:lnTo>
                      <a:pt x="13976" y="7714"/>
                    </a:lnTo>
                    <a:lnTo>
                      <a:pt x="11435" y="6171"/>
                    </a:lnTo>
                    <a:lnTo>
                      <a:pt x="10165" y="4629"/>
                    </a:lnTo>
                    <a:lnTo>
                      <a:pt x="8894" y="3857"/>
                    </a:lnTo>
                    <a:lnTo>
                      <a:pt x="6353" y="2314"/>
                    </a:lnTo>
                    <a:lnTo>
                      <a:pt x="5082" y="1543"/>
                    </a:lnTo>
                    <a:lnTo>
                      <a:pt x="3812" y="0"/>
                    </a:lnTo>
                    <a:lnTo>
                      <a:pt x="3812" y="0"/>
                    </a:lnTo>
                    <a:lnTo>
                      <a:pt x="0" y="231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446" name="Shape 1446"/>
              <p:cNvSpPr/>
              <p:nvPr/>
            </p:nvSpPr>
            <p:spPr>
              <a:xfrm>
                <a:off x="1639887" y="238125"/>
                <a:ext cx="3016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37" y="0"/>
                    </a:moveTo>
                    <a:lnTo>
                      <a:pt x="1137" y="0"/>
                    </a:lnTo>
                    <a:lnTo>
                      <a:pt x="1137" y="864"/>
                    </a:lnTo>
                    <a:lnTo>
                      <a:pt x="1137" y="864"/>
                    </a:lnTo>
                    <a:lnTo>
                      <a:pt x="0" y="1728"/>
                    </a:lnTo>
                    <a:lnTo>
                      <a:pt x="0" y="1728"/>
                    </a:lnTo>
                    <a:lnTo>
                      <a:pt x="0" y="2592"/>
                    </a:lnTo>
                    <a:lnTo>
                      <a:pt x="0" y="2592"/>
                    </a:lnTo>
                    <a:lnTo>
                      <a:pt x="0" y="3456"/>
                    </a:lnTo>
                    <a:lnTo>
                      <a:pt x="0" y="3456"/>
                    </a:lnTo>
                    <a:lnTo>
                      <a:pt x="0" y="4320"/>
                    </a:lnTo>
                    <a:lnTo>
                      <a:pt x="0" y="4320"/>
                    </a:lnTo>
                    <a:lnTo>
                      <a:pt x="0" y="4320"/>
                    </a:lnTo>
                    <a:lnTo>
                      <a:pt x="1137" y="5184"/>
                    </a:lnTo>
                    <a:lnTo>
                      <a:pt x="1137" y="6048"/>
                    </a:lnTo>
                    <a:lnTo>
                      <a:pt x="1137" y="6912"/>
                    </a:lnTo>
                    <a:lnTo>
                      <a:pt x="1137" y="6912"/>
                    </a:lnTo>
                    <a:lnTo>
                      <a:pt x="2274" y="7776"/>
                    </a:lnTo>
                    <a:lnTo>
                      <a:pt x="2274" y="8640"/>
                    </a:lnTo>
                    <a:lnTo>
                      <a:pt x="3411" y="9504"/>
                    </a:lnTo>
                    <a:lnTo>
                      <a:pt x="3411" y="10368"/>
                    </a:lnTo>
                    <a:lnTo>
                      <a:pt x="4547" y="10368"/>
                    </a:lnTo>
                    <a:lnTo>
                      <a:pt x="4547" y="11232"/>
                    </a:lnTo>
                    <a:lnTo>
                      <a:pt x="5684" y="12096"/>
                    </a:lnTo>
                    <a:lnTo>
                      <a:pt x="6821" y="12960"/>
                    </a:lnTo>
                    <a:lnTo>
                      <a:pt x="6821" y="12960"/>
                    </a:lnTo>
                    <a:lnTo>
                      <a:pt x="7958" y="13824"/>
                    </a:lnTo>
                    <a:lnTo>
                      <a:pt x="9095" y="14688"/>
                    </a:lnTo>
                    <a:lnTo>
                      <a:pt x="10232" y="15552"/>
                    </a:lnTo>
                    <a:lnTo>
                      <a:pt x="11368" y="17280"/>
                    </a:lnTo>
                    <a:lnTo>
                      <a:pt x="13642" y="18144"/>
                    </a:lnTo>
                    <a:lnTo>
                      <a:pt x="14779" y="19872"/>
                    </a:lnTo>
                    <a:lnTo>
                      <a:pt x="15916" y="20736"/>
                    </a:lnTo>
                    <a:lnTo>
                      <a:pt x="18189" y="21600"/>
                    </a:lnTo>
                    <a:lnTo>
                      <a:pt x="21600" y="19008"/>
                    </a:lnTo>
                    <a:lnTo>
                      <a:pt x="19326" y="18144"/>
                    </a:lnTo>
                    <a:lnTo>
                      <a:pt x="18189" y="16416"/>
                    </a:lnTo>
                    <a:lnTo>
                      <a:pt x="17053" y="15552"/>
                    </a:lnTo>
                    <a:lnTo>
                      <a:pt x="14779" y="14688"/>
                    </a:lnTo>
                    <a:lnTo>
                      <a:pt x="13642" y="12960"/>
                    </a:lnTo>
                    <a:lnTo>
                      <a:pt x="12505" y="12096"/>
                    </a:lnTo>
                    <a:lnTo>
                      <a:pt x="11368" y="11232"/>
                    </a:lnTo>
                    <a:lnTo>
                      <a:pt x="11368" y="11232"/>
                    </a:lnTo>
                    <a:lnTo>
                      <a:pt x="10232" y="10368"/>
                    </a:lnTo>
                    <a:lnTo>
                      <a:pt x="9095" y="9504"/>
                    </a:lnTo>
                    <a:lnTo>
                      <a:pt x="9095" y="9504"/>
                    </a:lnTo>
                    <a:lnTo>
                      <a:pt x="7958" y="8640"/>
                    </a:lnTo>
                    <a:lnTo>
                      <a:pt x="7958" y="7776"/>
                    </a:lnTo>
                    <a:lnTo>
                      <a:pt x="6821" y="6912"/>
                    </a:lnTo>
                    <a:lnTo>
                      <a:pt x="6821" y="6912"/>
                    </a:lnTo>
                    <a:lnTo>
                      <a:pt x="6821" y="6048"/>
                    </a:lnTo>
                    <a:lnTo>
                      <a:pt x="5684" y="6048"/>
                    </a:lnTo>
                    <a:lnTo>
                      <a:pt x="5684" y="5184"/>
                    </a:lnTo>
                    <a:lnTo>
                      <a:pt x="5684" y="4320"/>
                    </a:lnTo>
                    <a:lnTo>
                      <a:pt x="5684" y="4320"/>
                    </a:lnTo>
                    <a:lnTo>
                      <a:pt x="5684" y="4320"/>
                    </a:lnTo>
                    <a:lnTo>
                      <a:pt x="5684" y="3456"/>
                    </a:lnTo>
                    <a:lnTo>
                      <a:pt x="5684" y="3456"/>
                    </a:lnTo>
                    <a:lnTo>
                      <a:pt x="5684" y="3456"/>
                    </a:lnTo>
                    <a:lnTo>
                      <a:pt x="5684" y="3456"/>
                    </a:lnTo>
                    <a:lnTo>
                      <a:pt x="5684" y="2592"/>
                    </a:lnTo>
                    <a:lnTo>
                      <a:pt x="5684" y="2592"/>
                    </a:lnTo>
                    <a:lnTo>
                      <a:pt x="5684" y="2592"/>
                    </a:lnTo>
                    <a:lnTo>
                      <a:pt x="5684" y="2592"/>
                    </a:lnTo>
                    <a:lnTo>
                      <a:pt x="5684" y="1728"/>
                    </a:lnTo>
                    <a:lnTo>
                      <a:pt x="5684" y="1728"/>
                    </a:lnTo>
                    <a:lnTo>
                      <a:pt x="5684" y="1728"/>
                    </a:lnTo>
                    <a:lnTo>
                      <a:pt x="5684" y="1728"/>
                    </a:lnTo>
                    <a:lnTo>
                      <a:pt x="113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447" name="Shape 1447"/>
              <p:cNvSpPr/>
              <p:nvPr/>
            </p:nvSpPr>
            <p:spPr>
              <a:xfrm>
                <a:off x="1641475" y="219075"/>
                <a:ext cx="46038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855" y="0"/>
                    </a:moveTo>
                    <a:lnTo>
                      <a:pt x="20855" y="0"/>
                    </a:lnTo>
                    <a:lnTo>
                      <a:pt x="19366" y="0"/>
                    </a:lnTo>
                    <a:lnTo>
                      <a:pt x="17876" y="1543"/>
                    </a:lnTo>
                    <a:lnTo>
                      <a:pt x="16386" y="1543"/>
                    </a:lnTo>
                    <a:lnTo>
                      <a:pt x="14897" y="3086"/>
                    </a:lnTo>
                    <a:lnTo>
                      <a:pt x="13407" y="3086"/>
                    </a:lnTo>
                    <a:lnTo>
                      <a:pt x="11917" y="3086"/>
                    </a:lnTo>
                    <a:lnTo>
                      <a:pt x="11172" y="4629"/>
                    </a:lnTo>
                    <a:lnTo>
                      <a:pt x="10428" y="4629"/>
                    </a:lnTo>
                    <a:lnTo>
                      <a:pt x="9683" y="4629"/>
                    </a:lnTo>
                    <a:lnTo>
                      <a:pt x="8938" y="6171"/>
                    </a:lnTo>
                    <a:lnTo>
                      <a:pt x="8193" y="6171"/>
                    </a:lnTo>
                    <a:lnTo>
                      <a:pt x="7448" y="6171"/>
                    </a:lnTo>
                    <a:lnTo>
                      <a:pt x="6703" y="7714"/>
                    </a:lnTo>
                    <a:lnTo>
                      <a:pt x="5959" y="7714"/>
                    </a:lnTo>
                    <a:lnTo>
                      <a:pt x="5214" y="7714"/>
                    </a:lnTo>
                    <a:lnTo>
                      <a:pt x="4469" y="9257"/>
                    </a:lnTo>
                    <a:lnTo>
                      <a:pt x="3724" y="9257"/>
                    </a:lnTo>
                    <a:lnTo>
                      <a:pt x="3724" y="10800"/>
                    </a:lnTo>
                    <a:lnTo>
                      <a:pt x="2979" y="10800"/>
                    </a:lnTo>
                    <a:lnTo>
                      <a:pt x="2234" y="12343"/>
                    </a:lnTo>
                    <a:lnTo>
                      <a:pt x="2234" y="12343"/>
                    </a:lnTo>
                    <a:lnTo>
                      <a:pt x="1490" y="12343"/>
                    </a:lnTo>
                    <a:lnTo>
                      <a:pt x="1490" y="13886"/>
                    </a:lnTo>
                    <a:lnTo>
                      <a:pt x="1490" y="13886"/>
                    </a:lnTo>
                    <a:lnTo>
                      <a:pt x="1490" y="15429"/>
                    </a:lnTo>
                    <a:lnTo>
                      <a:pt x="745" y="15429"/>
                    </a:lnTo>
                    <a:lnTo>
                      <a:pt x="745" y="15429"/>
                    </a:lnTo>
                    <a:lnTo>
                      <a:pt x="745" y="16971"/>
                    </a:lnTo>
                    <a:lnTo>
                      <a:pt x="0" y="16971"/>
                    </a:lnTo>
                    <a:lnTo>
                      <a:pt x="0" y="18514"/>
                    </a:lnTo>
                    <a:lnTo>
                      <a:pt x="0" y="18514"/>
                    </a:lnTo>
                    <a:lnTo>
                      <a:pt x="0" y="18514"/>
                    </a:lnTo>
                    <a:lnTo>
                      <a:pt x="2979" y="21600"/>
                    </a:lnTo>
                    <a:lnTo>
                      <a:pt x="2979" y="21600"/>
                    </a:lnTo>
                    <a:lnTo>
                      <a:pt x="2979" y="20057"/>
                    </a:lnTo>
                    <a:lnTo>
                      <a:pt x="2979" y="20057"/>
                    </a:lnTo>
                    <a:lnTo>
                      <a:pt x="2979" y="20057"/>
                    </a:lnTo>
                    <a:lnTo>
                      <a:pt x="3724" y="20057"/>
                    </a:lnTo>
                    <a:lnTo>
                      <a:pt x="3724" y="18514"/>
                    </a:lnTo>
                    <a:lnTo>
                      <a:pt x="3724" y="18514"/>
                    </a:lnTo>
                    <a:lnTo>
                      <a:pt x="3724" y="18514"/>
                    </a:lnTo>
                    <a:lnTo>
                      <a:pt x="3724" y="18514"/>
                    </a:lnTo>
                    <a:lnTo>
                      <a:pt x="3724" y="18514"/>
                    </a:lnTo>
                    <a:lnTo>
                      <a:pt x="4469" y="16971"/>
                    </a:lnTo>
                    <a:lnTo>
                      <a:pt x="4469" y="16971"/>
                    </a:lnTo>
                    <a:lnTo>
                      <a:pt x="4469" y="16971"/>
                    </a:lnTo>
                    <a:lnTo>
                      <a:pt x="5214" y="15429"/>
                    </a:lnTo>
                    <a:lnTo>
                      <a:pt x="5959" y="15429"/>
                    </a:lnTo>
                    <a:lnTo>
                      <a:pt x="5959" y="15429"/>
                    </a:lnTo>
                    <a:lnTo>
                      <a:pt x="6703" y="13886"/>
                    </a:lnTo>
                    <a:lnTo>
                      <a:pt x="7448" y="13886"/>
                    </a:lnTo>
                    <a:lnTo>
                      <a:pt x="7448" y="12343"/>
                    </a:lnTo>
                    <a:lnTo>
                      <a:pt x="8193" y="12343"/>
                    </a:lnTo>
                    <a:lnTo>
                      <a:pt x="8938" y="12343"/>
                    </a:lnTo>
                    <a:lnTo>
                      <a:pt x="9683" y="12343"/>
                    </a:lnTo>
                    <a:lnTo>
                      <a:pt x="10428" y="10800"/>
                    </a:lnTo>
                    <a:lnTo>
                      <a:pt x="11172" y="10800"/>
                    </a:lnTo>
                    <a:lnTo>
                      <a:pt x="11917" y="10800"/>
                    </a:lnTo>
                    <a:lnTo>
                      <a:pt x="12662" y="10800"/>
                    </a:lnTo>
                    <a:lnTo>
                      <a:pt x="14152" y="9257"/>
                    </a:lnTo>
                    <a:lnTo>
                      <a:pt x="15641" y="9257"/>
                    </a:lnTo>
                    <a:lnTo>
                      <a:pt x="17131" y="7714"/>
                    </a:lnTo>
                    <a:lnTo>
                      <a:pt x="18621" y="7714"/>
                    </a:lnTo>
                    <a:lnTo>
                      <a:pt x="20110" y="7714"/>
                    </a:lnTo>
                    <a:lnTo>
                      <a:pt x="21600" y="6171"/>
                    </a:lnTo>
                    <a:lnTo>
                      <a:pt x="21600" y="6171"/>
                    </a:lnTo>
                    <a:lnTo>
                      <a:pt x="2085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448" name="Shape 1448"/>
              <p:cNvSpPr/>
              <p:nvPr/>
            </p:nvSpPr>
            <p:spPr>
              <a:xfrm>
                <a:off x="1685925" y="204787"/>
                <a:ext cx="46038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621" y="0"/>
                    </a:moveTo>
                    <a:lnTo>
                      <a:pt x="18621" y="0"/>
                    </a:lnTo>
                    <a:lnTo>
                      <a:pt x="18621" y="0"/>
                    </a:lnTo>
                    <a:lnTo>
                      <a:pt x="17876" y="0"/>
                    </a:lnTo>
                    <a:lnTo>
                      <a:pt x="17876" y="1662"/>
                    </a:lnTo>
                    <a:lnTo>
                      <a:pt x="17876" y="1662"/>
                    </a:lnTo>
                    <a:lnTo>
                      <a:pt x="17876" y="1662"/>
                    </a:lnTo>
                    <a:lnTo>
                      <a:pt x="17876" y="1662"/>
                    </a:lnTo>
                    <a:lnTo>
                      <a:pt x="17876" y="3323"/>
                    </a:lnTo>
                    <a:lnTo>
                      <a:pt x="17876" y="3323"/>
                    </a:lnTo>
                    <a:lnTo>
                      <a:pt x="17131" y="3323"/>
                    </a:lnTo>
                    <a:lnTo>
                      <a:pt x="17131" y="3323"/>
                    </a:lnTo>
                    <a:lnTo>
                      <a:pt x="17131" y="3323"/>
                    </a:lnTo>
                    <a:lnTo>
                      <a:pt x="17131" y="4985"/>
                    </a:lnTo>
                    <a:lnTo>
                      <a:pt x="16386" y="4985"/>
                    </a:lnTo>
                    <a:lnTo>
                      <a:pt x="16386" y="4985"/>
                    </a:lnTo>
                    <a:lnTo>
                      <a:pt x="15641" y="6646"/>
                    </a:lnTo>
                    <a:lnTo>
                      <a:pt x="14897" y="6646"/>
                    </a:lnTo>
                    <a:lnTo>
                      <a:pt x="14897" y="8308"/>
                    </a:lnTo>
                    <a:lnTo>
                      <a:pt x="14152" y="8308"/>
                    </a:lnTo>
                    <a:lnTo>
                      <a:pt x="13407" y="8308"/>
                    </a:lnTo>
                    <a:lnTo>
                      <a:pt x="12662" y="8308"/>
                    </a:lnTo>
                    <a:lnTo>
                      <a:pt x="12662" y="9969"/>
                    </a:lnTo>
                    <a:lnTo>
                      <a:pt x="11917" y="9969"/>
                    </a:lnTo>
                    <a:lnTo>
                      <a:pt x="11172" y="9969"/>
                    </a:lnTo>
                    <a:lnTo>
                      <a:pt x="10428" y="11631"/>
                    </a:lnTo>
                    <a:lnTo>
                      <a:pt x="9683" y="11631"/>
                    </a:lnTo>
                    <a:lnTo>
                      <a:pt x="8938" y="11631"/>
                    </a:lnTo>
                    <a:lnTo>
                      <a:pt x="7448" y="13292"/>
                    </a:lnTo>
                    <a:lnTo>
                      <a:pt x="5959" y="13292"/>
                    </a:lnTo>
                    <a:lnTo>
                      <a:pt x="4469" y="13292"/>
                    </a:lnTo>
                    <a:lnTo>
                      <a:pt x="2979" y="14954"/>
                    </a:lnTo>
                    <a:lnTo>
                      <a:pt x="1490" y="14954"/>
                    </a:lnTo>
                    <a:lnTo>
                      <a:pt x="0" y="14954"/>
                    </a:lnTo>
                    <a:lnTo>
                      <a:pt x="745" y="21600"/>
                    </a:lnTo>
                    <a:lnTo>
                      <a:pt x="2234" y="21600"/>
                    </a:lnTo>
                    <a:lnTo>
                      <a:pt x="3724" y="21600"/>
                    </a:lnTo>
                    <a:lnTo>
                      <a:pt x="5214" y="21600"/>
                    </a:lnTo>
                    <a:lnTo>
                      <a:pt x="6703" y="19938"/>
                    </a:lnTo>
                    <a:lnTo>
                      <a:pt x="8193" y="19938"/>
                    </a:lnTo>
                    <a:lnTo>
                      <a:pt x="9683" y="18277"/>
                    </a:lnTo>
                    <a:lnTo>
                      <a:pt x="10428" y="18277"/>
                    </a:lnTo>
                    <a:lnTo>
                      <a:pt x="11172" y="18277"/>
                    </a:lnTo>
                    <a:lnTo>
                      <a:pt x="11917" y="16615"/>
                    </a:lnTo>
                    <a:lnTo>
                      <a:pt x="12662" y="16615"/>
                    </a:lnTo>
                    <a:lnTo>
                      <a:pt x="13407" y="16615"/>
                    </a:lnTo>
                    <a:lnTo>
                      <a:pt x="14152" y="16615"/>
                    </a:lnTo>
                    <a:lnTo>
                      <a:pt x="14897" y="14954"/>
                    </a:lnTo>
                    <a:lnTo>
                      <a:pt x="15641" y="14954"/>
                    </a:lnTo>
                    <a:lnTo>
                      <a:pt x="15641" y="13292"/>
                    </a:lnTo>
                    <a:lnTo>
                      <a:pt x="16386" y="13292"/>
                    </a:lnTo>
                    <a:lnTo>
                      <a:pt x="17131" y="13292"/>
                    </a:lnTo>
                    <a:lnTo>
                      <a:pt x="17876" y="11631"/>
                    </a:lnTo>
                    <a:lnTo>
                      <a:pt x="18621" y="9969"/>
                    </a:lnTo>
                    <a:lnTo>
                      <a:pt x="18621" y="9969"/>
                    </a:lnTo>
                    <a:lnTo>
                      <a:pt x="19366" y="8308"/>
                    </a:lnTo>
                    <a:lnTo>
                      <a:pt x="19366" y="8308"/>
                    </a:lnTo>
                    <a:lnTo>
                      <a:pt x="19366" y="8308"/>
                    </a:lnTo>
                    <a:lnTo>
                      <a:pt x="20110" y="6646"/>
                    </a:lnTo>
                    <a:lnTo>
                      <a:pt x="20110" y="6646"/>
                    </a:lnTo>
                    <a:lnTo>
                      <a:pt x="20110" y="6646"/>
                    </a:lnTo>
                    <a:lnTo>
                      <a:pt x="20855" y="4985"/>
                    </a:lnTo>
                    <a:lnTo>
                      <a:pt x="20855" y="4985"/>
                    </a:lnTo>
                    <a:lnTo>
                      <a:pt x="20855" y="4985"/>
                    </a:lnTo>
                    <a:lnTo>
                      <a:pt x="20855" y="3323"/>
                    </a:lnTo>
                    <a:lnTo>
                      <a:pt x="21600" y="3323"/>
                    </a:lnTo>
                    <a:lnTo>
                      <a:pt x="21600" y="1662"/>
                    </a:lnTo>
                    <a:lnTo>
                      <a:pt x="21600" y="1662"/>
                    </a:lnTo>
                    <a:lnTo>
                      <a:pt x="1862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449" name="Shape 1449"/>
              <p:cNvSpPr/>
              <p:nvPr/>
            </p:nvSpPr>
            <p:spPr>
              <a:xfrm>
                <a:off x="1704975" y="163512"/>
                <a:ext cx="26988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600"/>
                    </a:moveTo>
                    <a:lnTo>
                      <a:pt x="0" y="1600"/>
                    </a:lnTo>
                    <a:lnTo>
                      <a:pt x="1271" y="3200"/>
                    </a:lnTo>
                    <a:lnTo>
                      <a:pt x="3812" y="4800"/>
                    </a:lnTo>
                    <a:lnTo>
                      <a:pt x="5082" y="5600"/>
                    </a:lnTo>
                    <a:lnTo>
                      <a:pt x="6353" y="7200"/>
                    </a:lnTo>
                    <a:lnTo>
                      <a:pt x="8894" y="8800"/>
                    </a:lnTo>
                    <a:lnTo>
                      <a:pt x="10165" y="9600"/>
                    </a:lnTo>
                    <a:lnTo>
                      <a:pt x="10165" y="10400"/>
                    </a:lnTo>
                    <a:lnTo>
                      <a:pt x="11435" y="11200"/>
                    </a:lnTo>
                    <a:lnTo>
                      <a:pt x="12706" y="12000"/>
                    </a:lnTo>
                    <a:lnTo>
                      <a:pt x="12706" y="12800"/>
                    </a:lnTo>
                    <a:lnTo>
                      <a:pt x="13976" y="12800"/>
                    </a:lnTo>
                    <a:lnTo>
                      <a:pt x="13976" y="13600"/>
                    </a:lnTo>
                    <a:lnTo>
                      <a:pt x="13976" y="14400"/>
                    </a:lnTo>
                    <a:lnTo>
                      <a:pt x="15247" y="14400"/>
                    </a:lnTo>
                    <a:lnTo>
                      <a:pt x="15247" y="15200"/>
                    </a:lnTo>
                    <a:lnTo>
                      <a:pt x="15247" y="16000"/>
                    </a:lnTo>
                    <a:lnTo>
                      <a:pt x="16518" y="16800"/>
                    </a:lnTo>
                    <a:lnTo>
                      <a:pt x="16518" y="16800"/>
                    </a:lnTo>
                    <a:lnTo>
                      <a:pt x="16518" y="17600"/>
                    </a:lnTo>
                    <a:lnTo>
                      <a:pt x="16518" y="17600"/>
                    </a:lnTo>
                    <a:lnTo>
                      <a:pt x="16518" y="18400"/>
                    </a:lnTo>
                    <a:lnTo>
                      <a:pt x="16518" y="18400"/>
                    </a:lnTo>
                    <a:lnTo>
                      <a:pt x="16518" y="18400"/>
                    </a:lnTo>
                    <a:lnTo>
                      <a:pt x="16518" y="18400"/>
                    </a:lnTo>
                    <a:lnTo>
                      <a:pt x="16518" y="19200"/>
                    </a:lnTo>
                    <a:lnTo>
                      <a:pt x="16518" y="19200"/>
                    </a:lnTo>
                    <a:lnTo>
                      <a:pt x="16518" y="19200"/>
                    </a:lnTo>
                    <a:lnTo>
                      <a:pt x="16518" y="20000"/>
                    </a:lnTo>
                    <a:lnTo>
                      <a:pt x="16518" y="20000"/>
                    </a:lnTo>
                    <a:lnTo>
                      <a:pt x="16518" y="20000"/>
                    </a:lnTo>
                    <a:lnTo>
                      <a:pt x="16518" y="20000"/>
                    </a:lnTo>
                    <a:lnTo>
                      <a:pt x="16518" y="208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20800"/>
                    </a:lnTo>
                    <a:lnTo>
                      <a:pt x="21600" y="20800"/>
                    </a:lnTo>
                    <a:lnTo>
                      <a:pt x="21600" y="20000"/>
                    </a:lnTo>
                    <a:lnTo>
                      <a:pt x="21600" y="20000"/>
                    </a:lnTo>
                    <a:lnTo>
                      <a:pt x="21600" y="19200"/>
                    </a:lnTo>
                    <a:lnTo>
                      <a:pt x="21600" y="19200"/>
                    </a:lnTo>
                    <a:lnTo>
                      <a:pt x="21600" y="19200"/>
                    </a:lnTo>
                    <a:lnTo>
                      <a:pt x="21600" y="18400"/>
                    </a:lnTo>
                    <a:lnTo>
                      <a:pt x="21600" y="18400"/>
                    </a:lnTo>
                    <a:lnTo>
                      <a:pt x="21600" y="17600"/>
                    </a:lnTo>
                    <a:lnTo>
                      <a:pt x="21600" y="17600"/>
                    </a:lnTo>
                    <a:lnTo>
                      <a:pt x="21600" y="16800"/>
                    </a:lnTo>
                    <a:lnTo>
                      <a:pt x="21600" y="16000"/>
                    </a:lnTo>
                    <a:lnTo>
                      <a:pt x="21600" y="15200"/>
                    </a:lnTo>
                    <a:lnTo>
                      <a:pt x="20329" y="14400"/>
                    </a:lnTo>
                    <a:lnTo>
                      <a:pt x="20329" y="13600"/>
                    </a:lnTo>
                    <a:lnTo>
                      <a:pt x="20329" y="13600"/>
                    </a:lnTo>
                    <a:lnTo>
                      <a:pt x="19059" y="12800"/>
                    </a:lnTo>
                    <a:lnTo>
                      <a:pt x="19059" y="12000"/>
                    </a:lnTo>
                    <a:lnTo>
                      <a:pt x="17788" y="11200"/>
                    </a:lnTo>
                    <a:lnTo>
                      <a:pt x="17788" y="10400"/>
                    </a:lnTo>
                    <a:lnTo>
                      <a:pt x="16518" y="9600"/>
                    </a:lnTo>
                    <a:lnTo>
                      <a:pt x="16518" y="9600"/>
                    </a:lnTo>
                    <a:lnTo>
                      <a:pt x="15247" y="8800"/>
                    </a:lnTo>
                    <a:lnTo>
                      <a:pt x="13976" y="8000"/>
                    </a:lnTo>
                    <a:lnTo>
                      <a:pt x="12706" y="6400"/>
                    </a:lnTo>
                    <a:lnTo>
                      <a:pt x="11435" y="5600"/>
                    </a:lnTo>
                    <a:lnTo>
                      <a:pt x="8894" y="4000"/>
                    </a:lnTo>
                    <a:lnTo>
                      <a:pt x="7624" y="2400"/>
                    </a:lnTo>
                    <a:lnTo>
                      <a:pt x="6353" y="800"/>
                    </a:lnTo>
                    <a:lnTo>
                      <a:pt x="3812" y="0"/>
                    </a:lnTo>
                    <a:lnTo>
                      <a:pt x="3812" y="0"/>
                    </a:lnTo>
                    <a:lnTo>
                      <a:pt x="0" y="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450" name="Shape 1450"/>
              <p:cNvSpPr/>
              <p:nvPr/>
            </p:nvSpPr>
            <p:spPr>
              <a:xfrm>
                <a:off x="1692275" y="127000"/>
                <a:ext cx="1746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927" y="0"/>
                    </a:moveTo>
                    <a:lnTo>
                      <a:pt x="3927" y="0"/>
                    </a:lnTo>
                    <a:lnTo>
                      <a:pt x="1964" y="864"/>
                    </a:lnTo>
                    <a:lnTo>
                      <a:pt x="1964" y="1728"/>
                    </a:lnTo>
                    <a:lnTo>
                      <a:pt x="1964" y="1728"/>
                    </a:lnTo>
                    <a:lnTo>
                      <a:pt x="1964" y="2592"/>
                    </a:lnTo>
                    <a:lnTo>
                      <a:pt x="1964" y="3456"/>
                    </a:lnTo>
                    <a:lnTo>
                      <a:pt x="1964" y="4320"/>
                    </a:lnTo>
                    <a:lnTo>
                      <a:pt x="0" y="4320"/>
                    </a:lnTo>
                    <a:lnTo>
                      <a:pt x="0" y="5184"/>
                    </a:lnTo>
                    <a:lnTo>
                      <a:pt x="0" y="6048"/>
                    </a:lnTo>
                    <a:lnTo>
                      <a:pt x="0" y="6912"/>
                    </a:lnTo>
                    <a:lnTo>
                      <a:pt x="0" y="6912"/>
                    </a:lnTo>
                    <a:lnTo>
                      <a:pt x="0" y="7776"/>
                    </a:lnTo>
                    <a:lnTo>
                      <a:pt x="1964" y="8640"/>
                    </a:lnTo>
                    <a:lnTo>
                      <a:pt x="1964" y="9504"/>
                    </a:lnTo>
                    <a:lnTo>
                      <a:pt x="1964" y="9504"/>
                    </a:lnTo>
                    <a:lnTo>
                      <a:pt x="1964" y="10368"/>
                    </a:lnTo>
                    <a:lnTo>
                      <a:pt x="1964" y="11232"/>
                    </a:lnTo>
                    <a:lnTo>
                      <a:pt x="1964" y="12096"/>
                    </a:lnTo>
                    <a:lnTo>
                      <a:pt x="3927" y="12096"/>
                    </a:lnTo>
                    <a:lnTo>
                      <a:pt x="3927" y="12960"/>
                    </a:lnTo>
                    <a:lnTo>
                      <a:pt x="3927" y="13824"/>
                    </a:lnTo>
                    <a:lnTo>
                      <a:pt x="5891" y="14688"/>
                    </a:lnTo>
                    <a:lnTo>
                      <a:pt x="5891" y="14688"/>
                    </a:lnTo>
                    <a:lnTo>
                      <a:pt x="5891" y="15552"/>
                    </a:lnTo>
                    <a:lnTo>
                      <a:pt x="7855" y="16416"/>
                    </a:lnTo>
                    <a:lnTo>
                      <a:pt x="7855" y="17280"/>
                    </a:lnTo>
                    <a:lnTo>
                      <a:pt x="9818" y="18144"/>
                    </a:lnTo>
                    <a:lnTo>
                      <a:pt x="9818" y="18144"/>
                    </a:lnTo>
                    <a:lnTo>
                      <a:pt x="13745" y="19872"/>
                    </a:lnTo>
                    <a:lnTo>
                      <a:pt x="15709" y="21600"/>
                    </a:lnTo>
                    <a:lnTo>
                      <a:pt x="21600" y="19872"/>
                    </a:lnTo>
                    <a:lnTo>
                      <a:pt x="19636" y="18144"/>
                    </a:lnTo>
                    <a:lnTo>
                      <a:pt x="17673" y="16416"/>
                    </a:lnTo>
                    <a:lnTo>
                      <a:pt x="17673" y="15552"/>
                    </a:lnTo>
                    <a:lnTo>
                      <a:pt x="15709" y="14688"/>
                    </a:lnTo>
                    <a:lnTo>
                      <a:pt x="15709" y="14688"/>
                    </a:lnTo>
                    <a:lnTo>
                      <a:pt x="13745" y="13824"/>
                    </a:lnTo>
                    <a:lnTo>
                      <a:pt x="13745" y="12960"/>
                    </a:lnTo>
                    <a:lnTo>
                      <a:pt x="13745" y="12960"/>
                    </a:lnTo>
                    <a:lnTo>
                      <a:pt x="11782" y="12096"/>
                    </a:lnTo>
                    <a:lnTo>
                      <a:pt x="11782" y="11232"/>
                    </a:lnTo>
                    <a:lnTo>
                      <a:pt x="11782" y="11232"/>
                    </a:lnTo>
                    <a:lnTo>
                      <a:pt x="9818" y="10368"/>
                    </a:lnTo>
                    <a:lnTo>
                      <a:pt x="9818" y="9504"/>
                    </a:lnTo>
                    <a:lnTo>
                      <a:pt x="9818" y="9504"/>
                    </a:lnTo>
                    <a:lnTo>
                      <a:pt x="9818" y="8640"/>
                    </a:lnTo>
                    <a:lnTo>
                      <a:pt x="9818" y="8640"/>
                    </a:lnTo>
                    <a:lnTo>
                      <a:pt x="9818" y="7776"/>
                    </a:lnTo>
                    <a:lnTo>
                      <a:pt x="9818" y="7776"/>
                    </a:lnTo>
                    <a:lnTo>
                      <a:pt x="9818" y="6912"/>
                    </a:lnTo>
                    <a:lnTo>
                      <a:pt x="9818" y="6912"/>
                    </a:lnTo>
                    <a:lnTo>
                      <a:pt x="9818" y="6048"/>
                    </a:lnTo>
                    <a:lnTo>
                      <a:pt x="9818" y="5184"/>
                    </a:lnTo>
                    <a:lnTo>
                      <a:pt x="9818" y="5184"/>
                    </a:lnTo>
                    <a:lnTo>
                      <a:pt x="9818" y="4320"/>
                    </a:lnTo>
                    <a:lnTo>
                      <a:pt x="9818" y="4320"/>
                    </a:lnTo>
                    <a:lnTo>
                      <a:pt x="9818" y="3456"/>
                    </a:lnTo>
                    <a:lnTo>
                      <a:pt x="9818" y="2592"/>
                    </a:lnTo>
                    <a:lnTo>
                      <a:pt x="9818" y="2592"/>
                    </a:lnTo>
                    <a:lnTo>
                      <a:pt x="9818" y="1728"/>
                    </a:lnTo>
                    <a:lnTo>
                      <a:pt x="11782" y="1728"/>
                    </a:lnTo>
                    <a:lnTo>
                      <a:pt x="11782" y="1728"/>
                    </a:lnTo>
                    <a:lnTo>
                      <a:pt x="392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451" name="Shape 1451"/>
              <p:cNvSpPr/>
              <p:nvPr/>
            </p:nvSpPr>
            <p:spPr>
              <a:xfrm>
                <a:off x="1695450" y="103187"/>
                <a:ext cx="33338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543" y="0"/>
                    </a:moveTo>
                    <a:lnTo>
                      <a:pt x="19543" y="0"/>
                    </a:lnTo>
                    <a:lnTo>
                      <a:pt x="18514" y="0"/>
                    </a:lnTo>
                    <a:lnTo>
                      <a:pt x="17486" y="1271"/>
                    </a:lnTo>
                    <a:lnTo>
                      <a:pt x="15429" y="2541"/>
                    </a:lnTo>
                    <a:lnTo>
                      <a:pt x="14400" y="3812"/>
                    </a:lnTo>
                    <a:lnTo>
                      <a:pt x="12343" y="3812"/>
                    </a:lnTo>
                    <a:lnTo>
                      <a:pt x="11314" y="5082"/>
                    </a:lnTo>
                    <a:lnTo>
                      <a:pt x="9257" y="6353"/>
                    </a:lnTo>
                    <a:lnTo>
                      <a:pt x="8229" y="7624"/>
                    </a:lnTo>
                    <a:lnTo>
                      <a:pt x="7200" y="7624"/>
                    </a:lnTo>
                    <a:lnTo>
                      <a:pt x="7200" y="7624"/>
                    </a:lnTo>
                    <a:lnTo>
                      <a:pt x="6171" y="8894"/>
                    </a:lnTo>
                    <a:lnTo>
                      <a:pt x="5143" y="8894"/>
                    </a:lnTo>
                    <a:lnTo>
                      <a:pt x="5143" y="10165"/>
                    </a:lnTo>
                    <a:lnTo>
                      <a:pt x="4114" y="10165"/>
                    </a:lnTo>
                    <a:lnTo>
                      <a:pt x="4114" y="11435"/>
                    </a:lnTo>
                    <a:lnTo>
                      <a:pt x="3086" y="11435"/>
                    </a:lnTo>
                    <a:lnTo>
                      <a:pt x="3086" y="12706"/>
                    </a:lnTo>
                    <a:lnTo>
                      <a:pt x="2057" y="13976"/>
                    </a:lnTo>
                    <a:lnTo>
                      <a:pt x="2057" y="13976"/>
                    </a:lnTo>
                    <a:lnTo>
                      <a:pt x="1029" y="15247"/>
                    </a:lnTo>
                    <a:lnTo>
                      <a:pt x="1029" y="16518"/>
                    </a:lnTo>
                    <a:lnTo>
                      <a:pt x="0" y="16518"/>
                    </a:lnTo>
                    <a:lnTo>
                      <a:pt x="0" y="17788"/>
                    </a:lnTo>
                    <a:lnTo>
                      <a:pt x="0" y="19059"/>
                    </a:lnTo>
                    <a:lnTo>
                      <a:pt x="4114" y="21600"/>
                    </a:lnTo>
                    <a:lnTo>
                      <a:pt x="4114" y="20329"/>
                    </a:lnTo>
                    <a:lnTo>
                      <a:pt x="4114" y="19059"/>
                    </a:lnTo>
                    <a:lnTo>
                      <a:pt x="5143" y="19059"/>
                    </a:lnTo>
                    <a:lnTo>
                      <a:pt x="5143" y="17788"/>
                    </a:lnTo>
                    <a:lnTo>
                      <a:pt x="5143" y="17788"/>
                    </a:lnTo>
                    <a:lnTo>
                      <a:pt x="6171" y="16518"/>
                    </a:lnTo>
                    <a:lnTo>
                      <a:pt x="6171" y="16518"/>
                    </a:lnTo>
                    <a:lnTo>
                      <a:pt x="6171" y="15247"/>
                    </a:lnTo>
                    <a:lnTo>
                      <a:pt x="7200" y="15247"/>
                    </a:lnTo>
                    <a:lnTo>
                      <a:pt x="7200" y="13976"/>
                    </a:lnTo>
                    <a:lnTo>
                      <a:pt x="8229" y="13976"/>
                    </a:lnTo>
                    <a:lnTo>
                      <a:pt x="8229" y="13976"/>
                    </a:lnTo>
                    <a:lnTo>
                      <a:pt x="8229" y="12706"/>
                    </a:lnTo>
                    <a:lnTo>
                      <a:pt x="9257" y="12706"/>
                    </a:lnTo>
                    <a:lnTo>
                      <a:pt x="10286" y="11435"/>
                    </a:lnTo>
                    <a:lnTo>
                      <a:pt x="10286" y="11435"/>
                    </a:lnTo>
                    <a:lnTo>
                      <a:pt x="11314" y="10165"/>
                    </a:lnTo>
                    <a:lnTo>
                      <a:pt x="13371" y="10165"/>
                    </a:lnTo>
                    <a:lnTo>
                      <a:pt x="14400" y="8894"/>
                    </a:lnTo>
                    <a:lnTo>
                      <a:pt x="15429" y="7624"/>
                    </a:lnTo>
                    <a:lnTo>
                      <a:pt x="17486" y="7624"/>
                    </a:lnTo>
                    <a:lnTo>
                      <a:pt x="18514" y="6353"/>
                    </a:lnTo>
                    <a:lnTo>
                      <a:pt x="20571" y="5082"/>
                    </a:lnTo>
                    <a:lnTo>
                      <a:pt x="21600" y="3812"/>
                    </a:lnTo>
                    <a:lnTo>
                      <a:pt x="21600" y="3812"/>
                    </a:lnTo>
                    <a:lnTo>
                      <a:pt x="195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452" name="Shape 1452"/>
              <p:cNvSpPr/>
              <p:nvPr/>
            </p:nvSpPr>
            <p:spPr>
              <a:xfrm>
                <a:off x="1725612" y="79375"/>
                <a:ext cx="23813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840" y="0"/>
                    </a:moveTo>
                    <a:lnTo>
                      <a:pt x="15840" y="0"/>
                    </a:lnTo>
                    <a:lnTo>
                      <a:pt x="14400" y="2400"/>
                    </a:lnTo>
                    <a:lnTo>
                      <a:pt x="12960" y="4800"/>
                    </a:lnTo>
                    <a:lnTo>
                      <a:pt x="12960" y="6000"/>
                    </a:lnTo>
                    <a:lnTo>
                      <a:pt x="12960" y="7200"/>
                    </a:lnTo>
                    <a:lnTo>
                      <a:pt x="11520" y="8400"/>
                    </a:lnTo>
                    <a:lnTo>
                      <a:pt x="11520" y="8400"/>
                    </a:lnTo>
                    <a:lnTo>
                      <a:pt x="11520" y="9600"/>
                    </a:lnTo>
                    <a:lnTo>
                      <a:pt x="11520" y="9600"/>
                    </a:lnTo>
                    <a:lnTo>
                      <a:pt x="10080" y="10800"/>
                    </a:lnTo>
                    <a:lnTo>
                      <a:pt x="10080" y="10800"/>
                    </a:lnTo>
                    <a:lnTo>
                      <a:pt x="10080" y="10800"/>
                    </a:lnTo>
                    <a:lnTo>
                      <a:pt x="10080" y="12000"/>
                    </a:lnTo>
                    <a:lnTo>
                      <a:pt x="8640" y="12000"/>
                    </a:lnTo>
                    <a:lnTo>
                      <a:pt x="8640" y="13200"/>
                    </a:lnTo>
                    <a:lnTo>
                      <a:pt x="7200" y="13200"/>
                    </a:lnTo>
                    <a:lnTo>
                      <a:pt x="7200" y="13200"/>
                    </a:lnTo>
                    <a:lnTo>
                      <a:pt x="7200" y="14400"/>
                    </a:lnTo>
                    <a:lnTo>
                      <a:pt x="5760" y="14400"/>
                    </a:lnTo>
                    <a:lnTo>
                      <a:pt x="5760" y="15600"/>
                    </a:lnTo>
                    <a:lnTo>
                      <a:pt x="4320" y="15600"/>
                    </a:lnTo>
                    <a:lnTo>
                      <a:pt x="2880" y="16800"/>
                    </a:lnTo>
                    <a:lnTo>
                      <a:pt x="2880" y="16800"/>
                    </a:lnTo>
                    <a:lnTo>
                      <a:pt x="1440" y="16800"/>
                    </a:lnTo>
                    <a:lnTo>
                      <a:pt x="0" y="18000"/>
                    </a:lnTo>
                    <a:lnTo>
                      <a:pt x="2880" y="21600"/>
                    </a:lnTo>
                    <a:lnTo>
                      <a:pt x="4320" y="21600"/>
                    </a:lnTo>
                    <a:lnTo>
                      <a:pt x="5760" y="20400"/>
                    </a:lnTo>
                    <a:lnTo>
                      <a:pt x="7200" y="20400"/>
                    </a:lnTo>
                    <a:lnTo>
                      <a:pt x="8640" y="20400"/>
                    </a:lnTo>
                    <a:lnTo>
                      <a:pt x="8640" y="19200"/>
                    </a:lnTo>
                    <a:lnTo>
                      <a:pt x="10080" y="19200"/>
                    </a:lnTo>
                    <a:lnTo>
                      <a:pt x="10080" y="18000"/>
                    </a:lnTo>
                    <a:lnTo>
                      <a:pt x="11520" y="18000"/>
                    </a:lnTo>
                    <a:lnTo>
                      <a:pt x="11520" y="16800"/>
                    </a:lnTo>
                    <a:lnTo>
                      <a:pt x="12960" y="16800"/>
                    </a:lnTo>
                    <a:lnTo>
                      <a:pt x="14400" y="15600"/>
                    </a:lnTo>
                    <a:lnTo>
                      <a:pt x="14400" y="14400"/>
                    </a:lnTo>
                    <a:lnTo>
                      <a:pt x="14400" y="14400"/>
                    </a:lnTo>
                    <a:lnTo>
                      <a:pt x="15840" y="13200"/>
                    </a:lnTo>
                    <a:lnTo>
                      <a:pt x="15840" y="13200"/>
                    </a:lnTo>
                    <a:lnTo>
                      <a:pt x="15840" y="12000"/>
                    </a:lnTo>
                    <a:lnTo>
                      <a:pt x="17280" y="12000"/>
                    </a:lnTo>
                    <a:lnTo>
                      <a:pt x="17280" y="10800"/>
                    </a:lnTo>
                    <a:lnTo>
                      <a:pt x="17280" y="10800"/>
                    </a:lnTo>
                    <a:lnTo>
                      <a:pt x="18720" y="9600"/>
                    </a:lnTo>
                    <a:lnTo>
                      <a:pt x="18720" y="8400"/>
                    </a:lnTo>
                    <a:lnTo>
                      <a:pt x="18720" y="7200"/>
                    </a:lnTo>
                    <a:lnTo>
                      <a:pt x="20160" y="4800"/>
                    </a:lnTo>
                    <a:lnTo>
                      <a:pt x="21600" y="2400"/>
                    </a:lnTo>
                    <a:lnTo>
                      <a:pt x="21600" y="2400"/>
                    </a:lnTo>
                    <a:lnTo>
                      <a:pt x="158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453" name="Shape 1453"/>
              <p:cNvSpPr/>
              <p:nvPr/>
            </p:nvSpPr>
            <p:spPr>
              <a:xfrm>
                <a:off x="1743075" y="31750"/>
                <a:ext cx="17463" cy="508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782" y="0"/>
                    </a:moveTo>
                    <a:lnTo>
                      <a:pt x="11782" y="1350"/>
                    </a:lnTo>
                    <a:lnTo>
                      <a:pt x="9818" y="2700"/>
                    </a:lnTo>
                    <a:lnTo>
                      <a:pt x="9818" y="3375"/>
                    </a:lnTo>
                    <a:lnTo>
                      <a:pt x="7855" y="4725"/>
                    </a:lnTo>
                    <a:lnTo>
                      <a:pt x="7855" y="5400"/>
                    </a:lnTo>
                    <a:lnTo>
                      <a:pt x="5891" y="6750"/>
                    </a:lnTo>
                    <a:lnTo>
                      <a:pt x="5891" y="7425"/>
                    </a:lnTo>
                    <a:lnTo>
                      <a:pt x="5891" y="8100"/>
                    </a:lnTo>
                    <a:lnTo>
                      <a:pt x="5891" y="8775"/>
                    </a:lnTo>
                    <a:lnTo>
                      <a:pt x="3927" y="9450"/>
                    </a:lnTo>
                    <a:lnTo>
                      <a:pt x="3927" y="10125"/>
                    </a:lnTo>
                    <a:lnTo>
                      <a:pt x="3927" y="10800"/>
                    </a:lnTo>
                    <a:lnTo>
                      <a:pt x="3927" y="12150"/>
                    </a:lnTo>
                    <a:lnTo>
                      <a:pt x="3927" y="12825"/>
                    </a:lnTo>
                    <a:lnTo>
                      <a:pt x="3927" y="14175"/>
                    </a:lnTo>
                    <a:lnTo>
                      <a:pt x="1964" y="14850"/>
                    </a:lnTo>
                    <a:lnTo>
                      <a:pt x="1964" y="15525"/>
                    </a:lnTo>
                    <a:lnTo>
                      <a:pt x="1964" y="16200"/>
                    </a:lnTo>
                    <a:lnTo>
                      <a:pt x="1964" y="16875"/>
                    </a:lnTo>
                    <a:lnTo>
                      <a:pt x="1964" y="17550"/>
                    </a:lnTo>
                    <a:lnTo>
                      <a:pt x="1964" y="17550"/>
                    </a:lnTo>
                    <a:lnTo>
                      <a:pt x="1964" y="18225"/>
                    </a:lnTo>
                    <a:lnTo>
                      <a:pt x="1964" y="18900"/>
                    </a:lnTo>
                    <a:lnTo>
                      <a:pt x="0" y="18900"/>
                    </a:lnTo>
                    <a:lnTo>
                      <a:pt x="0" y="19575"/>
                    </a:lnTo>
                    <a:lnTo>
                      <a:pt x="0" y="20250"/>
                    </a:lnTo>
                    <a:lnTo>
                      <a:pt x="7855" y="21600"/>
                    </a:lnTo>
                    <a:lnTo>
                      <a:pt x="7855" y="20250"/>
                    </a:lnTo>
                    <a:lnTo>
                      <a:pt x="7855" y="20250"/>
                    </a:lnTo>
                    <a:lnTo>
                      <a:pt x="9818" y="19575"/>
                    </a:lnTo>
                    <a:lnTo>
                      <a:pt x="9818" y="18900"/>
                    </a:lnTo>
                    <a:lnTo>
                      <a:pt x="9818" y="18225"/>
                    </a:lnTo>
                    <a:lnTo>
                      <a:pt x="9818" y="17550"/>
                    </a:lnTo>
                    <a:lnTo>
                      <a:pt x="9818" y="17550"/>
                    </a:lnTo>
                    <a:lnTo>
                      <a:pt x="9818" y="16875"/>
                    </a:lnTo>
                    <a:lnTo>
                      <a:pt x="11782" y="16200"/>
                    </a:lnTo>
                    <a:lnTo>
                      <a:pt x="11782" y="14850"/>
                    </a:lnTo>
                    <a:lnTo>
                      <a:pt x="11782" y="14175"/>
                    </a:lnTo>
                    <a:lnTo>
                      <a:pt x="11782" y="13500"/>
                    </a:lnTo>
                    <a:lnTo>
                      <a:pt x="11782" y="12150"/>
                    </a:lnTo>
                    <a:lnTo>
                      <a:pt x="11782" y="11475"/>
                    </a:lnTo>
                    <a:lnTo>
                      <a:pt x="11782" y="10800"/>
                    </a:lnTo>
                    <a:lnTo>
                      <a:pt x="13745" y="10125"/>
                    </a:lnTo>
                    <a:lnTo>
                      <a:pt x="13745" y="9450"/>
                    </a:lnTo>
                    <a:lnTo>
                      <a:pt x="13745" y="8775"/>
                    </a:lnTo>
                    <a:lnTo>
                      <a:pt x="13745" y="8100"/>
                    </a:lnTo>
                    <a:lnTo>
                      <a:pt x="15709" y="7425"/>
                    </a:lnTo>
                    <a:lnTo>
                      <a:pt x="15709" y="6075"/>
                    </a:lnTo>
                    <a:lnTo>
                      <a:pt x="15709" y="5400"/>
                    </a:lnTo>
                    <a:lnTo>
                      <a:pt x="17673" y="4050"/>
                    </a:lnTo>
                    <a:lnTo>
                      <a:pt x="17673" y="3375"/>
                    </a:lnTo>
                    <a:lnTo>
                      <a:pt x="19636" y="2025"/>
                    </a:lnTo>
                    <a:lnTo>
                      <a:pt x="21600" y="675"/>
                    </a:lnTo>
                    <a:lnTo>
                      <a:pt x="1178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454" name="Shape 1454"/>
              <p:cNvSpPr/>
              <p:nvPr/>
            </p:nvSpPr>
            <p:spPr>
              <a:xfrm>
                <a:off x="1717675" y="0"/>
                <a:ext cx="55563" cy="746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131" y="0"/>
                    </a:moveTo>
                    <a:lnTo>
                      <a:pt x="0" y="16085"/>
                    </a:lnTo>
                    <a:lnTo>
                      <a:pt x="0" y="16085"/>
                    </a:lnTo>
                    <a:lnTo>
                      <a:pt x="0" y="16085"/>
                    </a:lnTo>
                    <a:lnTo>
                      <a:pt x="617" y="16085"/>
                    </a:lnTo>
                    <a:lnTo>
                      <a:pt x="617" y="16085"/>
                    </a:lnTo>
                    <a:lnTo>
                      <a:pt x="617" y="16085"/>
                    </a:lnTo>
                    <a:lnTo>
                      <a:pt x="617" y="16085"/>
                    </a:lnTo>
                    <a:lnTo>
                      <a:pt x="617" y="16085"/>
                    </a:lnTo>
                    <a:lnTo>
                      <a:pt x="617" y="16085"/>
                    </a:lnTo>
                    <a:lnTo>
                      <a:pt x="617" y="16085"/>
                    </a:lnTo>
                    <a:lnTo>
                      <a:pt x="1234" y="16085"/>
                    </a:lnTo>
                    <a:lnTo>
                      <a:pt x="1234" y="16085"/>
                    </a:lnTo>
                    <a:lnTo>
                      <a:pt x="1234" y="16085"/>
                    </a:lnTo>
                    <a:lnTo>
                      <a:pt x="1234" y="16085"/>
                    </a:lnTo>
                    <a:lnTo>
                      <a:pt x="1234" y="16085"/>
                    </a:lnTo>
                    <a:lnTo>
                      <a:pt x="1851" y="16085"/>
                    </a:lnTo>
                    <a:lnTo>
                      <a:pt x="1851" y="16085"/>
                    </a:lnTo>
                    <a:lnTo>
                      <a:pt x="1851" y="16085"/>
                    </a:lnTo>
                    <a:lnTo>
                      <a:pt x="1851" y="16085"/>
                    </a:lnTo>
                    <a:lnTo>
                      <a:pt x="1851" y="16085"/>
                    </a:lnTo>
                    <a:lnTo>
                      <a:pt x="1851" y="16085"/>
                    </a:lnTo>
                    <a:lnTo>
                      <a:pt x="1851" y="16085"/>
                    </a:lnTo>
                    <a:lnTo>
                      <a:pt x="2469" y="16085"/>
                    </a:lnTo>
                    <a:lnTo>
                      <a:pt x="2469" y="16085"/>
                    </a:lnTo>
                    <a:lnTo>
                      <a:pt x="2469" y="16085"/>
                    </a:lnTo>
                    <a:lnTo>
                      <a:pt x="2469" y="16085"/>
                    </a:lnTo>
                    <a:lnTo>
                      <a:pt x="2469" y="16085"/>
                    </a:lnTo>
                    <a:lnTo>
                      <a:pt x="2469" y="16085"/>
                    </a:lnTo>
                    <a:lnTo>
                      <a:pt x="2469" y="16085"/>
                    </a:lnTo>
                    <a:lnTo>
                      <a:pt x="3086" y="16085"/>
                    </a:lnTo>
                    <a:lnTo>
                      <a:pt x="3086" y="16085"/>
                    </a:lnTo>
                    <a:lnTo>
                      <a:pt x="3086" y="16085"/>
                    </a:lnTo>
                    <a:lnTo>
                      <a:pt x="3086" y="15626"/>
                    </a:lnTo>
                    <a:lnTo>
                      <a:pt x="3086" y="15626"/>
                    </a:lnTo>
                    <a:lnTo>
                      <a:pt x="3086" y="15626"/>
                    </a:lnTo>
                    <a:lnTo>
                      <a:pt x="3703" y="15626"/>
                    </a:lnTo>
                    <a:lnTo>
                      <a:pt x="3703" y="15626"/>
                    </a:lnTo>
                    <a:lnTo>
                      <a:pt x="3703" y="15626"/>
                    </a:lnTo>
                    <a:lnTo>
                      <a:pt x="3703" y="15626"/>
                    </a:lnTo>
                    <a:lnTo>
                      <a:pt x="3703" y="15626"/>
                    </a:lnTo>
                    <a:lnTo>
                      <a:pt x="3703" y="15626"/>
                    </a:lnTo>
                    <a:lnTo>
                      <a:pt x="3703" y="15626"/>
                    </a:lnTo>
                    <a:lnTo>
                      <a:pt x="4320" y="15626"/>
                    </a:lnTo>
                    <a:lnTo>
                      <a:pt x="4320" y="15626"/>
                    </a:lnTo>
                    <a:lnTo>
                      <a:pt x="4320" y="15626"/>
                    </a:lnTo>
                    <a:lnTo>
                      <a:pt x="4320" y="15626"/>
                    </a:lnTo>
                    <a:lnTo>
                      <a:pt x="4320" y="15626"/>
                    </a:lnTo>
                    <a:lnTo>
                      <a:pt x="4320" y="15626"/>
                    </a:lnTo>
                    <a:lnTo>
                      <a:pt x="4320" y="15626"/>
                    </a:lnTo>
                    <a:lnTo>
                      <a:pt x="4937" y="15626"/>
                    </a:lnTo>
                    <a:lnTo>
                      <a:pt x="4937" y="15626"/>
                    </a:lnTo>
                    <a:lnTo>
                      <a:pt x="4937" y="15626"/>
                    </a:lnTo>
                    <a:lnTo>
                      <a:pt x="4937" y="15626"/>
                    </a:lnTo>
                    <a:lnTo>
                      <a:pt x="4937" y="16085"/>
                    </a:lnTo>
                    <a:lnTo>
                      <a:pt x="4937" y="16085"/>
                    </a:lnTo>
                    <a:lnTo>
                      <a:pt x="5554" y="16085"/>
                    </a:lnTo>
                    <a:lnTo>
                      <a:pt x="5554" y="16085"/>
                    </a:lnTo>
                    <a:lnTo>
                      <a:pt x="5554" y="16085"/>
                    </a:lnTo>
                    <a:lnTo>
                      <a:pt x="5554" y="16085"/>
                    </a:lnTo>
                    <a:lnTo>
                      <a:pt x="5554" y="16085"/>
                    </a:lnTo>
                    <a:lnTo>
                      <a:pt x="5554" y="16085"/>
                    </a:lnTo>
                    <a:lnTo>
                      <a:pt x="5554" y="16085"/>
                    </a:lnTo>
                    <a:lnTo>
                      <a:pt x="6171" y="16085"/>
                    </a:lnTo>
                    <a:lnTo>
                      <a:pt x="6171" y="16085"/>
                    </a:lnTo>
                    <a:lnTo>
                      <a:pt x="6171" y="16085"/>
                    </a:lnTo>
                    <a:lnTo>
                      <a:pt x="6171" y="16085"/>
                    </a:lnTo>
                    <a:lnTo>
                      <a:pt x="6171" y="16085"/>
                    </a:lnTo>
                    <a:lnTo>
                      <a:pt x="6171" y="16085"/>
                    </a:lnTo>
                    <a:lnTo>
                      <a:pt x="6171" y="16085"/>
                    </a:lnTo>
                    <a:lnTo>
                      <a:pt x="6789" y="16085"/>
                    </a:lnTo>
                    <a:lnTo>
                      <a:pt x="6789" y="16085"/>
                    </a:lnTo>
                    <a:lnTo>
                      <a:pt x="6789" y="16085"/>
                    </a:lnTo>
                    <a:lnTo>
                      <a:pt x="6789" y="16085"/>
                    </a:lnTo>
                    <a:lnTo>
                      <a:pt x="6789" y="16085"/>
                    </a:lnTo>
                    <a:lnTo>
                      <a:pt x="6789" y="16085"/>
                    </a:lnTo>
                    <a:lnTo>
                      <a:pt x="6789" y="16085"/>
                    </a:lnTo>
                    <a:lnTo>
                      <a:pt x="7406" y="16085"/>
                    </a:lnTo>
                    <a:lnTo>
                      <a:pt x="7406" y="16085"/>
                    </a:lnTo>
                    <a:lnTo>
                      <a:pt x="7406" y="16085"/>
                    </a:lnTo>
                    <a:lnTo>
                      <a:pt x="7406" y="16085"/>
                    </a:lnTo>
                    <a:lnTo>
                      <a:pt x="7406" y="16085"/>
                    </a:lnTo>
                    <a:lnTo>
                      <a:pt x="7406" y="16085"/>
                    </a:lnTo>
                    <a:lnTo>
                      <a:pt x="7406" y="16085"/>
                    </a:lnTo>
                    <a:lnTo>
                      <a:pt x="8023" y="16085"/>
                    </a:lnTo>
                    <a:lnTo>
                      <a:pt x="8023" y="16085"/>
                    </a:lnTo>
                    <a:lnTo>
                      <a:pt x="8023" y="16085"/>
                    </a:lnTo>
                    <a:lnTo>
                      <a:pt x="8023" y="16085"/>
                    </a:lnTo>
                    <a:lnTo>
                      <a:pt x="8023" y="16085"/>
                    </a:lnTo>
                    <a:lnTo>
                      <a:pt x="8023" y="16085"/>
                    </a:lnTo>
                    <a:lnTo>
                      <a:pt x="8023" y="16085"/>
                    </a:lnTo>
                    <a:lnTo>
                      <a:pt x="8640" y="16085"/>
                    </a:lnTo>
                    <a:lnTo>
                      <a:pt x="8640" y="16085"/>
                    </a:lnTo>
                    <a:lnTo>
                      <a:pt x="8640" y="16085"/>
                    </a:lnTo>
                    <a:lnTo>
                      <a:pt x="8640" y="16085"/>
                    </a:lnTo>
                    <a:lnTo>
                      <a:pt x="8640" y="16085"/>
                    </a:lnTo>
                    <a:lnTo>
                      <a:pt x="8640" y="16085"/>
                    </a:lnTo>
                    <a:lnTo>
                      <a:pt x="9257" y="16085"/>
                    </a:lnTo>
                    <a:lnTo>
                      <a:pt x="9257" y="16085"/>
                    </a:lnTo>
                    <a:lnTo>
                      <a:pt x="9257" y="16085"/>
                    </a:lnTo>
                    <a:lnTo>
                      <a:pt x="9257" y="16085"/>
                    </a:lnTo>
                    <a:lnTo>
                      <a:pt x="9257" y="16085"/>
                    </a:lnTo>
                    <a:lnTo>
                      <a:pt x="9257" y="16085"/>
                    </a:lnTo>
                    <a:lnTo>
                      <a:pt x="9257" y="16085"/>
                    </a:lnTo>
                    <a:lnTo>
                      <a:pt x="9874" y="16085"/>
                    </a:lnTo>
                    <a:lnTo>
                      <a:pt x="9874" y="16085"/>
                    </a:lnTo>
                    <a:lnTo>
                      <a:pt x="9874" y="16085"/>
                    </a:lnTo>
                    <a:lnTo>
                      <a:pt x="9874" y="16545"/>
                    </a:lnTo>
                    <a:lnTo>
                      <a:pt x="9874" y="16545"/>
                    </a:lnTo>
                    <a:lnTo>
                      <a:pt x="9874" y="16545"/>
                    </a:lnTo>
                    <a:lnTo>
                      <a:pt x="9874" y="16545"/>
                    </a:lnTo>
                    <a:lnTo>
                      <a:pt x="9874" y="16545"/>
                    </a:lnTo>
                    <a:lnTo>
                      <a:pt x="10491" y="16545"/>
                    </a:lnTo>
                    <a:lnTo>
                      <a:pt x="10491" y="16545"/>
                    </a:lnTo>
                    <a:lnTo>
                      <a:pt x="10491" y="16545"/>
                    </a:lnTo>
                    <a:lnTo>
                      <a:pt x="10491" y="16545"/>
                    </a:lnTo>
                    <a:lnTo>
                      <a:pt x="10491" y="16545"/>
                    </a:lnTo>
                    <a:lnTo>
                      <a:pt x="10491" y="16545"/>
                    </a:lnTo>
                    <a:lnTo>
                      <a:pt x="10491" y="16545"/>
                    </a:lnTo>
                    <a:lnTo>
                      <a:pt x="11109" y="16545"/>
                    </a:lnTo>
                    <a:lnTo>
                      <a:pt x="11109" y="16545"/>
                    </a:lnTo>
                    <a:lnTo>
                      <a:pt x="11109" y="16545"/>
                    </a:lnTo>
                    <a:lnTo>
                      <a:pt x="11109" y="16545"/>
                    </a:lnTo>
                    <a:lnTo>
                      <a:pt x="11109" y="16545"/>
                    </a:lnTo>
                    <a:lnTo>
                      <a:pt x="11109" y="16545"/>
                    </a:lnTo>
                    <a:lnTo>
                      <a:pt x="11109" y="16545"/>
                    </a:lnTo>
                    <a:lnTo>
                      <a:pt x="11109" y="16545"/>
                    </a:lnTo>
                    <a:lnTo>
                      <a:pt x="11726" y="16545"/>
                    </a:lnTo>
                    <a:lnTo>
                      <a:pt x="11726" y="16545"/>
                    </a:lnTo>
                    <a:lnTo>
                      <a:pt x="11726" y="16545"/>
                    </a:lnTo>
                    <a:lnTo>
                      <a:pt x="11726" y="16545"/>
                    </a:lnTo>
                    <a:lnTo>
                      <a:pt x="11726" y="16545"/>
                    </a:lnTo>
                    <a:lnTo>
                      <a:pt x="11726" y="17004"/>
                    </a:lnTo>
                    <a:lnTo>
                      <a:pt x="11726" y="17004"/>
                    </a:lnTo>
                    <a:lnTo>
                      <a:pt x="12343" y="17004"/>
                    </a:lnTo>
                    <a:lnTo>
                      <a:pt x="12343" y="17004"/>
                    </a:lnTo>
                    <a:lnTo>
                      <a:pt x="12343" y="17004"/>
                    </a:lnTo>
                    <a:lnTo>
                      <a:pt x="12343" y="17004"/>
                    </a:lnTo>
                    <a:lnTo>
                      <a:pt x="12343" y="17004"/>
                    </a:lnTo>
                    <a:lnTo>
                      <a:pt x="12343" y="17004"/>
                    </a:lnTo>
                    <a:lnTo>
                      <a:pt x="12343" y="17004"/>
                    </a:lnTo>
                    <a:lnTo>
                      <a:pt x="12960" y="17004"/>
                    </a:lnTo>
                    <a:lnTo>
                      <a:pt x="12960" y="17004"/>
                    </a:lnTo>
                    <a:lnTo>
                      <a:pt x="12960" y="17004"/>
                    </a:lnTo>
                    <a:lnTo>
                      <a:pt x="12960" y="17004"/>
                    </a:lnTo>
                    <a:lnTo>
                      <a:pt x="12960" y="17004"/>
                    </a:lnTo>
                    <a:lnTo>
                      <a:pt x="12960" y="17004"/>
                    </a:lnTo>
                    <a:lnTo>
                      <a:pt x="12960" y="17004"/>
                    </a:lnTo>
                    <a:lnTo>
                      <a:pt x="13577" y="17004"/>
                    </a:lnTo>
                    <a:lnTo>
                      <a:pt x="13577" y="17004"/>
                    </a:lnTo>
                    <a:lnTo>
                      <a:pt x="13577" y="17004"/>
                    </a:lnTo>
                    <a:lnTo>
                      <a:pt x="13577" y="17004"/>
                    </a:lnTo>
                    <a:lnTo>
                      <a:pt x="13577" y="17464"/>
                    </a:lnTo>
                    <a:lnTo>
                      <a:pt x="13577" y="17464"/>
                    </a:lnTo>
                    <a:lnTo>
                      <a:pt x="13577" y="17464"/>
                    </a:lnTo>
                    <a:lnTo>
                      <a:pt x="13577" y="17464"/>
                    </a:lnTo>
                    <a:lnTo>
                      <a:pt x="14194" y="17464"/>
                    </a:lnTo>
                    <a:lnTo>
                      <a:pt x="14194" y="17464"/>
                    </a:lnTo>
                    <a:lnTo>
                      <a:pt x="14194" y="17464"/>
                    </a:lnTo>
                    <a:lnTo>
                      <a:pt x="14194" y="17464"/>
                    </a:lnTo>
                    <a:lnTo>
                      <a:pt x="14194" y="17464"/>
                    </a:lnTo>
                    <a:lnTo>
                      <a:pt x="14194" y="17464"/>
                    </a:lnTo>
                    <a:lnTo>
                      <a:pt x="14194" y="17464"/>
                    </a:lnTo>
                    <a:lnTo>
                      <a:pt x="14194" y="17464"/>
                    </a:lnTo>
                    <a:lnTo>
                      <a:pt x="14811" y="17464"/>
                    </a:lnTo>
                    <a:lnTo>
                      <a:pt x="14811" y="17464"/>
                    </a:lnTo>
                    <a:lnTo>
                      <a:pt x="14811" y="17464"/>
                    </a:lnTo>
                    <a:lnTo>
                      <a:pt x="14811" y="17464"/>
                    </a:lnTo>
                    <a:lnTo>
                      <a:pt x="14811" y="17464"/>
                    </a:lnTo>
                    <a:lnTo>
                      <a:pt x="14811" y="17923"/>
                    </a:lnTo>
                    <a:lnTo>
                      <a:pt x="14811" y="17923"/>
                    </a:lnTo>
                    <a:lnTo>
                      <a:pt x="14811" y="17923"/>
                    </a:lnTo>
                    <a:lnTo>
                      <a:pt x="15429" y="17923"/>
                    </a:lnTo>
                    <a:lnTo>
                      <a:pt x="15429" y="17923"/>
                    </a:lnTo>
                    <a:lnTo>
                      <a:pt x="15429" y="17923"/>
                    </a:lnTo>
                    <a:lnTo>
                      <a:pt x="15429" y="17923"/>
                    </a:lnTo>
                    <a:lnTo>
                      <a:pt x="15429" y="17923"/>
                    </a:lnTo>
                    <a:lnTo>
                      <a:pt x="15429" y="17923"/>
                    </a:lnTo>
                    <a:lnTo>
                      <a:pt x="15429" y="17923"/>
                    </a:lnTo>
                    <a:lnTo>
                      <a:pt x="15429" y="17923"/>
                    </a:lnTo>
                    <a:lnTo>
                      <a:pt x="16046" y="17923"/>
                    </a:lnTo>
                    <a:lnTo>
                      <a:pt x="16046" y="18383"/>
                    </a:lnTo>
                    <a:lnTo>
                      <a:pt x="16046" y="18383"/>
                    </a:lnTo>
                    <a:lnTo>
                      <a:pt x="16046" y="18383"/>
                    </a:lnTo>
                    <a:lnTo>
                      <a:pt x="16046" y="18383"/>
                    </a:lnTo>
                    <a:lnTo>
                      <a:pt x="16046" y="18383"/>
                    </a:lnTo>
                    <a:lnTo>
                      <a:pt x="16046" y="18383"/>
                    </a:lnTo>
                    <a:lnTo>
                      <a:pt x="16663" y="18383"/>
                    </a:lnTo>
                    <a:lnTo>
                      <a:pt x="16663" y="18383"/>
                    </a:lnTo>
                    <a:lnTo>
                      <a:pt x="16663" y="18383"/>
                    </a:lnTo>
                    <a:lnTo>
                      <a:pt x="16663" y="18383"/>
                    </a:lnTo>
                    <a:lnTo>
                      <a:pt x="16663" y="18383"/>
                    </a:lnTo>
                    <a:lnTo>
                      <a:pt x="16663" y="18383"/>
                    </a:lnTo>
                    <a:lnTo>
                      <a:pt x="16663" y="18383"/>
                    </a:lnTo>
                    <a:lnTo>
                      <a:pt x="16663" y="18843"/>
                    </a:lnTo>
                    <a:lnTo>
                      <a:pt x="17280" y="18843"/>
                    </a:lnTo>
                    <a:lnTo>
                      <a:pt x="17280" y="18843"/>
                    </a:lnTo>
                    <a:lnTo>
                      <a:pt x="17280" y="18843"/>
                    </a:lnTo>
                    <a:lnTo>
                      <a:pt x="17280" y="18843"/>
                    </a:lnTo>
                    <a:lnTo>
                      <a:pt x="17280" y="18843"/>
                    </a:lnTo>
                    <a:lnTo>
                      <a:pt x="17280" y="18843"/>
                    </a:lnTo>
                    <a:lnTo>
                      <a:pt x="17280" y="18843"/>
                    </a:lnTo>
                    <a:lnTo>
                      <a:pt x="17280" y="18843"/>
                    </a:lnTo>
                    <a:lnTo>
                      <a:pt x="17280" y="18843"/>
                    </a:lnTo>
                    <a:lnTo>
                      <a:pt x="17897" y="18843"/>
                    </a:lnTo>
                    <a:lnTo>
                      <a:pt x="17897" y="18843"/>
                    </a:lnTo>
                    <a:lnTo>
                      <a:pt x="17897" y="18843"/>
                    </a:lnTo>
                    <a:lnTo>
                      <a:pt x="17897" y="19302"/>
                    </a:lnTo>
                    <a:lnTo>
                      <a:pt x="17897" y="19302"/>
                    </a:lnTo>
                    <a:lnTo>
                      <a:pt x="17897" y="19302"/>
                    </a:lnTo>
                    <a:lnTo>
                      <a:pt x="17897" y="19302"/>
                    </a:lnTo>
                    <a:lnTo>
                      <a:pt x="17897" y="19302"/>
                    </a:lnTo>
                    <a:lnTo>
                      <a:pt x="18514" y="19302"/>
                    </a:lnTo>
                    <a:lnTo>
                      <a:pt x="18514" y="19302"/>
                    </a:lnTo>
                    <a:lnTo>
                      <a:pt x="18514" y="19302"/>
                    </a:lnTo>
                    <a:lnTo>
                      <a:pt x="18514" y="19302"/>
                    </a:lnTo>
                    <a:lnTo>
                      <a:pt x="18514" y="19302"/>
                    </a:lnTo>
                    <a:lnTo>
                      <a:pt x="18514" y="19302"/>
                    </a:lnTo>
                    <a:lnTo>
                      <a:pt x="18514" y="19762"/>
                    </a:lnTo>
                    <a:lnTo>
                      <a:pt x="18514" y="19762"/>
                    </a:lnTo>
                    <a:lnTo>
                      <a:pt x="18514" y="19762"/>
                    </a:lnTo>
                    <a:lnTo>
                      <a:pt x="19131" y="19762"/>
                    </a:lnTo>
                    <a:lnTo>
                      <a:pt x="19131" y="19762"/>
                    </a:lnTo>
                    <a:lnTo>
                      <a:pt x="19131" y="19762"/>
                    </a:lnTo>
                    <a:lnTo>
                      <a:pt x="19131" y="19762"/>
                    </a:lnTo>
                    <a:lnTo>
                      <a:pt x="19131" y="19762"/>
                    </a:lnTo>
                    <a:lnTo>
                      <a:pt x="19131" y="19762"/>
                    </a:lnTo>
                    <a:lnTo>
                      <a:pt x="19131" y="19762"/>
                    </a:lnTo>
                    <a:lnTo>
                      <a:pt x="19131" y="19762"/>
                    </a:lnTo>
                    <a:lnTo>
                      <a:pt x="19131" y="20221"/>
                    </a:lnTo>
                    <a:lnTo>
                      <a:pt x="19749" y="20221"/>
                    </a:lnTo>
                    <a:lnTo>
                      <a:pt x="19749" y="20221"/>
                    </a:lnTo>
                    <a:lnTo>
                      <a:pt x="19749" y="20221"/>
                    </a:lnTo>
                    <a:lnTo>
                      <a:pt x="19749" y="20221"/>
                    </a:lnTo>
                    <a:lnTo>
                      <a:pt x="19749" y="20221"/>
                    </a:lnTo>
                    <a:lnTo>
                      <a:pt x="19749" y="20221"/>
                    </a:lnTo>
                    <a:lnTo>
                      <a:pt x="19749" y="20221"/>
                    </a:lnTo>
                    <a:lnTo>
                      <a:pt x="20366" y="20221"/>
                    </a:lnTo>
                    <a:lnTo>
                      <a:pt x="20366" y="20221"/>
                    </a:lnTo>
                    <a:lnTo>
                      <a:pt x="20366" y="20681"/>
                    </a:lnTo>
                    <a:lnTo>
                      <a:pt x="20366" y="20681"/>
                    </a:lnTo>
                    <a:lnTo>
                      <a:pt x="20366" y="20681"/>
                    </a:lnTo>
                    <a:lnTo>
                      <a:pt x="20366" y="20681"/>
                    </a:lnTo>
                    <a:lnTo>
                      <a:pt x="20366" y="20681"/>
                    </a:lnTo>
                    <a:lnTo>
                      <a:pt x="20366" y="20681"/>
                    </a:lnTo>
                    <a:lnTo>
                      <a:pt x="20366" y="20681"/>
                    </a:lnTo>
                    <a:lnTo>
                      <a:pt x="20983" y="20681"/>
                    </a:lnTo>
                    <a:lnTo>
                      <a:pt x="20983" y="21140"/>
                    </a:lnTo>
                    <a:lnTo>
                      <a:pt x="20983" y="21140"/>
                    </a:lnTo>
                    <a:lnTo>
                      <a:pt x="20983" y="21140"/>
                    </a:lnTo>
                    <a:lnTo>
                      <a:pt x="20983" y="21140"/>
                    </a:lnTo>
                    <a:lnTo>
                      <a:pt x="20983" y="21140"/>
                    </a:lnTo>
                    <a:lnTo>
                      <a:pt x="20983" y="21140"/>
                    </a:lnTo>
                    <a:lnTo>
                      <a:pt x="20983" y="21140"/>
                    </a:lnTo>
                    <a:lnTo>
                      <a:pt x="20983" y="21140"/>
                    </a:lnTo>
                    <a:lnTo>
                      <a:pt x="21600" y="21140"/>
                    </a:lnTo>
                    <a:lnTo>
                      <a:pt x="21600" y="2114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191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</p:grpSp>
        <p:sp>
          <p:nvSpPr>
            <p:cNvPr id="1456" name="Shape 1456"/>
            <p:cNvSpPr/>
            <p:nvPr/>
          </p:nvSpPr>
          <p:spPr>
            <a:xfrm>
              <a:off x="1192212" y="1028700"/>
              <a:ext cx="30163" cy="269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541"/>
                  </a:moveTo>
                  <a:lnTo>
                    <a:pt x="0" y="2541"/>
                  </a:lnTo>
                  <a:lnTo>
                    <a:pt x="1137" y="3812"/>
                  </a:lnTo>
                  <a:lnTo>
                    <a:pt x="1137" y="3812"/>
                  </a:lnTo>
                  <a:lnTo>
                    <a:pt x="2274" y="5082"/>
                  </a:lnTo>
                  <a:lnTo>
                    <a:pt x="2274" y="5082"/>
                  </a:lnTo>
                  <a:lnTo>
                    <a:pt x="2274" y="6353"/>
                  </a:lnTo>
                  <a:lnTo>
                    <a:pt x="3411" y="6353"/>
                  </a:lnTo>
                  <a:lnTo>
                    <a:pt x="3411" y="6353"/>
                  </a:lnTo>
                  <a:lnTo>
                    <a:pt x="4547" y="7624"/>
                  </a:lnTo>
                  <a:lnTo>
                    <a:pt x="5684" y="7624"/>
                  </a:lnTo>
                  <a:lnTo>
                    <a:pt x="5684" y="8894"/>
                  </a:lnTo>
                  <a:lnTo>
                    <a:pt x="6821" y="8894"/>
                  </a:lnTo>
                  <a:lnTo>
                    <a:pt x="7958" y="10165"/>
                  </a:lnTo>
                  <a:lnTo>
                    <a:pt x="7958" y="10165"/>
                  </a:lnTo>
                  <a:lnTo>
                    <a:pt x="9095" y="10165"/>
                  </a:lnTo>
                  <a:lnTo>
                    <a:pt x="9095" y="11435"/>
                  </a:lnTo>
                  <a:lnTo>
                    <a:pt x="10232" y="11435"/>
                  </a:lnTo>
                  <a:lnTo>
                    <a:pt x="10232" y="11435"/>
                  </a:lnTo>
                  <a:lnTo>
                    <a:pt x="10232" y="12706"/>
                  </a:lnTo>
                  <a:lnTo>
                    <a:pt x="11368" y="12706"/>
                  </a:lnTo>
                  <a:lnTo>
                    <a:pt x="12505" y="13976"/>
                  </a:lnTo>
                  <a:lnTo>
                    <a:pt x="12505" y="13976"/>
                  </a:lnTo>
                  <a:lnTo>
                    <a:pt x="13642" y="15247"/>
                  </a:lnTo>
                  <a:lnTo>
                    <a:pt x="13642" y="15247"/>
                  </a:lnTo>
                  <a:lnTo>
                    <a:pt x="14779" y="16518"/>
                  </a:lnTo>
                  <a:lnTo>
                    <a:pt x="15916" y="17788"/>
                  </a:lnTo>
                  <a:lnTo>
                    <a:pt x="15916" y="19059"/>
                  </a:lnTo>
                  <a:lnTo>
                    <a:pt x="17053" y="20329"/>
                  </a:lnTo>
                  <a:lnTo>
                    <a:pt x="18189" y="21600"/>
                  </a:lnTo>
                  <a:lnTo>
                    <a:pt x="21600" y="19059"/>
                  </a:lnTo>
                  <a:lnTo>
                    <a:pt x="20463" y="16518"/>
                  </a:lnTo>
                  <a:lnTo>
                    <a:pt x="20463" y="15247"/>
                  </a:lnTo>
                  <a:lnTo>
                    <a:pt x="19326" y="13976"/>
                  </a:lnTo>
                  <a:lnTo>
                    <a:pt x="18189" y="13976"/>
                  </a:lnTo>
                  <a:lnTo>
                    <a:pt x="17053" y="12706"/>
                  </a:lnTo>
                  <a:lnTo>
                    <a:pt x="17053" y="11435"/>
                  </a:lnTo>
                  <a:lnTo>
                    <a:pt x="15916" y="10165"/>
                  </a:lnTo>
                  <a:lnTo>
                    <a:pt x="15916" y="8894"/>
                  </a:lnTo>
                  <a:lnTo>
                    <a:pt x="14779" y="8894"/>
                  </a:lnTo>
                  <a:lnTo>
                    <a:pt x="13642" y="7624"/>
                  </a:lnTo>
                  <a:lnTo>
                    <a:pt x="13642" y="7624"/>
                  </a:lnTo>
                  <a:lnTo>
                    <a:pt x="12505" y="6353"/>
                  </a:lnTo>
                  <a:lnTo>
                    <a:pt x="12505" y="6353"/>
                  </a:lnTo>
                  <a:lnTo>
                    <a:pt x="11368" y="6353"/>
                  </a:lnTo>
                  <a:lnTo>
                    <a:pt x="10232" y="5082"/>
                  </a:lnTo>
                  <a:lnTo>
                    <a:pt x="10232" y="5082"/>
                  </a:lnTo>
                  <a:lnTo>
                    <a:pt x="9095" y="5082"/>
                  </a:lnTo>
                  <a:lnTo>
                    <a:pt x="7958" y="3812"/>
                  </a:lnTo>
                  <a:lnTo>
                    <a:pt x="7958" y="3812"/>
                  </a:lnTo>
                  <a:lnTo>
                    <a:pt x="6821" y="2541"/>
                  </a:lnTo>
                  <a:lnTo>
                    <a:pt x="6821" y="2541"/>
                  </a:lnTo>
                  <a:lnTo>
                    <a:pt x="6821" y="2541"/>
                  </a:lnTo>
                  <a:lnTo>
                    <a:pt x="5684" y="2541"/>
                  </a:lnTo>
                  <a:lnTo>
                    <a:pt x="5684" y="1271"/>
                  </a:lnTo>
                  <a:lnTo>
                    <a:pt x="5684" y="1271"/>
                  </a:lnTo>
                  <a:lnTo>
                    <a:pt x="5684" y="1271"/>
                  </a:lnTo>
                  <a:lnTo>
                    <a:pt x="4547" y="0"/>
                  </a:lnTo>
                  <a:lnTo>
                    <a:pt x="4547" y="0"/>
                  </a:lnTo>
                  <a:lnTo>
                    <a:pt x="4547" y="0"/>
                  </a:lnTo>
                  <a:lnTo>
                    <a:pt x="0" y="254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457" name="Shape 1457"/>
            <p:cNvSpPr/>
            <p:nvPr/>
          </p:nvSpPr>
          <p:spPr>
            <a:xfrm>
              <a:off x="1189037" y="1001712"/>
              <a:ext cx="9526" cy="301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200" y="0"/>
                  </a:moveTo>
                  <a:lnTo>
                    <a:pt x="7200" y="0"/>
                  </a:lnTo>
                  <a:lnTo>
                    <a:pt x="7200" y="1137"/>
                  </a:lnTo>
                  <a:lnTo>
                    <a:pt x="7200" y="2274"/>
                  </a:lnTo>
                  <a:lnTo>
                    <a:pt x="3600" y="4547"/>
                  </a:lnTo>
                  <a:lnTo>
                    <a:pt x="3600" y="5684"/>
                  </a:lnTo>
                  <a:lnTo>
                    <a:pt x="3600" y="6821"/>
                  </a:lnTo>
                  <a:lnTo>
                    <a:pt x="0" y="7958"/>
                  </a:lnTo>
                  <a:lnTo>
                    <a:pt x="0" y="9095"/>
                  </a:lnTo>
                  <a:lnTo>
                    <a:pt x="0" y="10232"/>
                  </a:lnTo>
                  <a:lnTo>
                    <a:pt x="0" y="10232"/>
                  </a:lnTo>
                  <a:lnTo>
                    <a:pt x="0" y="11368"/>
                  </a:lnTo>
                  <a:lnTo>
                    <a:pt x="0" y="11368"/>
                  </a:lnTo>
                  <a:lnTo>
                    <a:pt x="0" y="12505"/>
                  </a:lnTo>
                  <a:lnTo>
                    <a:pt x="0" y="13642"/>
                  </a:lnTo>
                  <a:lnTo>
                    <a:pt x="0" y="13642"/>
                  </a:lnTo>
                  <a:lnTo>
                    <a:pt x="0" y="14779"/>
                  </a:lnTo>
                  <a:lnTo>
                    <a:pt x="0" y="14779"/>
                  </a:lnTo>
                  <a:lnTo>
                    <a:pt x="0" y="15916"/>
                  </a:lnTo>
                  <a:lnTo>
                    <a:pt x="3600" y="17053"/>
                  </a:lnTo>
                  <a:lnTo>
                    <a:pt x="3600" y="17053"/>
                  </a:lnTo>
                  <a:lnTo>
                    <a:pt x="3600" y="18189"/>
                  </a:lnTo>
                  <a:lnTo>
                    <a:pt x="3600" y="18189"/>
                  </a:lnTo>
                  <a:lnTo>
                    <a:pt x="3600" y="19326"/>
                  </a:lnTo>
                  <a:lnTo>
                    <a:pt x="7200" y="19326"/>
                  </a:lnTo>
                  <a:lnTo>
                    <a:pt x="7200" y="20463"/>
                  </a:lnTo>
                  <a:lnTo>
                    <a:pt x="7200" y="21600"/>
                  </a:lnTo>
                  <a:lnTo>
                    <a:pt x="7200" y="21600"/>
                  </a:lnTo>
                  <a:lnTo>
                    <a:pt x="21600" y="19326"/>
                  </a:lnTo>
                  <a:lnTo>
                    <a:pt x="21600" y="19326"/>
                  </a:lnTo>
                  <a:lnTo>
                    <a:pt x="21600" y="18189"/>
                  </a:lnTo>
                  <a:lnTo>
                    <a:pt x="18000" y="18189"/>
                  </a:lnTo>
                  <a:lnTo>
                    <a:pt x="18000" y="17053"/>
                  </a:lnTo>
                  <a:lnTo>
                    <a:pt x="18000" y="17053"/>
                  </a:lnTo>
                  <a:lnTo>
                    <a:pt x="18000" y="15916"/>
                  </a:lnTo>
                  <a:lnTo>
                    <a:pt x="18000" y="15916"/>
                  </a:lnTo>
                  <a:lnTo>
                    <a:pt x="18000" y="15916"/>
                  </a:lnTo>
                  <a:lnTo>
                    <a:pt x="14400" y="14779"/>
                  </a:lnTo>
                  <a:lnTo>
                    <a:pt x="14400" y="14779"/>
                  </a:lnTo>
                  <a:lnTo>
                    <a:pt x="14400" y="13642"/>
                  </a:lnTo>
                  <a:lnTo>
                    <a:pt x="14400" y="13642"/>
                  </a:lnTo>
                  <a:lnTo>
                    <a:pt x="14400" y="12505"/>
                  </a:lnTo>
                  <a:lnTo>
                    <a:pt x="14400" y="12505"/>
                  </a:lnTo>
                  <a:lnTo>
                    <a:pt x="14400" y="11368"/>
                  </a:lnTo>
                  <a:lnTo>
                    <a:pt x="14400" y="11368"/>
                  </a:lnTo>
                  <a:lnTo>
                    <a:pt x="14400" y="11368"/>
                  </a:lnTo>
                  <a:lnTo>
                    <a:pt x="14400" y="10232"/>
                  </a:lnTo>
                  <a:lnTo>
                    <a:pt x="14400" y="10232"/>
                  </a:lnTo>
                  <a:lnTo>
                    <a:pt x="14400" y="9095"/>
                  </a:lnTo>
                  <a:lnTo>
                    <a:pt x="18000" y="7958"/>
                  </a:lnTo>
                  <a:lnTo>
                    <a:pt x="18000" y="6821"/>
                  </a:lnTo>
                  <a:lnTo>
                    <a:pt x="18000" y="5684"/>
                  </a:lnTo>
                  <a:lnTo>
                    <a:pt x="18000" y="4547"/>
                  </a:lnTo>
                  <a:lnTo>
                    <a:pt x="21600" y="3411"/>
                  </a:lnTo>
                  <a:lnTo>
                    <a:pt x="21600" y="1137"/>
                  </a:lnTo>
                  <a:lnTo>
                    <a:pt x="21600" y="1137"/>
                  </a:lnTo>
                  <a:lnTo>
                    <a:pt x="7200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458" name="Shape 1458"/>
            <p:cNvSpPr/>
            <p:nvPr/>
          </p:nvSpPr>
          <p:spPr>
            <a:xfrm>
              <a:off x="1192212" y="966787"/>
              <a:ext cx="9526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878"/>
                  </a:moveTo>
                  <a:lnTo>
                    <a:pt x="0" y="1878"/>
                  </a:lnTo>
                  <a:lnTo>
                    <a:pt x="0" y="1878"/>
                  </a:lnTo>
                  <a:lnTo>
                    <a:pt x="0" y="2817"/>
                  </a:lnTo>
                  <a:lnTo>
                    <a:pt x="0" y="2817"/>
                  </a:lnTo>
                  <a:lnTo>
                    <a:pt x="3600" y="3757"/>
                  </a:lnTo>
                  <a:lnTo>
                    <a:pt x="3600" y="4696"/>
                  </a:lnTo>
                  <a:lnTo>
                    <a:pt x="3600" y="4696"/>
                  </a:lnTo>
                  <a:lnTo>
                    <a:pt x="3600" y="5635"/>
                  </a:lnTo>
                  <a:lnTo>
                    <a:pt x="3600" y="6574"/>
                  </a:lnTo>
                  <a:lnTo>
                    <a:pt x="3600" y="6574"/>
                  </a:lnTo>
                  <a:lnTo>
                    <a:pt x="3600" y="7513"/>
                  </a:lnTo>
                  <a:lnTo>
                    <a:pt x="7200" y="7513"/>
                  </a:lnTo>
                  <a:lnTo>
                    <a:pt x="7200" y="8452"/>
                  </a:lnTo>
                  <a:lnTo>
                    <a:pt x="7200" y="9391"/>
                  </a:lnTo>
                  <a:lnTo>
                    <a:pt x="7200" y="9391"/>
                  </a:lnTo>
                  <a:lnTo>
                    <a:pt x="7200" y="10330"/>
                  </a:lnTo>
                  <a:lnTo>
                    <a:pt x="7200" y="11270"/>
                  </a:lnTo>
                  <a:lnTo>
                    <a:pt x="7200" y="11270"/>
                  </a:lnTo>
                  <a:lnTo>
                    <a:pt x="7200" y="12209"/>
                  </a:lnTo>
                  <a:lnTo>
                    <a:pt x="7200" y="13148"/>
                  </a:lnTo>
                  <a:lnTo>
                    <a:pt x="7200" y="13148"/>
                  </a:lnTo>
                  <a:lnTo>
                    <a:pt x="7200" y="14087"/>
                  </a:lnTo>
                  <a:lnTo>
                    <a:pt x="7200" y="15026"/>
                  </a:lnTo>
                  <a:lnTo>
                    <a:pt x="7200" y="15026"/>
                  </a:lnTo>
                  <a:lnTo>
                    <a:pt x="7200" y="15965"/>
                  </a:lnTo>
                  <a:lnTo>
                    <a:pt x="7200" y="16904"/>
                  </a:lnTo>
                  <a:lnTo>
                    <a:pt x="3600" y="16904"/>
                  </a:lnTo>
                  <a:lnTo>
                    <a:pt x="3600" y="17843"/>
                  </a:lnTo>
                  <a:lnTo>
                    <a:pt x="3600" y="17843"/>
                  </a:lnTo>
                  <a:lnTo>
                    <a:pt x="3600" y="18783"/>
                  </a:lnTo>
                  <a:lnTo>
                    <a:pt x="3600" y="19722"/>
                  </a:lnTo>
                  <a:lnTo>
                    <a:pt x="3600" y="19722"/>
                  </a:lnTo>
                  <a:lnTo>
                    <a:pt x="0" y="20661"/>
                  </a:lnTo>
                  <a:lnTo>
                    <a:pt x="14400" y="21600"/>
                  </a:lnTo>
                  <a:lnTo>
                    <a:pt x="18000" y="21600"/>
                  </a:lnTo>
                  <a:lnTo>
                    <a:pt x="18000" y="20661"/>
                  </a:lnTo>
                  <a:lnTo>
                    <a:pt x="18000" y="19722"/>
                  </a:lnTo>
                  <a:lnTo>
                    <a:pt x="18000" y="18783"/>
                  </a:lnTo>
                  <a:lnTo>
                    <a:pt x="21600" y="18783"/>
                  </a:lnTo>
                  <a:lnTo>
                    <a:pt x="21600" y="17843"/>
                  </a:lnTo>
                  <a:lnTo>
                    <a:pt x="21600" y="16904"/>
                  </a:lnTo>
                  <a:lnTo>
                    <a:pt x="21600" y="16904"/>
                  </a:lnTo>
                  <a:lnTo>
                    <a:pt x="21600" y="15965"/>
                  </a:lnTo>
                  <a:lnTo>
                    <a:pt x="21600" y="15026"/>
                  </a:lnTo>
                  <a:lnTo>
                    <a:pt x="21600" y="14087"/>
                  </a:lnTo>
                  <a:lnTo>
                    <a:pt x="21600" y="13148"/>
                  </a:lnTo>
                  <a:lnTo>
                    <a:pt x="21600" y="13148"/>
                  </a:lnTo>
                  <a:lnTo>
                    <a:pt x="21600" y="12209"/>
                  </a:lnTo>
                  <a:lnTo>
                    <a:pt x="21600" y="11270"/>
                  </a:lnTo>
                  <a:lnTo>
                    <a:pt x="21600" y="10330"/>
                  </a:lnTo>
                  <a:lnTo>
                    <a:pt x="21600" y="10330"/>
                  </a:lnTo>
                  <a:lnTo>
                    <a:pt x="21600" y="9391"/>
                  </a:lnTo>
                  <a:lnTo>
                    <a:pt x="21600" y="8452"/>
                  </a:lnTo>
                  <a:lnTo>
                    <a:pt x="21600" y="7513"/>
                  </a:lnTo>
                  <a:lnTo>
                    <a:pt x="21600" y="7513"/>
                  </a:lnTo>
                  <a:lnTo>
                    <a:pt x="21600" y="6574"/>
                  </a:lnTo>
                  <a:lnTo>
                    <a:pt x="21600" y="5635"/>
                  </a:lnTo>
                  <a:lnTo>
                    <a:pt x="18000" y="5635"/>
                  </a:lnTo>
                  <a:lnTo>
                    <a:pt x="18000" y="4696"/>
                  </a:lnTo>
                  <a:lnTo>
                    <a:pt x="18000" y="3757"/>
                  </a:lnTo>
                  <a:lnTo>
                    <a:pt x="18000" y="2817"/>
                  </a:lnTo>
                  <a:lnTo>
                    <a:pt x="18000" y="2817"/>
                  </a:lnTo>
                  <a:lnTo>
                    <a:pt x="14400" y="1878"/>
                  </a:lnTo>
                  <a:lnTo>
                    <a:pt x="14400" y="939"/>
                  </a:lnTo>
                  <a:lnTo>
                    <a:pt x="14400" y="939"/>
                  </a:lnTo>
                  <a:lnTo>
                    <a:pt x="10800" y="0"/>
                  </a:lnTo>
                  <a:lnTo>
                    <a:pt x="10800" y="0"/>
                  </a:lnTo>
                  <a:lnTo>
                    <a:pt x="0" y="187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459" name="Shape 1459"/>
            <p:cNvSpPr/>
            <p:nvPr/>
          </p:nvSpPr>
          <p:spPr>
            <a:xfrm>
              <a:off x="1168400" y="942975"/>
              <a:ext cx="28575" cy="269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5082"/>
                  </a:moveTo>
                  <a:lnTo>
                    <a:pt x="0" y="5082"/>
                  </a:lnTo>
                  <a:lnTo>
                    <a:pt x="1200" y="6353"/>
                  </a:lnTo>
                  <a:lnTo>
                    <a:pt x="2400" y="6353"/>
                  </a:lnTo>
                  <a:lnTo>
                    <a:pt x="3600" y="6353"/>
                  </a:lnTo>
                  <a:lnTo>
                    <a:pt x="3600" y="6353"/>
                  </a:lnTo>
                  <a:lnTo>
                    <a:pt x="4800" y="7624"/>
                  </a:lnTo>
                  <a:lnTo>
                    <a:pt x="6000" y="7624"/>
                  </a:lnTo>
                  <a:lnTo>
                    <a:pt x="6000" y="7624"/>
                  </a:lnTo>
                  <a:lnTo>
                    <a:pt x="7200" y="8894"/>
                  </a:lnTo>
                  <a:lnTo>
                    <a:pt x="7200" y="8894"/>
                  </a:lnTo>
                  <a:lnTo>
                    <a:pt x="8400" y="8894"/>
                  </a:lnTo>
                  <a:lnTo>
                    <a:pt x="8400" y="10165"/>
                  </a:lnTo>
                  <a:lnTo>
                    <a:pt x="9600" y="10165"/>
                  </a:lnTo>
                  <a:lnTo>
                    <a:pt x="9600" y="10165"/>
                  </a:lnTo>
                  <a:lnTo>
                    <a:pt x="10800" y="11435"/>
                  </a:lnTo>
                  <a:lnTo>
                    <a:pt x="10800" y="11435"/>
                  </a:lnTo>
                  <a:lnTo>
                    <a:pt x="12000" y="11435"/>
                  </a:lnTo>
                  <a:lnTo>
                    <a:pt x="12000" y="12706"/>
                  </a:lnTo>
                  <a:lnTo>
                    <a:pt x="12000" y="12706"/>
                  </a:lnTo>
                  <a:lnTo>
                    <a:pt x="13200" y="13976"/>
                  </a:lnTo>
                  <a:lnTo>
                    <a:pt x="13200" y="13976"/>
                  </a:lnTo>
                  <a:lnTo>
                    <a:pt x="13200" y="13976"/>
                  </a:lnTo>
                  <a:lnTo>
                    <a:pt x="14400" y="15247"/>
                  </a:lnTo>
                  <a:lnTo>
                    <a:pt x="14400" y="15247"/>
                  </a:lnTo>
                  <a:lnTo>
                    <a:pt x="14400" y="16518"/>
                  </a:lnTo>
                  <a:lnTo>
                    <a:pt x="15600" y="17788"/>
                  </a:lnTo>
                  <a:lnTo>
                    <a:pt x="16800" y="19059"/>
                  </a:lnTo>
                  <a:lnTo>
                    <a:pt x="16800" y="20329"/>
                  </a:lnTo>
                  <a:lnTo>
                    <a:pt x="18000" y="21600"/>
                  </a:lnTo>
                  <a:lnTo>
                    <a:pt x="21600" y="19059"/>
                  </a:lnTo>
                  <a:lnTo>
                    <a:pt x="21600" y="17788"/>
                  </a:lnTo>
                  <a:lnTo>
                    <a:pt x="20400" y="15247"/>
                  </a:lnTo>
                  <a:lnTo>
                    <a:pt x="20400" y="13976"/>
                  </a:lnTo>
                  <a:lnTo>
                    <a:pt x="19200" y="12706"/>
                  </a:lnTo>
                  <a:lnTo>
                    <a:pt x="19200" y="12706"/>
                  </a:lnTo>
                  <a:lnTo>
                    <a:pt x="18000" y="11435"/>
                  </a:lnTo>
                  <a:lnTo>
                    <a:pt x="18000" y="11435"/>
                  </a:lnTo>
                  <a:lnTo>
                    <a:pt x="16800" y="10165"/>
                  </a:lnTo>
                  <a:lnTo>
                    <a:pt x="16800" y="10165"/>
                  </a:lnTo>
                  <a:lnTo>
                    <a:pt x="16800" y="8894"/>
                  </a:lnTo>
                  <a:lnTo>
                    <a:pt x="15600" y="8894"/>
                  </a:lnTo>
                  <a:lnTo>
                    <a:pt x="14400" y="7624"/>
                  </a:lnTo>
                  <a:lnTo>
                    <a:pt x="14400" y="7624"/>
                  </a:lnTo>
                  <a:lnTo>
                    <a:pt x="13200" y="6353"/>
                  </a:lnTo>
                  <a:lnTo>
                    <a:pt x="13200" y="6353"/>
                  </a:lnTo>
                  <a:lnTo>
                    <a:pt x="12000" y="6353"/>
                  </a:lnTo>
                  <a:lnTo>
                    <a:pt x="12000" y="5082"/>
                  </a:lnTo>
                  <a:lnTo>
                    <a:pt x="10800" y="5082"/>
                  </a:lnTo>
                  <a:lnTo>
                    <a:pt x="10800" y="3812"/>
                  </a:lnTo>
                  <a:lnTo>
                    <a:pt x="9600" y="3812"/>
                  </a:lnTo>
                  <a:lnTo>
                    <a:pt x="8400" y="3812"/>
                  </a:lnTo>
                  <a:lnTo>
                    <a:pt x="7200" y="2541"/>
                  </a:lnTo>
                  <a:lnTo>
                    <a:pt x="7200" y="2541"/>
                  </a:lnTo>
                  <a:lnTo>
                    <a:pt x="6000" y="1271"/>
                  </a:lnTo>
                  <a:lnTo>
                    <a:pt x="4800" y="1271"/>
                  </a:lnTo>
                  <a:lnTo>
                    <a:pt x="3600" y="1271"/>
                  </a:lnTo>
                  <a:lnTo>
                    <a:pt x="3600" y="1271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0" y="508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460" name="Shape 1460"/>
            <p:cNvSpPr/>
            <p:nvPr/>
          </p:nvSpPr>
          <p:spPr>
            <a:xfrm>
              <a:off x="1123950" y="931862"/>
              <a:ext cx="47625" cy="17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964"/>
                  </a:moveTo>
                  <a:lnTo>
                    <a:pt x="0" y="1964"/>
                  </a:lnTo>
                  <a:lnTo>
                    <a:pt x="0" y="3927"/>
                  </a:lnTo>
                  <a:lnTo>
                    <a:pt x="0" y="3927"/>
                  </a:lnTo>
                  <a:lnTo>
                    <a:pt x="0" y="5891"/>
                  </a:lnTo>
                  <a:lnTo>
                    <a:pt x="720" y="5891"/>
                  </a:lnTo>
                  <a:lnTo>
                    <a:pt x="720" y="7855"/>
                  </a:lnTo>
                  <a:lnTo>
                    <a:pt x="720" y="7855"/>
                  </a:lnTo>
                  <a:lnTo>
                    <a:pt x="1440" y="7855"/>
                  </a:lnTo>
                  <a:lnTo>
                    <a:pt x="1440" y="9818"/>
                  </a:lnTo>
                  <a:lnTo>
                    <a:pt x="1440" y="9818"/>
                  </a:lnTo>
                  <a:lnTo>
                    <a:pt x="2160" y="9818"/>
                  </a:lnTo>
                  <a:lnTo>
                    <a:pt x="2160" y="9818"/>
                  </a:lnTo>
                  <a:lnTo>
                    <a:pt x="2160" y="11782"/>
                  </a:lnTo>
                  <a:lnTo>
                    <a:pt x="2880" y="11782"/>
                  </a:lnTo>
                  <a:lnTo>
                    <a:pt x="3600" y="13745"/>
                  </a:lnTo>
                  <a:lnTo>
                    <a:pt x="4320" y="13745"/>
                  </a:lnTo>
                  <a:lnTo>
                    <a:pt x="5040" y="13745"/>
                  </a:lnTo>
                  <a:lnTo>
                    <a:pt x="5760" y="15709"/>
                  </a:lnTo>
                  <a:lnTo>
                    <a:pt x="6480" y="15709"/>
                  </a:lnTo>
                  <a:lnTo>
                    <a:pt x="7200" y="15709"/>
                  </a:lnTo>
                  <a:lnTo>
                    <a:pt x="7920" y="15709"/>
                  </a:lnTo>
                  <a:lnTo>
                    <a:pt x="8640" y="15709"/>
                  </a:lnTo>
                  <a:lnTo>
                    <a:pt x="9360" y="17673"/>
                  </a:lnTo>
                  <a:lnTo>
                    <a:pt x="10800" y="17673"/>
                  </a:lnTo>
                  <a:lnTo>
                    <a:pt x="12240" y="17673"/>
                  </a:lnTo>
                  <a:lnTo>
                    <a:pt x="13680" y="19636"/>
                  </a:lnTo>
                  <a:lnTo>
                    <a:pt x="15120" y="19636"/>
                  </a:lnTo>
                  <a:lnTo>
                    <a:pt x="15840" y="19636"/>
                  </a:lnTo>
                  <a:lnTo>
                    <a:pt x="16560" y="19636"/>
                  </a:lnTo>
                  <a:lnTo>
                    <a:pt x="17280" y="19636"/>
                  </a:lnTo>
                  <a:lnTo>
                    <a:pt x="18000" y="21600"/>
                  </a:lnTo>
                  <a:lnTo>
                    <a:pt x="18720" y="21600"/>
                  </a:lnTo>
                  <a:lnTo>
                    <a:pt x="19440" y="21600"/>
                  </a:lnTo>
                  <a:lnTo>
                    <a:pt x="19440" y="21600"/>
                  </a:lnTo>
                  <a:lnTo>
                    <a:pt x="20160" y="21600"/>
                  </a:lnTo>
                  <a:lnTo>
                    <a:pt x="21600" y="13745"/>
                  </a:lnTo>
                  <a:lnTo>
                    <a:pt x="20880" y="13745"/>
                  </a:lnTo>
                  <a:lnTo>
                    <a:pt x="20160" y="13745"/>
                  </a:lnTo>
                  <a:lnTo>
                    <a:pt x="19440" y="13745"/>
                  </a:lnTo>
                  <a:lnTo>
                    <a:pt x="18720" y="11782"/>
                  </a:lnTo>
                  <a:lnTo>
                    <a:pt x="18000" y="11782"/>
                  </a:lnTo>
                  <a:lnTo>
                    <a:pt x="17280" y="11782"/>
                  </a:lnTo>
                  <a:lnTo>
                    <a:pt x="16560" y="11782"/>
                  </a:lnTo>
                  <a:lnTo>
                    <a:pt x="15840" y="11782"/>
                  </a:lnTo>
                  <a:lnTo>
                    <a:pt x="14400" y="9818"/>
                  </a:lnTo>
                  <a:lnTo>
                    <a:pt x="12960" y="9818"/>
                  </a:lnTo>
                  <a:lnTo>
                    <a:pt x="10800" y="9818"/>
                  </a:lnTo>
                  <a:lnTo>
                    <a:pt x="9360" y="9818"/>
                  </a:lnTo>
                  <a:lnTo>
                    <a:pt x="9360" y="7855"/>
                  </a:lnTo>
                  <a:lnTo>
                    <a:pt x="8640" y="7855"/>
                  </a:lnTo>
                  <a:lnTo>
                    <a:pt x="7920" y="7855"/>
                  </a:lnTo>
                  <a:lnTo>
                    <a:pt x="7200" y="7855"/>
                  </a:lnTo>
                  <a:lnTo>
                    <a:pt x="6480" y="7855"/>
                  </a:lnTo>
                  <a:lnTo>
                    <a:pt x="5760" y="5891"/>
                  </a:lnTo>
                  <a:lnTo>
                    <a:pt x="5760" y="5891"/>
                  </a:lnTo>
                  <a:lnTo>
                    <a:pt x="5040" y="5891"/>
                  </a:lnTo>
                  <a:lnTo>
                    <a:pt x="4320" y="3927"/>
                  </a:lnTo>
                  <a:lnTo>
                    <a:pt x="4320" y="3927"/>
                  </a:lnTo>
                  <a:lnTo>
                    <a:pt x="4320" y="3927"/>
                  </a:lnTo>
                  <a:lnTo>
                    <a:pt x="3600" y="3927"/>
                  </a:lnTo>
                  <a:lnTo>
                    <a:pt x="3600" y="1964"/>
                  </a:lnTo>
                  <a:lnTo>
                    <a:pt x="3600" y="1964"/>
                  </a:lnTo>
                  <a:lnTo>
                    <a:pt x="2880" y="1964"/>
                  </a:lnTo>
                  <a:lnTo>
                    <a:pt x="2880" y="1964"/>
                  </a:lnTo>
                  <a:lnTo>
                    <a:pt x="2880" y="1964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0" y="196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461" name="Shape 1461"/>
            <p:cNvSpPr/>
            <p:nvPr/>
          </p:nvSpPr>
          <p:spPr>
            <a:xfrm>
              <a:off x="1120775" y="887412"/>
              <a:ext cx="25400" cy="460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550" y="0"/>
                  </a:moveTo>
                  <a:lnTo>
                    <a:pt x="17550" y="0"/>
                  </a:lnTo>
                  <a:lnTo>
                    <a:pt x="14850" y="1490"/>
                  </a:lnTo>
                  <a:lnTo>
                    <a:pt x="13500" y="2979"/>
                  </a:lnTo>
                  <a:lnTo>
                    <a:pt x="12150" y="3724"/>
                  </a:lnTo>
                  <a:lnTo>
                    <a:pt x="10800" y="5214"/>
                  </a:lnTo>
                  <a:lnTo>
                    <a:pt x="9450" y="6703"/>
                  </a:lnTo>
                  <a:lnTo>
                    <a:pt x="6750" y="8193"/>
                  </a:lnTo>
                  <a:lnTo>
                    <a:pt x="6750" y="8938"/>
                  </a:lnTo>
                  <a:lnTo>
                    <a:pt x="5400" y="9683"/>
                  </a:lnTo>
                  <a:lnTo>
                    <a:pt x="5400" y="10428"/>
                  </a:lnTo>
                  <a:lnTo>
                    <a:pt x="4050" y="11172"/>
                  </a:lnTo>
                  <a:lnTo>
                    <a:pt x="4050" y="11172"/>
                  </a:lnTo>
                  <a:lnTo>
                    <a:pt x="4050" y="11917"/>
                  </a:lnTo>
                  <a:lnTo>
                    <a:pt x="2700" y="12662"/>
                  </a:lnTo>
                  <a:lnTo>
                    <a:pt x="2700" y="13407"/>
                  </a:lnTo>
                  <a:lnTo>
                    <a:pt x="2700" y="14152"/>
                  </a:lnTo>
                  <a:lnTo>
                    <a:pt x="1350" y="14897"/>
                  </a:lnTo>
                  <a:lnTo>
                    <a:pt x="1350" y="15641"/>
                  </a:lnTo>
                  <a:lnTo>
                    <a:pt x="1350" y="16386"/>
                  </a:lnTo>
                  <a:lnTo>
                    <a:pt x="1350" y="17131"/>
                  </a:lnTo>
                  <a:lnTo>
                    <a:pt x="0" y="17876"/>
                  </a:lnTo>
                  <a:lnTo>
                    <a:pt x="0" y="17876"/>
                  </a:lnTo>
                  <a:lnTo>
                    <a:pt x="0" y="18621"/>
                  </a:lnTo>
                  <a:lnTo>
                    <a:pt x="0" y="18621"/>
                  </a:lnTo>
                  <a:lnTo>
                    <a:pt x="1350" y="19366"/>
                  </a:lnTo>
                  <a:lnTo>
                    <a:pt x="1350" y="19366"/>
                  </a:lnTo>
                  <a:lnTo>
                    <a:pt x="1350" y="20110"/>
                  </a:lnTo>
                  <a:lnTo>
                    <a:pt x="1350" y="20110"/>
                  </a:lnTo>
                  <a:lnTo>
                    <a:pt x="1350" y="20855"/>
                  </a:lnTo>
                  <a:lnTo>
                    <a:pt x="1350" y="20855"/>
                  </a:lnTo>
                  <a:lnTo>
                    <a:pt x="1350" y="20855"/>
                  </a:lnTo>
                  <a:lnTo>
                    <a:pt x="1350" y="21600"/>
                  </a:lnTo>
                  <a:lnTo>
                    <a:pt x="2700" y="21600"/>
                  </a:lnTo>
                  <a:lnTo>
                    <a:pt x="6750" y="20855"/>
                  </a:lnTo>
                  <a:lnTo>
                    <a:pt x="6750" y="20110"/>
                  </a:lnTo>
                  <a:lnTo>
                    <a:pt x="6750" y="20110"/>
                  </a:lnTo>
                  <a:lnTo>
                    <a:pt x="6750" y="20110"/>
                  </a:lnTo>
                  <a:lnTo>
                    <a:pt x="6750" y="19366"/>
                  </a:lnTo>
                  <a:lnTo>
                    <a:pt x="6750" y="19366"/>
                  </a:lnTo>
                  <a:lnTo>
                    <a:pt x="6750" y="19366"/>
                  </a:lnTo>
                  <a:lnTo>
                    <a:pt x="6750" y="19366"/>
                  </a:lnTo>
                  <a:lnTo>
                    <a:pt x="6750" y="18621"/>
                  </a:lnTo>
                  <a:lnTo>
                    <a:pt x="6750" y="18621"/>
                  </a:lnTo>
                  <a:lnTo>
                    <a:pt x="6750" y="18621"/>
                  </a:lnTo>
                  <a:lnTo>
                    <a:pt x="6750" y="17876"/>
                  </a:lnTo>
                  <a:lnTo>
                    <a:pt x="6750" y="17876"/>
                  </a:lnTo>
                  <a:lnTo>
                    <a:pt x="6750" y="17131"/>
                  </a:lnTo>
                  <a:lnTo>
                    <a:pt x="6750" y="17131"/>
                  </a:lnTo>
                  <a:lnTo>
                    <a:pt x="6750" y="16386"/>
                  </a:lnTo>
                  <a:lnTo>
                    <a:pt x="6750" y="15641"/>
                  </a:lnTo>
                  <a:lnTo>
                    <a:pt x="6750" y="14897"/>
                  </a:lnTo>
                  <a:lnTo>
                    <a:pt x="8100" y="14897"/>
                  </a:lnTo>
                  <a:lnTo>
                    <a:pt x="8100" y="14152"/>
                  </a:lnTo>
                  <a:lnTo>
                    <a:pt x="8100" y="13407"/>
                  </a:lnTo>
                  <a:lnTo>
                    <a:pt x="9450" y="12662"/>
                  </a:lnTo>
                  <a:lnTo>
                    <a:pt x="9450" y="11917"/>
                  </a:lnTo>
                  <a:lnTo>
                    <a:pt x="10800" y="11917"/>
                  </a:lnTo>
                  <a:lnTo>
                    <a:pt x="10800" y="11172"/>
                  </a:lnTo>
                  <a:lnTo>
                    <a:pt x="12150" y="10428"/>
                  </a:lnTo>
                  <a:lnTo>
                    <a:pt x="12150" y="9683"/>
                  </a:lnTo>
                  <a:lnTo>
                    <a:pt x="13500" y="8193"/>
                  </a:lnTo>
                  <a:lnTo>
                    <a:pt x="14850" y="7448"/>
                  </a:lnTo>
                  <a:lnTo>
                    <a:pt x="16200" y="5959"/>
                  </a:lnTo>
                  <a:lnTo>
                    <a:pt x="18900" y="4469"/>
                  </a:lnTo>
                  <a:lnTo>
                    <a:pt x="20250" y="3724"/>
                  </a:lnTo>
                  <a:lnTo>
                    <a:pt x="21600" y="2234"/>
                  </a:lnTo>
                  <a:lnTo>
                    <a:pt x="21600" y="2234"/>
                  </a:lnTo>
                  <a:lnTo>
                    <a:pt x="17550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462" name="Shape 1462"/>
            <p:cNvSpPr/>
            <p:nvPr/>
          </p:nvSpPr>
          <p:spPr>
            <a:xfrm>
              <a:off x="1141412" y="846137"/>
              <a:ext cx="23813" cy="460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400" y="1490"/>
                  </a:moveTo>
                  <a:lnTo>
                    <a:pt x="14400" y="1490"/>
                  </a:lnTo>
                  <a:lnTo>
                    <a:pt x="14400" y="1490"/>
                  </a:lnTo>
                  <a:lnTo>
                    <a:pt x="15840" y="2234"/>
                  </a:lnTo>
                  <a:lnTo>
                    <a:pt x="15840" y="2234"/>
                  </a:lnTo>
                  <a:lnTo>
                    <a:pt x="15840" y="2234"/>
                  </a:lnTo>
                  <a:lnTo>
                    <a:pt x="15840" y="2979"/>
                  </a:lnTo>
                  <a:lnTo>
                    <a:pt x="15840" y="2979"/>
                  </a:lnTo>
                  <a:lnTo>
                    <a:pt x="15840" y="2979"/>
                  </a:lnTo>
                  <a:lnTo>
                    <a:pt x="15840" y="3724"/>
                  </a:lnTo>
                  <a:lnTo>
                    <a:pt x="15840" y="3724"/>
                  </a:lnTo>
                  <a:lnTo>
                    <a:pt x="15840" y="3724"/>
                  </a:lnTo>
                  <a:lnTo>
                    <a:pt x="15840" y="3724"/>
                  </a:lnTo>
                  <a:lnTo>
                    <a:pt x="15840" y="4469"/>
                  </a:lnTo>
                  <a:lnTo>
                    <a:pt x="15840" y="4469"/>
                  </a:lnTo>
                  <a:lnTo>
                    <a:pt x="15840" y="5214"/>
                  </a:lnTo>
                  <a:lnTo>
                    <a:pt x="15840" y="5959"/>
                  </a:lnTo>
                  <a:lnTo>
                    <a:pt x="15840" y="5959"/>
                  </a:lnTo>
                  <a:lnTo>
                    <a:pt x="14400" y="6703"/>
                  </a:lnTo>
                  <a:lnTo>
                    <a:pt x="14400" y="7448"/>
                  </a:lnTo>
                  <a:lnTo>
                    <a:pt x="14400" y="8193"/>
                  </a:lnTo>
                  <a:lnTo>
                    <a:pt x="12960" y="8938"/>
                  </a:lnTo>
                  <a:lnTo>
                    <a:pt x="12960" y="8938"/>
                  </a:lnTo>
                  <a:lnTo>
                    <a:pt x="12960" y="9683"/>
                  </a:lnTo>
                  <a:lnTo>
                    <a:pt x="11520" y="10428"/>
                  </a:lnTo>
                  <a:lnTo>
                    <a:pt x="11520" y="11172"/>
                  </a:lnTo>
                  <a:lnTo>
                    <a:pt x="10080" y="11917"/>
                  </a:lnTo>
                  <a:lnTo>
                    <a:pt x="10080" y="11917"/>
                  </a:lnTo>
                  <a:lnTo>
                    <a:pt x="7200" y="13407"/>
                  </a:lnTo>
                  <a:lnTo>
                    <a:pt x="5760" y="14897"/>
                  </a:lnTo>
                  <a:lnTo>
                    <a:pt x="4320" y="16386"/>
                  </a:lnTo>
                  <a:lnTo>
                    <a:pt x="2880" y="17131"/>
                  </a:lnTo>
                  <a:lnTo>
                    <a:pt x="1440" y="18621"/>
                  </a:lnTo>
                  <a:lnTo>
                    <a:pt x="0" y="19366"/>
                  </a:lnTo>
                  <a:lnTo>
                    <a:pt x="4320" y="21600"/>
                  </a:lnTo>
                  <a:lnTo>
                    <a:pt x="5760" y="20110"/>
                  </a:lnTo>
                  <a:lnTo>
                    <a:pt x="7200" y="19366"/>
                  </a:lnTo>
                  <a:lnTo>
                    <a:pt x="10080" y="17876"/>
                  </a:lnTo>
                  <a:lnTo>
                    <a:pt x="11520" y="16386"/>
                  </a:lnTo>
                  <a:lnTo>
                    <a:pt x="12960" y="14897"/>
                  </a:lnTo>
                  <a:lnTo>
                    <a:pt x="14400" y="14152"/>
                  </a:lnTo>
                  <a:lnTo>
                    <a:pt x="15840" y="13407"/>
                  </a:lnTo>
                  <a:lnTo>
                    <a:pt x="15840" y="12662"/>
                  </a:lnTo>
                  <a:lnTo>
                    <a:pt x="17280" y="11917"/>
                  </a:lnTo>
                  <a:lnTo>
                    <a:pt x="17280" y="11172"/>
                  </a:lnTo>
                  <a:lnTo>
                    <a:pt x="18720" y="10428"/>
                  </a:lnTo>
                  <a:lnTo>
                    <a:pt x="18720" y="9683"/>
                  </a:lnTo>
                  <a:lnTo>
                    <a:pt x="20160" y="8938"/>
                  </a:lnTo>
                  <a:lnTo>
                    <a:pt x="20160" y="8938"/>
                  </a:lnTo>
                  <a:lnTo>
                    <a:pt x="20160" y="8193"/>
                  </a:lnTo>
                  <a:lnTo>
                    <a:pt x="21600" y="7448"/>
                  </a:lnTo>
                  <a:lnTo>
                    <a:pt x="21600" y="6703"/>
                  </a:lnTo>
                  <a:lnTo>
                    <a:pt x="21600" y="5959"/>
                  </a:lnTo>
                  <a:lnTo>
                    <a:pt x="21600" y="5214"/>
                  </a:lnTo>
                  <a:lnTo>
                    <a:pt x="21600" y="4469"/>
                  </a:lnTo>
                  <a:lnTo>
                    <a:pt x="21600" y="4469"/>
                  </a:lnTo>
                  <a:lnTo>
                    <a:pt x="21600" y="3724"/>
                  </a:lnTo>
                  <a:lnTo>
                    <a:pt x="21600" y="3724"/>
                  </a:lnTo>
                  <a:lnTo>
                    <a:pt x="21600" y="2979"/>
                  </a:lnTo>
                  <a:lnTo>
                    <a:pt x="21600" y="2979"/>
                  </a:lnTo>
                  <a:lnTo>
                    <a:pt x="21600" y="2234"/>
                  </a:lnTo>
                  <a:lnTo>
                    <a:pt x="21600" y="2234"/>
                  </a:lnTo>
                  <a:lnTo>
                    <a:pt x="21600" y="1490"/>
                  </a:lnTo>
                  <a:lnTo>
                    <a:pt x="21600" y="1490"/>
                  </a:lnTo>
                  <a:lnTo>
                    <a:pt x="21600" y="745"/>
                  </a:lnTo>
                  <a:lnTo>
                    <a:pt x="21600" y="745"/>
                  </a:lnTo>
                  <a:lnTo>
                    <a:pt x="20160" y="0"/>
                  </a:lnTo>
                  <a:lnTo>
                    <a:pt x="20160" y="0"/>
                  </a:lnTo>
                  <a:lnTo>
                    <a:pt x="14400" y="149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463" name="Shape 1463"/>
            <p:cNvSpPr/>
            <p:nvPr/>
          </p:nvSpPr>
          <p:spPr>
            <a:xfrm>
              <a:off x="1117600" y="830262"/>
              <a:ext cx="46038" cy="190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9000"/>
                  </a:moveTo>
                  <a:lnTo>
                    <a:pt x="0" y="9000"/>
                  </a:lnTo>
                  <a:lnTo>
                    <a:pt x="1490" y="9000"/>
                  </a:lnTo>
                  <a:lnTo>
                    <a:pt x="2979" y="9000"/>
                  </a:lnTo>
                  <a:lnTo>
                    <a:pt x="4469" y="9000"/>
                  </a:lnTo>
                  <a:lnTo>
                    <a:pt x="5959" y="9000"/>
                  </a:lnTo>
                  <a:lnTo>
                    <a:pt x="7448" y="10800"/>
                  </a:lnTo>
                  <a:lnTo>
                    <a:pt x="8938" y="10800"/>
                  </a:lnTo>
                  <a:lnTo>
                    <a:pt x="9683" y="10800"/>
                  </a:lnTo>
                  <a:lnTo>
                    <a:pt x="10428" y="10800"/>
                  </a:lnTo>
                  <a:lnTo>
                    <a:pt x="11172" y="10800"/>
                  </a:lnTo>
                  <a:lnTo>
                    <a:pt x="11917" y="10800"/>
                  </a:lnTo>
                  <a:lnTo>
                    <a:pt x="12662" y="12600"/>
                  </a:lnTo>
                  <a:lnTo>
                    <a:pt x="12662" y="12600"/>
                  </a:lnTo>
                  <a:lnTo>
                    <a:pt x="13407" y="12600"/>
                  </a:lnTo>
                  <a:lnTo>
                    <a:pt x="14152" y="14400"/>
                  </a:lnTo>
                  <a:lnTo>
                    <a:pt x="14897" y="14400"/>
                  </a:lnTo>
                  <a:lnTo>
                    <a:pt x="15641" y="14400"/>
                  </a:lnTo>
                  <a:lnTo>
                    <a:pt x="15641" y="14400"/>
                  </a:lnTo>
                  <a:lnTo>
                    <a:pt x="16386" y="16200"/>
                  </a:lnTo>
                  <a:lnTo>
                    <a:pt x="17131" y="16200"/>
                  </a:lnTo>
                  <a:lnTo>
                    <a:pt x="17131" y="18000"/>
                  </a:lnTo>
                  <a:lnTo>
                    <a:pt x="17131" y="18000"/>
                  </a:lnTo>
                  <a:lnTo>
                    <a:pt x="17876" y="18000"/>
                  </a:lnTo>
                  <a:lnTo>
                    <a:pt x="17876" y="18000"/>
                  </a:lnTo>
                  <a:lnTo>
                    <a:pt x="17876" y="18000"/>
                  </a:lnTo>
                  <a:lnTo>
                    <a:pt x="17876" y="19800"/>
                  </a:lnTo>
                  <a:lnTo>
                    <a:pt x="17876" y="19800"/>
                  </a:lnTo>
                  <a:lnTo>
                    <a:pt x="18621" y="19800"/>
                  </a:lnTo>
                  <a:lnTo>
                    <a:pt x="18621" y="19800"/>
                  </a:lnTo>
                  <a:lnTo>
                    <a:pt x="18621" y="19800"/>
                  </a:lnTo>
                  <a:lnTo>
                    <a:pt x="18621" y="21600"/>
                  </a:lnTo>
                  <a:lnTo>
                    <a:pt x="18621" y="21600"/>
                  </a:lnTo>
                  <a:lnTo>
                    <a:pt x="18621" y="21600"/>
                  </a:lnTo>
                  <a:lnTo>
                    <a:pt x="21600" y="18000"/>
                  </a:lnTo>
                  <a:lnTo>
                    <a:pt x="21600" y="18000"/>
                  </a:lnTo>
                  <a:lnTo>
                    <a:pt x="21600" y="18000"/>
                  </a:lnTo>
                  <a:lnTo>
                    <a:pt x="21600" y="16200"/>
                  </a:lnTo>
                  <a:lnTo>
                    <a:pt x="20855" y="16200"/>
                  </a:lnTo>
                  <a:lnTo>
                    <a:pt x="20855" y="14400"/>
                  </a:lnTo>
                  <a:lnTo>
                    <a:pt x="20855" y="14400"/>
                  </a:lnTo>
                  <a:lnTo>
                    <a:pt x="20855" y="14400"/>
                  </a:lnTo>
                  <a:lnTo>
                    <a:pt x="20110" y="12600"/>
                  </a:lnTo>
                  <a:lnTo>
                    <a:pt x="20110" y="12600"/>
                  </a:lnTo>
                  <a:lnTo>
                    <a:pt x="19366" y="12600"/>
                  </a:lnTo>
                  <a:lnTo>
                    <a:pt x="19366" y="10800"/>
                  </a:lnTo>
                  <a:lnTo>
                    <a:pt x="19366" y="10800"/>
                  </a:lnTo>
                  <a:lnTo>
                    <a:pt x="18621" y="10800"/>
                  </a:lnTo>
                  <a:lnTo>
                    <a:pt x="17876" y="9000"/>
                  </a:lnTo>
                  <a:lnTo>
                    <a:pt x="17131" y="9000"/>
                  </a:lnTo>
                  <a:lnTo>
                    <a:pt x="16386" y="7200"/>
                  </a:lnTo>
                  <a:lnTo>
                    <a:pt x="16386" y="7200"/>
                  </a:lnTo>
                  <a:lnTo>
                    <a:pt x="14897" y="7200"/>
                  </a:lnTo>
                  <a:lnTo>
                    <a:pt x="14897" y="5400"/>
                  </a:lnTo>
                  <a:lnTo>
                    <a:pt x="14152" y="5400"/>
                  </a:lnTo>
                  <a:lnTo>
                    <a:pt x="13407" y="5400"/>
                  </a:lnTo>
                  <a:lnTo>
                    <a:pt x="12662" y="3600"/>
                  </a:lnTo>
                  <a:lnTo>
                    <a:pt x="11917" y="3600"/>
                  </a:lnTo>
                  <a:lnTo>
                    <a:pt x="10428" y="3600"/>
                  </a:lnTo>
                  <a:lnTo>
                    <a:pt x="9683" y="3600"/>
                  </a:lnTo>
                  <a:lnTo>
                    <a:pt x="8938" y="3600"/>
                  </a:lnTo>
                  <a:lnTo>
                    <a:pt x="7448" y="1800"/>
                  </a:lnTo>
                  <a:lnTo>
                    <a:pt x="5959" y="1800"/>
                  </a:lnTo>
                  <a:lnTo>
                    <a:pt x="4469" y="1800"/>
                  </a:lnTo>
                  <a:lnTo>
                    <a:pt x="2979" y="1800"/>
                  </a:lnTo>
                  <a:lnTo>
                    <a:pt x="149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0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464" name="Shape 1464"/>
            <p:cNvSpPr/>
            <p:nvPr/>
          </p:nvSpPr>
          <p:spPr>
            <a:xfrm>
              <a:off x="1071562" y="819150"/>
              <a:ext cx="46038" cy="190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800"/>
                  </a:moveTo>
                  <a:lnTo>
                    <a:pt x="0" y="1800"/>
                  </a:lnTo>
                  <a:lnTo>
                    <a:pt x="0" y="3600"/>
                  </a:lnTo>
                  <a:lnTo>
                    <a:pt x="0" y="3600"/>
                  </a:lnTo>
                  <a:lnTo>
                    <a:pt x="0" y="5400"/>
                  </a:lnTo>
                  <a:lnTo>
                    <a:pt x="0" y="5400"/>
                  </a:lnTo>
                  <a:lnTo>
                    <a:pt x="745" y="7200"/>
                  </a:lnTo>
                  <a:lnTo>
                    <a:pt x="745" y="7200"/>
                  </a:lnTo>
                  <a:lnTo>
                    <a:pt x="745" y="7200"/>
                  </a:lnTo>
                  <a:lnTo>
                    <a:pt x="1490" y="9000"/>
                  </a:lnTo>
                  <a:lnTo>
                    <a:pt x="1490" y="9000"/>
                  </a:lnTo>
                  <a:lnTo>
                    <a:pt x="2234" y="9000"/>
                  </a:lnTo>
                  <a:lnTo>
                    <a:pt x="2234" y="10800"/>
                  </a:lnTo>
                  <a:lnTo>
                    <a:pt x="2234" y="10800"/>
                  </a:lnTo>
                  <a:lnTo>
                    <a:pt x="2979" y="10800"/>
                  </a:lnTo>
                  <a:lnTo>
                    <a:pt x="3724" y="12600"/>
                  </a:lnTo>
                  <a:lnTo>
                    <a:pt x="4469" y="12600"/>
                  </a:lnTo>
                  <a:lnTo>
                    <a:pt x="4469" y="14400"/>
                  </a:lnTo>
                  <a:lnTo>
                    <a:pt x="5214" y="14400"/>
                  </a:lnTo>
                  <a:lnTo>
                    <a:pt x="5959" y="16200"/>
                  </a:lnTo>
                  <a:lnTo>
                    <a:pt x="6703" y="16200"/>
                  </a:lnTo>
                  <a:lnTo>
                    <a:pt x="7448" y="16200"/>
                  </a:lnTo>
                  <a:lnTo>
                    <a:pt x="8193" y="16200"/>
                  </a:lnTo>
                  <a:lnTo>
                    <a:pt x="8938" y="18000"/>
                  </a:lnTo>
                  <a:lnTo>
                    <a:pt x="9683" y="18000"/>
                  </a:lnTo>
                  <a:lnTo>
                    <a:pt x="10428" y="18000"/>
                  </a:lnTo>
                  <a:lnTo>
                    <a:pt x="11172" y="18000"/>
                  </a:lnTo>
                  <a:lnTo>
                    <a:pt x="11917" y="18000"/>
                  </a:lnTo>
                  <a:lnTo>
                    <a:pt x="13407" y="19800"/>
                  </a:lnTo>
                  <a:lnTo>
                    <a:pt x="15641" y="19800"/>
                  </a:lnTo>
                  <a:lnTo>
                    <a:pt x="17131" y="19800"/>
                  </a:lnTo>
                  <a:lnTo>
                    <a:pt x="18621" y="19800"/>
                  </a:lnTo>
                  <a:lnTo>
                    <a:pt x="20110" y="19800"/>
                  </a:lnTo>
                  <a:lnTo>
                    <a:pt x="21600" y="21600"/>
                  </a:lnTo>
                  <a:lnTo>
                    <a:pt x="21600" y="12600"/>
                  </a:lnTo>
                  <a:lnTo>
                    <a:pt x="20110" y="12600"/>
                  </a:lnTo>
                  <a:lnTo>
                    <a:pt x="18621" y="12600"/>
                  </a:lnTo>
                  <a:lnTo>
                    <a:pt x="17131" y="12600"/>
                  </a:lnTo>
                  <a:lnTo>
                    <a:pt x="15641" y="12600"/>
                  </a:lnTo>
                  <a:lnTo>
                    <a:pt x="14152" y="10800"/>
                  </a:lnTo>
                  <a:lnTo>
                    <a:pt x="12662" y="10800"/>
                  </a:lnTo>
                  <a:lnTo>
                    <a:pt x="11917" y="10800"/>
                  </a:lnTo>
                  <a:lnTo>
                    <a:pt x="11172" y="10800"/>
                  </a:lnTo>
                  <a:lnTo>
                    <a:pt x="10428" y="10800"/>
                  </a:lnTo>
                  <a:lnTo>
                    <a:pt x="9683" y="9000"/>
                  </a:lnTo>
                  <a:lnTo>
                    <a:pt x="8938" y="9000"/>
                  </a:lnTo>
                  <a:lnTo>
                    <a:pt x="8193" y="9000"/>
                  </a:lnTo>
                  <a:lnTo>
                    <a:pt x="8193" y="9000"/>
                  </a:lnTo>
                  <a:lnTo>
                    <a:pt x="7448" y="7200"/>
                  </a:lnTo>
                  <a:lnTo>
                    <a:pt x="6703" y="7200"/>
                  </a:lnTo>
                  <a:lnTo>
                    <a:pt x="5959" y="7200"/>
                  </a:lnTo>
                  <a:lnTo>
                    <a:pt x="5214" y="7200"/>
                  </a:lnTo>
                  <a:lnTo>
                    <a:pt x="5214" y="5400"/>
                  </a:lnTo>
                  <a:lnTo>
                    <a:pt x="4469" y="5400"/>
                  </a:lnTo>
                  <a:lnTo>
                    <a:pt x="4469" y="5400"/>
                  </a:lnTo>
                  <a:lnTo>
                    <a:pt x="3724" y="3600"/>
                  </a:lnTo>
                  <a:lnTo>
                    <a:pt x="3724" y="3600"/>
                  </a:lnTo>
                  <a:lnTo>
                    <a:pt x="3724" y="3600"/>
                  </a:lnTo>
                  <a:lnTo>
                    <a:pt x="3724" y="3600"/>
                  </a:lnTo>
                  <a:lnTo>
                    <a:pt x="3724" y="1800"/>
                  </a:lnTo>
                  <a:lnTo>
                    <a:pt x="2979" y="1800"/>
                  </a:lnTo>
                  <a:lnTo>
                    <a:pt x="2979" y="1800"/>
                  </a:lnTo>
                  <a:lnTo>
                    <a:pt x="2979" y="1800"/>
                  </a:lnTo>
                  <a:lnTo>
                    <a:pt x="2979" y="0"/>
                  </a:lnTo>
                  <a:lnTo>
                    <a:pt x="2979" y="0"/>
                  </a:lnTo>
                  <a:lnTo>
                    <a:pt x="2979" y="0"/>
                  </a:lnTo>
                  <a:lnTo>
                    <a:pt x="2234" y="0"/>
                  </a:lnTo>
                  <a:lnTo>
                    <a:pt x="2234" y="0"/>
                  </a:lnTo>
                  <a:lnTo>
                    <a:pt x="0" y="18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465" name="Shape 1465"/>
            <p:cNvSpPr/>
            <p:nvPr/>
          </p:nvSpPr>
          <p:spPr>
            <a:xfrm>
              <a:off x="1068387" y="774700"/>
              <a:ext cx="25401" cy="460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200" y="0"/>
                  </a:moveTo>
                  <a:lnTo>
                    <a:pt x="16200" y="0"/>
                  </a:lnTo>
                  <a:lnTo>
                    <a:pt x="14850" y="1490"/>
                  </a:lnTo>
                  <a:lnTo>
                    <a:pt x="13500" y="2234"/>
                  </a:lnTo>
                  <a:lnTo>
                    <a:pt x="12150" y="3724"/>
                  </a:lnTo>
                  <a:lnTo>
                    <a:pt x="10800" y="5214"/>
                  </a:lnTo>
                  <a:lnTo>
                    <a:pt x="9450" y="6703"/>
                  </a:lnTo>
                  <a:lnTo>
                    <a:pt x="6750" y="7448"/>
                  </a:lnTo>
                  <a:lnTo>
                    <a:pt x="6750" y="8193"/>
                  </a:lnTo>
                  <a:lnTo>
                    <a:pt x="5400" y="8938"/>
                  </a:lnTo>
                  <a:lnTo>
                    <a:pt x="5400" y="9683"/>
                  </a:lnTo>
                  <a:lnTo>
                    <a:pt x="4050" y="10428"/>
                  </a:lnTo>
                  <a:lnTo>
                    <a:pt x="4050" y="11172"/>
                  </a:lnTo>
                  <a:lnTo>
                    <a:pt x="2700" y="11917"/>
                  </a:lnTo>
                  <a:lnTo>
                    <a:pt x="2700" y="12662"/>
                  </a:lnTo>
                  <a:lnTo>
                    <a:pt x="2700" y="13407"/>
                  </a:lnTo>
                  <a:lnTo>
                    <a:pt x="1350" y="14152"/>
                  </a:lnTo>
                  <a:lnTo>
                    <a:pt x="1350" y="14897"/>
                  </a:lnTo>
                  <a:lnTo>
                    <a:pt x="1350" y="15641"/>
                  </a:lnTo>
                  <a:lnTo>
                    <a:pt x="1350" y="16386"/>
                  </a:lnTo>
                  <a:lnTo>
                    <a:pt x="1350" y="17131"/>
                  </a:lnTo>
                  <a:lnTo>
                    <a:pt x="1350" y="17876"/>
                  </a:lnTo>
                  <a:lnTo>
                    <a:pt x="0" y="17876"/>
                  </a:lnTo>
                  <a:lnTo>
                    <a:pt x="0" y="18621"/>
                  </a:lnTo>
                  <a:lnTo>
                    <a:pt x="1350" y="18621"/>
                  </a:lnTo>
                  <a:lnTo>
                    <a:pt x="1350" y="19366"/>
                  </a:lnTo>
                  <a:lnTo>
                    <a:pt x="1350" y="19366"/>
                  </a:lnTo>
                  <a:lnTo>
                    <a:pt x="1350" y="20110"/>
                  </a:lnTo>
                  <a:lnTo>
                    <a:pt x="1350" y="20110"/>
                  </a:lnTo>
                  <a:lnTo>
                    <a:pt x="1350" y="20855"/>
                  </a:lnTo>
                  <a:lnTo>
                    <a:pt x="1350" y="20855"/>
                  </a:lnTo>
                  <a:lnTo>
                    <a:pt x="1350" y="21600"/>
                  </a:lnTo>
                  <a:lnTo>
                    <a:pt x="1350" y="21600"/>
                  </a:lnTo>
                  <a:lnTo>
                    <a:pt x="2700" y="21600"/>
                  </a:lnTo>
                  <a:lnTo>
                    <a:pt x="6750" y="20855"/>
                  </a:lnTo>
                  <a:lnTo>
                    <a:pt x="6750" y="20110"/>
                  </a:lnTo>
                  <a:lnTo>
                    <a:pt x="6750" y="20110"/>
                  </a:lnTo>
                  <a:lnTo>
                    <a:pt x="6750" y="20110"/>
                  </a:lnTo>
                  <a:lnTo>
                    <a:pt x="6750" y="20110"/>
                  </a:lnTo>
                  <a:lnTo>
                    <a:pt x="6750" y="19366"/>
                  </a:lnTo>
                  <a:lnTo>
                    <a:pt x="6750" y="19366"/>
                  </a:lnTo>
                  <a:lnTo>
                    <a:pt x="6750" y="19366"/>
                  </a:lnTo>
                  <a:lnTo>
                    <a:pt x="6750" y="18621"/>
                  </a:lnTo>
                  <a:lnTo>
                    <a:pt x="6750" y="18621"/>
                  </a:lnTo>
                  <a:lnTo>
                    <a:pt x="6750" y="18621"/>
                  </a:lnTo>
                  <a:lnTo>
                    <a:pt x="6750" y="17876"/>
                  </a:lnTo>
                  <a:lnTo>
                    <a:pt x="6750" y="17876"/>
                  </a:lnTo>
                  <a:lnTo>
                    <a:pt x="6750" y="17131"/>
                  </a:lnTo>
                  <a:lnTo>
                    <a:pt x="6750" y="17131"/>
                  </a:lnTo>
                  <a:lnTo>
                    <a:pt x="6750" y="16386"/>
                  </a:lnTo>
                  <a:lnTo>
                    <a:pt x="6750" y="15641"/>
                  </a:lnTo>
                  <a:lnTo>
                    <a:pt x="8100" y="14897"/>
                  </a:lnTo>
                  <a:lnTo>
                    <a:pt x="8100" y="14152"/>
                  </a:lnTo>
                  <a:lnTo>
                    <a:pt x="8100" y="14152"/>
                  </a:lnTo>
                  <a:lnTo>
                    <a:pt x="8100" y="13407"/>
                  </a:lnTo>
                  <a:lnTo>
                    <a:pt x="9450" y="12662"/>
                  </a:lnTo>
                  <a:lnTo>
                    <a:pt x="9450" y="11917"/>
                  </a:lnTo>
                  <a:lnTo>
                    <a:pt x="10800" y="11172"/>
                  </a:lnTo>
                  <a:lnTo>
                    <a:pt x="10800" y="10428"/>
                  </a:lnTo>
                  <a:lnTo>
                    <a:pt x="12150" y="9683"/>
                  </a:lnTo>
                  <a:lnTo>
                    <a:pt x="12150" y="9683"/>
                  </a:lnTo>
                  <a:lnTo>
                    <a:pt x="13500" y="8193"/>
                  </a:lnTo>
                  <a:lnTo>
                    <a:pt x="14850" y="6703"/>
                  </a:lnTo>
                  <a:lnTo>
                    <a:pt x="16200" y="5214"/>
                  </a:lnTo>
                  <a:lnTo>
                    <a:pt x="18900" y="4469"/>
                  </a:lnTo>
                  <a:lnTo>
                    <a:pt x="20250" y="2979"/>
                  </a:lnTo>
                  <a:lnTo>
                    <a:pt x="21600" y="2234"/>
                  </a:lnTo>
                  <a:lnTo>
                    <a:pt x="21600" y="2234"/>
                  </a:lnTo>
                  <a:lnTo>
                    <a:pt x="16200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466" name="Shape 1466"/>
            <p:cNvSpPr/>
            <p:nvPr/>
          </p:nvSpPr>
          <p:spPr>
            <a:xfrm>
              <a:off x="1087437" y="735012"/>
              <a:ext cx="25401" cy="444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850" y="771"/>
                  </a:moveTo>
                  <a:lnTo>
                    <a:pt x="14850" y="771"/>
                  </a:lnTo>
                  <a:lnTo>
                    <a:pt x="16200" y="1543"/>
                  </a:lnTo>
                  <a:lnTo>
                    <a:pt x="16200" y="1543"/>
                  </a:lnTo>
                  <a:lnTo>
                    <a:pt x="16200" y="1543"/>
                  </a:lnTo>
                  <a:lnTo>
                    <a:pt x="16200" y="2314"/>
                  </a:lnTo>
                  <a:lnTo>
                    <a:pt x="16200" y="2314"/>
                  </a:lnTo>
                  <a:lnTo>
                    <a:pt x="16200" y="2314"/>
                  </a:lnTo>
                  <a:lnTo>
                    <a:pt x="16200" y="2314"/>
                  </a:lnTo>
                  <a:lnTo>
                    <a:pt x="16200" y="3086"/>
                  </a:lnTo>
                  <a:lnTo>
                    <a:pt x="16200" y="3086"/>
                  </a:lnTo>
                  <a:lnTo>
                    <a:pt x="16200" y="3086"/>
                  </a:lnTo>
                  <a:lnTo>
                    <a:pt x="16200" y="3857"/>
                  </a:lnTo>
                  <a:lnTo>
                    <a:pt x="16200" y="3857"/>
                  </a:lnTo>
                  <a:lnTo>
                    <a:pt x="16200" y="3857"/>
                  </a:lnTo>
                  <a:lnTo>
                    <a:pt x="16200" y="4629"/>
                  </a:lnTo>
                  <a:lnTo>
                    <a:pt x="16200" y="5400"/>
                  </a:lnTo>
                  <a:lnTo>
                    <a:pt x="14850" y="6171"/>
                  </a:lnTo>
                  <a:lnTo>
                    <a:pt x="14850" y="6171"/>
                  </a:lnTo>
                  <a:lnTo>
                    <a:pt x="14850" y="6943"/>
                  </a:lnTo>
                  <a:lnTo>
                    <a:pt x="14850" y="7714"/>
                  </a:lnTo>
                  <a:lnTo>
                    <a:pt x="13500" y="8486"/>
                  </a:lnTo>
                  <a:lnTo>
                    <a:pt x="13500" y="8486"/>
                  </a:lnTo>
                  <a:lnTo>
                    <a:pt x="12150" y="9257"/>
                  </a:lnTo>
                  <a:lnTo>
                    <a:pt x="12150" y="10029"/>
                  </a:lnTo>
                  <a:lnTo>
                    <a:pt x="10800" y="10800"/>
                  </a:lnTo>
                  <a:lnTo>
                    <a:pt x="10800" y="11571"/>
                  </a:lnTo>
                  <a:lnTo>
                    <a:pt x="9450" y="12343"/>
                  </a:lnTo>
                  <a:lnTo>
                    <a:pt x="8100" y="13114"/>
                  </a:lnTo>
                  <a:lnTo>
                    <a:pt x="6750" y="14657"/>
                  </a:lnTo>
                  <a:lnTo>
                    <a:pt x="5400" y="16200"/>
                  </a:lnTo>
                  <a:lnTo>
                    <a:pt x="4050" y="16971"/>
                  </a:lnTo>
                  <a:lnTo>
                    <a:pt x="1350" y="18514"/>
                  </a:lnTo>
                  <a:lnTo>
                    <a:pt x="0" y="19286"/>
                  </a:lnTo>
                  <a:lnTo>
                    <a:pt x="5400" y="21600"/>
                  </a:lnTo>
                  <a:lnTo>
                    <a:pt x="6750" y="20057"/>
                  </a:lnTo>
                  <a:lnTo>
                    <a:pt x="8100" y="19286"/>
                  </a:lnTo>
                  <a:lnTo>
                    <a:pt x="9450" y="17743"/>
                  </a:lnTo>
                  <a:lnTo>
                    <a:pt x="10800" y="16200"/>
                  </a:lnTo>
                  <a:lnTo>
                    <a:pt x="13500" y="15429"/>
                  </a:lnTo>
                  <a:lnTo>
                    <a:pt x="14850" y="13886"/>
                  </a:lnTo>
                  <a:lnTo>
                    <a:pt x="16200" y="13114"/>
                  </a:lnTo>
                  <a:lnTo>
                    <a:pt x="16200" y="12343"/>
                  </a:lnTo>
                  <a:lnTo>
                    <a:pt x="17550" y="11571"/>
                  </a:lnTo>
                  <a:lnTo>
                    <a:pt x="17550" y="10800"/>
                  </a:lnTo>
                  <a:lnTo>
                    <a:pt x="18900" y="10800"/>
                  </a:lnTo>
                  <a:lnTo>
                    <a:pt x="18900" y="10029"/>
                  </a:lnTo>
                  <a:lnTo>
                    <a:pt x="18900" y="9257"/>
                  </a:lnTo>
                  <a:lnTo>
                    <a:pt x="20250" y="8486"/>
                  </a:lnTo>
                  <a:lnTo>
                    <a:pt x="20250" y="7714"/>
                  </a:lnTo>
                  <a:lnTo>
                    <a:pt x="20250" y="6943"/>
                  </a:lnTo>
                  <a:lnTo>
                    <a:pt x="21600" y="6171"/>
                  </a:lnTo>
                  <a:lnTo>
                    <a:pt x="21600" y="5400"/>
                  </a:lnTo>
                  <a:lnTo>
                    <a:pt x="21600" y="4629"/>
                  </a:lnTo>
                  <a:lnTo>
                    <a:pt x="21600" y="3857"/>
                  </a:lnTo>
                  <a:lnTo>
                    <a:pt x="21600" y="3857"/>
                  </a:lnTo>
                  <a:lnTo>
                    <a:pt x="21600" y="3086"/>
                  </a:lnTo>
                  <a:lnTo>
                    <a:pt x="21600" y="3086"/>
                  </a:lnTo>
                  <a:lnTo>
                    <a:pt x="21600" y="2314"/>
                  </a:lnTo>
                  <a:lnTo>
                    <a:pt x="21600" y="2314"/>
                  </a:lnTo>
                  <a:lnTo>
                    <a:pt x="21600" y="1543"/>
                  </a:lnTo>
                  <a:lnTo>
                    <a:pt x="21600" y="1543"/>
                  </a:lnTo>
                  <a:lnTo>
                    <a:pt x="21600" y="771"/>
                  </a:lnTo>
                  <a:lnTo>
                    <a:pt x="21600" y="771"/>
                  </a:lnTo>
                  <a:lnTo>
                    <a:pt x="21600" y="771"/>
                  </a:lnTo>
                  <a:lnTo>
                    <a:pt x="20250" y="0"/>
                  </a:lnTo>
                  <a:lnTo>
                    <a:pt x="20250" y="0"/>
                  </a:lnTo>
                  <a:lnTo>
                    <a:pt x="20250" y="0"/>
                  </a:lnTo>
                  <a:lnTo>
                    <a:pt x="14850" y="77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467" name="Shape 1467"/>
            <p:cNvSpPr/>
            <p:nvPr/>
          </p:nvSpPr>
          <p:spPr>
            <a:xfrm>
              <a:off x="1065212" y="719137"/>
              <a:ext cx="46038" cy="17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7855"/>
                  </a:moveTo>
                  <a:lnTo>
                    <a:pt x="0" y="7855"/>
                  </a:lnTo>
                  <a:lnTo>
                    <a:pt x="1490" y="7855"/>
                  </a:lnTo>
                  <a:lnTo>
                    <a:pt x="2979" y="7855"/>
                  </a:lnTo>
                  <a:lnTo>
                    <a:pt x="3724" y="7855"/>
                  </a:lnTo>
                  <a:lnTo>
                    <a:pt x="4469" y="7855"/>
                  </a:lnTo>
                  <a:lnTo>
                    <a:pt x="5214" y="7855"/>
                  </a:lnTo>
                  <a:lnTo>
                    <a:pt x="5959" y="7855"/>
                  </a:lnTo>
                  <a:lnTo>
                    <a:pt x="6703" y="7855"/>
                  </a:lnTo>
                  <a:lnTo>
                    <a:pt x="7448" y="7855"/>
                  </a:lnTo>
                  <a:lnTo>
                    <a:pt x="8193" y="7855"/>
                  </a:lnTo>
                  <a:lnTo>
                    <a:pt x="8938" y="9818"/>
                  </a:lnTo>
                  <a:lnTo>
                    <a:pt x="9683" y="9818"/>
                  </a:lnTo>
                  <a:lnTo>
                    <a:pt x="10428" y="9818"/>
                  </a:lnTo>
                  <a:lnTo>
                    <a:pt x="11172" y="9818"/>
                  </a:lnTo>
                  <a:lnTo>
                    <a:pt x="11917" y="9818"/>
                  </a:lnTo>
                  <a:lnTo>
                    <a:pt x="11917" y="11782"/>
                  </a:lnTo>
                  <a:lnTo>
                    <a:pt x="12662" y="11782"/>
                  </a:lnTo>
                  <a:lnTo>
                    <a:pt x="13407" y="11782"/>
                  </a:lnTo>
                  <a:lnTo>
                    <a:pt x="14152" y="11782"/>
                  </a:lnTo>
                  <a:lnTo>
                    <a:pt x="14897" y="13745"/>
                  </a:lnTo>
                  <a:lnTo>
                    <a:pt x="15641" y="13745"/>
                  </a:lnTo>
                  <a:lnTo>
                    <a:pt x="15641" y="13745"/>
                  </a:lnTo>
                  <a:lnTo>
                    <a:pt x="16386" y="15709"/>
                  </a:lnTo>
                  <a:lnTo>
                    <a:pt x="16386" y="15709"/>
                  </a:lnTo>
                  <a:lnTo>
                    <a:pt x="17131" y="17673"/>
                  </a:lnTo>
                  <a:lnTo>
                    <a:pt x="17131" y="17673"/>
                  </a:lnTo>
                  <a:lnTo>
                    <a:pt x="17876" y="17673"/>
                  </a:lnTo>
                  <a:lnTo>
                    <a:pt x="17876" y="19636"/>
                  </a:lnTo>
                  <a:lnTo>
                    <a:pt x="17876" y="19636"/>
                  </a:lnTo>
                  <a:lnTo>
                    <a:pt x="18621" y="19636"/>
                  </a:lnTo>
                  <a:lnTo>
                    <a:pt x="18621" y="19636"/>
                  </a:lnTo>
                  <a:lnTo>
                    <a:pt x="18621" y="21600"/>
                  </a:lnTo>
                  <a:lnTo>
                    <a:pt x="18621" y="21600"/>
                  </a:lnTo>
                  <a:lnTo>
                    <a:pt x="18621" y="21600"/>
                  </a:lnTo>
                  <a:lnTo>
                    <a:pt x="18621" y="21600"/>
                  </a:lnTo>
                  <a:lnTo>
                    <a:pt x="21600" y="19636"/>
                  </a:lnTo>
                  <a:lnTo>
                    <a:pt x="21600" y="17673"/>
                  </a:lnTo>
                  <a:lnTo>
                    <a:pt x="21600" y="17673"/>
                  </a:lnTo>
                  <a:lnTo>
                    <a:pt x="21600" y="15709"/>
                  </a:lnTo>
                  <a:lnTo>
                    <a:pt x="20855" y="15709"/>
                  </a:lnTo>
                  <a:lnTo>
                    <a:pt x="20855" y="15709"/>
                  </a:lnTo>
                  <a:lnTo>
                    <a:pt x="20855" y="13745"/>
                  </a:lnTo>
                  <a:lnTo>
                    <a:pt x="20110" y="13745"/>
                  </a:lnTo>
                  <a:lnTo>
                    <a:pt x="20110" y="11782"/>
                  </a:lnTo>
                  <a:lnTo>
                    <a:pt x="19366" y="11782"/>
                  </a:lnTo>
                  <a:lnTo>
                    <a:pt x="19366" y="9818"/>
                  </a:lnTo>
                  <a:lnTo>
                    <a:pt x="18621" y="9818"/>
                  </a:lnTo>
                  <a:lnTo>
                    <a:pt x="17876" y="7855"/>
                  </a:lnTo>
                  <a:lnTo>
                    <a:pt x="17131" y="7855"/>
                  </a:lnTo>
                  <a:lnTo>
                    <a:pt x="16386" y="5891"/>
                  </a:lnTo>
                  <a:lnTo>
                    <a:pt x="15641" y="5891"/>
                  </a:lnTo>
                  <a:lnTo>
                    <a:pt x="15641" y="3927"/>
                  </a:lnTo>
                  <a:lnTo>
                    <a:pt x="14897" y="3927"/>
                  </a:lnTo>
                  <a:lnTo>
                    <a:pt x="14152" y="3927"/>
                  </a:lnTo>
                  <a:lnTo>
                    <a:pt x="13407" y="1964"/>
                  </a:lnTo>
                  <a:lnTo>
                    <a:pt x="12662" y="1964"/>
                  </a:lnTo>
                  <a:lnTo>
                    <a:pt x="11917" y="1964"/>
                  </a:lnTo>
                  <a:lnTo>
                    <a:pt x="11172" y="1964"/>
                  </a:lnTo>
                  <a:lnTo>
                    <a:pt x="10428" y="0"/>
                  </a:lnTo>
                  <a:lnTo>
                    <a:pt x="8938" y="0"/>
                  </a:lnTo>
                  <a:lnTo>
                    <a:pt x="8193" y="0"/>
                  </a:lnTo>
                  <a:lnTo>
                    <a:pt x="7448" y="0"/>
                  </a:lnTo>
                  <a:lnTo>
                    <a:pt x="6703" y="0"/>
                  </a:lnTo>
                  <a:lnTo>
                    <a:pt x="5959" y="0"/>
                  </a:lnTo>
                  <a:lnTo>
                    <a:pt x="5214" y="0"/>
                  </a:lnTo>
                  <a:lnTo>
                    <a:pt x="4469" y="0"/>
                  </a:lnTo>
                  <a:lnTo>
                    <a:pt x="3724" y="0"/>
                  </a:lnTo>
                  <a:lnTo>
                    <a:pt x="2979" y="0"/>
                  </a:lnTo>
                  <a:lnTo>
                    <a:pt x="149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85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468" name="Shape 1468"/>
            <p:cNvSpPr/>
            <p:nvPr/>
          </p:nvSpPr>
          <p:spPr>
            <a:xfrm>
              <a:off x="1020762" y="711200"/>
              <a:ext cx="44451" cy="142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4800"/>
                  </a:moveTo>
                  <a:lnTo>
                    <a:pt x="0" y="4800"/>
                  </a:lnTo>
                  <a:lnTo>
                    <a:pt x="0" y="4800"/>
                  </a:lnTo>
                  <a:lnTo>
                    <a:pt x="0" y="4800"/>
                  </a:lnTo>
                  <a:lnTo>
                    <a:pt x="771" y="7200"/>
                  </a:lnTo>
                  <a:lnTo>
                    <a:pt x="771" y="7200"/>
                  </a:lnTo>
                  <a:lnTo>
                    <a:pt x="771" y="9600"/>
                  </a:lnTo>
                  <a:lnTo>
                    <a:pt x="771" y="9600"/>
                  </a:lnTo>
                  <a:lnTo>
                    <a:pt x="1543" y="9600"/>
                  </a:lnTo>
                  <a:lnTo>
                    <a:pt x="1543" y="12000"/>
                  </a:lnTo>
                  <a:lnTo>
                    <a:pt x="1543" y="12000"/>
                  </a:lnTo>
                  <a:lnTo>
                    <a:pt x="2314" y="12000"/>
                  </a:lnTo>
                  <a:lnTo>
                    <a:pt x="2314" y="12000"/>
                  </a:lnTo>
                  <a:lnTo>
                    <a:pt x="3086" y="14400"/>
                  </a:lnTo>
                  <a:lnTo>
                    <a:pt x="3086" y="14400"/>
                  </a:lnTo>
                  <a:lnTo>
                    <a:pt x="3857" y="16800"/>
                  </a:lnTo>
                  <a:lnTo>
                    <a:pt x="4629" y="16800"/>
                  </a:lnTo>
                  <a:lnTo>
                    <a:pt x="5400" y="16800"/>
                  </a:lnTo>
                  <a:lnTo>
                    <a:pt x="5400" y="19200"/>
                  </a:lnTo>
                  <a:lnTo>
                    <a:pt x="6171" y="19200"/>
                  </a:lnTo>
                  <a:lnTo>
                    <a:pt x="6943" y="19200"/>
                  </a:lnTo>
                  <a:lnTo>
                    <a:pt x="7714" y="19200"/>
                  </a:lnTo>
                  <a:lnTo>
                    <a:pt x="8486" y="19200"/>
                  </a:lnTo>
                  <a:lnTo>
                    <a:pt x="9257" y="21600"/>
                  </a:lnTo>
                  <a:lnTo>
                    <a:pt x="10029" y="21600"/>
                  </a:lnTo>
                  <a:lnTo>
                    <a:pt x="10800" y="21600"/>
                  </a:lnTo>
                  <a:lnTo>
                    <a:pt x="11571" y="21600"/>
                  </a:lnTo>
                  <a:lnTo>
                    <a:pt x="12343" y="21600"/>
                  </a:lnTo>
                  <a:lnTo>
                    <a:pt x="13886" y="21600"/>
                  </a:lnTo>
                  <a:lnTo>
                    <a:pt x="15429" y="21600"/>
                  </a:lnTo>
                  <a:lnTo>
                    <a:pt x="16971" y="21600"/>
                  </a:lnTo>
                  <a:lnTo>
                    <a:pt x="18514" y="21600"/>
                  </a:lnTo>
                  <a:lnTo>
                    <a:pt x="20057" y="21600"/>
                  </a:lnTo>
                  <a:lnTo>
                    <a:pt x="21600" y="21600"/>
                  </a:lnTo>
                  <a:lnTo>
                    <a:pt x="21600" y="12000"/>
                  </a:lnTo>
                  <a:lnTo>
                    <a:pt x="20057" y="12000"/>
                  </a:lnTo>
                  <a:lnTo>
                    <a:pt x="18514" y="12000"/>
                  </a:lnTo>
                  <a:lnTo>
                    <a:pt x="16971" y="12000"/>
                  </a:lnTo>
                  <a:lnTo>
                    <a:pt x="15429" y="12000"/>
                  </a:lnTo>
                  <a:lnTo>
                    <a:pt x="13886" y="12000"/>
                  </a:lnTo>
                  <a:lnTo>
                    <a:pt x="12343" y="12000"/>
                  </a:lnTo>
                  <a:lnTo>
                    <a:pt x="11571" y="12000"/>
                  </a:lnTo>
                  <a:lnTo>
                    <a:pt x="10800" y="12000"/>
                  </a:lnTo>
                  <a:lnTo>
                    <a:pt x="10029" y="12000"/>
                  </a:lnTo>
                  <a:lnTo>
                    <a:pt x="10029" y="9600"/>
                  </a:lnTo>
                  <a:lnTo>
                    <a:pt x="9257" y="9600"/>
                  </a:lnTo>
                  <a:lnTo>
                    <a:pt x="8486" y="9600"/>
                  </a:lnTo>
                  <a:lnTo>
                    <a:pt x="7714" y="9600"/>
                  </a:lnTo>
                  <a:lnTo>
                    <a:pt x="7714" y="9600"/>
                  </a:lnTo>
                  <a:lnTo>
                    <a:pt x="6943" y="9600"/>
                  </a:lnTo>
                  <a:lnTo>
                    <a:pt x="6171" y="7200"/>
                  </a:lnTo>
                  <a:lnTo>
                    <a:pt x="5400" y="7200"/>
                  </a:lnTo>
                  <a:lnTo>
                    <a:pt x="5400" y="7200"/>
                  </a:lnTo>
                  <a:lnTo>
                    <a:pt x="4629" y="4800"/>
                  </a:lnTo>
                  <a:lnTo>
                    <a:pt x="4629" y="4800"/>
                  </a:lnTo>
                  <a:lnTo>
                    <a:pt x="4629" y="4800"/>
                  </a:lnTo>
                  <a:lnTo>
                    <a:pt x="3857" y="4800"/>
                  </a:lnTo>
                  <a:lnTo>
                    <a:pt x="3857" y="4800"/>
                  </a:lnTo>
                  <a:lnTo>
                    <a:pt x="3857" y="2400"/>
                  </a:lnTo>
                  <a:lnTo>
                    <a:pt x="3857" y="2400"/>
                  </a:lnTo>
                  <a:lnTo>
                    <a:pt x="3857" y="2400"/>
                  </a:lnTo>
                  <a:lnTo>
                    <a:pt x="3857" y="2400"/>
                  </a:lnTo>
                  <a:lnTo>
                    <a:pt x="3086" y="2400"/>
                  </a:lnTo>
                  <a:lnTo>
                    <a:pt x="3086" y="0"/>
                  </a:lnTo>
                  <a:lnTo>
                    <a:pt x="3086" y="0"/>
                  </a:lnTo>
                  <a:lnTo>
                    <a:pt x="3086" y="0"/>
                  </a:lnTo>
                  <a:lnTo>
                    <a:pt x="3086" y="0"/>
                  </a:lnTo>
                  <a:lnTo>
                    <a:pt x="3086" y="0"/>
                  </a:lnTo>
                  <a:lnTo>
                    <a:pt x="0" y="48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469" name="Shape 1469"/>
            <p:cNvSpPr/>
            <p:nvPr/>
          </p:nvSpPr>
          <p:spPr>
            <a:xfrm>
              <a:off x="1019175" y="668337"/>
              <a:ext cx="25400" cy="460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200" y="0"/>
                  </a:moveTo>
                  <a:lnTo>
                    <a:pt x="16200" y="0"/>
                  </a:lnTo>
                  <a:lnTo>
                    <a:pt x="14850" y="1490"/>
                  </a:lnTo>
                  <a:lnTo>
                    <a:pt x="13500" y="2234"/>
                  </a:lnTo>
                  <a:lnTo>
                    <a:pt x="10800" y="3724"/>
                  </a:lnTo>
                  <a:lnTo>
                    <a:pt x="9450" y="5214"/>
                  </a:lnTo>
                  <a:lnTo>
                    <a:pt x="8100" y="6703"/>
                  </a:lnTo>
                  <a:lnTo>
                    <a:pt x="6750" y="7448"/>
                  </a:lnTo>
                  <a:lnTo>
                    <a:pt x="6750" y="8193"/>
                  </a:lnTo>
                  <a:lnTo>
                    <a:pt x="5400" y="8938"/>
                  </a:lnTo>
                  <a:lnTo>
                    <a:pt x="4050" y="9683"/>
                  </a:lnTo>
                  <a:lnTo>
                    <a:pt x="4050" y="10428"/>
                  </a:lnTo>
                  <a:lnTo>
                    <a:pt x="2700" y="11172"/>
                  </a:lnTo>
                  <a:lnTo>
                    <a:pt x="2700" y="11917"/>
                  </a:lnTo>
                  <a:lnTo>
                    <a:pt x="2700" y="12662"/>
                  </a:lnTo>
                  <a:lnTo>
                    <a:pt x="1350" y="13407"/>
                  </a:lnTo>
                  <a:lnTo>
                    <a:pt x="1350" y="14152"/>
                  </a:lnTo>
                  <a:lnTo>
                    <a:pt x="1350" y="14897"/>
                  </a:lnTo>
                  <a:lnTo>
                    <a:pt x="0" y="15641"/>
                  </a:lnTo>
                  <a:lnTo>
                    <a:pt x="0" y="15641"/>
                  </a:lnTo>
                  <a:lnTo>
                    <a:pt x="0" y="16386"/>
                  </a:lnTo>
                  <a:lnTo>
                    <a:pt x="0" y="17131"/>
                  </a:lnTo>
                  <a:lnTo>
                    <a:pt x="0" y="17876"/>
                  </a:lnTo>
                  <a:lnTo>
                    <a:pt x="0" y="17876"/>
                  </a:lnTo>
                  <a:lnTo>
                    <a:pt x="0" y="18621"/>
                  </a:lnTo>
                  <a:lnTo>
                    <a:pt x="0" y="18621"/>
                  </a:lnTo>
                  <a:lnTo>
                    <a:pt x="0" y="19366"/>
                  </a:lnTo>
                  <a:lnTo>
                    <a:pt x="0" y="19366"/>
                  </a:lnTo>
                  <a:lnTo>
                    <a:pt x="0" y="19366"/>
                  </a:lnTo>
                  <a:lnTo>
                    <a:pt x="0" y="20110"/>
                  </a:lnTo>
                  <a:lnTo>
                    <a:pt x="0" y="20110"/>
                  </a:lnTo>
                  <a:lnTo>
                    <a:pt x="1350" y="20855"/>
                  </a:lnTo>
                  <a:lnTo>
                    <a:pt x="1350" y="20855"/>
                  </a:lnTo>
                  <a:lnTo>
                    <a:pt x="1350" y="21600"/>
                  </a:lnTo>
                  <a:lnTo>
                    <a:pt x="6750" y="20110"/>
                  </a:lnTo>
                  <a:lnTo>
                    <a:pt x="6750" y="20110"/>
                  </a:lnTo>
                  <a:lnTo>
                    <a:pt x="6750" y="19366"/>
                  </a:lnTo>
                  <a:lnTo>
                    <a:pt x="6750" y="19366"/>
                  </a:lnTo>
                  <a:lnTo>
                    <a:pt x="5400" y="19366"/>
                  </a:lnTo>
                  <a:lnTo>
                    <a:pt x="5400" y="19366"/>
                  </a:lnTo>
                  <a:lnTo>
                    <a:pt x="5400" y="18621"/>
                  </a:lnTo>
                  <a:lnTo>
                    <a:pt x="5400" y="18621"/>
                  </a:lnTo>
                  <a:lnTo>
                    <a:pt x="5400" y="18621"/>
                  </a:lnTo>
                  <a:lnTo>
                    <a:pt x="5400" y="17876"/>
                  </a:lnTo>
                  <a:lnTo>
                    <a:pt x="5400" y="17876"/>
                  </a:lnTo>
                  <a:lnTo>
                    <a:pt x="5400" y="17876"/>
                  </a:lnTo>
                  <a:lnTo>
                    <a:pt x="5400" y="17131"/>
                  </a:lnTo>
                  <a:lnTo>
                    <a:pt x="5400" y="17131"/>
                  </a:lnTo>
                  <a:lnTo>
                    <a:pt x="5400" y="16386"/>
                  </a:lnTo>
                  <a:lnTo>
                    <a:pt x="6750" y="15641"/>
                  </a:lnTo>
                  <a:lnTo>
                    <a:pt x="6750" y="15641"/>
                  </a:lnTo>
                  <a:lnTo>
                    <a:pt x="6750" y="14897"/>
                  </a:lnTo>
                  <a:lnTo>
                    <a:pt x="6750" y="14152"/>
                  </a:lnTo>
                  <a:lnTo>
                    <a:pt x="8100" y="14152"/>
                  </a:lnTo>
                  <a:lnTo>
                    <a:pt x="8100" y="13407"/>
                  </a:lnTo>
                  <a:lnTo>
                    <a:pt x="8100" y="12662"/>
                  </a:lnTo>
                  <a:lnTo>
                    <a:pt x="9450" y="11917"/>
                  </a:lnTo>
                  <a:lnTo>
                    <a:pt x="9450" y="11172"/>
                  </a:lnTo>
                  <a:lnTo>
                    <a:pt x="10800" y="10428"/>
                  </a:lnTo>
                  <a:lnTo>
                    <a:pt x="10800" y="10428"/>
                  </a:lnTo>
                  <a:lnTo>
                    <a:pt x="12150" y="9683"/>
                  </a:lnTo>
                  <a:lnTo>
                    <a:pt x="13500" y="8193"/>
                  </a:lnTo>
                  <a:lnTo>
                    <a:pt x="14850" y="6703"/>
                  </a:lnTo>
                  <a:lnTo>
                    <a:pt x="16200" y="5959"/>
                  </a:lnTo>
                  <a:lnTo>
                    <a:pt x="17550" y="4469"/>
                  </a:lnTo>
                  <a:lnTo>
                    <a:pt x="18900" y="2979"/>
                  </a:lnTo>
                  <a:lnTo>
                    <a:pt x="21600" y="2234"/>
                  </a:lnTo>
                  <a:lnTo>
                    <a:pt x="21600" y="2234"/>
                  </a:lnTo>
                  <a:lnTo>
                    <a:pt x="16200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470" name="Shape 1470"/>
            <p:cNvSpPr/>
            <p:nvPr/>
          </p:nvSpPr>
          <p:spPr>
            <a:xfrm>
              <a:off x="1038225" y="627062"/>
              <a:ext cx="25400" cy="460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850" y="1490"/>
                  </a:moveTo>
                  <a:lnTo>
                    <a:pt x="14850" y="1490"/>
                  </a:lnTo>
                  <a:lnTo>
                    <a:pt x="14850" y="1490"/>
                  </a:lnTo>
                  <a:lnTo>
                    <a:pt x="14850" y="2234"/>
                  </a:lnTo>
                  <a:lnTo>
                    <a:pt x="14850" y="2234"/>
                  </a:lnTo>
                  <a:lnTo>
                    <a:pt x="14850" y="2234"/>
                  </a:lnTo>
                  <a:lnTo>
                    <a:pt x="14850" y="2234"/>
                  </a:lnTo>
                  <a:lnTo>
                    <a:pt x="14850" y="2979"/>
                  </a:lnTo>
                  <a:lnTo>
                    <a:pt x="16200" y="2979"/>
                  </a:lnTo>
                  <a:lnTo>
                    <a:pt x="16200" y="2979"/>
                  </a:lnTo>
                  <a:lnTo>
                    <a:pt x="16200" y="2979"/>
                  </a:lnTo>
                  <a:lnTo>
                    <a:pt x="16200" y="3724"/>
                  </a:lnTo>
                  <a:lnTo>
                    <a:pt x="16200" y="3724"/>
                  </a:lnTo>
                  <a:lnTo>
                    <a:pt x="16200" y="3724"/>
                  </a:lnTo>
                  <a:lnTo>
                    <a:pt x="14850" y="4469"/>
                  </a:lnTo>
                  <a:lnTo>
                    <a:pt x="14850" y="5214"/>
                  </a:lnTo>
                  <a:lnTo>
                    <a:pt x="14850" y="5214"/>
                  </a:lnTo>
                  <a:lnTo>
                    <a:pt x="14850" y="5959"/>
                  </a:lnTo>
                  <a:lnTo>
                    <a:pt x="14850" y="6703"/>
                  </a:lnTo>
                  <a:lnTo>
                    <a:pt x="14850" y="7448"/>
                  </a:lnTo>
                  <a:lnTo>
                    <a:pt x="13500" y="7448"/>
                  </a:lnTo>
                  <a:lnTo>
                    <a:pt x="13500" y="8193"/>
                  </a:lnTo>
                  <a:lnTo>
                    <a:pt x="12150" y="8938"/>
                  </a:lnTo>
                  <a:lnTo>
                    <a:pt x="12150" y="9683"/>
                  </a:lnTo>
                  <a:lnTo>
                    <a:pt x="10800" y="10428"/>
                  </a:lnTo>
                  <a:lnTo>
                    <a:pt x="10800" y="11172"/>
                  </a:lnTo>
                  <a:lnTo>
                    <a:pt x="9450" y="11172"/>
                  </a:lnTo>
                  <a:lnTo>
                    <a:pt x="9450" y="11917"/>
                  </a:lnTo>
                  <a:lnTo>
                    <a:pt x="8100" y="13407"/>
                  </a:lnTo>
                  <a:lnTo>
                    <a:pt x="6750" y="14897"/>
                  </a:lnTo>
                  <a:lnTo>
                    <a:pt x="4050" y="15641"/>
                  </a:lnTo>
                  <a:lnTo>
                    <a:pt x="2700" y="17131"/>
                  </a:lnTo>
                  <a:lnTo>
                    <a:pt x="1350" y="18621"/>
                  </a:lnTo>
                  <a:lnTo>
                    <a:pt x="0" y="19366"/>
                  </a:lnTo>
                  <a:lnTo>
                    <a:pt x="5400" y="21600"/>
                  </a:lnTo>
                  <a:lnTo>
                    <a:pt x="6750" y="20110"/>
                  </a:lnTo>
                  <a:lnTo>
                    <a:pt x="8100" y="18621"/>
                  </a:lnTo>
                  <a:lnTo>
                    <a:pt x="9450" y="17876"/>
                  </a:lnTo>
                  <a:lnTo>
                    <a:pt x="10800" y="16386"/>
                  </a:lnTo>
                  <a:lnTo>
                    <a:pt x="12150" y="14897"/>
                  </a:lnTo>
                  <a:lnTo>
                    <a:pt x="14850" y="13407"/>
                  </a:lnTo>
                  <a:lnTo>
                    <a:pt x="14850" y="13407"/>
                  </a:lnTo>
                  <a:lnTo>
                    <a:pt x="16200" y="12662"/>
                  </a:lnTo>
                  <a:lnTo>
                    <a:pt x="16200" y="11917"/>
                  </a:lnTo>
                  <a:lnTo>
                    <a:pt x="17550" y="11172"/>
                  </a:lnTo>
                  <a:lnTo>
                    <a:pt x="17550" y="10428"/>
                  </a:lnTo>
                  <a:lnTo>
                    <a:pt x="18900" y="9683"/>
                  </a:lnTo>
                  <a:lnTo>
                    <a:pt x="18900" y="8938"/>
                  </a:lnTo>
                  <a:lnTo>
                    <a:pt x="18900" y="8193"/>
                  </a:lnTo>
                  <a:lnTo>
                    <a:pt x="20250" y="7448"/>
                  </a:lnTo>
                  <a:lnTo>
                    <a:pt x="20250" y="6703"/>
                  </a:lnTo>
                  <a:lnTo>
                    <a:pt x="20250" y="6703"/>
                  </a:lnTo>
                  <a:lnTo>
                    <a:pt x="20250" y="5214"/>
                  </a:lnTo>
                  <a:lnTo>
                    <a:pt x="21600" y="5214"/>
                  </a:lnTo>
                  <a:lnTo>
                    <a:pt x="21600" y="4469"/>
                  </a:lnTo>
                  <a:lnTo>
                    <a:pt x="21600" y="3724"/>
                  </a:lnTo>
                  <a:lnTo>
                    <a:pt x="21600" y="3724"/>
                  </a:lnTo>
                  <a:lnTo>
                    <a:pt x="21600" y="2979"/>
                  </a:lnTo>
                  <a:lnTo>
                    <a:pt x="21600" y="2979"/>
                  </a:lnTo>
                  <a:lnTo>
                    <a:pt x="21600" y="2234"/>
                  </a:lnTo>
                  <a:lnTo>
                    <a:pt x="21600" y="2234"/>
                  </a:lnTo>
                  <a:lnTo>
                    <a:pt x="20250" y="1490"/>
                  </a:lnTo>
                  <a:lnTo>
                    <a:pt x="20250" y="1490"/>
                  </a:lnTo>
                  <a:lnTo>
                    <a:pt x="20250" y="745"/>
                  </a:lnTo>
                  <a:lnTo>
                    <a:pt x="20250" y="745"/>
                  </a:lnTo>
                  <a:lnTo>
                    <a:pt x="20250" y="745"/>
                  </a:lnTo>
                  <a:lnTo>
                    <a:pt x="20250" y="0"/>
                  </a:lnTo>
                  <a:lnTo>
                    <a:pt x="20250" y="0"/>
                  </a:lnTo>
                  <a:lnTo>
                    <a:pt x="14850" y="149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471" name="Shape 1471"/>
            <p:cNvSpPr/>
            <p:nvPr/>
          </p:nvSpPr>
          <p:spPr>
            <a:xfrm>
              <a:off x="1014412" y="611187"/>
              <a:ext cx="47626" cy="190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7200"/>
                  </a:moveTo>
                  <a:lnTo>
                    <a:pt x="0" y="7200"/>
                  </a:lnTo>
                  <a:lnTo>
                    <a:pt x="2160" y="7200"/>
                  </a:lnTo>
                  <a:lnTo>
                    <a:pt x="3600" y="9000"/>
                  </a:lnTo>
                  <a:lnTo>
                    <a:pt x="5040" y="9000"/>
                  </a:lnTo>
                  <a:lnTo>
                    <a:pt x="6480" y="9000"/>
                  </a:lnTo>
                  <a:lnTo>
                    <a:pt x="7920" y="9000"/>
                  </a:lnTo>
                  <a:lnTo>
                    <a:pt x="9360" y="10800"/>
                  </a:lnTo>
                  <a:lnTo>
                    <a:pt x="10080" y="10800"/>
                  </a:lnTo>
                  <a:lnTo>
                    <a:pt x="10800" y="10800"/>
                  </a:lnTo>
                  <a:lnTo>
                    <a:pt x="11520" y="10800"/>
                  </a:lnTo>
                  <a:lnTo>
                    <a:pt x="12240" y="10800"/>
                  </a:lnTo>
                  <a:lnTo>
                    <a:pt x="12960" y="12600"/>
                  </a:lnTo>
                  <a:lnTo>
                    <a:pt x="13680" y="12600"/>
                  </a:lnTo>
                  <a:lnTo>
                    <a:pt x="14400" y="12600"/>
                  </a:lnTo>
                  <a:lnTo>
                    <a:pt x="14400" y="12600"/>
                  </a:lnTo>
                  <a:lnTo>
                    <a:pt x="15120" y="14400"/>
                  </a:lnTo>
                  <a:lnTo>
                    <a:pt x="15840" y="14400"/>
                  </a:lnTo>
                  <a:lnTo>
                    <a:pt x="15840" y="14400"/>
                  </a:lnTo>
                  <a:lnTo>
                    <a:pt x="16560" y="14400"/>
                  </a:lnTo>
                  <a:lnTo>
                    <a:pt x="16560" y="16200"/>
                  </a:lnTo>
                  <a:lnTo>
                    <a:pt x="17280" y="16200"/>
                  </a:lnTo>
                  <a:lnTo>
                    <a:pt x="17280" y="18000"/>
                  </a:lnTo>
                  <a:lnTo>
                    <a:pt x="18000" y="18000"/>
                  </a:lnTo>
                  <a:lnTo>
                    <a:pt x="18000" y="18000"/>
                  </a:lnTo>
                  <a:lnTo>
                    <a:pt x="18000" y="18000"/>
                  </a:lnTo>
                  <a:lnTo>
                    <a:pt x="18000" y="19800"/>
                  </a:lnTo>
                  <a:lnTo>
                    <a:pt x="18000" y="19800"/>
                  </a:lnTo>
                  <a:lnTo>
                    <a:pt x="18720" y="19800"/>
                  </a:lnTo>
                  <a:lnTo>
                    <a:pt x="18720" y="19800"/>
                  </a:lnTo>
                  <a:lnTo>
                    <a:pt x="18720" y="21600"/>
                  </a:lnTo>
                  <a:lnTo>
                    <a:pt x="18720" y="21600"/>
                  </a:lnTo>
                  <a:lnTo>
                    <a:pt x="21600" y="18000"/>
                  </a:lnTo>
                  <a:lnTo>
                    <a:pt x="21600" y="18000"/>
                  </a:lnTo>
                  <a:lnTo>
                    <a:pt x="20880" y="16200"/>
                  </a:lnTo>
                  <a:lnTo>
                    <a:pt x="20880" y="16200"/>
                  </a:lnTo>
                  <a:lnTo>
                    <a:pt x="20880" y="16200"/>
                  </a:lnTo>
                  <a:lnTo>
                    <a:pt x="20880" y="14400"/>
                  </a:lnTo>
                  <a:lnTo>
                    <a:pt x="20160" y="14400"/>
                  </a:lnTo>
                  <a:lnTo>
                    <a:pt x="20160" y="12600"/>
                  </a:lnTo>
                  <a:lnTo>
                    <a:pt x="20160" y="12600"/>
                  </a:lnTo>
                  <a:lnTo>
                    <a:pt x="19440" y="12600"/>
                  </a:lnTo>
                  <a:lnTo>
                    <a:pt x="18720" y="10800"/>
                  </a:lnTo>
                  <a:lnTo>
                    <a:pt x="18720" y="9000"/>
                  </a:lnTo>
                  <a:lnTo>
                    <a:pt x="18000" y="9000"/>
                  </a:lnTo>
                  <a:lnTo>
                    <a:pt x="17280" y="7200"/>
                  </a:lnTo>
                  <a:lnTo>
                    <a:pt x="16560" y="7200"/>
                  </a:lnTo>
                  <a:lnTo>
                    <a:pt x="16560" y="7200"/>
                  </a:lnTo>
                  <a:lnTo>
                    <a:pt x="15840" y="5400"/>
                  </a:lnTo>
                  <a:lnTo>
                    <a:pt x="15120" y="5400"/>
                  </a:lnTo>
                  <a:lnTo>
                    <a:pt x="14400" y="5400"/>
                  </a:lnTo>
                  <a:lnTo>
                    <a:pt x="13680" y="3600"/>
                  </a:lnTo>
                  <a:lnTo>
                    <a:pt x="12960" y="3600"/>
                  </a:lnTo>
                  <a:lnTo>
                    <a:pt x="12240" y="3600"/>
                  </a:lnTo>
                  <a:lnTo>
                    <a:pt x="11520" y="3600"/>
                  </a:lnTo>
                  <a:lnTo>
                    <a:pt x="10800" y="3600"/>
                  </a:lnTo>
                  <a:lnTo>
                    <a:pt x="10080" y="1800"/>
                  </a:lnTo>
                  <a:lnTo>
                    <a:pt x="8640" y="1800"/>
                  </a:lnTo>
                  <a:lnTo>
                    <a:pt x="7200" y="1800"/>
                  </a:lnTo>
                  <a:lnTo>
                    <a:pt x="5760" y="1800"/>
                  </a:lnTo>
                  <a:lnTo>
                    <a:pt x="3600" y="1800"/>
                  </a:lnTo>
                  <a:lnTo>
                    <a:pt x="216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0" y="72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472" name="Shape 1472"/>
            <p:cNvSpPr/>
            <p:nvPr/>
          </p:nvSpPr>
          <p:spPr>
            <a:xfrm>
              <a:off x="968375" y="598487"/>
              <a:ext cx="47625" cy="190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3600"/>
                  </a:moveTo>
                  <a:lnTo>
                    <a:pt x="0" y="3600"/>
                  </a:lnTo>
                  <a:lnTo>
                    <a:pt x="0" y="5400"/>
                  </a:lnTo>
                  <a:lnTo>
                    <a:pt x="720" y="5400"/>
                  </a:lnTo>
                  <a:lnTo>
                    <a:pt x="720" y="5400"/>
                  </a:lnTo>
                  <a:lnTo>
                    <a:pt x="720" y="7200"/>
                  </a:lnTo>
                  <a:lnTo>
                    <a:pt x="720" y="7200"/>
                  </a:lnTo>
                  <a:lnTo>
                    <a:pt x="1440" y="9000"/>
                  </a:lnTo>
                  <a:lnTo>
                    <a:pt x="1440" y="9000"/>
                  </a:lnTo>
                  <a:lnTo>
                    <a:pt x="1440" y="9000"/>
                  </a:lnTo>
                  <a:lnTo>
                    <a:pt x="2160" y="10800"/>
                  </a:lnTo>
                  <a:lnTo>
                    <a:pt x="2160" y="10800"/>
                  </a:lnTo>
                  <a:lnTo>
                    <a:pt x="2880" y="12600"/>
                  </a:lnTo>
                  <a:lnTo>
                    <a:pt x="3600" y="12600"/>
                  </a:lnTo>
                  <a:lnTo>
                    <a:pt x="4320" y="14400"/>
                  </a:lnTo>
                  <a:lnTo>
                    <a:pt x="5040" y="14400"/>
                  </a:lnTo>
                  <a:lnTo>
                    <a:pt x="5040" y="16200"/>
                  </a:lnTo>
                  <a:lnTo>
                    <a:pt x="5760" y="16200"/>
                  </a:lnTo>
                  <a:lnTo>
                    <a:pt x="6480" y="16200"/>
                  </a:lnTo>
                  <a:lnTo>
                    <a:pt x="7200" y="18000"/>
                  </a:lnTo>
                  <a:lnTo>
                    <a:pt x="7920" y="18000"/>
                  </a:lnTo>
                  <a:lnTo>
                    <a:pt x="8640" y="18000"/>
                  </a:lnTo>
                  <a:lnTo>
                    <a:pt x="9360" y="18000"/>
                  </a:lnTo>
                  <a:lnTo>
                    <a:pt x="10080" y="19800"/>
                  </a:lnTo>
                  <a:lnTo>
                    <a:pt x="10800" y="19800"/>
                  </a:lnTo>
                  <a:lnTo>
                    <a:pt x="11520" y="19800"/>
                  </a:lnTo>
                  <a:lnTo>
                    <a:pt x="12960" y="19800"/>
                  </a:lnTo>
                  <a:lnTo>
                    <a:pt x="14400" y="19800"/>
                  </a:lnTo>
                  <a:lnTo>
                    <a:pt x="15840" y="21600"/>
                  </a:lnTo>
                  <a:lnTo>
                    <a:pt x="18000" y="21600"/>
                  </a:lnTo>
                  <a:lnTo>
                    <a:pt x="19440" y="21600"/>
                  </a:lnTo>
                  <a:lnTo>
                    <a:pt x="20880" y="21600"/>
                  </a:lnTo>
                  <a:lnTo>
                    <a:pt x="21600" y="14400"/>
                  </a:lnTo>
                  <a:lnTo>
                    <a:pt x="19440" y="14400"/>
                  </a:lnTo>
                  <a:lnTo>
                    <a:pt x="18000" y="12600"/>
                  </a:lnTo>
                  <a:lnTo>
                    <a:pt x="16560" y="12600"/>
                  </a:lnTo>
                  <a:lnTo>
                    <a:pt x="15120" y="12600"/>
                  </a:lnTo>
                  <a:lnTo>
                    <a:pt x="13680" y="12600"/>
                  </a:lnTo>
                  <a:lnTo>
                    <a:pt x="11520" y="12600"/>
                  </a:lnTo>
                  <a:lnTo>
                    <a:pt x="10800" y="10800"/>
                  </a:lnTo>
                  <a:lnTo>
                    <a:pt x="10800" y="10800"/>
                  </a:lnTo>
                  <a:lnTo>
                    <a:pt x="10080" y="10800"/>
                  </a:lnTo>
                  <a:lnTo>
                    <a:pt x="9360" y="10800"/>
                  </a:lnTo>
                  <a:lnTo>
                    <a:pt x="8640" y="10800"/>
                  </a:lnTo>
                  <a:lnTo>
                    <a:pt x="7920" y="10800"/>
                  </a:lnTo>
                  <a:lnTo>
                    <a:pt x="7200" y="9000"/>
                  </a:lnTo>
                  <a:lnTo>
                    <a:pt x="7200" y="9000"/>
                  </a:lnTo>
                  <a:lnTo>
                    <a:pt x="6480" y="9000"/>
                  </a:lnTo>
                  <a:lnTo>
                    <a:pt x="5760" y="9000"/>
                  </a:lnTo>
                  <a:lnTo>
                    <a:pt x="5760" y="7200"/>
                  </a:lnTo>
                  <a:lnTo>
                    <a:pt x="5040" y="7200"/>
                  </a:lnTo>
                  <a:lnTo>
                    <a:pt x="5040" y="7200"/>
                  </a:lnTo>
                  <a:lnTo>
                    <a:pt x="4320" y="5400"/>
                  </a:lnTo>
                  <a:lnTo>
                    <a:pt x="4320" y="5400"/>
                  </a:lnTo>
                  <a:lnTo>
                    <a:pt x="3600" y="3600"/>
                  </a:lnTo>
                  <a:lnTo>
                    <a:pt x="3600" y="3600"/>
                  </a:lnTo>
                  <a:lnTo>
                    <a:pt x="3600" y="3600"/>
                  </a:lnTo>
                  <a:lnTo>
                    <a:pt x="3600" y="3600"/>
                  </a:lnTo>
                  <a:lnTo>
                    <a:pt x="2880" y="1800"/>
                  </a:lnTo>
                  <a:lnTo>
                    <a:pt x="2880" y="1800"/>
                  </a:lnTo>
                  <a:lnTo>
                    <a:pt x="2880" y="1800"/>
                  </a:lnTo>
                  <a:lnTo>
                    <a:pt x="2880" y="180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0" y="3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473" name="Shape 1473"/>
            <p:cNvSpPr/>
            <p:nvPr/>
          </p:nvSpPr>
          <p:spPr>
            <a:xfrm>
              <a:off x="966787" y="555625"/>
              <a:ext cx="25401" cy="460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200" y="0"/>
                  </a:moveTo>
                  <a:lnTo>
                    <a:pt x="16200" y="0"/>
                  </a:lnTo>
                  <a:lnTo>
                    <a:pt x="14850" y="1490"/>
                  </a:lnTo>
                  <a:lnTo>
                    <a:pt x="13500" y="2234"/>
                  </a:lnTo>
                  <a:lnTo>
                    <a:pt x="12150" y="3724"/>
                  </a:lnTo>
                  <a:lnTo>
                    <a:pt x="9450" y="5214"/>
                  </a:lnTo>
                  <a:lnTo>
                    <a:pt x="8100" y="6703"/>
                  </a:lnTo>
                  <a:lnTo>
                    <a:pt x="6750" y="7448"/>
                  </a:lnTo>
                  <a:lnTo>
                    <a:pt x="5400" y="8938"/>
                  </a:lnTo>
                  <a:lnTo>
                    <a:pt x="5400" y="8938"/>
                  </a:lnTo>
                  <a:lnTo>
                    <a:pt x="4050" y="9683"/>
                  </a:lnTo>
                  <a:lnTo>
                    <a:pt x="4050" y="10428"/>
                  </a:lnTo>
                  <a:lnTo>
                    <a:pt x="4050" y="11172"/>
                  </a:lnTo>
                  <a:lnTo>
                    <a:pt x="2700" y="11917"/>
                  </a:lnTo>
                  <a:lnTo>
                    <a:pt x="2700" y="12662"/>
                  </a:lnTo>
                  <a:lnTo>
                    <a:pt x="1350" y="13407"/>
                  </a:lnTo>
                  <a:lnTo>
                    <a:pt x="1350" y="14152"/>
                  </a:lnTo>
                  <a:lnTo>
                    <a:pt x="1350" y="14897"/>
                  </a:lnTo>
                  <a:lnTo>
                    <a:pt x="0" y="15641"/>
                  </a:lnTo>
                  <a:lnTo>
                    <a:pt x="0" y="16386"/>
                  </a:lnTo>
                  <a:lnTo>
                    <a:pt x="0" y="17131"/>
                  </a:lnTo>
                  <a:lnTo>
                    <a:pt x="0" y="17876"/>
                  </a:lnTo>
                  <a:lnTo>
                    <a:pt x="0" y="17876"/>
                  </a:lnTo>
                  <a:lnTo>
                    <a:pt x="0" y="18621"/>
                  </a:lnTo>
                  <a:lnTo>
                    <a:pt x="0" y="18621"/>
                  </a:lnTo>
                  <a:lnTo>
                    <a:pt x="0" y="18621"/>
                  </a:lnTo>
                  <a:lnTo>
                    <a:pt x="0" y="19366"/>
                  </a:lnTo>
                  <a:lnTo>
                    <a:pt x="0" y="19366"/>
                  </a:lnTo>
                  <a:lnTo>
                    <a:pt x="0" y="20110"/>
                  </a:lnTo>
                  <a:lnTo>
                    <a:pt x="0" y="20110"/>
                  </a:lnTo>
                  <a:lnTo>
                    <a:pt x="0" y="20855"/>
                  </a:lnTo>
                  <a:lnTo>
                    <a:pt x="1350" y="20855"/>
                  </a:lnTo>
                  <a:lnTo>
                    <a:pt x="1350" y="21600"/>
                  </a:lnTo>
                  <a:lnTo>
                    <a:pt x="1350" y="21600"/>
                  </a:lnTo>
                  <a:lnTo>
                    <a:pt x="6750" y="20110"/>
                  </a:lnTo>
                  <a:lnTo>
                    <a:pt x="6750" y="20110"/>
                  </a:lnTo>
                  <a:lnTo>
                    <a:pt x="6750" y="20110"/>
                  </a:lnTo>
                  <a:lnTo>
                    <a:pt x="6750" y="20110"/>
                  </a:lnTo>
                  <a:lnTo>
                    <a:pt x="6750" y="19366"/>
                  </a:lnTo>
                  <a:lnTo>
                    <a:pt x="5400" y="19366"/>
                  </a:lnTo>
                  <a:lnTo>
                    <a:pt x="5400" y="19366"/>
                  </a:lnTo>
                  <a:lnTo>
                    <a:pt x="5400" y="18621"/>
                  </a:lnTo>
                  <a:lnTo>
                    <a:pt x="5400" y="18621"/>
                  </a:lnTo>
                  <a:lnTo>
                    <a:pt x="5400" y="18621"/>
                  </a:lnTo>
                  <a:lnTo>
                    <a:pt x="5400" y="17876"/>
                  </a:lnTo>
                  <a:lnTo>
                    <a:pt x="5400" y="17876"/>
                  </a:lnTo>
                  <a:lnTo>
                    <a:pt x="5400" y="17876"/>
                  </a:lnTo>
                  <a:lnTo>
                    <a:pt x="5400" y="17131"/>
                  </a:lnTo>
                  <a:lnTo>
                    <a:pt x="5400" y="16386"/>
                  </a:lnTo>
                  <a:lnTo>
                    <a:pt x="6750" y="16386"/>
                  </a:lnTo>
                  <a:lnTo>
                    <a:pt x="6750" y="15641"/>
                  </a:lnTo>
                  <a:lnTo>
                    <a:pt x="6750" y="14897"/>
                  </a:lnTo>
                  <a:lnTo>
                    <a:pt x="6750" y="14152"/>
                  </a:lnTo>
                  <a:lnTo>
                    <a:pt x="8100" y="14152"/>
                  </a:lnTo>
                  <a:lnTo>
                    <a:pt x="8100" y="13407"/>
                  </a:lnTo>
                  <a:lnTo>
                    <a:pt x="8100" y="12662"/>
                  </a:lnTo>
                  <a:lnTo>
                    <a:pt x="9450" y="11917"/>
                  </a:lnTo>
                  <a:lnTo>
                    <a:pt x="9450" y="11172"/>
                  </a:lnTo>
                  <a:lnTo>
                    <a:pt x="10800" y="10428"/>
                  </a:lnTo>
                  <a:lnTo>
                    <a:pt x="10800" y="10428"/>
                  </a:lnTo>
                  <a:lnTo>
                    <a:pt x="12150" y="9683"/>
                  </a:lnTo>
                  <a:lnTo>
                    <a:pt x="13500" y="8193"/>
                  </a:lnTo>
                  <a:lnTo>
                    <a:pt x="14850" y="6703"/>
                  </a:lnTo>
                  <a:lnTo>
                    <a:pt x="16200" y="5959"/>
                  </a:lnTo>
                  <a:lnTo>
                    <a:pt x="17550" y="4469"/>
                  </a:lnTo>
                  <a:lnTo>
                    <a:pt x="18900" y="2979"/>
                  </a:lnTo>
                  <a:lnTo>
                    <a:pt x="21600" y="2234"/>
                  </a:lnTo>
                  <a:lnTo>
                    <a:pt x="21600" y="2234"/>
                  </a:lnTo>
                  <a:lnTo>
                    <a:pt x="16200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474" name="Shape 1474"/>
            <p:cNvSpPr/>
            <p:nvPr/>
          </p:nvSpPr>
          <p:spPr>
            <a:xfrm>
              <a:off x="985837" y="514350"/>
              <a:ext cx="25401" cy="460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850" y="1490"/>
                  </a:moveTo>
                  <a:lnTo>
                    <a:pt x="14850" y="1490"/>
                  </a:lnTo>
                  <a:lnTo>
                    <a:pt x="14850" y="1490"/>
                  </a:lnTo>
                  <a:lnTo>
                    <a:pt x="14850" y="2234"/>
                  </a:lnTo>
                  <a:lnTo>
                    <a:pt x="14850" y="2234"/>
                  </a:lnTo>
                  <a:lnTo>
                    <a:pt x="14850" y="2234"/>
                  </a:lnTo>
                  <a:lnTo>
                    <a:pt x="14850" y="2234"/>
                  </a:lnTo>
                  <a:lnTo>
                    <a:pt x="14850" y="2979"/>
                  </a:lnTo>
                  <a:lnTo>
                    <a:pt x="14850" y="2979"/>
                  </a:lnTo>
                  <a:lnTo>
                    <a:pt x="14850" y="2979"/>
                  </a:lnTo>
                  <a:lnTo>
                    <a:pt x="14850" y="3724"/>
                  </a:lnTo>
                  <a:lnTo>
                    <a:pt x="14850" y="3724"/>
                  </a:lnTo>
                  <a:lnTo>
                    <a:pt x="14850" y="3724"/>
                  </a:lnTo>
                  <a:lnTo>
                    <a:pt x="14850" y="3724"/>
                  </a:lnTo>
                  <a:lnTo>
                    <a:pt x="14850" y="4469"/>
                  </a:lnTo>
                  <a:lnTo>
                    <a:pt x="14850" y="5214"/>
                  </a:lnTo>
                  <a:lnTo>
                    <a:pt x="14850" y="5959"/>
                  </a:lnTo>
                  <a:lnTo>
                    <a:pt x="14850" y="5959"/>
                  </a:lnTo>
                  <a:lnTo>
                    <a:pt x="14850" y="6703"/>
                  </a:lnTo>
                  <a:lnTo>
                    <a:pt x="13500" y="7448"/>
                  </a:lnTo>
                  <a:lnTo>
                    <a:pt x="13500" y="8193"/>
                  </a:lnTo>
                  <a:lnTo>
                    <a:pt x="13500" y="8193"/>
                  </a:lnTo>
                  <a:lnTo>
                    <a:pt x="12150" y="8938"/>
                  </a:lnTo>
                  <a:lnTo>
                    <a:pt x="12150" y="9683"/>
                  </a:lnTo>
                  <a:lnTo>
                    <a:pt x="12150" y="10428"/>
                  </a:lnTo>
                  <a:lnTo>
                    <a:pt x="10800" y="11172"/>
                  </a:lnTo>
                  <a:lnTo>
                    <a:pt x="10800" y="11917"/>
                  </a:lnTo>
                  <a:lnTo>
                    <a:pt x="9450" y="11917"/>
                  </a:lnTo>
                  <a:lnTo>
                    <a:pt x="8100" y="13407"/>
                  </a:lnTo>
                  <a:lnTo>
                    <a:pt x="6750" y="14897"/>
                  </a:lnTo>
                  <a:lnTo>
                    <a:pt x="5400" y="15641"/>
                  </a:lnTo>
                  <a:lnTo>
                    <a:pt x="2700" y="17131"/>
                  </a:lnTo>
                  <a:lnTo>
                    <a:pt x="1350" y="18621"/>
                  </a:lnTo>
                  <a:lnTo>
                    <a:pt x="0" y="19366"/>
                  </a:lnTo>
                  <a:lnTo>
                    <a:pt x="5400" y="21600"/>
                  </a:lnTo>
                  <a:lnTo>
                    <a:pt x="6750" y="20110"/>
                  </a:lnTo>
                  <a:lnTo>
                    <a:pt x="8100" y="19366"/>
                  </a:lnTo>
                  <a:lnTo>
                    <a:pt x="9450" y="17876"/>
                  </a:lnTo>
                  <a:lnTo>
                    <a:pt x="10800" y="16386"/>
                  </a:lnTo>
                  <a:lnTo>
                    <a:pt x="12150" y="14897"/>
                  </a:lnTo>
                  <a:lnTo>
                    <a:pt x="14850" y="14152"/>
                  </a:lnTo>
                  <a:lnTo>
                    <a:pt x="14850" y="13407"/>
                  </a:lnTo>
                  <a:lnTo>
                    <a:pt x="16200" y="12662"/>
                  </a:lnTo>
                  <a:lnTo>
                    <a:pt x="16200" y="11917"/>
                  </a:lnTo>
                  <a:lnTo>
                    <a:pt x="17550" y="11172"/>
                  </a:lnTo>
                  <a:lnTo>
                    <a:pt x="17550" y="10428"/>
                  </a:lnTo>
                  <a:lnTo>
                    <a:pt x="18900" y="9683"/>
                  </a:lnTo>
                  <a:lnTo>
                    <a:pt x="18900" y="8938"/>
                  </a:lnTo>
                  <a:lnTo>
                    <a:pt x="18900" y="8193"/>
                  </a:lnTo>
                  <a:lnTo>
                    <a:pt x="20250" y="7448"/>
                  </a:lnTo>
                  <a:lnTo>
                    <a:pt x="20250" y="7448"/>
                  </a:lnTo>
                  <a:lnTo>
                    <a:pt x="20250" y="6703"/>
                  </a:lnTo>
                  <a:lnTo>
                    <a:pt x="21600" y="5959"/>
                  </a:lnTo>
                  <a:lnTo>
                    <a:pt x="21600" y="5214"/>
                  </a:lnTo>
                  <a:lnTo>
                    <a:pt x="21600" y="4469"/>
                  </a:lnTo>
                  <a:lnTo>
                    <a:pt x="21600" y="3724"/>
                  </a:lnTo>
                  <a:lnTo>
                    <a:pt x="21600" y="3724"/>
                  </a:lnTo>
                  <a:lnTo>
                    <a:pt x="21600" y="2979"/>
                  </a:lnTo>
                  <a:lnTo>
                    <a:pt x="21600" y="2979"/>
                  </a:lnTo>
                  <a:lnTo>
                    <a:pt x="21600" y="2234"/>
                  </a:lnTo>
                  <a:lnTo>
                    <a:pt x="21600" y="2234"/>
                  </a:lnTo>
                  <a:lnTo>
                    <a:pt x="21600" y="2234"/>
                  </a:lnTo>
                  <a:lnTo>
                    <a:pt x="20250" y="1490"/>
                  </a:lnTo>
                  <a:lnTo>
                    <a:pt x="20250" y="1490"/>
                  </a:lnTo>
                  <a:lnTo>
                    <a:pt x="20250" y="745"/>
                  </a:lnTo>
                  <a:lnTo>
                    <a:pt x="20250" y="745"/>
                  </a:lnTo>
                  <a:lnTo>
                    <a:pt x="20250" y="0"/>
                  </a:lnTo>
                  <a:lnTo>
                    <a:pt x="20250" y="0"/>
                  </a:lnTo>
                  <a:lnTo>
                    <a:pt x="14850" y="149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475" name="Shape 1475"/>
            <p:cNvSpPr/>
            <p:nvPr/>
          </p:nvSpPr>
          <p:spPr>
            <a:xfrm>
              <a:off x="962025" y="498475"/>
              <a:ext cx="47625" cy="190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7200"/>
                  </a:moveTo>
                  <a:lnTo>
                    <a:pt x="0" y="7200"/>
                  </a:lnTo>
                  <a:lnTo>
                    <a:pt x="1440" y="7200"/>
                  </a:lnTo>
                  <a:lnTo>
                    <a:pt x="2880" y="9000"/>
                  </a:lnTo>
                  <a:lnTo>
                    <a:pt x="4320" y="9000"/>
                  </a:lnTo>
                  <a:lnTo>
                    <a:pt x="5760" y="9000"/>
                  </a:lnTo>
                  <a:lnTo>
                    <a:pt x="7200" y="9000"/>
                  </a:lnTo>
                  <a:lnTo>
                    <a:pt x="8640" y="10800"/>
                  </a:lnTo>
                  <a:lnTo>
                    <a:pt x="9360" y="10800"/>
                  </a:lnTo>
                  <a:lnTo>
                    <a:pt x="10080" y="10800"/>
                  </a:lnTo>
                  <a:lnTo>
                    <a:pt x="10800" y="10800"/>
                  </a:lnTo>
                  <a:lnTo>
                    <a:pt x="11520" y="10800"/>
                  </a:lnTo>
                  <a:lnTo>
                    <a:pt x="12240" y="10800"/>
                  </a:lnTo>
                  <a:lnTo>
                    <a:pt x="12960" y="12600"/>
                  </a:lnTo>
                  <a:lnTo>
                    <a:pt x="13680" y="12600"/>
                  </a:lnTo>
                  <a:lnTo>
                    <a:pt x="13680" y="12600"/>
                  </a:lnTo>
                  <a:lnTo>
                    <a:pt x="14400" y="14400"/>
                  </a:lnTo>
                  <a:lnTo>
                    <a:pt x="15120" y="14400"/>
                  </a:lnTo>
                  <a:lnTo>
                    <a:pt x="15840" y="14400"/>
                  </a:lnTo>
                  <a:lnTo>
                    <a:pt x="15840" y="16200"/>
                  </a:lnTo>
                  <a:lnTo>
                    <a:pt x="16560" y="16200"/>
                  </a:lnTo>
                  <a:lnTo>
                    <a:pt x="17280" y="16200"/>
                  </a:lnTo>
                  <a:lnTo>
                    <a:pt x="17280" y="16200"/>
                  </a:lnTo>
                  <a:lnTo>
                    <a:pt x="17280" y="18000"/>
                  </a:lnTo>
                  <a:lnTo>
                    <a:pt x="17280" y="18000"/>
                  </a:lnTo>
                  <a:lnTo>
                    <a:pt x="18000" y="18000"/>
                  </a:lnTo>
                  <a:lnTo>
                    <a:pt x="18000" y="18000"/>
                  </a:lnTo>
                  <a:lnTo>
                    <a:pt x="18000" y="19800"/>
                  </a:lnTo>
                  <a:lnTo>
                    <a:pt x="18000" y="19800"/>
                  </a:lnTo>
                  <a:lnTo>
                    <a:pt x="18000" y="19800"/>
                  </a:lnTo>
                  <a:lnTo>
                    <a:pt x="18000" y="19800"/>
                  </a:lnTo>
                  <a:lnTo>
                    <a:pt x="18720" y="21600"/>
                  </a:lnTo>
                  <a:lnTo>
                    <a:pt x="18720" y="21600"/>
                  </a:lnTo>
                  <a:lnTo>
                    <a:pt x="18720" y="21600"/>
                  </a:lnTo>
                  <a:lnTo>
                    <a:pt x="21600" y="18000"/>
                  </a:lnTo>
                  <a:lnTo>
                    <a:pt x="21600" y="18000"/>
                  </a:lnTo>
                  <a:lnTo>
                    <a:pt x="20880" y="16200"/>
                  </a:lnTo>
                  <a:lnTo>
                    <a:pt x="20880" y="16200"/>
                  </a:lnTo>
                  <a:lnTo>
                    <a:pt x="20880" y="16200"/>
                  </a:lnTo>
                  <a:lnTo>
                    <a:pt x="20880" y="14400"/>
                  </a:lnTo>
                  <a:lnTo>
                    <a:pt x="20160" y="14400"/>
                  </a:lnTo>
                  <a:lnTo>
                    <a:pt x="20160" y="12600"/>
                  </a:lnTo>
                  <a:lnTo>
                    <a:pt x="19440" y="12600"/>
                  </a:lnTo>
                  <a:lnTo>
                    <a:pt x="19440" y="12600"/>
                  </a:lnTo>
                  <a:lnTo>
                    <a:pt x="19440" y="12600"/>
                  </a:lnTo>
                  <a:lnTo>
                    <a:pt x="18720" y="10800"/>
                  </a:lnTo>
                  <a:lnTo>
                    <a:pt x="18720" y="10800"/>
                  </a:lnTo>
                  <a:lnTo>
                    <a:pt x="18000" y="9000"/>
                  </a:lnTo>
                  <a:lnTo>
                    <a:pt x="17280" y="9000"/>
                  </a:lnTo>
                  <a:lnTo>
                    <a:pt x="17280" y="7200"/>
                  </a:lnTo>
                  <a:lnTo>
                    <a:pt x="16560" y="7200"/>
                  </a:lnTo>
                  <a:lnTo>
                    <a:pt x="15840" y="5400"/>
                  </a:lnTo>
                  <a:lnTo>
                    <a:pt x="15120" y="5400"/>
                  </a:lnTo>
                  <a:lnTo>
                    <a:pt x="14400" y="5400"/>
                  </a:lnTo>
                  <a:lnTo>
                    <a:pt x="13680" y="5400"/>
                  </a:lnTo>
                  <a:lnTo>
                    <a:pt x="12960" y="3600"/>
                  </a:lnTo>
                  <a:lnTo>
                    <a:pt x="12240" y="3600"/>
                  </a:lnTo>
                  <a:lnTo>
                    <a:pt x="11520" y="3600"/>
                  </a:lnTo>
                  <a:lnTo>
                    <a:pt x="10800" y="3600"/>
                  </a:lnTo>
                  <a:lnTo>
                    <a:pt x="10080" y="1800"/>
                  </a:lnTo>
                  <a:lnTo>
                    <a:pt x="9360" y="1800"/>
                  </a:lnTo>
                  <a:lnTo>
                    <a:pt x="7920" y="1800"/>
                  </a:lnTo>
                  <a:lnTo>
                    <a:pt x="5760" y="1800"/>
                  </a:lnTo>
                  <a:lnTo>
                    <a:pt x="4320" y="1800"/>
                  </a:lnTo>
                  <a:lnTo>
                    <a:pt x="2880" y="0"/>
                  </a:lnTo>
                  <a:lnTo>
                    <a:pt x="144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0" y="72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476" name="Shape 1476"/>
            <p:cNvSpPr/>
            <p:nvPr/>
          </p:nvSpPr>
          <p:spPr>
            <a:xfrm>
              <a:off x="917575" y="490537"/>
              <a:ext cx="46038" cy="142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4800"/>
                  </a:moveTo>
                  <a:lnTo>
                    <a:pt x="0" y="4800"/>
                  </a:lnTo>
                  <a:lnTo>
                    <a:pt x="745" y="7200"/>
                  </a:lnTo>
                  <a:lnTo>
                    <a:pt x="745" y="7200"/>
                  </a:lnTo>
                  <a:lnTo>
                    <a:pt x="745" y="7200"/>
                  </a:lnTo>
                  <a:lnTo>
                    <a:pt x="745" y="9600"/>
                  </a:lnTo>
                  <a:lnTo>
                    <a:pt x="1490" y="9600"/>
                  </a:lnTo>
                  <a:lnTo>
                    <a:pt x="1490" y="12000"/>
                  </a:lnTo>
                  <a:lnTo>
                    <a:pt x="1490" y="12000"/>
                  </a:lnTo>
                  <a:lnTo>
                    <a:pt x="2234" y="12000"/>
                  </a:lnTo>
                  <a:lnTo>
                    <a:pt x="2234" y="14400"/>
                  </a:lnTo>
                  <a:lnTo>
                    <a:pt x="2234" y="14400"/>
                  </a:lnTo>
                  <a:lnTo>
                    <a:pt x="2979" y="14400"/>
                  </a:lnTo>
                  <a:lnTo>
                    <a:pt x="2979" y="14400"/>
                  </a:lnTo>
                  <a:lnTo>
                    <a:pt x="3724" y="16800"/>
                  </a:lnTo>
                  <a:lnTo>
                    <a:pt x="4469" y="16800"/>
                  </a:lnTo>
                  <a:lnTo>
                    <a:pt x="4469" y="16800"/>
                  </a:lnTo>
                  <a:lnTo>
                    <a:pt x="5214" y="19200"/>
                  </a:lnTo>
                  <a:lnTo>
                    <a:pt x="5959" y="19200"/>
                  </a:lnTo>
                  <a:lnTo>
                    <a:pt x="6703" y="19200"/>
                  </a:lnTo>
                  <a:lnTo>
                    <a:pt x="7448" y="19200"/>
                  </a:lnTo>
                  <a:lnTo>
                    <a:pt x="8193" y="21600"/>
                  </a:lnTo>
                  <a:lnTo>
                    <a:pt x="8938" y="21600"/>
                  </a:lnTo>
                  <a:lnTo>
                    <a:pt x="9683" y="21600"/>
                  </a:lnTo>
                  <a:lnTo>
                    <a:pt x="10428" y="21600"/>
                  </a:lnTo>
                  <a:lnTo>
                    <a:pt x="11172" y="21600"/>
                  </a:lnTo>
                  <a:lnTo>
                    <a:pt x="11917" y="21600"/>
                  </a:lnTo>
                  <a:lnTo>
                    <a:pt x="12662" y="21600"/>
                  </a:lnTo>
                  <a:lnTo>
                    <a:pt x="14152" y="21600"/>
                  </a:lnTo>
                  <a:lnTo>
                    <a:pt x="15641" y="21600"/>
                  </a:lnTo>
                  <a:lnTo>
                    <a:pt x="17131" y="21600"/>
                  </a:lnTo>
                  <a:lnTo>
                    <a:pt x="18621" y="21600"/>
                  </a:lnTo>
                  <a:lnTo>
                    <a:pt x="20110" y="21600"/>
                  </a:lnTo>
                  <a:lnTo>
                    <a:pt x="20855" y="21600"/>
                  </a:lnTo>
                  <a:lnTo>
                    <a:pt x="21600" y="12000"/>
                  </a:lnTo>
                  <a:lnTo>
                    <a:pt x="20110" y="12000"/>
                  </a:lnTo>
                  <a:lnTo>
                    <a:pt x="18621" y="12000"/>
                  </a:lnTo>
                  <a:lnTo>
                    <a:pt x="17131" y="12000"/>
                  </a:lnTo>
                  <a:lnTo>
                    <a:pt x="15641" y="12000"/>
                  </a:lnTo>
                  <a:lnTo>
                    <a:pt x="14152" y="12000"/>
                  </a:lnTo>
                  <a:lnTo>
                    <a:pt x="12662" y="12000"/>
                  </a:lnTo>
                  <a:lnTo>
                    <a:pt x="11917" y="12000"/>
                  </a:lnTo>
                  <a:lnTo>
                    <a:pt x="11172" y="12000"/>
                  </a:lnTo>
                  <a:lnTo>
                    <a:pt x="10428" y="12000"/>
                  </a:lnTo>
                  <a:lnTo>
                    <a:pt x="9683" y="12000"/>
                  </a:lnTo>
                  <a:lnTo>
                    <a:pt x="8938" y="12000"/>
                  </a:lnTo>
                  <a:lnTo>
                    <a:pt x="8938" y="9600"/>
                  </a:lnTo>
                  <a:lnTo>
                    <a:pt x="8193" y="9600"/>
                  </a:lnTo>
                  <a:lnTo>
                    <a:pt x="7448" y="9600"/>
                  </a:lnTo>
                  <a:lnTo>
                    <a:pt x="6703" y="9600"/>
                  </a:lnTo>
                  <a:lnTo>
                    <a:pt x="6703" y="9600"/>
                  </a:lnTo>
                  <a:lnTo>
                    <a:pt x="5959" y="7200"/>
                  </a:lnTo>
                  <a:lnTo>
                    <a:pt x="5214" y="7200"/>
                  </a:lnTo>
                  <a:lnTo>
                    <a:pt x="5214" y="7200"/>
                  </a:lnTo>
                  <a:lnTo>
                    <a:pt x="4469" y="7200"/>
                  </a:lnTo>
                  <a:lnTo>
                    <a:pt x="4469" y="4800"/>
                  </a:lnTo>
                  <a:lnTo>
                    <a:pt x="4469" y="4800"/>
                  </a:lnTo>
                  <a:lnTo>
                    <a:pt x="4469" y="4800"/>
                  </a:lnTo>
                  <a:lnTo>
                    <a:pt x="3724" y="4800"/>
                  </a:lnTo>
                  <a:lnTo>
                    <a:pt x="3724" y="4800"/>
                  </a:lnTo>
                  <a:lnTo>
                    <a:pt x="3724" y="4800"/>
                  </a:lnTo>
                  <a:lnTo>
                    <a:pt x="3724" y="2400"/>
                  </a:lnTo>
                  <a:lnTo>
                    <a:pt x="3724" y="2400"/>
                  </a:lnTo>
                  <a:lnTo>
                    <a:pt x="3724" y="2400"/>
                  </a:lnTo>
                  <a:lnTo>
                    <a:pt x="3724" y="2400"/>
                  </a:lnTo>
                  <a:lnTo>
                    <a:pt x="2979" y="2400"/>
                  </a:lnTo>
                  <a:lnTo>
                    <a:pt x="2979" y="0"/>
                  </a:lnTo>
                  <a:lnTo>
                    <a:pt x="2979" y="0"/>
                  </a:lnTo>
                  <a:lnTo>
                    <a:pt x="0" y="48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477" name="Shape 1477"/>
            <p:cNvSpPr/>
            <p:nvPr/>
          </p:nvSpPr>
          <p:spPr>
            <a:xfrm>
              <a:off x="915987" y="449262"/>
              <a:ext cx="25401" cy="444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550" y="0"/>
                  </a:moveTo>
                  <a:lnTo>
                    <a:pt x="17550" y="0"/>
                  </a:lnTo>
                  <a:lnTo>
                    <a:pt x="14850" y="771"/>
                  </a:lnTo>
                  <a:lnTo>
                    <a:pt x="13500" y="2314"/>
                  </a:lnTo>
                  <a:lnTo>
                    <a:pt x="12150" y="3857"/>
                  </a:lnTo>
                  <a:lnTo>
                    <a:pt x="10800" y="5400"/>
                  </a:lnTo>
                  <a:lnTo>
                    <a:pt x="9450" y="6171"/>
                  </a:lnTo>
                  <a:lnTo>
                    <a:pt x="8100" y="7714"/>
                  </a:lnTo>
                  <a:lnTo>
                    <a:pt x="6750" y="8486"/>
                  </a:lnTo>
                  <a:lnTo>
                    <a:pt x="5400" y="9257"/>
                  </a:lnTo>
                  <a:lnTo>
                    <a:pt x="5400" y="10029"/>
                  </a:lnTo>
                  <a:lnTo>
                    <a:pt x="4050" y="10800"/>
                  </a:lnTo>
                  <a:lnTo>
                    <a:pt x="4050" y="11571"/>
                  </a:lnTo>
                  <a:lnTo>
                    <a:pt x="2700" y="11571"/>
                  </a:lnTo>
                  <a:lnTo>
                    <a:pt x="2700" y="12343"/>
                  </a:lnTo>
                  <a:lnTo>
                    <a:pt x="2700" y="13114"/>
                  </a:lnTo>
                  <a:lnTo>
                    <a:pt x="1350" y="13886"/>
                  </a:lnTo>
                  <a:lnTo>
                    <a:pt x="1350" y="14657"/>
                  </a:lnTo>
                  <a:lnTo>
                    <a:pt x="1350" y="15429"/>
                  </a:lnTo>
                  <a:lnTo>
                    <a:pt x="1350" y="16200"/>
                  </a:lnTo>
                  <a:lnTo>
                    <a:pt x="1350" y="16971"/>
                  </a:lnTo>
                  <a:lnTo>
                    <a:pt x="0" y="17743"/>
                  </a:lnTo>
                  <a:lnTo>
                    <a:pt x="0" y="17743"/>
                  </a:lnTo>
                  <a:lnTo>
                    <a:pt x="0" y="18514"/>
                  </a:lnTo>
                  <a:lnTo>
                    <a:pt x="0" y="18514"/>
                  </a:lnTo>
                  <a:lnTo>
                    <a:pt x="0" y="19286"/>
                  </a:lnTo>
                  <a:lnTo>
                    <a:pt x="0" y="19286"/>
                  </a:lnTo>
                  <a:lnTo>
                    <a:pt x="1350" y="20057"/>
                  </a:lnTo>
                  <a:lnTo>
                    <a:pt x="1350" y="20057"/>
                  </a:lnTo>
                  <a:lnTo>
                    <a:pt x="1350" y="20829"/>
                  </a:lnTo>
                  <a:lnTo>
                    <a:pt x="1350" y="20829"/>
                  </a:lnTo>
                  <a:lnTo>
                    <a:pt x="1350" y="20829"/>
                  </a:lnTo>
                  <a:lnTo>
                    <a:pt x="1350" y="21600"/>
                  </a:lnTo>
                  <a:lnTo>
                    <a:pt x="1350" y="21600"/>
                  </a:lnTo>
                  <a:lnTo>
                    <a:pt x="6750" y="20057"/>
                  </a:lnTo>
                  <a:lnTo>
                    <a:pt x="6750" y="20057"/>
                  </a:lnTo>
                  <a:lnTo>
                    <a:pt x="6750" y="20057"/>
                  </a:lnTo>
                  <a:lnTo>
                    <a:pt x="6750" y="20057"/>
                  </a:lnTo>
                  <a:lnTo>
                    <a:pt x="6750" y="19286"/>
                  </a:lnTo>
                  <a:lnTo>
                    <a:pt x="6750" y="19286"/>
                  </a:lnTo>
                  <a:lnTo>
                    <a:pt x="6750" y="19286"/>
                  </a:lnTo>
                  <a:lnTo>
                    <a:pt x="6750" y="19286"/>
                  </a:lnTo>
                  <a:lnTo>
                    <a:pt x="6750" y="18514"/>
                  </a:lnTo>
                  <a:lnTo>
                    <a:pt x="6750" y="18514"/>
                  </a:lnTo>
                  <a:lnTo>
                    <a:pt x="6750" y="18514"/>
                  </a:lnTo>
                  <a:lnTo>
                    <a:pt x="6750" y="17743"/>
                  </a:lnTo>
                  <a:lnTo>
                    <a:pt x="6750" y="17743"/>
                  </a:lnTo>
                  <a:lnTo>
                    <a:pt x="6750" y="16971"/>
                  </a:lnTo>
                  <a:lnTo>
                    <a:pt x="6750" y="16971"/>
                  </a:lnTo>
                  <a:lnTo>
                    <a:pt x="6750" y="16200"/>
                  </a:lnTo>
                  <a:lnTo>
                    <a:pt x="6750" y="15429"/>
                  </a:lnTo>
                  <a:lnTo>
                    <a:pt x="6750" y="15429"/>
                  </a:lnTo>
                  <a:lnTo>
                    <a:pt x="8100" y="14657"/>
                  </a:lnTo>
                  <a:lnTo>
                    <a:pt x="8100" y="13886"/>
                  </a:lnTo>
                  <a:lnTo>
                    <a:pt x="8100" y="13114"/>
                  </a:lnTo>
                  <a:lnTo>
                    <a:pt x="9450" y="12343"/>
                  </a:lnTo>
                  <a:lnTo>
                    <a:pt x="9450" y="12343"/>
                  </a:lnTo>
                  <a:lnTo>
                    <a:pt x="10800" y="11571"/>
                  </a:lnTo>
                  <a:lnTo>
                    <a:pt x="10800" y="10800"/>
                  </a:lnTo>
                  <a:lnTo>
                    <a:pt x="12150" y="10029"/>
                  </a:lnTo>
                  <a:lnTo>
                    <a:pt x="12150" y="9257"/>
                  </a:lnTo>
                  <a:lnTo>
                    <a:pt x="13500" y="8486"/>
                  </a:lnTo>
                  <a:lnTo>
                    <a:pt x="14850" y="6943"/>
                  </a:lnTo>
                  <a:lnTo>
                    <a:pt x="17550" y="5400"/>
                  </a:lnTo>
                  <a:lnTo>
                    <a:pt x="18900" y="4629"/>
                  </a:lnTo>
                  <a:lnTo>
                    <a:pt x="20250" y="3086"/>
                  </a:lnTo>
                  <a:lnTo>
                    <a:pt x="21600" y="1543"/>
                  </a:lnTo>
                  <a:lnTo>
                    <a:pt x="21600" y="1543"/>
                  </a:lnTo>
                  <a:lnTo>
                    <a:pt x="17550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478" name="Shape 1478"/>
            <p:cNvSpPr/>
            <p:nvPr/>
          </p:nvSpPr>
          <p:spPr>
            <a:xfrm>
              <a:off x="936625" y="407987"/>
              <a:ext cx="23813" cy="444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400" y="1543"/>
                  </a:moveTo>
                  <a:lnTo>
                    <a:pt x="14400" y="1543"/>
                  </a:lnTo>
                  <a:lnTo>
                    <a:pt x="15840" y="1543"/>
                  </a:lnTo>
                  <a:lnTo>
                    <a:pt x="15840" y="1543"/>
                  </a:lnTo>
                  <a:lnTo>
                    <a:pt x="15840" y="1543"/>
                  </a:lnTo>
                  <a:lnTo>
                    <a:pt x="15840" y="2314"/>
                  </a:lnTo>
                  <a:lnTo>
                    <a:pt x="15840" y="2314"/>
                  </a:lnTo>
                  <a:lnTo>
                    <a:pt x="15840" y="2314"/>
                  </a:lnTo>
                  <a:lnTo>
                    <a:pt x="15840" y="3086"/>
                  </a:lnTo>
                  <a:lnTo>
                    <a:pt x="15840" y="3086"/>
                  </a:lnTo>
                  <a:lnTo>
                    <a:pt x="15840" y="3086"/>
                  </a:lnTo>
                  <a:lnTo>
                    <a:pt x="15840" y="3086"/>
                  </a:lnTo>
                  <a:lnTo>
                    <a:pt x="15840" y="3857"/>
                  </a:lnTo>
                  <a:lnTo>
                    <a:pt x="15840" y="3857"/>
                  </a:lnTo>
                  <a:lnTo>
                    <a:pt x="15840" y="4629"/>
                  </a:lnTo>
                  <a:lnTo>
                    <a:pt x="15840" y="4629"/>
                  </a:lnTo>
                  <a:lnTo>
                    <a:pt x="15840" y="5400"/>
                  </a:lnTo>
                  <a:lnTo>
                    <a:pt x="15840" y="6171"/>
                  </a:lnTo>
                  <a:lnTo>
                    <a:pt x="14400" y="6943"/>
                  </a:lnTo>
                  <a:lnTo>
                    <a:pt x="14400" y="6943"/>
                  </a:lnTo>
                  <a:lnTo>
                    <a:pt x="14400" y="7714"/>
                  </a:lnTo>
                  <a:lnTo>
                    <a:pt x="12960" y="8486"/>
                  </a:lnTo>
                  <a:lnTo>
                    <a:pt x="12960" y="9257"/>
                  </a:lnTo>
                  <a:lnTo>
                    <a:pt x="12960" y="9257"/>
                  </a:lnTo>
                  <a:lnTo>
                    <a:pt x="11520" y="10029"/>
                  </a:lnTo>
                  <a:lnTo>
                    <a:pt x="11520" y="10800"/>
                  </a:lnTo>
                  <a:lnTo>
                    <a:pt x="10080" y="11571"/>
                  </a:lnTo>
                  <a:lnTo>
                    <a:pt x="10080" y="12343"/>
                  </a:lnTo>
                  <a:lnTo>
                    <a:pt x="7200" y="13114"/>
                  </a:lnTo>
                  <a:lnTo>
                    <a:pt x="5760" y="14657"/>
                  </a:lnTo>
                  <a:lnTo>
                    <a:pt x="4320" y="16200"/>
                  </a:lnTo>
                  <a:lnTo>
                    <a:pt x="2880" y="17743"/>
                  </a:lnTo>
                  <a:lnTo>
                    <a:pt x="1440" y="18514"/>
                  </a:lnTo>
                  <a:lnTo>
                    <a:pt x="0" y="20057"/>
                  </a:lnTo>
                  <a:lnTo>
                    <a:pt x="4320" y="21600"/>
                  </a:lnTo>
                  <a:lnTo>
                    <a:pt x="5760" y="20829"/>
                  </a:lnTo>
                  <a:lnTo>
                    <a:pt x="7200" y="19286"/>
                  </a:lnTo>
                  <a:lnTo>
                    <a:pt x="10080" y="17743"/>
                  </a:lnTo>
                  <a:lnTo>
                    <a:pt x="11520" y="16971"/>
                  </a:lnTo>
                  <a:lnTo>
                    <a:pt x="12960" y="15429"/>
                  </a:lnTo>
                  <a:lnTo>
                    <a:pt x="14400" y="13886"/>
                  </a:lnTo>
                  <a:lnTo>
                    <a:pt x="15840" y="13114"/>
                  </a:lnTo>
                  <a:lnTo>
                    <a:pt x="15840" y="12343"/>
                  </a:lnTo>
                  <a:lnTo>
                    <a:pt x="17280" y="11571"/>
                  </a:lnTo>
                  <a:lnTo>
                    <a:pt x="17280" y="11571"/>
                  </a:lnTo>
                  <a:lnTo>
                    <a:pt x="18720" y="10800"/>
                  </a:lnTo>
                  <a:lnTo>
                    <a:pt x="18720" y="10029"/>
                  </a:lnTo>
                  <a:lnTo>
                    <a:pt x="20160" y="9257"/>
                  </a:lnTo>
                  <a:lnTo>
                    <a:pt x="20160" y="8486"/>
                  </a:lnTo>
                  <a:lnTo>
                    <a:pt x="20160" y="7714"/>
                  </a:lnTo>
                  <a:lnTo>
                    <a:pt x="21600" y="6943"/>
                  </a:lnTo>
                  <a:lnTo>
                    <a:pt x="21600" y="6171"/>
                  </a:lnTo>
                  <a:lnTo>
                    <a:pt x="21600" y="5400"/>
                  </a:lnTo>
                  <a:lnTo>
                    <a:pt x="21600" y="4629"/>
                  </a:lnTo>
                  <a:lnTo>
                    <a:pt x="21600" y="3857"/>
                  </a:lnTo>
                  <a:lnTo>
                    <a:pt x="21600" y="3857"/>
                  </a:lnTo>
                  <a:lnTo>
                    <a:pt x="21600" y="3086"/>
                  </a:lnTo>
                  <a:lnTo>
                    <a:pt x="21600" y="3086"/>
                  </a:lnTo>
                  <a:lnTo>
                    <a:pt x="21600" y="2314"/>
                  </a:lnTo>
                  <a:lnTo>
                    <a:pt x="21600" y="2314"/>
                  </a:lnTo>
                  <a:lnTo>
                    <a:pt x="21600" y="2314"/>
                  </a:lnTo>
                  <a:lnTo>
                    <a:pt x="21600" y="1543"/>
                  </a:lnTo>
                  <a:lnTo>
                    <a:pt x="21600" y="1543"/>
                  </a:lnTo>
                  <a:lnTo>
                    <a:pt x="21600" y="771"/>
                  </a:lnTo>
                  <a:lnTo>
                    <a:pt x="21600" y="771"/>
                  </a:lnTo>
                  <a:lnTo>
                    <a:pt x="21600" y="0"/>
                  </a:lnTo>
                  <a:lnTo>
                    <a:pt x="20160" y="0"/>
                  </a:lnTo>
                  <a:lnTo>
                    <a:pt x="20160" y="0"/>
                  </a:lnTo>
                  <a:lnTo>
                    <a:pt x="14400" y="154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479" name="Shape 1479"/>
            <p:cNvSpPr/>
            <p:nvPr/>
          </p:nvSpPr>
          <p:spPr>
            <a:xfrm>
              <a:off x="912812" y="392112"/>
              <a:ext cx="46038" cy="190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7200"/>
                  </a:moveTo>
                  <a:lnTo>
                    <a:pt x="0" y="7200"/>
                  </a:lnTo>
                  <a:lnTo>
                    <a:pt x="1490" y="7200"/>
                  </a:lnTo>
                  <a:lnTo>
                    <a:pt x="2979" y="7200"/>
                  </a:lnTo>
                  <a:lnTo>
                    <a:pt x="4469" y="9000"/>
                  </a:lnTo>
                  <a:lnTo>
                    <a:pt x="6703" y="9000"/>
                  </a:lnTo>
                  <a:lnTo>
                    <a:pt x="8193" y="9000"/>
                  </a:lnTo>
                  <a:lnTo>
                    <a:pt x="9683" y="10800"/>
                  </a:lnTo>
                  <a:lnTo>
                    <a:pt x="10428" y="10800"/>
                  </a:lnTo>
                  <a:lnTo>
                    <a:pt x="11172" y="10800"/>
                  </a:lnTo>
                  <a:lnTo>
                    <a:pt x="11172" y="10800"/>
                  </a:lnTo>
                  <a:lnTo>
                    <a:pt x="11917" y="10800"/>
                  </a:lnTo>
                  <a:lnTo>
                    <a:pt x="12662" y="12600"/>
                  </a:lnTo>
                  <a:lnTo>
                    <a:pt x="13407" y="12600"/>
                  </a:lnTo>
                  <a:lnTo>
                    <a:pt x="14152" y="12600"/>
                  </a:lnTo>
                  <a:lnTo>
                    <a:pt x="14897" y="12600"/>
                  </a:lnTo>
                  <a:lnTo>
                    <a:pt x="14897" y="12600"/>
                  </a:lnTo>
                  <a:lnTo>
                    <a:pt x="15641" y="14400"/>
                  </a:lnTo>
                  <a:lnTo>
                    <a:pt x="16386" y="14400"/>
                  </a:lnTo>
                  <a:lnTo>
                    <a:pt x="16386" y="14400"/>
                  </a:lnTo>
                  <a:lnTo>
                    <a:pt x="17131" y="16200"/>
                  </a:lnTo>
                  <a:lnTo>
                    <a:pt x="17131" y="16200"/>
                  </a:lnTo>
                  <a:lnTo>
                    <a:pt x="17876" y="16200"/>
                  </a:lnTo>
                  <a:lnTo>
                    <a:pt x="17876" y="16200"/>
                  </a:lnTo>
                  <a:lnTo>
                    <a:pt x="17876" y="16200"/>
                  </a:lnTo>
                  <a:lnTo>
                    <a:pt x="17876" y="18000"/>
                  </a:lnTo>
                  <a:lnTo>
                    <a:pt x="17876" y="18000"/>
                  </a:lnTo>
                  <a:lnTo>
                    <a:pt x="18621" y="18000"/>
                  </a:lnTo>
                  <a:lnTo>
                    <a:pt x="18621" y="18000"/>
                  </a:lnTo>
                  <a:lnTo>
                    <a:pt x="18621" y="19800"/>
                  </a:lnTo>
                  <a:lnTo>
                    <a:pt x="18621" y="19800"/>
                  </a:lnTo>
                  <a:lnTo>
                    <a:pt x="18621" y="19800"/>
                  </a:lnTo>
                  <a:lnTo>
                    <a:pt x="18621" y="19800"/>
                  </a:lnTo>
                  <a:lnTo>
                    <a:pt x="18621" y="21600"/>
                  </a:lnTo>
                  <a:lnTo>
                    <a:pt x="21600" y="18000"/>
                  </a:lnTo>
                  <a:lnTo>
                    <a:pt x="21600" y="16200"/>
                  </a:lnTo>
                  <a:lnTo>
                    <a:pt x="21600" y="16200"/>
                  </a:lnTo>
                  <a:lnTo>
                    <a:pt x="21600" y="16200"/>
                  </a:lnTo>
                  <a:lnTo>
                    <a:pt x="20855" y="14400"/>
                  </a:lnTo>
                  <a:lnTo>
                    <a:pt x="20855" y="14400"/>
                  </a:lnTo>
                  <a:lnTo>
                    <a:pt x="20855" y="12600"/>
                  </a:lnTo>
                  <a:lnTo>
                    <a:pt x="20110" y="12600"/>
                  </a:lnTo>
                  <a:lnTo>
                    <a:pt x="20110" y="12600"/>
                  </a:lnTo>
                  <a:lnTo>
                    <a:pt x="20110" y="10800"/>
                  </a:lnTo>
                  <a:lnTo>
                    <a:pt x="20110" y="10800"/>
                  </a:lnTo>
                  <a:lnTo>
                    <a:pt x="19366" y="10800"/>
                  </a:lnTo>
                  <a:lnTo>
                    <a:pt x="19366" y="10800"/>
                  </a:lnTo>
                  <a:lnTo>
                    <a:pt x="18621" y="9000"/>
                  </a:lnTo>
                  <a:lnTo>
                    <a:pt x="17876" y="7200"/>
                  </a:lnTo>
                  <a:lnTo>
                    <a:pt x="17876" y="7200"/>
                  </a:lnTo>
                  <a:lnTo>
                    <a:pt x="17131" y="7200"/>
                  </a:lnTo>
                  <a:lnTo>
                    <a:pt x="16386" y="5400"/>
                  </a:lnTo>
                  <a:lnTo>
                    <a:pt x="15641" y="5400"/>
                  </a:lnTo>
                  <a:lnTo>
                    <a:pt x="14897" y="5400"/>
                  </a:lnTo>
                  <a:lnTo>
                    <a:pt x="14152" y="5400"/>
                  </a:lnTo>
                  <a:lnTo>
                    <a:pt x="13407" y="3600"/>
                  </a:lnTo>
                  <a:lnTo>
                    <a:pt x="12662" y="3600"/>
                  </a:lnTo>
                  <a:lnTo>
                    <a:pt x="11917" y="3600"/>
                  </a:lnTo>
                  <a:lnTo>
                    <a:pt x="11172" y="3600"/>
                  </a:lnTo>
                  <a:lnTo>
                    <a:pt x="10428" y="3600"/>
                  </a:lnTo>
                  <a:lnTo>
                    <a:pt x="9683" y="1800"/>
                  </a:lnTo>
                  <a:lnTo>
                    <a:pt x="8193" y="1800"/>
                  </a:lnTo>
                  <a:lnTo>
                    <a:pt x="6703" y="1800"/>
                  </a:lnTo>
                  <a:lnTo>
                    <a:pt x="5214" y="1800"/>
                  </a:lnTo>
                  <a:lnTo>
                    <a:pt x="3724" y="0"/>
                  </a:lnTo>
                  <a:lnTo>
                    <a:pt x="223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2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480" name="Shape 1480"/>
            <p:cNvSpPr/>
            <p:nvPr/>
          </p:nvSpPr>
          <p:spPr>
            <a:xfrm>
              <a:off x="877887" y="374650"/>
              <a:ext cx="34926" cy="23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880"/>
                  </a:moveTo>
                  <a:lnTo>
                    <a:pt x="0" y="2880"/>
                  </a:lnTo>
                  <a:lnTo>
                    <a:pt x="0" y="2880"/>
                  </a:lnTo>
                  <a:lnTo>
                    <a:pt x="0" y="4320"/>
                  </a:lnTo>
                  <a:lnTo>
                    <a:pt x="982" y="5760"/>
                  </a:lnTo>
                  <a:lnTo>
                    <a:pt x="982" y="5760"/>
                  </a:lnTo>
                  <a:lnTo>
                    <a:pt x="982" y="7200"/>
                  </a:lnTo>
                  <a:lnTo>
                    <a:pt x="1964" y="8640"/>
                  </a:lnTo>
                  <a:lnTo>
                    <a:pt x="1964" y="8640"/>
                  </a:lnTo>
                  <a:lnTo>
                    <a:pt x="2945" y="10080"/>
                  </a:lnTo>
                  <a:lnTo>
                    <a:pt x="2945" y="10080"/>
                  </a:lnTo>
                  <a:lnTo>
                    <a:pt x="3927" y="11520"/>
                  </a:lnTo>
                  <a:lnTo>
                    <a:pt x="3927" y="11520"/>
                  </a:lnTo>
                  <a:lnTo>
                    <a:pt x="4909" y="12960"/>
                  </a:lnTo>
                  <a:lnTo>
                    <a:pt x="5891" y="12960"/>
                  </a:lnTo>
                  <a:lnTo>
                    <a:pt x="5891" y="14400"/>
                  </a:lnTo>
                  <a:lnTo>
                    <a:pt x="6873" y="14400"/>
                  </a:lnTo>
                  <a:lnTo>
                    <a:pt x="6873" y="15840"/>
                  </a:lnTo>
                  <a:lnTo>
                    <a:pt x="7855" y="15840"/>
                  </a:lnTo>
                  <a:lnTo>
                    <a:pt x="8836" y="15840"/>
                  </a:lnTo>
                  <a:lnTo>
                    <a:pt x="9818" y="17280"/>
                  </a:lnTo>
                  <a:lnTo>
                    <a:pt x="9818" y="17280"/>
                  </a:lnTo>
                  <a:lnTo>
                    <a:pt x="10800" y="17280"/>
                  </a:lnTo>
                  <a:lnTo>
                    <a:pt x="11782" y="18720"/>
                  </a:lnTo>
                  <a:lnTo>
                    <a:pt x="12764" y="18720"/>
                  </a:lnTo>
                  <a:lnTo>
                    <a:pt x="13745" y="18720"/>
                  </a:lnTo>
                  <a:lnTo>
                    <a:pt x="13745" y="18720"/>
                  </a:lnTo>
                  <a:lnTo>
                    <a:pt x="14727" y="20160"/>
                  </a:lnTo>
                  <a:lnTo>
                    <a:pt x="15709" y="20160"/>
                  </a:lnTo>
                  <a:lnTo>
                    <a:pt x="16691" y="20160"/>
                  </a:lnTo>
                  <a:lnTo>
                    <a:pt x="18655" y="20160"/>
                  </a:lnTo>
                  <a:lnTo>
                    <a:pt x="21600" y="21600"/>
                  </a:lnTo>
                  <a:lnTo>
                    <a:pt x="21600" y="15840"/>
                  </a:lnTo>
                  <a:lnTo>
                    <a:pt x="19636" y="14400"/>
                  </a:lnTo>
                  <a:lnTo>
                    <a:pt x="17673" y="14400"/>
                  </a:lnTo>
                  <a:lnTo>
                    <a:pt x="16691" y="14400"/>
                  </a:lnTo>
                  <a:lnTo>
                    <a:pt x="15709" y="12960"/>
                  </a:lnTo>
                  <a:lnTo>
                    <a:pt x="15709" y="12960"/>
                  </a:lnTo>
                  <a:lnTo>
                    <a:pt x="14727" y="12960"/>
                  </a:lnTo>
                  <a:lnTo>
                    <a:pt x="13745" y="12960"/>
                  </a:lnTo>
                  <a:lnTo>
                    <a:pt x="12764" y="11520"/>
                  </a:lnTo>
                  <a:lnTo>
                    <a:pt x="12764" y="11520"/>
                  </a:lnTo>
                  <a:lnTo>
                    <a:pt x="11782" y="11520"/>
                  </a:lnTo>
                  <a:lnTo>
                    <a:pt x="10800" y="11520"/>
                  </a:lnTo>
                  <a:lnTo>
                    <a:pt x="10800" y="10080"/>
                  </a:lnTo>
                  <a:lnTo>
                    <a:pt x="9818" y="10080"/>
                  </a:lnTo>
                  <a:lnTo>
                    <a:pt x="9818" y="10080"/>
                  </a:lnTo>
                  <a:lnTo>
                    <a:pt x="8836" y="10080"/>
                  </a:lnTo>
                  <a:lnTo>
                    <a:pt x="8836" y="8640"/>
                  </a:lnTo>
                  <a:lnTo>
                    <a:pt x="7855" y="8640"/>
                  </a:lnTo>
                  <a:lnTo>
                    <a:pt x="7855" y="8640"/>
                  </a:lnTo>
                  <a:lnTo>
                    <a:pt x="6873" y="7200"/>
                  </a:lnTo>
                  <a:lnTo>
                    <a:pt x="6873" y="7200"/>
                  </a:lnTo>
                  <a:lnTo>
                    <a:pt x="5891" y="7200"/>
                  </a:lnTo>
                  <a:lnTo>
                    <a:pt x="5891" y="5760"/>
                  </a:lnTo>
                  <a:lnTo>
                    <a:pt x="5891" y="5760"/>
                  </a:lnTo>
                  <a:lnTo>
                    <a:pt x="4909" y="4320"/>
                  </a:lnTo>
                  <a:lnTo>
                    <a:pt x="4909" y="4320"/>
                  </a:lnTo>
                  <a:lnTo>
                    <a:pt x="4909" y="2880"/>
                  </a:lnTo>
                  <a:lnTo>
                    <a:pt x="3927" y="2880"/>
                  </a:lnTo>
                  <a:lnTo>
                    <a:pt x="3927" y="1440"/>
                  </a:lnTo>
                  <a:lnTo>
                    <a:pt x="3927" y="0"/>
                  </a:lnTo>
                  <a:lnTo>
                    <a:pt x="2945" y="0"/>
                  </a:lnTo>
                  <a:lnTo>
                    <a:pt x="2945" y="0"/>
                  </a:lnTo>
                  <a:lnTo>
                    <a:pt x="0" y="288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481" name="Shape 1481"/>
            <p:cNvSpPr/>
            <p:nvPr/>
          </p:nvSpPr>
          <p:spPr>
            <a:xfrm>
              <a:off x="874712" y="338137"/>
              <a:ext cx="14288" cy="396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00" y="0"/>
                  </a:moveTo>
                  <a:lnTo>
                    <a:pt x="12000" y="0"/>
                  </a:lnTo>
                  <a:lnTo>
                    <a:pt x="9600" y="864"/>
                  </a:lnTo>
                  <a:lnTo>
                    <a:pt x="9600" y="2592"/>
                  </a:lnTo>
                  <a:lnTo>
                    <a:pt x="7200" y="4320"/>
                  </a:lnTo>
                  <a:lnTo>
                    <a:pt x="7200" y="5184"/>
                  </a:lnTo>
                  <a:lnTo>
                    <a:pt x="4800" y="6912"/>
                  </a:lnTo>
                  <a:lnTo>
                    <a:pt x="4800" y="7776"/>
                  </a:lnTo>
                  <a:lnTo>
                    <a:pt x="2400" y="9504"/>
                  </a:lnTo>
                  <a:lnTo>
                    <a:pt x="2400" y="10368"/>
                  </a:lnTo>
                  <a:lnTo>
                    <a:pt x="2400" y="11232"/>
                  </a:lnTo>
                  <a:lnTo>
                    <a:pt x="0" y="11232"/>
                  </a:lnTo>
                  <a:lnTo>
                    <a:pt x="0" y="12096"/>
                  </a:lnTo>
                  <a:lnTo>
                    <a:pt x="0" y="12960"/>
                  </a:lnTo>
                  <a:lnTo>
                    <a:pt x="0" y="13824"/>
                  </a:lnTo>
                  <a:lnTo>
                    <a:pt x="0" y="14688"/>
                  </a:lnTo>
                  <a:lnTo>
                    <a:pt x="0" y="14688"/>
                  </a:lnTo>
                  <a:lnTo>
                    <a:pt x="0" y="15552"/>
                  </a:lnTo>
                  <a:lnTo>
                    <a:pt x="0" y="16416"/>
                  </a:lnTo>
                  <a:lnTo>
                    <a:pt x="0" y="17280"/>
                  </a:lnTo>
                  <a:lnTo>
                    <a:pt x="0" y="17280"/>
                  </a:lnTo>
                  <a:lnTo>
                    <a:pt x="0" y="18144"/>
                  </a:lnTo>
                  <a:lnTo>
                    <a:pt x="2400" y="19008"/>
                  </a:lnTo>
                  <a:lnTo>
                    <a:pt x="2400" y="19872"/>
                  </a:lnTo>
                  <a:lnTo>
                    <a:pt x="2400" y="20736"/>
                  </a:lnTo>
                  <a:lnTo>
                    <a:pt x="4800" y="21600"/>
                  </a:lnTo>
                  <a:lnTo>
                    <a:pt x="12000" y="19872"/>
                  </a:lnTo>
                  <a:lnTo>
                    <a:pt x="12000" y="19008"/>
                  </a:lnTo>
                  <a:lnTo>
                    <a:pt x="12000" y="19008"/>
                  </a:lnTo>
                  <a:lnTo>
                    <a:pt x="12000" y="18144"/>
                  </a:lnTo>
                  <a:lnTo>
                    <a:pt x="9600" y="17280"/>
                  </a:lnTo>
                  <a:lnTo>
                    <a:pt x="9600" y="17280"/>
                  </a:lnTo>
                  <a:lnTo>
                    <a:pt x="9600" y="16416"/>
                  </a:lnTo>
                  <a:lnTo>
                    <a:pt x="9600" y="16416"/>
                  </a:lnTo>
                  <a:lnTo>
                    <a:pt x="9600" y="15552"/>
                  </a:lnTo>
                  <a:lnTo>
                    <a:pt x="9600" y="14688"/>
                  </a:lnTo>
                  <a:lnTo>
                    <a:pt x="9600" y="14688"/>
                  </a:lnTo>
                  <a:lnTo>
                    <a:pt x="9600" y="13824"/>
                  </a:lnTo>
                  <a:lnTo>
                    <a:pt x="9600" y="13824"/>
                  </a:lnTo>
                  <a:lnTo>
                    <a:pt x="9600" y="12960"/>
                  </a:lnTo>
                  <a:lnTo>
                    <a:pt x="9600" y="12096"/>
                  </a:lnTo>
                  <a:lnTo>
                    <a:pt x="12000" y="12096"/>
                  </a:lnTo>
                  <a:lnTo>
                    <a:pt x="12000" y="11232"/>
                  </a:lnTo>
                  <a:lnTo>
                    <a:pt x="12000" y="10368"/>
                  </a:lnTo>
                  <a:lnTo>
                    <a:pt x="14400" y="8640"/>
                  </a:lnTo>
                  <a:lnTo>
                    <a:pt x="14400" y="7776"/>
                  </a:lnTo>
                  <a:lnTo>
                    <a:pt x="16800" y="6048"/>
                  </a:lnTo>
                  <a:lnTo>
                    <a:pt x="16800" y="5184"/>
                  </a:lnTo>
                  <a:lnTo>
                    <a:pt x="19200" y="3456"/>
                  </a:lnTo>
                  <a:lnTo>
                    <a:pt x="19200" y="2592"/>
                  </a:lnTo>
                  <a:lnTo>
                    <a:pt x="21600" y="864"/>
                  </a:lnTo>
                  <a:lnTo>
                    <a:pt x="21600" y="864"/>
                  </a:lnTo>
                  <a:lnTo>
                    <a:pt x="12000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482" name="Shape 1482"/>
            <p:cNvSpPr/>
            <p:nvPr/>
          </p:nvSpPr>
          <p:spPr>
            <a:xfrm>
              <a:off x="877887" y="306387"/>
              <a:ext cx="12701" cy="333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057"/>
                  </a:moveTo>
                  <a:lnTo>
                    <a:pt x="0" y="2057"/>
                  </a:lnTo>
                  <a:lnTo>
                    <a:pt x="2700" y="4114"/>
                  </a:lnTo>
                  <a:lnTo>
                    <a:pt x="5400" y="6171"/>
                  </a:lnTo>
                  <a:lnTo>
                    <a:pt x="5400" y="7200"/>
                  </a:lnTo>
                  <a:lnTo>
                    <a:pt x="5400" y="8229"/>
                  </a:lnTo>
                  <a:lnTo>
                    <a:pt x="8100" y="8229"/>
                  </a:lnTo>
                  <a:lnTo>
                    <a:pt x="8100" y="9257"/>
                  </a:lnTo>
                  <a:lnTo>
                    <a:pt x="8100" y="9257"/>
                  </a:lnTo>
                  <a:lnTo>
                    <a:pt x="8100" y="10286"/>
                  </a:lnTo>
                  <a:lnTo>
                    <a:pt x="8100" y="10286"/>
                  </a:lnTo>
                  <a:lnTo>
                    <a:pt x="8100" y="11314"/>
                  </a:lnTo>
                  <a:lnTo>
                    <a:pt x="8100" y="12343"/>
                  </a:lnTo>
                  <a:lnTo>
                    <a:pt x="10800" y="12343"/>
                  </a:lnTo>
                  <a:lnTo>
                    <a:pt x="10800" y="13371"/>
                  </a:lnTo>
                  <a:lnTo>
                    <a:pt x="10800" y="13371"/>
                  </a:lnTo>
                  <a:lnTo>
                    <a:pt x="10800" y="14400"/>
                  </a:lnTo>
                  <a:lnTo>
                    <a:pt x="10800" y="14400"/>
                  </a:lnTo>
                  <a:lnTo>
                    <a:pt x="10800" y="15429"/>
                  </a:lnTo>
                  <a:lnTo>
                    <a:pt x="10800" y="15429"/>
                  </a:lnTo>
                  <a:lnTo>
                    <a:pt x="10800" y="16457"/>
                  </a:lnTo>
                  <a:lnTo>
                    <a:pt x="8100" y="17486"/>
                  </a:lnTo>
                  <a:lnTo>
                    <a:pt x="8100" y="18514"/>
                  </a:lnTo>
                  <a:lnTo>
                    <a:pt x="8100" y="18514"/>
                  </a:lnTo>
                  <a:lnTo>
                    <a:pt x="8100" y="19543"/>
                  </a:lnTo>
                  <a:lnTo>
                    <a:pt x="8100" y="20571"/>
                  </a:lnTo>
                  <a:lnTo>
                    <a:pt x="18900" y="21600"/>
                  </a:lnTo>
                  <a:lnTo>
                    <a:pt x="18900" y="20571"/>
                  </a:lnTo>
                  <a:lnTo>
                    <a:pt x="18900" y="19543"/>
                  </a:lnTo>
                  <a:lnTo>
                    <a:pt x="18900" y="18514"/>
                  </a:lnTo>
                  <a:lnTo>
                    <a:pt x="21600" y="18514"/>
                  </a:lnTo>
                  <a:lnTo>
                    <a:pt x="21600" y="17486"/>
                  </a:lnTo>
                  <a:lnTo>
                    <a:pt x="21600" y="16457"/>
                  </a:lnTo>
                  <a:lnTo>
                    <a:pt x="21600" y="15429"/>
                  </a:lnTo>
                  <a:lnTo>
                    <a:pt x="21600" y="14400"/>
                  </a:lnTo>
                  <a:lnTo>
                    <a:pt x="21600" y="14400"/>
                  </a:lnTo>
                  <a:lnTo>
                    <a:pt x="21600" y="13371"/>
                  </a:lnTo>
                  <a:lnTo>
                    <a:pt x="21600" y="12343"/>
                  </a:lnTo>
                  <a:lnTo>
                    <a:pt x="21600" y="12343"/>
                  </a:lnTo>
                  <a:lnTo>
                    <a:pt x="21600" y="11314"/>
                  </a:lnTo>
                  <a:lnTo>
                    <a:pt x="18900" y="10286"/>
                  </a:lnTo>
                  <a:lnTo>
                    <a:pt x="18900" y="9257"/>
                  </a:lnTo>
                  <a:lnTo>
                    <a:pt x="18900" y="9257"/>
                  </a:lnTo>
                  <a:lnTo>
                    <a:pt x="18900" y="8229"/>
                  </a:lnTo>
                  <a:lnTo>
                    <a:pt x="18900" y="8229"/>
                  </a:lnTo>
                  <a:lnTo>
                    <a:pt x="18900" y="7200"/>
                  </a:lnTo>
                  <a:lnTo>
                    <a:pt x="16200" y="6171"/>
                  </a:lnTo>
                  <a:lnTo>
                    <a:pt x="16200" y="5143"/>
                  </a:lnTo>
                  <a:lnTo>
                    <a:pt x="16200" y="4114"/>
                  </a:lnTo>
                  <a:lnTo>
                    <a:pt x="13500" y="2057"/>
                  </a:lnTo>
                  <a:lnTo>
                    <a:pt x="10800" y="0"/>
                  </a:lnTo>
                  <a:lnTo>
                    <a:pt x="10800" y="0"/>
                  </a:lnTo>
                  <a:lnTo>
                    <a:pt x="0" y="205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483" name="Shape 1483"/>
            <p:cNvSpPr/>
            <p:nvPr/>
          </p:nvSpPr>
          <p:spPr>
            <a:xfrm>
              <a:off x="850900" y="265112"/>
              <a:ext cx="33338" cy="444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543"/>
                  </a:moveTo>
                  <a:lnTo>
                    <a:pt x="1029" y="3086"/>
                  </a:lnTo>
                  <a:lnTo>
                    <a:pt x="2057" y="4629"/>
                  </a:lnTo>
                  <a:lnTo>
                    <a:pt x="3086" y="5400"/>
                  </a:lnTo>
                  <a:lnTo>
                    <a:pt x="3086" y="6943"/>
                  </a:lnTo>
                  <a:lnTo>
                    <a:pt x="4114" y="7714"/>
                  </a:lnTo>
                  <a:lnTo>
                    <a:pt x="5143" y="8486"/>
                  </a:lnTo>
                  <a:lnTo>
                    <a:pt x="5143" y="9257"/>
                  </a:lnTo>
                  <a:lnTo>
                    <a:pt x="6171" y="10029"/>
                  </a:lnTo>
                  <a:lnTo>
                    <a:pt x="7200" y="10800"/>
                  </a:lnTo>
                  <a:lnTo>
                    <a:pt x="7200" y="11571"/>
                  </a:lnTo>
                  <a:lnTo>
                    <a:pt x="8229" y="12343"/>
                  </a:lnTo>
                  <a:lnTo>
                    <a:pt x="8229" y="13114"/>
                  </a:lnTo>
                  <a:lnTo>
                    <a:pt x="9257" y="13886"/>
                  </a:lnTo>
                  <a:lnTo>
                    <a:pt x="10286" y="14657"/>
                  </a:lnTo>
                  <a:lnTo>
                    <a:pt x="11314" y="15429"/>
                  </a:lnTo>
                  <a:lnTo>
                    <a:pt x="12343" y="16200"/>
                  </a:lnTo>
                  <a:lnTo>
                    <a:pt x="13371" y="16971"/>
                  </a:lnTo>
                  <a:lnTo>
                    <a:pt x="14400" y="17743"/>
                  </a:lnTo>
                  <a:lnTo>
                    <a:pt x="14400" y="18514"/>
                  </a:lnTo>
                  <a:lnTo>
                    <a:pt x="14400" y="18514"/>
                  </a:lnTo>
                  <a:lnTo>
                    <a:pt x="15429" y="19286"/>
                  </a:lnTo>
                  <a:lnTo>
                    <a:pt x="15429" y="19286"/>
                  </a:lnTo>
                  <a:lnTo>
                    <a:pt x="16457" y="20057"/>
                  </a:lnTo>
                  <a:lnTo>
                    <a:pt x="16457" y="20829"/>
                  </a:lnTo>
                  <a:lnTo>
                    <a:pt x="16457" y="20829"/>
                  </a:lnTo>
                  <a:lnTo>
                    <a:pt x="17486" y="21600"/>
                  </a:lnTo>
                  <a:lnTo>
                    <a:pt x="21600" y="20057"/>
                  </a:lnTo>
                  <a:lnTo>
                    <a:pt x="20571" y="19286"/>
                  </a:lnTo>
                  <a:lnTo>
                    <a:pt x="20571" y="18514"/>
                  </a:lnTo>
                  <a:lnTo>
                    <a:pt x="19543" y="18514"/>
                  </a:lnTo>
                  <a:lnTo>
                    <a:pt x="19543" y="17743"/>
                  </a:lnTo>
                  <a:lnTo>
                    <a:pt x="18514" y="16971"/>
                  </a:lnTo>
                  <a:lnTo>
                    <a:pt x="18514" y="16971"/>
                  </a:lnTo>
                  <a:lnTo>
                    <a:pt x="17486" y="16200"/>
                  </a:lnTo>
                  <a:lnTo>
                    <a:pt x="17486" y="16200"/>
                  </a:lnTo>
                  <a:lnTo>
                    <a:pt x="16457" y="15429"/>
                  </a:lnTo>
                  <a:lnTo>
                    <a:pt x="15429" y="13886"/>
                  </a:lnTo>
                  <a:lnTo>
                    <a:pt x="15429" y="13886"/>
                  </a:lnTo>
                  <a:lnTo>
                    <a:pt x="14400" y="13114"/>
                  </a:lnTo>
                  <a:lnTo>
                    <a:pt x="13371" y="11571"/>
                  </a:lnTo>
                  <a:lnTo>
                    <a:pt x="12343" y="10800"/>
                  </a:lnTo>
                  <a:lnTo>
                    <a:pt x="11314" y="10800"/>
                  </a:lnTo>
                  <a:lnTo>
                    <a:pt x="11314" y="10029"/>
                  </a:lnTo>
                  <a:lnTo>
                    <a:pt x="10286" y="9257"/>
                  </a:lnTo>
                  <a:lnTo>
                    <a:pt x="10286" y="8486"/>
                  </a:lnTo>
                  <a:lnTo>
                    <a:pt x="9257" y="7714"/>
                  </a:lnTo>
                  <a:lnTo>
                    <a:pt x="9257" y="6943"/>
                  </a:lnTo>
                  <a:lnTo>
                    <a:pt x="8229" y="6171"/>
                  </a:lnTo>
                  <a:lnTo>
                    <a:pt x="7200" y="4629"/>
                  </a:lnTo>
                  <a:lnTo>
                    <a:pt x="6171" y="3857"/>
                  </a:lnTo>
                  <a:lnTo>
                    <a:pt x="6171" y="3086"/>
                  </a:lnTo>
                  <a:lnTo>
                    <a:pt x="5143" y="1543"/>
                  </a:lnTo>
                  <a:lnTo>
                    <a:pt x="4114" y="0"/>
                  </a:lnTo>
                  <a:lnTo>
                    <a:pt x="0" y="154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484" name="Shape 1484"/>
            <p:cNvSpPr/>
            <p:nvPr/>
          </p:nvSpPr>
          <p:spPr>
            <a:xfrm>
              <a:off x="838200" y="236537"/>
              <a:ext cx="57150" cy="730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1800" y="21600"/>
                  </a:lnTo>
                  <a:lnTo>
                    <a:pt x="1800" y="21600"/>
                  </a:lnTo>
                  <a:lnTo>
                    <a:pt x="1800" y="21600"/>
                  </a:lnTo>
                  <a:lnTo>
                    <a:pt x="1800" y="21600"/>
                  </a:lnTo>
                  <a:lnTo>
                    <a:pt x="1800" y="21600"/>
                  </a:lnTo>
                  <a:lnTo>
                    <a:pt x="1800" y="21600"/>
                  </a:lnTo>
                  <a:lnTo>
                    <a:pt x="1800" y="21600"/>
                  </a:lnTo>
                  <a:lnTo>
                    <a:pt x="2400" y="21600"/>
                  </a:lnTo>
                  <a:lnTo>
                    <a:pt x="2400" y="21130"/>
                  </a:lnTo>
                  <a:lnTo>
                    <a:pt x="2400" y="21130"/>
                  </a:lnTo>
                  <a:lnTo>
                    <a:pt x="2400" y="21130"/>
                  </a:lnTo>
                  <a:lnTo>
                    <a:pt x="2400" y="21130"/>
                  </a:lnTo>
                  <a:lnTo>
                    <a:pt x="2400" y="21130"/>
                  </a:lnTo>
                  <a:lnTo>
                    <a:pt x="2400" y="21130"/>
                  </a:lnTo>
                  <a:lnTo>
                    <a:pt x="2400" y="21130"/>
                  </a:lnTo>
                  <a:lnTo>
                    <a:pt x="2400" y="21130"/>
                  </a:lnTo>
                  <a:lnTo>
                    <a:pt x="2400" y="21130"/>
                  </a:lnTo>
                  <a:lnTo>
                    <a:pt x="3000" y="20661"/>
                  </a:lnTo>
                  <a:lnTo>
                    <a:pt x="3000" y="20661"/>
                  </a:lnTo>
                  <a:lnTo>
                    <a:pt x="3000" y="20661"/>
                  </a:lnTo>
                  <a:lnTo>
                    <a:pt x="3000" y="20661"/>
                  </a:lnTo>
                  <a:lnTo>
                    <a:pt x="3000" y="20661"/>
                  </a:lnTo>
                  <a:lnTo>
                    <a:pt x="3000" y="20661"/>
                  </a:lnTo>
                  <a:lnTo>
                    <a:pt x="3000" y="20661"/>
                  </a:lnTo>
                  <a:lnTo>
                    <a:pt x="3000" y="20661"/>
                  </a:lnTo>
                  <a:lnTo>
                    <a:pt x="3000" y="20661"/>
                  </a:lnTo>
                  <a:lnTo>
                    <a:pt x="3000" y="20191"/>
                  </a:lnTo>
                  <a:lnTo>
                    <a:pt x="3600" y="20191"/>
                  </a:lnTo>
                  <a:lnTo>
                    <a:pt x="3600" y="20191"/>
                  </a:lnTo>
                  <a:lnTo>
                    <a:pt x="3600" y="20191"/>
                  </a:lnTo>
                  <a:lnTo>
                    <a:pt x="3600" y="20191"/>
                  </a:lnTo>
                  <a:lnTo>
                    <a:pt x="3600" y="20191"/>
                  </a:lnTo>
                  <a:lnTo>
                    <a:pt x="3600" y="20191"/>
                  </a:lnTo>
                  <a:lnTo>
                    <a:pt x="3600" y="19722"/>
                  </a:lnTo>
                  <a:lnTo>
                    <a:pt x="3600" y="19722"/>
                  </a:lnTo>
                  <a:lnTo>
                    <a:pt x="3600" y="19722"/>
                  </a:lnTo>
                  <a:lnTo>
                    <a:pt x="3600" y="19722"/>
                  </a:lnTo>
                  <a:lnTo>
                    <a:pt x="4200" y="19722"/>
                  </a:lnTo>
                  <a:lnTo>
                    <a:pt x="4200" y="19722"/>
                  </a:lnTo>
                  <a:lnTo>
                    <a:pt x="4200" y="19722"/>
                  </a:lnTo>
                  <a:lnTo>
                    <a:pt x="4200" y="19722"/>
                  </a:lnTo>
                  <a:lnTo>
                    <a:pt x="4200" y="19722"/>
                  </a:lnTo>
                  <a:lnTo>
                    <a:pt x="4200" y="19722"/>
                  </a:lnTo>
                  <a:lnTo>
                    <a:pt x="4200" y="19252"/>
                  </a:lnTo>
                  <a:lnTo>
                    <a:pt x="4200" y="19252"/>
                  </a:lnTo>
                  <a:lnTo>
                    <a:pt x="4200" y="19252"/>
                  </a:lnTo>
                  <a:lnTo>
                    <a:pt x="4200" y="19252"/>
                  </a:lnTo>
                  <a:lnTo>
                    <a:pt x="4800" y="19252"/>
                  </a:lnTo>
                  <a:lnTo>
                    <a:pt x="4800" y="19252"/>
                  </a:lnTo>
                  <a:lnTo>
                    <a:pt x="4800" y="19252"/>
                  </a:lnTo>
                  <a:lnTo>
                    <a:pt x="4800" y="19252"/>
                  </a:lnTo>
                  <a:lnTo>
                    <a:pt x="4800" y="19252"/>
                  </a:lnTo>
                  <a:lnTo>
                    <a:pt x="4800" y="19252"/>
                  </a:lnTo>
                  <a:lnTo>
                    <a:pt x="4800" y="18783"/>
                  </a:lnTo>
                  <a:lnTo>
                    <a:pt x="4800" y="18783"/>
                  </a:lnTo>
                  <a:lnTo>
                    <a:pt x="4800" y="18783"/>
                  </a:lnTo>
                  <a:lnTo>
                    <a:pt x="5400" y="18783"/>
                  </a:lnTo>
                  <a:lnTo>
                    <a:pt x="5400" y="18783"/>
                  </a:lnTo>
                  <a:lnTo>
                    <a:pt x="5400" y="18783"/>
                  </a:lnTo>
                  <a:lnTo>
                    <a:pt x="5400" y="18783"/>
                  </a:lnTo>
                  <a:lnTo>
                    <a:pt x="5400" y="18783"/>
                  </a:lnTo>
                  <a:lnTo>
                    <a:pt x="5400" y="18783"/>
                  </a:lnTo>
                  <a:lnTo>
                    <a:pt x="5400" y="18783"/>
                  </a:lnTo>
                  <a:lnTo>
                    <a:pt x="5400" y="18313"/>
                  </a:lnTo>
                  <a:lnTo>
                    <a:pt x="6000" y="18313"/>
                  </a:lnTo>
                  <a:lnTo>
                    <a:pt x="6000" y="18313"/>
                  </a:lnTo>
                  <a:lnTo>
                    <a:pt x="6000" y="18313"/>
                  </a:lnTo>
                  <a:lnTo>
                    <a:pt x="6000" y="18313"/>
                  </a:lnTo>
                  <a:lnTo>
                    <a:pt x="6000" y="18313"/>
                  </a:lnTo>
                  <a:lnTo>
                    <a:pt x="6000" y="18313"/>
                  </a:lnTo>
                  <a:lnTo>
                    <a:pt x="6000" y="18313"/>
                  </a:lnTo>
                  <a:lnTo>
                    <a:pt x="6000" y="18313"/>
                  </a:lnTo>
                  <a:lnTo>
                    <a:pt x="6000" y="18313"/>
                  </a:lnTo>
                  <a:lnTo>
                    <a:pt x="6600" y="18313"/>
                  </a:lnTo>
                  <a:lnTo>
                    <a:pt x="6600" y="17843"/>
                  </a:lnTo>
                  <a:lnTo>
                    <a:pt x="6600" y="17843"/>
                  </a:lnTo>
                  <a:lnTo>
                    <a:pt x="6600" y="17843"/>
                  </a:lnTo>
                  <a:lnTo>
                    <a:pt x="6600" y="17843"/>
                  </a:lnTo>
                  <a:lnTo>
                    <a:pt x="6600" y="17843"/>
                  </a:lnTo>
                  <a:lnTo>
                    <a:pt x="6600" y="17843"/>
                  </a:lnTo>
                  <a:lnTo>
                    <a:pt x="6600" y="17843"/>
                  </a:lnTo>
                  <a:lnTo>
                    <a:pt x="6600" y="17843"/>
                  </a:lnTo>
                  <a:lnTo>
                    <a:pt x="7200" y="17843"/>
                  </a:lnTo>
                  <a:lnTo>
                    <a:pt x="7200" y="17843"/>
                  </a:lnTo>
                  <a:lnTo>
                    <a:pt x="7200" y="17843"/>
                  </a:lnTo>
                  <a:lnTo>
                    <a:pt x="7200" y="17843"/>
                  </a:lnTo>
                  <a:lnTo>
                    <a:pt x="7200" y="17374"/>
                  </a:lnTo>
                  <a:lnTo>
                    <a:pt x="7200" y="17374"/>
                  </a:lnTo>
                  <a:lnTo>
                    <a:pt x="7200" y="17374"/>
                  </a:lnTo>
                  <a:lnTo>
                    <a:pt x="7200" y="17374"/>
                  </a:lnTo>
                  <a:lnTo>
                    <a:pt x="7800" y="17374"/>
                  </a:lnTo>
                  <a:lnTo>
                    <a:pt x="7800" y="17374"/>
                  </a:lnTo>
                  <a:lnTo>
                    <a:pt x="7800" y="17374"/>
                  </a:lnTo>
                  <a:lnTo>
                    <a:pt x="7800" y="17374"/>
                  </a:lnTo>
                  <a:lnTo>
                    <a:pt x="7800" y="17374"/>
                  </a:lnTo>
                  <a:lnTo>
                    <a:pt x="7800" y="17374"/>
                  </a:lnTo>
                  <a:lnTo>
                    <a:pt x="7800" y="16904"/>
                  </a:lnTo>
                  <a:lnTo>
                    <a:pt x="7800" y="16904"/>
                  </a:lnTo>
                  <a:lnTo>
                    <a:pt x="7800" y="16904"/>
                  </a:lnTo>
                  <a:lnTo>
                    <a:pt x="8400" y="16904"/>
                  </a:lnTo>
                  <a:lnTo>
                    <a:pt x="8400" y="16904"/>
                  </a:lnTo>
                  <a:lnTo>
                    <a:pt x="8400" y="16904"/>
                  </a:lnTo>
                  <a:lnTo>
                    <a:pt x="8400" y="16904"/>
                  </a:lnTo>
                  <a:lnTo>
                    <a:pt x="8400" y="16904"/>
                  </a:lnTo>
                  <a:lnTo>
                    <a:pt x="8400" y="16904"/>
                  </a:lnTo>
                  <a:lnTo>
                    <a:pt x="8400" y="16904"/>
                  </a:lnTo>
                  <a:lnTo>
                    <a:pt x="8400" y="16904"/>
                  </a:lnTo>
                  <a:lnTo>
                    <a:pt x="8400" y="16904"/>
                  </a:lnTo>
                  <a:lnTo>
                    <a:pt x="9000" y="16904"/>
                  </a:lnTo>
                  <a:lnTo>
                    <a:pt x="9000" y="16435"/>
                  </a:lnTo>
                  <a:lnTo>
                    <a:pt x="9000" y="16435"/>
                  </a:lnTo>
                  <a:lnTo>
                    <a:pt x="9000" y="16435"/>
                  </a:lnTo>
                  <a:lnTo>
                    <a:pt x="9000" y="16435"/>
                  </a:lnTo>
                  <a:lnTo>
                    <a:pt x="9000" y="16435"/>
                  </a:lnTo>
                  <a:lnTo>
                    <a:pt x="9600" y="16435"/>
                  </a:lnTo>
                  <a:lnTo>
                    <a:pt x="9600" y="16435"/>
                  </a:lnTo>
                  <a:lnTo>
                    <a:pt x="9600" y="16435"/>
                  </a:lnTo>
                  <a:lnTo>
                    <a:pt x="9600" y="16435"/>
                  </a:lnTo>
                  <a:lnTo>
                    <a:pt x="9600" y="16435"/>
                  </a:lnTo>
                  <a:lnTo>
                    <a:pt x="9600" y="16435"/>
                  </a:lnTo>
                  <a:lnTo>
                    <a:pt x="9600" y="16435"/>
                  </a:lnTo>
                  <a:lnTo>
                    <a:pt x="9600" y="16435"/>
                  </a:lnTo>
                  <a:lnTo>
                    <a:pt x="9600" y="16435"/>
                  </a:lnTo>
                  <a:lnTo>
                    <a:pt x="10200" y="16435"/>
                  </a:lnTo>
                  <a:lnTo>
                    <a:pt x="10200" y="15965"/>
                  </a:lnTo>
                  <a:lnTo>
                    <a:pt x="10200" y="15965"/>
                  </a:lnTo>
                  <a:lnTo>
                    <a:pt x="10200" y="15965"/>
                  </a:lnTo>
                  <a:lnTo>
                    <a:pt x="10200" y="15965"/>
                  </a:lnTo>
                  <a:lnTo>
                    <a:pt x="10200" y="15965"/>
                  </a:lnTo>
                  <a:lnTo>
                    <a:pt x="10200" y="15965"/>
                  </a:lnTo>
                  <a:lnTo>
                    <a:pt x="10200" y="15965"/>
                  </a:lnTo>
                  <a:lnTo>
                    <a:pt x="10800" y="15965"/>
                  </a:lnTo>
                  <a:lnTo>
                    <a:pt x="10800" y="15965"/>
                  </a:lnTo>
                  <a:lnTo>
                    <a:pt x="10800" y="15965"/>
                  </a:lnTo>
                  <a:lnTo>
                    <a:pt x="10800" y="15965"/>
                  </a:lnTo>
                  <a:lnTo>
                    <a:pt x="10800" y="15965"/>
                  </a:lnTo>
                  <a:lnTo>
                    <a:pt x="10800" y="15965"/>
                  </a:lnTo>
                  <a:lnTo>
                    <a:pt x="10800" y="15965"/>
                  </a:lnTo>
                  <a:lnTo>
                    <a:pt x="10800" y="15965"/>
                  </a:lnTo>
                  <a:lnTo>
                    <a:pt x="11400" y="15965"/>
                  </a:lnTo>
                  <a:lnTo>
                    <a:pt x="11400" y="15965"/>
                  </a:lnTo>
                  <a:lnTo>
                    <a:pt x="11400" y="15496"/>
                  </a:lnTo>
                  <a:lnTo>
                    <a:pt x="11400" y="15496"/>
                  </a:lnTo>
                  <a:lnTo>
                    <a:pt x="11400" y="15496"/>
                  </a:lnTo>
                  <a:lnTo>
                    <a:pt x="11400" y="15496"/>
                  </a:lnTo>
                  <a:lnTo>
                    <a:pt x="11400" y="15496"/>
                  </a:lnTo>
                  <a:lnTo>
                    <a:pt x="12000" y="15496"/>
                  </a:lnTo>
                  <a:lnTo>
                    <a:pt x="12000" y="15496"/>
                  </a:lnTo>
                  <a:lnTo>
                    <a:pt x="12000" y="15496"/>
                  </a:lnTo>
                  <a:lnTo>
                    <a:pt x="12000" y="15496"/>
                  </a:lnTo>
                  <a:lnTo>
                    <a:pt x="12000" y="15496"/>
                  </a:lnTo>
                  <a:lnTo>
                    <a:pt x="12000" y="15496"/>
                  </a:lnTo>
                  <a:lnTo>
                    <a:pt x="12000" y="15496"/>
                  </a:lnTo>
                  <a:lnTo>
                    <a:pt x="12000" y="15496"/>
                  </a:lnTo>
                  <a:lnTo>
                    <a:pt x="12600" y="15496"/>
                  </a:lnTo>
                  <a:lnTo>
                    <a:pt x="12600" y="15496"/>
                  </a:lnTo>
                  <a:lnTo>
                    <a:pt x="12600" y="15496"/>
                  </a:lnTo>
                  <a:lnTo>
                    <a:pt x="12600" y="15496"/>
                  </a:lnTo>
                  <a:lnTo>
                    <a:pt x="12600" y="15496"/>
                  </a:lnTo>
                  <a:lnTo>
                    <a:pt x="12600" y="15496"/>
                  </a:lnTo>
                  <a:lnTo>
                    <a:pt x="12600" y="15496"/>
                  </a:lnTo>
                  <a:lnTo>
                    <a:pt x="12600" y="15026"/>
                  </a:lnTo>
                  <a:lnTo>
                    <a:pt x="13200" y="15026"/>
                  </a:lnTo>
                  <a:lnTo>
                    <a:pt x="13200" y="15026"/>
                  </a:lnTo>
                  <a:lnTo>
                    <a:pt x="13200" y="15026"/>
                  </a:lnTo>
                  <a:lnTo>
                    <a:pt x="13200" y="15026"/>
                  </a:lnTo>
                  <a:lnTo>
                    <a:pt x="13200" y="15026"/>
                  </a:lnTo>
                  <a:lnTo>
                    <a:pt x="13200" y="15026"/>
                  </a:lnTo>
                  <a:lnTo>
                    <a:pt x="13800" y="15026"/>
                  </a:lnTo>
                  <a:lnTo>
                    <a:pt x="13800" y="15026"/>
                  </a:lnTo>
                  <a:lnTo>
                    <a:pt x="13800" y="15026"/>
                  </a:lnTo>
                  <a:lnTo>
                    <a:pt x="13800" y="15026"/>
                  </a:lnTo>
                  <a:lnTo>
                    <a:pt x="13800" y="15026"/>
                  </a:lnTo>
                  <a:lnTo>
                    <a:pt x="13800" y="15026"/>
                  </a:lnTo>
                  <a:lnTo>
                    <a:pt x="13800" y="15026"/>
                  </a:lnTo>
                  <a:lnTo>
                    <a:pt x="13800" y="15026"/>
                  </a:lnTo>
                  <a:lnTo>
                    <a:pt x="14400" y="15026"/>
                  </a:lnTo>
                  <a:lnTo>
                    <a:pt x="14400" y="15026"/>
                  </a:lnTo>
                  <a:lnTo>
                    <a:pt x="14400" y="15026"/>
                  </a:lnTo>
                  <a:lnTo>
                    <a:pt x="14400" y="15026"/>
                  </a:lnTo>
                  <a:lnTo>
                    <a:pt x="14400" y="15026"/>
                  </a:lnTo>
                  <a:lnTo>
                    <a:pt x="14400" y="15026"/>
                  </a:lnTo>
                  <a:lnTo>
                    <a:pt x="14400" y="15026"/>
                  </a:lnTo>
                  <a:lnTo>
                    <a:pt x="15000" y="15026"/>
                  </a:lnTo>
                  <a:lnTo>
                    <a:pt x="15000" y="15026"/>
                  </a:lnTo>
                  <a:lnTo>
                    <a:pt x="15000" y="15026"/>
                  </a:lnTo>
                  <a:lnTo>
                    <a:pt x="15000" y="14557"/>
                  </a:lnTo>
                  <a:lnTo>
                    <a:pt x="15000" y="14557"/>
                  </a:lnTo>
                  <a:lnTo>
                    <a:pt x="15000" y="14557"/>
                  </a:lnTo>
                  <a:lnTo>
                    <a:pt x="15000" y="14557"/>
                  </a:lnTo>
                  <a:lnTo>
                    <a:pt x="15600" y="14557"/>
                  </a:lnTo>
                  <a:lnTo>
                    <a:pt x="15600" y="14557"/>
                  </a:lnTo>
                  <a:lnTo>
                    <a:pt x="15600" y="14557"/>
                  </a:lnTo>
                  <a:lnTo>
                    <a:pt x="15600" y="14557"/>
                  </a:lnTo>
                  <a:lnTo>
                    <a:pt x="15600" y="14557"/>
                  </a:lnTo>
                  <a:lnTo>
                    <a:pt x="15600" y="14557"/>
                  </a:lnTo>
                  <a:lnTo>
                    <a:pt x="15600" y="14557"/>
                  </a:lnTo>
                  <a:lnTo>
                    <a:pt x="16200" y="14557"/>
                  </a:lnTo>
                  <a:lnTo>
                    <a:pt x="16200" y="14557"/>
                  </a:lnTo>
                  <a:lnTo>
                    <a:pt x="16200" y="14557"/>
                  </a:lnTo>
                  <a:lnTo>
                    <a:pt x="16200" y="14557"/>
                  </a:lnTo>
                  <a:lnTo>
                    <a:pt x="16200" y="14557"/>
                  </a:lnTo>
                  <a:lnTo>
                    <a:pt x="16200" y="14557"/>
                  </a:lnTo>
                  <a:lnTo>
                    <a:pt x="16200" y="14557"/>
                  </a:lnTo>
                  <a:lnTo>
                    <a:pt x="16800" y="14557"/>
                  </a:lnTo>
                  <a:lnTo>
                    <a:pt x="16800" y="14557"/>
                  </a:lnTo>
                  <a:lnTo>
                    <a:pt x="16800" y="14557"/>
                  </a:lnTo>
                  <a:lnTo>
                    <a:pt x="16800" y="14557"/>
                  </a:lnTo>
                  <a:lnTo>
                    <a:pt x="16800" y="14557"/>
                  </a:lnTo>
                  <a:lnTo>
                    <a:pt x="16800" y="14557"/>
                  </a:lnTo>
                  <a:lnTo>
                    <a:pt x="17400" y="14557"/>
                  </a:lnTo>
                  <a:lnTo>
                    <a:pt x="17400" y="14557"/>
                  </a:lnTo>
                  <a:lnTo>
                    <a:pt x="17400" y="14557"/>
                  </a:lnTo>
                  <a:lnTo>
                    <a:pt x="17400" y="14557"/>
                  </a:lnTo>
                  <a:lnTo>
                    <a:pt x="17400" y="14557"/>
                  </a:lnTo>
                  <a:lnTo>
                    <a:pt x="17400" y="14557"/>
                  </a:lnTo>
                  <a:lnTo>
                    <a:pt x="17400" y="14557"/>
                  </a:lnTo>
                  <a:lnTo>
                    <a:pt x="18000" y="14087"/>
                  </a:lnTo>
                  <a:lnTo>
                    <a:pt x="18000" y="14087"/>
                  </a:lnTo>
                  <a:lnTo>
                    <a:pt x="18000" y="14087"/>
                  </a:lnTo>
                  <a:lnTo>
                    <a:pt x="18000" y="14087"/>
                  </a:lnTo>
                  <a:lnTo>
                    <a:pt x="18000" y="14087"/>
                  </a:lnTo>
                  <a:lnTo>
                    <a:pt x="18000" y="14087"/>
                  </a:lnTo>
                  <a:lnTo>
                    <a:pt x="18000" y="14087"/>
                  </a:lnTo>
                  <a:lnTo>
                    <a:pt x="18600" y="14087"/>
                  </a:lnTo>
                  <a:lnTo>
                    <a:pt x="18600" y="14087"/>
                  </a:lnTo>
                  <a:lnTo>
                    <a:pt x="18600" y="14087"/>
                  </a:lnTo>
                  <a:lnTo>
                    <a:pt x="18600" y="14087"/>
                  </a:lnTo>
                  <a:lnTo>
                    <a:pt x="18600" y="14087"/>
                  </a:lnTo>
                  <a:lnTo>
                    <a:pt x="18600" y="14087"/>
                  </a:lnTo>
                  <a:lnTo>
                    <a:pt x="18600" y="14087"/>
                  </a:lnTo>
                  <a:lnTo>
                    <a:pt x="19200" y="14087"/>
                  </a:lnTo>
                  <a:lnTo>
                    <a:pt x="19200" y="14087"/>
                  </a:lnTo>
                  <a:lnTo>
                    <a:pt x="19200" y="14087"/>
                  </a:lnTo>
                  <a:lnTo>
                    <a:pt x="19200" y="14087"/>
                  </a:lnTo>
                  <a:lnTo>
                    <a:pt x="19200" y="14087"/>
                  </a:lnTo>
                  <a:lnTo>
                    <a:pt x="19200" y="14087"/>
                  </a:lnTo>
                  <a:lnTo>
                    <a:pt x="19800" y="14087"/>
                  </a:lnTo>
                  <a:lnTo>
                    <a:pt x="19800" y="14087"/>
                  </a:lnTo>
                  <a:lnTo>
                    <a:pt x="19800" y="14087"/>
                  </a:lnTo>
                  <a:lnTo>
                    <a:pt x="19800" y="14087"/>
                  </a:lnTo>
                  <a:lnTo>
                    <a:pt x="19800" y="14087"/>
                  </a:lnTo>
                  <a:lnTo>
                    <a:pt x="19800" y="14087"/>
                  </a:lnTo>
                  <a:lnTo>
                    <a:pt x="19800" y="14087"/>
                  </a:lnTo>
                  <a:lnTo>
                    <a:pt x="20400" y="14087"/>
                  </a:lnTo>
                  <a:lnTo>
                    <a:pt x="20400" y="14087"/>
                  </a:lnTo>
                  <a:lnTo>
                    <a:pt x="20400" y="14087"/>
                  </a:lnTo>
                  <a:lnTo>
                    <a:pt x="20400" y="14087"/>
                  </a:lnTo>
                  <a:lnTo>
                    <a:pt x="20400" y="14087"/>
                  </a:lnTo>
                  <a:lnTo>
                    <a:pt x="21000" y="14087"/>
                  </a:lnTo>
                  <a:lnTo>
                    <a:pt x="21000" y="14087"/>
                  </a:lnTo>
                  <a:lnTo>
                    <a:pt x="21000" y="14087"/>
                  </a:lnTo>
                  <a:lnTo>
                    <a:pt x="21000" y="14087"/>
                  </a:lnTo>
                  <a:lnTo>
                    <a:pt x="21000" y="14087"/>
                  </a:lnTo>
                  <a:lnTo>
                    <a:pt x="21000" y="14087"/>
                  </a:lnTo>
                  <a:lnTo>
                    <a:pt x="21000" y="14087"/>
                  </a:lnTo>
                  <a:lnTo>
                    <a:pt x="21600" y="14087"/>
                  </a:lnTo>
                  <a:lnTo>
                    <a:pt x="21600" y="140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485" name="Shape 1485"/>
            <p:cNvSpPr/>
            <p:nvPr/>
          </p:nvSpPr>
          <p:spPr>
            <a:xfrm>
              <a:off x="965200" y="1365250"/>
              <a:ext cx="34925" cy="95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21600"/>
                  </a:lnTo>
                  <a:lnTo>
                    <a:pt x="0" y="21600"/>
                  </a:lnTo>
                  <a:lnTo>
                    <a:pt x="982" y="21600"/>
                  </a:lnTo>
                  <a:lnTo>
                    <a:pt x="982" y="21600"/>
                  </a:lnTo>
                  <a:lnTo>
                    <a:pt x="1964" y="21600"/>
                  </a:lnTo>
                  <a:lnTo>
                    <a:pt x="2945" y="21600"/>
                  </a:lnTo>
                  <a:lnTo>
                    <a:pt x="2945" y="21600"/>
                  </a:lnTo>
                  <a:lnTo>
                    <a:pt x="3927" y="21600"/>
                  </a:lnTo>
                  <a:lnTo>
                    <a:pt x="3927" y="21600"/>
                  </a:lnTo>
                  <a:lnTo>
                    <a:pt x="4909" y="21600"/>
                  </a:lnTo>
                  <a:lnTo>
                    <a:pt x="5891" y="21600"/>
                  </a:lnTo>
                  <a:lnTo>
                    <a:pt x="6873" y="18000"/>
                  </a:lnTo>
                  <a:lnTo>
                    <a:pt x="7855" y="18000"/>
                  </a:lnTo>
                  <a:lnTo>
                    <a:pt x="8836" y="18000"/>
                  </a:lnTo>
                  <a:lnTo>
                    <a:pt x="8836" y="18000"/>
                  </a:lnTo>
                  <a:lnTo>
                    <a:pt x="9818" y="18000"/>
                  </a:lnTo>
                  <a:lnTo>
                    <a:pt x="9818" y="18000"/>
                  </a:lnTo>
                  <a:lnTo>
                    <a:pt x="10800" y="18000"/>
                  </a:lnTo>
                  <a:lnTo>
                    <a:pt x="10800" y="18000"/>
                  </a:lnTo>
                  <a:lnTo>
                    <a:pt x="11782" y="18000"/>
                  </a:lnTo>
                  <a:lnTo>
                    <a:pt x="12764" y="18000"/>
                  </a:lnTo>
                  <a:lnTo>
                    <a:pt x="12764" y="18000"/>
                  </a:lnTo>
                  <a:lnTo>
                    <a:pt x="13745" y="18000"/>
                  </a:lnTo>
                  <a:lnTo>
                    <a:pt x="14727" y="18000"/>
                  </a:lnTo>
                  <a:lnTo>
                    <a:pt x="15709" y="18000"/>
                  </a:lnTo>
                  <a:lnTo>
                    <a:pt x="16691" y="18000"/>
                  </a:lnTo>
                  <a:lnTo>
                    <a:pt x="17673" y="18000"/>
                  </a:lnTo>
                  <a:lnTo>
                    <a:pt x="18655" y="18000"/>
                  </a:lnTo>
                  <a:lnTo>
                    <a:pt x="20618" y="21600"/>
                  </a:lnTo>
                  <a:lnTo>
                    <a:pt x="21600" y="3600"/>
                  </a:lnTo>
                  <a:lnTo>
                    <a:pt x="19636" y="3600"/>
                  </a:lnTo>
                  <a:lnTo>
                    <a:pt x="18655" y="3600"/>
                  </a:lnTo>
                  <a:lnTo>
                    <a:pt x="17673" y="3600"/>
                  </a:lnTo>
                  <a:lnTo>
                    <a:pt x="16691" y="0"/>
                  </a:lnTo>
                  <a:lnTo>
                    <a:pt x="15709" y="0"/>
                  </a:lnTo>
                  <a:lnTo>
                    <a:pt x="14727" y="0"/>
                  </a:lnTo>
                  <a:lnTo>
                    <a:pt x="12764" y="0"/>
                  </a:lnTo>
                  <a:lnTo>
                    <a:pt x="12764" y="0"/>
                  </a:lnTo>
                  <a:lnTo>
                    <a:pt x="11782" y="0"/>
                  </a:lnTo>
                  <a:lnTo>
                    <a:pt x="10800" y="0"/>
                  </a:lnTo>
                  <a:lnTo>
                    <a:pt x="9818" y="0"/>
                  </a:lnTo>
                  <a:lnTo>
                    <a:pt x="8836" y="0"/>
                  </a:lnTo>
                  <a:lnTo>
                    <a:pt x="8836" y="3600"/>
                  </a:lnTo>
                  <a:lnTo>
                    <a:pt x="7855" y="3600"/>
                  </a:lnTo>
                  <a:lnTo>
                    <a:pt x="6873" y="3600"/>
                  </a:lnTo>
                  <a:lnTo>
                    <a:pt x="6873" y="3600"/>
                  </a:lnTo>
                  <a:lnTo>
                    <a:pt x="5891" y="3600"/>
                  </a:lnTo>
                  <a:lnTo>
                    <a:pt x="4909" y="7200"/>
                  </a:lnTo>
                  <a:lnTo>
                    <a:pt x="3927" y="7200"/>
                  </a:lnTo>
                  <a:lnTo>
                    <a:pt x="3927" y="7200"/>
                  </a:lnTo>
                  <a:lnTo>
                    <a:pt x="2945" y="7200"/>
                  </a:lnTo>
                  <a:lnTo>
                    <a:pt x="2945" y="7200"/>
                  </a:lnTo>
                  <a:lnTo>
                    <a:pt x="2945" y="7200"/>
                  </a:lnTo>
                  <a:lnTo>
                    <a:pt x="1964" y="7200"/>
                  </a:lnTo>
                  <a:lnTo>
                    <a:pt x="1964" y="7200"/>
                  </a:lnTo>
                  <a:lnTo>
                    <a:pt x="1964" y="7200"/>
                  </a:lnTo>
                  <a:lnTo>
                    <a:pt x="982" y="7200"/>
                  </a:lnTo>
                  <a:lnTo>
                    <a:pt x="982" y="7200"/>
                  </a:lnTo>
                  <a:lnTo>
                    <a:pt x="982" y="7200"/>
                  </a:lnTo>
                  <a:lnTo>
                    <a:pt x="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486" name="Shape 1486"/>
            <p:cNvSpPr/>
            <p:nvPr/>
          </p:nvSpPr>
          <p:spPr>
            <a:xfrm>
              <a:off x="942975" y="1349375"/>
              <a:ext cx="23813" cy="254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700"/>
                  </a:moveTo>
                  <a:lnTo>
                    <a:pt x="0" y="2700"/>
                  </a:lnTo>
                  <a:lnTo>
                    <a:pt x="0" y="4050"/>
                  </a:lnTo>
                  <a:lnTo>
                    <a:pt x="1440" y="6750"/>
                  </a:lnTo>
                  <a:lnTo>
                    <a:pt x="2880" y="8100"/>
                  </a:lnTo>
                  <a:lnTo>
                    <a:pt x="2880" y="9450"/>
                  </a:lnTo>
                  <a:lnTo>
                    <a:pt x="4320" y="10800"/>
                  </a:lnTo>
                  <a:lnTo>
                    <a:pt x="5760" y="12150"/>
                  </a:lnTo>
                  <a:lnTo>
                    <a:pt x="5760" y="13500"/>
                  </a:lnTo>
                  <a:lnTo>
                    <a:pt x="5760" y="13500"/>
                  </a:lnTo>
                  <a:lnTo>
                    <a:pt x="7200" y="13500"/>
                  </a:lnTo>
                  <a:lnTo>
                    <a:pt x="7200" y="14850"/>
                  </a:lnTo>
                  <a:lnTo>
                    <a:pt x="8640" y="14850"/>
                  </a:lnTo>
                  <a:lnTo>
                    <a:pt x="8640" y="16200"/>
                  </a:lnTo>
                  <a:lnTo>
                    <a:pt x="8640" y="16200"/>
                  </a:lnTo>
                  <a:lnTo>
                    <a:pt x="10080" y="17550"/>
                  </a:lnTo>
                  <a:lnTo>
                    <a:pt x="10080" y="17550"/>
                  </a:lnTo>
                  <a:lnTo>
                    <a:pt x="11520" y="17550"/>
                  </a:lnTo>
                  <a:lnTo>
                    <a:pt x="11520" y="18900"/>
                  </a:lnTo>
                  <a:lnTo>
                    <a:pt x="12960" y="18900"/>
                  </a:lnTo>
                  <a:lnTo>
                    <a:pt x="12960" y="18900"/>
                  </a:lnTo>
                  <a:lnTo>
                    <a:pt x="14400" y="20250"/>
                  </a:lnTo>
                  <a:lnTo>
                    <a:pt x="15840" y="20250"/>
                  </a:lnTo>
                  <a:lnTo>
                    <a:pt x="15840" y="20250"/>
                  </a:lnTo>
                  <a:lnTo>
                    <a:pt x="17280" y="20250"/>
                  </a:lnTo>
                  <a:lnTo>
                    <a:pt x="17280" y="20250"/>
                  </a:lnTo>
                  <a:lnTo>
                    <a:pt x="18720" y="21600"/>
                  </a:lnTo>
                  <a:lnTo>
                    <a:pt x="20160" y="21600"/>
                  </a:lnTo>
                  <a:lnTo>
                    <a:pt x="21600" y="16200"/>
                  </a:lnTo>
                  <a:lnTo>
                    <a:pt x="20160" y="16200"/>
                  </a:lnTo>
                  <a:lnTo>
                    <a:pt x="20160" y="16200"/>
                  </a:lnTo>
                  <a:lnTo>
                    <a:pt x="18720" y="14850"/>
                  </a:lnTo>
                  <a:lnTo>
                    <a:pt x="18720" y="14850"/>
                  </a:lnTo>
                  <a:lnTo>
                    <a:pt x="17280" y="14850"/>
                  </a:lnTo>
                  <a:lnTo>
                    <a:pt x="17280" y="14850"/>
                  </a:lnTo>
                  <a:lnTo>
                    <a:pt x="17280" y="13500"/>
                  </a:lnTo>
                  <a:lnTo>
                    <a:pt x="15840" y="13500"/>
                  </a:lnTo>
                  <a:lnTo>
                    <a:pt x="15840" y="13500"/>
                  </a:lnTo>
                  <a:lnTo>
                    <a:pt x="14400" y="13500"/>
                  </a:lnTo>
                  <a:lnTo>
                    <a:pt x="14400" y="12150"/>
                  </a:lnTo>
                  <a:lnTo>
                    <a:pt x="14400" y="12150"/>
                  </a:lnTo>
                  <a:lnTo>
                    <a:pt x="12960" y="12150"/>
                  </a:lnTo>
                  <a:lnTo>
                    <a:pt x="12960" y="12150"/>
                  </a:lnTo>
                  <a:lnTo>
                    <a:pt x="12960" y="10800"/>
                  </a:lnTo>
                  <a:lnTo>
                    <a:pt x="11520" y="10800"/>
                  </a:lnTo>
                  <a:lnTo>
                    <a:pt x="11520" y="10800"/>
                  </a:lnTo>
                  <a:lnTo>
                    <a:pt x="11520" y="9450"/>
                  </a:lnTo>
                  <a:lnTo>
                    <a:pt x="10080" y="9450"/>
                  </a:lnTo>
                  <a:lnTo>
                    <a:pt x="10080" y="9450"/>
                  </a:lnTo>
                  <a:lnTo>
                    <a:pt x="10080" y="8100"/>
                  </a:lnTo>
                  <a:lnTo>
                    <a:pt x="8640" y="6750"/>
                  </a:lnTo>
                  <a:lnTo>
                    <a:pt x="7200" y="5400"/>
                  </a:lnTo>
                  <a:lnTo>
                    <a:pt x="7200" y="4050"/>
                  </a:lnTo>
                  <a:lnTo>
                    <a:pt x="5760" y="2700"/>
                  </a:lnTo>
                  <a:lnTo>
                    <a:pt x="5760" y="0"/>
                  </a:lnTo>
                  <a:lnTo>
                    <a:pt x="5760" y="0"/>
                  </a:lnTo>
                  <a:lnTo>
                    <a:pt x="0" y="27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487" name="Shape 1487"/>
            <p:cNvSpPr/>
            <p:nvPr/>
          </p:nvSpPr>
          <p:spPr>
            <a:xfrm>
              <a:off x="919162" y="1325562"/>
              <a:ext cx="30163" cy="269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5082"/>
                  </a:moveTo>
                  <a:lnTo>
                    <a:pt x="0" y="5082"/>
                  </a:lnTo>
                  <a:lnTo>
                    <a:pt x="1137" y="5082"/>
                  </a:lnTo>
                  <a:lnTo>
                    <a:pt x="1137" y="5082"/>
                  </a:lnTo>
                  <a:lnTo>
                    <a:pt x="2274" y="5082"/>
                  </a:lnTo>
                  <a:lnTo>
                    <a:pt x="2274" y="6353"/>
                  </a:lnTo>
                  <a:lnTo>
                    <a:pt x="3411" y="6353"/>
                  </a:lnTo>
                  <a:lnTo>
                    <a:pt x="3411" y="6353"/>
                  </a:lnTo>
                  <a:lnTo>
                    <a:pt x="4547" y="6353"/>
                  </a:lnTo>
                  <a:lnTo>
                    <a:pt x="5684" y="7624"/>
                  </a:lnTo>
                  <a:lnTo>
                    <a:pt x="5684" y="7624"/>
                  </a:lnTo>
                  <a:lnTo>
                    <a:pt x="6821" y="7624"/>
                  </a:lnTo>
                  <a:lnTo>
                    <a:pt x="6821" y="8894"/>
                  </a:lnTo>
                  <a:lnTo>
                    <a:pt x="7958" y="8894"/>
                  </a:lnTo>
                  <a:lnTo>
                    <a:pt x="7958" y="10165"/>
                  </a:lnTo>
                  <a:lnTo>
                    <a:pt x="9095" y="10165"/>
                  </a:lnTo>
                  <a:lnTo>
                    <a:pt x="9095" y="11435"/>
                  </a:lnTo>
                  <a:lnTo>
                    <a:pt x="10232" y="11435"/>
                  </a:lnTo>
                  <a:lnTo>
                    <a:pt x="10232" y="11435"/>
                  </a:lnTo>
                  <a:lnTo>
                    <a:pt x="11368" y="12706"/>
                  </a:lnTo>
                  <a:lnTo>
                    <a:pt x="11368" y="12706"/>
                  </a:lnTo>
                  <a:lnTo>
                    <a:pt x="12505" y="13976"/>
                  </a:lnTo>
                  <a:lnTo>
                    <a:pt x="12505" y="13976"/>
                  </a:lnTo>
                  <a:lnTo>
                    <a:pt x="12505" y="15247"/>
                  </a:lnTo>
                  <a:lnTo>
                    <a:pt x="13642" y="15247"/>
                  </a:lnTo>
                  <a:lnTo>
                    <a:pt x="13642" y="16518"/>
                  </a:lnTo>
                  <a:lnTo>
                    <a:pt x="14779" y="16518"/>
                  </a:lnTo>
                  <a:lnTo>
                    <a:pt x="14779" y="17788"/>
                  </a:lnTo>
                  <a:lnTo>
                    <a:pt x="14779" y="17788"/>
                  </a:lnTo>
                  <a:lnTo>
                    <a:pt x="15916" y="19059"/>
                  </a:lnTo>
                  <a:lnTo>
                    <a:pt x="15916" y="20329"/>
                  </a:lnTo>
                  <a:lnTo>
                    <a:pt x="15916" y="20329"/>
                  </a:lnTo>
                  <a:lnTo>
                    <a:pt x="17053" y="21600"/>
                  </a:lnTo>
                  <a:lnTo>
                    <a:pt x="17053" y="21600"/>
                  </a:lnTo>
                  <a:lnTo>
                    <a:pt x="21600" y="19059"/>
                  </a:lnTo>
                  <a:lnTo>
                    <a:pt x="20463" y="19059"/>
                  </a:lnTo>
                  <a:lnTo>
                    <a:pt x="20463" y="17788"/>
                  </a:lnTo>
                  <a:lnTo>
                    <a:pt x="20463" y="16518"/>
                  </a:lnTo>
                  <a:lnTo>
                    <a:pt x="19326" y="16518"/>
                  </a:lnTo>
                  <a:lnTo>
                    <a:pt x="19326" y="15247"/>
                  </a:lnTo>
                  <a:lnTo>
                    <a:pt x="19326" y="13976"/>
                  </a:lnTo>
                  <a:lnTo>
                    <a:pt x="18189" y="13976"/>
                  </a:lnTo>
                  <a:lnTo>
                    <a:pt x="18189" y="12706"/>
                  </a:lnTo>
                  <a:lnTo>
                    <a:pt x="17053" y="12706"/>
                  </a:lnTo>
                  <a:lnTo>
                    <a:pt x="17053" y="11435"/>
                  </a:lnTo>
                  <a:lnTo>
                    <a:pt x="15916" y="10165"/>
                  </a:lnTo>
                  <a:lnTo>
                    <a:pt x="15916" y="10165"/>
                  </a:lnTo>
                  <a:lnTo>
                    <a:pt x="14779" y="8894"/>
                  </a:lnTo>
                  <a:lnTo>
                    <a:pt x="14779" y="8894"/>
                  </a:lnTo>
                  <a:lnTo>
                    <a:pt x="13642" y="7624"/>
                  </a:lnTo>
                  <a:lnTo>
                    <a:pt x="13642" y="7624"/>
                  </a:lnTo>
                  <a:lnTo>
                    <a:pt x="12505" y="6353"/>
                  </a:lnTo>
                  <a:lnTo>
                    <a:pt x="11368" y="6353"/>
                  </a:lnTo>
                  <a:lnTo>
                    <a:pt x="11368" y="5082"/>
                  </a:lnTo>
                  <a:lnTo>
                    <a:pt x="10232" y="5082"/>
                  </a:lnTo>
                  <a:lnTo>
                    <a:pt x="10232" y="3812"/>
                  </a:lnTo>
                  <a:lnTo>
                    <a:pt x="9095" y="3812"/>
                  </a:lnTo>
                  <a:lnTo>
                    <a:pt x="9095" y="3812"/>
                  </a:lnTo>
                  <a:lnTo>
                    <a:pt x="7958" y="2541"/>
                  </a:lnTo>
                  <a:lnTo>
                    <a:pt x="6821" y="2541"/>
                  </a:lnTo>
                  <a:lnTo>
                    <a:pt x="6821" y="1271"/>
                  </a:lnTo>
                  <a:lnTo>
                    <a:pt x="5684" y="1271"/>
                  </a:lnTo>
                  <a:lnTo>
                    <a:pt x="4547" y="1271"/>
                  </a:lnTo>
                  <a:lnTo>
                    <a:pt x="4547" y="0"/>
                  </a:lnTo>
                  <a:lnTo>
                    <a:pt x="3411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0" y="508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488" name="Shape 1488"/>
            <p:cNvSpPr/>
            <p:nvPr/>
          </p:nvSpPr>
          <p:spPr>
            <a:xfrm>
              <a:off x="885825" y="1322387"/>
              <a:ext cx="36513" cy="11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78" y="21600"/>
                  </a:moveTo>
                  <a:lnTo>
                    <a:pt x="1878" y="21600"/>
                  </a:lnTo>
                  <a:lnTo>
                    <a:pt x="2817" y="21600"/>
                  </a:lnTo>
                  <a:lnTo>
                    <a:pt x="3757" y="18514"/>
                  </a:lnTo>
                  <a:lnTo>
                    <a:pt x="4696" y="18514"/>
                  </a:lnTo>
                  <a:lnTo>
                    <a:pt x="4696" y="18514"/>
                  </a:lnTo>
                  <a:lnTo>
                    <a:pt x="5635" y="15429"/>
                  </a:lnTo>
                  <a:lnTo>
                    <a:pt x="6574" y="15429"/>
                  </a:lnTo>
                  <a:lnTo>
                    <a:pt x="6574" y="15429"/>
                  </a:lnTo>
                  <a:lnTo>
                    <a:pt x="7513" y="15429"/>
                  </a:lnTo>
                  <a:lnTo>
                    <a:pt x="7513" y="15429"/>
                  </a:lnTo>
                  <a:lnTo>
                    <a:pt x="8452" y="12343"/>
                  </a:lnTo>
                  <a:lnTo>
                    <a:pt x="9391" y="12343"/>
                  </a:lnTo>
                  <a:lnTo>
                    <a:pt x="9391" y="12343"/>
                  </a:lnTo>
                  <a:lnTo>
                    <a:pt x="10330" y="12343"/>
                  </a:lnTo>
                  <a:lnTo>
                    <a:pt x="10330" y="12343"/>
                  </a:lnTo>
                  <a:lnTo>
                    <a:pt x="11270" y="12343"/>
                  </a:lnTo>
                  <a:lnTo>
                    <a:pt x="11270" y="12343"/>
                  </a:lnTo>
                  <a:lnTo>
                    <a:pt x="12209" y="12343"/>
                  </a:lnTo>
                  <a:lnTo>
                    <a:pt x="12209" y="12343"/>
                  </a:lnTo>
                  <a:lnTo>
                    <a:pt x="13148" y="12343"/>
                  </a:lnTo>
                  <a:lnTo>
                    <a:pt x="13148" y="12343"/>
                  </a:lnTo>
                  <a:lnTo>
                    <a:pt x="14087" y="12343"/>
                  </a:lnTo>
                  <a:lnTo>
                    <a:pt x="14087" y="12343"/>
                  </a:lnTo>
                  <a:lnTo>
                    <a:pt x="15026" y="12343"/>
                  </a:lnTo>
                  <a:lnTo>
                    <a:pt x="15965" y="12343"/>
                  </a:lnTo>
                  <a:lnTo>
                    <a:pt x="16904" y="15429"/>
                  </a:lnTo>
                  <a:lnTo>
                    <a:pt x="17843" y="15429"/>
                  </a:lnTo>
                  <a:lnTo>
                    <a:pt x="18783" y="15429"/>
                  </a:lnTo>
                  <a:lnTo>
                    <a:pt x="19722" y="18514"/>
                  </a:lnTo>
                  <a:lnTo>
                    <a:pt x="21600" y="6171"/>
                  </a:lnTo>
                  <a:lnTo>
                    <a:pt x="19722" y="3086"/>
                  </a:lnTo>
                  <a:lnTo>
                    <a:pt x="18783" y="3086"/>
                  </a:lnTo>
                  <a:lnTo>
                    <a:pt x="17843" y="0"/>
                  </a:lnTo>
                  <a:lnTo>
                    <a:pt x="16904" y="0"/>
                  </a:lnTo>
                  <a:lnTo>
                    <a:pt x="15965" y="0"/>
                  </a:lnTo>
                  <a:lnTo>
                    <a:pt x="15026" y="0"/>
                  </a:lnTo>
                  <a:lnTo>
                    <a:pt x="14087" y="0"/>
                  </a:lnTo>
                  <a:lnTo>
                    <a:pt x="14087" y="0"/>
                  </a:lnTo>
                  <a:lnTo>
                    <a:pt x="13148" y="0"/>
                  </a:lnTo>
                  <a:lnTo>
                    <a:pt x="13148" y="0"/>
                  </a:lnTo>
                  <a:lnTo>
                    <a:pt x="12209" y="0"/>
                  </a:lnTo>
                  <a:lnTo>
                    <a:pt x="11270" y="0"/>
                  </a:lnTo>
                  <a:lnTo>
                    <a:pt x="11270" y="0"/>
                  </a:lnTo>
                  <a:lnTo>
                    <a:pt x="10330" y="0"/>
                  </a:lnTo>
                  <a:lnTo>
                    <a:pt x="9391" y="0"/>
                  </a:lnTo>
                  <a:lnTo>
                    <a:pt x="8452" y="0"/>
                  </a:lnTo>
                  <a:lnTo>
                    <a:pt x="8452" y="0"/>
                  </a:lnTo>
                  <a:lnTo>
                    <a:pt x="7513" y="0"/>
                  </a:lnTo>
                  <a:lnTo>
                    <a:pt x="6574" y="0"/>
                  </a:lnTo>
                  <a:lnTo>
                    <a:pt x="6574" y="3086"/>
                  </a:lnTo>
                  <a:lnTo>
                    <a:pt x="5635" y="3086"/>
                  </a:lnTo>
                  <a:lnTo>
                    <a:pt x="4696" y="3086"/>
                  </a:lnTo>
                  <a:lnTo>
                    <a:pt x="3757" y="3086"/>
                  </a:lnTo>
                  <a:lnTo>
                    <a:pt x="2817" y="6171"/>
                  </a:lnTo>
                  <a:lnTo>
                    <a:pt x="2817" y="6171"/>
                  </a:lnTo>
                  <a:lnTo>
                    <a:pt x="1878" y="6171"/>
                  </a:lnTo>
                  <a:lnTo>
                    <a:pt x="939" y="9257"/>
                  </a:lnTo>
                  <a:lnTo>
                    <a:pt x="0" y="9257"/>
                  </a:lnTo>
                  <a:lnTo>
                    <a:pt x="0" y="9257"/>
                  </a:lnTo>
                  <a:lnTo>
                    <a:pt x="1878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489" name="Shape 1489"/>
            <p:cNvSpPr/>
            <p:nvPr/>
          </p:nvSpPr>
          <p:spPr>
            <a:xfrm>
              <a:off x="846137" y="1327150"/>
              <a:ext cx="42863" cy="285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0400"/>
                  </a:moveTo>
                  <a:lnTo>
                    <a:pt x="0" y="20400"/>
                  </a:lnTo>
                  <a:lnTo>
                    <a:pt x="0" y="20400"/>
                  </a:lnTo>
                  <a:lnTo>
                    <a:pt x="800" y="20400"/>
                  </a:lnTo>
                  <a:lnTo>
                    <a:pt x="800" y="20400"/>
                  </a:lnTo>
                  <a:lnTo>
                    <a:pt x="1600" y="21600"/>
                  </a:lnTo>
                  <a:lnTo>
                    <a:pt x="1600" y="21600"/>
                  </a:lnTo>
                  <a:lnTo>
                    <a:pt x="2400" y="21600"/>
                  </a:lnTo>
                  <a:lnTo>
                    <a:pt x="2400" y="21600"/>
                  </a:lnTo>
                  <a:lnTo>
                    <a:pt x="3200" y="21600"/>
                  </a:lnTo>
                  <a:lnTo>
                    <a:pt x="3200" y="21600"/>
                  </a:lnTo>
                  <a:lnTo>
                    <a:pt x="4000" y="21600"/>
                  </a:lnTo>
                  <a:lnTo>
                    <a:pt x="4000" y="20400"/>
                  </a:lnTo>
                  <a:lnTo>
                    <a:pt x="4800" y="20400"/>
                  </a:lnTo>
                  <a:lnTo>
                    <a:pt x="5600" y="20400"/>
                  </a:lnTo>
                  <a:lnTo>
                    <a:pt x="5600" y="20400"/>
                  </a:lnTo>
                  <a:lnTo>
                    <a:pt x="6400" y="20400"/>
                  </a:lnTo>
                  <a:lnTo>
                    <a:pt x="7200" y="19200"/>
                  </a:lnTo>
                  <a:lnTo>
                    <a:pt x="8000" y="19200"/>
                  </a:lnTo>
                  <a:lnTo>
                    <a:pt x="8800" y="18000"/>
                  </a:lnTo>
                  <a:lnTo>
                    <a:pt x="9600" y="18000"/>
                  </a:lnTo>
                  <a:lnTo>
                    <a:pt x="10400" y="16800"/>
                  </a:lnTo>
                  <a:lnTo>
                    <a:pt x="11200" y="16800"/>
                  </a:lnTo>
                  <a:lnTo>
                    <a:pt x="11200" y="15600"/>
                  </a:lnTo>
                  <a:lnTo>
                    <a:pt x="12800" y="14400"/>
                  </a:lnTo>
                  <a:lnTo>
                    <a:pt x="14400" y="13200"/>
                  </a:lnTo>
                  <a:lnTo>
                    <a:pt x="15200" y="10800"/>
                  </a:lnTo>
                  <a:lnTo>
                    <a:pt x="16800" y="9600"/>
                  </a:lnTo>
                  <a:lnTo>
                    <a:pt x="17600" y="8400"/>
                  </a:lnTo>
                  <a:lnTo>
                    <a:pt x="18400" y="8400"/>
                  </a:lnTo>
                  <a:lnTo>
                    <a:pt x="18400" y="7200"/>
                  </a:lnTo>
                  <a:lnTo>
                    <a:pt x="19200" y="7200"/>
                  </a:lnTo>
                  <a:lnTo>
                    <a:pt x="20000" y="6000"/>
                  </a:lnTo>
                  <a:lnTo>
                    <a:pt x="20800" y="6000"/>
                  </a:lnTo>
                  <a:lnTo>
                    <a:pt x="20800" y="4800"/>
                  </a:lnTo>
                  <a:lnTo>
                    <a:pt x="21600" y="4800"/>
                  </a:lnTo>
                  <a:lnTo>
                    <a:pt x="20000" y="0"/>
                  </a:lnTo>
                  <a:lnTo>
                    <a:pt x="19200" y="0"/>
                  </a:lnTo>
                  <a:lnTo>
                    <a:pt x="19200" y="1200"/>
                  </a:lnTo>
                  <a:lnTo>
                    <a:pt x="18400" y="2400"/>
                  </a:lnTo>
                  <a:lnTo>
                    <a:pt x="17600" y="2400"/>
                  </a:lnTo>
                  <a:lnTo>
                    <a:pt x="16800" y="3600"/>
                  </a:lnTo>
                  <a:lnTo>
                    <a:pt x="16000" y="3600"/>
                  </a:lnTo>
                  <a:lnTo>
                    <a:pt x="15200" y="4800"/>
                  </a:lnTo>
                  <a:lnTo>
                    <a:pt x="14400" y="6000"/>
                  </a:lnTo>
                  <a:lnTo>
                    <a:pt x="13600" y="7200"/>
                  </a:lnTo>
                  <a:lnTo>
                    <a:pt x="12000" y="8400"/>
                  </a:lnTo>
                  <a:lnTo>
                    <a:pt x="11200" y="9600"/>
                  </a:lnTo>
                  <a:lnTo>
                    <a:pt x="9600" y="12000"/>
                  </a:lnTo>
                  <a:lnTo>
                    <a:pt x="8800" y="12000"/>
                  </a:lnTo>
                  <a:lnTo>
                    <a:pt x="8000" y="13200"/>
                  </a:lnTo>
                  <a:lnTo>
                    <a:pt x="8000" y="13200"/>
                  </a:lnTo>
                  <a:lnTo>
                    <a:pt x="7200" y="13200"/>
                  </a:lnTo>
                  <a:lnTo>
                    <a:pt x="6400" y="14400"/>
                  </a:lnTo>
                  <a:lnTo>
                    <a:pt x="5600" y="14400"/>
                  </a:lnTo>
                  <a:lnTo>
                    <a:pt x="5600" y="15600"/>
                  </a:lnTo>
                  <a:lnTo>
                    <a:pt x="4800" y="15600"/>
                  </a:lnTo>
                  <a:lnTo>
                    <a:pt x="4000" y="15600"/>
                  </a:lnTo>
                  <a:lnTo>
                    <a:pt x="4000" y="15600"/>
                  </a:lnTo>
                  <a:lnTo>
                    <a:pt x="3200" y="15600"/>
                  </a:lnTo>
                  <a:lnTo>
                    <a:pt x="3200" y="15600"/>
                  </a:lnTo>
                  <a:lnTo>
                    <a:pt x="3200" y="15600"/>
                  </a:lnTo>
                  <a:lnTo>
                    <a:pt x="2400" y="15600"/>
                  </a:lnTo>
                  <a:lnTo>
                    <a:pt x="2400" y="15600"/>
                  </a:lnTo>
                  <a:lnTo>
                    <a:pt x="2400" y="15600"/>
                  </a:lnTo>
                  <a:lnTo>
                    <a:pt x="2400" y="15600"/>
                  </a:lnTo>
                  <a:lnTo>
                    <a:pt x="1600" y="15600"/>
                  </a:lnTo>
                  <a:lnTo>
                    <a:pt x="1600" y="15600"/>
                  </a:lnTo>
                  <a:lnTo>
                    <a:pt x="1600" y="15600"/>
                  </a:lnTo>
                  <a:lnTo>
                    <a:pt x="1600" y="15600"/>
                  </a:lnTo>
                  <a:lnTo>
                    <a:pt x="800" y="15600"/>
                  </a:lnTo>
                  <a:lnTo>
                    <a:pt x="800" y="15600"/>
                  </a:lnTo>
                  <a:lnTo>
                    <a:pt x="0" y="204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490" name="Shape 1490"/>
            <p:cNvSpPr/>
            <p:nvPr/>
          </p:nvSpPr>
          <p:spPr>
            <a:xfrm>
              <a:off x="825500" y="1308100"/>
              <a:ext cx="22225" cy="460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745"/>
                  </a:moveTo>
                  <a:lnTo>
                    <a:pt x="0" y="745"/>
                  </a:lnTo>
                  <a:lnTo>
                    <a:pt x="1543" y="2234"/>
                  </a:lnTo>
                  <a:lnTo>
                    <a:pt x="1543" y="3724"/>
                  </a:lnTo>
                  <a:lnTo>
                    <a:pt x="1543" y="5214"/>
                  </a:lnTo>
                  <a:lnTo>
                    <a:pt x="3086" y="6703"/>
                  </a:lnTo>
                  <a:lnTo>
                    <a:pt x="3086" y="8193"/>
                  </a:lnTo>
                  <a:lnTo>
                    <a:pt x="4629" y="9683"/>
                  </a:lnTo>
                  <a:lnTo>
                    <a:pt x="4629" y="10428"/>
                  </a:lnTo>
                  <a:lnTo>
                    <a:pt x="4629" y="11172"/>
                  </a:lnTo>
                  <a:lnTo>
                    <a:pt x="4629" y="11917"/>
                  </a:lnTo>
                  <a:lnTo>
                    <a:pt x="6171" y="12662"/>
                  </a:lnTo>
                  <a:lnTo>
                    <a:pt x="6171" y="13407"/>
                  </a:lnTo>
                  <a:lnTo>
                    <a:pt x="6171" y="14152"/>
                  </a:lnTo>
                  <a:lnTo>
                    <a:pt x="7714" y="14897"/>
                  </a:lnTo>
                  <a:lnTo>
                    <a:pt x="7714" y="15641"/>
                  </a:lnTo>
                  <a:lnTo>
                    <a:pt x="9257" y="16386"/>
                  </a:lnTo>
                  <a:lnTo>
                    <a:pt x="9257" y="17131"/>
                  </a:lnTo>
                  <a:lnTo>
                    <a:pt x="10800" y="17876"/>
                  </a:lnTo>
                  <a:lnTo>
                    <a:pt x="10800" y="17876"/>
                  </a:lnTo>
                  <a:lnTo>
                    <a:pt x="12343" y="18621"/>
                  </a:lnTo>
                  <a:lnTo>
                    <a:pt x="12343" y="19366"/>
                  </a:lnTo>
                  <a:lnTo>
                    <a:pt x="13886" y="19366"/>
                  </a:lnTo>
                  <a:lnTo>
                    <a:pt x="13886" y="20110"/>
                  </a:lnTo>
                  <a:lnTo>
                    <a:pt x="13886" y="20110"/>
                  </a:lnTo>
                  <a:lnTo>
                    <a:pt x="15429" y="20110"/>
                  </a:lnTo>
                  <a:lnTo>
                    <a:pt x="15429" y="20855"/>
                  </a:lnTo>
                  <a:lnTo>
                    <a:pt x="15429" y="20855"/>
                  </a:lnTo>
                  <a:lnTo>
                    <a:pt x="16971" y="20855"/>
                  </a:lnTo>
                  <a:lnTo>
                    <a:pt x="16971" y="20855"/>
                  </a:lnTo>
                  <a:lnTo>
                    <a:pt x="18514" y="21600"/>
                  </a:lnTo>
                  <a:lnTo>
                    <a:pt x="18514" y="21600"/>
                  </a:lnTo>
                  <a:lnTo>
                    <a:pt x="18514" y="21600"/>
                  </a:lnTo>
                  <a:lnTo>
                    <a:pt x="20057" y="21600"/>
                  </a:lnTo>
                  <a:lnTo>
                    <a:pt x="21600" y="18621"/>
                  </a:lnTo>
                  <a:lnTo>
                    <a:pt x="21600" y="18621"/>
                  </a:lnTo>
                  <a:lnTo>
                    <a:pt x="21600" y="18621"/>
                  </a:lnTo>
                  <a:lnTo>
                    <a:pt x="21600" y="18621"/>
                  </a:lnTo>
                  <a:lnTo>
                    <a:pt x="20057" y="18621"/>
                  </a:lnTo>
                  <a:lnTo>
                    <a:pt x="20057" y="17876"/>
                  </a:lnTo>
                  <a:lnTo>
                    <a:pt x="20057" y="17876"/>
                  </a:lnTo>
                  <a:lnTo>
                    <a:pt x="20057" y="17876"/>
                  </a:lnTo>
                  <a:lnTo>
                    <a:pt x="18514" y="17876"/>
                  </a:lnTo>
                  <a:lnTo>
                    <a:pt x="18514" y="17876"/>
                  </a:lnTo>
                  <a:lnTo>
                    <a:pt x="18514" y="17131"/>
                  </a:lnTo>
                  <a:lnTo>
                    <a:pt x="18514" y="17131"/>
                  </a:lnTo>
                  <a:lnTo>
                    <a:pt x="16971" y="17131"/>
                  </a:lnTo>
                  <a:lnTo>
                    <a:pt x="16971" y="17131"/>
                  </a:lnTo>
                  <a:lnTo>
                    <a:pt x="15429" y="16386"/>
                  </a:lnTo>
                  <a:lnTo>
                    <a:pt x="15429" y="15641"/>
                  </a:lnTo>
                  <a:lnTo>
                    <a:pt x="15429" y="15641"/>
                  </a:lnTo>
                  <a:lnTo>
                    <a:pt x="13886" y="14897"/>
                  </a:lnTo>
                  <a:lnTo>
                    <a:pt x="13886" y="14152"/>
                  </a:lnTo>
                  <a:lnTo>
                    <a:pt x="13886" y="13407"/>
                  </a:lnTo>
                  <a:lnTo>
                    <a:pt x="12343" y="13407"/>
                  </a:lnTo>
                  <a:lnTo>
                    <a:pt x="12343" y="12662"/>
                  </a:lnTo>
                  <a:lnTo>
                    <a:pt x="12343" y="11917"/>
                  </a:lnTo>
                  <a:lnTo>
                    <a:pt x="10800" y="11172"/>
                  </a:lnTo>
                  <a:lnTo>
                    <a:pt x="10800" y="10428"/>
                  </a:lnTo>
                  <a:lnTo>
                    <a:pt x="10800" y="9683"/>
                  </a:lnTo>
                  <a:lnTo>
                    <a:pt x="10800" y="8938"/>
                  </a:lnTo>
                  <a:lnTo>
                    <a:pt x="9257" y="7448"/>
                  </a:lnTo>
                  <a:lnTo>
                    <a:pt x="9257" y="5959"/>
                  </a:lnTo>
                  <a:lnTo>
                    <a:pt x="9257" y="4469"/>
                  </a:lnTo>
                  <a:lnTo>
                    <a:pt x="7714" y="2979"/>
                  </a:lnTo>
                  <a:lnTo>
                    <a:pt x="7714" y="1490"/>
                  </a:lnTo>
                  <a:lnTo>
                    <a:pt x="6171" y="0"/>
                  </a:lnTo>
                  <a:lnTo>
                    <a:pt x="6171" y="0"/>
                  </a:lnTo>
                  <a:lnTo>
                    <a:pt x="0" y="74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491" name="Shape 1491"/>
            <p:cNvSpPr/>
            <p:nvPr/>
          </p:nvSpPr>
          <p:spPr>
            <a:xfrm>
              <a:off x="811212" y="1263650"/>
              <a:ext cx="20638" cy="460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979"/>
                  </a:moveTo>
                  <a:lnTo>
                    <a:pt x="0" y="2979"/>
                  </a:lnTo>
                  <a:lnTo>
                    <a:pt x="0" y="2979"/>
                  </a:lnTo>
                  <a:lnTo>
                    <a:pt x="0" y="2979"/>
                  </a:lnTo>
                  <a:lnTo>
                    <a:pt x="1662" y="2979"/>
                  </a:lnTo>
                  <a:lnTo>
                    <a:pt x="1662" y="3724"/>
                  </a:lnTo>
                  <a:lnTo>
                    <a:pt x="1662" y="3724"/>
                  </a:lnTo>
                  <a:lnTo>
                    <a:pt x="1662" y="3724"/>
                  </a:lnTo>
                  <a:lnTo>
                    <a:pt x="1662" y="3724"/>
                  </a:lnTo>
                  <a:lnTo>
                    <a:pt x="3323" y="3724"/>
                  </a:lnTo>
                  <a:lnTo>
                    <a:pt x="3323" y="4469"/>
                  </a:lnTo>
                  <a:lnTo>
                    <a:pt x="3323" y="4469"/>
                  </a:lnTo>
                  <a:lnTo>
                    <a:pt x="4985" y="4469"/>
                  </a:lnTo>
                  <a:lnTo>
                    <a:pt x="4985" y="4469"/>
                  </a:lnTo>
                  <a:lnTo>
                    <a:pt x="4985" y="5214"/>
                  </a:lnTo>
                  <a:lnTo>
                    <a:pt x="6646" y="5214"/>
                  </a:lnTo>
                  <a:lnTo>
                    <a:pt x="6646" y="5959"/>
                  </a:lnTo>
                  <a:lnTo>
                    <a:pt x="6646" y="5959"/>
                  </a:lnTo>
                  <a:lnTo>
                    <a:pt x="8308" y="6703"/>
                  </a:lnTo>
                  <a:lnTo>
                    <a:pt x="8308" y="7448"/>
                  </a:lnTo>
                  <a:lnTo>
                    <a:pt x="8308" y="8193"/>
                  </a:lnTo>
                  <a:lnTo>
                    <a:pt x="9969" y="8193"/>
                  </a:lnTo>
                  <a:lnTo>
                    <a:pt x="9969" y="8938"/>
                  </a:lnTo>
                  <a:lnTo>
                    <a:pt x="9969" y="9683"/>
                  </a:lnTo>
                  <a:lnTo>
                    <a:pt x="9969" y="10428"/>
                  </a:lnTo>
                  <a:lnTo>
                    <a:pt x="11631" y="11172"/>
                  </a:lnTo>
                  <a:lnTo>
                    <a:pt x="11631" y="11917"/>
                  </a:lnTo>
                  <a:lnTo>
                    <a:pt x="11631" y="12662"/>
                  </a:lnTo>
                  <a:lnTo>
                    <a:pt x="11631" y="14152"/>
                  </a:lnTo>
                  <a:lnTo>
                    <a:pt x="13292" y="15641"/>
                  </a:lnTo>
                  <a:lnTo>
                    <a:pt x="13292" y="17131"/>
                  </a:lnTo>
                  <a:lnTo>
                    <a:pt x="14954" y="18621"/>
                  </a:lnTo>
                  <a:lnTo>
                    <a:pt x="14954" y="20110"/>
                  </a:lnTo>
                  <a:lnTo>
                    <a:pt x="14954" y="21600"/>
                  </a:lnTo>
                  <a:lnTo>
                    <a:pt x="21600" y="20855"/>
                  </a:lnTo>
                  <a:lnTo>
                    <a:pt x="21600" y="19366"/>
                  </a:lnTo>
                  <a:lnTo>
                    <a:pt x="21600" y="17876"/>
                  </a:lnTo>
                  <a:lnTo>
                    <a:pt x="19938" y="16386"/>
                  </a:lnTo>
                  <a:lnTo>
                    <a:pt x="19938" y="14897"/>
                  </a:lnTo>
                  <a:lnTo>
                    <a:pt x="19938" y="13407"/>
                  </a:lnTo>
                  <a:lnTo>
                    <a:pt x="18277" y="11917"/>
                  </a:lnTo>
                  <a:lnTo>
                    <a:pt x="18277" y="11172"/>
                  </a:lnTo>
                  <a:lnTo>
                    <a:pt x="18277" y="10428"/>
                  </a:lnTo>
                  <a:lnTo>
                    <a:pt x="18277" y="9683"/>
                  </a:lnTo>
                  <a:lnTo>
                    <a:pt x="16615" y="8938"/>
                  </a:lnTo>
                  <a:lnTo>
                    <a:pt x="16615" y="8193"/>
                  </a:lnTo>
                  <a:lnTo>
                    <a:pt x="16615" y="7448"/>
                  </a:lnTo>
                  <a:lnTo>
                    <a:pt x="14954" y="6703"/>
                  </a:lnTo>
                  <a:lnTo>
                    <a:pt x="14954" y="5959"/>
                  </a:lnTo>
                  <a:lnTo>
                    <a:pt x="14954" y="5214"/>
                  </a:lnTo>
                  <a:lnTo>
                    <a:pt x="13292" y="4469"/>
                  </a:lnTo>
                  <a:lnTo>
                    <a:pt x="11631" y="4469"/>
                  </a:lnTo>
                  <a:lnTo>
                    <a:pt x="11631" y="3724"/>
                  </a:lnTo>
                  <a:lnTo>
                    <a:pt x="9969" y="2979"/>
                  </a:lnTo>
                  <a:lnTo>
                    <a:pt x="9969" y="2234"/>
                  </a:lnTo>
                  <a:lnTo>
                    <a:pt x="9969" y="2234"/>
                  </a:lnTo>
                  <a:lnTo>
                    <a:pt x="8308" y="2234"/>
                  </a:lnTo>
                  <a:lnTo>
                    <a:pt x="8308" y="1490"/>
                  </a:lnTo>
                  <a:lnTo>
                    <a:pt x="8308" y="1490"/>
                  </a:lnTo>
                  <a:lnTo>
                    <a:pt x="6646" y="1490"/>
                  </a:lnTo>
                  <a:lnTo>
                    <a:pt x="6646" y="745"/>
                  </a:lnTo>
                  <a:lnTo>
                    <a:pt x="4985" y="745"/>
                  </a:lnTo>
                  <a:lnTo>
                    <a:pt x="4985" y="745"/>
                  </a:lnTo>
                  <a:lnTo>
                    <a:pt x="4985" y="745"/>
                  </a:lnTo>
                  <a:lnTo>
                    <a:pt x="3323" y="745"/>
                  </a:lnTo>
                  <a:lnTo>
                    <a:pt x="3323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0" y="29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492" name="Shape 1492"/>
            <p:cNvSpPr/>
            <p:nvPr/>
          </p:nvSpPr>
          <p:spPr>
            <a:xfrm>
              <a:off x="769937" y="1263650"/>
              <a:ext cx="42863" cy="269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00" y="21600"/>
                  </a:moveTo>
                  <a:lnTo>
                    <a:pt x="1600" y="21600"/>
                  </a:lnTo>
                  <a:lnTo>
                    <a:pt x="3200" y="20329"/>
                  </a:lnTo>
                  <a:lnTo>
                    <a:pt x="4000" y="17788"/>
                  </a:lnTo>
                  <a:lnTo>
                    <a:pt x="5600" y="16518"/>
                  </a:lnTo>
                  <a:lnTo>
                    <a:pt x="6400" y="15247"/>
                  </a:lnTo>
                  <a:lnTo>
                    <a:pt x="8000" y="12706"/>
                  </a:lnTo>
                  <a:lnTo>
                    <a:pt x="9600" y="11435"/>
                  </a:lnTo>
                  <a:lnTo>
                    <a:pt x="9600" y="11435"/>
                  </a:lnTo>
                  <a:lnTo>
                    <a:pt x="10400" y="10165"/>
                  </a:lnTo>
                  <a:lnTo>
                    <a:pt x="11200" y="10165"/>
                  </a:lnTo>
                  <a:lnTo>
                    <a:pt x="12000" y="8894"/>
                  </a:lnTo>
                  <a:lnTo>
                    <a:pt x="12800" y="8894"/>
                  </a:lnTo>
                  <a:lnTo>
                    <a:pt x="12800" y="7624"/>
                  </a:lnTo>
                  <a:lnTo>
                    <a:pt x="13600" y="7624"/>
                  </a:lnTo>
                  <a:lnTo>
                    <a:pt x="14400" y="6353"/>
                  </a:lnTo>
                  <a:lnTo>
                    <a:pt x="15200" y="6353"/>
                  </a:lnTo>
                  <a:lnTo>
                    <a:pt x="15200" y="6353"/>
                  </a:lnTo>
                  <a:lnTo>
                    <a:pt x="16000" y="5082"/>
                  </a:lnTo>
                  <a:lnTo>
                    <a:pt x="16800" y="5082"/>
                  </a:lnTo>
                  <a:lnTo>
                    <a:pt x="16800" y="5082"/>
                  </a:lnTo>
                  <a:lnTo>
                    <a:pt x="17600" y="5082"/>
                  </a:lnTo>
                  <a:lnTo>
                    <a:pt x="18400" y="5082"/>
                  </a:lnTo>
                  <a:lnTo>
                    <a:pt x="18400" y="5082"/>
                  </a:lnTo>
                  <a:lnTo>
                    <a:pt x="18400" y="5082"/>
                  </a:lnTo>
                  <a:lnTo>
                    <a:pt x="19200" y="5082"/>
                  </a:lnTo>
                  <a:lnTo>
                    <a:pt x="19200" y="5082"/>
                  </a:lnTo>
                  <a:lnTo>
                    <a:pt x="19200" y="5082"/>
                  </a:lnTo>
                  <a:lnTo>
                    <a:pt x="19200" y="5082"/>
                  </a:lnTo>
                  <a:lnTo>
                    <a:pt x="20000" y="5082"/>
                  </a:lnTo>
                  <a:lnTo>
                    <a:pt x="20000" y="5082"/>
                  </a:lnTo>
                  <a:lnTo>
                    <a:pt x="20000" y="5082"/>
                  </a:lnTo>
                  <a:lnTo>
                    <a:pt x="20000" y="5082"/>
                  </a:lnTo>
                  <a:lnTo>
                    <a:pt x="20800" y="5082"/>
                  </a:lnTo>
                  <a:lnTo>
                    <a:pt x="21600" y="0"/>
                  </a:lnTo>
                  <a:lnTo>
                    <a:pt x="21600" y="0"/>
                  </a:lnTo>
                  <a:lnTo>
                    <a:pt x="20800" y="0"/>
                  </a:lnTo>
                  <a:lnTo>
                    <a:pt x="20800" y="0"/>
                  </a:lnTo>
                  <a:lnTo>
                    <a:pt x="20000" y="0"/>
                  </a:lnTo>
                  <a:lnTo>
                    <a:pt x="20000" y="0"/>
                  </a:lnTo>
                  <a:lnTo>
                    <a:pt x="19200" y="0"/>
                  </a:lnTo>
                  <a:lnTo>
                    <a:pt x="19200" y="0"/>
                  </a:lnTo>
                  <a:lnTo>
                    <a:pt x="19200" y="0"/>
                  </a:lnTo>
                  <a:lnTo>
                    <a:pt x="18400" y="0"/>
                  </a:lnTo>
                  <a:lnTo>
                    <a:pt x="18400" y="0"/>
                  </a:lnTo>
                  <a:lnTo>
                    <a:pt x="17600" y="0"/>
                  </a:lnTo>
                  <a:lnTo>
                    <a:pt x="17600" y="0"/>
                  </a:lnTo>
                  <a:lnTo>
                    <a:pt x="16800" y="0"/>
                  </a:lnTo>
                  <a:lnTo>
                    <a:pt x="16000" y="0"/>
                  </a:lnTo>
                  <a:lnTo>
                    <a:pt x="15200" y="0"/>
                  </a:lnTo>
                  <a:lnTo>
                    <a:pt x="14400" y="1271"/>
                  </a:lnTo>
                  <a:lnTo>
                    <a:pt x="13600" y="1271"/>
                  </a:lnTo>
                  <a:lnTo>
                    <a:pt x="12800" y="1271"/>
                  </a:lnTo>
                  <a:lnTo>
                    <a:pt x="12000" y="2541"/>
                  </a:lnTo>
                  <a:lnTo>
                    <a:pt x="11200" y="2541"/>
                  </a:lnTo>
                  <a:lnTo>
                    <a:pt x="10400" y="3812"/>
                  </a:lnTo>
                  <a:lnTo>
                    <a:pt x="10400" y="3812"/>
                  </a:lnTo>
                  <a:lnTo>
                    <a:pt x="9600" y="5082"/>
                  </a:lnTo>
                  <a:lnTo>
                    <a:pt x="8800" y="5082"/>
                  </a:lnTo>
                  <a:lnTo>
                    <a:pt x="8000" y="6353"/>
                  </a:lnTo>
                  <a:lnTo>
                    <a:pt x="7200" y="7624"/>
                  </a:lnTo>
                  <a:lnTo>
                    <a:pt x="5600" y="8894"/>
                  </a:lnTo>
                  <a:lnTo>
                    <a:pt x="4800" y="10165"/>
                  </a:lnTo>
                  <a:lnTo>
                    <a:pt x="3200" y="12706"/>
                  </a:lnTo>
                  <a:lnTo>
                    <a:pt x="1600" y="13976"/>
                  </a:lnTo>
                  <a:lnTo>
                    <a:pt x="800" y="15247"/>
                  </a:lnTo>
                  <a:lnTo>
                    <a:pt x="0" y="17788"/>
                  </a:lnTo>
                  <a:lnTo>
                    <a:pt x="0" y="17788"/>
                  </a:lnTo>
                  <a:lnTo>
                    <a:pt x="16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493" name="Shape 1493"/>
            <p:cNvSpPr/>
            <p:nvPr/>
          </p:nvSpPr>
          <p:spPr>
            <a:xfrm>
              <a:off x="728662" y="1285875"/>
              <a:ext cx="44451" cy="269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0329"/>
                  </a:moveTo>
                  <a:lnTo>
                    <a:pt x="0" y="20329"/>
                  </a:lnTo>
                  <a:lnTo>
                    <a:pt x="771" y="21600"/>
                  </a:lnTo>
                  <a:lnTo>
                    <a:pt x="771" y="21600"/>
                  </a:lnTo>
                  <a:lnTo>
                    <a:pt x="1543" y="21600"/>
                  </a:lnTo>
                  <a:lnTo>
                    <a:pt x="1543" y="21600"/>
                  </a:lnTo>
                  <a:lnTo>
                    <a:pt x="2314" y="21600"/>
                  </a:lnTo>
                  <a:lnTo>
                    <a:pt x="2314" y="21600"/>
                  </a:lnTo>
                  <a:lnTo>
                    <a:pt x="3086" y="21600"/>
                  </a:lnTo>
                  <a:lnTo>
                    <a:pt x="3086" y="21600"/>
                  </a:lnTo>
                  <a:lnTo>
                    <a:pt x="3857" y="21600"/>
                  </a:lnTo>
                  <a:lnTo>
                    <a:pt x="3857" y="21600"/>
                  </a:lnTo>
                  <a:lnTo>
                    <a:pt x="4629" y="21600"/>
                  </a:lnTo>
                  <a:lnTo>
                    <a:pt x="4629" y="21600"/>
                  </a:lnTo>
                  <a:lnTo>
                    <a:pt x="5400" y="21600"/>
                  </a:lnTo>
                  <a:lnTo>
                    <a:pt x="6171" y="21600"/>
                  </a:lnTo>
                  <a:lnTo>
                    <a:pt x="6943" y="20329"/>
                  </a:lnTo>
                  <a:lnTo>
                    <a:pt x="7714" y="20329"/>
                  </a:lnTo>
                  <a:lnTo>
                    <a:pt x="8486" y="20329"/>
                  </a:lnTo>
                  <a:lnTo>
                    <a:pt x="9257" y="19059"/>
                  </a:lnTo>
                  <a:lnTo>
                    <a:pt x="10029" y="19059"/>
                  </a:lnTo>
                  <a:lnTo>
                    <a:pt x="10029" y="17788"/>
                  </a:lnTo>
                  <a:lnTo>
                    <a:pt x="10800" y="17788"/>
                  </a:lnTo>
                  <a:lnTo>
                    <a:pt x="11571" y="16518"/>
                  </a:lnTo>
                  <a:lnTo>
                    <a:pt x="12343" y="16518"/>
                  </a:lnTo>
                  <a:lnTo>
                    <a:pt x="13114" y="15247"/>
                  </a:lnTo>
                  <a:lnTo>
                    <a:pt x="13886" y="13976"/>
                  </a:lnTo>
                  <a:lnTo>
                    <a:pt x="14657" y="13976"/>
                  </a:lnTo>
                  <a:lnTo>
                    <a:pt x="15429" y="12706"/>
                  </a:lnTo>
                  <a:lnTo>
                    <a:pt x="16971" y="10165"/>
                  </a:lnTo>
                  <a:lnTo>
                    <a:pt x="17743" y="8894"/>
                  </a:lnTo>
                  <a:lnTo>
                    <a:pt x="19286" y="6353"/>
                  </a:lnTo>
                  <a:lnTo>
                    <a:pt x="20829" y="5082"/>
                  </a:lnTo>
                  <a:lnTo>
                    <a:pt x="21600" y="3812"/>
                  </a:lnTo>
                  <a:lnTo>
                    <a:pt x="20057" y="0"/>
                  </a:lnTo>
                  <a:lnTo>
                    <a:pt x="18514" y="1271"/>
                  </a:lnTo>
                  <a:lnTo>
                    <a:pt x="16971" y="2541"/>
                  </a:lnTo>
                  <a:lnTo>
                    <a:pt x="16200" y="5082"/>
                  </a:lnTo>
                  <a:lnTo>
                    <a:pt x="14657" y="6353"/>
                  </a:lnTo>
                  <a:lnTo>
                    <a:pt x="13886" y="7624"/>
                  </a:lnTo>
                  <a:lnTo>
                    <a:pt x="12343" y="8894"/>
                  </a:lnTo>
                  <a:lnTo>
                    <a:pt x="11571" y="10165"/>
                  </a:lnTo>
                  <a:lnTo>
                    <a:pt x="10800" y="10165"/>
                  </a:lnTo>
                  <a:lnTo>
                    <a:pt x="10800" y="11435"/>
                  </a:lnTo>
                  <a:lnTo>
                    <a:pt x="10029" y="12706"/>
                  </a:lnTo>
                  <a:lnTo>
                    <a:pt x="9257" y="12706"/>
                  </a:lnTo>
                  <a:lnTo>
                    <a:pt x="8486" y="13976"/>
                  </a:lnTo>
                  <a:lnTo>
                    <a:pt x="7714" y="13976"/>
                  </a:lnTo>
                  <a:lnTo>
                    <a:pt x="7714" y="13976"/>
                  </a:lnTo>
                  <a:lnTo>
                    <a:pt x="6943" y="15247"/>
                  </a:lnTo>
                  <a:lnTo>
                    <a:pt x="6171" y="15247"/>
                  </a:lnTo>
                  <a:lnTo>
                    <a:pt x="6171" y="15247"/>
                  </a:lnTo>
                  <a:lnTo>
                    <a:pt x="5400" y="15247"/>
                  </a:lnTo>
                  <a:lnTo>
                    <a:pt x="4629" y="16518"/>
                  </a:lnTo>
                  <a:lnTo>
                    <a:pt x="3857" y="16518"/>
                  </a:lnTo>
                  <a:lnTo>
                    <a:pt x="3857" y="16518"/>
                  </a:lnTo>
                  <a:lnTo>
                    <a:pt x="3857" y="16518"/>
                  </a:lnTo>
                  <a:lnTo>
                    <a:pt x="3086" y="16518"/>
                  </a:lnTo>
                  <a:lnTo>
                    <a:pt x="3086" y="16518"/>
                  </a:lnTo>
                  <a:lnTo>
                    <a:pt x="3086" y="16518"/>
                  </a:lnTo>
                  <a:lnTo>
                    <a:pt x="3086" y="16518"/>
                  </a:lnTo>
                  <a:lnTo>
                    <a:pt x="2314" y="16518"/>
                  </a:lnTo>
                  <a:lnTo>
                    <a:pt x="2314" y="16518"/>
                  </a:lnTo>
                  <a:lnTo>
                    <a:pt x="2314" y="16518"/>
                  </a:lnTo>
                  <a:lnTo>
                    <a:pt x="1543" y="16518"/>
                  </a:lnTo>
                  <a:lnTo>
                    <a:pt x="1543" y="15247"/>
                  </a:lnTo>
                  <a:lnTo>
                    <a:pt x="1543" y="15247"/>
                  </a:lnTo>
                  <a:lnTo>
                    <a:pt x="1543" y="15247"/>
                  </a:lnTo>
                  <a:lnTo>
                    <a:pt x="0" y="2032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494" name="Shape 1494"/>
            <p:cNvSpPr/>
            <p:nvPr/>
          </p:nvSpPr>
          <p:spPr>
            <a:xfrm>
              <a:off x="708025" y="1265237"/>
              <a:ext cx="23813" cy="460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745"/>
                  </a:moveTo>
                  <a:lnTo>
                    <a:pt x="0" y="745"/>
                  </a:lnTo>
                  <a:lnTo>
                    <a:pt x="1440" y="2234"/>
                  </a:lnTo>
                  <a:lnTo>
                    <a:pt x="1440" y="3724"/>
                  </a:lnTo>
                  <a:lnTo>
                    <a:pt x="1440" y="5214"/>
                  </a:lnTo>
                  <a:lnTo>
                    <a:pt x="2880" y="6703"/>
                  </a:lnTo>
                  <a:lnTo>
                    <a:pt x="2880" y="8193"/>
                  </a:lnTo>
                  <a:lnTo>
                    <a:pt x="4320" y="9683"/>
                  </a:lnTo>
                  <a:lnTo>
                    <a:pt x="4320" y="10428"/>
                  </a:lnTo>
                  <a:lnTo>
                    <a:pt x="4320" y="11172"/>
                  </a:lnTo>
                  <a:lnTo>
                    <a:pt x="5760" y="11917"/>
                  </a:lnTo>
                  <a:lnTo>
                    <a:pt x="5760" y="12662"/>
                  </a:lnTo>
                  <a:lnTo>
                    <a:pt x="5760" y="13407"/>
                  </a:lnTo>
                  <a:lnTo>
                    <a:pt x="7200" y="14152"/>
                  </a:lnTo>
                  <a:lnTo>
                    <a:pt x="7200" y="14897"/>
                  </a:lnTo>
                  <a:lnTo>
                    <a:pt x="7200" y="15641"/>
                  </a:lnTo>
                  <a:lnTo>
                    <a:pt x="8640" y="16386"/>
                  </a:lnTo>
                  <a:lnTo>
                    <a:pt x="8640" y="17131"/>
                  </a:lnTo>
                  <a:lnTo>
                    <a:pt x="10080" y="17876"/>
                  </a:lnTo>
                  <a:lnTo>
                    <a:pt x="10080" y="18621"/>
                  </a:lnTo>
                  <a:lnTo>
                    <a:pt x="11520" y="18621"/>
                  </a:lnTo>
                  <a:lnTo>
                    <a:pt x="12960" y="19366"/>
                  </a:lnTo>
                  <a:lnTo>
                    <a:pt x="12960" y="19366"/>
                  </a:lnTo>
                  <a:lnTo>
                    <a:pt x="12960" y="20110"/>
                  </a:lnTo>
                  <a:lnTo>
                    <a:pt x="14400" y="20110"/>
                  </a:lnTo>
                  <a:lnTo>
                    <a:pt x="14400" y="20110"/>
                  </a:lnTo>
                  <a:lnTo>
                    <a:pt x="14400" y="20855"/>
                  </a:lnTo>
                  <a:lnTo>
                    <a:pt x="15840" y="20855"/>
                  </a:lnTo>
                  <a:lnTo>
                    <a:pt x="15840" y="20855"/>
                  </a:lnTo>
                  <a:lnTo>
                    <a:pt x="17280" y="21600"/>
                  </a:lnTo>
                  <a:lnTo>
                    <a:pt x="17280" y="21600"/>
                  </a:lnTo>
                  <a:lnTo>
                    <a:pt x="17280" y="21600"/>
                  </a:lnTo>
                  <a:lnTo>
                    <a:pt x="18720" y="21600"/>
                  </a:lnTo>
                  <a:lnTo>
                    <a:pt x="18720" y="21600"/>
                  </a:lnTo>
                  <a:lnTo>
                    <a:pt x="21600" y="18621"/>
                  </a:lnTo>
                  <a:lnTo>
                    <a:pt x="21600" y="18621"/>
                  </a:lnTo>
                  <a:lnTo>
                    <a:pt x="20160" y="18621"/>
                  </a:lnTo>
                  <a:lnTo>
                    <a:pt x="20160" y="18621"/>
                  </a:lnTo>
                  <a:lnTo>
                    <a:pt x="20160" y="18621"/>
                  </a:lnTo>
                  <a:lnTo>
                    <a:pt x="20160" y="18621"/>
                  </a:lnTo>
                  <a:lnTo>
                    <a:pt x="18720" y="18621"/>
                  </a:lnTo>
                  <a:lnTo>
                    <a:pt x="18720" y="17876"/>
                  </a:lnTo>
                  <a:lnTo>
                    <a:pt x="18720" y="17876"/>
                  </a:lnTo>
                  <a:lnTo>
                    <a:pt x="17280" y="17876"/>
                  </a:lnTo>
                  <a:lnTo>
                    <a:pt x="17280" y="17876"/>
                  </a:lnTo>
                  <a:lnTo>
                    <a:pt x="17280" y="17876"/>
                  </a:lnTo>
                  <a:lnTo>
                    <a:pt x="17280" y="17131"/>
                  </a:lnTo>
                  <a:lnTo>
                    <a:pt x="15840" y="17131"/>
                  </a:lnTo>
                  <a:lnTo>
                    <a:pt x="15840" y="16386"/>
                  </a:lnTo>
                  <a:lnTo>
                    <a:pt x="14400" y="15641"/>
                  </a:lnTo>
                  <a:lnTo>
                    <a:pt x="14400" y="15641"/>
                  </a:lnTo>
                  <a:lnTo>
                    <a:pt x="14400" y="14897"/>
                  </a:lnTo>
                  <a:lnTo>
                    <a:pt x="12960" y="14152"/>
                  </a:lnTo>
                  <a:lnTo>
                    <a:pt x="12960" y="13407"/>
                  </a:lnTo>
                  <a:lnTo>
                    <a:pt x="12960" y="13407"/>
                  </a:lnTo>
                  <a:lnTo>
                    <a:pt x="11520" y="12662"/>
                  </a:lnTo>
                  <a:lnTo>
                    <a:pt x="11520" y="11917"/>
                  </a:lnTo>
                  <a:lnTo>
                    <a:pt x="11520" y="11172"/>
                  </a:lnTo>
                  <a:lnTo>
                    <a:pt x="10080" y="10428"/>
                  </a:lnTo>
                  <a:lnTo>
                    <a:pt x="10080" y="9683"/>
                  </a:lnTo>
                  <a:lnTo>
                    <a:pt x="10080" y="8938"/>
                  </a:lnTo>
                  <a:lnTo>
                    <a:pt x="8640" y="7448"/>
                  </a:lnTo>
                  <a:lnTo>
                    <a:pt x="8640" y="5959"/>
                  </a:lnTo>
                  <a:lnTo>
                    <a:pt x="7200" y="4469"/>
                  </a:lnTo>
                  <a:lnTo>
                    <a:pt x="7200" y="2979"/>
                  </a:lnTo>
                  <a:lnTo>
                    <a:pt x="7200" y="1490"/>
                  </a:lnTo>
                  <a:lnTo>
                    <a:pt x="7200" y="0"/>
                  </a:lnTo>
                  <a:lnTo>
                    <a:pt x="7200" y="0"/>
                  </a:lnTo>
                  <a:lnTo>
                    <a:pt x="0" y="74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495" name="Shape 1495"/>
            <p:cNvSpPr/>
            <p:nvPr/>
          </p:nvSpPr>
          <p:spPr>
            <a:xfrm>
              <a:off x="693737" y="1220787"/>
              <a:ext cx="22226" cy="460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979"/>
                  </a:moveTo>
                  <a:lnTo>
                    <a:pt x="0" y="2979"/>
                  </a:lnTo>
                  <a:lnTo>
                    <a:pt x="1543" y="3724"/>
                  </a:lnTo>
                  <a:lnTo>
                    <a:pt x="1543" y="3724"/>
                  </a:lnTo>
                  <a:lnTo>
                    <a:pt x="1543" y="3724"/>
                  </a:lnTo>
                  <a:lnTo>
                    <a:pt x="1543" y="3724"/>
                  </a:lnTo>
                  <a:lnTo>
                    <a:pt x="3086" y="3724"/>
                  </a:lnTo>
                  <a:lnTo>
                    <a:pt x="3086" y="3724"/>
                  </a:lnTo>
                  <a:lnTo>
                    <a:pt x="3086" y="3724"/>
                  </a:lnTo>
                  <a:lnTo>
                    <a:pt x="3086" y="4469"/>
                  </a:lnTo>
                  <a:lnTo>
                    <a:pt x="3086" y="4469"/>
                  </a:lnTo>
                  <a:lnTo>
                    <a:pt x="4629" y="4469"/>
                  </a:lnTo>
                  <a:lnTo>
                    <a:pt x="4629" y="4469"/>
                  </a:lnTo>
                  <a:lnTo>
                    <a:pt x="4629" y="4469"/>
                  </a:lnTo>
                  <a:lnTo>
                    <a:pt x="4629" y="5214"/>
                  </a:lnTo>
                  <a:lnTo>
                    <a:pt x="6171" y="5214"/>
                  </a:lnTo>
                  <a:lnTo>
                    <a:pt x="6171" y="5959"/>
                  </a:lnTo>
                  <a:lnTo>
                    <a:pt x="7714" y="6703"/>
                  </a:lnTo>
                  <a:lnTo>
                    <a:pt x="7714" y="7448"/>
                  </a:lnTo>
                  <a:lnTo>
                    <a:pt x="7714" y="7448"/>
                  </a:lnTo>
                  <a:lnTo>
                    <a:pt x="9257" y="8193"/>
                  </a:lnTo>
                  <a:lnTo>
                    <a:pt x="9257" y="8938"/>
                  </a:lnTo>
                  <a:lnTo>
                    <a:pt x="9257" y="9683"/>
                  </a:lnTo>
                  <a:lnTo>
                    <a:pt x="10800" y="10428"/>
                  </a:lnTo>
                  <a:lnTo>
                    <a:pt x="10800" y="11172"/>
                  </a:lnTo>
                  <a:lnTo>
                    <a:pt x="10800" y="11172"/>
                  </a:lnTo>
                  <a:lnTo>
                    <a:pt x="10800" y="11917"/>
                  </a:lnTo>
                  <a:lnTo>
                    <a:pt x="10800" y="12662"/>
                  </a:lnTo>
                  <a:lnTo>
                    <a:pt x="12343" y="14152"/>
                  </a:lnTo>
                  <a:lnTo>
                    <a:pt x="12343" y="15641"/>
                  </a:lnTo>
                  <a:lnTo>
                    <a:pt x="12343" y="17131"/>
                  </a:lnTo>
                  <a:lnTo>
                    <a:pt x="13886" y="18621"/>
                  </a:lnTo>
                  <a:lnTo>
                    <a:pt x="13886" y="20110"/>
                  </a:lnTo>
                  <a:lnTo>
                    <a:pt x="13886" y="21600"/>
                  </a:lnTo>
                  <a:lnTo>
                    <a:pt x="21600" y="20855"/>
                  </a:lnTo>
                  <a:lnTo>
                    <a:pt x="20057" y="20110"/>
                  </a:lnTo>
                  <a:lnTo>
                    <a:pt x="20057" y="18621"/>
                  </a:lnTo>
                  <a:lnTo>
                    <a:pt x="20057" y="17131"/>
                  </a:lnTo>
                  <a:lnTo>
                    <a:pt x="18514" y="15641"/>
                  </a:lnTo>
                  <a:lnTo>
                    <a:pt x="18514" y="13407"/>
                  </a:lnTo>
                  <a:lnTo>
                    <a:pt x="18514" y="11917"/>
                  </a:lnTo>
                  <a:lnTo>
                    <a:pt x="16971" y="11172"/>
                  </a:lnTo>
                  <a:lnTo>
                    <a:pt x="16971" y="10428"/>
                  </a:lnTo>
                  <a:lnTo>
                    <a:pt x="16971" y="9683"/>
                  </a:lnTo>
                  <a:lnTo>
                    <a:pt x="16971" y="8938"/>
                  </a:lnTo>
                  <a:lnTo>
                    <a:pt x="15429" y="8193"/>
                  </a:lnTo>
                  <a:lnTo>
                    <a:pt x="15429" y="7448"/>
                  </a:lnTo>
                  <a:lnTo>
                    <a:pt x="15429" y="7448"/>
                  </a:lnTo>
                  <a:lnTo>
                    <a:pt x="13886" y="6703"/>
                  </a:lnTo>
                  <a:lnTo>
                    <a:pt x="13886" y="5959"/>
                  </a:lnTo>
                  <a:lnTo>
                    <a:pt x="12343" y="5214"/>
                  </a:lnTo>
                  <a:lnTo>
                    <a:pt x="12343" y="4469"/>
                  </a:lnTo>
                  <a:lnTo>
                    <a:pt x="12343" y="3724"/>
                  </a:lnTo>
                  <a:lnTo>
                    <a:pt x="10800" y="2979"/>
                  </a:lnTo>
                  <a:lnTo>
                    <a:pt x="9257" y="2979"/>
                  </a:lnTo>
                  <a:lnTo>
                    <a:pt x="9257" y="2234"/>
                  </a:lnTo>
                  <a:lnTo>
                    <a:pt x="9257" y="2234"/>
                  </a:lnTo>
                  <a:lnTo>
                    <a:pt x="7714" y="2234"/>
                  </a:lnTo>
                  <a:lnTo>
                    <a:pt x="7714" y="1490"/>
                  </a:lnTo>
                  <a:lnTo>
                    <a:pt x="7714" y="1490"/>
                  </a:lnTo>
                  <a:lnTo>
                    <a:pt x="6171" y="1490"/>
                  </a:lnTo>
                  <a:lnTo>
                    <a:pt x="6171" y="745"/>
                  </a:lnTo>
                  <a:lnTo>
                    <a:pt x="4629" y="745"/>
                  </a:lnTo>
                  <a:lnTo>
                    <a:pt x="4629" y="745"/>
                  </a:lnTo>
                  <a:lnTo>
                    <a:pt x="4629" y="745"/>
                  </a:lnTo>
                  <a:lnTo>
                    <a:pt x="3086" y="745"/>
                  </a:lnTo>
                  <a:lnTo>
                    <a:pt x="3086" y="0"/>
                  </a:lnTo>
                  <a:lnTo>
                    <a:pt x="3086" y="0"/>
                  </a:lnTo>
                  <a:lnTo>
                    <a:pt x="0" y="29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496" name="Shape 1496"/>
            <p:cNvSpPr/>
            <p:nvPr/>
          </p:nvSpPr>
          <p:spPr>
            <a:xfrm>
              <a:off x="652462" y="1220787"/>
              <a:ext cx="44451" cy="269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314" y="21600"/>
                  </a:moveTo>
                  <a:lnTo>
                    <a:pt x="2314" y="21600"/>
                  </a:lnTo>
                  <a:lnTo>
                    <a:pt x="3086" y="20329"/>
                  </a:lnTo>
                  <a:lnTo>
                    <a:pt x="4629" y="17788"/>
                  </a:lnTo>
                  <a:lnTo>
                    <a:pt x="4629" y="17788"/>
                  </a:lnTo>
                  <a:lnTo>
                    <a:pt x="5400" y="16518"/>
                  </a:lnTo>
                  <a:lnTo>
                    <a:pt x="6171" y="15247"/>
                  </a:lnTo>
                  <a:lnTo>
                    <a:pt x="6943" y="15247"/>
                  </a:lnTo>
                  <a:lnTo>
                    <a:pt x="6943" y="13976"/>
                  </a:lnTo>
                  <a:lnTo>
                    <a:pt x="7714" y="12706"/>
                  </a:lnTo>
                  <a:lnTo>
                    <a:pt x="8486" y="12706"/>
                  </a:lnTo>
                  <a:lnTo>
                    <a:pt x="9257" y="11435"/>
                  </a:lnTo>
                  <a:lnTo>
                    <a:pt x="10029" y="11435"/>
                  </a:lnTo>
                  <a:lnTo>
                    <a:pt x="10029" y="10165"/>
                  </a:lnTo>
                  <a:lnTo>
                    <a:pt x="10800" y="8894"/>
                  </a:lnTo>
                  <a:lnTo>
                    <a:pt x="11571" y="8894"/>
                  </a:lnTo>
                  <a:lnTo>
                    <a:pt x="12343" y="7624"/>
                  </a:lnTo>
                  <a:lnTo>
                    <a:pt x="13114" y="7624"/>
                  </a:lnTo>
                  <a:lnTo>
                    <a:pt x="13114" y="7624"/>
                  </a:lnTo>
                  <a:lnTo>
                    <a:pt x="13886" y="6353"/>
                  </a:lnTo>
                  <a:lnTo>
                    <a:pt x="14657" y="6353"/>
                  </a:lnTo>
                  <a:lnTo>
                    <a:pt x="15429" y="6353"/>
                  </a:lnTo>
                  <a:lnTo>
                    <a:pt x="15429" y="6353"/>
                  </a:lnTo>
                  <a:lnTo>
                    <a:pt x="16200" y="5082"/>
                  </a:lnTo>
                  <a:lnTo>
                    <a:pt x="16971" y="5082"/>
                  </a:lnTo>
                  <a:lnTo>
                    <a:pt x="17743" y="5082"/>
                  </a:lnTo>
                  <a:lnTo>
                    <a:pt x="17743" y="5082"/>
                  </a:lnTo>
                  <a:lnTo>
                    <a:pt x="18514" y="5082"/>
                  </a:lnTo>
                  <a:lnTo>
                    <a:pt x="18514" y="5082"/>
                  </a:lnTo>
                  <a:lnTo>
                    <a:pt x="19286" y="5082"/>
                  </a:lnTo>
                  <a:lnTo>
                    <a:pt x="19286" y="5082"/>
                  </a:lnTo>
                  <a:lnTo>
                    <a:pt x="19286" y="5082"/>
                  </a:lnTo>
                  <a:lnTo>
                    <a:pt x="20057" y="5082"/>
                  </a:lnTo>
                  <a:lnTo>
                    <a:pt x="20057" y="5082"/>
                  </a:lnTo>
                  <a:lnTo>
                    <a:pt x="20057" y="5082"/>
                  </a:lnTo>
                  <a:lnTo>
                    <a:pt x="20057" y="5082"/>
                  </a:lnTo>
                  <a:lnTo>
                    <a:pt x="21600" y="0"/>
                  </a:lnTo>
                  <a:lnTo>
                    <a:pt x="20829" y="0"/>
                  </a:lnTo>
                  <a:lnTo>
                    <a:pt x="20829" y="0"/>
                  </a:lnTo>
                  <a:lnTo>
                    <a:pt x="20057" y="0"/>
                  </a:lnTo>
                  <a:lnTo>
                    <a:pt x="20057" y="0"/>
                  </a:lnTo>
                  <a:lnTo>
                    <a:pt x="19286" y="0"/>
                  </a:lnTo>
                  <a:lnTo>
                    <a:pt x="19286" y="0"/>
                  </a:lnTo>
                  <a:lnTo>
                    <a:pt x="19286" y="0"/>
                  </a:lnTo>
                  <a:lnTo>
                    <a:pt x="18514" y="0"/>
                  </a:lnTo>
                  <a:lnTo>
                    <a:pt x="17743" y="0"/>
                  </a:lnTo>
                  <a:lnTo>
                    <a:pt x="16971" y="0"/>
                  </a:lnTo>
                  <a:lnTo>
                    <a:pt x="16200" y="0"/>
                  </a:lnTo>
                  <a:lnTo>
                    <a:pt x="15429" y="0"/>
                  </a:lnTo>
                  <a:lnTo>
                    <a:pt x="14657" y="0"/>
                  </a:lnTo>
                  <a:lnTo>
                    <a:pt x="13886" y="1271"/>
                  </a:lnTo>
                  <a:lnTo>
                    <a:pt x="13114" y="1271"/>
                  </a:lnTo>
                  <a:lnTo>
                    <a:pt x="12343" y="1271"/>
                  </a:lnTo>
                  <a:lnTo>
                    <a:pt x="12343" y="2541"/>
                  </a:lnTo>
                  <a:lnTo>
                    <a:pt x="11571" y="2541"/>
                  </a:lnTo>
                  <a:lnTo>
                    <a:pt x="10800" y="3812"/>
                  </a:lnTo>
                  <a:lnTo>
                    <a:pt x="10029" y="3812"/>
                  </a:lnTo>
                  <a:lnTo>
                    <a:pt x="9257" y="5082"/>
                  </a:lnTo>
                  <a:lnTo>
                    <a:pt x="8486" y="5082"/>
                  </a:lnTo>
                  <a:lnTo>
                    <a:pt x="7714" y="6353"/>
                  </a:lnTo>
                  <a:lnTo>
                    <a:pt x="6943" y="7624"/>
                  </a:lnTo>
                  <a:lnTo>
                    <a:pt x="6171" y="7624"/>
                  </a:lnTo>
                  <a:lnTo>
                    <a:pt x="6171" y="8894"/>
                  </a:lnTo>
                  <a:lnTo>
                    <a:pt x="5400" y="10165"/>
                  </a:lnTo>
                  <a:lnTo>
                    <a:pt x="4629" y="10165"/>
                  </a:lnTo>
                  <a:lnTo>
                    <a:pt x="3857" y="11435"/>
                  </a:lnTo>
                  <a:lnTo>
                    <a:pt x="3086" y="12706"/>
                  </a:lnTo>
                  <a:lnTo>
                    <a:pt x="2314" y="12706"/>
                  </a:lnTo>
                  <a:lnTo>
                    <a:pt x="2314" y="13976"/>
                  </a:lnTo>
                  <a:lnTo>
                    <a:pt x="771" y="16518"/>
                  </a:lnTo>
                  <a:lnTo>
                    <a:pt x="0" y="17788"/>
                  </a:lnTo>
                  <a:lnTo>
                    <a:pt x="0" y="17788"/>
                  </a:lnTo>
                  <a:lnTo>
                    <a:pt x="2314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497" name="Shape 1497"/>
            <p:cNvSpPr/>
            <p:nvPr/>
          </p:nvSpPr>
          <p:spPr>
            <a:xfrm>
              <a:off x="617537" y="1243012"/>
              <a:ext cx="39688" cy="285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21600"/>
                  </a:lnTo>
                  <a:lnTo>
                    <a:pt x="0" y="21600"/>
                  </a:lnTo>
                  <a:lnTo>
                    <a:pt x="864" y="21600"/>
                  </a:lnTo>
                  <a:lnTo>
                    <a:pt x="864" y="21600"/>
                  </a:lnTo>
                  <a:lnTo>
                    <a:pt x="1728" y="21600"/>
                  </a:lnTo>
                  <a:lnTo>
                    <a:pt x="1728" y="21600"/>
                  </a:lnTo>
                  <a:lnTo>
                    <a:pt x="2592" y="21600"/>
                  </a:lnTo>
                  <a:lnTo>
                    <a:pt x="2592" y="21600"/>
                  </a:lnTo>
                  <a:lnTo>
                    <a:pt x="3456" y="21600"/>
                  </a:lnTo>
                  <a:lnTo>
                    <a:pt x="3456" y="21600"/>
                  </a:lnTo>
                  <a:lnTo>
                    <a:pt x="4320" y="21600"/>
                  </a:lnTo>
                  <a:lnTo>
                    <a:pt x="4320" y="21600"/>
                  </a:lnTo>
                  <a:lnTo>
                    <a:pt x="4320" y="21600"/>
                  </a:lnTo>
                  <a:lnTo>
                    <a:pt x="5184" y="21600"/>
                  </a:lnTo>
                  <a:lnTo>
                    <a:pt x="6048" y="21600"/>
                  </a:lnTo>
                  <a:lnTo>
                    <a:pt x="6912" y="20400"/>
                  </a:lnTo>
                  <a:lnTo>
                    <a:pt x="7776" y="20400"/>
                  </a:lnTo>
                  <a:lnTo>
                    <a:pt x="8640" y="20400"/>
                  </a:lnTo>
                  <a:lnTo>
                    <a:pt x="8640" y="19200"/>
                  </a:lnTo>
                  <a:lnTo>
                    <a:pt x="9504" y="19200"/>
                  </a:lnTo>
                  <a:lnTo>
                    <a:pt x="10368" y="18000"/>
                  </a:lnTo>
                  <a:lnTo>
                    <a:pt x="11232" y="18000"/>
                  </a:lnTo>
                  <a:lnTo>
                    <a:pt x="12096" y="16800"/>
                  </a:lnTo>
                  <a:lnTo>
                    <a:pt x="12096" y="16800"/>
                  </a:lnTo>
                  <a:lnTo>
                    <a:pt x="12960" y="15600"/>
                  </a:lnTo>
                  <a:lnTo>
                    <a:pt x="13824" y="14400"/>
                  </a:lnTo>
                  <a:lnTo>
                    <a:pt x="14688" y="13200"/>
                  </a:lnTo>
                  <a:lnTo>
                    <a:pt x="15552" y="12000"/>
                  </a:lnTo>
                  <a:lnTo>
                    <a:pt x="16416" y="10800"/>
                  </a:lnTo>
                  <a:lnTo>
                    <a:pt x="18144" y="8400"/>
                  </a:lnTo>
                  <a:lnTo>
                    <a:pt x="19008" y="7200"/>
                  </a:lnTo>
                  <a:lnTo>
                    <a:pt x="20736" y="4800"/>
                  </a:lnTo>
                  <a:lnTo>
                    <a:pt x="21600" y="3600"/>
                  </a:lnTo>
                  <a:lnTo>
                    <a:pt x="19008" y="0"/>
                  </a:lnTo>
                  <a:lnTo>
                    <a:pt x="17280" y="1200"/>
                  </a:lnTo>
                  <a:lnTo>
                    <a:pt x="16416" y="3600"/>
                  </a:lnTo>
                  <a:lnTo>
                    <a:pt x="15552" y="4800"/>
                  </a:lnTo>
                  <a:lnTo>
                    <a:pt x="13824" y="7200"/>
                  </a:lnTo>
                  <a:lnTo>
                    <a:pt x="12960" y="8400"/>
                  </a:lnTo>
                  <a:lnTo>
                    <a:pt x="12096" y="9600"/>
                  </a:lnTo>
                  <a:lnTo>
                    <a:pt x="11232" y="10800"/>
                  </a:lnTo>
                  <a:lnTo>
                    <a:pt x="10368" y="12000"/>
                  </a:lnTo>
                  <a:lnTo>
                    <a:pt x="10368" y="12000"/>
                  </a:lnTo>
                  <a:lnTo>
                    <a:pt x="9504" y="13200"/>
                  </a:lnTo>
                  <a:lnTo>
                    <a:pt x="8640" y="13200"/>
                  </a:lnTo>
                  <a:lnTo>
                    <a:pt x="8640" y="14400"/>
                  </a:lnTo>
                  <a:lnTo>
                    <a:pt x="7776" y="14400"/>
                  </a:lnTo>
                  <a:lnTo>
                    <a:pt x="6912" y="15600"/>
                  </a:lnTo>
                  <a:lnTo>
                    <a:pt x="6912" y="15600"/>
                  </a:lnTo>
                  <a:lnTo>
                    <a:pt x="6048" y="15600"/>
                  </a:lnTo>
                  <a:lnTo>
                    <a:pt x="5184" y="15600"/>
                  </a:lnTo>
                  <a:lnTo>
                    <a:pt x="5184" y="16800"/>
                  </a:lnTo>
                  <a:lnTo>
                    <a:pt x="4320" y="16800"/>
                  </a:lnTo>
                  <a:lnTo>
                    <a:pt x="4320" y="16800"/>
                  </a:lnTo>
                  <a:lnTo>
                    <a:pt x="3456" y="16800"/>
                  </a:lnTo>
                  <a:lnTo>
                    <a:pt x="3456" y="16800"/>
                  </a:lnTo>
                  <a:lnTo>
                    <a:pt x="3456" y="16800"/>
                  </a:lnTo>
                  <a:lnTo>
                    <a:pt x="3456" y="16800"/>
                  </a:lnTo>
                  <a:lnTo>
                    <a:pt x="2592" y="16800"/>
                  </a:lnTo>
                  <a:lnTo>
                    <a:pt x="2592" y="16800"/>
                  </a:lnTo>
                  <a:lnTo>
                    <a:pt x="2592" y="16800"/>
                  </a:lnTo>
                  <a:lnTo>
                    <a:pt x="1728" y="16800"/>
                  </a:lnTo>
                  <a:lnTo>
                    <a:pt x="1728" y="16800"/>
                  </a:lnTo>
                  <a:lnTo>
                    <a:pt x="1728" y="16800"/>
                  </a:lnTo>
                  <a:lnTo>
                    <a:pt x="1728" y="16800"/>
                  </a:lnTo>
                  <a:lnTo>
                    <a:pt x="864" y="16800"/>
                  </a:lnTo>
                  <a:lnTo>
                    <a:pt x="864" y="16800"/>
                  </a:lnTo>
                  <a:lnTo>
                    <a:pt x="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498" name="Shape 1498"/>
            <p:cNvSpPr/>
            <p:nvPr/>
          </p:nvSpPr>
          <p:spPr>
            <a:xfrm>
              <a:off x="598487" y="1225550"/>
              <a:ext cx="20638" cy="460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745"/>
                  </a:moveTo>
                  <a:lnTo>
                    <a:pt x="0" y="745"/>
                  </a:lnTo>
                  <a:lnTo>
                    <a:pt x="0" y="2234"/>
                  </a:lnTo>
                  <a:lnTo>
                    <a:pt x="1662" y="3724"/>
                  </a:lnTo>
                  <a:lnTo>
                    <a:pt x="1662" y="5214"/>
                  </a:lnTo>
                  <a:lnTo>
                    <a:pt x="1662" y="6703"/>
                  </a:lnTo>
                  <a:lnTo>
                    <a:pt x="3323" y="8193"/>
                  </a:lnTo>
                  <a:lnTo>
                    <a:pt x="3323" y="9683"/>
                  </a:lnTo>
                  <a:lnTo>
                    <a:pt x="3323" y="10428"/>
                  </a:lnTo>
                  <a:lnTo>
                    <a:pt x="4985" y="11172"/>
                  </a:lnTo>
                  <a:lnTo>
                    <a:pt x="4985" y="11917"/>
                  </a:lnTo>
                  <a:lnTo>
                    <a:pt x="4985" y="12662"/>
                  </a:lnTo>
                  <a:lnTo>
                    <a:pt x="6646" y="13407"/>
                  </a:lnTo>
                  <a:lnTo>
                    <a:pt x="6646" y="14152"/>
                  </a:lnTo>
                  <a:lnTo>
                    <a:pt x="6646" y="14897"/>
                  </a:lnTo>
                  <a:lnTo>
                    <a:pt x="8308" y="15641"/>
                  </a:lnTo>
                  <a:lnTo>
                    <a:pt x="8308" y="16386"/>
                  </a:lnTo>
                  <a:lnTo>
                    <a:pt x="8308" y="16386"/>
                  </a:lnTo>
                  <a:lnTo>
                    <a:pt x="9969" y="17131"/>
                  </a:lnTo>
                  <a:lnTo>
                    <a:pt x="9969" y="17876"/>
                  </a:lnTo>
                  <a:lnTo>
                    <a:pt x="11631" y="18621"/>
                  </a:lnTo>
                  <a:lnTo>
                    <a:pt x="11631" y="19366"/>
                  </a:lnTo>
                  <a:lnTo>
                    <a:pt x="13292" y="19366"/>
                  </a:lnTo>
                  <a:lnTo>
                    <a:pt x="13292" y="19366"/>
                  </a:lnTo>
                  <a:lnTo>
                    <a:pt x="13292" y="20110"/>
                  </a:lnTo>
                  <a:lnTo>
                    <a:pt x="14954" y="20110"/>
                  </a:lnTo>
                  <a:lnTo>
                    <a:pt x="14954" y="20110"/>
                  </a:lnTo>
                  <a:lnTo>
                    <a:pt x="16615" y="20110"/>
                  </a:lnTo>
                  <a:lnTo>
                    <a:pt x="16615" y="20855"/>
                  </a:lnTo>
                  <a:lnTo>
                    <a:pt x="16615" y="20855"/>
                  </a:lnTo>
                  <a:lnTo>
                    <a:pt x="18277" y="20855"/>
                  </a:lnTo>
                  <a:lnTo>
                    <a:pt x="18277" y="20855"/>
                  </a:lnTo>
                  <a:lnTo>
                    <a:pt x="19938" y="21600"/>
                  </a:lnTo>
                  <a:lnTo>
                    <a:pt x="19938" y="21600"/>
                  </a:lnTo>
                  <a:lnTo>
                    <a:pt x="21600" y="18621"/>
                  </a:lnTo>
                  <a:lnTo>
                    <a:pt x="21600" y="18621"/>
                  </a:lnTo>
                  <a:lnTo>
                    <a:pt x="21600" y="18621"/>
                  </a:lnTo>
                  <a:lnTo>
                    <a:pt x="21600" y="17876"/>
                  </a:lnTo>
                  <a:lnTo>
                    <a:pt x="21600" y="17876"/>
                  </a:lnTo>
                  <a:lnTo>
                    <a:pt x="19938" y="17876"/>
                  </a:lnTo>
                  <a:lnTo>
                    <a:pt x="19938" y="17876"/>
                  </a:lnTo>
                  <a:lnTo>
                    <a:pt x="19938" y="17876"/>
                  </a:lnTo>
                  <a:lnTo>
                    <a:pt x="19938" y="17876"/>
                  </a:lnTo>
                  <a:lnTo>
                    <a:pt x="18277" y="17876"/>
                  </a:lnTo>
                  <a:lnTo>
                    <a:pt x="18277" y="17131"/>
                  </a:lnTo>
                  <a:lnTo>
                    <a:pt x="18277" y="17131"/>
                  </a:lnTo>
                  <a:lnTo>
                    <a:pt x="18277" y="17131"/>
                  </a:lnTo>
                  <a:lnTo>
                    <a:pt x="16615" y="16386"/>
                  </a:lnTo>
                  <a:lnTo>
                    <a:pt x="16615" y="16386"/>
                  </a:lnTo>
                  <a:lnTo>
                    <a:pt x="16615" y="15641"/>
                  </a:lnTo>
                  <a:lnTo>
                    <a:pt x="14954" y="14897"/>
                  </a:lnTo>
                  <a:lnTo>
                    <a:pt x="14954" y="14897"/>
                  </a:lnTo>
                  <a:lnTo>
                    <a:pt x="13292" y="14152"/>
                  </a:lnTo>
                  <a:lnTo>
                    <a:pt x="13292" y="13407"/>
                  </a:lnTo>
                  <a:lnTo>
                    <a:pt x="13292" y="13407"/>
                  </a:lnTo>
                  <a:lnTo>
                    <a:pt x="13292" y="12662"/>
                  </a:lnTo>
                  <a:lnTo>
                    <a:pt x="11631" y="11917"/>
                  </a:lnTo>
                  <a:lnTo>
                    <a:pt x="11631" y="11172"/>
                  </a:lnTo>
                  <a:lnTo>
                    <a:pt x="11631" y="10428"/>
                  </a:lnTo>
                  <a:lnTo>
                    <a:pt x="11631" y="9683"/>
                  </a:lnTo>
                  <a:lnTo>
                    <a:pt x="9969" y="8938"/>
                  </a:lnTo>
                  <a:lnTo>
                    <a:pt x="9969" y="7448"/>
                  </a:lnTo>
                  <a:lnTo>
                    <a:pt x="8308" y="5959"/>
                  </a:lnTo>
                  <a:lnTo>
                    <a:pt x="8308" y="4469"/>
                  </a:lnTo>
                  <a:lnTo>
                    <a:pt x="8308" y="2979"/>
                  </a:lnTo>
                  <a:lnTo>
                    <a:pt x="6646" y="1490"/>
                  </a:lnTo>
                  <a:lnTo>
                    <a:pt x="6646" y="0"/>
                  </a:lnTo>
                  <a:lnTo>
                    <a:pt x="6646" y="0"/>
                  </a:lnTo>
                  <a:lnTo>
                    <a:pt x="0" y="74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499" name="Shape 1499"/>
            <p:cNvSpPr/>
            <p:nvPr/>
          </p:nvSpPr>
          <p:spPr>
            <a:xfrm>
              <a:off x="582612" y="1181100"/>
              <a:ext cx="22226" cy="460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979"/>
                  </a:moveTo>
                  <a:lnTo>
                    <a:pt x="0" y="2979"/>
                  </a:lnTo>
                  <a:lnTo>
                    <a:pt x="1543" y="2979"/>
                  </a:lnTo>
                  <a:lnTo>
                    <a:pt x="1543" y="2979"/>
                  </a:lnTo>
                  <a:lnTo>
                    <a:pt x="1543" y="2979"/>
                  </a:lnTo>
                  <a:lnTo>
                    <a:pt x="1543" y="2979"/>
                  </a:lnTo>
                  <a:lnTo>
                    <a:pt x="3086" y="3724"/>
                  </a:lnTo>
                  <a:lnTo>
                    <a:pt x="3086" y="3724"/>
                  </a:lnTo>
                  <a:lnTo>
                    <a:pt x="3086" y="3724"/>
                  </a:lnTo>
                  <a:lnTo>
                    <a:pt x="3086" y="3724"/>
                  </a:lnTo>
                  <a:lnTo>
                    <a:pt x="4629" y="3724"/>
                  </a:lnTo>
                  <a:lnTo>
                    <a:pt x="4629" y="4469"/>
                  </a:lnTo>
                  <a:lnTo>
                    <a:pt x="4629" y="4469"/>
                  </a:lnTo>
                  <a:lnTo>
                    <a:pt x="4629" y="4469"/>
                  </a:lnTo>
                  <a:lnTo>
                    <a:pt x="6171" y="4469"/>
                  </a:lnTo>
                  <a:lnTo>
                    <a:pt x="6171" y="5214"/>
                  </a:lnTo>
                  <a:lnTo>
                    <a:pt x="6171" y="5959"/>
                  </a:lnTo>
                  <a:lnTo>
                    <a:pt x="7714" y="5959"/>
                  </a:lnTo>
                  <a:lnTo>
                    <a:pt x="7714" y="6703"/>
                  </a:lnTo>
                  <a:lnTo>
                    <a:pt x="7714" y="7448"/>
                  </a:lnTo>
                  <a:lnTo>
                    <a:pt x="9257" y="8193"/>
                  </a:lnTo>
                  <a:lnTo>
                    <a:pt x="9257" y="8193"/>
                  </a:lnTo>
                  <a:lnTo>
                    <a:pt x="9257" y="8938"/>
                  </a:lnTo>
                  <a:lnTo>
                    <a:pt x="10800" y="9683"/>
                  </a:lnTo>
                  <a:lnTo>
                    <a:pt x="10800" y="10428"/>
                  </a:lnTo>
                  <a:lnTo>
                    <a:pt x="10800" y="11172"/>
                  </a:lnTo>
                  <a:lnTo>
                    <a:pt x="12343" y="11917"/>
                  </a:lnTo>
                  <a:lnTo>
                    <a:pt x="12343" y="12662"/>
                  </a:lnTo>
                  <a:lnTo>
                    <a:pt x="12343" y="14152"/>
                  </a:lnTo>
                  <a:lnTo>
                    <a:pt x="12343" y="15641"/>
                  </a:lnTo>
                  <a:lnTo>
                    <a:pt x="13886" y="17131"/>
                  </a:lnTo>
                  <a:lnTo>
                    <a:pt x="13886" y="18621"/>
                  </a:lnTo>
                  <a:lnTo>
                    <a:pt x="13886" y="20110"/>
                  </a:lnTo>
                  <a:lnTo>
                    <a:pt x="15429" y="21600"/>
                  </a:lnTo>
                  <a:lnTo>
                    <a:pt x="21600" y="20855"/>
                  </a:lnTo>
                  <a:lnTo>
                    <a:pt x="21600" y="19366"/>
                  </a:lnTo>
                  <a:lnTo>
                    <a:pt x="20057" y="17876"/>
                  </a:lnTo>
                  <a:lnTo>
                    <a:pt x="20057" y="16386"/>
                  </a:lnTo>
                  <a:lnTo>
                    <a:pt x="20057" y="14897"/>
                  </a:lnTo>
                  <a:lnTo>
                    <a:pt x="18514" y="13407"/>
                  </a:lnTo>
                  <a:lnTo>
                    <a:pt x="18514" y="11917"/>
                  </a:lnTo>
                  <a:lnTo>
                    <a:pt x="18514" y="11172"/>
                  </a:lnTo>
                  <a:lnTo>
                    <a:pt x="16971" y="10428"/>
                  </a:lnTo>
                  <a:lnTo>
                    <a:pt x="16971" y="9683"/>
                  </a:lnTo>
                  <a:lnTo>
                    <a:pt x="16971" y="8938"/>
                  </a:lnTo>
                  <a:lnTo>
                    <a:pt x="15429" y="8193"/>
                  </a:lnTo>
                  <a:lnTo>
                    <a:pt x="15429" y="7448"/>
                  </a:lnTo>
                  <a:lnTo>
                    <a:pt x="15429" y="6703"/>
                  </a:lnTo>
                  <a:lnTo>
                    <a:pt x="13886" y="5959"/>
                  </a:lnTo>
                  <a:lnTo>
                    <a:pt x="13886" y="5214"/>
                  </a:lnTo>
                  <a:lnTo>
                    <a:pt x="13886" y="4469"/>
                  </a:lnTo>
                  <a:lnTo>
                    <a:pt x="12343" y="3724"/>
                  </a:lnTo>
                  <a:lnTo>
                    <a:pt x="12343" y="3724"/>
                  </a:lnTo>
                  <a:lnTo>
                    <a:pt x="10800" y="2979"/>
                  </a:lnTo>
                  <a:lnTo>
                    <a:pt x="9257" y="2234"/>
                  </a:lnTo>
                  <a:lnTo>
                    <a:pt x="9257" y="2234"/>
                  </a:lnTo>
                  <a:lnTo>
                    <a:pt x="9257" y="1490"/>
                  </a:lnTo>
                  <a:lnTo>
                    <a:pt x="7714" y="1490"/>
                  </a:lnTo>
                  <a:lnTo>
                    <a:pt x="7714" y="1490"/>
                  </a:lnTo>
                  <a:lnTo>
                    <a:pt x="7714" y="745"/>
                  </a:lnTo>
                  <a:lnTo>
                    <a:pt x="6171" y="745"/>
                  </a:lnTo>
                  <a:lnTo>
                    <a:pt x="6171" y="745"/>
                  </a:lnTo>
                  <a:lnTo>
                    <a:pt x="6171" y="745"/>
                  </a:lnTo>
                  <a:lnTo>
                    <a:pt x="4629" y="0"/>
                  </a:lnTo>
                  <a:lnTo>
                    <a:pt x="4629" y="0"/>
                  </a:lnTo>
                  <a:lnTo>
                    <a:pt x="3086" y="0"/>
                  </a:lnTo>
                  <a:lnTo>
                    <a:pt x="3086" y="0"/>
                  </a:lnTo>
                  <a:lnTo>
                    <a:pt x="3086" y="0"/>
                  </a:lnTo>
                  <a:lnTo>
                    <a:pt x="0" y="29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00" name="Shape 1500"/>
            <p:cNvSpPr/>
            <p:nvPr/>
          </p:nvSpPr>
          <p:spPr>
            <a:xfrm>
              <a:off x="541337" y="1179512"/>
              <a:ext cx="44451" cy="285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314" y="21600"/>
                  </a:moveTo>
                  <a:lnTo>
                    <a:pt x="2314" y="21600"/>
                  </a:lnTo>
                  <a:lnTo>
                    <a:pt x="3857" y="19200"/>
                  </a:lnTo>
                  <a:lnTo>
                    <a:pt x="4629" y="18000"/>
                  </a:lnTo>
                  <a:lnTo>
                    <a:pt x="6171" y="15600"/>
                  </a:lnTo>
                  <a:lnTo>
                    <a:pt x="7714" y="14400"/>
                  </a:lnTo>
                  <a:lnTo>
                    <a:pt x="8486" y="13200"/>
                  </a:lnTo>
                  <a:lnTo>
                    <a:pt x="10029" y="10800"/>
                  </a:lnTo>
                  <a:lnTo>
                    <a:pt x="10800" y="10800"/>
                  </a:lnTo>
                  <a:lnTo>
                    <a:pt x="11571" y="9600"/>
                  </a:lnTo>
                  <a:lnTo>
                    <a:pt x="11571" y="9600"/>
                  </a:lnTo>
                  <a:lnTo>
                    <a:pt x="12343" y="8400"/>
                  </a:lnTo>
                  <a:lnTo>
                    <a:pt x="13114" y="8400"/>
                  </a:lnTo>
                  <a:lnTo>
                    <a:pt x="13886" y="7200"/>
                  </a:lnTo>
                  <a:lnTo>
                    <a:pt x="13886" y="7200"/>
                  </a:lnTo>
                  <a:lnTo>
                    <a:pt x="14657" y="7200"/>
                  </a:lnTo>
                  <a:lnTo>
                    <a:pt x="15429" y="6000"/>
                  </a:lnTo>
                  <a:lnTo>
                    <a:pt x="15429" y="6000"/>
                  </a:lnTo>
                  <a:lnTo>
                    <a:pt x="16200" y="6000"/>
                  </a:lnTo>
                  <a:lnTo>
                    <a:pt x="16971" y="6000"/>
                  </a:lnTo>
                  <a:lnTo>
                    <a:pt x="16971" y="6000"/>
                  </a:lnTo>
                  <a:lnTo>
                    <a:pt x="17743" y="6000"/>
                  </a:lnTo>
                  <a:lnTo>
                    <a:pt x="17743" y="6000"/>
                  </a:lnTo>
                  <a:lnTo>
                    <a:pt x="18514" y="6000"/>
                  </a:lnTo>
                  <a:lnTo>
                    <a:pt x="18514" y="6000"/>
                  </a:lnTo>
                  <a:lnTo>
                    <a:pt x="19286" y="6000"/>
                  </a:lnTo>
                  <a:lnTo>
                    <a:pt x="19286" y="6000"/>
                  </a:lnTo>
                  <a:lnTo>
                    <a:pt x="19286" y="6000"/>
                  </a:lnTo>
                  <a:lnTo>
                    <a:pt x="19286" y="6000"/>
                  </a:lnTo>
                  <a:lnTo>
                    <a:pt x="20057" y="6000"/>
                  </a:lnTo>
                  <a:lnTo>
                    <a:pt x="20057" y="6000"/>
                  </a:lnTo>
                  <a:lnTo>
                    <a:pt x="20057" y="6000"/>
                  </a:lnTo>
                  <a:lnTo>
                    <a:pt x="21600" y="1200"/>
                  </a:lnTo>
                  <a:lnTo>
                    <a:pt x="20829" y="1200"/>
                  </a:lnTo>
                  <a:lnTo>
                    <a:pt x="20829" y="1200"/>
                  </a:lnTo>
                  <a:lnTo>
                    <a:pt x="20057" y="1200"/>
                  </a:lnTo>
                  <a:lnTo>
                    <a:pt x="20057" y="0"/>
                  </a:lnTo>
                  <a:lnTo>
                    <a:pt x="20057" y="0"/>
                  </a:lnTo>
                  <a:lnTo>
                    <a:pt x="19286" y="0"/>
                  </a:lnTo>
                  <a:lnTo>
                    <a:pt x="19286" y="0"/>
                  </a:lnTo>
                  <a:lnTo>
                    <a:pt x="18514" y="0"/>
                  </a:lnTo>
                  <a:lnTo>
                    <a:pt x="17743" y="0"/>
                  </a:lnTo>
                  <a:lnTo>
                    <a:pt x="16971" y="0"/>
                  </a:lnTo>
                  <a:lnTo>
                    <a:pt x="16971" y="0"/>
                  </a:lnTo>
                  <a:lnTo>
                    <a:pt x="16200" y="1200"/>
                  </a:lnTo>
                  <a:lnTo>
                    <a:pt x="15429" y="1200"/>
                  </a:lnTo>
                  <a:lnTo>
                    <a:pt x="14657" y="1200"/>
                  </a:lnTo>
                  <a:lnTo>
                    <a:pt x="13886" y="1200"/>
                  </a:lnTo>
                  <a:lnTo>
                    <a:pt x="13114" y="2400"/>
                  </a:lnTo>
                  <a:lnTo>
                    <a:pt x="12343" y="2400"/>
                  </a:lnTo>
                  <a:lnTo>
                    <a:pt x="12343" y="3600"/>
                  </a:lnTo>
                  <a:lnTo>
                    <a:pt x="11571" y="3600"/>
                  </a:lnTo>
                  <a:lnTo>
                    <a:pt x="10800" y="4800"/>
                  </a:lnTo>
                  <a:lnTo>
                    <a:pt x="10029" y="4800"/>
                  </a:lnTo>
                  <a:lnTo>
                    <a:pt x="9257" y="6000"/>
                  </a:lnTo>
                  <a:lnTo>
                    <a:pt x="8486" y="6000"/>
                  </a:lnTo>
                  <a:lnTo>
                    <a:pt x="7714" y="7200"/>
                  </a:lnTo>
                  <a:lnTo>
                    <a:pt x="6943" y="8400"/>
                  </a:lnTo>
                  <a:lnTo>
                    <a:pt x="5400" y="10800"/>
                  </a:lnTo>
                  <a:lnTo>
                    <a:pt x="3857" y="12000"/>
                  </a:lnTo>
                  <a:lnTo>
                    <a:pt x="3086" y="13200"/>
                  </a:lnTo>
                  <a:lnTo>
                    <a:pt x="1543" y="15600"/>
                  </a:lnTo>
                  <a:lnTo>
                    <a:pt x="0" y="16800"/>
                  </a:lnTo>
                  <a:lnTo>
                    <a:pt x="0" y="16800"/>
                  </a:lnTo>
                  <a:lnTo>
                    <a:pt x="2314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01" name="Shape 1501"/>
            <p:cNvSpPr/>
            <p:nvPr/>
          </p:nvSpPr>
          <p:spPr>
            <a:xfrm>
              <a:off x="501650" y="1201737"/>
              <a:ext cx="44450" cy="285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0400"/>
                  </a:moveTo>
                  <a:lnTo>
                    <a:pt x="0" y="20400"/>
                  </a:lnTo>
                  <a:lnTo>
                    <a:pt x="0" y="20400"/>
                  </a:lnTo>
                  <a:lnTo>
                    <a:pt x="771" y="20400"/>
                  </a:lnTo>
                  <a:lnTo>
                    <a:pt x="771" y="21600"/>
                  </a:lnTo>
                  <a:lnTo>
                    <a:pt x="1543" y="21600"/>
                  </a:lnTo>
                  <a:lnTo>
                    <a:pt x="1543" y="21600"/>
                  </a:lnTo>
                  <a:lnTo>
                    <a:pt x="2314" y="21600"/>
                  </a:lnTo>
                  <a:lnTo>
                    <a:pt x="2314" y="21600"/>
                  </a:lnTo>
                  <a:lnTo>
                    <a:pt x="3086" y="21600"/>
                  </a:lnTo>
                  <a:lnTo>
                    <a:pt x="3857" y="21600"/>
                  </a:lnTo>
                  <a:lnTo>
                    <a:pt x="3857" y="21600"/>
                  </a:lnTo>
                  <a:lnTo>
                    <a:pt x="4629" y="21600"/>
                  </a:lnTo>
                  <a:lnTo>
                    <a:pt x="5400" y="21600"/>
                  </a:lnTo>
                  <a:lnTo>
                    <a:pt x="6171" y="20400"/>
                  </a:lnTo>
                  <a:lnTo>
                    <a:pt x="6943" y="20400"/>
                  </a:lnTo>
                  <a:lnTo>
                    <a:pt x="7714" y="20400"/>
                  </a:lnTo>
                  <a:lnTo>
                    <a:pt x="8486" y="19200"/>
                  </a:lnTo>
                  <a:lnTo>
                    <a:pt x="8486" y="19200"/>
                  </a:lnTo>
                  <a:lnTo>
                    <a:pt x="9257" y="19200"/>
                  </a:lnTo>
                  <a:lnTo>
                    <a:pt x="10029" y="18000"/>
                  </a:lnTo>
                  <a:lnTo>
                    <a:pt x="10800" y="18000"/>
                  </a:lnTo>
                  <a:lnTo>
                    <a:pt x="11571" y="16800"/>
                  </a:lnTo>
                  <a:lnTo>
                    <a:pt x="12343" y="15600"/>
                  </a:lnTo>
                  <a:lnTo>
                    <a:pt x="13114" y="15600"/>
                  </a:lnTo>
                  <a:lnTo>
                    <a:pt x="13114" y="14400"/>
                  </a:lnTo>
                  <a:lnTo>
                    <a:pt x="14657" y="13200"/>
                  </a:lnTo>
                  <a:lnTo>
                    <a:pt x="16200" y="12000"/>
                  </a:lnTo>
                  <a:lnTo>
                    <a:pt x="16971" y="9600"/>
                  </a:lnTo>
                  <a:lnTo>
                    <a:pt x="18514" y="8400"/>
                  </a:lnTo>
                  <a:lnTo>
                    <a:pt x="20057" y="6000"/>
                  </a:lnTo>
                  <a:lnTo>
                    <a:pt x="21600" y="4800"/>
                  </a:lnTo>
                  <a:lnTo>
                    <a:pt x="19286" y="0"/>
                  </a:lnTo>
                  <a:lnTo>
                    <a:pt x="17743" y="2400"/>
                  </a:lnTo>
                  <a:lnTo>
                    <a:pt x="16200" y="3600"/>
                  </a:lnTo>
                  <a:lnTo>
                    <a:pt x="15429" y="6000"/>
                  </a:lnTo>
                  <a:lnTo>
                    <a:pt x="13886" y="7200"/>
                  </a:lnTo>
                  <a:lnTo>
                    <a:pt x="12343" y="8400"/>
                  </a:lnTo>
                  <a:lnTo>
                    <a:pt x="11571" y="10800"/>
                  </a:lnTo>
                  <a:lnTo>
                    <a:pt x="10800" y="10800"/>
                  </a:lnTo>
                  <a:lnTo>
                    <a:pt x="10029" y="12000"/>
                  </a:lnTo>
                  <a:lnTo>
                    <a:pt x="9257" y="12000"/>
                  </a:lnTo>
                  <a:lnTo>
                    <a:pt x="9257" y="13200"/>
                  </a:lnTo>
                  <a:lnTo>
                    <a:pt x="8486" y="13200"/>
                  </a:lnTo>
                  <a:lnTo>
                    <a:pt x="7714" y="14400"/>
                  </a:lnTo>
                  <a:lnTo>
                    <a:pt x="6943" y="14400"/>
                  </a:lnTo>
                  <a:lnTo>
                    <a:pt x="6943" y="14400"/>
                  </a:lnTo>
                  <a:lnTo>
                    <a:pt x="6171" y="15600"/>
                  </a:lnTo>
                  <a:lnTo>
                    <a:pt x="5400" y="15600"/>
                  </a:lnTo>
                  <a:lnTo>
                    <a:pt x="5400" y="15600"/>
                  </a:lnTo>
                  <a:lnTo>
                    <a:pt x="4629" y="15600"/>
                  </a:lnTo>
                  <a:lnTo>
                    <a:pt x="4629" y="15600"/>
                  </a:lnTo>
                  <a:lnTo>
                    <a:pt x="3857" y="15600"/>
                  </a:lnTo>
                  <a:lnTo>
                    <a:pt x="3086" y="16800"/>
                  </a:lnTo>
                  <a:lnTo>
                    <a:pt x="3086" y="16800"/>
                  </a:lnTo>
                  <a:lnTo>
                    <a:pt x="2314" y="16800"/>
                  </a:lnTo>
                  <a:lnTo>
                    <a:pt x="2314" y="15600"/>
                  </a:lnTo>
                  <a:lnTo>
                    <a:pt x="2314" y="15600"/>
                  </a:lnTo>
                  <a:lnTo>
                    <a:pt x="2314" y="15600"/>
                  </a:lnTo>
                  <a:lnTo>
                    <a:pt x="1543" y="15600"/>
                  </a:lnTo>
                  <a:lnTo>
                    <a:pt x="1543" y="15600"/>
                  </a:lnTo>
                  <a:lnTo>
                    <a:pt x="1543" y="15600"/>
                  </a:lnTo>
                  <a:lnTo>
                    <a:pt x="771" y="15600"/>
                  </a:lnTo>
                  <a:lnTo>
                    <a:pt x="771" y="15600"/>
                  </a:lnTo>
                  <a:lnTo>
                    <a:pt x="0" y="204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02" name="Shape 1502"/>
            <p:cNvSpPr/>
            <p:nvPr/>
          </p:nvSpPr>
          <p:spPr>
            <a:xfrm>
              <a:off x="481012" y="1182687"/>
              <a:ext cx="22226" cy="460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745"/>
                  </a:moveTo>
                  <a:lnTo>
                    <a:pt x="0" y="745"/>
                  </a:lnTo>
                  <a:lnTo>
                    <a:pt x="1543" y="2234"/>
                  </a:lnTo>
                  <a:lnTo>
                    <a:pt x="1543" y="3724"/>
                  </a:lnTo>
                  <a:lnTo>
                    <a:pt x="1543" y="5214"/>
                  </a:lnTo>
                  <a:lnTo>
                    <a:pt x="3086" y="6703"/>
                  </a:lnTo>
                  <a:lnTo>
                    <a:pt x="3086" y="8193"/>
                  </a:lnTo>
                  <a:lnTo>
                    <a:pt x="4629" y="9683"/>
                  </a:lnTo>
                  <a:lnTo>
                    <a:pt x="4629" y="10428"/>
                  </a:lnTo>
                  <a:lnTo>
                    <a:pt x="4629" y="11172"/>
                  </a:lnTo>
                  <a:lnTo>
                    <a:pt x="4629" y="11917"/>
                  </a:lnTo>
                  <a:lnTo>
                    <a:pt x="6171" y="12662"/>
                  </a:lnTo>
                  <a:lnTo>
                    <a:pt x="6171" y="13407"/>
                  </a:lnTo>
                  <a:lnTo>
                    <a:pt x="6171" y="14152"/>
                  </a:lnTo>
                  <a:lnTo>
                    <a:pt x="7714" y="14897"/>
                  </a:lnTo>
                  <a:lnTo>
                    <a:pt x="7714" y="15641"/>
                  </a:lnTo>
                  <a:lnTo>
                    <a:pt x="9257" y="16386"/>
                  </a:lnTo>
                  <a:lnTo>
                    <a:pt x="9257" y="17131"/>
                  </a:lnTo>
                  <a:lnTo>
                    <a:pt x="10800" y="17876"/>
                  </a:lnTo>
                  <a:lnTo>
                    <a:pt x="10800" y="17876"/>
                  </a:lnTo>
                  <a:lnTo>
                    <a:pt x="12343" y="18621"/>
                  </a:lnTo>
                  <a:lnTo>
                    <a:pt x="12343" y="19366"/>
                  </a:lnTo>
                  <a:lnTo>
                    <a:pt x="13886" y="19366"/>
                  </a:lnTo>
                  <a:lnTo>
                    <a:pt x="13886" y="20110"/>
                  </a:lnTo>
                  <a:lnTo>
                    <a:pt x="13886" y="20110"/>
                  </a:lnTo>
                  <a:lnTo>
                    <a:pt x="15429" y="20110"/>
                  </a:lnTo>
                  <a:lnTo>
                    <a:pt x="15429" y="20855"/>
                  </a:lnTo>
                  <a:lnTo>
                    <a:pt x="15429" y="20855"/>
                  </a:lnTo>
                  <a:lnTo>
                    <a:pt x="16971" y="20855"/>
                  </a:lnTo>
                  <a:lnTo>
                    <a:pt x="16971" y="20855"/>
                  </a:lnTo>
                  <a:lnTo>
                    <a:pt x="18514" y="21600"/>
                  </a:lnTo>
                  <a:lnTo>
                    <a:pt x="18514" y="21600"/>
                  </a:lnTo>
                  <a:lnTo>
                    <a:pt x="20057" y="21600"/>
                  </a:lnTo>
                  <a:lnTo>
                    <a:pt x="20057" y="21600"/>
                  </a:lnTo>
                  <a:lnTo>
                    <a:pt x="21600" y="18621"/>
                  </a:lnTo>
                  <a:lnTo>
                    <a:pt x="21600" y="18621"/>
                  </a:lnTo>
                  <a:lnTo>
                    <a:pt x="21600" y="18621"/>
                  </a:lnTo>
                  <a:lnTo>
                    <a:pt x="21600" y="18621"/>
                  </a:lnTo>
                  <a:lnTo>
                    <a:pt x="20057" y="18621"/>
                  </a:lnTo>
                  <a:lnTo>
                    <a:pt x="20057" y="17876"/>
                  </a:lnTo>
                  <a:lnTo>
                    <a:pt x="20057" y="17876"/>
                  </a:lnTo>
                  <a:lnTo>
                    <a:pt x="20057" y="17876"/>
                  </a:lnTo>
                  <a:lnTo>
                    <a:pt x="18514" y="17876"/>
                  </a:lnTo>
                  <a:lnTo>
                    <a:pt x="18514" y="17876"/>
                  </a:lnTo>
                  <a:lnTo>
                    <a:pt x="18514" y="17876"/>
                  </a:lnTo>
                  <a:lnTo>
                    <a:pt x="18514" y="17131"/>
                  </a:lnTo>
                  <a:lnTo>
                    <a:pt x="18514" y="17131"/>
                  </a:lnTo>
                  <a:lnTo>
                    <a:pt x="16971" y="17131"/>
                  </a:lnTo>
                  <a:lnTo>
                    <a:pt x="16971" y="16386"/>
                  </a:lnTo>
                  <a:lnTo>
                    <a:pt x="15429" y="15641"/>
                  </a:lnTo>
                  <a:lnTo>
                    <a:pt x="15429" y="15641"/>
                  </a:lnTo>
                  <a:lnTo>
                    <a:pt x="13886" y="14897"/>
                  </a:lnTo>
                  <a:lnTo>
                    <a:pt x="13886" y="14152"/>
                  </a:lnTo>
                  <a:lnTo>
                    <a:pt x="13886" y="13407"/>
                  </a:lnTo>
                  <a:lnTo>
                    <a:pt x="12343" y="13407"/>
                  </a:lnTo>
                  <a:lnTo>
                    <a:pt x="12343" y="12662"/>
                  </a:lnTo>
                  <a:lnTo>
                    <a:pt x="12343" y="11917"/>
                  </a:lnTo>
                  <a:lnTo>
                    <a:pt x="12343" y="11172"/>
                  </a:lnTo>
                  <a:lnTo>
                    <a:pt x="10800" y="10428"/>
                  </a:lnTo>
                  <a:lnTo>
                    <a:pt x="10800" y="9683"/>
                  </a:lnTo>
                  <a:lnTo>
                    <a:pt x="10800" y="8938"/>
                  </a:lnTo>
                  <a:lnTo>
                    <a:pt x="9257" y="7448"/>
                  </a:lnTo>
                  <a:lnTo>
                    <a:pt x="9257" y="5959"/>
                  </a:lnTo>
                  <a:lnTo>
                    <a:pt x="9257" y="4469"/>
                  </a:lnTo>
                  <a:lnTo>
                    <a:pt x="7714" y="2979"/>
                  </a:lnTo>
                  <a:lnTo>
                    <a:pt x="7714" y="1490"/>
                  </a:lnTo>
                  <a:lnTo>
                    <a:pt x="6171" y="0"/>
                  </a:lnTo>
                  <a:lnTo>
                    <a:pt x="6171" y="0"/>
                  </a:lnTo>
                  <a:lnTo>
                    <a:pt x="0" y="74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03" name="Shape 1503"/>
            <p:cNvSpPr/>
            <p:nvPr/>
          </p:nvSpPr>
          <p:spPr>
            <a:xfrm>
              <a:off x="466725" y="1138237"/>
              <a:ext cx="20638" cy="460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979"/>
                  </a:moveTo>
                  <a:lnTo>
                    <a:pt x="0" y="2979"/>
                  </a:lnTo>
                  <a:lnTo>
                    <a:pt x="0" y="2979"/>
                  </a:lnTo>
                  <a:lnTo>
                    <a:pt x="0" y="2979"/>
                  </a:lnTo>
                  <a:lnTo>
                    <a:pt x="1662" y="3724"/>
                  </a:lnTo>
                  <a:lnTo>
                    <a:pt x="1662" y="3724"/>
                  </a:lnTo>
                  <a:lnTo>
                    <a:pt x="1662" y="3724"/>
                  </a:lnTo>
                  <a:lnTo>
                    <a:pt x="1662" y="3724"/>
                  </a:lnTo>
                  <a:lnTo>
                    <a:pt x="3323" y="3724"/>
                  </a:lnTo>
                  <a:lnTo>
                    <a:pt x="3323" y="3724"/>
                  </a:lnTo>
                  <a:lnTo>
                    <a:pt x="3323" y="4469"/>
                  </a:lnTo>
                  <a:lnTo>
                    <a:pt x="3323" y="4469"/>
                  </a:lnTo>
                  <a:lnTo>
                    <a:pt x="4985" y="4469"/>
                  </a:lnTo>
                  <a:lnTo>
                    <a:pt x="4985" y="4469"/>
                  </a:lnTo>
                  <a:lnTo>
                    <a:pt x="4985" y="5214"/>
                  </a:lnTo>
                  <a:lnTo>
                    <a:pt x="6646" y="5214"/>
                  </a:lnTo>
                  <a:lnTo>
                    <a:pt x="6646" y="5959"/>
                  </a:lnTo>
                  <a:lnTo>
                    <a:pt x="6646" y="6703"/>
                  </a:lnTo>
                  <a:lnTo>
                    <a:pt x="8308" y="6703"/>
                  </a:lnTo>
                  <a:lnTo>
                    <a:pt x="8308" y="7448"/>
                  </a:lnTo>
                  <a:lnTo>
                    <a:pt x="8308" y="8193"/>
                  </a:lnTo>
                  <a:lnTo>
                    <a:pt x="9969" y="8193"/>
                  </a:lnTo>
                  <a:lnTo>
                    <a:pt x="9969" y="8938"/>
                  </a:lnTo>
                  <a:lnTo>
                    <a:pt x="9969" y="9683"/>
                  </a:lnTo>
                  <a:lnTo>
                    <a:pt x="9969" y="10428"/>
                  </a:lnTo>
                  <a:lnTo>
                    <a:pt x="11631" y="11172"/>
                  </a:lnTo>
                  <a:lnTo>
                    <a:pt x="11631" y="11917"/>
                  </a:lnTo>
                  <a:lnTo>
                    <a:pt x="11631" y="12662"/>
                  </a:lnTo>
                  <a:lnTo>
                    <a:pt x="13292" y="14152"/>
                  </a:lnTo>
                  <a:lnTo>
                    <a:pt x="13292" y="15641"/>
                  </a:lnTo>
                  <a:lnTo>
                    <a:pt x="13292" y="17131"/>
                  </a:lnTo>
                  <a:lnTo>
                    <a:pt x="14954" y="18621"/>
                  </a:lnTo>
                  <a:lnTo>
                    <a:pt x="14954" y="20110"/>
                  </a:lnTo>
                  <a:lnTo>
                    <a:pt x="14954" y="21600"/>
                  </a:lnTo>
                  <a:lnTo>
                    <a:pt x="21600" y="20855"/>
                  </a:lnTo>
                  <a:lnTo>
                    <a:pt x="21600" y="19366"/>
                  </a:lnTo>
                  <a:lnTo>
                    <a:pt x="21600" y="17876"/>
                  </a:lnTo>
                  <a:lnTo>
                    <a:pt x="21600" y="16386"/>
                  </a:lnTo>
                  <a:lnTo>
                    <a:pt x="19938" y="14897"/>
                  </a:lnTo>
                  <a:lnTo>
                    <a:pt x="19938" y="13407"/>
                  </a:lnTo>
                  <a:lnTo>
                    <a:pt x="18277" y="11917"/>
                  </a:lnTo>
                  <a:lnTo>
                    <a:pt x="18277" y="11172"/>
                  </a:lnTo>
                  <a:lnTo>
                    <a:pt x="18277" y="10428"/>
                  </a:lnTo>
                  <a:lnTo>
                    <a:pt x="18277" y="9683"/>
                  </a:lnTo>
                  <a:lnTo>
                    <a:pt x="16615" y="8938"/>
                  </a:lnTo>
                  <a:lnTo>
                    <a:pt x="16615" y="8193"/>
                  </a:lnTo>
                  <a:lnTo>
                    <a:pt x="16615" y="7448"/>
                  </a:lnTo>
                  <a:lnTo>
                    <a:pt x="14954" y="6703"/>
                  </a:lnTo>
                  <a:lnTo>
                    <a:pt x="14954" y="5959"/>
                  </a:lnTo>
                  <a:lnTo>
                    <a:pt x="14954" y="5214"/>
                  </a:lnTo>
                  <a:lnTo>
                    <a:pt x="13292" y="5214"/>
                  </a:lnTo>
                  <a:lnTo>
                    <a:pt x="13292" y="4469"/>
                  </a:lnTo>
                  <a:lnTo>
                    <a:pt x="11631" y="3724"/>
                  </a:lnTo>
                  <a:lnTo>
                    <a:pt x="11631" y="2979"/>
                  </a:lnTo>
                  <a:lnTo>
                    <a:pt x="9969" y="2234"/>
                  </a:lnTo>
                  <a:lnTo>
                    <a:pt x="9969" y="2234"/>
                  </a:lnTo>
                  <a:lnTo>
                    <a:pt x="8308" y="2234"/>
                  </a:lnTo>
                  <a:lnTo>
                    <a:pt x="8308" y="1490"/>
                  </a:lnTo>
                  <a:lnTo>
                    <a:pt x="8308" y="1490"/>
                  </a:lnTo>
                  <a:lnTo>
                    <a:pt x="6646" y="1490"/>
                  </a:lnTo>
                  <a:lnTo>
                    <a:pt x="6646" y="1490"/>
                  </a:lnTo>
                  <a:lnTo>
                    <a:pt x="6646" y="745"/>
                  </a:lnTo>
                  <a:lnTo>
                    <a:pt x="4985" y="745"/>
                  </a:lnTo>
                  <a:lnTo>
                    <a:pt x="4985" y="745"/>
                  </a:lnTo>
                  <a:lnTo>
                    <a:pt x="3323" y="745"/>
                  </a:lnTo>
                  <a:lnTo>
                    <a:pt x="3323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0" y="29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04" name="Shape 1504"/>
            <p:cNvSpPr/>
            <p:nvPr/>
          </p:nvSpPr>
          <p:spPr>
            <a:xfrm>
              <a:off x="425450" y="1138237"/>
              <a:ext cx="42863" cy="269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00" y="21600"/>
                  </a:moveTo>
                  <a:lnTo>
                    <a:pt x="1600" y="21600"/>
                  </a:lnTo>
                  <a:lnTo>
                    <a:pt x="3200" y="20329"/>
                  </a:lnTo>
                  <a:lnTo>
                    <a:pt x="4000" y="17788"/>
                  </a:lnTo>
                  <a:lnTo>
                    <a:pt x="5600" y="16518"/>
                  </a:lnTo>
                  <a:lnTo>
                    <a:pt x="6400" y="15247"/>
                  </a:lnTo>
                  <a:lnTo>
                    <a:pt x="8000" y="13976"/>
                  </a:lnTo>
                  <a:lnTo>
                    <a:pt x="8800" y="11435"/>
                  </a:lnTo>
                  <a:lnTo>
                    <a:pt x="9600" y="11435"/>
                  </a:lnTo>
                  <a:lnTo>
                    <a:pt x="10400" y="10165"/>
                  </a:lnTo>
                  <a:lnTo>
                    <a:pt x="11200" y="10165"/>
                  </a:lnTo>
                  <a:lnTo>
                    <a:pt x="12000" y="8894"/>
                  </a:lnTo>
                  <a:lnTo>
                    <a:pt x="12800" y="8894"/>
                  </a:lnTo>
                  <a:lnTo>
                    <a:pt x="12800" y="7624"/>
                  </a:lnTo>
                  <a:lnTo>
                    <a:pt x="13600" y="7624"/>
                  </a:lnTo>
                  <a:lnTo>
                    <a:pt x="14400" y="6353"/>
                  </a:lnTo>
                  <a:lnTo>
                    <a:pt x="15200" y="6353"/>
                  </a:lnTo>
                  <a:lnTo>
                    <a:pt x="15200" y="6353"/>
                  </a:lnTo>
                  <a:lnTo>
                    <a:pt x="16000" y="5082"/>
                  </a:lnTo>
                  <a:lnTo>
                    <a:pt x="16800" y="5082"/>
                  </a:lnTo>
                  <a:lnTo>
                    <a:pt x="17600" y="5082"/>
                  </a:lnTo>
                  <a:lnTo>
                    <a:pt x="17600" y="5082"/>
                  </a:lnTo>
                  <a:lnTo>
                    <a:pt x="18400" y="5082"/>
                  </a:lnTo>
                  <a:lnTo>
                    <a:pt x="18400" y="5082"/>
                  </a:lnTo>
                  <a:lnTo>
                    <a:pt x="18400" y="5082"/>
                  </a:lnTo>
                  <a:lnTo>
                    <a:pt x="19200" y="5082"/>
                  </a:lnTo>
                  <a:lnTo>
                    <a:pt x="19200" y="5082"/>
                  </a:lnTo>
                  <a:lnTo>
                    <a:pt x="19200" y="5082"/>
                  </a:lnTo>
                  <a:lnTo>
                    <a:pt x="19200" y="5082"/>
                  </a:lnTo>
                  <a:lnTo>
                    <a:pt x="20000" y="5082"/>
                  </a:lnTo>
                  <a:lnTo>
                    <a:pt x="20000" y="5082"/>
                  </a:lnTo>
                  <a:lnTo>
                    <a:pt x="20000" y="5082"/>
                  </a:lnTo>
                  <a:lnTo>
                    <a:pt x="20800" y="5082"/>
                  </a:lnTo>
                  <a:lnTo>
                    <a:pt x="20800" y="5082"/>
                  </a:lnTo>
                  <a:lnTo>
                    <a:pt x="21600" y="0"/>
                  </a:lnTo>
                  <a:lnTo>
                    <a:pt x="21600" y="0"/>
                  </a:lnTo>
                  <a:lnTo>
                    <a:pt x="20800" y="0"/>
                  </a:lnTo>
                  <a:lnTo>
                    <a:pt x="20800" y="0"/>
                  </a:lnTo>
                  <a:lnTo>
                    <a:pt x="20000" y="0"/>
                  </a:lnTo>
                  <a:lnTo>
                    <a:pt x="20000" y="0"/>
                  </a:lnTo>
                  <a:lnTo>
                    <a:pt x="20000" y="0"/>
                  </a:lnTo>
                  <a:lnTo>
                    <a:pt x="19200" y="0"/>
                  </a:lnTo>
                  <a:lnTo>
                    <a:pt x="19200" y="0"/>
                  </a:lnTo>
                  <a:lnTo>
                    <a:pt x="18400" y="0"/>
                  </a:lnTo>
                  <a:lnTo>
                    <a:pt x="18400" y="0"/>
                  </a:lnTo>
                  <a:lnTo>
                    <a:pt x="17600" y="0"/>
                  </a:lnTo>
                  <a:lnTo>
                    <a:pt x="17600" y="0"/>
                  </a:lnTo>
                  <a:lnTo>
                    <a:pt x="16800" y="0"/>
                  </a:lnTo>
                  <a:lnTo>
                    <a:pt x="16000" y="0"/>
                  </a:lnTo>
                  <a:lnTo>
                    <a:pt x="15200" y="0"/>
                  </a:lnTo>
                  <a:lnTo>
                    <a:pt x="14400" y="1271"/>
                  </a:lnTo>
                  <a:lnTo>
                    <a:pt x="13600" y="1271"/>
                  </a:lnTo>
                  <a:lnTo>
                    <a:pt x="12800" y="2541"/>
                  </a:lnTo>
                  <a:lnTo>
                    <a:pt x="12000" y="2541"/>
                  </a:lnTo>
                  <a:lnTo>
                    <a:pt x="11200" y="2541"/>
                  </a:lnTo>
                  <a:lnTo>
                    <a:pt x="10400" y="3812"/>
                  </a:lnTo>
                  <a:lnTo>
                    <a:pt x="9600" y="3812"/>
                  </a:lnTo>
                  <a:lnTo>
                    <a:pt x="9600" y="5082"/>
                  </a:lnTo>
                  <a:lnTo>
                    <a:pt x="8800" y="6353"/>
                  </a:lnTo>
                  <a:lnTo>
                    <a:pt x="8000" y="6353"/>
                  </a:lnTo>
                  <a:lnTo>
                    <a:pt x="7200" y="7624"/>
                  </a:lnTo>
                  <a:lnTo>
                    <a:pt x="5600" y="8894"/>
                  </a:lnTo>
                  <a:lnTo>
                    <a:pt x="4800" y="11435"/>
                  </a:lnTo>
                  <a:lnTo>
                    <a:pt x="3200" y="12706"/>
                  </a:lnTo>
                  <a:lnTo>
                    <a:pt x="1600" y="13976"/>
                  </a:lnTo>
                  <a:lnTo>
                    <a:pt x="800" y="16518"/>
                  </a:lnTo>
                  <a:lnTo>
                    <a:pt x="0" y="17788"/>
                  </a:lnTo>
                  <a:lnTo>
                    <a:pt x="0" y="17788"/>
                  </a:lnTo>
                  <a:lnTo>
                    <a:pt x="16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05" name="Shape 1505"/>
            <p:cNvSpPr/>
            <p:nvPr/>
          </p:nvSpPr>
          <p:spPr>
            <a:xfrm>
              <a:off x="390525" y="1160462"/>
              <a:ext cx="38100" cy="285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21600"/>
                  </a:lnTo>
                  <a:lnTo>
                    <a:pt x="0" y="21600"/>
                  </a:lnTo>
                  <a:lnTo>
                    <a:pt x="0" y="21600"/>
                  </a:lnTo>
                  <a:lnTo>
                    <a:pt x="900" y="21600"/>
                  </a:lnTo>
                  <a:lnTo>
                    <a:pt x="900" y="21600"/>
                  </a:lnTo>
                  <a:lnTo>
                    <a:pt x="1800" y="21600"/>
                  </a:lnTo>
                  <a:lnTo>
                    <a:pt x="1800" y="21600"/>
                  </a:lnTo>
                  <a:lnTo>
                    <a:pt x="2700" y="21600"/>
                  </a:lnTo>
                  <a:lnTo>
                    <a:pt x="2700" y="21600"/>
                  </a:lnTo>
                  <a:lnTo>
                    <a:pt x="3600" y="21600"/>
                  </a:lnTo>
                  <a:lnTo>
                    <a:pt x="3600" y="21600"/>
                  </a:lnTo>
                  <a:lnTo>
                    <a:pt x="4500" y="21600"/>
                  </a:lnTo>
                  <a:lnTo>
                    <a:pt x="4500" y="21600"/>
                  </a:lnTo>
                  <a:lnTo>
                    <a:pt x="5400" y="21600"/>
                  </a:lnTo>
                  <a:lnTo>
                    <a:pt x="6300" y="20400"/>
                  </a:lnTo>
                  <a:lnTo>
                    <a:pt x="7200" y="20400"/>
                  </a:lnTo>
                  <a:lnTo>
                    <a:pt x="7200" y="20400"/>
                  </a:lnTo>
                  <a:lnTo>
                    <a:pt x="8100" y="19200"/>
                  </a:lnTo>
                  <a:lnTo>
                    <a:pt x="9000" y="19200"/>
                  </a:lnTo>
                  <a:lnTo>
                    <a:pt x="9900" y="18000"/>
                  </a:lnTo>
                  <a:lnTo>
                    <a:pt x="9900" y="18000"/>
                  </a:lnTo>
                  <a:lnTo>
                    <a:pt x="10800" y="16800"/>
                  </a:lnTo>
                  <a:lnTo>
                    <a:pt x="11700" y="15600"/>
                  </a:lnTo>
                  <a:lnTo>
                    <a:pt x="12600" y="15600"/>
                  </a:lnTo>
                  <a:lnTo>
                    <a:pt x="13500" y="14400"/>
                  </a:lnTo>
                  <a:lnTo>
                    <a:pt x="13500" y="14400"/>
                  </a:lnTo>
                  <a:lnTo>
                    <a:pt x="14400" y="13200"/>
                  </a:lnTo>
                  <a:lnTo>
                    <a:pt x="15300" y="10800"/>
                  </a:lnTo>
                  <a:lnTo>
                    <a:pt x="17100" y="9600"/>
                  </a:lnTo>
                  <a:lnTo>
                    <a:pt x="18000" y="8400"/>
                  </a:lnTo>
                  <a:lnTo>
                    <a:pt x="19800" y="6000"/>
                  </a:lnTo>
                  <a:lnTo>
                    <a:pt x="20700" y="4800"/>
                  </a:lnTo>
                  <a:lnTo>
                    <a:pt x="21600" y="3600"/>
                  </a:lnTo>
                  <a:lnTo>
                    <a:pt x="19800" y="0"/>
                  </a:lnTo>
                  <a:lnTo>
                    <a:pt x="18000" y="1200"/>
                  </a:lnTo>
                  <a:lnTo>
                    <a:pt x="17100" y="2400"/>
                  </a:lnTo>
                  <a:lnTo>
                    <a:pt x="15300" y="4800"/>
                  </a:lnTo>
                  <a:lnTo>
                    <a:pt x="14400" y="6000"/>
                  </a:lnTo>
                  <a:lnTo>
                    <a:pt x="13500" y="7200"/>
                  </a:lnTo>
                  <a:lnTo>
                    <a:pt x="11700" y="9600"/>
                  </a:lnTo>
                  <a:lnTo>
                    <a:pt x="10800" y="9600"/>
                  </a:lnTo>
                  <a:lnTo>
                    <a:pt x="10800" y="10800"/>
                  </a:lnTo>
                  <a:lnTo>
                    <a:pt x="9900" y="10800"/>
                  </a:lnTo>
                  <a:lnTo>
                    <a:pt x="9000" y="12000"/>
                  </a:lnTo>
                  <a:lnTo>
                    <a:pt x="9000" y="13200"/>
                  </a:lnTo>
                  <a:lnTo>
                    <a:pt x="8100" y="13200"/>
                  </a:lnTo>
                  <a:lnTo>
                    <a:pt x="7200" y="14400"/>
                  </a:lnTo>
                  <a:lnTo>
                    <a:pt x="7200" y="14400"/>
                  </a:lnTo>
                  <a:lnTo>
                    <a:pt x="6300" y="14400"/>
                  </a:lnTo>
                  <a:lnTo>
                    <a:pt x="5400" y="15600"/>
                  </a:lnTo>
                  <a:lnTo>
                    <a:pt x="5400" y="15600"/>
                  </a:lnTo>
                  <a:lnTo>
                    <a:pt x="4500" y="15600"/>
                  </a:lnTo>
                  <a:lnTo>
                    <a:pt x="4500" y="16800"/>
                  </a:lnTo>
                  <a:lnTo>
                    <a:pt x="3600" y="16800"/>
                  </a:lnTo>
                  <a:lnTo>
                    <a:pt x="3600" y="16800"/>
                  </a:lnTo>
                  <a:lnTo>
                    <a:pt x="3600" y="16800"/>
                  </a:lnTo>
                  <a:lnTo>
                    <a:pt x="2700" y="16800"/>
                  </a:lnTo>
                  <a:lnTo>
                    <a:pt x="2700" y="16800"/>
                  </a:lnTo>
                  <a:lnTo>
                    <a:pt x="2700" y="16800"/>
                  </a:lnTo>
                  <a:lnTo>
                    <a:pt x="2700" y="16800"/>
                  </a:lnTo>
                  <a:lnTo>
                    <a:pt x="1800" y="16800"/>
                  </a:lnTo>
                  <a:lnTo>
                    <a:pt x="1800" y="16800"/>
                  </a:lnTo>
                  <a:lnTo>
                    <a:pt x="1800" y="16800"/>
                  </a:lnTo>
                  <a:lnTo>
                    <a:pt x="1800" y="16800"/>
                  </a:lnTo>
                  <a:lnTo>
                    <a:pt x="900" y="16800"/>
                  </a:lnTo>
                  <a:lnTo>
                    <a:pt x="900" y="16800"/>
                  </a:lnTo>
                  <a:lnTo>
                    <a:pt x="900" y="16800"/>
                  </a:lnTo>
                  <a:lnTo>
                    <a:pt x="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06" name="Shape 1506"/>
            <p:cNvSpPr/>
            <p:nvPr/>
          </p:nvSpPr>
          <p:spPr>
            <a:xfrm>
              <a:off x="369887" y="1143000"/>
              <a:ext cx="22226" cy="460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0" y="0"/>
                  </a:lnTo>
                  <a:lnTo>
                    <a:pt x="1543" y="2234"/>
                  </a:lnTo>
                  <a:lnTo>
                    <a:pt x="1543" y="2979"/>
                  </a:lnTo>
                  <a:lnTo>
                    <a:pt x="1543" y="4469"/>
                  </a:lnTo>
                  <a:lnTo>
                    <a:pt x="3086" y="5959"/>
                  </a:lnTo>
                  <a:lnTo>
                    <a:pt x="3086" y="8193"/>
                  </a:lnTo>
                  <a:lnTo>
                    <a:pt x="4629" y="9683"/>
                  </a:lnTo>
                  <a:lnTo>
                    <a:pt x="4629" y="10428"/>
                  </a:lnTo>
                  <a:lnTo>
                    <a:pt x="4629" y="11172"/>
                  </a:lnTo>
                  <a:lnTo>
                    <a:pt x="4629" y="11917"/>
                  </a:lnTo>
                  <a:lnTo>
                    <a:pt x="6171" y="12662"/>
                  </a:lnTo>
                  <a:lnTo>
                    <a:pt x="6171" y="13407"/>
                  </a:lnTo>
                  <a:lnTo>
                    <a:pt x="6171" y="14152"/>
                  </a:lnTo>
                  <a:lnTo>
                    <a:pt x="7714" y="14897"/>
                  </a:lnTo>
                  <a:lnTo>
                    <a:pt x="7714" y="14897"/>
                  </a:lnTo>
                  <a:lnTo>
                    <a:pt x="9257" y="16386"/>
                  </a:lnTo>
                  <a:lnTo>
                    <a:pt x="9257" y="16386"/>
                  </a:lnTo>
                  <a:lnTo>
                    <a:pt x="9257" y="17131"/>
                  </a:lnTo>
                  <a:lnTo>
                    <a:pt x="10800" y="17876"/>
                  </a:lnTo>
                  <a:lnTo>
                    <a:pt x="10800" y="18621"/>
                  </a:lnTo>
                  <a:lnTo>
                    <a:pt x="12343" y="18621"/>
                  </a:lnTo>
                  <a:lnTo>
                    <a:pt x="12343" y="19366"/>
                  </a:lnTo>
                  <a:lnTo>
                    <a:pt x="13886" y="19366"/>
                  </a:lnTo>
                  <a:lnTo>
                    <a:pt x="13886" y="19366"/>
                  </a:lnTo>
                  <a:lnTo>
                    <a:pt x="13886" y="20110"/>
                  </a:lnTo>
                  <a:lnTo>
                    <a:pt x="15429" y="20110"/>
                  </a:lnTo>
                  <a:lnTo>
                    <a:pt x="15429" y="20110"/>
                  </a:lnTo>
                  <a:lnTo>
                    <a:pt x="16971" y="20855"/>
                  </a:lnTo>
                  <a:lnTo>
                    <a:pt x="16971" y="20855"/>
                  </a:lnTo>
                  <a:lnTo>
                    <a:pt x="16971" y="20855"/>
                  </a:lnTo>
                  <a:lnTo>
                    <a:pt x="18514" y="20855"/>
                  </a:lnTo>
                  <a:lnTo>
                    <a:pt x="18514" y="20855"/>
                  </a:lnTo>
                  <a:lnTo>
                    <a:pt x="20057" y="21600"/>
                  </a:lnTo>
                  <a:lnTo>
                    <a:pt x="21600" y="18621"/>
                  </a:lnTo>
                  <a:lnTo>
                    <a:pt x="21600" y="17876"/>
                  </a:lnTo>
                  <a:lnTo>
                    <a:pt x="20057" y="17876"/>
                  </a:lnTo>
                  <a:lnTo>
                    <a:pt x="20057" y="17876"/>
                  </a:lnTo>
                  <a:lnTo>
                    <a:pt x="20057" y="17876"/>
                  </a:lnTo>
                  <a:lnTo>
                    <a:pt x="20057" y="17876"/>
                  </a:lnTo>
                  <a:lnTo>
                    <a:pt x="20057" y="17876"/>
                  </a:lnTo>
                  <a:lnTo>
                    <a:pt x="18514" y="17876"/>
                  </a:lnTo>
                  <a:lnTo>
                    <a:pt x="18514" y="17131"/>
                  </a:lnTo>
                  <a:lnTo>
                    <a:pt x="18514" y="17131"/>
                  </a:lnTo>
                  <a:lnTo>
                    <a:pt x="18514" y="17131"/>
                  </a:lnTo>
                  <a:lnTo>
                    <a:pt x="18514" y="17131"/>
                  </a:lnTo>
                  <a:lnTo>
                    <a:pt x="16971" y="17131"/>
                  </a:lnTo>
                  <a:lnTo>
                    <a:pt x="16971" y="16386"/>
                  </a:lnTo>
                  <a:lnTo>
                    <a:pt x="16971" y="16386"/>
                  </a:lnTo>
                  <a:lnTo>
                    <a:pt x="15429" y="15641"/>
                  </a:lnTo>
                  <a:lnTo>
                    <a:pt x="15429" y="14897"/>
                  </a:lnTo>
                  <a:lnTo>
                    <a:pt x="13886" y="14152"/>
                  </a:lnTo>
                  <a:lnTo>
                    <a:pt x="13886" y="14152"/>
                  </a:lnTo>
                  <a:lnTo>
                    <a:pt x="13886" y="13407"/>
                  </a:lnTo>
                  <a:lnTo>
                    <a:pt x="12343" y="12662"/>
                  </a:lnTo>
                  <a:lnTo>
                    <a:pt x="12343" y="11917"/>
                  </a:lnTo>
                  <a:lnTo>
                    <a:pt x="12343" y="11917"/>
                  </a:lnTo>
                  <a:lnTo>
                    <a:pt x="10800" y="11172"/>
                  </a:lnTo>
                  <a:lnTo>
                    <a:pt x="10800" y="10428"/>
                  </a:lnTo>
                  <a:lnTo>
                    <a:pt x="10800" y="9683"/>
                  </a:lnTo>
                  <a:lnTo>
                    <a:pt x="10800" y="8938"/>
                  </a:lnTo>
                  <a:lnTo>
                    <a:pt x="9257" y="7448"/>
                  </a:lnTo>
                  <a:lnTo>
                    <a:pt x="9257" y="5959"/>
                  </a:lnTo>
                  <a:lnTo>
                    <a:pt x="9257" y="4469"/>
                  </a:lnTo>
                  <a:lnTo>
                    <a:pt x="7714" y="2979"/>
                  </a:lnTo>
                  <a:lnTo>
                    <a:pt x="7714" y="1490"/>
                  </a:lnTo>
                  <a:lnTo>
                    <a:pt x="7714" y="0"/>
                  </a:lnTo>
                  <a:lnTo>
                    <a:pt x="771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07" name="Shape 1507"/>
            <p:cNvSpPr/>
            <p:nvPr/>
          </p:nvSpPr>
          <p:spPr>
            <a:xfrm>
              <a:off x="355600" y="1098550"/>
              <a:ext cx="22225" cy="444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3086"/>
                  </a:moveTo>
                  <a:lnTo>
                    <a:pt x="0" y="3086"/>
                  </a:lnTo>
                  <a:lnTo>
                    <a:pt x="0" y="3086"/>
                  </a:lnTo>
                  <a:lnTo>
                    <a:pt x="0" y="3086"/>
                  </a:lnTo>
                  <a:lnTo>
                    <a:pt x="1543" y="3086"/>
                  </a:lnTo>
                  <a:lnTo>
                    <a:pt x="1543" y="3086"/>
                  </a:lnTo>
                  <a:lnTo>
                    <a:pt x="1543" y="3086"/>
                  </a:lnTo>
                  <a:lnTo>
                    <a:pt x="1543" y="3857"/>
                  </a:lnTo>
                  <a:lnTo>
                    <a:pt x="3086" y="3857"/>
                  </a:lnTo>
                  <a:lnTo>
                    <a:pt x="3086" y="3857"/>
                  </a:lnTo>
                  <a:lnTo>
                    <a:pt x="3086" y="3857"/>
                  </a:lnTo>
                  <a:lnTo>
                    <a:pt x="3086" y="3857"/>
                  </a:lnTo>
                  <a:lnTo>
                    <a:pt x="4629" y="3857"/>
                  </a:lnTo>
                  <a:lnTo>
                    <a:pt x="4629" y="4629"/>
                  </a:lnTo>
                  <a:lnTo>
                    <a:pt x="4629" y="4629"/>
                  </a:lnTo>
                  <a:lnTo>
                    <a:pt x="6171" y="5400"/>
                  </a:lnTo>
                  <a:lnTo>
                    <a:pt x="6171" y="5400"/>
                  </a:lnTo>
                  <a:lnTo>
                    <a:pt x="6171" y="6171"/>
                  </a:lnTo>
                  <a:lnTo>
                    <a:pt x="7714" y="6943"/>
                  </a:lnTo>
                  <a:lnTo>
                    <a:pt x="7714" y="7714"/>
                  </a:lnTo>
                  <a:lnTo>
                    <a:pt x="7714" y="7714"/>
                  </a:lnTo>
                  <a:lnTo>
                    <a:pt x="9257" y="8486"/>
                  </a:lnTo>
                  <a:lnTo>
                    <a:pt x="9257" y="9257"/>
                  </a:lnTo>
                  <a:lnTo>
                    <a:pt x="9257" y="10029"/>
                  </a:lnTo>
                  <a:lnTo>
                    <a:pt x="10800" y="10800"/>
                  </a:lnTo>
                  <a:lnTo>
                    <a:pt x="10800" y="11571"/>
                  </a:lnTo>
                  <a:lnTo>
                    <a:pt x="10800" y="12343"/>
                  </a:lnTo>
                  <a:lnTo>
                    <a:pt x="10800" y="12343"/>
                  </a:lnTo>
                  <a:lnTo>
                    <a:pt x="12343" y="14657"/>
                  </a:lnTo>
                  <a:lnTo>
                    <a:pt x="12343" y="16200"/>
                  </a:lnTo>
                  <a:lnTo>
                    <a:pt x="12343" y="16971"/>
                  </a:lnTo>
                  <a:lnTo>
                    <a:pt x="13886" y="19286"/>
                  </a:lnTo>
                  <a:lnTo>
                    <a:pt x="13886" y="20829"/>
                  </a:lnTo>
                  <a:lnTo>
                    <a:pt x="13886" y="21600"/>
                  </a:lnTo>
                  <a:lnTo>
                    <a:pt x="21600" y="21600"/>
                  </a:lnTo>
                  <a:lnTo>
                    <a:pt x="20057" y="20057"/>
                  </a:lnTo>
                  <a:lnTo>
                    <a:pt x="20057" y="18514"/>
                  </a:lnTo>
                  <a:lnTo>
                    <a:pt x="20057" y="16971"/>
                  </a:lnTo>
                  <a:lnTo>
                    <a:pt x="18514" y="15429"/>
                  </a:lnTo>
                  <a:lnTo>
                    <a:pt x="18514" y="13886"/>
                  </a:lnTo>
                  <a:lnTo>
                    <a:pt x="18514" y="12343"/>
                  </a:lnTo>
                  <a:lnTo>
                    <a:pt x="16971" y="11571"/>
                  </a:lnTo>
                  <a:lnTo>
                    <a:pt x="16971" y="10800"/>
                  </a:lnTo>
                  <a:lnTo>
                    <a:pt x="16971" y="10029"/>
                  </a:lnTo>
                  <a:lnTo>
                    <a:pt x="15429" y="8486"/>
                  </a:lnTo>
                  <a:lnTo>
                    <a:pt x="15429" y="8486"/>
                  </a:lnTo>
                  <a:lnTo>
                    <a:pt x="15429" y="7714"/>
                  </a:lnTo>
                  <a:lnTo>
                    <a:pt x="13886" y="6943"/>
                  </a:lnTo>
                  <a:lnTo>
                    <a:pt x="13886" y="6171"/>
                  </a:lnTo>
                  <a:lnTo>
                    <a:pt x="13886" y="5400"/>
                  </a:lnTo>
                  <a:lnTo>
                    <a:pt x="12343" y="4629"/>
                  </a:lnTo>
                  <a:lnTo>
                    <a:pt x="12343" y="3857"/>
                  </a:lnTo>
                  <a:lnTo>
                    <a:pt x="10800" y="3086"/>
                  </a:lnTo>
                  <a:lnTo>
                    <a:pt x="10800" y="3086"/>
                  </a:lnTo>
                  <a:lnTo>
                    <a:pt x="9257" y="2314"/>
                  </a:lnTo>
                  <a:lnTo>
                    <a:pt x="9257" y="2314"/>
                  </a:lnTo>
                  <a:lnTo>
                    <a:pt x="7714" y="1543"/>
                  </a:lnTo>
                  <a:lnTo>
                    <a:pt x="7714" y="1543"/>
                  </a:lnTo>
                  <a:lnTo>
                    <a:pt x="7714" y="1543"/>
                  </a:lnTo>
                  <a:lnTo>
                    <a:pt x="6171" y="771"/>
                  </a:lnTo>
                  <a:lnTo>
                    <a:pt x="6171" y="771"/>
                  </a:lnTo>
                  <a:lnTo>
                    <a:pt x="4629" y="771"/>
                  </a:lnTo>
                  <a:lnTo>
                    <a:pt x="4629" y="771"/>
                  </a:lnTo>
                  <a:lnTo>
                    <a:pt x="4629" y="0"/>
                  </a:lnTo>
                  <a:lnTo>
                    <a:pt x="3086" y="0"/>
                  </a:lnTo>
                  <a:lnTo>
                    <a:pt x="3086" y="0"/>
                  </a:lnTo>
                  <a:lnTo>
                    <a:pt x="1543" y="0"/>
                  </a:lnTo>
                  <a:lnTo>
                    <a:pt x="1543" y="0"/>
                  </a:lnTo>
                  <a:lnTo>
                    <a:pt x="0" y="308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08" name="Shape 1508"/>
            <p:cNvSpPr/>
            <p:nvPr/>
          </p:nvSpPr>
          <p:spPr>
            <a:xfrm>
              <a:off x="314325" y="1096962"/>
              <a:ext cx="42863" cy="269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00" y="21600"/>
                  </a:moveTo>
                  <a:lnTo>
                    <a:pt x="1600" y="21600"/>
                  </a:lnTo>
                  <a:lnTo>
                    <a:pt x="3200" y="20329"/>
                  </a:lnTo>
                  <a:lnTo>
                    <a:pt x="4800" y="19059"/>
                  </a:lnTo>
                  <a:lnTo>
                    <a:pt x="6400" y="16518"/>
                  </a:lnTo>
                  <a:lnTo>
                    <a:pt x="7200" y="15247"/>
                  </a:lnTo>
                  <a:lnTo>
                    <a:pt x="8800" y="13976"/>
                  </a:lnTo>
                  <a:lnTo>
                    <a:pt x="10400" y="12706"/>
                  </a:lnTo>
                  <a:lnTo>
                    <a:pt x="11200" y="11435"/>
                  </a:lnTo>
                  <a:lnTo>
                    <a:pt x="11200" y="10165"/>
                  </a:lnTo>
                  <a:lnTo>
                    <a:pt x="12000" y="10165"/>
                  </a:lnTo>
                  <a:lnTo>
                    <a:pt x="12800" y="8894"/>
                  </a:lnTo>
                  <a:lnTo>
                    <a:pt x="13600" y="8894"/>
                  </a:lnTo>
                  <a:lnTo>
                    <a:pt x="13600" y="7624"/>
                  </a:lnTo>
                  <a:lnTo>
                    <a:pt x="14400" y="7624"/>
                  </a:lnTo>
                  <a:lnTo>
                    <a:pt x="15200" y="7624"/>
                  </a:lnTo>
                  <a:lnTo>
                    <a:pt x="15200" y="6353"/>
                  </a:lnTo>
                  <a:lnTo>
                    <a:pt x="16000" y="6353"/>
                  </a:lnTo>
                  <a:lnTo>
                    <a:pt x="16800" y="6353"/>
                  </a:lnTo>
                  <a:lnTo>
                    <a:pt x="16800" y="6353"/>
                  </a:lnTo>
                  <a:lnTo>
                    <a:pt x="17600" y="5082"/>
                  </a:lnTo>
                  <a:lnTo>
                    <a:pt x="18400" y="5082"/>
                  </a:lnTo>
                  <a:lnTo>
                    <a:pt x="18400" y="5082"/>
                  </a:lnTo>
                  <a:lnTo>
                    <a:pt x="18400" y="5082"/>
                  </a:lnTo>
                  <a:lnTo>
                    <a:pt x="18400" y="5082"/>
                  </a:lnTo>
                  <a:lnTo>
                    <a:pt x="19200" y="5082"/>
                  </a:lnTo>
                  <a:lnTo>
                    <a:pt x="19200" y="5082"/>
                  </a:lnTo>
                  <a:lnTo>
                    <a:pt x="19200" y="5082"/>
                  </a:lnTo>
                  <a:lnTo>
                    <a:pt x="19200" y="5082"/>
                  </a:lnTo>
                  <a:lnTo>
                    <a:pt x="20000" y="5082"/>
                  </a:lnTo>
                  <a:lnTo>
                    <a:pt x="20000" y="5082"/>
                  </a:lnTo>
                  <a:lnTo>
                    <a:pt x="20000" y="6353"/>
                  </a:lnTo>
                  <a:lnTo>
                    <a:pt x="20800" y="6353"/>
                  </a:lnTo>
                  <a:lnTo>
                    <a:pt x="20800" y="6353"/>
                  </a:lnTo>
                  <a:lnTo>
                    <a:pt x="21600" y="1271"/>
                  </a:lnTo>
                  <a:lnTo>
                    <a:pt x="21600" y="0"/>
                  </a:lnTo>
                  <a:lnTo>
                    <a:pt x="21600" y="0"/>
                  </a:lnTo>
                  <a:lnTo>
                    <a:pt x="20800" y="0"/>
                  </a:lnTo>
                  <a:lnTo>
                    <a:pt x="20800" y="0"/>
                  </a:lnTo>
                  <a:lnTo>
                    <a:pt x="20000" y="0"/>
                  </a:lnTo>
                  <a:lnTo>
                    <a:pt x="20000" y="0"/>
                  </a:lnTo>
                  <a:lnTo>
                    <a:pt x="19200" y="0"/>
                  </a:lnTo>
                  <a:lnTo>
                    <a:pt x="19200" y="0"/>
                  </a:lnTo>
                  <a:lnTo>
                    <a:pt x="18400" y="0"/>
                  </a:lnTo>
                  <a:lnTo>
                    <a:pt x="18400" y="0"/>
                  </a:lnTo>
                  <a:lnTo>
                    <a:pt x="17600" y="0"/>
                  </a:lnTo>
                  <a:lnTo>
                    <a:pt x="17600" y="0"/>
                  </a:lnTo>
                  <a:lnTo>
                    <a:pt x="16800" y="0"/>
                  </a:lnTo>
                  <a:lnTo>
                    <a:pt x="16000" y="0"/>
                  </a:lnTo>
                  <a:lnTo>
                    <a:pt x="15200" y="1271"/>
                  </a:lnTo>
                  <a:lnTo>
                    <a:pt x="14400" y="1271"/>
                  </a:lnTo>
                  <a:lnTo>
                    <a:pt x="14400" y="2541"/>
                  </a:lnTo>
                  <a:lnTo>
                    <a:pt x="13600" y="2541"/>
                  </a:lnTo>
                  <a:lnTo>
                    <a:pt x="12800" y="2541"/>
                  </a:lnTo>
                  <a:lnTo>
                    <a:pt x="12000" y="3812"/>
                  </a:lnTo>
                  <a:lnTo>
                    <a:pt x="11200" y="3812"/>
                  </a:lnTo>
                  <a:lnTo>
                    <a:pt x="11200" y="5082"/>
                  </a:lnTo>
                  <a:lnTo>
                    <a:pt x="10400" y="5082"/>
                  </a:lnTo>
                  <a:lnTo>
                    <a:pt x="9600" y="6353"/>
                  </a:lnTo>
                  <a:lnTo>
                    <a:pt x="8800" y="6353"/>
                  </a:lnTo>
                  <a:lnTo>
                    <a:pt x="8000" y="7624"/>
                  </a:lnTo>
                  <a:lnTo>
                    <a:pt x="7200" y="8894"/>
                  </a:lnTo>
                  <a:lnTo>
                    <a:pt x="5600" y="11435"/>
                  </a:lnTo>
                  <a:lnTo>
                    <a:pt x="4000" y="12706"/>
                  </a:lnTo>
                  <a:lnTo>
                    <a:pt x="2400" y="13976"/>
                  </a:lnTo>
                  <a:lnTo>
                    <a:pt x="1600" y="16518"/>
                  </a:lnTo>
                  <a:lnTo>
                    <a:pt x="0" y="17788"/>
                  </a:lnTo>
                  <a:lnTo>
                    <a:pt x="0" y="17788"/>
                  </a:lnTo>
                  <a:lnTo>
                    <a:pt x="16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09" name="Shape 1509"/>
            <p:cNvSpPr/>
            <p:nvPr/>
          </p:nvSpPr>
          <p:spPr>
            <a:xfrm>
              <a:off x="277812" y="1119187"/>
              <a:ext cx="39688" cy="17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9636"/>
                  </a:moveTo>
                  <a:lnTo>
                    <a:pt x="0" y="19636"/>
                  </a:lnTo>
                  <a:lnTo>
                    <a:pt x="864" y="19636"/>
                  </a:lnTo>
                  <a:lnTo>
                    <a:pt x="1728" y="19636"/>
                  </a:lnTo>
                  <a:lnTo>
                    <a:pt x="1728" y="19636"/>
                  </a:lnTo>
                  <a:lnTo>
                    <a:pt x="2592" y="21600"/>
                  </a:lnTo>
                  <a:lnTo>
                    <a:pt x="3456" y="21600"/>
                  </a:lnTo>
                  <a:lnTo>
                    <a:pt x="4320" y="21600"/>
                  </a:lnTo>
                  <a:lnTo>
                    <a:pt x="4320" y="21600"/>
                  </a:lnTo>
                  <a:lnTo>
                    <a:pt x="5184" y="21600"/>
                  </a:lnTo>
                  <a:lnTo>
                    <a:pt x="6048" y="21600"/>
                  </a:lnTo>
                  <a:lnTo>
                    <a:pt x="6912" y="21600"/>
                  </a:lnTo>
                  <a:lnTo>
                    <a:pt x="7776" y="21600"/>
                  </a:lnTo>
                  <a:lnTo>
                    <a:pt x="7776" y="21600"/>
                  </a:lnTo>
                  <a:lnTo>
                    <a:pt x="8640" y="21600"/>
                  </a:lnTo>
                  <a:lnTo>
                    <a:pt x="9504" y="21600"/>
                  </a:lnTo>
                  <a:lnTo>
                    <a:pt x="9504" y="21600"/>
                  </a:lnTo>
                  <a:lnTo>
                    <a:pt x="10368" y="19636"/>
                  </a:lnTo>
                  <a:lnTo>
                    <a:pt x="11232" y="19636"/>
                  </a:lnTo>
                  <a:lnTo>
                    <a:pt x="12096" y="19636"/>
                  </a:lnTo>
                  <a:lnTo>
                    <a:pt x="12096" y="19636"/>
                  </a:lnTo>
                  <a:lnTo>
                    <a:pt x="12960" y="17673"/>
                  </a:lnTo>
                  <a:lnTo>
                    <a:pt x="13824" y="17673"/>
                  </a:lnTo>
                  <a:lnTo>
                    <a:pt x="14688" y="17673"/>
                  </a:lnTo>
                  <a:lnTo>
                    <a:pt x="14688" y="15709"/>
                  </a:lnTo>
                  <a:lnTo>
                    <a:pt x="15552" y="15709"/>
                  </a:lnTo>
                  <a:lnTo>
                    <a:pt x="16416" y="13745"/>
                  </a:lnTo>
                  <a:lnTo>
                    <a:pt x="17280" y="13745"/>
                  </a:lnTo>
                  <a:lnTo>
                    <a:pt x="18144" y="13745"/>
                  </a:lnTo>
                  <a:lnTo>
                    <a:pt x="19008" y="11782"/>
                  </a:lnTo>
                  <a:lnTo>
                    <a:pt x="19872" y="9818"/>
                  </a:lnTo>
                  <a:lnTo>
                    <a:pt x="21600" y="5891"/>
                  </a:lnTo>
                  <a:lnTo>
                    <a:pt x="19872" y="0"/>
                  </a:lnTo>
                  <a:lnTo>
                    <a:pt x="18144" y="1964"/>
                  </a:lnTo>
                  <a:lnTo>
                    <a:pt x="16416" y="3927"/>
                  </a:lnTo>
                  <a:lnTo>
                    <a:pt x="16416" y="5891"/>
                  </a:lnTo>
                  <a:lnTo>
                    <a:pt x="15552" y="5891"/>
                  </a:lnTo>
                  <a:lnTo>
                    <a:pt x="14688" y="7855"/>
                  </a:lnTo>
                  <a:lnTo>
                    <a:pt x="13824" y="7855"/>
                  </a:lnTo>
                  <a:lnTo>
                    <a:pt x="12960" y="7855"/>
                  </a:lnTo>
                  <a:lnTo>
                    <a:pt x="12960" y="9818"/>
                  </a:lnTo>
                  <a:lnTo>
                    <a:pt x="12096" y="9818"/>
                  </a:lnTo>
                  <a:lnTo>
                    <a:pt x="12096" y="11782"/>
                  </a:lnTo>
                  <a:lnTo>
                    <a:pt x="11232" y="11782"/>
                  </a:lnTo>
                  <a:lnTo>
                    <a:pt x="10368" y="11782"/>
                  </a:lnTo>
                  <a:lnTo>
                    <a:pt x="10368" y="11782"/>
                  </a:lnTo>
                  <a:lnTo>
                    <a:pt x="9504" y="11782"/>
                  </a:lnTo>
                  <a:lnTo>
                    <a:pt x="8640" y="13745"/>
                  </a:lnTo>
                  <a:lnTo>
                    <a:pt x="8640" y="13745"/>
                  </a:lnTo>
                  <a:lnTo>
                    <a:pt x="7776" y="13745"/>
                  </a:lnTo>
                  <a:lnTo>
                    <a:pt x="7776" y="13745"/>
                  </a:lnTo>
                  <a:lnTo>
                    <a:pt x="6912" y="13745"/>
                  </a:lnTo>
                  <a:lnTo>
                    <a:pt x="6912" y="13745"/>
                  </a:lnTo>
                  <a:lnTo>
                    <a:pt x="6048" y="13745"/>
                  </a:lnTo>
                  <a:lnTo>
                    <a:pt x="6048" y="13745"/>
                  </a:lnTo>
                  <a:lnTo>
                    <a:pt x="5184" y="13745"/>
                  </a:lnTo>
                  <a:lnTo>
                    <a:pt x="4320" y="13745"/>
                  </a:lnTo>
                  <a:lnTo>
                    <a:pt x="4320" y="13745"/>
                  </a:lnTo>
                  <a:lnTo>
                    <a:pt x="3456" y="13745"/>
                  </a:lnTo>
                  <a:lnTo>
                    <a:pt x="3456" y="11782"/>
                  </a:lnTo>
                  <a:lnTo>
                    <a:pt x="2592" y="11782"/>
                  </a:lnTo>
                  <a:lnTo>
                    <a:pt x="1728" y="11782"/>
                  </a:lnTo>
                  <a:lnTo>
                    <a:pt x="1728" y="11782"/>
                  </a:lnTo>
                  <a:lnTo>
                    <a:pt x="1728" y="11782"/>
                  </a:lnTo>
                  <a:lnTo>
                    <a:pt x="0" y="1963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10" name="Shape 1510"/>
            <p:cNvSpPr/>
            <p:nvPr/>
          </p:nvSpPr>
          <p:spPr>
            <a:xfrm>
              <a:off x="254000" y="1100137"/>
              <a:ext cx="26988" cy="349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964"/>
                  </a:moveTo>
                  <a:lnTo>
                    <a:pt x="0" y="1964"/>
                  </a:lnTo>
                  <a:lnTo>
                    <a:pt x="1271" y="2945"/>
                  </a:lnTo>
                  <a:lnTo>
                    <a:pt x="1271" y="4909"/>
                  </a:lnTo>
                  <a:lnTo>
                    <a:pt x="2541" y="5891"/>
                  </a:lnTo>
                  <a:lnTo>
                    <a:pt x="3812" y="7855"/>
                  </a:lnTo>
                  <a:lnTo>
                    <a:pt x="5082" y="8836"/>
                  </a:lnTo>
                  <a:lnTo>
                    <a:pt x="5082" y="10800"/>
                  </a:lnTo>
                  <a:lnTo>
                    <a:pt x="6353" y="11782"/>
                  </a:lnTo>
                  <a:lnTo>
                    <a:pt x="7624" y="12764"/>
                  </a:lnTo>
                  <a:lnTo>
                    <a:pt x="7624" y="13745"/>
                  </a:lnTo>
                  <a:lnTo>
                    <a:pt x="8894" y="14727"/>
                  </a:lnTo>
                  <a:lnTo>
                    <a:pt x="8894" y="14727"/>
                  </a:lnTo>
                  <a:lnTo>
                    <a:pt x="8894" y="15709"/>
                  </a:lnTo>
                  <a:lnTo>
                    <a:pt x="10165" y="16691"/>
                  </a:lnTo>
                  <a:lnTo>
                    <a:pt x="11435" y="16691"/>
                  </a:lnTo>
                  <a:lnTo>
                    <a:pt x="11435" y="17673"/>
                  </a:lnTo>
                  <a:lnTo>
                    <a:pt x="12706" y="17673"/>
                  </a:lnTo>
                  <a:lnTo>
                    <a:pt x="12706" y="18655"/>
                  </a:lnTo>
                  <a:lnTo>
                    <a:pt x="13976" y="18655"/>
                  </a:lnTo>
                  <a:lnTo>
                    <a:pt x="13976" y="19636"/>
                  </a:lnTo>
                  <a:lnTo>
                    <a:pt x="15247" y="19636"/>
                  </a:lnTo>
                  <a:lnTo>
                    <a:pt x="16518" y="20618"/>
                  </a:lnTo>
                  <a:lnTo>
                    <a:pt x="17788" y="20618"/>
                  </a:lnTo>
                  <a:lnTo>
                    <a:pt x="17788" y="20618"/>
                  </a:lnTo>
                  <a:lnTo>
                    <a:pt x="19059" y="21600"/>
                  </a:lnTo>
                  <a:lnTo>
                    <a:pt x="21600" y="17673"/>
                  </a:lnTo>
                  <a:lnTo>
                    <a:pt x="20329" y="17673"/>
                  </a:lnTo>
                  <a:lnTo>
                    <a:pt x="19059" y="16691"/>
                  </a:lnTo>
                  <a:lnTo>
                    <a:pt x="19059" y="16691"/>
                  </a:lnTo>
                  <a:lnTo>
                    <a:pt x="17788" y="16691"/>
                  </a:lnTo>
                  <a:lnTo>
                    <a:pt x="17788" y="15709"/>
                  </a:lnTo>
                  <a:lnTo>
                    <a:pt x="16518" y="15709"/>
                  </a:lnTo>
                  <a:lnTo>
                    <a:pt x="16518" y="15709"/>
                  </a:lnTo>
                  <a:lnTo>
                    <a:pt x="15247" y="14727"/>
                  </a:lnTo>
                  <a:lnTo>
                    <a:pt x="15247" y="14727"/>
                  </a:lnTo>
                  <a:lnTo>
                    <a:pt x="15247" y="13745"/>
                  </a:lnTo>
                  <a:lnTo>
                    <a:pt x="13976" y="13745"/>
                  </a:lnTo>
                  <a:lnTo>
                    <a:pt x="13976" y="12764"/>
                  </a:lnTo>
                  <a:lnTo>
                    <a:pt x="12706" y="12764"/>
                  </a:lnTo>
                  <a:lnTo>
                    <a:pt x="12706" y="11782"/>
                  </a:lnTo>
                  <a:lnTo>
                    <a:pt x="12706" y="11782"/>
                  </a:lnTo>
                  <a:lnTo>
                    <a:pt x="11435" y="10800"/>
                  </a:lnTo>
                  <a:lnTo>
                    <a:pt x="11435" y="9818"/>
                  </a:lnTo>
                  <a:lnTo>
                    <a:pt x="10165" y="8836"/>
                  </a:lnTo>
                  <a:lnTo>
                    <a:pt x="8894" y="6873"/>
                  </a:lnTo>
                  <a:lnTo>
                    <a:pt x="8894" y="5891"/>
                  </a:lnTo>
                  <a:lnTo>
                    <a:pt x="7624" y="4909"/>
                  </a:lnTo>
                  <a:lnTo>
                    <a:pt x="6353" y="2945"/>
                  </a:lnTo>
                  <a:lnTo>
                    <a:pt x="5082" y="1964"/>
                  </a:lnTo>
                  <a:lnTo>
                    <a:pt x="5082" y="0"/>
                  </a:lnTo>
                  <a:lnTo>
                    <a:pt x="5082" y="0"/>
                  </a:lnTo>
                  <a:lnTo>
                    <a:pt x="0" y="196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11" name="Shape 1511"/>
            <p:cNvSpPr/>
            <p:nvPr/>
          </p:nvSpPr>
          <p:spPr>
            <a:xfrm>
              <a:off x="230187" y="1081087"/>
              <a:ext cx="30163" cy="222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6171"/>
                  </a:moveTo>
                  <a:lnTo>
                    <a:pt x="0" y="6171"/>
                  </a:lnTo>
                  <a:lnTo>
                    <a:pt x="2274" y="6171"/>
                  </a:lnTo>
                  <a:lnTo>
                    <a:pt x="4547" y="7714"/>
                  </a:lnTo>
                  <a:lnTo>
                    <a:pt x="6821" y="7714"/>
                  </a:lnTo>
                  <a:lnTo>
                    <a:pt x="7958" y="9257"/>
                  </a:lnTo>
                  <a:lnTo>
                    <a:pt x="7958" y="9257"/>
                  </a:lnTo>
                  <a:lnTo>
                    <a:pt x="7958" y="9257"/>
                  </a:lnTo>
                  <a:lnTo>
                    <a:pt x="9095" y="10800"/>
                  </a:lnTo>
                  <a:lnTo>
                    <a:pt x="9095" y="10800"/>
                  </a:lnTo>
                  <a:lnTo>
                    <a:pt x="10232" y="10800"/>
                  </a:lnTo>
                  <a:lnTo>
                    <a:pt x="10232" y="10800"/>
                  </a:lnTo>
                  <a:lnTo>
                    <a:pt x="11368" y="12343"/>
                  </a:lnTo>
                  <a:lnTo>
                    <a:pt x="11368" y="12343"/>
                  </a:lnTo>
                  <a:lnTo>
                    <a:pt x="11368" y="12343"/>
                  </a:lnTo>
                  <a:lnTo>
                    <a:pt x="12505" y="13886"/>
                  </a:lnTo>
                  <a:lnTo>
                    <a:pt x="12505" y="13886"/>
                  </a:lnTo>
                  <a:lnTo>
                    <a:pt x="13642" y="13886"/>
                  </a:lnTo>
                  <a:lnTo>
                    <a:pt x="13642" y="15429"/>
                  </a:lnTo>
                  <a:lnTo>
                    <a:pt x="13642" y="15429"/>
                  </a:lnTo>
                  <a:lnTo>
                    <a:pt x="14779" y="16971"/>
                  </a:lnTo>
                  <a:lnTo>
                    <a:pt x="14779" y="16971"/>
                  </a:lnTo>
                  <a:lnTo>
                    <a:pt x="15916" y="18514"/>
                  </a:lnTo>
                  <a:lnTo>
                    <a:pt x="15916" y="20057"/>
                  </a:lnTo>
                  <a:lnTo>
                    <a:pt x="15916" y="20057"/>
                  </a:lnTo>
                  <a:lnTo>
                    <a:pt x="17053" y="21600"/>
                  </a:lnTo>
                  <a:lnTo>
                    <a:pt x="21600" y="18514"/>
                  </a:lnTo>
                  <a:lnTo>
                    <a:pt x="20463" y="16971"/>
                  </a:lnTo>
                  <a:lnTo>
                    <a:pt x="20463" y="15429"/>
                  </a:lnTo>
                  <a:lnTo>
                    <a:pt x="19326" y="15429"/>
                  </a:lnTo>
                  <a:lnTo>
                    <a:pt x="19326" y="13886"/>
                  </a:lnTo>
                  <a:lnTo>
                    <a:pt x="18189" y="12343"/>
                  </a:lnTo>
                  <a:lnTo>
                    <a:pt x="18189" y="12343"/>
                  </a:lnTo>
                  <a:lnTo>
                    <a:pt x="17053" y="10800"/>
                  </a:lnTo>
                  <a:lnTo>
                    <a:pt x="17053" y="9257"/>
                  </a:lnTo>
                  <a:lnTo>
                    <a:pt x="15916" y="9257"/>
                  </a:lnTo>
                  <a:lnTo>
                    <a:pt x="15916" y="7714"/>
                  </a:lnTo>
                  <a:lnTo>
                    <a:pt x="14779" y="7714"/>
                  </a:lnTo>
                  <a:lnTo>
                    <a:pt x="14779" y="6171"/>
                  </a:lnTo>
                  <a:lnTo>
                    <a:pt x="13642" y="6171"/>
                  </a:lnTo>
                  <a:lnTo>
                    <a:pt x="13642" y="6171"/>
                  </a:lnTo>
                  <a:lnTo>
                    <a:pt x="12505" y="4629"/>
                  </a:lnTo>
                  <a:lnTo>
                    <a:pt x="11368" y="4629"/>
                  </a:lnTo>
                  <a:lnTo>
                    <a:pt x="11368" y="4629"/>
                  </a:lnTo>
                  <a:lnTo>
                    <a:pt x="10232" y="3086"/>
                  </a:lnTo>
                  <a:lnTo>
                    <a:pt x="10232" y="3086"/>
                  </a:lnTo>
                  <a:lnTo>
                    <a:pt x="9095" y="3086"/>
                  </a:lnTo>
                  <a:lnTo>
                    <a:pt x="7958" y="1543"/>
                  </a:lnTo>
                  <a:lnTo>
                    <a:pt x="6821" y="1543"/>
                  </a:lnTo>
                  <a:lnTo>
                    <a:pt x="4547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0" y="617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12" name="Shape 1512"/>
            <p:cNvSpPr/>
            <p:nvPr/>
          </p:nvSpPr>
          <p:spPr>
            <a:xfrm>
              <a:off x="182562" y="1069975"/>
              <a:ext cx="50801" cy="17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7855"/>
                  </a:moveTo>
                  <a:lnTo>
                    <a:pt x="1350" y="9818"/>
                  </a:lnTo>
                  <a:lnTo>
                    <a:pt x="2700" y="9818"/>
                  </a:lnTo>
                  <a:lnTo>
                    <a:pt x="4050" y="11782"/>
                  </a:lnTo>
                  <a:lnTo>
                    <a:pt x="4725" y="11782"/>
                  </a:lnTo>
                  <a:lnTo>
                    <a:pt x="5400" y="13745"/>
                  </a:lnTo>
                  <a:lnTo>
                    <a:pt x="6750" y="13745"/>
                  </a:lnTo>
                  <a:lnTo>
                    <a:pt x="7425" y="13745"/>
                  </a:lnTo>
                  <a:lnTo>
                    <a:pt x="8100" y="15709"/>
                  </a:lnTo>
                  <a:lnTo>
                    <a:pt x="8775" y="15709"/>
                  </a:lnTo>
                  <a:lnTo>
                    <a:pt x="9450" y="15709"/>
                  </a:lnTo>
                  <a:lnTo>
                    <a:pt x="10125" y="15709"/>
                  </a:lnTo>
                  <a:lnTo>
                    <a:pt x="10800" y="15709"/>
                  </a:lnTo>
                  <a:lnTo>
                    <a:pt x="12150" y="17673"/>
                  </a:lnTo>
                  <a:lnTo>
                    <a:pt x="13500" y="17673"/>
                  </a:lnTo>
                  <a:lnTo>
                    <a:pt x="14175" y="17673"/>
                  </a:lnTo>
                  <a:lnTo>
                    <a:pt x="14850" y="17673"/>
                  </a:lnTo>
                  <a:lnTo>
                    <a:pt x="16200" y="17673"/>
                  </a:lnTo>
                  <a:lnTo>
                    <a:pt x="16875" y="17673"/>
                  </a:lnTo>
                  <a:lnTo>
                    <a:pt x="16875" y="17673"/>
                  </a:lnTo>
                  <a:lnTo>
                    <a:pt x="17550" y="17673"/>
                  </a:lnTo>
                  <a:lnTo>
                    <a:pt x="17550" y="19636"/>
                  </a:lnTo>
                  <a:lnTo>
                    <a:pt x="18225" y="19636"/>
                  </a:lnTo>
                  <a:lnTo>
                    <a:pt x="18900" y="19636"/>
                  </a:lnTo>
                  <a:lnTo>
                    <a:pt x="19575" y="19636"/>
                  </a:lnTo>
                  <a:lnTo>
                    <a:pt x="20250" y="19636"/>
                  </a:lnTo>
                  <a:lnTo>
                    <a:pt x="20250" y="21600"/>
                  </a:lnTo>
                  <a:lnTo>
                    <a:pt x="21600" y="13745"/>
                  </a:lnTo>
                  <a:lnTo>
                    <a:pt x="20925" y="11782"/>
                  </a:lnTo>
                  <a:lnTo>
                    <a:pt x="20250" y="11782"/>
                  </a:lnTo>
                  <a:lnTo>
                    <a:pt x="19575" y="11782"/>
                  </a:lnTo>
                  <a:lnTo>
                    <a:pt x="18900" y="11782"/>
                  </a:lnTo>
                  <a:lnTo>
                    <a:pt x="18225" y="9818"/>
                  </a:lnTo>
                  <a:lnTo>
                    <a:pt x="18225" y="9818"/>
                  </a:lnTo>
                  <a:lnTo>
                    <a:pt x="17550" y="9818"/>
                  </a:lnTo>
                  <a:lnTo>
                    <a:pt x="16875" y="9818"/>
                  </a:lnTo>
                  <a:lnTo>
                    <a:pt x="16200" y="9818"/>
                  </a:lnTo>
                  <a:lnTo>
                    <a:pt x="15525" y="9818"/>
                  </a:lnTo>
                  <a:lnTo>
                    <a:pt x="14175" y="9818"/>
                  </a:lnTo>
                  <a:lnTo>
                    <a:pt x="13500" y="7855"/>
                  </a:lnTo>
                  <a:lnTo>
                    <a:pt x="12825" y="7855"/>
                  </a:lnTo>
                  <a:lnTo>
                    <a:pt x="11475" y="7855"/>
                  </a:lnTo>
                  <a:lnTo>
                    <a:pt x="10800" y="7855"/>
                  </a:lnTo>
                  <a:lnTo>
                    <a:pt x="10125" y="7855"/>
                  </a:lnTo>
                  <a:lnTo>
                    <a:pt x="9450" y="7855"/>
                  </a:lnTo>
                  <a:lnTo>
                    <a:pt x="8775" y="5891"/>
                  </a:lnTo>
                  <a:lnTo>
                    <a:pt x="8100" y="5891"/>
                  </a:lnTo>
                  <a:lnTo>
                    <a:pt x="7425" y="5891"/>
                  </a:lnTo>
                  <a:lnTo>
                    <a:pt x="6750" y="5891"/>
                  </a:lnTo>
                  <a:lnTo>
                    <a:pt x="5400" y="3927"/>
                  </a:lnTo>
                  <a:lnTo>
                    <a:pt x="4725" y="3927"/>
                  </a:lnTo>
                  <a:lnTo>
                    <a:pt x="3375" y="1964"/>
                  </a:lnTo>
                  <a:lnTo>
                    <a:pt x="2025" y="1964"/>
                  </a:lnTo>
                  <a:lnTo>
                    <a:pt x="1350" y="0"/>
                  </a:lnTo>
                  <a:lnTo>
                    <a:pt x="0" y="785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13" name="Shape 1513"/>
            <p:cNvSpPr/>
            <p:nvPr/>
          </p:nvSpPr>
          <p:spPr>
            <a:xfrm>
              <a:off x="152400" y="1057275"/>
              <a:ext cx="73025" cy="53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906"/>
                  </a:moveTo>
                  <a:lnTo>
                    <a:pt x="15965" y="21600"/>
                  </a:lnTo>
                  <a:lnTo>
                    <a:pt x="15965" y="21600"/>
                  </a:lnTo>
                  <a:lnTo>
                    <a:pt x="15965" y="21600"/>
                  </a:lnTo>
                  <a:lnTo>
                    <a:pt x="15965" y="21600"/>
                  </a:lnTo>
                  <a:lnTo>
                    <a:pt x="15965" y="21600"/>
                  </a:lnTo>
                  <a:lnTo>
                    <a:pt x="15965" y="21600"/>
                  </a:lnTo>
                  <a:lnTo>
                    <a:pt x="15965" y="20965"/>
                  </a:lnTo>
                  <a:lnTo>
                    <a:pt x="15965" y="20965"/>
                  </a:lnTo>
                  <a:lnTo>
                    <a:pt x="15965" y="20965"/>
                  </a:lnTo>
                  <a:lnTo>
                    <a:pt x="15965" y="20965"/>
                  </a:lnTo>
                  <a:lnTo>
                    <a:pt x="15965" y="20965"/>
                  </a:lnTo>
                  <a:lnTo>
                    <a:pt x="15965" y="20965"/>
                  </a:lnTo>
                  <a:lnTo>
                    <a:pt x="15965" y="20965"/>
                  </a:lnTo>
                  <a:lnTo>
                    <a:pt x="15965" y="20329"/>
                  </a:lnTo>
                  <a:lnTo>
                    <a:pt x="15965" y="20329"/>
                  </a:lnTo>
                  <a:lnTo>
                    <a:pt x="15965" y="20329"/>
                  </a:lnTo>
                  <a:lnTo>
                    <a:pt x="15965" y="20329"/>
                  </a:lnTo>
                  <a:lnTo>
                    <a:pt x="15965" y="20329"/>
                  </a:lnTo>
                  <a:lnTo>
                    <a:pt x="15965" y="19694"/>
                  </a:lnTo>
                  <a:lnTo>
                    <a:pt x="15965" y="19694"/>
                  </a:lnTo>
                  <a:lnTo>
                    <a:pt x="15965" y="19694"/>
                  </a:lnTo>
                  <a:lnTo>
                    <a:pt x="15965" y="19694"/>
                  </a:lnTo>
                  <a:lnTo>
                    <a:pt x="15965" y="19694"/>
                  </a:lnTo>
                  <a:lnTo>
                    <a:pt x="15965" y="19694"/>
                  </a:lnTo>
                  <a:lnTo>
                    <a:pt x="15965" y="19694"/>
                  </a:lnTo>
                  <a:lnTo>
                    <a:pt x="15965" y="19059"/>
                  </a:lnTo>
                  <a:lnTo>
                    <a:pt x="15965" y="19059"/>
                  </a:lnTo>
                  <a:lnTo>
                    <a:pt x="15965" y="19059"/>
                  </a:lnTo>
                  <a:lnTo>
                    <a:pt x="15965" y="19059"/>
                  </a:lnTo>
                  <a:lnTo>
                    <a:pt x="15965" y="19059"/>
                  </a:lnTo>
                  <a:lnTo>
                    <a:pt x="15965" y="19059"/>
                  </a:lnTo>
                  <a:lnTo>
                    <a:pt x="15965" y="18424"/>
                  </a:lnTo>
                  <a:lnTo>
                    <a:pt x="15965" y="18424"/>
                  </a:lnTo>
                  <a:lnTo>
                    <a:pt x="15965" y="18424"/>
                  </a:lnTo>
                  <a:lnTo>
                    <a:pt x="15965" y="18424"/>
                  </a:lnTo>
                  <a:lnTo>
                    <a:pt x="15965" y="18424"/>
                  </a:lnTo>
                  <a:lnTo>
                    <a:pt x="15965" y="18424"/>
                  </a:lnTo>
                  <a:lnTo>
                    <a:pt x="15965" y="18424"/>
                  </a:lnTo>
                  <a:lnTo>
                    <a:pt x="15965" y="17788"/>
                  </a:lnTo>
                  <a:lnTo>
                    <a:pt x="15965" y="17788"/>
                  </a:lnTo>
                  <a:lnTo>
                    <a:pt x="15965" y="17788"/>
                  </a:lnTo>
                  <a:lnTo>
                    <a:pt x="15965" y="17788"/>
                  </a:lnTo>
                  <a:lnTo>
                    <a:pt x="15965" y="17788"/>
                  </a:lnTo>
                  <a:lnTo>
                    <a:pt x="15965" y="17788"/>
                  </a:lnTo>
                  <a:lnTo>
                    <a:pt x="15965" y="17788"/>
                  </a:lnTo>
                  <a:lnTo>
                    <a:pt x="15965" y="17153"/>
                  </a:lnTo>
                  <a:lnTo>
                    <a:pt x="15965" y="17153"/>
                  </a:lnTo>
                  <a:lnTo>
                    <a:pt x="15965" y="17153"/>
                  </a:lnTo>
                  <a:lnTo>
                    <a:pt x="15965" y="17153"/>
                  </a:lnTo>
                  <a:lnTo>
                    <a:pt x="15965" y="17153"/>
                  </a:lnTo>
                  <a:lnTo>
                    <a:pt x="15965" y="17153"/>
                  </a:lnTo>
                  <a:lnTo>
                    <a:pt x="15965" y="17153"/>
                  </a:lnTo>
                  <a:lnTo>
                    <a:pt x="15965" y="16518"/>
                  </a:lnTo>
                  <a:lnTo>
                    <a:pt x="15965" y="16518"/>
                  </a:lnTo>
                  <a:lnTo>
                    <a:pt x="15965" y="16518"/>
                  </a:lnTo>
                  <a:lnTo>
                    <a:pt x="15965" y="16518"/>
                  </a:lnTo>
                  <a:lnTo>
                    <a:pt x="15965" y="16518"/>
                  </a:lnTo>
                  <a:lnTo>
                    <a:pt x="15965" y="16518"/>
                  </a:lnTo>
                  <a:lnTo>
                    <a:pt x="15965" y="15882"/>
                  </a:lnTo>
                  <a:lnTo>
                    <a:pt x="15965" y="15882"/>
                  </a:lnTo>
                  <a:lnTo>
                    <a:pt x="15965" y="15882"/>
                  </a:lnTo>
                  <a:lnTo>
                    <a:pt x="15965" y="15882"/>
                  </a:lnTo>
                  <a:lnTo>
                    <a:pt x="15965" y="15882"/>
                  </a:lnTo>
                  <a:lnTo>
                    <a:pt x="15965" y="15882"/>
                  </a:lnTo>
                  <a:lnTo>
                    <a:pt x="15965" y="15882"/>
                  </a:lnTo>
                  <a:lnTo>
                    <a:pt x="15965" y="15247"/>
                  </a:lnTo>
                  <a:lnTo>
                    <a:pt x="15965" y="15247"/>
                  </a:lnTo>
                  <a:lnTo>
                    <a:pt x="15965" y="15247"/>
                  </a:lnTo>
                  <a:lnTo>
                    <a:pt x="15965" y="15247"/>
                  </a:lnTo>
                  <a:lnTo>
                    <a:pt x="15965" y="15247"/>
                  </a:lnTo>
                  <a:lnTo>
                    <a:pt x="15965" y="15247"/>
                  </a:lnTo>
                  <a:lnTo>
                    <a:pt x="15965" y="15247"/>
                  </a:lnTo>
                  <a:lnTo>
                    <a:pt x="15965" y="14612"/>
                  </a:lnTo>
                  <a:lnTo>
                    <a:pt x="15965" y="14612"/>
                  </a:lnTo>
                  <a:lnTo>
                    <a:pt x="15965" y="14612"/>
                  </a:lnTo>
                  <a:lnTo>
                    <a:pt x="15965" y="14612"/>
                  </a:lnTo>
                  <a:lnTo>
                    <a:pt x="15965" y="14612"/>
                  </a:lnTo>
                  <a:lnTo>
                    <a:pt x="15965" y="14612"/>
                  </a:lnTo>
                  <a:lnTo>
                    <a:pt x="15965" y="14612"/>
                  </a:lnTo>
                  <a:lnTo>
                    <a:pt x="15965" y="13976"/>
                  </a:lnTo>
                  <a:lnTo>
                    <a:pt x="15965" y="13976"/>
                  </a:lnTo>
                  <a:lnTo>
                    <a:pt x="15965" y="13976"/>
                  </a:lnTo>
                  <a:lnTo>
                    <a:pt x="15965" y="13976"/>
                  </a:lnTo>
                  <a:lnTo>
                    <a:pt x="15965" y="13976"/>
                  </a:lnTo>
                  <a:lnTo>
                    <a:pt x="15965" y="13976"/>
                  </a:lnTo>
                  <a:lnTo>
                    <a:pt x="15965" y="13976"/>
                  </a:lnTo>
                  <a:lnTo>
                    <a:pt x="15965" y="13341"/>
                  </a:lnTo>
                  <a:lnTo>
                    <a:pt x="15965" y="13341"/>
                  </a:lnTo>
                  <a:lnTo>
                    <a:pt x="15965" y="13341"/>
                  </a:lnTo>
                  <a:lnTo>
                    <a:pt x="15965" y="13341"/>
                  </a:lnTo>
                  <a:lnTo>
                    <a:pt x="15965" y="13341"/>
                  </a:lnTo>
                  <a:lnTo>
                    <a:pt x="15965" y="13341"/>
                  </a:lnTo>
                  <a:lnTo>
                    <a:pt x="15965" y="13341"/>
                  </a:lnTo>
                  <a:lnTo>
                    <a:pt x="15965" y="12706"/>
                  </a:lnTo>
                  <a:lnTo>
                    <a:pt x="15965" y="12706"/>
                  </a:lnTo>
                  <a:lnTo>
                    <a:pt x="15965" y="12706"/>
                  </a:lnTo>
                  <a:lnTo>
                    <a:pt x="15965" y="12706"/>
                  </a:lnTo>
                  <a:lnTo>
                    <a:pt x="15965" y="12706"/>
                  </a:lnTo>
                  <a:lnTo>
                    <a:pt x="15965" y="12706"/>
                  </a:lnTo>
                  <a:lnTo>
                    <a:pt x="15965" y="12071"/>
                  </a:lnTo>
                  <a:lnTo>
                    <a:pt x="15965" y="12071"/>
                  </a:lnTo>
                  <a:lnTo>
                    <a:pt x="16435" y="12071"/>
                  </a:lnTo>
                  <a:lnTo>
                    <a:pt x="16435" y="12071"/>
                  </a:lnTo>
                  <a:lnTo>
                    <a:pt x="16435" y="12071"/>
                  </a:lnTo>
                  <a:lnTo>
                    <a:pt x="16435" y="12071"/>
                  </a:lnTo>
                  <a:lnTo>
                    <a:pt x="16435" y="12071"/>
                  </a:lnTo>
                  <a:lnTo>
                    <a:pt x="16435" y="11435"/>
                  </a:lnTo>
                  <a:lnTo>
                    <a:pt x="16435" y="11435"/>
                  </a:lnTo>
                  <a:lnTo>
                    <a:pt x="16435" y="11435"/>
                  </a:lnTo>
                  <a:lnTo>
                    <a:pt x="16435" y="11435"/>
                  </a:lnTo>
                  <a:lnTo>
                    <a:pt x="16435" y="11435"/>
                  </a:lnTo>
                  <a:lnTo>
                    <a:pt x="16435" y="11435"/>
                  </a:lnTo>
                  <a:lnTo>
                    <a:pt x="16435" y="11435"/>
                  </a:lnTo>
                  <a:lnTo>
                    <a:pt x="16435" y="11435"/>
                  </a:lnTo>
                  <a:lnTo>
                    <a:pt x="16435" y="10800"/>
                  </a:lnTo>
                  <a:lnTo>
                    <a:pt x="16435" y="10800"/>
                  </a:lnTo>
                  <a:lnTo>
                    <a:pt x="16435" y="10800"/>
                  </a:lnTo>
                  <a:lnTo>
                    <a:pt x="16435" y="10800"/>
                  </a:lnTo>
                  <a:lnTo>
                    <a:pt x="16435" y="10800"/>
                  </a:lnTo>
                  <a:lnTo>
                    <a:pt x="16435" y="10800"/>
                  </a:lnTo>
                  <a:lnTo>
                    <a:pt x="16435" y="10800"/>
                  </a:lnTo>
                  <a:lnTo>
                    <a:pt x="16435" y="10165"/>
                  </a:lnTo>
                  <a:lnTo>
                    <a:pt x="16435" y="10165"/>
                  </a:lnTo>
                  <a:lnTo>
                    <a:pt x="16435" y="10165"/>
                  </a:lnTo>
                  <a:lnTo>
                    <a:pt x="16435" y="10165"/>
                  </a:lnTo>
                  <a:lnTo>
                    <a:pt x="16435" y="10165"/>
                  </a:lnTo>
                  <a:lnTo>
                    <a:pt x="16435" y="10165"/>
                  </a:lnTo>
                  <a:lnTo>
                    <a:pt x="16435" y="10165"/>
                  </a:lnTo>
                  <a:lnTo>
                    <a:pt x="16904" y="10165"/>
                  </a:lnTo>
                  <a:lnTo>
                    <a:pt x="16904" y="9529"/>
                  </a:lnTo>
                  <a:lnTo>
                    <a:pt x="16904" y="9529"/>
                  </a:lnTo>
                  <a:lnTo>
                    <a:pt x="16904" y="9529"/>
                  </a:lnTo>
                  <a:lnTo>
                    <a:pt x="16904" y="9529"/>
                  </a:lnTo>
                  <a:lnTo>
                    <a:pt x="16904" y="9529"/>
                  </a:lnTo>
                  <a:lnTo>
                    <a:pt x="16904" y="9529"/>
                  </a:lnTo>
                  <a:lnTo>
                    <a:pt x="16904" y="9529"/>
                  </a:lnTo>
                  <a:lnTo>
                    <a:pt x="16904" y="9529"/>
                  </a:lnTo>
                  <a:lnTo>
                    <a:pt x="16904" y="8894"/>
                  </a:lnTo>
                  <a:lnTo>
                    <a:pt x="16904" y="8894"/>
                  </a:lnTo>
                  <a:lnTo>
                    <a:pt x="16904" y="8894"/>
                  </a:lnTo>
                  <a:lnTo>
                    <a:pt x="16904" y="8894"/>
                  </a:lnTo>
                  <a:lnTo>
                    <a:pt x="16904" y="8894"/>
                  </a:lnTo>
                  <a:lnTo>
                    <a:pt x="16904" y="8894"/>
                  </a:lnTo>
                  <a:lnTo>
                    <a:pt x="16904" y="8259"/>
                  </a:lnTo>
                  <a:lnTo>
                    <a:pt x="16904" y="8259"/>
                  </a:lnTo>
                  <a:lnTo>
                    <a:pt x="17374" y="8259"/>
                  </a:lnTo>
                  <a:lnTo>
                    <a:pt x="17374" y="8259"/>
                  </a:lnTo>
                  <a:lnTo>
                    <a:pt x="17374" y="8259"/>
                  </a:lnTo>
                  <a:lnTo>
                    <a:pt x="17374" y="8259"/>
                  </a:lnTo>
                  <a:lnTo>
                    <a:pt x="17374" y="8259"/>
                  </a:lnTo>
                  <a:lnTo>
                    <a:pt x="17374" y="8259"/>
                  </a:lnTo>
                  <a:lnTo>
                    <a:pt x="17374" y="7624"/>
                  </a:lnTo>
                  <a:lnTo>
                    <a:pt x="17374" y="7624"/>
                  </a:lnTo>
                  <a:lnTo>
                    <a:pt x="17374" y="7624"/>
                  </a:lnTo>
                  <a:lnTo>
                    <a:pt x="17374" y="7624"/>
                  </a:lnTo>
                  <a:lnTo>
                    <a:pt x="17374" y="7624"/>
                  </a:lnTo>
                  <a:lnTo>
                    <a:pt x="17374" y="7624"/>
                  </a:lnTo>
                  <a:lnTo>
                    <a:pt x="17374" y="7624"/>
                  </a:lnTo>
                  <a:lnTo>
                    <a:pt x="17374" y="7624"/>
                  </a:lnTo>
                  <a:lnTo>
                    <a:pt x="17374" y="6988"/>
                  </a:lnTo>
                  <a:lnTo>
                    <a:pt x="17374" y="6988"/>
                  </a:lnTo>
                  <a:lnTo>
                    <a:pt x="17374" y="6988"/>
                  </a:lnTo>
                  <a:lnTo>
                    <a:pt x="17374" y="6988"/>
                  </a:lnTo>
                  <a:lnTo>
                    <a:pt x="17843" y="6988"/>
                  </a:lnTo>
                  <a:lnTo>
                    <a:pt x="17843" y="6988"/>
                  </a:lnTo>
                  <a:lnTo>
                    <a:pt x="17843" y="6988"/>
                  </a:lnTo>
                  <a:lnTo>
                    <a:pt x="17843" y="6988"/>
                  </a:lnTo>
                  <a:lnTo>
                    <a:pt x="17843" y="6353"/>
                  </a:lnTo>
                  <a:lnTo>
                    <a:pt x="17843" y="6353"/>
                  </a:lnTo>
                  <a:lnTo>
                    <a:pt x="17843" y="6353"/>
                  </a:lnTo>
                  <a:lnTo>
                    <a:pt x="17843" y="6353"/>
                  </a:lnTo>
                  <a:lnTo>
                    <a:pt x="17843" y="6353"/>
                  </a:lnTo>
                  <a:lnTo>
                    <a:pt x="17843" y="6353"/>
                  </a:lnTo>
                  <a:lnTo>
                    <a:pt x="17843" y="6353"/>
                  </a:lnTo>
                  <a:lnTo>
                    <a:pt x="17843" y="6353"/>
                  </a:lnTo>
                  <a:lnTo>
                    <a:pt x="17843" y="5718"/>
                  </a:lnTo>
                  <a:lnTo>
                    <a:pt x="17843" y="5718"/>
                  </a:lnTo>
                  <a:lnTo>
                    <a:pt x="17843" y="5718"/>
                  </a:lnTo>
                  <a:lnTo>
                    <a:pt x="18313" y="5718"/>
                  </a:lnTo>
                  <a:lnTo>
                    <a:pt x="18313" y="5718"/>
                  </a:lnTo>
                  <a:lnTo>
                    <a:pt x="18313" y="5718"/>
                  </a:lnTo>
                  <a:lnTo>
                    <a:pt x="18313" y="5718"/>
                  </a:lnTo>
                  <a:lnTo>
                    <a:pt x="18313" y="5718"/>
                  </a:lnTo>
                  <a:lnTo>
                    <a:pt x="18313" y="5082"/>
                  </a:lnTo>
                  <a:lnTo>
                    <a:pt x="18313" y="5082"/>
                  </a:lnTo>
                  <a:lnTo>
                    <a:pt x="18313" y="5082"/>
                  </a:lnTo>
                  <a:lnTo>
                    <a:pt x="18313" y="5082"/>
                  </a:lnTo>
                  <a:lnTo>
                    <a:pt x="18313" y="5082"/>
                  </a:lnTo>
                  <a:lnTo>
                    <a:pt x="18313" y="5082"/>
                  </a:lnTo>
                  <a:lnTo>
                    <a:pt x="18313" y="5082"/>
                  </a:lnTo>
                  <a:lnTo>
                    <a:pt x="18313" y="4447"/>
                  </a:lnTo>
                  <a:lnTo>
                    <a:pt x="18783" y="4447"/>
                  </a:lnTo>
                  <a:lnTo>
                    <a:pt x="18783" y="4447"/>
                  </a:lnTo>
                  <a:lnTo>
                    <a:pt x="18783" y="4447"/>
                  </a:lnTo>
                  <a:lnTo>
                    <a:pt x="18783" y="4447"/>
                  </a:lnTo>
                  <a:lnTo>
                    <a:pt x="18783" y="4447"/>
                  </a:lnTo>
                  <a:lnTo>
                    <a:pt x="18783" y="4447"/>
                  </a:lnTo>
                  <a:lnTo>
                    <a:pt x="18783" y="4447"/>
                  </a:lnTo>
                  <a:lnTo>
                    <a:pt x="18783" y="3812"/>
                  </a:lnTo>
                  <a:lnTo>
                    <a:pt x="18783" y="3812"/>
                  </a:lnTo>
                  <a:lnTo>
                    <a:pt x="18783" y="3812"/>
                  </a:lnTo>
                  <a:lnTo>
                    <a:pt x="18783" y="3812"/>
                  </a:lnTo>
                  <a:lnTo>
                    <a:pt x="18783" y="3812"/>
                  </a:lnTo>
                  <a:lnTo>
                    <a:pt x="18783" y="3812"/>
                  </a:lnTo>
                  <a:lnTo>
                    <a:pt x="19252" y="3812"/>
                  </a:lnTo>
                  <a:lnTo>
                    <a:pt x="19252" y="3812"/>
                  </a:lnTo>
                  <a:lnTo>
                    <a:pt x="19252" y="3176"/>
                  </a:lnTo>
                  <a:lnTo>
                    <a:pt x="19252" y="3176"/>
                  </a:lnTo>
                  <a:lnTo>
                    <a:pt x="19252" y="3176"/>
                  </a:lnTo>
                  <a:lnTo>
                    <a:pt x="19252" y="3176"/>
                  </a:lnTo>
                  <a:lnTo>
                    <a:pt x="19252" y="3176"/>
                  </a:lnTo>
                  <a:lnTo>
                    <a:pt x="19252" y="3176"/>
                  </a:lnTo>
                  <a:lnTo>
                    <a:pt x="19252" y="3176"/>
                  </a:lnTo>
                  <a:lnTo>
                    <a:pt x="19252" y="3176"/>
                  </a:lnTo>
                  <a:lnTo>
                    <a:pt x="19252" y="3176"/>
                  </a:lnTo>
                  <a:lnTo>
                    <a:pt x="19252" y="2541"/>
                  </a:lnTo>
                  <a:lnTo>
                    <a:pt x="19722" y="2541"/>
                  </a:lnTo>
                  <a:lnTo>
                    <a:pt x="19722" y="2541"/>
                  </a:lnTo>
                  <a:lnTo>
                    <a:pt x="19722" y="2541"/>
                  </a:lnTo>
                  <a:lnTo>
                    <a:pt x="19722" y="2541"/>
                  </a:lnTo>
                  <a:lnTo>
                    <a:pt x="19722" y="2541"/>
                  </a:lnTo>
                  <a:lnTo>
                    <a:pt x="19722" y="2541"/>
                  </a:lnTo>
                  <a:lnTo>
                    <a:pt x="19722" y="2541"/>
                  </a:lnTo>
                  <a:lnTo>
                    <a:pt x="19722" y="2541"/>
                  </a:lnTo>
                  <a:lnTo>
                    <a:pt x="19722" y="1906"/>
                  </a:lnTo>
                  <a:lnTo>
                    <a:pt x="20191" y="1906"/>
                  </a:lnTo>
                  <a:lnTo>
                    <a:pt x="20191" y="1906"/>
                  </a:lnTo>
                  <a:lnTo>
                    <a:pt x="20191" y="1906"/>
                  </a:lnTo>
                  <a:lnTo>
                    <a:pt x="20191" y="1906"/>
                  </a:lnTo>
                  <a:lnTo>
                    <a:pt x="20191" y="1906"/>
                  </a:lnTo>
                  <a:lnTo>
                    <a:pt x="20191" y="1906"/>
                  </a:lnTo>
                  <a:lnTo>
                    <a:pt x="20191" y="1906"/>
                  </a:lnTo>
                  <a:lnTo>
                    <a:pt x="20191" y="1271"/>
                  </a:lnTo>
                  <a:lnTo>
                    <a:pt x="20191" y="1271"/>
                  </a:lnTo>
                  <a:lnTo>
                    <a:pt x="20191" y="1271"/>
                  </a:lnTo>
                  <a:lnTo>
                    <a:pt x="20661" y="1271"/>
                  </a:lnTo>
                  <a:lnTo>
                    <a:pt x="20661" y="1271"/>
                  </a:lnTo>
                  <a:lnTo>
                    <a:pt x="20661" y="1271"/>
                  </a:lnTo>
                  <a:lnTo>
                    <a:pt x="20661" y="1271"/>
                  </a:lnTo>
                  <a:lnTo>
                    <a:pt x="20661" y="1271"/>
                  </a:lnTo>
                  <a:lnTo>
                    <a:pt x="20661" y="635"/>
                  </a:lnTo>
                  <a:lnTo>
                    <a:pt x="20661" y="635"/>
                  </a:lnTo>
                  <a:lnTo>
                    <a:pt x="20661" y="635"/>
                  </a:lnTo>
                  <a:lnTo>
                    <a:pt x="20661" y="635"/>
                  </a:lnTo>
                  <a:lnTo>
                    <a:pt x="20661" y="635"/>
                  </a:lnTo>
                  <a:lnTo>
                    <a:pt x="21130" y="635"/>
                  </a:lnTo>
                  <a:lnTo>
                    <a:pt x="21130" y="635"/>
                  </a:lnTo>
                  <a:lnTo>
                    <a:pt x="21130" y="635"/>
                  </a:lnTo>
                  <a:lnTo>
                    <a:pt x="21130" y="635"/>
                  </a:lnTo>
                  <a:lnTo>
                    <a:pt x="21130" y="0"/>
                  </a:lnTo>
                  <a:lnTo>
                    <a:pt x="21130" y="0"/>
                  </a:lnTo>
                  <a:lnTo>
                    <a:pt x="21130" y="0"/>
                  </a:lnTo>
                  <a:lnTo>
                    <a:pt x="21130" y="0"/>
                  </a:lnTo>
                  <a:lnTo>
                    <a:pt x="21130" y="0"/>
                  </a:lnTo>
                  <a:lnTo>
                    <a:pt x="21600" y="0"/>
                  </a:lnTo>
                  <a:lnTo>
                    <a:pt x="21600" y="0"/>
                  </a:lnTo>
                  <a:lnTo>
                    <a:pt x="21600" y="0"/>
                  </a:lnTo>
                  <a:lnTo>
                    <a:pt x="21600" y="0"/>
                  </a:lnTo>
                  <a:lnTo>
                    <a:pt x="0" y="190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14" name="Shape 1514"/>
            <p:cNvSpPr/>
            <p:nvPr/>
          </p:nvSpPr>
          <p:spPr>
            <a:xfrm>
              <a:off x="1041400" y="1747837"/>
              <a:ext cx="26988" cy="301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541" y="21600"/>
                  </a:moveTo>
                  <a:lnTo>
                    <a:pt x="2541" y="21600"/>
                  </a:lnTo>
                  <a:lnTo>
                    <a:pt x="3812" y="21600"/>
                  </a:lnTo>
                  <a:lnTo>
                    <a:pt x="5082" y="20463"/>
                  </a:lnTo>
                  <a:lnTo>
                    <a:pt x="5082" y="20463"/>
                  </a:lnTo>
                  <a:lnTo>
                    <a:pt x="6353" y="20463"/>
                  </a:lnTo>
                  <a:lnTo>
                    <a:pt x="6353" y="19326"/>
                  </a:lnTo>
                  <a:lnTo>
                    <a:pt x="6353" y="19326"/>
                  </a:lnTo>
                  <a:lnTo>
                    <a:pt x="7624" y="18189"/>
                  </a:lnTo>
                  <a:lnTo>
                    <a:pt x="7624" y="18189"/>
                  </a:lnTo>
                  <a:lnTo>
                    <a:pt x="7624" y="17053"/>
                  </a:lnTo>
                  <a:lnTo>
                    <a:pt x="8894" y="15916"/>
                  </a:lnTo>
                  <a:lnTo>
                    <a:pt x="8894" y="15916"/>
                  </a:lnTo>
                  <a:lnTo>
                    <a:pt x="10165" y="14779"/>
                  </a:lnTo>
                  <a:lnTo>
                    <a:pt x="10165" y="13642"/>
                  </a:lnTo>
                  <a:lnTo>
                    <a:pt x="10165" y="13642"/>
                  </a:lnTo>
                  <a:lnTo>
                    <a:pt x="11435" y="12505"/>
                  </a:lnTo>
                  <a:lnTo>
                    <a:pt x="11435" y="12505"/>
                  </a:lnTo>
                  <a:lnTo>
                    <a:pt x="11435" y="11368"/>
                  </a:lnTo>
                  <a:lnTo>
                    <a:pt x="12706" y="11368"/>
                  </a:lnTo>
                  <a:lnTo>
                    <a:pt x="12706" y="11368"/>
                  </a:lnTo>
                  <a:lnTo>
                    <a:pt x="13976" y="10232"/>
                  </a:lnTo>
                  <a:lnTo>
                    <a:pt x="13976" y="9095"/>
                  </a:lnTo>
                  <a:lnTo>
                    <a:pt x="15247" y="9095"/>
                  </a:lnTo>
                  <a:lnTo>
                    <a:pt x="16518" y="7958"/>
                  </a:lnTo>
                  <a:lnTo>
                    <a:pt x="16518" y="7958"/>
                  </a:lnTo>
                  <a:lnTo>
                    <a:pt x="17788" y="6821"/>
                  </a:lnTo>
                  <a:lnTo>
                    <a:pt x="19059" y="5684"/>
                  </a:lnTo>
                  <a:lnTo>
                    <a:pt x="20329" y="5684"/>
                  </a:lnTo>
                  <a:lnTo>
                    <a:pt x="21600" y="4547"/>
                  </a:lnTo>
                  <a:lnTo>
                    <a:pt x="19059" y="0"/>
                  </a:lnTo>
                  <a:lnTo>
                    <a:pt x="17788" y="1137"/>
                  </a:lnTo>
                  <a:lnTo>
                    <a:pt x="16518" y="2274"/>
                  </a:lnTo>
                  <a:lnTo>
                    <a:pt x="15247" y="3411"/>
                  </a:lnTo>
                  <a:lnTo>
                    <a:pt x="13976" y="3411"/>
                  </a:lnTo>
                  <a:lnTo>
                    <a:pt x="12706" y="4547"/>
                  </a:lnTo>
                  <a:lnTo>
                    <a:pt x="11435" y="5684"/>
                  </a:lnTo>
                  <a:lnTo>
                    <a:pt x="10165" y="5684"/>
                  </a:lnTo>
                  <a:lnTo>
                    <a:pt x="10165" y="6821"/>
                  </a:lnTo>
                  <a:lnTo>
                    <a:pt x="8894" y="7958"/>
                  </a:lnTo>
                  <a:lnTo>
                    <a:pt x="7624" y="7958"/>
                  </a:lnTo>
                  <a:lnTo>
                    <a:pt x="7624" y="9095"/>
                  </a:lnTo>
                  <a:lnTo>
                    <a:pt x="7624" y="9095"/>
                  </a:lnTo>
                  <a:lnTo>
                    <a:pt x="6353" y="10232"/>
                  </a:lnTo>
                  <a:lnTo>
                    <a:pt x="6353" y="10232"/>
                  </a:lnTo>
                  <a:lnTo>
                    <a:pt x="5082" y="11368"/>
                  </a:lnTo>
                  <a:lnTo>
                    <a:pt x="5082" y="11368"/>
                  </a:lnTo>
                  <a:lnTo>
                    <a:pt x="5082" y="12505"/>
                  </a:lnTo>
                  <a:lnTo>
                    <a:pt x="3812" y="13642"/>
                  </a:lnTo>
                  <a:lnTo>
                    <a:pt x="3812" y="14779"/>
                  </a:lnTo>
                  <a:lnTo>
                    <a:pt x="2541" y="15916"/>
                  </a:lnTo>
                  <a:lnTo>
                    <a:pt x="2541" y="15916"/>
                  </a:lnTo>
                  <a:lnTo>
                    <a:pt x="2541" y="15916"/>
                  </a:lnTo>
                  <a:lnTo>
                    <a:pt x="2541" y="15916"/>
                  </a:lnTo>
                  <a:lnTo>
                    <a:pt x="2541" y="15916"/>
                  </a:lnTo>
                  <a:lnTo>
                    <a:pt x="1271" y="17053"/>
                  </a:lnTo>
                  <a:lnTo>
                    <a:pt x="1271" y="17053"/>
                  </a:lnTo>
                  <a:lnTo>
                    <a:pt x="1271" y="17053"/>
                  </a:lnTo>
                  <a:lnTo>
                    <a:pt x="0" y="17053"/>
                  </a:lnTo>
                  <a:lnTo>
                    <a:pt x="0" y="17053"/>
                  </a:lnTo>
                  <a:lnTo>
                    <a:pt x="2541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15" name="Shape 1515"/>
            <p:cNvSpPr/>
            <p:nvPr/>
          </p:nvSpPr>
          <p:spPr>
            <a:xfrm>
              <a:off x="1014412" y="1771650"/>
              <a:ext cx="30163" cy="11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2343"/>
                  </a:moveTo>
                  <a:lnTo>
                    <a:pt x="0" y="12343"/>
                  </a:lnTo>
                  <a:lnTo>
                    <a:pt x="1137" y="15429"/>
                  </a:lnTo>
                  <a:lnTo>
                    <a:pt x="3411" y="15429"/>
                  </a:lnTo>
                  <a:lnTo>
                    <a:pt x="4547" y="15429"/>
                  </a:lnTo>
                  <a:lnTo>
                    <a:pt x="5684" y="18514"/>
                  </a:lnTo>
                  <a:lnTo>
                    <a:pt x="6821" y="18514"/>
                  </a:lnTo>
                  <a:lnTo>
                    <a:pt x="9095" y="18514"/>
                  </a:lnTo>
                  <a:lnTo>
                    <a:pt x="9095" y="18514"/>
                  </a:lnTo>
                  <a:lnTo>
                    <a:pt x="10232" y="18514"/>
                  </a:lnTo>
                  <a:lnTo>
                    <a:pt x="10232" y="18514"/>
                  </a:lnTo>
                  <a:lnTo>
                    <a:pt x="11368" y="21600"/>
                  </a:lnTo>
                  <a:lnTo>
                    <a:pt x="12505" y="21600"/>
                  </a:lnTo>
                  <a:lnTo>
                    <a:pt x="12505" y="21600"/>
                  </a:lnTo>
                  <a:lnTo>
                    <a:pt x="13642" y="21600"/>
                  </a:lnTo>
                  <a:lnTo>
                    <a:pt x="13642" y="18514"/>
                  </a:lnTo>
                  <a:lnTo>
                    <a:pt x="14779" y="18514"/>
                  </a:lnTo>
                  <a:lnTo>
                    <a:pt x="15916" y="18514"/>
                  </a:lnTo>
                  <a:lnTo>
                    <a:pt x="15916" y="18514"/>
                  </a:lnTo>
                  <a:lnTo>
                    <a:pt x="17053" y="18514"/>
                  </a:lnTo>
                  <a:lnTo>
                    <a:pt x="17053" y="18514"/>
                  </a:lnTo>
                  <a:lnTo>
                    <a:pt x="18189" y="18514"/>
                  </a:lnTo>
                  <a:lnTo>
                    <a:pt x="18189" y="18514"/>
                  </a:lnTo>
                  <a:lnTo>
                    <a:pt x="19326" y="15429"/>
                  </a:lnTo>
                  <a:lnTo>
                    <a:pt x="20463" y="15429"/>
                  </a:lnTo>
                  <a:lnTo>
                    <a:pt x="20463" y="15429"/>
                  </a:lnTo>
                  <a:lnTo>
                    <a:pt x="21600" y="12343"/>
                  </a:lnTo>
                  <a:lnTo>
                    <a:pt x="21600" y="12343"/>
                  </a:lnTo>
                  <a:lnTo>
                    <a:pt x="19326" y="0"/>
                  </a:lnTo>
                  <a:lnTo>
                    <a:pt x="19326" y="3086"/>
                  </a:lnTo>
                  <a:lnTo>
                    <a:pt x="18189" y="3086"/>
                  </a:lnTo>
                  <a:lnTo>
                    <a:pt x="18189" y="3086"/>
                  </a:lnTo>
                  <a:lnTo>
                    <a:pt x="17053" y="3086"/>
                  </a:lnTo>
                  <a:lnTo>
                    <a:pt x="17053" y="3086"/>
                  </a:lnTo>
                  <a:lnTo>
                    <a:pt x="17053" y="6171"/>
                  </a:lnTo>
                  <a:lnTo>
                    <a:pt x="15916" y="6171"/>
                  </a:lnTo>
                  <a:lnTo>
                    <a:pt x="15916" y="6171"/>
                  </a:lnTo>
                  <a:lnTo>
                    <a:pt x="14779" y="6171"/>
                  </a:lnTo>
                  <a:lnTo>
                    <a:pt x="14779" y="6171"/>
                  </a:lnTo>
                  <a:lnTo>
                    <a:pt x="13642" y="6171"/>
                  </a:lnTo>
                  <a:lnTo>
                    <a:pt x="13642" y="6171"/>
                  </a:lnTo>
                  <a:lnTo>
                    <a:pt x="12505" y="6171"/>
                  </a:lnTo>
                  <a:lnTo>
                    <a:pt x="12505" y="6171"/>
                  </a:lnTo>
                  <a:lnTo>
                    <a:pt x="12505" y="6171"/>
                  </a:lnTo>
                  <a:lnTo>
                    <a:pt x="11368" y="6171"/>
                  </a:lnTo>
                  <a:lnTo>
                    <a:pt x="11368" y="6171"/>
                  </a:lnTo>
                  <a:lnTo>
                    <a:pt x="10232" y="6171"/>
                  </a:lnTo>
                  <a:lnTo>
                    <a:pt x="10232" y="6171"/>
                  </a:lnTo>
                  <a:lnTo>
                    <a:pt x="9095" y="6171"/>
                  </a:lnTo>
                  <a:lnTo>
                    <a:pt x="7958" y="6171"/>
                  </a:lnTo>
                  <a:lnTo>
                    <a:pt x="6821" y="6171"/>
                  </a:lnTo>
                  <a:lnTo>
                    <a:pt x="5684" y="3086"/>
                  </a:lnTo>
                  <a:lnTo>
                    <a:pt x="4547" y="3086"/>
                  </a:lnTo>
                  <a:lnTo>
                    <a:pt x="3411" y="3086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0" y="1234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16" name="Shape 1516"/>
            <p:cNvSpPr/>
            <p:nvPr/>
          </p:nvSpPr>
          <p:spPr>
            <a:xfrm>
              <a:off x="979487" y="1768475"/>
              <a:ext cx="38101" cy="11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00" y="21600"/>
                  </a:moveTo>
                  <a:lnTo>
                    <a:pt x="1800" y="21600"/>
                  </a:lnTo>
                  <a:lnTo>
                    <a:pt x="1800" y="21600"/>
                  </a:lnTo>
                  <a:lnTo>
                    <a:pt x="2700" y="18514"/>
                  </a:lnTo>
                  <a:lnTo>
                    <a:pt x="3600" y="18514"/>
                  </a:lnTo>
                  <a:lnTo>
                    <a:pt x="3600" y="18514"/>
                  </a:lnTo>
                  <a:lnTo>
                    <a:pt x="4500" y="18514"/>
                  </a:lnTo>
                  <a:lnTo>
                    <a:pt x="4500" y="18514"/>
                  </a:lnTo>
                  <a:lnTo>
                    <a:pt x="5400" y="15429"/>
                  </a:lnTo>
                  <a:lnTo>
                    <a:pt x="6300" y="15429"/>
                  </a:lnTo>
                  <a:lnTo>
                    <a:pt x="6300" y="15429"/>
                  </a:lnTo>
                  <a:lnTo>
                    <a:pt x="7200" y="15429"/>
                  </a:lnTo>
                  <a:lnTo>
                    <a:pt x="8100" y="15429"/>
                  </a:lnTo>
                  <a:lnTo>
                    <a:pt x="8100" y="15429"/>
                  </a:lnTo>
                  <a:lnTo>
                    <a:pt x="9000" y="15429"/>
                  </a:lnTo>
                  <a:lnTo>
                    <a:pt x="9000" y="15429"/>
                  </a:lnTo>
                  <a:lnTo>
                    <a:pt x="9900" y="15429"/>
                  </a:lnTo>
                  <a:lnTo>
                    <a:pt x="10800" y="15429"/>
                  </a:lnTo>
                  <a:lnTo>
                    <a:pt x="10800" y="15429"/>
                  </a:lnTo>
                  <a:lnTo>
                    <a:pt x="11700" y="15429"/>
                  </a:lnTo>
                  <a:lnTo>
                    <a:pt x="12600" y="15429"/>
                  </a:lnTo>
                  <a:lnTo>
                    <a:pt x="12600" y="15429"/>
                  </a:lnTo>
                  <a:lnTo>
                    <a:pt x="13500" y="15429"/>
                  </a:lnTo>
                  <a:lnTo>
                    <a:pt x="14400" y="15429"/>
                  </a:lnTo>
                  <a:lnTo>
                    <a:pt x="14400" y="15429"/>
                  </a:lnTo>
                  <a:lnTo>
                    <a:pt x="15300" y="15429"/>
                  </a:lnTo>
                  <a:lnTo>
                    <a:pt x="16200" y="15429"/>
                  </a:lnTo>
                  <a:lnTo>
                    <a:pt x="16200" y="15429"/>
                  </a:lnTo>
                  <a:lnTo>
                    <a:pt x="17100" y="15429"/>
                  </a:lnTo>
                  <a:lnTo>
                    <a:pt x="18000" y="15429"/>
                  </a:lnTo>
                  <a:lnTo>
                    <a:pt x="18000" y="15429"/>
                  </a:lnTo>
                  <a:lnTo>
                    <a:pt x="18900" y="18514"/>
                  </a:lnTo>
                  <a:lnTo>
                    <a:pt x="18900" y="18514"/>
                  </a:lnTo>
                  <a:lnTo>
                    <a:pt x="19800" y="18514"/>
                  </a:lnTo>
                  <a:lnTo>
                    <a:pt x="21600" y="6171"/>
                  </a:lnTo>
                  <a:lnTo>
                    <a:pt x="20700" y="6171"/>
                  </a:lnTo>
                  <a:lnTo>
                    <a:pt x="19800" y="6171"/>
                  </a:lnTo>
                  <a:lnTo>
                    <a:pt x="18900" y="3086"/>
                  </a:lnTo>
                  <a:lnTo>
                    <a:pt x="18900" y="3086"/>
                  </a:lnTo>
                  <a:lnTo>
                    <a:pt x="18000" y="3086"/>
                  </a:lnTo>
                  <a:lnTo>
                    <a:pt x="17100" y="3086"/>
                  </a:lnTo>
                  <a:lnTo>
                    <a:pt x="16200" y="3086"/>
                  </a:lnTo>
                  <a:lnTo>
                    <a:pt x="16200" y="3086"/>
                  </a:lnTo>
                  <a:lnTo>
                    <a:pt x="15300" y="3086"/>
                  </a:lnTo>
                  <a:lnTo>
                    <a:pt x="14400" y="0"/>
                  </a:lnTo>
                  <a:lnTo>
                    <a:pt x="13500" y="0"/>
                  </a:lnTo>
                  <a:lnTo>
                    <a:pt x="13500" y="0"/>
                  </a:lnTo>
                  <a:lnTo>
                    <a:pt x="12600" y="0"/>
                  </a:lnTo>
                  <a:lnTo>
                    <a:pt x="11700" y="0"/>
                  </a:lnTo>
                  <a:lnTo>
                    <a:pt x="10800" y="0"/>
                  </a:lnTo>
                  <a:lnTo>
                    <a:pt x="10800" y="0"/>
                  </a:lnTo>
                  <a:lnTo>
                    <a:pt x="9900" y="0"/>
                  </a:lnTo>
                  <a:lnTo>
                    <a:pt x="9000" y="0"/>
                  </a:lnTo>
                  <a:lnTo>
                    <a:pt x="8100" y="3086"/>
                  </a:lnTo>
                  <a:lnTo>
                    <a:pt x="8100" y="3086"/>
                  </a:lnTo>
                  <a:lnTo>
                    <a:pt x="7200" y="3086"/>
                  </a:lnTo>
                  <a:lnTo>
                    <a:pt x="6300" y="3086"/>
                  </a:lnTo>
                  <a:lnTo>
                    <a:pt x="5400" y="3086"/>
                  </a:lnTo>
                  <a:lnTo>
                    <a:pt x="5400" y="3086"/>
                  </a:lnTo>
                  <a:lnTo>
                    <a:pt x="4500" y="3086"/>
                  </a:lnTo>
                  <a:lnTo>
                    <a:pt x="3600" y="6171"/>
                  </a:lnTo>
                  <a:lnTo>
                    <a:pt x="2700" y="6171"/>
                  </a:lnTo>
                  <a:lnTo>
                    <a:pt x="2700" y="6171"/>
                  </a:lnTo>
                  <a:lnTo>
                    <a:pt x="1800" y="6171"/>
                  </a:lnTo>
                  <a:lnTo>
                    <a:pt x="900" y="6171"/>
                  </a:lnTo>
                  <a:lnTo>
                    <a:pt x="900" y="9257"/>
                  </a:lnTo>
                  <a:lnTo>
                    <a:pt x="0" y="9257"/>
                  </a:lnTo>
                  <a:lnTo>
                    <a:pt x="0" y="9257"/>
                  </a:lnTo>
                  <a:lnTo>
                    <a:pt x="18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17" name="Shape 1517"/>
            <p:cNvSpPr/>
            <p:nvPr/>
          </p:nvSpPr>
          <p:spPr>
            <a:xfrm>
              <a:off x="955675" y="1773237"/>
              <a:ext cx="26988" cy="285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353" y="21600"/>
                  </a:moveTo>
                  <a:lnTo>
                    <a:pt x="6353" y="21600"/>
                  </a:lnTo>
                  <a:lnTo>
                    <a:pt x="6353" y="20400"/>
                  </a:lnTo>
                  <a:lnTo>
                    <a:pt x="6353" y="20400"/>
                  </a:lnTo>
                  <a:lnTo>
                    <a:pt x="6353" y="19200"/>
                  </a:lnTo>
                  <a:lnTo>
                    <a:pt x="7624" y="18000"/>
                  </a:lnTo>
                  <a:lnTo>
                    <a:pt x="7624" y="16800"/>
                  </a:lnTo>
                  <a:lnTo>
                    <a:pt x="7624" y="16800"/>
                  </a:lnTo>
                  <a:lnTo>
                    <a:pt x="8894" y="15600"/>
                  </a:lnTo>
                  <a:lnTo>
                    <a:pt x="8894" y="15600"/>
                  </a:lnTo>
                  <a:lnTo>
                    <a:pt x="8894" y="14400"/>
                  </a:lnTo>
                  <a:lnTo>
                    <a:pt x="8894" y="14400"/>
                  </a:lnTo>
                  <a:lnTo>
                    <a:pt x="10165" y="13200"/>
                  </a:lnTo>
                  <a:lnTo>
                    <a:pt x="10165" y="13200"/>
                  </a:lnTo>
                  <a:lnTo>
                    <a:pt x="11435" y="12000"/>
                  </a:lnTo>
                  <a:lnTo>
                    <a:pt x="11435" y="12000"/>
                  </a:lnTo>
                  <a:lnTo>
                    <a:pt x="11435" y="10800"/>
                  </a:lnTo>
                  <a:lnTo>
                    <a:pt x="12706" y="10800"/>
                  </a:lnTo>
                  <a:lnTo>
                    <a:pt x="12706" y="9600"/>
                  </a:lnTo>
                  <a:lnTo>
                    <a:pt x="12706" y="9600"/>
                  </a:lnTo>
                  <a:lnTo>
                    <a:pt x="13976" y="9600"/>
                  </a:lnTo>
                  <a:lnTo>
                    <a:pt x="13976" y="8400"/>
                  </a:lnTo>
                  <a:lnTo>
                    <a:pt x="13976" y="8400"/>
                  </a:lnTo>
                  <a:lnTo>
                    <a:pt x="15247" y="8400"/>
                  </a:lnTo>
                  <a:lnTo>
                    <a:pt x="15247" y="7200"/>
                  </a:lnTo>
                  <a:lnTo>
                    <a:pt x="16518" y="7200"/>
                  </a:lnTo>
                  <a:lnTo>
                    <a:pt x="17788" y="7200"/>
                  </a:lnTo>
                  <a:lnTo>
                    <a:pt x="19059" y="6000"/>
                  </a:lnTo>
                  <a:lnTo>
                    <a:pt x="20329" y="6000"/>
                  </a:lnTo>
                  <a:lnTo>
                    <a:pt x="21600" y="4800"/>
                  </a:lnTo>
                  <a:lnTo>
                    <a:pt x="19059" y="0"/>
                  </a:lnTo>
                  <a:lnTo>
                    <a:pt x="17788" y="1200"/>
                  </a:lnTo>
                  <a:lnTo>
                    <a:pt x="16518" y="1200"/>
                  </a:lnTo>
                  <a:lnTo>
                    <a:pt x="15247" y="2400"/>
                  </a:lnTo>
                  <a:lnTo>
                    <a:pt x="12706" y="3600"/>
                  </a:lnTo>
                  <a:lnTo>
                    <a:pt x="12706" y="3600"/>
                  </a:lnTo>
                  <a:lnTo>
                    <a:pt x="11435" y="3600"/>
                  </a:lnTo>
                  <a:lnTo>
                    <a:pt x="11435" y="4800"/>
                  </a:lnTo>
                  <a:lnTo>
                    <a:pt x="10165" y="4800"/>
                  </a:lnTo>
                  <a:lnTo>
                    <a:pt x="10165" y="6000"/>
                  </a:lnTo>
                  <a:lnTo>
                    <a:pt x="8894" y="6000"/>
                  </a:lnTo>
                  <a:lnTo>
                    <a:pt x="8894" y="7200"/>
                  </a:lnTo>
                  <a:lnTo>
                    <a:pt x="7624" y="7200"/>
                  </a:lnTo>
                  <a:lnTo>
                    <a:pt x="7624" y="7200"/>
                  </a:lnTo>
                  <a:lnTo>
                    <a:pt x="7624" y="8400"/>
                  </a:lnTo>
                  <a:lnTo>
                    <a:pt x="6353" y="9600"/>
                  </a:lnTo>
                  <a:lnTo>
                    <a:pt x="6353" y="9600"/>
                  </a:lnTo>
                  <a:lnTo>
                    <a:pt x="5082" y="10800"/>
                  </a:lnTo>
                  <a:lnTo>
                    <a:pt x="5082" y="10800"/>
                  </a:lnTo>
                  <a:lnTo>
                    <a:pt x="5082" y="12000"/>
                  </a:lnTo>
                  <a:lnTo>
                    <a:pt x="3812" y="13200"/>
                  </a:lnTo>
                  <a:lnTo>
                    <a:pt x="3812" y="13200"/>
                  </a:lnTo>
                  <a:lnTo>
                    <a:pt x="2541" y="14400"/>
                  </a:lnTo>
                  <a:lnTo>
                    <a:pt x="2541" y="15600"/>
                  </a:lnTo>
                  <a:lnTo>
                    <a:pt x="2541" y="15600"/>
                  </a:lnTo>
                  <a:lnTo>
                    <a:pt x="1271" y="16800"/>
                  </a:lnTo>
                  <a:lnTo>
                    <a:pt x="1271" y="18000"/>
                  </a:lnTo>
                  <a:lnTo>
                    <a:pt x="1271" y="19200"/>
                  </a:lnTo>
                  <a:lnTo>
                    <a:pt x="0" y="20400"/>
                  </a:lnTo>
                  <a:lnTo>
                    <a:pt x="0" y="20400"/>
                  </a:lnTo>
                  <a:lnTo>
                    <a:pt x="6353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18" name="Shape 1518"/>
            <p:cNvSpPr/>
            <p:nvPr/>
          </p:nvSpPr>
          <p:spPr>
            <a:xfrm>
              <a:off x="944562" y="1800225"/>
              <a:ext cx="19051" cy="47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00" y="21600"/>
                  </a:moveTo>
                  <a:lnTo>
                    <a:pt x="1800" y="21600"/>
                  </a:lnTo>
                  <a:lnTo>
                    <a:pt x="3600" y="21600"/>
                  </a:lnTo>
                  <a:lnTo>
                    <a:pt x="3600" y="20880"/>
                  </a:lnTo>
                  <a:lnTo>
                    <a:pt x="5400" y="20880"/>
                  </a:lnTo>
                  <a:lnTo>
                    <a:pt x="5400" y="20880"/>
                  </a:lnTo>
                  <a:lnTo>
                    <a:pt x="7200" y="20160"/>
                  </a:lnTo>
                  <a:lnTo>
                    <a:pt x="7200" y="20160"/>
                  </a:lnTo>
                  <a:lnTo>
                    <a:pt x="7200" y="20160"/>
                  </a:lnTo>
                  <a:lnTo>
                    <a:pt x="9000" y="20160"/>
                  </a:lnTo>
                  <a:lnTo>
                    <a:pt x="9000" y="19440"/>
                  </a:lnTo>
                  <a:lnTo>
                    <a:pt x="9000" y="19440"/>
                  </a:lnTo>
                  <a:lnTo>
                    <a:pt x="10800" y="18720"/>
                  </a:lnTo>
                  <a:lnTo>
                    <a:pt x="10800" y="18720"/>
                  </a:lnTo>
                  <a:lnTo>
                    <a:pt x="10800" y="18000"/>
                  </a:lnTo>
                  <a:lnTo>
                    <a:pt x="12600" y="17280"/>
                  </a:lnTo>
                  <a:lnTo>
                    <a:pt x="12600" y="17280"/>
                  </a:lnTo>
                  <a:lnTo>
                    <a:pt x="12600" y="16560"/>
                  </a:lnTo>
                  <a:lnTo>
                    <a:pt x="14400" y="15840"/>
                  </a:lnTo>
                  <a:lnTo>
                    <a:pt x="14400" y="15120"/>
                  </a:lnTo>
                  <a:lnTo>
                    <a:pt x="14400" y="14400"/>
                  </a:lnTo>
                  <a:lnTo>
                    <a:pt x="14400" y="13680"/>
                  </a:lnTo>
                  <a:lnTo>
                    <a:pt x="16200" y="12960"/>
                  </a:lnTo>
                  <a:lnTo>
                    <a:pt x="16200" y="12240"/>
                  </a:lnTo>
                  <a:lnTo>
                    <a:pt x="16200" y="10800"/>
                  </a:lnTo>
                  <a:lnTo>
                    <a:pt x="18000" y="9360"/>
                  </a:lnTo>
                  <a:lnTo>
                    <a:pt x="18000" y="7200"/>
                  </a:lnTo>
                  <a:lnTo>
                    <a:pt x="18000" y="5760"/>
                  </a:lnTo>
                  <a:lnTo>
                    <a:pt x="18000" y="5040"/>
                  </a:lnTo>
                  <a:lnTo>
                    <a:pt x="18000" y="5040"/>
                  </a:lnTo>
                  <a:lnTo>
                    <a:pt x="19800" y="4320"/>
                  </a:lnTo>
                  <a:lnTo>
                    <a:pt x="19800" y="3600"/>
                  </a:lnTo>
                  <a:lnTo>
                    <a:pt x="19800" y="2880"/>
                  </a:lnTo>
                  <a:lnTo>
                    <a:pt x="19800" y="2160"/>
                  </a:lnTo>
                  <a:lnTo>
                    <a:pt x="19800" y="1440"/>
                  </a:lnTo>
                  <a:lnTo>
                    <a:pt x="21600" y="720"/>
                  </a:lnTo>
                  <a:lnTo>
                    <a:pt x="12600" y="0"/>
                  </a:lnTo>
                  <a:lnTo>
                    <a:pt x="12600" y="720"/>
                  </a:lnTo>
                  <a:lnTo>
                    <a:pt x="12600" y="1440"/>
                  </a:lnTo>
                  <a:lnTo>
                    <a:pt x="12600" y="2160"/>
                  </a:lnTo>
                  <a:lnTo>
                    <a:pt x="10800" y="2880"/>
                  </a:lnTo>
                  <a:lnTo>
                    <a:pt x="10800" y="3600"/>
                  </a:lnTo>
                  <a:lnTo>
                    <a:pt x="10800" y="4320"/>
                  </a:lnTo>
                  <a:lnTo>
                    <a:pt x="10800" y="5040"/>
                  </a:lnTo>
                  <a:lnTo>
                    <a:pt x="10800" y="5760"/>
                  </a:lnTo>
                  <a:lnTo>
                    <a:pt x="10800" y="7200"/>
                  </a:lnTo>
                  <a:lnTo>
                    <a:pt x="9000" y="8640"/>
                  </a:lnTo>
                  <a:lnTo>
                    <a:pt x="9000" y="10080"/>
                  </a:lnTo>
                  <a:lnTo>
                    <a:pt x="9000" y="11520"/>
                  </a:lnTo>
                  <a:lnTo>
                    <a:pt x="9000" y="12240"/>
                  </a:lnTo>
                  <a:lnTo>
                    <a:pt x="7200" y="12960"/>
                  </a:lnTo>
                  <a:lnTo>
                    <a:pt x="7200" y="13680"/>
                  </a:lnTo>
                  <a:lnTo>
                    <a:pt x="7200" y="14400"/>
                  </a:lnTo>
                  <a:lnTo>
                    <a:pt x="7200" y="14400"/>
                  </a:lnTo>
                  <a:lnTo>
                    <a:pt x="5400" y="15120"/>
                  </a:lnTo>
                  <a:lnTo>
                    <a:pt x="5400" y="15840"/>
                  </a:lnTo>
                  <a:lnTo>
                    <a:pt x="5400" y="15840"/>
                  </a:lnTo>
                  <a:lnTo>
                    <a:pt x="3600" y="16560"/>
                  </a:lnTo>
                  <a:lnTo>
                    <a:pt x="3600" y="17280"/>
                  </a:lnTo>
                  <a:lnTo>
                    <a:pt x="3600" y="17280"/>
                  </a:lnTo>
                  <a:lnTo>
                    <a:pt x="3600" y="17280"/>
                  </a:lnTo>
                  <a:lnTo>
                    <a:pt x="3600" y="18000"/>
                  </a:lnTo>
                  <a:lnTo>
                    <a:pt x="1800" y="18000"/>
                  </a:lnTo>
                  <a:lnTo>
                    <a:pt x="1800" y="18000"/>
                  </a:lnTo>
                  <a:lnTo>
                    <a:pt x="1800" y="18000"/>
                  </a:lnTo>
                  <a:lnTo>
                    <a:pt x="1800" y="18000"/>
                  </a:lnTo>
                  <a:lnTo>
                    <a:pt x="1800" y="18000"/>
                  </a:lnTo>
                  <a:lnTo>
                    <a:pt x="0" y="18720"/>
                  </a:lnTo>
                  <a:lnTo>
                    <a:pt x="0" y="18720"/>
                  </a:lnTo>
                  <a:lnTo>
                    <a:pt x="0" y="18720"/>
                  </a:lnTo>
                  <a:lnTo>
                    <a:pt x="0" y="18720"/>
                  </a:lnTo>
                  <a:lnTo>
                    <a:pt x="0" y="18720"/>
                  </a:lnTo>
                  <a:lnTo>
                    <a:pt x="18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19" name="Shape 1519"/>
            <p:cNvSpPr/>
            <p:nvPr/>
          </p:nvSpPr>
          <p:spPr>
            <a:xfrm>
              <a:off x="901700" y="1824037"/>
              <a:ext cx="44450" cy="254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5400"/>
                  </a:moveTo>
                  <a:lnTo>
                    <a:pt x="0" y="5400"/>
                  </a:lnTo>
                  <a:lnTo>
                    <a:pt x="771" y="6750"/>
                  </a:lnTo>
                  <a:lnTo>
                    <a:pt x="2314" y="8100"/>
                  </a:lnTo>
                  <a:lnTo>
                    <a:pt x="3857" y="9450"/>
                  </a:lnTo>
                  <a:lnTo>
                    <a:pt x="5400" y="12150"/>
                  </a:lnTo>
                  <a:lnTo>
                    <a:pt x="6171" y="13500"/>
                  </a:lnTo>
                  <a:lnTo>
                    <a:pt x="7714" y="14850"/>
                  </a:lnTo>
                  <a:lnTo>
                    <a:pt x="8486" y="16200"/>
                  </a:lnTo>
                  <a:lnTo>
                    <a:pt x="9257" y="16200"/>
                  </a:lnTo>
                  <a:lnTo>
                    <a:pt x="10029" y="17550"/>
                  </a:lnTo>
                  <a:lnTo>
                    <a:pt x="10800" y="17550"/>
                  </a:lnTo>
                  <a:lnTo>
                    <a:pt x="11571" y="17550"/>
                  </a:lnTo>
                  <a:lnTo>
                    <a:pt x="11571" y="18900"/>
                  </a:lnTo>
                  <a:lnTo>
                    <a:pt x="12343" y="18900"/>
                  </a:lnTo>
                  <a:lnTo>
                    <a:pt x="13114" y="20250"/>
                  </a:lnTo>
                  <a:lnTo>
                    <a:pt x="13886" y="20250"/>
                  </a:lnTo>
                  <a:lnTo>
                    <a:pt x="14657" y="20250"/>
                  </a:lnTo>
                  <a:lnTo>
                    <a:pt x="15429" y="21600"/>
                  </a:lnTo>
                  <a:lnTo>
                    <a:pt x="16200" y="21600"/>
                  </a:lnTo>
                  <a:lnTo>
                    <a:pt x="16971" y="21600"/>
                  </a:lnTo>
                  <a:lnTo>
                    <a:pt x="17743" y="21600"/>
                  </a:lnTo>
                  <a:lnTo>
                    <a:pt x="17743" y="21600"/>
                  </a:lnTo>
                  <a:lnTo>
                    <a:pt x="18514" y="21600"/>
                  </a:lnTo>
                  <a:lnTo>
                    <a:pt x="18514" y="21600"/>
                  </a:lnTo>
                  <a:lnTo>
                    <a:pt x="19286" y="21600"/>
                  </a:lnTo>
                  <a:lnTo>
                    <a:pt x="19286" y="21600"/>
                  </a:lnTo>
                  <a:lnTo>
                    <a:pt x="20057" y="21600"/>
                  </a:lnTo>
                  <a:lnTo>
                    <a:pt x="20057" y="21600"/>
                  </a:lnTo>
                  <a:lnTo>
                    <a:pt x="20829" y="21600"/>
                  </a:lnTo>
                  <a:lnTo>
                    <a:pt x="20829" y="20250"/>
                  </a:lnTo>
                  <a:lnTo>
                    <a:pt x="21600" y="20250"/>
                  </a:lnTo>
                  <a:lnTo>
                    <a:pt x="21600" y="20250"/>
                  </a:lnTo>
                  <a:lnTo>
                    <a:pt x="21600" y="20250"/>
                  </a:lnTo>
                  <a:lnTo>
                    <a:pt x="20829" y="14850"/>
                  </a:lnTo>
                  <a:lnTo>
                    <a:pt x="20057" y="14850"/>
                  </a:lnTo>
                  <a:lnTo>
                    <a:pt x="20057" y="14850"/>
                  </a:lnTo>
                  <a:lnTo>
                    <a:pt x="20057" y="14850"/>
                  </a:lnTo>
                  <a:lnTo>
                    <a:pt x="20057" y="14850"/>
                  </a:lnTo>
                  <a:lnTo>
                    <a:pt x="19286" y="14850"/>
                  </a:lnTo>
                  <a:lnTo>
                    <a:pt x="19286" y="16200"/>
                  </a:lnTo>
                  <a:lnTo>
                    <a:pt x="19286" y="16200"/>
                  </a:lnTo>
                  <a:lnTo>
                    <a:pt x="18514" y="16200"/>
                  </a:lnTo>
                  <a:lnTo>
                    <a:pt x="18514" y="16200"/>
                  </a:lnTo>
                  <a:lnTo>
                    <a:pt x="18514" y="16200"/>
                  </a:lnTo>
                  <a:lnTo>
                    <a:pt x="17743" y="16200"/>
                  </a:lnTo>
                  <a:lnTo>
                    <a:pt x="17743" y="16200"/>
                  </a:lnTo>
                  <a:lnTo>
                    <a:pt x="16971" y="16200"/>
                  </a:lnTo>
                  <a:lnTo>
                    <a:pt x="16971" y="14850"/>
                  </a:lnTo>
                  <a:lnTo>
                    <a:pt x="16200" y="14850"/>
                  </a:lnTo>
                  <a:lnTo>
                    <a:pt x="15429" y="14850"/>
                  </a:lnTo>
                  <a:lnTo>
                    <a:pt x="15429" y="14850"/>
                  </a:lnTo>
                  <a:lnTo>
                    <a:pt x="14657" y="14850"/>
                  </a:lnTo>
                  <a:lnTo>
                    <a:pt x="13886" y="13500"/>
                  </a:lnTo>
                  <a:lnTo>
                    <a:pt x="13114" y="13500"/>
                  </a:lnTo>
                  <a:lnTo>
                    <a:pt x="12343" y="13500"/>
                  </a:lnTo>
                  <a:lnTo>
                    <a:pt x="12343" y="12150"/>
                  </a:lnTo>
                  <a:lnTo>
                    <a:pt x="11571" y="12150"/>
                  </a:lnTo>
                  <a:lnTo>
                    <a:pt x="10800" y="10800"/>
                  </a:lnTo>
                  <a:lnTo>
                    <a:pt x="10029" y="10800"/>
                  </a:lnTo>
                  <a:lnTo>
                    <a:pt x="9257" y="9450"/>
                  </a:lnTo>
                  <a:lnTo>
                    <a:pt x="8486" y="8100"/>
                  </a:lnTo>
                  <a:lnTo>
                    <a:pt x="6943" y="6750"/>
                  </a:lnTo>
                  <a:lnTo>
                    <a:pt x="5400" y="5400"/>
                  </a:lnTo>
                  <a:lnTo>
                    <a:pt x="3857" y="4050"/>
                  </a:lnTo>
                  <a:lnTo>
                    <a:pt x="3086" y="1350"/>
                  </a:lnTo>
                  <a:lnTo>
                    <a:pt x="1543" y="0"/>
                  </a:lnTo>
                  <a:lnTo>
                    <a:pt x="1543" y="0"/>
                  </a:lnTo>
                  <a:lnTo>
                    <a:pt x="0" y="54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20" name="Shape 1520"/>
            <p:cNvSpPr/>
            <p:nvPr/>
          </p:nvSpPr>
          <p:spPr>
            <a:xfrm>
              <a:off x="860425" y="1804987"/>
              <a:ext cx="44450" cy="254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43" y="6750"/>
                  </a:moveTo>
                  <a:lnTo>
                    <a:pt x="1543" y="6750"/>
                  </a:lnTo>
                  <a:lnTo>
                    <a:pt x="1543" y="6750"/>
                  </a:lnTo>
                  <a:lnTo>
                    <a:pt x="1543" y="6750"/>
                  </a:lnTo>
                  <a:lnTo>
                    <a:pt x="1543" y="6750"/>
                  </a:lnTo>
                  <a:lnTo>
                    <a:pt x="2314" y="6750"/>
                  </a:lnTo>
                  <a:lnTo>
                    <a:pt x="2314" y="6750"/>
                  </a:lnTo>
                  <a:lnTo>
                    <a:pt x="2314" y="6750"/>
                  </a:lnTo>
                  <a:lnTo>
                    <a:pt x="2314" y="5400"/>
                  </a:lnTo>
                  <a:lnTo>
                    <a:pt x="3086" y="5400"/>
                  </a:lnTo>
                  <a:lnTo>
                    <a:pt x="3086" y="5400"/>
                  </a:lnTo>
                  <a:lnTo>
                    <a:pt x="3086" y="5400"/>
                  </a:lnTo>
                  <a:lnTo>
                    <a:pt x="3857" y="5400"/>
                  </a:lnTo>
                  <a:lnTo>
                    <a:pt x="3857" y="5400"/>
                  </a:lnTo>
                  <a:lnTo>
                    <a:pt x="4629" y="5400"/>
                  </a:lnTo>
                  <a:lnTo>
                    <a:pt x="4629" y="6750"/>
                  </a:lnTo>
                  <a:lnTo>
                    <a:pt x="5400" y="6750"/>
                  </a:lnTo>
                  <a:lnTo>
                    <a:pt x="6171" y="6750"/>
                  </a:lnTo>
                  <a:lnTo>
                    <a:pt x="6171" y="6750"/>
                  </a:lnTo>
                  <a:lnTo>
                    <a:pt x="6943" y="6750"/>
                  </a:lnTo>
                  <a:lnTo>
                    <a:pt x="7714" y="8100"/>
                  </a:lnTo>
                  <a:lnTo>
                    <a:pt x="8486" y="8100"/>
                  </a:lnTo>
                  <a:lnTo>
                    <a:pt x="8486" y="8100"/>
                  </a:lnTo>
                  <a:lnTo>
                    <a:pt x="9257" y="9450"/>
                  </a:lnTo>
                  <a:lnTo>
                    <a:pt x="10029" y="9450"/>
                  </a:lnTo>
                  <a:lnTo>
                    <a:pt x="10800" y="10800"/>
                  </a:lnTo>
                  <a:lnTo>
                    <a:pt x="11571" y="10800"/>
                  </a:lnTo>
                  <a:lnTo>
                    <a:pt x="12343" y="12150"/>
                  </a:lnTo>
                  <a:lnTo>
                    <a:pt x="13114" y="13500"/>
                  </a:lnTo>
                  <a:lnTo>
                    <a:pt x="14657" y="14850"/>
                  </a:lnTo>
                  <a:lnTo>
                    <a:pt x="16200" y="16200"/>
                  </a:lnTo>
                  <a:lnTo>
                    <a:pt x="16971" y="17550"/>
                  </a:lnTo>
                  <a:lnTo>
                    <a:pt x="18514" y="20250"/>
                  </a:lnTo>
                  <a:lnTo>
                    <a:pt x="20057" y="21600"/>
                  </a:lnTo>
                  <a:lnTo>
                    <a:pt x="21600" y="16200"/>
                  </a:lnTo>
                  <a:lnTo>
                    <a:pt x="20829" y="14850"/>
                  </a:lnTo>
                  <a:lnTo>
                    <a:pt x="19286" y="13500"/>
                  </a:lnTo>
                  <a:lnTo>
                    <a:pt x="17743" y="12150"/>
                  </a:lnTo>
                  <a:lnTo>
                    <a:pt x="16200" y="9450"/>
                  </a:lnTo>
                  <a:lnTo>
                    <a:pt x="15429" y="8100"/>
                  </a:lnTo>
                  <a:lnTo>
                    <a:pt x="13886" y="6750"/>
                  </a:lnTo>
                  <a:lnTo>
                    <a:pt x="13114" y="6750"/>
                  </a:lnTo>
                  <a:lnTo>
                    <a:pt x="12343" y="5400"/>
                  </a:lnTo>
                  <a:lnTo>
                    <a:pt x="11571" y="5400"/>
                  </a:lnTo>
                  <a:lnTo>
                    <a:pt x="10800" y="4050"/>
                  </a:lnTo>
                  <a:lnTo>
                    <a:pt x="10029" y="4050"/>
                  </a:lnTo>
                  <a:lnTo>
                    <a:pt x="9257" y="2700"/>
                  </a:lnTo>
                  <a:lnTo>
                    <a:pt x="9257" y="2700"/>
                  </a:lnTo>
                  <a:lnTo>
                    <a:pt x="8486" y="2700"/>
                  </a:lnTo>
                  <a:lnTo>
                    <a:pt x="7714" y="1350"/>
                  </a:lnTo>
                  <a:lnTo>
                    <a:pt x="6943" y="1350"/>
                  </a:lnTo>
                  <a:lnTo>
                    <a:pt x="6171" y="1350"/>
                  </a:lnTo>
                  <a:lnTo>
                    <a:pt x="5400" y="0"/>
                  </a:lnTo>
                  <a:lnTo>
                    <a:pt x="4629" y="0"/>
                  </a:lnTo>
                  <a:lnTo>
                    <a:pt x="3857" y="0"/>
                  </a:lnTo>
                  <a:lnTo>
                    <a:pt x="3857" y="0"/>
                  </a:lnTo>
                  <a:lnTo>
                    <a:pt x="3086" y="0"/>
                  </a:lnTo>
                  <a:lnTo>
                    <a:pt x="3086" y="0"/>
                  </a:lnTo>
                  <a:lnTo>
                    <a:pt x="2314" y="0"/>
                  </a:lnTo>
                  <a:lnTo>
                    <a:pt x="2314" y="0"/>
                  </a:lnTo>
                  <a:lnTo>
                    <a:pt x="1543" y="0"/>
                  </a:lnTo>
                  <a:lnTo>
                    <a:pt x="1543" y="0"/>
                  </a:lnTo>
                  <a:lnTo>
                    <a:pt x="1543" y="0"/>
                  </a:lnTo>
                  <a:lnTo>
                    <a:pt x="771" y="1350"/>
                  </a:lnTo>
                  <a:lnTo>
                    <a:pt x="0" y="1350"/>
                  </a:lnTo>
                  <a:lnTo>
                    <a:pt x="0" y="1350"/>
                  </a:lnTo>
                  <a:lnTo>
                    <a:pt x="0" y="1350"/>
                  </a:lnTo>
                  <a:lnTo>
                    <a:pt x="0" y="1350"/>
                  </a:lnTo>
                  <a:lnTo>
                    <a:pt x="1543" y="675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21" name="Shape 1521"/>
            <p:cNvSpPr/>
            <p:nvPr/>
          </p:nvSpPr>
          <p:spPr>
            <a:xfrm>
              <a:off x="844550" y="1806575"/>
              <a:ext cx="19050" cy="47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200" y="21600"/>
                  </a:moveTo>
                  <a:lnTo>
                    <a:pt x="7200" y="21600"/>
                  </a:lnTo>
                  <a:lnTo>
                    <a:pt x="7200" y="20160"/>
                  </a:lnTo>
                  <a:lnTo>
                    <a:pt x="7200" y="18720"/>
                  </a:lnTo>
                  <a:lnTo>
                    <a:pt x="7200" y="17280"/>
                  </a:lnTo>
                  <a:lnTo>
                    <a:pt x="7200" y="15840"/>
                  </a:lnTo>
                  <a:lnTo>
                    <a:pt x="9000" y="14400"/>
                  </a:lnTo>
                  <a:lnTo>
                    <a:pt x="9000" y="12960"/>
                  </a:lnTo>
                  <a:lnTo>
                    <a:pt x="9000" y="12240"/>
                  </a:lnTo>
                  <a:lnTo>
                    <a:pt x="9000" y="11520"/>
                  </a:lnTo>
                  <a:lnTo>
                    <a:pt x="10800" y="10800"/>
                  </a:lnTo>
                  <a:lnTo>
                    <a:pt x="10800" y="10080"/>
                  </a:lnTo>
                  <a:lnTo>
                    <a:pt x="10800" y="9360"/>
                  </a:lnTo>
                  <a:lnTo>
                    <a:pt x="10800" y="8640"/>
                  </a:lnTo>
                  <a:lnTo>
                    <a:pt x="10800" y="7920"/>
                  </a:lnTo>
                  <a:lnTo>
                    <a:pt x="12600" y="7200"/>
                  </a:lnTo>
                  <a:lnTo>
                    <a:pt x="12600" y="7200"/>
                  </a:lnTo>
                  <a:lnTo>
                    <a:pt x="12600" y="6480"/>
                  </a:lnTo>
                  <a:lnTo>
                    <a:pt x="14400" y="5760"/>
                  </a:lnTo>
                  <a:lnTo>
                    <a:pt x="14400" y="5760"/>
                  </a:lnTo>
                  <a:lnTo>
                    <a:pt x="14400" y="5040"/>
                  </a:lnTo>
                  <a:lnTo>
                    <a:pt x="16200" y="4320"/>
                  </a:lnTo>
                  <a:lnTo>
                    <a:pt x="16200" y="4320"/>
                  </a:lnTo>
                  <a:lnTo>
                    <a:pt x="16200" y="4320"/>
                  </a:lnTo>
                  <a:lnTo>
                    <a:pt x="16200" y="4320"/>
                  </a:lnTo>
                  <a:lnTo>
                    <a:pt x="18000" y="3600"/>
                  </a:lnTo>
                  <a:lnTo>
                    <a:pt x="18000" y="3600"/>
                  </a:lnTo>
                  <a:lnTo>
                    <a:pt x="18000" y="3600"/>
                  </a:lnTo>
                  <a:lnTo>
                    <a:pt x="18000" y="3600"/>
                  </a:lnTo>
                  <a:lnTo>
                    <a:pt x="18000" y="3600"/>
                  </a:lnTo>
                  <a:lnTo>
                    <a:pt x="19800" y="2880"/>
                  </a:lnTo>
                  <a:lnTo>
                    <a:pt x="19800" y="2880"/>
                  </a:lnTo>
                  <a:lnTo>
                    <a:pt x="19800" y="2880"/>
                  </a:lnTo>
                  <a:lnTo>
                    <a:pt x="21600" y="2880"/>
                  </a:lnTo>
                  <a:lnTo>
                    <a:pt x="18000" y="0"/>
                  </a:lnTo>
                  <a:lnTo>
                    <a:pt x="16200" y="0"/>
                  </a:lnTo>
                  <a:lnTo>
                    <a:pt x="16200" y="720"/>
                  </a:lnTo>
                  <a:lnTo>
                    <a:pt x="14400" y="720"/>
                  </a:lnTo>
                  <a:lnTo>
                    <a:pt x="14400" y="720"/>
                  </a:lnTo>
                  <a:lnTo>
                    <a:pt x="14400" y="720"/>
                  </a:lnTo>
                  <a:lnTo>
                    <a:pt x="12600" y="1440"/>
                  </a:lnTo>
                  <a:lnTo>
                    <a:pt x="12600" y="1440"/>
                  </a:lnTo>
                  <a:lnTo>
                    <a:pt x="12600" y="1440"/>
                  </a:lnTo>
                  <a:lnTo>
                    <a:pt x="10800" y="2160"/>
                  </a:lnTo>
                  <a:lnTo>
                    <a:pt x="10800" y="2160"/>
                  </a:lnTo>
                  <a:lnTo>
                    <a:pt x="10800" y="2160"/>
                  </a:lnTo>
                  <a:lnTo>
                    <a:pt x="9000" y="2880"/>
                  </a:lnTo>
                  <a:lnTo>
                    <a:pt x="9000" y="3600"/>
                  </a:lnTo>
                  <a:lnTo>
                    <a:pt x="7200" y="3600"/>
                  </a:lnTo>
                  <a:lnTo>
                    <a:pt x="7200" y="4320"/>
                  </a:lnTo>
                  <a:lnTo>
                    <a:pt x="5400" y="5040"/>
                  </a:lnTo>
                  <a:lnTo>
                    <a:pt x="5400" y="5760"/>
                  </a:lnTo>
                  <a:lnTo>
                    <a:pt x="5400" y="6480"/>
                  </a:lnTo>
                  <a:lnTo>
                    <a:pt x="3600" y="7200"/>
                  </a:lnTo>
                  <a:lnTo>
                    <a:pt x="3600" y="7920"/>
                  </a:lnTo>
                  <a:lnTo>
                    <a:pt x="3600" y="8640"/>
                  </a:lnTo>
                  <a:lnTo>
                    <a:pt x="3600" y="9360"/>
                  </a:lnTo>
                  <a:lnTo>
                    <a:pt x="1800" y="10080"/>
                  </a:lnTo>
                  <a:lnTo>
                    <a:pt x="1800" y="10800"/>
                  </a:lnTo>
                  <a:lnTo>
                    <a:pt x="1800" y="11520"/>
                  </a:lnTo>
                  <a:lnTo>
                    <a:pt x="1800" y="12240"/>
                  </a:lnTo>
                  <a:lnTo>
                    <a:pt x="1800" y="13680"/>
                  </a:lnTo>
                  <a:lnTo>
                    <a:pt x="0" y="15120"/>
                  </a:lnTo>
                  <a:lnTo>
                    <a:pt x="0" y="16560"/>
                  </a:lnTo>
                  <a:lnTo>
                    <a:pt x="0" y="18000"/>
                  </a:lnTo>
                  <a:lnTo>
                    <a:pt x="0" y="19440"/>
                  </a:lnTo>
                  <a:lnTo>
                    <a:pt x="0" y="20880"/>
                  </a:lnTo>
                  <a:lnTo>
                    <a:pt x="0" y="20880"/>
                  </a:lnTo>
                  <a:lnTo>
                    <a:pt x="72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22" name="Shape 1522"/>
            <p:cNvSpPr/>
            <p:nvPr/>
          </p:nvSpPr>
          <p:spPr>
            <a:xfrm>
              <a:off x="831850" y="1852612"/>
              <a:ext cx="19050" cy="476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600" y="21600"/>
                  </a:moveTo>
                  <a:lnTo>
                    <a:pt x="3600" y="21600"/>
                  </a:lnTo>
                  <a:lnTo>
                    <a:pt x="3600" y="21600"/>
                  </a:lnTo>
                  <a:lnTo>
                    <a:pt x="5400" y="20880"/>
                  </a:lnTo>
                  <a:lnTo>
                    <a:pt x="5400" y="20880"/>
                  </a:lnTo>
                  <a:lnTo>
                    <a:pt x="5400" y="20880"/>
                  </a:lnTo>
                  <a:lnTo>
                    <a:pt x="7200" y="20880"/>
                  </a:lnTo>
                  <a:lnTo>
                    <a:pt x="7200" y="20160"/>
                  </a:lnTo>
                  <a:lnTo>
                    <a:pt x="7200" y="20160"/>
                  </a:lnTo>
                  <a:lnTo>
                    <a:pt x="9000" y="20160"/>
                  </a:lnTo>
                  <a:lnTo>
                    <a:pt x="9000" y="19440"/>
                  </a:lnTo>
                  <a:lnTo>
                    <a:pt x="9000" y="19440"/>
                  </a:lnTo>
                  <a:lnTo>
                    <a:pt x="10800" y="19440"/>
                  </a:lnTo>
                  <a:lnTo>
                    <a:pt x="10800" y="18720"/>
                  </a:lnTo>
                  <a:lnTo>
                    <a:pt x="12600" y="18000"/>
                  </a:lnTo>
                  <a:lnTo>
                    <a:pt x="12600" y="18000"/>
                  </a:lnTo>
                  <a:lnTo>
                    <a:pt x="14400" y="17280"/>
                  </a:lnTo>
                  <a:lnTo>
                    <a:pt x="14400" y="16560"/>
                  </a:lnTo>
                  <a:lnTo>
                    <a:pt x="14400" y="15840"/>
                  </a:lnTo>
                  <a:lnTo>
                    <a:pt x="16200" y="15120"/>
                  </a:lnTo>
                  <a:lnTo>
                    <a:pt x="16200" y="14400"/>
                  </a:lnTo>
                  <a:lnTo>
                    <a:pt x="16200" y="13680"/>
                  </a:lnTo>
                  <a:lnTo>
                    <a:pt x="18000" y="12960"/>
                  </a:lnTo>
                  <a:lnTo>
                    <a:pt x="18000" y="12240"/>
                  </a:lnTo>
                  <a:lnTo>
                    <a:pt x="18000" y="11520"/>
                  </a:lnTo>
                  <a:lnTo>
                    <a:pt x="18000" y="10800"/>
                  </a:lnTo>
                  <a:lnTo>
                    <a:pt x="18000" y="10080"/>
                  </a:lnTo>
                  <a:lnTo>
                    <a:pt x="19800" y="9360"/>
                  </a:lnTo>
                  <a:lnTo>
                    <a:pt x="19800" y="7920"/>
                  </a:lnTo>
                  <a:lnTo>
                    <a:pt x="19800" y="6480"/>
                  </a:lnTo>
                  <a:lnTo>
                    <a:pt x="19800" y="5040"/>
                  </a:lnTo>
                  <a:lnTo>
                    <a:pt x="19800" y="3600"/>
                  </a:lnTo>
                  <a:lnTo>
                    <a:pt x="21600" y="2160"/>
                  </a:lnTo>
                  <a:lnTo>
                    <a:pt x="21600" y="720"/>
                  </a:lnTo>
                  <a:lnTo>
                    <a:pt x="14400" y="0"/>
                  </a:lnTo>
                  <a:lnTo>
                    <a:pt x="12600" y="1440"/>
                  </a:lnTo>
                  <a:lnTo>
                    <a:pt x="12600" y="2880"/>
                  </a:lnTo>
                  <a:lnTo>
                    <a:pt x="12600" y="4320"/>
                  </a:lnTo>
                  <a:lnTo>
                    <a:pt x="12600" y="5760"/>
                  </a:lnTo>
                  <a:lnTo>
                    <a:pt x="10800" y="7200"/>
                  </a:lnTo>
                  <a:lnTo>
                    <a:pt x="10800" y="8640"/>
                  </a:lnTo>
                  <a:lnTo>
                    <a:pt x="10800" y="9360"/>
                  </a:lnTo>
                  <a:lnTo>
                    <a:pt x="10800" y="10080"/>
                  </a:lnTo>
                  <a:lnTo>
                    <a:pt x="10800" y="10800"/>
                  </a:lnTo>
                  <a:lnTo>
                    <a:pt x="10800" y="11520"/>
                  </a:lnTo>
                  <a:lnTo>
                    <a:pt x="9000" y="12240"/>
                  </a:lnTo>
                  <a:lnTo>
                    <a:pt x="9000" y="12960"/>
                  </a:lnTo>
                  <a:lnTo>
                    <a:pt x="9000" y="13680"/>
                  </a:lnTo>
                  <a:lnTo>
                    <a:pt x="9000" y="14400"/>
                  </a:lnTo>
                  <a:lnTo>
                    <a:pt x="7200" y="15120"/>
                  </a:lnTo>
                  <a:lnTo>
                    <a:pt x="7200" y="15120"/>
                  </a:lnTo>
                  <a:lnTo>
                    <a:pt x="7200" y="15840"/>
                  </a:lnTo>
                  <a:lnTo>
                    <a:pt x="5400" y="16560"/>
                  </a:lnTo>
                  <a:lnTo>
                    <a:pt x="5400" y="16560"/>
                  </a:lnTo>
                  <a:lnTo>
                    <a:pt x="5400" y="17280"/>
                  </a:lnTo>
                  <a:lnTo>
                    <a:pt x="3600" y="17280"/>
                  </a:lnTo>
                  <a:lnTo>
                    <a:pt x="3600" y="17280"/>
                  </a:lnTo>
                  <a:lnTo>
                    <a:pt x="3600" y="17280"/>
                  </a:lnTo>
                  <a:lnTo>
                    <a:pt x="3600" y="18000"/>
                  </a:lnTo>
                  <a:lnTo>
                    <a:pt x="3600" y="18000"/>
                  </a:lnTo>
                  <a:lnTo>
                    <a:pt x="1800" y="18000"/>
                  </a:lnTo>
                  <a:lnTo>
                    <a:pt x="1800" y="18000"/>
                  </a:lnTo>
                  <a:lnTo>
                    <a:pt x="1800" y="18000"/>
                  </a:lnTo>
                  <a:lnTo>
                    <a:pt x="1800" y="18720"/>
                  </a:lnTo>
                  <a:lnTo>
                    <a:pt x="0" y="18720"/>
                  </a:lnTo>
                  <a:lnTo>
                    <a:pt x="0" y="18720"/>
                  </a:lnTo>
                  <a:lnTo>
                    <a:pt x="0" y="18720"/>
                  </a:lnTo>
                  <a:lnTo>
                    <a:pt x="0" y="18720"/>
                  </a:lnTo>
                  <a:lnTo>
                    <a:pt x="36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23" name="Shape 1523"/>
            <p:cNvSpPr/>
            <p:nvPr/>
          </p:nvSpPr>
          <p:spPr>
            <a:xfrm>
              <a:off x="787400" y="1878012"/>
              <a:ext cx="47625" cy="23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4320"/>
                  </a:moveTo>
                  <a:lnTo>
                    <a:pt x="0" y="4320"/>
                  </a:lnTo>
                  <a:lnTo>
                    <a:pt x="1440" y="5760"/>
                  </a:lnTo>
                  <a:lnTo>
                    <a:pt x="2160" y="7200"/>
                  </a:lnTo>
                  <a:lnTo>
                    <a:pt x="3600" y="10080"/>
                  </a:lnTo>
                  <a:lnTo>
                    <a:pt x="5040" y="11520"/>
                  </a:lnTo>
                  <a:lnTo>
                    <a:pt x="6480" y="12960"/>
                  </a:lnTo>
                  <a:lnTo>
                    <a:pt x="7200" y="14400"/>
                  </a:lnTo>
                  <a:lnTo>
                    <a:pt x="8640" y="15840"/>
                  </a:lnTo>
                  <a:lnTo>
                    <a:pt x="8640" y="15840"/>
                  </a:lnTo>
                  <a:lnTo>
                    <a:pt x="9360" y="17280"/>
                  </a:lnTo>
                  <a:lnTo>
                    <a:pt x="10080" y="17280"/>
                  </a:lnTo>
                  <a:lnTo>
                    <a:pt x="10800" y="18720"/>
                  </a:lnTo>
                  <a:lnTo>
                    <a:pt x="11520" y="18720"/>
                  </a:lnTo>
                  <a:lnTo>
                    <a:pt x="12240" y="18720"/>
                  </a:lnTo>
                  <a:lnTo>
                    <a:pt x="12960" y="20160"/>
                  </a:lnTo>
                  <a:lnTo>
                    <a:pt x="13680" y="20160"/>
                  </a:lnTo>
                  <a:lnTo>
                    <a:pt x="14400" y="20160"/>
                  </a:lnTo>
                  <a:lnTo>
                    <a:pt x="15120" y="21600"/>
                  </a:lnTo>
                  <a:lnTo>
                    <a:pt x="15840" y="21600"/>
                  </a:lnTo>
                  <a:lnTo>
                    <a:pt x="16560" y="21600"/>
                  </a:lnTo>
                  <a:lnTo>
                    <a:pt x="17280" y="21600"/>
                  </a:lnTo>
                  <a:lnTo>
                    <a:pt x="18000" y="21600"/>
                  </a:lnTo>
                  <a:lnTo>
                    <a:pt x="18000" y="21600"/>
                  </a:lnTo>
                  <a:lnTo>
                    <a:pt x="18000" y="21600"/>
                  </a:lnTo>
                  <a:lnTo>
                    <a:pt x="18720" y="21600"/>
                  </a:lnTo>
                  <a:lnTo>
                    <a:pt x="18720" y="21600"/>
                  </a:lnTo>
                  <a:lnTo>
                    <a:pt x="19440" y="21600"/>
                  </a:lnTo>
                  <a:lnTo>
                    <a:pt x="19440" y="21600"/>
                  </a:lnTo>
                  <a:lnTo>
                    <a:pt x="20160" y="21600"/>
                  </a:lnTo>
                  <a:lnTo>
                    <a:pt x="20160" y="20160"/>
                  </a:lnTo>
                  <a:lnTo>
                    <a:pt x="20880" y="20160"/>
                  </a:lnTo>
                  <a:lnTo>
                    <a:pt x="20880" y="20160"/>
                  </a:lnTo>
                  <a:lnTo>
                    <a:pt x="21600" y="20160"/>
                  </a:lnTo>
                  <a:lnTo>
                    <a:pt x="20160" y="14400"/>
                  </a:lnTo>
                  <a:lnTo>
                    <a:pt x="20160" y="14400"/>
                  </a:lnTo>
                  <a:lnTo>
                    <a:pt x="19440" y="14400"/>
                  </a:lnTo>
                  <a:lnTo>
                    <a:pt x="19440" y="14400"/>
                  </a:lnTo>
                  <a:lnTo>
                    <a:pt x="19440" y="15840"/>
                  </a:lnTo>
                  <a:lnTo>
                    <a:pt x="18720" y="15840"/>
                  </a:lnTo>
                  <a:lnTo>
                    <a:pt x="18720" y="15840"/>
                  </a:lnTo>
                  <a:lnTo>
                    <a:pt x="18720" y="15840"/>
                  </a:lnTo>
                  <a:lnTo>
                    <a:pt x="18720" y="15840"/>
                  </a:lnTo>
                  <a:lnTo>
                    <a:pt x="18000" y="15840"/>
                  </a:lnTo>
                  <a:lnTo>
                    <a:pt x="18000" y="15840"/>
                  </a:lnTo>
                  <a:lnTo>
                    <a:pt x="18000" y="15840"/>
                  </a:lnTo>
                  <a:lnTo>
                    <a:pt x="17280" y="15840"/>
                  </a:lnTo>
                  <a:lnTo>
                    <a:pt x="17280" y="15840"/>
                  </a:lnTo>
                  <a:lnTo>
                    <a:pt x="16560" y="15840"/>
                  </a:lnTo>
                  <a:lnTo>
                    <a:pt x="15840" y="14400"/>
                  </a:lnTo>
                  <a:lnTo>
                    <a:pt x="15120" y="14400"/>
                  </a:lnTo>
                  <a:lnTo>
                    <a:pt x="14400" y="14400"/>
                  </a:lnTo>
                  <a:lnTo>
                    <a:pt x="14400" y="14400"/>
                  </a:lnTo>
                  <a:lnTo>
                    <a:pt x="13680" y="12960"/>
                  </a:lnTo>
                  <a:lnTo>
                    <a:pt x="12960" y="12960"/>
                  </a:lnTo>
                  <a:lnTo>
                    <a:pt x="12240" y="12960"/>
                  </a:lnTo>
                  <a:lnTo>
                    <a:pt x="11520" y="11520"/>
                  </a:lnTo>
                  <a:lnTo>
                    <a:pt x="10800" y="11520"/>
                  </a:lnTo>
                  <a:lnTo>
                    <a:pt x="10080" y="10080"/>
                  </a:lnTo>
                  <a:lnTo>
                    <a:pt x="10080" y="10080"/>
                  </a:lnTo>
                  <a:lnTo>
                    <a:pt x="9360" y="8640"/>
                  </a:lnTo>
                  <a:lnTo>
                    <a:pt x="7920" y="7200"/>
                  </a:lnTo>
                  <a:lnTo>
                    <a:pt x="6480" y="5760"/>
                  </a:lnTo>
                  <a:lnTo>
                    <a:pt x="5760" y="4320"/>
                  </a:lnTo>
                  <a:lnTo>
                    <a:pt x="4320" y="2880"/>
                  </a:lnTo>
                  <a:lnTo>
                    <a:pt x="2880" y="144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24" name="Shape 1524"/>
            <p:cNvSpPr/>
            <p:nvPr/>
          </p:nvSpPr>
          <p:spPr>
            <a:xfrm>
              <a:off x="747712" y="1857375"/>
              <a:ext cx="44451" cy="254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43" y="6750"/>
                  </a:moveTo>
                  <a:lnTo>
                    <a:pt x="1543" y="6750"/>
                  </a:lnTo>
                  <a:lnTo>
                    <a:pt x="1543" y="6750"/>
                  </a:lnTo>
                  <a:lnTo>
                    <a:pt x="1543" y="6750"/>
                  </a:lnTo>
                  <a:lnTo>
                    <a:pt x="1543" y="6750"/>
                  </a:lnTo>
                  <a:lnTo>
                    <a:pt x="2314" y="6750"/>
                  </a:lnTo>
                  <a:lnTo>
                    <a:pt x="2314" y="6750"/>
                  </a:lnTo>
                  <a:lnTo>
                    <a:pt x="2314" y="6750"/>
                  </a:lnTo>
                  <a:lnTo>
                    <a:pt x="2314" y="5400"/>
                  </a:lnTo>
                  <a:lnTo>
                    <a:pt x="3086" y="5400"/>
                  </a:lnTo>
                  <a:lnTo>
                    <a:pt x="3086" y="5400"/>
                  </a:lnTo>
                  <a:lnTo>
                    <a:pt x="3086" y="5400"/>
                  </a:lnTo>
                  <a:lnTo>
                    <a:pt x="3857" y="5400"/>
                  </a:lnTo>
                  <a:lnTo>
                    <a:pt x="3857" y="5400"/>
                  </a:lnTo>
                  <a:lnTo>
                    <a:pt x="4629" y="6750"/>
                  </a:lnTo>
                  <a:lnTo>
                    <a:pt x="4629" y="6750"/>
                  </a:lnTo>
                  <a:lnTo>
                    <a:pt x="5400" y="6750"/>
                  </a:lnTo>
                  <a:lnTo>
                    <a:pt x="6171" y="6750"/>
                  </a:lnTo>
                  <a:lnTo>
                    <a:pt x="6943" y="6750"/>
                  </a:lnTo>
                  <a:lnTo>
                    <a:pt x="6943" y="8100"/>
                  </a:lnTo>
                  <a:lnTo>
                    <a:pt x="7714" y="8100"/>
                  </a:lnTo>
                  <a:lnTo>
                    <a:pt x="8486" y="8100"/>
                  </a:lnTo>
                  <a:lnTo>
                    <a:pt x="9257" y="9450"/>
                  </a:lnTo>
                  <a:lnTo>
                    <a:pt x="10029" y="9450"/>
                  </a:lnTo>
                  <a:lnTo>
                    <a:pt x="10029" y="10800"/>
                  </a:lnTo>
                  <a:lnTo>
                    <a:pt x="10800" y="10800"/>
                  </a:lnTo>
                  <a:lnTo>
                    <a:pt x="11571" y="12150"/>
                  </a:lnTo>
                  <a:lnTo>
                    <a:pt x="12343" y="12150"/>
                  </a:lnTo>
                  <a:lnTo>
                    <a:pt x="13114" y="13500"/>
                  </a:lnTo>
                  <a:lnTo>
                    <a:pt x="14657" y="16200"/>
                  </a:lnTo>
                  <a:lnTo>
                    <a:pt x="16200" y="17550"/>
                  </a:lnTo>
                  <a:lnTo>
                    <a:pt x="16971" y="18900"/>
                  </a:lnTo>
                  <a:lnTo>
                    <a:pt x="18514" y="20250"/>
                  </a:lnTo>
                  <a:lnTo>
                    <a:pt x="19286" y="21600"/>
                  </a:lnTo>
                  <a:lnTo>
                    <a:pt x="21600" y="17550"/>
                  </a:lnTo>
                  <a:lnTo>
                    <a:pt x="20057" y="16200"/>
                  </a:lnTo>
                  <a:lnTo>
                    <a:pt x="19286" y="13500"/>
                  </a:lnTo>
                  <a:lnTo>
                    <a:pt x="17743" y="12150"/>
                  </a:lnTo>
                  <a:lnTo>
                    <a:pt x="16971" y="10800"/>
                  </a:lnTo>
                  <a:lnTo>
                    <a:pt x="15429" y="9450"/>
                  </a:lnTo>
                  <a:lnTo>
                    <a:pt x="13886" y="8100"/>
                  </a:lnTo>
                  <a:lnTo>
                    <a:pt x="13114" y="6750"/>
                  </a:lnTo>
                  <a:lnTo>
                    <a:pt x="12343" y="5400"/>
                  </a:lnTo>
                  <a:lnTo>
                    <a:pt x="11571" y="5400"/>
                  </a:lnTo>
                  <a:lnTo>
                    <a:pt x="11571" y="4050"/>
                  </a:lnTo>
                  <a:lnTo>
                    <a:pt x="10800" y="4050"/>
                  </a:lnTo>
                  <a:lnTo>
                    <a:pt x="10029" y="2700"/>
                  </a:lnTo>
                  <a:lnTo>
                    <a:pt x="9257" y="2700"/>
                  </a:lnTo>
                  <a:lnTo>
                    <a:pt x="8486" y="2700"/>
                  </a:lnTo>
                  <a:lnTo>
                    <a:pt x="7714" y="1350"/>
                  </a:lnTo>
                  <a:lnTo>
                    <a:pt x="6943" y="1350"/>
                  </a:lnTo>
                  <a:lnTo>
                    <a:pt x="6171" y="1350"/>
                  </a:lnTo>
                  <a:lnTo>
                    <a:pt x="5400" y="1350"/>
                  </a:lnTo>
                  <a:lnTo>
                    <a:pt x="4629" y="0"/>
                  </a:lnTo>
                  <a:lnTo>
                    <a:pt x="3857" y="0"/>
                  </a:lnTo>
                  <a:lnTo>
                    <a:pt x="3857" y="0"/>
                  </a:lnTo>
                  <a:lnTo>
                    <a:pt x="3086" y="0"/>
                  </a:lnTo>
                  <a:lnTo>
                    <a:pt x="3086" y="0"/>
                  </a:lnTo>
                  <a:lnTo>
                    <a:pt x="2314" y="0"/>
                  </a:lnTo>
                  <a:lnTo>
                    <a:pt x="2314" y="0"/>
                  </a:lnTo>
                  <a:lnTo>
                    <a:pt x="2314" y="0"/>
                  </a:lnTo>
                  <a:lnTo>
                    <a:pt x="1543" y="0"/>
                  </a:lnTo>
                  <a:lnTo>
                    <a:pt x="1543" y="1350"/>
                  </a:lnTo>
                  <a:lnTo>
                    <a:pt x="771" y="1350"/>
                  </a:lnTo>
                  <a:lnTo>
                    <a:pt x="771" y="1350"/>
                  </a:lnTo>
                  <a:lnTo>
                    <a:pt x="0" y="1350"/>
                  </a:lnTo>
                  <a:lnTo>
                    <a:pt x="0" y="1350"/>
                  </a:lnTo>
                  <a:lnTo>
                    <a:pt x="0" y="1350"/>
                  </a:lnTo>
                  <a:lnTo>
                    <a:pt x="1543" y="675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25" name="Shape 1525"/>
            <p:cNvSpPr/>
            <p:nvPr/>
          </p:nvSpPr>
          <p:spPr>
            <a:xfrm>
              <a:off x="731837" y="1858962"/>
              <a:ext cx="19051" cy="476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200" y="21600"/>
                  </a:moveTo>
                  <a:lnTo>
                    <a:pt x="7200" y="21600"/>
                  </a:lnTo>
                  <a:lnTo>
                    <a:pt x="7200" y="20160"/>
                  </a:lnTo>
                  <a:lnTo>
                    <a:pt x="7200" y="18720"/>
                  </a:lnTo>
                  <a:lnTo>
                    <a:pt x="7200" y="18000"/>
                  </a:lnTo>
                  <a:lnTo>
                    <a:pt x="7200" y="17280"/>
                  </a:lnTo>
                  <a:lnTo>
                    <a:pt x="7200" y="16560"/>
                  </a:lnTo>
                  <a:lnTo>
                    <a:pt x="7200" y="15840"/>
                  </a:lnTo>
                  <a:lnTo>
                    <a:pt x="7200" y="15120"/>
                  </a:lnTo>
                  <a:lnTo>
                    <a:pt x="7200" y="14400"/>
                  </a:lnTo>
                  <a:lnTo>
                    <a:pt x="9000" y="13680"/>
                  </a:lnTo>
                  <a:lnTo>
                    <a:pt x="9000" y="12960"/>
                  </a:lnTo>
                  <a:lnTo>
                    <a:pt x="9000" y="12240"/>
                  </a:lnTo>
                  <a:lnTo>
                    <a:pt x="9000" y="11520"/>
                  </a:lnTo>
                  <a:lnTo>
                    <a:pt x="9000" y="10800"/>
                  </a:lnTo>
                  <a:lnTo>
                    <a:pt x="9000" y="10080"/>
                  </a:lnTo>
                  <a:lnTo>
                    <a:pt x="10800" y="9360"/>
                  </a:lnTo>
                  <a:lnTo>
                    <a:pt x="10800" y="8640"/>
                  </a:lnTo>
                  <a:lnTo>
                    <a:pt x="10800" y="7920"/>
                  </a:lnTo>
                  <a:lnTo>
                    <a:pt x="12600" y="7920"/>
                  </a:lnTo>
                  <a:lnTo>
                    <a:pt x="12600" y="7200"/>
                  </a:lnTo>
                  <a:lnTo>
                    <a:pt x="12600" y="6480"/>
                  </a:lnTo>
                  <a:lnTo>
                    <a:pt x="14400" y="5760"/>
                  </a:lnTo>
                  <a:lnTo>
                    <a:pt x="14400" y="5760"/>
                  </a:lnTo>
                  <a:lnTo>
                    <a:pt x="14400" y="5040"/>
                  </a:lnTo>
                  <a:lnTo>
                    <a:pt x="16200" y="4320"/>
                  </a:lnTo>
                  <a:lnTo>
                    <a:pt x="16200" y="4320"/>
                  </a:lnTo>
                  <a:lnTo>
                    <a:pt x="18000" y="3600"/>
                  </a:lnTo>
                  <a:lnTo>
                    <a:pt x="18000" y="3600"/>
                  </a:lnTo>
                  <a:lnTo>
                    <a:pt x="18000" y="3600"/>
                  </a:lnTo>
                  <a:lnTo>
                    <a:pt x="18000" y="3600"/>
                  </a:lnTo>
                  <a:lnTo>
                    <a:pt x="19800" y="3600"/>
                  </a:lnTo>
                  <a:lnTo>
                    <a:pt x="19800" y="3600"/>
                  </a:lnTo>
                  <a:lnTo>
                    <a:pt x="19800" y="2880"/>
                  </a:lnTo>
                  <a:lnTo>
                    <a:pt x="19800" y="2880"/>
                  </a:lnTo>
                  <a:lnTo>
                    <a:pt x="21600" y="2880"/>
                  </a:lnTo>
                  <a:lnTo>
                    <a:pt x="18000" y="0"/>
                  </a:lnTo>
                  <a:lnTo>
                    <a:pt x="16200" y="0"/>
                  </a:lnTo>
                  <a:lnTo>
                    <a:pt x="16200" y="720"/>
                  </a:lnTo>
                  <a:lnTo>
                    <a:pt x="14400" y="720"/>
                  </a:lnTo>
                  <a:lnTo>
                    <a:pt x="14400" y="720"/>
                  </a:lnTo>
                  <a:lnTo>
                    <a:pt x="14400" y="720"/>
                  </a:lnTo>
                  <a:lnTo>
                    <a:pt x="12600" y="1440"/>
                  </a:lnTo>
                  <a:lnTo>
                    <a:pt x="12600" y="1440"/>
                  </a:lnTo>
                  <a:lnTo>
                    <a:pt x="12600" y="1440"/>
                  </a:lnTo>
                  <a:lnTo>
                    <a:pt x="10800" y="2160"/>
                  </a:lnTo>
                  <a:lnTo>
                    <a:pt x="9000" y="2880"/>
                  </a:lnTo>
                  <a:lnTo>
                    <a:pt x="9000" y="3600"/>
                  </a:lnTo>
                  <a:lnTo>
                    <a:pt x="7200" y="3600"/>
                  </a:lnTo>
                  <a:lnTo>
                    <a:pt x="7200" y="4320"/>
                  </a:lnTo>
                  <a:lnTo>
                    <a:pt x="5400" y="5040"/>
                  </a:lnTo>
                  <a:lnTo>
                    <a:pt x="5400" y="5760"/>
                  </a:lnTo>
                  <a:lnTo>
                    <a:pt x="3600" y="6480"/>
                  </a:lnTo>
                  <a:lnTo>
                    <a:pt x="3600" y="7200"/>
                  </a:lnTo>
                  <a:lnTo>
                    <a:pt x="3600" y="7920"/>
                  </a:lnTo>
                  <a:lnTo>
                    <a:pt x="3600" y="8640"/>
                  </a:lnTo>
                  <a:lnTo>
                    <a:pt x="1800" y="9360"/>
                  </a:lnTo>
                  <a:lnTo>
                    <a:pt x="1800" y="10080"/>
                  </a:lnTo>
                  <a:lnTo>
                    <a:pt x="1800" y="10800"/>
                  </a:lnTo>
                  <a:lnTo>
                    <a:pt x="1800" y="11520"/>
                  </a:lnTo>
                  <a:lnTo>
                    <a:pt x="0" y="12240"/>
                  </a:lnTo>
                  <a:lnTo>
                    <a:pt x="0" y="12960"/>
                  </a:lnTo>
                  <a:lnTo>
                    <a:pt x="0" y="13680"/>
                  </a:lnTo>
                  <a:lnTo>
                    <a:pt x="0" y="14400"/>
                  </a:lnTo>
                  <a:lnTo>
                    <a:pt x="0" y="15120"/>
                  </a:lnTo>
                  <a:lnTo>
                    <a:pt x="0" y="15840"/>
                  </a:lnTo>
                  <a:lnTo>
                    <a:pt x="0" y="17280"/>
                  </a:lnTo>
                  <a:lnTo>
                    <a:pt x="0" y="18000"/>
                  </a:lnTo>
                  <a:lnTo>
                    <a:pt x="0" y="18720"/>
                  </a:lnTo>
                  <a:lnTo>
                    <a:pt x="0" y="20160"/>
                  </a:lnTo>
                  <a:lnTo>
                    <a:pt x="0" y="21600"/>
                  </a:lnTo>
                  <a:lnTo>
                    <a:pt x="0" y="21600"/>
                  </a:lnTo>
                  <a:lnTo>
                    <a:pt x="72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26" name="Shape 1526"/>
            <p:cNvSpPr/>
            <p:nvPr/>
          </p:nvSpPr>
          <p:spPr>
            <a:xfrm>
              <a:off x="723900" y="1906587"/>
              <a:ext cx="14288" cy="444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800" y="21600"/>
                  </a:moveTo>
                  <a:lnTo>
                    <a:pt x="4800" y="21600"/>
                  </a:lnTo>
                  <a:lnTo>
                    <a:pt x="4800" y="20829"/>
                  </a:lnTo>
                  <a:lnTo>
                    <a:pt x="7200" y="20829"/>
                  </a:lnTo>
                  <a:lnTo>
                    <a:pt x="7200" y="20829"/>
                  </a:lnTo>
                  <a:lnTo>
                    <a:pt x="7200" y="20829"/>
                  </a:lnTo>
                  <a:lnTo>
                    <a:pt x="9600" y="20057"/>
                  </a:lnTo>
                  <a:lnTo>
                    <a:pt x="9600" y="20057"/>
                  </a:lnTo>
                  <a:lnTo>
                    <a:pt x="9600" y="20057"/>
                  </a:lnTo>
                  <a:lnTo>
                    <a:pt x="12000" y="19286"/>
                  </a:lnTo>
                  <a:lnTo>
                    <a:pt x="12000" y="19286"/>
                  </a:lnTo>
                  <a:lnTo>
                    <a:pt x="12000" y="19286"/>
                  </a:lnTo>
                  <a:lnTo>
                    <a:pt x="14400" y="18514"/>
                  </a:lnTo>
                  <a:lnTo>
                    <a:pt x="14400" y="18514"/>
                  </a:lnTo>
                  <a:lnTo>
                    <a:pt x="14400" y="17743"/>
                  </a:lnTo>
                  <a:lnTo>
                    <a:pt x="16800" y="17743"/>
                  </a:lnTo>
                  <a:lnTo>
                    <a:pt x="16800" y="16971"/>
                  </a:lnTo>
                  <a:lnTo>
                    <a:pt x="16800" y="16200"/>
                  </a:lnTo>
                  <a:lnTo>
                    <a:pt x="19200" y="15429"/>
                  </a:lnTo>
                  <a:lnTo>
                    <a:pt x="19200" y="14657"/>
                  </a:lnTo>
                  <a:lnTo>
                    <a:pt x="19200" y="13886"/>
                  </a:lnTo>
                  <a:lnTo>
                    <a:pt x="19200" y="13114"/>
                  </a:lnTo>
                  <a:lnTo>
                    <a:pt x="21600" y="12343"/>
                  </a:lnTo>
                  <a:lnTo>
                    <a:pt x="21600" y="11571"/>
                  </a:lnTo>
                  <a:lnTo>
                    <a:pt x="21600" y="10800"/>
                  </a:lnTo>
                  <a:lnTo>
                    <a:pt x="21600" y="10029"/>
                  </a:lnTo>
                  <a:lnTo>
                    <a:pt x="21600" y="10029"/>
                  </a:lnTo>
                  <a:lnTo>
                    <a:pt x="21600" y="9257"/>
                  </a:lnTo>
                  <a:lnTo>
                    <a:pt x="21600" y="6943"/>
                  </a:lnTo>
                  <a:lnTo>
                    <a:pt x="21600" y="5400"/>
                  </a:lnTo>
                  <a:lnTo>
                    <a:pt x="21600" y="3857"/>
                  </a:lnTo>
                  <a:lnTo>
                    <a:pt x="21600" y="2314"/>
                  </a:lnTo>
                  <a:lnTo>
                    <a:pt x="21600" y="771"/>
                  </a:lnTo>
                  <a:lnTo>
                    <a:pt x="21600" y="0"/>
                  </a:lnTo>
                  <a:lnTo>
                    <a:pt x="12000" y="0"/>
                  </a:lnTo>
                  <a:lnTo>
                    <a:pt x="12000" y="1543"/>
                  </a:lnTo>
                  <a:lnTo>
                    <a:pt x="12000" y="2314"/>
                  </a:lnTo>
                  <a:lnTo>
                    <a:pt x="12000" y="4629"/>
                  </a:lnTo>
                  <a:lnTo>
                    <a:pt x="12000" y="5400"/>
                  </a:lnTo>
                  <a:lnTo>
                    <a:pt x="12000" y="6943"/>
                  </a:lnTo>
                  <a:lnTo>
                    <a:pt x="12000" y="8486"/>
                  </a:lnTo>
                  <a:lnTo>
                    <a:pt x="12000" y="9257"/>
                  </a:lnTo>
                  <a:lnTo>
                    <a:pt x="12000" y="10029"/>
                  </a:lnTo>
                  <a:lnTo>
                    <a:pt x="12000" y="10800"/>
                  </a:lnTo>
                  <a:lnTo>
                    <a:pt x="12000" y="11571"/>
                  </a:lnTo>
                  <a:lnTo>
                    <a:pt x="9600" y="12343"/>
                  </a:lnTo>
                  <a:lnTo>
                    <a:pt x="9600" y="13114"/>
                  </a:lnTo>
                  <a:lnTo>
                    <a:pt x="9600" y="13114"/>
                  </a:lnTo>
                  <a:lnTo>
                    <a:pt x="9600" y="13886"/>
                  </a:lnTo>
                  <a:lnTo>
                    <a:pt x="9600" y="14657"/>
                  </a:lnTo>
                  <a:lnTo>
                    <a:pt x="9600" y="14657"/>
                  </a:lnTo>
                  <a:lnTo>
                    <a:pt x="7200" y="15429"/>
                  </a:lnTo>
                  <a:lnTo>
                    <a:pt x="7200" y="16200"/>
                  </a:lnTo>
                  <a:lnTo>
                    <a:pt x="7200" y="16200"/>
                  </a:lnTo>
                  <a:lnTo>
                    <a:pt x="4800" y="16971"/>
                  </a:lnTo>
                  <a:lnTo>
                    <a:pt x="4800" y="16971"/>
                  </a:lnTo>
                  <a:lnTo>
                    <a:pt x="4800" y="16971"/>
                  </a:lnTo>
                  <a:lnTo>
                    <a:pt x="4800" y="16971"/>
                  </a:lnTo>
                  <a:lnTo>
                    <a:pt x="4800" y="17743"/>
                  </a:lnTo>
                  <a:lnTo>
                    <a:pt x="2400" y="17743"/>
                  </a:lnTo>
                  <a:lnTo>
                    <a:pt x="2400" y="17743"/>
                  </a:lnTo>
                  <a:lnTo>
                    <a:pt x="2400" y="17743"/>
                  </a:lnTo>
                  <a:lnTo>
                    <a:pt x="2400" y="17743"/>
                  </a:lnTo>
                  <a:lnTo>
                    <a:pt x="2400" y="17743"/>
                  </a:lnTo>
                  <a:lnTo>
                    <a:pt x="0" y="18514"/>
                  </a:lnTo>
                  <a:lnTo>
                    <a:pt x="0" y="18514"/>
                  </a:lnTo>
                  <a:lnTo>
                    <a:pt x="0" y="18514"/>
                  </a:lnTo>
                  <a:lnTo>
                    <a:pt x="0" y="18514"/>
                  </a:lnTo>
                  <a:lnTo>
                    <a:pt x="48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27" name="Shape 1527"/>
            <p:cNvSpPr/>
            <p:nvPr/>
          </p:nvSpPr>
          <p:spPr>
            <a:xfrm>
              <a:off x="681037" y="1927225"/>
              <a:ext cx="46038" cy="254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4050"/>
                  </a:moveTo>
                  <a:lnTo>
                    <a:pt x="0" y="4050"/>
                  </a:lnTo>
                  <a:lnTo>
                    <a:pt x="1490" y="6750"/>
                  </a:lnTo>
                  <a:lnTo>
                    <a:pt x="2979" y="8100"/>
                  </a:lnTo>
                  <a:lnTo>
                    <a:pt x="3724" y="9450"/>
                  </a:lnTo>
                  <a:lnTo>
                    <a:pt x="5214" y="10800"/>
                  </a:lnTo>
                  <a:lnTo>
                    <a:pt x="6703" y="12150"/>
                  </a:lnTo>
                  <a:lnTo>
                    <a:pt x="8193" y="14850"/>
                  </a:lnTo>
                  <a:lnTo>
                    <a:pt x="8938" y="14850"/>
                  </a:lnTo>
                  <a:lnTo>
                    <a:pt x="9683" y="16200"/>
                  </a:lnTo>
                  <a:lnTo>
                    <a:pt x="9683" y="16200"/>
                  </a:lnTo>
                  <a:lnTo>
                    <a:pt x="10428" y="17550"/>
                  </a:lnTo>
                  <a:lnTo>
                    <a:pt x="11172" y="17550"/>
                  </a:lnTo>
                  <a:lnTo>
                    <a:pt x="11917" y="17550"/>
                  </a:lnTo>
                  <a:lnTo>
                    <a:pt x="12662" y="18900"/>
                  </a:lnTo>
                  <a:lnTo>
                    <a:pt x="13407" y="18900"/>
                  </a:lnTo>
                  <a:lnTo>
                    <a:pt x="14152" y="20250"/>
                  </a:lnTo>
                  <a:lnTo>
                    <a:pt x="14897" y="20250"/>
                  </a:lnTo>
                  <a:lnTo>
                    <a:pt x="15641" y="20250"/>
                  </a:lnTo>
                  <a:lnTo>
                    <a:pt x="16386" y="20250"/>
                  </a:lnTo>
                  <a:lnTo>
                    <a:pt x="16386" y="21600"/>
                  </a:lnTo>
                  <a:lnTo>
                    <a:pt x="17131" y="21600"/>
                  </a:lnTo>
                  <a:lnTo>
                    <a:pt x="17876" y="21600"/>
                  </a:lnTo>
                  <a:lnTo>
                    <a:pt x="17876" y="21600"/>
                  </a:lnTo>
                  <a:lnTo>
                    <a:pt x="18621" y="21600"/>
                  </a:lnTo>
                  <a:lnTo>
                    <a:pt x="18621" y="21600"/>
                  </a:lnTo>
                  <a:lnTo>
                    <a:pt x="19366" y="21600"/>
                  </a:lnTo>
                  <a:lnTo>
                    <a:pt x="19366" y="20250"/>
                  </a:lnTo>
                  <a:lnTo>
                    <a:pt x="20110" y="20250"/>
                  </a:lnTo>
                  <a:lnTo>
                    <a:pt x="20110" y="20250"/>
                  </a:lnTo>
                  <a:lnTo>
                    <a:pt x="20110" y="20250"/>
                  </a:lnTo>
                  <a:lnTo>
                    <a:pt x="20855" y="20250"/>
                  </a:lnTo>
                  <a:lnTo>
                    <a:pt x="20855" y="20250"/>
                  </a:lnTo>
                  <a:lnTo>
                    <a:pt x="21600" y="20250"/>
                  </a:lnTo>
                  <a:lnTo>
                    <a:pt x="20110" y="14850"/>
                  </a:lnTo>
                  <a:lnTo>
                    <a:pt x="20110" y="14850"/>
                  </a:lnTo>
                  <a:lnTo>
                    <a:pt x="19366" y="14850"/>
                  </a:lnTo>
                  <a:lnTo>
                    <a:pt x="19366" y="14850"/>
                  </a:lnTo>
                  <a:lnTo>
                    <a:pt x="19366" y="14850"/>
                  </a:lnTo>
                  <a:lnTo>
                    <a:pt x="19366" y="14850"/>
                  </a:lnTo>
                  <a:lnTo>
                    <a:pt x="18621" y="14850"/>
                  </a:lnTo>
                  <a:lnTo>
                    <a:pt x="18621" y="14850"/>
                  </a:lnTo>
                  <a:lnTo>
                    <a:pt x="18621" y="14850"/>
                  </a:lnTo>
                  <a:lnTo>
                    <a:pt x="18621" y="14850"/>
                  </a:lnTo>
                  <a:lnTo>
                    <a:pt x="17876" y="14850"/>
                  </a:lnTo>
                  <a:lnTo>
                    <a:pt x="17876" y="14850"/>
                  </a:lnTo>
                  <a:lnTo>
                    <a:pt x="17876" y="14850"/>
                  </a:lnTo>
                  <a:lnTo>
                    <a:pt x="17131" y="14850"/>
                  </a:lnTo>
                  <a:lnTo>
                    <a:pt x="16386" y="14850"/>
                  </a:lnTo>
                  <a:lnTo>
                    <a:pt x="16386" y="14850"/>
                  </a:lnTo>
                  <a:lnTo>
                    <a:pt x="15641" y="14850"/>
                  </a:lnTo>
                  <a:lnTo>
                    <a:pt x="14897" y="14850"/>
                  </a:lnTo>
                  <a:lnTo>
                    <a:pt x="14897" y="13500"/>
                  </a:lnTo>
                  <a:lnTo>
                    <a:pt x="14152" y="13500"/>
                  </a:lnTo>
                  <a:lnTo>
                    <a:pt x="13407" y="13500"/>
                  </a:lnTo>
                  <a:lnTo>
                    <a:pt x="12662" y="12150"/>
                  </a:lnTo>
                  <a:lnTo>
                    <a:pt x="11917" y="12150"/>
                  </a:lnTo>
                  <a:lnTo>
                    <a:pt x="11172" y="10800"/>
                  </a:lnTo>
                  <a:lnTo>
                    <a:pt x="11172" y="10800"/>
                  </a:lnTo>
                  <a:lnTo>
                    <a:pt x="10428" y="9450"/>
                  </a:lnTo>
                  <a:lnTo>
                    <a:pt x="9683" y="9450"/>
                  </a:lnTo>
                  <a:lnTo>
                    <a:pt x="8193" y="8100"/>
                  </a:lnTo>
                  <a:lnTo>
                    <a:pt x="7448" y="6750"/>
                  </a:lnTo>
                  <a:lnTo>
                    <a:pt x="5959" y="5400"/>
                  </a:lnTo>
                  <a:lnTo>
                    <a:pt x="4469" y="2700"/>
                  </a:lnTo>
                  <a:lnTo>
                    <a:pt x="2979" y="1350"/>
                  </a:lnTo>
                  <a:lnTo>
                    <a:pt x="2234" y="0"/>
                  </a:lnTo>
                  <a:lnTo>
                    <a:pt x="2234" y="0"/>
                  </a:lnTo>
                  <a:lnTo>
                    <a:pt x="0" y="405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28" name="Shape 1528"/>
            <p:cNvSpPr/>
            <p:nvPr/>
          </p:nvSpPr>
          <p:spPr>
            <a:xfrm>
              <a:off x="639762" y="1908175"/>
              <a:ext cx="46038" cy="23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90" y="7200"/>
                  </a:moveTo>
                  <a:lnTo>
                    <a:pt x="1490" y="7200"/>
                  </a:lnTo>
                  <a:lnTo>
                    <a:pt x="1490" y="7200"/>
                  </a:lnTo>
                  <a:lnTo>
                    <a:pt x="2234" y="5760"/>
                  </a:lnTo>
                  <a:lnTo>
                    <a:pt x="2234" y="5760"/>
                  </a:lnTo>
                  <a:lnTo>
                    <a:pt x="2234" y="5760"/>
                  </a:lnTo>
                  <a:lnTo>
                    <a:pt x="2234" y="5760"/>
                  </a:lnTo>
                  <a:lnTo>
                    <a:pt x="2979" y="5760"/>
                  </a:lnTo>
                  <a:lnTo>
                    <a:pt x="2979" y="5760"/>
                  </a:lnTo>
                  <a:lnTo>
                    <a:pt x="2979" y="5760"/>
                  </a:lnTo>
                  <a:lnTo>
                    <a:pt x="3724" y="5760"/>
                  </a:lnTo>
                  <a:lnTo>
                    <a:pt x="3724" y="5760"/>
                  </a:lnTo>
                  <a:lnTo>
                    <a:pt x="3724" y="5760"/>
                  </a:lnTo>
                  <a:lnTo>
                    <a:pt x="4469" y="5760"/>
                  </a:lnTo>
                  <a:lnTo>
                    <a:pt x="4469" y="5760"/>
                  </a:lnTo>
                  <a:lnTo>
                    <a:pt x="5214" y="5760"/>
                  </a:lnTo>
                  <a:lnTo>
                    <a:pt x="5959" y="5760"/>
                  </a:lnTo>
                  <a:lnTo>
                    <a:pt x="5959" y="7200"/>
                  </a:lnTo>
                  <a:lnTo>
                    <a:pt x="6703" y="7200"/>
                  </a:lnTo>
                  <a:lnTo>
                    <a:pt x="7448" y="7200"/>
                  </a:lnTo>
                  <a:lnTo>
                    <a:pt x="8193" y="7200"/>
                  </a:lnTo>
                  <a:lnTo>
                    <a:pt x="8193" y="8640"/>
                  </a:lnTo>
                  <a:lnTo>
                    <a:pt x="8938" y="8640"/>
                  </a:lnTo>
                  <a:lnTo>
                    <a:pt x="9683" y="10080"/>
                  </a:lnTo>
                  <a:lnTo>
                    <a:pt x="10428" y="10080"/>
                  </a:lnTo>
                  <a:lnTo>
                    <a:pt x="11172" y="10080"/>
                  </a:lnTo>
                  <a:lnTo>
                    <a:pt x="11917" y="11520"/>
                  </a:lnTo>
                  <a:lnTo>
                    <a:pt x="11917" y="11520"/>
                  </a:lnTo>
                  <a:lnTo>
                    <a:pt x="13407" y="14400"/>
                  </a:lnTo>
                  <a:lnTo>
                    <a:pt x="14897" y="15840"/>
                  </a:lnTo>
                  <a:lnTo>
                    <a:pt x="15641" y="17280"/>
                  </a:lnTo>
                  <a:lnTo>
                    <a:pt x="17131" y="18720"/>
                  </a:lnTo>
                  <a:lnTo>
                    <a:pt x="18621" y="20160"/>
                  </a:lnTo>
                  <a:lnTo>
                    <a:pt x="19366" y="21600"/>
                  </a:lnTo>
                  <a:lnTo>
                    <a:pt x="21600" y="17280"/>
                  </a:lnTo>
                  <a:lnTo>
                    <a:pt x="20110" y="15840"/>
                  </a:lnTo>
                  <a:lnTo>
                    <a:pt x="18621" y="14400"/>
                  </a:lnTo>
                  <a:lnTo>
                    <a:pt x="17876" y="11520"/>
                  </a:lnTo>
                  <a:lnTo>
                    <a:pt x="16386" y="10080"/>
                  </a:lnTo>
                  <a:lnTo>
                    <a:pt x="15641" y="8640"/>
                  </a:lnTo>
                  <a:lnTo>
                    <a:pt x="14152" y="7200"/>
                  </a:lnTo>
                  <a:lnTo>
                    <a:pt x="13407" y="5760"/>
                  </a:lnTo>
                  <a:lnTo>
                    <a:pt x="12662" y="5760"/>
                  </a:lnTo>
                  <a:lnTo>
                    <a:pt x="11917" y="4320"/>
                  </a:lnTo>
                  <a:lnTo>
                    <a:pt x="11172" y="4320"/>
                  </a:lnTo>
                  <a:lnTo>
                    <a:pt x="10428" y="2880"/>
                  </a:lnTo>
                  <a:lnTo>
                    <a:pt x="9683" y="2880"/>
                  </a:lnTo>
                  <a:lnTo>
                    <a:pt x="8938" y="1440"/>
                  </a:lnTo>
                  <a:lnTo>
                    <a:pt x="8193" y="1440"/>
                  </a:lnTo>
                  <a:lnTo>
                    <a:pt x="8193" y="1440"/>
                  </a:lnTo>
                  <a:lnTo>
                    <a:pt x="7448" y="0"/>
                  </a:lnTo>
                  <a:lnTo>
                    <a:pt x="6703" y="0"/>
                  </a:lnTo>
                  <a:lnTo>
                    <a:pt x="5959" y="0"/>
                  </a:lnTo>
                  <a:lnTo>
                    <a:pt x="5214" y="0"/>
                  </a:lnTo>
                  <a:lnTo>
                    <a:pt x="4469" y="0"/>
                  </a:lnTo>
                  <a:lnTo>
                    <a:pt x="3724" y="0"/>
                  </a:lnTo>
                  <a:lnTo>
                    <a:pt x="3724" y="0"/>
                  </a:lnTo>
                  <a:lnTo>
                    <a:pt x="2979" y="0"/>
                  </a:lnTo>
                  <a:lnTo>
                    <a:pt x="2979" y="0"/>
                  </a:lnTo>
                  <a:lnTo>
                    <a:pt x="2979" y="0"/>
                  </a:lnTo>
                  <a:lnTo>
                    <a:pt x="2234" y="0"/>
                  </a:lnTo>
                  <a:lnTo>
                    <a:pt x="2234" y="0"/>
                  </a:lnTo>
                  <a:lnTo>
                    <a:pt x="1490" y="0"/>
                  </a:lnTo>
                  <a:lnTo>
                    <a:pt x="1490" y="0"/>
                  </a:lnTo>
                  <a:lnTo>
                    <a:pt x="745" y="0"/>
                  </a:lnTo>
                  <a:lnTo>
                    <a:pt x="745" y="0"/>
                  </a:lnTo>
                  <a:lnTo>
                    <a:pt x="0" y="1440"/>
                  </a:lnTo>
                  <a:lnTo>
                    <a:pt x="0" y="1440"/>
                  </a:lnTo>
                  <a:lnTo>
                    <a:pt x="1490" y="72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29" name="Shape 1529"/>
            <p:cNvSpPr/>
            <p:nvPr/>
          </p:nvSpPr>
          <p:spPr>
            <a:xfrm>
              <a:off x="623887" y="1909762"/>
              <a:ext cx="19051" cy="460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200" y="21600"/>
                  </a:moveTo>
                  <a:lnTo>
                    <a:pt x="7200" y="21600"/>
                  </a:lnTo>
                  <a:lnTo>
                    <a:pt x="9000" y="20110"/>
                  </a:lnTo>
                  <a:lnTo>
                    <a:pt x="9000" y="18621"/>
                  </a:lnTo>
                  <a:lnTo>
                    <a:pt x="9000" y="16386"/>
                  </a:lnTo>
                  <a:lnTo>
                    <a:pt x="9000" y="14897"/>
                  </a:lnTo>
                  <a:lnTo>
                    <a:pt x="10800" y="13407"/>
                  </a:lnTo>
                  <a:lnTo>
                    <a:pt x="10800" y="11917"/>
                  </a:lnTo>
                  <a:lnTo>
                    <a:pt x="10800" y="11172"/>
                  </a:lnTo>
                  <a:lnTo>
                    <a:pt x="10800" y="10428"/>
                  </a:lnTo>
                  <a:lnTo>
                    <a:pt x="10800" y="9683"/>
                  </a:lnTo>
                  <a:lnTo>
                    <a:pt x="12600" y="8938"/>
                  </a:lnTo>
                  <a:lnTo>
                    <a:pt x="12600" y="8938"/>
                  </a:lnTo>
                  <a:lnTo>
                    <a:pt x="12600" y="8193"/>
                  </a:lnTo>
                  <a:lnTo>
                    <a:pt x="12600" y="7448"/>
                  </a:lnTo>
                  <a:lnTo>
                    <a:pt x="12600" y="6703"/>
                  </a:lnTo>
                  <a:lnTo>
                    <a:pt x="14400" y="6703"/>
                  </a:lnTo>
                  <a:lnTo>
                    <a:pt x="14400" y="5959"/>
                  </a:lnTo>
                  <a:lnTo>
                    <a:pt x="14400" y="5214"/>
                  </a:lnTo>
                  <a:lnTo>
                    <a:pt x="16200" y="5214"/>
                  </a:lnTo>
                  <a:lnTo>
                    <a:pt x="16200" y="4469"/>
                  </a:lnTo>
                  <a:lnTo>
                    <a:pt x="16200" y="4469"/>
                  </a:lnTo>
                  <a:lnTo>
                    <a:pt x="18000" y="3724"/>
                  </a:lnTo>
                  <a:lnTo>
                    <a:pt x="18000" y="3724"/>
                  </a:lnTo>
                  <a:lnTo>
                    <a:pt x="18000" y="3724"/>
                  </a:lnTo>
                  <a:lnTo>
                    <a:pt x="19800" y="3724"/>
                  </a:lnTo>
                  <a:lnTo>
                    <a:pt x="19800" y="2979"/>
                  </a:lnTo>
                  <a:lnTo>
                    <a:pt x="19800" y="2979"/>
                  </a:lnTo>
                  <a:lnTo>
                    <a:pt x="19800" y="2979"/>
                  </a:lnTo>
                  <a:lnTo>
                    <a:pt x="21600" y="2979"/>
                  </a:lnTo>
                  <a:lnTo>
                    <a:pt x="21600" y="2979"/>
                  </a:lnTo>
                  <a:lnTo>
                    <a:pt x="21600" y="2979"/>
                  </a:lnTo>
                  <a:lnTo>
                    <a:pt x="18000" y="0"/>
                  </a:lnTo>
                  <a:lnTo>
                    <a:pt x="18000" y="0"/>
                  </a:lnTo>
                  <a:lnTo>
                    <a:pt x="16200" y="0"/>
                  </a:lnTo>
                  <a:lnTo>
                    <a:pt x="16200" y="0"/>
                  </a:lnTo>
                  <a:lnTo>
                    <a:pt x="16200" y="745"/>
                  </a:lnTo>
                  <a:lnTo>
                    <a:pt x="14400" y="745"/>
                  </a:lnTo>
                  <a:lnTo>
                    <a:pt x="14400" y="745"/>
                  </a:lnTo>
                  <a:lnTo>
                    <a:pt x="14400" y="745"/>
                  </a:lnTo>
                  <a:lnTo>
                    <a:pt x="12600" y="1490"/>
                  </a:lnTo>
                  <a:lnTo>
                    <a:pt x="12600" y="1490"/>
                  </a:lnTo>
                  <a:lnTo>
                    <a:pt x="10800" y="2234"/>
                  </a:lnTo>
                  <a:lnTo>
                    <a:pt x="10800" y="2979"/>
                  </a:lnTo>
                  <a:lnTo>
                    <a:pt x="9000" y="3724"/>
                  </a:lnTo>
                  <a:lnTo>
                    <a:pt x="7200" y="3724"/>
                  </a:lnTo>
                  <a:lnTo>
                    <a:pt x="7200" y="4469"/>
                  </a:lnTo>
                  <a:lnTo>
                    <a:pt x="7200" y="5214"/>
                  </a:lnTo>
                  <a:lnTo>
                    <a:pt x="5400" y="5959"/>
                  </a:lnTo>
                  <a:lnTo>
                    <a:pt x="5400" y="6703"/>
                  </a:lnTo>
                  <a:lnTo>
                    <a:pt x="5400" y="7448"/>
                  </a:lnTo>
                  <a:lnTo>
                    <a:pt x="5400" y="8193"/>
                  </a:lnTo>
                  <a:lnTo>
                    <a:pt x="3600" y="8193"/>
                  </a:lnTo>
                  <a:lnTo>
                    <a:pt x="3600" y="8938"/>
                  </a:lnTo>
                  <a:lnTo>
                    <a:pt x="3600" y="9683"/>
                  </a:lnTo>
                  <a:lnTo>
                    <a:pt x="3600" y="11172"/>
                  </a:lnTo>
                  <a:lnTo>
                    <a:pt x="3600" y="11917"/>
                  </a:lnTo>
                  <a:lnTo>
                    <a:pt x="1800" y="13407"/>
                  </a:lnTo>
                  <a:lnTo>
                    <a:pt x="1800" y="14897"/>
                  </a:lnTo>
                  <a:lnTo>
                    <a:pt x="1800" y="16386"/>
                  </a:lnTo>
                  <a:lnTo>
                    <a:pt x="1800" y="17876"/>
                  </a:lnTo>
                  <a:lnTo>
                    <a:pt x="0" y="20110"/>
                  </a:lnTo>
                  <a:lnTo>
                    <a:pt x="0" y="21600"/>
                  </a:lnTo>
                  <a:lnTo>
                    <a:pt x="0" y="21600"/>
                  </a:lnTo>
                  <a:lnTo>
                    <a:pt x="72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30" name="Shape 1530"/>
            <p:cNvSpPr/>
            <p:nvPr/>
          </p:nvSpPr>
          <p:spPr>
            <a:xfrm>
              <a:off x="611187" y="1955800"/>
              <a:ext cx="19051" cy="460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600" y="21600"/>
                  </a:moveTo>
                  <a:lnTo>
                    <a:pt x="3600" y="21600"/>
                  </a:lnTo>
                  <a:lnTo>
                    <a:pt x="5400" y="21600"/>
                  </a:lnTo>
                  <a:lnTo>
                    <a:pt x="5400" y="21600"/>
                  </a:lnTo>
                  <a:lnTo>
                    <a:pt x="7200" y="21600"/>
                  </a:lnTo>
                  <a:lnTo>
                    <a:pt x="7200" y="21600"/>
                  </a:lnTo>
                  <a:lnTo>
                    <a:pt x="7200" y="20855"/>
                  </a:lnTo>
                  <a:lnTo>
                    <a:pt x="9000" y="20855"/>
                  </a:lnTo>
                  <a:lnTo>
                    <a:pt x="9000" y="20855"/>
                  </a:lnTo>
                  <a:lnTo>
                    <a:pt x="9000" y="20110"/>
                  </a:lnTo>
                  <a:lnTo>
                    <a:pt x="10800" y="20110"/>
                  </a:lnTo>
                  <a:lnTo>
                    <a:pt x="12600" y="19366"/>
                  </a:lnTo>
                  <a:lnTo>
                    <a:pt x="12600" y="18621"/>
                  </a:lnTo>
                  <a:lnTo>
                    <a:pt x="14400" y="18621"/>
                  </a:lnTo>
                  <a:lnTo>
                    <a:pt x="14400" y="17876"/>
                  </a:lnTo>
                  <a:lnTo>
                    <a:pt x="16200" y="17131"/>
                  </a:lnTo>
                  <a:lnTo>
                    <a:pt x="16200" y="16386"/>
                  </a:lnTo>
                  <a:lnTo>
                    <a:pt x="16200" y="15641"/>
                  </a:lnTo>
                  <a:lnTo>
                    <a:pt x="18000" y="14897"/>
                  </a:lnTo>
                  <a:lnTo>
                    <a:pt x="18000" y="14152"/>
                  </a:lnTo>
                  <a:lnTo>
                    <a:pt x="18000" y="14152"/>
                  </a:lnTo>
                  <a:lnTo>
                    <a:pt x="18000" y="13407"/>
                  </a:lnTo>
                  <a:lnTo>
                    <a:pt x="19800" y="12662"/>
                  </a:lnTo>
                  <a:lnTo>
                    <a:pt x="19800" y="11917"/>
                  </a:lnTo>
                  <a:lnTo>
                    <a:pt x="19800" y="11172"/>
                  </a:lnTo>
                  <a:lnTo>
                    <a:pt x="19800" y="10428"/>
                  </a:lnTo>
                  <a:lnTo>
                    <a:pt x="19800" y="8938"/>
                  </a:lnTo>
                  <a:lnTo>
                    <a:pt x="21600" y="6703"/>
                  </a:lnTo>
                  <a:lnTo>
                    <a:pt x="21600" y="5214"/>
                  </a:lnTo>
                  <a:lnTo>
                    <a:pt x="21600" y="3724"/>
                  </a:lnTo>
                  <a:lnTo>
                    <a:pt x="21600" y="2234"/>
                  </a:lnTo>
                  <a:lnTo>
                    <a:pt x="21600" y="0"/>
                  </a:lnTo>
                  <a:lnTo>
                    <a:pt x="14400" y="0"/>
                  </a:lnTo>
                  <a:lnTo>
                    <a:pt x="14400" y="1490"/>
                  </a:lnTo>
                  <a:lnTo>
                    <a:pt x="14400" y="3724"/>
                  </a:lnTo>
                  <a:lnTo>
                    <a:pt x="14400" y="5214"/>
                  </a:lnTo>
                  <a:lnTo>
                    <a:pt x="12600" y="6703"/>
                  </a:lnTo>
                  <a:lnTo>
                    <a:pt x="12600" y="8193"/>
                  </a:lnTo>
                  <a:lnTo>
                    <a:pt x="12600" y="9683"/>
                  </a:lnTo>
                  <a:lnTo>
                    <a:pt x="12600" y="10428"/>
                  </a:lnTo>
                  <a:lnTo>
                    <a:pt x="10800" y="11172"/>
                  </a:lnTo>
                  <a:lnTo>
                    <a:pt x="10800" y="11917"/>
                  </a:lnTo>
                  <a:lnTo>
                    <a:pt x="10800" y="12662"/>
                  </a:lnTo>
                  <a:lnTo>
                    <a:pt x="10800" y="13407"/>
                  </a:lnTo>
                  <a:lnTo>
                    <a:pt x="10800" y="13407"/>
                  </a:lnTo>
                  <a:lnTo>
                    <a:pt x="9000" y="14152"/>
                  </a:lnTo>
                  <a:lnTo>
                    <a:pt x="9000" y="14897"/>
                  </a:lnTo>
                  <a:lnTo>
                    <a:pt x="9000" y="14897"/>
                  </a:lnTo>
                  <a:lnTo>
                    <a:pt x="9000" y="15641"/>
                  </a:lnTo>
                  <a:lnTo>
                    <a:pt x="7200" y="16386"/>
                  </a:lnTo>
                  <a:lnTo>
                    <a:pt x="7200" y="16386"/>
                  </a:lnTo>
                  <a:lnTo>
                    <a:pt x="7200" y="17131"/>
                  </a:lnTo>
                  <a:lnTo>
                    <a:pt x="5400" y="17131"/>
                  </a:lnTo>
                  <a:lnTo>
                    <a:pt x="5400" y="17876"/>
                  </a:lnTo>
                  <a:lnTo>
                    <a:pt x="5400" y="17876"/>
                  </a:lnTo>
                  <a:lnTo>
                    <a:pt x="3600" y="17876"/>
                  </a:lnTo>
                  <a:lnTo>
                    <a:pt x="3600" y="18621"/>
                  </a:lnTo>
                  <a:lnTo>
                    <a:pt x="3600" y="18621"/>
                  </a:lnTo>
                  <a:lnTo>
                    <a:pt x="3600" y="18621"/>
                  </a:lnTo>
                  <a:lnTo>
                    <a:pt x="1800" y="18621"/>
                  </a:lnTo>
                  <a:lnTo>
                    <a:pt x="1800" y="18621"/>
                  </a:lnTo>
                  <a:lnTo>
                    <a:pt x="1800" y="18621"/>
                  </a:lnTo>
                  <a:lnTo>
                    <a:pt x="0" y="19366"/>
                  </a:lnTo>
                  <a:lnTo>
                    <a:pt x="0" y="19366"/>
                  </a:lnTo>
                  <a:lnTo>
                    <a:pt x="36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31" name="Shape 1531"/>
            <p:cNvSpPr/>
            <p:nvPr/>
          </p:nvSpPr>
          <p:spPr>
            <a:xfrm>
              <a:off x="568325" y="1979612"/>
              <a:ext cx="46038" cy="23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4320"/>
                  </a:moveTo>
                  <a:lnTo>
                    <a:pt x="0" y="4320"/>
                  </a:lnTo>
                  <a:lnTo>
                    <a:pt x="1490" y="7200"/>
                  </a:lnTo>
                  <a:lnTo>
                    <a:pt x="2979" y="8640"/>
                  </a:lnTo>
                  <a:lnTo>
                    <a:pt x="3724" y="10080"/>
                  </a:lnTo>
                  <a:lnTo>
                    <a:pt x="5214" y="11520"/>
                  </a:lnTo>
                  <a:lnTo>
                    <a:pt x="6703" y="12960"/>
                  </a:lnTo>
                  <a:lnTo>
                    <a:pt x="8193" y="14400"/>
                  </a:lnTo>
                  <a:lnTo>
                    <a:pt x="8938" y="15840"/>
                  </a:lnTo>
                  <a:lnTo>
                    <a:pt x="9683" y="15840"/>
                  </a:lnTo>
                  <a:lnTo>
                    <a:pt x="9683" y="17280"/>
                  </a:lnTo>
                  <a:lnTo>
                    <a:pt x="10428" y="18720"/>
                  </a:lnTo>
                  <a:lnTo>
                    <a:pt x="11172" y="18720"/>
                  </a:lnTo>
                  <a:lnTo>
                    <a:pt x="11917" y="20160"/>
                  </a:lnTo>
                  <a:lnTo>
                    <a:pt x="12662" y="20160"/>
                  </a:lnTo>
                  <a:lnTo>
                    <a:pt x="13407" y="20160"/>
                  </a:lnTo>
                  <a:lnTo>
                    <a:pt x="14152" y="21600"/>
                  </a:lnTo>
                  <a:lnTo>
                    <a:pt x="14897" y="21600"/>
                  </a:lnTo>
                  <a:lnTo>
                    <a:pt x="15641" y="21600"/>
                  </a:lnTo>
                  <a:lnTo>
                    <a:pt x="16386" y="21600"/>
                  </a:lnTo>
                  <a:lnTo>
                    <a:pt x="17131" y="21600"/>
                  </a:lnTo>
                  <a:lnTo>
                    <a:pt x="17876" y="21600"/>
                  </a:lnTo>
                  <a:lnTo>
                    <a:pt x="17876" y="21600"/>
                  </a:lnTo>
                  <a:lnTo>
                    <a:pt x="18621" y="21600"/>
                  </a:lnTo>
                  <a:lnTo>
                    <a:pt x="18621" y="21600"/>
                  </a:lnTo>
                  <a:lnTo>
                    <a:pt x="19366" y="21600"/>
                  </a:lnTo>
                  <a:lnTo>
                    <a:pt x="19366" y="21600"/>
                  </a:lnTo>
                  <a:lnTo>
                    <a:pt x="20110" y="21600"/>
                  </a:lnTo>
                  <a:lnTo>
                    <a:pt x="20110" y="21600"/>
                  </a:lnTo>
                  <a:lnTo>
                    <a:pt x="20110" y="21600"/>
                  </a:lnTo>
                  <a:lnTo>
                    <a:pt x="20855" y="21600"/>
                  </a:lnTo>
                  <a:lnTo>
                    <a:pt x="21600" y="21600"/>
                  </a:lnTo>
                  <a:lnTo>
                    <a:pt x="21600" y="21600"/>
                  </a:lnTo>
                  <a:lnTo>
                    <a:pt x="21600" y="20160"/>
                  </a:lnTo>
                  <a:lnTo>
                    <a:pt x="20110" y="15840"/>
                  </a:lnTo>
                  <a:lnTo>
                    <a:pt x="20110" y="15840"/>
                  </a:lnTo>
                  <a:lnTo>
                    <a:pt x="20110" y="15840"/>
                  </a:lnTo>
                  <a:lnTo>
                    <a:pt x="20110" y="15840"/>
                  </a:lnTo>
                  <a:lnTo>
                    <a:pt x="19366" y="15840"/>
                  </a:lnTo>
                  <a:lnTo>
                    <a:pt x="19366" y="15840"/>
                  </a:lnTo>
                  <a:lnTo>
                    <a:pt x="19366" y="15840"/>
                  </a:lnTo>
                  <a:lnTo>
                    <a:pt x="19366" y="15840"/>
                  </a:lnTo>
                  <a:lnTo>
                    <a:pt x="18621" y="15840"/>
                  </a:lnTo>
                  <a:lnTo>
                    <a:pt x="18621" y="15840"/>
                  </a:lnTo>
                  <a:lnTo>
                    <a:pt x="18621" y="15840"/>
                  </a:lnTo>
                  <a:lnTo>
                    <a:pt x="17876" y="15840"/>
                  </a:lnTo>
                  <a:lnTo>
                    <a:pt x="17876" y="15840"/>
                  </a:lnTo>
                  <a:lnTo>
                    <a:pt x="17131" y="15840"/>
                  </a:lnTo>
                  <a:lnTo>
                    <a:pt x="17131" y="15840"/>
                  </a:lnTo>
                  <a:lnTo>
                    <a:pt x="16386" y="15840"/>
                  </a:lnTo>
                  <a:lnTo>
                    <a:pt x="15641" y="15840"/>
                  </a:lnTo>
                  <a:lnTo>
                    <a:pt x="14897" y="14400"/>
                  </a:lnTo>
                  <a:lnTo>
                    <a:pt x="14897" y="14400"/>
                  </a:lnTo>
                  <a:lnTo>
                    <a:pt x="14152" y="14400"/>
                  </a:lnTo>
                  <a:lnTo>
                    <a:pt x="13407" y="14400"/>
                  </a:lnTo>
                  <a:lnTo>
                    <a:pt x="12662" y="12960"/>
                  </a:lnTo>
                  <a:lnTo>
                    <a:pt x="11917" y="12960"/>
                  </a:lnTo>
                  <a:lnTo>
                    <a:pt x="11172" y="11520"/>
                  </a:lnTo>
                  <a:lnTo>
                    <a:pt x="11172" y="11520"/>
                  </a:lnTo>
                  <a:lnTo>
                    <a:pt x="10428" y="10080"/>
                  </a:lnTo>
                  <a:lnTo>
                    <a:pt x="9683" y="10080"/>
                  </a:lnTo>
                  <a:lnTo>
                    <a:pt x="8193" y="8640"/>
                  </a:lnTo>
                  <a:lnTo>
                    <a:pt x="6703" y="7200"/>
                  </a:lnTo>
                  <a:lnTo>
                    <a:pt x="5959" y="4320"/>
                  </a:lnTo>
                  <a:lnTo>
                    <a:pt x="4469" y="2880"/>
                  </a:lnTo>
                  <a:lnTo>
                    <a:pt x="3724" y="1440"/>
                  </a:lnTo>
                  <a:lnTo>
                    <a:pt x="2234" y="0"/>
                  </a:lnTo>
                  <a:lnTo>
                    <a:pt x="2234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32" name="Shape 1532"/>
            <p:cNvSpPr/>
            <p:nvPr/>
          </p:nvSpPr>
          <p:spPr>
            <a:xfrm>
              <a:off x="528637" y="1960562"/>
              <a:ext cx="44451" cy="23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71" y="7200"/>
                  </a:moveTo>
                  <a:lnTo>
                    <a:pt x="771" y="7200"/>
                  </a:lnTo>
                  <a:lnTo>
                    <a:pt x="1543" y="5760"/>
                  </a:lnTo>
                  <a:lnTo>
                    <a:pt x="1543" y="5760"/>
                  </a:lnTo>
                  <a:lnTo>
                    <a:pt x="1543" y="5760"/>
                  </a:lnTo>
                  <a:lnTo>
                    <a:pt x="1543" y="5760"/>
                  </a:lnTo>
                  <a:lnTo>
                    <a:pt x="2314" y="5760"/>
                  </a:lnTo>
                  <a:lnTo>
                    <a:pt x="2314" y="5760"/>
                  </a:lnTo>
                  <a:lnTo>
                    <a:pt x="2314" y="5760"/>
                  </a:lnTo>
                  <a:lnTo>
                    <a:pt x="2314" y="5760"/>
                  </a:lnTo>
                  <a:lnTo>
                    <a:pt x="3086" y="5760"/>
                  </a:lnTo>
                  <a:lnTo>
                    <a:pt x="3086" y="5760"/>
                  </a:lnTo>
                  <a:lnTo>
                    <a:pt x="3086" y="5760"/>
                  </a:lnTo>
                  <a:lnTo>
                    <a:pt x="3857" y="5760"/>
                  </a:lnTo>
                  <a:lnTo>
                    <a:pt x="3857" y="5760"/>
                  </a:lnTo>
                  <a:lnTo>
                    <a:pt x="4629" y="5760"/>
                  </a:lnTo>
                  <a:lnTo>
                    <a:pt x="5400" y="5760"/>
                  </a:lnTo>
                  <a:lnTo>
                    <a:pt x="6171" y="5760"/>
                  </a:lnTo>
                  <a:lnTo>
                    <a:pt x="6171" y="7200"/>
                  </a:lnTo>
                  <a:lnTo>
                    <a:pt x="6943" y="7200"/>
                  </a:lnTo>
                  <a:lnTo>
                    <a:pt x="7714" y="7200"/>
                  </a:lnTo>
                  <a:lnTo>
                    <a:pt x="8486" y="8640"/>
                  </a:lnTo>
                  <a:lnTo>
                    <a:pt x="8486" y="8640"/>
                  </a:lnTo>
                  <a:lnTo>
                    <a:pt x="9257" y="10080"/>
                  </a:lnTo>
                  <a:lnTo>
                    <a:pt x="10029" y="10080"/>
                  </a:lnTo>
                  <a:lnTo>
                    <a:pt x="10800" y="11520"/>
                  </a:lnTo>
                  <a:lnTo>
                    <a:pt x="11571" y="11520"/>
                  </a:lnTo>
                  <a:lnTo>
                    <a:pt x="11571" y="11520"/>
                  </a:lnTo>
                  <a:lnTo>
                    <a:pt x="13114" y="14400"/>
                  </a:lnTo>
                  <a:lnTo>
                    <a:pt x="14657" y="15840"/>
                  </a:lnTo>
                  <a:lnTo>
                    <a:pt x="16200" y="17280"/>
                  </a:lnTo>
                  <a:lnTo>
                    <a:pt x="16971" y="18720"/>
                  </a:lnTo>
                  <a:lnTo>
                    <a:pt x="18514" y="20160"/>
                  </a:lnTo>
                  <a:lnTo>
                    <a:pt x="19286" y="21600"/>
                  </a:lnTo>
                  <a:lnTo>
                    <a:pt x="21600" y="17280"/>
                  </a:lnTo>
                  <a:lnTo>
                    <a:pt x="20057" y="15840"/>
                  </a:lnTo>
                  <a:lnTo>
                    <a:pt x="19286" y="14400"/>
                  </a:lnTo>
                  <a:lnTo>
                    <a:pt x="17743" y="11520"/>
                  </a:lnTo>
                  <a:lnTo>
                    <a:pt x="16200" y="10080"/>
                  </a:lnTo>
                  <a:lnTo>
                    <a:pt x="15429" y="8640"/>
                  </a:lnTo>
                  <a:lnTo>
                    <a:pt x="13886" y="7200"/>
                  </a:lnTo>
                  <a:lnTo>
                    <a:pt x="13114" y="5760"/>
                  </a:lnTo>
                  <a:lnTo>
                    <a:pt x="12343" y="5760"/>
                  </a:lnTo>
                  <a:lnTo>
                    <a:pt x="11571" y="4320"/>
                  </a:lnTo>
                  <a:lnTo>
                    <a:pt x="10800" y="4320"/>
                  </a:lnTo>
                  <a:lnTo>
                    <a:pt x="10029" y="2880"/>
                  </a:lnTo>
                  <a:lnTo>
                    <a:pt x="9257" y="2880"/>
                  </a:lnTo>
                  <a:lnTo>
                    <a:pt x="9257" y="1440"/>
                  </a:lnTo>
                  <a:lnTo>
                    <a:pt x="7714" y="1440"/>
                  </a:lnTo>
                  <a:lnTo>
                    <a:pt x="7714" y="1440"/>
                  </a:lnTo>
                  <a:lnTo>
                    <a:pt x="6943" y="0"/>
                  </a:lnTo>
                  <a:lnTo>
                    <a:pt x="6171" y="0"/>
                  </a:lnTo>
                  <a:lnTo>
                    <a:pt x="5400" y="0"/>
                  </a:lnTo>
                  <a:lnTo>
                    <a:pt x="4629" y="0"/>
                  </a:lnTo>
                  <a:lnTo>
                    <a:pt x="3857" y="0"/>
                  </a:lnTo>
                  <a:lnTo>
                    <a:pt x="3086" y="0"/>
                  </a:lnTo>
                  <a:lnTo>
                    <a:pt x="3086" y="0"/>
                  </a:lnTo>
                  <a:lnTo>
                    <a:pt x="3086" y="0"/>
                  </a:lnTo>
                  <a:lnTo>
                    <a:pt x="2314" y="0"/>
                  </a:lnTo>
                  <a:lnTo>
                    <a:pt x="2314" y="0"/>
                  </a:lnTo>
                  <a:lnTo>
                    <a:pt x="1543" y="0"/>
                  </a:lnTo>
                  <a:lnTo>
                    <a:pt x="1543" y="0"/>
                  </a:lnTo>
                  <a:lnTo>
                    <a:pt x="771" y="0"/>
                  </a:lnTo>
                  <a:lnTo>
                    <a:pt x="771" y="0"/>
                  </a:lnTo>
                  <a:lnTo>
                    <a:pt x="0" y="0"/>
                  </a:lnTo>
                  <a:lnTo>
                    <a:pt x="0" y="1440"/>
                  </a:lnTo>
                  <a:lnTo>
                    <a:pt x="0" y="1440"/>
                  </a:lnTo>
                  <a:lnTo>
                    <a:pt x="0" y="1440"/>
                  </a:lnTo>
                  <a:lnTo>
                    <a:pt x="771" y="72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33" name="Shape 1533"/>
            <p:cNvSpPr/>
            <p:nvPr/>
          </p:nvSpPr>
          <p:spPr>
            <a:xfrm>
              <a:off x="511175" y="1962150"/>
              <a:ext cx="19050" cy="460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000" y="21600"/>
                  </a:moveTo>
                  <a:lnTo>
                    <a:pt x="9000" y="21600"/>
                  </a:lnTo>
                  <a:lnTo>
                    <a:pt x="9000" y="20110"/>
                  </a:lnTo>
                  <a:lnTo>
                    <a:pt x="9000" y="19366"/>
                  </a:lnTo>
                  <a:lnTo>
                    <a:pt x="9000" y="17876"/>
                  </a:lnTo>
                  <a:lnTo>
                    <a:pt x="9000" y="15641"/>
                  </a:lnTo>
                  <a:lnTo>
                    <a:pt x="9000" y="14897"/>
                  </a:lnTo>
                  <a:lnTo>
                    <a:pt x="10800" y="13407"/>
                  </a:lnTo>
                  <a:lnTo>
                    <a:pt x="10800" y="11917"/>
                  </a:lnTo>
                  <a:lnTo>
                    <a:pt x="10800" y="11172"/>
                  </a:lnTo>
                  <a:lnTo>
                    <a:pt x="10800" y="11172"/>
                  </a:lnTo>
                  <a:lnTo>
                    <a:pt x="10800" y="10428"/>
                  </a:lnTo>
                  <a:lnTo>
                    <a:pt x="12600" y="9683"/>
                  </a:lnTo>
                  <a:lnTo>
                    <a:pt x="12600" y="8938"/>
                  </a:lnTo>
                  <a:lnTo>
                    <a:pt x="12600" y="8193"/>
                  </a:lnTo>
                  <a:lnTo>
                    <a:pt x="12600" y="7448"/>
                  </a:lnTo>
                  <a:lnTo>
                    <a:pt x="14400" y="6703"/>
                  </a:lnTo>
                  <a:lnTo>
                    <a:pt x="14400" y="6703"/>
                  </a:lnTo>
                  <a:lnTo>
                    <a:pt x="14400" y="5959"/>
                  </a:lnTo>
                  <a:lnTo>
                    <a:pt x="16200" y="5214"/>
                  </a:lnTo>
                  <a:lnTo>
                    <a:pt x="16200" y="5214"/>
                  </a:lnTo>
                  <a:lnTo>
                    <a:pt x="16200" y="4469"/>
                  </a:lnTo>
                  <a:lnTo>
                    <a:pt x="18000" y="4469"/>
                  </a:lnTo>
                  <a:lnTo>
                    <a:pt x="18000" y="4469"/>
                  </a:lnTo>
                  <a:lnTo>
                    <a:pt x="18000" y="3724"/>
                  </a:lnTo>
                  <a:lnTo>
                    <a:pt x="18000" y="3724"/>
                  </a:lnTo>
                  <a:lnTo>
                    <a:pt x="19800" y="3724"/>
                  </a:lnTo>
                  <a:lnTo>
                    <a:pt x="19800" y="3724"/>
                  </a:lnTo>
                  <a:lnTo>
                    <a:pt x="19800" y="2979"/>
                  </a:lnTo>
                  <a:lnTo>
                    <a:pt x="19800" y="2979"/>
                  </a:lnTo>
                  <a:lnTo>
                    <a:pt x="21600" y="2979"/>
                  </a:lnTo>
                  <a:lnTo>
                    <a:pt x="21600" y="2979"/>
                  </a:lnTo>
                  <a:lnTo>
                    <a:pt x="21600" y="2979"/>
                  </a:lnTo>
                  <a:lnTo>
                    <a:pt x="21600" y="2979"/>
                  </a:lnTo>
                  <a:lnTo>
                    <a:pt x="19800" y="0"/>
                  </a:lnTo>
                  <a:lnTo>
                    <a:pt x="18000" y="0"/>
                  </a:lnTo>
                  <a:lnTo>
                    <a:pt x="16200" y="0"/>
                  </a:lnTo>
                  <a:lnTo>
                    <a:pt x="16200" y="0"/>
                  </a:lnTo>
                  <a:lnTo>
                    <a:pt x="16200" y="745"/>
                  </a:lnTo>
                  <a:lnTo>
                    <a:pt x="14400" y="745"/>
                  </a:lnTo>
                  <a:lnTo>
                    <a:pt x="14400" y="745"/>
                  </a:lnTo>
                  <a:lnTo>
                    <a:pt x="14400" y="1490"/>
                  </a:lnTo>
                  <a:lnTo>
                    <a:pt x="12600" y="1490"/>
                  </a:lnTo>
                  <a:lnTo>
                    <a:pt x="12600" y="1490"/>
                  </a:lnTo>
                  <a:lnTo>
                    <a:pt x="12600" y="2234"/>
                  </a:lnTo>
                  <a:lnTo>
                    <a:pt x="10800" y="2234"/>
                  </a:lnTo>
                  <a:lnTo>
                    <a:pt x="10800" y="2234"/>
                  </a:lnTo>
                  <a:lnTo>
                    <a:pt x="10800" y="2979"/>
                  </a:lnTo>
                  <a:lnTo>
                    <a:pt x="9000" y="3724"/>
                  </a:lnTo>
                  <a:lnTo>
                    <a:pt x="9000" y="4469"/>
                  </a:lnTo>
                  <a:lnTo>
                    <a:pt x="7200" y="5214"/>
                  </a:lnTo>
                  <a:lnTo>
                    <a:pt x="7200" y="5959"/>
                  </a:lnTo>
                  <a:lnTo>
                    <a:pt x="5400" y="6703"/>
                  </a:lnTo>
                  <a:lnTo>
                    <a:pt x="5400" y="7448"/>
                  </a:lnTo>
                  <a:lnTo>
                    <a:pt x="5400" y="8193"/>
                  </a:lnTo>
                  <a:lnTo>
                    <a:pt x="3600" y="8938"/>
                  </a:lnTo>
                  <a:lnTo>
                    <a:pt x="3600" y="9683"/>
                  </a:lnTo>
                  <a:lnTo>
                    <a:pt x="3600" y="10428"/>
                  </a:lnTo>
                  <a:lnTo>
                    <a:pt x="3600" y="11172"/>
                  </a:lnTo>
                  <a:lnTo>
                    <a:pt x="3600" y="11917"/>
                  </a:lnTo>
                  <a:lnTo>
                    <a:pt x="1800" y="12662"/>
                  </a:lnTo>
                  <a:lnTo>
                    <a:pt x="1800" y="14152"/>
                  </a:lnTo>
                  <a:lnTo>
                    <a:pt x="1800" y="15641"/>
                  </a:lnTo>
                  <a:lnTo>
                    <a:pt x="1800" y="17131"/>
                  </a:lnTo>
                  <a:lnTo>
                    <a:pt x="1800" y="18621"/>
                  </a:lnTo>
                  <a:lnTo>
                    <a:pt x="0" y="20110"/>
                  </a:lnTo>
                  <a:lnTo>
                    <a:pt x="0" y="21600"/>
                  </a:lnTo>
                  <a:lnTo>
                    <a:pt x="0" y="21600"/>
                  </a:lnTo>
                  <a:lnTo>
                    <a:pt x="90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34" name="Shape 1534"/>
            <p:cNvSpPr/>
            <p:nvPr/>
          </p:nvSpPr>
          <p:spPr>
            <a:xfrm>
              <a:off x="504825" y="2008187"/>
              <a:ext cx="14288" cy="444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400" y="21600"/>
                  </a:moveTo>
                  <a:lnTo>
                    <a:pt x="2400" y="21600"/>
                  </a:lnTo>
                  <a:lnTo>
                    <a:pt x="4800" y="21600"/>
                  </a:lnTo>
                  <a:lnTo>
                    <a:pt x="4800" y="21600"/>
                  </a:lnTo>
                  <a:lnTo>
                    <a:pt x="7200" y="20829"/>
                  </a:lnTo>
                  <a:lnTo>
                    <a:pt x="7200" y="20829"/>
                  </a:lnTo>
                  <a:lnTo>
                    <a:pt x="7200" y="20829"/>
                  </a:lnTo>
                  <a:lnTo>
                    <a:pt x="9600" y="20829"/>
                  </a:lnTo>
                  <a:lnTo>
                    <a:pt x="9600" y="20057"/>
                  </a:lnTo>
                  <a:lnTo>
                    <a:pt x="9600" y="20057"/>
                  </a:lnTo>
                  <a:lnTo>
                    <a:pt x="12000" y="20057"/>
                  </a:lnTo>
                  <a:lnTo>
                    <a:pt x="12000" y="19286"/>
                  </a:lnTo>
                  <a:lnTo>
                    <a:pt x="12000" y="19286"/>
                  </a:lnTo>
                  <a:lnTo>
                    <a:pt x="12000" y="19286"/>
                  </a:lnTo>
                  <a:lnTo>
                    <a:pt x="14400" y="18514"/>
                  </a:lnTo>
                  <a:lnTo>
                    <a:pt x="14400" y="17743"/>
                  </a:lnTo>
                  <a:lnTo>
                    <a:pt x="16800" y="16971"/>
                  </a:lnTo>
                  <a:lnTo>
                    <a:pt x="16800" y="16200"/>
                  </a:lnTo>
                  <a:lnTo>
                    <a:pt x="16800" y="15429"/>
                  </a:lnTo>
                  <a:lnTo>
                    <a:pt x="16800" y="14657"/>
                  </a:lnTo>
                  <a:lnTo>
                    <a:pt x="19200" y="14657"/>
                  </a:lnTo>
                  <a:lnTo>
                    <a:pt x="19200" y="13886"/>
                  </a:lnTo>
                  <a:lnTo>
                    <a:pt x="19200" y="13114"/>
                  </a:lnTo>
                  <a:lnTo>
                    <a:pt x="19200" y="12343"/>
                  </a:lnTo>
                  <a:lnTo>
                    <a:pt x="19200" y="11571"/>
                  </a:lnTo>
                  <a:lnTo>
                    <a:pt x="19200" y="10800"/>
                  </a:lnTo>
                  <a:lnTo>
                    <a:pt x="19200" y="10029"/>
                  </a:lnTo>
                  <a:lnTo>
                    <a:pt x="19200" y="9257"/>
                  </a:lnTo>
                  <a:lnTo>
                    <a:pt x="19200" y="7714"/>
                  </a:lnTo>
                  <a:lnTo>
                    <a:pt x="19200" y="6171"/>
                  </a:lnTo>
                  <a:lnTo>
                    <a:pt x="19200" y="4629"/>
                  </a:lnTo>
                  <a:lnTo>
                    <a:pt x="21600" y="3086"/>
                  </a:lnTo>
                  <a:lnTo>
                    <a:pt x="21600" y="1543"/>
                  </a:lnTo>
                  <a:lnTo>
                    <a:pt x="21600" y="0"/>
                  </a:lnTo>
                  <a:lnTo>
                    <a:pt x="9600" y="0"/>
                  </a:lnTo>
                  <a:lnTo>
                    <a:pt x="9600" y="1543"/>
                  </a:lnTo>
                  <a:lnTo>
                    <a:pt x="9600" y="3086"/>
                  </a:lnTo>
                  <a:lnTo>
                    <a:pt x="9600" y="4629"/>
                  </a:lnTo>
                  <a:lnTo>
                    <a:pt x="9600" y="6171"/>
                  </a:lnTo>
                  <a:lnTo>
                    <a:pt x="9600" y="7714"/>
                  </a:lnTo>
                  <a:lnTo>
                    <a:pt x="9600" y="9257"/>
                  </a:lnTo>
                  <a:lnTo>
                    <a:pt x="9600" y="10029"/>
                  </a:lnTo>
                  <a:lnTo>
                    <a:pt x="9600" y="10800"/>
                  </a:lnTo>
                  <a:lnTo>
                    <a:pt x="9600" y="10800"/>
                  </a:lnTo>
                  <a:lnTo>
                    <a:pt x="9600" y="11571"/>
                  </a:lnTo>
                  <a:lnTo>
                    <a:pt x="9600" y="12343"/>
                  </a:lnTo>
                  <a:lnTo>
                    <a:pt x="9600" y="13114"/>
                  </a:lnTo>
                  <a:lnTo>
                    <a:pt x="7200" y="13886"/>
                  </a:lnTo>
                  <a:lnTo>
                    <a:pt x="7200" y="14657"/>
                  </a:lnTo>
                  <a:lnTo>
                    <a:pt x="7200" y="14657"/>
                  </a:lnTo>
                  <a:lnTo>
                    <a:pt x="7200" y="15429"/>
                  </a:lnTo>
                  <a:lnTo>
                    <a:pt x="7200" y="16200"/>
                  </a:lnTo>
                  <a:lnTo>
                    <a:pt x="7200" y="16200"/>
                  </a:lnTo>
                  <a:lnTo>
                    <a:pt x="4800" y="16971"/>
                  </a:lnTo>
                  <a:lnTo>
                    <a:pt x="4800" y="16971"/>
                  </a:lnTo>
                  <a:lnTo>
                    <a:pt x="4800" y="16971"/>
                  </a:lnTo>
                  <a:lnTo>
                    <a:pt x="2400" y="17743"/>
                  </a:lnTo>
                  <a:lnTo>
                    <a:pt x="2400" y="17743"/>
                  </a:lnTo>
                  <a:lnTo>
                    <a:pt x="2400" y="17743"/>
                  </a:lnTo>
                  <a:lnTo>
                    <a:pt x="2400" y="17743"/>
                  </a:lnTo>
                  <a:lnTo>
                    <a:pt x="2400" y="17743"/>
                  </a:lnTo>
                  <a:lnTo>
                    <a:pt x="2400" y="18514"/>
                  </a:lnTo>
                  <a:lnTo>
                    <a:pt x="0" y="18514"/>
                  </a:lnTo>
                  <a:lnTo>
                    <a:pt x="0" y="18514"/>
                  </a:lnTo>
                  <a:lnTo>
                    <a:pt x="0" y="18514"/>
                  </a:lnTo>
                  <a:lnTo>
                    <a:pt x="0" y="18514"/>
                  </a:lnTo>
                  <a:lnTo>
                    <a:pt x="0" y="18514"/>
                  </a:lnTo>
                  <a:lnTo>
                    <a:pt x="0" y="18514"/>
                  </a:lnTo>
                  <a:lnTo>
                    <a:pt x="24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35" name="Shape 1535"/>
            <p:cNvSpPr/>
            <p:nvPr/>
          </p:nvSpPr>
          <p:spPr>
            <a:xfrm>
              <a:off x="461962" y="2028825"/>
              <a:ext cx="44451" cy="254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5400"/>
                  </a:moveTo>
                  <a:lnTo>
                    <a:pt x="0" y="5400"/>
                  </a:lnTo>
                  <a:lnTo>
                    <a:pt x="1543" y="6750"/>
                  </a:lnTo>
                  <a:lnTo>
                    <a:pt x="2314" y="8100"/>
                  </a:lnTo>
                  <a:lnTo>
                    <a:pt x="3857" y="9450"/>
                  </a:lnTo>
                  <a:lnTo>
                    <a:pt x="5400" y="12150"/>
                  </a:lnTo>
                  <a:lnTo>
                    <a:pt x="6171" y="13500"/>
                  </a:lnTo>
                  <a:lnTo>
                    <a:pt x="7714" y="14850"/>
                  </a:lnTo>
                  <a:lnTo>
                    <a:pt x="8486" y="16200"/>
                  </a:lnTo>
                  <a:lnTo>
                    <a:pt x="9257" y="16200"/>
                  </a:lnTo>
                  <a:lnTo>
                    <a:pt x="10029" y="17550"/>
                  </a:lnTo>
                  <a:lnTo>
                    <a:pt x="10800" y="17550"/>
                  </a:lnTo>
                  <a:lnTo>
                    <a:pt x="11571" y="18900"/>
                  </a:lnTo>
                  <a:lnTo>
                    <a:pt x="12343" y="18900"/>
                  </a:lnTo>
                  <a:lnTo>
                    <a:pt x="13114" y="18900"/>
                  </a:lnTo>
                  <a:lnTo>
                    <a:pt x="13886" y="20250"/>
                  </a:lnTo>
                  <a:lnTo>
                    <a:pt x="13886" y="20250"/>
                  </a:lnTo>
                  <a:lnTo>
                    <a:pt x="14657" y="20250"/>
                  </a:lnTo>
                  <a:lnTo>
                    <a:pt x="15429" y="21600"/>
                  </a:lnTo>
                  <a:lnTo>
                    <a:pt x="16200" y="21600"/>
                  </a:lnTo>
                  <a:lnTo>
                    <a:pt x="16971" y="21600"/>
                  </a:lnTo>
                  <a:lnTo>
                    <a:pt x="17743" y="21600"/>
                  </a:lnTo>
                  <a:lnTo>
                    <a:pt x="18514" y="21600"/>
                  </a:lnTo>
                  <a:lnTo>
                    <a:pt x="18514" y="21600"/>
                  </a:lnTo>
                  <a:lnTo>
                    <a:pt x="18514" y="21600"/>
                  </a:lnTo>
                  <a:lnTo>
                    <a:pt x="19286" y="21600"/>
                  </a:lnTo>
                  <a:lnTo>
                    <a:pt x="19286" y="21600"/>
                  </a:lnTo>
                  <a:lnTo>
                    <a:pt x="20057" y="21600"/>
                  </a:lnTo>
                  <a:lnTo>
                    <a:pt x="20057" y="21600"/>
                  </a:lnTo>
                  <a:lnTo>
                    <a:pt x="20829" y="21600"/>
                  </a:lnTo>
                  <a:lnTo>
                    <a:pt x="20829" y="21600"/>
                  </a:lnTo>
                  <a:lnTo>
                    <a:pt x="21600" y="20250"/>
                  </a:lnTo>
                  <a:lnTo>
                    <a:pt x="21600" y="20250"/>
                  </a:lnTo>
                  <a:lnTo>
                    <a:pt x="21600" y="20250"/>
                  </a:lnTo>
                  <a:lnTo>
                    <a:pt x="20829" y="14850"/>
                  </a:lnTo>
                  <a:lnTo>
                    <a:pt x="20057" y="14850"/>
                  </a:lnTo>
                  <a:lnTo>
                    <a:pt x="20057" y="16200"/>
                  </a:lnTo>
                  <a:lnTo>
                    <a:pt x="20057" y="16200"/>
                  </a:lnTo>
                  <a:lnTo>
                    <a:pt x="20057" y="16200"/>
                  </a:lnTo>
                  <a:lnTo>
                    <a:pt x="19286" y="16200"/>
                  </a:lnTo>
                  <a:lnTo>
                    <a:pt x="19286" y="16200"/>
                  </a:lnTo>
                  <a:lnTo>
                    <a:pt x="19286" y="16200"/>
                  </a:lnTo>
                  <a:lnTo>
                    <a:pt x="19286" y="16200"/>
                  </a:lnTo>
                  <a:lnTo>
                    <a:pt x="18514" y="16200"/>
                  </a:lnTo>
                  <a:lnTo>
                    <a:pt x="18514" y="16200"/>
                  </a:lnTo>
                  <a:lnTo>
                    <a:pt x="18514" y="16200"/>
                  </a:lnTo>
                  <a:lnTo>
                    <a:pt x="17743" y="16200"/>
                  </a:lnTo>
                  <a:lnTo>
                    <a:pt x="17743" y="16200"/>
                  </a:lnTo>
                  <a:lnTo>
                    <a:pt x="16971" y="16200"/>
                  </a:lnTo>
                  <a:lnTo>
                    <a:pt x="16200" y="16200"/>
                  </a:lnTo>
                  <a:lnTo>
                    <a:pt x="16200" y="14850"/>
                  </a:lnTo>
                  <a:lnTo>
                    <a:pt x="15429" y="14850"/>
                  </a:lnTo>
                  <a:lnTo>
                    <a:pt x="14657" y="14850"/>
                  </a:lnTo>
                  <a:lnTo>
                    <a:pt x="13886" y="13500"/>
                  </a:lnTo>
                  <a:lnTo>
                    <a:pt x="13886" y="13500"/>
                  </a:lnTo>
                  <a:lnTo>
                    <a:pt x="13114" y="13500"/>
                  </a:lnTo>
                  <a:lnTo>
                    <a:pt x="12343" y="12150"/>
                  </a:lnTo>
                  <a:lnTo>
                    <a:pt x="11571" y="12150"/>
                  </a:lnTo>
                  <a:lnTo>
                    <a:pt x="10800" y="10800"/>
                  </a:lnTo>
                  <a:lnTo>
                    <a:pt x="10029" y="10800"/>
                  </a:lnTo>
                  <a:lnTo>
                    <a:pt x="10029" y="9450"/>
                  </a:lnTo>
                  <a:lnTo>
                    <a:pt x="8486" y="8100"/>
                  </a:lnTo>
                  <a:lnTo>
                    <a:pt x="6943" y="6750"/>
                  </a:lnTo>
                  <a:lnTo>
                    <a:pt x="5400" y="5400"/>
                  </a:lnTo>
                  <a:lnTo>
                    <a:pt x="4629" y="4050"/>
                  </a:lnTo>
                  <a:lnTo>
                    <a:pt x="3086" y="2700"/>
                  </a:lnTo>
                  <a:lnTo>
                    <a:pt x="1543" y="0"/>
                  </a:lnTo>
                  <a:lnTo>
                    <a:pt x="1543" y="0"/>
                  </a:lnTo>
                  <a:lnTo>
                    <a:pt x="0" y="54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36" name="Shape 1536"/>
            <p:cNvSpPr/>
            <p:nvPr/>
          </p:nvSpPr>
          <p:spPr>
            <a:xfrm>
              <a:off x="420687" y="2009775"/>
              <a:ext cx="44451" cy="254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43" y="6750"/>
                  </a:moveTo>
                  <a:lnTo>
                    <a:pt x="1543" y="6750"/>
                  </a:lnTo>
                  <a:lnTo>
                    <a:pt x="1543" y="6750"/>
                  </a:lnTo>
                  <a:lnTo>
                    <a:pt x="1543" y="6750"/>
                  </a:lnTo>
                  <a:lnTo>
                    <a:pt x="2314" y="6750"/>
                  </a:lnTo>
                  <a:lnTo>
                    <a:pt x="2314" y="6750"/>
                  </a:lnTo>
                  <a:lnTo>
                    <a:pt x="2314" y="6750"/>
                  </a:lnTo>
                  <a:lnTo>
                    <a:pt x="2314" y="6750"/>
                  </a:lnTo>
                  <a:lnTo>
                    <a:pt x="3086" y="5400"/>
                  </a:lnTo>
                  <a:lnTo>
                    <a:pt x="3086" y="5400"/>
                  </a:lnTo>
                  <a:lnTo>
                    <a:pt x="3086" y="5400"/>
                  </a:lnTo>
                  <a:lnTo>
                    <a:pt x="3857" y="5400"/>
                  </a:lnTo>
                  <a:lnTo>
                    <a:pt x="3857" y="5400"/>
                  </a:lnTo>
                  <a:lnTo>
                    <a:pt x="3857" y="5400"/>
                  </a:lnTo>
                  <a:lnTo>
                    <a:pt x="4629" y="5400"/>
                  </a:lnTo>
                  <a:lnTo>
                    <a:pt x="5400" y="6750"/>
                  </a:lnTo>
                  <a:lnTo>
                    <a:pt x="5400" y="6750"/>
                  </a:lnTo>
                  <a:lnTo>
                    <a:pt x="6171" y="6750"/>
                  </a:lnTo>
                  <a:lnTo>
                    <a:pt x="6943" y="6750"/>
                  </a:lnTo>
                  <a:lnTo>
                    <a:pt x="7714" y="8100"/>
                  </a:lnTo>
                  <a:lnTo>
                    <a:pt x="7714" y="8100"/>
                  </a:lnTo>
                  <a:lnTo>
                    <a:pt x="8486" y="8100"/>
                  </a:lnTo>
                  <a:lnTo>
                    <a:pt x="9257" y="9450"/>
                  </a:lnTo>
                  <a:lnTo>
                    <a:pt x="10029" y="9450"/>
                  </a:lnTo>
                  <a:lnTo>
                    <a:pt x="10800" y="9450"/>
                  </a:lnTo>
                  <a:lnTo>
                    <a:pt x="10800" y="10800"/>
                  </a:lnTo>
                  <a:lnTo>
                    <a:pt x="11571" y="10800"/>
                  </a:lnTo>
                  <a:lnTo>
                    <a:pt x="12343" y="12150"/>
                  </a:lnTo>
                  <a:lnTo>
                    <a:pt x="13886" y="13500"/>
                  </a:lnTo>
                  <a:lnTo>
                    <a:pt x="14657" y="14850"/>
                  </a:lnTo>
                  <a:lnTo>
                    <a:pt x="16200" y="16200"/>
                  </a:lnTo>
                  <a:lnTo>
                    <a:pt x="17743" y="18900"/>
                  </a:lnTo>
                  <a:lnTo>
                    <a:pt x="18514" y="20250"/>
                  </a:lnTo>
                  <a:lnTo>
                    <a:pt x="20057" y="21600"/>
                  </a:lnTo>
                  <a:lnTo>
                    <a:pt x="21600" y="16200"/>
                  </a:lnTo>
                  <a:lnTo>
                    <a:pt x="20829" y="14850"/>
                  </a:lnTo>
                  <a:lnTo>
                    <a:pt x="19286" y="13500"/>
                  </a:lnTo>
                  <a:lnTo>
                    <a:pt x="17743" y="12150"/>
                  </a:lnTo>
                  <a:lnTo>
                    <a:pt x="16971" y="10800"/>
                  </a:lnTo>
                  <a:lnTo>
                    <a:pt x="15429" y="9450"/>
                  </a:lnTo>
                  <a:lnTo>
                    <a:pt x="13886" y="6750"/>
                  </a:lnTo>
                  <a:lnTo>
                    <a:pt x="13114" y="6750"/>
                  </a:lnTo>
                  <a:lnTo>
                    <a:pt x="12343" y="5400"/>
                  </a:lnTo>
                  <a:lnTo>
                    <a:pt x="12343" y="5400"/>
                  </a:lnTo>
                  <a:lnTo>
                    <a:pt x="11571" y="4050"/>
                  </a:lnTo>
                  <a:lnTo>
                    <a:pt x="10800" y="4050"/>
                  </a:lnTo>
                  <a:lnTo>
                    <a:pt x="10029" y="2700"/>
                  </a:lnTo>
                  <a:lnTo>
                    <a:pt x="9257" y="2700"/>
                  </a:lnTo>
                  <a:lnTo>
                    <a:pt x="8486" y="2700"/>
                  </a:lnTo>
                  <a:lnTo>
                    <a:pt x="7714" y="1350"/>
                  </a:lnTo>
                  <a:lnTo>
                    <a:pt x="6943" y="1350"/>
                  </a:lnTo>
                  <a:lnTo>
                    <a:pt x="6171" y="1350"/>
                  </a:lnTo>
                  <a:lnTo>
                    <a:pt x="5400" y="0"/>
                  </a:lnTo>
                  <a:lnTo>
                    <a:pt x="5400" y="0"/>
                  </a:lnTo>
                  <a:lnTo>
                    <a:pt x="3857" y="0"/>
                  </a:lnTo>
                  <a:lnTo>
                    <a:pt x="3857" y="0"/>
                  </a:lnTo>
                  <a:lnTo>
                    <a:pt x="3857" y="0"/>
                  </a:lnTo>
                  <a:lnTo>
                    <a:pt x="3086" y="0"/>
                  </a:lnTo>
                  <a:lnTo>
                    <a:pt x="3086" y="0"/>
                  </a:lnTo>
                  <a:lnTo>
                    <a:pt x="2314" y="0"/>
                  </a:lnTo>
                  <a:lnTo>
                    <a:pt x="2314" y="0"/>
                  </a:lnTo>
                  <a:lnTo>
                    <a:pt x="1543" y="0"/>
                  </a:lnTo>
                  <a:lnTo>
                    <a:pt x="1543" y="1350"/>
                  </a:lnTo>
                  <a:lnTo>
                    <a:pt x="771" y="1350"/>
                  </a:lnTo>
                  <a:lnTo>
                    <a:pt x="771" y="1350"/>
                  </a:lnTo>
                  <a:lnTo>
                    <a:pt x="0" y="1350"/>
                  </a:lnTo>
                  <a:lnTo>
                    <a:pt x="0" y="1350"/>
                  </a:lnTo>
                  <a:lnTo>
                    <a:pt x="0" y="1350"/>
                  </a:lnTo>
                  <a:lnTo>
                    <a:pt x="1543" y="675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37" name="Shape 1537"/>
            <p:cNvSpPr/>
            <p:nvPr/>
          </p:nvSpPr>
          <p:spPr>
            <a:xfrm>
              <a:off x="404812" y="2011362"/>
              <a:ext cx="19051" cy="476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200" y="21600"/>
                  </a:moveTo>
                  <a:lnTo>
                    <a:pt x="7200" y="21600"/>
                  </a:lnTo>
                  <a:lnTo>
                    <a:pt x="7200" y="20160"/>
                  </a:lnTo>
                  <a:lnTo>
                    <a:pt x="9000" y="18000"/>
                  </a:lnTo>
                  <a:lnTo>
                    <a:pt x="9000" y="16560"/>
                  </a:lnTo>
                  <a:lnTo>
                    <a:pt x="9000" y="15120"/>
                  </a:lnTo>
                  <a:lnTo>
                    <a:pt x="10800" y="13680"/>
                  </a:lnTo>
                  <a:lnTo>
                    <a:pt x="10800" y="12240"/>
                  </a:lnTo>
                  <a:lnTo>
                    <a:pt x="10800" y="11520"/>
                  </a:lnTo>
                  <a:lnTo>
                    <a:pt x="10800" y="10800"/>
                  </a:lnTo>
                  <a:lnTo>
                    <a:pt x="10800" y="10080"/>
                  </a:lnTo>
                  <a:lnTo>
                    <a:pt x="10800" y="9360"/>
                  </a:lnTo>
                  <a:lnTo>
                    <a:pt x="12600" y="8640"/>
                  </a:lnTo>
                  <a:lnTo>
                    <a:pt x="12600" y="7920"/>
                  </a:lnTo>
                  <a:lnTo>
                    <a:pt x="12600" y="7920"/>
                  </a:lnTo>
                  <a:lnTo>
                    <a:pt x="12600" y="7200"/>
                  </a:lnTo>
                  <a:lnTo>
                    <a:pt x="14400" y="6480"/>
                  </a:lnTo>
                  <a:lnTo>
                    <a:pt x="14400" y="5760"/>
                  </a:lnTo>
                  <a:lnTo>
                    <a:pt x="14400" y="5760"/>
                  </a:lnTo>
                  <a:lnTo>
                    <a:pt x="14400" y="5040"/>
                  </a:lnTo>
                  <a:lnTo>
                    <a:pt x="16200" y="5040"/>
                  </a:lnTo>
                  <a:lnTo>
                    <a:pt x="16200" y="4320"/>
                  </a:lnTo>
                  <a:lnTo>
                    <a:pt x="16200" y="4320"/>
                  </a:lnTo>
                  <a:lnTo>
                    <a:pt x="16200" y="4320"/>
                  </a:lnTo>
                  <a:lnTo>
                    <a:pt x="18000" y="4320"/>
                  </a:lnTo>
                  <a:lnTo>
                    <a:pt x="18000" y="3600"/>
                  </a:lnTo>
                  <a:lnTo>
                    <a:pt x="18000" y="3600"/>
                  </a:lnTo>
                  <a:lnTo>
                    <a:pt x="18000" y="3600"/>
                  </a:lnTo>
                  <a:lnTo>
                    <a:pt x="19800" y="3600"/>
                  </a:lnTo>
                  <a:lnTo>
                    <a:pt x="19800" y="3600"/>
                  </a:lnTo>
                  <a:lnTo>
                    <a:pt x="19800" y="3600"/>
                  </a:lnTo>
                  <a:lnTo>
                    <a:pt x="19800" y="2880"/>
                  </a:lnTo>
                  <a:lnTo>
                    <a:pt x="21600" y="2880"/>
                  </a:lnTo>
                  <a:lnTo>
                    <a:pt x="21600" y="2880"/>
                  </a:lnTo>
                  <a:lnTo>
                    <a:pt x="18000" y="0"/>
                  </a:lnTo>
                  <a:lnTo>
                    <a:pt x="16200" y="0"/>
                  </a:lnTo>
                  <a:lnTo>
                    <a:pt x="16200" y="720"/>
                  </a:lnTo>
                  <a:lnTo>
                    <a:pt x="16200" y="720"/>
                  </a:lnTo>
                  <a:lnTo>
                    <a:pt x="14400" y="720"/>
                  </a:lnTo>
                  <a:lnTo>
                    <a:pt x="14400" y="720"/>
                  </a:lnTo>
                  <a:lnTo>
                    <a:pt x="14400" y="1440"/>
                  </a:lnTo>
                  <a:lnTo>
                    <a:pt x="12600" y="1440"/>
                  </a:lnTo>
                  <a:lnTo>
                    <a:pt x="12600" y="1440"/>
                  </a:lnTo>
                  <a:lnTo>
                    <a:pt x="12600" y="2160"/>
                  </a:lnTo>
                  <a:lnTo>
                    <a:pt x="10800" y="2160"/>
                  </a:lnTo>
                  <a:lnTo>
                    <a:pt x="10800" y="2160"/>
                  </a:lnTo>
                  <a:lnTo>
                    <a:pt x="10800" y="2880"/>
                  </a:lnTo>
                  <a:lnTo>
                    <a:pt x="9000" y="2880"/>
                  </a:lnTo>
                  <a:lnTo>
                    <a:pt x="9000" y="3600"/>
                  </a:lnTo>
                  <a:lnTo>
                    <a:pt x="7200" y="4320"/>
                  </a:lnTo>
                  <a:lnTo>
                    <a:pt x="7200" y="5040"/>
                  </a:lnTo>
                  <a:lnTo>
                    <a:pt x="7200" y="5760"/>
                  </a:lnTo>
                  <a:lnTo>
                    <a:pt x="5400" y="5760"/>
                  </a:lnTo>
                  <a:lnTo>
                    <a:pt x="5400" y="6480"/>
                  </a:lnTo>
                  <a:lnTo>
                    <a:pt x="5400" y="7200"/>
                  </a:lnTo>
                  <a:lnTo>
                    <a:pt x="3600" y="7920"/>
                  </a:lnTo>
                  <a:lnTo>
                    <a:pt x="3600" y="8640"/>
                  </a:lnTo>
                  <a:lnTo>
                    <a:pt x="3600" y="9360"/>
                  </a:lnTo>
                  <a:lnTo>
                    <a:pt x="3600" y="10080"/>
                  </a:lnTo>
                  <a:lnTo>
                    <a:pt x="3600" y="10800"/>
                  </a:lnTo>
                  <a:lnTo>
                    <a:pt x="3600" y="11520"/>
                  </a:lnTo>
                  <a:lnTo>
                    <a:pt x="1800" y="12960"/>
                  </a:lnTo>
                  <a:lnTo>
                    <a:pt x="1800" y="14400"/>
                  </a:lnTo>
                  <a:lnTo>
                    <a:pt x="1800" y="16560"/>
                  </a:lnTo>
                  <a:lnTo>
                    <a:pt x="1800" y="18000"/>
                  </a:lnTo>
                  <a:lnTo>
                    <a:pt x="0" y="19440"/>
                  </a:lnTo>
                  <a:lnTo>
                    <a:pt x="0" y="20880"/>
                  </a:lnTo>
                  <a:lnTo>
                    <a:pt x="0" y="20880"/>
                  </a:lnTo>
                  <a:lnTo>
                    <a:pt x="72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38" name="Shape 1538"/>
            <p:cNvSpPr/>
            <p:nvPr/>
          </p:nvSpPr>
          <p:spPr>
            <a:xfrm>
              <a:off x="387350" y="2057400"/>
              <a:ext cx="23813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880" y="21600"/>
                  </a:moveTo>
                  <a:lnTo>
                    <a:pt x="2880" y="21600"/>
                  </a:lnTo>
                  <a:lnTo>
                    <a:pt x="2880" y="21600"/>
                  </a:lnTo>
                  <a:lnTo>
                    <a:pt x="4320" y="20661"/>
                  </a:lnTo>
                  <a:lnTo>
                    <a:pt x="5760" y="20661"/>
                  </a:lnTo>
                  <a:lnTo>
                    <a:pt x="7200" y="19722"/>
                  </a:lnTo>
                  <a:lnTo>
                    <a:pt x="7200" y="19722"/>
                  </a:lnTo>
                  <a:lnTo>
                    <a:pt x="8640" y="19722"/>
                  </a:lnTo>
                  <a:lnTo>
                    <a:pt x="8640" y="18783"/>
                  </a:lnTo>
                  <a:lnTo>
                    <a:pt x="10080" y="18783"/>
                  </a:lnTo>
                  <a:lnTo>
                    <a:pt x="11520" y="17843"/>
                  </a:lnTo>
                  <a:lnTo>
                    <a:pt x="11520" y="17843"/>
                  </a:lnTo>
                  <a:lnTo>
                    <a:pt x="12960" y="16904"/>
                  </a:lnTo>
                  <a:lnTo>
                    <a:pt x="12960" y="16904"/>
                  </a:lnTo>
                  <a:lnTo>
                    <a:pt x="14400" y="15965"/>
                  </a:lnTo>
                  <a:lnTo>
                    <a:pt x="14400" y="15026"/>
                  </a:lnTo>
                  <a:lnTo>
                    <a:pt x="14400" y="15026"/>
                  </a:lnTo>
                  <a:lnTo>
                    <a:pt x="15840" y="14087"/>
                  </a:lnTo>
                  <a:lnTo>
                    <a:pt x="15840" y="13148"/>
                  </a:lnTo>
                  <a:lnTo>
                    <a:pt x="17280" y="13148"/>
                  </a:lnTo>
                  <a:lnTo>
                    <a:pt x="17280" y="12209"/>
                  </a:lnTo>
                  <a:lnTo>
                    <a:pt x="17280" y="11270"/>
                  </a:lnTo>
                  <a:lnTo>
                    <a:pt x="17280" y="10330"/>
                  </a:lnTo>
                  <a:lnTo>
                    <a:pt x="18720" y="10330"/>
                  </a:lnTo>
                  <a:lnTo>
                    <a:pt x="18720" y="9391"/>
                  </a:lnTo>
                  <a:lnTo>
                    <a:pt x="18720" y="8452"/>
                  </a:lnTo>
                  <a:lnTo>
                    <a:pt x="18720" y="7513"/>
                  </a:lnTo>
                  <a:lnTo>
                    <a:pt x="20160" y="6574"/>
                  </a:lnTo>
                  <a:lnTo>
                    <a:pt x="20160" y="5635"/>
                  </a:lnTo>
                  <a:lnTo>
                    <a:pt x="20160" y="4696"/>
                  </a:lnTo>
                  <a:lnTo>
                    <a:pt x="21600" y="2817"/>
                  </a:lnTo>
                  <a:lnTo>
                    <a:pt x="21600" y="939"/>
                  </a:lnTo>
                  <a:lnTo>
                    <a:pt x="15840" y="0"/>
                  </a:lnTo>
                  <a:lnTo>
                    <a:pt x="14400" y="1878"/>
                  </a:lnTo>
                  <a:lnTo>
                    <a:pt x="14400" y="3757"/>
                  </a:lnTo>
                  <a:lnTo>
                    <a:pt x="14400" y="4696"/>
                  </a:lnTo>
                  <a:lnTo>
                    <a:pt x="14400" y="5635"/>
                  </a:lnTo>
                  <a:lnTo>
                    <a:pt x="12960" y="6574"/>
                  </a:lnTo>
                  <a:lnTo>
                    <a:pt x="12960" y="7513"/>
                  </a:lnTo>
                  <a:lnTo>
                    <a:pt x="12960" y="7513"/>
                  </a:lnTo>
                  <a:lnTo>
                    <a:pt x="12960" y="8452"/>
                  </a:lnTo>
                  <a:lnTo>
                    <a:pt x="11520" y="9391"/>
                  </a:lnTo>
                  <a:lnTo>
                    <a:pt x="11520" y="10330"/>
                  </a:lnTo>
                  <a:lnTo>
                    <a:pt x="11520" y="10330"/>
                  </a:lnTo>
                  <a:lnTo>
                    <a:pt x="11520" y="11270"/>
                  </a:lnTo>
                  <a:lnTo>
                    <a:pt x="10080" y="11270"/>
                  </a:lnTo>
                  <a:lnTo>
                    <a:pt x="10080" y="12209"/>
                  </a:lnTo>
                  <a:lnTo>
                    <a:pt x="10080" y="12209"/>
                  </a:lnTo>
                  <a:lnTo>
                    <a:pt x="8640" y="13148"/>
                  </a:lnTo>
                  <a:lnTo>
                    <a:pt x="8640" y="13148"/>
                  </a:lnTo>
                  <a:lnTo>
                    <a:pt x="8640" y="14087"/>
                  </a:lnTo>
                  <a:lnTo>
                    <a:pt x="7200" y="14087"/>
                  </a:lnTo>
                  <a:lnTo>
                    <a:pt x="7200" y="15026"/>
                  </a:lnTo>
                  <a:lnTo>
                    <a:pt x="7200" y="15026"/>
                  </a:lnTo>
                  <a:lnTo>
                    <a:pt x="5760" y="15026"/>
                  </a:lnTo>
                  <a:lnTo>
                    <a:pt x="5760" y="15965"/>
                  </a:lnTo>
                  <a:lnTo>
                    <a:pt x="4320" y="15965"/>
                  </a:lnTo>
                  <a:lnTo>
                    <a:pt x="4320" y="16904"/>
                  </a:lnTo>
                  <a:lnTo>
                    <a:pt x="2880" y="16904"/>
                  </a:lnTo>
                  <a:lnTo>
                    <a:pt x="2880" y="16904"/>
                  </a:lnTo>
                  <a:lnTo>
                    <a:pt x="1440" y="17843"/>
                  </a:lnTo>
                  <a:lnTo>
                    <a:pt x="1440" y="17843"/>
                  </a:lnTo>
                  <a:lnTo>
                    <a:pt x="0" y="17843"/>
                  </a:lnTo>
                  <a:lnTo>
                    <a:pt x="0" y="17843"/>
                  </a:lnTo>
                  <a:lnTo>
                    <a:pt x="288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39" name="Shape 1539"/>
            <p:cNvSpPr/>
            <p:nvPr/>
          </p:nvSpPr>
          <p:spPr>
            <a:xfrm>
              <a:off x="350837" y="2082800"/>
              <a:ext cx="39688" cy="142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9600"/>
                  </a:moveTo>
                  <a:lnTo>
                    <a:pt x="0" y="9600"/>
                  </a:lnTo>
                  <a:lnTo>
                    <a:pt x="864" y="9600"/>
                  </a:lnTo>
                  <a:lnTo>
                    <a:pt x="2592" y="12000"/>
                  </a:lnTo>
                  <a:lnTo>
                    <a:pt x="4320" y="12000"/>
                  </a:lnTo>
                  <a:lnTo>
                    <a:pt x="5184" y="14400"/>
                  </a:lnTo>
                  <a:lnTo>
                    <a:pt x="6912" y="14400"/>
                  </a:lnTo>
                  <a:lnTo>
                    <a:pt x="7776" y="16800"/>
                  </a:lnTo>
                  <a:lnTo>
                    <a:pt x="9504" y="19200"/>
                  </a:lnTo>
                  <a:lnTo>
                    <a:pt x="10368" y="19200"/>
                  </a:lnTo>
                  <a:lnTo>
                    <a:pt x="11232" y="19200"/>
                  </a:lnTo>
                  <a:lnTo>
                    <a:pt x="12096" y="19200"/>
                  </a:lnTo>
                  <a:lnTo>
                    <a:pt x="12960" y="19200"/>
                  </a:lnTo>
                  <a:lnTo>
                    <a:pt x="12960" y="19200"/>
                  </a:lnTo>
                  <a:lnTo>
                    <a:pt x="13824" y="21600"/>
                  </a:lnTo>
                  <a:lnTo>
                    <a:pt x="14688" y="21600"/>
                  </a:lnTo>
                  <a:lnTo>
                    <a:pt x="15552" y="21600"/>
                  </a:lnTo>
                  <a:lnTo>
                    <a:pt x="15552" y="21600"/>
                  </a:lnTo>
                  <a:lnTo>
                    <a:pt x="16416" y="21600"/>
                  </a:lnTo>
                  <a:lnTo>
                    <a:pt x="17280" y="19200"/>
                  </a:lnTo>
                  <a:lnTo>
                    <a:pt x="18144" y="19200"/>
                  </a:lnTo>
                  <a:lnTo>
                    <a:pt x="19008" y="19200"/>
                  </a:lnTo>
                  <a:lnTo>
                    <a:pt x="19008" y="19200"/>
                  </a:lnTo>
                  <a:lnTo>
                    <a:pt x="19872" y="19200"/>
                  </a:lnTo>
                  <a:lnTo>
                    <a:pt x="20736" y="16800"/>
                  </a:lnTo>
                  <a:lnTo>
                    <a:pt x="21600" y="16800"/>
                  </a:lnTo>
                  <a:lnTo>
                    <a:pt x="19872" y="7200"/>
                  </a:lnTo>
                  <a:lnTo>
                    <a:pt x="19008" y="7200"/>
                  </a:lnTo>
                  <a:lnTo>
                    <a:pt x="19008" y="9600"/>
                  </a:lnTo>
                  <a:lnTo>
                    <a:pt x="18144" y="9600"/>
                  </a:lnTo>
                  <a:lnTo>
                    <a:pt x="18144" y="9600"/>
                  </a:lnTo>
                  <a:lnTo>
                    <a:pt x="17280" y="9600"/>
                  </a:lnTo>
                  <a:lnTo>
                    <a:pt x="16416" y="9600"/>
                  </a:lnTo>
                  <a:lnTo>
                    <a:pt x="16416" y="9600"/>
                  </a:lnTo>
                  <a:lnTo>
                    <a:pt x="15552" y="9600"/>
                  </a:lnTo>
                  <a:lnTo>
                    <a:pt x="15552" y="9600"/>
                  </a:lnTo>
                  <a:lnTo>
                    <a:pt x="14688" y="9600"/>
                  </a:lnTo>
                  <a:lnTo>
                    <a:pt x="13824" y="9600"/>
                  </a:lnTo>
                  <a:lnTo>
                    <a:pt x="13824" y="9600"/>
                  </a:lnTo>
                  <a:lnTo>
                    <a:pt x="12960" y="9600"/>
                  </a:lnTo>
                  <a:lnTo>
                    <a:pt x="12960" y="9600"/>
                  </a:lnTo>
                  <a:lnTo>
                    <a:pt x="12096" y="9600"/>
                  </a:lnTo>
                  <a:lnTo>
                    <a:pt x="11232" y="9600"/>
                  </a:lnTo>
                  <a:lnTo>
                    <a:pt x="10368" y="7200"/>
                  </a:lnTo>
                  <a:lnTo>
                    <a:pt x="9504" y="7200"/>
                  </a:lnTo>
                  <a:lnTo>
                    <a:pt x="7776" y="4800"/>
                  </a:lnTo>
                  <a:lnTo>
                    <a:pt x="6912" y="4800"/>
                  </a:lnTo>
                  <a:lnTo>
                    <a:pt x="5184" y="2400"/>
                  </a:lnTo>
                  <a:lnTo>
                    <a:pt x="4320" y="2400"/>
                  </a:lnTo>
                  <a:lnTo>
                    <a:pt x="2592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0" y="9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40" name="Shape 1540"/>
            <p:cNvSpPr/>
            <p:nvPr/>
          </p:nvSpPr>
          <p:spPr>
            <a:xfrm>
              <a:off x="320675" y="2081212"/>
              <a:ext cx="31750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" y="21600"/>
                  </a:moveTo>
                  <a:lnTo>
                    <a:pt x="1080" y="21600"/>
                  </a:lnTo>
                  <a:lnTo>
                    <a:pt x="3240" y="18900"/>
                  </a:lnTo>
                  <a:lnTo>
                    <a:pt x="5400" y="16200"/>
                  </a:lnTo>
                  <a:lnTo>
                    <a:pt x="6480" y="13500"/>
                  </a:lnTo>
                  <a:lnTo>
                    <a:pt x="7560" y="13500"/>
                  </a:lnTo>
                  <a:lnTo>
                    <a:pt x="8640" y="13500"/>
                  </a:lnTo>
                  <a:lnTo>
                    <a:pt x="8640" y="13500"/>
                  </a:lnTo>
                  <a:lnTo>
                    <a:pt x="9720" y="13500"/>
                  </a:lnTo>
                  <a:lnTo>
                    <a:pt x="9720" y="10800"/>
                  </a:lnTo>
                  <a:lnTo>
                    <a:pt x="10800" y="10800"/>
                  </a:lnTo>
                  <a:lnTo>
                    <a:pt x="10800" y="10800"/>
                  </a:lnTo>
                  <a:lnTo>
                    <a:pt x="11880" y="10800"/>
                  </a:lnTo>
                  <a:lnTo>
                    <a:pt x="11880" y="10800"/>
                  </a:lnTo>
                  <a:lnTo>
                    <a:pt x="12960" y="10800"/>
                  </a:lnTo>
                  <a:lnTo>
                    <a:pt x="12960" y="10800"/>
                  </a:lnTo>
                  <a:lnTo>
                    <a:pt x="14040" y="10800"/>
                  </a:lnTo>
                  <a:lnTo>
                    <a:pt x="14040" y="10800"/>
                  </a:lnTo>
                  <a:lnTo>
                    <a:pt x="15120" y="10800"/>
                  </a:lnTo>
                  <a:lnTo>
                    <a:pt x="16200" y="10800"/>
                  </a:lnTo>
                  <a:lnTo>
                    <a:pt x="16200" y="10800"/>
                  </a:lnTo>
                  <a:lnTo>
                    <a:pt x="17280" y="10800"/>
                  </a:lnTo>
                  <a:lnTo>
                    <a:pt x="18360" y="10800"/>
                  </a:lnTo>
                  <a:lnTo>
                    <a:pt x="18360" y="10800"/>
                  </a:lnTo>
                  <a:lnTo>
                    <a:pt x="19440" y="13500"/>
                  </a:lnTo>
                  <a:lnTo>
                    <a:pt x="20520" y="13500"/>
                  </a:lnTo>
                  <a:lnTo>
                    <a:pt x="21600" y="2700"/>
                  </a:lnTo>
                  <a:lnTo>
                    <a:pt x="20520" y="0"/>
                  </a:lnTo>
                  <a:lnTo>
                    <a:pt x="19440" y="0"/>
                  </a:lnTo>
                  <a:lnTo>
                    <a:pt x="19440" y="0"/>
                  </a:lnTo>
                  <a:lnTo>
                    <a:pt x="18360" y="0"/>
                  </a:lnTo>
                  <a:lnTo>
                    <a:pt x="17280" y="0"/>
                  </a:lnTo>
                  <a:lnTo>
                    <a:pt x="16200" y="0"/>
                  </a:lnTo>
                  <a:lnTo>
                    <a:pt x="15120" y="0"/>
                  </a:lnTo>
                  <a:lnTo>
                    <a:pt x="14040" y="0"/>
                  </a:lnTo>
                  <a:lnTo>
                    <a:pt x="14040" y="0"/>
                  </a:lnTo>
                  <a:lnTo>
                    <a:pt x="12960" y="0"/>
                  </a:lnTo>
                  <a:lnTo>
                    <a:pt x="11880" y="0"/>
                  </a:lnTo>
                  <a:lnTo>
                    <a:pt x="11880" y="0"/>
                  </a:lnTo>
                  <a:lnTo>
                    <a:pt x="10800" y="0"/>
                  </a:lnTo>
                  <a:lnTo>
                    <a:pt x="9720" y="0"/>
                  </a:lnTo>
                  <a:lnTo>
                    <a:pt x="9720" y="0"/>
                  </a:lnTo>
                  <a:lnTo>
                    <a:pt x="8640" y="0"/>
                  </a:lnTo>
                  <a:lnTo>
                    <a:pt x="7560" y="0"/>
                  </a:lnTo>
                  <a:lnTo>
                    <a:pt x="7560" y="2700"/>
                  </a:lnTo>
                  <a:lnTo>
                    <a:pt x="6480" y="2700"/>
                  </a:lnTo>
                  <a:lnTo>
                    <a:pt x="6480" y="2700"/>
                  </a:lnTo>
                  <a:lnTo>
                    <a:pt x="5400" y="2700"/>
                  </a:lnTo>
                  <a:lnTo>
                    <a:pt x="4320" y="5400"/>
                  </a:lnTo>
                  <a:lnTo>
                    <a:pt x="1080" y="8100"/>
                  </a:lnTo>
                  <a:lnTo>
                    <a:pt x="0" y="10800"/>
                  </a:lnTo>
                  <a:lnTo>
                    <a:pt x="0" y="10800"/>
                  </a:lnTo>
                  <a:lnTo>
                    <a:pt x="108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41" name="Shape 1541"/>
            <p:cNvSpPr/>
            <p:nvPr/>
          </p:nvSpPr>
          <p:spPr>
            <a:xfrm>
              <a:off x="279400" y="2087562"/>
              <a:ext cx="42863" cy="317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800" y="21600"/>
                  </a:moveTo>
                  <a:lnTo>
                    <a:pt x="2400" y="21600"/>
                  </a:lnTo>
                  <a:lnTo>
                    <a:pt x="4000" y="20520"/>
                  </a:lnTo>
                  <a:lnTo>
                    <a:pt x="4800" y="19440"/>
                  </a:lnTo>
                  <a:lnTo>
                    <a:pt x="6400" y="18360"/>
                  </a:lnTo>
                  <a:lnTo>
                    <a:pt x="7200" y="18360"/>
                  </a:lnTo>
                  <a:lnTo>
                    <a:pt x="8000" y="17280"/>
                  </a:lnTo>
                  <a:lnTo>
                    <a:pt x="8800" y="16200"/>
                  </a:lnTo>
                  <a:lnTo>
                    <a:pt x="9600" y="15120"/>
                  </a:lnTo>
                  <a:lnTo>
                    <a:pt x="10400" y="15120"/>
                  </a:lnTo>
                  <a:lnTo>
                    <a:pt x="11200" y="14040"/>
                  </a:lnTo>
                  <a:lnTo>
                    <a:pt x="12000" y="14040"/>
                  </a:lnTo>
                  <a:lnTo>
                    <a:pt x="12800" y="12960"/>
                  </a:lnTo>
                  <a:lnTo>
                    <a:pt x="13600" y="11880"/>
                  </a:lnTo>
                  <a:lnTo>
                    <a:pt x="15200" y="10800"/>
                  </a:lnTo>
                  <a:lnTo>
                    <a:pt x="16000" y="9720"/>
                  </a:lnTo>
                  <a:lnTo>
                    <a:pt x="16000" y="8640"/>
                  </a:lnTo>
                  <a:lnTo>
                    <a:pt x="16800" y="8640"/>
                  </a:lnTo>
                  <a:lnTo>
                    <a:pt x="17600" y="7560"/>
                  </a:lnTo>
                  <a:lnTo>
                    <a:pt x="18400" y="7560"/>
                  </a:lnTo>
                  <a:lnTo>
                    <a:pt x="18400" y="6480"/>
                  </a:lnTo>
                  <a:lnTo>
                    <a:pt x="19200" y="6480"/>
                  </a:lnTo>
                  <a:lnTo>
                    <a:pt x="20000" y="5400"/>
                  </a:lnTo>
                  <a:lnTo>
                    <a:pt x="20000" y="5400"/>
                  </a:lnTo>
                  <a:lnTo>
                    <a:pt x="20800" y="5400"/>
                  </a:lnTo>
                  <a:lnTo>
                    <a:pt x="21600" y="4320"/>
                  </a:lnTo>
                  <a:lnTo>
                    <a:pt x="21600" y="4320"/>
                  </a:lnTo>
                  <a:lnTo>
                    <a:pt x="20800" y="0"/>
                  </a:lnTo>
                  <a:lnTo>
                    <a:pt x="20000" y="0"/>
                  </a:lnTo>
                  <a:lnTo>
                    <a:pt x="19200" y="1080"/>
                  </a:lnTo>
                  <a:lnTo>
                    <a:pt x="18400" y="1080"/>
                  </a:lnTo>
                  <a:lnTo>
                    <a:pt x="17600" y="2160"/>
                  </a:lnTo>
                  <a:lnTo>
                    <a:pt x="17600" y="2160"/>
                  </a:lnTo>
                  <a:lnTo>
                    <a:pt x="16800" y="3240"/>
                  </a:lnTo>
                  <a:lnTo>
                    <a:pt x="16000" y="3240"/>
                  </a:lnTo>
                  <a:lnTo>
                    <a:pt x="16000" y="3240"/>
                  </a:lnTo>
                  <a:lnTo>
                    <a:pt x="15200" y="4320"/>
                  </a:lnTo>
                  <a:lnTo>
                    <a:pt x="14400" y="5400"/>
                  </a:lnTo>
                  <a:lnTo>
                    <a:pt x="13600" y="6480"/>
                  </a:lnTo>
                  <a:lnTo>
                    <a:pt x="12800" y="7560"/>
                  </a:lnTo>
                  <a:lnTo>
                    <a:pt x="12000" y="8640"/>
                  </a:lnTo>
                  <a:lnTo>
                    <a:pt x="10400" y="9720"/>
                  </a:lnTo>
                  <a:lnTo>
                    <a:pt x="10400" y="9720"/>
                  </a:lnTo>
                  <a:lnTo>
                    <a:pt x="9600" y="10800"/>
                  </a:lnTo>
                  <a:lnTo>
                    <a:pt x="8800" y="10800"/>
                  </a:lnTo>
                  <a:lnTo>
                    <a:pt x="8000" y="11880"/>
                  </a:lnTo>
                  <a:lnTo>
                    <a:pt x="7200" y="11880"/>
                  </a:lnTo>
                  <a:lnTo>
                    <a:pt x="6400" y="12960"/>
                  </a:lnTo>
                  <a:lnTo>
                    <a:pt x="5600" y="14040"/>
                  </a:lnTo>
                  <a:lnTo>
                    <a:pt x="4800" y="14040"/>
                  </a:lnTo>
                  <a:lnTo>
                    <a:pt x="3200" y="15120"/>
                  </a:lnTo>
                  <a:lnTo>
                    <a:pt x="2400" y="16200"/>
                  </a:lnTo>
                  <a:lnTo>
                    <a:pt x="800" y="17280"/>
                  </a:lnTo>
                  <a:lnTo>
                    <a:pt x="0" y="18360"/>
                  </a:lnTo>
                  <a:lnTo>
                    <a:pt x="8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42" name="Shape 1542"/>
            <p:cNvSpPr/>
            <p:nvPr/>
          </p:nvSpPr>
          <p:spPr>
            <a:xfrm>
              <a:off x="249237" y="2076450"/>
              <a:ext cx="73026" cy="555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21600" y="20366"/>
                  </a:lnTo>
                  <a:lnTo>
                    <a:pt x="21600" y="20366"/>
                  </a:lnTo>
                  <a:lnTo>
                    <a:pt x="21600" y="19749"/>
                  </a:lnTo>
                  <a:lnTo>
                    <a:pt x="21600" y="19749"/>
                  </a:lnTo>
                  <a:lnTo>
                    <a:pt x="21600" y="19749"/>
                  </a:lnTo>
                  <a:lnTo>
                    <a:pt x="21600" y="19749"/>
                  </a:lnTo>
                  <a:lnTo>
                    <a:pt x="21600" y="19749"/>
                  </a:lnTo>
                  <a:lnTo>
                    <a:pt x="21600" y="19749"/>
                  </a:lnTo>
                  <a:lnTo>
                    <a:pt x="21600" y="19749"/>
                  </a:lnTo>
                  <a:lnTo>
                    <a:pt x="21600" y="19749"/>
                  </a:lnTo>
                  <a:lnTo>
                    <a:pt x="21130" y="19749"/>
                  </a:lnTo>
                  <a:lnTo>
                    <a:pt x="21130" y="19749"/>
                  </a:lnTo>
                  <a:lnTo>
                    <a:pt x="21130" y="19749"/>
                  </a:lnTo>
                  <a:lnTo>
                    <a:pt x="21130" y="19131"/>
                  </a:lnTo>
                  <a:lnTo>
                    <a:pt x="21130" y="19131"/>
                  </a:lnTo>
                  <a:lnTo>
                    <a:pt x="21130" y="19131"/>
                  </a:lnTo>
                  <a:lnTo>
                    <a:pt x="21130" y="19131"/>
                  </a:lnTo>
                  <a:lnTo>
                    <a:pt x="21130" y="19131"/>
                  </a:lnTo>
                  <a:lnTo>
                    <a:pt x="20661" y="19131"/>
                  </a:lnTo>
                  <a:lnTo>
                    <a:pt x="20661" y="19131"/>
                  </a:lnTo>
                  <a:lnTo>
                    <a:pt x="20661" y="19131"/>
                  </a:lnTo>
                  <a:lnTo>
                    <a:pt x="20661" y="19131"/>
                  </a:lnTo>
                  <a:lnTo>
                    <a:pt x="20661" y="19131"/>
                  </a:lnTo>
                  <a:lnTo>
                    <a:pt x="20661" y="18514"/>
                  </a:lnTo>
                  <a:lnTo>
                    <a:pt x="20661" y="18514"/>
                  </a:lnTo>
                  <a:lnTo>
                    <a:pt x="20661" y="18514"/>
                  </a:lnTo>
                  <a:lnTo>
                    <a:pt x="20661" y="18514"/>
                  </a:lnTo>
                  <a:lnTo>
                    <a:pt x="20191" y="18514"/>
                  </a:lnTo>
                  <a:lnTo>
                    <a:pt x="20191" y="18514"/>
                  </a:lnTo>
                  <a:lnTo>
                    <a:pt x="20191" y="18514"/>
                  </a:lnTo>
                  <a:lnTo>
                    <a:pt x="20191" y="18514"/>
                  </a:lnTo>
                  <a:lnTo>
                    <a:pt x="20191" y="18514"/>
                  </a:lnTo>
                  <a:lnTo>
                    <a:pt x="20191" y="18514"/>
                  </a:lnTo>
                  <a:lnTo>
                    <a:pt x="20191" y="17897"/>
                  </a:lnTo>
                  <a:lnTo>
                    <a:pt x="20191" y="17897"/>
                  </a:lnTo>
                  <a:lnTo>
                    <a:pt x="20191" y="17897"/>
                  </a:lnTo>
                  <a:lnTo>
                    <a:pt x="19722" y="17897"/>
                  </a:lnTo>
                  <a:lnTo>
                    <a:pt x="19722" y="17897"/>
                  </a:lnTo>
                  <a:lnTo>
                    <a:pt x="19722" y="17897"/>
                  </a:lnTo>
                  <a:lnTo>
                    <a:pt x="19722" y="17897"/>
                  </a:lnTo>
                  <a:lnTo>
                    <a:pt x="19722" y="17897"/>
                  </a:lnTo>
                  <a:lnTo>
                    <a:pt x="19722" y="17280"/>
                  </a:lnTo>
                  <a:lnTo>
                    <a:pt x="19722" y="17280"/>
                  </a:lnTo>
                  <a:lnTo>
                    <a:pt x="19722" y="17280"/>
                  </a:lnTo>
                  <a:lnTo>
                    <a:pt x="19252" y="17280"/>
                  </a:lnTo>
                  <a:lnTo>
                    <a:pt x="19252" y="17280"/>
                  </a:lnTo>
                  <a:lnTo>
                    <a:pt x="19252" y="17280"/>
                  </a:lnTo>
                  <a:lnTo>
                    <a:pt x="19252" y="17280"/>
                  </a:lnTo>
                  <a:lnTo>
                    <a:pt x="19252" y="17280"/>
                  </a:lnTo>
                  <a:lnTo>
                    <a:pt x="19252" y="17280"/>
                  </a:lnTo>
                  <a:lnTo>
                    <a:pt x="19252" y="17280"/>
                  </a:lnTo>
                  <a:lnTo>
                    <a:pt x="19252" y="16663"/>
                  </a:lnTo>
                  <a:lnTo>
                    <a:pt x="19252" y="16663"/>
                  </a:lnTo>
                  <a:lnTo>
                    <a:pt x="19252" y="16663"/>
                  </a:lnTo>
                  <a:lnTo>
                    <a:pt x="18783" y="16663"/>
                  </a:lnTo>
                  <a:lnTo>
                    <a:pt x="18783" y="16663"/>
                  </a:lnTo>
                  <a:lnTo>
                    <a:pt x="18783" y="16663"/>
                  </a:lnTo>
                  <a:lnTo>
                    <a:pt x="18783" y="16663"/>
                  </a:lnTo>
                  <a:lnTo>
                    <a:pt x="18783" y="16663"/>
                  </a:lnTo>
                  <a:lnTo>
                    <a:pt x="18783" y="16663"/>
                  </a:lnTo>
                  <a:lnTo>
                    <a:pt x="18783" y="16046"/>
                  </a:lnTo>
                  <a:lnTo>
                    <a:pt x="18783" y="16046"/>
                  </a:lnTo>
                  <a:lnTo>
                    <a:pt x="18783" y="16046"/>
                  </a:lnTo>
                  <a:lnTo>
                    <a:pt x="18783" y="16046"/>
                  </a:lnTo>
                  <a:lnTo>
                    <a:pt x="18783" y="16046"/>
                  </a:lnTo>
                  <a:lnTo>
                    <a:pt x="18313" y="16046"/>
                  </a:lnTo>
                  <a:lnTo>
                    <a:pt x="18313" y="16046"/>
                  </a:lnTo>
                  <a:lnTo>
                    <a:pt x="18313" y="16046"/>
                  </a:lnTo>
                  <a:lnTo>
                    <a:pt x="18313" y="16046"/>
                  </a:lnTo>
                  <a:lnTo>
                    <a:pt x="18313" y="15429"/>
                  </a:lnTo>
                  <a:lnTo>
                    <a:pt x="18313" y="15429"/>
                  </a:lnTo>
                  <a:lnTo>
                    <a:pt x="18313" y="15429"/>
                  </a:lnTo>
                  <a:lnTo>
                    <a:pt x="18313" y="15429"/>
                  </a:lnTo>
                  <a:lnTo>
                    <a:pt x="18313" y="15429"/>
                  </a:lnTo>
                  <a:lnTo>
                    <a:pt x="18313" y="15429"/>
                  </a:lnTo>
                  <a:lnTo>
                    <a:pt x="18313" y="15429"/>
                  </a:lnTo>
                  <a:lnTo>
                    <a:pt x="17843" y="15429"/>
                  </a:lnTo>
                  <a:lnTo>
                    <a:pt x="17843" y="15429"/>
                  </a:lnTo>
                  <a:lnTo>
                    <a:pt x="17843" y="14811"/>
                  </a:lnTo>
                  <a:lnTo>
                    <a:pt x="17843" y="14811"/>
                  </a:lnTo>
                  <a:lnTo>
                    <a:pt x="17843" y="14811"/>
                  </a:lnTo>
                  <a:lnTo>
                    <a:pt x="17843" y="14811"/>
                  </a:lnTo>
                  <a:lnTo>
                    <a:pt x="17843" y="14811"/>
                  </a:lnTo>
                  <a:lnTo>
                    <a:pt x="17843" y="14811"/>
                  </a:lnTo>
                  <a:lnTo>
                    <a:pt x="17843" y="14811"/>
                  </a:lnTo>
                  <a:lnTo>
                    <a:pt x="17843" y="14811"/>
                  </a:lnTo>
                  <a:lnTo>
                    <a:pt x="17843" y="14811"/>
                  </a:lnTo>
                  <a:lnTo>
                    <a:pt x="17374" y="14194"/>
                  </a:lnTo>
                  <a:lnTo>
                    <a:pt x="17374" y="14194"/>
                  </a:lnTo>
                  <a:lnTo>
                    <a:pt x="17374" y="14194"/>
                  </a:lnTo>
                  <a:lnTo>
                    <a:pt x="17374" y="14194"/>
                  </a:lnTo>
                  <a:lnTo>
                    <a:pt x="17374" y="14194"/>
                  </a:lnTo>
                  <a:lnTo>
                    <a:pt x="17374" y="14194"/>
                  </a:lnTo>
                  <a:lnTo>
                    <a:pt x="17374" y="14194"/>
                  </a:lnTo>
                  <a:lnTo>
                    <a:pt x="17374" y="13577"/>
                  </a:lnTo>
                  <a:lnTo>
                    <a:pt x="17374" y="13577"/>
                  </a:lnTo>
                  <a:lnTo>
                    <a:pt x="17374" y="13577"/>
                  </a:lnTo>
                  <a:lnTo>
                    <a:pt x="17374" y="13577"/>
                  </a:lnTo>
                  <a:lnTo>
                    <a:pt x="17374" y="13577"/>
                  </a:lnTo>
                  <a:lnTo>
                    <a:pt x="17374" y="13577"/>
                  </a:lnTo>
                  <a:lnTo>
                    <a:pt x="16904" y="13577"/>
                  </a:lnTo>
                  <a:lnTo>
                    <a:pt x="16904" y="13577"/>
                  </a:lnTo>
                  <a:lnTo>
                    <a:pt x="16904" y="13577"/>
                  </a:lnTo>
                  <a:lnTo>
                    <a:pt x="16904" y="12960"/>
                  </a:lnTo>
                  <a:lnTo>
                    <a:pt x="16904" y="12960"/>
                  </a:lnTo>
                  <a:lnTo>
                    <a:pt x="16904" y="12960"/>
                  </a:lnTo>
                  <a:lnTo>
                    <a:pt x="16904" y="12960"/>
                  </a:lnTo>
                  <a:lnTo>
                    <a:pt x="16904" y="12960"/>
                  </a:lnTo>
                  <a:lnTo>
                    <a:pt x="16904" y="12960"/>
                  </a:lnTo>
                  <a:lnTo>
                    <a:pt x="16904" y="12960"/>
                  </a:lnTo>
                  <a:lnTo>
                    <a:pt x="16904" y="12960"/>
                  </a:lnTo>
                  <a:lnTo>
                    <a:pt x="16904" y="12343"/>
                  </a:lnTo>
                  <a:lnTo>
                    <a:pt x="16435" y="12343"/>
                  </a:lnTo>
                  <a:lnTo>
                    <a:pt x="16435" y="12343"/>
                  </a:lnTo>
                  <a:lnTo>
                    <a:pt x="16435" y="12343"/>
                  </a:lnTo>
                  <a:lnTo>
                    <a:pt x="16435" y="12343"/>
                  </a:lnTo>
                  <a:lnTo>
                    <a:pt x="16435" y="12343"/>
                  </a:lnTo>
                  <a:lnTo>
                    <a:pt x="16435" y="12343"/>
                  </a:lnTo>
                  <a:lnTo>
                    <a:pt x="16435" y="12343"/>
                  </a:lnTo>
                  <a:lnTo>
                    <a:pt x="16435" y="11726"/>
                  </a:lnTo>
                  <a:lnTo>
                    <a:pt x="16435" y="11726"/>
                  </a:lnTo>
                  <a:lnTo>
                    <a:pt x="16435" y="11726"/>
                  </a:lnTo>
                  <a:lnTo>
                    <a:pt x="16435" y="11726"/>
                  </a:lnTo>
                  <a:lnTo>
                    <a:pt x="16435" y="11726"/>
                  </a:lnTo>
                  <a:lnTo>
                    <a:pt x="16435" y="11726"/>
                  </a:lnTo>
                  <a:lnTo>
                    <a:pt x="16435" y="11726"/>
                  </a:lnTo>
                  <a:lnTo>
                    <a:pt x="16435" y="11726"/>
                  </a:lnTo>
                  <a:lnTo>
                    <a:pt x="15965" y="11109"/>
                  </a:lnTo>
                  <a:lnTo>
                    <a:pt x="15965" y="11109"/>
                  </a:lnTo>
                  <a:lnTo>
                    <a:pt x="15965" y="11109"/>
                  </a:lnTo>
                  <a:lnTo>
                    <a:pt x="15965" y="11109"/>
                  </a:lnTo>
                  <a:lnTo>
                    <a:pt x="15965" y="11109"/>
                  </a:lnTo>
                  <a:lnTo>
                    <a:pt x="15965" y="11109"/>
                  </a:lnTo>
                  <a:lnTo>
                    <a:pt x="15965" y="11109"/>
                  </a:lnTo>
                  <a:lnTo>
                    <a:pt x="15965" y="11109"/>
                  </a:lnTo>
                  <a:lnTo>
                    <a:pt x="15965" y="10491"/>
                  </a:lnTo>
                  <a:lnTo>
                    <a:pt x="15965" y="10491"/>
                  </a:lnTo>
                  <a:lnTo>
                    <a:pt x="15965" y="10491"/>
                  </a:lnTo>
                  <a:lnTo>
                    <a:pt x="15965" y="10491"/>
                  </a:lnTo>
                  <a:lnTo>
                    <a:pt x="15965" y="10491"/>
                  </a:lnTo>
                  <a:lnTo>
                    <a:pt x="15965" y="10491"/>
                  </a:lnTo>
                  <a:lnTo>
                    <a:pt x="15965" y="10491"/>
                  </a:lnTo>
                  <a:lnTo>
                    <a:pt x="15965" y="9874"/>
                  </a:lnTo>
                  <a:lnTo>
                    <a:pt x="15965" y="9874"/>
                  </a:lnTo>
                  <a:lnTo>
                    <a:pt x="15496" y="9874"/>
                  </a:lnTo>
                  <a:lnTo>
                    <a:pt x="15496" y="9874"/>
                  </a:lnTo>
                  <a:lnTo>
                    <a:pt x="15496" y="9874"/>
                  </a:lnTo>
                  <a:lnTo>
                    <a:pt x="15496" y="9874"/>
                  </a:lnTo>
                  <a:lnTo>
                    <a:pt x="15496" y="9874"/>
                  </a:lnTo>
                  <a:lnTo>
                    <a:pt x="15496" y="9874"/>
                  </a:lnTo>
                  <a:lnTo>
                    <a:pt x="15496" y="9257"/>
                  </a:lnTo>
                  <a:lnTo>
                    <a:pt x="15496" y="9257"/>
                  </a:lnTo>
                  <a:lnTo>
                    <a:pt x="15496" y="9257"/>
                  </a:lnTo>
                  <a:lnTo>
                    <a:pt x="15496" y="9257"/>
                  </a:lnTo>
                  <a:lnTo>
                    <a:pt x="15496" y="9257"/>
                  </a:lnTo>
                  <a:lnTo>
                    <a:pt x="15496" y="9257"/>
                  </a:lnTo>
                  <a:lnTo>
                    <a:pt x="15496" y="9257"/>
                  </a:lnTo>
                  <a:lnTo>
                    <a:pt x="15496" y="8640"/>
                  </a:lnTo>
                  <a:lnTo>
                    <a:pt x="15496" y="8640"/>
                  </a:lnTo>
                  <a:lnTo>
                    <a:pt x="15496" y="8640"/>
                  </a:lnTo>
                  <a:lnTo>
                    <a:pt x="15496" y="8640"/>
                  </a:lnTo>
                  <a:lnTo>
                    <a:pt x="15496" y="8640"/>
                  </a:lnTo>
                  <a:lnTo>
                    <a:pt x="15496" y="8640"/>
                  </a:lnTo>
                  <a:lnTo>
                    <a:pt x="15496" y="8640"/>
                  </a:lnTo>
                  <a:lnTo>
                    <a:pt x="15026" y="8640"/>
                  </a:lnTo>
                  <a:lnTo>
                    <a:pt x="15026" y="8023"/>
                  </a:lnTo>
                  <a:lnTo>
                    <a:pt x="15026" y="8023"/>
                  </a:lnTo>
                  <a:lnTo>
                    <a:pt x="15026" y="8023"/>
                  </a:lnTo>
                  <a:lnTo>
                    <a:pt x="15026" y="8023"/>
                  </a:lnTo>
                  <a:lnTo>
                    <a:pt x="15026" y="8023"/>
                  </a:lnTo>
                  <a:lnTo>
                    <a:pt x="15026" y="8023"/>
                  </a:lnTo>
                  <a:lnTo>
                    <a:pt x="15026" y="8023"/>
                  </a:lnTo>
                  <a:lnTo>
                    <a:pt x="15026" y="7406"/>
                  </a:lnTo>
                  <a:lnTo>
                    <a:pt x="15026" y="7406"/>
                  </a:lnTo>
                  <a:lnTo>
                    <a:pt x="15026" y="7406"/>
                  </a:lnTo>
                  <a:lnTo>
                    <a:pt x="15026" y="7406"/>
                  </a:lnTo>
                  <a:lnTo>
                    <a:pt x="15026" y="7406"/>
                  </a:lnTo>
                  <a:lnTo>
                    <a:pt x="15026" y="7406"/>
                  </a:lnTo>
                  <a:lnTo>
                    <a:pt x="15026" y="7406"/>
                  </a:lnTo>
                  <a:lnTo>
                    <a:pt x="15026" y="7406"/>
                  </a:lnTo>
                  <a:lnTo>
                    <a:pt x="15026" y="6789"/>
                  </a:lnTo>
                  <a:lnTo>
                    <a:pt x="15026" y="6789"/>
                  </a:lnTo>
                  <a:lnTo>
                    <a:pt x="15026" y="6789"/>
                  </a:lnTo>
                  <a:lnTo>
                    <a:pt x="15026" y="6789"/>
                  </a:lnTo>
                  <a:lnTo>
                    <a:pt x="15026" y="6789"/>
                  </a:lnTo>
                  <a:lnTo>
                    <a:pt x="15026" y="6789"/>
                  </a:lnTo>
                  <a:lnTo>
                    <a:pt x="15026" y="6171"/>
                  </a:lnTo>
                  <a:lnTo>
                    <a:pt x="15026" y="6171"/>
                  </a:lnTo>
                  <a:lnTo>
                    <a:pt x="15026" y="6171"/>
                  </a:lnTo>
                  <a:lnTo>
                    <a:pt x="15026" y="6171"/>
                  </a:lnTo>
                  <a:lnTo>
                    <a:pt x="14557" y="6171"/>
                  </a:lnTo>
                  <a:lnTo>
                    <a:pt x="14557" y="6171"/>
                  </a:lnTo>
                  <a:lnTo>
                    <a:pt x="14557" y="6171"/>
                  </a:lnTo>
                  <a:lnTo>
                    <a:pt x="14557" y="5554"/>
                  </a:lnTo>
                  <a:lnTo>
                    <a:pt x="14557" y="5554"/>
                  </a:lnTo>
                  <a:lnTo>
                    <a:pt x="14557" y="5554"/>
                  </a:lnTo>
                  <a:lnTo>
                    <a:pt x="14557" y="5554"/>
                  </a:lnTo>
                  <a:lnTo>
                    <a:pt x="14557" y="5554"/>
                  </a:lnTo>
                  <a:lnTo>
                    <a:pt x="14557" y="5554"/>
                  </a:lnTo>
                  <a:lnTo>
                    <a:pt x="14557" y="5554"/>
                  </a:lnTo>
                  <a:lnTo>
                    <a:pt x="14557" y="4937"/>
                  </a:lnTo>
                  <a:lnTo>
                    <a:pt x="14557" y="4937"/>
                  </a:lnTo>
                  <a:lnTo>
                    <a:pt x="14557" y="4937"/>
                  </a:lnTo>
                  <a:lnTo>
                    <a:pt x="14557" y="4937"/>
                  </a:lnTo>
                  <a:lnTo>
                    <a:pt x="14557" y="4937"/>
                  </a:lnTo>
                  <a:lnTo>
                    <a:pt x="14557" y="4937"/>
                  </a:lnTo>
                  <a:lnTo>
                    <a:pt x="14557" y="4937"/>
                  </a:lnTo>
                  <a:lnTo>
                    <a:pt x="14557" y="4320"/>
                  </a:lnTo>
                  <a:lnTo>
                    <a:pt x="14557" y="4320"/>
                  </a:lnTo>
                  <a:lnTo>
                    <a:pt x="14557" y="4320"/>
                  </a:lnTo>
                  <a:lnTo>
                    <a:pt x="14557" y="4320"/>
                  </a:lnTo>
                  <a:lnTo>
                    <a:pt x="14557" y="4320"/>
                  </a:lnTo>
                  <a:lnTo>
                    <a:pt x="14557" y="4320"/>
                  </a:lnTo>
                  <a:lnTo>
                    <a:pt x="14557" y="4320"/>
                  </a:lnTo>
                  <a:lnTo>
                    <a:pt x="14557" y="3703"/>
                  </a:lnTo>
                  <a:lnTo>
                    <a:pt x="14557" y="3703"/>
                  </a:lnTo>
                  <a:lnTo>
                    <a:pt x="14557" y="3703"/>
                  </a:lnTo>
                  <a:lnTo>
                    <a:pt x="14557" y="3703"/>
                  </a:lnTo>
                  <a:lnTo>
                    <a:pt x="14557" y="3703"/>
                  </a:lnTo>
                  <a:lnTo>
                    <a:pt x="14557" y="3703"/>
                  </a:lnTo>
                  <a:lnTo>
                    <a:pt x="14557" y="3703"/>
                  </a:lnTo>
                  <a:lnTo>
                    <a:pt x="14557" y="3086"/>
                  </a:lnTo>
                  <a:lnTo>
                    <a:pt x="14557" y="3086"/>
                  </a:lnTo>
                  <a:lnTo>
                    <a:pt x="14557" y="3086"/>
                  </a:lnTo>
                  <a:lnTo>
                    <a:pt x="14557" y="3086"/>
                  </a:lnTo>
                  <a:lnTo>
                    <a:pt x="14557" y="3086"/>
                  </a:lnTo>
                  <a:lnTo>
                    <a:pt x="14557" y="3086"/>
                  </a:lnTo>
                  <a:lnTo>
                    <a:pt x="14557" y="2469"/>
                  </a:lnTo>
                  <a:lnTo>
                    <a:pt x="14557" y="2469"/>
                  </a:lnTo>
                  <a:lnTo>
                    <a:pt x="14557" y="2469"/>
                  </a:lnTo>
                  <a:lnTo>
                    <a:pt x="14557" y="2469"/>
                  </a:lnTo>
                  <a:lnTo>
                    <a:pt x="14557" y="2469"/>
                  </a:lnTo>
                  <a:lnTo>
                    <a:pt x="14557" y="2469"/>
                  </a:lnTo>
                  <a:lnTo>
                    <a:pt x="14557" y="1851"/>
                  </a:lnTo>
                  <a:lnTo>
                    <a:pt x="14557" y="1851"/>
                  </a:lnTo>
                  <a:lnTo>
                    <a:pt x="14557" y="1851"/>
                  </a:lnTo>
                  <a:lnTo>
                    <a:pt x="14557" y="1851"/>
                  </a:lnTo>
                  <a:lnTo>
                    <a:pt x="14557" y="1851"/>
                  </a:lnTo>
                  <a:lnTo>
                    <a:pt x="14557" y="1851"/>
                  </a:lnTo>
                  <a:lnTo>
                    <a:pt x="14557" y="1851"/>
                  </a:lnTo>
                  <a:lnTo>
                    <a:pt x="14557" y="1234"/>
                  </a:lnTo>
                  <a:lnTo>
                    <a:pt x="14557" y="1234"/>
                  </a:lnTo>
                  <a:lnTo>
                    <a:pt x="14557" y="1234"/>
                  </a:lnTo>
                  <a:lnTo>
                    <a:pt x="14087" y="1234"/>
                  </a:lnTo>
                  <a:lnTo>
                    <a:pt x="14087" y="1234"/>
                  </a:lnTo>
                  <a:lnTo>
                    <a:pt x="14087" y="1234"/>
                  </a:lnTo>
                  <a:lnTo>
                    <a:pt x="14087" y="1234"/>
                  </a:lnTo>
                  <a:lnTo>
                    <a:pt x="14087" y="617"/>
                  </a:lnTo>
                  <a:lnTo>
                    <a:pt x="14087" y="617"/>
                  </a:lnTo>
                  <a:lnTo>
                    <a:pt x="14087" y="617"/>
                  </a:lnTo>
                  <a:lnTo>
                    <a:pt x="14087" y="617"/>
                  </a:lnTo>
                  <a:lnTo>
                    <a:pt x="14087" y="617"/>
                  </a:lnTo>
                  <a:lnTo>
                    <a:pt x="14087" y="617"/>
                  </a:lnTo>
                  <a:lnTo>
                    <a:pt x="14087" y="0"/>
                  </a:lnTo>
                  <a:lnTo>
                    <a:pt x="14087" y="0"/>
                  </a:lnTo>
                  <a:lnTo>
                    <a:pt x="14087" y="0"/>
                  </a:lnTo>
                  <a:lnTo>
                    <a:pt x="14087" y="0"/>
                  </a:lnTo>
                  <a:lnTo>
                    <a:pt x="14087" y="0"/>
                  </a:lnTo>
                  <a:lnTo>
                    <a:pt x="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43" name="Shape 1543"/>
            <p:cNvSpPr/>
            <p:nvPr/>
          </p:nvSpPr>
          <p:spPr>
            <a:xfrm>
              <a:off x="1377950" y="1971675"/>
              <a:ext cx="9525" cy="349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21600" y="21600"/>
                  </a:lnTo>
                  <a:lnTo>
                    <a:pt x="21600" y="20618"/>
                  </a:lnTo>
                  <a:lnTo>
                    <a:pt x="21600" y="20618"/>
                  </a:lnTo>
                  <a:lnTo>
                    <a:pt x="21600" y="19636"/>
                  </a:lnTo>
                  <a:lnTo>
                    <a:pt x="21600" y="18655"/>
                  </a:lnTo>
                  <a:lnTo>
                    <a:pt x="21600" y="18655"/>
                  </a:lnTo>
                  <a:lnTo>
                    <a:pt x="21600" y="17673"/>
                  </a:lnTo>
                  <a:lnTo>
                    <a:pt x="21600" y="17673"/>
                  </a:lnTo>
                  <a:lnTo>
                    <a:pt x="21600" y="16691"/>
                  </a:lnTo>
                  <a:lnTo>
                    <a:pt x="21600" y="15709"/>
                  </a:lnTo>
                  <a:lnTo>
                    <a:pt x="21600" y="14727"/>
                  </a:lnTo>
                  <a:lnTo>
                    <a:pt x="21600" y="13745"/>
                  </a:lnTo>
                  <a:lnTo>
                    <a:pt x="18000" y="12764"/>
                  </a:lnTo>
                  <a:lnTo>
                    <a:pt x="18000" y="12764"/>
                  </a:lnTo>
                  <a:lnTo>
                    <a:pt x="18000" y="12764"/>
                  </a:lnTo>
                  <a:lnTo>
                    <a:pt x="18000" y="11782"/>
                  </a:lnTo>
                  <a:lnTo>
                    <a:pt x="18000" y="11782"/>
                  </a:lnTo>
                  <a:lnTo>
                    <a:pt x="18000" y="10800"/>
                  </a:lnTo>
                  <a:lnTo>
                    <a:pt x="18000" y="9818"/>
                  </a:lnTo>
                  <a:lnTo>
                    <a:pt x="18000" y="9818"/>
                  </a:lnTo>
                  <a:lnTo>
                    <a:pt x="18000" y="8836"/>
                  </a:lnTo>
                  <a:lnTo>
                    <a:pt x="18000" y="7855"/>
                  </a:lnTo>
                  <a:lnTo>
                    <a:pt x="18000" y="6873"/>
                  </a:lnTo>
                  <a:lnTo>
                    <a:pt x="18000" y="5891"/>
                  </a:lnTo>
                  <a:lnTo>
                    <a:pt x="18000" y="4909"/>
                  </a:lnTo>
                  <a:lnTo>
                    <a:pt x="18000" y="3927"/>
                  </a:lnTo>
                  <a:lnTo>
                    <a:pt x="18000" y="2945"/>
                  </a:lnTo>
                  <a:lnTo>
                    <a:pt x="18000" y="1964"/>
                  </a:lnTo>
                  <a:lnTo>
                    <a:pt x="21600" y="982"/>
                  </a:lnTo>
                  <a:lnTo>
                    <a:pt x="3600" y="0"/>
                  </a:lnTo>
                  <a:lnTo>
                    <a:pt x="3600" y="982"/>
                  </a:lnTo>
                  <a:lnTo>
                    <a:pt x="3600" y="1964"/>
                  </a:lnTo>
                  <a:lnTo>
                    <a:pt x="3600" y="3927"/>
                  </a:lnTo>
                  <a:lnTo>
                    <a:pt x="3600" y="4909"/>
                  </a:lnTo>
                  <a:lnTo>
                    <a:pt x="3600" y="5891"/>
                  </a:lnTo>
                  <a:lnTo>
                    <a:pt x="0" y="6873"/>
                  </a:lnTo>
                  <a:lnTo>
                    <a:pt x="0" y="7855"/>
                  </a:lnTo>
                  <a:lnTo>
                    <a:pt x="0" y="8836"/>
                  </a:lnTo>
                  <a:lnTo>
                    <a:pt x="0" y="9818"/>
                  </a:lnTo>
                  <a:lnTo>
                    <a:pt x="0" y="10800"/>
                  </a:lnTo>
                  <a:lnTo>
                    <a:pt x="3600" y="10800"/>
                  </a:lnTo>
                  <a:lnTo>
                    <a:pt x="3600" y="11782"/>
                  </a:lnTo>
                  <a:lnTo>
                    <a:pt x="3600" y="12764"/>
                  </a:lnTo>
                  <a:lnTo>
                    <a:pt x="3600" y="12764"/>
                  </a:lnTo>
                  <a:lnTo>
                    <a:pt x="3600" y="13745"/>
                  </a:lnTo>
                  <a:lnTo>
                    <a:pt x="3600" y="14727"/>
                  </a:lnTo>
                  <a:lnTo>
                    <a:pt x="3600" y="14727"/>
                  </a:lnTo>
                  <a:lnTo>
                    <a:pt x="7200" y="15709"/>
                  </a:lnTo>
                  <a:lnTo>
                    <a:pt x="7200" y="16691"/>
                  </a:lnTo>
                  <a:lnTo>
                    <a:pt x="7200" y="17673"/>
                  </a:lnTo>
                  <a:lnTo>
                    <a:pt x="7200" y="17673"/>
                  </a:lnTo>
                  <a:lnTo>
                    <a:pt x="7200" y="18655"/>
                  </a:lnTo>
                  <a:lnTo>
                    <a:pt x="7200" y="18655"/>
                  </a:lnTo>
                  <a:lnTo>
                    <a:pt x="7200" y="18655"/>
                  </a:lnTo>
                  <a:lnTo>
                    <a:pt x="7200" y="19636"/>
                  </a:lnTo>
                  <a:lnTo>
                    <a:pt x="7200" y="19636"/>
                  </a:lnTo>
                  <a:lnTo>
                    <a:pt x="7200" y="19636"/>
                  </a:lnTo>
                  <a:lnTo>
                    <a:pt x="7200" y="20618"/>
                  </a:lnTo>
                  <a:lnTo>
                    <a:pt x="7200" y="20618"/>
                  </a:lnTo>
                  <a:lnTo>
                    <a:pt x="216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44" name="Shape 1544"/>
            <p:cNvSpPr/>
            <p:nvPr/>
          </p:nvSpPr>
          <p:spPr>
            <a:xfrm>
              <a:off x="1363662" y="2005012"/>
              <a:ext cx="23813" cy="23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40" y="21600"/>
                  </a:moveTo>
                  <a:lnTo>
                    <a:pt x="1440" y="21600"/>
                  </a:lnTo>
                  <a:lnTo>
                    <a:pt x="4320" y="20160"/>
                  </a:lnTo>
                  <a:lnTo>
                    <a:pt x="5760" y="18720"/>
                  </a:lnTo>
                  <a:lnTo>
                    <a:pt x="7200" y="18720"/>
                  </a:lnTo>
                  <a:lnTo>
                    <a:pt x="8640" y="17280"/>
                  </a:lnTo>
                  <a:lnTo>
                    <a:pt x="10080" y="15840"/>
                  </a:lnTo>
                  <a:lnTo>
                    <a:pt x="11520" y="15840"/>
                  </a:lnTo>
                  <a:lnTo>
                    <a:pt x="12960" y="14400"/>
                  </a:lnTo>
                  <a:lnTo>
                    <a:pt x="12960" y="14400"/>
                  </a:lnTo>
                  <a:lnTo>
                    <a:pt x="14400" y="14400"/>
                  </a:lnTo>
                  <a:lnTo>
                    <a:pt x="14400" y="12960"/>
                  </a:lnTo>
                  <a:lnTo>
                    <a:pt x="14400" y="12960"/>
                  </a:lnTo>
                  <a:lnTo>
                    <a:pt x="15840" y="12960"/>
                  </a:lnTo>
                  <a:lnTo>
                    <a:pt x="15840" y="11520"/>
                  </a:lnTo>
                  <a:lnTo>
                    <a:pt x="17280" y="10080"/>
                  </a:lnTo>
                  <a:lnTo>
                    <a:pt x="17280" y="10080"/>
                  </a:lnTo>
                  <a:lnTo>
                    <a:pt x="17280" y="10080"/>
                  </a:lnTo>
                  <a:lnTo>
                    <a:pt x="18720" y="8640"/>
                  </a:lnTo>
                  <a:lnTo>
                    <a:pt x="18720" y="8640"/>
                  </a:lnTo>
                  <a:lnTo>
                    <a:pt x="18720" y="7200"/>
                  </a:lnTo>
                  <a:lnTo>
                    <a:pt x="20160" y="7200"/>
                  </a:lnTo>
                  <a:lnTo>
                    <a:pt x="20160" y="5760"/>
                  </a:lnTo>
                  <a:lnTo>
                    <a:pt x="20160" y="4320"/>
                  </a:lnTo>
                  <a:lnTo>
                    <a:pt x="20160" y="4320"/>
                  </a:lnTo>
                  <a:lnTo>
                    <a:pt x="21600" y="2880"/>
                  </a:lnTo>
                  <a:lnTo>
                    <a:pt x="21600" y="1440"/>
                  </a:lnTo>
                  <a:lnTo>
                    <a:pt x="21600" y="1440"/>
                  </a:lnTo>
                  <a:lnTo>
                    <a:pt x="15840" y="0"/>
                  </a:lnTo>
                  <a:lnTo>
                    <a:pt x="15840" y="0"/>
                  </a:lnTo>
                  <a:lnTo>
                    <a:pt x="15840" y="1440"/>
                  </a:lnTo>
                  <a:lnTo>
                    <a:pt x="14400" y="1440"/>
                  </a:lnTo>
                  <a:lnTo>
                    <a:pt x="14400" y="2880"/>
                  </a:lnTo>
                  <a:lnTo>
                    <a:pt x="14400" y="2880"/>
                  </a:lnTo>
                  <a:lnTo>
                    <a:pt x="14400" y="4320"/>
                  </a:lnTo>
                  <a:lnTo>
                    <a:pt x="14400" y="4320"/>
                  </a:lnTo>
                  <a:lnTo>
                    <a:pt x="12960" y="4320"/>
                  </a:lnTo>
                  <a:lnTo>
                    <a:pt x="12960" y="5760"/>
                  </a:lnTo>
                  <a:lnTo>
                    <a:pt x="12960" y="5760"/>
                  </a:lnTo>
                  <a:lnTo>
                    <a:pt x="12960" y="7200"/>
                  </a:lnTo>
                  <a:lnTo>
                    <a:pt x="11520" y="7200"/>
                  </a:lnTo>
                  <a:lnTo>
                    <a:pt x="11520" y="7200"/>
                  </a:lnTo>
                  <a:lnTo>
                    <a:pt x="11520" y="7200"/>
                  </a:lnTo>
                  <a:lnTo>
                    <a:pt x="10080" y="8640"/>
                  </a:lnTo>
                  <a:lnTo>
                    <a:pt x="10080" y="8640"/>
                  </a:lnTo>
                  <a:lnTo>
                    <a:pt x="10080" y="8640"/>
                  </a:lnTo>
                  <a:lnTo>
                    <a:pt x="8640" y="10080"/>
                  </a:lnTo>
                  <a:lnTo>
                    <a:pt x="8640" y="10080"/>
                  </a:lnTo>
                  <a:lnTo>
                    <a:pt x="8640" y="10080"/>
                  </a:lnTo>
                  <a:lnTo>
                    <a:pt x="7200" y="11520"/>
                  </a:lnTo>
                  <a:lnTo>
                    <a:pt x="5760" y="12960"/>
                  </a:lnTo>
                  <a:lnTo>
                    <a:pt x="4320" y="12960"/>
                  </a:lnTo>
                  <a:lnTo>
                    <a:pt x="2880" y="14400"/>
                  </a:lnTo>
                  <a:lnTo>
                    <a:pt x="1440" y="14400"/>
                  </a:lnTo>
                  <a:lnTo>
                    <a:pt x="0" y="15840"/>
                  </a:lnTo>
                  <a:lnTo>
                    <a:pt x="0" y="15840"/>
                  </a:lnTo>
                  <a:lnTo>
                    <a:pt x="144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45" name="Shape 1545"/>
            <p:cNvSpPr/>
            <p:nvPr/>
          </p:nvSpPr>
          <p:spPr>
            <a:xfrm>
              <a:off x="1338262" y="2022475"/>
              <a:ext cx="26988" cy="285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082" y="21600"/>
                  </a:moveTo>
                  <a:lnTo>
                    <a:pt x="5082" y="21600"/>
                  </a:lnTo>
                  <a:lnTo>
                    <a:pt x="5082" y="21600"/>
                  </a:lnTo>
                  <a:lnTo>
                    <a:pt x="5082" y="20400"/>
                  </a:lnTo>
                  <a:lnTo>
                    <a:pt x="5082" y="20400"/>
                  </a:lnTo>
                  <a:lnTo>
                    <a:pt x="6353" y="19200"/>
                  </a:lnTo>
                  <a:lnTo>
                    <a:pt x="6353" y="19200"/>
                  </a:lnTo>
                  <a:lnTo>
                    <a:pt x="6353" y="18000"/>
                  </a:lnTo>
                  <a:lnTo>
                    <a:pt x="7624" y="16800"/>
                  </a:lnTo>
                  <a:lnTo>
                    <a:pt x="7624" y="16800"/>
                  </a:lnTo>
                  <a:lnTo>
                    <a:pt x="7624" y="15600"/>
                  </a:lnTo>
                  <a:lnTo>
                    <a:pt x="8894" y="15600"/>
                  </a:lnTo>
                  <a:lnTo>
                    <a:pt x="8894" y="14400"/>
                  </a:lnTo>
                  <a:lnTo>
                    <a:pt x="8894" y="14400"/>
                  </a:lnTo>
                  <a:lnTo>
                    <a:pt x="10165" y="13200"/>
                  </a:lnTo>
                  <a:lnTo>
                    <a:pt x="10165" y="13200"/>
                  </a:lnTo>
                  <a:lnTo>
                    <a:pt x="10165" y="12000"/>
                  </a:lnTo>
                  <a:lnTo>
                    <a:pt x="11435" y="12000"/>
                  </a:lnTo>
                  <a:lnTo>
                    <a:pt x="12706" y="10800"/>
                  </a:lnTo>
                  <a:lnTo>
                    <a:pt x="12706" y="10800"/>
                  </a:lnTo>
                  <a:lnTo>
                    <a:pt x="12706" y="9600"/>
                  </a:lnTo>
                  <a:lnTo>
                    <a:pt x="13976" y="9600"/>
                  </a:lnTo>
                  <a:lnTo>
                    <a:pt x="13976" y="8400"/>
                  </a:lnTo>
                  <a:lnTo>
                    <a:pt x="15247" y="8400"/>
                  </a:lnTo>
                  <a:lnTo>
                    <a:pt x="15247" y="8400"/>
                  </a:lnTo>
                  <a:lnTo>
                    <a:pt x="16518" y="7200"/>
                  </a:lnTo>
                  <a:lnTo>
                    <a:pt x="16518" y="7200"/>
                  </a:lnTo>
                  <a:lnTo>
                    <a:pt x="17788" y="7200"/>
                  </a:lnTo>
                  <a:lnTo>
                    <a:pt x="17788" y="6000"/>
                  </a:lnTo>
                  <a:lnTo>
                    <a:pt x="19059" y="6000"/>
                  </a:lnTo>
                  <a:lnTo>
                    <a:pt x="20329" y="6000"/>
                  </a:lnTo>
                  <a:lnTo>
                    <a:pt x="20329" y="4800"/>
                  </a:lnTo>
                  <a:lnTo>
                    <a:pt x="21600" y="4800"/>
                  </a:lnTo>
                  <a:lnTo>
                    <a:pt x="21600" y="4800"/>
                  </a:lnTo>
                  <a:lnTo>
                    <a:pt x="20329" y="0"/>
                  </a:lnTo>
                  <a:lnTo>
                    <a:pt x="19059" y="0"/>
                  </a:lnTo>
                  <a:lnTo>
                    <a:pt x="17788" y="0"/>
                  </a:lnTo>
                  <a:lnTo>
                    <a:pt x="16518" y="1200"/>
                  </a:lnTo>
                  <a:lnTo>
                    <a:pt x="16518" y="1200"/>
                  </a:lnTo>
                  <a:lnTo>
                    <a:pt x="15247" y="1200"/>
                  </a:lnTo>
                  <a:lnTo>
                    <a:pt x="15247" y="2400"/>
                  </a:lnTo>
                  <a:lnTo>
                    <a:pt x="13976" y="2400"/>
                  </a:lnTo>
                  <a:lnTo>
                    <a:pt x="12706" y="3600"/>
                  </a:lnTo>
                  <a:lnTo>
                    <a:pt x="12706" y="3600"/>
                  </a:lnTo>
                  <a:lnTo>
                    <a:pt x="11435" y="4800"/>
                  </a:lnTo>
                  <a:lnTo>
                    <a:pt x="10165" y="4800"/>
                  </a:lnTo>
                  <a:lnTo>
                    <a:pt x="10165" y="6000"/>
                  </a:lnTo>
                  <a:lnTo>
                    <a:pt x="8894" y="6000"/>
                  </a:lnTo>
                  <a:lnTo>
                    <a:pt x="8894" y="7200"/>
                  </a:lnTo>
                  <a:lnTo>
                    <a:pt x="7624" y="7200"/>
                  </a:lnTo>
                  <a:lnTo>
                    <a:pt x="7624" y="8400"/>
                  </a:lnTo>
                  <a:lnTo>
                    <a:pt x="6353" y="8400"/>
                  </a:lnTo>
                  <a:lnTo>
                    <a:pt x="6353" y="9600"/>
                  </a:lnTo>
                  <a:lnTo>
                    <a:pt x="5082" y="10800"/>
                  </a:lnTo>
                  <a:lnTo>
                    <a:pt x="5082" y="10800"/>
                  </a:lnTo>
                  <a:lnTo>
                    <a:pt x="5082" y="12000"/>
                  </a:lnTo>
                  <a:lnTo>
                    <a:pt x="3812" y="12000"/>
                  </a:lnTo>
                  <a:lnTo>
                    <a:pt x="3812" y="13200"/>
                  </a:lnTo>
                  <a:lnTo>
                    <a:pt x="2541" y="14400"/>
                  </a:lnTo>
                  <a:lnTo>
                    <a:pt x="2541" y="14400"/>
                  </a:lnTo>
                  <a:lnTo>
                    <a:pt x="1271" y="15600"/>
                  </a:lnTo>
                  <a:lnTo>
                    <a:pt x="1271" y="16800"/>
                  </a:lnTo>
                  <a:lnTo>
                    <a:pt x="1271" y="16800"/>
                  </a:lnTo>
                  <a:lnTo>
                    <a:pt x="0" y="18000"/>
                  </a:lnTo>
                  <a:lnTo>
                    <a:pt x="0" y="19200"/>
                  </a:lnTo>
                  <a:lnTo>
                    <a:pt x="0" y="19200"/>
                  </a:lnTo>
                  <a:lnTo>
                    <a:pt x="0" y="20400"/>
                  </a:lnTo>
                  <a:lnTo>
                    <a:pt x="0" y="20400"/>
                  </a:lnTo>
                  <a:lnTo>
                    <a:pt x="5082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46" name="Shape 1546"/>
            <p:cNvSpPr/>
            <p:nvPr/>
          </p:nvSpPr>
          <p:spPr>
            <a:xfrm>
              <a:off x="1335087" y="2049462"/>
              <a:ext cx="11113" cy="349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9636"/>
                  </a:moveTo>
                  <a:lnTo>
                    <a:pt x="21600" y="19636"/>
                  </a:lnTo>
                  <a:lnTo>
                    <a:pt x="21600" y="18655"/>
                  </a:lnTo>
                  <a:lnTo>
                    <a:pt x="18514" y="18655"/>
                  </a:lnTo>
                  <a:lnTo>
                    <a:pt x="18514" y="17673"/>
                  </a:lnTo>
                  <a:lnTo>
                    <a:pt x="18514" y="16691"/>
                  </a:lnTo>
                  <a:lnTo>
                    <a:pt x="18514" y="16691"/>
                  </a:lnTo>
                  <a:lnTo>
                    <a:pt x="15429" y="15709"/>
                  </a:lnTo>
                  <a:lnTo>
                    <a:pt x="15429" y="14727"/>
                  </a:lnTo>
                  <a:lnTo>
                    <a:pt x="15429" y="14727"/>
                  </a:lnTo>
                  <a:lnTo>
                    <a:pt x="15429" y="13745"/>
                  </a:lnTo>
                  <a:lnTo>
                    <a:pt x="12343" y="12764"/>
                  </a:lnTo>
                  <a:lnTo>
                    <a:pt x="12343" y="12764"/>
                  </a:lnTo>
                  <a:lnTo>
                    <a:pt x="12343" y="11782"/>
                  </a:lnTo>
                  <a:lnTo>
                    <a:pt x="12343" y="11782"/>
                  </a:lnTo>
                  <a:lnTo>
                    <a:pt x="12343" y="10800"/>
                  </a:lnTo>
                  <a:lnTo>
                    <a:pt x="12343" y="10800"/>
                  </a:lnTo>
                  <a:lnTo>
                    <a:pt x="12343" y="9818"/>
                  </a:lnTo>
                  <a:lnTo>
                    <a:pt x="12343" y="9818"/>
                  </a:lnTo>
                  <a:lnTo>
                    <a:pt x="12343" y="8836"/>
                  </a:lnTo>
                  <a:lnTo>
                    <a:pt x="12343" y="7855"/>
                  </a:lnTo>
                  <a:lnTo>
                    <a:pt x="12343" y="7855"/>
                  </a:lnTo>
                  <a:lnTo>
                    <a:pt x="12343" y="6873"/>
                  </a:lnTo>
                  <a:lnTo>
                    <a:pt x="12343" y="6873"/>
                  </a:lnTo>
                  <a:lnTo>
                    <a:pt x="12343" y="5891"/>
                  </a:lnTo>
                  <a:lnTo>
                    <a:pt x="12343" y="5891"/>
                  </a:lnTo>
                  <a:lnTo>
                    <a:pt x="15429" y="4909"/>
                  </a:lnTo>
                  <a:lnTo>
                    <a:pt x="15429" y="3927"/>
                  </a:lnTo>
                  <a:lnTo>
                    <a:pt x="15429" y="2945"/>
                  </a:lnTo>
                  <a:lnTo>
                    <a:pt x="18514" y="982"/>
                  </a:lnTo>
                  <a:lnTo>
                    <a:pt x="6171" y="0"/>
                  </a:lnTo>
                  <a:lnTo>
                    <a:pt x="3086" y="982"/>
                  </a:lnTo>
                  <a:lnTo>
                    <a:pt x="3086" y="1964"/>
                  </a:lnTo>
                  <a:lnTo>
                    <a:pt x="3086" y="3927"/>
                  </a:lnTo>
                  <a:lnTo>
                    <a:pt x="0" y="4909"/>
                  </a:lnTo>
                  <a:lnTo>
                    <a:pt x="0" y="5891"/>
                  </a:lnTo>
                  <a:lnTo>
                    <a:pt x="0" y="5891"/>
                  </a:lnTo>
                  <a:lnTo>
                    <a:pt x="0" y="6873"/>
                  </a:lnTo>
                  <a:lnTo>
                    <a:pt x="0" y="7855"/>
                  </a:lnTo>
                  <a:lnTo>
                    <a:pt x="0" y="7855"/>
                  </a:lnTo>
                  <a:lnTo>
                    <a:pt x="0" y="8836"/>
                  </a:lnTo>
                  <a:lnTo>
                    <a:pt x="0" y="9818"/>
                  </a:lnTo>
                  <a:lnTo>
                    <a:pt x="0" y="9818"/>
                  </a:lnTo>
                  <a:lnTo>
                    <a:pt x="0" y="10800"/>
                  </a:lnTo>
                  <a:lnTo>
                    <a:pt x="0" y="11782"/>
                  </a:lnTo>
                  <a:lnTo>
                    <a:pt x="0" y="11782"/>
                  </a:lnTo>
                  <a:lnTo>
                    <a:pt x="0" y="12764"/>
                  </a:lnTo>
                  <a:lnTo>
                    <a:pt x="0" y="13745"/>
                  </a:lnTo>
                  <a:lnTo>
                    <a:pt x="0" y="13745"/>
                  </a:lnTo>
                  <a:lnTo>
                    <a:pt x="3086" y="14727"/>
                  </a:lnTo>
                  <a:lnTo>
                    <a:pt x="3086" y="15709"/>
                  </a:lnTo>
                  <a:lnTo>
                    <a:pt x="3086" y="16691"/>
                  </a:lnTo>
                  <a:lnTo>
                    <a:pt x="3086" y="16691"/>
                  </a:lnTo>
                  <a:lnTo>
                    <a:pt x="3086" y="17673"/>
                  </a:lnTo>
                  <a:lnTo>
                    <a:pt x="6171" y="18655"/>
                  </a:lnTo>
                  <a:lnTo>
                    <a:pt x="6171" y="19636"/>
                  </a:lnTo>
                  <a:lnTo>
                    <a:pt x="6171" y="19636"/>
                  </a:lnTo>
                  <a:lnTo>
                    <a:pt x="9257" y="20618"/>
                  </a:lnTo>
                  <a:lnTo>
                    <a:pt x="9257" y="21600"/>
                  </a:lnTo>
                  <a:lnTo>
                    <a:pt x="9257" y="21600"/>
                  </a:lnTo>
                  <a:lnTo>
                    <a:pt x="21600" y="1963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47" name="Shape 1547"/>
            <p:cNvSpPr/>
            <p:nvPr/>
          </p:nvSpPr>
          <p:spPr>
            <a:xfrm>
              <a:off x="1339850" y="2081212"/>
              <a:ext cx="28575" cy="444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400" y="21600"/>
                  </a:moveTo>
                  <a:lnTo>
                    <a:pt x="20400" y="21600"/>
                  </a:lnTo>
                  <a:lnTo>
                    <a:pt x="20400" y="20829"/>
                  </a:lnTo>
                  <a:lnTo>
                    <a:pt x="21600" y="20829"/>
                  </a:lnTo>
                  <a:lnTo>
                    <a:pt x="21600" y="20057"/>
                  </a:lnTo>
                  <a:lnTo>
                    <a:pt x="21600" y="20057"/>
                  </a:lnTo>
                  <a:lnTo>
                    <a:pt x="21600" y="19286"/>
                  </a:lnTo>
                  <a:lnTo>
                    <a:pt x="21600" y="19286"/>
                  </a:lnTo>
                  <a:lnTo>
                    <a:pt x="21600" y="18514"/>
                  </a:lnTo>
                  <a:lnTo>
                    <a:pt x="21600" y="18514"/>
                  </a:lnTo>
                  <a:lnTo>
                    <a:pt x="21600" y="17743"/>
                  </a:lnTo>
                  <a:lnTo>
                    <a:pt x="21600" y="17743"/>
                  </a:lnTo>
                  <a:lnTo>
                    <a:pt x="21600" y="16971"/>
                  </a:lnTo>
                  <a:lnTo>
                    <a:pt x="21600" y="16971"/>
                  </a:lnTo>
                  <a:lnTo>
                    <a:pt x="20400" y="16200"/>
                  </a:lnTo>
                  <a:lnTo>
                    <a:pt x="20400" y="15429"/>
                  </a:lnTo>
                  <a:lnTo>
                    <a:pt x="20400" y="14657"/>
                  </a:lnTo>
                  <a:lnTo>
                    <a:pt x="19200" y="13886"/>
                  </a:lnTo>
                  <a:lnTo>
                    <a:pt x="19200" y="13114"/>
                  </a:lnTo>
                  <a:lnTo>
                    <a:pt x="18000" y="13114"/>
                  </a:lnTo>
                  <a:lnTo>
                    <a:pt x="18000" y="12343"/>
                  </a:lnTo>
                  <a:lnTo>
                    <a:pt x="16800" y="11571"/>
                  </a:lnTo>
                  <a:lnTo>
                    <a:pt x="16800" y="10800"/>
                  </a:lnTo>
                  <a:lnTo>
                    <a:pt x="15600" y="10029"/>
                  </a:lnTo>
                  <a:lnTo>
                    <a:pt x="14400" y="8486"/>
                  </a:lnTo>
                  <a:lnTo>
                    <a:pt x="13200" y="7714"/>
                  </a:lnTo>
                  <a:lnTo>
                    <a:pt x="10800" y="6171"/>
                  </a:lnTo>
                  <a:lnTo>
                    <a:pt x="9600" y="4629"/>
                  </a:lnTo>
                  <a:lnTo>
                    <a:pt x="8400" y="4629"/>
                  </a:lnTo>
                  <a:lnTo>
                    <a:pt x="8400" y="3857"/>
                  </a:lnTo>
                  <a:lnTo>
                    <a:pt x="7200" y="3086"/>
                  </a:lnTo>
                  <a:lnTo>
                    <a:pt x="7200" y="2314"/>
                  </a:lnTo>
                  <a:lnTo>
                    <a:pt x="6000" y="2314"/>
                  </a:lnTo>
                  <a:lnTo>
                    <a:pt x="6000" y="1543"/>
                  </a:lnTo>
                  <a:lnTo>
                    <a:pt x="4800" y="771"/>
                  </a:lnTo>
                  <a:lnTo>
                    <a:pt x="4800" y="0"/>
                  </a:lnTo>
                  <a:lnTo>
                    <a:pt x="0" y="1543"/>
                  </a:lnTo>
                  <a:lnTo>
                    <a:pt x="1200" y="2314"/>
                  </a:lnTo>
                  <a:lnTo>
                    <a:pt x="1200" y="3086"/>
                  </a:lnTo>
                  <a:lnTo>
                    <a:pt x="2400" y="3857"/>
                  </a:lnTo>
                  <a:lnTo>
                    <a:pt x="2400" y="4629"/>
                  </a:lnTo>
                  <a:lnTo>
                    <a:pt x="3600" y="4629"/>
                  </a:lnTo>
                  <a:lnTo>
                    <a:pt x="4800" y="5400"/>
                  </a:lnTo>
                  <a:lnTo>
                    <a:pt x="4800" y="6171"/>
                  </a:lnTo>
                  <a:lnTo>
                    <a:pt x="6000" y="6943"/>
                  </a:lnTo>
                  <a:lnTo>
                    <a:pt x="7200" y="8486"/>
                  </a:lnTo>
                  <a:lnTo>
                    <a:pt x="8400" y="9257"/>
                  </a:lnTo>
                  <a:lnTo>
                    <a:pt x="10800" y="10800"/>
                  </a:lnTo>
                  <a:lnTo>
                    <a:pt x="12000" y="12343"/>
                  </a:lnTo>
                  <a:lnTo>
                    <a:pt x="12000" y="12343"/>
                  </a:lnTo>
                  <a:lnTo>
                    <a:pt x="13200" y="13114"/>
                  </a:lnTo>
                  <a:lnTo>
                    <a:pt x="13200" y="13886"/>
                  </a:lnTo>
                  <a:lnTo>
                    <a:pt x="14400" y="14657"/>
                  </a:lnTo>
                  <a:lnTo>
                    <a:pt x="14400" y="14657"/>
                  </a:lnTo>
                  <a:lnTo>
                    <a:pt x="14400" y="15429"/>
                  </a:lnTo>
                  <a:lnTo>
                    <a:pt x="15600" y="16200"/>
                  </a:lnTo>
                  <a:lnTo>
                    <a:pt x="15600" y="16971"/>
                  </a:lnTo>
                  <a:lnTo>
                    <a:pt x="15600" y="16971"/>
                  </a:lnTo>
                  <a:lnTo>
                    <a:pt x="15600" y="17743"/>
                  </a:lnTo>
                  <a:lnTo>
                    <a:pt x="15600" y="17743"/>
                  </a:lnTo>
                  <a:lnTo>
                    <a:pt x="15600" y="17743"/>
                  </a:lnTo>
                  <a:lnTo>
                    <a:pt x="15600" y="18514"/>
                  </a:lnTo>
                  <a:lnTo>
                    <a:pt x="15600" y="18514"/>
                  </a:lnTo>
                  <a:lnTo>
                    <a:pt x="15600" y="18514"/>
                  </a:lnTo>
                  <a:lnTo>
                    <a:pt x="15600" y="19286"/>
                  </a:lnTo>
                  <a:lnTo>
                    <a:pt x="15600" y="19286"/>
                  </a:lnTo>
                  <a:lnTo>
                    <a:pt x="15600" y="19286"/>
                  </a:lnTo>
                  <a:lnTo>
                    <a:pt x="15600" y="19286"/>
                  </a:lnTo>
                  <a:lnTo>
                    <a:pt x="15600" y="20057"/>
                  </a:lnTo>
                  <a:lnTo>
                    <a:pt x="15600" y="20057"/>
                  </a:lnTo>
                  <a:lnTo>
                    <a:pt x="15600" y="20057"/>
                  </a:lnTo>
                  <a:lnTo>
                    <a:pt x="15600" y="20057"/>
                  </a:lnTo>
                  <a:lnTo>
                    <a:pt x="204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48" name="Shape 1548"/>
            <p:cNvSpPr/>
            <p:nvPr/>
          </p:nvSpPr>
          <p:spPr>
            <a:xfrm>
              <a:off x="1320800" y="2122487"/>
              <a:ext cx="46038" cy="222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45" y="21600"/>
                  </a:moveTo>
                  <a:lnTo>
                    <a:pt x="745" y="21600"/>
                  </a:lnTo>
                  <a:lnTo>
                    <a:pt x="2234" y="21600"/>
                  </a:lnTo>
                  <a:lnTo>
                    <a:pt x="3724" y="21600"/>
                  </a:lnTo>
                  <a:lnTo>
                    <a:pt x="5214" y="20057"/>
                  </a:lnTo>
                  <a:lnTo>
                    <a:pt x="6703" y="20057"/>
                  </a:lnTo>
                  <a:lnTo>
                    <a:pt x="8193" y="20057"/>
                  </a:lnTo>
                  <a:lnTo>
                    <a:pt x="9683" y="18514"/>
                  </a:lnTo>
                  <a:lnTo>
                    <a:pt x="11172" y="18514"/>
                  </a:lnTo>
                  <a:lnTo>
                    <a:pt x="11917" y="16971"/>
                  </a:lnTo>
                  <a:lnTo>
                    <a:pt x="12662" y="16971"/>
                  </a:lnTo>
                  <a:lnTo>
                    <a:pt x="12662" y="16971"/>
                  </a:lnTo>
                  <a:lnTo>
                    <a:pt x="13407" y="15429"/>
                  </a:lnTo>
                  <a:lnTo>
                    <a:pt x="14152" y="15429"/>
                  </a:lnTo>
                  <a:lnTo>
                    <a:pt x="14897" y="15429"/>
                  </a:lnTo>
                  <a:lnTo>
                    <a:pt x="15641" y="13886"/>
                  </a:lnTo>
                  <a:lnTo>
                    <a:pt x="16386" y="13886"/>
                  </a:lnTo>
                  <a:lnTo>
                    <a:pt x="17131" y="13886"/>
                  </a:lnTo>
                  <a:lnTo>
                    <a:pt x="17876" y="12343"/>
                  </a:lnTo>
                  <a:lnTo>
                    <a:pt x="18621" y="12343"/>
                  </a:lnTo>
                  <a:lnTo>
                    <a:pt x="18621" y="10800"/>
                  </a:lnTo>
                  <a:lnTo>
                    <a:pt x="19366" y="9257"/>
                  </a:lnTo>
                  <a:lnTo>
                    <a:pt x="19366" y="9257"/>
                  </a:lnTo>
                  <a:lnTo>
                    <a:pt x="20110" y="9257"/>
                  </a:lnTo>
                  <a:lnTo>
                    <a:pt x="20110" y="7714"/>
                  </a:lnTo>
                  <a:lnTo>
                    <a:pt x="20110" y="7714"/>
                  </a:lnTo>
                  <a:lnTo>
                    <a:pt x="20855" y="7714"/>
                  </a:lnTo>
                  <a:lnTo>
                    <a:pt x="20855" y="6171"/>
                  </a:lnTo>
                  <a:lnTo>
                    <a:pt x="20855" y="6171"/>
                  </a:lnTo>
                  <a:lnTo>
                    <a:pt x="20855" y="4629"/>
                  </a:lnTo>
                  <a:lnTo>
                    <a:pt x="21600" y="4629"/>
                  </a:lnTo>
                  <a:lnTo>
                    <a:pt x="21600" y="4629"/>
                  </a:lnTo>
                  <a:lnTo>
                    <a:pt x="21600" y="3086"/>
                  </a:lnTo>
                  <a:lnTo>
                    <a:pt x="21600" y="3086"/>
                  </a:lnTo>
                  <a:lnTo>
                    <a:pt x="18621" y="0"/>
                  </a:lnTo>
                  <a:lnTo>
                    <a:pt x="18621" y="1543"/>
                  </a:lnTo>
                  <a:lnTo>
                    <a:pt x="18621" y="1543"/>
                  </a:lnTo>
                  <a:lnTo>
                    <a:pt x="18621" y="1543"/>
                  </a:lnTo>
                  <a:lnTo>
                    <a:pt x="18621" y="1543"/>
                  </a:lnTo>
                  <a:lnTo>
                    <a:pt x="18621" y="3086"/>
                  </a:lnTo>
                  <a:lnTo>
                    <a:pt x="17876" y="3086"/>
                  </a:lnTo>
                  <a:lnTo>
                    <a:pt x="17876" y="3086"/>
                  </a:lnTo>
                  <a:lnTo>
                    <a:pt x="17876" y="3086"/>
                  </a:lnTo>
                  <a:lnTo>
                    <a:pt x="17876" y="3086"/>
                  </a:lnTo>
                  <a:lnTo>
                    <a:pt x="17876" y="4629"/>
                  </a:lnTo>
                  <a:lnTo>
                    <a:pt x="17131" y="4629"/>
                  </a:lnTo>
                  <a:lnTo>
                    <a:pt x="17131" y="4629"/>
                  </a:lnTo>
                  <a:lnTo>
                    <a:pt x="17131" y="6171"/>
                  </a:lnTo>
                  <a:lnTo>
                    <a:pt x="16386" y="6171"/>
                  </a:lnTo>
                  <a:lnTo>
                    <a:pt x="16386" y="6171"/>
                  </a:lnTo>
                  <a:lnTo>
                    <a:pt x="15641" y="7714"/>
                  </a:lnTo>
                  <a:lnTo>
                    <a:pt x="14897" y="7714"/>
                  </a:lnTo>
                  <a:lnTo>
                    <a:pt x="14152" y="7714"/>
                  </a:lnTo>
                  <a:lnTo>
                    <a:pt x="14152" y="9257"/>
                  </a:lnTo>
                  <a:lnTo>
                    <a:pt x="13407" y="9257"/>
                  </a:lnTo>
                  <a:lnTo>
                    <a:pt x="12662" y="10800"/>
                  </a:lnTo>
                  <a:lnTo>
                    <a:pt x="11917" y="10800"/>
                  </a:lnTo>
                  <a:lnTo>
                    <a:pt x="11172" y="10800"/>
                  </a:lnTo>
                  <a:lnTo>
                    <a:pt x="10428" y="10800"/>
                  </a:lnTo>
                  <a:lnTo>
                    <a:pt x="9683" y="12343"/>
                  </a:lnTo>
                  <a:lnTo>
                    <a:pt x="8938" y="12343"/>
                  </a:lnTo>
                  <a:lnTo>
                    <a:pt x="7448" y="12343"/>
                  </a:lnTo>
                  <a:lnTo>
                    <a:pt x="6703" y="13886"/>
                  </a:lnTo>
                  <a:lnTo>
                    <a:pt x="4469" y="13886"/>
                  </a:lnTo>
                  <a:lnTo>
                    <a:pt x="2979" y="13886"/>
                  </a:lnTo>
                  <a:lnTo>
                    <a:pt x="1490" y="15429"/>
                  </a:lnTo>
                  <a:lnTo>
                    <a:pt x="0" y="15429"/>
                  </a:lnTo>
                  <a:lnTo>
                    <a:pt x="0" y="15429"/>
                  </a:lnTo>
                  <a:lnTo>
                    <a:pt x="745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49" name="Shape 1549"/>
            <p:cNvSpPr/>
            <p:nvPr/>
          </p:nvSpPr>
          <p:spPr>
            <a:xfrm>
              <a:off x="1276350" y="2138362"/>
              <a:ext cx="46038" cy="222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979" y="21600"/>
                  </a:moveTo>
                  <a:lnTo>
                    <a:pt x="2979" y="21600"/>
                  </a:lnTo>
                  <a:lnTo>
                    <a:pt x="2979" y="20057"/>
                  </a:lnTo>
                  <a:lnTo>
                    <a:pt x="2979" y="20057"/>
                  </a:lnTo>
                  <a:lnTo>
                    <a:pt x="3724" y="20057"/>
                  </a:lnTo>
                  <a:lnTo>
                    <a:pt x="3724" y="20057"/>
                  </a:lnTo>
                  <a:lnTo>
                    <a:pt x="3724" y="18514"/>
                  </a:lnTo>
                  <a:lnTo>
                    <a:pt x="3724" y="18514"/>
                  </a:lnTo>
                  <a:lnTo>
                    <a:pt x="3724" y="18514"/>
                  </a:lnTo>
                  <a:lnTo>
                    <a:pt x="3724" y="18514"/>
                  </a:lnTo>
                  <a:lnTo>
                    <a:pt x="4469" y="16971"/>
                  </a:lnTo>
                  <a:lnTo>
                    <a:pt x="4469" y="16971"/>
                  </a:lnTo>
                  <a:lnTo>
                    <a:pt x="4469" y="16971"/>
                  </a:lnTo>
                  <a:lnTo>
                    <a:pt x="4469" y="16971"/>
                  </a:lnTo>
                  <a:lnTo>
                    <a:pt x="5214" y="15429"/>
                  </a:lnTo>
                  <a:lnTo>
                    <a:pt x="5214" y="15429"/>
                  </a:lnTo>
                  <a:lnTo>
                    <a:pt x="5959" y="15429"/>
                  </a:lnTo>
                  <a:lnTo>
                    <a:pt x="6703" y="13886"/>
                  </a:lnTo>
                  <a:lnTo>
                    <a:pt x="6703" y="13886"/>
                  </a:lnTo>
                  <a:lnTo>
                    <a:pt x="7448" y="12343"/>
                  </a:lnTo>
                  <a:lnTo>
                    <a:pt x="8193" y="12343"/>
                  </a:lnTo>
                  <a:lnTo>
                    <a:pt x="8193" y="12343"/>
                  </a:lnTo>
                  <a:lnTo>
                    <a:pt x="8938" y="12343"/>
                  </a:lnTo>
                  <a:lnTo>
                    <a:pt x="9683" y="10800"/>
                  </a:lnTo>
                  <a:lnTo>
                    <a:pt x="10428" y="10800"/>
                  </a:lnTo>
                  <a:lnTo>
                    <a:pt x="11172" y="10800"/>
                  </a:lnTo>
                  <a:lnTo>
                    <a:pt x="11917" y="10800"/>
                  </a:lnTo>
                  <a:lnTo>
                    <a:pt x="12662" y="9257"/>
                  </a:lnTo>
                  <a:lnTo>
                    <a:pt x="14152" y="9257"/>
                  </a:lnTo>
                  <a:lnTo>
                    <a:pt x="15641" y="9257"/>
                  </a:lnTo>
                  <a:lnTo>
                    <a:pt x="17131" y="7714"/>
                  </a:lnTo>
                  <a:lnTo>
                    <a:pt x="18621" y="7714"/>
                  </a:lnTo>
                  <a:lnTo>
                    <a:pt x="20110" y="7714"/>
                  </a:lnTo>
                  <a:lnTo>
                    <a:pt x="21600" y="6171"/>
                  </a:lnTo>
                  <a:lnTo>
                    <a:pt x="20855" y="0"/>
                  </a:lnTo>
                  <a:lnTo>
                    <a:pt x="19366" y="0"/>
                  </a:lnTo>
                  <a:lnTo>
                    <a:pt x="17876" y="1543"/>
                  </a:lnTo>
                  <a:lnTo>
                    <a:pt x="16386" y="1543"/>
                  </a:lnTo>
                  <a:lnTo>
                    <a:pt x="14897" y="1543"/>
                  </a:lnTo>
                  <a:lnTo>
                    <a:pt x="13407" y="3086"/>
                  </a:lnTo>
                  <a:lnTo>
                    <a:pt x="11917" y="3086"/>
                  </a:lnTo>
                  <a:lnTo>
                    <a:pt x="11172" y="4629"/>
                  </a:lnTo>
                  <a:lnTo>
                    <a:pt x="10428" y="4629"/>
                  </a:lnTo>
                  <a:lnTo>
                    <a:pt x="9683" y="4629"/>
                  </a:lnTo>
                  <a:lnTo>
                    <a:pt x="8938" y="4629"/>
                  </a:lnTo>
                  <a:lnTo>
                    <a:pt x="8193" y="6171"/>
                  </a:lnTo>
                  <a:lnTo>
                    <a:pt x="7448" y="6171"/>
                  </a:lnTo>
                  <a:lnTo>
                    <a:pt x="6703" y="6171"/>
                  </a:lnTo>
                  <a:lnTo>
                    <a:pt x="5959" y="7714"/>
                  </a:lnTo>
                  <a:lnTo>
                    <a:pt x="5214" y="7714"/>
                  </a:lnTo>
                  <a:lnTo>
                    <a:pt x="5214" y="7714"/>
                  </a:lnTo>
                  <a:lnTo>
                    <a:pt x="4469" y="9257"/>
                  </a:lnTo>
                  <a:lnTo>
                    <a:pt x="3724" y="9257"/>
                  </a:lnTo>
                  <a:lnTo>
                    <a:pt x="2979" y="10800"/>
                  </a:lnTo>
                  <a:lnTo>
                    <a:pt x="2234" y="12343"/>
                  </a:lnTo>
                  <a:lnTo>
                    <a:pt x="2234" y="12343"/>
                  </a:lnTo>
                  <a:lnTo>
                    <a:pt x="2234" y="12343"/>
                  </a:lnTo>
                  <a:lnTo>
                    <a:pt x="1490" y="13886"/>
                  </a:lnTo>
                  <a:lnTo>
                    <a:pt x="1490" y="13886"/>
                  </a:lnTo>
                  <a:lnTo>
                    <a:pt x="1490" y="13886"/>
                  </a:lnTo>
                  <a:lnTo>
                    <a:pt x="1490" y="15429"/>
                  </a:lnTo>
                  <a:lnTo>
                    <a:pt x="745" y="15429"/>
                  </a:lnTo>
                  <a:lnTo>
                    <a:pt x="745" y="16971"/>
                  </a:lnTo>
                  <a:lnTo>
                    <a:pt x="745" y="16971"/>
                  </a:lnTo>
                  <a:lnTo>
                    <a:pt x="745" y="16971"/>
                  </a:lnTo>
                  <a:lnTo>
                    <a:pt x="745" y="18514"/>
                  </a:lnTo>
                  <a:lnTo>
                    <a:pt x="0" y="18514"/>
                  </a:lnTo>
                  <a:lnTo>
                    <a:pt x="0" y="18514"/>
                  </a:lnTo>
                  <a:lnTo>
                    <a:pt x="2979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50" name="Shape 1550"/>
            <p:cNvSpPr/>
            <p:nvPr/>
          </p:nvSpPr>
          <p:spPr>
            <a:xfrm>
              <a:off x="1276350" y="2157412"/>
              <a:ext cx="26988" cy="444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9286"/>
                  </a:moveTo>
                  <a:lnTo>
                    <a:pt x="21600" y="19286"/>
                  </a:lnTo>
                  <a:lnTo>
                    <a:pt x="20329" y="18514"/>
                  </a:lnTo>
                  <a:lnTo>
                    <a:pt x="19059" y="16971"/>
                  </a:lnTo>
                  <a:lnTo>
                    <a:pt x="16518" y="16200"/>
                  </a:lnTo>
                  <a:lnTo>
                    <a:pt x="15247" y="14657"/>
                  </a:lnTo>
                  <a:lnTo>
                    <a:pt x="13976" y="13114"/>
                  </a:lnTo>
                  <a:lnTo>
                    <a:pt x="11435" y="12343"/>
                  </a:lnTo>
                  <a:lnTo>
                    <a:pt x="11435" y="11571"/>
                  </a:lnTo>
                  <a:lnTo>
                    <a:pt x="10165" y="10800"/>
                  </a:lnTo>
                  <a:lnTo>
                    <a:pt x="10165" y="10029"/>
                  </a:lnTo>
                  <a:lnTo>
                    <a:pt x="8894" y="10029"/>
                  </a:lnTo>
                  <a:lnTo>
                    <a:pt x="8894" y="9257"/>
                  </a:lnTo>
                  <a:lnTo>
                    <a:pt x="7624" y="8486"/>
                  </a:lnTo>
                  <a:lnTo>
                    <a:pt x="7624" y="7714"/>
                  </a:lnTo>
                  <a:lnTo>
                    <a:pt x="6353" y="7714"/>
                  </a:lnTo>
                  <a:lnTo>
                    <a:pt x="6353" y="6943"/>
                  </a:lnTo>
                  <a:lnTo>
                    <a:pt x="6353" y="6171"/>
                  </a:lnTo>
                  <a:lnTo>
                    <a:pt x="5082" y="5400"/>
                  </a:lnTo>
                  <a:lnTo>
                    <a:pt x="5082" y="5400"/>
                  </a:lnTo>
                  <a:lnTo>
                    <a:pt x="5082" y="4629"/>
                  </a:lnTo>
                  <a:lnTo>
                    <a:pt x="5082" y="3857"/>
                  </a:lnTo>
                  <a:lnTo>
                    <a:pt x="5082" y="3857"/>
                  </a:lnTo>
                  <a:lnTo>
                    <a:pt x="5082" y="3857"/>
                  </a:lnTo>
                  <a:lnTo>
                    <a:pt x="5082" y="3086"/>
                  </a:lnTo>
                  <a:lnTo>
                    <a:pt x="5082" y="3086"/>
                  </a:lnTo>
                  <a:lnTo>
                    <a:pt x="5082" y="3086"/>
                  </a:lnTo>
                  <a:lnTo>
                    <a:pt x="5082" y="2314"/>
                  </a:lnTo>
                  <a:lnTo>
                    <a:pt x="5082" y="2314"/>
                  </a:lnTo>
                  <a:lnTo>
                    <a:pt x="5082" y="2314"/>
                  </a:lnTo>
                  <a:lnTo>
                    <a:pt x="5082" y="1543"/>
                  </a:lnTo>
                  <a:lnTo>
                    <a:pt x="5082" y="1543"/>
                  </a:lnTo>
                  <a:lnTo>
                    <a:pt x="5082" y="1543"/>
                  </a:lnTo>
                  <a:lnTo>
                    <a:pt x="5082" y="1543"/>
                  </a:lnTo>
                  <a:lnTo>
                    <a:pt x="0" y="0"/>
                  </a:lnTo>
                  <a:lnTo>
                    <a:pt x="0" y="771"/>
                  </a:lnTo>
                  <a:lnTo>
                    <a:pt x="0" y="771"/>
                  </a:lnTo>
                  <a:lnTo>
                    <a:pt x="0" y="1543"/>
                  </a:lnTo>
                  <a:lnTo>
                    <a:pt x="0" y="1543"/>
                  </a:lnTo>
                  <a:lnTo>
                    <a:pt x="0" y="2314"/>
                  </a:lnTo>
                  <a:lnTo>
                    <a:pt x="0" y="2314"/>
                  </a:lnTo>
                  <a:lnTo>
                    <a:pt x="0" y="3086"/>
                  </a:lnTo>
                  <a:lnTo>
                    <a:pt x="0" y="3086"/>
                  </a:lnTo>
                  <a:lnTo>
                    <a:pt x="0" y="3857"/>
                  </a:lnTo>
                  <a:lnTo>
                    <a:pt x="0" y="3857"/>
                  </a:lnTo>
                  <a:lnTo>
                    <a:pt x="0" y="3857"/>
                  </a:lnTo>
                  <a:lnTo>
                    <a:pt x="0" y="4629"/>
                  </a:lnTo>
                  <a:lnTo>
                    <a:pt x="0" y="5400"/>
                  </a:lnTo>
                  <a:lnTo>
                    <a:pt x="0" y="6171"/>
                  </a:lnTo>
                  <a:lnTo>
                    <a:pt x="0" y="6943"/>
                  </a:lnTo>
                  <a:lnTo>
                    <a:pt x="1271" y="7714"/>
                  </a:lnTo>
                  <a:lnTo>
                    <a:pt x="1271" y="8486"/>
                  </a:lnTo>
                  <a:lnTo>
                    <a:pt x="2541" y="8486"/>
                  </a:lnTo>
                  <a:lnTo>
                    <a:pt x="2541" y="9257"/>
                  </a:lnTo>
                  <a:lnTo>
                    <a:pt x="2541" y="10029"/>
                  </a:lnTo>
                  <a:lnTo>
                    <a:pt x="3812" y="10800"/>
                  </a:lnTo>
                  <a:lnTo>
                    <a:pt x="5082" y="11571"/>
                  </a:lnTo>
                  <a:lnTo>
                    <a:pt x="5082" y="12343"/>
                  </a:lnTo>
                  <a:lnTo>
                    <a:pt x="6353" y="13114"/>
                  </a:lnTo>
                  <a:lnTo>
                    <a:pt x="6353" y="13886"/>
                  </a:lnTo>
                  <a:lnTo>
                    <a:pt x="7624" y="13886"/>
                  </a:lnTo>
                  <a:lnTo>
                    <a:pt x="8894" y="15429"/>
                  </a:lnTo>
                  <a:lnTo>
                    <a:pt x="11435" y="16971"/>
                  </a:lnTo>
                  <a:lnTo>
                    <a:pt x="12706" y="17743"/>
                  </a:lnTo>
                  <a:lnTo>
                    <a:pt x="13976" y="19286"/>
                  </a:lnTo>
                  <a:lnTo>
                    <a:pt x="16518" y="20057"/>
                  </a:lnTo>
                  <a:lnTo>
                    <a:pt x="17788" y="21600"/>
                  </a:lnTo>
                  <a:lnTo>
                    <a:pt x="17788" y="21600"/>
                  </a:lnTo>
                  <a:lnTo>
                    <a:pt x="21600" y="1928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51" name="Shape 1551"/>
            <p:cNvSpPr/>
            <p:nvPr/>
          </p:nvSpPr>
          <p:spPr>
            <a:xfrm>
              <a:off x="1298575" y="2197100"/>
              <a:ext cx="26988" cy="444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21600" y="21600"/>
                  </a:lnTo>
                  <a:lnTo>
                    <a:pt x="21600" y="21600"/>
                  </a:lnTo>
                  <a:lnTo>
                    <a:pt x="21600" y="20829"/>
                  </a:lnTo>
                  <a:lnTo>
                    <a:pt x="21600" y="20829"/>
                  </a:lnTo>
                  <a:lnTo>
                    <a:pt x="21600" y="20057"/>
                  </a:lnTo>
                  <a:lnTo>
                    <a:pt x="21600" y="20057"/>
                  </a:lnTo>
                  <a:lnTo>
                    <a:pt x="21600" y="19286"/>
                  </a:lnTo>
                  <a:lnTo>
                    <a:pt x="21600" y="19286"/>
                  </a:lnTo>
                  <a:lnTo>
                    <a:pt x="21600" y="18514"/>
                  </a:lnTo>
                  <a:lnTo>
                    <a:pt x="21600" y="18514"/>
                  </a:lnTo>
                  <a:lnTo>
                    <a:pt x="21600" y="17743"/>
                  </a:lnTo>
                  <a:lnTo>
                    <a:pt x="21600" y="17743"/>
                  </a:lnTo>
                  <a:lnTo>
                    <a:pt x="21600" y="16971"/>
                  </a:lnTo>
                  <a:lnTo>
                    <a:pt x="21600" y="16971"/>
                  </a:lnTo>
                  <a:lnTo>
                    <a:pt x="21600" y="16200"/>
                  </a:lnTo>
                  <a:lnTo>
                    <a:pt x="20329" y="15429"/>
                  </a:lnTo>
                  <a:lnTo>
                    <a:pt x="20329" y="14657"/>
                  </a:lnTo>
                  <a:lnTo>
                    <a:pt x="20329" y="13886"/>
                  </a:lnTo>
                  <a:lnTo>
                    <a:pt x="19059" y="13114"/>
                  </a:lnTo>
                  <a:lnTo>
                    <a:pt x="19059" y="12343"/>
                  </a:lnTo>
                  <a:lnTo>
                    <a:pt x="17788" y="11571"/>
                  </a:lnTo>
                  <a:lnTo>
                    <a:pt x="17788" y="10800"/>
                  </a:lnTo>
                  <a:lnTo>
                    <a:pt x="16518" y="10029"/>
                  </a:lnTo>
                  <a:lnTo>
                    <a:pt x="16518" y="9257"/>
                  </a:lnTo>
                  <a:lnTo>
                    <a:pt x="15247" y="9257"/>
                  </a:lnTo>
                  <a:lnTo>
                    <a:pt x="15247" y="8486"/>
                  </a:lnTo>
                  <a:lnTo>
                    <a:pt x="13976" y="7714"/>
                  </a:lnTo>
                  <a:lnTo>
                    <a:pt x="11435" y="6171"/>
                  </a:lnTo>
                  <a:lnTo>
                    <a:pt x="10165" y="5400"/>
                  </a:lnTo>
                  <a:lnTo>
                    <a:pt x="8894" y="3857"/>
                  </a:lnTo>
                  <a:lnTo>
                    <a:pt x="7624" y="2314"/>
                  </a:lnTo>
                  <a:lnTo>
                    <a:pt x="5082" y="1543"/>
                  </a:lnTo>
                  <a:lnTo>
                    <a:pt x="3812" y="0"/>
                  </a:lnTo>
                  <a:lnTo>
                    <a:pt x="0" y="2314"/>
                  </a:lnTo>
                  <a:lnTo>
                    <a:pt x="1271" y="3857"/>
                  </a:lnTo>
                  <a:lnTo>
                    <a:pt x="2541" y="4629"/>
                  </a:lnTo>
                  <a:lnTo>
                    <a:pt x="5082" y="6171"/>
                  </a:lnTo>
                  <a:lnTo>
                    <a:pt x="6353" y="6943"/>
                  </a:lnTo>
                  <a:lnTo>
                    <a:pt x="7624" y="8486"/>
                  </a:lnTo>
                  <a:lnTo>
                    <a:pt x="8894" y="9257"/>
                  </a:lnTo>
                  <a:lnTo>
                    <a:pt x="10165" y="10029"/>
                  </a:lnTo>
                  <a:lnTo>
                    <a:pt x="11435" y="10800"/>
                  </a:lnTo>
                  <a:lnTo>
                    <a:pt x="11435" y="11571"/>
                  </a:lnTo>
                  <a:lnTo>
                    <a:pt x="12706" y="12343"/>
                  </a:lnTo>
                  <a:lnTo>
                    <a:pt x="12706" y="12343"/>
                  </a:lnTo>
                  <a:lnTo>
                    <a:pt x="13976" y="13114"/>
                  </a:lnTo>
                  <a:lnTo>
                    <a:pt x="13976" y="13886"/>
                  </a:lnTo>
                  <a:lnTo>
                    <a:pt x="13976" y="14657"/>
                  </a:lnTo>
                  <a:lnTo>
                    <a:pt x="15247" y="14657"/>
                  </a:lnTo>
                  <a:lnTo>
                    <a:pt x="15247" y="15429"/>
                  </a:lnTo>
                  <a:lnTo>
                    <a:pt x="15247" y="16200"/>
                  </a:lnTo>
                  <a:lnTo>
                    <a:pt x="16518" y="16971"/>
                  </a:lnTo>
                  <a:lnTo>
                    <a:pt x="16518" y="16971"/>
                  </a:lnTo>
                  <a:lnTo>
                    <a:pt x="16518" y="17743"/>
                  </a:lnTo>
                  <a:lnTo>
                    <a:pt x="16518" y="17743"/>
                  </a:lnTo>
                  <a:lnTo>
                    <a:pt x="16518" y="18514"/>
                  </a:lnTo>
                  <a:lnTo>
                    <a:pt x="16518" y="18514"/>
                  </a:lnTo>
                  <a:lnTo>
                    <a:pt x="16518" y="18514"/>
                  </a:lnTo>
                  <a:lnTo>
                    <a:pt x="16518" y="19286"/>
                  </a:lnTo>
                  <a:lnTo>
                    <a:pt x="16518" y="19286"/>
                  </a:lnTo>
                  <a:lnTo>
                    <a:pt x="16518" y="19286"/>
                  </a:lnTo>
                  <a:lnTo>
                    <a:pt x="16518" y="19286"/>
                  </a:lnTo>
                  <a:lnTo>
                    <a:pt x="16518" y="20057"/>
                  </a:lnTo>
                  <a:lnTo>
                    <a:pt x="16518" y="20057"/>
                  </a:lnTo>
                  <a:lnTo>
                    <a:pt x="16518" y="20057"/>
                  </a:lnTo>
                  <a:lnTo>
                    <a:pt x="16518" y="20829"/>
                  </a:lnTo>
                  <a:lnTo>
                    <a:pt x="16518" y="20829"/>
                  </a:lnTo>
                  <a:lnTo>
                    <a:pt x="216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52" name="Shape 1552"/>
            <p:cNvSpPr/>
            <p:nvPr/>
          </p:nvSpPr>
          <p:spPr>
            <a:xfrm>
              <a:off x="1279525" y="2239962"/>
              <a:ext cx="46038" cy="222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21600"/>
                  </a:lnTo>
                  <a:lnTo>
                    <a:pt x="1490" y="21600"/>
                  </a:lnTo>
                  <a:lnTo>
                    <a:pt x="2979" y="21600"/>
                  </a:lnTo>
                  <a:lnTo>
                    <a:pt x="4469" y="20057"/>
                  </a:lnTo>
                  <a:lnTo>
                    <a:pt x="5959" y="20057"/>
                  </a:lnTo>
                  <a:lnTo>
                    <a:pt x="7448" y="18514"/>
                  </a:lnTo>
                  <a:lnTo>
                    <a:pt x="8938" y="18514"/>
                  </a:lnTo>
                  <a:lnTo>
                    <a:pt x="9683" y="18514"/>
                  </a:lnTo>
                  <a:lnTo>
                    <a:pt x="10428" y="16971"/>
                  </a:lnTo>
                  <a:lnTo>
                    <a:pt x="11172" y="16971"/>
                  </a:lnTo>
                  <a:lnTo>
                    <a:pt x="11917" y="16971"/>
                  </a:lnTo>
                  <a:lnTo>
                    <a:pt x="12662" y="15429"/>
                  </a:lnTo>
                  <a:lnTo>
                    <a:pt x="13407" y="15429"/>
                  </a:lnTo>
                  <a:lnTo>
                    <a:pt x="14152" y="13886"/>
                  </a:lnTo>
                  <a:lnTo>
                    <a:pt x="14897" y="13886"/>
                  </a:lnTo>
                  <a:lnTo>
                    <a:pt x="15641" y="13886"/>
                  </a:lnTo>
                  <a:lnTo>
                    <a:pt x="16386" y="12343"/>
                  </a:lnTo>
                  <a:lnTo>
                    <a:pt x="17131" y="12343"/>
                  </a:lnTo>
                  <a:lnTo>
                    <a:pt x="17876" y="10800"/>
                  </a:lnTo>
                  <a:lnTo>
                    <a:pt x="18621" y="10800"/>
                  </a:lnTo>
                  <a:lnTo>
                    <a:pt x="18621" y="9257"/>
                  </a:lnTo>
                  <a:lnTo>
                    <a:pt x="19366" y="9257"/>
                  </a:lnTo>
                  <a:lnTo>
                    <a:pt x="19366" y="7714"/>
                  </a:lnTo>
                  <a:lnTo>
                    <a:pt x="19366" y="7714"/>
                  </a:lnTo>
                  <a:lnTo>
                    <a:pt x="20110" y="6171"/>
                  </a:lnTo>
                  <a:lnTo>
                    <a:pt x="20110" y="6171"/>
                  </a:lnTo>
                  <a:lnTo>
                    <a:pt x="20110" y="6171"/>
                  </a:lnTo>
                  <a:lnTo>
                    <a:pt x="20110" y="4629"/>
                  </a:lnTo>
                  <a:lnTo>
                    <a:pt x="20855" y="4629"/>
                  </a:lnTo>
                  <a:lnTo>
                    <a:pt x="20855" y="3086"/>
                  </a:lnTo>
                  <a:lnTo>
                    <a:pt x="20855" y="3086"/>
                  </a:lnTo>
                  <a:lnTo>
                    <a:pt x="20855" y="3086"/>
                  </a:lnTo>
                  <a:lnTo>
                    <a:pt x="21600" y="1543"/>
                  </a:lnTo>
                  <a:lnTo>
                    <a:pt x="18621" y="0"/>
                  </a:lnTo>
                  <a:lnTo>
                    <a:pt x="17876" y="0"/>
                  </a:lnTo>
                  <a:lnTo>
                    <a:pt x="17876" y="0"/>
                  </a:lnTo>
                  <a:lnTo>
                    <a:pt x="17876" y="0"/>
                  </a:lnTo>
                  <a:lnTo>
                    <a:pt x="17876" y="1543"/>
                  </a:lnTo>
                  <a:lnTo>
                    <a:pt x="17876" y="1543"/>
                  </a:lnTo>
                  <a:lnTo>
                    <a:pt x="17876" y="1543"/>
                  </a:lnTo>
                  <a:lnTo>
                    <a:pt x="17876" y="1543"/>
                  </a:lnTo>
                  <a:lnTo>
                    <a:pt x="17131" y="3086"/>
                  </a:lnTo>
                  <a:lnTo>
                    <a:pt x="17131" y="3086"/>
                  </a:lnTo>
                  <a:lnTo>
                    <a:pt x="17131" y="3086"/>
                  </a:lnTo>
                  <a:lnTo>
                    <a:pt x="17131" y="3086"/>
                  </a:lnTo>
                  <a:lnTo>
                    <a:pt x="16386" y="4629"/>
                  </a:lnTo>
                  <a:lnTo>
                    <a:pt x="16386" y="4629"/>
                  </a:lnTo>
                  <a:lnTo>
                    <a:pt x="15641" y="6171"/>
                  </a:lnTo>
                  <a:lnTo>
                    <a:pt x="15641" y="6171"/>
                  </a:lnTo>
                  <a:lnTo>
                    <a:pt x="14897" y="6171"/>
                  </a:lnTo>
                  <a:lnTo>
                    <a:pt x="14152" y="7714"/>
                  </a:lnTo>
                  <a:lnTo>
                    <a:pt x="13407" y="7714"/>
                  </a:lnTo>
                  <a:lnTo>
                    <a:pt x="13407" y="9257"/>
                  </a:lnTo>
                  <a:lnTo>
                    <a:pt x="12662" y="9257"/>
                  </a:lnTo>
                  <a:lnTo>
                    <a:pt x="11917" y="9257"/>
                  </a:lnTo>
                  <a:lnTo>
                    <a:pt x="11172" y="10800"/>
                  </a:lnTo>
                  <a:lnTo>
                    <a:pt x="10428" y="10800"/>
                  </a:lnTo>
                  <a:lnTo>
                    <a:pt x="9683" y="10800"/>
                  </a:lnTo>
                  <a:lnTo>
                    <a:pt x="8938" y="10800"/>
                  </a:lnTo>
                  <a:lnTo>
                    <a:pt x="8193" y="12343"/>
                  </a:lnTo>
                  <a:lnTo>
                    <a:pt x="6703" y="12343"/>
                  </a:lnTo>
                  <a:lnTo>
                    <a:pt x="5214" y="13886"/>
                  </a:lnTo>
                  <a:lnTo>
                    <a:pt x="3724" y="13886"/>
                  </a:lnTo>
                  <a:lnTo>
                    <a:pt x="2234" y="13886"/>
                  </a:lnTo>
                  <a:lnTo>
                    <a:pt x="745" y="15429"/>
                  </a:lnTo>
                  <a:lnTo>
                    <a:pt x="0" y="15429"/>
                  </a:lnTo>
                  <a:lnTo>
                    <a:pt x="0" y="15429"/>
                  </a:lnTo>
                  <a:lnTo>
                    <a:pt x="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53" name="Shape 1553"/>
            <p:cNvSpPr/>
            <p:nvPr/>
          </p:nvSpPr>
          <p:spPr>
            <a:xfrm>
              <a:off x="1233487" y="2255837"/>
              <a:ext cx="46038" cy="206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724" y="21600"/>
                  </a:moveTo>
                  <a:lnTo>
                    <a:pt x="3724" y="21600"/>
                  </a:lnTo>
                  <a:lnTo>
                    <a:pt x="3724" y="21600"/>
                  </a:lnTo>
                  <a:lnTo>
                    <a:pt x="3724" y="21600"/>
                  </a:lnTo>
                  <a:lnTo>
                    <a:pt x="3724" y="19938"/>
                  </a:lnTo>
                  <a:lnTo>
                    <a:pt x="3724" y="19938"/>
                  </a:lnTo>
                  <a:lnTo>
                    <a:pt x="3724" y="19938"/>
                  </a:lnTo>
                  <a:lnTo>
                    <a:pt x="3724" y="19938"/>
                  </a:lnTo>
                  <a:lnTo>
                    <a:pt x="4469" y="18277"/>
                  </a:lnTo>
                  <a:lnTo>
                    <a:pt x="4469" y="18277"/>
                  </a:lnTo>
                  <a:lnTo>
                    <a:pt x="4469" y="18277"/>
                  </a:lnTo>
                  <a:lnTo>
                    <a:pt x="4469" y="18277"/>
                  </a:lnTo>
                  <a:lnTo>
                    <a:pt x="4469" y="18277"/>
                  </a:lnTo>
                  <a:lnTo>
                    <a:pt x="5214" y="16615"/>
                  </a:lnTo>
                  <a:lnTo>
                    <a:pt x="5214" y="16615"/>
                  </a:lnTo>
                  <a:lnTo>
                    <a:pt x="5959" y="16615"/>
                  </a:lnTo>
                  <a:lnTo>
                    <a:pt x="5959" y="14954"/>
                  </a:lnTo>
                  <a:lnTo>
                    <a:pt x="6703" y="14954"/>
                  </a:lnTo>
                  <a:lnTo>
                    <a:pt x="7448" y="13292"/>
                  </a:lnTo>
                  <a:lnTo>
                    <a:pt x="7448" y="13292"/>
                  </a:lnTo>
                  <a:lnTo>
                    <a:pt x="8193" y="13292"/>
                  </a:lnTo>
                  <a:lnTo>
                    <a:pt x="8938" y="13292"/>
                  </a:lnTo>
                  <a:lnTo>
                    <a:pt x="9683" y="11631"/>
                  </a:lnTo>
                  <a:lnTo>
                    <a:pt x="10428" y="11631"/>
                  </a:lnTo>
                  <a:lnTo>
                    <a:pt x="11172" y="11631"/>
                  </a:lnTo>
                  <a:lnTo>
                    <a:pt x="11917" y="9969"/>
                  </a:lnTo>
                  <a:lnTo>
                    <a:pt x="12662" y="9969"/>
                  </a:lnTo>
                  <a:lnTo>
                    <a:pt x="12662" y="9969"/>
                  </a:lnTo>
                  <a:lnTo>
                    <a:pt x="14152" y="9969"/>
                  </a:lnTo>
                  <a:lnTo>
                    <a:pt x="15641" y="8308"/>
                  </a:lnTo>
                  <a:lnTo>
                    <a:pt x="17131" y="8308"/>
                  </a:lnTo>
                  <a:lnTo>
                    <a:pt x="18621" y="8308"/>
                  </a:lnTo>
                  <a:lnTo>
                    <a:pt x="20110" y="6646"/>
                  </a:lnTo>
                  <a:lnTo>
                    <a:pt x="21600" y="6646"/>
                  </a:lnTo>
                  <a:lnTo>
                    <a:pt x="21600" y="0"/>
                  </a:lnTo>
                  <a:lnTo>
                    <a:pt x="20110" y="0"/>
                  </a:lnTo>
                  <a:lnTo>
                    <a:pt x="18621" y="0"/>
                  </a:lnTo>
                  <a:lnTo>
                    <a:pt x="17131" y="1662"/>
                  </a:lnTo>
                  <a:lnTo>
                    <a:pt x="15641" y="1662"/>
                  </a:lnTo>
                  <a:lnTo>
                    <a:pt x="14152" y="3323"/>
                  </a:lnTo>
                  <a:lnTo>
                    <a:pt x="12662" y="3323"/>
                  </a:lnTo>
                  <a:lnTo>
                    <a:pt x="11917" y="3323"/>
                  </a:lnTo>
                  <a:lnTo>
                    <a:pt x="10428" y="3323"/>
                  </a:lnTo>
                  <a:lnTo>
                    <a:pt x="9683" y="4985"/>
                  </a:lnTo>
                  <a:lnTo>
                    <a:pt x="9683" y="4985"/>
                  </a:lnTo>
                  <a:lnTo>
                    <a:pt x="8938" y="4985"/>
                  </a:lnTo>
                  <a:lnTo>
                    <a:pt x="8193" y="4985"/>
                  </a:lnTo>
                  <a:lnTo>
                    <a:pt x="7448" y="6646"/>
                  </a:lnTo>
                  <a:lnTo>
                    <a:pt x="6703" y="6646"/>
                  </a:lnTo>
                  <a:lnTo>
                    <a:pt x="5959" y="8308"/>
                  </a:lnTo>
                  <a:lnTo>
                    <a:pt x="5214" y="8308"/>
                  </a:lnTo>
                  <a:lnTo>
                    <a:pt x="4469" y="8308"/>
                  </a:lnTo>
                  <a:lnTo>
                    <a:pt x="3724" y="9969"/>
                  </a:lnTo>
                  <a:lnTo>
                    <a:pt x="3724" y="9969"/>
                  </a:lnTo>
                  <a:lnTo>
                    <a:pt x="2979" y="11631"/>
                  </a:lnTo>
                  <a:lnTo>
                    <a:pt x="2234" y="11631"/>
                  </a:lnTo>
                  <a:lnTo>
                    <a:pt x="2234" y="13292"/>
                  </a:lnTo>
                  <a:lnTo>
                    <a:pt x="2234" y="13292"/>
                  </a:lnTo>
                  <a:lnTo>
                    <a:pt x="2234" y="13292"/>
                  </a:lnTo>
                  <a:lnTo>
                    <a:pt x="1490" y="14954"/>
                  </a:lnTo>
                  <a:lnTo>
                    <a:pt x="1490" y="14954"/>
                  </a:lnTo>
                  <a:lnTo>
                    <a:pt x="1490" y="16615"/>
                  </a:lnTo>
                  <a:lnTo>
                    <a:pt x="745" y="16615"/>
                  </a:lnTo>
                  <a:lnTo>
                    <a:pt x="745" y="16615"/>
                  </a:lnTo>
                  <a:lnTo>
                    <a:pt x="745" y="18277"/>
                  </a:lnTo>
                  <a:lnTo>
                    <a:pt x="745" y="18277"/>
                  </a:lnTo>
                  <a:lnTo>
                    <a:pt x="0" y="19938"/>
                  </a:lnTo>
                  <a:lnTo>
                    <a:pt x="0" y="19938"/>
                  </a:lnTo>
                  <a:lnTo>
                    <a:pt x="3724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54" name="Shape 1554"/>
            <p:cNvSpPr/>
            <p:nvPr/>
          </p:nvSpPr>
          <p:spPr>
            <a:xfrm>
              <a:off x="1233487" y="2274887"/>
              <a:ext cx="26988" cy="444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9286"/>
                  </a:moveTo>
                  <a:lnTo>
                    <a:pt x="21600" y="19286"/>
                  </a:lnTo>
                  <a:lnTo>
                    <a:pt x="20329" y="17743"/>
                  </a:lnTo>
                  <a:lnTo>
                    <a:pt x="17788" y="16971"/>
                  </a:lnTo>
                  <a:lnTo>
                    <a:pt x="17788" y="16200"/>
                  </a:lnTo>
                  <a:lnTo>
                    <a:pt x="16518" y="15429"/>
                  </a:lnTo>
                  <a:lnTo>
                    <a:pt x="15247" y="15429"/>
                  </a:lnTo>
                  <a:lnTo>
                    <a:pt x="15247" y="14657"/>
                  </a:lnTo>
                  <a:lnTo>
                    <a:pt x="13976" y="13886"/>
                  </a:lnTo>
                  <a:lnTo>
                    <a:pt x="12706" y="13114"/>
                  </a:lnTo>
                  <a:lnTo>
                    <a:pt x="12706" y="13114"/>
                  </a:lnTo>
                  <a:lnTo>
                    <a:pt x="11435" y="12343"/>
                  </a:lnTo>
                  <a:lnTo>
                    <a:pt x="11435" y="11571"/>
                  </a:lnTo>
                  <a:lnTo>
                    <a:pt x="10165" y="10800"/>
                  </a:lnTo>
                  <a:lnTo>
                    <a:pt x="10165" y="10029"/>
                  </a:lnTo>
                  <a:lnTo>
                    <a:pt x="8894" y="9257"/>
                  </a:lnTo>
                  <a:lnTo>
                    <a:pt x="8894" y="9257"/>
                  </a:lnTo>
                  <a:lnTo>
                    <a:pt x="7624" y="8486"/>
                  </a:lnTo>
                  <a:lnTo>
                    <a:pt x="7624" y="7714"/>
                  </a:lnTo>
                  <a:lnTo>
                    <a:pt x="6353" y="6943"/>
                  </a:lnTo>
                  <a:lnTo>
                    <a:pt x="6353" y="6943"/>
                  </a:lnTo>
                  <a:lnTo>
                    <a:pt x="6353" y="6171"/>
                  </a:lnTo>
                  <a:lnTo>
                    <a:pt x="6353" y="5400"/>
                  </a:lnTo>
                  <a:lnTo>
                    <a:pt x="5082" y="4629"/>
                  </a:lnTo>
                  <a:lnTo>
                    <a:pt x="5082" y="4629"/>
                  </a:lnTo>
                  <a:lnTo>
                    <a:pt x="5082" y="3857"/>
                  </a:lnTo>
                  <a:lnTo>
                    <a:pt x="5082" y="3086"/>
                  </a:lnTo>
                  <a:lnTo>
                    <a:pt x="5082" y="3086"/>
                  </a:lnTo>
                  <a:lnTo>
                    <a:pt x="5082" y="2314"/>
                  </a:lnTo>
                  <a:lnTo>
                    <a:pt x="5082" y="2314"/>
                  </a:lnTo>
                  <a:lnTo>
                    <a:pt x="5082" y="2314"/>
                  </a:lnTo>
                  <a:lnTo>
                    <a:pt x="5082" y="1543"/>
                  </a:lnTo>
                  <a:lnTo>
                    <a:pt x="5082" y="1543"/>
                  </a:lnTo>
                  <a:lnTo>
                    <a:pt x="5082" y="1543"/>
                  </a:lnTo>
                  <a:lnTo>
                    <a:pt x="5082" y="1543"/>
                  </a:lnTo>
                  <a:lnTo>
                    <a:pt x="6353" y="77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71"/>
                  </a:lnTo>
                  <a:lnTo>
                    <a:pt x="0" y="771"/>
                  </a:lnTo>
                  <a:lnTo>
                    <a:pt x="0" y="1543"/>
                  </a:lnTo>
                  <a:lnTo>
                    <a:pt x="0" y="1543"/>
                  </a:lnTo>
                  <a:lnTo>
                    <a:pt x="0" y="2314"/>
                  </a:lnTo>
                  <a:lnTo>
                    <a:pt x="0" y="2314"/>
                  </a:lnTo>
                  <a:lnTo>
                    <a:pt x="0" y="3086"/>
                  </a:lnTo>
                  <a:lnTo>
                    <a:pt x="0" y="3086"/>
                  </a:lnTo>
                  <a:lnTo>
                    <a:pt x="0" y="3857"/>
                  </a:lnTo>
                  <a:lnTo>
                    <a:pt x="0" y="4629"/>
                  </a:lnTo>
                  <a:lnTo>
                    <a:pt x="0" y="5400"/>
                  </a:lnTo>
                  <a:lnTo>
                    <a:pt x="0" y="6171"/>
                  </a:lnTo>
                  <a:lnTo>
                    <a:pt x="1271" y="6943"/>
                  </a:lnTo>
                  <a:lnTo>
                    <a:pt x="1271" y="7714"/>
                  </a:lnTo>
                  <a:lnTo>
                    <a:pt x="1271" y="8486"/>
                  </a:lnTo>
                  <a:lnTo>
                    <a:pt x="2541" y="9257"/>
                  </a:lnTo>
                  <a:lnTo>
                    <a:pt x="2541" y="10029"/>
                  </a:lnTo>
                  <a:lnTo>
                    <a:pt x="3812" y="10800"/>
                  </a:lnTo>
                  <a:lnTo>
                    <a:pt x="3812" y="11571"/>
                  </a:lnTo>
                  <a:lnTo>
                    <a:pt x="5082" y="12343"/>
                  </a:lnTo>
                  <a:lnTo>
                    <a:pt x="6353" y="12343"/>
                  </a:lnTo>
                  <a:lnTo>
                    <a:pt x="6353" y="13114"/>
                  </a:lnTo>
                  <a:lnTo>
                    <a:pt x="7624" y="13886"/>
                  </a:lnTo>
                  <a:lnTo>
                    <a:pt x="7624" y="14657"/>
                  </a:lnTo>
                  <a:lnTo>
                    <a:pt x="8894" y="15429"/>
                  </a:lnTo>
                  <a:lnTo>
                    <a:pt x="10165" y="16200"/>
                  </a:lnTo>
                  <a:lnTo>
                    <a:pt x="11435" y="16971"/>
                  </a:lnTo>
                  <a:lnTo>
                    <a:pt x="11435" y="16971"/>
                  </a:lnTo>
                  <a:lnTo>
                    <a:pt x="12706" y="17743"/>
                  </a:lnTo>
                  <a:lnTo>
                    <a:pt x="13976" y="18514"/>
                  </a:lnTo>
                  <a:lnTo>
                    <a:pt x="13976" y="19286"/>
                  </a:lnTo>
                  <a:lnTo>
                    <a:pt x="16518" y="20057"/>
                  </a:lnTo>
                  <a:lnTo>
                    <a:pt x="17788" y="21600"/>
                  </a:lnTo>
                  <a:lnTo>
                    <a:pt x="17788" y="21600"/>
                  </a:lnTo>
                  <a:lnTo>
                    <a:pt x="21600" y="1928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55" name="Shape 1555"/>
            <p:cNvSpPr/>
            <p:nvPr/>
          </p:nvSpPr>
          <p:spPr>
            <a:xfrm>
              <a:off x="1255712" y="2314575"/>
              <a:ext cx="28576" cy="396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21600" y="21600"/>
                  </a:lnTo>
                  <a:lnTo>
                    <a:pt x="21600" y="20736"/>
                  </a:lnTo>
                  <a:lnTo>
                    <a:pt x="21600" y="20736"/>
                  </a:lnTo>
                  <a:lnTo>
                    <a:pt x="21600" y="19872"/>
                  </a:lnTo>
                  <a:lnTo>
                    <a:pt x="21600" y="19872"/>
                  </a:lnTo>
                  <a:lnTo>
                    <a:pt x="21600" y="19008"/>
                  </a:lnTo>
                  <a:lnTo>
                    <a:pt x="21600" y="19008"/>
                  </a:lnTo>
                  <a:lnTo>
                    <a:pt x="21600" y="18144"/>
                  </a:lnTo>
                  <a:lnTo>
                    <a:pt x="21600" y="18144"/>
                  </a:lnTo>
                  <a:lnTo>
                    <a:pt x="21600" y="17280"/>
                  </a:lnTo>
                  <a:lnTo>
                    <a:pt x="21600" y="17280"/>
                  </a:lnTo>
                  <a:lnTo>
                    <a:pt x="21600" y="17280"/>
                  </a:lnTo>
                  <a:lnTo>
                    <a:pt x="21600" y="16416"/>
                  </a:lnTo>
                  <a:lnTo>
                    <a:pt x="21600" y="15552"/>
                  </a:lnTo>
                  <a:lnTo>
                    <a:pt x="21600" y="14688"/>
                  </a:lnTo>
                  <a:lnTo>
                    <a:pt x="21600" y="14688"/>
                  </a:lnTo>
                  <a:lnTo>
                    <a:pt x="20400" y="13824"/>
                  </a:lnTo>
                  <a:lnTo>
                    <a:pt x="20400" y="12960"/>
                  </a:lnTo>
                  <a:lnTo>
                    <a:pt x="19200" y="12096"/>
                  </a:lnTo>
                  <a:lnTo>
                    <a:pt x="19200" y="11232"/>
                  </a:lnTo>
                  <a:lnTo>
                    <a:pt x="18000" y="11232"/>
                  </a:lnTo>
                  <a:lnTo>
                    <a:pt x="18000" y="10368"/>
                  </a:lnTo>
                  <a:lnTo>
                    <a:pt x="16800" y="9504"/>
                  </a:lnTo>
                  <a:lnTo>
                    <a:pt x="16800" y="8640"/>
                  </a:lnTo>
                  <a:lnTo>
                    <a:pt x="15600" y="7776"/>
                  </a:lnTo>
                  <a:lnTo>
                    <a:pt x="14400" y="7776"/>
                  </a:lnTo>
                  <a:lnTo>
                    <a:pt x="14400" y="6912"/>
                  </a:lnTo>
                  <a:lnTo>
                    <a:pt x="12000" y="6048"/>
                  </a:lnTo>
                  <a:lnTo>
                    <a:pt x="10800" y="4320"/>
                  </a:lnTo>
                  <a:lnTo>
                    <a:pt x="8400" y="3456"/>
                  </a:lnTo>
                  <a:lnTo>
                    <a:pt x="7200" y="1728"/>
                  </a:lnTo>
                  <a:lnTo>
                    <a:pt x="4800" y="864"/>
                  </a:lnTo>
                  <a:lnTo>
                    <a:pt x="3600" y="0"/>
                  </a:lnTo>
                  <a:lnTo>
                    <a:pt x="0" y="2592"/>
                  </a:lnTo>
                  <a:lnTo>
                    <a:pt x="2400" y="3456"/>
                  </a:lnTo>
                  <a:lnTo>
                    <a:pt x="3600" y="4320"/>
                  </a:lnTo>
                  <a:lnTo>
                    <a:pt x="4800" y="6048"/>
                  </a:lnTo>
                  <a:lnTo>
                    <a:pt x="7200" y="6912"/>
                  </a:lnTo>
                  <a:lnTo>
                    <a:pt x="8400" y="7776"/>
                  </a:lnTo>
                  <a:lnTo>
                    <a:pt x="10800" y="9504"/>
                  </a:lnTo>
                  <a:lnTo>
                    <a:pt x="10800" y="9504"/>
                  </a:lnTo>
                  <a:lnTo>
                    <a:pt x="12000" y="10368"/>
                  </a:lnTo>
                  <a:lnTo>
                    <a:pt x="12000" y="11232"/>
                  </a:lnTo>
                  <a:lnTo>
                    <a:pt x="13200" y="12096"/>
                  </a:lnTo>
                  <a:lnTo>
                    <a:pt x="13200" y="12096"/>
                  </a:lnTo>
                  <a:lnTo>
                    <a:pt x="14400" y="12960"/>
                  </a:lnTo>
                  <a:lnTo>
                    <a:pt x="14400" y="13824"/>
                  </a:lnTo>
                  <a:lnTo>
                    <a:pt x="15600" y="13824"/>
                  </a:lnTo>
                  <a:lnTo>
                    <a:pt x="15600" y="14688"/>
                  </a:lnTo>
                  <a:lnTo>
                    <a:pt x="15600" y="14688"/>
                  </a:lnTo>
                  <a:lnTo>
                    <a:pt x="16800" y="15552"/>
                  </a:lnTo>
                  <a:lnTo>
                    <a:pt x="16800" y="16416"/>
                  </a:lnTo>
                  <a:lnTo>
                    <a:pt x="16800" y="16416"/>
                  </a:lnTo>
                  <a:lnTo>
                    <a:pt x="16800" y="17280"/>
                  </a:lnTo>
                  <a:lnTo>
                    <a:pt x="16800" y="17280"/>
                  </a:lnTo>
                  <a:lnTo>
                    <a:pt x="16800" y="17280"/>
                  </a:lnTo>
                  <a:lnTo>
                    <a:pt x="16800" y="18144"/>
                  </a:lnTo>
                  <a:lnTo>
                    <a:pt x="16800" y="18144"/>
                  </a:lnTo>
                  <a:lnTo>
                    <a:pt x="16800" y="18144"/>
                  </a:lnTo>
                  <a:lnTo>
                    <a:pt x="16800" y="18144"/>
                  </a:lnTo>
                  <a:lnTo>
                    <a:pt x="16800" y="19008"/>
                  </a:lnTo>
                  <a:lnTo>
                    <a:pt x="16800" y="19008"/>
                  </a:lnTo>
                  <a:lnTo>
                    <a:pt x="16800" y="19008"/>
                  </a:lnTo>
                  <a:lnTo>
                    <a:pt x="16800" y="19008"/>
                  </a:lnTo>
                  <a:lnTo>
                    <a:pt x="16800" y="19872"/>
                  </a:lnTo>
                  <a:lnTo>
                    <a:pt x="16800" y="19872"/>
                  </a:lnTo>
                  <a:lnTo>
                    <a:pt x="16800" y="19872"/>
                  </a:lnTo>
                  <a:lnTo>
                    <a:pt x="216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56" name="Shape 1556"/>
            <p:cNvSpPr/>
            <p:nvPr/>
          </p:nvSpPr>
          <p:spPr>
            <a:xfrm>
              <a:off x="1238250" y="2351087"/>
              <a:ext cx="46038" cy="222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45" y="21600"/>
                  </a:moveTo>
                  <a:lnTo>
                    <a:pt x="745" y="21600"/>
                  </a:lnTo>
                  <a:lnTo>
                    <a:pt x="2234" y="20057"/>
                  </a:lnTo>
                  <a:lnTo>
                    <a:pt x="3724" y="20057"/>
                  </a:lnTo>
                  <a:lnTo>
                    <a:pt x="5214" y="20057"/>
                  </a:lnTo>
                  <a:lnTo>
                    <a:pt x="6703" y="18514"/>
                  </a:lnTo>
                  <a:lnTo>
                    <a:pt x="8193" y="18514"/>
                  </a:lnTo>
                  <a:lnTo>
                    <a:pt x="9683" y="16971"/>
                  </a:lnTo>
                  <a:lnTo>
                    <a:pt x="10428" y="16971"/>
                  </a:lnTo>
                  <a:lnTo>
                    <a:pt x="11172" y="16971"/>
                  </a:lnTo>
                  <a:lnTo>
                    <a:pt x="11917" y="16971"/>
                  </a:lnTo>
                  <a:lnTo>
                    <a:pt x="12662" y="15429"/>
                  </a:lnTo>
                  <a:lnTo>
                    <a:pt x="13407" y="15429"/>
                  </a:lnTo>
                  <a:lnTo>
                    <a:pt x="14152" y="15429"/>
                  </a:lnTo>
                  <a:lnTo>
                    <a:pt x="14897" y="13886"/>
                  </a:lnTo>
                  <a:lnTo>
                    <a:pt x="15641" y="13886"/>
                  </a:lnTo>
                  <a:lnTo>
                    <a:pt x="16386" y="13886"/>
                  </a:lnTo>
                  <a:lnTo>
                    <a:pt x="17131" y="12343"/>
                  </a:lnTo>
                  <a:lnTo>
                    <a:pt x="17131" y="12343"/>
                  </a:lnTo>
                  <a:lnTo>
                    <a:pt x="17876" y="10800"/>
                  </a:lnTo>
                  <a:lnTo>
                    <a:pt x="18621" y="9257"/>
                  </a:lnTo>
                  <a:lnTo>
                    <a:pt x="19366" y="9257"/>
                  </a:lnTo>
                  <a:lnTo>
                    <a:pt x="19366" y="9257"/>
                  </a:lnTo>
                  <a:lnTo>
                    <a:pt x="19366" y="7714"/>
                  </a:lnTo>
                  <a:lnTo>
                    <a:pt x="20110" y="7714"/>
                  </a:lnTo>
                  <a:lnTo>
                    <a:pt x="20110" y="7714"/>
                  </a:lnTo>
                  <a:lnTo>
                    <a:pt x="20110" y="6171"/>
                  </a:lnTo>
                  <a:lnTo>
                    <a:pt x="20855" y="6171"/>
                  </a:lnTo>
                  <a:lnTo>
                    <a:pt x="20855" y="6171"/>
                  </a:lnTo>
                  <a:lnTo>
                    <a:pt x="20855" y="4629"/>
                  </a:lnTo>
                  <a:lnTo>
                    <a:pt x="20855" y="4629"/>
                  </a:lnTo>
                  <a:lnTo>
                    <a:pt x="20855" y="3086"/>
                  </a:lnTo>
                  <a:lnTo>
                    <a:pt x="21600" y="3086"/>
                  </a:lnTo>
                  <a:lnTo>
                    <a:pt x="21600" y="3086"/>
                  </a:lnTo>
                  <a:lnTo>
                    <a:pt x="18621" y="0"/>
                  </a:lnTo>
                  <a:lnTo>
                    <a:pt x="18621" y="0"/>
                  </a:lnTo>
                  <a:lnTo>
                    <a:pt x="18621" y="0"/>
                  </a:lnTo>
                  <a:lnTo>
                    <a:pt x="18621" y="1543"/>
                  </a:lnTo>
                  <a:lnTo>
                    <a:pt x="17876" y="1543"/>
                  </a:lnTo>
                  <a:lnTo>
                    <a:pt x="17876" y="1543"/>
                  </a:lnTo>
                  <a:lnTo>
                    <a:pt x="17876" y="3086"/>
                  </a:lnTo>
                  <a:lnTo>
                    <a:pt x="17876" y="3086"/>
                  </a:lnTo>
                  <a:lnTo>
                    <a:pt x="17876" y="3086"/>
                  </a:lnTo>
                  <a:lnTo>
                    <a:pt x="17131" y="3086"/>
                  </a:lnTo>
                  <a:lnTo>
                    <a:pt x="17131" y="3086"/>
                  </a:lnTo>
                  <a:lnTo>
                    <a:pt x="17131" y="4629"/>
                  </a:lnTo>
                  <a:lnTo>
                    <a:pt x="17131" y="4629"/>
                  </a:lnTo>
                  <a:lnTo>
                    <a:pt x="16386" y="4629"/>
                  </a:lnTo>
                  <a:lnTo>
                    <a:pt x="16386" y="6171"/>
                  </a:lnTo>
                  <a:lnTo>
                    <a:pt x="15641" y="6171"/>
                  </a:lnTo>
                  <a:lnTo>
                    <a:pt x="15641" y="6171"/>
                  </a:lnTo>
                  <a:lnTo>
                    <a:pt x="14897" y="7714"/>
                  </a:lnTo>
                  <a:lnTo>
                    <a:pt x="14152" y="7714"/>
                  </a:lnTo>
                  <a:lnTo>
                    <a:pt x="14152" y="7714"/>
                  </a:lnTo>
                  <a:lnTo>
                    <a:pt x="13407" y="9257"/>
                  </a:lnTo>
                  <a:lnTo>
                    <a:pt x="12662" y="9257"/>
                  </a:lnTo>
                  <a:lnTo>
                    <a:pt x="11917" y="9257"/>
                  </a:lnTo>
                  <a:lnTo>
                    <a:pt x="11172" y="9257"/>
                  </a:lnTo>
                  <a:lnTo>
                    <a:pt x="10428" y="10800"/>
                  </a:lnTo>
                  <a:lnTo>
                    <a:pt x="9683" y="10800"/>
                  </a:lnTo>
                  <a:lnTo>
                    <a:pt x="8938" y="10800"/>
                  </a:lnTo>
                  <a:lnTo>
                    <a:pt x="7448" y="12343"/>
                  </a:lnTo>
                  <a:lnTo>
                    <a:pt x="5959" y="12343"/>
                  </a:lnTo>
                  <a:lnTo>
                    <a:pt x="4469" y="12343"/>
                  </a:lnTo>
                  <a:lnTo>
                    <a:pt x="2979" y="13886"/>
                  </a:lnTo>
                  <a:lnTo>
                    <a:pt x="1490" y="13886"/>
                  </a:lnTo>
                  <a:lnTo>
                    <a:pt x="0" y="15429"/>
                  </a:lnTo>
                  <a:lnTo>
                    <a:pt x="0" y="15429"/>
                  </a:lnTo>
                  <a:lnTo>
                    <a:pt x="745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57" name="Shape 1557"/>
            <p:cNvSpPr/>
            <p:nvPr/>
          </p:nvSpPr>
          <p:spPr>
            <a:xfrm>
              <a:off x="1193800" y="2366962"/>
              <a:ext cx="46038" cy="206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979" y="21600"/>
                  </a:moveTo>
                  <a:lnTo>
                    <a:pt x="2979" y="21600"/>
                  </a:lnTo>
                  <a:lnTo>
                    <a:pt x="2979" y="21600"/>
                  </a:lnTo>
                  <a:lnTo>
                    <a:pt x="2979" y="21600"/>
                  </a:lnTo>
                  <a:lnTo>
                    <a:pt x="2979" y="19938"/>
                  </a:lnTo>
                  <a:lnTo>
                    <a:pt x="3724" y="19938"/>
                  </a:lnTo>
                  <a:lnTo>
                    <a:pt x="3724" y="19938"/>
                  </a:lnTo>
                  <a:lnTo>
                    <a:pt x="3724" y="19938"/>
                  </a:lnTo>
                  <a:lnTo>
                    <a:pt x="3724" y="18277"/>
                  </a:lnTo>
                  <a:lnTo>
                    <a:pt x="3724" y="18277"/>
                  </a:lnTo>
                  <a:lnTo>
                    <a:pt x="3724" y="18277"/>
                  </a:lnTo>
                  <a:lnTo>
                    <a:pt x="4469" y="18277"/>
                  </a:lnTo>
                  <a:lnTo>
                    <a:pt x="4469" y="18277"/>
                  </a:lnTo>
                  <a:lnTo>
                    <a:pt x="4469" y="16615"/>
                  </a:lnTo>
                  <a:lnTo>
                    <a:pt x="5214" y="16615"/>
                  </a:lnTo>
                  <a:lnTo>
                    <a:pt x="5214" y="16615"/>
                  </a:lnTo>
                  <a:lnTo>
                    <a:pt x="5959" y="14954"/>
                  </a:lnTo>
                  <a:lnTo>
                    <a:pt x="5959" y="14954"/>
                  </a:lnTo>
                  <a:lnTo>
                    <a:pt x="6703" y="13292"/>
                  </a:lnTo>
                  <a:lnTo>
                    <a:pt x="7448" y="13292"/>
                  </a:lnTo>
                  <a:lnTo>
                    <a:pt x="8193" y="13292"/>
                  </a:lnTo>
                  <a:lnTo>
                    <a:pt x="8938" y="11631"/>
                  </a:lnTo>
                  <a:lnTo>
                    <a:pt x="8938" y="11631"/>
                  </a:lnTo>
                  <a:lnTo>
                    <a:pt x="9683" y="11631"/>
                  </a:lnTo>
                  <a:lnTo>
                    <a:pt x="10428" y="11631"/>
                  </a:lnTo>
                  <a:lnTo>
                    <a:pt x="11172" y="9969"/>
                  </a:lnTo>
                  <a:lnTo>
                    <a:pt x="11917" y="9969"/>
                  </a:lnTo>
                  <a:lnTo>
                    <a:pt x="12662" y="9969"/>
                  </a:lnTo>
                  <a:lnTo>
                    <a:pt x="14152" y="8308"/>
                  </a:lnTo>
                  <a:lnTo>
                    <a:pt x="15641" y="8308"/>
                  </a:lnTo>
                  <a:lnTo>
                    <a:pt x="17131" y="8308"/>
                  </a:lnTo>
                  <a:lnTo>
                    <a:pt x="18621" y="6646"/>
                  </a:lnTo>
                  <a:lnTo>
                    <a:pt x="20110" y="6646"/>
                  </a:lnTo>
                  <a:lnTo>
                    <a:pt x="21600" y="6646"/>
                  </a:lnTo>
                  <a:lnTo>
                    <a:pt x="20855" y="0"/>
                  </a:lnTo>
                  <a:lnTo>
                    <a:pt x="19366" y="0"/>
                  </a:lnTo>
                  <a:lnTo>
                    <a:pt x="17876" y="0"/>
                  </a:lnTo>
                  <a:lnTo>
                    <a:pt x="16386" y="0"/>
                  </a:lnTo>
                  <a:lnTo>
                    <a:pt x="14897" y="1662"/>
                  </a:lnTo>
                  <a:lnTo>
                    <a:pt x="13407" y="1662"/>
                  </a:lnTo>
                  <a:lnTo>
                    <a:pt x="11917" y="3323"/>
                  </a:lnTo>
                  <a:lnTo>
                    <a:pt x="11172" y="3323"/>
                  </a:lnTo>
                  <a:lnTo>
                    <a:pt x="10428" y="3323"/>
                  </a:lnTo>
                  <a:lnTo>
                    <a:pt x="9683" y="3323"/>
                  </a:lnTo>
                  <a:lnTo>
                    <a:pt x="8938" y="4985"/>
                  </a:lnTo>
                  <a:lnTo>
                    <a:pt x="8193" y="4985"/>
                  </a:lnTo>
                  <a:lnTo>
                    <a:pt x="7448" y="4985"/>
                  </a:lnTo>
                  <a:lnTo>
                    <a:pt x="6703" y="6646"/>
                  </a:lnTo>
                  <a:lnTo>
                    <a:pt x="5959" y="6646"/>
                  </a:lnTo>
                  <a:lnTo>
                    <a:pt x="5214" y="8308"/>
                  </a:lnTo>
                  <a:lnTo>
                    <a:pt x="4469" y="8308"/>
                  </a:lnTo>
                  <a:lnTo>
                    <a:pt x="4469" y="8308"/>
                  </a:lnTo>
                  <a:lnTo>
                    <a:pt x="3724" y="9969"/>
                  </a:lnTo>
                  <a:lnTo>
                    <a:pt x="2979" y="9969"/>
                  </a:lnTo>
                  <a:lnTo>
                    <a:pt x="2234" y="11631"/>
                  </a:lnTo>
                  <a:lnTo>
                    <a:pt x="2234" y="11631"/>
                  </a:lnTo>
                  <a:lnTo>
                    <a:pt x="2234" y="13292"/>
                  </a:lnTo>
                  <a:lnTo>
                    <a:pt x="1490" y="13292"/>
                  </a:lnTo>
                  <a:lnTo>
                    <a:pt x="1490" y="13292"/>
                  </a:lnTo>
                  <a:lnTo>
                    <a:pt x="1490" y="14954"/>
                  </a:lnTo>
                  <a:lnTo>
                    <a:pt x="745" y="14954"/>
                  </a:lnTo>
                  <a:lnTo>
                    <a:pt x="745" y="16615"/>
                  </a:lnTo>
                  <a:lnTo>
                    <a:pt x="745" y="16615"/>
                  </a:lnTo>
                  <a:lnTo>
                    <a:pt x="745" y="16615"/>
                  </a:lnTo>
                  <a:lnTo>
                    <a:pt x="0" y="18277"/>
                  </a:lnTo>
                  <a:lnTo>
                    <a:pt x="0" y="18277"/>
                  </a:lnTo>
                  <a:lnTo>
                    <a:pt x="0" y="19938"/>
                  </a:lnTo>
                  <a:lnTo>
                    <a:pt x="0" y="19938"/>
                  </a:lnTo>
                  <a:lnTo>
                    <a:pt x="2979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58" name="Shape 1558"/>
            <p:cNvSpPr/>
            <p:nvPr/>
          </p:nvSpPr>
          <p:spPr>
            <a:xfrm>
              <a:off x="1192212" y="2386012"/>
              <a:ext cx="28576" cy="444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9286"/>
                  </a:moveTo>
                  <a:lnTo>
                    <a:pt x="21600" y="19286"/>
                  </a:lnTo>
                  <a:lnTo>
                    <a:pt x="19200" y="17743"/>
                  </a:lnTo>
                  <a:lnTo>
                    <a:pt x="18000" y="16200"/>
                  </a:lnTo>
                  <a:lnTo>
                    <a:pt x="15600" y="14657"/>
                  </a:lnTo>
                  <a:lnTo>
                    <a:pt x="14400" y="13886"/>
                  </a:lnTo>
                  <a:lnTo>
                    <a:pt x="13200" y="12343"/>
                  </a:lnTo>
                  <a:lnTo>
                    <a:pt x="10800" y="10800"/>
                  </a:lnTo>
                  <a:lnTo>
                    <a:pt x="10800" y="10800"/>
                  </a:lnTo>
                  <a:lnTo>
                    <a:pt x="9600" y="10029"/>
                  </a:lnTo>
                  <a:lnTo>
                    <a:pt x="9600" y="9257"/>
                  </a:lnTo>
                  <a:lnTo>
                    <a:pt x="8400" y="8486"/>
                  </a:lnTo>
                  <a:lnTo>
                    <a:pt x="8400" y="8486"/>
                  </a:lnTo>
                  <a:lnTo>
                    <a:pt x="8400" y="7714"/>
                  </a:lnTo>
                  <a:lnTo>
                    <a:pt x="7200" y="6943"/>
                  </a:lnTo>
                  <a:lnTo>
                    <a:pt x="7200" y="6171"/>
                  </a:lnTo>
                  <a:lnTo>
                    <a:pt x="7200" y="6171"/>
                  </a:lnTo>
                  <a:lnTo>
                    <a:pt x="6000" y="5400"/>
                  </a:lnTo>
                  <a:lnTo>
                    <a:pt x="6000" y="5400"/>
                  </a:lnTo>
                  <a:lnTo>
                    <a:pt x="6000" y="4629"/>
                  </a:lnTo>
                  <a:lnTo>
                    <a:pt x="6000" y="3857"/>
                  </a:lnTo>
                  <a:lnTo>
                    <a:pt x="6000" y="3857"/>
                  </a:lnTo>
                  <a:lnTo>
                    <a:pt x="6000" y="3086"/>
                  </a:lnTo>
                  <a:lnTo>
                    <a:pt x="6000" y="3086"/>
                  </a:lnTo>
                  <a:lnTo>
                    <a:pt x="6000" y="2314"/>
                  </a:lnTo>
                  <a:lnTo>
                    <a:pt x="6000" y="2314"/>
                  </a:lnTo>
                  <a:lnTo>
                    <a:pt x="6000" y="2314"/>
                  </a:lnTo>
                  <a:lnTo>
                    <a:pt x="6000" y="1543"/>
                  </a:lnTo>
                  <a:lnTo>
                    <a:pt x="6000" y="1543"/>
                  </a:lnTo>
                  <a:lnTo>
                    <a:pt x="6000" y="1543"/>
                  </a:lnTo>
                  <a:lnTo>
                    <a:pt x="6000" y="771"/>
                  </a:lnTo>
                  <a:lnTo>
                    <a:pt x="6000" y="771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771"/>
                  </a:lnTo>
                  <a:lnTo>
                    <a:pt x="1200" y="771"/>
                  </a:lnTo>
                  <a:lnTo>
                    <a:pt x="1200" y="771"/>
                  </a:lnTo>
                  <a:lnTo>
                    <a:pt x="1200" y="1543"/>
                  </a:lnTo>
                  <a:lnTo>
                    <a:pt x="0" y="1543"/>
                  </a:lnTo>
                  <a:lnTo>
                    <a:pt x="0" y="2314"/>
                  </a:lnTo>
                  <a:lnTo>
                    <a:pt x="0" y="2314"/>
                  </a:lnTo>
                  <a:lnTo>
                    <a:pt x="0" y="3086"/>
                  </a:lnTo>
                  <a:lnTo>
                    <a:pt x="0" y="3857"/>
                  </a:lnTo>
                  <a:lnTo>
                    <a:pt x="1200" y="4629"/>
                  </a:lnTo>
                  <a:lnTo>
                    <a:pt x="1200" y="5400"/>
                  </a:lnTo>
                  <a:lnTo>
                    <a:pt x="1200" y="6171"/>
                  </a:lnTo>
                  <a:lnTo>
                    <a:pt x="1200" y="6943"/>
                  </a:lnTo>
                  <a:lnTo>
                    <a:pt x="2400" y="7714"/>
                  </a:lnTo>
                  <a:lnTo>
                    <a:pt x="2400" y="7714"/>
                  </a:lnTo>
                  <a:lnTo>
                    <a:pt x="2400" y="8486"/>
                  </a:lnTo>
                  <a:lnTo>
                    <a:pt x="3600" y="9257"/>
                  </a:lnTo>
                  <a:lnTo>
                    <a:pt x="3600" y="10029"/>
                  </a:lnTo>
                  <a:lnTo>
                    <a:pt x="4800" y="10800"/>
                  </a:lnTo>
                  <a:lnTo>
                    <a:pt x="4800" y="10800"/>
                  </a:lnTo>
                  <a:lnTo>
                    <a:pt x="6000" y="11571"/>
                  </a:lnTo>
                  <a:lnTo>
                    <a:pt x="6000" y="12343"/>
                  </a:lnTo>
                  <a:lnTo>
                    <a:pt x="7200" y="13114"/>
                  </a:lnTo>
                  <a:lnTo>
                    <a:pt x="8400" y="14657"/>
                  </a:lnTo>
                  <a:lnTo>
                    <a:pt x="10800" y="15429"/>
                  </a:lnTo>
                  <a:lnTo>
                    <a:pt x="12000" y="16971"/>
                  </a:lnTo>
                  <a:lnTo>
                    <a:pt x="14400" y="18514"/>
                  </a:lnTo>
                  <a:lnTo>
                    <a:pt x="15600" y="20057"/>
                  </a:lnTo>
                  <a:lnTo>
                    <a:pt x="16800" y="21600"/>
                  </a:lnTo>
                  <a:lnTo>
                    <a:pt x="16800" y="21600"/>
                  </a:lnTo>
                  <a:lnTo>
                    <a:pt x="21600" y="1928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59" name="Shape 1559"/>
            <p:cNvSpPr/>
            <p:nvPr/>
          </p:nvSpPr>
          <p:spPr>
            <a:xfrm>
              <a:off x="1214437" y="2425700"/>
              <a:ext cx="28576" cy="444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400" y="21600"/>
                  </a:moveTo>
                  <a:lnTo>
                    <a:pt x="20400" y="21600"/>
                  </a:lnTo>
                  <a:lnTo>
                    <a:pt x="20400" y="20829"/>
                  </a:lnTo>
                  <a:lnTo>
                    <a:pt x="21600" y="20829"/>
                  </a:lnTo>
                  <a:lnTo>
                    <a:pt x="21600" y="20057"/>
                  </a:lnTo>
                  <a:lnTo>
                    <a:pt x="21600" y="20057"/>
                  </a:lnTo>
                  <a:lnTo>
                    <a:pt x="21600" y="19286"/>
                  </a:lnTo>
                  <a:lnTo>
                    <a:pt x="21600" y="19286"/>
                  </a:lnTo>
                  <a:lnTo>
                    <a:pt x="21600" y="18514"/>
                  </a:lnTo>
                  <a:lnTo>
                    <a:pt x="21600" y="18514"/>
                  </a:lnTo>
                  <a:lnTo>
                    <a:pt x="21600" y="17743"/>
                  </a:lnTo>
                  <a:lnTo>
                    <a:pt x="21600" y="16971"/>
                  </a:lnTo>
                  <a:lnTo>
                    <a:pt x="21600" y="16200"/>
                  </a:lnTo>
                  <a:lnTo>
                    <a:pt x="21600" y="15429"/>
                  </a:lnTo>
                  <a:lnTo>
                    <a:pt x="20400" y="14657"/>
                  </a:lnTo>
                  <a:lnTo>
                    <a:pt x="20400" y="14657"/>
                  </a:lnTo>
                  <a:lnTo>
                    <a:pt x="20400" y="13886"/>
                  </a:lnTo>
                  <a:lnTo>
                    <a:pt x="19200" y="13114"/>
                  </a:lnTo>
                  <a:lnTo>
                    <a:pt x="19200" y="12343"/>
                  </a:lnTo>
                  <a:lnTo>
                    <a:pt x="19200" y="11571"/>
                  </a:lnTo>
                  <a:lnTo>
                    <a:pt x="18000" y="10800"/>
                  </a:lnTo>
                  <a:lnTo>
                    <a:pt x="18000" y="10029"/>
                  </a:lnTo>
                  <a:lnTo>
                    <a:pt x="16800" y="10029"/>
                  </a:lnTo>
                  <a:lnTo>
                    <a:pt x="15600" y="9257"/>
                  </a:lnTo>
                  <a:lnTo>
                    <a:pt x="15600" y="8486"/>
                  </a:lnTo>
                  <a:lnTo>
                    <a:pt x="14400" y="7714"/>
                  </a:lnTo>
                  <a:lnTo>
                    <a:pt x="13200" y="6943"/>
                  </a:lnTo>
                  <a:lnTo>
                    <a:pt x="12000" y="5400"/>
                  </a:lnTo>
                  <a:lnTo>
                    <a:pt x="9600" y="3857"/>
                  </a:lnTo>
                  <a:lnTo>
                    <a:pt x="8400" y="2314"/>
                  </a:lnTo>
                  <a:lnTo>
                    <a:pt x="6000" y="1543"/>
                  </a:lnTo>
                  <a:lnTo>
                    <a:pt x="4800" y="0"/>
                  </a:lnTo>
                  <a:lnTo>
                    <a:pt x="0" y="2314"/>
                  </a:lnTo>
                  <a:lnTo>
                    <a:pt x="2400" y="3086"/>
                  </a:lnTo>
                  <a:lnTo>
                    <a:pt x="4800" y="4629"/>
                  </a:lnTo>
                  <a:lnTo>
                    <a:pt x="6000" y="6171"/>
                  </a:lnTo>
                  <a:lnTo>
                    <a:pt x="7200" y="7714"/>
                  </a:lnTo>
                  <a:lnTo>
                    <a:pt x="9600" y="8486"/>
                  </a:lnTo>
                  <a:lnTo>
                    <a:pt x="10800" y="10029"/>
                  </a:lnTo>
                  <a:lnTo>
                    <a:pt x="12000" y="10029"/>
                  </a:lnTo>
                  <a:lnTo>
                    <a:pt x="12000" y="10800"/>
                  </a:lnTo>
                  <a:lnTo>
                    <a:pt x="13200" y="11571"/>
                  </a:lnTo>
                  <a:lnTo>
                    <a:pt x="13200" y="12343"/>
                  </a:lnTo>
                  <a:lnTo>
                    <a:pt x="13200" y="13114"/>
                  </a:lnTo>
                  <a:lnTo>
                    <a:pt x="14400" y="13114"/>
                  </a:lnTo>
                  <a:lnTo>
                    <a:pt x="14400" y="13886"/>
                  </a:lnTo>
                  <a:lnTo>
                    <a:pt x="15600" y="14657"/>
                  </a:lnTo>
                  <a:lnTo>
                    <a:pt x="15600" y="14657"/>
                  </a:lnTo>
                  <a:lnTo>
                    <a:pt x="15600" y="15429"/>
                  </a:lnTo>
                  <a:lnTo>
                    <a:pt x="15600" y="16200"/>
                  </a:lnTo>
                  <a:lnTo>
                    <a:pt x="15600" y="16200"/>
                  </a:lnTo>
                  <a:lnTo>
                    <a:pt x="16800" y="16971"/>
                  </a:lnTo>
                  <a:lnTo>
                    <a:pt x="16800" y="17743"/>
                  </a:lnTo>
                  <a:lnTo>
                    <a:pt x="16800" y="17743"/>
                  </a:lnTo>
                  <a:lnTo>
                    <a:pt x="16800" y="18514"/>
                  </a:lnTo>
                  <a:lnTo>
                    <a:pt x="16800" y="18514"/>
                  </a:lnTo>
                  <a:lnTo>
                    <a:pt x="16800" y="18514"/>
                  </a:lnTo>
                  <a:lnTo>
                    <a:pt x="16800" y="19286"/>
                  </a:lnTo>
                  <a:lnTo>
                    <a:pt x="16800" y="19286"/>
                  </a:lnTo>
                  <a:lnTo>
                    <a:pt x="15600" y="19286"/>
                  </a:lnTo>
                  <a:lnTo>
                    <a:pt x="15600" y="19286"/>
                  </a:lnTo>
                  <a:lnTo>
                    <a:pt x="15600" y="20057"/>
                  </a:lnTo>
                  <a:lnTo>
                    <a:pt x="15600" y="20057"/>
                  </a:lnTo>
                  <a:lnTo>
                    <a:pt x="15600" y="20057"/>
                  </a:lnTo>
                  <a:lnTo>
                    <a:pt x="204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60" name="Shape 1560"/>
            <p:cNvSpPr/>
            <p:nvPr/>
          </p:nvSpPr>
          <p:spPr>
            <a:xfrm>
              <a:off x="1195387" y="2466975"/>
              <a:ext cx="46038" cy="222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45" y="21600"/>
                  </a:moveTo>
                  <a:lnTo>
                    <a:pt x="745" y="21600"/>
                  </a:lnTo>
                  <a:lnTo>
                    <a:pt x="2234" y="21600"/>
                  </a:lnTo>
                  <a:lnTo>
                    <a:pt x="3724" y="21600"/>
                  </a:lnTo>
                  <a:lnTo>
                    <a:pt x="5214" y="20057"/>
                  </a:lnTo>
                  <a:lnTo>
                    <a:pt x="6703" y="20057"/>
                  </a:lnTo>
                  <a:lnTo>
                    <a:pt x="8193" y="18514"/>
                  </a:lnTo>
                  <a:lnTo>
                    <a:pt x="9683" y="18514"/>
                  </a:lnTo>
                  <a:lnTo>
                    <a:pt x="10428" y="18514"/>
                  </a:lnTo>
                  <a:lnTo>
                    <a:pt x="11172" y="16971"/>
                  </a:lnTo>
                  <a:lnTo>
                    <a:pt x="11917" y="16971"/>
                  </a:lnTo>
                  <a:lnTo>
                    <a:pt x="12662" y="16971"/>
                  </a:lnTo>
                  <a:lnTo>
                    <a:pt x="13407" y="15429"/>
                  </a:lnTo>
                  <a:lnTo>
                    <a:pt x="14152" y="15429"/>
                  </a:lnTo>
                  <a:lnTo>
                    <a:pt x="14897" y="15429"/>
                  </a:lnTo>
                  <a:lnTo>
                    <a:pt x="15641" y="13886"/>
                  </a:lnTo>
                  <a:lnTo>
                    <a:pt x="16386" y="13886"/>
                  </a:lnTo>
                  <a:lnTo>
                    <a:pt x="17131" y="12343"/>
                  </a:lnTo>
                  <a:lnTo>
                    <a:pt x="17876" y="12343"/>
                  </a:lnTo>
                  <a:lnTo>
                    <a:pt x="18621" y="10800"/>
                  </a:lnTo>
                  <a:lnTo>
                    <a:pt x="18621" y="10800"/>
                  </a:lnTo>
                  <a:lnTo>
                    <a:pt x="19366" y="9257"/>
                  </a:lnTo>
                  <a:lnTo>
                    <a:pt x="20110" y="9257"/>
                  </a:lnTo>
                  <a:lnTo>
                    <a:pt x="20110" y="9257"/>
                  </a:lnTo>
                  <a:lnTo>
                    <a:pt x="20110" y="7714"/>
                  </a:lnTo>
                  <a:lnTo>
                    <a:pt x="20110" y="7714"/>
                  </a:lnTo>
                  <a:lnTo>
                    <a:pt x="20855" y="6171"/>
                  </a:lnTo>
                  <a:lnTo>
                    <a:pt x="20855" y="6171"/>
                  </a:lnTo>
                  <a:lnTo>
                    <a:pt x="20855" y="6171"/>
                  </a:lnTo>
                  <a:lnTo>
                    <a:pt x="21600" y="4629"/>
                  </a:lnTo>
                  <a:lnTo>
                    <a:pt x="21600" y="4629"/>
                  </a:lnTo>
                  <a:lnTo>
                    <a:pt x="21600" y="3086"/>
                  </a:lnTo>
                  <a:lnTo>
                    <a:pt x="21600" y="3086"/>
                  </a:lnTo>
                  <a:lnTo>
                    <a:pt x="21600" y="3086"/>
                  </a:lnTo>
                  <a:lnTo>
                    <a:pt x="18621" y="0"/>
                  </a:lnTo>
                  <a:lnTo>
                    <a:pt x="18621" y="0"/>
                  </a:lnTo>
                  <a:lnTo>
                    <a:pt x="18621" y="1543"/>
                  </a:lnTo>
                  <a:lnTo>
                    <a:pt x="18621" y="1543"/>
                  </a:lnTo>
                  <a:lnTo>
                    <a:pt x="18621" y="1543"/>
                  </a:lnTo>
                  <a:lnTo>
                    <a:pt x="18621" y="1543"/>
                  </a:lnTo>
                  <a:lnTo>
                    <a:pt x="17876" y="3086"/>
                  </a:lnTo>
                  <a:lnTo>
                    <a:pt x="17876" y="3086"/>
                  </a:lnTo>
                  <a:lnTo>
                    <a:pt x="17876" y="3086"/>
                  </a:lnTo>
                  <a:lnTo>
                    <a:pt x="17876" y="3086"/>
                  </a:lnTo>
                  <a:lnTo>
                    <a:pt x="17876" y="4629"/>
                  </a:lnTo>
                  <a:lnTo>
                    <a:pt x="17131" y="4629"/>
                  </a:lnTo>
                  <a:lnTo>
                    <a:pt x="17131" y="4629"/>
                  </a:lnTo>
                  <a:lnTo>
                    <a:pt x="17131" y="4629"/>
                  </a:lnTo>
                  <a:lnTo>
                    <a:pt x="16386" y="6171"/>
                  </a:lnTo>
                  <a:lnTo>
                    <a:pt x="16386" y="6171"/>
                  </a:lnTo>
                  <a:lnTo>
                    <a:pt x="15641" y="7714"/>
                  </a:lnTo>
                  <a:lnTo>
                    <a:pt x="14897" y="7714"/>
                  </a:lnTo>
                  <a:lnTo>
                    <a:pt x="14152" y="7714"/>
                  </a:lnTo>
                  <a:lnTo>
                    <a:pt x="14152" y="9257"/>
                  </a:lnTo>
                  <a:lnTo>
                    <a:pt x="13407" y="9257"/>
                  </a:lnTo>
                  <a:lnTo>
                    <a:pt x="12662" y="9257"/>
                  </a:lnTo>
                  <a:lnTo>
                    <a:pt x="11917" y="10800"/>
                  </a:lnTo>
                  <a:lnTo>
                    <a:pt x="11172" y="10800"/>
                  </a:lnTo>
                  <a:lnTo>
                    <a:pt x="10428" y="10800"/>
                  </a:lnTo>
                  <a:lnTo>
                    <a:pt x="9683" y="12343"/>
                  </a:lnTo>
                  <a:lnTo>
                    <a:pt x="8938" y="12343"/>
                  </a:lnTo>
                  <a:lnTo>
                    <a:pt x="7448" y="12343"/>
                  </a:lnTo>
                  <a:lnTo>
                    <a:pt x="5959" y="13886"/>
                  </a:lnTo>
                  <a:lnTo>
                    <a:pt x="4469" y="13886"/>
                  </a:lnTo>
                  <a:lnTo>
                    <a:pt x="2979" y="13886"/>
                  </a:lnTo>
                  <a:lnTo>
                    <a:pt x="1490" y="15429"/>
                  </a:lnTo>
                  <a:lnTo>
                    <a:pt x="0" y="15429"/>
                  </a:lnTo>
                  <a:lnTo>
                    <a:pt x="0" y="15429"/>
                  </a:lnTo>
                  <a:lnTo>
                    <a:pt x="745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61" name="Shape 1561"/>
            <p:cNvSpPr/>
            <p:nvPr/>
          </p:nvSpPr>
          <p:spPr>
            <a:xfrm>
              <a:off x="1150937" y="2482850"/>
              <a:ext cx="46038" cy="222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979" y="21600"/>
                  </a:moveTo>
                  <a:lnTo>
                    <a:pt x="2979" y="21600"/>
                  </a:lnTo>
                  <a:lnTo>
                    <a:pt x="2979" y="20057"/>
                  </a:lnTo>
                  <a:lnTo>
                    <a:pt x="3724" y="20057"/>
                  </a:lnTo>
                  <a:lnTo>
                    <a:pt x="3724" y="20057"/>
                  </a:lnTo>
                  <a:lnTo>
                    <a:pt x="3724" y="20057"/>
                  </a:lnTo>
                  <a:lnTo>
                    <a:pt x="3724" y="18514"/>
                  </a:lnTo>
                  <a:lnTo>
                    <a:pt x="3724" y="18514"/>
                  </a:lnTo>
                  <a:lnTo>
                    <a:pt x="3724" y="18514"/>
                  </a:lnTo>
                  <a:lnTo>
                    <a:pt x="3724" y="18514"/>
                  </a:lnTo>
                  <a:lnTo>
                    <a:pt x="4469" y="16971"/>
                  </a:lnTo>
                  <a:lnTo>
                    <a:pt x="4469" y="16971"/>
                  </a:lnTo>
                  <a:lnTo>
                    <a:pt x="4469" y="16971"/>
                  </a:lnTo>
                  <a:lnTo>
                    <a:pt x="4469" y="16971"/>
                  </a:lnTo>
                  <a:lnTo>
                    <a:pt x="5214" y="15429"/>
                  </a:lnTo>
                  <a:lnTo>
                    <a:pt x="5214" y="15429"/>
                  </a:lnTo>
                  <a:lnTo>
                    <a:pt x="5959" y="15429"/>
                  </a:lnTo>
                  <a:lnTo>
                    <a:pt x="6703" y="13886"/>
                  </a:lnTo>
                  <a:lnTo>
                    <a:pt x="6703" y="13886"/>
                  </a:lnTo>
                  <a:lnTo>
                    <a:pt x="7448" y="12343"/>
                  </a:lnTo>
                  <a:lnTo>
                    <a:pt x="8193" y="12343"/>
                  </a:lnTo>
                  <a:lnTo>
                    <a:pt x="8938" y="12343"/>
                  </a:lnTo>
                  <a:lnTo>
                    <a:pt x="9683" y="10800"/>
                  </a:lnTo>
                  <a:lnTo>
                    <a:pt x="9683" y="10800"/>
                  </a:lnTo>
                  <a:lnTo>
                    <a:pt x="10428" y="10800"/>
                  </a:lnTo>
                  <a:lnTo>
                    <a:pt x="11172" y="10800"/>
                  </a:lnTo>
                  <a:lnTo>
                    <a:pt x="11917" y="9257"/>
                  </a:lnTo>
                  <a:lnTo>
                    <a:pt x="12662" y="9257"/>
                  </a:lnTo>
                  <a:lnTo>
                    <a:pt x="14152" y="9257"/>
                  </a:lnTo>
                  <a:lnTo>
                    <a:pt x="15641" y="9257"/>
                  </a:lnTo>
                  <a:lnTo>
                    <a:pt x="17131" y="7714"/>
                  </a:lnTo>
                  <a:lnTo>
                    <a:pt x="18621" y="7714"/>
                  </a:lnTo>
                  <a:lnTo>
                    <a:pt x="20110" y="7714"/>
                  </a:lnTo>
                  <a:lnTo>
                    <a:pt x="21600" y="6171"/>
                  </a:lnTo>
                  <a:lnTo>
                    <a:pt x="20855" y="0"/>
                  </a:lnTo>
                  <a:lnTo>
                    <a:pt x="19366" y="0"/>
                  </a:lnTo>
                  <a:lnTo>
                    <a:pt x="18621" y="1543"/>
                  </a:lnTo>
                  <a:lnTo>
                    <a:pt x="16386" y="1543"/>
                  </a:lnTo>
                  <a:lnTo>
                    <a:pt x="14897" y="1543"/>
                  </a:lnTo>
                  <a:lnTo>
                    <a:pt x="13407" y="3086"/>
                  </a:lnTo>
                  <a:lnTo>
                    <a:pt x="11917" y="3086"/>
                  </a:lnTo>
                  <a:lnTo>
                    <a:pt x="11172" y="3086"/>
                  </a:lnTo>
                  <a:lnTo>
                    <a:pt x="10428" y="4629"/>
                  </a:lnTo>
                  <a:lnTo>
                    <a:pt x="9683" y="4629"/>
                  </a:lnTo>
                  <a:lnTo>
                    <a:pt x="8938" y="4629"/>
                  </a:lnTo>
                  <a:lnTo>
                    <a:pt x="8193" y="6171"/>
                  </a:lnTo>
                  <a:lnTo>
                    <a:pt x="7448" y="6171"/>
                  </a:lnTo>
                  <a:lnTo>
                    <a:pt x="6703" y="6171"/>
                  </a:lnTo>
                  <a:lnTo>
                    <a:pt x="5959" y="7714"/>
                  </a:lnTo>
                  <a:lnTo>
                    <a:pt x="5959" y="7714"/>
                  </a:lnTo>
                  <a:lnTo>
                    <a:pt x="5214" y="7714"/>
                  </a:lnTo>
                  <a:lnTo>
                    <a:pt x="4469" y="9257"/>
                  </a:lnTo>
                  <a:lnTo>
                    <a:pt x="3724" y="9257"/>
                  </a:lnTo>
                  <a:lnTo>
                    <a:pt x="2979" y="10800"/>
                  </a:lnTo>
                  <a:lnTo>
                    <a:pt x="2979" y="10800"/>
                  </a:lnTo>
                  <a:lnTo>
                    <a:pt x="2234" y="12343"/>
                  </a:lnTo>
                  <a:lnTo>
                    <a:pt x="2234" y="12343"/>
                  </a:lnTo>
                  <a:lnTo>
                    <a:pt x="2234" y="12343"/>
                  </a:lnTo>
                  <a:lnTo>
                    <a:pt x="1490" y="13886"/>
                  </a:lnTo>
                  <a:lnTo>
                    <a:pt x="1490" y="13886"/>
                  </a:lnTo>
                  <a:lnTo>
                    <a:pt x="1490" y="15429"/>
                  </a:lnTo>
                  <a:lnTo>
                    <a:pt x="745" y="15429"/>
                  </a:lnTo>
                  <a:lnTo>
                    <a:pt x="745" y="15429"/>
                  </a:lnTo>
                  <a:lnTo>
                    <a:pt x="745" y="16971"/>
                  </a:lnTo>
                  <a:lnTo>
                    <a:pt x="745" y="16971"/>
                  </a:lnTo>
                  <a:lnTo>
                    <a:pt x="745" y="18514"/>
                  </a:lnTo>
                  <a:lnTo>
                    <a:pt x="0" y="18514"/>
                  </a:lnTo>
                  <a:lnTo>
                    <a:pt x="0" y="18514"/>
                  </a:lnTo>
                  <a:lnTo>
                    <a:pt x="2979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62" name="Shape 1562"/>
            <p:cNvSpPr/>
            <p:nvPr/>
          </p:nvSpPr>
          <p:spPr>
            <a:xfrm>
              <a:off x="1150937" y="2501900"/>
              <a:ext cx="26988" cy="444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9286"/>
                  </a:moveTo>
                  <a:lnTo>
                    <a:pt x="21600" y="19286"/>
                  </a:lnTo>
                  <a:lnTo>
                    <a:pt x="20329" y="18514"/>
                  </a:lnTo>
                  <a:lnTo>
                    <a:pt x="19059" y="16971"/>
                  </a:lnTo>
                  <a:lnTo>
                    <a:pt x="16518" y="16200"/>
                  </a:lnTo>
                  <a:lnTo>
                    <a:pt x="15247" y="14657"/>
                  </a:lnTo>
                  <a:lnTo>
                    <a:pt x="13976" y="13886"/>
                  </a:lnTo>
                  <a:lnTo>
                    <a:pt x="11435" y="12343"/>
                  </a:lnTo>
                  <a:lnTo>
                    <a:pt x="11435" y="11571"/>
                  </a:lnTo>
                  <a:lnTo>
                    <a:pt x="10165" y="10800"/>
                  </a:lnTo>
                  <a:lnTo>
                    <a:pt x="10165" y="10800"/>
                  </a:lnTo>
                  <a:lnTo>
                    <a:pt x="8894" y="10029"/>
                  </a:lnTo>
                  <a:lnTo>
                    <a:pt x="8894" y="9257"/>
                  </a:lnTo>
                  <a:lnTo>
                    <a:pt x="7624" y="8486"/>
                  </a:lnTo>
                  <a:lnTo>
                    <a:pt x="7624" y="7714"/>
                  </a:lnTo>
                  <a:lnTo>
                    <a:pt x="6353" y="7714"/>
                  </a:lnTo>
                  <a:lnTo>
                    <a:pt x="6353" y="6943"/>
                  </a:lnTo>
                  <a:lnTo>
                    <a:pt x="6353" y="6171"/>
                  </a:lnTo>
                  <a:lnTo>
                    <a:pt x="6353" y="5400"/>
                  </a:lnTo>
                  <a:lnTo>
                    <a:pt x="5082" y="5400"/>
                  </a:lnTo>
                  <a:lnTo>
                    <a:pt x="5082" y="4629"/>
                  </a:lnTo>
                  <a:lnTo>
                    <a:pt x="5082" y="3857"/>
                  </a:lnTo>
                  <a:lnTo>
                    <a:pt x="5082" y="3857"/>
                  </a:lnTo>
                  <a:lnTo>
                    <a:pt x="5082" y="3857"/>
                  </a:lnTo>
                  <a:lnTo>
                    <a:pt x="5082" y="3086"/>
                  </a:lnTo>
                  <a:lnTo>
                    <a:pt x="5082" y="3086"/>
                  </a:lnTo>
                  <a:lnTo>
                    <a:pt x="5082" y="3086"/>
                  </a:lnTo>
                  <a:lnTo>
                    <a:pt x="5082" y="2314"/>
                  </a:lnTo>
                  <a:lnTo>
                    <a:pt x="5082" y="2314"/>
                  </a:lnTo>
                  <a:lnTo>
                    <a:pt x="5082" y="2314"/>
                  </a:lnTo>
                  <a:lnTo>
                    <a:pt x="5082" y="1543"/>
                  </a:lnTo>
                  <a:lnTo>
                    <a:pt x="5082" y="1543"/>
                  </a:lnTo>
                  <a:lnTo>
                    <a:pt x="5082" y="1543"/>
                  </a:lnTo>
                  <a:lnTo>
                    <a:pt x="5082" y="1543"/>
                  </a:lnTo>
                  <a:lnTo>
                    <a:pt x="0" y="0"/>
                  </a:lnTo>
                  <a:lnTo>
                    <a:pt x="0" y="771"/>
                  </a:lnTo>
                  <a:lnTo>
                    <a:pt x="0" y="771"/>
                  </a:lnTo>
                  <a:lnTo>
                    <a:pt x="0" y="1543"/>
                  </a:lnTo>
                  <a:lnTo>
                    <a:pt x="0" y="1543"/>
                  </a:lnTo>
                  <a:lnTo>
                    <a:pt x="0" y="1543"/>
                  </a:lnTo>
                  <a:lnTo>
                    <a:pt x="0" y="2314"/>
                  </a:lnTo>
                  <a:lnTo>
                    <a:pt x="0" y="3086"/>
                  </a:lnTo>
                  <a:lnTo>
                    <a:pt x="0" y="3086"/>
                  </a:lnTo>
                  <a:lnTo>
                    <a:pt x="0" y="3086"/>
                  </a:lnTo>
                  <a:lnTo>
                    <a:pt x="0" y="3857"/>
                  </a:lnTo>
                  <a:lnTo>
                    <a:pt x="0" y="3857"/>
                  </a:lnTo>
                  <a:lnTo>
                    <a:pt x="0" y="4629"/>
                  </a:lnTo>
                  <a:lnTo>
                    <a:pt x="0" y="5400"/>
                  </a:lnTo>
                  <a:lnTo>
                    <a:pt x="0" y="6171"/>
                  </a:lnTo>
                  <a:lnTo>
                    <a:pt x="1271" y="6943"/>
                  </a:lnTo>
                  <a:lnTo>
                    <a:pt x="1271" y="7714"/>
                  </a:lnTo>
                  <a:lnTo>
                    <a:pt x="1271" y="8486"/>
                  </a:lnTo>
                  <a:lnTo>
                    <a:pt x="2541" y="8486"/>
                  </a:lnTo>
                  <a:lnTo>
                    <a:pt x="2541" y="9257"/>
                  </a:lnTo>
                  <a:lnTo>
                    <a:pt x="3812" y="10029"/>
                  </a:lnTo>
                  <a:lnTo>
                    <a:pt x="3812" y="10800"/>
                  </a:lnTo>
                  <a:lnTo>
                    <a:pt x="5082" y="11571"/>
                  </a:lnTo>
                  <a:lnTo>
                    <a:pt x="5082" y="12343"/>
                  </a:lnTo>
                  <a:lnTo>
                    <a:pt x="6353" y="13114"/>
                  </a:lnTo>
                  <a:lnTo>
                    <a:pt x="6353" y="13886"/>
                  </a:lnTo>
                  <a:lnTo>
                    <a:pt x="7624" y="14657"/>
                  </a:lnTo>
                  <a:lnTo>
                    <a:pt x="8894" y="15429"/>
                  </a:lnTo>
                  <a:lnTo>
                    <a:pt x="11435" y="16971"/>
                  </a:lnTo>
                  <a:lnTo>
                    <a:pt x="12706" y="18514"/>
                  </a:lnTo>
                  <a:lnTo>
                    <a:pt x="13976" y="19286"/>
                  </a:lnTo>
                  <a:lnTo>
                    <a:pt x="16518" y="20829"/>
                  </a:lnTo>
                  <a:lnTo>
                    <a:pt x="17788" y="21600"/>
                  </a:lnTo>
                  <a:lnTo>
                    <a:pt x="17788" y="21600"/>
                  </a:lnTo>
                  <a:lnTo>
                    <a:pt x="21600" y="1928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63" name="Shape 1563"/>
            <p:cNvSpPr/>
            <p:nvPr/>
          </p:nvSpPr>
          <p:spPr>
            <a:xfrm>
              <a:off x="1173162" y="2541587"/>
              <a:ext cx="28576" cy="396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21600" y="21600"/>
                  </a:lnTo>
                  <a:lnTo>
                    <a:pt x="21600" y="20736"/>
                  </a:lnTo>
                  <a:lnTo>
                    <a:pt x="21600" y="20736"/>
                  </a:lnTo>
                  <a:lnTo>
                    <a:pt x="21600" y="20736"/>
                  </a:lnTo>
                  <a:lnTo>
                    <a:pt x="21600" y="19872"/>
                  </a:lnTo>
                  <a:lnTo>
                    <a:pt x="21600" y="19872"/>
                  </a:lnTo>
                  <a:lnTo>
                    <a:pt x="21600" y="19008"/>
                  </a:lnTo>
                  <a:lnTo>
                    <a:pt x="21600" y="19008"/>
                  </a:lnTo>
                  <a:lnTo>
                    <a:pt x="21600" y="18144"/>
                  </a:lnTo>
                  <a:lnTo>
                    <a:pt x="21600" y="18144"/>
                  </a:lnTo>
                  <a:lnTo>
                    <a:pt x="21600" y="17280"/>
                  </a:lnTo>
                  <a:lnTo>
                    <a:pt x="21600" y="17280"/>
                  </a:lnTo>
                  <a:lnTo>
                    <a:pt x="21600" y="16416"/>
                  </a:lnTo>
                  <a:lnTo>
                    <a:pt x="21600" y="16416"/>
                  </a:lnTo>
                  <a:lnTo>
                    <a:pt x="21600" y="15552"/>
                  </a:lnTo>
                  <a:lnTo>
                    <a:pt x="20400" y="14688"/>
                  </a:lnTo>
                  <a:lnTo>
                    <a:pt x="20400" y="13824"/>
                  </a:lnTo>
                  <a:lnTo>
                    <a:pt x="19200" y="12960"/>
                  </a:lnTo>
                  <a:lnTo>
                    <a:pt x="19200" y="12960"/>
                  </a:lnTo>
                  <a:lnTo>
                    <a:pt x="18000" y="12096"/>
                  </a:lnTo>
                  <a:lnTo>
                    <a:pt x="18000" y="11232"/>
                  </a:lnTo>
                  <a:lnTo>
                    <a:pt x="16800" y="10368"/>
                  </a:lnTo>
                  <a:lnTo>
                    <a:pt x="16800" y="9504"/>
                  </a:lnTo>
                  <a:lnTo>
                    <a:pt x="15600" y="9504"/>
                  </a:lnTo>
                  <a:lnTo>
                    <a:pt x="14400" y="8640"/>
                  </a:lnTo>
                  <a:lnTo>
                    <a:pt x="14400" y="7776"/>
                  </a:lnTo>
                  <a:lnTo>
                    <a:pt x="13200" y="7776"/>
                  </a:lnTo>
                  <a:lnTo>
                    <a:pt x="12000" y="6048"/>
                  </a:lnTo>
                  <a:lnTo>
                    <a:pt x="9600" y="5184"/>
                  </a:lnTo>
                  <a:lnTo>
                    <a:pt x="8400" y="3456"/>
                  </a:lnTo>
                  <a:lnTo>
                    <a:pt x="7200" y="2592"/>
                  </a:lnTo>
                  <a:lnTo>
                    <a:pt x="4800" y="864"/>
                  </a:lnTo>
                  <a:lnTo>
                    <a:pt x="3600" y="0"/>
                  </a:lnTo>
                  <a:lnTo>
                    <a:pt x="0" y="2592"/>
                  </a:lnTo>
                  <a:lnTo>
                    <a:pt x="1200" y="3456"/>
                  </a:lnTo>
                  <a:lnTo>
                    <a:pt x="2400" y="5184"/>
                  </a:lnTo>
                  <a:lnTo>
                    <a:pt x="4800" y="6048"/>
                  </a:lnTo>
                  <a:lnTo>
                    <a:pt x="6000" y="7776"/>
                  </a:lnTo>
                  <a:lnTo>
                    <a:pt x="8400" y="8640"/>
                  </a:lnTo>
                  <a:lnTo>
                    <a:pt x="9600" y="9504"/>
                  </a:lnTo>
                  <a:lnTo>
                    <a:pt x="9600" y="10368"/>
                  </a:lnTo>
                  <a:lnTo>
                    <a:pt x="10800" y="11232"/>
                  </a:lnTo>
                  <a:lnTo>
                    <a:pt x="12000" y="11232"/>
                  </a:lnTo>
                  <a:lnTo>
                    <a:pt x="12000" y="12096"/>
                  </a:lnTo>
                  <a:lnTo>
                    <a:pt x="13200" y="12960"/>
                  </a:lnTo>
                  <a:lnTo>
                    <a:pt x="13200" y="13824"/>
                  </a:lnTo>
                  <a:lnTo>
                    <a:pt x="14400" y="13824"/>
                  </a:lnTo>
                  <a:lnTo>
                    <a:pt x="14400" y="14688"/>
                  </a:lnTo>
                  <a:lnTo>
                    <a:pt x="15600" y="14688"/>
                  </a:lnTo>
                  <a:lnTo>
                    <a:pt x="15600" y="15552"/>
                  </a:lnTo>
                  <a:lnTo>
                    <a:pt x="15600" y="16416"/>
                  </a:lnTo>
                  <a:lnTo>
                    <a:pt x="15600" y="16416"/>
                  </a:lnTo>
                  <a:lnTo>
                    <a:pt x="16800" y="17280"/>
                  </a:lnTo>
                  <a:lnTo>
                    <a:pt x="16800" y="18144"/>
                  </a:lnTo>
                  <a:lnTo>
                    <a:pt x="16800" y="18144"/>
                  </a:lnTo>
                  <a:lnTo>
                    <a:pt x="16800" y="18144"/>
                  </a:lnTo>
                  <a:lnTo>
                    <a:pt x="16800" y="18144"/>
                  </a:lnTo>
                  <a:lnTo>
                    <a:pt x="16800" y="19008"/>
                  </a:lnTo>
                  <a:lnTo>
                    <a:pt x="16800" y="19008"/>
                  </a:lnTo>
                  <a:lnTo>
                    <a:pt x="16800" y="19008"/>
                  </a:lnTo>
                  <a:lnTo>
                    <a:pt x="16800" y="19008"/>
                  </a:lnTo>
                  <a:lnTo>
                    <a:pt x="16800" y="19872"/>
                  </a:lnTo>
                  <a:lnTo>
                    <a:pt x="16800" y="19872"/>
                  </a:lnTo>
                  <a:lnTo>
                    <a:pt x="16800" y="19872"/>
                  </a:lnTo>
                  <a:lnTo>
                    <a:pt x="16800" y="19872"/>
                  </a:lnTo>
                  <a:lnTo>
                    <a:pt x="16800" y="19872"/>
                  </a:lnTo>
                  <a:lnTo>
                    <a:pt x="16800" y="19872"/>
                  </a:lnTo>
                  <a:lnTo>
                    <a:pt x="216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64" name="Shape 1564"/>
            <p:cNvSpPr/>
            <p:nvPr/>
          </p:nvSpPr>
          <p:spPr>
            <a:xfrm>
              <a:off x="1155700" y="2578100"/>
              <a:ext cx="46038" cy="222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45" y="21600"/>
                  </a:moveTo>
                  <a:lnTo>
                    <a:pt x="745" y="21600"/>
                  </a:lnTo>
                  <a:lnTo>
                    <a:pt x="2234" y="21600"/>
                  </a:lnTo>
                  <a:lnTo>
                    <a:pt x="3724" y="20057"/>
                  </a:lnTo>
                  <a:lnTo>
                    <a:pt x="5214" y="20057"/>
                  </a:lnTo>
                  <a:lnTo>
                    <a:pt x="6703" y="20057"/>
                  </a:lnTo>
                  <a:lnTo>
                    <a:pt x="8193" y="18514"/>
                  </a:lnTo>
                  <a:lnTo>
                    <a:pt x="9683" y="18514"/>
                  </a:lnTo>
                  <a:lnTo>
                    <a:pt x="10428" y="18514"/>
                  </a:lnTo>
                  <a:lnTo>
                    <a:pt x="11172" y="16971"/>
                  </a:lnTo>
                  <a:lnTo>
                    <a:pt x="11917" y="16971"/>
                  </a:lnTo>
                  <a:lnTo>
                    <a:pt x="12662" y="16971"/>
                  </a:lnTo>
                  <a:lnTo>
                    <a:pt x="13407" y="16971"/>
                  </a:lnTo>
                  <a:lnTo>
                    <a:pt x="14152" y="15429"/>
                  </a:lnTo>
                  <a:lnTo>
                    <a:pt x="14897" y="15429"/>
                  </a:lnTo>
                  <a:lnTo>
                    <a:pt x="15641" y="13886"/>
                  </a:lnTo>
                  <a:lnTo>
                    <a:pt x="16386" y="13886"/>
                  </a:lnTo>
                  <a:lnTo>
                    <a:pt x="16386" y="12343"/>
                  </a:lnTo>
                  <a:lnTo>
                    <a:pt x="17131" y="12343"/>
                  </a:lnTo>
                  <a:lnTo>
                    <a:pt x="17876" y="12343"/>
                  </a:lnTo>
                  <a:lnTo>
                    <a:pt x="18621" y="10800"/>
                  </a:lnTo>
                  <a:lnTo>
                    <a:pt x="18621" y="9257"/>
                  </a:lnTo>
                  <a:lnTo>
                    <a:pt x="19366" y="9257"/>
                  </a:lnTo>
                  <a:lnTo>
                    <a:pt x="19366" y="9257"/>
                  </a:lnTo>
                  <a:lnTo>
                    <a:pt x="19366" y="7714"/>
                  </a:lnTo>
                  <a:lnTo>
                    <a:pt x="20110" y="7714"/>
                  </a:lnTo>
                  <a:lnTo>
                    <a:pt x="20110" y="7714"/>
                  </a:lnTo>
                  <a:lnTo>
                    <a:pt x="20110" y="6171"/>
                  </a:lnTo>
                  <a:lnTo>
                    <a:pt x="20855" y="6171"/>
                  </a:lnTo>
                  <a:lnTo>
                    <a:pt x="20855" y="6171"/>
                  </a:lnTo>
                  <a:lnTo>
                    <a:pt x="20855" y="4629"/>
                  </a:lnTo>
                  <a:lnTo>
                    <a:pt x="20855" y="4629"/>
                  </a:lnTo>
                  <a:lnTo>
                    <a:pt x="21600" y="3086"/>
                  </a:lnTo>
                  <a:lnTo>
                    <a:pt x="21600" y="3086"/>
                  </a:lnTo>
                  <a:lnTo>
                    <a:pt x="18621" y="0"/>
                  </a:lnTo>
                  <a:lnTo>
                    <a:pt x="18621" y="1543"/>
                  </a:lnTo>
                  <a:lnTo>
                    <a:pt x="17876" y="1543"/>
                  </a:lnTo>
                  <a:lnTo>
                    <a:pt x="17876" y="1543"/>
                  </a:lnTo>
                  <a:lnTo>
                    <a:pt x="17876" y="1543"/>
                  </a:lnTo>
                  <a:lnTo>
                    <a:pt x="17876" y="3086"/>
                  </a:lnTo>
                  <a:lnTo>
                    <a:pt x="17876" y="3086"/>
                  </a:lnTo>
                  <a:lnTo>
                    <a:pt x="17876" y="3086"/>
                  </a:lnTo>
                  <a:lnTo>
                    <a:pt x="17876" y="3086"/>
                  </a:lnTo>
                  <a:lnTo>
                    <a:pt x="17131" y="4629"/>
                  </a:lnTo>
                  <a:lnTo>
                    <a:pt x="17131" y="4629"/>
                  </a:lnTo>
                  <a:lnTo>
                    <a:pt x="17131" y="4629"/>
                  </a:lnTo>
                  <a:lnTo>
                    <a:pt x="17131" y="4629"/>
                  </a:lnTo>
                  <a:lnTo>
                    <a:pt x="16386" y="6171"/>
                  </a:lnTo>
                  <a:lnTo>
                    <a:pt x="16386" y="6171"/>
                  </a:lnTo>
                  <a:lnTo>
                    <a:pt x="15641" y="6171"/>
                  </a:lnTo>
                  <a:lnTo>
                    <a:pt x="14897" y="7714"/>
                  </a:lnTo>
                  <a:lnTo>
                    <a:pt x="14897" y="7714"/>
                  </a:lnTo>
                  <a:lnTo>
                    <a:pt x="14152" y="9257"/>
                  </a:lnTo>
                  <a:lnTo>
                    <a:pt x="13407" y="9257"/>
                  </a:lnTo>
                  <a:lnTo>
                    <a:pt x="12662" y="9257"/>
                  </a:lnTo>
                  <a:lnTo>
                    <a:pt x="12662" y="9257"/>
                  </a:lnTo>
                  <a:lnTo>
                    <a:pt x="11917" y="10800"/>
                  </a:lnTo>
                  <a:lnTo>
                    <a:pt x="11172" y="10800"/>
                  </a:lnTo>
                  <a:lnTo>
                    <a:pt x="10428" y="10800"/>
                  </a:lnTo>
                  <a:lnTo>
                    <a:pt x="9683" y="10800"/>
                  </a:lnTo>
                  <a:lnTo>
                    <a:pt x="8938" y="12343"/>
                  </a:lnTo>
                  <a:lnTo>
                    <a:pt x="7448" y="12343"/>
                  </a:lnTo>
                  <a:lnTo>
                    <a:pt x="5959" y="13886"/>
                  </a:lnTo>
                  <a:lnTo>
                    <a:pt x="4469" y="13886"/>
                  </a:lnTo>
                  <a:lnTo>
                    <a:pt x="2979" y="13886"/>
                  </a:lnTo>
                  <a:lnTo>
                    <a:pt x="1490" y="15429"/>
                  </a:lnTo>
                  <a:lnTo>
                    <a:pt x="0" y="15429"/>
                  </a:lnTo>
                  <a:lnTo>
                    <a:pt x="0" y="15429"/>
                  </a:lnTo>
                  <a:lnTo>
                    <a:pt x="745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65" name="Shape 1565"/>
            <p:cNvSpPr/>
            <p:nvPr/>
          </p:nvSpPr>
          <p:spPr>
            <a:xfrm>
              <a:off x="1111250" y="2593975"/>
              <a:ext cx="46038" cy="222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979" y="21600"/>
                  </a:moveTo>
                  <a:lnTo>
                    <a:pt x="2979" y="21600"/>
                  </a:lnTo>
                  <a:lnTo>
                    <a:pt x="2979" y="20057"/>
                  </a:lnTo>
                  <a:lnTo>
                    <a:pt x="2979" y="20057"/>
                  </a:lnTo>
                  <a:lnTo>
                    <a:pt x="2979" y="20057"/>
                  </a:lnTo>
                  <a:lnTo>
                    <a:pt x="2979" y="20057"/>
                  </a:lnTo>
                  <a:lnTo>
                    <a:pt x="3724" y="18514"/>
                  </a:lnTo>
                  <a:lnTo>
                    <a:pt x="3724" y="18514"/>
                  </a:lnTo>
                  <a:lnTo>
                    <a:pt x="3724" y="18514"/>
                  </a:lnTo>
                  <a:lnTo>
                    <a:pt x="3724" y="18514"/>
                  </a:lnTo>
                  <a:lnTo>
                    <a:pt x="3724" y="16971"/>
                  </a:lnTo>
                  <a:lnTo>
                    <a:pt x="3724" y="16971"/>
                  </a:lnTo>
                  <a:lnTo>
                    <a:pt x="4469" y="16971"/>
                  </a:lnTo>
                  <a:lnTo>
                    <a:pt x="4469" y="16971"/>
                  </a:lnTo>
                  <a:lnTo>
                    <a:pt x="4469" y="15429"/>
                  </a:lnTo>
                  <a:lnTo>
                    <a:pt x="5214" y="15429"/>
                  </a:lnTo>
                  <a:lnTo>
                    <a:pt x="5959" y="13886"/>
                  </a:lnTo>
                  <a:lnTo>
                    <a:pt x="5959" y="13886"/>
                  </a:lnTo>
                  <a:lnTo>
                    <a:pt x="6703" y="13886"/>
                  </a:lnTo>
                  <a:lnTo>
                    <a:pt x="7448" y="12343"/>
                  </a:lnTo>
                  <a:lnTo>
                    <a:pt x="7448" y="12343"/>
                  </a:lnTo>
                  <a:lnTo>
                    <a:pt x="8193" y="12343"/>
                  </a:lnTo>
                  <a:lnTo>
                    <a:pt x="8938" y="12343"/>
                  </a:lnTo>
                  <a:lnTo>
                    <a:pt x="9683" y="10800"/>
                  </a:lnTo>
                  <a:lnTo>
                    <a:pt x="10428" y="10800"/>
                  </a:lnTo>
                  <a:lnTo>
                    <a:pt x="11172" y="10800"/>
                  </a:lnTo>
                  <a:lnTo>
                    <a:pt x="11917" y="10800"/>
                  </a:lnTo>
                  <a:lnTo>
                    <a:pt x="12662" y="9257"/>
                  </a:lnTo>
                  <a:lnTo>
                    <a:pt x="14152" y="9257"/>
                  </a:lnTo>
                  <a:lnTo>
                    <a:pt x="15641" y="9257"/>
                  </a:lnTo>
                  <a:lnTo>
                    <a:pt x="17131" y="7714"/>
                  </a:lnTo>
                  <a:lnTo>
                    <a:pt x="18621" y="7714"/>
                  </a:lnTo>
                  <a:lnTo>
                    <a:pt x="20110" y="6171"/>
                  </a:lnTo>
                  <a:lnTo>
                    <a:pt x="21600" y="6171"/>
                  </a:lnTo>
                  <a:lnTo>
                    <a:pt x="20855" y="0"/>
                  </a:lnTo>
                  <a:lnTo>
                    <a:pt x="19366" y="0"/>
                  </a:lnTo>
                  <a:lnTo>
                    <a:pt x="17876" y="1543"/>
                  </a:lnTo>
                  <a:lnTo>
                    <a:pt x="16386" y="1543"/>
                  </a:lnTo>
                  <a:lnTo>
                    <a:pt x="14897" y="1543"/>
                  </a:lnTo>
                  <a:lnTo>
                    <a:pt x="13407" y="3086"/>
                  </a:lnTo>
                  <a:lnTo>
                    <a:pt x="11917" y="3086"/>
                  </a:lnTo>
                  <a:lnTo>
                    <a:pt x="11172" y="3086"/>
                  </a:lnTo>
                  <a:lnTo>
                    <a:pt x="10428" y="4629"/>
                  </a:lnTo>
                  <a:lnTo>
                    <a:pt x="9683" y="4629"/>
                  </a:lnTo>
                  <a:lnTo>
                    <a:pt x="8938" y="4629"/>
                  </a:lnTo>
                  <a:lnTo>
                    <a:pt x="8193" y="4629"/>
                  </a:lnTo>
                  <a:lnTo>
                    <a:pt x="7448" y="6171"/>
                  </a:lnTo>
                  <a:lnTo>
                    <a:pt x="6703" y="6171"/>
                  </a:lnTo>
                  <a:lnTo>
                    <a:pt x="5959" y="6171"/>
                  </a:lnTo>
                  <a:lnTo>
                    <a:pt x="5214" y="7714"/>
                  </a:lnTo>
                  <a:lnTo>
                    <a:pt x="4469" y="7714"/>
                  </a:lnTo>
                  <a:lnTo>
                    <a:pt x="3724" y="9257"/>
                  </a:lnTo>
                  <a:lnTo>
                    <a:pt x="3724" y="9257"/>
                  </a:lnTo>
                  <a:lnTo>
                    <a:pt x="2979" y="10800"/>
                  </a:lnTo>
                  <a:lnTo>
                    <a:pt x="2234" y="12343"/>
                  </a:lnTo>
                  <a:lnTo>
                    <a:pt x="2234" y="12343"/>
                  </a:lnTo>
                  <a:lnTo>
                    <a:pt x="1490" y="12343"/>
                  </a:lnTo>
                  <a:lnTo>
                    <a:pt x="1490" y="13886"/>
                  </a:lnTo>
                  <a:lnTo>
                    <a:pt x="1490" y="13886"/>
                  </a:lnTo>
                  <a:lnTo>
                    <a:pt x="1490" y="13886"/>
                  </a:lnTo>
                  <a:lnTo>
                    <a:pt x="745" y="15429"/>
                  </a:lnTo>
                  <a:lnTo>
                    <a:pt x="745" y="15429"/>
                  </a:lnTo>
                  <a:lnTo>
                    <a:pt x="745" y="15429"/>
                  </a:lnTo>
                  <a:lnTo>
                    <a:pt x="0" y="16971"/>
                  </a:lnTo>
                  <a:lnTo>
                    <a:pt x="0" y="16971"/>
                  </a:lnTo>
                  <a:lnTo>
                    <a:pt x="0" y="18514"/>
                  </a:lnTo>
                  <a:lnTo>
                    <a:pt x="0" y="18514"/>
                  </a:lnTo>
                  <a:lnTo>
                    <a:pt x="0" y="18514"/>
                  </a:lnTo>
                  <a:lnTo>
                    <a:pt x="2979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66" name="Shape 1566"/>
            <p:cNvSpPr/>
            <p:nvPr/>
          </p:nvSpPr>
          <p:spPr>
            <a:xfrm>
              <a:off x="1109662" y="2613025"/>
              <a:ext cx="28576" cy="444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9286"/>
                  </a:moveTo>
                  <a:lnTo>
                    <a:pt x="21600" y="19286"/>
                  </a:lnTo>
                  <a:lnTo>
                    <a:pt x="19200" y="18514"/>
                  </a:lnTo>
                  <a:lnTo>
                    <a:pt x="18000" y="16971"/>
                  </a:lnTo>
                  <a:lnTo>
                    <a:pt x="15600" y="15429"/>
                  </a:lnTo>
                  <a:lnTo>
                    <a:pt x="14400" y="13886"/>
                  </a:lnTo>
                  <a:lnTo>
                    <a:pt x="13200" y="12343"/>
                  </a:lnTo>
                  <a:lnTo>
                    <a:pt x="12000" y="11571"/>
                  </a:lnTo>
                  <a:lnTo>
                    <a:pt x="10800" y="10800"/>
                  </a:lnTo>
                  <a:lnTo>
                    <a:pt x="10800" y="10029"/>
                  </a:lnTo>
                  <a:lnTo>
                    <a:pt x="9600" y="10029"/>
                  </a:lnTo>
                  <a:lnTo>
                    <a:pt x="8400" y="9257"/>
                  </a:lnTo>
                  <a:lnTo>
                    <a:pt x="8400" y="8486"/>
                  </a:lnTo>
                  <a:lnTo>
                    <a:pt x="8400" y="7714"/>
                  </a:lnTo>
                  <a:lnTo>
                    <a:pt x="7200" y="7714"/>
                  </a:lnTo>
                  <a:lnTo>
                    <a:pt x="7200" y="6943"/>
                  </a:lnTo>
                  <a:lnTo>
                    <a:pt x="6000" y="6171"/>
                  </a:lnTo>
                  <a:lnTo>
                    <a:pt x="6000" y="6171"/>
                  </a:lnTo>
                  <a:lnTo>
                    <a:pt x="6000" y="5400"/>
                  </a:lnTo>
                  <a:lnTo>
                    <a:pt x="6000" y="4629"/>
                  </a:lnTo>
                  <a:lnTo>
                    <a:pt x="6000" y="4629"/>
                  </a:lnTo>
                  <a:lnTo>
                    <a:pt x="6000" y="3857"/>
                  </a:lnTo>
                  <a:lnTo>
                    <a:pt x="6000" y="3857"/>
                  </a:lnTo>
                  <a:lnTo>
                    <a:pt x="4800" y="3086"/>
                  </a:lnTo>
                  <a:lnTo>
                    <a:pt x="4800" y="3086"/>
                  </a:lnTo>
                  <a:lnTo>
                    <a:pt x="4800" y="3086"/>
                  </a:lnTo>
                  <a:lnTo>
                    <a:pt x="4800" y="3086"/>
                  </a:lnTo>
                  <a:lnTo>
                    <a:pt x="6000" y="2314"/>
                  </a:lnTo>
                  <a:lnTo>
                    <a:pt x="6000" y="2314"/>
                  </a:lnTo>
                  <a:lnTo>
                    <a:pt x="6000" y="2314"/>
                  </a:lnTo>
                  <a:lnTo>
                    <a:pt x="6000" y="1543"/>
                  </a:lnTo>
                  <a:lnTo>
                    <a:pt x="6000" y="1543"/>
                  </a:lnTo>
                  <a:lnTo>
                    <a:pt x="6000" y="1543"/>
                  </a:lnTo>
                  <a:lnTo>
                    <a:pt x="6000" y="1543"/>
                  </a:lnTo>
                  <a:lnTo>
                    <a:pt x="1200" y="0"/>
                  </a:lnTo>
                  <a:lnTo>
                    <a:pt x="1200" y="771"/>
                  </a:lnTo>
                  <a:lnTo>
                    <a:pt x="1200" y="771"/>
                  </a:lnTo>
                  <a:lnTo>
                    <a:pt x="0" y="1543"/>
                  </a:lnTo>
                  <a:lnTo>
                    <a:pt x="0" y="1543"/>
                  </a:lnTo>
                  <a:lnTo>
                    <a:pt x="0" y="1543"/>
                  </a:lnTo>
                  <a:lnTo>
                    <a:pt x="0" y="2314"/>
                  </a:lnTo>
                  <a:lnTo>
                    <a:pt x="0" y="2314"/>
                  </a:lnTo>
                  <a:lnTo>
                    <a:pt x="0" y="3086"/>
                  </a:lnTo>
                  <a:lnTo>
                    <a:pt x="0" y="3086"/>
                  </a:lnTo>
                  <a:lnTo>
                    <a:pt x="0" y="3857"/>
                  </a:lnTo>
                  <a:lnTo>
                    <a:pt x="0" y="3857"/>
                  </a:lnTo>
                  <a:lnTo>
                    <a:pt x="0" y="4629"/>
                  </a:lnTo>
                  <a:lnTo>
                    <a:pt x="0" y="5400"/>
                  </a:lnTo>
                  <a:lnTo>
                    <a:pt x="1200" y="5400"/>
                  </a:lnTo>
                  <a:lnTo>
                    <a:pt x="1200" y="6171"/>
                  </a:lnTo>
                  <a:lnTo>
                    <a:pt x="1200" y="6943"/>
                  </a:lnTo>
                  <a:lnTo>
                    <a:pt x="1200" y="7714"/>
                  </a:lnTo>
                  <a:lnTo>
                    <a:pt x="2400" y="8486"/>
                  </a:lnTo>
                  <a:lnTo>
                    <a:pt x="2400" y="9257"/>
                  </a:lnTo>
                  <a:lnTo>
                    <a:pt x="3600" y="9257"/>
                  </a:lnTo>
                  <a:lnTo>
                    <a:pt x="3600" y="10029"/>
                  </a:lnTo>
                  <a:lnTo>
                    <a:pt x="4800" y="10800"/>
                  </a:lnTo>
                  <a:lnTo>
                    <a:pt x="4800" y="11571"/>
                  </a:lnTo>
                  <a:lnTo>
                    <a:pt x="6000" y="12343"/>
                  </a:lnTo>
                  <a:lnTo>
                    <a:pt x="7200" y="12343"/>
                  </a:lnTo>
                  <a:lnTo>
                    <a:pt x="7200" y="13114"/>
                  </a:lnTo>
                  <a:lnTo>
                    <a:pt x="8400" y="14657"/>
                  </a:lnTo>
                  <a:lnTo>
                    <a:pt x="10800" y="16200"/>
                  </a:lnTo>
                  <a:lnTo>
                    <a:pt x="12000" y="16971"/>
                  </a:lnTo>
                  <a:lnTo>
                    <a:pt x="13200" y="18514"/>
                  </a:lnTo>
                  <a:lnTo>
                    <a:pt x="15600" y="20057"/>
                  </a:lnTo>
                  <a:lnTo>
                    <a:pt x="16800" y="21600"/>
                  </a:lnTo>
                  <a:lnTo>
                    <a:pt x="16800" y="21600"/>
                  </a:lnTo>
                  <a:lnTo>
                    <a:pt x="21600" y="1928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67" name="Shape 1567"/>
            <p:cNvSpPr/>
            <p:nvPr/>
          </p:nvSpPr>
          <p:spPr>
            <a:xfrm>
              <a:off x="1131887" y="2652712"/>
              <a:ext cx="17463" cy="396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21600"/>
                  </a:moveTo>
                  <a:lnTo>
                    <a:pt x="19636" y="21600"/>
                  </a:lnTo>
                  <a:lnTo>
                    <a:pt x="19636" y="21600"/>
                  </a:lnTo>
                  <a:lnTo>
                    <a:pt x="19636" y="20736"/>
                  </a:lnTo>
                  <a:lnTo>
                    <a:pt x="21600" y="19872"/>
                  </a:lnTo>
                  <a:lnTo>
                    <a:pt x="21600" y="19008"/>
                  </a:lnTo>
                  <a:lnTo>
                    <a:pt x="21600" y="18144"/>
                  </a:lnTo>
                  <a:lnTo>
                    <a:pt x="21600" y="18144"/>
                  </a:lnTo>
                  <a:lnTo>
                    <a:pt x="21600" y="17280"/>
                  </a:lnTo>
                  <a:lnTo>
                    <a:pt x="21600" y="16416"/>
                  </a:lnTo>
                  <a:lnTo>
                    <a:pt x="21600" y="16416"/>
                  </a:lnTo>
                  <a:lnTo>
                    <a:pt x="21600" y="15552"/>
                  </a:lnTo>
                  <a:lnTo>
                    <a:pt x="21600" y="14688"/>
                  </a:lnTo>
                  <a:lnTo>
                    <a:pt x="21600" y="13824"/>
                  </a:lnTo>
                  <a:lnTo>
                    <a:pt x="21600" y="12960"/>
                  </a:lnTo>
                  <a:lnTo>
                    <a:pt x="21600" y="12960"/>
                  </a:lnTo>
                  <a:lnTo>
                    <a:pt x="21600" y="12096"/>
                  </a:lnTo>
                  <a:lnTo>
                    <a:pt x="21600" y="11232"/>
                  </a:lnTo>
                  <a:lnTo>
                    <a:pt x="19636" y="11232"/>
                  </a:lnTo>
                  <a:lnTo>
                    <a:pt x="19636" y="10368"/>
                  </a:lnTo>
                  <a:lnTo>
                    <a:pt x="19636" y="9504"/>
                  </a:lnTo>
                  <a:lnTo>
                    <a:pt x="19636" y="8640"/>
                  </a:lnTo>
                  <a:lnTo>
                    <a:pt x="17673" y="8640"/>
                  </a:lnTo>
                  <a:lnTo>
                    <a:pt x="17673" y="7776"/>
                  </a:lnTo>
                  <a:lnTo>
                    <a:pt x="15709" y="6912"/>
                  </a:lnTo>
                  <a:lnTo>
                    <a:pt x="15709" y="6048"/>
                  </a:lnTo>
                  <a:lnTo>
                    <a:pt x="15709" y="5184"/>
                  </a:lnTo>
                  <a:lnTo>
                    <a:pt x="13745" y="5184"/>
                  </a:lnTo>
                  <a:lnTo>
                    <a:pt x="13745" y="4320"/>
                  </a:lnTo>
                  <a:lnTo>
                    <a:pt x="11782" y="3456"/>
                  </a:lnTo>
                  <a:lnTo>
                    <a:pt x="9818" y="1728"/>
                  </a:lnTo>
                  <a:lnTo>
                    <a:pt x="7855" y="0"/>
                  </a:lnTo>
                  <a:lnTo>
                    <a:pt x="0" y="2592"/>
                  </a:lnTo>
                  <a:lnTo>
                    <a:pt x="1964" y="4320"/>
                  </a:lnTo>
                  <a:lnTo>
                    <a:pt x="3927" y="5184"/>
                  </a:lnTo>
                  <a:lnTo>
                    <a:pt x="5891" y="6048"/>
                  </a:lnTo>
                  <a:lnTo>
                    <a:pt x="5891" y="6912"/>
                  </a:lnTo>
                  <a:lnTo>
                    <a:pt x="7855" y="7776"/>
                  </a:lnTo>
                  <a:lnTo>
                    <a:pt x="7855" y="7776"/>
                  </a:lnTo>
                  <a:lnTo>
                    <a:pt x="9818" y="8640"/>
                  </a:lnTo>
                  <a:lnTo>
                    <a:pt x="9818" y="9504"/>
                  </a:lnTo>
                  <a:lnTo>
                    <a:pt x="9818" y="9504"/>
                  </a:lnTo>
                  <a:lnTo>
                    <a:pt x="11782" y="10368"/>
                  </a:lnTo>
                  <a:lnTo>
                    <a:pt x="11782" y="11232"/>
                  </a:lnTo>
                  <a:lnTo>
                    <a:pt x="11782" y="11232"/>
                  </a:lnTo>
                  <a:lnTo>
                    <a:pt x="11782" y="12096"/>
                  </a:lnTo>
                  <a:lnTo>
                    <a:pt x="13745" y="12096"/>
                  </a:lnTo>
                  <a:lnTo>
                    <a:pt x="13745" y="12960"/>
                  </a:lnTo>
                  <a:lnTo>
                    <a:pt x="13745" y="13824"/>
                  </a:lnTo>
                  <a:lnTo>
                    <a:pt x="13745" y="13824"/>
                  </a:lnTo>
                  <a:lnTo>
                    <a:pt x="13745" y="14688"/>
                  </a:lnTo>
                  <a:lnTo>
                    <a:pt x="13745" y="14688"/>
                  </a:lnTo>
                  <a:lnTo>
                    <a:pt x="13745" y="15552"/>
                  </a:lnTo>
                  <a:lnTo>
                    <a:pt x="13745" y="15552"/>
                  </a:lnTo>
                  <a:lnTo>
                    <a:pt x="13745" y="16416"/>
                  </a:lnTo>
                  <a:lnTo>
                    <a:pt x="13745" y="17280"/>
                  </a:lnTo>
                  <a:lnTo>
                    <a:pt x="13745" y="17280"/>
                  </a:lnTo>
                  <a:lnTo>
                    <a:pt x="13745" y="18144"/>
                  </a:lnTo>
                  <a:lnTo>
                    <a:pt x="13745" y="18144"/>
                  </a:lnTo>
                  <a:lnTo>
                    <a:pt x="13745" y="19008"/>
                  </a:lnTo>
                  <a:lnTo>
                    <a:pt x="11782" y="19872"/>
                  </a:lnTo>
                  <a:lnTo>
                    <a:pt x="11782" y="19872"/>
                  </a:lnTo>
                  <a:lnTo>
                    <a:pt x="11782" y="20736"/>
                  </a:lnTo>
                  <a:lnTo>
                    <a:pt x="11782" y="20736"/>
                  </a:lnTo>
                  <a:lnTo>
                    <a:pt x="19636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68" name="Shape 1568"/>
            <p:cNvSpPr/>
            <p:nvPr/>
          </p:nvSpPr>
          <p:spPr>
            <a:xfrm>
              <a:off x="1112837" y="2690812"/>
              <a:ext cx="34926" cy="269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4" y="21600"/>
                  </a:moveTo>
                  <a:lnTo>
                    <a:pt x="1964" y="21600"/>
                  </a:lnTo>
                  <a:lnTo>
                    <a:pt x="3927" y="20329"/>
                  </a:lnTo>
                  <a:lnTo>
                    <a:pt x="4909" y="19059"/>
                  </a:lnTo>
                  <a:lnTo>
                    <a:pt x="6873" y="17788"/>
                  </a:lnTo>
                  <a:lnTo>
                    <a:pt x="7855" y="17788"/>
                  </a:lnTo>
                  <a:lnTo>
                    <a:pt x="8836" y="16518"/>
                  </a:lnTo>
                  <a:lnTo>
                    <a:pt x="10800" y="15247"/>
                  </a:lnTo>
                  <a:lnTo>
                    <a:pt x="11782" y="15247"/>
                  </a:lnTo>
                  <a:lnTo>
                    <a:pt x="13745" y="13976"/>
                  </a:lnTo>
                  <a:lnTo>
                    <a:pt x="13745" y="12706"/>
                  </a:lnTo>
                  <a:lnTo>
                    <a:pt x="14727" y="12706"/>
                  </a:lnTo>
                  <a:lnTo>
                    <a:pt x="15709" y="11435"/>
                  </a:lnTo>
                  <a:lnTo>
                    <a:pt x="15709" y="11435"/>
                  </a:lnTo>
                  <a:lnTo>
                    <a:pt x="16691" y="11435"/>
                  </a:lnTo>
                  <a:lnTo>
                    <a:pt x="16691" y="10165"/>
                  </a:lnTo>
                  <a:lnTo>
                    <a:pt x="17673" y="10165"/>
                  </a:lnTo>
                  <a:lnTo>
                    <a:pt x="18655" y="8894"/>
                  </a:lnTo>
                  <a:lnTo>
                    <a:pt x="18655" y="7624"/>
                  </a:lnTo>
                  <a:lnTo>
                    <a:pt x="19636" y="7624"/>
                  </a:lnTo>
                  <a:lnTo>
                    <a:pt x="19636" y="6353"/>
                  </a:lnTo>
                  <a:lnTo>
                    <a:pt x="19636" y="6353"/>
                  </a:lnTo>
                  <a:lnTo>
                    <a:pt x="20618" y="5082"/>
                  </a:lnTo>
                  <a:lnTo>
                    <a:pt x="20618" y="3812"/>
                  </a:lnTo>
                  <a:lnTo>
                    <a:pt x="21600" y="2541"/>
                  </a:lnTo>
                  <a:lnTo>
                    <a:pt x="21600" y="1271"/>
                  </a:lnTo>
                  <a:lnTo>
                    <a:pt x="17673" y="0"/>
                  </a:lnTo>
                  <a:lnTo>
                    <a:pt x="17673" y="1271"/>
                  </a:lnTo>
                  <a:lnTo>
                    <a:pt x="16691" y="1271"/>
                  </a:lnTo>
                  <a:lnTo>
                    <a:pt x="16691" y="2541"/>
                  </a:lnTo>
                  <a:lnTo>
                    <a:pt x="16691" y="2541"/>
                  </a:lnTo>
                  <a:lnTo>
                    <a:pt x="15709" y="3812"/>
                  </a:lnTo>
                  <a:lnTo>
                    <a:pt x="15709" y="3812"/>
                  </a:lnTo>
                  <a:lnTo>
                    <a:pt x="15709" y="5082"/>
                  </a:lnTo>
                  <a:lnTo>
                    <a:pt x="14727" y="5082"/>
                  </a:lnTo>
                  <a:lnTo>
                    <a:pt x="14727" y="6353"/>
                  </a:lnTo>
                  <a:lnTo>
                    <a:pt x="13745" y="6353"/>
                  </a:lnTo>
                  <a:lnTo>
                    <a:pt x="13745" y="6353"/>
                  </a:lnTo>
                  <a:lnTo>
                    <a:pt x="13745" y="7624"/>
                  </a:lnTo>
                  <a:lnTo>
                    <a:pt x="12764" y="7624"/>
                  </a:lnTo>
                  <a:lnTo>
                    <a:pt x="12764" y="7624"/>
                  </a:lnTo>
                  <a:lnTo>
                    <a:pt x="11782" y="8894"/>
                  </a:lnTo>
                  <a:lnTo>
                    <a:pt x="10800" y="8894"/>
                  </a:lnTo>
                  <a:lnTo>
                    <a:pt x="9818" y="10165"/>
                  </a:lnTo>
                  <a:lnTo>
                    <a:pt x="8836" y="10165"/>
                  </a:lnTo>
                  <a:lnTo>
                    <a:pt x="7855" y="11435"/>
                  </a:lnTo>
                  <a:lnTo>
                    <a:pt x="5891" y="12706"/>
                  </a:lnTo>
                  <a:lnTo>
                    <a:pt x="4909" y="13976"/>
                  </a:lnTo>
                  <a:lnTo>
                    <a:pt x="2945" y="13976"/>
                  </a:lnTo>
                  <a:lnTo>
                    <a:pt x="1964" y="15247"/>
                  </a:lnTo>
                  <a:lnTo>
                    <a:pt x="0" y="16518"/>
                  </a:lnTo>
                  <a:lnTo>
                    <a:pt x="0" y="16518"/>
                  </a:lnTo>
                  <a:lnTo>
                    <a:pt x="1964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69" name="Shape 1569"/>
            <p:cNvSpPr/>
            <p:nvPr/>
          </p:nvSpPr>
          <p:spPr>
            <a:xfrm>
              <a:off x="1093787" y="2711450"/>
              <a:ext cx="22226" cy="285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171" y="21600"/>
                  </a:moveTo>
                  <a:lnTo>
                    <a:pt x="6171" y="21600"/>
                  </a:lnTo>
                  <a:lnTo>
                    <a:pt x="6171" y="19200"/>
                  </a:lnTo>
                  <a:lnTo>
                    <a:pt x="7714" y="16800"/>
                  </a:lnTo>
                  <a:lnTo>
                    <a:pt x="7714" y="15600"/>
                  </a:lnTo>
                  <a:lnTo>
                    <a:pt x="9257" y="14400"/>
                  </a:lnTo>
                  <a:lnTo>
                    <a:pt x="9257" y="14400"/>
                  </a:lnTo>
                  <a:lnTo>
                    <a:pt x="9257" y="13200"/>
                  </a:lnTo>
                  <a:lnTo>
                    <a:pt x="10800" y="13200"/>
                  </a:lnTo>
                  <a:lnTo>
                    <a:pt x="10800" y="12000"/>
                  </a:lnTo>
                  <a:lnTo>
                    <a:pt x="10800" y="12000"/>
                  </a:lnTo>
                  <a:lnTo>
                    <a:pt x="10800" y="12000"/>
                  </a:lnTo>
                  <a:lnTo>
                    <a:pt x="12343" y="10800"/>
                  </a:lnTo>
                  <a:lnTo>
                    <a:pt x="12343" y="10800"/>
                  </a:lnTo>
                  <a:lnTo>
                    <a:pt x="12343" y="9600"/>
                  </a:lnTo>
                  <a:lnTo>
                    <a:pt x="13886" y="9600"/>
                  </a:lnTo>
                  <a:lnTo>
                    <a:pt x="13886" y="8400"/>
                  </a:lnTo>
                  <a:lnTo>
                    <a:pt x="13886" y="8400"/>
                  </a:lnTo>
                  <a:lnTo>
                    <a:pt x="15429" y="8400"/>
                  </a:lnTo>
                  <a:lnTo>
                    <a:pt x="15429" y="7200"/>
                  </a:lnTo>
                  <a:lnTo>
                    <a:pt x="16971" y="7200"/>
                  </a:lnTo>
                  <a:lnTo>
                    <a:pt x="16971" y="6000"/>
                  </a:lnTo>
                  <a:lnTo>
                    <a:pt x="18514" y="6000"/>
                  </a:lnTo>
                  <a:lnTo>
                    <a:pt x="20057" y="6000"/>
                  </a:lnTo>
                  <a:lnTo>
                    <a:pt x="20057" y="4800"/>
                  </a:lnTo>
                  <a:lnTo>
                    <a:pt x="21600" y="4800"/>
                  </a:lnTo>
                  <a:lnTo>
                    <a:pt x="18514" y="0"/>
                  </a:lnTo>
                  <a:lnTo>
                    <a:pt x="16971" y="0"/>
                  </a:lnTo>
                  <a:lnTo>
                    <a:pt x="15429" y="1200"/>
                  </a:lnTo>
                  <a:lnTo>
                    <a:pt x="15429" y="1200"/>
                  </a:lnTo>
                  <a:lnTo>
                    <a:pt x="13886" y="2400"/>
                  </a:lnTo>
                  <a:lnTo>
                    <a:pt x="12343" y="2400"/>
                  </a:lnTo>
                  <a:lnTo>
                    <a:pt x="12343" y="3600"/>
                  </a:lnTo>
                  <a:lnTo>
                    <a:pt x="10800" y="3600"/>
                  </a:lnTo>
                  <a:lnTo>
                    <a:pt x="10800" y="4800"/>
                  </a:lnTo>
                  <a:lnTo>
                    <a:pt x="9257" y="4800"/>
                  </a:lnTo>
                  <a:lnTo>
                    <a:pt x="7714" y="6000"/>
                  </a:lnTo>
                  <a:lnTo>
                    <a:pt x="7714" y="6000"/>
                  </a:lnTo>
                  <a:lnTo>
                    <a:pt x="7714" y="7200"/>
                  </a:lnTo>
                  <a:lnTo>
                    <a:pt x="6171" y="7200"/>
                  </a:lnTo>
                  <a:lnTo>
                    <a:pt x="6171" y="8400"/>
                  </a:lnTo>
                  <a:lnTo>
                    <a:pt x="4629" y="9600"/>
                  </a:lnTo>
                  <a:lnTo>
                    <a:pt x="4629" y="9600"/>
                  </a:lnTo>
                  <a:lnTo>
                    <a:pt x="4629" y="10800"/>
                  </a:lnTo>
                  <a:lnTo>
                    <a:pt x="4629" y="10800"/>
                  </a:lnTo>
                  <a:lnTo>
                    <a:pt x="3086" y="12000"/>
                  </a:lnTo>
                  <a:lnTo>
                    <a:pt x="3086" y="12000"/>
                  </a:lnTo>
                  <a:lnTo>
                    <a:pt x="3086" y="13200"/>
                  </a:lnTo>
                  <a:lnTo>
                    <a:pt x="1543" y="15600"/>
                  </a:lnTo>
                  <a:lnTo>
                    <a:pt x="0" y="18000"/>
                  </a:lnTo>
                  <a:lnTo>
                    <a:pt x="0" y="20400"/>
                  </a:lnTo>
                  <a:lnTo>
                    <a:pt x="0" y="20400"/>
                  </a:lnTo>
                  <a:lnTo>
                    <a:pt x="6171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70" name="Shape 1570"/>
            <p:cNvSpPr/>
            <p:nvPr/>
          </p:nvSpPr>
          <p:spPr>
            <a:xfrm>
              <a:off x="1082675" y="2738437"/>
              <a:ext cx="17463" cy="49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855" y="21600"/>
                  </a:moveTo>
                  <a:lnTo>
                    <a:pt x="9818" y="20903"/>
                  </a:lnTo>
                  <a:lnTo>
                    <a:pt x="9818" y="19510"/>
                  </a:lnTo>
                  <a:lnTo>
                    <a:pt x="11782" y="18116"/>
                  </a:lnTo>
                  <a:lnTo>
                    <a:pt x="11782" y="17419"/>
                  </a:lnTo>
                  <a:lnTo>
                    <a:pt x="13745" y="16026"/>
                  </a:lnTo>
                  <a:lnTo>
                    <a:pt x="13745" y="15329"/>
                  </a:lnTo>
                  <a:lnTo>
                    <a:pt x="15709" y="13935"/>
                  </a:lnTo>
                  <a:lnTo>
                    <a:pt x="15709" y="13239"/>
                  </a:lnTo>
                  <a:lnTo>
                    <a:pt x="15709" y="12542"/>
                  </a:lnTo>
                  <a:lnTo>
                    <a:pt x="15709" y="11845"/>
                  </a:lnTo>
                  <a:lnTo>
                    <a:pt x="15709" y="11148"/>
                  </a:lnTo>
                  <a:lnTo>
                    <a:pt x="17673" y="10452"/>
                  </a:lnTo>
                  <a:lnTo>
                    <a:pt x="17673" y="9058"/>
                  </a:lnTo>
                  <a:lnTo>
                    <a:pt x="17673" y="8361"/>
                  </a:lnTo>
                  <a:lnTo>
                    <a:pt x="17673" y="7665"/>
                  </a:lnTo>
                  <a:lnTo>
                    <a:pt x="17673" y="6271"/>
                  </a:lnTo>
                  <a:lnTo>
                    <a:pt x="17673" y="5574"/>
                  </a:lnTo>
                  <a:lnTo>
                    <a:pt x="17673" y="4877"/>
                  </a:lnTo>
                  <a:lnTo>
                    <a:pt x="19636" y="4181"/>
                  </a:lnTo>
                  <a:lnTo>
                    <a:pt x="19636" y="4181"/>
                  </a:lnTo>
                  <a:lnTo>
                    <a:pt x="19636" y="3484"/>
                  </a:lnTo>
                  <a:lnTo>
                    <a:pt x="19636" y="2787"/>
                  </a:lnTo>
                  <a:lnTo>
                    <a:pt x="19636" y="2787"/>
                  </a:lnTo>
                  <a:lnTo>
                    <a:pt x="19636" y="2090"/>
                  </a:lnTo>
                  <a:lnTo>
                    <a:pt x="21600" y="1394"/>
                  </a:lnTo>
                  <a:lnTo>
                    <a:pt x="21600" y="697"/>
                  </a:lnTo>
                  <a:lnTo>
                    <a:pt x="13745" y="0"/>
                  </a:lnTo>
                  <a:lnTo>
                    <a:pt x="11782" y="697"/>
                  </a:lnTo>
                  <a:lnTo>
                    <a:pt x="11782" y="1394"/>
                  </a:lnTo>
                  <a:lnTo>
                    <a:pt x="11782" y="2090"/>
                  </a:lnTo>
                  <a:lnTo>
                    <a:pt x="11782" y="2090"/>
                  </a:lnTo>
                  <a:lnTo>
                    <a:pt x="9818" y="2787"/>
                  </a:lnTo>
                  <a:lnTo>
                    <a:pt x="9818" y="3484"/>
                  </a:lnTo>
                  <a:lnTo>
                    <a:pt x="9818" y="4181"/>
                  </a:lnTo>
                  <a:lnTo>
                    <a:pt x="9818" y="4181"/>
                  </a:lnTo>
                  <a:lnTo>
                    <a:pt x="9818" y="5574"/>
                  </a:lnTo>
                  <a:lnTo>
                    <a:pt x="9818" y="6271"/>
                  </a:lnTo>
                  <a:lnTo>
                    <a:pt x="9818" y="6968"/>
                  </a:lnTo>
                  <a:lnTo>
                    <a:pt x="9818" y="8361"/>
                  </a:lnTo>
                  <a:lnTo>
                    <a:pt x="7855" y="9058"/>
                  </a:lnTo>
                  <a:lnTo>
                    <a:pt x="7855" y="9755"/>
                  </a:lnTo>
                  <a:lnTo>
                    <a:pt x="7855" y="10452"/>
                  </a:lnTo>
                  <a:lnTo>
                    <a:pt x="7855" y="11148"/>
                  </a:lnTo>
                  <a:lnTo>
                    <a:pt x="7855" y="11845"/>
                  </a:lnTo>
                  <a:lnTo>
                    <a:pt x="7855" y="12542"/>
                  </a:lnTo>
                  <a:lnTo>
                    <a:pt x="5891" y="13239"/>
                  </a:lnTo>
                  <a:lnTo>
                    <a:pt x="5891" y="14632"/>
                  </a:lnTo>
                  <a:lnTo>
                    <a:pt x="5891" y="15329"/>
                  </a:lnTo>
                  <a:lnTo>
                    <a:pt x="3927" y="16026"/>
                  </a:lnTo>
                  <a:lnTo>
                    <a:pt x="3927" y="17419"/>
                  </a:lnTo>
                  <a:lnTo>
                    <a:pt x="1964" y="18116"/>
                  </a:lnTo>
                  <a:lnTo>
                    <a:pt x="1964" y="19510"/>
                  </a:lnTo>
                  <a:lnTo>
                    <a:pt x="0" y="20903"/>
                  </a:lnTo>
                  <a:lnTo>
                    <a:pt x="7855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71" name="Shape 1571"/>
            <p:cNvSpPr/>
            <p:nvPr/>
          </p:nvSpPr>
          <p:spPr>
            <a:xfrm>
              <a:off x="1069975" y="2746375"/>
              <a:ext cx="53975" cy="730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06" y="21600"/>
                  </a:moveTo>
                  <a:lnTo>
                    <a:pt x="21600" y="5635"/>
                  </a:lnTo>
                  <a:lnTo>
                    <a:pt x="21600" y="5635"/>
                  </a:lnTo>
                  <a:lnTo>
                    <a:pt x="21600" y="5635"/>
                  </a:lnTo>
                  <a:lnTo>
                    <a:pt x="21600" y="5635"/>
                  </a:lnTo>
                  <a:lnTo>
                    <a:pt x="21600" y="5635"/>
                  </a:lnTo>
                  <a:lnTo>
                    <a:pt x="21600" y="5635"/>
                  </a:lnTo>
                  <a:lnTo>
                    <a:pt x="21600" y="5635"/>
                  </a:lnTo>
                  <a:lnTo>
                    <a:pt x="20965" y="5635"/>
                  </a:lnTo>
                  <a:lnTo>
                    <a:pt x="20965" y="5635"/>
                  </a:lnTo>
                  <a:lnTo>
                    <a:pt x="20965" y="5635"/>
                  </a:lnTo>
                  <a:lnTo>
                    <a:pt x="20965" y="5635"/>
                  </a:lnTo>
                  <a:lnTo>
                    <a:pt x="20965" y="5635"/>
                  </a:lnTo>
                  <a:lnTo>
                    <a:pt x="20329" y="5635"/>
                  </a:lnTo>
                  <a:lnTo>
                    <a:pt x="20329" y="5635"/>
                  </a:lnTo>
                  <a:lnTo>
                    <a:pt x="20329" y="5635"/>
                  </a:lnTo>
                  <a:lnTo>
                    <a:pt x="20329" y="5635"/>
                  </a:lnTo>
                  <a:lnTo>
                    <a:pt x="20329" y="5635"/>
                  </a:lnTo>
                  <a:lnTo>
                    <a:pt x="20329" y="5635"/>
                  </a:lnTo>
                  <a:lnTo>
                    <a:pt x="20329" y="5635"/>
                  </a:lnTo>
                  <a:lnTo>
                    <a:pt x="19694" y="5635"/>
                  </a:lnTo>
                  <a:lnTo>
                    <a:pt x="19694" y="5635"/>
                  </a:lnTo>
                  <a:lnTo>
                    <a:pt x="19694" y="5635"/>
                  </a:lnTo>
                  <a:lnTo>
                    <a:pt x="19694" y="5635"/>
                  </a:lnTo>
                  <a:lnTo>
                    <a:pt x="19694" y="5635"/>
                  </a:lnTo>
                  <a:lnTo>
                    <a:pt x="19694" y="5635"/>
                  </a:lnTo>
                  <a:lnTo>
                    <a:pt x="19694" y="5635"/>
                  </a:lnTo>
                  <a:lnTo>
                    <a:pt x="19059" y="5635"/>
                  </a:lnTo>
                  <a:lnTo>
                    <a:pt x="19059" y="5635"/>
                  </a:lnTo>
                  <a:lnTo>
                    <a:pt x="19059" y="5635"/>
                  </a:lnTo>
                  <a:lnTo>
                    <a:pt x="19059" y="5635"/>
                  </a:lnTo>
                  <a:lnTo>
                    <a:pt x="19059" y="5635"/>
                  </a:lnTo>
                  <a:lnTo>
                    <a:pt x="19059" y="5635"/>
                  </a:lnTo>
                  <a:lnTo>
                    <a:pt x="18424" y="5635"/>
                  </a:lnTo>
                  <a:lnTo>
                    <a:pt x="18424" y="5635"/>
                  </a:lnTo>
                  <a:lnTo>
                    <a:pt x="18424" y="5635"/>
                  </a:lnTo>
                  <a:lnTo>
                    <a:pt x="18424" y="5635"/>
                  </a:lnTo>
                  <a:lnTo>
                    <a:pt x="18424" y="5635"/>
                  </a:lnTo>
                  <a:lnTo>
                    <a:pt x="18424" y="5635"/>
                  </a:lnTo>
                  <a:lnTo>
                    <a:pt x="18424" y="5635"/>
                  </a:lnTo>
                  <a:lnTo>
                    <a:pt x="17788" y="5635"/>
                  </a:lnTo>
                  <a:lnTo>
                    <a:pt x="17788" y="5635"/>
                  </a:lnTo>
                  <a:lnTo>
                    <a:pt x="17788" y="5635"/>
                  </a:lnTo>
                  <a:lnTo>
                    <a:pt x="17788" y="5635"/>
                  </a:lnTo>
                  <a:lnTo>
                    <a:pt x="17788" y="5635"/>
                  </a:lnTo>
                  <a:lnTo>
                    <a:pt x="17788" y="5635"/>
                  </a:lnTo>
                  <a:lnTo>
                    <a:pt x="17788" y="5635"/>
                  </a:lnTo>
                  <a:lnTo>
                    <a:pt x="17153" y="5635"/>
                  </a:lnTo>
                  <a:lnTo>
                    <a:pt x="17153" y="5635"/>
                  </a:lnTo>
                  <a:lnTo>
                    <a:pt x="17153" y="5635"/>
                  </a:lnTo>
                  <a:lnTo>
                    <a:pt x="17153" y="5635"/>
                  </a:lnTo>
                  <a:lnTo>
                    <a:pt x="17153" y="5635"/>
                  </a:lnTo>
                  <a:lnTo>
                    <a:pt x="17153" y="5635"/>
                  </a:lnTo>
                  <a:lnTo>
                    <a:pt x="16518" y="5635"/>
                  </a:lnTo>
                  <a:lnTo>
                    <a:pt x="16518" y="5635"/>
                  </a:lnTo>
                  <a:lnTo>
                    <a:pt x="16518" y="5635"/>
                  </a:lnTo>
                  <a:lnTo>
                    <a:pt x="16518" y="5635"/>
                  </a:lnTo>
                  <a:lnTo>
                    <a:pt x="16518" y="5635"/>
                  </a:lnTo>
                  <a:lnTo>
                    <a:pt x="16518" y="5635"/>
                  </a:lnTo>
                  <a:lnTo>
                    <a:pt x="16518" y="5635"/>
                  </a:lnTo>
                  <a:lnTo>
                    <a:pt x="15882" y="5635"/>
                  </a:lnTo>
                  <a:lnTo>
                    <a:pt x="15882" y="5635"/>
                  </a:lnTo>
                  <a:lnTo>
                    <a:pt x="15882" y="5635"/>
                  </a:lnTo>
                  <a:lnTo>
                    <a:pt x="15882" y="5635"/>
                  </a:lnTo>
                  <a:lnTo>
                    <a:pt x="15882" y="5635"/>
                  </a:lnTo>
                  <a:lnTo>
                    <a:pt x="15882" y="5635"/>
                  </a:lnTo>
                  <a:lnTo>
                    <a:pt x="15882" y="5635"/>
                  </a:lnTo>
                  <a:lnTo>
                    <a:pt x="15247" y="5635"/>
                  </a:lnTo>
                  <a:lnTo>
                    <a:pt x="15247" y="5635"/>
                  </a:lnTo>
                  <a:lnTo>
                    <a:pt x="15247" y="5635"/>
                  </a:lnTo>
                  <a:lnTo>
                    <a:pt x="15247" y="5635"/>
                  </a:lnTo>
                  <a:lnTo>
                    <a:pt x="15247" y="5635"/>
                  </a:lnTo>
                  <a:lnTo>
                    <a:pt x="15247" y="5635"/>
                  </a:lnTo>
                  <a:lnTo>
                    <a:pt x="15247" y="5635"/>
                  </a:lnTo>
                  <a:lnTo>
                    <a:pt x="14612" y="5635"/>
                  </a:lnTo>
                  <a:lnTo>
                    <a:pt x="14612" y="5635"/>
                  </a:lnTo>
                  <a:lnTo>
                    <a:pt x="14612" y="5635"/>
                  </a:lnTo>
                  <a:lnTo>
                    <a:pt x="14612" y="5635"/>
                  </a:lnTo>
                  <a:lnTo>
                    <a:pt x="14612" y="5635"/>
                  </a:lnTo>
                  <a:lnTo>
                    <a:pt x="14612" y="5635"/>
                  </a:lnTo>
                  <a:lnTo>
                    <a:pt x="14612" y="5635"/>
                  </a:lnTo>
                  <a:lnTo>
                    <a:pt x="13976" y="5635"/>
                  </a:lnTo>
                  <a:lnTo>
                    <a:pt x="13976" y="5635"/>
                  </a:lnTo>
                  <a:lnTo>
                    <a:pt x="13976" y="5635"/>
                  </a:lnTo>
                  <a:lnTo>
                    <a:pt x="13976" y="5635"/>
                  </a:lnTo>
                  <a:lnTo>
                    <a:pt x="13976" y="5635"/>
                  </a:lnTo>
                  <a:lnTo>
                    <a:pt x="13976" y="5165"/>
                  </a:lnTo>
                  <a:lnTo>
                    <a:pt x="13976" y="5165"/>
                  </a:lnTo>
                  <a:lnTo>
                    <a:pt x="13341" y="5165"/>
                  </a:lnTo>
                  <a:lnTo>
                    <a:pt x="13341" y="5165"/>
                  </a:lnTo>
                  <a:lnTo>
                    <a:pt x="13341" y="5165"/>
                  </a:lnTo>
                  <a:lnTo>
                    <a:pt x="13341" y="5165"/>
                  </a:lnTo>
                  <a:lnTo>
                    <a:pt x="13341" y="5165"/>
                  </a:lnTo>
                  <a:lnTo>
                    <a:pt x="13341" y="5165"/>
                  </a:lnTo>
                  <a:lnTo>
                    <a:pt x="12706" y="5165"/>
                  </a:lnTo>
                  <a:lnTo>
                    <a:pt x="12706" y="5165"/>
                  </a:lnTo>
                  <a:lnTo>
                    <a:pt x="12706" y="5165"/>
                  </a:lnTo>
                  <a:lnTo>
                    <a:pt x="12706" y="5165"/>
                  </a:lnTo>
                  <a:lnTo>
                    <a:pt x="12706" y="5165"/>
                  </a:lnTo>
                  <a:lnTo>
                    <a:pt x="12706" y="5165"/>
                  </a:lnTo>
                  <a:lnTo>
                    <a:pt x="12706" y="5165"/>
                  </a:lnTo>
                  <a:lnTo>
                    <a:pt x="12071" y="5165"/>
                  </a:lnTo>
                  <a:lnTo>
                    <a:pt x="12071" y="5165"/>
                  </a:lnTo>
                  <a:lnTo>
                    <a:pt x="12071" y="5165"/>
                  </a:lnTo>
                  <a:lnTo>
                    <a:pt x="12071" y="5165"/>
                  </a:lnTo>
                  <a:lnTo>
                    <a:pt x="12071" y="5165"/>
                  </a:lnTo>
                  <a:lnTo>
                    <a:pt x="12071" y="5165"/>
                  </a:lnTo>
                  <a:lnTo>
                    <a:pt x="12071" y="5165"/>
                  </a:lnTo>
                  <a:lnTo>
                    <a:pt x="12071" y="5165"/>
                  </a:lnTo>
                  <a:lnTo>
                    <a:pt x="11435" y="5165"/>
                  </a:lnTo>
                  <a:lnTo>
                    <a:pt x="11435" y="5165"/>
                  </a:lnTo>
                  <a:lnTo>
                    <a:pt x="11435" y="5165"/>
                  </a:lnTo>
                  <a:lnTo>
                    <a:pt x="11435" y="5165"/>
                  </a:lnTo>
                  <a:lnTo>
                    <a:pt x="11435" y="5165"/>
                  </a:lnTo>
                  <a:lnTo>
                    <a:pt x="11435" y="5165"/>
                  </a:lnTo>
                  <a:lnTo>
                    <a:pt x="11435" y="4696"/>
                  </a:lnTo>
                  <a:lnTo>
                    <a:pt x="10800" y="4696"/>
                  </a:lnTo>
                  <a:lnTo>
                    <a:pt x="10800" y="4696"/>
                  </a:lnTo>
                  <a:lnTo>
                    <a:pt x="10800" y="4696"/>
                  </a:lnTo>
                  <a:lnTo>
                    <a:pt x="10800" y="4696"/>
                  </a:lnTo>
                  <a:lnTo>
                    <a:pt x="10800" y="4696"/>
                  </a:lnTo>
                  <a:lnTo>
                    <a:pt x="10800" y="4696"/>
                  </a:lnTo>
                  <a:lnTo>
                    <a:pt x="10800" y="4696"/>
                  </a:lnTo>
                  <a:lnTo>
                    <a:pt x="10800" y="4696"/>
                  </a:lnTo>
                  <a:lnTo>
                    <a:pt x="10165" y="4696"/>
                  </a:lnTo>
                  <a:lnTo>
                    <a:pt x="10165" y="4696"/>
                  </a:lnTo>
                  <a:lnTo>
                    <a:pt x="10165" y="4696"/>
                  </a:lnTo>
                  <a:lnTo>
                    <a:pt x="10165" y="4696"/>
                  </a:lnTo>
                  <a:lnTo>
                    <a:pt x="10165" y="4696"/>
                  </a:lnTo>
                  <a:lnTo>
                    <a:pt x="10165" y="4696"/>
                  </a:lnTo>
                  <a:lnTo>
                    <a:pt x="10165" y="4696"/>
                  </a:lnTo>
                  <a:lnTo>
                    <a:pt x="9529" y="4696"/>
                  </a:lnTo>
                  <a:lnTo>
                    <a:pt x="9529" y="4696"/>
                  </a:lnTo>
                  <a:lnTo>
                    <a:pt x="9529" y="4696"/>
                  </a:lnTo>
                  <a:lnTo>
                    <a:pt x="9529" y="4696"/>
                  </a:lnTo>
                  <a:lnTo>
                    <a:pt x="9529" y="4696"/>
                  </a:lnTo>
                  <a:lnTo>
                    <a:pt x="9529" y="4696"/>
                  </a:lnTo>
                  <a:lnTo>
                    <a:pt x="8894" y="4696"/>
                  </a:lnTo>
                  <a:lnTo>
                    <a:pt x="8894" y="4226"/>
                  </a:lnTo>
                  <a:lnTo>
                    <a:pt x="8894" y="4226"/>
                  </a:lnTo>
                  <a:lnTo>
                    <a:pt x="8894" y="4226"/>
                  </a:lnTo>
                  <a:lnTo>
                    <a:pt x="8894" y="4226"/>
                  </a:lnTo>
                  <a:lnTo>
                    <a:pt x="8894" y="4226"/>
                  </a:lnTo>
                  <a:lnTo>
                    <a:pt x="8894" y="4226"/>
                  </a:lnTo>
                  <a:lnTo>
                    <a:pt x="8894" y="4226"/>
                  </a:lnTo>
                  <a:lnTo>
                    <a:pt x="8259" y="4226"/>
                  </a:lnTo>
                  <a:lnTo>
                    <a:pt x="8259" y="4226"/>
                  </a:lnTo>
                  <a:lnTo>
                    <a:pt x="8259" y="4226"/>
                  </a:lnTo>
                  <a:lnTo>
                    <a:pt x="8259" y="4226"/>
                  </a:lnTo>
                  <a:lnTo>
                    <a:pt x="8259" y="4226"/>
                  </a:lnTo>
                  <a:lnTo>
                    <a:pt x="8259" y="4226"/>
                  </a:lnTo>
                  <a:lnTo>
                    <a:pt x="8259" y="4226"/>
                  </a:lnTo>
                  <a:lnTo>
                    <a:pt x="8259" y="4226"/>
                  </a:lnTo>
                  <a:lnTo>
                    <a:pt x="7624" y="4226"/>
                  </a:lnTo>
                  <a:lnTo>
                    <a:pt x="7624" y="4226"/>
                  </a:lnTo>
                  <a:lnTo>
                    <a:pt x="7624" y="4226"/>
                  </a:lnTo>
                  <a:lnTo>
                    <a:pt x="7624" y="4226"/>
                  </a:lnTo>
                  <a:lnTo>
                    <a:pt x="7624" y="3757"/>
                  </a:lnTo>
                  <a:lnTo>
                    <a:pt x="7624" y="3757"/>
                  </a:lnTo>
                  <a:lnTo>
                    <a:pt x="7624" y="3757"/>
                  </a:lnTo>
                  <a:lnTo>
                    <a:pt x="7624" y="3757"/>
                  </a:lnTo>
                  <a:lnTo>
                    <a:pt x="6988" y="3757"/>
                  </a:lnTo>
                  <a:lnTo>
                    <a:pt x="6988" y="3757"/>
                  </a:lnTo>
                  <a:lnTo>
                    <a:pt x="6988" y="3757"/>
                  </a:lnTo>
                  <a:lnTo>
                    <a:pt x="6988" y="3757"/>
                  </a:lnTo>
                  <a:lnTo>
                    <a:pt x="6988" y="3757"/>
                  </a:lnTo>
                  <a:lnTo>
                    <a:pt x="6988" y="3757"/>
                  </a:lnTo>
                  <a:lnTo>
                    <a:pt x="6988" y="3757"/>
                  </a:lnTo>
                  <a:lnTo>
                    <a:pt x="6988" y="3757"/>
                  </a:lnTo>
                  <a:lnTo>
                    <a:pt x="6353" y="3757"/>
                  </a:lnTo>
                  <a:lnTo>
                    <a:pt x="6353" y="3757"/>
                  </a:lnTo>
                  <a:lnTo>
                    <a:pt x="6353" y="3757"/>
                  </a:lnTo>
                  <a:lnTo>
                    <a:pt x="6353" y="3757"/>
                  </a:lnTo>
                  <a:lnTo>
                    <a:pt x="6353" y="3287"/>
                  </a:lnTo>
                  <a:lnTo>
                    <a:pt x="6353" y="3287"/>
                  </a:lnTo>
                  <a:lnTo>
                    <a:pt x="6353" y="3287"/>
                  </a:lnTo>
                  <a:lnTo>
                    <a:pt x="6353" y="3287"/>
                  </a:lnTo>
                  <a:lnTo>
                    <a:pt x="5718" y="3287"/>
                  </a:lnTo>
                  <a:lnTo>
                    <a:pt x="5718" y="3287"/>
                  </a:lnTo>
                  <a:lnTo>
                    <a:pt x="5718" y="3287"/>
                  </a:lnTo>
                  <a:lnTo>
                    <a:pt x="5718" y="3287"/>
                  </a:lnTo>
                  <a:lnTo>
                    <a:pt x="5718" y="3287"/>
                  </a:lnTo>
                  <a:lnTo>
                    <a:pt x="5718" y="3287"/>
                  </a:lnTo>
                  <a:lnTo>
                    <a:pt x="5718" y="3287"/>
                  </a:lnTo>
                  <a:lnTo>
                    <a:pt x="5082" y="3287"/>
                  </a:lnTo>
                  <a:lnTo>
                    <a:pt x="5082" y="3287"/>
                  </a:lnTo>
                  <a:lnTo>
                    <a:pt x="5082" y="3287"/>
                  </a:lnTo>
                  <a:lnTo>
                    <a:pt x="5082" y="2817"/>
                  </a:lnTo>
                  <a:lnTo>
                    <a:pt x="5082" y="2817"/>
                  </a:lnTo>
                  <a:lnTo>
                    <a:pt x="5082" y="2817"/>
                  </a:lnTo>
                  <a:lnTo>
                    <a:pt x="5082" y="2817"/>
                  </a:lnTo>
                  <a:lnTo>
                    <a:pt x="5082" y="2817"/>
                  </a:lnTo>
                  <a:lnTo>
                    <a:pt x="4447" y="2817"/>
                  </a:lnTo>
                  <a:lnTo>
                    <a:pt x="4447" y="2817"/>
                  </a:lnTo>
                  <a:lnTo>
                    <a:pt x="4447" y="2817"/>
                  </a:lnTo>
                  <a:lnTo>
                    <a:pt x="4447" y="2817"/>
                  </a:lnTo>
                  <a:lnTo>
                    <a:pt x="4447" y="2817"/>
                  </a:lnTo>
                  <a:lnTo>
                    <a:pt x="4447" y="2817"/>
                  </a:lnTo>
                  <a:lnTo>
                    <a:pt x="4447" y="2817"/>
                  </a:lnTo>
                  <a:lnTo>
                    <a:pt x="4447" y="2817"/>
                  </a:lnTo>
                  <a:lnTo>
                    <a:pt x="3812" y="2348"/>
                  </a:lnTo>
                  <a:lnTo>
                    <a:pt x="3812" y="2348"/>
                  </a:lnTo>
                  <a:lnTo>
                    <a:pt x="3812" y="2348"/>
                  </a:lnTo>
                  <a:lnTo>
                    <a:pt x="3812" y="2348"/>
                  </a:lnTo>
                  <a:lnTo>
                    <a:pt x="3812" y="2348"/>
                  </a:lnTo>
                  <a:lnTo>
                    <a:pt x="3812" y="2348"/>
                  </a:lnTo>
                  <a:lnTo>
                    <a:pt x="3812" y="2348"/>
                  </a:lnTo>
                  <a:lnTo>
                    <a:pt x="3812" y="2348"/>
                  </a:lnTo>
                  <a:lnTo>
                    <a:pt x="3812" y="2348"/>
                  </a:lnTo>
                  <a:lnTo>
                    <a:pt x="3176" y="2348"/>
                  </a:lnTo>
                  <a:lnTo>
                    <a:pt x="3176" y="1878"/>
                  </a:lnTo>
                  <a:lnTo>
                    <a:pt x="3176" y="1878"/>
                  </a:lnTo>
                  <a:lnTo>
                    <a:pt x="3176" y="1878"/>
                  </a:lnTo>
                  <a:lnTo>
                    <a:pt x="3176" y="1878"/>
                  </a:lnTo>
                  <a:lnTo>
                    <a:pt x="3176" y="1878"/>
                  </a:lnTo>
                  <a:lnTo>
                    <a:pt x="3176" y="1878"/>
                  </a:lnTo>
                  <a:lnTo>
                    <a:pt x="3176" y="1878"/>
                  </a:lnTo>
                  <a:lnTo>
                    <a:pt x="2541" y="1878"/>
                  </a:lnTo>
                  <a:lnTo>
                    <a:pt x="2541" y="1878"/>
                  </a:lnTo>
                  <a:lnTo>
                    <a:pt x="2541" y="1878"/>
                  </a:lnTo>
                  <a:lnTo>
                    <a:pt x="2541" y="1878"/>
                  </a:lnTo>
                  <a:lnTo>
                    <a:pt x="2541" y="1409"/>
                  </a:lnTo>
                  <a:lnTo>
                    <a:pt x="2541" y="1409"/>
                  </a:lnTo>
                  <a:lnTo>
                    <a:pt x="2541" y="1409"/>
                  </a:lnTo>
                  <a:lnTo>
                    <a:pt x="2541" y="1409"/>
                  </a:lnTo>
                  <a:lnTo>
                    <a:pt x="2541" y="1409"/>
                  </a:lnTo>
                  <a:lnTo>
                    <a:pt x="1906" y="1409"/>
                  </a:lnTo>
                  <a:lnTo>
                    <a:pt x="1906" y="1409"/>
                  </a:lnTo>
                  <a:lnTo>
                    <a:pt x="1906" y="1409"/>
                  </a:lnTo>
                  <a:lnTo>
                    <a:pt x="1906" y="1409"/>
                  </a:lnTo>
                  <a:lnTo>
                    <a:pt x="1906" y="1409"/>
                  </a:lnTo>
                  <a:lnTo>
                    <a:pt x="1906" y="1409"/>
                  </a:lnTo>
                  <a:lnTo>
                    <a:pt x="1906" y="939"/>
                  </a:lnTo>
                  <a:lnTo>
                    <a:pt x="1271" y="939"/>
                  </a:lnTo>
                  <a:lnTo>
                    <a:pt x="1271" y="939"/>
                  </a:lnTo>
                  <a:lnTo>
                    <a:pt x="1271" y="939"/>
                  </a:lnTo>
                  <a:lnTo>
                    <a:pt x="1271" y="939"/>
                  </a:lnTo>
                  <a:lnTo>
                    <a:pt x="1271" y="939"/>
                  </a:lnTo>
                  <a:lnTo>
                    <a:pt x="1271" y="939"/>
                  </a:lnTo>
                  <a:lnTo>
                    <a:pt x="1271" y="939"/>
                  </a:lnTo>
                  <a:lnTo>
                    <a:pt x="1271" y="939"/>
                  </a:lnTo>
                  <a:lnTo>
                    <a:pt x="1271" y="939"/>
                  </a:lnTo>
                  <a:lnTo>
                    <a:pt x="635" y="470"/>
                  </a:lnTo>
                  <a:lnTo>
                    <a:pt x="635" y="470"/>
                  </a:lnTo>
                  <a:lnTo>
                    <a:pt x="635" y="470"/>
                  </a:lnTo>
                  <a:lnTo>
                    <a:pt x="635" y="470"/>
                  </a:lnTo>
                  <a:lnTo>
                    <a:pt x="635" y="470"/>
                  </a:lnTo>
                  <a:lnTo>
                    <a:pt x="635" y="470"/>
                  </a:lnTo>
                  <a:lnTo>
                    <a:pt x="635" y="470"/>
                  </a:lnTo>
                  <a:lnTo>
                    <a:pt x="635" y="470"/>
                  </a:lnTo>
                  <a:lnTo>
                    <a:pt x="635" y="470"/>
                  </a:lnTo>
                  <a:lnTo>
                    <a:pt x="0" y="47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906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72" name="Shape 1572"/>
            <p:cNvSpPr/>
            <p:nvPr/>
          </p:nvSpPr>
          <p:spPr>
            <a:xfrm>
              <a:off x="1760537" y="1901825"/>
              <a:ext cx="30163" cy="269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9059"/>
                  </a:moveTo>
                  <a:lnTo>
                    <a:pt x="21600" y="19059"/>
                  </a:lnTo>
                  <a:lnTo>
                    <a:pt x="21600" y="19059"/>
                  </a:lnTo>
                  <a:lnTo>
                    <a:pt x="20463" y="17788"/>
                  </a:lnTo>
                  <a:lnTo>
                    <a:pt x="20463" y="17788"/>
                  </a:lnTo>
                  <a:lnTo>
                    <a:pt x="20463" y="16518"/>
                  </a:lnTo>
                  <a:lnTo>
                    <a:pt x="19326" y="16518"/>
                  </a:lnTo>
                  <a:lnTo>
                    <a:pt x="19326" y="15247"/>
                  </a:lnTo>
                  <a:lnTo>
                    <a:pt x="18189" y="15247"/>
                  </a:lnTo>
                  <a:lnTo>
                    <a:pt x="18189" y="13976"/>
                  </a:lnTo>
                  <a:lnTo>
                    <a:pt x="17053" y="13976"/>
                  </a:lnTo>
                  <a:lnTo>
                    <a:pt x="15916" y="13976"/>
                  </a:lnTo>
                  <a:lnTo>
                    <a:pt x="14779" y="12706"/>
                  </a:lnTo>
                  <a:lnTo>
                    <a:pt x="14779" y="12706"/>
                  </a:lnTo>
                  <a:lnTo>
                    <a:pt x="13642" y="11435"/>
                  </a:lnTo>
                  <a:lnTo>
                    <a:pt x="13642" y="11435"/>
                  </a:lnTo>
                  <a:lnTo>
                    <a:pt x="12505" y="11435"/>
                  </a:lnTo>
                  <a:lnTo>
                    <a:pt x="12505" y="11435"/>
                  </a:lnTo>
                  <a:lnTo>
                    <a:pt x="12505" y="10165"/>
                  </a:lnTo>
                  <a:lnTo>
                    <a:pt x="11368" y="10165"/>
                  </a:lnTo>
                  <a:lnTo>
                    <a:pt x="11368" y="8894"/>
                  </a:lnTo>
                  <a:lnTo>
                    <a:pt x="10232" y="8894"/>
                  </a:lnTo>
                  <a:lnTo>
                    <a:pt x="9095" y="7624"/>
                  </a:lnTo>
                  <a:lnTo>
                    <a:pt x="9095" y="7624"/>
                  </a:lnTo>
                  <a:lnTo>
                    <a:pt x="7958" y="6353"/>
                  </a:lnTo>
                  <a:lnTo>
                    <a:pt x="7958" y="5082"/>
                  </a:lnTo>
                  <a:lnTo>
                    <a:pt x="6821" y="3812"/>
                  </a:lnTo>
                  <a:lnTo>
                    <a:pt x="5684" y="2541"/>
                  </a:lnTo>
                  <a:lnTo>
                    <a:pt x="5684" y="1271"/>
                  </a:lnTo>
                  <a:lnTo>
                    <a:pt x="4547" y="0"/>
                  </a:lnTo>
                  <a:lnTo>
                    <a:pt x="0" y="3812"/>
                  </a:lnTo>
                  <a:lnTo>
                    <a:pt x="1137" y="5082"/>
                  </a:lnTo>
                  <a:lnTo>
                    <a:pt x="2274" y="6353"/>
                  </a:lnTo>
                  <a:lnTo>
                    <a:pt x="3411" y="7624"/>
                  </a:lnTo>
                  <a:lnTo>
                    <a:pt x="3411" y="8894"/>
                  </a:lnTo>
                  <a:lnTo>
                    <a:pt x="4547" y="10165"/>
                  </a:lnTo>
                  <a:lnTo>
                    <a:pt x="5684" y="11435"/>
                  </a:lnTo>
                  <a:lnTo>
                    <a:pt x="5684" y="11435"/>
                  </a:lnTo>
                  <a:lnTo>
                    <a:pt x="6821" y="12706"/>
                  </a:lnTo>
                  <a:lnTo>
                    <a:pt x="7958" y="12706"/>
                  </a:lnTo>
                  <a:lnTo>
                    <a:pt x="7958" y="13976"/>
                  </a:lnTo>
                  <a:lnTo>
                    <a:pt x="9095" y="13976"/>
                  </a:lnTo>
                  <a:lnTo>
                    <a:pt x="9095" y="15247"/>
                  </a:lnTo>
                  <a:lnTo>
                    <a:pt x="10232" y="15247"/>
                  </a:lnTo>
                  <a:lnTo>
                    <a:pt x="11368" y="16518"/>
                  </a:lnTo>
                  <a:lnTo>
                    <a:pt x="11368" y="16518"/>
                  </a:lnTo>
                  <a:lnTo>
                    <a:pt x="12505" y="16518"/>
                  </a:lnTo>
                  <a:lnTo>
                    <a:pt x="12505" y="17788"/>
                  </a:lnTo>
                  <a:lnTo>
                    <a:pt x="13642" y="17788"/>
                  </a:lnTo>
                  <a:lnTo>
                    <a:pt x="14779" y="19059"/>
                  </a:lnTo>
                  <a:lnTo>
                    <a:pt x="15916" y="19059"/>
                  </a:lnTo>
                  <a:lnTo>
                    <a:pt x="15916" y="19059"/>
                  </a:lnTo>
                  <a:lnTo>
                    <a:pt x="15916" y="19059"/>
                  </a:lnTo>
                  <a:lnTo>
                    <a:pt x="15916" y="20329"/>
                  </a:lnTo>
                  <a:lnTo>
                    <a:pt x="15916" y="20329"/>
                  </a:lnTo>
                  <a:lnTo>
                    <a:pt x="17053" y="20329"/>
                  </a:lnTo>
                  <a:lnTo>
                    <a:pt x="17053" y="20329"/>
                  </a:lnTo>
                  <a:lnTo>
                    <a:pt x="17053" y="21600"/>
                  </a:lnTo>
                  <a:lnTo>
                    <a:pt x="18189" y="21600"/>
                  </a:lnTo>
                  <a:lnTo>
                    <a:pt x="18189" y="21600"/>
                  </a:lnTo>
                  <a:lnTo>
                    <a:pt x="21600" y="1905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73" name="Shape 1573"/>
            <p:cNvSpPr/>
            <p:nvPr/>
          </p:nvSpPr>
          <p:spPr>
            <a:xfrm>
              <a:off x="1784350" y="1925637"/>
              <a:ext cx="11113" cy="301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343" y="21600"/>
                  </a:moveTo>
                  <a:lnTo>
                    <a:pt x="12343" y="21600"/>
                  </a:lnTo>
                  <a:lnTo>
                    <a:pt x="15429" y="20463"/>
                  </a:lnTo>
                  <a:lnTo>
                    <a:pt x="15429" y="19326"/>
                  </a:lnTo>
                  <a:lnTo>
                    <a:pt x="15429" y="18189"/>
                  </a:lnTo>
                  <a:lnTo>
                    <a:pt x="18514" y="15916"/>
                  </a:lnTo>
                  <a:lnTo>
                    <a:pt x="18514" y="14779"/>
                  </a:lnTo>
                  <a:lnTo>
                    <a:pt x="18514" y="13642"/>
                  </a:lnTo>
                  <a:lnTo>
                    <a:pt x="21600" y="12505"/>
                  </a:lnTo>
                  <a:lnTo>
                    <a:pt x="21600" y="12505"/>
                  </a:lnTo>
                  <a:lnTo>
                    <a:pt x="21600" y="11368"/>
                  </a:lnTo>
                  <a:lnTo>
                    <a:pt x="21600" y="10232"/>
                  </a:lnTo>
                  <a:lnTo>
                    <a:pt x="21600" y="10232"/>
                  </a:lnTo>
                  <a:lnTo>
                    <a:pt x="21600" y="9095"/>
                  </a:lnTo>
                  <a:lnTo>
                    <a:pt x="21600" y="9095"/>
                  </a:lnTo>
                  <a:lnTo>
                    <a:pt x="21600" y="7958"/>
                  </a:lnTo>
                  <a:lnTo>
                    <a:pt x="21600" y="7958"/>
                  </a:lnTo>
                  <a:lnTo>
                    <a:pt x="18514" y="6821"/>
                  </a:lnTo>
                  <a:lnTo>
                    <a:pt x="18514" y="5684"/>
                  </a:lnTo>
                  <a:lnTo>
                    <a:pt x="18514" y="5684"/>
                  </a:lnTo>
                  <a:lnTo>
                    <a:pt x="18514" y="4547"/>
                  </a:lnTo>
                  <a:lnTo>
                    <a:pt x="18514" y="4547"/>
                  </a:lnTo>
                  <a:lnTo>
                    <a:pt x="18514" y="3411"/>
                  </a:lnTo>
                  <a:lnTo>
                    <a:pt x="15429" y="2274"/>
                  </a:lnTo>
                  <a:lnTo>
                    <a:pt x="15429" y="2274"/>
                  </a:lnTo>
                  <a:lnTo>
                    <a:pt x="15429" y="1137"/>
                  </a:lnTo>
                  <a:lnTo>
                    <a:pt x="12343" y="1137"/>
                  </a:lnTo>
                  <a:lnTo>
                    <a:pt x="12343" y="0"/>
                  </a:lnTo>
                  <a:lnTo>
                    <a:pt x="3086" y="2274"/>
                  </a:lnTo>
                  <a:lnTo>
                    <a:pt x="3086" y="3411"/>
                  </a:lnTo>
                  <a:lnTo>
                    <a:pt x="3086" y="3411"/>
                  </a:lnTo>
                  <a:lnTo>
                    <a:pt x="3086" y="4547"/>
                  </a:lnTo>
                  <a:lnTo>
                    <a:pt x="3086" y="4547"/>
                  </a:lnTo>
                  <a:lnTo>
                    <a:pt x="6171" y="5684"/>
                  </a:lnTo>
                  <a:lnTo>
                    <a:pt x="6171" y="5684"/>
                  </a:lnTo>
                  <a:lnTo>
                    <a:pt x="6171" y="5684"/>
                  </a:lnTo>
                  <a:lnTo>
                    <a:pt x="6171" y="6821"/>
                  </a:lnTo>
                  <a:lnTo>
                    <a:pt x="6171" y="6821"/>
                  </a:lnTo>
                  <a:lnTo>
                    <a:pt x="6171" y="7958"/>
                  </a:lnTo>
                  <a:lnTo>
                    <a:pt x="6171" y="7958"/>
                  </a:lnTo>
                  <a:lnTo>
                    <a:pt x="6171" y="9095"/>
                  </a:lnTo>
                  <a:lnTo>
                    <a:pt x="6171" y="9095"/>
                  </a:lnTo>
                  <a:lnTo>
                    <a:pt x="6171" y="9095"/>
                  </a:lnTo>
                  <a:lnTo>
                    <a:pt x="6171" y="10232"/>
                  </a:lnTo>
                  <a:lnTo>
                    <a:pt x="6171" y="10232"/>
                  </a:lnTo>
                  <a:lnTo>
                    <a:pt x="6171" y="11368"/>
                  </a:lnTo>
                  <a:lnTo>
                    <a:pt x="6171" y="11368"/>
                  </a:lnTo>
                  <a:lnTo>
                    <a:pt x="6171" y="12505"/>
                  </a:lnTo>
                  <a:lnTo>
                    <a:pt x="6171" y="12505"/>
                  </a:lnTo>
                  <a:lnTo>
                    <a:pt x="6171" y="13642"/>
                  </a:lnTo>
                  <a:lnTo>
                    <a:pt x="6171" y="14779"/>
                  </a:lnTo>
                  <a:lnTo>
                    <a:pt x="3086" y="15916"/>
                  </a:lnTo>
                  <a:lnTo>
                    <a:pt x="3086" y="17053"/>
                  </a:lnTo>
                  <a:lnTo>
                    <a:pt x="3086" y="19326"/>
                  </a:lnTo>
                  <a:lnTo>
                    <a:pt x="0" y="20463"/>
                  </a:lnTo>
                  <a:lnTo>
                    <a:pt x="0" y="20463"/>
                  </a:lnTo>
                  <a:lnTo>
                    <a:pt x="12343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74" name="Shape 1574"/>
            <p:cNvSpPr/>
            <p:nvPr/>
          </p:nvSpPr>
          <p:spPr>
            <a:xfrm>
              <a:off x="1781175" y="1954212"/>
              <a:ext cx="11113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9722"/>
                  </a:moveTo>
                  <a:lnTo>
                    <a:pt x="21600" y="19722"/>
                  </a:lnTo>
                  <a:lnTo>
                    <a:pt x="21600" y="19722"/>
                  </a:lnTo>
                  <a:lnTo>
                    <a:pt x="18514" y="18783"/>
                  </a:lnTo>
                  <a:lnTo>
                    <a:pt x="18514" y="18783"/>
                  </a:lnTo>
                  <a:lnTo>
                    <a:pt x="18514" y="17843"/>
                  </a:lnTo>
                  <a:lnTo>
                    <a:pt x="18514" y="17843"/>
                  </a:lnTo>
                  <a:lnTo>
                    <a:pt x="18514" y="16904"/>
                  </a:lnTo>
                  <a:lnTo>
                    <a:pt x="18514" y="16904"/>
                  </a:lnTo>
                  <a:lnTo>
                    <a:pt x="15429" y="15965"/>
                  </a:lnTo>
                  <a:lnTo>
                    <a:pt x="15429" y="15026"/>
                  </a:lnTo>
                  <a:lnTo>
                    <a:pt x="15429" y="15026"/>
                  </a:lnTo>
                  <a:lnTo>
                    <a:pt x="15429" y="14087"/>
                  </a:lnTo>
                  <a:lnTo>
                    <a:pt x="15429" y="13148"/>
                  </a:lnTo>
                  <a:lnTo>
                    <a:pt x="15429" y="13148"/>
                  </a:lnTo>
                  <a:lnTo>
                    <a:pt x="15429" y="12209"/>
                  </a:lnTo>
                  <a:lnTo>
                    <a:pt x="15429" y="11270"/>
                  </a:lnTo>
                  <a:lnTo>
                    <a:pt x="15429" y="11270"/>
                  </a:lnTo>
                  <a:lnTo>
                    <a:pt x="15429" y="10330"/>
                  </a:lnTo>
                  <a:lnTo>
                    <a:pt x="15429" y="9391"/>
                  </a:lnTo>
                  <a:lnTo>
                    <a:pt x="15429" y="9391"/>
                  </a:lnTo>
                  <a:lnTo>
                    <a:pt x="15429" y="8452"/>
                  </a:lnTo>
                  <a:lnTo>
                    <a:pt x="15429" y="7513"/>
                  </a:lnTo>
                  <a:lnTo>
                    <a:pt x="15429" y="7513"/>
                  </a:lnTo>
                  <a:lnTo>
                    <a:pt x="15429" y="6574"/>
                  </a:lnTo>
                  <a:lnTo>
                    <a:pt x="15429" y="6574"/>
                  </a:lnTo>
                  <a:lnTo>
                    <a:pt x="15429" y="5635"/>
                  </a:lnTo>
                  <a:lnTo>
                    <a:pt x="15429" y="4696"/>
                  </a:lnTo>
                  <a:lnTo>
                    <a:pt x="15429" y="4696"/>
                  </a:lnTo>
                  <a:lnTo>
                    <a:pt x="15429" y="3757"/>
                  </a:lnTo>
                  <a:lnTo>
                    <a:pt x="18514" y="2817"/>
                  </a:lnTo>
                  <a:lnTo>
                    <a:pt x="18514" y="2817"/>
                  </a:lnTo>
                  <a:lnTo>
                    <a:pt x="18514" y="1878"/>
                  </a:lnTo>
                  <a:lnTo>
                    <a:pt x="18514" y="939"/>
                  </a:lnTo>
                  <a:lnTo>
                    <a:pt x="6171" y="0"/>
                  </a:lnTo>
                  <a:lnTo>
                    <a:pt x="6171" y="939"/>
                  </a:lnTo>
                  <a:lnTo>
                    <a:pt x="6171" y="939"/>
                  </a:lnTo>
                  <a:lnTo>
                    <a:pt x="3086" y="1878"/>
                  </a:lnTo>
                  <a:lnTo>
                    <a:pt x="3086" y="2817"/>
                  </a:lnTo>
                  <a:lnTo>
                    <a:pt x="3086" y="3757"/>
                  </a:lnTo>
                  <a:lnTo>
                    <a:pt x="3086" y="3757"/>
                  </a:lnTo>
                  <a:lnTo>
                    <a:pt x="3086" y="4696"/>
                  </a:lnTo>
                  <a:lnTo>
                    <a:pt x="3086" y="5635"/>
                  </a:lnTo>
                  <a:lnTo>
                    <a:pt x="3086" y="6574"/>
                  </a:lnTo>
                  <a:lnTo>
                    <a:pt x="0" y="6574"/>
                  </a:lnTo>
                  <a:lnTo>
                    <a:pt x="0" y="7513"/>
                  </a:lnTo>
                  <a:lnTo>
                    <a:pt x="0" y="8452"/>
                  </a:lnTo>
                  <a:lnTo>
                    <a:pt x="0" y="9391"/>
                  </a:lnTo>
                  <a:lnTo>
                    <a:pt x="0" y="9391"/>
                  </a:lnTo>
                  <a:lnTo>
                    <a:pt x="0" y="10330"/>
                  </a:lnTo>
                  <a:lnTo>
                    <a:pt x="0" y="11270"/>
                  </a:lnTo>
                  <a:lnTo>
                    <a:pt x="0" y="12209"/>
                  </a:lnTo>
                  <a:lnTo>
                    <a:pt x="0" y="12209"/>
                  </a:lnTo>
                  <a:lnTo>
                    <a:pt x="3086" y="13148"/>
                  </a:lnTo>
                  <a:lnTo>
                    <a:pt x="3086" y="14087"/>
                  </a:lnTo>
                  <a:lnTo>
                    <a:pt x="3086" y="15026"/>
                  </a:lnTo>
                  <a:lnTo>
                    <a:pt x="3086" y="15026"/>
                  </a:lnTo>
                  <a:lnTo>
                    <a:pt x="3086" y="15965"/>
                  </a:lnTo>
                  <a:lnTo>
                    <a:pt x="3086" y="16904"/>
                  </a:lnTo>
                  <a:lnTo>
                    <a:pt x="3086" y="17843"/>
                  </a:lnTo>
                  <a:lnTo>
                    <a:pt x="6171" y="17843"/>
                  </a:lnTo>
                  <a:lnTo>
                    <a:pt x="6171" y="18783"/>
                  </a:lnTo>
                  <a:lnTo>
                    <a:pt x="6171" y="19722"/>
                  </a:lnTo>
                  <a:lnTo>
                    <a:pt x="6171" y="19722"/>
                  </a:lnTo>
                  <a:lnTo>
                    <a:pt x="9257" y="20661"/>
                  </a:lnTo>
                  <a:lnTo>
                    <a:pt x="9257" y="21600"/>
                  </a:lnTo>
                  <a:lnTo>
                    <a:pt x="9257" y="21600"/>
                  </a:lnTo>
                  <a:lnTo>
                    <a:pt x="9257" y="21600"/>
                  </a:lnTo>
                  <a:lnTo>
                    <a:pt x="21600" y="1972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75" name="Shape 1575"/>
            <p:cNvSpPr/>
            <p:nvPr/>
          </p:nvSpPr>
          <p:spPr>
            <a:xfrm>
              <a:off x="1785937" y="1987550"/>
              <a:ext cx="28576" cy="269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6518"/>
                  </a:moveTo>
                  <a:lnTo>
                    <a:pt x="21600" y="16518"/>
                  </a:lnTo>
                  <a:lnTo>
                    <a:pt x="21600" y="16518"/>
                  </a:lnTo>
                  <a:lnTo>
                    <a:pt x="20400" y="15247"/>
                  </a:lnTo>
                  <a:lnTo>
                    <a:pt x="19200" y="15247"/>
                  </a:lnTo>
                  <a:lnTo>
                    <a:pt x="18000" y="15247"/>
                  </a:lnTo>
                  <a:lnTo>
                    <a:pt x="18000" y="13976"/>
                  </a:lnTo>
                  <a:lnTo>
                    <a:pt x="16800" y="13976"/>
                  </a:lnTo>
                  <a:lnTo>
                    <a:pt x="15600" y="13976"/>
                  </a:lnTo>
                  <a:lnTo>
                    <a:pt x="15600" y="13976"/>
                  </a:lnTo>
                  <a:lnTo>
                    <a:pt x="14400" y="12706"/>
                  </a:lnTo>
                  <a:lnTo>
                    <a:pt x="14400" y="12706"/>
                  </a:lnTo>
                  <a:lnTo>
                    <a:pt x="13200" y="12706"/>
                  </a:lnTo>
                  <a:lnTo>
                    <a:pt x="13200" y="11435"/>
                  </a:lnTo>
                  <a:lnTo>
                    <a:pt x="12000" y="11435"/>
                  </a:lnTo>
                  <a:lnTo>
                    <a:pt x="12000" y="11435"/>
                  </a:lnTo>
                  <a:lnTo>
                    <a:pt x="10800" y="10165"/>
                  </a:lnTo>
                  <a:lnTo>
                    <a:pt x="10800" y="10165"/>
                  </a:lnTo>
                  <a:lnTo>
                    <a:pt x="10800" y="10165"/>
                  </a:lnTo>
                  <a:lnTo>
                    <a:pt x="9600" y="8894"/>
                  </a:lnTo>
                  <a:lnTo>
                    <a:pt x="9600" y="8894"/>
                  </a:lnTo>
                  <a:lnTo>
                    <a:pt x="9600" y="7624"/>
                  </a:lnTo>
                  <a:lnTo>
                    <a:pt x="8400" y="7624"/>
                  </a:lnTo>
                  <a:lnTo>
                    <a:pt x="8400" y="7624"/>
                  </a:lnTo>
                  <a:lnTo>
                    <a:pt x="8400" y="6353"/>
                  </a:lnTo>
                  <a:lnTo>
                    <a:pt x="7200" y="6353"/>
                  </a:lnTo>
                  <a:lnTo>
                    <a:pt x="7200" y="5082"/>
                  </a:lnTo>
                  <a:lnTo>
                    <a:pt x="6000" y="3812"/>
                  </a:lnTo>
                  <a:lnTo>
                    <a:pt x="4800" y="2541"/>
                  </a:lnTo>
                  <a:lnTo>
                    <a:pt x="4800" y="0"/>
                  </a:lnTo>
                  <a:lnTo>
                    <a:pt x="0" y="2541"/>
                  </a:lnTo>
                  <a:lnTo>
                    <a:pt x="1200" y="5082"/>
                  </a:lnTo>
                  <a:lnTo>
                    <a:pt x="1200" y="6353"/>
                  </a:lnTo>
                  <a:lnTo>
                    <a:pt x="2400" y="7624"/>
                  </a:lnTo>
                  <a:lnTo>
                    <a:pt x="3600" y="8894"/>
                  </a:lnTo>
                  <a:lnTo>
                    <a:pt x="3600" y="10165"/>
                  </a:lnTo>
                  <a:lnTo>
                    <a:pt x="3600" y="10165"/>
                  </a:lnTo>
                  <a:lnTo>
                    <a:pt x="4800" y="11435"/>
                  </a:lnTo>
                  <a:lnTo>
                    <a:pt x="4800" y="11435"/>
                  </a:lnTo>
                  <a:lnTo>
                    <a:pt x="6000" y="12706"/>
                  </a:lnTo>
                  <a:lnTo>
                    <a:pt x="6000" y="12706"/>
                  </a:lnTo>
                  <a:lnTo>
                    <a:pt x="7200" y="13976"/>
                  </a:lnTo>
                  <a:lnTo>
                    <a:pt x="7200" y="13976"/>
                  </a:lnTo>
                  <a:lnTo>
                    <a:pt x="8400" y="13976"/>
                  </a:lnTo>
                  <a:lnTo>
                    <a:pt x="8400" y="15247"/>
                  </a:lnTo>
                  <a:lnTo>
                    <a:pt x="9600" y="15247"/>
                  </a:lnTo>
                  <a:lnTo>
                    <a:pt x="9600" y="16518"/>
                  </a:lnTo>
                  <a:lnTo>
                    <a:pt x="10800" y="16518"/>
                  </a:lnTo>
                  <a:lnTo>
                    <a:pt x="10800" y="17788"/>
                  </a:lnTo>
                  <a:lnTo>
                    <a:pt x="12000" y="17788"/>
                  </a:lnTo>
                  <a:lnTo>
                    <a:pt x="13200" y="17788"/>
                  </a:lnTo>
                  <a:lnTo>
                    <a:pt x="13200" y="19059"/>
                  </a:lnTo>
                  <a:lnTo>
                    <a:pt x="14400" y="19059"/>
                  </a:lnTo>
                  <a:lnTo>
                    <a:pt x="15600" y="19059"/>
                  </a:lnTo>
                  <a:lnTo>
                    <a:pt x="16800" y="20329"/>
                  </a:lnTo>
                  <a:lnTo>
                    <a:pt x="16800" y="20329"/>
                  </a:lnTo>
                  <a:lnTo>
                    <a:pt x="18000" y="20329"/>
                  </a:lnTo>
                  <a:lnTo>
                    <a:pt x="19200" y="21600"/>
                  </a:lnTo>
                  <a:lnTo>
                    <a:pt x="20400" y="21600"/>
                  </a:lnTo>
                  <a:lnTo>
                    <a:pt x="20400" y="21600"/>
                  </a:lnTo>
                  <a:lnTo>
                    <a:pt x="21600" y="1651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76" name="Shape 1576"/>
            <p:cNvSpPr/>
            <p:nvPr/>
          </p:nvSpPr>
          <p:spPr>
            <a:xfrm>
              <a:off x="1812925" y="2008187"/>
              <a:ext cx="47625" cy="190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000"/>
                  </a:moveTo>
                  <a:lnTo>
                    <a:pt x="21600" y="18000"/>
                  </a:lnTo>
                  <a:lnTo>
                    <a:pt x="21600" y="18000"/>
                  </a:lnTo>
                  <a:lnTo>
                    <a:pt x="20880" y="16200"/>
                  </a:lnTo>
                  <a:lnTo>
                    <a:pt x="20880" y="16200"/>
                  </a:lnTo>
                  <a:lnTo>
                    <a:pt x="20880" y="14400"/>
                  </a:lnTo>
                  <a:lnTo>
                    <a:pt x="20880" y="14400"/>
                  </a:lnTo>
                  <a:lnTo>
                    <a:pt x="20160" y="14400"/>
                  </a:lnTo>
                  <a:lnTo>
                    <a:pt x="20160" y="12600"/>
                  </a:lnTo>
                  <a:lnTo>
                    <a:pt x="20160" y="12600"/>
                  </a:lnTo>
                  <a:lnTo>
                    <a:pt x="19440" y="12600"/>
                  </a:lnTo>
                  <a:lnTo>
                    <a:pt x="19440" y="10800"/>
                  </a:lnTo>
                  <a:lnTo>
                    <a:pt x="19440" y="10800"/>
                  </a:lnTo>
                  <a:lnTo>
                    <a:pt x="18720" y="10800"/>
                  </a:lnTo>
                  <a:lnTo>
                    <a:pt x="18000" y="9000"/>
                  </a:lnTo>
                  <a:lnTo>
                    <a:pt x="17280" y="9000"/>
                  </a:lnTo>
                  <a:lnTo>
                    <a:pt x="17280" y="7200"/>
                  </a:lnTo>
                  <a:lnTo>
                    <a:pt x="16560" y="7200"/>
                  </a:lnTo>
                  <a:lnTo>
                    <a:pt x="15840" y="7200"/>
                  </a:lnTo>
                  <a:lnTo>
                    <a:pt x="15120" y="5400"/>
                  </a:lnTo>
                  <a:lnTo>
                    <a:pt x="14400" y="5400"/>
                  </a:lnTo>
                  <a:lnTo>
                    <a:pt x="13680" y="5400"/>
                  </a:lnTo>
                  <a:lnTo>
                    <a:pt x="12960" y="5400"/>
                  </a:lnTo>
                  <a:lnTo>
                    <a:pt x="12240" y="5400"/>
                  </a:lnTo>
                  <a:lnTo>
                    <a:pt x="10800" y="3600"/>
                  </a:lnTo>
                  <a:lnTo>
                    <a:pt x="9360" y="3600"/>
                  </a:lnTo>
                  <a:lnTo>
                    <a:pt x="7920" y="3600"/>
                  </a:lnTo>
                  <a:lnTo>
                    <a:pt x="6480" y="3600"/>
                  </a:lnTo>
                  <a:lnTo>
                    <a:pt x="5760" y="1800"/>
                  </a:lnTo>
                  <a:lnTo>
                    <a:pt x="5040" y="1800"/>
                  </a:lnTo>
                  <a:lnTo>
                    <a:pt x="4320" y="1800"/>
                  </a:lnTo>
                  <a:lnTo>
                    <a:pt x="3600" y="1800"/>
                  </a:lnTo>
                  <a:lnTo>
                    <a:pt x="2880" y="1800"/>
                  </a:lnTo>
                  <a:lnTo>
                    <a:pt x="2160" y="0"/>
                  </a:lnTo>
                  <a:lnTo>
                    <a:pt x="1440" y="0"/>
                  </a:lnTo>
                  <a:lnTo>
                    <a:pt x="720" y="0"/>
                  </a:lnTo>
                  <a:lnTo>
                    <a:pt x="0" y="7200"/>
                  </a:lnTo>
                  <a:lnTo>
                    <a:pt x="720" y="7200"/>
                  </a:lnTo>
                  <a:lnTo>
                    <a:pt x="1440" y="9000"/>
                  </a:lnTo>
                  <a:lnTo>
                    <a:pt x="2160" y="9000"/>
                  </a:lnTo>
                  <a:lnTo>
                    <a:pt x="2880" y="9000"/>
                  </a:lnTo>
                  <a:lnTo>
                    <a:pt x="3600" y="9000"/>
                  </a:lnTo>
                  <a:lnTo>
                    <a:pt x="4320" y="9000"/>
                  </a:lnTo>
                  <a:lnTo>
                    <a:pt x="5040" y="9000"/>
                  </a:lnTo>
                  <a:lnTo>
                    <a:pt x="5760" y="10800"/>
                  </a:lnTo>
                  <a:lnTo>
                    <a:pt x="7200" y="10800"/>
                  </a:lnTo>
                  <a:lnTo>
                    <a:pt x="8640" y="10800"/>
                  </a:lnTo>
                  <a:lnTo>
                    <a:pt x="10080" y="12600"/>
                  </a:lnTo>
                  <a:lnTo>
                    <a:pt x="11520" y="12600"/>
                  </a:lnTo>
                  <a:lnTo>
                    <a:pt x="12240" y="12600"/>
                  </a:lnTo>
                  <a:lnTo>
                    <a:pt x="12960" y="12600"/>
                  </a:lnTo>
                  <a:lnTo>
                    <a:pt x="13680" y="12600"/>
                  </a:lnTo>
                  <a:lnTo>
                    <a:pt x="14400" y="14400"/>
                  </a:lnTo>
                  <a:lnTo>
                    <a:pt x="15120" y="14400"/>
                  </a:lnTo>
                  <a:lnTo>
                    <a:pt x="15120" y="14400"/>
                  </a:lnTo>
                  <a:lnTo>
                    <a:pt x="15840" y="14400"/>
                  </a:lnTo>
                  <a:lnTo>
                    <a:pt x="16560" y="16200"/>
                  </a:lnTo>
                  <a:lnTo>
                    <a:pt x="16560" y="16200"/>
                  </a:lnTo>
                  <a:lnTo>
                    <a:pt x="17280" y="16200"/>
                  </a:lnTo>
                  <a:lnTo>
                    <a:pt x="17280" y="16200"/>
                  </a:lnTo>
                  <a:lnTo>
                    <a:pt x="17280" y="18000"/>
                  </a:lnTo>
                  <a:lnTo>
                    <a:pt x="17280" y="18000"/>
                  </a:lnTo>
                  <a:lnTo>
                    <a:pt x="18000" y="18000"/>
                  </a:lnTo>
                  <a:lnTo>
                    <a:pt x="18000" y="18000"/>
                  </a:lnTo>
                  <a:lnTo>
                    <a:pt x="18000" y="18000"/>
                  </a:lnTo>
                  <a:lnTo>
                    <a:pt x="18000" y="19800"/>
                  </a:lnTo>
                  <a:lnTo>
                    <a:pt x="18720" y="19800"/>
                  </a:lnTo>
                  <a:lnTo>
                    <a:pt x="18720" y="19800"/>
                  </a:lnTo>
                  <a:lnTo>
                    <a:pt x="18720" y="19800"/>
                  </a:lnTo>
                  <a:lnTo>
                    <a:pt x="18720" y="19800"/>
                  </a:lnTo>
                  <a:lnTo>
                    <a:pt x="18720" y="21600"/>
                  </a:lnTo>
                  <a:lnTo>
                    <a:pt x="18720" y="21600"/>
                  </a:lnTo>
                  <a:lnTo>
                    <a:pt x="21600" y="180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77" name="Shape 1577"/>
            <p:cNvSpPr/>
            <p:nvPr/>
          </p:nvSpPr>
          <p:spPr>
            <a:xfrm>
              <a:off x="1836737" y="2024062"/>
              <a:ext cx="25401" cy="460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400" y="21600"/>
                  </a:moveTo>
                  <a:lnTo>
                    <a:pt x="5400" y="21600"/>
                  </a:lnTo>
                  <a:lnTo>
                    <a:pt x="6750" y="20110"/>
                  </a:lnTo>
                  <a:lnTo>
                    <a:pt x="8100" y="18621"/>
                  </a:lnTo>
                  <a:lnTo>
                    <a:pt x="10800" y="17876"/>
                  </a:lnTo>
                  <a:lnTo>
                    <a:pt x="12150" y="16386"/>
                  </a:lnTo>
                  <a:lnTo>
                    <a:pt x="13500" y="14897"/>
                  </a:lnTo>
                  <a:lnTo>
                    <a:pt x="14850" y="13407"/>
                  </a:lnTo>
                  <a:lnTo>
                    <a:pt x="16200" y="13407"/>
                  </a:lnTo>
                  <a:lnTo>
                    <a:pt x="16200" y="12662"/>
                  </a:lnTo>
                  <a:lnTo>
                    <a:pt x="17550" y="11917"/>
                  </a:lnTo>
                  <a:lnTo>
                    <a:pt x="17550" y="11172"/>
                  </a:lnTo>
                  <a:lnTo>
                    <a:pt x="18900" y="10428"/>
                  </a:lnTo>
                  <a:lnTo>
                    <a:pt x="18900" y="9683"/>
                  </a:lnTo>
                  <a:lnTo>
                    <a:pt x="18900" y="8938"/>
                  </a:lnTo>
                  <a:lnTo>
                    <a:pt x="20250" y="8193"/>
                  </a:lnTo>
                  <a:lnTo>
                    <a:pt x="20250" y="7448"/>
                  </a:lnTo>
                  <a:lnTo>
                    <a:pt x="20250" y="6703"/>
                  </a:lnTo>
                  <a:lnTo>
                    <a:pt x="21600" y="5959"/>
                  </a:lnTo>
                  <a:lnTo>
                    <a:pt x="21600" y="5214"/>
                  </a:lnTo>
                  <a:lnTo>
                    <a:pt x="21600" y="4469"/>
                  </a:lnTo>
                  <a:lnTo>
                    <a:pt x="21600" y="4469"/>
                  </a:lnTo>
                  <a:lnTo>
                    <a:pt x="21600" y="3724"/>
                  </a:lnTo>
                  <a:lnTo>
                    <a:pt x="21600" y="3724"/>
                  </a:lnTo>
                  <a:lnTo>
                    <a:pt x="21600" y="2979"/>
                  </a:lnTo>
                  <a:lnTo>
                    <a:pt x="21600" y="2979"/>
                  </a:lnTo>
                  <a:lnTo>
                    <a:pt x="21600" y="2234"/>
                  </a:lnTo>
                  <a:lnTo>
                    <a:pt x="21600" y="2234"/>
                  </a:lnTo>
                  <a:lnTo>
                    <a:pt x="21600" y="1490"/>
                  </a:lnTo>
                  <a:lnTo>
                    <a:pt x="21600" y="1490"/>
                  </a:lnTo>
                  <a:lnTo>
                    <a:pt x="20250" y="745"/>
                  </a:lnTo>
                  <a:lnTo>
                    <a:pt x="20250" y="745"/>
                  </a:lnTo>
                  <a:lnTo>
                    <a:pt x="20250" y="0"/>
                  </a:lnTo>
                  <a:lnTo>
                    <a:pt x="20250" y="0"/>
                  </a:lnTo>
                  <a:lnTo>
                    <a:pt x="14850" y="1490"/>
                  </a:lnTo>
                  <a:lnTo>
                    <a:pt x="14850" y="1490"/>
                  </a:lnTo>
                  <a:lnTo>
                    <a:pt x="14850" y="1490"/>
                  </a:lnTo>
                  <a:lnTo>
                    <a:pt x="14850" y="2234"/>
                  </a:lnTo>
                  <a:lnTo>
                    <a:pt x="16200" y="2234"/>
                  </a:lnTo>
                  <a:lnTo>
                    <a:pt x="16200" y="2234"/>
                  </a:lnTo>
                  <a:lnTo>
                    <a:pt x="16200" y="2979"/>
                  </a:lnTo>
                  <a:lnTo>
                    <a:pt x="16200" y="2979"/>
                  </a:lnTo>
                  <a:lnTo>
                    <a:pt x="16200" y="2979"/>
                  </a:lnTo>
                  <a:lnTo>
                    <a:pt x="16200" y="2979"/>
                  </a:lnTo>
                  <a:lnTo>
                    <a:pt x="16200" y="3724"/>
                  </a:lnTo>
                  <a:lnTo>
                    <a:pt x="16200" y="3724"/>
                  </a:lnTo>
                  <a:lnTo>
                    <a:pt x="16200" y="3724"/>
                  </a:lnTo>
                  <a:lnTo>
                    <a:pt x="16200" y="4469"/>
                  </a:lnTo>
                  <a:lnTo>
                    <a:pt x="16200" y="5214"/>
                  </a:lnTo>
                  <a:lnTo>
                    <a:pt x="16200" y="5214"/>
                  </a:lnTo>
                  <a:lnTo>
                    <a:pt x="14850" y="5959"/>
                  </a:lnTo>
                  <a:lnTo>
                    <a:pt x="14850" y="6703"/>
                  </a:lnTo>
                  <a:lnTo>
                    <a:pt x="14850" y="7448"/>
                  </a:lnTo>
                  <a:lnTo>
                    <a:pt x="14850" y="7448"/>
                  </a:lnTo>
                  <a:lnTo>
                    <a:pt x="13500" y="8193"/>
                  </a:lnTo>
                  <a:lnTo>
                    <a:pt x="13500" y="8938"/>
                  </a:lnTo>
                  <a:lnTo>
                    <a:pt x="12150" y="9683"/>
                  </a:lnTo>
                  <a:lnTo>
                    <a:pt x="12150" y="10428"/>
                  </a:lnTo>
                  <a:lnTo>
                    <a:pt x="10800" y="11172"/>
                  </a:lnTo>
                  <a:lnTo>
                    <a:pt x="10800" y="11172"/>
                  </a:lnTo>
                  <a:lnTo>
                    <a:pt x="9450" y="11917"/>
                  </a:lnTo>
                  <a:lnTo>
                    <a:pt x="8100" y="13407"/>
                  </a:lnTo>
                  <a:lnTo>
                    <a:pt x="6750" y="14897"/>
                  </a:lnTo>
                  <a:lnTo>
                    <a:pt x="5400" y="15641"/>
                  </a:lnTo>
                  <a:lnTo>
                    <a:pt x="4050" y="17131"/>
                  </a:lnTo>
                  <a:lnTo>
                    <a:pt x="2700" y="18621"/>
                  </a:lnTo>
                  <a:lnTo>
                    <a:pt x="0" y="19366"/>
                  </a:lnTo>
                  <a:lnTo>
                    <a:pt x="0" y="19366"/>
                  </a:lnTo>
                  <a:lnTo>
                    <a:pt x="54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78" name="Shape 1578"/>
            <p:cNvSpPr/>
            <p:nvPr/>
          </p:nvSpPr>
          <p:spPr>
            <a:xfrm>
              <a:off x="1817687" y="2065337"/>
              <a:ext cx="25401" cy="460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750" y="20110"/>
                  </a:moveTo>
                  <a:lnTo>
                    <a:pt x="6750" y="20110"/>
                  </a:lnTo>
                  <a:lnTo>
                    <a:pt x="6750" y="20110"/>
                  </a:lnTo>
                  <a:lnTo>
                    <a:pt x="6750" y="20110"/>
                  </a:lnTo>
                  <a:lnTo>
                    <a:pt x="6750" y="19366"/>
                  </a:lnTo>
                  <a:lnTo>
                    <a:pt x="6750" y="19366"/>
                  </a:lnTo>
                  <a:lnTo>
                    <a:pt x="6750" y="19366"/>
                  </a:lnTo>
                  <a:lnTo>
                    <a:pt x="6750" y="18621"/>
                  </a:lnTo>
                  <a:lnTo>
                    <a:pt x="6750" y="18621"/>
                  </a:lnTo>
                  <a:lnTo>
                    <a:pt x="6750" y="18621"/>
                  </a:lnTo>
                  <a:lnTo>
                    <a:pt x="6750" y="18621"/>
                  </a:lnTo>
                  <a:lnTo>
                    <a:pt x="6750" y="17876"/>
                  </a:lnTo>
                  <a:lnTo>
                    <a:pt x="6750" y="17876"/>
                  </a:lnTo>
                  <a:lnTo>
                    <a:pt x="6750" y="17876"/>
                  </a:lnTo>
                  <a:lnTo>
                    <a:pt x="6750" y="17131"/>
                  </a:lnTo>
                  <a:lnTo>
                    <a:pt x="6750" y="16386"/>
                  </a:lnTo>
                  <a:lnTo>
                    <a:pt x="6750" y="16386"/>
                  </a:lnTo>
                  <a:lnTo>
                    <a:pt x="6750" y="15641"/>
                  </a:lnTo>
                  <a:lnTo>
                    <a:pt x="6750" y="14897"/>
                  </a:lnTo>
                  <a:lnTo>
                    <a:pt x="8100" y="14152"/>
                  </a:lnTo>
                  <a:lnTo>
                    <a:pt x="8100" y="14152"/>
                  </a:lnTo>
                  <a:lnTo>
                    <a:pt x="8100" y="13407"/>
                  </a:lnTo>
                  <a:lnTo>
                    <a:pt x="9450" y="12662"/>
                  </a:lnTo>
                  <a:lnTo>
                    <a:pt x="9450" y="11917"/>
                  </a:lnTo>
                  <a:lnTo>
                    <a:pt x="9450" y="11172"/>
                  </a:lnTo>
                  <a:lnTo>
                    <a:pt x="10800" y="11172"/>
                  </a:lnTo>
                  <a:lnTo>
                    <a:pt x="10800" y="10428"/>
                  </a:lnTo>
                  <a:lnTo>
                    <a:pt x="12150" y="9683"/>
                  </a:lnTo>
                  <a:lnTo>
                    <a:pt x="13500" y="8193"/>
                  </a:lnTo>
                  <a:lnTo>
                    <a:pt x="14850" y="7448"/>
                  </a:lnTo>
                  <a:lnTo>
                    <a:pt x="16200" y="5959"/>
                  </a:lnTo>
                  <a:lnTo>
                    <a:pt x="18900" y="4469"/>
                  </a:lnTo>
                  <a:lnTo>
                    <a:pt x="20250" y="2979"/>
                  </a:lnTo>
                  <a:lnTo>
                    <a:pt x="21600" y="2234"/>
                  </a:lnTo>
                  <a:lnTo>
                    <a:pt x="16200" y="0"/>
                  </a:lnTo>
                  <a:lnTo>
                    <a:pt x="14850" y="1490"/>
                  </a:lnTo>
                  <a:lnTo>
                    <a:pt x="13500" y="2979"/>
                  </a:lnTo>
                  <a:lnTo>
                    <a:pt x="12150" y="3724"/>
                  </a:lnTo>
                  <a:lnTo>
                    <a:pt x="10800" y="5214"/>
                  </a:lnTo>
                  <a:lnTo>
                    <a:pt x="8100" y="6703"/>
                  </a:lnTo>
                  <a:lnTo>
                    <a:pt x="6750" y="8193"/>
                  </a:lnTo>
                  <a:lnTo>
                    <a:pt x="6750" y="8193"/>
                  </a:lnTo>
                  <a:lnTo>
                    <a:pt x="5400" y="8938"/>
                  </a:lnTo>
                  <a:lnTo>
                    <a:pt x="5400" y="9683"/>
                  </a:lnTo>
                  <a:lnTo>
                    <a:pt x="4050" y="10428"/>
                  </a:lnTo>
                  <a:lnTo>
                    <a:pt x="4050" y="11172"/>
                  </a:lnTo>
                  <a:lnTo>
                    <a:pt x="2700" y="11917"/>
                  </a:lnTo>
                  <a:lnTo>
                    <a:pt x="2700" y="12662"/>
                  </a:lnTo>
                  <a:lnTo>
                    <a:pt x="2700" y="13407"/>
                  </a:lnTo>
                  <a:lnTo>
                    <a:pt x="1350" y="14152"/>
                  </a:lnTo>
                  <a:lnTo>
                    <a:pt x="1350" y="14897"/>
                  </a:lnTo>
                  <a:lnTo>
                    <a:pt x="1350" y="15641"/>
                  </a:lnTo>
                  <a:lnTo>
                    <a:pt x="0" y="15641"/>
                  </a:lnTo>
                  <a:lnTo>
                    <a:pt x="0" y="16386"/>
                  </a:lnTo>
                  <a:lnTo>
                    <a:pt x="0" y="17131"/>
                  </a:lnTo>
                  <a:lnTo>
                    <a:pt x="0" y="17876"/>
                  </a:lnTo>
                  <a:lnTo>
                    <a:pt x="0" y="17876"/>
                  </a:lnTo>
                  <a:lnTo>
                    <a:pt x="0" y="18621"/>
                  </a:lnTo>
                  <a:lnTo>
                    <a:pt x="0" y="18621"/>
                  </a:lnTo>
                  <a:lnTo>
                    <a:pt x="0" y="19366"/>
                  </a:lnTo>
                  <a:lnTo>
                    <a:pt x="0" y="19366"/>
                  </a:lnTo>
                  <a:lnTo>
                    <a:pt x="1350" y="20110"/>
                  </a:lnTo>
                  <a:lnTo>
                    <a:pt x="1350" y="20110"/>
                  </a:lnTo>
                  <a:lnTo>
                    <a:pt x="1350" y="20855"/>
                  </a:lnTo>
                  <a:lnTo>
                    <a:pt x="1350" y="20855"/>
                  </a:lnTo>
                  <a:lnTo>
                    <a:pt x="1350" y="20855"/>
                  </a:lnTo>
                  <a:lnTo>
                    <a:pt x="1350" y="21600"/>
                  </a:lnTo>
                  <a:lnTo>
                    <a:pt x="1350" y="21600"/>
                  </a:lnTo>
                  <a:lnTo>
                    <a:pt x="6750" y="201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79" name="Shape 1579"/>
            <p:cNvSpPr/>
            <p:nvPr/>
          </p:nvSpPr>
          <p:spPr>
            <a:xfrm>
              <a:off x="1819275" y="2108200"/>
              <a:ext cx="47625" cy="190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4400"/>
                  </a:moveTo>
                  <a:lnTo>
                    <a:pt x="21600" y="14400"/>
                  </a:lnTo>
                  <a:lnTo>
                    <a:pt x="20160" y="12600"/>
                  </a:lnTo>
                  <a:lnTo>
                    <a:pt x="18720" y="12600"/>
                  </a:lnTo>
                  <a:lnTo>
                    <a:pt x="17280" y="12600"/>
                  </a:lnTo>
                  <a:lnTo>
                    <a:pt x="15840" y="12600"/>
                  </a:lnTo>
                  <a:lnTo>
                    <a:pt x="14400" y="12600"/>
                  </a:lnTo>
                  <a:lnTo>
                    <a:pt x="12960" y="10800"/>
                  </a:lnTo>
                  <a:lnTo>
                    <a:pt x="12240" y="10800"/>
                  </a:lnTo>
                  <a:lnTo>
                    <a:pt x="11520" y="10800"/>
                  </a:lnTo>
                  <a:lnTo>
                    <a:pt x="10800" y="10800"/>
                  </a:lnTo>
                  <a:lnTo>
                    <a:pt x="10080" y="10800"/>
                  </a:lnTo>
                  <a:lnTo>
                    <a:pt x="9360" y="10800"/>
                  </a:lnTo>
                  <a:lnTo>
                    <a:pt x="8640" y="9000"/>
                  </a:lnTo>
                  <a:lnTo>
                    <a:pt x="7920" y="9000"/>
                  </a:lnTo>
                  <a:lnTo>
                    <a:pt x="7920" y="9000"/>
                  </a:lnTo>
                  <a:lnTo>
                    <a:pt x="7200" y="9000"/>
                  </a:lnTo>
                  <a:lnTo>
                    <a:pt x="6480" y="7200"/>
                  </a:lnTo>
                  <a:lnTo>
                    <a:pt x="5760" y="7200"/>
                  </a:lnTo>
                  <a:lnTo>
                    <a:pt x="5760" y="7200"/>
                  </a:lnTo>
                  <a:lnTo>
                    <a:pt x="5040" y="5400"/>
                  </a:lnTo>
                  <a:lnTo>
                    <a:pt x="4320" y="5400"/>
                  </a:lnTo>
                  <a:lnTo>
                    <a:pt x="4320" y="5400"/>
                  </a:lnTo>
                  <a:lnTo>
                    <a:pt x="4320" y="3600"/>
                  </a:lnTo>
                  <a:lnTo>
                    <a:pt x="4320" y="3600"/>
                  </a:lnTo>
                  <a:lnTo>
                    <a:pt x="4320" y="3600"/>
                  </a:lnTo>
                  <a:lnTo>
                    <a:pt x="3600" y="3600"/>
                  </a:lnTo>
                  <a:lnTo>
                    <a:pt x="3600" y="1800"/>
                  </a:lnTo>
                  <a:lnTo>
                    <a:pt x="3600" y="1800"/>
                  </a:lnTo>
                  <a:lnTo>
                    <a:pt x="3600" y="1800"/>
                  </a:lnTo>
                  <a:lnTo>
                    <a:pt x="3600" y="1800"/>
                  </a:lnTo>
                  <a:lnTo>
                    <a:pt x="2880" y="180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0" y="3600"/>
                  </a:lnTo>
                  <a:lnTo>
                    <a:pt x="0" y="3600"/>
                  </a:lnTo>
                  <a:lnTo>
                    <a:pt x="720" y="5400"/>
                  </a:lnTo>
                  <a:lnTo>
                    <a:pt x="720" y="5400"/>
                  </a:lnTo>
                  <a:lnTo>
                    <a:pt x="720" y="7200"/>
                  </a:lnTo>
                  <a:lnTo>
                    <a:pt x="720" y="7200"/>
                  </a:lnTo>
                  <a:lnTo>
                    <a:pt x="1440" y="7200"/>
                  </a:lnTo>
                  <a:lnTo>
                    <a:pt x="1440" y="9000"/>
                  </a:lnTo>
                  <a:lnTo>
                    <a:pt x="2160" y="9000"/>
                  </a:lnTo>
                  <a:lnTo>
                    <a:pt x="2160" y="9000"/>
                  </a:lnTo>
                  <a:lnTo>
                    <a:pt x="2160" y="10800"/>
                  </a:lnTo>
                  <a:lnTo>
                    <a:pt x="2880" y="10800"/>
                  </a:lnTo>
                  <a:lnTo>
                    <a:pt x="2880" y="10800"/>
                  </a:lnTo>
                  <a:lnTo>
                    <a:pt x="3600" y="12600"/>
                  </a:lnTo>
                  <a:lnTo>
                    <a:pt x="3600" y="12600"/>
                  </a:lnTo>
                  <a:lnTo>
                    <a:pt x="4320" y="14400"/>
                  </a:lnTo>
                  <a:lnTo>
                    <a:pt x="5040" y="14400"/>
                  </a:lnTo>
                  <a:lnTo>
                    <a:pt x="5760" y="14400"/>
                  </a:lnTo>
                  <a:lnTo>
                    <a:pt x="6480" y="16200"/>
                  </a:lnTo>
                  <a:lnTo>
                    <a:pt x="7200" y="16200"/>
                  </a:lnTo>
                  <a:lnTo>
                    <a:pt x="7920" y="18000"/>
                  </a:lnTo>
                  <a:lnTo>
                    <a:pt x="8640" y="18000"/>
                  </a:lnTo>
                  <a:lnTo>
                    <a:pt x="9360" y="18000"/>
                  </a:lnTo>
                  <a:lnTo>
                    <a:pt x="10080" y="18000"/>
                  </a:lnTo>
                  <a:lnTo>
                    <a:pt x="10800" y="18000"/>
                  </a:lnTo>
                  <a:lnTo>
                    <a:pt x="11520" y="19800"/>
                  </a:lnTo>
                  <a:lnTo>
                    <a:pt x="12240" y="19800"/>
                  </a:lnTo>
                  <a:lnTo>
                    <a:pt x="13680" y="19800"/>
                  </a:lnTo>
                  <a:lnTo>
                    <a:pt x="15120" y="19800"/>
                  </a:lnTo>
                  <a:lnTo>
                    <a:pt x="16560" y="19800"/>
                  </a:lnTo>
                  <a:lnTo>
                    <a:pt x="18000" y="21600"/>
                  </a:lnTo>
                  <a:lnTo>
                    <a:pt x="20160" y="21600"/>
                  </a:lnTo>
                  <a:lnTo>
                    <a:pt x="20880" y="21600"/>
                  </a:lnTo>
                  <a:lnTo>
                    <a:pt x="20880" y="21600"/>
                  </a:lnTo>
                  <a:lnTo>
                    <a:pt x="21600" y="144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80" name="Shape 1580"/>
            <p:cNvSpPr/>
            <p:nvPr/>
          </p:nvSpPr>
          <p:spPr>
            <a:xfrm>
              <a:off x="1865312" y="2120900"/>
              <a:ext cx="47626" cy="190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000"/>
                  </a:moveTo>
                  <a:lnTo>
                    <a:pt x="21600" y="18000"/>
                  </a:lnTo>
                  <a:lnTo>
                    <a:pt x="21600" y="16200"/>
                  </a:lnTo>
                  <a:lnTo>
                    <a:pt x="21600" y="16200"/>
                  </a:lnTo>
                  <a:lnTo>
                    <a:pt x="20880" y="16200"/>
                  </a:lnTo>
                  <a:lnTo>
                    <a:pt x="20880" y="14400"/>
                  </a:lnTo>
                  <a:lnTo>
                    <a:pt x="20880" y="14400"/>
                  </a:lnTo>
                  <a:lnTo>
                    <a:pt x="20880" y="12600"/>
                  </a:lnTo>
                  <a:lnTo>
                    <a:pt x="20160" y="12600"/>
                  </a:lnTo>
                  <a:lnTo>
                    <a:pt x="20160" y="12600"/>
                  </a:lnTo>
                  <a:lnTo>
                    <a:pt x="19440" y="10800"/>
                  </a:lnTo>
                  <a:lnTo>
                    <a:pt x="19440" y="10800"/>
                  </a:lnTo>
                  <a:lnTo>
                    <a:pt x="19440" y="10800"/>
                  </a:lnTo>
                  <a:lnTo>
                    <a:pt x="18720" y="9000"/>
                  </a:lnTo>
                  <a:lnTo>
                    <a:pt x="18720" y="9000"/>
                  </a:lnTo>
                  <a:lnTo>
                    <a:pt x="18000" y="7200"/>
                  </a:lnTo>
                  <a:lnTo>
                    <a:pt x="17280" y="7200"/>
                  </a:lnTo>
                  <a:lnTo>
                    <a:pt x="16560" y="7200"/>
                  </a:lnTo>
                  <a:lnTo>
                    <a:pt x="15840" y="5400"/>
                  </a:lnTo>
                  <a:lnTo>
                    <a:pt x="15120" y="5400"/>
                  </a:lnTo>
                  <a:lnTo>
                    <a:pt x="14400" y="5400"/>
                  </a:lnTo>
                  <a:lnTo>
                    <a:pt x="13680" y="3600"/>
                  </a:lnTo>
                  <a:lnTo>
                    <a:pt x="12960" y="3600"/>
                  </a:lnTo>
                  <a:lnTo>
                    <a:pt x="12240" y="3600"/>
                  </a:lnTo>
                  <a:lnTo>
                    <a:pt x="11520" y="3600"/>
                  </a:lnTo>
                  <a:lnTo>
                    <a:pt x="10800" y="1800"/>
                  </a:lnTo>
                  <a:lnTo>
                    <a:pt x="10080" y="1800"/>
                  </a:lnTo>
                  <a:lnTo>
                    <a:pt x="9360" y="1800"/>
                  </a:lnTo>
                  <a:lnTo>
                    <a:pt x="7920" y="1800"/>
                  </a:lnTo>
                  <a:lnTo>
                    <a:pt x="6480" y="0"/>
                  </a:lnTo>
                  <a:lnTo>
                    <a:pt x="5040" y="0"/>
                  </a:lnTo>
                  <a:lnTo>
                    <a:pt x="3600" y="0"/>
                  </a:lnTo>
                  <a:lnTo>
                    <a:pt x="2160" y="0"/>
                  </a:lnTo>
                  <a:lnTo>
                    <a:pt x="720" y="0"/>
                  </a:lnTo>
                  <a:lnTo>
                    <a:pt x="0" y="7200"/>
                  </a:lnTo>
                  <a:lnTo>
                    <a:pt x="1440" y="7200"/>
                  </a:lnTo>
                  <a:lnTo>
                    <a:pt x="2880" y="7200"/>
                  </a:lnTo>
                  <a:lnTo>
                    <a:pt x="4320" y="9000"/>
                  </a:lnTo>
                  <a:lnTo>
                    <a:pt x="5760" y="9000"/>
                  </a:lnTo>
                  <a:lnTo>
                    <a:pt x="7920" y="9000"/>
                  </a:lnTo>
                  <a:lnTo>
                    <a:pt x="9360" y="9000"/>
                  </a:lnTo>
                  <a:lnTo>
                    <a:pt x="10080" y="9000"/>
                  </a:lnTo>
                  <a:lnTo>
                    <a:pt x="10080" y="9000"/>
                  </a:lnTo>
                  <a:lnTo>
                    <a:pt x="10800" y="10800"/>
                  </a:lnTo>
                  <a:lnTo>
                    <a:pt x="11520" y="10800"/>
                  </a:lnTo>
                  <a:lnTo>
                    <a:pt x="12240" y="10800"/>
                  </a:lnTo>
                  <a:lnTo>
                    <a:pt x="12960" y="10800"/>
                  </a:lnTo>
                  <a:lnTo>
                    <a:pt x="13680" y="12600"/>
                  </a:lnTo>
                  <a:lnTo>
                    <a:pt x="14400" y="12600"/>
                  </a:lnTo>
                  <a:lnTo>
                    <a:pt x="15120" y="12600"/>
                  </a:lnTo>
                  <a:lnTo>
                    <a:pt x="15120" y="14400"/>
                  </a:lnTo>
                  <a:lnTo>
                    <a:pt x="15840" y="14400"/>
                  </a:lnTo>
                  <a:lnTo>
                    <a:pt x="16560" y="14400"/>
                  </a:lnTo>
                  <a:lnTo>
                    <a:pt x="16560" y="16200"/>
                  </a:lnTo>
                  <a:lnTo>
                    <a:pt x="17280" y="16200"/>
                  </a:lnTo>
                  <a:lnTo>
                    <a:pt x="17280" y="16200"/>
                  </a:lnTo>
                  <a:lnTo>
                    <a:pt x="17280" y="16200"/>
                  </a:lnTo>
                  <a:lnTo>
                    <a:pt x="18000" y="18000"/>
                  </a:lnTo>
                  <a:lnTo>
                    <a:pt x="18000" y="18000"/>
                  </a:lnTo>
                  <a:lnTo>
                    <a:pt x="18000" y="18000"/>
                  </a:lnTo>
                  <a:lnTo>
                    <a:pt x="18000" y="18000"/>
                  </a:lnTo>
                  <a:lnTo>
                    <a:pt x="18000" y="18000"/>
                  </a:lnTo>
                  <a:lnTo>
                    <a:pt x="18720" y="19800"/>
                  </a:lnTo>
                  <a:lnTo>
                    <a:pt x="18720" y="19800"/>
                  </a:lnTo>
                  <a:lnTo>
                    <a:pt x="18720" y="19800"/>
                  </a:lnTo>
                  <a:lnTo>
                    <a:pt x="18720" y="19800"/>
                  </a:lnTo>
                  <a:lnTo>
                    <a:pt x="18720" y="21600"/>
                  </a:lnTo>
                  <a:lnTo>
                    <a:pt x="18720" y="21600"/>
                  </a:lnTo>
                  <a:lnTo>
                    <a:pt x="21600" y="180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81" name="Shape 1581"/>
            <p:cNvSpPr/>
            <p:nvPr/>
          </p:nvSpPr>
          <p:spPr>
            <a:xfrm>
              <a:off x="1890712" y="2136775"/>
              <a:ext cx="23813" cy="460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320" y="21600"/>
                  </a:moveTo>
                  <a:lnTo>
                    <a:pt x="4320" y="21600"/>
                  </a:lnTo>
                  <a:lnTo>
                    <a:pt x="5760" y="20855"/>
                  </a:lnTo>
                  <a:lnTo>
                    <a:pt x="7200" y="19366"/>
                  </a:lnTo>
                  <a:lnTo>
                    <a:pt x="10080" y="17876"/>
                  </a:lnTo>
                  <a:lnTo>
                    <a:pt x="11520" y="17131"/>
                  </a:lnTo>
                  <a:lnTo>
                    <a:pt x="12960" y="15641"/>
                  </a:lnTo>
                  <a:lnTo>
                    <a:pt x="14400" y="14152"/>
                  </a:lnTo>
                  <a:lnTo>
                    <a:pt x="15840" y="13407"/>
                  </a:lnTo>
                  <a:lnTo>
                    <a:pt x="15840" y="12662"/>
                  </a:lnTo>
                  <a:lnTo>
                    <a:pt x="17280" y="11917"/>
                  </a:lnTo>
                  <a:lnTo>
                    <a:pt x="17280" y="11172"/>
                  </a:lnTo>
                  <a:lnTo>
                    <a:pt x="18720" y="10428"/>
                  </a:lnTo>
                  <a:lnTo>
                    <a:pt x="18720" y="9683"/>
                  </a:lnTo>
                  <a:lnTo>
                    <a:pt x="20160" y="8938"/>
                  </a:lnTo>
                  <a:lnTo>
                    <a:pt x="20160" y="8193"/>
                  </a:lnTo>
                  <a:lnTo>
                    <a:pt x="20160" y="7448"/>
                  </a:lnTo>
                  <a:lnTo>
                    <a:pt x="20160" y="6703"/>
                  </a:lnTo>
                  <a:lnTo>
                    <a:pt x="21600" y="5959"/>
                  </a:lnTo>
                  <a:lnTo>
                    <a:pt x="21600" y="5214"/>
                  </a:lnTo>
                  <a:lnTo>
                    <a:pt x="21600" y="4469"/>
                  </a:lnTo>
                  <a:lnTo>
                    <a:pt x="21600" y="4469"/>
                  </a:lnTo>
                  <a:lnTo>
                    <a:pt x="21600" y="3724"/>
                  </a:lnTo>
                  <a:lnTo>
                    <a:pt x="21600" y="3724"/>
                  </a:lnTo>
                  <a:lnTo>
                    <a:pt x="21600" y="2979"/>
                  </a:lnTo>
                  <a:lnTo>
                    <a:pt x="21600" y="2979"/>
                  </a:lnTo>
                  <a:lnTo>
                    <a:pt x="21600" y="2234"/>
                  </a:lnTo>
                  <a:lnTo>
                    <a:pt x="21600" y="2234"/>
                  </a:lnTo>
                  <a:lnTo>
                    <a:pt x="21600" y="1490"/>
                  </a:lnTo>
                  <a:lnTo>
                    <a:pt x="21600" y="1490"/>
                  </a:lnTo>
                  <a:lnTo>
                    <a:pt x="21600" y="745"/>
                  </a:lnTo>
                  <a:lnTo>
                    <a:pt x="20160" y="745"/>
                  </a:lnTo>
                  <a:lnTo>
                    <a:pt x="20160" y="0"/>
                  </a:lnTo>
                  <a:lnTo>
                    <a:pt x="20160" y="0"/>
                  </a:lnTo>
                  <a:lnTo>
                    <a:pt x="14400" y="1490"/>
                  </a:lnTo>
                  <a:lnTo>
                    <a:pt x="14400" y="1490"/>
                  </a:lnTo>
                  <a:lnTo>
                    <a:pt x="14400" y="1490"/>
                  </a:lnTo>
                  <a:lnTo>
                    <a:pt x="14400" y="1490"/>
                  </a:lnTo>
                  <a:lnTo>
                    <a:pt x="15840" y="2234"/>
                  </a:lnTo>
                  <a:lnTo>
                    <a:pt x="15840" y="2234"/>
                  </a:lnTo>
                  <a:lnTo>
                    <a:pt x="15840" y="2234"/>
                  </a:lnTo>
                  <a:lnTo>
                    <a:pt x="15840" y="2979"/>
                  </a:lnTo>
                  <a:lnTo>
                    <a:pt x="15840" y="2979"/>
                  </a:lnTo>
                  <a:lnTo>
                    <a:pt x="15840" y="2979"/>
                  </a:lnTo>
                  <a:lnTo>
                    <a:pt x="15840" y="3724"/>
                  </a:lnTo>
                  <a:lnTo>
                    <a:pt x="15840" y="3724"/>
                  </a:lnTo>
                  <a:lnTo>
                    <a:pt x="15840" y="3724"/>
                  </a:lnTo>
                  <a:lnTo>
                    <a:pt x="15840" y="4469"/>
                  </a:lnTo>
                  <a:lnTo>
                    <a:pt x="15840" y="5214"/>
                  </a:lnTo>
                  <a:lnTo>
                    <a:pt x="14400" y="5214"/>
                  </a:lnTo>
                  <a:lnTo>
                    <a:pt x="14400" y="5959"/>
                  </a:lnTo>
                  <a:lnTo>
                    <a:pt x="14400" y="6703"/>
                  </a:lnTo>
                  <a:lnTo>
                    <a:pt x="14400" y="7448"/>
                  </a:lnTo>
                  <a:lnTo>
                    <a:pt x="12960" y="8193"/>
                  </a:lnTo>
                  <a:lnTo>
                    <a:pt x="12960" y="8938"/>
                  </a:lnTo>
                  <a:lnTo>
                    <a:pt x="12960" y="8938"/>
                  </a:lnTo>
                  <a:lnTo>
                    <a:pt x="11520" y="9683"/>
                  </a:lnTo>
                  <a:lnTo>
                    <a:pt x="11520" y="10428"/>
                  </a:lnTo>
                  <a:lnTo>
                    <a:pt x="10080" y="11172"/>
                  </a:lnTo>
                  <a:lnTo>
                    <a:pt x="10080" y="11917"/>
                  </a:lnTo>
                  <a:lnTo>
                    <a:pt x="10080" y="12662"/>
                  </a:lnTo>
                  <a:lnTo>
                    <a:pt x="7200" y="13407"/>
                  </a:lnTo>
                  <a:lnTo>
                    <a:pt x="5760" y="14897"/>
                  </a:lnTo>
                  <a:lnTo>
                    <a:pt x="4320" y="16386"/>
                  </a:lnTo>
                  <a:lnTo>
                    <a:pt x="2880" y="17876"/>
                  </a:lnTo>
                  <a:lnTo>
                    <a:pt x="1440" y="18621"/>
                  </a:lnTo>
                  <a:lnTo>
                    <a:pt x="0" y="20110"/>
                  </a:lnTo>
                  <a:lnTo>
                    <a:pt x="0" y="20110"/>
                  </a:lnTo>
                  <a:lnTo>
                    <a:pt x="432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82" name="Shape 1582"/>
            <p:cNvSpPr/>
            <p:nvPr/>
          </p:nvSpPr>
          <p:spPr>
            <a:xfrm>
              <a:off x="1870075" y="2179637"/>
              <a:ext cx="25400" cy="444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750" y="20057"/>
                  </a:moveTo>
                  <a:lnTo>
                    <a:pt x="6750" y="20057"/>
                  </a:lnTo>
                  <a:lnTo>
                    <a:pt x="6750" y="20057"/>
                  </a:lnTo>
                  <a:lnTo>
                    <a:pt x="6750" y="19286"/>
                  </a:lnTo>
                  <a:lnTo>
                    <a:pt x="6750" y="19286"/>
                  </a:lnTo>
                  <a:lnTo>
                    <a:pt x="6750" y="19286"/>
                  </a:lnTo>
                  <a:lnTo>
                    <a:pt x="6750" y="18514"/>
                  </a:lnTo>
                  <a:lnTo>
                    <a:pt x="6750" y="18514"/>
                  </a:lnTo>
                  <a:lnTo>
                    <a:pt x="6750" y="18514"/>
                  </a:lnTo>
                  <a:lnTo>
                    <a:pt x="6750" y="18514"/>
                  </a:lnTo>
                  <a:lnTo>
                    <a:pt x="6750" y="17743"/>
                  </a:lnTo>
                  <a:lnTo>
                    <a:pt x="6750" y="17743"/>
                  </a:lnTo>
                  <a:lnTo>
                    <a:pt x="6750" y="17743"/>
                  </a:lnTo>
                  <a:lnTo>
                    <a:pt x="6750" y="16971"/>
                  </a:lnTo>
                  <a:lnTo>
                    <a:pt x="6750" y="16971"/>
                  </a:lnTo>
                  <a:lnTo>
                    <a:pt x="6750" y="16200"/>
                  </a:lnTo>
                  <a:lnTo>
                    <a:pt x="6750" y="15429"/>
                  </a:lnTo>
                  <a:lnTo>
                    <a:pt x="6750" y="15429"/>
                  </a:lnTo>
                  <a:lnTo>
                    <a:pt x="6750" y="14657"/>
                  </a:lnTo>
                  <a:lnTo>
                    <a:pt x="8100" y="13886"/>
                  </a:lnTo>
                  <a:lnTo>
                    <a:pt x="8100" y="13114"/>
                  </a:lnTo>
                  <a:lnTo>
                    <a:pt x="8100" y="13114"/>
                  </a:lnTo>
                  <a:lnTo>
                    <a:pt x="9450" y="12343"/>
                  </a:lnTo>
                  <a:lnTo>
                    <a:pt x="9450" y="11571"/>
                  </a:lnTo>
                  <a:lnTo>
                    <a:pt x="10800" y="10800"/>
                  </a:lnTo>
                  <a:lnTo>
                    <a:pt x="10800" y="10029"/>
                  </a:lnTo>
                  <a:lnTo>
                    <a:pt x="12150" y="9257"/>
                  </a:lnTo>
                  <a:lnTo>
                    <a:pt x="12150" y="9257"/>
                  </a:lnTo>
                  <a:lnTo>
                    <a:pt x="13500" y="7714"/>
                  </a:lnTo>
                  <a:lnTo>
                    <a:pt x="14850" y="6171"/>
                  </a:lnTo>
                  <a:lnTo>
                    <a:pt x="17550" y="5400"/>
                  </a:lnTo>
                  <a:lnTo>
                    <a:pt x="18900" y="3857"/>
                  </a:lnTo>
                  <a:lnTo>
                    <a:pt x="20250" y="3086"/>
                  </a:lnTo>
                  <a:lnTo>
                    <a:pt x="21600" y="1543"/>
                  </a:lnTo>
                  <a:lnTo>
                    <a:pt x="17550" y="0"/>
                  </a:lnTo>
                  <a:lnTo>
                    <a:pt x="16200" y="771"/>
                  </a:lnTo>
                  <a:lnTo>
                    <a:pt x="13500" y="2314"/>
                  </a:lnTo>
                  <a:lnTo>
                    <a:pt x="12150" y="3086"/>
                  </a:lnTo>
                  <a:lnTo>
                    <a:pt x="10800" y="4629"/>
                  </a:lnTo>
                  <a:lnTo>
                    <a:pt x="9450" y="6171"/>
                  </a:lnTo>
                  <a:lnTo>
                    <a:pt x="8100" y="6943"/>
                  </a:lnTo>
                  <a:lnTo>
                    <a:pt x="6750" y="7714"/>
                  </a:lnTo>
                  <a:lnTo>
                    <a:pt x="6750" y="8486"/>
                  </a:lnTo>
                  <a:lnTo>
                    <a:pt x="5400" y="9257"/>
                  </a:lnTo>
                  <a:lnTo>
                    <a:pt x="5400" y="10029"/>
                  </a:lnTo>
                  <a:lnTo>
                    <a:pt x="4050" y="10800"/>
                  </a:lnTo>
                  <a:lnTo>
                    <a:pt x="4050" y="11571"/>
                  </a:lnTo>
                  <a:lnTo>
                    <a:pt x="2700" y="12343"/>
                  </a:lnTo>
                  <a:lnTo>
                    <a:pt x="2700" y="13114"/>
                  </a:lnTo>
                  <a:lnTo>
                    <a:pt x="1350" y="13114"/>
                  </a:lnTo>
                  <a:lnTo>
                    <a:pt x="1350" y="13886"/>
                  </a:lnTo>
                  <a:lnTo>
                    <a:pt x="1350" y="14657"/>
                  </a:lnTo>
                  <a:lnTo>
                    <a:pt x="1350" y="15429"/>
                  </a:lnTo>
                  <a:lnTo>
                    <a:pt x="0" y="16200"/>
                  </a:lnTo>
                  <a:lnTo>
                    <a:pt x="0" y="16971"/>
                  </a:lnTo>
                  <a:lnTo>
                    <a:pt x="0" y="17743"/>
                  </a:lnTo>
                  <a:lnTo>
                    <a:pt x="0" y="17743"/>
                  </a:lnTo>
                  <a:lnTo>
                    <a:pt x="0" y="18514"/>
                  </a:lnTo>
                  <a:lnTo>
                    <a:pt x="0" y="18514"/>
                  </a:lnTo>
                  <a:lnTo>
                    <a:pt x="0" y="18514"/>
                  </a:lnTo>
                  <a:lnTo>
                    <a:pt x="0" y="19286"/>
                  </a:lnTo>
                  <a:lnTo>
                    <a:pt x="0" y="19286"/>
                  </a:lnTo>
                  <a:lnTo>
                    <a:pt x="1350" y="20057"/>
                  </a:lnTo>
                  <a:lnTo>
                    <a:pt x="1350" y="20057"/>
                  </a:lnTo>
                  <a:lnTo>
                    <a:pt x="1350" y="20829"/>
                  </a:lnTo>
                  <a:lnTo>
                    <a:pt x="1350" y="20829"/>
                  </a:lnTo>
                  <a:lnTo>
                    <a:pt x="1350" y="21600"/>
                  </a:lnTo>
                  <a:lnTo>
                    <a:pt x="1350" y="21600"/>
                  </a:lnTo>
                  <a:lnTo>
                    <a:pt x="6750" y="2005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83" name="Shape 1583"/>
            <p:cNvSpPr/>
            <p:nvPr/>
          </p:nvSpPr>
          <p:spPr>
            <a:xfrm>
              <a:off x="1871662" y="2220912"/>
              <a:ext cx="47626" cy="190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4400"/>
                  </a:moveTo>
                  <a:lnTo>
                    <a:pt x="21600" y="14400"/>
                  </a:lnTo>
                  <a:lnTo>
                    <a:pt x="20160" y="14400"/>
                  </a:lnTo>
                  <a:lnTo>
                    <a:pt x="18720" y="14400"/>
                  </a:lnTo>
                  <a:lnTo>
                    <a:pt x="18000" y="14400"/>
                  </a:lnTo>
                  <a:lnTo>
                    <a:pt x="17280" y="14400"/>
                  </a:lnTo>
                  <a:lnTo>
                    <a:pt x="16560" y="12600"/>
                  </a:lnTo>
                  <a:lnTo>
                    <a:pt x="15840" y="12600"/>
                  </a:lnTo>
                  <a:lnTo>
                    <a:pt x="15120" y="12600"/>
                  </a:lnTo>
                  <a:lnTo>
                    <a:pt x="14400" y="12600"/>
                  </a:lnTo>
                  <a:lnTo>
                    <a:pt x="13680" y="12600"/>
                  </a:lnTo>
                  <a:lnTo>
                    <a:pt x="12960" y="12600"/>
                  </a:lnTo>
                  <a:lnTo>
                    <a:pt x="12240" y="12600"/>
                  </a:lnTo>
                  <a:lnTo>
                    <a:pt x="11520" y="12600"/>
                  </a:lnTo>
                  <a:lnTo>
                    <a:pt x="10800" y="10800"/>
                  </a:lnTo>
                  <a:lnTo>
                    <a:pt x="10080" y="10800"/>
                  </a:lnTo>
                  <a:lnTo>
                    <a:pt x="9360" y="10800"/>
                  </a:lnTo>
                  <a:lnTo>
                    <a:pt x="8640" y="10800"/>
                  </a:lnTo>
                  <a:lnTo>
                    <a:pt x="7920" y="9000"/>
                  </a:lnTo>
                  <a:lnTo>
                    <a:pt x="7920" y="9000"/>
                  </a:lnTo>
                  <a:lnTo>
                    <a:pt x="7200" y="9000"/>
                  </a:lnTo>
                  <a:lnTo>
                    <a:pt x="6480" y="7200"/>
                  </a:lnTo>
                  <a:lnTo>
                    <a:pt x="5760" y="7200"/>
                  </a:lnTo>
                  <a:lnTo>
                    <a:pt x="5760" y="7200"/>
                  </a:lnTo>
                  <a:lnTo>
                    <a:pt x="5040" y="5400"/>
                  </a:lnTo>
                  <a:lnTo>
                    <a:pt x="5040" y="5400"/>
                  </a:lnTo>
                  <a:lnTo>
                    <a:pt x="4320" y="3600"/>
                  </a:lnTo>
                  <a:lnTo>
                    <a:pt x="3600" y="3600"/>
                  </a:lnTo>
                  <a:lnTo>
                    <a:pt x="3600" y="3600"/>
                  </a:lnTo>
                  <a:lnTo>
                    <a:pt x="3600" y="1800"/>
                  </a:lnTo>
                  <a:lnTo>
                    <a:pt x="3600" y="1800"/>
                  </a:lnTo>
                  <a:lnTo>
                    <a:pt x="3600" y="1800"/>
                  </a:lnTo>
                  <a:lnTo>
                    <a:pt x="3600" y="180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0" y="3600"/>
                  </a:lnTo>
                  <a:lnTo>
                    <a:pt x="720" y="3600"/>
                  </a:lnTo>
                  <a:lnTo>
                    <a:pt x="720" y="5400"/>
                  </a:lnTo>
                  <a:lnTo>
                    <a:pt x="720" y="5400"/>
                  </a:lnTo>
                  <a:lnTo>
                    <a:pt x="720" y="5400"/>
                  </a:lnTo>
                  <a:lnTo>
                    <a:pt x="1440" y="7200"/>
                  </a:lnTo>
                  <a:lnTo>
                    <a:pt x="1440" y="7200"/>
                  </a:lnTo>
                  <a:lnTo>
                    <a:pt x="1440" y="7200"/>
                  </a:lnTo>
                  <a:lnTo>
                    <a:pt x="2160" y="9000"/>
                  </a:lnTo>
                  <a:lnTo>
                    <a:pt x="2160" y="10800"/>
                  </a:lnTo>
                  <a:lnTo>
                    <a:pt x="2880" y="10800"/>
                  </a:lnTo>
                  <a:lnTo>
                    <a:pt x="3600" y="12600"/>
                  </a:lnTo>
                  <a:lnTo>
                    <a:pt x="3600" y="12600"/>
                  </a:lnTo>
                  <a:lnTo>
                    <a:pt x="4320" y="14400"/>
                  </a:lnTo>
                  <a:lnTo>
                    <a:pt x="5040" y="14400"/>
                  </a:lnTo>
                  <a:lnTo>
                    <a:pt x="5760" y="16200"/>
                  </a:lnTo>
                  <a:lnTo>
                    <a:pt x="6480" y="16200"/>
                  </a:lnTo>
                  <a:lnTo>
                    <a:pt x="7200" y="16200"/>
                  </a:lnTo>
                  <a:lnTo>
                    <a:pt x="7920" y="18000"/>
                  </a:lnTo>
                  <a:lnTo>
                    <a:pt x="8640" y="18000"/>
                  </a:lnTo>
                  <a:lnTo>
                    <a:pt x="9360" y="18000"/>
                  </a:lnTo>
                  <a:lnTo>
                    <a:pt x="10080" y="18000"/>
                  </a:lnTo>
                  <a:lnTo>
                    <a:pt x="10800" y="19800"/>
                  </a:lnTo>
                  <a:lnTo>
                    <a:pt x="11520" y="19800"/>
                  </a:lnTo>
                  <a:lnTo>
                    <a:pt x="12240" y="19800"/>
                  </a:lnTo>
                  <a:lnTo>
                    <a:pt x="12960" y="19800"/>
                  </a:lnTo>
                  <a:lnTo>
                    <a:pt x="13680" y="19800"/>
                  </a:lnTo>
                  <a:lnTo>
                    <a:pt x="14400" y="21600"/>
                  </a:lnTo>
                  <a:lnTo>
                    <a:pt x="15120" y="21600"/>
                  </a:lnTo>
                  <a:lnTo>
                    <a:pt x="15840" y="21600"/>
                  </a:lnTo>
                  <a:lnTo>
                    <a:pt x="17280" y="21600"/>
                  </a:lnTo>
                  <a:lnTo>
                    <a:pt x="18000" y="21600"/>
                  </a:lnTo>
                  <a:lnTo>
                    <a:pt x="18720" y="21600"/>
                  </a:lnTo>
                  <a:lnTo>
                    <a:pt x="20160" y="21600"/>
                  </a:lnTo>
                  <a:lnTo>
                    <a:pt x="21600" y="21600"/>
                  </a:lnTo>
                  <a:lnTo>
                    <a:pt x="21600" y="21600"/>
                  </a:lnTo>
                  <a:lnTo>
                    <a:pt x="21600" y="144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84" name="Shape 1584"/>
            <p:cNvSpPr/>
            <p:nvPr/>
          </p:nvSpPr>
          <p:spPr>
            <a:xfrm>
              <a:off x="1919287" y="2232025"/>
              <a:ext cx="44451" cy="142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9200"/>
                  </a:moveTo>
                  <a:lnTo>
                    <a:pt x="21600" y="19200"/>
                  </a:lnTo>
                  <a:lnTo>
                    <a:pt x="20829" y="16800"/>
                  </a:lnTo>
                  <a:lnTo>
                    <a:pt x="20829" y="16800"/>
                  </a:lnTo>
                  <a:lnTo>
                    <a:pt x="20829" y="16800"/>
                  </a:lnTo>
                  <a:lnTo>
                    <a:pt x="20829" y="14400"/>
                  </a:lnTo>
                  <a:lnTo>
                    <a:pt x="20829" y="14400"/>
                  </a:lnTo>
                  <a:lnTo>
                    <a:pt x="20057" y="12000"/>
                  </a:lnTo>
                  <a:lnTo>
                    <a:pt x="20057" y="12000"/>
                  </a:lnTo>
                  <a:lnTo>
                    <a:pt x="20057" y="12000"/>
                  </a:lnTo>
                  <a:lnTo>
                    <a:pt x="19286" y="12000"/>
                  </a:lnTo>
                  <a:lnTo>
                    <a:pt x="19286" y="9600"/>
                  </a:lnTo>
                  <a:lnTo>
                    <a:pt x="19286" y="9600"/>
                  </a:lnTo>
                  <a:lnTo>
                    <a:pt x="18514" y="9600"/>
                  </a:lnTo>
                  <a:lnTo>
                    <a:pt x="17743" y="7200"/>
                  </a:lnTo>
                  <a:lnTo>
                    <a:pt x="17743" y="7200"/>
                  </a:lnTo>
                  <a:lnTo>
                    <a:pt x="16971" y="4800"/>
                  </a:lnTo>
                  <a:lnTo>
                    <a:pt x="16200" y="4800"/>
                  </a:lnTo>
                  <a:lnTo>
                    <a:pt x="15429" y="4800"/>
                  </a:lnTo>
                  <a:lnTo>
                    <a:pt x="14657" y="2400"/>
                  </a:lnTo>
                  <a:lnTo>
                    <a:pt x="13886" y="2400"/>
                  </a:lnTo>
                  <a:lnTo>
                    <a:pt x="13114" y="2400"/>
                  </a:lnTo>
                  <a:lnTo>
                    <a:pt x="12343" y="2400"/>
                  </a:lnTo>
                  <a:lnTo>
                    <a:pt x="12343" y="2400"/>
                  </a:lnTo>
                  <a:lnTo>
                    <a:pt x="11571" y="2400"/>
                  </a:lnTo>
                  <a:lnTo>
                    <a:pt x="10800" y="2400"/>
                  </a:lnTo>
                  <a:lnTo>
                    <a:pt x="10029" y="0"/>
                  </a:lnTo>
                  <a:lnTo>
                    <a:pt x="9257" y="0"/>
                  </a:lnTo>
                  <a:lnTo>
                    <a:pt x="7714" y="0"/>
                  </a:lnTo>
                  <a:lnTo>
                    <a:pt x="6171" y="0"/>
                  </a:lnTo>
                  <a:lnTo>
                    <a:pt x="3857" y="0"/>
                  </a:lnTo>
                  <a:lnTo>
                    <a:pt x="3086" y="0"/>
                  </a:lnTo>
                  <a:lnTo>
                    <a:pt x="1543" y="2400"/>
                  </a:lnTo>
                  <a:lnTo>
                    <a:pt x="0" y="2400"/>
                  </a:lnTo>
                  <a:lnTo>
                    <a:pt x="0" y="12000"/>
                  </a:lnTo>
                  <a:lnTo>
                    <a:pt x="1543" y="12000"/>
                  </a:lnTo>
                  <a:lnTo>
                    <a:pt x="3086" y="12000"/>
                  </a:lnTo>
                  <a:lnTo>
                    <a:pt x="4629" y="12000"/>
                  </a:lnTo>
                  <a:lnTo>
                    <a:pt x="6171" y="12000"/>
                  </a:lnTo>
                  <a:lnTo>
                    <a:pt x="7714" y="12000"/>
                  </a:lnTo>
                  <a:lnTo>
                    <a:pt x="8486" y="12000"/>
                  </a:lnTo>
                  <a:lnTo>
                    <a:pt x="9257" y="12000"/>
                  </a:lnTo>
                  <a:lnTo>
                    <a:pt x="10029" y="12000"/>
                  </a:lnTo>
                  <a:lnTo>
                    <a:pt x="10800" y="12000"/>
                  </a:lnTo>
                  <a:lnTo>
                    <a:pt x="11571" y="12000"/>
                  </a:lnTo>
                  <a:lnTo>
                    <a:pt x="12343" y="12000"/>
                  </a:lnTo>
                  <a:lnTo>
                    <a:pt x="13114" y="12000"/>
                  </a:lnTo>
                  <a:lnTo>
                    <a:pt x="13114" y="12000"/>
                  </a:lnTo>
                  <a:lnTo>
                    <a:pt x="13886" y="14400"/>
                  </a:lnTo>
                  <a:lnTo>
                    <a:pt x="14657" y="14400"/>
                  </a:lnTo>
                  <a:lnTo>
                    <a:pt x="15429" y="14400"/>
                  </a:lnTo>
                  <a:lnTo>
                    <a:pt x="15429" y="14400"/>
                  </a:lnTo>
                  <a:lnTo>
                    <a:pt x="16200" y="16800"/>
                  </a:lnTo>
                  <a:lnTo>
                    <a:pt x="16200" y="16800"/>
                  </a:lnTo>
                  <a:lnTo>
                    <a:pt x="16971" y="16800"/>
                  </a:lnTo>
                  <a:lnTo>
                    <a:pt x="16971" y="16800"/>
                  </a:lnTo>
                  <a:lnTo>
                    <a:pt x="16971" y="16800"/>
                  </a:lnTo>
                  <a:lnTo>
                    <a:pt x="16971" y="19200"/>
                  </a:lnTo>
                  <a:lnTo>
                    <a:pt x="17743" y="19200"/>
                  </a:lnTo>
                  <a:lnTo>
                    <a:pt x="17743" y="19200"/>
                  </a:lnTo>
                  <a:lnTo>
                    <a:pt x="17743" y="19200"/>
                  </a:lnTo>
                  <a:lnTo>
                    <a:pt x="17743" y="19200"/>
                  </a:lnTo>
                  <a:lnTo>
                    <a:pt x="17743" y="21600"/>
                  </a:lnTo>
                  <a:lnTo>
                    <a:pt x="17743" y="21600"/>
                  </a:lnTo>
                  <a:lnTo>
                    <a:pt x="17743" y="21600"/>
                  </a:lnTo>
                  <a:lnTo>
                    <a:pt x="18514" y="21600"/>
                  </a:lnTo>
                  <a:lnTo>
                    <a:pt x="18514" y="21600"/>
                  </a:lnTo>
                  <a:lnTo>
                    <a:pt x="18514" y="21600"/>
                  </a:lnTo>
                  <a:lnTo>
                    <a:pt x="21600" y="192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85" name="Shape 1585"/>
            <p:cNvSpPr/>
            <p:nvPr/>
          </p:nvSpPr>
          <p:spPr>
            <a:xfrm>
              <a:off x="1939925" y="2244725"/>
              <a:ext cx="25400" cy="444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050" y="21600"/>
                  </a:moveTo>
                  <a:lnTo>
                    <a:pt x="4050" y="21600"/>
                  </a:lnTo>
                  <a:lnTo>
                    <a:pt x="6750" y="20829"/>
                  </a:lnTo>
                  <a:lnTo>
                    <a:pt x="8100" y="19286"/>
                  </a:lnTo>
                  <a:lnTo>
                    <a:pt x="9450" y="17743"/>
                  </a:lnTo>
                  <a:lnTo>
                    <a:pt x="10800" y="16200"/>
                  </a:lnTo>
                  <a:lnTo>
                    <a:pt x="12150" y="15429"/>
                  </a:lnTo>
                  <a:lnTo>
                    <a:pt x="14850" y="13886"/>
                  </a:lnTo>
                  <a:lnTo>
                    <a:pt x="14850" y="13114"/>
                  </a:lnTo>
                  <a:lnTo>
                    <a:pt x="16200" y="12343"/>
                  </a:lnTo>
                  <a:lnTo>
                    <a:pt x="16200" y="11571"/>
                  </a:lnTo>
                  <a:lnTo>
                    <a:pt x="17550" y="10800"/>
                  </a:lnTo>
                  <a:lnTo>
                    <a:pt x="17550" y="10029"/>
                  </a:lnTo>
                  <a:lnTo>
                    <a:pt x="18900" y="9257"/>
                  </a:lnTo>
                  <a:lnTo>
                    <a:pt x="18900" y="8486"/>
                  </a:lnTo>
                  <a:lnTo>
                    <a:pt x="18900" y="8486"/>
                  </a:lnTo>
                  <a:lnTo>
                    <a:pt x="20250" y="7714"/>
                  </a:lnTo>
                  <a:lnTo>
                    <a:pt x="20250" y="6943"/>
                  </a:lnTo>
                  <a:lnTo>
                    <a:pt x="20250" y="6171"/>
                  </a:lnTo>
                  <a:lnTo>
                    <a:pt x="20250" y="5400"/>
                  </a:lnTo>
                  <a:lnTo>
                    <a:pt x="21600" y="4629"/>
                  </a:lnTo>
                  <a:lnTo>
                    <a:pt x="21600" y="3857"/>
                  </a:lnTo>
                  <a:lnTo>
                    <a:pt x="21600" y="3857"/>
                  </a:lnTo>
                  <a:lnTo>
                    <a:pt x="21600" y="3086"/>
                  </a:lnTo>
                  <a:lnTo>
                    <a:pt x="21600" y="3086"/>
                  </a:lnTo>
                  <a:lnTo>
                    <a:pt x="21600" y="2314"/>
                  </a:lnTo>
                  <a:lnTo>
                    <a:pt x="21600" y="2314"/>
                  </a:lnTo>
                  <a:lnTo>
                    <a:pt x="20250" y="1543"/>
                  </a:lnTo>
                  <a:lnTo>
                    <a:pt x="20250" y="1543"/>
                  </a:lnTo>
                  <a:lnTo>
                    <a:pt x="20250" y="771"/>
                  </a:lnTo>
                  <a:lnTo>
                    <a:pt x="20250" y="771"/>
                  </a:lnTo>
                  <a:lnTo>
                    <a:pt x="20250" y="771"/>
                  </a:lnTo>
                  <a:lnTo>
                    <a:pt x="20250" y="0"/>
                  </a:lnTo>
                  <a:lnTo>
                    <a:pt x="20250" y="0"/>
                  </a:lnTo>
                  <a:lnTo>
                    <a:pt x="14850" y="771"/>
                  </a:lnTo>
                  <a:lnTo>
                    <a:pt x="14850" y="1543"/>
                  </a:lnTo>
                  <a:lnTo>
                    <a:pt x="14850" y="1543"/>
                  </a:lnTo>
                  <a:lnTo>
                    <a:pt x="14850" y="1543"/>
                  </a:lnTo>
                  <a:lnTo>
                    <a:pt x="14850" y="2314"/>
                  </a:lnTo>
                  <a:lnTo>
                    <a:pt x="14850" y="2314"/>
                  </a:lnTo>
                  <a:lnTo>
                    <a:pt x="14850" y="2314"/>
                  </a:lnTo>
                  <a:lnTo>
                    <a:pt x="14850" y="2314"/>
                  </a:lnTo>
                  <a:lnTo>
                    <a:pt x="14850" y="3086"/>
                  </a:lnTo>
                  <a:lnTo>
                    <a:pt x="14850" y="3086"/>
                  </a:lnTo>
                  <a:lnTo>
                    <a:pt x="14850" y="3086"/>
                  </a:lnTo>
                  <a:lnTo>
                    <a:pt x="14850" y="3857"/>
                  </a:lnTo>
                  <a:lnTo>
                    <a:pt x="14850" y="3857"/>
                  </a:lnTo>
                  <a:lnTo>
                    <a:pt x="14850" y="3857"/>
                  </a:lnTo>
                  <a:lnTo>
                    <a:pt x="14850" y="4629"/>
                  </a:lnTo>
                  <a:lnTo>
                    <a:pt x="14850" y="5400"/>
                  </a:lnTo>
                  <a:lnTo>
                    <a:pt x="14850" y="5400"/>
                  </a:lnTo>
                  <a:lnTo>
                    <a:pt x="14850" y="6171"/>
                  </a:lnTo>
                  <a:lnTo>
                    <a:pt x="13500" y="6943"/>
                  </a:lnTo>
                  <a:lnTo>
                    <a:pt x="13500" y="7714"/>
                  </a:lnTo>
                  <a:lnTo>
                    <a:pt x="13500" y="8486"/>
                  </a:lnTo>
                  <a:lnTo>
                    <a:pt x="12150" y="8486"/>
                  </a:lnTo>
                  <a:lnTo>
                    <a:pt x="12150" y="9257"/>
                  </a:lnTo>
                  <a:lnTo>
                    <a:pt x="10800" y="10029"/>
                  </a:lnTo>
                  <a:lnTo>
                    <a:pt x="10800" y="10800"/>
                  </a:lnTo>
                  <a:lnTo>
                    <a:pt x="9450" y="11571"/>
                  </a:lnTo>
                  <a:lnTo>
                    <a:pt x="9450" y="12343"/>
                  </a:lnTo>
                  <a:lnTo>
                    <a:pt x="8100" y="13114"/>
                  </a:lnTo>
                  <a:lnTo>
                    <a:pt x="6750" y="14657"/>
                  </a:lnTo>
                  <a:lnTo>
                    <a:pt x="4050" y="16200"/>
                  </a:lnTo>
                  <a:lnTo>
                    <a:pt x="2700" y="16971"/>
                  </a:lnTo>
                  <a:lnTo>
                    <a:pt x="1350" y="18514"/>
                  </a:lnTo>
                  <a:lnTo>
                    <a:pt x="0" y="20057"/>
                  </a:lnTo>
                  <a:lnTo>
                    <a:pt x="0" y="20057"/>
                  </a:lnTo>
                  <a:lnTo>
                    <a:pt x="405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86" name="Shape 1586"/>
            <p:cNvSpPr/>
            <p:nvPr/>
          </p:nvSpPr>
          <p:spPr>
            <a:xfrm>
              <a:off x="1920875" y="2286000"/>
              <a:ext cx="23813" cy="444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200" y="20057"/>
                  </a:moveTo>
                  <a:lnTo>
                    <a:pt x="7200" y="20057"/>
                  </a:lnTo>
                  <a:lnTo>
                    <a:pt x="5760" y="20057"/>
                  </a:lnTo>
                  <a:lnTo>
                    <a:pt x="5760" y="20057"/>
                  </a:lnTo>
                  <a:lnTo>
                    <a:pt x="5760" y="20057"/>
                  </a:lnTo>
                  <a:lnTo>
                    <a:pt x="5760" y="19286"/>
                  </a:lnTo>
                  <a:lnTo>
                    <a:pt x="5760" y="19286"/>
                  </a:lnTo>
                  <a:lnTo>
                    <a:pt x="5760" y="19286"/>
                  </a:lnTo>
                  <a:lnTo>
                    <a:pt x="5760" y="19286"/>
                  </a:lnTo>
                  <a:lnTo>
                    <a:pt x="5760" y="18514"/>
                  </a:lnTo>
                  <a:lnTo>
                    <a:pt x="5760" y="18514"/>
                  </a:lnTo>
                  <a:lnTo>
                    <a:pt x="5760" y="17743"/>
                  </a:lnTo>
                  <a:lnTo>
                    <a:pt x="5760" y="17743"/>
                  </a:lnTo>
                  <a:lnTo>
                    <a:pt x="5760" y="17743"/>
                  </a:lnTo>
                  <a:lnTo>
                    <a:pt x="5760" y="16971"/>
                  </a:lnTo>
                  <a:lnTo>
                    <a:pt x="5760" y="16971"/>
                  </a:lnTo>
                  <a:lnTo>
                    <a:pt x="5760" y="16200"/>
                  </a:lnTo>
                  <a:lnTo>
                    <a:pt x="7200" y="15429"/>
                  </a:lnTo>
                  <a:lnTo>
                    <a:pt x="7200" y="14657"/>
                  </a:lnTo>
                  <a:lnTo>
                    <a:pt x="7200" y="14657"/>
                  </a:lnTo>
                  <a:lnTo>
                    <a:pt x="8640" y="13886"/>
                  </a:lnTo>
                  <a:lnTo>
                    <a:pt x="8640" y="13114"/>
                  </a:lnTo>
                  <a:lnTo>
                    <a:pt x="8640" y="12343"/>
                  </a:lnTo>
                  <a:lnTo>
                    <a:pt x="10080" y="11571"/>
                  </a:lnTo>
                  <a:lnTo>
                    <a:pt x="10080" y="11571"/>
                  </a:lnTo>
                  <a:lnTo>
                    <a:pt x="11520" y="10800"/>
                  </a:lnTo>
                  <a:lnTo>
                    <a:pt x="11520" y="10029"/>
                  </a:lnTo>
                  <a:lnTo>
                    <a:pt x="12960" y="9257"/>
                  </a:lnTo>
                  <a:lnTo>
                    <a:pt x="14400" y="7714"/>
                  </a:lnTo>
                  <a:lnTo>
                    <a:pt x="15840" y="6943"/>
                  </a:lnTo>
                  <a:lnTo>
                    <a:pt x="17280" y="5400"/>
                  </a:lnTo>
                  <a:lnTo>
                    <a:pt x="18720" y="3857"/>
                  </a:lnTo>
                  <a:lnTo>
                    <a:pt x="20160" y="3086"/>
                  </a:lnTo>
                  <a:lnTo>
                    <a:pt x="21600" y="1543"/>
                  </a:lnTo>
                  <a:lnTo>
                    <a:pt x="17280" y="0"/>
                  </a:lnTo>
                  <a:lnTo>
                    <a:pt x="15840" y="771"/>
                  </a:lnTo>
                  <a:lnTo>
                    <a:pt x="14400" y="2314"/>
                  </a:lnTo>
                  <a:lnTo>
                    <a:pt x="12960" y="3857"/>
                  </a:lnTo>
                  <a:lnTo>
                    <a:pt x="10080" y="4629"/>
                  </a:lnTo>
                  <a:lnTo>
                    <a:pt x="8640" y="6171"/>
                  </a:lnTo>
                  <a:lnTo>
                    <a:pt x="7200" y="7714"/>
                  </a:lnTo>
                  <a:lnTo>
                    <a:pt x="5760" y="8486"/>
                  </a:lnTo>
                  <a:lnTo>
                    <a:pt x="5760" y="9257"/>
                  </a:lnTo>
                  <a:lnTo>
                    <a:pt x="4320" y="10029"/>
                  </a:lnTo>
                  <a:lnTo>
                    <a:pt x="4320" y="10029"/>
                  </a:lnTo>
                  <a:lnTo>
                    <a:pt x="2880" y="10800"/>
                  </a:lnTo>
                  <a:lnTo>
                    <a:pt x="2880" y="11571"/>
                  </a:lnTo>
                  <a:lnTo>
                    <a:pt x="2880" y="12343"/>
                  </a:lnTo>
                  <a:lnTo>
                    <a:pt x="1440" y="13114"/>
                  </a:lnTo>
                  <a:lnTo>
                    <a:pt x="1440" y="13886"/>
                  </a:lnTo>
                  <a:lnTo>
                    <a:pt x="1440" y="14657"/>
                  </a:lnTo>
                  <a:lnTo>
                    <a:pt x="0" y="15429"/>
                  </a:lnTo>
                  <a:lnTo>
                    <a:pt x="0" y="16200"/>
                  </a:lnTo>
                  <a:lnTo>
                    <a:pt x="0" y="16971"/>
                  </a:lnTo>
                  <a:lnTo>
                    <a:pt x="0" y="17743"/>
                  </a:lnTo>
                  <a:lnTo>
                    <a:pt x="0" y="17743"/>
                  </a:lnTo>
                  <a:lnTo>
                    <a:pt x="0" y="18514"/>
                  </a:lnTo>
                  <a:lnTo>
                    <a:pt x="0" y="18514"/>
                  </a:lnTo>
                  <a:lnTo>
                    <a:pt x="0" y="19286"/>
                  </a:lnTo>
                  <a:lnTo>
                    <a:pt x="0" y="19286"/>
                  </a:lnTo>
                  <a:lnTo>
                    <a:pt x="0" y="20057"/>
                  </a:lnTo>
                  <a:lnTo>
                    <a:pt x="0" y="20057"/>
                  </a:lnTo>
                  <a:lnTo>
                    <a:pt x="0" y="20057"/>
                  </a:lnTo>
                  <a:lnTo>
                    <a:pt x="0" y="20829"/>
                  </a:lnTo>
                  <a:lnTo>
                    <a:pt x="0" y="20829"/>
                  </a:lnTo>
                  <a:lnTo>
                    <a:pt x="1440" y="21600"/>
                  </a:lnTo>
                  <a:lnTo>
                    <a:pt x="1440" y="21600"/>
                  </a:lnTo>
                  <a:lnTo>
                    <a:pt x="1440" y="21600"/>
                  </a:lnTo>
                  <a:lnTo>
                    <a:pt x="7200" y="2005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87" name="Shape 1587"/>
            <p:cNvSpPr/>
            <p:nvPr/>
          </p:nvSpPr>
          <p:spPr>
            <a:xfrm>
              <a:off x="1922462" y="2327275"/>
              <a:ext cx="46038" cy="190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4400"/>
                  </a:moveTo>
                  <a:lnTo>
                    <a:pt x="21600" y="14400"/>
                  </a:lnTo>
                  <a:lnTo>
                    <a:pt x="20110" y="14400"/>
                  </a:lnTo>
                  <a:lnTo>
                    <a:pt x="18621" y="14400"/>
                  </a:lnTo>
                  <a:lnTo>
                    <a:pt x="17131" y="12600"/>
                  </a:lnTo>
                  <a:lnTo>
                    <a:pt x="14897" y="12600"/>
                  </a:lnTo>
                  <a:lnTo>
                    <a:pt x="13407" y="12600"/>
                  </a:lnTo>
                  <a:lnTo>
                    <a:pt x="11917" y="12600"/>
                  </a:lnTo>
                  <a:lnTo>
                    <a:pt x="11172" y="12600"/>
                  </a:lnTo>
                  <a:lnTo>
                    <a:pt x="10428" y="10800"/>
                  </a:lnTo>
                  <a:lnTo>
                    <a:pt x="9683" y="10800"/>
                  </a:lnTo>
                  <a:lnTo>
                    <a:pt x="9683" y="10800"/>
                  </a:lnTo>
                  <a:lnTo>
                    <a:pt x="8938" y="10800"/>
                  </a:lnTo>
                  <a:lnTo>
                    <a:pt x="8193" y="10800"/>
                  </a:lnTo>
                  <a:lnTo>
                    <a:pt x="7448" y="9000"/>
                  </a:lnTo>
                  <a:lnTo>
                    <a:pt x="6703" y="9000"/>
                  </a:lnTo>
                  <a:lnTo>
                    <a:pt x="6703" y="9000"/>
                  </a:lnTo>
                  <a:lnTo>
                    <a:pt x="5959" y="9000"/>
                  </a:lnTo>
                  <a:lnTo>
                    <a:pt x="5214" y="7200"/>
                  </a:lnTo>
                  <a:lnTo>
                    <a:pt x="5214" y="7200"/>
                  </a:lnTo>
                  <a:lnTo>
                    <a:pt x="4469" y="5400"/>
                  </a:lnTo>
                  <a:lnTo>
                    <a:pt x="4469" y="5400"/>
                  </a:lnTo>
                  <a:lnTo>
                    <a:pt x="3724" y="5400"/>
                  </a:lnTo>
                  <a:lnTo>
                    <a:pt x="3724" y="3600"/>
                  </a:lnTo>
                  <a:lnTo>
                    <a:pt x="3724" y="3600"/>
                  </a:lnTo>
                  <a:lnTo>
                    <a:pt x="3724" y="3600"/>
                  </a:lnTo>
                  <a:lnTo>
                    <a:pt x="3724" y="3600"/>
                  </a:lnTo>
                  <a:lnTo>
                    <a:pt x="2979" y="1800"/>
                  </a:lnTo>
                  <a:lnTo>
                    <a:pt x="2979" y="1800"/>
                  </a:lnTo>
                  <a:lnTo>
                    <a:pt x="2979" y="1800"/>
                  </a:lnTo>
                  <a:lnTo>
                    <a:pt x="2979" y="1800"/>
                  </a:lnTo>
                  <a:lnTo>
                    <a:pt x="2979" y="0"/>
                  </a:lnTo>
                  <a:lnTo>
                    <a:pt x="0" y="3600"/>
                  </a:lnTo>
                  <a:lnTo>
                    <a:pt x="0" y="5400"/>
                  </a:lnTo>
                  <a:lnTo>
                    <a:pt x="0" y="5400"/>
                  </a:lnTo>
                  <a:lnTo>
                    <a:pt x="0" y="5400"/>
                  </a:lnTo>
                  <a:lnTo>
                    <a:pt x="745" y="7200"/>
                  </a:lnTo>
                  <a:lnTo>
                    <a:pt x="745" y="7200"/>
                  </a:lnTo>
                  <a:lnTo>
                    <a:pt x="745" y="9000"/>
                  </a:lnTo>
                  <a:lnTo>
                    <a:pt x="1490" y="9000"/>
                  </a:lnTo>
                  <a:lnTo>
                    <a:pt x="1490" y="9000"/>
                  </a:lnTo>
                  <a:lnTo>
                    <a:pt x="1490" y="10800"/>
                  </a:lnTo>
                  <a:lnTo>
                    <a:pt x="2234" y="12600"/>
                  </a:lnTo>
                  <a:lnTo>
                    <a:pt x="2979" y="12600"/>
                  </a:lnTo>
                  <a:lnTo>
                    <a:pt x="3724" y="14400"/>
                  </a:lnTo>
                  <a:lnTo>
                    <a:pt x="3724" y="14400"/>
                  </a:lnTo>
                  <a:lnTo>
                    <a:pt x="4469" y="14400"/>
                  </a:lnTo>
                  <a:lnTo>
                    <a:pt x="5214" y="16200"/>
                  </a:lnTo>
                  <a:lnTo>
                    <a:pt x="5959" y="16200"/>
                  </a:lnTo>
                  <a:lnTo>
                    <a:pt x="6703" y="16200"/>
                  </a:lnTo>
                  <a:lnTo>
                    <a:pt x="7448" y="18000"/>
                  </a:lnTo>
                  <a:lnTo>
                    <a:pt x="8193" y="18000"/>
                  </a:lnTo>
                  <a:lnTo>
                    <a:pt x="8938" y="18000"/>
                  </a:lnTo>
                  <a:lnTo>
                    <a:pt x="9683" y="18000"/>
                  </a:lnTo>
                  <a:lnTo>
                    <a:pt x="10428" y="19800"/>
                  </a:lnTo>
                  <a:lnTo>
                    <a:pt x="11172" y="19800"/>
                  </a:lnTo>
                  <a:lnTo>
                    <a:pt x="11917" y="19800"/>
                  </a:lnTo>
                  <a:lnTo>
                    <a:pt x="13407" y="19800"/>
                  </a:lnTo>
                  <a:lnTo>
                    <a:pt x="14897" y="21600"/>
                  </a:lnTo>
                  <a:lnTo>
                    <a:pt x="16386" y="21600"/>
                  </a:lnTo>
                  <a:lnTo>
                    <a:pt x="17876" y="21600"/>
                  </a:lnTo>
                  <a:lnTo>
                    <a:pt x="20110" y="21600"/>
                  </a:lnTo>
                  <a:lnTo>
                    <a:pt x="21600" y="21600"/>
                  </a:lnTo>
                  <a:lnTo>
                    <a:pt x="21600" y="21600"/>
                  </a:lnTo>
                  <a:lnTo>
                    <a:pt x="21600" y="144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88" name="Shape 1588"/>
            <p:cNvSpPr/>
            <p:nvPr/>
          </p:nvSpPr>
          <p:spPr>
            <a:xfrm>
              <a:off x="1968500" y="2339975"/>
              <a:ext cx="47625" cy="190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000"/>
                  </a:moveTo>
                  <a:lnTo>
                    <a:pt x="21600" y="18000"/>
                  </a:lnTo>
                  <a:lnTo>
                    <a:pt x="20880" y="18000"/>
                  </a:lnTo>
                  <a:lnTo>
                    <a:pt x="20880" y="16200"/>
                  </a:lnTo>
                  <a:lnTo>
                    <a:pt x="20880" y="16200"/>
                  </a:lnTo>
                  <a:lnTo>
                    <a:pt x="20880" y="16200"/>
                  </a:lnTo>
                  <a:lnTo>
                    <a:pt x="20160" y="14400"/>
                  </a:lnTo>
                  <a:lnTo>
                    <a:pt x="20160" y="14400"/>
                  </a:lnTo>
                  <a:lnTo>
                    <a:pt x="20160" y="12600"/>
                  </a:lnTo>
                  <a:lnTo>
                    <a:pt x="19440" y="12600"/>
                  </a:lnTo>
                  <a:lnTo>
                    <a:pt x="19440" y="10800"/>
                  </a:lnTo>
                  <a:lnTo>
                    <a:pt x="18720" y="10800"/>
                  </a:lnTo>
                  <a:lnTo>
                    <a:pt x="18000" y="9000"/>
                  </a:lnTo>
                  <a:lnTo>
                    <a:pt x="18000" y="9000"/>
                  </a:lnTo>
                  <a:lnTo>
                    <a:pt x="17280" y="7200"/>
                  </a:lnTo>
                  <a:lnTo>
                    <a:pt x="16560" y="7200"/>
                  </a:lnTo>
                  <a:lnTo>
                    <a:pt x="15840" y="7200"/>
                  </a:lnTo>
                  <a:lnTo>
                    <a:pt x="15120" y="5400"/>
                  </a:lnTo>
                  <a:lnTo>
                    <a:pt x="15120" y="5400"/>
                  </a:lnTo>
                  <a:lnTo>
                    <a:pt x="14400" y="5400"/>
                  </a:lnTo>
                  <a:lnTo>
                    <a:pt x="13680" y="3600"/>
                  </a:lnTo>
                  <a:lnTo>
                    <a:pt x="12960" y="3600"/>
                  </a:lnTo>
                  <a:lnTo>
                    <a:pt x="12240" y="3600"/>
                  </a:lnTo>
                  <a:lnTo>
                    <a:pt x="11520" y="3600"/>
                  </a:lnTo>
                  <a:lnTo>
                    <a:pt x="10800" y="3600"/>
                  </a:lnTo>
                  <a:lnTo>
                    <a:pt x="10080" y="1800"/>
                  </a:lnTo>
                  <a:lnTo>
                    <a:pt x="8640" y="1800"/>
                  </a:lnTo>
                  <a:lnTo>
                    <a:pt x="6480" y="1800"/>
                  </a:lnTo>
                  <a:lnTo>
                    <a:pt x="5040" y="1800"/>
                  </a:lnTo>
                  <a:lnTo>
                    <a:pt x="3600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7200"/>
                  </a:lnTo>
                  <a:lnTo>
                    <a:pt x="1440" y="9000"/>
                  </a:lnTo>
                  <a:lnTo>
                    <a:pt x="3600" y="9000"/>
                  </a:lnTo>
                  <a:lnTo>
                    <a:pt x="5040" y="9000"/>
                  </a:lnTo>
                  <a:lnTo>
                    <a:pt x="6480" y="9000"/>
                  </a:lnTo>
                  <a:lnTo>
                    <a:pt x="7920" y="9000"/>
                  </a:lnTo>
                  <a:lnTo>
                    <a:pt x="9360" y="10800"/>
                  </a:lnTo>
                  <a:lnTo>
                    <a:pt x="10080" y="10800"/>
                  </a:lnTo>
                  <a:lnTo>
                    <a:pt x="10800" y="10800"/>
                  </a:lnTo>
                  <a:lnTo>
                    <a:pt x="11520" y="10800"/>
                  </a:lnTo>
                  <a:lnTo>
                    <a:pt x="12240" y="10800"/>
                  </a:lnTo>
                  <a:lnTo>
                    <a:pt x="12960" y="12600"/>
                  </a:lnTo>
                  <a:lnTo>
                    <a:pt x="12960" y="12600"/>
                  </a:lnTo>
                  <a:lnTo>
                    <a:pt x="13680" y="12600"/>
                  </a:lnTo>
                  <a:lnTo>
                    <a:pt x="14400" y="12600"/>
                  </a:lnTo>
                  <a:lnTo>
                    <a:pt x="15120" y="12600"/>
                  </a:lnTo>
                  <a:lnTo>
                    <a:pt x="15120" y="14400"/>
                  </a:lnTo>
                  <a:lnTo>
                    <a:pt x="15840" y="14400"/>
                  </a:lnTo>
                  <a:lnTo>
                    <a:pt x="15840" y="16200"/>
                  </a:lnTo>
                  <a:lnTo>
                    <a:pt x="16560" y="16200"/>
                  </a:lnTo>
                  <a:lnTo>
                    <a:pt x="17280" y="16200"/>
                  </a:lnTo>
                  <a:lnTo>
                    <a:pt x="17280" y="18000"/>
                  </a:lnTo>
                  <a:lnTo>
                    <a:pt x="17280" y="18000"/>
                  </a:lnTo>
                  <a:lnTo>
                    <a:pt x="18000" y="18000"/>
                  </a:lnTo>
                  <a:lnTo>
                    <a:pt x="18000" y="18000"/>
                  </a:lnTo>
                  <a:lnTo>
                    <a:pt x="18000" y="19800"/>
                  </a:lnTo>
                  <a:lnTo>
                    <a:pt x="18000" y="19800"/>
                  </a:lnTo>
                  <a:lnTo>
                    <a:pt x="18000" y="19800"/>
                  </a:lnTo>
                  <a:lnTo>
                    <a:pt x="18000" y="19800"/>
                  </a:lnTo>
                  <a:lnTo>
                    <a:pt x="18720" y="21600"/>
                  </a:lnTo>
                  <a:lnTo>
                    <a:pt x="18720" y="21600"/>
                  </a:lnTo>
                  <a:lnTo>
                    <a:pt x="18720" y="21600"/>
                  </a:lnTo>
                  <a:lnTo>
                    <a:pt x="21600" y="180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89" name="Shape 1589"/>
            <p:cNvSpPr/>
            <p:nvPr/>
          </p:nvSpPr>
          <p:spPr>
            <a:xfrm>
              <a:off x="1992312" y="2355850"/>
              <a:ext cx="25401" cy="460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400" y="21600"/>
                  </a:moveTo>
                  <a:lnTo>
                    <a:pt x="5400" y="21600"/>
                  </a:lnTo>
                  <a:lnTo>
                    <a:pt x="6750" y="20110"/>
                  </a:lnTo>
                  <a:lnTo>
                    <a:pt x="8100" y="19366"/>
                  </a:lnTo>
                  <a:lnTo>
                    <a:pt x="9450" y="17876"/>
                  </a:lnTo>
                  <a:lnTo>
                    <a:pt x="10800" y="16386"/>
                  </a:lnTo>
                  <a:lnTo>
                    <a:pt x="12150" y="15641"/>
                  </a:lnTo>
                  <a:lnTo>
                    <a:pt x="14850" y="14152"/>
                  </a:lnTo>
                  <a:lnTo>
                    <a:pt x="14850" y="13407"/>
                  </a:lnTo>
                  <a:lnTo>
                    <a:pt x="16200" y="12662"/>
                  </a:lnTo>
                  <a:lnTo>
                    <a:pt x="16200" y="11917"/>
                  </a:lnTo>
                  <a:lnTo>
                    <a:pt x="17550" y="11172"/>
                  </a:lnTo>
                  <a:lnTo>
                    <a:pt x="17550" y="10428"/>
                  </a:lnTo>
                  <a:lnTo>
                    <a:pt x="17550" y="9683"/>
                  </a:lnTo>
                  <a:lnTo>
                    <a:pt x="18900" y="8938"/>
                  </a:lnTo>
                  <a:lnTo>
                    <a:pt x="18900" y="8193"/>
                  </a:lnTo>
                  <a:lnTo>
                    <a:pt x="20250" y="8193"/>
                  </a:lnTo>
                  <a:lnTo>
                    <a:pt x="20250" y="6703"/>
                  </a:lnTo>
                  <a:lnTo>
                    <a:pt x="20250" y="6703"/>
                  </a:lnTo>
                  <a:lnTo>
                    <a:pt x="20250" y="5959"/>
                  </a:lnTo>
                  <a:lnTo>
                    <a:pt x="21600" y="5214"/>
                  </a:lnTo>
                  <a:lnTo>
                    <a:pt x="21600" y="4469"/>
                  </a:lnTo>
                  <a:lnTo>
                    <a:pt x="21600" y="3724"/>
                  </a:lnTo>
                  <a:lnTo>
                    <a:pt x="21600" y="3724"/>
                  </a:lnTo>
                  <a:lnTo>
                    <a:pt x="21600" y="2979"/>
                  </a:lnTo>
                  <a:lnTo>
                    <a:pt x="21600" y="2979"/>
                  </a:lnTo>
                  <a:lnTo>
                    <a:pt x="21600" y="2234"/>
                  </a:lnTo>
                  <a:lnTo>
                    <a:pt x="20250" y="2234"/>
                  </a:lnTo>
                  <a:lnTo>
                    <a:pt x="20250" y="1490"/>
                  </a:lnTo>
                  <a:lnTo>
                    <a:pt x="20250" y="1490"/>
                  </a:lnTo>
                  <a:lnTo>
                    <a:pt x="20250" y="1490"/>
                  </a:lnTo>
                  <a:lnTo>
                    <a:pt x="20250" y="745"/>
                  </a:lnTo>
                  <a:lnTo>
                    <a:pt x="20250" y="745"/>
                  </a:lnTo>
                  <a:lnTo>
                    <a:pt x="20250" y="0"/>
                  </a:lnTo>
                  <a:lnTo>
                    <a:pt x="14850" y="1490"/>
                  </a:lnTo>
                  <a:lnTo>
                    <a:pt x="14850" y="1490"/>
                  </a:lnTo>
                  <a:lnTo>
                    <a:pt x="14850" y="2234"/>
                  </a:lnTo>
                  <a:lnTo>
                    <a:pt x="14850" y="2234"/>
                  </a:lnTo>
                  <a:lnTo>
                    <a:pt x="14850" y="2234"/>
                  </a:lnTo>
                  <a:lnTo>
                    <a:pt x="14850" y="2234"/>
                  </a:lnTo>
                  <a:lnTo>
                    <a:pt x="14850" y="2979"/>
                  </a:lnTo>
                  <a:lnTo>
                    <a:pt x="14850" y="2979"/>
                  </a:lnTo>
                  <a:lnTo>
                    <a:pt x="14850" y="2979"/>
                  </a:lnTo>
                  <a:lnTo>
                    <a:pt x="14850" y="3724"/>
                  </a:lnTo>
                  <a:lnTo>
                    <a:pt x="14850" y="3724"/>
                  </a:lnTo>
                  <a:lnTo>
                    <a:pt x="14850" y="3724"/>
                  </a:lnTo>
                  <a:lnTo>
                    <a:pt x="14850" y="4469"/>
                  </a:lnTo>
                  <a:lnTo>
                    <a:pt x="14850" y="4469"/>
                  </a:lnTo>
                  <a:lnTo>
                    <a:pt x="14850" y="5214"/>
                  </a:lnTo>
                  <a:lnTo>
                    <a:pt x="14850" y="5959"/>
                  </a:lnTo>
                  <a:lnTo>
                    <a:pt x="14850" y="5959"/>
                  </a:lnTo>
                  <a:lnTo>
                    <a:pt x="14850" y="6703"/>
                  </a:lnTo>
                  <a:lnTo>
                    <a:pt x="13500" y="7448"/>
                  </a:lnTo>
                  <a:lnTo>
                    <a:pt x="13500" y="8193"/>
                  </a:lnTo>
                  <a:lnTo>
                    <a:pt x="13500" y="8938"/>
                  </a:lnTo>
                  <a:lnTo>
                    <a:pt x="12150" y="8938"/>
                  </a:lnTo>
                  <a:lnTo>
                    <a:pt x="12150" y="9683"/>
                  </a:lnTo>
                  <a:lnTo>
                    <a:pt x="10800" y="10428"/>
                  </a:lnTo>
                  <a:lnTo>
                    <a:pt x="10800" y="11172"/>
                  </a:lnTo>
                  <a:lnTo>
                    <a:pt x="9450" y="11917"/>
                  </a:lnTo>
                  <a:lnTo>
                    <a:pt x="9450" y="12662"/>
                  </a:lnTo>
                  <a:lnTo>
                    <a:pt x="8100" y="13407"/>
                  </a:lnTo>
                  <a:lnTo>
                    <a:pt x="6750" y="14897"/>
                  </a:lnTo>
                  <a:lnTo>
                    <a:pt x="5400" y="16386"/>
                  </a:lnTo>
                  <a:lnTo>
                    <a:pt x="2700" y="17131"/>
                  </a:lnTo>
                  <a:lnTo>
                    <a:pt x="1350" y="18621"/>
                  </a:lnTo>
                  <a:lnTo>
                    <a:pt x="0" y="20110"/>
                  </a:lnTo>
                  <a:lnTo>
                    <a:pt x="0" y="20110"/>
                  </a:lnTo>
                  <a:lnTo>
                    <a:pt x="54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90" name="Shape 1590"/>
            <p:cNvSpPr/>
            <p:nvPr/>
          </p:nvSpPr>
          <p:spPr>
            <a:xfrm>
              <a:off x="1973262" y="2398712"/>
              <a:ext cx="25401" cy="444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750" y="20057"/>
                  </a:moveTo>
                  <a:lnTo>
                    <a:pt x="6750" y="20057"/>
                  </a:lnTo>
                  <a:lnTo>
                    <a:pt x="6750" y="20057"/>
                  </a:lnTo>
                  <a:lnTo>
                    <a:pt x="6750" y="20057"/>
                  </a:lnTo>
                  <a:lnTo>
                    <a:pt x="5400" y="20057"/>
                  </a:lnTo>
                  <a:lnTo>
                    <a:pt x="5400" y="19286"/>
                  </a:lnTo>
                  <a:lnTo>
                    <a:pt x="5400" y="19286"/>
                  </a:lnTo>
                  <a:lnTo>
                    <a:pt x="5400" y="19286"/>
                  </a:lnTo>
                  <a:lnTo>
                    <a:pt x="5400" y="18514"/>
                  </a:lnTo>
                  <a:lnTo>
                    <a:pt x="5400" y="18514"/>
                  </a:lnTo>
                  <a:lnTo>
                    <a:pt x="5400" y="18514"/>
                  </a:lnTo>
                  <a:lnTo>
                    <a:pt x="5400" y="17743"/>
                  </a:lnTo>
                  <a:lnTo>
                    <a:pt x="5400" y="17743"/>
                  </a:lnTo>
                  <a:lnTo>
                    <a:pt x="5400" y="17743"/>
                  </a:lnTo>
                  <a:lnTo>
                    <a:pt x="5400" y="16971"/>
                  </a:lnTo>
                  <a:lnTo>
                    <a:pt x="5400" y="16200"/>
                  </a:lnTo>
                  <a:lnTo>
                    <a:pt x="5400" y="16200"/>
                  </a:lnTo>
                  <a:lnTo>
                    <a:pt x="6750" y="15429"/>
                  </a:lnTo>
                  <a:lnTo>
                    <a:pt x="6750" y="14657"/>
                  </a:lnTo>
                  <a:lnTo>
                    <a:pt x="6750" y="13886"/>
                  </a:lnTo>
                  <a:lnTo>
                    <a:pt x="6750" y="13886"/>
                  </a:lnTo>
                  <a:lnTo>
                    <a:pt x="8100" y="13114"/>
                  </a:lnTo>
                  <a:lnTo>
                    <a:pt x="8100" y="12343"/>
                  </a:lnTo>
                  <a:lnTo>
                    <a:pt x="9450" y="11571"/>
                  </a:lnTo>
                  <a:lnTo>
                    <a:pt x="9450" y="11571"/>
                  </a:lnTo>
                  <a:lnTo>
                    <a:pt x="9450" y="10800"/>
                  </a:lnTo>
                  <a:lnTo>
                    <a:pt x="10800" y="10029"/>
                  </a:lnTo>
                  <a:lnTo>
                    <a:pt x="12150" y="9257"/>
                  </a:lnTo>
                  <a:lnTo>
                    <a:pt x="13500" y="7714"/>
                  </a:lnTo>
                  <a:lnTo>
                    <a:pt x="14850" y="6943"/>
                  </a:lnTo>
                  <a:lnTo>
                    <a:pt x="16200" y="5400"/>
                  </a:lnTo>
                  <a:lnTo>
                    <a:pt x="17550" y="3857"/>
                  </a:lnTo>
                  <a:lnTo>
                    <a:pt x="18900" y="3086"/>
                  </a:lnTo>
                  <a:lnTo>
                    <a:pt x="21600" y="1543"/>
                  </a:lnTo>
                  <a:lnTo>
                    <a:pt x="16200" y="0"/>
                  </a:lnTo>
                  <a:lnTo>
                    <a:pt x="14850" y="771"/>
                  </a:lnTo>
                  <a:lnTo>
                    <a:pt x="13500" y="2314"/>
                  </a:lnTo>
                  <a:lnTo>
                    <a:pt x="12150" y="3086"/>
                  </a:lnTo>
                  <a:lnTo>
                    <a:pt x="9450" y="4629"/>
                  </a:lnTo>
                  <a:lnTo>
                    <a:pt x="8100" y="6171"/>
                  </a:lnTo>
                  <a:lnTo>
                    <a:pt x="6750" y="7714"/>
                  </a:lnTo>
                  <a:lnTo>
                    <a:pt x="5400" y="8486"/>
                  </a:lnTo>
                  <a:lnTo>
                    <a:pt x="5400" y="8486"/>
                  </a:lnTo>
                  <a:lnTo>
                    <a:pt x="4050" y="9257"/>
                  </a:lnTo>
                  <a:lnTo>
                    <a:pt x="4050" y="10029"/>
                  </a:lnTo>
                  <a:lnTo>
                    <a:pt x="2700" y="10800"/>
                  </a:lnTo>
                  <a:lnTo>
                    <a:pt x="2700" y="11571"/>
                  </a:lnTo>
                  <a:lnTo>
                    <a:pt x="1350" y="12343"/>
                  </a:lnTo>
                  <a:lnTo>
                    <a:pt x="1350" y="13114"/>
                  </a:lnTo>
                  <a:lnTo>
                    <a:pt x="1350" y="13886"/>
                  </a:lnTo>
                  <a:lnTo>
                    <a:pt x="0" y="14657"/>
                  </a:lnTo>
                  <a:lnTo>
                    <a:pt x="0" y="15429"/>
                  </a:lnTo>
                  <a:lnTo>
                    <a:pt x="0" y="16200"/>
                  </a:lnTo>
                  <a:lnTo>
                    <a:pt x="0" y="16971"/>
                  </a:lnTo>
                  <a:lnTo>
                    <a:pt x="0" y="16971"/>
                  </a:lnTo>
                  <a:lnTo>
                    <a:pt x="0" y="17743"/>
                  </a:lnTo>
                  <a:lnTo>
                    <a:pt x="0" y="17743"/>
                  </a:lnTo>
                  <a:lnTo>
                    <a:pt x="0" y="18514"/>
                  </a:lnTo>
                  <a:lnTo>
                    <a:pt x="0" y="18514"/>
                  </a:lnTo>
                  <a:lnTo>
                    <a:pt x="0" y="19286"/>
                  </a:lnTo>
                  <a:lnTo>
                    <a:pt x="0" y="19286"/>
                  </a:lnTo>
                  <a:lnTo>
                    <a:pt x="0" y="20057"/>
                  </a:lnTo>
                  <a:lnTo>
                    <a:pt x="0" y="20057"/>
                  </a:lnTo>
                  <a:lnTo>
                    <a:pt x="0" y="20829"/>
                  </a:lnTo>
                  <a:lnTo>
                    <a:pt x="0" y="20829"/>
                  </a:lnTo>
                  <a:lnTo>
                    <a:pt x="1350" y="21600"/>
                  </a:lnTo>
                  <a:lnTo>
                    <a:pt x="1350" y="21600"/>
                  </a:lnTo>
                  <a:lnTo>
                    <a:pt x="1350" y="21600"/>
                  </a:lnTo>
                  <a:lnTo>
                    <a:pt x="6750" y="2005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91" name="Shape 1591"/>
            <p:cNvSpPr/>
            <p:nvPr/>
          </p:nvSpPr>
          <p:spPr>
            <a:xfrm>
              <a:off x="1974850" y="2439987"/>
              <a:ext cx="46038" cy="190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4400"/>
                  </a:moveTo>
                  <a:lnTo>
                    <a:pt x="21600" y="14400"/>
                  </a:lnTo>
                  <a:lnTo>
                    <a:pt x="20855" y="14400"/>
                  </a:lnTo>
                  <a:lnTo>
                    <a:pt x="19366" y="14400"/>
                  </a:lnTo>
                  <a:lnTo>
                    <a:pt x="17876" y="14400"/>
                  </a:lnTo>
                  <a:lnTo>
                    <a:pt x="16386" y="12600"/>
                  </a:lnTo>
                  <a:lnTo>
                    <a:pt x="14897" y="12600"/>
                  </a:lnTo>
                  <a:lnTo>
                    <a:pt x="13407" y="12600"/>
                  </a:lnTo>
                  <a:lnTo>
                    <a:pt x="12662" y="12600"/>
                  </a:lnTo>
                  <a:lnTo>
                    <a:pt x="11917" y="12600"/>
                  </a:lnTo>
                  <a:lnTo>
                    <a:pt x="11172" y="10800"/>
                  </a:lnTo>
                  <a:lnTo>
                    <a:pt x="10428" y="10800"/>
                  </a:lnTo>
                  <a:lnTo>
                    <a:pt x="9683" y="10800"/>
                  </a:lnTo>
                  <a:lnTo>
                    <a:pt x="8938" y="10800"/>
                  </a:lnTo>
                  <a:lnTo>
                    <a:pt x="8193" y="9000"/>
                  </a:lnTo>
                  <a:lnTo>
                    <a:pt x="7448" y="9000"/>
                  </a:lnTo>
                  <a:lnTo>
                    <a:pt x="6703" y="9000"/>
                  </a:lnTo>
                  <a:lnTo>
                    <a:pt x="6703" y="7200"/>
                  </a:lnTo>
                  <a:lnTo>
                    <a:pt x="5959" y="7200"/>
                  </a:lnTo>
                  <a:lnTo>
                    <a:pt x="5214" y="7200"/>
                  </a:lnTo>
                  <a:lnTo>
                    <a:pt x="5214" y="5400"/>
                  </a:lnTo>
                  <a:lnTo>
                    <a:pt x="4469" y="5400"/>
                  </a:lnTo>
                  <a:lnTo>
                    <a:pt x="4469" y="5400"/>
                  </a:lnTo>
                  <a:lnTo>
                    <a:pt x="4469" y="5400"/>
                  </a:lnTo>
                  <a:lnTo>
                    <a:pt x="3724" y="3600"/>
                  </a:lnTo>
                  <a:lnTo>
                    <a:pt x="3724" y="3600"/>
                  </a:lnTo>
                  <a:lnTo>
                    <a:pt x="3724" y="3600"/>
                  </a:lnTo>
                  <a:lnTo>
                    <a:pt x="3724" y="3600"/>
                  </a:lnTo>
                  <a:lnTo>
                    <a:pt x="2979" y="3600"/>
                  </a:lnTo>
                  <a:lnTo>
                    <a:pt x="2979" y="1800"/>
                  </a:lnTo>
                  <a:lnTo>
                    <a:pt x="2979" y="1800"/>
                  </a:lnTo>
                  <a:lnTo>
                    <a:pt x="2979" y="1800"/>
                  </a:lnTo>
                  <a:lnTo>
                    <a:pt x="2979" y="1800"/>
                  </a:lnTo>
                  <a:lnTo>
                    <a:pt x="2979" y="0"/>
                  </a:lnTo>
                  <a:lnTo>
                    <a:pt x="0" y="3600"/>
                  </a:lnTo>
                  <a:lnTo>
                    <a:pt x="0" y="5400"/>
                  </a:lnTo>
                  <a:lnTo>
                    <a:pt x="0" y="5400"/>
                  </a:lnTo>
                  <a:lnTo>
                    <a:pt x="0" y="5400"/>
                  </a:lnTo>
                  <a:lnTo>
                    <a:pt x="745" y="7200"/>
                  </a:lnTo>
                  <a:lnTo>
                    <a:pt x="745" y="7200"/>
                  </a:lnTo>
                  <a:lnTo>
                    <a:pt x="745" y="7200"/>
                  </a:lnTo>
                  <a:lnTo>
                    <a:pt x="1490" y="9000"/>
                  </a:lnTo>
                  <a:lnTo>
                    <a:pt x="1490" y="9000"/>
                  </a:lnTo>
                  <a:lnTo>
                    <a:pt x="1490" y="10800"/>
                  </a:lnTo>
                  <a:lnTo>
                    <a:pt x="2234" y="10800"/>
                  </a:lnTo>
                  <a:lnTo>
                    <a:pt x="2234" y="10800"/>
                  </a:lnTo>
                  <a:lnTo>
                    <a:pt x="2979" y="12600"/>
                  </a:lnTo>
                  <a:lnTo>
                    <a:pt x="2979" y="12600"/>
                  </a:lnTo>
                  <a:lnTo>
                    <a:pt x="3724" y="14400"/>
                  </a:lnTo>
                  <a:lnTo>
                    <a:pt x="4469" y="14400"/>
                  </a:lnTo>
                  <a:lnTo>
                    <a:pt x="5214" y="14400"/>
                  </a:lnTo>
                  <a:lnTo>
                    <a:pt x="5959" y="16200"/>
                  </a:lnTo>
                  <a:lnTo>
                    <a:pt x="6703" y="16200"/>
                  </a:lnTo>
                  <a:lnTo>
                    <a:pt x="7448" y="16200"/>
                  </a:lnTo>
                  <a:lnTo>
                    <a:pt x="8193" y="18000"/>
                  </a:lnTo>
                  <a:lnTo>
                    <a:pt x="8938" y="18000"/>
                  </a:lnTo>
                  <a:lnTo>
                    <a:pt x="9683" y="18000"/>
                  </a:lnTo>
                  <a:lnTo>
                    <a:pt x="10428" y="18000"/>
                  </a:lnTo>
                  <a:lnTo>
                    <a:pt x="11172" y="19800"/>
                  </a:lnTo>
                  <a:lnTo>
                    <a:pt x="11917" y="19800"/>
                  </a:lnTo>
                  <a:lnTo>
                    <a:pt x="12662" y="19800"/>
                  </a:lnTo>
                  <a:lnTo>
                    <a:pt x="14152" y="19800"/>
                  </a:lnTo>
                  <a:lnTo>
                    <a:pt x="15641" y="21600"/>
                  </a:lnTo>
                  <a:lnTo>
                    <a:pt x="17131" y="21600"/>
                  </a:lnTo>
                  <a:lnTo>
                    <a:pt x="18621" y="21600"/>
                  </a:lnTo>
                  <a:lnTo>
                    <a:pt x="20110" y="21600"/>
                  </a:lnTo>
                  <a:lnTo>
                    <a:pt x="21600" y="21600"/>
                  </a:lnTo>
                  <a:lnTo>
                    <a:pt x="21600" y="21600"/>
                  </a:lnTo>
                  <a:lnTo>
                    <a:pt x="21600" y="144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92" name="Shape 1592"/>
            <p:cNvSpPr/>
            <p:nvPr/>
          </p:nvSpPr>
          <p:spPr>
            <a:xfrm>
              <a:off x="2020887" y="2452687"/>
              <a:ext cx="44451" cy="142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6800"/>
                  </a:moveTo>
                  <a:lnTo>
                    <a:pt x="21600" y="16800"/>
                  </a:lnTo>
                  <a:lnTo>
                    <a:pt x="21600" y="16800"/>
                  </a:lnTo>
                  <a:lnTo>
                    <a:pt x="21600" y="14400"/>
                  </a:lnTo>
                  <a:lnTo>
                    <a:pt x="21600" y="14400"/>
                  </a:lnTo>
                  <a:lnTo>
                    <a:pt x="20829" y="12000"/>
                  </a:lnTo>
                  <a:lnTo>
                    <a:pt x="20829" y="12000"/>
                  </a:lnTo>
                  <a:lnTo>
                    <a:pt x="20829" y="12000"/>
                  </a:lnTo>
                  <a:lnTo>
                    <a:pt x="20057" y="9600"/>
                  </a:lnTo>
                  <a:lnTo>
                    <a:pt x="20057" y="9600"/>
                  </a:lnTo>
                  <a:lnTo>
                    <a:pt x="20057" y="9600"/>
                  </a:lnTo>
                  <a:lnTo>
                    <a:pt x="19286" y="9600"/>
                  </a:lnTo>
                  <a:lnTo>
                    <a:pt x="19286" y="7200"/>
                  </a:lnTo>
                  <a:lnTo>
                    <a:pt x="19286" y="7200"/>
                  </a:lnTo>
                  <a:lnTo>
                    <a:pt x="18514" y="7200"/>
                  </a:lnTo>
                  <a:lnTo>
                    <a:pt x="17743" y="4800"/>
                  </a:lnTo>
                  <a:lnTo>
                    <a:pt x="16971" y="4800"/>
                  </a:lnTo>
                  <a:lnTo>
                    <a:pt x="16200" y="2400"/>
                  </a:lnTo>
                  <a:lnTo>
                    <a:pt x="15429" y="2400"/>
                  </a:lnTo>
                  <a:lnTo>
                    <a:pt x="14657" y="2400"/>
                  </a:lnTo>
                  <a:lnTo>
                    <a:pt x="14657" y="2400"/>
                  </a:lnTo>
                  <a:lnTo>
                    <a:pt x="13886" y="2400"/>
                  </a:lnTo>
                  <a:lnTo>
                    <a:pt x="13114" y="2400"/>
                  </a:lnTo>
                  <a:lnTo>
                    <a:pt x="12343" y="0"/>
                  </a:lnTo>
                  <a:lnTo>
                    <a:pt x="11571" y="0"/>
                  </a:lnTo>
                  <a:lnTo>
                    <a:pt x="10800" y="0"/>
                  </a:lnTo>
                  <a:lnTo>
                    <a:pt x="10029" y="0"/>
                  </a:lnTo>
                  <a:lnTo>
                    <a:pt x="9257" y="0"/>
                  </a:lnTo>
                  <a:lnTo>
                    <a:pt x="7714" y="0"/>
                  </a:lnTo>
                  <a:lnTo>
                    <a:pt x="6171" y="0"/>
                  </a:lnTo>
                  <a:lnTo>
                    <a:pt x="4629" y="0"/>
                  </a:lnTo>
                  <a:lnTo>
                    <a:pt x="3086" y="0"/>
                  </a:lnTo>
                  <a:lnTo>
                    <a:pt x="1543" y="0"/>
                  </a:lnTo>
                  <a:lnTo>
                    <a:pt x="0" y="0"/>
                  </a:lnTo>
                  <a:lnTo>
                    <a:pt x="0" y="9600"/>
                  </a:lnTo>
                  <a:lnTo>
                    <a:pt x="1543" y="9600"/>
                  </a:lnTo>
                  <a:lnTo>
                    <a:pt x="3086" y="9600"/>
                  </a:lnTo>
                  <a:lnTo>
                    <a:pt x="4629" y="9600"/>
                  </a:lnTo>
                  <a:lnTo>
                    <a:pt x="6171" y="9600"/>
                  </a:lnTo>
                  <a:lnTo>
                    <a:pt x="7714" y="9600"/>
                  </a:lnTo>
                  <a:lnTo>
                    <a:pt x="9257" y="12000"/>
                  </a:lnTo>
                  <a:lnTo>
                    <a:pt x="10029" y="12000"/>
                  </a:lnTo>
                  <a:lnTo>
                    <a:pt x="10029" y="12000"/>
                  </a:lnTo>
                  <a:lnTo>
                    <a:pt x="10800" y="12000"/>
                  </a:lnTo>
                  <a:lnTo>
                    <a:pt x="11571" y="12000"/>
                  </a:lnTo>
                  <a:lnTo>
                    <a:pt x="12343" y="12000"/>
                  </a:lnTo>
                  <a:lnTo>
                    <a:pt x="13114" y="12000"/>
                  </a:lnTo>
                  <a:lnTo>
                    <a:pt x="13886" y="12000"/>
                  </a:lnTo>
                  <a:lnTo>
                    <a:pt x="14657" y="12000"/>
                  </a:lnTo>
                  <a:lnTo>
                    <a:pt x="14657" y="12000"/>
                  </a:lnTo>
                  <a:lnTo>
                    <a:pt x="15429" y="14400"/>
                  </a:lnTo>
                  <a:lnTo>
                    <a:pt x="16200" y="14400"/>
                  </a:lnTo>
                  <a:lnTo>
                    <a:pt x="16200" y="14400"/>
                  </a:lnTo>
                  <a:lnTo>
                    <a:pt x="16971" y="14400"/>
                  </a:lnTo>
                  <a:lnTo>
                    <a:pt x="16971" y="16800"/>
                  </a:lnTo>
                  <a:lnTo>
                    <a:pt x="17743" y="16800"/>
                  </a:lnTo>
                  <a:lnTo>
                    <a:pt x="17743" y="16800"/>
                  </a:lnTo>
                  <a:lnTo>
                    <a:pt x="17743" y="16800"/>
                  </a:lnTo>
                  <a:lnTo>
                    <a:pt x="17743" y="16800"/>
                  </a:lnTo>
                  <a:lnTo>
                    <a:pt x="17743" y="16800"/>
                  </a:lnTo>
                  <a:lnTo>
                    <a:pt x="17743" y="19200"/>
                  </a:lnTo>
                  <a:lnTo>
                    <a:pt x="18514" y="19200"/>
                  </a:lnTo>
                  <a:lnTo>
                    <a:pt x="18514" y="19200"/>
                  </a:lnTo>
                  <a:lnTo>
                    <a:pt x="18514" y="19200"/>
                  </a:lnTo>
                  <a:lnTo>
                    <a:pt x="18514" y="19200"/>
                  </a:lnTo>
                  <a:lnTo>
                    <a:pt x="18514" y="21600"/>
                  </a:lnTo>
                  <a:lnTo>
                    <a:pt x="18514" y="21600"/>
                  </a:lnTo>
                  <a:lnTo>
                    <a:pt x="18514" y="21600"/>
                  </a:lnTo>
                  <a:lnTo>
                    <a:pt x="21600" y="168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93" name="Shape 1593"/>
            <p:cNvSpPr/>
            <p:nvPr/>
          </p:nvSpPr>
          <p:spPr>
            <a:xfrm>
              <a:off x="2041525" y="2463800"/>
              <a:ext cx="25400" cy="460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400" y="21600"/>
                  </a:moveTo>
                  <a:lnTo>
                    <a:pt x="5400" y="21600"/>
                  </a:lnTo>
                  <a:lnTo>
                    <a:pt x="6750" y="20110"/>
                  </a:lnTo>
                  <a:lnTo>
                    <a:pt x="8100" y="18621"/>
                  </a:lnTo>
                  <a:lnTo>
                    <a:pt x="9450" y="17876"/>
                  </a:lnTo>
                  <a:lnTo>
                    <a:pt x="12150" y="16386"/>
                  </a:lnTo>
                  <a:lnTo>
                    <a:pt x="13500" y="14897"/>
                  </a:lnTo>
                  <a:lnTo>
                    <a:pt x="14850" y="13407"/>
                  </a:lnTo>
                  <a:lnTo>
                    <a:pt x="16200" y="12662"/>
                  </a:lnTo>
                  <a:lnTo>
                    <a:pt x="16200" y="12662"/>
                  </a:lnTo>
                  <a:lnTo>
                    <a:pt x="17550" y="11917"/>
                  </a:lnTo>
                  <a:lnTo>
                    <a:pt x="17550" y="11172"/>
                  </a:lnTo>
                  <a:lnTo>
                    <a:pt x="18900" y="10428"/>
                  </a:lnTo>
                  <a:lnTo>
                    <a:pt x="18900" y="9683"/>
                  </a:lnTo>
                  <a:lnTo>
                    <a:pt x="20250" y="8938"/>
                  </a:lnTo>
                  <a:lnTo>
                    <a:pt x="20250" y="8193"/>
                  </a:lnTo>
                  <a:lnTo>
                    <a:pt x="20250" y="7448"/>
                  </a:lnTo>
                  <a:lnTo>
                    <a:pt x="20250" y="6703"/>
                  </a:lnTo>
                  <a:lnTo>
                    <a:pt x="21600" y="5959"/>
                  </a:lnTo>
                  <a:lnTo>
                    <a:pt x="21600" y="5214"/>
                  </a:lnTo>
                  <a:lnTo>
                    <a:pt x="21600" y="4469"/>
                  </a:lnTo>
                  <a:lnTo>
                    <a:pt x="21600" y="4469"/>
                  </a:lnTo>
                  <a:lnTo>
                    <a:pt x="21600" y="3724"/>
                  </a:lnTo>
                  <a:lnTo>
                    <a:pt x="21600" y="3724"/>
                  </a:lnTo>
                  <a:lnTo>
                    <a:pt x="21600" y="2979"/>
                  </a:lnTo>
                  <a:lnTo>
                    <a:pt x="21600" y="2979"/>
                  </a:lnTo>
                  <a:lnTo>
                    <a:pt x="21600" y="2234"/>
                  </a:lnTo>
                  <a:lnTo>
                    <a:pt x="21600" y="2234"/>
                  </a:lnTo>
                  <a:lnTo>
                    <a:pt x="21600" y="1490"/>
                  </a:lnTo>
                  <a:lnTo>
                    <a:pt x="21600" y="1490"/>
                  </a:lnTo>
                  <a:lnTo>
                    <a:pt x="21600" y="745"/>
                  </a:lnTo>
                  <a:lnTo>
                    <a:pt x="21600" y="745"/>
                  </a:lnTo>
                  <a:lnTo>
                    <a:pt x="20250" y="0"/>
                  </a:lnTo>
                  <a:lnTo>
                    <a:pt x="20250" y="0"/>
                  </a:lnTo>
                  <a:lnTo>
                    <a:pt x="14850" y="1490"/>
                  </a:lnTo>
                  <a:lnTo>
                    <a:pt x="14850" y="1490"/>
                  </a:lnTo>
                  <a:lnTo>
                    <a:pt x="14850" y="1490"/>
                  </a:lnTo>
                  <a:lnTo>
                    <a:pt x="16200" y="2234"/>
                  </a:lnTo>
                  <a:lnTo>
                    <a:pt x="16200" y="2234"/>
                  </a:lnTo>
                  <a:lnTo>
                    <a:pt x="16200" y="2234"/>
                  </a:lnTo>
                  <a:lnTo>
                    <a:pt x="16200" y="2234"/>
                  </a:lnTo>
                  <a:lnTo>
                    <a:pt x="16200" y="2979"/>
                  </a:lnTo>
                  <a:lnTo>
                    <a:pt x="16200" y="2979"/>
                  </a:lnTo>
                  <a:lnTo>
                    <a:pt x="16200" y="2979"/>
                  </a:lnTo>
                  <a:lnTo>
                    <a:pt x="16200" y="3724"/>
                  </a:lnTo>
                  <a:lnTo>
                    <a:pt x="16200" y="3724"/>
                  </a:lnTo>
                  <a:lnTo>
                    <a:pt x="16200" y="3724"/>
                  </a:lnTo>
                  <a:lnTo>
                    <a:pt x="16200" y="4469"/>
                  </a:lnTo>
                  <a:lnTo>
                    <a:pt x="16200" y="5214"/>
                  </a:lnTo>
                  <a:lnTo>
                    <a:pt x="16200" y="5214"/>
                  </a:lnTo>
                  <a:lnTo>
                    <a:pt x="14850" y="5959"/>
                  </a:lnTo>
                  <a:lnTo>
                    <a:pt x="14850" y="6703"/>
                  </a:lnTo>
                  <a:lnTo>
                    <a:pt x="14850" y="7448"/>
                  </a:lnTo>
                  <a:lnTo>
                    <a:pt x="14850" y="7448"/>
                  </a:lnTo>
                  <a:lnTo>
                    <a:pt x="13500" y="8193"/>
                  </a:lnTo>
                  <a:lnTo>
                    <a:pt x="13500" y="8938"/>
                  </a:lnTo>
                  <a:lnTo>
                    <a:pt x="12150" y="9683"/>
                  </a:lnTo>
                  <a:lnTo>
                    <a:pt x="12150" y="9683"/>
                  </a:lnTo>
                  <a:lnTo>
                    <a:pt x="12150" y="10428"/>
                  </a:lnTo>
                  <a:lnTo>
                    <a:pt x="10800" y="11172"/>
                  </a:lnTo>
                  <a:lnTo>
                    <a:pt x="9450" y="11917"/>
                  </a:lnTo>
                  <a:lnTo>
                    <a:pt x="8100" y="13407"/>
                  </a:lnTo>
                  <a:lnTo>
                    <a:pt x="6750" y="14152"/>
                  </a:lnTo>
                  <a:lnTo>
                    <a:pt x="5400" y="15641"/>
                  </a:lnTo>
                  <a:lnTo>
                    <a:pt x="4050" y="17131"/>
                  </a:lnTo>
                  <a:lnTo>
                    <a:pt x="2700" y="17876"/>
                  </a:lnTo>
                  <a:lnTo>
                    <a:pt x="0" y="19366"/>
                  </a:lnTo>
                  <a:lnTo>
                    <a:pt x="0" y="19366"/>
                  </a:lnTo>
                  <a:lnTo>
                    <a:pt x="54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94" name="Shape 1594"/>
            <p:cNvSpPr/>
            <p:nvPr/>
          </p:nvSpPr>
          <p:spPr>
            <a:xfrm>
              <a:off x="2022475" y="2505075"/>
              <a:ext cx="25400" cy="460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750" y="20110"/>
                  </a:moveTo>
                  <a:lnTo>
                    <a:pt x="6750" y="20110"/>
                  </a:lnTo>
                  <a:lnTo>
                    <a:pt x="6750" y="20110"/>
                  </a:lnTo>
                  <a:lnTo>
                    <a:pt x="6750" y="19366"/>
                  </a:lnTo>
                  <a:lnTo>
                    <a:pt x="6750" y="19366"/>
                  </a:lnTo>
                  <a:lnTo>
                    <a:pt x="6750" y="19366"/>
                  </a:lnTo>
                  <a:lnTo>
                    <a:pt x="6750" y="18621"/>
                  </a:lnTo>
                  <a:lnTo>
                    <a:pt x="6750" y="18621"/>
                  </a:lnTo>
                  <a:lnTo>
                    <a:pt x="6750" y="18621"/>
                  </a:lnTo>
                  <a:lnTo>
                    <a:pt x="6750" y="17876"/>
                  </a:lnTo>
                  <a:lnTo>
                    <a:pt x="6750" y="17876"/>
                  </a:lnTo>
                  <a:lnTo>
                    <a:pt x="6750" y="17876"/>
                  </a:lnTo>
                  <a:lnTo>
                    <a:pt x="6750" y="17876"/>
                  </a:lnTo>
                  <a:lnTo>
                    <a:pt x="6750" y="17131"/>
                  </a:lnTo>
                  <a:lnTo>
                    <a:pt x="6750" y="17131"/>
                  </a:lnTo>
                  <a:lnTo>
                    <a:pt x="6750" y="16386"/>
                  </a:lnTo>
                  <a:lnTo>
                    <a:pt x="6750" y="15641"/>
                  </a:lnTo>
                  <a:lnTo>
                    <a:pt x="6750" y="15641"/>
                  </a:lnTo>
                  <a:lnTo>
                    <a:pt x="6750" y="14897"/>
                  </a:lnTo>
                  <a:lnTo>
                    <a:pt x="8100" y="14152"/>
                  </a:lnTo>
                  <a:lnTo>
                    <a:pt x="8100" y="13407"/>
                  </a:lnTo>
                  <a:lnTo>
                    <a:pt x="8100" y="12662"/>
                  </a:lnTo>
                  <a:lnTo>
                    <a:pt x="9450" y="12662"/>
                  </a:lnTo>
                  <a:lnTo>
                    <a:pt x="9450" y="11917"/>
                  </a:lnTo>
                  <a:lnTo>
                    <a:pt x="9450" y="11172"/>
                  </a:lnTo>
                  <a:lnTo>
                    <a:pt x="10800" y="10428"/>
                  </a:lnTo>
                  <a:lnTo>
                    <a:pt x="12150" y="9683"/>
                  </a:lnTo>
                  <a:lnTo>
                    <a:pt x="12150" y="8938"/>
                  </a:lnTo>
                  <a:lnTo>
                    <a:pt x="13500" y="8193"/>
                  </a:lnTo>
                  <a:lnTo>
                    <a:pt x="14850" y="6703"/>
                  </a:lnTo>
                  <a:lnTo>
                    <a:pt x="16200" y="5959"/>
                  </a:lnTo>
                  <a:lnTo>
                    <a:pt x="18900" y="4469"/>
                  </a:lnTo>
                  <a:lnTo>
                    <a:pt x="20250" y="2979"/>
                  </a:lnTo>
                  <a:lnTo>
                    <a:pt x="21600" y="2234"/>
                  </a:lnTo>
                  <a:lnTo>
                    <a:pt x="16200" y="0"/>
                  </a:lnTo>
                  <a:lnTo>
                    <a:pt x="14850" y="1490"/>
                  </a:lnTo>
                  <a:lnTo>
                    <a:pt x="13500" y="2234"/>
                  </a:lnTo>
                  <a:lnTo>
                    <a:pt x="12150" y="3724"/>
                  </a:lnTo>
                  <a:lnTo>
                    <a:pt x="10800" y="5214"/>
                  </a:lnTo>
                  <a:lnTo>
                    <a:pt x="8100" y="5959"/>
                  </a:lnTo>
                  <a:lnTo>
                    <a:pt x="6750" y="7448"/>
                  </a:lnTo>
                  <a:lnTo>
                    <a:pt x="6750" y="8193"/>
                  </a:lnTo>
                  <a:lnTo>
                    <a:pt x="5400" y="8938"/>
                  </a:lnTo>
                  <a:lnTo>
                    <a:pt x="5400" y="9683"/>
                  </a:lnTo>
                  <a:lnTo>
                    <a:pt x="4050" y="10428"/>
                  </a:lnTo>
                  <a:lnTo>
                    <a:pt x="4050" y="11172"/>
                  </a:lnTo>
                  <a:lnTo>
                    <a:pt x="2700" y="11917"/>
                  </a:lnTo>
                  <a:lnTo>
                    <a:pt x="2700" y="12662"/>
                  </a:lnTo>
                  <a:lnTo>
                    <a:pt x="2700" y="12662"/>
                  </a:lnTo>
                  <a:lnTo>
                    <a:pt x="1350" y="13407"/>
                  </a:lnTo>
                  <a:lnTo>
                    <a:pt x="1350" y="14152"/>
                  </a:lnTo>
                  <a:lnTo>
                    <a:pt x="1350" y="14897"/>
                  </a:lnTo>
                  <a:lnTo>
                    <a:pt x="0" y="15641"/>
                  </a:lnTo>
                  <a:lnTo>
                    <a:pt x="0" y="16386"/>
                  </a:lnTo>
                  <a:lnTo>
                    <a:pt x="0" y="17131"/>
                  </a:lnTo>
                  <a:lnTo>
                    <a:pt x="0" y="17131"/>
                  </a:lnTo>
                  <a:lnTo>
                    <a:pt x="0" y="17876"/>
                  </a:lnTo>
                  <a:lnTo>
                    <a:pt x="0" y="17876"/>
                  </a:lnTo>
                  <a:lnTo>
                    <a:pt x="0" y="18621"/>
                  </a:lnTo>
                  <a:lnTo>
                    <a:pt x="0" y="18621"/>
                  </a:lnTo>
                  <a:lnTo>
                    <a:pt x="0" y="19366"/>
                  </a:lnTo>
                  <a:lnTo>
                    <a:pt x="0" y="19366"/>
                  </a:lnTo>
                  <a:lnTo>
                    <a:pt x="1350" y="20110"/>
                  </a:lnTo>
                  <a:lnTo>
                    <a:pt x="1350" y="20110"/>
                  </a:lnTo>
                  <a:lnTo>
                    <a:pt x="1350" y="20855"/>
                  </a:lnTo>
                  <a:lnTo>
                    <a:pt x="1350" y="20855"/>
                  </a:lnTo>
                  <a:lnTo>
                    <a:pt x="1350" y="21600"/>
                  </a:lnTo>
                  <a:lnTo>
                    <a:pt x="1350" y="21600"/>
                  </a:lnTo>
                  <a:lnTo>
                    <a:pt x="6750" y="201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95" name="Shape 1595"/>
            <p:cNvSpPr/>
            <p:nvPr/>
          </p:nvSpPr>
          <p:spPr>
            <a:xfrm>
              <a:off x="2024062" y="2547937"/>
              <a:ext cx="47626" cy="190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2600"/>
                  </a:moveTo>
                  <a:lnTo>
                    <a:pt x="21600" y="12600"/>
                  </a:lnTo>
                  <a:lnTo>
                    <a:pt x="20160" y="12600"/>
                  </a:lnTo>
                  <a:lnTo>
                    <a:pt x="18000" y="12600"/>
                  </a:lnTo>
                  <a:lnTo>
                    <a:pt x="16560" y="12600"/>
                  </a:lnTo>
                  <a:lnTo>
                    <a:pt x="15120" y="10800"/>
                  </a:lnTo>
                  <a:lnTo>
                    <a:pt x="13680" y="10800"/>
                  </a:lnTo>
                  <a:lnTo>
                    <a:pt x="12240" y="10800"/>
                  </a:lnTo>
                  <a:lnTo>
                    <a:pt x="11520" y="10800"/>
                  </a:lnTo>
                  <a:lnTo>
                    <a:pt x="10800" y="9000"/>
                  </a:lnTo>
                  <a:lnTo>
                    <a:pt x="10080" y="9000"/>
                  </a:lnTo>
                  <a:lnTo>
                    <a:pt x="9360" y="9000"/>
                  </a:lnTo>
                  <a:lnTo>
                    <a:pt x="8640" y="9000"/>
                  </a:lnTo>
                  <a:lnTo>
                    <a:pt x="7920" y="9000"/>
                  </a:lnTo>
                  <a:lnTo>
                    <a:pt x="7920" y="9000"/>
                  </a:lnTo>
                  <a:lnTo>
                    <a:pt x="7200" y="7200"/>
                  </a:lnTo>
                  <a:lnTo>
                    <a:pt x="6480" y="7200"/>
                  </a:lnTo>
                  <a:lnTo>
                    <a:pt x="6480" y="7200"/>
                  </a:lnTo>
                  <a:lnTo>
                    <a:pt x="5760" y="5400"/>
                  </a:lnTo>
                  <a:lnTo>
                    <a:pt x="5040" y="5400"/>
                  </a:lnTo>
                  <a:lnTo>
                    <a:pt x="5040" y="5400"/>
                  </a:lnTo>
                  <a:lnTo>
                    <a:pt x="4320" y="3600"/>
                  </a:lnTo>
                  <a:lnTo>
                    <a:pt x="4320" y="3600"/>
                  </a:lnTo>
                  <a:lnTo>
                    <a:pt x="4320" y="3600"/>
                  </a:lnTo>
                  <a:lnTo>
                    <a:pt x="4320" y="3600"/>
                  </a:lnTo>
                  <a:lnTo>
                    <a:pt x="3600" y="3600"/>
                  </a:lnTo>
                  <a:lnTo>
                    <a:pt x="3600" y="1800"/>
                  </a:lnTo>
                  <a:lnTo>
                    <a:pt x="3600" y="1800"/>
                  </a:lnTo>
                  <a:lnTo>
                    <a:pt x="3600" y="1800"/>
                  </a:lnTo>
                  <a:lnTo>
                    <a:pt x="3600" y="1800"/>
                  </a:lnTo>
                  <a:lnTo>
                    <a:pt x="3600" y="180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0" y="3600"/>
                  </a:lnTo>
                  <a:lnTo>
                    <a:pt x="720" y="3600"/>
                  </a:lnTo>
                  <a:lnTo>
                    <a:pt x="720" y="3600"/>
                  </a:lnTo>
                  <a:lnTo>
                    <a:pt x="720" y="5400"/>
                  </a:lnTo>
                  <a:lnTo>
                    <a:pt x="720" y="5400"/>
                  </a:lnTo>
                  <a:lnTo>
                    <a:pt x="1440" y="5400"/>
                  </a:lnTo>
                  <a:lnTo>
                    <a:pt x="1440" y="7200"/>
                  </a:lnTo>
                  <a:lnTo>
                    <a:pt x="1440" y="7200"/>
                  </a:lnTo>
                  <a:lnTo>
                    <a:pt x="1440" y="9000"/>
                  </a:lnTo>
                  <a:lnTo>
                    <a:pt x="2160" y="9000"/>
                  </a:lnTo>
                  <a:lnTo>
                    <a:pt x="2160" y="9000"/>
                  </a:lnTo>
                  <a:lnTo>
                    <a:pt x="2160" y="10800"/>
                  </a:lnTo>
                  <a:lnTo>
                    <a:pt x="2880" y="10800"/>
                  </a:lnTo>
                  <a:lnTo>
                    <a:pt x="2880" y="10800"/>
                  </a:lnTo>
                  <a:lnTo>
                    <a:pt x="3600" y="12600"/>
                  </a:lnTo>
                  <a:lnTo>
                    <a:pt x="4320" y="12600"/>
                  </a:lnTo>
                  <a:lnTo>
                    <a:pt x="5040" y="14400"/>
                  </a:lnTo>
                  <a:lnTo>
                    <a:pt x="5760" y="14400"/>
                  </a:lnTo>
                  <a:lnTo>
                    <a:pt x="6480" y="14400"/>
                  </a:lnTo>
                  <a:lnTo>
                    <a:pt x="6480" y="16200"/>
                  </a:lnTo>
                  <a:lnTo>
                    <a:pt x="7200" y="16200"/>
                  </a:lnTo>
                  <a:lnTo>
                    <a:pt x="7920" y="16200"/>
                  </a:lnTo>
                  <a:lnTo>
                    <a:pt x="8640" y="16200"/>
                  </a:lnTo>
                  <a:lnTo>
                    <a:pt x="9360" y="16200"/>
                  </a:lnTo>
                  <a:lnTo>
                    <a:pt x="10080" y="18000"/>
                  </a:lnTo>
                  <a:lnTo>
                    <a:pt x="10800" y="18000"/>
                  </a:lnTo>
                  <a:lnTo>
                    <a:pt x="11520" y="18000"/>
                  </a:lnTo>
                  <a:lnTo>
                    <a:pt x="12960" y="18000"/>
                  </a:lnTo>
                  <a:lnTo>
                    <a:pt x="15120" y="19800"/>
                  </a:lnTo>
                  <a:lnTo>
                    <a:pt x="16560" y="19800"/>
                  </a:lnTo>
                  <a:lnTo>
                    <a:pt x="18000" y="19800"/>
                  </a:lnTo>
                  <a:lnTo>
                    <a:pt x="19440" y="19800"/>
                  </a:lnTo>
                  <a:lnTo>
                    <a:pt x="20880" y="21600"/>
                  </a:lnTo>
                  <a:lnTo>
                    <a:pt x="20880" y="21600"/>
                  </a:lnTo>
                  <a:lnTo>
                    <a:pt x="21600" y="12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96" name="Shape 1596"/>
            <p:cNvSpPr/>
            <p:nvPr/>
          </p:nvSpPr>
          <p:spPr>
            <a:xfrm>
              <a:off x="2070100" y="2559050"/>
              <a:ext cx="36513" cy="254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900"/>
                  </a:moveTo>
                  <a:lnTo>
                    <a:pt x="21600" y="18900"/>
                  </a:lnTo>
                  <a:lnTo>
                    <a:pt x="21600" y="17550"/>
                  </a:lnTo>
                  <a:lnTo>
                    <a:pt x="20661" y="16200"/>
                  </a:lnTo>
                  <a:lnTo>
                    <a:pt x="20661" y="16200"/>
                  </a:lnTo>
                  <a:lnTo>
                    <a:pt x="20661" y="14850"/>
                  </a:lnTo>
                  <a:lnTo>
                    <a:pt x="19722" y="13500"/>
                  </a:lnTo>
                  <a:lnTo>
                    <a:pt x="19722" y="13500"/>
                  </a:lnTo>
                  <a:lnTo>
                    <a:pt x="18783" y="12150"/>
                  </a:lnTo>
                  <a:lnTo>
                    <a:pt x="18783" y="10800"/>
                  </a:lnTo>
                  <a:lnTo>
                    <a:pt x="17843" y="10800"/>
                  </a:lnTo>
                  <a:lnTo>
                    <a:pt x="17843" y="9450"/>
                  </a:lnTo>
                  <a:lnTo>
                    <a:pt x="16904" y="9450"/>
                  </a:lnTo>
                  <a:lnTo>
                    <a:pt x="16904" y="8100"/>
                  </a:lnTo>
                  <a:lnTo>
                    <a:pt x="15965" y="8100"/>
                  </a:lnTo>
                  <a:lnTo>
                    <a:pt x="15026" y="8100"/>
                  </a:lnTo>
                  <a:lnTo>
                    <a:pt x="15026" y="6750"/>
                  </a:lnTo>
                  <a:lnTo>
                    <a:pt x="14087" y="6750"/>
                  </a:lnTo>
                  <a:lnTo>
                    <a:pt x="13148" y="5400"/>
                  </a:lnTo>
                  <a:lnTo>
                    <a:pt x="13148" y="5400"/>
                  </a:lnTo>
                  <a:lnTo>
                    <a:pt x="12209" y="5400"/>
                  </a:lnTo>
                  <a:lnTo>
                    <a:pt x="11270" y="4050"/>
                  </a:lnTo>
                  <a:lnTo>
                    <a:pt x="10330" y="4050"/>
                  </a:lnTo>
                  <a:lnTo>
                    <a:pt x="10330" y="4050"/>
                  </a:lnTo>
                  <a:lnTo>
                    <a:pt x="9391" y="2700"/>
                  </a:lnTo>
                  <a:lnTo>
                    <a:pt x="8452" y="2700"/>
                  </a:lnTo>
                  <a:lnTo>
                    <a:pt x="7513" y="2700"/>
                  </a:lnTo>
                  <a:lnTo>
                    <a:pt x="6574" y="2700"/>
                  </a:lnTo>
                  <a:lnTo>
                    <a:pt x="5635" y="1350"/>
                  </a:lnTo>
                  <a:lnTo>
                    <a:pt x="4696" y="1350"/>
                  </a:lnTo>
                  <a:lnTo>
                    <a:pt x="2817" y="1350"/>
                  </a:lnTo>
                  <a:lnTo>
                    <a:pt x="939" y="0"/>
                  </a:lnTo>
                  <a:lnTo>
                    <a:pt x="0" y="6750"/>
                  </a:lnTo>
                  <a:lnTo>
                    <a:pt x="1878" y="6750"/>
                  </a:lnTo>
                  <a:lnTo>
                    <a:pt x="3757" y="8100"/>
                  </a:lnTo>
                  <a:lnTo>
                    <a:pt x="4696" y="8100"/>
                  </a:lnTo>
                  <a:lnTo>
                    <a:pt x="5635" y="8100"/>
                  </a:lnTo>
                  <a:lnTo>
                    <a:pt x="6574" y="8100"/>
                  </a:lnTo>
                  <a:lnTo>
                    <a:pt x="7513" y="8100"/>
                  </a:lnTo>
                  <a:lnTo>
                    <a:pt x="8452" y="9450"/>
                  </a:lnTo>
                  <a:lnTo>
                    <a:pt x="8452" y="9450"/>
                  </a:lnTo>
                  <a:lnTo>
                    <a:pt x="9391" y="9450"/>
                  </a:lnTo>
                  <a:lnTo>
                    <a:pt x="10330" y="9450"/>
                  </a:lnTo>
                  <a:lnTo>
                    <a:pt x="10330" y="10800"/>
                  </a:lnTo>
                  <a:lnTo>
                    <a:pt x="11270" y="10800"/>
                  </a:lnTo>
                  <a:lnTo>
                    <a:pt x="11270" y="10800"/>
                  </a:lnTo>
                  <a:lnTo>
                    <a:pt x="12209" y="10800"/>
                  </a:lnTo>
                  <a:lnTo>
                    <a:pt x="12209" y="12150"/>
                  </a:lnTo>
                  <a:lnTo>
                    <a:pt x="13148" y="12150"/>
                  </a:lnTo>
                  <a:lnTo>
                    <a:pt x="14087" y="12150"/>
                  </a:lnTo>
                  <a:lnTo>
                    <a:pt x="14087" y="13500"/>
                  </a:lnTo>
                  <a:lnTo>
                    <a:pt x="14087" y="13500"/>
                  </a:lnTo>
                  <a:lnTo>
                    <a:pt x="15026" y="14850"/>
                  </a:lnTo>
                  <a:lnTo>
                    <a:pt x="15026" y="14850"/>
                  </a:lnTo>
                  <a:lnTo>
                    <a:pt x="15965" y="14850"/>
                  </a:lnTo>
                  <a:lnTo>
                    <a:pt x="15965" y="16200"/>
                  </a:lnTo>
                  <a:lnTo>
                    <a:pt x="15965" y="16200"/>
                  </a:lnTo>
                  <a:lnTo>
                    <a:pt x="16904" y="17550"/>
                  </a:lnTo>
                  <a:lnTo>
                    <a:pt x="16904" y="17550"/>
                  </a:lnTo>
                  <a:lnTo>
                    <a:pt x="16904" y="18900"/>
                  </a:lnTo>
                  <a:lnTo>
                    <a:pt x="17843" y="18900"/>
                  </a:lnTo>
                  <a:lnTo>
                    <a:pt x="17843" y="20250"/>
                  </a:lnTo>
                  <a:lnTo>
                    <a:pt x="17843" y="21600"/>
                  </a:lnTo>
                  <a:lnTo>
                    <a:pt x="17843" y="21600"/>
                  </a:lnTo>
                  <a:lnTo>
                    <a:pt x="21600" y="189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97" name="Shape 1597"/>
            <p:cNvSpPr/>
            <p:nvPr/>
          </p:nvSpPr>
          <p:spPr>
            <a:xfrm>
              <a:off x="2095500" y="2581275"/>
              <a:ext cx="14288" cy="396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600" y="21600"/>
                  </a:moveTo>
                  <a:lnTo>
                    <a:pt x="9600" y="21600"/>
                  </a:lnTo>
                  <a:lnTo>
                    <a:pt x="9600" y="19872"/>
                  </a:lnTo>
                  <a:lnTo>
                    <a:pt x="12000" y="18144"/>
                  </a:lnTo>
                  <a:lnTo>
                    <a:pt x="14400" y="17280"/>
                  </a:lnTo>
                  <a:lnTo>
                    <a:pt x="14400" y="15552"/>
                  </a:lnTo>
                  <a:lnTo>
                    <a:pt x="16800" y="14688"/>
                  </a:lnTo>
                  <a:lnTo>
                    <a:pt x="16800" y="12960"/>
                  </a:lnTo>
                  <a:lnTo>
                    <a:pt x="16800" y="12096"/>
                  </a:lnTo>
                  <a:lnTo>
                    <a:pt x="19200" y="10368"/>
                  </a:lnTo>
                  <a:lnTo>
                    <a:pt x="19200" y="10368"/>
                  </a:lnTo>
                  <a:lnTo>
                    <a:pt x="19200" y="9504"/>
                  </a:lnTo>
                  <a:lnTo>
                    <a:pt x="19200" y="8640"/>
                  </a:lnTo>
                  <a:lnTo>
                    <a:pt x="19200" y="7776"/>
                  </a:lnTo>
                  <a:lnTo>
                    <a:pt x="21600" y="7776"/>
                  </a:lnTo>
                  <a:lnTo>
                    <a:pt x="21600" y="6912"/>
                  </a:lnTo>
                  <a:lnTo>
                    <a:pt x="21600" y="6048"/>
                  </a:lnTo>
                  <a:lnTo>
                    <a:pt x="21600" y="5184"/>
                  </a:lnTo>
                  <a:lnTo>
                    <a:pt x="21600" y="4320"/>
                  </a:lnTo>
                  <a:lnTo>
                    <a:pt x="19200" y="4320"/>
                  </a:lnTo>
                  <a:lnTo>
                    <a:pt x="19200" y="3456"/>
                  </a:lnTo>
                  <a:lnTo>
                    <a:pt x="19200" y="2592"/>
                  </a:lnTo>
                  <a:lnTo>
                    <a:pt x="19200" y="1728"/>
                  </a:lnTo>
                  <a:lnTo>
                    <a:pt x="19200" y="864"/>
                  </a:lnTo>
                  <a:lnTo>
                    <a:pt x="16800" y="864"/>
                  </a:lnTo>
                  <a:lnTo>
                    <a:pt x="16800" y="0"/>
                  </a:lnTo>
                  <a:lnTo>
                    <a:pt x="7200" y="1728"/>
                  </a:lnTo>
                  <a:lnTo>
                    <a:pt x="7200" y="1728"/>
                  </a:lnTo>
                  <a:lnTo>
                    <a:pt x="9600" y="2592"/>
                  </a:lnTo>
                  <a:lnTo>
                    <a:pt x="9600" y="2592"/>
                  </a:lnTo>
                  <a:lnTo>
                    <a:pt x="9600" y="3456"/>
                  </a:lnTo>
                  <a:lnTo>
                    <a:pt x="9600" y="4320"/>
                  </a:lnTo>
                  <a:lnTo>
                    <a:pt x="9600" y="4320"/>
                  </a:lnTo>
                  <a:lnTo>
                    <a:pt x="9600" y="5184"/>
                  </a:lnTo>
                  <a:lnTo>
                    <a:pt x="9600" y="5184"/>
                  </a:lnTo>
                  <a:lnTo>
                    <a:pt x="9600" y="6048"/>
                  </a:lnTo>
                  <a:lnTo>
                    <a:pt x="9600" y="6912"/>
                  </a:lnTo>
                  <a:lnTo>
                    <a:pt x="9600" y="6912"/>
                  </a:lnTo>
                  <a:lnTo>
                    <a:pt x="9600" y="7776"/>
                  </a:lnTo>
                  <a:lnTo>
                    <a:pt x="9600" y="7776"/>
                  </a:lnTo>
                  <a:lnTo>
                    <a:pt x="9600" y="8640"/>
                  </a:lnTo>
                  <a:lnTo>
                    <a:pt x="9600" y="9504"/>
                  </a:lnTo>
                  <a:lnTo>
                    <a:pt x="9600" y="9504"/>
                  </a:lnTo>
                  <a:lnTo>
                    <a:pt x="7200" y="11232"/>
                  </a:lnTo>
                  <a:lnTo>
                    <a:pt x="7200" y="12096"/>
                  </a:lnTo>
                  <a:lnTo>
                    <a:pt x="4800" y="12960"/>
                  </a:lnTo>
                  <a:lnTo>
                    <a:pt x="4800" y="14688"/>
                  </a:lnTo>
                  <a:lnTo>
                    <a:pt x="2400" y="15552"/>
                  </a:lnTo>
                  <a:lnTo>
                    <a:pt x="2400" y="17280"/>
                  </a:lnTo>
                  <a:lnTo>
                    <a:pt x="0" y="19008"/>
                  </a:lnTo>
                  <a:lnTo>
                    <a:pt x="0" y="19872"/>
                  </a:lnTo>
                  <a:lnTo>
                    <a:pt x="0" y="19872"/>
                  </a:lnTo>
                  <a:lnTo>
                    <a:pt x="96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98" name="Shape 1598"/>
            <p:cNvSpPr/>
            <p:nvPr/>
          </p:nvSpPr>
          <p:spPr>
            <a:xfrm>
              <a:off x="2093912" y="2617787"/>
              <a:ext cx="12701" cy="333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9543"/>
                  </a:moveTo>
                  <a:lnTo>
                    <a:pt x="21600" y="19543"/>
                  </a:lnTo>
                  <a:lnTo>
                    <a:pt x="18900" y="17486"/>
                  </a:lnTo>
                  <a:lnTo>
                    <a:pt x="16200" y="15429"/>
                  </a:lnTo>
                  <a:lnTo>
                    <a:pt x="16200" y="14400"/>
                  </a:lnTo>
                  <a:lnTo>
                    <a:pt x="13500" y="13371"/>
                  </a:lnTo>
                  <a:lnTo>
                    <a:pt x="13500" y="13371"/>
                  </a:lnTo>
                  <a:lnTo>
                    <a:pt x="13500" y="12343"/>
                  </a:lnTo>
                  <a:lnTo>
                    <a:pt x="13500" y="12343"/>
                  </a:lnTo>
                  <a:lnTo>
                    <a:pt x="10800" y="11314"/>
                  </a:lnTo>
                  <a:lnTo>
                    <a:pt x="10800" y="11314"/>
                  </a:lnTo>
                  <a:lnTo>
                    <a:pt x="10800" y="10286"/>
                  </a:lnTo>
                  <a:lnTo>
                    <a:pt x="10800" y="10286"/>
                  </a:lnTo>
                  <a:lnTo>
                    <a:pt x="10800" y="9257"/>
                  </a:lnTo>
                  <a:lnTo>
                    <a:pt x="10800" y="9257"/>
                  </a:lnTo>
                  <a:lnTo>
                    <a:pt x="10800" y="8229"/>
                  </a:lnTo>
                  <a:lnTo>
                    <a:pt x="10800" y="8229"/>
                  </a:lnTo>
                  <a:lnTo>
                    <a:pt x="10800" y="7200"/>
                  </a:lnTo>
                  <a:lnTo>
                    <a:pt x="10800" y="6171"/>
                  </a:lnTo>
                  <a:lnTo>
                    <a:pt x="10800" y="6171"/>
                  </a:lnTo>
                  <a:lnTo>
                    <a:pt x="10800" y="5143"/>
                  </a:lnTo>
                  <a:lnTo>
                    <a:pt x="10800" y="5143"/>
                  </a:lnTo>
                  <a:lnTo>
                    <a:pt x="10800" y="4114"/>
                  </a:lnTo>
                  <a:lnTo>
                    <a:pt x="10800" y="3086"/>
                  </a:lnTo>
                  <a:lnTo>
                    <a:pt x="13500" y="2057"/>
                  </a:lnTo>
                  <a:lnTo>
                    <a:pt x="13500" y="2057"/>
                  </a:lnTo>
                  <a:lnTo>
                    <a:pt x="2700" y="0"/>
                  </a:lnTo>
                  <a:lnTo>
                    <a:pt x="2700" y="1029"/>
                  </a:lnTo>
                  <a:lnTo>
                    <a:pt x="0" y="2057"/>
                  </a:lnTo>
                  <a:lnTo>
                    <a:pt x="0" y="3086"/>
                  </a:lnTo>
                  <a:lnTo>
                    <a:pt x="0" y="4114"/>
                  </a:lnTo>
                  <a:lnTo>
                    <a:pt x="0" y="5143"/>
                  </a:lnTo>
                  <a:lnTo>
                    <a:pt x="0" y="5143"/>
                  </a:lnTo>
                  <a:lnTo>
                    <a:pt x="0" y="6171"/>
                  </a:lnTo>
                  <a:lnTo>
                    <a:pt x="0" y="7200"/>
                  </a:lnTo>
                  <a:lnTo>
                    <a:pt x="0" y="8229"/>
                  </a:lnTo>
                  <a:lnTo>
                    <a:pt x="0" y="9257"/>
                  </a:lnTo>
                  <a:lnTo>
                    <a:pt x="0" y="9257"/>
                  </a:lnTo>
                  <a:lnTo>
                    <a:pt x="0" y="10286"/>
                  </a:lnTo>
                  <a:lnTo>
                    <a:pt x="0" y="11314"/>
                  </a:lnTo>
                  <a:lnTo>
                    <a:pt x="0" y="11314"/>
                  </a:lnTo>
                  <a:lnTo>
                    <a:pt x="0" y="12343"/>
                  </a:lnTo>
                  <a:lnTo>
                    <a:pt x="0" y="12343"/>
                  </a:lnTo>
                  <a:lnTo>
                    <a:pt x="2700" y="13371"/>
                  </a:lnTo>
                  <a:lnTo>
                    <a:pt x="2700" y="14400"/>
                  </a:lnTo>
                  <a:lnTo>
                    <a:pt x="2700" y="14400"/>
                  </a:lnTo>
                  <a:lnTo>
                    <a:pt x="2700" y="15429"/>
                  </a:lnTo>
                  <a:lnTo>
                    <a:pt x="5400" y="16457"/>
                  </a:lnTo>
                  <a:lnTo>
                    <a:pt x="5400" y="17486"/>
                  </a:lnTo>
                  <a:lnTo>
                    <a:pt x="8100" y="19543"/>
                  </a:lnTo>
                  <a:lnTo>
                    <a:pt x="10800" y="21600"/>
                  </a:lnTo>
                  <a:lnTo>
                    <a:pt x="10800" y="21600"/>
                  </a:lnTo>
                  <a:lnTo>
                    <a:pt x="21600" y="1954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599" name="Shape 1599"/>
            <p:cNvSpPr/>
            <p:nvPr/>
          </p:nvSpPr>
          <p:spPr>
            <a:xfrm>
              <a:off x="2100262" y="2647950"/>
              <a:ext cx="33338" cy="444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0057"/>
                  </a:moveTo>
                  <a:lnTo>
                    <a:pt x="20571" y="18514"/>
                  </a:lnTo>
                  <a:lnTo>
                    <a:pt x="19543" y="17743"/>
                  </a:lnTo>
                  <a:lnTo>
                    <a:pt x="18514" y="16200"/>
                  </a:lnTo>
                  <a:lnTo>
                    <a:pt x="17486" y="15429"/>
                  </a:lnTo>
                  <a:lnTo>
                    <a:pt x="16457" y="13886"/>
                  </a:lnTo>
                  <a:lnTo>
                    <a:pt x="16457" y="13114"/>
                  </a:lnTo>
                  <a:lnTo>
                    <a:pt x="15429" y="12343"/>
                  </a:lnTo>
                  <a:lnTo>
                    <a:pt x="15429" y="11571"/>
                  </a:lnTo>
                  <a:lnTo>
                    <a:pt x="14400" y="10800"/>
                  </a:lnTo>
                  <a:lnTo>
                    <a:pt x="13371" y="10029"/>
                  </a:lnTo>
                  <a:lnTo>
                    <a:pt x="13371" y="9257"/>
                  </a:lnTo>
                  <a:lnTo>
                    <a:pt x="12343" y="9257"/>
                  </a:lnTo>
                  <a:lnTo>
                    <a:pt x="11314" y="7714"/>
                  </a:lnTo>
                  <a:lnTo>
                    <a:pt x="10286" y="6943"/>
                  </a:lnTo>
                  <a:lnTo>
                    <a:pt x="9257" y="6171"/>
                  </a:lnTo>
                  <a:lnTo>
                    <a:pt x="9257" y="5400"/>
                  </a:lnTo>
                  <a:lnTo>
                    <a:pt x="8229" y="4629"/>
                  </a:lnTo>
                  <a:lnTo>
                    <a:pt x="7200" y="3857"/>
                  </a:lnTo>
                  <a:lnTo>
                    <a:pt x="7200" y="3857"/>
                  </a:lnTo>
                  <a:lnTo>
                    <a:pt x="6171" y="3086"/>
                  </a:lnTo>
                  <a:lnTo>
                    <a:pt x="6171" y="3086"/>
                  </a:lnTo>
                  <a:lnTo>
                    <a:pt x="5143" y="2314"/>
                  </a:lnTo>
                  <a:lnTo>
                    <a:pt x="5143" y="1543"/>
                  </a:lnTo>
                  <a:lnTo>
                    <a:pt x="5143" y="1543"/>
                  </a:lnTo>
                  <a:lnTo>
                    <a:pt x="4114" y="771"/>
                  </a:lnTo>
                  <a:lnTo>
                    <a:pt x="4114" y="0"/>
                  </a:lnTo>
                  <a:lnTo>
                    <a:pt x="0" y="1543"/>
                  </a:lnTo>
                  <a:lnTo>
                    <a:pt x="0" y="2314"/>
                  </a:lnTo>
                  <a:lnTo>
                    <a:pt x="1029" y="3086"/>
                  </a:lnTo>
                  <a:lnTo>
                    <a:pt x="1029" y="3857"/>
                  </a:lnTo>
                  <a:lnTo>
                    <a:pt x="2057" y="3857"/>
                  </a:lnTo>
                  <a:lnTo>
                    <a:pt x="2057" y="4629"/>
                  </a:lnTo>
                  <a:lnTo>
                    <a:pt x="3086" y="5400"/>
                  </a:lnTo>
                  <a:lnTo>
                    <a:pt x="3086" y="5400"/>
                  </a:lnTo>
                  <a:lnTo>
                    <a:pt x="4114" y="6171"/>
                  </a:lnTo>
                  <a:lnTo>
                    <a:pt x="4114" y="6943"/>
                  </a:lnTo>
                  <a:lnTo>
                    <a:pt x="5143" y="7714"/>
                  </a:lnTo>
                  <a:lnTo>
                    <a:pt x="6171" y="8486"/>
                  </a:lnTo>
                  <a:lnTo>
                    <a:pt x="7200" y="9257"/>
                  </a:lnTo>
                  <a:lnTo>
                    <a:pt x="8229" y="10029"/>
                  </a:lnTo>
                  <a:lnTo>
                    <a:pt x="9257" y="10800"/>
                  </a:lnTo>
                  <a:lnTo>
                    <a:pt x="9257" y="11571"/>
                  </a:lnTo>
                  <a:lnTo>
                    <a:pt x="10286" y="12343"/>
                  </a:lnTo>
                  <a:lnTo>
                    <a:pt x="10286" y="12343"/>
                  </a:lnTo>
                  <a:lnTo>
                    <a:pt x="11314" y="13114"/>
                  </a:lnTo>
                  <a:lnTo>
                    <a:pt x="11314" y="13886"/>
                  </a:lnTo>
                  <a:lnTo>
                    <a:pt x="12343" y="14657"/>
                  </a:lnTo>
                  <a:lnTo>
                    <a:pt x="13371" y="16200"/>
                  </a:lnTo>
                  <a:lnTo>
                    <a:pt x="14400" y="16971"/>
                  </a:lnTo>
                  <a:lnTo>
                    <a:pt x="14400" y="17743"/>
                  </a:lnTo>
                  <a:lnTo>
                    <a:pt x="15429" y="19286"/>
                  </a:lnTo>
                  <a:lnTo>
                    <a:pt x="16457" y="20057"/>
                  </a:lnTo>
                  <a:lnTo>
                    <a:pt x="17486" y="21600"/>
                  </a:lnTo>
                  <a:lnTo>
                    <a:pt x="21600" y="2005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600" name="Shape 1600"/>
            <p:cNvSpPr/>
            <p:nvPr/>
          </p:nvSpPr>
          <p:spPr>
            <a:xfrm>
              <a:off x="2089150" y="2647950"/>
              <a:ext cx="55563" cy="730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20366" y="0"/>
                  </a:lnTo>
                  <a:lnTo>
                    <a:pt x="20366" y="0"/>
                  </a:lnTo>
                  <a:lnTo>
                    <a:pt x="20366" y="0"/>
                  </a:lnTo>
                  <a:lnTo>
                    <a:pt x="20366" y="0"/>
                  </a:lnTo>
                  <a:lnTo>
                    <a:pt x="19749" y="0"/>
                  </a:lnTo>
                  <a:lnTo>
                    <a:pt x="19749" y="0"/>
                  </a:lnTo>
                  <a:lnTo>
                    <a:pt x="19749" y="470"/>
                  </a:lnTo>
                  <a:lnTo>
                    <a:pt x="19749" y="470"/>
                  </a:lnTo>
                  <a:lnTo>
                    <a:pt x="19749" y="470"/>
                  </a:lnTo>
                  <a:lnTo>
                    <a:pt x="19749" y="470"/>
                  </a:lnTo>
                  <a:lnTo>
                    <a:pt x="19749" y="470"/>
                  </a:lnTo>
                  <a:lnTo>
                    <a:pt x="19749" y="470"/>
                  </a:lnTo>
                  <a:lnTo>
                    <a:pt x="19749" y="470"/>
                  </a:lnTo>
                  <a:lnTo>
                    <a:pt x="19131" y="939"/>
                  </a:lnTo>
                  <a:lnTo>
                    <a:pt x="19131" y="939"/>
                  </a:lnTo>
                  <a:lnTo>
                    <a:pt x="19131" y="939"/>
                  </a:lnTo>
                  <a:lnTo>
                    <a:pt x="19131" y="939"/>
                  </a:lnTo>
                  <a:lnTo>
                    <a:pt x="19131" y="939"/>
                  </a:lnTo>
                  <a:lnTo>
                    <a:pt x="19131" y="939"/>
                  </a:lnTo>
                  <a:lnTo>
                    <a:pt x="19131" y="939"/>
                  </a:lnTo>
                  <a:lnTo>
                    <a:pt x="19131" y="939"/>
                  </a:lnTo>
                  <a:lnTo>
                    <a:pt x="19131" y="939"/>
                  </a:lnTo>
                  <a:lnTo>
                    <a:pt x="19131" y="1409"/>
                  </a:lnTo>
                  <a:lnTo>
                    <a:pt x="18514" y="1409"/>
                  </a:lnTo>
                  <a:lnTo>
                    <a:pt x="18514" y="1409"/>
                  </a:lnTo>
                  <a:lnTo>
                    <a:pt x="18514" y="1409"/>
                  </a:lnTo>
                  <a:lnTo>
                    <a:pt x="18514" y="1409"/>
                  </a:lnTo>
                  <a:lnTo>
                    <a:pt x="18514" y="1409"/>
                  </a:lnTo>
                  <a:lnTo>
                    <a:pt x="18514" y="1409"/>
                  </a:lnTo>
                  <a:lnTo>
                    <a:pt x="18514" y="1409"/>
                  </a:lnTo>
                  <a:lnTo>
                    <a:pt x="18514" y="1409"/>
                  </a:lnTo>
                  <a:lnTo>
                    <a:pt x="18514" y="1878"/>
                  </a:lnTo>
                  <a:lnTo>
                    <a:pt x="18514" y="1878"/>
                  </a:lnTo>
                  <a:lnTo>
                    <a:pt x="17897" y="1878"/>
                  </a:lnTo>
                  <a:lnTo>
                    <a:pt x="17897" y="1878"/>
                  </a:lnTo>
                  <a:lnTo>
                    <a:pt x="17897" y="1878"/>
                  </a:lnTo>
                  <a:lnTo>
                    <a:pt x="17897" y="1878"/>
                  </a:lnTo>
                  <a:lnTo>
                    <a:pt x="17897" y="1878"/>
                  </a:lnTo>
                  <a:lnTo>
                    <a:pt x="17897" y="1878"/>
                  </a:lnTo>
                  <a:lnTo>
                    <a:pt x="17897" y="1878"/>
                  </a:lnTo>
                  <a:lnTo>
                    <a:pt x="17897" y="2348"/>
                  </a:lnTo>
                  <a:lnTo>
                    <a:pt x="17897" y="2348"/>
                  </a:lnTo>
                  <a:lnTo>
                    <a:pt x="17897" y="2348"/>
                  </a:lnTo>
                  <a:lnTo>
                    <a:pt x="17280" y="2348"/>
                  </a:lnTo>
                  <a:lnTo>
                    <a:pt x="17280" y="2348"/>
                  </a:lnTo>
                  <a:lnTo>
                    <a:pt x="17280" y="2348"/>
                  </a:lnTo>
                  <a:lnTo>
                    <a:pt x="17280" y="2348"/>
                  </a:lnTo>
                  <a:lnTo>
                    <a:pt x="17280" y="2348"/>
                  </a:lnTo>
                  <a:lnTo>
                    <a:pt x="17280" y="2348"/>
                  </a:lnTo>
                  <a:lnTo>
                    <a:pt x="17280" y="2348"/>
                  </a:lnTo>
                  <a:lnTo>
                    <a:pt x="17280" y="2817"/>
                  </a:lnTo>
                  <a:lnTo>
                    <a:pt x="17280" y="2817"/>
                  </a:lnTo>
                  <a:lnTo>
                    <a:pt x="16663" y="2817"/>
                  </a:lnTo>
                  <a:lnTo>
                    <a:pt x="16663" y="2817"/>
                  </a:lnTo>
                  <a:lnTo>
                    <a:pt x="16663" y="2817"/>
                  </a:lnTo>
                  <a:lnTo>
                    <a:pt x="16663" y="2817"/>
                  </a:lnTo>
                  <a:lnTo>
                    <a:pt x="16663" y="2817"/>
                  </a:lnTo>
                  <a:lnTo>
                    <a:pt x="16663" y="2817"/>
                  </a:lnTo>
                  <a:lnTo>
                    <a:pt x="16663" y="2817"/>
                  </a:lnTo>
                  <a:lnTo>
                    <a:pt x="16663" y="2817"/>
                  </a:lnTo>
                  <a:lnTo>
                    <a:pt x="16663" y="3287"/>
                  </a:lnTo>
                  <a:lnTo>
                    <a:pt x="16046" y="3287"/>
                  </a:lnTo>
                  <a:lnTo>
                    <a:pt x="16046" y="3287"/>
                  </a:lnTo>
                  <a:lnTo>
                    <a:pt x="16046" y="3287"/>
                  </a:lnTo>
                  <a:lnTo>
                    <a:pt x="16046" y="3287"/>
                  </a:lnTo>
                  <a:lnTo>
                    <a:pt x="16046" y="3287"/>
                  </a:lnTo>
                  <a:lnTo>
                    <a:pt x="16046" y="3287"/>
                  </a:lnTo>
                  <a:lnTo>
                    <a:pt x="16046" y="3287"/>
                  </a:lnTo>
                  <a:lnTo>
                    <a:pt x="16046" y="3287"/>
                  </a:lnTo>
                  <a:lnTo>
                    <a:pt x="15429" y="3757"/>
                  </a:lnTo>
                  <a:lnTo>
                    <a:pt x="15429" y="3757"/>
                  </a:lnTo>
                  <a:lnTo>
                    <a:pt x="15429" y="3757"/>
                  </a:lnTo>
                  <a:lnTo>
                    <a:pt x="15429" y="3757"/>
                  </a:lnTo>
                  <a:lnTo>
                    <a:pt x="15429" y="3757"/>
                  </a:lnTo>
                  <a:lnTo>
                    <a:pt x="15429" y="3757"/>
                  </a:lnTo>
                  <a:lnTo>
                    <a:pt x="15429" y="3757"/>
                  </a:lnTo>
                  <a:lnTo>
                    <a:pt x="15429" y="3757"/>
                  </a:lnTo>
                  <a:lnTo>
                    <a:pt x="15429" y="3757"/>
                  </a:lnTo>
                  <a:lnTo>
                    <a:pt x="14811" y="3757"/>
                  </a:lnTo>
                  <a:lnTo>
                    <a:pt x="14811" y="3757"/>
                  </a:lnTo>
                  <a:lnTo>
                    <a:pt x="14811" y="4226"/>
                  </a:lnTo>
                  <a:lnTo>
                    <a:pt x="14811" y="4226"/>
                  </a:lnTo>
                  <a:lnTo>
                    <a:pt x="14811" y="4226"/>
                  </a:lnTo>
                  <a:lnTo>
                    <a:pt x="14811" y="4226"/>
                  </a:lnTo>
                  <a:lnTo>
                    <a:pt x="14811" y="4226"/>
                  </a:lnTo>
                  <a:lnTo>
                    <a:pt x="14811" y="4226"/>
                  </a:lnTo>
                  <a:lnTo>
                    <a:pt x="14811" y="4226"/>
                  </a:lnTo>
                  <a:lnTo>
                    <a:pt x="14194" y="4226"/>
                  </a:lnTo>
                  <a:lnTo>
                    <a:pt x="14194" y="4226"/>
                  </a:lnTo>
                  <a:lnTo>
                    <a:pt x="14194" y="4226"/>
                  </a:lnTo>
                  <a:lnTo>
                    <a:pt x="14194" y="4226"/>
                  </a:lnTo>
                  <a:lnTo>
                    <a:pt x="14194" y="4226"/>
                  </a:lnTo>
                  <a:lnTo>
                    <a:pt x="14194" y="4226"/>
                  </a:lnTo>
                  <a:lnTo>
                    <a:pt x="14194" y="4696"/>
                  </a:lnTo>
                  <a:lnTo>
                    <a:pt x="14194" y="4696"/>
                  </a:lnTo>
                  <a:lnTo>
                    <a:pt x="13577" y="4696"/>
                  </a:lnTo>
                  <a:lnTo>
                    <a:pt x="13577" y="4696"/>
                  </a:lnTo>
                  <a:lnTo>
                    <a:pt x="13577" y="4696"/>
                  </a:lnTo>
                  <a:lnTo>
                    <a:pt x="13577" y="4696"/>
                  </a:lnTo>
                  <a:lnTo>
                    <a:pt x="13577" y="4696"/>
                  </a:lnTo>
                  <a:lnTo>
                    <a:pt x="13577" y="4696"/>
                  </a:lnTo>
                  <a:lnTo>
                    <a:pt x="13577" y="4696"/>
                  </a:lnTo>
                  <a:lnTo>
                    <a:pt x="13577" y="4696"/>
                  </a:lnTo>
                  <a:lnTo>
                    <a:pt x="13577" y="4696"/>
                  </a:lnTo>
                  <a:lnTo>
                    <a:pt x="12960" y="4696"/>
                  </a:lnTo>
                  <a:lnTo>
                    <a:pt x="12960" y="4696"/>
                  </a:lnTo>
                  <a:lnTo>
                    <a:pt x="12960" y="5165"/>
                  </a:lnTo>
                  <a:lnTo>
                    <a:pt x="12960" y="5165"/>
                  </a:lnTo>
                  <a:lnTo>
                    <a:pt x="12960" y="5165"/>
                  </a:lnTo>
                  <a:lnTo>
                    <a:pt x="12960" y="5165"/>
                  </a:lnTo>
                  <a:lnTo>
                    <a:pt x="12960" y="5165"/>
                  </a:lnTo>
                  <a:lnTo>
                    <a:pt x="12960" y="5165"/>
                  </a:lnTo>
                  <a:lnTo>
                    <a:pt x="12343" y="5165"/>
                  </a:lnTo>
                  <a:lnTo>
                    <a:pt x="12343" y="5165"/>
                  </a:lnTo>
                  <a:lnTo>
                    <a:pt x="12343" y="5165"/>
                  </a:lnTo>
                  <a:lnTo>
                    <a:pt x="12343" y="5165"/>
                  </a:lnTo>
                  <a:lnTo>
                    <a:pt x="12343" y="5165"/>
                  </a:lnTo>
                  <a:lnTo>
                    <a:pt x="12343" y="5165"/>
                  </a:lnTo>
                  <a:lnTo>
                    <a:pt x="12343" y="5165"/>
                  </a:lnTo>
                  <a:lnTo>
                    <a:pt x="11726" y="5165"/>
                  </a:lnTo>
                  <a:lnTo>
                    <a:pt x="11726" y="5635"/>
                  </a:lnTo>
                  <a:lnTo>
                    <a:pt x="11726" y="5635"/>
                  </a:lnTo>
                  <a:lnTo>
                    <a:pt x="11726" y="5635"/>
                  </a:lnTo>
                  <a:lnTo>
                    <a:pt x="11726" y="5635"/>
                  </a:lnTo>
                  <a:lnTo>
                    <a:pt x="11726" y="5635"/>
                  </a:lnTo>
                  <a:lnTo>
                    <a:pt x="11726" y="5635"/>
                  </a:lnTo>
                  <a:lnTo>
                    <a:pt x="11726" y="5635"/>
                  </a:lnTo>
                  <a:lnTo>
                    <a:pt x="11109" y="5635"/>
                  </a:lnTo>
                  <a:lnTo>
                    <a:pt x="11109" y="5635"/>
                  </a:lnTo>
                  <a:lnTo>
                    <a:pt x="11109" y="5635"/>
                  </a:lnTo>
                  <a:lnTo>
                    <a:pt x="11109" y="5635"/>
                  </a:lnTo>
                  <a:lnTo>
                    <a:pt x="11109" y="5635"/>
                  </a:lnTo>
                  <a:lnTo>
                    <a:pt x="11109" y="5635"/>
                  </a:lnTo>
                  <a:lnTo>
                    <a:pt x="11109" y="5635"/>
                  </a:lnTo>
                  <a:lnTo>
                    <a:pt x="11109" y="5635"/>
                  </a:lnTo>
                  <a:lnTo>
                    <a:pt x="10491" y="5635"/>
                  </a:lnTo>
                  <a:lnTo>
                    <a:pt x="10491" y="6104"/>
                  </a:lnTo>
                  <a:lnTo>
                    <a:pt x="10491" y="6104"/>
                  </a:lnTo>
                  <a:lnTo>
                    <a:pt x="10491" y="6104"/>
                  </a:lnTo>
                  <a:lnTo>
                    <a:pt x="10491" y="6104"/>
                  </a:lnTo>
                  <a:lnTo>
                    <a:pt x="10491" y="6104"/>
                  </a:lnTo>
                  <a:lnTo>
                    <a:pt x="10491" y="6104"/>
                  </a:lnTo>
                  <a:lnTo>
                    <a:pt x="10491" y="6104"/>
                  </a:lnTo>
                  <a:lnTo>
                    <a:pt x="9874" y="6104"/>
                  </a:lnTo>
                  <a:lnTo>
                    <a:pt x="9874" y="6104"/>
                  </a:lnTo>
                  <a:lnTo>
                    <a:pt x="9874" y="6104"/>
                  </a:lnTo>
                  <a:lnTo>
                    <a:pt x="9874" y="6104"/>
                  </a:lnTo>
                  <a:lnTo>
                    <a:pt x="9874" y="6104"/>
                  </a:lnTo>
                  <a:lnTo>
                    <a:pt x="9874" y="6104"/>
                  </a:lnTo>
                  <a:lnTo>
                    <a:pt x="9874" y="6104"/>
                  </a:lnTo>
                  <a:lnTo>
                    <a:pt x="9874" y="6104"/>
                  </a:lnTo>
                  <a:lnTo>
                    <a:pt x="9257" y="6574"/>
                  </a:lnTo>
                  <a:lnTo>
                    <a:pt x="9257" y="6574"/>
                  </a:lnTo>
                  <a:lnTo>
                    <a:pt x="9257" y="6574"/>
                  </a:lnTo>
                  <a:lnTo>
                    <a:pt x="9257" y="6574"/>
                  </a:lnTo>
                  <a:lnTo>
                    <a:pt x="9257" y="6574"/>
                  </a:lnTo>
                  <a:lnTo>
                    <a:pt x="9257" y="6574"/>
                  </a:lnTo>
                  <a:lnTo>
                    <a:pt x="9257" y="6574"/>
                  </a:lnTo>
                  <a:lnTo>
                    <a:pt x="9257" y="6574"/>
                  </a:lnTo>
                  <a:lnTo>
                    <a:pt x="8640" y="6574"/>
                  </a:lnTo>
                  <a:lnTo>
                    <a:pt x="8640" y="6574"/>
                  </a:lnTo>
                  <a:lnTo>
                    <a:pt x="8640" y="6574"/>
                  </a:lnTo>
                  <a:lnTo>
                    <a:pt x="8640" y="6574"/>
                  </a:lnTo>
                  <a:lnTo>
                    <a:pt x="8640" y="6574"/>
                  </a:lnTo>
                  <a:lnTo>
                    <a:pt x="8640" y="6574"/>
                  </a:lnTo>
                  <a:lnTo>
                    <a:pt x="8023" y="6574"/>
                  </a:lnTo>
                  <a:lnTo>
                    <a:pt x="8023" y="6574"/>
                  </a:lnTo>
                  <a:lnTo>
                    <a:pt x="8023" y="6574"/>
                  </a:lnTo>
                  <a:lnTo>
                    <a:pt x="8023" y="6574"/>
                  </a:lnTo>
                  <a:lnTo>
                    <a:pt x="8023" y="6574"/>
                  </a:lnTo>
                  <a:lnTo>
                    <a:pt x="8023" y="6574"/>
                  </a:lnTo>
                  <a:lnTo>
                    <a:pt x="8023" y="6574"/>
                  </a:lnTo>
                  <a:lnTo>
                    <a:pt x="7406" y="6574"/>
                  </a:lnTo>
                  <a:lnTo>
                    <a:pt x="7406" y="6574"/>
                  </a:lnTo>
                  <a:lnTo>
                    <a:pt x="7406" y="7043"/>
                  </a:lnTo>
                  <a:lnTo>
                    <a:pt x="7406" y="7043"/>
                  </a:lnTo>
                  <a:lnTo>
                    <a:pt x="7406" y="7043"/>
                  </a:lnTo>
                  <a:lnTo>
                    <a:pt x="7406" y="7043"/>
                  </a:lnTo>
                  <a:lnTo>
                    <a:pt x="7406" y="7043"/>
                  </a:lnTo>
                  <a:lnTo>
                    <a:pt x="7406" y="7043"/>
                  </a:lnTo>
                  <a:lnTo>
                    <a:pt x="6789" y="7043"/>
                  </a:lnTo>
                  <a:lnTo>
                    <a:pt x="6789" y="7043"/>
                  </a:lnTo>
                  <a:lnTo>
                    <a:pt x="6789" y="7043"/>
                  </a:lnTo>
                  <a:lnTo>
                    <a:pt x="6789" y="7043"/>
                  </a:lnTo>
                  <a:lnTo>
                    <a:pt x="6789" y="7043"/>
                  </a:lnTo>
                  <a:lnTo>
                    <a:pt x="6789" y="7043"/>
                  </a:lnTo>
                  <a:lnTo>
                    <a:pt x="6789" y="7043"/>
                  </a:lnTo>
                  <a:lnTo>
                    <a:pt x="6171" y="7043"/>
                  </a:lnTo>
                  <a:lnTo>
                    <a:pt x="6171" y="7043"/>
                  </a:lnTo>
                  <a:lnTo>
                    <a:pt x="6171" y="7043"/>
                  </a:lnTo>
                  <a:lnTo>
                    <a:pt x="6171" y="7043"/>
                  </a:lnTo>
                  <a:lnTo>
                    <a:pt x="6171" y="7043"/>
                  </a:lnTo>
                  <a:lnTo>
                    <a:pt x="6171" y="7043"/>
                  </a:lnTo>
                  <a:lnTo>
                    <a:pt x="6171" y="7043"/>
                  </a:lnTo>
                  <a:lnTo>
                    <a:pt x="5554" y="7043"/>
                  </a:lnTo>
                  <a:lnTo>
                    <a:pt x="5554" y="7043"/>
                  </a:lnTo>
                  <a:lnTo>
                    <a:pt x="5554" y="7043"/>
                  </a:lnTo>
                  <a:lnTo>
                    <a:pt x="5554" y="7043"/>
                  </a:lnTo>
                  <a:lnTo>
                    <a:pt x="5554" y="7043"/>
                  </a:lnTo>
                  <a:lnTo>
                    <a:pt x="5554" y="7043"/>
                  </a:lnTo>
                  <a:lnTo>
                    <a:pt x="5554" y="7043"/>
                  </a:lnTo>
                  <a:lnTo>
                    <a:pt x="4937" y="7043"/>
                  </a:lnTo>
                  <a:lnTo>
                    <a:pt x="4937" y="7043"/>
                  </a:lnTo>
                  <a:lnTo>
                    <a:pt x="4937" y="7043"/>
                  </a:lnTo>
                  <a:lnTo>
                    <a:pt x="4937" y="7043"/>
                  </a:lnTo>
                  <a:lnTo>
                    <a:pt x="4937" y="7513"/>
                  </a:lnTo>
                  <a:lnTo>
                    <a:pt x="4937" y="7513"/>
                  </a:lnTo>
                  <a:lnTo>
                    <a:pt x="4320" y="7513"/>
                  </a:lnTo>
                  <a:lnTo>
                    <a:pt x="4320" y="7513"/>
                  </a:lnTo>
                  <a:lnTo>
                    <a:pt x="4320" y="7513"/>
                  </a:lnTo>
                  <a:lnTo>
                    <a:pt x="4320" y="7513"/>
                  </a:lnTo>
                  <a:lnTo>
                    <a:pt x="4320" y="7513"/>
                  </a:lnTo>
                  <a:lnTo>
                    <a:pt x="4320" y="7513"/>
                  </a:lnTo>
                  <a:lnTo>
                    <a:pt x="4320" y="7513"/>
                  </a:lnTo>
                  <a:lnTo>
                    <a:pt x="3703" y="7513"/>
                  </a:lnTo>
                  <a:lnTo>
                    <a:pt x="3703" y="7513"/>
                  </a:lnTo>
                  <a:lnTo>
                    <a:pt x="3703" y="7513"/>
                  </a:lnTo>
                  <a:lnTo>
                    <a:pt x="3703" y="7513"/>
                  </a:lnTo>
                  <a:lnTo>
                    <a:pt x="3703" y="7513"/>
                  </a:lnTo>
                  <a:lnTo>
                    <a:pt x="3703" y="7513"/>
                  </a:lnTo>
                  <a:lnTo>
                    <a:pt x="3703" y="7513"/>
                  </a:lnTo>
                  <a:lnTo>
                    <a:pt x="3086" y="7513"/>
                  </a:lnTo>
                  <a:lnTo>
                    <a:pt x="3086" y="7513"/>
                  </a:lnTo>
                  <a:lnTo>
                    <a:pt x="3086" y="7513"/>
                  </a:lnTo>
                  <a:lnTo>
                    <a:pt x="3086" y="7513"/>
                  </a:lnTo>
                  <a:lnTo>
                    <a:pt x="3086" y="7513"/>
                  </a:lnTo>
                  <a:lnTo>
                    <a:pt x="3086" y="7513"/>
                  </a:lnTo>
                  <a:lnTo>
                    <a:pt x="3086" y="7513"/>
                  </a:lnTo>
                  <a:lnTo>
                    <a:pt x="2469" y="7513"/>
                  </a:lnTo>
                  <a:lnTo>
                    <a:pt x="2469" y="7513"/>
                  </a:lnTo>
                  <a:lnTo>
                    <a:pt x="2469" y="7513"/>
                  </a:lnTo>
                  <a:lnTo>
                    <a:pt x="2469" y="7513"/>
                  </a:lnTo>
                  <a:lnTo>
                    <a:pt x="2469" y="7513"/>
                  </a:lnTo>
                  <a:lnTo>
                    <a:pt x="2469" y="7513"/>
                  </a:lnTo>
                  <a:lnTo>
                    <a:pt x="1851" y="7513"/>
                  </a:lnTo>
                  <a:lnTo>
                    <a:pt x="1851" y="7513"/>
                  </a:lnTo>
                  <a:lnTo>
                    <a:pt x="1851" y="7513"/>
                  </a:lnTo>
                  <a:lnTo>
                    <a:pt x="1851" y="7513"/>
                  </a:lnTo>
                  <a:lnTo>
                    <a:pt x="1851" y="7513"/>
                  </a:lnTo>
                  <a:lnTo>
                    <a:pt x="1851" y="7513"/>
                  </a:lnTo>
                  <a:lnTo>
                    <a:pt x="1851" y="7513"/>
                  </a:lnTo>
                  <a:lnTo>
                    <a:pt x="1234" y="7513"/>
                  </a:lnTo>
                  <a:lnTo>
                    <a:pt x="1234" y="7513"/>
                  </a:lnTo>
                  <a:lnTo>
                    <a:pt x="1234" y="7513"/>
                  </a:lnTo>
                  <a:lnTo>
                    <a:pt x="1234" y="7513"/>
                  </a:lnTo>
                  <a:lnTo>
                    <a:pt x="1234" y="7513"/>
                  </a:lnTo>
                  <a:lnTo>
                    <a:pt x="1234" y="7513"/>
                  </a:lnTo>
                  <a:lnTo>
                    <a:pt x="617" y="7513"/>
                  </a:lnTo>
                  <a:lnTo>
                    <a:pt x="617" y="7513"/>
                  </a:lnTo>
                  <a:lnTo>
                    <a:pt x="617" y="7513"/>
                  </a:lnTo>
                  <a:lnTo>
                    <a:pt x="617" y="7513"/>
                  </a:lnTo>
                  <a:lnTo>
                    <a:pt x="617" y="7513"/>
                  </a:lnTo>
                  <a:lnTo>
                    <a:pt x="617" y="7513"/>
                  </a:lnTo>
                  <a:lnTo>
                    <a:pt x="0" y="7513"/>
                  </a:lnTo>
                  <a:lnTo>
                    <a:pt x="0" y="7513"/>
                  </a:lnTo>
                  <a:lnTo>
                    <a:pt x="0" y="7513"/>
                  </a:lnTo>
                  <a:lnTo>
                    <a:pt x="0" y="7513"/>
                  </a:lnTo>
                  <a:lnTo>
                    <a:pt x="0" y="7513"/>
                  </a:lnTo>
                  <a:lnTo>
                    <a:pt x="216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601" name="Shape 1601"/>
            <p:cNvSpPr/>
            <p:nvPr/>
          </p:nvSpPr>
          <p:spPr>
            <a:xfrm>
              <a:off x="1984375" y="1582737"/>
              <a:ext cx="34925" cy="95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0"/>
                  </a:lnTo>
                  <a:lnTo>
                    <a:pt x="20618" y="0"/>
                  </a:lnTo>
                  <a:lnTo>
                    <a:pt x="20618" y="0"/>
                  </a:lnTo>
                  <a:lnTo>
                    <a:pt x="19636" y="0"/>
                  </a:lnTo>
                  <a:lnTo>
                    <a:pt x="19636" y="0"/>
                  </a:lnTo>
                  <a:lnTo>
                    <a:pt x="18655" y="0"/>
                  </a:lnTo>
                  <a:lnTo>
                    <a:pt x="17673" y="0"/>
                  </a:lnTo>
                  <a:lnTo>
                    <a:pt x="17673" y="0"/>
                  </a:lnTo>
                  <a:lnTo>
                    <a:pt x="16691" y="0"/>
                  </a:lnTo>
                  <a:lnTo>
                    <a:pt x="15709" y="0"/>
                  </a:lnTo>
                  <a:lnTo>
                    <a:pt x="14727" y="3600"/>
                  </a:lnTo>
                  <a:lnTo>
                    <a:pt x="14727" y="3600"/>
                  </a:lnTo>
                  <a:lnTo>
                    <a:pt x="13745" y="3600"/>
                  </a:lnTo>
                  <a:lnTo>
                    <a:pt x="12764" y="3600"/>
                  </a:lnTo>
                  <a:lnTo>
                    <a:pt x="12764" y="3600"/>
                  </a:lnTo>
                  <a:lnTo>
                    <a:pt x="11782" y="3600"/>
                  </a:lnTo>
                  <a:lnTo>
                    <a:pt x="11782" y="3600"/>
                  </a:lnTo>
                  <a:lnTo>
                    <a:pt x="10800" y="7200"/>
                  </a:lnTo>
                  <a:lnTo>
                    <a:pt x="9818" y="7200"/>
                  </a:lnTo>
                  <a:lnTo>
                    <a:pt x="9818" y="7200"/>
                  </a:lnTo>
                  <a:lnTo>
                    <a:pt x="8836" y="7200"/>
                  </a:lnTo>
                  <a:lnTo>
                    <a:pt x="7855" y="7200"/>
                  </a:lnTo>
                  <a:lnTo>
                    <a:pt x="6873" y="7200"/>
                  </a:lnTo>
                  <a:lnTo>
                    <a:pt x="5891" y="7200"/>
                  </a:lnTo>
                  <a:lnTo>
                    <a:pt x="4909" y="3600"/>
                  </a:lnTo>
                  <a:lnTo>
                    <a:pt x="3927" y="3600"/>
                  </a:lnTo>
                  <a:lnTo>
                    <a:pt x="2945" y="3600"/>
                  </a:lnTo>
                  <a:lnTo>
                    <a:pt x="1964" y="3600"/>
                  </a:lnTo>
                  <a:lnTo>
                    <a:pt x="982" y="3600"/>
                  </a:lnTo>
                  <a:lnTo>
                    <a:pt x="0" y="18000"/>
                  </a:lnTo>
                  <a:lnTo>
                    <a:pt x="982" y="18000"/>
                  </a:lnTo>
                  <a:lnTo>
                    <a:pt x="2945" y="18000"/>
                  </a:lnTo>
                  <a:lnTo>
                    <a:pt x="3927" y="21600"/>
                  </a:lnTo>
                  <a:lnTo>
                    <a:pt x="4909" y="21600"/>
                  </a:lnTo>
                  <a:lnTo>
                    <a:pt x="5891" y="21600"/>
                  </a:lnTo>
                  <a:lnTo>
                    <a:pt x="6873" y="21600"/>
                  </a:lnTo>
                  <a:lnTo>
                    <a:pt x="7855" y="21600"/>
                  </a:lnTo>
                  <a:lnTo>
                    <a:pt x="8836" y="21600"/>
                  </a:lnTo>
                  <a:lnTo>
                    <a:pt x="9818" y="21600"/>
                  </a:lnTo>
                  <a:lnTo>
                    <a:pt x="10800" y="21600"/>
                  </a:lnTo>
                  <a:lnTo>
                    <a:pt x="10800" y="21600"/>
                  </a:lnTo>
                  <a:lnTo>
                    <a:pt x="11782" y="21600"/>
                  </a:lnTo>
                  <a:lnTo>
                    <a:pt x="12764" y="21600"/>
                  </a:lnTo>
                  <a:lnTo>
                    <a:pt x="13745" y="21600"/>
                  </a:lnTo>
                  <a:lnTo>
                    <a:pt x="13745" y="18000"/>
                  </a:lnTo>
                  <a:lnTo>
                    <a:pt x="14727" y="18000"/>
                  </a:lnTo>
                  <a:lnTo>
                    <a:pt x="15709" y="18000"/>
                  </a:lnTo>
                  <a:lnTo>
                    <a:pt x="15709" y="18000"/>
                  </a:lnTo>
                  <a:lnTo>
                    <a:pt x="16691" y="18000"/>
                  </a:lnTo>
                  <a:lnTo>
                    <a:pt x="17673" y="14400"/>
                  </a:lnTo>
                  <a:lnTo>
                    <a:pt x="17673" y="14400"/>
                  </a:lnTo>
                  <a:lnTo>
                    <a:pt x="18655" y="14400"/>
                  </a:lnTo>
                  <a:lnTo>
                    <a:pt x="18655" y="14400"/>
                  </a:lnTo>
                  <a:lnTo>
                    <a:pt x="18655" y="14400"/>
                  </a:lnTo>
                  <a:lnTo>
                    <a:pt x="19636" y="14400"/>
                  </a:lnTo>
                  <a:lnTo>
                    <a:pt x="19636" y="14400"/>
                  </a:lnTo>
                  <a:lnTo>
                    <a:pt x="19636" y="18000"/>
                  </a:lnTo>
                  <a:lnTo>
                    <a:pt x="20618" y="18000"/>
                  </a:lnTo>
                  <a:lnTo>
                    <a:pt x="20618" y="180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602" name="Shape 1602"/>
            <p:cNvSpPr/>
            <p:nvPr/>
          </p:nvSpPr>
          <p:spPr>
            <a:xfrm>
              <a:off x="2017712" y="1582737"/>
              <a:ext cx="23813" cy="254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900"/>
                  </a:moveTo>
                  <a:lnTo>
                    <a:pt x="21600" y="18900"/>
                  </a:lnTo>
                  <a:lnTo>
                    <a:pt x="20160" y="17550"/>
                  </a:lnTo>
                  <a:lnTo>
                    <a:pt x="20160" y="16200"/>
                  </a:lnTo>
                  <a:lnTo>
                    <a:pt x="18720" y="14850"/>
                  </a:lnTo>
                  <a:lnTo>
                    <a:pt x="17280" y="12150"/>
                  </a:lnTo>
                  <a:lnTo>
                    <a:pt x="17280" y="10800"/>
                  </a:lnTo>
                  <a:lnTo>
                    <a:pt x="15840" y="9450"/>
                  </a:lnTo>
                  <a:lnTo>
                    <a:pt x="14400" y="9450"/>
                  </a:lnTo>
                  <a:lnTo>
                    <a:pt x="14400" y="8100"/>
                  </a:lnTo>
                  <a:lnTo>
                    <a:pt x="14400" y="8100"/>
                  </a:lnTo>
                  <a:lnTo>
                    <a:pt x="12960" y="6750"/>
                  </a:lnTo>
                  <a:lnTo>
                    <a:pt x="12960" y="6750"/>
                  </a:lnTo>
                  <a:lnTo>
                    <a:pt x="12960" y="6750"/>
                  </a:lnTo>
                  <a:lnTo>
                    <a:pt x="11520" y="5400"/>
                  </a:lnTo>
                  <a:lnTo>
                    <a:pt x="11520" y="5400"/>
                  </a:lnTo>
                  <a:lnTo>
                    <a:pt x="10080" y="4050"/>
                  </a:lnTo>
                  <a:lnTo>
                    <a:pt x="10080" y="4050"/>
                  </a:lnTo>
                  <a:lnTo>
                    <a:pt x="8640" y="4050"/>
                  </a:lnTo>
                  <a:lnTo>
                    <a:pt x="8640" y="2700"/>
                  </a:lnTo>
                  <a:lnTo>
                    <a:pt x="7200" y="2700"/>
                  </a:lnTo>
                  <a:lnTo>
                    <a:pt x="7200" y="2700"/>
                  </a:lnTo>
                  <a:lnTo>
                    <a:pt x="5760" y="1350"/>
                  </a:lnTo>
                  <a:lnTo>
                    <a:pt x="4320" y="1350"/>
                  </a:lnTo>
                  <a:lnTo>
                    <a:pt x="4320" y="1350"/>
                  </a:lnTo>
                  <a:lnTo>
                    <a:pt x="2880" y="1350"/>
                  </a:lnTo>
                  <a:lnTo>
                    <a:pt x="2880" y="1350"/>
                  </a:lnTo>
                  <a:lnTo>
                    <a:pt x="1440" y="0"/>
                  </a:lnTo>
                  <a:lnTo>
                    <a:pt x="0" y="6750"/>
                  </a:lnTo>
                  <a:lnTo>
                    <a:pt x="0" y="6750"/>
                  </a:lnTo>
                  <a:lnTo>
                    <a:pt x="1440" y="6750"/>
                  </a:lnTo>
                  <a:lnTo>
                    <a:pt x="1440" y="6750"/>
                  </a:lnTo>
                  <a:lnTo>
                    <a:pt x="2880" y="6750"/>
                  </a:lnTo>
                  <a:lnTo>
                    <a:pt x="2880" y="6750"/>
                  </a:lnTo>
                  <a:lnTo>
                    <a:pt x="4320" y="8100"/>
                  </a:lnTo>
                  <a:lnTo>
                    <a:pt x="4320" y="8100"/>
                  </a:lnTo>
                  <a:lnTo>
                    <a:pt x="4320" y="8100"/>
                  </a:lnTo>
                  <a:lnTo>
                    <a:pt x="5760" y="8100"/>
                  </a:lnTo>
                  <a:lnTo>
                    <a:pt x="5760" y="9450"/>
                  </a:lnTo>
                  <a:lnTo>
                    <a:pt x="7200" y="9450"/>
                  </a:lnTo>
                  <a:lnTo>
                    <a:pt x="7200" y="9450"/>
                  </a:lnTo>
                  <a:lnTo>
                    <a:pt x="7200" y="9450"/>
                  </a:lnTo>
                  <a:lnTo>
                    <a:pt x="8640" y="10800"/>
                  </a:lnTo>
                  <a:lnTo>
                    <a:pt x="8640" y="10800"/>
                  </a:lnTo>
                  <a:lnTo>
                    <a:pt x="8640" y="10800"/>
                  </a:lnTo>
                  <a:lnTo>
                    <a:pt x="10080" y="12150"/>
                  </a:lnTo>
                  <a:lnTo>
                    <a:pt x="10080" y="12150"/>
                  </a:lnTo>
                  <a:lnTo>
                    <a:pt x="10080" y="12150"/>
                  </a:lnTo>
                  <a:lnTo>
                    <a:pt x="10080" y="13500"/>
                  </a:lnTo>
                  <a:lnTo>
                    <a:pt x="11520" y="14850"/>
                  </a:lnTo>
                  <a:lnTo>
                    <a:pt x="12960" y="16200"/>
                  </a:lnTo>
                  <a:lnTo>
                    <a:pt x="12960" y="17550"/>
                  </a:lnTo>
                  <a:lnTo>
                    <a:pt x="14400" y="18900"/>
                  </a:lnTo>
                  <a:lnTo>
                    <a:pt x="14400" y="20250"/>
                  </a:lnTo>
                  <a:lnTo>
                    <a:pt x="15840" y="21600"/>
                  </a:lnTo>
                  <a:lnTo>
                    <a:pt x="15840" y="21600"/>
                  </a:lnTo>
                  <a:lnTo>
                    <a:pt x="21600" y="189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603" name="Shape 1603"/>
            <p:cNvSpPr/>
            <p:nvPr/>
          </p:nvSpPr>
          <p:spPr>
            <a:xfrm>
              <a:off x="2035175" y="1604962"/>
              <a:ext cx="30163" cy="285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6800"/>
                  </a:moveTo>
                  <a:lnTo>
                    <a:pt x="21600" y="16800"/>
                  </a:lnTo>
                  <a:lnTo>
                    <a:pt x="20463" y="16800"/>
                  </a:lnTo>
                  <a:lnTo>
                    <a:pt x="19326" y="15600"/>
                  </a:lnTo>
                  <a:lnTo>
                    <a:pt x="19326" y="15600"/>
                  </a:lnTo>
                  <a:lnTo>
                    <a:pt x="18189" y="15600"/>
                  </a:lnTo>
                  <a:lnTo>
                    <a:pt x="18189" y="14400"/>
                  </a:lnTo>
                  <a:lnTo>
                    <a:pt x="17053" y="14400"/>
                  </a:lnTo>
                  <a:lnTo>
                    <a:pt x="17053" y="14400"/>
                  </a:lnTo>
                  <a:lnTo>
                    <a:pt x="15916" y="14400"/>
                  </a:lnTo>
                  <a:lnTo>
                    <a:pt x="14779" y="13200"/>
                  </a:lnTo>
                  <a:lnTo>
                    <a:pt x="14779" y="13200"/>
                  </a:lnTo>
                  <a:lnTo>
                    <a:pt x="13642" y="13200"/>
                  </a:lnTo>
                  <a:lnTo>
                    <a:pt x="13642" y="12000"/>
                  </a:lnTo>
                  <a:lnTo>
                    <a:pt x="12505" y="12000"/>
                  </a:lnTo>
                  <a:lnTo>
                    <a:pt x="12505" y="10800"/>
                  </a:lnTo>
                  <a:lnTo>
                    <a:pt x="11368" y="10800"/>
                  </a:lnTo>
                  <a:lnTo>
                    <a:pt x="11368" y="10800"/>
                  </a:lnTo>
                  <a:lnTo>
                    <a:pt x="10232" y="9600"/>
                  </a:lnTo>
                  <a:lnTo>
                    <a:pt x="10232" y="9600"/>
                  </a:lnTo>
                  <a:lnTo>
                    <a:pt x="9095" y="8400"/>
                  </a:lnTo>
                  <a:lnTo>
                    <a:pt x="9095" y="8400"/>
                  </a:lnTo>
                  <a:lnTo>
                    <a:pt x="9095" y="7200"/>
                  </a:lnTo>
                  <a:lnTo>
                    <a:pt x="7958" y="7200"/>
                  </a:lnTo>
                  <a:lnTo>
                    <a:pt x="7958" y="6000"/>
                  </a:lnTo>
                  <a:lnTo>
                    <a:pt x="6821" y="6000"/>
                  </a:lnTo>
                  <a:lnTo>
                    <a:pt x="6821" y="4800"/>
                  </a:lnTo>
                  <a:lnTo>
                    <a:pt x="6821" y="4800"/>
                  </a:lnTo>
                  <a:lnTo>
                    <a:pt x="5684" y="3600"/>
                  </a:lnTo>
                  <a:lnTo>
                    <a:pt x="5684" y="2400"/>
                  </a:lnTo>
                  <a:lnTo>
                    <a:pt x="5684" y="2400"/>
                  </a:lnTo>
                  <a:lnTo>
                    <a:pt x="4547" y="1200"/>
                  </a:lnTo>
                  <a:lnTo>
                    <a:pt x="4547" y="1200"/>
                  </a:lnTo>
                  <a:lnTo>
                    <a:pt x="4547" y="0"/>
                  </a:lnTo>
                  <a:lnTo>
                    <a:pt x="0" y="2400"/>
                  </a:lnTo>
                  <a:lnTo>
                    <a:pt x="0" y="3600"/>
                  </a:lnTo>
                  <a:lnTo>
                    <a:pt x="1137" y="3600"/>
                  </a:lnTo>
                  <a:lnTo>
                    <a:pt x="1137" y="4800"/>
                  </a:lnTo>
                  <a:lnTo>
                    <a:pt x="1137" y="6000"/>
                  </a:lnTo>
                  <a:lnTo>
                    <a:pt x="2274" y="6000"/>
                  </a:lnTo>
                  <a:lnTo>
                    <a:pt x="2274" y="7200"/>
                  </a:lnTo>
                  <a:lnTo>
                    <a:pt x="2274" y="7200"/>
                  </a:lnTo>
                  <a:lnTo>
                    <a:pt x="3411" y="8400"/>
                  </a:lnTo>
                  <a:lnTo>
                    <a:pt x="3411" y="9600"/>
                  </a:lnTo>
                  <a:lnTo>
                    <a:pt x="4547" y="9600"/>
                  </a:lnTo>
                  <a:lnTo>
                    <a:pt x="4547" y="10800"/>
                  </a:lnTo>
                  <a:lnTo>
                    <a:pt x="5684" y="10800"/>
                  </a:lnTo>
                  <a:lnTo>
                    <a:pt x="5684" y="12000"/>
                  </a:lnTo>
                  <a:lnTo>
                    <a:pt x="6821" y="13200"/>
                  </a:lnTo>
                  <a:lnTo>
                    <a:pt x="6821" y="13200"/>
                  </a:lnTo>
                  <a:lnTo>
                    <a:pt x="7958" y="14400"/>
                  </a:lnTo>
                  <a:lnTo>
                    <a:pt x="9095" y="14400"/>
                  </a:lnTo>
                  <a:lnTo>
                    <a:pt x="9095" y="15600"/>
                  </a:lnTo>
                  <a:lnTo>
                    <a:pt x="10232" y="15600"/>
                  </a:lnTo>
                  <a:lnTo>
                    <a:pt x="10232" y="16800"/>
                  </a:lnTo>
                  <a:lnTo>
                    <a:pt x="11368" y="16800"/>
                  </a:lnTo>
                  <a:lnTo>
                    <a:pt x="11368" y="16800"/>
                  </a:lnTo>
                  <a:lnTo>
                    <a:pt x="12505" y="18000"/>
                  </a:lnTo>
                  <a:lnTo>
                    <a:pt x="13642" y="18000"/>
                  </a:lnTo>
                  <a:lnTo>
                    <a:pt x="13642" y="19200"/>
                  </a:lnTo>
                  <a:lnTo>
                    <a:pt x="14779" y="19200"/>
                  </a:lnTo>
                  <a:lnTo>
                    <a:pt x="15916" y="19200"/>
                  </a:lnTo>
                  <a:lnTo>
                    <a:pt x="15916" y="20400"/>
                  </a:lnTo>
                  <a:lnTo>
                    <a:pt x="17053" y="20400"/>
                  </a:lnTo>
                  <a:lnTo>
                    <a:pt x="18189" y="20400"/>
                  </a:lnTo>
                  <a:lnTo>
                    <a:pt x="18189" y="21600"/>
                  </a:lnTo>
                  <a:lnTo>
                    <a:pt x="19326" y="21600"/>
                  </a:lnTo>
                  <a:lnTo>
                    <a:pt x="19326" y="21600"/>
                  </a:lnTo>
                  <a:lnTo>
                    <a:pt x="21600" y="168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604" name="Shape 1604"/>
            <p:cNvSpPr/>
            <p:nvPr/>
          </p:nvSpPr>
          <p:spPr>
            <a:xfrm>
              <a:off x="2062162" y="1624012"/>
              <a:ext cx="34926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0"/>
                  </a:moveTo>
                  <a:lnTo>
                    <a:pt x="19636" y="0"/>
                  </a:lnTo>
                  <a:lnTo>
                    <a:pt x="19636" y="2700"/>
                  </a:lnTo>
                  <a:lnTo>
                    <a:pt x="18655" y="2700"/>
                  </a:lnTo>
                  <a:lnTo>
                    <a:pt x="17673" y="5400"/>
                  </a:lnTo>
                  <a:lnTo>
                    <a:pt x="16691" y="5400"/>
                  </a:lnTo>
                  <a:lnTo>
                    <a:pt x="16691" y="5400"/>
                  </a:lnTo>
                  <a:lnTo>
                    <a:pt x="15709" y="5400"/>
                  </a:lnTo>
                  <a:lnTo>
                    <a:pt x="14727" y="8100"/>
                  </a:lnTo>
                  <a:lnTo>
                    <a:pt x="14727" y="8100"/>
                  </a:lnTo>
                  <a:lnTo>
                    <a:pt x="13745" y="8100"/>
                  </a:lnTo>
                  <a:lnTo>
                    <a:pt x="13745" y="8100"/>
                  </a:lnTo>
                  <a:lnTo>
                    <a:pt x="12764" y="8100"/>
                  </a:lnTo>
                  <a:lnTo>
                    <a:pt x="11782" y="8100"/>
                  </a:lnTo>
                  <a:lnTo>
                    <a:pt x="11782" y="8100"/>
                  </a:lnTo>
                  <a:lnTo>
                    <a:pt x="10800" y="8100"/>
                  </a:lnTo>
                  <a:lnTo>
                    <a:pt x="10800" y="8100"/>
                  </a:lnTo>
                  <a:lnTo>
                    <a:pt x="9818" y="8100"/>
                  </a:lnTo>
                  <a:lnTo>
                    <a:pt x="9818" y="8100"/>
                  </a:lnTo>
                  <a:lnTo>
                    <a:pt x="8836" y="8100"/>
                  </a:lnTo>
                  <a:lnTo>
                    <a:pt x="8836" y="8100"/>
                  </a:lnTo>
                  <a:lnTo>
                    <a:pt x="7855" y="8100"/>
                  </a:lnTo>
                  <a:lnTo>
                    <a:pt x="7855" y="8100"/>
                  </a:lnTo>
                  <a:lnTo>
                    <a:pt x="6873" y="8100"/>
                  </a:lnTo>
                  <a:lnTo>
                    <a:pt x="5891" y="8100"/>
                  </a:lnTo>
                  <a:lnTo>
                    <a:pt x="5891" y="8100"/>
                  </a:lnTo>
                  <a:lnTo>
                    <a:pt x="4909" y="8100"/>
                  </a:lnTo>
                  <a:lnTo>
                    <a:pt x="3927" y="8100"/>
                  </a:lnTo>
                  <a:lnTo>
                    <a:pt x="2945" y="5400"/>
                  </a:lnTo>
                  <a:lnTo>
                    <a:pt x="1964" y="5400"/>
                  </a:lnTo>
                  <a:lnTo>
                    <a:pt x="0" y="16200"/>
                  </a:lnTo>
                  <a:lnTo>
                    <a:pt x="982" y="16200"/>
                  </a:lnTo>
                  <a:lnTo>
                    <a:pt x="2945" y="18900"/>
                  </a:lnTo>
                  <a:lnTo>
                    <a:pt x="3927" y="18900"/>
                  </a:lnTo>
                  <a:lnTo>
                    <a:pt x="4909" y="18900"/>
                  </a:lnTo>
                  <a:lnTo>
                    <a:pt x="5891" y="18900"/>
                  </a:lnTo>
                  <a:lnTo>
                    <a:pt x="5891" y="21600"/>
                  </a:lnTo>
                  <a:lnTo>
                    <a:pt x="6873" y="21600"/>
                  </a:lnTo>
                  <a:lnTo>
                    <a:pt x="7855" y="21600"/>
                  </a:lnTo>
                  <a:lnTo>
                    <a:pt x="7855" y="21600"/>
                  </a:lnTo>
                  <a:lnTo>
                    <a:pt x="8836" y="21600"/>
                  </a:lnTo>
                  <a:lnTo>
                    <a:pt x="9818" y="21600"/>
                  </a:lnTo>
                  <a:lnTo>
                    <a:pt x="9818" y="21600"/>
                  </a:lnTo>
                  <a:lnTo>
                    <a:pt x="10800" y="21600"/>
                  </a:lnTo>
                  <a:lnTo>
                    <a:pt x="11782" y="21600"/>
                  </a:lnTo>
                  <a:lnTo>
                    <a:pt x="11782" y="21600"/>
                  </a:lnTo>
                  <a:lnTo>
                    <a:pt x="12764" y="21600"/>
                  </a:lnTo>
                  <a:lnTo>
                    <a:pt x="13745" y="18900"/>
                  </a:lnTo>
                  <a:lnTo>
                    <a:pt x="14727" y="18900"/>
                  </a:lnTo>
                  <a:lnTo>
                    <a:pt x="14727" y="18900"/>
                  </a:lnTo>
                  <a:lnTo>
                    <a:pt x="15709" y="18900"/>
                  </a:lnTo>
                  <a:lnTo>
                    <a:pt x="16691" y="16200"/>
                  </a:lnTo>
                  <a:lnTo>
                    <a:pt x="16691" y="16200"/>
                  </a:lnTo>
                  <a:lnTo>
                    <a:pt x="17673" y="16200"/>
                  </a:lnTo>
                  <a:lnTo>
                    <a:pt x="18655" y="16200"/>
                  </a:lnTo>
                  <a:lnTo>
                    <a:pt x="19636" y="13500"/>
                  </a:lnTo>
                  <a:lnTo>
                    <a:pt x="20618" y="13500"/>
                  </a:lnTo>
                  <a:lnTo>
                    <a:pt x="20618" y="13500"/>
                  </a:lnTo>
                  <a:lnTo>
                    <a:pt x="21600" y="10800"/>
                  </a:lnTo>
                  <a:lnTo>
                    <a:pt x="21600" y="10800"/>
                  </a:lnTo>
                  <a:lnTo>
                    <a:pt x="19636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605" name="Shape 1605"/>
            <p:cNvSpPr/>
            <p:nvPr/>
          </p:nvSpPr>
          <p:spPr>
            <a:xfrm>
              <a:off x="2093912" y="1603375"/>
              <a:ext cx="44451" cy="269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0"/>
                  </a:lnTo>
                  <a:lnTo>
                    <a:pt x="20829" y="0"/>
                  </a:lnTo>
                  <a:lnTo>
                    <a:pt x="20829" y="0"/>
                  </a:lnTo>
                  <a:lnTo>
                    <a:pt x="20057" y="0"/>
                  </a:lnTo>
                  <a:lnTo>
                    <a:pt x="20057" y="0"/>
                  </a:lnTo>
                  <a:lnTo>
                    <a:pt x="19286" y="0"/>
                  </a:lnTo>
                  <a:lnTo>
                    <a:pt x="19286" y="0"/>
                  </a:lnTo>
                  <a:lnTo>
                    <a:pt x="18514" y="0"/>
                  </a:lnTo>
                  <a:lnTo>
                    <a:pt x="18514" y="0"/>
                  </a:lnTo>
                  <a:lnTo>
                    <a:pt x="17743" y="0"/>
                  </a:lnTo>
                  <a:lnTo>
                    <a:pt x="17743" y="0"/>
                  </a:lnTo>
                  <a:lnTo>
                    <a:pt x="16971" y="0"/>
                  </a:lnTo>
                  <a:lnTo>
                    <a:pt x="16971" y="0"/>
                  </a:lnTo>
                  <a:lnTo>
                    <a:pt x="16200" y="0"/>
                  </a:lnTo>
                  <a:lnTo>
                    <a:pt x="15429" y="0"/>
                  </a:lnTo>
                  <a:lnTo>
                    <a:pt x="14657" y="1271"/>
                  </a:lnTo>
                  <a:lnTo>
                    <a:pt x="13886" y="1271"/>
                  </a:lnTo>
                  <a:lnTo>
                    <a:pt x="13886" y="2541"/>
                  </a:lnTo>
                  <a:lnTo>
                    <a:pt x="13114" y="2541"/>
                  </a:lnTo>
                  <a:lnTo>
                    <a:pt x="12343" y="3812"/>
                  </a:lnTo>
                  <a:lnTo>
                    <a:pt x="11571" y="3812"/>
                  </a:lnTo>
                  <a:lnTo>
                    <a:pt x="10800" y="5082"/>
                  </a:lnTo>
                  <a:lnTo>
                    <a:pt x="10029" y="5082"/>
                  </a:lnTo>
                  <a:lnTo>
                    <a:pt x="9257" y="7624"/>
                  </a:lnTo>
                  <a:lnTo>
                    <a:pt x="7714" y="8894"/>
                  </a:lnTo>
                  <a:lnTo>
                    <a:pt x="6171" y="10165"/>
                  </a:lnTo>
                  <a:lnTo>
                    <a:pt x="5400" y="11435"/>
                  </a:lnTo>
                  <a:lnTo>
                    <a:pt x="4629" y="12706"/>
                  </a:lnTo>
                  <a:lnTo>
                    <a:pt x="3857" y="13976"/>
                  </a:lnTo>
                  <a:lnTo>
                    <a:pt x="3086" y="13976"/>
                  </a:lnTo>
                  <a:lnTo>
                    <a:pt x="2314" y="15247"/>
                  </a:lnTo>
                  <a:lnTo>
                    <a:pt x="2314" y="15247"/>
                  </a:lnTo>
                  <a:lnTo>
                    <a:pt x="1543" y="16518"/>
                  </a:lnTo>
                  <a:lnTo>
                    <a:pt x="771" y="16518"/>
                  </a:lnTo>
                  <a:lnTo>
                    <a:pt x="0" y="16518"/>
                  </a:lnTo>
                  <a:lnTo>
                    <a:pt x="1543" y="21600"/>
                  </a:lnTo>
                  <a:lnTo>
                    <a:pt x="2314" y="21600"/>
                  </a:lnTo>
                  <a:lnTo>
                    <a:pt x="3086" y="20329"/>
                  </a:lnTo>
                  <a:lnTo>
                    <a:pt x="3857" y="20329"/>
                  </a:lnTo>
                  <a:lnTo>
                    <a:pt x="4629" y="19059"/>
                  </a:lnTo>
                  <a:lnTo>
                    <a:pt x="5400" y="19059"/>
                  </a:lnTo>
                  <a:lnTo>
                    <a:pt x="5400" y="17788"/>
                  </a:lnTo>
                  <a:lnTo>
                    <a:pt x="6171" y="16518"/>
                  </a:lnTo>
                  <a:lnTo>
                    <a:pt x="6943" y="16518"/>
                  </a:lnTo>
                  <a:lnTo>
                    <a:pt x="8486" y="13976"/>
                  </a:lnTo>
                  <a:lnTo>
                    <a:pt x="9257" y="12706"/>
                  </a:lnTo>
                  <a:lnTo>
                    <a:pt x="10800" y="11435"/>
                  </a:lnTo>
                  <a:lnTo>
                    <a:pt x="12343" y="10165"/>
                  </a:lnTo>
                  <a:lnTo>
                    <a:pt x="12343" y="8894"/>
                  </a:lnTo>
                  <a:lnTo>
                    <a:pt x="13114" y="8894"/>
                  </a:lnTo>
                  <a:lnTo>
                    <a:pt x="13886" y="7624"/>
                  </a:lnTo>
                  <a:lnTo>
                    <a:pt x="14657" y="7624"/>
                  </a:lnTo>
                  <a:lnTo>
                    <a:pt x="14657" y="6353"/>
                  </a:lnTo>
                  <a:lnTo>
                    <a:pt x="15429" y="6353"/>
                  </a:lnTo>
                  <a:lnTo>
                    <a:pt x="16200" y="6353"/>
                  </a:lnTo>
                  <a:lnTo>
                    <a:pt x="16971" y="5082"/>
                  </a:lnTo>
                  <a:lnTo>
                    <a:pt x="16971" y="5082"/>
                  </a:lnTo>
                  <a:lnTo>
                    <a:pt x="17743" y="5082"/>
                  </a:lnTo>
                  <a:lnTo>
                    <a:pt x="17743" y="5082"/>
                  </a:lnTo>
                  <a:lnTo>
                    <a:pt x="18514" y="5082"/>
                  </a:lnTo>
                  <a:lnTo>
                    <a:pt x="18514" y="5082"/>
                  </a:lnTo>
                  <a:lnTo>
                    <a:pt x="18514" y="5082"/>
                  </a:lnTo>
                  <a:lnTo>
                    <a:pt x="18514" y="5082"/>
                  </a:lnTo>
                  <a:lnTo>
                    <a:pt x="19286" y="5082"/>
                  </a:lnTo>
                  <a:lnTo>
                    <a:pt x="19286" y="5082"/>
                  </a:lnTo>
                  <a:lnTo>
                    <a:pt x="19286" y="5082"/>
                  </a:lnTo>
                  <a:lnTo>
                    <a:pt x="19286" y="5082"/>
                  </a:lnTo>
                  <a:lnTo>
                    <a:pt x="20057" y="5082"/>
                  </a:lnTo>
                  <a:lnTo>
                    <a:pt x="20057" y="5082"/>
                  </a:lnTo>
                  <a:lnTo>
                    <a:pt x="20057" y="5082"/>
                  </a:lnTo>
                  <a:lnTo>
                    <a:pt x="20057" y="5082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606" name="Shape 1606"/>
            <p:cNvSpPr/>
            <p:nvPr/>
          </p:nvSpPr>
          <p:spPr>
            <a:xfrm>
              <a:off x="2135187" y="1603375"/>
              <a:ext cx="22226" cy="460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0855"/>
                  </a:moveTo>
                  <a:lnTo>
                    <a:pt x="21600" y="20855"/>
                  </a:lnTo>
                  <a:lnTo>
                    <a:pt x="21600" y="20110"/>
                  </a:lnTo>
                  <a:lnTo>
                    <a:pt x="21600" y="17876"/>
                  </a:lnTo>
                  <a:lnTo>
                    <a:pt x="20057" y="16386"/>
                  </a:lnTo>
                  <a:lnTo>
                    <a:pt x="20057" y="14897"/>
                  </a:lnTo>
                  <a:lnTo>
                    <a:pt x="20057" y="13407"/>
                  </a:lnTo>
                  <a:lnTo>
                    <a:pt x="18514" y="11917"/>
                  </a:lnTo>
                  <a:lnTo>
                    <a:pt x="18514" y="11172"/>
                  </a:lnTo>
                  <a:lnTo>
                    <a:pt x="18514" y="10428"/>
                  </a:lnTo>
                  <a:lnTo>
                    <a:pt x="16971" y="9683"/>
                  </a:lnTo>
                  <a:lnTo>
                    <a:pt x="16971" y="8938"/>
                  </a:lnTo>
                  <a:lnTo>
                    <a:pt x="16971" y="8193"/>
                  </a:lnTo>
                  <a:lnTo>
                    <a:pt x="15429" y="7448"/>
                  </a:lnTo>
                  <a:lnTo>
                    <a:pt x="15429" y="6703"/>
                  </a:lnTo>
                  <a:lnTo>
                    <a:pt x="15429" y="5959"/>
                  </a:lnTo>
                  <a:lnTo>
                    <a:pt x="13886" y="5214"/>
                  </a:lnTo>
                  <a:lnTo>
                    <a:pt x="13886" y="4469"/>
                  </a:lnTo>
                  <a:lnTo>
                    <a:pt x="12343" y="4469"/>
                  </a:lnTo>
                  <a:lnTo>
                    <a:pt x="12343" y="3724"/>
                  </a:lnTo>
                  <a:lnTo>
                    <a:pt x="10800" y="2979"/>
                  </a:lnTo>
                  <a:lnTo>
                    <a:pt x="9257" y="2234"/>
                  </a:lnTo>
                  <a:lnTo>
                    <a:pt x="9257" y="2234"/>
                  </a:lnTo>
                  <a:lnTo>
                    <a:pt x="9257" y="2234"/>
                  </a:lnTo>
                  <a:lnTo>
                    <a:pt x="7714" y="1490"/>
                  </a:lnTo>
                  <a:lnTo>
                    <a:pt x="7714" y="1490"/>
                  </a:lnTo>
                  <a:lnTo>
                    <a:pt x="7714" y="1490"/>
                  </a:lnTo>
                  <a:lnTo>
                    <a:pt x="6171" y="745"/>
                  </a:lnTo>
                  <a:lnTo>
                    <a:pt x="6171" y="745"/>
                  </a:lnTo>
                  <a:lnTo>
                    <a:pt x="6171" y="745"/>
                  </a:lnTo>
                  <a:lnTo>
                    <a:pt x="4629" y="745"/>
                  </a:lnTo>
                  <a:lnTo>
                    <a:pt x="4629" y="745"/>
                  </a:lnTo>
                  <a:lnTo>
                    <a:pt x="3086" y="0"/>
                  </a:lnTo>
                  <a:lnTo>
                    <a:pt x="3086" y="0"/>
                  </a:lnTo>
                  <a:lnTo>
                    <a:pt x="0" y="2979"/>
                  </a:lnTo>
                  <a:lnTo>
                    <a:pt x="1543" y="2979"/>
                  </a:lnTo>
                  <a:lnTo>
                    <a:pt x="1543" y="2979"/>
                  </a:lnTo>
                  <a:lnTo>
                    <a:pt x="1543" y="3724"/>
                  </a:lnTo>
                  <a:lnTo>
                    <a:pt x="1543" y="3724"/>
                  </a:lnTo>
                  <a:lnTo>
                    <a:pt x="3086" y="3724"/>
                  </a:lnTo>
                  <a:lnTo>
                    <a:pt x="3086" y="3724"/>
                  </a:lnTo>
                  <a:lnTo>
                    <a:pt x="3086" y="3724"/>
                  </a:lnTo>
                  <a:lnTo>
                    <a:pt x="3086" y="3724"/>
                  </a:lnTo>
                  <a:lnTo>
                    <a:pt x="3086" y="4469"/>
                  </a:lnTo>
                  <a:lnTo>
                    <a:pt x="4629" y="4469"/>
                  </a:lnTo>
                  <a:lnTo>
                    <a:pt x="4629" y="4469"/>
                  </a:lnTo>
                  <a:lnTo>
                    <a:pt x="4629" y="4469"/>
                  </a:lnTo>
                  <a:lnTo>
                    <a:pt x="6171" y="5214"/>
                  </a:lnTo>
                  <a:lnTo>
                    <a:pt x="6171" y="5214"/>
                  </a:lnTo>
                  <a:lnTo>
                    <a:pt x="7714" y="5959"/>
                  </a:lnTo>
                  <a:lnTo>
                    <a:pt x="7714" y="6703"/>
                  </a:lnTo>
                  <a:lnTo>
                    <a:pt x="7714" y="6703"/>
                  </a:lnTo>
                  <a:lnTo>
                    <a:pt x="9257" y="7448"/>
                  </a:lnTo>
                  <a:lnTo>
                    <a:pt x="9257" y="8193"/>
                  </a:lnTo>
                  <a:lnTo>
                    <a:pt x="9257" y="8938"/>
                  </a:lnTo>
                  <a:lnTo>
                    <a:pt x="10800" y="8938"/>
                  </a:lnTo>
                  <a:lnTo>
                    <a:pt x="10800" y="9683"/>
                  </a:lnTo>
                  <a:lnTo>
                    <a:pt x="10800" y="10428"/>
                  </a:lnTo>
                  <a:lnTo>
                    <a:pt x="10800" y="11172"/>
                  </a:lnTo>
                  <a:lnTo>
                    <a:pt x="12343" y="11917"/>
                  </a:lnTo>
                  <a:lnTo>
                    <a:pt x="12343" y="12662"/>
                  </a:lnTo>
                  <a:lnTo>
                    <a:pt x="12343" y="14152"/>
                  </a:lnTo>
                  <a:lnTo>
                    <a:pt x="13886" y="15641"/>
                  </a:lnTo>
                  <a:lnTo>
                    <a:pt x="13886" y="17131"/>
                  </a:lnTo>
                  <a:lnTo>
                    <a:pt x="15429" y="18621"/>
                  </a:lnTo>
                  <a:lnTo>
                    <a:pt x="15429" y="20110"/>
                  </a:lnTo>
                  <a:lnTo>
                    <a:pt x="15429" y="21600"/>
                  </a:lnTo>
                  <a:lnTo>
                    <a:pt x="15429" y="21600"/>
                  </a:lnTo>
                  <a:lnTo>
                    <a:pt x="21600" y="2085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607" name="Shape 1607"/>
            <p:cNvSpPr/>
            <p:nvPr/>
          </p:nvSpPr>
          <p:spPr>
            <a:xfrm>
              <a:off x="2151062" y="1647825"/>
              <a:ext cx="22226" cy="460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621"/>
                  </a:moveTo>
                  <a:lnTo>
                    <a:pt x="21600" y="18621"/>
                  </a:lnTo>
                  <a:lnTo>
                    <a:pt x="21600" y="18621"/>
                  </a:lnTo>
                  <a:lnTo>
                    <a:pt x="20057" y="18621"/>
                  </a:lnTo>
                  <a:lnTo>
                    <a:pt x="20057" y="18621"/>
                  </a:lnTo>
                  <a:lnTo>
                    <a:pt x="20057" y="18621"/>
                  </a:lnTo>
                  <a:lnTo>
                    <a:pt x="20057" y="18621"/>
                  </a:lnTo>
                  <a:lnTo>
                    <a:pt x="18514" y="17876"/>
                  </a:lnTo>
                  <a:lnTo>
                    <a:pt x="18514" y="17876"/>
                  </a:lnTo>
                  <a:lnTo>
                    <a:pt x="18514" y="17876"/>
                  </a:lnTo>
                  <a:lnTo>
                    <a:pt x="18514" y="17876"/>
                  </a:lnTo>
                  <a:lnTo>
                    <a:pt x="16971" y="17876"/>
                  </a:lnTo>
                  <a:lnTo>
                    <a:pt x="16971" y="17131"/>
                  </a:lnTo>
                  <a:lnTo>
                    <a:pt x="16971" y="17131"/>
                  </a:lnTo>
                  <a:lnTo>
                    <a:pt x="15429" y="17131"/>
                  </a:lnTo>
                  <a:lnTo>
                    <a:pt x="15429" y="16386"/>
                  </a:lnTo>
                  <a:lnTo>
                    <a:pt x="15429" y="15641"/>
                  </a:lnTo>
                  <a:lnTo>
                    <a:pt x="13886" y="15641"/>
                  </a:lnTo>
                  <a:lnTo>
                    <a:pt x="13886" y="14897"/>
                  </a:lnTo>
                  <a:lnTo>
                    <a:pt x="13886" y="14152"/>
                  </a:lnTo>
                  <a:lnTo>
                    <a:pt x="12343" y="14152"/>
                  </a:lnTo>
                  <a:lnTo>
                    <a:pt x="12343" y="13407"/>
                  </a:lnTo>
                  <a:lnTo>
                    <a:pt x="12343" y="12662"/>
                  </a:lnTo>
                  <a:lnTo>
                    <a:pt x="10800" y="11917"/>
                  </a:lnTo>
                  <a:lnTo>
                    <a:pt x="10800" y="11172"/>
                  </a:lnTo>
                  <a:lnTo>
                    <a:pt x="10800" y="10428"/>
                  </a:lnTo>
                  <a:lnTo>
                    <a:pt x="10800" y="9683"/>
                  </a:lnTo>
                  <a:lnTo>
                    <a:pt x="10800" y="9683"/>
                  </a:lnTo>
                  <a:lnTo>
                    <a:pt x="9257" y="8193"/>
                  </a:lnTo>
                  <a:lnTo>
                    <a:pt x="9257" y="6703"/>
                  </a:lnTo>
                  <a:lnTo>
                    <a:pt x="7714" y="5214"/>
                  </a:lnTo>
                  <a:lnTo>
                    <a:pt x="7714" y="3724"/>
                  </a:lnTo>
                  <a:lnTo>
                    <a:pt x="7714" y="1490"/>
                  </a:lnTo>
                  <a:lnTo>
                    <a:pt x="6171" y="0"/>
                  </a:lnTo>
                  <a:lnTo>
                    <a:pt x="0" y="745"/>
                  </a:lnTo>
                  <a:lnTo>
                    <a:pt x="0" y="2234"/>
                  </a:lnTo>
                  <a:lnTo>
                    <a:pt x="1543" y="3724"/>
                  </a:lnTo>
                  <a:lnTo>
                    <a:pt x="1543" y="5214"/>
                  </a:lnTo>
                  <a:lnTo>
                    <a:pt x="1543" y="6703"/>
                  </a:lnTo>
                  <a:lnTo>
                    <a:pt x="3086" y="8193"/>
                  </a:lnTo>
                  <a:lnTo>
                    <a:pt x="3086" y="9683"/>
                  </a:lnTo>
                  <a:lnTo>
                    <a:pt x="4629" y="10428"/>
                  </a:lnTo>
                  <a:lnTo>
                    <a:pt x="4629" y="11172"/>
                  </a:lnTo>
                  <a:lnTo>
                    <a:pt x="4629" y="12662"/>
                  </a:lnTo>
                  <a:lnTo>
                    <a:pt x="4629" y="13407"/>
                  </a:lnTo>
                  <a:lnTo>
                    <a:pt x="6171" y="13407"/>
                  </a:lnTo>
                  <a:lnTo>
                    <a:pt x="6171" y="14152"/>
                  </a:lnTo>
                  <a:lnTo>
                    <a:pt x="6171" y="14897"/>
                  </a:lnTo>
                  <a:lnTo>
                    <a:pt x="7714" y="15641"/>
                  </a:lnTo>
                  <a:lnTo>
                    <a:pt x="7714" y="16386"/>
                  </a:lnTo>
                  <a:lnTo>
                    <a:pt x="9257" y="17131"/>
                  </a:lnTo>
                  <a:lnTo>
                    <a:pt x="9257" y="17876"/>
                  </a:lnTo>
                  <a:lnTo>
                    <a:pt x="10800" y="18621"/>
                  </a:lnTo>
                  <a:lnTo>
                    <a:pt x="10800" y="18621"/>
                  </a:lnTo>
                  <a:lnTo>
                    <a:pt x="12343" y="19366"/>
                  </a:lnTo>
                  <a:lnTo>
                    <a:pt x="12343" y="19366"/>
                  </a:lnTo>
                  <a:lnTo>
                    <a:pt x="12343" y="20110"/>
                  </a:lnTo>
                  <a:lnTo>
                    <a:pt x="13886" y="20110"/>
                  </a:lnTo>
                  <a:lnTo>
                    <a:pt x="13886" y="20110"/>
                  </a:lnTo>
                  <a:lnTo>
                    <a:pt x="13886" y="20855"/>
                  </a:lnTo>
                  <a:lnTo>
                    <a:pt x="15429" y="20855"/>
                  </a:lnTo>
                  <a:lnTo>
                    <a:pt x="15429" y="20855"/>
                  </a:lnTo>
                  <a:lnTo>
                    <a:pt x="16971" y="20855"/>
                  </a:lnTo>
                  <a:lnTo>
                    <a:pt x="16971" y="21600"/>
                  </a:lnTo>
                  <a:lnTo>
                    <a:pt x="18514" y="21600"/>
                  </a:lnTo>
                  <a:lnTo>
                    <a:pt x="18514" y="21600"/>
                  </a:lnTo>
                  <a:lnTo>
                    <a:pt x="18514" y="21600"/>
                  </a:lnTo>
                  <a:lnTo>
                    <a:pt x="18514" y="21600"/>
                  </a:lnTo>
                  <a:lnTo>
                    <a:pt x="21600" y="1862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608" name="Shape 1608"/>
            <p:cNvSpPr/>
            <p:nvPr/>
          </p:nvSpPr>
          <p:spPr>
            <a:xfrm>
              <a:off x="2170112" y="1666875"/>
              <a:ext cx="44451" cy="285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286" y="0"/>
                  </a:moveTo>
                  <a:lnTo>
                    <a:pt x="19286" y="0"/>
                  </a:lnTo>
                  <a:lnTo>
                    <a:pt x="18514" y="2400"/>
                  </a:lnTo>
                  <a:lnTo>
                    <a:pt x="16971" y="3600"/>
                  </a:lnTo>
                  <a:lnTo>
                    <a:pt x="16200" y="4800"/>
                  </a:lnTo>
                  <a:lnTo>
                    <a:pt x="14657" y="7200"/>
                  </a:lnTo>
                  <a:lnTo>
                    <a:pt x="13886" y="8400"/>
                  </a:lnTo>
                  <a:lnTo>
                    <a:pt x="12343" y="9600"/>
                  </a:lnTo>
                  <a:lnTo>
                    <a:pt x="11571" y="10800"/>
                  </a:lnTo>
                  <a:lnTo>
                    <a:pt x="10800" y="10800"/>
                  </a:lnTo>
                  <a:lnTo>
                    <a:pt x="10800" y="12000"/>
                  </a:lnTo>
                  <a:lnTo>
                    <a:pt x="10029" y="12000"/>
                  </a:lnTo>
                  <a:lnTo>
                    <a:pt x="9257" y="13200"/>
                  </a:lnTo>
                  <a:lnTo>
                    <a:pt x="8486" y="13200"/>
                  </a:lnTo>
                  <a:lnTo>
                    <a:pt x="7714" y="14400"/>
                  </a:lnTo>
                  <a:lnTo>
                    <a:pt x="7714" y="14400"/>
                  </a:lnTo>
                  <a:lnTo>
                    <a:pt x="6943" y="14400"/>
                  </a:lnTo>
                  <a:lnTo>
                    <a:pt x="6171" y="15600"/>
                  </a:lnTo>
                  <a:lnTo>
                    <a:pt x="5400" y="15600"/>
                  </a:lnTo>
                  <a:lnTo>
                    <a:pt x="5400" y="15600"/>
                  </a:lnTo>
                  <a:lnTo>
                    <a:pt x="4629" y="15600"/>
                  </a:lnTo>
                  <a:lnTo>
                    <a:pt x="3857" y="15600"/>
                  </a:lnTo>
                  <a:lnTo>
                    <a:pt x="3857" y="16800"/>
                  </a:lnTo>
                  <a:lnTo>
                    <a:pt x="3857" y="16800"/>
                  </a:lnTo>
                  <a:lnTo>
                    <a:pt x="3086" y="16800"/>
                  </a:lnTo>
                  <a:lnTo>
                    <a:pt x="3086" y="16800"/>
                  </a:lnTo>
                  <a:lnTo>
                    <a:pt x="3086" y="16800"/>
                  </a:lnTo>
                  <a:lnTo>
                    <a:pt x="2314" y="16800"/>
                  </a:lnTo>
                  <a:lnTo>
                    <a:pt x="2314" y="16800"/>
                  </a:lnTo>
                  <a:lnTo>
                    <a:pt x="2314" y="15600"/>
                  </a:lnTo>
                  <a:lnTo>
                    <a:pt x="2314" y="15600"/>
                  </a:lnTo>
                  <a:lnTo>
                    <a:pt x="1543" y="15600"/>
                  </a:lnTo>
                  <a:lnTo>
                    <a:pt x="1543" y="15600"/>
                  </a:lnTo>
                  <a:lnTo>
                    <a:pt x="1543" y="15600"/>
                  </a:lnTo>
                  <a:lnTo>
                    <a:pt x="0" y="20400"/>
                  </a:lnTo>
                  <a:lnTo>
                    <a:pt x="771" y="20400"/>
                  </a:lnTo>
                  <a:lnTo>
                    <a:pt x="771" y="21600"/>
                  </a:lnTo>
                  <a:lnTo>
                    <a:pt x="1543" y="21600"/>
                  </a:lnTo>
                  <a:lnTo>
                    <a:pt x="1543" y="21600"/>
                  </a:lnTo>
                  <a:lnTo>
                    <a:pt x="2314" y="21600"/>
                  </a:lnTo>
                  <a:lnTo>
                    <a:pt x="2314" y="21600"/>
                  </a:lnTo>
                  <a:lnTo>
                    <a:pt x="3086" y="21600"/>
                  </a:lnTo>
                  <a:lnTo>
                    <a:pt x="3086" y="21600"/>
                  </a:lnTo>
                  <a:lnTo>
                    <a:pt x="3857" y="21600"/>
                  </a:lnTo>
                  <a:lnTo>
                    <a:pt x="3857" y="21600"/>
                  </a:lnTo>
                  <a:lnTo>
                    <a:pt x="4629" y="21600"/>
                  </a:lnTo>
                  <a:lnTo>
                    <a:pt x="4629" y="21600"/>
                  </a:lnTo>
                  <a:lnTo>
                    <a:pt x="5400" y="21600"/>
                  </a:lnTo>
                  <a:lnTo>
                    <a:pt x="6171" y="20400"/>
                  </a:lnTo>
                  <a:lnTo>
                    <a:pt x="6943" y="20400"/>
                  </a:lnTo>
                  <a:lnTo>
                    <a:pt x="7714" y="20400"/>
                  </a:lnTo>
                  <a:lnTo>
                    <a:pt x="8486" y="19200"/>
                  </a:lnTo>
                  <a:lnTo>
                    <a:pt x="9257" y="19200"/>
                  </a:lnTo>
                  <a:lnTo>
                    <a:pt x="9257" y="18000"/>
                  </a:lnTo>
                  <a:lnTo>
                    <a:pt x="10029" y="18000"/>
                  </a:lnTo>
                  <a:lnTo>
                    <a:pt x="10800" y="16800"/>
                  </a:lnTo>
                  <a:lnTo>
                    <a:pt x="11571" y="16800"/>
                  </a:lnTo>
                  <a:lnTo>
                    <a:pt x="12343" y="15600"/>
                  </a:lnTo>
                  <a:lnTo>
                    <a:pt x="13114" y="15600"/>
                  </a:lnTo>
                  <a:lnTo>
                    <a:pt x="13886" y="14400"/>
                  </a:lnTo>
                  <a:lnTo>
                    <a:pt x="14657" y="14400"/>
                  </a:lnTo>
                  <a:lnTo>
                    <a:pt x="15429" y="12000"/>
                  </a:lnTo>
                  <a:lnTo>
                    <a:pt x="16971" y="10800"/>
                  </a:lnTo>
                  <a:lnTo>
                    <a:pt x="18514" y="9600"/>
                  </a:lnTo>
                  <a:lnTo>
                    <a:pt x="19286" y="7200"/>
                  </a:lnTo>
                  <a:lnTo>
                    <a:pt x="20829" y="6000"/>
                  </a:lnTo>
                  <a:lnTo>
                    <a:pt x="21600" y="4800"/>
                  </a:lnTo>
                  <a:lnTo>
                    <a:pt x="21600" y="4800"/>
                  </a:lnTo>
                  <a:lnTo>
                    <a:pt x="19286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609" name="Shape 1609"/>
            <p:cNvSpPr/>
            <p:nvPr/>
          </p:nvSpPr>
          <p:spPr>
            <a:xfrm>
              <a:off x="2209800" y="1644650"/>
              <a:ext cx="44450" cy="285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200"/>
                  </a:moveTo>
                  <a:lnTo>
                    <a:pt x="21600" y="1200"/>
                  </a:lnTo>
                  <a:lnTo>
                    <a:pt x="21600" y="1200"/>
                  </a:lnTo>
                  <a:lnTo>
                    <a:pt x="20829" y="1200"/>
                  </a:lnTo>
                  <a:lnTo>
                    <a:pt x="20829" y="1200"/>
                  </a:lnTo>
                  <a:lnTo>
                    <a:pt x="20057" y="1200"/>
                  </a:lnTo>
                  <a:lnTo>
                    <a:pt x="20057" y="0"/>
                  </a:lnTo>
                  <a:lnTo>
                    <a:pt x="19286" y="0"/>
                  </a:lnTo>
                  <a:lnTo>
                    <a:pt x="19286" y="0"/>
                  </a:lnTo>
                  <a:lnTo>
                    <a:pt x="18514" y="0"/>
                  </a:lnTo>
                  <a:lnTo>
                    <a:pt x="18514" y="0"/>
                  </a:lnTo>
                  <a:lnTo>
                    <a:pt x="18514" y="0"/>
                  </a:lnTo>
                  <a:lnTo>
                    <a:pt x="17743" y="0"/>
                  </a:lnTo>
                  <a:lnTo>
                    <a:pt x="16971" y="1200"/>
                  </a:lnTo>
                  <a:lnTo>
                    <a:pt x="16971" y="1200"/>
                  </a:lnTo>
                  <a:lnTo>
                    <a:pt x="16200" y="1200"/>
                  </a:lnTo>
                  <a:lnTo>
                    <a:pt x="15429" y="1200"/>
                  </a:lnTo>
                  <a:lnTo>
                    <a:pt x="14657" y="1200"/>
                  </a:lnTo>
                  <a:lnTo>
                    <a:pt x="13886" y="2400"/>
                  </a:lnTo>
                  <a:lnTo>
                    <a:pt x="13114" y="2400"/>
                  </a:lnTo>
                  <a:lnTo>
                    <a:pt x="12343" y="3600"/>
                  </a:lnTo>
                  <a:lnTo>
                    <a:pt x="11571" y="3600"/>
                  </a:lnTo>
                  <a:lnTo>
                    <a:pt x="10800" y="4800"/>
                  </a:lnTo>
                  <a:lnTo>
                    <a:pt x="10029" y="4800"/>
                  </a:lnTo>
                  <a:lnTo>
                    <a:pt x="10029" y="6000"/>
                  </a:lnTo>
                  <a:lnTo>
                    <a:pt x="9257" y="6000"/>
                  </a:lnTo>
                  <a:lnTo>
                    <a:pt x="8486" y="7200"/>
                  </a:lnTo>
                  <a:lnTo>
                    <a:pt x="7714" y="8400"/>
                  </a:lnTo>
                  <a:lnTo>
                    <a:pt x="6171" y="9600"/>
                  </a:lnTo>
                  <a:lnTo>
                    <a:pt x="5400" y="10800"/>
                  </a:lnTo>
                  <a:lnTo>
                    <a:pt x="3857" y="13200"/>
                  </a:lnTo>
                  <a:lnTo>
                    <a:pt x="2314" y="14400"/>
                  </a:lnTo>
                  <a:lnTo>
                    <a:pt x="1543" y="15600"/>
                  </a:lnTo>
                  <a:lnTo>
                    <a:pt x="0" y="16800"/>
                  </a:lnTo>
                  <a:lnTo>
                    <a:pt x="2314" y="21600"/>
                  </a:lnTo>
                  <a:lnTo>
                    <a:pt x="3857" y="19200"/>
                  </a:lnTo>
                  <a:lnTo>
                    <a:pt x="4629" y="18000"/>
                  </a:lnTo>
                  <a:lnTo>
                    <a:pt x="6171" y="16800"/>
                  </a:lnTo>
                  <a:lnTo>
                    <a:pt x="6943" y="15600"/>
                  </a:lnTo>
                  <a:lnTo>
                    <a:pt x="8486" y="13200"/>
                  </a:lnTo>
                  <a:lnTo>
                    <a:pt x="10029" y="12000"/>
                  </a:lnTo>
                  <a:lnTo>
                    <a:pt x="10029" y="10800"/>
                  </a:lnTo>
                  <a:lnTo>
                    <a:pt x="10800" y="10800"/>
                  </a:lnTo>
                  <a:lnTo>
                    <a:pt x="11571" y="9600"/>
                  </a:lnTo>
                  <a:lnTo>
                    <a:pt x="12343" y="9600"/>
                  </a:lnTo>
                  <a:lnTo>
                    <a:pt x="12343" y="8400"/>
                  </a:lnTo>
                  <a:lnTo>
                    <a:pt x="13114" y="8400"/>
                  </a:lnTo>
                  <a:lnTo>
                    <a:pt x="13886" y="8400"/>
                  </a:lnTo>
                  <a:lnTo>
                    <a:pt x="14657" y="7200"/>
                  </a:lnTo>
                  <a:lnTo>
                    <a:pt x="15429" y="7200"/>
                  </a:lnTo>
                  <a:lnTo>
                    <a:pt x="15429" y="6000"/>
                  </a:lnTo>
                  <a:lnTo>
                    <a:pt x="16200" y="6000"/>
                  </a:lnTo>
                  <a:lnTo>
                    <a:pt x="16971" y="6000"/>
                  </a:lnTo>
                  <a:lnTo>
                    <a:pt x="16971" y="6000"/>
                  </a:lnTo>
                  <a:lnTo>
                    <a:pt x="17743" y="6000"/>
                  </a:lnTo>
                  <a:lnTo>
                    <a:pt x="17743" y="6000"/>
                  </a:lnTo>
                  <a:lnTo>
                    <a:pt x="18514" y="6000"/>
                  </a:lnTo>
                  <a:lnTo>
                    <a:pt x="18514" y="6000"/>
                  </a:lnTo>
                  <a:lnTo>
                    <a:pt x="18514" y="6000"/>
                  </a:lnTo>
                  <a:lnTo>
                    <a:pt x="19286" y="6000"/>
                  </a:lnTo>
                  <a:lnTo>
                    <a:pt x="19286" y="6000"/>
                  </a:lnTo>
                  <a:lnTo>
                    <a:pt x="19286" y="6000"/>
                  </a:lnTo>
                  <a:lnTo>
                    <a:pt x="20057" y="6000"/>
                  </a:lnTo>
                  <a:lnTo>
                    <a:pt x="20057" y="6000"/>
                  </a:lnTo>
                  <a:lnTo>
                    <a:pt x="20057" y="6000"/>
                  </a:lnTo>
                  <a:lnTo>
                    <a:pt x="20057" y="6000"/>
                  </a:lnTo>
                  <a:lnTo>
                    <a:pt x="20829" y="6000"/>
                  </a:lnTo>
                  <a:lnTo>
                    <a:pt x="20829" y="6000"/>
                  </a:lnTo>
                  <a:lnTo>
                    <a:pt x="21600" y="12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610" name="Shape 1610"/>
            <p:cNvSpPr/>
            <p:nvPr/>
          </p:nvSpPr>
          <p:spPr>
            <a:xfrm>
              <a:off x="2252662" y="1646237"/>
              <a:ext cx="22226" cy="460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0855"/>
                  </a:moveTo>
                  <a:lnTo>
                    <a:pt x="21600" y="20855"/>
                  </a:lnTo>
                  <a:lnTo>
                    <a:pt x="21600" y="19366"/>
                  </a:lnTo>
                  <a:lnTo>
                    <a:pt x="21600" y="18621"/>
                  </a:lnTo>
                  <a:lnTo>
                    <a:pt x="20057" y="16386"/>
                  </a:lnTo>
                  <a:lnTo>
                    <a:pt x="20057" y="14897"/>
                  </a:lnTo>
                  <a:lnTo>
                    <a:pt x="18514" y="13407"/>
                  </a:lnTo>
                  <a:lnTo>
                    <a:pt x="18514" y="11917"/>
                  </a:lnTo>
                  <a:lnTo>
                    <a:pt x="18514" y="11172"/>
                  </a:lnTo>
                  <a:lnTo>
                    <a:pt x="16971" y="10428"/>
                  </a:lnTo>
                  <a:lnTo>
                    <a:pt x="16971" y="9683"/>
                  </a:lnTo>
                  <a:lnTo>
                    <a:pt x="16971" y="8938"/>
                  </a:lnTo>
                  <a:lnTo>
                    <a:pt x="15429" y="8193"/>
                  </a:lnTo>
                  <a:lnTo>
                    <a:pt x="15429" y="7448"/>
                  </a:lnTo>
                  <a:lnTo>
                    <a:pt x="15429" y="6703"/>
                  </a:lnTo>
                  <a:lnTo>
                    <a:pt x="13886" y="5959"/>
                  </a:lnTo>
                  <a:lnTo>
                    <a:pt x="13886" y="5214"/>
                  </a:lnTo>
                  <a:lnTo>
                    <a:pt x="12343" y="4469"/>
                  </a:lnTo>
                  <a:lnTo>
                    <a:pt x="12343" y="4469"/>
                  </a:lnTo>
                  <a:lnTo>
                    <a:pt x="10800" y="3724"/>
                  </a:lnTo>
                  <a:lnTo>
                    <a:pt x="10800" y="2979"/>
                  </a:lnTo>
                  <a:lnTo>
                    <a:pt x="9257" y="2234"/>
                  </a:lnTo>
                  <a:lnTo>
                    <a:pt x="9257" y="2234"/>
                  </a:lnTo>
                  <a:lnTo>
                    <a:pt x="7714" y="2234"/>
                  </a:lnTo>
                  <a:lnTo>
                    <a:pt x="7714" y="1490"/>
                  </a:lnTo>
                  <a:lnTo>
                    <a:pt x="7714" y="1490"/>
                  </a:lnTo>
                  <a:lnTo>
                    <a:pt x="6171" y="1490"/>
                  </a:lnTo>
                  <a:lnTo>
                    <a:pt x="6171" y="745"/>
                  </a:lnTo>
                  <a:lnTo>
                    <a:pt x="4629" y="745"/>
                  </a:lnTo>
                  <a:lnTo>
                    <a:pt x="4629" y="745"/>
                  </a:lnTo>
                  <a:lnTo>
                    <a:pt x="4629" y="745"/>
                  </a:lnTo>
                  <a:lnTo>
                    <a:pt x="3086" y="0"/>
                  </a:lnTo>
                  <a:lnTo>
                    <a:pt x="3086" y="0"/>
                  </a:lnTo>
                  <a:lnTo>
                    <a:pt x="1543" y="0"/>
                  </a:lnTo>
                  <a:lnTo>
                    <a:pt x="0" y="2979"/>
                  </a:lnTo>
                  <a:lnTo>
                    <a:pt x="0" y="2979"/>
                  </a:lnTo>
                  <a:lnTo>
                    <a:pt x="0" y="2979"/>
                  </a:lnTo>
                  <a:lnTo>
                    <a:pt x="0" y="2979"/>
                  </a:lnTo>
                  <a:lnTo>
                    <a:pt x="1543" y="2979"/>
                  </a:lnTo>
                  <a:lnTo>
                    <a:pt x="1543" y="3724"/>
                  </a:lnTo>
                  <a:lnTo>
                    <a:pt x="1543" y="3724"/>
                  </a:lnTo>
                  <a:lnTo>
                    <a:pt x="1543" y="3724"/>
                  </a:lnTo>
                  <a:lnTo>
                    <a:pt x="3086" y="3724"/>
                  </a:lnTo>
                  <a:lnTo>
                    <a:pt x="3086" y="3724"/>
                  </a:lnTo>
                  <a:lnTo>
                    <a:pt x="3086" y="4469"/>
                  </a:lnTo>
                  <a:lnTo>
                    <a:pt x="4629" y="4469"/>
                  </a:lnTo>
                  <a:lnTo>
                    <a:pt x="4629" y="4469"/>
                  </a:lnTo>
                  <a:lnTo>
                    <a:pt x="4629" y="5214"/>
                  </a:lnTo>
                  <a:lnTo>
                    <a:pt x="6171" y="5214"/>
                  </a:lnTo>
                  <a:lnTo>
                    <a:pt x="6171" y="5959"/>
                  </a:lnTo>
                  <a:lnTo>
                    <a:pt x="7714" y="6703"/>
                  </a:lnTo>
                  <a:lnTo>
                    <a:pt x="7714" y="6703"/>
                  </a:lnTo>
                  <a:lnTo>
                    <a:pt x="7714" y="7448"/>
                  </a:lnTo>
                  <a:lnTo>
                    <a:pt x="9257" y="8193"/>
                  </a:lnTo>
                  <a:lnTo>
                    <a:pt x="9257" y="8938"/>
                  </a:lnTo>
                  <a:lnTo>
                    <a:pt x="9257" y="9683"/>
                  </a:lnTo>
                  <a:lnTo>
                    <a:pt x="10800" y="10428"/>
                  </a:lnTo>
                  <a:lnTo>
                    <a:pt x="10800" y="10428"/>
                  </a:lnTo>
                  <a:lnTo>
                    <a:pt x="10800" y="11172"/>
                  </a:lnTo>
                  <a:lnTo>
                    <a:pt x="10800" y="11917"/>
                  </a:lnTo>
                  <a:lnTo>
                    <a:pt x="12343" y="12662"/>
                  </a:lnTo>
                  <a:lnTo>
                    <a:pt x="12343" y="14152"/>
                  </a:lnTo>
                  <a:lnTo>
                    <a:pt x="13886" y="15641"/>
                  </a:lnTo>
                  <a:lnTo>
                    <a:pt x="13886" y="17131"/>
                  </a:lnTo>
                  <a:lnTo>
                    <a:pt x="13886" y="18621"/>
                  </a:lnTo>
                  <a:lnTo>
                    <a:pt x="15429" y="20110"/>
                  </a:lnTo>
                  <a:lnTo>
                    <a:pt x="15429" y="21600"/>
                  </a:lnTo>
                  <a:lnTo>
                    <a:pt x="15429" y="21600"/>
                  </a:lnTo>
                  <a:lnTo>
                    <a:pt x="21600" y="2085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611" name="Shape 1611"/>
            <p:cNvSpPr/>
            <p:nvPr/>
          </p:nvSpPr>
          <p:spPr>
            <a:xfrm>
              <a:off x="2268537" y="1690687"/>
              <a:ext cx="20638" cy="460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621"/>
                  </a:moveTo>
                  <a:lnTo>
                    <a:pt x="21600" y="18621"/>
                  </a:lnTo>
                  <a:lnTo>
                    <a:pt x="21600" y="18621"/>
                  </a:lnTo>
                  <a:lnTo>
                    <a:pt x="21600" y="18621"/>
                  </a:lnTo>
                  <a:lnTo>
                    <a:pt x="21600" y="18621"/>
                  </a:lnTo>
                  <a:lnTo>
                    <a:pt x="19938" y="17876"/>
                  </a:lnTo>
                  <a:lnTo>
                    <a:pt x="19938" y="17876"/>
                  </a:lnTo>
                  <a:lnTo>
                    <a:pt x="19938" y="17876"/>
                  </a:lnTo>
                  <a:lnTo>
                    <a:pt x="19938" y="17876"/>
                  </a:lnTo>
                  <a:lnTo>
                    <a:pt x="18277" y="17876"/>
                  </a:lnTo>
                  <a:lnTo>
                    <a:pt x="18277" y="17876"/>
                  </a:lnTo>
                  <a:lnTo>
                    <a:pt x="18277" y="17131"/>
                  </a:lnTo>
                  <a:lnTo>
                    <a:pt x="18277" y="17131"/>
                  </a:lnTo>
                  <a:lnTo>
                    <a:pt x="18277" y="17131"/>
                  </a:lnTo>
                  <a:lnTo>
                    <a:pt x="16615" y="16386"/>
                  </a:lnTo>
                  <a:lnTo>
                    <a:pt x="16615" y="16386"/>
                  </a:lnTo>
                  <a:lnTo>
                    <a:pt x="14954" y="15641"/>
                  </a:lnTo>
                  <a:lnTo>
                    <a:pt x="14954" y="15641"/>
                  </a:lnTo>
                  <a:lnTo>
                    <a:pt x="13292" y="14897"/>
                  </a:lnTo>
                  <a:lnTo>
                    <a:pt x="13292" y="14152"/>
                  </a:lnTo>
                  <a:lnTo>
                    <a:pt x="13292" y="13407"/>
                  </a:lnTo>
                  <a:lnTo>
                    <a:pt x="13292" y="12662"/>
                  </a:lnTo>
                  <a:lnTo>
                    <a:pt x="11631" y="12662"/>
                  </a:lnTo>
                  <a:lnTo>
                    <a:pt x="11631" y="11917"/>
                  </a:lnTo>
                  <a:lnTo>
                    <a:pt x="11631" y="11172"/>
                  </a:lnTo>
                  <a:lnTo>
                    <a:pt x="11631" y="10428"/>
                  </a:lnTo>
                  <a:lnTo>
                    <a:pt x="9969" y="9683"/>
                  </a:lnTo>
                  <a:lnTo>
                    <a:pt x="9969" y="8938"/>
                  </a:lnTo>
                  <a:lnTo>
                    <a:pt x="9969" y="7448"/>
                  </a:lnTo>
                  <a:lnTo>
                    <a:pt x="8308" y="5959"/>
                  </a:lnTo>
                  <a:lnTo>
                    <a:pt x="8308" y="4469"/>
                  </a:lnTo>
                  <a:lnTo>
                    <a:pt x="8308" y="2979"/>
                  </a:lnTo>
                  <a:lnTo>
                    <a:pt x="8308" y="1490"/>
                  </a:lnTo>
                  <a:lnTo>
                    <a:pt x="6646" y="0"/>
                  </a:lnTo>
                  <a:lnTo>
                    <a:pt x="0" y="745"/>
                  </a:lnTo>
                  <a:lnTo>
                    <a:pt x="0" y="2234"/>
                  </a:lnTo>
                  <a:lnTo>
                    <a:pt x="1662" y="3724"/>
                  </a:lnTo>
                  <a:lnTo>
                    <a:pt x="1662" y="5214"/>
                  </a:lnTo>
                  <a:lnTo>
                    <a:pt x="1662" y="6703"/>
                  </a:lnTo>
                  <a:lnTo>
                    <a:pt x="1662" y="8193"/>
                  </a:lnTo>
                  <a:lnTo>
                    <a:pt x="3323" y="9683"/>
                  </a:lnTo>
                  <a:lnTo>
                    <a:pt x="3323" y="10428"/>
                  </a:lnTo>
                  <a:lnTo>
                    <a:pt x="3323" y="11172"/>
                  </a:lnTo>
                  <a:lnTo>
                    <a:pt x="4985" y="11917"/>
                  </a:lnTo>
                  <a:lnTo>
                    <a:pt x="4985" y="12662"/>
                  </a:lnTo>
                  <a:lnTo>
                    <a:pt x="4985" y="13407"/>
                  </a:lnTo>
                  <a:lnTo>
                    <a:pt x="4985" y="14152"/>
                  </a:lnTo>
                  <a:lnTo>
                    <a:pt x="6646" y="14897"/>
                  </a:lnTo>
                  <a:lnTo>
                    <a:pt x="6646" y="15641"/>
                  </a:lnTo>
                  <a:lnTo>
                    <a:pt x="8308" y="16386"/>
                  </a:lnTo>
                  <a:lnTo>
                    <a:pt x="8308" y="17131"/>
                  </a:lnTo>
                  <a:lnTo>
                    <a:pt x="9969" y="17131"/>
                  </a:lnTo>
                  <a:lnTo>
                    <a:pt x="9969" y="17876"/>
                  </a:lnTo>
                  <a:lnTo>
                    <a:pt x="11631" y="18621"/>
                  </a:lnTo>
                  <a:lnTo>
                    <a:pt x="11631" y="19366"/>
                  </a:lnTo>
                  <a:lnTo>
                    <a:pt x="11631" y="19366"/>
                  </a:lnTo>
                  <a:lnTo>
                    <a:pt x="13292" y="19366"/>
                  </a:lnTo>
                  <a:lnTo>
                    <a:pt x="13292" y="20110"/>
                  </a:lnTo>
                  <a:lnTo>
                    <a:pt x="13292" y="20110"/>
                  </a:lnTo>
                  <a:lnTo>
                    <a:pt x="14954" y="20110"/>
                  </a:lnTo>
                  <a:lnTo>
                    <a:pt x="14954" y="20855"/>
                  </a:lnTo>
                  <a:lnTo>
                    <a:pt x="16615" y="20855"/>
                  </a:lnTo>
                  <a:lnTo>
                    <a:pt x="16615" y="20855"/>
                  </a:lnTo>
                  <a:lnTo>
                    <a:pt x="18277" y="20855"/>
                  </a:lnTo>
                  <a:lnTo>
                    <a:pt x="18277" y="21600"/>
                  </a:lnTo>
                  <a:lnTo>
                    <a:pt x="18277" y="21600"/>
                  </a:lnTo>
                  <a:lnTo>
                    <a:pt x="19938" y="21600"/>
                  </a:lnTo>
                  <a:lnTo>
                    <a:pt x="19938" y="21600"/>
                  </a:lnTo>
                  <a:lnTo>
                    <a:pt x="21600" y="1862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612" name="Shape 1612"/>
            <p:cNvSpPr/>
            <p:nvPr/>
          </p:nvSpPr>
          <p:spPr>
            <a:xfrm>
              <a:off x="2287587" y="1709737"/>
              <a:ext cx="44451" cy="285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286" y="0"/>
                  </a:moveTo>
                  <a:lnTo>
                    <a:pt x="19286" y="0"/>
                  </a:lnTo>
                  <a:lnTo>
                    <a:pt x="17743" y="2400"/>
                  </a:lnTo>
                  <a:lnTo>
                    <a:pt x="16971" y="3600"/>
                  </a:lnTo>
                  <a:lnTo>
                    <a:pt x="16200" y="4800"/>
                  </a:lnTo>
                  <a:lnTo>
                    <a:pt x="15429" y="4800"/>
                  </a:lnTo>
                  <a:lnTo>
                    <a:pt x="15429" y="6000"/>
                  </a:lnTo>
                  <a:lnTo>
                    <a:pt x="14657" y="7200"/>
                  </a:lnTo>
                  <a:lnTo>
                    <a:pt x="13886" y="7200"/>
                  </a:lnTo>
                  <a:lnTo>
                    <a:pt x="13114" y="8400"/>
                  </a:lnTo>
                  <a:lnTo>
                    <a:pt x="13114" y="9600"/>
                  </a:lnTo>
                  <a:lnTo>
                    <a:pt x="12343" y="9600"/>
                  </a:lnTo>
                  <a:lnTo>
                    <a:pt x="11571" y="10800"/>
                  </a:lnTo>
                  <a:lnTo>
                    <a:pt x="10800" y="10800"/>
                  </a:lnTo>
                  <a:lnTo>
                    <a:pt x="10029" y="12000"/>
                  </a:lnTo>
                  <a:lnTo>
                    <a:pt x="10029" y="12000"/>
                  </a:lnTo>
                  <a:lnTo>
                    <a:pt x="9257" y="13200"/>
                  </a:lnTo>
                  <a:lnTo>
                    <a:pt x="8486" y="13200"/>
                  </a:lnTo>
                  <a:lnTo>
                    <a:pt x="7714" y="14400"/>
                  </a:lnTo>
                  <a:lnTo>
                    <a:pt x="6943" y="14400"/>
                  </a:lnTo>
                  <a:lnTo>
                    <a:pt x="6943" y="14400"/>
                  </a:lnTo>
                  <a:lnTo>
                    <a:pt x="6171" y="15600"/>
                  </a:lnTo>
                  <a:lnTo>
                    <a:pt x="5400" y="15600"/>
                  </a:lnTo>
                  <a:lnTo>
                    <a:pt x="4629" y="15600"/>
                  </a:lnTo>
                  <a:lnTo>
                    <a:pt x="4629" y="15600"/>
                  </a:lnTo>
                  <a:lnTo>
                    <a:pt x="3857" y="15600"/>
                  </a:lnTo>
                  <a:lnTo>
                    <a:pt x="3086" y="15600"/>
                  </a:lnTo>
                  <a:lnTo>
                    <a:pt x="3086" y="15600"/>
                  </a:lnTo>
                  <a:lnTo>
                    <a:pt x="2314" y="15600"/>
                  </a:lnTo>
                  <a:lnTo>
                    <a:pt x="2314" y="15600"/>
                  </a:lnTo>
                  <a:lnTo>
                    <a:pt x="2314" y="15600"/>
                  </a:lnTo>
                  <a:lnTo>
                    <a:pt x="1543" y="15600"/>
                  </a:lnTo>
                  <a:lnTo>
                    <a:pt x="1543" y="15600"/>
                  </a:lnTo>
                  <a:lnTo>
                    <a:pt x="1543" y="15600"/>
                  </a:lnTo>
                  <a:lnTo>
                    <a:pt x="1543" y="15600"/>
                  </a:lnTo>
                  <a:lnTo>
                    <a:pt x="771" y="15600"/>
                  </a:lnTo>
                  <a:lnTo>
                    <a:pt x="0" y="20400"/>
                  </a:lnTo>
                  <a:lnTo>
                    <a:pt x="0" y="20400"/>
                  </a:lnTo>
                  <a:lnTo>
                    <a:pt x="771" y="20400"/>
                  </a:lnTo>
                  <a:lnTo>
                    <a:pt x="771" y="20400"/>
                  </a:lnTo>
                  <a:lnTo>
                    <a:pt x="1543" y="20400"/>
                  </a:lnTo>
                  <a:lnTo>
                    <a:pt x="1543" y="20400"/>
                  </a:lnTo>
                  <a:lnTo>
                    <a:pt x="2314" y="21600"/>
                  </a:lnTo>
                  <a:lnTo>
                    <a:pt x="2314" y="21600"/>
                  </a:lnTo>
                  <a:lnTo>
                    <a:pt x="3086" y="21600"/>
                  </a:lnTo>
                  <a:lnTo>
                    <a:pt x="3857" y="21600"/>
                  </a:lnTo>
                  <a:lnTo>
                    <a:pt x="3857" y="21600"/>
                  </a:lnTo>
                  <a:lnTo>
                    <a:pt x="4629" y="20400"/>
                  </a:lnTo>
                  <a:lnTo>
                    <a:pt x="5400" y="20400"/>
                  </a:lnTo>
                  <a:lnTo>
                    <a:pt x="6171" y="20400"/>
                  </a:lnTo>
                  <a:lnTo>
                    <a:pt x="6943" y="20400"/>
                  </a:lnTo>
                  <a:lnTo>
                    <a:pt x="7714" y="19200"/>
                  </a:lnTo>
                  <a:lnTo>
                    <a:pt x="8486" y="19200"/>
                  </a:lnTo>
                  <a:lnTo>
                    <a:pt x="9257" y="19200"/>
                  </a:lnTo>
                  <a:lnTo>
                    <a:pt x="10029" y="18000"/>
                  </a:lnTo>
                  <a:lnTo>
                    <a:pt x="10800" y="18000"/>
                  </a:lnTo>
                  <a:lnTo>
                    <a:pt x="11571" y="16800"/>
                  </a:lnTo>
                  <a:lnTo>
                    <a:pt x="12343" y="16800"/>
                  </a:lnTo>
                  <a:lnTo>
                    <a:pt x="13114" y="15600"/>
                  </a:lnTo>
                  <a:lnTo>
                    <a:pt x="13886" y="14400"/>
                  </a:lnTo>
                  <a:lnTo>
                    <a:pt x="13886" y="14400"/>
                  </a:lnTo>
                  <a:lnTo>
                    <a:pt x="14657" y="13200"/>
                  </a:lnTo>
                  <a:lnTo>
                    <a:pt x="15429" y="12000"/>
                  </a:lnTo>
                  <a:lnTo>
                    <a:pt x="16200" y="12000"/>
                  </a:lnTo>
                  <a:lnTo>
                    <a:pt x="16971" y="10800"/>
                  </a:lnTo>
                  <a:lnTo>
                    <a:pt x="17743" y="9600"/>
                  </a:lnTo>
                  <a:lnTo>
                    <a:pt x="17743" y="9600"/>
                  </a:lnTo>
                  <a:lnTo>
                    <a:pt x="18514" y="8400"/>
                  </a:lnTo>
                  <a:lnTo>
                    <a:pt x="19286" y="7200"/>
                  </a:lnTo>
                  <a:lnTo>
                    <a:pt x="20057" y="6000"/>
                  </a:lnTo>
                  <a:lnTo>
                    <a:pt x="21600" y="3600"/>
                  </a:lnTo>
                  <a:lnTo>
                    <a:pt x="21600" y="3600"/>
                  </a:lnTo>
                  <a:lnTo>
                    <a:pt x="19286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613" name="Shape 1613"/>
            <p:cNvSpPr/>
            <p:nvPr/>
          </p:nvSpPr>
          <p:spPr>
            <a:xfrm>
              <a:off x="2327275" y="1685925"/>
              <a:ext cx="39688" cy="285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200"/>
                  </a:moveTo>
                  <a:lnTo>
                    <a:pt x="21600" y="1200"/>
                  </a:lnTo>
                  <a:lnTo>
                    <a:pt x="20736" y="0"/>
                  </a:lnTo>
                  <a:lnTo>
                    <a:pt x="20736" y="0"/>
                  </a:lnTo>
                  <a:lnTo>
                    <a:pt x="19872" y="0"/>
                  </a:lnTo>
                  <a:lnTo>
                    <a:pt x="19872" y="0"/>
                  </a:lnTo>
                  <a:lnTo>
                    <a:pt x="19008" y="0"/>
                  </a:lnTo>
                  <a:lnTo>
                    <a:pt x="19008" y="0"/>
                  </a:lnTo>
                  <a:lnTo>
                    <a:pt x="18144" y="0"/>
                  </a:lnTo>
                  <a:lnTo>
                    <a:pt x="18144" y="0"/>
                  </a:lnTo>
                  <a:lnTo>
                    <a:pt x="17280" y="0"/>
                  </a:lnTo>
                  <a:lnTo>
                    <a:pt x="17280" y="0"/>
                  </a:lnTo>
                  <a:lnTo>
                    <a:pt x="17280" y="0"/>
                  </a:lnTo>
                  <a:lnTo>
                    <a:pt x="16416" y="0"/>
                  </a:lnTo>
                  <a:lnTo>
                    <a:pt x="15552" y="0"/>
                  </a:lnTo>
                  <a:lnTo>
                    <a:pt x="14688" y="1200"/>
                  </a:lnTo>
                  <a:lnTo>
                    <a:pt x="14688" y="1200"/>
                  </a:lnTo>
                  <a:lnTo>
                    <a:pt x="13824" y="1200"/>
                  </a:lnTo>
                  <a:lnTo>
                    <a:pt x="12960" y="2400"/>
                  </a:lnTo>
                  <a:lnTo>
                    <a:pt x="12096" y="2400"/>
                  </a:lnTo>
                  <a:lnTo>
                    <a:pt x="11232" y="3600"/>
                  </a:lnTo>
                  <a:lnTo>
                    <a:pt x="11232" y="3600"/>
                  </a:lnTo>
                  <a:lnTo>
                    <a:pt x="10368" y="4800"/>
                  </a:lnTo>
                  <a:lnTo>
                    <a:pt x="9504" y="4800"/>
                  </a:lnTo>
                  <a:lnTo>
                    <a:pt x="8640" y="6000"/>
                  </a:lnTo>
                  <a:lnTo>
                    <a:pt x="8640" y="7200"/>
                  </a:lnTo>
                  <a:lnTo>
                    <a:pt x="7776" y="7200"/>
                  </a:lnTo>
                  <a:lnTo>
                    <a:pt x="6912" y="8400"/>
                  </a:lnTo>
                  <a:lnTo>
                    <a:pt x="6048" y="9600"/>
                  </a:lnTo>
                  <a:lnTo>
                    <a:pt x="4320" y="12000"/>
                  </a:lnTo>
                  <a:lnTo>
                    <a:pt x="3456" y="13200"/>
                  </a:lnTo>
                  <a:lnTo>
                    <a:pt x="1728" y="15600"/>
                  </a:lnTo>
                  <a:lnTo>
                    <a:pt x="864" y="16800"/>
                  </a:lnTo>
                  <a:lnTo>
                    <a:pt x="0" y="18000"/>
                  </a:lnTo>
                  <a:lnTo>
                    <a:pt x="2592" y="21600"/>
                  </a:lnTo>
                  <a:lnTo>
                    <a:pt x="3456" y="20400"/>
                  </a:lnTo>
                  <a:lnTo>
                    <a:pt x="4320" y="18000"/>
                  </a:lnTo>
                  <a:lnTo>
                    <a:pt x="6048" y="16800"/>
                  </a:lnTo>
                  <a:lnTo>
                    <a:pt x="6912" y="15600"/>
                  </a:lnTo>
                  <a:lnTo>
                    <a:pt x="8640" y="13200"/>
                  </a:lnTo>
                  <a:lnTo>
                    <a:pt x="9504" y="12000"/>
                  </a:lnTo>
                  <a:lnTo>
                    <a:pt x="10368" y="10800"/>
                  </a:lnTo>
                  <a:lnTo>
                    <a:pt x="10368" y="10800"/>
                  </a:lnTo>
                  <a:lnTo>
                    <a:pt x="11232" y="9600"/>
                  </a:lnTo>
                  <a:lnTo>
                    <a:pt x="12096" y="9600"/>
                  </a:lnTo>
                  <a:lnTo>
                    <a:pt x="12096" y="8400"/>
                  </a:lnTo>
                  <a:lnTo>
                    <a:pt x="12960" y="8400"/>
                  </a:lnTo>
                  <a:lnTo>
                    <a:pt x="13824" y="7200"/>
                  </a:lnTo>
                  <a:lnTo>
                    <a:pt x="13824" y="7200"/>
                  </a:lnTo>
                  <a:lnTo>
                    <a:pt x="14688" y="7200"/>
                  </a:lnTo>
                  <a:lnTo>
                    <a:pt x="15552" y="6000"/>
                  </a:lnTo>
                  <a:lnTo>
                    <a:pt x="15552" y="6000"/>
                  </a:lnTo>
                  <a:lnTo>
                    <a:pt x="16416" y="6000"/>
                  </a:lnTo>
                  <a:lnTo>
                    <a:pt x="16416" y="6000"/>
                  </a:lnTo>
                  <a:lnTo>
                    <a:pt x="17280" y="4800"/>
                  </a:lnTo>
                  <a:lnTo>
                    <a:pt x="17280" y="4800"/>
                  </a:lnTo>
                  <a:lnTo>
                    <a:pt x="17280" y="4800"/>
                  </a:lnTo>
                  <a:lnTo>
                    <a:pt x="18144" y="4800"/>
                  </a:lnTo>
                  <a:lnTo>
                    <a:pt x="18144" y="4800"/>
                  </a:lnTo>
                  <a:lnTo>
                    <a:pt x="18144" y="4800"/>
                  </a:lnTo>
                  <a:lnTo>
                    <a:pt x="19008" y="4800"/>
                  </a:lnTo>
                  <a:lnTo>
                    <a:pt x="19008" y="4800"/>
                  </a:lnTo>
                  <a:lnTo>
                    <a:pt x="19008" y="4800"/>
                  </a:lnTo>
                  <a:lnTo>
                    <a:pt x="19008" y="4800"/>
                  </a:lnTo>
                  <a:lnTo>
                    <a:pt x="19872" y="6000"/>
                  </a:lnTo>
                  <a:lnTo>
                    <a:pt x="19872" y="6000"/>
                  </a:lnTo>
                  <a:lnTo>
                    <a:pt x="19872" y="6000"/>
                  </a:lnTo>
                  <a:lnTo>
                    <a:pt x="19872" y="6000"/>
                  </a:lnTo>
                  <a:lnTo>
                    <a:pt x="21600" y="12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614" name="Shape 1614"/>
            <p:cNvSpPr/>
            <p:nvPr/>
          </p:nvSpPr>
          <p:spPr>
            <a:xfrm>
              <a:off x="2363787" y="1687512"/>
              <a:ext cx="22226" cy="444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21600" y="21600"/>
                  </a:lnTo>
                  <a:lnTo>
                    <a:pt x="20057" y="20057"/>
                  </a:lnTo>
                  <a:lnTo>
                    <a:pt x="20057" y="18514"/>
                  </a:lnTo>
                  <a:lnTo>
                    <a:pt x="20057" y="16971"/>
                  </a:lnTo>
                  <a:lnTo>
                    <a:pt x="18514" y="14657"/>
                  </a:lnTo>
                  <a:lnTo>
                    <a:pt x="18514" y="13114"/>
                  </a:lnTo>
                  <a:lnTo>
                    <a:pt x="18514" y="11571"/>
                  </a:lnTo>
                  <a:lnTo>
                    <a:pt x="16971" y="10800"/>
                  </a:lnTo>
                  <a:lnTo>
                    <a:pt x="16971" y="10029"/>
                  </a:lnTo>
                  <a:lnTo>
                    <a:pt x="16971" y="9257"/>
                  </a:lnTo>
                  <a:lnTo>
                    <a:pt x="15429" y="8486"/>
                  </a:lnTo>
                  <a:lnTo>
                    <a:pt x="15429" y="7714"/>
                  </a:lnTo>
                  <a:lnTo>
                    <a:pt x="15429" y="6943"/>
                  </a:lnTo>
                  <a:lnTo>
                    <a:pt x="13886" y="6171"/>
                  </a:lnTo>
                  <a:lnTo>
                    <a:pt x="13886" y="5400"/>
                  </a:lnTo>
                  <a:lnTo>
                    <a:pt x="13886" y="5400"/>
                  </a:lnTo>
                  <a:lnTo>
                    <a:pt x="12343" y="4629"/>
                  </a:lnTo>
                  <a:lnTo>
                    <a:pt x="12343" y="3857"/>
                  </a:lnTo>
                  <a:lnTo>
                    <a:pt x="10800" y="3086"/>
                  </a:lnTo>
                  <a:lnTo>
                    <a:pt x="10800" y="2314"/>
                  </a:lnTo>
                  <a:lnTo>
                    <a:pt x="9257" y="2314"/>
                  </a:lnTo>
                  <a:lnTo>
                    <a:pt x="9257" y="1543"/>
                  </a:lnTo>
                  <a:lnTo>
                    <a:pt x="7714" y="1543"/>
                  </a:lnTo>
                  <a:lnTo>
                    <a:pt x="7714" y="1543"/>
                  </a:lnTo>
                  <a:lnTo>
                    <a:pt x="7714" y="771"/>
                  </a:lnTo>
                  <a:lnTo>
                    <a:pt x="6171" y="771"/>
                  </a:lnTo>
                  <a:lnTo>
                    <a:pt x="6171" y="771"/>
                  </a:lnTo>
                  <a:lnTo>
                    <a:pt x="6171" y="771"/>
                  </a:lnTo>
                  <a:lnTo>
                    <a:pt x="4629" y="0"/>
                  </a:lnTo>
                  <a:lnTo>
                    <a:pt x="4629" y="0"/>
                  </a:lnTo>
                  <a:lnTo>
                    <a:pt x="3086" y="0"/>
                  </a:lnTo>
                  <a:lnTo>
                    <a:pt x="3086" y="0"/>
                  </a:lnTo>
                  <a:lnTo>
                    <a:pt x="3086" y="0"/>
                  </a:lnTo>
                  <a:lnTo>
                    <a:pt x="0" y="3086"/>
                  </a:lnTo>
                  <a:lnTo>
                    <a:pt x="0" y="3086"/>
                  </a:lnTo>
                  <a:lnTo>
                    <a:pt x="1543" y="3086"/>
                  </a:lnTo>
                  <a:lnTo>
                    <a:pt x="1543" y="3086"/>
                  </a:lnTo>
                  <a:lnTo>
                    <a:pt x="1543" y="3086"/>
                  </a:lnTo>
                  <a:lnTo>
                    <a:pt x="1543" y="3086"/>
                  </a:lnTo>
                  <a:lnTo>
                    <a:pt x="3086" y="3086"/>
                  </a:lnTo>
                  <a:lnTo>
                    <a:pt x="3086" y="3857"/>
                  </a:lnTo>
                  <a:lnTo>
                    <a:pt x="3086" y="3857"/>
                  </a:lnTo>
                  <a:lnTo>
                    <a:pt x="3086" y="3857"/>
                  </a:lnTo>
                  <a:lnTo>
                    <a:pt x="3086" y="3857"/>
                  </a:lnTo>
                  <a:lnTo>
                    <a:pt x="4629" y="3857"/>
                  </a:lnTo>
                  <a:lnTo>
                    <a:pt x="4629" y="4629"/>
                  </a:lnTo>
                  <a:lnTo>
                    <a:pt x="4629" y="4629"/>
                  </a:lnTo>
                  <a:lnTo>
                    <a:pt x="6171" y="5400"/>
                  </a:lnTo>
                  <a:lnTo>
                    <a:pt x="6171" y="5400"/>
                  </a:lnTo>
                  <a:lnTo>
                    <a:pt x="6171" y="6171"/>
                  </a:lnTo>
                  <a:lnTo>
                    <a:pt x="7714" y="6171"/>
                  </a:lnTo>
                  <a:lnTo>
                    <a:pt x="7714" y="6943"/>
                  </a:lnTo>
                  <a:lnTo>
                    <a:pt x="7714" y="7714"/>
                  </a:lnTo>
                  <a:lnTo>
                    <a:pt x="9257" y="8486"/>
                  </a:lnTo>
                  <a:lnTo>
                    <a:pt x="9257" y="9257"/>
                  </a:lnTo>
                  <a:lnTo>
                    <a:pt x="9257" y="10029"/>
                  </a:lnTo>
                  <a:lnTo>
                    <a:pt x="10800" y="10029"/>
                  </a:lnTo>
                  <a:lnTo>
                    <a:pt x="10800" y="10800"/>
                  </a:lnTo>
                  <a:lnTo>
                    <a:pt x="10800" y="11571"/>
                  </a:lnTo>
                  <a:lnTo>
                    <a:pt x="10800" y="12343"/>
                  </a:lnTo>
                  <a:lnTo>
                    <a:pt x="12343" y="13886"/>
                  </a:lnTo>
                  <a:lnTo>
                    <a:pt x="12343" y="15429"/>
                  </a:lnTo>
                  <a:lnTo>
                    <a:pt x="12343" y="16971"/>
                  </a:lnTo>
                  <a:lnTo>
                    <a:pt x="13886" y="18514"/>
                  </a:lnTo>
                  <a:lnTo>
                    <a:pt x="13886" y="20057"/>
                  </a:lnTo>
                  <a:lnTo>
                    <a:pt x="13886" y="21600"/>
                  </a:lnTo>
                  <a:lnTo>
                    <a:pt x="13886" y="21600"/>
                  </a:lnTo>
                  <a:lnTo>
                    <a:pt x="216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615" name="Shape 1615"/>
            <p:cNvSpPr/>
            <p:nvPr/>
          </p:nvSpPr>
          <p:spPr>
            <a:xfrm>
              <a:off x="2378075" y="1731962"/>
              <a:ext cx="22225" cy="444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514"/>
                  </a:moveTo>
                  <a:lnTo>
                    <a:pt x="21600" y="18514"/>
                  </a:lnTo>
                  <a:lnTo>
                    <a:pt x="21600" y="18514"/>
                  </a:lnTo>
                  <a:lnTo>
                    <a:pt x="21600" y="18514"/>
                  </a:lnTo>
                  <a:lnTo>
                    <a:pt x="21600" y="18514"/>
                  </a:lnTo>
                  <a:lnTo>
                    <a:pt x="20057" y="18514"/>
                  </a:lnTo>
                  <a:lnTo>
                    <a:pt x="20057" y="18514"/>
                  </a:lnTo>
                  <a:lnTo>
                    <a:pt x="20057" y="18514"/>
                  </a:lnTo>
                  <a:lnTo>
                    <a:pt x="18514" y="17743"/>
                  </a:lnTo>
                  <a:lnTo>
                    <a:pt x="18514" y="17743"/>
                  </a:lnTo>
                  <a:lnTo>
                    <a:pt x="18514" y="17743"/>
                  </a:lnTo>
                  <a:lnTo>
                    <a:pt x="18514" y="17743"/>
                  </a:lnTo>
                  <a:lnTo>
                    <a:pt x="18514" y="17743"/>
                  </a:lnTo>
                  <a:lnTo>
                    <a:pt x="16971" y="16971"/>
                  </a:lnTo>
                  <a:lnTo>
                    <a:pt x="16971" y="16971"/>
                  </a:lnTo>
                  <a:lnTo>
                    <a:pt x="16971" y="16200"/>
                  </a:lnTo>
                  <a:lnTo>
                    <a:pt x="15429" y="16200"/>
                  </a:lnTo>
                  <a:lnTo>
                    <a:pt x="15429" y="15429"/>
                  </a:lnTo>
                  <a:lnTo>
                    <a:pt x="13886" y="14657"/>
                  </a:lnTo>
                  <a:lnTo>
                    <a:pt x="13886" y="14657"/>
                  </a:lnTo>
                  <a:lnTo>
                    <a:pt x="13886" y="13886"/>
                  </a:lnTo>
                  <a:lnTo>
                    <a:pt x="13886" y="13114"/>
                  </a:lnTo>
                  <a:lnTo>
                    <a:pt x="12343" y="12343"/>
                  </a:lnTo>
                  <a:lnTo>
                    <a:pt x="12343" y="11571"/>
                  </a:lnTo>
                  <a:lnTo>
                    <a:pt x="12343" y="10800"/>
                  </a:lnTo>
                  <a:lnTo>
                    <a:pt x="10800" y="10029"/>
                  </a:lnTo>
                  <a:lnTo>
                    <a:pt x="10800" y="10029"/>
                  </a:lnTo>
                  <a:lnTo>
                    <a:pt x="10800" y="9257"/>
                  </a:lnTo>
                  <a:lnTo>
                    <a:pt x="9257" y="7714"/>
                  </a:lnTo>
                  <a:lnTo>
                    <a:pt x="9257" y="6171"/>
                  </a:lnTo>
                  <a:lnTo>
                    <a:pt x="9257" y="4629"/>
                  </a:lnTo>
                  <a:lnTo>
                    <a:pt x="7714" y="2314"/>
                  </a:lnTo>
                  <a:lnTo>
                    <a:pt x="7714" y="1543"/>
                  </a:lnTo>
                  <a:lnTo>
                    <a:pt x="7714" y="0"/>
                  </a:lnTo>
                  <a:lnTo>
                    <a:pt x="0" y="0"/>
                  </a:lnTo>
                  <a:lnTo>
                    <a:pt x="1543" y="1543"/>
                  </a:lnTo>
                  <a:lnTo>
                    <a:pt x="1543" y="3086"/>
                  </a:lnTo>
                  <a:lnTo>
                    <a:pt x="3086" y="4629"/>
                  </a:lnTo>
                  <a:lnTo>
                    <a:pt x="3086" y="6171"/>
                  </a:lnTo>
                  <a:lnTo>
                    <a:pt x="3086" y="7714"/>
                  </a:lnTo>
                  <a:lnTo>
                    <a:pt x="4629" y="9257"/>
                  </a:lnTo>
                  <a:lnTo>
                    <a:pt x="4629" y="10029"/>
                  </a:lnTo>
                  <a:lnTo>
                    <a:pt x="4629" y="10800"/>
                  </a:lnTo>
                  <a:lnTo>
                    <a:pt x="6171" y="11571"/>
                  </a:lnTo>
                  <a:lnTo>
                    <a:pt x="6171" y="12343"/>
                  </a:lnTo>
                  <a:lnTo>
                    <a:pt x="6171" y="13886"/>
                  </a:lnTo>
                  <a:lnTo>
                    <a:pt x="6171" y="13886"/>
                  </a:lnTo>
                  <a:lnTo>
                    <a:pt x="7714" y="14657"/>
                  </a:lnTo>
                  <a:lnTo>
                    <a:pt x="7714" y="15429"/>
                  </a:lnTo>
                  <a:lnTo>
                    <a:pt x="9257" y="16200"/>
                  </a:lnTo>
                  <a:lnTo>
                    <a:pt x="9257" y="16971"/>
                  </a:lnTo>
                  <a:lnTo>
                    <a:pt x="9257" y="17743"/>
                  </a:lnTo>
                  <a:lnTo>
                    <a:pt x="10800" y="18514"/>
                  </a:lnTo>
                  <a:lnTo>
                    <a:pt x="12343" y="19286"/>
                  </a:lnTo>
                  <a:lnTo>
                    <a:pt x="12343" y="19286"/>
                  </a:lnTo>
                  <a:lnTo>
                    <a:pt x="13886" y="20057"/>
                  </a:lnTo>
                  <a:lnTo>
                    <a:pt x="13886" y="20057"/>
                  </a:lnTo>
                  <a:lnTo>
                    <a:pt x="13886" y="20057"/>
                  </a:lnTo>
                  <a:lnTo>
                    <a:pt x="15429" y="20057"/>
                  </a:lnTo>
                  <a:lnTo>
                    <a:pt x="15429" y="20829"/>
                  </a:lnTo>
                  <a:lnTo>
                    <a:pt x="15429" y="20829"/>
                  </a:lnTo>
                  <a:lnTo>
                    <a:pt x="16971" y="20829"/>
                  </a:lnTo>
                  <a:lnTo>
                    <a:pt x="16971" y="21600"/>
                  </a:lnTo>
                  <a:lnTo>
                    <a:pt x="16971" y="21600"/>
                  </a:lnTo>
                  <a:lnTo>
                    <a:pt x="18514" y="21600"/>
                  </a:lnTo>
                  <a:lnTo>
                    <a:pt x="18514" y="21600"/>
                  </a:lnTo>
                  <a:lnTo>
                    <a:pt x="20057" y="21600"/>
                  </a:lnTo>
                  <a:lnTo>
                    <a:pt x="20057" y="21600"/>
                  </a:lnTo>
                  <a:lnTo>
                    <a:pt x="21600" y="1851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616" name="Shape 1616"/>
            <p:cNvSpPr/>
            <p:nvPr/>
          </p:nvSpPr>
          <p:spPr>
            <a:xfrm>
              <a:off x="2398712" y="1751012"/>
              <a:ext cx="44451" cy="269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286" y="0"/>
                  </a:moveTo>
                  <a:lnTo>
                    <a:pt x="19286" y="0"/>
                  </a:lnTo>
                  <a:lnTo>
                    <a:pt x="17743" y="1271"/>
                  </a:lnTo>
                  <a:lnTo>
                    <a:pt x="16200" y="3812"/>
                  </a:lnTo>
                  <a:lnTo>
                    <a:pt x="15429" y="5082"/>
                  </a:lnTo>
                  <a:lnTo>
                    <a:pt x="13886" y="7624"/>
                  </a:lnTo>
                  <a:lnTo>
                    <a:pt x="12343" y="8894"/>
                  </a:lnTo>
                  <a:lnTo>
                    <a:pt x="11571" y="10165"/>
                  </a:lnTo>
                  <a:lnTo>
                    <a:pt x="10800" y="11435"/>
                  </a:lnTo>
                  <a:lnTo>
                    <a:pt x="10029" y="11435"/>
                  </a:lnTo>
                  <a:lnTo>
                    <a:pt x="9257" y="12706"/>
                  </a:lnTo>
                  <a:lnTo>
                    <a:pt x="8486" y="12706"/>
                  </a:lnTo>
                  <a:lnTo>
                    <a:pt x="8486" y="12706"/>
                  </a:lnTo>
                  <a:lnTo>
                    <a:pt x="7714" y="13976"/>
                  </a:lnTo>
                  <a:lnTo>
                    <a:pt x="6943" y="13976"/>
                  </a:lnTo>
                  <a:lnTo>
                    <a:pt x="6943" y="15247"/>
                  </a:lnTo>
                  <a:lnTo>
                    <a:pt x="6171" y="15247"/>
                  </a:lnTo>
                  <a:lnTo>
                    <a:pt x="5400" y="15247"/>
                  </a:lnTo>
                  <a:lnTo>
                    <a:pt x="5400" y="15247"/>
                  </a:lnTo>
                  <a:lnTo>
                    <a:pt x="4629" y="16518"/>
                  </a:lnTo>
                  <a:lnTo>
                    <a:pt x="3857" y="16518"/>
                  </a:lnTo>
                  <a:lnTo>
                    <a:pt x="3857" y="16518"/>
                  </a:lnTo>
                  <a:lnTo>
                    <a:pt x="3086" y="16518"/>
                  </a:lnTo>
                  <a:lnTo>
                    <a:pt x="3086" y="16518"/>
                  </a:lnTo>
                  <a:lnTo>
                    <a:pt x="2314" y="16518"/>
                  </a:lnTo>
                  <a:lnTo>
                    <a:pt x="2314" y="16518"/>
                  </a:lnTo>
                  <a:lnTo>
                    <a:pt x="2314" y="16518"/>
                  </a:lnTo>
                  <a:lnTo>
                    <a:pt x="1543" y="16518"/>
                  </a:lnTo>
                  <a:lnTo>
                    <a:pt x="1543" y="16518"/>
                  </a:lnTo>
                  <a:lnTo>
                    <a:pt x="1543" y="16518"/>
                  </a:lnTo>
                  <a:lnTo>
                    <a:pt x="1543" y="16518"/>
                  </a:lnTo>
                  <a:lnTo>
                    <a:pt x="771" y="15247"/>
                  </a:lnTo>
                  <a:lnTo>
                    <a:pt x="0" y="20329"/>
                  </a:lnTo>
                  <a:lnTo>
                    <a:pt x="0" y="21600"/>
                  </a:lnTo>
                  <a:lnTo>
                    <a:pt x="771" y="21600"/>
                  </a:lnTo>
                  <a:lnTo>
                    <a:pt x="771" y="21600"/>
                  </a:lnTo>
                  <a:lnTo>
                    <a:pt x="1543" y="21600"/>
                  </a:lnTo>
                  <a:lnTo>
                    <a:pt x="1543" y="21600"/>
                  </a:lnTo>
                  <a:lnTo>
                    <a:pt x="1543" y="21600"/>
                  </a:lnTo>
                  <a:lnTo>
                    <a:pt x="2314" y="21600"/>
                  </a:lnTo>
                  <a:lnTo>
                    <a:pt x="2314" y="21600"/>
                  </a:lnTo>
                  <a:lnTo>
                    <a:pt x="3086" y="21600"/>
                  </a:lnTo>
                  <a:lnTo>
                    <a:pt x="3857" y="21600"/>
                  </a:lnTo>
                  <a:lnTo>
                    <a:pt x="4629" y="21600"/>
                  </a:lnTo>
                  <a:lnTo>
                    <a:pt x="5400" y="21600"/>
                  </a:lnTo>
                  <a:lnTo>
                    <a:pt x="6171" y="20329"/>
                  </a:lnTo>
                  <a:lnTo>
                    <a:pt x="6943" y="20329"/>
                  </a:lnTo>
                  <a:lnTo>
                    <a:pt x="7714" y="20329"/>
                  </a:lnTo>
                  <a:lnTo>
                    <a:pt x="7714" y="20329"/>
                  </a:lnTo>
                  <a:lnTo>
                    <a:pt x="8486" y="19059"/>
                  </a:lnTo>
                  <a:lnTo>
                    <a:pt x="9257" y="19059"/>
                  </a:lnTo>
                  <a:lnTo>
                    <a:pt x="10029" y="17788"/>
                  </a:lnTo>
                  <a:lnTo>
                    <a:pt x="10800" y="17788"/>
                  </a:lnTo>
                  <a:lnTo>
                    <a:pt x="11571" y="16518"/>
                  </a:lnTo>
                  <a:lnTo>
                    <a:pt x="11571" y="16518"/>
                  </a:lnTo>
                  <a:lnTo>
                    <a:pt x="12343" y="15247"/>
                  </a:lnTo>
                  <a:lnTo>
                    <a:pt x="13114" y="13976"/>
                  </a:lnTo>
                  <a:lnTo>
                    <a:pt x="14657" y="12706"/>
                  </a:lnTo>
                  <a:lnTo>
                    <a:pt x="16200" y="11435"/>
                  </a:lnTo>
                  <a:lnTo>
                    <a:pt x="16971" y="8894"/>
                  </a:lnTo>
                  <a:lnTo>
                    <a:pt x="18514" y="7624"/>
                  </a:lnTo>
                  <a:lnTo>
                    <a:pt x="20057" y="5082"/>
                  </a:lnTo>
                  <a:lnTo>
                    <a:pt x="21600" y="3812"/>
                  </a:lnTo>
                  <a:lnTo>
                    <a:pt x="21600" y="3812"/>
                  </a:lnTo>
                  <a:lnTo>
                    <a:pt x="19286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617" name="Shape 1617"/>
            <p:cNvSpPr/>
            <p:nvPr/>
          </p:nvSpPr>
          <p:spPr>
            <a:xfrm>
              <a:off x="2438400" y="1727200"/>
              <a:ext cx="44450" cy="285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200"/>
                  </a:moveTo>
                  <a:lnTo>
                    <a:pt x="21600" y="1200"/>
                  </a:lnTo>
                  <a:lnTo>
                    <a:pt x="20829" y="1200"/>
                  </a:lnTo>
                  <a:lnTo>
                    <a:pt x="20829" y="1200"/>
                  </a:lnTo>
                  <a:lnTo>
                    <a:pt x="20057" y="1200"/>
                  </a:lnTo>
                  <a:lnTo>
                    <a:pt x="20057" y="1200"/>
                  </a:lnTo>
                  <a:lnTo>
                    <a:pt x="19286" y="1200"/>
                  </a:lnTo>
                  <a:lnTo>
                    <a:pt x="19286" y="0"/>
                  </a:lnTo>
                  <a:lnTo>
                    <a:pt x="19286" y="0"/>
                  </a:lnTo>
                  <a:lnTo>
                    <a:pt x="18514" y="0"/>
                  </a:lnTo>
                  <a:lnTo>
                    <a:pt x="17743" y="0"/>
                  </a:lnTo>
                  <a:lnTo>
                    <a:pt x="16971" y="0"/>
                  </a:lnTo>
                  <a:lnTo>
                    <a:pt x="16200" y="1200"/>
                  </a:lnTo>
                  <a:lnTo>
                    <a:pt x="15429" y="1200"/>
                  </a:lnTo>
                  <a:lnTo>
                    <a:pt x="15429" y="1200"/>
                  </a:lnTo>
                  <a:lnTo>
                    <a:pt x="14657" y="1200"/>
                  </a:lnTo>
                  <a:lnTo>
                    <a:pt x="13886" y="2400"/>
                  </a:lnTo>
                  <a:lnTo>
                    <a:pt x="13114" y="2400"/>
                  </a:lnTo>
                  <a:lnTo>
                    <a:pt x="12343" y="2400"/>
                  </a:lnTo>
                  <a:lnTo>
                    <a:pt x="11571" y="3600"/>
                  </a:lnTo>
                  <a:lnTo>
                    <a:pt x="10800" y="3600"/>
                  </a:lnTo>
                  <a:lnTo>
                    <a:pt x="10800" y="4800"/>
                  </a:lnTo>
                  <a:lnTo>
                    <a:pt x="10029" y="4800"/>
                  </a:lnTo>
                  <a:lnTo>
                    <a:pt x="9257" y="6000"/>
                  </a:lnTo>
                  <a:lnTo>
                    <a:pt x="8486" y="7200"/>
                  </a:lnTo>
                  <a:lnTo>
                    <a:pt x="7714" y="7200"/>
                  </a:lnTo>
                  <a:lnTo>
                    <a:pt x="6943" y="8400"/>
                  </a:lnTo>
                  <a:lnTo>
                    <a:pt x="5400" y="10800"/>
                  </a:lnTo>
                  <a:lnTo>
                    <a:pt x="3857" y="12000"/>
                  </a:lnTo>
                  <a:lnTo>
                    <a:pt x="2314" y="14400"/>
                  </a:lnTo>
                  <a:lnTo>
                    <a:pt x="1543" y="15600"/>
                  </a:lnTo>
                  <a:lnTo>
                    <a:pt x="0" y="18000"/>
                  </a:lnTo>
                  <a:lnTo>
                    <a:pt x="2314" y="21600"/>
                  </a:lnTo>
                  <a:lnTo>
                    <a:pt x="3086" y="19200"/>
                  </a:lnTo>
                  <a:lnTo>
                    <a:pt x="4629" y="18000"/>
                  </a:lnTo>
                  <a:lnTo>
                    <a:pt x="6171" y="15600"/>
                  </a:lnTo>
                  <a:lnTo>
                    <a:pt x="7714" y="14400"/>
                  </a:lnTo>
                  <a:lnTo>
                    <a:pt x="8486" y="13200"/>
                  </a:lnTo>
                  <a:lnTo>
                    <a:pt x="10029" y="12000"/>
                  </a:lnTo>
                  <a:lnTo>
                    <a:pt x="10800" y="10800"/>
                  </a:lnTo>
                  <a:lnTo>
                    <a:pt x="10800" y="10800"/>
                  </a:lnTo>
                  <a:lnTo>
                    <a:pt x="11571" y="9600"/>
                  </a:lnTo>
                  <a:lnTo>
                    <a:pt x="12343" y="8400"/>
                  </a:lnTo>
                  <a:lnTo>
                    <a:pt x="13114" y="8400"/>
                  </a:lnTo>
                  <a:lnTo>
                    <a:pt x="13114" y="8400"/>
                  </a:lnTo>
                  <a:lnTo>
                    <a:pt x="13886" y="7200"/>
                  </a:lnTo>
                  <a:lnTo>
                    <a:pt x="14657" y="7200"/>
                  </a:lnTo>
                  <a:lnTo>
                    <a:pt x="14657" y="7200"/>
                  </a:lnTo>
                  <a:lnTo>
                    <a:pt x="15429" y="6000"/>
                  </a:lnTo>
                  <a:lnTo>
                    <a:pt x="16200" y="6000"/>
                  </a:lnTo>
                  <a:lnTo>
                    <a:pt x="16200" y="6000"/>
                  </a:lnTo>
                  <a:lnTo>
                    <a:pt x="16971" y="6000"/>
                  </a:lnTo>
                  <a:lnTo>
                    <a:pt x="17743" y="6000"/>
                  </a:lnTo>
                  <a:lnTo>
                    <a:pt x="17743" y="6000"/>
                  </a:lnTo>
                  <a:lnTo>
                    <a:pt x="18514" y="6000"/>
                  </a:lnTo>
                  <a:lnTo>
                    <a:pt x="18514" y="6000"/>
                  </a:lnTo>
                  <a:lnTo>
                    <a:pt x="18514" y="6000"/>
                  </a:lnTo>
                  <a:lnTo>
                    <a:pt x="19286" y="6000"/>
                  </a:lnTo>
                  <a:lnTo>
                    <a:pt x="19286" y="6000"/>
                  </a:lnTo>
                  <a:lnTo>
                    <a:pt x="19286" y="6000"/>
                  </a:lnTo>
                  <a:lnTo>
                    <a:pt x="20057" y="6000"/>
                  </a:lnTo>
                  <a:lnTo>
                    <a:pt x="20057" y="6000"/>
                  </a:lnTo>
                  <a:lnTo>
                    <a:pt x="20057" y="6000"/>
                  </a:lnTo>
                  <a:lnTo>
                    <a:pt x="20057" y="6000"/>
                  </a:lnTo>
                  <a:lnTo>
                    <a:pt x="21600" y="12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618" name="Shape 1618"/>
            <p:cNvSpPr/>
            <p:nvPr/>
          </p:nvSpPr>
          <p:spPr>
            <a:xfrm>
              <a:off x="2479675" y="1728787"/>
              <a:ext cx="22225" cy="460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0855"/>
                  </a:moveTo>
                  <a:lnTo>
                    <a:pt x="21600" y="20855"/>
                  </a:lnTo>
                  <a:lnTo>
                    <a:pt x="21600" y="20110"/>
                  </a:lnTo>
                  <a:lnTo>
                    <a:pt x="21600" y="17876"/>
                  </a:lnTo>
                  <a:lnTo>
                    <a:pt x="20057" y="16386"/>
                  </a:lnTo>
                  <a:lnTo>
                    <a:pt x="20057" y="14897"/>
                  </a:lnTo>
                  <a:lnTo>
                    <a:pt x="18514" y="13407"/>
                  </a:lnTo>
                  <a:lnTo>
                    <a:pt x="18514" y="11917"/>
                  </a:lnTo>
                  <a:lnTo>
                    <a:pt x="18514" y="11172"/>
                  </a:lnTo>
                  <a:lnTo>
                    <a:pt x="16971" y="10428"/>
                  </a:lnTo>
                  <a:lnTo>
                    <a:pt x="16971" y="9683"/>
                  </a:lnTo>
                  <a:lnTo>
                    <a:pt x="16971" y="8938"/>
                  </a:lnTo>
                  <a:lnTo>
                    <a:pt x="16971" y="8193"/>
                  </a:lnTo>
                  <a:lnTo>
                    <a:pt x="15429" y="7448"/>
                  </a:lnTo>
                  <a:lnTo>
                    <a:pt x="15429" y="6703"/>
                  </a:lnTo>
                  <a:lnTo>
                    <a:pt x="13886" y="5959"/>
                  </a:lnTo>
                  <a:lnTo>
                    <a:pt x="13886" y="5214"/>
                  </a:lnTo>
                  <a:lnTo>
                    <a:pt x="12343" y="4469"/>
                  </a:lnTo>
                  <a:lnTo>
                    <a:pt x="12343" y="4469"/>
                  </a:lnTo>
                  <a:lnTo>
                    <a:pt x="10800" y="3724"/>
                  </a:lnTo>
                  <a:lnTo>
                    <a:pt x="10800" y="2979"/>
                  </a:lnTo>
                  <a:lnTo>
                    <a:pt x="9257" y="2234"/>
                  </a:lnTo>
                  <a:lnTo>
                    <a:pt x="9257" y="2234"/>
                  </a:lnTo>
                  <a:lnTo>
                    <a:pt x="9257" y="2234"/>
                  </a:lnTo>
                  <a:lnTo>
                    <a:pt x="7714" y="1490"/>
                  </a:lnTo>
                  <a:lnTo>
                    <a:pt x="7714" y="1490"/>
                  </a:lnTo>
                  <a:lnTo>
                    <a:pt x="7714" y="1490"/>
                  </a:lnTo>
                  <a:lnTo>
                    <a:pt x="6171" y="1490"/>
                  </a:lnTo>
                  <a:lnTo>
                    <a:pt x="6171" y="745"/>
                  </a:lnTo>
                  <a:lnTo>
                    <a:pt x="4629" y="745"/>
                  </a:lnTo>
                  <a:lnTo>
                    <a:pt x="4629" y="745"/>
                  </a:lnTo>
                  <a:lnTo>
                    <a:pt x="3086" y="0"/>
                  </a:lnTo>
                  <a:lnTo>
                    <a:pt x="3086" y="0"/>
                  </a:lnTo>
                  <a:lnTo>
                    <a:pt x="3086" y="0"/>
                  </a:lnTo>
                  <a:lnTo>
                    <a:pt x="0" y="2979"/>
                  </a:lnTo>
                  <a:lnTo>
                    <a:pt x="0" y="2979"/>
                  </a:lnTo>
                  <a:lnTo>
                    <a:pt x="1543" y="2979"/>
                  </a:lnTo>
                  <a:lnTo>
                    <a:pt x="1543" y="3724"/>
                  </a:lnTo>
                  <a:lnTo>
                    <a:pt x="1543" y="3724"/>
                  </a:lnTo>
                  <a:lnTo>
                    <a:pt x="1543" y="3724"/>
                  </a:lnTo>
                  <a:lnTo>
                    <a:pt x="3086" y="3724"/>
                  </a:lnTo>
                  <a:lnTo>
                    <a:pt x="3086" y="3724"/>
                  </a:lnTo>
                  <a:lnTo>
                    <a:pt x="3086" y="3724"/>
                  </a:lnTo>
                  <a:lnTo>
                    <a:pt x="3086" y="4469"/>
                  </a:lnTo>
                  <a:lnTo>
                    <a:pt x="4629" y="4469"/>
                  </a:lnTo>
                  <a:lnTo>
                    <a:pt x="4629" y="4469"/>
                  </a:lnTo>
                  <a:lnTo>
                    <a:pt x="4629" y="4469"/>
                  </a:lnTo>
                  <a:lnTo>
                    <a:pt x="4629" y="5214"/>
                  </a:lnTo>
                  <a:lnTo>
                    <a:pt x="6171" y="5214"/>
                  </a:lnTo>
                  <a:lnTo>
                    <a:pt x="6171" y="5959"/>
                  </a:lnTo>
                  <a:lnTo>
                    <a:pt x="7714" y="6703"/>
                  </a:lnTo>
                  <a:lnTo>
                    <a:pt x="7714" y="6703"/>
                  </a:lnTo>
                  <a:lnTo>
                    <a:pt x="9257" y="7448"/>
                  </a:lnTo>
                  <a:lnTo>
                    <a:pt x="9257" y="8193"/>
                  </a:lnTo>
                  <a:lnTo>
                    <a:pt x="9257" y="8938"/>
                  </a:lnTo>
                  <a:lnTo>
                    <a:pt x="9257" y="8938"/>
                  </a:lnTo>
                  <a:lnTo>
                    <a:pt x="10800" y="9683"/>
                  </a:lnTo>
                  <a:lnTo>
                    <a:pt x="10800" y="10428"/>
                  </a:lnTo>
                  <a:lnTo>
                    <a:pt x="10800" y="11172"/>
                  </a:lnTo>
                  <a:lnTo>
                    <a:pt x="12343" y="11917"/>
                  </a:lnTo>
                  <a:lnTo>
                    <a:pt x="12343" y="12662"/>
                  </a:lnTo>
                  <a:lnTo>
                    <a:pt x="12343" y="14152"/>
                  </a:lnTo>
                  <a:lnTo>
                    <a:pt x="13886" y="15641"/>
                  </a:lnTo>
                  <a:lnTo>
                    <a:pt x="13886" y="17131"/>
                  </a:lnTo>
                  <a:lnTo>
                    <a:pt x="13886" y="18621"/>
                  </a:lnTo>
                  <a:lnTo>
                    <a:pt x="15429" y="20110"/>
                  </a:lnTo>
                  <a:lnTo>
                    <a:pt x="15429" y="21600"/>
                  </a:lnTo>
                  <a:lnTo>
                    <a:pt x="15429" y="21600"/>
                  </a:lnTo>
                  <a:lnTo>
                    <a:pt x="21600" y="2085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619" name="Shape 1619"/>
            <p:cNvSpPr/>
            <p:nvPr/>
          </p:nvSpPr>
          <p:spPr>
            <a:xfrm>
              <a:off x="2495550" y="1773237"/>
              <a:ext cx="22225" cy="460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621"/>
                  </a:moveTo>
                  <a:lnTo>
                    <a:pt x="21600" y="18621"/>
                  </a:lnTo>
                  <a:lnTo>
                    <a:pt x="20057" y="18621"/>
                  </a:lnTo>
                  <a:lnTo>
                    <a:pt x="20057" y="18621"/>
                  </a:lnTo>
                  <a:lnTo>
                    <a:pt x="20057" y="18621"/>
                  </a:lnTo>
                  <a:lnTo>
                    <a:pt x="20057" y="18621"/>
                  </a:lnTo>
                  <a:lnTo>
                    <a:pt x="18514" y="17876"/>
                  </a:lnTo>
                  <a:lnTo>
                    <a:pt x="18514" y="17876"/>
                  </a:lnTo>
                  <a:lnTo>
                    <a:pt x="18514" y="17876"/>
                  </a:lnTo>
                  <a:lnTo>
                    <a:pt x="18514" y="17876"/>
                  </a:lnTo>
                  <a:lnTo>
                    <a:pt x="16971" y="17876"/>
                  </a:lnTo>
                  <a:lnTo>
                    <a:pt x="16971" y="17876"/>
                  </a:lnTo>
                  <a:lnTo>
                    <a:pt x="16971" y="17131"/>
                  </a:lnTo>
                  <a:lnTo>
                    <a:pt x="16971" y="17131"/>
                  </a:lnTo>
                  <a:lnTo>
                    <a:pt x="15429" y="17131"/>
                  </a:lnTo>
                  <a:lnTo>
                    <a:pt x="15429" y="16386"/>
                  </a:lnTo>
                  <a:lnTo>
                    <a:pt x="15429" y="16386"/>
                  </a:lnTo>
                  <a:lnTo>
                    <a:pt x="13886" y="15641"/>
                  </a:lnTo>
                  <a:lnTo>
                    <a:pt x="13886" y="14897"/>
                  </a:lnTo>
                  <a:lnTo>
                    <a:pt x="13886" y="14152"/>
                  </a:lnTo>
                  <a:lnTo>
                    <a:pt x="12343" y="14152"/>
                  </a:lnTo>
                  <a:lnTo>
                    <a:pt x="12343" y="13407"/>
                  </a:lnTo>
                  <a:lnTo>
                    <a:pt x="12343" y="12662"/>
                  </a:lnTo>
                  <a:lnTo>
                    <a:pt x="10800" y="11917"/>
                  </a:lnTo>
                  <a:lnTo>
                    <a:pt x="10800" y="11172"/>
                  </a:lnTo>
                  <a:lnTo>
                    <a:pt x="10800" y="10428"/>
                  </a:lnTo>
                  <a:lnTo>
                    <a:pt x="10800" y="9683"/>
                  </a:lnTo>
                  <a:lnTo>
                    <a:pt x="9257" y="8938"/>
                  </a:lnTo>
                  <a:lnTo>
                    <a:pt x="9257" y="7448"/>
                  </a:lnTo>
                  <a:lnTo>
                    <a:pt x="7714" y="5959"/>
                  </a:lnTo>
                  <a:lnTo>
                    <a:pt x="7714" y="4469"/>
                  </a:lnTo>
                  <a:lnTo>
                    <a:pt x="7714" y="2979"/>
                  </a:lnTo>
                  <a:lnTo>
                    <a:pt x="7714" y="1490"/>
                  </a:lnTo>
                  <a:lnTo>
                    <a:pt x="6171" y="0"/>
                  </a:lnTo>
                  <a:lnTo>
                    <a:pt x="0" y="745"/>
                  </a:lnTo>
                  <a:lnTo>
                    <a:pt x="0" y="2234"/>
                  </a:lnTo>
                  <a:lnTo>
                    <a:pt x="1543" y="3724"/>
                  </a:lnTo>
                  <a:lnTo>
                    <a:pt x="1543" y="5214"/>
                  </a:lnTo>
                  <a:lnTo>
                    <a:pt x="1543" y="6703"/>
                  </a:lnTo>
                  <a:lnTo>
                    <a:pt x="3086" y="8193"/>
                  </a:lnTo>
                  <a:lnTo>
                    <a:pt x="3086" y="9683"/>
                  </a:lnTo>
                  <a:lnTo>
                    <a:pt x="3086" y="10428"/>
                  </a:lnTo>
                  <a:lnTo>
                    <a:pt x="4629" y="11172"/>
                  </a:lnTo>
                  <a:lnTo>
                    <a:pt x="4629" y="11917"/>
                  </a:lnTo>
                  <a:lnTo>
                    <a:pt x="4629" y="12662"/>
                  </a:lnTo>
                  <a:lnTo>
                    <a:pt x="6171" y="13407"/>
                  </a:lnTo>
                  <a:lnTo>
                    <a:pt x="6171" y="14152"/>
                  </a:lnTo>
                  <a:lnTo>
                    <a:pt x="6171" y="14897"/>
                  </a:lnTo>
                  <a:lnTo>
                    <a:pt x="7714" y="15641"/>
                  </a:lnTo>
                  <a:lnTo>
                    <a:pt x="7714" y="16386"/>
                  </a:lnTo>
                  <a:lnTo>
                    <a:pt x="7714" y="17131"/>
                  </a:lnTo>
                  <a:lnTo>
                    <a:pt x="9257" y="17876"/>
                  </a:lnTo>
                  <a:lnTo>
                    <a:pt x="10800" y="17876"/>
                  </a:lnTo>
                  <a:lnTo>
                    <a:pt x="10800" y="18621"/>
                  </a:lnTo>
                  <a:lnTo>
                    <a:pt x="12343" y="19366"/>
                  </a:lnTo>
                  <a:lnTo>
                    <a:pt x="12343" y="19366"/>
                  </a:lnTo>
                  <a:lnTo>
                    <a:pt x="12343" y="20110"/>
                  </a:lnTo>
                  <a:lnTo>
                    <a:pt x="13886" y="20110"/>
                  </a:lnTo>
                  <a:lnTo>
                    <a:pt x="13886" y="20110"/>
                  </a:lnTo>
                  <a:lnTo>
                    <a:pt x="13886" y="20110"/>
                  </a:lnTo>
                  <a:lnTo>
                    <a:pt x="15429" y="20855"/>
                  </a:lnTo>
                  <a:lnTo>
                    <a:pt x="15429" y="20855"/>
                  </a:lnTo>
                  <a:lnTo>
                    <a:pt x="15429" y="20855"/>
                  </a:lnTo>
                  <a:lnTo>
                    <a:pt x="16971" y="21600"/>
                  </a:lnTo>
                  <a:lnTo>
                    <a:pt x="16971" y="21600"/>
                  </a:lnTo>
                  <a:lnTo>
                    <a:pt x="18514" y="21600"/>
                  </a:lnTo>
                  <a:lnTo>
                    <a:pt x="18514" y="21600"/>
                  </a:lnTo>
                  <a:lnTo>
                    <a:pt x="18514" y="21600"/>
                  </a:lnTo>
                  <a:lnTo>
                    <a:pt x="21600" y="1862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620" name="Shape 1620"/>
            <p:cNvSpPr/>
            <p:nvPr/>
          </p:nvSpPr>
          <p:spPr>
            <a:xfrm>
              <a:off x="2514600" y="1792287"/>
              <a:ext cx="44450" cy="285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286" y="0"/>
                  </a:moveTo>
                  <a:lnTo>
                    <a:pt x="19286" y="0"/>
                  </a:lnTo>
                  <a:lnTo>
                    <a:pt x="18514" y="2400"/>
                  </a:lnTo>
                  <a:lnTo>
                    <a:pt x="16971" y="3600"/>
                  </a:lnTo>
                  <a:lnTo>
                    <a:pt x="16200" y="4800"/>
                  </a:lnTo>
                  <a:lnTo>
                    <a:pt x="14657" y="6000"/>
                  </a:lnTo>
                  <a:lnTo>
                    <a:pt x="13886" y="8400"/>
                  </a:lnTo>
                  <a:lnTo>
                    <a:pt x="12343" y="9600"/>
                  </a:lnTo>
                  <a:lnTo>
                    <a:pt x="11571" y="9600"/>
                  </a:lnTo>
                  <a:lnTo>
                    <a:pt x="11571" y="10800"/>
                  </a:lnTo>
                  <a:lnTo>
                    <a:pt x="10800" y="12000"/>
                  </a:lnTo>
                  <a:lnTo>
                    <a:pt x="10029" y="12000"/>
                  </a:lnTo>
                  <a:lnTo>
                    <a:pt x="9257" y="13200"/>
                  </a:lnTo>
                  <a:lnTo>
                    <a:pt x="8486" y="13200"/>
                  </a:lnTo>
                  <a:lnTo>
                    <a:pt x="7714" y="14400"/>
                  </a:lnTo>
                  <a:lnTo>
                    <a:pt x="7714" y="14400"/>
                  </a:lnTo>
                  <a:lnTo>
                    <a:pt x="6943" y="14400"/>
                  </a:lnTo>
                  <a:lnTo>
                    <a:pt x="6171" y="15600"/>
                  </a:lnTo>
                  <a:lnTo>
                    <a:pt x="5400" y="15600"/>
                  </a:lnTo>
                  <a:lnTo>
                    <a:pt x="5400" y="15600"/>
                  </a:lnTo>
                  <a:lnTo>
                    <a:pt x="4629" y="15600"/>
                  </a:lnTo>
                  <a:lnTo>
                    <a:pt x="3857" y="15600"/>
                  </a:lnTo>
                  <a:lnTo>
                    <a:pt x="3857" y="15600"/>
                  </a:lnTo>
                  <a:lnTo>
                    <a:pt x="3857" y="15600"/>
                  </a:lnTo>
                  <a:lnTo>
                    <a:pt x="3086" y="15600"/>
                  </a:lnTo>
                  <a:lnTo>
                    <a:pt x="3086" y="15600"/>
                  </a:lnTo>
                  <a:lnTo>
                    <a:pt x="3086" y="15600"/>
                  </a:lnTo>
                  <a:lnTo>
                    <a:pt x="2314" y="15600"/>
                  </a:lnTo>
                  <a:lnTo>
                    <a:pt x="2314" y="15600"/>
                  </a:lnTo>
                  <a:lnTo>
                    <a:pt x="2314" y="15600"/>
                  </a:lnTo>
                  <a:lnTo>
                    <a:pt x="2314" y="15600"/>
                  </a:lnTo>
                  <a:lnTo>
                    <a:pt x="1543" y="15600"/>
                  </a:lnTo>
                  <a:lnTo>
                    <a:pt x="1543" y="15600"/>
                  </a:lnTo>
                  <a:lnTo>
                    <a:pt x="1543" y="15600"/>
                  </a:lnTo>
                  <a:lnTo>
                    <a:pt x="0" y="20400"/>
                  </a:lnTo>
                  <a:lnTo>
                    <a:pt x="771" y="20400"/>
                  </a:lnTo>
                  <a:lnTo>
                    <a:pt x="771" y="20400"/>
                  </a:lnTo>
                  <a:lnTo>
                    <a:pt x="1543" y="21600"/>
                  </a:lnTo>
                  <a:lnTo>
                    <a:pt x="1543" y="21600"/>
                  </a:lnTo>
                  <a:lnTo>
                    <a:pt x="2314" y="21600"/>
                  </a:lnTo>
                  <a:lnTo>
                    <a:pt x="2314" y="21600"/>
                  </a:lnTo>
                  <a:lnTo>
                    <a:pt x="3086" y="21600"/>
                  </a:lnTo>
                  <a:lnTo>
                    <a:pt x="3086" y="21600"/>
                  </a:lnTo>
                  <a:lnTo>
                    <a:pt x="3086" y="21600"/>
                  </a:lnTo>
                  <a:lnTo>
                    <a:pt x="3857" y="21600"/>
                  </a:lnTo>
                  <a:lnTo>
                    <a:pt x="3857" y="21600"/>
                  </a:lnTo>
                  <a:lnTo>
                    <a:pt x="4629" y="21600"/>
                  </a:lnTo>
                  <a:lnTo>
                    <a:pt x="5400" y="21600"/>
                  </a:lnTo>
                  <a:lnTo>
                    <a:pt x="6171" y="20400"/>
                  </a:lnTo>
                  <a:lnTo>
                    <a:pt x="6943" y="20400"/>
                  </a:lnTo>
                  <a:lnTo>
                    <a:pt x="7714" y="20400"/>
                  </a:lnTo>
                  <a:lnTo>
                    <a:pt x="8486" y="19200"/>
                  </a:lnTo>
                  <a:lnTo>
                    <a:pt x="8486" y="19200"/>
                  </a:lnTo>
                  <a:lnTo>
                    <a:pt x="10029" y="18000"/>
                  </a:lnTo>
                  <a:lnTo>
                    <a:pt x="10029" y="18000"/>
                  </a:lnTo>
                  <a:lnTo>
                    <a:pt x="10800" y="16800"/>
                  </a:lnTo>
                  <a:lnTo>
                    <a:pt x="11571" y="16800"/>
                  </a:lnTo>
                  <a:lnTo>
                    <a:pt x="12343" y="15600"/>
                  </a:lnTo>
                  <a:lnTo>
                    <a:pt x="13114" y="15600"/>
                  </a:lnTo>
                  <a:lnTo>
                    <a:pt x="13886" y="14400"/>
                  </a:lnTo>
                  <a:lnTo>
                    <a:pt x="14657" y="13200"/>
                  </a:lnTo>
                  <a:lnTo>
                    <a:pt x="15429" y="12000"/>
                  </a:lnTo>
                  <a:lnTo>
                    <a:pt x="16971" y="10800"/>
                  </a:lnTo>
                  <a:lnTo>
                    <a:pt x="18514" y="8400"/>
                  </a:lnTo>
                  <a:lnTo>
                    <a:pt x="19286" y="7200"/>
                  </a:lnTo>
                  <a:lnTo>
                    <a:pt x="20829" y="6000"/>
                  </a:lnTo>
                  <a:lnTo>
                    <a:pt x="21600" y="4800"/>
                  </a:lnTo>
                  <a:lnTo>
                    <a:pt x="21600" y="4800"/>
                  </a:lnTo>
                  <a:lnTo>
                    <a:pt x="19286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621" name="Shape 1621"/>
            <p:cNvSpPr/>
            <p:nvPr/>
          </p:nvSpPr>
          <p:spPr>
            <a:xfrm>
              <a:off x="2554287" y="1768475"/>
              <a:ext cx="39688" cy="301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137"/>
                  </a:moveTo>
                  <a:lnTo>
                    <a:pt x="21600" y="1137"/>
                  </a:lnTo>
                  <a:lnTo>
                    <a:pt x="21600" y="1137"/>
                  </a:lnTo>
                  <a:lnTo>
                    <a:pt x="20736" y="1137"/>
                  </a:lnTo>
                  <a:lnTo>
                    <a:pt x="20736" y="0"/>
                  </a:lnTo>
                  <a:lnTo>
                    <a:pt x="19872" y="0"/>
                  </a:lnTo>
                  <a:lnTo>
                    <a:pt x="19872" y="0"/>
                  </a:lnTo>
                  <a:lnTo>
                    <a:pt x="19008" y="0"/>
                  </a:lnTo>
                  <a:lnTo>
                    <a:pt x="19008" y="0"/>
                  </a:lnTo>
                  <a:lnTo>
                    <a:pt x="18144" y="0"/>
                  </a:lnTo>
                  <a:lnTo>
                    <a:pt x="18144" y="0"/>
                  </a:lnTo>
                  <a:lnTo>
                    <a:pt x="17280" y="0"/>
                  </a:lnTo>
                  <a:lnTo>
                    <a:pt x="17280" y="0"/>
                  </a:lnTo>
                  <a:lnTo>
                    <a:pt x="17280" y="1137"/>
                  </a:lnTo>
                  <a:lnTo>
                    <a:pt x="16416" y="1137"/>
                  </a:lnTo>
                  <a:lnTo>
                    <a:pt x="15552" y="1137"/>
                  </a:lnTo>
                  <a:lnTo>
                    <a:pt x="14688" y="1137"/>
                  </a:lnTo>
                  <a:lnTo>
                    <a:pt x="13824" y="2274"/>
                  </a:lnTo>
                  <a:lnTo>
                    <a:pt x="12960" y="2274"/>
                  </a:lnTo>
                  <a:lnTo>
                    <a:pt x="12960" y="3411"/>
                  </a:lnTo>
                  <a:lnTo>
                    <a:pt x="12096" y="3411"/>
                  </a:lnTo>
                  <a:lnTo>
                    <a:pt x="11232" y="4547"/>
                  </a:lnTo>
                  <a:lnTo>
                    <a:pt x="10368" y="4547"/>
                  </a:lnTo>
                  <a:lnTo>
                    <a:pt x="10368" y="5684"/>
                  </a:lnTo>
                  <a:lnTo>
                    <a:pt x="9504" y="5684"/>
                  </a:lnTo>
                  <a:lnTo>
                    <a:pt x="8640" y="6821"/>
                  </a:lnTo>
                  <a:lnTo>
                    <a:pt x="7776" y="7958"/>
                  </a:lnTo>
                  <a:lnTo>
                    <a:pt x="7776" y="9095"/>
                  </a:lnTo>
                  <a:lnTo>
                    <a:pt x="6048" y="10232"/>
                  </a:lnTo>
                  <a:lnTo>
                    <a:pt x="5184" y="11368"/>
                  </a:lnTo>
                  <a:lnTo>
                    <a:pt x="3456" y="13642"/>
                  </a:lnTo>
                  <a:lnTo>
                    <a:pt x="2592" y="14779"/>
                  </a:lnTo>
                  <a:lnTo>
                    <a:pt x="1728" y="15916"/>
                  </a:lnTo>
                  <a:lnTo>
                    <a:pt x="0" y="17053"/>
                  </a:lnTo>
                  <a:lnTo>
                    <a:pt x="2592" y="21600"/>
                  </a:lnTo>
                  <a:lnTo>
                    <a:pt x="3456" y="19326"/>
                  </a:lnTo>
                  <a:lnTo>
                    <a:pt x="5184" y="18189"/>
                  </a:lnTo>
                  <a:lnTo>
                    <a:pt x="6048" y="17053"/>
                  </a:lnTo>
                  <a:lnTo>
                    <a:pt x="7776" y="14779"/>
                  </a:lnTo>
                  <a:lnTo>
                    <a:pt x="8640" y="13642"/>
                  </a:lnTo>
                  <a:lnTo>
                    <a:pt x="10368" y="12505"/>
                  </a:lnTo>
                  <a:lnTo>
                    <a:pt x="10368" y="11368"/>
                  </a:lnTo>
                  <a:lnTo>
                    <a:pt x="11232" y="10232"/>
                  </a:lnTo>
                  <a:lnTo>
                    <a:pt x="12096" y="10232"/>
                  </a:lnTo>
                  <a:lnTo>
                    <a:pt x="12096" y="9095"/>
                  </a:lnTo>
                  <a:lnTo>
                    <a:pt x="12960" y="9095"/>
                  </a:lnTo>
                  <a:lnTo>
                    <a:pt x="13824" y="7958"/>
                  </a:lnTo>
                  <a:lnTo>
                    <a:pt x="13824" y="7958"/>
                  </a:lnTo>
                  <a:lnTo>
                    <a:pt x="14688" y="6821"/>
                  </a:lnTo>
                  <a:lnTo>
                    <a:pt x="15552" y="6821"/>
                  </a:lnTo>
                  <a:lnTo>
                    <a:pt x="15552" y="5684"/>
                  </a:lnTo>
                  <a:lnTo>
                    <a:pt x="16416" y="5684"/>
                  </a:lnTo>
                  <a:lnTo>
                    <a:pt x="16416" y="5684"/>
                  </a:lnTo>
                  <a:lnTo>
                    <a:pt x="17280" y="5684"/>
                  </a:lnTo>
                  <a:lnTo>
                    <a:pt x="18144" y="5684"/>
                  </a:lnTo>
                  <a:lnTo>
                    <a:pt x="18144" y="5684"/>
                  </a:lnTo>
                  <a:lnTo>
                    <a:pt x="18144" y="5684"/>
                  </a:lnTo>
                  <a:lnTo>
                    <a:pt x="18144" y="4547"/>
                  </a:lnTo>
                  <a:lnTo>
                    <a:pt x="19008" y="4547"/>
                  </a:lnTo>
                  <a:lnTo>
                    <a:pt x="19008" y="4547"/>
                  </a:lnTo>
                  <a:lnTo>
                    <a:pt x="19008" y="4547"/>
                  </a:lnTo>
                  <a:lnTo>
                    <a:pt x="19008" y="4547"/>
                  </a:lnTo>
                  <a:lnTo>
                    <a:pt x="19008" y="5684"/>
                  </a:lnTo>
                  <a:lnTo>
                    <a:pt x="19872" y="5684"/>
                  </a:lnTo>
                  <a:lnTo>
                    <a:pt x="19872" y="5684"/>
                  </a:lnTo>
                  <a:lnTo>
                    <a:pt x="19872" y="5684"/>
                  </a:lnTo>
                  <a:lnTo>
                    <a:pt x="20736" y="5684"/>
                  </a:lnTo>
                  <a:lnTo>
                    <a:pt x="20736" y="5684"/>
                  </a:lnTo>
                  <a:lnTo>
                    <a:pt x="21600" y="113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622" name="Shape 1622"/>
            <p:cNvSpPr/>
            <p:nvPr/>
          </p:nvSpPr>
          <p:spPr>
            <a:xfrm>
              <a:off x="2592387" y="1770062"/>
              <a:ext cx="20638" cy="460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0855"/>
                  </a:moveTo>
                  <a:lnTo>
                    <a:pt x="21600" y="20855"/>
                  </a:lnTo>
                  <a:lnTo>
                    <a:pt x="21600" y="19366"/>
                  </a:lnTo>
                  <a:lnTo>
                    <a:pt x="21600" y="17876"/>
                  </a:lnTo>
                  <a:lnTo>
                    <a:pt x="19938" y="16386"/>
                  </a:lnTo>
                  <a:lnTo>
                    <a:pt x="19938" y="14897"/>
                  </a:lnTo>
                  <a:lnTo>
                    <a:pt x="19938" y="13407"/>
                  </a:lnTo>
                  <a:lnTo>
                    <a:pt x="18277" y="11917"/>
                  </a:lnTo>
                  <a:lnTo>
                    <a:pt x="18277" y="11172"/>
                  </a:lnTo>
                  <a:lnTo>
                    <a:pt x="16615" y="10428"/>
                  </a:lnTo>
                  <a:lnTo>
                    <a:pt x="16615" y="9683"/>
                  </a:lnTo>
                  <a:lnTo>
                    <a:pt x="16615" y="8938"/>
                  </a:lnTo>
                  <a:lnTo>
                    <a:pt x="16615" y="8193"/>
                  </a:lnTo>
                  <a:lnTo>
                    <a:pt x="14954" y="7448"/>
                  </a:lnTo>
                  <a:lnTo>
                    <a:pt x="14954" y="6703"/>
                  </a:lnTo>
                  <a:lnTo>
                    <a:pt x="13292" y="5959"/>
                  </a:lnTo>
                  <a:lnTo>
                    <a:pt x="13292" y="5214"/>
                  </a:lnTo>
                  <a:lnTo>
                    <a:pt x="13292" y="4469"/>
                  </a:lnTo>
                  <a:lnTo>
                    <a:pt x="11631" y="3724"/>
                  </a:lnTo>
                  <a:lnTo>
                    <a:pt x="11631" y="2979"/>
                  </a:lnTo>
                  <a:lnTo>
                    <a:pt x="9969" y="2979"/>
                  </a:lnTo>
                  <a:lnTo>
                    <a:pt x="9969" y="2234"/>
                  </a:lnTo>
                  <a:lnTo>
                    <a:pt x="8308" y="2234"/>
                  </a:lnTo>
                  <a:lnTo>
                    <a:pt x="8308" y="1490"/>
                  </a:lnTo>
                  <a:lnTo>
                    <a:pt x="6646" y="1490"/>
                  </a:lnTo>
                  <a:lnTo>
                    <a:pt x="6646" y="1490"/>
                  </a:lnTo>
                  <a:lnTo>
                    <a:pt x="6646" y="745"/>
                  </a:lnTo>
                  <a:lnTo>
                    <a:pt x="4985" y="745"/>
                  </a:lnTo>
                  <a:lnTo>
                    <a:pt x="4985" y="745"/>
                  </a:lnTo>
                  <a:lnTo>
                    <a:pt x="4985" y="745"/>
                  </a:lnTo>
                  <a:lnTo>
                    <a:pt x="3323" y="0"/>
                  </a:lnTo>
                  <a:lnTo>
                    <a:pt x="3323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0" y="2979"/>
                  </a:lnTo>
                  <a:lnTo>
                    <a:pt x="0" y="2979"/>
                  </a:lnTo>
                  <a:lnTo>
                    <a:pt x="0" y="2979"/>
                  </a:lnTo>
                  <a:lnTo>
                    <a:pt x="0" y="2979"/>
                  </a:lnTo>
                  <a:lnTo>
                    <a:pt x="1662" y="2979"/>
                  </a:lnTo>
                  <a:lnTo>
                    <a:pt x="1662" y="2979"/>
                  </a:lnTo>
                  <a:lnTo>
                    <a:pt x="1662" y="3724"/>
                  </a:lnTo>
                  <a:lnTo>
                    <a:pt x="1662" y="3724"/>
                  </a:lnTo>
                  <a:lnTo>
                    <a:pt x="1662" y="3724"/>
                  </a:lnTo>
                  <a:lnTo>
                    <a:pt x="3323" y="3724"/>
                  </a:lnTo>
                  <a:lnTo>
                    <a:pt x="3323" y="3724"/>
                  </a:lnTo>
                  <a:lnTo>
                    <a:pt x="3323" y="4469"/>
                  </a:lnTo>
                  <a:lnTo>
                    <a:pt x="3323" y="4469"/>
                  </a:lnTo>
                  <a:lnTo>
                    <a:pt x="4985" y="4469"/>
                  </a:lnTo>
                  <a:lnTo>
                    <a:pt x="4985" y="5214"/>
                  </a:lnTo>
                  <a:lnTo>
                    <a:pt x="4985" y="5214"/>
                  </a:lnTo>
                  <a:lnTo>
                    <a:pt x="6646" y="5959"/>
                  </a:lnTo>
                  <a:lnTo>
                    <a:pt x="6646" y="6703"/>
                  </a:lnTo>
                  <a:lnTo>
                    <a:pt x="6646" y="6703"/>
                  </a:lnTo>
                  <a:lnTo>
                    <a:pt x="8308" y="7448"/>
                  </a:lnTo>
                  <a:lnTo>
                    <a:pt x="8308" y="8193"/>
                  </a:lnTo>
                  <a:lnTo>
                    <a:pt x="9969" y="8938"/>
                  </a:lnTo>
                  <a:lnTo>
                    <a:pt x="9969" y="9683"/>
                  </a:lnTo>
                  <a:lnTo>
                    <a:pt x="9969" y="10428"/>
                  </a:lnTo>
                  <a:lnTo>
                    <a:pt x="9969" y="11172"/>
                  </a:lnTo>
                  <a:lnTo>
                    <a:pt x="11631" y="11917"/>
                  </a:lnTo>
                  <a:lnTo>
                    <a:pt x="11631" y="11917"/>
                  </a:lnTo>
                  <a:lnTo>
                    <a:pt x="11631" y="14152"/>
                  </a:lnTo>
                  <a:lnTo>
                    <a:pt x="13292" y="15641"/>
                  </a:lnTo>
                  <a:lnTo>
                    <a:pt x="13292" y="17131"/>
                  </a:lnTo>
                  <a:lnTo>
                    <a:pt x="13292" y="18621"/>
                  </a:lnTo>
                  <a:lnTo>
                    <a:pt x="14954" y="20110"/>
                  </a:lnTo>
                  <a:lnTo>
                    <a:pt x="14954" y="21600"/>
                  </a:lnTo>
                  <a:lnTo>
                    <a:pt x="14954" y="21600"/>
                  </a:lnTo>
                  <a:lnTo>
                    <a:pt x="21600" y="2085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623" name="Shape 1623"/>
            <p:cNvSpPr/>
            <p:nvPr/>
          </p:nvSpPr>
          <p:spPr>
            <a:xfrm>
              <a:off x="2606675" y="1814512"/>
              <a:ext cx="22225" cy="460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621"/>
                  </a:moveTo>
                  <a:lnTo>
                    <a:pt x="21600" y="18621"/>
                  </a:lnTo>
                  <a:lnTo>
                    <a:pt x="20057" y="17876"/>
                  </a:lnTo>
                  <a:lnTo>
                    <a:pt x="20057" y="17876"/>
                  </a:lnTo>
                  <a:lnTo>
                    <a:pt x="20057" y="17876"/>
                  </a:lnTo>
                  <a:lnTo>
                    <a:pt x="20057" y="17876"/>
                  </a:lnTo>
                  <a:lnTo>
                    <a:pt x="18514" y="17876"/>
                  </a:lnTo>
                  <a:lnTo>
                    <a:pt x="18514" y="17876"/>
                  </a:lnTo>
                  <a:lnTo>
                    <a:pt x="18514" y="17876"/>
                  </a:lnTo>
                  <a:lnTo>
                    <a:pt x="18514" y="17131"/>
                  </a:lnTo>
                  <a:lnTo>
                    <a:pt x="16971" y="17131"/>
                  </a:lnTo>
                  <a:lnTo>
                    <a:pt x="16971" y="17131"/>
                  </a:lnTo>
                  <a:lnTo>
                    <a:pt x="16971" y="17131"/>
                  </a:lnTo>
                  <a:lnTo>
                    <a:pt x="16971" y="17131"/>
                  </a:lnTo>
                  <a:lnTo>
                    <a:pt x="15429" y="16386"/>
                  </a:lnTo>
                  <a:lnTo>
                    <a:pt x="15429" y="16386"/>
                  </a:lnTo>
                  <a:lnTo>
                    <a:pt x="15429" y="15641"/>
                  </a:lnTo>
                  <a:lnTo>
                    <a:pt x="13886" y="14897"/>
                  </a:lnTo>
                  <a:lnTo>
                    <a:pt x="13886" y="14152"/>
                  </a:lnTo>
                  <a:lnTo>
                    <a:pt x="12343" y="14152"/>
                  </a:lnTo>
                  <a:lnTo>
                    <a:pt x="12343" y="13407"/>
                  </a:lnTo>
                  <a:lnTo>
                    <a:pt x="12343" y="12662"/>
                  </a:lnTo>
                  <a:lnTo>
                    <a:pt x="12343" y="11917"/>
                  </a:lnTo>
                  <a:lnTo>
                    <a:pt x="10800" y="11917"/>
                  </a:lnTo>
                  <a:lnTo>
                    <a:pt x="10800" y="11172"/>
                  </a:lnTo>
                  <a:lnTo>
                    <a:pt x="10800" y="10428"/>
                  </a:lnTo>
                  <a:lnTo>
                    <a:pt x="10800" y="9683"/>
                  </a:lnTo>
                  <a:lnTo>
                    <a:pt x="9257" y="8938"/>
                  </a:lnTo>
                  <a:lnTo>
                    <a:pt x="9257" y="7448"/>
                  </a:lnTo>
                  <a:lnTo>
                    <a:pt x="9257" y="5959"/>
                  </a:lnTo>
                  <a:lnTo>
                    <a:pt x="7714" y="4469"/>
                  </a:lnTo>
                  <a:lnTo>
                    <a:pt x="7714" y="2979"/>
                  </a:lnTo>
                  <a:lnTo>
                    <a:pt x="7714" y="1490"/>
                  </a:lnTo>
                  <a:lnTo>
                    <a:pt x="6171" y="0"/>
                  </a:lnTo>
                  <a:lnTo>
                    <a:pt x="0" y="745"/>
                  </a:lnTo>
                  <a:lnTo>
                    <a:pt x="0" y="2234"/>
                  </a:lnTo>
                  <a:lnTo>
                    <a:pt x="1543" y="2979"/>
                  </a:lnTo>
                  <a:lnTo>
                    <a:pt x="1543" y="4469"/>
                  </a:lnTo>
                  <a:lnTo>
                    <a:pt x="1543" y="6703"/>
                  </a:lnTo>
                  <a:lnTo>
                    <a:pt x="3086" y="8193"/>
                  </a:lnTo>
                  <a:lnTo>
                    <a:pt x="3086" y="9683"/>
                  </a:lnTo>
                  <a:lnTo>
                    <a:pt x="3086" y="10428"/>
                  </a:lnTo>
                  <a:lnTo>
                    <a:pt x="4629" y="11172"/>
                  </a:lnTo>
                  <a:lnTo>
                    <a:pt x="4629" y="11917"/>
                  </a:lnTo>
                  <a:lnTo>
                    <a:pt x="4629" y="12662"/>
                  </a:lnTo>
                  <a:lnTo>
                    <a:pt x="6171" y="13407"/>
                  </a:lnTo>
                  <a:lnTo>
                    <a:pt x="6171" y="14152"/>
                  </a:lnTo>
                  <a:lnTo>
                    <a:pt x="6171" y="14897"/>
                  </a:lnTo>
                  <a:lnTo>
                    <a:pt x="7714" y="15641"/>
                  </a:lnTo>
                  <a:lnTo>
                    <a:pt x="7714" y="15641"/>
                  </a:lnTo>
                  <a:lnTo>
                    <a:pt x="7714" y="16386"/>
                  </a:lnTo>
                  <a:lnTo>
                    <a:pt x="9257" y="17131"/>
                  </a:lnTo>
                  <a:lnTo>
                    <a:pt x="9257" y="17876"/>
                  </a:lnTo>
                  <a:lnTo>
                    <a:pt x="10800" y="18621"/>
                  </a:lnTo>
                  <a:lnTo>
                    <a:pt x="12343" y="18621"/>
                  </a:lnTo>
                  <a:lnTo>
                    <a:pt x="12343" y="19366"/>
                  </a:lnTo>
                  <a:lnTo>
                    <a:pt x="12343" y="19366"/>
                  </a:lnTo>
                  <a:lnTo>
                    <a:pt x="12343" y="19366"/>
                  </a:lnTo>
                  <a:lnTo>
                    <a:pt x="13886" y="20110"/>
                  </a:lnTo>
                  <a:lnTo>
                    <a:pt x="13886" y="20110"/>
                  </a:lnTo>
                  <a:lnTo>
                    <a:pt x="15429" y="20110"/>
                  </a:lnTo>
                  <a:lnTo>
                    <a:pt x="15429" y="20855"/>
                  </a:lnTo>
                  <a:lnTo>
                    <a:pt x="16971" y="20855"/>
                  </a:lnTo>
                  <a:lnTo>
                    <a:pt x="16971" y="20855"/>
                  </a:lnTo>
                  <a:lnTo>
                    <a:pt x="16971" y="20855"/>
                  </a:lnTo>
                  <a:lnTo>
                    <a:pt x="18514" y="20855"/>
                  </a:lnTo>
                  <a:lnTo>
                    <a:pt x="18514" y="21600"/>
                  </a:lnTo>
                  <a:lnTo>
                    <a:pt x="18514" y="21600"/>
                  </a:lnTo>
                  <a:lnTo>
                    <a:pt x="21600" y="1862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624" name="Shape 1624"/>
            <p:cNvSpPr/>
            <p:nvPr/>
          </p:nvSpPr>
          <p:spPr>
            <a:xfrm>
              <a:off x="2625725" y="1833562"/>
              <a:ext cx="44450" cy="269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286" y="0"/>
                  </a:moveTo>
                  <a:lnTo>
                    <a:pt x="19286" y="0"/>
                  </a:lnTo>
                  <a:lnTo>
                    <a:pt x="17743" y="1271"/>
                  </a:lnTo>
                  <a:lnTo>
                    <a:pt x="16971" y="3812"/>
                  </a:lnTo>
                  <a:lnTo>
                    <a:pt x="15429" y="5082"/>
                  </a:lnTo>
                  <a:lnTo>
                    <a:pt x="13886" y="6353"/>
                  </a:lnTo>
                  <a:lnTo>
                    <a:pt x="13114" y="8894"/>
                  </a:lnTo>
                  <a:lnTo>
                    <a:pt x="11571" y="10165"/>
                  </a:lnTo>
                  <a:lnTo>
                    <a:pt x="10800" y="10165"/>
                  </a:lnTo>
                  <a:lnTo>
                    <a:pt x="10029" y="11435"/>
                  </a:lnTo>
                  <a:lnTo>
                    <a:pt x="10029" y="12706"/>
                  </a:lnTo>
                  <a:lnTo>
                    <a:pt x="9257" y="12706"/>
                  </a:lnTo>
                  <a:lnTo>
                    <a:pt x="8486" y="12706"/>
                  </a:lnTo>
                  <a:lnTo>
                    <a:pt x="7714" y="13976"/>
                  </a:lnTo>
                  <a:lnTo>
                    <a:pt x="7714" y="13976"/>
                  </a:lnTo>
                  <a:lnTo>
                    <a:pt x="6943" y="15247"/>
                  </a:lnTo>
                  <a:lnTo>
                    <a:pt x="6171" y="15247"/>
                  </a:lnTo>
                  <a:lnTo>
                    <a:pt x="6171" y="15247"/>
                  </a:lnTo>
                  <a:lnTo>
                    <a:pt x="5400" y="15247"/>
                  </a:lnTo>
                  <a:lnTo>
                    <a:pt x="4629" y="16518"/>
                  </a:lnTo>
                  <a:lnTo>
                    <a:pt x="4629" y="16518"/>
                  </a:lnTo>
                  <a:lnTo>
                    <a:pt x="3857" y="16518"/>
                  </a:lnTo>
                  <a:lnTo>
                    <a:pt x="3857" y="16518"/>
                  </a:lnTo>
                  <a:lnTo>
                    <a:pt x="3857" y="16518"/>
                  </a:lnTo>
                  <a:lnTo>
                    <a:pt x="3086" y="16518"/>
                  </a:lnTo>
                  <a:lnTo>
                    <a:pt x="3086" y="16518"/>
                  </a:lnTo>
                  <a:lnTo>
                    <a:pt x="3086" y="16518"/>
                  </a:lnTo>
                  <a:lnTo>
                    <a:pt x="2314" y="16518"/>
                  </a:lnTo>
                  <a:lnTo>
                    <a:pt x="2314" y="16518"/>
                  </a:lnTo>
                  <a:lnTo>
                    <a:pt x="2314" y="16518"/>
                  </a:lnTo>
                  <a:lnTo>
                    <a:pt x="1543" y="16518"/>
                  </a:lnTo>
                  <a:lnTo>
                    <a:pt x="1543" y="16518"/>
                  </a:lnTo>
                  <a:lnTo>
                    <a:pt x="1543" y="16518"/>
                  </a:lnTo>
                  <a:lnTo>
                    <a:pt x="1543" y="16518"/>
                  </a:lnTo>
                  <a:lnTo>
                    <a:pt x="0" y="21600"/>
                  </a:lnTo>
                  <a:lnTo>
                    <a:pt x="771" y="21600"/>
                  </a:lnTo>
                  <a:lnTo>
                    <a:pt x="771" y="21600"/>
                  </a:lnTo>
                  <a:lnTo>
                    <a:pt x="1543" y="21600"/>
                  </a:lnTo>
                  <a:lnTo>
                    <a:pt x="1543" y="21600"/>
                  </a:lnTo>
                  <a:lnTo>
                    <a:pt x="1543" y="21600"/>
                  </a:lnTo>
                  <a:lnTo>
                    <a:pt x="2314" y="21600"/>
                  </a:lnTo>
                  <a:lnTo>
                    <a:pt x="2314" y="21600"/>
                  </a:lnTo>
                  <a:lnTo>
                    <a:pt x="3086" y="21600"/>
                  </a:lnTo>
                  <a:lnTo>
                    <a:pt x="3086" y="21600"/>
                  </a:lnTo>
                  <a:lnTo>
                    <a:pt x="3857" y="21600"/>
                  </a:lnTo>
                  <a:lnTo>
                    <a:pt x="3857" y="21600"/>
                  </a:lnTo>
                  <a:lnTo>
                    <a:pt x="4629" y="21600"/>
                  </a:lnTo>
                  <a:lnTo>
                    <a:pt x="5400" y="21600"/>
                  </a:lnTo>
                  <a:lnTo>
                    <a:pt x="5400" y="21600"/>
                  </a:lnTo>
                  <a:lnTo>
                    <a:pt x="6171" y="21600"/>
                  </a:lnTo>
                  <a:lnTo>
                    <a:pt x="6943" y="20329"/>
                  </a:lnTo>
                  <a:lnTo>
                    <a:pt x="7714" y="20329"/>
                  </a:lnTo>
                  <a:lnTo>
                    <a:pt x="8486" y="20329"/>
                  </a:lnTo>
                  <a:lnTo>
                    <a:pt x="9257" y="19059"/>
                  </a:lnTo>
                  <a:lnTo>
                    <a:pt x="9257" y="19059"/>
                  </a:lnTo>
                  <a:lnTo>
                    <a:pt x="10029" y="17788"/>
                  </a:lnTo>
                  <a:lnTo>
                    <a:pt x="10800" y="17788"/>
                  </a:lnTo>
                  <a:lnTo>
                    <a:pt x="11571" y="16518"/>
                  </a:lnTo>
                  <a:lnTo>
                    <a:pt x="12343" y="15247"/>
                  </a:lnTo>
                  <a:lnTo>
                    <a:pt x="13114" y="15247"/>
                  </a:lnTo>
                  <a:lnTo>
                    <a:pt x="13114" y="13976"/>
                  </a:lnTo>
                  <a:lnTo>
                    <a:pt x="14657" y="12706"/>
                  </a:lnTo>
                  <a:lnTo>
                    <a:pt x="16200" y="11435"/>
                  </a:lnTo>
                  <a:lnTo>
                    <a:pt x="17743" y="8894"/>
                  </a:lnTo>
                  <a:lnTo>
                    <a:pt x="18514" y="7624"/>
                  </a:lnTo>
                  <a:lnTo>
                    <a:pt x="20057" y="6353"/>
                  </a:lnTo>
                  <a:lnTo>
                    <a:pt x="21600" y="3812"/>
                  </a:lnTo>
                  <a:lnTo>
                    <a:pt x="21600" y="3812"/>
                  </a:lnTo>
                  <a:lnTo>
                    <a:pt x="19286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625" name="Shape 1625"/>
            <p:cNvSpPr/>
            <p:nvPr/>
          </p:nvSpPr>
          <p:spPr>
            <a:xfrm>
              <a:off x="2665412" y="1820862"/>
              <a:ext cx="39688" cy="17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3927"/>
                  </a:moveTo>
                  <a:lnTo>
                    <a:pt x="21600" y="3927"/>
                  </a:lnTo>
                  <a:lnTo>
                    <a:pt x="21600" y="1964"/>
                  </a:lnTo>
                  <a:lnTo>
                    <a:pt x="20736" y="1964"/>
                  </a:lnTo>
                  <a:lnTo>
                    <a:pt x="19872" y="1964"/>
                  </a:lnTo>
                  <a:lnTo>
                    <a:pt x="19008" y="1964"/>
                  </a:lnTo>
                  <a:lnTo>
                    <a:pt x="19008" y="1964"/>
                  </a:lnTo>
                  <a:lnTo>
                    <a:pt x="18144" y="0"/>
                  </a:lnTo>
                  <a:lnTo>
                    <a:pt x="17280" y="0"/>
                  </a:lnTo>
                  <a:lnTo>
                    <a:pt x="16416" y="0"/>
                  </a:lnTo>
                  <a:lnTo>
                    <a:pt x="16416" y="0"/>
                  </a:lnTo>
                  <a:lnTo>
                    <a:pt x="15552" y="0"/>
                  </a:lnTo>
                  <a:lnTo>
                    <a:pt x="14688" y="0"/>
                  </a:lnTo>
                  <a:lnTo>
                    <a:pt x="13824" y="0"/>
                  </a:lnTo>
                  <a:lnTo>
                    <a:pt x="13824" y="0"/>
                  </a:lnTo>
                  <a:lnTo>
                    <a:pt x="12960" y="1964"/>
                  </a:lnTo>
                  <a:lnTo>
                    <a:pt x="12096" y="1964"/>
                  </a:lnTo>
                  <a:lnTo>
                    <a:pt x="11232" y="1964"/>
                  </a:lnTo>
                  <a:lnTo>
                    <a:pt x="11232" y="1964"/>
                  </a:lnTo>
                  <a:lnTo>
                    <a:pt x="10368" y="1964"/>
                  </a:lnTo>
                  <a:lnTo>
                    <a:pt x="9504" y="3927"/>
                  </a:lnTo>
                  <a:lnTo>
                    <a:pt x="8640" y="3927"/>
                  </a:lnTo>
                  <a:lnTo>
                    <a:pt x="8640" y="3927"/>
                  </a:lnTo>
                  <a:lnTo>
                    <a:pt x="7776" y="5891"/>
                  </a:lnTo>
                  <a:lnTo>
                    <a:pt x="6912" y="5891"/>
                  </a:lnTo>
                  <a:lnTo>
                    <a:pt x="6048" y="5891"/>
                  </a:lnTo>
                  <a:lnTo>
                    <a:pt x="5184" y="7855"/>
                  </a:lnTo>
                  <a:lnTo>
                    <a:pt x="5184" y="7855"/>
                  </a:lnTo>
                  <a:lnTo>
                    <a:pt x="4320" y="9818"/>
                  </a:lnTo>
                  <a:lnTo>
                    <a:pt x="3456" y="9818"/>
                  </a:lnTo>
                  <a:lnTo>
                    <a:pt x="1728" y="13745"/>
                  </a:lnTo>
                  <a:lnTo>
                    <a:pt x="0" y="15709"/>
                  </a:lnTo>
                  <a:lnTo>
                    <a:pt x="2592" y="21600"/>
                  </a:lnTo>
                  <a:lnTo>
                    <a:pt x="4320" y="19636"/>
                  </a:lnTo>
                  <a:lnTo>
                    <a:pt x="5184" y="17673"/>
                  </a:lnTo>
                  <a:lnTo>
                    <a:pt x="6048" y="15709"/>
                  </a:lnTo>
                  <a:lnTo>
                    <a:pt x="6912" y="15709"/>
                  </a:lnTo>
                  <a:lnTo>
                    <a:pt x="7776" y="15709"/>
                  </a:lnTo>
                  <a:lnTo>
                    <a:pt x="7776" y="13745"/>
                  </a:lnTo>
                  <a:lnTo>
                    <a:pt x="8640" y="13745"/>
                  </a:lnTo>
                  <a:lnTo>
                    <a:pt x="9504" y="11782"/>
                  </a:lnTo>
                  <a:lnTo>
                    <a:pt x="9504" y="11782"/>
                  </a:lnTo>
                  <a:lnTo>
                    <a:pt x="10368" y="11782"/>
                  </a:lnTo>
                  <a:lnTo>
                    <a:pt x="11232" y="11782"/>
                  </a:lnTo>
                  <a:lnTo>
                    <a:pt x="11232" y="9818"/>
                  </a:lnTo>
                  <a:lnTo>
                    <a:pt x="12096" y="9818"/>
                  </a:lnTo>
                  <a:lnTo>
                    <a:pt x="12960" y="9818"/>
                  </a:lnTo>
                  <a:lnTo>
                    <a:pt x="12960" y="9818"/>
                  </a:lnTo>
                  <a:lnTo>
                    <a:pt x="13824" y="9818"/>
                  </a:lnTo>
                  <a:lnTo>
                    <a:pt x="13824" y="9818"/>
                  </a:lnTo>
                  <a:lnTo>
                    <a:pt x="14688" y="9818"/>
                  </a:lnTo>
                  <a:lnTo>
                    <a:pt x="14688" y="9818"/>
                  </a:lnTo>
                  <a:lnTo>
                    <a:pt x="15552" y="9818"/>
                  </a:lnTo>
                  <a:lnTo>
                    <a:pt x="15552" y="9818"/>
                  </a:lnTo>
                  <a:lnTo>
                    <a:pt x="16416" y="9818"/>
                  </a:lnTo>
                  <a:lnTo>
                    <a:pt x="17280" y="9818"/>
                  </a:lnTo>
                  <a:lnTo>
                    <a:pt x="17280" y="9818"/>
                  </a:lnTo>
                  <a:lnTo>
                    <a:pt x="18144" y="9818"/>
                  </a:lnTo>
                  <a:lnTo>
                    <a:pt x="18144" y="9818"/>
                  </a:lnTo>
                  <a:lnTo>
                    <a:pt x="19008" y="9818"/>
                  </a:lnTo>
                  <a:lnTo>
                    <a:pt x="19872" y="9818"/>
                  </a:lnTo>
                  <a:lnTo>
                    <a:pt x="19872" y="9818"/>
                  </a:lnTo>
                  <a:lnTo>
                    <a:pt x="20736" y="11782"/>
                  </a:lnTo>
                  <a:lnTo>
                    <a:pt x="20736" y="11782"/>
                  </a:lnTo>
                  <a:lnTo>
                    <a:pt x="21600" y="392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626" name="Shape 1626"/>
            <p:cNvSpPr/>
            <p:nvPr/>
          </p:nvSpPr>
          <p:spPr>
            <a:xfrm>
              <a:off x="2703512" y="1824037"/>
              <a:ext cx="26988" cy="333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9543"/>
                  </a:moveTo>
                  <a:lnTo>
                    <a:pt x="21600" y="19543"/>
                  </a:lnTo>
                  <a:lnTo>
                    <a:pt x="20329" y="18514"/>
                  </a:lnTo>
                  <a:lnTo>
                    <a:pt x="19059" y="16457"/>
                  </a:lnTo>
                  <a:lnTo>
                    <a:pt x="19059" y="15429"/>
                  </a:lnTo>
                  <a:lnTo>
                    <a:pt x="17788" y="13371"/>
                  </a:lnTo>
                  <a:lnTo>
                    <a:pt x="16518" y="12343"/>
                  </a:lnTo>
                  <a:lnTo>
                    <a:pt x="15247" y="11314"/>
                  </a:lnTo>
                  <a:lnTo>
                    <a:pt x="15247" y="9257"/>
                  </a:lnTo>
                  <a:lnTo>
                    <a:pt x="13976" y="8229"/>
                  </a:lnTo>
                  <a:lnTo>
                    <a:pt x="12706" y="7200"/>
                  </a:lnTo>
                  <a:lnTo>
                    <a:pt x="12706" y="7200"/>
                  </a:lnTo>
                  <a:lnTo>
                    <a:pt x="12706" y="6171"/>
                  </a:lnTo>
                  <a:lnTo>
                    <a:pt x="11435" y="5143"/>
                  </a:lnTo>
                  <a:lnTo>
                    <a:pt x="11435" y="5143"/>
                  </a:lnTo>
                  <a:lnTo>
                    <a:pt x="10165" y="4114"/>
                  </a:lnTo>
                  <a:lnTo>
                    <a:pt x="10165" y="4114"/>
                  </a:lnTo>
                  <a:lnTo>
                    <a:pt x="8894" y="3086"/>
                  </a:lnTo>
                  <a:lnTo>
                    <a:pt x="7624" y="3086"/>
                  </a:lnTo>
                  <a:lnTo>
                    <a:pt x="7624" y="2057"/>
                  </a:lnTo>
                  <a:lnTo>
                    <a:pt x="6353" y="1029"/>
                  </a:lnTo>
                  <a:lnTo>
                    <a:pt x="6353" y="1029"/>
                  </a:lnTo>
                  <a:lnTo>
                    <a:pt x="5082" y="1029"/>
                  </a:lnTo>
                  <a:lnTo>
                    <a:pt x="3812" y="0"/>
                  </a:lnTo>
                  <a:lnTo>
                    <a:pt x="2541" y="0"/>
                  </a:lnTo>
                  <a:lnTo>
                    <a:pt x="1271" y="0"/>
                  </a:lnTo>
                  <a:lnTo>
                    <a:pt x="0" y="4114"/>
                  </a:lnTo>
                  <a:lnTo>
                    <a:pt x="1271" y="4114"/>
                  </a:lnTo>
                  <a:lnTo>
                    <a:pt x="1271" y="4114"/>
                  </a:lnTo>
                  <a:lnTo>
                    <a:pt x="2541" y="4114"/>
                  </a:lnTo>
                  <a:lnTo>
                    <a:pt x="2541" y="5143"/>
                  </a:lnTo>
                  <a:lnTo>
                    <a:pt x="3812" y="5143"/>
                  </a:lnTo>
                  <a:lnTo>
                    <a:pt x="3812" y="5143"/>
                  </a:lnTo>
                  <a:lnTo>
                    <a:pt x="5082" y="6171"/>
                  </a:lnTo>
                  <a:lnTo>
                    <a:pt x="5082" y="6171"/>
                  </a:lnTo>
                  <a:lnTo>
                    <a:pt x="6353" y="7200"/>
                  </a:lnTo>
                  <a:lnTo>
                    <a:pt x="6353" y="7200"/>
                  </a:lnTo>
                  <a:lnTo>
                    <a:pt x="6353" y="7200"/>
                  </a:lnTo>
                  <a:lnTo>
                    <a:pt x="7624" y="8229"/>
                  </a:lnTo>
                  <a:lnTo>
                    <a:pt x="7624" y="9257"/>
                  </a:lnTo>
                  <a:lnTo>
                    <a:pt x="7624" y="9257"/>
                  </a:lnTo>
                  <a:lnTo>
                    <a:pt x="8894" y="10286"/>
                  </a:lnTo>
                  <a:lnTo>
                    <a:pt x="8894" y="10286"/>
                  </a:lnTo>
                  <a:lnTo>
                    <a:pt x="10165" y="11314"/>
                  </a:lnTo>
                  <a:lnTo>
                    <a:pt x="11435" y="12343"/>
                  </a:lnTo>
                  <a:lnTo>
                    <a:pt x="11435" y="14400"/>
                  </a:lnTo>
                  <a:lnTo>
                    <a:pt x="12706" y="15429"/>
                  </a:lnTo>
                  <a:lnTo>
                    <a:pt x="13976" y="17486"/>
                  </a:lnTo>
                  <a:lnTo>
                    <a:pt x="13976" y="18514"/>
                  </a:lnTo>
                  <a:lnTo>
                    <a:pt x="15247" y="20571"/>
                  </a:lnTo>
                  <a:lnTo>
                    <a:pt x="16518" y="21600"/>
                  </a:lnTo>
                  <a:lnTo>
                    <a:pt x="16518" y="21600"/>
                  </a:lnTo>
                  <a:lnTo>
                    <a:pt x="21600" y="1954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627" name="Shape 1627"/>
            <p:cNvSpPr/>
            <p:nvPr/>
          </p:nvSpPr>
          <p:spPr>
            <a:xfrm>
              <a:off x="2724150" y="1854200"/>
              <a:ext cx="28575" cy="23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5840"/>
                  </a:moveTo>
                  <a:lnTo>
                    <a:pt x="21600" y="15840"/>
                  </a:lnTo>
                  <a:lnTo>
                    <a:pt x="19200" y="14400"/>
                  </a:lnTo>
                  <a:lnTo>
                    <a:pt x="16800" y="12960"/>
                  </a:lnTo>
                  <a:lnTo>
                    <a:pt x="15600" y="12960"/>
                  </a:lnTo>
                  <a:lnTo>
                    <a:pt x="14400" y="12960"/>
                  </a:lnTo>
                  <a:lnTo>
                    <a:pt x="14400" y="11520"/>
                  </a:lnTo>
                  <a:lnTo>
                    <a:pt x="13200" y="11520"/>
                  </a:lnTo>
                  <a:lnTo>
                    <a:pt x="13200" y="11520"/>
                  </a:lnTo>
                  <a:lnTo>
                    <a:pt x="12000" y="11520"/>
                  </a:lnTo>
                  <a:lnTo>
                    <a:pt x="12000" y="10080"/>
                  </a:lnTo>
                  <a:lnTo>
                    <a:pt x="10800" y="10080"/>
                  </a:lnTo>
                  <a:lnTo>
                    <a:pt x="10800" y="10080"/>
                  </a:lnTo>
                  <a:lnTo>
                    <a:pt x="10800" y="8640"/>
                  </a:lnTo>
                  <a:lnTo>
                    <a:pt x="9600" y="8640"/>
                  </a:lnTo>
                  <a:lnTo>
                    <a:pt x="9600" y="8640"/>
                  </a:lnTo>
                  <a:lnTo>
                    <a:pt x="8400" y="7200"/>
                  </a:lnTo>
                  <a:lnTo>
                    <a:pt x="8400" y="7200"/>
                  </a:lnTo>
                  <a:lnTo>
                    <a:pt x="7200" y="5760"/>
                  </a:lnTo>
                  <a:lnTo>
                    <a:pt x="7200" y="5760"/>
                  </a:lnTo>
                  <a:lnTo>
                    <a:pt x="7200" y="5760"/>
                  </a:lnTo>
                  <a:lnTo>
                    <a:pt x="6000" y="4320"/>
                  </a:lnTo>
                  <a:lnTo>
                    <a:pt x="6000" y="2880"/>
                  </a:lnTo>
                  <a:lnTo>
                    <a:pt x="6000" y="2880"/>
                  </a:lnTo>
                  <a:lnTo>
                    <a:pt x="4800" y="1440"/>
                  </a:lnTo>
                  <a:lnTo>
                    <a:pt x="4800" y="0"/>
                  </a:lnTo>
                  <a:lnTo>
                    <a:pt x="0" y="2880"/>
                  </a:lnTo>
                  <a:lnTo>
                    <a:pt x="0" y="4320"/>
                  </a:lnTo>
                  <a:lnTo>
                    <a:pt x="1200" y="5760"/>
                  </a:lnTo>
                  <a:lnTo>
                    <a:pt x="1200" y="7200"/>
                  </a:lnTo>
                  <a:lnTo>
                    <a:pt x="2400" y="7200"/>
                  </a:lnTo>
                  <a:lnTo>
                    <a:pt x="2400" y="8640"/>
                  </a:lnTo>
                  <a:lnTo>
                    <a:pt x="3600" y="10080"/>
                  </a:lnTo>
                  <a:lnTo>
                    <a:pt x="3600" y="10080"/>
                  </a:lnTo>
                  <a:lnTo>
                    <a:pt x="4800" y="11520"/>
                  </a:lnTo>
                  <a:lnTo>
                    <a:pt x="4800" y="11520"/>
                  </a:lnTo>
                  <a:lnTo>
                    <a:pt x="6000" y="12960"/>
                  </a:lnTo>
                  <a:lnTo>
                    <a:pt x="6000" y="12960"/>
                  </a:lnTo>
                  <a:lnTo>
                    <a:pt x="7200" y="14400"/>
                  </a:lnTo>
                  <a:lnTo>
                    <a:pt x="7200" y="14400"/>
                  </a:lnTo>
                  <a:lnTo>
                    <a:pt x="8400" y="15840"/>
                  </a:lnTo>
                  <a:lnTo>
                    <a:pt x="9600" y="15840"/>
                  </a:lnTo>
                  <a:lnTo>
                    <a:pt x="9600" y="15840"/>
                  </a:lnTo>
                  <a:lnTo>
                    <a:pt x="10800" y="17280"/>
                  </a:lnTo>
                  <a:lnTo>
                    <a:pt x="10800" y="17280"/>
                  </a:lnTo>
                  <a:lnTo>
                    <a:pt x="12000" y="17280"/>
                  </a:lnTo>
                  <a:lnTo>
                    <a:pt x="12000" y="17280"/>
                  </a:lnTo>
                  <a:lnTo>
                    <a:pt x="13200" y="18720"/>
                  </a:lnTo>
                  <a:lnTo>
                    <a:pt x="15600" y="18720"/>
                  </a:lnTo>
                  <a:lnTo>
                    <a:pt x="18000" y="20160"/>
                  </a:lnTo>
                  <a:lnTo>
                    <a:pt x="20400" y="21600"/>
                  </a:lnTo>
                  <a:lnTo>
                    <a:pt x="20400" y="21600"/>
                  </a:lnTo>
                  <a:lnTo>
                    <a:pt x="21600" y="1584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628" name="Shape 1628"/>
            <p:cNvSpPr/>
            <p:nvPr/>
          </p:nvSpPr>
          <p:spPr>
            <a:xfrm>
              <a:off x="2751137" y="1871662"/>
              <a:ext cx="49213" cy="158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2960"/>
                  </a:moveTo>
                  <a:lnTo>
                    <a:pt x="20903" y="12960"/>
                  </a:lnTo>
                  <a:lnTo>
                    <a:pt x="19510" y="10800"/>
                  </a:lnTo>
                  <a:lnTo>
                    <a:pt x="18116" y="10800"/>
                  </a:lnTo>
                  <a:lnTo>
                    <a:pt x="17419" y="8640"/>
                  </a:lnTo>
                  <a:lnTo>
                    <a:pt x="16026" y="8640"/>
                  </a:lnTo>
                  <a:lnTo>
                    <a:pt x="15329" y="6480"/>
                  </a:lnTo>
                  <a:lnTo>
                    <a:pt x="14632" y="6480"/>
                  </a:lnTo>
                  <a:lnTo>
                    <a:pt x="13239" y="6480"/>
                  </a:lnTo>
                  <a:lnTo>
                    <a:pt x="12542" y="6480"/>
                  </a:lnTo>
                  <a:lnTo>
                    <a:pt x="11845" y="4320"/>
                  </a:lnTo>
                  <a:lnTo>
                    <a:pt x="11148" y="4320"/>
                  </a:lnTo>
                  <a:lnTo>
                    <a:pt x="10452" y="4320"/>
                  </a:lnTo>
                  <a:lnTo>
                    <a:pt x="9058" y="4320"/>
                  </a:lnTo>
                  <a:lnTo>
                    <a:pt x="8361" y="2160"/>
                  </a:lnTo>
                  <a:lnTo>
                    <a:pt x="7665" y="2160"/>
                  </a:lnTo>
                  <a:lnTo>
                    <a:pt x="6271" y="2160"/>
                  </a:lnTo>
                  <a:lnTo>
                    <a:pt x="5574" y="2160"/>
                  </a:lnTo>
                  <a:lnTo>
                    <a:pt x="4877" y="2160"/>
                  </a:lnTo>
                  <a:lnTo>
                    <a:pt x="4181" y="2160"/>
                  </a:lnTo>
                  <a:lnTo>
                    <a:pt x="4181" y="2160"/>
                  </a:lnTo>
                  <a:lnTo>
                    <a:pt x="3484" y="2160"/>
                  </a:lnTo>
                  <a:lnTo>
                    <a:pt x="2787" y="2160"/>
                  </a:lnTo>
                  <a:lnTo>
                    <a:pt x="2787" y="0"/>
                  </a:lnTo>
                  <a:lnTo>
                    <a:pt x="2090" y="0"/>
                  </a:lnTo>
                  <a:lnTo>
                    <a:pt x="1394" y="0"/>
                  </a:lnTo>
                  <a:lnTo>
                    <a:pt x="697" y="0"/>
                  </a:lnTo>
                  <a:lnTo>
                    <a:pt x="0" y="8640"/>
                  </a:lnTo>
                  <a:lnTo>
                    <a:pt x="697" y="8640"/>
                  </a:lnTo>
                  <a:lnTo>
                    <a:pt x="1394" y="8640"/>
                  </a:lnTo>
                  <a:lnTo>
                    <a:pt x="2090" y="10800"/>
                  </a:lnTo>
                  <a:lnTo>
                    <a:pt x="2090" y="10800"/>
                  </a:lnTo>
                  <a:lnTo>
                    <a:pt x="2787" y="10800"/>
                  </a:lnTo>
                  <a:lnTo>
                    <a:pt x="3484" y="10800"/>
                  </a:lnTo>
                  <a:lnTo>
                    <a:pt x="4181" y="10800"/>
                  </a:lnTo>
                  <a:lnTo>
                    <a:pt x="4181" y="10800"/>
                  </a:lnTo>
                  <a:lnTo>
                    <a:pt x="5574" y="10800"/>
                  </a:lnTo>
                  <a:lnTo>
                    <a:pt x="6271" y="12960"/>
                  </a:lnTo>
                  <a:lnTo>
                    <a:pt x="6968" y="12960"/>
                  </a:lnTo>
                  <a:lnTo>
                    <a:pt x="8361" y="12960"/>
                  </a:lnTo>
                  <a:lnTo>
                    <a:pt x="9058" y="12960"/>
                  </a:lnTo>
                  <a:lnTo>
                    <a:pt x="10452" y="12960"/>
                  </a:lnTo>
                  <a:lnTo>
                    <a:pt x="10452" y="12960"/>
                  </a:lnTo>
                  <a:lnTo>
                    <a:pt x="11148" y="12960"/>
                  </a:lnTo>
                  <a:lnTo>
                    <a:pt x="11845" y="15120"/>
                  </a:lnTo>
                  <a:lnTo>
                    <a:pt x="12542" y="15120"/>
                  </a:lnTo>
                  <a:lnTo>
                    <a:pt x="13239" y="15120"/>
                  </a:lnTo>
                  <a:lnTo>
                    <a:pt x="14632" y="15120"/>
                  </a:lnTo>
                  <a:lnTo>
                    <a:pt x="15329" y="17280"/>
                  </a:lnTo>
                  <a:lnTo>
                    <a:pt x="16026" y="17280"/>
                  </a:lnTo>
                  <a:lnTo>
                    <a:pt x="17419" y="19440"/>
                  </a:lnTo>
                  <a:lnTo>
                    <a:pt x="18813" y="19440"/>
                  </a:lnTo>
                  <a:lnTo>
                    <a:pt x="19510" y="21600"/>
                  </a:lnTo>
                  <a:lnTo>
                    <a:pt x="20903" y="21600"/>
                  </a:lnTo>
                  <a:lnTo>
                    <a:pt x="21600" y="1296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629" name="Shape 1629"/>
            <p:cNvSpPr/>
            <p:nvPr/>
          </p:nvSpPr>
          <p:spPr>
            <a:xfrm>
              <a:off x="2759075" y="1846262"/>
              <a:ext cx="73025" cy="555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9131"/>
                  </a:moveTo>
                  <a:lnTo>
                    <a:pt x="5635" y="0"/>
                  </a:lnTo>
                  <a:lnTo>
                    <a:pt x="5635" y="0"/>
                  </a:lnTo>
                  <a:lnTo>
                    <a:pt x="5635" y="0"/>
                  </a:lnTo>
                  <a:lnTo>
                    <a:pt x="5635" y="617"/>
                  </a:lnTo>
                  <a:lnTo>
                    <a:pt x="5635" y="617"/>
                  </a:lnTo>
                  <a:lnTo>
                    <a:pt x="5635" y="617"/>
                  </a:lnTo>
                  <a:lnTo>
                    <a:pt x="5635" y="617"/>
                  </a:lnTo>
                  <a:lnTo>
                    <a:pt x="5635" y="617"/>
                  </a:lnTo>
                  <a:lnTo>
                    <a:pt x="5635" y="617"/>
                  </a:lnTo>
                  <a:lnTo>
                    <a:pt x="5635" y="617"/>
                  </a:lnTo>
                  <a:lnTo>
                    <a:pt x="5635" y="1234"/>
                  </a:lnTo>
                  <a:lnTo>
                    <a:pt x="5635" y="1234"/>
                  </a:lnTo>
                  <a:lnTo>
                    <a:pt x="5635" y="1234"/>
                  </a:lnTo>
                  <a:lnTo>
                    <a:pt x="5635" y="1234"/>
                  </a:lnTo>
                  <a:lnTo>
                    <a:pt x="5635" y="1234"/>
                  </a:lnTo>
                  <a:lnTo>
                    <a:pt x="5635" y="1234"/>
                  </a:lnTo>
                  <a:lnTo>
                    <a:pt x="5635" y="1851"/>
                  </a:lnTo>
                  <a:lnTo>
                    <a:pt x="5635" y="1851"/>
                  </a:lnTo>
                  <a:lnTo>
                    <a:pt x="5635" y="1851"/>
                  </a:lnTo>
                  <a:lnTo>
                    <a:pt x="5635" y="1851"/>
                  </a:lnTo>
                  <a:lnTo>
                    <a:pt x="5635" y="1851"/>
                  </a:lnTo>
                  <a:lnTo>
                    <a:pt x="5635" y="1851"/>
                  </a:lnTo>
                  <a:lnTo>
                    <a:pt x="5635" y="1851"/>
                  </a:lnTo>
                  <a:lnTo>
                    <a:pt x="5635" y="2469"/>
                  </a:lnTo>
                  <a:lnTo>
                    <a:pt x="5635" y="2469"/>
                  </a:lnTo>
                  <a:lnTo>
                    <a:pt x="5635" y="2469"/>
                  </a:lnTo>
                  <a:lnTo>
                    <a:pt x="5635" y="2469"/>
                  </a:lnTo>
                  <a:lnTo>
                    <a:pt x="5635" y="2469"/>
                  </a:lnTo>
                  <a:lnTo>
                    <a:pt x="5635" y="2469"/>
                  </a:lnTo>
                  <a:lnTo>
                    <a:pt x="5635" y="2469"/>
                  </a:lnTo>
                  <a:lnTo>
                    <a:pt x="5635" y="3086"/>
                  </a:lnTo>
                  <a:lnTo>
                    <a:pt x="5635" y="3086"/>
                  </a:lnTo>
                  <a:lnTo>
                    <a:pt x="5635" y="3086"/>
                  </a:lnTo>
                  <a:lnTo>
                    <a:pt x="5635" y="3086"/>
                  </a:lnTo>
                  <a:lnTo>
                    <a:pt x="5635" y="3086"/>
                  </a:lnTo>
                  <a:lnTo>
                    <a:pt x="5635" y="3086"/>
                  </a:lnTo>
                  <a:lnTo>
                    <a:pt x="5635" y="3703"/>
                  </a:lnTo>
                  <a:lnTo>
                    <a:pt x="5635" y="3703"/>
                  </a:lnTo>
                  <a:lnTo>
                    <a:pt x="5635" y="3703"/>
                  </a:lnTo>
                  <a:lnTo>
                    <a:pt x="5635" y="3703"/>
                  </a:lnTo>
                  <a:lnTo>
                    <a:pt x="5635" y="3703"/>
                  </a:lnTo>
                  <a:lnTo>
                    <a:pt x="5635" y="3703"/>
                  </a:lnTo>
                  <a:lnTo>
                    <a:pt x="5635" y="4320"/>
                  </a:lnTo>
                  <a:lnTo>
                    <a:pt x="5635" y="4320"/>
                  </a:lnTo>
                  <a:lnTo>
                    <a:pt x="5635" y="4320"/>
                  </a:lnTo>
                  <a:lnTo>
                    <a:pt x="5635" y="4320"/>
                  </a:lnTo>
                  <a:lnTo>
                    <a:pt x="5635" y="4320"/>
                  </a:lnTo>
                  <a:lnTo>
                    <a:pt x="5635" y="4320"/>
                  </a:lnTo>
                  <a:lnTo>
                    <a:pt x="5635" y="4320"/>
                  </a:lnTo>
                  <a:lnTo>
                    <a:pt x="5635" y="4937"/>
                  </a:lnTo>
                  <a:lnTo>
                    <a:pt x="5635" y="4937"/>
                  </a:lnTo>
                  <a:lnTo>
                    <a:pt x="5635" y="4937"/>
                  </a:lnTo>
                  <a:lnTo>
                    <a:pt x="5635" y="4937"/>
                  </a:lnTo>
                  <a:lnTo>
                    <a:pt x="5635" y="4937"/>
                  </a:lnTo>
                  <a:lnTo>
                    <a:pt x="5635" y="4937"/>
                  </a:lnTo>
                  <a:lnTo>
                    <a:pt x="5635" y="4937"/>
                  </a:lnTo>
                  <a:lnTo>
                    <a:pt x="5635" y="5554"/>
                  </a:lnTo>
                  <a:lnTo>
                    <a:pt x="5635" y="5554"/>
                  </a:lnTo>
                  <a:lnTo>
                    <a:pt x="5635" y="5554"/>
                  </a:lnTo>
                  <a:lnTo>
                    <a:pt x="5635" y="5554"/>
                  </a:lnTo>
                  <a:lnTo>
                    <a:pt x="5635" y="5554"/>
                  </a:lnTo>
                  <a:lnTo>
                    <a:pt x="5635" y="5554"/>
                  </a:lnTo>
                  <a:lnTo>
                    <a:pt x="5635" y="5554"/>
                  </a:lnTo>
                  <a:lnTo>
                    <a:pt x="5635" y="6171"/>
                  </a:lnTo>
                  <a:lnTo>
                    <a:pt x="5635" y="6171"/>
                  </a:lnTo>
                  <a:lnTo>
                    <a:pt x="5635" y="6171"/>
                  </a:lnTo>
                  <a:lnTo>
                    <a:pt x="5635" y="6171"/>
                  </a:lnTo>
                  <a:lnTo>
                    <a:pt x="5635" y="6171"/>
                  </a:lnTo>
                  <a:lnTo>
                    <a:pt x="5635" y="6171"/>
                  </a:lnTo>
                  <a:lnTo>
                    <a:pt x="5635" y="6171"/>
                  </a:lnTo>
                  <a:lnTo>
                    <a:pt x="5635" y="6789"/>
                  </a:lnTo>
                  <a:lnTo>
                    <a:pt x="5635" y="6789"/>
                  </a:lnTo>
                  <a:lnTo>
                    <a:pt x="5635" y="6789"/>
                  </a:lnTo>
                  <a:lnTo>
                    <a:pt x="5635" y="6789"/>
                  </a:lnTo>
                  <a:lnTo>
                    <a:pt x="5635" y="6789"/>
                  </a:lnTo>
                  <a:lnTo>
                    <a:pt x="5635" y="6789"/>
                  </a:lnTo>
                  <a:lnTo>
                    <a:pt x="5635" y="6789"/>
                  </a:lnTo>
                  <a:lnTo>
                    <a:pt x="5635" y="7406"/>
                  </a:lnTo>
                  <a:lnTo>
                    <a:pt x="5635" y="7406"/>
                  </a:lnTo>
                  <a:lnTo>
                    <a:pt x="5635" y="7406"/>
                  </a:lnTo>
                  <a:lnTo>
                    <a:pt x="5635" y="7406"/>
                  </a:lnTo>
                  <a:lnTo>
                    <a:pt x="5635" y="7406"/>
                  </a:lnTo>
                  <a:lnTo>
                    <a:pt x="5635" y="7406"/>
                  </a:lnTo>
                  <a:lnTo>
                    <a:pt x="5635" y="8023"/>
                  </a:lnTo>
                  <a:lnTo>
                    <a:pt x="5635" y="8023"/>
                  </a:lnTo>
                  <a:lnTo>
                    <a:pt x="5165" y="8023"/>
                  </a:lnTo>
                  <a:lnTo>
                    <a:pt x="5165" y="8023"/>
                  </a:lnTo>
                  <a:lnTo>
                    <a:pt x="5165" y="8023"/>
                  </a:lnTo>
                  <a:lnTo>
                    <a:pt x="5165" y="8023"/>
                  </a:lnTo>
                  <a:lnTo>
                    <a:pt x="5165" y="8023"/>
                  </a:lnTo>
                  <a:lnTo>
                    <a:pt x="5165" y="8640"/>
                  </a:lnTo>
                  <a:lnTo>
                    <a:pt x="5165" y="8640"/>
                  </a:lnTo>
                  <a:lnTo>
                    <a:pt x="5165" y="8640"/>
                  </a:lnTo>
                  <a:lnTo>
                    <a:pt x="5165" y="8640"/>
                  </a:lnTo>
                  <a:lnTo>
                    <a:pt x="5165" y="8640"/>
                  </a:lnTo>
                  <a:lnTo>
                    <a:pt x="5165" y="8640"/>
                  </a:lnTo>
                  <a:lnTo>
                    <a:pt x="5165" y="8640"/>
                  </a:lnTo>
                  <a:lnTo>
                    <a:pt x="5165" y="9257"/>
                  </a:lnTo>
                  <a:lnTo>
                    <a:pt x="5165" y="9257"/>
                  </a:lnTo>
                  <a:lnTo>
                    <a:pt x="5165" y="9257"/>
                  </a:lnTo>
                  <a:lnTo>
                    <a:pt x="5165" y="9257"/>
                  </a:lnTo>
                  <a:lnTo>
                    <a:pt x="5165" y="9257"/>
                  </a:lnTo>
                  <a:lnTo>
                    <a:pt x="5165" y="9257"/>
                  </a:lnTo>
                  <a:lnTo>
                    <a:pt x="5165" y="9257"/>
                  </a:lnTo>
                  <a:lnTo>
                    <a:pt x="5165" y="9874"/>
                  </a:lnTo>
                  <a:lnTo>
                    <a:pt x="5165" y="9874"/>
                  </a:lnTo>
                  <a:lnTo>
                    <a:pt x="5165" y="9874"/>
                  </a:lnTo>
                  <a:lnTo>
                    <a:pt x="5165" y="9874"/>
                  </a:lnTo>
                  <a:lnTo>
                    <a:pt x="5165" y="9874"/>
                  </a:lnTo>
                  <a:lnTo>
                    <a:pt x="5165" y="9874"/>
                  </a:lnTo>
                  <a:lnTo>
                    <a:pt x="5165" y="9874"/>
                  </a:lnTo>
                  <a:lnTo>
                    <a:pt x="5165" y="9874"/>
                  </a:lnTo>
                  <a:lnTo>
                    <a:pt x="5165" y="10491"/>
                  </a:lnTo>
                  <a:lnTo>
                    <a:pt x="5165" y="10491"/>
                  </a:lnTo>
                  <a:lnTo>
                    <a:pt x="5165" y="10491"/>
                  </a:lnTo>
                  <a:lnTo>
                    <a:pt x="5165" y="10491"/>
                  </a:lnTo>
                  <a:lnTo>
                    <a:pt x="5165" y="10491"/>
                  </a:lnTo>
                  <a:lnTo>
                    <a:pt x="5165" y="10491"/>
                  </a:lnTo>
                  <a:lnTo>
                    <a:pt x="4696" y="10491"/>
                  </a:lnTo>
                  <a:lnTo>
                    <a:pt x="4696" y="11109"/>
                  </a:lnTo>
                  <a:lnTo>
                    <a:pt x="4696" y="11109"/>
                  </a:lnTo>
                  <a:lnTo>
                    <a:pt x="4696" y="11109"/>
                  </a:lnTo>
                  <a:lnTo>
                    <a:pt x="4696" y="11109"/>
                  </a:lnTo>
                  <a:lnTo>
                    <a:pt x="4696" y="11109"/>
                  </a:lnTo>
                  <a:lnTo>
                    <a:pt x="4696" y="11109"/>
                  </a:lnTo>
                  <a:lnTo>
                    <a:pt x="4696" y="11109"/>
                  </a:lnTo>
                  <a:lnTo>
                    <a:pt x="4696" y="11726"/>
                  </a:lnTo>
                  <a:lnTo>
                    <a:pt x="4696" y="11726"/>
                  </a:lnTo>
                  <a:lnTo>
                    <a:pt x="4696" y="11726"/>
                  </a:lnTo>
                  <a:lnTo>
                    <a:pt x="4696" y="11726"/>
                  </a:lnTo>
                  <a:lnTo>
                    <a:pt x="4696" y="11726"/>
                  </a:lnTo>
                  <a:lnTo>
                    <a:pt x="4696" y="11726"/>
                  </a:lnTo>
                  <a:lnTo>
                    <a:pt x="4696" y="11726"/>
                  </a:lnTo>
                  <a:lnTo>
                    <a:pt x="4696" y="12343"/>
                  </a:lnTo>
                  <a:lnTo>
                    <a:pt x="4696" y="12343"/>
                  </a:lnTo>
                  <a:lnTo>
                    <a:pt x="4696" y="12343"/>
                  </a:lnTo>
                  <a:lnTo>
                    <a:pt x="4696" y="12343"/>
                  </a:lnTo>
                  <a:lnTo>
                    <a:pt x="4696" y="12343"/>
                  </a:lnTo>
                  <a:lnTo>
                    <a:pt x="4696" y="12343"/>
                  </a:lnTo>
                  <a:lnTo>
                    <a:pt x="4696" y="12343"/>
                  </a:lnTo>
                  <a:lnTo>
                    <a:pt x="4226" y="12343"/>
                  </a:lnTo>
                  <a:lnTo>
                    <a:pt x="4226" y="12960"/>
                  </a:lnTo>
                  <a:lnTo>
                    <a:pt x="4226" y="12960"/>
                  </a:lnTo>
                  <a:lnTo>
                    <a:pt x="4226" y="12960"/>
                  </a:lnTo>
                  <a:lnTo>
                    <a:pt x="4226" y="12960"/>
                  </a:lnTo>
                  <a:lnTo>
                    <a:pt x="4226" y="12960"/>
                  </a:lnTo>
                  <a:lnTo>
                    <a:pt x="4226" y="12960"/>
                  </a:lnTo>
                  <a:lnTo>
                    <a:pt x="4226" y="12960"/>
                  </a:lnTo>
                  <a:lnTo>
                    <a:pt x="4226" y="12960"/>
                  </a:lnTo>
                  <a:lnTo>
                    <a:pt x="4226" y="13577"/>
                  </a:lnTo>
                  <a:lnTo>
                    <a:pt x="4226" y="13577"/>
                  </a:lnTo>
                  <a:lnTo>
                    <a:pt x="4226" y="13577"/>
                  </a:lnTo>
                  <a:lnTo>
                    <a:pt x="4226" y="13577"/>
                  </a:lnTo>
                  <a:lnTo>
                    <a:pt x="4226" y="13577"/>
                  </a:lnTo>
                  <a:lnTo>
                    <a:pt x="4226" y="13577"/>
                  </a:lnTo>
                  <a:lnTo>
                    <a:pt x="4226" y="13577"/>
                  </a:lnTo>
                  <a:lnTo>
                    <a:pt x="3757" y="14194"/>
                  </a:lnTo>
                  <a:lnTo>
                    <a:pt x="3757" y="14194"/>
                  </a:lnTo>
                  <a:lnTo>
                    <a:pt x="3757" y="14194"/>
                  </a:lnTo>
                  <a:lnTo>
                    <a:pt x="3757" y="14194"/>
                  </a:lnTo>
                  <a:lnTo>
                    <a:pt x="3757" y="14194"/>
                  </a:lnTo>
                  <a:lnTo>
                    <a:pt x="3757" y="14194"/>
                  </a:lnTo>
                  <a:lnTo>
                    <a:pt x="3757" y="14194"/>
                  </a:lnTo>
                  <a:lnTo>
                    <a:pt x="3757" y="14194"/>
                  </a:lnTo>
                  <a:lnTo>
                    <a:pt x="3757" y="14811"/>
                  </a:lnTo>
                  <a:lnTo>
                    <a:pt x="3757" y="14811"/>
                  </a:lnTo>
                  <a:lnTo>
                    <a:pt x="3757" y="14811"/>
                  </a:lnTo>
                  <a:lnTo>
                    <a:pt x="3757" y="14811"/>
                  </a:lnTo>
                  <a:lnTo>
                    <a:pt x="3757" y="14811"/>
                  </a:lnTo>
                  <a:lnTo>
                    <a:pt x="3757" y="14811"/>
                  </a:lnTo>
                  <a:lnTo>
                    <a:pt x="3757" y="14811"/>
                  </a:lnTo>
                  <a:lnTo>
                    <a:pt x="3757" y="15429"/>
                  </a:lnTo>
                  <a:lnTo>
                    <a:pt x="3287" y="15429"/>
                  </a:lnTo>
                  <a:lnTo>
                    <a:pt x="3287" y="15429"/>
                  </a:lnTo>
                  <a:lnTo>
                    <a:pt x="3287" y="15429"/>
                  </a:lnTo>
                  <a:lnTo>
                    <a:pt x="3287" y="15429"/>
                  </a:lnTo>
                  <a:lnTo>
                    <a:pt x="3287" y="15429"/>
                  </a:lnTo>
                  <a:lnTo>
                    <a:pt x="3287" y="15429"/>
                  </a:lnTo>
                  <a:lnTo>
                    <a:pt x="3287" y="15429"/>
                  </a:lnTo>
                  <a:lnTo>
                    <a:pt x="3287" y="16046"/>
                  </a:lnTo>
                  <a:lnTo>
                    <a:pt x="3287" y="16046"/>
                  </a:lnTo>
                  <a:lnTo>
                    <a:pt x="3287" y="16046"/>
                  </a:lnTo>
                  <a:lnTo>
                    <a:pt x="3287" y="16046"/>
                  </a:lnTo>
                  <a:lnTo>
                    <a:pt x="3287" y="16046"/>
                  </a:lnTo>
                  <a:lnTo>
                    <a:pt x="3287" y="16046"/>
                  </a:lnTo>
                  <a:lnTo>
                    <a:pt x="3287" y="16046"/>
                  </a:lnTo>
                  <a:lnTo>
                    <a:pt x="2817" y="16046"/>
                  </a:lnTo>
                  <a:lnTo>
                    <a:pt x="2817" y="16663"/>
                  </a:lnTo>
                  <a:lnTo>
                    <a:pt x="2817" y="16663"/>
                  </a:lnTo>
                  <a:lnTo>
                    <a:pt x="2817" y="16663"/>
                  </a:lnTo>
                  <a:lnTo>
                    <a:pt x="2817" y="16663"/>
                  </a:lnTo>
                  <a:lnTo>
                    <a:pt x="2817" y="16663"/>
                  </a:lnTo>
                  <a:lnTo>
                    <a:pt x="2817" y="16663"/>
                  </a:lnTo>
                  <a:lnTo>
                    <a:pt x="2817" y="16663"/>
                  </a:lnTo>
                  <a:lnTo>
                    <a:pt x="2817" y="16663"/>
                  </a:lnTo>
                  <a:lnTo>
                    <a:pt x="2817" y="16663"/>
                  </a:lnTo>
                  <a:lnTo>
                    <a:pt x="2817" y="17280"/>
                  </a:lnTo>
                  <a:lnTo>
                    <a:pt x="2817" y="17280"/>
                  </a:lnTo>
                  <a:lnTo>
                    <a:pt x="2817" y="17280"/>
                  </a:lnTo>
                  <a:lnTo>
                    <a:pt x="2348" y="17280"/>
                  </a:lnTo>
                  <a:lnTo>
                    <a:pt x="2348" y="17280"/>
                  </a:lnTo>
                  <a:lnTo>
                    <a:pt x="2348" y="17280"/>
                  </a:lnTo>
                  <a:lnTo>
                    <a:pt x="2348" y="17280"/>
                  </a:lnTo>
                  <a:lnTo>
                    <a:pt x="2348" y="17280"/>
                  </a:lnTo>
                  <a:lnTo>
                    <a:pt x="2348" y="17897"/>
                  </a:lnTo>
                  <a:lnTo>
                    <a:pt x="2348" y="17897"/>
                  </a:lnTo>
                  <a:lnTo>
                    <a:pt x="2348" y="17897"/>
                  </a:lnTo>
                  <a:lnTo>
                    <a:pt x="2348" y="17897"/>
                  </a:lnTo>
                  <a:lnTo>
                    <a:pt x="2348" y="17897"/>
                  </a:lnTo>
                  <a:lnTo>
                    <a:pt x="2348" y="17897"/>
                  </a:lnTo>
                  <a:lnTo>
                    <a:pt x="2348" y="17897"/>
                  </a:lnTo>
                  <a:lnTo>
                    <a:pt x="1878" y="17897"/>
                  </a:lnTo>
                  <a:lnTo>
                    <a:pt x="1878" y="17897"/>
                  </a:lnTo>
                  <a:lnTo>
                    <a:pt x="1878" y="18514"/>
                  </a:lnTo>
                  <a:lnTo>
                    <a:pt x="1878" y="18514"/>
                  </a:lnTo>
                  <a:lnTo>
                    <a:pt x="1878" y="18514"/>
                  </a:lnTo>
                  <a:lnTo>
                    <a:pt x="1878" y="18514"/>
                  </a:lnTo>
                  <a:lnTo>
                    <a:pt x="1878" y="18514"/>
                  </a:lnTo>
                  <a:lnTo>
                    <a:pt x="1878" y="18514"/>
                  </a:lnTo>
                  <a:lnTo>
                    <a:pt x="1878" y="18514"/>
                  </a:lnTo>
                  <a:lnTo>
                    <a:pt x="1878" y="19131"/>
                  </a:lnTo>
                  <a:lnTo>
                    <a:pt x="1878" y="19131"/>
                  </a:lnTo>
                  <a:lnTo>
                    <a:pt x="1409" y="19131"/>
                  </a:lnTo>
                  <a:lnTo>
                    <a:pt x="1409" y="19131"/>
                  </a:lnTo>
                  <a:lnTo>
                    <a:pt x="1409" y="19131"/>
                  </a:lnTo>
                  <a:lnTo>
                    <a:pt x="1409" y="19131"/>
                  </a:lnTo>
                  <a:lnTo>
                    <a:pt x="1409" y="19131"/>
                  </a:lnTo>
                  <a:lnTo>
                    <a:pt x="1409" y="19131"/>
                  </a:lnTo>
                  <a:lnTo>
                    <a:pt x="1409" y="19749"/>
                  </a:lnTo>
                  <a:lnTo>
                    <a:pt x="1409" y="19749"/>
                  </a:lnTo>
                  <a:lnTo>
                    <a:pt x="1409" y="19749"/>
                  </a:lnTo>
                  <a:lnTo>
                    <a:pt x="939" y="19749"/>
                  </a:lnTo>
                  <a:lnTo>
                    <a:pt x="939" y="19749"/>
                  </a:lnTo>
                  <a:lnTo>
                    <a:pt x="939" y="19749"/>
                  </a:lnTo>
                  <a:lnTo>
                    <a:pt x="939" y="19749"/>
                  </a:lnTo>
                  <a:lnTo>
                    <a:pt x="939" y="19749"/>
                  </a:lnTo>
                  <a:lnTo>
                    <a:pt x="939" y="19749"/>
                  </a:lnTo>
                  <a:lnTo>
                    <a:pt x="939" y="20366"/>
                  </a:lnTo>
                  <a:lnTo>
                    <a:pt x="939" y="20366"/>
                  </a:lnTo>
                  <a:lnTo>
                    <a:pt x="939" y="20366"/>
                  </a:lnTo>
                  <a:lnTo>
                    <a:pt x="939" y="20366"/>
                  </a:lnTo>
                  <a:lnTo>
                    <a:pt x="470" y="20366"/>
                  </a:lnTo>
                  <a:lnTo>
                    <a:pt x="470" y="20366"/>
                  </a:lnTo>
                  <a:lnTo>
                    <a:pt x="470" y="20366"/>
                  </a:lnTo>
                  <a:lnTo>
                    <a:pt x="470" y="20366"/>
                  </a:lnTo>
                  <a:lnTo>
                    <a:pt x="470" y="20366"/>
                  </a:lnTo>
                  <a:lnTo>
                    <a:pt x="470" y="20983"/>
                  </a:lnTo>
                  <a:lnTo>
                    <a:pt x="470" y="20983"/>
                  </a:lnTo>
                  <a:lnTo>
                    <a:pt x="470" y="20983"/>
                  </a:lnTo>
                  <a:lnTo>
                    <a:pt x="470" y="20983"/>
                  </a:lnTo>
                  <a:lnTo>
                    <a:pt x="0" y="20983"/>
                  </a:lnTo>
                  <a:lnTo>
                    <a:pt x="0" y="20983"/>
                  </a:lnTo>
                  <a:lnTo>
                    <a:pt x="0" y="20983"/>
                  </a:lnTo>
                  <a:lnTo>
                    <a:pt x="0" y="20983"/>
                  </a:lnTo>
                  <a:lnTo>
                    <a:pt x="0" y="20983"/>
                  </a:lnTo>
                  <a:lnTo>
                    <a:pt x="0" y="21600"/>
                  </a:lnTo>
                  <a:lnTo>
                    <a:pt x="0" y="21600"/>
                  </a:lnTo>
                  <a:lnTo>
                    <a:pt x="0" y="21600"/>
                  </a:lnTo>
                  <a:lnTo>
                    <a:pt x="21600" y="1913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1630" name="Shape 1630"/>
            <p:cNvSpPr/>
            <p:nvPr/>
          </p:nvSpPr>
          <p:spPr>
            <a:xfrm>
              <a:off x="1220787" y="1208087"/>
              <a:ext cx="541338" cy="541338"/>
            </a:xfrm>
            <a:prstGeom prst="ellipse">
              <a:avLst/>
            </a:prstGeom>
            <a:solidFill>
              <a:srgbClr val="FCEB77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</p:grpSp>
      <p:grpSp>
        <p:nvGrpSpPr>
          <p:cNvPr id="2132" name="Group 2132"/>
          <p:cNvGrpSpPr/>
          <p:nvPr/>
        </p:nvGrpSpPr>
        <p:grpSpPr>
          <a:xfrm>
            <a:off x="254000" y="3594100"/>
            <a:ext cx="3505200" cy="2792413"/>
            <a:chOff x="0" y="0"/>
            <a:chExt cx="3505200" cy="2792412"/>
          </a:xfrm>
        </p:grpSpPr>
        <p:grpSp>
          <p:nvGrpSpPr>
            <p:cNvPr id="1820" name="Group 1820"/>
            <p:cNvGrpSpPr/>
            <p:nvPr/>
          </p:nvGrpSpPr>
          <p:grpSpPr>
            <a:xfrm>
              <a:off x="0" y="0"/>
              <a:ext cx="3505200" cy="2792413"/>
              <a:chOff x="0" y="0"/>
              <a:chExt cx="3505200" cy="2792412"/>
            </a:xfrm>
          </p:grpSpPr>
          <p:sp>
            <p:nvSpPr>
              <p:cNvPr id="1632" name="Shape 1632"/>
              <p:cNvSpPr/>
              <p:nvPr/>
            </p:nvSpPr>
            <p:spPr>
              <a:xfrm>
                <a:off x="0" y="0"/>
                <a:ext cx="3505200" cy="2792413"/>
              </a:xfrm>
              <a:prstGeom prst="rect">
                <a:avLst/>
              </a:prstGeom>
              <a:solidFill>
                <a:srgbClr val="CECFC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33" name="Shape 1633"/>
              <p:cNvSpPr/>
              <p:nvPr/>
            </p:nvSpPr>
            <p:spPr>
              <a:xfrm>
                <a:off x="2683890" y="806450"/>
                <a:ext cx="185534" cy="3444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207" h="21600" extrusionOk="0">
                    <a:moveTo>
                      <a:pt x="5314" y="0"/>
                    </a:moveTo>
                    <a:cubicBezTo>
                      <a:pt x="16861" y="5618"/>
                      <a:pt x="18654" y="12714"/>
                      <a:pt x="8819" y="21600"/>
                    </a:cubicBezTo>
                    <a:cubicBezTo>
                      <a:pt x="-1424" y="15461"/>
                      <a:pt x="-2946" y="8324"/>
                      <a:pt x="5314" y="0"/>
                    </a:cubicBezTo>
                    <a:close/>
                  </a:path>
                </a:pathLst>
              </a:custGeom>
              <a:solidFill>
                <a:srgbClr val="FF26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34" name="Shape 1634"/>
              <p:cNvSpPr/>
              <p:nvPr/>
            </p:nvSpPr>
            <p:spPr>
              <a:xfrm>
                <a:off x="2392144" y="1792287"/>
                <a:ext cx="718652" cy="6397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650" h="21600" extrusionOk="0">
                    <a:moveTo>
                      <a:pt x="1799" y="21600"/>
                    </a:moveTo>
                    <a:cubicBezTo>
                      <a:pt x="17357" y="13266"/>
                      <a:pt x="19656" y="6331"/>
                      <a:pt x="16329" y="0"/>
                    </a:cubicBezTo>
                    <a:cubicBezTo>
                      <a:pt x="-1055" y="6085"/>
                      <a:pt x="-1944" y="13636"/>
                      <a:pt x="1799" y="21600"/>
                    </a:cubicBezTo>
                    <a:close/>
                  </a:path>
                </a:pathLst>
              </a:custGeom>
              <a:solidFill>
                <a:srgbClr val="00F9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35" name="Shape 1635"/>
              <p:cNvSpPr/>
              <p:nvPr/>
            </p:nvSpPr>
            <p:spPr>
              <a:xfrm>
                <a:off x="2393950" y="1346200"/>
                <a:ext cx="307975" cy="8572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cubicBezTo>
                      <a:pt x="10334" y="2031"/>
                      <a:pt x="3375" y="9538"/>
                      <a:pt x="0" y="21600"/>
                    </a:cubicBezTo>
                  </a:path>
                </a:pathLst>
              </a:custGeom>
              <a:noFill/>
              <a:ln w="66675" cap="flat">
                <a:solidFill>
                  <a:srgbClr val="3DA779"/>
                </a:solidFill>
                <a:prstDash val="solid"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36" name="Shape 1636"/>
              <p:cNvSpPr/>
              <p:nvPr/>
            </p:nvSpPr>
            <p:spPr>
              <a:xfrm>
                <a:off x="1874837" y="1478444"/>
                <a:ext cx="541338" cy="7595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196" extrusionOk="0">
                    <a:moveTo>
                      <a:pt x="21600" y="17151"/>
                    </a:moveTo>
                    <a:cubicBezTo>
                      <a:pt x="15763" y="1257"/>
                      <a:pt x="8246" y="-1723"/>
                      <a:pt x="0" y="788"/>
                    </a:cubicBezTo>
                    <a:cubicBezTo>
                      <a:pt x="2753" y="18192"/>
                      <a:pt x="11356" y="19877"/>
                      <a:pt x="21600" y="17151"/>
                    </a:cubicBezTo>
                    <a:close/>
                  </a:path>
                </a:pathLst>
              </a:custGeom>
              <a:solidFill>
                <a:srgbClr val="00F9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37" name="Shape 1637"/>
              <p:cNvSpPr/>
              <p:nvPr/>
            </p:nvSpPr>
            <p:spPr>
              <a:xfrm>
                <a:off x="2832568" y="896937"/>
                <a:ext cx="226721" cy="273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146" h="21600" extrusionOk="0">
                    <a:moveTo>
                      <a:pt x="17362" y="0"/>
                    </a:moveTo>
                    <a:cubicBezTo>
                      <a:pt x="20292" y="12855"/>
                      <a:pt x="15098" y="20396"/>
                      <a:pt x="263" y="21600"/>
                    </a:cubicBezTo>
                    <a:cubicBezTo>
                      <a:pt x="-1308" y="9164"/>
                      <a:pt x="4125" y="1754"/>
                      <a:pt x="17362" y="0"/>
                    </a:cubicBezTo>
                    <a:close/>
                  </a:path>
                </a:pathLst>
              </a:custGeom>
              <a:solidFill>
                <a:srgbClr val="FF26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38" name="Shape 1638"/>
              <p:cNvSpPr/>
              <p:nvPr/>
            </p:nvSpPr>
            <p:spPr>
              <a:xfrm>
                <a:off x="2852737" y="1108754"/>
                <a:ext cx="344488" cy="18464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5227" extrusionOk="0">
                    <a:moveTo>
                      <a:pt x="21600" y="5307"/>
                    </a:moveTo>
                    <a:cubicBezTo>
                      <a:pt x="15997" y="16896"/>
                      <a:pt x="8873" y="18664"/>
                      <a:pt x="0" y="8843"/>
                    </a:cubicBezTo>
                    <a:cubicBezTo>
                      <a:pt x="6124" y="-1440"/>
                      <a:pt x="13289" y="-2936"/>
                      <a:pt x="21600" y="5307"/>
                    </a:cubicBezTo>
                    <a:close/>
                  </a:path>
                </a:pathLst>
              </a:custGeom>
              <a:solidFill>
                <a:srgbClr val="FF26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39" name="Shape 1639"/>
              <p:cNvSpPr/>
              <p:nvPr/>
            </p:nvSpPr>
            <p:spPr>
              <a:xfrm>
                <a:off x="2833687" y="1257661"/>
                <a:ext cx="273051" cy="22521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132" extrusionOk="0">
                    <a:moveTo>
                      <a:pt x="21600" y="17337"/>
                    </a:moveTo>
                    <a:cubicBezTo>
                      <a:pt x="8745" y="20293"/>
                      <a:pt x="1231" y="15099"/>
                      <a:pt x="0" y="264"/>
                    </a:cubicBezTo>
                    <a:cubicBezTo>
                      <a:pt x="12436" y="-1307"/>
                      <a:pt x="19846" y="4100"/>
                      <a:pt x="21600" y="17337"/>
                    </a:cubicBezTo>
                    <a:close/>
                  </a:path>
                </a:pathLst>
              </a:custGeom>
              <a:solidFill>
                <a:srgbClr val="FF26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40" name="Shape 1640"/>
              <p:cNvSpPr/>
              <p:nvPr/>
            </p:nvSpPr>
            <p:spPr>
              <a:xfrm>
                <a:off x="2709246" y="1277937"/>
                <a:ext cx="186683" cy="3444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210" h="21600" extrusionOk="0">
                    <a:moveTo>
                      <a:pt x="9898" y="21600"/>
                    </a:moveTo>
                    <a:cubicBezTo>
                      <a:pt x="-1649" y="15997"/>
                      <a:pt x="-3442" y="8894"/>
                      <a:pt x="6366" y="0"/>
                    </a:cubicBezTo>
                    <a:cubicBezTo>
                      <a:pt x="16636" y="6145"/>
                      <a:pt x="18158" y="13289"/>
                      <a:pt x="9898" y="21600"/>
                    </a:cubicBezTo>
                    <a:close/>
                  </a:path>
                </a:pathLst>
              </a:custGeom>
              <a:solidFill>
                <a:srgbClr val="FF26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41" name="Shape 1641"/>
              <p:cNvSpPr/>
              <p:nvPr/>
            </p:nvSpPr>
            <p:spPr>
              <a:xfrm>
                <a:off x="2520590" y="1258887"/>
                <a:ext cx="225413" cy="273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148" h="21600" extrusionOk="0">
                    <a:moveTo>
                      <a:pt x="786" y="21600"/>
                    </a:moveTo>
                    <a:cubicBezTo>
                      <a:pt x="-2144" y="8745"/>
                      <a:pt x="3023" y="1204"/>
                      <a:pt x="17885" y="0"/>
                    </a:cubicBezTo>
                    <a:cubicBezTo>
                      <a:pt x="19456" y="12436"/>
                      <a:pt x="14023" y="19846"/>
                      <a:pt x="786" y="21600"/>
                    </a:cubicBezTo>
                    <a:close/>
                  </a:path>
                </a:pathLst>
              </a:custGeom>
              <a:solidFill>
                <a:srgbClr val="FF26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42" name="Shape 1642"/>
              <p:cNvSpPr/>
              <p:nvPr/>
            </p:nvSpPr>
            <p:spPr>
              <a:xfrm>
                <a:off x="2381250" y="1134138"/>
                <a:ext cx="344488" cy="18576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5227" extrusionOk="0">
                    <a:moveTo>
                      <a:pt x="0" y="9919"/>
                    </a:moveTo>
                    <a:cubicBezTo>
                      <a:pt x="5603" y="-1670"/>
                      <a:pt x="12706" y="-3438"/>
                      <a:pt x="21600" y="6383"/>
                    </a:cubicBezTo>
                    <a:cubicBezTo>
                      <a:pt x="15476" y="16666"/>
                      <a:pt x="8311" y="18162"/>
                      <a:pt x="0" y="9919"/>
                    </a:cubicBezTo>
                    <a:close/>
                  </a:path>
                </a:pathLst>
              </a:custGeom>
              <a:solidFill>
                <a:srgbClr val="FF26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43" name="Shape 1643"/>
              <p:cNvSpPr/>
              <p:nvPr/>
            </p:nvSpPr>
            <p:spPr>
              <a:xfrm>
                <a:off x="2471737" y="944386"/>
                <a:ext cx="273051" cy="22673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147" extrusionOk="0">
                    <a:moveTo>
                      <a:pt x="0" y="784"/>
                    </a:moveTo>
                    <a:cubicBezTo>
                      <a:pt x="12881" y="-2146"/>
                      <a:pt x="20396" y="3048"/>
                      <a:pt x="21600" y="17883"/>
                    </a:cubicBezTo>
                    <a:cubicBezTo>
                      <a:pt x="9164" y="19454"/>
                      <a:pt x="1780" y="14047"/>
                      <a:pt x="0" y="784"/>
                    </a:cubicBezTo>
                    <a:close/>
                  </a:path>
                </a:pathLst>
              </a:custGeom>
              <a:solidFill>
                <a:srgbClr val="FF26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44" name="Shape 1644"/>
              <p:cNvSpPr/>
              <p:nvPr/>
            </p:nvSpPr>
            <p:spPr>
              <a:xfrm>
                <a:off x="2633662" y="1069975"/>
                <a:ext cx="309563" cy="309563"/>
              </a:xfrm>
              <a:prstGeom prst="ellipse">
                <a:avLst/>
              </a:prstGeom>
              <a:solidFill>
                <a:srgbClr val="FFFB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45" name="Shape 1645"/>
              <p:cNvSpPr/>
              <p:nvPr/>
            </p:nvSpPr>
            <p:spPr>
              <a:xfrm>
                <a:off x="2058987" y="1509712"/>
                <a:ext cx="87313" cy="777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0" y="14988"/>
                    </a:lnTo>
                    <a:lnTo>
                      <a:pt x="0" y="14988"/>
                    </a:lnTo>
                    <a:lnTo>
                      <a:pt x="0" y="14988"/>
                    </a:lnTo>
                    <a:lnTo>
                      <a:pt x="393" y="14988"/>
                    </a:lnTo>
                    <a:lnTo>
                      <a:pt x="393" y="14988"/>
                    </a:lnTo>
                    <a:lnTo>
                      <a:pt x="393" y="14988"/>
                    </a:lnTo>
                    <a:lnTo>
                      <a:pt x="393" y="14988"/>
                    </a:lnTo>
                    <a:lnTo>
                      <a:pt x="393" y="14988"/>
                    </a:lnTo>
                    <a:lnTo>
                      <a:pt x="393" y="14988"/>
                    </a:lnTo>
                    <a:lnTo>
                      <a:pt x="785" y="14988"/>
                    </a:lnTo>
                    <a:lnTo>
                      <a:pt x="785" y="14988"/>
                    </a:lnTo>
                    <a:lnTo>
                      <a:pt x="785" y="14988"/>
                    </a:lnTo>
                    <a:lnTo>
                      <a:pt x="785" y="14988"/>
                    </a:lnTo>
                    <a:lnTo>
                      <a:pt x="785" y="14547"/>
                    </a:lnTo>
                    <a:lnTo>
                      <a:pt x="785" y="14547"/>
                    </a:lnTo>
                    <a:lnTo>
                      <a:pt x="1178" y="14547"/>
                    </a:lnTo>
                    <a:lnTo>
                      <a:pt x="1178" y="14547"/>
                    </a:lnTo>
                    <a:lnTo>
                      <a:pt x="1178" y="14547"/>
                    </a:lnTo>
                    <a:lnTo>
                      <a:pt x="1178" y="14547"/>
                    </a:lnTo>
                    <a:lnTo>
                      <a:pt x="1178" y="14547"/>
                    </a:lnTo>
                    <a:lnTo>
                      <a:pt x="1571" y="14547"/>
                    </a:lnTo>
                    <a:lnTo>
                      <a:pt x="1571" y="14547"/>
                    </a:lnTo>
                    <a:lnTo>
                      <a:pt x="1571" y="14547"/>
                    </a:lnTo>
                    <a:lnTo>
                      <a:pt x="1571" y="14547"/>
                    </a:lnTo>
                    <a:lnTo>
                      <a:pt x="1571" y="14106"/>
                    </a:lnTo>
                    <a:lnTo>
                      <a:pt x="1571" y="14106"/>
                    </a:lnTo>
                    <a:lnTo>
                      <a:pt x="1964" y="14106"/>
                    </a:lnTo>
                    <a:lnTo>
                      <a:pt x="1964" y="14106"/>
                    </a:lnTo>
                    <a:lnTo>
                      <a:pt x="1964" y="14106"/>
                    </a:lnTo>
                    <a:lnTo>
                      <a:pt x="1964" y="14106"/>
                    </a:lnTo>
                    <a:lnTo>
                      <a:pt x="1964" y="14106"/>
                    </a:lnTo>
                    <a:lnTo>
                      <a:pt x="1964" y="14106"/>
                    </a:lnTo>
                    <a:lnTo>
                      <a:pt x="1964" y="14106"/>
                    </a:lnTo>
                    <a:lnTo>
                      <a:pt x="2356" y="14106"/>
                    </a:lnTo>
                    <a:lnTo>
                      <a:pt x="2356" y="14106"/>
                    </a:lnTo>
                    <a:lnTo>
                      <a:pt x="2356" y="13665"/>
                    </a:lnTo>
                    <a:lnTo>
                      <a:pt x="2356" y="13665"/>
                    </a:lnTo>
                    <a:lnTo>
                      <a:pt x="2356" y="13665"/>
                    </a:lnTo>
                    <a:lnTo>
                      <a:pt x="2356" y="13665"/>
                    </a:lnTo>
                    <a:lnTo>
                      <a:pt x="2749" y="13665"/>
                    </a:lnTo>
                    <a:lnTo>
                      <a:pt x="2749" y="13665"/>
                    </a:lnTo>
                    <a:lnTo>
                      <a:pt x="2749" y="13665"/>
                    </a:lnTo>
                    <a:lnTo>
                      <a:pt x="2749" y="13665"/>
                    </a:lnTo>
                    <a:lnTo>
                      <a:pt x="2749" y="13665"/>
                    </a:lnTo>
                    <a:lnTo>
                      <a:pt x="2749" y="13224"/>
                    </a:lnTo>
                    <a:lnTo>
                      <a:pt x="2749" y="13224"/>
                    </a:lnTo>
                    <a:lnTo>
                      <a:pt x="3142" y="13224"/>
                    </a:lnTo>
                    <a:lnTo>
                      <a:pt x="3142" y="13224"/>
                    </a:lnTo>
                    <a:lnTo>
                      <a:pt x="3142" y="13224"/>
                    </a:lnTo>
                    <a:lnTo>
                      <a:pt x="3142" y="13224"/>
                    </a:lnTo>
                    <a:lnTo>
                      <a:pt x="3142" y="13224"/>
                    </a:lnTo>
                    <a:lnTo>
                      <a:pt x="3535" y="13224"/>
                    </a:lnTo>
                    <a:lnTo>
                      <a:pt x="3535" y="13224"/>
                    </a:lnTo>
                    <a:lnTo>
                      <a:pt x="3535" y="13224"/>
                    </a:lnTo>
                    <a:lnTo>
                      <a:pt x="3535" y="12784"/>
                    </a:lnTo>
                    <a:lnTo>
                      <a:pt x="3535" y="12784"/>
                    </a:lnTo>
                    <a:lnTo>
                      <a:pt x="3535" y="12784"/>
                    </a:lnTo>
                    <a:lnTo>
                      <a:pt x="3535" y="12784"/>
                    </a:lnTo>
                    <a:lnTo>
                      <a:pt x="3927" y="12784"/>
                    </a:lnTo>
                    <a:lnTo>
                      <a:pt x="3927" y="12784"/>
                    </a:lnTo>
                    <a:lnTo>
                      <a:pt x="3927" y="12784"/>
                    </a:lnTo>
                    <a:lnTo>
                      <a:pt x="3927" y="12784"/>
                    </a:lnTo>
                    <a:lnTo>
                      <a:pt x="3927" y="12784"/>
                    </a:lnTo>
                    <a:lnTo>
                      <a:pt x="3927" y="12784"/>
                    </a:lnTo>
                    <a:lnTo>
                      <a:pt x="3927" y="12343"/>
                    </a:lnTo>
                    <a:lnTo>
                      <a:pt x="3927" y="12343"/>
                    </a:lnTo>
                    <a:lnTo>
                      <a:pt x="4320" y="12343"/>
                    </a:lnTo>
                    <a:lnTo>
                      <a:pt x="4320" y="12343"/>
                    </a:lnTo>
                    <a:lnTo>
                      <a:pt x="4320" y="12343"/>
                    </a:lnTo>
                    <a:lnTo>
                      <a:pt x="4320" y="12343"/>
                    </a:lnTo>
                    <a:lnTo>
                      <a:pt x="4320" y="12343"/>
                    </a:lnTo>
                    <a:lnTo>
                      <a:pt x="4320" y="12343"/>
                    </a:lnTo>
                    <a:lnTo>
                      <a:pt x="4320" y="12343"/>
                    </a:lnTo>
                    <a:lnTo>
                      <a:pt x="4713" y="11902"/>
                    </a:lnTo>
                    <a:lnTo>
                      <a:pt x="4713" y="11902"/>
                    </a:lnTo>
                    <a:lnTo>
                      <a:pt x="4713" y="11902"/>
                    </a:lnTo>
                    <a:lnTo>
                      <a:pt x="4713" y="11902"/>
                    </a:lnTo>
                    <a:lnTo>
                      <a:pt x="4713" y="11902"/>
                    </a:lnTo>
                    <a:lnTo>
                      <a:pt x="4713" y="11902"/>
                    </a:lnTo>
                    <a:lnTo>
                      <a:pt x="5105" y="11902"/>
                    </a:lnTo>
                    <a:lnTo>
                      <a:pt x="5105" y="11902"/>
                    </a:lnTo>
                    <a:lnTo>
                      <a:pt x="5105" y="11902"/>
                    </a:lnTo>
                    <a:lnTo>
                      <a:pt x="5105" y="11902"/>
                    </a:lnTo>
                    <a:lnTo>
                      <a:pt x="5105" y="11461"/>
                    </a:lnTo>
                    <a:lnTo>
                      <a:pt x="5105" y="11461"/>
                    </a:lnTo>
                    <a:lnTo>
                      <a:pt x="5105" y="11461"/>
                    </a:lnTo>
                    <a:lnTo>
                      <a:pt x="5105" y="11461"/>
                    </a:lnTo>
                    <a:lnTo>
                      <a:pt x="5498" y="11461"/>
                    </a:lnTo>
                    <a:lnTo>
                      <a:pt x="5498" y="11461"/>
                    </a:lnTo>
                    <a:lnTo>
                      <a:pt x="5498" y="11461"/>
                    </a:lnTo>
                    <a:lnTo>
                      <a:pt x="5498" y="11020"/>
                    </a:lnTo>
                    <a:lnTo>
                      <a:pt x="5498" y="11020"/>
                    </a:lnTo>
                    <a:lnTo>
                      <a:pt x="5498" y="11020"/>
                    </a:lnTo>
                    <a:lnTo>
                      <a:pt x="5498" y="11020"/>
                    </a:lnTo>
                    <a:lnTo>
                      <a:pt x="5498" y="11020"/>
                    </a:lnTo>
                    <a:lnTo>
                      <a:pt x="5891" y="11020"/>
                    </a:lnTo>
                    <a:lnTo>
                      <a:pt x="5891" y="11020"/>
                    </a:lnTo>
                    <a:lnTo>
                      <a:pt x="5891" y="11020"/>
                    </a:lnTo>
                    <a:lnTo>
                      <a:pt x="5891" y="10580"/>
                    </a:lnTo>
                    <a:lnTo>
                      <a:pt x="5891" y="10580"/>
                    </a:lnTo>
                    <a:lnTo>
                      <a:pt x="5891" y="10580"/>
                    </a:lnTo>
                    <a:lnTo>
                      <a:pt x="5891" y="10580"/>
                    </a:lnTo>
                    <a:lnTo>
                      <a:pt x="5891" y="10580"/>
                    </a:lnTo>
                    <a:lnTo>
                      <a:pt x="5891" y="10580"/>
                    </a:lnTo>
                    <a:lnTo>
                      <a:pt x="6284" y="10580"/>
                    </a:lnTo>
                    <a:lnTo>
                      <a:pt x="6284" y="10580"/>
                    </a:lnTo>
                    <a:lnTo>
                      <a:pt x="6284" y="10580"/>
                    </a:lnTo>
                    <a:lnTo>
                      <a:pt x="6284" y="10139"/>
                    </a:lnTo>
                    <a:lnTo>
                      <a:pt x="6284" y="10139"/>
                    </a:lnTo>
                    <a:lnTo>
                      <a:pt x="6284" y="10139"/>
                    </a:lnTo>
                    <a:lnTo>
                      <a:pt x="6284" y="10139"/>
                    </a:lnTo>
                    <a:lnTo>
                      <a:pt x="6284" y="10139"/>
                    </a:lnTo>
                    <a:lnTo>
                      <a:pt x="6676" y="10139"/>
                    </a:lnTo>
                    <a:lnTo>
                      <a:pt x="6676" y="10139"/>
                    </a:lnTo>
                    <a:lnTo>
                      <a:pt x="6676" y="10139"/>
                    </a:lnTo>
                    <a:lnTo>
                      <a:pt x="6676" y="9698"/>
                    </a:lnTo>
                    <a:lnTo>
                      <a:pt x="6676" y="9698"/>
                    </a:lnTo>
                    <a:lnTo>
                      <a:pt x="6676" y="9698"/>
                    </a:lnTo>
                    <a:lnTo>
                      <a:pt x="6676" y="9698"/>
                    </a:lnTo>
                    <a:lnTo>
                      <a:pt x="6676" y="9698"/>
                    </a:lnTo>
                    <a:lnTo>
                      <a:pt x="7069" y="9698"/>
                    </a:lnTo>
                    <a:lnTo>
                      <a:pt x="7069" y="9257"/>
                    </a:lnTo>
                    <a:lnTo>
                      <a:pt x="7069" y="9257"/>
                    </a:lnTo>
                    <a:lnTo>
                      <a:pt x="7069" y="9257"/>
                    </a:lnTo>
                    <a:lnTo>
                      <a:pt x="7069" y="9257"/>
                    </a:lnTo>
                    <a:lnTo>
                      <a:pt x="7069" y="9257"/>
                    </a:lnTo>
                    <a:lnTo>
                      <a:pt x="7069" y="9257"/>
                    </a:lnTo>
                    <a:lnTo>
                      <a:pt x="7069" y="9257"/>
                    </a:lnTo>
                    <a:lnTo>
                      <a:pt x="7069" y="9257"/>
                    </a:lnTo>
                    <a:lnTo>
                      <a:pt x="7462" y="8816"/>
                    </a:lnTo>
                    <a:lnTo>
                      <a:pt x="7462" y="8816"/>
                    </a:lnTo>
                    <a:lnTo>
                      <a:pt x="7462" y="8816"/>
                    </a:lnTo>
                    <a:lnTo>
                      <a:pt x="7462" y="8816"/>
                    </a:lnTo>
                    <a:lnTo>
                      <a:pt x="7462" y="8816"/>
                    </a:lnTo>
                    <a:lnTo>
                      <a:pt x="7462" y="8816"/>
                    </a:lnTo>
                    <a:lnTo>
                      <a:pt x="7462" y="8816"/>
                    </a:lnTo>
                    <a:lnTo>
                      <a:pt x="7462" y="8816"/>
                    </a:lnTo>
                    <a:lnTo>
                      <a:pt x="7462" y="8376"/>
                    </a:lnTo>
                    <a:lnTo>
                      <a:pt x="7462" y="8376"/>
                    </a:lnTo>
                    <a:lnTo>
                      <a:pt x="7855" y="8376"/>
                    </a:lnTo>
                    <a:lnTo>
                      <a:pt x="7855" y="8376"/>
                    </a:lnTo>
                    <a:lnTo>
                      <a:pt x="7855" y="8376"/>
                    </a:lnTo>
                    <a:lnTo>
                      <a:pt x="7855" y="8376"/>
                    </a:lnTo>
                    <a:lnTo>
                      <a:pt x="7855" y="8376"/>
                    </a:lnTo>
                    <a:lnTo>
                      <a:pt x="7855" y="7935"/>
                    </a:lnTo>
                    <a:lnTo>
                      <a:pt x="7855" y="7935"/>
                    </a:lnTo>
                    <a:lnTo>
                      <a:pt x="7855" y="7935"/>
                    </a:lnTo>
                    <a:lnTo>
                      <a:pt x="7855" y="7935"/>
                    </a:lnTo>
                    <a:lnTo>
                      <a:pt x="7855" y="7935"/>
                    </a:lnTo>
                    <a:lnTo>
                      <a:pt x="8247" y="7935"/>
                    </a:lnTo>
                    <a:lnTo>
                      <a:pt x="8247" y="7935"/>
                    </a:lnTo>
                    <a:lnTo>
                      <a:pt x="8247" y="7494"/>
                    </a:lnTo>
                    <a:lnTo>
                      <a:pt x="8247" y="7494"/>
                    </a:lnTo>
                    <a:lnTo>
                      <a:pt x="8247" y="7494"/>
                    </a:lnTo>
                    <a:lnTo>
                      <a:pt x="8247" y="7494"/>
                    </a:lnTo>
                    <a:lnTo>
                      <a:pt x="8247" y="7494"/>
                    </a:lnTo>
                    <a:lnTo>
                      <a:pt x="8247" y="7494"/>
                    </a:lnTo>
                    <a:lnTo>
                      <a:pt x="8247" y="7053"/>
                    </a:lnTo>
                    <a:lnTo>
                      <a:pt x="8247" y="7053"/>
                    </a:lnTo>
                    <a:lnTo>
                      <a:pt x="8247" y="7053"/>
                    </a:lnTo>
                    <a:lnTo>
                      <a:pt x="8640" y="7053"/>
                    </a:lnTo>
                    <a:lnTo>
                      <a:pt x="8640" y="7053"/>
                    </a:lnTo>
                    <a:lnTo>
                      <a:pt x="8640" y="7053"/>
                    </a:lnTo>
                    <a:lnTo>
                      <a:pt x="8640" y="7053"/>
                    </a:lnTo>
                    <a:lnTo>
                      <a:pt x="8640" y="6612"/>
                    </a:lnTo>
                    <a:lnTo>
                      <a:pt x="8640" y="6612"/>
                    </a:lnTo>
                    <a:lnTo>
                      <a:pt x="8640" y="6612"/>
                    </a:lnTo>
                    <a:lnTo>
                      <a:pt x="8640" y="6612"/>
                    </a:lnTo>
                    <a:lnTo>
                      <a:pt x="8640" y="6612"/>
                    </a:lnTo>
                    <a:lnTo>
                      <a:pt x="9033" y="6612"/>
                    </a:lnTo>
                    <a:lnTo>
                      <a:pt x="9033" y="6612"/>
                    </a:lnTo>
                    <a:lnTo>
                      <a:pt x="9033" y="6171"/>
                    </a:lnTo>
                    <a:lnTo>
                      <a:pt x="9033" y="6171"/>
                    </a:lnTo>
                    <a:lnTo>
                      <a:pt x="9033" y="6171"/>
                    </a:lnTo>
                    <a:lnTo>
                      <a:pt x="9033" y="6171"/>
                    </a:lnTo>
                    <a:lnTo>
                      <a:pt x="9033" y="6171"/>
                    </a:lnTo>
                    <a:lnTo>
                      <a:pt x="9033" y="6171"/>
                    </a:lnTo>
                    <a:lnTo>
                      <a:pt x="9033" y="6171"/>
                    </a:lnTo>
                    <a:lnTo>
                      <a:pt x="9033" y="5731"/>
                    </a:lnTo>
                    <a:lnTo>
                      <a:pt x="9033" y="5731"/>
                    </a:lnTo>
                    <a:lnTo>
                      <a:pt x="9033" y="5731"/>
                    </a:lnTo>
                    <a:lnTo>
                      <a:pt x="9033" y="5731"/>
                    </a:lnTo>
                    <a:lnTo>
                      <a:pt x="9425" y="5731"/>
                    </a:lnTo>
                    <a:lnTo>
                      <a:pt x="9425" y="5731"/>
                    </a:lnTo>
                    <a:lnTo>
                      <a:pt x="9425" y="5290"/>
                    </a:lnTo>
                    <a:lnTo>
                      <a:pt x="9425" y="5290"/>
                    </a:lnTo>
                    <a:lnTo>
                      <a:pt x="9425" y="5290"/>
                    </a:lnTo>
                    <a:lnTo>
                      <a:pt x="9425" y="5290"/>
                    </a:lnTo>
                    <a:lnTo>
                      <a:pt x="9425" y="5290"/>
                    </a:lnTo>
                    <a:lnTo>
                      <a:pt x="9425" y="4849"/>
                    </a:lnTo>
                    <a:lnTo>
                      <a:pt x="9425" y="4849"/>
                    </a:lnTo>
                    <a:lnTo>
                      <a:pt x="9425" y="4849"/>
                    </a:lnTo>
                    <a:lnTo>
                      <a:pt x="9425" y="4849"/>
                    </a:lnTo>
                    <a:lnTo>
                      <a:pt x="9425" y="4849"/>
                    </a:lnTo>
                    <a:lnTo>
                      <a:pt x="9425" y="4849"/>
                    </a:lnTo>
                    <a:lnTo>
                      <a:pt x="9818" y="4849"/>
                    </a:lnTo>
                    <a:lnTo>
                      <a:pt x="9818" y="4408"/>
                    </a:lnTo>
                    <a:lnTo>
                      <a:pt x="9818" y="4408"/>
                    </a:lnTo>
                    <a:lnTo>
                      <a:pt x="9818" y="4408"/>
                    </a:lnTo>
                    <a:lnTo>
                      <a:pt x="9818" y="4408"/>
                    </a:lnTo>
                    <a:lnTo>
                      <a:pt x="9818" y="4408"/>
                    </a:lnTo>
                    <a:lnTo>
                      <a:pt x="9818" y="4408"/>
                    </a:lnTo>
                    <a:lnTo>
                      <a:pt x="9818" y="3967"/>
                    </a:lnTo>
                    <a:lnTo>
                      <a:pt x="9818" y="3967"/>
                    </a:lnTo>
                    <a:lnTo>
                      <a:pt x="9818" y="3967"/>
                    </a:lnTo>
                    <a:lnTo>
                      <a:pt x="9818" y="3967"/>
                    </a:lnTo>
                    <a:lnTo>
                      <a:pt x="9818" y="3967"/>
                    </a:lnTo>
                    <a:lnTo>
                      <a:pt x="9818" y="3967"/>
                    </a:lnTo>
                    <a:lnTo>
                      <a:pt x="9818" y="3527"/>
                    </a:lnTo>
                    <a:lnTo>
                      <a:pt x="9818" y="3527"/>
                    </a:lnTo>
                    <a:lnTo>
                      <a:pt x="10211" y="3527"/>
                    </a:lnTo>
                    <a:lnTo>
                      <a:pt x="10211" y="3527"/>
                    </a:lnTo>
                    <a:lnTo>
                      <a:pt x="10211" y="3527"/>
                    </a:lnTo>
                    <a:lnTo>
                      <a:pt x="10211" y="3086"/>
                    </a:lnTo>
                    <a:lnTo>
                      <a:pt x="10211" y="3086"/>
                    </a:lnTo>
                    <a:lnTo>
                      <a:pt x="10211" y="3086"/>
                    </a:lnTo>
                    <a:lnTo>
                      <a:pt x="10211" y="3086"/>
                    </a:lnTo>
                    <a:lnTo>
                      <a:pt x="10211" y="3086"/>
                    </a:lnTo>
                    <a:lnTo>
                      <a:pt x="10211" y="3086"/>
                    </a:lnTo>
                    <a:lnTo>
                      <a:pt x="10211" y="2645"/>
                    </a:lnTo>
                    <a:lnTo>
                      <a:pt x="10211" y="2645"/>
                    </a:lnTo>
                    <a:lnTo>
                      <a:pt x="10211" y="2645"/>
                    </a:lnTo>
                    <a:lnTo>
                      <a:pt x="10211" y="2645"/>
                    </a:lnTo>
                    <a:lnTo>
                      <a:pt x="10211" y="2645"/>
                    </a:lnTo>
                    <a:lnTo>
                      <a:pt x="10604" y="2645"/>
                    </a:lnTo>
                    <a:lnTo>
                      <a:pt x="10604" y="2204"/>
                    </a:lnTo>
                    <a:lnTo>
                      <a:pt x="10604" y="2204"/>
                    </a:lnTo>
                    <a:lnTo>
                      <a:pt x="10604" y="2204"/>
                    </a:lnTo>
                    <a:lnTo>
                      <a:pt x="10604" y="2204"/>
                    </a:lnTo>
                    <a:lnTo>
                      <a:pt x="10604" y="2204"/>
                    </a:lnTo>
                    <a:lnTo>
                      <a:pt x="10604" y="2204"/>
                    </a:lnTo>
                    <a:lnTo>
                      <a:pt x="10604" y="1763"/>
                    </a:lnTo>
                    <a:lnTo>
                      <a:pt x="10604" y="1763"/>
                    </a:lnTo>
                    <a:lnTo>
                      <a:pt x="10604" y="1763"/>
                    </a:lnTo>
                    <a:lnTo>
                      <a:pt x="10604" y="1763"/>
                    </a:lnTo>
                    <a:lnTo>
                      <a:pt x="10604" y="1763"/>
                    </a:lnTo>
                    <a:lnTo>
                      <a:pt x="10604" y="1763"/>
                    </a:lnTo>
                    <a:lnTo>
                      <a:pt x="10604" y="1322"/>
                    </a:lnTo>
                    <a:lnTo>
                      <a:pt x="10604" y="1322"/>
                    </a:lnTo>
                    <a:lnTo>
                      <a:pt x="10604" y="1322"/>
                    </a:lnTo>
                    <a:lnTo>
                      <a:pt x="10604" y="1322"/>
                    </a:lnTo>
                    <a:lnTo>
                      <a:pt x="10604" y="882"/>
                    </a:lnTo>
                    <a:lnTo>
                      <a:pt x="10604" y="882"/>
                    </a:lnTo>
                    <a:lnTo>
                      <a:pt x="10604" y="882"/>
                    </a:lnTo>
                    <a:lnTo>
                      <a:pt x="10996" y="882"/>
                    </a:lnTo>
                    <a:lnTo>
                      <a:pt x="10996" y="882"/>
                    </a:lnTo>
                    <a:lnTo>
                      <a:pt x="10996" y="882"/>
                    </a:lnTo>
                    <a:lnTo>
                      <a:pt x="10996" y="441"/>
                    </a:lnTo>
                    <a:lnTo>
                      <a:pt x="10996" y="441"/>
                    </a:lnTo>
                    <a:lnTo>
                      <a:pt x="10996" y="441"/>
                    </a:lnTo>
                    <a:lnTo>
                      <a:pt x="10996" y="441"/>
                    </a:lnTo>
                    <a:lnTo>
                      <a:pt x="10996" y="441"/>
                    </a:lnTo>
                    <a:lnTo>
                      <a:pt x="10996" y="441"/>
                    </a:lnTo>
                    <a:lnTo>
                      <a:pt x="10996" y="0"/>
                    </a:lnTo>
                    <a:lnTo>
                      <a:pt x="10996" y="0"/>
                    </a:lnTo>
                    <a:lnTo>
                      <a:pt x="10996" y="0"/>
                    </a:lnTo>
                    <a:lnTo>
                      <a:pt x="10996" y="0"/>
                    </a:lnTo>
                    <a:lnTo>
                      <a:pt x="10996" y="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46" name="Shape 1646"/>
              <p:cNvSpPr/>
              <p:nvPr/>
            </p:nvSpPr>
            <p:spPr>
              <a:xfrm>
                <a:off x="2047875" y="1522412"/>
                <a:ext cx="6826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200"/>
                    </a:moveTo>
                    <a:lnTo>
                      <a:pt x="0" y="3200"/>
                    </a:lnTo>
                    <a:lnTo>
                      <a:pt x="502" y="4000"/>
                    </a:lnTo>
                    <a:lnTo>
                      <a:pt x="1005" y="4000"/>
                    </a:lnTo>
                    <a:lnTo>
                      <a:pt x="1507" y="4800"/>
                    </a:lnTo>
                    <a:lnTo>
                      <a:pt x="2009" y="5600"/>
                    </a:lnTo>
                    <a:lnTo>
                      <a:pt x="3516" y="6400"/>
                    </a:lnTo>
                    <a:lnTo>
                      <a:pt x="4521" y="8000"/>
                    </a:lnTo>
                    <a:lnTo>
                      <a:pt x="6028" y="8800"/>
                    </a:lnTo>
                    <a:lnTo>
                      <a:pt x="7535" y="10400"/>
                    </a:lnTo>
                    <a:lnTo>
                      <a:pt x="9042" y="12000"/>
                    </a:lnTo>
                    <a:lnTo>
                      <a:pt x="10549" y="12800"/>
                    </a:lnTo>
                    <a:lnTo>
                      <a:pt x="12056" y="14400"/>
                    </a:lnTo>
                    <a:lnTo>
                      <a:pt x="13563" y="16000"/>
                    </a:lnTo>
                    <a:lnTo>
                      <a:pt x="15070" y="16800"/>
                    </a:lnTo>
                    <a:lnTo>
                      <a:pt x="16577" y="18400"/>
                    </a:lnTo>
                    <a:lnTo>
                      <a:pt x="17581" y="19200"/>
                    </a:lnTo>
                    <a:lnTo>
                      <a:pt x="18586" y="20000"/>
                    </a:lnTo>
                    <a:lnTo>
                      <a:pt x="19088" y="20800"/>
                    </a:lnTo>
                    <a:lnTo>
                      <a:pt x="19591" y="20800"/>
                    </a:lnTo>
                    <a:lnTo>
                      <a:pt x="19591" y="21600"/>
                    </a:lnTo>
                    <a:lnTo>
                      <a:pt x="20093" y="21600"/>
                    </a:lnTo>
                    <a:lnTo>
                      <a:pt x="21600" y="18400"/>
                    </a:lnTo>
                    <a:lnTo>
                      <a:pt x="21098" y="18400"/>
                    </a:lnTo>
                    <a:lnTo>
                      <a:pt x="21098" y="17600"/>
                    </a:lnTo>
                    <a:lnTo>
                      <a:pt x="20595" y="16800"/>
                    </a:lnTo>
                    <a:lnTo>
                      <a:pt x="20093" y="16800"/>
                    </a:lnTo>
                    <a:lnTo>
                      <a:pt x="19088" y="16000"/>
                    </a:lnTo>
                    <a:lnTo>
                      <a:pt x="17581" y="14400"/>
                    </a:lnTo>
                    <a:lnTo>
                      <a:pt x="16577" y="13600"/>
                    </a:lnTo>
                    <a:lnTo>
                      <a:pt x="15070" y="12000"/>
                    </a:lnTo>
                    <a:lnTo>
                      <a:pt x="13563" y="10400"/>
                    </a:lnTo>
                    <a:lnTo>
                      <a:pt x="11553" y="9600"/>
                    </a:lnTo>
                    <a:lnTo>
                      <a:pt x="10549" y="8000"/>
                    </a:lnTo>
                    <a:lnTo>
                      <a:pt x="8540" y="6400"/>
                    </a:lnTo>
                    <a:lnTo>
                      <a:pt x="7033" y="5600"/>
                    </a:lnTo>
                    <a:lnTo>
                      <a:pt x="6028" y="4000"/>
                    </a:lnTo>
                    <a:lnTo>
                      <a:pt x="4521" y="2400"/>
                    </a:lnTo>
                    <a:lnTo>
                      <a:pt x="3516" y="1600"/>
                    </a:lnTo>
                    <a:lnTo>
                      <a:pt x="3014" y="1600"/>
                    </a:lnTo>
                    <a:lnTo>
                      <a:pt x="2512" y="800"/>
                    </a:lnTo>
                    <a:lnTo>
                      <a:pt x="2009" y="800"/>
                    </a:lnTo>
                    <a:lnTo>
                      <a:pt x="2009" y="0"/>
                    </a:lnTo>
                    <a:lnTo>
                      <a:pt x="2009" y="0"/>
                    </a:lnTo>
                    <a:lnTo>
                      <a:pt x="0" y="3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47" name="Shape 1647"/>
              <p:cNvSpPr/>
              <p:nvPr/>
            </p:nvSpPr>
            <p:spPr>
              <a:xfrm>
                <a:off x="2024062" y="1492250"/>
                <a:ext cx="30163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939"/>
                    </a:moveTo>
                    <a:lnTo>
                      <a:pt x="0" y="939"/>
                    </a:lnTo>
                    <a:lnTo>
                      <a:pt x="0" y="1878"/>
                    </a:lnTo>
                    <a:lnTo>
                      <a:pt x="1137" y="2817"/>
                    </a:lnTo>
                    <a:lnTo>
                      <a:pt x="1137" y="2817"/>
                    </a:lnTo>
                    <a:lnTo>
                      <a:pt x="1137" y="3757"/>
                    </a:lnTo>
                    <a:lnTo>
                      <a:pt x="1137" y="4696"/>
                    </a:lnTo>
                    <a:lnTo>
                      <a:pt x="2274" y="5635"/>
                    </a:lnTo>
                    <a:lnTo>
                      <a:pt x="2274" y="6574"/>
                    </a:lnTo>
                    <a:lnTo>
                      <a:pt x="3411" y="6574"/>
                    </a:lnTo>
                    <a:lnTo>
                      <a:pt x="3411" y="7513"/>
                    </a:lnTo>
                    <a:lnTo>
                      <a:pt x="3411" y="8452"/>
                    </a:lnTo>
                    <a:lnTo>
                      <a:pt x="4547" y="9391"/>
                    </a:lnTo>
                    <a:lnTo>
                      <a:pt x="4547" y="9391"/>
                    </a:lnTo>
                    <a:lnTo>
                      <a:pt x="5684" y="11270"/>
                    </a:lnTo>
                    <a:lnTo>
                      <a:pt x="6821" y="12209"/>
                    </a:lnTo>
                    <a:lnTo>
                      <a:pt x="7958" y="14087"/>
                    </a:lnTo>
                    <a:lnTo>
                      <a:pt x="9095" y="15026"/>
                    </a:lnTo>
                    <a:lnTo>
                      <a:pt x="10232" y="15965"/>
                    </a:lnTo>
                    <a:lnTo>
                      <a:pt x="11368" y="16904"/>
                    </a:lnTo>
                    <a:lnTo>
                      <a:pt x="13642" y="18783"/>
                    </a:lnTo>
                    <a:lnTo>
                      <a:pt x="14779" y="19722"/>
                    </a:lnTo>
                    <a:lnTo>
                      <a:pt x="15916" y="20661"/>
                    </a:lnTo>
                    <a:lnTo>
                      <a:pt x="17053" y="21600"/>
                    </a:lnTo>
                    <a:lnTo>
                      <a:pt x="21600" y="17843"/>
                    </a:lnTo>
                    <a:lnTo>
                      <a:pt x="20463" y="16904"/>
                    </a:lnTo>
                    <a:lnTo>
                      <a:pt x="19326" y="15965"/>
                    </a:lnTo>
                    <a:lnTo>
                      <a:pt x="17053" y="15026"/>
                    </a:lnTo>
                    <a:lnTo>
                      <a:pt x="15916" y="14087"/>
                    </a:lnTo>
                    <a:lnTo>
                      <a:pt x="14779" y="13148"/>
                    </a:lnTo>
                    <a:lnTo>
                      <a:pt x="13642" y="12209"/>
                    </a:lnTo>
                    <a:lnTo>
                      <a:pt x="12505" y="10330"/>
                    </a:lnTo>
                    <a:lnTo>
                      <a:pt x="11368" y="9391"/>
                    </a:lnTo>
                    <a:lnTo>
                      <a:pt x="10232" y="8452"/>
                    </a:lnTo>
                    <a:lnTo>
                      <a:pt x="10232" y="7513"/>
                    </a:lnTo>
                    <a:lnTo>
                      <a:pt x="9095" y="6574"/>
                    </a:lnTo>
                    <a:lnTo>
                      <a:pt x="9095" y="5635"/>
                    </a:lnTo>
                    <a:lnTo>
                      <a:pt x="9095" y="5635"/>
                    </a:lnTo>
                    <a:lnTo>
                      <a:pt x="7958" y="4696"/>
                    </a:lnTo>
                    <a:lnTo>
                      <a:pt x="7958" y="3757"/>
                    </a:lnTo>
                    <a:lnTo>
                      <a:pt x="7958" y="3757"/>
                    </a:lnTo>
                    <a:lnTo>
                      <a:pt x="6821" y="2817"/>
                    </a:lnTo>
                    <a:lnTo>
                      <a:pt x="6821" y="1878"/>
                    </a:lnTo>
                    <a:lnTo>
                      <a:pt x="6821" y="1878"/>
                    </a:lnTo>
                    <a:lnTo>
                      <a:pt x="6821" y="939"/>
                    </a:lnTo>
                    <a:lnTo>
                      <a:pt x="5684" y="939"/>
                    </a:lnTo>
                    <a:lnTo>
                      <a:pt x="5684" y="0"/>
                    </a:lnTo>
                    <a:lnTo>
                      <a:pt x="5684" y="0"/>
                    </a:lnTo>
                    <a:lnTo>
                      <a:pt x="0" y="93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48" name="Shape 1648"/>
              <p:cNvSpPr/>
              <p:nvPr/>
            </p:nvSpPr>
            <p:spPr>
              <a:xfrm>
                <a:off x="2008187" y="1454150"/>
                <a:ext cx="238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456"/>
                    </a:moveTo>
                    <a:lnTo>
                      <a:pt x="0" y="3456"/>
                    </a:lnTo>
                    <a:lnTo>
                      <a:pt x="0" y="3456"/>
                    </a:lnTo>
                    <a:lnTo>
                      <a:pt x="1440" y="4320"/>
                    </a:lnTo>
                    <a:lnTo>
                      <a:pt x="1440" y="4320"/>
                    </a:lnTo>
                    <a:lnTo>
                      <a:pt x="2880" y="5184"/>
                    </a:lnTo>
                    <a:lnTo>
                      <a:pt x="2880" y="5184"/>
                    </a:lnTo>
                    <a:lnTo>
                      <a:pt x="4320" y="6048"/>
                    </a:lnTo>
                    <a:lnTo>
                      <a:pt x="4320" y="6048"/>
                    </a:lnTo>
                    <a:lnTo>
                      <a:pt x="5760" y="6912"/>
                    </a:lnTo>
                    <a:lnTo>
                      <a:pt x="5760" y="6912"/>
                    </a:lnTo>
                    <a:lnTo>
                      <a:pt x="5760" y="7776"/>
                    </a:lnTo>
                    <a:lnTo>
                      <a:pt x="7200" y="8640"/>
                    </a:lnTo>
                    <a:lnTo>
                      <a:pt x="7200" y="8640"/>
                    </a:lnTo>
                    <a:lnTo>
                      <a:pt x="8640" y="10368"/>
                    </a:lnTo>
                    <a:lnTo>
                      <a:pt x="8640" y="11232"/>
                    </a:lnTo>
                    <a:lnTo>
                      <a:pt x="10080" y="12096"/>
                    </a:lnTo>
                    <a:lnTo>
                      <a:pt x="11520" y="13824"/>
                    </a:lnTo>
                    <a:lnTo>
                      <a:pt x="11520" y="14688"/>
                    </a:lnTo>
                    <a:lnTo>
                      <a:pt x="12960" y="16416"/>
                    </a:lnTo>
                    <a:lnTo>
                      <a:pt x="12960" y="18144"/>
                    </a:lnTo>
                    <a:lnTo>
                      <a:pt x="12960" y="19008"/>
                    </a:lnTo>
                    <a:lnTo>
                      <a:pt x="14400" y="19872"/>
                    </a:lnTo>
                    <a:lnTo>
                      <a:pt x="14400" y="21600"/>
                    </a:lnTo>
                    <a:lnTo>
                      <a:pt x="21600" y="20736"/>
                    </a:lnTo>
                    <a:lnTo>
                      <a:pt x="21600" y="19008"/>
                    </a:lnTo>
                    <a:lnTo>
                      <a:pt x="21600" y="18144"/>
                    </a:lnTo>
                    <a:lnTo>
                      <a:pt x="20160" y="16416"/>
                    </a:lnTo>
                    <a:lnTo>
                      <a:pt x="20160" y="14688"/>
                    </a:lnTo>
                    <a:lnTo>
                      <a:pt x="18720" y="13824"/>
                    </a:lnTo>
                    <a:lnTo>
                      <a:pt x="18720" y="12096"/>
                    </a:lnTo>
                    <a:lnTo>
                      <a:pt x="17280" y="11232"/>
                    </a:lnTo>
                    <a:lnTo>
                      <a:pt x="15840" y="9504"/>
                    </a:lnTo>
                    <a:lnTo>
                      <a:pt x="14400" y="7776"/>
                    </a:lnTo>
                    <a:lnTo>
                      <a:pt x="14400" y="6912"/>
                    </a:lnTo>
                    <a:lnTo>
                      <a:pt x="12960" y="6048"/>
                    </a:lnTo>
                    <a:lnTo>
                      <a:pt x="12960" y="5184"/>
                    </a:lnTo>
                    <a:lnTo>
                      <a:pt x="11520" y="5184"/>
                    </a:lnTo>
                    <a:lnTo>
                      <a:pt x="11520" y="4320"/>
                    </a:lnTo>
                    <a:lnTo>
                      <a:pt x="10080" y="3456"/>
                    </a:lnTo>
                    <a:lnTo>
                      <a:pt x="10080" y="2592"/>
                    </a:lnTo>
                    <a:lnTo>
                      <a:pt x="8640" y="2592"/>
                    </a:lnTo>
                    <a:lnTo>
                      <a:pt x="8640" y="1728"/>
                    </a:lnTo>
                    <a:lnTo>
                      <a:pt x="7200" y="1728"/>
                    </a:lnTo>
                    <a:lnTo>
                      <a:pt x="7200" y="864"/>
                    </a:lnTo>
                    <a:lnTo>
                      <a:pt x="576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0" y="345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49" name="Shape 1649"/>
              <p:cNvSpPr/>
              <p:nvPr/>
            </p:nvSpPr>
            <p:spPr>
              <a:xfrm>
                <a:off x="1973262" y="1441450"/>
                <a:ext cx="39688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0800"/>
                    </a:moveTo>
                    <a:lnTo>
                      <a:pt x="0" y="10800"/>
                    </a:lnTo>
                    <a:lnTo>
                      <a:pt x="1728" y="10800"/>
                    </a:lnTo>
                    <a:lnTo>
                      <a:pt x="2592" y="10800"/>
                    </a:lnTo>
                    <a:lnTo>
                      <a:pt x="2592" y="10800"/>
                    </a:lnTo>
                    <a:lnTo>
                      <a:pt x="3456" y="10800"/>
                    </a:lnTo>
                    <a:lnTo>
                      <a:pt x="4320" y="10800"/>
                    </a:lnTo>
                    <a:lnTo>
                      <a:pt x="5184" y="10800"/>
                    </a:lnTo>
                    <a:lnTo>
                      <a:pt x="6048" y="10800"/>
                    </a:lnTo>
                    <a:lnTo>
                      <a:pt x="6912" y="10800"/>
                    </a:lnTo>
                    <a:lnTo>
                      <a:pt x="6912" y="10800"/>
                    </a:lnTo>
                    <a:lnTo>
                      <a:pt x="7776" y="10800"/>
                    </a:lnTo>
                    <a:lnTo>
                      <a:pt x="8640" y="10800"/>
                    </a:lnTo>
                    <a:lnTo>
                      <a:pt x="9504" y="10800"/>
                    </a:lnTo>
                    <a:lnTo>
                      <a:pt x="9504" y="10800"/>
                    </a:lnTo>
                    <a:lnTo>
                      <a:pt x="10368" y="10800"/>
                    </a:lnTo>
                    <a:lnTo>
                      <a:pt x="11232" y="10800"/>
                    </a:lnTo>
                    <a:lnTo>
                      <a:pt x="11232" y="12600"/>
                    </a:lnTo>
                    <a:lnTo>
                      <a:pt x="12096" y="12600"/>
                    </a:lnTo>
                    <a:lnTo>
                      <a:pt x="12096" y="12600"/>
                    </a:lnTo>
                    <a:lnTo>
                      <a:pt x="12960" y="12600"/>
                    </a:lnTo>
                    <a:lnTo>
                      <a:pt x="13824" y="14400"/>
                    </a:lnTo>
                    <a:lnTo>
                      <a:pt x="13824" y="14400"/>
                    </a:lnTo>
                    <a:lnTo>
                      <a:pt x="14688" y="14400"/>
                    </a:lnTo>
                    <a:lnTo>
                      <a:pt x="14688" y="14400"/>
                    </a:lnTo>
                    <a:lnTo>
                      <a:pt x="15552" y="16200"/>
                    </a:lnTo>
                    <a:lnTo>
                      <a:pt x="16416" y="18000"/>
                    </a:lnTo>
                    <a:lnTo>
                      <a:pt x="17280" y="18000"/>
                    </a:lnTo>
                    <a:lnTo>
                      <a:pt x="18144" y="19800"/>
                    </a:lnTo>
                    <a:lnTo>
                      <a:pt x="19008" y="21600"/>
                    </a:lnTo>
                    <a:lnTo>
                      <a:pt x="21600" y="14400"/>
                    </a:lnTo>
                    <a:lnTo>
                      <a:pt x="20736" y="12600"/>
                    </a:lnTo>
                    <a:lnTo>
                      <a:pt x="19872" y="10800"/>
                    </a:lnTo>
                    <a:lnTo>
                      <a:pt x="19008" y="9000"/>
                    </a:lnTo>
                    <a:lnTo>
                      <a:pt x="18144" y="7200"/>
                    </a:lnTo>
                    <a:lnTo>
                      <a:pt x="17280" y="7200"/>
                    </a:lnTo>
                    <a:lnTo>
                      <a:pt x="16416" y="7200"/>
                    </a:lnTo>
                    <a:lnTo>
                      <a:pt x="15552" y="5400"/>
                    </a:lnTo>
                    <a:lnTo>
                      <a:pt x="15552" y="5400"/>
                    </a:lnTo>
                    <a:lnTo>
                      <a:pt x="14688" y="5400"/>
                    </a:lnTo>
                    <a:lnTo>
                      <a:pt x="13824" y="3600"/>
                    </a:lnTo>
                    <a:lnTo>
                      <a:pt x="13824" y="3600"/>
                    </a:lnTo>
                    <a:lnTo>
                      <a:pt x="12960" y="3600"/>
                    </a:lnTo>
                    <a:lnTo>
                      <a:pt x="12096" y="1800"/>
                    </a:lnTo>
                    <a:lnTo>
                      <a:pt x="11232" y="1800"/>
                    </a:lnTo>
                    <a:lnTo>
                      <a:pt x="10368" y="1800"/>
                    </a:lnTo>
                    <a:lnTo>
                      <a:pt x="10368" y="1800"/>
                    </a:lnTo>
                    <a:lnTo>
                      <a:pt x="9504" y="1800"/>
                    </a:lnTo>
                    <a:lnTo>
                      <a:pt x="8640" y="1800"/>
                    </a:lnTo>
                    <a:lnTo>
                      <a:pt x="7776" y="1800"/>
                    </a:lnTo>
                    <a:lnTo>
                      <a:pt x="6912" y="1800"/>
                    </a:lnTo>
                    <a:lnTo>
                      <a:pt x="6048" y="0"/>
                    </a:lnTo>
                    <a:lnTo>
                      <a:pt x="5184" y="0"/>
                    </a:lnTo>
                    <a:lnTo>
                      <a:pt x="4320" y="1800"/>
                    </a:lnTo>
                    <a:lnTo>
                      <a:pt x="3456" y="1800"/>
                    </a:lnTo>
                    <a:lnTo>
                      <a:pt x="2592" y="1800"/>
                    </a:lnTo>
                    <a:lnTo>
                      <a:pt x="1728" y="1800"/>
                    </a:lnTo>
                    <a:lnTo>
                      <a:pt x="864" y="1800"/>
                    </a:lnTo>
                    <a:lnTo>
                      <a:pt x="0" y="1800"/>
                    </a:lnTo>
                    <a:lnTo>
                      <a:pt x="0" y="1800"/>
                    </a:lnTo>
                    <a:lnTo>
                      <a:pt x="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50" name="Shape 1650"/>
              <p:cNvSpPr/>
              <p:nvPr/>
            </p:nvSpPr>
            <p:spPr>
              <a:xfrm>
                <a:off x="1925637" y="1443037"/>
                <a:ext cx="47626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0800"/>
                    </a:moveTo>
                    <a:lnTo>
                      <a:pt x="0" y="10800"/>
                    </a:lnTo>
                    <a:lnTo>
                      <a:pt x="0" y="13500"/>
                    </a:lnTo>
                    <a:lnTo>
                      <a:pt x="720" y="13500"/>
                    </a:lnTo>
                    <a:lnTo>
                      <a:pt x="1440" y="16200"/>
                    </a:lnTo>
                    <a:lnTo>
                      <a:pt x="2160" y="16200"/>
                    </a:lnTo>
                    <a:lnTo>
                      <a:pt x="2880" y="18900"/>
                    </a:lnTo>
                    <a:lnTo>
                      <a:pt x="3600" y="18900"/>
                    </a:lnTo>
                    <a:lnTo>
                      <a:pt x="4320" y="18900"/>
                    </a:lnTo>
                    <a:lnTo>
                      <a:pt x="5040" y="21600"/>
                    </a:lnTo>
                    <a:lnTo>
                      <a:pt x="5040" y="21600"/>
                    </a:lnTo>
                    <a:lnTo>
                      <a:pt x="6480" y="21600"/>
                    </a:lnTo>
                    <a:lnTo>
                      <a:pt x="6480" y="21600"/>
                    </a:lnTo>
                    <a:lnTo>
                      <a:pt x="7200" y="21600"/>
                    </a:lnTo>
                    <a:lnTo>
                      <a:pt x="7920" y="21600"/>
                    </a:lnTo>
                    <a:lnTo>
                      <a:pt x="8640" y="21600"/>
                    </a:lnTo>
                    <a:lnTo>
                      <a:pt x="9360" y="21600"/>
                    </a:lnTo>
                    <a:lnTo>
                      <a:pt x="10080" y="21600"/>
                    </a:lnTo>
                    <a:lnTo>
                      <a:pt x="10800" y="21600"/>
                    </a:lnTo>
                    <a:lnTo>
                      <a:pt x="11520" y="21600"/>
                    </a:lnTo>
                    <a:lnTo>
                      <a:pt x="12240" y="21600"/>
                    </a:lnTo>
                    <a:lnTo>
                      <a:pt x="12960" y="21600"/>
                    </a:lnTo>
                    <a:lnTo>
                      <a:pt x="14400" y="18900"/>
                    </a:lnTo>
                    <a:lnTo>
                      <a:pt x="15840" y="18900"/>
                    </a:lnTo>
                    <a:lnTo>
                      <a:pt x="17280" y="18900"/>
                    </a:lnTo>
                    <a:lnTo>
                      <a:pt x="18720" y="16200"/>
                    </a:lnTo>
                    <a:lnTo>
                      <a:pt x="20160" y="16200"/>
                    </a:lnTo>
                    <a:lnTo>
                      <a:pt x="21600" y="13500"/>
                    </a:lnTo>
                    <a:lnTo>
                      <a:pt x="21600" y="0"/>
                    </a:lnTo>
                    <a:lnTo>
                      <a:pt x="19440" y="2700"/>
                    </a:lnTo>
                    <a:lnTo>
                      <a:pt x="18000" y="2700"/>
                    </a:lnTo>
                    <a:lnTo>
                      <a:pt x="16560" y="2700"/>
                    </a:lnTo>
                    <a:lnTo>
                      <a:pt x="15120" y="5400"/>
                    </a:lnTo>
                    <a:lnTo>
                      <a:pt x="13680" y="5400"/>
                    </a:lnTo>
                    <a:lnTo>
                      <a:pt x="12240" y="5400"/>
                    </a:lnTo>
                    <a:lnTo>
                      <a:pt x="11520" y="8100"/>
                    </a:lnTo>
                    <a:lnTo>
                      <a:pt x="11520" y="8100"/>
                    </a:lnTo>
                    <a:lnTo>
                      <a:pt x="10800" y="8100"/>
                    </a:lnTo>
                    <a:lnTo>
                      <a:pt x="10080" y="8100"/>
                    </a:lnTo>
                    <a:lnTo>
                      <a:pt x="9360" y="8100"/>
                    </a:lnTo>
                    <a:lnTo>
                      <a:pt x="8640" y="8100"/>
                    </a:lnTo>
                    <a:lnTo>
                      <a:pt x="7920" y="8100"/>
                    </a:lnTo>
                    <a:lnTo>
                      <a:pt x="7920" y="8100"/>
                    </a:lnTo>
                    <a:lnTo>
                      <a:pt x="7200" y="8100"/>
                    </a:lnTo>
                    <a:lnTo>
                      <a:pt x="6480" y="8100"/>
                    </a:lnTo>
                    <a:lnTo>
                      <a:pt x="6480" y="8100"/>
                    </a:lnTo>
                    <a:lnTo>
                      <a:pt x="5760" y="8100"/>
                    </a:lnTo>
                    <a:lnTo>
                      <a:pt x="5040" y="5400"/>
                    </a:lnTo>
                    <a:lnTo>
                      <a:pt x="4320" y="5400"/>
                    </a:lnTo>
                    <a:lnTo>
                      <a:pt x="4320" y="5400"/>
                    </a:lnTo>
                    <a:lnTo>
                      <a:pt x="3600" y="5400"/>
                    </a:lnTo>
                    <a:lnTo>
                      <a:pt x="3600" y="2700"/>
                    </a:lnTo>
                    <a:lnTo>
                      <a:pt x="2880" y="2700"/>
                    </a:lnTo>
                    <a:lnTo>
                      <a:pt x="2880" y="270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51" name="Shape 1651"/>
              <p:cNvSpPr/>
              <p:nvPr/>
            </p:nvSpPr>
            <p:spPr>
              <a:xfrm>
                <a:off x="1914525" y="1401762"/>
                <a:ext cx="15875" cy="476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440"/>
                    </a:lnTo>
                    <a:lnTo>
                      <a:pt x="0" y="2880"/>
                    </a:lnTo>
                    <a:lnTo>
                      <a:pt x="0" y="4320"/>
                    </a:lnTo>
                    <a:lnTo>
                      <a:pt x="0" y="5760"/>
                    </a:lnTo>
                    <a:lnTo>
                      <a:pt x="0" y="7200"/>
                    </a:lnTo>
                    <a:lnTo>
                      <a:pt x="0" y="8640"/>
                    </a:lnTo>
                    <a:lnTo>
                      <a:pt x="0" y="9360"/>
                    </a:lnTo>
                    <a:lnTo>
                      <a:pt x="0" y="10080"/>
                    </a:lnTo>
                    <a:lnTo>
                      <a:pt x="0" y="10800"/>
                    </a:lnTo>
                    <a:lnTo>
                      <a:pt x="0" y="11520"/>
                    </a:lnTo>
                    <a:lnTo>
                      <a:pt x="0" y="12240"/>
                    </a:lnTo>
                    <a:lnTo>
                      <a:pt x="0" y="12960"/>
                    </a:lnTo>
                    <a:lnTo>
                      <a:pt x="0" y="13680"/>
                    </a:lnTo>
                    <a:lnTo>
                      <a:pt x="2160" y="14400"/>
                    </a:lnTo>
                    <a:lnTo>
                      <a:pt x="2160" y="15120"/>
                    </a:lnTo>
                    <a:lnTo>
                      <a:pt x="2160" y="15840"/>
                    </a:lnTo>
                    <a:lnTo>
                      <a:pt x="4320" y="16560"/>
                    </a:lnTo>
                    <a:lnTo>
                      <a:pt x="4320" y="17280"/>
                    </a:lnTo>
                    <a:lnTo>
                      <a:pt x="4320" y="18000"/>
                    </a:lnTo>
                    <a:lnTo>
                      <a:pt x="6480" y="18720"/>
                    </a:lnTo>
                    <a:lnTo>
                      <a:pt x="6480" y="18720"/>
                    </a:lnTo>
                    <a:lnTo>
                      <a:pt x="8640" y="19440"/>
                    </a:lnTo>
                    <a:lnTo>
                      <a:pt x="8640" y="20160"/>
                    </a:lnTo>
                    <a:lnTo>
                      <a:pt x="10800" y="20880"/>
                    </a:lnTo>
                    <a:lnTo>
                      <a:pt x="12960" y="21600"/>
                    </a:lnTo>
                    <a:lnTo>
                      <a:pt x="15120" y="21600"/>
                    </a:lnTo>
                    <a:lnTo>
                      <a:pt x="21600" y="18720"/>
                    </a:lnTo>
                    <a:lnTo>
                      <a:pt x="19440" y="18720"/>
                    </a:lnTo>
                    <a:lnTo>
                      <a:pt x="19440" y="18000"/>
                    </a:lnTo>
                    <a:lnTo>
                      <a:pt x="17280" y="18000"/>
                    </a:lnTo>
                    <a:lnTo>
                      <a:pt x="17280" y="17280"/>
                    </a:lnTo>
                    <a:lnTo>
                      <a:pt x="17280" y="17280"/>
                    </a:lnTo>
                    <a:lnTo>
                      <a:pt x="15120" y="16560"/>
                    </a:lnTo>
                    <a:lnTo>
                      <a:pt x="15120" y="15840"/>
                    </a:lnTo>
                    <a:lnTo>
                      <a:pt x="15120" y="15840"/>
                    </a:lnTo>
                    <a:lnTo>
                      <a:pt x="12960" y="15120"/>
                    </a:lnTo>
                    <a:lnTo>
                      <a:pt x="12960" y="14400"/>
                    </a:lnTo>
                    <a:lnTo>
                      <a:pt x="12960" y="14400"/>
                    </a:lnTo>
                    <a:lnTo>
                      <a:pt x="12960" y="13680"/>
                    </a:lnTo>
                    <a:lnTo>
                      <a:pt x="12960" y="12960"/>
                    </a:lnTo>
                    <a:lnTo>
                      <a:pt x="12960" y="12240"/>
                    </a:lnTo>
                    <a:lnTo>
                      <a:pt x="12960" y="12240"/>
                    </a:lnTo>
                    <a:lnTo>
                      <a:pt x="10800" y="11520"/>
                    </a:lnTo>
                    <a:lnTo>
                      <a:pt x="10800" y="10800"/>
                    </a:lnTo>
                    <a:lnTo>
                      <a:pt x="10800" y="10080"/>
                    </a:lnTo>
                    <a:lnTo>
                      <a:pt x="10800" y="9360"/>
                    </a:lnTo>
                    <a:lnTo>
                      <a:pt x="10800" y="8640"/>
                    </a:lnTo>
                    <a:lnTo>
                      <a:pt x="10800" y="7200"/>
                    </a:lnTo>
                    <a:lnTo>
                      <a:pt x="10800" y="5760"/>
                    </a:lnTo>
                    <a:lnTo>
                      <a:pt x="10800" y="4320"/>
                    </a:lnTo>
                    <a:lnTo>
                      <a:pt x="10800" y="2880"/>
                    </a:lnTo>
                    <a:lnTo>
                      <a:pt x="10800" y="1440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52" name="Shape 1652"/>
              <p:cNvSpPr/>
              <p:nvPr/>
            </p:nvSpPr>
            <p:spPr>
              <a:xfrm>
                <a:off x="1908175" y="1354137"/>
                <a:ext cx="15875" cy="476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880"/>
                    </a:moveTo>
                    <a:lnTo>
                      <a:pt x="0" y="2880"/>
                    </a:lnTo>
                    <a:lnTo>
                      <a:pt x="0" y="3600"/>
                    </a:lnTo>
                    <a:lnTo>
                      <a:pt x="2160" y="3600"/>
                    </a:lnTo>
                    <a:lnTo>
                      <a:pt x="2160" y="4320"/>
                    </a:lnTo>
                    <a:lnTo>
                      <a:pt x="2160" y="4320"/>
                    </a:lnTo>
                    <a:lnTo>
                      <a:pt x="4320" y="5040"/>
                    </a:lnTo>
                    <a:lnTo>
                      <a:pt x="4320" y="5760"/>
                    </a:lnTo>
                    <a:lnTo>
                      <a:pt x="4320" y="5760"/>
                    </a:lnTo>
                    <a:lnTo>
                      <a:pt x="6480" y="6480"/>
                    </a:lnTo>
                    <a:lnTo>
                      <a:pt x="6480" y="6480"/>
                    </a:lnTo>
                    <a:lnTo>
                      <a:pt x="6480" y="7200"/>
                    </a:lnTo>
                    <a:lnTo>
                      <a:pt x="6480" y="7920"/>
                    </a:lnTo>
                    <a:lnTo>
                      <a:pt x="6480" y="8640"/>
                    </a:lnTo>
                    <a:lnTo>
                      <a:pt x="8640" y="8640"/>
                    </a:lnTo>
                    <a:lnTo>
                      <a:pt x="8640" y="9360"/>
                    </a:lnTo>
                    <a:lnTo>
                      <a:pt x="8640" y="10080"/>
                    </a:lnTo>
                    <a:lnTo>
                      <a:pt x="8640" y="10800"/>
                    </a:lnTo>
                    <a:lnTo>
                      <a:pt x="8640" y="11520"/>
                    </a:lnTo>
                    <a:lnTo>
                      <a:pt x="8640" y="12240"/>
                    </a:lnTo>
                    <a:lnTo>
                      <a:pt x="8640" y="12960"/>
                    </a:lnTo>
                    <a:lnTo>
                      <a:pt x="8640" y="13680"/>
                    </a:lnTo>
                    <a:lnTo>
                      <a:pt x="8640" y="14400"/>
                    </a:lnTo>
                    <a:lnTo>
                      <a:pt x="8640" y="15840"/>
                    </a:lnTo>
                    <a:lnTo>
                      <a:pt x="8640" y="17280"/>
                    </a:lnTo>
                    <a:lnTo>
                      <a:pt x="8640" y="18720"/>
                    </a:lnTo>
                    <a:lnTo>
                      <a:pt x="8640" y="20160"/>
                    </a:lnTo>
                    <a:lnTo>
                      <a:pt x="8640" y="21600"/>
                    </a:lnTo>
                    <a:lnTo>
                      <a:pt x="19440" y="21600"/>
                    </a:lnTo>
                    <a:lnTo>
                      <a:pt x="19440" y="20160"/>
                    </a:lnTo>
                    <a:lnTo>
                      <a:pt x="19440" y="19440"/>
                    </a:lnTo>
                    <a:lnTo>
                      <a:pt x="21600" y="17280"/>
                    </a:lnTo>
                    <a:lnTo>
                      <a:pt x="21600" y="16560"/>
                    </a:lnTo>
                    <a:lnTo>
                      <a:pt x="21600" y="14400"/>
                    </a:lnTo>
                    <a:lnTo>
                      <a:pt x="21600" y="12960"/>
                    </a:lnTo>
                    <a:lnTo>
                      <a:pt x="21600" y="12240"/>
                    </a:lnTo>
                    <a:lnTo>
                      <a:pt x="19440" y="11520"/>
                    </a:lnTo>
                    <a:lnTo>
                      <a:pt x="19440" y="10800"/>
                    </a:lnTo>
                    <a:lnTo>
                      <a:pt x="19440" y="10080"/>
                    </a:lnTo>
                    <a:lnTo>
                      <a:pt x="19440" y="9360"/>
                    </a:lnTo>
                    <a:lnTo>
                      <a:pt x="19440" y="9360"/>
                    </a:lnTo>
                    <a:lnTo>
                      <a:pt x="19440" y="7920"/>
                    </a:lnTo>
                    <a:lnTo>
                      <a:pt x="19440" y="7200"/>
                    </a:lnTo>
                    <a:lnTo>
                      <a:pt x="17280" y="7200"/>
                    </a:lnTo>
                    <a:lnTo>
                      <a:pt x="17280" y="6480"/>
                    </a:lnTo>
                    <a:lnTo>
                      <a:pt x="17280" y="5760"/>
                    </a:lnTo>
                    <a:lnTo>
                      <a:pt x="15120" y="5040"/>
                    </a:lnTo>
                    <a:lnTo>
                      <a:pt x="15120" y="4320"/>
                    </a:lnTo>
                    <a:lnTo>
                      <a:pt x="15120" y="3600"/>
                    </a:lnTo>
                    <a:lnTo>
                      <a:pt x="12960" y="2880"/>
                    </a:lnTo>
                    <a:lnTo>
                      <a:pt x="12960" y="2160"/>
                    </a:lnTo>
                    <a:lnTo>
                      <a:pt x="10800" y="1440"/>
                    </a:lnTo>
                    <a:lnTo>
                      <a:pt x="8640" y="1440"/>
                    </a:lnTo>
                    <a:lnTo>
                      <a:pt x="8640" y="720"/>
                    </a:lnTo>
                    <a:lnTo>
                      <a:pt x="6480" y="0"/>
                    </a:lnTo>
                    <a:lnTo>
                      <a:pt x="6480" y="0"/>
                    </a:lnTo>
                    <a:lnTo>
                      <a:pt x="0" y="28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53" name="Shape 1653"/>
              <p:cNvSpPr/>
              <p:nvPr/>
            </p:nvSpPr>
            <p:spPr>
              <a:xfrm>
                <a:off x="1868487" y="1349375"/>
                <a:ext cx="44451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71" y="21600"/>
                    </a:moveTo>
                    <a:lnTo>
                      <a:pt x="771" y="21600"/>
                    </a:lnTo>
                    <a:lnTo>
                      <a:pt x="2314" y="19440"/>
                    </a:lnTo>
                    <a:lnTo>
                      <a:pt x="3857" y="19440"/>
                    </a:lnTo>
                    <a:lnTo>
                      <a:pt x="5400" y="17280"/>
                    </a:lnTo>
                    <a:lnTo>
                      <a:pt x="6171" y="17280"/>
                    </a:lnTo>
                    <a:lnTo>
                      <a:pt x="7714" y="15120"/>
                    </a:lnTo>
                    <a:lnTo>
                      <a:pt x="9257" y="15120"/>
                    </a:lnTo>
                    <a:lnTo>
                      <a:pt x="9257" y="12960"/>
                    </a:lnTo>
                    <a:lnTo>
                      <a:pt x="10029" y="12960"/>
                    </a:lnTo>
                    <a:lnTo>
                      <a:pt x="10800" y="12960"/>
                    </a:lnTo>
                    <a:lnTo>
                      <a:pt x="11571" y="12960"/>
                    </a:lnTo>
                    <a:lnTo>
                      <a:pt x="11571" y="12960"/>
                    </a:lnTo>
                    <a:lnTo>
                      <a:pt x="12343" y="10800"/>
                    </a:lnTo>
                    <a:lnTo>
                      <a:pt x="13114" y="10800"/>
                    </a:lnTo>
                    <a:lnTo>
                      <a:pt x="13886" y="10800"/>
                    </a:lnTo>
                    <a:lnTo>
                      <a:pt x="13886" y="10800"/>
                    </a:lnTo>
                    <a:lnTo>
                      <a:pt x="14657" y="10800"/>
                    </a:lnTo>
                    <a:lnTo>
                      <a:pt x="15429" y="10800"/>
                    </a:lnTo>
                    <a:lnTo>
                      <a:pt x="15429" y="10800"/>
                    </a:lnTo>
                    <a:lnTo>
                      <a:pt x="16200" y="10800"/>
                    </a:lnTo>
                    <a:lnTo>
                      <a:pt x="16200" y="12960"/>
                    </a:lnTo>
                    <a:lnTo>
                      <a:pt x="16971" y="12960"/>
                    </a:lnTo>
                    <a:lnTo>
                      <a:pt x="16971" y="12960"/>
                    </a:lnTo>
                    <a:lnTo>
                      <a:pt x="17743" y="12960"/>
                    </a:lnTo>
                    <a:lnTo>
                      <a:pt x="18514" y="15120"/>
                    </a:lnTo>
                    <a:lnTo>
                      <a:pt x="18514" y="15120"/>
                    </a:lnTo>
                    <a:lnTo>
                      <a:pt x="19286" y="15120"/>
                    </a:lnTo>
                    <a:lnTo>
                      <a:pt x="21600" y="6480"/>
                    </a:lnTo>
                    <a:lnTo>
                      <a:pt x="20829" y="6480"/>
                    </a:lnTo>
                    <a:lnTo>
                      <a:pt x="20057" y="4320"/>
                    </a:lnTo>
                    <a:lnTo>
                      <a:pt x="20057" y="4320"/>
                    </a:lnTo>
                    <a:lnTo>
                      <a:pt x="18514" y="2160"/>
                    </a:lnTo>
                    <a:lnTo>
                      <a:pt x="18514" y="2160"/>
                    </a:lnTo>
                    <a:lnTo>
                      <a:pt x="17743" y="2160"/>
                    </a:lnTo>
                    <a:lnTo>
                      <a:pt x="16971" y="0"/>
                    </a:lnTo>
                    <a:lnTo>
                      <a:pt x="16200" y="0"/>
                    </a:lnTo>
                    <a:lnTo>
                      <a:pt x="15429" y="0"/>
                    </a:lnTo>
                    <a:lnTo>
                      <a:pt x="14657" y="0"/>
                    </a:lnTo>
                    <a:lnTo>
                      <a:pt x="13886" y="0"/>
                    </a:lnTo>
                    <a:lnTo>
                      <a:pt x="13114" y="0"/>
                    </a:lnTo>
                    <a:lnTo>
                      <a:pt x="12343" y="0"/>
                    </a:lnTo>
                    <a:lnTo>
                      <a:pt x="11571" y="0"/>
                    </a:lnTo>
                    <a:lnTo>
                      <a:pt x="11571" y="0"/>
                    </a:lnTo>
                    <a:lnTo>
                      <a:pt x="10800" y="2160"/>
                    </a:lnTo>
                    <a:lnTo>
                      <a:pt x="10029" y="2160"/>
                    </a:lnTo>
                    <a:lnTo>
                      <a:pt x="9257" y="2160"/>
                    </a:lnTo>
                    <a:lnTo>
                      <a:pt x="8486" y="2160"/>
                    </a:lnTo>
                    <a:lnTo>
                      <a:pt x="7714" y="4320"/>
                    </a:lnTo>
                    <a:lnTo>
                      <a:pt x="6171" y="4320"/>
                    </a:lnTo>
                    <a:lnTo>
                      <a:pt x="5400" y="6480"/>
                    </a:lnTo>
                    <a:lnTo>
                      <a:pt x="3857" y="6480"/>
                    </a:lnTo>
                    <a:lnTo>
                      <a:pt x="2314" y="8640"/>
                    </a:lnTo>
                    <a:lnTo>
                      <a:pt x="771" y="8640"/>
                    </a:lnTo>
                    <a:lnTo>
                      <a:pt x="0" y="10800"/>
                    </a:lnTo>
                    <a:lnTo>
                      <a:pt x="0" y="10800"/>
                    </a:lnTo>
                    <a:lnTo>
                      <a:pt x="771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54" name="Shape 1654"/>
              <p:cNvSpPr/>
              <p:nvPr/>
            </p:nvSpPr>
            <p:spPr>
              <a:xfrm>
                <a:off x="1820862" y="1357312"/>
                <a:ext cx="49213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0800"/>
                    </a:moveTo>
                    <a:lnTo>
                      <a:pt x="0" y="10800"/>
                    </a:lnTo>
                    <a:lnTo>
                      <a:pt x="697" y="10800"/>
                    </a:lnTo>
                    <a:lnTo>
                      <a:pt x="1394" y="13500"/>
                    </a:lnTo>
                    <a:lnTo>
                      <a:pt x="1394" y="16200"/>
                    </a:lnTo>
                    <a:lnTo>
                      <a:pt x="2090" y="16200"/>
                    </a:lnTo>
                    <a:lnTo>
                      <a:pt x="2787" y="18900"/>
                    </a:lnTo>
                    <a:lnTo>
                      <a:pt x="3484" y="18900"/>
                    </a:lnTo>
                    <a:lnTo>
                      <a:pt x="4181" y="18900"/>
                    </a:lnTo>
                    <a:lnTo>
                      <a:pt x="4877" y="18900"/>
                    </a:lnTo>
                    <a:lnTo>
                      <a:pt x="5574" y="21600"/>
                    </a:lnTo>
                    <a:lnTo>
                      <a:pt x="6271" y="21600"/>
                    </a:lnTo>
                    <a:lnTo>
                      <a:pt x="6968" y="21600"/>
                    </a:lnTo>
                    <a:lnTo>
                      <a:pt x="7665" y="21600"/>
                    </a:lnTo>
                    <a:lnTo>
                      <a:pt x="8361" y="21600"/>
                    </a:lnTo>
                    <a:lnTo>
                      <a:pt x="9058" y="21600"/>
                    </a:lnTo>
                    <a:lnTo>
                      <a:pt x="9755" y="21600"/>
                    </a:lnTo>
                    <a:lnTo>
                      <a:pt x="10452" y="21600"/>
                    </a:lnTo>
                    <a:lnTo>
                      <a:pt x="11148" y="21600"/>
                    </a:lnTo>
                    <a:lnTo>
                      <a:pt x="11845" y="21600"/>
                    </a:lnTo>
                    <a:lnTo>
                      <a:pt x="12542" y="21600"/>
                    </a:lnTo>
                    <a:lnTo>
                      <a:pt x="13239" y="21600"/>
                    </a:lnTo>
                    <a:lnTo>
                      <a:pt x="14632" y="18900"/>
                    </a:lnTo>
                    <a:lnTo>
                      <a:pt x="16026" y="18900"/>
                    </a:lnTo>
                    <a:lnTo>
                      <a:pt x="17419" y="16200"/>
                    </a:lnTo>
                    <a:lnTo>
                      <a:pt x="18813" y="16200"/>
                    </a:lnTo>
                    <a:lnTo>
                      <a:pt x="20206" y="13500"/>
                    </a:lnTo>
                    <a:lnTo>
                      <a:pt x="21600" y="13500"/>
                    </a:lnTo>
                    <a:lnTo>
                      <a:pt x="20903" y="0"/>
                    </a:lnTo>
                    <a:lnTo>
                      <a:pt x="19510" y="0"/>
                    </a:lnTo>
                    <a:lnTo>
                      <a:pt x="18116" y="2700"/>
                    </a:lnTo>
                    <a:lnTo>
                      <a:pt x="16723" y="2700"/>
                    </a:lnTo>
                    <a:lnTo>
                      <a:pt x="15329" y="5400"/>
                    </a:lnTo>
                    <a:lnTo>
                      <a:pt x="13935" y="5400"/>
                    </a:lnTo>
                    <a:lnTo>
                      <a:pt x="13239" y="5400"/>
                    </a:lnTo>
                    <a:lnTo>
                      <a:pt x="12542" y="8100"/>
                    </a:lnTo>
                    <a:lnTo>
                      <a:pt x="11845" y="8100"/>
                    </a:lnTo>
                    <a:lnTo>
                      <a:pt x="11148" y="8100"/>
                    </a:lnTo>
                    <a:lnTo>
                      <a:pt x="10452" y="8100"/>
                    </a:lnTo>
                    <a:lnTo>
                      <a:pt x="9755" y="8100"/>
                    </a:lnTo>
                    <a:lnTo>
                      <a:pt x="9058" y="8100"/>
                    </a:lnTo>
                    <a:lnTo>
                      <a:pt x="8361" y="8100"/>
                    </a:lnTo>
                    <a:lnTo>
                      <a:pt x="7665" y="8100"/>
                    </a:lnTo>
                    <a:lnTo>
                      <a:pt x="7665" y="8100"/>
                    </a:lnTo>
                    <a:lnTo>
                      <a:pt x="6968" y="8100"/>
                    </a:lnTo>
                    <a:lnTo>
                      <a:pt x="6271" y="8100"/>
                    </a:lnTo>
                    <a:lnTo>
                      <a:pt x="5574" y="5400"/>
                    </a:lnTo>
                    <a:lnTo>
                      <a:pt x="5574" y="5400"/>
                    </a:lnTo>
                    <a:lnTo>
                      <a:pt x="4877" y="5400"/>
                    </a:lnTo>
                    <a:lnTo>
                      <a:pt x="4181" y="5400"/>
                    </a:lnTo>
                    <a:lnTo>
                      <a:pt x="4181" y="2700"/>
                    </a:lnTo>
                    <a:lnTo>
                      <a:pt x="3484" y="2700"/>
                    </a:lnTo>
                    <a:lnTo>
                      <a:pt x="2787" y="2700"/>
                    </a:lnTo>
                    <a:lnTo>
                      <a:pt x="2787" y="0"/>
                    </a:lnTo>
                    <a:lnTo>
                      <a:pt x="2090" y="0"/>
                    </a:lnTo>
                    <a:lnTo>
                      <a:pt x="2090" y="0"/>
                    </a:lnTo>
                    <a:lnTo>
                      <a:pt x="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55" name="Shape 1655"/>
              <p:cNvSpPr/>
              <p:nvPr/>
            </p:nvSpPr>
            <p:spPr>
              <a:xfrm>
                <a:off x="1809750" y="1316037"/>
                <a:ext cx="15875" cy="476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" y="0"/>
                    </a:moveTo>
                    <a:lnTo>
                      <a:pt x="2160" y="0"/>
                    </a:lnTo>
                    <a:lnTo>
                      <a:pt x="2160" y="1440"/>
                    </a:lnTo>
                    <a:lnTo>
                      <a:pt x="2160" y="2880"/>
                    </a:lnTo>
                    <a:lnTo>
                      <a:pt x="2160" y="4320"/>
                    </a:lnTo>
                    <a:lnTo>
                      <a:pt x="0" y="5760"/>
                    </a:lnTo>
                    <a:lnTo>
                      <a:pt x="0" y="7200"/>
                    </a:lnTo>
                    <a:lnTo>
                      <a:pt x="0" y="8640"/>
                    </a:lnTo>
                    <a:lnTo>
                      <a:pt x="0" y="9360"/>
                    </a:lnTo>
                    <a:lnTo>
                      <a:pt x="0" y="10080"/>
                    </a:lnTo>
                    <a:lnTo>
                      <a:pt x="0" y="10800"/>
                    </a:lnTo>
                    <a:lnTo>
                      <a:pt x="0" y="11520"/>
                    </a:lnTo>
                    <a:lnTo>
                      <a:pt x="2160" y="12240"/>
                    </a:lnTo>
                    <a:lnTo>
                      <a:pt x="2160" y="12960"/>
                    </a:lnTo>
                    <a:lnTo>
                      <a:pt x="2160" y="13680"/>
                    </a:lnTo>
                    <a:lnTo>
                      <a:pt x="2160" y="14400"/>
                    </a:lnTo>
                    <a:lnTo>
                      <a:pt x="2160" y="15120"/>
                    </a:lnTo>
                    <a:lnTo>
                      <a:pt x="4320" y="15120"/>
                    </a:lnTo>
                    <a:lnTo>
                      <a:pt x="4320" y="16560"/>
                    </a:lnTo>
                    <a:lnTo>
                      <a:pt x="4320" y="16560"/>
                    </a:lnTo>
                    <a:lnTo>
                      <a:pt x="6480" y="17280"/>
                    </a:lnTo>
                    <a:lnTo>
                      <a:pt x="6480" y="18000"/>
                    </a:lnTo>
                    <a:lnTo>
                      <a:pt x="6480" y="18720"/>
                    </a:lnTo>
                    <a:lnTo>
                      <a:pt x="8640" y="19440"/>
                    </a:lnTo>
                    <a:lnTo>
                      <a:pt x="10800" y="20160"/>
                    </a:lnTo>
                    <a:lnTo>
                      <a:pt x="10800" y="20160"/>
                    </a:lnTo>
                    <a:lnTo>
                      <a:pt x="12960" y="20880"/>
                    </a:lnTo>
                    <a:lnTo>
                      <a:pt x="15120" y="21600"/>
                    </a:lnTo>
                    <a:lnTo>
                      <a:pt x="21600" y="18720"/>
                    </a:lnTo>
                    <a:lnTo>
                      <a:pt x="21600" y="18000"/>
                    </a:lnTo>
                    <a:lnTo>
                      <a:pt x="19440" y="18000"/>
                    </a:lnTo>
                    <a:lnTo>
                      <a:pt x="19440" y="17280"/>
                    </a:lnTo>
                    <a:lnTo>
                      <a:pt x="17280" y="17280"/>
                    </a:lnTo>
                    <a:lnTo>
                      <a:pt x="17280" y="16560"/>
                    </a:lnTo>
                    <a:lnTo>
                      <a:pt x="17280" y="16560"/>
                    </a:lnTo>
                    <a:lnTo>
                      <a:pt x="15120" y="15840"/>
                    </a:lnTo>
                    <a:lnTo>
                      <a:pt x="15120" y="15120"/>
                    </a:lnTo>
                    <a:lnTo>
                      <a:pt x="15120" y="15120"/>
                    </a:lnTo>
                    <a:lnTo>
                      <a:pt x="15120" y="14400"/>
                    </a:lnTo>
                    <a:lnTo>
                      <a:pt x="12960" y="13680"/>
                    </a:lnTo>
                    <a:lnTo>
                      <a:pt x="12960" y="13680"/>
                    </a:lnTo>
                    <a:lnTo>
                      <a:pt x="12960" y="12960"/>
                    </a:lnTo>
                    <a:lnTo>
                      <a:pt x="12960" y="12240"/>
                    </a:lnTo>
                    <a:lnTo>
                      <a:pt x="12960" y="11520"/>
                    </a:lnTo>
                    <a:lnTo>
                      <a:pt x="12960" y="10800"/>
                    </a:lnTo>
                    <a:lnTo>
                      <a:pt x="12960" y="10080"/>
                    </a:lnTo>
                    <a:lnTo>
                      <a:pt x="12960" y="10080"/>
                    </a:lnTo>
                    <a:lnTo>
                      <a:pt x="12960" y="9360"/>
                    </a:lnTo>
                    <a:lnTo>
                      <a:pt x="12960" y="8640"/>
                    </a:lnTo>
                    <a:lnTo>
                      <a:pt x="12960" y="7200"/>
                    </a:lnTo>
                    <a:lnTo>
                      <a:pt x="12960" y="5760"/>
                    </a:lnTo>
                    <a:lnTo>
                      <a:pt x="12960" y="4320"/>
                    </a:lnTo>
                    <a:lnTo>
                      <a:pt x="12960" y="2880"/>
                    </a:lnTo>
                    <a:lnTo>
                      <a:pt x="12960" y="1440"/>
                    </a:lnTo>
                    <a:lnTo>
                      <a:pt x="12960" y="0"/>
                    </a:lnTo>
                    <a:lnTo>
                      <a:pt x="12960" y="0"/>
                    </a:lnTo>
                    <a:lnTo>
                      <a:pt x="216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56" name="Shape 1656"/>
              <p:cNvSpPr/>
              <p:nvPr/>
            </p:nvSpPr>
            <p:spPr>
              <a:xfrm>
                <a:off x="1801812" y="1268412"/>
                <a:ext cx="17463" cy="476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880"/>
                    </a:moveTo>
                    <a:lnTo>
                      <a:pt x="0" y="2880"/>
                    </a:lnTo>
                    <a:lnTo>
                      <a:pt x="1964" y="2880"/>
                    </a:lnTo>
                    <a:lnTo>
                      <a:pt x="1964" y="3600"/>
                    </a:lnTo>
                    <a:lnTo>
                      <a:pt x="3927" y="3600"/>
                    </a:lnTo>
                    <a:lnTo>
                      <a:pt x="3927" y="4320"/>
                    </a:lnTo>
                    <a:lnTo>
                      <a:pt x="5891" y="4320"/>
                    </a:lnTo>
                    <a:lnTo>
                      <a:pt x="5891" y="5040"/>
                    </a:lnTo>
                    <a:lnTo>
                      <a:pt x="7855" y="5760"/>
                    </a:lnTo>
                    <a:lnTo>
                      <a:pt x="7855" y="5760"/>
                    </a:lnTo>
                    <a:lnTo>
                      <a:pt x="7855" y="6480"/>
                    </a:lnTo>
                    <a:lnTo>
                      <a:pt x="7855" y="7200"/>
                    </a:lnTo>
                    <a:lnTo>
                      <a:pt x="9818" y="7920"/>
                    </a:lnTo>
                    <a:lnTo>
                      <a:pt x="9818" y="8640"/>
                    </a:lnTo>
                    <a:lnTo>
                      <a:pt x="9818" y="8640"/>
                    </a:lnTo>
                    <a:lnTo>
                      <a:pt x="9818" y="9360"/>
                    </a:lnTo>
                    <a:lnTo>
                      <a:pt x="9818" y="10080"/>
                    </a:lnTo>
                    <a:lnTo>
                      <a:pt x="9818" y="10800"/>
                    </a:lnTo>
                    <a:lnTo>
                      <a:pt x="11782" y="11520"/>
                    </a:lnTo>
                    <a:lnTo>
                      <a:pt x="11782" y="12240"/>
                    </a:lnTo>
                    <a:lnTo>
                      <a:pt x="11782" y="12960"/>
                    </a:lnTo>
                    <a:lnTo>
                      <a:pt x="11782" y="13680"/>
                    </a:lnTo>
                    <a:lnTo>
                      <a:pt x="11782" y="15120"/>
                    </a:lnTo>
                    <a:lnTo>
                      <a:pt x="11782" y="15840"/>
                    </a:lnTo>
                    <a:lnTo>
                      <a:pt x="11782" y="18000"/>
                    </a:lnTo>
                    <a:lnTo>
                      <a:pt x="11782" y="18720"/>
                    </a:lnTo>
                    <a:lnTo>
                      <a:pt x="11782" y="20160"/>
                    </a:lnTo>
                    <a:lnTo>
                      <a:pt x="11782" y="21600"/>
                    </a:lnTo>
                    <a:lnTo>
                      <a:pt x="21600" y="21600"/>
                    </a:lnTo>
                    <a:lnTo>
                      <a:pt x="21600" y="20160"/>
                    </a:lnTo>
                    <a:lnTo>
                      <a:pt x="21600" y="18720"/>
                    </a:lnTo>
                    <a:lnTo>
                      <a:pt x="21600" y="18000"/>
                    </a:lnTo>
                    <a:lnTo>
                      <a:pt x="21600" y="15840"/>
                    </a:lnTo>
                    <a:lnTo>
                      <a:pt x="21600" y="15120"/>
                    </a:lnTo>
                    <a:lnTo>
                      <a:pt x="21600" y="12960"/>
                    </a:lnTo>
                    <a:lnTo>
                      <a:pt x="21600" y="12240"/>
                    </a:lnTo>
                    <a:lnTo>
                      <a:pt x="21600" y="11520"/>
                    </a:lnTo>
                    <a:lnTo>
                      <a:pt x="21600" y="10800"/>
                    </a:lnTo>
                    <a:lnTo>
                      <a:pt x="21600" y="10080"/>
                    </a:lnTo>
                    <a:lnTo>
                      <a:pt x="19636" y="9360"/>
                    </a:lnTo>
                    <a:lnTo>
                      <a:pt x="19636" y="8640"/>
                    </a:lnTo>
                    <a:lnTo>
                      <a:pt x="19636" y="7920"/>
                    </a:lnTo>
                    <a:lnTo>
                      <a:pt x="19636" y="7200"/>
                    </a:lnTo>
                    <a:lnTo>
                      <a:pt x="19636" y="6480"/>
                    </a:lnTo>
                    <a:lnTo>
                      <a:pt x="17673" y="5760"/>
                    </a:lnTo>
                    <a:lnTo>
                      <a:pt x="17673" y="5040"/>
                    </a:lnTo>
                    <a:lnTo>
                      <a:pt x="17673" y="4320"/>
                    </a:lnTo>
                    <a:lnTo>
                      <a:pt x="15709" y="4320"/>
                    </a:lnTo>
                    <a:lnTo>
                      <a:pt x="15709" y="2880"/>
                    </a:lnTo>
                    <a:lnTo>
                      <a:pt x="13745" y="2880"/>
                    </a:lnTo>
                    <a:lnTo>
                      <a:pt x="13745" y="2160"/>
                    </a:lnTo>
                    <a:lnTo>
                      <a:pt x="11782" y="1440"/>
                    </a:lnTo>
                    <a:lnTo>
                      <a:pt x="9818" y="720"/>
                    </a:lnTo>
                    <a:lnTo>
                      <a:pt x="9818" y="0"/>
                    </a:lnTo>
                    <a:lnTo>
                      <a:pt x="7855" y="0"/>
                    </a:lnTo>
                    <a:lnTo>
                      <a:pt x="7855" y="0"/>
                    </a:lnTo>
                    <a:lnTo>
                      <a:pt x="0" y="28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57" name="Shape 1657"/>
              <p:cNvSpPr/>
              <p:nvPr/>
            </p:nvSpPr>
            <p:spPr>
              <a:xfrm>
                <a:off x="1758950" y="1262062"/>
                <a:ext cx="49213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97" y="21600"/>
                    </a:moveTo>
                    <a:lnTo>
                      <a:pt x="697" y="21600"/>
                    </a:lnTo>
                    <a:lnTo>
                      <a:pt x="2090" y="18900"/>
                    </a:lnTo>
                    <a:lnTo>
                      <a:pt x="2787" y="18900"/>
                    </a:lnTo>
                    <a:lnTo>
                      <a:pt x="4181" y="18900"/>
                    </a:lnTo>
                    <a:lnTo>
                      <a:pt x="5574" y="16200"/>
                    </a:lnTo>
                    <a:lnTo>
                      <a:pt x="6968" y="16200"/>
                    </a:lnTo>
                    <a:lnTo>
                      <a:pt x="8361" y="16200"/>
                    </a:lnTo>
                    <a:lnTo>
                      <a:pt x="9058" y="16200"/>
                    </a:lnTo>
                    <a:lnTo>
                      <a:pt x="9755" y="13500"/>
                    </a:lnTo>
                    <a:lnTo>
                      <a:pt x="10452" y="13500"/>
                    </a:lnTo>
                    <a:lnTo>
                      <a:pt x="11148" y="13500"/>
                    </a:lnTo>
                    <a:lnTo>
                      <a:pt x="11845" y="13500"/>
                    </a:lnTo>
                    <a:lnTo>
                      <a:pt x="11845" y="13500"/>
                    </a:lnTo>
                    <a:lnTo>
                      <a:pt x="12542" y="13500"/>
                    </a:lnTo>
                    <a:lnTo>
                      <a:pt x="13239" y="13500"/>
                    </a:lnTo>
                    <a:lnTo>
                      <a:pt x="13935" y="13500"/>
                    </a:lnTo>
                    <a:lnTo>
                      <a:pt x="14632" y="13500"/>
                    </a:lnTo>
                    <a:lnTo>
                      <a:pt x="15329" y="13500"/>
                    </a:lnTo>
                    <a:lnTo>
                      <a:pt x="15329" y="13500"/>
                    </a:lnTo>
                    <a:lnTo>
                      <a:pt x="16026" y="16200"/>
                    </a:lnTo>
                    <a:lnTo>
                      <a:pt x="16723" y="16200"/>
                    </a:lnTo>
                    <a:lnTo>
                      <a:pt x="16723" y="16200"/>
                    </a:lnTo>
                    <a:lnTo>
                      <a:pt x="17419" y="16200"/>
                    </a:lnTo>
                    <a:lnTo>
                      <a:pt x="18116" y="18900"/>
                    </a:lnTo>
                    <a:lnTo>
                      <a:pt x="18116" y="18900"/>
                    </a:lnTo>
                    <a:lnTo>
                      <a:pt x="18813" y="18900"/>
                    </a:lnTo>
                    <a:lnTo>
                      <a:pt x="18813" y="21600"/>
                    </a:lnTo>
                    <a:lnTo>
                      <a:pt x="21600" y="10800"/>
                    </a:lnTo>
                    <a:lnTo>
                      <a:pt x="20903" y="8100"/>
                    </a:lnTo>
                    <a:lnTo>
                      <a:pt x="20206" y="5400"/>
                    </a:lnTo>
                    <a:lnTo>
                      <a:pt x="19510" y="5400"/>
                    </a:lnTo>
                    <a:lnTo>
                      <a:pt x="18813" y="5400"/>
                    </a:lnTo>
                    <a:lnTo>
                      <a:pt x="18116" y="2700"/>
                    </a:lnTo>
                    <a:lnTo>
                      <a:pt x="17419" y="2700"/>
                    </a:lnTo>
                    <a:lnTo>
                      <a:pt x="16723" y="2700"/>
                    </a:lnTo>
                    <a:lnTo>
                      <a:pt x="16026" y="0"/>
                    </a:lnTo>
                    <a:lnTo>
                      <a:pt x="15329" y="0"/>
                    </a:lnTo>
                    <a:lnTo>
                      <a:pt x="14632" y="0"/>
                    </a:lnTo>
                    <a:lnTo>
                      <a:pt x="13935" y="0"/>
                    </a:lnTo>
                    <a:lnTo>
                      <a:pt x="13239" y="0"/>
                    </a:lnTo>
                    <a:lnTo>
                      <a:pt x="12542" y="0"/>
                    </a:lnTo>
                    <a:lnTo>
                      <a:pt x="11845" y="0"/>
                    </a:lnTo>
                    <a:lnTo>
                      <a:pt x="11148" y="0"/>
                    </a:lnTo>
                    <a:lnTo>
                      <a:pt x="10452" y="0"/>
                    </a:lnTo>
                    <a:lnTo>
                      <a:pt x="9755" y="0"/>
                    </a:lnTo>
                    <a:lnTo>
                      <a:pt x="9058" y="0"/>
                    </a:lnTo>
                    <a:lnTo>
                      <a:pt x="8361" y="0"/>
                    </a:lnTo>
                    <a:lnTo>
                      <a:pt x="7665" y="2700"/>
                    </a:lnTo>
                    <a:lnTo>
                      <a:pt x="6271" y="2700"/>
                    </a:lnTo>
                    <a:lnTo>
                      <a:pt x="4877" y="2700"/>
                    </a:lnTo>
                    <a:lnTo>
                      <a:pt x="3484" y="5400"/>
                    </a:lnTo>
                    <a:lnTo>
                      <a:pt x="2090" y="5400"/>
                    </a:lnTo>
                    <a:lnTo>
                      <a:pt x="1394" y="5400"/>
                    </a:lnTo>
                    <a:lnTo>
                      <a:pt x="0" y="8100"/>
                    </a:lnTo>
                    <a:lnTo>
                      <a:pt x="0" y="8100"/>
                    </a:lnTo>
                    <a:lnTo>
                      <a:pt x="697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58" name="Shape 1658"/>
              <p:cNvSpPr/>
              <p:nvPr/>
            </p:nvSpPr>
            <p:spPr>
              <a:xfrm>
                <a:off x="1711325" y="1266825"/>
                <a:ext cx="49213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0800"/>
                    </a:moveTo>
                    <a:lnTo>
                      <a:pt x="0" y="10800"/>
                    </a:lnTo>
                    <a:lnTo>
                      <a:pt x="697" y="10800"/>
                    </a:lnTo>
                    <a:lnTo>
                      <a:pt x="697" y="13500"/>
                    </a:lnTo>
                    <a:lnTo>
                      <a:pt x="1394" y="13500"/>
                    </a:lnTo>
                    <a:lnTo>
                      <a:pt x="2090" y="16200"/>
                    </a:lnTo>
                    <a:lnTo>
                      <a:pt x="2787" y="16200"/>
                    </a:lnTo>
                    <a:lnTo>
                      <a:pt x="3484" y="18900"/>
                    </a:lnTo>
                    <a:lnTo>
                      <a:pt x="4181" y="18900"/>
                    </a:lnTo>
                    <a:lnTo>
                      <a:pt x="4877" y="18900"/>
                    </a:lnTo>
                    <a:lnTo>
                      <a:pt x="5574" y="18900"/>
                    </a:lnTo>
                    <a:lnTo>
                      <a:pt x="6271" y="21600"/>
                    </a:lnTo>
                    <a:lnTo>
                      <a:pt x="6968" y="21600"/>
                    </a:lnTo>
                    <a:lnTo>
                      <a:pt x="7665" y="21600"/>
                    </a:lnTo>
                    <a:lnTo>
                      <a:pt x="8361" y="21600"/>
                    </a:lnTo>
                    <a:lnTo>
                      <a:pt x="9058" y="21600"/>
                    </a:lnTo>
                    <a:lnTo>
                      <a:pt x="9755" y="21600"/>
                    </a:lnTo>
                    <a:lnTo>
                      <a:pt x="10452" y="21600"/>
                    </a:lnTo>
                    <a:lnTo>
                      <a:pt x="11148" y="18900"/>
                    </a:lnTo>
                    <a:lnTo>
                      <a:pt x="11845" y="18900"/>
                    </a:lnTo>
                    <a:lnTo>
                      <a:pt x="12542" y="18900"/>
                    </a:lnTo>
                    <a:lnTo>
                      <a:pt x="13239" y="18900"/>
                    </a:lnTo>
                    <a:lnTo>
                      <a:pt x="14632" y="18900"/>
                    </a:lnTo>
                    <a:lnTo>
                      <a:pt x="16026" y="16200"/>
                    </a:lnTo>
                    <a:lnTo>
                      <a:pt x="17419" y="16200"/>
                    </a:lnTo>
                    <a:lnTo>
                      <a:pt x="18813" y="13500"/>
                    </a:lnTo>
                    <a:lnTo>
                      <a:pt x="20206" y="13500"/>
                    </a:lnTo>
                    <a:lnTo>
                      <a:pt x="21600" y="13500"/>
                    </a:lnTo>
                    <a:lnTo>
                      <a:pt x="20903" y="0"/>
                    </a:lnTo>
                    <a:lnTo>
                      <a:pt x="19510" y="0"/>
                    </a:lnTo>
                    <a:lnTo>
                      <a:pt x="18116" y="0"/>
                    </a:lnTo>
                    <a:lnTo>
                      <a:pt x="16723" y="2700"/>
                    </a:lnTo>
                    <a:lnTo>
                      <a:pt x="15329" y="2700"/>
                    </a:lnTo>
                    <a:lnTo>
                      <a:pt x="13935" y="2700"/>
                    </a:lnTo>
                    <a:lnTo>
                      <a:pt x="12542" y="5400"/>
                    </a:lnTo>
                    <a:lnTo>
                      <a:pt x="12542" y="5400"/>
                    </a:lnTo>
                    <a:lnTo>
                      <a:pt x="11845" y="5400"/>
                    </a:lnTo>
                    <a:lnTo>
                      <a:pt x="11148" y="5400"/>
                    </a:lnTo>
                    <a:lnTo>
                      <a:pt x="10452" y="5400"/>
                    </a:lnTo>
                    <a:lnTo>
                      <a:pt x="9755" y="5400"/>
                    </a:lnTo>
                    <a:lnTo>
                      <a:pt x="9058" y="5400"/>
                    </a:lnTo>
                    <a:lnTo>
                      <a:pt x="8361" y="8100"/>
                    </a:lnTo>
                    <a:lnTo>
                      <a:pt x="7665" y="8100"/>
                    </a:lnTo>
                    <a:lnTo>
                      <a:pt x="6968" y="5400"/>
                    </a:lnTo>
                    <a:lnTo>
                      <a:pt x="6968" y="5400"/>
                    </a:lnTo>
                    <a:lnTo>
                      <a:pt x="6271" y="5400"/>
                    </a:lnTo>
                    <a:lnTo>
                      <a:pt x="5574" y="5400"/>
                    </a:lnTo>
                    <a:lnTo>
                      <a:pt x="5574" y="5400"/>
                    </a:lnTo>
                    <a:lnTo>
                      <a:pt x="4877" y="5400"/>
                    </a:lnTo>
                    <a:lnTo>
                      <a:pt x="4181" y="2700"/>
                    </a:lnTo>
                    <a:lnTo>
                      <a:pt x="3484" y="2700"/>
                    </a:lnTo>
                    <a:lnTo>
                      <a:pt x="3484" y="2700"/>
                    </a:lnTo>
                    <a:lnTo>
                      <a:pt x="2787" y="2700"/>
                    </a:lnTo>
                    <a:lnTo>
                      <a:pt x="2787" y="0"/>
                    </a:lnTo>
                    <a:lnTo>
                      <a:pt x="2090" y="0"/>
                    </a:lnTo>
                    <a:lnTo>
                      <a:pt x="2090" y="0"/>
                    </a:lnTo>
                    <a:lnTo>
                      <a:pt x="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59" name="Shape 1659"/>
              <p:cNvSpPr/>
              <p:nvPr/>
            </p:nvSpPr>
            <p:spPr>
              <a:xfrm>
                <a:off x="1700212" y="1225550"/>
                <a:ext cx="15876" cy="476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440"/>
                    </a:lnTo>
                    <a:lnTo>
                      <a:pt x="0" y="2880"/>
                    </a:lnTo>
                    <a:lnTo>
                      <a:pt x="0" y="4320"/>
                    </a:lnTo>
                    <a:lnTo>
                      <a:pt x="0" y="5760"/>
                    </a:lnTo>
                    <a:lnTo>
                      <a:pt x="0" y="7200"/>
                    </a:lnTo>
                    <a:lnTo>
                      <a:pt x="0" y="8640"/>
                    </a:lnTo>
                    <a:lnTo>
                      <a:pt x="0" y="9360"/>
                    </a:lnTo>
                    <a:lnTo>
                      <a:pt x="0" y="10080"/>
                    </a:lnTo>
                    <a:lnTo>
                      <a:pt x="0" y="10800"/>
                    </a:lnTo>
                    <a:lnTo>
                      <a:pt x="0" y="11520"/>
                    </a:lnTo>
                    <a:lnTo>
                      <a:pt x="0" y="12240"/>
                    </a:lnTo>
                    <a:lnTo>
                      <a:pt x="0" y="12960"/>
                    </a:lnTo>
                    <a:lnTo>
                      <a:pt x="2160" y="13680"/>
                    </a:lnTo>
                    <a:lnTo>
                      <a:pt x="2160" y="14400"/>
                    </a:lnTo>
                    <a:lnTo>
                      <a:pt x="2160" y="15120"/>
                    </a:lnTo>
                    <a:lnTo>
                      <a:pt x="2160" y="15840"/>
                    </a:lnTo>
                    <a:lnTo>
                      <a:pt x="4320" y="15840"/>
                    </a:lnTo>
                    <a:lnTo>
                      <a:pt x="4320" y="17280"/>
                    </a:lnTo>
                    <a:lnTo>
                      <a:pt x="4320" y="17280"/>
                    </a:lnTo>
                    <a:lnTo>
                      <a:pt x="6480" y="18000"/>
                    </a:lnTo>
                    <a:lnTo>
                      <a:pt x="6480" y="18720"/>
                    </a:lnTo>
                    <a:lnTo>
                      <a:pt x="8640" y="19440"/>
                    </a:lnTo>
                    <a:lnTo>
                      <a:pt x="10800" y="20160"/>
                    </a:lnTo>
                    <a:lnTo>
                      <a:pt x="10800" y="20160"/>
                    </a:lnTo>
                    <a:lnTo>
                      <a:pt x="12960" y="20880"/>
                    </a:lnTo>
                    <a:lnTo>
                      <a:pt x="15120" y="21600"/>
                    </a:lnTo>
                    <a:lnTo>
                      <a:pt x="21600" y="18720"/>
                    </a:lnTo>
                    <a:lnTo>
                      <a:pt x="19440" y="18000"/>
                    </a:lnTo>
                    <a:lnTo>
                      <a:pt x="19440" y="18000"/>
                    </a:lnTo>
                    <a:lnTo>
                      <a:pt x="19440" y="17280"/>
                    </a:lnTo>
                    <a:lnTo>
                      <a:pt x="17280" y="17280"/>
                    </a:lnTo>
                    <a:lnTo>
                      <a:pt x="17280" y="16560"/>
                    </a:lnTo>
                    <a:lnTo>
                      <a:pt x="15120" y="15840"/>
                    </a:lnTo>
                    <a:lnTo>
                      <a:pt x="15120" y="15840"/>
                    </a:lnTo>
                    <a:lnTo>
                      <a:pt x="15120" y="15120"/>
                    </a:lnTo>
                    <a:lnTo>
                      <a:pt x="15120" y="15120"/>
                    </a:lnTo>
                    <a:lnTo>
                      <a:pt x="12960" y="14400"/>
                    </a:lnTo>
                    <a:lnTo>
                      <a:pt x="12960" y="13680"/>
                    </a:lnTo>
                    <a:lnTo>
                      <a:pt x="12960" y="13680"/>
                    </a:lnTo>
                    <a:lnTo>
                      <a:pt x="12960" y="12960"/>
                    </a:lnTo>
                    <a:lnTo>
                      <a:pt x="12960" y="12240"/>
                    </a:lnTo>
                    <a:lnTo>
                      <a:pt x="10800" y="11520"/>
                    </a:lnTo>
                    <a:lnTo>
                      <a:pt x="10800" y="10800"/>
                    </a:lnTo>
                    <a:lnTo>
                      <a:pt x="10800" y="10800"/>
                    </a:lnTo>
                    <a:lnTo>
                      <a:pt x="10800" y="9360"/>
                    </a:lnTo>
                    <a:lnTo>
                      <a:pt x="10800" y="9360"/>
                    </a:lnTo>
                    <a:lnTo>
                      <a:pt x="10800" y="8640"/>
                    </a:lnTo>
                    <a:lnTo>
                      <a:pt x="10800" y="7200"/>
                    </a:lnTo>
                    <a:lnTo>
                      <a:pt x="10800" y="5760"/>
                    </a:lnTo>
                    <a:lnTo>
                      <a:pt x="10800" y="4320"/>
                    </a:lnTo>
                    <a:lnTo>
                      <a:pt x="10800" y="2880"/>
                    </a:lnTo>
                    <a:lnTo>
                      <a:pt x="12960" y="1440"/>
                    </a:lnTo>
                    <a:lnTo>
                      <a:pt x="12960" y="0"/>
                    </a:lnTo>
                    <a:lnTo>
                      <a:pt x="1296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60" name="Shape 1660"/>
              <p:cNvSpPr/>
              <p:nvPr/>
            </p:nvSpPr>
            <p:spPr>
              <a:xfrm>
                <a:off x="1692275" y="1177925"/>
                <a:ext cx="17463" cy="476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880"/>
                    </a:moveTo>
                    <a:lnTo>
                      <a:pt x="0" y="2880"/>
                    </a:lnTo>
                    <a:lnTo>
                      <a:pt x="1964" y="2880"/>
                    </a:lnTo>
                    <a:lnTo>
                      <a:pt x="3927" y="3600"/>
                    </a:lnTo>
                    <a:lnTo>
                      <a:pt x="3927" y="3600"/>
                    </a:lnTo>
                    <a:lnTo>
                      <a:pt x="3927" y="4320"/>
                    </a:lnTo>
                    <a:lnTo>
                      <a:pt x="5891" y="4320"/>
                    </a:lnTo>
                    <a:lnTo>
                      <a:pt x="5891" y="5040"/>
                    </a:lnTo>
                    <a:lnTo>
                      <a:pt x="5891" y="5760"/>
                    </a:lnTo>
                    <a:lnTo>
                      <a:pt x="7855" y="5760"/>
                    </a:lnTo>
                    <a:lnTo>
                      <a:pt x="7855" y="6480"/>
                    </a:lnTo>
                    <a:lnTo>
                      <a:pt x="7855" y="7200"/>
                    </a:lnTo>
                    <a:lnTo>
                      <a:pt x="9818" y="7200"/>
                    </a:lnTo>
                    <a:lnTo>
                      <a:pt x="9818" y="7920"/>
                    </a:lnTo>
                    <a:lnTo>
                      <a:pt x="9818" y="8640"/>
                    </a:lnTo>
                    <a:lnTo>
                      <a:pt x="9818" y="9360"/>
                    </a:lnTo>
                    <a:lnTo>
                      <a:pt x="9818" y="9360"/>
                    </a:lnTo>
                    <a:lnTo>
                      <a:pt x="11782" y="10080"/>
                    </a:lnTo>
                    <a:lnTo>
                      <a:pt x="11782" y="10800"/>
                    </a:lnTo>
                    <a:lnTo>
                      <a:pt x="11782" y="11520"/>
                    </a:lnTo>
                    <a:lnTo>
                      <a:pt x="11782" y="12240"/>
                    </a:lnTo>
                    <a:lnTo>
                      <a:pt x="11782" y="12960"/>
                    </a:lnTo>
                    <a:lnTo>
                      <a:pt x="11782" y="14400"/>
                    </a:lnTo>
                    <a:lnTo>
                      <a:pt x="11782" y="15840"/>
                    </a:lnTo>
                    <a:lnTo>
                      <a:pt x="11782" y="17280"/>
                    </a:lnTo>
                    <a:lnTo>
                      <a:pt x="11782" y="18720"/>
                    </a:lnTo>
                    <a:lnTo>
                      <a:pt x="11782" y="20160"/>
                    </a:lnTo>
                    <a:lnTo>
                      <a:pt x="9818" y="21600"/>
                    </a:lnTo>
                    <a:lnTo>
                      <a:pt x="21600" y="21600"/>
                    </a:lnTo>
                    <a:lnTo>
                      <a:pt x="21600" y="20160"/>
                    </a:lnTo>
                    <a:lnTo>
                      <a:pt x="21600" y="18720"/>
                    </a:lnTo>
                    <a:lnTo>
                      <a:pt x="21600" y="17280"/>
                    </a:lnTo>
                    <a:lnTo>
                      <a:pt x="21600" y="15840"/>
                    </a:lnTo>
                    <a:lnTo>
                      <a:pt x="21600" y="14400"/>
                    </a:lnTo>
                    <a:lnTo>
                      <a:pt x="21600" y="12960"/>
                    </a:lnTo>
                    <a:lnTo>
                      <a:pt x="21600" y="12240"/>
                    </a:lnTo>
                    <a:lnTo>
                      <a:pt x="21600" y="11520"/>
                    </a:lnTo>
                    <a:lnTo>
                      <a:pt x="21600" y="10800"/>
                    </a:lnTo>
                    <a:lnTo>
                      <a:pt x="21600" y="10080"/>
                    </a:lnTo>
                    <a:lnTo>
                      <a:pt x="21600" y="9360"/>
                    </a:lnTo>
                    <a:lnTo>
                      <a:pt x="19636" y="8640"/>
                    </a:lnTo>
                    <a:lnTo>
                      <a:pt x="19636" y="7920"/>
                    </a:lnTo>
                    <a:lnTo>
                      <a:pt x="19636" y="7200"/>
                    </a:lnTo>
                    <a:lnTo>
                      <a:pt x="19636" y="6480"/>
                    </a:lnTo>
                    <a:lnTo>
                      <a:pt x="17673" y="5760"/>
                    </a:lnTo>
                    <a:lnTo>
                      <a:pt x="17673" y="5040"/>
                    </a:lnTo>
                    <a:lnTo>
                      <a:pt x="17673" y="4320"/>
                    </a:lnTo>
                    <a:lnTo>
                      <a:pt x="15709" y="3600"/>
                    </a:lnTo>
                    <a:lnTo>
                      <a:pt x="15709" y="2880"/>
                    </a:lnTo>
                    <a:lnTo>
                      <a:pt x="13745" y="2160"/>
                    </a:lnTo>
                    <a:lnTo>
                      <a:pt x="13745" y="2160"/>
                    </a:lnTo>
                    <a:lnTo>
                      <a:pt x="11782" y="1440"/>
                    </a:lnTo>
                    <a:lnTo>
                      <a:pt x="9818" y="720"/>
                    </a:lnTo>
                    <a:lnTo>
                      <a:pt x="7855" y="0"/>
                    </a:lnTo>
                    <a:lnTo>
                      <a:pt x="7855" y="0"/>
                    </a:lnTo>
                    <a:lnTo>
                      <a:pt x="7855" y="0"/>
                    </a:lnTo>
                    <a:lnTo>
                      <a:pt x="0" y="28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61" name="Shape 1661"/>
              <p:cNvSpPr/>
              <p:nvPr/>
            </p:nvSpPr>
            <p:spPr>
              <a:xfrm>
                <a:off x="1649412" y="1171575"/>
                <a:ext cx="49213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97" y="21600"/>
                    </a:moveTo>
                    <a:lnTo>
                      <a:pt x="697" y="21600"/>
                    </a:lnTo>
                    <a:lnTo>
                      <a:pt x="2090" y="18900"/>
                    </a:lnTo>
                    <a:lnTo>
                      <a:pt x="3484" y="18900"/>
                    </a:lnTo>
                    <a:lnTo>
                      <a:pt x="4877" y="18900"/>
                    </a:lnTo>
                    <a:lnTo>
                      <a:pt x="6271" y="16200"/>
                    </a:lnTo>
                    <a:lnTo>
                      <a:pt x="7665" y="16200"/>
                    </a:lnTo>
                    <a:lnTo>
                      <a:pt x="9058" y="16200"/>
                    </a:lnTo>
                    <a:lnTo>
                      <a:pt x="10452" y="13500"/>
                    </a:lnTo>
                    <a:lnTo>
                      <a:pt x="11148" y="13500"/>
                    </a:lnTo>
                    <a:lnTo>
                      <a:pt x="11845" y="13500"/>
                    </a:lnTo>
                    <a:lnTo>
                      <a:pt x="12542" y="13500"/>
                    </a:lnTo>
                    <a:lnTo>
                      <a:pt x="13239" y="13500"/>
                    </a:lnTo>
                    <a:lnTo>
                      <a:pt x="13935" y="13500"/>
                    </a:lnTo>
                    <a:lnTo>
                      <a:pt x="13935" y="13500"/>
                    </a:lnTo>
                    <a:lnTo>
                      <a:pt x="14632" y="13500"/>
                    </a:lnTo>
                    <a:lnTo>
                      <a:pt x="15329" y="13500"/>
                    </a:lnTo>
                    <a:lnTo>
                      <a:pt x="15329" y="13500"/>
                    </a:lnTo>
                    <a:lnTo>
                      <a:pt x="16026" y="16200"/>
                    </a:lnTo>
                    <a:lnTo>
                      <a:pt x="16723" y="16200"/>
                    </a:lnTo>
                    <a:lnTo>
                      <a:pt x="16723" y="16200"/>
                    </a:lnTo>
                    <a:lnTo>
                      <a:pt x="17419" y="16200"/>
                    </a:lnTo>
                    <a:lnTo>
                      <a:pt x="18116" y="18900"/>
                    </a:lnTo>
                    <a:lnTo>
                      <a:pt x="18116" y="18900"/>
                    </a:lnTo>
                    <a:lnTo>
                      <a:pt x="18813" y="18900"/>
                    </a:lnTo>
                    <a:lnTo>
                      <a:pt x="18813" y="21600"/>
                    </a:lnTo>
                    <a:lnTo>
                      <a:pt x="21600" y="10800"/>
                    </a:lnTo>
                    <a:lnTo>
                      <a:pt x="20903" y="8100"/>
                    </a:lnTo>
                    <a:lnTo>
                      <a:pt x="20206" y="5400"/>
                    </a:lnTo>
                    <a:lnTo>
                      <a:pt x="19510" y="5400"/>
                    </a:lnTo>
                    <a:lnTo>
                      <a:pt x="18813" y="5400"/>
                    </a:lnTo>
                    <a:lnTo>
                      <a:pt x="18116" y="2700"/>
                    </a:lnTo>
                    <a:lnTo>
                      <a:pt x="17419" y="2700"/>
                    </a:lnTo>
                    <a:lnTo>
                      <a:pt x="17419" y="0"/>
                    </a:lnTo>
                    <a:lnTo>
                      <a:pt x="16723" y="0"/>
                    </a:lnTo>
                    <a:lnTo>
                      <a:pt x="16026" y="0"/>
                    </a:lnTo>
                    <a:lnTo>
                      <a:pt x="15329" y="0"/>
                    </a:lnTo>
                    <a:lnTo>
                      <a:pt x="14632" y="0"/>
                    </a:lnTo>
                    <a:lnTo>
                      <a:pt x="13935" y="0"/>
                    </a:lnTo>
                    <a:lnTo>
                      <a:pt x="13239" y="0"/>
                    </a:lnTo>
                    <a:lnTo>
                      <a:pt x="12542" y="0"/>
                    </a:lnTo>
                    <a:lnTo>
                      <a:pt x="11845" y="0"/>
                    </a:lnTo>
                    <a:lnTo>
                      <a:pt x="11148" y="0"/>
                    </a:lnTo>
                    <a:lnTo>
                      <a:pt x="9755" y="0"/>
                    </a:lnTo>
                    <a:lnTo>
                      <a:pt x="8361" y="0"/>
                    </a:lnTo>
                    <a:lnTo>
                      <a:pt x="6968" y="2700"/>
                    </a:lnTo>
                    <a:lnTo>
                      <a:pt x="5574" y="2700"/>
                    </a:lnTo>
                    <a:lnTo>
                      <a:pt x="4181" y="5400"/>
                    </a:lnTo>
                    <a:lnTo>
                      <a:pt x="2787" y="5400"/>
                    </a:lnTo>
                    <a:lnTo>
                      <a:pt x="1394" y="5400"/>
                    </a:lnTo>
                    <a:lnTo>
                      <a:pt x="0" y="8100"/>
                    </a:lnTo>
                    <a:lnTo>
                      <a:pt x="0" y="8100"/>
                    </a:lnTo>
                    <a:lnTo>
                      <a:pt x="697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62" name="Shape 1662"/>
              <p:cNvSpPr/>
              <p:nvPr/>
            </p:nvSpPr>
            <p:spPr>
              <a:xfrm>
                <a:off x="1611312" y="1166812"/>
                <a:ext cx="39688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855"/>
                    </a:moveTo>
                    <a:lnTo>
                      <a:pt x="0" y="7855"/>
                    </a:lnTo>
                    <a:lnTo>
                      <a:pt x="864" y="9818"/>
                    </a:lnTo>
                    <a:lnTo>
                      <a:pt x="1728" y="11782"/>
                    </a:lnTo>
                    <a:lnTo>
                      <a:pt x="3456" y="11782"/>
                    </a:lnTo>
                    <a:lnTo>
                      <a:pt x="4320" y="13745"/>
                    </a:lnTo>
                    <a:lnTo>
                      <a:pt x="5184" y="15709"/>
                    </a:lnTo>
                    <a:lnTo>
                      <a:pt x="6048" y="17673"/>
                    </a:lnTo>
                    <a:lnTo>
                      <a:pt x="6912" y="17673"/>
                    </a:lnTo>
                    <a:lnTo>
                      <a:pt x="7776" y="17673"/>
                    </a:lnTo>
                    <a:lnTo>
                      <a:pt x="8640" y="19636"/>
                    </a:lnTo>
                    <a:lnTo>
                      <a:pt x="8640" y="19636"/>
                    </a:lnTo>
                    <a:lnTo>
                      <a:pt x="9504" y="19636"/>
                    </a:lnTo>
                    <a:lnTo>
                      <a:pt x="10368" y="19636"/>
                    </a:lnTo>
                    <a:lnTo>
                      <a:pt x="11232" y="19636"/>
                    </a:lnTo>
                    <a:lnTo>
                      <a:pt x="11232" y="21600"/>
                    </a:lnTo>
                    <a:lnTo>
                      <a:pt x="12096" y="21600"/>
                    </a:lnTo>
                    <a:lnTo>
                      <a:pt x="12960" y="21600"/>
                    </a:lnTo>
                    <a:lnTo>
                      <a:pt x="13824" y="21600"/>
                    </a:lnTo>
                    <a:lnTo>
                      <a:pt x="14688" y="21600"/>
                    </a:lnTo>
                    <a:lnTo>
                      <a:pt x="15552" y="21600"/>
                    </a:lnTo>
                    <a:lnTo>
                      <a:pt x="16416" y="21600"/>
                    </a:lnTo>
                    <a:lnTo>
                      <a:pt x="17280" y="21600"/>
                    </a:lnTo>
                    <a:lnTo>
                      <a:pt x="18144" y="21600"/>
                    </a:lnTo>
                    <a:lnTo>
                      <a:pt x="19008" y="21600"/>
                    </a:lnTo>
                    <a:lnTo>
                      <a:pt x="19008" y="21600"/>
                    </a:lnTo>
                    <a:lnTo>
                      <a:pt x="19872" y="21600"/>
                    </a:lnTo>
                    <a:lnTo>
                      <a:pt x="21600" y="21600"/>
                    </a:lnTo>
                    <a:lnTo>
                      <a:pt x="20736" y="11782"/>
                    </a:lnTo>
                    <a:lnTo>
                      <a:pt x="19872" y="11782"/>
                    </a:lnTo>
                    <a:lnTo>
                      <a:pt x="19008" y="11782"/>
                    </a:lnTo>
                    <a:lnTo>
                      <a:pt x="18144" y="11782"/>
                    </a:lnTo>
                    <a:lnTo>
                      <a:pt x="17280" y="11782"/>
                    </a:lnTo>
                    <a:lnTo>
                      <a:pt x="17280" y="11782"/>
                    </a:lnTo>
                    <a:lnTo>
                      <a:pt x="16416" y="11782"/>
                    </a:lnTo>
                    <a:lnTo>
                      <a:pt x="15552" y="11782"/>
                    </a:lnTo>
                    <a:lnTo>
                      <a:pt x="14688" y="11782"/>
                    </a:lnTo>
                    <a:lnTo>
                      <a:pt x="14688" y="11782"/>
                    </a:lnTo>
                    <a:lnTo>
                      <a:pt x="13824" y="11782"/>
                    </a:lnTo>
                    <a:lnTo>
                      <a:pt x="12960" y="11782"/>
                    </a:lnTo>
                    <a:lnTo>
                      <a:pt x="12960" y="11782"/>
                    </a:lnTo>
                    <a:lnTo>
                      <a:pt x="12096" y="9818"/>
                    </a:lnTo>
                    <a:lnTo>
                      <a:pt x="11232" y="9818"/>
                    </a:lnTo>
                    <a:lnTo>
                      <a:pt x="11232" y="9818"/>
                    </a:lnTo>
                    <a:lnTo>
                      <a:pt x="10368" y="9818"/>
                    </a:lnTo>
                    <a:lnTo>
                      <a:pt x="9504" y="9818"/>
                    </a:lnTo>
                    <a:lnTo>
                      <a:pt x="9504" y="7855"/>
                    </a:lnTo>
                    <a:lnTo>
                      <a:pt x="8640" y="7855"/>
                    </a:lnTo>
                    <a:lnTo>
                      <a:pt x="8640" y="7855"/>
                    </a:lnTo>
                    <a:lnTo>
                      <a:pt x="7776" y="5891"/>
                    </a:lnTo>
                    <a:lnTo>
                      <a:pt x="6912" y="5891"/>
                    </a:lnTo>
                    <a:lnTo>
                      <a:pt x="5184" y="3927"/>
                    </a:lnTo>
                    <a:lnTo>
                      <a:pt x="4320" y="1964"/>
                    </a:lnTo>
                    <a:lnTo>
                      <a:pt x="3456" y="1964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0" y="785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63" name="Shape 1663"/>
              <p:cNvSpPr/>
              <p:nvPr/>
            </p:nvSpPr>
            <p:spPr>
              <a:xfrm>
                <a:off x="1590675" y="1133475"/>
                <a:ext cx="25400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728"/>
                    </a:moveTo>
                    <a:lnTo>
                      <a:pt x="0" y="1728"/>
                    </a:lnTo>
                    <a:lnTo>
                      <a:pt x="2700" y="4320"/>
                    </a:lnTo>
                    <a:lnTo>
                      <a:pt x="4050" y="6912"/>
                    </a:lnTo>
                    <a:lnTo>
                      <a:pt x="4050" y="8640"/>
                    </a:lnTo>
                    <a:lnTo>
                      <a:pt x="5400" y="9504"/>
                    </a:lnTo>
                    <a:lnTo>
                      <a:pt x="6750" y="11232"/>
                    </a:lnTo>
                    <a:lnTo>
                      <a:pt x="6750" y="12096"/>
                    </a:lnTo>
                    <a:lnTo>
                      <a:pt x="8100" y="13824"/>
                    </a:lnTo>
                    <a:lnTo>
                      <a:pt x="9450" y="14688"/>
                    </a:lnTo>
                    <a:lnTo>
                      <a:pt x="9450" y="15552"/>
                    </a:lnTo>
                    <a:lnTo>
                      <a:pt x="9450" y="16416"/>
                    </a:lnTo>
                    <a:lnTo>
                      <a:pt x="10800" y="16416"/>
                    </a:lnTo>
                    <a:lnTo>
                      <a:pt x="10800" y="17280"/>
                    </a:lnTo>
                    <a:lnTo>
                      <a:pt x="12150" y="18144"/>
                    </a:lnTo>
                    <a:lnTo>
                      <a:pt x="12150" y="18144"/>
                    </a:lnTo>
                    <a:lnTo>
                      <a:pt x="13500" y="19008"/>
                    </a:lnTo>
                    <a:lnTo>
                      <a:pt x="14850" y="19872"/>
                    </a:lnTo>
                    <a:lnTo>
                      <a:pt x="14850" y="19872"/>
                    </a:lnTo>
                    <a:lnTo>
                      <a:pt x="16200" y="20736"/>
                    </a:lnTo>
                    <a:lnTo>
                      <a:pt x="16200" y="20736"/>
                    </a:lnTo>
                    <a:lnTo>
                      <a:pt x="17550" y="21600"/>
                    </a:lnTo>
                    <a:lnTo>
                      <a:pt x="21600" y="18144"/>
                    </a:lnTo>
                    <a:lnTo>
                      <a:pt x="21600" y="17280"/>
                    </a:lnTo>
                    <a:lnTo>
                      <a:pt x="20250" y="17280"/>
                    </a:lnTo>
                    <a:lnTo>
                      <a:pt x="20250" y="16416"/>
                    </a:lnTo>
                    <a:lnTo>
                      <a:pt x="18900" y="16416"/>
                    </a:lnTo>
                    <a:lnTo>
                      <a:pt x="18900" y="16416"/>
                    </a:lnTo>
                    <a:lnTo>
                      <a:pt x="18900" y="15552"/>
                    </a:lnTo>
                    <a:lnTo>
                      <a:pt x="17550" y="15552"/>
                    </a:lnTo>
                    <a:lnTo>
                      <a:pt x="17550" y="14688"/>
                    </a:lnTo>
                    <a:lnTo>
                      <a:pt x="16200" y="14688"/>
                    </a:lnTo>
                    <a:lnTo>
                      <a:pt x="16200" y="13824"/>
                    </a:lnTo>
                    <a:lnTo>
                      <a:pt x="16200" y="13824"/>
                    </a:lnTo>
                    <a:lnTo>
                      <a:pt x="14850" y="12960"/>
                    </a:lnTo>
                    <a:lnTo>
                      <a:pt x="14850" y="12096"/>
                    </a:lnTo>
                    <a:lnTo>
                      <a:pt x="13500" y="10368"/>
                    </a:lnTo>
                    <a:lnTo>
                      <a:pt x="12150" y="9504"/>
                    </a:lnTo>
                    <a:lnTo>
                      <a:pt x="12150" y="7776"/>
                    </a:lnTo>
                    <a:lnTo>
                      <a:pt x="10800" y="6912"/>
                    </a:lnTo>
                    <a:lnTo>
                      <a:pt x="10800" y="6048"/>
                    </a:lnTo>
                    <a:lnTo>
                      <a:pt x="8100" y="2592"/>
                    </a:lnTo>
                    <a:lnTo>
                      <a:pt x="6750" y="0"/>
                    </a:lnTo>
                    <a:lnTo>
                      <a:pt x="6750" y="0"/>
                    </a:lnTo>
                    <a:lnTo>
                      <a:pt x="0" y="172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64" name="Shape 1664"/>
              <p:cNvSpPr/>
              <p:nvPr/>
            </p:nvSpPr>
            <p:spPr>
              <a:xfrm>
                <a:off x="1571625" y="1103312"/>
                <a:ext cx="26988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4114"/>
                    </a:moveTo>
                    <a:lnTo>
                      <a:pt x="0" y="4114"/>
                    </a:lnTo>
                    <a:lnTo>
                      <a:pt x="1271" y="4114"/>
                    </a:lnTo>
                    <a:lnTo>
                      <a:pt x="2541" y="5143"/>
                    </a:lnTo>
                    <a:lnTo>
                      <a:pt x="3812" y="6171"/>
                    </a:lnTo>
                    <a:lnTo>
                      <a:pt x="5082" y="7200"/>
                    </a:lnTo>
                    <a:lnTo>
                      <a:pt x="6353" y="8229"/>
                    </a:lnTo>
                    <a:lnTo>
                      <a:pt x="6353" y="9257"/>
                    </a:lnTo>
                    <a:lnTo>
                      <a:pt x="7624" y="9257"/>
                    </a:lnTo>
                    <a:lnTo>
                      <a:pt x="8894" y="10286"/>
                    </a:lnTo>
                    <a:lnTo>
                      <a:pt x="10165" y="12343"/>
                    </a:lnTo>
                    <a:lnTo>
                      <a:pt x="11435" y="13371"/>
                    </a:lnTo>
                    <a:lnTo>
                      <a:pt x="11435" y="14400"/>
                    </a:lnTo>
                    <a:lnTo>
                      <a:pt x="12706" y="15429"/>
                    </a:lnTo>
                    <a:lnTo>
                      <a:pt x="12706" y="16457"/>
                    </a:lnTo>
                    <a:lnTo>
                      <a:pt x="13976" y="16457"/>
                    </a:lnTo>
                    <a:lnTo>
                      <a:pt x="13976" y="17486"/>
                    </a:lnTo>
                    <a:lnTo>
                      <a:pt x="13976" y="18514"/>
                    </a:lnTo>
                    <a:lnTo>
                      <a:pt x="15247" y="18514"/>
                    </a:lnTo>
                    <a:lnTo>
                      <a:pt x="15247" y="19543"/>
                    </a:lnTo>
                    <a:lnTo>
                      <a:pt x="15247" y="20571"/>
                    </a:lnTo>
                    <a:lnTo>
                      <a:pt x="15247" y="21600"/>
                    </a:lnTo>
                    <a:lnTo>
                      <a:pt x="21600" y="19543"/>
                    </a:lnTo>
                    <a:lnTo>
                      <a:pt x="21600" y="18514"/>
                    </a:lnTo>
                    <a:lnTo>
                      <a:pt x="21600" y="17486"/>
                    </a:lnTo>
                    <a:lnTo>
                      <a:pt x="21600" y="16457"/>
                    </a:lnTo>
                    <a:lnTo>
                      <a:pt x="20329" y="16457"/>
                    </a:lnTo>
                    <a:lnTo>
                      <a:pt x="20329" y="15429"/>
                    </a:lnTo>
                    <a:lnTo>
                      <a:pt x="19059" y="14400"/>
                    </a:lnTo>
                    <a:lnTo>
                      <a:pt x="19059" y="13371"/>
                    </a:lnTo>
                    <a:lnTo>
                      <a:pt x="19059" y="13371"/>
                    </a:lnTo>
                    <a:lnTo>
                      <a:pt x="17788" y="11314"/>
                    </a:lnTo>
                    <a:lnTo>
                      <a:pt x="16518" y="10286"/>
                    </a:lnTo>
                    <a:lnTo>
                      <a:pt x="15247" y="9257"/>
                    </a:lnTo>
                    <a:lnTo>
                      <a:pt x="13976" y="7200"/>
                    </a:lnTo>
                    <a:lnTo>
                      <a:pt x="12706" y="6171"/>
                    </a:lnTo>
                    <a:lnTo>
                      <a:pt x="11435" y="5143"/>
                    </a:lnTo>
                    <a:lnTo>
                      <a:pt x="10165" y="4114"/>
                    </a:lnTo>
                    <a:lnTo>
                      <a:pt x="8894" y="3086"/>
                    </a:lnTo>
                    <a:lnTo>
                      <a:pt x="7624" y="2057"/>
                    </a:lnTo>
                    <a:lnTo>
                      <a:pt x="6353" y="1029"/>
                    </a:lnTo>
                    <a:lnTo>
                      <a:pt x="5082" y="0"/>
                    </a:lnTo>
                    <a:lnTo>
                      <a:pt x="3812" y="0"/>
                    </a:lnTo>
                    <a:lnTo>
                      <a:pt x="3812" y="0"/>
                    </a:lnTo>
                    <a:lnTo>
                      <a:pt x="0" y="411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65" name="Shape 1665"/>
              <p:cNvSpPr/>
              <p:nvPr/>
            </p:nvSpPr>
            <p:spPr>
              <a:xfrm>
                <a:off x="1543050" y="1090612"/>
                <a:ext cx="33338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200"/>
                    </a:moveTo>
                    <a:lnTo>
                      <a:pt x="0" y="7200"/>
                    </a:lnTo>
                    <a:lnTo>
                      <a:pt x="1029" y="9000"/>
                    </a:lnTo>
                    <a:lnTo>
                      <a:pt x="2057" y="9000"/>
                    </a:lnTo>
                    <a:lnTo>
                      <a:pt x="2057" y="10800"/>
                    </a:lnTo>
                    <a:lnTo>
                      <a:pt x="3086" y="10800"/>
                    </a:lnTo>
                    <a:lnTo>
                      <a:pt x="4114" y="10800"/>
                    </a:lnTo>
                    <a:lnTo>
                      <a:pt x="4114" y="10800"/>
                    </a:lnTo>
                    <a:lnTo>
                      <a:pt x="5143" y="12600"/>
                    </a:lnTo>
                    <a:lnTo>
                      <a:pt x="6171" y="12600"/>
                    </a:lnTo>
                    <a:lnTo>
                      <a:pt x="7200" y="14400"/>
                    </a:lnTo>
                    <a:lnTo>
                      <a:pt x="9257" y="14400"/>
                    </a:lnTo>
                    <a:lnTo>
                      <a:pt x="10286" y="14400"/>
                    </a:lnTo>
                    <a:lnTo>
                      <a:pt x="11314" y="16200"/>
                    </a:lnTo>
                    <a:lnTo>
                      <a:pt x="12343" y="16200"/>
                    </a:lnTo>
                    <a:lnTo>
                      <a:pt x="13371" y="16200"/>
                    </a:lnTo>
                    <a:lnTo>
                      <a:pt x="15429" y="18000"/>
                    </a:lnTo>
                    <a:lnTo>
                      <a:pt x="15429" y="18000"/>
                    </a:lnTo>
                    <a:lnTo>
                      <a:pt x="16457" y="18000"/>
                    </a:lnTo>
                    <a:lnTo>
                      <a:pt x="16457" y="18000"/>
                    </a:lnTo>
                    <a:lnTo>
                      <a:pt x="17486" y="19800"/>
                    </a:lnTo>
                    <a:lnTo>
                      <a:pt x="17486" y="19800"/>
                    </a:lnTo>
                    <a:lnTo>
                      <a:pt x="17486" y="19800"/>
                    </a:lnTo>
                    <a:lnTo>
                      <a:pt x="18514" y="19800"/>
                    </a:lnTo>
                    <a:lnTo>
                      <a:pt x="18514" y="21600"/>
                    </a:lnTo>
                    <a:lnTo>
                      <a:pt x="21600" y="14400"/>
                    </a:lnTo>
                    <a:lnTo>
                      <a:pt x="21600" y="12600"/>
                    </a:lnTo>
                    <a:lnTo>
                      <a:pt x="20571" y="12600"/>
                    </a:lnTo>
                    <a:lnTo>
                      <a:pt x="20571" y="10800"/>
                    </a:lnTo>
                    <a:lnTo>
                      <a:pt x="19543" y="10800"/>
                    </a:lnTo>
                    <a:lnTo>
                      <a:pt x="18514" y="10800"/>
                    </a:lnTo>
                    <a:lnTo>
                      <a:pt x="18514" y="9000"/>
                    </a:lnTo>
                    <a:lnTo>
                      <a:pt x="17486" y="9000"/>
                    </a:lnTo>
                    <a:lnTo>
                      <a:pt x="16457" y="9000"/>
                    </a:lnTo>
                    <a:lnTo>
                      <a:pt x="15429" y="7200"/>
                    </a:lnTo>
                    <a:lnTo>
                      <a:pt x="14400" y="7200"/>
                    </a:lnTo>
                    <a:lnTo>
                      <a:pt x="13371" y="7200"/>
                    </a:lnTo>
                    <a:lnTo>
                      <a:pt x="11314" y="5400"/>
                    </a:lnTo>
                    <a:lnTo>
                      <a:pt x="10286" y="5400"/>
                    </a:lnTo>
                    <a:lnTo>
                      <a:pt x="9257" y="5400"/>
                    </a:lnTo>
                    <a:lnTo>
                      <a:pt x="8229" y="3600"/>
                    </a:lnTo>
                    <a:lnTo>
                      <a:pt x="7200" y="3600"/>
                    </a:lnTo>
                    <a:lnTo>
                      <a:pt x="6171" y="3600"/>
                    </a:lnTo>
                    <a:lnTo>
                      <a:pt x="6171" y="1800"/>
                    </a:lnTo>
                    <a:lnTo>
                      <a:pt x="5143" y="1800"/>
                    </a:lnTo>
                    <a:lnTo>
                      <a:pt x="5143" y="1800"/>
                    </a:lnTo>
                    <a:lnTo>
                      <a:pt x="4114" y="1800"/>
                    </a:lnTo>
                    <a:lnTo>
                      <a:pt x="4114" y="1800"/>
                    </a:lnTo>
                    <a:lnTo>
                      <a:pt x="4114" y="0"/>
                    </a:lnTo>
                    <a:lnTo>
                      <a:pt x="3086" y="0"/>
                    </a:lnTo>
                    <a:lnTo>
                      <a:pt x="0" y="7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66" name="Shape 1666"/>
              <p:cNvSpPr/>
              <p:nvPr/>
            </p:nvSpPr>
            <p:spPr>
              <a:xfrm>
                <a:off x="1366837" y="1222375"/>
                <a:ext cx="17463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800"/>
                    </a:move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19636" y="8100"/>
                    </a:lnTo>
                    <a:lnTo>
                      <a:pt x="17673" y="8100"/>
                    </a:lnTo>
                    <a:lnTo>
                      <a:pt x="17673" y="8100"/>
                    </a:lnTo>
                    <a:lnTo>
                      <a:pt x="15709" y="8100"/>
                    </a:lnTo>
                    <a:lnTo>
                      <a:pt x="13745" y="5400"/>
                    </a:lnTo>
                    <a:lnTo>
                      <a:pt x="13745" y="5400"/>
                    </a:lnTo>
                    <a:lnTo>
                      <a:pt x="11782" y="5400"/>
                    </a:lnTo>
                    <a:lnTo>
                      <a:pt x="11782" y="5400"/>
                    </a:lnTo>
                    <a:lnTo>
                      <a:pt x="11782" y="2700"/>
                    </a:lnTo>
                    <a:lnTo>
                      <a:pt x="9818" y="2700"/>
                    </a:lnTo>
                    <a:lnTo>
                      <a:pt x="9818" y="2700"/>
                    </a:lnTo>
                    <a:lnTo>
                      <a:pt x="7855" y="0"/>
                    </a:lnTo>
                    <a:lnTo>
                      <a:pt x="5891" y="0"/>
                    </a:lnTo>
                    <a:lnTo>
                      <a:pt x="0" y="10800"/>
                    </a:lnTo>
                    <a:lnTo>
                      <a:pt x="1964" y="13500"/>
                    </a:lnTo>
                    <a:lnTo>
                      <a:pt x="3927" y="13500"/>
                    </a:lnTo>
                    <a:lnTo>
                      <a:pt x="3927" y="13500"/>
                    </a:lnTo>
                    <a:lnTo>
                      <a:pt x="5891" y="16200"/>
                    </a:lnTo>
                    <a:lnTo>
                      <a:pt x="5891" y="16200"/>
                    </a:lnTo>
                    <a:lnTo>
                      <a:pt x="7855" y="18900"/>
                    </a:lnTo>
                    <a:lnTo>
                      <a:pt x="9818" y="18900"/>
                    </a:lnTo>
                    <a:lnTo>
                      <a:pt x="9818" y="18900"/>
                    </a:lnTo>
                    <a:lnTo>
                      <a:pt x="11782" y="18900"/>
                    </a:lnTo>
                    <a:lnTo>
                      <a:pt x="13745" y="21600"/>
                    </a:lnTo>
                    <a:lnTo>
                      <a:pt x="13745" y="21600"/>
                    </a:lnTo>
                    <a:lnTo>
                      <a:pt x="15709" y="21600"/>
                    </a:lnTo>
                    <a:lnTo>
                      <a:pt x="15709" y="21600"/>
                    </a:lnTo>
                    <a:lnTo>
                      <a:pt x="15709" y="21600"/>
                    </a:lnTo>
                    <a:lnTo>
                      <a:pt x="15709" y="21600"/>
                    </a:lnTo>
                    <a:lnTo>
                      <a:pt x="2160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67" name="Shape 1667"/>
              <p:cNvSpPr/>
              <p:nvPr/>
            </p:nvSpPr>
            <p:spPr>
              <a:xfrm>
                <a:off x="1379537" y="1228725"/>
                <a:ext cx="19051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636"/>
                    </a:moveTo>
                    <a:lnTo>
                      <a:pt x="21600" y="19636"/>
                    </a:lnTo>
                    <a:lnTo>
                      <a:pt x="21600" y="19636"/>
                    </a:lnTo>
                    <a:lnTo>
                      <a:pt x="21600" y="17673"/>
                    </a:lnTo>
                    <a:lnTo>
                      <a:pt x="21600" y="17673"/>
                    </a:lnTo>
                    <a:lnTo>
                      <a:pt x="21600" y="15709"/>
                    </a:lnTo>
                    <a:lnTo>
                      <a:pt x="21600" y="15709"/>
                    </a:lnTo>
                    <a:lnTo>
                      <a:pt x="19800" y="13745"/>
                    </a:lnTo>
                    <a:lnTo>
                      <a:pt x="19800" y="11782"/>
                    </a:lnTo>
                    <a:lnTo>
                      <a:pt x="19800" y="11782"/>
                    </a:lnTo>
                    <a:lnTo>
                      <a:pt x="18000" y="11782"/>
                    </a:lnTo>
                    <a:lnTo>
                      <a:pt x="18000" y="9818"/>
                    </a:lnTo>
                    <a:lnTo>
                      <a:pt x="18000" y="9818"/>
                    </a:lnTo>
                    <a:lnTo>
                      <a:pt x="18000" y="7855"/>
                    </a:lnTo>
                    <a:lnTo>
                      <a:pt x="16200" y="7855"/>
                    </a:lnTo>
                    <a:lnTo>
                      <a:pt x="14400" y="5891"/>
                    </a:lnTo>
                    <a:lnTo>
                      <a:pt x="14400" y="5891"/>
                    </a:lnTo>
                    <a:lnTo>
                      <a:pt x="12600" y="3927"/>
                    </a:lnTo>
                    <a:lnTo>
                      <a:pt x="10800" y="3927"/>
                    </a:lnTo>
                    <a:lnTo>
                      <a:pt x="9000" y="1964"/>
                    </a:lnTo>
                    <a:lnTo>
                      <a:pt x="7200" y="1964"/>
                    </a:lnTo>
                    <a:lnTo>
                      <a:pt x="5400" y="0"/>
                    </a:lnTo>
                    <a:lnTo>
                      <a:pt x="0" y="7855"/>
                    </a:lnTo>
                    <a:lnTo>
                      <a:pt x="1800" y="9818"/>
                    </a:lnTo>
                    <a:lnTo>
                      <a:pt x="5400" y="11782"/>
                    </a:lnTo>
                    <a:lnTo>
                      <a:pt x="5400" y="11782"/>
                    </a:lnTo>
                    <a:lnTo>
                      <a:pt x="7200" y="11782"/>
                    </a:lnTo>
                    <a:lnTo>
                      <a:pt x="7200" y="13745"/>
                    </a:lnTo>
                    <a:lnTo>
                      <a:pt x="9000" y="13745"/>
                    </a:lnTo>
                    <a:lnTo>
                      <a:pt x="9000" y="15709"/>
                    </a:lnTo>
                    <a:lnTo>
                      <a:pt x="10800" y="15709"/>
                    </a:lnTo>
                    <a:lnTo>
                      <a:pt x="10800" y="15709"/>
                    </a:lnTo>
                    <a:lnTo>
                      <a:pt x="10800" y="15709"/>
                    </a:lnTo>
                    <a:lnTo>
                      <a:pt x="10800" y="17673"/>
                    </a:lnTo>
                    <a:lnTo>
                      <a:pt x="10800" y="17673"/>
                    </a:lnTo>
                    <a:lnTo>
                      <a:pt x="10800" y="17673"/>
                    </a:lnTo>
                    <a:lnTo>
                      <a:pt x="12600" y="17673"/>
                    </a:lnTo>
                    <a:lnTo>
                      <a:pt x="12600" y="19636"/>
                    </a:lnTo>
                    <a:lnTo>
                      <a:pt x="12600" y="19636"/>
                    </a:lnTo>
                    <a:lnTo>
                      <a:pt x="12600" y="19636"/>
                    </a:lnTo>
                    <a:lnTo>
                      <a:pt x="12600" y="19636"/>
                    </a:lnTo>
                    <a:lnTo>
                      <a:pt x="12600" y="21600"/>
                    </a:lnTo>
                    <a:lnTo>
                      <a:pt x="12600" y="21600"/>
                    </a:lnTo>
                    <a:lnTo>
                      <a:pt x="12600" y="21600"/>
                    </a:lnTo>
                    <a:lnTo>
                      <a:pt x="21600" y="1963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68" name="Shape 1668"/>
              <p:cNvSpPr/>
              <p:nvPr/>
            </p:nvSpPr>
            <p:spPr>
              <a:xfrm>
                <a:off x="1390650" y="1244600"/>
                <a:ext cx="12700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200"/>
                    </a:moveTo>
                    <a:lnTo>
                      <a:pt x="21600" y="16200"/>
                    </a:lnTo>
                    <a:lnTo>
                      <a:pt x="21600" y="16200"/>
                    </a:lnTo>
                    <a:lnTo>
                      <a:pt x="21600" y="16200"/>
                    </a:lnTo>
                    <a:lnTo>
                      <a:pt x="21600" y="14850"/>
                    </a:lnTo>
                    <a:lnTo>
                      <a:pt x="21600" y="14850"/>
                    </a:lnTo>
                    <a:lnTo>
                      <a:pt x="21600" y="14850"/>
                    </a:lnTo>
                    <a:lnTo>
                      <a:pt x="18900" y="13500"/>
                    </a:lnTo>
                    <a:lnTo>
                      <a:pt x="18900" y="13500"/>
                    </a:lnTo>
                    <a:lnTo>
                      <a:pt x="18900" y="12150"/>
                    </a:lnTo>
                    <a:lnTo>
                      <a:pt x="18900" y="10800"/>
                    </a:lnTo>
                    <a:lnTo>
                      <a:pt x="18900" y="10800"/>
                    </a:lnTo>
                    <a:lnTo>
                      <a:pt x="16200" y="9450"/>
                    </a:lnTo>
                    <a:lnTo>
                      <a:pt x="16200" y="8100"/>
                    </a:lnTo>
                    <a:lnTo>
                      <a:pt x="16200" y="6750"/>
                    </a:lnTo>
                    <a:lnTo>
                      <a:pt x="16200" y="5400"/>
                    </a:lnTo>
                    <a:lnTo>
                      <a:pt x="16200" y="2700"/>
                    </a:lnTo>
                    <a:lnTo>
                      <a:pt x="13500" y="0"/>
                    </a:lnTo>
                    <a:lnTo>
                      <a:pt x="0" y="1350"/>
                    </a:lnTo>
                    <a:lnTo>
                      <a:pt x="2700" y="4050"/>
                    </a:lnTo>
                    <a:lnTo>
                      <a:pt x="2700" y="6750"/>
                    </a:lnTo>
                    <a:lnTo>
                      <a:pt x="2700" y="8100"/>
                    </a:lnTo>
                    <a:lnTo>
                      <a:pt x="2700" y="9450"/>
                    </a:lnTo>
                    <a:lnTo>
                      <a:pt x="2700" y="10800"/>
                    </a:lnTo>
                    <a:lnTo>
                      <a:pt x="5400" y="12150"/>
                    </a:lnTo>
                    <a:lnTo>
                      <a:pt x="5400" y="13500"/>
                    </a:lnTo>
                    <a:lnTo>
                      <a:pt x="5400" y="14850"/>
                    </a:lnTo>
                    <a:lnTo>
                      <a:pt x="5400" y="16200"/>
                    </a:lnTo>
                    <a:lnTo>
                      <a:pt x="8100" y="17550"/>
                    </a:lnTo>
                    <a:lnTo>
                      <a:pt x="8100" y="17550"/>
                    </a:lnTo>
                    <a:lnTo>
                      <a:pt x="10800" y="18900"/>
                    </a:lnTo>
                    <a:lnTo>
                      <a:pt x="10800" y="20250"/>
                    </a:lnTo>
                    <a:lnTo>
                      <a:pt x="13500" y="20250"/>
                    </a:lnTo>
                    <a:lnTo>
                      <a:pt x="13500" y="20250"/>
                    </a:lnTo>
                    <a:lnTo>
                      <a:pt x="13500" y="21600"/>
                    </a:lnTo>
                    <a:lnTo>
                      <a:pt x="13500" y="21600"/>
                    </a:lnTo>
                    <a:lnTo>
                      <a:pt x="21600" y="16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69" name="Shape 1669"/>
              <p:cNvSpPr/>
              <p:nvPr/>
            </p:nvSpPr>
            <p:spPr>
              <a:xfrm>
                <a:off x="1398587" y="1263650"/>
                <a:ext cx="25401" cy="95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0"/>
                    </a:moveTo>
                    <a:lnTo>
                      <a:pt x="18900" y="0"/>
                    </a:lnTo>
                    <a:lnTo>
                      <a:pt x="18900" y="3600"/>
                    </a:lnTo>
                    <a:lnTo>
                      <a:pt x="17550" y="3600"/>
                    </a:lnTo>
                    <a:lnTo>
                      <a:pt x="16200" y="3600"/>
                    </a:lnTo>
                    <a:lnTo>
                      <a:pt x="14850" y="3600"/>
                    </a:lnTo>
                    <a:lnTo>
                      <a:pt x="13500" y="3600"/>
                    </a:lnTo>
                    <a:lnTo>
                      <a:pt x="13500" y="3600"/>
                    </a:lnTo>
                    <a:lnTo>
                      <a:pt x="12150" y="3600"/>
                    </a:lnTo>
                    <a:lnTo>
                      <a:pt x="10800" y="3600"/>
                    </a:lnTo>
                    <a:lnTo>
                      <a:pt x="9450" y="3600"/>
                    </a:lnTo>
                    <a:lnTo>
                      <a:pt x="9450" y="3600"/>
                    </a:lnTo>
                    <a:lnTo>
                      <a:pt x="8100" y="3600"/>
                    </a:lnTo>
                    <a:lnTo>
                      <a:pt x="6750" y="3600"/>
                    </a:lnTo>
                    <a:lnTo>
                      <a:pt x="6750" y="0"/>
                    </a:lnTo>
                    <a:lnTo>
                      <a:pt x="5400" y="0"/>
                    </a:lnTo>
                    <a:lnTo>
                      <a:pt x="5400" y="0"/>
                    </a:lnTo>
                    <a:lnTo>
                      <a:pt x="5400" y="0"/>
                    </a:lnTo>
                    <a:lnTo>
                      <a:pt x="5400" y="0"/>
                    </a:lnTo>
                    <a:lnTo>
                      <a:pt x="4050" y="0"/>
                    </a:lnTo>
                    <a:lnTo>
                      <a:pt x="0" y="14400"/>
                    </a:lnTo>
                    <a:lnTo>
                      <a:pt x="1350" y="14400"/>
                    </a:lnTo>
                    <a:lnTo>
                      <a:pt x="1350" y="14400"/>
                    </a:lnTo>
                    <a:lnTo>
                      <a:pt x="1350" y="18000"/>
                    </a:lnTo>
                    <a:lnTo>
                      <a:pt x="2700" y="18000"/>
                    </a:lnTo>
                    <a:lnTo>
                      <a:pt x="4050" y="18000"/>
                    </a:lnTo>
                    <a:lnTo>
                      <a:pt x="4050" y="21600"/>
                    </a:lnTo>
                    <a:lnTo>
                      <a:pt x="6750" y="21600"/>
                    </a:lnTo>
                    <a:lnTo>
                      <a:pt x="8100" y="21600"/>
                    </a:lnTo>
                    <a:lnTo>
                      <a:pt x="8100" y="21600"/>
                    </a:lnTo>
                    <a:lnTo>
                      <a:pt x="9450" y="21600"/>
                    </a:lnTo>
                    <a:lnTo>
                      <a:pt x="12150" y="21600"/>
                    </a:lnTo>
                    <a:lnTo>
                      <a:pt x="13500" y="21600"/>
                    </a:lnTo>
                    <a:lnTo>
                      <a:pt x="14850" y="21600"/>
                    </a:lnTo>
                    <a:lnTo>
                      <a:pt x="16200" y="21600"/>
                    </a:lnTo>
                    <a:lnTo>
                      <a:pt x="17550" y="21600"/>
                    </a:lnTo>
                    <a:lnTo>
                      <a:pt x="18900" y="21600"/>
                    </a:lnTo>
                    <a:lnTo>
                      <a:pt x="20250" y="21600"/>
                    </a:lnTo>
                    <a:lnTo>
                      <a:pt x="21600" y="18000"/>
                    </a:lnTo>
                    <a:lnTo>
                      <a:pt x="21600" y="18000"/>
                    </a:lnTo>
                    <a:lnTo>
                      <a:pt x="189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70" name="Shape 1670"/>
              <p:cNvSpPr/>
              <p:nvPr/>
            </p:nvSpPr>
            <p:spPr>
              <a:xfrm>
                <a:off x="1420812" y="1252537"/>
                <a:ext cx="36513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00"/>
                    </a:moveTo>
                    <a:lnTo>
                      <a:pt x="21600" y="1800"/>
                    </a:lnTo>
                    <a:lnTo>
                      <a:pt x="21600" y="1800"/>
                    </a:lnTo>
                    <a:lnTo>
                      <a:pt x="20661" y="0"/>
                    </a:lnTo>
                    <a:lnTo>
                      <a:pt x="20661" y="0"/>
                    </a:lnTo>
                    <a:lnTo>
                      <a:pt x="19722" y="0"/>
                    </a:lnTo>
                    <a:lnTo>
                      <a:pt x="19722" y="0"/>
                    </a:lnTo>
                    <a:lnTo>
                      <a:pt x="18783" y="0"/>
                    </a:lnTo>
                    <a:lnTo>
                      <a:pt x="17843" y="0"/>
                    </a:lnTo>
                    <a:lnTo>
                      <a:pt x="16904" y="0"/>
                    </a:lnTo>
                    <a:lnTo>
                      <a:pt x="15965" y="0"/>
                    </a:lnTo>
                    <a:lnTo>
                      <a:pt x="15965" y="0"/>
                    </a:lnTo>
                    <a:lnTo>
                      <a:pt x="15026" y="0"/>
                    </a:lnTo>
                    <a:lnTo>
                      <a:pt x="14087" y="0"/>
                    </a:lnTo>
                    <a:lnTo>
                      <a:pt x="13148" y="1800"/>
                    </a:lnTo>
                    <a:lnTo>
                      <a:pt x="13148" y="1800"/>
                    </a:lnTo>
                    <a:lnTo>
                      <a:pt x="11270" y="3600"/>
                    </a:lnTo>
                    <a:lnTo>
                      <a:pt x="10330" y="3600"/>
                    </a:lnTo>
                    <a:lnTo>
                      <a:pt x="8452" y="5400"/>
                    </a:lnTo>
                    <a:lnTo>
                      <a:pt x="6574" y="7200"/>
                    </a:lnTo>
                    <a:lnTo>
                      <a:pt x="5635" y="7200"/>
                    </a:lnTo>
                    <a:lnTo>
                      <a:pt x="4696" y="9000"/>
                    </a:lnTo>
                    <a:lnTo>
                      <a:pt x="2817" y="10800"/>
                    </a:lnTo>
                    <a:lnTo>
                      <a:pt x="1878" y="12600"/>
                    </a:lnTo>
                    <a:lnTo>
                      <a:pt x="939" y="12600"/>
                    </a:lnTo>
                    <a:lnTo>
                      <a:pt x="0" y="12600"/>
                    </a:lnTo>
                    <a:lnTo>
                      <a:pt x="1878" y="21600"/>
                    </a:lnTo>
                    <a:lnTo>
                      <a:pt x="2817" y="21600"/>
                    </a:lnTo>
                    <a:lnTo>
                      <a:pt x="4696" y="19800"/>
                    </a:lnTo>
                    <a:lnTo>
                      <a:pt x="5635" y="18000"/>
                    </a:lnTo>
                    <a:lnTo>
                      <a:pt x="6574" y="18000"/>
                    </a:lnTo>
                    <a:lnTo>
                      <a:pt x="7513" y="16200"/>
                    </a:lnTo>
                    <a:lnTo>
                      <a:pt x="9391" y="14400"/>
                    </a:lnTo>
                    <a:lnTo>
                      <a:pt x="10330" y="14400"/>
                    </a:lnTo>
                    <a:lnTo>
                      <a:pt x="12209" y="12600"/>
                    </a:lnTo>
                    <a:lnTo>
                      <a:pt x="13148" y="10800"/>
                    </a:lnTo>
                    <a:lnTo>
                      <a:pt x="15026" y="10800"/>
                    </a:lnTo>
                    <a:lnTo>
                      <a:pt x="15026" y="9000"/>
                    </a:lnTo>
                    <a:lnTo>
                      <a:pt x="15965" y="9000"/>
                    </a:lnTo>
                    <a:lnTo>
                      <a:pt x="15965" y="9000"/>
                    </a:lnTo>
                    <a:lnTo>
                      <a:pt x="16904" y="9000"/>
                    </a:lnTo>
                    <a:lnTo>
                      <a:pt x="16904" y="9000"/>
                    </a:lnTo>
                    <a:lnTo>
                      <a:pt x="17843" y="9000"/>
                    </a:lnTo>
                    <a:lnTo>
                      <a:pt x="17843" y="9000"/>
                    </a:lnTo>
                    <a:lnTo>
                      <a:pt x="17843" y="9000"/>
                    </a:lnTo>
                    <a:lnTo>
                      <a:pt x="18783" y="9000"/>
                    </a:lnTo>
                    <a:lnTo>
                      <a:pt x="18783" y="9000"/>
                    </a:lnTo>
                    <a:lnTo>
                      <a:pt x="18783" y="9000"/>
                    </a:lnTo>
                    <a:lnTo>
                      <a:pt x="18783" y="9000"/>
                    </a:lnTo>
                    <a:lnTo>
                      <a:pt x="18783" y="9000"/>
                    </a:lnTo>
                    <a:lnTo>
                      <a:pt x="18783" y="9000"/>
                    </a:lnTo>
                    <a:lnTo>
                      <a:pt x="18783" y="9000"/>
                    </a:lnTo>
                    <a:lnTo>
                      <a:pt x="21600" y="1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71" name="Shape 1671"/>
              <p:cNvSpPr/>
              <p:nvPr/>
            </p:nvSpPr>
            <p:spPr>
              <a:xfrm>
                <a:off x="1446212" y="1254125"/>
                <a:ext cx="15876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1600"/>
                    </a:moveTo>
                    <a:lnTo>
                      <a:pt x="10800" y="21600"/>
                    </a:lnTo>
                    <a:lnTo>
                      <a:pt x="12960" y="18900"/>
                    </a:lnTo>
                    <a:lnTo>
                      <a:pt x="15120" y="16200"/>
                    </a:lnTo>
                    <a:lnTo>
                      <a:pt x="17280" y="14400"/>
                    </a:lnTo>
                    <a:lnTo>
                      <a:pt x="17280" y="13500"/>
                    </a:lnTo>
                    <a:lnTo>
                      <a:pt x="19440" y="11700"/>
                    </a:lnTo>
                    <a:lnTo>
                      <a:pt x="19440" y="9900"/>
                    </a:lnTo>
                    <a:lnTo>
                      <a:pt x="19440" y="9900"/>
                    </a:lnTo>
                    <a:lnTo>
                      <a:pt x="19440" y="9000"/>
                    </a:lnTo>
                    <a:lnTo>
                      <a:pt x="19440" y="8100"/>
                    </a:lnTo>
                    <a:lnTo>
                      <a:pt x="19440" y="7200"/>
                    </a:lnTo>
                    <a:lnTo>
                      <a:pt x="19440" y="6300"/>
                    </a:lnTo>
                    <a:lnTo>
                      <a:pt x="21600" y="6300"/>
                    </a:lnTo>
                    <a:lnTo>
                      <a:pt x="21600" y="5400"/>
                    </a:lnTo>
                    <a:lnTo>
                      <a:pt x="19440" y="4500"/>
                    </a:lnTo>
                    <a:lnTo>
                      <a:pt x="19440" y="3600"/>
                    </a:lnTo>
                    <a:lnTo>
                      <a:pt x="19440" y="3600"/>
                    </a:lnTo>
                    <a:lnTo>
                      <a:pt x="19440" y="2700"/>
                    </a:lnTo>
                    <a:lnTo>
                      <a:pt x="19440" y="1800"/>
                    </a:lnTo>
                    <a:lnTo>
                      <a:pt x="19440" y="1800"/>
                    </a:lnTo>
                    <a:lnTo>
                      <a:pt x="17280" y="900"/>
                    </a:lnTo>
                    <a:lnTo>
                      <a:pt x="17280" y="900"/>
                    </a:lnTo>
                    <a:lnTo>
                      <a:pt x="15120" y="0"/>
                    </a:lnTo>
                    <a:lnTo>
                      <a:pt x="8640" y="3600"/>
                    </a:lnTo>
                    <a:lnTo>
                      <a:pt x="8640" y="3600"/>
                    </a:lnTo>
                    <a:lnTo>
                      <a:pt x="8640" y="3600"/>
                    </a:lnTo>
                    <a:lnTo>
                      <a:pt x="8640" y="3600"/>
                    </a:lnTo>
                    <a:lnTo>
                      <a:pt x="8640" y="3600"/>
                    </a:lnTo>
                    <a:lnTo>
                      <a:pt x="8640" y="4500"/>
                    </a:lnTo>
                    <a:lnTo>
                      <a:pt x="8640" y="4500"/>
                    </a:lnTo>
                    <a:lnTo>
                      <a:pt x="8640" y="4500"/>
                    </a:lnTo>
                    <a:lnTo>
                      <a:pt x="8640" y="5400"/>
                    </a:lnTo>
                    <a:lnTo>
                      <a:pt x="8640" y="5400"/>
                    </a:lnTo>
                    <a:lnTo>
                      <a:pt x="8640" y="6300"/>
                    </a:lnTo>
                    <a:lnTo>
                      <a:pt x="8640" y="6300"/>
                    </a:lnTo>
                    <a:lnTo>
                      <a:pt x="8640" y="7200"/>
                    </a:lnTo>
                    <a:lnTo>
                      <a:pt x="8640" y="7200"/>
                    </a:lnTo>
                    <a:lnTo>
                      <a:pt x="8640" y="8100"/>
                    </a:lnTo>
                    <a:lnTo>
                      <a:pt x="8640" y="9000"/>
                    </a:lnTo>
                    <a:lnTo>
                      <a:pt x="8640" y="9000"/>
                    </a:lnTo>
                    <a:lnTo>
                      <a:pt x="8640" y="10800"/>
                    </a:lnTo>
                    <a:lnTo>
                      <a:pt x="6480" y="11700"/>
                    </a:lnTo>
                    <a:lnTo>
                      <a:pt x="6480" y="13500"/>
                    </a:lnTo>
                    <a:lnTo>
                      <a:pt x="4320" y="14400"/>
                    </a:lnTo>
                    <a:lnTo>
                      <a:pt x="2160" y="17100"/>
                    </a:lnTo>
                    <a:lnTo>
                      <a:pt x="0" y="19800"/>
                    </a:lnTo>
                    <a:lnTo>
                      <a:pt x="0" y="19800"/>
                    </a:lnTo>
                    <a:lnTo>
                      <a:pt x="10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72" name="Shape 1672"/>
              <p:cNvSpPr/>
              <p:nvPr/>
            </p:nvSpPr>
            <p:spPr>
              <a:xfrm>
                <a:off x="1439862" y="1289050"/>
                <a:ext cx="14288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18000"/>
                    </a:moveTo>
                    <a:lnTo>
                      <a:pt x="14400" y="18000"/>
                    </a:lnTo>
                    <a:lnTo>
                      <a:pt x="14400" y="18000"/>
                    </a:lnTo>
                    <a:lnTo>
                      <a:pt x="14400" y="18000"/>
                    </a:lnTo>
                    <a:lnTo>
                      <a:pt x="12000" y="18000"/>
                    </a:lnTo>
                    <a:lnTo>
                      <a:pt x="12000" y="17100"/>
                    </a:lnTo>
                    <a:lnTo>
                      <a:pt x="12000" y="17100"/>
                    </a:lnTo>
                    <a:lnTo>
                      <a:pt x="12000" y="17100"/>
                    </a:lnTo>
                    <a:lnTo>
                      <a:pt x="12000" y="17100"/>
                    </a:lnTo>
                    <a:lnTo>
                      <a:pt x="12000" y="16200"/>
                    </a:lnTo>
                    <a:lnTo>
                      <a:pt x="12000" y="16200"/>
                    </a:lnTo>
                    <a:lnTo>
                      <a:pt x="12000" y="15300"/>
                    </a:lnTo>
                    <a:lnTo>
                      <a:pt x="12000" y="15300"/>
                    </a:lnTo>
                    <a:lnTo>
                      <a:pt x="12000" y="14400"/>
                    </a:lnTo>
                    <a:lnTo>
                      <a:pt x="12000" y="14400"/>
                    </a:lnTo>
                    <a:lnTo>
                      <a:pt x="12000" y="13500"/>
                    </a:lnTo>
                    <a:lnTo>
                      <a:pt x="12000" y="12600"/>
                    </a:lnTo>
                    <a:lnTo>
                      <a:pt x="14400" y="12600"/>
                    </a:lnTo>
                    <a:lnTo>
                      <a:pt x="14400" y="10800"/>
                    </a:lnTo>
                    <a:lnTo>
                      <a:pt x="14400" y="9900"/>
                    </a:lnTo>
                    <a:lnTo>
                      <a:pt x="16800" y="8100"/>
                    </a:lnTo>
                    <a:lnTo>
                      <a:pt x="16800" y="7200"/>
                    </a:lnTo>
                    <a:lnTo>
                      <a:pt x="19200" y="4500"/>
                    </a:lnTo>
                    <a:lnTo>
                      <a:pt x="21600" y="1800"/>
                    </a:lnTo>
                    <a:lnTo>
                      <a:pt x="9600" y="0"/>
                    </a:lnTo>
                    <a:lnTo>
                      <a:pt x="7200" y="2700"/>
                    </a:lnTo>
                    <a:lnTo>
                      <a:pt x="4800" y="5400"/>
                    </a:lnTo>
                    <a:lnTo>
                      <a:pt x="4800" y="7200"/>
                    </a:lnTo>
                    <a:lnTo>
                      <a:pt x="2400" y="8100"/>
                    </a:lnTo>
                    <a:lnTo>
                      <a:pt x="2400" y="9900"/>
                    </a:lnTo>
                    <a:lnTo>
                      <a:pt x="0" y="11700"/>
                    </a:lnTo>
                    <a:lnTo>
                      <a:pt x="0" y="11700"/>
                    </a:lnTo>
                    <a:lnTo>
                      <a:pt x="0" y="12600"/>
                    </a:lnTo>
                    <a:lnTo>
                      <a:pt x="0" y="13500"/>
                    </a:lnTo>
                    <a:lnTo>
                      <a:pt x="0" y="14400"/>
                    </a:lnTo>
                    <a:lnTo>
                      <a:pt x="0" y="153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7100"/>
                    </a:lnTo>
                    <a:lnTo>
                      <a:pt x="0" y="17100"/>
                    </a:lnTo>
                    <a:lnTo>
                      <a:pt x="0" y="18000"/>
                    </a:lnTo>
                    <a:lnTo>
                      <a:pt x="0" y="18900"/>
                    </a:lnTo>
                    <a:lnTo>
                      <a:pt x="2400" y="19800"/>
                    </a:lnTo>
                    <a:lnTo>
                      <a:pt x="2400" y="19800"/>
                    </a:lnTo>
                    <a:lnTo>
                      <a:pt x="4800" y="20700"/>
                    </a:lnTo>
                    <a:lnTo>
                      <a:pt x="4800" y="21600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1440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73" name="Shape 1673"/>
              <p:cNvSpPr/>
              <p:nvPr/>
            </p:nvSpPr>
            <p:spPr>
              <a:xfrm>
                <a:off x="1444625" y="1309687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783" y="0"/>
                    </a:moveTo>
                    <a:lnTo>
                      <a:pt x="18783" y="0"/>
                    </a:lnTo>
                    <a:lnTo>
                      <a:pt x="15965" y="1662"/>
                    </a:lnTo>
                    <a:lnTo>
                      <a:pt x="14087" y="4985"/>
                    </a:lnTo>
                    <a:lnTo>
                      <a:pt x="12209" y="6646"/>
                    </a:lnTo>
                    <a:lnTo>
                      <a:pt x="11270" y="8308"/>
                    </a:lnTo>
                    <a:lnTo>
                      <a:pt x="9391" y="8308"/>
                    </a:lnTo>
                    <a:lnTo>
                      <a:pt x="8452" y="9969"/>
                    </a:lnTo>
                    <a:lnTo>
                      <a:pt x="8452" y="9969"/>
                    </a:lnTo>
                    <a:lnTo>
                      <a:pt x="7513" y="9969"/>
                    </a:lnTo>
                    <a:lnTo>
                      <a:pt x="6574" y="11631"/>
                    </a:lnTo>
                    <a:lnTo>
                      <a:pt x="6574" y="11631"/>
                    </a:lnTo>
                    <a:lnTo>
                      <a:pt x="5635" y="11631"/>
                    </a:lnTo>
                    <a:lnTo>
                      <a:pt x="5635" y="11631"/>
                    </a:lnTo>
                    <a:lnTo>
                      <a:pt x="4696" y="11631"/>
                    </a:lnTo>
                    <a:lnTo>
                      <a:pt x="4696" y="11631"/>
                    </a:lnTo>
                    <a:lnTo>
                      <a:pt x="3757" y="11631"/>
                    </a:lnTo>
                    <a:lnTo>
                      <a:pt x="3757" y="11631"/>
                    </a:lnTo>
                    <a:lnTo>
                      <a:pt x="3757" y="11631"/>
                    </a:lnTo>
                    <a:lnTo>
                      <a:pt x="2817" y="11631"/>
                    </a:lnTo>
                    <a:lnTo>
                      <a:pt x="2817" y="11631"/>
                    </a:lnTo>
                    <a:lnTo>
                      <a:pt x="2817" y="11631"/>
                    </a:lnTo>
                    <a:lnTo>
                      <a:pt x="2817" y="11631"/>
                    </a:lnTo>
                    <a:lnTo>
                      <a:pt x="2817" y="11631"/>
                    </a:lnTo>
                    <a:lnTo>
                      <a:pt x="0" y="18277"/>
                    </a:lnTo>
                    <a:lnTo>
                      <a:pt x="0" y="18277"/>
                    </a:lnTo>
                    <a:lnTo>
                      <a:pt x="939" y="19938"/>
                    </a:lnTo>
                    <a:lnTo>
                      <a:pt x="1878" y="19938"/>
                    </a:lnTo>
                    <a:lnTo>
                      <a:pt x="1878" y="19938"/>
                    </a:lnTo>
                    <a:lnTo>
                      <a:pt x="2817" y="21600"/>
                    </a:lnTo>
                    <a:lnTo>
                      <a:pt x="3757" y="21600"/>
                    </a:lnTo>
                    <a:lnTo>
                      <a:pt x="4696" y="21600"/>
                    </a:lnTo>
                    <a:lnTo>
                      <a:pt x="4696" y="19938"/>
                    </a:lnTo>
                    <a:lnTo>
                      <a:pt x="5635" y="19938"/>
                    </a:lnTo>
                    <a:lnTo>
                      <a:pt x="6574" y="19938"/>
                    </a:lnTo>
                    <a:lnTo>
                      <a:pt x="6574" y="19938"/>
                    </a:lnTo>
                    <a:lnTo>
                      <a:pt x="7513" y="19938"/>
                    </a:lnTo>
                    <a:lnTo>
                      <a:pt x="8452" y="18277"/>
                    </a:lnTo>
                    <a:lnTo>
                      <a:pt x="9391" y="18277"/>
                    </a:lnTo>
                    <a:lnTo>
                      <a:pt x="9391" y="18277"/>
                    </a:lnTo>
                    <a:lnTo>
                      <a:pt x="10330" y="18277"/>
                    </a:lnTo>
                    <a:lnTo>
                      <a:pt x="12209" y="16615"/>
                    </a:lnTo>
                    <a:lnTo>
                      <a:pt x="13148" y="14954"/>
                    </a:lnTo>
                    <a:lnTo>
                      <a:pt x="15026" y="13292"/>
                    </a:lnTo>
                    <a:lnTo>
                      <a:pt x="15965" y="13292"/>
                    </a:lnTo>
                    <a:lnTo>
                      <a:pt x="18783" y="9969"/>
                    </a:lnTo>
                    <a:lnTo>
                      <a:pt x="21600" y="6646"/>
                    </a:lnTo>
                    <a:lnTo>
                      <a:pt x="21600" y="6646"/>
                    </a:lnTo>
                    <a:lnTo>
                      <a:pt x="1878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74" name="Shape 1674"/>
              <p:cNvSpPr/>
              <p:nvPr/>
            </p:nvSpPr>
            <p:spPr>
              <a:xfrm>
                <a:off x="1476375" y="1296987"/>
                <a:ext cx="36513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00"/>
                    </a:moveTo>
                    <a:lnTo>
                      <a:pt x="21600" y="1800"/>
                    </a:lnTo>
                    <a:lnTo>
                      <a:pt x="20661" y="1800"/>
                    </a:lnTo>
                    <a:lnTo>
                      <a:pt x="20661" y="0"/>
                    </a:lnTo>
                    <a:lnTo>
                      <a:pt x="19722" y="0"/>
                    </a:lnTo>
                    <a:lnTo>
                      <a:pt x="18783" y="0"/>
                    </a:lnTo>
                    <a:lnTo>
                      <a:pt x="17843" y="0"/>
                    </a:lnTo>
                    <a:lnTo>
                      <a:pt x="17843" y="0"/>
                    </a:lnTo>
                    <a:lnTo>
                      <a:pt x="16904" y="0"/>
                    </a:lnTo>
                    <a:lnTo>
                      <a:pt x="15965" y="0"/>
                    </a:lnTo>
                    <a:lnTo>
                      <a:pt x="15965" y="0"/>
                    </a:lnTo>
                    <a:lnTo>
                      <a:pt x="15026" y="0"/>
                    </a:lnTo>
                    <a:lnTo>
                      <a:pt x="14087" y="0"/>
                    </a:lnTo>
                    <a:lnTo>
                      <a:pt x="13148" y="0"/>
                    </a:lnTo>
                    <a:lnTo>
                      <a:pt x="13148" y="1800"/>
                    </a:lnTo>
                    <a:lnTo>
                      <a:pt x="12209" y="1800"/>
                    </a:lnTo>
                    <a:lnTo>
                      <a:pt x="11270" y="1800"/>
                    </a:lnTo>
                    <a:lnTo>
                      <a:pt x="11270" y="3600"/>
                    </a:lnTo>
                    <a:lnTo>
                      <a:pt x="9391" y="3600"/>
                    </a:lnTo>
                    <a:lnTo>
                      <a:pt x="7513" y="5400"/>
                    </a:lnTo>
                    <a:lnTo>
                      <a:pt x="6574" y="7200"/>
                    </a:lnTo>
                    <a:lnTo>
                      <a:pt x="4696" y="9000"/>
                    </a:lnTo>
                    <a:lnTo>
                      <a:pt x="2817" y="10800"/>
                    </a:lnTo>
                    <a:lnTo>
                      <a:pt x="0" y="14400"/>
                    </a:lnTo>
                    <a:lnTo>
                      <a:pt x="2817" y="21600"/>
                    </a:lnTo>
                    <a:lnTo>
                      <a:pt x="4696" y="19800"/>
                    </a:lnTo>
                    <a:lnTo>
                      <a:pt x="7513" y="16200"/>
                    </a:lnTo>
                    <a:lnTo>
                      <a:pt x="8452" y="14400"/>
                    </a:lnTo>
                    <a:lnTo>
                      <a:pt x="10330" y="14400"/>
                    </a:lnTo>
                    <a:lnTo>
                      <a:pt x="11270" y="12600"/>
                    </a:lnTo>
                    <a:lnTo>
                      <a:pt x="13148" y="10800"/>
                    </a:lnTo>
                    <a:lnTo>
                      <a:pt x="13148" y="10800"/>
                    </a:lnTo>
                    <a:lnTo>
                      <a:pt x="14087" y="10800"/>
                    </a:lnTo>
                    <a:lnTo>
                      <a:pt x="14087" y="10800"/>
                    </a:lnTo>
                    <a:lnTo>
                      <a:pt x="15026" y="9000"/>
                    </a:lnTo>
                    <a:lnTo>
                      <a:pt x="15965" y="9000"/>
                    </a:lnTo>
                    <a:lnTo>
                      <a:pt x="15965" y="9000"/>
                    </a:lnTo>
                    <a:lnTo>
                      <a:pt x="16904" y="9000"/>
                    </a:lnTo>
                    <a:lnTo>
                      <a:pt x="16904" y="9000"/>
                    </a:lnTo>
                    <a:lnTo>
                      <a:pt x="16904" y="9000"/>
                    </a:lnTo>
                    <a:lnTo>
                      <a:pt x="17843" y="9000"/>
                    </a:lnTo>
                    <a:lnTo>
                      <a:pt x="17843" y="9000"/>
                    </a:lnTo>
                    <a:lnTo>
                      <a:pt x="17843" y="9000"/>
                    </a:lnTo>
                    <a:lnTo>
                      <a:pt x="17843" y="9000"/>
                    </a:lnTo>
                    <a:lnTo>
                      <a:pt x="18783" y="9000"/>
                    </a:lnTo>
                    <a:lnTo>
                      <a:pt x="18783" y="9000"/>
                    </a:lnTo>
                    <a:lnTo>
                      <a:pt x="18783" y="9000"/>
                    </a:lnTo>
                    <a:lnTo>
                      <a:pt x="18783" y="9000"/>
                    </a:lnTo>
                    <a:lnTo>
                      <a:pt x="21600" y="1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75" name="Shape 1675"/>
              <p:cNvSpPr/>
              <p:nvPr/>
            </p:nvSpPr>
            <p:spPr>
              <a:xfrm>
                <a:off x="1503362" y="1298575"/>
                <a:ext cx="14288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8900"/>
                    </a:lnTo>
                    <a:lnTo>
                      <a:pt x="14400" y="16200"/>
                    </a:lnTo>
                    <a:lnTo>
                      <a:pt x="16800" y="15300"/>
                    </a:lnTo>
                    <a:lnTo>
                      <a:pt x="16800" y="13500"/>
                    </a:lnTo>
                    <a:lnTo>
                      <a:pt x="19200" y="11700"/>
                    </a:lnTo>
                    <a:lnTo>
                      <a:pt x="19200" y="10800"/>
                    </a:lnTo>
                    <a:lnTo>
                      <a:pt x="19200" y="9900"/>
                    </a:lnTo>
                    <a:lnTo>
                      <a:pt x="19200" y="9000"/>
                    </a:lnTo>
                    <a:lnTo>
                      <a:pt x="21600" y="8100"/>
                    </a:lnTo>
                    <a:lnTo>
                      <a:pt x="21600" y="8100"/>
                    </a:lnTo>
                    <a:lnTo>
                      <a:pt x="21600" y="7200"/>
                    </a:lnTo>
                    <a:lnTo>
                      <a:pt x="21600" y="630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21600" y="4500"/>
                    </a:lnTo>
                    <a:lnTo>
                      <a:pt x="19200" y="3600"/>
                    </a:lnTo>
                    <a:lnTo>
                      <a:pt x="19200" y="2700"/>
                    </a:lnTo>
                    <a:lnTo>
                      <a:pt x="19200" y="2700"/>
                    </a:lnTo>
                    <a:lnTo>
                      <a:pt x="19200" y="1800"/>
                    </a:lnTo>
                    <a:lnTo>
                      <a:pt x="16800" y="900"/>
                    </a:lnTo>
                    <a:lnTo>
                      <a:pt x="16800" y="900"/>
                    </a:lnTo>
                    <a:lnTo>
                      <a:pt x="14400" y="0"/>
                    </a:lnTo>
                    <a:lnTo>
                      <a:pt x="7200" y="3600"/>
                    </a:lnTo>
                    <a:lnTo>
                      <a:pt x="7200" y="3600"/>
                    </a:lnTo>
                    <a:lnTo>
                      <a:pt x="7200" y="3600"/>
                    </a:lnTo>
                    <a:lnTo>
                      <a:pt x="7200" y="3600"/>
                    </a:lnTo>
                    <a:lnTo>
                      <a:pt x="7200" y="4500"/>
                    </a:lnTo>
                    <a:lnTo>
                      <a:pt x="7200" y="4500"/>
                    </a:lnTo>
                    <a:lnTo>
                      <a:pt x="7200" y="4500"/>
                    </a:lnTo>
                    <a:lnTo>
                      <a:pt x="7200" y="5400"/>
                    </a:lnTo>
                    <a:lnTo>
                      <a:pt x="7200" y="5400"/>
                    </a:lnTo>
                    <a:lnTo>
                      <a:pt x="7200" y="5400"/>
                    </a:lnTo>
                    <a:lnTo>
                      <a:pt x="7200" y="6300"/>
                    </a:lnTo>
                    <a:lnTo>
                      <a:pt x="7200" y="7200"/>
                    </a:lnTo>
                    <a:lnTo>
                      <a:pt x="7200" y="7200"/>
                    </a:lnTo>
                    <a:lnTo>
                      <a:pt x="7200" y="8100"/>
                    </a:lnTo>
                    <a:lnTo>
                      <a:pt x="7200" y="8100"/>
                    </a:lnTo>
                    <a:lnTo>
                      <a:pt x="7200" y="9000"/>
                    </a:lnTo>
                    <a:lnTo>
                      <a:pt x="7200" y="9900"/>
                    </a:lnTo>
                    <a:lnTo>
                      <a:pt x="7200" y="10800"/>
                    </a:lnTo>
                    <a:lnTo>
                      <a:pt x="4800" y="12600"/>
                    </a:lnTo>
                    <a:lnTo>
                      <a:pt x="4800" y="13500"/>
                    </a:lnTo>
                    <a:lnTo>
                      <a:pt x="2400" y="15300"/>
                    </a:lnTo>
                    <a:lnTo>
                      <a:pt x="2400" y="18000"/>
                    </a:lnTo>
                    <a:lnTo>
                      <a:pt x="0" y="20700"/>
                    </a:lnTo>
                    <a:lnTo>
                      <a:pt x="0" y="20700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76" name="Shape 1676"/>
              <p:cNvSpPr/>
              <p:nvPr/>
            </p:nvSpPr>
            <p:spPr>
              <a:xfrm>
                <a:off x="1495425" y="1335087"/>
                <a:ext cx="15875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17843"/>
                    </a:moveTo>
                    <a:lnTo>
                      <a:pt x="12960" y="17843"/>
                    </a:lnTo>
                    <a:lnTo>
                      <a:pt x="12960" y="17843"/>
                    </a:lnTo>
                    <a:lnTo>
                      <a:pt x="12960" y="17843"/>
                    </a:lnTo>
                    <a:lnTo>
                      <a:pt x="12960" y="17843"/>
                    </a:lnTo>
                    <a:lnTo>
                      <a:pt x="12960" y="17843"/>
                    </a:lnTo>
                    <a:lnTo>
                      <a:pt x="12960" y="17843"/>
                    </a:lnTo>
                    <a:lnTo>
                      <a:pt x="12960" y="16904"/>
                    </a:lnTo>
                    <a:lnTo>
                      <a:pt x="10800" y="16904"/>
                    </a:lnTo>
                    <a:lnTo>
                      <a:pt x="10800" y="16904"/>
                    </a:lnTo>
                    <a:lnTo>
                      <a:pt x="10800" y="15965"/>
                    </a:lnTo>
                    <a:lnTo>
                      <a:pt x="10800" y="15965"/>
                    </a:lnTo>
                    <a:lnTo>
                      <a:pt x="12960" y="15026"/>
                    </a:lnTo>
                    <a:lnTo>
                      <a:pt x="12960" y="15026"/>
                    </a:lnTo>
                    <a:lnTo>
                      <a:pt x="12960" y="14087"/>
                    </a:lnTo>
                    <a:lnTo>
                      <a:pt x="12960" y="13148"/>
                    </a:lnTo>
                    <a:lnTo>
                      <a:pt x="12960" y="13148"/>
                    </a:lnTo>
                    <a:lnTo>
                      <a:pt x="12960" y="12209"/>
                    </a:lnTo>
                    <a:lnTo>
                      <a:pt x="12960" y="11270"/>
                    </a:lnTo>
                    <a:lnTo>
                      <a:pt x="15120" y="9391"/>
                    </a:lnTo>
                    <a:lnTo>
                      <a:pt x="15120" y="8452"/>
                    </a:lnTo>
                    <a:lnTo>
                      <a:pt x="17280" y="6574"/>
                    </a:lnTo>
                    <a:lnTo>
                      <a:pt x="19440" y="3757"/>
                    </a:lnTo>
                    <a:lnTo>
                      <a:pt x="21600" y="939"/>
                    </a:lnTo>
                    <a:lnTo>
                      <a:pt x="10800" y="0"/>
                    </a:lnTo>
                    <a:lnTo>
                      <a:pt x="8640" y="2817"/>
                    </a:lnTo>
                    <a:lnTo>
                      <a:pt x="6480" y="5635"/>
                    </a:lnTo>
                    <a:lnTo>
                      <a:pt x="4320" y="6574"/>
                    </a:lnTo>
                    <a:lnTo>
                      <a:pt x="4320" y="8452"/>
                    </a:lnTo>
                    <a:lnTo>
                      <a:pt x="2160" y="9391"/>
                    </a:lnTo>
                    <a:lnTo>
                      <a:pt x="2160" y="11270"/>
                    </a:lnTo>
                    <a:lnTo>
                      <a:pt x="2160" y="12209"/>
                    </a:lnTo>
                    <a:lnTo>
                      <a:pt x="2160" y="12209"/>
                    </a:lnTo>
                    <a:lnTo>
                      <a:pt x="2160" y="13148"/>
                    </a:lnTo>
                    <a:lnTo>
                      <a:pt x="0" y="14087"/>
                    </a:lnTo>
                    <a:lnTo>
                      <a:pt x="0" y="15026"/>
                    </a:lnTo>
                    <a:lnTo>
                      <a:pt x="0" y="15965"/>
                    </a:lnTo>
                    <a:lnTo>
                      <a:pt x="0" y="15965"/>
                    </a:lnTo>
                    <a:lnTo>
                      <a:pt x="0" y="16904"/>
                    </a:lnTo>
                    <a:lnTo>
                      <a:pt x="0" y="17843"/>
                    </a:lnTo>
                    <a:lnTo>
                      <a:pt x="0" y="17843"/>
                    </a:lnTo>
                    <a:lnTo>
                      <a:pt x="2160" y="18783"/>
                    </a:lnTo>
                    <a:lnTo>
                      <a:pt x="2160" y="19722"/>
                    </a:lnTo>
                    <a:lnTo>
                      <a:pt x="2160" y="19722"/>
                    </a:lnTo>
                    <a:lnTo>
                      <a:pt x="4320" y="20661"/>
                    </a:lnTo>
                    <a:lnTo>
                      <a:pt x="4320" y="21600"/>
                    </a:lnTo>
                    <a:lnTo>
                      <a:pt x="6480" y="21600"/>
                    </a:lnTo>
                    <a:lnTo>
                      <a:pt x="6480" y="21600"/>
                    </a:lnTo>
                    <a:lnTo>
                      <a:pt x="12960" y="178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77" name="Shape 1677"/>
              <p:cNvSpPr/>
              <p:nvPr/>
            </p:nvSpPr>
            <p:spPr>
              <a:xfrm>
                <a:off x="1500187" y="1354137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783" y="0"/>
                    </a:moveTo>
                    <a:lnTo>
                      <a:pt x="18783" y="0"/>
                    </a:lnTo>
                    <a:lnTo>
                      <a:pt x="17843" y="1662"/>
                    </a:lnTo>
                    <a:lnTo>
                      <a:pt x="15965" y="3323"/>
                    </a:lnTo>
                    <a:lnTo>
                      <a:pt x="15026" y="4985"/>
                    </a:lnTo>
                    <a:lnTo>
                      <a:pt x="13148" y="6646"/>
                    </a:lnTo>
                    <a:lnTo>
                      <a:pt x="12209" y="6646"/>
                    </a:lnTo>
                    <a:lnTo>
                      <a:pt x="11270" y="8308"/>
                    </a:lnTo>
                    <a:lnTo>
                      <a:pt x="9391" y="9969"/>
                    </a:lnTo>
                    <a:lnTo>
                      <a:pt x="8452" y="9969"/>
                    </a:lnTo>
                    <a:lnTo>
                      <a:pt x="7513" y="9969"/>
                    </a:lnTo>
                    <a:lnTo>
                      <a:pt x="7513" y="11631"/>
                    </a:lnTo>
                    <a:lnTo>
                      <a:pt x="6574" y="11631"/>
                    </a:lnTo>
                    <a:lnTo>
                      <a:pt x="6574" y="11631"/>
                    </a:lnTo>
                    <a:lnTo>
                      <a:pt x="5635" y="11631"/>
                    </a:lnTo>
                    <a:lnTo>
                      <a:pt x="5635" y="11631"/>
                    </a:lnTo>
                    <a:lnTo>
                      <a:pt x="4696" y="13292"/>
                    </a:lnTo>
                    <a:lnTo>
                      <a:pt x="4696" y="13292"/>
                    </a:lnTo>
                    <a:lnTo>
                      <a:pt x="3757" y="13292"/>
                    </a:lnTo>
                    <a:lnTo>
                      <a:pt x="3757" y="13292"/>
                    </a:lnTo>
                    <a:lnTo>
                      <a:pt x="3757" y="13292"/>
                    </a:lnTo>
                    <a:lnTo>
                      <a:pt x="2817" y="13292"/>
                    </a:lnTo>
                    <a:lnTo>
                      <a:pt x="2817" y="13292"/>
                    </a:lnTo>
                    <a:lnTo>
                      <a:pt x="2817" y="11631"/>
                    </a:lnTo>
                    <a:lnTo>
                      <a:pt x="2817" y="11631"/>
                    </a:lnTo>
                    <a:lnTo>
                      <a:pt x="2817" y="11631"/>
                    </a:lnTo>
                    <a:lnTo>
                      <a:pt x="0" y="18277"/>
                    </a:lnTo>
                    <a:lnTo>
                      <a:pt x="0" y="19938"/>
                    </a:lnTo>
                    <a:lnTo>
                      <a:pt x="939" y="19938"/>
                    </a:lnTo>
                    <a:lnTo>
                      <a:pt x="1878" y="19938"/>
                    </a:lnTo>
                    <a:lnTo>
                      <a:pt x="1878" y="21600"/>
                    </a:lnTo>
                    <a:lnTo>
                      <a:pt x="2817" y="21600"/>
                    </a:lnTo>
                    <a:lnTo>
                      <a:pt x="3757" y="21600"/>
                    </a:lnTo>
                    <a:lnTo>
                      <a:pt x="3757" y="21600"/>
                    </a:lnTo>
                    <a:lnTo>
                      <a:pt x="4696" y="21600"/>
                    </a:lnTo>
                    <a:lnTo>
                      <a:pt x="5635" y="21600"/>
                    </a:lnTo>
                    <a:lnTo>
                      <a:pt x="6574" y="21600"/>
                    </a:lnTo>
                    <a:lnTo>
                      <a:pt x="6574" y="19938"/>
                    </a:lnTo>
                    <a:lnTo>
                      <a:pt x="7513" y="19938"/>
                    </a:lnTo>
                    <a:lnTo>
                      <a:pt x="8452" y="19938"/>
                    </a:lnTo>
                    <a:lnTo>
                      <a:pt x="9391" y="19938"/>
                    </a:lnTo>
                    <a:lnTo>
                      <a:pt x="9391" y="18277"/>
                    </a:lnTo>
                    <a:lnTo>
                      <a:pt x="10330" y="18277"/>
                    </a:lnTo>
                    <a:lnTo>
                      <a:pt x="12209" y="16615"/>
                    </a:lnTo>
                    <a:lnTo>
                      <a:pt x="13148" y="16615"/>
                    </a:lnTo>
                    <a:lnTo>
                      <a:pt x="15026" y="14954"/>
                    </a:lnTo>
                    <a:lnTo>
                      <a:pt x="15965" y="13292"/>
                    </a:lnTo>
                    <a:lnTo>
                      <a:pt x="17843" y="11631"/>
                    </a:lnTo>
                    <a:lnTo>
                      <a:pt x="18783" y="9969"/>
                    </a:lnTo>
                    <a:lnTo>
                      <a:pt x="19722" y="8308"/>
                    </a:lnTo>
                    <a:lnTo>
                      <a:pt x="21600" y="8308"/>
                    </a:lnTo>
                    <a:lnTo>
                      <a:pt x="21600" y="8308"/>
                    </a:lnTo>
                    <a:lnTo>
                      <a:pt x="1878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78" name="Shape 1678"/>
              <p:cNvSpPr/>
              <p:nvPr/>
            </p:nvSpPr>
            <p:spPr>
              <a:xfrm>
                <a:off x="1531937" y="1339850"/>
                <a:ext cx="34926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43"/>
                    </a:moveTo>
                    <a:lnTo>
                      <a:pt x="21600" y="1543"/>
                    </a:lnTo>
                    <a:lnTo>
                      <a:pt x="20618" y="1543"/>
                    </a:lnTo>
                    <a:lnTo>
                      <a:pt x="19636" y="0"/>
                    </a:lnTo>
                    <a:lnTo>
                      <a:pt x="19636" y="0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6691" y="0"/>
                    </a:lnTo>
                    <a:lnTo>
                      <a:pt x="15709" y="0"/>
                    </a:lnTo>
                    <a:lnTo>
                      <a:pt x="14727" y="0"/>
                    </a:lnTo>
                    <a:lnTo>
                      <a:pt x="14727" y="0"/>
                    </a:lnTo>
                    <a:lnTo>
                      <a:pt x="13745" y="1543"/>
                    </a:lnTo>
                    <a:lnTo>
                      <a:pt x="12764" y="1543"/>
                    </a:lnTo>
                    <a:lnTo>
                      <a:pt x="12764" y="1543"/>
                    </a:lnTo>
                    <a:lnTo>
                      <a:pt x="11782" y="3086"/>
                    </a:lnTo>
                    <a:lnTo>
                      <a:pt x="10800" y="3086"/>
                    </a:lnTo>
                    <a:lnTo>
                      <a:pt x="10800" y="3086"/>
                    </a:lnTo>
                    <a:lnTo>
                      <a:pt x="8836" y="4629"/>
                    </a:lnTo>
                    <a:lnTo>
                      <a:pt x="7855" y="6171"/>
                    </a:lnTo>
                    <a:lnTo>
                      <a:pt x="6873" y="7714"/>
                    </a:lnTo>
                    <a:lnTo>
                      <a:pt x="4909" y="9257"/>
                    </a:lnTo>
                    <a:lnTo>
                      <a:pt x="2945" y="12343"/>
                    </a:lnTo>
                    <a:lnTo>
                      <a:pt x="0" y="13886"/>
                    </a:lnTo>
                    <a:lnTo>
                      <a:pt x="2945" y="21600"/>
                    </a:lnTo>
                    <a:lnTo>
                      <a:pt x="4909" y="18514"/>
                    </a:lnTo>
                    <a:lnTo>
                      <a:pt x="7855" y="15429"/>
                    </a:lnTo>
                    <a:lnTo>
                      <a:pt x="9818" y="13886"/>
                    </a:lnTo>
                    <a:lnTo>
                      <a:pt x="10800" y="12343"/>
                    </a:lnTo>
                    <a:lnTo>
                      <a:pt x="11782" y="12343"/>
                    </a:lnTo>
                    <a:lnTo>
                      <a:pt x="12764" y="10800"/>
                    </a:lnTo>
                    <a:lnTo>
                      <a:pt x="13745" y="10800"/>
                    </a:lnTo>
                    <a:lnTo>
                      <a:pt x="13745" y="9257"/>
                    </a:lnTo>
                    <a:lnTo>
                      <a:pt x="14727" y="9257"/>
                    </a:lnTo>
                    <a:lnTo>
                      <a:pt x="14727" y="9257"/>
                    </a:lnTo>
                    <a:lnTo>
                      <a:pt x="15709" y="9257"/>
                    </a:lnTo>
                    <a:lnTo>
                      <a:pt x="15709" y="7714"/>
                    </a:lnTo>
                    <a:lnTo>
                      <a:pt x="16691" y="7714"/>
                    </a:lnTo>
                    <a:lnTo>
                      <a:pt x="16691" y="7714"/>
                    </a:lnTo>
                    <a:lnTo>
                      <a:pt x="16691" y="7714"/>
                    </a:lnTo>
                    <a:lnTo>
                      <a:pt x="17673" y="7714"/>
                    </a:lnTo>
                    <a:lnTo>
                      <a:pt x="17673" y="7714"/>
                    </a:lnTo>
                    <a:lnTo>
                      <a:pt x="17673" y="7714"/>
                    </a:lnTo>
                    <a:lnTo>
                      <a:pt x="17673" y="7714"/>
                    </a:lnTo>
                    <a:lnTo>
                      <a:pt x="17673" y="7714"/>
                    </a:lnTo>
                    <a:lnTo>
                      <a:pt x="17673" y="7714"/>
                    </a:lnTo>
                    <a:lnTo>
                      <a:pt x="17673" y="7714"/>
                    </a:lnTo>
                    <a:lnTo>
                      <a:pt x="17673" y="7714"/>
                    </a:lnTo>
                    <a:lnTo>
                      <a:pt x="21600" y="15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79" name="Shape 1679"/>
              <p:cNvSpPr/>
              <p:nvPr/>
            </p:nvSpPr>
            <p:spPr>
              <a:xfrm>
                <a:off x="1555750" y="1341437"/>
                <a:ext cx="14288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8900"/>
                    </a:lnTo>
                    <a:lnTo>
                      <a:pt x="16800" y="16200"/>
                    </a:lnTo>
                    <a:lnTo>
                      <a:pt x="16800" y="14400"/>
                    </a:lnTo>
                    <a:lnTo>
                      <a:pt x="19200" y="13500"/>
                    </a:lnTo>
                    <a:lnTo>
                      <a:pt x="19200" y="11700"/>
                    </a:lnTo>
                    <a:lnTo>
                      <a:pt x="19200" y="10800"/>
                    </a:lnTo>
                    <a:lnTo>
                      <a:pt x="21600" y="9900"/>
                    </a:lnTo>
                    <a:lnTo>
                      <a:pt x="21600" y="9000"/>
                    </a:lnTo>
                    <a:lnTo>
                      <a:pt x="21600" y="81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21600" y="6300"/>
                    </a:lnTo>
                    <a:lnTo>
                      <a:pt x="21600" y="5400"/>
                    </a:lnTo>
                    <a:lnTo>
                      <a:pt x="21600" y="4500"/>
                    </a:lnTo>
                    <a:lnTo>
                      <a:pt x="21600" y="4500"/>
                    </a:lnTo>
                    <a:lnTo>
                      <a:pt x="21600" y="3600"/>
                    </a:lnTo>
                    <a:lnTo>
                      <a:pt x="21600" y="2700"/>
                    </a:lnTo>
                    <a:lnTo>
                      <a:pt x="21600" y="2700"/>
                    </a:lnTo>
                    <a:lnTo>
                      <a:pt x="19200" y="1800"/>
                    </a:lnTo>
                    <a:lnTo>
                      <a:pt x="19200" y="900"/>
                    </a:lnTo>
                    <a:lnTo>
                      <a:pt x="16800" y="900"/>
                    </a:lnTo>
                    <a:lnTo>
                      <a:pt x="16800" y="0"/>
                    </a:lnTo>
                    <a:lnTo>
                      <a:pt x="7200" y="3600"/>
                    </a:lnTo>
                    <a:lnTo>
                      <a:pt x="9600" y="3600"/>
                    </a:lnTo>
                    <a:lnTo>
                      <a:pt x="9600" y="3600"/>
                    </a:lnTo>
                    <a:lnTo>
                      <a:pt x="9600" y="36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5400"/>
                    </a:lnTo>
                    <a:lnTo>
                      <a:pt x="9600" y="5400"/>
                    </a:lnTo>
                    <a:lnTo>
                      <a:pt x="9600" y="6300"/>
                    </a:lnTo>
                    <a:lnTo>
                      <a:pt x="9600" y="6300"/>
                    </a:lnTo>
                    <a:lnTo>
                      <a:pt x="9600" y="7200"/>
                    </a:lnTo>
                    <a:lnTo>
                      <a:pt x="9600" y="7200"/>
                    </a:lnTo>
                    <a:lnTo>
                      <a:pt x="9600" y="8100"/>
                    </a:lnTo>
                    <a:lnTo>
                      <a:pt x="7200" y="9000"/>
                    </a:lnTo>
                    <a:lnTo>
                      <a:pt x="7200" y="9000"/>
                    </a:lnTo>
                    <a:lnTo>
                      <a:pt x="7200" y="10800"/>
                    </a:lnTo>
                    <a:lnTo>
                      <a:pt x="4800" y="11700"/>
                    </a:lnTo>
                    <a:lnTo>
                      <a:pt x="4800" y="13500"/>
                    </a:lnTo>
                    <a:lnTo>
                      <a:pt x="4800" y="14400"/>
                    </a:lnTo>
                    <a:lnTo>
                      <a:pt x="2400" y="17100"/>
                    </a:lnTo>
                    <a:lnTo>
                      <a:pt x="0" y="20700"/>
                    </a:lnTo>
                    <a:lnTo>
                      <a:pt x="0" y="20700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80" name="Shape 1680"/>
              <p:cNvSpPr/>
              <p:nvPr/>
            </p:nvSpPr>
            <p:spPr>
              <a:xfrm>
                <a:off x="1549400" y="1377950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17843"/>
                    </a:move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5965"/>
                    </a:lnTo>
                    <a:lnTo>
                      <a:pt x="12000" y="15965"/>
                    </a:lnTo>
                    <a:lnTo>
                      <a:pt x="12000" y="15026"/>
                    </a:lnTo>
                    <a:lnTo>
                      <a:pt x="12000" y="14087"/>
                    </a:lnTo>
                    <a:lnTo>
                      <a:pt x="12000" y="14087"/>
                    </a:lnTo>
                    <a:lnTo>
                      <a:pt x="12000" y="13148"/>
                    </a:lnTo>
                    <a:lnTo>
                      <a:pt x="12000" y="13148"/>
                    </a:lnTo>
                    <a:lnTo>
                      <a:pt x="12000" y="12209"/>
                    </a:lnTo>
                    <a:lnTo>
                      <a:pt x="14400" y="11270"/>
                    </a:lnTo>
                    <a:lnTo>
                      <a:pt x="14400" y="9391"/>
                    </a:lnTo>
                    <a:lnTo>
                      <a:pt x="14400" y="8452"/>
                    </a:lnTo>
                    <a:lnTo>
                      <a:pt x="16800" y="6574"/>
                    </a:lnTo>
                    <a:lnTo>
                      <a:pt x="19200" y="3757"/>
                    </a:lnTo>
                    <a:lnTo>
                      <a:pt x="21600" y="939"/>
                    </a:lnTo>
                    <a:lnTo>
                      <a:pt x="9600" y="0"/>
                    </a:lnTo>
                    <a:lnTo>
                      <a:pt x="7200" y="2817"/>
                    </a:lnTo>
                    <a:lnTo>
                      <a:pt x="4800" y="4696"/>
                    </a:lnTo>
                    <a:lnTo>
                      <a:pt x="2400" y="6574"/>
                    </a:lnTo>
                    <a:lnTo>
                      <a:pt x="2400" y="8452"/>
                    </a:lnTo>
                    <a:lnTo>
                      <a:pt x="2400" y="9391"/>
                    </a:lnTo>
                    <a:lnTo>
                      <a:pt x="0" y="11270"/>
                    </a:lnTo>
                    <a:lnTo>
                      <a:pt x="0" y="12209"/>
                    </a:lnTo>
                    <a:lnTo>
                      <a:pt x="0" y="12209"/>
                    </a:lnTo>
                    <a:lnTo>
                      <a:pt x="0" y="13148"/>
                    </a:lnTo>
                    <a:lnTo>
                      <a:pt x="0" y="14087"/>
                    </a:lnTo>
                    <a:lnTo>
                      <a:pt x="0" y="15026"/>
                    </a:lnTo>
                    <a:lnTo>
                      <a:pt x="0" y="15965"/>
                    </a:lnTo>
                    <a:lnTo>
                      <a:pt x="0" y="15965"/>
                    </a:lnTo>
                    <a:lnTo>
                      <a:pt x="0" y="16904"/>
                    </a:lnTo>
                    <a:lnTo>
                      <a:pt x="0" y="17843"/>
                    </a:lnTo>
                    <a:lnTo>
                      <a:pt x="0" y="17843"/>
                    </a:lnTo>
                    <a:lnTo>
                      <a:pt x="0" y="18783"/>
                    </a:lnTo>
                    <a:lnTo>
                      <a:pt x="0" y="19722"/>
                    </a:lnTo>
                    <a:lnTo>
                      <a:pt x="0" y="19722"/>
                    </a:lnTo>
                    <a:lnTo>
                      <a:pt x="2400" y="20661"/>
                    </a:lnTo>
                    <a:lnTo>
                      <a:pt x="2400" y="21600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12000" y="178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81" name="Shape 1681"/>
              <p:cNvSpPr/>
              <p:nvPr/>
            </p:nvSpPr>
            <p:spPr>
              <a:xfrm>
                <a:off x="1552575" y="1397000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722" y="0"/>
                    </a:moveTo>
                    <a:lnTo>
                      <a:pt x="19722" y="0"/>
                    </a:lnTo>
                    <a:lnTo>
                      <a:pt x="15965" y="3323"/>
                    </a:lnTo>
                    <a:lnTo>
                      <a:pt x="14087" y="4985"/>
                    </a:lnTo>
                    <a:lnTo>
                      <a:pt x="12209" y="6646"/>
                    </a:lnTo>
                    <a:lnTo>
                      <a:pt x="11270" y="8308"/>
                    </a:lnTo>
                    <a:lnTo>
                      <a:pt x="9391" y="9969"/>
                    </a:lnTo>
                    <a:lnTo>
                      <a:pt x="8452" y="9969"/>
                    </a:lnTo>
                    <a:lnTo>
                      <a:pt x="7513" y="9969"/>
                    </a:lnTo>
                    <a:lnTo>
                      <a:pt x="7513" y="11631"/>
                    </a:lnTo>
                    <a:lnTo>
                      <a:pt x="6574" y="11631"/>
                    </a:lnTo>
                    <a:lnTo>
                      <a:pt x="6574" y="11631"/>
                    </a:lnTo>
                    <a:lnTo>
                      <a:pt x="5635" y="11631"/>
                    </a:lnTo>
                    <a:lnTo>
                      <a:pt x="5635" y="11631"/>
                    </a:lnTo>
                    <a:lnTo>
                      <a:pt x="4696" y="11631"/>
                    </a:lnTo>
                    <a:lnTo>
                      <a:pt x="4696" y="11631"/>
                    </a:lnTo>
                    <a:lnTo>
                      <a:pt x="3757" y="11631"/>
                    </a:lnTo>
                    <a:lnTo>
                      <a:pt x="3757" y="11631"/>
                    </a:lnTo>
                    <a:lnTo>
                      <a:pt x="3757" y="11631"/>
                    </a:lnTo>
                    <a:lnTo>
                      <a:pt x="3757" y="11631"/>
                    </a:lnTo>
                    <a:lnTo>
                      <a:pt x="3757" y="11631"/>
                    </a:lnTo>
                    <a:lnTo>
                      <a:pt x="2817" y="11631"/>
                    </a:lnTo>
                    <a:lnTo>
                      <a:pt x="2817" y="11631"/>
                    </a:lnTo>
                    <a:lnTo>
                      <a:pt x="2817" y="11631"/>
                    </a:lnTo>
                    <a:lnTo>
                      <a:pt x="0" y="18277"/>
                    </a:lnTo>
                    <a:lnTo>
                      <a:pt x="939" y="19938"/>
                    </a:lnTo>
                    <a:lnTo>
                      <a:pt x="939" y="19938"/>
                    </a:lnTo>
                    <a:lnTo>
                      <a:pt x="1878" y="19938"/>
                    </a:lnTo>
                    <a:lnTo>
                      <a:pt x="2817" y="19938"/>
                    </a:lnTo>
                    <a:lnTo>
                      <a:pt x="2817" y="21600"/>
                    </a:lnTo>
                    <a:lnTo>
                      <a:pt x="3757" y="21600"/>
                    </a:lnTo>
                    <a:lnTo>
                      <a:pt x="4696" y="21600"/>
                    </a:lnTo>
                    <a:lnTo>
                      <a:pt x="5635" y="21600"/>
                    </a:lnTo>
                    <a:lnTo>
                      <a:pt x="5635" y="19938"/>
                    </a:lnTo>
                    <a:lnTo>
                      <a:pt x="6574" y="19938"/>
                    </a:lnTo>
                    <a:lnTo>
                      <a:pt x="7513" y="19938"/>
                    </a:lnTo>
                    <a:lnTo>
                      <a:pt x="7513" y="19938"/>
                    </a:lnTo>
                    <a:lnTo>
                      <a:pt x="8452" y="19938"/>
                    </a:lnTo>
                    <a:lnTo>
                      <a:pt x="9391" y="18277"/>
                    </a:lnTo>
                    <a:lnTo>
                      <a:pt x="9391" y="18277"/>
                    </a:lnTo>
                    <a:lnTo>
                      <a:pt x="10330" y="18277"/>
                    </a:lnTo>
                    <a:lnTo>
                      <a:pt x="11270" y="16615"/>
                    </a:lnTo>
                    <a:lnTo>
                      <a:pt x="13148" y="16615"/>
                    </a:lnTo>
                    <a:lnTo>
                      <a:pt x="14087" y="14954"/>
                    </a:lnTo>
                    <a:lnTo>
                      <a:pt x="15965" y="13292"/>
                    </a:lnTo>
                    <a:lnTo>
                      <a:pt x="18783" y="9969"/>
                    </a:lnTo>
                    <a:lnTo>
                      <a:pt x="21600" y="8308"/>
                    </a:lnTo>
                    <a:lnTo>
                      <a:pt x="21600" y="8308"/>
                    </a:lnTo>
                    <a:lnTo>
                      <a:pt x="197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82" name="Shape 1682"/>
              <p:cNvSpPr/>
              <p:nvPr/>
            </p:nvSpPr>
            <p:spPr>
              <a:xfrm>
                <a:off x="1585912" y="1384300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62"/>
                    </a:moveTo>
                    <a:lnTo>
                      <a:pt x="21600" y="1662"/>
                    </a:lnTo>
                    <a:lnTo>
                      <a:pt x="20661" y="1662"/>
                    </a:lnTo>
                    <a:lnTo>
                      <a:pt x="19722" y="1662"/>
                    </a:lnTo>
                    <a:lnTo>
                      <a:pt x="18783" y="0"/>
                    </a:lnTo>
                    <a:lnTo>
                      <a:pt x="18783" y="0"/>
                    </a:lnTo>
                    <a:lnTo>
                      <a:pt x="17843" y="0"/>
                    </a:lnTo>
                    <a:lnTo>
                      <a:pt x="16904" y="0"/>
                    </a:lnTo>
                    <a:lnTo>
                      <a:pt x="16904" y="0"/>
                    </a:lnTo>
                    <a:lnTo>
                      <a:pt x="15965" y="0"/>
                    </a:lnTo>
                    <a:lnTo>
                      <a:pt x="15026" y="0"/>
                    </a:lnTo>
                    <a:lnTo>
                      <a:pt x="15026" y="0"/>
                    </a:lnTo>
                    <a:lnTo>
                      <a:pt x="14087" y="0"/>
                    </a:lnTo>
                    <a:lnTo>
                      <a:pt x="13148" y="1662"/>
                    </a:lnTo>
                    <a:lnTo>
                      <a:pt x="13148" y="1662"/>
                    </a:lnTo>
                    <a:lnTo>
                      <a:pt x="12209" y="1662"/>
                    </a:lnTo>
                    <a:lnTo>
                      <a:pt x="11270" y="1662"/>
                    </a:lnTo>
                    <a:lnTo>
                      <a:pt x="10330" y="3323"/>
                    </a:lnTo>
                    <a:lnTo>
                      <a:pt x="9391" y="3323"/>
                    </a:lnTo>
                    <a:lnTo>
                      <a:pt x="8452" y="4985"/>
                    </a:lnTo>
                    <a:lnTo>
                      <a:pt x="6574" y="6646"/>
                    </a:lnTo>
                    <a:lnTo>
                      <a:pt x="5635" y="8308"/>
                    </a:lnTo>
                    <a:lnTo>
                      <a:pt x="2817" y="9969"/>
                    </a:lnTo>
                    <a:lnTo>
                      <a:pt x="0" y="13292"/>
                    </a:lnTo>
                    <a:lnTo>
                      <a:pt x="1878" y="21600"/>
                    </a:lnTo>
                    <a:lnTo>
                      <a:pt x="4696" y="18277"/>
                    </a:lnTo>
                    <a:lnTo>
                      <a:pt x="7513" y="14954"/>
                    </a:lnTo>
                    <a:lnTo>
                      <a:pt x="9391" y="14954"/>
                    </a:lnTo>
                    <a:lnTo>
                      <a:pt x="10330" y="13292"/>
                    </a:lnTo>
                    <a:lnTo>
                      <a:pt x="11270" y="11631"/>
                    </a:lnTo>
                    <a:lnTo>
                      <a:pt x="13148" y="9969"/>
                    </a:lnTo>
                    <a:lnTo>
                      <a:pt x="13148" y="9969"/>
                    </a:lnTo>
                    <a:lnTo>
                      <a:pt x="14087" y="9969"/>
                    </a:lnTo>
                    <a:lnTo>
                      <a:pt x="14087" y="9969"/>
                    </a:lnTo>
                    <a:lnTo>
                      <a:pt x="15026" y="9969"/>
                    </a:lnTo>
                    <a:lnTo>
                      <a:pt x="15026" y="8308"/>
                    </a:lnTo>
                    <a:lnTo>
                      <a:pt x="15965" y="8308"/>
                    </a:lnTo>
                    <a:lnTo>
                      <a:pt x="15965" y="8308"/>
                    </a:lnTo>
                    <a:lnTo>
                      <a:pt x="16904" y="8308"/>
                    </a:lnTo>
                    <a:lnTo>
                      <a:pt x="16904" y="8308"/>
                    </a:lnTo>
                    <a:lnTo>
                      <a:pt x="16904" y="8308"/>
                    </a:lnTo>
                    <a:lnTo>
                      <a:pt x="17843" y="8308"/>
                    </a:lnTo>
                    <a:lnTo>
                      <a:pt x="17843" y="8308"/>
                    </a:lnTo>
                    <a:lnTo>
                      <a:pt x="17843" y="8308"/>
                    </a:lnTo>
                    <a:lnTo>
                      <a:pt x="17843" y="8308"/>
                    </a:lnTo>
                    <a:lnTo>
                      <a:pt x="17843" y="8308"/>
                    </a:lnTo>
                    <a:lnTo>
                      <a:pt x="17843" y="8308"/>
                    </a:lnTo>
                    <a:lnTo>
                      <a:pt x="17843" y="8308"/>
                    </a:lnTo>
                    <a:lnTo>
                      <a:pt x="21600" y="166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83" name="Shape 1683"/>
              <p:cNvSpPr/>
              <p:nvPr/>
            </p:nvSpPr>
            <p:spPr>
              <a:xfrm>
                <a:off x="1611312" y="1385887"/>
                <a:ext cx="14288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2000" y="20700"/>
                    </a:lnTo>
                    <a:lnTo>
                      <a:pt x="14400" y="18900"/>
                    </a:lnTo>
                    <a:lnTo>
                      <a:pt x="14400" y="18000"/>
                    </a:lnTo>
                    <a:lnTo>
                      <a:pt x="16800" y="16200"/>
                    </a:lnTo>
                    <a:lnTo>
                      <a:pt x="16800" y="15300"/>
                    </a:lnTo>
                    <a:lnTo>
                      <a:pt x="19200" y="13500"/>
                    </a:lnTo>
                    <a:lnTo>
                      <a:pt x="19200" y="11700"/>
                    </a:lnTo>
                    <a:lnTo>
                      <a:pt x="19200" y="10800"/>
                    </a:lnTo>
                    <a:lnTo>
                      <a:pt x="19200" y="9900"/>
                    </a:lnTo>
                    <a:lnTo>
                      <a:pt x="21600" y="9000"/>
                    </a:lnTo>
                    <a:lnTo>
                      <a:pt x="21600" y="8100"/>
                    </a:lnTo>
                    <a:lnTo>
                      <a:pt x="21600" y="8100"/>
                    </a:lnTo>
                    <a:lnTo>
                      <a:pt x="21600" y="7200"/>
                    </a:lnTo>
                    <a:lnTo>
                      <a:pt x="21600" y="6300"/>
                    </a:lnTo>
                    <a:lnTo>
                      <a:pt x="21600" y="6300"/>
                    </a:lnTo>
                    <a:lnTo>
                      <a:pt x="21600" y="5400"/>
                    </a:lnTo>
                    <a:lnTo>
                      <a:pt x="21600" y="4500"/>
                    </a:lnTo>
                    <a:lnTo>
                      <a:pt x="21600" y="3600"/>
                    </a:lnTo>
                    <a:lnTo>
                      <a:pt x="21600" y="3600"/>
                    </a:lnTo>
                    <a:lnTo>
                      <a:pt x="19200" y="2700"/>
                    </a:lnTo>
                    <a:lnTo>
                      <a:pt x="19200" y="1800"/>
                    </a:lnTo>
                    <a:lnTo>
                      <a:pt x="19200" y="1800"/>
                    </a:lnTo>
                    <a:lnTo>
                      <a:pt x="16800" y="900"/>
                    </a:lnTo>
                    <a:lnTo>
                      <a:pt x="16800" y="0"/>
                    </a:lnTo>
                    <a:lnTo>
                      <a:pt x="7200" y="3600"/>
                    </a:lnTo>
                    <a:lnTo>
                      <a:pt x="7200" y="3600"/>
                    </a:lnTo>
                    <a:lnTo>
                      <a:pt x="7200" y="4500"/>
                    </a:lnTo>
                    <a:lnTo>
                      <a:pt x="7200" y="4500"/>
                    </a:lnTo>
                    <a:lnTo>
                      <a:pt x="7200" y="45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5400"/>
                    </a:lnTo>
                    <a:lnTo>
                      <a:pt x="9600" y="5400"/>
                    </a:lnTo>
                    <a:lnTo>
                      <a:pt x="9600" y="6300"/>
                    </a:lnTo>
                    <a:lnTo>
                      <a:pt x="9600" y="6300"/>
                    </a:lnTo>
                    <a:lnTo>
                      <a:pt x="9600" y="7200"/>
                    </a:lnTo>
                    <a:lnTo>
                      <a:pt x="9600" y="7200"/>
                    </a:lnTo>
                    <a:lnTo>
                      <a:pt x="9600" y="8100"/>
                    </a:lnTo>
                    <a:lnTo>
                      <a:pt x="7200" y="8100"/>
                    </a:lnTo>
                    <a:lnTo>
                      <a:pt x="7200" y="9000"/>
                    </a:lnTo>
                    <a:lnTo>
                      <a:pt x="7200" y="9900"/>
                    </a:lnTo>
                    <a:lnTo>
                      <a:pt x="7200" y="10800"/>
                    </a:lnTo>
                    <a:lnTo>
                      <a:pt x="4800" y="12600"/>
                    </a:lnTo>
                    <a:lnTo>
                      <a:pt x="4800" y="13500"/>
                    </a:lnTo>
                    <a:lnTo>
                      <a:pt x="4800" y="15300"/>
                    </a:lnTo>
                    <a:lnTo>
                      <a:pt x="2400" y="16200"/>
                    </a:lnTo>
                    <a:lnTo>
                      <a:pt x="2400" y="18000"/>
                    </a:lnTo>
                    <a:lnTo>
                      <a:pt x="0" y="18900"/>
                    </a:lnTo>
                    <a:lnTo>
                      <a:pt x="0" y="20700"/>
                    </a:lnTo>
                    <a:lnTo>
                      <a:pt x="0" y="20700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84" name="Shape 1684"/>
              <p:cNvSpPr/>
              <p:nvPr/>
            </p:nvSpPr>
            <p:spPr>
              <a:xfrm>
                <a:off x="1604962" y="1422400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17843"/>
                    </a:move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5965"/>
                    </a:lnTo>
                    <a:lnTo>
                      <a:pt x="12000" y="15965"/>
                    </a:lnTo>
                    <a:lnTo>
                      <a:pt x="12000" y="15965"/>
                    </a:lnTo>
                    <a:lnTo>
                      <a:pt x="12000" y="15026"/>
                    </a:lnTo>
                    <a:lnTo>
                      <a:pt x="12000" y="14087"/>
                    </a:lnTo>
                    <a:lnTo>
                      <a:pt x="12000" y="14087"/>
                    </a:lnTo>
                    <a:lnTo>
                      <a:pt x="12000" y="13148"/>
                    </a:lnTo>
                    <a:lnTo>
                      <a:pt x="14400" y="12209"/>
                    </a:lnTo>
                    <a:lnTo>
                      <a:pt x="14400" y="11270"/>
                    </a:lnTo>
                    <a:lnTo>
                      <a:pt x="14400" y="9391"/>
                    </a:lnTo>
                    <a:lnTo>
                      <a:pt x="16800" y="8452"/>
                    </a:lnTo>
                    <a:lnTo>
                      <a:pt x="16800" y="6574"/>
                    </a:lnTo>
                    <a:lnTo>
                      <a:pt x="19200" y="5635"/>
                    </a:lnTo>
                    <a:lnTo>
                      <a:pt x="19200" y="3757"/>
                    </a:lnTo>
                    <a:lnTo>
                      <a:pt x="19200" y="2817"/>
                    </a:lnTo>
                    <a:lnTo>
                      <a:pt x="21600" y="939"/>
                    </a:lnTo>
                    <a:lnTo>
                      <a:pt x="9600" y="0"/>
                    </a:lnTo>
                    <a:lnTo>
                      <a:pt x="7200" y="939"/>
                    </a:lnTo>
                    <a:lnTo>
                      <a:pt x="7200" y="2817"/>
                    </a:lnTo>
                    <a:lnTo>
                      <a:pt x="7200" y="3757"/>
                    </a:lnTo>
                    <a:lnTo>
                      <a:pt x="4800" y="5635"/>
                    </a:lnTo>
                    <a:lnTo>
                      <a:pt x="4800" y="6574"/>
                    </a:lnTo>
                    <a:lnTo>
                      <a:pt x="2400" y="8452"/>
                    </a:lnTo>
                    <a:lnTo>
                      <a:pt x="2400" y="10330"/>
                    </a:lnTo>
                    <a:lnTo>
                      <a:pt x="2400" y="11270"/>
                    </a:lnTo>
                    <a:lnTo>
                      <a:pt x="0" y="12209"/>
                    </a:lnTo>
                    <a:lnTo>
                      <a:pt x="0" y="13148"/>
                    </a:lnTo>
                    <a:lnTo>
                      <a:pt x="0" y="13148"/>
                    </a:lnTo>
                    <a:lnTo>
                      <a:pt x="0" y="14087"/>
                    </a:lnTo>
                    <a:lnTo>
                      <a:pt x="0" y="15026"/>
                    </a:lnTo>
                    <a:lnTo>
                      <a:pt x="0" y="15965"/>
                    </a:lnTo>
                    <a:lnTo>
                      <a:pt x="0" y="15965"/>
                    </a:lnTo>
                    <a:lnTo>
                      <a:pt x="0" y="16904"/>
                    </a:lnTo>
                    <a:lnTo>
                      <a:pt x="0" y="17843"/>
                    </a:lnTo>
                    <a:lnTo>
                      <a:pt x="0" y="18783"/>
                    </a:lnTo>
                    <a:lnTo>
                      <a:pt x="0" y="18783"/>
                    </a:lnTo>
                    <a:lnTo>
                      <a:pt x="0" y="19722"/>
                    </a:lnTo>
                    <a:lnTo>
                      <a:pt x="2400" y="20661"/>
                    </a:lnTo>
                    <a:lnTo>
                      <a:pt x="2400" y="20661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12000" y="178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85" name="Shape 1685"/>
              <p:cNvSpPr/>
              <p:nvPr/>
            </p:nvSpPr>
            <p:spPr>
              <a:xfrm>
                <a:off x="1608137" y="1441450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783" y="0"/>
                    </a:moveTo>
                    <a:lnTo>
                      <a:pt x="19722" y="0"/>
                    </a:lnTo>
                    <a:lnTo>
                      <a:pt x="17843" y="1662"/>
                    </a:lnTo>
                    <a:lnTo>
                      <a:pt x="16904" y="3323"/>
                    </a:lnTo>
                    <a:lnTo>
                      <a:pt x="15965" y="3323"/>
                    </a:lnTo>
                    <a:lnTo>
                      <a:pt x="14087" y="4985"/>
                    </a:lnTo>
                    <a:lnTo>
                      <a:pt x="13148" y="6646"/>
                    </a:lnTo>
                    <a:lnTo>
                      <a:pt x="11270" y="8308"/>
                    </a:lnTo>
                    <a:lnTo>
                      <a:pt x="10330" y="8308"/>
                    </a:lnTo>
                    <a:lnTo>
                      <a:pt x="8452" y="9969"/>
                    </a:lnTo>
                    <a:lnTo>
                      <a:pt x="8452" y="9969"/>
                    </a:lnTo>
                    <a:lnTo>
                      <a:pt x="7513" y="11631"/>
                    </a:lnTo>
                    <a:lnTo>
                      <a:pt x="7513" y="11631"/>
                    </a:lnTo>
                    <a:lnTo>
                      <a:pt x="6574" y="11631"/>
                    </a:lnTo>
                    <a:lnTo>
                      <a:pt x="5635" y="11631"/>
                    </a:lnTo>
                    <a:lnTo>
                      <a:pt x="5635" y="11631"/>
                    </a:lnTo>
                    <a:lnTo>
                      <a:pt x="4696" y="11631"/>
                    </a:lnTo>
                    <a:lnTo>
                      <a:pt x="4696" y="13292"/>
                    </a:lnTo>
                    <a:lnTo>
                      <a:pt x="4696" y="13292"/>
                    </a:lnTo>
                    <a:lnTo>
                      <a:pt x="3757" y="13292"/>
                    </a:lnTo>
                    <a:lnTo>
                      <a:pt x="3757" y="13292"/>
                    </a:lnTo>
                    <a:lnTo>
                      <a:pt x="3757" y="13292"/>
                    </a:lnTo>
                    <a:lnTo>
                      <a:pt x="3757" y="13292"/>
                    </a:lnTo>
                    <a:lnTo>
                      <a:pt x="3757" y="11631"/>
                    </a:lnTo>
                    <a:lnTo>
                      <a:pt x="2817" y="11631"/>
                    </a:lnTo>
                    <a:lnTo>
                      <a:pt x="2817" y="11631"/>
                    </a:lnTo>
                    <a:lnTo>
                      <a:pt x="0" y="18277"/>
                    </a:lnTo>
                    <a:lnTo>
                      <a:pt x="939" y="19938"/>
                    </a:lnTo>
                    <a:lnTo>
                      <a:pt x="939" y="19938"/>
                    </a:lnTo>
                    <a:lnTo>
                      <a:pt x="1878" y="21600"/>
                    </a:lnTo>
                    <a:lnTo>
                      <a:pt x="2817" y="21600"/>
                    </a:lnTo>
                    <a:lnTo>
                      <a:pt x="3757" y="21600"/>
                    </a:lnTo>
                    <a:lnTo>
                      <a:pt x="3757" y="21600"/>
                    </a:lnTo>
                    <a:lnTo>
                      <a:pt x="4696" y="21600"/>
                    </a:lnTo>
                    <a:lnTo>
                      <a:pt x="5635" y="21600"/>
                    </a:lnTo>
                    <a:lnTo>
                      <a:pt x="6574" y="21600"/>
                    </a:lnTo>
                    <a:lnTo>
                      <a:pt x="6574" y="19938"/>
                    </a:lnTo>
                    <a:lnTo>
                      <a:pt x="7513" y="19938"/>
                    </a:lnTo>
                    <a:lnTo>
                      <a:pt x="8452" y="19938"/>
                    </a:lnTo>
                    <a:lnTo>
                      <a:pt x="8452" y="19938"/>
                    </a:lnTo>
                    <a:lnTo>
                      <a:pt x="9391" y="18277"/>
                    </a:lnTo>
                    <a:lnTo>
                      <a:pt x="10330" y="18277"/>
                    </a:lnTo>
                    <a:lnTo>
                      <a:pt x="11270" y="18277"/>
                    </a:lnTo>
                    <a:lnTo>
                      <a:pt x="12209" y="16615"/>
                    </a:lnTo>
                    <a:lnTo>
                      <a:pt x="14087" y="14954"/>
                    </a:lnTo>
                    <a:lnTo>
                      <a:pt x="15026" y="13292"/>
                    </a:lnTo>
                    <a:lnTo>
                      <a:pt x="16904" y="13292"/>
                    </a:lnTo>
                    <a:lnTo>
                      <a:pt x="17843" y="11631"/>
                    </a:lnTo>
                    <a:lnTo>
                      <a:pt x="18783" y="9969"/>
                    </a:lnTo>
                    <a:lnTo>
                      <a:pt x="20661" y="9969"/>
                    </a:lnTo>
                    <a:lnTo>
                      <a:pt x="21600" y="8308"/>
                    </a:lnTo>
                    <a:lnTo>
                      <a:pt x="21600" y="8308"/>
                    </a:lnTo>
                    <a:lnTo>
                      <a:pt x="1878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86" name="Shape 1686"/>
              <p:cNvSpPr/>
              <p:nvPr/>
            </p:nvSpPr>
            <p:spPr>
              <a:xfrm>
                <a:off x="1644650" y="1449387"/>
                <a:ext cx="1588" cy="1588"/>
              </a:xfrm>
              <a:prstGeom prst="rect">
                <a:avLst/>
              </a:prstGeom>
              <a:solidFill>
                <a:srgbClr val="00000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87" name="Shape 1687"/>
              <p:cNvSpPr/>
              <p:nvPr/>
            </p:nvSpPr>
            <p:spPr>
              <a:xfrm>
                <a:off x="1639887" y="1427162"/>
                <a:ext cx="34926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43"/>
                    </a:moveTo>
                    <a:lnTo>
                      <a:pt x="21600" y="1543"/>
                    </a:lnTo>
                    <a:lnTo>
                      <a:pt x="21600" y="1543"/>
                    </a:lnTo>
                    <a:lnTo>
                      <a:pt x="20618" y="1543"/>
                    </a:lnTo>
                    <a:lnTo>
                      <a:pt x="19636" y="0"/>
                    </a:lnTo>
                    <a:lnTo>
                      <a:pt x="18655" y="0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5709" y="0"/>
                    </a:lnTo>
                    <a:lnTo>
                      <a:pt x="15709" y="1543"/>
                    </a:lnTo>
                    <a:lnTo>
                      <a:pt x="14727" y="1543"/>
                    </a:lnTo>
                    <a:lnTo>
                      <a:pt x="13745" y="1543"/>
                    </a:lnTo>
                    <a:lnTo>
                      <a:pt x="13745" y="1543"/>
                    </a:lnTo>
                    <a:lnTo>
                      <a:pt x="11782" y="3086"/>
                    </a:lnTo>
                    <a:lnTo>
                      <a:pt x="10800" y="4629"/>
                    </a:lnTo>
                    <a:lnTo>
                      <a:pt x="9818" y="4629"/>
                    </a:lnTo>
                    <a:lnTo>
                      <a:pt x="7855" y="6171"/>
                    </a:lnTo>
                    <a:lnTo>
                      <a:pt x="6873" y="7714"/>
                    </a:lnTo>
                    <a:lnTo>
                      <a:pt x="5891" y="9257"/>
                    </a:lnTo>
                    <a:lnTo>
                      <a:pt x="3927" y="10800"/>
                    </a:lnTo>
                    <a:lnTo>
                      <a:pt x="2945" y="12343"/>
                    </a:lnTo>
                    <a:lnTo>
                      <a:pt x="1964" y="13886"/>
                    </a:lnTo>
                    <a:lnTo>
                      <a:pt x="0" y="13886"/>
                    </a:lnTo>
                    <a:lnTo>
                      <a:pt x="2945" y="21600"/>
                    </a:lnTo>
                    <a:lnTo>
                      <a:pt x="3927" y="20057"/>
                    </a:lnTo>
                    <a:lnTo>
                      <a:pt x="5891" y="18514"/>
                    </a:lnTo>
                    <a:lnTo>
                      <a:pt x="6873" y="16971"/>
                    </a:lnTo>
                    <a:lnTo>
                      <a:pt x="7855" y="15429"/>
                    </a:lnTo>
                    <a:lnTo>
                      <a:pt x="9818" y="15429"/>
                    </a:lnTo>
                    <a:lnTo>
                      <a:pt x="10800" y="13886"/>
                    </a:lnTo>
                    <a:lnTo>
                      <a:pt x="11782" y="12343"/>
                    </a:lnTo>
                    <a:lnTo>
                      <a:pt x="13745" y="10800"/>
                    </a:lnTo>
                    <a:lnTo>
                      <a:pt x="14727" y="10800"/>
                    </a:lnTo>
                    <a:lnTo>
                      <a:pt x="15709" y="9257"/>
                    </a:lnTo>
                    <a:lnTo>
                      <a:pt x="15709" y="9257"/>
                    </a:lnTo>
                    <a:lnTo>
                      <a:pt x="16691" y="9257"/>
                    </a:lnTo>
                    <a:lnTo>
                      <a:pt x="16691" y="9257"/>
                    </a:lnTo>
                    <a:lnTo>
                      <a:pt x="17673" y="9257"/>
                    </a:lnTo>
                    <a:lnTo>
                      <a:pt x="17673" y="7714"/>
                    </a:lnTo>
                    <a:lnTo>
                      <a:pt x="17673" y="7714"/>
                    </a:lnTo>
                    <a:lnTo>
                      <a:pt x="17673" y="7714"/>
                    </a:lnTo>
                    <a:lnTo>
                      <a:pt x="18655" y="7714"/>
                    </a:lnTo>
                    <a:lnTo>
                      <a:pt x="18655" y="7714"/>
                    </a:lnTo>
                    <a:lnTo>
                      <a:pt x="18655" y="7714"/>
                    </a:lnTo>
                    <a:lnTo>
                      <a:pt x="18655" y="7714"/>
                    </a:lnTo>
                    <a:lnTo>
                      <a:pt x="18655" y="7714"/>
                    </a:lnTo>
                    <a:lnTo>
                      <a:pt x="18655" y="7714"/>
                    </a:lnTo>
                    <a:lnTo>
                      <a:pt x="21600" y="15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88" name="Shape 1688"/>
              <p:cNvSpPr/>
              <p:nvPr/>
            </p:nvSpPr>
            <p:spPr>
              <a:xfrm>
                <a:off x="1663700" y="1428750"/>
                <a:ext cx="15875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1600"/>
                    </a:moveTo>
                    <a:lnTo>
                      <a:pt x="10800" y="21600"/>
                    </a:lnTo>
                    <a:lnTo>
                      <a:pt x="12960" y="18900"/>
                    </a:lnTo>
                    <a:lnTo>
                      <a:pt x="15120" y="16200"/>
                    </a:lnTo>
                    <a:lnTo>
                      <a:pt x="17280" y="14400"/>
                    </a:lnTo>
                    <a:lnTo>
                      <a:pt x="17280" y="13500"/>
                    </a:lnTo>
                    <a:lnTo>
                      <a:pt x="17280" y="11700"/>
                    </a:lnTo>
                    <a:lnTo>
                      <a:pt x="19440" y="10800"/>
                    </a:lnTo>
                    <a:lnTo>
                      <a:pt x="19440" y="9900"/>
                    </a:lnTo>
                    <a:lnTo>
                      <a:pt x="19440" y="9000"/>
                    </a:lnTo>
                    <a:lnTo>
                      <a:pt x="19440" y="8100"/>
                    </a:lnTo>
                    <a:lnTo>
                      <a:pt x="19440" y="8100"/>
                    </a:lnTo>
                    <a:lnTo>
                      <a:pt x="21600" y="7200"/>
                    </a:lnTo>
                    <a:lnTo>
                      <a:pt x="21600" y="630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21600" y="4500"/>
                    </a:lnTo>
                    <a:lnTo>
                      <a:pt x="19440" y="3600"/>
                    </a:lnTo>
                    <a:lnTo>
                      <a:pt x="19440" y="3600"/>
                    </a:lnTo>
                    <a:lnTo>
                      <a:pt x="19440" y="2700"/>
                    </a:lnTo>
                    <a:lnTo>
                      <a:pt x="19440" y="1800"/>
                    </a:lnTo>
                    <a:lnTo>
                      <a:pt x="17280" y="1800"/>
                    </a:lnTo>
                    <a:lnTo>
                      <a:pt x="17280" y="900"/>
                    </a:lnTo>
                    <a:lnTo>
                      <a:pt x="15120" y="0"/>
                    </a:lnTo>
                    <a:lnTo>
                      <a:pt x="8640" y="3600"/>
                    </a:lnTo>
                    <a:lnTo>
                      <a:pt x="8640" y="4500"/>
                    </a:lnTo>
                    <a:lnTo>
                      <a:pt x="8640" y="4500"/>
                    </a:lnTo>
                    <a:lnTo>
                      <a:pt x="8640" y="4500"/>
                    </a:lnTo>
                    <a:lnTo>
                      <a:pt x="8640" y="4500"/>
                    </a:lnTo>
                    <a:lnTo>
                      <a:pt x="8640" y="4500"/>
                    </a:lnTo>
                    <a:lnTo>
                      <a:pt x="8640" y="4500"/>
                    </a:lnTo>
                    <a:lnTo>
                      <a:pt x="8640" y="5400"/>
                    </a:lnTo>
                    <a:lnTo>
                      <a:pt x="8640" y="5400"/>
                    </a:lnTo>
                    <a:lnTo>
                      <a:pt x="8640" y="5400"/>
                    </a:lnTo>
                    <a:lnTo>
                      <a:pt x="8640" y="6300"/>
                    </a:lnTo>
                    <a:lnTo>
                      <a:pt x="8640" y="7200"/>
                    </a:lnTo>
                    <a:lnTo>
                      <a:pt x="8640" y="7200"/>
                    </a:lnTo>
                    <a:lnTo>
                      <a:pt x="8640" y="8100"/>
                    </a:lnTo>
                    <a:lnTo>
                      <a:pt x="8640" y="8100"/>
                    </a:lnTo>
                    <a:lnTo>
                      <a:pt x="8640" y="9000"/>
                    </a:lnTo>
                    <a:lnTo>
                      <a:pt x="8640" y="9900"/>
                    </a:lnTo>
                    <a:lnTo>
                      <a:pt x="6480" y="10800"/>
                    </a:lnTo>
                    <a:lnTo>
                      <a:pt x="6480" y="12600"/>
                    </a:lnTo>
                    <a:lnTo>
                      <a:pt x="6480" y="13500"/>
                    </a:lnTo>
                    <a:lnTo>
                      <a:pt x="4320" y="15300"/>
                    </a:lnTo>
                    <a:lnTo>
                      <a:pt x="2160" y="18000"/>
                    </a:lnTo>
                    <a:lnTo>
                      <a:pt x="0" y="20700"/>
                    </a:lnTo>
                    <a:lnTo>
                      <a:pt x="0" y="20700"/>
                    </a:lnTo>
                    <a:lnTo>
                      <a:pt x="10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89" name="Shape 1689"/>
              <p:cNvSpPr/>
              <p:nvPr/>
            </p:nvSpPr>
            <p:spPr>
              <a:xfrm>
                <a:off x="1657350" y="1465262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17843"/>
                    </a:move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2000" y="17843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5965"/>
                    </a:lnTo>
                    <a:lnTo>
                      <a:pt x="12000" y="15965"/>
                    </a:lnTo>
                    <a:lnTo>
                      <a:pt x="12000" y="15026"/>
                    </a:lnTo>
                    <a:lnTo>
                      <a:pt x="12000" y="15026"/>
                    </a:lnTo>
                    <a:lnTo>
                      <a:pt x="12000" y="14087"/>
                    </a:lnTo>
                    <a:lnTo>
                      <a:pt x="14400" y="13148"/>
                    </a:lnTo>
                    <a:lnTo>
                      <a:pt x="14400" y="13148"/>
                    </a:lnTo>
                    <a:lnTo>
                      <a:pt x="14400" y="12209"/>
                    </a:lnTo>
                    <a:lnTo>
                      <a:pt x="14400" y="11270"/>
                    </a:lnTo>
                    <a:lnTo>
                      <a:pt x="16800" y="9391"/>
                    </a:lnTo>
                    <a:lnTo>
                      <a:pt x="16800" y="8452"/>
                    </a:lnTo>
                    <a:lnTo>
                      <a:pt x="16800" y="6574"/>
                    </a:lnTo>
                    <a:lnTo>
                      <a:pt x="19200" y="3757"/>
                    </a:lnTo>
                    <a:lnTo>
                      <a:pt x="21600" y="939"/>
                    </a:lnTo>
                    <a:lnTo>
                      <a:pt x="9600" y="0"/>
                    </a:lnTo>
                    <a:lnTo>
                      <a:pt x="7200" y="1878"/>
                    </a:lnTo>
                    <a:lnTo>
                      <a:pt x="4800" y="5635"/>
                    </a:lnTo>
                    <a:lnTo>
                      <a:pt x="4800" y="6574"/>
                    </a:lnTo>
                    <a:lnTo>
                      <a:pt x="4800" y="8452"/>
                    </a:lnTo>
                    <a:lnTo>
                      <a:pt x="2400" y="9391"/>
                    </a:lnTo>
                    <a:lnTo>
                      <a:pt x="2400" y="11270"/>
                    </a:lnTo>
                    <a:lnTo>
                      <a:pt x="2400" y="12209"/>
                    </a:lnTo>
                    <a:lnTo>
                      <a:pt x="0" y="13148"/>
                    </a:lnTo>
                    <a:lnTo>
                      <a:pt x="0" y="13148"/>
                    </a:lnTo>
                    <a:lnTo>
                      <a:pt x="0" y="14087"/>
                    </a:lnTo>
                    <a:lnTo>
                      <a:pt x="0" y="15026"/>
                    </a:lnTo>
                    <a:lnTo>
                      <a:pt x="0" y="15965"/>
                    </a:lnTo>
                    <a:lnTo>
                      <a:pt x="0" y="15965"/>
                    </a:lnTo>
                    <a:lnTo>
                      <a:pt x="0" y="16904"/>
                    </a:lnTo>
                    <a:lnTo>
                      <a:pt x="0" y="17843"/>
                    </a:lnTo>
                    <a:lnTo>
                      <a:pt x="0" y="17843"/>
                    </a:lnTo>
                    <a:lnTo>
                      <a:pt x="0" y="18783"/>
                    </a:lnTo>
                    <a:lnTo>
                      <a:pt x="2400" y="19722"/>
                    </a:lnTo>
                    <a:lnTo>
                      <a:pt x="2400" y="20661"/>
                    </a:lnTo>
                    <a:lnTo>
                      <a:pt x="2400" y="20661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14400" y="178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90" name="Shape 1690"/>
              <p:cNvSpPr/>
              <p:nvPr/>
            </p:nvSpPr>
            <p:spPr>
              <a:xfrm>
                <a:off x="1660525" y="1484312"/>
                <a:ext cx="38100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0"/>
                    </a:moveTo>
                    <a:lnTo>
                      <a:pt x="18900" y="0"/>
                    </a:lnTo>
                    <a:lnTo>
                      <a:pt x="16200" y="3323"/>
                    </a:lnTo>
                    <a:lnTo>
                      <a:pt x="13500" y="6646"/>
                    </a:lnTo>
                    <a:lnTo>
                      <a:pt x="11700" y="6646"/>
                    </a:lnTo>
                    <a:lnTo>
                      <a:pt x="10800" y="8308"/>
                    </a:lnTo>
                    <a:lnTo>
                      <a:pt x="9900" y="9969"/>
                    </a:lnTo>
                    <a:lnTo>
                      <a:pt x="8100" y="9969"/>
                    </a:lnTo>
                    <a:lnTo>
                      <a:pt x="8100" y="11631"/>
                    </a:lnTo>
                    <a:lnTo>
                      <a:pt x="7200" y="11631"/>
                    </a:lnTo>
                    <a:lnTo>
                      <a:pt x="7200" y="11631"/>
                    </a:lnTo>
                    <a:lnTo>
                      <a:pt x="6300" y="11631"/>
                    </a:lnTo>
                    <a:lnTo>
                      <a:pt x="6300" y="11631"/>
                    </a:lnTo>
                    <a:lnTo>
                      <a:pt x="5400" y="13292"/>
                    </a:lnTo>
                    <a:lnTo>
                      <a:pt x="5400" y="13292"/>
                    </a:lnTo>
                    <a:lnTo>
                      <a:pt x="4500" y="13292"/>
                    </a:lnTo>
                    <a:lnTo>
                      <a:pt x="4500" y="13292"/>
                    </a:lnTo>
                    <a:lnTo>
                      <a:pt x="4500" y="13292"/>
                    </a:lnTo>
                    <a:lnTo>
                      <a:pt x="45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3600" y="11631"/>
                    </a:lnTo>
                    <a:lnTo>
                      <a:pt x="3600" y="11631"/>
                    </a:lnTo>
                    <a:lnTo>
                      <a:pt x="3600" y="11631"/>
                    </a:lnTo>
                    <a:lnTo>
                      <a:pt x="0" y="18277"/>
                    </a:lnTo>
                    <a:lnTo>
                      <a:pt x="900" y="19938"/>
                    </a:lnTo>
                    <a:lnTo>
                      <a:pt x="1800" y="19938"/>
                    </a:lnTo>
                    <a:lnTo>
                      <a:pt x="2700" y="19938"/>
                    </a:lnTo>
                    <a:lnTo>
                      <a:pt x="2700" y="21600"/>
                    </a:lnTo>
                    <a:lnTo>
                      <a:pt x="3600" y="21600"/>
                    </a:lnTo>
                    <a:lnTo>
                      <a:pt x="4500" y="21600"/>
                    </a:lnTo>
                    <a:lnTo>
                      <a:pt x="4500" y="21600"/>
                    </a:lnTo>
                    <a:lnTo>
                      <a:pt x="5400" y="21600"/>
                    </a:lnTo>
                    <a:lnTo>
                      <a:pt x="6300" y="21600"/>
                    </a:lnTo>
                    <a:lnTo>
                      <a:pt x="6300" y="21600"/>
                    </a:lnTo>
                    <a:lnTo>
                      <a:pt x="7200" y="19938"/>
                    </a:lnTo>
                    <a:lnTo>
                      <a:pt x="8100" y="19938"/>
                    </a:lnTo>
                    <a:lnTo>
                      <a:pt x="8100" y="19938"/>
                    </a:lnTo>
                    <a:lnTo>
                      <a:pt x="9000" y="19938"/>
                    </a:lnTo>
                    <a:lnTo>
                      <a:pt x="9900" y="19938"/>
                    </a:lnTo>
                    <a:lnTo>
                      <a:pt x="10800" y="18277"/>
                    </a:lnTo>
                    <a:lnTo>
                      <a:pt x="11700" y="18277"/>
                    </a:lnTo>
                    <a:lnTo>
                      <a:pt x="12600" y="16615"/>
                    </a:lnTo>
                    <a:lnTo>
                      <a:pt x="14400" y="14954"/>
                    </a:lnTo>
                    <a:lnTo>
                      <a:pt x="16200" y="13292"/>
                    </a:lnTo>
                    <a:lnTo>
                      <a:pt x="18000" y="11631"/>
                    </a:lnTo>
                    <a:lnTo>
                      <a:pt x="21600" y="8308"/>
                    </a:lnTo>
                    <a:lnTo>
                      <a:pt x="21600" y="8308"/>
                    </a:lnTo>
                    <a:lnTo>
                      <a:pt x="189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91" name="Shape 1691"/>
              <p:cNvSpPr/>
              <p:nvPr/>
            </p:nvSpPr>
            <p:spPr>
              <a:xfrm>
                <a:off x="1693862" y="1471612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323"/>
                    </a:moveTo>
                    <a:lnTo>
                      <a:pt x="21600" y="3323"/>
                    </a:lnTo>
                    <a:lnTo>
                      <a:pt x="20661" y="1662"/>
                    </a:lnTo>
                    <a:lnTo>
                      <a:pt x="20661" y="1662"/>
                    </a:lnTo>
                    <a:lnTo>
                      <a:pt x="19722" y="0"/>
                    </a:lnTo>
                    <a:lnTo>
                      <a:pt x="18783" y="0"/>
                    </a:lnTo>
                    <a:lnTo>
                      <a:pt x="18783" y="0"/>
                    </a:lnTo>
                    <a:lnTo>
                      <a:pt x="17843" y="0"/>
                    </a:lnTo>
                    <a:lnTo>
                      <a:pt x="16904" y="0"/>
                    </a:lnTo>
                    <a:lnTo>
                      <a:pt x="15965" y="0"/>
                    </a:lnTo>
                    <a:lnTo>
                      <a:pt x="15965" y="0"/>
                    </a:lnTo>
                    <a:lnTo>
                      <a:pt x="15026" y="0"/>
                    </a:lnTo>
                    <a:lnTo>
                      <a:pt x="15026" y="0"/>
                    </a:lnTo>
                    <a:lnTo>
                      <a:pt x="14087" y="1662"/>
                    </a:lnTo>
                    <a:lnTo>
                      <a:pt x="13148" y="1662"/>
                    </a:lnTo>
                    <a:lnTo>
                      <a:pt x="12209" y="1662"/>
                    </a:lnTo>
                    <a:lnTo>
                      <a:pt x="12209" y="1662"/>
                    </a:lnTo>
                    <a:lnTo>
                      <a:pt x="11270" y="3323"/>
                    </a:lnTo>
                    <a:lnTo>
                      <a:pt x="10330" y="3323"/>
                    </a:lnTo>
                    <a:lnTo>
                      <a:pt x="8452" y="4985"/>
                    </a:lnTo>
                    <a:lnTo>
                      <a:pt x="7513" y="6646"/>
                    </a:lnTo>
                    <a:lnTo>
                      <a:pt x="5635" y="8308"/>
                    </a:lnTo>
                    <a:lnTo>
                      <a:pt x="2817" y="9969"/>
                    </a:lnTo>
                    <a:lnTo>
                      <a:pt x="0" y="13292"/>
                    </a:lnTo>
                    <a:lnTo>
                      <a:pt x="2817" y="21600"/>
                    </a:lnTo>
                    <a:lnTo>
                      <a:pt x="5635" y="18277"/>
                    </a:lnTo>
                    <a:lnTo>
                      <a:pt x="8452" y="14954"/>
                    </a:lnTo>
                    <a:lnTo>
                      <a:pt x="9391" y="14954"/>
                    </a:lnTo>
                    <a:lnTo>
                      <a:pt x="10330" y="13292"/>
                    </a:lnTo>
                    <a:lnTo>
                      <a:pt x="12209" y="11631"/>
                    </a:lnTo>
                    <a:lnTo>
                      <a:pt x="13148" y="9969"/>
                    </a:lnTo>
                    <a:lnTo>
                      <a:pt x="14087" y="9969"/>
                    </a:lnTo>
                    <a:lnTo>
                      <a:pt x="14087" y="9969"/>
                    </a:lnTo>
                    <a:lnTo>
                      <a:pt x="15026" y="9969"/>
                    </a:lnTo>
                    <a:lnTo>
                      <a:pt x="15026" y="9969"/>
                    </a:lnTo>
                    <a:lnTo>
                      <a:pt x="15965" y="9969"/>
                    </a:lnTo>
                    <a:lnTo>
                      <a:pt x="15965" y="8308"/>
                    </a:lnTo>
                    <a:lnTo>
                      <a:pt x="16904" y="8308"/>
                    </a:lnTo>
                    <a:lnTo>
                      <a:pt x="16904" y="8308"/>
                    </a:lnTo>
                    <a:lnTo>
                      <a:pt x="17843" y="8308"/>
                    </a:lnTo>
                    <a:lnTo>
                      <a:pt x="17843" y="8308"/>
                    </a:lnTo>
                    <a:lnTo>
                      <a:pt x="17843" y="8308"/>
                    </a:lnTo>
                    <a:lnTo>
                      <a:pt x="17843" y="8308"/>
                    </a:lnTo>
                    <a:lnTo>
                      <a:pt x="17843" y="8308"/>
                    </a:lnTo>
                    <a:lnTo>
                      <a:pt x="18783" y="8308"/>
                    </a:lnTo>
                    <a:lnTo>
                      <a:pt x="18783" y="9969"/>
                    </a:lnTo>
                    <a:lnTo>
                      <a:pt x="18783" y="9969"/>
                    </a:lnTo>
                    <a:lnTo>
                      <a:pt x="18783" y="9969"/>
                    </a:lnTo>
                    <a:lnTo>
                      <a:pt x="21600" y="332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92" name="Shape 1692"/>
              <p:cNvSpPr/>
              <p:nvPr/>
            </p:nvSpPr>
            <p:spPr>
              <a:xfrm>
                <a:off x="1719262" y="1474787"/>
                <a:ext cx="15876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1600"/>
                    </a:moveTo>
                    <a:lnTo>
                      <a:pt x="10800" y="21600"/>
                    </a:lnTo>
                    <a:lnTo>
                      <a:pt x="12960" y="19722"/>
                    </a:lnTo>
                    <a:lnTo>
                      <a:pt x="15120" y="15965"/>
                    </a:lnTo>
                    <a:lnTo>
                      <a:pt x="17280" y="15026"/>
                    </a:lnTo>
                    <a:lnTo>
                      <a:pt x="17280" y="13148"/>
                    </a:lnTo>
                    <a:lnTo>
                      <a:pt x="19440" y="12209"/>
                    </a:lnTo>
                    <a:lnTo>
                      <a:pt x="19440" y="10330"/>
                    </a:lnTo>
                    <a:lnTo>
                      <a:pt x="19440" y="9391"/>
                    </a:lnTo>
                    <a:lnTo>
                      <a:pt x="19440" y="8452"/>
                    </a:lnTo>
                    <a:lnTo>
                      <a:pt x="19440" y="8452"/>
                    </a:lnTo>
                    <a:lnTo>
                      <a:pt x="19440" y="7513"/>
                    </a:lnTo>
                    <a:lnTo>
                      <a:pt x="19440" y="6574"/>
                    </a:lnTo>
                    <a:lnTo>
                      <a:pt x="19440" y="5635"/>
                    </a:lnTo>
                    <a:lnTo>
                      <a:pt x="21600" y="5635"/>
                    </a:lnTo>
                    <a:lnTo>
                      <a:pt x="19440" y="4696"/>
                    </a:lnTo>
                    <a:lnTo>
                      <a:pt x="19440" y="3757"/>
                    </a:lnTo>
                    <a:lnTo>
                      <a:pt x="19440" y="2817"/>
                    </a:lnTo>
                    <a:lnTo>
                      <a:pt x="19440" y="2817"/>
                    </a:lnTo>
                    <a:lnTo>
                      <a:pt x="19440" y="1878"/>
                    </a:lnTo>
                    <a:lnTo>
                      <a:pt x="19440" y="939"/>
                    </a:lnTo>
                    <a:lnTo>
                      <a:pt x="17280" y="939"/>
                    </a:lnTo>
                    <a:lnTo>
                      <a:pt x="17280" y="0"/>
                    </a:lnTo>
                    <a:lnTo>
                      <a:pt x="15120" y="0"/>
                    </a:lnTo>
                    <a:lnTo>
                      <a:pt x="8640" y="3757"/>
                    </a:lnTo>
                    <a:lnTo>
                      <a:pt x="8640" y="3757"/>
                    </a:lnTo>
                    <a:lnTo>
                      <a:pt x="8640" y="3757"/>
                    </a:lnTo>
                    <a:lnTo>
                      <a:pt x="8640" y="3757"/>
                    </a:lnTo>
                    <a:lnTo>
                      <a:pt x="8640" y="3757"/>
                    </a:lnTo>
                    <a:lnTo>
                      <a:pt x="8640" y="3757"/>
                    </a:lnTo>
                    <a:lnTo>
                      <a:pt x="8640" y="3757"/>
                    </a:lnTo>
                    <a:lnTo>
                      <a:pt x="8640" y="4696"/>
                    </a:lnTo>
                    <a:lnTo>
                      <a:pt x="8640" y="4696"/>
                    </a:lnTo>
                    <a:lnTo>
                      <a:pt x="8640" y="5635"/>
                    </a:lnTo>
                    <a:lnTo>
                      <a:pt x="8640" y="5635"/>
                    </a:lnTo>
                    <a:lnTo>
                      <a:pt x="8640" y="6574"/>
                    </a:lnTo>
                    <a:lnTo>
                      <a:pt x="8640" y="6574"/>
                    </a:lnTo>
                    <a:lnTo>
                      <a:pt x="8640" y="7513"/>
                    </a:lnTo>
                    <a:lnTo>
                      <a:pt x="8640" y="8452"/>
                    </a:lnTo>
                    <a:lnTo>
                      <a:pt x="8640" y="8452"/>
                    </a:lnTo>
                    <a:lnTo>
                      <a:pt x="8640" y="9391"/>
                    </a:lnTo>
                    <a:lnTo>
                      <a:pt x="8640" y="10330"/>
                    </a:lnTo>
                    <a:lnTo>
                      <a:pt x="6480" y="12209"/>
                    </a:lnTo>
                    <a:lnTo>
                      <a:pt x="6480" y="13148"/>
                    </a:lnTo>
                    <a:lnTo>
                      <a:pt x="4320" y="15026"/>
                    </a:lnTo>
                    <a:lnTo>
                      <a:pt x="2160" y="17843"/>
                    </a:lnTo>
                    <a:lnTo>
                      <a:pt x="0" y="20661"/>
                    </a:lnTo>
                    <a:lnTo>
                      <a:pt x="0" y="20661"/>
                    </a:lnTo>
                    <a:lnTo>
                      <a:pt x="10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93" name="Shape 1693"/>
              <p:cNvSpPr/>
              <p:nvPr/>
            </p:nvSpPr>
            <p:spPr>
              <a:xfrm>
                <a:off x="1712912" y="1509712"/>
                <a:ext cx="14288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18000"/>
                    </a:moveTo>
                    <a:lnTo>
                      <a:pt x="14400" y="18000"/>
                    </a:lnTo>
                    <a:lnTo>
                      <a:pt x="14400" y="18000"/>
                    </a:lnTo>
                    <a:lnTo>
                      <a:pt x="14400" y="17100"/>
                    </a:lnTo>
                    <a:lnTo>
                      <a:pt x="14400" y="17100"/>
                    </a:lnTo>
                    <a:lnTo>
                      <a:pt x="14400" y="17100"/>
                    </a:lnTo>
                    <a:lnTo>
                      <a:pt x="12000" y="17100"/>
                    </a:lnTo>
                    <a:lnTo>
                      <a:pt x="12000" y="17100"/>
                    </a:lnTo>
                    <a:lnTo>
                      <a:pt x="12000" y="16200"/>
                    </a:lnTo>
                    <a:lnTo>
                      <a:pt x="12000" y="16200"/>
                    </a:lnTo>
                    <a:lnTo>
                      <a:pt x="12000" y="16200"/>
                    </a:lnTo>
                    <a:lnTo>
                      <a:pt x="12000" y="15300"/>
                    </a:lnTo>
                    <a:lnTo>
                      <a:pt x="12000" y="14400"/>
                    </a:lnTo>
                    <a:lnTo>
                      <a:pt x="12000" y="14400"/>
                    </a:lnTo>
                    <a:lnTo>
                      <a:pt x="12000" y="13500"/>
                    </a:lnTo>
                    <a:lnTo>
                      <a:pt x="14400" y="13500"/>
                    </a:lnTo>
                    <a:lnTo>
                      <a:pt x="14400" y="12600"/>
                    </a:lnTo>
                    <a:lnTo>
                      <a:pt x="14400" y="11700"/>
                    </a:lnTo>
                    <a:lnTo>
                      <a:pt x="14400" y="10800"/>
                    </a:lnTo>
                    <a:lnTo>
                      <a:pt x="16800" y="9000"/>
                    </a:lnTo>
                    <a:lnTo>
                      <a:pt x="16800" y="8100"/>
                    </a:lnTo>
                    <a:lnTo>
                      <a:pt x="19200" y="6300"/>
                    </a:lnTo>
                    <a:lnTo>
                      <a:pt x="21600" y="3600"/>
                    </a:lnTo>
                    <a:lnTo>
                      <a:pt x="21600" y="900"/>
                    </a:lnTo>
                    <a:lnTo>
                      <a:pt x="9600" y="0"/>
                    </a:lnTo>
                    <a:lnTo>
                      <a:pt x="9600" y="2700"/>
                    </a:lnTo>
                    <a:lnTo>
                      <a:pt x="7200" y="5400"/>
                    </a:lnTo>
                    <a:lnTo>
                      <a:pt x="4800" y="6300"/>
                    </a:lnTo>
                    <a:lnTo>
                      <a:pt x="4800" y="8100"/>
                    </a:lnTo>
                    <a:lnTo>
                      <a:pt x="2400" y="9900"/>
                    </a:lnTo>
                    <a:lnTo>
                      <a:pt x="2400" y="10800"/>
                    </a:lnTo>
                    <a:lnTo>
                      <a:pt x="2400" y="11700"/>
                    </a:lnTo>
                    <a:lnTo>
                      <a:pt x="0" y="12600"/>
                    </a:lnTo>
                    <a:lnTo>
                      <a:pt x="0" y="13500"/>
                    </a:lnTo>
                    <a:lnTo>
                      <a:pt x="0" y="13500"/>
                    </a:lnTo>
                    <a:lnTo>
                      <a:pt x="0" y="144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0" y="17100"/>
                    </a:lnTo>
                    <a:lnTo>
                      <a:pt x="0" y="18000"/>
                    </a:lnTo>
                    <a:lnTo>
                      <a:pt x="0" y="18000"/>
                    </a:lnTo>
                    <a:lnTo>
                      <a:pt x="2400" y="18900"/>
                    </a:lnTo>
                    <a:lnTo>
                      <a:pt x="2400" y="19800"/>
                    </a:lnTo>
                    <a:lnTo>
                      <a:pt x="2400" y="20700"/>
                    </a:lnTo>
                    <a:lnTo>
                      <a:pt x="4800" y="20700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1440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94" name="Shape 1694"/>
              <p:cNvSpPr/>
              <p:nvPr/>
            </p:nvSpPr>
            <p:spPr>
              <a:xfrm>
                <a:off x="1717675" y="1530350"/>
                <a:ext cx="36513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783" y="0"/>
                    </a:moveTo>
                    <a:lnTo>
                      <a:pt x="18783" y="0"/>
                    </a:lnTo>
                    <a:lnTo>
                      <a:pt x="15965" y="1800"/>
                    </a:lnTo>
                    <a:lnTo>
                      <a:pt x="14087" y="5400"/>
                    </a:lnTo>
                    <a:lnTo>
                      <a:pt x="12209" y="5400"/>
                    </a:lnTo>
                    <a:lnTo>
                      <a:pt x="11270" y="7200"/>
                    </a:lnTo>
                    <a:lnTo>
                      <a:pt x="9391" y="9000"/>
                    </a:lnTo>
                    <a:lnTo>
                      <a:pt x="8452" y="9000"/>
                    </a:lnTo>
                    <a:lnTo>
                      <a:pt x="7513" y="10800"/>
                    </a:lnTo>
                    <a:lnTo>
                      <a:pt x="7513" y="10800"/>
                    </a:lnTo>
                    <a:lnTo>
                      <a:pt x="6574" y="10800"/>
                    </a:lnTo>
                    <a:lnTo>
                      <a:pt x="6574" y="10800"/>
                    </a:lnTo>
                    <a:lnTo>
                      <a:pt x="5635" y="10800"/>
                    </a:lnTo>
                    <a:lnTo>
                      <a:pt x="5635" y="12600"/>
                    </a:lnTo>
                    <a:lnTo>
                      <a:pt x="4696" y="12600"/>
                    </a:lnTo>
                    <a:lnTo>
                      <a:pt x="4696" y="12600"/>
                    </a:lnTo>
                    <a:lnTo>
                      <a:pt x="3757" y="12600"/>
                    </a:lnTo>
                    <a:lnTo>
                      <a:pt x="3757" y="12600"/>
                    </a:lnTo>
                    <a:lnTo>
                      <a:pt x="3757" y="12600"/>
                    </a:lnTo>
                    <a:lnTo>
                      <a:pt x="2817" y="12600"/>
                    </a:lnTo>
                    <a:lnTo>
                      <a:pt x="2817" y="12600"/>
                    </a:lnTo>
                    <a:lnTo>
                      <a:pt x="2817" y="12600"/>
                    </a:lnTo>
                    <a:lnTo>
                      <a:pt x="2817" y="12600"/>
                    </a:lnTo>
                    <a:lnTo>
                      <a:pt x="2817" y="12600"/>
                    </a:lnTo>
                    <a:lnTo>
                      <a:pt x="0" y="19800"/>
                    </a:lnTo>
                    <a:lnTo>
                      <a:pt x="0" y="19800"/>
                    </a:lnTo>
                    <a:lnTo>
                      <a:pt x="939" y="19800"/>
                    </a:lnTo>
                    <a:lnTo>
                      <a:pt x="1878" y="21600"/>
                    </a:lnTo>
                    <a:lnTo>
                      <a:pt x="1878" y="21600"/>
                    </a:lnTo>
                    <a:lnTo>
                      <a:pt x="2817" y="21600"/>
                    </a:lnTo>
                    <a:lnTo>
                      <a:pt x="3757" y="21600"/>
                    </a:lnTo>
                    <a:lnTo>
                      <a:pt x="4696" y="21600"/>
                    </a:lnTo>
                    <a:lnTo>
                      <a:pt x="4696" y="21600"/>
                    </a:lnTo>
                    <a:lnTo>
                      <a:pt x="5635" y="21600"/>
                    </a:lnTo>
                    <a:lnTo>
                      <a:pt x="6574" y="21600"/>
                    </a:lnTo>
                    <a:lnTo>
                      <a:pt x="6574" y="19800"/>
                    </a:lnTo>
                    <a:lnTo>
                      <a:pt x="7513" y="19800"/>
                    </a:lnTo>
                    <a:lnTo>
                      <a:pt x="8452" y="19800"/>
                    </a:lnTo>
                    <a:lnTo>
                      <a:pt x="9391" y="19800"/>
                    </a:lnTo>
                    <a:lnTo>
                      <a:pt x="9391" y="18000"/>
                    </a:lnTo>
                    <a:lnTo>
                      <a:pt x="10330" y="18000"/>
                    </a:lnTo>
                    <a:lnTo>
                      <a:pt x="12209" y="18000"/>
                    </a:lnTo>
                    <a:lnTo>
                      <a:pt x="13148" y="16200"/>
                    </a:lnTo>
                    <a:lnTo>
                      <a:pt x="15026" y="14400"/>
                    </a:lnTo>
                    <a:lnTo>
                      <a:pt x="15965" y="12600"/>
                    </a:lnTo>
                    <a:lnTo>
                      <a:pt x="18783" y="108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1878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95" name="Shape 1695"/>
              <p:cNvSpPr/>
              <p:nvPr/>
            </p:nvSpPr>
            <p:spPr>
              <a:xfrm>
                <a:off x="1749425" y="1516062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323"/>
                    </a:moveTo>
                    <a:lnTo>
                      <a:pt x="21600" y="3323"/>
                    </a:lnTo>
                    <a:lnTo>
                      <a:pt x="20661" y="1662"/>
                    </a:lnTo>
                    <a:lnTo>
                      <a:pt x="20661" y="1662"/>
                    </a:lnTo>
                    <a:lnTo>
                      <a:pt x="19722" y="1662"/>
                    </a:lnTo>
                    <a:lnTo>
                      <a:pt x="18783" y="1662"/>
                    </a:lnTo>
                    <a:lnTo>
                      <a:pt x="17843" y="0"/>
                    </a:lnTo>
                    <a:lnTo>
                      <a:pt x="17843" y="0"/>
                    </a:lnTo>
                    <a:lnTo>
                      <a:pt x="16904" y="0"/>
                    </a:lnTo>
                    <a:lnTo>
                      <a:pt x="15965" y="1662"/>
                    </a:lnTo>
                    <a:lnTo>
                      <a:pt x="15965" y="1662"/>
                    </a:lnTo>
                    <a:lnTo>
                      <a:pt x="15026" y="1662"/>
                    </a:lnTo>
                    <a:lnTo>
                      <a:pt x="14087" y="1662"/>
                    </a:lnTo>
                    <a:lnTo>
                      <a:pt x="13148" y="1662"/>
                    </a:lnTo>
                    <a:lnTo>
                      <a:pt x="13148" y="1662"/>
                    </a:lnTo>
                    <a:lnTo>
                      <a:pt x="12209" y="3323"/>
                    </a:lnTo>
                    <a:lnTo>
                      <a:pt x="11270" y="3323"/>
                    </a:lnTo>
                    <a:lnTo>
                      <a:pt x="11270" y="3323"/>
                    </a:lnTo>
                    <a:lnTo>
                      <a:pt x="9391" y="4985"/>
                    </a:lnTo>
                    <a:lnTo>
                      <a:pt x="8452" y="6646"/>
                    </a:lnTo>
                    <a:lnTo>
                      <a:pt x="6574" y="8308"/>
                    </a:lnTo>
                    <a:lnTo>
                      <a:pt x="5635" y="8308"/>
                    </a:lnTo>
                    <a:lnTo>
                      <a:pt x="2817" y="11631"/>
                    </a:lnTo>
                    <a:lnTo>
                      <a:pt x="0" y="14954"/>
                    </a:lnTo>
                    <a:lnTo>
                      <a:pt x="2817" y="21600"/>
                    </a:lnTo>
                    <a:lnTo>
                      <a:pt x="4696" y="18277"/>
                    </a:lnTo>
                    <a:lnTo>
                      <a:pt x="7513" y="16615"/>
                    </a:lnTo>
                    <a:lnTo>
                      <a:pt x="8452" y="14954"/>
                    </a:lnTo>
                    <a:lnTo>
                      <a:pt x="10330" y="13292"/>
                    </a:lnTo>
                    <a:lnTo>
                      <a:pt x="11270" y="13292"/>
                    </a:lnTo>
                    <a:lnTo>
                      <a:pt x="13148" y="11631"/>
                    </a:lnTo>
                    <a:lnTo>
                      <a:pt x="13148" y="11631"/>
                    </a:lnTo>
                    <a:lnTo>
                      <a:pt x="14087" y="11631"/>
                    </a:lnTo>
                    <a:lnTo>
                      <a:pt x="14087" y="9969"/>
                    </a:lnTo>
                    <a:lnTo>
                      <a:pt x="15026" y="9969"/>
                    </a:lnTo>
                    <a:lnTo>
                      <a:pt x="15965" y="9969"/>
                    </a:lnTo>
                    <a:lnTo>
                      <a:pt x="15965" y="9969"/>
                    </a:lnTo>
                    <a:lnTo>
                      <a:pt x="16904" y="9969"/>
                    </a:lnTo>
                    <a:lnTo>
                      <a:pt x="16904" y="9969"/>
                    </a:lnTo>
                    <a:lnTo>
                      <a:pt x="16904" y="9969"/>
                    </a:lnTo>
                    <a:lnTo>
                      <a:pt x="17843" y="9969"/>
                    </a:lnTo>
                    <a:lnTo>
                      <a:pt x="17843" y="9969"/>
                    </a:lnTo>
                    <a:lnTo>
                      <a:pt x="17843" y="9969"/>
                    </a:lnTo>
                    <a:lnTo>
                      <a:pt x="17843" y="9969"/>
                    </a:lnTo>
                    <a:lnTo>
                      <a:pt x="18783" y="9969"/>
                    </a:lnTo>
                    <a:lnTo>
                      <a:pt x="18783" y="9969"/>
                    </a:lnTo>
                    <a:lnTo>
                      <a:pt x="18783" y="9969"/>
                    </a:lnTo>
                    <a:lnTo>
                      <a:pt x="18783" y="9969"/>
                    </a:lnTo>
                    <a:lnTo>
                      <a:pt x="21600" y="332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96" name="Shape 1696"/>
              <p:cNvSpPr/>
              <p:nvPr/>
            </p:nvSpPr>
            <p:spPr>
              <a:xfrm>
                <a:off x="1776412" y="1519237"/>
                <a:ext cx="14288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8900"/>
                    </a:lnTo>
                    <a:lnTo>
                      <a:pt x="16800" y="16200"/>
                    </a:lnTo>
                    <a:lnTo>
                      <a:pt x="16800" y="14400"/>
                    </a:lnTo>
                    <a:lnTo>
                      <a:pt x="16800" y="13500"/>
                    </a:lnTo>
                    <a:lnTo>
                      <a:pt x="19200" y="11700"/>
                    </a:lnTo>
                    <a:lnTo>
                      <a:pt x="19200" y="10800"/>
                    </a:lnTo>
                    <a:lnTo>
                      <a:pt x="19200" y="9900"/>
                    </a:lnTo>
                    <a:lnTo>
                      <a:pt x="21600" y="9000"/>
                    </a:lnTo>
                    <a:lnTo>
                      <a:pt x="21600" y="81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21600" y="6300"/>
                    </a:lnTo>
                    <a:lnTo>
                      <a:pt x="21600" y="5400"/>
                    </a:lnTo>
                    <a:lnTo>
                      <a:pt x="21600" y="4500"/>
                    </a:lnTo>
                    <a:lnTo>
                      <a:pt x="21600" y="3600"/>
                    </a:lnTo>
                    <a:lnTo>
                      <a:pt x="19200" y="3600"/>
                    </a:lnTo>
                    <a:lnTo>
                      <a:pt x="19200" y="2700"/>
                    </a:lnTo>
                    <a:lnTo>
                      <a:pt x="19200" y="1800"/>
                    </a:lnTo>
                    <a:lnTo>
                      <a:pt x="19200" y="1800"/>
                    </a:lnTo>
                    <a:lnTo>
                      <a:pt x="16800" y="900"/>
                    </a:lnTo>
                    <a:lnTo>
                      <a:pt x="16800" y="0"/>
                    </a:lnTo>
                    <a:lnTo>
                      <a:pt x="14400" y="0"/>
                    </a:lnTo>
                    <a:lnTo>
                      <a:pt x="7200" y="3600"/>
                    </a:lnTo>
                    <a:lnTo>
                      <a:pt x="7200" y="3600"/>
                    </a:lnTo>
                    <a:lnTo>
                      <a:pt x="7200" y="3600"/>
                    </a:lnTo>
                    <a:lnTo>
                      <a:pt x="7200" y="3600"/>
                    </a:lnTo>
                    <a:lnTo>
                      <a:pt x="7200" y="3600"/>
                    </a:lnTo>
                    <a:lnTo>
                      <a:pt x="7200" y="4500"/>
                    </a:lnTo>
                    <a:lnTo>
                      <a:pt x="7200" y="4500"/>
                    </a:lnTo>
                    <a:lnTo>
                      <a:pt x="7200" y="4500"/>
                    </a:lnTo>
                    <a:lnTo>
                      <a:pt x="7200" y="5400"/>
                    </a:lnTo>
                    <a:lnTo>
                      <a:pt x="7200" y="5400"/>
                    </a:lnTo>
                    <a:lnTo>
                      <a:pt x="7200" y="6300"/>
                    </a:lnTo>
                    <a:lnTo>
                      <a:pt x="7200" y="6300"/>
                    </a:lnTo>
                    <a:lnTo>
                      <a:pt x="7200" y="7200"/>
                    </a:lnTo>
                    <a:lnTo>
                      <a:pt x="7200" y="7200"/>
                    </a:lnTo>
                    <a:lnTo>
                      <a:pt x="7200" y="8100"/>
                    </a:lnTo>
                    <a:lnTo>
                      <a:pt x="7200" y="9000"/>
                    </a:lnTo>
                    <a:lnTo>
                      <a:pt x="7200" y="9000"/>
                    </a:lnTo>
                    <a:lnTo>
                      <a:pt x="7200" y="10800"/>
                    </a:lnTo>
                    <a:lnTo>
                      <a:pt x="4800" y="11700"/>
                    </a:lnTo>
                    <a:lnTo>
                      <a:pt x="4800" y="13500"/>
                    </a:lnTo>
                    <a:lnTo>
                      <a:pt x="4800" y="15300"/>
                    </a:lnTo>
                    <a:lnTo>
                      <a:pt x="2400" y="17100"/>
                    </a:lnTo>
                    <a:lnTo>
                      <a:pt x="0" y="19800"/>
                    </a:lnTo>
                    <a:lnTo>
                      <a:pt x="0" y="19800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97" name="Shape 1697"/>
              <p:cNvSpPr/>
              <p:nvPr/>
            </p:nvSpPr>
            <p:spPr>
              <a:xfrm>
                <a:off x="1768475" y="1554162"/>
                <a:ext cx="15875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18000"/>
                    </a:move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7100"/>
                    </a:lnTo>
                    <a:lnTo>
                      <a:pt x="12960" y="17100"/>
                    </a:lnTo>
                    <a:lnTo>
                      <a:pt x="12960" y="17100"/>
                    </a:lnTo>
                    <a:lnTo>
                      <a:pt x="12960" y="17100"/>
                    </a:lnTo>
                    <a:lnTo>
                      <a:pt x="10800" y="16200"/>
                    </a:lnTo>
                    <a:lnTo>
                      <a:pt x="10800" y="16200"/>
                    </a:lnTo>
                    <a:lnTo>
                      <a:pt x="10800" y="15300"/>
                    </a:lnTo>
                    <a:lnTo>
                      <a:pt x="12960" y="15300"/>
                    </a:lnTo>
                    <a:lnTo>
                      <a:pt x="12960" y="14400"/>
                    </a:lnTo>
                    <a:lnTo>
                      <a:pt x="12960" y="14400"/>
                    </a:lnTo>
                    <a:lnTo>
                      <a:pt x="12960" y="13500"/>
                    </a:lnTo>
                    <a:lnTo>
                      <a:pt x="12960" y="12600"/>
                    </a:lnTo>
                    <a:lnTo>
                      <a:pt x="12960" y="12600"/>
                    </a:lnTo>
                    <a:lnTo>
                      <a:pt x="12960" y="10800"/>
                    </a:lnTo>
                    <a:lnTo>
                      <a:pt x="15120" y="9900"/>
                    </a:lnTo>
                    <a:lnTo>
                      <a:pt x="15120" y="8100"/>
                    </a:lnTo>
                    <a:lnTo>
                      <a:pt x="17280" y="7200"/>
                    </a:lnTo>
                    <a:lnTo>
                      <a:pt x="19440" y="4500"/>
                    </a:lnTo>
                    <a:lnTo>
                      <a:pt x="21600" y="1800"/>
                    </a:lnTo>
                    <a:lnTo>
                      <a:pt x="10800" y="0"/>
                    </a:lnTo>
                    <a:lnTo>
                      <a:pt x="8640" y="2700"/>
                    </a:lnTo>
                    <a:lnTo>
                      <a:pt x="6480" y="5400"/>
                    </a:lnTo>
                    <a:lnTo>
                      <a:pt x="4320" y="7200"/>
                    </a:lnTo>
                    <a:lnTo>
                      <a:pt x="4320" y="8100"/>
                    </a:lnTo>
                    <a:lnTo>
                      <a:pt x="2160" y="9900"/>
                    </a:lnTo>
                    <a:lnTo>
                      <a:pt x="2160" y="10800"/>
                    </a:lnTo>
                    <a:lnTo>
                      <a:pt x="2160" y="11700"/>
                    </a:lnTo>
                    <a:lnTo>
                      <a:pt x="2160" y="12600"/>
                    </a:lnTo>
                    <a:lnTo>
                      <a:pt x="2160" y="13500"/>
                    </a:lnTo>
                    <a:lnTo>
                      <a:pt x="0" y="14400"/>
                    </a:lnTo>
                    <a:lnTo>
                      <a:pt x="0" y="144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7100"/>
                    </a:lnTo>
                    <a:lnTo>
                      <a:pt x="0" y="17100"/>
                    </a:lnTo>
                    <a:lnTo>
                      <a:pt x="0" y="18000"/>
                    </a:lnTo>
                    <a:lnTo>
                      <a:pt x="2160" y="18900"/>
                    </a:lnTo>
                    <a:lnTo>
                      <a:pt x="2160" y="18900"/>
                    </a:lnTo>
                    <a:lnTo>
                      <a:pt x="2160" y="19800"/>
                    </a:lnTo>
                    <a:lnTo>
                      <a:pt x="4320" y="20700"/>
                    </a:lnTo>
                    <a:lnTo>
                      <a:pt x="4320" y="20700"/>
                    </a:lnTo>
                    <a:lnTo>
                      <a:pt x="6480" y="21600"/>
                    </a:lnTo>
                    <a:lnTo>
                      <a:pt x="6480" y="21600"/>
                    </a:lnTo>
                    <a:lnTo>
                      <a:pt x="1296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98" name="Shape 1698"/>
              <p:cNvSpPr/>
              <p:nvPr/>
            </p:nvSpPr>
            <p:spPr>
              <a:xfrm>
                <a:off x="1773237" y="1574800"/>
                <a:ext cx="36513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783" y="0"/>
                    </a:moveTo>
                    <a:lnTo>
                      <a:pt x="18783" y="0"/>
                    </a:lnTo>
                    <a:lnTo>
                      <a:pt x="17843" y="1800"/>
                    </a:lnTo>
                    <a:lnTo>
                      <a:pt x="15965" y="1800"/>
                    </a:lnTo>
                    <a:lnTo>
                      <a:pt x="15026" y="3600"/>
                    </a:lnTo>
                    <a:lnTo>
                      <a:pt x="14087" y="5400"/>
                    </a:lnTo>
                    <a:lnTo>
                      <a:pt x="12209" y="7200"/>
                    </a:lnTo>
                    <a:lnTo>
                      <a:pt x="11270" y="9000"/>
                    </a:lnTo>
                    <a:lnTo>
                      <a:pt x="10330" y="9000"/>
                    </a:lnTo>
                    <a:lnTo>
                      <a:pt x="8452" y="10800"/>
                    </a:lnTo>
                    <a:lnTo>
                      <a:pt x="8452" y="10800"/>
                    </a:lnTo>
                    <a:lnTo>
                      <a:pt x="7513" y="10800"/>
                    </a:lnTo>
                    <a:lnTo>
                      <a:pt x="6574" y="12600"/>
                    </a:lnTo>
                    <a:lnTo>
                      <a:pt x="6574" y="12600"/>
                    </a:lnTo>
                    <a:lnTo>
                      <a:pt x="5635" y="12600"/>
                    </a:lnTo>
                    <a:lnTo>
                      <a:pt x="5635" y="12600"/>
                    </a:lnTo>
                    <a:lnTo>
                      <a:pt x="4696" y="12600"/>
                    </a:lnTo>
                    <a:lnTo>
                      <a:pt x="4696" y="12600"/>
                    </a:lnTo>
                    <a:lnTo>
                      <a:pt x="3757" y="12600"/>
                    </a:lnTo>
                    <a:lnTo>
                      <a:pt x="3757" y="12600"/>
                    </a:lnTo>
                    <a:lnTo>
                      <a:pt x="3757" y="12600"/>
                    </a:lnTo>
                    <a:lnTo>
                      <a:pt x="2817" y="12600"/>
                    </a:lnTo>
                    <a:lnTo>
                      <a:pt x="2817" y="12600"/>
                    </a:lnTo>
                    <a:lnTo>
                      <a:pt x="2817" y="12600"/>
                    </a:lnTo>
                    <a:lnTo>
                      <a:pt x="2817" y="12600"/>
                    </a:lnTo>
                    <a:lnTo>
                      <a:pt x="2817" y="12600"/>
                    </a:lnTo>
                    <a:lnTo>
                      <a:pt x="0" y="19800"/>
                    </a:lnTo>
                    <a:lnTo>
                      <a:pt x="0" y="19800"/>
                    </a:lnTo>
                    <a:lnTo>
                      <a:pt x="939" y="21600"/>
                    </a:lnTo>
                    <a:lnTo>
                      <a:pt x="1878" y="21600"/>
                    </a:lnTo>
                    <a:lnTo>
                      <a:pt x="1878" y="21600"/>
                    </a:lnTo>
                    <a:lnTo>
                      <a:pt x="2817" y="21600"/>
                    </a:lnTo>
                    <a:lnTo>
                      <a:pt x="3757" y="21600"/>
                    </a:lnTo>
                    <a:lnTo>
                      <a:pt x="4696" y="21600"/>
                    </a:lnTo>
                    <a:lnTo>
                      <a:pt x="4696" y="21600"/>
                    </a:lnTo>
                    <a:lnTo>
                      <a:pt x="5635" y="21600"/>
                    </a:lnTo>
                    <a:lnTo>
                      <a:pt x="6574" y="21600"/>
                    </a:lnTo>
                    <a:lnTo>
                      <a:pt x="7513" y="21600"/>
                    </a:lnTo>
                    <a:lnTo>
                      <a:pt x="7513" y="21600"/>
                    </a:lnTo>
                    <a:lnTo>
                      <a:pt x="8452" y="19800"/>
                    </a:lnTo>
                    <a:lnTo>
                      <a:pt x="9391" y="19800"/>
                    </a:lnTo>
                    <a:lnTo>
                      <a:pt x="10330" y="19800"/>
                    </a:lnTo>
                    <a:lnTo>
                      <a:pt x="10330" y="19800"/>
                    </a:lnTo>
                    <a:lnTo>
                      <a:pt x="12209" y="18000"/>
                    </a:lnTo>
                    <a:lnTo>
                      <a:pt x="13148" y="16200"/>
                    </a:lnTo>
                    <a:lnTo>
                      <a:pt x="15026" y="14400"/>
                    </a:lnTo>
                    <a:lnTo>
                      <a:pt x="15965" y="14400"/>
                    </a:lnTo>
                    <a:lnTo>
                      <a:pt x="17843" y="12600"/>
                    </a:lnTo>
                    <a:lnTo>
                      <a:pt x="18783" y="10800"/>
                    </a:lnTo>
                    <a:lnTo>
                      <a:pt x="20661" y="90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1878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699" name="Shape 1699"/>
              <p:cNvSpPr/>
              <p:nvPr/>
            </p:nvSpPr>
            <p:spPr>
              <a:xfrm>
                <a:off x="1804987" y="1560512"/>
                <a:ext cx="34926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62"/>
                    </a:moveTo>
                    <a:lnTo>
                      <a:pt x="21600" y="1662"/>
                    </a:lnTo>
                    <a:lnTo>
                      <a:pt x="20618" y="0"/>
                    </a:lnTo>
                    <a:lnTo>
                      <a:pt x="19636" y="0"/>
                    </a:lnTo>
                    <a:lnTo>
                      <a:pt x="19636" y="0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6691" y="0"/>
                    </a:lnTo>
                    <a:lnTo>
                      <a:pt x="15709" y="0"/>
                    </a:lnTo>
                    <a:lnTo>
                      <a:pt x="14727" y="0"/>
                    </a:lnTo>
                    <a:lnTo>
                      <a:pt x="14727" y="0"/>
                    </a:lnTo>
                    <a:lnTo>
                      <a:pt x="13745" y="0"/>
                    </a:lnTo>
                    <a:lnTo>
                      <a:pt x="12764" y="1662"/>
                    </a:lnTo>
                    <a:lnTo>
                      <a:pt x="12764" y="1662"/>
                    </a:lnTo>
                    <a:lnTo>
                      <a:pt x="11782" y="1662"/>
                    </a:lnTo>
                    <a:lnTo>
                      <a:pt x="10800" y="3323"/>
                    </a:lnTo>
                    <a:lnTo>
                      <a:pt x="10800" y="3323"/>
                    </a:lnTo>
                    <a:lnTo>
                      <a:pt x="8836" y="4985"/>
                    </a:lnTo>
                    <a:lnTo>
                      <a:pt x="7855" y="4985"/>
                    </a:lnTo>
                    <a:lnTo>
                      <a:pt x="6873" y="6646"/>
                    </a:lnTo>
                    <a:lnTo>
                      <a:pt x="4909" y="8308"/>
                    </a:lnTo>
                    <a:lnTo>
                      <a:pt x="1964" y="11631"/>
                    </a:lnTo>
                    <a:lnTo>
                      <a:pt x="0" y="14954"/>
                    </a:lnTo>
                    <a:lnTo>
                      <a:pt x="2945" y="21600"/>
                    </a:lnTo>
                    <a:lnTo>
                      <a:pt x="4909" y="18277"/>
                    </a:lnTo>
                    <a:lnTo>
                      <a:pt x="7855" y="16615"/>
                    </a:lnTo>
                    <a:lnTo>
                      <a:pt x="8836" y="14954"/>
                    </a:lnTo>
                    <a:lnTo>
                      <a:pt x="10800" y="13292"/>
                    </a:lnTo>
                    <a:lnTo>
                      <a:pt x="11782" y="11631"/>
                    </a:lnTo>
                    <a:lnTo>
                      <a:pt x="12764" y="9969"/>
                    </a:lnTo>
                    <a:lnTo>
                      <a:pt x="13745" y="9969"/>
                    </a:lnTo>
                    <a:lnTo>
                      <a:pt x="13745" y="9969"/>
                    </a:lnTo>
                    <a:lnTo>
                      <a:pt x="14727" y="9969"/>
                    </a:lnTo>
                    <a:lnTo>
                      <a:pt x="14727" y="8308"/>
                    </a:lnTo>
                    <a:lnTo>
                      <a:pt x="15709" y="8308"/>
                    </a:lnTo>
                    <a:lnTo>
                      <a:pt x="15709" y="8308"/>
                    </a:lnTo>
                    <a:lnTo>
                      <a:pt x="16691" y="8308"/>
                    </a:lnTo>
                    <a:lnTo>
                      <a:pt x="16691" y="8308"/>
                    </a:lnTo>
                    <a:lnTo>
                      <a:pt x="16691" y="8308"/>
                    </a:lnTo>
                    <a:lnTo>
                      <a:pt x="17673" y="8308"/>
                    </a:lnTo>
                    <a:lnTo>
                      <a:pt x="17673" y="8308"/>
                    </a:lnTo>
                    <a:lnTo>
                      <a:pt x="17673" y="8308"/>
                    </a:lnTo>
                    <a:lnTo>
                      <a:pt x="17673" y="8308"/>
                    </a:lnTo>
                    <a:lnTo>
                      <a:pt x="17673" y="8308"/>
                    </a:lnTo>
                    <a:lnTo>
                      <a:pt x="17673" y="8308"/>
                    </a:lnTo>
                    <a:lnTo>
                      <a:pt x="18655" y="8308"/>
                    </a:lnTo>
                    <a:lnTo>
                      <a:pt x="18655" y="8308"/>
                    </a:lnTo>
                    <a:lnTo>
                      <a:pt x="21600" y="166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00" name="Shape 1700"/>
              <p:cNvSpPr/>
              <p:nvPr/>
            </p:nvSpPr>
            <p:spPr>
              <a:xfrm>
                <a:off x="1828800" y="1562100"/>
                <a:ext cx="14288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8900"/>
                    </a:lnTo>
                    <a:lnTo>
                      <a:pt x="16800" y="16200"/>
                    </a:lnTo>
                    <a:lnTo>
                      <a:pt x="16800" y="14400"/>
                    </a:lnTo>
                    <a:lnTo>
                      <a:pt x="19200" y="12600"/>
                    </a:lnTo>
                    <a:lnTo>
                      <a:pt x="19200" y="11700"/>
                    </a:lnTo>
                    <a:lnTo>
                      <a:pt x="21600" y="9900"/>
                    </a:lnTo>
                    <a:lnTo>
                      <a:pt x="21600" y="9000"/>
                    </a:lnTo>
                    <a:lnTo>
                      <a:pt x="21600" y="9000"/>
                    </a:lnTo>
                    <a:lnTo>
                      <a:pt x="21600" y="8100"/>
                    </a:lnTo>
                    <a:lnTo>
                      <a:pt x="21600" y="7200"/>
                    </a:lnTo>
                    <a:lnTo>
                      <a:pt x="21600" y="6300"/>
                    </a:lnTo>
                    <a:lnTo>
                      <a:pt x="21600" y="6300"/>
                    </a:lnTo>
                    <a:lnTo>
                      <a:pt x="21600" y="5400"/>
                    </a:lnTo>
                    <a:lnTo>
                      <a:pt x="21600" y="4500"/>
                    </a:lnTo>
                    <a:lnTo>
                      <a:pt x="21600" y="3600"/>
                    </a:lnTo>
                    <a:lnTo>
                      <a:pt x="21600" y="3600"/>
                    </a:lnTo>
                    <a:lnTo>
                      <a:pt x="21600" y="2700"/>
                    </a:lnTo>
                    <a:lnTo>
                      <a:pt x="21600" y="1800"/>
                    </a:lnTo>
                    <a:lnTo>
                      <a:pt x="19200" y="1800"/>
                    </a:lnTo>
                    <a:lnTo>
                      <a:pt x="19200" y="900"/>
                    </a:lnTo>
                    <a:lnTo>
                      <a:pt x="16800" y="0"/>
                    </a:lnTo>
                    <a:lnTo>
                      <a:pt x="16800" y="0"/>
                    </a:lnTo>
                    <a:lnTo>
                      <a:pt x="9600" y="3600"/>
                    </a:lnTo>
                    <a:lnTo>
                      <a:pt x="9600" y="3600"/>
                    </a:lnTo>
                    <a:lnTo>
                      <a:pt x="9600" y="3600"/>
                    </a:lnTo>
                    <a:lnTo>
                      <a:pt x="9600" y="3600"/>
                    </a:lnTo>
                    <a:lnTo>
                      <a:pt x="9600" y="36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5400"/>
                    </a:lnTo>
                    <a:lnTo>
                      <a:pt x="9600" y="5400"/>
                    </a:lnTo>
                    <a:lnTo>
                      <a:pt x="9600" y="6300"/>
                    </a:lnTo>
                    <a:lnTo>
                      <a:pt x="9600" y="6300"/>
                    </a:lnTo>
                    <a:lnTo>
                      <a:pt x="9600" y="7200"/>
                    </a:lnTo>
                    <a:lnTo>
                      <a:pt x="9600" y="8100"/>
                    </a:lnTo>
                    <a:lnTo>
                      <a:pt x="9600" y="8100"/>
                    </a:lnTo>
                    <a:lnTo>
                      <a:pt x="7200" y="9000"/>
                    </a:lnTo>
                    <a:lnTo>
                      <a:pt x="7200" y="9900"/>
                    </a:lnTo>
                    <a:lnTo>
                      <a:pt x="7200" y="11700"/>
                    </a:lnTo>
                    <a:lnTo>
                      <a:pt x="4800" y="12600"/>
                    </a:lnTo>
                    <a:lnTo>
                      <a:pt x="4800" y="14400"/>
                    </a:lnTo>
                    <a:lnTo>
                      <a:pt x="2400" y="17100"/>
                    </a:lnTo>
                    <a:lnTo>
                      <a:pt x="0" y="19800"/>
                    </a:lnTo>
                    <a:lnTo>
                      <a:pt x="0" y="19800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01" name="Shape 1701"/>
              <p:cNvSpPr/>
              <p:nvPr/>
            </p:nvSpPr>
            <p:spPr>
              <a:xfrm>
                <a:off x="1822450" y="1597025"/>
                <a:ext cx="14288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18000"/>
                    </a:moveTo>
                    <a:lnTo>
                      <a:pt x="12000" y="18000"/>
                    </a:lnTo>
                    <a:lnTo>
                      <a:pt x="12000" y="18000"/>
                    </a:lnTo>
                    <a:lnTo>
                      <a:pt x="12000" y="18000"/>
                    </a:lnTo>
                    <a:lnTo>
                      <a:pt x="12000" y="18000"/>
                    </a:lnTo>
                    <a:lnTo>
                      <a:pt x="12000" y="17100"/>
                    </a:lnTo>
                    <a:lnTo>
                      <a:pt x="12000" y="17100"/>
                    </a:lnTo>
                    <a:lnTo>
                      <a:pt x="12000" y="17100"/>
                    </a:lnTo>
                    <a:lnTo>
                      <a:pt x="12000" y="17100"/>
                    </a:lnTo>
                    <a:lnTo>
                      <a:pt x="12000" y="16200"/>
                    </a:lnTo>
                    <a:lnTo>
                      <a:pt x="12000" y="16200"/>
                    </a:lnTo>
                    <a:lnTo>
                      <a:pt x="12000" y="15300"/>
                    </a:lnTo>
                    <a:lnTo>
                      <a:pt x="12000" y="15300"/>
                    </a:lnTo>
                    <a:lnTo>
                      <a:pt x="12000" y="14400"/>
                    </a:lnTo>
                    <a:lnTo>
                      <a:pt x="12000" y="14400"/>
                    </a:lnTo>
                    <a:lnTo>
                      <a:pt x="12000" y="13500"/>
                    </a:lnTo>
                    <a:lnTo>
                      <a:pt x="12000" y="12600"/>
                    </a:lnTo>
                    <a:lnTo>
                      <a:pt x="12000" y="12600"/>
                    </a:lnTo>
                    <a:lnTo>
                      <a:pt x="14400" y="10800"/>
                    </a:lnTo>
                    <a:lnTo>
                      <a:pt x="14400" y="9900"/>
                    </a:lnTo>
                    <a:lnTo>
                      <a:pt x="14400" y="8100"/>
                    </a:lnTo>
                    <a:lnTo>
                      <a:pt x="16800" y="7200"/>
                    </a:lnTo>
                    <a:lnTo>
                      <a:pt x="19200" y="4500"/>
                    </a:lnTo>
                    <a:lnTo>
                      <a:pt x="21600" y="1800"/>
                    </a:lnTo>
                    <a:lnTo>
                      <a:pt x="9600" y="0"/>
                    </a:lnTo>
                    <a:lnTo>
                      <a:pt x="7200" y="2700"/>
                    </a:lnTo>
                    <a:lnTo>
                      <a:pt x="4800" y="5400"/>
                    </a:lnTo>
                    <a:lnTo>
                      <a:pt x="2400" y="7200"/>
                    </a:lnTo>
                    <a:lnTo>
                      <a:pt x="2400" y="8100"/>
                    </a:lnTo>
                    <a:lnTo>
                      <a:pt x="2400" y="9900"/>
                    </a:lnTo>
                    <a:lnTo>
                      <a:pt x="0" y="10800"/>
                    </a:lnTo>
                    <a:lnTo>
                      <a:pt x="0" y="11700"/>
                    </a:lnTo>
                    <a:lnTo>
                      <a:pt x="0" y="12600"/>
                    </a:lnTo>
                    <a:lnTo>
                      <a:pt x="0" y="13500"/>
                    </a:lnTo>
                    <a:lnTo>
                      <a:pt x="0" y="14400"/>
                    </a:lnTo>
                    <a:lnTo>
                      <a:pt x="0" y="144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7100"/>
                    </a:lnTo>
                    <a:lnTo>
                      <a:pt x="0" y="17100"/>
                    </a:lnTo>
                    <a:lnTo>
                      <a:pt x="0" y="18000"/>
                    </a:lnTo>
                    <a:lnTo>
                      <a:pt x="0" y="18900"/>
                    </a:lnTo>
                    <a:lnTo>
                      <a:pt x="0" y="18900"/>
                    </a:lnTo>
                    <a:lnTo>
                      <a:pt x="2400" y="19800"/>
                    </a:lnTo>
                    <a:lnTo>
                      <a:pt x="2400" y="20700"/>
                    </a:lnTo>
                    <a:lnTo>
                      <a:pt x="2400" y="20700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1200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02" name="Shape 1702"/>
              <p:cNvSpPr/>
              <p:nvPr/>
            </p:nvSpPr>
            <p:spPr>
              <a:xfrm>
                <a:off x="1825625" y="1617662"/>
                <a:ext cx="36513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722" y="0"/>
                    </a:moveTo>
                    <a:lnTo>
                      <a:pt x="19722" y="0"/>
                    </a:lnTo>
                    <a:lnTo>
                      <a:pt x="15965" y="1800"/>
                    </a:lnTo>
                    <a:lnTo>
                      <a:pt x="13148" y="5400"/>
                    </a:lnTo>
                    <a:lnTo>
                      <a:pt x="12209" y="7200"/>
                    </a:lnTo>
                    <a:lnTo>
                      <a:pt x="10330" y="7200"/>
                    </a:lnTo>
                    <a:lnTo>
                      <a:pt x="9391" y="9000"/>
                    </a:lnTo>
                    <a:lnTo>
                      <a:pt x="8452" y="10800"/>
                    </a:lnTo>
                    <a:lnTo>
                      <a:pt x="7513" y="10800"/>
                    </a:lnTo>
                    <a:lnTo>
                      <a:pt x="7513" y="10800"/>
                    </a:lnTo>
                    <a:lnTo>
                      <a:pt x="6574" y="10800"/>
                    </a:lnTo>
                    <a:lnTo>
                      <a:pt x="6574" y="12600"/>
                    </a:lnTo>
                    <a:lnTo>
                      <a:pt x="5635" y="12600"/>
                    </a:lnTo>
                    <a:lnTo>
                      <a:pt x="5635" y="12600"/>
                    </a:lnTo>
                    <a:lnTo>
                      <a:pt x="4696" y="12600"/>
                    </a:lnTo>
                    <a:lnTo>
                      <a:pt x="4696" y="12600"/>
                    </a:lnTo>
                    <a:lnTo>
                      <a:pt x="3757" y="12600"/>
                    </a:lnTo>
                    <a:lnTo>
                      <a:pt x="3757" y="12600"/>
                    </a:lnTo>
                    <a:lnTo>
                      <a:pt x="3757" y="12600"/>
                    </a:lnTo>
                    <a:lnTo>
                      <a:pt x="3757" y="12600"/>
                    </a:lnTo>
                    <a:lnTo>
                      <a:pt x="3757" y="12600"/>
                    </a:lnTo>
                    <a:lnTo>
                      <a:pt x="3757" y="12600"/>
                    </a:lnTo>
                    <a:lnTo>
                      <a:pt x="2817" y="12600"/>
                    </a:lnTo>
                    <a:lnTo>
                      <a:pt x="2817" y="12600"/>
                    </a:lnTo>
                    <a:lnTo>
                      <a:pt x="0" y="19800"/>
                    </a:lnTo>
                    <a:lnTo>
                      <a:pt x="939" y="19800"/>
                    </a:lnTo>
                    <a:lnTo>
                      <a:pt x="939" y="21600"/>
                    </a:lnTo>
                    <a:lnTo>
                      <a:pt x="1878" y="21600"/>
                    </a:lnTo>
                    <a:lnTo>
                      <a:pt x="2817" y="21600"/>
                    </a:lnTo>
                    <a:lnTo>
                      <a:pt x="2817" y="21600"/>
                    </a:lnTo>
                    <a:lnTo>
                      <a:pt x="3757" y="21600"/>
                    </a:lnTo>
                    <a:lnTo>
                      <a:pt x="4696" y="21600"/>
                    </a:lnTo>
                    <a:lnTo>
                      <a:pt x="5635" y="21600"/>
                    </a:lnTo>
                    <a:lnTo>
                      <a:pt x="5635" y="21600"/>
                    </a:lnTo>
                    <a:lnTo>
                      <a:pt x="6574" y="21600"/>
                    </a:lnTo>
                    <a:lnTo>
                      <a:pt x="7513" y="21600"/>
                    </a:lnTo>
                    <a:lnTo>
                      <a:pt x="7513" y="21600"/>
                    </a:lnTo>
                    <a:lnTo>
                      <a:pt x="8452" y="19800"/>
                    </a:lnTo>
                    <a:lnTo>
                      <a:pt x="8452" y="19800"/>
                    </a:lnTo>
                    <a:lnTo>
                      <a:pt x="9391" y="19800"/>
                    </a:lnTo>
                    <a:lnTo>
                      <a:pt x="10330" y="19800"/>
                    </a:lnTo>
                    <a:lnTo>
                      <a:pt x="11270" y="18000"/>
                    </a:lnTo>
                    <a:lnTo>
                      <a:pt x="13148" y="16200"/>
                    </a:lnTo>
                    <a:lnTo>
                      <a:pt x="14087" y="14400"/>
                    </a:lnTo>
                    <a:lnTo>
                      <a:pt x="15965" y="14400"/>
                    </a:lnTo>
                    <a:lnTo>
                      <a:pt x="18783" y="108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197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03" name="Shape 1703"/>
              <p:cNvSpPr/>
              <p:nvPr/>
            </p:nvSpPr>
            <p:spPr>
              <a:xfrm>
                <a:off x="1858962" y="1612900"/>
                <a:ext cx="25401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9257"/>
                    </a:moveTo>
                    <a:lnTo>
                      <a:pt x="21600" y="9257"/>
                    </a:lnTo>
                    <a:lnTo>
                      <a:pt x="20250" y="6171"/>
                    </a:lnTo>
                    <a:lnTo>
                      <a:pt x="18900" y="6171"/>
                    </a:lnTo>
                    <a:lnTo>
                      <a:pt x="17550" y="3086"/>
                    </a:lnTo>
                    <a:lnTo>
                      <a:pt x="16200" y="3086"/>
                    </a:lnTo>
                    <a:lnTo>
                      <a:pt x="16200" y="3086"/>
                    </a:lnTo>
                    <a:lnTo>
                      <a:pt x="14850" y="3086"/>
                    </a:lnTo>
                    <a:lnTo>
                      <a:pt x="14850" y="0"/>
                    </a:lnTo>
                    <a:lnTo>
                      <a:pt x="13500" y="0"/>
                    </a:lnTo>
                    <a:lnTo>
                      <a:pt x="13500" y="0"/>
                    </a:lnTo>
                    <a:lnTo>
                      <a:pt x="12150" y="0"/>
                    </a:lnTo>
                    <a:lnTo>
                      <a:pt x="12150" y="0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9450" y="0"/>
                    </a:lnTo>
                    <a:lnTo>
                      <a:pt x="8100" y="0"/>
                    </a:lnTo>
                    <a:lnTo>
                      <a:pt x="8100" y="0"/>
                    </a:lnTo>
                    <a:lnTo>
                      <a:pt x="6750" y="3086"/>
                    </a:lnTo>
                    <a:lnTo>
                      <a:pt x="5400" y="3086"/>
                    </a:lnTo>
                    <a:lnTo>
                      <a:pt x="5400" y="3086"/>
                    </a:lnTo>
                    <a:lnTo>
                      <a:pt x="4050" y="3086"/>
                    </a:lnTo>
                    <a:lnTo>
                      <a:pt x="2700" y="3086"/>
                    </a:lnTo>
                    <a:lnTo>
                      <a:pt x="1350" y="6171"/>
                    </a:lnTo>
                    <a:lnTo>
                      <a:pt x="1350" y="6171"/>
                    </a:lnTo>
                    <a:lnTo>
                      <a:pt x="0" y="9257"/>
                    </a:lnTo>
                    <a:lnTo>
                      <a:pt x="2700" y="21600"/>
                    </a:lnTo>
                    <a:lnTo>
                      <a:pt x="4050" y="21600"/>
                    </a:lnTo>
                    <a:lnTo>
                      <a:pt x="4050" y="21600"/>
                    </a:lnTo>
                    <a:lnTo>
                      <a:pt x="5400" y="18514"/>
                    </a:lnTo>
                    <a:lnTo>
                      <a:pt x="6750" y="18514"/>
                    </a:lnTo>
                    <a:lnTo>
                      <a:pt x="6750" y="18514"/>
                    </a:lnTo>
                    <a:lnTo>
                      <a:pt x="8100" y="18514"/>
                    </a:lnTo>
                    <a:lnTo>
                      <a:pt x="8100" y="18514"/>
                    </a:lnTo>
                    <a:lnTo>
                      <a:pt x="9450" y="15429"/>
                    </a:lnTo>
                    <a:lnTo>
                      <a:pt x="9450" y="15429"/>
                    </a:lnTo>
                    <a:lnTo>
                      <a:pt x="9450" y="15429"/>
                    </a:lnTo>
                    <a:lnTo>
                      <a:pt x="10800" y="15429"/>
                    </a:lnTo>
                    <a:lnTo>
                      <a:pt x="10800" y="15429"/>
                    </a:lnTo>
                    <a:lnTo>
                      <a:pt x="12150" y="15429"/>
                    </a:lnTo>
                    <a:lnTo>
                      <a:pt x="12150" y="15429"/>
                    </a:lnTo>
                    <a:lnTo>
                      <a:pt x="12150" y="15429"/>
                    </a:lnTo>
                    <a:lnTo>
                      <a:pt x="12150" y="15429"/>
                    </a:lnTo>
                    <a:lnTo>
                      <a:pt x="13500" y="15429"/>
                    </a:lnTo>
                    <a:lnTo>
                      <a:pt x="13500" y="18514"/>
                    </a:lnTo>
                    <a:lnTo>
                      <a:pt x="13500" y="18514"/>
                    </a:lnTo>
                    <a:lnTo>
                      <a:pt x="13500" y="18514"/>
                    </a:lnTo>
                    <a:lnTo>
                      <a:pt x="13500" y="18514"/>
                    </a:lnTo>
                    <a:lnTo>
                      <a:pt x="14850" y="18514"/>
                    </a:lnTo>
                    <a:lnTo>
                      <a:pt x="16200" y="21600"/>
                    </a:lnTo>
                    <a:lnTo>
                      <a:pt x="17550" y="21600"/>
                    </a:lnTo>
                    <a:lnTo>
                      <a:pt x="17550" y="21600"/>
                    </a:lnTo>
                    <a:lnTo>
                      <a:pt x="21600" y="925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04" name="Shape 1704"/>
              <p:cNvSpPr/>
              <p:nvPr/>
            </p:nvSpPr>
            <p:spPr>
              <a:xfrm>
                <a:off x="1879600" y="1617662"/>
                <a:ext cx="12700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329"/>
                    </a:moveTo>
                    <a:lnTo>
                      <a:pt x="21600" y="20329"/>
                    </a:lnTo>
                    <a:lnTo>
                      <a:pt x="21600" y="17788"/>
                    </a:lnTo>
                    <a:lnTo>
                      <a:pt x="18900" y="15247"/>
                    </a:lnTo>
                    <a:lnTo>
                      <a:pt x="18900" y="13976"/>
                    </a:lnTo>
                    <a:lnTo>
                      <a:pt x="18900" y="12706"/>
                    </a:lnTo>
                    <a:lnTo>
                      <a:pt x="18900" y="11435"/>
                    </a:lnTo>
                    <a:lnTo>
                      <a:pt x="18900" y="10165"/>
                    </a:lnTo>
                    <a:lnTo>
                      <a:pt x="16200" y="8894"/>
                    </a:lnTo>
                    <a:lnTo>
                      <a:pt x="16200" y="7624"/>
                    </a:lnTo>
                    <a:lnTo>
                      <a:pt x="16200" y="6353"/>
                    </a:lnTo>
                    <a:lnTo>
                      <a:pt x="13500" y="5082"/>
                    </a:lnTo>
                    <a:lnTo>
                      <a:pt x="13500" y="3812"/>
                    </a:lnTo>
                    <a:lnTo>
                      <a:pt x="13500" y="3812"/>
                    </a:lnTo>
                    <a:lnTo>
                      <a:pt x="13500" y="2541"/>
                    </a:lnTo>
                    <a:lnTo>
                      <a:pt x="10800" y="2541"/>
                    </a:lnTo>
                    <a:lnTo>
                      <a:pt x="10800" y="1271"/>
                    </a:lnTo>
                    <a:lnTo>
                      <a:pt x="8100" y="1271"/>
                    </a:lnTo>
                    <a:lnTo>
                      <a:pt x="8100" y="0"/>
                    </a:lnTo>
                    <a:lnTo>
                      <a:pt x="8100" y="0"/>
                    </a:lnTo>
                    <a:lnTo>
                      <a:pt x="0" y="5082"/>
                    </a:lnTo>
                    <a:lnTo>
                      <a:pt x="0" y="5082"/>
                    </a:lnTo>
                    <a:lnTo>
                      <a:pt x="0" y="5082"/>
                    </a:lnTo>
                    <a:lnTo>
                      <a:pt x="0" y="5082"/>
                    </a:lnTo>
                    <a:lnTo>
                      <a:pt x="0" y="6353"/>
                    </a:lnTo>
                    <a:lnTo>
                      <a:pt x="0" y="6353"/>
                    </a:lnTo>
                    <a:lnTo>
                      <a:pt x="0" y="6353"/>
                    </a:lnTo>
                    <a:lnTo>
                      <a:pt x="0" y="6353"/>
                    </a:lnTo>
                    <a:lnTo>
                      <a:pt x="2700" y="7624"/>
                    </a:lnTo>
                    <a:lnTo>
                      <a:pt x="2700" y="7624"/>
                    </a:lnTo>
                    <a:lnTo>
                      <a:pt x="2700" y="8894"/>
                    </a:lnTo>
                    <a:lnTo>
                      <a:pt x="2700" y="10165"/>
                    </a:lnTo>
                    <a:lnTo>
                      <a:pt x="5400" y="11435"/>
                    </a:lnTo>
                    <a:lnTo>
                      <a:pt x="5400" y="12706"/>
                    </a:lnTo>
                    <a:lnTo>
                      <a:pt x="5400" y="13976"/>
                    </a:lnTo>
                    <a:lnTo>
                      <a:pt x="5400" y="15247"/>
                    </a:lnTo>
                    <a:lnTo>
                      <a:pt x="5400" y="16518"/>
                    </a:lnTo>
                    <a:lnTo>
                      <a:pt x="8100" y="19059"/>
                    </a:lnTo>
                    <a:lnTo>
                      <a:pt x="8100" y="21600"/>
                    </a:lnTo>
                    <a:lnTo>
                      <a:pt x="8100" y="21600"/>
                    </a:lnTo>
                    <a:lnTo>
                      <a:pt x="21600" y="203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05" name="Shape 1705"/>
              <p:cNvSpPr/>
              <p:nvPr/>
            </p:nvSpPr>
            <p:spPr>
              <a:xfrm>
                <a:off x="1884362" y="1643062"/>
                <a:ext cx="19051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429"/>
                    </a:moveTo>
                    <a:lnTo>
                      <a:pt x="21600" y="15429"/>
                    </a:lnTo>
                    <a:lnTo>
                      <a:pt x="19800" y="12343"/>
                    </a:lnTo>
                    <a:lnTo>
                      <a:pt x="16200" y="9257"/>
                    </a:lnTo>
                    <a:lnTo>
                      <a:pt x="14400" y="9257"/>
                    </a:lnTo>
                    <a:lnTo>
                      <a:pt x="14400" y="7714"/>
                    </a:lnTo>
                    <a:lnTo>
                      <a:pt x="12600" y="7714"/>
                    </a:lnTo>
                    <a:lnTo>
                      <a:pt x="12600" y="6171"/>
                    </a:lnTo>
                    <a:lnTo>
                      <a:pt x="12600" y="4629"/>
                    </a:lnTo>
                    <a:lnTo>
                      <a:pt x="10800" y="4629"/>
                    </a:lnTo>
                    <a:lnTo>
                      <a:pt x="10800" y="3086"/>
                    </a:lnTo>
                    <a:lnTo>
                      <a:pt x="10800" y="3086"/>
                    </a:lnTo>
                    <a:lnTo>
                      <a:pt x="9000" y="1543"/>
                    </a:lnTo>
                    <a:lnTo>
                      <a:pt x="9000" y="1543"/>
                    </a:lnTo>
                    <a:lnTo>
                      <a:pt x="9000" y="0"/>
                    </a:lnTo>
                    <a:lnTo>
                      <a:pt x="9000" y="0"/>
                    </a:lnTo>
                    <a:lnTo>
                      <a:pt x="0" y="1543"/>
                    </a:lnTo>
                    <a:lnTo>
                      <a:pt x="0" y="1543"/>
                    </a:lnTo>
                    <a:lnTo>
                      <a:pt x="0" y="3086"/>
                    </a:lnTo>
                    <a:lnTo>
                      <a:pt x="0" y="4629"/>
                    </a:lnTo>
                    <a:lnTo>
                      <a:pt x="1800" y="6171"/>
                    </a:lnTo>
                    <a:lnTo>
                      <a:pt x="1800" y="7714"/>
                    </a:lnTo>
                    <a:lnTo>
                      <a:pt x="3600" y="7714"/>
                    </a:lnTo>
                    <a:lnTo>
                      <a:pt x="3600" y="9257"/>
                    </a:lnTo>
                    <a:lnTo>
                      <a:pt x="5400" y="10800"/>
                    </a:lnTo>
                    <a:lnTo>
                      <a:pt x="5400" y="12343"/>
                    </a:lnTo>
                    <a:lnTo>
                      <a:pt x="7200" y="12343"/>
                    </a:lnTo>
                    <a:lnTo>
                      <a:pt x="7200" y="13886"/>
                    </a:lnTo>
                    <a:lnTo>
                      <a:pt x="9000" y="15429"/>
                    </a:lnTo>
                    <a:lnTo>
                      <a:pt x="12600" y="18514"/>
                    </a:lnTo>
                    <a:lnTo>
                      <a:pt x="14400" y="21600"/>
                    </a:lnTo>
                    <a:lnTo>
                      <a:pt x="14400" y="21600"/>
                    </a:lnTo>
                    <a:lnTo>
                      <a:pt x="21600" y="154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06" name="Shape 1706"/>
              <p:cNvSpPr/>
              <p:nvPr/>
            </p:nvSpPr>
            <p:spPr>
              <a:xfrm>
                <a:off x="1897062" y="1658937"/>
                <a:ext cx="47626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673"/>
                    </a:moveTo>
                    <a:lnTo>
                      <a:pt x="20880" y="16691"/>
                    </a:lnTo>
                    <a:lnTo>
                      <a:pt x="20160" y="15709"/>
                    </a:lnTo>
                    <a:lnTo>
                      <a:pt x="19440" y="14727"/>
                    </a:lnTo>
                    <a:lnTo>
                      <a:pt x="18000" y="13745"/>
                    </a:lnTo>
                    <a:lnTo>
                      <a:pt x="17280" y="12764"/>
                    </a:lnTo>
                    <a:lnTo>
                      <a:pt x="15840" y="11782"/>
                    </a:lnTo>
                    <a:lnTo>
                      <a:pt x="14400" y="10800"/>
                    </a:lnTo>
                    <a:lnTo>
                      <a:pt x="12960" y="9818"/>
                    </a:lnTo>
                    <a:lnTo>
                      <a:pt x="11520" y="7855"/>
                    </a:lnTo>
                    <a:lnTo>
                      <a:pt x="10080" y="6873"/>
                    </a:lnTo>
                    <a:lnTo>
                      <a:pt x="7920" y="5891"/>
                    </a:lnTo>
                    <a:lnTo>
                      <a:pt x="7200" y="3927"/>
                    </a:lnTo>
                    <a:lnTo>
                      <a:pt x="5760" y="2945"/>
                    </a:lnTo>
                    <a:lnTo>
                      <a:pt x="4320" y="1964"/>
                    </a:lnTo>
                    <a:lnTo>
                      <a:pt x="4320" y="982"/>
                    </a:lnTo>
                    <a:lnTo>
                      <a:pt x="3600" y="982"/>
                    </a:lnTo>
                    <a:lnTo>
                      <a:pt x="3600" y="0"/>
                    </a:lnTo>
                    <a:lnTo>
                      <a:pt x="2880" y="0"/>
                    </a:lnTo>
                    <a:lnTo>
                      <a:pt x="0" y="3927"/>
                    </a:lnTo>
                    <a:lnTo>
                      <a:pt x="720" y="3927"/>
                    </a:lnTo>
                    <a:lnTo>
                      <a:pt x="1440" y="4909"/>
                    </a:lnTo>
                    <a:lnTo>
                      <a:pt x="2160" y="4909"/>
                    </a:lnTo>
                    <a:lnTo>
                      <a:pt x="2160" y="5891"/>
                    </a:lnTo>
                    <a:lnTo>
                      <a:pt x="3600" y="6873"/>
                    </a:lnTo>
                    <a:lnTo>
                      <a:pt x="5040" y="8836"/>
                    </a:lnTo>
                    <a:lnTo>
                      <a:pt x="6480" y="9818"/>
                    </a:lnTo>
                    <a:lnTo>
                      <a:pt x="7920" y="10800"/>
                    </a:lnTo>
                    <a:lnTo>
                      <a:pt x="9360" y="12764"/>
                    </a:lnTo>
                    <a:lnTo>
                      <a:pt x="10800" y="13745"/>
                    </a:lnTo>
                    <a:lnTo>
                      <a:pt x="12240" y="14727"/>
                    </a:lnTo>
                    <a:lnTo>
                      <a:pt x="13680" y="15709"/>
                    </a:lnTo>
                    <a:lnTo>
                      <a:pt x="15120" y="17673"/>
                    </a:lnTo>
                    <a:lnTo>
                      <a:pt x="16560" y="18655"/>
                    </a:lnTo>
                    <a:lnTo>
                      <a:pt x="17280" y="19636"/>
                    </a:lnTo>
                    <a:lnTo>
                      <a:pt x="18000" y="19636"/>
                    </a:lnTo>
                    <a:lnTo>
                      <a:pt x="19440" y="20618"/>
                    </a:lnTo>
                    <a:lnTo>
                      <a:pt x="19440" y="21600"/>
                    </a:lnTo>
                    <a:lnTo>
                      <a:pt x="21600" y="1767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07" name="Shape 1707"/>
              <p:cNvSpPr/>
              <p:nvPr/>
            </p:nvSpPr>
            <p:spPr>
              <a:xfrm>
                <a:off x="1889125" y="1636712"/>
                <a:ext cx="87313" cy="777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10604" y="0"/>
                    </a:lnTo>
                    <a:lnTo>
                      <a:pt x="10604" y="0"/>
                    </a:lnTo>
                    <a:lnTo>
                      <a:pt x="10604" y="0"/>
                    </a:lnTo>
                    <a:lnTo>
                      <a:pt x="10604" y="441"/>
                    </a:lnTo>
                    <a:lnTo>
                      <a:pt x="10604" y="441"/>
                    </a:lnTo>
                    <a:lnTo>
                      <a:pt x="10604" y="441"/>
                    </a:lnTo>
                    <a:lnTo>
                      <a:pt x="10211" y="441"/>
                    </a:lnTo>
                    <a:lnTo>
                      <a:pt x="10211" y="441"/>
                    </a:lnTo>
                    <a:lnTo>
                      <a:pt x="10211" y="441"/>
                    </a:lnTo>
                    <a:lnTo>
                      <a:pt x="10211" y="882"/>
                    </a:lnTo>
                    <a:lnTo>
                      <a:pt x="10211" y="882"/>
                    </a:lnTo>
                    <a:lnTo>
                      <a:pt x="10211" y="882"/>
                    </a:lnTo>
                    <a:lnTo>
                      <a:pt x="10211" y="882"/>
                    </a:lnTo>
                    <a:lnTo>
                      <a:pt x="10211" y="882"/>
                    </a:lnTo>
                    <a:lnTo>
                      <a:pt x="10211" y="1322"/>
                    </a:lnTo>
                    <a:lnTo>
                      <a:pt x="10211" y="1322"/>
                    </a:lnTo>
                    <a:lnTo>
                      <a:pt x="10211" y="1322"/>
                    </a:lnTo>
                    <a:lnTo>
                      <a:pt x="10211" y="1322"/>
                    </a:lnTo>
                    <a:lnTo>
                      <a:pt x="10211" y="1322"/>
                    </a:lnTo>
                    <a:lnTo>
                      <a:pt x="10211" y="1763"/>
                    </a:lnTo>
                    <a:lnTo>
                      <a:pt x="10211" y="1763"/>
                    </a:lnTo>
                    <a:lnTo>
                      <a:pt x="10211" y="1763"/>
                    </a:lnTo>
                    <a:lnTo>
                      <a:pt x="10211" y="1763"/>
                    </a:lnTo>
                    <a:lnTo>
                      <a:pt x="10211" y="1763"/>
                    </a:lnTo>
                    <a:lnTo>
                      <a:pt x="10211" y="1763"/>
                    </a:lnTo>
                    <a:lnTo>
                      <a:pt x="9818" y="2204"/>
                    </a:lnTo>
                    <a:lnTo>
                      <a:pt x="9818" y="2204"/>
                    </a:lnTo>
                    <a:lnTo>
                      <a:pt x="9818" y="2204"/>
                    </a:lnTo>
                    <a:lnTo>
                      <a:pt x="9818" y="2204"/>
                    </a:lnTo>
                    <a:lnTo>
                      <a:pt x="9818" y="2204"/>
                    </a:lnTo>
                    <a:lnTo>
                      <a:pt x="9818" y="2645"/>
                    </a:lnTo>
                    <a:lnTo>
                      <a:pt x="9818" y="2645"/>
                    </a:lnTo>
                    <a:lnTo>
                      <a:pt x="9818" y="2645"/>
                    </a:lnTo>
                    <a:lnTo>
                      <a:pt x="9818" y="2645"/>
                    </a:lnTo>
                    <a:lnTo>
                      <a:pt x="9818" y="2645"/>
                    </a:lnTo>
                    <a:lnTo>
                      <a:pt x="9818" y="2645"/>
                    </a:lnTo>
                    <a:lnTo>
                      <a:pt x="9818" y="3086"/>
                    </a:lnTo>
                    <a:lnTo>
                      <a:pt x="9818" y="3086"/>
                    </a:lnTo>
                    <a:lnTo>
                      <a:pt x="9818" y="3086"/>
                    </a:lnTo>
                    <a:lnTo>
                      <a:pt x="9818" y="3086"/>
                    </a:lnTo>
                    <a:lnTo>
                      <a:pt x="9818" y="3086"/>
                    </a:lnTo>
                    <a:lnTo>
                      <a:pt x="9818" y="3527"/>
                    </a:lnTo>
                    <a:lnTo>
                      <a:pt x="9818" y="3527"/>
                    </a:lnTo>
                    <a:lnTo>
                      <a:pt x="9818" y="3527"/>
                    </a:lnTo>
                    <a:lnTo>
                      <a:pt x="9818" y="3527"/>
                    </a:lnTo>
                    <a:lnTo>
                      <a:pt x="9425" y="3527"/>
                    </a:lnTo>
                    <a:lnTo>
                      <a:pt x="9425" y="3527"/>
                    </a:lnTo>
                    <a:lnTo>
                      <a:pt x="9425" y="3967"/>
                    </a:lnTo>
                    <a:lnTo>
                      <a:pt x="9425" y="3967"/>
                    </a:lnTo>
                    <a:lnTo>
                      <a:pt x="9425" y="3967"/>
                    </a:lnTo>
                    <a:lnTo>
                      <a:pt x="9425" y="3967"/>
                    </a:lnTo>
                    <a:lnTo>
                      <a:pt x="9425" y="3967"/>
                    </a:lnTo>
                    <a:lnTo>
                      <a:pt x="9425" y="3967"/>
                    </a:lnTo>
                    <a:lnTo>
                      <a:pt x="9425" y="4408"/>
                    </a:lnTo>
                    <a:lnTo>
                      <a:pt x="9425" y="4408"/>
                    </a:lnTo>
                    <a:lnTo>
                      <a:pt x="9425" y="4408"/>
                    </a:lnTo>
                    <a:lnTo>
                      <a:pt x="9425" y="4408"/>
                    </a:lnTo>
                    <a:lnTo>
                      <a:pt x="9425" y="4408"/>
                    </a:lnTo>
                    <a:lnTo>
                      <a:pt x="9425" y="4408"/>
                    </a:lnTo>
                    <a:lnTo>
                      <a:pt x="9425" y="4849"/>
                    </a:lnTo>
                    <a:lnTo>
                      <a:pt x="9425" y="4849"/>
                    </a:lnTo>
                    <a:lnTo>
                      <a:pt x="9033" y="4849"/>
                    </a:lnTo>
                    <a:lnTo>
                      <a:pt x="9033" y="4849"/>
                    </a:lnTo>
                    <a:lnTo>
                      <a:pt x="9033" y="4849"/>
                    </a:lnTo>
                    <a:lnTo>
                      <a:pt x="9033" y="4849"/>
                    </a:lnTo>
                    <a:lnTo>
                      <a:pt x="9033" y="4849"/>
                    </a:lnTo>
                    <a:lnTo>
                      <a:pt x="9033" y="5290"/>
                    </a:lnTo>
                    <a:lnTo>
                      <a:pt x="9033" y="5290"/>
                    </a:lnTo>
                    <a:lnTo>
                      <a:pt x="9033" y="5290"/>
                    </a:lnTo>
                    <a:lnTo>
                      <a:pt x="9033" y="5290"/>
                    </a:lnTo>
                    <a:lnTo>
                      <a:pt x="9033" y="5290"/>
                    </a:lnTo>
                    <a:lnTo>
                      <a:pt x="9033" y="5731"/>
                    </a:lnTo>
                    <a:lnTo>
                      <a:pt x="9033" y="5731"/>
                    </a:lnTo>
                    <a:lnTo>
                      <a:pt x="9033" y="5731"/>
                    </a:lnTo>
                    <a:lnTo>
                      <a:pt x="9033" y="5731"/>
                    </a:lnTo>
                    <a:lnTo>
                      <a:pt x="9033" y="5731"/>
                    </a:lnTo>
                    <a:lnTo>
                      <a:pt x="8640" y="5731"/>
                    </a:lnTo>
                    <a:lnTo>
                      <a:pt x="8640" y="6171"/>
                    </a:lnTo>
                    <a:lnTo>
                      <a:pt x="8640" y="6171"/>
                    </a:lnTo>
                    <a:lnTo>
                      <a:pt x="8640" y="6171"/>
                    </a:lnTo>
                    <a:lnTo>
                      <a:pt x="8640" y="6171"/>
                    </a:lnTo>
                    <a:lnTo>
                      <a:pt x="8640" y="6171"/>
                    </a:lnTo>
                    <a:lnTo>
                      <a:pt x="8640" y="6171"/>
                    </a:lnTo>
                    <a:lnTo>
                      <a:pt x="8640" y="6171"/>
                    </a:lnTo>
                    <a:lnTo>
                      <a:pt x="8640" y="6612"/>
                    </a:lnTo>
                    <a:lnTo>
                      <a:pt x="8640" y="6612"/>
                    </a:lnTo>
                    <a:lnTo>
                      <a:pt x="8640" y="6612"/>
                    </a:lnTo>
                    <a:lnTo>
                      <a:pt x="8640" y="6612"/>
                    </a:lnTo>
                    <a:lnTo>
                      <a:pt x="8640" y="6612"/>
                    </a:lnTo>
                    <a:lnTo>
                      <a:pt x="8247" y="6612"/>
                    </a:lnTo>
                    <a:lnTo>
                      <a:pt x="8247" y="7053"/>
                    </a:lnTo>
                    <a:lnTo>
                      <a:pt x="8247" y="7053"/>
                    </a:lnTo>
                    <a:lnTo>
                      <a:pt x="8247" y="7053"/>
                    </a:lnTo>
                    <a:lnTo>
                      <a:pt x="8247" y="7053"/>
                    </a:lnTo>
                    <a:lnTo>
                      <a:pt x="8247" y="7053"/>
                    </a:lnTo>
                    <a:lnTo>
                      <a:pt x="8247" y="7053"/>
                    </a:lnTo>
                    <a:lnTo>
                      <a:pt x="8247" y="7053"/>
                    </a:lnTo>
                    <a:lnTo>
                      <a:pt x="8247" y="7494"/>
                    </a:lnTo>
                    <a:lnTo>
                      <a:pt x="7855" y="7494"/>
                    </a:lnTo>
                    <a:lnTo>
                      <a:pt x="7855" y="7494"/>
                    </a:lnTo>
                    <a:lnTo>
                      <a:pt x="7855" y="7494"/>
                    </a:lnTo>
                    <a:lnTo>
                      <a:pt x="7855" y="7494"/>
                    </a:lnTo>
                    <a:lnTo>
                      <a:pt x="7855" y="7494"/>
                    </a:lnTo>
                    <a:lnTo>
                      <a:pt x="7855" y="7935"/>
                    </a:lnTo>
                    <a:lnTo>
                      <a:pt x="7855" y="7935"/>
                    </a:lnTo>
                    <a:lnTo>
                      <a:pt x="7855" y="7935"/>
                    </a:lnTo>
                    <a:lnTo>
                      <a:pt x="7855" y="7935"/>
                    </a:lnTo>
                    <a:lnTo>
                      <a:pt x="7855" y="7935"/>
                    </a:lnTo>
                    <a:lnTo>
                      <a:pt x="7855" y="7935"/>
                    </a:lnTo>
                    <a:lnTo>
                      <a:pt x="7855" y="7935"/>
                    </a:lnTo>
                    <a:lnTo>
                      <a:pt x="7462" y="8376"/>
                    </a:lnTo>
                    <a:lnTo>
                      <a:pt x="7462" y="8376"/>
                    </a:lnTo>
                    <a:lnTo>
                      <a:pt x="7462" y="8376"/>
                    </a:lnTo>
                    <a:lnTo>
                      <a:pt x="7462" y="8376"/>
                    </a:lnTo>
                    <a:lnTo>
                      <a:pt x="7462" y="8376"/>
                    </a:lnTo>
                    <a:lnTo>
                      <a:pt x="7462" y="8376"/>
                    </a:lnTo>
                    <a:lnTo>
                      <a:pt x="7462" y="8376"/>
                    </a:lnTo>
                    <a:lnTo>
                      <a:pt x="7462" y="8816"/>
                    </a:lnTo>
                    <a:lnTo>
                      <a:pt x="7462" y="8816"/>
                    </a:lnTo>
                    <a:lnTo>
                      <a:pt x="7462" y="8816"/>
                    </a:lnTo>
                    <a:lnTo>
                      <a:pt x="7462" y="8816"/>
                    </a:lnTo>
                    <a:lnTo>
                      <a:pt x="7069" y="8816"/>
                    </a:lnTo>
                    <a:lnTo>
                      <a:pt x="7069" y="8816"/>
                    </a:lnTo>
                    <a:lnTo>
                      <a:pt x="7069" y="8816"/>
                    </a:lnTo>
                    <a:lnTo>
                      <a:pt x="7069" y="9257"/>
                    </a:lnTo>
                    <a:lnTo>
                      <a:pt x="7069" y="9257"/>
                    </a:lnTo>
                    <a:lnTo>
                      <a:pt x="7069" y="9257"/>
                    </a:lnTo>
                    <a:lnTo>
                      <a:pt x="7069" y="9257"/>
                    </a:lnTo>
                    <a:lnTo>
                      <a:pt x="7069" y="9257"/>
                    </a:lnTo>
                    <a:lnTo>
                      <a:pt x="7069" y="9257"/>
                    </a:lnTo>
                    <a:lnTo>
                      <a:pt x="7069" y="9698"/>
                    </a:lnTo>
                    <a:lnTo>
                      <a:pt x="6676" y="9698"/>
                    </a:lnTo>
                    <a:lnTo>
                      <a:pt x="6676" y="9698"/>
                    </a:lnTo>
                    <a:lnTo>
                      <a:pt x="6676" y="9698"/>
                    </a:lnTo>
                    <a:lnTo>
                      <a:pt x="6676" y="9698"/>
                    </a:lnTo>
                    <a:lnTo>
                      <a:pt x="6676" y="9698"/>
                    </a:lnTo>
                    <a:lnTo>
                      <a:pt x="6676" y="9698"/>
                    </a:lnTo>
                    <a:lnTo>
                      <a:pt x="6676" y="9698"/>
                    </a:lnTo>
                    <a:lnTo>
                      <a:pt x="6284" y="10139"/>
                    </a:lnTo>
                    <a:lnTo>
                      <a:pt x="6284" y="10139"/>
                    </a:lnTo>
                    <a:lnTo>
                      <a:pt x="6284" y="10139"/>
                    </a:lnTo>
                    <a:lnTo>
                      <a:pt x="6284" y="10139"/>
                    </a:lnTo>
                    <a:lnTo>
                      <a:pt x="6284" y="10139"/>
                    </a:lnTo>
                    <a:lnTo>
                      <a:pt x="6284" y="10139"/>
                    </a:lnTo>
                    <a:lnTo>
                      <a:pt x="6284" y="10139"/>
                    </a:lnTo>
                    <a:lnTo>
                      <a:pt x="6284" y="10139"/>
                    </a:lnTo>
                    <a:lnTo>
                      <a:pt x="6284" y="10580"/>
                    </a:lnTo>
                    <a:lnTo>
                      <a:pt x="6284" y="10580"/>
                    </a:lnTo>
                    <a:lnTo>
                      <a:pt x="5891" y="10580"/>
                    </a:lnTo>
                    <a:lnTo>
                      <a:pt x="5891" y="10580"/>
                    </a:lnTo>
                    <a:lnTo>
                      <a:pt x="5891" y="10580"/>
                    </a:lnTo>
                    <a:lnTo>
                      <a:pt x="5891" y="10580"/>
                    </a:lnTo>
                    <a:lnTo>
                      <a:pt x="5891" y="10580"/>
                    </a:lnTo>
                    <a:lnTo>
                      <a:pt x="5891" y="10580"/>
                    </a:lnTo>
                    <a:lnTo>
                      <a:pt x="5891" y="11020"/>
                    </a:lnTo>
                    <a:lnTo>
                      <a:pt x="5891" y="11020"/>
                    </a:lnTo>
                    <a:lnTo>
                      <a:pt x="5891" y="11020"/>
                    </a:lnTo>
                    <a:lnTo>
                      <a:pt x="5498" y="11020"/>
                    </a:lnTo>
                    <a:lnTo>
                      <a:pt x="5498" y="11020"/>
                    </a:lnTo>
                    <a:lnTo>
                      <a:pt x="5498" y="11020"/>
                    </a:lnTo>
                    <a:lnTo>
                      <a:pt x="5498" y="11020"/>
                    </a:lnTo>
                    <a:lnTo>
                      <a:pt x="5498" y="11020"/>
                    </a:lnTo>
                    <a:lnTo>
                      <a:pt x="5498" y="11461"/>
                    </a:lnTo>
                    <a:lnTo>
                      <a:pt x="5498" y="11461"/>
                    </a:lnTo>
                    <a:lnTo>
                      <a:pt x="5498" y="11461"/>
                    </a:lnTo>
                    <a:lnTo>
                      <a:pt x="5105" y="11461"/>
                    </a:lnTo>
                    <a:lnTo>
                      <a:pt x="5105" y="11461"/>
                    </a:lnTo>
                    <a:lnTo>
                      <a:pt x="5105" y="11461"/>
                    </a:lnTo>
                    <a:lnTo>
                      <a:pt x="5105" y="11461"/>
                    </a:lnTo>
                    <a:lnTo>
                      <a:pt x="5105" y="11902"/>
                    </a:lnTo>
                    <a:lnTo>
                      <a:pt x="5105" y="11902"/>
                    </a:lnTo>
                    <a:lnTo>
                      <a:pt x="5105" y="11902"/>
                    </a:lnTo>
                    <a:lnTo>
                      <a:pt x="5105" y="11902"/>
                    </a:lnTo>
                    <a:lnTo>
                      <a:pt x="4713" y="11902"/>
                    </a:lnTo>
                    <a:lnTo>
                      <a:pt x="4713" y="11902"/>
                    </a:lnTo>
                    <a:lnTo>
                      <a:pt x="4713" y="11902"/>
                    </a:lnTo>
                    <a:lnTo>
                      <a:pt x="4713" y="11902"/>
                    </a:lnTo>
                    <a:lnTo>
                      <a:pt x="4713" y="11902"/>
                    </a:lnTo>
                    <a:lnTo>
                      <a:pt x="4713" y="12343"/>
                    </a:lnTo>
                    <a:lnTo>
                      <a:pt x="4713" y="12343"/>
                    </a:lnTo>
                    <a:lnTo>
                      <a:pt x="4320" y="12343"/>
                    </a:lnTo>
                    <a:lnTo>
                      <a:pt x="4320" y="12343"/>
                    </a:lnTo>
                    <a:lnTo>
                      <a:pt x="4320" y="12343"/>
                    </a:lnTo>
                    <a:lnTo>
                      <a:pt x="4320" y="12343"/>
                    </a:lnTo>
                    <a:lnTo>
                      <a:pt x="4320" y="12343"/>
                    </a:lnTo>
                    <a:lnTo>
                      <a:pt x="4320" y="12343"/>
                    </a:lnTo>
                    <a:lnTo>
                      <a:pt x="4320" y="12784"/>
                    </a:lnTo>
                    <a:lnTo>
                      <a:pt x="3927" y="12784"/>
                    </a:lnTo>
                    <a:lnTo>
                      <a:pt x="3927" y="12784"/>
                    </a:lnTo>
                    <a:lnTo>
                      <a:pt x="3927" y="12784"/>
                    </a:lnTo>
                    <a:lnTo>
                      <a:pt x="3927" y="12784"/>
                    </a:lnTo>
                    <a:lnTo>
                      <a:pt x="3927" y="12784"/>
                    </a:lnTo>
                    <a:lnTo>
                      <a:pt x="3927" y="12784"/>
                    </a:lnTo>
                    <a:lnTo>
                      <a:pt x="3927" y="12784"/>
                    </a:lnTo>
                    <a:lnTo>
                      <a:pt x="3927" y="12784"/>
                    </a:lnTo>
                    <a:lnTo>
                      <a:pt x="3535" y="12784"/>
                    </a:lnTo>
                    <a:lnTo>
                      <a:pt x="3535" y="13224"/>
                    </a:lnTo>
                    <a:lnTo>
                      <a:pt x="3535" y="13224"/>
                    </a:lnTo>
                    <a:lnTo>
                      <a:pt x="3535" y="13224"/>
                    </a:lnTo>
                    <a:lnTo>
                      <a:pt x="3535" y="13224"/>
                    </a:lnTo>
                    <a:lnTo>
                      <a:pt x="3535" y="13224"/>
                    </a:lnTo>
                    <a:lnTo>
                      <a:pt x="3535" y="13224"/>
                    </a:lnTo>
                    <a:lnTo>
                      <a:pt x="3142" y="13224"/>
                    </a:lnTo>
                    <a:lnTo>
                      <a:pt x="3142" y="13224"/>
                    </a:lnTo>
                    <a:lnTo>
                      <a:pt x="3142" y="13224"/>
                    </a:lnTo>
                    <a:lnTo>
                      <a:pt x="3142" y="13665"/>
                    </a:lnTo>
                    <a:lnTo>
                      <a:pt x="3142" y="13665"/>
                    </a:lnTo>
                    <a:lnTo>
                      <a:pt x="3142" y="13665"/>
                    </a:lnTo>
                    <a:lnTo>
                      <a:pt x="3142" y="13665"/>
                    </a:lnTo>
                    <a:lnTo>
                      <a:pt x="2749" y="13665"/>
                    </a:lnTo>
                    <a:lnTo>
                      <a:pt x="2749" y="13665"/>
                    </a:lnTo>
                    <a:lnTo>
                      <a:pt x="2749" y="13665"/>
                    </a:lnTo>
                    <a:lnTo>
                      <a:pt x="2749" y="13665"/>
                    </a:lnTo>
                    <a:lnTo>
                      <a:pt x="2749" y="14106"/>
                    </a:lnTo>
                    <a:lnTo>
                      <a:pt x="2749" y="14106"/>
                    </a:lnTo>
                    <a:lnTo>
                      <a:pt x="2356" y="14106"/>
                    </a:lnTo>
                    <a:lnTo>
                      <a:pt x="2356" y="14106"/>
                    </a:lnTo>
                    <a:lnTo>
                      <a:pt x="2356" y="14106"/>
                    </a:lnTo>
                    <a:lnTo>
                      <a:pt x="2356" y="14106"/>
                    </a:lnTo>
                    <a:lnTo>
                      <a:pt x="2356" y="14106"/>
                    </a:lnTo>
                    <a:lnTo>
                      <a:pt x="2356" y="14106"/>
                    </a:lnTo>
                    <a:lnTo>
                      <a:pt x="2356" y="14106"/>
                    </a:lnTo>
                    <a:lnTo>
                      <a:pt x="1964" y="14106"/>
                    </a:lnTo>
                    <a:lnTo>
                      <a:pt x="1964" y="14547"/>
                    </a:lnTo>
                    <a:lnTo>
                      <a:pt x="1964" y="14547"/>
                    </a:lnTo>
                    <a:lnTo>
                      <a:pt x="1964" y="14547"/>
                    </a:lnTo>
                    <a:lnTo>
                      <a:pt x="1964" y="14547"/>
                    </a:lnTo>
                    <a:lnTo>
                      <a:pt x="1964" y="14547"/>
                    </a:lnTo>
                    <a:lnTo>
                      <a:pt x="1571" y="14547"/>
                    </a:lnTo>
                    <a:lnTo>
                      <a:pt x="1571" y="14547"/>
                    </a:lnTo>
                    <a:lnTo>
                      <a:pt x="1571" y="14547"/>
                    </a:lnTo>
                    <a:lnTo>
                      <a:pt x="1571" y="14547"/>
                    </a:lnTo>
                    <a:lnTo>
                      <a:pt x="1571" y="14547"/>
                    </a:lnTo>
                    <a:lnTo>
                      <a:pt x="1571" y="14547"/>
                    </a:lnTo>
                    <a:lnTo>
                      <a:pt x="1571" y="14988"/>
                    </a:lnTo>
                    <a:lnTo>
                      <a:pt x="1178" y="14988"/>
                    </a:lnTo>
                    <a:lnTo>
                      <a:pt x="1178" y="14988"/>
                    </a:lnTo>
                    <a:lnTo>
                      <a:pt x="1178" y="14988"/>
                    </a:lnTo>
                    <a:lnTo>
                      <a:pt x="1178" y="14988"/>
                    </a:lnTo>
                    <a:lnTo>
                      <a:pt x="1178" y="14988"/>
                    </a:lnTo>
                    <a:lnTo>
                      <a:pt x="785" y="14988"/>
                    </a:lnTo>
                    <a:lnTo>
                      <a:pt x="785" y="14988"/>
                    </a:lnTo>
                    <a:lnTo>
                      <a:pt x="785" y="14988"/>
                    </a:lnTo>
                    <a:lnTo>
                      <a:pt x="785" y="14988"/>
                    </a:lnTo>
                    <a:lnTo>
                      <a:pt x="785" y="14988"/>
                    </a:lnTo>
                    <a:lnTo>
                      <a:pt x="785" y="15429"/>
                    </a:lnTo>
                    <a:lnTo>
                      <a:pt x="393" y="15429"/>
                    </a:lnTo>
                    <a:lnTo>
                      <a:pt x="393" y="15429"/>
                    </a:lnTo>
                    <a:lnTo>
                      <a:pt x="393" y="15429"/>
                    </a:lnTo>
                    <a:lnTo>
                      <a:pt x="393" y="15429"/>
                    </a:lnTo>
                    <a:lnTo>
                      <a:pt x="393" y="15429"/>
                    </a:lnTo>
                    <a:lnTo>
                      <a:pt x="393" y="15429"/>
                    </a:lnTo>
                    <a:lnTo>
                      <a:pt x="0" y="15429"/>
                    </a:lnTo>
                    <a:lnTo>
                      <a:pt x="0" y="15429"/>
                    </a:lnTo>
                    <a:lnTo>
                      <a:pt x="0" y="15429"/>
                    </a:lnTo>
                    <a:lnTo>
                      <a:pt x="0" y="15869"/>
                    </a:lnTo>
                    <a:lnTo>
                      <a:pt x="0" y="15869"/>
                    </a:lnTo>
                    <a:lnTo>
                      <a:pt x="0" y="15869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08" name="Shape 1708"/>
              <p:cNvSpPr/>
              <p:nvPr/>
            </p:nvSpPr>
            <p:spPr>
              <a:xfrm>
                <a:off x="1489075" y="1184275"/>
                <a:ext cx="30163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2960"/>
                    </a:moveTo>
                    <a:lnTo>
                      <a:pt x="21600" y="12960"/>
                    </a:lnTo>
                    <a:lnTo>
                      <a:pt x="21600" y="12960"/>
                    </a:lnTo>
                    <a:lnTo>
                      <a:pt x="20463" y="10800"/>
                    </a:lnTo>
                    <a:lnTo>
                      <a:pt x="20463" y="10800"/>
                    </a:lnTo>
                    <a:lnTo>
                      <a:pt x="19326" y="10800"/>
                    </a:lnTo>
                    <a:lnTo>
                      <a:pt x="19326" y="10800"/>
                    </a:lnTo>
                    <a:lnTo>
                      <a:pt x="18189" y="10800"/>
                    </a:lnTo>
                    <a:lnTo>
                      <a:pt x="18189" y="10800"/>
                    </a:lnTo>
                    <a:lnTo>
                      <a:pt x="17053" y="8640"/>
                    </a:lnTo>
                    <a:lnTo>
                      <a:pt x="15916" y="8640"/>
                    </a:lnTo>
                    <a:lnTo>
                      <a:pt x="13642" y="8640"/>
                    </a:lnTo>
                    <a:lnTo>
                      <a:pt x="12505" y="8640"/>
                    </a:lnTo>
                    <a:lnTo>
                      <a:pt x="11368" y="8640"/>
                    </a:lnTo>
                    <a:lnTo>
                      <a:pt x="11368" y="8640"/>
                    </a:lnTo>
                    <a:lnTo>
                      <a:pt x="10232" y="8640"/>
                    </a:lnTo>
                    <a:lnTo>
                      <a:pt x="10232" y="8640"/>
                    </a:lnTo>
                    <a:lnTo>
                      <a:pt x="9095" y="6480"/>
                    </a:lnTo>
                    <a:lnTo>
                      <a:pt x="9095" y="6480"/>
                    </a:lnTo>
                    <a:lnTo>
                      <a:pt x="7958" y="6480"/>
                    </a:lnTo>
                    <a:lnTo>
                      <a:pt x="6821" y="6480"/>
                    </a:lnTo>
                    <a:lnTo>
                      <a:pt x="6821" y="4320"/>
                    </a:lnTo>
                    <a:lnTo>
                      <a:pt x="5684" y="4320"/>
                    </a:lnTo>
                    <a:lnTo>
                      <a:pt x="4547" y="2160"/>
                    </a:lnTo>
                    <a:lnTo>
                      <a:pt x="3411" y="2160"/>
                    </a:lnTo>
                    <a:lnTo>
                      <a:pt x="2274" y="0"/>
                    </a:lnTo>
                    <a:lnTo>
                      <a:pt x="0" y="10800"/>
                    </a:lnTo>
                    <a:lnTo>
                      <a:pt x="1137" y="10800"/>
                    </a:lnTo>
                    <a:lnTo>
                      <a:pt x="2274" y="12960"/>
                    </a:lnTo>
                    <a:lnTo>
                      <a:pt x="2274" y="15120"/>
                    </a:lnTo>
                    <a:lnTo>
                      <a:pt x="4547" y="15120"/>
                    </a:lnTo>
                    <a:lnTo>
                      <a:pt x="4547" y="17280"/>
                    </a:lnTo>
                    <a:lnTo>
                      <a:pt x="5684" y="17280"/>
                    </a:lnTo>
                    <a:lnTo>
                      <a:pt x="6821" y="17280"/>
                    </a:lnTo>
                    <a:lnTo>
                      <a:pt x="7958" y="17280"/>
                    </a:lnTo>
                    <a:lnTo>
                      <a:pt x="7958" y="19440"/>
                    </a:lnTo>
                    <a:lnTo>
                      <a:pt x="9095" y="19440"/>
                    </a:lnTo>
                    <a:lnTo>
                      <a:pt x="10232" y="19440"/>
                    </a:lnTo>
                    <a:lnTo>
                      <a:pt x="10232" y="19440"/>
                    </a:lnTo>
                    <a:lnTo>
                      <a:pt x="12505" y="19440"/>
                    </a:lnTo>
                    <a:lnTo>
                      <a:pt x="13642" y="19440"/>
                    </a:lnTo>
                    <a:lnTo>
                      <a:pt x="14779" y="21600"/>
                    </a:lnTo>
                    <a:lnTo>
                      <a:pt x="17053" y="21600"/>
                    </a:lnTo>
                    <a:lnTo>
                      <a:pt x="17053" y="21600"/>
                    </a:lnTo>
                    <a:lnTo>
                      <a:pt x="17053" y="21600"/>
                    </a:lnTo>
                    <a:lnTo>
                      <a:pt x="17053" y="21600"/>
                    </a:lnTo>
                    <a:lnTo>
                      <a:pt x="17053" y="21600"/>
                    </a:lnTo>
                    <a:lnTo>
                      <a:pt x="18189" y="21600"/>
                    </a:lnTo>
                    <a:lnTo>
                      <a:pt x="18189" y="21600"/>
                    </a:lnTo>
                    <a:lnTo>
                      <a:pt x="18189" y="21600"/>
                    </a:lnTo>
                    <a:lnTo>
                      <a:pt x="18189" y="21600"/>
                    </a:lnTo>
                    <a:lnTo>
                      <a:pt x="18189" y="21600"/>
                    </a:lnTo>
                    <a:lnTo>
                      <a:pt x="21600" y="1296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09" name="Shape 1709"/>
              <p:cNvSpPr/>
              <p:nvPr/>
            </p:nvSpPr>
            <p:spPr>
              <a:xfrm>
                <a:off x="1514475" y="1193800"/>
                <a:ext cx="17463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18900"/>
                    </a:lnTo>
                    <a:lnTo>
                      <a:pt x="21600" y="17550"/>
                    </a:lnTo>
                    <a:lnTo>
                      <a:pt x="21600" y="16200"/>
                    </a:lnTo>
                    <a:lnTo>
                      <a:pt x="19636" y="14850"/>
                    </a:lnTo>
                    <a:lnTo>
                      <a:pt x="19636" y="13500"/>
                    </a:lnTo>
                    <a:lnTo>
                      <a:pt x="19636" y="12150"/>
                    </a:lnTo>
                    <a:lnTo>
                      <a:pt x="17673" y="10800"/>
                    </a:lnTo>
                    <a:lnTo>
                      <a:pt x="17673" y="9450"/>
                    </a:lnTo>
                    <a:lnTo>
                      <a:pt x="17673" y="8100"/>
                    </a:lnTo>
                    <a:lnTo>
                      <a:pt x="15709" y="6750"/>
                    </a:lnTo>
                    <a:lnTo>
                      <a:pt x="15709" y="5400"/>
                    </a:lnTo>
                    <a:lnTo>
                      <a:pt x="13745" y="4050"/>
                    </a:lnTo>
                    <a:lnTo>
                      <a:pt x="13745" y="4050"/>
                    </a:lnTo>
                    <a:lnTo>
                      <a:pt x="11782" y="2700"/>
                    </a:lnTo>
                    <a:lnTo>
                      <a:pt x="11782" y="2700"/>
                    </a:lnTo>
                    <a:lnTo>
                      <a:pt x="9818" y="2700"/>
                    </a:lnTo>
                    <a:lnTo>
                      <a:pt x="7855" y="1350"/>
                    </a:lnTo>
                    <a:lnTo>
                      <a:pt x="5891" y="0"/>
                    </a:lnTo>
                    <a:lnTo>
                      <a:pt x="0" y="5400"/>
                    </a:lnTo>
                    <a:lnTo>
                      <a:pt x="1964" y="6750"/>
                    </a:lnTo>
                    <a:lnTo>
                      <a:pt x="3927" y="8100"/>
                    </a:lnTo>
                    <a:lnTo>
                      <a:pt x="3927" y="8100"/>
                    </a:lnTo>
                    <a:lnTo>
                      <a:pt x="3927" y="8100"/>
                    </a:lnTo>
                    <a:lnTo>
                      <a:pt x="5891" y="8100"/>
                    </a:lnTo>
                    <a:lnTo>
                      <a:pt x="5891" y="9450"/>
                    </a:lnTo>
                    <a:lnTo>
                      <a:pt x="5891" y="9450"/>
                    </a:lnTo>
                    <a:lnTo>
                      <a:pt x="7855" y="10800"/>
                    </a:lnTo>
                    <a:lnTo>
                      <a:pt x="7855" y="10800"/>
                    </a:lnTo>
                    <a:lnTo>
                      <a:pt x="7855" y="12150"/>
                    </a:lnTo>
                    <a:lnTo>
                      <a:pt x="7855" y="13500"/>
                    </a:lnTo>
                    <a:lnTo>
                      <a:pt x="9818" y="13500"/>
                    </a:lnTo>
                    <a:lnTo>
                      <a:pt x="9818" y="14850"/>
                    </a:lnTo>
                    <a:lnTo>
                      <a:pt x="9818" y="16200"/>
                    </a:lnTo>
                    <a:lnTo>
                      <a:pt x="9818" y="17550"/>
                    </a:lnTo>
                    <a:lnTo>
                      <a:pt x="9818" y="18900"/>
                    </a:lnTo>
                    <a:lnTo>
                      <a:pt x="11782" y="20250"/>
                    </a:lnTo>
                    <a:lnTo>
                      <a:pt x="11782" y="21600"/>
                    </a:lnTo>
                    <a:lnTo>
                      <a:pt x="11782" y="216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10" name="Shape 1710"/>
              <p:cNvSpPr/>
              <p:nvPr/>
            </p:nvSpPr>
            <p:spPr>
              <a:xfrm>
                <a:off x="1524000" y="1219200"/>
                <a:ext cx="20638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800"/>
                    </a:moveTo>
                    <a:lnTo>
                      <a:pt x="21600" y="16800"/>
                    </a:lnTo>
                    <a:lnTo>
                      <a:pt x="19938" y="16800"/>
                    </a:lnTo>
                    <a:lnTo>
                      <a:pt x="18277" y="15600"/>
                    </a:lnTo>
                    <a:lnTo>
                      <a:pt x="18277" y="14400"/>
                    </a:lnTo>
                    <a:lnTo>
                      <a:pt x="16615" y="13200"/>
                    </a:lnTo>
                    <a:lnTo>
                      <a:pt x="14954" y="12000"/>
                    </a:lnTo>
                    <a:lnTo>
                      <a:pt x="14954" y="12000"/>
                    </a:lnTo>
                    <a:lnTo>
                      <a:pt x="13292" y="10800"/>
                    </a:lnTo>
                    <a:lnTo>
                      <a:pt x="11631" y="9600"/>
                    </a:lnTo>
                    <a:lnTo>
                      <a:pt x="11631" y="8400"/>
                    </a:lnTo>
                    <a:lnTo>
                      <a:pt x="11631" y="7200"/>
                    </a:lnTo>
                    <a:lnTo>
                      <a:pt x="9969" y="6000"/>
                    </a:lnTo>
                    <a:lnTo>
                      <a:pt x="9969" y="4800"/>
                    </a:lnTo>
                    <a:lnTo>
                      <a:pt x="9969" y="3600"/>
                    </a:lnTo>
                    <a:lnTo>
                      <a:pt x="8308" y="2400"/>
                    </a:lnTo>
                    <a:lnTo>
                      <a:pt x="8308" y="1200"/>
                    </a:lnTo>
                    <a:lnTo>
                      <a:pt x="8308" y="0"/>
                    </a:lnTo>
                    <a:lnTo>
                      <a:pt x="0" y="0"/>
                    </a:lnTo>
                    <a:lnTo>
                      <a:pt x="0" y="1200"/>
                    </a:lnTo>
                    <a:lnTo>
                      <a:pt x="0" y="3600"/>
                    </a:lnTo>
                    <a:lnTo>
                      <a:pt x="1662" y="4800"/>
                    </a:lnTo>
                    <a:lnTo>
                      <a:pt x="1662" y="6000"/>
                    </a:lnTo>
                    <a:lnTo>
                      <a:pt x="1662" y="8400"/>
                    </a:lnTo>
                    <a:lnTo>
                      <a:pt x="3323" y="9600"/>
                    </a:lnTo>
                    <a:lnTo>
                      <a:pt x="3323" y="10800"/>
                    </a:lnTo>
                    <a:lnTo>
                      <a:pt x="4985" y="12000"/>
                    </a:lnTo>
                    <a:lnTo>
                      <a:pt x="4985" y="13200"/>
                    </a:lnTo>
                    <a:lnTo>
                      <a:pt x="6646" y="14400"/>
                    </a:lnTo>
                    <a:lnTo>
                      <a:pt x="8308" y="16800"/>
                    </a:lnTo>
                    <a:lnTo>
                      <a:pt x="9969" y="18000"/>
                    </a:lnTo>
                    <a:lnTo>
                      <a:pt x="11631" y="19200"/>
                    </a:lnTo>
                    <a:lnTo>
                      <a:pt x="13292" y="19200"/>
                    </a:lnTo>
                    <a:lnTo>
                      <a:pt x="13292" y="20400"/>
                    </a:lnTo>
                    <a:lnTo>
                      <a:pt x="16615" y="21600"/>
                    </a:lnTo>
                    <a:lnTo>
                      <a:pt x="16615" y="21600"/>
                    </a:lnTo>
                    <a:lnTo>
                      <a:pt x="21600" y="16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11" name="Shape 1711"/>
              <p:cNvSpPr/>
              <p:nvPr/>
            </p:nvSpPr>
            <p:spPr>
              <a:xfrm>
                <a:off x="1539875" y="1241425"/>
                <a:ext cx="28575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8640"/>
                    </a:moveTo>
                    <a:lnTo>
                      <a:pt x="21600" y="8640"/>
                    </a:lnTo>
                    <a:lnTo>
                      <a:pt x="19200" y="8640"/>
                    </a:lnTo>
                    <a:lnTo>
                      <a:pt x="18000" y="10800"/>
                    </a:lnTo>
                    <a:lnTo>
                      <a:pt x="16800" y="10800"/>
                    </a:lnTo>
                    <a:lnTo>
                      <a:pt x="15600" y="10800"/>
                    </a:lnTo>
                    <a:lnTo>
                      <a:pt x="14400" y="10800"/>
                    </a:lnTo>
                    <a:lnTo>
                      <a:pt x="14400" y="8640"/>
                    </a:lnTo>
                    <a:lnTo>
                      <a:pt x="13200" y="8640"/>
                    </a:lnTo>
                    <a:lnTo>
                      <a:pt x="13200" y="8640"/>
                    </a:lnTo>
                    <a:lnTo>
                      <a:pt x="12000" y="8640"/>
                    </a:lnTo>
                    <a:lnTo>
                      <a:pt x="12000" y="8640"/>
                    </a:lnTo>
                    <a:lnTo>
                      <a:pt x="12000" y="8640"/>
                    </a:lnTo>
                    <a:lnTo>
                      <a:pt x="10800" y="8640"/>
                    </a:lnTo>
                    <a:lnTo>
                      <a:pt x="9600" y="6480"/>
                    </a:lnTo>
                    <a:lnTo>
                      <a:pt x="8400" y="6480"/>
                    </a:lnTo>
                    <a:lnTo>
                      <a:pt x="8400" y="6480"/>
                    </a:lnTo>
                    <a:lnTo>
                      <a:pt x="7200" y="4320"/>
                    </a:lnTo>
                    <a:lnTo>
                      <a:pt x="6000" y="4320"/>
                    </a:lnTo>
                    <a:lnTo>
                      <a:pt x="4800" y="2160"/>
                    </a:lnTo>
                    <a:lnTo>
                      <a:pt x="4800" y="2160"/>
                    </a:lnTo>
                    <a:lnTo>
                      <a:pt x="3600" y="0"/>
                    </a:lnTo>
                    <a:lnTo>
                      <a:pt x="0" y="8640"/>
                    </a:lnTo>
                    <a:lnTo>
                      <a:pt x="0" y="10800"/>
                    </a:lnTo>
                    <a:lnTo>
                      <a:pt x="1200" y="12960"/>
                    </a:lnTo>
                    <a:lnTo>
                      <a:pt x="2400" y="12960"/>
                    </a:lnTo>
                    <a:lnTo>
                      <a:pt x="3600" y="15120"/>
                    </a:lnTo>
                    <a:lnTo>
                      <a:pt x="4800" y="15120"/>
                    </a:lnTo>
                    <a:lnTo>
                      <a:pt x="6000" y="17280"/>
                    </a:lnTo>
                    <a:lnTo>
                      <a:pt x="7200" y="19440"/>
                    </a:lnTo>
                    <a:lnTo>
                      <a:pt x="8400" y="19440"/>
                    </a:lnTo>
                    <a:lnTo>
                      <a:pt x="9600" y="19440"/>
                    </a:lnTo>
                    <a:lnTo>
                      <a:pt x="10800" y="19440"/>
                    </a:lnTo>
                    <a:lnTo>
                      <a:pt x="10800" y="19440"/>
                    </a:lnTo>
                    <a:lnTo>
                      <a:pt x="12000" y="19440"/>
                    </a:lnTo>
                    <a:lnTo>
                      <a:pt x="13200" y="21600"/>
                    </a:lnTo>
                    <a:lnTo>
                      <a:pt x="13200" y="21600"/>
                    </a:lnTo>
                    <a:lnTo>
                      <a:pt x="14400" y="21600"/>
                    </a:lnTo>
                    <a:lnTo>
                      <a:pt x="14400" y="21600"/>
                    </a:lnTo>
                    <a:lnTo>
                      <a:pt x="16800" y="21600"/>
                    </a:lnTo>
                    <a:lnTo>
                      <a:pt x="18000" y="21600"/>
                    </a:lnTo>
                    <a:lnTo>
                      <a:pt x="20400" y="21600"/>
                    </a:lnTo>
                    <a:lnTo>
                      <a:pt x="21600" y="19440"/>
                    </a:lnTo>
                    <a:lnTo>
                      <a:pt x="21600" y="19440"/>
                    </a:lnTo>
                    <a:lnTo>
                      <a:pt x="21600" y="86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12" name="Shape 1712"/>
              <p:cNvSpPr/>
              <p:nvPr/>
            </p:nvSpPr>
            <p:spPr>
              <a:xfrm>
                <a:off x="1568450" y="1239837"/>
                <a:ext cx="41275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4320"/>
                    </a:move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20769" y="4320"/>
                    </a:lnTo>
                    <a:lnTo>
                      <a:pt x="20769" y="4320"/>
                    </a:lnTo>
                    <a:lnTo>
                      <a:pt x="20769" y="2160"/>
                    </a:lnTo>
                    <a:lnTo>
                      <a:pt x="19938" y="2160"/>
                    </a:lnTo>
                    <a:lnTo>
                      <a:pt x="19108" y="2160"/>
                    </a:lnTo>
                    <a:lnTo>
                      <a:pt x="18277" y="2160"/>
                    </a:lnTo>
                    <a:lnTo>
                      <a:pt x="17446" y="0"/>
                    </a:lnTo>
                    <a:lnTo>
                      <a:pt x="16615" y="0"/>
                    </a:lnTo>
                    <a:lnTo>
                      <a:pt x="15785" y="0"/>
                    </a:lnTo>
                    <a:lnTo>
                      <a:pt x="15785" y="0"/>
                    </a:lnTo>
                    <a:lnTo>
                      <a:pt x="14954" y="2160"/>
                    </a:lnTo>
                    <a:lnTo>
                      <a:pt x="14123" y="2160"/>
                    </a:lnTo>
                    <a:lnTo>
                      <a:pt x="13292" y="2160"/>
                    </a:lnTo>
                    <a:lnTo>
                      <a:pt x="12462" y="2160"/>
                    </a:lnTo>
                    <a:lnTo>
                      <a:pt x="11631" y="2160"/>
                    </a:lnTo>
                    <a:lnTo>
                      <a:pt x="11631" y="2160"/>
                    </a:lnTo>
                    <a:lnTo>
                      <a:pt x="9969" y="4320"/>
                    </a:lnTo>
                    <a:lnTo>
                      <a:pt x="9138" y="4320"/>
                    </a:lnTo>
                    <a:lnTo>
                      <a:pt x="7477" y="6480"/>
                    </a:lnTo>
                    <a:lnTo>
                      <a:pt x="5815" y="6480"/>
                    </a:lnTo>
                    <a:lnTo>
                      <a:pt x="4985" y="8640"/>
                    </a:lnTo>
                    <a:lnTo>
                      <a:pt x="3323" y="8640"/>
                    </a:lnTo>
                    <a:lnTo>
                      <a:pt x="2492" y="10800"/>
                    </a:lnTo>
                    <a:lnTo>
                      <a:pt x="1662" y="10800"/>
                    </a:lnTo>
                    <a:lnTo>
                      <a:pt x="831" y="10800"/>
                    </a:lnTo>
                    <a:lnTo>
                      <a:pt x="0" y="10800"/>
                    </a:lnTo>
                    <a:lnTo>
                      <a:pt x="0" y="10800"/>
                    </a:lnTo>
                    <a:lnTo>
                      <a:pt x="0" y="21600"/>
                    </a:lnTo>
                    <a:lnTo>
                      <a:pt x="831" y="21600"/>
                    </a:lnTo>
                    <a:lnTo>
                      <a:pt x="1662" y="21600"/>
                    </a:lnTo>
                    <a:lnTo>
                      <a:pt x="2492" y="21600"/>
                    </a:lnTo>
                    <a:lnTo>
                      <a:pt x="3323" y="21600"/>
                    </a:lnTo>
                    <a:lnTo>
                      <a:pt x="4985" y="19440"/>
                    </a:lnTo>
                    <a:lnTo>
                      <a:pt x="5815" y="19440"/>
                    </a:lnTo>
                    <a:lnTo>
                      <a:pt x="7477" y="17280"/>
                    </a:lnTo>
                    <a:lnTo>
                      <a:pt x="9138" y="17280"/>
                    </a:lnTo>
                    <a:lnTo>
                      <a:pt x="9969" y="15120"/>
                    </a:lnTo>
                    <a:lnTo>
                      <a:pt x="11631" y="15120"/>
                    </a:lnTo>
                    <a:lnTo>
                      <a:pt x="12462" y="12960"/>
                    </a:lnTo>
                    <a:lnTo>
                      <a:pt x="13292" y="12960"/>
                    </a:lnTo>
                    <a:lnTo>
                      <a:pt x="13292" y="12960"/>
                    </a:lnTo>
                    <a:lnTo>
                      <a:pt x="14123" y="12960"/>
                    </a:lnTo>
                    <a:lnTo>
                      <a:pt x="14954" y="12960"/>
                    </a:lnTo>
                    <a:lnTo>
                      <a:pt x="14954" y="12960"/>
                    </a:lnTo>
                    <a:lnTo>
                      <a:pt x="15785" y="12960"/>
                    </a:lnTo>
                    <a:lnTo>
                      <a:pt x="16615" y="12960"/>
                    </a:lnTo>
                    <a:lnTo>
                      <a:pt x="16615" y="12960"/>
                    </a:lnTo>
                    <a:lnTo>
                      <a:pt x="17446" y="12960"/>
                    </a:lnTo>
                    <a:lnTo>
                      <a:pt x="17446" y="12960"/>
                    </a:lnTo>
                    <a:lnTo>
                      <a:pt x="17446" y="12960"/>
                    </a:lnTo>
                    <a:lnTo>
                      <a:pt x="18277" y="12960"/>
                    </a:lnTo>
                    <a:lnTo>
                      <a:pt x="18277" y="12960"/>
                    </a:lnTo>
                    <a:lnTo>
                      <a:pt x="18277" y="12960"/>
                    </a:lnTo>
                    <a:lnTo>
                      <a:pt x="18277" y="12960"/>
                    </a:lnTo>
                    <a:lnTo>
                      <a:pt x="19108" y="12960"/>
                    </a:lnTo>
                    <a:lnTo>
                      <a:pt x="19108" y="15120"/>
                    </a:lnTo>
                    <a:lnTo>
                      <a:pt x="19108" y="15120"/>
                    </a:lnTo>
                    <a:lnTo>
                      <a:pt x="21600" y="43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13" name="Shape 1713"/>
              <p:cNvSpPr/>
              <p:nvPr/>
            </p:nvSpPr>
            <p:spPr>
              <a:xfrm>
                <a:off x="1604962" y="1243012"/>
                <a:ext cx="12701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00" y="21600"/>
                    </a:moveTo>
                    <a:lnTo>
                      <a:pt x="16200" y="21600"/>
                    </a:lnTo>
                    <a:lnTo>
                      <a:pt x="16200" y="20800"/>
                    </a:lnTo>
                    <a:lnTo>
                      <a:pt x="16200" y="19200"/>
                    </a:lnTo>
                    <a:lnTo>
                      <a:pt x="18900" y="17600"/>
                    </a:lnTo>
                    <a:lnTo>
                      <a:pt x="18900" y="16000"/>
                    </a:lnTo>
                    <a:lnTo>
                      <a:pt x="18900" y="15200"/>
                    </a:lnTo>
                    <a:lnTo>
                      <a:pt x="18900" y="13600"/>
                    </a:lnTo>
                    <a:lnTo>
                      <a:pt x="18900" y="12800"/>
                    </a:lnTo>
                    <a:lnTo>
                      <a:pt x="18900" y="12000"/>
                    </a:lnTo>
                    <a:lnTo>
                      <a:pt x="18900" y="11200"/>
                    </a:lnTo>
                    <a:lnTo>
                      <a:pt x="21600" y="10400"/>
                    </a:lnTo>
                    <a:lnTo>
                      <a:pt x="21600" y="9600"/>
                    </a:lnTo>
                    <a:lnTo>
                      <a:pt x="21600" y="8800"/>
                    </a:lnTo>
                    <a:lnTo>
                      <a:pt x="18900" y="8000"/>
                    </a:lnTo>
                    <a:lnTo>
                      <a:pt x="18900" y="8000"/>
                    </a:lnTo>
                    <a:lnTo>
                      <a:pt x="18900" y="7200"/>
                    </a:lnTo>
                    <a:lnTo>
                      <a:pt x="18900" y="6400"/>
                    </a:lnTo>
                    <a:lnTo>
                      <a:pt x="18900" y="5600"/>
                    </a:lnTo>
                    <a:lnTo>
                      <a:pt x="18900" y="4800"/>
                    </a:lnTo>
                    <a:lnTo>
                      <a:pt x="18900" y="4000"/>
                    </a:lnTo>
                    <a:lnTo>
                      <a:pt x="16200" y="4000"/>
                    </a:lnTo>
                    <a:lnTo>
                      <a:pt x="16200" y="3200"/>
                    </a:lnTo>
                    <a:lnTo>
                      <a:pt x="13500" y="2400"/>
                    </a:lnTo>
                    <a:lnTo>
                      <a:pt x="13500" y="1600"/>
                    </a:lnTo>
                    <a:lnTo>
                      <a:pt x="13500" y="1600"/>
                    </a:lnTo>
                    <a:lnTo>
                      <a:pt x="10800" y="800"/>
                    </a:lnTo>
                    <a:lnTo>
                      <a:pt x="8100" y="0"/>
                    </a:lnTo>
                    <a:lnTo>
                      <a:pt x="0" y="4000"/>
                    </a:lnTo>
                    <a:lnTo>
                      <a:pt x="0" y="4000"/>
                    </a:lnTo>
                    <a:lnTo>
                      <a:pt x="2700" y="4000"/>
                    </a:lnTo>
                    <a:lnTo>
                      <a:pt x="2700" y="4000"/>
                    </a:lnTo>
                    <a:lnTo>
                      <a:pt x="2700" y="4800"/>
                    </a:lnTo>
                    <a:lnTo>
                      <a:pt x="2700" y="4800"/>
                    </a:lnTo>
                    <a:lnTo>
                      <a:pt x="2700" y="5600"/>
                    </a:lnTo>
                    <a:lnTo>
                      <a:pt x="5400" y="5600"/>
                    </a:lnTo>
                    <a:lnTo>
                      <a:pt x="5400" y="6400"/>
                    </a:lnTo>
                    <a:lnTo>
                      <a:pt x="5400" y="6400"/>
                    </a:lnTo>
                    <a:lnTo>
                      <a:pt x="5400" y="7200"/>
                    </a:lnTo>
                    <a:lnTo>
                      <a:pt x="5400" y="7200"/>
                    </a:lnTo>
                    <a:lnTo>
                      <a:pt x="5400" y="8000"/>
                    </a:lnTo>
                    <a:lnTo>
                      <a:pt x="5400" y="8800"/>
                    </a:lnTo>
                    <a:lnTo>
                      <a:pt x="5400" y="8800"/>
                    </a:lnTo>
                    <a:lnTo>
                      <a:pt x="5400" y="9600"/>
                    </a:lnTo>
                    <a:lnTo>
                      <a:pt x="5400" y="10400"/>
                    </a:lnTo>
                    <a:lnTo>
                      <a:pt x="5400" y="11200"/>
                    </a:lnTo>
                    <a:lnTo>
                      <a:pt x="5400" y="12000"/>
                    </a:lnTo>
                    <a:lnTo>
                      <a:pt x="5400" y="12000"/>
                    </a:lnTo>
                    <a:lnTo>
                      <a:pt x="5400" y="12800"/>
                    </a:lnTo>
                    <a:lnTo>
                      <a:pt x="5400" y="14400"/>
                    </a:lnTo>
                    <a:lnTo>
                      <a:pt x="5400" y="16000"/>
                    </a:lnTo>
                    <a:lnTo>
                      <a:pt x="2700" y="16800"/>
                    </a:lnTo>
                    <a:lnTo>
                      <a:pt x="2700" y="18400"/>
                    </a:lnTo>
                    <a:lnTo>
                      <a:pt x="2700" y="20000"/>
                    </a:lnTo>
                    <a:lnTo>
                      <a:pt x="2700" y="21600"/>
                    </a:lnTo>
                    <a:lnTo>
                      <a:pt x="2700" y="21600"/>
                    </a:lnTo>
                    <a:lnTo>
                      <a:pt x="16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14" name="Shape 1714"/>
              <p:cNvSpPr/>
              <p:nvPr/>
            </p:nvSpPr>
            <p:spPr>
              <a:xfrm>
                <a:off x="1601787" y="1285875"/>
                <a:ext cx="12701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277"/>
                    </a:moveTo>
                    <a:lnTo>
                      <a:pt x="21600" y="18277"/>
                    </a:lnTo>
                    <a:lnTo>
                      <a:pt x="21600" y="18277"/>
                    </a:lnTo>
                    <a:lnTo>
                      <a:pt x="21600" y="18277"/>
                    </a:lnTo>
                    <a:lnTo>
                      <a:pt x="18900" y="17446"/>
                    </a:lnTo>
                    <a:lnTo>
                      <a:pt x="18900" y="17446"/>
                    </a:lnTo>
                    <a:lnTo>
                      <a:pt x="18900" y="17446"/>
                    </a:lnTo>
                    <a:lnTo>
                      <a:pt x="18900" y="16615"/>
                    </a:lnTo>
                    <a:lnTo>
                      <a:pt x="16200" y="16615"/>
                    </a:lnTo>
                    <a:lnTo>
                      <a:pt x="16200" y="15785"/>
                    </a:lnTo>
                    <a:lnTo>
                      <a:pt x="16200" y="15785"/>
                    </a:lnTo>
                    <a:lnTo>
                      <a:pt x="16200" y="14954"/>
                    </a:lnTo>
                    <a:lnTo>
                      <a:pt x="16200" y="14123"/>
                    </a:lnTo>
                    <a:lnTo>
                      <a:pt x="16200" y="14123"/>
                    </a:lnTo>
                    <a:lnTo>
                      <a:pt x="16200" y="13292"/>
                    </a:lnTo>
                    <a:lnTo>
                      <a:pt x="16200" y="12462"/>
                    </a:lnTo>
                    <a:lnTo>
                      <a:pt x="16200" y="12462"/>
                    </a:lnTo>
                    <a:lnTo>
                      <a:pt x="16200" y="11631"/>
                    </a:lnTo>
                    <a:lnTo>
                      <a:pt x="16200" y="9969"/>
                    </a:lnTo>
                    <a:lnTo>
                      <a:pt x="16200" y="9138"/>
                    </a:lnTo>
                    <a:lnTo>
                      <a:pt x="16200" y="7477"/>
                    </a:lnTo>
                    <a:lnTo>
                      <a:pt x="18900" y="5815"/>
                    </a:lnTo>
                    <a:lnTo>
                      <a:pt x="18900" y="4985"/>
                    </a:lnTo>
                    <a:lnTo>
                      <a:pt x="18900" y="3323"/>
                    </a:lnTo>
                    <a:lnTo>
                      <a:pt x="18900" y="1662"/>
                    </a:lnTo>
                    <a:lnTo>
                      <a:pt x="21600" y="0"/>
                    </a:lnTo>
                    <a:lnTo>
                      <a:pt x="8100" y="0"/>
                    </a:lnTo>
                    <a:lnTo>
                      <a:pt x="5400" y="831"/>
                    </a:lnTo>
                    <a:lnTo>
                      <a:pt x="5400" y="2492"/>
                    </a:lnTo>
                    <a:lnTo>
                      <a:pt x="5400" y="4154"/>
                    </a:lnTo>
                    <a:lnTo>
                      <a:pt x="2700" y="5815"/>
                    </a:lnTo>
                    <a:lnTo>
                      <a:pt x="2700" y="6646"/>
                    </a:lnTo>
                    <a:lnTo>
                      <a:pt x="2700" y="8308"/>
                    </a:lnTo>
                    <a:lnTo>
                      <a:pt x="2700" y="9969"/>
                    </a:lnTo>
                    <a:lnTo>
                      <a:pt x="0" y="11631"/>
                    </a:lnTo>
                    <a:lnTo>
                      <a:pt x="0" y="12462"/>
                    </a:lnTo>
                    <a:lnTo>
                      <a:pt x="0" y="13292"/>
                    </a:lnTo>
                    <a:lnTo>
                      <a:pt x="0" y="13292"/>
                    </a:lnTo>
                    <a:lnTo>
                      <a:pt x="2700" y="14123"/>
                    </a:lnTo>
                    <a:lnTo>
                      <a:pt x="2700" y="14954"/>
                    </a:lnTo>
                    <a:lnTo>
                      <a:pt x="2700" y="15785"/>
                    </a:lnTo>
                    <a:lnTo>
                      <a:pt x="2700" y="16615"/>
                    </a:lnTo>
                    <a:lnTo>
                      <a:pt x="2700" y="17446"/>
                    </a:lnTo>
                    <a:lnTo>
                      <a:pt x="2700" y="17446"/>
                    </a:lnTo>
                    <a:lnTo>
                      <a:pt x="5400" y="18277"/>
                    </a:lnTo>
                    <a:lnTo>
                      <a:pt x="5400" y="19108"/>
                    </a:lnTo>
                    <a:lnTo>
                      <a:pt x="8100" y="19938"/>
                    </a:lnTo>
                    <a:lnTo>
                      <a:pt x="8100" y="19938"/>
                    </a:lnTo>
                    <a:lnTo>
                      <a:pt x="10800" y="20769"/>
                    </a:lnTo>
                    <a:lnTo>
                      <a:pt x="10800" y="21600"/>
                    </a:lnTo>
                    <a:lnTo>
                      <a:pt x="13500" y="21600"/>
                    </a:lnTo>
                    <a:lnTo>
                      <a:pt x="13500" y="21600"/>
                    </a:lnTo>
                    <a:lnTo>
                      <a:pt x="21600" y="1827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15" name="Shape 1715"/>
              <p:cNvSpPr/>
              <p:nvPr/>
            </p:nvSpPr>
            <p:spPr>
              <a:xfrm>
                <a:off x="1609725" y="1316037"/>
                <a:ext cx="42863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000" y="0"/>
                    </a:moveTo>
                    <a:lnTo>
                      <a:pt x="20000" y="0"/>
                    </a:lnTo>
                    <a:lnTo>
                      <a:pt x="18400" y="0"/>
                    </a:lnTo>
                    <a:lnTo>
                      <a:pt x="17600" y="2160"/>
                    </a:lnTo>
                    <a:lnTo>
                      <a:pt x="16000" y="2160"/>
                    </a:lnTo>
                    <a:lnTo>
                      <a:pt x="14400" y="4320"/>
                    </a:lnTo>
                    <a:lnTo>
                      <a:pt x="13600" y="4320"/>
                    </a:lnTo>
                    <a:lnTo>
                      <a:pt x="12000" y="6480"/>
                    </a:lnTo>
                    <a:lnTo>
                      <a:pt x="11200" y="8640"/>
                    </a:lnTo>
                    <a:lnTo>
                      <a:pt x="9600" y="8640"/>
                    </a:lnTo>
                    <a:lnTo>
                      <a:pt x="8800" y="8640"/>
                    </a:lnTo>
                    <a:lnTo>
                      <a:pt x="8000" y="8640"/>
                    </a:lnTo>
                    <a:lnTo>
                      <a:pt x="8000" y="8640"/>
                    </a:lnTo>
                    <a:lnTo>
                      <a:pt x="7200" y="10800"/>
                    </a:lnTo>
                    <a:lnTo>
                      <a:pt x="6400" y="10800"/>
                    </a:lnTo>
                    <a:lnTo>
                      <a:pt x="6400" y="10800"/>
                    </a:lnTo>
                    <a:lnTo>
                      <a:pt x="5600" y="10800"/>
                    </a:lnTo>
                    <a:lnTo>
                      <a:pt x="5600" y="10800"/>
                    </a:lnTo>
                    <a:lnTo>
                      <a:pt x="4800" y="10800"/>
                    </a:lnTo>
                    <a:lnTo>
                      <a:pt x="4000" y="8640"/>
                    </a:lnTo>
                    <a:lnTo>
                      <a:pt x="4000" y="8640"/>
                    </a:lnTo>
                    <a:lnTo>
                      <a:pt x="4000" y="8640"/>
                    </a:lnTo>
                    <a:lnTo>
                      <a:pt x="3200" y="8640"/>
                    </a:lnTo>
                    <a:lnTo>
                      <a:pt x="3200" y="8640"/>
                    </a:lnTo>
                    <a:lnTo>
                      <a:pt x="2400" y="8640"/>
                    </a:lnTo>
                    <a:lnTo>
                      <a:pt x="2400" y="6480"/>
                    </a:lnTo>
                    <a:lnTo>
                      <a:pt x="0" y="15120"/>
                    </a:lnTo>
                    <a:lnTo>
                      <a:pt x="0" y="17280"/>
                    </a:lnTo>
                    <a:lnTo>
                      <a:pt x="800" y="17280"/>
                    </a:lnTo>
                    <a:lnTo>
                      <a:pt x="1600" y="19440"/>
                    </a:lnTo>
                    <a:lnTo>
                      <a:pt x="2400" y="19440"/>
                    </a:lnTo>
                    <a:lnTo>
                      <a:pt x="3200" y="19440"/>
                    </a:lnTo>
                    <a:lnTo>
                      <a:pt x="3200" y="21600"/>
                    </a:lnTo>
                    <a:lnTo>
                      <a:pt x="4000" y="21600"/>
                    </a:lnTo>
                    <a:lnTo>
                      <a:pt x="4800" y="21600"/>
                    </a:lnTo>
                    <a:lnTo>
                      <a:pt x="5600" y="21600"/>
                    </a:lnTo>
                    <a:lnTo>
                      <a:pt x="6400" y="21600"/>
                    </a:lnTo>
                    <a:lnTo>
                      <a:pt x="7200" y="21600"/>
                    </a:lnTo>
                    <a:lnTo>
                      <a:pt x="8000" y="21600"/>
                    </a:lnTo>
                    <a:lnTo>
                      <a:pt x="8000" y="21600"/>
                    </a:lnTo>
                    <a:lnTo>
                      <a:pt x="9600" y="19440"/>
                    </a:lnTo>
                    <a:lnTo>
                      <a:pt x="9600" y="19440"/>
                    </a:lnTo>
                    <a:lnTo>
                      <a:pt x="10400" y="19440"/>
                    </a:lnTo>
                    <a:lnTo>
                      <a:pt x="12000" y="19440"/>
                    </a:lnTo>
                    <a:lnTo>
                      <a:pt x="13600" y="17280"/>
                    </a:lnTo>
                    <a:lnTo>
                      <a:pt x="14400" y="15120"/>
                    </a:lnTo>
                    <a:lnTo>
                      <a:pt x="16000" y="15120"/>
                    </a:lnTo>
                    <a:lnTo>
                      <a:pt x="17600" y="12960"/>
                    </a:lnTo>
                    <a:lnTo>
                      <a:pt x="18400" y="12960"/>
                    </a:lnTo>
                    <a:lnTo>
                      <a:pt x="20000" y="10800"/>
                    </a:lnTo>
                    <a:lnTo>
                      <a:pt x="21600" y="8640"/>
                    </a:lnTo>
                    <a:lnTo>
                      <a:pt x="21600" y="8640"/>
                    </a:lnTo>
                    <a:lnTo>
                      <a:pt x="200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16" name="Shape 1716"/>
              <p:cNvSpPr/>
              <p:nvPr/>
            </p:nvSpPr>
            <p:spPr>
              <a:xfrm>
                <a:off x="1649412" y="1306512"/>
                <a:ext cx="42863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6480"/>
                    </a:moveTo>
                    <a:lnTo>
                      <a:pt x="21600" y="6480"/>
                    </a:lnTo>
                    <a:lnTo>
                      <a:pt x="20800" y="4320"/>
                    </a:lnTo>
                    <a:lnTo>
                      <a:pt x="20000" y="4320"/>
                    </a:lnTo>
                    <a:lnTo>
                      <a:pt x="20000" y="2160"/>
                    </a:lnTo>
                    <a:lnTo>
                      <a:pt x="19200" y="2160"/>
                    </a:lnTo>
                    <a:lnTo>
                      <a:pt x="18400" y="2160"/>
                    </a:lnTo>
                    <a:lnTo>
                      <a:pt x="17600" y="2160"/>
                    </a:lnTo>
                    <a:lnTo>
                      <a:pt x="16800" y="0"/>
                    </a:lnTo>
                    <a:lnTo>
                      <a:pt x="16000" y="0"/>
                    </a:lnTo>
                    <a:lnTo>
                      <a:pt x="16000" y="0"/>
                    </a:lnTo>
                    <a:lnTo>
                      <a:pt x="15200" y="0"/>
                    </a:lnTo>
                    <a:lnTo>
                      <a:pt x="14400" y="0"/>
                    </a:lnTo>
                    <a:lnTo>
                      <a:pt x="13600" y="0"/>
                    </a:lnTo>
                    <a:lnTo>
                      <a:pt x="12800" y="0"/>
                    </a:lnTo>
                    <a:lnTo>
                      <a:pt x="12000" y="2160"/>
                    </a:lnTo>
                    <a:lnTo>
                      <a:pt x="11200" y="2160"/>
                    </a:lnTo>
                    <a:lnTo>
                      <a:pt x="10400" y="2160"/>
                    </a:lnTo>
                    <a:lnTo>
                      <a:pt x="9600" y="2160"/>
                    </a:lnTo>
                    <a:lnTo>
                      <a:pt x="8000" y="4320"/>
                    </a:lnTo>
                    <a:lnTo>
                      <a:pt x="6400" y="4320"/>
                    </a:lnTo>
                    <a:lnTo>
                      <a:pt x="4800" y="6480"/>
                    </a:lnTo>
                    <a:lnTo>
                      <a:pt x="4000" y="8640"/>
                    </a:lnTo>
                    <a:lnTo>
                      <a:pt x="2400" y="8640"/>
                    </a:lnTo>
                    <a:lnTo>
                      <a:pt x="800" y="10800"/>
                    </a:lnTo>
                    <a:lnTo>
                      <a:pt x="0" y="12960"/>
                    </a:lnTo>
                    <a:lnTo>
                      <a:pt x="1600" y="21600"/>
                    </a:lnTo>
                    <a:lnTo>
                      <a:pt x="2400" y="21600"/>
                    </a:lnTo>
                    <a:lnTo>
                      <a:pt x="4000" y="19440"/>
                    </a:lnTo>
                    <a:lnTo>
                      <a:pt x="5600" y="19440"/>
                    </a:lnTo>
                    <a:lnTo>
                      <a:pt x="6400" y="17280"/>
                    </a:lnTo>
                    <a:lnTo>
                      <a:pt x="8000" y="15120"/>
                    </a:lnTo>
                    <a:lnTo>
                      <a:pt x="8800" y="15120"/>
                    </a:lnTo>
                    <a:lnTo>
                      <a:pt x="10400" y="12960"/>
                    </a:lnTo>
                    <a:lnTo>
                      <a:pt x="12000" y="12960"/>
                    </a:lnTo>
                    <a:lnTo>
                      <a:pt x="12000" y="12960"/>
                    </a:lnTo>
                    <a:lnTo>
                      <a:pt x="12800" y="12960"/>
                    </a:lnTo>
                    <a:lnTo>
                      <a:pt x="13600" y="12960"/>
                    </a:lnTo>
                    <a:lnTo>
                      <a:pt x="13600" y="12960"/>
                    </a:lnTo>
                    <a:lnTo>
                      <a:pt x="14400" y="10800"/>
                    </a:lnTo>
                    <a:lnTo>
                      <a:pt x="15200" y="10800"/>
                    </a:lnTo>
                    <a:lnTo>
                      <a:pt x="15200" y="10800"/>
                    </a:lnTo>
                    <a:lnTo>
                      <a:pt x="16000" y="10800"/>
                    </a:lnTo>
                    <a:lnTo>
                      <a:pt x="16800" y="12960"/>
                    </a:lnTo>
                    <a:lnTo>
                      <a:pt x="16800" y="12960"/>
                    </a:lnTo>
                    <a:lnTo>
                      <a:pt x="17600" y="12960"/>
                    </a:lnTo>
                    <a:lnTo>
                      <a:pt x="17600" y="12960"/>
                    </a:lnTo>
                    <a:lnTo>
                      <a:pt x="17600" y="12960"/>
                    </a:lnTo>
                    <a:lnTo>
                      <a:pt x="18400" y="12960"/>
                    </a:lnTo>
                    <a:lnTo>
                      <a:pt x="18400" y="12960"/>
                    </a:lnTo>
                    <a:lnTo>
                      <a:pt x="19200" y="15120"/>
                    </a:lnTo>
                    <a:lnTo>
                      <a:pt x="19200" y="15120"/>
                    </a:lnTo>
                    <a:lnTo>
                      <a:pt x="21600" y="64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17" name="Shape 1717"/>
              <p:cNvSpPr/>
              <p:nvPr/>
            </p:nvSpPr>
            <p:spPr>
              <a:xfrm>
                <a:off x="1687512" y="1311275"/>
                <a:ext cx="1111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514" y="21600"/>
                    </a:moveTo>
                    <a:lnTo>
                      <a:pt x="18514" y="21600"/>
                    </a:lnTo>
                    <a:lnTo>
                      <a:pt x="18514" y="20000"/>
                    </a:lnTo>
                    <a:lnTo>
                      <a:pt x="18514" y="19200"/>
                    </a:lnTo>
                    <a:lnTo>
                      <a:pt x="21600" y="17600"/>
                    </a:lnTo>
                    <a:lnTo>
                      <a:pt x="21600" y="16000"/>
                    </a:lnTo>
                    <a:lnTo>
                      <a:pt x="21600" y="14400"/>
                    </a:lnTo>
                    <a:lnTo>
                      <a:pt x="21600" y="13600"/>
                    </a:lnTo>
                    <a:lnTo>
                      <a:pt x="21600" y="12000"/>
                    </a:lnTo>
                    <a:lnTo>
                      <a:pt x="21600" y="12000"/>
                    </a:lnTo>
                    <a:lnTo>
                      <a:pt x="21600" y="11200"/>
                    </a:lnTo>
                    <a:lnTo>
                      <a:pt x="21600" y="10400"/>
                    </a:lnTo>
                    <a:lnTo>
                      <a:pt x="21600" y="9600"/>
                    </a:lnTo>
                    <a:lnTo>
                      <a:pt x="21600" y="8800"/>
                    </a:lnTo>
                    <a:lnTo>
                      <a:pt x="21600" y="8000"/>
                    </a:lnTo>
                    <a:lnTo>
                      <a:pt x="21600" y="7200"/>
                    </a:lnTo>
                    <a:lnTo>
                      <a:pt x="21600" y="6400"/>
                    </a:lnTo>
                    <a:lnTo>
                      <a:pt x="21600" y="5600"/>
                    </a:lnTo>
                    <a:lnTo>
                      <a:pt x="21600" y="4800"/>
                    </a:lnTo>
                    <a:lnTo>
                      <a:pt x="21600" y="4000"/>
                    </a:lnTo>
                    <a:lnTo>
                      <a:pt x="18514" y="4000"/>
                    </a:lnTo>
                    <a:lnTo>
                      <a:pt x="18514" y="3200"/>
                    </a:lnTo>
                    <a:lnTo>
                      <a:pt x="18514" y="2400"/>
                    </a:lnTo>
                    <a:lnTo>
                      <a:pt x="15429" y="1600"/>
                    </a:lnTo>
                    <a:lnTo>
                      <a:pt x="15429" y="800"/>
                    </a:lnTo>
                    <a:lnTo>
                      <a:pt x="12343" y="800"/>
                    </a:lnTo>
                    <a:lnTo>
                      <a:pt x="9257" y="0"/>
                    </a:lnTo>
                    <a:lnTo>
                      <a:pt x="9257" y="0"/>
                    </a:lnTo>
                    <a:lnTo>
                      <a:pt x="0" y="3200"/>
                    </a:lnTo>
                    <a:lnTo>
                      <a:pt x="0" y="3200"/>
                    </a:lnTo>
                    <a:lnTo>
                      <a:pt x="0" y="3200"/>
                    </a:lnTo>
                    <a:lnTo>
                      <a:pt x="0" y="4000"/>
                    </a:lnTo>
                    <a:lnTo>
                      <a:pt x="3086" y="4000"/>
                    </a:lnTo>
                    <a:lnTo>
                      <a:pt x="3086" y="4000"/>
                    </a:lnTo>
                    <a:lnTo>
                      <a:pt x="3086" y="4800"/>
                    </a:lnTo>
                    <a:lnTo>
                      <a:pt x="3086" y="5600"/>
                    </a:lnTo>
                    <a:lnTo>
                      <a:pt x="6171" y="5600"/>
                    </a:lnTo>
                    <a:lnTo>
                      <a:pt x="6171" y="6400"/>
                    </a:lnTo>
                    <a:lnTo>
                      <a:pt x="6171" y="6400"/>
                    </a:lnTo>
                    <a:lnTo>
                      <a:pt x="6171" y="7200"/>
                    </a:lnTo>
                    <a:lnTo>
                      <a:pt x="6171" y="8000"/>
                    </a:lnTo>
                    <a:lnTo>
                      <a:pt x="6171" y="8000"/>
                    </a:lnTo>
                    <a:lnTo>
                      <a:pt x="6171" y="8800"/>
                    </a:lnTo>
                    <a:lnTo>
                      <a:pt x="6171" y="9600"/>
                    </a:lnTo>
                    <a:lnTo>
                      <a:pt x="6171" y="10400"/>
                    </a:lnTo>
                    <a:lnTo>
                      <a:pt x="6171" y="10400"/>
                    </a:lnTo>
                    <a:lnTo>
                      <a:pt x="6171" y="11200"/>
                    </a:lnTo>
                    <a:lnTo>
                      <a:pt x="6171" y="12000"/>
                    </a:lnTo>
                    <a:lnTo>
                      <a:pt x="6171" y="12800"/>
                    </a:lnTo>
                    <a:lnTo>
                      <a:pt x="6171" y="14400"/>
                    </a:lnTo>
                    <a:lnTo>
                      <a:pt x="6171" y="15200"/>
                    </a:lnTo>
                    <a:lnTo>
                      <a:pt x="3086" y="16800"/>
                    </a:lnTo>
                    <a:lnTo>
                      <a:pt x="3086" y="18400"/>
                    </a:lnTo>
                    <a:lnTo>
                      <a:pt x="3086" y="19200"/>
                    </a:lnTo>
                    <a:lnTo>
                      <a:pt x="3086" y="20800"/>
                    </a:lnTo>
                    <a:lnTo>
                      <a:pt x="3086" y="20800"/>
                    </a:lnTo>
                    <a:lnTo>
                      <a:pt x="1851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18" name="Shape 1718"/>
              <p:cNvSpPr/>
              <p:nvPr/>
            </p:nvSpPr>
            <p:spPr>
              <a:xfrm>
                <a:off x="1684337" y="1352550"/>
                <a:ext cx="12701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108"/>
                    </a:moveTo>
                    <a:lnTo>
                      <a:pt x="21600" y="19108"/>
                    </a:lnTo>
                    <a:lnTo>
                      <a:pt x="18900" y="18277"/>
                    </a:lnTo>
                    <a:lnTo>
                      <a:pt x="18900" y="18277"/>
                    </a:lnTo>
                    <a:lnTo>
                      <a:pt x="18900" y="18277"/>
                    </a:lnTo>
                    <a:lnTo>
                      <a:pt x="18900" y="17446"/>
                    </a:lnTo>
                    <a:lnTo>
                      <a:pt x="18900" y="17446"/>
                    </a:lnTo>
                    <a:lnTo>
                      <a:pt x="16200" y="16615"/>
                    </a:lnTo>
                    <a:lnTo>
                      <a:pt x="16200" y="16615"/>
                    </a:lnTo>
                    <a:lnTo>
                      <a:pt x="16200" y="15785"/>
                    </a:lnTo>
                    <a:lnTo>
                      <a:pt x="16200" y="15785"/>
                    </a:lnTo>
                    <a:lnTo>
                      <a:pt x="16200" y="14954"/>
                    </a:lnTo>
                    <a:lnTo>
                      <a:pt x="16200" y="14123"/>
                    </a:lnTo>
                    <a:lnTo>
                      <a:pt x="16200" y="14123"/>
                    </a:lnTo>
                    <a:lnTo>
                      <a:pt x="13500" y="13292"/>
                    </a:lnTo>
                    <a:lnTo>
                      <a:pt x="13500" y="12462"/>
                    </a:lnTo>
                    <a:lnTo>
                      <a:pt x="13500" y="12462"/>
                    </a:lnTo>
                    <a:lnTo>
                      <a:pt x="16200" y="11631"/>
                    </a:lnTo>
                    <a:lnTo>
                      <a:pt x="16200" y="9969"/>
                    </a:lnTo>
                    <a:lnTo>
                      <a:pt x="16200" y="9138"/>
                    </a:lnTo>
                    <a:lnTo>
                      <a:pt x="16200" y="7477"/>
                    </a:lnTo>
                    <a:lnTo>
                      <a:pt x="16200" y="5815"/>
                    </a:lnTo>
                    <a:lnTo>
                      <a:pt x="18900" y="4985"/>
                    </a:lnTo>
                    <a:lnTo>
                      <a:pt x="18900" y="3323"/>
                    </a:lnTo>
                    <a:lnTo>
                      <a:pt x="18900" y="1662"/>
                    </a:lnTo>
                    <a:lnTo>
                      <a:pt x="21600" y="831"/>
                    </a:lnTo>
                    <a:lnTo>
                      <a:pt x="8100" y="0"/>
                    </a:lnTo>
                    <a:lnTo>
                      <a:pt x="5400" y="831"/>
                    </a:lnTo>
                    <a:lnTo>
                      <a:pt x="5400" y="2492"/>
                    </a:lnTo>
                    <a:lnTo>
                      <a:pt x="5400" y="4154"/>
                    </a:lnTo>
                    <a:lnTo>
                      <a:pt x="2700" y="5815"/>
                    </a:lnTo>
                    <a:lnTo>
                      <a:pt x="2700" y="6646"/>
                    </a:lnTo>
                    <a:lnTo>
                      <a:pt x="2700" y="8308"/>
                    </a:lnTo>
                    <a:lnTo>
                      <a:pt x="0" y="9969"/>
                    </a:lnTo>
                    <a:lnTo>
                      <a:pt x="0" y="11631"/>
                    </a:lnTo>
                    <a:lnTo>
                      <a:pt x="0" y="12462"/>
                    </a:lnTo>
                    <a:lnTo>
                      <a:pt x="0" y="12462"/>
                    </a:lnTo>
                    <a:lnTo>
                      <a:pt x="0" y="13292"/>
                    </a:lnTo>
                    <a:lnTo>
                      <a:pt x="0" y="14123"/>
                    </a:lnTo>
                    <a:lnTo>
                      <a:pt x="0" y="14954"/>
                    </a:lnTo>
                    <a:lnTo>
                      <a:pt x="0" y="15785"/>
                    </a:lnTo>
                    <a:lnTo>
                      <a:pt x="2700" y="16615"/>
                    </a:lnTo>
                    <a:lnTo>
                      <a:pt x="2700" y="17446"/>
                    </a:lnTo>
                    <a:lnTo>
                      <a:pt x="2700" y="17446"/>
                    </a:lnTo>
                    <a:lnTo>
                      <a:pt x="5400" y="18277"/>
                    </a:lnTo>
                    <a:lnTo>
                      <a:pt x="5400" y="19108"/>
                    </a:lnTo>
                    <a:lnTo>
                      <a:pt x="5400" y="19938"/>
                    </a:lnTo>
                    <a:lnTo>
                      <a:pt x="8100" y="20769"/>
                    </a:lnTo>
                    <a:lnTo>
                      <a:pt x="8100" y="20769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21600" y="1910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19" name="Shape 1719"/>
              <p:cNvSpPr/>
              <p:nvPr/>
            </p:nvSpPr>
            <p:spPr>
              <a:xfrm>
                <a:off x="1690687" y="1382712"/>
                <a:ext cx="44451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286" y="0"/>
                    </a:moveTo>
                    <a:lnTo>
                      <a:pt x="19286" y="0"/>
                    </a:lnTo>
                    <a:lnTo>
                      <a:pt x="18514" y="2160"/>
                    </a:lnTo>
                    <a:lnTo>
                      <a:pt x="16971" y="2160"/>
                    </a:lnTo>
                    <a:lnTo>
                      <a:pt x="16200" y="4320"/>
                    </a:lnTo>
                    <a:lnTo>
                      <a:pt x="14657" y="4320"/>
                    </a:lnTo>
                    <a:lnTo>
                      <a:pt x="13886" y="6480"/>
                    </a:lnTo>
                    <a:lnTo>
                      <a:pt x="12343" y="8640"/>
                    </a:lnTo>
                    <a:lnTo>
                      <a:pt x="11571" y="8640"/>
                    </a:lnTo>
                    <a:lnTo>
                      <a:pt x="10800" y="8640"/>
                    </a:lnTo>
                    <a:lnTo>
                      <a:pt x="10800" y="8640"/>
                    </a:lnTo>
                    <a:lnTo>
                      <a:pt x="10029" y="8640"/>
                    </a:lnTo>
                    <a:lnTo>
                      <a:pt x="9257" y="10800"/>
                    </a:lnTo>
                    <a:lnTo>
                      <a:pt x="9257" y="10800"/>
                    </a:lnTo>
                    <a:lnTo>
                      <a:pt x="8486" y="10800"/>
                    </a:lnTo>
                    <a:lnTo>
                      <a:pt x="7714" y="10800"/>
                    </a:lnTo>
                    <a:lnTo>
                      <a:pt x="6943" y="10800"/>
                    </a:lnTo>
                    <a:lnTo>
                      <a:pt x="6943" y="10800"/>
                    </a:lnTo>
                    <a:lnTo>
                      <a:pt x="6171" y="10800"/>
                    </a:lnTo>
                    <a:lnTo>
                      <a:pt x="5400" y="10800"/>
                    </a:lnTo>
                    <a:lnTo>
                      <a:pt x="5400" y="10800"/>
                    </a:lnTo>
                    <a:lnTo>
                      <a:pt x="4629" y="10800"/>
                    </a:lnTo>
                    <a:lnTo>
                      <a:pt x="4629" y="10800"/>
                    </a:lnTo>
                    <a:lnTo>
                      <a:pt x="3857" y="8640"/>
                    </a:lnTo>
                    <a:lnTo>
                      <a:pt x="3857" y="8640"/>
                    </a:lnTo>
                    <a:lnTo>
                      <a:pt x="3086" y="8640"/>
                    </a:lnTo>
                    <a:lnTo>
                      <a:pt x="3086" y="8640"/>
                    </a:lnTo>
                    <a:lnTo>
                      <a:pt x="3086" y="8640"/>
                    </a:lnTo>
                    <a:lnTo>
                      <a:pt x="0" y="15120"/>
                    </a:lnTo>
                    <a:lnTo>
                      <a:pt x="771" y="17280"/>
                    </a:lnTo>
                    <a:lnTo>
                      <a:pt x="1543" y="19440"/>
                    </a:lnTo>
                    <a:lnTo>
                      <a:pt x="2314" y="19440"/>
                    </a:lnTo>
                    <a:lnTo>
                      <a:pt x="3086" y="19440"/>
                    </a:lnTo>
                    <a:lnTo>
                      <a:pt x="3086" y="21600"/>
                    </a:lnTo>
                    <a:lnTo>
                      <a:pt x="3857" y="21600"/>
                    </a:lnTo>
                    <a:lnTo>
                      <a:pt x="4629" y="21600"/>
                    </a:lnTo>
                    <a:lnTo>
                      <a:pt x="5400" y="21600"/>
                    </a:lnTo>
                    <a:lnTo>
                      <a:pt x="6171" y="21600"/>
                    </a:lnTo>
                    <a:lnTo>
                      <a:pt x="6943" y="21600"/>
                    </a:lnTo>
                    <a:lnTo>
                      <a:pt x="6943" y="21600"/>
                    </a:lnTo>
                    <a:lnTo>
                      <a:pt x="7714" y="21600"/>
                    </a:lnTo>
                    <a:lnTo>
                      <a:pt x="8486" y="21600"/>
                    </a:lnTo>
                    <a:lnTo>
                      <a:pt x="9257" y="21600"/>
                    </a:lnTo>
                    <a:lnTo>
                      <a:pt x="10029" y="21600"/>
                    </a:lnTo>
                    <a:lnTo>
                      <a:pt x="10800" y="21600"/>
                    </a:lnTo>
                    <a:lnTo>
                      <a:pt x="11571" y="19440"/>
                    </a:lnTo>
                    <a:lnTo>
                      <a:pt x="12343" y="19440"/>
                    </a:lnTo>
                    <a:lnTo>
                      <a:pt x="13114" y="19440"/>
                    </a:lnTo>
                    <a:lnTo>
                      <a:pt x="13886" y="19440"/>
                    </a:lnTo>
                    <a:lnTo>
                      <a:pt x="14657" y="17280"/>
                    </a:lnTo>
                    <a:lnTo>
                      <a:pt x="16200" y="15120"/>
                    </a:lnTo>
                    <a:lnTo>
                      <a:pt x="17743" y="15120"/>
                    </a:lnTo>
                    <a:lnTo>
                      <a:pt x="18514" y="12960"/>
                    </a:lnTo>
                    <a:lnTo>
                      <a:pt x="20057" y="10800"/>
                    </a:ln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1928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20" name="Shape 1720"/>
              <p:cNvSpPr/>
              <p:nvPr/>
            </p:nvSpPr>
            <p:spPr>
              <a:xfrm>
                <a:off x="1730375" y="1371600"/>
                <a:ext cx="39688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600"/>
                    </a:moveTo>
                    <a:lnTo>
                      <a:pt x="21600" y="3600"/>
                    </a:lnTo>
                    <a:lnTo>
                      <a:pt x="21600" y="3600"/>
                    </a:lnTo>
                    <a:lnTo>
                      <a:pt x="20736" y="1800"/>
                    </a:lnTo>
                    <a:lnTo>
                      <a:pt x="19872" y="1800"/>
                    </a:lnTo>
                    <a:lnTo>
                      <a:pt x="19008" y="0"/>
                    </a:lnTo>
                    <a:lnTo>
                      <a:pt x="19008" y="0"/>
                    </a:lnTo>
                    <a:lnTo>
                      <a:pt x="18144" y="0"/>
                    </a:lnTo>
                    <a:lnTo>
                      <a:pt x="17280" y="0"/>
                    </a:lnTo>
                    <a:lnTo>
                      <a:pt x="16416" y="0"/>
                    </a:lnTo>
                    <a:lnTo>
                      <a:pt x="15552" y="0"/>
                    </a:lnTo>
                    <a:lnTo>
                      <a:pt x="14688" y="0"/>
                    </a:lnTo>
                    <a:lnTo>
                      <a:pt x="14688" y="0"/>
                    </a:lnTo>
                    <a:lnTo>
                      <a:pt x="13824" y="0"/>
                    </a:lnTo>
                    <a:lnTo>
                      <a:pt x="12960" y="0"/>
                    </a:lnTo>
                    <a:lnTo>
                      <a:pt x="12096" y="0"/>
                    </a:lnTo>
                    <a:lnTo>
                      <a:pt x="11232" y="1800"/>
                    </a:lnTo>
                    <a:lnTo>
                      <a:pt x="11232" y="1800"/>
                    </a:lnTo>
                    <a:lnTo>
                      <a:pt x="10368" y="1800"/>
                    </a:lnTo>
                    <a:lnTo>
                      <a:pt x="9504" y="3600"/>
                    </a:lnTo>
                    <a:lnTo>
                      <a:pt x="8640" y="3600"/>
                    </a:lnTo>
                    <a:lnTo>
                      <a:pt x="8640" y="3600"/>
                    </a:lnTo>
                    <a:lnTo>
                      <a:pt x="6912" y="5400"/>
                    </a:lnTo>
                    <a:lnTo>
                      <a:pt x="5184" y="7200"/>
                    </a:lnTo>
                    <a:lnTo>
                      <a:pt x="2592" y="9000"/>
                    </a:lnTo>
                    <a:lnTo>
                      <a:pt x="0" y="12600"/>
                    </a:lnTo>
                    <a:lnTo>
                      <a:pt x="2592" y="21600"/>
                    </a:lnTo>
                    <a:lnTo>
                      <a:pt x="5184" y="18000"/>
                    </a:lnTo>
                    <a:lnTo>
                      <a:pt x="7776" y="14400"/>
                    </a:lnTo>
                    <a:lnTo>
                      <a:pt x="8640" y="14400"/>
                    </a:lnTo>
                    <a:lnTo>
                      <a:pt x="10368" y="12600"/>
                    </a:lnTo>
                    <a:lnTo>
                      <a:pt x="10368" y="12600"/>
                    </a:lnTo>
                    <a:lnTo>
                      <a:pt x="11232" y="12600"/>
                    </a:lnTo>
                    <a:lnTo>
                      <a:pt x="12096" y="10800"/>
                    </a:lnTo>
                    <a:lnTo>
                      <a:pt x="12096" y="10800"/>
                    </a:lnTo>
                    <a:lnTo>
                      <a:pt x="12960" y="10800"/>
                    </a:lnTo>
                    <a:lnTo>
                      <a:pt x="13824" y="9000"/>
                    </a:lnTo>
                    <a:lnTo>
                      <a:pt x="13824" y="9000"/>
                    </a:lnTo>
                    <a:lnTo>
                      <a:pt x="14688" y="9000"/>
                    </a:lnTo>
                    <a:lnTo>
                      <a:pt x="14688" y="9000"/>
                    </a:lnTo>
                    <a:lnTo>
                      <a:pt x="15552" y="9000"/>
                    </a:lnTo>
                    <a:lnTo>
                      <a:pt x="15552" y="9000"/>
                    </a:lnTo>
                    <a:lnTo>
                      <a:pt x="16416" y="9000"/>
                    </a:lnTo>
                    <a:lnTo>
                      <a:pt x="17280" y="9000"/>
                    </a:lnTo>
                    <a:lnTo>
                      <a:pt x="17280" y="9000"/>
                    </a:lnTo>
                    <a:lnTo>
                      <a:pt x="17280" y="9000"/>
                    </a:lnTo>
                    <a:lnTo>
                      <a:pt x="18144" y="9000"/>
                    </a:lnTo>
                    <a:lnTo>
                      <a:pt x="18144" y="9000"/>
                    </a:lnTo>
                    <a:lnTo>
                      <a:pt x="18144" y="10800"/>
                    </a:lnTo>
                    <a:lnTo>
                      <a:pt x="19008" y="10800"/>
                    </a:lnTo>
                    <a:lnTo>
                      <a:pt x="19008" y="10800"/>
                    </a:lnTo>
                    <a:lnTo>
                      <a:pt x="19008" y="10800"/>
                    </a:lnTo>
                    <a:lnTo>
                      <a:pt x="21600" y="3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21" name="Shape 1721"/>
              <p:cNvSpPr/>
              <p:nvPr/>
            </p:nvSpPr>
            <p:spPr>
              <a:xfrm>
                <a:off x="1765300" y="1374775"/>
                <a:ext cx="12700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00" y="21600"/>
                    </a:moveTo>
                    <a:lnTo>
                      <a:pt x="16200" y="21600"/>
                    </a:lnTo>
                    <a:lnTo>
                      <a:pt x="16200" y="20000"/>
                    </a:lnTo>
                    <a:lnTo>
                      <a:pt x="16200" y="18400"/>
                    </a:lnTo>
                    <a:lnTo>
                      <a:pt x="18900" y="16800"/>
                    </a:lnTo>
                    <a:lnTo>
                      <a:pt x="18900" y="16000"/>
                    </a:lnTo>
                    <a:lnTo>
                      <a:pt x="18900" y="14400"/>
                    </a:lnTo>
                    <a:lnTo>
                      <a:pt x="18900" y="12800"/>
                    </a:lnTo>
                    <a:lnTo>
                      <a:pt x="18900" y="11200"/>
                    </a:lnTo>
                    <a:lnTo>
                      <a:pt x="21600" y="9600"/>
                    </a:lnTo>
                    <a:lnTo>
                      <a:pt x="21600" y="9600"/>
                    </a:lnTo>
                    <a:lnTo>
                      <a:pt x="21600" y="8800"/>
                    </a:lnTo>
                    <a:lnTo>
                      <a:pt x="21600" y="8000"/>
                    </a:lnTo>
                    <a:lnTo>
                      <a:pt x="18900" y="7200"/>
                    </a:lnTo>
                    <a:lnTo>
                      <a:pt x="18900" y="6400"/>
                    </a:lnTo>
                    <a:lnTo>
                      <a:pt x="18900" y="5600"/>
                    </a:lnTo>
                    <a:lnTo>
                      <a:pt x="18900" y="4800"/>
                    </a:lnTo>
                    <a:lnTo>
                      <a:pt x="18900" y="4800"/>
                    </a:lnTo>
                    <a:lnTo>
                      <a:pt x="18900" y="4000"/>
                    </a:lnTo>
                    <a:lnTo>
                      <a:pt x="16200" y="3200"/>
                    </a:lnTo>
                    <a:lnTo>
                      <a:pt x="16200" y="2400"/>
                    </a:lnTo>
                    <a:lnTo>
                      <a:pt x="16200" y="2400"/>
                    </a:lnTo>
                    <a:lnTo>
                      <a:pt x="13500" y="1600"/>
                    </a:lnTo>
                    <a:lnTo>
                      <a:pt x="13500" y="800"/>
                    </a:lnTo>
                    <a:lnTo>
                      <a:pt x="10800" y="800"/>
                    </a:lnTo>
                    <a:lnTo>
                      <a:pt x="8100" y="0"/>
                    </a:lnTo>
                    <a:lnTo>
                      <a:pt x="0" y="3200"/>
                    </a:lnTo>
                    <a:lnTo>
                      <a:pt x="0" y="3200"/>
                    </a:lnTo>
                    <a:lnTo>
                      <a:pt x="2700" y="4000"/>
                    </a:lnTo>
                    <a:lnTo>
                      <a:pt x="2700" y="4000"/>
                    </a:lnTo>
                    <a:lnTo>
                      <a:pt x="2700" y="4000"/>
                    </a:lnTo>
                    <a:lnTo>
                      <a:pt x="2700" y="4800"/>
                    </a:lnTo>
                    <a:lnTo>
                      <a:pt x="5400" y="4800"/>
                    </a:lnTo>
                    <a:lnTo>
                      <a:pt x="5400" y="5600"/>
                    </a:lnTo>
                    <a:lnTo>
                      <a:pt x="5400" y="5600"/>
                    </a:lnTo>
                    <a:lnTo>
                      <a:pt x="5400" y="6400"/>
                    </a:lnTo>
                    <a:lnTo>
                      <a:pt x="5400" y="6400"/>
                    </a:lnTo>
                    <a:lnTo>
                      <a:pt x="5400" y="7200"/>
                    </a:lnTo>
                    <a:lnTo>
                      <a:pt x="5400" y="7200"/>
                    </a:lnTo>
                    <a:lnTo>
                      <a:pt x="5400" y="8000"/>
                    </a:lnTo>
                    <a:lnTo>
                      <a:pt x="5400" y="8800"/>
                    </a:lnTo>
                    <a:lnTo>
                      <a:pt x="5400" y="9600"/>
                    </a:lnTo>
                    <a:lnTo>
                      <a:pt x="5400" y="9600"/>
                    </a:lnTo>
                    <a:lnTo>
                      <a:pt x="5400" y="11200"/>
                    </a:lnTo>
                    <a:lnTo>
                      <a:pt x="5400" y="12800"/>
                    </a:lnTo>
                    <a:lnTo>
                      <a:pt x="5400" y="13600"/>
                    </a:lnTo>
                    <a:lnTo>
                      <a:pt x="5400" y="15200"/>
                    </a:lnTo>
                    <a:lnTo>
                      <a:pt x="2700" y="16800"/>
                    </a:lnTo>
                    <a:lnTo>
                      <a:pt x="2700" y="17600"/>
                    </a:lnTo>
                    <a:lnTo>
                      <a:pt x="2700" y="19200"/>
                    </a:lnTo>
                    <a:lnTo>
                      <a:pt x="0" y="20800"/>
                    </a:lnTo>
                    <a:lnTo>
                      <a:pt x="0" y="20800"/>
                    </a:lnTo>
                    <a:lnTo>
                      <a:pt x="16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22" name="Shape 1722"/>
              <p:cNvSpPr/>
              <p:nvPr/>
            </p:nvSpPr>
            <p:spPr>
              <a:xfrm>
                <a:off x="1763712" y="1416050"/>
                <a:ext cx="1111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400"/>
                    </a:moveTo>
                    <a:lnTo>
                      <a:pt x="21600" y="18400"/>
                    </a:lnTo>
                    <a:lnTo>
                      <a:pt x="21600" y="17600"/>
                    </a:lnTo>
                    <a:lnTo>
                      <a:pt x="18514" y="17600"/>
                    </a:lnTo>
                    <a:lnTo>
                      <a:pt x="18514" y="17600"/>
                    </a:lnTo>
                    <a:lnTo>
                      <a:pt x="18514" y="16800"/>
                    </a:lnTo>
                    <a:lnTo>
                      <a:pt x="18514" y="16800"/>
                    </a:lnTo>
                    <a:lnTo>
                      <a:pt x="15429" y="16800"/>
                    </a:lnTo>
                    <a:lnTo>
                      <a:pt x="15429" y="16000"/>
                    </a:lnTo>
                    <a:lnTo>
                      <a:pt x="15429" y="15200"/>
                    </a:lnTo>
                    <a:lnTo>
                      <a:pt x="15429" y="15200"/>
                    </a:lnTo>
                    <a:lnTo>
                      <a:pt x="15429" y="14400"/>
                    </a:lnTo>
                    <a:lnTo>
                      <a:pt x="15429" y="14400"/>
                    </a:lnTo>
                    <a:lnTo>
                      <a:pt x="15429" y="13600"/>
                    </a:lnTo>
                    <a:lnTo>
                      <a:pt x="15429" y="12800"/>
                    </a:lnTo>
                    <a:lnTo>
                      <a:pt x="15429" y="12800"/>
                    </a:lnTo>
                    <a:lnTo>
                      <a:pt x="15429" y="12000"/>
                    </a:lnTo>
                    <a:lnTo>
                      <a:pt x="15429" y="11200"/>
                    </a:lnTo>
                    <a:lnTo>
                      <a:pt x="15429" y="10400"/>
                    </a:lnTo>
                    <a:lnTo>
                      <a:pt x="15429" y="8800"/>
                    </a:lnTo>
                    <a:lnTo>
                      <a:pt x="15429" y="7200"/>
                    </a:lnTo>
                    <a:lnTo>
                      <a:pt x="15429" y="6400"/>
                    </a:lnTo>
                    <a:lnTo>
                      <a:pt x="18514" y="4800"/>
                    </a:lnTo>
                    <a:lnTo>
                      <a:pt x="18514" y="3200"/>
                    </a:lnTo>
                    <a:lnTo>
                      <a:pt x="18514" y="1600"/>
                    </a:lnTo>
                    <a:lnTo>
                      <a:pt x="21600" y="800"/>
                    </a:lnTo>
                    <a:lnTo>
                      <a:pt x="3086" y="0"/>
                    </a:lnTo>
                    <a:lnTo>
                      <a:pt x="3086" y="1600"/>
                    </a:lnTo>
                    <a:lnTo>
                      <a:pt x="3086" y="2400"/>
                    </a:lnTo>
                    <a:lnTo>
                      <a:pt x="3086" y="4000"/>
                    </a:lnTo>
                    <a:lnTo>
                      <a:pt x="0" y="5600"/>
                    </a:lnTo>
                    <a:lnTo>
                      <a:pt x="0" y="6400"/>
                    </a:lnTo>
                    <a:lnTo>
                      <a:pt x="0" y="8000"/>
                    </a:lnTo>
                    <a:lnTo>
                      <a:pt x="0" y="9600"/>
                    </a:lnTo>
                    <a:lnTo>
                      <a:pt x="0" y="11200"/>
                    </a:lnTo>
                    <a:lnTo>
                      <a:pt x="0" y="12000"/>
                    </a:lnTo>
                    <a:lnTo>
                      <a:pt x="0" y="12800"/>
                    </a:lnTo>
                    <a:lnTo>
                      <a:pt x="0" y="13600"/>
                    </a:lnTo>
                    <a:lnTo>
                      <a:pt x="0" y="13600"/>
                    </a:lnTo>
                    <a:lnTo>
                      <a:pt x="0" y="14400"/>
                    </a:lnTo>
                    <a:lnTo>
                      <a:pt x="0" y="15200"/>
                    </a:lnTo>
                    <a:lnTo>
                      <a:pt x="0" y="16000"/>
                    </a:lnTo>
                    <a:lnTo>
                      <a:pt x="0" y="16800"/>
                    </a:lnTo>
                    <a:lnTo>
                      <a:pt x="0" y="17600"/>
                    </a:lnTo>
                    <a:lnTo>
                      <a:pt x="3086" y="17600"/>
                    </a:lnTo>
                    <a:lnTo>
                      <a:pt x="3086" y="18400"/>
                    </a:lnTo>
                    <a:lnTo>
                      <a:pt x="3086" y="19200"/>
                    </a:lnTo>
                    <a:lnTo>
                      <a:pt x="6171" y="20000"/>
                    </a:lnTo>
                    <a:lnTo>
                      <a:pt x="9257" y="20800"/>
                    </a:lnTo>
                    <a:lnTo>
                      <a:pt x="9257" y="20800"/>
                    </a:lnTo>
                    <a:lnTo>
                      <a:pt x="12343" y="21600"/>
                    </a:lnTo>
                    <a:lnTo>
                      <a:pt x="12343" y="21600"/>
                    </a:lnTo>
                    <a:lnTo>
                      <a:pt x="21600" y="18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23" name="Shape 1723"/>
              <p:cNvSpPr/>
              <p:nvPr/>
            </p:nvSpPr>
            <p:spPr>
              <a:xfrm>
                <a:off x="1770062" y="1446212"/>
                <a:ext cx="42863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000" y="0"/>
                    </a:moveTo>
                    <a:lnTo>
                      <a:pt x="20000" y="0"/>
                    </a:lnTo>
                    <a:lnTo>
                      <a:pt x="18400" y="0"/>
                    </a:lnTo>
                    <a:lnTo>
                      <a:pt x="16800" y="2160"/>
                    </a:lnTo>
                    <a:lnTo>
                      <a:pt x="15200" y="4320"/>
                    </a:lnTo>
                    <a:lnTo>
                      <a:pt x="14400" y="6480"/>
                    </a:lnTo>
                    <a:lnTo>
                      <a:pt x="12800" y="6480"/>
                    </a:lnTo>
                    <a:lnTo>
                      <a:pt x="11200" y="8640"/>
                    </a:lnTo>
                    <a:lnTo>
                      <a:pt x="10400" y="8640"/>
                    </a:lnTo>
                    <a:lnTo>
                      <a:pt x="8800" y="8640"/>
                    </a:lnTo>
                    <a:lnTo>
                      <a:pt x="8800" y="10800"/>
                    </a:lnTo>
                    <a:lnTo>
                      <a:pt x="8000" y="10800"/>
                    </a:lnTo>
                    <a:lnTo>
                      <a:pt x="7200" y="10800"/>
                    </a:lnTo>
                    <a:lnTo>
                      <a:pt x="7200" y="10800"/>
                    </a:lnTo>
                    <a:lnTo>
                      <a:pt x="6400" y="10800"/>
                    </a:lnTo>
                    <a:lnTo>
                      <a:pt x="5600" y="10800"/>
                    </a:lnTo>
                    <a:lnTo>
                      <a:pt x="5600" y="10800"/>
                    </a:lnTo>
                    <a:lnTo>
                      <a:pt x="4800" y="10800"/>
                    </a:lnTo>
                    <a:lnTo>
                      <a:pt x="4800" y="10800"/>
                    </a:lnTo>
                    <a:lnTo>
                      <a:pt x="4000" y="10800"/>
                    </a:lnTo>
                    <a:lnTo>
                      <a:pt x="4000" y="10800"/>
                    </a:lnTo>
                    <a:lnTo>
                      <a:pt x="4000" y="8640"/>
                    </a:lnTo>
                    <a:lnTo>
                      <a:pt x="3200" y="8640"/>
                    </a:lnTo>
                    <a:lnTo>
                      <a:pt x="3200" y="8640"/>
                    </a:lnTo>
                    <a:lnTo>
                      <a:pt x="2400" y="8640"/>
                    </a:lnTo>
                    <a:lnTo>
                      <a:pt x="2400" y="8640"/>
                    </a:lnTo>
                    <a:lnTo>
                      <a:pt x="0" y="17280"/>
                    </a:lnTo>
                    <a:lnTo>
                      <a:pt x="0" y="17280"/>
                    </a:lnTo>
                    <a:lnTo>
                      <a:pt x="800" y="19440"/>
                    </a:lnTo>
                    <a:lnTo>
                      <a:pt x="1600" y="19440"/>
                    </a:lnTo>
                    <a:lnTo>
                      <a:pt x="2400" y="19440"/>
                    </a:lnTo>
                    <a:lnTo>
                      <a:pt x="3200" y="21600"/>
                    </a:lnTo>
                    <a:lnTo>
                      <a:pt x="3200" y="21600"/>
                    </a:lnTo>
                    <a:lnTo>
                      <a:pt x="4000" y="21600"/>
                    </a:lnTo>
                    <a:lnTo>
                      <a:pt x="4800" y="21600"/>
                    </a:lnTo>
                    <a:lnTo>
                      <a:pt x="5600" y="21600"/>
                    </a:lnTo>
                    <a:lnTo>
                      <a:pt x="5600" y="21600"/>
                    </a:lnTo>
                    <a:lnTo>
                      <a:pt x="6400" y="21600"/>
                    </a:lnTo>
                    <a:lnTo>
                      <a:pt x="7200" y="21600"/>
                    </a:lnTo>
                    <a:lnTo>
                      <a:pt x="8000" y="21600"/>
                    </a:lnTo>
                    <a:lnTo>
                      <a:pt x="8800" y="21600"/>
                    </a:lnTo>
                    <a:lnTo>
                      <a:pt x="9600" y="21600"/>
                    </a:lnTo>
                    <a:lnTo>
                      <a:pt x="10400" y="21600"/>
                    </a:lnTo>
                    <a:lnTo>
                      <a:pt x="11200" y="19440"/>
                    </a:lnTo>
                    <a:lnTo>
                      <a:pt x="12800" y="19440"/>
                    </a:lnTo>
                    <a:lnTo>
                      <a:pt x="14400" y="17280"/>
                    </a:lnTo>
                    <a:lnTo>
                      <a:pt x="15200" y="15120"/>
                    </a:lnTo>
                    <a:lnTo>
                      <a:pt x="16800" y="15120"/>
                    </a:lnTo>
                    <a:lnTo>
                      <a:pt x="18400" y="12960"/>
                    </a:lnTo>
                    <a:lnTo>
                      <a:pt x="20000" y="10800"/>
                    </a:ln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200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24" name="Shape 1724"/>
              <p:cNvSpPr/>
              <p:nvPr/>
            </p:nvSpPr>
            <p:spPr>
              <a:xfrm>
                <a:off x="1809750" y="1436687"/>
                <a:ext cx="42863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5891"/>
                    </a:moveTo>
                    <a:lnTo>
                      <a:pt x="21600" y="5891"/>
                    </a:lnTo>
                    <a:lnTo>
                      <a:pt x="20800" y="3927"/>
                    </a:lnTo>
                    <a:lnTo>
                      <a:pt x="20000" y="3927"/>
                    </a:lnTo>
                    <a:lnTo>
                      <a:pt x="20000" y="1964"/>
                    </a:lnTo>
                    <a:lnTo>
                      <a:pt x="19200" y="1964"/>
                    </a:lnTo>
                    <a:lnTo>
                      <a:pt x="18400" y="1964"/>
                    </a:lnTo>
                    <a:lnTo>
                      <a:pt x="17600" y="1964"/>
                    </a:lnTo>
                    <a:lnTo>
                      <a:pt x="17600" y="1964"/>
                    </a:lnTo>
                    <a:lnTo>
                      <a:pt x="16800" y="0"/>
                    </a:lnTo>
                    <a:lnTo>
                      <a:pt x="16000" y="0"/>
                    </a:lnTo>
                    <a:lnTo>
                      <a:pt x="15200" y="0"/>
                    </a:lnTo>
                    <a:lnTo>
                      <a:pt x="14400" y="0"/>
                    </a:lnTo>
                    <a:lnTo>
                      <a:pt x="13600" y="0"/>
                    </a:lnTo>
                    <a:lnTo>
                      <a:pt x="13600" y="1964"/>
                    </a:lnTo>
                    <a:lnTo>
                      <a:pt x="12800" y="1964"/>
                    </a:lnTo>
                    <a:lnTo>
                      <a:pt x="12000" y="1964"/>
                    </a:lnTo>
                    <a:lnTo>
                      <a:pt x="11200" y="1964"/>
                    </a:lnTo>
                    <a:lnTo>
                      <a:pt x="9600" y="1964"/>
                    </a:lnTo>
                    <a:lnTo>
                      <a:pt x="8800" y="3927"/>
                    </a:lnTo>
                    <a:lnTo>
                      <a:pt x="7200" y="5891"/>
                    </a:lnTo>
                    <a:lnTo>
                      <a:pt x="5600" y="5891"/>
                    </a:lnTo>
                    <a:lnTo>
                      <a:pt x="4000" y="7855"/>
                    </a:lnTo>
                    <a:lnTo>
                      <a:pt x="3200" y="7855"/>
                    </a:lnTo>
                    <a:lnTo>
                      <a:pt x="1600" y="9818"/>
                    </a:lnTo>
                    <a:lnTo>
                      <a:pt x="0" y="11782"/>
                    </a:lnTo>
                    <a:lnTo>
                      <a:pt x="1600" y="21600"/>
                    </a:lnTo>
                    <a:lnTo>
                      <a:pt x="3200" y="19636"/>
                    </a:lnTo>
                    <a:lnTo>
                      <a:pt x="4000" y="17673"/>
                    </a:lnTo>
                    <a:lnTo>
                      <a:pt x="5600" y="17673"/>
                    </a:lnTo>
                    <a:lnTo>
                      <a:pt x="7200" y="15709"/>
                    </a:lnTo>
                    <a:lnTo>
                      <a:pt x="8800" y="15709"/>
                    </a:lnTo>
                    <a:lnTo>
                      <a:pt x="9600" y="13745"/>
                    </a:lnTo>
                    <a:lnTo>
                      <a:pt x="11200" y="11782"/>
                    </a:lnTo>
                    <a:lnTo>
                      <a:pt x="12000" y="11782"/>
                    </a:lnTo>
                    <a:lnTo>
                      <a:pt x="12800" y="11782"/>
                    </a:lnTo>
                    <a:lnTo>
                      <a:pt x="13600" y="11782"/>
                    </a:lnTo>
                    <a:lnTo>
                      <a:pt x="13600" y="11782"/>
                    </a:lnTo>
                    <a:lnTo>
                      <a:pt x="14400" y="11782"/>
                    </a:lnTo>
                    <a:lnTo>
                      <a:pt x="14400" y="11782"/>
                    </a:lnTo>
                    <a:lnTo>
                      <a:pt x="15200" y="11782"/>
                    </a:lnTo>
                    <a:lnTo>
                      <a:pt x="16000" y="11782"/>
                    </a:lnTo>
                    <a:lnTo>
                      <a:pt x="16000" y="11782"/>
                    </a:lnTo>
                    <a:lnTo>
                      <a:pt x="16800" y="11782"/>
                    </a:lnTo>
                    <a:lnTo>
                      <a:pt x="16800" y="11782"/>
                    </a:lnTo>
                    <a:lnTo>
                      <a:pt x="17600" y="11782"/>
                    </a:lnTo>
                    <a:lnTo>
                      <a:pt x="17600" y="11782"/>
                    </a:lnTo>
                    <a:lnTo>
                      <a:pt x="17600" y="11782"/>
                    </a:lnTo>
                    <a:lnTo>
                      <a:pt x="18400" y="11782"/>
                    </a:lnTo>
                    <a:lnTo>
                      <a:pt x="18400" y="13745"/>
                    </a:lnTo>
                    <a:lnTo>
                      <a:pt x="18400" y="13745"/>
                    </a:lnTo>
                    <a:lnTo>
                      <a:pt x="18400" y="13745"/>
                    </a:lnTo>
                    <a:lnTo>
                      <a:pt x="21600" y="589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25" name="Shape 1725"/>
              <p:cNvSpPr/>
              <p:nvPr/>
            </p:nvSpPr>
            <p:spPr>
              <a:xfrm>
                <a:off x="1846262" y="1441450"/>
                <a:ext cx="12701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00" y="21600"/>
                    </a:moveTo>
                    <a:lnTo>
                      <a:pt x="16200" y="21600"/>
                    </a:lnTo>
                    <a:lnTo>
                      <a:pt x="18900" y="20000"/>
                    </a:lnTo>
                    <a:lnTo>
                      <a:pt x="18900" y="19200"/>
                    </a:lnTo>
                    <a:lnTo>
                      <a:pt x="18900" y="17600"/>
                    </a:lnTo>
                    <a:lnTo>
                      <a:pt x="21600" y="16000"/>
                    </a:lnTo>
                    <a:lnTo>
                      <a:pt x="21600" y="14400"/>
                    </a:lnTo>
                    <a:lnTo>
                      <a:pt x="21600" y="12800"/>
                    </a:lnTo>
                    <a:lnTo>
                      <a:pt x="21600" y="12000"/>
                    </a:lnTo>
                    <a:lnTo>
                      <a:pt x="21600" y="10400"/>
                    </a:lnTo>
                    <a:lnTo>
                      <a:pt x="21600" y="9600"/>
                    </a:lnTo>
                    <a:lnTo>
                      <a:pt x="21600" y="8800"/>
                    </a:lnTo>
                    <a:lnTo>
                      <a:pt x="21600" y="8000"/>
                    </a:lnTo>
                    <a:lnTo>
                      <a:pt x="21600" y="7200"/>
                    </a:lnTo>
                    <a:lnTo>
                      <a:pt x="21600" y="6400"/>
                    </a:lnTo>
                    <a:lnTo>
                      <a:pt x="21600" y="5600"/>
                    </a:lnTo>
                    <a:lnTo>
                      <a:pt x="21600" y="5600"/>
                    </a:lnTo>
                    <a:lnTo>
                      <a:pt x="21600" y="4800"/>
                    </a:lnTo>
                    <a:lnTo>
                      <a:pt x="18900" y="4000"/>
                    </a:lnTo>
                    <a:lnTo>
                      <a:pt x="18900" y="3200"/>
                    </a:lnTo>
                    <a:lnTo>
                      <a:pt x="18900" y="2400"/>
                    </a:lnTo>
                    <a:lnTo>
                      <a:pt x="16200" y="2400"/>
                    </a:lnTo>
                    <a:lnTo>
                      <a:pt x="16200" y="1600"/>
                    </a:lnTo>
                    <a:lnTo>
                      <a:pt x="13500" y="800"/>
                    </a:lnTo>
                    <a:lnTo>
                      <a:pt x="10800" y="800"/>
                    </a:lnTo>
                    <a:lnTo>
                      <a:pt x="10800" y="0"/>
                    </a:lnTo>
                    <a:lnTo>
                      <a:pt x="0" y="3200"/>
                    </a:lnTo>
                    <a:lnTo>
                      <a:pt x="2700" y="3200"/>
                    </a:lnTo>
                    <a:lnTo>
                      <a:pt x="2700" y="4000"/>
                    </a:lnTo>
                    <a:lnTo>
                      <a:pt x="2700" y="4000"/>
                    </a:lnTo>
                    <a:lnTo>
                      <a:pt x="5400" y="4000"/>
                    </a:lnTo>
                    <a:lnTo>
                      <a:pt x="5400" y="4800"/>
                    </a:lnTo>
                    <a:lnTo>
                      <a:pt x="5400" y="4800"/>
                    </a:lnTo>
                    <a:lnTo>
                      <a:pt x="5400" y="5600"/>
                    </a:lnTo>
                    <a:lnTo>
                      <a:pt x="8100" y="5600"/>
                    </a:lnTo>
                    <a:lnTo>
                      <a:pt x="8100" y="6400"/>
                    </a:lnTo>
                    <a:lnTo>
                      <a:pt x="8100" y="6400"/>
                    </a:lnTo>
                    <a:lnTo>
                      <a:pt x="8100" y="7200"/>
                    </a:lnTo>
                    <a:lnTo>
                      <a:pt x="8100" y="8000"/>
                    </a:lnTo>
                    <a:lnTo>
                      <a:pt x="8100" y="8000"/>
                    </a:lnTo>
                    <a:lnTo>
                      <a:pt x="8100" y="8800"/>
                    </a:lnTo>
                    <a:lnTo>
                      <a:pt x="8100" y="9600"/>
                    </a:lnTo>
                    <a:lnTo>
                      <a:pt x="8100" y="10400"/>
                    </a:lnTo>
                    <a:lnTo>
                      <a:pt x="8100" y="11200"/>
                    </a:lnTo>
                    <a:lnTo>
                      <a:pt x="8100" y="12800"/>
                    </a:lnTo>
                    <a:lnTo>
                      <a:pt x="8100" y="13600"/>
                    </a:lnTo>
                    <a:lnTo>
                      <a:pt x="5400" y="15200"/>
                    </a:lnTo>
                    <a:lnTo>
                      <a:pt x="5400" y="16800"/>
                    </a:lnTo>
                    <a:lnTo>
                      <a:pt x="5400" y="18400"/>
                    </a:lnTo>
                    <a:lnTo>
                      <a:pt x="2700" y="19200"/>
                    </a:lnTo>
                    <a:lnTo>
                      <a:pt x="2700" y="20800"/>
                    </a:lnTo>
                    <a:lnTo>
                      <a:pt x="2700" y="20800"/>
                    </a:lnTo>
                    <a:lnTo>
                      <a:pt x="16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26" name="Shape 1726"/>
              <p:cNvSpPr/>
              <p:nvPr/>
            </p:nvSpPr>
            <p:spPr>
              <a:xfrm>
                <a:off x="1844675" y="1482725"/>
                <a:ext cx="12700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400"/>
                    </a:moveTo>
                    <a:lnTo>
                      <a:pt x="21600" y="18400"/>
                    </a:lnTo>
                    <a:lnTo>
                      <a:pt x="21600" y="18400"/>
                    </a:lnTo>
                    <a:lnTo>
                      <a:pt x="18900" y="17600"/>
                    </a:lnTo>
                    <a:lnTo>
                      <a:pt x="18900" y="17600"/>
                    </a:lnTo>
                    <a:lnTo>
                      <a:pt x="18900" y="17600"/>
                    </a:lnTo>
                    <a:lnTo>
                      <a:pt x="16200" y="16800"/>
                    </a:lnTo>
                    <a:lnTo>
                      <a:pt x="16200" y="16800"/>
                    </a:lnTo>
                    <a:lnTo>
                      <a:pt x="16200" y="16000"/>
                    </a:lnTo>
                    <a:lnTo>
                      <a:pt x="16200" y="16000"/>
                    </a:lnTo>
                    <a:lnTo>
                      <a:pt x="16200" y="15200"/>
                    </a:lnTo>
                    <a:lnTo>
                      <a:pt x="16200" y="14400"/>
                    </a:lnTo>
                    <a:lnTo>
                      <a:pt x="16200" y="14400"/>
                    </a:lnTo>
                    <a:lnTo>
                      <a:pt x="13500" y="13600"/>
                    </a:lnTo>
                    <a:lnTo>
                      <a:pt x="13500" y="13600"/>
                    </a:lnTo>
                    <a:lnTo>
                      <a:pt x="13500" y="12800"/>
                    </a:lnTo>
                    <a:lnTo>
                      <a:pt x="13500" y="12000"/>
                    </a:lnTo>
                    <a:lnTo>
                      <a:pt x="13500" y="11200"/>
                    </a:lnTo>
                    <a:lnTo>
                      <a:pt x="16200" y="10400"/>
                    </a:lnTo>
                    <a:lnTo>
                      <a:pt x="16200" y="8800"/>
                    </a:lnTo>
                    <a:lnTo>
                      <a:pt x="16200" y="7200"/>
                    </a:lnTo>
                    <a:lnTo>
                      <a:pt x="16200" y="6400"/>
                    </a:lnTo>
                    <a:lnTo>
                      <a:pt x="16200" y="4800"/>
                    </a:lnTo>
                    <a:lnTo>
                      <a:pt x="18900" y="3200"/>
                    </a:lnTo>
                    <a:lnTo>
                      <a:pt x="18900" y="2400"/>
                    </a:lnTo>
                    <a:lnTo>
                      <a:pt x="18900" y="800"/>
                    </a:lnTo>
                    <a:lnTo>
                      <a:pt x="5400" y="0"/>
                    </a:lnTo>
                    <a:lnTo>
                      <a:pt x="5400" y="1600"/>
                    </a:lnTo>
                    <a:lnTo>
                      <a:pt x="5400" y="2400"/>
                    </a:lnTo>
                    <a:lnTo>
                      <a:pt x="2700" y="4000"/>
                    </a:lnTo>
                    <a:lnTo>
                      <a:pt x="2700" y="5600"/>
                    </a:lnTo>
                    <a:lnTo>
                      <a:pt x="2700" y="7200"/>
                    </a:lnTo>
                    <a:lnTo>
                      <a:pt x="0" y="8000"/>
                    </a:lnTo>
                    <a:lnTo>
                      <a:pt x="0" y="9600"/>
                    </a:lnTo>
                    <a:lnTo>
                      <a:pt x="0" y="11200"/>
                    </a:lnTo>
                    <a:lnTo>
                      <a:pt x="0" y="12000"/>
                    </a:lnTo>
                    <a:lnTo>
                      <a:pt x="0" y="12800"/>
                    </a:lnTo>
                    <a:lnTo>
                      <a:pt x="0" y="13600"/>
                    </a:lnTo>
                    <a:lnTo>
                      <a:pt x="0" y="14400"/>
                    </a:lnTo>
                    <a:lnTo>
                      <a:pt x="0" y="14400"/>
                    </a:lnTo>
                    <a:lnTo>
                      <a:pt x="0" y="15200"/>
                    </a:lnTo>
                    <a:lnTo>
                      <a:pt x="2700" y="16000"/>
                    </a:lnTo>
                    <a:lnTo>
                      <a:pt x="2700" y="16800"/>
                    </a:lnTo>
                    <a:lnTo>
                      <a:pt x="2700" y="17600"/>
                    </a:lnTo>
                    <a:lnTo>
                      <a:pt x="2700" y="18400"/>
                    </a:lnTo>
                    <a:lnTo>
                      <a:pt x="5400" y="18400"/>
                    </a:lnTo>
                    <a:lnTo>
                      <a:pt x="5400" y="19200"/>
                    </a:lnTo>
                    <a:lnTo>
                      <a:pt x="8100" y="20000"/>
                    </a:lnTo>
                    <a:lnTo>
                      <a:pt x="8100" y="20800"/>
                    </a:lnTo>
                    <a:lnTo>
                      <a:pt x="10800" y="20800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21600" y="18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27" name="Shape 1727"/>
              <p:cNvSpPr/>
              <p:nvPr/>
            </p:nvSpPr>
            <p:spPr>
              <a:xfrm>
                <a:off x="1851025" y="1512887"/>
                <a:ext cx="44450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286" y="0"/>
                    </a:moveTo>
                    <a:lnTo>
                      <a:pt x="19286" y="0"/>
                    </a:lnTo>
                    <a:lnTo>
                      <a:pt x="18514" y="2160"/>
                    </a:lnTo>
                    <a:lnTo>
                      <a:pt x="17743" y="2160"/>
                    </a:lnTo>
                    <a:lnTo>
                      <a:pt x="16200" y="4320"/>
                    </a:lnTo>
                    <a:lnTo>
                      <a:pt x="14657" y="4320"/>
                    </a:lnTo>
                    <a:lnTo>
                      <a:pt x="13886" y="6480"/>
                    </a:lnTo>
                    <a:lnTo>
                      <a:pt x="12343" y="8640"/>
                    </a:lnTo>
                    <a:lnTo>
                      <a:pt x="11571" y="8640"/>
                    </a:lnTo>
                    <a:lnTo>
                      <a:pt x="10029" y="8640"/>
                    </a:lnTo>
                    <a:lnTo>
                      <a:pt x="9257" y="10800"/>
                    </a:lnTo>
                    <a:lnTo>
                      <a:pt x="8486" y="10800"/>
                    </a:lnTo>
                    <a:lnTo>
                      <a:pt x="8486" y="10800"/>
                    </a:lnTo>
                    <a:lnTo>
                      <a:pt x="7714" y="10800"/>
                    </a:lnTo>
                    <a:lnTo>
                      <a:pt x="6943" y="10800"/>
                    </a:lnTo>
                    <a:lnTo>
                      <a:pt x="6943" y="10800"/>
                    </a:lnTo>
                    <a:lnTo>
                      <a:pt x="6171" y="10800"/>
                    </a:lnTo>
                    <a:lnTo>
                      <a:pt x="5400" y="10800"/>
                    </a:lnTo>
                    <a:lnTo>
                      <a:pt x="5400" y="10800"/>
                    </a:lnTo>
                    <a:lnTo>
                      <a:pt x="4629" y="10800"/>
                    </a:lnTo>
                    <a:lnTo>
                      <a:pt x="4629" y="10800"/>
                    </a:lnTo>
                    <a:lnTo>
                      <a:pt x="3857" y="10800"/>
                    </a:lnTo>
                    <a:lnTo>
                      <a:pt x="3857" y="8640"/>
                    </a:lnTo>
                    <a:lnTo>
                      <a:pt x="3086" y="8640"/>
                    </a:lnTo>
                    <a:lnTo>
                      <a:pt x="3086" y="8640"/>
                    </a:lnTo>
                    <a:lnTo>
                      <a:pt x="3086" y="8640"/>
                    </a:lnTo>
                    <a:lnTo>
                      <a:pt x="0" y="17280"/>
                    </a:lnTo>
                    <a:lnTo>
                      <a:pt x="771" y="17280"/>
                    </a:lnTo>
                    <a:lnTo>
                      <a:pt x="1543" y="19440"/>
                    </a:lnTo>
                    <a:lnTo>
                      <a:pt x="2314" y="19440"/>
                    </a:lnTo>
                    <a:lnTo>
                      <a:pt x="3086" y="21600"/>
                    </a:lnTo>
                    <a:lnTo>
                      <a:pt x="3086" y="21600"/>
                    </a:lnTo>
                    <a:lnTo>
                      <a:pt x="3857" y="21600"/>
                    </a:lnTo>
                    <a:lnTo>
                      <a:pt x="4629" y="21600"/>
                    </a:lnTo>
                    <a:lnTo>
                      <a:pt x="5400" y="21600"/>
                    </a:lnTo>
                    <a:lnTo>
                      <a:pt x="6171" y="21600"/>
                    </a:lnTo>
                    <a:lnTo>
                      <a:pt x="6943" y="21600"/>
                    </a:lnTo>
                    <a:lnTo>
                      <a:pt x="7714" y="21600"/>
                    </a:lnTo>
                    <a:lnTo>
                      <a:pt x="8486" y="21600"/>
                    </a:lnTo>
                    <a:lnTo>
                      <a:pt x="8486" y="21600"/>
                    </a:lnTo>
                    <a:lnTo>
                      <a:pt x="9257" y="21600"/>
                    </a:lnTo>
                    <a:lnTo>
                      <a:pt x="10029" y="21600"/>
                    </a:lnTo>
                    <a:lnTo>
                      <a:pt x="10800" y="19440"/>
                    </a:lnTo>
                    <a:lnTo>
                      <a:pt x="12343" y="19440"/>
                    </a:lnTo>
                    <a:lnTo>
                      <a:pt x="13886" y="19440"/>
                    </a:lnTo>
                    <a:lnTo>
                      <a:pt x="14657" y="17280"/>
                    </a:lnTo>
                    <a:lnTo>
                      <a:pt x="16200" y="15120"/>
                    </a:lnTo>
                    <a:lnTo>
                      <a:pt x="17743" y="15120"/>
                    </a:lnTo>
                    <a:lnTo>
                      <a:pt x="18514" y="12960"/>
                    </a:lnTo>
                    <a:lnTo>
                      <a:pt x="20057" y="10800"/>
                    </a:ln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1928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28" name="Shape 1728"/>
              <p:cNvSpPr/>
              <p:nvPr/>
            </p:nvSpPr>
            <p:spPr>
              <a:xfrm>
                <a:off x="1890712" y="1501775"/>
                <a:ext cx="39688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600"/>
                    </a:moveTo>
                    <a:lnTo>
                      <a:pt x="21600" y="3600"/>
                    </a:lnTo>
                    <a:lnTo>
                      <a:pt x="21600" y="3600"/>
                    </a:lnTo>
                    <a:lnTo>
                      <a:pt x="20736" y="1800"/>
                    </a:lnTo>
                    <a:lnTo>
                      <a:pt x="19872" y="1800"/>
                    </a:lnTo>
                    <a:lnTo>
                      <a:pt x="19008" y="1800"/>
                    </a:lnTo>
                    <a:lnTo>
                      <a:pt x="19008" y="1800"/>
                    </a:lnTo>
                    <a:lnTo>
                      <a:pt x="18144" y="0"/>
                    </a:lnTo>
                    <a:lnTo>
                      <a:pt x="17280" y="0"/>
                    </a:lnTo>
                    <a:lnTo>
                      <a:pt x="16416" y="0"/>
                    </a:lnTo>
                    <a:lnTo>
                      <a:pt x="15552" y="0"/>
                    </a:lnTo>
                    <a:lnTo>
                      <a:pt x="14688" y="0"/>
                    </a:lnTo>
                    <a:lnTo>
                      <a:pt x="14688" y="1800"/>
                    </a:lnTo>
                    <a:lnTo>
                      <a:pt x="13824" y="1800"/>
                    </a:lnTo>
                    <a:lnTo>
                      <a:pt x="12960" y="1800"/>
                    </a:lnTo>
                    <a:lnTo>
                      <a:pt x="12096" y="1800"/>
                    </a:lnTo>
                    <a:lnTo>
                      <a:pt x="11232" y="1800"/>
                    </a:lnTo>
                    <a:lnTo>
                      <a:pt x="11232" y="3600"/>
                    </a:lnTo>
                    <a:lnTo>
                      <a:pt x="9504" y="3600"/>
                    </a:lnTo>
                    <a:lnTo>
                      <a:pt x="7776" y="5400"/>
                    </a:lnTo>
                    <a:lnTo>
                      <a:pt x="6912" y="7200"/>
                    </a:lnTo>
                    <a:lnTo>
                      <a:pt x="5184" y="7200"/>
                    </a:lnTo>
                    <a:lnTo>
                      <a:pt x="4320" y="9000"/>
                    </a:lnTo>
                    <a:lnTo>
                      <a:pt x="2592" y="10800"/>
                    </a:lnTo>
                    <a:lnTo>
                      <a:pt x="1728" y="10800"/>
                    </a:lnTo>
                    <a:lnTo>
                      <a:pt x="0" y="12600"/>
                    </a:lnTo>
                    <a:lnTo>
                      <a:pt x="2592" y="21600"/>
                    </a:lnTo>
                    <a:lnTo>
                      <a:pt x="3456" y="19800"/>
                    </a:lnTo>
                    <a:lnTo>
                      <a:pt x="4320" y="19800"/>
                    </a:lnTo>
                    <a:lnTo>
                      <a:pt x="6048" y="18000"/>
                    </a:lnTo>
                    <a:lnTo>
                      <a:pt x="7776" y="16200"/>
                    </a:lnTo>
                    <a:lnTo>
                      <a:pt x="8640" y="16200"/>
                    </a:lnTo>
                    <a:lnTo>
                      <a:pt x="10368" y="14400"/>
                    </a:lnTo>
                    <a:lnTo>
                      <a:pt x="11232" y="12600"/>
                    </a:lnTo>
                    <a:lnTo>
                      <a:pt x="12096" y="12600"/>
                    </a:lnTo>
                    <a:lnTo>
                      <a:pt x="12960" y="10800"/>
                    </a:lnTo>
                    <a:lnTo>
                      <a:pt x="13824" y="10800"/>
                    </a:lnTo>
                    <a:lnTo>
                      <a:pt x="13824" y="10800"/>
                    </a:lnTo>
                    <a:lnTo>
                      <a:pt x="14688" y="10800"/>
                    </a:lnTo>
                    <a:lnTo>
                      <a:pt x="15552" y="10800"/>
                    </a:lnTo>
                    <a:lnTo>
                      <a:pt x="15552" y="10800"/>
                    </a:lnTo>
                    <a:lnTo>
                      <a:pt x="16416" y="10800"/>
                    </a:lnTo>
                    <a:lnTo>
                      <a:pt x="16416" y="10800"/>
                    </a:lnTo>
                    <a:lnTo>
                      <a:pt x="17280" y="10800"/>
                    </a:lnTo>
                    <a:lnTo>
                      <a:pt x="17280" y="10800"/>
                    </a:lnTo>
                    <a:lnTo>
                      <a:pt x="18144" y="10800"/>
                    </a:lnTo>
                    <a:lnTo>
                      <a:pt x="18144" y="10800"/>
                    </a:lnTo>
                    <a:lnTo>
                      <a:pt x="18144" y="10800"/>
                    </a:lnTo>
                    <a:lnTo>
                      <a:pt x="19008" y="10800"/>
                    </a:lnTo>
                    <a:lnTo>
                      <a:pt x="19008" y="10800"/>
                    </a:lnTo>
                    <a:lnTo>
                      <a:pt x="19008" y="10800"/>
                    </a:lnTo>
                    <a:lnTo>
                      <a:pt x="19008" y="10800"/>
                    </a:lnTo>
                    <a:lnTo>
                      <a:pt x="21600" y="3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29" name="Shape 1729"/>
              <p:cNvSpPr/>
              <p:nvPr/>
            </p:nvSpPr>
            <p:spPr>
              <a:xfrm>
                <a:off x="1925637" y="1504950"/>
                <a:ext cx="1111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514" y="21600"/>
                    </a:moveTo>
                    <a:lnTo>
                      <a:pt x="18514" y="21600"/>
                    </a:lnTo>
                    <a:lnTo>
                      <a:pt x="18514" y="20800"/>
                    </a:lnTo>
                    <a:lnTo>
                      <a:pt x="18514" y="19200"/>
                    </a:lnTo>
                    <a:lnTo>
                      <a:pt x="18514" y="17600"/>
                    </a:lnTo>
                    <a:lnTo>
                      <a:pt x="21600" y="16000"/>
                    </a:lnTo>
                    <a:lnTo>
                      <a:pt x="21600" y="14400"/>
                    </a:lnTo>
                    <a:lnTo>
                      <a:pt x="21600" y="13600"/>
                    </a:lnTo>
                    <a:lnTo>
                      <a:pt x="21600" y="12000"/>
                    </a:lnTo>
                    <a:lnTo>
                      <a:pt x="21600" y="10400"/>
                    </a:lnTo>
                    <a:lnTo>
                      <a:pt x="21600" y="9600"/>
                    </a:lnTo>
                    <a:lnTo>
                      <a:pt x="21600" y="8800"/>
                    </a:lnTo>
                    <a:lnTo>
                      <a:pt x="21600" y="80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21600" y="6400"/>
                    </a:lnTo>
                    <a:lnTo>
                      <a:pt x="21600" y="5600"/>
                    </a:lnTo>
                    <a:lnTo>
                      <a:pt x="21600" y="4800"/>
                    </a:lnTo>
                    <a:lnTo>
                      <a:pt x="21600" y="4000"/>
                    </a:lnTo>
                    <a:lnTo>
                      <a:pt x="18514" y="3200"/>
                    </a:lnTo>
                    <a:lnTo>
                      <a:pt x="18514" y="3200"/>
                    </a:lnTo>
                    <a:lnTo>
                      <a:pt x="18514" y="2400"/>
                    </a:lnTo>
                    <a:lnTo>
                      <a:pt x="15429" y="1600"/>
                    </a:lnTo>
                    <a:lnTo>
                      <a:pt x="15429" y="1600"/>
                    </a:lnTo>
                    <a:lnTo>
                      <a:pt x="12343" y="800"/>
                    </a:lnTo>
                    <a:lnTo>
                      <a:pt x="9257" y="0"/>
                    </a:lnTo>
                    <a:lnTo>
                      <a:pt x="0" y="3200"/>
                    </a:lnTo>
                    <a:lnTo>
                      <a:pt x="0" y="4000"/>
                    </a:lnTo>
                    <a:lnTo>
                      <a:pt x="3086" y="4000"/>
                    </a:lnTo>
                    <a:lnTo>
                      <a:pt x="3086" y="4000"/>
                    </a:lnTo>
                    <a:lnTo>
                      <a:pt x="3086" y="4000"/>
                    </a:lnTo>
                    <a:lnTo>
                      <a:pt x="3086" y="4800"/>
                    </a:lnTo>
                    <a:lnTo>
                      <a:pt x="3086" y="4800"/>
                    </a:lnTo>
                    <a:lnTo>
                      <a:pt x="6171" y="5600"/>
                    </a:lnTo>
                    <a:lnTo>
                      <a:pt x="6171" y="5600"/>
                    </a:lnTo>
                    <a:lnTo>
                      <a:pt x="6171" y="6400"/>
                    </a:lnTo>
                    <a:lnTo>
                      <a:pt x="6171" y="7200"/>
                    </a:lnTo>
                    <a:lnTo>
                      <a:pt x="6171" y="7200"/>
                    </a:lnTo>
                    <a:lnTo>
                      <a:pt x="6171" y="8000"/>
                    </a:lnTo>
                    <a:lnTo>
                      <a:pt x="6171" y="8000"/>
                    </a:lnTo>
                    <a:lnTo>
                      <a:pt x="6171" y="8800"/>
                    </a:lnTo>
                    <a:lnTo>
                      <a:pt x="6171" y="9600"/>
                    </a:lnTo>
                    <a:lnTo>
                      <a:pt x="6171" y="10400"/>
                    </a:lnTo>
                    <a:lnTo>
                      <a:pt x="6171" y="11200"/>
                    </a:lnTo>
                    <a:lnTo>
                      <a:pt x="6171" y="12800"/>
                    </a:lnTo>
                    <a:lnTo>
                      <a:pt x="6171" y="14400"/>
                    </a:lnTo>
                    <a:lnTo>
                      <a:pt x="6171" y="15200"/>
                    </a:lnTo>
                    <a:lnTo>
                      <a:pt x="3086" y="16800"/>
                    </a:lnTo>
                    <a:lnTo>
                      <a:pt x="3086" y="18400"/>
                    </a:lnTo>
                    <a:lnTo>
                      <a:pt x="3086" y="19200"/>
                    </a:lnTo>
                    <a:lnTo>
                      <a:pt x="0" y="20800"/>
                    </a:lnTo>
                    <a:lnTo>
                      <a:pt x="0" y="20800"/>
                    </a:lnTo>
                    <a:lnTo>
                      <a:pt x="1851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30" name="Shape 1730"/>
              <p:cNvSpPr/>
              <p:nvPr/>
            </p:nvSpPr>
            <p:spPr>
              <a:xfrm>
                <a:off x="1924050" y="1546225"/>
                <a:ext cx="1111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400"/>
                    </a:moveTo>
                    <a:lnTo>
                      <a:pt x="21600" y="18400"/>
                    </a:lnTo>
                    <a:lnTo>
                      <a:pt x="21600" y="18400"/>
                    </a:lnTo>
                    <a:lnTo>
                      <a:pt x="18514" y="17600"/>
                    </a:lnTo>
                    <a:lnTo>
                      <a:pt x="18514" y="17600"/>
                    </a:lnTo>
                    <a:lnTo>
                      <a:pt x="18514" y="17600"/>
                    </a:lnTo>
                    <a:lnTo>
                      <a:pt x="18514" y="16800"/>
                    </a:lnTo>
                    <a:lnTo>
                      <a:pt x="15429" y="16800"/>
                    </a:lnTo>
                    <a:lnTo>
                      <a:pt x="15429" y="16000"/>
                    </a:lnTo>
                    <a:lnTo>
                      <a:pt x="15429" y="16000"/>
                    </a:lnTo>
                    <a:lnTo>
                      <a:pt x="15429" y="15200"/>
                    </a:lnTo>
                    <a:lnTo>
                      <a:pt x="15429" y="15200"/>
                    </a:lnTo>
                    <a:lnTo>
                      <a:pt x="15429" y="14400"/>
                    </a:lnTo>
                    <a:lnTo>
                      <a:pt x="15429" y="13600"/>
                    </a:lnTo>
                    <a:lnTo>
                      <a:pt x="15429" y="13600"/>
                    </a:lnTo>
                    <a:lnTo>
                      <a:pt x="15429" y="12800"/>
                    </a:lnTo>
                    <a:lnTo>
                      <a:pt x="15429" y="12000"/>
                    </a:lnTo>
                    <a:lnTo>
                      <a:pt x="15429" y="12000"/>
                    </a:lnTo>
                    <a:lnTo>
                      <a:pt x="15429" y="10400"/>
                    </a:lnTo>
                    <a:lnTo>
                      <a:pt x="15429" y="8800"/>
                    </a:lnTo>
                    <a:lnTo>
                      <a:pt x="15429" y="8000"/>
                    </a:lnTo>
                    <a:lnTo>
                      <a:pt x="15429" y="6400"/>
                    </a:lnTo>
                    <a:lnTo>
                      <a:pt x="18514" y="4800"/>
                    </a:lnTo>
                    <a:lnTo>
                      <a:pt x="18514" y="4000"/>
                    </a:lnTo>
                    <a:lnTo>
                      <a:pt x="18514" y="2400"/>
                    </a:lnTo>
                    <a:lnTo>
                      <a:pt x="21600" y="800"/>
                    </a:lnTo>
                    <a:lnTo>
                      <a:pt x="3086" y="0"/>
                    </a:lnTo>
                    <a:lnTo>
                      <a:pt x="3086" y="1600"/>
                    </a:lnTo>
                    <a:lnTo>
                      <a:pt x="3086" y="3200"/>
                    </a:lnTo>
                    <a:lnTo>
                      <a:pt x="3086" y="4000"/>
                    </a:lnTo>
                    <a:lnTo>
                      <a:pt x="0" y="5600"/>
                    </a:lnTo>
                    <a:lnTo>
                      <a:pt x="0" y="7200"/>
                    </a:lnTo>
                    <a:lnTo>
                      <a:pt x="0" y="8800"/>
                    </a:lnTo>
                    <a:lnTo>
                      <a:pt x="0" y="9600"/>
                    </a:lnTo>
                    <a:lnTo>
                      <a:pt x="0" y="11200"/>
                    </a:lnTo>
                    <a:lnTo>
                      <a:pt x="0" y="12000"/>
                    </a:lnTo>
                    <a:lnTo>
                      <a:pt x="0" y="12800"/>
                    </a:lnTo>
                    <a:lnTo>
                      <a:pt x="0" y="13600"/>
                    </a:lnTo>
                    <a:lnTo>
                      <a:pt x="0" y="14400"/>
                    </a:lnTo>
                    <a:lnTo>
                      <a:pt x="0" y="15200"/>
                    </a:lnTo>
                    <a:lnTo>
                      <a:pt x="0" y="16000"/>
                    </a:lnTo>
                    <a:lnTo>
                      <a:pt x="0" y="16000"/>
                    </a:lnTo>
                    <a:lnTo>
                      <a:pt x="0" y="16800"/>
                    </a:lnTo>
                    <a:lnTo>
                      <a:pt x="0" y="17600"/>
                    </a:lnTo>
                    <a:lnTo>
                      <a:pt x="3086" y="18400"/>
                    </a:lnTo>
                    <a:lnTo>
                      <a:pt x="3086" y="19200"/>
                    </a:lnTo>
                    <a:lnTo>
                      <a:pt x="3086" y="19200"/>
                    </a:lnTo>
                    <a:lnTo>
                      <a:pt x="6171" y="20000"/>
                    </a:lnTo>
                    <a:lnTo>
                      <a:pt x="6171" y="20800"/>
                    </a:lnTo>
                    <a:lnTo>
                      <a:pt x="9257" y="20800"/>
                    </a:lnTo>
                    <a:lnTo>
                      <a:pt x="12343" y="21600"/>
                    </a:lnTo>
                    <a:lnTo>
                      <a:pt x="12343" y="21600"/>
                    </a:lnTo>
                    <a:lnTo>
                      <a:pt x="21600" y="18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31" name="Shape 1731"/>
              <p:cNvSpPr/>
              <p:nvPr/>
            </p:nvSpPr>
            <p:spPr>
              <a:xfrm>
                <a:off x="1930400" y="1576387"/>
                <a:ext cx="41275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69" y="0"/>
                    </a:moveTo>
                    <a:lnTo>
                      <a:pt x="20769" y="0"/>
                    </a:lnTo>
                    <a:lnTo>
                      <a:pt x="19108" y="2160"/>
                    </a:lnTo>
                    <a:lnTo>
                      <a:pt x="17446" y="2160"/>
                    </a:lnTo>
                    <a:lnTo>
                      <a:pt x="15785" y="4320"/>
                    </a:lnTo>
                    <a:lnTo>
                      <a:pt x="14954" y="4320"/>
                    </a:lnTo>
                    <a:lnTo>
                      <a:pt x="13292" y="6480"/>
                    </a:lnTo>
                    <a:lnTo>
                      <a:pt x="11631" y="8640"/>
                    </a:lnTo>
                    <a:lnTo>
                      <a:pt x="10800" y="8640"/>
                    </a:lnTo>
                    <a:lnTo>
                      <a:pt x="9138" y="10800"/>
                    </a:lnTo>
                    <a:lnTo>
                      <a:pt x="9138" y="10800"/>
                    </a:lnTo>
                    <a:lnTo>
                      <a:pt x="8308" y="10800"/>
                    </a:lnTo>
                    <a:lnTo>
                      <a:pt x="7477" y="10800"/>
                    </a:lnTo>
                    <a:lnTo>
                      <a:pt x="6646" y="10800"/>
                    </a:lnTo>
                    <a:lnTo>
                      <a:pt x="6646" y="10800"/>
                    </a:lnTo>
                    <a:lnTo>
                      <a:pt x="5815" y="10800"/>
                    </a:lnTo>
                    <a:lnTo>
                      <a:pt x="5815" y="10800"/>
                    </a:lnTo>
                    <a:lnTo>
                      <a:pt x="4985" y="10800"/>
                    </a:lnTo>
                    <a:lnTo>
                      <a:pt x="4985" y="10800"/>
                    </a:lnTo>
                    <a:lnTo>
                      <a:pt x="4154" y="10800"/>
                    </a:lnTo>
                    <a:lnTo>
                      <a:pt x="4154" y="10800"/>
                    </a:lnTo>
                    <a:lnTo>
                      <a:pt x="3323" y="10800"/>
                    </a:lnTo>
                    <a:lnTo>
                      <a:pt x="3323" y="10800"/>
                    </a:lnTo>
                    <a:lnTo>
                      <a:pt x="3323" y="8640"/>
                    </a:lnTo>
                    <a:lnTo>
                      <a:pt x="2492" y="8640"/>
                    </a:lnTo>
                    <a:lnTo>
                      <a:pt x="2492" y="8640"/>
                    </a:lnTo>
                    <a:lnTo>
                      <a:pt x="0" y="17280"/>
                    </a:lnTo>
                    <a:lnTo>
                      <a:pt x="0" y="19440"/>
                    </a:lnTo>
                    <a:lnTo>
                      <a:pt x="831" y="19440"/>
                    </a:lnTo>
                    <a:lnTo>
                      <a:pt x="1662" y="19440"/>
                    </a:lnTo>
                    <a:lnTo>
                      <a:pt x="2492" y="21600"/>
                    </a:lnTo>
                    <a:lnTo>
                      <a:pt x="2492" y="21600"/>
                    </a:lnTo>
                    <a:lnTo>
                      <a:pt x="3323" y="21600"/>
                    </a:lnTo>
                    <a:lnTo>
                      <a:pt x="4154" y="21600"/>
                    </a:lnTo>
                    <a:lnTo>
                      <a:pt x="4985" y="21600"/>
                    </a:lnTo>
                    <a:lnTo>
                      <a:pt x="5815" y="21600"/>
                    </a:lnTo>
                    <a:lnTo>
                      <a:pt x="5815" y="21600"/>
                    </a:lnTo>
                    <a:lnTo>
                      <a:pt x="6646" y="21600"/>
                    </a:lnTo>
                    <a:lnTo>
                      <a:pt x="7477" y="21600"/>
                    </a:lnTo>
                    <a:lnTo>
                      <a:pt x="8308" y="21600"/>
                    </a:lnTo>
                    <a:lnTo>
                      <a:pt x="9138" y="21600"/>
                    </a:lnTo>
                    <a:lnTo>
                      <a:pt x="9969" y="21600"/>
                    </a:lnTo>
                    <a:lnTo>
                      <a:pt x="9969" y="21600"/>
                    </a:lnTo>
                    <a:lnTo>
                      <a:pt x="11631" y="19440"/>
                    </a:lnTo>
                    <a:lnTo>
                      <a:pt x="13292" y="19440"/>
                    </a:lnTo>
                    <a:lnTo>
                      <a:pt x="14123" y="17280"/>
                    </a:lnTo>
                    <a:lnTo>
                      <a:pt x="15785" y="15120"/>
                    </a:lnTo>
                    <a:lnTo>
                      <a:pt x="17446" y="15120"/>
                    </a:lnTo>
                    <a:lnTo>
                      <a:pt x="19108" y="12960"/>
                    </a:lnTo>
                    <a:lnTo>
                      <a:pt x="20769" y="12960"/>
                    </a:ln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2076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32" name="Shape 1732"/>
              <p:cNvSpPr/>
              <p:nvPr/>
            </p:nvSpPr>
            <p:spPr>
              <a:xfrm>
                <a:off x="1970087" y="1573212"/>
                <a:ext cx="36513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800"/>
                    </a:moveTo>
                    <a:lnTo>
                      <a:pt x="21600" y="10800"/>
                    </a:lnTo>
                    <a:lnTo>
                      <a:pt x="20661" y="10800"/>
                    </a:lnTo>
                    <a:lnTo>
                      <a:pt x="19722" y="8100"/>
                    </a:lnTo>
                    <a:lnTo>
                      <a:pt x="19722" y="8100"/>
                    </a:lnTo>
                    <a:lnTo>
                      <a:pt x="18783" y="8100"/>
                    </a:lnTo>
                    <a:lnTo>
                      <a:pt x="18783" y="5400"/>
                    </a:lnTo>
                    <a:lnTo>
                      <a:pt x="17843" y="5400"/>
                    </a:lnTo>
                    <a:lnTo>
                      <a:pt x="17843" y="5400"/>
                    </a:lnTo>
                    <a:lnTo>
                      <a:pt x="16904" y="2700"/>
                    </a:lnTo>
                    <a:lnTo>
                      <a:pt x="15965" y="2700"/>
                    </a:lnTo>
                    <a:lnTo>
                      <a:pt x="15965" y="2700"/>
                    </a:lnTo>
                    <a:lnTo>
                      <a:pt x="15026" y="2700"/>
                    </a:lnTo>
                    <a:lnTo>
                      <a:pt x="14087" y="0"/>
                    </a:lnTo>
                    <a:lnTo>
                      <a:pt x="14087" y="0"/>
                    </a:lnTo>
                    <a:lnTo>
                      <a:pt x="13148" y="0"/>
                    </a:lnTo>
                    <a:lnTo>
                      <a:pt x="12209" y="0"/>
                    </a:lnTo>
                    <a:lnTo>
                      <a:pt x="12209" y="0"/>
                    </a:lnTo>
                    <a:lnTo>
                      <a:pt x="11270" y="0"/>
                    </a:lnTo>
                    <a:lnTo>
                      <a:pt x="10330" y="0"/>
                    </a:lnTo>
                    <a:lnTo>
                      <a:pt x="10330" y="0"/>
                    </a:lnTo>
                    <a:lnTo>
                      <a:pt x="9391" y="0"/>
                    </a:lnTo>
                    <a:lnTo>
                      <a:pt x="8452" y="0"/>
                    </a:lnTo>
                    <a:lnTo>
                      <a:pt x="7513" y="0"/>
                    </a:lnTo>
                    <a:lnTo>
                      <a:pt x="7513" y="0"/>
                    </a:lnTo>
                    <a:lnTo>
                      <a:pt x="6574" y="0"/>
                    </a:lnTo>
                    <a:lnTo>
                      <a:pt x="4696" y="2700"/>
                    </a:lnTo>
                    <a:lnTo>
                      <a:pt x="3757" y="2700"/>
                    </a:lnTo>
                    <a:lnTo>
                      <a:pt x="1878" y="5400"/>
                    </a:lnTo>
                    <a:lnTo>
                      <a:pt x="0" y="5400"/>
                    </a:lnTo>
                    <a:lnTo>
                      <a:pt x="939" y="18900"/>
                    </a:lnTo>
                    <a:lnTo>
                      <a:pt x="2817" y="18900"/>
                    </a:lnTo>
                    <a:lnTo>
                      <a:pt x="4696" y="16200"/>
                    </a:lnTo>
                    <a:lnTo>
                      <a:pt x="5635" y="16200"/>
                    </a:lnTo>
                    <a:lnTo>
                      <a:pt x="7513" y="16200"/>
                    </a:lnTo>
                    <a:lnTo>
                      <a:pt x="7513" y="16200"/>
                    </a:lnTo>
                    <a:lnTo>
                      <a:pt x="8452" y="16200"/>
                    </a:lnTo>
                    <a:lnTo>
                      <a:pt x="9391" y="16200"/>
                    </a:lnTo>
                    <a:lnTo>
                      <a:pt x="9391" y="13500"/>
                    </a:lnTo>
                    <a:lnTo>
                      <a:pt x="10330" y="13500"/>
                    </a:lnTo>
                    <a:lnTo>
                      <a:pt x="10330" y="13500"/>
                    </a:lnTo>
                    <a:lnTo>
                      <a:pt x="11270" y="13500"/>
                    </a:lnTo>
                    <a:lnTo>
                      <a:pt x="11270" y="13500"/>
                    </a:lnTo>
                    <a:lnTo>
                      <a:pt x="12209" y="16200"/>
                    </a:lnTo>
                    <a:lnTo>
                      <a:pt x="12209" y="16200"/>
                    </a:lnTo>
                    <a:lnTo>
                      <a:pt x="13148" y="16200"/>
                    </a:lnTo>
                    <a:lnTo>
                      <a:pt x="13148" y="16200"/>
                    </a:lnTo>
                    <a:lnTo>
                      <a:pt x="14087" y="16200"/>
                    </a:lnTo>
                    <a:lnTo>
                      <a:pt x="14087" y="16200"/>
                    </a:lnTo>
                    <a:lnTo>
                      <a:pt x="14087" y="16200"/>
                    </a:lnTo>
                    <a:lnTo>
                      <a:pt x="15026" y="16200"/>
                    </a:lnTo>
                    <a:lnTo>
                      <a:pt x="15026" y="16200"/>
                    </a:lnTo>
                    <a:lnTo>
                      <a:pt x="15965" y="18900"/>
                    </a:lnTo>
                    <a:lnTo>
                      <a:pt x="15965" y="18900"/>
                    </a:lnTo>
                    <a:lnTo>
                      <a:pt x="16904" y="18900"/>
                    </a:lnTo>
                    <a:lnTo>
                      <a:pt x="16904" y="18900"/>
                    </a:lnTo>
                    <a:lnTo>
                      <a:pt x="16904" y="21600"/>
                    </a:lnTo>
                    <a:lnTo>
                      <a:pt x="17843" y="21600"/>
                    </a:lnTo>
                    <a:lnTo>
                      <a:pt x="17843" y="21600"/>
                    </a:lnTo>
                    <a:lnTo>
                      <a:pt x="17843" y="21600"/>
                    </a:lnTo>
                    <a:lnTo>
                      <a:pt x="2160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33" name="Shape 1733"/>
              <p:cNvSpPr/>
              <p:nvPr/>
            </p:nvSpPr>
            <p:spPr>
              <a:xfrm>
                <a:off x="2000250" y="1579562"/>
                <a:ext cx="17463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618"/>
                    </a:moveTo>
                    <a:lnTo>
                      <a:pt x="21600" y="20618"/>
                    </a:lnTo>
                    <a:lnTo>
                      <a:pt x="19636" y="19636"/>
                    </a:lnTo>
                    <a:lnTo>
                      <a:pt x="19636" y="17673"/>
                    </a:lnTo>
                    <a:lnTo>
                      <a:pt x="19636" y="16691"/>
                    </a:lnTo>
                    <a:lnTo>
                      <a:pt x="19636" y="15709"/>
                    </a:lnTo>
                    <a:lnTo>
                      <a:pt x="19636" y="13745"/>
                    </a:lnTo>
                    <a:lnTo>
                      <a:pt x="19636" y="12764"/>
                    </a:lnTo>
                    <a:lnTo>
                      <a:pt x="17673" y="10800"/>
                    </a:lnTo>
                    <a:lnTo>
                      <a:pt x="17673" y="9818"/>
                    </a:lnTo>
                    <a:lnTo>
                      <a:pt x="17673" y="8836"/>
                    </a:lnTo>
                    <a:lnTo>
                      <a:pt x="17673" y="8836"/>
                    </a:lnTo>
                    <a:lnTo>
                      <a:pt x="17673" y="7855"/>
                    </a:lnTo>
                    <a:lnTo>
                      <a:pt x="17673" y="6873"/>
                    </a:lnTo>
                    <a:lnTo>
                      <a:pt x="15709" y="6873"/>
                    </a:lnTo>
                    <a:lnTo>
                      <a:pt x="15709" y="5891"/>
                    </a:lnTo>
                    <a:lnTo>
                      <a:pt x="15709" y="4909"/>
                    </a:lnTo>
                    <a:lnTo>
                      <a:pt x="13745" y="4909"/>
                    </a:lnTo>
                    <a:lnTo>
                      <a:pt x="13745" y="3927"/>
                    </a:lnTo>
                    <a:lnTo>
                      <a:pt x="13745" y="3927"/>
                    </a:lnTo>
                    <a:lnTo>
                      <a:pt x="11782" y="2945"/>
                    </a:lnTo>
                    <a:lnTo>
                      <a:pt x="11782" y="2945"/>
                    </a:lnTo>
                    <a:lnTo>
                      <a:pt x="9818" y="1964"/>
                    </a:lnTo>
                    <a:lnTo>
                      <a:pt x="9818" y="982"/>
                    </a:lnTo>
                    <a:lnTo>
                      <a:pt x="7855" y="982"/>
                    </a:lnTo>
                    <a:lnTo>
                      <a:pt x="7855" y="0"/>
                    </a:lnTo>
                    <a:lnTo>
                      <a:pt x="0" y="3927"/>
                    </a:lnTo>
                    <a:lnTo>
                      <a:pt x="1964" y="4909"/>
                    </a:lnTo>
                    <a:lnTo>
                      <a:pt x="1964" y="4909"/>
                    </a:lnTo>
                    <a:lnTo>
                      <a:pt x="1964" y="4909"/>
                    </a:lnTo>
                    <a:lnTo>
                      <a:pt x="3927" y="5891"/>
                    </a:lnTo>
                    <a:lnTo>
                      <a:pt x="3927" y="5891"/>
                    </a:lnTo>
                    <a:lnTo>
                      <a:pt x="3927" y="6873"/>
                    </a:lnTo>
                    <a:lnTo>
                      <a:pt x="3927" y="6873"/>
                    </a:lnTo>
                    <a:lnTo>
                      <a:pt x="5891" y="6873"/>
                    </a:lnTo>
                    <a:lnTo>
                      <a:pt x="5891" y="7855"/>
                    </a:lnTo>
                    <a:lnTo>
                      <a:pt x="5891" y="7855"/>
                    </a:lnTo>
                    <a:lnTo>
                      <a:pt x="5891" y="8836"/>
                    </a:lnTo>
                    <a:lnTo>
                      <a:pt x="7855" y="8836"/>
                    </a:lnTo>
                    <a:lnTo>
                      <a:pt x="7855" y="9818"/>
                    </a:lnTo>
                    <a:lnTo>
                      <a:pt x="7855" y="9818"/>
                    </a:lnTo>
                    <a:lnTo>
                      <a:pt x="7855" y="10800"/>
                    </a:lnTo>
                    <a:lnTo>
                      <a:pt x="7855" y="10800"/>
                    </a:lnTo>
                    <a:lnTo>
                      <a:pt x="7855" y="11782"/>
                    </a:lnTo>
                    <a:lnTo>
                      <a:pt x="7855" y="12764"/>
                    </a:lnTo>
                    <a:lnTo>
                      <a:pt x="9818" y="14727"/>
                    </a:lnTo>
                    <a:lnTo>
                      <a:pt x="9818" y="15709"/>
                    </a:lnTo>
                    <a:lnTo>
                      <a:pt x="9818" y="16691"/>
                    </a:lnTo>
                    <a:lnTo>
                      <a:pt x="9818" y="18655"/>
                    </a:lnTo>
                    <a:lnTo>
                      <a:pt x="9818" y="19636"/>
                    </a:lnTo>
                    <a:lnTo>
                      <a:pt x="9818" y="21600"/>
                    </a:lnTo>
                    <a:lnTo>
                      <a:pt x="9818" y="21600"/>
                    </a:lnTo>
                    <a:lnTo>
                      <a:pt x="21600" y="2061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34" name="Shape 1734"/>
              <p:cNvSpPr/>
              <p:nvPr/>
            </p:nvSpPr>
            <p:spPr>
              <a:xfrm>
                <a:off x="2008187" y="1612900"/>
                <a:ext cx="22226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200"/>
                    </a:moveTo>
                    <a:lnTo>
                      <a:pt x="21600" y="16200"/>
                    </a:lnTo>
                    <a:lnTo>
                      <a:pt x="20057" y="14850"/>
                    </a:lnTo>
                    <a:lnTo>
                      <a:pt x="16971" y="13500"/>
                    </a:lnTo>
                    <a:lnTo>
                      <a:pt x="15429" y="12150"/>
                    </a:lnTo>
                    <a:lnTo>
                      <a:pt x="15429" y="12150"/>
                    </a:lnTo>
                    <a:lnTo>
                      <a:pt x="13886" y="10800"/>
                    </a:lnTo>
                    <a:lnTo>
                      <a:pt x="13886" y="9450"/>
                    </a:lnTo>
                    <a:lnTo>
                      <a:pt x="13886" y="9450"/>
                    </a:lnTo>
                    <a:lnTo>
                      <a:pt x="12343" y="9450"/>
                    </a:lnTo>
                    <a:lnTo>
                      <a:pt x="12343" y="8100"/>
                    </a:lnTo>
                    <a:lnTo>
                      <a:pt x="12343" y="8100"/>
                    </a:lnTo>
                    <a:lnTo>
                      <a:pt x="12343" y="8100"/>
                    </a:lnTo>
                    <a:lnTo>
                      <a:pt x="10800" y="6750"/>
                    </a:lnTo>
                    <a:lnTo>
                      <a:pt x="10800" y="6750"/>
                    </a:lnTo>
                    <a:lnTo>
                      <a:pt x="10800" y="6750"/>
                    </a:lnTo>
                    <a:lnTo>
                      <a:pt x="10800" y="5400"/>
                    </a:lnTo>
                    <a:lnTo>
                      <a:pt x="9257" y="4050"/>
                    </a:lnTo>
                    <a:lnTo>
                      <a:pt x="9257" y="4050"/>
                    </a:lnTo>
                    <a:lnTo>
                      <a:pt x="9257" y="2700"/>
                    </a:lnTo>
                    <a:lnTo>
                      <a:pt x="9257" y="2700"/>
                    </a:lnTo>
                    <a:lnTo>
                      <a:pt x="9257" y="1350"/>
                    </a:lnTo>
                    <a:lnTo>
                      <a:pt x="9257" y="1350"/>
                    </a:lnTo>
                    <a:lnTo>
                      <a:pt x="9257" y="0"/>
                    </a:lnTo>
                    <a:lnTo>
                      <a:pt x="0" y="1350"/>
                    </a:lnTo>
                    <a:lnTo>
                      <a:pt x="1543" y="2700"/>
                    </a:lnTo>
                    <a:lnTo>
                      <a:pt x="1543" y="2700"/>
                    </a:lnTo>
                    <a:lnTo>
                      <a:pt x="1543" y="4050"/>
                    </a:lnTo>
                    <a:lnTo>
                      <a:pt x="1543" y="5400"/>
                    </a:lnTo>
                    <a:lnTo>
                      <a:pt x="1543" y="6750"/>
                    </a:lnTo>
                    <a:lnTo>
                      <a:pt x="3086" y="6750"/>
                    </a:lnTo>
                    <a:lnTo>
                      <a:pt x="3086" y="8100"/>
                    </a:lnTo>
                    <a:lnTo>
                      <a:pt x="3086" y="9450"/>
                    </a:lnTo>
                    <a:lnTo>
                      <a:pt x="4629" y="9450"/>
                    </a:lnTo>
                    <a:lnTo>
                      <a:pt x="4629" y="10800"/>
                    </a:lnTo>
                    <a:lnTo>
                      <a:pt x="4629" y="10800"/>
                    </a:lnTo>
                    <a:lnTo>
                      <a:pt x="4629" y="12150"/>
                    </a:lnTo>
                    <a:lnTo>
                      <a:pt x="6171" y="12150"/>
                    </a:lnTo>
                    <a:lnTo>
                      <a:pt x="6171" y="13500"/>
                    </a:lnTo>
                    <a:lnTo>
                      <a:pt x="6171" y="13500"/>
                    </a:lnTo>
                    <a:lnTo>
                      <a:pt x="7714" y="14850"/>
                    </a:lnTo>
                    <a:lnTo>
                      <a:pt x="9257" y="16200"/>
                    </a:lnTo>
                    <a:lnTo>
                      <a:pt x="9257" y="16200"/>
                    </a:lnTo>
                    <a:lnTo>
                      <a:pt x="10800" y="17550"/>
                    </a:lnTo>
                    <a:lnTo>
                      <a:pt x="12343" y="18900"/>
                    </a:lnTo>
                    <a:lnTo>
                      <a:pt x="13886" y="20250"/>
                    </a:lnTo>
                    <a:lnTo>
                      <a:pt x="16971" y="21600"/>
                    </a:lnTo>
                    <a:lnTo>
                      <a:pt x="16971" y="21600"/>
                    </a:lnTo>
                    <a:lnTo>
                      <a:pt x="21600" y="16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35" name="Shape 1735"/>
              <p:cNvSpPr/>
              <p:nvPr/>
            </p:nvSpPr>
            <p:spPr>
              <a:xfrm>
                <a:off x="2025650" y="1631950"/>
                <a:ext cx="41275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800"/>
                    </a:moveTo>
                    <a:lnTo>
                      <a:pt x="19938" y="15600"/>
                    </a:lnTo>
                    <a:lnTo>
                      <a:pt x="19108" y="14400"/>
                    </a:lnTo>
                    <a:lnTo>
                      <a:pt x="18277" y="13200"/>
                    </a:lnTo>
                    <a:lnTo>
                      <a:pt x="17446" y="12000"/>
                    </a:lnTo>
                    <a:lnTo>
                      <a:pt x="15785" y="10800"/>
                    </a:lnTo>
                    <a:lnTo>
                      <a:pt x="14123" y="8400"/>
                    </a:lnTo>
                    <a:lnTo>
                      <a:pt x="12462" y="7200"/>
                    </a:lnTo>
                    <a:lnTo>
                      <a:pt x="11631" y="6000"/>
                    </a:lnTo>
                    <a:lnTo>
                      <a:pt x="9969" y="6000"/>
                    </a:lnTo>
                    <a:lnTo>
                      <a:pt x="9138" y="4800"/>
                    </a:lnTo>
                    <a:lnTo>
                      <a:pt x="7477" y="3600"/>
                    </a:lnTo>
                    <a:lnTo>
                      <a:pt x="5815" y="3600"/>
                    </a:lnTo>
                    <a:lnTo>
                      <a:pt x="4985" y="2400"/>
                    </a:lnTo>
                    <a:lnTo>
                      <a:pt x="4154" y="2400"/>
                    </a:lnTo>
                    <a:lnTo>
                      <a:pt x="4154" y="1200"/>
                    </a:lnTo>
                    <a:lnTo>
                      <a:pt x="3323" y="1200"/>
                    </a:lnTo>
                    <a:lnTo>
                      <a:pt x="3323" y="0"/>
                    </a:lnTo>
                    <a:lnTo>
                      <a:pt x="2492" y="0"/>
                    </a:lnTo>
                    <a:lnTo>
                      <a:pt x="0" y="4800"/>
                    </a:lnTo>
                    <a:lnTo>
                      <a:pt x="831" y="6000"/>
                    </a:lnTo>
                    <a:lnTo>
                      <a:pt x="831" y="6000"/>
                    </a:lnTo>
                    <a:lnTo>
                      <a:pt x="1662" y="6000"/>
                    </a:lnTo>
                    <a:lnTo>
                      <a:pt x="2492" y="7200"/>
                    </a:lnTo>
                    <a:lnTo>
                      <a:pt x="3323" y="8400"/>
                    </a:lnTo>
                    <a:lnTo>
                      <a:pt x="4154" y="8400"/>
                    </a:lnTo>
                    <a:lnTo>
                      <a:pt x="5815" y="9600"/>
                    </a:lnTo>
                    <a:lnTo>
                      <a:pt x="7477" y="10800"/>
                    </a:lnTo>
                    <a:lnTo>
                      <a:pt x="8308" y="12000"/>
                    </a:lnTo>
                    <a:lnTo>
                      <a:pt x="9138" y="12000"/>
                    </a:lnTo>
                    <a:lnTo>
                      <a:pt x="10800" y="13200"/>
                    </a:lnTo>
                    <a:lnTo>
                      <a:pt x="11631" y="14400"/>
                    </a:lnTo>
                    <a:lnTo>
                      <a:pt x="13292" y="15600"/>
                    </a:lnTo>
                    <a:lnTo>
                      <a:pt x="14954" y="16800"/>
                    </a:lnTo>
                    <a:lnTo>
                      <a:pt x="15785" y="18000"/>
                    </a:lnTo>
                    <a:lnTo>
                      <a:pt x="16615" y="19200"/>
                    </a:lnTo>
                    <a:lnTo>
                      <a:pt x="17446" y="20400"/>
                    </a:lnTo>
                    <a:lnTo>
                      <a:pt x="18277" y="21600"/>
                    </a:lnTo>
                    <a:lnTo>
                      <a:pt x="21600" y="16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36" name="Shape 1736"/>
              <p:cNvSpPr/>
              <p:nvPr/>
            </p:nvSpPr>
            <p:spPr>
              <a:xfrm>
                <a:off x="2009775" y="1603375"/>
                <a:ext cx="87313" cy="793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10604" y="0"/>
                    </a:lnTo>
                    <a:lnTo>
                      <a:pt x="10604" y="0"/>
                    </a:lnTo>
                    <a:lnTo>
                      <a:pt x="10604" y="432"/>
                    </a:lnTo>
                    <a:lnTo>
                      <a:pt x="10604" y="432"/>
                    </a:lnTo>
                    <a:lnTo>
                      <a:pt x="10604" y="432"/>
                    </a:lnTo>
                    <a:lnTo>
                      <a:pt x="10604" y="432"/>
                    </a:lnTo>
                    <a:lnTo>
                      <a:pt x="10604" y="432"/>
                    </a:lnTo>
                    <a:lnTo>
                      <a:pt x="10604" y="432"/>
                    </a:lnTo>
                    <a:lnTo>
                      <a:pt x="10604" y="864"/>
                    </a:lnTo>
                    <a:lnTo>
                      <a:pt x="10604" y="864"/>
                    </a:lnTo>
                    <a:lnTo>
                      <a:pt x="10604" y="864"/>
                    </a:lnTo>
                    <a:lnTo>
                      <a:pt x="10604" y="864"/>
                    </a:lnTo>
                    <a:lnTo>
                      <a:pt x="10604" y="864"/>
                    </a:lnTo>
                    <a:lnTo>
                      <a:pt x="10604" y="1296"/>
                    </a:lnTo>
                    <a:lnTo>
                      <a:pt x="10604" y="1296"/>
                    </a:lnTo>
                    <a:lnTo>
                      <a:pt x="10604" y="1296"/>
                    </a:lnTo>
                    <a:lnTo>
                      <a:pt x="10604" y="1296"/>
                    </a:lnTo>
                    <a:lnTo>
                      <a:pt x="10604" y="1296"/>
                    </a:lnTo>
                    <a:lnTo>
                      <a:pt x="10604" y="1296"/>
                    </a:lnTo>
                    <a:lnTo>
                      <a:pt x="10604" y="1728"/>
                    </a:lnTo>
                    <a:lnTo>
                      <a:pt x="10604" y="1728"/>
                    </a:lnTo>
                    <a:lnTo>
                      <a:pt x="10604" y="1728"/>
                    </a:lnTo>
                    <a:lnTo>
                      <a:pt x="10211" y="1728"/>
                    </a:lnTo>
                    <a:lnTo>
                      <a:pt x="10211" y="1728"/>
                    </a:lnTo>
                    <a:lnTo>
                      <a:pt x="10211" y="1728"/>
                    </a:lnTo>
                    <a:lnTo>
                      <a:pt x="10211" y="2160"/>
                    </a:lnTo>
                    <a:lnTo>
                      <a:pt x="10211" y="2160"/>
                    </a:lnTo>
                    <a:lnTo>
                      <a:pt x="10211" y="2160"/>
                    </a:lnTo>
                    <a:lnTo>
                      <a:pt x="10211" y="2160"/>
                    </a:lnTo>
                    <a:lnTo>
                      <a:pt x="10211" y="2592"/>
                    </a:lnTo>
                    <a:lnTo>
                      <a:pt x="10211" y="2592"/>
                    </a:lnTo>
                    <a:lnTo>
                      <a:pt x="10211" y="2592"/>
                    </a:lnTo>
                    <a:lnTo>
                      <a:pt x="10211" y="2592"/>
                    </a:lnTo>
                    <a:lnTo>
                      <a:pt x="10211" y="2592"/>
                    </a:lnTo>
                    <a:lnTo>
                      <a:pt x="10211" y="2592"/>
                    </a:lnTo>
                    <a:lnTo>
                      <a:pt x="10211" y="3024"/>
                    </a:lnTo>
                    <a:lnTo>
                      <a:pt x="10211" y="3024"/>
                    </a:lnTo>
                    <a:lnTo>
                      <a:pt x="10211" y="3024"/>
                    </a:lnTo>
                    <a:lnTo>
                      <a:pt x="10211" y="3024"/>
                    </a:lnTo>
                    <a:lnTo>
                      <a:pt x="10211" y="3024"/>
                    </a:lnTo>
                    <a:lnTo>
                      <a:pt x="10211" y="3024"/>
                    </a:lnTo>
                    <a:lnTo>
                      <a:pt x="9818" y="3456"/>
                    </a:lnTo>
                    <a:lnTo>
                      <a:pt x="9818" y="3456"/>
                    </a:lnTo>
                    <a:lnTo>
                      <a:pt x="9818" y="3456"/>
                    </a:lnTo>
                    <a:lnTo>
                      <a:pt x="9818" y="3456"/>
                    </a:lnTo>
                    <a:lnTo>
                      <a:pt x="9818" y="3456"/>
                    </a:lnTo>
                    <a:lnTo>
                      <a:pt x="9818" y="3456"/>
                    </a:lnTo>
                    <a:lnTo>
                      <a:pt x="9818" y="3888"/>
                    </a:lnTo>
                    <a:lnTo>
                      <a:pt x="9818" y="3888"/>
                    </a:lnTo>
                    <a:lnTo>
                      <a:pt x="9818" y="3888"/>
                    </a:lnTo>
                    <a:lnTo>
                      <a:pt x="9818" y="3888"/>
                    </a:lnTo>
                    <a:lnTo>
                      <a:pt x="9818" y="3888"/>
                    </a:lnTo>
                    <a:lnTo>
                      <a:pt x="9818" y="3888"/>
                    </a:lnTo>
                    <a:lnTo>
                      <a:pt x="9818" y="4320"/>
                    </a:lnTo>
                    <a:lnTo>
                      <a:pt x="9425" y="4320"/>
                    </a:lnTo>
                    <a:lnTo>
                      <a:pt x="9425" y="4320"/>
                    </a:lnTo>
                    <a:lnTo>
                      <a:pt x="9425" y="4320"/>
                    </a:lnTo>
                    <a:lnTo>
                      <a:pt x="9425" y="4320"/>
                    </a:lnTo>
                    <a:lnTo>
                      <a:pt x="9425" y="4752"/>
                    </a:lnTo>
                    <a:lnTo>
                      <a:pt x="9425" y="4752"/>
                    </a:lnTo>
                    <a:lnTo>
                      <a:pt x="9425" y="4752"/>
                    </a:lnTo>
                    <a:lnTo>
                      <a:pt x="9425" y="4752"/>
                    </a:lnTo>
                    <a:lnTo>
                      <a:pt x="9425" y="4752"/>
                    </a:lnTo>
                    <a:lnTo>
                      <a:pt x="9425" y="4752"/>
                    </a:lnTo>
                    <a:lnTo>
                      <a:pt x="9425" y="4752"/>
                    </a:lnTo>
                    <a:lnTo>
                      <a:pt x="9425" y="5184"/>
                    </a:lnTo>
                    <a:lnTo>
                      <a:pt x="9425" y="5184"/>
                    </a:lnTo>
                    <a:lnTo>
                      <a:pt x="9425" y="5184"/>
                    </a:lnTo>
                    <a:lnTo>
                      <a:pt x="9425" y="5184"/>
                    </a:lnTo>
                    <a:lnTo>
                      <a:pt x="9033" y="5184"/>
                    </a:lnTo>
                    <a:lnTo>
                      <a:pt x="9033" y="5184"/>
                    </a:lnTo>
                    <a:lnTo>
                      <a:pt x="9033" y="5616"/>
                    </a:lnTo>
                    <a:lnTo>
                      <a:pt x="9033" y="5616"/>
                    </a:lnTo>
                    <a:lnTo>
                      <a:pt x="9033" y="5616"/>
                    </a:lnTo>
                    <a:lnTo>
                      <a:pt x="9033" y="5616"/>
                    </a:lnTo>
                    <a:lnTo>
                      <a:pt x="9033" y="5616"/>
                    </a:lnTo>
                    <a:lnTo>
                      <a:pt x="9033" y="5616"/>
                    </a:lnTo>
                    <a:lnTo>
                      <a:pt x="9033" y="6048"/>
                    </a:lnTo>
                    <a:lnTo>
                      <a:pt x="9033" y="6048"/>
                    </a:lnTo>
                    <a:lnTo>
                      <a:pt x="9033" y="6048"/>
                    </a:lnTo>
                    <a:lnTo>
                      <a:pt x="9033" y="6048"/>
                    </a:lnTo>
                    <a:lnTo>
                      <a:pt x="9033" y="6048"/>
                    </a:lnTo>
                    <a:lnTo>
                      <a:pt x="8640" y="6048"/>
                    </a:lnTo>
                    <a:lnTo>
                      <a:pt x="8640" y="6480"/>
                    </a:lnTo>
                    <a:lnTo>
                      <a:pt x="8640" y="6480"/>
                    </a:lnTo>
                    <a:lnTo>
                      <a:pt x="8640" y="6480"/>
                    </a:lnTo>
                    <a:lnTo>
                      <a:pt x="8640" y="6480"/>
                    </a:lnTo>
                    <a:lnTo>
                      <a:pt x="8640" y="6480"/>
                    </a:lnTo>
                    <a:lnTo>
                      <a:pt x="8640" y="6480"/>
                    </a:lnTo>
                    <a:lnTo>
                      <a:pt x="8640" y="6480"/>
                    </a:lnTo>
                    <a:lnTo>
                      <a:pt x="8640" y="6912"/>
                    </a:lnTo>
                    <a:lnTo>
                      <a:pt x="8640" y="6912"/>
                    </a:lnTo>
                    <a:lnTo>
                      <a:pt x="8640" y="6912"/>
                    </a:lnTo>
                    <a:lnTo>
                      <a:pt x="8640" y="6912"/>
                    </a:lnTo>
                    <a:lnTo>
                      <a:pt x="8247" y="6912"/>
                    </a:lnTo>
                    <a:lnTo>
                      <a:pt x="8247" y="6912"/>
                    </a:lnTo>
                    <a:lnTo>
                      <a:pt x="8247" y="7344"/>
                    </a:lnTo>
                    <a:lnTo>
                      <a:pt x="8247" y="7344"/>
                    </a:lnTo>
                    <a:lnTo>
                      <a:pt x="8247" y="7344"/>
                    </a:lnTo>
                    <a:lnTo>
                      <a:pt x="8247" y="7344"/>
                    </a:lnTo>
                    <a:lnTo>
                      <a:pt x="8247" y="7344"/>
                    </a:lnTo>
                    <a:lnTo>
                      <a:pt x="8247" y="7344"/>
                    </a:lnTo>
                    <a:lnTo>
                      <a:pt x="8247" y="7344"/>
                    </a:lnTo>
                    <a:lnTo>
                      <a:pt x="8247" y="7776"/>
                    </a:lnTo>
                    <a:lnTo>
                      <a:pt x="8247" y="7776"/>
                    </a:lnTo>
                    <a:lnTo>
                      <a:pt x="8247" y="7776"/>
                    </a:lnTo>
                    <a:lnTo>
                      <a:pt x="7855" y="7776"/>
                    </a:lnTo>
                    <a:lnTo>
                      <a:pt x="7855" y="7776"/>
                    </a:lnTo>
                    <a:lnTo>
                      <a:pt x="7855" y="7776"/>
                    </a:lnTo>
                    <a:lnTo>
                      <a:pt x="7855" y="7776"/>
                    </a:lnTo>
                    <a:lnTo>
                      <a:pt x="7855" y="8208"/>
                    </a:lnTo>
                    <a:lnTo>
                      <a:pt x="7855" y="8208"/>
                    </a:lnTo>
                    <a:lnTo>
                      <a:pt x="7855" y="8208"/>
                    </a:lnTo>
                    <a:lnTo>
                      <a:pt x="7855" y="8208"/>
                    </a:lnTo>
                    <a:lnTo>
                      <a:pt x="7462" y="8208"/>
                    </a:lnTo>
                    <a:lnTo>
                      <a:pt x="7462" y="8208"/>
                    </a:lnTo>
                    <a:lnTo>
                      <a:pt x="7462" y="8640"/>
                    </a:lnTo>
                    <a:lnTo>
                      <a:pt x="7462" y="8640"/>
                    </a:lnTo>
                    <a:lnTo>
                      <a:pt x="7462" y="8640"/>
                    </a:lnTo>
                    <a:lnTo>
                      <a:pt x="7462" y="8640"/>
                    </a:lnTo>
                    <a:lnTo>
                      <a:pt x="7462" y="8640"/>
                    </a:lnTo>
                    <a:lnTo>
                      <a:pt x="7462" y="8640"/>
                    </a:lnTo>
                    <a:lnTo>
                      <a:pt x="7462" y="8640"/>
                    </a:lnTo>
                    <a:lnTo>
                      <a:pt x="7462" y="8640"/>
                    </a:lnTo>
                    <a:lnTo>
                      <a:pt x="7462" y="9072"/>
                    </a:lnTo>
                    <a:lnTo>
                      <a:pt x="7069" y="9072"/>
                    </a:lnTo>
                    <a:lnTo>
                      <a:pt x="7069" y="9072"/>
                    </a:lnTo>
                    <a:lnTo>
                      <a:pt x="7069" y="9072"/>
                    </a:lnTo>
                    <a:lnTo>
                      <a:pt x="7069" y="9072"/>
                    </a:lnTo>
                    <a:lnTo>
                      <a:pt x="7069" y="9072"/>
                    </a:lnTo>
                    <a:lnTo>
                      <a:pt x="7069" y="9072"/>
                    </a:lnTo>
                    <a:lnTo>
                      <a:pt x="7069" y="9504"/>
                    </a:lnTo>
                    <a:lnTo>
                      <a:pt x="7069" y="9504"/>
                    </a:lnTo>
                    <a:lnTo>
                      <a:pt x="7069" y="9504"/>
                    </a:lnTo>
                    <a:lnTo>
                      <a:pt x="6676" y="9504"/>
                    </a:lnTo>
                    <a:lnTo>
                      <a:pt x="6676" y="9504"/>
                    </a:lnTo>
                    <a:lnTo>
                      <a:pt x="6676" y="9504"/>
                    </a:lnTo>
                    <a:lnTo>
                      <a:pt x="6676" y="9504"/>
                    </a:lnTo>
                    <a:lnTo>
                      <a:pt x="6676" y="9504"/>
                    </a:lnTo>
                    <a:lnTo>
                      <a:pt x="6676" y="9936"/>
                    </a:lnTo>
                    <a:lnTo>
                      <a:pt x="6676" y="9936"/>
                    </a:lnTo>
                    <a:lnTo>
                      <a:pt x="6676" y="9936"/>
                    </a:lnTo>
                    <a:lnTo>
                      <a:pt x="6676" y="9936"/>
                    </a:lnTo>
                    <a:lnTo>
                      <a:pt x="6676" y="9936"/>
                    </a:lnTo>
                    <a:lnTo>
                      <a:pt x="6284" y="9936"/>
                    </a:lnTo>
                    <a:lnTo>
                      <a:pt x="6284" y="9936"/>
                    </a:lnTo>
                    <a:lnTo>
                      <a:pt x="6284" y="9936"/>
                    </a:lnTo>
                    <a:lnTo>
                      <a:pt x="6284" y="10368"/>
                    </a:lnTo>
                    <a:lnTo>
                      <a:pt x="6284" y="10368"/>
                    </a:lnTo>
                    <a:lnTo>
                      <a:pt x="6284" y="10368"/>
                    </a:lnTo>
                    <a:lnTo>
                      <a:pt x="6284" y="10368"/>
                    </a:lnTo>
                    <a:lnTo>
                      <a:pt x="6284" y="10368"/>
                    </a:lnTo>
                    <a:lnTo>
                      <a:pt x="6284" y="10368"/>
                    </a:lnTo>
                    <a:lnTo>
                      <a:pt x="5891" y="10800"/>
                    </a:lnTo>
                    <a:lnTo>
                      <a:pt x="5891" y="10800"/>
                    </a:lnTo>
                    <a:lnTo>
                      <a:pt x="5891" y="10800"/>
                    </a:lnTo>
                    <a:lnTo>
                      <a:pt x="5891" y="10800"/>
                    </a:lnTo>
                    <a:lnTo>
                      <a:pt x="5891" y="10800"/>
                    </a:lnTo>
                    <a:lnTo>
                      <a:pt x="5891" y="10800"/>
                    </a:lnTo>
                    <a:lnTo>
                      <a:pt x="5891" y="10800"/>
                    </a:lnTo>
                    <a:lnTo>
                      <a:pt x="5498" y="10800"/>
                    </a:lnTo>
                    <a:lnTo>
                      <a:pt x="5498" y="10800"/>
                    </a:lnTo>
                    <a:lnTo>
                      <a:pt x="5498" y="11232"/>
                    </a:lnTo>
                    <a:lnTo>
                      <a:pt x="5498" y="11232"/>
                    </a:lnTo>
                    <a:lnTo>
                      <a:pt x="5498" y="11232"/>
                    </a:lnTo>
                    <a:lnTo>
                      <a:pt x="5498" y="11232"/>
                    </a:lnTo>
                    <a:lnTo>
                      <a:pt x="5498" y="11232"/>
                    </a:lnTo>
                    <a:lnTo>
                      <a:pt x="5498" y="11232"/>
                    </a:lnTo>
                    <a:lnTo>
                      <a:pt x="5105" y="11232"/>
                    </a:lnTo>
                    <a:lnTo>
                      <a:pt x="5105" y="11232"/>
                    </a:lnTo>
                    <a:lnTo>
                      <a:pt x="5105" y="11664"/>
                    </a:lnTo>
                    <a:lnTo>
                      <a:pt x="5105" y="11664"/>
                    </a:lnTo>
                    <a:lnTo>
                      <a:pt x="5105" y="11664"/>
                    </a:lnTo>
                    <a:lnTo>
                      <a:pt x="5105" y="11664"/>
                    </a:lnTo>
                    <a:lnTo>
                      <a:pt x="5105" y="11664"/>
                    </a:lnTo>
                    <a:lnTo>
                      <a:pt x="5105" y="11664"/>
                    </a:lnTo>
                    <a:lnTo>
                      <a:pt x="4713" y="11664"/>
                    </a:lnTo>
                    <a:lnTo>
                      <a:pt x="4713" y="11664"/>
                    </a:lnTo>
                    <a:lnTo>
                      <a:pt x="4713" y="11664"/>
                    </a:lnTo>
                    <a:lnTo>
                      <a:pt x="4713" y="12096"/>
                    </a:lnTo>
                    <a:lnTo>
                      <a:pt x="4713" y="12096"/>
                    </a:lnTo>
                    <a:lnTo>
                      <a:pt x="4713" y="12096"/>
                    </a:lnTo>
                    <a:lnTo>
                      <a:pt x="4713" y="12096"/>
                    </a:lnTo>
                    <a:lnTo>
                      <a:pt x="4713" y="12096"/>
                    </a:lnTo>
                    <a:lnTo>
                      <a:pt x="4320" y="12096"/>
                    </a:lnTo>
                    <a:lnTo>
                      <a:pt x="4320" y="12096"/>
                    </a:lnTo>
                    <a:lnTo>
                      <a:pt x="4320" y="12528"/>
                    </a:lnTo>
                    <a:lnTo>
                      <a:pt x="4320" y="12528"/>
                    </a:lnTo>
                    <a:lnTo>
                      <a:pt x="4320" y="12528"/>
                    </a:lnTo>
                    <a:lnTo>
                      <a:pt x="4320" y="12528"/>
                    </a:lnTo>
                    <a:lnTo>
                      <a:pt x="3927" y="12528"/>
                    </a:lnTo>
                    <a:lnTo>
                      <a:pt x="3927" y="12528"/>
                    </a:lnTo>
                    <a:lnTo>
                      <a:pt x="3927" y="12528"/>
                    </a:lnTo>
                    <a:lnTo>
                      <a:pt x="3927" y="12528"/>
                    </a:lnTo>
                    <a:lnTo>
                      <a:pt x="3927" y="12528"/>
                    </a:lnTo>
                    <a:lnTo>
                      <a:pt x="3927" y="12528"/>
                    </a:lnTo>
                    <a:lnTo>
                      <a:pt x="3927" y="12960"/>
                    </a:lnTo>
                    <a:lnTo>
                      <a:pt x="3535" y="12960"/>
                    </a:lnTo>
                    <a:lnTo>
                      <a:pt x="3535" y="12960"/>
                    </a:lnTo>
                    <a:lnTo>
                      <a:pt x="3535" y="12960"/>
                    </a:lnTo>
                    <a:lnTo>
                      <a:pt x="3535" y="12960"/>
                    </a:lnTo>
                    <a:lnTo>
                      <a:pt x="3535" y="12960"/>
                    </a:lnTo>
                    <a:lnTo>
                      <a:pt x="3535" y="12960"/>
                    </a:lnTo>
                    <a:lnTo>
                      <a:pt x="3535" y="12960"/>
                    </a:lnTo>
                    <a:lnTo>
                      <a:pt x="3142" y="12960"/>
                    </a:lnTo>
                    <a:lnTo>
                      <a:pt x="3142" y="13392"/>
                    </a:lnTo>
                    <a:lnTo>
                      <a:pt x="3142" y="13392"/>
                    </a:lnTo>
                    <a:lnTo>
                      <a:pt x="3142" y="13392"/>
                    </a:lnTo>
                    <a:lnTo>
                      <a:pt x="3142" y="13392"/>
                    </a:lnTo>
                    <a:lnTo>
                      <a:pt x="3142" y="13392"/>
                    </a:lnTo>
                    <a:lnTo>
                      <a:pt x="3142" y="13392"/>
                    </a:lnTo>
                    <a:lnTo>
                      <a:pt x="2749" y="13392"/>
                    </a:lnTo>
                    <a:lnTo>
                      <a:pt x="2749" y="13392"/>
                    </a:lnTo>
                    <a:lnTo>
                      <a:pt x="2749" y="13392"/>
                    </a:lnTo>
                    <a:lnTo>
                      <a:pt x="2749" y="13392"/>
                    </a:lnTo>
                    <a:lnTo>
                      <a:pt x="2749" y="13392"/>
                    </a:lnTo>
                    <a:lnTo>
                      <a:pt x="2749" y="13824"/>
                    </a:lnTo>
                    <a:lnTo>
                      <a:pt x="2749" y="13824"/>
                    </a:lnTo>
                    <a:lnTo>
                      <a:pt x="2356" y="13824"/>
                    </a:lnTo>
                    <a:lnTo>
                      <a:pt x="2356" y="13824"/>
                    </a:lnTo>
                    <a:lnTo>
                      <a:pt x="2356" y="13824"/>
                    </a:lnTo>
                    <a:lnTo>
                      <a:pt x="2356" y="13824"/>
                    </a:lnTo>
                    <a:lnTo>
                      <a:pt x="2356" y="13824"/>
                    </a:lnTo>
                    <a:lnTo>
                      <a:pt x="2356" y="13824"/>
                    </a:lnTo>
                    <a:lnTo>
                      <a:pt x="1964" y="13824"/>
                    </a:lnTo>
                    <a:lnTo>
                      <a:pt x="1964" y="13824"/>
                    </a:lnTo>
                    <a:lnTo>
                      <a:pt x="1964" y="14256"/>
                    </a:lnTo>
                    <a:lnTo>
                      <a:pt x="1964" y="14256"/>
                    </a:lnTo>
                    <a:lnTo>
                      <a:pt x="1964" y="14256"/>
                    </a:lnTo>
                    <a:lnTo>
                      <a:pt x="1964" y="14256"/>
                    </a:lnTo>
                    <a:lnTo>
                      <a:pt x="1571" y="14256"/>
                    </a:lnTo>
                    <a:lnTo>
                      <a:pt x="1571" y="14256"/>
                    </a:lnTo>
                    <a:lnTo>
                      <a:pt x="1571" y="14256"/>
                    </a:lnTo>
                    <a:lnTo>
                      <a:pt x="1571" y="14256"/>
                    </a:lnTo>
                    <a:lnTo>
                      <a:pt x="1571" y="14256"/>
                    </a:lnTo>
                    <a:lnTo>
                      <a:pt x="1571" y="14688"/>
                    </a:lnTo>
                    <a:lnTo>
                      <a:pt x="1178" y="14688"/>
                    </a:lnTo>
                    <a:lnTo>
                      <a:pt x="1178" y="14688"/>
                    </a:lnTo>
                    <a:lnTo>
                      <a:pt x="1178" y="14688"/>
                    </a:lnTo>
                    <a:lnTo>
                      <a:pt x="1178" y="14688"/>
                    </a:lnTo>
                    <a:lnTo>
                      <a:pt x="1178" y="14688"/>
                    </a:lnTo>
                    <a:lnTo>
                      <a:pt x="1178" y="14688"/>
                    </a:lnTo>
                    <a:lnTo>
                      <a:pt x="1178" y="14688"/>
                    </a:lnTo>
                    <a:lnTo>
                      <a:pt x="785" y="14688"/>
                    </a:lnTo>
                    <a:lnTo>
                      <a:pt x="785" y="14688"/>
                    </a:lnTo>
                    <a:lnTo>
                      <a:pt x="785" y="14688"/>
                    </a:lnTo>
                    <a:lnTo>
                      <a:pt x="785" y="15120"/>
                    </a:lnTo>
                    <a:lnTo>
                      <a:pt x="785" y="15120"/>
                    </a:lnTo>
                    <a:lnTo>
                      <a:pt x="785" y="15120"/>
                    </a:lnTo>
                    <a:lnTo>
                      <a:pt x="393" y="15120"/>
                    </a:lnTo>
                    <a:lnTo>
                      <a:pt x="393" y="15120"/>
                    </a:lnTo>
                    <a:lnTo>
                      <a:pt x="393" y="15120"/>
                    </a:lnTo>
                    <a:lnTo>
                      <a:pt x="393" y="15120"/>
                    </a:lnTo>
                    <a:lnTo>
                      <a:pt x="393" y="15120"/>
                    </a:lnTo>
                    <a:lnTo>
                      <a:pt x="0" y="15120"/>
                    </a:lnTo>
                    <a:lnTo>
                      <a:pt x="0" y="15120"/>
                    </a:lnTo>
                    <a:lnTo>
                      <a:pt x="0" y="15120"/>
                    </a:lnTo>
                    <a:lnTo>
                      <a:pt x="0" y="1512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37" name="Shape 1737"/>
              <p:cNvSpPr/>
              <p:nvPr/>
            </p:nvSpPr>
            <p:spPr>
              <a:xfrm>
                <a:off x="1404937" y="985837"/>
                <a:ext cx="85726" cy="793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0" y="15120"/>
                    </a:lnTo>
                    <a:lnTo>
                      <a:pt x="0" y="15120"/>
                    </a:lnTo>
                    <a:lnTo>
                      <a:pt x="0" y="15120"/>
                    </a:lnTo>
                    <a:lnTo>
                      <a:pt x="0" y="14688"/>
                    </a:lnTo>
                    <a:lnTo>
                      <a:pt x="0" y="14688"/>
                    </a:lnTo>
                    <a:lnTo>
                      <a:pt x="400" y="14688"/>
                    </a:lnTo>
                    <a:lnTo>
                      <a:pt x="400" y="14688"/>
                    </a:lnTo>
                    <a:lnTo>
                      <a:pt x="400" y="14688"/>
                    </a:lnTo>
                    <a:lnTo>
                      <a:pt x="400" y="14688"/>
                    </a:lnTo>
                    <a:lnTo>
                      <a:pt x="400" y="14688"/>
                    </a:lnTo>
                    <a:lnTo>
                      <a:pt x="400" y="14688"/>
                    </a:lnTo>
                    <a:lnTo>
                      <a:pt x="800" y="14688"/>
                    </a:lnTo>
                    <a:lnTo>
                      <a:pt x="800" y="14688"/>
                    </a:lnTo>
                    <a:lnTo>
                      <a:pt x="800" y="14688"/>
                    </a:lnTo>
                    <a:lnTo>
                      <a:pt x="800" y="14688"/>
                    </a:lnTo>
                    <a:lnTo>
                      <a:pt x="800" y="14256"/>
                    </a:lnTo>
                    <a:lnTo>
                      <a:pt x="800" y="14256"/>
                    </a:lnTo>
                    <a:lnTo>
                      <a:pt x="1200" y="14256"/>
                    </a:lnTo>
                    <a:lnTo>
                      <a:pt x="1200" y="14256"/>
                    </a:lnTo>
                    <a:lnTo>
                      <a:pt x="1200" y="14256"/>
                    </a:lnTo>
                    <a:lnTo>
                      <a:pt x="1200" y="14256"/>
                    </a:lnTo>
                    <a:lnTo>
                      <a:pt x="1200" y="14256"/>
                    </a:lnTo>
                    <a:lnTo>
                      <a:pt x="1200" y="14256"/>
                    </a:lnTo>
                    <a:lnTo>
                      <a:pt x="1600" y="14256"/>
                    </a:lnTo>
                    <a:lnTo>
                      <a:pt x="1600" y="14256"/>
                    </a:lnTo>
                    <a:lnTo>
                      <a:pt x="1600" y="13824"/>
                    </a:lnTo>
                    <a:lnTo>
                      <a:pt x="1600" y="13824"/>
                    </a:lnTo>
                    <a:lnTo>
                      <a:pt x="1600" y="13824"/>
                    </a:lnTo>
                    <a:lnTo>
                      <a:pt x="1600" y="13824"/>
                    </a:lnTo>
                    <a:lnTo>
                      <a:pt x="2000" y="13824"/>
                    </a:lnTo>
                    <a:lnTo>
                      <a:pt x="2000" y="13824"/>
                    </a:lnTo>
                    <a:lnTo>
                      <a:pt x="2000" y="13824"/>
                    </a:lnTo>
                    <a:lnTo>
                      <a:pt x="2000" y="13824"/>
                    </a:lnTo>
                    <a:lnTo>
                      <a:pt x="2000" y="13824"/>
                    </a:lnTo>
                    <a:lnTo>
                      <a:pt x="2000" y="13824"/>
                    </a:lnTo>
                    <a:lnTo>
                      <a:pt x="2400" y="13824"/>
                    </a:lnTo>
                    <a:lnTo>
                      <a:pt x="2400" y="13392"/>
                    </a:lnTo>
                    <a:lnTo>
                      <a:pt x="2400" y="13392"/>
                    </a:lnTo>
                    <a:lnTo>
                      <a:pt x="2400" y="13392"/>
                    </a:lnTo>
                    <a:lnTo>
                      <a:pt x="2400" y="13392"/>
                    </a:lnTo>
                    <a:lnTo>
                      <a:pt x="2400" y="13392"/>
                    </a:lnTo>
                    <a:lnTo>
                      <a:pt x="2800" y="13392"/>
                    </a:lnTo>
                    <a:lnTo>
                      <a:pt x="2800" y="13392"/>
                    </a:lnTo>
                    <a:lnTo>
                      <a:pt x="2800" y="13392"/>
                    </a:lnTo>
                    <a:lnTo>
                      <a:pt x="2800" y="13392"/>
                    </a:lnTo>
                    <a:lnTo>
                      <a:pt x="2800" y="13392"/>
                    </a:lnTo>
                    <a:lnTo>
                      <a:pt x="2800" y="12960"/>
                    </a:lnTo>
                    <a:lnTo>
                      <a:pt x="2800" y="12960"/>
                    </a:lnTo>
                    <a:lnTo>
                      <a:pt x="3200" y="12960"/>
                    </a:lnTo>
                    <a:lnTo>
                      <a:pt x="3200" y="12960"/>
                    </a:lnTo>
                    <a:lnTo>
                      <a:pt x="3200" y="12960"/>
                    </a:lnTo>
                    <a:lnTo>
                      <a:pt x="3200" y="12960"/>
                    </a:lnTo>
                    <a:lnTo>
                      <a:pt x="3200" y="12960"/>
                    </a:lnTo>
                    <a:lnTo>
                      <a:pt x="3200" y="12960"/>
                    </a:lnTo>
                    <a:lnTo>
                      <a:pt x="3200" y="12960"/>
                    </a:lnTo>
                    <a:lnTo>
                      <a:pt x="3600" y="12960"/>
                    </a:lnTo>
                    <a:lnTo>
                      <a:pt x="3600" y="12960"/>
                    </a:lnTo>
                    <a:lnTo>
                      <a:pt x="3600" y="12528"/>
                    </a:lnTo>
                    <a:lnTo>
                      <a:pt x="3600" y="12528"/>
                    </a:lnTo>
                    <a:lnTo>
                      <a:pt x="3600" y="12528"/>
                    </a:lnTo>
                    <a:lnTo>
                      <a:pt x="3600" y="12528"/>
                    </a:lnTo>
                    <a:lnTo>
                      <a:pt x="4000" y="12528"/>
                    </a:lnTo>
                    <a:lnTo>
                      <a:pt x="4000" y="12528"/>
                    </a:lnTo>
                    <a:lnTo>
                      <a:pt x="4000" y="12528"/>
                    </a:lnTo>
                    <a:lnTo>
                      <a:pt x="4000" y="12096"/>
                    </a:lnTo>
                    <a:lnTo>
                      <a:pt x="4000" y="12096"/>
                    </a:lnTo>
                    <a:lnTo>
                      <a:pt x="4000" y="12096"/>
                    </a:lnTo>
                    <a:lnTo>
                      <a:pt x="4000" y="12096"/>
                    </a:lnTo>
                    <a:lnTo>
                      <a:pt x="4400" y="12096"/>
                    </a:lnTo>
                    <a:lnTo>
                      <a:pt x="4400" y="12096"/>
                    </a:lnTo>
                    <a:lnTo>
                      <a:pt x="4400" y="12096"/>
                    </a:lnTo>
                    <a:lnTo>
                      <a:pt x="4400" y="12096"/>
                    </a:lnTo>
                    <a:lnTo>
                      <a:pt x="4400" y="12096"/>
                    </a:lnTo>
                    <a:lnTo>
                      <a:pt x="4400" y="12096"/>
                    </a:lnTo>
                    <a:lnTo>
                      <a:pt x="4400" y="11664"/>
                    </a:lnTo>
                    <a:lnTo>
                      <a:pt x="4800" y="11664"/>
                    </a:lnTo>
                    <a:lnTo>
                      <a:pt x="4800" y="11664"/>
                    </a:lnTo>
                    <a:lnTo>
                      <a:pt x="4800" y="11664"/>
                    </a:lnTo>
                    <a:lnTo>
                      <a:pt x="4800" y="11664"/>
                    </a:lnTo>
                    <a:lnTo>
                      <a:pt x="4800" y="11664"/>
                    </a:lnTo>
                    <a:lnTo>
                      <a:pt x="4800" y="11664"/>
                    </a:lnTo>
                    <a:lnTo>
                      <a:pt x="4800" y="11664"/>
                    </a:lnTo>
                    <a:lnTo>
                      <a:pt x="4800" y="11664"/>
                    </a:lnTo>
                    <a:lnTo>
                      <a:pt x="5200" y="11232"/>
                    </a:lnTo>
                    <a:lnTo>
                      <a:pt x="5200" y="11232"/>
                    </a:lnTo>
                    <a:lnTo>
                      <a:pt x="5200" y="11232"/>
                    </a:lnTo>
                    <a:lnTo>
                      <a:pt x="5200" y="11232"/>
                    </a:lnTo>
                    <a:lnTo>
                      <a:pt x="5200" y="11232"/>
                    </a:lnTo>
                    <a:lnTo>
                      <a:pt x="5200" y="11232"/>
                    </a:lnTo>
                    <a:lnTo>
                      <a:pt x="5200" y="11232"/>
                    </a:lnTo>
                    <a:lnTo>
                      <a:pt x="5200" y="11232"/>
                    </a:lnTo>
                    <a:lnTo>
                      <a:pt x="5600" y="11232"/>
                    </a:lnTo>
                    <a:lnTo>
                      <a:pt x="5600" y="10800"/>
                    </a:lnTo>
                    <a:lnTo>
                      <a:pt x="5600" y="10800"/>
                    </a:lnTo>
                    <a:lnTo>
                      <a:pt x="5600" y="10800"/>
                    </a:lnTo>
                    <a:lnTo>
                      <a:pt x="5600" y="10800"/>
                    </a:lnTo>
                    <a:lnTo>
                      <a:pt x="5600" y="10800"/>
                    </a:lnTo>
                    <a:lnTo>
                      <a:pt x="5600" y="10800"/>
                    </a:lnTo>
                    <a:lnTo>
                      <a:pt x="6000" y="10800"/>
                    </a:lnTo>
                    <a:lnTo>
                      <a:pt x="6000" y="10800"/>
                    </a:lnTo>
                    <a:lnTo>
                      <a:pt x="6000" y="10368"/>
                    </a:lnTo>
                    <a:lnTo>
                      <a:pt x="6000" y="10368"/>
                    </a:lnTo>
                    <a:lnTo>
                      <a:pt x="6000" y="10368"/>
                    </a:lnTo>
                    <a:lnTo>
                      <a:pt x="6000" y="10368"/>
                    </a:lnTo>
                    <a:lnTo>
                      <a:pt x="6000" y="10368"/>
                    </a:lnTo>
                    <a:lnTo>
                      <a:pt x="6000" y="10368"/>
                    </a:lnTo>
                    <a:lnTo>
                      <a:pt x="6400" y="10368"/>
                    </a:lnTo>
                    <a:lnTo>
                      <a:pt x="6400" y="9936"/>
                    </a:lnTo>
                    <a:lnTo>
                      <a:pt x="6400" y="9936"/>
                    </a:lnTo>
                    <a:lnTo>
                      <a:pt x="6400" y="9936"/>
                    </a:lnTo>
                    <a:lnTo>
                      <a:pt x="6400" y="9936"/>
                    </a:lnTo>
                    <a:lnTo>
                      <a:pt x="6400" y="9936"/>
                    </a:lnTo>
                    <a:lnTo>
                      <a:pt x="6400" y="9936"/>
                    </a:lnTo>
                    <a:lnTo>
                      <a:pt x="6400" y="9936"/>
                    </a:lnTo>
                    <a:lnTo>
                      <a:pt x="6400" y="9936"/>
                    </a:lnTo>
                    <a:lnTo>
                      <a:pt x="6800" y="9504"/>
                    </a:lnTo>
                    <a:lnTo>
                      <a:pt x="6800" y="9504"/>
                    </a:lnTo>
                    <a:lnTo>
                      <a:pt x="6800" y="9504"/>
                    </a:lnTo>
                    <a:lnTo>
                      <a:pt x="6800" y="9504"/>
                    </a:lnTo>
                    <a:lnTo>
                      <a:pt x="6800" y="9504"/>
                    </a:lnTo>
                    <a:lnTo>
                      <a:pt x="6800" y="9504"/>
                    </a:lnTo>
                    <a:lnTo>
                      <a:pt x="6800" y="9504"/>
                    </a:lnTo>
                    <a:lnTo>
                      <a:pt x="6800" y="9504"/>
                    </a:lnTo>
                    <a:lnTo>
                      <a:pt x="6800" y="9072"/>
                    </a:lnTo>
                    <a:lnTo>
                      <a:pt x="7200" y="9072"/>
                    </a:lnTo>
                    <a:lnTo>
                      <a:pt x="7200" y="9072"/>
                    </a:lnTo>
                    <a:lnTo>
                      <a:pt x="7200" y="9072"/>
                    </a:lnTo>
                    <a:lnTo>
                      <a:pt x="7200" y="9072"/>
                    </a:lnTo>
                    <a:lnTo>
                      <a:pt x="7200" y="9072"/>
                    </a:lnTo>
                    <a:lnTo>
                      <a:pt x="7200" y="9072"/>
                    </a:lnTo>
                    <a:lnTo>
                      <a:pt x="7200" y="9072"/>
                    </a:lnTo>
                    <a:lnTo>
                      <a:pt x="7200" y="8640"/>
                    </a:lnTo>
                    <a:lnTo>
                      <a:pt x="7200" y="8640"/>
                    </a:lnTo>
                    <a:lnTo>
                      <a:pt x="7200" y="8640"/>
                    </a:lnTo>
                    <a:lnTo>
                      <a:pt x="7600" y="8640"/>
                    </a:lnTo>
                    <a:lnTo>
                      <a:pt x="7600" y="8640"/>
                    </a:lnTo>
                    <a:lnTo>
                      <a:pt x="7600" y="8640"/>
                    </a:lnTo>
                    <a:lnTo>
                      <a:pt x="7600" y="8640"/>
                    </a:lnTo>
                    <a:lnTo>
                      <a:pt x="7600" y="8208"/>
                    </a:lnTo>
                    <a:lnTo>
                      <a:pt x="7600" y="8208"/>
                    </a:lnTo>
                    <a:lnTo>
                      <a:pt x="7600" y="8208"/>
                    </a:lnTo>
                    <a:lnTo>
                      <a:pt x="7600" y="8208"/>
                    </a:lnTo>
                    <a:lnTo>
                      <a:pt x="8000" y="8208"/>
                    </a:lnTo>
                    <a:lnTo>
                      <a:pt x="8000" y="8208"/>
                    </a:lnTo>
                    <a:lnTo>
                      <a:pt x="8000" y="7776"/>
                    </a:lnTo>
                    <a:lnTo>
                      <a:pt x="8000" y="7776"/>
                    </a:lnTo>
                    <a:lnTo>
                      <a:pt x="8000" y="7776"/>
                    </a:lnTo>
                    <a:lnTo>
                      <a:pt x="8000" y="7776"/>
                    </a:lnTo>
                    <a:lnTo>
                      <a:pt x="8000" y="7776"/>
                    </a:lnTo>
                    <a:lnTo>
                      <a:pt x="8000" y="7776"/>
                    </a:lnTo>
                    <a:lnTo>
                      <a:pt x="8000" y="7776"/>
                    </a:lnTo>
                    <a:lnTo>
                      <a:pt x="8000" y="7776"/>
                    </a:lnTo>
                    <a:lnTo>
                      <a:pt x="8400" y="7344"/>
                    </a:lnTo>
                    <a:lnTo>
                      <a:pt x="8400" y="7344"/>
                    </a:lnTo>
                    <a:lnTo>
                      <a:pt x="8400" y="7344"/>
                    </a:lnTo>
                    <a:lnTo>
                      <a:pt x="8400" y="7344"/>
                    </a:lnTo>
                    <a:lnTo>
                      <a:pt x="8400" y="7344"/>
                    </a:lnTo>
                    <a:lnTo>
                      <a:pt x="8400" y="7344"/>
                    </a:lnTo>
                    <a:lnTo>
                      <a:pt x="8400" y="7344"/>
                    </a:lnTo>
                    <a:lnTo>
                      <a:pt x="8400" y="6912"/>
                    </a:lnTo>
                    <a:lnTo>
                      <a:pt x="8400" y="6912"/>
                    </a:lnTo>
                    <a:lnTo>
                      <a:pt x="8400" y="6912"/>
                    </a:lnTo>
                    <a:lnTo>
                      <a:pt x="8400" y="6912"/>
                    </a:lnTo>
                    <a:lnTo>
                      <a:pt x="8800" y="6912"/>
                    </a:lnTo>
                    <a:lnTo>
                      <a:pt x="8800" y="6912"/>
                    </a:lnTo>
                    <a:lnTo>
                      <a:pt x="8800" y="6912"/>
                    </a:lnTo>
                    <a:lnTo>
                      <a:pt x="8800" y="6480"/>
                    </a:lnTo>
                    <a:lnTo>
                      <a:pt x="8800" y="6480"/>
                    </a:lnTo>
                    <a:lnTo>
                      <a:pt x="8800" y="6480"/>
                    </a:lnTo>
                    <a:lnTo>
                      <a:pt x="8800" y="6480"/>
                    </a:lnTo>
                    <a:lnTo>
                      <a:pt x="8800" y="6480"/>
                    </a:lnTo>
                    <a:lnTo>
                      <a:pt x="8800" y="6048"/>
                    </a:lnTo>
                    <a:lnTo>
                      <a:pt x="8800" y="6048"/>
                    </a:lnTo>
                    <a:lnTo>
                      <a:pt x="8800" y="6048"/>
                    </a:lnTo>
                    <a:lnTo>
                      <a:pt x="8800" y="6048"/>
                    </a:lnTo>
                    <a:lnTo>
                      <a:pt x="9200" y="6048"/>
                    </a:lnTo>
                    <a:lnTo>
                      <a:pt x="9200" y="6048"/>
                    </a:lnTo>
                    <a:lnTo>
                      <a:pt x="9200" y="6048"/>
                    </a:lnTo>
                    <a:lnTo>
                      <a:pt x="9200" y="5616"/>
                    </a:lnTo>
                    <a:lnTo>
                      <a:pt x="9200" y="5616"/>
                    </a:lnTo>
                    <a:lnTo>
                      <a:pt x="9200" y="5616"/>
                    </a:lnTo>
                    <a:lnTo>
                      <a:pt x="9200" y="5616"/>
                    </a:lnTo>
                    <a:lnTo>
                      <a:pt x="9200" y="5616"/>
                    </a:lnTo>
                    <a:lnTo>
                      <a:pt x="9200" y="5616"/>
                    </a:lnTo>
                    <a:lnTo>
                      <a:pt x="9200" y="5184"/>
                    </a:lnTo>
                    <a:lnTo>
                      <a:pt x="9200" y="5184"/>
                    </a:lnTo>
                    <a:lnTo>
                      <a:pt x="9600" y="5184"/>
                    </a:lnTo>
                    <a:lnTo>
                      <a:pt x="9600" y="5184"/>
                    </a:lnTo>
                    <a:lnTo>
                      <a:pt x="9600" y="5184"/>
                    </a:lnTo>
                    <a:lnTo>
                      <a:pt x="9600" y="5184"/>
                    </a:lnTo>
                    <a:lnTo>
                      <a:pt x="9600" y="5184"/>
                    </a:lnTo>
                    <a:lnTo>
                      <a:pt x="9600" y="4752"/>
                    </a:lnTo>
                    <a:lnTo>
                      <a:pt x="9600" y="4752"/>
                    </a:lnTo>
                    <a:lnTo>
                      <a:pt x="9600" y="4752"/>
                    </a:lnTo>
                    <a:lnTo>
                      <a:pt x="9600" y="4752"/>
                    </a:lnTo>
                    <a:lnTo>
                      <a:pt x="9600" y="4752"/>
                    </a:lnTo>
                    <a:lnTo>
                      <a:pt x="9600" y="4752"/>
                    </a:lnTo>
                    <a:lnTo>
                      <a:pt x="9600" y="4320"/>
                    </a:lnTo>
                    <a:lnTo>
                      <a:pt x="9600" y="4320"/>
                    </a:lnTo>
                    <a:lnTo>
                      <a:pt x="9600" y="4320"/>
                    </a:lnTo>
                    <a:lnTo>
                      <a:pt x="10000" y="4320"/>
                    </a:lnTo>
                    <a:lnTo>
                      <a:pt x="10000" y="4320"/>
                    </a:lnTo>
                    <a:lnTo>
                      <a:pt x="10000" y="3888"/>
                    </a:lnTo>
                    <a:lnTo>
                      <a:pt x="10000" y="3888"/>
                    </a:lnTo>
                    <a:lnTo>
                      <a:pt x="10000" y="3888"/>
                    </a:lnTo>
                    <a:lnTo>
                      <a:pt x="10000" y="3888"/>
                    </a:lnTo>
                    <a:lnTo>
                      <a:pt x="10000" y="3888"/>
                    </a:lnTo>
                    <a:lnTo>
                      <a:pt x="10000" y="3888"/>
                    </a:lnTo>
                    <a:lnTo>
                      <a:pt x="10000" y="3888"/>
                    </a:lnTo>
                    <a:lnTo>
                      <a:pt x="10000" y="3456"/>
                    </a:lnTo>
                    <a:lnTo>
                      <a:pt x="10000" y="3456"/>
                    </a:lnTo>
                    <a:lnTo>
                      <a:pt x="10000" y="3456"/>
                    </a:lnTo>
                    <a:lnTo>
                      <a:pt x="10000" y="3456"/>
                    </a:lnTo>
                    <a:lnTo>
                      <a:pt x="10000" y="3456"/>
                    </a:lnTo>
                    <a:lnTo>
                      <a:pt x="10000" y="3456"/>
                    </a:lnTo>
                    <a:lnTo>
                      <a:pt x="10400" y="3024"/>
                    </a:lnTo>
                    <a:lnTo>
                      <a:pt x="10400" y="3024"/>
                    </a:lnTo>
                    <a:lnTo>
                      <a:pt x="10400" y="3024"/>
                    </a:lnTo>
                    <a:lnTo>
                      <a:pt x="10400" y="3024"/>
                    </a:lnTo>
                    <a:lnTo>
                      <a:pt x="10400" y="3024"/>
                    </a:lnTo>
                    <a:lnTo>
                      <a:pt x="10400" y="3024"/>
                    </a:lnTo>
                    <a:lnTo>
                      <a:pt x="10400" y="2592"/>
                    </a:lnTo>
                    <a:lnTo>
                      <a:pt x="10400" y="2592"/>
                    </a:lnTo>
                    <a:lnTo>
                      <a:pt x="10400" y="2592"/>
                    </a:lnTo>
                    <a:lnTo>
                      <a:pt x="10400" y="2592"/>
                    </a:lnTo>
                    <a:lnTo>
                      <a:pt x="10400" y="2592"/>
                    </a:lnTo>
                    <a:lnTo>
                      <a:pt x="10400" y="2592"/>
                    </a:lnTo>
                    <a:lnTo>
                      <a:pt x="10400" y="2160"/>
                    </a:lnTo>
                    <a:lnTo>
                      <a:pt x="10400" y="2160"/>
                    </a:lnTo>
                    <a:lnTo>
                      <a:pt x="10400" y="2160"/>
                    </a:lnTo>
                    <a:lnTo>
                      <a:pt x="10400" y="2160"/>
                    </a:lnTo>
                    <a:lnTo>
                      <a:pt x="10400" y="1728"/>
                    </a:lnTo>
                    <a:lnTo>
                      <a:pt x="10400" y="1728"/>
                    </a:lnTo>
                    <a:lnTo>
                      <a:pt x="10800" y="1728"/>
                    </a:lnTo>
                    <a:lnTo>
                      <a:pt x="10800" y="1728"/>
                    </a:lnTo>
                    <a:lnTo>
                      <a:pt x="10800" y="1728"/>
                    </a:lnTo>
                    <a:lnTo>
                      <a:pt x="10800" y="1728"/>
                    </a:lnTo>
                    <a:lnTo>
                      <a:pt x="10800" y="1296"/>
                    </a:lnTo>
                    <a:lnTo>
                      <a:pt x="10800" y="1296"/>
                    </a:lnTo>
                    <a:lnTo>
                      <a:pt x="10800" y="1296"/>
                    </a:lnTo>
                    <a:lnTo>
                      <a:pt x="10800" y="1296"/>
                    </a:lnTo>
                    <a:lnTo>
                      <a:pt x="10800" y="1296"/>
                    </a:lnTo>
                    <a:lnTo>
                      <a:pt x="10800" y="1296"/>
                    </a:lnTo>
                    <a:lnTo>
                      <a:pt x="10800" y="864"/>
                    </a:lnTo>
                    <a:lnTo>
                      <a:pt x="10800" y="864"/>
                    </a:lnTo>
                    <a:lnTo>
                      <a:pt x="10800" y="864"/>
                    </a:lnTo>
                    <a:lnTo>
                      <a:pt x="10800" y="864"/>
                    </a:lnTo>
                    <a:lnTo>
                      <a:pt x="10800" y="864"/>
                    </a:lnTo>
                    <a:lnTo>
                      <a:pt x="10800" y="432"/>
                    </a:lnTo>
                    <a:lnTo>
                      <a:pt x="10800" y="432"/>
                    </a:lnTo>
                    <a:lnTo>
                      <a:pt x="10800" y="432"/>
                    </a:lnTo>
                    <a:lnTo>
                      <a:pt x="10800" y="432"/>
                    </a:lnTo>
                    <a:lnTo>
                      <a:pt x="10800" y="432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11200" y="0"/>
                    </a:lnTo>
                    <a:lnTo>
                      <a:pt x="11200" y="0"/>
                    </a:lnTo>
                    <a:lnTo>
                      <a:pt x="11200" y="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38" name="Shape 1738"/>
              <p:cNvSpPr/>
              <p:nvPr/>
            </p:nvSpPr>
            <p:spPr>
              <a:xfrm>
                <a:off x="1393825" y="998537"/>
                <a:ext cx="6826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200"/>
                    </a:moveTo>
                    <a:lnTo>
                      <a:pt x="0" y="3200"/>
                    </a:lnTo>
                    <a:lnTo>
                      <a:pt x="502" y="4000"/>
                    </a:lnTo>
                    <a:lnTo>
                      <a:pt x="1005" y="4000"/>
                    </a:lnTo>
                    <a:lnTo>
                      <a:pt x="1507" y="4800"/>
                    </a:lnTo>
                    <a:lnTo>
                      <a:pt x="2009" y="5600"/>
                    </a:lnTo>
                    <a:lnTo>
                      <a:pt x="3014" y="6400"/>
                    </a:lnTo>
                    <a:lnTo>
                      <a:pt x="4521" y="8000"/>
                    </a:lnTo>
                    <a:lnTo>
                      <a:pt x="5526" y="8800"/>
                    </a:lnTo>
                    <a:lnTo>
                      <a:pt x="7033" y="10400"/>
                    </a:lnTo>
                    <a:lnTo>
                      <a:pt x="9042" y="12000"/>
                    </a:lnTo>
                    <a:lnTo>
                      <a:pt x="10549" y="13600"/>
                    </a:lnTo>
                    <a:lnTo>
                      <a:pt x="12056" y="14400"/>
                    </a:lnTo>
                    <a:lnTo>
                      <a:pt x="13563" y="16000"/>
                    </a:lnTo>
                    <a:lnTo>
                      <a:pt x="15070" y="16800"/>
                    </a:lnTo>
                    <a:lnTo>
                      <a:pt x="16074" y="18400"/>
                    </a:lnTo>
                    <a:lnTo>
                      <a:pt x="17581" y="19200"/>
                    </a:lnTo>
                    <a:lnTo>
                      <a:pt x="18586" y="20800"/>
                    </a:lnTo>
                    <a:lnTo>
                      <a:pt x="19088" y="20800"/>
                    </a:lnTo>
                    <a:lnTo>
                      <a:pt x="19088" y="21600"/>
                    </a:lnTo>
                    <a:lnTo>
                      <a:pt x="19591" y="21600"/>
                    </a:lnTo>
                    <a:lnTo>
                      <a:pt x="19591" y="21600"/>
                    </a:lnTo>
                    <a:lnTo>
                      <a:pt x="21600" y="18400"/>
                    </a:lnTo>
                    <a:lnTo>
                      <a:pt x="21098" y="18400"/>
                    </a:lnTo>
                    <a:lnTo>
                      <a:pt x="20595" y="17600"/>
                    </a:lnTo>
                    <a:lnTo>
                      <a:pt x="20093" y="17600"/>
                    </a:lnTo>
                    <a:lnTo>
                      <a:pt x="19591" y="16800"/>
                    </a:lnTo>
                    <a:lnTo>
                      <a:pt x="18586" y="16000"/>
                    </a:lnTo>
                    <a:lnTo>
                      <a:pt x="17581" y="14400"/>
                    </a:lnTo>
                    <a:lnTo>
                      <a:pt x="16074" y="13600"/>
                    </a:lnTo>
                    <a:lnTo>
                      <a:pt x="14567" y="12000"/>
                    </a:lnTo>
                    <a:lnTo>
                      <a:pt x="13060" y="11200"/>
                    </a:lnTo>
                    <a:lnTo>
                      <a:pt x="11553" y="9600"/>
                    </a:lnTo>
                    <a:lnTo>
                      <a:pt x="10047" y="8000"/>
                    </a:lnTo>
                    <a:lnTo>
                      <a:pt x="8540" y="6400"/>
                    </a:lnTo>
                    <a:lnTo>
                      <a:pt x="7033" y="5600"/>
                    </a:lnTo>
                    <a:lnTo>
                      <a:pt x="5526" y="4000"/>
                    </a:lnTo>
                    <a:lnTo>
                      <a:pt x="4521" y="3200"/>
                    </a:lnTo>
                    <a:lnTo>
                      <a:pt x="3014" y="1600"/>
                    </a:lnTo>
                    <a:lnTo>
                      <a:pt x="3014" y="1600"/>
                    </a:lnTo>
                    <a:lnTo>
                      <a:pt x="2512" y="800"/>
                    </a:lnTo>
                    <a:lnTo>
                      <a:pt x="2009" y="800"/>
                    </a:lnTo>
                    <a:lnTo>
                      <a:pt x="1507" y="0"/>
                    </a:lnTo>
                    <a:lnTo>
                      <a:pt x="1507" y="0"/>
                    </a:lnTo>
                    <a:lnTo>
                      <a:pt x="0" y="3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39" name="Shape 1739"/>
              <p:cNvSpPr/>
              <p:nvPr/>
            </p:nvSpPr>
            <p:spPr>
              <a:xfrm>
                <a:off x="1370012" y="968375"/>
                <a:ext cx="28576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939"/>
                    </a:moveTo>
                    <a:lnTo>
                      <a:pt x="0" y="939"/>
                    </a:lnTo>
                    <a:lnTo>
                      <a:pt x="0" y="1878"/>
                    </a:lnTo>
                    <a:lnTo>
                      <a:pt x="0" y="2817"/>
                    </a:lnTo>
                    <a:lnTo>
                      <a:pt x="1200" y="3757"/>
                    </a:lnTo>
                    <a:lnTo>
                      <a:pt x="1200" y="3757"/>
                    </a:lnTo>
                    <a:lnTo>
                      <a:pt x="1200" y="4696"/>
                    </a:lnTo>
                    <a:lnTo>
                      <a:pt x="1200" y="5635"/>
                    </a:lnTo>
                    <a:lnTo>
                      <a:pt x="2400" y="6574"/>
                    </a:lnTo>
                    <a:lnTo>
                      <a:pt x="2400" y="7513"/>
                    </a:lnTo>
                    <a:lnTo>
                      <a:pt x="2400" y="7513"/>
                    </a:lnTo>
                    <a:lnTo>
                      <a:pt x="3600" y="8452"/>
                    </a:lnTo>
                    <a:lnTo>
                      <a:pt x="3600" y="9391"/>
                    </a:lnTo>
                    <a:lnTo>
                      <a:pt x="4800" y="9391"/>
                    </a:lnTo>
                    <a:lnTo>
                      <a:pt x="6000" y="11270"/>
                    </a:lnTo>
                    <a:lnTo>
                      <a:pt x="7200" y="12209"/>
                    </a:lnTo>
                    <a:lnTo>
                      <a:pt x="8400" y="14087"/>
                    </a:lnTo>
                    <a:lnTo>
                      <a:pt x="9600" y="15026"/>
                    </a:lnTo>
                    <a:lnTo>
                      <a:pt x="10800" y="15965"/>
                    </a:lnTo>
                    <a:lnTo>
                      <a:pt x="12000" y="17843"/>
                    </a:lnTo>
                    <a:lnTo>
                      <a:pt x="13200" y="18783"/>
                    </a:lnTo>
                    <a:lnTo>
                      <a:pt x="14400" y="19722"/>
                    </a:lnTo>
                    <a:lnTo>
                      <a:pt x="16800" y="20661"/>
                    </a:lnTo>
                    <a:lnTo>
                      <a:pt x="18000" y="21600"/>
                    </a:lnTo>
                    <a:lnTo>
                      <a:pt x="21600" y="17843"/>
                    </a:lnTo>
                    <a:lnTo>
                      <a:pt x="20400" y="16904"/>
                    </a:lnTo>
                    <a:lnTo>
                      <a:pt x="19200" y="15965"/>
                    </a:lnTo>
                    <a:lnTo>
                      <a:pt x="18000" y="15026"/>
                    </a:lnTo>
                    <a:lnTo>
                      <a:pt x="16800" y="14087"/>
                    </a:lnTo>
                    <a:lnTo>
                      <a:pt x="15600" y="13148"/>
                    </a:lnTo>
                    <a:lnTo>
                      <a:pt x="14400" y="12209"/>
                    </a:lnTo>
                    <a:lnTo>
                      <a:pt x="13200" y="10330"/>
                    </a:lnTo>
                    <a:lnTo>
                      <a:pt x="12000" y="9391"/>
                    </a:lnTo>
                    <a:lnTo>
                      <a:pt x="10800" y="8452"/>
                    </a:lnTo>
                    <a:lnTo>
                      <a:pt x="9600" y="7513"/>
                    </a:lnTo>
                    <a:lnTo>
                      <a:pt x="9600" y="6574"/>
                    </a:lnTo>
                    <a:lnTo>
                      <a:pt x="8400" y="5635"/>
                    </a:lnTo>
                    <a:lnTo>
                      <a:pt x="8400" y="5635"/>
                    </a:lnTo>
                    <a:lnTo>
                      <a:pt x="8400" y="4696"/>
                    </a:lnTo>
                    <a:lnTo>
                      <a:pt x="7200" y="4696"/>
                    </a:lnTo>
                    <a:lnTo>
                      <a:pt x="7200" y="3757"/>
                    </a:lnTo>
                    <a:lnTo>
                      <a:pt x="7200" y="2817"/>
                    </a:lnTo>
                    <a:lnTo>
                      <a:pt x="7200" y="2817"/>
                    </a:lnTo>
                    <a:lnTo>
                      <a:pt x="6000" y="1878"/>
                    </a:lnTo>
                    <a:lnTo>
                      <a:pt x="6000" y="939"/>
                    </a:lnTo>
                    <a:lnTo>
                      <a:pt x="6000" y="939"/>
                    </a:lnTo>
                    <a:lnTo>
                      <a:pt x="6000" y="0"/>
                    </a:lnTo>
                    <a:lnTo>
                      <a:pt x="6000" y="0"/>
                    </a:lnTo>
                    <a:lnTo>
                      <a:pt x="0" y="93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40" name="Shape 1740"/>
              <p:cNvSpPr/>
              <p:nvPr/>
            </p:nvSpPr>
            <p:spPr>
              <a:xfrm>
                <a:off x="1354137" y="930275"/>
                <a:ext cx="238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456"/>
                    </a:moveTo>
                    <a:lnTo>
                      <a:pt x="0" y="3456"/>
                    </a:lnTo>
                    <a:lnTo>
                      <a:pt x="0" y="3456"/>
                    </a:lnTo>
                    <a:lnTo>
                      <a:pt x="1440" y="4320"/>
                    </a:lnTo>
                    <a:lnTo>
                      <a:pt x="1440" y="4320"/>
                    </a:lnTo>
                    <a:lnTo>
                      <a:pt x="1440" y="5184"/>
                    </a:lnTo>
                    <a:lnTo>
                      <a:pt x="2880" y="5184"/>
                    </a:lnTo>
                    <a:lnTo>
                      <a:pt x="2880" y="6048"/>
                    </a:lnTo>
                    <a:lnTo>
                      <a:pt x="4320" y="6048"/>
                    </a:lnTo>
                    <a:lnTo>
                      <a:pt x="4320" y="6912"/>
                    </a:lnTo>
                    <a:lnTo>
                      <a:pt x="4320" y="7776"/>
                    </a:lnTo>
                    <a:lnTo>
                      <a:pt x="5760" y="7776"/>
                    </a:lnTo>
                    <a:lnTo>
                      <a:pt x="5760" y="8640"/>
                    </a:lnTo>
                    <a:lnTo>
                      <a:pt x="7200" y="8640"/>
                    </a:lnTo>
                    <a:lnTo>
                      <a:pt x="7200" y="10368"/>
                    </a:lnTo>
                    <a:lnTo>
                      <a:pt x="8640" y="11232"/>
                    </a:lnTo>
                    <a:lnTo>
                      <a:pt x="10080" y="12960"/>
                    </a:lnTo>
                    <a:lnTo>
                      <a:pt x="10080" y="13824"/>
                    </a:lnTo>
                    <a:lnTo>
                      <a:pt x="11520" y="15552"/>
                    </a:lnTo>
                    <a:lnTo>
                      <a:pt x="11520" y="16416"/>
                    </a:lnTo>
                    <a:lnTo>
                      <a:pt x="12960" y="18144"/>
                    </a:lnTo>
                    <a:lnTo>
                      <a:pt x="12960" y="19008"/>
                    </a:lnTo>
                    <a:lnTo>
                      <a:pt x="14400" y="20736"/>
                    </a:lnTo>
                    <a:lnTo>
                      <a:pt x="14400" y="21600"/>
                    </a:lnTo>
                    <a:lnTo>
                      <a:pt x="21600" y="20736"/>
                    </a:lnTo>
                    <a:lnTo>
                      <a:pt x="21600" y="19008"/>
                    </a:lnTo>
                    <a:lnTo>
                      <a:pt x="20160" y="18144"/>
                    </a:lnTo>
                    <a:lnTo>
                      <a:pt x="20160" y="16416"/>
                    </a:lnTo>
                    <a:lnTo>
                      <a:pt x="18720" y="15552"/>
                    </a:lnTo>
                    <a:lnTo>
                      <a:pt x="18720" y="13824"/>
                    </a:lnTo>
                    <a:lnTo>
                      <a:pt x="17280" y="12096"/>
                    </a:lnTo>
                    <a:lnTo>
                      <a:pt x="15840" y="11232"/>
                    </a:lnTo>
                    <a:lnTo>
                      <a:pt x="15840" y="9504"/>
                    </a:lnTo>
                    <a:lnTo>
                      <a:pt x="14400" y="7776"/>
                    </a:lnTo>
                    <a:lnTo>
                      <a:pt x="12960" y="6912"/>
                    </a:lnTo>
                    <a:lnTo>
                      <a:pt x="12960" y="6048"/>
                    </a:lnTo>
                    <a:lnTo>
                      <a:pt x="11520" y="5184"/>
                    </a:lnTo>
                    <a:lnTo>
                      <a:pt x="11520" y="5184"/>
                    </a:lnTo>
                    <a:lnTo>
                      <a:pt x="10080" y="4320"/>
                    </a:lnTo>
                    <a:lnTo>
                      <a:pt x="10080" y="3456"/>
                    </a:lnTo>
                    <a:lnTo>
                      <a:pt x="8640" y="3456"/>
                    </a:lnTo>
                    <a:lnTo>
                      <a:pt x="8640" y="2592"/>
                    </a:lnTo>
                    <a:lnTo>
                      <a:pt x="7200" y="1728"/>
                    </a:lnTo>
                    <a:lnTo>
                      <a:pt x="7200" y="1728"/>
                    </a:lnTo>
                    <a:lnTo>
                      <a:pt x="5760" y="864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0" y="345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41" name="Shape 1741"/>
              <p:cNvSpPr/>
              <p:nvPr/>
            </p:nvSpPr>
            <p:spPr>
              <a:xfrm>
                <a:off x="1317625" y="919162"/>
                <a:ext cx="41275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31" y="11782"/>
                    </a:moveTo>
                    <a:lnTo>
                      <a:pt x="831" y="11782"/>
                    </a:lnTo>
                    <a:lnTo>
                      <a:pt x="1662" y="9818"/>
                    </a:lnTo>
                    <a:lnTo>
                      <a:pt x="2492" y="9818"/>
                    </a:lnTo>
                    <a:lnTo>
                      <a:pt x="3323" y="9818"/>
                    </a:lnTo>
                    <a:lnTo>
                      <a:pt x="4154" y="9818"/>
                    </a:lnTo>
                    <a:lnTo>
                      <a:pt x="4985" y="9818"/>
                    </a:lnTo>
                    <a:lnTo>
                      <a:pt x="5815" y="9818"/>
                    </a:lnTo>
                    <a:lnTo>
                      <a:pt x="5815" y="9818"/>
                    </a:lnTo>
                    <a:lnTo>
                      <a:pt x="6646" y="9818"/>
                    </a:lnTo>
                    <a:lnTo>
                      <a:pt x="7477" y="9818"/>
                    </a:lnTo>
                    <a:lnTo>
                      <a:pt x="8308" y="9818"/>
                    </a:lnTo>
                    <a:lnTo>
                      <a:pt x="9138" y="9818"/>
                    </a:lnTo>
                    <a:lnTo>
                      <a:pt x="9138" y="9818"/>
                    </a:lnTo>
                    <a:lnTo>
                      <a:pt x="9969" y="9818"/>
                    </a:lnTo>
                    <a:lnTo>
                      <a:pt x="9969" y="11782"/>
                    </a:lnTo>
                    <a:lnTo>
                      <a:pt x="10800" y="11782"/>
                    </a:lnTo>
                    <a:lnTo>
                      <a:pt x="11631" y="11782"/>
                    </a:lnTo>
                    <a:lnTo>
                      <a:pt x="11631" y="11782"/>
                    </a:lnTo>
                    <a:lnTo>
                      <a:pt x="12462" y="11782"/>
                    </a:lnTo>
                    <a:lnTo>
                      <a:pt x="13292" y="13745"/>
                    </a:lnTo>
                    <a:lnTo>
                      <a:pt x="13292" y="13745"/>
                    </a:lnTo>
                    <a:lnTo>
                      <a:pt x="14123" y="13745"/>
                    </a:lnTo>
                    <a:lnTo>
                      <a:pt x="14123" y="13745"/>
                    </a:lnTo>
                    <a:lnTo>
                      <a:pt x="14954" y="15709"/>
                    </a:lnTo>
                    <a:lnTo>
                      <a:pt x="14954" y="15709"/>
                    </a:lnTo>
                    <a:lnTo>
                      <a:pt x="15785" y="17673"/>
                    </a:lnTo>
                    <a:lnTo>
                      <a:pt x="16615" y="17673"/>
                    </a:lnTo>
                    <a:lnTo>
                      <a:pt x="17446" y="19636"/>
                    </a:lnTo>
                    <a:lnTo>
                      <a:pt x="19108" y="21600"/>
                    </a:lnTo>
                    <a:lnTo>
                      <a:pt x="21600" y="13745"/>
                    </a:lnTo>
                    <a:lnTo>
                      <a:pt x="20769" y="11782"/>
                    </a:lnTo>
                    <a:lnTo>
                      <a:pt x="19938" y="9818"/>
                    </a:lnTo>
                    <a:lnTo>
                      <a:pt x="18277" y="7855"/>
                    </a:lnTo>
                    <a:lnTo>
                      <a:pt x="17446" y="5891"/>
                    </a:lnTo>
                    <a:lnTo>
                      <a:pt x="16615" y="5891"/>
                    </a:lnTo>
                    <a:lnTo>
                      <a:pt x="16615" y="5891"/>
                    </a:lnTo>
                    <a:lnTo>
                      <a:pt x="15785" y="3927"/>
                    </a:lnTo>
                    <a:lnTo>
                      <a:pt x="14954" y="3927"/>
                    </a:lnTo>
                    <a:lnTo>
                      <a:pt x="14954" y="3927"/>
                    </a:lnTo>
                    <a:lnTo>
                      <a:pt x="14123" y="1964"/>
                    </a:lnTo>
                    <a:lnTo>
                      <a:pt x="13292" y="1964"/>
                    </a:lnTo>
                    <a:lnTo>
                      <a:pt x="12462" y="1964"/>
                    </a:lnTo>
                    <a:lnTo>
                      <a:pt x="12462" y="0"/>
                    </a:lnTo>
                    <a:lnTo>
                      <a:pt x="11631" y="0"/>
                    </a:lnTo>
                    <a:lnTo>
                      <a:pt x="10800" y="0"/>
                    </a:lnTo>
                    <a:lnTo>
                      <a:pt x="9969" y="0"/>
                    </a:lnTo>
                    <a:lnTo>
                      <a:pt x="9138" y="0"/>
                    </a:lnTo>
                    <a:lnTo>
                      <a:pt x="8308" y="0"/>
                    </a:lnTo>
                    <a:lnTo>
                      <a:pt x="8308" y="0"/>
                    </a:lnTo>
                    <a:lnTo>
                      <a:pt x="7477" y="0"/>
                    </a:lnTo>
                    <a:lnTo>
                      <a:pt x="6646" y="0"/>
                    </a:lnTo>
                    <a:lnTo>
                      <a:pt x="5815" y="0"/>
                    </a:lnTo>
                    <a:lnTo>
                      <a:pt x="4985" y="0"/>
                    </a:lnTo>
                    <a:lnTo>
                      <a:pt x="4154" y="0"/>
                    </a:lnTo>
                    <a:lnTo>
                      <a:pt x="2492" y="0"/>
                    </a:lnTo>
                    <a:lnTo>
                      <a:pt x="1662" y="0"/>
                    </a:lnTo>
                    <a:lnTo>
                      <a:pt x="83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831" y="1178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42" name="Shape 1742"/>
              <p:cNvSpPr/>
              <p:nvPr/>
            </p:nvSpPr>
            <p:spPr>
              <a:xfrm>
                <a:off x="1270000" y="919162"/>
                <a:ext cx="49213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0800"/>
                    </a:moveTo>
                    <a:lnTo>
                      <a:pt x="0" y="10800"/>
                    </a:lnTo>
                    <a:lnTo>
                      <a:pt x="697" y="13500"/>
                    </a:lnTo>
                    <a:lnTo>
                      <a:pt x="1394" y="16200"/>
                    </a:lnTo>
                    <a:lnTo>
                      <a:pt x="2090" y="16200"/>
                    </a:lnTo>
                    <a:lnTo>
                      <a:pt x="2787" y="18900"/>
                    </a:lnTo>
                    <a:lnTo>
                      <a:pt x="2787" y="18900"/>
                    </a:lnTo>
                    <a:lnTo>
                      <a:pt x="3484" y="18900"/>
                    </a:lnTo>
                    <a:lnTo>
                      <a:pt x="4181" y="21600"/>
                    </a:lnTo>
                    <a:lnTo>
                      <a:pt x="4877" y="21600"/>
                    </a:lnTo>
                    <a:lnTo>
                      <a:pt x="5574" y="21600"/>
                    </a:lnTo>
                    <a:lnTo>
                      <a:pt x="6271" y="21600"/>
                    </a:lnTo>
                    <a:lnTo>
                      <a:pt x="6968" y="21600"/>
                    </a:lnTo>
                    <a:lnTo>
                      <a:pt x="7665" y="21600"/>
                    </a:lnTo>
                    <a:lnTo>
                      <a:pt x="8361" y="21600"/>
                    </a:lnTo>
                    <a:lnTo>
                      <a:pt x="9058" y="21600"/>
                    </a:lnTo>
                    <a:lnTo>
                      <a:pt x="9755" y="21600"/>
                    </a:lnTo>
                    <a:lnTo>
                      <a:pt x="10452" y="21600"/>
                    </a:lnTo>
                    <a:lnTo>
                      <a:pt x="11148" y="21600"/>
                    </a:lnTo>
                    <a:lnTo>
                      <a:pt x="11845" y="21600"/>
                    </a:lnTo>
                    <a:lnTo>
                      <a:pt x="12542" y="21600"/>
                    </a:lnTo>
                    <a:lnTo>
                      <a:pt x="13239" y="21600"/>
                    </a:lnTo>
                    <a:lnTo>
                      <a:pt x="14632" y="21600"/>
                    </a:lnTo>
                    <a:lnTo>
                      <a:pt x="16026" y="18900"/>
                    </a:lnTo>
                    <a:lnTo>
                      <a:pt x="17419" y="18900"/>
                    </a:lnTo>
                    <a:lnTo>
                      <a:pt x="18813" y="16200"/>
                    </a:lnTo>
                    <a:lnTo>
                      <a:pt x="20206" y="16200"/>
                    </a:lnTo>
                    <a:lnTo>
                      <a:pt x="21600" y="16200"/>
                    </a:lnTo>
                    <a:lnTo>
                      <a:pt x="20903" y="0"/>
                    </a:lnTo>
                    <a:lnTo>
                      <a:pt x="19510" y="2700"/>
                    </a:lnTo>
                    <a:lnTo>
                      <a:pt x="18116" y="2700"/>
                    </a:lnTo>
                    <a:lnTo>
                      <a:pt x="16723" y="5400"/>
                    </a:lnTo>
                    <a:lnTo>
                      <a:pt x="15329" y="5400"/>
                    </a:lnTo>
                    <a:lnTo>
                      <a:pt x="13935" y="5400"/>
                    </a:lnTo>
                    <a:lnTo>
                      <a:pt x="12542" y="8100"/>
                    </a:lnTo>
                    <a:lnTo>
                      <a:pt x="11845" y="8100"/>
                    </a:lnTo>
                    <a:lnTo>
                      <a:pt x="11148" y="8100"/>
                    </a:lnTo>
                    <a:lnTo>
                      <a:pt x="10452" y="8100"/>
                    </a:lnTo>
                    <a:lnTo>
                      <a:pt x="9755" y="8100"/>
                    </a:lnTo>
                    <a:lnTo>
                      <a:pt x="9755" y="8100"/>
                    </a:lnTo>
                    <a:lnTo>
                      <a:pt x="9058" y="8100"/>
                    </a:lnTo>
                    <a:lnTo>
                      <a:pt x="8361" y="8100"/>
                    </a:lnTo>
                    <a:lnTo>
                      <a:pt x="7665" y="8100"/>
                    </a:lnTo>
                    <a:lnTo>
                      <a:pt x="7665" y="8100"/>
                    </a:lnTo>
                    <a:lnTo>
                      <a:pt x="6968" y="8100"/>
                    </a:lnTo>
                    <a:lnTo>
                      <a:pt x="6271" y="8100"/>
                    </a:lnTo>
                    <a:lnTo>
                      <a:pt x="5574" y="8100"/>
                    </a:lnTo>
                    <a:lnTo>
                      <a:pt x="5574" y="8100"/>
                    </a:lnTo>
                    <a:lnTo>
                      <a:pt x="4877" y="5400"/>
                    </a:lnTo>
                    <a:lnTo>
                      <a:pt x="4877" y="5400"/>
                    </a:lnTo>
                    <a:lnTo>
                      <a:pt x="4181" y="5400"/>
                    </a:lnTo>
                    <a:lnTo>
                      <a:pt x="3484" y="5400"/>
                    </a:lnTo>
                    <a:lnTo>
                      <a:pt x="3484" y="2700"/>
                    </a:lnTo>
                    <a:lnTo>
                      <a:pt x="2787" y="2700"/>
                    </a:lnTo>
                    <a:lnTo>
                      <a:pt x="2090" y="0"/>
                    </a:lnTo>
                    <a:lnTo>
                      <a:pt x="2090" y="0"/>
                    </a:lnTo>
                    <a:lnTo>
                      <a:pt x="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43" name="Shape 1743"/>
              <p:cNvSpPr/>
              <p:nvPr/>
            </p:nvSpPr>
            <p:spPr>
              <a:xfrm>
                <a:off x="1260475" y="877887"/>
                <a:ext cx="14288" cy="476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20"/>
                    </a:moveTo>
                    <a:lnTo>
                      <a:pt x="0" y="720"/>
                    </a:lnTo>
                    <a:lnTo>
                      <a:pt x="0" y="1440"/>
                    </a:lnTo>
                    <a:lnTo>
                      <a:pt x="0" y="2880"/>
                    </a:lnTo>
                    <a:lnTo>
                      <a:pt x="0" y="4320"/>
                    </a:lnTo>
                    <a:lnTo>
                      <a:pt x="0" y="5760"/>
                    </a:lnTo>
                    <a:lnTo>
                      <a:pt x="0" y="7200"/>
                    </a:lnTo>
                    <a:lnTo>
                      <a:pt x="0" y="8640"/>
                    </a:lnTo>
                    <a:lnTo>
                      <a:pt x="0" y="9360"/>
                    </a:lnTo>
                    <a:lnTo>
                      <a:pt x="0" y="10080"/>
                    </a:lnTo>
                    <a:lnTo>
                      <a:pt x="0" y="10800"/>
                    </a:lnTo>
                    <a:lnTo>
                      <a:pt x="0" y="11520"/>
                    </a:lnTo>
                    <a:lnTo>
                      <a:pt x="0" y="12240"/>
                    </a:lnTo>
                    <a:lnTo>
                      <a:pt x="0" y="12960"/>
                    </a:lnTo>
                    <a:lnTo>
                      <a:pt x="0" y="13680"/>
                    </a:lnTo>
                    <a:lnTo>
                      <a:pt x="0" y="14400"/>
                    </a:lnTo>
                    <a:lnTo>
                      <a:pt x="2400" y="15120"/>
                    </a:lnTo>
                    <a:lnTo>
                      <a:pt x="2400" y="15840"/>
                    </a:lnTo>
                    <a:lnTo>
                      <a:pt x="2400" y="16560"/>
                    </a:lnTo>
                    <a:lnTo>
                      <a:pt x="2400" y="17280"/>
                    </a:lnTo>
                    <a:lnTo>
                      <a:pt x="4800" y="18000"/>
                    </a:lnTo>
                    <a:lnTo>
                      <a:pt x="4800" y="18720"/>
                    </a:lnTo>
                    <a:lnTo>
                      <a:pt x="7200" y="18720"/>
                    </a:lnTo>
                    <a:lnTo>
                      <a:pt x="7200" y="19440"/>
                    </a:lnTo>
                    <a:lnTo>
                      <a:pt x="9600" y="20160"/>
                    </a:lnTo>
                    <a:lnTo>
                      <a:pt x="12000" y="20880"/>
                    </a:lnTo>
                    <a:lnTo>
                      <a:pt x="12000" y="21600"/>
                    </a:lnTo>
                    <a:lnTo>
                      <a:pt x="14400" y="21600"/>
                    </a:lnTo>
                    <a:lnTo>
                      <a:pt x="21600" y="18720"/>
                    </a:lnTo>
                    <a:lnTo>
                      <a:pt x="21600" y="18720"/>
                    </a:lnTo>
                    <a:lnTo>
                      <a:pt x="21600" y="18000"/>
                    </a:lnTo>
                    <a:lnTo>
                      <a:pt x="19200" y="18000"/>
                    </a:lnTo>
                    <a:lnTo>
                      <a:pt x="19200" y="17280"/>
                    </a:lnTo>
                    <a:lnTo>
                      <a:pt x="16800" y="17280"/>
                    </a:lnTo>
                    <a:lnTo>
                      <a:pt x="16800" y="16560"/>
                    </a:lnTo>
                    <a:lnTo>
                      <a:pt x="16800" y="16560"/>
                    </a:lnTo>
                    <a:lnTo>
                      <a:pt x="14400" y="15840"/>
                    </a:lnTo>
                    <a:lnTo>
                      <a:pt x="14400" y="15120"/>
                    </a:lnTo>
                    <a:lnTo>
                      <a:pt x="14400" y="14400"/>
                    </a:lnTo>
                    <a:lnTo>
                      <a:pt x="14400" y="14400"/>
                    </a:lnTo>
                    <a:lnTo>
                      <a:pt x="12000" y="13680"/>
                    </a:lnTo>
                    <a:lnTo>
                      <a:pt x="12000" y="12960"/>
                    </a:lnTo>
                    <a:lnTo>
                      <a:pt x="12000" y="12960"/>
                    </a:lnTo>
                    <a:lnTo>
                      <a:pt x="12000" y="12240"/>
                    </a:lnTo>
                    <a:lnTo>
                      <a:pt x="12000" y="11520"/>
                    </a:lnTo>
                    <a:lnTo>
                      <a:pt x="12000" y="10800"/>
                    </a:lnTo>
                    <a:lnTo>
                      <a:pt x="12000" y="10080"/>
                    </a:lnTo>
                    <a:lnTo>
                      <a:pt x="12000" y="9360"/>
                    </a:lnTo>
                    <a:lnTo>
                      <a:pt x="12000" y="8640"/>
                    </a:lnTo>
                    <a:lnTo>
                      <a:pt x="12000" y="7200"/>
                    </a:lnTo>
                    <a:lnTo>
                      <a:pt x="12000" y="5760"/>
                    </a:lnTo>
                    <a:lnTo>
                      <a:pt x="12000" y="4320"/>
                    </a:lnTo>
                    <a:lnTo>
                      <a:pt x="12000" y="2880"/>
                    </a:lnTo>
                    <a:lnTo>
                      <a:pt x="12000" y="1440"/>
                    </a:lnTo>
                    <a:lnTo>
                      <a:pt x="12000" y="0"/>
                    </a:lnTo>
                    <a:lnTo>
                      <a:pt x="12000" y="0"/>
                    </a:lnTo>
                    <a:lnTo>
                      <a:pt x="0" y="7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44" name="Shape 1744"/>
              <p:cNvSpPr/>
              <p:nvPr/>
            </p:nvSpPr>
            <p:spPr>
              <a:xfrm>
                <a:off x="1252537" y="831850"/>
                <a:ext cx="15876" cy="476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"/>
                    </a:moveTo>
                    <a:lnTo>
                      <a:pt x="0" y="2160"/>
                    </a:lnTo>
                    <a:lnTo>
                      <a:pt x="2160" y="2880"/>
                    </a:lnTo>
                    <a:lnTo>
                      <a:pt x="2160" y="3600"/>
                    </a:lnTo>
                    <a:lnTo>
                      <a:pt x="4320" y="3600"/>
                    </a:lnTo>
                    <a:lnTo>
                      <a:pt x="4320" y="4320"/>
                    </a:lnTo>
                    <a:lnTo>
                      <a:pt x="4320" y="4320"/>
                    </a:lnTo>
                    <a:lnTo>
                      <a:pt x="6480" y="5040"/>
                    </a:lnTo>
                    <a:lnTo>
                      <a:pt x="6480" y="5040"/>
                    </a:lnTo>
                    <a:lnTo>
                      <a:pt x="6480" y="5760"/>
                    </a:lnTo>
                    <a:lnTo>
                      <a:pt x="8640" y="5760"/>
                    </a:lnTo>
                    <a:lnTo>
                      <a:pt x="8640" y="6480"/>
                    </a:lnTo>
                    <a:lnTo>
                      <a:pt x="8640" y="7200"/>
                    </a:lnTo>
                    <a:lnTo>
                      <a:pt x="8640" y="7920"/>
                    </a:lnTo>
                    <a:lnTo>
                      <a:pt x="8640" y="8640"/>
                    </a:lnTo>
                    <a:lnTo>
                      <a:pt x="8640" y="8640"/>
                    </a:lnTo>
                    <a:lnTo>
                      <a:pt x="10800" y="9360"/>
                    </a:lnTo>
                    <a:lnTo>
                      <a:pt x="10800" y="10080"/>
                    </a:lnTo>
                    <a:lnTo>
                      <a:pt x="10800" y="10800"/>
                    </a:lnTo>
                    <a:lnTo>
                      <a:pt x="10800" y="11520"/>
                    </a:lnTo>
                    <a:lnTo>
                      <a:pt x="10800" y="12240"/>
                    </a:lnTo>
                    <a:lnTo>
                      <a:pt x="10800" y="12960"/>
                    </a:lnTo>
                    <a:lnTo>
                      <a:pt x="10800" y="14400"/>
                    </a:lnTo>
                    <a:lnTo>
                      <a:pt x="10800" y="15120"/>
                    </a:lnTo>
                    <a:lnTo>
                      <a:pt x="10800" y="17280"/>
                    </a:lnTo>
                    <a:lnTo>
                      <a:pt x="10800" y="18000"/>
                    </a:lnTo>
                    <a:lnTo>
                      <a:pt x="10800" y="20160"/>
                    </a:lnTo>
                    <a:lnTo>
                      <a:pt x="10800" y="21600"/>
                    </a:lnTo>
                    <a:lnTo>
                      <a:pt x="21600" y="20880"/>
                    </a:lnTo>
                    <a:lnTo>
                      <a:pt x="21600" y="20160"/>
                    </a:lnTo>
                    <a:lnTo>
                      <a:pt x="21600" y="18720"/>
                    </a:lnTo>
                    <a:lnTo>
                      <a:pt x="21600" y="17280"/>
                    </a:lnTo>
                    <a:lnTo>
                      <a:pt x="21600" y="15840"/>
                    </a:lnTo>
                    <a:lnTo>
                      <a:pt x="21600" y="14400"/>
                    </a:lnTo>
                    <a:lnTo>
                      <a:pt x="21600" y="12240"/>
                    </a:lnTo>
                    <a:lnTo>
                      <a:pt x="21600" y="12240"/>
                    </a:lnTo>
                    <a:lnTo>
                      <a:pt x="21600" y="11520"/>
                    </a:lnTo>
                    <a:lnTo>
                      <a:pt x="21600" y="10800"/>
                    </a:lnTo>
                    <a:lnTo>
                      <a:pt x="21600" y="10080"/>
                    </a:lnTo>
                    <a:lnTo>
                      <a:pt x="21600" y="9360"/>
                    </a:lnTo>
                    <a:lnTo>
                      <a:pt x="21600" y="8640"/>
                    </a:lnTo>
                    <a:lnTo>
                      <a:pt x="19440" y="7920"/>
                    </a:lnTo>
                    <a:lnTo>
                      <a:pt x="19440" y="7200"/>
                    </a:lnTo>
                    <a:lnTo>
                      <a:pt x="19440" y="6480"/>
                    </a:lnTo>
                    <a:lnTo>
                      <a:pt x="19440" y="5760"/>
                    </a:lnTo>
                    <a:lnTo>
                      <a:pt x="17280" y="5040"/>
                    </a:lnTo>
                    <a:lnTo>
                      <a:pt x="17280" y="4320"/>
                    </a:lnTo>
                    <a:lnTo>
                      <a:pt x="17280" y="3600"/>
                    </a:lnTo>
                    <a:lnTo>
                      <a:pt x="15120" y="2880"/>
                    </a:lnTo>
                    <a:lnTo>
                      <a:pt x="15120" y="2160"/>
                    </a:lnTo>
                    <a:lnTo>
                      <a:pt x="12960" y="1440"/>
                    </a:lnTo>
                    <a:lnTo>
                      <a:pt x="12960" y="1440"/>
                    </a:lnTo>
                    <a:lnTo>
                      <a:pt x="10800" y="720"/>
                    </a:lnTo>
                    <a:lnTo>
                      <a:pt x="8640" y="0"/>
                    </a:lnTo>
                    <a:lnTo>
                      <a:pt x="8640" y="0"/>
                    </a:lnTo>
                    <a:lnTo>
                      <a:pt x="8640" y="0"/>
                    </a:lnTo>
                    <a:lnTo>
                      <a:pt x="0" y="216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45" name="Shape 1745"/>
              <p:cNvSpPr/>
              <p:nvPr/>
            </p:nvSpPr>
            <p:spPr>
              <a:xfrm>
                <a:off x="1212850" y="825500"/>
                <a:ext cx="46038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90" y="21600"/>
                    </a:moveTo>
                    <a:lnTo>
                      <a:pt x="1490" y="21600"/>
                    </a:lnTo>
                    <a:lnTo>
                      <a:pt x="2234" y="19440"/>
                    </a:lnTo>
                    <a:lnTo>
                      <a:pt x="3724" y="19440"/>
                    </a:lnTo>
                    <a:lnTo>
                      <a:pt x="5214" y="17280"/>
                    </a:lnTo>
                    <a:lnTo>
                      <a:pt x="6703" y="17280"/>
                    </a:lnTo>
                    <a:lnTo>
                      <a:pt x="8193" y="15120"/>
                    </a:lnTo>
                    <a:lnTo>
                      <a:pt x="8938" y="15120"/>
                    </a:lnTo>
                    <a:lnTo>
                      <a:pt x="9683" y="12960"/>
                    </a:lnTo>
                    <a:lnTo>
                      <a:pt x="10428" y="12960"/>
                    </a:lnTo>
                    <a:lnTo>
                      <a:pt x="11172" y="12960"/>
                    </a:lnTo>
                    <a:lnTo>
                      <a:pt x="11172" y="12960"/>
                    </a:lnTo>
                    <a:lnTo>
                      <a:pt x="11917" y="12960"/>
                    </a:lnTo>
                    <a:lnTo>
                      <a:pt x="12662" y="12960"/>
                    </a:lnTo>
                    <a:lnTo>
                      <a:pt x="12662" y="12960"/>
                    </a:lnTo>
                    <a:lnTo>
                      <a:pt x="13407" y="12960"/>
                    </a:lnTo>
                    <a:lnTo>
                      <a:pt x="14152" y="12960"/>
                    </a:lnTo>
                    <a:lnTo>
                      <a:pt x="14897" y="12960"/>
                    </a:lnTo>
                    <a:lnTo>
                      <a:pt x="14897" y="12960"/>
                    </a:lnTo>
                    <a:lnTo>
                      <a:pt x="15641" y="12960"/>
                    </a:lnTo>
                    <a:lnTo>
                      <a:pt x="15641" y="12960"/>
                    </a:lnTo>
                    <a:lnTo>
                      <a:pt x="16386" y="12960"/>
                    </a:lnTo>
                    <a:lnTo>
                      <a:pt x="16386" y="12960"/>
                    </a:lnTo>
                    <a:lnTo>
                      <a:pt x="17131" y="12960"/>
                    </a:lnTo>
                    <a:lnTo>
                      <a:pt x="17876" y="12960"/>
                    </a:lnTo>
                    <a:lnTo>
                      <a:pt x="17876" y="15120"/>
                    </a:lnTo>
                    <a:lnTo>
                      <a:pt x="18621" y="15120"/>
                    </a:lnTo>
                    <a:lnTo>
                      <a:pt x="18621" y="15120"/>
                    </a:lnTo>
                    <a:lnTo>
                      <a:pt x="21600" y="8640"/>
                    </a:lnTo>
                    <a:lnTo>
                      <a:pt x="20855" y="6480"/>
                    </a:lnTo>
                    <a:lnTo>
                      <a:pt x="20110" y="4320"/>
                    </a:lnTo>
                    <a:lnTo>
                      <a:pt x="19366" y="4320"/>
                    </a:lnTo>
                    <a:lnTo>
                      <a:pt x="18621" y="2160"/>
                    </a:lnTo>
                    <a:lnTo>
                      <a:pt x="17876" y="2160"/>
                    </a:lnTo>
                    <a:lnTo>
                      <a:pt x="17131" y="2160"/>
                    </a:lnTo>
                    <a:lnTo>
                      <a:pt x="16386" y="2160"/>
                    </a:lnTo>
                    <a:lnTo>
                      <a:pt x="16386" y="0"/>
                    </a:lnTo>
                    <a:lnTo>
                      <a:pt x="15641" y="0"/>
                    </a:lnTo>
                    <a:lnTo>
                      <a:pt x="14897" y="0"/>
                    </a:lnTo>
                    <a:lnTo>
                      <a:pt x="14152" y="0"/>
                    </a:lnTo>
                    <a:lnTo>
                      <a:pt x="13407" y="0"/>
                    </a:lnTo>
                    <a:lnTo>
                      <a:pt x="12662" y="0"/>
                    </a:lnTo>
                    <a:lnTo>
                      <a:pt x="11917" y="2160"/>
                    </a:lnTo>
                    <a:lnTo>
                      <a:pt x="11172" y="2160"/>
                    </a:lnTo>
                    <a:lnTo>
                      <a:pt x="10428" y="2160"/>
                    </a:lnTo>
                    <a:lnTo>
                      <a:pt x="9683" y="2160"/>
                    </a:lnTo>
                    <a:lnTo>
                      <a:pt x="8938" y="2160"/>
                    </a:lnTo>
                    <a:lnTo>
                      <a:pt x="8938" y="2160"/>
                    </a:lnTo>
                    <a:lnTo>
                      <a:pt x="8193" y="4320"/>
                    </a:lnTo>
                    <a:lnTo>
                      <a:pt x="6703" y="4320"/>
                    </a:lnTo>
                    <a:lnTo>
                      <a:pt x="5214" y="6480"/>
                    </a:lnTo>
                    <a:lnTo>
                      <a:pt x="3724" y="6480"/>
                    </a:lnTo>
                    <a:lnTo>
                      <a:pt x="2979" y="8640"/>
                    </a:lnTo>
                    <a:lnTo>
                      <a:pt x="1490" y="10800"/>
                    </a:lnTo>
                    <a:lnTo>
                      <a:pt x="0" y="10800"/>
                    </a:lnTo>
                    <a:lnTo>
                      <a:pt x="0" y="10800"/>
                    </a:lnTo>
                    <a:lnTo>
                      <a:pt x="149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46" name="Shape 1746"/>
              <p:cNvSpPr/>
              <p:nvPr/>
            </p:nvSpPr>
            <p:spPr>
              <a:xfrm>
                <a:off x="1165225" y="833437"/>
                <a:ext cx="50800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0800"/>
                    </a:moveTo>
                    <a:lnTo>
                      <a:pt x="0" y="10800"/>
                    </a:lnTo>
                    <a:lnTo>
                      <a:pt x="675" y="13500"/>
                    </a:lnTo>
                    <a:lnTo>
                      <a:pt x="1350" y="13500"/>
                    </a:lnTo>
                    <a:lnTo>
                      <a:pt x="2025" y="16200"/>
                    </a:lnTo>
                    <a:lnTo>
                      <a:pt x="2700" y="16200"/>
                    </a:lnTo>
                    <a:lnTo>
                      <a:pt x="3375" y="18900"/>
                    </a:lnTo>
                    <a:lnTo>
                      <a:pt x="4050" y="18900"/>
                    </a:lnTo>
                    <a:lnTo>
                      <a:pt x="4725" y="18900"/>
                    </a:lnTo>
                    <a:lnTo>
                      <a:pt x="5400" y="18900"/>
                    </a:lnTo>
                    <a:lnTo>
                      <a:pt x="6075" y="21600"/>
                    </a:lnTo>
                    <a:lnTo>
                      <a:pt x="6750" y="21600"/>
                    </a:lnTo>
                    <a:lnTo>
                      <a:pt x="7425" y="21600"/>
                    </a:lnTo>
                    <a:lnTo>
                      <a:pt x="8100" y="21600"/>
                    </a:lnTo>
                    <a:lnTo>
                      <a:pt x="8775" y="21600"/>
                    </a:lnTo>
                    <a:lnTo>
                      <a:pt x="9450" y="21600"/>
                    </a:lnTo>
                    <a:lnTo>
                      <a:pt x="10125" y="21600"/>
                    </a:lnTo>
                    <a:lnTo>
                      <a:pt x="10800" y="21600"/>
                    </a:lnTo>
                    <a:lnTo>
                      <a:pt x="11475" y="21600"/>
                    </a:lnTo>
                    <a:lnTo>
                      <a:pt x="12150" y="21600"/>
                    </a:lnTo>
                    <a:lnTo>
                      <a:pt x="12825" y="21600"/>
                    </a:lnTo>
                    <a:lnTo>
                      <a:pt x="13500" y="21600"/>
                    </a:lnTo>
                    <a:lnTo>
                      <a:pt x="14850" y="18900"/>
                    </a:lnTo>
                    <a:lnTo>
                      <a:pt x="16200" y="18900"/>
                    </a:lnTo>
                    <a:lnTo>
                      <a:pt x="17550" y="16200"/>
                    </a:lnTo>
                    <a:lnTo>
                      <a:pt x="18900" y="16200"/>
                    </a:lnTo>
                    <a:lnTo>
                      <a:pt x="20250" y="16200"/>
                    </a:lnTo>
                    <a:lnTo>
                      <a:pt x="21600" y="13500"/>
                    </a:lnTo>
                    <a:lnTo>
                      <a:pt x="20250" y="0"/>
                    </a:lnTo>
                    <a:lnTo>
                      <a:pt x="18900" y="0"/>
                    </a:lnTo>
                    <a:lnTo>
                      <a:pt x="18225" y="2700"/>
                    </a:lnTo>
                    <a:lnTo>
                      <a:pt x="16875" y="2700"/>
                    </a:lnTo>
                    <a:lnTo>
                      <a:pt x="15525" y="5400"/>
                    </a:lnTo>
                    <a:lnTo>
                      <a:pt x="14175" y="5400"/>
                    </a:lnTo>
                    <a:lnTo>
                      <a:pt x="12825" y="5400"/>
                    </a:lnTo>
                    <a:lnTo>
                      <a:pt x="12150" y="8100"/>
                    </a:lnTo>
                    <a:lnTo>
                      <a:pt x="11475" y="8100"/>
                    </a:lnTo>
                    <a:lnTo>
                      <a:pt x="11475" y="8100"/>
                    </a:lnTo>
                    <a:lnTo>
                      <a:pt x="10125" y="8100"/>
                    </a:lnTo>
                    <a:lnTo>
                      <a:pt x="10125" y="8100"/>
                    </a:lnTo>
                    <a:lnTo>
                      <a:pt x="9450" y="8100"/>
                    </a:lnTo>
                    <a:lnTo>
                      <a:pt x="8775" y="8100"/>
                    </a:lnTo>
                    <a:lnTo>
                      <a:pt x="8100" y="8100"/>
                    </a:lnTo>
                    <a:lnTo>
                      <a:pt x="7425" y="8100"/>
                    </a:lnTo>
                    <a:lnTo>
                      <a:pt x="6750" y="8100"/>
                    </a:lnTo>
                    <a:lnTo>
                      <a:pt x="6750" y="8100"/>
                    </a:lnTo>
                    <a:lnTo>
                      <a:pt x="6075" y="5400"/>
                    </a:lnTo>
                    <a:lnTo>
                      <a:pt x="5400" y="5400"/>
                    </a:lnTo>
                    <a:lnTo>
                      <a:pt x="5400" y="5400"/>
                    </a:lnTo>
                    <a:lnTo>
                      <a:pt x="4725" y="5400"/>
                    </a:lnTo>
                    <a:lnTo>
                      <a:pt x="4050" y="2700"/>
                    </a:lnTo>
                    <a:lnTo>
                      <a:pt x="3375" y="2700"/>
                    </a:lnTo>
                    <a:lnTo>
                      <a:pt x="3375" y="270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47" name="Shape 1747"/>
              <p:cNvSpPr/>
              <p:nvPr/>
            </p:nvSpPr>
            <p:spPr>
              <a:xfrm>
                <a:off x="1155700" y="792162"/>
                <a:ext cx="15875" cy="476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440"/>
                    </a:lnTo>
                    <a:lnTo>
                      <a:pt x="0" y="2880"/>
                    </a:lnTo>
                    <a:lnTo>
                      <a:pt x="0" y="4320"/>
                    </a:lnTo>
                    <a:lnTo>
                      <a:pt x="0" y="5760"/>
                    </a:lnTo>
                    <a:lnTo>
                      <a:pt x="0" y="7200"/>
                    </a:lnTo>
                    <a:lnTo>
                      <a:pt x="0" y="8640"/>
                    </a:lnTo>
                    <a:lnTo>
                      <a:pt x="0" y="9360"/>
                    </a:lnTo>
                    <a:lnTo>
                      <a:pt x="0" y="10080"/>
                    </a:lnTo>
                    <a:lnTo>
                      <a:pt x="0" y="10800"/>
                    </a:lnTo>
                    <a:lnTo>
                      <a:pt x="0" y="11520"/>
                    </a:lnTo>
                    <a:lnTo>
                      <a:pt x="0" y="12240"/>
                    </a:lnTo>
                    <a:lnTo>
                      <a:pt x="0" y="12960"/>
                    </a:lnTo>
                    <a:lnTo>
                      <a:pt x="2160" y="13680"/>
                    </a:lnTo>
                    <a:lnTo>
                      <a:pt x="2160" y="14400"/>
                    </a:lnTo>
                    <a:lnTo>
                      <a:pt x="2160" y="15120"/>
                    </a:lnTo>
                    <a:lnTo>
                      <a:pt x="2160" y="15840"/>
                    </a:lnTo>
                    <a:lnTo>
                      <a:pt x="2160" y="16560"/>
                    </a:lnTo>
                    <a:lnTo>
                      <a:pt x="4320" y="16560"/>
                    </a:lnTo>
                    <a:lnTo>
                      <a:pt x="4320" y="18000"/>
                    </a:lnTo>
                    <a:lnTo>
                      <a:pt x="6480" y="18000"/>
                    </a:lnTo>
                    <a:lnTo>
                      <a:pt x="6480" y="18720"/>
                    </a:lnTo>
                    <a:lnTo>
                      <a:pt x="8640" y="19440"/>
                    </a:lnTo>
                    <a:lnTo>
                      <a:pt x="8640" y="20160"/>
                    </a:lnTo>
                    <a:lnTo>
                      <a:pt x="10800" y="20880"/>
                    </a:lnTo>
                    <a:lnTo>
                      <a:pt x="12960" y="20880"/>
                    </a:lnTo>
                    <a:lnTo>
                      <a:pt x="12960" y="21600"/>
                    </a:lnTo>
                    <a:lnTo>
                      <a:pt x="21600" y="18720"/>
                    </a:lnTo>
                    <a:lnTo>
                      <a:pt x="19440" y="18720"/>
                    </a:lnTo>
                    <a:lnTo>
                      <a:pt x="19440" y="18000"/>
                    </a:lnTo>
                    <a:lnTo>
                      <a:pt x="17280" y="18000"/>
                    </a:lnTo>
                    <a:lnTo>
                      <a:pt x="17280" y="17280"/>
                    </a:lnTo>
                    <a:lnTo>
                      <a:pt x="15120" y="16560"/>
                    </a:lnTo>
                    <a:lnTo>
                      <a:pt x="15120" y="16560"/>
                    </a:lnTo>
                    <a:lnTo>
                      <a:pt x="15120" y="15840"/>
                    </a:lnTo>
                    <a:lnTo>
                      <a:pt x="15120" y="15840"/>
                    </a:lnTo>
                    <a:lnTo>
                      <a:pt x="12960" y="15120"/>
                    </a:lnTo>
                    <a:lnTo>
                      <a:pt x="12960" y="14400"/>
                    </a:lnTo>
                    <a:lnTo>
                      <a:pt x="12960" y="13680"/>
                    </a:lnTo>
                    <a:lnTo>
                      <a:pt x="12960" y="13680"/>
                    </a:lnTo>
                    <a:lnTo>
                      <a:pt x="12960" y="12960"/>
                    </a:lnTo>
                    <a:lnTo>
                      <a:pt x="12960" y="12240"/>
                    </a:lnTo>
                    <a:lnTo>
                      <a:pt x="10800" y="11520"/>
                    </a:lnTo>
                    <a:lnTo>
                      <a:pt x="10800" y="11520"/>
                    </a:lnTo>
                    <a:lnTo>
                      <a:pt x="10800" y="10800"/>
                    </a:lnTo>
                    <a:lnTo>
                      <a:pt x="10800" y="10080"/>
                    </a:lnTo>
                    <a:lnTo>
                      <a:pt x="10800" y="9360"/>
                    </a:lnTo>
                    <a:lnTo>
                      <a:pt x="10800" y="8640"/>
                    </a:lnTo>
                    <a:lnTo>
                      <a:pt x="10800" y="7200"/>
                    </a:lnTo>
                    <a:lnTo>
                      <a:pt x="10800" y="5760"/>
                    </a:lnTo>
                    <a:lnTo>
                      <a:pt x="10800" y="4320"/>
                    </a:lnTo>
                    <a:lnTo>
                      <a:pt x="10800" y="2880"/>
                    </a:lnTo>
                    <a:lnTo>
                      <a:pt x="12960" y="1440"/>
                    </a:lnTo>
                    <a:lnTo>
                      <a:pt x="12960" y="0"/>
                    </a:lnTo>
                    <a:lnTo>
                      <a:pt x="1296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48" name="Shape 1748"/>
              <p:cNvSpPr/>
              <p:nvPr/>
            </p:nvSpPr>
            <p:spPr>
              <a:xfrm>
                <a:off x="1147762" y="744537"/>
                <a:ext cx="17463" cy="476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880"/>
                    </a:moveTo>
                    <a:lnTo>
                      <a:pt x="0" y="2880"/>
                    </a:lnTo>
                    <a:lnTo>
                      <a:pt x="1964" y="2880"/>
                    </a:lnTo>
                    <a:lnTo>
                      <a:pt x="1964" y="3600"/>
                    </a:lnTo>
                    <a:lnTo>
                      <a:pt x="3927" y="3600"/>
                    </a:lnTo>
                    <a:lnTo>
                      <a:pt x="3927" y="4320"/>
                    </a:lnTo>
                    <a:lnTo>
                      <a:pt x="3927" y="5040"/>
                    </a:lnTo>
                    <a:lnTo>
                      <a:pt x="5891" y="5040"/>
                    </a:lnTo>
                    <a:lnTo>
                      <a:pt x="5891" y="5760"/>
                    </a:lnTo>
                    <a:lnTo>
                      <a:pt x="7855" y="6480"/>
                    </a:lnTo>
                    <a:lnTo>
                      <a:pt x="7855" y="6480"/>
                    </a:lnTo>
                    <a:lnTo>
                      <a:pt x="7855" y="7200"/>
                    </a:lnTo>
                    <a:lnTo>
                      <a:pt x="7855" y="7920"/>
                    </a:lnTo>
                    <a:lnTo>
                      <a:pt x="9818" y="8640"/>
                    </a:lnTo>
                    <a:lnTo>
                      <a:pt x="9818" y="9360"/>
                    </a:lnTo>
                    <a:lnTo>
                      <a:pt x="9818" y="9360"/>
                    </a:lnTo>
                    <a:lnTo>
                      <a:pt x="9818" y="10080"/>
                    </a:lnTo>
                    <a:lnTo>
                      <a:pt x="9818" y="10800"/>
                    </a:lnTo>
                    <a:lnTo>
                      <a:pt x="9818" y="11520"/>
                    </a:lnTo>
                    <a:lnTo>
                      <a:pt x="9818" y="12240"/>
                    </a:lnTo>
                    <a:lnTo>
                      <a:pt x="9818" y="12960"/>
                    </a:lnTo>
                    <a:lnTo>
                      <a:pt x="9818" y="13680"/>
                    </a:lnTo>
                    <a:lnTo>
                      <a:pt x="9818" y="15120"/>
                    </a:lnTo>
                    <a:lnTo>
                      <a:pt x="9818" y="16560"/>
                    </a:lnTo>
                    <a:lnTo>
                      <a:pt x="9818" y="18000"/>
                    </a:lnTo>
                    <a:lnTo>
                      <a:pt x="9818" y="19440"/>
                    </a:lnTo>
                    <a:lnTo>
                      <a:pt x="9818" y="20880"/>
                    </a:lnTo>
                    <a:lnTo>
                      <a:pt x="9818" y="21600"/>
                    </a:lnTo>
                    <a:lnTo>
                      <a:pt x="21600" y="21600"/>
                    </a:lnTo>
                    <a:lnTo>
                      <a:pt x="21600" y="20880"/>
                    </a:lnTo>
                    <a:lnTo>
                      <a:pt x="21600" y="19440"/>
                    </a:lnTo>
                    <a:lnTo>
                      <a:pt x="21600" y="18000"/>
                    </a:lnTo>
                    <a:lnTo>
                      <a:pt x="21600" y="16560"/>
                    </a:lnTo>
                    <a:lnTo>
                      <a:pt x="21600" y="15120"/>
                    </a:lnTo>
                    <a:lnTo>
                      <a:pt x="21600" y="13680"/>
                    </a:lnTo>
                    <a:lnTo>
                      <a:pt x="21600" y="12960"/>
                    </a:lnTo>
                    <a:lnTo>
                      <a:pt x="19636" y="11520"/>
                    </a:lnTo>
                    <a:lnTo>
                      <a:pt x="19636" y="10800"/>
                    </a:lnTo>
                    <a:lnTo>
                      <a:pt x="19636" y="10080"/>
                    </a:lnTo>
                    <a:lnTo>
                      <a:pt x="19636" y="9360"/>
                    </a:lnTo>
                    <a:lnTo>
                      <a:pt x="19636" y="8640"/>
                    </a:lnTo>
                    <a:lnTo>
                      <a:pt x="19636" y="7920"/>
                    </a:lnTo>
                    <a:lnTo>
                      <a:pt x="19636" y="7200"/>
                    </a:lnTo>
                    <a:lnTo>
                      <a:pt x="17673" y="6480"/>
                    </a:lnTo>
                    <a:lnTo>
                      <a:pt x="17673" y="5760"/>
                    </a:lnTo>
                    <a:lnTo>
                      <a:pt x="17673" y="5040"/>
                    </a:lnTo>
                    <a:lnTo>
                      <a:pt x="15709" y="4320"/>
                    </a:lnTo>
                    <a:lnTo>
                      <a:pt x="15709" y="4320"/>
                    </a:lnTo>
                    <a:lnTo>
                      <a:pt x="13745" y="3600"/>
                    </a:lnTo>
                    <a:lnTo>
                      <a:pt x="13745" y="2880"/>
                    </a:lnTo>
                    <a:lnTo>
                      <a:pt x="11782" y="2160"/>
                    </a:lnTo>
                    <a:lnTo>
                      <a:pt x="11782" y="1440"/>
                    </a:lnTo>
                    <a:lnTo>
                      <a:pt x="9818" y="720"/>
                    </a:lnTo>
                    <a:lnTo>
                      <a:pt x="7855" y="720"/>
                    </a:lnTo>
                    <a:lnTo>
                      <a:pt x="5891" y="0"/>
                    </a:lnTo>
                    <a:lnTo>
                      <a:pt x="5891" y="0"/>
                    </a:lnTo>
                    <a:lnTo>
                      <a:pt x="0" y="28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49" name="Shape 1749"/>
              <p:cNvSpPr/>
              <p:nvPr/>
            </p:nvSpPr>
            <p:spPr>
              <a:xfrm>
                <a:off x="1103312" y="738187"/>
                <a:ext cx="49213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97" y="21600"/>
                    </a:moveTo>
                    <a:lnTo>
                      <a:pt x="697" y="21600"/>
                    </a:lnTo>
                    <a:lnTo>
                      <a:pt x="2090" y="21600"/>
                    </a:lnTo>
                    <a:lnTo>
                      <a:pt x="3484" y="18900"/>
                    </a:lnTo>
                    <a:lnTo>
                      <a:pt x="4877" y="18900"/>
                    </a:lnTo>
                    <a:lnTo>
                      <a:pt x="6271" y="16200"/>
                    </a:lnTo>
                    <a:lnTo>
                      <a:pt x="7665" y="16200"/>
                    </a:lnTo>
                    <a:lnTo>
                      <a:pt x="9058" y="16200"/>
                    </a:lnTo>
                    <a:lnTo>
                      <a:pt x="9755" y="16200"/>
                    </a:lnTo>
                    <a:lnTo>
                      <a:pt x="10452" y="13500"/>
                    </a:lnTo>
                    <a:lnTo>
                      <a:pt x="10452" y="13500"/>
                    </a:lnTo>
                    <a:lnTo>
                      <a:pt x="11148" y="13500"/>
                    </a:lnTo>
                    <a:lnTo>
                      <a:pt x="11845" y="13500"/>
                    </a:lnTo>
                    <a:lnTo>
                      <a:pt x="12542" y="13500"/>
                    </a:lnTo>
                    <a:lnTo>
                      <a:pt x="13239" y="13500"/>
                    </a:lnTo>
                    <a:lnTo>
                      <a:pt x="13935" y="13500"/>
                    </a:lnTo>
                    <a:lnTo>
                      <a:pt x="14632" y="13500"/>
                    </a:lnTo>
                    <a:lnTo>
                      <a:pt x="14632" y="13500"/>
                    </a:lnTo>
                    <a:lnTo>
                      <a:pt x="15329" y="13500"/>
                    </a:lnTo>
                    <a:lnTo>
                      <a:pt x="16026" y="13500"/>
                    </a:lnTo>
                    <a:lnTo>
                      <a:pt x="16723" y="16200"/>
                    </a:lnTo>
                    <a:lnTo>
                      <a:pt x="16723" y="16200"/>
                    </a:lnTo>
                    <a:lnTo>
                      <a:pt x="17419" y="16200"/>
                    </a:lnTo>
                    <a:lnTo>
                      <a:pt x="18116" y="16200"/>
                    </a:lnTo>
                    <a:lnTo>
                      <a:pt x="18116" y="18900"/>
                    </a:lnTo>
                    <a:lnTo>
                      <a:pt x="18813" y="18900"/>
                    </a:lnTo>
                    <a:lnTo>
                      <a:pt x="19510" y="21600"/>
                    </a:lnTo>
                    <a:lnTo>
                      <a:pt x="19510" y="21600"/>
                    </a:lnTo>
                    <a:lnTo>
                      <a:pt x="21600" y="10800"/>
                    </a:lnTo>
                    <a:lnTo>
                      <a:pt x="20903" y="8100"/>
                    </a:lnTo>
                    <a:lnTo>
                      <a:pt x="20903" y="8100"/>
                    </a:lnTo>
                    <a:lnTo>
                      <a:pt x="20206" y="5400"/>
                    </a:lnTo>
                    <a:lnTo>
                      <a:pt x="19510" y="5400"/>
                    </a:lnTo>
                    <a:lnTo>
                      <a:pt x="18813" y="2700"/>
                    </a:lnTo>
                    <a:lnTo>
                      <a:pt x="18116" y="2700"/>
                    </a:lnTo>
                    <a:lnTo>
                      <a:pt x="17419" y="2700"/>
                    </a:lnTo>
                    <a:lnTo>
                      <a:pt x="16723" y="0"/>
                    </a:lnTo>
                    <a:lnTo>
                      <a:pt x="16026" y="0"/>
                    </a:lnTo>
                    <a:lnTo>
                      <a:pt x="15329" y="0"/>
                    </a:lnTo>
                    <a:lnTo>
                      <a:pt x="14632" y="0"/>
                    </a:lnTo>
                    <a:lnTo>
                      <a:pt x="13935" y="0"/>
                    </a:lnTo>
                    <a:lnTo>
                      <a:pt x="13239" y="0"/>
                    </a:lnTo>
                    <a:lnTo>
                      <a:pt x="12542" y="0"/>
                    </a:lnTo>
                    <a:lnTo>
                      <a:pt x="11845" y="0"/>
                    </a:lnTo>
                    <a:lnTo>
                      <a:pt x="11148" y="0"/>
                    </a:lnTo>
                    <a:lnTo>
                      <a:pt x="10452" y="0"/>
                    </a:lnTo>
                    <a:lnTo>
                      <a:pt x="9755" y="0"/>
                    </a:lnTo>
                    <a:lnTo>
                      <a:pt x="9058" y="0"/>
                    </a:lnTo>
                    <a:lnTo>
                      <a:pt x="8361" y="2700"/>
                    </a:lnTo>
                    <a:lnTo>
                      <a:pt x="6968" y="2700"/>
                    </a:lnTo>
                    <a:lnTo>
                      <a:pt x="5574" y="2700"/>
                    </a:lnTo>
                    <a:lnTo>
                      <a:pt x="4181" y="5400"/>
                    </a:lnTo>
                    <a:lnTo>
                      <a:pt x="2787" y="5400"/>
                    </a:lnTo>
                    <a:lnTo>
                      <a:pt x="1394" y="8100"/>
                    </a:lnTo>
                    <a:lnTo>
                      <a:pt x="0" y="8100"/>
                    </a:lnTo>
                    <a:lnTo>
                      <a:pt x="0" y="8100"/>
                    </a:lnTo>
                    <a:lnTo>
                      <a:pt x="697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50" name="Shape 1750"/>
              <p:cNvSpPr/>
              <p:nvPr/>
            </p:nvSpPr>
            <p:spPr>
              <a:xfrm>
                <a:off x="1055687" y="742950"/>
                <a:ext cx="49213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0800"/>
                    </a:moveTo>
                    <a:lnTo>
                      <a:pt x="0" y="10800"/>
                    </a:lnTo>
                    <a:lnTo>
                      <a:pt x="697" y="13500"/>
                    </a:lnTo>
                    <a:lnTo>
                      <a:pt x="1394" y="13500"/>
                    </a:lnTo>
                    <a:lnTo>
                      <a:pt x="2090" y="16200"/>
                    </a:lnTo>
                    <a:lnTo>
                      <a:pt x="2787" y="16200"/>
                    </a:lnTo>
                    <a:lnTo>
                      <a:pt x="3484" y="18900"/>
                    </a:lnTo>
                    <a:lnTo>
                      <a:pt x="4181" y="18900"/>
                    </a:lnTo>
                    <a:lnTo>
                      <a:pt x="4877" y="18900"/>
                    </a:lnTo>
                    <a:lnTo>
                      <a:pt x="5574" y="18900"/>
                    </a:lnTo>
                    <a:lnTo>
                      <a:pt x="6271" y="18900"/>
                    </a:lnTo>
                    <a:lnTo>
                      <a:pt x="6968" y="21600"/>
                    </a:lnTo>
                    <a:lnTo>
                      <a:pt x="7665" y="21600"/>
                    </a:lnTo>
                    <a:lnTo>
                      <a:pt x="8361" y="21600"/>
                    </a:lnTo>
                    <a:lnTo>
                      <a:pt x="9058" y="21600"/>
                    </a:lnTo>
                    <a:lnTo>
                      <a:pt x="9755" y="21600"/>
                    </a:lnTo>
                    <a:lnTo>
                      <a:pt x="10452" y="21600"/>
                    </a:lnTo>
                    <a:lnTo>
                      <a:pt x="11148" y="21600"/>
                    </a:lnTo>
                    <a:lnTo>
                      <a:pt x="11845" y="21600"/>
                    </a:lnTo>
                    <a:lnTo>
                      <a:pt x="12542" y="18900"/>
                    </a:lnTo>
                    <a:lnTo>
                      <a:pt x="13239" y="18900"/>
                    </a:lnTo>
                    <a:lnTo>
                      <a:pt x="13935" y="18900"/>
                    </a:lnTo>
                    <a:lnTo>
                      <a:pt x="15329" y="18900"/>
                    </a:lnTo>
                    <a:lnTo>
                      <a:pt x="16723" y="16200"/>
                    </a:lnTo>
                    <a:lnTo>
                      <a:pt x="18116" y="16200"/>
                    </a:lnTo>
                    <a:lnTo>
                      <a:pt x="19510" y="16200"/>
                    </a:lnTo>
                    <a:lnTo>
                      <a:pt x="20903" y="13500"/>
                    </a:lnTo>
                    <a:lnTo>
                      <a:pt x="21600" y="13500"/>
                    </a:lnTo>
                    <a:lnTo>
                      <a:pt x="20903" y="0"/>
                    </a:lnTo>
                    <a:lnTo>
                      <a:pt x="19510" y="0"/>
                    </a:lnTo>
                    <a:lnTo>
                      <a:pt x="18813" y="2700"/>
                    </a:lnTo>
                    <a:lnTo>
                      <a:pt x="17419" y="2700"/>
                    </a:lnTo>
                    <a:lnTo>
                      <a:pt x="16026" y="2700"/>
                    </a:lnTo>
                    <a:lnTo>
                      <a:pt x="14632" y="5400"/>
                    </a:lnTo>
                    <a:lnTo>
                      <a:pt x="13239" y="5400"/>
                    </a:lnTo>
                    <a:lnTo>
                      <a:pt x="12542" y="5400"/>
                    </a:lnTo>
                    <a:lnTo>
                      <a:pt x="11845" y="5400"/>
                    </a:lnTo>
                    <a:lnTo>
                      <a:pt x="11148" y="5400"/>
                    </a:lnTo>
                    <a:lnTo>
                      <a:pt x="10452" y="5400"/>
                    </a:lnTo>
                    <a:lnTo>
                      <a:pt x="9755" y="5400"/>
                    </a:lnTo>
                    <a:lnTo>
                      <a:pt x="9755" y="8100"/>
                    </a:lnTo>
                    <a:lnTo>
                      <a:pt x="9058" y="8100"/>
                    </a:lnTo>
                    <a:lnTo>
                      <a:pt x="8361" y="8100"/>
                    </a:lnTo>
                    <a:lnTo>
                      <a:pt x="7665" y="8100"/>
                    </a:lnTo>
                    <a:lnTo>
                      <a:pt x="6968" y="5400"/>
                    </a:lnTo>
                    <a:lnTo>
                      <a:pt x="6271" y="5400"/>
                    </a:lnTo>
                    <a:lnTo>
                      <a:pt x="6271" y="5400"/>
                    </a:lnTo>
                    <a:lnTo>
                      <a:pt x="5574" y="5400"/>
                    </a:lnTo>
                    <a:lnTo>
                      <a:pt x="4877" y="5400"/>
                    </a:lnTo>
                    <a:lnTo>
                      <a:pt x="4877" y="5400"/>
                    </a:lnTo>
                    <a:lnTo>
                      <a:pt x="4181" y="2700"/>
                    </a:lnTo>
                    <a:lnTo>
                      <a:pt x="4181" y="2700"/>
                    </a:lnTo>
                    <a:lnTo>
                      <a:pt x="3484" y="2700"/>
                    </a:lnTo>
                    <a:lnTo>
                      <a:pt x="2787" y="0"/>
                    </a:lnTo>
                    <a:lnTo>
                      <a:pt x="2787" y="0"/>
                    </a:lnTo>
                    <a:lnTo>
                      <a:pt x="2787" y="0"/>
                    </a:lnTo>
                    <a:lnTo>
                      <a:pt x="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51" name="Shape 1751"/>
              <p:cNvSpPr/>
              <p:nvPr/>
            </p:nvSpPr>
            <p:spPr>
              <a:xfrm>
                <a:off x="1044575" y="701675"/>
                <a:ext cx="17463" cy="476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4" y="0"/>
                    </a:moveTo>
                    <a:lnTo>
                      <a:pt x="1964" y="0"/>
                    </a:lnTo>
                    <a:lnTo>
                      <a:pt x="1964" y="1440"/>
                    </a:lnTo>
                    <a:lnTo>
                      <a:pt x="1964" y="2880"/>
                    </a:lnTo>
                    <a:lnTo>
                      <a:pt x="1964" y="4320"/>
                    </a:lnTo>
                    <a:lnTo>
                      <a:pt x="1964" y="5760"/>
                    </a:lnTo>
                    <a:lnTo>
                      <a:pt x="0" y="7200"/>
                    </a:lnTo>
                    <a:lnTo>
                      <a:pt x="0" y="8640"/>
                    </a:lnTo>
                    <a:lnTo>
                      <a:pt x="1964" y="9360"/>
                    </a:lnTo>
                    <a:lnTo>
                      <a:pt x="1964" y="10080"/>
                    </a:lnTo>
                    <a:lnTo>
                      <a:pt x="1964" y="10800"/>
                    </a:lnTo>
                    <a:lnTo>
                      <a:pt x="1964" y="11520"/>
                    </a:lnTo>
                    <a:lnTo>
                      <a:pt x="1964" y="12240"/>
                    </a:lnTo>
                    <a:lnTo>
                      <a:pt x="1964" y="12960"/>
                    </a:lnTo>
                    <a:lnTo>
                      <a:pt x="1964" y="13680"/>
                    </a:lnTo>
                    <a:lnTo>
                      <a:pt x="1964" y="14400"/>
                    </a:lnTo>
                    <a:lnTo>
                      <a:pt x="3927" y="15120"/>
                    </a:lnTo>
                    <a:lnTo>
                      <a:pt x="3927" y="15840"/>
                    </a:lnTo>
                    <a:lnTo>
                      <a:pt x="3927" y="16560"/>
                    </a:lnTo>
                    <a:lnTo>
                      <a:pt x="5891" y="17280"/>
                    </a:lnTo>
                    <a:lnTo>
                      <a:pt x="5891" y="17280"/>
                    </a:lnTo>
                    <a:lnTo>
                      <a:pt x="7855" y="18000"/>
                    </a:lnTo>
                    <a:lnTo>
                      <a:pt x="7855" y="18720"/>
                    </a:lnTo>
                    <a:lnTo>
                      <a:pt x="9818" y="19440"/>
                    </a:lnTo>
                    <a:lnTo>
                      <a:pt x="9818" y="20160"/>
                    </a:lnTo>
                    <a:lnTo>
                      <a:pt x="11782" y="20160"/>
                    </a:lnTo>
                    <a:lnTo>
                      <a:pt x="13745" y="20880"/>
                    </a:lnTo>
                    <a:lnTo>
                      <a:pt x="13745" y="21600"/>
                    </a:lnTo>
                    <a:lnTo>
                      <a:pt x="21600" y="18720"/>
                    </a:lnTo>
                    <a:lnTo>
                      <a:pt x="19636" y="18720"/>
                    </a:lnTo>
                    <a:lnTo>
                      <a:pt x="19636" y="18000"/>
                    </a:lnTo>
                    <a:lnTo>
                      <a:pt x="17673" y="17280"/>
                    </a:lnTo>
                    <a:lnTo>
                      <a:pt x="17673" y="17280"/>
                    </a:lnTo>
                    <a:lnTo>
                      <a:pt x="15709" y="16560"/>
                    </a:lnTo>
                    <a:lnTo>
                      <a:pt x="15709" y="16560"/>
                    </a:lnTo>
                    <a:lnTo>
                      <a:pt x="15709" y="15840"/>
                    </a:lnTo>
                    <a:lnTo>
                      <a:pt x="13745" y="15840"/>
                    </a:lnTo>
                    <a:lnTo>
                      <a:pt x="13745" y="15120"/>
                    </a:lnTo>
                    <a:lnTo>
                      <a:pt x="13745" y="14400"/>
                    </a:lnTo>
                    <a:lnTo>
                      <a:pt x="13745" y="13680"/>
                    </a:lnTo>
                    <a:lnTo>
                      <a:pt x="11782" y="13680"/>
                    </a:lnTo>
                    <a:lnTo>
                      <a:pt x="11782" y="12960"/>
                    </a:lnTo>
                    <a:lnTo>
                      <a:pt x="11782" y="12240"/>
                    </a:lnTo>
                    <a:lnTo>
                      <a:pt x="11782" y="11520"/>
                    </a:lnTo>
                    <a:lnTo>
                      <a:pt x="11782" y="10800"/>
                    </a:lnTo>
                    <a:lnTo>
                      <a:pt x="11782" y="10800"/>
                    </a:lnTo>
                    <a:lnTo>
                      <a:pt x="11782" y="10080"/>
                    </a:lnTo>
                    <a:lnTo>
                      <a:pt x="11782" y="9360"/>
                    </a:lnTo>
                    <a:lnTo>
                      <a:pt x="11782" y="8640"/>
                    </a:lnTo>
                    <a:lnTo>
                      <a:pt x="11782" y="7200"/>
                    </a:lnTo>
                    <a:lnTo>
                      <a:pt x="11782" y="5760"/>
                    </a:lnTo>
                    <a:lnTo>
                      <a:pt x="11782" y="4320"/>
                    </a:lnTo>
                    <a:lnTo>
                      <a:pt x="11782" y="2880"/>
                    </a:lnTo>
                    <a:lnTo>
                      <a:pt x="11782" y="1440"/>
                    </a:lnTo>
                    <a:lnTo>
                      <a:pt x="11782" y="0"/>
                    </a:lnTo>
                    <a:lnTo>
                      <a:pt x="11782" y="0"/>
                    </a:lnTo>
                    <a:lnTo>
                      <a:pt x="196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52" name="Shape 1752"/>
              <p:cNvSpPr/>
              <p:nvPr/>
            </p:nvSpPr>
            <p:spPr>
              <a:xfrm>
                <a:off x="1038225" y="654050"/>
                <a:ext cx="17463" cy="476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880"/>
                    </a:moveTo>
                    <a:lnTo>
                      <a:pt x="0" y="2880"/>
                    </a:lnTo>
                    <a:lnTo>
                      <a:pt x="1964" y="2880"/>
                    </a:lnTo>
                    <a:lnTo>
                      <a:pt x="1964" y="3600"/>
                    </a:lnTo>
                    <a:lnTo>
                      <a:pt x="1964" y="3600"/>
                    </a:lnTo>
                    <a:lnTo>
                      <a:pt x="3927" y="4320"/>
                    </a:lnTo>
                    <a:lnTo>
                      <a:pt x="5891" y="4320"/>
                    </a:lnTo>
                    <a:lnTo>
                      <a:pt x="5891" y="5040"/>
                    </a:lnTo>
                    <a:lnTo>
                      <a:pt x="5891" y="5760"/>
                    </a:lnTo>
                    <a:lnTo>
                      <a:pt x="5891" y="5760"/>
                    </a:lnTo>
                    <a:lnTo>
                      <a:pt x="7855" y="6480"/>
                    </a:lnTo>
                    <a:lnTo>
                      <a:pt x="7855" y="7200"/>
                    </a:lnTo>
                    <a:lnTo>
                      <a:pt x="7855" y="7200"/>
                    </a:lnTo>
                    <a:lnTo>
                      <a:pt x="7855" y="7920"/>
                    </a:lnTo>
                    <a:lnTo>
                      <a:pt x="9818" y="8640"/>
                    </a:lnTo>
                    <a:lnTo>
                      <a:pt x="9818" y="9360"/>
                    </a:lnTo>
                    <a:lnTo>
                      <a:pt x="9818" y="10080"/>
                    </a:lnTo>
                    <a:lnTo>
                      <a:pt x="9818" y="10800"/>
                    </a:lnTo>
                    <a:lnTo>
                      <a:pt x="9818" y="10800"/>
                    </a:lnTo>
                    <a:lnTo>
                      <a:pt x="9818" y="11520"/>
                    </a:lnTo>
                    <a:lnTo>
                      <a:pt x="9818" y="12240"/>
                    </a:lnTo>
                    <a:lnTo>
                      <a:pt x="9818" y="12960"/>
                    </a:lnTo>
                    <a:lnTo>
                      <a:pt x="9818" y="14400"/>
                    </a:lnTo>
                    <a:lnTo>
                      <a:pt x="9818" y="15840"/>
                    </a:lnTo>
                    <a:lnTo>
                      <a:pt x="9818" y="17280"/>
                    </a:lnTo>
                    <a:lnTo>
                      <a:pt x="9818" y="18720"/>
                    </a:lnTo>
                    <a:lnTo>
                      <a:pt x="9818" y="20160"/>
                    </a:lnTo>
                    <a:lnTo>
                      <a:pt x="9818" y="21600"/>
                    </a:lnTo>
                    <a:lnTo>
                      <a:pt x="19636" y="21600"/>
                    </a:lnTo>
                    <a:lnTo>
                      <a:pt x="19636" y="20160"/>
                    </a:lnTo>
                    <a:lnTo>
                      <a:pt x="19636" y="18720"/>
                    </a:lnTo>
                    <a:lnTo>
                      <a:pt x="19636" y="17280"/>
                    </a:lnTo>
                    <a:lnTo>
                      <a:pt x="21600" y="15840"/>
                    </a:lnTo>
                    <a:lnTo>
                      <a:pt x="21600" y="14400"/>
                    </a:lnTo>
                    <a:lnTo>
                      <a:pt x="19636" y="12960"/>
                    </a:lnTo>
                    <a:lnTo>
                      <a:pt x="19636" y="12240"/>
                    </a:lnTo>
                    <a:lnTo>
                      <a:pt x="19636" y="11520"/>
                    </a:lnTo>
                    <a:lnTo>
                      <a:pt x="19636" y="10800"/>
                    </a:lnTo>
                    <a:lnTo>
                      <a:pt x="19636" y="10080"/>
                    </a:lnTo>
                    <a:lnTo>
                      <a:pt x="19636" y="9360"/>
                    </a:lnTo>
                    <a:lnTo>
                      <a:pt x="19636" y="8640"/>
                    </a:lnTo>
                    <a:lnTo>
                      <a:pt x="19636" y="7920"/>
                    </a:lnTo>
                    <a:lnTo>
                      <a:pt x="17673" y="7200"/>
                    </a:lnTo>
                    <a:lnTo>
                      <a:pt x="17673" y="6480"/>
                    </a:lnTo>
                    <a:lnTo>
                      <a:pt x="17673" y="5760"/>
                    </a:lnTo>
                    <a:lnTo>
                      <a:pt x="17673" y="5040"/>
                    </a:lnTo>
                    <a:lnTo>
                      <a:pt x="15709" y="4320"/>
                    </a:lnTo>
                    <a:lnTo>
                      <a:pt x="15709" y="3600"/>
                    </a:lnTo>
                    <a:lnTo>
                      <a:pt x="13745" y="3600"/>
                    </a:lnTo>
                    <a:lnTo>
                      <a:pt x="13745" y="2160"/>
                    </a:lnTo>
                    <a:lnTo>
                      <a:pt x="11782" y="2160"/>
                    </a:lnTo>
                    <a:lnTo>
                      <a:pt x="11782" y="1440"/>
                    </a:lnTo>
                    <a:lnTo>
                      <a:pt x="9818" y="720"/>
                    </a:lnTo>
                    <a:lnTo>
                      <a:pt x="7855" y="720"/>
                    </a:lnTo>
                    <a:lnTo>
                      <a:pt x="5891" y="0"/>
                    </a:lnTo>
                    <a:lnTo>
                      <a:pt x="5891" y="0"/>
                    </a:lnTo>
                    <a:lnTo>
                      <a:pt x="0" y="28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53" name="Shape 1753"/>
              <p:cNvSpPr/>
              <p:nvPr/>
            </p:nvSpPr>
            <p:spPr>
              <a:xfrm>
                <a:off x="993775" y="647700"/>
                <a:ext cx="49213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97" y="21600"/>
                    </a:moveTo>
                    <a:lnTo>
                      <a:pt x="697" y="21600"/>
                    </a:lnTo>
                    <a:lnTo>
                      <a:pt x="2090" y="18900"/>
                    </a:lnTo>
                    <a:lnTo>
                      <a:pt x="4181" y="18900"/>
                    </a:lnTo>
                    <a:lnTo>
                      <a:pt x="5574" y="18900"/>
                    </a:lnTo>
                    <a:lnTo>
                      <a:pt x="6968" y="16200"/>
                    </a:lnTo>
                    <a:lnTo>
                      <a:pt x="8361" y="16200"/>
                    </a:lnTo>
                    <a:lnTo>
                      <a:pt x="9755" y="16200"/>
                    </a:lnTo>
                    <a:lnTo>
                      <a:pt x="10452" y="13500"/>
                    </a:lnTo>
                    <a:lnTo>
                      <a:pt x="11845" y="13500"/>
                    </a:lnTo>
                    <a:lnTo>
                      <a:pt x="12542" y="13500"/>
                    </a:lnTo>
                    <a:lnTo>
                      <a:pt x="13239" y="13500"/>
                    </a:lnTo>
                    <a:lnTo>
                      <a:pt x="13239" y="13500"/>
                    </a:lnTo>
                    <a:lnTo>
                      <a:pt x="13935" y="13500"/>
                    </a:lnTo>
                    <a:lnTo>
                      <a:pt x="14632" y="13500"/>
                    </a:lnTo>
                    <a:lnTo>
                      <a:pt x="15329" y="13500"/>
                    </a:lnTo>
                    <a:lnTo>
                      <a:pt x="16026" y="13500"/>
                    </a:lnTo>
                    <a:lnTo>
                      <a:pt x="16026" y="13500"/>
                    </a:lnTo>
                    <a:lnTo>
                      <a:pt x="16723" y="16200"/>
                    </a:lnTo>
                    <a:lnTo>
                      <a:pt x="16723" y="16200"/>
                    </a:lnTo>
                    <a:lnTo>
                      <a:pt x="17419" y="16200"/>
                    </a:lnTo>
                    <a:lnTo>
                      <a:pt x="18116" y="16200"/>
                    </a:lnTo>
                    <a:lnTo>
                      <a:pt x="18116" y="18900"/>
                    </a:lnTo>
                    <a:lnTo>
                      <a:pt x="18813" y="18900"/>
                    </a:lnTo>
                    <a:lnTo>
                      <a:pt x="18813" y="18900"/>
                    </a:lnTo>
                    <a:lnTo>
                      <a:pt x="19510" y="21600"/>
                    </a:lnTo>
                    <a:lnTo>
                      <a:pt x="21600" y="10800"/>
                    </a:lnTo>
                    <a:lnTo>
                      <a:pt x="21600" y="8100"/>
                    </a:lnTo>
                    <a:lnTo>
                      <a:pt x="20903" y="5400"/>
                    </a:lnTo>
                    <a:lnTo>
                      <a:pt x="20206" y="5400"/>
                    </a:lnTo>
                    <a:lnTo>
                      <a:pt x="19510" y="5400"/>
                    </a:lnTo>
                    <a:lnTo>
                      <a:pt x="18813" y="2700"/>
                    </a:lnTo>
                    <a:lnTo>
                      <a:pt x="18116" y="2700"/>
                    </a:lnTo>
                    <a:lnTo>
                      <a:pt x="17419" y="2700"/>
                    </a:lnTo>
                    <a:lnTo>
                      <a:pt x="16723" y="0"/>
                    </a:lnTo>
                    <a:lnTo>
                      <a:pt x="16026" y="0"/>
                    </a:lnTo>
                    <a:lnTo>
                      <a:pt x="15329" y="0"/>
                    </a:lnTo>
                    <a:lnTo>
                      <a:pt x="14632" y="0"/>
                    </a:lnTo>
                    <a:lnTo>
                      <a:pt x="13935" y="0"/>
                    </a:lnTo>
                    <a:lnTo>
                      <a:pt x="13239" y="0"/>
                    </a:lnTo>
                    <a:lnTo>
                      <a:pt x="13239" y="0"/>
                    </a:lnTo>
                    <a:lnTo>
                      <a:pt x="12542" y="0"/>
                    </a:lnTo>
                    <a:lnTo>
                      <a:pt x="11845" y="0"/>
                    </a:lnTo>
                    <a:lnTo>
                      <a:pt x="10452" y="0"/>
                    </a:lnTo>
                    <a:lnTo>
                      <a:pt x="9058" y="2700"/>
                    </a:lnTo>
                    <a:lnTo>
                      <a:pt x="7665" y="2700"/>
                    </a:lnTo>
                    <a:lnTo>
                      <a:pt x="6271" y="2700"/>
                    </a:lnTo>
                    <a:lnTo>
                      <a:pt x="4877" y="5400"/>
                    </a:lnTo>
                    <a:lnTo>
                      <a:pt x="3484" y="5400"/>
                    </a:lnTo>
                    <a:lnTo>
                      <a:pt x="2090" y="5400"/>
                    </a:lnTo>
                    <a:lnTo>
                      <a:pt x="0" y="8100"/>
                    </a:lnTo>
                    <a:lnTo>
                      <a:pt x="0" y="8100"/>
                    </a:lnTo>
                    <a:lnTo>
                      <a:pt x="697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54" name="Shape 1754"/>
              <p:cNvSpPr/>
              <p:nvPr/>
            </p:nvSpPr>
            <p:spPr>
              <a:xfrm>
                <a:off x="957262" y="642937"/>
                <a:ext cx="38101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855"/>
                    </a:moveTo>
                    <a:lnTo>
                      <a:pt x="0" y="7855"/>
                    </a:lnTo>
                    <a:lnTo>
                      <a:pt x="900" y="9818"/>
                    </a:lnTo>
                    <a:lnTo>
                      <a:pt x="1800" y="11782"/>
                    </a:lnTo>
                    <a:lnTo>
                      <a:pt x="2700" y="13745"/>
                    </a:lnTo>
                    <a:lnTo>
                      <a:pt x="3600" y="13745"/>
                    </a:lnTo>
                    <a:lnTo>
                      <a:pt x="5400" y="15709"/>
                    </a:lnTo>
                    <a:lnTo>
                      <a:pt x="6300" y="17673"/>
                    </a:lnTo>
                    <a:lnTo>
                      <a:pt x="7200" y="17673"/>
                    </a:lnTo>
                    <a:lnTo>
                      <a:pt x="8100" y="17673"/>
                    </a:lnTo>
                    <a:lnTo>
                      <a:pt x="8100" y="19636"/>
                    </a:lnTo>
                    <a:lnTo>
                      <a:pt x="9000" y="19636"/>
                    </a:lnTo>
                    <a:lnTo>
                      <a:pt x="9900" y="19636"/>
                    </a:lnTo>
                    <a:lnTo>
                      <a:pt x="10800" y="19636"/>
                    </a:lnTo>
                    <a:lnTo>
                      <a:pt x="10800" y="19636"/>
                    </a:lnTo>
                    <a:lnTo>
                      <a:pt x="11700" y="21600"/>
                    </a:lnTo>
                    <a:lnTo>
                      <a:pt x="12600" y="21600"/>
                    </a:lnTo>
                    <a:lnTo>
                      <a:pt x="13500" y="21600"/>
                    </a:lnTo>
                    <a:lnTo>
                      <a:pt x="13500" y="21600"/>
                    </a:lnTo>
                    <a:lnTo>
                      <a:pt x="15300" y="21600"/>
                    </a:lnTo>
                    <a:lnTo>
                      <a:pt x="15300" y="21600"/>
                    </a:lnTo>
                    <a:lnTo>
                      <a:pt x="16200" y="21600"/>
                    </a:lnTo>
                    <a:lnTo>
                      <a:pt x="17100" y="21600"/>
                    </a:lnTo>
                    <a:lnTo>
                      <a:pt x="18000" y="21600"/>
                    </a:lnTo>
                    <a:lnTo>
                      <a:pt x="18900" y="21600"/>
                    </a:lnTo>
                    <a:lnTo>
                      <a:pt x="19800" y="21600"/>
                    </a:lnTo>
                    <a:lnTo>
                      <a:pt x="20700" y="21600"/>
                    </a:lnTo>
                    <a:lnTo>
                      <a:pt x="21600" y="21600"/>
                    </a:lnTo>
                    <a:lnTo>
                      <a:pt x="20700" y="11782"/>
                    </a:lnTo>
                    <a:lnTo>
                      <a:pt x="20700" y="11782"/>
                    </a:lnTo>
                    <a:lnTo>
                      <a:pt x="19800" y="11782"/>
                    </a:lnTo>
                    <a:lnTo>
                      <a:pt x="18900" y="11782"/>
                    </a:lnTo>
                    <a:lnTo>
                      <a:pt x="18000" y="11782"/>
                    </a:lnTo>
                    <a:lnTo>
                      <a:pt x="17100" y="11782"/>
                    </a:lnTo>
                    <a:lnTo>
                      <a:pt x="16200" y="11782"/>
                    </a:lnTo>
                    <a:lnTo>
                      <a:pt x="16200" y="11782"/>
                    </a:lnTo>
                    <a:lnTo>
                      <a:pt x="15300" y="11782"/>
                    </a:lnTo>
                    <a:lnTo>
                      <a:pt x="14400" y="11782"/>
                    </a:lnTo>
                    <a:lnTo>
                      <a:pt x="13500" y="11782"/>
                    </a:lnTo>
                    <a:lnTo>
                      <a:pt x="13500" y="11782"/>
                    </a:lnTo>
                    <a:lnTo>
                      <a:pt x="12600" y="11782"/>
                    </a:lnTo>
                    <a:lnTo>
                      <a:pt x="11700" y="9818"/>
                    </a:lnTo>
                    <a:lnTo>
                      <a:pt x="11700" y="9818"/>
                    </a:lnTo>
                    <a:lnTo>
                      <a:pt x="10800" y="9818"/>
                    </a:lnTo>
                    <a:lnTo>
                      <a:pt x="10800" y="9818"/>
                    </a:lnTo>
                    <a:lnTo>
                      <a:pt x="9900" y="9818"/>
                    </a:lnTo>
                    <a:lnTo>
                      <a:pt x="9000" y="7855"/>
                    </a:lnTo>
                    <a:lnTo>
                      <a:pt x="9000" y="7855"/>
                    </a:lnTo>
                    <a:lnTo>
                      <a:pt x="8100" y="7855"/>
                    </a:lnTo>
                    <a:lnTo>
                      <a:pt x="7200" y="5891"/>
                    </a:lnTo>
                    <a:lnTo>
                      <a:pt x="6300" y="5891"/>
                    </a:lnTo>
                    <a:lnTo>
                      <a:pt x="5400" y="3927"/>
                    </a:lnTo>
                    <a:lnTo>
                      <a:pt x="4500" y="3927"/>
                    </a:lnTo>
                    <a:lnTo>
                      <a:pt x="3600" y="1964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0" y="785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55" name="Shape 1755"/>
              <p:cNvSpPr/>
              <p:nvPr/>
            </p:nvSpPr>
            <p:spPr>
              <a:xfrm>
                <a:off x="936625" y="609600"/>
                <a:ext cx="25400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728"/>
                    </a:moveTo>
                    <a:lnTo>
                      <a:pt x="0" y="1728"/>
                    </a:lnTo>
                    <a:lnTo>
                      <a:pt x="1350" y="4320"/>
                    </a:lnTo>
                    <a:lnTo>
                      <a:pt x="2700" y="6912"/>
                    </a:lnTo>
                    <a:lnTo>
                      <a:pt x="4050" y="8640"/>
                    </a:lnTo>
                    <a:lnTo>
                      <a:pt x="4050" y="9504"/>
                    </a:lnTo>
                    <a:lnTo>
                      <a:pt x="5400" y="11232"/>
                    </a:lnTo>
                    <a:lnTo>
                      <a:pt x="6750" y="12960"/>
                    </a:lnTo>
                    <a:lnTo>
                      <a:pt x="6750" y="13824"/>
                    </a:lnTo>
                    <a:lnTo>
                      <a:pt x="8100" y="14688"/>
                    </a:lnTo>
                    <a:lnTo>
                      <a:pt x="9450" y="15552"/>
                    </a:lnTo>
                    <a:lnTo>
                      <a:pt x="9450" y="16416"/>
                    </a:lnTo>
                    <a:lnTo>
                      <a:pt x="10800" y="17280"/>
                    </a:lnTo>
                    <a:lnTo>
                      <a:pt x="10800" y="17280"/>
                    </a:lnTo>
                    <a:lnTo>
                      <a:pt x="12150" y="18144"/>
                    </a:lnTo>
                    <a:lnTo>
                      <a:pt x="12150" y="19008"/>
                    </a:lnTo>
                    <a:lnTo>
                      <a:pt x="13500" y="19008"/>
                    </a:lnTo>
                    <a:lnTo>
                      <a:pt x="13500" y="19872"/>
                    </a:lnTo>
                    <a:lnTo>
                      <a:pt x="14850" y="19872"/>
                    </a:lnTo>
                    <a:lnTo>
                      <a:pt x="14850" y="20736"/>
                    </a:lnTo>
                    <a:lnTo>
                      <a:pt x="16200" y="20736"/>
                    </a:lnTo>
                    <a:lnTo>
                      <a:pt x="17550" y="21600"/>
                    </a:lnTo>
                    <a:lnTo>
                      <a:pt x="21600" y="18144"/>
                    </a:lnTo>
                    <a:lnTo>
                      <a:pt x="20250" y="17280"/>
                    </a:lnTo>
                    <a:lnTo>
                      <a:pt x="20250" y="17280"/>
                    </a:lnTo>
                    <a:lnTo>
                      <a:pt x="18900" y="17280"/>
                    </a:lnTo>
                    <a:lnTo>
                      <a:pt x="18900" y="16416"/>
                    </a:lnTo>
                    <a:lnTo>
                      <a:pt x="17550" y="16416"/>
                    </a:lnTo>
                    <a:lnTo>
                      <a:pt x="17550" y="15552"/>
                    </a:lnTo>
                    <a:lnTo>
                      <a:pt x="17550" y="15552"/>
                    </a:lnTo>
                    <a:lnTo>
                      <a:pt x="16200" y="14688"/>
                    </a:lnTo>
                    <a:lnTo>
                      <a:pt x="16200" y="14688"/>
                    </a:lnTo>
                    <a:lnTo>
                      <a:pt x="16200" y="13824"/>
                    </a:lnTo>
                    <a:lnTo>
                      <a:pt x="14850" y="13824"/>
                    </a:lnTo>
                    <a:lnTo>
                      <a:pt x="14850" y="12960"/>
                    </a:lnTo>
                    <a:lnTo>
                      <a:pt x="13500" y="12096"/>
                    </a:lnTo>
                    <a:lnTo>
                      <a:pt x="12150" y="10368"/>
                    </a:lnTo>
                    <a:lnTo>
                      <a:pt x="12150" y="9504"/>
                    </a:lnTo>
                    <a:lnTo>
                      <a:pt x="10800" y="8640"/>
                    </a:lnTo>
                    <a:lnTo>
                      <a:pt x="10800" y="6912"/>
                    </a:lnTo>
                    <a:lnTo>
                      <a:pt x="9450" y="6048"/>
                    </a:lnTo>
                    <a:lnTo>
                      <a:pt x="8100" y="2592"/>
                    </a:lnTo>
                    <a:lnTo>
                      <a:pt x="6750" y="0"/>
                    </a:lnTo>
                    <a:lnTo>
                      <a:pt x="6750" y="0"/>
                    </a:lnTo>
                    <a:lnTo>
                      <a:pt x="0" y="172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56" name="Shape 1756"/>
              <p:cNvSpPr/>
              <p:nvPr/>
            </p:nvSpPr>
            <p:spPr>
              <a:xfrm>
                <a:off x="917575" y="579437"/>
                <a:ext cx="26988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4114"/>
                    </a:moveTo>
                    <a:lnTo>
                      <a:pt x="0" y="4114"/>
                    </a:lnTo>
                    <a:lnTo>
                      <a:pt x="1271" y="5143"/>
                    </a:lnTo>
                    <a:lnTo>
                      <a:pt x="2541" y="5143"/>
                    </a:lnTo>
                    <a:lnTo>
                      <a:pt x="2541" y="6171"/>
                    </a:lnTo>
                    <a:lnTo>
                      <a:pt x="3812" y="7200"/>
                    </a:lnTo>
                    <a:lnTo>
                      <a:pt x="5082" y="8229"/>
                    </a:lnTo>
                    <a:lnTo>
                      <a:pt x="6353" y="9257"/>
                    </a:lnTo>
                    <a:lnTo>
                      <a:pt x="7624" y="10286"/>
                    </a:lnTo>
                    <a:lnTo>
                      <a:pt x="8894" y="11314"/>
                    </a:lnTo>
                    <a:lnTo>
                      <a:pt x="8894" y="12343"/>
                    </a:lnTo>
                    <a:lnTo>
                      <a:pt x="10165" y="13371"/>
                    </a:lnTo>
                    <a:lnTo>
                      <a:pt x="11435" y="14400"/>
                    </a:lnTo>
                    <a:lnTo>
                      <a:pt x="12706" y="15429"/>
                    </a:lnTo>
                    <a:lnTo>
                      <a:pt x="12706" y="16457"/>
                    </a:lnTo>
                    <a:lnTo>
                      <a:pt x="12706" y="16457"/>
                    </a:lnTo>
                    <a:lnTo>
                      <a:pt x="13976" y="17486"/>
                    </a:lnTo>
                    <a:lnTo>
                      <a:pt x="13976" y="18514"/>
                    </a:lnTo>
                    <a:lnTo>
                      <a:pt x="13976" y="19543"/>
                    </a:lnTo>
                    <a:lnTo>
                      <a:pt x="13976" y="19543"/>
                    </a:lnTo>
                    <a:lnTo>
                      <a:pt x="15247" y="20571"/>
                    </a:lnTo>
                    <a:lnTo>
                      <a:pt x="15247" y="21600"/>
                    </a:lnTo>
                    <a:lnTo>
                      <a:pt x="21600" y="19543"/>
                    </a:lnTo>
                    <a:lnTo>
                      <a:pt x="21600" y="18514"/>
                    </a:lnTo>
                    <a:lnTo>
                      <a:pt x="20329" y="17486"/>
                    </a:lnTo>
                    <a:lnTo>
                      <a:pt x="20329" y="17486"/>
                    </a:lnTo>
                    <a:lnTo>
                      <a:pt x="20329" y="16457"/>
                    </a:lnTo>
                    <a:lnTo>
                      <a:pt x="19059" y="15429"/>
                    </a:lnTo>
                    <a:lnTo>
                      <a:pt x="19059" y="14400"/>
                    </a:lnTo>
                    <a:lnTo>
                      <a:pt x="19059" y="14400"/>
                    </a:lnTo>
                    <a:lnTo>
                      <a:pt x="17788" y="13371"/>
                    </a:lnTo>
                    <a:lnTo>
                      <a:pt x="17788" y="11314"/>
                    </a:lnTo>
                    <a:lnTo>
                      <a:pt x="16518" y="10286"/>
                    </a:lnTo>
                    <a:lnTo>
                      <a:pt x="15247" y="9257"/>
                    </a:lnTo>
                    <a:lnTo>
                      <a:pt x="13976" y="7200"/>
                    </a:lnTo>
                    <a:lnTo>
                      <a:pt x="12706" y="6171"/>
                    </a:lnTo>
                    <a:lnTo>
                      <a:pt x="11435" y="5143"/>
                    </a:lnTo>
                    <a:lnTo>
                      <a:pt x="10165" y="4114"/>
                    </a:lnTo>
                    <a:lnTo>
                      <a:pt x="8894" y="3086"/>
                    </a:lnTo>
                    <a:lnTo>
                      <a:pt x="7624" y="2057"/>
                    </a:lnTo>
                    <a:lnTo>
                      <a:pt x="6353" y="1029"/>
                    </a:lnTo>
                    <a:lnTo>
                      <a:pt x="5082" y="1029"/>
                    </a:lnTo>
                    <a:lnTo>
                      <a:pt x="3812" y="0"/>
                    </a:lnTo>
                    <a:lnTo>
                      <a:pt x="3812" y="0"/>
                    </a:lnTo>
                    <a:lnTo>
                      <a:pt x="0" y="411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57" name="Shape 1757"/>
              <p:cNvSpPr/>
              <p:nvPr/>
            </p:nvSpPr>
            <p:spPr>
              <a:xfrm>
                <a:off x="887412" y="566737"/>
                <a:ext cx="34926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200"/>
                    </a:moveTo>
                    <a:lnTo>
                      <a:pt x="982" y="7200"/>
                    </a:lnTo>
                    <a:lnTo>
                      <a:pt x="1964" y="9000"/>
                    </a:lnTo>
                    <a:lnTo>
                      <a:pt x="1964" y="9000"/>
                    </a:lnTo>
                    <a:lnTo>
                      <a:pt x="2945" y="10800"/>
                    </a:lnTo>
                    <a:lnTo>
                      <a:pt x="2945" y="10800"/>
                    </a:lnTo>
                    <a:lnTo>
                      <a:pt x="3927" y="108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6873" y="12600"/>
                    </a:lnTo>
                    <a:lnTo>
                      <a:pt x="7855" y="14400"/>
                    </a:lnTo>
                    <a:lnTo>
                      <a:pt x="8836" y="14400"/>
                    </a:lnTo>
                    <a:lnTo>
                      <a:pt x="10800" y="16200"/>
                    </a:lnTo>
                    <a:lnTo>
                      <a:pt x="11782" y="16200"/>
                    </a:lnTo>
                    <a:lnTo>
                      <a:pt x="12764" y="16200"/>
                    </a:lnTo>
                    <a:lnTo>
                      <a:pt x="13745" y="18000"/>
                    </a:lnTo>
                    <a:lnTo>
                      <a:pt x="14727" y="18000"/>
                    </a:lnTo>
                    <a:lnTo>
                      <a:pt x="15709" y="18000"/>
                    </a:lnTo>
                    <a:lnTo>
                      <a:pt x="15709" y="18000"/>
                    </a:lnTo>
                    <a:lnTo>
                      <a:pt x="16691" y="19800"/>
                    </a:lnTo>
                    <a:lnTo>
                      <a:pt x="16691" y="19800"/>
                    </a:lnTo>
                    <a:lnTo>
                      <a:pt x="17673" y="19800"/>
                    </a:lnTo>
                    <a:lnTo>
                      <a:pt x="17673" y="19800"/>
                    </a:lnTo>
                    <a:lnTo>
                      <a:pt x="17673" y="19800"/>
                    </a:lnTo>
                    <a:lnTo>
                      <a:pt x="18655" y="21600"/>
                    </a:lnTo>
                    <a:lnTo>
                      <a:pt x="21600" y="14400"/>
                    </a:lnTo>
                    <a:lnTo>
                      <a:pt x="20618" y="12600"/>
                    </a:lnTo>
                    <a:lnTo>
                      <a:pt x="20618" y="12600"/>
                    </a:lnTo>
                    <a:lnTo>
                      <a:pt x="19636" y="10800"/>
                    </a:lnTo>
                    <a:lnTo>
                      <a:pt x="19636" y="10800"/>
                    </a:lnTo>
                    <a:lnTo>
                      <a:pt x="18655" y="10800"/>
                    </a:lnTo>
                    <a:lnTo>
                      <a:pt x="17673" y="10800"/>
                    </a:lnTo>
                    <a:lnTo>
                      <a:pt x="17673" y="9000"/>
                    </a:lnTo>
                    <a:lnTo>
                      <a:pt x="16691" y="9000"/>
                    </a:lnTo>
                    <a:lnTo>
                      <a:pt x="15709" y="9000"/>
                    </a:lnTo>
                    <a:lnTo>
                      <a:pt x="14727" y="7200"/>
                    </a:lnTo>
                    <a:lnTo>
                      <a:pt x="12764" y="7200"/>
                    </a:lnTo>
                    <a:lnTo>
                      <a:pt x="11782" y="7200"/>
                    </a:lnTo>
                    <a:lnTo>
                      <a:pt x="10800" y="5400"/>
                    </a:lnTo>
                    <a:lnTo>
                      <a:pt x="9818" y="5400"/>
                    </a:lnTo>
                    <a:lnTo>
                      <a:pt x="7855" y="5400"/>
                    </a:lnTo>
                    <a:lnTo>
                      <a:pt x="6873" y="3600"/>
                    </a:lnTo>
                    <a:lnTo>
                      <a:pt x="6873" y="3600"/>
                    </a:lnTo>
                    <a:lnTo>
                      <a:pt x="5891" y="3600"/>
                    </a:lnTo>
                    <a:lnTo>
                      <a:pt x="5891" y="1800"/>
                    </a:lnTo>
                    <a:lnTo>
                      <a:pt x="4909" y="1800"/>
                    </a:lnTo>
                    <a:lnTo>
                      <a:pt x="4909" y="1800"/>
                    </a:lnTo>
                    <a:lnTo>
                      <a:pt x="4909" y="1800"/>
                    </a:lnTo>
                    <a:lnTo>
                      <a:pt x="3927" y="0"/>
                    </a:lnTo>
                    <a:lnTo>
                      <a:pt x="3927" y="0"/>
                    </a:lnTo>
                    <a:lnTo>
                      <a:pt x="0" y="7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58" name="Shape 1758"/>
              <p:cNvSpPr/>
              <p:nvPr/>
            </p:nvSpPr>
            <p:spPr>
              <a:xfrm>
                <a:off x="798512" y="473075"/>
                <a:ext cx="85726" cy="793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0" y="15120"/>
                    </a:lnTo>
                    <a:lnTo>
                      <a:pt x="0" y="15120"/>
                    </a:lnTo>
                    <a:lnTo>
                      <a:pt x="0" y="15120"/>
                    </a:lnTo>
                    <a:lnTo>
                      <a:pt x="0" y="15120"/>
                    </a:lnTo>
                    <a:lnTo>
                      <a:pt x="0" y="15120"/>
                    </a:lnTo>
                    <a:lnTo>
                      <a:pt x="400" y="15120"/>
                    </a:lnTo>
                    <a:lnTo>
                      <a:pt x="400" y="15120"/>
                    </a:lnTo>
                    <a:lnTo>
                      <a:pt x="400" y="15120"/>
                    </a:lnTo>
                    <a:lnTo>
                      <a:pt x="400" y="15120"/>
                    </a:lnTo>
                    <a:lnTo>
                      <a:pt x="400" y="15120"/>
                    </a:lnTo>
                    <a:lnTo>
                      <a:pt x="400" y="15120"/>
                    </a:lnTo>
                    <a:lnTo>
                      <a:pt x="800" y="15120"/>
                    </a:lnTo>
                    <a:lnTo>
                      <a:pt x="800" y="15120"/>
                    </a:lnTo>
                    <a:lnTo>
                      <a:pt x="800" y="14688"/>
                    </a:lnTo>
                    <a:lnTo>
                      <a:pt x="800" y="14688"/>
                    </a:lnTo>
                    <a:lnTo>
                      <a:pt x="800" y="14688"/>
                    </a:lnTo>
                    <a:lnTo>
                      <a:pt x="800" y="14688"/>
                    </a:lnTo>
                    <a:lnTo>
                      <a:pt x="1200" y="14688"/>
                    </a:lnTo>
                    <a:lnTo>
                      <a:pt x="1200" y="14688"/>
                    </a:lnTo>
                    <a:lnTo>
                      <a:pt x="1200" y="14688"/>
                    </a:lnTo>
                    <a:lnTo>
                      <a:pt x="1200" y="14688"/>
                    </a:lnTo>
                    <a:lnTo>
                      <a:pt x="1200" y="14688"/>
                    </a:lnTo>
                    <a:lnTo>
                      <a:pt x="1200" y="14688"/>
                    </a:lnTo>
                    <a:lnTo>
                      <a:pt x="1200" y="14688"/>
                    </a:lnTo>
                    <a:lnTo>
                      <a:pt x="1600" y="14256"/>
                    </a:lnTo>
                    <a:lnTo>
                      <a:pt x="1600" y="14256"/>
                    </a:lnTo>
                    <a:lnTo>
                      <a:pt x="1600" y="14256"/>
                    </a:lnTo>
                    <a:lnTo>
                      <a:pt x="1600" y="14256"/>
                    </a:lnTo>
                    <a:lnTo>
                      <a:pt x="1600" y="14256"/>
                    </a:lnTo>
                    <a:lnTo>
                      <a:pt x="2000" y="14256"/>
                    </a:lnTo>
                    <a:lnTo>
                      <a:pt x="2000" y="14256"/>
                    </a:lnTo>
                    <a:lnTo>
                      <a:pt x="2000" y="14256"/>
                    </a:lnTo>
                    <a:lnTo>
                      <a:pt x="2000" y="14256"/>
                    </a:lnTo>
                    <a:lnTo>
                      <a:pt x="2000" y="13824"/>
                    </a:lnTo>
                    <a:lnTo>
                      <a:pt x="2000" y="13824"/>
                    </a:lnTo>
                    <a:lnTo>
                      <a:pt x="2400" y="13824"/>
                    </a:lnTo>
                    <a:lnTo>
                      <a:pt x="2400" y="13824"/>
                    </a:lnTo>
                    <a:lnTo>
                      <a:pt x="2400" y="13824"/>
                    </a:lnTo>
                    <a:lnTo>
                      <a:pt x="2400" y="13824"/>
                    </a:lnTo>
                    <a:lnTo>
                      <a:pt x="2400" y="13824"/>
                    </a:lnTo>
                    <a:lnTo>
                      <a:pt x="2400" y="13824"/>
                    </a:lnTo>
                    <a:lnTo>
                      <a:pt x="2400" y="13824"/>
                    </a:lnTo>
                    <a:lnTo>
                      <a:pt x="2800" y="13824"/>
                    </a:lnTo>
                    <a:lnTo>
                      <a:pt x="2800" y="13824"/>
                    </a:lnTo>
                    <a:lnTo>
                      <a:pt x="2800" y="13392"/>
                    </a:lnTo>
                    <a:lnTo>
                      <a:pt x="2800" y="13392"/>
                    </a:lnTo>
                    <a:lnTo>
                      <a:pt x="2800" y="13392"/>
                    </a:lnTo>
                    <a:lnTo>
                      <a:pt x="2800" y="13392"/>
                    </a:lnTo>
                    <a:lnTo>
                      <a:pt x="2800" y="13392"/>
                    </a:lnTo>
                    <a:lnTo>
                      <a:pt x="3200" y="13392"/>
                    </a:lnTo>
                    <a:lnTo>
                      <a:pt x="3200" y="13392"/>
                    </a:lnTo>
                    <a:lnTo>
                      <a:pt x="3200" y="13392"/>
                    </a:lnTo>
                    <a:lnTo>
                      <a:pt x="3200" y="13392"/>
                    </a:lnTo>
                    <a:lnTo>
                      <a:pt x="3200" y="13392"/>
                    </a:lnTo>
                    <a:lnTo>
                      <a:pt x="3200" y="12960"/>
                    </a:lnTo>
                    <a:lnTo>
                      <a:pt x="3200" y="12960"/>
                    </a:lnTo>
                    <a:lnTo>
                      <a:pt x="3600" y="12960"/>
                    </a:lnTo>
                    <a:lnTo>
                      <a:pt x="3600" y="12960"/>
                    </a:lnTo>
                    <a:lnTo>
                      <a:pt x="3600" y="12960"/>
                    </a:lnTo>
                    <a:lnTo>
                      <a:pt x="3600" y="12960"/>
                    </a:lnTo>
                    <a:lnTo>
                      <a:pt x="3600" y="12960"/>
                    </a:lnTo>
                    <a:lnTo>
                      <a:pt x="4000" y="12960"/>
                    </a:lnTo>
                    <a:lnTo>
                      <a:pt x="4000" y="12960"/>
                    </a:lnTo>
                    <a:lnTo>
                      <a:pt x="4000" y="12960"/>
                    </a:lnTo>
                    <a:lnTo>
                      <a:pt x="4000" y="12528"/>
                    </a:lnTo>
                    <a:lnTo>
                      <a:pt x="4000" y="12528"/>
                    </a:lnTo>
                    <a:lnTo>
                      <a:pt x="4000" y="12528"/>
                    </a:lnTo>
                    <a:lnTo>
                      <a:pt x="4000" y="12528"/>
                    </a:lnTo>
                    <a:lnTo>
                      <a:pt x="4000" y="12528"/>
                    </a:lnTo>
                    <a:lnTo>
                      <a:pt x="4400" y="12528"/>
                    </a:lnTo>
                    <a:lnTo>
                      <a:pt x="4400" y="12528"/>
                    </a:lnTo>
                    <a:lnTo>
                      <a:pt x="4400" y="12528"/>
                    </a:lnTo>
                    <a:lnTo>
                      <a:pt x="4400" y="12096"/>
                    </a:lnTo>
                    <a:lnTo>
                      <a:pt x="4400" y="12096"/>
                    </a:lnTo>
                    <a:lnTo>
                      <a:pt x="4400" y="12096"/>
                    </a:lnTo>
                    <a:lnTo>
                      <a:pt x="4400" y="12096"/>
                    </a:lnTo>
                    <a:lnTo>
                      <a:pt x="4800" y="12096"/>
                    </a:lnTo>
                    <a:lnTo>
                      <a:pt x="4800" y="12096"/>
                    </a:lnTo>
                    <a:lnTo>
                      <a:pt x="4800" y="12096"/>
                    </a:lnTo>
                    <a:lnTo>
                      <a:pt x="4800" y="12096"/>
                    </a:lnTo>
                    <a:lnTo>
                      <a:pt x="4800" y="12096"/>
                    </a:lnTo>
                    <a:lnTo>
                      <a:pt x="4800" y="11664"/>
                    </a:lnTo>
                    <a:lnTo>
                      <a:pt x="4800" y="11664"/>
                    </a:lnTo>
                    <a:lnTo>
                      <a:pt x="4800" y="11664"/>
                    </a:lnTo>
                    <a:lnTo>
                      <a:pt x="5200" y="11664"/>
                    </a:lnTo>
                    <a:lnTo>
                      <a:pt x="5200" y="11664"/>
                    </a:lnTo>
                    <a:lnTo>
                      <a:pt x="5200" y="11664"/>
                    </a:lnTo>
                    <a:lnTo>
                      <a:pt x="5200" y="11664"/>
                    </a:lnTo>
                    <a:lnTo>
                      <a:pt x="5200" y="11664"/>
                    </a:lnTo>
                    <a:lnTo>
                      <a:pt x="5200" y="11664"/>
                    </a:lnTo>
                    <a:lnTo>
                      <a:pt x="5200" y="11232"/>
                    </a:lnTo>
                    <a:lnTo>
                      <a:pt x="5200" y="11232"/>
                    </a:lnTo>
                    <a:lnTo>
                      <a:pt x="5600" y="11232"/>
                    </a:lnTo>
                    <a:lnTo>
                      <a:pt x="5600" y="11232"/>
                    </a:lnTo>
                    <a:lnTo>
                      <a:pt x="5600" y="11232"/>
                    </a:lnTo>
                    <a:lnTo>
                      <a:pt x="5600" y="11232"/>
                    </a:lnTo>
                    <a:lnTo>
                      <a:pt x="5600" y="11232"/>
                    </a:lnTo>
                    <a:lnTo>
                      <a:pt x="5600" y="11232"/>
                    </a:lnTo>
                    <a:lnTo>
                      <a:pt x="6000" y="10800"/>
                    </a:lnTo>
                    <a:lnTo>
                      <a:pt x="6000" y="10800"/>
                    </a:lnTo>
                    <a:lnTo>
                      <a:pt x="6000" y="10800"/>
                    </a:lnTo>
                    <a:lnTo>
                      <a:pt x="6000" y="10800"/>
                    </a:lnTo>
                    <a:lnTo>
                      <a:pt x="6000" y="10800"/>
                    </a:lnTo>
                    <a:lnTo>
                      <a:pt x="6000" y="10800"/>
                    </a:lnTo>
                    <a:lnTo>
                      <a:pt x="6000" y="10800"/>
                    </a:lnTo>
                    <a:lnTo>
                      <a:pt x="6000" y="10800"/>
                    </a:lnTo>
                    <a:lnTo>
                      <a:pt x="6000" y="10800"/>
                    </a:lnTo>
                    <a:lnTo>
                      <a:pt x="6400" y="10368"/>
                    </a:lnTo>
                    <a:lnTo>
                      <a:pt x="6400" y="10368"/>
                    </a:lnTo>
                    <a:lnTo>
                      <a:pt x="6400" y="10368"/>
                    </a:lnTo>
                    <a:lnTo>
                      <a:pt x="6400" y="10368"/>
                    </a:lnTo>
                    <a:lnTo>
                      <a:pt x="6400" y="10368"/>
                    </a:lnTo>
                    <a:lnTo>
                      <a:pt x="6400" y="10368"/>
                    </a:lnTo>
                    <a:lnTo>
                      <a:pt x="6400" y="9936"/>
                    </a:lnTo>
                    <a:lnTo>
                      <a:pt x="6400" y="9936"/>
                    </a:lnTo>
                    <a:lnTo>
                      <a:pt x="6400" y="9936"/>
                    </a:lnTo>
                    <a:lnTo>
                      <a:pt x="6800" y="9936"/>
                    </a:lnTo>
                    <a:lnTo>
                      <a:pt x="6800" y="9936"/>
                    </a:lnTo>
                    <a:lnTo>
                      <a:pt x="6800" y="9936"/>
                    </a:lnTo>
                    <a:lnTo>
                      <a:pt x="6800" y="9936"/>
                    </a:lnTo>
                    <a:lnTo>
                      <a:pt x="6800" y="9936"/>
                    </a:lnTo>
                    <a:lnTo>
                      <a:pt x="6800" y="9504"/>
                    </a:lnTo>
                    <a:lnTo>
                      <a:pt x="6800" y="9504"/>
                    </a:lnTo>
                    <a:lnTo>
                      <a:pt x="6800" y="9504"/>
                    </a:lnTo>
                    <a:lnTo>
                      <a:pt x="6800" y="9504"/>
                    </a:lnTo>
                    <a:lnTo>
                      <a:pt x="7200" y="9504"/>
                    </a:lnTo>
                    <a:lnTo>
                      <a:pt x="7200" y="9504"/>
                    </a:lnTo>
                    <a:lnTo>
                      <a:pt x="7200" y="9504"/>
                    </a:lnTo>
                    <a:lnTo>
                      <a:pt x="7200" y="9504"/>
                    </a:lnTo>
                    <a:lnTo>
                      <a:pt x="7200" y="9072"/>
                    </a:lnTo>
                    <a:lnTo>
                      <a:pt x="7200" y="9072"/>
                    </a:lnTo>
                    <a:lnTo>
                      <a:pt x="7200" y="9072"/>
                    </a:lnTo>
                    <a:lnTo>
                      <a:pt x="7200" y="9072"/>
                    </a:lnTo>
                    <a:lnTo>
                      <a:pt x="7600" y="9072"/>
                    </a:lnTo>
                    <a:lnTo>
                      <a:pt x="7600" y="9072"/>
                    </a:lnTo>
                    <a:lnTo>
                      <a:pt x="7600" y="9072"/>
                    </a:lnTo>
                    <a:lnTo>
                      <a:pt x="7600" y="9072"/>
                    </a:lnTo>
                    <a:lnTo>
                      <a:pt x="7600" y="8640"/>
                    </a:lnTo>
                    <a:lnTo>
                      <a:pt x="7600" y="8640"/>
                    </a:lnTo>
                    <a:lnTo>
                      <a:pt x="7600" y="8640"/>
                    </a:lnTo>
                    <a:lnTo>
                      <a:pt x="7600" y="8640"/>
                    </a:lnTo>
                    <a:lnTo>
                      <a:pt x="7600" y="8640"/>
                    </a:lnTo>
                    <a:lnTo>
                      <a:pt x="7600" y="8640"/>
                    </a:lnTo>
                    <a:lnTo>
                      <a:pt x="8000" y="8640"/>
                    </a:lnTo>
                    <a:lnTo>
                      <a:pt x="8000" y="8208"/>
                    </a:lnTo>
                    <a:lnTo>
                      <a:pt x="8000" y="8208"/>
                    </a:lnTo>
                    <a:lnTo>
                      <a:pt x="8000" y="8208"/>
                    </a:lnTo>
                    <a:lnTo>
                      <a:pt x="8000" y="8208"/>
                    </a:lnTo>
                    <a:lnTo>
                      <a:pt x="8000" y="8208"/>
                    </a:lnTo>
                    <a:lnTo>
                      <a:pt x="8000" y="8208"/>
                    </a:lnTo>
                    <a:lnTo>
                      <a:pt x="8000" y="7776"/>
                    </a:lnTo>
                    <a:lnTo>
                      <a:pt x="8000" y="7776"/>
                    </a:lnTo>
                    <a:lnTo>
                      <a:pt x="8000" y="7776"/>
                    </a:lnTo>
                    <a:lnTo>
                      <a:pt x="8400" y="7776"/>
                    </a:lnTo>
                    <a:lnTo>
                      <a:pt x="8400" y="7776"/>
                    </a:lnTo>
                    <a:lnTo>
                      <a:pt x="8400" y="7776"/>
                    </a:lnTo>
                    <a:lnTo>
                      <a:pt x="8400" y="7776"/>
                    </a:lnTo>
                    <a:lnTo>
                      <a:pt x="8400" y="7344"/>
                    </a:lnTo>
                    <a:lnTo>
                      <a:pt x="8400" y="7344"/>
                    </a:lnTo>
                    <a:lnTo>
                      <a:pt x="8400" y="7344"/>
                    </a:lnTo>
                    <a:lnTo>
                      <a:pt x="8400" y="7344"/>
                    </a:lnTo>
                    <a:lnTo>
                      <a:pt x="8400" y="7344"/>
                    </a:lnTo>
                    <a:lnTo>
                      <a:pt x="8400" y="7344"/>
                    </a:lnTo>
                    <a:lnTo>
                      <a:pt x="8400" y="7344"/>
                    </a:lnTo>
                    <a:lnTo>
                      <a:pt x="8400" y="6912"/>
                    </a:lnTo>
                    <a:lnTo>
                      <a:pt x="8800" y="6912"/>
                    </a:lnTo>
                    <a:lnTo>
                      <a:pt x="8800" y="6912"/>
                    </a:lnTo>
                    <a:lnTo>
                      <a:pt x="8800" y="6912"/>
                    </a:lnTo>
                    <a:lnTo>
                      <a:pt x="8800" y="6912"/>
                    </a:lnTo>
                    <a:lnTo>
                      <a:pt x="8800" y="6912"/>
                    </a:lnTo>
                    <a:lnTo>
                      <a:pt x="8800" y="6912"/>
                    </a:lnTo>
                    <a:lnTo>
                      <a:pt x="8800" y="6480"/>
                    </a:lnTo>
                    <a:lnTo>
                      <a:pt x="8800" y="6480"/>
                    </a:lnTo>
                    <a:lnTo>
                      <a:pt x="8800" y="6480"/>
                    </a:lnTo>
                    <a:lnTo>
                      <a:pt x="8800" y="6480"/>
                    </a:lnTo>
                    <a:lnTo>
                      <a:pt x="8800" y="6480"/>
                    </a:lnTo>
                    <a:lnTo>
                      <a:pt x="8800" y="6048"/>
                    </a:lnTo>
                    <a:lnTo>
                      <a:pt x="9200" y="6048"/>
                    </a:lnTo>
                    <a:lnTo>
                      <a:pt x="9200" y="6048"/>
                    </a:lnTo>
                    <a:lnTo>
                      <a:pt x="9200" y="6048"/>
                    </a:lnTo>
                    <a:lnTo>
                      <a:pt x="9200" y="6048"/>
                    </a:lnTo>
                    <a:lnTo>
                      <a:pt x="9200" y="6048"/>
                    </a:lnTo>
                    <a:lnTo>
                      <a:pt x="9200" y="6048"/>
                    </a:lnTo>
                    <a:lnTo>
                      <a:pt x="9200" y="5616"/>
                    </a:lnTo>
                    <a:lnTo>
                      <a:pt x="9200" y="5616"/>
                    </a:lnTo>
                    <a:lnTo>
                      <a:pt x="9200" y="5616"/>
                    </a:lnTo>
                    <a:lnTo>
                      <a:pt x="9200" y="5616"/>
                    </a:lnTo>
                    <a:lnTo>
                      <a:pt x="9600" y="5616"/>
                    </a:lnTo>
                    <a:lnTo>
                      <a:pt x="9600" y="5616"/>
                    </a:lnTo>
                    <a:lnTo>
                      <a:pt x="9600" y="5184"/>
                    </a:lnTo>
                    <a:lnTo>
                      <a:pt x="9600" y="5184"/>
                    </a:lnTo>
                    <a:lnTo>
                      <a:pt x="9600" y="5184"/>
                    </a:lnTo>
                    <a:lnTo>
                      <a:pt x="9600" y="5184"/>
                    </a:lnTo>
                    <a:lnTo>
                      <a:pt x="9600" y="5184"/>
                    </a:lnTo>
                    <a:lnTo>
                      <a:pt x="9600" y="5184"/>
                    </a:lnTo>
                    <a:lnTo>
                      <a:pt x="9600" y="5184"/>
                    </a:lnTo>
                    <a:lnTo>
                      <a:pt x="9600" y="4752"/>
                    </a:lnTo>
                    <a:lnTo>
                      <a:pt x="9600" y="4752"/>
                    </a:lnTo>
                    <a:lnTo>
                      <a:pt x="9600" y="4752"/>
                    </a:lnTo>
                    <a:lnTo>
                      <a:pt x="9600" y="4752"/>
                    </a:lnTo>
                    <a:lnTo>
                      <a:pt x="9600" y="4752"/>
                    </a:lnTo>
                    <a:lnTo>
                      <a:pt x="10000" y="4752"/>
                    </a:lnTo>
                    <a:lnTo>
                      <a:pt x="10000" y="4320"/>
                    </a:lnTo>
                    <a:lnTo>
                      <a:pt x="10000" y="4320"/>
                    </a:lnTo>
                    <a:lnTo>
                      <a:pt x="10000" y="4320"/>
                    </a:lnTo>
                    <a:lnTo>
                      <a:pt x="10000" y="4320"/>
                    </a:lnTo>
                    <a:lnTo>
                      <a:pt x="10000" y="4320"/>
                    </a:lnTo>
                    <a:lnTo>
                      <a:pt x="10000" y="3888"/>
                    </a:lnTo>
                    <a:lnTo>
                      <a:pt x="10000" y="3888"/>
                    </a:lnTo>
                    <a:lnTo>
                      <a:pt x="10000" y="3888"/>
                    </a:lnTo>
                    <a:lnTo>
                      <a:pt x="10000" y="3888"/>
                    </a:lnTo>
                    <a:lnTo>
                      <a:pt x="10000" y="3888"/>
                    </a:lnTo>
                    <a:lnTo>
                      <a:pt x="10000" y="3888"/>
                    </a:lnTo>
                    <a:lnTo>
                      <a:pt x="10000" y="3456"/>
                    </a:lnTo>
                    <a:lnTo>
                      <a:pt x="10000" y="3456"/>
                    </a:lnTo>
                    <a:lnTo>
                      <a:pt x="10000" y="3456"/>
                    </a:lnTo>
                    <a:lnTo>
                      <a:pt x="10000" y="3456"/>
                    </a:lnTo>
                    <a:lnTo>
                      <a:pt x="10400" y="3456"/>
                    </a:lnTo>
                    <a:lnTo>
                      <a:pt x="10400" y="3456"/>
                    </a:lnTo>
                    <a:lnTo>
                      <a:pt x="10400" y="3024"/>
                    </a:lnTo>
                    <a:lnTo>
                      <a:pt x="10400" y="3024"/>
                    </a:lnTo>
                    <a:lnTo>
                      <a:pt x="10400" y="3024"/>
                    </a:lnTo>
                    <a:lnTo>
                      <a:pt x="10400" y="3024"/>
                    </a:lnTo>
                    <a:lnTo>
                      <a:pt x="10400" y="3024"/>
                    </a:lnTo>
                    <a:lnTo>
                      <a:pt x="10400" y="3024"/>
                    </a:lnTo>
                    <a:lnTo>
                      <a:pt x="10400" y="2592"/>
                    </a:lnTo>
                    <a:lnTo>
                      <a:pt x="10400" y="2592"/>
                    </a:lnTo>
                    <a:lnTo>
                      <a:pt x="10400" y="2592"/>
                    </a:lnTo>
                    <a:lnTo>
                      <a:pt x="10400" y="2592"/>
                    </a:lnTo>
                    <a:lnTo>
                      <a:pt x="10400" y="2592"/>
                    </a:lnTo>
                    <a:lnTo>
                      <a:pt x="10400" y="2592"/>
                    </a:lnTo>
                    <a:lnTo>
                      <a:pt x="10400" y="2160"/>
                    </a:lnTo>
                    <a:lnTo>
                      <a:pt x="10400" y="2160"/>
                    </a:lnTo>
                    <a:lnTo>
                      <a:pt x="10400" y="2160"/>
                    </a:lnTo>
                    <a:lnTo>
                      <a:pt x="10400" y="2160"/>
                    </a:lnTo>
                    <a:lnTo>
                      <a:pt x="10800" y="2160"/>
                    </a:lnTo>
                    <a:lnTo>
                      <a:pt x="10800" y="1728"/>
                    </a:lnTo>
                    <a:lnTo>
                      <a:pt x="10800" y="1728"/>
                    </a:lnTo>
                    <a:lnTo>
                      <a:pt x="10800" y="1728"/>
                    </a:lnTo>
                    <a:lnTo>
                      <a:pt x="10800" y="1728"/>
                    </a:lnTo>
                    <a:lnTo>
                      <a:pt x="10800" y="1728"/>
                    </a:lnTo>
                    <a:lnTo>
                      <a:pt x="10800" y="1296"/>
                    </a:lnTo>
                    <a:lnTo>
                      <a:pt x="10800" y="1296"/>
                    </a:lnTo>
                    <a:lnTo>
                      <a:pt x="10800" y="1296"/>
                    </a:lnTo>
                    <a:lnTo>
                      <a:pt x="10800" y="1296"/>
                    </a:lnTo>
                    <a:lnTo>
                      <a:pt x="10800" y="1296"/>
                    </a:lnTo>
                    <a:lnTo>
                      <a:pt x="10800" y="1296"/>
                    </a:lnTo>
                    <a:lnTo>
                      <a:pt x="10800" y="864"/>
                    </a:lnTo>
                    <a:lnTo>
                      <a:pt x="10800" y="864"/>
                    </a:lnTo>
                    <a:lnTo>
                      <a:pt x="10800" y="864"/>
                    </a:lnTo>
                    <a:lnTo>
                      <a:pt x="10800" y="864"/>
                    </a:lnTo>
                    <a:lnTo>
                      <a:pt x="10800" y="864"/>
                    </a:lnTo>
                    <a:lnTo>
                      <a:pt x="10800" y="864"/>
                    </a:lnTo>
                    <a:lnTo>
                      <a:pt x="10800" y="432"/>
                    </a:lnTo>
                    <a:lnTo>
                      <a:pt x="10800" y="432"/>
                    </a:lnTo>
                    <a:lnTo>
                      <a:pt x="10800" y="432"/>
                    </a:lnTo>
                    <a:lnTo>
                      <a:pt x="10800" y="432"/>
                    </a:lnTo>
                    <a:lnTo>
                      <a:pt x="10800" y="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59" name="Shape 1759"/>
              <p:cNvSpPr/>
              <p:nvPr/>
            </p:nvSpPr>
            <p:spPr>
              <a:xfrm>
                <a:off x="787400" y="487362"/>
                <a:ext cx="6826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200"/>
                    </a:moveTo>
                    <a:lnTo>
                      <a:pt x="0" y="3200"/>
                    </a:lnTo>
                    <a:lnTo>
                      <a:pt x="502" y="4000"/>
                    </a:lnTo>
                    <a:lnTo>
                      <a:pt x="1005" y="4000"/>
                    </a:lnTo>
                    <a:lnTo>
                      <a:pt x="1507" y="4800"/>
                    </a:lnTo>
                    <a:lnTo>
                      <a:pt x="2009" y="5600"/>
                    </a:lnTo>
                    <a:lnTo>
                      <a:pt x="3014" y="6400"/>
                    </a:lnTo>
                    <a:lnTo>
                      <a:pt x="4521" y="7200"/>
                    </a:lnTo>
                    <a:lnTo>
                      <a:pt x="5526" y="8800"/>
                    </a:lnTo>
                    <a:lnTo>
                      <a:pt x="7033" y="10400"/>
                    </a:lnTo>
                    <a:lnTo>
                      <a:pt x="8540" y="11200"/>
                    </a:lnTo>
                    <a:lnTo>
                      <a:pt x="10047" y="12800"/>
                    </a:lnTo>
                    <a:lnTo>
                      <a:pt x="12056" y="14400"/>
                    </a:lnTo>
                    <a:lnTo>
                      <a:pt x="13563" y="16000"/>
                    </a:lnTo>
                    <a:lnTo>
                      <a:pt x="14567" y="16800"/>
                    </a:lnTo>
                    <a:lnTo>
                      <a:pt x="16074" y="18400"/>
                    </a:lnTo>
                    <a:lnTo>
                      <a:pt x="17581" y="19200"/>
                    </a:lnTo>
                    <a:lnTo>
                      <a:pt x="18586" y="20000"/>
                    </a:lnTo>
                    <a:lnTo>
                      <a:pt x="18586" y="20800"/>
                    </a:lnTo>
                    <a:lnTo>
                      <a:pt x="19088" y="20800"/>
                    </a:lnTo>
                    <a:lnTo>
                      <a:pt x="19591" y="21600"/>
                    </a:lnTo>
                    <a:lnTo>
                      <a:pt x="19591" y="21600"/>
                    </a:lnTo>
                    <a:lnTo>
                      <a:pt x="21600" y="18400"/>
                    </a:lnTo>
                    <a:lnTo>
                      <a:pt x="21098" y="18400"/>
                    </a:lnTo>
                    <a:lnTo>
                      <a:pt x="20595" y="17600"/>
                    </a:lnTo>
                    <a:lnTo>
                      <a:pt x="20093" y="17600"/>
                    </a:lnTo>
                    <a:lnTo>
                      <a:pt x="19591" y="16800"/>
                    </a:lnTo>
                    <a:lnTo>
                      <a:pt x="18586" y="16000"/>
                    </a:lnTo>
                    <a:lnTo>
                      <a:pt x="17581" y="14400"/>
                    </a:lnTo>
                    <a:lnTo>
                      <a:pt x="16074" y="13600"/>
                    </a:lnTo>
                    <a:lnTo>
                      <a:pt x="14567" y="12000"/>
                    </a:lnTo>
                    <a:lnTo>
                      <a:pt x="13060" y="10400"/>
                    </a:lnTo>
                    <a:lnTo>
                      <a:pt x="11553" y="9600"/>
                    </a:lnTo>
                    <a:lnTo>
                      <a:pt x="10047" y="8000"/>
                    </a:lnTo>
                    <a:lnTo>
                      <a:pt x="8540" y="6400"/>
                    </a:lnTo>
                    <a:lnTo>
                      <a:pt x="7033" y="5600"/>
                    </a:lnTo>
                    <a:lnTo>
                      <a:pt x="5526" y="4000"/>
                    </a:lnTo>
                    <a:lnTo>
                      <a:pt x="4521" y="2400"/>
                    </a:lnTo>
                    <a:lnTo>
                      <a:pt x="3014" y="1600"/>
                    </a:lnTo>
                    <a:lnTo>
                      <a:pt x="2512" y="1600"/>
                    </a:lnTo>
                    <a:lnTo>
                      <a:pt x="2512" y="800"/>
                    </a:lnTo>
                    <a:lnTo>
                      <a:pt x="2009" y="0"/>
                    </a:lnTo>
                    <a:lnTo>
                      <a:pt x="1507" y="0"/>
                    </a:lnTo>
                    <a:lnTo>
                      <a:pt x="1507" y="0"/>
                    </a:lnTo>
                    <a:lnTo>
                      <a:pt x="0" y="3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60" name="Shape 1760"/>
              <p:cNvSpPr/>
              <p:nvPr/>
            </p:nvSpPr>
            <p:spPr>
              <a:xfrm>
                <a:off x="763587" y="457200"/>
                <a:ext cx="28576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939"/>
                    </a:moveTo>
                    <a:lnTo>
                      <a:pt x="0" y="939"/>
                    </a:lnTo>
                    <a:lnTo>
                      <a:pt x="0" y="1878"/>
                    </a:lnTo>
                    <a:lnTo>
                      <a:pt x="0" y="2817"/>
                    </a:lnTo>
                    <a:lnTo>
                      <a:pt x="0" y="2817"/>
                    </a:lnTo>
                    <a:lnTo>
                      <a:pt x="1200" y="3757"/>
                    </a:lnTo>
                    <a:lnTo>
                      <a:pt x="1200" y="4696"/>
                    </a:lnTo>
                    <a:lnTo>
                      <a:pt x="1200" y="5635"/>
                    </a:lnTo>
                    <a:lnTo>
                      <a:pt x="2400" y="6574"/>
                    </a:lnTo>
                    <a:lnTo>
                      <a:pt x="2400" y="6574"/>
                    </a:lnTo>
                    <a:lnTo>
                      <a:pt x="2400" y="7513"/>
                    </a:lnTo>
                    <a:lnTo>
                      <a:pt x="3600" y="8452"/>
                    </a:lnTo>
                    <a:lnTo>
                      <a:pt x="3600" y="8452"/>
                    </a:lnTo>
                    <a:lnTo>
                      <a:pt x="4800" y="9391"/>
                    </a:lnTo>
                    <a:lnTo>
                      <a:pt x="6000" y="11270"/>
                    </a:lnTo>
                    <a:lnTo>
                      <a:pt x="7200" y="12209"/>
                    </a:lnTo>
                    <a:lnTo>
                      <a:pt x="8400" y="13148"/>
                    </a:lnTo>
                    <a:lnTo>
                      <a:pt x="9600" y="15026"/>
                    </a:lnTo>
                    <a:lnTo>
                      <a:pt x="10800" y="15965"/>
                    </a:lnTo>
                    <a:lnTo>
                      <a:pt x="12000" y="16904"/>
                    </a:lnTo>
                    <a:lnTo>
                      <a:pt x="13200" y="18783"/>
                    </a:lnTo>
                    <a:lnTo>
                      <a:pt x="15600" y="19722"/>
                    </a:lnTo>
                    <a:lnTo>
                      <a:pt x="16800" y="20661"/>
                    </a:lnTo>
                    <a:lnTo>
                      <a:pt x="18000" y="21600"/>
                    </a:lnTo>
                    <a:lnTo>
                      <a:pt x="21600" y="17843"/>
                    </a:lnTo>
                    <a:lnTo>
                      <a:pt x="20400" y="16904"/>
                    </a:lnTo>
                    <a:lnTo>
                      <a:pt x="19200" y="15965"/>
                    </a:lnTo>
                    <a:lnTo>
                      <a:pt x="18000" y="15026"/>
                    </a:lnTo>
                    <a:lnTo>
                      <a:pt x="16800" y="14087"/>
                    </a:lnTo>
                    <a:lnTo>
                      <a:pt x="15600" y="13148"/>
                    </a:lnTo>
                    <a:lnTo>
                      <a:pt x="14400" y="12209"/>
                    </a:lnTo>
                    <a:lnTo>
                      <a:pt x="13200" y="10330"/>
                    </a:lnTo>
                    <a:lnTo>
                      <a:pt x="12000" y="9391"/>
                    </a:lnTo>
                    <a:lnTo>
                      <a:pt x="10800" y="8452"/>
                    </a:lnTo>
                    <a:lnTo>
                      <a:pt x="9600" y="7513"/>
                    </a:lnTo>
                    <a:lnTo>
                      <a:pt x="9600" y="6574"/>
                    </a:lnTo>
                    <a:lnTo>
                      <a:pt x="8400" y="5635"/>
                    </a:lnTo>
                    <a:lnTo>
                      <a:pt x="8400" y="5635"/>
                    </a:lnTo>
                    <a:lnTo>
                      <a:pt x="8400" y="4696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2817"/>
                    </a:lnTo>
                    <a:lnTo>
                      <a:pt x="7200" y="1878"/>
                    </a:lnTo>
                    <a:lnTo>
                      <a:pt x="6000" y="1878"/>
                    </a:lnTo>
                    <a:lnTo>
                      <a:pt x="6000" y="939"/>
                    </a:lnTo>
                    <a:lnTo>
                      <a:pt x="6000" y="0"/>
                    </a:lnTo>
                    <a:lnTo>
                      <a:pt x="6000" y="0"/>
                    </a:lnTo>
                    <a:lnTo>
                      <a:pt x="6000" y="0"/>
                    </a:lnTo>
                    <a:lnTo>
                      <a:pt x="0" y="93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61" name="Shape 1761"/>
              <p:cNvSpPr/>
              <p:nvPr/>
            </p:nvSpPr>
            <p:spPr>
              <a:xfrm>
                <a:off x="747712" y="419100"/>
                <a:ext cx="238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456"/>
                    </a:moveTo>
                    <a:lnTo>
                      <a:pt x="0" y="3456"/>
                    </a:lnTo>
                    <a:lnTo>
                      <a:pt x="0" y="3456"/>
                    </a:lnTo>
                    <a:lnTo>
                      <a:pt x="0" y="4320"/>
                    </a:lnTo>
                    <a:lnTo>
                      <a:pt x="1440" y="4320"/>
                    </a:lnTo>
                    <a:lnTo>
                      <a:pt x="1440" y="4320"/>
                    </a:lnTo>
                    <a:lnTo>
                      <a:pt x="2880" y="5184"/>
                    </a:lnTo>
                    <a:lnTo>
                      <a:pt x="2880" y="5184"/>
                    </a:lnTo>
                    <a:lnTo>
                      <a:pt x="4320" y="6048"/>
                    </a:lnTo>
                    <a:lnTo>
                      <a:pt x="4320" y="6912"/>
                    </a:lnTo>
                    <a:lnTo>
                      <a:pt x="4320" y="6912"/>
                    </a:lnTo>
                    <a:lnTo>
                      <a:pt x="5760" y="7776"/>
                    </a:lnTo>
                    <a:lnTo>
                      <a:pt x="5760" y="8640"/>
                    </a:lnTo>
                    <a:lnTo>
                      <a:pt x="7200" y="8640"/>
                    </a:lnTo>
                    <a:lnTo>
                      <a:pt x="7200" y="10368"/>
                    </a:lnTo>
                    <a:lnTo>
                      <a:pt x="8640" y="11232"/>
                    </a:lnTo>
                    <a:lnTo>
                      <a:pt x="8640" y="12096"/>
                    </a:lnTo>
                    <a:lnTo>
                      <a:pt x="10080" y="13824"/>
                    </a:lnTo>
                    <a:lnTo>
                      <a:pt x="11520" y="14688"/>
                    </a:lnTo>
                    <a:lnTo>
                      <a:pt x="11520" y="16416"/>
                    </a:lnTo>
                    <a:lnTo>
                      <a:pt x="12960" y="17280"/>
                    </a:lnTo>
                    <a:lnTo>
                      <a:pt x="12960" y="19008"/>
                    </a:lnTo>
                    <a:lnTo>
                      <a:pt x="12960" y="19872"/>
                    </a:lnTo>
                    <a:lnTo>
                      <a:pt x="14400" y="21600"/>
                    </a:lnTo>
                    <a:lnTo>
                      <a:pt x="21600" y="20736"/>
                    </a:lnTo>
                    <a:lnTo>
                      <a:pt x="21600" y="19008"/>
                    </a:lnTo>
                    <a:lnTo>
                      <a:pt x="20160" y="18144"/>
                    </a:lnTo>
                    <a:lnTo>
                      <a:pt x="20160" y="16416"/>
                    </a:lnTo>
                    <a:lnTo>
                      <a:pt x="18720" y="14688"/>
                    </a:lnTo>
                    <a:lnTo>
                      <a:pt x="17280" y="13824"/>
                    </a:lnTo>
                    <a:lnTo>
                      <a:pt x="17280" y="12096"/>
                    </a:lnTo>
                    <a:lnTo>
                      <a:pt x="15840" y="11232"/>
                    </a:lnTo>
                    <a:lnTo>
                      <a:pt x="15840" y="9504"/>
                    </a:lnTo>
                    <a:lnTo>
                      <a:pt x="14400" y="7776"/>
                    </a:lnTo>
                    <a:lnTo>
                      <a:pt x="12960" y="6912"/>
                    </a:lnTo>
                    <a:lnTo>
                      <a:pt x="12960" y="6048"/>
                    </a:lnTo>
                    <a:lnTo>
                      <a:pt x="11520" y="5184"/>
                    </a:lnTo>
                    <a:lnTo>
                      <a:pt x="11520" y="4320"/>
                    </a:lnTo>
                    <a:lnTo>
                      <a:pt x="10080" y="4320"/>
                    </a:lnTo>
                    <a:lnTo>
                      <a:pt x="10080" y="3456"/>
                    </a:lnTo>
                    <a:lnTo>
                      <a:pt x="8640" y="2592"/>
                    </a:lnTo>
                    <a:lnTo>
                      <a:pt x="8640" y="2592"/>
                    </a:lnTo>
                    <a:lnTo>
                      <a:pt x="7200" y="1728"/>
                    </a:lnTo>
                    <a:lnTo>
                      <a:pt x="7200" y="864"/>
                    </a:lnTo>
                    <a:lnTo>
                      <a:pt x="5760" y="864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0" y="345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62" name="Shape 1762"/>
              <p:cNvSpPr/>
              <p:nvPr/>
            </p:nvSpPr>
            <p:spPr>
              <a:xfrm>
                <a:off x="711200" y="406400"/>
                <a:ext cx="41275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31" y="10800"/>
                    </a:moveTo>
                    <a:lnTo>
                      <a:pt x="831" y="10800"/>
                    </a:lnTo>
                    <a:lnTo>
                      <a:pt x="1662" y="10800"/>
                    </a:lnTo>
                    <a:lnTo>
                      <a:pt x="2492" y="10800"/>
                    </a:lnTo>
                    <a:lnTo>
                      <a:pt x="3323" y="10800"/>
                    </a:lnTo>
                    <a:lnTo>
                      <a:pt x="4154" y="10800"/>
                    </a:lnTo>
                    <a:lnTo>
                      <a:pt x="4985" y="10800"/>
                    </a:lnTo>
                    <a:lnTo>
                      <a:pt x="5815" y="10800"/>
                    </a:lnTo>
                    <a:lnTo>
                      <a:pt x="5815" y="10800"/>
                    </a:lnTo>
                    <a:lnTo>
                      <a:pt x="6646" y="10800"/>
                    </a:lnTo>
                    <a:lnTo>
                      <a:pt x="7477" y="10800"/>
                    </a:lnTo>
                    <a:lnTo>
                      <a:pt x="8308" y="10800"/>
                    </a:lnTo>
                    <a:lnTo>
                      <a:pt x="8308" y="10800"/>
                    </a:lnTo>
                    <a:lnTo>
                      <a:pt x="9138" y="10800"/>
                    </a:lnTo>
                    <a:lnTo>
                      <a:pt x="9969" y="10800"/>
                    </a:lnTo>
                    <a:lnTo>
                      <a:pt x="9969" y="10800"/>
                    </a:lnTo>
                    <a:lnTo>
                      <a:pt x="10800" y="10800"/>
                    </a:lnTo>
                    <a:lnTo>
                      <a:pt x="11631" y="12600"/>
                    </a:lnTo>
                    <a:lnTo>
                      <a:pt x="11631" y="12600"/>
                    </a:lnTo>
                    <a:lnTo>
                      <a:pt x="12462" y="12600"/>
                    </a:lnTo>
                    <a:lnTo>
                      <a:pt x="12462" y="12600"/>
                    </a:lnTo>
                    <a:lnTo>
                      <a:pt x="13292" y="14400"/>
                    </a:lnTo>
                    <a:lnTo>
                      <a:pt x="14123" y="14400"/>
                    </a:lnTo>
                    <a:lnTo>
                      <a:pt x="14123" y="14400"/>
                    </a:lnTo>
                    <a:lnTo>
                      <a:pt x="14954" y="14400"/>
                    </a:lnTo>
                    <a:lnTo>
                      <a:pt x="14954" y="16200"/>
                    </a:lnTo>
                    <a:lnTo>
                      <a:pt x="15785" y="16200"/>
                    </a:lnTo>
                    <a:lnTo>
                      <a:pt x="16615" y="18000"/>
                    </a:lnTo>
                    <a:lnTo>
                      <a:pt x="17446" y="19800"/>
                    </a:lnTo>
                    <a:lnTo>
                      <a:pt x="19108" y="21600"/>
                    </a:lnTo>
                    <a:lnTo>
                      <a:pt x="21600" y="14400"/>
                    </a:lnTo>
                    <a:lnTo>
                      <a:pt x="20769" y="12600"/>
                    </a:lnTo>
                    <a:lnTo>
                      <a:pt x="19108" y="10800"/>
                    </a:lnTo>
                    <a:lnTo>
                      <a:pt x="18277" y="9000"/>
                    </a:lnTo>
                    <a:lnTo>
                      <a:pt x="17446" y="7200"/>
                    </a:lnTo>
                    <a:lnTo>
                      <a:pt x="16615" y="7200"/>
                    </a:lnTo>
                    <a:lnTo>
                      <a:pt x="16615" y="7200"/>
                    </a:lnTo>
                    <a:lnTo>
                      <a:pt x="15785" y="5400"/>
                    </a:lnTo>
                    <a:lnTo>
                      <a:pt x="14954" y="5400"/>
                    </a:lnTo>
                    <a:lnTo>
                      <a:pt x="14954" y="5400"/>
                    </a:lnTo>
                    <a:lnTo>
                      <a:pt x="14123" y="3600"/>
                    </a:lnTo>
                    <a:lnTo>
                      <a:pt x="13292" y="3600"/>
                    </a:lnTo>
                    <a:lnTo>
                      <a:pt x="12462" y="3600"/>
                    </a:lnTo>
                    <a:lnTo>
                      <a:pt x="12462" y="1800"/>
                    </a:lnTo>
                    <a:lnTo>
                      <a:pt x="11631" y="1800"/>
                    </a:lnTo>
                    <a:lnTo>
                      <a:pt x="10800" y="1800"/>
                    </a:lnTo>
                    <a:lnTo>
                      <a:pt x="9969" y="1800"/>
                    </a:lnTo>
                    <a:lnTo>
                      <a:pt x="9138" y="1800"/>
                    </a:lnTo>
                    <a:lnTo>
                      <a:pt x="8308" y="0"/>
                    </a:lnTo>
                    <a:lnTo>
                      <a:pt x="7477" y="0"/>
                    </a:lnTo>
                    <a:lnTo>
                      <a:pt x="7477" y="0"/>
                    </a:lnTo>
                    <a:lnTo>
                      <a:pt x="5815" y="0"/>
                    </a:lnTo>
                    <a:lnTo>
                      <a:pt x="5815" y="0"/>
                    </a:lnTo>
                    <a:lnTo>
                      <a:pt x="4985" y="0"/>
                    </a:lnTo>
                    <a:lnTo>
                      <a:pt x="4154" y="0"/>
                    </a:lnTo>
                    <a:lnTo>
                      <a:pt x="3323" y="0"/>
                    </a:lnTo>
                    <a:lnTo>
                      <a:pt x="1662" y="1800"/>
                    </a:lnTo>
                    <a:lnTo>
                      <a:pt x="831" y="1800"/>
                    </a:lnTo>
                    <a:lnTo>
                      <a:pt x="0" y="1800"/>
                    </a:lnTo>
                    <a:lnTo>
                      <a:pt x="0" y="1800"/>
                    </a:lnTo>
                    <a:lnTo>
                      <a:pt x="831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63" name="Shape 1763"/>
              <p:cNvSpPr/>
              <p:nvPr/>
            </p:nvSpPr>
            <p:spPr>
              <a:xfrm>
                <a:off x="663575" y="407987"/>
                <a:ext cx="49213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0800"/>
                    </a:moveTo>
                    <a:lnTo>
                      <a:pt x="0" y="10800"/>
                    </a:lnTo>
                    <a:lnTo>
                      <a:pt x="697" y="13500"/>
                    </a:lnTo>
                    <a:lnTo>
                      <a:pt x="1394" y="13500"/>
                    </a:lnTo>
                    <a:lnTo>
                      <a:pt x="2090" y="16200"/>
                    </a:lnTo>
                    <a:lnTo>
                      <a:pt x="2090" y="16200"/>
                    </a:lnTo>
                    <a:lnTo>
                      <a:pt x="2787" y="18900"/>
                    </a:lnTo>
                    <a:lnTo>
                      <a:pt x="3484" y="18900"/>
                    </a:lnTo>
                    <a:lnTo>
                      <a:pt x="4181" y="18900"/>
                    </a:lnTo>
                    <a:lnTo>
                      <a:pt x="4877" y="21600"/>
                    </a:lnTo>
                    <a:lnTo>
                      <a:pt x="5574" y="21600"/>
                    </a:lnTo>
                    <a:lnTo>
                      <a:pt x="6271" y="21600"/>
                    </a:lnTo>
                    <a:lnTo>
                      <a:pt x="6968" y="21600"/>
                    </a:lnTo>
                    <a:lnTo>
                      <a:pt x="7665" y="21600"/>
                    </a:lnTo>
                    <a:lnTo>
                      <a:pt x="8361" y="21600"/>
                    </a:lnTo>
                    <a:lnTo>
                      <a:pt x="9058" y="21600"/>
                    </a:lnTo>
                    <a:lnTo>
                      <a:pt x="9755" y="21600"/>
                    </a:lnTo>
                    <a:lnTo>
                      <a:pt x="10452" y="21600"/>
                    </a:lnTo>
                    <a:lnTo>
                      <a:pt x="11148" y="21600"/>
                    </a:lnTo>
                    <a:lnTo>
                      <a:pt x="11845" y="21600"/>
                    </a:lnTo>
                    <a:lnTo>
                      <a:pt x="12542" y="21600"/>
                    </a:lnTo>
                    <a:lnTo>
                      <a:pt x="13239" y="21600"/>
                    </a:lnTo>
                    <a:lnTo>
                      <a:pt x="14632" y="18900"/>
                    </a:lnTo>
                    <a:lnTo>
                      <a:pt x="16026" y="18900"/>
                    </a:lnTo>
                    <a:lnTo>
                      <a:pt x="17419" y="18900"/>
                    </a:lnTo>
                    <a:lnTo>
                      <a:pt x="18813" y="16200"/>
                    </a:lnTo>
                    <a:lnTo>
                      <a:pt x="20206" y="16200"/>
                    </a:lnTo>
                    <a:lnTo>
                      <a:pt x="21600" y="13500"/>
                    </a:lnTo>
                    <a:lnTo>
                      <a:pt x="20903" y="0"/>
                    </a:lnTo>
                    <a:lnTo>
                      <a:pt x="19510" y="2700"/>
                    </a:lnTo>
                    <a:lnTo>
                      <a:pt x="18116" y="2700"/>
                    </a:lnTo>
                    <a:lnTo>
                      <a:pt x="16723" y="2700"/>
                    </a:lnTo>
                    <a:lnTo>
                      <a:pt x="15329" y="5400"/>
                    </a:lnTo>
                    <a:lnTo>
                      <a:pt x="13935" y="5400"/>
                    </a:lnTo>
                    <a:lnTo>
                      <a:pt x="12542" y="5400"/>
                    </a:lnTo>
                    <a:lnTo>
                      <a:pt x="11845" y="8100"/>
                    </a:lnTo>
                    <a:lnTo>
                      <a:pt x="11148" y="8100"/>
                    </a:lnTo>
                    <a:lnTo>
                      <a:pt x="10452" y="8100"/>
                    </a:lnTo>
                    <a:lnTo>
                      <a:pt x="9755" y="8100"/>
                    </a:lnTo>
                    <a:lnTo>
                      <a:pt x="9058" y="8100"/>
                    </a:lnTo>
                    <a:lnTo>
                      <a:pt x="9058" y="8100"/>
                    </a:lnTo>
                    <a:lnTo>
                      <a:pt x="8361" y="8100"/>
                    </a:lnTo>
                    <a:lnTo>
                      <a:pt x="7665" y="8100"/>
                    </a:lnTo>
                    <a:lnTo>
                      <a:pt x="7665" y="8100"/>
                    </a:lnTo>
                    <a:lnTo>
                      <a:pt x="6968" y="8100"/>
                    </a:lnTo>
                    <a:lnTo>
                      <a:pt x="6271" y="8100"/>
                    </a:lnTo>
                    <a:lnTo>
                      <a:pt x="5574" y="8100"/>
                    </a:lnTo>
                    <a:lnTo>
                      <a:pt x="5574" y="5400"/>
                    </a:lnTo>
                    <a:lnTo>
                      <a:pt x="4877" y="5400"/>
                    </a:lnTo>
                    <a:lnTo>
                      <a:pt x="4181" y="5400"/>
                    </a:lnTo>
                    <a:lnTo>
                      <a:pt x="4181" y="5400"/>
                    </a:lnTo>
                    <a:lnTo>
                      <a:pt x="3484" y="2700"/>
                    </a:lnTo>
                    <a:lnTo>
                      <a:pt x="3484" y="2700"/>
                    </a:lnTo>
                    <a:lnTo>
                      <a:pt x="2787" y="2700"/>
                    </a:lnTo>
                    <a:lnTo>
                      <a:pt x="2090" y="0"/>
                    </a:lnTo>
                    <a:lnTo>
                      <a:pt x="2090" y="0"/>
                    </a:lnTo>
                    <a:lnTo>
                      <a:pt x="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64" name="Shape 1764"/>
              <p:cNvSpPr/>
              <p:nvPr/>
            </p:nvSpPr>
            <p:spPr>
              <a:xfrm>
                <a:off x="652462" y="366712"/>
                <a:ext cx="15876" cy="476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" y="0"/>
                    </a:moveTo>
                    <a:lnTo>
                      <a:pt x="2160" y="0"/>
                    </a:lnTo>
                    <a:lnTo>
                      <a:pt x="2160" y="1440"/>
                    </a:lnTo>
                    <a:lnTo>
                      <a:pt x="2160" y="2880"/>
                    </a:lnTo>
                    <a:lnTo>
                      <a:pt x="2160" y="4320"/>
                    </a:lnTo>
                    <a:lnTo>
                      <a:pt x="2160" y="5760"/>
                    </a:lnTo>
                    <a:lnTo>
                      <a:pt x="0" y="7200"/>
                    </a:lnTo>
                    <a:lnTo>
                      <a:pt x="0" y="8640"/>
                    </a:lnTo>
                    <a:lnTo>
                      <a:pt x="2160" y="9360"/>
                    </a:lnTo>
                    <a:lnTo>
                      <a:pt x="2160" y="10080"/>
                    </a:lnTo>
                    <a:lnTo>
                      <a:pt x="2160" y="10800"/>
                    </a:lnTo>
                    <a:lnTo>
                      <a:pt x="2160" y="11520"/>
                    </a:lnTo>
                    <a:lnTo>
                      <a:pt x="2160" y="12240"/>
                    </a:lnTo>
                    <a:lnTo>
                      <a:pt x="2160" y="12960"/>
                    </a:lnTo>
                    <a:lnTo>
                      <a:pt x="2160" y="13680"/>
                    </a:lnTo>
                    <a:lnTo>
                      <a:pt x="2160" y="14400"/>
                    </a:lnTo>
                    <a:lnTo>
                      <a:pt x="2160" y="15120"/>
                    </a:lnTo>
                    <a:lnTo>
                      <a:pt x="4320" y="15840"/>
                    </a:lnTo>
                    <a:lnTo>
                      <a:pt x="4320" y="16560"/>
                    </a:lnTo>
                    <a:lnTo>
                      <a:pt x="4320" y="17280"/>
                    </a:lnTo>
                    <a:lnTo>
                      <a:pt x="6480" y="18000"/>
                    </a:lnTo>
                    <a:lnTo>
                      <a:pt x="6480" y="18000"/>
                    </a:lnTo>
                    <a:lnTo>
                      <a:pt x="8640" y="18720"/>
                    </a:lnTo>
                    <a:lnTo>
                      <a:pt x="8640" y="19440"/>
                    </a:lnTo>
                    <a:lnTo>
                      <a:pt x="10800" y="20160"/>
                    </a:lnTo>
                    <a:lnTo>
                      <a:pt x="12960" y="20880"/>
                    </a:lnTo>
                    <a:lnTo>
                      <a:pt x="12960" y="20880"/>
                    </a:lnTo>
                    <a:lnTo>
                      <a:pt x="15120" y="21600"/>
                    </a:lnTo>
                    <a:lnTo>
                      <a:pt x="21600" y="18720"/>
                    </a:lnTo>
                    <a:lnTo>
                      <a:pt x="21600" y="18720"/>
                    </a:lnTo>
                    <a:lnTo>
                      <a:pt x="19440" y="18000"/>
                    </a:lnTo>
                    <a:lnTo>
                      <a:pt x="19440" y="18000"/>
                    </a:lnTo>
                    <a:lnTo>
                      <a:pt x="19440" y="17280"/>
                    </a:lnTo>
                    <a:lnTo>
                      <a:pt x="17280" y="17280"/>
                    </a:lnTo>
                    <a:lnTo>
                      <a:pt x="17280" y="16560"/>
                    </a:lnTo>
                    <a:lnTo>
                      <a:pt x="15120" y="15840"/>
                    </a:lnTo>
                    <a:lnTo>
                      <a:pt x="15120" y="15840"/>
                    </a:lnTo>
                    <a:lnTo>
                      <a:pt x="15120" y="15120"/>
                    </a:lnTo>
                    <a:lnTo>
                      <a:pt x="15120" y="14400"/>
                    </a:lnTo>
                    <a:lnTo>
                      <a:pt x="12960" y="14400"/>
                    </a:lnTo>
                    <a:lnTo>
                      <a:pt x="12960" y="13680"/>
                    </a:lnTo>
                    <a:lnTo>
                      <a:pt x="12960" y="12960"/>
                    </a:lnTo>
                    <a:lnTo>
                      <a:pt x="12960" y="12240"/>
                    </a:lnTo>
                    <a:lnTo>
                      <a:pt x="12960" y="12240"/>
                    </a:lnTo>
                    <a:lnTo>
                      <a:pt x="12960" y="11520"/>
                    </a:lnTo>
                    <a:lnTo>
                      <a:pt x="12960" y="10800"/>
                    </a:lnTo>
                    <a:lnTo>
                      <a:pt x="12960" y="10080"/>
                    </a:lnTo>
                    <a:lnTo>
                      <a:pt x="12960" y="9360"/>
                    </a:lnTo>
                    <a:lnTo>
                      <a:pt x="12960" y="8640"/>
                    </a:lnTo>
                    <a:lnTo>
                      <a:pt x="12960" y="7200"/>
                    </a:lnTo>
                    <a:lnTo>
                      <a:pt x="12960" y="5760"/>
                    </a:lnTo>
                    <a:lnTo>
                      <a:pt x="12960" y="4320"/>
                    </a:lnTo>
                    <a:lnTo>
                      <a:pt x="12960" y="2880"/>
                    </a:lnTo>
                    <a:lnTo>
                      <a:pt x="12960" y="1440"/>
                    </a:lnTo>
                    <a:lnTo>
                      <a:pt x="12960" y="0"/>
                    </a:lnTo>
                    <a:lnTo>
                      <a:pt x="12960" y="0"/>
                    </a:lnTo>
                    <a:lnTo>
                      <a:pt x="216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65" name="Shape 1765"/>
              <p:cNvSpPr/>
              <p:nvPr/>
            </p:nvSpPr>
            <p:spPr>
              <a:xfrm>
                <a:off x="646112" y="319087"/>
                <a:ext cx="15876" cy="476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880"/>
                    </a:moveTo>
                    <a:lnTo>
                      <a:pt x="0" y="2880"/>
                    </a:lnTo>
                    <a:lnTo>
                      <a:pt x="2160" y="3600"/>
                    </a:lnTo>
                    <a:lnTo>
                      <a:pt x="2160" y="3600"/>
                    </a:lnTo>
                    <a:lnTo>
                      <a:pt x="2160" y="4320"/>
                    </a:lnTo>
                    <a:lnTo>
                      <a:pt x="4320" y="4320"/>
                    </a:lnTo>
                    <a:lnTo>
                      <a:pt x="4320" y="5040"/>
                    </a:lnTo>
                    <a:lnTo>
                      <a:pt x="6480" y="5040"/>
                    </a:lnTo>
                    <a:lnTo>
                      <a:pt x="6480" y="5760"/>
                    </a:lnTo>
                    <a:lnTo>
                      <a:pt x="6480" y="6480"/>
                    </a:lnTo>
                    <a:lnTo>
                      <a:pt x="6480" y="6480"/>
                    </a:lnTo>
                    <a:lnTo>
                      <a:pt x="8640" y="7200"/>
                    </a:lnTo>
                    <a:lnTo>
                      <a:pt x="8640" y="7920"/>
                    </a:lnTo>
                    <a:lnTo>
                      <a:pt x="8640" y="8640"/>
                    </a:lnTo>
                    <a:lnTo>
                      <a:pt x="8640" y="8640"/>
                    </a:lnTo>
                    <a:lnTo>
                      <a:pt x="8640" y="9360"/>
                    </a:lnTo>
                    <a:lnTo>
                      <a:pt x="8640" y="10080"/>
                    </a:lnTo>
                    <a:lnTo>
                      <a:pt x="10800" y="10800"/>
                    </a:lnTo>
                    <a:lnTo>
                      <a:pt x="10800" y="11520"/>
                    </a:lnTo>
                    <a:lnTo>
                      <a:pt x="10800" y="12240"/>
                    </a:lnTo>
                    <a:lnTo>
                      <a:pt x="10800" y="12240"/>
                    </a:lnTo>
                    <a:lnTo>
                      <a:pt x="10800" y="13680"/>
                    </a:lnTo>
                    <a:lnTo>
                      <a:pt x="10800" y="14400"/>
                    </a:lnTo>
                    <a:lnTo>
                      <a:pt x="10800" y="15840"/>
                    </a:lnTo>
                    <a:lnTo>
                      <a:pt x="10800" y="17280"/>
                    </a:lnTo>
                    <a:lnTo>
                      <a:pt x="10800" y="18720"/>
                    </a:lnTo>
                    <a:lnTo>
                      <a:pt x="10800" y="20160"/>
                    </a:lnTo>
                    <a:lnTo>
                      <a:pt x="10800" y="21600"/>
                    </a:lnTo>
                    <a:lnTo>
                      <a:pt x="21600" y="21600"/>
                    </a:lnTo>
                    <a:lnTo>
                      <a:pt x="21600" y="20160"/>
                    </a:lnTo>
                    <a:lnTo>
                      <a:pt x="21600" y="18720"/>
                    </a:lnTo>
                    <a:lnTo>
                      <a:pt x="21600" y="17280"/>
                    </a:lnTo>
                    <a:lnTo>
                      <a:pt x="21600" y="15840"/>
                    </a:lnTo>
                    <a:lnTo>
                      <a:pt x="21600" y="14400"/>
                    </a:lnTo>
                    <a:lnTo>
                      <a:pt x="21600" y="12960"/>
                    </a:lnTo>
                    <a:lnTo>
                      <a:pt x="21600" y="12240"/>
                    </a:lnTo>
                    <a:lnTo>
                      <a:pt x="21600" y="11520"/>
                    </a:lnTo>
                    <a:lnTo>
                      <a:pt x="21600" y="10800"/>
                    </a:lnTo>
                    <a:lnTo>
                      <a:pt x="21600" y="10080"/>
                    </a:lnTo>
                    <a:lnTo>
                      <a:pt x="21600" y="9360"/>
                    </a:lnTo>
                    <a:lnTo>
                      <a:pt x="19440" y="8640"/>
                    </a:lnTo>
                    <a:lnTo>
                      <a:pt x="19440" y="7920"/>
                    </a:lnTo>
                    <a:lnTo>
                      <a:pt x="19440" y="7200"/>
                    </a:lnTo>
                    <a:lnTo>
                      <a:pt x="19440" y="7200"/>
                    </a:lnTo>
                    <a:lnTo>
                      <a:pt x="19440" y="5760"/>
                    </a:lnTo>
                    <a:lnTo>
                      <a:pt x="17280" y="5760"/>
                    </a:lnTo>
                    <a:lnTo>
                      <a:pt x="17280" y="5040"/>
                    </a:lnTo>
                    <a:lnTo>
                      <a:pt x="17280" y="4320"/>
                    </a:lnTo>
                    <a:lnTo>
                      <a:pt x="15120" y="3600"/>
                    </a:lnTo>
                    <a:lnTo>
                      <a:pt x="15120" y="2880"/>
                    </a:lnTo>
                    <a:lnTo>
                      <a:pt x="12960" y="2160"/>
                    </a:lnTo>
                    <a:lnTo>
                      <a:pt x="12960" y="1440"/>
                    </a:lnTo>
                    <a:lnTo>
                      <a:pt x="10800" y="1440"/>
                    </a:lnTo>
                    <a:lnTo>
                      <a:pt x="8640" y="720"/>
                    </a:lnTo>
                    <a:lnTo>
                      <a:pt x="8640" y="0"/>
                    </a:lnTo>
                    <a:lnTo>
                      <a:pt x="8640" y="0"/>
                    </a:lnTo>
                    <a:lnTo>
                      <a:pt x="0" y="28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66" name="Shape 1766"/>
              <p:cNvSpPr/>
              <p:nvPr/>
            </p:nvSpPr>
            <p:spPr>
              <a:xfrm>
                <a:off x="606425" y="314325"/>
                <a:ext cx="46038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90" y="21600"/>
                    </a:moveTo>
                    <a:lnTo>
                      <a:pt x="1490" y="21600"/>
                    </a:lnTo>
                    <a:lnTo>
                      <a:pt x="2234" y="19440"/>
                    </a:lnTo>
                    <a:lnTo>
                      <a:pt x="3724" y="19440"/>
                    </a:lnTo>
                    <a:lnTo>
                      <a:pt x="5214" y="17280"/>
                    </a:lnTo>
                    <a:lnTo>
                      <a:pt x="6703" y="17280"/>
                    </a:lnTo>
                    <a:lnTo>
                      <a:pt x="7448" y="15120"/>
                    </a:lnTo>
                    <a:lnTo>
                      <a:pt x="8938" y="12960"/>
                    </a:lnTo>
                    <a:lnTo>
                      <a:pt x="9683" y="12960"/>
                    </a:lnTo>
                    <a:lnTo>
                      <a:pt x="10428" y="12960"/>
                    </a:lnTo>
                    <a:lnTo>
                      <a:pt x="11172" y="12960"/>
                    </a:lnTo>
                    <a:lnTo>
                      <a:pt x="11172" y="12960"/>
                    </a:lnTo>
                    <a:lnTo>
                      <a:pt x="11917" y="12960"/>
                    </a:lnTo>
                    <a:lnTo>
                      <a:pt x="12662" y="10800"/>
                    </a:lnTo>
                    <a:lnTo>
                      <a:pt x="12662" y="10800"/>
                    </a:lnTo>
                    <a:lnTo>
                      <a:pt x="13407" y="10800"/>
                    </a:lnTo>
                    <a:lnTo>
                      <a:pt x="14152" y="10800"/>
                    </a:lnTo>
                    <a:lnTo>
                      <a:pt x="14897" y="10800"/>
                    </a:lnTo>
                    <a:lnTo>
                      <a:pt x="14897" y="10800"/>
                    </a:lnTo>
                    <a:lnTo>
                      <a:pt x="15641" y="10800"/>
                    </a:lnTo>
                    <a:lnTo>
                      <a:pt x="15641" y="12960"/>
                    </a:lnTo>
                    <a:lnTo>
                      <a:pt x="16386" y="12960"/>
                    </a:lnTo>
                    <a:lnTo>
                      <a:pt x="16386" y="12960"/>
                    </a:lnTo>
                    <a:lnTo>
                      <a:pt x="17131" y="12960"/>
                    </a:lnTo>
                    <a:lnTo>
                      <a:pt x="17876" y="12960"/>
                    </a:lnTo>
                    <a:lnTo>
                      <a:pt x="17876" y="15120"/>
                    </a:lnTo>
                    <a:lnTo>
                      <a:pt x="18621" y="15120"/>
                    </a:lnTo>
                    <a:lnTo>
                      <a:pt x="18621" y="15120"/>
                    </a:lnTo>
                    <a:lnTo>
                      <a:pt x="21600" y="6480"/>
                    </a:lnTo>
                    <a:lnTo>
                      <a:pt x="20855" y="6480"/>
                    </a:lnTo>
                    <a:lnTo>
                      <a:pt x="20110" y="4320"/>
                    </a:lnTo>
                    <a:lnTo>
                      <a:pt x="19366" y="4320"/>
                    </a:lnTo>
                    <a:lnTo>
                      <a:pt x="18621" y="2160"/>
                    </a:lnTo>
                    <a:lnTo>
                      <a:pt x="17876" y="2160"/>
                    </a:lnTo>
                    <a:lnTo>
                      <a:pt x="17131" y="2160"/>
                    </a:lnTo>
                    <a:lnTo>
                      <a:pt x="16386" y="0"/>
                    </a:lnTo>
                    <a:lnTo>
                      <a:pt x="15641" y="0"/>
                    </a:lnTo>
                    <a:lnTo>
                      <a:pt x="15641" y="0"/>
                    </a:lnTo>
                    <a:lnTo>
                      <a:pt x="14897" y="0"/>
                    </a:lnTo>
                    <a:lnTo>
                      <a:pt x="14152" y="0"/>
                    </a:lnTo>
                    <a:lnTo>
                      <a:pt x="13407" y="0"/>
                    </a:lnTo>
                    <a:lnTo>
                      <a:pt x="12662" y="0"/>
                    </a:lnTo>
                    <a:lnTo>
                      <a:pt x="11917" y="0"/>
                    </a:lnTo>
                    <a:lnTo>
                      <a:pt x="11172" y="0"/>
                    </a:lnTo>
                    <a:lnTo>
                      <a:pt x="10428" y="2160"/>
                    </a:lnTo>
                    <a:lnTo>
                      <a:pt x="9683" y="2160"/>
                    </a:lnTo>
                    <a:lnTo>
                      <a:pt x="8938" y="2160"/>
                    </a:lnTo>
                    <a:lnTo>
                      <a:pt x="8938" y="2160"/>
                    </a:lnTo>
                    <a:lnTo>
                      <a:pt x="8193" y="2160"/>
                    </a:lnTo>
                    <a:lnTo>
                      <a:pt x="6703" y="4320"/>
                    </a:lnTo>
                    <a:lnTo>
                      <a:pt x="5214" y="6480"/>
                    </a:lnTo>
                    <a:lnTo>
                      <a:pt x="3724" y="6480"/>
                    </a:lnTo>
                    <a:lnTo>
                      <a:pt x="2979" y="8640"/>
                    </a:lnTo>
                    <a:lnTo>
                      <a:pt x="1490" y="8640"/>
                    </a:lnTo>
                    <a:lnTo>
                      <a:pt x="0" y="10800"/>
                    </a:lnTo>
                    <a:lnTo>
                      <a:pt x="0" y="10800"/>
                    </a:lnTo>
                    <a:lnTo>
                      <a:pt x="149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67" name="Shape 1767"/>
              <p:cNvSpPr/>
              <p:nvPr/>
            </p:nvSpPr>
            <p:spPr>
              <a:xfrm>
                <a:off x="558800" y="322262"/>
                <a:ext cx="50800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0800"/>
                    </a:moveTo>
                    <a:lnTo>
                      <a:pt x="0" y="10800"/>
                    </a:lnTo>
                    <a:lnTo>
                      <a:pt x="675" y="10800"/>
                    </a:lnTo>
                    <a:lnTo>
                      <a:pt x="1350" y="13500"/>
                    </a:lnTo>
                    <a:lnTo>
                      <a:pt x="2025" y="16200"/>
                    </a:lnTo>
                    <a:lnTo>
                      <a:pt x="2700" y="16200"/>
                    </a:lnTo>
                    <a:lnTo>
                      <a:pt x="3375" y="16200"/>
                    </a:lnTo>
                    <a:lnTo>
                      <a:pt x="4050" y="18900"/>
                    </a:lnTo>
                    <a:lnTo>
                      <a:pt x="4725" y="18900"/>
                    </a:lnTo>
                    <a:lnTo>
                      <a:pt x="5400" y="18900"/>
                    </a:lnTo>
                    <a:lnTo>
                      <a:pt x="6075" y="21600"/>
                    </a:lnTo>
                    <a:lnTo>
                      <a:pt x="6750" y="21600"/>
                    </a:lnTo>
                    <a:lnTo>
                      <a:pt x="7425" y="21600"/>
                    </a:lnTo>
                    <a:lnTo>
                      <a:pt x="8100" y="21600"/>
                    </a:lnTo>
                    <a:lnTo>
                      <a:pt x="8775" y="21600"/>
                    </a:lnTo>
                    <a:lnTo>
                      <a:pt x="9450" y="21600"/>
                    </a:lnTo>
                    <a:lnTo>
                      <a:pt x="10125" y="21600"/>
                    </a:lnTo>
                    <a:lnTo>
                      <a:pt x="10800" y="21600"/>
                    </a:lnTo>
                    <a:lnTo>
                      <a:pt x="11475" y="21600"/>
                    </a:lnTo>
                    <a:lnTo>
                      <a:pt x="12150" y="21600"/>
                    </a:lnTo>
                    <a:lnTo>
                      <a:pt x="12825" y="21600"/>
                    </a:lnTo>
                    <a:lnTo>
                      <a:pt x="13500" y="21600"/>
                    </a:lnTo>
                    <a:lnTo>
                      <a:pt x="14850" y="18900"/>
                    </a:lnTo>
                    <a:lnTo>
                      <a:pt x="16200" y="18900"/>
                    </a:lnTo>
                    <a:lnTo>
                      <a:pt x="17550" y="16200"/>
                    </a:lnTo>
                    <a:lnTo>
                      <a:pt x="18900" y="16200"/>
                    </a:lnTo>
                    <a:lnTo>
                      <a:pt x="20250" y="13500"/>
                    </a:lnTo>
                    <a:lnTo>
                      <a:pt x="21600" y="13500"/>
                    </a:lnTo>
                    <a:lnTo>
                      <a:pt x="20250" y="0"/>
                    </a:lnTo>
                    <a:lnTo>
                      <a:pt x="18900" y="0"/>
                    </a:lnTo>
                    <a:lnTo>
                      <a:pt x="18225" y="2700"/>
                    </a:lnTo>
                    <a:lnTo>
                      <a:pt x="16875" y="2700"/>
                    </a:lnTo>
                    <a:lnTo>
                      <a:pt x="15525" y="5400"/>
                    </a:lnTo>
                    <a:lnTo>
                      <a:pt x="14175" y="5400"/>
                    </a:lnTo>
                    <a:lnTo>
                      <a:pt x="12825" y="5400"/>
                    </a:lnTo>
                    <a:lnTo>
                      <a:pt x="12150" y="8100"/>
                    </a:lnTo>
                    <a:lnTo>
                      <a:pt x="11475" y="8100"/>
                    </a:lnTo>
                    <a:lnTo>
                      <a:pt x="10800" y="8100"/>
                    </a:lnTo>
                    <a:lnTo>
                      <a:pt x="10800" y="8100"/>
                    </a:lnTo>
                    <a:lnTo>
                      <a:pt x="10125" y="8100"/>
                    </a:lnTo>
                    <a:lnTo>
                      <a:pt x="9450" y="8100"/>
                    </a:lnTo>
                    <a:lnTo>
                      <a:pt x="8775" y="8100"/>
                    </a:lnTo>
                    <a:lnTo>
                      <a:pt x="8100" y="8100"/>
                    </a:lnTo>
                    <a:lnTo>
                      <a:pt x="7425" y="8100"/>
                    </a:lnTo>
                    <a:lnTo>
                      <a:pt x="6750" y="8100"/>
                    </a:lnTo>
                    <a:lnTo>
                      <a:pt x="6750" y="8100"/>
                    </a:lnTo>
                    <a:lnTo>
                      <a:pt x="6075" y="5400"/>
                    </a:lnTo>
                    <a:lnTo>
                      <a:pt x="5400" y="5400"/>
                    </a:lnTo>
                    <a:lnTo>
                      <a:pt x="4725" y="5400"/>
                    </a:lnTo>
                    <a:lnTo>
                      <a:pt x="4725" y="5400"/>
                    </a:lnTo>
                    <a:lnTo>
                      <a:pt x="4050" y="2700"/>
                    </a:lnTo>
                    <a:lnTo>
                      <a:pt x="3375" y="2700"/>
                    </a:lnTo>
                    <a:lnTo>
                      <a:pt x="3375" y="270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68" name="Shape 1768"/>
              <p:cNvSpPr/>
              <p:nvPr/>
            </p:nvSpPr>
            <p:spPr>
              <a:xfrm>
                <a:off x="549275" y="280987"/>
                <a:ext cx="15875" cy="476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440"/>
                    </a:lnTo>
                    <a:lnTo>
                      <a:pt x="0" y="2880"/>
                    </a:lnTo>
                    <a:lnTo>
                      <a:pt x="0" y="4320"/>
                    </a:lnTo>
                    <a:lnTo>
                      <a:pt x="0" y="5760"/>
                    </a:lnTo>
                    <a:lnTo>
                      <a:pt x="0" y="7200"/>
                    </a:lnTo>
                    <a:lnTo>
                      <a:pt x="0" y="8640"/>
                    </a:lnTo>
                    <a:lnTo>
                      <a:pt x="0" y="9360"/>
                    </a:lnTo>
                    <a:lnTo>
                      <a:pt x="0" y="10080"/>
                    </a:lnTo>
                    <a:lnTo>
                      <a:pt x="0" y="10800"/>
                    </a:lnTo>
                    <a:lnTo>
                      <a:pt x="0" y="11520"/>
                    </a:lnTo>
                    <a:lnTo>
                      <a:pt x="0" y="12240"/>
                    </a:lnTo>
                    <a:lnTo>
                      <a:pt x="0" y="12960"/>
                    </a:lnTo>
                    <a:lnTo>
                      <a:pt x="0" y="13680"/>
                    </a:lnTo>
                    <a:lnTo>
                      <a:pt x="2160" y="14400"/>
                    </a:lnTo>
                    <a:lnTo>
                      <a:pt x="2160" y="15120"/>
                    </a:lnTo>
                    <a:lnTo>
                      <a:pt x="2160" y="15120"/>
                    </a:lnTo>
                    <a:lnTo>
                      <a:pt x="2160" y="15840"/>
                    </a:lnTo>
                    <a:lnTo>
                      <a:pt x="4320" y="16560"/>
                    </a:lnTo>
                    <a:lnTo>
                      <a:pt x="4320" y="17280"/>
                    </a:lnTo>
                    <a:lnTo>
                      <a:pt x="4320" y="18000"/>
                    </a:lnTo>
                    <a:lnTo>
                      <a:pt x="6480" y="18720"/>
                    </a:lnTo>
                    <a:lnTo>
                      <a:pt x="8640" y="19440"/>
                    </a:lnTo>
                    <a:lnTo>
                      <a:pt x="8640" y="20160"/>
                    </a:lnTo>
                    <a:lnTo>
                      <a:pt x="10800" y="20160"/>
                    </a:lnTo>
                    <a:lnTo>
                      <a:pt x="12960" y="20880"/>
                    </a:lnTo>
                    <a:lnTo>
                      <a:pt x="12960" y="21600"/>
                    </a:lnTo>
                    <a:lnTo>
                      <a:pt x="21600" y="18720"/>
                    </a:lnTo>
                    <a:lnTo>
                      <a:pt x="19440" y="18000"/>
                    </a:lnTo>
                    <a:lnTo>
                      <a:pt x="19440" y="18000"/>
                    </a:lnTo>
                    <a:lnTo>
                      <a:pt x="17280" y="17280"/>
                    </a:lnTo>
                    <a:lnTo>
                      <a:pt x="17280" y="17280"/>
                    </a:lnTo>
                    <a:lnTo>
                      <a:pt x="17280" y="16560"/>
                    </a:lnTo>
                    <a:lnTo>
                      <a:pt x="15120" y="16560"/>
                    </a:lnTo>
                    <a:lnTo>
                      <a:pt x="15120" y="15840"/>
                    </a:lnTo>
                    <a:lnTo>
                      <a:pt x="12960" y="15120"/>
                    </a:lnTo>
                    <a:lnTo>
                      <a:pt x="12960" y="15120"/>
                    </a:lnTo>
                    <a:lnTo>
                      <a:pt x="12960" y="14400"/>
                    </a:lnTo>
                    <a:lnTo>
                      <a:pt x="12960" y="13680"/>
                    </a:lnTo>
                    <a:lnTo>
                      <a:pt x="12960" y="12960"/>
                    </a:lnTo>
                    <a:lnTo>
                      <a:pt x="12960" y="12960"/>
                    </a:lnTo>
                    <a:lnTo>
                      <a:pt x="10800" y="12240"/>
                    </a:lnTo>
                    <a:lnTo>
                      <a:pt x="10800" y="11520"/>
                    </a:lnTo>
                    <a:lnTo>
                      <a:pt x="10800" y="10800"/>
                    </a:lnTo>
                    <a:lnTo>
                      <a:pt x="10800" y="10080"/>
                    </a:lnTo>
                    <a:lnTo>
                      <a:pt x="10800" y="9360"/>
                    </a:lnTo>
                    <a:lnTo>
                      <a:pt x="10800" y="9360"/>
                    </a:lnTo>
                    <a:lnTo>
                      <a:pt x="10800" y="8640"/>
                    </a:lnTo>
                    <a:lnTo>
                      <a:pt x="10800" y="7200"/>
                    </a:lnTo>
                    <a:lnTo>
                      <a:pt x="10800" y="5760"/>
                    </a:lnTo>
                    <a:lnTo>
                      <a:pt x="10800" y="4320"/>
                    </a:lnTo>
                    <a:lnTo>
                      <a:pt x="10800" y="2880"/>
                    </a:lnTo>
                    <a:lnTo>
                      <a:pt x="10800" y="1440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69" name="Shape 1769"/>
              <p:cNvSpPr/>
              <p:nvPr/>
            </p:nvSpPr>
            <p:spPr>
              <a:xfrm>
                <a:off x="541337" y="233362"/>
                <a:ext cx="17463" cy="476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880"/>
                    </a:moveTo>
                    <a:lnTo>
                      <a:pt x="0" y="2880"/>
                    </a:lnTo>
                    <a:lnTo>
                      <a:pt x="1964" y="2880"/>
                    </a:lnTo>
                    <a:lnTo>
                      <a:pt x="1964" y="3600"/>
                    </a:lnTo>
                    <a:lnTo>
                      <a:pt x="1964" y="3600"/>
                    </a:lnTo>
                    <a:lnTo>
                      <a:pt x="3927" y="4320"/>
                    </a:lnTo>
                    <a:lnTo>
                      <a:pt x="3927" y="4320"/>
                    </a:lnTo>
                    <a:lnTo>
                      <a:pt x="5891" y="5040"/>
                    </a:lnTo>
                    <a:lnTo>
                      <a:pt x="5891" y="5760"/>
                    </a:lnTo>
                    <a:lnTo>
                      <a:pt x="5891" y="5760"/>
                    </a:lnTo>
                    <a:lnTo>
                      <a:pt x="7855" y="6480"/>
                    </a:lnTo>
                    <a:lnTo>
                      <a:pt x="7855" y="7200"/>
                    </a:lnTo>
                    <a:lnTo>
                      <a:pt x="7855" y="7920"/>
                    </a:lnTo>
                    <a:lnTo>
                      <a:pt x="7855" y="8640"/>
                    </a:lnTo>
                    <a:lnTo>
                      <a:pt x="9818" y="8640"/>
                    </a:lnTo>
                    <a:lnTo>
                      <a:pt x="9818" y="9360"/>
                    </a:lnTo>
                    <a:lnTo>
                      <a:pt x="9818" y="10080"/>
                    </a:lnTo>
                    <a:lnTo>
                      <a:pt x="9818" y="10800"/>
                    </a:lnTo>
                    <a:lnTo>
                      <a:pt x="9818" y="11520"/>
                    </a:lnTo>
                    <a:lnTo>
                      <a:pt x="9818" y="12240"/>
                    </a:lnTo>
                    <a:lnTo>
                      <a:pt x="9818" y="12960"/>
                    </a:lnTo>
                    <a:lnTo>
                      <a:pt x="9818" y="13680"/>
                    </a:lnTo>
                    <a:lnTo>
                      <a:pt x="9818" y="14400"/>
                    </a:lnTo>
                    <a:lnTo>
                      <a:pt x="9818" y="15840"/>
                    </a:lnTo>
                    <a:lnTo>
                      <a:pt x="9818" y="17280"/>
                    </a:lnTo>
                    <a:lnTo>
                      <a:pt x="9818" y="18720"/>
                    </a:lnTo>
                    <a:lnTo>
                      <a:pt x="9818" y="20160"/>
                    </a:lnTo>
                    <a:lnTo>
                      <a:pt x="9818" y="21600"/>
                    </a:lnTo>
                    <a:lnTo>
                      <a:pt x="19636" y="21600"/>
                    </a:lnTo>
                    <a:lnTo>
                      <a:pt x="21600" y="20160"/>
                    </a:lnTo>
                    <a:lnTo>
                      <a:pt x="21600" y="19440"/>
                    </a:lnTo>
                    <a:lnTo>
                      <a:pt x="21600" y="17280"/>
                    </a:lnTo>
                    <a:lnTo>
                      <a:pt x="21600" y="15840"/>
                    </a:lnTo>
                    <a:lnTo>
                      <a:pt x="21600" y="14400"/>
                    </a:lnTo>
                    <a:lnTo>
                      <a:pt x="21600" y="12960"/>
                    </a:lnTo>
                    <a:lnTo>
                      <a:pt x="19636" y="12240"/>
                    </a:lnTo>
                    <a:lnTo>
                      <a:pt x="19636" y="11520"/>
                    </a:lnTo>
                    <a:lnTo>
                      <a:pt x="19636" y="10800"/>
                    </a:lnTo>
                    <a:lnTo>
                      <a:pt x="19636" y="10080"/>
                    </a:lnTo>
                    <a:lnTo>
                      <a:pt x="19636" y="9360"/>
                    </a:lnTo>
                    <a:lnTo>
                      <a:pt x="19636" y="8640"/>
                    </a:lnTo>
                    <a:lnTo>
                      <a:pt x="19636" y="7920"/>
                    </a:lnTo>
                    <a:lnTo>
                      <a:pt x="17673" y="7200"/>
                    </a:lnTo>
                    <a:lnTo>
                      <a:pt x="17673" y="6480"/>
                    </a:lnTo>
                    <a:lnTo>
                      <a:pt x="17673" y="5760"/>
                    </a:lnTo>
                    <a:lnTo>
                      <a:pt x="17673" y="5040"/>
                    </a:lnTo>
                    <a:lnTo>
                      <a:pt x="15709" y="4320"/>
                    </a:lnTo>
                    <a:lnTo>
                      <a:pt x="15709" y="3600"/>
                    </a:lnTo>
                    <a:lnTo>
                      <a:pt x="13745" y="2880"/>
                    </a:lnTo>
                    <a:lnTo>
                      <a:pt x="13745" y="2880"/>
                    </a:lnTo>
                    <a:lnTo>
                      <a:pt x="11782" y="2160"/>
                    </a:lnTo>
                    <a:lnTo>
                      <a:pt x="11782" y="1440"/>
                    </a:lnTo>
                    <a:lnTo>
                      <a:pt x="9818" y="720"/>
                    </a:lnTo>
                    <a:lnTo>
                      <a:pt x="7855" y="0"/>
                    </a:lnTo>
                    <a:lnTo>
                      <a:pt x="5891" y="0"/>
                    </a:lnTo>
                    <a:lnTo>
                      <a:pt x="5891" y="0"/>
                    </a:lnTo>
                    <a:lnTo>
                      <a:pt x="0" y="28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70" name="Shape 1770"/>
              <p:cNvSpPr/>
              <p:nvPr/>
            </p:nvSpPr>
            <p:spPr>
              <a:xfrm>
                <a:off x="496887" y="227012"/>
                <a:ext cx="49213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97" y="21600"/>
                    </a:moveTo>
                    <a:lnTo>
                      <a:pt x="697" y="21600"/>
                    </a:lnTo>
                    <a:lnTo>
                      <a:pt x="2090" y="18900"/>
                    </a:lnTo>
                    <a:lnTo>
                      <a:pt x="3484" y="18900"/>
                    </a:lnTo>
                    <a:lnTo>
                      <a:pt x="4877" y="18900"/>
                    </a:lnTo>
                    <a:lnTo>
                      <a:pt x="6271" y="16200"/>
                    </a:lnTo>
                    <a:lnTo>
                      <a:pt x="7665" y="16200"/>
                    </a:lnTo>
                    <a:lnTo>
                      <a:pt x="9058" y="16200"/>
                    </a:lnTo>
                    <a:lnTo>
                      <a:pt x="9755" y="13500"/>
                    </a:lnTo>
                    <a:lnTo>
                      <a:pt x="9755" y="13500"/>
                    </a:lnTo>
                    <a:lnTo>
                      <a:pt x="10452" y="13500"/>
                    </a:lnTo>
                    <a:lnTo>
                      <a:pt x="11148" y="13500"/>
                    </a:lnTo>
                    <a:lnTo>
                      <a:pt x="11845" y="13500"/>
                    </a:lnTo>
                    <a:lnTo>
                      <a:pt x="12542" y="13500"/>
                    </a:lnTo>
                    <a:lnTo>
                      <a:pt x="13239" y="13500"/>
                    </a:lnTo>
                    <a:lnTo>
                      <a:pt x="13935" y="13500"/>
                    </a:lnTo>
                    <a:lnTo>
                      <a:pt x="13935" y="13500"/>
                    </a:lnTo>
                    <a:lnTo>
                      <a:pt x="14632" y="13500"/>
                    </a:lnTo>
                    <a:lnTo>
                      <a:pt x="15329" y="13500"/>
                    </a:lnTo>
                    <a:lnTo>
                      <a:pt x="16026" y="13500"/>
                    </a:lnTo>
                    <a:lnTo>
                      <a:pt x="16723" y="13500"/>
                    </a:lnTo>
                    <a:lnTo>
                      <a:pt x="16723" y="16200"/>
                    </a:lnTo>
                    <a:lnTo>
                      <a:pt x="17419" y="16200"/>
                    </a:lnTo>
                    <a:lnTo>
                      <a:pt x="18116" y="16200"/>
                    </a:lnTo>
                    <a:lnTo>
                      <a:pt x="18116" y="18900"/>
                    </a:lnTo>
                    <a:lnTo>
                      <a:pt x="18813" y="18900"/>
                    </a:lnTo>
                    <a:lnTo>
                      <a:pt x="18813" y="18900"/>
                    </a:lnTo>
                    <a:lnTo>
                      <a:pt x="19510" y="21600"/>
                    </a:lnTo>
                    <a:lnTo>
                      <a:pt x="21600" y="10800"/>
                    </a:lnTo>
                    <a:lnTo>
                      <a:pt x="20903" y="8100"/>
                    </a:lnTo>
                    <a:lnTo>
                      <a:pt x="20903" y="5400"/>
                    </a:lnTo>
                    <a:lnTo>
                      <a:pt x="20206" y="5400"/>
                    </a:lnTo>
                    <a:lnTo>
                      <a:pt x="19510" y="5400"/>
                    </a:lnTo>
                    <a:lnTo>
                      <a:pt x="18813" y="2700"/>
                    </a:lnTo>
                    <a:lnTo>
                      <a:pt x="18116" y="2700"/>
                    </a:lnTo>
                    <a:lnTo>
                      <a:pt x="17419" y="0"/>
                    </a:lnTo>
                    <a:lnTo>
                      <a:pt x="16723" y="0"/>
                    </a:lnTo>
                    <a:lnTo>
                      <a:pt x="16026" y="0"/>
                    </a:lnTo>
                    <a:lnTo>
                      <a:pt x="15329" y="0"/>
                    </a:lnTo>
                    <a:lnTo>
                      <a:pt x="14632" y="0"/>
                    </a:lnTo>
                    <a:lnTo>
                      <a:pt x="13935" y="0"/>
                    </a:lnTo>
                    <a:lnTo>
                      <a:pt x="13239" y="0"/>
                    </a:lnTo>
                    <a:lnTo>
                      <a:pt x="12542" y="0"/>
                    </a:lnTo>
                    <a:lnTo>
                      <a:pt x="11845" y="0"/>
                    </a:lnTo>
                    <a:lnTo>
                      <a:pt x="11148" y="0"/>
                    </a:lnTo>
                    <a:lnTo>
                      <a:pt x="10452" y="0"/>
                    </a:lnTo>
                    <a:lnTo>
                      <a:pt x="9755" y="0"/>
                    </a:lnTo>
                    <a:lnTo>
                      <a:pt x="9058" y="0"/>
                    </a:lnTo>
                    <a:lnTo>
                      <a:pt x="8361" y="0"/>
                    </a:lnTo>
                    <a:lnTo>
                      <a:pt x="6968" y="2700"/>
                    </a:lnTo>
                    <a:lnTo>
                      <a:pt x="5574" y="2700"/>
                    </a:lnTo>
                    <a:lnTo>
                      <a:pt x="4181" y="5400"/>
                    </a:lnTo>
                    <a:lnTo>
                      <a:pt x="2787" y="5400"/>
                    </a:lnTo>
                    <a:lnTo>
                      <a:pt x="1394" y="5400"/>
                    </a:lnTo>
                    <a:lnTo>
                      <a:pt x="0" y="8100"/>
                    </a:lnTo>
                    <a:lnTo>
                      <a:pt x="0" y="8100"/>
                    </a:lnTo>
                    <a:lnTo>
                      <a:pt x="697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71" name="Shape 1771"/>
              <p:cNvSpPr/>
              <p:nvPr/>
            </p:nvSpPr>
            <p:spPr>
              <a:xfrm>
                <a:off x="449262" y="231775"/>
                <a:ext cx="49213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0800"/>
                    </a:moveTo>
                    <a:lnTo>
                      <a:pt x="0" y="10800"/>
                    </a:lnTo>
                    <a:lnTo>
                      <a:pt x="697" y="10800"/>
                    </a:lnTo>
                    <a:lnTo>
                      <a:pt x="1394" y="13500"/>
                    </a:lnTo>
                    <a:lnTo>
                      <a:pt x="2090" y="13500"/>
                    </a:lnTo>
                    <a:lnTo>
                      <a:pt x="2787" y="16200"/>
                    </a:lnTo>
                    <a:lnTo>
                      <a:pt x="3484" y="16200"/>
                    </a:lnTo>
                    <a:lnTo>
                      <a:pt x="4181" y="18900"/>
                    </a:lnTo>
                    <a:lnTo>
                      <a:pt x="4877" y="18900"/>
                    </a:lnTo>
                    <a:lnTo>
                      <a:pt x="5574" y="18900"/>
                    </a:lnTo>
                    <a:lnTo>
                      <a:pt x="6271" y="18900"/>
                    </a:lnTo>
                    <a:lnTo>
                      <a:pt x="6968" y="18900"/>
                    </a:lnTo>
                    <a:lnTo>
                      <a:pt x="7665" y="18900"/>
                    </a:lnTo>
                    <a:lnTo>
                      <a:pt x="8361" y="21600"/>
                    </a:lnTo>
                    <a:lnTo>
                      <a:pt x="9058" y="21600"/>
                    </a:lnTo>
                    <a:lnTo>
                      <a:pt x="9755" y="18900"/>
                    </a:lnTo>
                    <a:lnTo>
                      <a:pt x="10452" y="18900"/>
                    </a:lnTo>
                    <a:lnTo>
                      <a:pt x="11148" y="18900"/>
                    </a:lnTo>
                    <a:lnTo>
                      <a:pt x="11845" y="18900"/>
                    </a:lnTo>
                    <a:lnTo>
                      <a:pt x="12542" y="18900"/>
                    </a:lnTo>
                    <a:lnTo>
                      <a:pt x="13239" y="18900"/>
                    </a:lnTo>
                    <a:lnTo>
                      <a:pt x="13935" y="18900"/>
                    </a:lnTo>
                    <a:lnTo>
                      <a:pt x="15329" y="18900"/>
                    </a:lnTo>
                    <a:lnTo>
                      <a:pt x="16723" y="16200"/>
                    </a:lnTo>
                    <a:lnTo>
                      <a:pt x="18116" y="16200"/>
                    </a:lnTo>
                    <a:lnTo>
                      <a:pt x="19510" y="13500"/>
                    </a:lnTo>
                    <a:lnTo>
                      <a:pt x="20903" y="13500"/>
                    </a:lnTo>
                    <a:lnTo>
                      <a:pt x="21600" y="13500"/>
                    </a:lnTo>
                    <a:lnTo>
                      <a:pt x="20903" y="0"/>
                    </a:lnTo>
                    <a:lnTo>
                      <a:pt x="20206" y="0"/>
                    </a:lnTo>
                    <a:lnTo>
                      <a:pt x="18813" y="0"/>
                    </a:lnTo>
                    <a:lnTo>
                      <a:pt x="17419" y="2700"/>
                    </a:lnTo>
                    <a:lnTo>
                      <a:pt x="16026" y="2700"/>
                    </a:lnTo>
                    <a:lnTo>
                      <a:pt x="14632" y="2700"/>
                    </a:lnTo>
                    <a:lnTo>
                      <a:pt x="13239" y="5400"/>
                    </a:lnTo>
                    <a:lnTo>
                      <a:pt x="12542" y="5400"/>
                    </a:lnTo>
                    <a:lnTo>
                      <a:pt x="11845" y="5400"/>
                    </a:lnTo>
                    <a:lnTo>
                      <a:pt x="11148" y="5400"/>
                    </a:lnTo>
                    <a:lnTo>
                      <a:pt x="10452" y="5400"/>
                    </a:lnTo>
                    <a:lnTo>
                      <a:pt x="10452" y="5400"/>
                    </a:lnTo>
                    <a:lnTo>
                      <a:pt x="9755" y="5400"/>
                    </a:lnTo>
                    <a:lnTo>
                      <a:pt x="9058" y="5400"/>
                    </a:lnTo>
                    <a:lnTo>
                      <a:pt x="8361" y="5400"/>
                    </a:lnTo>
                    <a:lnTo>
                      <a:pt x="7665" y="5400"/>
                    </a:lnTo>
                    <a:lnTo>
                      <a:pt x="6968" y="5400"/>
                    </a:lnTo>
                    <a:lnTo>
                      <a:pt x="6271" y="5400"/>
                    </a:lnTo>
                    <a:lnTo>
                      <a:pt x="6271" y="5400"/>
                    </a:lnTo>
                    <a:lnTo>
                      <a:pt x="5574" y="5400"/>
                    </a:lnTo>
                    <a:lnTo>
                      <a:pt x="4877" y="5400"/>
                    </a:lnTo>
                    <a:lnTo>
                      <a:pt x="4877" y="2700"/>
                    </a:lnTo>
                    <a:lnTo>
                      <a:pt x="4181" y="2700"/>
                    </a:lnTo>
                    <a:lnTo>
                      <a:pt x="3484" y="2700"/>
                    </a:lnTo>
                    <a:lnTo>
                      <a:pt x="3484" y="2700"/>
                    </a:lnTo>
                    <a:lnTo>
                      <a:pt x="2787" y="0"/>
                    </a:lnTo>
                    <a:lnTo>
                      <a:pt x="2787" y="0"/>
                    </a:lnTo>
                    <a:lnTo>
                      <a:pt x="2787" y="0"/>
                    </a:lnTo>
                    <a:lnTo>
                      <a:pt x="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72" name="Shape 1772"/>
              <p:cNvSpPr/>
              <p:nvPr/>
            </p:nvSpPr>
            <p:spPr>
              <a:xfrm>
                <a:off x="438150" y="190500"/>
                <a:ext cx="17463" cy="476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4" y="0"/>
                    </a:moveTo>
                    <a:lnTo>
                      <a:pt x="1964" y="0"/>
                    </a:lnTo>
                    <a:lnTo>
                      <a:pt x="1964" y="1440"/>
                    </a:lnTo>
                    <a:lnTo>
                      <a:pt x="1964" y="2880"/>
                    </a:lnTo>
                    <a:lnTo>
                      <a:pt x="1964" y="4320"/>
                    </a:lnTo>
                    <a:lnTo>
                      <a:pt x="0" y="5760"/>
                    </a:lnTo>
                    <a:lnTo>
                      <a:pt x="0" y="7200"/>
                    </a:lnTo>
                    <a:lnTo>
                      <a:pt x="0" y="8640"/>
                    </a:lnTo>
                    <a:lnTo>
                      <a:pt x="0" y="9360"/>
                    </a:lnTo>
                    <a:lnTo>
                      <a:pt x="0" y="10080"/>
                    </a:lnTo>
                    <a:lnTo>
                      <a:pt x="1964" y="10800"/>
                    </a:lnTo>
                    <a:lnTo>
                      <a:pt x="1964" y="11520"/>
                    </a:lnTo>
                    <a:lnTo>
                      <a:pt x="1964" y="12240"/>
                    </a:lnTo>
                    <a:lnTo>
                      <a:pt x="1964" y="12960"/>
                    </a:lnTo>
                    <a:lnTo>
                      <a:pt x="1964" y="13680"/>
                    </a:lnTo>
                    <a:lnTo>
                      <a:pt x="1964" y="14400"/>
                    </a:lnTo>
                    <a:lnTo>
                      <a:pt x="3927" y="15120"/>
                    </a:lnTo>
                    <a:lnTo>
                      <a:pt x="3927" y="15840"/>
                    </a:lnTo>
                    <a:lnTo>
                      <a:pt x="3927" y="15840"/>
                    </a:lnTo>
                    <a:lnTo>
                      <a:pt x="3927" y="16560"/>
                    </a:lnTo>
                    <a:lnTo>
                      <a:pt x="5891" y="17280"/>
                    </a:lnTo>
                    <a:lnTo>
                      <a:pt x="5891" y="18000"/>
                    </a:lnTo>
                    <a:lnTo>
                      <a:pt x="7855" y="18720"/>
                    </a:lnTo>
                    <a:lnTo>
                      <a:pt x="9818" y="19440"/>
                    </a:lnTo>
                    <a:lnTo>
                      <a:pt x="9818" y="20160"/>
                    </a:lnTo>
                    <a:lnTo>
                      <a:pt x="11782" y="20160"/>
                    </a:lnTo>
                    <a:lnTo>
                      <a:pt x="11782" y="20880"/>
                    </a:lnTo>
                    <a:lnTo>
                      <a:pt x="13745" y="21600"/>
                    </a:lnTo>
                    <a:lnTo>
                      <a:pt x="21600" y="18720"/>
                    </a:lnTo>
                    <a:lnTo>
                      <a:pt x="19636" y="18000"/>
                    </a:lnTo>
                    <a:lnTo>
                      <a:pt x="19636" y="18000"/>
                    </a:lnTo>
                    <a:lnTo>
                      <a:pt x="17673" y="17280"/>
                    </a:lnTo>
                    <a:lnTo>
                      <a:pt x="17673" y="17280"/>
                    </a:lnTo>
                    <a:lnTo>
                      <a:pt x="15709" y="16560"/>
                    </a:lnTo>
                    <a:lnTo>
                      <a:pt x="15709" y="16560"/>
                    </a:lnTo>
                    <a:lnTo>
                      <a:pt x="15709" y="15840"/>
                    </a:lnTo>
                    <a:lnTo>
                      <a:pt x="13745" y="15120"/>
                    </a:lnTo>
                    <a:lnTo>
                      <a:pt x="13745" y="15120"/>
                    </a:lnTo>
                    <a:lnTo>
                      <a:pt x="13745" y="14400"/>
                    </a:lnTo>
                    <a:lnTo>
                      <a:pt x="13745" y="13680"/>
                    </a:lnTo>
                    <a:lnTo>
                      <a:pt x="11782" y="12960"/>
                    </a:lnTo>
                    <a:lnTo>
                      <a:pt x="11782" y="12960"/>
                    </a:lnTo>
                    <a:lnTo>
                      <a:pt x="11782" y="12240"/>
                    </a:lnTo>
                    <a:lnTo>
                      <a:pt x="11782" y="11520"/>
                    </a:lnTo>
                    <a:lnTo>
                      <a:pt x="11782" y="10800"/>
                    </a:lnTo>
                    <a:lnTo>
                      <a:pt x="11782" y="10080"/>
                    </a:lnTo>
                    <a:lnTo>
                      <a:pt x="11782" y="9360"/>
                    </a:lnTo>
                    <a:lnTo>
                      <a:pt x="11782" y="9360"/>
                    </a:lnTo>
                    <a:lnTo>
                      <a:pt x="11782" y="8640"/>
                    </a:lnTo>
                    <a:lnTo>
                      <a:pt x="11782" y="7200"/>
                    </a:lnTo>
                    <a:lnTo>
                      <a:pt x="11782" y="5760"/>
                    </a:lnTo>
                    <a:lnTo>
                      <a:pt x="11782" y="4320"/>
                    </a:lnTo>
                    <a:lnTo>
                      <a:pt x="11782" y="2880"/>
                    </a:lnTo>
                    <a:lnTo>
                      <a:pt x="11782" y="1440"/>
                    </a:lnTo>
                    <a:lnTo>
                      <a:pt x="11782" y="0"/>
                    </a:lnTo>
                    <a:lnTo>
                      <a:pt x="11782" y="0"/>
                    </a:lnTo>
                    <a:lnTo>
                      <a:pt x="196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73" name="Shape 1773"/>
              <p:cNvSpPr/>
              <p:nvPr/>
            </p:nvSpPr>
            <p:spPr>
              <a:xfrm>
                <a:off x="431800" y="142875"/>
                <a:ext cx="15875" cy="476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880"/>
                    </a:moveTo>
                    <a:lnTo>
                      <a:pt x="0" y="2880"/>
                    </a:lnTo>
                    <a:lnTo>
                      <a:pt x="0" y="2880"/>
                    </a:lnTo>
                    <a:lnTo>
                      <a:pt x="2160" y="3600"/>
                    </a:lnTo>
                    <a:lnTo>
                      <a:pt x="2160" y="3600"/>
                    </a:lnTo>
                    <a:lnTo>
                      <a:pt x="4320" y="4320"/>
                    </a:lnTo>
                    <a:lnTo>
                      <a:pt x="4320" y="4320"/>
                    </a:lnTo>
                    <a:lnTo>
                      <a:pt x="6480" y="5040"/>
                    </a:lnTo>
                    <a:lnTo>
                      <a:pt x="6480" y="5760"/>
                    </a:lnTo>
                    <a:lnTo>
                      <a:pt x="6480" y="5760"/>
                    </a:lnTo>
                    <a:lnTo>
                      <a:pt x="8640" y="6480"/>
                    </a:lnTo>
                    <a:lnTo>
                      <a:pt x="8640" y="7200"/>
                    </a:lnTo>
                    <a:lnTo>
                      <a:pt x="8640" y="7200"/>
                    </a:lnTo>
                    <a:lnTo>
                      <a:pt x="8640" y="7920"/>
                    </a:lnTo>
                    <a:lnTo>
                      <a:pt x="10800" y="8640"/>
                    </a:lnTo>
                    <a:lnTo>
                      <a:pt x="10800" y="9360"/>
                    </a:lnTo>
                    <a:lnTo>
                      <a:pt x="10800" y="10080"/>
                    </a:lnTo>
                    <a:lnTo>
                      <a:pt x="10800" y="10080"/>
                    </a:lnTo>
                    <a:lnTo>
                      <a:pt x="10800" y="10800"/>
                    </a:lnTo>
                    <a:lnTo>
                      <a:pt x="10800" y="11520"/>
                    </a:lnTo>
                    <a:lnTo>
                      <a:pt x="10800" y="12240"/>
                    </a:lnTo>
                    <a:lnTo>
                      <a:pt x="10800" y="12960"/>
                    </a:lnTo>
                    <a:lnTo>
                      <a:pt x="10800" y="14400"/>
                    </a:lnTo>
                    <a:lnTo>
                      <a:pt x="10800" y="15840"/>
                    </a:lnTo>
                    <a:lnTo>
                      <a:pt x="10800" y="17280"/>
                    </a:lnTo>
                    <a:lnTo>
                      <a:pt x="10800" y="18720"/>
                    </a:lnTo>
                    <a:lnTo>
                      <a:pt x="10800" y="20160"/>
                    </a:lnTo>
                    <a:lnTo>
                      <a:pt x="10800" y="21600"/>
                    </a:lnTo>
                    <a:lnTo>
                      <a:pt x="21600" y="21600"/>
                    </a:lnTo>
                    <a:lnTo>
                      <a:pt x="21600" y="20160"/>
                    </a:lnTo>
                    <a:lnTo>
                      <a:pt x="21600" y="18720"/>
                    </a:lnTo>
                    <a:lnTo>
                      <a:pt x="21600" y="17280"/>
                    </a:lnTo>
                    <a:lnTo>
                      <a:pt x="21600" y="15840"/>
                    </a:lnTo>
                    <a:lnTo>
                      <a:pt x="21600" y="14400"/>
                    </a:lnTo>
                    <a:lnTo>
                      <a:pt x="21600" y="12960"/>
                    </a:lnTo>
                    <a:lnTo>
                      <a:pt x="21600" y="12240"/>
                    </a:lnTo>
                    <a:lnTo>
                      <a:pt x="21600" y="11520"/>
                    </a:lnTo>
                    <a:lnTo>
                      <a:pt x="21600" y="10800"/>
                    </a:lnTo>
                    <a:lnTo>
                      <a:pt x="21600" y="10080"/>
                    </a:lnTo>
                    <a:lnTo>
                      <a:pt x="21600" y="9360"/>
                    </a:lnTo>
                    <a:lnTo>
                      <a:pt x="21600" y="8640"/>
                    </a:lnTo>
                    <a:lnTo>
                      <a:pt x="21600" y="7920"/>
                    </a:lnTo>
                    <a:lnTo>
                      <a:pt x="19440" y="7200"/>
                    </a:lnTo>
                    <a:lnTo>
                      <a:pt x="19440" y="6480"/>
                    </a:lnTo>
                    <a:lnTo>
                      <a:pt x="19440" y="5760"/>
                    </a:lnTo>
                    <a:lnTo>
                      <a:pt x="19440" y="5040"/>
                    </a:lnTo>
                    <a:lnTo>
                      <a:pt x="17280" y="4320"/>
                    </a:lnTo>
                    <a:lnTo>
                      <a:pt x="17280" y="3600"/>
                    </a:lnTo>
                    <a:lnTo>
                      <a:pt x="15120" y="2880"/>
                    </a:lnTo>
                    <a:lnTo>
                      <a:pt x="15120" y="2160"/>
                    </a:lnTo>
                    <a:lnTo>
                      <a:pt x="12960" y="1440"/>
                    </a:lnTo>
                    <a:lnTo>
                      <a:pt x="10800" y="1440"/>
                    </a:lnTo>
                    <a:lnTo>
                      <a:pt x="10800" y="720"/>
                    </a:lnTo>
                    <a:lnTo>
                      <a:pt x="8640" y="0"/>
                    </a:lnTo>
                    <a:lnTo>
                      <a:pt x="6480" y="0"/>
                    </a:lnTo>
                    <a:lnTo>
                      <a:pt x="6480" y="0"/>
                    </a:lnTo>
                    <a:lnTo>
                      <a:pt x="0" y="28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74" name="Shape 1774"/>
              <p:cNvSpPr/>
              <p:nvPr/>
            </p:nvSpPr>
            <p:spPr>
              <a:xfrm>
                <a:off x="387350" y="136525"/>
                <a:ext cx="49213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97" y="21600"/>
                    </a:moveTo>
                    <a:lnTo>
                      <a:pt x="697" y="21600"/>
                    </a:lnTo>
                    <a:lnTo>
                      <a:pt x="2090" y="18900"/>
                    </a:lnTo>
                    <a:lnTo>
                      <a:pt x="3484" y="18900"/>
                    </a:lnTo>
                    <a:lnTo>
                      <a:pt x="5574" y="18900"/>
                    </a:lnTo>
                    <a:lnTo>
                      <a:pt x="6968" y="16200"/>
                    </a:lnTo>
                    <a:lnTo>
                      <a:pt x="8361" y="16200"/>
                    </a:lnTo>
                    <a:lnTo>
                      <a:pt x="9058" y="13500"/>
                    </a:lnTo>
                    <a:lnTo>
                      <a:pt x="10452" y="13500"/>
                    </a:lnTo>
                    <a:lnTo>
                      <a:pt x="11845" y="13500"/>
                    </a:lnTo>
                    <a:lnTo>
                      <a:pt x="12542" y="13500"/>
                    </a:lnTo>
                    <a:lnTo>
                      <a:pt x="13239" y="13500"/>
                    </a:lnTo>
                    <a:lnTo>
                      <a:pt x="13239" y="13500"/>
                    </a:lnTo>
                    <a:lnTo>
                      <a:pt x="13935" y="13500"/>
                    </a:lnTo>
                    <a:lnTo>
                      <a:pt x="14632" y="13500"/>
                    </a:lnTo>
                    <a:lnTo>
                      <a:pt x="15329" y="13500"/>
                    </a:lnTo>
                    <a:lnTo>
                      <a:pt x="15329" y="13500"/>
                    </a:lnTo>
                    <a:lnTo>
                      <a:pt x="16026" y="13500"/>
                    </a:lnTo>
                    <a:lnTo>
                      <a:pt x="16723" y="13500"/>
                    </a:lnTo>
                    <a:lnTo>
                      <a:pt x="16723" y="16200"/>
                    </a:lnTo>
                    <a:lnTo>
                      <a:pt x="17419" y="16200"/>
                    </a:lnTo>
                    <a:lnTo>
                      <a:pt x="18116" y="16200"/>
                    </a:lnTo>
                    <a:lnTo>
                      <a:pt x="18116" y="16200"/>
                    </a:lnTo>
                    <a:lnTo>
                      <a:pt x="18813" y="18900"/>
                    </a:lnTo>
                    <a:lnTo>
                      <a:pt x="18813" y="18900"/>
                    </a:lnTo>
                    <a:lnTo>
                      <a:pt x="19510" y="21600"/>
                    </a:lnTo>
                    <a:lnTo>
                      <a:pt x="21600" y="10800"/>
                    </a:lnTo>
                    <a:lnTo>
                      <a:pt x="21600" y="8100"/>
                    </a:lnTo>
                    <a:lnTo>
                      <a:pt x="20903" y="5400"/>
                    </a:lnTo>
                    <a:lnTo>
                      <a:pt x="20206" y="5400"/>
                    </a:lnTo>
                    <a:lnTo>
                      <a:pt x="19510" y="2700"/>
                    </a:lnTo>
                    <a:lnTo>
                      <a:pt x="18813" y="2700"/>
                    </a:lnTo>
                    <a:lnTo>
                      <a:pt x="18116" y="2700"/>
                    </a:lnTo>
                    <a:lnTo>
                      <a:pt x="17419" y="0"/>
                    </a:lnTo>
                    <a:lnTo>
                      <a:pt x="16723" y="0"/>
                    </a:lnTo>
                    <a:lnTo>
                      <a:pt x="16026" y="0"/>
                    </a:lnTo>
                    <a:lnTo>
                      <a:pt x="15329" y="0"/>
                    </a:lnTo>
                    <a:lnTo>
                      <a:pt x="14632" y="0"/>
                    </a:lnTo>
                    <a:lnTo>
                      <a:pt x="13935" y="0"/>
                    </a:lnTo>
                    <a:lnTo>
                      <a:pt x="13239" y="0"/>
                    </a:lnTo>
                    <a:lnTo>
                      <a:pt x="12542" y="0"/>
                    </a:lnTo>
                    <a:lnTo>
                      <a:pt x="12542" y="0"/>
                    </a:lnTo>
                    <a:lnTo>
                      <a:pt x="11845" y="0"/>
                    </a:lnTo>
                    <a:lnTo>
                      <a:pt x="10452" y="0"/>
                    </a:lnTo>
                    <a:lnTo>
                      <a:pt x="9058" y="0"/>
                    </a:lnTo>
                    <a:lnTo>
                      <a:pt x="7665" y="2700"/>
                    </a:lnTo>
                    <a:lnTo>
                      <a:pt x="6271" y="2700"/>
                    </a:lnTo>
                    <a:lnTo>
                      <a:pt x="4877" y="2700"/>
                    </a:lnTo>
                    <a:lnTo>
                      <a:pt x="3484" y="5400"/>
                    </a:lnTo>
                    <a:lnTo>
                      <a:pt x="2090" y="5400"/>
                    </a:lnTo>
                    <a:lnTo>
                      <a:pt x="0" y="8100"/>
                    </a:lnTo>
                    <a:lnTo>
                      <a:pt x="0" y="8100"/>
                    </a:lnTo>
                    <a:lnTo>
                      <a:pt x="697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75" name="Shape 1775"/>
              <p:cNvSpPr/>
              <p:nvPr/>
            </p:nvSpPr>
            <p:spPr>
              <a:xfrm>
                <a:off x="350837" y="131762"/>
                <a:ext cx="38101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855"/>
                    </a:moveTo>
                    <a:lnTo>
                      <a:pt x="0" y="7855"/>
                    </a:lnTo>
                    <a:lnTo>
                      <a:pt x="900" y="9818"/>
                    </a:lnTo>
                    <a:lnTo>
                      <a:pt x="1800" y="11782"/>
                    </a:lnTo>
                    <a:lnTo>
                      <a:pt x="2700" y="11782"/>
                    </a:lnTo>
                    <a:lnTo>
                      <a:pt x="3600" y="13745"/>
                    </a:lnTo>
                    <a:lnTo>
                      <a:pt x="5400" y="15709"/>
                    </a:lnTo>
                    <a:lnTo>
                      <a:pt x="6300" y="15709"/>
                    </a:lnTo>
                    <a:lnTo>
                      <a:pt x="7200" y="17673"/>
                    </a:lnTo>
                    <a:lnTo>
                      <a:pt x="7200" y="17673"/>
                    </a:lnTo>
                    <a:lnTo>
                      <a:pt x="8100" y="17673"/>
                    </a:lnTo>
                    <a:lnTo>
                      <a:pt x="9000" y="19636"/>
                    </a:lnTo>
                    <a:lnTo>
                      <a:pt x="9900" y="19636"/>
                    </a:lnTo>
                    <a:lnTo>
                      <a:pt x="9900" y="19636"/>
                    </a:lnTo>
                    <a:lnTo>
                      <a:pt x="10800" y="19636"/>
                    </a:lnTo>
                    <a:lnTo>
                      <a:pt x="11700" y="21600"/>
                    </a:lnTo>
                    <a:lnTo>
                      <a:pt x="12600" y="21600"/>
                    </a:lnTo>
                    <a:lnTo>
                      <a:pt x="13500" y="21600"/>
                    </a:lnTo>
                    <a:lnTo>
                      <a:pt x="13500" y="21600"/>
                    </a:lnTo>
                    <a:lnTo>
                      <a:pt x="14400" y="21600"/>
                    </a:lnTo>
                    <a:lnTo>
                      <a:pt x="15300" y="21600"/>
                    </a:lnTo>
                    <a:lnTo>
                      <a:pt x="16200" y="21600"/>
                    </a:lnTo>
                    <a:lnTo>
                      <a:pt x="17100" y="21600"/>
                    </a:lnTo>
                    <a:lnTo>
                      <a:pt x="18000" y="21600"/>
                    </a:lnTo>
                    <a:lnTo>
                      <a:pt x="18900" y="21600"/>
                    </a:lnTo>
                    <a:lnTo>
                      <a:pt x="19800" y="21600"/>
                    </a:lnTo>
                    <a:lnTo>
                      <a:pt x="20700" y="21600"/>
                    </a:lnTo>
                    <a:lnTo>
                      <a:pt x="21600" y="21600"/>
                    </a:lnTo>
                    <a:lnTo>
                      <a:pt x="20700" y="11782"/>
                    </a:lnTo>
                    <a:lnTo>
                      <a:pt x="19800" y="11782"/>
                    </a:lnTo>
                    <a:lnTo>
                      <a:pt x="19800" y="11782"/>
                    </a:lnTo>
                    <a:lnTo>
                      <a:pt x="18900" y="11782"/>
                    </a:lnTo>
                    <a:lnTo>
                      <a:pt x="18000" y="11782"/>
                    </a:lnTo>
                    <a:lnTo>
                      <a:pt x="17100" y="11782"/>
                    </a:lnTo>
                    <a:lnTo>
                      <a:pt x="16200" y="11782"/>
                    </a:lnTo>
                    <a:lnTo>
                      <a:pt x="16200" y="11782"/>
                    </a:lnTo>
                    <a:lnTo>
                      <a:pt x="15300" y="11782"/>
                    </a:lnTo>
                    <a:lnTo>
                      <a:pt x="14400" y="11782"/>
                    </a:lnTo>
                    <a:lnTo>
                      <a:pt x="13500" y="11782"/>
                    </a:lnTo>
                    <a:lnTo>
                      <a:pt x="13500" y="11782"/>
                    </a:lnTo>
                    <a:lnTo>
                      <a:pt x="12600" y="11782"/>
                    </a:lnTo>
                    <a:lnTo>
                      <a:pt x="11700" y="9818"/>
                    </a:lnTo>
                    <a:lnTo>
                      <a:pt x="11700" y="9818"/>
                    </a:lnTo>
                    <a:lnTo>
                      <a:pt x="10800" y="9818"/>
                    </a:lnTo>
                    <a:lnTo>
                      <a:pt x="10800" y="9818"/>
                    </a:lnTo>
                    <a:lnTo>
                      <a:pt x="9900" y="7855"/>
                    </a:lnTo>
                    <a:lnTo>
                      <a:pt x="9000" y="7855"/>
                    </a:lnTo>
                    <a:lnTo>
                      <a:pt x="9000" y="7855"/>
                    </a:lnTo>
                    <a:lnTo>
                      <a:pt x="8100" y="7855"/>
                    </a:lnTo>
                    <a:lnTo>
                      <a:pt x="7200" y="5891"/>
                    </a:lnTo>
                    <a:lnTo>
                      <a:pt x="6300" y="5891"/>
                    </a:lnTo>
                    <a:lnTo>
                      <a:pt x="5400" y="3927"/>
                    </a:lnTo>
                    <a:lnTo>
                      <a:pt x="4500" y="1964"/>
                    </a:lnTo>
                    <a:lnTo>
                      <a:pt x="3600" y="1964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0" y="785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76" name="Shape 1776"/>
              <p:cNvSpPr/>
              <p:nvPr/>
            </p:nvSpPr>
            <p:spPr>
              <a:xfrm>
                <a:off x="330200" y="98425"/>
                <a:ext cx="25400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728"/>
                    </a:moveTo>
                    <a:lnTo>
                      <a:pt x="0" y="1728"/>
                    </a:lnTo>
                    <a:lnTo>
                      <a:pt x="1350" y="4320"/>
                    </a:lnTo>
                    <a:lnTo>
                      <a:pt x="2700" y="6912"/>
                    </a:lnTo>
                    <a:lnTo>
                      <a:pt x="4050" y="8640"/>
                    </a:lnTo>
                    <a:lnTo>
                      <a:pt x="4050" y="9504"/>
                    </a:lnTo>
                    <a:lnTo>
                      <a:pt x="5400" y="11232"/>
                    </a:lnTo>
                    <a:lnTo>
                      <a:pt x="6750" y="12096"/>
                    </a:lnTo>
                    <a:lnTo>
                      <a:pt x="8100" y="13824"/>
                    </a:lnTo>
                    <a:lnTo>
                      <a:pt x="8100" y="14688"/>
                    </a:lnTo>
                    <a:lnTo>
                      <a:pt x="9450" y="15552"/>
                    </a:lnTo>
                    <a:lnTo>
                      <a:pt x="9450" y="16416"/>
                    </a:lnTo>
                    <a:lnTo>
                      <a:pt x="10800" y="16416"/>
                    </a:lnTo>
                    <a:lnTo>
                      <a:pt x="10800" y="17280"/>
                    </a:lnTo>
                    <a:lnTo>
                      <a:pt x="10800" y="18144"/>
                    </a:lnTo>
                    <a:lnTo>
                      <a:pt x="12150" y="18144"/>
                    </a:lnTo>
                    <a:lnTo>
                      <a:pt x="12150" y="19008"/>
                    </a:lnTo>
                    <a:lnTo>
                      <a:pt x="13500" y="19872"/>
                    </a:lnTo>
                    <a:lnTo>
                      <a:pt x="14850" y="19872"/>
                    </a:lnTo>
                    <a:lnTo>
                      <a:pt x="14850" y="20736"/>
                    </a:lnTo>
                    <a:lnTo>
                      <a:pt x="16200" y="20736"/>
                    </a:lnTo>
                    <a:lnTo>
                      <a:pt x="17550" y="21600"/>
                    </a:lnTo>
                    <a:lnTo>
                      <a:pt x="21600" y="18144"/>
                    </a:lnTo>
                    <a:lnTo>
                      <a:pt x="20250" y="17280"/>
                    </a:lnTo>
                    <a:lnTo>
                      <a:pt x="20250" y="17280"/>
                    </a:lnTo>
                    <a:lnTo>
                      <a:pt x="18900" y="16416"/>
                    </a:lnTo>
                    <a:lnTo>
                      <a:pt x="18900" y="16416"/>
                    </a:lnTo>
                    <a:lnTo>
                      <a:pt x="17550" y="16416"/>
                    </a:lnTo>
                    <a:lnTo>
                      <a:pt x="17550" y="15552"/>
                    </a:lnTo>
                    <a:lnTo>
                      <a:pt x="17550" y="15552"/>
                    </a:lnTo>
                    <a:lnTo>
                      <a:pt x="16200" y="14688"/>
                    </a:lnTo>
                    <a:lnTo>
                      <a:pt x="16200" y="13824"/>
                    </a:lnTo>
                    <a:lnTo>
                      <a:pt x="14850" y="13824"/>
                    </a:lnTo>
                    <a:lnTo>
                      <a:pt x="14850" y="12960"/>
                    </a:lnTo>
                    <a:lnTo>
                      <a:pt x="14850" y="12960"/>
                    </a:lnTo>
                    <a:lnTo>
                      <a:pt x="13500" y="12096"/>
                    </a:lnTo>
                    <a:lnTo>
                      <a:pt x="12150" y="10368"/>
                    </a:lnTo>
                    <a:lnTo>
                      <a:pt x="12150" y="9504"/>
                    </a:lnTo>
                    <a:lnTo>
                      <a:pt x="10800" y="7776"/>
                    </a:lnTo>
                    <a:lnTo>
                      <a:pt x="10800" y="6912"/>
                    </a:lnTo>
                    <a:lnTo>
                      <a:pt x="9450" y="5184"/>
                    </a:lnTo>
                    <a:lnTo>
                      <a:pt x="8100" y="2592"/>
                    </a:lnTo>
                    <a:lnTo>
                      <a:pt x="6750" y="0"/>
                    </a:lnTo>
                    <a:lnTo>
                      <a:pt x="6750" y="0"/>
                    </a:lnTo>
                    <a:lnTo>
                      <a:pt x="0" y="172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77" name="Shape 1777"/>
              <p:cNvSpPr/>
              <p:nvPr/>
            </p:nvSpPr>
            <p:spPr>
              <a:xfrm>
                <a:off x="311150" y="68262"/>
                <a:ext cx="26988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4114"/>
                    </a:moveTo>
                    <a:lnTo>
                      <a:pt x="0" y="4114"/>
                    </a:lnTo>
                    <a:lnTo>
                      <a:pt x="1271" y="4114"/>
                    </a:lnTo>
                    <a:lnTo>
                      <a:pt x="1271" y="5143"/>
                    </a:lnTo>
                    <a:lnTo>
                      <a:pt x="2541" y="6171"/>
                    </a:lnTo>
                    <a:lnTo>
                      <a:pt x="3812" y="7200"/>
                    </a:lnTo>
                    <a:lnTo>
                      <a:pt x="5082" y="7200"/>
                    </a:lnTo>
                    <a:lnTo>
                      <a:pt x="6353" y="9257"/>
                    </a:lnTo>
                    <a:lnTo>
                      <a:pt x="7624" y="9257"/>
                    </a:lnTo>
                    <a:lnTo>
                      <a:pt x="8894" y="10286"/>
                    </a:lnTo>
                    <a:lnTo>
                      <a:pt x="8894" y="11314"/>
                    </a:lnTo>
                    <a:lnTo>
                      <a:pt x="10165" y="13371"/>
                    </a:lnTo>
                    <a:lnTo>
                      <a:pt x="11435" y="14400"/>
                    </a:lnTo>
                    <a:lnTo>
                      <a:pt x="12706" y="15429"/>
                    </a:lnTo>
                    <a:lnTo>
                      <a:pt x="12706" y="16457"/>
                    </a:lnTo>
                    <a:lnTo>
                      <a:pt x="12706" y="16457"/>
                    </a:lnTo>
                    <a:lnTo>
                      <a:pt x="13976" y="17486"/>
                    </a:lnTo>
                    <a:lnTo>
                      <a:pt x="13976" y="18514"/>
                    </a:lnTo>
                    <a:lnTo>
                      <a:pt x="13976" y="18514"/>
                    </a:lnTo>
                    <a:lnTo>
                      <a:pt x="13976" y="19543"/>
                    </a:lnTo>
                    <a:lnTo>
                      <a:pt x="15247" y="20571"/>
                    </a:lnTo>
                    <a:lnTo>
                      <a:pt x="15247" y="21600"/>
                    </a:lnTo>
                    <a:lnTo>
                      <a:pt x="21600" y="19543"/>
                    </a:lnTo>
                    <a:lnTo>
                      <a:pt x="21600" y="18514"/>
                    </a:lnTo>
                    <a:lnTo>
                      <a:pt x="20329" y="17486"/>
                    </a:lnTo>
                    <a:lnTo>
                      <a:pt x="20329" y="16457"/>
                    </a:lnTo>
                    <a:lnTo>
                      <a:pt x="20329" y="16457"/>
                    </a:lnTo>
                    <a:lnTo>
                      <a:pt x="19059" y="15429"/>
                    </a:lnTo>
                    <a:lnTo>
                      <a:pt x="19059" y="14400"/>
                    </a:lnTo>
                    <a:lnTo>
                      <a:pt x="19059" y="13371"/>
                    </a:lnTo>
                    <a:lnTo>
                      <a:pt x="17788" y="13371"/>
                    </a:lnTo>
                    <a:lnTo>
                      <a:pt x="16518" y="11314"/>
                    </a:lnTo>
                    <a:lnTo>
                      <a:pt x="15247" y="10286"/>
                    </a:lnTo>
                    <a:lnTo>
                      <a:pt x="15247" y="9257"/>
                    </a:lnTo>
                    <a:lnTo>
                      <a:pt x="13976" y="7200"/>
                    </a:lnTo>
                    <a:lnTo>
                      <a:pt x="12706" y="6171"/>
                    </a:lnTo>
                    <a:lnTo>
                      <a:pt x="11435" y="5143"/>
                    </a:lnTo>
                    <a:lnTo>
                      <a:pt x="10165" y="4114"/>
                    </a:lnTo>
                    <a:lnTo>
                      <a:pt x="8894" y="3086"/>
                    </a:lnTo>
                    <a:lnTo>
                      <a:pt x="7624" y="2057"/>
                    </a:lnTo>
                    <a:lnTo>
                      <a:pt x="6353" y="1029"/>
                    </a:lnTo>
                    <a:lnTo>
                      <a:pt x="5082" y="0"/>
                    </a:lnTo>
                    <a:lnTo>
                      <a:pt x="3812" y="0"/>
                    </a:lnTo>
                    <a:lnTo>
                      <a:pt x="3812" y="0"/>
                    </a:lnTo>
                    <a:lnTo>
                      <a:pt x="0" y="411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78" name="Shape 1778"/>
              <p:cNvSpPr/>
              <p:nvPr/>
            </p:nvSpPr>
            <p:spPr>
              <a:xfrm>
                <a:off x="280987" y="55562"/>
                <a:ext cx="34926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200"/>
                    </a:moveTo>
                    <a:lnTo>
                      <a:pt x="982" y="7200"/>
                    </a:lnTo>
                    <a:lnTo>
                      <a:pt x="1964" y="9000"/>
                    </a:lnTo>
                    <a:lnTo>
                      <a:pt x="1964" y="9000"/>
                    </a:lnTo>
                    <a:lnTo>
                      <a:pt x="2945" y="9000"/>
                    </a:lnTo>
                    <a:lnTo>
                      <a:pt x="2945" y="10800"/>
                    </a:lnTo>
                    <a:lnTo>
                      <a:pt x="3927" y="10800"/>
                    </a:lnTo>
                    <a:lnTo>
                      <a:pt x="4909" y="10800"/>
                    </a:lnTo>
                    <a:lnTo>
                      <a:pt x="4909" y="12600"/>
                    </a:lnTo>
                    <a:lnTo>
                      <a:pt x="6873" y="12600"/>
                    </a:lnTo>
                    <a:lnTo>
                      <a:pt x="7855" y="14400"/>
                    </a:lnTo>
                    <a:lnTo>
                      <a:pt x="8836" y="14400"/>
                    </a:lnTo>
                    <a:lnTo>
                      <a:pt x="9818" y="14400"/>
                    </a:lnTo>
                    <a:lnTo>
                      <a:pt x="11782" y="16200"/>
                    </a:lnTo>
                    <a:lnTo>
                      <a:pt x="12764" y="16200"/>
                    </a:lnTo>
                    <a:lnTo>
                      <a:pt x="13745" y="16200"/>
                    </a:lnTo>
                    <a:lnTo>
                      <a:pt x="14727" y="18000"/>
                    </a:lnTo>
                    <a:lnTo>
                      <a:pt x="15709" y="18000"/>
                    </a:lnTo>
                    <a:lnTo>
                      <a:pt x="15709" y="18000"/>
                    </a:lnTo>
                    <a:lnTo>
                      <a:pt x="16691" y="18000"/>
                    </a:lnTo>
                    <a:lnTo>
                      <a:pt x="16691" y="19800"/>
                    </a:lnTo>
                    <a:lnTo>
                      <a:pt x="16691" y="19800"/>
                    </a:lnTo>
                    <a:lnTo>
                      <a:pt x="17673" y="19800"/>
                    </a:lnTo>
                    <a:lnTo>
                      <a:pt x="17673" y="19800"/>
                    </a:lnTo>
                    <a:lnTo>
                      <a:pt x="18655" y="21600"/>
                    </a:lnTo>
                    <a:lnTo>
                      <a:pt x="21600" y="14400"/>
                    </a:lnTo>
                    <a:lnTo>
                      <a:pt x="20618" y="12600"/>
                    </a:lnTo>
                    <a:lnTo>
                      <a:pt x="20618" y="12600"/>
                    </a:lnTo>
                    <a:lnTo>
                      <a:pt x="19636" y="10800"/>
                    </a:lnTo>
                    <a:lnTo>
                      <a:pt x="19636" y="10800"/>
                    </a:lnTo>
                    <a:lnTo>
                      <a:pt x="18655" y="108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6691" y="9000"/>
                    </a:lnTo>
                    <a:lnTo>
                      <a:pt x="15709" y="7200"/>
                    </a:lnTo>
                    <a:lnTo>
                      <a:pt x="13745" y="7200"/>
                    </a:lnTo>
                    <a:lnTo>
                      <a:pt x="12764" y="7200"/>
                    </a:lnTo>
                    <a:lnTo>
                      <a:pt x="11782" y="5400"/>
                    </a:lnTo>
                    <a:lnTo>
                      <a:pt x="10800" y="5400"/>
                    </a:lnTo>
                    <a:lnTo>
                      <a:pt x="9818" y="5400"/>
                    </a:lnTo>
                    <a:lnTo>
                      <a:pt x="7855" y="3600"/>
                    </a:lnTo>
                    <a:lnTo>
                      <a:pt x="6873" y="3600"/>
                    </a:lnTo>
                    <a:lnTo>
                      <a:pt x="6873" y="3600"/>
                    </a:lnTo>
                    <a:lnTo>
                      <a:pt x="5891" y="1800"/>
                    </a:lnTo>
                    <a:lnTo>
                      <a:pt x="5891" y="1800"/>
                    </a:lnTo>
                    <a:lnTo>
                      <a:pt x="4909" y="1800"/>
                    </a:lnTo>
                    <a:lnTo>
                      <a:pt x="4909" y="1800"/>
                    </a:lnTo>
                    <a:lnTo>
                      <a:pt x="4909" y="0"/>
                    </a:lnTo>
                    <a:lnTo>
                      <a:pt x="3927" y="0"/>
                    </a:lnTo>
                    <a:lnTo>
                      <a:pt x="3927" y="0"/>
                    </a:lnTo>
                    <a:lnTo>
                      <a:pt x="0" y="7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79" name="Shape 1779"/>
              <p:cNvSpPr/>
              <p:nvPr/>
            </p:nvSpPr>
            <p:spPr>
              <a:xfrm>
                <a:off x="712787" y="698500"/>
                <a:ext cx="17463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9600"/>
                    </a:moveTo>
                    <a:lnTo>
                      <a:pt x="21600" y="9600"/>
                    </a:lnTo>
                    <a:lnTo>
                      <a:pt x="19636" y="9600"/>
                    </a:lnTo>
                    <a:lnTo>
                      <a:pt x="17673" y="7200"/>
                    </a:lnTo>
                    <a:lnTo>
                      <a:pt x="17673" y="7200"/>
                    </a:lnTo>
                    <a:lnTo>
                      <a:pt x="17673" y="7200"/>
                    </a:lnTo>
                    <a:lnTo>
                      <a:pt x="15709" y="7200"/>
                    </a:lnTo>
                    <a:lnTo>
                      <a:pt x="13745" y="4800"/>
                    </a:lnTo>
                    <a:lnTo>
                      <a:pt x="11782" y="4800"/>
                    </a:lnTo>
                    <a:lnTo>
                      <a:pt x="11782" y="4800"/>
                    </a:lnTo>
                    <a:lnTo>
                      <a:pt x="11782" y="4800"/>
                    </a:lnTo>
                    <a:lnTo>
                      <a:pt x="9818" y="4800"/>
                    </a:lnTo>
                    <a:lnTo>
                      <a:pt x="9818" y="2400"/>
                    </a:lnTo>
                    <a:lnTo>
                      <a:pt x="7855" y="2400"/>
                    </a:lnTo>
                    <a:lnTo>
                      <a:pt x="7855" y="2400"/>
                    </a:lnTo>
                    <a:lnTo>
                      <a:pt x="5891" y="0"/>
                    </a:lnTo>
                    <a:lnTo>
                      <a:pt x="0" y="9600"/>
                    </a:lnTo>
                    <a:lnTo>
                      <a:pt x="1964" y="12000"/>
                    </a:lnTo>
                    <a:lnTo>
                      <a:pt x="1964" y="12000"/>
                    </a:lnTo>
                    <a:lnTo>
                      <a:pt x="3927" y="14400"/>
                    </a:lnTo>
                    <a:lnTo>
                      <a:pt x="5891" y="14400"/>
                    </a:lnTo>
                    <a:lnTo>
                      <a:pt x="5891" y="14400"/>
                    </a:lnTo>
                    <a:lnTo>
                      <a:pt x="7855" y="16800"/>
                    </a:lnTo>
                    <a:lnTo>
                      <a:pt x="7855" y="16800"/>
                    </a:lnTo>
                    <a:lnTo>
                      <a:pt x="9818" y="16800"/>
                    </a:lnTo>
                    <a:lnTo>
                      <a:pt x="11782" y="16800"/>
                    </a:lnTo>
                    <a:lnTo>
                      <a:pt x="11782" y="19200"/>
                    </a:lnTo>
                    <a:lnTo>
                      <a:pt x="13745" y="19200"/>
                    </a:lnTo>
                    <a:lnTo>
                      <a:pt x="13745" y="19200"/>
                    </a:lnTo>
                    <a:lnTo>
                      <a:pt x="15709" y="19200"/>
                    </a:lnTo>
                    <a:lnTo>
                      <a:pt x="15709" y="21600"/>
                    </a:lnTo>
                    <a:lnTo>
                      <a:pt x="15709" y="21600"/>
                    </a:lnTo>
                    <a:lnTo>
                      <a:pt x="21600" y="9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80" name="Shape 1780"/>
              <p:cNvSpPr/>
              <p:nvPr/>
            </p:nvSpPr>
            <p:spPr>
              <a:xfrm>
                <a:off x="725487" y="704850"/>
                <a:ext cx="19051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19636"/>
                    </a:lnTo>
                    <a:lnTo>
                      <a:pt x="21600" y="17673"/>
                    </a:lnTo>
                    <a:lnTo>
                      <a:pt x="21600" y="17673"/>
                    </a:lnTo>
                    <a:lnTo>
                      <a:pt x="19800" y="15709"/>
                    </a:lnTo>
                    <a:lnTo>
                      <a:pt x="19800" y="15709"/>
                    </a:lnTo>
                    <a:lnTo>
                      <a:pt x="19800" y="13745"/>
                    </a:lnTo>
                    <a:lnTo>
                      <a:pt x="19800" y="13745"/>
                    </a:lnTo>
                    <a:lnTo>
                      <a:pt x="18000" y="11782"/>
                    </a:lnTo>
                    <a:lnTo>
                      <a:pt x="18000" y="11782"/>
                    </a:lnTo>
                    <a:lnTo>
                      <a:pt x="18000" y="9818"/>
                    </a:lnTo>
                    <a:lnTo>
                      <a:pt x="18000" y="9818"/>
                    </a:lnTo>
                    <a:lnTo>
                      <a:pt x="16200" y="9818"/>
                    </a:lnTo>
                    <a:lnTo>
                      <a:pt x="16200" y="7855"/>
                    </a:lnTo>
                    <a:lnTo>
                      <a:pt x="14400" y="5891"/>
                    </a:lnTo>
                    <a:lnTo>
                      <a:pt x="12600" y="5891"/>
                    </a:lnTo>
                    <a:lnTo>
                      <a:pt x="10800" y="3927"/>
                    </a:lnTo>
                    <a:lnTo>
                      <a:pt x="10800" y="3927"/>
                    </a:lnTo>
                    <a:lnTo>
                      <a:pt x="9000" y="1964"/>
                    </a:lnTo>
                    <a:lnTo>
                      <a:pt x="7200" y="1964"/>
                    </a:lnTo>
                    <a:lnTo>
                      <a:pt x="5400" y="0"/>
                    </a:lnTo>
                    <a:lnTo>
                      <a:pt x="0" y="9818"/>
                    </a:lnTo>
                    <a:lnTo>
                      <a:pt x="1800" y="9818"/>
                    </a:lnTo>
                    <a:lnTo>
                      <a:pt x="3600" y="11782"/>
                    </a:lnTo>
                    <a:lnTo>
                      <a:pt x="5400" y="11782"/>
                    </a:lnTo>
                    <a:lnTo>
                      <a:pt x="5400" y="13745"/>
                    </a:lnTo>
                    <a:lnTo>
                      <a:pt x="7200" y="13745"/>
                    </a:lnTo>
                    <a:lnTo>
                      <a:pt x="9000" y="13745"/>
                    </a:lnTo>
                    <a:lnTo>
                      <a:pt x="9000" y="15709"/>
                    </a:lnTo>
                    <a:lnTo>
                      <a:pt x="9000" y="15709"/>
                    </a:lnTo>
                    <a:lnTo>
                      <a:pt x="10800" y="15709"/>
                    </a:lnTo>
                    <a:lnTo>
                      <a:pt x="10800" y="15709"/>
                    </a:lnTo>
                    <a:lnTo>
                      <a:pt x="10800" y="17673"/>
                    </a:lnTo>
                    <a:lnTo>
                      <a:pt x="10800" y="17673"/>
                    </a:lnTo>
                    <a:lnTo>
                      <a:pt x="10800" y="17673"/>
                    </a:lnTo>
                    <a:lnTo>
                      <a:pt x="10800" y="19636"/>
                    </a:lnTo>
                    <a:lnTo>
                      <a:pt x="10800" y="19636"/>
                    </a:lnTo>
                    <a:lnTo>
                      <a:pt x="10800" y="19636"/>
                    </a:lnTo>
                    <a:lnTo>
                      <a:pt x="12600" y="19636"/>
                    </a:lnTo>
                    <a:lnTo>
                      <a:pt x="12600" y="21600"/>
                    </a:lnTo>
                    <a:lnTo>
                      <a:pt x="12600" y="21600"/>
                    </a:lnTo>
                    <a:lnTo>
                      <a:pt x="12600" y="21600"/>
                    </a:lnTo>
                    <a:lnTo>
                      <a:pt x="12600" y="216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81" name="Shape 1781"/>
              <p:cNvSpPr/>
              <p:nvPr/>
            </p:nvSpPr>
            <p:spPr>
              <a:xfrm>
                <a:off x="736600" y="722312"/>
                <a:ext cx="12700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840"/>
                    </a:moveTo>
                    <a:lnTo>
                      <a:pt x="21600" y="15840"/>
                    </a:lnTo>
                    <a:lnTo>
                      <a:pt x="21600" y="15840"/>
                    </a:lnTo>
                    <a:lnTo>
                      <a:pt x="21600" y="15840"/>
                    </a:lnTo>
                    <a:lnTo>
                      <a:pt x="21600" y="14400"/>
                    </a:lnTo>
                    <a:lnTo>
                      <a:pt x="21600" y="14400"/>
                    </a:lnTo>
                    <a:lnTo>
                      <a:pt x="18900" y="14400"/>
                    </a:lnTo>
                    <a:lnTo>
                      <a:pt x="18900" y="12960"/>
                    </a:lnTo>
                    <a:lnTo>
                      <a:pt x="18900" y="12960"/>
                    </a:lnTo>
                    <a:lnTo>
                      <a:pt x="18900" y="11520"/>
                    </a:lnTo>
                    <a:lnTo>
                      <a:pt x="18900" y="11520"/>
                    </a:lnTo>
                    <a:lnTo>
                      <a:pt x="16200" y="10080"/>
                    </a:lnTo>
                    <a:lnTo>
                      <a:pt x="16200" y="8640"/>
                    </a:lnTo>
                    <a:lnTo>
                      <a:pt x="16200" y="7200"/>
                    </a:lnTo>
                    <a:lnTo>
                      <a:pt x="16200" y="5760"/>
                    </a:lnTo>
                    <a:lnTo>
                      <a:pt x="13500" y="5760"/>
                    </a:lnTo>
                    <a:lnTo>
                      <a:pt x="13500" y="2880"/>
                    </a:lnTo>
                    <a:lnTo>
                      <a:pt x="13500" y="0"/>
                    </a:lnTo>
                    <a:lnTo>
                      <a:pt x="0" y="0"/>
                    </a:lnTo>
                    <a:lnTo>
                      <a:pt x="0" y="2880"/>
                    </a:lnTo>
                    <a:lnTo>
                      <a:pt x="0" y="5760"/>
                    </a:lnTo>
                    <a:lnTo>
                      <a:pt x="0" y="7200"/>
                    </a:lnTo>
                    <a:lnTo>
                      <a:pt x="2700" y="8640"/>
                    </a:lnTo>
                    <a:lnTo>
                      <a:pt x="2700" y="10080"/>
                    </a:lnTo>
                    <a:lnTo>
                      <a:pt x="2700" y="11520"/>
                    </a:lnTo>
                    <a:lnTo>
                      <a:pt x="5400" y="12960"/>
                    </a:lnTo>
                    <a:lnTo>
                      <a:pt x="5400" y="14400"/>
                    </a:lnTo>
                    <a:lnTo>
                      <a:pt x="5400" y="15840"/>
                    </a:lnTo>
                    <a:lnTo>
                      <a:pt x="5400" y="17280"/>
                    </a:lnTo>
                    <a:lnTo>
                      <a:pt x="8100" y="18720"/>
                    </a:lnTo>
                    <a:lnTo>
                      <a:pt x="8100" y="18720"/>
                    </a:lnTo>
                    <a:lnTo>
                      <a:pt x="10800" y="20160"/>
                    </a:lnTo>
                    <a:lnTo>
                      <a:pt x="10800" y="20160"/>
                    </a:lnTo>
                    <a:lnTo>
                      <a:pt x="10800" y="20160"/>
                    </a:lnTo>
                    <a:lnTo>
                      <a:pt x="13500" y="21600"/>
                    </a:lnTo>
                    <a:lnTo>
                      <a:pt x="13500" y="21600"/>
                    </a:lnTo>
                    <a:lnTo>
                      <a:pt x="21600" y="158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82" name="Shape 1782"/>
              <p:cNvSpPr/>
              <p:nvPr/>
            </p:nvSpPr>
            <p:spPr>
              <a:xfrm>
                <a:off x="744537" y="739775"/>
                <a:ext cx="25401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0"/>
                    </a:moveTo>
                    <a:lnTo>
                      <a:pt x="18900" y="0"/>
                    </a:lnTo>
                    <a:lnTo>
                      <a:pt x="17550" y="3086"/>
                    </a:lnTo>
                    <a:lnTo>
                      <a:pt x="16200" y="3086"/>
                    </a:lnTo>
                    <a:lnTo>
                      <a:pt x="16200" y="3086"/>
                    </a:lnTo>
                    <a:lnTo>
                      <a:pt x="14850" y="3086"/>
                    </a:lnTo>
                    <a:lnTo>
                      <a:pt x="13500" y="6171"/>
                    </a:lnTo>
                    <a:lnTo>
                      <a:pt x="12150" y="6171"/>
                    </a:lnTo>
                    <a:lnTo>
                      <a:pt x="10800" y="6171"/>
                    </a:lnTo>
                    <a:lnTo>
                      <a:pt x="10800" y="3086"/>
                    </a:lnTo>
                    <a:lnTo>
                      <a:pt x="9450" y="3086"/>
                    </a:lnTo>
                    <a:lnTo>
                      <a:pt x="8100" y="3086"/>
                    </a:lnTo>
                    <a:lnTo>
                      <a:pt x="6750" y="3086"/>
                    </a:lnTo>
                    <a:lnTo>
                      <a:pt x="6750" y="3086"/>
                    </a:lnTo>
                    <a:lnTo>
                      <a:pt x="5400" y="3086"/>
                    </a:lnTo>
                    <a:lnTo>
                      <a:pt x="5400" y="0"/>
                    </a:lnTo>
                    <a:lnTo>
                      <a:pt x="540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0" y="12343"/>
                    </a:lnTo>
                    <a:lnTo>
                      <a:pt x="0" y="12343"/>
                    </a:lnTo>
                    <a:lnTo>
                      <a:pt x="0" y="12343"/>
                    </a:lnTo>
                    <a:lnTo>
                      <a:pt x="1350" y="15429"/>
                    </a:lnTo>
                    <a:lnTo>
                      <a:pt x="1350" y="15429"/>
                    </a:lnTo>
                    <a:lnTo>
                      <a:pt x="2700" y="15429"/>
                    </a:lnTo>
                    <a:lnTo>
                      <a:pt x="4050" y="18514"/>
                    </a:lnTo>
                    <a:lnTo>
                      <a:pt x="5400" y="18514"/>
                    </a:lnTo>
                    <a:lnTo>
                      <a:pt x="6750" y="18514"/>
                    </a:lnTo>
                    <a:lnTo>
                      <a:pt x="8100" y="21600"/>
                    </a:lnTo>
                    <a:lnTo>
                      <a:pt x="9450" y="21600"/>
                    </a:lnTo>
                    <a:lnTo>
                      <a:pt x="10800" y="21600"/>
                    </a:lnTo>
                    <a:lnTo>
                      <a:pt x="12150" y="21600"/>
                    </a:lnTo>
                    <a:lnTo>
                      <a:pt x="13500" y="21600"/>
                    </a:lnTo>
                    <a:lnTo>
                      <a:pt x="16200" y="21600"/>
                    </a:lnTo>
                    <a:lnTo>
                      <a:pt x="17550" y="18514"/>
                    </a:lnTo>
                    <a:lnTo>
                      <a:pt x="18900" y="18514"/>
                    </a:lnTo>
                    <a:lnTo>
                      <a:pt x="20250" y="18514"/>
                    </a:lnTo>
                    <a:lnTo>
                      <a:pt x="21600" y="15429"/>
                    </a:lnTo>
                    <a:lnTo>
                      <a:pt x="21600" y="15429"/>
                    </a:lnTo>
                    <a:lnTo>
                      <a:pt x="189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83" name="Shape 1783"/>
              <p:cNvSpPr/>
              <p:nvPr/>
            </p:nvSpPr>
            <p:spPr>
              <a:xfrm>
                <a:off x="766762" y="728662"/>
                <a:ext cx="36513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00"/>
                    </a:moveTo>
                    <a:lnTo>
                      <a:pt x="21600" y="1800"/>
                    </a:lnTo>
                    <a:lnTo>
                      <a:pt x="20661" y="1800"/>
                    </a:lnTo>
                    <a:lnTo>
                      <a:pt x="20661" y="1800"/>
                    </a:lnTo>
                    <a:lnTo>
                      <a:pt x="19722" y="0"/>
                    </a:lnTo>
                    <a:lnTo>
                      <a:pt x="19722" y="0"/>
                    </a:lnTo>
                    <a:lnTo>
                      <a:pt x="18783" y="0"/>
                    </a:lnTo>
                    <a:lnTo>
                      <a:pt x="17843" y="0"/>
                    </a:lnTo>
                    <a:lnTo>
                      <a:pt x="17843" y="0"/>
                    </a:lnTo>
                    <a:lnTo>
                      <a:pt x="16904" y="0"/>
                    </a:lnTo>
                    <a:lnTo>
                      <a:pt x="15965" y="0"/>
                    </a:lnTo>
                    <a:lnTo>
                      <a:pt x="15026" y="0"/>
                    </a:lnTo>
                    <a:lnTo>
                      <a:pt x="15026" y="0"/>
                    </a:lnTo>
                    <a:lnTo>
                      <a:pt x="14087" y="1800"/>
                    </a:lnTo>
                    <a:lnTo>
                      <a:pt x="13148" y="1800"/>
                    </a:lnTo>
                    <a:lnTo>
                      <a:pt x="12209" y="1800"/>
                    </a:lnTo>
                    <a:lnTo>
                      <a:pt x="11270" y="3600"/>
                    </a:lnTo>
                    <a:lnTo>
                      <a:pt x="9391" y="3600"/>
                    </a:lnTo>
                    <a:lnTo>
                      <a:pt x="8452" y="5400"/>
                    </a:lnTo>
                    <a:lnTo>
                      <a:pt x="6574" y="7200"/>
                    </a:lnTo>
                    <a:lnTo>
                      <a:pt x="5635" y="9000"/>
                    </a:lnTo>
                    <a:lnTo>
                      <a:pt x="3757" y="9000"/>
                    </a:lnTo>
                    <a:lnTo>
                      <a:pt x="2817" y="10800"/>
                    </a:lnTo>
                    <a:lnTo>
                      <a:pt x="1878" y="12600"/>
                    </a:lnTo>
                    <a:lnTo>
                      <a:pt x="939" y="12600"/>
                    </a:lnTo>
                    <a:lnTo>
                      <a:pt x="0" y="12600"/>
                    </a:lnTo>
                    <a:lnTo>
                      <a:pt x="1878" y="21600"/>
                    </a:lnTo>
                    <a:lnTo>
                      <a:pt x="2817" y="21600"/>
                    </a:lnTo>
                    <a:lnTo>
                      <a:pt x="3757" y="19800"/>
                    </a:lnTo>
                    <a:lnTo>
                      <a:pt x="4696" y="19800"/>
                    </a:lnTo>
                    <a:lnTo>
                      <a:pt x="6574" y="18000"/>
                    </a:lnTo>
                    <a:lnTo>
                      <a:pt x="7513" y="16200"/>
                    </a:lnTo>
                    <a:lnTo>
                      <a:pt x="8452" y="16200"/>
                    </a:lnTo>
                    <a:lnTo>
                      <a:pt x="10330" y="14400"/>
                    </a:lnTo>
                    <a:lnTo>
                      <a:pt x="11270" y="12600"/>
                    </a:lnTo>
                    <a:lnTo>
                      <a:pt x="13148" y="10800"/>
                    </a:lnTo>
                    <a:lnTo>
                      <a:pt x="14087" y="10800"/>
                    </a:lnTo>
                    <a:lnTo>
                      <a:pt x="15026" y="10800"/>
                    </a:lnTo>
                    <a:lnTo>
                      <a:pt x="15026" y="9000"/>
                    </a:lnTo>
                    <a:lnTo>
                      <a:pt x="15965" y="9000"/>
                    </a:lnTo>
                    <a:lnTo>
                      <a:pt x="15965" y="9000"/>
                    </a:lnTo>
                    <a:lnTo>
                      <a:pt x="16904" y="9000"/>
                    </a:lnTo>
                    <a:lnTo>
                      <a:pt x="16904" y="9000"/>
                    </a:lnTo>
                    <a:lnTo>
                      <a:pt x="17843" y="9000"/>
                    </a:lnTo>
                    <a:lnTo>
                      <a:pt x="17843" y="9000"/>
                    </a:lnTo>
                    <a:lnTo>
                      <a:pt x="17843" y="9000"/>
                    </a:lnTo>
                    <a:lnTo>
                      <a:pt x="17843" y="9000"/>
                    </a:lnTo>
                    <a:lnTo>
                      <a:pt x="17843" y="9000"/>
                    </a:lnTo>
                    <a:lnTo>
                      <a:pt x="17843" y="9000"/>
                    </a:lnTo>
                    <a:lnTo>
                      <a:pt x="17843" y="9000"/>
                    </a:lnTo>
                    <a:lnTo>
                      <a:pt x="17843" y="9000"/>
                    </a:lnTo>
                    <a:lnTo>
                      <a:pt x="17843" y="9000"/>
                    </a:lnTo>
                    <a:lnTo>
                      <a:pt x="21600" y="1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84" name="Shape 1784"/>
              <p:cNvSpPr/>
              <p:nvPr/>
            </p:nvSpPr>
            <p:spPr>
              <a:xfrm>
                <a:off x="792162" y="730250"/>
                <a:ext cx="14288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8900"/>
                    </a:lnTo>
                    <a:lnTo>
                      <a:pt x="16800" y="16200"/>
                    </a:lnTo>
                    <a:lnTo>
                      <a:pt x="16800" y="14400"/>
                    </a:lnTo>
                    <a:lnTo>
                      <a:pt x="19200" y="13500"/>
                    </a:lnTo>
                    <a:lnTo>
                      <a:pt x="19200" y="11700"/>
                    </a:lnTo>
                    <a:lnTo>
                      <a:pt x="21600" y="9900"/>
                    </a:lnTo>
                    <a:lnTo>
                      <a:pt x="21600" y="9900"/>
                    </a:lnTo>
                    <a:lnTo>
                      <a:pt x="21600" y="9000"/>
                    </a:lnTo>
                    <a:lnTo>
                      <a:pt x="21600" y="81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21600" y="6300"/>
                    </a:lnTo>
                    <a:lnTo>
                      <a:pt x="21600" y="5400"/>
                    </a:lnTo>
                    <a:lnTo>
                      <a:pt x="21600" y="4500"/>
                    </a:lnTo>
                    <a:lnTo>
                      <a:pt x="21600" y="4500"/>
                    </a:lnTo>
                    <a:lnTo>
                      <a:pt x="21600" y="3600"/>
                    </a:lnTo>
                    <a:lnTo>
                      <a:pt x="21600" y="2700"/>
                    </a:lnTo>
                    <a:lnTo>
                      <a:pt x="21600" y="2700"/>
                    </a:lnTo>
                    <a:lnTo>
                      <a:pt x="19200" y="1800"/>
                    </a:lnTo>
                    <a:lnTo>
                      <a:pt x="19200" y="900"/>
                    </a:lnTo>
                    <a:lnTo>
                      <a:pt x="16800" y="900"/>
                    </a:lnTo>
                    <a:lnTo>
                      <a:pt x="16800" y="0"/>
                    </a:lnTo>
                    <a:lnTo>
                      <a:pt x="7200" y="3600"/>
                    </a:lnTo>
                    <a:lnTo>
                      <a:pt x="7200" y="3600"/>
                    </a:lnTo>
                    <a:lnTo>
                      <a:pt x="7200" y="3600"/>
                    </a:lnTo>
                    <a:lnTo>
                      <a:pt x="7200" y="36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5400"/>
                    </a:lnTo>
                    <a:lnTo>
                      <a:pt x="9600" y="5400"/>
                    </a:lnTo>
                    <a:lnTo>
                      <a:pt x="9600" y="6300"/>
                    </a:lnTo>
                    <a:lnTo>
                      <a:pt x="9600" y="6300"/>
                    </a:lnTo>
                    <a:lnTo>
                      <a:pt x="9600" y="7200"/>
                    </a:lnTo>
                    <a:lnTo>
                      <a:pt x="9600" y="8100"/>
                    </a:lnTo>
                    <a:lnTo>
                      <a:pt x="9600" y="8100"/>
                    </a:lnTo>
                    <a:lnTo>
                      <a:pt x="9600" y="9000"/>
                    </a:lnTo>
                    <a:lnTo>
                      <a:pt x="7200" y="9000"/>
                    </a:lnTo>
                    <a:lnTo>
                      <a:pt x="7200" y="10800"/>
                    </a:lnTo>
                    <a:lnTo>
                      <a:pt x="7200" y="11700"/>
                    </a:lnTo>
                    <a:lnTo>
                      <a:pt x="4800" y="13500"/>
                    </a:lnTo>
                    <a:lnTo>
                      <a:pt x="4800" y="14400"/>
                    </a:lnTo>
                    <a:lnTo>
                      <a:pt x="2400" y="17100"/>
                    </a:lnTo>
                    <a:lnTo>
                      <a:pt x="0" y="19800"/>
                    </a:lnTo>
                    <a:lnTo>
                      <a:pt x="0" y="19800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85" name="Shape 1785"/>
              <p:cNvSpPr/>
              <p:nvPr/>
            </p:nvSpPr>
            <p:spPr>
              <a:xfrm>
                <a:off x="785812" y="765175"/>
                <a:ext cx="14288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18000"/>
                    </a:moveTo>
                    <a:lnTo>
                      <a:pt x="12000" y="18000"/>
                    </a:lnTo>
                    <a:lnTo>
                      <a:pt x="12000" y="18000"/>
                    </a:lnTo>
                    <a:lnTo>
                      <a:pt x="12000" y="18000"/>
                    </a:lnTo>
                    <a:lnTo>
                      <a:pt x="12000" y="18000"/>
                    </a:lnTo>
                    <a:lnTo>
                      <a:pt x="12000" y="18000"/>
                    </a:lnTo>
                    <a:lnTo>
                      <a:pt x="12000" y="17100"/>
                    </a:lnTo>
                    <a:lnTo>
                      <a:pt x="12000" y="17100"/>
                    </a:lnTo>
                    <a:lnTo>
                      <a:pt x="12000" y="17100"/>
                    </a:lnTo>
                    <a:lnTo>
                      <a:pt x="12000" y="17100"/>
                    </a:lnTo>
                    <a:lnTo>
                      <a:pt x="12000" y="16200"/>
                    </a:lnTo>
                    <a:lnTo>
                      <a:pt x="12000" y="15300"/>
                    </a:lnTo>
                    <a:lnTo>
                      <a:pt x="12000" y="15300"/>
                    </a:lnTo>
                    <a:lnTo>
                      <a:pt x="12000" y="14400"/>
                    </a:lnTo>
                    <a:lnTo>
                      <a:pt x="12000" y="14400"/>
                    </a:lnTo>
                    <a:lnTo>
                      <a:pt x="12000" y="13500"/>
                    </a:lnTo>
                    <a:lnTo>
                      <a:pt x="12000" y="13500"/>
                    </a:lnTo>
                    <a:lnTo>
                      <a:pt x="12000" y="12600"/>
                    </a:lnTo>
                    <a:lnTo>
                      <a:pt x="14400" y="10800"/>
                    </a:lnTo>
                    <a:lnTo>
                      <a:pt x="14400" y="9900"/>
                    </a:lnTo>
                    <a:lnTo>
                      <a:pt x="14400" y="9000"/>
                    </a:lnTo>
                    <a:lnTo>
                      <a:pt x="16800" y="7200"/>
                    </a:lnTo>
                    <a:lnTo>
                      <a:pt x="19200" y="4500"/>
                    </a:lnTo>
                    <a:lnTo>
                      <a:pt x="21600" y="1800"/>
                    </a:lnTo>
                    <a:lnTo>
                      <a:pt x="9600" y="0"/>
                    </a:lnTo>
                    <a:lnTo>
                      <a:pt x="7200" y="2700"/>
                    </a:lnTo>
                    <a:lnTo>
                      <a:pt x="4800" y="5400"/>
                    </a:lnTo>
                    <a:lnTo>
                      <a:pt x="2400" y="7200"/>
                    </a:lnTo>
                    <a:lnTo>
                      <a:pt x="2400" y="9000"/>
                    </a:lnTo>
                    <a:lnTo>
                      <a:pt x="2400" y="9900"/>
                    </a:lnTo>
                    <a:lnTo>
                      <a:pt x="0" y="11700"/>
                    </a:lnTo>
                    <a:lnTo>
                      <a:pt x="0" y="12600"/>
                    </a:lnTo>
                    <a:lnTo>
                      <a:pt x="0" y="12600"/>
                    </a:lnTo>
                    <a:lnTo>
                      <a:pt x="0" y="13500"/>
                    </a:lnTo>
                    <a:lnTo>
                      <a:pt x="0" y="14400"/>
                    </a:lnTo>
                    <a:lnTo>
                      <a:pt x="0" y="153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7100"/>
                    </a:lnTo>
                    <a:lnTo>
                      <a:pt x="0" y="18000"/>
                    </a:lnTo>
                    <a:lnTo>
                      <a:pt x="0" y="18000"/>
                    </a:lnTo>
                    <a:lnTo>
                      <a:pt x="0" y="18900"/>
                    </a:lnTo>
                    <a:lnTo>
                      <a:pt x="0" y="19800"/>
                    </a:lnTo>
                    <a:lnTo>
                      <a:pt x="2400" y="19800"/>
                    </a:lnTo>
                    <a:lnTo>
                      <a:pt x="2400" y="20700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1200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86" name="Shape 1786"/>
              <p:cNvSpPr/>
              <p:nvPr/>
            </p:nvSpPr>
            <p:spPr>
              <a:xfrm>
                <a:off x="788987" y="785812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722" y="0"/>
                    </a:moveTo>
                    <a:lnTo>
                      <a:pt x="19722" y="0"/>
                    </a:lnTo>
                    <a:lnTo>
                      <a:pt x="16904" y="3323"/>
                    </a:lnTo>
                    <a:lnTo>
                      <a:pt x="14087" y="4985"/>
                    </a:lnTo>
                    <a:lnTo>
                      <a:pt x="13148" y="6646"/>
                    </a:lnTo>
                    <a:lnTo>
                      <a:pt x="11270" y="8308"/>
                    </a:lnTo>
                    <a:lnTo>
                      <a:pt x="10330" y="8308"/>
                    </a:lnTo>
                    <a:lnTo>
                      <a:pt x="9391" y="9969"/>
                    </a:lnTo>
                    <a:lnTo>
                      <a:pt x="8452" y="9969"/>
                    </a:lnTo>
                    <a:lnTo>
                      <a:pt x="7513" y="11631"/>
                    </a:lnTo>
                    <a:lnTo>
                      <a:pt x="7513" y="11631"/>
                    </a:lnTo>
                    <a:lnTo>
                      <a:pt x="6574" y="11631"/>
                    </a:lnTo>
                    <a:lnTo>
                      <a:pt x="6574" y="11631"/>
                    </a:lnTo>
                    <a:lnTo>
                      <a:pt x="5635" y="11631"/>
                    </a:lnTo>
                    <a:lnTo>
                      <a:pt x="5635" y="11631"/>
                    </a:lnTo>
                    <a:lnTo>
                      <a:pt x="4696" y="11631"/>
                    </a:lnTo>
                    <a:lnTo>
                      <a:pt x="4696" y="11631"/>
                    </a:lnTo>
                    <a:lnTo>
                      <a:pt x="4696" y="11631"/>
                    </a:lnTo>
                    <a:lnTo>
                      <a:pt x="3757" y="11631"/>
                    </a:lnTo>
                    <a:lnTo>
                      <a:pt x="3757" y="11631"/>
                    </a:lnTo>
                    <a:lnTo>
                      <a:pt x="3757" y="11631"/>
                    </a:lnTo>
                    <a:lnTo>
                      <a:pt x="3757" y="11631"/>
                    </a:lnTo>
                    <a:lnTo>
                      <a:pt x="2817" y="11631"/>
                    </a:lnTo>
                    <a:lnTo>
                      <a:pt x="2817" y="11631"/>
                    </a:lnTo>
                    <a:lnTo>
                      <a:pt x="0" y="18277"/>
                    </a:lnTo>
                    <a:lnTo>
                      <a:pt x="939" y="19938"/>
                    </a:lnTo>
                    <a:lnTo>
                      <a:pt x="1878" y="19938"/>
                    </a:lnTo>
                    <a:lnTo>
                      <a:pt x="1878" y="19938"/>
                    </a:lnTo>
                    <a:lnTo>
                      <a:pt x="2817" y="19938"/>
                    </a:lnTo>
                    <a:lnTo>
                      <a:pt x="3757" y="21600"/>
                    </a:lnTo>
                    <a:lnTo>
                      <a:pt x="3757" y="21600"/>
                    </a:lnTo>
                    <a:lnTo>
                      <a:pt x="4696" y="21600"/>
                    </a:lnTo>
                    <a:lnTo>
                      <a:pt x="5635" y="21600"/>
                    </a:lnTo>
                    <a:lnTo>
                      <a:pt x="6574" y="19938"/>
                    </a:lnTo>
                    <a:lnTo>
                      <a:pt x="6574" y="19938"/>
                    </a:lnTo>
                    <a:lnTo>
                      <a:pt x="7513" y="19938"/>
                    </a:lnTo>
                    <a:lnTo>
                      <a:pt x="8452" y="19938"/>
                    </a:lnTo>
                    <a:lnTo>
                      <a:pt x="9391" y="19938"/>
                    </a:lnTo>
                    <a:lnTo>
                      <a:pt x="9391" y="18277"/>
                    </a:lnTo>
                    <a:lnTo>
                      <a:pt x="10330" y="18277"/>
                    </a:lnTo>
                    <a:lnTo>
                      <a:pt x="11270" y="18277"/>
                    </a:lnTo>
                    <a:lnTo>
                      <a:pt x="12209" y="16615"/>
                    </a:lnTo>
                    <a:lnTo>
                      <a:pt x="14087" y="14954"/>
                    </a:lnTo>
                    <a:lnTo>
                      <a:pt x="15026" y="13292"/>
                    </a:lnTo>
                    <a:lnTo>
                      <a:pt x="16904" y="13292"/>
                    </a:lnTo>
                    <a:lnTo>
                      <a:pt x="19722" y="9969"/>
                    </a:lnTo>
                    <a:lnTo>
                      <a:pt x="21600" y="6646"/>
                    </a:lnTo>
                    <a:lnTo>
                      <a:pt x="21600" y="6646"/>
                    </a:lnTo>
                    <a:lnTo>
                      <a:pt x="197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87" name="Shape 1787"/>
              <p:cNvSpPr/>
              <p:nvPr/>
            </p:nvSpPr>
            <p:spPr>
              <a:xfrm>
                <a:off x="822325" y="773112"/>
                <a:ext cx="36513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00"/>
                    </a:moveTo>
                    <a:lnTo>
                      <a:pt x="21600" y="1800"/>
                    </a:lnTo>
                    <a:lnTo>
                      <a:pt x="20661" y="1800"/>
                    </a:lnTo>
                    <a:lnTo>
                      <a:pt x="19722" y="1800"/>
                    </a:lnTo>
                    <a:lnTo>
                      <a:pt x="19722" y="0"/>
                    </a:lnTo>
                    <a:lnTo>
                      <a:pt x="18783" y="0"/>
                    </a:lnTo>
                    <a:lnTo>
                      <a:pt x="17843" y="0"/>
                    </a:lnTo>
                    <a:lnTo>
                      <a:pt x="16904" y="0"/>
                    </a:lnTo>
                    <a:lnTo>
                      <a:pt x="16904" y="0"/>
                    </a:lnTo>
                    <a:lnTo>
                      <a:pt x="15965" y="0"/>
                    </a:lnTo>
                    <a:lnTo>
                      <a:pt x="15026" y="0"/>
                    </a:lnTo>
                    <a:lnTo>
                      <a:pt x="14087" y="0"/>
                    </a:lnTo>
                    <a:lnTo>
                      <a:pt x="14087" y="0"/>
                    </a:lnTo>
                    <a:lnTo>
                      <a:pt x="13148" y="1800"/>
                    </a:lnTo>
                    <a:lnTo>
                      <a:pt x="12209" y="1800"/>
                    </a:lnTo>
                    <a:lnTo>
                      <a:pt x="11270" y="1800"/>
                    </a:lnTo>
                    <a:lnTo>
                      <a:pt x="11270" y="1800"/>
                    </a:lnTo>
                    <a:lnTo>
                      <a:pt x="10330" y="3600"/>
                    </a:lnTo>
                    <a:lnTo>
                      <a:pt x="9391" y="3600"/>
                    </a:lnTo>
                    <a:lnTo>
                      <a:pt x="7513" y="5400"/>
                    </a:lnTo>
                    <a:lnTo>
                      <a:pt x="6574" y="7200"/>
                    </a:lnTo>
                    <a:lnTo>
                      <a:pt x="4696" y="9000"/>
                    </a:lnTo>
                    <a:lnTo>
                      <a:pt x="1878" y="10800"/>
                    </a:lnTo>
                    <a:lnTo>
                      <a:pt x="0" y="14400"/>
                    </a:lnTo>
                    <a:lnTo>
                      <a:pt x="1878" y="21600"/>
                    </a:lnTo>
                    <a:lnTo>
                      <a:pt x="4696" y="19800"/>
                    </a:lnTo>
                    <a:lnTo>
                      <a:pt x="7513" y="16200"/>
                    </a:lnTo>
                    <a:lnTo>
                      <a:pt x="8452" y="16200"/>
                    </a:lnTo>
                    <a:lnTo>
                      <a:pt x="9391" y="14400"/>
                    </a:lnTo>
                    <a:lnTo>
                      <a:pt x="11270" y="12600"/>
                    </a:lnTo>
                    <a:lnTo>
                      <a:pt x="12209" y="12600"/>
                    </a:lnTo>
                    <a:lnTo>
                      <a:pt x="13148" y="10800"/>
                    </a:lnTo>
                    <a:lnTo>
                      <a:pt x="13148" y="10800"/>
                    </a:lnTo>
                    <a:lnTo>
                      <a:pt x="14087" y="10800"/>
                    </a:lnTo>
                    <a:lnTo>
                      <a:pt x="15026" y="10800"/>
                    </a:lnTo>
                    <a:lnTo>
                      <a:pt x="15026" y="9000"/>
                    </a:lnTo>
                    <a:lnTo>
                      <a:pt x="15965" y="9000"/>
                    </a:lnTo>
                    <a:lnTo>
                      <a:pt x="15965" y="9000"/>
                    </a:lnTo>
                    <a:lnTo>
                      <a:pt x="16904" y="9000"/>
                    </a:lnTo>
                    <a:lnTo>
                      <a:pt x="16904" y="9000"/>
                    </a:lnTo>
                    <a:lnTo>
                      <a:pt x="16904" y="9000"/>
                    </a:lnTo>
                    <a:lnTo>
                      <a:pt x="17843" y="9000"/>
                    </a:lnTo>
                    <a:lnTo>
                      <a:pt x="17843" y="9000"/>
                    </a:lnTo>
                    <a:lnTo>
                      <a:pt x="17843" y="9000"/>
                    </a:lnTo>
                    <a:lnTo>
                      <a:pt x="17843" y="9000"/>
                    </a:lnTo>
                    <a:lnTo>
                      <a:pt x="17843" y="9000"/>
                    </a:lnTo>
                    <a:lnTo>
                      <a:pt x="17843" y="9000"/>
                    </a:lnTo>
                    <a:lnTo>
                      <a:pt x="17843" y="9000"/>
                    </a:lnTo>
                    <a:lnTo>
                      <a:pt x="21600" y="1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88" name="Shape 1788"/>
              <p:cNvSpPr/>
              <p:nvPr/>
            </p:nvSpPr>
            <p:spPr>
              <a:xfrm>
                <a:off x="847725" y="774700"/>
                <a:ext cx="14288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9800"/>
                    </a:lnTo>
                    <a:lnTo>
                      <a:pt x="16800" y="16200"/>
                    </a:lnTo>
                    <a:lnTo>
                      <a:pt x="19200" y="15300"/>
                    </a:lnTo>
                    <a:lnTo>
                      <a:pt x="19200" y="13500"/>
                    </a:lnTo>
                    <a:lnTo>
                      <a:pt x="19200" y="12600"/>
                    </a:lnTo>
                    <a:lnTo>
                      <a:pt x="21600" y="10800"/>
                    </a:lnTo>
                    <a:lnTo>
                      <a:pt x="21600" y="9900"/>
                    </a:lnTo>
                    <a:lnTo>
                      <a:pt x="21600" y="9000"/>
                    </a:lnTo>
                    <a:lnTo>
                      <a:pt x="21600" y="8100"/>
                    </a:lnTo>
                    <a:lnTo>
                      <a:pt x="21600" y="8100"/>
                    </a:lnTo>
                    <a:lnTo>
                      <a:pt x="21600" y="7200"/>
                    </a:lnTo>
                    <a:lnTo>
                      <a:pt x="21600" y="630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21600" y="4500"/>
                    </a:lnTo>
                    <a:lnTo>
                      <a:pt x="21600" y="3600"/>
                    </a:lnTo>
                    <a:lnTo>
                      <a:pt x="21600" y="3600"/>
                    </a:lnTo>
                    <a:lnTo>
                      <a:pt x="21600" y="2700"/>
                    </a:lnTo>
                    <a:lnTo>
                      <a:pt x="19200" y="1800"/>
                    </a:lnTo>
                    <a:lnTo>
                      <a:pt x="19200" y="900"/>
                    </a:lnTo>
                    <a:lnTo>
                      <a:pt x="16800" y="900"/>
                    </a:lnTo>
                    <a:lnTo>
                      <a:pt x="16800" y="0"/>
                    </a:lnTo>
                    <a:lnTo>
                      <a:pt x="7200" y="3600"/>
                    </a:lnTo>
                    <a:lnTo>
                      <a:pt x="7200" y="36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5400"/>
                    </a:lnTo>
                    <a:lnTo>
                      <a:pt x="9600" y="5400"/>
                    </a:lnTo>
                    <a:lnTo>
                      <a:pt x="9600" y="6300"/>
                    </a:lnTo>
                    <a:lnTo>
                      <a:pt x="9600" y="6300"/>
                    </a:lnTo>
                    <a:lnTo>
                      <a:pt x="9600" y="7200"/>
                    </a:lnTo>
                    <a:lnTo>
                      <a:pt x="9600" y="7200"/>
                    </a:lnTo>
                    <a:lnTo>
                      <a:pt x="9600" y="8100"/>
                    </a:lnTo>
                    <a:lnTo>
                      <a:pt x="9600" y="9000"/>
                    </a:lnTo>
                    <a:lnTo>
                      <a:pt x="9600" y="9000"/>
                    </a:lnTo>
                    <a:lnTo>
                      <a:pt x="9600" y="9900"/>
                    </a:lnTo>
                    <a:lnTo>
                      <a:pt x="7200" y="10800"/>
                    </a:lnTo>
                    <a:lnTo>
                      <a:pt x="7200" y="12600"/>
                    </a:lnTo>
                    <a:lnTo>
                      <a:pt x="7200" y="13500"/>
                    </a:lnTo>
                    <a:lnTo>
                      <a:pt x="4800" y="15300"/>
                    </a:lnTo>
                    <a:lnTo>
                      <a:pt x="2400" y="18000"/>
                    </a:lnTo>
                    <a:lnTo>
                      <a:pt x="0" y="20700"/>
                    </a:lnTo>
                    <a:lnTo>
                      <a:pt x="0" y="20700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89" name="Shape 1789"/>
              <p:cNvSpPr/>
              <p:nvPr/>
            </p:nvSpPr>
            <p:spPr>
              <a:xfrm>
                <a:off x="841375" y="811212"/>
                <a:ext cx="14288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17100"/>
                    </a:moveTo>
                    <a:lnTo>
                      <a:pt x="14400" y="17100"/>
                    </a:lnTo>
                    <a:lnTo>
                      <a:pt x="14400" y="17100"/>
                    </a:lnTo>
                    <a:lnTo>
                      <a:pt x="12000" y="17100"/>
                    </a:lnTo>
                    <a:lnTo>
                      <a:pt x="12000" y="17100"/>
                    </a:lnTo>
                    <a:lnTo>
                      <a:pt x="12000" y="17100"/>
                    </a:lnTo>
                    <a:lnTo>
                      <a:pt x="12000" y="17100"/>
                    </a:lnTo>
                    <a:lnTo>
                      <a:pt x="12000" y="17100"/>
                    </a:lnTo>
                    <a:lnTo>
                      <a:pt x="12000" y="16200"/>
                    </a:lnTo>
                    <a:lnTo>
                      <a:pt x="12000" y="16200"/>
                    </a:lnTo>
                    <a:lnTo>
                      <a:pt x="12000" y="15300"/>
                    </a:lnTo>
                    <a:lnTo>
                      <a:pt x="12000" y="15300"/>
                    </a:lnTo>
                    <a:lnTo>
                      <a:pt x="12000" y="14400"/>
                    </a:lnTo>
                    <a:lnTo>
                      <a:pt x="12000" y="14400"/>
                    </a:lnTo>
                    <a:lnTo>
                      <a:pt x="12000" y="13500"/>
                    </a:lnTo>
                    <a:lnTo>
                      <a:pt x="12000" y="13500"/>
                    </a:lnTo>
                    <a:lnTo>
                      <a:pt x="14400" y="12600"/>
                    </a:lnTo>
                    <a:lnTo>
                      <a:pt x="14400" y="11700"/>
                    </a:lnTo>
                    <a:lnTo>
                      <a:pt x="14400" y="10800"/>
                    </a:lnTo>
                    <a:lnTo>
                      <a:pt x="14400" y="9000"/>
                    </a:lnTo>
                    <a:lnTo>
                      <a:pt x="16800" y="8100"/>
                    </a:lnTo>
                    <a:lnTo>
                      <a:pt x="16800" y="6300"/>
                    </a:lnTo>
                    <a:lnTo>
                      <a:pt x="19200" y="3600"/>
                    </a:lnTo>
                    <a:lnTo>
                      <a:pt x="21600" y="900"/>
                    </a:lnTo>
                    <a:lnTo>
                      <a:pt x="9600" y="0"/>
                    </a:lnTo>
                    <a:lnTo>
                      <a:pt x="7200" y="2700"/>
                    </a:lnTo>
                    <a:lnTo>
                      <a:pt x="4800" y="5400"/>
                    </a:lnTo>
                    <a:lnTo>
                      <a:pt x="4800" y="6300"/>
                    </a:lnTo>
                    <a:lnTo>
                      <a:pt x="2400" y="8100"/>
                    </a:lnTo>
                    <a:lnTo>
                      <a:pt x="2400" y="9000"/>
                    </a:lnTo>
                    <a:lnTo>
                      <a:pt x="0" y="10800"/>
                    </a:lnTo>
                    <a:lnTo>
                      <a:pt x="0" y="11700"/>
                    </a:lnTo>
                    <a:lnTo>
                      <a:pt x="0" y="12600"/>
                    </a:lnTo>
                    <a:lnTo>
                      <a:pt x="0" y="12600"/>
                    </a:lnTo>
                    <a:lnTo>
                      <a:pt x="0" y="13500"/>
                    </a:lnTo>
                    <a:lnTo>
                      <a:pt x="0" y="14400"/>
                    </a:lnTo>
                    <a:lnTo>
                      <a:pt x="0" y="153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7100"/>
                    </a:lnTo>
                    <a:lnTo>
                      <a:pt x="0" y="18000"/>
                    </a:lnTo>
                    <a:lnTo>
                      <a:pt x="0" y="18000"/>
                    </a:lnTo>
                    <a:lnTo>
                      <a:pt x="0" y="18900"/>
                    </a:lnTo>
                    <a:lnTo>
                      <a:pt x="2400" y="19800"/>
                    </a:lnTo>
                    <a:lnTo>
                      <a:pt x="2400" y="19800"/>
                    </a:lnTo>
                    <a:lnTo>
                      <a:pt x="4800" y="20700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14400" y="171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90" name="Shape 1790"/>
              <p:cNvSpPr/>
              <p:nvPr/>
            </p:nvSpPr>
            <p:spPr>
              <a:xfrm>
                <a:off x="844550" y="830262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722" y="0"/>
                    </a:moveTo>
                    <a:lnTo>
                      <a:pt x="19722" y="0"/>
                    </a:lnTo>
                    <a:lnTo>
                      <a:pt x="17843" y="1662"/>
                    </a:lnTo>
                    <a:lnTo>
                      <a:pt x="16904" y="3323"/>
                    </a:lnTo>
                    <a:lnTo>
                      <a:pt x="15026" y="4985"/>
                    </a:lnTo>
                    <a:lnTo>
                      <a:pt x="14087" y="6646"/>
                    </a:lnTo>
                    <a:lnTo>
                      <a:pt x="13148" y="6646"/>
                    </a:lnTo>
                    <a:lnTo>
                      <a:pt x="11270" y="8308"/>
                    </a:lnTo>
                    <a:lnTo>
                      <a:pt x="10330" y="9969"/>
                    </a:lnTo>
                    <a:lnTo>
                      <a:pt x="9391" y="9969"/>
                    </a:lnTo>
                    <a:lnTo>
                      <a:pt x="8452" y="11631"/>
                    </a:lnTo>
                    <a:lnTo>
                      <a:pt x="8452" y="11631"/>
                    </a:lnTo>
                    <a:lnTo>
                      <a:pt x="7513" y="11631"/>
                    </a:lnTo>
                    <a:lnTo>
                      <a:pt x="6574" y="11631"/>
                    </a:lnTo>
                    <a:lnTo>
                      <a:pt x="6574" y="11631"/>
                    </a:lnTo>
                    <a:lnTo>
                      <a:pt x="5635" y="11631"/>
                    </a:lnTo>
                    <a:lnTo>
                      <a:pt x="5635" y="13292"/>
                    </a:lnTo>
                    <a:lnTo>
                      <a:pt x="4696" y="13292"/>
                    </a:lnTo>
                    <a:lnTo>
                      <a:pt x="4696" y="13292"/>
                    </a:lnTo>
                    <a:lnTo>
                      <a:pt x="4696" y="13292"/>
                    </a:lnTo>
                    <a:lnTo>
                      <a:pt x="3757" y="13292"/>
                    </a:lnTo>
                    <a:lnTo>
                      <a:pt x="3757" y="13292"/>
                    </a:lnTo>
                    <a:lnTo>
                      <a:pt x="3757" y="13292"/>
                    </a:lnTo>
                    <a:lnTo>
                      <a:pt x="3757" y="13292"/>
                    </a:lnTo>
                    <a:lnTo>
                      <a:pt x="3757" y="11631"/>
                    </a:lnTo>
                    <a:lnTo>
                      <a:pt x="3757" y="11631"/>
                    </a:lnTo>
                    <a:lnTo>
                      <a:pt x="0" y="19938"/>
                    </a:lnTo>
                    <a:lnTo>
                      <a:pt x="939" y="19938"/>
                    </a:lnTo>
                    <a:lnTo>
                      <a:pt x="1878" y="19938"/>
                    </a:lnTo>
                    <a:lnTo>
                      <a:pt x="1878" y="21600"/>
                    </a:lnTo>
                    <a:lnTo>
                      <a:pt x="2817" y="21600"/>
                    </a:lnTo>
                    <a:lnTo>
                      <a:pt x="3757" y="21600"/>
                    </a:lnTo>
                    <a:lnTo>
                      <a:pt x="3757" y="21600"/>
                    </a:lnTo>
                    <a:lnTo>
                      <a:pt x="4696" y="21600"/>
                    </a:lnTo>
                    <a:lnTo>
                      <a:pt x="5635" y="21600"/>
                    </a:lnTo>
                    <a:lnTo>
                      <a:pt x="6574" y="21600"/>
                    </a:lnTo>
                    <a:lnTo>
                      <a:pt x="6574" y="21600"/>
                    </a:lnTo>
                    <a:lnTo>
                      <a:pt x="7513" y="19938"/>
                    </a:lnTo>
                    <a:lnTo>
                      <a:pt x="8452" y="19938"/>
                    </a:lnTo>
                    <a:lnTo>
                      <a:pt x="9391" y="19938"/>
                    </a:lnTo>
                    <a:lnTo>
                      <a:pt x="9391" y="19938"/>
                    </a:lnTo>
                    <a:lnTo>
                      <a:pt x="10330" y="18277"/>
                    </a:lnTo>
                    <a:lnTo>
                      <a:pt x="11270" y="18277"/>
                    </a:lnTo>
                    <a:lnTo>
                      <a:pt x="12209" y="18277"/>
                    </a:lnTo>
                    <a:lnTo>
                      <a:pt x="14087" y="16615"/>
                    </a:lnTo>
                    <a:lnTo>
                      <a:pt x="15026" y="14954"/>
                    </a:lnTo>
                    <a:lnTo>
                      <a:pt x="16904" y="13292"/>
                    </a:lnTo>
                    <a:lnTo>
                      <a:pt x="17843" y="11631"/>
                    </a:lnTo>
                    <a:lnTo>
                      <a:pt x="19722" y="9969"/>
                    </a:lnTo>
                    <a:lnTo>
                      <a:pt x="20661" y="9969"/>
                    </a:lnTo>
                    <a:lnTo>
                      <a:pt x="21600" y="8308"/>
                    </a:lnTo>
                    <a:lnTo>
                      <a:pt x="21600" y="8308"/>
                    </a:lnTo>
                    <a:lnTo>
                      <a:pt x="197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91" name="Shape 1791"/>
              <p:cNvSpPr/>
              <p:nvPr/>
            </p:nvSpPr>
            <p:spPr>
              <a:xfrm>
                <a:off x="877887" y="815975"/>
                <a:ext cx="33338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43"/>
                    </a:moveTo>
                    <a:lnTo>
                      <a:pt x="21600" y="1543"/>
                    </a:lnTo>
                    <a:lnTo>
                      <a:pt x="21600" y="1543"/>
                    </a:lnTo>
                    <a:lnTo>
                      <a:pt x="20571" y="1543"/>
                    </a:lnTo>
                    <a:lnTo>
                      <a:pt x="19543" y="0"/>
                    </a:lnTo>
                    <a:lnTo>
                      <a:pt x="18514" y="0"/>
                    </a:lnTo>
                    <a:lnTo>
                      <a:pt x="18514" y="0"/>
                    </a:lnTo>
                    <a:lnTo>
                      <a:pt x="17486" y="0"/>
                    </a:lnTo>
                    <a:lnTo>
                      <a:pt x="16457" y="0"/>
                    </a:lnTo>
                    <a:lnTo>
                      <a:pt x="16457" y="0"/>
                    </a:lnTo>
                    <a:lnTo>
                      <a:pt x="15429" y="1543"/>
                    </a:lnTo>
                    <a:lnTo>
                      <a:pt x="14400" y="1543"/>
                    </a:lnTo>
                    <a:lnTo>
                      <a:pt x="14400" y="1543"/>
                    </a:lnTo>
                    <a:lnTo>
                      <a:pt x="13371" y="1543"/>
                    </a:lnTo>
                    <a:lnTo>
                      <a:pt x="12343" y="1543"/>
                    </a:lnTo>
                    <a:lnTo>
                      <a:pt x="12343" y="3086"/>
                    </a:lnTo>
                    <a:lnTo>
                      <a:pt x="11314" y="3086"/>
                    </a:lnTo>
                    <a:lnTo>
                      <a:pt x="10286" y="3086"/>
                    </a:lnTo>
                    <a:lnTo>
                      <a:pt x="9257" y="4629"/>
                    </a:lnTo>
                    <a:lnTo>
                      <a:pt x="8229" y="6171"/>
                    </a:lnTo>
                    <a:lnTo>
                      <a:pt x="6171" y="7714"/>
                    </a:lnTo>
                    <a:lnTo>
                      <a:pt x="5143" y="9257"/>
                    </a:lnTo>
                    <a:lnTo>
                      <a:pt x="2057" y="12343"/>
                    </a:lnTo>
                    <a:lnTo>
                      <a:pt x="0" y="13886"/>
                    </a:lnTo>
                    <a:lnTo>
                      <a:pt x="2057" y="21600"/>
                    </a:lnTo>
                    <a:lnTo>
                      <a:pt x="5143" y="18514"/>
                    </a:lnTo>
                    <a:lnTo>
                      <a:pt x="8229" y="15429"/>
                    </a:lnTo>
                    <a:lnTo>
                      <a:pt x="9257" y="13886"/>
                    </a:lnTo>
                    <a:lnTo>
                      <a:pt x="10286" y="12343"/>
                    </a:lnTo>
                    <a:lnTo>
                      <a:pt x="12343" y="12343"/>
                    </a:lnTo>
                    <a:lnTo>
                      <a:pt x="13371" y="10800"/>
                    </a:lnTo>
                    <a:lnTo>
                      <a:pt x="13371" y="10800"/>
                    </a:lnTo>
                    <a:lnTo>
                      <a:pt x="14400" y="9257"/>
                    </a:lnTo>
                    <a:lnTo>
                      <a:pt x="14400" y="9257"/>
                    </a:lnTo>
                    <a:lnTo>
                      <a:pt x="15429" y="9257"/>
                    </a:lnTo>
                    <a:lnTo>
                      <a:pt x="16457" y="9257"/>
                    </a:lnTo>
                    <a:lnTo>
                      <a:pt x="16457" y="9257"/>
                    </a:lnTo>
                    <a:lnTo>
                      <a:pt x="16457" y="9257"/>
                    </a:lnTo>
                    <a:lnTo>
                      <a:pt x="17486" y="7714"/>
                    </a:lnTo>
                    <a:lnTo>
                      <a:pt x="17486" y="7714"/>
                    </a:lnTo>
                    <a:lnTo>
                      <a:pt x="17486" y="7714"/>
                    </a:lnTo>
                    <a:lnTo>
                      <a:pt x="18514" y="7714"/>
                    </a:lnTo>
                    <a:lnTo>
                      <a:pt x="18514" y="7714"/>
                    </a:lnTo>
                    <a:lnTo>
                      <a:pt x="18514" y="7714"/>
                    </a:lnTo>
                    <a:lnTo>
                      <a:pt x="18514" y="7714"/>
                    </a:lnTo>
                    <a:lnTo>
                      <a:pt x="18514" y="7714"/>
                    </a:lnTo>
                    <a:lnTo>
                      <a:pt x="18514" y="9257"/>
                    </a:lnTo>
                    <a:lnTo>
                      <a:pt x="18514" y="9257"/>
                    </a:lnTo>
                    <a:lnTo>
                      <a:pt x="21600" y="15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92" name="Shape 1792"/>
              <p:cNvSpPr/>
              <p:nvPr/>
            </p:nvSpPr>
            <p:spPr>
              <a:xfrm>
                <a:off x="900112" y="817562"/>
                <a:ext cx="15876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1600"/>
                    </a:moveTo>
                    <a:lnTo>
                      <a:pt x="10800" y="21600"/>
                    </a:lnTo>
                    <a:lnTo>
                      <a:pt x="12960" y="18900"/>
                    </a:lnTo>
                    <a:lnTo>
                      <a:pt x="15120" y="16200"/>
                    </a:lnTo>
                    <a:lnTo>
                      <a:pt x="17280" y="14400"/>
                    </a:lnTo>
                    <a:lnTo>
                      <a:pt x="17280" y="13500"/>
                    </a:lnTo>
                    <a:lnTo>
                      <a:pt x="19440" y="11700"/>
                    </a:lnTo>
                    <a:lnTo>
                      <a:pt x="19440" y="10800"/>
                    </a:lnTo>
                    <a:lnTo>
                      <a:pt x="19440" y="9900"/>
                    </a:lnTo>
                    <a:lnTo>
                      <a:pt x="19440" y="9000"/>
                    </a:lnTo>
                    <a:lnTo>
                      <a:pt x="19440" y="8100"/>
                    </a:lnTo>
                    <a:lnTo>
                      <a:pt x="19440" y="8100"/>
                    </a:lnTo>
                    <a:lnTo>
                      <a:pt x="21600" y="7200"/>
                    </a:lnTo>
                    <a:lnTo>
                      <a:pt x="21600" y="630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21600" y="4500"/>
                    </a:lnTo>
                    <a:lnTo>
                      <a:pt x="19440" y="3600"/>
                    </a:lnTo>
                    <a:lnTo>
                      <a:pt x="19440" y="2700"/>
                    </a:lnTo>
                    <a:lnTo>
                      <a:pt x="19440" y="2700"/>
                    </a:lnTo>
                    <a:lnTo>
                      <a:pt x="19440" y="1800"/>
                    </a:lnTo>
                    <a:lnTo>
                      <a:pt x="17280" y="1800"/>
                    </a:lnTo>
                    <a:lnTo>
                      <a:pt x="17280" y="900"/>
                    </a:lnTo>
                    <a:lnTo>
                      <a:pt x="15120" y="0"/>
                    </a:lnTo>
                    <a:lnTo>
                      <a:pt x="8640" y="4500"/>
                    </a:lnTo>
                    <a:lnTo>
                      <a:pt x="8640" y="4500"/>
                    </a:lnTo>
                    <a:lnTo>
                      <a:pt x="8640" y="4500"/>
                    </a:lnTo>
                    <a:lnTo>
                      <a:pt x="8640" y="4500"/>
                    </a:lnTo>
                    <a:lnTo>
                      <a:pt x="8640" y="4500"/>
                    </a:lnTo>
                    <a:lnTo>
                      <a:pt x="8640" y="4500"/>
                    </a:lnTo>
                    <a:lnTo>
                      <a:pt x="8640" y="4500"/>
                    </a:lnTo>
                    <a:lnTo>
                      <a:pt x="8640" y="5400"/>
                    </a:lnTo>
                    <a:lnTo>
                      <a:pt x="8640" y="5400"/>
                    </a:lnTo>
                    <a:lnTo>
                      <a:pt x="8640" y="5400"/>
                    </a:lnTo>
                    <a:lnTo>
                      <a:pt x="8640" y="6300"/>
                    </a:lnTo>
                    <a:lnTo>
                      <a:pt x="8640" y="6300"/>
                    </a:lnTo>
                    <a:lnTo>
                      <a:pt x="8640" y="7200"/>
                    </a:lnTo>
                    <a:lnTo>
                      <a:pt x="8640" y="8100"/>
                    </a:lnTo>
                    <a:lnTo>
                      <a:pt x="8640" y="8100"/>
                    </a:lnTo>
                    <a:lnTo>
                      <a:pt x="8640" y="9000"/>
                    </a:lnTo>
                    <a:lnTo>
                      <a:pt x="8640" y="9900"/>
                    </a:lnTo>
                    <a:lnTo>
                      <a:pt x="8640" y="10800"/>
                    </a:lnTo>
                    <a:lnTo>
                      <a:pt x="6480" y="12600"/>
                    </a:lnTo>
                    <a:lnTo>
                      <a:pt x="6480" y="13500"/>
                    </a:lnTo>
                    <a:lnTo>
                      <a:pt x="4320" y="14400"/>
                    </a:lnTo>
                    <a:lnTo>
                      <a:pt x="2160" y="18000"/>
                    </a:lnTo>
                    <a:lnTo>
                      <a:pt x="0" y="20700"/>
                    </a:lnTo>
                    <a:lnTo>
                      <a:pt x="0" y="20700"/>
                    </a:lnTo>
                    <a:lnTo>
                      <a:pt x="10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93" name="Shape 1793"/>
              <p:cNvSpPr/>
              <p:nvPr/>
            </p:nvSpPr>
            <p:spPr>
              <a:xfrm>
                <a:off x="893762" y="854075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17843"/>
                    </a:move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6904"/>
                    </a:lnTo>
                    <a:lnTo>
                      <a:pt x="12000" y="16904"/>
                    </a:lnTo>
                    <a:lnTo>
                      <a:pt x="12000" y="15965"/>
                    </a:lnTo>
                    <a:lnTo>
                      <a:pt x="12000" y="15965"/>
                    </a:lnTo>
                    <a:lnTo>
                      <a:pt x="14400" y="15026"/>
                    </a:lnTo>
                    <a:lnTo>
                      <a:pt x="14400" y="15026"/>
                    </a:lnTo>
                    <a:lnTo>
                      <a:pt x="14400" y="14087"/>
                    </a:lnTo>
                    <a:lnTo>
                      <a:pt x="14400" y="14087"/>
                    </a:lnTo>
                    <a:lnTo>
                      <a:pt x="14400" y="13148"/>
                    </a:lnTo>
                    <a:lnTo>
                      <a:pt x="14400" y="12209"/>
                    </a:lnTo>
                    <a:lnTo>
                      <a:pt x="14400" y="11270"/>
                    </a:lnTo>
                    <a:lnTo>
                      <a:pt x="16800" y="9391"/>
                    </a:lnTo>
                    <a:lnTo>
                      <a:pt x="16800" y="8452"/>
                    </a:lnTo>
                    <a:lnTo>
                      <a:pt x="19200" y="6574"/>
                    </a:lnTo>
                    <a:lnTo>
                      <a:pt x="21600" y="3757"/>
                    </a:lnTo>
                    <a:lnTo>
                      <a:pt x="21600" y="939"/>
                    </a:lnTo>
                    <a:lnTo>
                      <a:pt x="9600" y="0"/>
                    </a:lnTo>
                    <a:lnTo>
                      <a:pt x="9600" y="2817"/>
                    </a:lnTo>
                    <a:lnTo>
                      <a:pt x="7200" y="5635"/>
                    </a:lnTo>
                    <a:lnTo>
                      <a:pt x="4800" y="6574"/>
                    </a:lnTo>
                    <a:lnTo>
                      <a:pt x="4800" y="8452"/>
                    </a:lnTo>
                    <a:lnTo>
                      <a:pt x="2400" y="10330"/>
                    </a:lnTo>
                    <a:lnTo>
                      <a:pt x="2400" y="11270"/>
                    </a:lnTo>
                    <a:lnTo>
                      <a:pt x="2400" y="12209"/>
                    </a:lnTo>
                    <a:lnTo>
                      <a:pt x="2400" y="13148"/>
                    </a:lnTo>
                    <a:lnTo>
                      <a:pt x="2400" y="13148"/>
                    </a:lnTo>
                    <a:lnTo>
                      <a:pt x="0" y="14087"/>
                    </a:lnTo>
                    <a:lnTo>
                      <a:pt x="0" y="15026"/>
                    </a:lnTo>
                    <a:lnTo>
                      <a:pt x="0" y="15965"/>
                    </a:lnTo>
                    <a:lnTo>
                      <a:pt x="0" y="15965"/>
                    </a:lnTo>
                    <a:lnTo>
                      <a:pt x="0" y="16904"/>
                    </a:lnTo>
                    <a:lnTo>
                      <a:pt x="0" y="17843"/>
                    </a:lnTo>
                    <a:lnTo>
                      <a:pt x="0" y="18783"/>
                    </a:lnTo>
                    <a:lnTo>
                      <a:pt x="2400" y="18783"/>
                    </a:lnTo>
                    <a:lnTo>
                      <a:pt x="2400" y="19722"/>
                    </a:lnTo>
                    <a:lnTo>
                      <a:pt x="2400" y="20661"/>
                    </a:lnTo>
                    <a:lnTo>
                      <a:pt x="4800" y="20661"/>
                    </a:lnTo>
                    <a:lnTo>
                      <a:pt x="4800" y="21600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14400" y="178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94" name="Shape 1794"/>
              <p:cNvSpPr/>
              <p:nvPr/>
            </p:nvSpPr>
            <p:spPr>
              <a:xfrm>
                <a:off x="898525" y="873125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783" y="0"/>
                    </a:moveTo>
                    <a:lnTo>
                      <a:pt x="18783" y="0"/>
                    </a:lnTo>
                    <a:lnTo>
                      <a:pt x="15965" y="3323"/>
                    </a:lnTo>
                    <a:lnTo>
                      <a:pt x="13148" y="4985"/>
                    </a:lnTo>
                    <a:lnTo>
                      <a:pt x="12209" y="6646"/>
                    </a:lnTo>
                    <a:lnTo>
                      <a:pt x="10330" y="8308"/>
                    </a:lnTo>
                    <a:lnTo>
                      <a:pt x="9391" y="9969"/>
                    </a:lnTo>
                    <a:lnTo>
                      <a:pt x="8452" y="9969"/>
                    </a:lnTo>
                    <a:lnTo>
                      <a:pt x="7513" y="11631"/>
                    </a:lnTo>
                    <a:lnTo>
                      <a:pt x="6574" y="11631"/>
                    </a:lnTo>
                    <a:lnTo>
                      <a:pt x="6574" y="11631"/>
                    </a:lnTo>
                    <a:lnTo>
                      <a:pt x="5635" y="11631"/>
                    </a:lnTo>
                    <a:lnTo>
                      <a:pt x="5635" y="11631"/>
                    </a:lnTo>
                    <a:lnTo>
                      <a:pt x="4696" y="11631"/>
                    </a:lnTo>
                    <a:lnTo>
                      <a:pt x="4696" y="13292"/>
                    </a:lnTo>
                    <a:lnTo>
                      <a:pt x="4696" y="13292"/>
                    </a:lnTo>
                    <a:lnTo>
                      <a:pt x="3757" y="13292"/>
                    </a:lnTo>
                    <a:lnTo>
                      <a:pt x="3757" y="13292"/>
                    </a:lnTo>
                    <a:lnTo>
                      <a:pt x="3757" y="13292"/>
                    </a:lnTo>
                    <a:lnTo>
                      <a:pt x="2817" y="13292"/>
                    </a:lnTo>
                    <a:lnTo>
                      <a:pt x="2817" y="13292"/>
                    </a:lnTo>
                    <a:lnTo>
                      <a:pt x="2817" y="11631"/>
                    </a:lnTo>
                    <a:lnTo>
                      <a:pt x="2817" y="11631"/>
                    </a:lnTo>
                    <a:lnTo>
                      <a:pt x="2817" y="11631"/>
                    </a:lnTo>
                    <a:lnTo>
                      <a:pt x="0" y="18277"/>
                    </a:lnTo>
                    <a:lnTo>
                      <a:pt x="0" y="19938"/>
                    </a:lnTo>
                    <a:lnTo>
                      <a:pt x="939" y="19938"/>
                    </a:lnTo>
                    <a:lnTo>
                      <a:pt x="1878" y="19938"/>
                    </a:lnTo>
                    <a:lnTo>
                      <a:pt x="1878" y="21600"/>
                    </a:lnTo>
                    <a:lnTo>
                      <a:pt x="2817" y="21600"/>
                    </a:lnTo>
                    <a:lnTo>
                      <a:pt x="3757" y="21600"/>
                    </a:lnTo>
                    <a:lnTo>
                      <a:pt x="3757" y="21600"/>
                    </a:lnTo>
                    <a:lnTo>
                      <a:pt x="4696" y="21600"/>
                    </a:lnTo>
                    <a:lnTo>
                      <a:pt x="5635" y="21600"/>
                    </a:lnTo>
                    <a:lnTo>
                      <a:pt x="5635" y="21600"/>
                    </a:lnTo>
                    <a:lnTo>
                      <a:pt x="6574" y="19938"/>
                    </a:lnTo>
                    <a:lnTo>
                      <a:pt x="7513" y="19938"/>
                    </a:lnTo>
                    <a:lnTo>
                      <a:pt x="8452" y="19938"/>
                    </a:lnTo>
                    <a:lnTo>
                      <a:pt x="8452" y="19938"/>
                    </a:lnTo>
                    <a:lnTo>
                      <a:pt x="9391" y="18277"/>
                    </a:lnTo>
                    <a:lnTo>
                      <a:pt x="10330" y="18277"/>
                    </a:lnTo>
                    <a:lnTo>
                      <a:pt x="11270" y="16615"/>
                    </a:lnTo>
                    <a:lnTo>
                      <a:pt x="13148" y="16615"/>
                    </a:lnTo>
                    <a:lnTo>
                      <a:pt x="14087" y="14954"/>
                    </a:lnTo>
                    <a:lnTo>
                      <a:pt x="15965" y="13292"/>
                    </a:lnTo>
                    <a:lnTo>
                      <a:pt x="17843" y="9969"/>
                    </a:lnTo>
                    <a:lnTo>
                      <a:pt x="21600" y="8308"/>
                    </a:lnTo>
                    <a:lnTo>
                      <a:pt x="21600" y="8308"/>
                    </a:lnTo>
                    <a:lnTo>
                      <a:pt x="1878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95" name="Shape 1795"/>
              <p:cNvSpPr/>
              <p:nvPr/>
            </p:nvSpPr>
            <p:spPr>
              <a:xfrm>
                <a:off x="930275" y="860425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323"/>
                    </a:moveTo>
                    <a:lnTo>
                      <a:pt x="21600" y="3323"/>
                    </a:lnTo>
                    <a:lnTo>
                      <a:pt x="20661" y="1662"/>
                    </a:lnTo>
                    <a:lnTo>
                      <a:pt x="20661" y="1662"/>
                    </a:lnTo>
                    <a:lnTo>
                      <a:pt x="19722" y="0"/>
                    </a:lnTo>
                    <a:lnTo>
                      <a:pt x="18783" y="0"/>
                    </a:lnTo>
                    <a:lnTo>
                      <a:pt x="18783" y="0"/>
                    </a:lnTo>
                    <a:lnTo>
                      <a:pt x="17843" y="0"/>
                    </a:lnTo>
                    <a:lnTo>
                      <a:pt x="16904" y="0"/>
                    </a:lnTo>
                    <a:lnTo>
                      <a:pt x="16904" y="0"/>
                    </a:lnTo>
                    <a:lnTo>
                      <a:pt x="15965" y="0"/>
                    </a:lnTo>
                    <a:lnTo>
                      <a:pt x="15026" y="0"/>
                    </a:lnTo>
                    <a:lnTo>
                      <a:pt x="15026" y="1662"/>
                    </a:lnTo>
                    <a:lnTo>
                      <a:pt x="14087" y="1662"/>
                    </a:lnTo>
                    <a:lnTo>
                      <a:pt x="13148" y="1662"/>
                    </a:lnTo>
                    <a:lnTo>
                      <a:pt x="12209" y="1662"/>
                    </a:lnTo>
                    <a:lnTo>
                      <a:pt x="12209" y="3323"/>
                    </a:lnTo>
                    <a:lnTo>
                      <a:pt x="11270" y="3323"/>
                    </a:lnTo>
                    <a:lnTo>
                      <a:pt x="10330" y="4985"/>
                    </a:lnTo>
                    <a:lnTo>
                      <a:pt x="8452" y="4985"/>
                    </a:lnTo>
                    <a:lnTo>
                      <a:pt x="7513" y="6646"/>
                    </a:lnTo>
                    <a:lnTo>
                      <a:pt x="5635" y="8308"/>
                    </a:lnTo>
                    <a:lnTo>
                      <a:pt x="2817" y="11631"/>
                    </a:lnTo>
                    <a:lnTo>
                      <a:pt x="0" y="13292"/>
                    </a:lnTo>
                    <a:lnTo>
                      <a:pt x="2817" y="21600"/>
                    </a:lnTo>
                    <a:lnTo>
                      <a:pt x="5635" y="18277"/>
                    </a:lnTo>
                    <a:lnTo>
                      <a:pt x="8452" y="16615"/>
                    </a:lnTo>
                    <a:lnTo>
                      <a:pt x="9391" y="14954"/>
                    </a:lnTo>
                    <a:lnTo>
                      <a:pt x="11270" y="13292"/>
                    </a:lnTo>
                    <a:lnTo>
                      <a:pt x="12209" y="11631"/>
                    </a:lnTo>
                    <a:lnTo>
                      <a:pt x="13148" y="11631"/>
                    </a:lnTo>
                    <a:lnTo>
                      <a:pt x="14087" y="9969"/>
                    </a:lnTo>
                    <a:lnTo>
                      <a:pt x="14087" y="9969"/>
                    </a:lnTo>
                    <a:lnTo>
                      <a:pt x="15026" y="9969"/>
                    </a:lnTo>
                    <a:lnTo>
                      <a:pt x="15026" y="9969"/>
                    </a:lnTo>
                    <a:lnTo>
                      <a:pt x="15965" y="9969"/>
                    </a:lnTo>
                    <a:lnTo>
                      <a:pt x="15965" y="9969"/>
                    </a:lnTo>
                    <a:lnTo>
                      <a:pt x="16904" y="8308"/>
                    </a:lnTo>
                    <a:lnTo>
                      <a:pt x="16904" y="8308"/>
                    </a:lnTo>
                    <a:lnTo>
                      <a:pt x="17843" y="8308"/>
                    </a:lnTo>
                    <a:lnTo>
                      <a:pt x="17843" y="8308"/>
                    </a:lnTo>
                    <a:lnTo>
                      <a:pt x="17843" y="8308"/>
                    </a:lnTo>
                    <a:lnTo>
                      <a:pt x="17843" y="8308"/>
                    </a:lnTo>
                    <a:lnTo>
                      <a:pt x="18783" y="8308"/>
                    </a:lnTo>
                    <a:lnTo>
                      <a:pt x="18783" y="8308"/>
                    </a:lnTo>
                    <a:lnTo>
                      <a:pt x="18783" y="9969"/>
                    </a:lnTo>
                    <a:lnTo>
                      <a:pt x="18783" y="9969"/>
                    </a:lnTo>
                    <a:lnTo>
                      <a:pt x="18783" y="9969"/>
                    </a:lnTo>
                    <a:lnTo>
                      <a:pt x="21600" y="332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96" name="Shape 1796"/>
              <p:cNvSpPr/>
              <p:nvPr/>
            </p:nvSpPr>
            <p:spPr>
              <a:xfrm>
                <a:off x="957262" y="863600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2000" y="20661"/>
                    </a:lnTo>
                    <a:lnTo>
                      <a:pt x="12000" y="18783"/>
                    </a:lnTo>
                    <a:lnTo>
                      <a:pt x="14400" y="17843"/>
                    </a:lnTo>
                    <a:lnTo>
                      <a:pt x="14400" y="15965"/>
                    </a:lnTo>
                    <a:lnTo>
                      <a:pt x="16800" y="15026"/>
                    </a:lnTo>
                    <a:lnTo>
                      <a:pt x="16800" y="13148"/>
                    </a:lnTo>
                    <a:lnTo>
                      <a:pt x="19200" y="12209"/>
                    </a:lnTo>
                    <a:lnTo>
                      <a:pt x="19200" y="10330"/>
                    </a:lnTo>
                    <a:lnTo>
                      <a:pt x="19200" y="9391"/>
                    </a:lnTo>
                    <a:lnTo>
                      <a:pt x="19200" y="8452"/>
                    </a:lnTo>
                    <a:lnTo>
                      <a:pt x="19200" y="8452"/>
                    </a:lnTo>
                    <a:lnTo>
                      <a:pt x="19200" y="7513"/>
                    </a:lnTo>
                    <a:lnTo>
                      <a:pt x="21600" y="6574"/>
                    </a:lnTo>
                    <a:lnTo>
                      <a:pt x="21600" y="5635"/>
                    </a:lnTo>
                    <a:lnTo>
                      <a:pt x="21600" y="5635"/>
                    </a:lnTo>
                    <a:lnTo>
                      <a:pt x="21600" y="4696"/>
                    </a:lnTo>
                    <a:lnTo>
                      <a:pt x="21600" y="3757"/>
                    </a:lnTo>
                    <a:lnTo>
                      <a:pt x="19200" y="3757"/>
                    </a:lnTo>
                    <a:lnTo>
                      <a:pt x="19200" y="2817"/>
                    </a:lnTo>
                    <a:lnTo>
                      <a:pt x="19200" y="1878"/>
                    </a:lnTo>
                    <a:lnTo>
                      <a:pt x="19200" y="939"/>
                    </a:lnTo>
                    <a:lnTo>
                      <a:pt x="16800" y="939"/>
                    </a:lnTo>
                    <a:lnTo>
                      <a:pt x="16800" y="0"/>
                    </a:lnTo>
                    <a:lnTo>
                      <a:pt x="14400" y="0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4696"/>
                    </a:lnTo>
                    <a:lnTo>
                      <a:pt x="7200" y="4696"/>
                    </a:lnTo>
                    <a:lnTo>
                      <a:pt x="7200" y="5635"/>
                    </a:lnTo>
                    <a:lnTo>
                      <a:pt x="7200" y="5635"/>
                    </a:lnTo>
                    <a:lnTo>
                      <a:pt x="7200" y="6574"/>
                    </a:lnTo>
                    <a:lnTo>
                      <a:pt x="7200" y="6574"/>
                    </a:lnTo>
                    <a:lnTo>
                      <a:pt x="7200" y="7513"/>
                    </a:lnTo>
                    <a:lnTo>
                      <a:pt x="7200" y="8452"/>
                    </a:lnTo>
                    <a:lnTo>
                      <a:pt x="7200" y="8452"/>
                    </a:lnTo>
                    <a:lnTo>
                      <a:pt x="7200" y="9391"/>
                    </a:lnTo>
                    <a:lnTo>
                      <a:pt x="7200" y="10330"/>
                    </a:lnTo>
                    <a:lnTo>
                      <a:pt x="4800" y="12209"/>
                    </a:lnTo>
                    <a:lnTo>
                      <a:pt x="4800" y="13148"/>
                    </a:lnTo>
                    <a:lnTo>
                      <a:pt x="2400" y="15026"/>
                    </a:lnTo>
                    <a:lnTo>
                      <a:pt x="2400" y="15965"/>
                    </a:lnTo>
                    <a:lnTo>
                      <a:pt x="0" y="17843"/>
                    </a:lnTo>
                    <a:lnTo>
                      <a:pt x="0" y="18783"/>
                    </a:lnTo>
                    <a:lnTo>
                      <a:pt x="0" y="20661"/>
                    </a:lnTo>
                    <a:lnTo>
                      <a:pt x="0" y="20661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97" name="Shape 1797"/>
              <p:cNvSpPr/>
              <p:nvPr/>
            </p:nvSpPr>
            <p:spPr>
              <a:xfrm>
                <a:off x="949325" y="898525"/>
                <a:ext cx="15875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18000"/>
                    </a:move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7100"/>
                    </a:lnTo>
                    <a:lnTo>
                      <a:pt x="12960" y="17100"/>
                    </a:lnTo>
                    <a:lnTo>
                      <a:pt x="12960" y="17100"/>
                    </a:lnTo>
                    <a:lnTo>
                      <a:pt x="12960" y="17100"/>
                    </a:lnTo>
                    <a:lnTo>
                      <a:pt x="12960" y="17100"/>
                    </a:lnTo>
                    <a:lnTo>
                      <a:pt x="12960" y="16200"/>
                    </a:lnTo>
                    <a:lnTo>
                      <a:pt x="12960" y="16200"/>
                    </a:lnTo>
                    <a:lnTo>
                      <a:pt x="12960" y="15300"/>
                    </a:lnTo>
                    <a:lnTo>
                      <a:pt x="12960" y="15300"/>
                    </a:lnTo>
                    <a:lnTo>
                      <a:pt x="12960" y="14400"/>
                    </a:lnTo>
                    <a:lnTo>
                      <a:pt x="12960" y="13500"/>
                    </a:lnTo>
                    <a:lnTo>
                      <a:pt x="12960" y="13500"/>
                    </a:lnTo>
                    <a:lnTo>
                      <a:pt x="12960" y="12600"/>
                    </a:lnTo>
                    <a:lnTo>
                      <a:pt x="12960" y="11700"/>
                    </a:lnTo>
                    <a:lnTo>
                      <a:pt x="12960" y="10800"/>
                    </a:lnTo>
                    <a:lnTo>
                      <a:pt x="15120" y="9900"/>
                    </a:lnTo>
                    <a:lnTo>
                      <a:pt x="15120" y="8100"/>
                    </a:lnTo>
                    <a:lnTo>
                      <a:pt x="17280" y="6300"/>
                    </a:lnTo>
                    <a:lnTo>
                      <a:pt x="17280" y="5400"/>
                    </a:lnTo>
                    <a:lnTo>
                      <a:pt x="19440" y="3600"/>
                    </a:lnTo>
                    <a:lnTo>
                      <a:pt x="19440" y="2700"/>
                    </a:lnTo>
                    <a:lnTo>
                      <a:pt x="21600" y="900"/>
                    </a:lnTo>
                    <a:lnTo>
                      <a:pt x="10800" y="0"/>
                    </a:lnTo>
                    <a:lnTo>
                      <a:pt x="8640" y="900"/>
                    </a:lnTo>
                    <a:lnTo>
                      <a:pt x="8640" y="2700"/>
                    </a:lnTo>
                    <a:lnTo>
                      <a:pt x="6480" y="4500"/>
                    </a:lnTo>
                    <a:lnTo>
                      <a:pt x="6480" y="5400"/>
                    </a:lnTo>
                    <a:lnTo>
                      <a:pt x="4320" y="7200"/>
                    </a:lnTo>
                    <a:lnTo>
                      <a:pt x="4320" y="8100"/>
                    </a:lnTo>
                    <a:lnTo>
                      <a:pt x="2160" y="9900"/>
                    </a:lnTo>
                    <a:lnTo>
                      <a:pt x="2160" y="10800"/>
                    </a:lnTo>
                    <a:lnTo>
                      <a:pt x="2160" y="11700"/>
                    </a:lnTo>
                    <a:lnTo>
                      <a:pt x="2160" y="12600"/>
                    </a:lnTo>
                    <a:lnTo>
                      <a:pt x="2160" y="13500"/>
                    </a:lnTo>
                    <a:lnTo>
                      <a:pt x="0" y="13500"/>
                    </a:lnTo>
                    <a:lnTo>
                      <a:pt x="0" y="14400"/>
                    </a:lnTo>
                    <a:lnTo>
                      <a:pt x="0" y="153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7100"/>
                    </a:lnTo>
                    <a:lnTo>
                      <a:pt x="0" y="18000"/>
                    </a:lnTo>
                    <a:lnTo>
                      <a:pt x="2160" y="18000"/>
                    </a:lnTo>
                    <a:lnTo>
                      <a:pt x="2160" y="18900"/>
                    </a:lnTo>
                    <a:lnTo>
                      <a:pt x="2160" y="19800"/>
                    </a:lnTo>
                    <a:lnTo>
                      <a:pt x="4320" y="19800"/>
                    </a:lnTo>
                    <a:lnTo>
                      <a:pt x="4320" y="20700"/>
                    </a:lnTo>
                    <a:lnTo>
                      <a:pt x="6480" y="21600"/>
                    </a:lnTo>
                    <a:lnTo>
                      <a:pt x="6480" y="21600"/>
                    </a:lnTo>
                    <a:lnTo>
                      <a:pt x="1296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98" name="Shape 1798"/>
              <p:cNvSpPr/>
              <p:nvPr/>
            </p:nvSpPr>
            <p:spPr>
              <a:xfrm>
                <a:off x="954087" y="917575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783" y="0"/>
                    </a:moveTo>
                    <a:lnTo>
                      <a:pt x="18783" y="0"/>
                    </a:lnTo>
                    <a:lnTo>
                      <a:pt x="17843" y="1662"/>
                    </a:lnTo>
                    <a:lnTo>
                      <a:pt x="15965" y="3323"/>
                    </a:lnTo>
                    <a:lnTo>
                      <a:pt x="15026" y="4985"/>
                    </a:lnTo>
                    <a:lnTo>
                      <a:pt x="14087" y="4985"/>
                    </a:lnTo>
                    <a:lnTo>
                      <a:pt x="12209" y="6646"/>
                    </a:lnTo>
                    <a:lnTo>
                      <a:pt x="11270" y="8308"/>
                    </a:lnTo>
                    <a:lnTo>
                      <a:pt x="9391" y="8308"/>
                    </a:lnTo>
                    <a:lnTo>
                      <a:pt x="8452" y="9969"/>
                    </a:lnTo>
                    <a:lnTo>
                      <a:pt x="7513" y="11631"/>
                    </a:lnTo>
                    <a:lnTo>
                      <a:pt x="7513" y="11631"/>
                    </a:lnTo>
                    <a:lnTo>
                      <a:pt x="6574" y="11631"/>
                    </a:lnTo>
                    <a:lnTo>
                      <a:pt x="6574" y="11631"/>
                    </a:lnTo>
                    <a:lnTo>
                      <a:pt x="5635" y="11631"/>
                    </a:lnTo>
                    <a:lnTo>
                      <a:pt x="5635" y="13292"/>
                    </a:lnTo>
                    <a:lnTo>
                      <a:pt x="4696" y="13292"/>
                    </a:lnTo>
                    <a:lnTo>
                      <a:pt x="4696" y="13292"/>
                    </a:lnTo>
                    <a:lnTo>
                      <a:pt x="3757" y="13292"/>
                    </a:lnTo>
                    <a:lnTo>
                      <a:pt x="3757" y="13292"/>
                    </a:lnTo>
                    <a:lnTo>
                      <a:pt x="3757" y="13292"/>
                    </a:lnTo>
                    <a:lnTo>
                      <a:pt x="2817" y="13292"/>
                    </a:lnTo>
                    <a:lnTo>
                      <a:pt x="2817" y="13292"/>
                    </a:lnTo>
                    <a:lnTo>
                      <a:pt x="2817" y="13292"/>
                    </a:lnTo>
                    <a:lnTo>
                      <a:pt x="2817" y="13292"/>
                    </a:lnTo>
                    <a:lnTo>
                      <a:pt x="2817" y="13292"/>
                    </a:lnTo>
                    <a:lnTo>
                      <a:pt x="0" y="19938"/>
                    </a:lnTo>
                    <a:lnTo>
                      <a:pt x="0" y="19938"/>
                    </a:lnTo>
                    <a:lnTo>
                      <a:pt x="939" y="21600"/>
                    </a:lnTo>
                    <a:lnTo>
                      <a:pt x="1878" y="21600"/>
                    </a:lnTo>
                    <a:lnTo>
                      <a:pt x="2817" y="21600"/>
                    </a:lnTo>
                    <a:lnTo>
                      <a:pt x="2817" y="21600"/>
                    </a:lnTo>
                    <a:lnTo>
                      <a:pt x="3757" y="21600"/>
                    </a:lnTo>
                    <a:lnTo>
                      <a:pt x="4696" y="21600"/>
                    </a:lnTo>
                    <a:lnTo>
                      <a:pt x="5635" y="21600"/>
                    </a:lnTo>
                    <a:lnTo>
                      <a:pt x="5635" y="21600"/>
                    </a:lnTo>
                    <a:lnTo>
                      <a:pt x="6574" y="21600"/>
                    </a:lnTo>
                    <a:lnTo>
                      <a:pt x="7513" y="19938"/>
                    </a:lnTo>
                    <a:lnTo>
                      <a:pt x="7513" y="19938"/>
                    </a:lnTo>
                    <a:lnTo>
                      <a:pt x="8452" y="19938"/>
                    </a:lnTo>
                    <a:lnTo>
                      <a:pt x="9391" y="19938"/>
                    </a:lnTo>
                    <a:lnTo>
                      <a:pt x="10330" y="18277"/>
                    </a:lnTo>
                    <a:lnTo>
                      <a:pt x="10330" y="18277"/>
                    </a:lnTo>
                    <a:lnTo>
                      <a:pt x="12209" y="16615"/>
                    </a:lnTo>
                    <a:lnTo>
                      <a:pt x="13148" y="14954"/>
                    </a:lnTo>
                    <a:lnTo>
                      <a:pt x="15026" y="14954"/>
                    </a:lnTo>
                    <a:lnTo>
                      <a:pt x="15965" y="13292"/>
                    </a:lnTo>
                    <a:lnTo>
                      <a:pt x="17843" y="11631"/>
                    </a:lnTo>
                    <a:lnTo>
                      <a:pt x="18783" y="9969"/>
                    </a:lnTo>
                    <a:lnTo>
                      <a:pt x="19722" y="9969"/>
                    </a:lnTo>
                    <a:lnTo>
                      <a:pt x="20661" y="8308"/>
                    </a:lnTo>
                    <a:lnTo>
                      <a:pt x="21600" y="8308"/>
                    </a:lnTo>
                    <a:lnTo>
                      <a:pt x="1878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799" name="Shape 1799"/>
              <p:cNvSpPr/>
              <p:nvPr/>
            </p:nvSpPr>
            <p:spPr>
              <a:xfrm>
                <a:off x="985837" y="903287"/>
                <a:ext cx="34926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086"/>
                    </a:moveTo>
                    <a:lnTo>
                      <a:pt x="21600" y="3086"/>
                    </a:lnTo>
                    <a:lnTo>
                      <a:pt x="20618" y="1543"/>
                    </a:lnTo>
                    <a:lnTo>
                      <a:pt x="19636" y="1543"/>
                    </a:lnTo>
                    <a:lnTo>
                      <a:pt x="19636" y="0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5709" y="0"/>
                    </a:lnTo>
                    <a:lnTo>
                      <a:pt x="14727" y="1543"/>
                    </a:lnTo>
                    <a:lnTo>
                      <a:pt x="14727" y="1543"/>
                    </a:lnTo>
                    <a:lnTo>
                      <a:pt x="13745" y="1543"/>
                    </a:lnTo>
                    <a:lnTo>
                      <a:pt x="12764" y="3086"/>
                    </a:lnTo>
                    <a:lnTo>
                      <a:pt x="11782" y="3086"/>
                    </a:lnTo>
                    <a:lnTo>
                      <a:pt x="10800" y="4629"/>
                    </a:lnTo>
                    <a:lnTo>
                      <a:pt x="8836" y="6171"/>
                    </a:lnTo>
                    <a:lnTo>
                      <a:pt x="7855" y="6171"/>
                    </a:lnTo>
                    <a:lnTo>
                      <a:pt x="6873" y="7714"/>
                    </a:lnTo>
                    <a:lnTo>
                      <a:pt x="4909" y="9257"/>
                    </a:lnTo>
                    <a:lnTo>
                      <a:pt x="3927" y="10800"/>
                    </a:lnTo>
                    <a:lnTo>
                      <a:pt x="2945" y="12343"/>
                    </a:lnTo>
                    <a:lnTo>
                      <a:pt x="982" y="13886"/>
                    </a:lnTo>
                    <a:lnTo>
                      <a:pt x="0" y="13886"/>
                    </a:lnTo>
                    <a:lnTo>
                      <a:pt x="2945" y="21600"/>
                    </a:lnTo>
                    <a:lnTo>
                      <a:pt x="3927" y="20057"/>
                    </a:lnTo>
                    <a:lnTo>
                      <a:pt x="4909" y="18514"/>
                    </a:lnTo>
                    <a:lnTo>
                      <a:pt x="6873" y="18514"/>
                    </a:lnTo>
                    <a:lnTo>
                      <a:pt x="7855" y="15429"/>
                    </a:lnTo>
                    <a:lnTo>
                      <a:pt x="8836" y="15429"/>
                    </a:lnTo>
                    <a:lnTo>
                      <a:pt x="10800" y="13886"/>
                    </a:lnTo>
                    <a:lnTo>
                      <a:pt x="11782" y="12343"/>
                    </a:lnTo>
                    <a:lnTo>
                      <a:pt x="12764" y="10800"/>
                    </a:lnTo>
                    <a:lnTo>
                      <a:pt x="13745" y="10800"/>
                    </a:lnTo>
                    <a:lnTo>
                      <a:pt x="14727" y="9257"/>
                    </a:lnTo>
                    <a:lnTo>
                      <a:pt x="15709" y="9257"/>
                    </a:lnTo>
                    <a:lnTo>
                      <a:pt x="15709" y="9257"/>
                    </a:lnTo>
                    <a:lnTo>
                      <a:pt x="16691" y="9257"/>
                    </a:lnTo>
                    <a:lnTo>
                      <a:pt x="16691" y="9257"/>
                    </a:lnTo>
                    <a:lnTo>
                      <a:pt x="17673" y="7714"/>
                    </a:lnTo>
                    <a:lnTo>
                      <a:pt x="17673" y="7714"/>
                    </a:lnTo>
                    <a:lnTo>
                      <a:pt x="17673" y="7714"/>
                    </a:lnTo>
                    <a:lnTo>
                      <a:pt x="17673" y="7714"/>
                    </a:lnTo>
                    <a:lnTo>
                      <a:pt x="17673" y="7714"/>
                    </a:lnTo>
                    <a:lnTo>
                      <a:pt x="17673" y="9257"/>
                    </a:lnTo>
                    <a:lnTo>
                      <a:pt x="17673" y="9257"/>
                    </a:lnTo>
                    <a:lnTo>
                      <a:pt x="18655" y="9257"/>
                    </a:lnTo>
                    <a:lnTo>
                      <a:pt x="18655" y="9257"/>
                    </a:lnTo>
                    <a:lnTo>
                      <a:pt x="21600" y="30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00" name="Shape 1800"/>
              <p:cNvSpPr/>
              <p:nvPr/>
            </p:nvSpPr>
            <p:spPr>
              <a:xfrm>
                <a:off x="1009650" y="906462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8783"/>
                    </a:lnTo>
                    <a:lnTo>
                      <a:pt x="16800" y="15965"/>
                    </a:lnTo>
                    <a:lnTo>
                      <a:pt x="16800" y="15026"/>
                    </a:lnTo>
                    <a:lnTo>
                      <a:pt x="19200" y="13148"/>
                    </a:lnTo>
                    <a:lnTo>
                      <a:pt x="19200" y="11270"/>
                    </a:lnTo>
                    <a:lnTo>
                      <a:pt x="21600" y="10330"/>
                    </a:lnTo>
                    <a:lnTo>
                      <a:pt x="21600" y="9391"/>
                    </a:lnTo>
                    <a:lnTo>
                      <a:pt x="21600" y="8452"/>
                    </a:lnTo>
                    <a:lnTo>
                      <a:pt x="21600" y="7513"/>
                    </a:lnTo>
                    <a:lnTo>
                      <a:pt x="21600" y="7513"/>
                    </a:lnTo>
                    <a:lnTo>
                      <a:pt x="21600" y="6574"/>
                    </a:lnTo>
                    <a:lnTo>
                      <a:pt x="21600" y="5635"/>
                    </a:lnTo>
                    <a:lnTo>
                      <a:pt x="21600" y="5635"/>
                    </a:lnTo>
                    <a:lnTo>
                      <a:pt x="21600" y="4696"/>
                    </a:lnTo>
                    <a:lnTo>
                      <a:pt x="21600" y="3757"/>
                    </a:lnTo>
                    <a:lnTo>
                      <a:pt x="21600" y="2817"/>
                    </a:lnTo>
                    <a:lnTo>
                      <a:pt x="21600" y="2817"/>
                    </a:lnTo>
                    <a:lnTo>
                      <a:pt x="21600" y="1878"/>
                    </a:lnTo>
                    <a:lnTo>
                      <a:pt x="19200" y="939"/>
                    </a:lnTo>
                    <a:lnTo>
                      <a:pt x="19200" y="939"/>
                    </a:lnTo>
                    <a:lnTo>
                      <a:pt x="16800" y="0"/>
                    </a:lnTo>
                    <a:lnTo>
                      <a:pt x="16800" y="0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5635"/>
                    </a:lnTo>
                    <a:lnTo>
                      <a:pt x="9600" y="5635"/>
                    </a:lnTo>
                    <a:lnTo>
                      <a:pt x="9600" y="6574"/>
                    </a:lnTo>
                    <a:lnTo>
                      <a:pt x="9600" y="6574"/>
                    </a:lnTo>
                    <a:lnTo>
                      <a:pt x="9600" y="7513"/>
                    </a:lnTo>
                    <a:lnTo>
                      <a:pt x="9600" y="7513"/>
                    </a:lnTo>
                    <a:lnTo>
                      <a:pt x="9600" y="8452"/>
                    </a:lnTo>
                    <a:lnTo>
                      <a:pt x="7200" y="9391"/>
                    </a:lnTo>
                    <a:lnTo>
                      <a:pt x="7200" y="10330"/>
                    </a:lnTo>
                    <a:lnTo>
                      <a:pt x="7200" y="12209"/>
                    </a:lnTo>
                    <a:lnTo>
                      <a:pt x="4800" y="13148"/>
                    </a:lnTo>
                    <a:lnTo>
                      <a:pt x="4800" y="15026"/>
                    </a:lnTo>
                    <a:lnTo>
                      <a:pt x="2400" y="17843"/>
                    </a:lnTo>
                    <a:lnTo>
                      <a:pt x="0" y="20661"/>
                    </a:lnTo>
                    <a:lnTo>
                      <a:pt x="0" y="20661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01" name="Shape 1801"/>
              <p:cNvSpPr/>
              <p:nvPr/>
            </p:nvSpPr>
            <p:spPr>
              <a:xfrm>
                <a:off x="1003300" y="941387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18783"/>
                    </a:moveTo>
                    <a:lnTo>
                      <a:pt x="12000" y="18783"/>
                    </a:lnTo>
                    <a:lnTo>
                      <a:pt x="12000" y="1878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5965"/>
                    </a:lnTo>
                    <a:lnTo>
                      <a:pt x="12000" y="15965"/>
                    </a:lnTo>
                    <a:lnTo>
                      <a:pt x="12000" y="15026"/>
                    </a:lnTo>
                    <a:lnTo>
                      <a:pt x="12000" y="15026"/>
                    </a:lnTo>
                    <a:lnTo>
                      <a:pt x="12000" y="14087"/>
                    </a:lnTo>
                    <a:lnTo>
                      <a:pt x="12000" y="14087"/>
                    </a:lnTo>
                    <a:lnTo>
                      <a:pt x="12000" y="13148"/>
                    </a:lnTo>
                    <a:lnTo>
                      <a:pt x="12000" y="12209"/>
                    </a:lnTo>
                    <a:lnTo>
                      <a:pt x="14400" y="11270"/>
                    </a:lnTo>
                    <a:lnTo>
                      <a:pt x="14400" y="9391"/>
                    </a:lnTo>
                    <a:lnTo>
                      <a:pt x="16800" y="8452"/>
                    </a:lnTo>
                    <a:lnTo>
                      <a:pt x="16800" y="6574"/>
                    </a:lnTo>
                    <a:lnTo>
                      <a:pt x="19200" y="3757"/>
                    </a:lnTo>
                    <a:lnTo>
                      <a:pt x="21600" y="939"/>
                    </a:lnTo>
                    <a:lnTo>
                      <a:pt x="9600" y="0"/>
                    </a:lnTo>
                    <a:lnTo>
                      <a:pt x="7200" y="2817"/>
                    </a:lnTo>
                    <a:lnTo>
                      <a:pt x="4800" y="5635"/>
                    </a:lnTo>
                    <a:lnTo>
                      <a:pt x="4800" y="6574"/>
                    </a:lnTo>
                    <a:lnTo>
                      <a:pt x="2400" y="8452"/>
                    </a:lnTo>
                    <a:lnTo>
                      <a:pt x="2400" y="10330"/>
                    </a:lnTo>
                    <a:lnTo>
                      <a:pt x="0" y="11270"/>
                    </a:lnTo>
                    <a:lnTo>
                      <a:pt x="0" y="12209"/>
                    </a:lnTo>
                    <a:lnTo>
                      <a:pt x="0" y="13148"/>
                    </a:lnTo>
                    <a:lnTo>
                      <a:pt x="0" y="13148"/>
                    </a:lnTo>
                    <a:lnTo>
                      <a:pt x="0" y="14087"/>
                    </a:lnTo>
                    <a:lnTo>
                      <a:pt x="0" y="15026"/>
                    </a:lnTo>
                    <a:lnTo>
                      <a:pt x="0" y="15965"/>
                    </a:lnTo>
                    <a:lnTo>
                      <a:pt x="0" y="15965"/>
                    </a:lnTo>
                    <a:lnTo>
                      <a:pt x="0" y="16904"/>
                    </a:lnTo>
                    <a:lnTo>
                      <a:pt x="0" y="17843"/>
                    </a:lnTo>
                    <a:lnTo>
                      <a:pt x="0" y="18783"/>
                    </a:lnTo>
                    <a:lnTo>
                      <a:pt x="0" y="18783"/>
                    </a:lnTo>
                    <a:lnTo>
                      <a:pt x="0" y="19722"/>
                    </a:lnTo>
                    <a:lnTo>
                      <a:pt x="2400" y="20661"/>
                    </a:lnTo>
                    <a:lnTo>
                      <a:pt x="2400" y="20661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12000" y="1878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02" name="Shape 1802"/>
              <p:cNvSpPr/>
              <p:nvPr/>
            </p:nvSpPr>
            <p:spPr>
              <a:xfrm>
                <a:off x="1006475" y="960437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722" y="0"/>
                    </a:moveTo>
                    <a:lnTo>
                      <a:pt x="19722" y="0"/>
                    </a:lnTo>
                    <a:lnTo>
                      <a:pt x="15965" y="3323"/>
                    </a:lnTo>
                    <a:lnTo>
                      <a:pt x="14087" y="6646"/>
                    </a:lnTo>
                    <a:lnTo>
                      <a:pt x="12209" y="8308"/>
                    </a:lnTo>
                    <a:lnTo>
                      <a:pt x="11270" y="8308"/>
                    </a:lnTo>
                    <a:lnTo>
                      <a:pt x="9391" y="9969"/>
                    </a:lnTo>
                    <a:lnTo>
                      <a:pt x="8452" y="11631"/>
                    </a:lnTo>
                    <a:lnTo>
                      <a:pt x="8452" y="11631"/>
                    </a:lnTo>
                    <a:lnTo>
                      <a:pt x="7513" y="11631"/>
                    </a:lnTo>
                    <a:lnTo>
                      <a:pt x="6574" y="11631"/>
                    </a:lnTo>
                    <a:lnTo>
                      <a:pt x="6574" y="13292"/>
                    </a:lnTo>
                    <a:lnTo>
                      <a:pt x="5635" y="13292"/>
                    </a:lnTo>
                    <a:lnTo>
                      <a:pt x="5635" y="13292"/>
                    </a:lnTo>
                    <a:lnTo>
                      <a:pt x="4696" y="13292"/>
                    </a:lnTo>
                    <a:lnTo>
                      <a:pt x="4696" y="13292"/>
                    </a:lnTo>
                    <a:lnTo>
                      <a:pt x="4696" y="13292"/>
                    </a:lnTo>
                    <a:lnTo>
                      <a:pt x="3757" y="13292"/>
                    </a:lnTo>
                    <a:lnTo>
                      <a:pt x="3757" y="13292"/>
                    </a:lnTo>
                    <a:lnTo>
                      <a:pt x="3757" y="13292"/>
                    </a:lnTo>
                    <a:lnTo>
                      <a:pt x="3757" y="13292"/>
                    </a:lnTo>
                    <a:lnTo>
                      <a:pt x="3757" y="13292"/>
                    </a:lnTo>
                    <a:lnTo>
                      <a:pt x="2817" y="13292"/>
                    </a:lnTo>
                    <a:lnTo>
                      <a:pt x="2817" y="13292"/>
                    </a:lnTo>
                    <a:lnTo>
                      <a:pt x="0" y="18277"/>
                    </a:lnTo>
                    <a:lnTo>
                      <a:pt x="939" y="19938"/>
                    </a:lnTo>
                    <a:lnTo>
                      <a:pt x="939" y="19938"/>
                    </a:lnTo>
                    <a:lnTo>
                      <a:pt x="1878" y="21600"/>
                    </a:lnTo>
                    <a:lnTo>
                      <a:pt x="2817" y="21600"/>
                    </a:lnTo>
                    <a:lnTo>
                      <a:pt x="2817" y="21600"/>
                    </a:lnTo>
                    <a:lnTo>
                      <a:pt x="3757" y="21600"/>
                    </a:lnTo>
                    <a:lnTo>
                      <a:pt x="4696" y="21600"/>
                    </a:lnTo>
                    <a:lnTo>
                      <a:pt x="5635" y="21600"/>
                    </a:lnTo>
                    <a:lnTo>
                      <a:pt x="5635" y="21600"/>
                    </a:lnTo>
                    <a:lnTo>
                      <a:pt x="6574" y="21600"/>
                    </a:lnTo>
                    <a:lnTo>
                      <a:pt x="7513" y="21600"/>
                    </a:lnTo>
                    <a:lnTo>
                      <a:pt x="7513" y="21600"/>
                    </a:lnTo>
                    <a:lnTo>
                      <a:pt x="8452" y="19938"/>
                    </a:lnTo>
                    <a:lnTo>
                      <a:pt x="9391" y="19938"/>
                    </a:lnTo>
                    <a:lnTo>
                      <a:pt x="9391" y="19938"/>
                    </a:lnTo>
                    <a:lnTo>
                      <a:pt x="10330" y="18277"/>
                    </a:lnTo>
                    <a:lnTo>
                      <a:pt x="12209" y="18277"/>
                    </a:lnTo>
                    <a:lnTo>
                      <a:pt x="13148" y="16615"/>
                    </a:lnTo>
                    <a:lnTo>
                      <a:pt x="15026" y="14954"/>
                    </a:lnTo>
                    <a:lnTo>
                      <a:pt x="15965" y="13292"/>
                    </a:lnTo>
                    <a:lnTo>
                      <a:pt x="18783" y="11631"/>
                    </a:lnTo>
                    <a:lnTo>
                      <a:pt x="21600" y="8308"/>
                    </a:lnTo>
                    <a:lnTo>
                      <a:pt x="21600" y="8308"/>
                    </a:lnTo>
                    <a:lnTo>
                      <a:pt x="197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03" name="Shape 1803"/>
              <p:cNvSpPr/>
              <p:nvPr/>
            </p:nvSpPr>
            <p:spPr>
              <a:xfrm>
                <a:off x="1039812" y="947737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323"/>
                    </a:moveTo>
                    <a:lnTo>
                      <a:pt x="21600" y="3323"/>
                    </a:lnTo>
                    <a:lnTo>
                      <a:pt x="20661" y="1662"/>
                    </a:lnTo>
                    <a:lnTo>
                      <a:pt x="19722" y="1662"/>
                    </a:lnTo>
                    <a:lnTo>
                      <a:pt x="19722" y="1662"/>
                    </a:lnTo>
                    <a:lnTo>
                      <a:pt x="18783" y="0"/>
                    </a:lnTo>
                    <a:lnTo>
                      <a:pt x="17843" y="0"/>
                    </a:lnTo>
                    <a:lnTo>
                      <a:pt x="17843" y="0"/>
                    </a:lnTo>
                    <a:lnTo>
                      <a:pt x="16904" y="0"/>
                    </a:lnTo>
                    <a:lnTo>
                      <a:pt x="15965" y="0"/>
                    </a:lnTo>
                    <a:lnTo>
                      <a:pt x="15965" y="0"/>
                    </a:lnTo>
                    <a:lnTo>
                      <a:pt x="15026" y="0"/>
                    </a:lnTo>
                    <a:lnTo>
                      <a:pt x="14087" y="1662"/>
                    </a:lnTo>
                    <a:lnTo>
                      <a:pt x="13148" y="1662"/>
                    </a:lnTo>
                    <a:lnTo>
                      <a:pt x="13148" y="1662"/>
                    </a:lnTo>
                    <a:lnTo>
                      <a:pt x="12209" y="1662"/>
                    </a:lnTo>
                    <a:lnTo>
                      <a:pt x="11270" y="3323"/>
                    </a:lnTo>
                    <a:lnTo>
                      <a:pt x="11270" y="3323"/>
                    </a:lnTo>
                    <a:lnTo>
                      <a:pt x="9391" y="4985"/>
                    </a:lnTo>
                    <a:lnTo>
                      <a:pt x="8452" y="4985"/>
                    </a:lnTo>
                    <a:lnTo>
                      <a:pt x="6574" y="6646"/>
                    </a:lnTo>
                    <a:lnTo>
                      <a:pt x="5635" y="8308"/>
                    </a:lnTo>
                    <a:lnTo>
                      <a:pt x="2817" y="11631"/>
                    </a:lnTo>
                    <a:lnTo>
                      <a:pt x="0" y="13292"/>
                    </a:lnTo>
                    <a:lnTo>
                      <a:pt x="1878" y="21600"/>
                    </a:lnTo>
                    <a:lnTo>
                      <a:pt x="4696" y="18277"/>
                    </a:lnTo>
                    <a:lnTo>
                      <a:pt x="7513" y="14954"/>
                    </a:lnTo>
                    <a:lnTo>
                      <a:pt x="9391" y="14954"/>
                    </a:lnTo>
                    <a:lnTo>
                      <a:pt x="10330" y="13292"/>
                    </a:lnTo>
                    <a:lnTo>
                      <a:pt x="11270" y="11631"/>
                    </a:lnTo>
                    <a:lnTo>
                      <a:pt x="13148" y="11631"/>
                    </a:lnTo>
                    <a:lnTo>
                      <a:pt x="13148" y="9969"/>
                    </a:lnTo>
                    <a:lnTo>
                      <a:pt x="14087" y="9969"/>
                    </a:lnTo>
                    <a:lnTo>
                      <a:pt x="14087" y="9969"/>
                    </a:lnTo>
                    <a:lnTo>
                      <a:pt x="15026" y="9969"/>
                    </a:lnTo>
                    <a:lnTo>
                      <a:pt x="15026" y="9969"/>
                    </a:lnTo>
                    <a:lnTo>
                      <a:pt x="15965" y="8308"/>
                    </a:lnTo>
                    <a:lnTo>
                      <a:pt x="15965" y="8308"/>
                    </a:lnTo>
                    <a:lnTo>
                      <a:pt x="16904" y="8308"/>
                    </a:lnTo>
                    <a:lnTo>
                      <a:pt x="16904" y="8308"/>
                    </a:lnTo>
                    <a:lnTo>
                      <a:pt x="16904" y="8308"/>
                    </a:lnTo>
                    <a:lnTo>
                      <a:pt x="17843" y="8308"/>
                    </a:lnTo>
                    <a:lnTo>
                      <a:pt x="17843" y="8308"/>
                    </a:lnTo>
                    <a:lnTo>
                      <a:pt x="17843" y="8308"/>
                    </a:lnTo>
                    <a:lnTo>
                      <a:pt x="17843" y="8308"/>
                    </a:lnTo>
                    <a:lnTo>
                      <a:pt x="17843" y="9969"/>
                    </a:lnTo>
                    <a:lnTo>
                      <a:pt x="17843" y="9969"/>
                    </a:lnTo>
                    <a:lnTo>
                      <a:pt x="17843" y="9969"/>
                    </a:lnTo>
                    <a:lnTo>
                      <a:pt x="21600" y="332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04" name="Shape 1804"/>
              <p:cNvSpPr/>
              <p:nvPr/>
            </p:nvSpPr>
            <p:spPr>
              <a:xfrm>
                <a:off x="1065212" y="950912"/>
                <a:ext cx="14288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8900"/>
                    </a:lnTo>
                    <a:lnTo>
                      <a:pt x="16800" y="15300"/>
                    </a:lnTo>
                    <a:lnTo>
                      <a:pt x="16800" y="14400"/>
                    </a:lnTo>
                    <a:lnTo>
                      <a:pt x="19200" y="12600"/>
                    </a:lnTo>
                    <a:lnTo>
                      <a:pt x="19200" y="11700"/>
                    </a:lnTo>
                    <a:lnTo>
                      <a:pt x="19200" y="9900"/>
                    </a:lnTo>
                    <a:lnTo>
                      <a:pt x="21600" y="9000"/>
                    </a:lnTo>
                    <a:lnTo>
                      <a:pt x="21600" y="9000"/>
                    </a:lnTo>
                    <a:lnTo>
                      <a:pt x="21600" y="8100"/>
                    </a:lnTo>
                    <a:lnTo>
                      <a:pt x="21600" y="7200"/>
                    </a:lnTo>
                    <a:lnTo>
                      <a:pt x="21600" y="6300"/>
                    </a:lnTo>
                    <a:lnTo>
                      <a:pt x="21600" y="6300"/>
                    </a:lnTo>
                    <a:lnTo>
                      <a:pt x="21600" y="5400"/>
                    </a:lnTo>
                    <a:lnTo>
                      <a:pt x="21600" y="4500"/>
                    </a:lnTo>
                    <a:lnTo>
                      <a:pt x="21600" y="3600"/>
                    </a:lnTo>
                    <a:lnTo>
                      <a:pt x="21600" y="3600"/>
                    </a:lnTo>
                    <a:lnTo>
                      <a:pt x="21600" y="2700"/>
                    </a:lnTo>
                    <a:lnTo>
                      <a:pt x="19200" y="1800"/>
                    </a:lnTo>
                    <a:lnTo>
                      <a:pt x="19200" y="900"/>
                    </a:lnTo>
                    <a:lnTo>
                      <a:pt x="19200" y="900"/>
                    </a:lnTo>
                    <a:lnTo>
                      <a:pt x="16800" y="0"/>
                    </a:lnTo>
                    <a:lnTo>
                      <a:pt x="16800" y="0"/>
                    </a:lnTo>
                    <a:lnTo>
                      <a:pt x="7200" y="3600"/>
                    </a:lnTo>
                    <a:lnTo>
                      <a:pt x="7200" y="3600"/>
                    </a:lnTo>
                    <a:lnTo>
                      <a:pt x="7200" y="3600"/>
                    </a:lnTo>
                    <a:lnTo>
                      <a:pt x="7200" y="3600"/>
                    </a:lnTo>
                    <a:lnTo>
                      <a:pt x="9600" y="3600"/>
                    </a:lnTo>
                    <a:lnTo>
                      <a:pt x="9600" y="36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5400"/>
                    </a:lnTo>
                    <a:lnTo>
                      <a:pt x="9600" y="5400"/>
                    </a:lnTo>
                    <a:lnTo>
                      <a:pt x="9600" y="6300"/>
                    </a:lnTo>
                    <a:lnTo>
                      <a:pt x="9600" y="6300"/>
                    </a:lnTo>
                    <a:lnTo>
                      <a:pt x="9600" y="7200"/>
                    </a:lnTo>
                    <a:lnTo>
                      <a:pt x="9600" y="8100"/>
                    </a:lnTo>
                    <a:lnTo>
                      <a:pt x="7200" y="8100"/>
                    </a:lnTo>
                    <a:lnTo>
                      <a:pt x="7200" y="9000"/>
                    </a:lnTo>
                    <a:lnTo>
                      <a:pt x="7200" y="9900"/>
                    </a:lnTo>
                    <a:lnTo>
                      <a:pt x="7200" y="11700"/>
                    </a:lnTo>
                    <a:lnTo>
                      <a:pt x="4800" y="13500"/>
                    </a:lnTo>
                    <a:lnTo>
                      <a:pt x="4800" y="14400"/>
                    </a:lnTo>
                    <a:lnTo>
                      <a:pt x="2400" y="17100"/>
                    </a:lnTo>
                    <a:lnTo>
                      <a:pt x="0" y="19800"/>
                    </a:lnTo>
                    <a:lnTo>
                      <a:pt x="0" y="19800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05" name="Shape 1805"/>
              <p:cNvSpPr/>
              <p:nvPr/>
            </p:nvSpPr>
            <p:spPr>
              <a:xfrm>
                <a:off x="1058862" y="985837"/>
                <a:ext cx="14288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18000"/>
                    </a:moveTo>
                    <a:lnTo>
                      <a:pt x="12000" y="18000"/>
                    </a:lnTo>
                    <a:lnTo>
                      <a:pt x="12000" y="18000"/>
                    </a:lnTo>
                    <a:lnTo>
                      <a:pt x="12000" y="18000"/>
                    </a:lnTo>
                    <a:lnTo>
                      <a:pt x="12000" y="18000"/>
                    </a:lnTo>
                    <a:lnTo>
                      <a:pt x="12000" y="17100"/>
                    </a:lnTo>
                    <a:lnTo>
                      <a:pt x="12000" y="17100"/>
                    </a:lnTo>
                    <a:lnTo>
                      <a:pt x="12000" y="17100"/>
                    </a:lnTo>
                    <a:lnTo>
                      <a:pt x="12000" y="16200"/>
                    </a:lnTo>
                    <a:lnTo>
                      <a:pt x="12000" y="16200"/>
                    </a:lnTo>
                    <a:lnTo>
                      <a:pt x="12000" y="16200"/>
                    </a:lnTo>
                    <a:lnTo>
                      <a:pt x="12000" y="15300"/>
                    </a:lnTo>
                    <a:lnTo>
                      <a:pt x="12000" y="15300"/>
                    </a:lnTo>
                    <a:lnTo>
                      <a:pt x="12000" y="14400"/>
                    </a:lnTo>
                    <a:lnTo>
                      <a:pt x="12000" y="14400"/>
                    </a:lnTo>
                    <a:lnTo>
                      <a:pt x="12000" y="13500"/>
                    </a:lnTo>
                    <a:lnTo>
                      <a:pt x="12000" y="12600"/>
                    </a:lnTo>
                    <a:lnTo>
                      <a:pt x="14400" y="12600"/>
                    </a:lnTo>
                    <a:lnTo>
                      <a:pt x="14400" y="10800"/>
                    </a:lnTo>
                    <a:lnTo>
                      <a:pt x="14400" y="9900"/>
                    </a:lnTo>
                    <a:lnTo>
                      <a:pt x="16800" y="8100"/>
                    </a:lnTo>
                    <a:lnTo>
                      <a:pt x="16800" y="7200"/>
                    </a:lnTo>
                    <a:lnTo>
                      <a:pt x="19200" y="3600"/>
                    </a:lnTo>
                    <a:lnTo>
                      <a:pt x="21600" y="1800"/>
                    </a:lnTo>
                    <a:lnTo>
                      <a:pt x="9600" y="0"/>
                    </a:lnTo>
                    <a:lnTo>
                      <a:pt x="7200" y="2700"/>
                    </a:lnTo>
                    <a:lnTo>
                      <a:pt x="4800" y="5400"/>
                    </a:lnTo>
                    <a:lnTo>
                      <a:pt x="4800" y="7200"/>
                    </a:lnTo>
                    <a:lnTo>
                      <a:pt x="2400" y="8100"/>
                    </a:lnTo>
                    <a:lnTo>
                      <a:pt x="2400" y="9900"/>
                    </a:lnTo>
                    <a:lnTo>
                      <a:pt x="0" y="10800"/>
                    </a:lnTo>
                    <a:lnTo>
                      <a:pt x="0" y="11700"/>
                    </a:lnTo>
                    <a:lnTo>
                      <a:pt x="0" y="12600"/>
                    </a:lnTo>
                    <a:lnTo>
                      <a:pt x="0" y="13500"/>
                    </a:lnTo>
                    <a:lnTo>
                      <a:pt x="0" y="14400"/>
                    </a:lnTo>
                    <a:lnTo>
                      <a:pt x="0" y="144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0" y="17100"/>
                    </a:lnTo>
                    <a:lnTo>
                      <a:pt x="0" y="18000"/>
                    </a:lnTo>
                    <a:lnTo>
                      <a:pt x="0" y="18900"/>
                    </a:lnTo>
                    <a:lnTo>
                      <a:pt x="0" y="18900"/>
                    </a:lnTo>
                    <a:lnTo>
                      <a:pt x="2400" y="19800"/>
                    </a:lnTo>
                    <a:lnTo>
                      <a:pt x="2400" y="20700"/>
                    </a:lnTo>
                    <a:lnTo>
                      <a:pt x="4800" y="20700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1200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06" name="Shape 1806"/>
              <p:cNvSpPr/>
              <p:nvPr/>
            </p:nvSpPr>
            <p:spPr>
              <a:xfrm>
                <a:off x="1062037" y="1006475"/>
                <a:ext cx="36513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722" y="0"/>
                    </a:moveTo>
                    <a:lnTo>
                      <a:pt x="19722" y="0"/>
                    </a:lnTo>
                    <a:lnTo>
                      <a:pt x="16904" y="1800"/>
                    </a:lnTo>
                    <a:lnTo>
                      <a:pt x="14087" y="5400"/>
                    </a:lnTo>
                    <a:lnTo>
                      <a:pt x="13148" y="5400"/>
                    </a:lnTo>
                    <a:lnTo>
                      <a:pt x="11270" y="7200"/>
                    </a:lnTo>
                    <a:lnTo>
                      <a:pt x="10330" y="9000"/>
                    </a:lnTo>
                    <a:lnTo>
                      <a:pt x="9391" y="9000"/>
                    </a:lnTo>
                    <a:lnTo>
                      <a:pt x="8452" y="10800"/>
                    </a:lnTo>
                    <a:lnTo>
                      <a:pt x="7513" y="10800"/>
                    </a:lnTo>
                    <a:lnTo>
                      <a:pt x="7513" y="10800"/>
                    </a:lnTo>
                    <a:lnTo>
                      <a:pt x="6574" y="12600"/>
                    </a:lnTo>
                    <a:lnTo>
                      <a:pt x="6574" y="12600"/>
                    </a:lnTo>
                    <a:lnTo>
                      <a:pt x="5635" y="12600"/>
                    </a:lnTo>
                    <a:lnTo>
                      <a:pt x="5635" y="12600"/>
                    </a:lnTo>
                    <a:lnTo>
                      <a:pt x="4696" y="12600"/>
                    </a:lnTo>
                    <a:lnTo>
                      <a:pt x="4696" y="12600"/>
                    </a:lnTo>
                    <a:lnTo>
                      <a:pt x="3757" y="12600"/>
                    </a:lnTo>
                    <a:lnTo>
                      <a:pt x="3757" y="12600"/>
                    </a:lnTo>
                    <a:lnTo>
                      <a:pt x="3757" y="12600"/>
                    </a:lnTo>
                    <a:lnTo>
                      <a:pt x="3757" y="12600"/>
                    </a:lnTo>
                    <a:lnTo>
                      <a:pt x="3757" y="12600"/>
                    </a:lnTo>
                    <a:lnTo>
                      <a:pt x="3757" y="12600"/>
                    </a:lnTo>
                    <a:lnTo>
                      <a:pt x="2817" y="12600"/>
                    </a:lnTo>
                    <a:lnTo>
                      <a:pt x="0" y="19800"/>
                    </a:lnTo>
                    <a:lnTo>
                      <a:pt x="939" y="19800"/>
                    </a:lnTo>
                    <a:lnTo>
                      <a:pt x="1878" y="21600"/>
                    </a:lnTo>
                    <a:lnTo>
                      <a:pt x="1878" y="21600"/>
                    </a:lnTo>
                    <a:lnTo>
                      <a:pt x="2817" y="21600"/>
                    </a:lnTo>
                    <a:lnTo>
                      <a:pt x="3757" y="21600"/>
                    </a:lnTo>
                    <a:lnTo>
                      <a:pt x="3757" y="21600"/>
                    </a:lnTo>
                    <a:lnTo>
                      <a:pt x="4696" y="21600"/>
                    </a:lnTo>
                    <a:lnTo>
                      <a:pt x="5635" y="21600"/>
                    </a:lnTo>
                    <a:lnTo>
                      <a:pt x="6574" y="21600"/>
                    </a:lnTo>
                    <a:lnTo>
                      <a:pt x="6574" y="21600"/>
                    </a:lnTo>
                    <a:lnTo>
                      <a:pt x="7513" y="21600"/>
                    </a:lnTo>
                    <a:lnTo>
                      <a:pt x="8452" y="19800"/>
                    </a:lnTo>
                    <a:lnTo>
                      <a:pt x="9391" y="19800"/>
                    </a:lnTo>
                    <a:lnTo>
                      <a:pt x="9391" y="19800"/>
                    </a:lnTo>
                    <a:lnTo>
                      <a:pt x="10330" y="19800"/>
                    </a:lnTo>
                    <a:lnTo>
                      <a:pt x="11270" y="18000"/>
                    </a:lnTo>
                    <a:lnTo>
                      <a:pt x="12209" y="18000"/>
                    </a:lnTo>
                    <a:lnTo>
                      <a:pt x="14087" y="16200"/>
                    </a:lnTo>
                    <a:lnTo>
                      <a:pt x="15026" y="14400"/>
                    </a:lnTo>
                    <a:lnTo>
                      <a:pt x="16904" y="12600"/>
                    </a:lnTo>
                    <a:lnTo>
                      <a:pt x="19722" y="108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197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07" name="Shape 1807"/>
              <p:cNvSpPr/>
              <p:nvPr/>
            </p:nvSpPr>
            <p:spPr>
              <a:xfrm>
                <a:off x="1095375" y="992187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323"/>
                    </a:moveTo>
                    <a:lnTo>
                      <a:pt x="21600" y="3323"/>
                    </a:lnTo>
                    <a:lnTo>
                      <a:pt x="20661" y="3323"/>
                    </a:lnTo>
                    <a:lnTo>
                      <a:pt x="19722" y="1662"/>
                    </a:lnTo>
                    <a:lnTo>
                      <a:pt x="19722" y="1662"/>
                    </a:lnTo>
                    <a:lnTo>
                      <a:pt x="18783" y="1662"/>
                    </a:lnTo>
                    <a:lnTo>
                      <a:pt x="17843" y="0"/>
                    </a:lnTo>
                    <a:lnTo>
                      <a:pt x="16904" y="0"/>
                    </a:lnTo>
                    <a:lnTo>
                      <a:pt x="16904" y="0"/>
                    </a:lnTo>
                    <a:lnTo>
                      <a:pt x="15965" y="1662"/>
                    </a:lnTo>
                    <a:lnTo>
                      <a:pt x="15026" y="1662"/>
                    </a:lnTo>
                    <a:lnTo>
                      <a:pt x="14087" y="1662"/>
                    </a:lnTo>
                    <a:lnTo>
                      <a:pt x="14087" y="1662"/>
                    </a:lnTo>
                    <a:lnTo>
                      <a:pt x="13148" y="1662"/>
                    </a:lnTo>
                    <a:lnTo>
                      <a:pt x="12209" y="3323"/>
                    </a:lnTo>
                    <a:lnTo>
                      <a:pt x="11270" y="3323"/>
                    </a:lnTo>
                    <a:lnTo>
                      <a:pt x="11270" y="3323"/>
                    </a:lnTo>
                    <a:lnTo>
                      <a:pt x="10330" y="4985"/>
                    </a:lnTo>
                    <a:lnTo>
                      <a:pt x="9391" y="4985"/>
                    </a:lnTo>
                    <a:lnTo>
                      <a:pt x="7513" y="6646"/>
                    </a:lnTo>
                    <a:lnTo>
                      <a:pt x="6574" y="8308"/>
                    </a:lnTo>
                    <a:lnTo>
                      <a:pt x="4696" y="8308"/>
                    </a:lnTo>
                    <a:lnTo>
                      <a:pt x="1878" y="11631"/>
                    </a:lnTo>
                    <a:lnTo>
                      <a:pt x="0" y="14954"/>
                    </a:lnTo>
                    <a:lnTo>
                      <a:pt x="1878" y="21600"/>
                    </a:lnTo>
                    <a:lnTo>
                      <a:pt x="4696" y="19938"/>
                    </a:lnTo>
                    <a:lnTo>
                      <a:pt x="7513" y="16615"/>
                    </a:lnTo>
                    <a:lnTo>
                      <a:pt x="8452" y="14954"/>
                    </a:lnTo>
                    <a:lnTo>
                      <a:pt x="10330" y="14954"/>
                    </a:lnTo>
                    <a:lnTo>
                      <a:pt x="11270" y="13292"/>
                    </a:lnTo>
                    <a:lnTo>
                      <a:pt x="12209" y="11631"/>
                    </a:lnTo>
                    <a:lnTo>
                      <a:pt x="13148" y="11631"/>
                    </a:lnTo>
                    <a:lnTo>
                      <a:pt x="14087" y="11631"/>
                    </a:lnTo>
                    <a:lnTo>
                      <a:pt x="14087" y="11631"/>
                    </a:lnTo>
                    <a:lnTo>
                      <a:pt x="15026" y="9969"/>
                    </a:lnTo>
                    <a:lnTo>
                      <a:pt x="15026" y="9969"/>
                    </a:lnTo>
                    <a:lnTo>
                      <a:pt x="15965" y="9969"/>
                    </a:lnTo>
                    <a:lnTo>
                      <a:pt x="15965" y="9969"/>
                    </a:lnTo>
                    <a:lnTo>
                      <a:pt x="16904" y="9969"/>
                    </a:lnTo>
                    <a:lnTo>
                      <a:pt x="16904" y="9969"/>
                    </a:lnTo>
                    <a:lnTo>
                      <a:pt x="16904" y="9969"/>
                    </a:lnTo>
                    <a:lnTo>
                      <a:pt x="17843" y="9969"/>
                    </a:lnTo>
                    <a:lnTo>
                      <a:pt x="17843" y="9969"/>
                    </a:lnTo>
                    <a:lnTo>
                      <a:pt x="17843" y="9969"/>
                    </a:lnTo>
                    <a:lnTo>
                      <a:pt x="17843" y="9969"/>
                    </a:lnTo>
                    <a:lnTo>
                      <a:pt x="17843" y="9969"/>
                    </a:lnTo>
                    <a:lnTo>
                      <a:pt x="17843" y="9969"/>
                    </a:lnTo>
                    <a:lnTo>
                      <a:pt x="17843" y="9969"/>
                    </a:lnTo>
                    <a:lnTo>
                      <a:pt x="21600" y="332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08" name="Shape 1808"/>
              <p:cNvSpPr/>
              <p:nvPr/>
            </p:nvSpPr>
            <p:spPr>
              <a:xfrm>
                <a:off x="1120775" y="995362"/>
                <a:ext cx="14288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8900"/>
                    </a:lnTo>
                    <a:lnTo>
                      <a:pt x="16800" y="16200"/>
                    </a:lnTo>
                    <a:lnTo>
                      <a:pt x="19200" y="14400"/>
                    </a:lnTo>
                    <a:lnTo>
                      <a:pt x="19200" y="13500"/>
                    </a:lnTo>
                    <a:lnTo>
                      <a:pt x="19200" y="11700"/>
                    </a:lnTo>
                    <a:lnTo>
                      <a:pt x="21600" y="10800"/>
                    </a:lnTo>
                    <a:lnTo>
                      <a:pt x="21600" y="9900"/>
                    </a:lnTo>
                    <a:lnTo>
                      <a:pt x="21600" y="9000"/>
                    </a:lnTo>
                    <a:lnTo>
                      <a:pt x="21600" y="81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21600" y="6300"/>
                    </a:lnTo>
                    <a:lnTo>
                      <a:pt x="21600" y="5400"/>
                    </a:lnTo>
                    <a:lnTo>
                      <a:pt x="21600" y="4500"/>
                    </a:lnTo>
                    <a:lnTo>
                      <a:pt x="21600" y="4500"/>
                    </a:lnTo>
                    <a:lnTo>
                      <a:pt x="21600" y="3600"/>
                    </a:lnTo>
                    <a:lnTo>
                      <a:pt x="21600" y="2700"/>
                    </a:lnTo>
                    <a:lnTo>
                      <a:pt x="21600" y="1800"/>
                    </a:lnTo>
                    <a:lnTo>
                      <a:pt x="19200" y="1800"/>
                    </a:lnTo>
                    <a:lnTo>
                      <a:pt x="19200" y="900"/>
                    </a:lnTo>
                    <a:lnTo>
                      <a:pt x="16800" y="900"/>
                    </a:lnTo>
                    <a:lnTo>
                      <a:pt x="16800" y="0"/>
                    </a:lnTo>
                    <a:lnTo>
                      <a:pt x="7200" y="3600"/>
                    </a:lnTo>
                    <a:lnTo>
                      <a:pt x="9600" y="3600"/>
                    </a:lnTo>
                    <a:lnTo>
                      <a:pt x="9600" y="3600"/>
                    </a:lnTo>
                    <a:lnTo>
                      <a:pt x="9600" y="36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5400"/>
                    </a:lnTo>
                    <a:lnTo>
                      <a:pt x="9600" y="5400"/>
                    </a:lnTo>
                    <a:lnTo>
                      <a:pt x="9600" y="6300"/>
                    </a:lnTo>
                    <a:lnTo>
                      <a:pt x="9600" y="6300"/>
                    </a:lnTo>
                    <a:lnTo>
                      <a:pt x="9600" y="7200"/>
                    </a:lnTo>
                    <a:lnTo>
                      <a:pt x="9600" y="7200"/>
                    </a:lnTo>
                    <a:lnTo>
                      <a:pt x="9600" y="8100"/>
                    </a:lnTo>
                    <a:lnTo>
                      <a:pt x="9600" y="9000"/>
                    </a:lnTo>
                    <a:lnTo>
                      <a:pt x="9600" y="9900"/>
                    </a:lnTo>
                    <a:lnTo>
                      <a:pt x="7200" y="10800"/>
                    </a:lnTo>
                    <a:lnTo>
                      <a:pt x="7200" y="12600"/>
                    </a:lnTo>
                    <a:lnTo>
                      <a:pt x="7200" y="13500"/>
                    </a:lnTo>
                    <a:lnTo>
                      <a:pt x="4800" y="15300"/>
                    </a:lnTo>
                    <a:lnTo>
                      <a:pt x="2400" y="18000"/>
                    </a:lnTo>
                    <a:lnTo>
                      <a:pt x="0" y="19800"/>
                    </a:lnTo>
                    <a:lnTo>
                      <a:pt x="0" y="19800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09" name="Shape 1809"/>
              <p:cNvSpPr/>
              <p:nvPr/>
            </p:nvSpPr>
            <p:spPr>
              <a:xfrm>
                <a:off x="1114425" y="1030287"/>
                <a:ext cx="14288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18000"/>
                    </a:moveTo>
                    <a:lnTo>
                      <a:pt x="12000" y="18000"/>
                    </a:lnTo>
                    <a:lnTo>
                      <a:pt x="12000" y="18000"/>
                    </a:lnTo>
                    <a:lnTo>
                      <a:pt x="12000" y="18000"/>
                    </a:lnTo>
                    <a:lnTo>
                      <a:pt x="12000" y="18000"/>
                    </a:lnTo>
                    <a:lnTo>
                      <a:pt x="12000" y="18000"/>
                    </a:lnTo>
                    <a:lnTo>
                      <a:pt x="12000" y="18000"/>
                    </a:lnTo>
                    <a:lnTo>
                      <a:pt x="12000" y="17100"/>
                    </a:lnTo>
                    <a:lnTo>
                      <a:pt x="12000" y="17100"/>
                    </a:lnTo>
                    <a:lnTo>
                      <a:pt x="12000" y="16200"/>
                    </a:lnTo>
                    <a:lnTo>
                      <a:pt x="12000" y="16200"/>
                    </a:lnTo>
                    <a:lnTo>
                      <a:pt x="12000" y="15300"/>
                    </a:lnTo>
                    <a:lnTo>
                      <a:pt x="12000" y="15300"/>
                    </a:lnTo>
                    <a:lnTo>
                      <a:pt x="12000" y="14400"/>
                    </a:lnTo>
                    <a:lnTo>
                      <a:pt x="12000" y="14400"/>
                    </a:lnTo>
                    <a:lnTo>
                      <a:pt x="12000" y="13500"/>
                    </a:lnTo>
                    <a:lnTo>
                      <a:pt x="12000" y="12600"/>
                    </a:lnTo>
                    <a:lnTo>
                      <a:pt x="14400" y="12600"/>
                    </a:lnTo>
                    <a:lnTo>
                      <a:pt x="14400" y="10800"/>
                    </a:lnTo>
                    <a:lnTo>
                      <a:pt x="14400" y="9900"/>
                    </a:lnTo>
                    <a:lnTo>
                      <a:pt x="16800" y="8100"/>
                    </a:lnTo>
                    <a:lnTo>
                      <a:pt x="16800" y="7200"/>
                    </a:lnTo>
                    <a:lnTo>
                      <a:pt x="19200" y="4500"/>
                    </a:lnTo>
                    <a:lnTo>
                      <a:pt x="21600" y="1800"/>
                    </a:lnTo>
                    <a:lnTo>
                      <a:pt x="9600" y="0"/>
                    </a:lnTo>
                    <a:lnTo>
                      <a:pt x="7200" y="2700"/>
                    </a:lnTo>
                    <a:lnTo>
                      <a:pt x="4800" y="5400"/>
                    </a:lnTo>
                    <a:lnTo>
                      <a:pt x="4800" y="7200"/>
                    </a:lnTo>
                    <a:lnTo>
                      <a:pt x="2400" y="8100"/>
                    </a:lnTo>
                    <a:lnTo>
                      <a:pt x="2400" y="9900"/>
                    </a:lnTo>
                    <a:lnTo>
                      <a:pt x="0" y="11700"/>
                    </a:lnTo>
                    <a:lnTo>
                      <a:pt x="0" y="11700"/>
                    </a:lnTo>
                    <a:lnTo>
                      <a:pt x="0" y="12600"/>
                    </a:lnTo>
                    <a:lnTo>
                      <a:pt x="0" y="13500"/>
                    </a:lnTo>
                    <a:lnTo>
                      <a:pt x="0" y="14400"/>
                    </a:lnTo>
                    <a:lnTo>
                      <a:pt x="0" y="144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7100"/>
                    </a:lnTo>
                    <a:lnTo>
                      <a:pt x="0" y="18000"/>
                    </a:lnTo>
                    <a:lnTo>
                      <a:pt x="0" y="18000"/>
                    </a:lnTo>
                    <a:lnTo>
                      <a:pt x="0" y="18900"/>
                    </a:lnTo>
                    <a:lnTo>
                      <a:pt x="0" y="19800"/>
                    </a:lnTo>
                    <a:lnTo>
                      <a:pt x="2400" y="19800"/>
                    </a:lnTo>
                    <a:lnTo>
                      <a:pt x="2400" y="20700"/>
                    </a:lnTo>
                    <a:lnTo>
                      <a:pt x="4800" y="20700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1200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10" name="Shape 1810"/>
              <p:cNvSpPr/>
              <p:nvPr/>
            </p:nvSpPr>
            <p:spPr>
              <a:xfrm>
                <a:off x="1117600" y="1050925"/>
                <a:ext cx="38100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0"/>
                    </a:moveTo>
                    <a:lnTo>
                      <a:pt x="18900" y="0"/>
                    </a:lnTo>
                    <a:lnTo>
                      <a:pt x="17100" y="1662"/>
                    </a:lnTo>
                    <a:lnTo>
                      <a:pt x="16200" y="3323"/>
                    </a:lnTo>
                    <a:lnTo>
                      <a:pt x="15300" y="4985"/>
                    </a:lnTo>
                    <a:lnTo>
                      <a:pt x="13500" y="4985"/>
                    </a:lnTo>
                    <a:lnTo>
                      <a:pt x="12600" y="6646"/>
                    </a:lnTo>
                    <a:lnTo>
                      <a:pt x="10800" y="8308"/>
                    </a:lnTo>
                    <a:lnTo>
                      <a:pt x="9900" y="8308"/>
                    </a:lnTo>
                    <a:lnTo>
                      <a:pt x="9000" y="9969"/>
                    </a:lnTo>
                    <a:lnTo>
                      <a:pt x="8100" y="9969"/>
                    </a:lnTo>
                    <a:lnTo>
                      <a:pt x="8100" y="11631"/>
                    </a:lnTo>
                    <a:lnTo>
                      <a:pt x="7200" y="11631"/>
                    </a:lnTo>
                    <a:lnTo>
                      <a:pt x="6300" y="11631"/>
                    </a:lnTo>
                    <a:lnTo>
                      <a:pt x="6300" y="11631"/>
                    </a:lnTo>
                    <a:lnTo>
                      <a:pt x="5400" y="11631"/>
                    </a:lnTo>
                    <a:lnTo>
                      <a:pt x="5400" y="11631"/>
                    </a:lnTo>
                    <a:lnTo>
                      <a:pt x="4500" y="11631"/>
                    </a:lnTo>
                    <a:lnTo>
                      <a:pt x="4500" y="11631"/>
                    </a:lnTo>
                    <a:lnTo>
                      <a:pt x="4500" y="11631"/>
                    </a:lnTo>
                    <a:lnTo>
                      <a:pt x="3600" y="11631"/>
                    </a:lnTo>
                    <a:lnTo>
                      <a:pt x="3600" y="11631"/>
                    </a:lnTo>
                    <a:lnTo>
                      <a:pt x="3600" y="11631"/>
                    </a:lnTo>
                    <a:lnTo>
                      <a:pt x="3600" y="11631"/>
                    </a:lnTo>
                    <a:lnTo>
                      <a:pt x="3600" y="11631"/>
                    </a:lnTo>
                    <a:lnTo>
                      <a:pt x="2700" y="11631"/>
                    </a:lnTo>
                    <a:lnTo>
                      <a:pt x="0" y="18277"/>
                    </a:lnTo>
                    <a:lnTo>
                      <a:pt x="900" y="19938"/>
                    </a:lnTo>
                    <a:lnTo>
                      <a:pt x="1800" y="19938"/>
                    </a:lnTo>
                    <a:lnTo>
                      <a:pt x="1800" y="19938"/>
                    </a:lnTo>
                    <a:lnTo>
                      <a:pt x="2700" y="19938"/>
                    </a:lnTo>
                    <a:lnTo>
                      <a:pt x="3600" y="21600"/>
                    </a:lnTo>
                    <a:lnTo>
                      <a:pt x="4500" y="21600"/>
                    </a:lnTo>
                    <a:lnTo>
                      <a:pt x="4500" y="21600"/>
                    </a:lnTo>
                    <a:lnTo>
                      <a:pt x="5400" y="21600"/>
                    </a:lnTo>
                    <a:lnTo>
                      <a:pt x="6300" y="19938"/>
                    </a:lnTo>
                    <a:lnTo>
                      <a:pt x="6300" y="19938"/>
                    </a:lnTo>
                    <a:lnTo>
                      <a:pt x="7200" y="19938"/>
                    </a:lnTo>
                    <a:lnTo>
                      <a:pt x="8100" y="19938"/>
                    </a:lnTo>
                    <a:lnTo>
                      <a:pt x="9000" y="19938"/>
                    </a:lnTo>
                    <a:lnTo>
                      <a:pt x="9000" y="18277"/>
                    </a:lnTo>
                    <a:lnTo>
                      <a:pt x="9900" y="18277"/>
                    </a:lnTo>
                    <a:lnTo>
                      <a:pt x="10800" y="18277"/>
                    </a:lnTo>
                    <a:lnTo>
                      <a:pt x="11700" y="16615"/>
                    </a:lnTo>
                    <a:lnTo>
                      <a:pt x="13500" y="14954"/>
                    </a:lnTo>
                    <a:lnTo>
                      <a:pt x="14400" y="14954"/>
                    </a:lnTo>
                    <a:lnTo>
                      <a:pt x="16200" y="13292"/>
                    </a:lnTo>
                    <a:lnTo>
                      <a:pt x="17100" y="11631"/>
                    </a:lnTo>
                    <a:lnTo>
                      <a:pt x="18900" y="9969"/>
                    </a:lnTo>
                    <a:lnTo>
                      <a:pt x="19800" y="8308"/>
                    </a:lnTo>
                    <a:lnTo>
                      <a:pt x="21600" y="6646"/>
                    </a:lnTo>
                    <a:lnTo>
                      <a:pt x="21600" y="6646"/>
                    </a:lnTo>
                    <a:lnTo>
                      <a:pt x="189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11" name="Shape 1811"/>
              <p:cNvSpPr/>
              <p:nvPr/>
            </p:nvSpPr>
            <p:spPr>
              <a:xfrm>
                <a:off x="1150937" y="1036637"/>
                <a:ext cx="33338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62"/>
                    </a:moveTo>
                    <a:lnTo>
                      <a:pt x="21600" y="1662"/>
                    </a:lnTo>
                    <a:lnTo>
                      <a:pt x="21600" y="0"/>
                    </a:lnTo>
                    <a:lnTo>
                      <a:pt x="20571" y="0"/>
                    </a:lnTo>
                    <a:lnTo>
                      <a:pt x="19543" y="0"/>
                    </a:lnTo>
                    <a:lnTo>
                      <a:pt x="18514" y="0"/>
                    </a:lnTo>
                    <a:lnTo>
                      <a:pt x="18514" y="0"/>
                    </a:lnTo>
                    <a:lnTo>
                      <a:pt x="17486" y="0"/>
                    </a:lnTo>
                    <a:lnTo>
                      <a:pt x="16457" y="0"/>
                    </a:lnTo>
                    <a:lnTo>
                      <a:pt x="16457" y="0"/>
                    </a:lnTo>
                    <a:lnTo>
                      <a:pt x="15429" y="0"/>
                    </a:lnTo>
                    <a:lnTo>
                      <a:pt x="14400" y="0"/>
                    </a:lnTo>
                    <a:lnTo>
                      <a:pt x="14400" y="0"/>
                    </a:lnTo>
                    <a:lnTo>
                      <a:pt x="13371" y="1662"/>
                    </a:lnTo>
                    <a:lnTo>
                      <a:pt x="12343" y="1662"/>
                    </a:lnTo>
                    <a:lnTo>
                      <a:pt x="12343" y="1662"/>
                    </a:lnTo>
                    <a:lnTo>
                      <a:pt x="11314" y="3323"/>
                    </a:lnTo>
                    <a:lnTo>
                      <a:pt x="10286" y="3323"/>
                    </a:lnTo>
                    <a:lnTo>
                      <a:pt x="9257" y="4985"/>
                    </a:lnTo>
                    <a:lnTo>
                      <a:pt x="8229" y="6646"/>
                    </a:lnTo>
                    <a:lnTo>
                      <a:pt x="6171" y="6646"/>
                    </a:lnTo>
                    <a:lnTo>
                      <a:pt x="5143" y="8308"/>
                    </a:lnTo>
                    <a:lnTo>
                      <a:pt x="2057" y="11631"/>
                    </a:lnTo>
                    <a:lnTo>
                      <a:pt x="0" y="14954"/>
                    </a:lnTo>
                    <a:lnTo>
                      <a:pt x="3086" y="21600"/>
                    </a:lnTo>
                    <a:lnTo>
                      <a:pt x="5143" y="19938"/>
                    </a:lnTo>
                    <a:lnTo>
                      <a:pt x="8229" y="16615"/>
                    </a:lnTo>
                    <a:lnTo>
                      <a:pt x="9257" y="14954"/>
                    </a:lnTo>
                    <a:lnTo>
                      <a:pt x="10286" y="13292"/>
                    </a:lnTo>
                    <a:lnTo>
                      <a:pt x="12343" y="11631"/>
                    </a:lnTo>
                    <a:lnTo>
                      <a:pt x="13371" y="11631"/>
                    </a:lnTo>
                    <a:lnTo>
                      <a:pt x="13371" y="9969"/>
                    </a:lnTo>
                    <a:lnTo>
                      <a:pt x="14400" y="9969"/>
                    </a:lnTo>
                    <a:lnTo>
                      <a:pt x="14400" y="9969"/>
                    </a:lnTo>
                    <a:lnTo>
                      <a:pt x="15429" y="9969"/>
                    </a:lnTo>
                    <a:lnTo>
                      <a:pt x="16457" y="8308"/>
                    </a:lnTo>
                    <a:lnTo>
                      <a:pt x="16457" y="8308"/>
                    </a:lnTo>
                    <a:lnTo>
                      <a:pt x="16457" y="8308"/>
                    </a:lnTo>
                    <a:lnTo>
                      <a:pt x="17486" y="8308"/>
                    </a:lnTo>
                    <a:lnTo>
                      <a:pt x="17486" y="8308"/>
                    </a:lnTo>
                    <a:lnTo>
                      <a:pt x="17486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21600" y="166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12" name="Shape 1812"/>
              <p:cNvSpPr/>
              <p:nvPr/>
            </p:nvSpPr>
            <p:spPr>
              <a:xfrm>
                <a:off x="1173162" y="1038225"/>
                <a:ext cx="15876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1600"/>
                    </a:moveTo>
                    <a:lnTo>
                      <a:pt x="10800" y="21600"/>
                    </a:lnTo>
                    <a:lnTo>
                      <a:pt x="15120" y="18900"/>
                    </a:lnTo>
                    <a:lnTo>
                      <a:pt x="15120" y="16200"/>
                    </a:lnTo>
                    <a:lnTo>
                      <a:pt x="17280" y="14400"/>
                    </a:lnTo>
                    <a:lnTo>
                      <a:pt x="17280" y="13500"/>
                    </a:lnTo>
                    <a:lnTo>
                      <a:pt x="19440" y="11700"/>
                    </a:lnTo>
                    <a:lnTo>
                      <a:pt x="19440" y="9900"/>
                    </a:lnTo>
                    <a:lnTo>
                      <a:pt x="19440" y="9900"/>
                    </a:lnTo>
                    <a:lnTo>
                      <a:pt x="19440" y="9000"/>
                    </a:lnTo>
                    <a:lnTo>
                      <a:pt x="19440" y="8100"/>
                    </a:lnTo>
                    <a:lnTo>
                      <a:pt x="21600" y="7200"/>
                    </a:lnTo>
                    <a:lnTo>
                      <a:pt x="21600" y="6300"/>
                    </a:lnTo>
                    <a:lnTo>
                      <a:pt x="21600" y="6300"/>
                    </a:lnTo>
                    <a:lnTo>
                      <a:pt x="21600" y="5400"/>
                    </a:lnTo>
                    <a:lnTo>
                      <a:pt x="21600" y="4500"/>
                    </a:lnTo>
                    <a:lnTo>
                      <a:pt x="21600" y="3600"/>
                    </a:lnTo>
                    <a:lnTo>
                      <a:pt x="19440" y="3600"/>
                    </a:lnTo>
                    <a:lnTo>
                      <a:pt x="19440" y="2700"/>
                    </a:lnTo>
                    <a:lnTo>
                      <a:pt x="19440" y="1800"/>
                    </a:lnTo>
                    <a:lnTo>
                      <a:pt x="19440" y="1800"/>
                    </a:lnTo>
                    <a:lnTo>
                      <a:pt x="17280" y="900"/>
                    </a:lnTo>
                    <a:lnTo>
                      <a:pt x="17280" y="900"/>
                    </a:lnTo>
                    <a:lnTo>
                      <a:pt x="15120" y="0"/>
                    </a:lnTo>
                    <a:lnTo>
                      <a:pt x="8640" y="3600"/>
                    </a:lnTo>
                    <a:lnTo>
                      <a:pt x="8640" y="3600"/>
                    </a:lnTo>
                    <a:lnTo>
                      <a:pt x="8640" y="3600"/>
                    </a:lnTo>
                    <a:lnTo>
                      <a:pt x="8640" y="3600"/>
                    </a:lnTo>
                    <a:lnTo>
                      <a:pt x="8640" y="3600"/>
                    </a:lnTo>
                    <a:lnTo>
                      <a:pt x="8640" y="4500"/>
                    </a:lnTo>
                    <a:lnTo>
                      <a:pt x="8640" y="4500"/>
                    </a:lnTo>
                    <a:lnTo>
                      <a:pt x="8640" y="4500"/>
                    </a:lnTo>
                    <a:lnTo>
                      <a:pt x="8640" y="5400"/>
                    </a:lnTo>
                    <a:lnTo>
                      <a:pt x="8640" y="5400"/>
                    </a:lnTo>
                    <a:lnTo>
                      <a:pt x="8640" y="6300"/>
                    </a:lnTo>
                    <a:lnTo>
                      <a:pt x="8640" y="6300"/>
                    </a:lnTo>
                    <a:lnTo>
                      <a:pt x="8640" y="7200"/>
                    </a:lnTo>
                    <a:lnTo>
                      <a:pt x="8640" y="7200"/>
                    </a:lnTo>
                    <a:lnTo>
                      <a:pt x="8640" y="8100"/>
                    </a:lnTo>
                    <a:lnTo>
                      <a:pt x="8640" y="8100"/>
                    </a:lnTo>
                    <a:lnTo>
                      <a:pt x="8640" y="9000"/>
                    </a:lnTo>
                    <a:lnTo>
                      <a:pt x="8640" y="10800"/>
                    </a:lnTo>
                    <a:lnTo>
                      <a:pt x="6480" y="11700"/>
                    </a:lnTo>
                    <a:lnTo>
                      <a:pt x="6480" y="13500"/>
                    </a:lnTo>
                    <a:lnTo>
                      <a:pt x="4320" y="14400"/>
                    </a:lnTo>
                    <a:lnTo>
                      <a:pt x="4320" y="17100"/>
                    </a:lnTo>
                    <a:lnTo>
                      <a:pt x="0" y="19800"/>
                    </a:lnTo>
                    <a:lnTo>
                      <a:pt x="0" y="19800"/>
                    </a:lnTo>
                    <a:lnTo>
                      <a:pt x="10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13" name="Shape 1813"/>
              <p:cNvSpPr/>
              <p:nvPr/>
            </p:nvSpPr>
            <p:spPr>
              <a:xfrm>
                <a:off x="1166812" y="1073150"/>
                <a:ext cx="14288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18000"/>
                    </a:moveTo>
                    <a:lnTo>
                      <a:pt x="14400" y="18000"/>
                    </a:lnTo>
                    <a:lnTo>
                      <a:pt x="14400" y="18000"/>
                    </a:lnTo>
                    <a:lnTo>
                      <a:pt x="14400" y="18000"/>
                    </a:lnTo>
                    <a:lnTo>
                      <a:pt x="14400" y="18000"/>
                    </a:lnTo>
                    <a:lnTo>
                      <a:pt x="14400" y="17100"/>
                    </a:lnTo>
                    <a:lnTo>
                      <a:pt x="14400" y="17100"/>
                    </a:lnTo>
                    <a:lnTo>
                      <a:pt x="14400" y="17100"/>
                    </a:lnTo>
                    <a:lnTo>
                      <a:pt x="14400" y="17100"/>
                    </a:lnTo>
                    <a:lnTo>
                      <a:pt x="14400" y="16200"/>
                    </a:lnTo>
                    <a:lnTo>
                      <a:pt x="12000" y="16200"/>
                    </a:lnTo>
                    <a:lnTo>
                      <a:pt x="12000" y="15300"/>
                    </a:lnTo>
                    <a:lnTo>
                      <a:pt x="14400" y="15300"/>
                    </a:lnTo>
                    <a:lnTo>
                      <a:pt x="14400" y="14400"/>
                    </a:lnTo>
                    <a:lnTo>
                      <a:pt x="14400" y="14400"/>
                    </a:lnTo>
                    <a:lnTo>
                      <a:pt x="14400" y="13500"/>
                    </a:lnTo>
                    <a:lnTo>
                      <a:pt x="14400" y="12600"/>
                    </a:lnTo>
                    <a:lnTo>
                      <a:pt x="14400" y="12600"/>
                    </a:lnTo>
                    <a:lnTo>
                      <a:pt x="14400" y="10800"/>
                    </a:lnTo>
                    <a:lnTo>
                      <a:pt x="16800" y="9900"/>
                    </a:lnTo>
                    <a:lnTo>
                      <a:pt x="16800" y="8100"/>
                    </a:lnTo>
                    <a:lnTo>
                      <a:pt x="19200" y="7200"/>
                    </a:lnTo>
                    <a:lnTo>
                      <a:pt x="19200" y="4500"/>
                    </a:lnTo>
                    <a:lnTo>
                      <a:pt x="21600" y="1800"/>
                    </a:lnTo>
                    <a:lnTo>
                      <a:pt x="9600" y="0"/>
                    </a:lnTo>
                    <a:lnTo>
                      <a:pt x="9600" y="2700"/>
                    </a:lnTo>
                    <a:lnTo>
                      <a:pt x="7200" y="5400"/>
                    </a:lnTo>
                    <a:lnTo>
                      <a:pt x="4800" y="7200"/>
                    </a:lnTo>
                    <a:lnTo>
                      <a:pt x="4800" y="8100"/>
                    </a:lnTo>
                    <a:lnTo>
                      <a:pt x="2400" y="9900"/>
                    </a:lnTo>
                    <a:lnTo>
                      <a:pt x="2400" y="11700"/>
                    </a:lnTo>
                    <a:lnTo>
                      <a:pt x="2400" y="11700"/>
                    </a:lnTo>
                    <a:lnTo>
                      <a:pt x="0" y="12600"/>
                    </a:lnTo>
                    <a:lnTo>
                      <a:pt x="0" y="13500"/>
                    </a:lnTo>
                    <a:lnTo>
                      <a:pt x="0" y="14400"/>
                    </a:lnTo>
                    <a:lnTo>
                      <a:pt x="0" y="153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7100"/>
                    </a:lnTo>
                    <a:lnTo>
                      <a:pt x="0" y="17100"/>
                    </a:lnTo>
                    <a:lnTo>
                      <a:pt x="0" y="18000"/>
                    </a:lnTo>
                    <a:lnTo>
                      <a:pt x="0" y="18900"/>
                    </a:lnTo>
                    <a:lnTo>
                      <a:pt x="2400" y="19800"/>
                    </a:lnTo>
                    <a:lnTo>
                      <a:pt x="2400" y="19800"/>
                    </a:lnTo>
                    <a:lnTo>
                      <a:pt x="4800" y="20700"/>
                    </a:lnTo>
                    <a:lnTo>
                      <a:pt x="4800" y="20700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1440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14" name="Shape 1814"/>
              <p:cNvSpPr/>
              <p:nvPr/>
            </p:nvSpPr>
            <p:spPr>
              <a:xfrm>
                <a:off x="1171575" y="1093787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783" y="0"/>
                    </a:moveTo>
                    <a:lnTo>
                      <a:pt x="18783" y="0"/>
                    </a:lnTo>
                    <a:lnTo>
                      <a:pt x="15965" y="1662"/>
                    </a:lnTo>
                    <a:lnTo>
                      <a:pt x="13148" y="4985"/>
                    </a:lnTo>
                    <a:lnTo>
                      <a:pt x="11270" y="6646"/>
                    </a:lnTo>
                    <a:lnTo>
                      <a:pt x="10330" y="8308"/>
                    </a:lnTo>
                    <a:lnTo>
                      <a:pt x="9391" y="8308"/>
                    </a:lnTo>
                    <a:lnTo>
                      <a:pt x="7513" y="9969"/>
                    </a:lnTo>
                    <a:lnTo>
                      <a:pt x="7513" y="9969"/>
                    </a:lnTo>
                    <a:lnTo>
                      <a:pt x="6574" y="9969"/>
                    </a:lnTo>
                    <a:lnTo>
                      <a:pt x="6574" y="11631"/>
                    </a:lnTo>
                    <a:lnTo>
                      <a:pt x="5635" y="11631"/>
                    </a:lnTo>
                    <a:lnTo>
                      <a:pt x="5635" y="11631"/>
                    </a:lnTo>
                    <a:lnTo>
                      <a:pt x="4696" y="11631"/>
                    </a:lnTo>
                    <a:lnTo>
                      <a:pt x="4696" y="11631"/>
                    </a:lnTo>
                    <a:lnTo>
                      <a:pt x="3757" y="11631"/>
                    </a:lnTo>
                    <a:lnTo>
                      <a:pt x="3757" y="11631"/>
                    </a:lnTo>
                    <a:lnTo>
                      <a:pt x="3757" y="11631"/>
                    </a:lnTo>
                    <a:lnTo>
                      <a:pt x="3757" y="11631"/>
                    </a:lnTo>
                    <a:lnTo>
                      <a:pt x="2817" y="11631"/>
                    </a:lnTo>
                    <a:lnTo>
                      <a:pt x="2817" y="11631"/>
                    </a:lnTo>
                    <a:lnTo>
                      <a:pt x="2817" y="11631"/>
                    </a:lnTo>
                    <a:lnTo>
                      <a:pt x="2817" y="11631"/>
                    </a:lnTo>
                    <a:lnTo>
                      <a:pt x="2817" y="11631"/>
                    </a:lnTo>
                    <a:lnTo>
                      <a:pt x="0" y="18277"/>
                    </a:lnTo>
                    <a:lnTo>
                      <a:pt x="0" y="18277"/>
                    </a:lnTo>
                    <a:lnTo>
                      <a:pt x="939" y="19938"/>
                    </a:lnTo>
                    <a:lnTo>
                      <a:pt x="1878" y="19938"/>
                    </a:lnTo>
                    <a:lnTo>
                      <a:pt x="1878" y="19938"/>
                    </a:lnTo>
                    <a:lnTo>
                      <a:pt x="2817" y="19938"/>
                    </a:lnTo>
                    <a:lnTo>
                      <a:pt x="3757" y="21600"/>
                    </a:lnTo>
                    <a:lnTo>
                      <a:pt x="3757" y="21600"/>
                    </a:lnTo>
                    <a:lnTo>
                      <a:pt x="4696" y="19938"/>
                    </a:lnTo>
                    <a:lnTo>
                      <a:pt x="5635" y="19938"/>
                    </a:lnTo>
                    <a:lnTo>
                      <a:pt x="5635" y="19938"/>
                    </a:lnTo>
                    <a:lnTo>
                      <a:pt x="6574" y="19938"/>
                    </a:lnTo>
                    <a:lnTo>
                      <a:pt x="7513" y="19938"/>
                    </a:lnTo>
                    <a:lnTo>
                      <a:pt x="8452" y="18277"/>
                    </a:lnTo>
                    <a:lnTo>
                      <a:pt x="8452" y="18277"/>
                    </a:lnTo>
                    <a:lnTo>
                      <a:pt x="9391" y="18277"/>
                    </a:lnTo>
                    <a:lnTo>
                      <a:pt x="10330" y="18277"/>
                    </a:lnTo>
                    <a:lnTo>
                      <a:pt x="11270" y="16615"/>
                    </a:lnTo>
                    <a:lnTo>
                      <a:pt x="12209" y="14954"/>
                    </a:lnTo>
                    <a:lnTo>
                      <a:pt x="14087" y="14954"/>
                    </a:lnTo>
                    <a:lnTo>
                      <a:pt x="15026" y="13292"/>
                    </a:lnTo>
                    <a:lnTo>
                      <a:pt x="17843" y="9969"/>
                    </a:lnTo>
                    <a:lnTo>
                      <a:pt x="21600" y="6646"/>
                    </a:lnTo>
                    <a:lnTo>
                      <a:pt x="21600" y="6646"/>
                    </a:lnTo>
                    <a:lnTo>
                      <a:pt x="1878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15" name="Shape 1815"/>
              <p:cNvSpPr/>
              <p:nvPr/>
            </p:nvSpPr>
            <p:spPr>
              <a:xfrm>
                <a:off x="1203325" y="1089025"/>
                <a:ext cx="25400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8100"/>
                    </a:moveTo>
                    <a:lnTo>
                      <a:pt x="21600" y="8100"/>
                    </a:lnTo>
                    <a:lnTo>
                      <a:pt x="20250" y="8100"/>
                    </a:lnTo>
                    <a:lnTo>
                      <a:pt x="18900" y="5400"/>
                    </a:lnTo>
                    <a:lnTo>
                      <a:pt x="18900" y="5400"/>
                    </a:lnTo>
                    <a:lnTo>
                      <a:pt x="17550" y="2700"/>
                    </a:lnTo>
                    <a:lnTo>
                      <a:pt x="16200" y="2700"/>
                    </a:lnTo>
                    <a:lnTo>
                      <a:pt x="16200" y="2700"/>
                    </a:lnTo>
                    <a:lnTo>
                      <a:pt x="16200" y="2700"/>
                    </a:lnTo>
                    <a:lnTo>
                      <a:pt x="14850" y="0"/>
                    </a:lnTo>
                    <a:lnTo>
                      <a:pt x="14850" y="0"/>
                    </a:lnTo>
                    <a:lnTo>
                      <a:pt x="13500" y="0"/>
                    </a:lnTo>
                    <a:lnTo>
                      <a:pt x="12150" y="0"/>
                    </a:lnTo>
                    <a:lnTo>
                      <a:pt x="12150" y="0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9450" y="0"/>
                    </a:lnTo>
                    <a:lnTo>
                      <a:pt x="8100" y="0"/>
                    </a:lnTo>
                    <a:lnTo>
                      <a:pt x="8100" y="2700"/>
                    </a:lnTo>
                    <a:lnTo>
                      <a:pt x="6750" y="2700"/>
                    </a:lnTo>
                    <a:lnTo>
                      <a:pt x="5400" y="2700"/>
                    </a:lnTo>
                    <a:lnTo>
                      <a:pt x="4050" y="2700"/>
                    </a:lnTo>
                    <a:lnTo>
                      <a:pt x="4050" y="5400"/>
                    </a:lnTo>
                    <a:lnTo>
                      <a:pt x="2700" y="5400"/>
                    </a:lnTo>
                    <a:lnTo>
                      <a:pt x="1350" y="5400"/>
                    </a:lnTo>
                    <a:lnTo>
                      <a:pt x="0" y="8100"/>
                    </a:lnTo>
                    <a:lnTo>
                      <a:pt x="4050" y="18900"/>
                    </a:lnTo>
                    <a:lnTo>
                      <a:pt x="4050" y="18900"/>
                    </a:lnTo>
                    <a:lnTo>
                      <a:pt x="5400" y="18900"/>
                    </a:lnTo>
                    <a:lnTo>
                      <a:pt x="6750" y="18900"/>
                    </a:lnTo>
                    <a:lnTo>
                      <a:pt x="6750" y="16200"/>
                    </a:lnTo>
                    <a:lnTo>
                      <a:pt x="8100" y="16200"/>
                    </a:lnTo>
                    <a:lnTo>
                      <a:pt x="8100" y="16200"/>
                    </a:lnTo>
                    <a:lnTo>
                      <a:pt x="9450" y="16200"/>
                    </a:lnTo>
                    <a:lnTo>
                      <a:pt x="9450" y="16200"/>
                    </a:lnTo>
                    <a:lnTo>
                      <a:pt x="10800" y="13500"/>
                    </a:lnTo>
                    <a:lnTo>
                      <a:pt x="10800" y="13500"/>
                    </a:lnTo>
                    <a:lnTo>
                      <a:pt x="10800" y="13500"/>
                    </a:lnTo>
                    <a:lnTo>
                      <a:pt x="12150" y="13500"/>
                    </a:lnTo>
                    <a:lnTo>
                      <a:pt x="12150" y="13500"/>
                    </a:lnTo>
                    <a:lnTo>
                      <a:pt x="12150" y="13500"/>
                    </a:lnTo>
                    <a:lnTo>
                      <a:pt x="13500" y="13500"/>
                    </a:lnTo>
                    <a:lnTo>
                      <a:pt x="13500" y="13500"/>
                    </a:lnTo>
                    <a:lnTo>
                      <a:pt x="13500" y="16200"/>
                    </a:lnTo>
                    <a:lnTo>
                      <a:pt x="13500" y="16200"/>
                    </a:lnTo>
                    <a:lnTo>
                      <a:pt x="14850" y="16200"/>
                    </a:lnTo>
                    <a:lnTo>
                      <a:pt x="14850" y="16200"/>
                    </a:lnTo>
                    <a:lnTo>
                      <a:pt x="14850" y="16200"/>
                    </a:lnTo>
                    <a:lnTo>
                      <a:pt x="16200" y="16200"/>
                    </a:lnTo>
                    <a:lnTo>
                      <a:pt x="16200" y="18900"/>
                    </a:lnTo>
                    <a:lnTo>
                      <a:pt x="17550" y="21600"/>
                    </a:lnTo>
                    <a:lnTo>
                      <a:pt x="17550" y="21600"/>
                    </a:lnTo>
                    <a:lnTo>
                      <a:pt x="21600" y="81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16" name="Shape 1816"/>
              <p:cNvSpPr/>
              <p:nvPr/>
            </p:nvSpPr>
            <p:spPr>
              <a:xfrm>
                <a:off x="1223962" y="1093787"/>
                <a:ext cx="14288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329"/>
                    </a:moveTo>
                    <a:lnTo>
                      <a:pt x="21600" y="20329"/>
                    </a:lnTo>
                    <a:lnTo>
                      <a:pt x="19200" y="17788"/>
                    </a:lnTo>
                    <a:lnTo>
                      <a:pt x="19200" y="15247"/>
                    </a:lnTo>
                    <a:lnTo>
                      <a:pt x="19200" y="13976"/>
                    </a:lnTo>
                    <a:lnTo>
                      <a:pt x="19200" y="12706"/>
                    </a:lnTo>
                    <a:lnTo>
                      <a:pt x="19200" y="11435"/>
                    </a:lnTo>
                    <a:lnTo>
                      <a:pt x="16800" y="10165"/>
                    </a:lnTo>
                    <a:lnTo>
                      <a:pt x="16800" y="8894"/>
                    </a:lnTo>
                    <a:lnTo>
                      <a:pt x="16800" y="7624"/>
                    </a:lnTo>
                    <a:lnTo>
                      <a:pt x="14400" y="6353"/>
                    </a:lnTo>
                    <a:lnTo>
                      <a:pt x="14400" y="5082"/>
                    </a:lnTo>
                    <a:lnTo>
                      <a:pt x="14400" y="3812"/>
                    </a:lnTo>
                    <a:lnTo>
                      <a:pt x="12000" y="3812"/>
                    </a:lnTo>
                    <a:lnTo>
                      <a:pt x="12000" y="2541"/>
                    </a:lnTo>
                    <a:lnTo>
                      <a:pt x="12000" y="2541"/>
                    </a:lnTo>
                    <a:lnTo>
                      <a:pt x="12000" y="1271"/>
                    </a:lnTo>
                    <a:lnTo>
                      <a:pt x="9600" y="1271"/>
                    </a:lnTo>
                    <a:lnTo>
                      <a:pt x="9600" y="1271"/>
                    </a:lnTo>
                    <a:lnTo>
                      <a:pt x="7200" y="0"/>
                    </a:lnTo>
                    <a:lnTo>
                      <a:pt x="0" y="6353"/>
                    </a:lnTo>
                    <a:lnTo>
                      <a:pt x="0" y="6353"/>
                    </a:lnTo>
                    <a:lnTo>
                      <a:pt x="0" y="6353"/>
                    </a:lnTo>
                    <a:lnTo>
                      <a:pt x="0" y="6353"/>
                    </a:lnTo>
                    <a:lnTo>
                      <a:pt x="2400" y="6353"/>
                    </a:lnTo>
                    <a:lnTo>
                      <a:pt x="2400" y="6353"/>
                    </a:lnTo>
                    <a:lnTo>
                      <a:pt x="2400" y="6353"/>
                    </a:lnTo>
                    <a:lnTo>
                      <a:pt x="2400" y="6353"/>
                    </a:lnTo>
                    <a:lnTo>
                      <a:pt x="2400" y="7624"/>
                    </a:lnTo>
                    <a:lnTo>
                      <a:pt x="2400" y="7624"/>
                    </a:lnTo>
                    <a:lnTo>
                      <a:pt x="4800" y="8894"/>
                    </a:lnTo>
                    <a:lnTo>
                      <a:pt x="4800" y="10165"/>
                    </a:lnTo>
                    <a:lnTo>
                      <a:pt x="4800" y="11435"/>
                    </a:lnTo>
                    <a:lnTo>
                      <a:pt x="4800" y="12706"/>
                    </a:lnTo>
                    <a:lnTo>
                      <a:pt x="7200" y="13976"/>
                    </a:lnTo>
                    <a:lnTo>
                      <a:pt x="7200" y="15247"/>
                    </a:lnTo>
                    <a:lnTo>
                      <a:pt x="7200" y="16518"/>
                    </a:lnTo>
                    <a:lnTo>
                      <a:pt x="7200" y="19059"/>
                    </a:lnTo>
                    <a:lnTo>
                      <a:pt x="9600" y="21600"/>
                    </a:lnTo>
                    <a:lnTo>
                      <a:pt x="9600" y="21600"/>
                    </a:lnTo>
                    <a:lnTo>
                      <a:pt x="21600" y="203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17" name="Shape 1817"/>
              <p:cNvSpPr/>
              <p:nvPr/>
            </p:nvSpPr>
            <p:spPr>
              <a:xfrm>
                <a:off x="1230312" y="1119187"/>
                <a:ext cx="19051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429"/>
                    </a:moveTo>
                    <a:lnTo>
                      <a:pt x="21600" y="15429"/>
                    </a:lnTo>
                    <a:lnTo>
                      <a:pt x="18000" y="12343"/>
                    </a:lnTo>
                    <a:lnTo>
                      <a:pt x="16200" y="10800"/>
                    </a:lnTo>
                    <a:lnTo>
                      <a:pt x="14400" y="9257"/>
                    </a:lnTo>
                    <a:lnTo>
                      <a:pt x="14400" y="7714"/>
                    </a:lnTo>
                    <a:lnTo>
                      <a:pt x="12600" y="7714"/>
                    </a:lnTo>
                    <a:lnTo>
                      <a:pt x="10800" y="6171"/>
                    </a:lnTo>
                    <a:lnTo>
                      <a:pt x="10800" y="4629"/>
                    </a:lnTo>
                    <a:lnTo>
                      <a:pt x="10800" y="4629"/>
                    </a:lnTo>
                    <a:lnTo>
                      <a:pt x="9000" y="3086"/>
                    </a:lnTo>
                    <a:lnTo>
                      <a:pt x="9000" y="3086"/>
                    </a:lnTo>
                    <a:lnTo>
                      <a:pt x="9000" y="1543"/>
                    </a:lnTo>
                    <a:lnTo>
                      <a:pt x="9000" y="1543"/>
                    </a:lnTo>
                    <a:lnTo>
                      <a:pt x="9000" y="0"/>
                    </a:lnTo>
                    <a:lnTo>
                      <a:pt x="9000" y="0"/>
                    </a:lnTo>
                    <a:lnTo>
                      <a:pt x="0" y="1543"/>
                    </a:lnTo>
                    <a:lnTo>
                      <a:pt x="0" y="3086"/>
                    </a:lnTo>
                    <a:lnTo>
                      <a:pt x="0" y="3086"/>
                    </a:lnTo>
                    <a:lnTo>
                      <a:pt x="0" y="4629"/>
                    </a:lnTo>
                    <a:lnTo>
                      <a:pt x="0" y="6171"/>
                    </a:lnTo>
                    <a:lnTo>
                      <a:pt x="1800" y="7714"/>
                    </a:lnTo>
                    <a:lnTo>
                      <a:pt x="1800" y="7714"/>
                    </a:lnTo>
                    <a:lnTo>
                      <a:pt x="3600" y="9257"/>
                    </a:lnTo>
                    <a:lnTo>
                      <a:pt x="3600" y="10800"/>
                    </a:lnTo>
                    <a:lnTo>
                      <a:pt x="5400" y="12343"/>
                    </a:lnTo>
                    <a:lnTo>
                      <a:pt x="5400" y="13886"/>
                    </a:lnTo>
                    <a:lnTo>
                      <a:pt x="7200" y="13886"/>
                    </a:lnTo>
                    <a:lnTo>
                      <a:pt x="9000" y="15429"/>
                    </a:lnTo>
                    <a:lnTo>
                      <a:pt x="10800" y="18514"/>
                    </a:lnTo>
                    <a:lnTo>
                      <a:pt x="14400" y="21600"/>
                    </a:lnTo>
                    <a:lnTo>
                      <a:pt x="14400" y="21600"/>
                    </a:lnTo>
                    <a:lnTo>
                      <a:pt x="21600" y="154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18" name="Shape 1818"/>
              <p:cNvSpPr/>
              <p:nvPr/>
            </p:nvSpPr>
            <p:spPr>
              <a:xfrm>
                <a:off x="1243012" y="1135062"/>
                <a:ext cx="47626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673"/>
                    </a:moveTo>
                    <a:lnTo>
                      <a:pt x="20880" y="16691"/>
                    </a:lnTo>
                    <a:lnTo>
                      <a:pt x="20160" y="15709"/>
                    </a:lnTo>
                    <a:lnTo>
                      <a:pt x="18720" y="14727"/>
                    </a:lnTo>
                    <a:lnTo>
                      <a:pt x="18000" y="14727"/>
                    </a:lnTo>
                    <a:lnTo>
                      <a:pt x="16560" y="12764"/>
                    </a:lnTo>
                    <a:lnTo>
                      <a:pt x="15120" y="11782"/>
                    </a:lnTo>
                    <a:lnTo>
                      <a:pt x="13680" y="10800"/>
                    </a:lnTo>
                    <a:lnTo>
                      <a:pt x="12240" y="9818"/>
                    </a:lnTo>
                    <a:lnTo>
                      <a:pt x="10800" y="7855"/>
                    </a:lnTo>
                    <a:lnTo>
                      <a:pt x="9360" y="6873"/>
                    </a:lnTo>
                    <a:lnTo>
                      <a:pt x="7920" y="5891"/>
                    </a:lnTo>
                    <a:lnTo>
                      <a:pt x="6480" y="3927"/>
                    </a:lnTo>
                    <a:lnTo>
                      <a:pt x="5760" y="2945"/>
                    </a:lnTo>
                    <a:lnTo>
                      <a:pt x="4320" y="1964"/>
                    </a:lnTo>
                    <a:lnTo>
                      <a:pt x="3600" y="1964"/>
                    </a:lnTo>
                    <a:lnTo>
                      <a:pt x="3600" y="982"/>
                    </a:lnTo>
                    <a:lnTo>
                      <a:pt x="2880" y="982"/>
                    </a:lnTo>
                    <a:lnTo>
                      <a:pt x="2880" y="0"/>
                    </a:lnTo>
                    <a:lnTo>
                      <a:pt x="0" y="3927"/>
                    </a:lnTo>
                    <a:lnTo>
                      <a:pt x="720" y="3927"/>
                    </a:lnTo>
                    <a:lnTo>
                      <a:pt x="720" y="4909"/>
                    </a:lnTo>
                    <a:lnTo>
                      <a:pt x="1440" y="5891"/>
                    </a:lnTo>
                    <a:lnTo>
                      <a:pt x="2160" y="5891"/>
                    </a:lnTo>
                    <a:lnTo>
                      <a:pt x="3600" y="6873"/>
                    </a:lnTo>
                    <a:lnTo>
                      <a:pt x="4320" y="8836"/>
                    </a:lnTo>
                    <a:lnTo>
                      <a:pt x="5760" y="9818"/>
                    </a:lnTo>
                    <a:lnTo>
                      <a:pt x="7200" y="10800"/>
                    </a:lnTo>
                    <a:lnTo>
                      <a:pt x="8640" y="12764"/>
                    </a:lnTo>
                    <a:lnTo>
                      <a:pt x="10800" y="13745"/>
                    </a:lnTo>
                    <a:lnTo>
                      <a:pt x="12240" y="14727"/>
                    </a:lnTo>
                    <a:lnTo>
                      <a:pt x="13680" y="16691"/>
                    </a:lnTo>
                    <a:lnTo>
                      <a:pt x="14400" y="17673"/>
                    </a:lnTo>
                    <a:lnTo>
                      <a:pt x="15840" y="18655"/>
                    </a:lnTo>
                    <a:lnTo>
                      <a:pt x="17280" y="19636"/>
                    </a:lnTo>
                    <a:lnTo>
                      <a:pt x="18000" y="20618"/>
                    </a:lnTo>
                    <a:lnTo>
                      <a:pt x="18720" y="20618"/>
                    </a:lnTo>
                    <a:lnTo>
                      <a:pt x="19440" y="21600"/>
                    </a:lnTo>
                    <a:lnTo>
                      <a:pt x="21600" y="1767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19" name="Shape 1819"/>
              <p:cNvSpPr/>
              <p:nvPr/>
            </p:nvSpPr>
            <p:spPr>
              <a:xfrm>
                <a:off x="1233487" y="1112837"/>
                <a:ext cx="87313" cy="793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10604" y="0"/>
                    </a:lnTo>
                    <a:lnTo>
                      <a:pt x="10604" y="0"/>
                    </a:lnTo>
                    <a:lnTo>
                      <a:pt x="10604" y="432"/>
                    </a:lnTo>
                    <a:lnTo>
                      <a:pt x="10604" y="432"/>
                    </a:lnTo>
                    <a:lnTo>
                      <a:pt x="10604" y="432"/>
                    </a:lnTo>
                    <a:lnTo>
                      <a:pt x="10604" y="432"/>
                    </a:lnTo>
                    <a:lnTo>
                      <a:pt x="10604" y="432"/>
                    </a:lnTo>
                    <a:lnTo>
                      <a:pt x="10604" y="432"/>
                    </a:lnTo>
                    <a:lnTo>
                      <a:pt x="10604" y="864"/>
                    </a:lnTo>
                    <a:lnTo>
                      <a:pt x="10604" y="864"/>
                    </a:lnTo>
                    <a:lnTo>
                      <a:pt x="10604" y="864"/>
                    </a:lnTo>
                    <a:lnTo>
                      <a:pt x="10604" y="864"/>
                    </a:lnTo>
                    <a:lnTo>
                      <a:pt x="10604" y="864"/>
                    </a:lnTo>
                    <a:lnTo>
                      <a:pt x="10604" y="1296"/>
                    </a:lnTo>
                    <a:lnTo>
                      <a:pt x="10604" y="1296"/>
                    </a:lnTo>
                    <a:lnTo>
                      <a:pt x="10604" y="1296"/>
                    </a:lnTo>
                    <a:lnTo>
                      <a:pt x="10604" y="1296"/>
                    </a:lnTo>
                    <a:lnTo>
                      <a:pt x="10604" y="1296"/>
                    </a:lnTo>
                    <a:lnTo>
                      <a:pt x="10604" y="1296"/>
                    </a:lnTo>
                    <a:lnTo>
                      <a:pt x="10211" y="1728"/>
                    </a:lnTo>
                    <a:lnTo>
                      <a:pt x="10211" y="1728"/>
                    </a:lnTo>
                    <a:lnTo>
                      <a:pt x="10211" y="1728"/>
                    </a:lnTo>
                    <a:lnTo>
                      <a:pt x="10211" y="1728"/>
                    </a:lnTo>
                    <a:lnTo>
                      <a:pt x="10211" y="1728"/>
                    </a:lnTo>
                    <a:lnTo>
                      <a:pt x="10211" y="2160"/>
                    </a:lnTo>
                    <a:lnTo>
                      <a:pt x="10211" y="2160"/>
                    </a:lnTo>
                    <a:lnTo>
                      <a:pt x="10211" y="2160"/>
                    </a:lnTo>
                    <a:lnTo>
                      <a:pt x="10211" y="2160"/>
                    </a:lnTo>
                    <a:lnTo>
                      <a:pt x="10211" y="2160"/>
                    </a:lnTo>
                    <a:lnTo>
                      <a:pt x="10211" y="2592"/>
                    </a:lnTo>
                    <a:lnTo>
                      <a:pt x="10211" y="2592"/>
                    </a:lnTo>
                    <a:lnTo>
                      <a:pt x="10211" y="2592"/>
                    </a:lnTo>
                    <a:lnTo>
                      <a:pt x="10211" y="2592"/>
                    </a:lnTo>
                    <a:lnTo>
                      <a:pt x="10211" y="2592"/>
                    </a:lnTo>
                    <a:lnTo>
                      <a:pt x="10211" y="2592"/>
                    </a:lnTo>
                    <a:lnTo>
                      <a:pt x="10211" y="3024"/>
                    </a:lnTo>
                    <a:lnTo>
                      <a:pt x="10211" y="3024"/>
                    </a:lnTo>
                    <a:lnTo>
                      <a:pt x="10211" y="3024"/>
                    </a:lnTo>
                    <a:lnTo>
                      <a:pt x="10211" y="3024"/>
                    </a:lnTo>
                    <a:lnTo>
                      <a:pt x="9818" y="3024"/>
                    </a:lnTo>
                    <a:lnTo>
                      <a:pt x="9818" y="3024"/>
                    </a:lnTo>
                    <a:lnTo>
                      <a:pt x="9818" y="3456"/>
                    </a:lnTo>
                    <a:lnTo>
                      <a:pt x="9818" y="3456"/>
                    </a:lnTo>
                    <a:lnTo>
                      <a:pt x="9818" y="3456"/>
                    </a:lnTo>
                    <a:lnTo>
                      <a:pt x="9818" y="3456"/>
                    </a:lnTo>
                    <a:lnTo>
                      <a:pt x="9818" y="3456"/>
                    </a:lnTo>
                    <a:lnTo>
                      <a:pt x="9818" y="3456"/>
                    </a:lnTo>
                    <a:lnTo>
                      <a:pt x="9818" y="3888"/>
                    </a:lnTo>
                    <a:lnTo>
                      <a:pt x="9818" y="3888"/>
                    </a:lnTo>
                    <a:lnTo>
                      <a:pt x="9818" y="3888"/>
                    </a:lnTo>
                    <a:lnTo>
                      <a:pt x="9818" y="3888"/>
                    </a:lnTo>
                    <a:lnTo>
                      <a:pt x="9818" y="3888"/>
                    </a:lnTo>
                    <a:lnTo>
                      <a:pt x="9818" y="3888"/>
                    </a:lnTo>
                    <a:lnTo>
                      <a:pt x="9818" y="4320"/>
                    </a:lnTo>
                    <a:lnTo>
                      <a:pt x="9818" y="4320"/>
                    </a:lnTo>
                    <a:lnTo>
                      <a:pt x="9818" y="4320"/>
                    </a:lnTo>
                    <a:lnTo>
                      <a:pt x="9818" y="4320"/>
                    </a:lnTo>
                    <a:lnTo>
                      <a:pt x="9425" y="4320"/>
                    </a:lnTo>
                    <a:lnTo>
                      <a:pt x="9425" y="4752"/>
                    </a:lnTo>
                    <a:lnTo>
                      <a:pt x="9425" y="4752"/>
                    </a:lnTo>
                    <a:lnTo>
                      <a:pt x="9425" y="4752"/>
                    </a:lnTo>
                    <a:lnTo>
                      <a:pt x="9425" y="4752"/>
                    </a:lnTo>
                    <a:lnTo>
                      <a:pt x="9425" y="4752"/>
                    </a:lnTo>
                    <a:lnTo>
                      <a:pt x="9425" y="4752"/>
                    </a:lnTo>
                    <a:lnTo>
                      <a:pt x="9425" y="5184"/>
                    </a:lnTo>
                    <a:lnTo>
                      <a:pt x="9425" y="5184"/>
                    </a:lnTo>
                    <a:lnTo>
                      <a:pt x="9425" y="5184"/>
                    </a:lnTo>
                    <a:lnTo>
                      <a:pt x="9425" y="5184"/>
                    </a:lnTo>
                    <a:lnTo>
                      <a:pt x="9425" y="5184"/>
                    </a:lnTo>
                    <a:lnTo>
                      <a:pt x="9033" y="5184"/>
                    </a:lnTo>
                    <a:lnTo>
                      <a:pt x="9033" y="5184"/>
                    </a:lnTo>
                    <a:lnTo>
                      <a:pt x="9033" y="5616"/>
                    </a:lnTo>
                    <a:lnTo>
                      <a:pt x="9033" y="5616"/>
                    </a:lnTo>
                    <a:lnTo>
                      <a:pt x="9033" y="5616"/>
                    </a:lnTo>
                    <a:lnTo>
                      <a:pt x="9033" y="5616"/>
                    </a:lnTo>
                    <a:lnTo>
                      <a:pt x="9033" y="5616"/>
                    </a:lnTo>
                    <a:lnTo>
                      <a:pt x="9033" y="5616"/>
                    </a:lnTo>
                    <a:lnTo>
                      <a:pt x="9033" y="6048"/>
                    </a:lnTo>
                    <a:lnTo>
                      <a:pt x="9033" y="6048"/>
                    </a:lnTo>
                    <a:lnTo>
                      <a:pt x="9033" y="6048"/>
                    </a:lnTo>
                    <a:lnTo>
                      <a:pt x="9033" y="6048"/>
                    </a:lnTo>
                    <a:lnTo>
                      <a:pt x="9033" y="6048"/>
                    </a:lnTo>
                    <a:lnTo>
                      <a:pt x="8640" y="6480"/>
                    </a:lnTo>
                    <a:lnTo>
                      <a:pt x="8640" y="6480"/>
                    </a:lnTo>
                    <a:lnTo>
                      <a:pt x="8640" y="6480"/>
                    </a:lnTo>
                    <a:lnTo>
                      <a:pt x="8640" y="6480"/>
                    </a:lnTo>
                    <a:lnTo>
                      <a:pt x="8640" y="6480"/>
                    </a:lnTo>
                    <a:lnTo>
                      <a:pt x="8640" y="6480"/>
                    </a:lnTo>
                    <a:lnTo>
                      <a:pt x="8640" y="6480"/>
                    </a:lnTo>
                    <a:lnTo>
                      <a:pt x="8640" y="6912"/>
                    </a:lnTo>
                    <a:lnTo>
                      <a:pt x="8640" y="6912"/>
                    </a:lnTo>
                    <a:lnTo>
                      <a:pt x="8640" y="6912"/>
                    </a:lnTo>
                    <a:lnTo>
                      <a:pt x="8640" y="6912"/>
                    </a:lnTo>
                    <a:lnTo>
                      <a:pt x="8640" y="6912"/>
                    </a:lnTo>
                    <a:lnTo>
                      <a:pt x="8640" y="6912"/>
                    </a:lnTo>
                    <a:lnTo>
                      <a:pt x="8247" y="6912"/>
                    </a:lnTo>
                    <a:lnTo>
                      <a:pt x="8247" y="7344"/>
                    </a:lnTo>
                    <a:lnTo>
                      <a:pt x="8247" y="7344"/>
                    </a:lnTo>
                    <a:lnTo>
                      <a:pt x="8247" y="7344"/>
                    </a:lnTo>
                    <a:lnTo>
                      <a:pt x="8247" y="7344"/>
                    </a:lnTo>
                    <a:lnTo>
                      <a:pt x="8247" y="7344"/>
                    </a:lnTo>
                    <a:lnTo>
                      <a:pt x="8247" y="7344"/>
                    </a:lnTo>
                    <a:lnTo>
                      <a:pt x="8247" y="7344"/>
                    </a:lnTo>
                    <a:lnTo>
                      <a:pt x="8247" y="7776"/>
                    </a:lnTo>
                    <a:lnTo>
                      <a:pt x="8247" y="7776"/>
                    </a:lnTo>
                    <a:lnTo>
                      <a:pt x="8247" y="7776"/>
                    </a:lnTo>
                    <a:lnTo>
                      <a:pt x="8247" y="7776"/>
                    </a:lnTo>
                    <a:lnTo>
                      <a:pt x="7855" y="7776"/>
                    </a:lnTo>
                    <a:lnTo>
                      <a:pt x="7855" y="7776"/>
                    </a:lnTo>
                    <a:lnTo>
                      <a:pt x="7855" y="7776"/>
                    </a:lnTo>
                    <a:lnTo>
                      <a:pt x="7855" y="8208"/>
                    </a:lnTo>
                    <a:lnTo>
                      <a:pt x="7855" y="8208"/>
                    </a:lnTo>
                    <a:lnTo>
                      <a:pt x="7855" y="8208"/>
                    </a:lnTo>
                    <a:lnTo>
                      <a:pt x="7855" y="8208"/>
                    </a:lnTo>
                    <a:lnTo>
                      <a:pt x="7855" y="8208"/>
                    </a:lnTo>
                    <a:lnTo>
                      <a:pt x="7855" y="8640"/>
                    </a:lnTo>
                    <a:lnTo>
                      <a:pt x="7855" y="8640"/>
                    </a:lnTo>
                    <a:lnTo>
                      <a:pt x="7462" y="8640"/>
                    </a:lnTo>
                    <a:lnTo>
                      <a:pt x="7462" y="8640"/>
                    </a:lnTo>
                    <a:lnTo>
                      <a:pt x="7462" y="8640"/>
                    </a:lnTo>
                    <a:lnTo>
                      <a:pt x="7462" y="8640"/>
                    </a:lnTo>
                    <a:lnTo>
                      <a:pt x="7462" y="8640"/>
                    </a:lnTo>
                    <a:lnTo>
                      <a:pt x="7462" y="8640"/>
                    </a:lnTo>
                    <a:lnTo>
                      <a:pt x="7462" y="9072"/>
                    </a:lnTo>
                    <a:lnTo>
                      <a:pt x="7462" y="9072"/>
                    </a:lnTo>
                    <a:lnTo>
                      <a:pt x="7462" y="9072"/>
                    </a:lnTo>
                    <a:lnTo>
                      <a:pt x="7069" y="9072"/>
                    </a:lnTo>
                    <a:lnTo>
                      <a:pt x="7069" y="9072"/>
                    </a:lnTo>
                    <a:lnTo>
                      <a:pt x="7069" y="9072"/>
                    </a:lnTo>
                    <a:lnTo>
                      <a:pt x="7069" y="9072"/>
                    </a:lnTo>
                    <a:lnTo>
                      <a:pt x="7069" y="9504"/>
                    </a:lnTo>
                    <a:lnTo>
                      <a:pt x="7069" y="9504"/>
                    </a:lnTo>
                    <a:lnTo>
                      <a:pt x="7069" y="9504"/>
                    </a:lnTo>
                    <a:lnTo>
                      <a:pt x="7069" y="9504"/>
                    </a:lnTo>
                    <a:lnTo>
                      <a:pt x="7069" y="9504"/>
                    </a:lnTo>
                    <a:lnTo>
                      <a:pt x="7069" y="9504"/>
                    </a:lnTo>
                    <a:lnTo>
                      <a:pt x="6676" y="9504"/>
                    </a:lnTo>
                    <a:lnTo>
                      <a:pt x="6676" y="9504"/>
                    </a:lnTo>
                    <a:lnTo>
                      <a:pt x="6676" y="9936"/>
                    </a:lnTo>
                    <a:lnTo>
                      <a:pt x="6676" y="9936"/>
                    </a:lnTo>
                    <a:lnTo>
                      <a:pt x="6676" y="9936"/>
                    </a:lnTo>
                    <a:lnTo>
                      <a:pt x="6676" y="9936"/>
                    </a:lnTo>
                    <a:lnTo>
                      <a:pt x="6676" y="9936"/>
                    </a:lnTo>
                    <a:lnTo>
                      <a:pt x="6676" y="9936"/>
                    </a:lnTo>
                    <a:lnTo>
                      <a:pt x="6676" y="9936"/>
                    </a:lnTo>
                    <a:lnTo>
                      <a:pt x="6284" y="9936"/>
                    </a:lnTo>
                    <a:lnTo>
                      <a:pt x="6284" y="10368"/>
                    </a:lnTo>
                    <a:lnTo>
                      <a:pt x="6284" y="10368"/>
                    </a:lnTo>
                    <a:lnTo>
                      <a:pt x="6284" y="10368"/>
                    </a:lnTo>
                    <a:lnTo>
                      <a:pt x="6284" y="10368"/>
                    </a:lnTo>
                    <a:lnTo>
                      <a:pt x="6284" y="10368"/>
                    </a:lnTo>
                    <a:lnTo>
                      <a:pt x="6284" y="10368"/>
                    </a:lnTo>
                    <a:lnTo>
                      <a:pt x="6284" y="10800"/>
                    </a:lnTo>
                    <a:lnTo>
                      <a:pt x="6284" y="10800"/>
                    </a:lnTo>
                    <a:lnTo>
                      <a:pt x="5891" y="10800"/>
                    </a:lnTo>
                    <a:lnTo>
                      <a:pt x="5891" y="10800"/>
                    </a:lnTo>
                    <a:lnTo>
                      <a:pt x="5891" y="10800"/>
                    </a:lnTo>
                    <a:lnTo>
                      <a:pt x="5891" y="10800"/>
                    </a:lnTo>
                    <a:lnTo>
                      <a:pt x="5891" y="10800"/>
                    </a:lnTo>
                    <a:lnTo>
                      <a:pt x="5891" y="10800"/>
                    </a:lnTo>
                    <a:lnTo>
                      <a:pt x="5891" y="11232"/>
                    </a:lnTo>
                    <a:lnTo>
                      <a:pt x="5498" y="11232"/>
                    </a:lnTo>
                    <a:lnTo>
                      <a:pt x="5498" y="11232"/>
                    </a:lnTo>
                    <a:lnTo>
                      <a:pt x="5498" y="11232"/>
                    </a:lnTo>
                    <a:lnTo>
                      <a:pt x="5498" y="11232"/>
                    </a:lnTo>
                    <a:lnTo>
                      <a:pt x="5498" y="11232"/>
                    </a:lnTo>
                    <a:lnTo>
                      <a:pt x="5498" y="11232"/>
                    </a:lnTo>
                    <a:lnTo>
                      <a:pt x="5498" y="11232"/>
                    </a:lnTo>
                    <a:lnTo>
                      <a:pt x="5498" y="11232"/>
                    </a:lnTo>
                    <a:lnTo>
                      <a:pt x="5105" y="11664"/>
                    </a:lnTo>
                    <a:lnTo>
                      <a:pt x="5105" y="11664"/>
                    </a:lnTo>
                    <a:lnTo>
                      <a:pt x="5105" y="11664"/>
                    </a:lnTo>
                    <a:lnTo>
                      <a:pt x="5105" y="11664"/>
                    </a:lnTo>
                    <a:lnTo>
                      <a:pt x="5105" y="11664"/>
                    </a:lnTo>
                    <a:lnTo>
                      <a:pt x="5105" y="11664"/>
                    </a:lnTo>
                    <a:lnTo>
                      <a:pt x="5105" y="11664"/>
                    </a:lnTo>
                    <a:lnTo>
                      <a:pt x="5105" y="11664"/>
                    </a:lnTo>
                    <a:lnTo>
                      <a:pt x="4713" y="12096"/>
                    </a:lnTo>
                    <a:lnTo>
                      <a:pt x="4713" y="12096"/>
                    </a:lnTo>
                    <a:lnTo>
                      <a:pt x="4713" y="12096"/>
                    </a:lnTo>
                    <a:lnTo>
                      <a:pt x="4713" y="12096"/>
                    </a:lnTo>
                    <a:lnTo>
                      <a:pt x="4713" y="12096"/>
                    </a:lnTo>
                    <a:lnTo>
                      <a:pt x="4713" y="12096"/>
                    </a:lnTo>
                    <a:lnTo>
                      <a:pt x="4713" y="12096"/>
                    </a:lnTo>
                    <a:lnTo>
                      <a:pt x="4713" y="12528"/>
                    </a:lnTo>
                    <a:lnTo>
                      <a:pt x="4320" y="12528"/>
                    </a:lnTo>
                    <a:lnTo>
                      <a:pt x="4320" y="12528"/>
                    </a:lnTo>
                    <a:lnTo>
                      <a:pt x="4320" y="12528"/>
                    </a:lnTo>
                    <a:lnTo>
                      <a:pt x="4320" y="12528"/>
                    </a:lnTo>
                    <a:lnTo>
                      <a:pt x="4320" y="12528"/>
                    </a:lnTo>
                    <a:lnTo>
                      <a:pt x="4320" y="12528"/>
                    </a:lnTo>
                    <a:lnTo>
                      <a:pt x="4320" y="12528"/>
                    </a:lnTo>
                    <a:lnTo>
                      <a:pt x="4320" y="12528"/>
                    </a:lnTo>
                    <a:lnTo>
                      <a:pt x="3927" y="12528"/>
                    </a:lnTo>
                    <a:lnTo>
                      <a:pt x="3927" y="12960"/>
                    </a:lnTo>
                    <a:lnTo>
                      <a:pt x="3927" y="12960"/>
                    </a:lnTo>
                    <a:lnTo>
                      <a:pt x="3927" y="12960"/>
                    </a:lnTo>
                    <a:lnTo>
                      <a:pt x="3927" y="12960"/>
                    </a:lnTo>
                    <a:lnTo>
                      <a:pt x="3927" y="12960"/>
                    </a:lnTo>
                    <a:lnTo>
                      <a:pt x="3535" y="12960"/>
                    </a:lnTo>
                    <a:lnTo>
                      <a:pt x="3535" y="12960"/>
                    </a:lnTo>
                    <a:lnTo>
                      <a:pt x="3535" y="12960"/>
                    </a:lnTo>
                    <a:lnTo>
                      <a:pt x="3535" y="12960"/>
                    </a:lnTo>
                    <a:lnTo>
                      <a:pt x="3535" y="13392"/>
                    </a:lnTo>
                    <a:lnTo>
                      <a:pt x="3535" y="13392"/>
                    </a:lnTo>
                    <a:lnTo>
                      <a:pt x="3535" y="13392"/>
                    </a:lnTo>
                    <a:lnTo>
                      <a:pt x="3142" y="13392"/>
                    </a:lnTo>
                    <a:lnTo>
                      <a:pt x="3142" y="13392"/>
                    </a:lnTo>
                    <a:lnTo>
                      <a:pt x="3142" y="13392"/>
                    </a:lnTo>
                    <a:lnTo>
                      <a:pt x="3142" y="13392"/>
                    </a:lnTo>
                    <a:lnTo>
                      <a:pt x="3142" y="13392"/>
                    </a:lnTo>
                    <a:lnTo>
                      <a:pt x="3142" y="13392"/>
                    </a:lnTo>
                    <a:lnTo>
                      <a:pt x="3142" y="13392"/>
                    </a:lnTo>
                    <a:lnTo>
                      <a:pt x="2749" y="13824"/>
                    </a:lnTo>
                    <a:lnTo>
                      <a:pt x="2749" y="13824"/>
                    </a:lnTo>
                    <a:lnTo>
                      <a:pt x="2749" y="13824"/>
                    </a:lnTo>
                    <a:lnTo>
                      <a:pt x="2749" y="13824"/>
                    </a:lnTo>
                    <a:lnTo>
                      <a:pt x="2749" y="13824"/>
                    </a:lnTo>
                    <a:lnTo>
                      <a:pt x="2749" y="13824"/>
                    </a:lnTo>
                    <a:lnTo>
                      <a:pt x="2749" y="13824"/>
                    </a:lnTo>
                    <a:lnTo>
                      <a:pt x="2356" y="13824"/>
                    </a:lnTo>
                    <a:lnTo>
                      <a:pt x="2356" y="13824"/>
                    </a:lnTo>
                    <a:lnTo>
                      <a:pt x="2356" y="13824"/>
                    </a:lnTo>
                    <a:lnTo>
                      <a:pt x="2356" y="14256"/>
                    </a:lnTo>
                    <a:lnTo>
                      <a:pt x="2356" y="14256"/>
                    </a:lnTo>
                    <a:lnTo>
                      <a:pt x="2356" y="14256"/>
                    </a:lnTo>
                    <a:lnTo>
                      <a:pt x="1964" y="14256"/>
                    </a:lnTo>
                    <a:lnTo>
                      <a:pt x="1964" y="14256"/>
                    </a:lnTo>
                    <a:lnTo>
                      <a:pt x="1964" y="14256"/>
                    </a:lnTo>
                    <a:lnTo>
                      <a:pt x="1964" y="14256"/>
                    </a:lnTo>
                    <a:lnTo>
                      <a:pt x="1964" y="14256"/>
                    </a:lnTo>
                    <a:lnTo>
                      <a:pt x="1964" y="14256"/>
                    </a:lnTo>
                    <a:lnTo>
                      <a:pt x="1571" y="14688"/>
                    </a:lnTo>
                    <a:lnTo>
                      <a:pt x="1571" y="14688"/>
                    </a:lnTo>
                    <a:lnTo>
                      <a:pt x="1571" y="14688"/>
                    </a:lnTo>
                    <a:lnTo>
                      <a:pt x="1571" y="14688"/>
                    </a:lnTo>
                    <a:lnTo>
                      <a:pt x="1571" y="14688"/>
                    </a:lnTo>
                    <a:lnTo>
                      <a:pt x="1571" y="14688"/>
                    </a:lnTo>
                    <a:lnTo>
                      <a:pt x="1178" y="14688"/>
                    </a:lnTo>
                    <a:lnTo>
                      <a:pt x="1178" y="14688"/>
                    </a:lnTo>
                    <a:lnTo>
                      <a:pt x="1178" y="14688"/>
                    </a:lnTo>
                    <a:lnTo>
                      <a:pt x="1178" y="14688"/>
                    </a:lnTo>
                    <a:lnTo>
                      <a:pt x="1178" y="14688"/>
                    </a:lnTo>
                    <a:lnTo>
                      <a:pt x="1178" y="15120"/>
                    </a:lnTo>
                    <a:lnTo>
                      <a:pt x="785" y="15120"/>
                    </a:lnTo>
                    <a:lnTo>
                      <a:pt x="785" y="15120"/>
                    </a:lnTo>
                    <a:lnTo>
                      <a:pt x="785" y="15120"/>
                    </a:lnTo>
                    <a:lnTo>
                      <a:pt x="785" y="15120"/>
                    </a:lnTo>
                    <a:lnTo>
                      <a:pt x="785" y="15120"/>
                    </a:lnTo>
                    <a:lnTo>
                      <a:pt x="785" y="15120"/>
                    </a:lnTo>
                    <a:lnTo>
                      <a:pt x="785" y="15120"/>
                    </a:lnTo>
                    <a:lnTo>
                      <a:pt x="393" y="15120"/>
                    </a:lnTo>
                    <a:lnTo>
                      <a:pt x="393" y="15120"/>
                    </a:lnTo>
                    <a:lnTo>
                      <a:pt x="393" y="15120"/>
                    </a:lnTo>
                    <a:lnTo>
                      <a:pt x="393" y="15552"/>
                    </a:lnTo>
                    <a:lnTo>
                      <a:pt x="0" y="15552"/>
                    </a:lnTo>
                    <a:lnTo>
                      <a:pt x="0" y="15552"/>
                    </a:lnTo>
                    <a:lnTo>
                      <a:pt x="0" y="15552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</p:grpSp>
        <p:grpSp>
          <p:nvGrpSpPr>
            <p:cNvPr id="2009" name="Group 2009"/>
            <p:cNvGrpSpPr/>
            <p:nvPr/>
          </p:nvGrpSpPr>
          <p:grpSpPr>
            <a:xfrm>
              <a:off x="119062" y="157162"/>
              <a:ext cx="2274888" cy="2528888"/>
              <a:chOff x="0" y="0"/>
              <a:chExt cx="2274887" cy="2528887"/>
            </a:xfrm>
          </p:grpSpPr>
          <p:sp>
            <p:nvSpPr>
              <p:cNvPr id="1821" name="Shape 1821"/>
              <p:cNvSpPr/>
              <p:nvPr/>
            </p:nvSpPr>
            <p:spPr>
              <a:xfrm>
                <a:off x="0" y="36512"/>
                <a:ext cx="17463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9600"/>
                    </a:moveTo>
                    <a:lnTo>
                      <a:pt x="21600" y="9600"/>
                    </a:lnTo>
                    <a:lnTo>
                      <a:pt x="19636" y="9600"/>
                    </a:lnTo>
                    <a:lnTo>
                      <a:pt x="19636" y="9600"/>
                    </a:lnTo>
                    <a:lnTo>
                      <a:pt x="17673" y="7200"/>
                    </a:lnTo>
                    <a:lnTo>
                      <a:pt x="17673" y="7200"/>
                    </a:lnTo>
                    <a:lnTo>
                      <a:pt x="15709" y="7200"/>
                    </a:lnTo>
                    <a:lnTo>
                      <a:pt x="13745" y="4800"/>
                    </a:lnTo>
                    <a:lnTo>
                      <a:pt x="13745" y="4800"/>
                    </a:lnTo>
                    <a:lnTo>
                      <a:pt x="11782" y="4800"/>
                    </a:lnTo>
                    <a:lnTo>
                      <a:pt x="11782" y="4800"/>
                    </a:lnTo>
                    <a:lnTo>
                      <a:pt x="11782" y="4800"/>
                    </a:lnTo>
                    <a:lnTo>
                      <a:pt x="9818" y="2400"/>
                    </a:lnTo>
                    <a:lnTo>
                      <a:pt x="9818" y="2400"/>
                    </a:lnTo>
                    <a:lnTo>
                      <a:pt x="7855" y="2400"/>
                    </a:lnTo>
                    <a:lnTo>
                      <a:pt x="7855" y="0"/>
                    </a:lnTo>
                    <a:lnTo>
                      <a:pt x="0" y="9600"/>
                    </a:lnTo>
                    <a:lnTo>
                      <a:pt x="1964" y="12000"/>
                    </a:lnTo>
                    <a:lnTo>
                      <a:pt x="3927" y="12000"/>
                    </a:lnTo>
                    <a:lnTo>
                      <a:pt x="3927" y="14400"/>
                    </a:lnTo>
                    <a:lnTo>
                      <a:pt x="5891" y="14400"/>
                    </a:lnTo>
                    <a:lnTo>
                      <a:pt x="7855" y="14400"/>
                    </a:lnTo>
                    <a:lnTo>
                      <a:pt x="7855" y="16800"/>
                    </a:lnTo>
                    <a:lnTo>
                      <a:pt x="9818" y="16800"/>
                    </a:lnTo>
                    <a:lnTo>
                      <a:pt x="9818" y="16800"/>
                    </a:lnTo>
                    <a:lnTo>
                      <a:pt x="11782" y="16800"/>
                    </a:lnTo>
                    <a:lnTo>
                      <a:pt x="13745" y="19200"/>
                    </a:lnTo>
                    <a:lnTo>
                      <a:pt x="13745" y="19200"/>
                    </a:lnTo>
                    <a:lnTo>
                      <a:pt x="13745" y="19200"/>
                    </a:lnTo>
                    <a:lnTo>
                      <a:pt x="15709" y="19200"/>
                    </a:lnTo>
                    <a:lnTo>
                      <a:pt x="15709" y="21600"/>
                    </a:lnTo>
                    <a:lnTo>
                      <a:pt x="15709" y="21600"/>
                    </a:lnTo>
                    <a:lnTo>
                      <a:pt x="21600" y="9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22" name="Shape 1822"/>
              <p:cNvSpPr/>
              <p:nvPr/>
            </p:nvSpPr>
            <p:spPr>
              <a:xfrm>
                <a:off x="12700" y="42862"/>
                <a:ext cx="19050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19636"/>
                    </a:lnTo>
                    <a:lnTo>
                      <a:pt x="21600" y="17673"/>
                    </a:lnTo>
                    <a:lnTo>
                      <a:pt x="21600" y="17673"/>
                    </a:lnTo>
                    <a:lnTo>
                      <a:pt x="21600" y="15709"/>
                    </a:lnTo>
                    <a:lnTo>
                      <a:pt x="21600" y="15709"/>
                    </a:lnTo>
                    <a:lnTo>
                      <a:pt x="19800" y="13745"/>
                    </a:lnTo>
                    <a:lnTo>
                      <a:pt x="19800" y="13745"/>
                    </a:lnTo>
                    <a:lnTo>
                      <a:pt x="19800" y="11782"/>
                    </a:lnTo>
                    <a:lnTo>
                      <a:pt x="19800" y="11782"/>
                    </a:lnTo>
                    <a:lnTo>
                      <a:pt x="18000" y="9818"/>
                    </a:lnTo>
                    <a:lnTo>
                      <a:pt x="18000" y="9818"/>
                    </a:lnTo>
                    <a:lnTo>
                      <a:pt x="18000" y="9818"/>
                    </a:lnTo>
                    <a:lnTo>
                      <a:pt x="16200" y="7855"/>
                    </a:lnTo>
                    <a:lnTo>
                      <a:pt x="14400" y="5891"/>
                    </a:lnTo>
                    <a:lnTo>
                      <a:pt x="12600" y="5891"/>
                    </a:lnTo>
                    <a:lnTo>
                      <a:pt x="12600" y="3927"/>
                    </a:lnTo>
                    <a:lnTo>
                      <a:pt x="10800" y="3927"/>
                    </a:lnTo>
                    <a:lnTo>
                      <a:pt x="9000" y="1964"/>
                    </a:lnTo>
                    <a:lnTo>
                      <a:pt x="7200" y="1964"/>
                    </a:lnTo>
                    <a:lnTo>
                      <a:pt x="5400" y="0"/>
                    </a:lnTo>
                    <a:lnTo>
                      <a:pt x="0" y="9818"/>
                    </a:lnTo>
                    <a:lnTo>
                      <a:pt x="3600" y="9818"/>
                    </a:lnTo>
                    <a:lnTo>
                      <a:pt x="5400" y="11782"/>
                    </a:lnTo>
                    <a:lnTo>
                      <a:pt x="5400" y="11782"/>
                    </a:lnTo>
                    <a:lnTo>
                      <a:pt x="7200" y="13745"/>
                    </a:lnTo>
                    <a:lnTo>
                      <a:pt x="7200" y="13745"/>
                    </a:lnTo>
                    <a:lnTo>
                      <a:pt x="9000" y="13745"/>
                    </a:lnTo>
                    <a:lnTo>
                      <a:pt x="9000" y="15709"/>
                    </a:lnTo>
                    <a:lnTo>
                      <a:pt x="10800" y="15709"/>
                    </a:lnTo>
                    <a:lnTo>
                      <a:pt x="10800" y="15709"/>
                    </a:lnTo>
                    <a:lnTo>
                      <a:pt x="10800" y="15709"/>
                    </a:lnTo>
                    <a:lnTo>
                      <a:pt x="10800" y="17673"/>
                    </a:lnTo>
                    <a:lnTo>
                      <a:pt x="10800" y="17673"/>
                    </a:lnTo>
                    <a:lnTo>
                      <a:pt x="12600" y="17673"/>
                    </a:lnTo>
                    <a:lnTo>
                      <a:pt x="12600" y="19636"/>
                    </a:lnTo>
                    <a:lnTo>
                      <a:pt x="12600" y="19636"/>
                    </a:lnTo>
                    <a:lnTo>
                      <a:pt x="12600" y="19636"/>
                    </a:lnTo>
                    <a:lnTo>
                      <a:pt x="12600" y="19636"/>
                    </a:lnTo>
                    <a:lnTo>
                      <a:pt x="12600" y="21600"/>
                    </a:lnTo>
                    <a:lnTo>
                      <a:pt x="12600" y="21600"/>
                    </a:lnTo>
                    <a:lnTo>
                      <a:pt x="12600" y="21600"/>
                    </a:lnTo>
                    <a:lnTo>
                      <a:pt x="12600" y="216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23" name="Shape 1823"/>
              <p:cNvSpPr/>
              <p:nvPr/>
            </p:nvSpPr>
            <p:spPr>
              <a:xfrm>
                <a:off x="23812" y="60325"/>
                <a:ext cx="14288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840"/>
                    </a:moveTo>
                    <a:lnTo>
                      <a:pt x="21600" y="15840"/>
                    </a:lnTo>
                    <a:lnTo>
                      <a:pt x="19200" y="15840"/>
                    </a:lnTo>
                    <a:lnTo>
                      <a:pt x="19200" y="15840"/>
                    </a:lnTo>
                    <a:lnTo>
                      <a:pt x="19200" y="14400"/>
                    </a:lnTo>
                    <a:lnTo>
                      <a:pt x="19200" y="14400"/>
                    </a:lnTo>
                    <a:lnTo>
                      <a:pt x="19200" y="14400"/>
                    </a:lnTo>
                    <a:lnTo>
                      <a:pt x="19200" y="12960"/>
                    </a:lnTo>
                    <a:lnTo>
                      <a:pt x="16800" y="12960"/>
                    </a:lnTo>
                    <a:lnTo>
                      <a:pt x="16800" y="11520"/>
                    </a:lnTo>
                    <a:lnTo>
                      <a:pt x="16800" y="11520"/>
                    </a:lnTo>
                    <a:lnTo>
                      <a:pt x="16800" y="10080"/>
                    </a:lnTo>
                    <a:lnTo>
                      <a:pt x="14400" y="8640"/>
                    </a:lnTo>
                    <a:lnTo>
                      <a:pt x="14400" y="7200"/>
                    </a:lnTo>
                    <a:lnTo>
                      <a:pt x="14400" y="5760"/>
                    </a:lnTo>
                    <a:lnTo>
                      <a:pt x="14400" y="5760"/>
                    </a:lnTo>
                    <a:lnTo>
                      <a:pt x="14400" y="2880"/>
                    </a:lnTo>
                    <a:lnTo>
                      <a:pt x="12000" y="0"/>
                    </a:lnTo>
                    <a:lnTo>
                      <a:pt x="0" y="0"/>
                    </a:lnTo>
                    <a:lnTo>
                      <a:pt x="0" y="2880"/>
                    </a:lnTo>
                    <a:lnTo>
                      <a:pt x="2400" y="5760"/>
                    </a:lnTo>
                    <a:lnTo>
                      <a:pt x="2400" y="7200"/>
                    </a:lnTo>
                    <a:lnTo>
                      <a:pt x="2400" y="8640"/>
                    </a:lnTo>
                    <a:lnTo>
                      <a:pt x="2400" y="10080"/>
                    </a:lnTo>
                    <a:lnTo>
                      <a:pt x="2400" y="11520"/>
                    </a:lnTo>
                    <a:lnTo>
                      <a:pt x="4800" y="12960"/>
                    </a:lnTo>
                    <a:lnTo>
                      <a:pt x="4800" y="14400"/>
                    </a:lnTo>
                    <a:lnTo>
                      <a:pt x="7200" y="15840"/>
                    </a:lnTo>
                    <a:lnTo>
                      <a:pt x="7200" y="17280"/>
                    </a:lnTo>
                    <a:lnTo>
                      <a:pt x="7200" y="18720"/>
                    </a:lnTo>
                    <a:lnTo>
                      <a:pt x="9600" y="18720"/>
                    </a:lnTo>
                    <a:lnTo>
                      <a:pt x="9600" y="20160"/>
                    </a:lnTo>
                    <a:lnTo>
                      <a:pt x="9600" y="20160"/>
                    </a:lnTo>
                    <a:lnTo>
                      <a:pt x="12000" y="20160"/>
                    </a:lnTo>
                    <a:lnTo>
                      <a:pt x="12000" y="21600"/>
                    </a:lnTo>
                    <a:lnTo>
                      <a:pt x="12000" y="21600"/>
                    </a:lnTo>
                    <a:lnTo>
                      <a:pt x="21600" y="158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24" name="Shape 1824"/>
              <p:cNvSpPr/>
              <p:nvPr/>
            </p:nvSpPr>
            <p:spPr>
              <a:xfrm>
                <a:off x="31750" y="77787"/>
                <a:ext cx="25400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3086"/>
                    </a:moveTo>
                    <a:lnTo>
                      <a:pt x="18900" y="3086"/>
                    </a:lnTo>
                    <a:lnTo>
                      <a:pt x="18900" y="3086"/>
                    </a:lnTo>
                    <a:lnTo>
                      <a:pt x="17550" y="3086"/>
                    </a:lnTo>
                    <a:lnTo>
                      <a:pt x="16200" y="3086"/>
                    </a:lnTo>
                    <a:lnTo>
                      <a:pt x="14850" y="3086"/>
                    </a:lnTo>
                    <a:lnTo>
                      <a:pt x="13500" y="6171"/>
                    </a:lnTo>
                    <a:lnTo>
                      <a:pt x="13500" y="6171"/>
                    </a:lnTo>
                    <a:lnTo>
                      <a:pt x="12150" y="6171"/>
                    </a:lnTo>
                    <a:lnTo>
                      <a:pt x="10800" y="3086"/>
                    </a:lnTo>
                    <a:lnTo>
                      <a:pt x="9450" y="3086"/>
                    </a:lnTo>
                    <a:lnTo>
                      <a:pt x="8100" y="3086"/>
                    </a:lnTo>
                    <a:lnTo>
                      <a:pt x="8100" y="3086"/>
                    </a:lnTo>
                    <a:lnTo>
                      <a:pt x="6750" y="3086"/>
                    </a:lnTo>
                    <a:lnTo>
                      <a:pt x="6750" y="3086"/>
                    </a:lnTo>
                    <a:lnTo>
                      <a:pt x="5400" y="0"/>
                    </a:lnTo>
                    <a:lnTo>
                      <a:pt x="5400" y="0"/>
                    </a:lnTo>
                    <a:lnTo>
                      <a:pt x="5400" y="0"/>
                    </a:lnTo>
                    <a:lnTo>
                      <a:pt x="5400" y="0"/>
                    </a:lnTo>
                    <a:lnTo>
                      <a:pt x="5400" y="0"/>
                    </a:lnTo>
                    <a:lnTo>
                      <a:pt x="0" y="12343"/>
                    </a:lnTo>
                    <a:lnTo>
                      <a:pt x="0" y="12343"/>
                    </a:lnTo>
                    <a:lnTo>
                      <a:pt x="1350" y="12343"/>
                    </a:lnTo>
                    <a:lnTo>
                      <a:pt x="1350" y="15429"/>
                    </a:lnTo>
                    <a:lnTo>
                      <a:pt x="2700" y="15429"/>
                    </a:lnTo>
                    <a:lnTo>
                      <a:pt x="4050" y="15429"/>
                    </a:lnTo>
                    <a:lnTo>
                      <a:pt x="5400" y="18514"/>
                    </a:lnTo>
                    <a:lnTo>
                      <a:pt x="5400" y="18514"/>
                    </a:lnTo>
                    <a:lnTo>
                      <a:pt x="6750" y="18514"/>
                    </a:lnTo>
                    <a:lnTo>
                      <a:pt x="8100" y="21600"/>
                    </a:lnTo>
                    <a:lnTo>
                      <a:pt x="10800" y="21600"/>
                    </a:lnTo>
                    <a:lnTo>
                      <a:pt x="12150" y="21600"/>
                    </a:lnTo>
                    <a:lnTo>
                      <a:pt x="13500" y="21600"/>
                    </a:lnTo>
                    <a:lnTo>
                      <a:pt x="14850" y="21600"/>
                    </a:lnTo>
                    <a:lnTo>
                      <a:pt x="16200" y="21600"/>
                    </a:lnTo>
                    <a:lnTo>
                      <a:pt x="17550" y="18514"/>
                    </a:lnTo>
                    <a:lnTo>
                      <a:pt x="18900" y="18514"/>
                    </a:lnTo>
                    <a:lnTo>
                      <a:pt x="20250" y="18514"/>
                    </a:lnTo>
                    <a:lnTo>
                      <a:pt x="21600" y="15429"/>
                    </a:lnTo>
                    <a:lnTo>
                      <a:pt x="21600" y="15429"/>
                    </a:lnTo>
                    <a:lnTo>
                      <a:pt x="18900" y="30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25" name="Shape 1825"/>
              <p:cNvSpPr/>
              <p:nvPr/>
            </p:nvSpPr>
            <p:spPr>
              <a:xfrm>
                <a:off x="53975" y="66675"/>
                <a:ext cx="36513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00"/>
                    </a:moveTo>
                    <a:lnTo>
                      <a:pt x="21600" y="1800"/>
                    </a:lnTo>
                    <a:lnTo>
                      <a:pt x="21600" y="1800"/>
                    </a:lnTo>
                    <a:lnTo>
                      <a:pt x="20661" y="1800"/>
                    </a:lnTo>
                    <a:lnTo>
                      <a:pt x="20661" y="0"/>
                    </a:lnTo>
                    <a:lnTo>
                      <a:pt x="19722" y="0"/>
                    </a:lnTo>
                    <a:lnTo>
                      <a:pt x="19722" y="0"/>
                    </a:lnTo>
                    <a:lnTo>
                      <a:pt x="18783" y="0"/>
                    </a:lnTo>
                    <a:lnTo>
                      <a:pt x="17843" y="0"/>
                    </a:lnTo>
                    <a:lnTo>
                      <a:pt x="16904" y="0"/>
                    </a:lnTo>
                    <a:lnTo>
                      <a:pt x="16904" y="0"/>
                    </a:lnTo>
                    <a:lnTo>
                      <a:pt x="15965" y="0"/>
                    </a:lnTo>
                    <a:lnTo>
                      <a:pt x="15026" y="0"/>
                    </a:lnTo>
                    <a:lnTo>
                      <a:pt x="14087" y="1800"/>
                    </a:lnTo>
                    <a:lnTo>
                      <a:pt x="13148" y="1800"/>
                    </a:lnTo>
                    <a:lnTo>
                      <a:pt x="13148" y="1800"/>
                    </a:lnTo>
                    <a:lnTo>
                      <a:pt x="11270" y="3600"/>
                    </a:lnTo>
                    <a:lnTo>
                      <a:pt x="9391" y="3600"/>
                    </a:lnTo>
                    <a:lnTo>
                      <a:pt x="8452" y="5400"/>
                    </a:lnTo>
                    <a:lnTo>
                      <a:pt x="7513" y="7200"/>
                    </a:lnTo>
                    <a:lnTo>
                      <a:pt x="5635" y="9000"/>
                    </a:lnTo>
                    <a:lnTo>
                      <a:pt x="4696" y="9000"/>
                    </a:lnTo>
                    <a:lnTo>
                      <a:pt x="2817" y="10800"/>
                    </a:lnTo>
                    <a:lnTo>
                      <a:pt x="1878" y="12600"/>
                    </a:lnTo>
                    <a:lnTo>
                      <a:pt x="939" y="12600"/>
                    </a:lnTo>
                    <a:lnTo>
                      <a:pt x="0" y="14400"/>
                    </a:lnTo>
                    <a:lnTo>
                      <a:pt x="1878" y="21600"/>
                    </a:lnTo>
                    <a:lnTo>
                      <a:pt x="2817" y="21600"/>
                    </a:lnTo>
                    <a:lnTo>
                      <a:pt x="3757" y="19800"/>
                    </a:lnTo>
                    <a:lnTo>
                      <a:pt x="5635" y="19800"/>
                    </a:lnTo>
                    <a:lnTo>
                      <a:pt x="6574" y="18000"/>
                    </a:lnTo>
                    <a:lnTo>
                      <a:pt x="7513" y="16200"/>
                    </a:lnTo>
                    <a:lnTo>
                      <a:pt x="9391" y="16200"/>
                    </a:lnTo>
                    <a:lnTo>
                      <a:pt x="10330" y="14400"/>
                    </a:lnTo>
                    <a:lnTo>
                      <a:pt x="12209" y="12600"/>
                    </a:lnTo>
                    <a:lnTo>
                      <a:pt x="13148" y="10800"/>
                    </a:lnTo>
                    <a:lnTo>
                      <a:pt x="14087" y="10800"/>
                    </a:lnTo>
                    <a:lnTo>
                      <a:pt x="15026" y="10800"/>
                    </a:lnTo>
                    <a:lnTo>
                      <a:pt x="15965" y="10800"/>
                    </a:lnTo>
                    <a:lnTo>
                      <a:pt x="15965" y="9000"/>
                    </a:lnTo>
                    <a:lnTo>
                      <a:pt x="16904" y="9000"/>
                    </a:lnTo>
                    <a:lnTo>
                      <a:pt x="16904" y="9000"/>
                    </a:lnTo>
                    <a:lnTo>
                      <a:pt x="17843" y="9000"/>
                    </a:lnTo>
                    <a:lnTo>
                      <a:pt x="17843" y="9000"/>
                    </a:lnTo>
                    <a:lnTo>
                      <a:pt x="17843" y="9000"/>
                    </a:lnTo>
                    <a:lnTo>
                      <a:pt x="18783" y="9000"/>
                    </a:lnTo>
                    <a:lnTo>
                      <a:pt x="18783" y="9000"/>
                    </a:lnTo>
                    <a:lnTo>
                      <a:pt x="18783" y="9000"/>
                    </a:lnTo>
                    <a:lnTo>
                      <a:pt x="18783" y="9000"/>
                    </a:lnTo>
                    <a:lnTo>
                      <a:pt x="18783" y="9000"/>
                    </a:lnTo>
                    <a:lnTo>
                      <a:pt x="18783" y="9000"/>
                    </a:lnTo>
                    <a:lnTo>
                      <a:pt x="18783" y="9000"/>
                    </a:lnTo>
                    <a:lnTo>
                      <a:pt x="21600" y="1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26" name="Shape 1826"/>
              <p:cNvSpPr/>
              <p:nvPr/>
            </p:nvSpPr>
            <p:spPr>
              <a:xfrm>
                <a:off x="79375" y="68262"/>
                <a:ext cx="15875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1600"/>
                    </a:moveTo>
                    <a:lnTo>
                      <a:pt x="10800" y="21600"/>
                    </a:lnTo>
                    <a:lnTo>
                      <a:pt x="12960" y="18900"/>
                    </a:lnTo>
                    <a:lnTo>
                      <a:pt x="15120" y="16200"/>
                    </a:lnTo>
                    <a:lnTo>
                      <a:pt x="17280" y="14400"/>
                    </a:lnTo>
                    <a:lnTo>
                      <a:pt x="17280" y="13500"/>
                    </a:lnTo>
                    <a:lnTo>
                      <a:pt x="19440" y="11700"/>
                    </a:lnTo>
                    <a:lnTo>
                      <a:pt x="19440" y="9900"/>
                    </a:lnTo>
                    <a:lnTo>
                      <a:pt x="19440" y="9900"/>
                    </a:lnTo>
                    <a:lnTo>
                      <a:pt x="19440" y="9000"/>
                    </a:lnTo>
                    <a:lnTo>
                      <a:pt x="19440" y="81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21600" y="6300"/>
                    </a:lnTo>
                    <a:lnTo>
                      <a:pt x="21600" y="5400"/>
                    </a:lnTo>
                    <a:lnTo>
                      <a:pt x="21600" y="4500"/>
                    </a:lnTo>
                    <a:lnTo>
                      <a:pt x="21600" y="4500"/>
                    </a:lnTo>
                    <a:lnTo>
                      <a:pt x="19440" y="3600"/>
                    </a:lnTo>
                    <a:lnTo>
                      <a:pt x="19440" y="2700"/>
                    </a:lnTo>
                    <a:lnTo>
                      <a:pt x="19440" y="2700"/>
                    </a:lnTo>
                    <a:lnTo>
                      <a:pt x="17280" y="1800"/>
                    </a:lnTo>
                    <a:lnTo>
                      <a:pt x="17280" y="900"/>
                    </a:lnTo>
                    <a:lnTo>
                      <a:pt x="17280" y="900"/>
                    </a:lnTo>
                    <a:lnTo>
                      <a:pt x="15120" y="0"/>
                    </a:lnTo>
                    <a:lnTo>
                      <a:pt x="8640" y="3600"/>
                    </a:lnTo>
                    <a:lnTo>
                      <a:pt x="8640" y="3600"/>
                    </a:lnTo>
                    <a:lnTo>
                      <a:pt x="8640" y="3600"/>
                    </a:lnTo>
                    <a:lnTo>
                      <a:pt x="8640" y="3600"/>
                    </a:lnTo>
                    <a:lnTo>
                      <a:pt x="8640" y="4500"/>
                    </a:lnTo>
                    <a:lnTo>
                      <a:pt x="8640" y="4500"/>
                    </a:lnTo>
                    <a:lnTo>
                      <a:pt x="8640" y="4500"/>
                    </a:lnTo>
                    <a:lnTo>
                      <a:pt x="8640" y="4500"/>
                    </a:lnTo>
                    <a:lnTo>
                      <a:pt x="8640" y="5400"/>
                    </a:lnTo>
                    <a:lnTo>
                      <a:pt x="8640" y="5400"/>
                    </a:lnTo>
                    <a:lnTo>
                      <a:pt x="8640" y="6300"/>
                    </a:lnTo>
                    <a:lnTo>
                      <a:pt x="8640" y="6300"/>
                    </a:lnTo>
                    <a:lnTo>
                      <a:pt x="8640" y="7200"/>
                    </a:lnTo>
                    <a:lnTo>
                      <a:pt x="8640" y="8100"/>
                    </a:lnTo>
                    <a:lnTo>
                      <a:pt x="8640" y="8100"/>
                    </a:lnTo>
                    <a:lnTo>
                      <a:pt x="8640" y="9000"/>
                    </a:lnTo>
                    <a:lnTo>
                      <a:pt x="8640" y="9000"/>
                    </a:lnTo>
                    <a:lnTo>
                      <a:pt x="8640" y="10800"/>
                    </a:lnTo>
                    <a:lnTo>
                      <a:pt x="6480" y="11700"/>
                    </a:lnTo>
                    <a:lnTo>
                      <a:pt x="6480" y="13500"/>
                    </a:lnTo>
                    <a:lnTo>
                      <a:pt x="4320" y="15300"/>
                    </a:lnTo>
                    <a:lnTo>
                      <a:pt x="2160" y="17100"/>
                    </a:lnTo>
                    <a:lnTo>
                      <a:pt x="0" y="19800"/>
                    </a:lnTo>
                    <a:lnTo>
                      <a:pt x="0" y="19800"/>
                    </a:lnTo>
                    <a:lnTo>
                      <a:pt x="10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27" name="Shape 1827"/>
              <p:cNvSpPr/>
              <p:nvPr/>
            </p:nvSpPr>
            <p:spPr>
              <a:xfrm>
                <a:off x="73025" y="103187"/>
                <a:ext cx="14288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18000"/>
                    </a:moveTo>
                    <a:lnTo>
                      <a:pt x="14400" y="18000"/>
                    </a:lnTo>
                    <a:lnTo>
                      <a:pt x="14400" y="18000"/>
                    </a:lnTo>
                    <a:lnTo>
                      <a:pt x="14400" y="18000"/>
                    </a:lnTo>
                    <a:lnTo>
                      <a:pt x="14400" y="18000"/>
                    </a:lnTo>
                    <a:lnTo>
                      <a:pt x="12000" y="18000"/>
                    </a:lnTo>
                    <a:lnTo>
                      <a:pt x="12000" y="17100"/>
                    </a:lnTo>
                    <a:lnTo>
                      <a:pt x="12000" y="17100"/>
                    </a:lnTo>
                    <a:lnTo>
                      <a:pt x="12000" y="17100"/>
                    </a:lnTo>
                    <a:lnTo>
                      <a:pt x="12000" y="17100"/>
                    </a:lnTo>
                    <a:lnTo>
                      <a:pt x="12000" y="16200"/>
                    </a:lnTo>
                    <a:lnTo>
                      <a:pt x="12000" y="15300"/>
                    </a:lnTo>
                    <a:lnTo>
                      <a:pt x="12000" y="15300"/>
                    </a:lnTo>
                    <a:lnTo>
                      <a:pt x="12000" y="14400"/>
                    </a:lnTo>
                    <a:lnTo>
                      <a:pt x="12000" y="14400"/>
                    </a:lnTo>
                    <a:lnTo>
                      <a:pt x="12000" y="13500"/>
                    </a:lnTo>
                    <a:lnTo>
                      <a:pt x="14400" y="13500"/>
                    </a:lnTo>
                    <a:lnTo>
                      <a:pt x="14400" y="12600"/>
                    </a:lnTo>
                    <a:lnTo>
                      <a:pt x="14400" y="10800"/>
                    </a:lnTo>
                    <a:lnTo>
                      <a:pt x="14400" y="9900"/>
                    </a:lnTo>
                    <a:lnTo>
                      <a:pt x="16800" y="9000"/>
                    </a:lnTo>
                    <a:lnTo>
                      <a:pt x="16800" y="7200"/>
                    </a:lnTo>
                    <a:lnTo>
                      <a:pt x="19200" y="4500"/>
                    </a:lnTo>
                    <a:lnTo>
                      <a:pt x="21600" y="1800"/>
                    </a:lnTo>
                    <a:lnTo>
                      <a:pt x="9600" y="0"/>
                    </a:lnTo>
                    <a:lnTo>
                      <a:pt x="7200" y="2700"/>
                    </a:lnTo>
                    <a:lnTo>
                      <a:pt x="4800" y="5400"/>
                    </a:lnTo>
                    <a:lnTo>
                      <a:pt x="4800" y="7200"/>
                    </a:lnTo>
                    <a:lnTo>
                      <a:pt x="2400" y="9000"/>
                    </a:lnTo>
                    <a:lnTo>
                      <a:pt x="2400" y="9900"/>
                    </a:lnTo>
                    <a:lnTo>
                      <a:pt x="2400" y="11700"/>
                    </a:lnTo>
                    <a:lnTo>
                      <a:pt x="0" y="12600"/>
                    </a:lnTo>
                    <a:lnTo>
                      <a:pt x="0" y="12600"/>
                    </a:lnTo>
                    <a:lnTo>
                      <a:pt x="0" y="13500"/>
                    </a:lnTo>
                    <a:lnTo>
                      <a:pt x="0" y="14400"/>
                    </a:lnTo>
                    <a:lnTo>
                      <a:pt x="0" y="153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7100"/>
                    </a:lnTo>
                    <a:lnTo>
                      <a:pt x="0" y="18000"/>
                    </a:lnTo>
                    <a:lnTo>
                      <a:pt x="0" y="18000"/>
                    </a:lnTo>
                    <a:lnTo>
                      <a:pt x="0" y="18900"/>
                    </a:lnTo>
                    <a:lnTo>
                      <a:pt x="2400" y="19800"/>
                    </a:lnTo>
                    <a:lnTo>
                      <a:pt x="2400" y="20700"/>
                    </a:lnTo>
                    <a:lnTo>
                      <a:pt x="2400" y="20700"/>
                    </a:lnTo>
                    <a:lnTo>
                      <a:pt x="4800" y="21600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1440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28" name="Shape 1828"/>
              <p:cNvSpPr/>
              <p:nvPr/>
            </p:nvSpPr>
            <p:spPr>
              <a:xfrm>
                <a:off x="77787" y="123825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783" y="0"/>
                    </a:moveTo>
                    <a:lnTo>
                      <a:pt x="18783" y="0"/>
                    </a:lnTo>
                    <a:lnTo>
                      <a:pt x="15965" y="3323"/>
                    </a:lnTo>
                    <a:lnTo>
                      <a:pt x="13148" y="4985"/>
                    </a:lnTo>
                    <a:lnTo>
                      <a:pt x="12209" y="6646"/>
                    </a:lnTo>
                    <a:lnTo>
                      <a:pt x="11270" y="8308"/>
                    </a:lnTo>
                    <a:lnTo>
                      <a:pt x="10330" y="8308"/>
                    </a:lnTo>
                    <a:lnTo>
                      <a:pt x="8452" y="9969"/>
                    </a:lnTo>
                    <a:lnTo>
                      <a:pt x="7513" y="9969"/>
                    </a:lnTo>
                    <a:lnTo>
                      <a:pt x="7513" y="11631"/>
                    </a:lnTo>
                    <a:lnTo>
                      <a:pt x="6574" y="11631"/>
                    </a:lnTo>
                    <a:lnTo>
                      <a:pt x="6574" y="11631"/>
                    </a:lnTo>
                    <a:lnTo>
                      <a:pt x="5635" y="11631"/>
                    </a:lnTo>
                    <a:lnTo>
                      <a:pt x="5635" y="11631"/>
                    </a:lnTo>
                    <a:lnTo>
                      <a:pt x="4696" y="11631"/>
                    </a:lnTo>
                    <a:lnTo>
                      <a:pt x="4696" y="11631"/>
                    </a:lnTo>
                    <a:lnTo>
                      <a:pt x="3757" y="11631"/>
                    </a:lnTo>
                    <a:lnTo>
                      <a:pt x="3757" y="11631"/>
                    </a:lnTo>
                    <a:lnTo>
                      <a:pt x="3757" y="11631"/>
                    </a:lnTo>
                    <a:lnTo>
                      <a:pt x="2817" y="11631"/>
                    </a:lnTo>
                    <a:lnTo>
                      <a:pt x="2817" y="11631"/>
                    </a:lnTo>
                    <a:lnTo>
                      <a:pt x="2817" y="11631"/>
                    </a:lnTo>
                    <a:lnTo>
                      <a:pt x="2817" y="11631"/>
                    </a:lnTo>
                    <a:lnTo>
                      <a:pt x="2817" y="11631"/>
                    </a:lnTo>
                    <a:lnTo>
                      <a:pt x="0" y="18277"/>
                    </a:lnTo>
                    <a:lnTo>
                      <a:pt x="0" y="19938"/>
                    </a:lnTo>
                    <a:lnTo>
                      <a:pt x="939" y="19938"/>
                    </a:lnTo>
                    <a:lnTo>
                      <a:pt x="1878" y="19938"/>
                    </a:lnTo>
                    <a:lnTo>
                      <a:pt x="1878" y="19938"/>
                    </a:lnTo>
                    <a:lnTo>
                      <a:pt x="2817" y="21600"/>
                    </a:lnTo>
                    <a:lnTo>
                      <a:pt x="3757" y="21600"/>
                    </a:lnTo>
                    <a:lnTo>
                      <a:pt x="4696" y="21600"/>
                    </a:lnTo>
                    <a:lnTo>
                      <a:pt x="4696" y="21600"/>
                    </a:lnTo>
                    <a:lnTo>
                      <a:pt x="5635" y="19938"/>
                    </a:lnTo>
                    <a:lnTo>
                      <a:pt x="6574" y="19938"/>
                    </a:lnTo>
                    <a:lnTo>
                      <a:pt x="7513" y="19938"/>
                    </a:lnTo>
                    <a:lnTo>
                      <a:pt x="7513" y="19938"/>
                    </a:lnTo>
                    <a:lnTo>
                      <a:pt x="8452" y="19938"/>
                    </a:lnTo>
                    <a:lnTo>
                      <a:pt x="9391" y="18277"/>
                    </a:lnTo>
                    <a:lnTo>
                      <a:pt x="10330" y="18277"/>
                    </a:lnTo>
                    <a:lnTo>
                      <a:pt x="10330" y="18277"/>
                    </a:lnTo>
                    <a:lnTo>
                      <a:pt x="12209" y="16615"/>
                    </a:lnTo>
                    <a:lnTo>
                      <a:pt x="13148" y="14954"/>
                    </a:lnTo>
                    <a:lnTo>
                      <a:pt x="15026" y="14954"/>
                    </a:lnTo>
                    <a:lnTo>
                      <a:pt x="15965" y="13292"/>
                    </a:lnTo>
                    <a:lnTo>
                      <a:pt x="18783" y="9969"/>
                    </a:lnTo>
                    <a:lnTo>
                      <a:pt x="21600" y="6646"/>
                    </a:lnTo>
                    <a:lnTo>
                      <a:pt x="21600" y="6646"/>
                    </a:lnTo>
                    <a:lnTo>
                      <a:pt x="1878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29" name="Shape 1829"/>
              <p:cNvSpPr/>
              <p:nvPr/>
            </p:nvSpPr>
            <p:spPr>
              <a:xfrm>
                <a:off x="109537" y="111125"/>
                <a:ext cx="36513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00"/>
                    </a:moveTo>
                    <a:lnTo>
                      <a:pt x="21600" y="1800"/>
                    </a:lnTo>
                    <a:lnTo>
                      <a:pt x="20661" y="1800"/>
                    </a:lnTo>
                    <a:lnTo>
                      <a:pt x="20661" y="1800"/>
                    </a:lnTo>
                    <a:lnTo>
                      <a:pt x="19722" y="0"/>
                    </a:lnTo>
                    <a:lnTo>
                      <a:pt x="18783" y="0"/>
                    </a:lnTo>
                    <a:lnTo>
                      <a:pt x="18783" y="0"/>
                    </a:lnTo>
                    <a:lnTo>
                      <a:pt x="17843" y="0"/>
                    </a:lnTo>
                    <a:lnTo>
                      <a:pt x="16904" y="0"/>
                    </a:lnTo>
                    <a:lnTo>
                      <a:pt x="15965" y="0"/>
                    </a:lnTo>
                    <a:lnTo>
                      <a:pt x="15965" y="0"/>
                    </a:lnTo>
                    <a:lnTo>
                      <a:pt x="15026" y="0"/>
                    </a:lnTo>
                    <a:lnTo>
                      <a:pt x="14087" y="0"/>
                    </a:lnTo>
                    <a:lnTo>
                      <a:pt x="13148" y="1800"/>
                    </a:lnTo>
                    <a:lnTo>
                      <a:pt x="13148" y="1800"/>
                    </a:lnTo>
                    <a:lnTo>
                      <a:pt x="12209" y="1800"/>
                    </a:lnTo>
                    <a:lnTo>
                      <a:pt x="11270" y="1800"/>
                    </a:lnTo>
                    <a:lnTo>
                      <a:pt x="10330" y="3600"/>
                    </a:lnTo>
                    <a:lnTo>
                      <a:pt x="9391" y="3600"/>
                    </a:lnTo>
                    <a:lnTo>
                      <a:pt x="7513" y="5400"/>
                    </a:lnTo>
                    <a:lnTo>
                      <a:pt x="6574" y="7200"/>
                    </a:lnTo>
                    <a:lnTo>
                      <a:pt x="5635" y="9000"/>
                    </a:lnTo>
                    <a:lnTo>
                      <a:pt x="2817" y="10800"/>
                    </a:lnTo>
                    <a:lnTo>
                      <a:pt x="0" y="14400"/>
                    </a:lnTo>
                    <a:lnTo>
                      <a:pt x="2817" y="21600"/>
                    </a:lnTo>
                    <a:lnTo>
                      <a:pt x="4696" y="19800"/>
                    </a:lnTo>
                    <a:lnTo>
                      <a:pt x="7513" y="16200"/>
                    </a:lnTo>
                    <a:lnTo>
                      <a:pt x="9391" y="16200"/>
                    </a:lnTo>
                    <a:lnTo>
                      <a:pt x="10330" y="14400"/>
                    </a:lnTo>
                    <a:lnTo>
                      <a:pt x="11270" y="12600"/>
                    </a:lnTo>
                    <a:lnTo>
                      <a:pt x="12209" y="12600"/>
                    </a:lnTo>
                    <a:lnTo>
                      <a:pt x="13148" y="10800"/>
                    </a:lnTo>
                    <a:lnTo>
                      <a:pt x="14087" y="10800"/>
                    </a:lnTo>
                    <a:lnTo>
                      <a:pt x="14087" y="10800"/>
                    </a:lnTo>
                    <a:lnTo>
                      <a:pt x="15026" y="10800"/>
                    </a:lnTo>
                    <a:lnTo>
                      <a:pt x="15965" y="10800"/>
                    </a:lnTo>
                    <a:lnTo>
                      <a:pt x="15965" y="9000"/>
                    </a:lnTo>
                    <a:lnTo>
                      <a:pt x="15965" y="9000"/>
                    </a:lnTo>
                    <a:lnTo>
                      <a:pt x="16904" y="9000"/>
                    </a:lnTo>
                    <a:lnTo>
                      <a:pt x="16904" y="9000"/>
                    </a:lnTo>
                    <a:lnTo>
                      <a:pt x="17843" y="9000"/>
                    </a:lnTo>
                    <a:lnTo>
                      <a:pt x="17843" y="9000"/>
                    </a:lnTo>
                    <a:lnTo>
                      <a:pt x="17843" y="9000"/>
                    </a:lnTo>
                    <a:lnTo>
                      <a:pt x="18783" y="9000"/>
                    </a:lnTo>
                    <a:lnTo>
                      <a:pt x="18783" y="9000"/>
                    </a:lnTo>
                    <a:lnTo>
                      <a:pt x="18783" y="9000"/>
                    </a:lnTo>
                    <a:lnTo>
                      <a:pt x="18783" y="9000"/>
                    </a:lnTo>
                    <a:lnTo>
                      <a:pt x="18783" y="9000"/>
                    </a:lnTo>
                    <a:lnTo>
                      <a:pt x="21600" y="1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30" name="Shape 1830"/>
              <p:cNvSpPr/>
              <p:nvPr/>
            </p:nvSpPr>
            <p:spPr>
              <a:xfrm>
                <a:off x="136525" y="112712"/>
                <a:ext cx="14288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2000" y="19800"/>
                    </a:lnTo>
                    <a:lnTo>
                      <a:pt x="16800" y="16200"/>
                    </a:lnTo>
                    <a:lnTo>
                      <a:pt x="16800" y="15300"/>
                    </a:lnTo>
                    <a:lnTo>
                      <a:pt x="16800" y="13500"/>
                    </a:lnTo>
                    <a:lnTo>
                      <a:pt x="19200" y="12600"/>
                    </a:lnTo>
                    <a:lnTo>
                      <a:pt x="19200" y="10800"/>
                    </a:lnTo>
                    <a:lnTo>
                      <a:pt x="19200" y="9900"/>
                    </a:lnTo>
                    <a:lnTo>
                      <a:pt x="19200" y="9000"/>
                    </a:lnTo>
                    <a:lnTo>
                      <a:pt x="19200" y="9000"/>
                    </a:lnTo>
                    <a:lnTo>
                      <a:pt x="21600" y="8100"/>
                    </a:lnTo>
                    <a:lnTo>
                      <a:pt x="21600" y="7200"/>
                    </a:lnTo>
                    <a:lnTo>
                      <a:pt x="21600" y="630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19200" y="4500"/>
                    </a:lnTo>
                    <a:lnTo>
                      <a:pt x="19200" y="3600"/>
                    </a:lnTo>
                    <a:lnTo>
                      <a:pt x="19200" y="3600"/>
                    </a:lnTo>
                    <a:lnTo>
                      <a:pt x="19200" y="2700"/>
                    </a:lnTo>
                    <a:lnTo>
                      <a:pt x="19200" y="1800"/>
                    </a:lnTo>
                    <a:lnTo>
                      <a:pt x="16800" y="900"/>
                    </a:lnTo>
                    <a:lnTo>
                      <a:pt x="16800" y="900"/>
                    </a:lnTo>
                    <a:lnTo>
                      <a:pt x="14400" y="0"/>
                    </a:lnTo>
                    <a:lnTo>
                      <a:pt x="7200" y="3600"/>
                    </a:lnTo>
                    <a:lnTo>
                      <a:pt x="7200" y="3600"/>
                    </a:lnTo>
                    <a:lnTo>
                      <a:pt x="7200" y="4500"/>
                    </a:lnTo>
                    <a:lnTo>
                      <a:pt x="7200" y="4500"/>
                    </a:lnTo>
                    <a:lnTo>
                      <a:pt x="7200" y="4500"/>
                    </a:lnTo>
                    <a:lnTo>
                      <a:pt x="7200" y="4500"/>
                    </a:lnTo>
                    <a:lnTo>
                      <a:pt x="7200" y="4500"/>
                    </a:lnTo>
                    <a:lnTo>
                      <a:pt x="7200" y="5400"/>
                    </a:lnTo>
                    <a:lnTo>
                      <a:pt x="7200" y="5400"/>
                    </a:lnTo>
                    <a:lnTo>
                      <a:pt x="7200" y="6300"/>
                    </a:lnTo>
                    <a:lnTo>
                      <a:pt x="7200" y="6300"/>
                    </a:lnTo>
                    <a:lnTo>
                      <a:pt x="7200" y="7200"/>
                    </a:lnTo>
                    <a:lnTo>
                      <a:pt x="7200" y="7200"/>
                    </a:lnTo>
                    <a:lnTo>
                      <a:pt x="7200" y="8100"/>
                    </a:lnTo>
                    <a:lnTo>
                      <a:pt x="7200" y="9000"/>
                    </a:lnTo>
                    <a:lnTo>
                      <a:pt x="7200" y="9000"/>
                    </a:lnTo>
                    <a:lnTo>
                      <a:pt x="7200" y="9900"/>
                    </a:lnTo>
                    <a:lnTo>
                      <a:pt x="7200" y="10800"/>
                    </a:lnTo>
                    <a:lnTo>
                      <a:pt x="4800" y="12600"/>
                    </a:lnTo>
                    <a:lnTo>
                      <a:pt x="4800" y="13500"/>
                    </a:lnTo>
                    <a:lnTo>
                      <a:pt x="4800" y="15300"/>
                    </a:lnTo>
                    <a:lnTo>
                      <a:pt x="0" y="18000"/>
                    </a:lnTo>
                    <a:lnTo>
                      <a:pt x="0" y="20700"/>
                    </a:lnTo>
                    <a:lnTo>
                      <a:pt x="0" y="20700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31" name="Shape 1831"/>
              <p:cNvSpPr/>
              <p:nvPr/>
            </p:nvSpPr>
            <p:spPr>
              <a:xfrm>
                <a:off x="128587" y="149225"/>
                <a:ext cx="15876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17100"/>
                    </a:moveTo>
                    <a:lnTo>
                      <a:pt x="12960" y="17100"/>
                    </a:lnTo>
                    <a:lnTo>
                      <a:pt x="12960" y="17100"/>
                    </a:lnTo>
                    <a:lnTo>
                      <a:pt x="12960" y="17100"/>
                    </a:lnTo>
                    <a:lnTo>
                      <a:pt x="12960" y="17100"/>
                    </a:lnTo>
                    <a:lnTo>
                      <a:pt x="12960" y="17100"/>
                    </a:lnTo>
                    <a:lnTo>
                      <a:pt x="12960" y="17100"/>
                    </a:lnTo>
                    <a:lnTo>
                      <a:pt x="10800" y="17100"/>
                    </a:lnTo>
                    <a:lnTo>
                      <a:pt x="10800" y="16200"/>
                    </a:lnTo>
                    <a:lnTo>
                      <a:pt x="10800" y="16200"/>
                    </a:lnTo>
                    <a:lnTo>
                      <a:pt x="10800" y="15300"/>
                    </a:lnTo>
                    <a:lnTo>
                      <a:pt x="10800" y="15300"/>
                    </a:lnTo>
                    <a:lnTo>
                      <a:pt x="10800" y="14400"/>
                    </a:lnTo>
                    <a:lnTo>
                      <a:pt x="10800" y="14400"/>
                    </a:lnTo>
                    <a:lnTo>
                      <a:pt x="12960" y="13500"/>
                    </a:lnTo>
                    <a:lnTo>
                      <a:pt x="12960" y="13500"/>
                    </a:lnTo>
                    <a:lnTo>
                      <a:pt x="12960" y="12600"/>
                    </a:lnTo>
                    <a:lnTo>
                      <a:pt x="12960" y="11700"/>
                    </a:lnTo>
                    <a:lnTo>
                      <a:pt x="12960" y="10800"/>
                    </a:lnTo>
                    <a:lnTo>
                      <a:pt x="15120" y="9000"/>
                    </a:lnTo>
                    <a:lnTo>
                      <a:pt x="15120" y="8100"/>
                    </a:lnTo>
                    <a:lnTo>
                      <a:pt x="17280" y="6300"/>
                    </a:lnTo>
                    <a:lnTo>
                      <a:pt x="19440" y="3600"/>
                    </a:lnTo>
                    <a:lnTo>
                      <a:pt x="21600" y="900"/>
                    </a:lnTo>
                    <a:lnTo>
                      <a:pt x="10800" y="0"/>
                    </a:lnTo>
                    <a:lnTo>
                      <a:pt x="8640" y="2700"/>
                    </a:lnTo>
                    <a:lnTo>
                      <a:pt x="6480" y="5400"/>
                    </a:lnTo>
                    <a:lnTo>
                      <a:pt x="4320" y="6300"/>
                    </a:lnTo>
                    <a:lnTo>
                      <a:pt x="4320" y="8100"/>
                    </a:lnTo>
                    <a:lnTo>
                      <a:pt x="2160" y="9900"/>
                    </a:lnTo>
                    <a:lnTo>
                      <a:pt x="2160" y="10800"/>
                    </a:lnTo>
                    <a:lnTo>
                      <a:pt x="2160" y="11700"/>
                    </a:lnTo>
                    <a:lnTo>
                      <a:pt x="2160" y="12600"/>
                    </a:lnTo>
                    <a:lnTo>
                      <a:pt x="0" y="12600"/>
                    </a:lnTo>
                    <a:lnTo>
                      <a:pt x="0" y="13500"/>
                    </a:lnTo>
                    <a:lnTo>
                      <a:pt x="0" y="14400"/>
                    </a:lnTo>
                    <a:lnTo>
                      <a:pt x="0" y="153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7100"/>
                    </a:lnTo>
                    <a:lnTo>
                      <a:pt x="0" y="18000"/>
                    </a:lnTo>
                    <a:lnTo>
                      <a:pt x="2160" y="18000"/>
                    </a:lnTo>
                    <a:lnTo>
                      <a:pt x="2160" y="18900"/>
                    </a:lnTo>
                    <a:lnTo>
                      <a:pt x="2160" y="19800"/>
                    </a:lnTo>
                    <a:lnTo>
                      <a:pt x="2160" y="19800"/>
                    </a:lnTo>
                    <a:lnTo>
                      <a:pt x="4320" y="20700"/>
                    </a:lnTo>
                    <a:lnTo>
                      <a:pt x="6480" y="21600"/>
                    </a:lnTo>
                    <a:lnTo>
                      <a:pt x="6480" y="21600"/>
                    </a:lnTo>
                    <a:lnTo>
                      <a:pt x="12960" y="171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32" name="Shape 1832"/>
              <p:cNvSpPr/>
              <p:nvPr/>
            </p:nvSpPr>
            <p:spPr>
              <a:xfrm>
                <a:off x="133350" y="168275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783" y="0"/>
                    </a:moveTo>
                    <a:lnTo>
                      <a:pt x="18783" y="0"/>
                    </a:lnTo>
                    <a:lnTo>
                      <a:pt x="17843" y="1662"/>
                    </a:lnTo>
                    <a:lnTo>
                      <a:pt x="15965" y="3323"/>
                    </a:lnTo>
                    <a:lnTo>
                      <a:pt x="15026" y="4985"/>
                    </a:lnTo>
                    <a:lnTo>
                      <a:pt x="14087" y="6646"/>
                    </a:lnTo>
                    <a:lnTo>
                      <a:pt x="12209" y="6646"/>
                    </a:lnTo>
                    <a:lnTo>
                      <a:pt x="11270" y="8308"/>
                    </a:lnTo>
                    <a:lnTo>
                      <a:pt x="9391" y="9969"/>
                    </a:lnTo>
                    <a:lnTo>
                      <a:pt x="8452" y="9969"/>
                    </a:lnTo>
                    <a:lnTo>
                      <a:pt x="8452" y="11631"/>
                    </a:lnTo>
                    <a:lnTo>
                      <a:pt x="7513" y="11631"/>
                    </a:lnTo>
                    <a:lnTo>
                      <a:pt x="6574" y="11631"/>
                    </a:lnTo>
                    <a:lnTo>
                      <a:pt x="6574" y="11631"/>
                    </a:lnTo>
                    <a:lnTo>
                      <a:pt x="5635" y="11631"/>
                    </a:lnTo>
                    <a:lnTo>
                      <a:pt x="5635" y="13292"/>
                    </a:lnTo>
                    <a:lnTo>
                      <a:pt x="4696" y="13292"/>
                    </a:lnTo>
                    <a:lnTo>
                      <a:pt x="4696" y="13292"/>
                    </a:lnTo>
                    <a:lnTo>
                      <a:pt x="3757" y="13292"/>
                    </a:lnTo>
                    <a:lnTo>
                      <a:pt x="3757" y="13292"/>
                    </a:lnTo>
                    <a:lnTo>
                      <a:pt x="3757" y="13292"/>
                    </a:lnTo>
                    <a:lnTo>
                      <a:pt x="3757" y="13292"/>
                    </a:lnTo>
                    <a:lnTo>
                      <a:pt x="2817" y="13292"/>
                    </a:lnTo>
                    <a:lnTo>
                      <a:pt x="2817" y="13292"/>
                    </a:lnTo>
                    <a:lnTo>
                      <a:pt x="2817" y="11631"/>
                    </a:lnTo>
                    <a:lnTo>
                      <a:pt x="2817" y="11631"/>
                    </a:lnTo>
                    <a:lnTo>
                      <a:pt x="0" y="19938"/>
                    </a:lnTo>
                    <a:lnTo>
                      <a:pt x="0" y="19938"/>
                    </a:lnTo>
                    <a:lnTo>
                      <a:pt x="939" y="19938"/>
                    </a:lnTo>
                    <a:lnTo>
                      <a:pt x="1878" y="21600"/>
                    </a:lnTo>
                    <a:lnTo>
                      <a:pt x="1878" y="21600"/>
                    </a:lnTo>
                    <a:lnTo>
                      <a:pt x="2817" y="21600"/>
                    </a:lnTo>
                    <a:lnTo>
                      <a:pt x="3757" y="21600"/>
                    </a:lnTo>
                    <a:lnTo>
                      <a:pt x="4696" y="21600"/>
                    </a:lnTo>
                    <a:lnTo>
                      <a:pt x="4696" y="21600"/>
                    </a:lnTo>
                    <a:lnTo>
                      <a:pt x="5635" y="21600"/>
                    </a:lnTo>
                    <a:lnTo>
                      <a:pt x="6574" y="21600"/>
                    </a:lnTo>
                    <a:lnTo>
                      <a:pt x="6574" y="19938"/>
                    </a:lnTo>
                    <a:lnTo>
                      <a:pt x="7513" y="19938"/>
                    </a:lnTo>
                    <a:lnTo>
                      <a:pt x="8452" y="19938"/>
                    </a:lnTo>
                    <a:lnTo>
                      <a:pt x="9391" y="19938"/>
                    </a:lnTo>
                    <a:lnTo>
                      <a:pt x="9391" y="19938"/>
                    </a:lnTo>
                    <a:lnTo>
                      <a:pt x="10330" y="18277"/>
                    </a:lnTo>
                    <a:lnTo>
                      <a:pt x="12209" y="18277"/>
                    </a:lnTo>
                    <a:lnTo>
                      <a:pt x="13148" y="16615"/>
                    </a:lnTo>
                    <a:lnTo>
                      <a:pt x="15026" y="14954"/>
                    </a:lnTo>
                    <a:lnTo>
                      <a:pt x="15965" y="13292"/>
                    </a:lnTo>
                    <a:lnTo>
                      <a:pt x="17843" y="11631"/>
                    </a:lnTo>
                    <a:lnTo>
                      <a:pt x="18783" y="9969"/>
                    </a:lnTo>
                    <a:lnTo>
                      <a:pt x="19722" y="9969"/>
                    </a:lnTo>
                    <a:lnTo>
                      <a:pt x="21600" y="8308"/>
                    </a:lnTo>
                    <a:lnTo>
                      <a:pt x="21600" y="8308"/>
                    </a:lnTo>
                    <a:lnTo>
                      <a:pt x="1878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33" name="Shape 1833"/>
              <p:cNvSpPr/>
              <p:nvPr/>
            </p:nvSpPr>
            <p:spPr>
              <a:xfrm>
                <a:off x="165100" y="153987"/>
                <a:ext cx="34925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43"/>
                    </a:moveTo>
                    <a:lnTo>
                      <a:pt x="21600" y="1543"/>
                    </a:lnTo>
                    <a:lnTo>
                      <a:pt x="20618" y="1543"/>
                    </a:lnTo>
                    <a:lnTo>
                      <a:pt x="19636" y="1543"/>
                    </a:lnTo>
                    <a:lnTo>
                      <a:pt x="19636" y="0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6691" y="0"/>
                    </a:lnTo>
                    <a:lnTo>
                      <a:pt x="15709" y="0"/>
                    </a:lnTo>
                    <a:lnTo>
                      <a:pt x="14727" y="1543"/>
                    </a:lnTo>
                    <a:lnTo>
                      <a:pt x="14727" y="1543"/>
                    </a:lnTo>
                    <a:lnTo>
                      <a:pt x="13745" y="1543"/>
                    </a:lnTo>
                    <a:lnTo>
                      <a:pt x="12764" y="1543"/>
                    </a:lnTo>
                    <a:lnTo>
                      <a:pt x="12764" y="3086"/>
                    </a:lnTo>
                    <a:lnTo>
                      <a:pt x="11782" y="3086"/>
                    </a:lnTo>
                    <a:lnTo>
                      <a:pt x="10800" y="3086"/>
                    </a:lnTo>
                    <a:lnTo>
                      <a:pt x="10800" y="3086"/>
                    </a:lnTo>
                    <a:lnTo>
                      <a:pt x="8836" y="4629"/>
                    </a:lnTo>
                    <a:lnTo>
                      <a:pt x="7855" y="6171"/>
                    </a:lnTo>
                    <a:lnTo>
                      <a:pt x="6873" y="7714"/>
                    </a:lnTo>
                    <a:lnTo>
                      <a:pt x="4909" y="9257"/>
                    </a:lnTo>
                    <a:lnTo>
                      <a:pt x="2945" y="12343"/>
                    </a:lnTo>
                    <a:lnTo>
                      <a:pt x="0" y="13886"/>
                    </a:lnTo>
                    <a:lnTo>
                      <a:pt x="2945" y="21600"/>
                    </a:lnTo>
                    <a:lnTo>
                      <a:pt x="4909" y="18514"/>
                    </a:lnTo>
                    <a:lnTo>
                      <a:pt x="7855" y="15429"/>
                    </a:lnTo>
                    <a:lnTo>
                      <a:pt x="8836" y="13886"/>
                    </a:lnTo>
                    <a:lnTo>
                      <a:pt x="10800" y="12343"/>
                    </a:lnTo>
                    <a:lnTo>
                      <a:pt x="11782" y="12343"/>
                    </a:lnTo>
                    <a:lnTo>
                      <a:pt x="12764" y="10800"/>
                    </a:lnTo>
                    <a:lnTo>
                      <a:pt x="13745" y="10800"/>
                    </a:lnTo>
                    <a:lnTo>
                      <a:pt x="13745" y="9257"/>
                    </a:lnTo>
                    <a:lnTo>
                      <a:pt x="14727" y="9257"/>
                    </a:lnTo>
                    <a:lnTo>
                      <a:pt x="14727" y="9257"/>
                    </a:lnTo>
                    <a:lnTo>
                      <a:pt x="15709" y="9257"/>
                    </a:lnTo>
                    <a:lnTo>
                      <a:pt x="15709" y="9257"/>
                    </a:lnTo>
                    <a:lnTo>
                      <a:pt x="16691" y="9257"/>
                    </a:lnTo>
                    <a:lnTo>
                      <a:pt x="16691" y="9257"/>
                    </a:lnTo>
                    <a:lnTo>
                      <a:pt x="16691" y="7714"/>
                    </a:lnTo>
                    <a:lnTo>
                      <a:pt x="17673" y="7714"/>
                    </a:lnTo>
                    <a:lnTo>
                      <a:pt x="17673" y="7714"/>
                    </a:lnTo>
                    <a:lnTo>
                      <a:pt x="17673" y="7714"/>
                    </a:lnTo>
                    <a:lnTo>
                      <a:pt x="17673" y="7714"/>
                    </a:lnTo>
                    <a:lnTo>
                      <a:pt x="17673" y="7714"/>
                    </a:lnTo>
                    <a:lnTo>
                      <a:pt x="17673" y="9257"/>
                    </a:lnTo>
                    <a:lnTo>
                      <a:pt x="17673" y="9257"/>
                    </a:lnTo>
                    <a:lnTo>
                      <a:pt x="17673" y="9257"/>
                    </a:lnTo>
                    <a:lnTo>
                      <a:pt x="21600" y="15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34" name="Shape 1834"/>
              <p:cNvSpPr/>
              <p:nvPr/>
            </p:nvSpPr>
            <p:spPr>
              <a:xfrm>
                <a:off x="188912" y="155575"/>
                <a:ext cx="14288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8900"/>
                    </a:lnTo>
                    <a:lnTo>
                      <a:pt x="16800" y="16200"/>
                    </a:lnTo>
                    <a:lnTo>
                      <a:pt x="16800" y="14400"/>
                    </a:lnTo>
                    <a:lnTo>
                      <a:pt x="19200" y="13500"/>
                    </a:lnTo>
                    <a:lnTo>
                      <a:pt x="19200" y="11700"/>
                    </a:lnTo>
                    <a:lnTo>
                      <a:pt x="19200" y="10800"/>
                    </a:lnTo>
                    <a:lnTo>
                      <a:pt x="21600" y="9900"/>
                    </a:lnTo>
                    <a:lnTo>
                      <a:pt x="21600" y="9000"/>
                    </a:lnTo>
                    <a:lnTo>
                      <a:pt x="21600" y="8100"/>
                    </a:lnTo>
                    <a:lnTo>
                      <a:pt x="21600" y="8100"/>
                    </a:lnTo>
                    <a:lnTo>
                      <a:pt x="21600" y="7200"/>
                    </a:lnTo>
                    <a:lnTo>
                      <a:pt x="21600" y="630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21600" y="4500"/>
                    </a:lnTo>
                    <a:lnTo>
                      <a:pt x="21600" y="3600"/>
                    </a:lnTo>
                    <a:lnTo>
                      <a:pt x="21600" y="3600"/>
                    </a:lnTo>
                    <a:lnTo>
                      <a:pt x="19200" y="2700"/>
                    </a:lnTo>
                    <a:lnTo>
                      <a:pt x="19200" y="1800"/>
                    </a:lnTo>
                    <a:lnTo>
                      <a:pt x="19200" y="1800"/>
                    </a:lnTo>
                    <a:lnTo>
                      <a:pt x="16800" y="900"/>
                    </a:lnTo>
                    <a:lnTo>
                      <a:pt x="16800" y="0"/>
                    </a:lnTo>
                    <a:lnTo>
                      <a:pt x="7200" y="4500"/>
                    </a:lnTo>
                    <a:lnTo>
                      <a:pt x="7200" y="4500"/>
                    </a:lnTo>
                    <a:lnTo>
                      <a:pt x="7200" y="45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5400"/>
                    </a:lnTo>
                    <a:lnTo>
                      <a:pt x="9600" y="5400"/>
                    </a:lnTo>
                    <a:lnTo>
                      <a:pt x="9600" y="5400"/>
                    </a:lnTo>
                    <a:lnTo>
                      <a:pt x="9600" y="6300"/>
                    </a:lnTo>
                    <a:lnTo>
                      <a:pt x="9600" y="6300"/>
                    </a:lnTo>
                    <a:lnTo>
                      <a:pt x="9600" y="7200"/>
                    </a:lnTo>
                    <a:lnTo>
                      <a:pt x="9600" y="8100"/>
                    </a:lnTo>
                    <a:lnTo>
                      <a:pt x="9600" y="8100"/>
                    </a:lnTo>
                    <a:lnTo>
                      <a:pt x="7200" y="9000"/>
                    </a:lnTo>
                    <a:lnTo>
                      <a:pt x="7200" y="9900"/>
                    </a:lnTo>
                    <a:lnTo>
                      <a:pt x="7200" y="10800"/>
                    </a:lnTo>
                    <a:lnTo>
                      <a:pt x="7200" y="12600"/>
                    </a:lnTo>
                    <a:lnTo>
                      <a:pt x="4800" y="13500"/>
                    </a:lnTo>
                    <a:lnTo>
                      <a:pt x="4800" y="15300"/>
                    </a:lnTo>
                    <a:lnTo>
                      <a:pt x="2400" y="18000"/>
                    </a:lnTo>
                    <a:lnTo>
                      <a:pt x="0" y="20700"/>
                    </a:lnTo>
                    <a:lnTo>
                      <a:pt x="0" y="20700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35" name="Shape 1835"/>
              <p:cNvSpPr/>
              <p:nvPr/>
            </p:nvSpPr>
            <p:spPr>
              <a:xfrm>
                <a:off x="180975" y="192087"/>
                <a:ext cx="15875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17843"/>
                    </a:moveTo>
                    <a:lnTo>
                      <a:pt x="12960" y="17843"/>
                    </a:lnTo>
                    <a:lnTo>
                      <a:pt x="12960" y="17843"/>
                    </a:lnTo>
                    <a:lnTo>
                      <a:pt x="12960" y="17843"/>
                    </a:lnTo>
                    <a:lnTo>
                      <a:pt x="12960" y="17843"/>
                    </a:lnTo>
                    <a:lnTo>
                      <a:pt x="12960" y="17843"/>
                    </a:lnTo>
                    <a:lnTo>
                      <a:pt x="12960" y="17843"/>
                    </a:lnTo>
                    <a:lnTo>
                      <a:pt x="12960" y="17843"/>
                    </a:lnTo>
                    <a:lnTo>
                      <a:pt x="12960" y="16904"/>
                    </a:lnTo>
                    <a:lnTo>
                      <a:pt x="12960" y="16904"/>
                    </a:lnTo>
                    <a:lnTo>
                      <a:pt x="12960" y="15965"/>
                    </a:lnTo>
                    <a:lnTo>
                      <a:pt x="12960" y="15965"/>
                    </a:lnTo>
                    <a:lnTo>
                      <a:pt x="12960" y="15026"/>
                    </a:lnTo>
                    <a:lnTo>
                      <a:pt x="12960" y="15026"/>
                    </a:lnTo>
                    <a:lnTo>
                      <a:pt x="12960" y="14087"/>
                    </a:lnTo>
                    <a:lnTo>
                      <a:pt x="12960" y="14087"/>
                    </a:lnTo>
                    <a:lnTo>
                      <a:pt x="12960" y="13148"/>
                    </a:lnTo>
                    <a:lnTo>
                      <a:pt x="12960" y="12209"/>
                    </a:lnTo>
                    <a:lnTo>
                      <a:pt x="15120" y="11270"/>
                    </a:lnTo>
                    <a:lnTo>
                      <a:pt x="15120" y="9391"/>
                    </a:lnTo>
                    <a:lnTo>
                      <a:pt x="17280" y="8452"/>
                    </a:lnTo>
                    <a:lnTo>
                      <a:pt x="17280" y="6574"/>
                    </a:lnTo>
                    <a:lnTo>
                      <a:pt x="19440" y="3757"/>
                    </a:lnTo>
                    <a:lnTo>
                      <a:pt x="21600" y="939"/>
                    </a:lnTo>
                    <a:lnTo>
                      <a:pt x="10800" y="0"/>
                    </a:lnTo>
                    <a:lnTo>
                      <a:pt x="8640" y="2817"/>
                    </a:lnTo>
                    <a:lnTo>
                      <a:pt x="6480" y="5635"/>
                    </a:lnTo>
                    <a:lnTo>
                      <a:pt x="6480" y="6574"/>
                    </a:lnTo>
                    <a:lnTo>
                      <a:pt x="4320" y="8452"/>
                    </a:lnTo>
                    <a:lnTo>
                      <a:pt x="4320" y="10330"/>
                    </a:lnTo>
                    <a:lnTo>
                      <a:pt x="2160" y="11270"/>
                    </a:lnTo>
                    <a:lnTo>
                      <a:pt x="2160" y="12209"/>
                    </a:lnTo>
                    <a:lnTo>
                      <a:pt x="2160" y="13148"/>
                    </a:lnTo>
                    <a:lnTo>
                      <a:pt x="2160" y="13148"/>
                    </a:lnTo>
                    <a:lnTo>
                      <a:pt x="2160" y="14087"/>
                    </a:lnTo>
                    <a:lnTo>
                      <a:pt x="2160" y="15026"/>
                    </a:lnTo>
                    <a:lnTo>
                      <a:pt x="2160" y="15965"/>
                    </a:lnTo>
                    <a:lnTo>
                      <a:pt x="0" y="15965"/>
                    </a:lnTo>
                    <a:lnTo>
                      <a:pt x="2160" y="16904"/>
                    </a:lnTo>
                    <a:lnTo>
                      <a:pt x="2160" y="17843"/>
                    </a:lnTo>
                    <a:lnTo>
                      <a:pt x="2160" y="18783"/>
                    </a:lnTo>
                    <a:lnTo>
                      <a:pt x="2160" y="18783"/>
                    </a:lnTo>
                    <a:lnTo>
                      <a:pt x="2160" y="19722"/>
                    </a:lnTo>
                    <a:lnTo>
                      <a:pt x="4320" y="20661"/>
                    </a:lnTo>
                    <a:lnTo>
                      <a:pt x="4320" y="20661"/>
                    </a:lnTo>
                    <a:lnTo>
                      <a:pt x="4320" y="21600"/>
                    </a:lnTo>
                    <a:lnTo>
                      <a:pt x="6480" y="21600"/>
                    </a:lnTo>
                    <a:lnTo>
                      <a:pt x="6480" y="21600"/>
                    </a:lnTo>
                    <a:lnTo>
                      <a:pt x="12960" y="178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36" name="Shape 1836"/>
              <p:cNvSpPr/>
              <p:nvPr/>
            </p:nvSpPr>
            <p:spPr>
              <a:xfrm>
                <a:off x="185737" y="211137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722" y="0"/>
                    </a:moveTo>
                    <a:lnTo>
                      <a:pt x="19722" y="0"/>
                    </a:lnTo>
                    <a:lnTo>
                      <a:pt x="16904" y="3323"/>
                    </a:lnTo>
                    <a:lnTo>
                      <a:pt x="13148" y="6646"/>
                    </a:lnTo>
                    <a:lnTo>
                      <a:pt x="12209" y="6646"/>
                    </a:lnTo>
                    <a:lnTo>
                      <a:pt x="11270" y="8308"/>
                    </a:lnTo>
                    <a:lnTo>
                      <a:pt x="9391" y="9969"/>
                    </a:lnTo>
                    <a:lnTo>
                      <a:pt x="8452" y="9969"/>
                    </a:lnTo>
                    <a:lnTo>
                      <a:pt x="7513" y="11631"/>
                    </a:lnTo>
                    <a:lnTo>
                      <a:pt x="7513" y="11631"/>
                    </a:lnTo>
                    <a:lnTo>
                      <a:pt x="6574" y="11631"/>
                    </a:lnTo>
                    <a:lnTo>
                      <a:pt x="6574" y="11631"/>
                    </a:lnTo>
                    <a:lnTo>
                      <a:pt x="5635" y="11631"/>
                    </a:lnTo>
                    <a:lnTo>
                      <a:pt x="5635" y="11631"/>
                    </a:lnTo>
                    <a:lnTo>
                      <a:pt x="4696" y="13292"/>
                    </a:lnTo>
                    <a:lnTo>
                      <a:pt x="4696" y="13292"/>
                    </a:lnTo>
                    <a:lnTo>
                      <a:pt x="4696" y="13292"/>
                    </a:lnTo>
                    <a:lnTo>
                      <a:pt x="3757" y="13292"/>
                    </a:lnTo>
                    <a:lnTo>
                      <a:pt x="3757" y="13292"/>
                    </a:lnTo>
                    <a:lnTo>
                      <a:pt x="3757" y="13292"/>
                    </a:lnTo>
                    <a:lnTo>
                      <a:pt x="3757" y="13292"/>
                    </a:lnTo>
                    <a:lnTo>
                      <a:pt x="3757" y="13292"/>
                    </a:lnTo>
                    <a:lnTo>
                      <a:pt x="2817" y="11631"/>
                    </a:lnTo>
                    <a:lnTo>
                      <a:pt x="2817" y="11631"/>
                    </a:lnTo>
                    <a:lnTo>
                      <a:pt x="0" y="18277"/>
                    </a:lnTo>
                    <a:lnTo>
                      <a:pt x="939" y="19938"/>
                    </a:lnTo>
                    <a:lnTo>
                      <a:pt x="939" y="19938"/>
                    </a:lnTo>
                    <a:lnTo>
                      <a:pt x="1878" y="21600"/>
                    </a:lnTo>
                    <a:lnTo>
                      <a:pt x="2817" y="21600"/>
                    </a:lnTo>
                    <a:lnTo>
                      <a:pt x="3757" y="21600"/>
                    </a:lnTo>
                    <a:lnTo>
                      <a:pt x="3757" y="21600"/>
                    </a:lnTo>
                    <a:lnTo>
                      <a:pt x="4696" y="21600"/>
                    </a:lnTo>
                    <a:lnTo>
                      <a:pt x="5635" y="21600"/>
                    </a:lnTo>
                    <a:lnTo>
                      <a:pt x="5635" y="21600"/>
                    </a:lnTo>
                    <a:lnTo>
                      <a:pt x="6574" y="21600"/>
                    </a:lnTo>
                    <a:lnTo>
                      <a:pt x="7513" y="19938"/>
                    </a:lnTo>
                    <a:lnTo>
                      <a:pt x="7513" y="19938"/>
                    </a:lnTo>
                    <a:lnTo>
                      <a:pt x="8452" y="19938"/>
                    </a:lnTo>
                    <a:lnTo>
                      <a:pt x="9391" y="19938"/>
                    </a:lnTo>
                    <a:lnTo>
                      <a:pt x="9391" y="18277"/>
                    </a:lnTo>
                    <a:lnTo>
                      <a:pt x="10330" y="18277"/>
                    </a:lnTo>
                    <a:lnTo>
                      <a:pt x="12209" y="18277"/>
                    </a:lnTo>
                    <a:lnTo>
                      <a:pt x="13148" y="16615"/>
                    </a:lnTo>
                    <a:lnTo>
                      <a:pt x="14087" y="14954"/>
                    </a:lnTo>
                    <a:lnTo>
                      <a:pt x="15965" y="13292"/>
                    </a:lnTo>
                    <a:lnTo>
                      <a:pt x="18783" y="9969"/>
                    </a:lnTo>
                    <a:lnTo>
                      <a:pt x="21600" y="8308"/>
                    </a:lnTo>
                    <a:lnTo>
                      <a:pt x="21600" y="8308"/>
                    </a:lnTo>
                    <a:lnTo>
                      <a:pt x="197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37" name="Shape 1837"/>
              <p:cNvSpPr/>
              <p:nvPr/>
            </p:nvSpPr>
            <p:spPr>
              <a:xfrm>
                <a:off x="219075" y="198437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323"/>
                    </a:moveTo>
                    <a:lnTo>
                      <a:pt x="20661" y="3323"/>
                    </a:lnTo>
                    <a:lnTo>
                      <a:pt x="20661" y="1662"/>
                    </a:lnTo>
                    <a:lnTo>
                      <a:pt x="19722" y="1662"/>
                    </a:lnTo>
                    <a:lnTo>
                      <a:pt x="19722" y="1662"/>
                    </a:lnTo>
                    <a:lnTo>
                      <a:pt x="18783" y="0"/>
                    </a:lnTo>
                    <a:lnTo>
                      <a:pt x="17843" y="0"/>
                    </a:lnTo>
                    <a:lnTo>
                      <a:pt x="16904" y="0"/>
                    </a:lnTo>
                    <a:lnTo>
                      <a:pt x="16904" y="0"/>
                    </a:lnTo>
                    <a:lnTo>
                      <a:pt x="15965" y="0"/>
                    </a:lnTo>
                    <a:lnTo>
                      <a:pt x="15026" y="0"/>
                    </a:lnTo>
                    <a:lnTo>
                      <a:pt x="15026" y="0"/>
                    </a:lnTo>
                    <a:lnTo>
                      <a:pt x="14087" y="1662"/>
                    </a:lnTo>
                    <a:lnTo>
                      <a:pt x="13148" y="1662"/>
                    </a:lnTo>
                    <a:lnTo>
                      <a:pt x="13148" y="1662"/>
                    </a:lnTo>
                    <a:lnTo>
                      <a:pt x="12209" y="1662"/>
                    </a:lnTo>
                    <a:lnTo>
                      <a:pt x="11270" y="3323"/>
                    </a:lnTo>
                    <a:lnTo>
                      <a:pt x="10330" y="3323"/>
                    </a:lnTo>
                    <a:lnTo>
                      <a:pt x="9391" y="4985"/>
                    </a:lnTo>
                    <a:lnTo>
                      <a:pt x="8452" y="4985"/>
                    </a:lnTo>
                    <a:lnTo>
                      <a:pt x="6574" y="6646"/>
                    </a:lnTo>
                    <a:lnTo>
                      <a:pt x="5635" y="8308"/>
                    </a:lnTo>
                    <a:lnTo>
                      <a:pt x="2817" y="11631"/>
                    </a:lnTo>
                    <a:lnTo>
                      <a:pt x="0" y="13292"/>
                    </a:lnTo>
                    <a:lnTo>
                      <a:pt x="1878" y="21600"/>
                    </a:lnTo>
                    <a:lnTo>
                      <a:pt x="4696" y="18277"/>
                    </a:lnTo>
                    <a:lnTo>
                      <a:pt x="7513" y="16615"/>
                    </a:lnTo>
                    <a:lnTo>
                      <a:pt x="9391" y="14954"/>
                    </a:lnTo>
                    <a:lnTo>
                      <a:pt x="10330" y="13292"/>
                    </a:lnTo>
                    <a:lnTo>
                      <a:pt x="11270" y="11631"/>
                    </a:lnTo>
                    <a:lnTo>
                      <a:pt x="13148" y="11631"/>
                    </a:lnTo>
                    <a:lnTo>
                      <a:pt x="13148" y="9969"/>
                    </a:lnTo>
                    <a:lnTo>
                      <a:pt x="14087" y="9969"/>
                    </a:lnTo>
                    <a:lnTo>
                      <a:pt x="14087" y="9969"/>
                    </a:lnTo>
                    <a:lnTo>
                      <a:pt x="15026" y="9969"/>
                    </a:lnTo>
                    <a:lnTo>
                      <a:pt x="15026" y="9969"/>
                    </a:lnTo>
                    <a:lnTo>
                      <a:pt x="15965" y="9969"/>
                    </a:lnTo>
                    <a:lnTo>
                      <a:pt x="15965" y="8308"/>
                    </a:lnTo>
                    <a:lnTo>
                      <a:pt x="16904" y="8308"/>
                    </a:lnTo>
                    <a:lnTo>
                      <a:pt x="16904" y="8308"/>
                    </a:lnTo>
                    <a:lnTo>
                      <a:pt x="16904" y="8308"/>
                    </a:lnTo>
                    <a:lnTo>
                      <a:pt x="16904" y="8308"/>
                    </a:lnTo>
                    <a:lnTo>
                      <a:pt x="17843" y="8308"/>
                    </a:lnTo>
                    <a:lnTo>
                      <a:pt x="17843" y="8308"/>
                    </a:lnTo>
                    <a:lnTo>
                      <a:pt x="17843" y="9969"/>
                    </a:lnTo>
                    <a:lnTo>
                      <a:pt x="17843" y="9969"/>
                    </a:lnTo>
                    <a:lnTo>
                      <a:pt x="17843" y="9969"/>
                    </a:lnTo>
                    <a:lnTo>
                      <a:pt x="17843" y="9969"/>
                    </a:lnTo>
                    <a:lnTo>
                      <a:pt x="21600" y="332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38" name="Shape 1838"/>
              <p:cNvSpPr/>
              <p:nvPr/>
            </p:nvSpPr>
            <p:spPr>
              <a:xfrm>
                <a:off x="244475" y="201612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2000" y="20661"/>
                    </a:lnTo>
                    <a:lnTo>
                      <a:pt x="14400" y="18783"/>
                    </a:lnTo>
                    <a:lnTo>
                      <a:pt x="14400" y="17843"/>
                    </a:lnTo>
                    <a:lnTo>
                      <a:pt x="16800" y="15965"/>
                    </a:lnTo>
                    <a:lnTo>
                      <a:pt x="16800" y="15026"/>
                    </a:lnTo>
                    <a:lnTo>
                      <a:pt x="16800" y="13148"/>
                    </a:lnTo>
                    <a:lnTo>
                      <a:pt x="19200" y="12209"/>
                    </a:lnTo>
                    <a:lnTo>
                      <a:pt x="19200" y="10330"/>
                    </a:lnTo>
                    <a:lnTo>
                      <a:pt x="21600" y="9391"/>
                    </a:lnTo>
                    <a:lnTo>
                      <a:pt x="21600" y="8452"/>
                    </a:lnTo>
                    <a:lnTo>
                      <a:pt x="21600" y="8452"/>
                    </a:lnTo>
                    <a:lnTo>
                      <a:pt x="21600" y="7513"/>
                    </a:lnTo>
                    <a:lnTo>
                      <a:pt x="21600" y="6574"/>
                    </a:lnTo>
                    <a:lnTo>
                      <a:pt x="21600" y="5635"/>
                    </a:lnTo>
                    <a:lnTo>
                      <a:pt x="21600" y="5635"/>
                    </a:lnTo>
                    <a:lnTo>
                      <a:pt x="21600" y="4696"/>
                    </a:lnTo>
                    <a:lnTo>
                      <a:pt x="21600" y="3757"/>
                    </a:lnTo>
                    <a:lnTo>
                      <a:pt x="21600" y="3757"/>
                    </a:lnTo>
                    <a:lnTo>
                      <a:pt x="21600" y="2817"/>
                    </a:lnTo>
                    <a:lnTo>
                      <a:pt x="19200" y="1878"/>
                    </a:lnTo>
                    <a:lnTo>
                      <a:pt x="19200" y="939"/>
                    </a:lnTo>
                    <a:lnTo>
                      <a:pt x="19200" y="939"/>
                    </a:lnTo>
                    <a:lnTo>
                      <a:pt x="16800" y="0"/>
                    </a:lnTo>
                    <a:lnTo>
                      <a:pt x="16800" y="0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5635"/>
                    </a:lnTo>
                    <a:lnTo>
                      <a:pt x="9600" y="5635"/>
                    </a:lnTo>
                    <a:lnTo>
                      <a:pt x="9600" y="6574"/>
                    </a:lnTo>
                    <a:lnTo>
                      <a:pt x="9600" y="6574"/>
                    </a:lnTo>
                    <a:lnTo>
                      <a:pt x="9600" y="7513"/>
                    </a:lnTo>
                    <a:lnTo>
                      <a:pt x="9600" y="8452"/>
                    </a:lnTo>
                    <a:lnTo>
                      <a:pt x="7200" y="8452"/>
                    </a:lnTo>
                    <a:lnTo>
                      <a:pt x="7200" y="9391"/>
                    </a:lnTo>
                    <a:lnTo>
                      <a:pt x="7200" y="10330"/>
                    </a:lnTo>
                    <a:lnTo>
                      <a:pt x="4800" y="12209"/>
                    </a:lnTo>
                    <a:lnTo>
                      <a:pt x="4800" y="13148"/>
                    </a:lnTo>
                    <a:lnTo>
                      <a:pt x="4800" y="15026"/>
                    </a:lnTo>
                    <a:lnTo>
                      <a:pt x="2400" y="15965"/>
                    </a:lnTo>
                    <a:lnTo>
                      <a:pt x="2400" y="17843"/>
                    </a:lnTo>
                    <a:lnTo>
                      <a:pt x="0" y="18783"/>
                    </a:lnTo>
                    <a:lnTo>
                      <a:pt x="0" y="20661"/>
                    </a:lnTo>
                    <a:lnTo>
                      <a:pt x="0" y="20661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39" name="Shape 1839"/>
              <p:cNvSpPr/>
              <p:nvPr/>
            </p:nvSpPr>
            <p:spPr>
              <a:xfrm>
                <a:off x="238125" y="236537"/>
                <a:ext cx="14288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18000"/>
                    </a:moveTo>
                    <a:lnTo>
                      <a:pt x="12000" y="18000"/>
                    </a:lnTo>
                    <a:lnTo>
                      <a:pt x="12000" y="18000"/>
                    </a:lnTo>
                    <a:lnTo>
                      <a:pt x="12000" y="18000"/>
                    </a:lnTo>
                    <a:lnTo>
                      <a:pt x="12000" y="17100"/>
                    </a:lnTo>
                    <a:lnTo>
                      <a:pt x="12000" y="17100"/>
                    </a:lnTo>
                    <a:lnTo>
                      <a:pt x="12000" y="17100"/>
                    </a:lnTo>
                    <a:lnTo>
                      <a:pt x="12000" y="17100"/>
                    </a:lnTo>
                    <a:lnTo>
                      <a:pt x="12000" y="17100"/>
                    </a:lnTo>
                    <a:lnTo>
                      <a:pt x="12000" y="16200"/>
                    </a:lnTo>
                    <a:lnTo>
                      <a:pt x="12000" y="16200"/>
                    </a:lnTo>
                    <a:lnTo>
                      <a:pt x="12000" y="15300"/>
                    </a:lnTo>
                    <a:lnTo>
                      <a:pt x="12000" y="15300"/>
                    </a:lnTo>
                    <a:lnTo>
                      <a:pt x="12000" y="14400"/>
                    </a:lnTo>
                    <a:lnTo>
                      <a:pt x="12000" y="13500"/>
                    </a:lnTo>
                    <a:lnTo>
                      <a:pt x="12000" y="13500"/>
                    </a:lnTo>
                    <a:lnTo>
                      <a:pt x="12000" y="12600"/>
                    </a:lnTo>
                    <a:lnTo>
                      <a:pt x="12000" y="12600"/>
                    </a:lnTo>
                    <a:lnTo>
                      <a:pt x="14400" y="10800"/>
                    </a:lnTo>
                    <a:lnTo>
                      <a:pt x="14400" y="9900"/>
                    </a:lnTo>
                    <a:lnTo>
                      <a:pt x="16800" y="8100"/>
                    </a:lnTo>
                    <a:lnTo>
                      <a:pt x="16800" y="6300"/>
                    </a:lnTo>
                    <a:lnTo>
                      <a:pt x="19200" y="5400"/>
                    </a:lnTo>
                    <a:lnTo>
                      <a:pt x="19200" y="3600"/>
                    </a:lnTo>
                    <a:lnTo>
                      <a:pt x="21600" y="2700"/>
                    </a:lnTo>
                    <a:lnTo>
                      <a:pt x="21600" y="900"/>
                    </a:lnTo>
                    <a:lnTo>
                      <a:pt x="9600" y="0"/>
                    </a:lnTo>
                    <a:lnTo>
                      <a:pt x="9600" y="900"/>
                    </a:lnTo>
                    <a:lnTo>
                      <a:pt x="7200" y="2700"/>
                    </a:lnTo>
                    <a:lnTo>
                      <a:pt x="7200" y="4500"/>
                    </a:lnTo>
                    <a:lnTo>
                      <a:pt x="4800" y="5400"/>
                    </a:lnTo>
                    <a:lnTo>
                      <a:pt x="4800" y="7200"/>
                    </a:lnTo>
                    <a:lnTo>
                      <a:pt x="2400" y="8100"/>
                    </a:lnTo>
                    <a:lnTo>
                      <a:pt x="2400" y="9900"/>
                    </a:lnTo>
                    <a:lnTo>
                      <a:pt x="0" y="10800"/>
                    </a:lnTo>
                    <a:lnTo>
                      <a:pt x="0" y="11700"/>
                    </a:lnTo>
                    <a:lnTo>
                      <a:pt x="0" y="12600"/>
                    </a:lnTo>
                    <a:lnTo>
                      <a:pt x="0" y="13500"/>
                    </a:lnTo>
                    <a:lnTo>
                      <a:pt x="0" y="13500"/>
                    </a:lnTo>
                    <a:lnTo>
                      <a:pt x="0" y="14400"/>
                    </a:lnTo>
                    <a:lnTo>
                      <a:pt x="0" y="153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7100"/>
                    </a:lnTo>
                    <a:lnTo>
                      <a:pt x="0" y="18000"/>
                    </a:lnTo>
                    <a:lnTo>
                      <a:pt x="0" y="18000"/>
                    </a:lnTo>
                    <a:lnTo>
                      <a:pt x="0" y="18900"/>
                    </a:lnTo>
                    <a:lnTo>
                      <a:pt x="2400" y="19800"/>
                    </a:lnTo>
                    <a:lnTo>
                      <a:pt x="2400" y="19800"/>
                    </a:lnTo>
                    <a:lnTo>
                      <a:pt x="2400" y="20700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1200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40" name="Shape 1840"/>
              <p:cNvSpPr/>
              <p:nvPr/>
            </p:nvSpPr>
            <p:spPr>
              <a:xfrm>
                <a:off x="241300" y="255587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722" y="0"/>
                    </a:moveTo>
                    <a:lnTo>
                      <a:pt x="19722" y="0"/>
                    </a:lnTo>
                    <a:lnTo>
                      <a:pt x="17843" y="1662"/>
                    </a:lnTo>
                    <a:lnTo>
                      <a:pt x="16904" y="3323"/>
                    </a:lnTo>
                    <a:lnTo>
                      <a:pt x="15026" y="4985"/>
                    </a:lnTo>
                    <a:lnTo>
                      <a:pt x="14087" y="4985"/>
                    </a:lnTo>
                    <a:lnTo>
                      <a:pt x="12209" y="6646"/>
                    </a:lnTo>
                    <a:lnTo>
                      <a:pt x="11270" y="8308"/>
                    </a:lnTo>
                    <a:lnTo>
                      <a:pt x="10330" y="8308"/>
                    </a:lnTo>
                    <a:lnTo>
                      <a:pt x="8452" y="9969"/>
                    </a:lnTo>
                    <a:lnTo>
                      <a:pt x="8452" y="11631"/>
                    </a:lnTo>
                    <a:lnTo>
                      <a:pt x="7513" y="11631"/>
                    </a:lnTo>
                    <a:lnTo>
                      <a:pt x="7513" y="11631"/>
                    </a:lnTo>
                    <a:lnTo>
                      <a:pt x="6574" y="11631"/>
                    </a:lnTo>
                    <a:lnTo>
                      <a:pt x="6574" y="11631"/>
                    </a:lnTo>
                    <a:lnTo>
                      <a:pt x="5635" y="13292"/>
                    </a:lnTo>
                    <a:lnTo>
                      <a:pt x="5635" y="13292"/>
                    </a:lnTo>
                    <a:lnTo>
                      <a:pt x="4696" y="13292"/>
                    </a:lnTo>
                    <a:lnTo>
                      <a:pt x="4696" y="13292"/>
                    </a:lnTo>
                    <a:lnTo>
                      <a:pt x="3757" y="13292"/>
                    </a:lnTo>
                    <a:lnTo>
                      <a:pt x="3757" y="13292"/>
                    </a:lnTo>
                    <a:lnTo>
                      <a:pt x="3757" y="13292"/>
                    </a:lnTo>
                    <a:lnTo>
                      <a:pt x="3757" y="13292"/>
                    </a:lnTo>
                    <a:lnTo>
                      <a:pt x="2817" y="13292"/>
                    </a:lnTo>
                    <a:lnTo>
                      <a:pt x="2817" y="13292"/>
                    </a:lnTo>
                    <a:lnTo>
                      <a:pt x="2817" y="13292"/>
                    </a:lnTo>
                    <a:lnTo>
                      <a:pt x="0" y="19938"/>
                    </a:lnTo>
                    <a:lnTo>
                      <a:pt x="939" y="19938"/>
                    </a:lnTo>
                    <a:lnTo>
                      <a:pt x="1878" y="21600"/>
                    </a:lnTo>
                    <a:lnTo>
                      <a:pt x="1878" y="21600"/>
                    </a:lnTo>
                    <a:lnTo>
                      <a:pt x="2817" y="21600"/>
                    </a:lnTo>
                    <a:lnTo>
                      <a:pt x="3757" y="21600"/>
                    </a:lnTo>
                    <a:lnTo>
                      <a:pt x="3757" y="21600"/>
                    </a:lnTo>
                    <a:lnTo>
                      <a:pt x="4696" y="21600"/>
                    </a:lnTo>
                    <a:lnTo>
                      <a:pt x="5635" y="21600"/>
                    </a:lnTo>
                    <a:lnTo>
                      <a:pt x="6574" y="21600"/>
                    </a:lnTo>
                    <a:lnTo>
                      <a:pt x="6574" y="21600"/>
                    </a:lnTo>
                    <a:lnTo>
                      <a:pt x="7513" y="19938"/>
                    </a:lnTo>
                    <a:lnTo>
                      <a:pt x="8452" y="19938"/>
                    </a:lnTo>
                    <a:lnTo>
                      <a:pt x="8452" y="19938"/>
                    </a:lnTo>
                    <a:lnTo>
                      <a:pt x="9391" y="19938"/>
                    </a:lnTo>
                    <a:lnTo>
                      <a:pt x="10330" y="18277"/>
                    </a:lnTo>
                    <a:lnTo>
                      <a:pt x="11270" y="18277"/>
                    </a:lnTo>
                    <a:lnTo>
                      <a:pt x="12209" y="16615"/>
                    </a:lnTo>
                    <a:lnTo>
                      <a:pt x="14087" y="14954"/>
                    </a:lnTo>
                    <a:lnTo>
                      <a:pt x="15026" y="14954"/>
                    </a:lnTo>
                    <a:lnTo>
                      <a:pt x="15965" y="13292"/>
                    </a:lnTo>
                    <a:lnTo>
                      <a:pt x="17843" y="11631"/>
                    </a:lnTo>
                    <a:lnTo>
                      <a:pt x="18783" y="11631"/>
                    </a:lnTo>
                    <a:lnTo>
                      <a:pt x="20661" y="9969"/>
                    </a:lnTo>
                    <a:lnTo>
                      <a:pt x="21600" y="8308"/>
                    </a:lnTo>
                    <a:lnTo>
                      <a:pt x="21600" y="8308"/>
                    </a:lnTo>
                    <a:lnTo>
                      <a:pt x="197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41" name="Shape 1841"/>
              <p:cNvSpPr/>
              <p:nvPr/>
            </p:nvSpPr>
            <p:spPr>
              <a:xfrm>
                <a:off x="277812" y="263525"/>
                <a:ext cx="1588" cy="1588"/>
              </a:xfrm>
              <a:prstGeom prst="rect">
                <a:avLst/>
              </a:prstGeom>
              <a:solidFill>
                <a:srgbClr val="00000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42" name="Shape 1842"/>
              <p:cNvSpPr/>
              <p:nvPr/>
            </p:nvSpPr>
            <p:spPr>
              <a:xfrm>
                <a:off x="274637" y="241300"/>
                <a:ext cx="33338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086"/>
                    </a:moveTo>
                    <a:lnTo>
                      <a:pt x="21600" y="3086"/>
                    </a:lnTo>
                    <a:lnTo>
                      <a:pt x="20571" y="1543"/>
                    </a:lnTo>
                    <a:lnTo>
                      <a:pt x="20571" y="1543"/>
                    </a:lnTo>
                    <a:lnTo>
                      <a:pt x="19543" y="0"/>
                    </a:lnTo>
                    <a:lnTo>
                      <a:pt x="18514" y="0"/>
                    </a:lnTo>
                    <a:lnTo>
                      <a:pt x="18514" y="0"/>
                    </a:lnTo>
                    <a:lnTo>
                      <a:pt x="17486" y="0"/>
                    </a:lnTo>
                    <a:lnTo>
                      <a:pt x="16457" y="0"/>
                    </a:lnTo>
                    <a:lnTo>
                      <a:pt x="15429" y="1543"/>
                    </a:lnTo>
                    <a:lnTo>
                      <a:pt x="15429" y="1543"/>
                    </a:lnTo>
                    <a:lnTo>
                      <a:pt x="14400" y="1543"/>
                    </a:lnTo>
                    <a:lnTo>
                      <a:pt x="13371" y="1543"/>
                    </a:lnTo>
                    <a:lnTo>
                      <a:pt x="13371" y="3086"/>
                    </a:lnTo>
                    <a:lnTo>
                      <a:pt x="11314" y="3086"/>
                    </a:lnTo>
                    <a:lnTo>
                      <a:pt x="10286" y="4629"/>
                    </a:lnTo>
                    <a:lnTo>
                      <a:pt x="9257" y="6171"/>
                    </a:lnTo>
                    <a:lnTo>
                      <a:pt x="7200" y="6171"/>
                    </a:lnTo>
                    <a:lnTo>
                      <a:pt x="6171" y="7714"/>
                    </a:lnTo>
                    <a:lnTo>
                      <a:pt x="5143" y="9257"/>
                    </a:lnTo>
                    <a:lnTo>
                      <a:pt x="3086" y="10800"/>
                    </a:lnTo>
                    <a:lnTo>
                      <a:pt x="2057" y="12343"/>
                    </a:lnTo>
                    <a:lnTo>
                      <a:pt x="1029" y="13886"/>
                    </a:lnTo>
                    <a:lnTo>
                      <a:pt x="0" y="13886"/>
                    </a:lnTo>
                    <a:lnTo>
                      <a:pt x="2057" y="21600"/>
                    </a:lnTo>
                    <a:lnTo>
                      <a:pt x="4114" y="20057"/>
                    </a:lnTo>
                    <a:lnTo>
                      <a:pt x="5143" y="18514"/>
                    </a:lnTo>
                    <a:lnTo>
                      <a:pt x="6171" y="18514"/>
                    </a:lnTo>
                    <a:lnTo>
                      <a:pt x="8229" y="16971"/>
                    </a:lnTo>
                    <a:lnTo>
                      <a:pt x="9257" y="15429"/>
                    </a:lnTo>
                    <a:lnTo>
                      <a:pt x="10286" y="13886"/>
                    </a:lnTo>
                    <a:lnTo>
                      <a:pt x="11314" y="12343"/>
                    </a:lnTo>
                    <a:lnTo>
                      <a:pt x="13371" y="10800"/>
                    </a:lnTo>
                    <a:lnTo>
                      <a:pt x="14400" y="10800"/>
                    </a:lnTo>
                    <a:lnTo>
                      <a:pt x="15429" y="9257"/>
                    </a:lnTo>
                    <a:lnTo>
                      <a:pt x="15429" y="9257"/>
                    </a:lnTo>
                    <a:lnTo>
                      <a:pt x="16457" y="9257"/>
                    </a:lnTo>
                    <a:lnTo>
                      <a:pt x="16457" y="9257"/>
                    </a:lnTo>
                    <a:lnTo>
                      <a:pt x="17486" y="9257"/>
                    </a:lnTo>
                    <a:lnTo>
                      <a:pt x="17486" y="9257"/>
                    </a:lnTo>
                    <a:lnTo>
                      <a:pt x="17486" y="7714"/>
                    </a:lnTo>
                    <a:lnTo>
                      <a:pt x="18514" y="7714"/>
                    </a:lnTo>
                    <a:lnTo>
                      <a:pt x="18514" y="7714"/>
                    </a:lnTo>
                    <a:lnTo>
                      <a:pt x="18514" y="9257"/>
                    </a:lnTo>
                    <a:lnTo>
                      <a:pt x="18514" y="9257"/>
                    </a:lnTo>
                    <a:lnTo>
                      <a:pt x="18514" y="9257"/>
                    </a:lnTo>
                    <a:lnTo>
                      <a:pt x="18514" y="9257"/>
                    </a:lnTo>
                    <a:lnTo>
                      <a:pt x="18514" y="9257"/>
                    </a:lnTo>
                    <a:lnTo>
                      <a:pt x="21600" y="30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43" name="Shape 1843"/>
              <p:cNvSpPr/>
              <p:nvPr/>
            </p:nvSpPr>
            <p:spPr>
              <a:xfrm>
                <a:off x="296862" y="244475"/>
                <a:ext cx="15876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1600"/>
                    </a:moveTo>
                    <a:lnTo>
                      <a:pt x="10800" y="21600"/>
                    </a:lnTo>
                    <a:lnTo>
                      <a:pt x="12960" y="18783"/>
                    </a:lnTo>
                    <a:lnTo>
                      <a:pt x="15120" y="15965"/>
                    </a:lnTo>
                    <a:lnTo>
                      <a:pt x="17280" y="15026"/>
                    </a:lnTo>
                    <a:lnTo>
                      <a:pt x="17280" y="13148"/>
                    </a:lnTo>
                    <a:lnTo>
                      <a:pt x="19440" y="11270"/>
                    </a:lnTo>
                    <a:lnTo>
                      <a:pt x="19440" y="10330"/>
                    </a:lnTo>
                    <a:lnTo>
                      <a:pt x="19440" y="9391"/>
                    </a:lnTo>
                    <a:lnTo>
                      <a:pt x="19440" y="8452"/>
                    </a:lnTo>
                    <a:lnTo>
                      <a:pt x="19440" y="8452"/>
                    </a:lnTo>
                    <a:lnTo>
                      <a:pt x="19440" y="7513"/>
                    </a:lnTo>
                    <a:lnTo>
                      <a:pt x="19440" y="6574"/>
                    </a:lnTo>
                    <a:lnTo>
                      <a:pt x="21600" y="5635"/>
                    </a:lnTo>
                    <a:lnTo>
                      <a:pt x="21600" y="5635"/>
                    </a:lnTo>
                    <a:lnTo>
                      <a:pt x="21600" y="4696"/>
                    </a:lnTo>
                    <a:lnTo>
                      <a:pt x="19440" y="3757"/>
                    </a:lnTo>
                    <a:lnTo>
                      <a:pt x="19440" y="2817"/>
                    </a:lnTo>
                    <a:lnTo>
                      <a:pt x="19440" y="2817"/>
                    </a:lnTo>
                    <a:lnTo>
                      <a:pt x="19440" y="1878"/>
                    </a:lnTo>
                    <a:lnTo>
                      <a:pt x="19440" y="939"/>
                    </a:lnTo>
                    <a:lnTo>
                      <a:pt x="17280" y="939"/>
                    </a:lnTo>
                    <a:lnTo>
                      <a:pt x="17280" y="0"/>
                    </a:lnTo>
                    <a:lnTo>
                      <a:pt x="15120" y="0"/>
                    </a:lnTo>
                    <a:lnTo>
                      <a:pt x="8640" y="3757"/>
                    </a:lnTo>
                    <a:lnTo>
                      <a:pt x="8640" y="3757"/>
                    </a:lnTo>
                    <a:lnTo>
                      <a:pt x="8640" y="3757"/>
                    </a:lnTo>
                    <a:lnTo>
                      <a:pt x="8640" y="3757"/>
                    </a:lnTo>
                    <a:lnTo>
                      <a:pt x="8640" y="3757"/>
                    </a:lnTo>
                    <a:lnTo>
                      <a:pt x="8640" y="3757"/>
                    </a:lnTo>
                    <a:lnTo>
                      <a:pt x="8640" y="4696"/>
                    </a:lnTo>
                    <a:lnTo>
                      <a:pt x="8640" y="4696"/>
                    </a:lnTo>
                    <a:lnTo>
                      <a:pt x="8640" y="4696"/>
                    </a:lnTo>
                    <a:lnTo>
                      <a:pt x="8640" y="5635"/>
                    </a:lnTo>
                    <a:lnTo>
                      <a:pt x="8640" y="5635"/>
                    </a:lnTo>
                    <a:lnTo>
                      <a:pt x="8640" y="6574"/>
                    </a:lnTo>
                    <a:lnTo>
                      <a:pt x="8640" y="6574"/>
                    </a:lnTo>
                    <a:lnTo>
                      <a:pt x="8640" y="7513"/>
                    </a:lnTo>
                    <a:lnTo>
                      <a:pt x="8640" y="8452"/>
                    </a:lnTo>
                    <a:lnTo>
                      <a:pt x="8640" y="8452"/>
                    </a:lnTo>
                    <a:lnTo>
                      <a:pt x="8640" y="9391"/>
                    </a:lnTo>
                    <a:lnTo>
                      <a:pt x="8640" y="10330"/>
                    </a:lnTo>
                    <a:lnTo>
                      <a:pt x="6480" y="12209"/>
                    </a:lnTo>
                    <a:lnTo>
                      <a:pt x="6480" y="13148"/>
                    </a:lnTo>
                    <a:lnTo>
                      <a:pt x="4320" y="15026"/>
                    </a:lnTo>
                    <a:lnTo>
                      <a:pt x="2160" y="17843"/>
                    </a:lnTo>
                    <a:lnTo>
                      <a:pt x="0" y="20661"/>
                    </a:lnTo>
                    <a:lnTo>
                      <a:pt x="0" y="20661"/>
                    </a:lnTo>
                    <a:lnTo>
                      <a:pt x="10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44" name="Shape 1844"/>
              <p:cNvSpPr/>
              <p:nvPr/>
            </p:nvSpPr>
            <p:spPr>
              <a:xfrm>
                <a:off x="290512" y="279400"/>
                <a:ext cx="14288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18000"/>
                    </a:moveTo>
                    <a:lnTo>
                      <a:pt x="14400" y="18000"/>
                    </a:lnTo>
                    <a:lnTo>
                      <a:pt x="14400" y="18000"/>
                    </a:lnTo>
                    <a:lnTo>
                      <a:pt x="14400" y="17100"/>
                    </a:lnTo>
                    <a:lnTo>
                      <a:pt x="14400" y="17100"/>
                    </a:lnTo>
                    <a:lnTo>
                      <a:pt x="12000" y="17100"/>
                    </a:lnTo>
                    <a:lnTo>
                      <a:pt x="12000" y="17100"/>
                    </a:lnTo>
                    <a:lnTo>
                      <a:pt x="12000" y="17100"/>
                    </a:lnTo>
                    <a:lnTo>
                      <a:pt x="12000" y="16200"/>
                    </a:lnTo>
                    <a:lnTo>
                      <a:pt x="12000" y="16200"/>
                    </a:lnTo>
                    <a:lnTo>
                      <a:pt x="12000" y="15300"/>
                    </a:lnTo>
                    <a:lnTo>
                      <a:pt x="12000" y="15300"/>
                    </a:lnTo>
                    <a:lnTo>
                      <a:pt x="12000" y="14400"/>
                    </a:lnTo>
                    <a:lnTo>
                      <a:pt x="12000" y="14400"/>
                    </a:lnTo>
                    <a:lnTo>
                      <a:pt x="12000" y="13500"/>
                    </a:lnTo>
                    <a:lnTo>
                      <a:pt x="12000" y="13500"/>
                    </a:lnTo>
                    <a:lnTo>
                      <a:pt x="14400" y="12600"/>
                    </a:lnTo>
                    <a:lnTo>
                      <a:pt x="14400" y="11700"/>
                    </a:lnTo>
                    <a:lnTo>
                      <a:pt x="14400" y="10800"/>
                    </a:lnTo>
                    <a:lnTo>
                      <a:pt x="14400" y="9000"/>
                    </a:lnTo>
                    <a:lnTo>
                      <a:pt x="16800" y="8100"/>
                    </a:lnTo>
                    <a:lnTo>
                      <a:pt x="19200" y="6300"/>
                    </a:lnTo>
                    <a:lnTo>
                      <a:pt x="19200" y="3600"/>
                    </a:lnTo>
                    <a:lnTo>
                      <a:pt x="21600" y="900"/>
                    </a:lnTo>
                    <a:lnTo>
                      <a:pt x="9600" y="0"/>
                    </a:lnTo>
                    <a:lnTo>
                      <a:pt x="7200" y="2700"/>
                    </a:lnTo>
                    <a:lnTo>
                      <a:pt x="7200" y="5400"/>
                    </a:lnTo>
                    <a:lnTo>
                      <a:pt x="4800" y="6300"/>
                    </a:lnTo>
                    <a:lnTo>
                      <a:pt x="2400" y="8100"/>
                    </a:lnTo>
                    <a:lnTo>
                      <a:pt x="2400" y="9900"/>
                    </a:lnTo>
                    <a:lnTo>
                      <a:pt x="2400" y="10800"/>
                    </a:lnTo>
                    <a:lnTo>
                      <a:pt x="2400" y="11700"/>
                    </a:lnTo>
                    <a:lnTo>
                      <a:pt x="0" y="12600"/>
                    </a:lnTo>
                    <a:lnTo>
                      <a:pt x="0" y="13500"/>
                    </a:lnTo>
                    <a:lnTo>
                      <a:pt x="0" y="13500"/>
                    </a:lnTo>
                    <a:lnTo>
                      <a:pt x="0" y="14400"/>
                    </a:lnTo>
                    <a:lnTo>
                      <a:pt x="0" y="153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7100"/>
                    </a:lnTo>
                    <a:lnTo>
                      <a:pt x="0" y="18000"/>
                    </a:lnTo>
                    <a:lnTo>
                      <a:pt x="0" y="18000"/>
                    </a:lnTo>
                    <a:lnTo>
                      <a:pt x="2400" y="18900"/>
                    </a:lnTo>
                    <a:lnTo>
                      <a:pt x="2400" y="19800"/>
                    </a:lnTo>
                    <a:lnTo>
                      <a:pt x="2400" y="19800"/>
                    </a:lnTo>
                    <a:lnTo>
                      <a:pt x="4800" y="20700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1440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45" name="Shape 1845"/>
              <p:cNvSpPr/>
              <p:nvPr/>
            </p:nvSpPr>
            <p:spPr>
              <a:xfrm>
                <a:off x="295275" y="298450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783" y="0"/>
                    </a:moveTo>
                    <a:lnTo>
                      <a:pt x="18783" y="0"/>
                    </a:lnTo>
                    <a:lnTo>
                      <a:pt x="15965" y="3323"/>
                    </a:lnTo>
                    <a:lnTo>
                      <a:pt x="13148" y="6646"/>
                    </a:lnTo>
                    <a:lnTo>
                      <a:pt x="11270" y="8308"/>
                    </a:lnTo>
                    <a:lnTo>
                      <a:pt x="10330" y="8308"/>
                    </a:lnTo>
                    <a:lnTo>
                      <a:pt x="9391" y="9969"/>
                    </a:lnTo>
                    <a:lnTo>
                      <a:pt x="8452" y="11631"/>
                    </a:lnTo>
                    <a:lnTo>
                      <a:pt x="7513" y="11631"/>
                    </a:lnTo>
                    <a:lnTo>
                      <a:pt x="6574" y="11631"/>
                    </a:lnTo>
                    <a:lnTo>
                      <a:pt x="6574" y="11631"/>
                    </a:lnTo>
                    <a:lnTo>
                      <a:pt x="5635" y="13292"/>
                    </a:lnTo>
                    <a:lnTo>
                      <a:pt x="5635" y="13292"/>
                    </a:lnTo>
                    <a:lnTo>
                      <a:pt x="4696" y="13292"/>
                    </a:lnTo>
                    <a:lnTo>
                      <a:pt x="4696" y="13292"/>
                    </a:lnTo>
                    <a:lnTo>
                      <a:pt x="4696" y="13292"/>
                    </a:lnTo>
                    <a:lnTo>
                      <a:pt x="3757" y="13292"/>
                    </a:lnTo>
                    <a:lnTo>
                      <a:pt x="3757" y="13292"/>
                    </a:lnTo>
                    <a:lnTo>
                      <a:pt x="2817" y="13292"/>
                    </a:lnTo>
                    <a:lnTo>
                      <a:pt x="2817" y="13292"/>
                    </a:lnTo>
                    <a:lnTo>
                      <a:pt x="2817" y="13292"/>
                    </a:lnTo>
                    <a:lnTo>
                      <a:pt x="2817" y="13292"/>
                    </a:lnTo>
                    <a:lnTo>
                      <a:pt x="2817" y="13292"/>
                    </a:lnTo>
                    <a:lnTo>
                      <a:pt x="2817" y="13292"/>
                    </a:lnTo>
                    <a:lnTo>
                      <a:pt x="0" y="19938"/>
                    </a:lnTo>
                    <a:lnTo>
                      <a:pt x="0" y="19938"/>
                    </a:lnTo>
                    <a:lnTo>
                      <a:pt x="939" y="19938"/>
                    </a:lnTo>
                    <a:lnTo>
                      <a:pt x="939" y="21600"/>
                    </a:lnTo>
                    <a:lnTo>
                      <a:pt x="1878" y="21600"/>
                    </a:lnTo>
                    <a:lnTo>
                      <a:pt x="2817" y="21600"/>
                    </a:lnTo>
                    <a:lnTo>
                      <a:pt x="2817" y="21600"/>
                    </a:lnTo>
                    <a:lnTo>
                      <a:pt x="3757" y="21600"/>
                    </a:lnTo>
                    <a:lnTo>
                      <a:pt x="4696" y="21600"/>
                    </a:lnTo>
                    <a:lnTo>
                      <a:pt x="5635" y="21600"/>
                    </a:lnTo>
                    <a:lnTo>
                      <a:pt x="5635" y="21600"/>
                    </a:lnTo>
                    <a:lnTo>
                      <a:pt x="6574" y="21600"/>
                    </a:lnTo>
                    <a:lnTo>
                      <a:pt x="7513" y="21600"/>
                    </a:lnTo>
                    <a:lnTo>
                      <a:pt x="8452" y="19938"/>
                    </a:lnTo>
                    <a:lnTo>
                      <a:pt x="8452" y="19938"/>
                    </a:lnTo>
                    <a:lnTo>
                      <a:pt x="9391" y="19938"/>
                    </a:lnTo>
                    <a:lnTo>
                      <a:pt x="10330" y="18277"/>
                    </a:lnTo>
                    <a:lnTo>
                      <a:pt x="11270" y="18277"/>
                    </a:lnTo>
                    <a:lnTo>
                      <a:pt x="13148" y="16615"/>
                    </a:lnTo>
                    <a:lnTo>
                      <a:pt x="14087" y="14954"/>
                    </a:lnTo>
                    <a:lnTo>
                      <a:pt x="15026" y="13292"/>
                    </a:lnTo>
                    <a:lnTo>
                      <a:pt x="18783" y="11631"/>
                    </a:lnTo>
                    <a:lnTo>
                      <a:pt x="21600" y="8308"/>
                    </a:lnTo>
                    <a:lnTo>
                      <a:pt x="21600" y="8308"/>
                    </a:lnTo>
                    <a:lnTo>
                      <a:pt x="1878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46" name="Shape 1846"/>
              <p:cNvSpPr/>
              <p:nvPr/>
            </p:nvSpPr>
            <p:spPr>
              <a:xfrm>
                <a:off x="327025" y="285750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323"/>
                    </a:moveTo>
                    <a:lnTo>
                      <a:pt x="21600" y="3323"/>
                    </a:lnTo>
                    <a:lnTo>
                      <a:pt x="20661" y="1662"/>
                    </a:lnTo>
                    <a:lnTo>
                      <a:pt x="20661" y="1662"/>
                    </a:lnTo>
                    <a:lnTo>
                      <a:pt x="19722" y="1662"/>
                    </a:lnTo>
                    <a:lnTo>
                      <a:pt x="18783" y="0"/>
                    </a:lnTo>
                    <a:lnTo>
                      <a:pt x="18783" y="0"/>
                    </a:lnTo>
                    <a:lnTo>
                      <a:pt x="17843" y="0"/>
                    </a:lnTo>
                    <a:lnTo>
                      <a:pt x="16904" y="0"/>
                    </a:lnTo>
                    <a:lnTo>
                      <a:pt x="16904" y="0"/>
                    </a:lnTo>
                    <a:lnTo>
                      <a:pt x="15965" y="0"/>
                    </a:lnTo>
                    <a:lnTo>
                      <a:pt x="15026" y="0"/>
                    </a:lnTo>
                    <a:lnTo>
                      <a:pt x="14087" y="1662"/>
                    </a:lnTo>
                    <a:lnTo>
                      <a:pt x="14087" y="1662"/>
                    </a:lnTo>
                    <a:lnTo>
                      <a:pt x="13148" y="1662"/>
                    </a:lnTo>
                    <a:lnTo>
                      <a:pt x="12209" y="1662"/>
                    </a:lnTo>
                    <a:lnTo>
                      <a:pt x="12209" y="3323"/>
                    </a:lnTo>
                    <a:lnTo>
                      <a:pt x="11270" y="3323"/>
                    </a:lnTo>
                    <a:lnTo>
                      <a:pt x="9391" y="4985"/>
                    </a:lnTo>
                    <a:lnTo>
                      <a:pt x="8452" y="4985"/>
                    </a:lnTo>
                    <a:lnTo>
                      <a:pt x="7513" y="6646"/>
                    </a:lnTo>
                    <a:lnTo>
                      <a:pt x="5635" y="8308"/>
                    </a:lnTo>
                    <a:lnTo>
                      <a:pt x="2817" y="11631"/>
                    </a:lnTo>
                    <a:lnTo>
                      <a:pt x="0" y="13292"/>
                    </a:lnTo>
                    <a:lnTo>
                      <a:pt x="2817" y="21600"/>
                    </a:lnTo>
                    <a:lnTo>
                      <a:pt x="5635" y="18277"/>
                    </a:lnTo>
                    <a:lnTo>
                      <a:pt x="8452" y="14954"/>
                    </a:lnTo>
                    <a:lnTo>
                      <a:pt x="9391" y="14954"/>
                    </a:lnTo>
                    <a:lnTo>
                      <a:pt x="10330" y="13292"/>
                    </a:lnTo>
                    <a:lnTo>
                      <a:pt x="12209" y="11631"/>
                    </a:lnTo>
                    <a:lnTo>
                      <a:pt x="13148" y="11631"/>
                    </a:lnTo>
                    <a:lnTo>
                      <a:pt x="14087" y="9969"/>
                    </a:lnTo>
                    <a:lnTo>
                      <a:pt x="14087" y="9969"/>
                    </a:lnTo>
                    <a:lnTo>
                      <a:pt x="15026" y="9969"/>
                    </a:lnTo>
                    <a:lnTo>
                      <a:pt x="15026" y="9969"/>
                    </a:lnTo>
                    <a:lnTo>
                      <a:pt x="15965" y="9969"/>
                    </a:lnTo>
                    <a:lnTo>
                      <a:pt x="15965" y="8308"/>
                    </a:lnTo>
                    <a:lnTo>
                      <a:pt x="16904" y="8308"/>
                    </a:lnTo>
                    <a:lnTo>
                      <a:pt x="16904" y="8308"/>
                    </a:lnTo>
                    <a:lnTo>
                      <a:pt x="16904" y="8308"/>
                    </a:lnTo>
                    <a:lnTo>
                      <a:pt x="17843" y="8308"/>
                    </a:lnTo>
                    <a:lnTo>
                      <a:pt x="17843" y="8308"/>
                    </a:lnTo>
                    <a:lnTo>
                      <a:pt x="17843" y="8308"/>
                    </a:lnTo>
                    <a:lnTo>
                      <a:pt x="17843" y="8308"/>
                    </a:lnTo>
                    <a:lnTo>
                      <a:pt x="17843" y="9969"/>
                    </a:lnTo>
                    <a:lnTo>
                      <a:pt x="18783" y="9969"/>
                    </a:lnTo>
                    <a:lnTo>
                      <a:pt x="18783" y="9969"/>
                    </a:lnTo>
                    <a:lnTo>
                      <a:pt x="18783" y="9969"/>
                    </a:lnTo>
                    <a:lnTo>
                      <a:pt x="21600" y="332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47" name="Shape 1847"/>
              <p:cNvSpPr/>
              <p:nvPr/>
            </p:nvSpPr>
            <p:spPr>
              <a:xfrm>
                <a:off x="352425" y="288925"/>
                <a:ext cx="14288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8900"/>
                    </a:lnTo>
                    <a:lnTo>
                      <a:pt x="16800" y="15300"/>
                    </a:lnTo>
                    <a:lnTo>
                      <a:pt x="19200" y="14400"/>
                    </a:lnTo>
                    <a:lnTo>
                      <a:pt x="19200" y="12600"/>
                    </a:lnTo>
                    <a:lnTo>
                      <a:pt x="19200" y="11700"/>
                    </a:lnTo>
                    <a:lnTo>
                      <a:pt x="21600" y="9900"/>
                    </a:lnTo>
                    <a:lnTo>
                      <a:pt x="21600" y="9000"/>
                    </a:lnTo>
                    <a:lnTo>
                      <a:pt x="21600" y="9000"/>
                    </a:lnTo>
                    <a:lnTo>
                      <a:pt x="21600" y="8100"/>
                    </a:lnTo>
                    <a:lnTo>
                      <a:pt x="21600" y="7200"/>
                    </a:lnTo>
                    <a:lnTo>
                      <a:pt x="21600" y="6300"/>
                    </a:lnTo>
                    <a:lnTo>
                      <a:pt x="21600" y="6300"/>
                    </a:lnTo>
                    <a:lnTo>
                      <a:pt x="21600" y="5400"/>
                    </a:lnTo>
                    <a:lnTo>
                      <a:pt x="21600" y="4500"/>
                    </a:lnTo>
                    <a:lnTo>
                      <a:pt x="21600" y="3600"/>
                    </a:lnTo>
                    <a:lnTo>
                      <a:pt x="21600" y="3600"/>
                    </a:lnTo>
                    <a:lnTo>
                      <a:pt x="21600" y="2700"/>
                    </a:lnTo>
                    <a:lnTo>
                      <a:pt x="21600" y="1800"/>
                    </a:lnTo>
                    <a:lnTo>
                      <a:pt x="19200" y="1800"/>
                    </a:lnTo>
                    <a:lnTo>
                      <a:pt x="19200" y="900"/>
                    </a:lnTo>
                    <a:lnTo>
                      <a:pt x="19200" y="0"/>
                    </a:lnTo>
                    <a:lnTo>
                      <a:pt x="16800" y="0"/>
                    </a:lnTo>
                    <a:lnTo>
                      <a:pt x="9600" y="3600"/>
                    </a:lnTo>
                    <a:lnTo>
                      <a:pt x="9600" y="3600"/>
                    </a:lnTo>
                    <a:lnTo>
                      <a:pt x="9600" y="3600"/>
                    </a:lnTo>
                    <a:lnTo>
                      <a:pt x="9600" y="3600"/>
                    </a:lnTo>
                    <a:lnTo>
                      <a:pt x="9600" y="3600"/>
                    </a:lnTo>
                    <a:lnTo>
                      <a:pt x="9600" y="36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5400"/>
                    </a:lnTo>
                    <a:lnTo>
                      <a:pt x="9600" y="5400"/>
                    </a:lnTo>
                    <a:lnTo>
                      <a:pt x="9600" y="6300"/>
                    </a:lnTo>
                    <a:lnTo>
                      <a:pt x="9600" y="6300"/>
                    </a:lnTo>
                    <a:lnTo>
                      <a:pt x="9600" y="7200"/>
                    </a:lnTo>
                    <a:lnTo>
                      <a:pt x="9600" y="8100"/>
                    </a:lnTo>
                    <a:lnTo>
                      <a:pt x="9600" y="8100"/>
                    </a:lnTo>
                    <a:lnTo>
                      <a:pt x="9600" y="9000"/>
                    </a:lnTo>
                    <a:lnTo>
                      <a:pt x="7200" y="9900"/>
                    </a:lnTo>
                    <a:lnTo>
                      <a:pt x="7200" y="11700"/>
                    </a:lnTo>
                    <a:lnTo>
                      <a:pt x="7200" y="13500"/>
                    </a:lnTo>
                    <a:lnTo>
                      <a:pt x="4800" y="14400"/>
                    </a:lnTo>
                    <a:lnTo>
                      <a:pt x="2400" y="17100"/>
                    </a:lnTo>
                    <a:lnTo>
                      <a:pt x="0" y="19800"/>
                    </a:lnTo>
                    <a:lnTo>
                      <a:pt x="0" y="19800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48" name="Shape 1848"/>
              <p:cNvSpPr/>
              <p:nvPr/>
            </p:nvSpPr>
            <p:spPr>
              <a:xfrm>
                <a:off x="346075" y="323850"/>
                <a:ext cx="14288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18000"/>
                    </a:moveTo>
                    <a:lnTo>
                      <a:pt x="14400" y="18000"/>
                    </a:lnTo>
                    <a:lnTo>
                      <a:pt x="14400" y="18000"/>
                    </a:lnTo>
                    <a:lnTo>
                      <a:pt x="14400" y="18000"/>
                    </a:lnTo>
                    <a:lnTo>
                      <a:pt x="14400" y="18000"/>
                    </a:lnTo>
                    <a:lnTo>
                      <a:pt x="14400" y="17100"/>
                    </a:lnTo>
                    <a:lnTo>
                      <a:pt x="14400" y="17100"/>
                    </a:lnTo>
                    <a:lnTo>
                      <a:pt x="14400" y="17100"/>
                    </a:lnTo>
                    <a:lnTo>
                      <a:pt x="12000" y="16200"/>
                    </a:lnTo>
                    <a:lnTo>
                      <a:pt x="12000" y="16200"/>
                    </a:lnTo>
                    <a:lnTo>
                      <a:pt x="12000" y="16200"/>
                    </a:lnTo>
                    <a:lnTo>
                      <a:pt x="12000" y="15300"/>
                    </a:lnTo>
                    <a:lnTo>
                      <a:pt x="12000" y="15300"/>
                    </a:lnTo>
                    <a:lnTo>
                      <a:pt x="14400" y="14400"/>
                    </a:lnTo>
                    <a:lnTo>
                      <a:pt x="14400" y="14400"/>
                    </a:lnTo>
                    <a:lnTo>
                      <a:pt x="14400" y="13500"/>
                    </a:lnTo>
                    <a:lnTo>
                      <a:pt x="14400" y="12600"/>
                    </a:lnTo>
                    <a:lnTo>
                      <a:pt x="14400" y="12600"/>
                    </a:lnTo>
                    <a:lnTo>
                      <a:pt x="14400" y="10800"/>
                    </a:lnTo>
                    <a:lnTo>
                      <a:pt x="16800" y="9900"/>
                    </a:lnTo>
                    <a:lnTo>
                      <a:pt x="16800" y="8100"/>
                    </a:lnTo>
                    <a:lnTo>
                      <a:pt x="19200" y="7200"/>
                    </a:lnTo>
                    <a:lnTo>
                      <a:pt x="19200" y="3600"/>
                    </a:lnTo>
                    <a:lnTo>
                      <a:pt x="21600" y="1800"/>
                    </a:lnTo>
                    <a:lnTo>
                      <a:pt x="9600" y="0"/>
                    </a:lnTo>
                    <a:lnTo>
                      <a:pt x="7200" y="2700"/>
                    </a:lnTo>
                    <a:lnTo>
                      <a:pt x="7200" y="5400"/>
                    </a:lnTo>
                    <a:lnTo>
                      <a:pt x="4800" y="7200"/>
                    </a:lnTo>
                    <a:lnTo>
                      <a:pt x="4800" y="8100"/>
                    </a:lnTo>
                    <a:lnTo>
                      <a:pt x="2400" y="9900"/>
                    </a:lnTo>
                    <a:lnTo>
                      <a:pt x="2400" y="10800"/>
                    </a:lnTo>
                    <a:lnTo>
                      <a:pt x="2400" y="11700"/>
                    </a:lnTo>
                    <a:lnTo>
                      <a:pt x="2400" y="12600"/>
                    </a:lnTo>
                    <a:lnTo>
                      <a:pt x="0" y="13500"/>
                    </a:lnTo>
                    <a:lnTo>
                      <a:pt x="0" y="14400"/>
                    </a:lnTo>
                    <a:lnTo>
                      <a:pt x="0" y="144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0" y="17100"/>
                    </a:lnTo>
                    <a:lnTo>
                      <a:pt x="0" y="18000"/>
                    </a:lnTo>
                    <a:lnTo>
                      <a:pt x="2400" y="18900"/>
                    </a:lnTo>
                    <a:lnTo>
                      <a:pt x="2400" y="18900"/>
                    </a:lnTo>
                    <a:lnTo>
                      <a:pt x="2400" y="19800"/>
                    </a:lnTo>
                    <a:lnTo>
                      <a:pt x="2400" y="20700"/>
                    </a:lnTo>
                    <a:lnTo>
                      <a:pt x="4800" y="20700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1440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49" name="Shape 1849"/>
              <p:cNvSpPr/>
              <p:nvPr/>
            </p:nvSpPr>
            <p:spPr>
              <a:xfrm>
                <a:off x="350837" y="344487"/>
                <a:ext cx="36513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783" y="0"/>
                    </a:moveTo>
                    <a:lnTo>
                      <a:pt x="18783" y="0"/>
                    </a:lnTo>
                    <a:lnTo>
                      <a:pt x="15965" y="1800"/>
                    </a:lnTo>
                    <a:lnTo>
                      <a:pt x="13148" y="5400"/>
                    </a:lnTo>
                    <a:lnTo>
                      <a:pt x="12209" y="5400"/>
                    </a:lnTo>
                    <a:lnTo>
                      <a:pt x="11270" y="7200"/>
                    </a:lnTo>
                    <a:lnTo>
                      <a:pt x="9391" y="9000"/>
                    </a:lnTo>
                    <a:lnTo>
                      <a:pt x="8452" y="9000"/>
                    </a:lnTo>
                    <a:lnTo>
                      <a:pt x="7513" y="10800"/>
                    </a:lnTo>
                    <a:lnTo>
                      <a:pt x="7513" y="10800"/>
                    </a:lnTo>
                    <a:lnTo>
                      <a:pt x="6574" y="10800"/>
                    </a:lnTo>
                    <a:lnTo>
                      <a:pt x="6574" y="12600"/>
                    </a:lnTo>
                    <a:lnTo>
                      <a:pt x="5635" y="12600"/>
                    </a:lnTo>
                    <a:lnTo>
                      <a:pt x="4696" y="12600"/>
                    </a:lnTo>
                    <a:lnTo>
                      <a:pt x="4696" y="12600"/>
                    </a:lnTo>
                    <a:lnTo>
                      <a:pt x="4696" y="12600"/>
                    </a:lnTo>
                    <a:lnTo>
                      <a:pt x="3757" y="12600"/>
                    </a:lnTo>
                    <a:lnTo>
                      <a:pt x="3757" y="12600"/>
                    </a:lnTo>
                    <a:lnTo>
                      <a:pt x="3757" y="12600"/>
                    </a:lnTo>
                    <a:lnTo>
                      <a:pt x="2817" y="12600"/>
                    </a:lnTo>
                    <a:lnTo>
                      <a:pt x="2817" y="12600"/>
                    </a:lnTo>
                    <a:lnTo>
                      <a:pt x="2817" y="12600"/>
                    </a:lnTo>
                    <a:lnTo>
                      <a:pt x="2817" y="12600"/>
                    </a:lnTo>
                    <a:lnTo>
                      <a:pt x="2817" y="12600"/>
                    </a:lnTo>
                    <a:lnTo>
                      <a:pt x="0" y="19800"/>
                    </a:lnTo>
                    <a:lnTo>
                      <a:pt x="0" y="19800"/>
                    </a:lnTo>
                    <a:lnTo>
                      <a:pt x="939" y="21600"/>
                    </a:lnTo>
                    <a:lnTo>
                      <a:pt x="1878" y="21600"/>
                    </a:lnTo>
                    <a:lnTo>
                      <a:pt x="1878" y="21600"/>
                    </a:lnTo>
                    <a:lnTo>
                      <a:pt x="2817" y="21600"/>
                    </a:lnTo>
                    <a:lnTo>
                      <a:pt x="3757" y="21600"/>
                    </a:lnTo>
                    <a:lnTo>
                      <a:pt x="4696" y="21600"/>
                    </a:lnTo>
                    <a:lnTo>
                      <a:pt x="4696" y="21600"/>
                    </a:lnTo>
                    <a:lnTo>
                      <a:pt x="5635" y="21600"/>
                    </a:lnTo>
                    <a:lnTo>
                      <a:pt x="6574" y="21600"/>
                    </a:lnTo>
                    <a:lnTo>
                      <a:pt x="7513" y="21600"/>
                    </a:lnTo>
                    <a:lnTo>
                      <a:pt x="7513" y="21600"/>
                    </a:lnTo>
                    <a:lnTo>
                      <a:pt x="8452" y="19800"/>
                    </a:lnTo>
                    <a:lnTo>
                      <a:pt x="9391" y="19800"/>
                    </a:lnTo>
                    <a:lnTo>
                      <a:pt x="9391" y="19800"/>
                    </a:lnTo>
                    <a:lnTo>
                      <a:pt x="10330" y="18000"/>
                    </a:lnTo>
                    <a:lnTo>
                      <a:pt x="12209" y="18000"/>
                    </a:lnTo>
                    <a:lnTo>
                      <a:pt x="13148" y="16200"/>
                    </a:lnTo>
                    <a:lnTo>
                      <a:pt x="15026" y="14400"/>
                    </a:lnTo>
                    <a:lnTo>
                      <a:pt x="15965" y="12600"/>
                    </a:lnTo>
                    <a:lnTo>
                      <a:pt x="18783" y="108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1878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50" name="Shape 1850"/>
              <p:cNvSpPr/>
              <p:nvPr/>
            </p:nvSpPr>
            <p:spPr>
              <a:xfrm>
                <a:off x="382587" y="330200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323"/>
                    </a:moveTo>
                    <a:lnTo>
                      <a:pt x="21600" y="3323"/>
                    </a:lnTo>
                    <a:lnTo>
                      <a:pt x="20661" y="3323"/>
                    </a:lnTo>
                    <a:lnTo>
                      <a:pt x="20661" y="1662"/>
                    </a:lnTo>
                    <a:lnTo>
                      <a:pt x="19722" y="1662"/>
                    </a:lnTo>
                    <a:lnTo>
                      <a:pt x="18783" y="1662"/>
                    </a:lnTo>
                    <a:lnTo>
                      <a:pt x="18783" y="1662"/>
                    </a:lnTo>
                    <a:lnTo>
                      <a:pt x="17843" y="0"/>
                    </a:lnTo>
                    <a:lnTo>
                      <a:pt x="16904" y="1662"/>
                    </a:lnTo>
                    <a:lnTo>
                      <a:pt x="15965" y="1662"/>
                    </a:lnTo>
                    <a:lnTo>
                      <a:pt x="15965" y="1662"/>
                    </a:lnTo>
                    <a:lnTo>
                      <a:pt x="15026" y="1662"/>
                    </a:lnTo>
                    <a:lnTo>
                      <a:pt x="14087" y="1662"/>
                    </a:lnTo>
                    <a:lnTo>
                      <a:pt x="14087" y="1662"/>
                    </a:lnTo>
                    <a:lnTo>
                      <a:pt x="13148" y="3323"/>
                    </a:lnTo>
                    <a:lnTo>
                      <a:pt x="12209" y="3323"/>
                    </a:lnTo>
                    <a:lnTo>
                      <a:pt x="11270" y="3323"/>
                    </a:lnTo>
                    <a:lnTo>
                      <a:pt x="10330" y="4985"/>
                    </a:lnTo>
                    <a:lnTo>
                      <a:pt x="9391" y="4985"/>
                    </a:lnTo>
                    <a:lnTo>
                      <a:pt x="7513" y="6646"/>
                    </a:lnTo>
                    <a:lnTo>
                      <a:pt x="6574" y="8308"/>
                    </a:lnTo>
                    <a:lnTo>
                      <a:pt x="5635" y="8308"/>
                    </a:lnTo>
                    <a:lnTo>
                      <a:pt x="2817" y="11631"/>
                    </a:lnTo>
                    <a:lnTo>
                      <a:pt x="0" y="14954"/>
                    </a:lnTo>
                    <a:lnTo>
                      <a:pt x="2817" y="21600"/>
                    </a:lnTo>
                    <a:lnTo>
                      <a:pt x="4696" y="19938"/>
                    </a:lnTo>
                    <a:lnTo>
                      <a:pt x="7513" y="16615"/>
                    </a:lnTo>
                    <a:lnTo>
                      <a:pt x="9391" y="14954"/>
                    </a:lnTo>
                    <a:lnTo>
                      <a:pt x="10330" y="14954"/>
                    </a:lnTo>
                    <a:lnTo>
                      <a:pt x="11270" y="13292"/>
                    </a:lnTo>
                    <a:lnTo>
                      <a:pt x="13148" y="11631"/>
                    </a:lnTo>
                    <a:lnTo>
                      <a:pt x="13148" y="11631"/>
                    </a:lnTo>
                    <a:lnTo>
                      <a:pt x="14087" y="11631"/>
                    </a:lnTo>
                    <a:lnTo>
                      <a:pt x="15026" y="11631"/>
                    </a:lnTo>
                    <a:lnTo>
                      <a:pt x="15026" y="9969"/>
                    </a:lnTo>
                    <a:lnTo>
                      <a:pt x="15965" y="9969"/>
                    </a:lnTo>
                    <a:lnTo>
                      <a:pt x="15965" y="9969"/>
                    </a:lnTo>
                    <a:lnTo>
                      <a:pt x="16904" y="9969"/>
                    </a:lnTo>
                    <a:lnTo>
                      <a:pt x="16904" y="9969"/>
                    </a:lnTo>
                    <a:lnTo>
                      <a:pt x="16904" y="9969"/>
                    </a:lnTo>
                    <a:lnTo>
                      <a:pt x="17843" y="9969"/>
                    </a:lnTo>
                    <a:lnTo>
                      <a:pt x="17843" y="9969"/>
                    </a:lnTo>
                    <a:lnTo>
                      <a:pt x="17843" y="9969"/>
                    </a:lnTo>
                    <a:lnTo>
                      <a:pt x="18783" y="9969"/>
                    </a:lnTo>
                    <a:lnTo>
                      <a:pt x="18783" y="9969"/>
                    </a:lnTo>
                    <a:lnTo>
                      <a:pt x="18783" y="9969"/>
                    </a:lnTo>
                    <a:lnTo>
                      <a:pt x="18783" y="9969"/>
                    </a:lnTo>
                    <a:lnTo>
                      <a:pt x="18783" y="9969"/>
                    </a:lnTo>
                    <a:lnTo>
                      <a:pt x="21600" y="332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51" name="Shape 1851"/>
              <p:cNvSpPr/>
              <p:nvPr/>
            </p:nvSpPr>
            <p:spPr>
              <a:xfrm>
                <a:off x="409575" y="333375"/>
                <a:ext cx="14288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8900"/>
                    </a:lnTo>
                    <a:lnTo>
                      <a:pt x="16800" y="16200"/>
                    </a:lnTo>
                    <a:lnTo>
                      <a:pt x="16800" y="14400"/>
                    </a:lnTo>
                    <a:lnTo>
                      <a:pt x="16800" y="13500"/>
                    </a:lnTo>
                    <a:lnTo>
                      <a:pt x="19200" y="11700"/>
                    </a:lnTo>
                    <a:lnTo>
                      <a:pt x="19200" y="10800"/>
                    </a:lnTo>
                    <a:lnTo>
                      <a:pt x="19200" y="9900"/>
                    </a:lnTo>
                    <a:lnTo>
                      <a:pt x="19200" y="9000"/>
                    </a:lnTo>
                    <a:lnTo>
                      <a:pt x="21600" y="8100"/>
                    </a:lnTo>
                    <a:lnTo>
                      <a:pt x="21600" y="8100"/>
                    </a:lnTo>
                    <a:lnTo>
                      <a:pt x="21600" y="7200"/>
                    </a:lnTo>
                    <a:lnTo>
                      <a:pt x="21600" y="6300"/>
                    </a:lnTo>
                    <a:lnTo>
                      <a:pt x="21600" y="5400"/>
                    </a:lnTo>
                    <a:lnTo>
                      <a:pt x="21600" y="4500"/>
                    </a:lnTo>
                    <a:lnTo>
                      <a:pt x="21600" y="4500"/>
                    </a:lnTo>
                    <a:lnTo>
                      <a:pt x="19200" y="3600"/>
                    </a:lnTo>
                    <a:lnTo>
                      <a:pt x="19200" y="2700"/>
                    </a:lnTo>
                    <a:lnTo>
                      <a:pt x="19200" y="1800"/>
                    </a:lnTo>
                    <a:lnTo>
                      <a:pt x="19200" y="1800"/>
                    </a:lnTo>
                    <a:lnTo>
                      <a:pt x="16800" y="900"/>
                    </a:lnTo>
                    <a:lnTo>
                      <a:pt x="16800" y="900"/>
                    </a:lnTo>
                    <a:lnTo>
                      <a:pt x="14400" y="0"/>
                    </a:lnTo>
                    <a:lnTo>
                      <a:pt x="7200" y="3600"/>
                    </a:lnTo>
                    <a:lnTo>
                      <a:pt x="7200" y="3600"/>
                    </a:lnTo>
                    <a:lnTo>
                      <a:pt x="7200" y="3600"/>
                    </a:lnTo>
                    <a:lnTo>
                      <a:pt x="7200" y="3600"/>
                    </a:lnTo>
                    <a:lnTo>
                      <a:pt x="7200" y="4500"/>
                    </a:lnTo>
                    <a:lnTo>
                      <a:pt x="7200" y="4500"/>
                    </a:lnTo>
                    <a:lnTo>
                      <a:pt x="7200" y="4500"/>
                    </a:lnTo>
                    <a:lnTo>
                      <a:pt x="7200" y="4500"/>
                    </a:lnTo>
                    <a:lnTo>
                      <a:pt x="7200" y="5400"/>
                    </a:lnTo>
                    <a:lnTo>
                      <a:pt x="7200" y="5400"/>
                    </a:lnTo>
                    <a:lnTo>
                      <a:pt x="7200" y="6300"/>
                    </a:lnTo>
                    <a:lnTo>
                      <a:pt x="7200" y="6300"/>
                    </a:lnTo>
                    <a:lnTo>
                      <a:pt x="7200" y="7200"/>
                    </a:lnTo>
                    <a:lnTo>
                      <a:pt x="7200" y="8100"/>
                    </a:lnTo>
                    <a:lnTo>
                      <a:pt x="7200" y="8100"/>
                    </a:lnTo>
                    <a:lnTo>
                      <a:pt x="7200" y="9000"/>
                    </a:lnTo>
                    <a:lnTo>
                      <a:pt x="7200" y="9900"/>
                    </a:lnTo>
                    <a:lnTo>
                      <a:pt x="7200" y="10800"/>
                    </a:lnTo>
                    <a:lnTo>
                      <a:pt x="4800" y="12600"/>
                    </a:lnTo>
                    <a:lnTo>
                      <a:pt x="4800" y="13500"/>
                    </a:lnTo>
                    <a:lnTo>
                      <a:pt x="2400" y="15300"/>
                    </a:lnTo>
                    <a:lnTo>
                      <a:pt x="2400" y="18000"/>
                    </a:lnTo>
                    <a:lnTo>
                      <a:pt x="0" y="20700"/>
                    </a:lnTo>
                    <a:lnTo>
                      <a:pt x="0" y="20700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52" name="Shape 1852"/>
              <p:cNvSpPr/>
              <p:nvPr/>
            </p:nvSpPr>
            <p:spPr>
              <a:xfrm>
                <a:off x="401637" y="369887"/>
                <a:ext cx="15876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17843"/>
                    </a:moveTo>
                    <a:lnTo>
                      <a:pt x="12960" y="17843"/>
                    </a:lnTo>
                    <a:lnTo>
                      <a:pt x="12960" y="17843"/>
                    </a:lnTo>
                    <a:lnTo>
                      <a:pt x="12960" y="17843"/>
                    </a:lnTo>
                    <a:lnTo>
                      <a:pt x="12960" y="17843"/>
                    </a:lnTo>
                    <a:lnTo>
                      <a:pt x="12960" y="17843"/>
                    </a:lnTo>
                    <a:lnTo>
                      <a:pt x="12960" y="17843"/>
                    </a:lnTo>
                    <a:lnTo>
                      <a:pt x="10800" y="16904"/>
                    </a:lnTo>
                    <a:lnTo>
                      <a:pt x="10800" y="16904"/>
                    </a:lnTo>
                    <a:lnTo>
                      <a:pt x="10800" y="15965"/>
                    </a:lnTo>
                    <a:lnTo>
                      <a:pt x="10800" y="15965"/>
                    </a:lnTo>
                    <a:lnTo>
                      <a:pt x="10800" y="15026"/>
                    </a:lnTo>
                    <a:lnTo>
                      <a:pt x="10800" y="15026"/>
                    </a:lnTo>
                    <a:lnTo>
                      <a:pt x="12960" y="14087"/>
                    </a:lnTo>
                    <a:lnTo>
                      <a:pt x="12960" y="14087"/>
                    </a:lnTo>
                    <a:lnTo>
                      <a:pt x="12960" y="13148"/>
                    </a:lnTo>
                    <a:lnTo>
                      <a:pt x="12960" y="13148"/>
                    </a:lnTo>
                    <a:lnTo>
                      <a:pt x="12960" y="12209"/>
                    </a:lnTo>
                    <a:lnTo>
                      <a:pt x="12960" y="10330"/>
                    </a:lnTo>
                    <a:lnTo>
                      <a:pt x="15120" y="9391"/>
                    </a:lnTo>
                    <a:lnTo>
                      <a:pt x="15120" y="7513"/>
                    </a:lnTo>
                    <a:lnTo>
                      <a:pt x="17280" y="6574"/>
                    </a:lnTo>
                    <a:lnTo>
                      <a:pt x="19440" y="3757"/>
                    </a:lnTo>
                    <a:lnTo>
                      <a:pt x="21600" y="939"/>
                    </a:lnTo>
                    <a:lnTo>
                      <a:pt x="10800" y="0"/>
                    </a:lnTo>
                    <a:lnTo>
                      <a:pt x="8640" y="1878"/>
                    </a:lnTo>
                    <a:lnTo>
                      <a:pt x="6480" y="4696"/>
                    </a:lnTo>
                    <a:lnTo>
                      <a:pt x="4320" y="6574"/>
                    </a:lnTo>
                    <a:lnTo>
                      <a:pt x="4320" y="7513"/>
                    </a:lnTo>
                    <a:lnTo>
                      <a:pt x="2160" y="9391"/>
                    </a:lnTo>
                    <a:lnTo>
                      <a:pt x="2160" y="11270"/>
                    </a:lnTo>
                    <a:lnTo>
                      <a:pt x="2160" y="11270"/>
                    </a:lnTo>
                    <a:lnTo>
                      <a:pt x="2160" y="12209"/>
                    </a:lnTo>
                    <a:lnTo>
                      <a:pt x="0" y="13148"/>
                    </a:lnTo>
                    <a:lnTo>
                      <a:pt x="0" y="14087"/>
                    </a:lnTo>
                    <a:lnTo>
                      <a:pt x="0" y="14087"/>
                    </a:lnTo>
                    <a:lnTo>
                      <a:pt x="0" y="15026"/>
                    </a:lnTo>
                    <a:lnTo>
                      <a:pt x="0" y="15965"/>
                    </a:lnTo>
                    <a:lnTo>
                      <a:pt x="0" y="16904"/>
                    </a:lnTo>
                    <a:lnTo>
                      <a:pt x="0" y="17843"/>
                    </a:lnTo>
                    <a:lnTo>
                      <a:pt x="0" y="17843"/>
                    </a:lnTo>
                    <a:lnTo>
                      <a:pt x="2160" y="18783"/>
                    </a:lnTo>
                    <a:lnTo>
                      <a:pt x="2160" y="19722"/>
                    </a:lnTo>
                    <a:lnTo>
                      <a:pt x="2160" y="19722"/>
                    </a:lnTo>
                    <a:lnTo>
                      <a:pt x="2160" y="20661"/>
                    </a:lnTo>
                    <a:lnTo>
                      <a:pt x="4320" y="20661"/>
                    </a:lnTo>
                    <a:lnTo>
                      <a:pt x="6480" y="21600"/>
                    </a:lnTo>
                    <a:lnTo>
                      <a:pt x="6480" y="21600"/>
                    </a:lnTo>
                    <a:lnTo>
                      <a:pt x="12960" y="178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53" name="Shape 1853"/>
              <p:cNvSpPr/>
              <p:nvPr/>
            </p:nvSpPr>
            <p:spPr>
              <a:xfrm>
                <a:off x="406400" y="388937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783" y="0"/>
                    </a:moveTo>
                    <a:lnTo>
                      <a:pt x="18783" y="0"/>
                    </a:lnTo>
                    <a:lnTo>
                      <a:pt x="17843" y="1662"/>
                    </a:lnTo>
                    <a:lnTo>
                      <a:pt x="15965" y="3323"/>
                    </a:lnTo>
                    <a:lnTo>
                      <a:pt x="15026" y="4985"/>
                    </a:lnTo>
                    <a:lnTo>
                      <a:pt x="14087" y="4985"/>
                    </a:lnTo>
                    <a:lnTo>
                      <a:pt x="12209" y="6646"/>
                    </a:lnTo>
                    <a:lnTo>
                      <a:pt x="11270" y="8308"/>
                    </a:lnTo>
                    <a:lnTo>
                      <a:pt x="10330" y="8308"/>
                    </a:lnTo>
                    <a:lnTo>
                      <a:pt x="8452" y="9969"/>
                    </a:lnTo>
                    <a:lnTo>
                      <a:pt x="8452" y="9969"/>
                    </a:lnTo>
                    <a:lnTo>
                      <a:pt x="7513" y="11631"/>
                    </a:lnTo>
                    <a:lnTo>
                      <a:pt x="6574" y="11631"/>
                    </a:lnTo>
                    <a:lnTo>
                      <a:pt x="6574" y="11631"/>
                    </a:lnTo>
                    <a:lnTo>
                      <a:pt x="5635" y="11631"/>
                    </a:lnTo>
                    <a:lnTo>
                      <a:pt x="5635" y="11631"/>
                    </a:lnTo>
                    <a:lnTo>
                      <a:pt x="4696" y="11631"/>
                    </a:lnTo>
                    <a:lnTo>
                      <a:pt x="4696" y="11631"/>
                    </a:lnTo>
                    <a:lnTo>
                      <a:pt x="3757" y="11631"/>
                    </a:lnTo>
                    <a:lnTo>
                      <a:pt x="3757" y="11631"/>
                    </a:lnTo>
                    <a:lnTo>
                      <a:pt x="3757" y="11631"/>
                    </a:lnTo>
                    <a:lnTo>
                      <a:pt x="2817" y="11631"/>
                    </a:lnTo>
                    <a:lnTo>
                      <a:pt x="2817" y="11631"/>
                    </a:lnTo>
                    <a:lnTo>
                      <a:pt x="2817" y="11631"/>
                    </a:lnTo>
                    <a:lnTo>
                      <a:pt x="2817" y="11631"/>
                    </a:lnTo>
                    <a:lnTo>
                      <a:pt x="2817" y="11631"/>
                    </a:lnTo>
                    <a:lnTo>
                      <a:pt x="0" y="18277"/>
                    </a:lnTo>
                    <a:lnTo>
                      <a:pt x="0" y="19938"/>
                    </a:lnTo>
                    <a:lnTo>
                      <a:pt x="939" y="19938"/>
                    </a:lnTo>
                    <a:lnTo>
                      <a:pt x="1878" y="19938"/>
                    </a:lnTo>
                    <a:lnTo>
                      <a:pt x="1878" y="19938"/>
                    </a:lnTo>
                    <a:lnTo>
                      <a:pt x="2817" y="21600"/>
                    </a:lnTo>
                    <a:lnTo>
                      <a:pt x="3757" y="21600"/>
                    </a:lnTo>
                    <a:lnTo>
                      <a:pt x="4696" y="21600"/>
                    </a:lnTo>
                    <a:lnTo>
                      <a:pt x="4696" y="21600"/>
                    </a:lnTo>
                    <a:lnTo>
                      <a:pt x="5635" y="19938"/>
                    </a:lnTo>
                    <a:lnTo>
                      <a:pt x="6574" y="19938"/>
                    </a:lnTo>
                    <a:lnTo>
                      <a:pt x="6574" y="19938"/>
                    </a:lnTo>
                    <a:lnTo>
                      <a:pt x="7513" y="19938"/>
                    </a:lnTo>
                    <a:lnTo>
                      <a:pt x="8452" y="19938"/>
                    </a:lnTo>
                    <a:lnTo>
                      <a:pt x="9391" y="18277"/>
                    </a:lnTo>
                    <a:lnTo>
                      <a:pt x="10330" y="18277"/>
                    </a:lnTo>
                    <a:lnTo>
                      <a:pt x="10330" y="18277"/>
                    </a:lnTo>
                    <a:lnTo>
                      <a:pt x="12209" y="16615"/>
                    </a:lnTo>
                    <a:lnTo>
                      <a:pt x="13148" y="14954"/>
                    </a:lnTo>
                    <a:lnTo>
                      <a:pt x="15026" y="14954"/>
                    </a:lnTo>
                    <a:lnTo>
                      <a:pt x="15965" y="13292"/>
                    </a:lnTo>
                    <a:lnTo>
                      <a:pt x="17843" y="11631"/>
                    </a:lnTo>
                    <a:lnTo>
                      <a:pt x="18783" y="9969"/>
                    </a:lnTo>
                    <a:lnTo>
                      <a:pt x="19722" y="8308"/>
                    </a:lnTo>
                    <a:lnTo>
                      <a:pt x="21600" y="6646"/>
                    </a:lnTo>
                    <a:lnTo>
                      <a:pt x="21600" y="6646"/>
                    </a:lnTo>
                    <a:lnTo>
                      <a:pt x="1878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54" name="Shape 1854"/>
              <p:cNvSpPr/>
              <p:nvPr/>
            </p:nvSpPr>
            <p:spPr>
              <a:xfrm>
                <a:off x="438150" y="374650"/>
                <a:ext cx="34925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62"/>
                    </a:moveTo>
                    <a:lnTo>
                      <a:pt x="21600" y="1662"/>
                    </a:lnTo>
                    <a:lnTo>
                      <a:pt x="20618" y="1662"/>
                    </a:lnTo>
                    <a:lnTo>
                      <a:pt x="19636" y="0"/>
                    </a:lnTo>
                    <a:lnTo>
                      <a:pt x="19636" y="0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5709" y="0"/>
                    </a:lnTo>
                    <a:lnTo>
                      <a:pt x="14727" y="0"/>
                    </a:lnTo>
                    <a:lnTo>
                      <a:pt x="14727" y="0"/>
                    </a:lnTo>
                    <a:lnTo>
                      <a:pt x="13745" y="0"/>
                    </a:lnTo>
                    <a:lnTo>
                      <a:pt x="12764" y="1662"/>
                    </a:lnTo>
                    <a:lnTo>
                      <a:pt x="12764" y="1662"/>
                    </a:lnTo>
                    <a:lnTo>
                      <a:pt x="11782" y="1662"/>
                    </a:lnTo>
                    <a:lnTo>
                      <a:pt x="10800" y="3323"/>
                    </a:lnTo>
                    <a:lnTo>
                      <a:pt x="10800" y="3323"/>
                    </a:lnTo>
                    <a:lnTo>
                      <a:pt x="8836" y="4985"/>
                    </a:lnTo>
                    <a:lnTo>
                      <a:pt x="7855" y="6646"/>
                    </a:lnTo>
                    <a:lnTo>
                      <a:pt x="5891" y="6646"/>
                    </a:lnTo>
                    <a:lnTo>
                      <a:pt x="4909" y="8308"/>
                    </a:lnTo>
                    <a:lnTo>
                      <a:pt x="2945" y="11631"/>
                    </a:lnTo>
                    <a:lnTo>
                      <a:pt x="0" y="14954"/>
                    </a:lnTo>
                    <a:lnTo>
                      <a:pt x="2945" y="21600"/>
                    </a:lnTo>
                    <a:lnTo>
                      <a:pt x="4909" y="19938"/>
                    </a:lnTo>
                    <a:lnTo>
                      <a:pt x="7855" y="16615"/>
                    </a:lnTo>
                    <a:lnTo>
                      <a:pt x="8836" y="14954"/>
                    </a:lnTo>
                    <a:lnTo>
                      <a:pt x="10800" y="13292"/>
                    </a:lnTo>
                    <a:lnTo>
                      <a:pt x="11782" y="11631"/>
                    </a:lnTo>
                    <a:lnTo>
                      <a:pt x="12764" y="11631"/>
                    </a:lnTo>
                    <a:lnTo>
                      <a:pt x="13745" y="9969"/>
                    </a:lnTo>
                    <a:lnTo>
                      <a:pt x="13745" y="9969"/>
                    </a:lnTo>
                    <a:lnTo>
                      <a:pt x="14727" y="9969"/>
                    </a:lnTo>
                    <a:lnTo>
                      <a:pt x="14727" y="9969"/>
                    </a:lnTo>
                    <a:lnTo>
                      <a:pt x="15709" y="8308"/>
                    </a:lnTo>
                    <a:lnTo>
                      <a:pt x="15709" y="8308"/>
                    </a:lnTo>
                    <a:lnTo>
                      <a:pt x="16691" y="8308"/>
                    </a:lnTo>
                    <a:lnTo>
                      <a:pt x="16691" y="8308"/>
                    </a:lnTo>
                    <a:lnTo>
                      <a:pt x="16691" y="8308"/>
                    </a:lnTo>
                    <a:lnTo>
                      <a:pt x="17673" y="8308"/>
                    </a:lnTo>
                    <a:lnTo>
                      <a:pt x="17673" y="8308"/>
                    </a:lnTo>
                    <a:lnTo>
                      <a:pt x="17673" y="8308"/>
                    </a:lnTo>
                    <a:lnTo>
                      <a:pt x="17673" y="8308"/>
                    </a:lnTo>
                    <a:lnTo>
                      <a:pt x="17673" y="8308"/>
                    </a:lnTo>
                    <a:lnTo>
                      <a:pt x="17673" y="8308"/>
                    </a:lnTo>
                    <a:lnTo>
                      <a:pt x="17673" y="8308"/>
                    </a:lnTo>
                    <a:lnTo>
                      <a:pt x="17673" y="8308"/>
                    </a:lnTo>
                    <a:lnTo>
                      <a:pt x="21600" y="166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55" name="Shape 1855"/>
              <p:cNvSpPr/>
              <p:nvPr/>
            </p:nvSpPr>
            <p:spPr>
              <a:xfrm>
                <a:off x="461962" y="376237"/>
                <a:ext cx="14288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8900"/>
                    </a:lnTo>
                    <a:lnTo>
                      <a:pt x="16800" y="16200"/>
                    </a:lnTo>
                    <a:lnTo>
                      <a:pt x="16800" y="14400"/>
                    </a:lnTo>
                    <a:lnTo>
                      <a:pt x="19200" y="13500"/>
                    </a:lnTo>
                    <a:lnTo>
                      <a:pt x="19200" y="11700"/>
                    </a:lnTo>
                    <a:lnTo>
                      <a:pt x="19200" y="9900"/>
                    </a:lnTo>
                    <a:lnTo>
                      <a:pt x="21600" y="9900"/>
                    </a:lnTo>
                    <a:lnTo>
                      <a:pt x="21600" y="9000"/>
                    </a:lnTo>
                    <a:lnTo>
                      <a:pt x="21600" y="8100"/>
                    </a:lnTo>
                    <a:lnTo>
                      <a:pt x="21600" y="7200"/>
                    </a:lnTo>
                    <a:lnTo>
                      <a:pt x="21600" y="6300"/>
                    </a:lnTo>
                    <a:lnTo>
                      <a:pt x="21600" y="6300"/>
                    </a:lnTo>
                    <a:lnTo>
                      <a:pt x="21600" y="5400"/>
                    </a:lnTo>
                    <a:lnTo>
                      <a:pt x="21600" y="4500"/>
                    </a:lnTo>
                    <a:lnTo>
                      <a:pt x="21600" y="3600"/>
                    </a:lnTo>
                    <a:lnTo>
                      <a:pt x="21600" y="3600"/>
                    </a:lnTo>
                    <a:lnTo>
                      <a:pt x="21600" y="2700"/>
                    </a:lnTo>
                    <a:lnTo>
                      <a:pt x="19200" y="1800"/>
                    </a:lnTo>
                    <a:lnTo>
                      <a:pt x="19200" y="1800"/>
                    </a:lnTo>
                    <a:lnTo>
                      <a:pt x="19200" y="900"/>
                    </a:lnTo>
                    <a:lnTo>
                      <a:pt x="16800" y="900"/>
                    </a:lnTo>
                    <a:lnTo>
                      <a:pt x="16800" y="0"/>
                    </a:lnTo>
                    <a:lnTo>
                      <a:pt x="7200" y="3600"/>
                    </a:lnTo>
                    <a:lnTo>
                      <a:pt x="7200" y="3600"/>
                    </a:lnTo>
                    <a:lnTo>
                      <a:pt x="9600" y="3600"/>
                    </a:lnTo>
                    <a:lnTo>
                      <a:pt x="9600" y="3600"/>
                    </a:lnTo>
                    <a:lnTo>
                      <a:pt x="9600" y="36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5400"/>
                    </a:lnTo>
                    <a:lnTo>
                      <a:pt x="9600" y="5400"/>
                    </a:lnTo>
                    <a:lnTo>
                      <a:pt x="9600" y="6300"/>
                    </a:lnTo>
                    <a:lnTo>
                      <a:pt x="9600" y="6300"/>
                    </a:lnTo>
                    <a:lnTo>
                      <a:pt x="9600" y="7200"/>
                    </a:lnTo>
                    <a:lnTo>
                      <a:pt x="9600" y="7200"/>
                    </a:lnTo>
                    <a:lnTo>
                      <a:pt x="9600" y="8100"/>
                    </a:lnTo>
                    <a:lnTo>
                      <a:pt x="9600" y="9000"/>
                    </a:lnTo>
                    <a:lnTo>
                      <a:pt x="7200" y="9000"/>
                    </a:lnTo>
                    <a:lnTo>
                      <a:pt x="7200" y="10800"/>
                    </a:lnTo>
                    <a:lnTo>
                      <a:pt x="7200" y="11700"/>
                    </a:lnTo>
                    <a:lnTo>
                      <a:pt x="4800" y="13500"/>
                    </a:lnTo>
                    <a:lnTo>
                      <a:pt x="4800" y="14400"/>
                    </a:lnTo>
                    <a:lnTo>
                      <a:pt x="2400" y="17100"/>
                    </a:lnTo>
                    <a:lnTo>
                      <a:pt x="0" y="19800"/>
                    </a:lnTo>
                    <a:lnTo>
                      <a:pt x="0" y="19800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56" name="Shape 1856"/>
              <p:cNvSpPr/>
              <p:nvPr/>
            </p:nvSpPr>
            <p:spPr>
              <a:xfrm>
                <a:off x="455612" y="411162"/>
                <a:ext cx="14288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18000"/>
                    </a:moveTo>
                    <a:lnTo>
                      <a:pt x="12000" y="18000"/>
                    </a:lnTo>
                    <a:lnTo>
                      <a:pt x="12000" y="18000"/>
                    </a:lnTo>
                    <a:lnTo>
                      <a:pt x="12000" y="18000"/>
                    </a:lnTo>
                    <a:lnTo>
                      <a:pt x="12000" y="18000"/>
                    </a:lnTo>
                    <a:lnTo>
                      <a:pt x="12000" y="17100"/>
                    </a:lnTo>
                    <a:lnTo>
                      <a:pt x="12000" y="17100"/>
                    </a:lnTo>
                    <a:lnTo>
                      <a:pt x="12000" y="17100"/>
                    </a:lnTo>
                    <a:lnTo>
                      <a:pt x="12000" y="17100"/>
                    </a:lnTo>
                    <a:lnTo>
                      <a:pt x="12000" y="16200"/>
                    </a:lnTo>
                    <a:lnTo>
                      <a:pt x="12000" y="16200"/>
                    </a:lnTo>
                    <a:lnTo>
                      <a:pt x="12000" y="15300"/>
                    </a:lnTo>
                    <a:lnTo>
                      <a:pt x="12000" y="15300"/>
                    </a:lnTo>
                    <a:lnTo>
                      <a:pt x="12000" y="14400"/>
                    </a:lnTo>
                    <a:lnTo>
                      <a:pt x="12000" y="14400"/>
                    </a:lnTo>
                    <a:lnTo>
                      <a:pt x="12000" y="13500"/>
                    </a:lnTo>
                    <a:lnTo>
                      <a:pt x="12000" y="12600"/>
                    </a:lnTo>
                    <a:lnTo>
                      <a:pt x="12000" y="12600"/>
                    </a:lnTo>
                    <a:lnTo>
                      <a:pt x="14400" y="10800"/>
                    </a:lnTo>
                    <a:lnTo>
                      <a:pt x="14400" y="9900"/>
                    </a:lnTo>
                    <a:lnTo>
                      <a:pt x="14400" y="8100"/>
                    </a:lnTo>
                    <a:lnTo>
                      <a:pt x="16800" y="7200"/>
                    </a:lnTo>
                    <a:lnTo>
                      <a:pt x="19200" y="4500"/>
                    </a:lnTo>
                    <a:lnTo>
                      <a:pt x="21600" y="1800"/>
                    </a:lnTo>
                    <a:lnTo>
                      <a:pt x="9600" y="0"/>
                    </a:lnTo>
                    <a:lnTo>
                      <a:pt x="7200" y="2700"/>
                    </a:lnTo>
                    <a:lnTo>
                      <a:pt x="4800" y="5400"/>
                    </a:lnTo>
                    <a:lnTo>
                      <a:pt x="4800" y="7200"/>
                    </a:lnTo>
                    <a:lnTo>
                      <a:pt x="2400" y="8100"/>
                    </a:lnTo>
                    <a:lnTo>
                      <a:pt x="0" y="9900"/>
                    </a:lnTo>
                    <a:lnTo>
                      <a:pt x="0" y="11700"/>
                    </a:lnTo>
                    <a:lnTo>
                      <a:pt x="0" y="11700"/>
                    </a:lnTo>
                    <a:lnTo>
                      <a:pt x="0" y="12600"/>
                    </a:lnTo>
                    <a:lnTo>
                      <a:pt x="0" y="13500"/>
                    </a:lnTo>
                    <a:lnTo>
                      <a:pt x="0" y="14400"/>
                    </a:lnTo>
                    <a:lnTo>
                      <a:pt x="0" y="153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7100"/>
                    </a:lnTo>
                    <a:lnTo>
                      <a:pt x="0" y="17100"/>
                    </a:lnTo>
                    <a:lnTo>
                      <a:pt x="0" y="18000"/>
                    </a:lnTo>
                    <a:lnTo>
                      <a:pt x="0" y="18900"/>
                    </a:lnTo>
                    <a:lnTo>
                      <a:pt x="0" y="19800"/>
                    </a:lnTo>
                    <a:lnTo>
                      <a:pt x="0" y="19800"/>
                    </a:lnTo>
                    <a:lnTo>
                      <a:pt x="2400" y="20700"/>
                    </a:lnTo>
                    <a:lnTo>
                      <a:pt x="4800" y="20700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1200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57" name="Shape 1857"/>
              <p:cNvSpPr/>
              <p:nvPr/>
            </p:nvSpPr>
            <p:spPr>
              <a:xfrm>
                <a:off x="458787" y="431800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722" y="0"/>
                    </a:moveTo>
                    <a:lnTo>
                      <a:pt x="19722" y="0"/>
                    </a:lnTo>
                    <a:lnTo>
                      <a:pt x="15965" y="1662"/>
                    </a:lnTo>
                    <a:lnTo>
                      <a:pt x="13148" y="4985"/>
                    </a:lnTo>
                    <a:lnTo>
                      <a:pt x="12209" y="6646"/>
                    </a:lnTo>
                    <a:lnTo>
                      <a:pt x="10330" y="8308"/>
                    </a:lnTo>
                    <a:lnTo>
                      <a:pt x="9391" y="8308"/>
                    </a:lnTo>
                    <a:lnTo>
                      <a:pt x="8452" y="9969"/>
                    </a:lnTo>
                    <a:lnTo>
                      <a:pt x="7513" y="9969"/>
                    </a:lnTo>
                    <a:lnTo>
                      <a:pt x="7513" y="9969"/>
                    </a:lnTo>
                    <a:lnTo>
                      <a:pt x="6574" y="11631"/>
                    </a:lnTo>
                    <a:lnTo>
                      <a:pt x="6574" y="11631"/>
                    </a:lnTo>
                    <a:lnTo>
                      <a:pt x="5635" y="11631"/>
                    </a:lnTo>
                    <a:lnTo>
                      <a:pt x="5635" y="11631"/>
                    </a:lnTo>
                    <a:lnTo>
                      <a:pt x="4696" y="11631"/>
                    </a:lnTo>
                    <a:lnTo>
                      <a:pt x="4696" y="11631"/>
                    </a:lnTo>
                    <a:lnTo>
                      <a:pt x="4696" y="11631"/>
                    </a:lnTo>
                    <a:lnTo>
                      <a:pt x="3757" y="11631"/>
                    </a:lnTo>
                    <a:lnTo>
                      <a:pt x="3757" y="11631"/>
                    </a:lnTo>
                    <a:lnTo>
                      <a:pt x="3757" y="11631"/>
                    </a:lnTo>
                    <a:lnTo>
                      <a:pt x="3757" y="11631"/>
                    </a:lnTo>
                    <a:lnTo>
                      <a:pt x="3757" y="11631"/>
                    </a:lnTo>
                    <a:lnTo>
                      <a:pt x="3757" y="11631"/>
                    </a:lnTo>
                    <a:lnTo>
                      <a:pt x="2817" y="11631"/>
                    </a:lnTo>
                    <a:lnTo>
                      <a:pt x="0" y="18277"/>
                    </a:lnTo>
                    <a:lnTo>
                      <a:pt x="939" y="18277"/>
                    </a:lnTo>
                    <a:lnTo>
                      <a:pt x="939" y="19938"/>
                    </a:lnTo>
                    <a:lnTo>
                      <a:pt x="1878" y="19938"/>
                    </a:lnTo>
                    <a:lnTo>
                      <a:pt x="2817" y="19938"/>
                    </a:lnTo>
                    <a:lnTo>
                      <a:pt x="3757" y="19938"/>
                    </a:lnTo>
                    <a:lnTo>
                      <a:pt x="3757" y="21600"/>
                    </a:lnTo>
                    <a:lnTo>
                      <a:pt x="4696" y="21600"/>
                    </a:lnTo>
                    <a:lnTo>
                      <a:pt x="5635" y="19938"/>
                    </a:lnTo>
                    <a:lnTo>
                      <a:pt x="5635" y="19938"/>
                    </a:lnTo>
                    <a:lnTo>
                      <a:pt x="6574" y="19938"/>
                    </a:lnTo>
                    <a:lnTo>
                      <a:pt x="6574" y="19938"/>
                    </a:lnTo>
                    <a:lnTo>
                      <a:pt x="7513" y="19938"/>
                    </a:lnTo>
                    <a:lnTo>
                      <a:pt x="8452" y="18277"/>
                    </a:lnTo>
                    <a:lnTo>
                      <a:pt x="9391" y="18277"/>
                    </a:lnTo>
                    <a:lnTo>
                      <a:pt x="9391" y="18277"/>
                    </a:lnTo>
                    <a:lnTo>
                      <a:pt x="10330" y="18277"/>
                    </a:lnTo>
                    <a:lnTo>
                      <a:pt x="11270" y="16615"/>
                    </a:lnTo>
                    <a:lnTo>
                      <a:pt x="13148" y="14954"/>
                    </a:lnTo>
                    <a:lnTo>
                      <a:pt x="14087" y="14954"/>
                    </a:lnTo>
                    <a:lnTo>
                      <a:pt x="15965" y="13292"/>
                    </a:lnTo>
                    <a:lnTo>
                      <a:pt x="18783" y="9969"/>
                    </a:lnTo>
                    <a:lnTo>
                      <a:pt x="21600" y="6646"/>
                    </a:lnTo>
                    <a:lnTo>
                      <a:pt x="21600" y="6646"/>
                    </a:lnTo>
                    <a:lnTo>
                      <a:pt x="197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58" name="Shape 1858"/>
              <p:cNvSpPr/>
              <p:nvPr/>
            </p:nvSpPr>
            <p:spPr>
              <a:xfrm>
                <a:off x="492125" y="427037"/>
                <a:ext cx="25400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8100"/>
                    </a:moveTo>
                    <a:lnTo>
                      <a:pt x="21600" y="8100"/>
                    </a:lnTo>
                    <a:lnTo>
                      <a:pt x="20250" y="8100"/>
                    </a:lnTo>
                    <a:lnTo>
                      <a:pt x="18900" y="5400"/>
                    </a:lnTo>
                    <a:lnTo>
                      <a:pt x="17550" y="5400"/>
                    </a:lnTo>
                    <a:lnTo>
                      <a:pt x="16200" y="2700"/>
                    </a:lnTo>
                    <a:lnTo>
                      <a:pt x="16200" y="2700"/>
                    </a:lnTo>
                    <a:lnTo>
                      <a:pt x="14850" y="2700"/>
                    </a:lnTo>
                    <a:lnTo>
                      <a:pt x="14850" y="2700"/>
                    </a:lnTo>
                    <a:lnTo>
                      <a:pt x="14850" y="0"/>
                    </a:lnTo>
                    <a:lnTo>
                      <a:pt x="13500" y="0"/>
                    </a:lnTo>
                    <a:lnTo>
                      <a:pt x="12150" y="0"/>
                    </a:lnTo>
                    <a:lnTo>
                      <a:pt x="12150" y="0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9450" y="0"/>
                    </a:lnTo>
                    <a:lnTo>
                      <a:pt x="8100" y="0"/>
                    </a:lnTo>
                    <a:lnTo>
                      <a:pt x="8100" y="0"/>
                    </a:lnTo>
                    <a:lnTo>
                      <a:pt x="6750" y="2700"/>
                    </a:lnTo>
                    <a:lnTo>
                      <a:pt x="5400" y="2700"/>
                    </a:lnTo>
                    <a:lnTo>
                      <a:pt x="5400" y="2700"/>
                    </a:lnTo>
                    <a:lnTo>
                      <a:pt x="4050" y="2700"/>
                    </a:lnTo>
                    <a:lnTo>
                      <a:pt x="2700" y="5400"/>
                    </a:lnTo>
                    <a:lnTo>
                      <a:pt x="1350" y="5400"/>
                    </a:lnTo>
                    <a:lnTo>
                      <a:pt x="0" y="5400"/>
                    </a:lnTo>
                    <a:lnTo>
                      <a:pt x="0" y="8100"/>
                    </a:lnTo>
                    <a:lnTo>
                      <a:pt x="2700" y="18900"/>
                    </a:lnTo>
                    <a:lnTo>
                      <a:pt x="4050" y="18900"/>
                    </a:lnTo>
                    <a:lnTo>
                      <a:pt x="4050" y="18900"/>
                    </a:lnTo>
                    <a:lnTo>
                      <a:pt x="5400" y="18900"/>
                    </a:lnTo>
                    <a:lnTo>
                      <a:pt x="6750" y="16200"/>
                    </a:lnTo>
                    <a:lnTo>
                      <a:pt x="6750" y="16200"/>
                    </a:lnTo>
                    <a:lnTo>
                      <a:pt x="8100" y="16200"/>
                    </a:lnTo>
                    <a:lnTo>
                      <a:pt x="8100" y="16200"/>
                    </a:lnTo>
                    <a:lnTo>
                      <a:pt x="9450" y="16200"/>
                    </a:lnTo>
                    <a:lnTo>
                      <a:pt x="9450" y="13500"/>
                    </a:lnTo>
                    <a:lnTo>
                      <a:pt x="10800" y="13500"/>
                    </a:lnTo>
                    <a:lnTo>
                      <a:pt x="10800" y="13500"/>
                    </a:lnTo>
                    <a:lnTo>
                      <a:pt x="10800" y="13500"/>
                    </a:lnTo>
                    <a:lnTo>
                      <a:pt x="12150" y="13500"/>
                    </a:lnTo>
                    <a:lnTo>
                      <a:pt x="12150" y="13500"/>
                    </a:lnTo>
                    <a:lnTo>
                      <a:pt x="12150" y="13500"/>
                    </a:lnTo>
                    <a:lnTo>
                      <a:pt x="12150" y="13500"/>
                    </a:lnTo>
                    <a:lnTo>
                      <a:pt x="12150" y="16200"/>
                    </a:lnTo>
                    <a:lnTo>
                      <a:pt x="13500" y="16200"/>
                    </a:lnTo>
                    <a:lnTo>
                      <a:pt x="13500" y="16200"/>
                    </a:lnTo>
                    <a:lnTo>
                      <a:pt x="13500" y="16200"/>
                    </a:lnTo>
                    <a:lnTo>
                      <a:pt x="14850" y="16200"/>
                    </a:lnTo>
                    <a:lnTo>
                      <a:pt x="14850" y="16200"/>
                    </a:lnTo>
                    <a:lnTo>
                      <a:pt x="16200" y="18900"/>
                    </a:lnTo>
                    <a:lnTo>
                      <a:pt x="17550" y="21600"/>
                    </a:lnTo>
                    <a:lnTo>
                      <a:pt x="17550" y="21600"/>
                    </a:lnTo>
                    <a:lnTo>
                      <a:pt x="21600" y="81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59" name="Shape 1859"/>
              <p:cNvSpPr/>
              <p:nvPr/>
            </p:nvSpPr>
            <p:spPr>
              <a:xfrm>
                <a:off x="512762" y="431800"/>
                <a:ext cx="12701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329"/>
                    </a:moveTo>
                    <a:lnTo>
                      <a:pt x="21600" y="20329"/>
                    </a:lnTo>
                    <a:lnTo>
                      <a:pt x="21600" y="17788"/>
                    </a:lnTo>
                    <a:lnTo>
                      <a:pt x="21600" y="15247"/>
                    </a:lnTo>
                    <a:lnTo>
                      <a:pt x="18900" y="13976"/>
                    </a:lnTo>
                    <a:lnTo>
                      <a:pt x="18900" y="12706"/>
                    </a:lnTo>
                    <a:lnTo>
                      <a:pt x="18900" y="11435"/>
                    </a:lnTo>
                    <a:lnTo>
                      <a:pt x="18900" y="10165"/>
                    </a:lnTo>
                    <a:lnTo>
                      <a:pt x="16200" y="8894"/>
                    </a:lnTo>
                    <a:lnTo>
                      <a:pt x="16200" y="7624"/>
                    </a:lnTo>
                    <a:lnTo>
                      <a:pt x="16200" y="6353"/>
                    </a:lnTo>
                    <a:lnTo>
                      <a:pt x="13500" y="5082"/>
                    </a:lnTo>
                    <a:lnTo>
                      <a:pt x="13500" y="3812"/>
                    </a:lnTo>
                    <a:lnTo>
                      <a:pt x="13500" y="3812"/>
                    </a:lnTo>
                    <a:lnTo>
                      <a:pt x="13500" y="2541"/>
                    </a:lnTo>
                    <a:lnTo>
                      <a:pt x="10800" y="2541"/>
                    </a:lnTo>
                    <a:lnTo>
                      <a:pt x="10800" y="1271"/>
                    </a:lnTo>
                    <a:lnTo>
                      <a:pt x="10800" y="1271"/>
                    </a:lnTo>
                    <a:lnTo>
                      <a:pt x="8100" y="1271"/>
                    </a:lnTo>
                    <a:lnTo>
                      <a:pt x="8100" y="0"/>
                    </a:lnTo>
                    <a:lnTo>
                      <a:pt x="0" y="6353"/>
                    </a:lnTo>
                    <a:lnTo>
                      <a:pt x="0" y="6353"/>
                    </a:lnTo>
                    <a:lnTo>
                      <a:pt x="0" y="6353"/>
                    </a:lnTo>
                    <a:lnTo>
                      <a:pt x="0" y="6353"/>
                    </a:lnTo>
                    <a:lnTo>
                      <a:pt x="0" y="6353"/>
                    </a:lnTo>
                    <a:lnTo>
                      <a:pt x="0" y="6353"/>
                    </a:lnTo>
                    <a:lnTo>
                      <a:pt x="0" y="6353"/>
                    </a:lnTo>
                    <a:lnTo>
                      <a:pt x="0" y="7624"/>
                    </a:lnTo>
                    <a:lnTo>
                      <a:pt x="0" y="7624"/>
                    </a:lnTo>
                    <a:lnTo>
                      <a:pt x="2700" y="7624"/>
                    </a:lnTo>
                    <a:lnTo>
                      <a:pt x="2700" y="8894"/>
                    </a:lnTo>
                    <a:lnTo>
                      <a:pt x="2700" y="10165"/>
                    </a:lnTo>
                    <a:lnTo>
                      <a:pt x="2700" y="11435"/>
                    </a:lnTo>
                    <a:lnTo>
                      <a:pt x="5400" y="12706"/>
                    </a:lnTo>
                    <a:lnTo>
                      <a:pt x="5400" y="13976"/>
                    </a:lnTo>
                    <a:lnTo>
                      <a:pt x="5400" y="15247"/>
                    </a:lnTo>
                    <a:lnTo>
                      <a:pt x="5400" y="16518"/>
                    </a:lnTo>
                    <a:lnTo>
                      <a:pt x="8100" y="19059"/>
                    </a:lnTo>
                    <a:lnTo>
                      <a:pt x="8100" y="21600"/>
                    </a:lnTo>
                    <a:lnTo>
                      <a:pt x="8100" y="21600"/>
                    </a:lnTo>
                    <a:lnTo>
                      <a:pt x="21600" y="203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60" name="Shape 1860"/>
              <p:cNvSpPr/>
              <p:nvPr/>
            </p:nvSpPr>
            <p:spPr>
              <a:xfrm>
                <a:off x="517525" y="457200"/>
                <a:ext cx="19050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429"/>
                    </a:moveTo>
                    <a:lnTo>
                      <a:pt x="21600" y="15429"/>
                    </a:lnTo>
                    <a:lnTo>
                      <a:pt x="18000" y="12343"/>
                    </a:lnTo>
                    <a:lnTo>
                      <a:pt x="16200" y="10800"/>
                    </a:lnTo>
                    <a:lnTo>
                      <a:pt x="14400" y="9257"/>
                    </a:lnTo>
                    <a:lnTo>
                      <a:pt x="14400" y="7714"/>
                    </a:lnTo>
                    <a:lnTo>
                      <a:pt x="12600" y="7714"/>
                    </a:lnTo>
                    <a:lnTo>
                      <a:pt x="12600" y="6171"/>
                    </a:lnTo>
                    <a:lnTo>
                      <a:pt x="10800" y="4629"/>
                    </a:lnTo>
                    <a:lnTo>
                      <a:pt x="10800" y="4629"/>
                    </a:lnTo>
                    <a:lnTo>
                      <a:pt x="10800" y="3086"/>
                    </a:lnTo>
                    <a:lnTo>
                      <a:pt x="10800" y="3086"/>
                    </a:lnTo>
                    <a:lnTo>
                      <a:pt x="9000" y="1543"/>
                    </a:lnTo>
                    <a:lnTo>
                      <a:pt x="9000" y="1543"/>
                    </a:lnTo>
                    <a:lnTo>
                      <a:pt x="9000" y="0"/>
                    </a:lnTo>
                    <a:lnTo>
                      <a:pt x="9000" y="0"/>
                    </a:lnTo>
                    <a:lnTo>
                      <a:pt x="0" y="1543"/>
                    </a:lnTo>
                    <a:lnTo>
                      <a:pt x="0" y="3086"/>
                    </a:lnTo>
                    <a:lnTo>
                      <a:pt x="0" y="3086"/>
                    </a:lnTo>
                    <a:lnTo>
                      <a:pt x="1800" y="4629"/>
                    </a:lnTo>
                    <a:lnTo>
                      <a:pt x="1800" y="6171"/>
                    </a:lnTo>
                    <a:lnTo>
                      <a:pt x="1800" y="7714"/>
                    </a:lnTo>
                    <a:lnTo>
                      <a:pt x="3600" y="9257"/>
                    </a:lnTo>
                    <a:lnTo>
                      <a:pt x="3600" y="9257"/>
                    </a:lnTo>
                    <a:lnTo>
                      <a:pt x="5400" y="10800"/>
                    </a:lnTo>
                    <a:lnTo>
                      <a:pt x="5400" y="12343"/>
                    </a:lnTo>
                    <a:lnTo>
                      <a:pt x="7200" y="13886"/>
                    </a:lnTo>
                    <a:lnTo>
                      <a:pt x="7200" y="13886"/>
                    </a:lnTo>
                    <a:lnTo>
                      <a:pt x="9000" y="15429"/>
                    </a:lnTo>
                    <a:lnTo>
                      <a:pt x="12600" y="18514"/>
                    </a:lnTo>
                    <a:lnTo>
                      <a:pt x="16200" y="21600"/>
                    </a:lnTo>
                    <a:lnTo>
                      <a:pt x="16200" y="21600"/>
                    </a:lnTo>
                    <a:lnTo>
                      <a:pt x="21600" y="154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61" name="Shape 1861"/>
              <p:cNvSpPr/>
              <p:nvPr/>
            </p:nvSpPr>
            <p:spPr>
              <a:xfrm>
                <a:off x="531812" y="473075"/>
                <a:ext cx="46038" cy="3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673"/>
                    </a:moveTo>
                    <a:lnTo>
                      <a:pt x="20855" y="16691"/>
                    </a:lnTo>
                    <a:lnTo>
                      <a:pt x="20110" y="15709"/>
                    </a:lnTo>
                    <a:lnTo>
                      <a:pt x="19366" y="14727"/>
                    </a:lnTo>
                    <a:lnTo>
                      <a:pt x="17876" y="14727"/>
                    </a:lnTo>
                    <a:lnTo>
                      <a:pt x="17131" y="12764"/>
                    </a:lnTo>
                    <a:lnTo>
                      <a:pt x="15641" y="11782"/>
                    </a:lnTo>
                    <a:lnTo>
                      <a:pt x="14152" y="10800"/>
                    </a:lnTo>
                    <a:lnTo>
                      <a:pt x="12662" y="9818"/>
                    </a:lnTo>
                    <a:lnTo>
                      <a:pt x="11172" y="7855"/>
                    </a:lnTo>
                    <a:lnTo>
                      <a:pt x="8938" y="6873"/>
                    </a:lnTo>
                    <a:lnTo>
                      <a:pt x="8193" y="5891"/>
                    </a:lnTo>
                    <a:lnTo>
                      <a:pt x="6703" y="3927"/>
                    </a:lnTo>
                    <a:lnTo>
                      <a:pt x="5214" y="2945"/>
                    </a:lnTo>
                    <a:lnTo>
                      <a:pt x="3724" y="1964"/>
                    </a:lnTo>
                    <a:lnTo>
                      <a:pt x="3724" y="1964"/>
                    </a:lnTo>
                    <a:lnTo>
                      <a:pt x="2979" y="982"/>
                    </a:lnTo>
                    <a:lnTo>
                      <a:pt x="2979" y="982"/>
                    </a:lnTo>
                    <a:lnTo>
                      <a:pt x="2234" y="0"/>
                    </a:lnTo>
                    <a:lnTo>
                      <a:pt x="0" y="3927"/>
                    </a:lnTo>
                    <a:lnTo>
                      <a:pt x="0" y="3927"/>
                    </a:lnTo>
                    <a:lnTo>
                      <a:pt x="745" y="4909"/>
                    </a:lnTo>
                    <a:lnTo>
                      <a:pt x="745" y="5891"/>
                    </a:lnTo>
                    <a:lnTo>
                      <a:pt x="1490" y="5891"/>
                    </a:lnTo>
                    <a:lnTo>
                      <a:pt x="2979" y="6873"/>
                    </a:lnTo>
                    <a:lnTo>
                      <a:pt x="4469" y="8836"/>
                    </a:lnTo>
                    <a:lnTo>
                      <a:pt x="5959" y="9818"/>
                    </a:lnTo>
                    <a:lnTo>
                      <a:pt x="7448" y="10800"/>
                    </a:lnTo>
                    <a:lnTo>
                      <a:pt x="8938" y="12764"/>
                    </a:lnTo>
                    <a:lnTo>
                      <a:pt x="10428" y="13745"/>
                    </a:lnTo>
                    <a:lnTo>
                      <a:pt x="11917" y="14727"/>
                    </a:lnTo>
                    <a:lnTo>
                      <a:pt x="13407" y="16691"/>
                    </a:lnTo>
                    <a:lnTo>
                      <a:pt x="14897" y="17673"/>
                    </a:lnTo>
                    <a:lnTo>
                      <a:pt x="16386" y="18655"/>
                    </a:lnTo>
                    <a:lnTo>
                      <a:pt x="17131" y="19636"/>
                    </a:lnTo>
                    <a:lnTo>
                      <a:pt x="18621" y="20618"/>
                    </a:lnTo>
                    <a:lnTo>
                      <a:pt x="18621" y="20618"/>
                    </a:lnTo>
                    <a:lnTo>
                      <a:pt x="19366" y="21600"/>
                    </a:lnTo>
                    <a:lnTo>
                      <a:pt x="21600" y="1767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62" name="Shape 1862"/>
              <p:cNvSpPr/>
              <p:nvPr/>
            </p:nvSpPr>
            <p:spPr>
              <a:xfrm>
                <a:off x="522287" y="450850"/>
                <a:ext cx="87313" cy="793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10604" y="0"/>
                    </a:lnTo>
                    <a:lnTo>
                      <a:pt x="10604" y="0"/>
                    </a:lnTo>
                    <a:lnTo>
                      <a:pt x="10604" y="432"/>
                    </a:lnTo>
                    <a:lnTo>
                      <a:pt x="10604" y="432"/>
                    </a:lnTo>
                    <a:lnTo>
                      <a:pt x="10211" y="432"/>
                    </a:lnTo>
                    <a:lnTo>
                      <a:pt x="10211" y="432"/>
                    </a:lnTo>
                    <a:lnTo>
                      <a:pt x="10211" y="432"/>
                    </a:lnTo>
                    <a:lnTo>
                      <a:pt x="10211" y="864"/>
                    </a:lnTo>
                    <a:lnTo>
                      <a:pt x="10211" y="864"/>
                    </a:lnTo>
                    <a:lnTo>
                      <a:pt x="10211" y="864"/>
                    </a:lnTo>
                    <a:lnTo>
                      <a:pt x="10211" y="864"/>
                    </a:lnTo>
                    <a:lnTo>
                      <a:pt x="10211" y="864"/>
                    </a:lnTo>
                    <a:lnTo>
                      <a:pt x="10211" y="864"/>
                    </a:lnTo>
                    <a:lnTo>
                      <a:pt x="10211" y="1296"/>
                    </a:lnTo>
                    <a:lnTo>
                      <a:pt x="10211" y="1296"/>
                    </a:lnTo>
                    <a:lnTo>
                      <a:pt x="10211" y="1296"/>
                    </a:lnTo>
                    <a:lnTo>
                      <a:pt x="10211" y="1296"/>
                    </a:lnTo>
                    <a:lnTo>
                      <a:pt x="10211" y="1296"/>
                    </a:lnTo>
                    <a:lnTo>
                      <a:pt x="10211" y="1296"/>
                    </a:lnTo>
                    <a:lnTo>
                      <a:pt x="10211" y="1728"/>
                    </a:lnTo>
                    <a:lnTo>
                      <a:pt x="10211" y="1728"/>
                    </a:lnTo>
                    <a:lnTo>
                      <a:pt x="10211" y="1728"/>
                    </a:lnTo>
                    <a:lnTo>
                      <a:pt x="10211" y="1728"/>
                    </a:lnTo>
                    <a:lnTo>
                      <a:pt x="10211" y="1728"/>
                    </a:lnTo>
                    <a:lnTo>
                      <a:pt x="10211" y="2160"/>
                    </a:lnTo>
                    <a:lnTo>
                      <a:pt x="10211" y="2160"/>
                    </a:lnTo>
                    <a:lnTo>
                      <a:pt x="10211" y="2160"/>
                    </a:lnTo>
                    <a:lnTo>
                      <a:pt x="10211" y="2160"/>
                    </a:lnTo>
                    <a:lnTo>
                      <a:pt x="9818" y="2160"/>
                    </a:lnTo>
                    <a:lnTo>
                      <a:pt x="9818" y="2592"/>
                    </a:lnTo>
                    <a:lnTo>
                      <a:pt x="9818" y="2592"/>
                    </a:lnTo>
                    <a:lnTo>
                      <a:pt x="9818" y="2592"/>
                    </a:lnTo>
                    <a:lnTo>
                      <a:pt x="9818" y="2592"/>
                    </a:lnTo>
                    <a:lnTo>
                      <a:pt x="9818" y="2592"/>
                    </a:lnTo>
                    <a:lnTo>
                      <a:pt x="9818" y="2592"/>
                    </a:lnTo>
                    <a:lnTo>
                      <a:pt x="9818" y="3024"/>
                    </a:lnTo>
                    <a:lnTo>
                      <a:pt x="9818" y="3024"/>
                    </a:lnTo>
                    <a:lnTo>
                      <a:pt x="9818" y="3024"/>
                    </a:lnTo>
                    <a:lnTo>
                      <a:pt x="9818" y="3024"/>
                    </a:lnTo>
                    <a:lnTo>
                      <a:pt x="9818" y="3024"/>
                    </a:lnTo>
                    <a:lnTo>
                      <a:pt x="9818" y="3024"/>
                    </a:lnTo>
                    <a:lnTo>
                      <a:pt x="9818" y="3456"/>
                    </a:lnTo>
                    <a:lnTo>
                      <a:pt x="9818" y="3456"/>
                    </a:lnTo>
                    <a:lnTo>
                      <a:pt x="9818" y="3456"/>
                    </a:lnTo>
                    <a:lnTo>
                      <a:pt x="9818" y="3456"/>
                    </a:lnTo>
                    <a:lnTo>
                      <a:pt x="9818" y="3456"/>
                    </a:lnTo>
                    <a:lnTo>
                      <a:pt x="9818" y="3456"/>
                    </a:lnTo>
                    <a:lnTo>
                      <a:pt x="9425" y="3888"/>
                    </a:lnTo>
                    <a:lnTo>
                      <a:pt x="9425" y="3888"/>
                    </a:lnTo>
                    <a:lnTo>
                      <a:pt x="9425" y="3888"/>
                    </a:lnTo>
                    <a:lnTo>
                      <a:pt x="9425" y="3888"/>
                    </a:lnTo>
                    <a:lnTo>
                      <a:pt x="9425" y="3888"/>
                    </a:lnTo>
                    <a:lnTo>
                      <a:pt x="9425" y="4320"/>
                    </a:lnTo>
                    <a:lnTo>
                      <a:pt x="9425" y="4320"/>
                    </a:lnTo>
                    <a:lnTo>
                      <a:pt x="9425" y="4320"/>
                    </a:lnTo>
                    <a:lnTo>
                      <a:pt x="9425" y="4320"/>
                    </a:lnTo>
                    <a:lnTo>
                      <a:pt x="9425" y="4320"/>
                    </a:lnTo>
                    <a:lnTo>
                      <a:pt x="9425" y="4320"/>
                    </a:lnTo>
                    <a:lnTo>
                      <a:pt x="9425" y="4752"/>
                    </a:lnTo>
                    <a:lnTo>
                      <a:pt x="9425" y="4752"/>
                    </a:lnTo>
                    <a:lnTo>
                      <a:pt x="9033" y="4752"/>
                    </a:lnTo>
                    <a:lnTo>
                      <a:pt x="9033" y="4752"/>
                    </a:lnTo>
                    <a:lnTo>
                      <a:pt x="9033" y="4752"/>
                    </a:lnTo>
                    <a:lnTo>
                      <a:pt x="9033" y="4752"/>
                    </a:lnTo>
                    <a:lnTo>
                      <a:pt x="9033" y="5184"/>
                    </a:lnTo>
                    <a:lnTo>
                      <a:pt x="9033" y="5184"/>
                    </a:lnTo>
                    <a:lnTo>
                      <a:pt x="9033" y="5184"/>
                    </a:lnTo>
                    <a:lnTo>
                      <a:pt x="9033" y="5184"/>
                    </a:lnTo>
                    <a:lnTo>
                      <a:pt x="9033" y="5184"/>
                    </a:lnTo>
                    <a:lnTo>
                      <a:pt x="9033" y="5184"/>
                    </a:lnTo>
                    <a:lnTo>
                      <a:pt x="9033" y="5616"/>
                    </a:lnTo>
                    <a:lnTo>
                      <a:pt x="9033" y="5616"/>
                    </a:lnTo>
                    <a:lnTo>
                      <a:pt x="9033" y="5616"/>
                    </a:lnTo>
                    <a:lnTo>
                      <a:pt x="9033" y="5616"/>
                    </a:lnTo>
                    <a:lnTo>
                      <a:pt x="8640" y="5616"/>
                    </a:lnTo>
                    <a:lnTo>
                      <a:pt x="8640" y="5616"/>
                    </a:lnTo>
                    <a:lnTo>
                      <a:pt x="8640" y="5616"/>
                    </a:lnTo>
                    <a:lnTo>
                      <a:pt x="8640" y="6048"/>
                    </a:lnTo>
                    <a:lnTo>
                      <a:pt x="8640" y="6048"/>
                    </a:lnTo>
                    <a:lnTo>
                      <a:pt x="8640" y="6048"/>
                    </a:lnTo>
                    <a:lnTo>
                      <a:pt x="8640" y="6048"/>
                    </a:lnTo>
                    <a:lnTo>
                      <a:pt x="8640" y="6048"/>
                    </a:lnTo>
                    <a:lnTo>
                      <a:pt x="8640" y="6480"/>
                    </a:lnTo>
                    <a:lnTo>
                      <a:pt x="8640" y="6480"/>
                    </a:lnTo>
                    <a:lnTo>
                      <a:pt x="8640" y="6480"/>
                    </a:lnTo>
                    <a:lnTo>
                      <a:pt x="8640" y="6480"/>
                    </a:lnTo>
                    <a:lnTo>
                      <a:pt x="8640" y="6480"/>
                    </a:lnTo>
                    <a:lnTo>
                      <a:pt x="8640" y="6480"/>
                    </a:lnTo>
                    <a:lnTo>
                      <a:pt x="8247" y="6480"/>
                    </a:lnTo>
                    <a:lnTo>
                      <a:pt x="8247" y="6912"/>
                    </a:lnTo>
                    <a:lnTo>
                      <a:pt x="8247" y="6912"/>
                    </a:lnTo>
                    <a:lnTo>
                      <a:pt x="8247" y="6912"/>
                    </a:lnTo>
                    <a:lnTo>
                      <a:pt x="8247" y="6912"/>
                    </a:lnTo>
                    <a:lnTo>
                      <a:pt x="8247" y="6912"/>
                    </a:lnTo>
                    <a:lnTo>
                      <a:pt x="8247" y="6912"/>
                    </a:lnTo>
                    <a:lnTo>
                      <a:pt x="8247" y="6912"/>
                    </a:lnTo>
                    <a:lnTo>
                      <a:pt x="8247" y="7344"/>
                    </a:lnTo>
                    <a:lnTo>
                      <a:pt x="8247" y="7344"/>
                    </a:lnTo>
                    <a:lnTo>
                      <a:pt x="8247" y="7344"/>
                    </a:lnTo>
                    <a:lnTo>
                      <a:pt x="8247" y="7344"/>
                    </a:lnTo>
                    <a:lnTo>
                      <a:pt x="7855" y="7344"/>
                    </a:lnTo>
                    <a:lnTo>
                      <a:pt x="7855" y="7344"/>
                    </a:lnTo>
                    <a:lnTo>
                      <a:pt x="7855" y="7776"/>
                    </a:lnTo>
                    <a:lnTo>
                      <a:pt x="7855" y="7776"/>
                    </a:lnTo>
                    <a:lnTo>
                      <a:pt x="7855" y="7776"/>
                    </a:lnTo>
                    <a:lnTo>
                      <a:pt x="7855" y="7776"/>
                    </a:lnTo>
                    <a:lnTo>
                      <a:pt x="7855" y="7776"/>
                    </a:lnTo>
                    <a:lnTo>
                      <a:pt x="7855" y="7776"/>
                    </a:lnTo>
                    <a:lnTo>
                      <a:pt x="7855" y="7776"/>
                    </a:lnTo>
                    <a:lnTo>
                      <a:pt x="7855" y="8208"/>
                    </a:lnTo>
                    <a:lnTo>
                      <a:pt x="7855" y="8208"/>
                    </a:lnTo>
                    <a:lnTo>
                      <a:pt x="7462" y="8208"/>
                    </a:lnTo>
                    <a:lnTo>
                      <a:pt x="7462" y="8208"/>
                    </a:lnTo>
                    <a:lnTo>
                      <a:pt x="7462" y="8208"/>
                    </a:lnTo>
                    <a:lnTo>
                      <a:pt x="7462" y="8208"/>
                    </a:lnTo>
                    <a:lnTo>
                      <a:pt x="7462" y="8640"/>
                    </a:lnTo>
                    <a:lnTo>
                      <a:pt x="7462" y="8640"/>
                    </a:lnTo>
                    <a:lnTo>
                      <a:pt x="7462" y="8640"/>
                    </a:lnTo>
                    <a:lnTo>
                      <a:pt x="7462" y="8640"/>
                    </a:lnTo>
                    <a:lnTo>
                      <a:pt x="7462" y="8640"/>
                    </a:lnTo>
                    <a:lnTo>
                      <a:pt x="7069" y="8640"/>
                    </a:lnTo>
                    <a:lnTo>
                      <a:pt x="7069" y="8640"/>
                    </a:lnTo>
                    <a:lnTo>
                      <a:pt x="7069" y="8640"/>
                    </a:lnTo>
                    <a:lnTo>
                      <a:pt x="7069" y="9072"/>
                    </a:lnTo>
                    <a:lnTo>
                      <a:pt x="7069" y="9072"/>
                    </a:lnTo>
                    <a:lnTo>
                      <a:pt x="7069" y="9072"/>
                    </a:lnTo>
                    <a:lnTo>
                      <a:pt x="7069" y="9072"/>
                    </a:lnTo>
                    <a:lnTo>
                      <a:pt x="7069" y="9072"/>
                    </a:lnTo>
                    <a:lnTo>
                      <a:pt x="7069" y="9072"/>
                    </a:lnTo>
                    <a:lnTo>
                      <a:pt x="7069" y="9072"/>
                    </a:lnTo>
                    <a:lnTo>
                      <a:pt x="6676" y="9504"/>
                    </a:lnTo>
                    <a:lnTo>
                      <a:pt x="6676" y="9504"/>
                    </a:lnTo>
                    <a:lnTo>
                      <a:pt x="6676" y="9504"/>
                    </a:lnTo>
                    <a:lnTo>
                      <a:pt x="6676" y="9504"/>
                    </a:lnTo>
                    <a:lnTo>
                      <a:pt x="6676" y="9504"/>
                    </a:lnTo>
                    <a:lnTo>
                      <a:pt x="6676" y="9504"/>
                    </a:lnTo>
                    <a:lnTo>
                      <a:pt x="6676" y="9504"/>
                    </a:lnTo>
                    <a:lnTo>
                      <a:pt x="6676" y="9504"/>
                    </a:lnTo>
                    <a:lnTo>
                      <a:pt x="6676" y="9936"/>
                    </a:lnTo>
                    <a:lnTo>
                      <a:pt x="6284" y="9936"/>
                    </a:lnTo>
                    <a:lnTo>
                      <a:pt x="6284" y="9936"/>
                    </a:lnTo>
                    <a:lnTo>
                      <a:pt x="6284" y="9936"/>
                    </a:lnTo>
                    <a:lnTo>
                      <a:pt x="6284" y="9936"/>
                    </a:lnTo>
                    <a:lnTo>
                      <a:pt x="6284" y="9936"/>
                    </a:lnTo>
                    <a:lnTo>
                      <a:pt x="6284" y="10368"/>
                    </a:lnTo>
                    <a:lnTo>
                      <a:pt x="6284" y="10368"/>
                    </a:lnTo>
                    <a:lnTo>
                      <a:pt x="6284" y="10368"/>
                    </a:lnTo>
                    <a:lnTo>
                      <a:pt x="6284" y="10368"/>
                    </a:lnTo>
                    <a:lnTo>
                      <a:pt x="6284" y="10368"/>
                    </a:lnTo>
                    <a:lnTo>
                      <a:pt x="5891" y="10368"/>
                    </a:lnTo>
                    <a:lnTo>
                      <a:pt x="5891" y="10368"/>
                    </a:lnTo>
                    <a:lnTo>
                      <a:pt x="5891" y="10368"/>
                    </a:lnTo>
                    <a:lnTo>
                      <a:pt x="5891" y="10800"/>
                    </a:lnTo>
                    <a:lnTo>
                      <a:pt x="5891" y="10800"/>
                    </a:lnTo>
                    <a:lnTo>
                      <a:pt x="5891" y="10800"/>
                    </a:lnTo>
                    <a:lnTo>
                      <a:pt x="5891" y="10800"/>
                    </a:lnTo>
                    <a:lnTo>
                      <a:pt x="5498" y="10800"/>
                    </a:lnTo>
                    <a:lnTo>
                      <a:pt x="5498" y="10800"/>
                    </a:lnTo>
                    <a:lnTo>
                      <a:pt x="5498" y="10800"/>
                    </a:lnTo>
                    <a:lnTo>
                      <a:pt x="5498" y="10800"/>
                    </a:lnTo>
                    <a:lnTo>
                      <a:pt x="5498" y="11232"/>
                    </a:lnTo>
                    <a:lnTo>
                      <a:pt x="5498" y="11232"/>
                    </a:lnTo>
                    <a:lnTo>
                      <a:pt x="5498" y="11232"/>
                    </a:lnTo>
                    <a:lnTo>
                      <a:pt x="5498" y="11232"/>
                    </a:lnTo>
                    <a:lnTo>
                      <a:pt x="5105" y="11232"/>
                    </a:lnTo>
                    <a:lnTo>
                      <a:pt x="5105" y="11232"/>
                    </a:lnTo>
                    <a:lnTo>
                      <a:pt x="5105" y="11232"/>
                    </a:lnTo>
                    <a:lnTo>
                      <a:pt x="5105" y="11232"/>
                    </a:lnTo>
                    <a:lnTo>
                      <a:pt x="5105" y="11664"/>
                    </a:lnTo>
                    <a:lnTo>
                      <a:pt x="5105" y="11664"/>
                    </a:lnTo>
                    <a:lnTo>
                      <a:pt x="5105" y="11664"/>
                    </a:lnTo>
                    <a:lnTo>
                      <a:pt x="5105" y="11664"/>
                    </a:lnTo>
                    <a:lnTo>
                      <a:pt x="5105" y="11664"/>
                    </a:lnTo>
                    <a:lnTo>
                      <a:pt x="4713" y="11664"/>
                    </a:lnTo>
                    <a:lnTo>
                      <a:pt x="4713" y="11664"/>
                    </a:lnTo>
                    <a:lnTo>
                      <a:pt x="4713" y="11664"/>
                    </a:lnTo>
                    <a:lnTo>
                      <a:pt x="4713" y="11664"/>
                    </a:lnTo>
                    <a:lnTo>
                      <a:pt x="4713" y="12096"/>
                    </a:lnTo>
                    <a:lnTo>
                      <a:pt x="4713" y="12096"/>
                    </a:lnTo>
                    <a:lnTo>
                      <a:pt x="4713" y="12096"/>
                    </a:lnTo>
                    <a:lnTo>
                      <a:pt x="4713" y="12096"/>
                    </a:lnTo>
                    <a:lnTo>
                      <a:pt x="4320" y="12096"/>
                    </a:lnTo>
                    <a:lnTo>
                      <a:pt x="4320" y="12096"/>
                    </a:lnTo>
                    <a:lnTo>
                      <a:pt x="4320" y="12096"/>
                    </a:lnTo>
                    <a:lnTo>
                      <a:pt x="4320" y="12528"/>
                    </a:lnTo>
                    <a:lnTo>
                      <a:pt x="4320" y="12528"/>
                    </a:lnTo>
                    <a:lnTo>
                      <a:pt x="4320" y="12528"/>
                    </a:lnTo>
                    <a:lnTo>
                      <a:pt x="4320" y="12528"/>
                    </a:lnTo>
                    <a:lnTo>
                      <a:pt x="3927" y="12528"/>
                    </a:lnTo>
                    <a:lnTo>
                      <a:pt x="3927" y="12528"/>
                    </a:lnTo>
                    <a:lnTo>
                      <a:pt x="3927" y="12528"/>
                    </a:lnTo>
                    <a:lnTo>
                      <a:pt x="3927" y="12528"/>
                    </a:lnTo>
                    <a:lnTo>
                      <a:pt x="3927" y="12528"/>
                    </a:lnTo>
                    <a:lnTo>
                      <a:pt x="3927" y="12960"/>
                    </a:lnTo>
                    <a:lnTo>
                      <a:pt x="3535" y="12960"/>
                    </a:lnTo>
                    <a:lnTo>
                      <a:pt x="3535" y="12960"/>
                    </a:lnTo>
                    <a:lnTo>
                      <a:pt x="3535" y="12960"/>
                    </a:lnTo>
                    <a:lnTo>
                      <a:pt x="3535" y="12960"/>
                    </a:lnTo>
                    <a:lnTo>
                      <a:pt x="3535" y="12960"/>
                    </a:lnTo>
                    <a:lnTo>
                      <a:pt x="3535" y="12960"/>
                    </a:lnTo>
                    <a:lnTo>
                      <a:pt x="3535" y="12960"/>
                    </a:lnTo>
                    <a:lnTo>
                      <a:pt x="3535" y="12960"/>
                    </a:lnTo>
                    <a:lnTo>
                      <a:pt x="3142" y="12960"/>
                    </a:lnTo>
                    <a:lnTo>
                      <a:pt x="3142" y="13392"/>
                    </a:lnTo>
                    <a:lnTo>
                      <a:pt x="3142" y="13392"/>
                    </a:lnTo>
                    <a:lnTo>
                      <a:pt x="3142" y="13392"/>
                    </a:lnTo>
                    <a:lnTo>
                      <a:pt x="3142" y="13392"/>
                    </a:lnTo>
                    <a:lnTo>
                      <a:pt x="3142" y="13392"/>
                    </a:lnTo>
                    <a:lnTo>
                      <a:pt x="3142" y="13392"/>
                    </a:lnTo>
                    <a:lnTo>
                      <a:pt x="2749" y="13392"/>
                    </a:lnTo>
                    <a:lnTo>
                      <a:pt x="2749" y="13392"/>
                    </a:lnTo>
                    <a:lnTo>
                      <a:pt x="2749" y="13392"/>
                    </a:lnTo>
                    <a:lnTo>
                      <a:pt x="2749" y="13392"/>
                    </a:lnTo>
                    <a:lnTo>
                      <a:pt x="2749" y="13824"/>
                    </a:lnTo>
                    <a:lnTo>
                      <a:pt x="2749" y="13824"/>
                    </a:lnTo>
                    <a:lnTo>
                      <a:pt x="2749" y="13824"/>
                    </a:lnTo>
                    <a:lnTo>
                      <a:pt x="2356" y="13824"/>
                    </a:lnTo>
                    <a:lnTo>
                      <a:pt x="2356" y="13824"/>
                    </a:lnTo>
                    <a:lnTo>
                      <a:pt x="2356" y="13824"/>
                    </a:lnTo>
                    <a:lnTo>
                      <a:pt x="2356" y="13824"/>
                    </a:lnTo>
                    <a:lnTo>
                      <a:pt x="2356" y="13824"/>
                    </a:lnTo>
                    <a:lnTo>
                      <a:pt x="2356" y="13824"/>
                    </a:lnTo>
                    <a:lnTo>
                      <a:pt x="2356" y="13824"/>
                    </a:lnTo>
                    <a:lnTo>
                      <a:pt x="1964" y="14256"/>
                    </a:lnTo>
                    <a:lnTo>
                      <a:pt x="1964" y="14256"/>
                    </a:lnTo>
                    <a:lnTo>
                      <a:pt x="1964" y="14256"/>
                    </a:lnTo>
                    <a:lnTo>
                      <a:pt x="1964" y="14256"/>
                    </a:lnTo>
                    <a:lnTo>
                      <a:pt x="1964" y="14256"/>
                    </a:lnTo>
                    <a:lnTo>
                      <a:pt x="1571" y="14256"/>
                    </a:lnTo>
                    <a:lnTo>
                      <a:pt x="1571" y="14256"/>
                    </a:lnTo>
                    <a:lnTo>
                      <a:pt x="1571" y="14256"/>
                    </a:lnTo>
                    <a:lnTo>
                      <a:pt x="1571" y="14688"/>
                    </a:lnTo>
                    <a:lnTo>
                      <a:pt x="1571" y="14688"/>
                    </a:lnTo>
                    <a:lnTo>
                      <a:pt x="1571" y="14688"/>
                    </a:lnTo>
                    <a:lnTo>
                      <a:pt x="1178" y="14688"/>
                    </a:lnTo>
                    <a:lnTo>
                      <a:pt x="1178" y="14688"/>
                    </a:lnTo>
                    <a:lnTo>
                      <a:pt x="1178" y="14688"/>
                    </a:lnTo>
                    <a:lnTo>
                      <a:pt x="1178" y="14688"/>
                    </a:lnTo>
                    <a:lnTo>
                      <a:pt x="1178" y="14688"/>
                    </a:lnTo>
                    <a:lnTo>
                      <a:pt x="1178" y="14688"/>
                    </a:lnTo>
                    <a:lnTo>
                      <a:pt x="1178" y="14688"/>
                    </a:lnTo>
                    <a:lnTo>
                      <a:pt x="785" y="14688"/>
                    </a:lnTo>
                    <a:lnTo>
                      <a:pt x="785" y="15120"/>
                    </a:lnTo>
                    <a:lnTo>
                      <a:pt x="785" y="15120"/>
                    </a:lnTo>
                    <a:lnTo>
                      <a:pt x="785" y="15120"/>
                    </a:lnTo>
                    <a:lnTo>
                      <a:pt x="785" y="15120"/>
                    </a:lnTo>
                    <a:lnTo>
                      <a:pt x="785" y="15120"/>
                    </a:lnTo>
                    <a:lnTo>
                      <a:pt x="393" y="15120"/>
                    </a:lnTo>
                    <a:lnTo>
                      <a:pt x="393" y="15120"/>
                    </a:lnTo>
                    <a:lnTo>
                      <a:pt x="393" y="15120"/>
                    </a:lnTo>
                    <a:lnTo>
                      <a:pt x="393" y="15120"/>
                    </a:lnTo>
                    <a:lnTo>
                      <a:pt x="393" y="15120"/>
                    </a:lnTo>
                    <a:lnTo>
                      <a:pt x="0" y="15120"/>
                    </a:lnTo>
                    <a:lnTo>
                      <a:pt x="0" y="15120"/>
                    </a:lnTo>
                    <a:lnTo>
                      <a:pt x="0" y="15552"/>
                    </a:lnTo>
                    <a:lnTo>
                      <a:pt x="0" y="15552"/>
                    </a:lnTo>
                    <a:lnTo>
                      <a:pt x="0" y="15552"/>
                    </a:lnTo>
                    <a:lnTo>
                      <a:pt x="0" y="15552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63" name="Shape 1863"/>
              <p:cNvSpPr/>
              <p:nvPr/>
            </p:nvSpPr>
            <p:spPr>
              <a:xfrm>
                <a:off x="714375" y="504825"/>
                <a:ext cx="31750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800"/>
                    </a:moveTo>
                    <a:lnTo>
                      <a:pt x="21600" y="10800"/>
                    </a:lnTo>
                    <a:lnTo>
                      <a:pt x="20520" y="10800"/>
                    </a:lnTo>
                    <a:lnTo>
                      <a:pt x="20520" y="10800"/>
                    </a:lnTo>
                    <a:lnTo>
                      <a:pt x="19440" y="8640"/>
                    </a:lnTo>
                    <a:lnTo>
                      <a:pt x="19440" y="8640"/>
                    </a:lnTo>
                    <a:lnTo>
                      <a:pt x="18360" y="8640"/>
                    </a:lnTo>
                    <a:lnTo>
                      <a:pt x="18360" y="8640"/>
                    </a:lnTo>
                    <a:lnTo>
                      <a:pt x="17280" y="8640"/>
                    </a:lnTo>
                    <a:lnTo>
                      <a:pt x="17280" y="8640"/>
                    </a:lnTo>
                    <a:lnTo>
                      <a:pt x="15120" y="8640"/>
                    </a:lnTo>
                    <a:lnTo>
                      <a:pt x="14040" y="6480"/>
                    </a:lnTo>
                    <a:lnTo>
                      <a:pt x="12960" y="6480"/>
                    </a:lnTo>
                    <a:lnTo>
                      <a:pt x="11880" y="6480"/>
                    </a:lnTo>
                    <a:lnTo>
                      <a:pt x="11880" y="6480"/>
                    </a:lnTo>
                    <a:lnTo>
                      <a:pt x="10800" y="6480"/>
                    </a:lnTo>
                    <a:lnTo>
                      <a:pt x="9720" y="6480"/>
                    </a:lnTo>
                    <a:lnTo>
                      <a:pt x="9720" y="6480"/>
                    </a:lnTo>
                    <a:lnTo>
                      <a:pt x="8640" y="4320"/>
                    </a:lnTo>
                    <a:lnTo>
                      <a:pt x="8640" y="4320"/>
                    </a:lnTo>
                    <a:lnTo>
                      <a:pt x="7560" y="4320"/>
                    </a:lnTo>
                    <a:lnTo>
                      <a:pt x="6480" y="2160"/>
                    </a:lnTo>
                    <a:lnTo>
                      <a:pt x="5400" y="2160"/>
                    </a:lnTo>
                    <a:lnTo>
                      <a:pt x="5400" y="2160"/>
                    </a:lnTo>
                    <a:lnTo>
                      <a:pt x="4320" y="0"/>
                    </a:lnTo>
                    <a:lnTo>
                      <a:pt x="3240" y="0"/>
                    </a:lnTo>
                    <a:lnTo>
                      <a:pt x="0" y="8640"/>
                    </a:lnTo>
                    <a:lnTo>
                      <a:pt x="1080" y="10800"/>
                    </a:lnTo>
                    <a:lnTo>
                      <a:pt x="2160" y="10800"/>
                    </a:lnTo>
                    <a:lnTo>
                      <a:pt x="3240" y="12960"/>
                    </a:lnTo>
                    <a:lnTo>
                      <a:pt x="4320" y="12960"/>
                    </a:lnTo>
                    <a:lnTo>
                      <a:pt x="5400" y="15120"/>
                    </a:lnTo>
                    <a:lnTo>
                      <a:pt x="6480" y="15120"/>
                    </a:lnTo>
                    <a:lnTo>
                      <a:pt x="7560" y="15120"/>
                    </a:lnTo>
                    <a:lnTo>
                      <a:pt x="7560" y="15120"/>
                    </a:lnTo>
                    <a:lnTo>
                      <a:pt x="8640" y="17280"/>
                    </a:lnTo>
                    <a:lnTo>
                      <a:pt x="9720" y="17280"/>
                    </a:lnTo>
                    <a:lnTo>
                      <a:pt x="9720" y="17280"/>
                    </a:lnTo>
                    <a:lnTo>
                      <a:pt x="10800" y="17280"/>
                    </a:lnTo>
                    <a:lnTo>
                      <a:pt x="11880" y="19440"/>
                    </a:lnTo>
                    <a:lnTo>
                      <a:pt x="12960" y="19440"/>
                    </a:lnTo>
                    <a:lnTo>
                      <a:pt x="15120" y="19440"/>
                    </a:lnTo>
                    <a:lnTo>
                      <a:pt x="16200" y="19440"/>
                    </a:lnTo>
                    <a:lnTo>
                      <a:pt x="16200" y="19440"/>
                    </a:lnTo>
                    <a:lnTo>
                      <a:pt x="17280" y="19440"/>
                    </a:lnTo>
                    <a:lnTo>
                      <a:pt x="17280" y="19440"/>
                    </a:lnTo>
                    <a:lnTo>
                      <a:pt x="17280" y="19440"/>
                    </a:lnTo>
                    <a:lnTo>
                      <a:pt x="17280" y="19440"/>
                    </a:lnTo>
                    <a:lnTo>
                      <a:pt x="18360" y="19440"/>
                    </a:lnTo>
                    <a:lnTo>
                      <a:pt x="18360" y="19440"/>
                    </a:lnTo>
                    <a:lnTo>
                      <a:pt x="18360" y="21600"/>
                    </a:lnTo>
                    <a:lnTo>
                      <a:pt x="18360" y="21600"/>
                    </a:lnTo>
                    <a:lnTo>
                      <a:pt x="2160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64" name="Shape 1864"/>
              <p:cNvSpPr/>
              <p:nvPr/>
            </p:nvSpPr>
            <p:spPr>
              <a:xfrm>
                <a:off x="741362" y="512762"/>
                <a:ext cx="17463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19636" y="20250"/>
                    </a:lnTo>
                    <a:lnTo>
                      <a:pt x="19636" y="17550"/>
                    </a:lnTo>
                    <a:lnTo>
                      <a:pt x="19636" y="16200"/>
                    </a:lnTo>
                    <a:lnTo>
                      <a:pt x="19636" y="14850"/>
                    </a:lnTo>
                    <a:lnTo>
                      <a:pt x="19636" y="13500"/>
                    </a:lnTo>
                    <a:lnTo>
                      <a:pt x="17673" y="12150"/>
                    </a:lnTo>
                    <a:lnTo>
                      <a:pt x="17673" y="10800"/>
                    </a:lnTo>
                    <a:lnTo>
                      <a:pt x="17673" y="9450"/>
                    </a:lnTo>
                    <a:lnTo>
                      <a:pt x="15709" y="8100"/>
                    </a:lnTo>
                    <a:lnTo>
                      <a:pt x="15709" y="6750"/>
                    </a:lnTo>
                    <a:lnTo>
                      <a:pt x="13745" y="5400"/>
                    </a:lnTo>
                    <a:lnTo>
                      <a:pt x="11782" y="4050"/>
                    </a:lnTo>
                    <a:lnTo>
                      <a:pt x="11782" y="4050"/>
                    </a:lnTo>
                    <a:lnTo>
                      <a:pt x="11782" y="2700"/>
                    </a:lnTo>
                    <a:lnTo>
                      <a:pt x="9818" y="2700"/>
                    </a:lnTo>
                    <a:lnTo>
                      <a:pt x="9818" y="2700"/>
                    </a:lnTo>
                    <a:lnTo>
                      <a:pt x="7855" y="1350"/>
                    </a:lnTo>
                    <a:lnTo>
                      <a:pt x="5891" y="0"/>
                    </a:lnTo>
                    <a:lnTo>
                      <a:pt x="0" y="6750"/>
                    </a:lnTo>
                    <a:lnTo>
                      <a:pt x="1964" y="6750"/>
                    </a:lnTo>
                    <a:lnTo>
                      <a:pt x="1964" y="8100"/>
                    </a:lnTo>
                    <a:lnTo>
                      <a:pt x="3927" y="8100"/>
                    </a:lnTo>
                    <a:lnTo>
                      <a:pt x="3927" y="8100"/>
                    </a:lnTo>
                    <a:lnTo>
                      <a:pt x="3927" y="8100"/>
                    </a:lnTo>
                    <a:lnTo>
                      <a:pt x="3927" y="9450"/>
                    </a:lnTo>
                    <a:lnTo>
                      <a:pt x="5891" y="9450"/>
                    </a:lnTo>
                    <a:lnTo>
                      <a:pt x="5891" y="10800"/>
                    </a:lnTo>
                    <a:lnTo>
                      <a:pt x="7855" y="10800"/>
                    </a:lnTo>
                    <a:lnTo>
                      <a:pt x="7855" y="12150"/>
                    </a:lnTo>
                    <a:lnTo>
                      <a:pt x="7855" y="13500"/>
                    </a:lnTo>
                    <a:lnTo>
                      <a:pt x="7855" y="14850"/>
                    </a:lnTo>
                    <a:lnTo>
                      <a:pt x="9818" y="14850"/>
                    </a:lnTo>
                    <a:lnTo>
                      <a:pt x="9818" y="16200"/>
                    </a:lnTo>
                    <a:lnTo>
                      <a:pt x="9818" y="17550"/>
                    </a:lnTo>
                    <a:lnTo>
                      <a:pt x="9818" y="18900"/>
                    </a:lnTo>
                    <a:lnTo>
                      <a:pt x="9818" y="20250"/>
                    </a:lnTo>
                    <a:lnTo>
                      <a:pt x="9818" y="21600"/>
                    </a:lnTo>
                    <a:lnTo>
                      <a:pt x="9818" y="216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65" name="Shape 1865"/>
              <p:cNvSpPr/>
              <p:nvPr/>
            </p:nvSpPr>
            <p:spPr>
              <a:xfrm>
                <a:off x="749300" y="538162"/>
                <a:ext cx="20638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800"/>
                    </a:moveTo>
                    <a:lnTo>
                      <a:pt x="21600" y="16800"/>
                    </a:lnTo>
                    <a:lnTo>
                      <a:pt x="21600" y="16800"/>
                    </a:lnTo>
                    <a:lnTo>
                      <a:pt x="19938" y="15600"/>
                    </a:lnTo>
                    <a:lnTo>
                      <a:pt x="18277" y="14400"/>
                    </a:lnTo>
                    <a:lnTo>
                      <a:pt x="16615" y="14400"/>
                    </a:lnTo>
                    <a:lnTo>
                      <a:pt x="16615" y="13200"/>
                    </a:lnTo>
                    <a:lnTo>
                      <a:pt x="14954" y="12000"/>
                    </a:lnTo>
                    <a:lnTo>
                      <a:pt x="14954" y="10800"/>
                    </a:lnTo>
                    <a:lnTo>
                      <a:pt x="13292" y="9600"/>
                    </a:lnTo>
                    <a:lnTo>
                      <a:pt x="13292" y="8400"/>
                    </a:lnTo>
                    <a:lnTo>
                      <a:pt x="11631" y="7200"/>
                    </a:lnTo>
                    <a:lnTo>
                      <a:pt x="11631" y="6000"/>
                    </a:lnTo>
                    <a:lnTo>
                      <a:pt x="9969" y="4800"/>
                    </a:lnTo>
                    <a:lnTo>
                      <a:pt x="9969" y="3600"/>
                    </a:lnTo>
                    <a:lnTo>
                      <a:pt x="9969" y="2400"/>
                    </a:lnTo>
                    <a:lnTo>
                      <a:pt x="9969" y="1200"/>
                    </a:lnTo>
                    <a:lnTo>
                      <a:pt x="9969" y="0"/>
                    </a:lnTo>
                    <a:lnTo>
                      <a:pt x="0" y="0"/>
                    </a:lnTo>
                    <a:lnTo>
                      <a:pt x="1662" y="2400"/>
                    </a:lnTo>
                    <a:lnTo>
                      <a:pt x="1662" y="3600"/>
                    </a:lnTo>
                    <a:lnTo>
                      <a:pt x="1662" y="4800"/>
                    </a:lnTo>
                    <a:lnTo>
                      <a:pt x="1662" y="6000"/>
                    </a:lnTo>
                    <a:lnTo>
                      <a:pt x="3323" y="8400"/>
                    </a:lnTo>
                    <a:lnTo>
                      <a:pt x="3323" y="9600"/>
                    </a:lnTo>
                    <a:lnTo>
                      <a:pt x="4985" y="10800"/>
                    </a:lnTo>
                    <a:lnTo>
                      <a:pt x="6646" y="12000"/>
                    </a:lnTo>
                    <a:lnTo>
                      <a:pt x="6646" y="14400"/>
                    </a:lnTo>
                    <a:lnTo>
                      <a:pt x="8308" y="15600"/>
                    </a:lnTo>
                    <a:lnTo>
                      <a:pt x="9969" y="16800"/>
                    </a:lnTo>
                    <a:lnTo>
                      <a:pt x="9969" y="18000"/>
                    </a:lnTo>
                    <a:lnTo>
                      <a:pt x="11631" y="19200"/>
                    </a:lnTo>
                    <a:lnTo>
                      <a:pt x="13292" y="20400"/>
                    </a:lnTo>
                    <a:lnTo>
                      <a:pt x="14954" y="21600"/>
                    </a:lnTo>
                    <a:lnTo>
                      <a:pt x="16615" y="21600"/>
                    </a:lnTo>
                    <a:lnTo>
                      <a:pt x="16615" y="21600"/>
                    </a:lnTo>
                    <a:lnTo>
                      <a:pt x="21600" y="16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66" name="Shape 1866"/>
              <p:cNvSpPr/>
              <p:nvPr/>
            </p:nvSpPr>
            <p:spPr>
              <a:xfrm>
                <a:off x="765175" y="560387"/>
                <a:ext cx="30163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463" y="8640"/>
                    </a:moveTo>
                    <a:lnTo>
                      <a:pt x="20463" y="8640"/>
                    </a:lnTo>
                    <a:lnTo>
                      <a:pt x="19326" y="10800"/>
                    </a:lnTo>
                    <a:lnTo>
                      <a:pt x="18189" y="10800"/>
                    </a:lnTo>
                    <a:lnTo>
                      <a:pt x="15916" y="10800"/>
                    </a:lnTo>
                    <a:lnTo>
                      <a:pt x="14779" y="10800"/>
                    </a:lnTo>
                    <a:lnTo>
                      <a:pt x="14779" y="10800"/>
                    </a:lnTo>
                    <a:lnTo>
                      <a:pt x="13642" y="10800"/>
                    </a:lnTo>
                    <a:lnTo>
                      <a:pt x="13642" y="8640"/>
                    </a:lnTo>
                    <a:lnTo>
                      <a:pt x="12505" y="8640"/>
                    </a:lnTo>
                    <a:lnTo>
                      <a:pt x="12505" y="8640"/>
                    </a:lnTo>
                    <a:lnTo>
                      <a:pt x="11368" y="8640"/>
                    </a:lnTo>
                    <a:lnTo>
                      <a:pt x="11368" y="8640"/>
                    </a:lnTo>
                    <a:lnTo>
                      <a:pt x="11368" y="8640"/>
                    </a:lnTo>
                    <a:lnTo>
                      <a:pt x="10232" y="8640"/>
                    </a:lnTo>
                    <a:lnTo>
                      <a:pt x="9095" y="6480"/>
                    </a:lnTo>
                    <a:lnTo>
                      <a:pt x="7958" y="6480"/>
                    </a:lnTo>
                    <a:lnTo>
                      <a:pt x="7958" y="6480"/>
                    </a:lnTo>
                    <a:lnTo>
                      <a:pt x="6821" y="4320"/>
                    </a:lnTo>
                    <a:lnTo>
                      <a:pt x="5684" y="4320"/>
                    </a:lnTo>
                    <a:lnTo>
                      <a:pt x="4547" y="2160"/>
                    </a:lnTo>
                    <a:lnTo>
                      <a:pt x="3411" y="0"/>
                    </a:lnTo>
                    <a:lnTo>
                      <a:pt x="0" y="8640"/>
                    </a:lnTo>
                    <a:lnTo>
                      <a:pt x="1137" y="10800"/>
                    </a:lnTo>
                    <a:lnTo>
                      <a:pt x="2274" y="12960"/>
                    </a:lnTo>
                    <a:lnTo>
                      <a:pt x="3411" y="15120"/>
                    </a:lnTo>
                    <a:lnTo>
                      <a:pt x="4547" y="15120"/>
                    </a:lnTo>
                    <a:lnTo>
                      <a:pt x="5684" y="17280"/>
                    </a:lnTo>
                    <a:lnTo>
                      <a:pt x="6821" y="17280"/>
                    </a:lnTo>
                    <a:lnTo>
                      <a:pt x="7958" y="19440"/>
                    </a:lnTo>
                    <a:lnTo>
                      <a:pt x="9095" y="19440"/>
                    </a:lnTo>
                    <a:lnTo>
                      <a:pt x="10232" y="19440"/>
                    </a:lnTo>
                    <a:lnTo>
                      <a:pt x="10232" y="19440"/>
                    </a:lnTo>
                    <a:lnTo>
                      <a:pt x="11368" y="19440"/>
                    </a:lnTo>
                    <a:lnTo>
                      <a:pt x="11368" y="21600"/>
                    </a:lnTo>
                    <a:lnTo>
                      <a:pt x="12505" y="21600"/>
                    </a:lnTo>
                    <a:lnTo>
                      <a:pt x="13642" y="21600"/>
                    </a:lnTo>
                    <a:lnTo>
                      <a:pt x="13642" y="21600"/>
                    </a:lnTo>
                    <a:lnTo>
                      <a:pt x="14779" y="21600"/>
                    </a:lnTo>
                    <a:lnTo>
                      <a:pt x="15916" y="21600"/>
                    </a:lnTo>
                    <a:lnTo>
                      <a:pt x="18189" y="21600"/>
                    </a:lnTo>
                    <a:lnTo>
                      <a:pt x="19326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0463" y="86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67" name="Shape 1867"/>
              <p:cNvSpPr/>
              <p:nvPr/>
            </p:nvSpPr>
            <p:spPr>
              <a:xfrm>
                <a:off x="793750" y="558800"/>
                <a:ext cx="42863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5891"/>
                    </a:moveTo>
                    <a:lnTo>
                      <a:pt x="21600" y="5891"/>
                    </a:lnTo>
                    <a:lnTo>
                      <a:pt x="20800" y="3927"/>
                    </a:lnTo>
                    <a:lnTo>
                      <a:pt x="20800" y="3927"/>
                    </a:lnTo>
                    <a:lnTo>
                      <a:pt x="20800" y="3927"/>
                    </a:lnTo>
                    <a:lnTo>
                      <a:pt x="20000" y="1964"/>
                    </a:lnTo>
                    <a:lnTo>
                      <a:pt x="19200" y="1964"/>
                    </a:lnTo>
                    <a:lnTo>
                      <a:pt x="19200" y="1964"/>
                    </a:lnTo>
                    <a:lnTo>
                      <a:pt x="18400" y="1964"/>
                    </a:lnTo>
                    <a:lnTo>
                      <a:pt x="17600" y="1964"/>
                    </a:lnTo>
                    <a:lnTo>
                      <a:pt x="16800" y="0"/>
                    </a:lnTo>
                    <a:lnTo>
                      <a:pt x="16000" y="0"/>
                    </a:lnTo>
                    <a:lnTo>
                      <a:pt x="15200" y="0"/>
                    </a:lnTo>
                    <a:lnTo>
                      <a:pt x="14400" y="1964"/>
                    </a:lnTo>
                    <a:lnTo>
                      <a:pt x="14400" y="1964"/>
                    </a:lnTo>
                    <a:lnTo>
                      <a:pt x="13600" y="1964"/>
                    </a:lnTo>
                    <a:lnTo>
                      <a:pt x="12800" y="1964"/>
                    </a:lnTo>
                    <a:lnTo>
                      <a:pt x="12000" y="1964"/>
                    </a:lnTo>
                    <a:lnTo>
                      <a:pt x="11200" y="1964"/>
                    </a:lnTo>
                    <a:lnTo>
                      <a:pt x="10400" y="3927"/>
                    </a:lnTo>
                    <a:lnTo>
                      <a:pt x="9600" y="3927"/>
                    </a:lnTo>
                    <a:lnTo>
                      <a:pt x="8000" y="5891"/>
                    </a:lnTo>
                    <a:lnTo>
                      <a:pt x="6400" y="5891"/>
                    </a:lnTo>
                    <a:lnTo>
                      <a:pt x="4800" y="7855"/>
                    </a:lnTo>
                    <a:lnTo>
                      <a:pt x="4000" y="7855"/>
                    </a:lnTo>
                    <a:lnTo>
                      <a:pt x="2400" y="9818"/>
                    </a:lnTo>
                    <a:lnTo>
                      <a:pt x="2400" y="9818"/>
                    </a:lnTo>
                    <a:lnTo>
                      <a:pt x="1600" y="9818"/>
                    </a:lnTo>
                    <a:lnTo>
                      <a:pt x="800" y="9818"/>
                    </a:lnTo>
                    <a:lnTo>
                      <a:pt x="0" y="9818"/>
                    </a:lnTo>
                    <a:lnTo>
                      <a:pt x="800" y="21600"/>
                    </a:lnTo>
                    <a:lnTo>
                      <a:pt x="1600" y="19636"/>
                    </a:lnTo>
                    <a:lnTo>
                      <a:pt x="2400" y="19636"/>
                    </a:lnTo>
                    <a:lnTo>
                      <a:pt x="3200" y="19636"/>
                    </a:lnTo>
                    <a:lnTo>
                      <a:pt x="4000" y="19636"/>
                    </a:lnTo>
                    <a:lnTo>
                      <a:pt x="4800" y="17673"/>
                    </a:lnTo>
                    <a:lnTo>
                      <a:pt x="6400" y="17673"/>
                    </a:lnTo>
                    <a:lnTo>
                      <a:pt x="8000" y="15709"/>
                    </a:lnTo>
                    <a:lnTo>
                      <a:pt x="8800" y="15709"/>
                    </a:lnTo>
                    <a:lnTo>
                      <a:pt x="10400" y="13745"/>
                    </a:lnTo>
                    <a:lnTo>
                      <a:pt x="12000" y="13745"/>
                    </a:lnTo>
                    <a:lnTo>
                      <a:pt x="12000" y="11782"/>
                    </a:lnTo>
                    <a:lnTo>
                      <a:pt x="12800" y="11782"/>
                    </a:lnTo>
                    <a:lnTo>
                      <a:pt x="13600" y="11782"/>
                    </a:lnTo>
                    <a:lnTo>
                      <a:pt x="14400" y="11782"/>
                    </a:lnTo>
                    <a:lnTo>
                      <a:pt x="14400" y="11782"/>
                    </a:lnTo>
                    <a:lnTo>
                      <a:pt x="15200" y="11782"/>
                    </a:lnTo>
                    <a:lnTo>
                      <a:pt x="15200" y="11782"/>
                    </a:lnTo>
                    <a:lnTo>
                      <a:pt x="16000" y="11782"/>
                    </a:lnTo>
                    <a:lnTo>
                      <a:pt x="16800" y="11782"/>
                    </a:lnTo>
                    <a:lnTo>
                      <a:pt x="16800" y="11782"/>
                    </a:lnTo>
                    <a:lnTo>
                      <a:pt x="17600" y="11782"/>
                    </a:lnTo>
                    <a:lnTo>
                      <a:pt x="17600" y="11782"/>
                    </a:lnTo>
                    <a:lnTo>
                      <a:pt x="17600" y="11782"/>
                    </a:lnTo>
                    <a:lnTo>
                      <a:pt x="18400" y="11782"/>
                    </a:lnTo>
                    <a:lnTo>
                      <a:pt x="18400" y="11782"/>
                    </a:lnTo>
                    <a:lnTo>
                      <a:pt x="18400" y="11782"/>
                    </a:lnTo>
                    <a:lnTo>
                      <a:pt x="18400" y="11782"/>
                    </a:lnTo>
                    <a:lnTo>
                      <a:pt x="18400" y="13745"/>
                    </a:lnTo>
                    <a:lnTo>
                      <a:pt x="18400" y="13745"/>
                    </a:lnTo>
                    <a:lnTo>
                      <a:pt x="21600" y="589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68" name="Shape 1868"/>
              <p:cNvSpPr/>
              <p:nvPr/>
            </p:nvSpPr>
            <p:spPr>
              <a:xfrm>
                <a:off x="830262" y="563562"/>
                <a:ext cx="12701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00" y="21600"/>
                    </a:moveTo>
                    <a:lnTo>
                      <a:pt x="16200" y="21600"/>
                    </a:lnTo>
                    <a:lnTo>
                      <a:pt x="16200" y="20000"/>
                    </a:lnTo>
                    <a:lnTo>
                      <a:pt x="18900" y="18400"/>
                    </a:lnTo>
                    <a:lnTo>
                      <a:pt x="18900" y="16800"/>
                    </a:lnTo>
                    <a:lnTo>
                      <a:pt x="21600" y="16000"/>
                    </a:lnTo>
                    <a:lnTo>
                      <a:pt x="21600" y="14400"/>
                    </a:lnTo>
                    <a:lnTo>
                      <a:pt x="21600" y="12800"/>
                    </a:lnTo>
                    <a:lnTo>
                      <a:pt x="21600" y="12000"/>
                    </a:lnTo>
                    <a:lnTo>
                      <a:pt x="21600" y="11200"/>
                    </a:lnTo>
                    <a:lnTo>
                      <a:pt x="21600" y="10400"/>
                    </a:lnTo>
                    <a:lnTo>
                      <a:pt x="21600" y="9600"/>
                    </a:lnTo>
                    <a:lnTo>
                      <a:pt x="21600" y="8800"/>
                    </a:lnTo>
                    <a:lnTo>
                      <a:pt x="21600" y="8800"/>
                    </a:lnTo>
                    <a:lnTo>
                      <a:pt x="21600" y="8000"/>
                    </a:lnTo>
                    <a:lnTo>
                      <a:pt x="21600" y="7200"/>
                    </a:lnTo>
                    <a:lnTo>
                      <a:pt x="21600" y="6400"/>
                    </a:lnTo>
                    <a:lnTo>
                      <a:pt x="21600" y="5600"/>
                    </a:lnTo>
                    <a:lnTo>
                      <a:pt x="21600" y="4800"/>
                    </a:lnTo>
                    <a:lnTo>
                      <a:pt x="18900" y="4000"/>
                    </a:lnTo>
                    <a:lnTo>
                      <a:pt x="18900" y="4000"/>
                    </a:lnTo>
                    <a:lnTo>
                      <a:pt x="18900" y="3200"/>
                    </a:lnTo>
                    <a:lnTo>
                      <a:pt x="16200" y="2400"/>
                    </a:lnTo>
                    <a:lnTo>
                      <a:pt x="16200" y="1600"/>
                    </a:lnTo>
                    <a:lnTo>
                      <a:pt x="16200" y="1600"/>
                    </a:lnTo>
                    <a:lnTo>
                      <a:pt x="13500" y="800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0" y="3200"/>
                    </a:lnTo>
                    <a:lnTo>
                      <a:pt x="2700" y="3200"/>
                    </a:lnTo>
                    <a:lnTo>
                      <a:pt x="2700" y="3200"/>
                    </a:lnTo>
                    <a:lnTo>
                      <a:pt x="2700" y="4000"/>
                    </a:lnTo>
                    <a:lnTo>
                      <a:pt x="5400" y="4000"/>
                    </a:lnTo>
                    <a:lnTo>
                      <a:pt x="5400" y="4000"/>
                    </a:lnTo>
                    <a:lnTo>
                      <a:pt x="5400" y="4800"/>
                    </a:lnTo>
                    <a:lnTo>
                      <a:pt x="5400" y="4800"/>
                    </a:lnTo>
                    <a:lnTo>
                      <a:pt x="5400" y="5600"/>
                    </a:lnTo>
                    <a:lnTo>
                      <a:pt x="8100" y="5600"/>
                    </a:lnTo>
                    <a:lnTo>
                      <a:pt x="8100" y="6400"/>
                    </a:lnTo>
                    <a:lnTo>
                      <a:pt x="8100" y="7200"/>
                    </a:lnTo>
                    <a:lnTo>
                      <a:pt x="8100" y="7200"/>
                    </a:lnTo>
                    <a:lnTo>
                      <a:pt x="8100" y="8000"/>
                    </a:lnTo>
                    <a:lnTo>
                      <a:pt x="8100" y="8800"/>
                    </a:lnTo>
                    <a:lnTo>
                      <a:pt x="8100" y="8800"/>
                    </a:lnTo>
                    <a:lnTo>
                      <a:pt x="8100" y="9600"/>
                    </a:lnTo>
                    <a:lnTo>
                      <a:pt x="8100" y="10400"/>
                    </a:lnTo>
                    <a:lnTo>
                      <a:pt x="8100" y="11200"/>
                    </a:lnTo>
                    <a:lnTo>
                      <a:pt x="8100" y="12000"/>
                    </a:lnTo>
                    <a:lnTo>
                      <a:pt x="8100" y="12000"/>
                    </a:lnTo>
                    <a:lnTo>
                      <a:pt x="8100" y="13600"/>
                    </a:lnTo>
                    <a:lnTo>
                      <a:pt x="5400" y="15200"/>
                    </a:lnTo>
                    <a:lnTo>
                      <a:pt x="5400" y="16800"/>
                    </a:lnTo>
                    <a:lnTo>
                      <a:pt x="5400" y="17600"/>
                    </a:lnTo>
                    <a:lnTo>
                      <a:pt x="2700" y="19200"/>
                    </a:lnTo>
                    <a:lnTo>
                      <a:pt x="2700" y="20800"/>
                    </a:lnTo>
                    <a:lnTo>
                      <a:pt x="2700" y="20800"/>
                    </a:lnTo>
                    <a:lnTo>
                      <a:pt x="16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69" name="Shape 1869"/>
              <p:cNvSpPr/>
              <p:nvPr/>
            </p:nvSpPr>
            <p:spPr>
              <a:xfrm>
                <a:off x="828675" y="604837"/>
                <a:ext cx="12700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600"/>
                    </a:moveTo>
                    <a:lnTo>
                      <a:pt x="21600" y="17600"/>
                    </a:lnTo>
                    <a:lnTo>
                      <a:pt x="18900" y="17600"/>
                    </a:lnTo>
                    <a:lnTo>
                      <a:pt x="18900" y="17600"/>
                    </a:lnTo>
                    <a:lnTo>
                      <a:pt x="18900" y="17600"/>
                    </a:lnTo>
                    <a:lnTo>
                      <a:pt x="18900" y="16800"/>
                    </a:lnTo>
                    <a:lnTo>
                      <a:pt x="16200" y="16800"/>
                    </a:lnTo>
                    <a:lnTo>
                      <a:pt x="16200" y="16000"/>
                    </a:lnTo>
                    <a:lnTo>
                      <a:pt x="16200" y="16000"/>
                    </a:lnTo>
                    <a:lnTo>
                      <a:pt x="16200" y="15200"/>
                    </a:lnTo>
                    <a:lnTo>
                      <a:pt x="16200" y="15200"/>
                    </a:lnTo>
                    <a:lnTo>
                      <a:pt x="16200" y="14400"/>
                    </a:lnTo>
                    <a:lnTo>
                      <a:pt x="13500" y="14400"/>
                    </a:lnTo>
                    <a:lnTo>
                      <a:pt x="13500" y="13600"/>
                    </a:lnTo>
                    <a:lnTo>
                      <a:pt x="13500" y="12800"/>
                    </a:lnTo>
                    <a:lnTo>
                      <a:pt x="13500" y="12800"/>
                    </a:lnTo>
                    <a:lnTo>
                      <a:pt x="13500" y="12000"/>
                    </a:lnTo>
                    <a:lnTo>
                      <a:pt x="13500" y="11200"/>
                    </a:lnTo>
                    <a:lnTo>
                      <a:pt x="13500" y="10400"/>
                    </a:lnTo>
                    <a:lnTo>
                      <a:pt x="16200" y="8800"/>
                    </a:lnTo>
                    <a:lnTo>
                      <a:pt x="16200" y="7200"/>
                    </a:lnTo>
                    <a:lnTo>
                      <a:pt x="16200" y="6400"/>
                    </a:lnTo>
                    <a:lnTo>
                      <a:pt x="16200" y="4800"/>
                    </a:lnTo>
                    <a:lnTo>
                      <a:pt x="18900" y="3200"/>
                    </a:lnTo>
                    <a:lnTo>
                      <a:pt x="18900" y="1600"/>
                    </a:lnTo>
                    <a:lnTo>
                      <a:pt x="18900" y="800"/>
                    </a:lnTo>
                    <a:lnTo>
                      <a:pt x="5400" y="0"/>
                    </a:lnTo>
                    <a:lnTo>
                      <a:pt x="5400" y="1600"/>
                    </a:lnTo>
                    <a:lnTo>
                      <a:pt x="5400" y="2400"/>
                    </a:lnTo>
                    <a:lnTo>
                      <a:pt x="2700" y="4000"/>
                    </a:lnTo>
                    <a:lnTo>
                      <a:pt x="2700" y="5600"/>
                    </a:lnTo>
                    <a:lnTo>
                      <a:pt x="2700" y="7200"/>
                    </a:lnTo>
                    <a:lnTo>
                      <a:pt x="0" y="8000"/>
                    </a:lnTo>
                    <a:lnTo>
                      <a:pt x="0" y="9600"/>
                    </a:lnTo>
                    <a:lnTo>
                      <a:pt x="0" y="11200"/>
                    </a:lnTo>
                    <a:lnTo>
                      <a:pt x="0" y="12000"/>
                    </a:lnTo>
                    <a:lnTo>
                      <a:pt x="0" y="12800"/>
                    </a:lnTo>
                    <a:lnTo>
                      <a:pt x="0" y="13600"/>
                    </a:lnTo>
                    <a:lnTo>
                      <a:pt x="0" y="13600"/>
                    </a:lnTo>
                    <a:lnTo>
                      <a:pt x="0" y="14400"/>
                    </a:lnTo>
                    <a:lnTo>
                      <a:pt x="0" y="15200"/>
                    </a:lnTo>
                    <a:lnTo>
                      <a:pt x="2700" y="16000"/>
                    </a:lnTo>
                    <a:lnTo>
                      <a:pt x="2700" y="16800"/>
                    </a:lnTo>
                    <a:lnTo>
                      <a:pt x="2700" y="17600"/>
                    </a:lnTo>
                    <a:lnTo>
                      <a:pt x="2700" y="17600"/>
                    </a:lnTo>
                    <a:lnTo>
                      <a:pt x="5400" y="18400"/>
                    </a:lnTo>
                    <a:lnTo>
                      <a:pt x="5400" y="19200"/>
                    </a:lnTo>
                    <a:lnTo>
                      <a:pt x="8100" y="20000"/>
                    </a:lnTo>
                    <a:lnTo>
                      <a:pt x="8100" y="20000"/>
                    </a:lnTo>
                    <a:lnTo>
                      <a:pt x="10800" y="20800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21600" y="17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70" name="Shape 1870"/>
              <p:cNvSpPr/>
              <p:nvPr/>
            </p:nvSpPr>
            <p:spPr>
              <a:xfrm>
                <a:off x="835025" y="635000"/>
                <a:ext cx="42863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000" y="0"/>
                    </a:moveTo>
                    <a:lnTo>
                      <a:pt x="20000" y="0"/>
                    </a:lnTo>
                    <a:lnTo>
                      <a:pt x="19200" y="0"/>
                    </a:lnTo>
                    <a:lnTo>
                      <a:pt x="17600" y="2160"/>
                    </a:lnTo>
                    <a:lnTo>
                      <a:pt x="16800" y="4320"/>
                    </a:lnTo>
                    <a:lnTo>
                      <a:pt x="15200" y="4320"/>
                    </a:lnTo>
                    <a:lnTo>
                      <a:pt x="13600" y="6480"/>
                    </a:lnTo>
                    <a:lnTo>
                      <a:pt x="12800" y="6480"/>
                    </a:lnTo>
                    <a:lnTo>
                      <a:pt x="11200" y="8640"/>
                    </a:lnTo>
                    <a:lnTo>
                      <a:pt x="10400" y="8640"/>
                    </a:lnTo>
                    <a:lnTo>
                      <a:pt x="9600" y="8640"/>
                    </a:lnTo>
                    <a:lnTo>
                      <a:pt x="8800" y="8640"/>
                    </a:lnTo>
                    <a:lnTo>
                      <a:pt x="8000" y="8640"/>
                    </a:lnTo>
                    <a:lnTo>
                      <a:pt x="8000" y="10800"/>
                    </a:lnTo>
                    <a:lnTo>
                      <a:pt x="7200" y="10800"/>
                    </a:lnTo>
                    <a:lnTo>
                      <a:pt x="6400" y="10800"/>
                    </a:lnTo>
                    <a:lnTo>
                      <a:pt x="6400" y="10800"/>
                    </a:lnTo>
                    <a:lnTo>
                      <a:pt x="5600" y="10800"/>
                    </a:lnTo>
                    <a:lnTo>
                      <a:pt x="5600" y="10800"/>
                    </a:lnTo>
                    <a:lnTo>
                      <a:pt x="4800" y="8640"/>
                    </a:lnTo>
                    <a:lnTo>
                      <a:pt x="4800" y="8640"/>
                    </a:lnTo>
                    <a:lnTo>
                      <a:pt x="4000" y="8640"/>
                    </a:lnTo>
                    <a:lnTo>
                      <a:pt x="4000" y="8640"/>
                    </a:lnTo>
                    <a:lnTo>
                      <a:pt x="3200" y="8640"/>
                    </a:lnTo>
                    <a:lnTo>
                      <a:pt x="3200" y="8640"/>
                    </a:lnTo>
                    <a:lnTo>
                      <a:pt x="3200" y="6480"/>
                    </a:lnTo>
                    <a:lnTo>
                      <a:pt x="0" y="17280"/>
                    </a:lnTo>
                    <a:lnTo>
                      <a:pt x="800" y="17280"/>
                    </a:lnTo>
                    <a:lnTo>
                      <a:pt x="1600" y="17280"/>
                    </a:lnTo>
                    <a:lnTo>
                      <a:pt x="2400" y="19440"/>
                    </a:lnTo>
                    <a:lnTo>
                      <a:pt x="2400" y="19440"/>
                    </a:lnTo>
                    <a:lnTo>
                      <a:pt x="3200" y="19440"/>
                    </a:lnTo>
                    <a:lnTo>
                      <a:pt x="4000" y="21600"/>
                    </a:lnTo>
                    <a:lnTo>
                      <a:pt x="4800" y="21600"/>
                    </a:lnTo>
                    <a:lnTo>
                      <a:pt x="5600" y="21600"/>
                    </a:lnTo>
                    <a:lnTo>
                      <a:pt x="6400" y="21600"/>
                    </a:lnTo>
                    <a:lnTo>
                      <a:pt x="6400" y="21600"/>
                    </a:lnTo>
                    <a:lnTo>
                      <a:pt x="7200" y="21600"/>
                    </a:lnTo>
                    <a:lnTo>
                      <a:pt x="8000" y="21600"/>
                    </a:lnTo>
                    <a:lnTo>
                      <a:pt x="8800" y="21600"/>
                    </a:lnTo>
                    <a:lnTo>
                      <a:pt x="9600" y="19440"/>
                    </a:lnTo>
                    <a:lnTo>
                      <a:pt x="10400" y="19440"/>
                    </a:lnTo>
                    <a:lnTo>
                      <a:pt x="11200" y="19440"/>
                    </a:lnTo>
                    <a:lnTo>
                      <a:pt x="12800" y="19440"/>
                    </a:lnTo>
                    <a:lnTo>
                      <a:pt x="13600" y="17280"/>
                    </a:lnTo>
                    <a:lnTo>
                      <a:pt x="15200" y="17280"/>
                    </a:lnTo>
                    <a:lnTo>
                      <a:pt x="16800" y="15120"/>
                    </a:lnTo>
                    <a:lnTo>
                      <a:pt x="17600" y="12960"/>
                    </a:lnTo>
                    <a:lnTo>
                      <a:pt x="19200" y="12960"/>
                    </a:lnTo>
                    <a:lnTo>
                      <a:pt x="20800" y="10800"/>
                    </a:ln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200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71" name="Shape 1871"/>
              <p:cNvSpPr/>
              <p:nvPr/>
            </p:nvSpPr>
            <p:spPr>
              <a:xfrm>
                <a:off x="874712" y="625475"/>
                <a:ext cx="42863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5891"/>
                    </a:moveTo>
                    <a:lnTo>
                      <a:pt x="21600" y="5891"/>
                    </a:lnTo>
                    <a:lnTo>
                      <a:pt x="21600" y="3927"/>
                    </a:lnTo>
                    <a:lnTo>
                      <a:pt x="20800" y="3927"/>
                    </a:lnTo>
                    <a:lnTo>
                      <a:pt x="20000" y="1964"/>
                    </a:lnTo>
                    <a:lnTo>
                      <a:pt x="19200" y="1964"/>
                    </a:lnTo>
                    <a:lnTo>
                      <a:pt x="19200" y="1964"/>
                    </a:lnTo>
                    <a:lnTo>
                      <a:pt x="18400" y="1964"/>
                    </a:lnTo>
                    <a:lnTo>
                      <a:pt x="17600" y="0"/>
                    </a:lnTo>
                    <a:lnTo>
                      <a:pt x="16800" y="0"/>
                    </a:lnTo>
                    <a:lnTo>
                      <a:pt x="16000" y="0"/>
                    </a:lnTo>
                    <a:lnTo>
                      <a:pt x="15200" y="0"/>
                    </a:lnTo>
                    <a:lnTo>
                      <a:pt x="14400" y="0"/>
                    </a:lnTo>
                    <a:lnTo>
                      <a:pt x="14400" y="0"/>
                    </a:lnTo>
                    <a:lnTo>
                      <a:pt x="13600" y="1964"/>
                    </a:lnTo>
                    <a:lnTo>
                      <a:pt x="12800" y="1964"/>
                    </a:lnTo>
                    <a:lnTo>
                      <a:pt x="12000" y="1964"/>
                    </a:lnTo>
                    <a:lnTo>
                      <a:pt x="11200" y="1964"/>
                    </a:lnTo>
                    <a:lnTo>
                      <a:pt x="9600" y="1964"/>
                    </a:lnTo>
                    <a:lnTo>
                      <a:pt x="8000" y="3927"/>
                    </a:lnTo>
                    <a:lnTo>
                      <a:pt x="7200" y="5891"/>
                    </a:lnTo>
                    <a:lnTo>
                      <a:pt x="5600" y="5891"/>
                    </a:lnTo>
                    <a:lnTo>
                      <a:pt x="4000" y="7855"/>
                    </a:lnTo>
                    <a:lnTo>
                      <a:pt x="3200" y="9818"/>
                    </a:lnTo>
                    <a:lnTo>
                      <a:pt x="1600" y="9818"/>
                    </a:lnTo>
                    <a:lnTo>
                      <a:pt x="0" y="11782"/>
                    </a:lnTo>
                    <a:lnTo>
                      <a:pt x="1600" y="21600"/>
                    </a:lnTo>
                    <a:lnTo>
                      <a:pt x="3200" y="19636"/>
                    </a:lnTo>
                    <a:lnTo>
                      <a:pt x="4000" y="17673"/>
                    </a:lnTo>
                    <a:lnTo>
                      <a:pt x="5600" y="17673"/>
                    </a:lnTo>
                    <a:lnTo>
                      <a:pt x="7200" y="15709"/>
                    </a:lnTo>
                    <a:lnTo>
                      <a:pt x="8000" y="15709"/>
                    </a:lnTo>
                    <a:lnTo>
                      <a:pt x="9600" y="13745"/>
                    </a:lnTo>
                    <a:lnTo>
                      <a:pt x="11200" y="11782"/>
                    </a:lnTo>
                    <a:lnTo>
                      <a:pt x="12000" y="11782"/>
                    </a:lnTo>
                    <a:lnTo>
                      <a:pt x="12800" y="11782"/>
                    </a:lnTo>
                    <a:lnTo>
                      <a:pt x="13600" y="11782"/>
                    </a:lnTo>
                    <a:lnTo>
                      <a:pt x="13600" y="11782"/>
                    </a:lnTo>
                    <a:lnTo>
                      <a:pt x="14400" y="11782"/>
                    </a:lnTo>
                    <a:lnTo>
                      <a:pt x="15200" y="11782"/>
                    </a:lnTo>
                    <a:lnTo>
                      <a:pt x="15200" y="11782"/>
                    </a:lnTo>
                    <a:lnTo>
                      <a:pt x="16000" y="9818"/>
                    </a:lnTo>
                    <a:lnTo>
                      <a:pt x="16800" y="11782"/>
                    </a:lnTo>
                    <a:lnTo>
                      <a:pt x="16800" y="11782"/>
                    </a:lnTo>
                    <a:lnTo>
                      <a:pt x="17600" y="11782"/>
                    </a:lnTo>
                    <a:lnTo>
                      <a:pt x="17600" y="11782"/>
                    </a:lnTo>
                    <a:lnTo>
                      <a:pt x="18400" y="11782"/>
                    </a:lnTo>
                    <a:lnTo>
                      <a:pt x="18400" y="11782"/>
                    </a:lnTo>
                    <a:lnTo>
                      <a:pt x="18400" y="11782"/>
                    </a:lnTo>
                    <a:lnTo>
                      <a:pt x="19200" y="11782"/>
                    </a:lnTo>
                    <a:lnTo>
                      <a:pt x="19200" y="13745"/>
                    </a:lnTo>
                    <a:lnTo>
                      <a:pt x="19200" y="13745"/>
                    </a:lnTo>
                    <a:lnTo>
                      <a:pt x="21600" y="589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72" name="Shape 1872"/>
              <p:cNvSpPr/>
              <p:nvPr/>
            </p:nvSpPr>
            <p:spPr>
              <a:xfrm>
                <a:off x="912812" y="630237"/>
                <a:ext cx="12701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00" y="21600"/>
                    </a:moveTo>
                    <a:lnTo>
                      <a:pt x="16200" y="21600"/>
                    </a:lnTo>
                    <a:lnTo>
                      <a:pt x="18900" y="20000"/>
                    </a:lnTo>
                    <a:lnTo>
                      <a:pt x="18900" y="19200"/>
                    </a:lnTo>
                    <a:lnTo>
                      <a:pt x="18900" y="17600"/>
                    </a:lnTo>
                    <a:lnTo>
                      <a:pt x="18900" y="16000"/>
                    </a:lnTo>
                    <a:lnTo>
                      <a:pt x="21600" y="14400"/>
                    </a:lnTo>
                    <a:lnTo>
                      <a:pt x="21600" y="13600"/>
                    </a:lnTo>
                    <a:lnTo>
                      <a:pt x="21600" y="12800"/>
                    </a:lnTo>
                    <a:lnTo>
                      <a:pt x="21600" y="12000"/>
                    </a:lnTo>
                    <a:lnTo>
                      <a:pt x="21600" y="11200"/>
                    </a:lnTo>
                    <a:lnTo>
                      <a:pt x="21600" y="10400"/>
                    </a:lnTo>
                    <a:lnTo>
                      <a:pt x="21600" y="9600"/>
                    </a:lnTo>
                    <a:lnTo>
                      <a:pt x="21600" y="8800"/>
                    </a:lnTo>
                    <a:lnTo>
                      <a:pt x="21600" y="8000"/>
                    </a:lnTo>
                    <a:lnTo>
                      <a:pt x="21600" y="7200"/>
                    </a:lnTo>
                    <a:lnTo>
                      <a:pt x="21600" y="6400"/>
                    </a:lnTo>
                    <a:lnTo>
                      <a:pt x="21600" y="5600"/>
                    </a:lnTo>
                    <a:lnTo>
                      <a:pt x="18900" y="5600"/>
                    </a:lnTo>
                    <a:lnTo>
                      <a:pt x="18900" y="4800"/>
                    </a:lnTo>
                    <a:lnTo>
                      <a:pt x="18900" y="4000"/>
                    </a:lnTo>
                    <a:lnTo>
                      <a:pt x="18900" y="3200"/>
                    </a:lnTo>
                    <a:lnTo>
                      <a:pt x="16200" y="2400"/>
                    </a:lnTo>
                    <a:lnTo>
                      <a:pt x="16200" y="1600"/>
                    </a:lnTo>
                    <a:lnTo>
                      <a:pt x="13500" y="1600"/>
                    </a:lnTo>
                    <a:lnTo>
                      <a:pt x="13500" y="800"/>
                    </a:lnTo>
                    <a:lnTo>
                      <a:pt x="10800" y="0"/>
                    </a:lnTo>
                    <a:lnTo>
                      <a:pt x="8100" y="0"/>
                    </a:lnTo>
                    <a:lnTo>
                      <a:pt x="0" y="3200"/>
                    </a:lnTo>
                    <a:lnTo>
                      <a:pt x="0" y="3200"/>
                    </a:lnTo>
                    <a:lnTo>
                      <a:pt x="2700" y="3200"/>
                    </a:lnTo>
                    <a:lnTo>
                      <a:pt x="2700" y="4000"/>
                    </a:lnTo>
                    <a:lnTo>
                      <a:pt x="2700" y="4000"/>
                    </a:lnTo>
                    <a:lnTo>
                      <a:pt x="2700" y="4800"/>
                    </a:lnTo>
                    <a:lnTo>
                      <a:pt x="5400" y="4800"/>
                    </a:lnTo>
                    <a:lnTo>
                      <a:pt x="5400" y="5600"/>
                    </a:lnTo>
                    <a:lnTo>
                      <a:pt x="5400" y="5600"/>
                    </a:lnTo>
                    <a:lnTo>
                      <a:pt x="5400" y="6400"/>
                    </a:lnTo>
                    <a:lnTo>
                      <a:pt x="8100" y="6400"/>
                    </a:lnTo>
                    <a:lnTo>
                      <a:pt x="8100" y="7200"/>
                    </a:lnTo>
                    <a:lnTo>
                      <a:pt x="8100" y="8000"/>
                    </a:lnTo>
                    <a:lnTo>
                      <a:pt x="8100" y="8000"/>
                    </a:lnTo>
                    <a:lnTo>
                      <a:pt x="8100" y="8800"/>
                    </a:lnTo>
                    <a:lnTo>
                      <a:pt x="8100" y="9600"/>
                    </a:lnTo>
                    <a:lnTo>
                      <a:pt x="8100" y="10400"/>
                    </a:lnTo>
                    <a:lnTo>
                      <a:pt x="8100" y="11200"/>
                    </a:lnTo>
                    <a:lnTo>
                      <a:pt x="8100" y="11200"/>
                    </a:lnTo>
                    <a:lnTo>
                      <a:pt x="8100" y="12000"/>
                    </a:lnTo>
                    <a:lnTo>
                      <a:pt x="8100" y="12800"/>
                    </a:lnTo>
                    <a:lnTo>
                      <a:pt x="8100" y="14400"/>
                    </a:lnTo>
                    <a:lnTo>
                      <a:pt x="5400" y="16000"/>
                    </a:lnTo>
                    <a:lnTo>
                      <a:pt x="5400" y="16800"/>
                    </a:lnTo>
                    <a:lnTo>
                      <a:pt x="5400" y="18400"/>
                    </a:lnTo>
                    <a:lnTo>
                      <a:pt x="2700" y="20000"/>
                    </a:lnTo>
                    <a:lnTo>
                      <a:pt x="2700" y="20800"/>
                    </a:lnTo>
                    <a:lnTo>
                      <a:pt x="2700" y="20800"/>
                    </a:lnTo>
                    <a:lnTo>
                      <a:pt x="16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73" name="Shape 1873"/>
              <p:cNvSpPr/>
              <p:nvPr/>
            </p:nvSpPr>
            <p:spPr>
              <a:xfrm>
                <a:off x="911225" y="671512"/>
                <a:ext cx="1111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400"/>
                    </a:moveTo>
                    <a:lnTo>
                      <a:pt x="21600" y="18400"/>
                    </a:lnTo>
                    <a:lnTo>
                      <a:pt x="21600" y="17600"/>
                    </a:lnTo>
                    <a:lnTo>
                      <a:pt x="21600" y="17600"/>
                    </a:lnTo>
                    <a:lnTo>
                      <a:pt x="18514" y="17600"/>
                    </a:lnTo>
                    <a:lnTo>
                      <a:pt x="18514" y="16800"/>
                    </a:lnTo>
                    <a:lnTo>
                      <a:pt x="18514" y="16800"/>
                    </a:lnTo>
                    <a:lnTo>
                      <a:pt x="18514" y="16800"/>
                    </a:lnTo>
                    <a:lnTo>
                      <a:pt x="18514" y="16000"/>
                    </a:lnTo>
                    <a:lnTo>
                      <a:pt x="18514" y="15200"/>
                    </a:lnTo>
                    <a:lnTo>
                      <a:pt x="15429" y="15200"/>
                    </a:lnTo>
                    <a:lnTo>
                      <a:pt x="15429" y="14400"/>
                    </a:lnTo>
                    <a:lnTo>
                      <a:pt x="15429" y="14400"/>
                    </a:lnTo>
                    <a:lnTo>
                      <a:pt x="15429" y="13600"/>
                    </a:lnTo>
                    <a:lnTo>
                      <a:pt x="15429" y="12800"/>
                    </a:lnTo>
                    <a:lnTo>
                      <a:pt x="15429" y="12800"/>
                    </a:lnTo>
                    <a:lnTo>
                      <a:pt x="15429" y="12000"/>
                    </a:lnTo>
                    <a:lnTo>
                      <a:pt x="15429" y="11200"/>
                    </a:lnTo>
                    <a:lnTo>
                      <a:pt x="15429" y="10400"/>
                    </a:lnTo>
                    <a:lnTo>
                      <a:pt x="18514" y="8800"/>
                    </a:lnTo>
                    <a:lnTo>
                      <a:pt x="18514" y="7200"/>
                    </a:lnTo>
                    <a:lnTo>
                      <a:pt x="18514" y="6400"/>
                    </a:lnTo>
                    <a:lnTo>
                      <a:pt x="18514" y="4800"/>
                    </a:lnTo>
                    <a:lnTo>
                      <a:pt x="21600" y="3200"/>
                    </a:lnTo>
                    <a:lnTo>
                      <a:pt x="21600" y="2400"/>
                    </a:lnTo>
                    <a:lnTo>
                      <a:pt x="21600" y="800"/>
                    </a:lnTo>
                    <a:lnTo>
                      <a:pt x="6171" y="0"/>
                    </a:lnTo>
                    <a:lnTo>
                      <a:pt x="6171" y="1600"/>
                    </a:lnTo>
                    <a:lnTo>
                      <a:pt x="3086" y="2400"/>
                    </a:lnTo>
                    <a:lnTo>
                      <a:pt x="3086" y="4000"/>
                    </a:lnTo>
                    <a:lnTo>
                      <a:pt x="3086" y="5600"/>
                    </a:lnTo>
                    <a:lnTo>
                      <a:pt x="3086" y="6400"/>
                    </a:lnTo>
                    <a:lnTo>
                      <a:pt x="0" y="8000"/>
                    </a:lnTo>
                    <a:lnTo>
                      <a:pt x="0" y="9600"/>
                    </a:lnTo>
                    <a:lnTo>
                      <a:pt x="0" y="11200"/>
                    </a:lnTo>
                    <a:lnTo>
                      <a:pt x="0" y="12000"/>
                    </a:lnTo>
                    <a:lnTo>
                      <a:pt x="0" y="12800"/>
                    </a:lnTo>
                    <a:lnTo>
                      <a:pt x="0" y="13600"/>
                    </a:lnTo>
                    <a:lnTo>
                      <a:pt x="0" y="13600"/>
                    </a:lnTo>
                    <a:lnTo>
                      <a:pt x="0" y="14400"/>
                    </a:lnTo>
                    <a:lnTo>
                      <a:pt x="0" y="15200"/>
                    </a:lnTo>
                    <a:lnTo>
                      <a:pt x="0" y="16000"/>
                    </a:lnTo>
                    <a:lnTo>
                      <a:pt x="3086" y="16800"/>
                    </a:lnTo>
                    <a:lnTo>
                      <a:pt x="3086" y="17600"/>
                    </a:lnTo>
                    <a:lnTo>
                      <a:pt x="3086" y="17600"/>
                    </a:lnTo>
                    <a:lnTo>
                      <a:pt x="3086" y="18400"/>
                    </a:lnTo>
                    <a:lnTo>
                      <a:pt x="6171" y="19200"/>
                    </a:lnTo>
                    <a:lnTo>
                      <a:pt x="6171" y="20000"/>
                    </a:lnTo>
                    <a:lnTo>
                      <a:pt x="9257" y="20000"/>
                    </a:lnTo>
                    <a:lnTo>
                      <a:pt x="9257" y="20800"/>
                    </a:lnTo>
                    <a:lnTo>
                      <a:pt x="12343" y="21600"/>
                    </a:lnTo>
                    <a:lnTo>
                      <a:pt x="12343" y="21600"/>
                    </a:lnTo>
                    <a:lnTo>
                      <a:pt x="21600" y="18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74" name="Shape 1874"/>
              <p:cNvSpPr/>
              <p:nvPr/>
            </p:nvSpPr>
            <p:spPr>
              <a:xfrm>
                <a:off x="917575" y="701675"/>
                <a:ext cx="42863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000" y="0"/>
                    </a:moveTo>
                    <a:lnTo>
                      <a:pt x="20000" y="0"/>
                    </a:lnTo>
                    <a:lnTo>
                      <a:pt x="19200" y="2160"/>
                    </a:lnTo>
                    <a:lnTo>
                      <a:pt x="17600" y="2160"/>
                    </a:lnTo>
                    <a:lnTo>
                      <a:pt x="16000" y="4320"/>
                    </a:lnTo>
                    <a:lnTo>
                      <a:pt x="15200" y="6480"/>
                    </a:lnTo>
                    <a:lnTo>
                      <a:pt x="13600" y="6480"/>
                    </a:lnTo>
                    <a:lnTo>
                      <a:pt x="12800" y="8640"/>
                    </a:lnTo>
                    <a:lnTo>
                      <a:pt x="12000" y="8640"/>
                    </a:lnTo>
                    <a:lnTo>
                      <a:pt x="11200" y="8640"/>
                    </a:lnTo>
                    <a:lnTo>
                      <a:pt x="10400" y="8640"/>
                    </a:lnTo>
                    <a:lnTo>
                      <a:pt x="9600" y="10800"/>
                    </a:lnTo>
                    <a:lnTo>
                      <a:pt x="9600" y="10800"/>
                    </a:lnTo>
                    <a:lnTo>
                      <a:pt x="8800" y="10800"/>
                    </a:lnTo>
                    <a:lnTo>
                      <a:pt x="8000" y="10800"/>
                    </a:lnTo>
                    <a:lnTo>
                      <a:pt x="8000" y="10800"/>
                    </a:lnTo>
                    <a:lnTo>
                      <a:pt x="7200" y="10800"/>
                    </a:lnTo>
                    <a:lnTo>
                      <a:pt x="6400" y="10800"/>
                    </a:lnTo>
                    <a:lnTo>
                      <a:pt x="6400" y="10800"/>
                    </a:lnTo>
                    <a:lnTo>
                      <a:pt x="5600" y="10800"/>
                    </a:lnTo>
                    <a:lnTo>
                      <a:pt x="4800" y="10800"/>
                    </a:lnTo>
                    <a:lnTo>
                      <a:pt x="4800" y="10800"/>
                    </a:lnTo>
                    <a:lnTo>
                      <a:pt x="4000" y="10800"/>
                    </a:lnTo>
                    <a:lnTo>
                      <a:pt x="4000" y="8640"/>
                    </a:lnTo>
                    <a:lnTo>
                      <a:pt x="4000" y="8640"/>
                    </a:lnTo>
                    <a:lnTo>
                      <a:pt x="3200" y="8640"/>
                    </a:lnTo>
                    <a:lnTo>
                      <a:pt x="3200" y="8640"/>
                    </a:lnTo>
                    <a:lnTo>
                      <a:pt x="2400" y="8640"/>
                    </a:lnTo>
                    <a:lnTo>
                      <a:pt x="0" y="17280"/>
                    </a:lnTo>
                    <a:lnTo>
                      <a:pt x="800" y="17280"/>
                    </a:lnTo>
                    <a:lnTo>
                      <a:pt x="1600" y="19440"/>
                    </a:lnTo>
                    <a:lnTo>
                      <a:pt x="1600" y="19440"/>
                    </a:lnTo>
                    <a:lnTo>
                      <a:pt x="2400" y="19440"/>
                    </a:lnTo>
                    <a:lnTo>
                      <a:pt x="3200" y="21600"/>
                    </a:lnTo>
                    <a:lnTo>
                      <a:pt x="4000" y="21600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5600" y="21600"/>
                    </a:lnTo>
                    <a:lnTo>
                      <a:pt x="6400" y="21600"/>
                    </a:lnTo>
                    <a:lnTo>
                      <a:pt x="7200" y="21600"/>
                    </a:lnTo>
                    <a:lnTo>
                      <a:pt x="8000" y="21600"/>
                    </a:lnTo>
                    <a:lnTo>
                      <a:pt x="8800" y="21600"/>
                    </a:lnTo>
                    <a:lnTo>
                      <a:pt x="9600" y="21600"/>
                    </a:lnTo>
                    <a:lnTo>
                      <a:pt x="10400" y="21600"/>
                    </a:lnTo>
                    <a:lnTo>
                      <a:pt x="11200" y="21600"/>
                    </a:lnTo>
                    <a:lnTo>
                      <a:pt x="12000" y="19440"/>
                    </a:lnTo>
                    <a:lnTo>
                      <a:pt x="12000" y="19440"/>
                    </a:lnTo>
                    <a:lnTo>
                      <a:pt x="12800" y="19440"/>
                    </a:lnTo>
                    <a:lnTo>
                      <a:pt x="13600" y="19440"/>
                    </a:lnTo>
                    <a:lnTo>
                      <a:pt x="15200" y="17280"/>
                    </a:lnTo>
                    <a:lnTo>
                      <a:pt x="16800" y="17280"/>
                    </a:lnTo>
                    <a:lnTo>
                      <a:pt x="18400" y="15120"/>
                    </a:lnTo>
                    <a:lnTo>
                      <a:pt x="19200" y="12960"/>
                    </a:lnTo>
                    <a:lnTo>
                      <a:pt x="20800" y="10800"/>
                    </a:ln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200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75" name="Shape 1875"/>
              <p:cNvSpPr/>
              <p:nvPr/>
            </p:nvSpPr>
            <p:spPr>
              <a:xfrm>
                <a:off x="957262" y="690562"/>
                <a:ext cx="39688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600"/>
                    </a:moveTo>
                    <a:lnTo>
                      <a:pt x="21600" y="3600"/>
                    </a:lnTo>
                    <a:lnTo>
                      <a:pt x="20736" y="3600"/>
                    </a:lnTo>
                    <a:lnTo>
                      <a:pt x="20736" y="1800"/>
                    </a:lnTo>
                    <a:lnTo>
                      <a:pt x="19872" y="1800"/>
                    </a:lnTo>
                    <a:lnTo>
                      <a:pt x="19008" y="1800"/>
                    </a:lnTo>
                    <a:lnTo>
                      <a:pt x="18144" y="0"/>
                    </a:lnTo>
                    <a:lnTo>
                      <a:pt x="18144" y="0"/>
                    </a:lnTo>
                    <a:lnTo>
                      <a:pt x="17280" y="0"/>
                    </a:lnTo>
                    <a:lnTo>
                      <a:pt x="16416" y="0"/>
                    </a:lnTo>
                    <a:lnTo>
                      <a:pt x="15552" y="0"/>
                    </a:lnTo>
                    <a:lnTo>
                      <a:pt x="14688" y="0"/>
                    </a:lnTo>
                    <a:lnTo>
                      <a:pt x="13824" y="0"/>
                    </a:lnTo>
                    <a:lnTo>
                      <a:pt x="12960" y="0"/>
                    </a:lnTo>
                    <a:lnTo>
                      <a:pt x="12960" y="0"/>
                    </a:lnTo>
                    <a:lnTo>
                      <a:pt x="12096" y="1800"/>
                    </a:lnTo>
                    <a:lnTo>
                      <a:pt x="11232" y="1800"/>
                    </a:lnTo>
                    <a:lnTo>
                      <a:pt x="10368" y="1800"/>
                    </a:lnTo>
                    <a:lnTo>
                      <a:pt x="10368" y="1800"/>
                    </a:lnTo>
                    <a:lnTo>
                      <a:pt x="9504" y="3600"/>
                    </a:lnTo>
                    <a:lnTo>
                      <a:pt x="8640" y="3600"/>
                    </a:lnTo>
                    <a:lnTo>
                      <a:pt x="7776" y="3600"/>
                    </a:lnTo>
                    <a:lnTo>
                      <a:pt x="6912" y="5400"/>
                    </a:lnTo>
                    <a:lnTo>
                      <a:pt x="5184" y="7200"/>
                    </a:lnTo>
                    <a:lnTo>
                      <a:pt x="2592" y="9000"/>
                    </a:lnTo>
                    <a:lnTo>
                      <a:pt x="0" y="12600"/>
                    </a:lnTo>
                    <a:lnTo>
                      <a:pt x="1728" y="21600"/>
                    </a:lnTo>
                    <a:lnTo>
                      <a:pt x="4320" y="18000"/>
                    </a:lnTo>
                    <a:lnTo>
                      <a:pt x="6912" y="16200"/>
                    </a:lnTo>
                    <a:lnTo>
                      <a:pt x="8640" y="14400"/>
                    </a:lnTo>
                    <a:lnTo>
                      <a:pt x="9504" y="12600"/>
                    </a:lnTo>
                    <a:lnTo>
                      <a:pt x="10368" y="12600"/>
                    </a:lnTo>
                    <a:lnTo>
                      <a:pt x="11232" y="12600"/>
                    </a:lnTo>
                    <a:lnTo>
                      <a:pt x="11232" y="10800"/>
                    </a:lnTo>
                    <a:lnTo>
                      <a:pt x="12096" y="10800"/>
                    </a:lnTo>
                    <a:lnTo>
                      <a:pt x="12960" y="10800"/>
                    </a:lnTo>
                    <a:lnTo>
                      <a:pt x="12960" y="10800"/>
                    </a:lnTo>
                    <a:lnTo>
                      <a:pt x="13824" y="10800"/>
                    </a:lnTo>
                    <a:lnTo>
                      <a:pt x="14688" y="9000"/>
                    </a:lnTo>
                    <a:lnTo>
                      <a:pt x="14688" y="9000"/>
                    </a:lnTo>
                    <a:lnTo>
                      <a:pt x="15552" y="9000"/>
                    </a:lnTo>
                    <a:lnTo>
                      <a:pt x="15552" y="9000"/>
                    </a:lnTo>
                    <a:lnTo>
                      <a:pt x="16416" y="9000"/>
                    </a:lnTo>
                    <a:lnTo>
                      <a:pt x="16416" y="9000"/>
                    </a:lnTo>
                    <a:lnTo>
                      <a:pt x="17280" y="9000"/>
                    </a:lnTo>
                    <a:lnTo>
                      <a:pt x="17280" y="9000"/>
                    </a:lnTo>
                    <a:lnTo>
                      <a:pt x="17280" y="9000"/>
                    </a:lnTo>
                    <a:lnTo>
                      <a:pt x="18144" y="10800"/>
                    </a:lnTo>
                    <a:lnTo>
                      <a:pt x="18144" y="10800"/>
                    </a:lnTo>
                    <a:lnTo>
                      <a:pt x="18144" y="10800"/>
                    </a:lnTo>
                    <a:lnTo>
                      <a:pt x="19008" y="10800"/>
                    </a:lnTo>
                    <a:lnTo>
                      <a:pt x="19008" y="10800"/>
                    </a:lnTo>
                    <a:lnTo>
                      <a:pt x="21600" y="3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76" name="Shape 1876"/>
              <p:cNvSpPr/>
              <p:nvPr/>
            </p:nvSpPr>
            <p:spPr>
              <a:xfrm>
                <a:off x="992187" y="693737"/>
                <a:ext cx="1111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429" y="21600"/>
                    </a:moveTo>
                    <a:lnTo>
                      <a:pt x="15429" y="21600"/>
                    </a:lnTo>
                    <a:lnTo>
                      <a:pt x="18514" y="20000"/>
                    </a:lnTo>
                    <a:lnTo>
                      <a:pt x="18514" y="18400"/>
                    </a:lnTo>
                    <a:lnTo>
                      <a:pt x="18514" y="17600"/>
                    </a:lnTo>
                    <a:lnTo>
                      <a:pt x="18514" y="16000"/>
                    </a:lnTo>
                    <a:lnTo>
                      <a:pt x="21600" y="14400"/>
                    </a:lnTo>
                    <a:lnTo>
                      <a:pt x="21600" y="12800"/>
                    </a:lnTo>
                    <a:lnTo>
                      <a:pt x="21600" y="11200"/>
                    </a:lnTo>
                    <a:lnTo>
                      <a:pt x="21600" y="10400"/>
                    </a:lnTo>
                    <a:lnTo>
                      <a:pt x="21600" y="9600"/>
                    </a:lnTo>
                    <a:lnTo>
                      <a:pt x="21600" y="8800"/>
                    </a:lnTo>
                    <a:lnTo>
                      <a:pt x="21600" y="8000"/>
                    </a:lnTo>
                    <a:lnTo>
                      <a:pt x="21600" y="7200"/>
                    </a:lnTo>
                    <a:lnTo>
                      <a:pt x="21600" y="6400"/>
                    </a:lnTo>
                    <a:lnTo>
                      <a:pt x="21600" y="6400"/>
                    </a:lnTo>
                    <a:lnTo>
                      <a:pt x="21600" y="5600"/>
                    </a:lnTo>
                    <a:lnTo>
                      <a:pt x="18514" y="4800"/>
                    </a:lnTo>
                    <a:lnTo>
                      <a:pt x="18514" y="4000"/>
                    </a:lnTo>
                    <a:lnTo>
                      <a:pt x="18514" y="3200"/>
                    </a:lnTo>
                    <a:lnTo>
                      <a:pt x="18514" y="2400"/>
                    </a:lnTo>
                    <a:lnTo>
                      <a:pt x="15429" y="2400"/>
                    </a:lnTo>
                    <a:lnTo>
                      <a:pt x="15429" y="1600"/>
                    </a:lnTo>
                    <a:lnTo>
                      <a:pt x="12343" y="800"/>
                    </a:lnTo>
                    <a:lnTo>
                      <a:pt x="12343" y="800"/>
                    </a:lnTo>
                    <a:lnTo>
                      <a:pt x="9257" y="0"/>
                    </a:lnTo>
                    <a:lnTo>
                      <a:pt x="0" y="3200"/>
                    </a:lnTo>
                    <a:lnTo>
                      <a:pt x="0" y="3200"/>
                    </a:lnTo>
                    <a:lnTo>
                      <a:pt x="0" y="4000"/>
                    </a:lnTo>
                    <a:lnTo>
                      <a:pt x="0" y="4000"/>
                    </a:lnTo>
                    <a:lnTo>
                      <a:pt x="3086" y="4000"/>
                    </a:lnTo>
                    <a:lnTo>
                      <a:pt x="3086" y="4800"/>
                    </a:lnTo>
                    <a:lnTo>
                      <a:pt x="3086" y="4800"/>
                    </a:lnTo>
                    <a:lnTo>
                      <a:pt x="3086" y="5600"/>
                    </a:lnTo>
                    <a:lnTo>
                      <a:pt x="3086" y="5600"/>
                    </a:lnTo>
                    <a:lnTo>
                      <a:pt x="6171" y="6400"/>
                    </a:lnTo>
                    <a:lnTo>
                      <a:pt x="6171" y="6400"/>
                    </a:lnTo>
                    <a:lnTo>
                      <a:pt x="6171" y="7200"/>
                    </a:lnTo>
                    <a:lnTo>
                      <a:pt x="6171" y="8000"/>
                    </a:lnTo>
                    <a:lnTo>
                      <a:pt x="6171" y="8000"/>
                    </a:lnTo>
                    <a:lnTo>
                      <a:pt x="6171" y="8800"/>
                    </a:lnTo>
                    <a:lnTo>
                      <a:pt x="6171" y="9600"/>
                    </a:lnTo>
                    <a:lnTo>
                      <a:pt x="6171" y="9600"/>
                    </a:lnTo>
                    <a:lnTo>
                      <a:pt x="6171" y="11200"/>
                    </a:lnTo>
                    <a:lnTo>
                      <a:pt x="6171" y="12800"/>
                    </a:lnTo>
                    <a:lnTo>
                      <a:pt x="3086" y="13600"/>
                    </a:lnTo>
                    <a:lnTo>
                      <a:pt x="3086" y="15200"/>
                    </a:lnTo>
                    <a:lnTo>
                      <a:pt x="3086" y="16800"/>
                    </a:lnTo>
                    <a:lnTo>
                      <a:pt x="3086" y="18400"/>
                    </a:lnTo>
                    <a:lnTo>
                      <a:pt x="0" y="19200"/>
                    </a:lnTo>
                    <a:lnTo>
                      <a:pt x="0" y="20800"/>
                    </a:lnTo>
                    <a:lnTo>
                      <a:pt x="0" y="20800"/>
                    </a:lnTo>
                    <a:lnTo>
                      <a:pt x="15429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77" name="Shape 1877"/>
              <p:cNvSpPr/>
              <p:nvPr/>
            </p:nvSpPr>
            <p:spPr>
              <a:xfrm>
                <a:off x="989012" y="735012"/>
                <a:ext cx="12701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400"/>
                    </a:moveTo>
                    <a:lnTo>
                      <a:pt x="21600" y="18400"/>
                    </a:lnTo>
                    <a:lnTo>
                      <a:pt x="18900" y="18400"/>
                    </a:lnTo>
                    <a:lnTo>
                      <a:pt x="18900" y="17600"/>
                    </a:lnTo>
                    <a:lnTo>
                      <a:pt x="18900" y="17600"/>
                    </a:lnTo>
                    <a:lnTo>
                      <a:pt x="18900" y="16800"/>
                    </a:lnTo>
                    <a:lnTo>
                      <a:pt x="16200" y="16800"/>
                    </a:lnTo>
                    <a:lnTo>
                      <a:pt x="16200" y="16800"/>
                    </a:lnTo>
                    <a:lnTo>
                      <a:pt x="16200" y="16000"/>
                    </a:lnTo>
                    <a:lnTo>
                      <a:pt x="16200" y="16000"/>
                    </a:lnTo>
                    <a:lnTo>
                      <a:pt x="16200" y="15200"/>
                    </a:lnTo>
                    <a:lnTo>
                      <a:pt x="16200" y="15200"/>
                    </a:lnTo>
                    <a:lnTo>
                      <a:pt x="16200" y="14400"/>
                    </a:lnTo>
                    <a:lnTo>
                      <a:pt x="13500" y="13600"/>
                    </a:lnTo>
                    <a:lnTo>
                      <a:pt x="13500" y="12800"/>
                    </a:lnTo>
                    <a:lnTo>
                      <a:pt x="13500" y="12800"/>
                    </a:lnTo>
                    <a:lnTo>
                      <a:pt x="13500" y="12000"/>
                    </a:lnTo>
                    <a:lnTo>
                      <a:pt x="13500" y="11200"/>
                    </a:lnTo>
                    <a:lnTo>
                      <a:pt x="16200" y="10400"/>
                    </a:lnTo>
                    <a:lnTo>
                      <a:pt x="16200" y="8800"/>
                    </a:lnTo>
                    <a:lnTo>
                      <a:pt x="16200" y="7200"/>
                    </a:lnTo>
                    <a:lnTo>
                      <a:pt x="16200" y="6400"/>
                    </a:lnTo>
                    <a:lnTo>
                      <a:pt x="16200" y="4800"/>
                    </a:lnTo>
                    <a:lnTo>
                      <a:pt x="18900" y="3200"/>
                    </a:lnTo>
                    <a:lnTo>
                      <a:pt x="18900" y="1600"/>
                    </a:lnTo>
                    <a:lnTo>
                      <a:pt x="18900" y="800"/>
                    </a:lnTo>
                    <a:lnTo>
                      <a:pt x="5400" y="0"/>
                    </a:lnTo>
                    <a:lnTo>
                      <a:pt x="5400" y="1600"/>
                    </a:lnTo>
                    <a:lnTo>
                      <a:pt x="5400" y="2400"/>
                    </a:lnTo>
                    <a:lnTo>
                      <a:pt x="2700" y="4000"/>
                    </a:lnTo>
                    <a:lnTo>
                      <a:pt x="2700" y="5600"/>
                    </a:lnTo>
                    <a:lnTo>
                      <a:pt x="2700" y="7200"/>
                    </a:lnTo>
                    <a:lnTo>
                      <a:pt x="2700" y="8000"/>
                    </a:lnTo>
                    <a:lnTo>
                      <a:pt x="0" y="9600"/>
                    </a:lnTo>
                    <a:lnTo>
                      <a:pt x="0" y="11200"/>
                    </a:lnTo>
                    <a:lnTo>
                      <a:pt x="0" y="12000"/>
                    </a:lnTo>
                    <a:lnTo>
                      <a:pt x="0" y="12800"/>
                    </a:lnTo>
                    <a:lnTo>
                      <a:pt x="0" y="13600"/>
                    </a:lnTo>
                    <a:lnTo>
                      <a:pt x="0" y="13600"/>
                    </a:lnTo>
                    <a:lnTo>
                      <a:pt x="0" y="15200"/>
                    </a:lnTo>
                    <a:lnTo>
                      <a:pt x="0" y="15200"/>
                    </a:lnTo>
                    <a:lnTo>
                      <a:pt x="2700" y="16000"/>
                    </a:lnTo>
                    <a:lnTo>
                      <a:pt x="2700" y="16800"/>
                    </a:lnTo>
                    <a:lnTo>
                      <a:pt x="2700" y="17600"/>
                    </a:lnTo>
                    <a:lnTo>
                      <a:pt x="2700" y="18400"/>
                    </a:lnTo>
                    <a:lnTo>
                      <a:pt x="5400" y="18400"/>
                    </a:lnTo>
                    <a:lnTo>
                      <a:pt x="5400" y="19200"/>
                    </a:lnTo>
                    <a:lnTo>
                      <a:pt x="8100" y="20000"/>
                    </a:lnTo>
                    <a:lnTo>
                      <a:pt x="8100" y="20800"/>
                    </a:lnTo>
                    <a:lnTo>
                      <a:pt x="10800" y="20800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21600" y="18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78" name="Shape 1878"/>
              <p:cNvSpPr/>
              <p:nvPr/>
            </p:nvSpPr>
            <p:spPr>
              <a:xfrm>
                <a:off x="995362" y="765175"/>
                <a:ext cx="42863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800" y="0"/>
                    </a:moveTo>
                    <a:lnTo>
                      <a:pt x="20800" y="0"/>
                    </a:lnTo>
                    <a:lnTo>
                      <a:pt x="19200" y="2160"/>
                    </a:lnTo>
                    <a:lnTo>
                      <a:pt x="17600" y="2160"/>
                    </a:lnTo>
                    <a:lnTo>
                      <a:pt x="16000" y="4320"/>
                    </a:lnTo>
                    <a:lnTo>
                      <a:pt x="14400" y="6480"/>
                    </a:lnTo>
                    <a:lnTo>
                      <a:pt x="13600" y="6480"/>
                    </a:lnTo>
                    <a:lnTo>
                      <a:pt x="12000" y="8640"/>
                    </a:lnTo>
                    <a:lnTo>
                      <a:pt x="10400" y="8640"/>
                    </a:lnTo>
                    <a:lnTo>
                      <a:pt x="9600" y="10800"/>
                    </a:lnTo>
                    <a:lnTo>
                      <a:pt x="8800" y="10800"/>
                    </a:lnTo>
                    <a:lnTo>
                      <a:pt x="8800" y="10800"/>
                    </a:lnTo>
                    <a:lnTo>
                      <a:pt x="8000" y="10800"/>
                    </a:lnTo>
                    <a:lnTo>
                      <a:pt x="7200" y="10800"/>
                    </a:lnTo>
                    <a:lnTo>
                      <a:pt x="7200" y="10800"/>
                    </a:lnTo>
                    <a:lnTo>
                      <a:pt x="6400" y="10800"/>
                    </a:lnTo>
                    <a:lnTo>
                      <a:pt x="6400" y="10800"/>
                    </a:lnTo>
                    <a:lnTo>
                      <a:pt x="5600" y="10800"/>
                    </a:lnTo>
                    <a:lnTo>
                      <a:pt x="5600" y="10800"/>
                    </a:lnTo>
                    <a:lnTo>
                      <a:pt x="4800" y="10800"/>
                    </a:lnTo>
                    <a:lnTo>
                      <a:pt x="4000" y="10800"/>
                    </a:lnTo>
                    <a:lnTo>
                      <a:pt x="4000" y="10800"/>
                    </a:lnTo>
                    <a:lnTo>
                      <a:pt x="4000" y="10800"/>
                    </a:lnTo>
                    <a:lnTo>
                      <a:pt x="3200" y="8640"/>
                    </a:lnTo>
                    <a:lnTo>
                      <a:pt x="3200" y="8640"/>
                    </a:lnTo>
                    <a:lnTo>
                      <a:pt x="3200" y="8640"/>
                    </a:lnTo>
                    <a:lnTo>
                      <a:pt x="0" y="17280"/>
                    </a:lnTo>
                    <a:lnTo>
                      <a:pt x="800" y="17280"/>
                    </a:lnTo>
                    <a:lnTo>
                      <a:pt x="1600" y="19440"/>
                    </a:lnTo>
                    <a:lnTo>
                      <a:pt x="2400" y="19440"/>
                    </a:lnTo>
                    <a:lnTo>
                      <a:pt x="2400" y="21600"/>
                    </a:lnTo>
                    <a:lnTo>
                      <a:pt x="3200" y="21600"/>
                    </a:lnTo>
                    <a:lnTo>
                      <a:pt x="4000" y="21600"/>
                    </a:lnTo>
                    <a:lnTo>
                      <a:pt x="4800" y="21600"/>
                    </a:lnTo>
                    <a:lnTo>
                      <a:pt x="5600" y="21600"/>
                    </a:lnTo>
                    <a:lnTo>
                      <a:pt x="5600" y="21600"/>
                    </a:lnTo>
                    <a:lnTo>
                      <a:pt x="6400" y="21600"/>
                    </a:lnTo>
                    <a:lnTo>
                      <a:pt x="7200" y="21600"/>
                    </a:lnTo>
                    <a:lnTo>
                      <a:pt x="8000" y="21600"/>
                    </a:lnTo>
                    <a:lnTo>
                      <a:pt x="8800" y="21600"/>
                    </a:lnTo>
                    <a:lnTo>
                      <a:pt x="8800" y="21600"/>
                    </a:lnTo>
                    <a:lnTo>
                      <a:pt x="9600" y="21600"/>
                    </a:lnTo>
                    <a:lnTo>
                      <a:pt x="10400" y="21600"/>
                    </a:lnTo>
                    <a:lnTo>
                      <a:pt x="12000" y="19440"/>
                    </a:lnTo>
                    <a:lnTo>
                      <a:pt x="12800" y="19440"/>
                    </a:lnTo>
                    <a:lnTo>
                      <a:pt x="14400" y="17280"/>
                    </a:lnTo>
                    <a:lnTo>
                      <a:pt x="16000" y="17280"/>
                    </a:lnTo>
                    <a:lnTo>
                      <a:pt x="17600" y="15120"/>
                    </a:lnTo>
                    <a:lnTo>
                      <a:pt x="19200" y="12960"/>
                    </a:lnTo>
                    <a:lnTo>
                      <a:pt x="20000" y="12960"/>
                    </a:ln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208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79" name="Shape 1879"/>
              <p:cNvSpPr/>
              <p:nvPr/>
            </p:nvSpPr>
            <p:spPr>
              <a:xfrm>
                <a:off x="1036637" y="757237"/>
                <a:ext cx="42863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4320"/>
                    </a:moveTo>
                    <a:lnTo>
                      <a:pt x="21600" y="4320"/>
                    </a:lnTo>
                    <a:lnTo>
                      <a:pt x="20800" y="4320"/>
                    </a:lnTo>
                    <a:lnTo>
                      <a:pt x="20000" y="2160"/>
                    </a:lnTo>
                    <a:lnTo>
                      <a:pt x="19200" y="2160"/>
                    </a:lnTo>
                    <a:lnTo>
                      <a:pt x="19200" y="0"/>
                    </a:lnTo>
                    <a:lnTo>
                      <a:pt x="18400" y="0"/>
                    </a:lnTo>
                    <a:lnTo>
                      <a:pt x="17600" y="0"/>
                    </a:lnTo>
                    <a:lnTo>
                      <a:pt x="16800" y="0"/>
                    </a:lnTo>
                    <a:lnTo>
                      <a:pt x="16000" y="0"/>
                    </a:lnTo>
                    <a:lnTo>
                      <a:pt x="15200" y="0"/>
                    </a:lnTo>
                    <a:lnTo>
                      <a:pt x="15200" y="0"/>
                    </a:lnTo>
                    <a:lnTo>
                      <a:pt x="14400" y="0"/>
                    </a:lnTo>
                    <a:lnTo>
                      <a:pt x="13600" y="0"/>
                    </a:lnTo>
                    <a:lnTo>
                      <a:pt x="12800" y="0"/>
                    </a:lnTo>
                    <a:lnTo>
                      <a:pt x="12000" y="0"/>
                    </a:lnTo>
                    <a:lnTo>
                      <a:pt x="12000" y="0"/>
                    </a:lnTo>
                    <a:lnTo>
                      <a:pt x="11200" y="0"/>
                    </a:lnTo>
                    <a:lnTo>
                      <a:pt x="9600" y="2160"/>
                    </a:lnTo>
                    <a:lnTo>
                      <a:pt x="8000" y="2160"/>
                    </a:lnTo>
                    <a:lnTo>
                      <a:pt x="7200" y="4320"/>
                    </a:lnTo>
                    <a:lnTo>
                      <a:pt x="5600" y="4320"/>
                    </a:lnTo>
                    <a:lnTo>
                      <a:pt x="4000" y="6480"/>
                    </a:lnTo>
                    <a:lnTo>
                      <a:pt x="2400" y="8640"/>
                    </a:lnTo>
                    <a:lnTo>
                      <a:pt x="800" y="8640"/>
                    </a:lnTo>
                    <a:lnTo>
                      <a:pt x="0" y="10800"/>
                    </a:lnTo>
                    <a:lnTo>
                      <a:pt x="800" y="21600"/>
                    </a:lnTo>
                    <a:lnTo>
                      <a:pt x="2400" y="19440"/>
                    </a:lnTo>
                    <a:lnTo>
                      <a:pt x="4000" y="19440"/>
                    </a:lnTo>
                    <a:lnTo>
                      <a:pt x="5600" y="17280"/>
                    </a:lnTo>
                    <a:lnTo>
                      <a:pt x="7200" y="15120"/>
                    </a:lnTo>
                    <a:lnTo>
                      <a:pt x="8000" y="15120"/>
                    </a:lnTo>
                    <a:lnTo>
                      <a:pt x="9600" y="12960"/>
                    </a:lnTo>
                    <a:lnTo>
                      <a:pt x="10400" y="12960"/>
                    </a:lnTo>
                    <a:lnTo>
                      <a:pt x="12000" y="10800"/>
                    </a:lnTo>
                    <a:lnTo>
                      <a:pt x="12800" y="10800"/>
                    </a:lnTo>
                    <a:lnTo>
                      <a:pt x="12800" y="10800"/>
                    </a:lnTo>
                    <a:lnTo>
                      <a:pt x="13600" y="10800"/>
                    </a:lnTo>
                    <a:lnTo>
                      <a:pt x="14400" y="10800"/>
                    </a:lnTo>
                    <a:lnTo>
                      <a:pt x="14400" y="10800"/>
                    </a:lnTo>
                    <a:lnTo>
                      <a:pt x="15200" y="10800"/>
                    </a:lnTo>
                    <a:lnTo>
                      <a:pt x="15200" y="10800"/>
                    </a:lnTo>
                    <a:lnTo>
                      <a:pt x="16000" y="10800"/>
                    </a:lnTo>
                    <a:lnTo>
                      <a:pt x="16000" y="10800"/>
                    </a:lnTo>
                    <a:lnTo>
                      <a:pt x="16800" y="10800"/>
                    </a:lnTo>
                    <a:lnTo>
                      <a:pt x="16800" y="10800"/>
                    </a:lnTo>
                    <a:lnTo>
                      <a:pt x="16800" y="10800"/>
                    </a:lnTo>
                    <a:lnTo>
                      <a:pt x="17600" y="10800"/>
                    </a:lnTo>
                    <a:lnTo>
                      <a:pt x="17600" y="12960"/>
                    </a:lnTo>
                    <a:lnTo>
                      <a:pt x="18400" y="12960"/>
                    </a:lnTo>
                    <a:lnTo>
                      <a:pt x="18400" y="12960"/>
                    </a:lnTo>
                    <a:lnTo>
                      <a:pt x="18400" y="12960"/>
                    </a:lnTo>
                    <a:lnTo>
                      <a:pt x="21600" y="43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80" name="Shape 1880"/>
              <p:cNvSpPr/>
              <p:nvPr/>
            </p:nvSpPr>
            <p:spPr>
              <a:xfrm>
                <a:off x="1073150" y="760412"/>
                <a:ext cx="12700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00" y="21600"/>
                    </a:moveTo>
                    <a:lnTo>
                      <a:pt x="16200" y="21600"/>
                    </a:lnTo>
                    <a:lnTo>
                      <a:pt x="16200" y="20800"/>
                    </a:lnTo>
                    <a:lnTo>
                      <a:pt x="16200" y="19200"/>
                    </a:lnTo>
                    <a:lnTo>
                      <a:pt x="18900" y="17600"/>
                    </a:lnTo>
                    <a:lnTo>
                      <a:pt x="18900" y="16000"/>
                    </a:lnTo>
                    <a:lnTo>
                      <a:pt x="18900" y="14400"/>
                    </a:lnTo>
                    <a:lnTo>
                      <a:pt x="18900" y="13600"/>
                    </a:lnTo>
                    <a:lnTo>
                      <a:pt x="21600" y="12000"/>
                    </a:lnTo>
                    <a:lnTo>
                      <a:pt x="21600" y="10400"/>
                    </a:lnTo>
                    <a:lnTo>
                      <a:pt x="21600" y="9600"/>
                    </a:lnTo>
                    <a:lnTo>
                      <a:pt x="21600" y="8800"/>
                    </a:lnTo>
                    <a:lnTo>
                      <a:pt x="21600" y="8000"/>
                    </a:lnTo>
                    <a:lnTo>
                      <a:pt x="21600" y="7200"/>
                    </a:lnTo>
                    <a:lnTo>
                      <a:pt x="21600" y="6400"/>
                    </a:lnTo>
                    <a:lnTo>
                      <a:pt x="18900" y="6400"/>
                    </a:lnTo>
                    <a:lnTo>
                      <a:pt x="18900" y="5600"/>
                    </a:lnTo>
                    <a:lnTo>
                      <a:pt x="18900" y="4800"/>
                    </a:lnTo>
                    <a:lnTo>
                      <a:pt x="18900" y="4000"/>
                    </a:lnTo>
                    <a:lnTo>
                      <a:pt x="16200" y="3200"/>
                    </a:lnTo>
                    <a:lnTo>
                      <a:pt x="16200" y="3200"/>
                    </a:lnTo>
                    <a:lnTo>
                      <a:pt x="16200" y="2400"/>
                    </a:lnTo>
                    <a:lnTo>
                      <a:pt x="13500" y="1600"/>
                    </a:lnTo>
                    <a:lnTo>
                      <a:pt x="13500" y="800"/>
                    </a:lnTo>
                    <a:lnTo>
                      <a:pt x="10800" y="800"/>
                    </a:lnTo>
                    <a:lnTo>
                      <a:pt x="10800" y="0"/>
                    </a:lnTo>
                    <a:lnTo>
                      <a:pt x="0" y="3200"/>
                    </a:lnTo>
                    <a:lnTo>
                      <a:pt x="0" y="3200"/>
                    </a:lnTo>
                    <a:lnTo>
                      <a:pt x="2700" y="4000"/>
                    </a:lnTo>
                    <a:lnTo>
                      <a:pt x="2700" y="4000"/>
                    </a:lnTo>
                    <a:lnTo>
                      <a:pt x="2700" y="4000"/>
                    </a:lnTo>
                    <a:lnTo>
                      <a:pt x="2700" y="4800"/>
                    </a:lnTo>
                    <a:lnTo>
                      <a:pt x="5400" y="4800"/>
                    </a:lnTo>
                    <a:lnTo>
                      <a:pt x="5400" y="5600"/>
                    </a:lnTo>
                    <a:lnTo>
                      <a:pt x="5400" y="5600"/>
                    </a:lnTo>
                    <a:lnTo>
                      <a:pt x="5400" y="6400"/>
                    </a:lnTo>
                    <a:lnTo>
                      <a:pt x="5400" y="7200"/>
                    </a:lnTo>
                    <a:lnTo>
                      <a:pt x="5400" y="7200"/>
                    </a:lnTo>
                    <a:lnTo>
                      <a:pt x="5400" y="8000"/>
                    </a:lnTo>
                    <a:lnTo>
                      <a:pt x="5400" y="8000"/>
                    </a:lnTo>
                    <a:lnTo>
                      <a:pt x="8100" y="8800"/>
                    </a:lnTo>
                    <a:lnTo>
                      <a:pt x="8100" y="9600"/>
                    </a:lnTo>
                    <a:lnTo>
                      <a:pt x="8100" y="10400"/>
                    </a:lnTo>
                    <a:lnTo>
                      <a:pt x="5400" y="11200"/>
                    </a:lnTo>
                    <a:lnTo>
                      <a:pt x="5400" y="12800"/>
                    </a:lnTo>
                    <a:lnTo>
                      <a:pt x="5400" y="14400"/>
                    </a:lnTo>
                    <a:lnTo>
                      <a:pt x="5400" y="15200"/>
                    </a:lnTo>
                    <a:lnTo>
                      <a:pt x="5400" y="16800"/>
                    </a:lnTo>
                    <a:lnTo>
                      <a:pt x="2700" y="18400"/>
                    </a:lnTo>
                    <a:lnTo>
                      <a:pt x="2700" y="19200"/>
                    </a:lnTo>
                    <a:lnTo>
                      <a:pt x="2700" y="20800"/>
                    </a:lnTo>
                    <a:lnTo>
                      <a:pt x="2700" y="20800"/>
                    </a:lnTo>
                    <a:lnTo>
                      <a:pt x="16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81" name="Shape 1881"/>
              <p:cNvSpPr/>
              <p:nvPr/>
            </p:nvSpPr>
            <p:spPr>
              <a:xfrm>
                <a:off x="1071562" y="801687"/>
                <a:ext cx="1111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400"/>
                    </a:moveTo>
                    <a:lnTo>
                      <a:pt x="21600" y="18400"/>
                    </a:lnTo>
                    <a:lnTo>
                      <a:pt x="21600" y="18400"/>
                    </a:lnTo>
                    <a:lnTo>
                      <a:pt x="21600" y="17600"/>
                    </a:lnTo>
                    <a:lnTo>
                      <a:pt x="18514" y="17600"/>
                    </a:lnTo>
                    <a:lnTo>
                      <a:pt x="18514" y="17600"/>
                    </a:lnTo>
                    <a:lnTo>
                      <a:pt x="18514" y="16800"/>
                    </a:lnTo>
                    <a:lnTo>
                      <a:pt x="18514" y="16800"/>
                    </a:lnTo>
                    <a:lnTo>
                      <a:pt x="18514" y="16000"/>
                    </a:lnTo>
                    <a:lnTo>
                      <a:pt x="18514" y="16000"/>
                    </a:lnTo>
                    <a:lnTo>
                      <a:pt x="15429" y="15200"/>
                    </a:lnTo>
                    <a:lnTo>
                      <a:pt x="15429" y="15200"/>
                    </a:lnTo>
                    <a:lnTo>
                      <a:pt x="15429" y="14400"/>
                    </a:lnTo>
                    <a:lnTo>
                      <a:pt x="15429" y="13600"/>
                    </a:lnTo>
                    <a:lnTo>
                      <a:pt x="15429" y="13600"/>
                    </a:lnTo>
                    <a:lnTo>
                      <a:pt x="15429" y="12800"/>
                    </a:lnTo>
                    <a:lnTo>
                      <a:pt x="15429" y="12000"/>
                    </a:lnTo>
                    <a:lnTo>
                      <a:pt x="15429" y="12000"/>
                    </a:lnTo>
                    <a:lnTo>
                      <a:pt x="15429" y="10400"/>
                    </a:lnTo>
                    <a:lnTo>
                      <a:pt x="15429" y="8800"/>
                    </a:lnTo>
                    <a:lnTo>
                      <a:pt x="18514" y="8000"/>
                    </a:lnTo>
                    <a:lnTo>
                      <a:pt x="18514" y="6400"/>
                    </a:lnTo>
                    <a:lnTo>
                      <a:pt x="18514" y="4800"/>
                    </a:lnTo>
                    <a:lnTo>
                      <a:pt x="18514" y="4000"/>
                    </a:lnTo>
                    <a:lnTo>
                      <a:pt x="21600" y="2400"/>
                    </a:lnTo>
                    <a:lnTo>
                      <a:pt x="21600" y="800"/>
                    </a:lnTo>
                    <a:lnTo>
                      <a:pt x="6171" y="0"/>
                    </a:lnTo>
                    <a:lnTo>
                      <a:pt x="6171" y="1600"/>
                    </a:lnTo>
                    <a:lnTo>
                      <a:pt x="3086" y="2400"/>
                    </a:lnTo>
                    <a:lnTo>
                      <a:pt x="3086" y="4000"/>
                    </a:lnTo>
                    <a:lnTo>
                      <a:pt x="3086" y="5600"/>
                    </a:lnTo>
                    <a:lnTo>
                      <a:pt x="0" y="7200"/>
                    </a:lnTo>
                    <a:lnTo>
                      <a:pt x="0" y="8800"/>
                    </a:lnTo>
                    <a:lnTo>
                      <a:pt x="0" y="9600"/>
                    </a:lnTo>
                    <a:lnTo>
                      <a:pt x="0" y="11200"/>
                    </a:lnTo>
                    <a:lnTo>
                      <a:pt x="0" y="12000"/>
                    </a:lnTo>
                    <a:lnTo>
                      <a:pt x="0" y="12800"/>
                    </a:lnTo>
                    <a:lnTo>
                      <a:pt x="0" y="13600"/>
                    </a:lnTo>
                    <a:lnTo>
                      <a:pt x="0" y="14400"/>
                    </a:lnTo>
                    <a:lnTo>
                      <a:pt x="0" y="15200"/>
                    </a:lnTo>
                    <a:lnTo>
                      <a:pt x="0" y="16000"/>
                    </a:lnTo>
                    <a:lnTo>
                      <a:pt x="0" y="16000"/>
                    </a:lnTo>
                    <a:lnTo>
                      <a:pt x="3086" y="16800"/>
                    </a:lnTo>
                    <a:lnTo>
                      <a:pt x="3086" y="17600"/>
                    </a:lnTo>
                    <a:lnTo>
                      <a:pt x="3086" y="18400"/>
                    </a:lnTo>
                    <a:lnTo>
                      <a:pt x="3086" y="19200"/>
                    </a:lnTo>
                    <a:lnTo>
                      <a:pt x="6171" y="19200"/>
                    </a:lnTo>
                    <a:lnTo>
                      <a:pt x="6171" y="20000"/>
                    </a:lnTo>
                    <a:lnTo>
                      <a:pt x="9257" y="20800"/>
                    </a:lnTo>
                    <a:lnTo>
                      <a:pt x="9257" y="20800"/>
                    </a:lnTo>
                    <a:lnTo>
                      <a:pt x="12343" y="21600"/>
                    </a:lnTo>
                    <a:lnTo>
                      <a:pt x="12343" y="21600"/>
                    </a:lnTo>
                    <a:lnTo>
                      <a:pt x="21600" y="18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82" name="Shape 1882"/>
              <p:cNvSpPr/>
              <p:nvPr/>
            </p:nvSpPr>
            <p:spPr>
              <a:xfrm>
                <a:off x="1077912" y="831850"/>
                <a:ext cx="42863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000" y="0"/>
                    </a:moveTo>
                    <a:lnTo>
                      <a:pt x="20000" y="0"/>
                    </a:lnTo>
                    <a:lnTo>
                      <a:pt x="19200" y="2160"/>
                    </a:lnTo>
                    <a:lnTo>
                      <a:pt x="17600" y="2160"/>
                    </a:lnTo>
                    <a:lnTo>
                      <a:pt x="16800" y="4320"/>
                    </a:lnTo>
                    <a:lnTo>
                      <a:pt x="15200" y="6480"/>
                    </a:lnTo>
                    <a:lnTo>
                      <a:pt x="13600" y="6480"/>
                    </a:lnTo>
                    <a:lnTo>
                      <a:pt x="12800" y="8640"/>
                    </a:lnTo>
                    <a:lnTo>
                      <a:pt x="11200" y="8640"/>
                    </a:lnTo>
                    <a:lnTo>
                      <a:pt x="9600" y="10800"/>
                    </a:lnTo>
                    <a:lnTo>
                      <a:pt x="9600" y="10800"/>
                    </a:lnTo>
                    <a:lnTo>
                      <a:pt x="8800" y="10800"/>
                    </a:lnTo>
                    <a:lnTo>
                      <a:pt x="8000" y="10800"/>
                    </a:lnTo>
                    <a:lnTo>
                      <a:pt x="7200" y="10800"/>
                    </a:lnTo>
                    <a:lnTo>
                      <a:pt x="7200" y="10800"/>
                    </a:lnTo>
                    <a:lnTo>
                      <a:pt x="6400" y="10800"/>
                    </a:lnTo>
                    <a:lnTo>
                      <a:pt x="6400" y="10800"/>
                    </a:lnTo>
                    <a:lnTo>
                      <a:pt x="5600" y="10800"/>
                    </a:lnTo>
                    <a:lnTo>
                      <a:pt x="4800" y="10800"/>
                    </a:lnTo>
                    <a:lnTo>
                      <a:pt x="4800" y="10800"/>
                    </a:lnTo>
                    <a:lnTo>
                      <a:pt x="4000" y="10800"/>
                    </a:lnTo>
                    <a:lnTo>
                      <a:pt x="4000" y="10800"/>
                    </a:lnTo>
                    <a:lnTo>
                      <a:pt x="3200" y="10800"/>
                    </a:lnTo>
                    <a:lnTo>
                      <a:pt x="3200" y="8640"/>
                    </a:lnTo>
                    <a:lnTo>
                      <a:pt x="3200" y="8640"/>
                    </a:lnTo>
                    <a:lnTo>
                      <a:pt x="2400" y="8640"/>
                    </a:lnTo>
                    <a:lnTo>
                      <a:pt x="0" y="17280"/>
                    </a:lnTo>
                    <a:lnTo>
                      <a:pt x="800" y="19440"/>
                    </a:lnTo>
                    <a:lnTo>
                      <a:pt x="1600" y="19440"/>
                    </a:lnTo>
                    <a:lnTo>
                      <a:pt x="1600" y="19440"/>
                    </a:lnTo>
                    <a:lnTo>
                      <a:pt x="2400" y="21600"/>
                    </a:lnTo>
                    <a:lnTo>
                      <a:pt x="3200" y="21600"/>
                    </a:lnTo>
                    <a:lnTo>
                      <a:pt x="4000" y="21600"/>
                    </a:lnTo>
                    <a:lnTo>
                      <a:pt x="4800" y="21600"/>
                    </a:lnTo>
                    <a:lnTo>
                      <a:pt x="5600" y="21600"/>
                    </a:lnTo>
                    <a:lnTo>
                      <a:pt x="5600" y="21600"/>
                    </a:lnTo>
                    <a:lnTo>
                      <a:pt x="6400" y="21600"/>
                    </a:lnTo>
                    <a:lnTo>
                      <a:pt x="7200" y="21600"/>
                    </a:lnTo>
                    <a:lnTo>
                      <a:pt x="8000" y="21600"/>
                    </a:lnTo>
                    <a:lnTo>
                      <a:pt x="8800" y="21600"/>
                    </a:lnTo>
                    <a:lnTo>
                      <a:pt x="9600" y="21600"/>
                    </a:lnTo>
                    <a:lnTo>
                      <a:pt x="10400" y="21600"/>
                    </a:lnTo>
                    <a:lnTo>
                      <a:pt x="11200" y="21600"/>
                    </a:lnTo>
                    <a:lnTo>
                      <a:pt x="12800" y="19440"/>
                    </a:lnTo>
                    <a:lnTo>
                      <a:pt x="13600" y="19440"/>
                    </a:lnTo>
                    <a:lnTo>
                      <a:pt x="15200" y="17280"/>
                    </a:lnTo>
                    <a:lnTo>
                      <a:pt x="16800" y="15120"/>
                    </a:lnTo>
                    <a:lnTo>
                      <a:pt x="17600" y="15120"/>
                    </a:lnTo>
                    <a:lnTo>
                      <a:pt x="19200" y="12960"/>
                    </a:lnTo>
                    <a:lnTo>
                      <a:pt x="20800" y="12960"/>
                    </a:ln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200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83" name="Shape 1883"/>
              <p:cNvSpPr/>
              <p:nvPr/>
            </p:nvSpPr>
            <p:spPr>
              <a:xfrm>
                <a:off x="1117600" y="820737"/>
                <a:ext cx="39688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600"/>
                    </a:moveTo>
                    <a:lnTo>
                      <a:pt x="21600" y="3600"/>
                    </a:lnTo>
                    <a:lnTo>
                      <a:pt x="20736" y="3600"/>
                    </a:lnTo>
                    <a:lnTo>
                      <a:pt x="20736" y="3600"/>
                    </a:lnTo>
                    <a:lnTo>
                      <a:pt x="19872" y="1800"/>
                    </a:lnTo>
                    <a:lnTo>
                      <a:pt x="19008" y="1800"/>
                    </a:lnTo>
                    <a:lnTo>
                      <a:pt x="18144" y="1800"/>
                    </a:lnTo>
                    <a:lnTo>
                      <a:pt x="17280" y="0"/>
                    </a:lnTo>
                    <a:lnTo>
                      <a:pt x="16416" y="0"/>
                    </a:lnTo>
                    <a:lnTo>
                      <a:pt x="16416" y="0"/>
                    </a:lnTo>
                    <a:lnTo>
                      <a:pt x="15552" y="0"/>
                    </a:lnTo>
                    <a:lnTo>
                      <a:pt x="14688" y="1800"/>
                    </a:lnTo>
                    <a:lnTo>
                      <a:pt x="13824" y="1800"/>
                    </a:lnTo>
                    <a:lnTo>
                      <a:pt x="12960" y="1800"/>
                    </a:lnTo>
                    <a:lnTo>
                      <a:pt x="12960" y="1800"/>
                    </a:lnTo>
                    <a:lnTo>
                      <a:pt x="12096" y="1800"/>
                    </a:lnTo>
                    <a:lnTo>
                      <a:pt x="11232" y="3600"/>
                    </a:lnTo>
                    <a:lnTo>
                      <a:pt x="10368" y="3600"/>
                    </a:lnTo>
                    <a:lnTo>
                      <a:pt x="9504" y="5400"/>
                    </a:lnTo>
                    <a:lnTo>
                      <a:pt x="7776" y="5400"/>
                    </a:lnTo>
                    <a:lnTo>
                      <a:pt x="6048" y="7200"/>
                    </a:lnTo>
                    <a:lnTo>
                      <a:pt x="5184" y="9000"/>
                    </a:lnTo>
                    <a:lnTo>
                      <a:pt x="3456" y="9000"/>
                    </a:lnTo>
                    <a:lnTo>
                      <a:pt x="2592" y="10800"/>
                    </a:lnTo>
                    <a:lnTo>
                      <a:pt x="864" y="12600"/>
                    </a:lnTo>
                    <a:lnTo>
                      <a:pt x="0" y="12600"/>
                    </a:lnTo>
                    <a:lnTo>
                      <a:pt x="1728" y="21600"/>
                    </a:lnTo>
                    <a:lnTo>
                      <a:pt x="3456" y="19800"/>
                    </a:lnTo>
                    <a:lnTo>
                      <a:pt x="4320" y="19800"/>
                    </a:lnTo>
                    <a:lnTo>
                      <a:pt x="6048" y="18000"/>
                    </a:lnTo>
                    <a:lnTo>
                      <a:pt x="6912" y="16200"/>
                    </a:lnTo>
                    <a:lnTo>
                      <a:pt x="8640" y="16200"/>
                    </a:lnTo>
                    <a:lnTo>
                      <a:pt x="9504" y="14400"/>
                    </a:lnTo>
                    <a:lnTo>
                      <a:pt x="10368" y="12600"/>
                    </a:lnTo>
                    <a:lnTo>
                      <a:pt x="12096" y="12600"/>
                    </a:lnTo>
                    <a:lnTo>
                      <a:pt x="12960" y="12600"/>
                    </a:lnTo>
                    <a:lnTo>
                      <a:pt x="12960" y="10800"/>
                    </a:lnTo>
                    <a:lnTo>
                      <a:pt x="13824" y="10800"/>
                    </a:lnTo>
                    <a:lnTo>
                      <a:pt x="13824" y="10800"/>
                    </a:lnTo>
                    <a:lnTo>
                      <a:pt x="14688" y="10800"/>
                    </a:lnTo>
                    <a:lnTo>
                      <a:pt x="15552" y="10800"/>
                    </a:lnTo>
                    <a:lnTo>
                      <a:pt x="15552" y="10800"/>
                    </a:lnTo>
                    <a:lnTo>
                      <a:pt x="16416" y="10800"/>
                    </a:lnTo>
                    <a:lnTo>
                      <a:pt x="16416" y="10800"/>
                    </a:lnTo>
                    <a:lnTo>
                      <a:pt x="17280" y="10800"/>
                    </a:lnTo>
                    <a:lnTo>
                      <a:pt x="17280" y="10800"/>
                    </a:lnTo>
                    <a:lnTo>
                      <a:pt x="17280" y="10800"/>
                    </a:lnTo>
                    <a:lnTo>
                      <a:pt x="18144" y="10800"/>
                    </a:lnTo>
                    <a:lnTo>
                      <a:pt x="18144" y="10800"/>
                    </a:lnTo>
                    <a:lnTo>
                      <a:pt x="18144" y="10800"/>
                    </a:lnTo>
                    <a:lnTo>
                      <a:pt x="19008" y="12600"/>
                    </a:lnTo>
                    <a:lnTo>
                      <a:pt x="19008" y="12600"/>
                    </a:lnTo>
                    <a:lnTo>
                      <a:pt x="21600" y="3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84" name="Shape 1884"/>
              <p:cNvSpPr/>
              <p:nvPr/>
            </p:nvSpPr>
            <p:spPr>
              <a:xfrm>
                <a:off x="1152525" y="823912"/>
                <a:ext cx="1111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429" y="21600"/>
                    </a:moveTo>
                    <a:lnTo>
                      <a:pt x="15429" y="21600"/>
                    </a:lnTo>
                    <a:lnTo>
                      <a:pt x="18514" y="20800"/>
                    </a:lnTo>
                    <a:lnTo>
                      <a:pt x="18514" y="19200"/>
                    </a:lnTo>
                    <a:lnTo>
                      <a:pt x="18514" y="17600"/>
                    </a:lnTo>
                    <a:lnTo>
                      <a:pt x="18514" y="16000"/>
                    </a:lnTo>
                    <a:lnTo>
                      <a:pt x="21600" y="15200"/>
                    </a:lnTo>
                    <a:lnTo>
                      <a:pt x="21600" y="13600"/>
                    </a:lnTo>
                    <a:lnTo>
                      <a:pt x="21600" y="12000"/>
                    </a:lnTo>
                    <a:lnTo>
                      <a:pt x="21600" y="10400"/>
                    </a:lnTo>
                    <a:lnTo>
                      <a:pt x="21600" y="9600"/>
                    </a:lnTo>
                    <a:lnTo>
                      <a:pt x="21600" y="8800"/>
                    </a:lnTo>
                    <a:lnTo>
                      <a:pt x="21600" y="8000"/>
                    </a:lnTo>
                    <a:lnTo>
                      <a:pt x="21600" y="8000"/>
                    </a:lnTo>
                    <a:lnTo>
                      <a:pt x="21600" y="7200"/>
                    </a:lnTo>
                    <a:lnTo>
                      <a:pt x="21600" y="6400"/>
                    </a:lnTo>
                    <a:lnTo>
                      <a:pt x="21600" y="5600"/>
                    </a:lnTo>
                    <a:lnTo>
                      <a:pt x="18514" y="4800"/>
                    </a:lnTo>
                    <a:lnTo>
                      <a:pt x="18514" y="4000"/>
                    </a:lnTo>
                    <a:lnTo>
                      <a:pt x="18514" y="4000"/>
                    </a:lnTo>
                    <a:lnTo>
                      <a:pt x="18514" y="3200"/>
                    </a:lnTo>
                    <a:lnTo>
                      <a:pt x="15429" y="2400"/>
                    </a:lnTo>
                    <a:lnTo>
                      <a:pt x="15429" y="1600"/>
                    </a:lnTo>
                    <a:lnTo>
                      <a:pt x="12343" y="1600"/>
                    </a:lnTo>
                    <a:lnTo>
                      <a:pt x="12343" y="800"/>
                    </a:lnTo>
                    <a:lnTo>
                      <a:pt x="9257" y="0"/>
                    </a:lnTo>
                    <a:lnTo>
                      <a:pt x="0" y="4000"/>
                    </a:lnTo>
                    <a:lnTo>
                      <a:pt x="0" y="4000"/>
                    </a:lnTo>
                    <a:lnTo>
                      <a:pt x="0" y="4000"/>
                    </a:lnTo>
                    <a:lnTo>
                      <a:pt x="3086" y="4000"/>
                    </a:lnTo>
                    <a:lnTo>
                      <a:pt x="3086" y="4800"/>
                    </a:lnTo>
                    <a:lnTo>
                      <a:pt x="3086" y="4800"/>
                    </a:lnTo>
                    <a:lnTo>
                      <a:pt x="3086" y="5600"/>
                    </a:lnTo>
                    <a:lnTo>
                      <a:pt x="3086" y="5600"/>
                    </a:lnTo>
                    <a:lnTo>
                      <a:pt x="3086" y="5600"/>
                    </a:lnTo>
                    <a:lnTo>
                      <a:pt x="6171" y="6400"/>
                    </a:lnTo>
                    <a:lnTo>
                      <a:pt x="6171" y="7200"/>
                    </a:lnTo>
                    <a:lnTo>
                      <a:pt x="6171" y="7200"/>
                    </a:lnTo>
                    <a:lnTo>
                      <a:pt x="6171" y="8000"/>
                    </a:lnTo>
                    <a:lnTo>
                      <a:pt x="6171" y="8800"/>
                    </a:lnTo>
                    <a:lnTo>
                      <a:pt x="6171" y="8800"/>
                    </a:lnTo>
                    <a:lnTo>
                      <a:pt x="6171" y="9600"/>
                    </a:lnTo>
                    <a:lnTo>
                      <a:pt x="6171" y="10400"/>
                    </a:lnTo>
                    <a:lnTo>
                      <a:pt x="6171" y="12000"/>
                    </a:lnTo>
                    <a:lnTo>
                      <a:pt x="6171" y="12800"/>
                    </a:lnTo>
                    <a:lnTo>
                      <a:pt x="3086" y="14400"/>
                    </a:lnTo>
                    <a:lnTo>
                      <a:pt x="3086" y="16000"/>
                    </a:lnTo>
                    <a:lnTo>
                      <a:pt x="3086" y="16800"/>
                    </a:lnTo>
                    <a:lnTo>
                      <a:pt x="3086" y="18400"/>
                    </a:lnTo>
                    <a:lnTo>
                      <a:pt x="0" y="20000"/>
                    </a:lnTo>
                    <a:lnTo>
                      <a:pt x="0" y="20800"/>
                    </a:lnTo>
                    <a:lnTo>
                      <a:pt x="0" y="20800"/>
                    </a:lnTo>
                    <a:lnTo>
                      <a:pt x="15429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85" name="Shape 1885"/>
              <p:cNvSpPr/>
              <p:nvPr/>
            </p:nvSpPr>
            <p:spPr>
              <a:xfrm>
                <a:off x="1149350" y="865187"/>
                <a:ext cx="12700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400"/>
                    </a:moveTo>
                    <a:lnTo>
                      <a:pt x="21600" y="18400"/>
                    </a:lnTo>
                    <a:lnTo>
                      <a:pt x="18900" y="18400"/>
                    </a:lnTo>
                    <a:lnTo>
                      <a:pt x="18900" y="17600"/>
                    </a:lnTo>
                    <a:lnTo>
                      <a:pt x="18900" y="17600"/>
                    </a:lnTo>
                    <a:lnTo>
                      <a:pt x="16200" y="17600"/>
                    </a:lnTo>
                    <a:lnTo>
                      <a:pt x="16200" y="16800"/>
                    </a:lnTo>
                    <a:lnTo>
                      <a:pt x="16200" y="16800"/>
                    </a:lnTo>
                    <a:lnTo>
                      <a:pt x="16200" y="16800"/>
                    </a:lnTo>
                    <a:lnTo>
                      <a:pt x="16200" y="16000"/>
                    </a:lnTo>
                    <a:lnTo>
                      <a:pt x="16200" y="15200"/>
                    </a:lnTo>
                    <a:lnTo>
                      <a:pt x="13500" y="15200"/>
                    </a:lnTo>
                    <a:lnTo>
                      <a:pt x="13500" y="14400"/>
                    </a:lnTo>
                    <a:lnTo>
                      <a:pt x="13500" y="14400"/>
                    </a:lnTo>
                    <a:lnTo>
                      <a:pt x="13500" y="13600"/>
                    </a:lnTo>
                    <a:lnTo>
                      <a:pt x="13500" y="12800"/>
                    </a:lnTo>
                    <a:lnTo>
                      <a:pt x="13500" y="12000"/>
                    </a:lnTo>
                    <a:lnTo>
                      <a:pt x="13500" y="12000"/>
                    </a:lnTo>
                    <a:lnTo>
                      <a:pt x="13500" y="10400"/>
                    </a:lnTo>
                    <a:lnTo>
                      <a:pt x="13500" y="8800"/>
                    </a:lnTo>
                    <a:lnTo>
                      <a:pt x="16200" y="8000"/>
                    </a:lnTo>
                    <a:lnTo>
                      <a:pt x="16200" y="6400"/>
                    </a:lnTo>
                    <a:lnTo>
                      <a:pt x="16200" y="4800"/>
                    </a:lnTo>
                    <a:lnTo>
                      <a:pt x="18900" y="4000"/>
                    </a:lnTo>
                    <a:lnTo>
                      <a:pt x="18900" y="2400"/>
                    </a:lnTo>
                    <a:lnTo>
                      <a:pt x="18900" y="800"/>
                    </a:lnTo>
                    <a:lnTo>
                      <a:pt x="5400" y="0"/>
                    </a:lnTo>
                    <a:lnTo>
                      <a:pt x="5400" y="1600"/>
                    </a:lnTo>
                    <a:lnTo>
                      <a:pt x="2700" y="3200"/>
                    </a:lnTo>
                    <a:lnTo>
                      <a:pt x="2700" y="4000"/>
                    </a:lnTo>
                    <a:lnTo>
                      <a:pt x="2700" y="5600"/>
                    </a:lnTo>
                    <a:lnTo>
                      <a:pt x="2700" y="7200"/>
                    </a:lnTo>
                    <a:lnTo>
                      <a:pt x="0" y="8800"/>
                    </a:lnTo>
                    <a:lnTo>
                      <a:pt x="0" y="10400"/>
                    </a:lnTo>
                    <a:lnTo>
                      <a:pt x="0" y="11200"/>
                    </a:lnTo>
                    <a:lnTo>
                      <a:pt x="0" y="12000"/>
                    </a:lnTo>
                    <a:lnTo>
                      <a:pt x="0" y="12800"/>
                    </a:lnTo>
                    <a:lnTo>
                      <a:pt x="0" y="13600"/>
                    </a:lnTo>
                    <a:lnTo>
                      <a:pt x="0" y="14400"/>
                    </a:lnTo>
                    <a:lnTo>
                      <a:pt x="0" y="15200"/>
                    </a:lnTo>
                    <a:lnTo>
                      <a:pt x="0" y="16000"/>
                    </a:lnTo>
                    <a:lnTo>
                      <a:pt x="0" y="16800"/>
                    </a:lnTo>
                    <a:lnTo>
                      <a:pt x="2700" y="16800"/>
                    </a:lnTo>
                    <a:lnTo>
                      <a:pt x="2700" y="17600"/>
                    </a:lnTo>
                    <a:lnTo>
                      <a:pt x="2700" y="18400"/>
                    </a:lnTo>
                    <a:lnTo>
                      <a:pt x="5400" y="19200"/>
                    </a:lnTo>
                    <a:lnTo>
                      <a:pt x="5400" y="20000"/>
                    </a:lnTo>
                    <a:lnTo>
                      <a:pt x="8100" y="20000"/>
                    </a:lnTo>
                    <a:lnTo>
                      <a:pt x="8100" y="20800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21600" y="18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86" name="Shape 1886"/>
              <p:cNvSpPr/>
              <p:nvPr/>
            </p:nvSpPr>
            <p:spPr>
              <a:xfrm>
                <a:off x="1155700" y="895350"/>
                <a:ext cx="42863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800" y="0"/>
                    </a:moveTo>
                    <a:lnTo>
                      <a:pt x="20800" y="0"/>
                    </a:lnTo>
                    <a:lnTo>
                      <a:pt x="19200" y="1964"/>
                    </a:lnTo>
                    <a:lnTo>
                      <a:pt x="17600" y="3927"/>
                    </a:lnTo>
                    <a:lnTo>
                      <a:pt x="16000" y="3927"/>
                    </a:lnTo>
                    <a:lnTo>
                      <a:pt x="14400" y="5891"/>
                    </a:lnTo>
                    <a:lnTo>
                      <a:pt x="12800" y="5891"/>
                    </a:lnTo>
                    <a:lnTo>
                      <a:pt x="12000" y="7855"/>
                    </a:lnTo>
                    <a:lnTo>
                      <a:pt x="10400" y="7855"/>
                    </a:lnTo>
                    <a:lnTo>
                      <a:pt x="9600" y="9818"/>
                    </a:lnTo>
                    <a:lnTo>
                      <a:pt x="8800" y="9818"/>
                    </a:lnTo>
                    <a:lnTo>
                      <a:pt x="8000" y="9818"/>
                    </a:lnTo>
                    <a:lnTo>
                      <a:pt x="8000" y="9818"/>
                    </a:lnTo>
                    <a:lnTo>
                      <a:pt x="7200" y="9818"/>
                    </a:lnTo>
                    <a:lnTo>
                      <a:pt x="7200" y="9818"/>
                    </a:lnTo>
                    <a:lnTo>
                      <a:pt x="6400" y="9818"/>
                    </a:lnTo>
                    <a:lnTo>
                      <a:pt x="5600" y="9818"/>
                    </a:lnTo>
                    <a:lnTo>
                      <a:pt x="5600" y="9818"/>
                    </a:lnTo>
                    <a:lnTo>
                      <a:pt x="4800" y="9818"/>
                    </a:lnTo>
                    <a:lnTo>
                      <a:pt x="4800" y="9818"/>
                    </a:lnTo>
                    <a:lnTo>
                      <a:pt x="4000" y="9818"/>
                    </a:lnTo>
                    <a:lnTo>
                      <a:pt x="4000" y="9818"/>
                    </a:lnTo>
                    <a:lnTo>
                      <a:pt x="4000" y="9818"/>
                    </a:lnTo>
                    <a:lnTo>
                      <a:pt x="3200" y="9818"/>
                    </a:lnTo>
                    <a:lnTo>
                      <a:pt x="3200" y="7855"/>
                    </a:lnTo>
                    <a:lnTo>
                      <a:pt x="3200" y="7855"/>
                    </a:lnTo>
                    <a:lnTo>
                      <a:pt x="0" y="15709"/>
                    </a:lnTo>
                    <a:lnTo>
                      <a:pt x="800" y="17673"/>
                    </a:lnTo>
                    <a:lnTo>
                      <a:pt x="1600" y="17673"/>
                    </a:lnTo>
                    <a:lnTo>
                      <a:pt x="1600" y="17673"/>
                    </a:lnTo>
                    <a:lnTo>
                      <a:pt x="2400" y="19636"/>
                    </a:lnTo>
                    <a:lnTo>
                      <a:pt x="3200" y="19636"/>
                    </a:lnTo>
                    <a:lnTo>
                      <a:pt x="4000" y="19636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5600" y="21600"/>
                    </a:lnTo>
                    <a:lnTo>
                      <a:pt x="6400" y="21600"/>
                    </a:lnTo>
                    <a:lnTo>
                      <a:pt x="7200" y="21600"/>
                    </a:lnTo>
                    <a:lnTo>
                      <a:pt x="8000" y="19636"/>
                    </a:lnTo>
                    <a:lnTo>
                      <a:pt x="8800" y="19636"/>
                    </a:lnTo>
                    <a:lnTo>
                      <a:pt x="8800" y="19636"/>
                    </a:lnTo>
                    <a:lnTo>
                      <a:pt x="9600" y="19636"/>
                    </a:lnTo>
                    <a:lnTo>
                      <a:pt x="10400" y="19636"/>
                    </a:lnTo>
                    <a:lnTo>
                      <a:pt x="12000" y="17673"/>
                    </a:lnTo>
                    <a:lnTo>
                      <a:pt x="12800" y="17673"/>
                    </a:lnTo>
                    <a:lnTo>
                      <a:pt x="14400" y="15709"/>
                    </a:lnTo>
                    <a:lnTo>
                      <a:pt x="16000" y="15709"/>
                    </a:lnTo>
                    <a:lnTo>
                      <a:pt x="17600" y="13745"/>
                    </a:lnTo>
                    <a:lnTo>
                      <a:pt x="18400" y="11782"/>
                    </a:lnTo>
                    <a:lnTo>
                      <a:pt x="20000" y="11782"/>
                    </a:lnTo>
                    <a:lnTo>
                      <a:pt x="21600" y="9818"/>
                    </a:lnTo>
                    <a:lnTo>
                      <a:pt x="21600" y="9818"/>
                    </a:lnTo>
                    <a:lnTo>
                      <a:pt x="208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87" name="Shape 1887"/>
              <p:cNvSpPr/>
              <p:nvPr/>
            </p:nvSpPr>
            <p:spPr>
              <a:xfrm>
                <a:off x="1196975" y="892175"/>
                <a:ext cx="34925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2000"/>
                    </a:moveTo>
                    <a:lnTo>
                      <a:pt x="21600" y="12000"/>
                    </a:lnTo>
                    <a:lnTo>
                      <a:pt x="21600" y="9600"/>
                    </a:lnTo>
                    <a:lnTo>
                      <a:pt x="20618" y="9600"/>
                    </a:lnTo>
                    <a:lnTo>
                      <a:pt x="20618" y="7200"/>
                    </a:lnTo>
                    <a:lnTo>
                      <a:pt x="19636" y="7200"/>
                    </a:lnTo>
                    <a:lnTo>
                      <a:pt x="18655" y="4800"/>
                    </a:lnTo>
                    <a:lnTo>
                      <a:pt x="18655" y="4800"/>
                    </a:lnTo>
                    <a:lnTo>
                      <a:pt x="17673" y="4800"/>
                    </a:lnTo>
                    <a:lnTo>
                      <a:pt x="16691" y="2400"/>
                    </a:lnTo>
                    <a:lnTo>
                      <a:pt x="16691" y="2400"/>
                    </a:lnTo>
                    <a:lnTo>
                      <a:pt x="15709" y="2400"/>
                    </a:lnTo>
                    <a:lnTo>
                      <a:pt x="15709" y="2400"/>
                    </a:lnTo>
                    <a:lnTo>
                      <a:pt x="14727" y="2400"/>
                    </a:lnTo>
                    <a:lnTo>
                      <a:pt x="13745" y="2400"/>
                    </a:lnTo>
                    <a:lnTo>
                      <a:pt x="13745" y="0"/>
                    </a:lnTo>
                    <a:lnTo>
                      <a:pt x="12764" y="0"/>
                    </a:lnTo>
                    <a:lnTo>
                      <a:pt x="11782" y="0"/>
                    </a:lnTo>
                    <a:lnTo>
                      <a:pt x="11782" y="0"/>
                    </a:lnTo>
                    <a:lnTo>
                      <a:pt x="10800" y="0"/>
                    </a:lnTo>
                    <a:lnTo>
                      <a:pt x="9818" y="0"/>
                    </a:lnTo>
                    <a:lnTo>
                      <a:pt x="9818" y="0"/>
                    </a:lnTo>
                    <a:lnTo>
                      <a:pt x="8836" y="0"/>
                    </a:lnTo>
                    <a:lnTo>
                      <a:pt x="7855" y="0"/>
                    </a:lnTo>
                    <a:lnTo>
                      <a:pt x="6873" y="2400"/>
                    </a:lnTo>
                    <a:lnTo>
                      <a:pt x="5891" y="2400"/>
                    </a:lnTo>
                    <a:lnTo>
                      <a:pt x="4909" y="2400"/>
                    </a:lnTo>
                    <a:lnTo>
                      <a:pt x="2945" y="2400"/>
                    </a:lnTo>
                    <a:lnTo>
                      <a:pt x="982" y="4800"/>
                    </a:lnTo>
                    <a:lnTo>
                      <a:pt x="0" y="4800"/>
                    </a:lnTo>
                    <a:lnTo>
                      <a:pt x="982" y="16800"/>
                    </a:lnTo>
                    <a:lnTo>
                      <a:pt x="2945" y="16800"/>
                    </a:lnTo>
                    <a:lnTo>
                      <a:pt x="3927" y="14400"/>
                    </a:lnTo>
                    <a:lnTo>
                      <a:pt x="5891" y="14400"/>
                    </a:lnTo>
                    <a:lnTo>
                      <a:pt x="6873" y="14400"/>
                    </a:lnTo>
                    <a:lnTo>
                      <a:pt x="7855" y="14400"/>
                    </a:lnTo>
                    <a:lnTo>
                      <a:pt x="8836" y="14400"/>
                    </a:lnTo>
                    <a:lnTo>
                      <a:pt x="8836" y="14400"/>
                    </a:lnTo>
                    <a:lnTo>
                      <a:pt x="9818" y="14400"/>
                    </a:lnTo>
                    <a:lnTo>
                      <a:pt x="9818" y="12000"/>
                    </a:lnTo>
                    <a:lnTo>
                      <a:pt x="10800" y="12000"/>
                    </a:lnTo>
                    <a:lnTo>
                      <a:pt x="10800" y="12000"/>
                    </a:lnTo>
                    <a:lnTo>
                      <a:pt x="11782" y="12000"/>
                    </a:lnTo>
                    <a:lnTo>
                      <a:pt x="11782" y="14400"/>
                    </a:lnTo>
                    <a:lnTo>
                      <a:pt x="12764" y="14400"/>
                    </a:lnTo>
                    <a:lnTo>
                      <a:pt x="12764" y="14400"/>
                    </a:lnTo>
                    <a:lnTo>
                      <a:pt x="13745" y="14400"/>
                    </a:lnTo>
                    <a:lnTo>
                      <a:pt x="13745" y="14400"/>
                    </a:lnTo>
                    <a:lnTo>
                      <a:pt x="14727" y="14400"/>
                    </a:lnTo>
                    <a:lnTo>
                      <a:pt x="14727" y="14400"/>
                    </a:lnTo>
                    <a:lnTo>
                      <a:pt x="14727" y="14400"/>
                    </a:lnTo>
                    <a:lnTo>
                      <a:pt x="15709" y="14400"/>
                    </a:lnTo>
                    <a:lnTo>
                      <a:pt x="15709" y="16800"/>
                    </a:lnTo>
                    <a:lnTo>
                      <a:pt x="16691" y="16800"/>
                    </a:lnTo>
                    <a:lnTo>
                      <a:pt x="16691" y="16800"/>
                    </a:lnTo>
                    <a:lnTo>
                      <a:pt x="17673" y="19200"/>
                    </a:lnTo>
                    <a:lnTo>
                      <a:pt x="17673" y="19200"/>
                    </a:lnTo>
                    <a:lnTo>
                      <a:pt x="17673" y="19200"/>
                    </a:lnTo>
                    <a:lnTo>
                      <a:pt x="18655" y="21600"/>
                    </a:lnTo>
                    <a:lnTo>
                      <a:pt x="18655" y="21600"/>
                    </a:lnTo>
                    <a:lnTo>
                      <a:pt x="21600" y="12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88" name="Shape 1888"/>
              <p:cNvSpPr/>
              <p:nvPr/>
            </p:nvSpPr>
            <p:spPr>
              <a:xfrm>
                <a:off x="1227137" y="900112"/>
                <a:ext cx="15876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571"/>
                    </a:moveTo>
                    <a:lnTo>
                      <a:pt x="21600" y="20571"/>
                    </a:lnTo>
                    <a:lnTo>
                      <a:pt x="21600" y="19543"/>
                    </a:lnTo>
                    <a:lnTo>
                      <a:pt x="21600" y="17486"/>
                    </a:lnTo>
                    <a:lnTo>
                      <a:pt x="21600" y="16457"/>
                    </a:lnTo>
                    <a:lnTo>
                      <a:pt x="21600" y="15429"/>
                    </a:lnTo>
                    <a:lnTo>
                      <a:pt x="19440" y="13371"/>
                    </a:lnTo>
                    <a:lnTo>
                      <a:pt x="19440" y="12343"/>
                    </a:lnTo>
                    <a:lnTo>
                      <a:pt x="19440" y="11314"/>
                    </a:lnTo>
                    <a:lnTo>
                      <a:pt x="19440" y="9257"/>
                    </a:lnTo>
                    <a:lnTo>
                      <a:pt x="19440" y="9257"/>
                    </a:lnTo>
                    <a:lnTo>
                      <a:pt x="17280" y="8229"/>
                    </a:lnTo>
                    <a:lnTo>
                      <a:pt x="17280" y="7200"/>
                    </a:lnTo>
                    <a:lnTo>
                      <a:pt x="17280" y="7200"/>
                    </a:lnTo>
                    <a:lnTo>
                      <a:pt x="17280" y="6171"/>
                    </a:lnTo>
                    <a:lnTo>
                      <a:pt x="17280" y="5143"/>
                    </a:lnTo>
                    <a:lnTo>
                      <a:pt x="15120" y="5143"/>
                    </a:lnTo>
                    <a:lnTo>
                      <a:pt x="15120" y="4114"/>
                    </a:lnTo>
                    <a:lnTo>
                      <a:pt x="15120" y="3086"/>
                    </a:lnTo>
                    <a:lnTo>
                      <a:pt x="12960" y="3086"/>
                    </a:lnTo>
                    <a:lnTo>
                      <a:pt x="12960" y="2057"/>
                    </a:lnTo>
                    <a:lnTo>
                      <a:pt x="10800" y="2057"/>
                    </a:lnTo>
                    <a:lnTo>
                      <a:pt x="10800" y="1029"/>
                    </a:lnTo>
                    <a:lnTo>
                      <a:pt x="8640" y="1029"/>
                    </a:lnTo>
                    <a:lnTo>
                      <a:pt x="8640" y="0"/>
                    </a:lnTo>
                    <a:lnTo>
                      <a:pt x="6480" y="0"/>
                    </a:lnTo>
                    <a:lnTo>
                      <a:pt x="0" y="4114"/>
                    </a:lnTo>
                    <a:lnTo>
                      <a:pt x="0" y="4114"/>
                    </a:lnTo>
                    <a:lnTo>
                      <a:pt x="2160" y="4114"/>
                    </a:lnTo>
                    <a:lnTo>
                      <a:pt x="2160" y="5143"/>
                    </a:lnTo>
                    <a:lnTo>
                      <a:pt x="2160" y="5143"/>
                    </a:lnTo>
                    <a:lnTo>
                      <a:pt x="4320" y="5143"/>
                    </a:lnTo>
                    <a:lnTo>
                      <a:pt x="4320" y="6171"/>
                    </a:lnTo>
                    <a:lnTo>
                      <a:pt x="4320" y="6171"/>
                    </a:lnTo>
                    <a:lnTo>
                      <a:pt x="4320" y="6171"/>
                    </a:lnTo>
                    <a:lnTo>
                      <a:pt x="6480" y="7200"/>
                    </a:lnTo>
                    <a:lnTo>
                      <a:pt x="6480" y="7200"/>
                    </a:lnTo>
                    <a:lnTo>
                      <a:pt x="6480" y="8229"/>
                    </a:lnTo>
                    <a:lnTo>
                      <a:pt x="6480" y="8229"/>
                    </a:lnTo>
                    <a:lnTo>
                      <a:pt x="6480" y="9257"/>
                    </a:lnTo>
                    <a:lnTo>
                      <a:pt x="6480" y="9257"/>
                    </a:lnTo>
                    <a:lnTo>
                      <a:pt x="6480" y="10286"/>
                    </a:lnTo>
                    <a:lnTo>
                      <a:pt x="8640" y="10286"/>
                    </a:lnTo>
                    <a:lnTo>
                      <a:pt x="8640" y="11314"/>
                    </a:lnTo>
                    <a:lnTo>
                      <a:pt x="8640" y="13371"/>
                    </a:lnTo>
                    <a:lnTo>
                      <a:pt x="8640" y="14400"/>
                    </a:lnTo>
                    <a:lnTo>
                      <a:pt x="8640" y="15429"/>
                    </a:lnTo>
                    <a:lnTo>
                      <a:pt x="10800" y="16457"/>
                    </a:lnTo>
                    <a:lnTo>
                      <a:pt x="10800" y="18514"/>
                    </a:lnTo>
                    <a:lnTo>
                      <a:pt x="10800" y="19543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21600" y="2057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89" name="Shape 1889"/>
              <p:cNvSpPr/>
              <p:nvPr/>
            </p:nvSpPr>
            <p:spPr>
              <a:xfrm>
                <a:off x="1235075" y="931862"/>
                <a:ext cx="22225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200"/>
                    </a:moveTo>
                    <a:lnTo>
                      <a:pt x="21600" y="16200"/>
                    </a:lnTo>
                    <a:lnTo>
                      <a:pt x="18514" y="14850"/>
                    </a:lnTo>
                    <a:lnTo>
                      <a:pt x="16971" y="13500"/>
                    </a:lnTo>
                    <a:lnTo>
                      <a:pt x="15429" y="12150"/>
                    </a:lnTo>
                    <a:lnTo>
                      <a:pt x="15429" y="12150"/>
                    </a:lnTo>
                    <a:lnTo>
                      <a:pt x="13886" y="10800"/>
                    </a:lnTo>
                    <a:lnTo>
                      <a:pt x="12343" y="10800"/>
                    </a:lnTo>
                    <a:lnTo>
                      <a:pt x="12343" y="9450"/>
                    </a:lnTo>
                    <a:lnTo>
                      <a:pt x="12343" y="9450"/>
                    </a:lnTo>
                    <a:lnTo>
                      <a:pt x="12343" y="9450"/>
                    </a:lnTo>
                    <a:lnTo>
                      <a:pt x="10800" y="8100"/>
                    </a:lnTo>
                    <a:lnTo>
                      <a:pt x="10800" y="8100"/>
                    </a:lnTo>
                    <a:lnTo>
                      <a:pt x="10800" y="6750"/>
                    </a:lnTo>
                    <a:lnTo>
                      <a:pt x="10800" y="6750"/>
                    </a:lnTo>
                    <a:lnTo>
                      <a:pt x="10800" y="6750"/>
                    </a:lnTo>
                    <a:lnTo>
                      <a:pt x="9257" y="5400"/>
                    </a:lnTo>
                    <a:lnTo>
                      <a:pt x="9257" y="5400"/>
                    </a:lnTo>
                    <a:lnTo>
                      <a:pt x="9257" y="4050"/>
                    </a:lnTo>
                    <a:lnTo>
                      <a:pt x="9257" y="4050"/>
                    </a:lnTo>
                    <a:lnTo>
                      <a:pt x="9257" y="2700"/>
                    </a:lnTo>
                    <a:lnTo>
                      <a:pt x="9257" y="2700"/>
                    </a:lnTo>
                    <a:lnTo>
                      <a:pt x="7714" y="1350"/>
                    </a:lnTo>
                    <a:lnTo>
                      <a:pt x="7714" y="0"/>
                    </a:lnTo>
                    <a:lnTo>
                      <a:pt x="0" y="1350"/>
                    </a:lnTo>
                    <a:lnTo>
                      <a:pt x="0" y="2700"/>
                    </a:lnTo>
                    <a:lnTo>
                      <a:pt x="0" y="4050"/>
                    </a:lnTo>
                    <a:lnTo>
                      <a:pt x="1543" y="4050"/>
                    </a:lnTo>
                    <a:lnTo>
                      <a:pt x="1543" y="5400"/>
                    </a:lnTo>
                    <a:lnTo>
                      <a:pt x="1543" y="6750"/>
                    </a:lnTo>
                    <a:lnTo>
                      <a:pt x="1543" y="6750"/>
                    </a:lnTo>
                    <a:lnTo>
                      <a:pt x="3086" y="8100"/>
                    </a:lnTo>
                    <a:lnTo>
                      <a:pt x="3086" y="9450"/>
                    </a:lnTo>
                    <a:lnTo>
                      <a:pt x="3086" y="9450"/>
                    </a:lnTo>
                    <a:lnTo>
                      <a:pt x="3086" y="10800"/>
                    </a:lnTo>
                    <a:lnTo>
                      <a:pt x="4629" y="10800"/>
                    </a:lnTo>
                    <a:lnTo>
                      <a:pt x="4629" y="12150"/>
                    </a:lnTo>
                    <a:lnTo>
                      <a:pt x="4629" y="12150"/>
                    </a:lnTo>
                    <a:lnTo>
                      <a:pt x="6171" y="13500"/>
                    </a:lnTo>
                    <a:lnTo>
                      <a:pt x="6171" y="13500"/>
                    </a:lnTo>
                    <a:lnTo>
                      <a:pt x="7714" y="14850"/>
                    </a:lnTo>
                    <a:lnTo>
                      <a:pt x="7714" y="16200"/>
                    </a:lnTo>
                    <a:lnTo>
                      <a:pt x="9257" y="17550"/>
                    </a:lnTo>
                    <a:lnTo>
                      <a:pt x="10800" y="17550"/>
                    </a:lnTo>
                    <a:lnTo>
                      <a:pt x="10800" y="18900"/>
                    </a:lnTo>
                    <a:lnTo>
                      <a:pt x="13886" y="20250"/>
                    </a:lnTo>
                    <a:lnTo>
                      <a:pt x="16971" y="21600"/>
                    </a:lnTo>
                    <a:lnTo>
                      <a:pt x="16971" y="21600"/>
                    </a:lnTo>
                    <a:lnTo>
                      <a:pt x="21600" y="16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90" name="Shape 1890"/>
              <p:cNvSpPr/>
              <p:nvPr/>
            </p:nvSpPr>
            <p:spPr>
              <a:xfrm>
                <a:off x="1252537" y="950912"/>
                <a:ext cx="39688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800"/>
                    </a:moveTo>
                    <a:lnTo>
                      <a:pt x="20736" y="15600"/>
                    </a:lnTo>
                    <a:lnTo>
                      <a:pt x="19872" y="14400"/>
                    </a:lnTo>
                    <a:lnTo>
                      <a:pt x="19008" y="13200"/>
                    </a:lnTo>
                    <a:lnTo>
                      <a:pt x="17280" y="12000"/>
                    </a:lnTo>
                    <a:lnTo>
                      <a:pt x="15552" y="10800"/>
                    </a:lnTo>
                    <a:lnTo>
                      <a:pt x="14688" y="8400"/>
                    </a:lnTo>
                    <a:lnTo>
                      <a:pt x="12960" y="8400"/>
                    </a:lnTo>
                    <a:lnTo>
                      <a:pt x="11232" y="7200"/>
                    </a:lnTo>
                    <a:lnTo>
                      <a:pt x="10368" y="6000"/>
                    </a:lnTo>
                    <a:lnTo>
                      <a:pt x="9504" y="6000"/>
                    </a:lnTo>
                    <a:lnTo>
                      <a:pt x="7776" y="4800"/>
                    </a:lnTo>
                    <a:lnTo>
                      <a:pt x="6048" y="3600"/>
                    </a:lnTo>
                    <a:lnTo>
                      <a:pt x="5184" y="2400"/>
                    </a:lnTo>
                    <a:lnTo>
                      <a:pt x="4320" y="2400"/>
                    </a:lnTo>
                    <a:lnTo>
                      <a:pt x="4320" y="1200"/>
                    </a:lnTo>
                    <a:lnTo>
                      <a:pt x="3456" y="1200"/>
                    </a:lnTo>
                    <a:lnTo>
                      <a:pt x="2592" y="1200"/>
                    </a:lnTo>
                    <a:lnTo>
                      <a:pt x="2592" y="0"/>
                    </a:lnTo>
                    <a:lnTo>
                      <a:pt x="0" y="4800"/>
                    </a:lnTo>
                    <a:lnTo>
                      <a:pt x="0" y="6000"/>
                    </a:lnTo>
                    <a:lnTo>
                      <a:pt x="864" y="6000"/>
                    </a:lnTo>
                    <a:lnTo>
                      <a:pt x="1728" y="7200"/>
                    </a:lnTo>
                    <a:lnTo>
                      <a:pt x="1728" y="7200"/>
                    </a:lnTo>
                    <a:lnTo>
                      <a:pt x="2592" y="8400"/>
                    </a:lnTo>
                    <a:lnTo>
                      <a:pt x="4320" y="8400"/>
                    </a:lnTo>
                    <a:lnTo>
                      <a:pt x="5184" y="9600"/>
                    </a:lnTo>
                    <a:lnTo>
                      <a:pt x="7776" y="10800"/>
                    </a:lnTo>
                    <a:lnTo>
                      <a:pt x="8640" y="12000"/>
                    </a:lnTo>
                    <a:lnTo>
                      <a:pt x="9504" y="12000"/>
                    </a:lnTo>
                    <a:lnTo>
                      <a:pt x="10368" y="13200"/>
                    </a:lnTo>
                    <a:lnTo>
                      <a:pt x="12096" y="14400"/>
                    </a:lnTo>
                    <a:lnTo>
                      <a:pt x="12960" y="15600"/>
                    </a:lnTo>
                    <a:lnTo>
                      <a:pt x="14688" y="16800"/>
                    </a:lnTo>
                    <a:lnTo>
                      <a:pt x="15552" y="18000"/>
                    </a:lnTo>
                    <a:lnTo>
                      <a:pt x="16416" y="19200"/>
                    </a:lnTo>
                    <a:lnTo>
                      <a:pt x="18144" y="20400"/>
                    </a:lnTo>
                    <a:lnTo>
                      <a:pt x="19008" y="21600"/>
                    </a:lnTo>
                    <a:lnTo>
                      <a:pt x="21600" y="16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91" name="Shape 1891"/>
              <p:cNvSpPr/>
              <p:nvPr/>
            </p:nvSpPr>
            <p:spPr>
              <a:xfrm>
                <a:off x="1236662" y="922337"/>
                <a:ext cx="85726" cy="793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10800" y="0"/>
                    </a:lnTo>
                    <a:lnTo>
                      <a:pt x="10800" y="0"/>
                    </a:lnTo>
                    <a:lnTo>
                      <a:pt x="10800" y="432"/>
                    </a:lnTo>
                    <a:lnTo>
                      <a:pt x="10800" y="432"/>
                    </a:lnTo>
                    <a:lnTo>
                      <a:pt x="10800" y="432"/>
                    </a:lnTo>
                    <a:lnTo>
                      <a:pt x="10800" y="432"/>
                    </a:lnTo>
                    <a:lnTo>
                      <a:pt x="10800" y="432"/>
                    </a:lnTo>
                    <a:lnTo>
                      <a:pt x="10800" y="864"/>
                    </a:lnTo>
                    <a:lnTo>
                      <a:pt x="10800" y="864"/>
                    </a:lnTo>
                    <a:lnTo>
                      <a:pt x="10800" y="864"/>
                    </a:lnTo>
                    <a:lnTo>
                      <a:pt x="10800" y="864"/>
                    </a:lnTo>
                    <a:lnTo>
                      <a:pt x="10800" y="864"/>
                    </a:lnTo>
                    <a:lnTo>
                      <a:pt x="10800" y="864"/>
                    </a:lnTo>
                    <a:lnTo>
                      <a:pt x="10800" y="1296"/>
                    </a:lnTo>
                    <a:lnTo>
                      <a:pt x="10800" y="1296"/>
                    </a:lnTo>
                    <a:lnTo>
                      <a:pt x="10400" y="1296"/>
                    </a:lnTo>
                    <a:lnTo>
                      <a:pt x="10400" y="1296"/>
                    </a:lnTo>
                    <a:lnTo>
                      <a:pt x="10400" y="1296"/>
                    </a:lnTo>
                    <a:lnTo>
                      <a:pt x="10400" y="1728"/>
                    </a:lnTo>
                    <a:lnTo>
                      <a:pt x="10400" y="1728"/>
                    </a:lnTo>
                    <a:lnTo>
                      <a:pt x="10400" y="1728"/>
                    </a:lnTo>
                    <a:lnTo>
                      <a:pt x="10400" y="1728"/>
                    </a:lnTo>
                    <a:lnTo>
                      <a:pt x="10400" y="1728"/>
                    </a:lnTo>
                    <a:lnTo>
                      <a:pt x="10400" y="2160"/>
                    </a:lnTo>
                    <a:lnTo>
                      <a:pt x="10400" y="2160"/>
                    </a:lnTo>
                    <a:lnTo>
                      <a:pt x="10400" y="2160"/>
                    </a:lnTo>
                    <a:lnTo>
                      <a:pt x="10400" y="2160"/>
                    </a:lnTo>
                    <a:lnTo>
                      <a:pt x="10400" y="2160"/>
                    </a:lnTo>
                    <a:lnTo>
                      <a:pt x="10400" y="2160"/>
                    </a:lnTo>
                    <a:lnTo>
                      <a:pt x="10400" y="2592"/>
                    </a:lnTo>
                    <a:lnTo>
                      <a:pt x="10400" y="2592"/>
                    </a:lnTo>
                    <a:lnTo>
                      <a:pt x="10400" y="2592"/>
                    </a:lnTo>
                    <a:lnTo>
                      <a:pt x="10000" y="2592"/>
                    </a:lnTo>
                    <a:lnTo>
                      <a:pt x="10000" y="2592"/>
                    </a:lnTo>
                    <a:lnTo>
                      <a:pt x="10000" y="2592"/>
                    </a:lnTo>
                    <a:lnTo>
                      <a:pt x="10000" y="3024"/>
                    </a:lnTo>
                    <a:lnTo>
                      <a:pt x="10000" y="3024"/>
                    </a:lnTo>
                    <a:lnTo>
                      <a:pt x="10000" y="3024"/>
                    </a:lnTo>
                    <a:lnTo>
                      <a:pt x="10000" y="3024"/>
                    </a:lnTo>
                    <a:lnTo>
                      <a:pt x="10000" y="3024"/>
                    </a:lnTo>
                    <a:lnTo>
                      <a:pt x="10000" y="3456"/>
                    </a:lnTo>
                    <a:lnTo>
                      <a:pt x="10000" y="3456"/>
                    </a:lnTo>
                    <a:lnTo>
                      <a:pt x="10000" y="3456"/>
                    </a:lnTo>
                    <a:lnTo>
                      <a:pt x="10000" y="3456"/>
                    </a:lnTo>
                    <a:lnTo>
                      <a:pt x="10000" y="3456"/>
                    </a:lnTo>
                    <a:lnTo>
                      <a:pt x="10000" y="3456"/>
                    </a:lnTo>
                    <a:lnTo>
                      <a:pt x="10000" y="3888"/>
                    </a:lnTo>
                    <a:lnTo>
                      <a:pt x="10000" y="3888"/>
                    </a:lnTo>
                    <a:lnTo>
                      <a:pt x="10000" y="3888"/>
                    </a:lnTo>
                    <a:lnTo>
                      <a:pt x="9600" y="3888"/>
                    </a:lnTo>
                    <a:lnTo>
                      <a:pt x="9600" y="3888"/>
                    </a:lnTo>
                    <a:lnTo>
                      <a:pt x="9600" y="3888"/>
                    </a:lnTo>
                    <a:lnTo>
                      <a:pt x="9600" y="4320"/>
                    </a:lnTo>
                    <a:lnTo>
                      <a:pt x="9600" y="4320"/>
                    </a:lnTo>
                    <a:lnTo>
                      <a:pt x="9600" y="4320"/>
                    </a:lnTo>
                    <a:lnTo>
                      <a:pt x="9600" y="4320"/>
                    </a:lnTo>
                    <a:lnTo>
                      <a:pt x="9600" y="4320"/>
                    </a:lnTo>
                    <a:lnTo>
                      <a:pt x="9600" y="4320"/>
                    </a:lnTo>
                    <a:lnTo>
                      <a:pt x="9600" y="4752"/>
                    </a:lnTo>
                    <a:lnTo>
                      <a:pt x="9600" y="4752"/>
                    </a:lnTo>
                    <a:lnTo>
                      <a:pt x="9600" y="4752"/>
                    </a:lnTo>
                    <a:lnTo>
                      <a:pt x="9600" y="4752"/>
                    </a:lnTo>
                    <a:lnTo>
                      <a:pt x="9600" y="4752"/>
                    </a:lnTo>
                    <a:lnTo>
                      <a:pt x="9600" y="4752"/>
                    </a:lnTo>
                    <a:lnTo>
                      <a:pt x="9600" y="5184"/>
                    </a:lnTo>
                    <a:lnTo>
                      <a:pt x="9200" y="5184"/>
                    </a:lnTo>
                    <a:lnTo>
                      <a:pt x="9200" y="5184"/>
                    </a:lnTo>
                    <a:lnTo>
                      <a:pt x="9200" y="5184"/>
                    </a:lnTo>
                    <a:lnTo>
                      <a:pt x="9200" y="5184"/>
                    </a:lnTo>
                    <a:lnTo>
                      <a:pt x="9200" y="5616"/>
                    </a:lnTo>
                    <a:lnTo>
                      <a:pt x="9200" y="5616"/>
                    </a:lnTo>
                    <a:lnTo>
                      <a:pt x="9200" y="5616"/>
                    </a:lnTo>
                    <a:lnTo>
                      <a:pt x="9200" y="5616"/>
                    </a:lnTo>
                    <a:lnTo>
                      <a:pt x="9200" y="5616"/>
                    </a:lnTo>
                    <a:lnTo>
                      <a:pt x="9200" y="5616"/>
                    </a:lnTo>
                    <a:lnTo>
                      <a:pt x="9200" y="5616"/>
                    </a:lnTo>
                    <a:lnTo>
                      <a:pt x="9200" y="6048"/>
                    </a:lnTo>
                    <a:lnTo>
                      <a:pt x="9200" y="6048"/>
                    </a:lnTo>
                    <a:lnTo>
                      <a:pt x="8800" y="6048"/>
                    </a:lnTo>
                    <a:lnTo>
                      <a:pt x="8800" y="6048"/>
                    </a:lnTo>
                    <a:lnTo>
                      <a:pt x="8800" y="6048"/>
                    </a:lnTo>
                    <a:lnTo>
                      <a:pt x="8800" y="6048"/>
                    </a:lnTo>
                    <a:lnTo>
                      <a:pt x="8800" y="6048"/>
                    </a:lnTo>
                    <a:lnTo>
                      <a:pt x="8800" y="6480"/>
                    </a:lnTo>
                    <a:lnTo>
                      <a:pt x="8800" y="6480"/>
                    </a:lnTo>
                    <a:lnTo>
                      <a:pt x="8800" y="6480"/>
                    </a:lnTo>
                    <a:lnTo>
                      <a:pt x="8800" y="6480"/>
                    </a:lnTo>
                    <a:lnTo>
                      <a:pt x="8800" y="6480"/>
                    </a:lnTo>
                    <a:lnTo>
                      <a:pt x="8400" y="6480"/>
                    </a:lnTo>
                    <a:lnTo>
                      <a:pt x="8400" y="6912"/>
                    </a:lnTo>
                    <a:lnTo>
                      <a:pt x="8400" y="6912"/>
                    </a:lnTo>
                    <a:lnTo>
                      <a:pt x="8400" y="6912"/>
                    </a:lnTo>
                    <a:lnTo>
                      <a:pt x="8400" y="6912"/>
                    </a:lnTo>
                    <a:lnTo>
                      <a:pt x="8400" y="6912"/>
                    </a:lnTo>
                    <a:lnTo>
                      <a:pt x="8400" y="6912"/>
                    </a:lnTo>
                    <a:lnTo>
                      <a:pt x="8400" y="6912"/>
                    </a:lnTo>
                    <a:lnTo>
                      <a:pt x="8400" y="7344"/>
                    </a:lnTo>
                    <a:lnTo>
                      <a:pt x="8400" y="7344"/>
                    </a:lnTo>
                    <a:lnTo>
                      <a:pt x="8400" y="7344"/>
                    </a:lnTo>
                    <a:lnTo>
                      <a:pt x="8400" y="7344"/>
                    </a:lnTo>
                    <a:lnTo>
                      <a:pt x="8000" y="7344"/>
                    </a:lnTo>
                    <a:lnTo>
                      <a:pt x="8000" y="7344"/>
                    </a:lnTo>
                    <a:lnTo>
                      <a:pt x="8000" y="7776"/>
                    </a:lnTo>
                    <a:lnTo>
                      <a:pt x="8000" y="7776"/>
                    </a:lnTo>
                    <a:lnTo>
                      <a:pt x="8000" y="7776"/>
                    </a:lnTo>
                    <a:lnTo>
                      <a:pt x="8000" y="7776"/>
                    </a:lnTo>
                    <a:lnTo>
                      <a:pt x="8000" y="7776"/>
                    </a:lnTo>
                    <a:lnTo>
                      <a:pt x="8000" y="7776"/>
                    </a:lnTo>
                    <a:lnTo>
                      <a:pt x="8000" y="7776"/>
                    </a:lnTo>
                    <a:lnTo>
                      <a:pt x="8000" y="8208"/>
                    </a:lnTo>
                    <a:lnTo>
                      <a:pt x="8000" y="8208"/>
                    </a:lnTo>
                    <a:lnTo>
                      <a:pt x="7600" y="8208"/>
                    </a:lnTo>
                    <a:lnTo>
                      <a:pt x="7600" y="8208"/>
                    </a:lnTo>
                    <a:lnTo>
                      <a:pt x="7600" y="8208"/>
                    </a:lnTo>
                    <a:lnTo>
                      <a:pt x="7600" y="8208"/>
                    </a:lnTo>
                    <a:lnTo>
                      <a:pt x="7600" y="8208"/>
                    </a:lnTo>
                    <a:lnTo>
                      <a:pt x="7600" y="8640"/>
                    </a:lnTo>
                    <a:lnTo>
                      <a:pt x="7600" y="8640"/>
                    </a:lnTo>
                    <a:lnTo>
                      <a:pt x="7600" y="8640"/>
                    </a:lnTo>
                    <a:lnTo>
                      <a:pt x="7600" y="8640"/>
                    </a:lnTo>
                    <a:lnTo>
                      <a:pt x="7600" y="8640"/>
                    </a:lnTo>
                    <a:lnTo>
                      <a:pt x="7600" y="8640"/>
                    </a:lnTo>
                    <a:lnTo>
                      <a:pt x="7200" y="8640"/>
                    </a:lnTo>
                    <a:lnTo>
                      <a:pt x="7200" y="9072"/>
                    </a:lnTo>
                    <a:lnTo>
                      <a:pt x="7200" y="9072"/>
                    </a:lnTo>
                    <a:lnTo>
                      <a:pt x="7200" y="9072"/>
                    </a:lnTo>
                    <a:lnTo>
                      <a:pt x="7200" y="9072"/>
                    </a:lnTo>
                    <a:lnTo>
                      <a:pt x="7200" y="9072"/>
                    </a:lnTo>
                    <a:lnTo>
                      <a:pt x="7200" y="9072"/>
                    </a:lnTo>
                    <a:lnTo>
                      <a:pt x="7200" y="9504"/>
                    </a:lnTo>
                    <a:lnTo>
                      <a:pt x="7200" y="9504"/>
                    </a:lnTo>
                    <a:lnTo>
                      <a:pt x="7200" y="9504"/>
                    </a:lnTo>
                    <a:lnTo>
                      <a:pt x="6800" y="9504"/>
                    </a:lnTo>
                    <a:lnTo>
                      <a:pt x="6800" y="9504"/>
                    </a:lnTo>
                    <a:lnTo>
                      <a:pt x="6800" y="9504"/>
                    </a:lnTo>
                    <a:lnTo>
                      <a:pt x="6800" y="9504"/>
                    </a:lnTo>
                    <a:lnTo>
                      <a:pt x="6800" y="9504"/>
                    </a:lnTo>
                    <a:lnTo>
                      <a:pt x="6800" y="9936"/>
                    </a:lnTo>
                    <a:lnTo>
                      <a:pt x="6800" y="9936"/>
                    </a:lnTo>
                    <a:lnTo>
                      <a:pt x="6400" y="9936"/>
                    </a:lnTo>
                    <a:lnTo>
                      <a:pt x="6400" y="9936"/>
                    </a:lnTo>
                    <a:lnTo>
                      <a:pt x="6400" y="9936"/>
                    </a:lnTo>
                    <a:lnTo>
                      <a:pt x="6400" y="9936"/>
                    </a:lnTo>
                    <a:lnTo>
                      <a:pt x="6400" y="9936"/>
                    </a:lnTo>
                    <a:lnTo>
                      <a:pt x="6400" y="9936"/>
                    </a:lnTo>
                    <a:lnTo>
                      <a:pt x="6400" y="10368"/>
                    </a:lnTo>
                    <a:lnTo>
                      <a:pt x="6400" y="10368"/>
                    </a:lnTo>
                    <a:lnTo>
                      <a:pt x="6400" y="10368"/>
                    </a:lnTo>
                    <a:lnTo>
                      <a:pt x="6000" y="10368"/>
                    </a:lnTo>
                    <a:lnTo>
                      <a:pt x="6000" y="10368"/>
                    </a:lnTo>
                    <a:lnTo>
                      <a:pt x="6000" y="10368"/>
                    </a:lnTo>
                    <a:lnTo>
                      <a:pt x="6000" y="10368"/>
                    </a:lnTo>
                    <a:lnTo>
                      <a:pt x="6000" y="10368"/>
                    </a:lnTo>
                    <a:lnTo>
                      <a:pt x="6000" y="10800"/>
                    </a:lnTo>
                    <a:lnTo>
                      <a:pt x="6000" y="10800"/>
                    </a:lnTo>
                    <a:lnTo>
                      <a:pt x="6000" y="10800"/>
                    </a:lnTo>
                    <a:lnTo>
                      <a:pt x="6000" y="10800"/>
                    </a:lnTo>
                    <a:lnTo>
                      <a:pt x="5600" y="10800"/>
                    </a:lnTo>
                    <a:lnTo>
                      <a:pt x="5600" y="10800"/>
                    </a:lnTo>
                    <a:lnTo>
                      <a:pt x="5600" y="10800"/>
                    </a:lnTo>
                    <a:lnTo>
                      <a:pt x="5600" y="10800"/>
                    </a:lnTo>
                    <a:lnTo>
                      <a:pt x="5600" y="11232"/>
                    </a:lnTo>
                    <a:lnTo>
                      <a:pt x="5600" y="11232"/>
                    </a:lnTo>
                    <a:lnTo>
                      <a:pt x="5600" y="11232"/>
                    </a:lnTo>
                    <a:lnTo>
                      <a:pt x="5600" y="11232"/>
                    </a:lnTo>
                    <a:lnTo>
                      <a:pt x="5200" y="11232"/>
                    </a:lnTo>
                    <a:lnTo>
                      <a:pt x="5200" y="11232"/>
                    </a:lnTo>
                    <a:lnTo>
                      <a:pt x="5200" y="11232"/>
                    </a:lnTo>
                    <a:lnTo>
                      <a:pt x="5200" y="11664"/>
                    </a:lnTo>
                    <a:lnTo>
                      <a:pt x="5200" y="11664"/>
                    </a:lnTo>
                    <a:lnTo>
                      <a:pt x="5200" y="11664"/>
                    </a:lnTo>
                    <a:lnTo>
                      <a:pt x="5200" y="11664"/>
                    </a:lnTo>
                    <a:lnTo>
                      <a:pt x="5200" y="11664"/>
                    </a:lnTo>
                    <a:lnTo>
                      <a:pt x="5200" y="11664"/>
                    </a:lnTo>
                    <a:lnTo>
                      <a:pt x="4800" y="11664"/>
                    </a:lnTo>
                    <a:lnTo>
                      <a:pt x="4800" y="11664"/>
                    </a:lnTo>
                    <a:lnTo>
                      <a:pt x="4800" y="11664"/>
                    </a:lnTo>
                    <a:lnTo>
                      <a:pt x="4800" y="12096"/>
                    </a:lnTo>
                    <a:lnTo>
                      <a:pt x="4800" y="12096"/>
                    </a:lnTo>
                    <a:lnTo>
                      <a:pt x="4800" y="12096"/>
                    </a:lnTo>
                    <a:lnTo>
                      <a:pt x="4400" y="12096"/>
                    </a:lnTo>
                    <a:lnTo>
                      <a:pt x="4400" y="12096"/>
                    </a:lnTo>
                    <a:lnTo>
                      <a:pt x="4400" y="12096"/>
                    </a:lnTo>
                    <a:lnTo>
                      <a:pt x="4400" y="12096"/>
                    </a:lnTo>
                    <a:lnTo>
                      <a:pt x="4400" y="12096"/>
                    </a:lnTo>
                    <a:lnTo>
                      <a:pt x="4400" y="12096"/>
                    </a:lnTo>
                    <a:lnTo>
                      <a:pt x="4400" y="12528"/>
                    </a:lnTo>
                    <a:lnTo>
                      <a:pt x="4400" y="12528"/>
                    </a:lnTo>
                    <a:lnTo>
                      <a:pt x="4000" y="12528"/>
                    </a:lnTo>
                    <a:lnTo>
                      <a:pt x="4000" y="12528"/>
                    </a:lnTo>
                    <a:lnTo>
                      <a:pt x="4000" y="12528"/>
                    </a:lnTo>
                    <a:lnTo>
                      <a:pt x="4000" y="12528"/>
                    </a:lnTo>
                    <a:lnTo>
                      <a:pt x="4000" y="12528"/>
                    </a:lnTo>
                    <a:lnTo>
                      <a:pt x="4000" y="12528"/>
                    </a:lnTo>
                    <a:lnTo>
                      <a:pt x="4000" y="12528"/>
                    </a:lnTo>
                    <a:lnTo>
                      <a:pt x="3600" y="12960"/>
                    </a:lnTo>
                    <a:lnTo>
                      <a:pt x="3600" y="12960"/>
                    </a:lnTo>
                    <a:lnTo>
                      <a:pt x="3600" y="12960"/>
                    </a:lnTo>
                    <a:lnTo>
                      <a:pt x="3600" y="12960"/>
                    </a:lnTo>
                    <a:lnTo>
                      <a:pt x="3600" y="12960"/>
                    </a:lnTo>
                    <a:lnTo>
                      <a:pt x="3600" y="12960"/>
                    </a:lnTo>
                    <a:lnTo>
                      <a:pt x="3600" y="12960"/>
                    </a:lnTo>
                    <a:lnTo>
                      <a:pt x="3200" y="12960"/>
                    </a:lnTo>
                    <a:lnTo>
                      <a:pt x="3200" y="12960"/>
                    </a:lnTo>
                    <a:lnTo>
                      <a:pt x="3200" y="12960"/>
                    </a:lnTo>
                    <a:lnTo>
                      <a:pt x="3200" y="13392"/>
                    </a:lnTo>
                    <a:lnTo>
                      <a:pt x="3200" y="13392"/>
                    </a:lnTo>
                    <a:lnTo>
                      <a:pt x="3200" y="13392"/>
                    </a:lnTo>
                    <a:lnTo>
                      <a:pt x="2800" y="13392"/>
                    </a:lnTo>
                    <a:lnTo>
                      <a:pt x="2800" y="13392"/>
                    </a:lnTo>
                    <a:lnTo>
                      <a:pt x="2800" y="13392"/>
                    </a:lnTo>
                    <a:lnTo>
                      <a:pt x="2800" y="13392"/>
                    </a:lnTo>
                    <a:lnTo>
                      <a:pt x="2800" y="13392"/>
                    </a:lnTo>
                    <a:lnTo>
                      <a:pt x="2800" y="13824"/>
                    </a:lnTo>
                    <a:lnTo>
                      <a:pt x="2800" y="13824"/>
                    </a:lnTo>
                    <a:lnTo>
                      <a:pt x="2400" y="13824"/>
                    </a:lnTo>
                    <a:lnTo>
                      <a:pt x="2400" y="13824"/>
                    </a:lnTo>
                    <a:lnTo>
                      <a:pt x="2400" y="13824"/>
                    </a:lnTo>
                    <a:lnTo>
                      <a:pt x="2400" y="13824"/>
                    </a:lnTo>
                    <a:lnTo>
                      <a:pt x="2400" y="13824"/>
                    </a:lnTo>
                    <a:lnTo>
                      <a:pt x="2400" y="13824"/>
                    </a:lnTo>
                    <a:lnTo>
                      <a:pt x="2400" y="13824"/>
                    </a:lnTo>
                    <a:lnTo>
                      <a:pt x="2000" y="13824"/>
                    </a:lnTo>
                    <a:lnTo>
                      <a:pt x="2000" y="13824"/>
                    </a:lnTo>
                    <a:lnTo>
                      <a:pt x="2000" y="14256"/>
                    </a:lnTo>
                    <a:lnTo>
                      <a:pt x="2000" y="14256"/>
                    </a:lnTo>
                    <a:lnTo>
                      <a:pt x="2000" y="14256"/>
                    </a:lnTo>
                    <a:lnTo>
                      <a:pt x="2000" y="14256"/>
                    </a:lnTo>
                    <a:lnTo>
                      <a:pt x="1600" y="14256"/>
                    </a:lnTo>
                    <a:lnTo>
                      <a:pt x="1600" y="14256"/>
                    </a:lnTo>
                    <a:lnTo>
                      <a:pt x="1600" y="14256"/>
                    </a:lnTo>
                    <a:lnTo>
                      <a:pt x="1600" y="14256"/>
                    </a:lnTo>
                    <a:lnTo>
                      <a:pt x="1600" y="14256"/>
                    </a:lnTo>
                    <a:lnTo>
                      <a:pt x="1600" y="14256"/>
                    </a:lnTo>
                    <a:lnTo>
                      <a:pt x="1600" y="14256"/>
                    </a:lnTo>
                    <a:lnTo>
                      <a:pt x="1200" y="14688"/>
                    </a:lnTo>
                    <a:lnTo>
                      <a:pt x="1200" y="14688"/>
                    </a:lnTo>
                    <a:lnTo>
                      <a:pt x="1200" y="14688"/>
                    </a:lnTo>
                    <a:lnTo>
                      <a:pt x="1200" y="14688"/>
                    </a:lnTo>
                    <a:lnTo>
                      <a:pt x="1200" y="14688"/>
                    </a:lnTo>
                    <a:lnTo>
                      <a:pt x="800" y="14688"/>
                    </a:lnTo>
                    <a:lnTo>
                      <a:pt x="800" y="14688"/>
                    </a:lnTo>
                    <a:lnTo>
                      <a:pt x="800" y="14688"/>
                    </a:lnTo>
                    <a:lnTo>
                      <a:pt x="800" y="14688"/>
                    </a:lnTo>
                    <a:lnTo>
                      <a:pt x="800" y="14688"/>
                    </a:lnTo>
                    <a:lnTo>
                      <a:pt x="800" y="14688"/>
                    </a:lnTo>
                    <a:lnTo>
                      <a:pt x="400" y="15120"/>
                    </a:lnTo>
                    <a:lnTo>
                      <a:pt x="400" y="15120"/>
                    </a:lnTo>
                    <a:lnTo>
                      <a:pt x="400" y="15120"/>
                    </a:lnTo>
                    <a:lnTo>
                      <a:pt x="400" y="15120"/>
                    </a:lnTo>
                    <a:lnTo>
                      <a:pt x="400" y="15120"/>
                    </a:lnTo>
                    <a:lnTo>
                      <a:pt x="400" y="15120"/>
                    </a:lnTo>
                    <a:lnTo>
                      <a:pt x="0" y="15120"/>
                    </a:lnTo>
                    <a:lnTo>
                      <a:pt x="0" y="15120"/>
                    </a:lnTo>
                    <a:lnTo>
                      <a:pt x="0" y="15120"/>
                    </a:lnTo>
                    <a:lnTo>
                      <a:pt x="0" y="15120"/>
                    </a:lnTo>
                    <a:lnTo>
                      <a:pt x="0" y="15552"/>
                    </a:lnTo>
                    <a:lnTo>
                      <a:pt x="0" y="15552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92" name="Shape 1892"/>
              <p:cNvSpPr/>
              <p:nvPr/>
            </p:nvSpPr>
            <p:spPr>
              <a:xfrm>
                <a:off x="120650" y="0"/>
                <a:ext cx="31750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800"/>
                    </a:move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20520" y="10800"/>
                    </a:lnTo>
                    <a:lnTo>
                      <a:pt x="20520" y="8640"/>
                    </a:lnTo>
                    <a:lnTo>
                      <a:pt x="19440" y="8640"/>
                    </a:lnTo>
                    <a:lnTo>
                      <a:pt x="19440" y="8640"/>
                    </a:lnTo>
                    <a:lnTo>
                      <a:pt x="18360" y="8640"/>
                    </a:lnTo>
                    <a:lnTo>
                      <a:pt x="18360" y="8640"/>
                    </a:lnTo>
                    <a:lnTo>
                      <a:pt x="17280" y="8640"/>
                    </a:lnTo>
                    <a:lnTo>
                      <a:pt x="16200" y="8640"/>
                    </a:lnTo>
                    <a:lnTo>
                      <a:pt x="14040" y="6480"/>
                    </a:lnTo>
                    <a:lnTo>
                      <a:pt x="12960" y="6480"/>
                    </a:lnTo>
                    <a:lnTo>
                      <a:pt x="11880" y="6480"/>
                    </a:lnTo>
                    <a:lnTo>
                      <a:pt x="11880" y="6480"/>
                    </a:lnTo>
                    <a:lnTo>
                      <a:pt x="10800" y="6480"/>
                    </a:lnTo>
                    <a:lnTo>
                      <a:pt x="10800" y="6480"/>
                    </a:lnTo>
                    <a:lnTo>
                      <a:pt x="9720" y="6480"/>
                    </a:lnTo>
                    <a:lnTo>
                      <a:pt x="9720" y="4320"/>
                    </a:lnTo>
                    <a:lnTo>
                      <a:pt x="8640" y="4320"/>
                    </a:lnTo>
                    <a:lnTo>
                      <a:pt x="7560" y="4320"/>
                    </a:lnTo>
                    <a:lnTo>
                      <a:pt x="7560" y="2160"/>
                    </a:lnTo>
                    <a:lnTo>
                      <a:pt x="6480" y="2160"/>
                    </a:lnTo>
                    <a:lnTo>
                      <a:pt x="5400" y="2160"/>
                    </a:lnTo>
                    <a:lnTo>
                      <a:pt x="4320" y="0"/>
                    </a:lnTo>
                    <a:lnTo>
                      <a:pt x="3240" y="0"/>
                    </a:lnTo>
                    <a:lnTo>
                      <a:pt x="0" y="8640"/>
                    </a:lnTo>
                    <a:lnTo>
                      <a:pt x="1080" y="10800"/>
                    </a:lnTo>
                    <a:lnTo>
                      <a:pt x="3240" y="10800"/>
                    </a:lnTo>
                    <a:lnTo>
                      <a:pt x="4320" y="12960"/>
                    </a:lnTo>
                    <a:lnTo>
                      <a:pt x="4320" y="12960"/>
                    </a:lnTo>
                    <a:lnTo>
                      <a:pt x="5400" y="15120"/>
                    </a:lnTo>
                    <a:lnTo>
                      <a:pt x="6480" y="15120"/>
                    </a:lnTo>
                    <a:lnTo>
                      <a:pt x="7560" y="15120"/>
                    </a:lnTo>
                    <a:lnTo>
                      <a:pt x="8640" y="15120"/>
                    </a:lnTo>
                    <a:lnTo>
                      <a:pt x="8640" y="17280"/>
                    </a:lnTo>
                    <a:lnTo>
                      <a:pt x="9720" y="17280"/>
                    </a:lnTo>
                    <a:lnTo>
                      <a:pt x="10800" y="17280"/>
                    </a:lnTo>
                    <a:lnTo>
                      <a:pt x="10800" y="17280"/>
                    </a:lnTo>
                    <a:lnTo>
                      <a:pt x="12960" y="19440"/>
                    </a:lnTo>
                    <a:lnTo>
                      <a:pt x="14040" y="19440"/>
                    </a:lnTo>
                    <a:lnTo>
                      <a:pt x="15120" y="19440"/>
                    </a:lnTo>
                    <a:lnTo>
                      <a:pt x="17280" y="19440"/>
                    </a:lnTo>
                    <a:lnTo>
                      <a:pt x="17280" y="19440"/>
                    </a:lnTo>
                    <a:lnTo>
                      <a:pt x="17280" y="19440"/>
                    </a:lnTo>
                    <a:lnTo>
                      <a:pt x="17280" y="19440"/>
                    </a:lnTo>
                    <a:lnTo>
                      <a:pt x="17280" y="19440"/>
                    </a:lnTo>
                    <a:lnTo>
                      <a:pt x="18360" y="19440"/>
                    </a:lnTo>
                    <a:lnTo>
                      <a:pt x="18360" y="19440"/>
                    </a:lnTo>
                    <a:lnTo>
                      <a:pt x="18360" y="19440"/>
                    </a:lnTo>
                    <a:lnTo>
                      <a:pt x="19440" y="21600"/>
                    </a:lnTo>
                    <a:lnTo>
                      <a:pt x="19440" y="21600"/>
                    </a:lnTo>
                    <a:lnTo>
                      <a:pt x="2160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93" name="Shape 1893"/>
              <p:cNvSpPr/>
              <p:nvPr/>
            </p:nvSpPr>
            <p:spPr>
              <a:xfrm>
                <a:off x="149225" y="7937"/>
                <a:ext cx="15875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20250"/>
                    </a:lnTo>
                    <a:lnTo>
                      <a:pt x="21600" y="17550"/>
                    </a:lnTo>
                    <a:lnTo>
                      <a:pt x="21600" y="16200"/>
                    </a:lnTo>
                    <a:lnTo>
                      <a:pt x="19440" y="14850"/>
                    </a:lnTo>
                    <a:lnTo>
                      <a:pt x="19440" y="13500"/>
                    </a:lnTo>
                    <a:lnTo>
                      <a:pt x="19440" y="12150"/>
                    </a:lnTo>
                    <a:lnTo>
                      <a:pt x="19440" y="10800"/>
                    </a:lnTo>
                    <a:lnTo>
                      <a:pt x="17280" y="9450"/>
                    </a:lnTo>
                    <a:lnTo>
                      <a:pt x="17280" y="8100"/>
                    </a:lnTo>
                    <a:lnTo>
                      <a:pt x="15120" y="6750"/>
                    </a:lnTo>
                    <a:lnTo>
                      <a:pt x="12960" y="5400"/>
                    </a:lnTo>
                    <a:lnTo>
                      <a:pt x="12960" y="4050"/>
                    </a:lnTo>
                    <a:lnTo>
                      <a:pt x="10800" y="4050"/>
                    </a:lnTo>
                    <a:lnTo>
                      <a:pt x="10800" y="2700"/>
                    </a:lnTo>
                    <a:lnTo>
                      <a:pt x="10800" y="2700"/>
                    </a:lnTo>
                    <a:lnTo>
                      <a:pt x="8640" y="2700"/>
                    </a:lnTo>
                    <a:lnTo>
                      <a:pt x="6480" y="1350"/>
                    </a:lnTo>
                    <a:lnTo>
                      <a:pt x="4320" y="0"/>
                    </a:lnTo>
                    <a:lnTo>
                      <a:pt x="0" y="6750"/>
                    </a:lnTo>
                    <a:lnTo>
                      <a:pt x="0" y="6750"/>
                    </a:lnTo>
                    <a:lnTo>
                      <a:pt x="2160" y="8100"/>
                    </a:lnTo>
                    <a:lnTo>
                      <a:pt x="2160" y="8100"/>
                    </a:lnTo>
                    <a:lnTo>
                      <a:pt x="2160" y="8100"/>
                    </a:lnTo>
                    <a:lnTo>
                      <a:pt x="4320" y="8100"/>
                    </a:lnTo>
                    <a:lnTo>
                      <a:pt x="4320" y="9450"/>
                    </a:lnTo>
                    <a:lnTo>
                      <a:pt x="4320" y="9450"/>
                    </a:lnTo>
                    <a:lnTo>
                      <a:pt x="6480" y="10800"/>
                    </a:lnTo>
                    <a:lnTo>
                      <a:pt x="6480" y="12150"/>
                    </a:lnTo>
                    <a:lnTo>
                      <a:pt x="6480" y="12150"/>
                    </a:lnTo>
                    <a:lnTo>
                      <a:pt x="8640" y="13500"/>
                    </a:lnTo>
                    <a:lnTo>
                      <a:pt x="8640" y="14850"/>
                    </a:lnTo>
                    <a:lnTo>
                      <a:pt x="8640" y="14850"/>
                    </a:lnTo>
                    <a:lnTo>
                      <a:pt x="8640" y="16200"/>
                    </a:lnTo>
                    <a:lnTo>
                      <a:pt x="8640" y="17550"/>
                    </a:lnTo>
                    <a:lnTo>
                      <a:pt x="10800" y="18900"/>
                    </a:lnTo>
                    <a:lnTo>
                      <a:pt x="10800" y="20250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94" name="Shape 1894"/>
              <p:cNvSpPr/>
              <p:nvPr/>
            </p:nvSpPr>
            <p:spPr>
              <a:xfrm>
                <a:off x="157162" y="33337"/>
                <a:ext cx="20638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800"/>
                    </a:moveTo>
                    <a:lnTo>
                      <a:pt x="21600" y="16800"/>
                    </a:lnTo>
                    <a:lnTo>
                      <a:pt x="19938" y="16800"/>
                    </a:lnTo>
                    <a:lnTo>
                      <a:pt x="18277" y="15600"/>
                    </a:lnTo>
                    <a:lnTo>
                      <a:pt x="18277" y="14400"/>
                    </a:lnTo>
                    <a:lnTo>
                      <a:pt x="16615" y="14400"/>
                    </a:lnTo>
                    <a:lnTo>
                      <a:pt x="14954" y="13200"/>
                    </a:lnTo>
                    <a:lnTo>
                      <a:pt x="14954" y="12000"/>
                    </a:lnTo>
                    <a:lnTo>
                      <a:pt x="13292" y="10800"/>
                    </a:lnTo>
                    <a:lnTo>
                      <a:pt x="13292" y="9600"/>
                    </a:lnTo>
                    <a:lnTo>
                      <a:pt x="11631" y="8400"/>
                    </a:lnTo>
                    <a:lnTo>
                      <a:pt x="9969" y="7200"/>
                    </a:lnTo>
                    <a:lnTo>
                      <a:pt x="9969" y="6000"/>
                    </a:lnTo>
                    <a:lnTo>
                      <a:pt x="9969" y="4800"/>
                    </a:lnTo>
                    <a:lnTo>
                      <a:pt x="8308" y="3600"/>
                    </a:lnTo>
                    <a:lnTo>
                      <a:pt x="8308" y="2400"/>
                    </a:lnTo>
                    <a:lnTo>
                      <a:pt x="8308" y="1200"/>
                    </a:lnTo>
                    <a:lnTo>
                      <a:pt x="8308" y="0"/>
                    </a:lnTo>
                    <a:lnTo>
                      <a:pt x="0" y="0"/>
                    </a:lnTo>
                    <a:lnTo>
                      <a:pt x="0" y="2400"/>
                    </a:lnTo>
                    <a:lnTo>
                      <a:pt x="0" y="3600"/>
                    </a:lnTo>
                    <a:lnTo>
                      <a:pt x="0" y="4800"/>
                    </a:lnTo>
                    <a:lnTo>
                      <a:pt x="1662" y="7200"/>
                    </a:lnTo>
                    <a:lnTo>
                      <a:pt x="1662" y="8400"/>
                    </a:lnTo>
                    <a:lnTo>
                      <a:pt x="3323" y="9600"/>
                    </a:lnTo>
                    <a:lnTo>
                      <a:pt x="3323" y="10800"/>
                    </a:lnTo>
                    <a:lnTo>
                      <a:pt x="4985" y="12000"/>
                    </a:lnTo>
                    <a:lnTo>
                      <a:pt x="6646" y="14400"/>
                    </a:lnTo>
                    <a:lnTo>
                      <a:pt x="6646" y="15600"/>
                    </a:lnTo>
                    <a:lnTo>
                      <a:pt x="8308" y="16800"/>
                    </a:lnTo>
                    <a:lnTo>
                      <a:pt x="9969" y="18000"/>
                    </a:lnTo>
                    <a:lnTo>
                      <a:pt x="11631" y="19200"/>
                    </a:lnTo>
                    <a:lnTo>
                      <a:pt x="13292" y="20400"/>
                    </a:lnTo>
                    <a:lnTo>
                      <a:pt x="14954" y="21600"/>
                    </a:lnTo>
                    <a:lnTo>
                      <a:pt x="14954" y="21600"/>
                    </a:lnTo>
                    <a:lnTo>
                      <a:pt x="14954" y="21600"/>
                    </a:lnTo>
                    <a:lnTo>
                      <a:pt x="21600" y="16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95" name="Shape 1895"/>
              <p:cNvSpPr/>
              <p:nvPr/>
            </p:nvSpPr>
            <p:spPr>
              <a:xfrm>
                <a:off x="171450" y="55562"/>
                <a:ext cx="30163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8640"/>
                    </a:moveTo>
                    <a:lnTo>
                      <a:pt x="21600" y="8640"/>
                    </a:lnTo>
                    <a:lnTo>
                      <a:pt x="19326" y="10800"/>
                    </a:lnTo>
                    <a:lnTo>
                      <a:pt x="18189" y="10800"/>
                    </a:lnTo>
                    <a:lnTo>
                      <a:pt x="17053" y="10800"/>
                    </a:lnTo>
                    <a:lnTo>
                      <a:pt x="15916" y="10800"/>
                    </a:lnTo>
                    <a:lnTo>
                      <a:pt x="14779" y="10800"/>
                    </a:lnTo>
                    <a:lnTo>
                      <a:pt x="14779" y="10800"/>
                    </a:lnTo>
                    <a:lnTo>
                      <a:pt x="13642" y="8640"/>
                    </a:lnTo>
                    <a:lnTo>
                      <a:pt x="13642" y="8640"/>
                    </a:lnTo>
                    <a:lnTo>
                      <a:pt x="12505" y="8640"/>
                    </a:lnTo>
                    <a:lnTo>
                      <a:pt x="12505" y="8640"/>
                    </a:lnTo>
                    <a:lnTo>
                      <a:pt x="11368" y="8640"/>
                    </a:lnTo>
                    <a:lnTo>
                      <a:pt x="11368" y="8640"/>
                    </a:lnTo>
                    <a:lnTo>
                      <a:pt x="10232" y="8640"/>
                    </a:lnTo>
                    <a:lnTo>
                      <a:pt x="10232" y="6480"/>
                    </a:lnTo>
                    <a:lnTo>
                      <a:pt x="9095" y="6480"/>
                    </a:lnTo>
                    <a:lnTo>
                      <a:pt x="7958" y="6480"/>
                    </a:lnTo>
                    <a:lnTo>
                      <a:pt x="6821" y="4320"/>
                    </a:lnTo>
                    <a:lnTo>
                      <a:pt x="5684" y="4320"/>
                    </a:lnTo>
                    <a:lnTo>
                      <a:pt x="5684" y="2160"/>
                    </a:lnTo>
                    <a:lnTo>
                      <a:pt x="4547" y="0"/>
                    </a:lnTo>
                    <a:lnTo>
                      <a:pt x="0" y="8640"/>
                    </a:lnTo>
                    <a:lnTo>
                      <a:pt x="1137" y="10800"/>
                    </a:lnTo>
                    <a:lnTo>
                      <a:pt x="2274" y="12960"/>
                    </a:lnTo>
                    <a:lnTo>
                      <a:pt x="3411" y="15120"/>
                    </a:lnTo>
                    <a:lnTo>
                      <a:pt x="4547" y="15120"/>
                    </a:lnTo>
                    <a:lnTo>
                      <a:pt x="5684" y="17280"/>
                    </a:lnTo>
                    <a:lnTo>
                      <a:pt x="6821" y="17280"/>
                    </a:lnTo>
                    <a:lnTo>
                      <a:pt x="7958" y="19440"/>
                    </a:lnTo>
                    <a:lnTo>
                      <a:pt x="10232" y="19440"/>
                    </a:lnTo>
                    <a:lnTo>
                      <a:pt x="10232" y="19440"/>
                    </a:lnTo>
                    <a:lnTo>
                      <a:pt x="11368" y="19440"/>
                    </a:lnTo>
                    <a:lnTo>
                      <a:pt x="11368" y="19440"/>
                    </a:lnTo>
                    <a:lnTo>
                      <a:pt x="12505" y="21600"/>
                    </a:lnTo>
                    <a:lnTo>
                      <a:pt x="12505" y="21600"/>
                    </a:lnTo>
                    <a:lnTo>
                      <a:pt x="13642" y="21600"/>
                    </a:lnTo>
                    <a:lnTo>
                      <a:pt x="14779" y="21600"/>
                    </a:lnTo>
                    <a:lnTo>
                      <a:pt x="15916" y="21600"/>
                    </a:lnTo>
                    <a:lnTo>
                      <a:pt x="17053" y="21600"/>
                    </a:lnTo>
                    <a:lnTo>
                      <a:pt x="18189" y="21600"/>
                    </a:lnTo>
                    <a:lnTo>
                      <a:pt x="20463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86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96" name="Shape 1896"/>
              <p:cNvSpPr/>
              <p:nvPr/>
            </p:nvSpPr>
            <p:spPr>
              <a:xfrm>
                <a:off x="201612" y="53975"/>
                <a:ext cx="41276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5891"/>
                    </a:moveTo>
                    <a:lnTo>
                      <a:pt x="21600" y="5891"/>
                    </a:lnTo>
                    <a:lnTo>
                      <a:pt x="21600" y="3927"/>
                    </a:lnTo>
                    <a:lnTo>
                      <a:pt x="20769" y="3927"/>
                    </a:lnTo>
                    <a:lnTo>
                      <a:pt x="20769" y="3927"/>
                    </a:lnTo>
                    <a:lnTo>
                      <a:pt x="19938" y="1964"/>
                    </a:lnTo>
                    <a:lnTo>
                      <a:pt x="19938" y="1964"/>
                    </a:lnTo>
                    <a:lnTo>
                      <a:pt x="19108" y="1964"/>
                    </a:lnTo>
                    <a:lnTo>
                      <a:pt x="18277" y="1964"/>
                    </a:lnTo>
                    <a:lnTo>
                      <a:pt x="17446" y="1964"/>
                    </a:lnTo>
                    <a:lnTo>
                      <a:pt x="16615" y="0"/>
                    </a:lnTo>
                    <a:lnTo>
                      <a:pt x="15785" y="0"/>
                    </a:lnTo>
                    <a:lnTo>
                      <a:pt x="15785" y="0"/>
                    </a:lnTo>
                    <a:lnTo>
                      <a:pt x="14954" y="1964"/>
                    </a:lnTo>
                    <a:lnTo>
                      <a:pt x="14123" y="1964"/>
                    </a:lnTo>
                    <a:lnTo>
                      <a:pt x="13292" y="1964"/>
                    </a:lnTo>
                    <a:lnTo>
                      <a:pt x="12462" y="1964"/>
                    </a:lnTo>
                    <a:lnTo>
                      <a:pt x="11631" y="1964"/>
                    </a:lnTo>
                    <a:lnTo>
                      <a:pt x="10800" y="1964"/>
                    </a:lnTo>
                    <a:lnTo>
                      <a:pt x="10800" y="3927"/>
                    </a:lnTo>
                    <a:lnTo>
                      <a:pt x="9138" y="3927"/>
                    </a:lnTo>
                    <a:lnTo>
                      <a:pt x="7477" y="5891"/>
                    </a:lnTo>
                    <a:lnTo>
                      <a:pt x="6646" y="5891"/>
                    </a:lnTo>
                    <a:lnTo>
                      <a:pt x="4985" y="7855"/>
                    </a:lnTo>
                    <a:lnTo>
                      <a:pt x="3323" y="7855"/>
                    </a:lnTo>
                    <a:lnTo>
                      <a:pt x="2492" y="9818"/>
                    </a:lnTo>
                    <a:lnTo>
                      <a:pt x="1662" y="9818"/>
                    </a:lnTo>
                    <a:lnTo>
                      <a:pt x="831" y="9818"/>
                    </a:lnTo>
                    <a:lnTo>
                      <a:pt x="0" y="9818"/>
                    </a:lnTo>
                    <a:lnTo>
                      <a:pt x="0" y="9818"/>
                    </a:lnTo>
                    <a:lnTo>
                      <a:pt x="0" y="21600"/>
                    </a:lnTo>
                    <a:lnTo>
                      <a:pt x="831" y="19636"/>
                    </a:lnTo>
                    <a:lnTo>
                      <a:pt x="1662" y="19636"/>
                    </a:lnTo>
                    <a:lnTo>
                      <a:pt x="2492" y="19636"/>
                    </a:lnTo>
                    <a:lnTo>
                      <a:pt x="3323" y="19636"/>
                    </a:lnTo>
                    <a:lnTo>
                      <a:pt x="4985" y="17673"/>
                    </a:lnTo>
                    <a:lnTo>
                      <a:pt x="5815" y="17673"/>
                    </a:lnTo>
                    <a:lnTo>
                      <a:pt x="7477" y="15709"/>
                    </a:lnTo>
                    <a:lnTo>
                      <a:pt x="9138" y="15709"/>
                    </a:lnTo>
                    <a:lnTo>
                      <a:pt x="9969" y="13745"/>
                    </a:lnTo>
                    <a:lnTo>
                      <a:pt x="11631" y="13745"/>
                    </a:lnTo>
                    <a:lnTo>
                      <a:pt x="12462" y="13745"/>
                    </a:lnTo>
                    <a:lnTo>
                      <a:pt x="12462" y="11782"/>
                    </a:lnTo>
                    <a:lnTo>
                      <a:pt x="13292" y="11782"/>
                    </a:lnTo>
                    <a:lnTo>
                      <a:pt x="14123" y="11782"/>
                    </a:lnTo>
                    <a:lnTo>
                      <a:pt x="14954" y="11782"/>
                    </a:lnTo>
                    <a:lnTo>
                      <a:pt x="14954" y="11782"/>
                    </a:lnTo>
                    <a:lnTo>
                      <a:pt x="15785" y="11782"/>
                    </a:lnTo>
                    <a:lnTo>
                      <a:pt x="15785" y="11782"/>
                    </a:lnTo>
                    <a:lnTo>
                      <a:pt x="16615" y="11782"/>
                    </a:lnTo>
                    <a:lnTo>
                      <a:pt x="16615" y="11782"/>
                    </a:lnTo>
                    <a:lnTo>
                      <a:pt x="17446" y="11782"/>
                    </a:lnTo>
                    <a:lnTo>
                      <a:pt x="18277" y="11782"/>
                    </a:lnTo>
                    <a:lnTo>
                      <a:pt x="18277" y="11782"/>
                    </a:lnTo>
                    <a:lnTo>
                      <a:pt x="18277" y="11782"/>
                    </a:lnTo>
                    <a:lnTo>
                      <a:pt x="18277" y="11782"/>
                    </a:lnTo>
                    <a:lnTo>
                      <a:pt x="19108" y="13745"/>
                    </a:lnTo>
                    <a:lnTo>
                      <a:pt x="19108" y="13745"/>
                    </a:lnTo>
                    <a:lnTo>
                      <a:pt x="19108" y="13745"/>
                    </a:lnTo>
                    <a:lnTo>
                      <a:pt x="19108" y="13745"/>
                    </a:lnTo>
                    <a:lnTo>
                      <a:pt x="21600" y="589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97" name="Shape 1897"/>
              <p:cNvSpPr/>
              <p:nvPr/>
            </p:nvSpPr>
            <p:spPr>
              <a:xfrm>
                <a:off x="238125" y="58737"/>
                <a:ext cx="12700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00" y="21600"/>
                    </a:moveTo>
                    <a:lnTo>
                      <a:pt x="16200" y="21600"/>
                    </a:lnTo>
                    <a:lnTo>
                      <a:pt x="16200" y="20000"/>
                    </a:lnTo>
                    <a:lnTo>
                      <a:pt x="16200" y="18400"/>
                    </a:lnTo>
                    <a:lnTo>
                      <a:pt x="16200" y="16800"/>
                    </a:lnTo>
                    <a:lnTo>
                      <a:pt x="18900" y="16000"/>
                    </a:lnTo>
                    <a:lnTo>
                      <a:pt x="18900" y="14400"/>
                    </a:lnTo>
                    <a:lnTo>
                      <a:pt x="18900" y="12800"/>
                    </a:lnTo>
                    <a:lnTo>
                      <a:pt x="18900" y="12000"/>
                    </a:lnTo>
                    <a:lnTo>
                      <a:pt x="21600" y="11200"/>
                    </a:lnTo>
                    <a:lnTo>
                      <a:pt x="21600" y="10400"/>
                    </a:lnTo>
                    <a:lnTo>
                      <a:pt x="21600" y="9600"/>
                    </a:lnTo>
                    <a:lnTo>
                      <a:pt x="21600" y="8800"/>
                    </a:lnTo>
                    <a:lnTo>
                      <a:pt x="21600" y="8800"/>
                    </a:lnTo>
                    <a:lnTo>
                      <a:pt x="21600" y="8000"/>
                    </a:lnTo>
                    <a:lnTo>
                      <a:pt x="21600" y="7200"/>
                    </a:lnTo>
                    <a:lnTo>
                      <a:pt x="18900" y="6400"/>
                    </a:lnTo>
                    <a:lnTo>
                      <a:pt x="18900" y="5600"/>
                    </a:lnTo>
                    <a:lnTo>
                      <a:pt x="18900" y="4800"/>
                    </a:lnTo>
                    <a:lnTo>
                      <a:pt x="18900" y="4000"/>
                    </a:lnTo>
                    <a:lnTo>
                      <a:pt x="16200" y="4000"/>
                    </a:lnTo>
                    <a:lnTo>
                      <a:pt x="16200" y="3200"/>
                    </a:lnTo>
                    <a:lnTo>
                      <a:pt x="16200" y="2400"/>
                    </a:lnTo>
                    <a:lnTo>
                      <a:pt x="13500" y="1600"/>
                    </a:lnTo>
                    <a:lnTo>
                      <a:pt x="13500" y="1600"/>
                    </a:lnTo>
                    <a:lnTo>
                      <a:pt x="10800" y="800"/>
                    </a:lnTo>
                    <a:lnTo>
                      <a:pt x="10800" y="0"/>
                    </a:lnTo>
                    <a:lnTo>
                      <a:pt x="8100" y="0"/>
                    </a:lnTo>
                    <a:lnTo>
                      <a:pt x="0" y="3200"/>
                    </a:lnTo>
                    <a:lnTo>
                      <a:pt x="0" y="3200"/>
                    </a:lnTo>
                    <a:lnTo>
                      <a:pt x="0" y="3200"/>
                    </a:lnTo>
                    <a:lnTo>
                      <a:pt x="2700" y="4000"/>
                    </a:lnTo>
                    <a:lnTo>
                      <a:pt x="2700" y="4000"/>
                    </a:lnTo>
                    <a:lnTo>
                      <a:pt x="2700" y="4000"/>
                    </a:lnTo>
                    <a:lnTo>
                      <a:pt x="2700" y="4800"/>
                    </a:lnTo>
                    <a:lnTo>
                      <a:pt x="5400" y="4800"/>
                    </a:lnTo>
                    <a:lnTo>
                      <a:pt x="5400" y="5600"/>
                    </a:lnTo>
                    <a:lnTo>
                      <a:pt x="5400" y="5600"/>
                    </a:lnTo>
                    <a:lnTo>
                      <a:pt x="5400" y="6400"/>
                    </a:lnTo>
                    <a:lnTo>
                      <a:pt x="5400" y="7200"/>
                    </a:lnTo>
                    <a:lnTo>
                      <a:pt x="5400" y="7200"/>
                    </a:lnTo>
                    <a:lnTo>
                      <a:pt x="5400" y="8000"/>
                    </a:lnTo>
                    <a:lnTo>
                      <a:pt x="5400" y="8800"/>
                    </a:lnTo>
                    <a:lnTo>
                      <a:pt x="5400" y="8800"/>
                    </a:lnTo>
                    <a:lnTo>
                      <a:pt x="5400" y="9600"/>
                    </a:lnTo>
                    <a:lnTo>
                      <a:pt x="5400" y="10400"/>
                    </a:lnTo>
                    <a:lnTo>
                      <a:pt x="5400" y="11200"/>
                    </a:lnTo>
                    <a:lnTo>
                      <a:pt x="5400" y="12000"/>
                    </a:lnTo>
                    <a:lnTo>
                      <a:pt x="5400" y="12000"/>
                    </a:lnTo>
                    <a:lnTo>
                      <a:pt x="5400" y="13600"/>
                    </a:lnTo>
                    <a:lnTo>
                      <a:pt x="5400" y="15200"/>
                    </a:lnTo>
                    <a:lnTo>
                      <a:pt x="2700" y="16800"/>
                    </a:lnTo>
                    <a:lnTo>
                      <a:pt x="2700" y="17600"/>
                    </a:lnTo>
                    <a:lnTo>
                      <a:pt x="2700" y="19200"/>
                    </a:lnTo>
                    <a:lnTo>
                      <a:pt x="0" y="20800"/>
                    </a:lnTo>
                    <a:lnTo>
                      <a:pt x="0" y="20800"/>
                    </a:lnTo>
                    <a:lnTo>
                      <a:pt x="16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98" name="Shape 1898"/>
              <p:cNvSpPr/>
              <p:nvPr/>
            </p:nvSpPr>
            <p:spPr>
              <a:xfrm>
                <a:off x="236537" y="100012"/>
                <a:ext cx="1111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600"/>
                    </a:moveTo>
                    <a:lnTo>
                      <a:pt x="21600" y="17600"/>
                    </a:lnTo>
                    <a:lnTo>
                      <a:pt x="21600" y="17600"/>
                    </a:lnTo>
                    <a:lnTo>
                      <a:pt x="18514" y="17600"/>
                    </a:lnTo>
                    <a:lnTo>
                      <a:pt x="18514" y="17600"/>
                    </a:lnTo>
                    <a:lnTo>
                      <a:pt x="18514" y="16800"/>
                    </a:lnTo>
                    <a:lnTo>
                      <a:pt x="18514" y="16800"/>
                    </a:lnTo>
                    <a:lnTo>
                      <a:pt x="18514" y="16000"/>
                    </a:lnTo>
                    <a:lnTo>
                      <a:pt x="15429" y="16000"/>
                    </a:lnTo>
                    <a:lnTo>
                      <a:pt x="15429" y="15200"/>
                    </a:lnTo>
                    <a:lnTo>
                      <a:pt x="15429" y="15200"/>
                    </a:lnTo>
                    <a:lnTo>
                      <a:pt x="15429" y="14400"/>
                    </a:lnTo>
                    <a:lnTo>
                      <a:pt x="15429" y="14400"/>
                    </a:lnTo>
                    <a:lnTo>
                      <a:pt x="15429" y="13600"/>
                    </a:lnTo>
                    <a:lnTo>
                      <a:pt x="15429" y="12800"/>
                    </a:lnTo>
                    <a:lnTo>
                      <a:pt x="15429" y="12800"/>
                    </a:lnTo>
                    <a:lnTo>
                      <a:pt x="15429" y="12000"/>
                    </a:lnTo>
                    <a:lnTo>
                      <a:pt x="15429" y="11200"/>
                    </a:lnTo>
                    <a:lnTo>
                      <a:pt x="15429" y="10400"/>
                    </a:lnTo>
                    <a:lnTo>
                      <a:pt x="15429" y="8800"/>
                    </a:lnTo>
                    <a:lnTo>
                      <a:pt x="15429" y="7200"/>
                    </a:lnTo>
                    <a:lnTo>
                      <a:pt x="15429" y="6400"/>
                    </a:lnTo>
                    <a:lnTo>
                      <a:pt x="18514" y="4800"/>
                    </a:lnTo>
                    <a:lnTo>
                      <a:pt x="18514" y="3200"/>
                    </a:lnTo>
                    <a:lnTo>
                      <a:pt x="18514" y="1600"/>
                    </a:lnTo>
                    <a:lnTo>
                      <a:pt x="21600" y="800"/>
                    </a:lnTo>
                    <a:lnTo>
                      <a:pt x="3086" y="0"/>
                    </a:lnTo>
                    <a:lnTo>
                      <a:pt x="3086" y="1600"/>
                    </a:lnTo>
                    <a:lnTo>
                      <a:pt x="3086" y="2400"/>
                    </a:lnTo>
                    <a:lnTo>
                      <a:pt x="3086" y="4000"/>
                    </a:lnTo>
                    <a:lnTo>
                      <a:pt x="0" y="5600"/>
                    </a:lnTo>
                    <a:lnTo>
                      <a:pt x="0" y="7200"/>
                    </a:lnTo>
                    <a:lnTo>
                      <a:pt x="0" y="8000"/>
                    </a:lnTo>
                    <a:lnTo>
                      <a:pt x="0" y="9600"/>
                    </a:lnTo>
                    <a:lnTo>
                      <a:pt x="0" y="11200"/>
                    </a:lnTo>
                    <a:lnTo>
                      <a:pt x="0" y="12000"/>
                    </a:lnTo>
                    <a:lnTo>
                      <a:pt x="0" y="12800"/>
                    </a:lnTo>
                    <a:lnTo>
                      <a:pt x="0" y="13600"/>
                    </a:lnTo>
                    <a:lnTo>
                      <a:pt x="0" y="13600"/>
                    </a:lnTo>
                    <a:lnTo>
                      <a:pt x="0" y="14400"/>
                    </a:lnTo>
                    <a:lnTo>
                      <a:pt x="0" y="15200"/>
                    </a:lnTo>
                    <a:lnTo>
                      <a:pt x="0" y="16000"/>
                    </a:lnTo>
                    <a:lnTo>
                      <a:pt x="0" y="16800"/>
                    </a:lnTo>
                    <a:lnTo>
                      <a:pt x="0" y="17600"/>
                    </a:lnTo>
                    <a:lnTo>
                      <a:pt x="3086" y="17600"/>
                    </a:lnTo>
                    <a:lnTo>
                      <a:pt x="3086" y="18400"/>
                    </a:lnTo>
                    <a:lnTo>
                      <a:pt x="3086" y="19200"/>
                    </a:lnTo>
                    <a:lnTo>
                      <a:pt x="6171" y="20000"/>
                    </a:lnTo>
                    <a:lnTo>
                      <a:pt x="6171" y="20000"/>
                    </a:lnTo>
                    <a:lnTo>
                      <a:pt x="9257" y="20800"/>
                    </a:lnTo>
                    <a:lnTo>
                      <a:pt x="12343" y="21600"/>
                    </a:lnTo>
                    <a:lnTo>
                      <a:pt x="12343" y="21600"/>
                    </a:lnTo>
                    <a:lnTo>
                      <a:pt x="21600" y="17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899" name="Shape 1899"/>
              <p:cNvSpPr/>
              <p:nvPr/>
            </p:nvSpPr>
            <p:spPr>
              <a:xfrm>
                <a:off x="242887" y="130175"/>
                <a:ext cx="42863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000" y="0"/>
                    </a:moveTo>
                    <a:lnTo>
                      <a:pt x="20000" y="0"/>
                    </a:lnTo>
                    <a:lnTo>
                      <a:pt x="18400" y="0"/>
                    </a:lnTo>
                    <a:lnTo>
                      <a:pt x="17600" y="2160"/>
                    </a:lnTo>
                    <a:lnTo>
                      <a:pt x="16000" y="4320"/>
                    </a:lnTo>
                    <a:lnTo>
                      <a:pt x="15200" y="4320"/>
                    </a:lnTo>
                    <a:lnTo>
                      <a:pt x="13600" y="6480"/>
                    </a:lnTo>
                    <a:lnTo>
                      <a:pt x="12000" y="6480"/>
                    </a:lnTo>
                    <a:lnTo>
                      <a:pt x="11200" y="8640"/>
                    </a:lnTo>
                    <a:lnTo>
                      <a:pt x="9600" y="8640"/>
                    </a:lnTo>
                    <a:lnTo>
                      <a:pt x="8800" y="8640"/>
                    </a:lnTo>
                    <a:lnTo>
                      <a:pt x="8800" y="8640"/>
                    </a:lnTo>
                    <a:lnTo>
                      <a:pt x="8000" y="8640"/>
                    </a:lnTo>
                    <a:lnTo>
                      <a:pt x="7200" y="10800"/>
                    </a:lnTo>
                    <a:lnTo>
                      <a:pt x="6400" y="10800"/>
                    </a:lnTo>
                    <a:lnTo>
                      <a:pt x="6400" y="10800"/>
                    </a:lnTo>
                    <a:lnTo>
                      <a:pt x="5600" y="10800"/>
                    </a:lnTo>
                    <a:lnTo>
                      <a:pt x="5600" y="10800"/>
                    </a:lnTo>
                    <a:lnTo>
                      <a:pt x="4800" y="10800"/>
                    </a:lnTo>
                    <a:lnTo>
                      <a:pt x="4800" y="10800"/>
                    </a:lnTo>
                    <a:lnTo>
                      <a:pt x="4000" y="8640"/>
                    </a:lnTo>
                    <a:lnTo>
                      <a:pt x="4000" y="8640"/>
                    </a:lnTo>
                    <a:lnTo>
                      <a:pt x="3200" y="8640"/>
                    </a:lnTo>
                    <a:lnTo>
                      <a:pt x="3200" y="8640"/>
                    </a:lnTo>
                    <a:lnTo>
                      <a:pt x="2400" y="8640"/>
                    </a:lnTo>
                    <a:lnTo>
                      <a:pt x="2400" y="6480"/>
                    </a:lnTo>
                    <a:lnTo>
                      <a:pt x="0" y="17280"/>
                    </a:lnTo>
                    <a:lnTo>
                      <a:pt x="800" y="17280"/>
                    </a:lnTo>
                    <a:lnTo>
                      <a:pt x="800" y="19440"/>
                    </a:lnTo>
                    <a:lnTo>
                      <a:pt x="1600" y="19440"/>
                    </a:lnTo>
                    <a:lnTo>
                      <a:pt x="2400" y="19440"/>
                    </a:lnTo>
                    <a:lnTo>
                      <a:pt x="3200" y="19440"/>
                    </a:lnTo>
                    <a:lnTo>
                      <a:pt x="4000" y="21600"/>
                    </a:lnTo>
                    <a:lnTo>
                      <a:pt x="4000" y="21600"/>
                    </a:lnTo>
                    <a:lnTo>
                      <a:pt x="4800" y="21600"/>
                    </a:lnTo>
                    <a:lnTo>
                      <a:pt x="5600" y="21600"/>
                    </a:lnTo>
                    <a:lnTo>
                      <a:pt x="6400" y="21600"/>
                    </a:lnTo>
                    <a:lnTo>
                      <a:pt x="7200" y="21600"/>
                    </a:lnTo>
                    <a:lnTo>
                      <a:pt x="8000" y="21600"/>
                    </a:lnTo>
                    <a:lnTo>
                      <a:pt x="8800" y="21600"/>
                    </a:lnTo>
                    <a:lnTo>
                      <a:pt x="8800" y="19440"/>
                    </a:lnTo>
                    <a:lnTo>
                      <a:pt x="9600" y="19440"/>
                    </a:lnTo>
                    <a:lnTo>
                      <a:pt x="10400" y="19440"/>
                    </a:lnTo>
                    <a:lnTo>
                      <a:pt x="12000" y="19440"/>
                    </a:lnTo>
                    <a:lnTo>
                      <a:pt x="13600" y="17280"/>
                    </a:lnTo>
                    <a:lnTo>
                      <a:pt x="15200" y="17280"/>
                    </a:lnTo>
                    <a:lnTo>
                      <a:pt x="16000" y="15120"/>
                    </a:lnTo>
                    <a:lnTo>
                      <a:pt x="17600" y="12960"/>
                    </a:lnTo>
                    <a:lnTo>
                      <a:pt x="19200" y="12960"/>
                    </a:lnTo>
                    <a:lnTo>
                      <a:pt x="20000" y="10800"/>
                    </a:ln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200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00" name="Shape 1900"/>
              <p:cNvSpPr/>
              <p:nvPr/>
            </p:nvSpPr>
            <p:spPr>
              <a:xfrm>
                <a:off x="282575" y="120650"/>
                <a:ext cx="42863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5891"/>
                    </a:moveTo>
                    <a:lnTo>
                      <a:pt x="21600" y="5891"/>
                    </a:lnTo>
                    <a:lnTo>
                      <a:pt x="20800" y="3927"/>
                    </a:lnTo>
                    <a:lnTo>
                      <a:pt x="20000" y="3927"/>
                    </a:lnTo>
                    <a:lnTo>
                      <a:pt x="20000" y="1964"/>
                    </a:lnTo>
                    <a:lnTo>
                      <a:pt x="19200" y="1964"/>
                    </a:lnTo>
                    <a:lnTo>
                      <a:pt x="18400" y="1964"/>
                    </a:lnTo>
                    <a:lnTo>
                      <a:pt x="17600" y="1964"/>
                    </a:lnTo>
                    <a:lnTo>
                      <a:pt x="16800" y="0"/>
                    </a:lnTo>
                    <a:lnTo>
                      <a:pt x="16000" y="0"/>
                    </a:lnTo>
                    <a:lnTo>
                      <a:pt x="15200" y="0"/>
                    </a:lnTo>
                    <a:lnTo>
                      <a:pt x="15200" y="0"/>
                    </a:lnTo>
                    <a:lnTo>
                      <a:pt x="14400" y="0"/>
                    </a:lnTo>
                    <a:lnTo>
                      <a:pt x="13600" y="0"/>
                    </a:lnTo>
                    <a:lnTo>
                      <a:pt x="12800" y="1964"/>
                    </a:lnTo>
                    <a:lnTo>
                      <a:pt x="12000" y="1964"/>
                    </a:lnTo>
                    <a:lnTo>
                      <a:pt x="11200" y="1964"/>
                    </a:lnTo>
                    <a:lnTo>
                      <a:pt x="10400" y="1964"/>
                    </a:lnTo>
                    <a:lnTo>
                      <a:pt x="9600" y="1964"/>
                    </a:lnTo>
                    <a:lnTo>
                      <a:pt x="8000" y="3927"/>
                    </a:lnTo>
                    <a:lnTo>
                      <a:pt x="6400" y="5891"/>
                    </a:lnTo>
                    <a:lnTo>
                      <a:pt x="4800" y="5891"/>
                    </a:lnTo>
                    <a:lnTo>
                      <a:pt x="4000" y="7855"/>
                    </a:lnTo>
                    <a:lnTo>
                      <a:pt x="2400" y="9818"/>
                    </a:lnTo>
                    <a:lnTo>
                      <a:pt x="800" y="9818"/>
                    </a:lnTo>
                    <a:lnTo>
                      <a:pt x="0" y="11782"/>
                    </a:lnTo>
                    <a:lnTo>
                      <a:pt x="1600" y="21600"/>
                    </a:lnTo>
                    <a:lnTo>
                      <a:pt x="2400" y="19636"/>
                    </a:lnTo>
                    <a:lnTo>
                      <a:pt x="4000" y="17673"/>
                    </a:lnTo>
                    <a:lnTo>
                      <a:pt x="4800" y="17673"/>
                    </a:lnTo>
                    <a:lnTo>
                      <a:pt x="6400" y="15709"/>
                    </a:lnTo>
                    <a:lnTo>
                      <a:pt x="8000" y="15709"/>
                    </a:lnTo>
                    <a:lnTo>
                      <a:pt x="8800" y="13745"/>
                    </a:lnTo>
                    <a:lnTo>
                      <a:pt x="10400" y="13745"/>
                    </a:lnTo>
                    <a:lnTo>
                      <a:pt x="12000" y="11782"/>
                    </a:lnTo>
                    <a:lnTo>
                      <a:pt x="12000" y="11782"/>
                    </a:lnTo>
                    <a:lnTo>
                      <a:pt x="12800" y="11782"/>
                    </a:lnTo>
                    <a:lnTo>
                      <a:pt x="13600" y="11782"/>
                    </a:lnTo>
                    <a:lnTo>
                      <a:pt x="14400" y="11782"/>
                    </a:lnTo>
                    <a:lnTo>
                      <a:pt x="14400" y="11782"/>
                    </a:lnTo>
                    <a:lnTo>
                      <a:pt x="15200" y="11782"/>
                    </a:lnTo>
                    <a:lnTo>
                      <a:pt x="15200" y="11782"/>
                    </a:lnTo>
                    <a:lnTo>
                      <a:pt x="16000" y="11782"/>
                    </a:lnTo>
                    <a:lnTo>
                      <a:pt x="16000" y="11782"/>
                    </a:lnTo>
                    <a:lnTo>
                      <a:pt x="16800" y="11782"/>
                    </a:lnTo>
                    <a:lnTo>
                      <a:pt x="17600" y="11782"/>
                    </a:lnTo>
                    <a:lnTo>
                      <a:pt x="17600" y="11782"/>
                    </a:lnTo>
                    <a:lnTo>
                      <a:pt x="17600" y="11782"/>
                    </a:lnTo>
                    <a:lnTo>
                      <a:pt x="18400" y="11782"/>
                    </a:lnTo>
                    <a:lnTo>
                      <a:pt x="18400" y="11782"/>
                    </a:lnTo>
                    <a:lnTo>
                      <a:pt x="19200" y="13745"/>
                    </a:lnTo>
                    <a:lnTo>
                      <a:pt x="19200" y="13745"/>
                    </a:lnTo>
                    <a:lnTo>
                      <a:pt x="21600" y="589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01" name="Shape 1901"/>
              <p:cNvSpPr/>
              <p:nvPr/>
            </p:nvSpPr>
            <p:spPr>
              <a:xfrm>
                <a:off x="320675" y="125412"/>
                <a:ext cx="1111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514" y="21600"/>
                    </a:moveTo>
                    <a:lnTo>
                      <a:pt x="18514" y="21600"/>
                    </a:lnTo>
                    <a:lnTo>
                      <a:pt x="18514" y="20000"/>
                    </a:lnTo>
                    <a:lnTo>
                      <a:pt x="18514" y="19200"/>
                    </a:lnTo>
                    <a:lnTo>
                      <a:pt x="21600" y="17600"/>
                    </a:lnTo>
                    <a:lnTo>
                      <a:pt x="21600" y="16000"/>
                    </a:lnTo>
                    <a:lnTo>
                      <a:pt x="21600" y="15200"/>
                    </a:lnTo>
                    <a:lnTo>
                      <a:pt x="21600" y="13600"/>
                    </a:lnTo>
                    <a:lnTo>
                      <a:pt x="21600" y="12800"/>
                    </a:lnTo>
                    <a:lnTo>
                      <a:pt x="21600" y="12000"/>
                    </a:lnTo>
                    <a:lnTo>
                      <a:pt x="21600" y="11200"/>
                    </a:lnTo>
                    <a:lnTo>
                      <a:pt x="21600" y="10400"/>
                    </a:lnTo>
                    <a:lnTo>
                      <a:pt x="21600" y="9600"/>
                    </a:lnTo>
                    <a:lnTo>
                      <a:pt x="21600" y="8800"/>
                    </a:lnTo>
                    <a:lnTo>
                      <a:pt x="21600" y="8000"/>
                    </a:lnTo>
                    <a:lnTo>
                      <a:pt x="21600" y="7200"/>
                    </a:lnTo>
                    <a:lnTo>
                      <a:pt x="21600" y="6400"/>
                    </a:lnTo>
                    <a:lnTo>
                      <a:pt x="21600" y="5600"/>
                    </a:lnTo>
                    <a:lnTo>
                      <a:pt x="21600" y="5600"/>
                    </a:lnTo>
                    <a:lnTo>
                      <a:pt x="21600" y="4800"/>
                    </a:lnTo>
                    <a:lnTo>
                      <a:pt x="18514" y="4000"/>
                    </a:lnTo>
                    <a:lnTo>
                      <a:pt x="18514" y="3200"/>
                    </a:lnTo>
                    <a:lnTo>
                      <a:pt x="18514" y="2400"/>
                    </a:lnTo>
                    <a:lnTo>
                      <a:pt x="15429" y="1600"/>
                    </a:lnTo>
                    <a:lnTo>
                      <a:pt x="15429" y="1600"/>
                    </a:lnTo>
                    <a:lnTo>
                      <a:pt x="12343" y="800"/>
                    </a:lnTo>
                    <a:lnTo>
                      <a:pt x="12343" y="0"/>
                    </a:lnTo>
                    <a:lnTo>
                      <a:pt x="9257" y="0"/>
                    </a:lnTo>
                    <a:lnTo>
                      <a:pt x="0" y="3200"/>
                    </a:lnTo>
                    <a:lnTo>
                      <a:pt x="0" y="3200"/>
                    </a:lnTo>
                    <a:lnTo>
                      <a:pt x="0" y="4000"/>
                    </a:lnTo>
                    <a:lnTo>
                      <a:pt x="0" y="4000"/>
                    </a:lnTo>
                    <a:lnTo>
                      <a:pt x="3086" y="4000"/>
                    </a:lnTo>
                    <a:lnTo>
                      <a:pt x="3086" y="4800"/>
                    </a:lnTo>
                    <a:lnTo>
                      <a:pt x="3086" y="4800"/>
                    </a:lnTo>
                    <a:lnTo>
                      <a:pt x="3086" y="5600"/>
                    </a:lnTo>
                    <a:lnTo>
                      <a:pt x="3086" y="5600"/>
                    </a:lnTo>
                    <a:lnTo>
                      <a:pt x="6171" y="6400"/>
                    </a:lnTo>
                    <a:lnTo>
                      <a:pt x="6171" y="7200"/>
                    </a:lnTo>
                    <a:lnTo>
                      <a:pt x="6171" y="7200"/>
                    </a:lnTo>
                    <a:lnTo>
                      <a:pt x="6171" y="8000"/>
                    </a:lnTo>
                    <a:lnTo>
                      <a:pt x="6171" y="8800"/>
                    </a:lnTo>
                    <a:lnTo>
                      <a:pt x="6171" y="8800"/>
                    </a:lnTo>
                    <a:lnTo>
                      <a:pt x="6171" y="9600"/>
                    </a:lnTo>
                    <a:lnTo>
                      <a:pt x="6171" y="10400"/>
                    </a:lnTo>
                    <a:lnTo>
                      <a:pt x="6171" y="11200"/>
                    </a:lnTo>
                    <a:lnTo>
                      <a:pt x="6171" y="12000"/>
                    </a:lnTo>
                    <a:lnTo>
                      <a:pt x="6171" y="12000"/>
                    </a:lnTo>
                    <a:lnTo>
                      <a:pt x="6171" y="12800"/>
                    </a:lnTo>
                    <a:lnTo>
                      <a:pt x="6171" y="14400"/>
                    </a:lnTo>
                    <a:lnTo>
                      <a:pt x="6171" y="16000"/>
                    </a:lnTo>
                    <a:lnTo>
                      <a:pt x="3086" y="16800"/>
                    </a:lnTo>
                    <a:lnTo>
                      <a:pt x="3086" y="18400"/>
                    </a:lnTo>
                    <a:lnTo>
                      <a:pt x="3086" y="20000"/>
                    </a:lnTo>
                    <a:lnTo>
                      <a:pt x="0" y="20800"/>
                    </a:lnTo>
                    <a:lnTo>
                      <a:pt x="0" y="20800"/>
                    </a:lnTo>
                    <a:lnTo>
                      <a:pt x="1851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02" name="Shape 1902"/>
              <p:cNvSpPr/>
              <p:nvPr/>
            </p:nvSpPr>
            <p:spPr>
              <a:xfrm>
                <a:off x="317500" y="166687"/>
                <a:ext cx="12700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400"/>
                    </a:moveTo>
                    <a:lnTo>
                      <a:pt x="21600" y="18400"/>
                    </a:lnTo>
                    <a:lnTo>
                      <a:pt x="18900" y="17600"/>
                    </a:lnTo>
                    <a:lnTo>
                      <a:pt x="18900" y="17600"/>
                    </a:lnTo>
                    <a:lnTo>
                      <a:pt x="18900" y="17600"/>
                    </a:lnTo>
                    <a:lnTo>
                      <a:pt x="18900" y="16800"/>
                    </a:lnTo>
                    <a:lnTo>
                      <a:pt x="16200" y="16800"/>
                    </a:lnTo>
                    <a:lnTo>
                      <a:pt x="16200" y="16800"/>
                    </a:lnTo>
                    <a:lnTo>
                      <a:pt x="16200" y="16000"/>
                    </a:lnTo>
                    <a:lnTo>
                      <a:pt x="16200" y="15200"/>
                    </a:lnTo>
                    <a:lnTo>
                      <a:pt x="16200" y="15200"/>
                    </a:lnTo>
                    <a:lnTo>
                      <a:pt x="16200" y="14400"/>
                    </a:lnTo>
                    <a:lnTo>
                      <a:pt x="16200" y="14400"/>
                    </a:lnTo>
                    <a:lnTo>
                      <a:pt x="16200" y="13600"/>
                    </a:lnTo>
                    <a:lnTo>
                      <a:pt x="16200" y="12800"/>
                    </a:lnTo>
                    <a:lnTo>
                      <a:pt x="16200" y="12800"/>
                    </a:lnTo>
                    <a:lnTo>
                      <a:pt x="16200" y="12000"/>
                    </a:lnTo>
                    <a:lnTo>
                      <a:pt x="16200" y="11200"/>
                    </a:lnTo>
                    <a:lnTo>
                      <a:pt x="16200" y="10400"/>
                    </a:lnTo>
                    <a:lnTo>
                      <a:pt x="16200" y="8800"/>
                    </a:lnTo>
                    <a:lnTo>
                      <a:pt x="16200" y="7200"/>
                    </a:lnTo>
                    <a:lnTo>
                      <a:pt x="16200" y="6400"/>
                    </a:lnTo>
                    <a:lnTo>
                      <a:pt x="18900" y="4800"/>
                    </a:lnTo>
                    <a:lnTo>
                      <a:pt x="18900" y="3200"/>
                    </a:lnTo>
                    <a:lnTo>
                      <a:pt x="18900" y="2400"/>
                    </a:lnTo>
                    <a:lnTo>
                      <a:pt x="21600" y="800"/>
                    </a:lnTo>
                    <a:lnTo>
                      <a:pt x="5400" y="0"/>
                    </a:lnTo>
                    <a:lnTo>
                      <a:pt x="5400" y="1600"/>
                    </a:lnTo>
                    <a:lnTo>
                      <a:pt x="5400" y="2400"/>
                    </a:lnTo>
                    <a:lnTo>
                      <a:pt x="5400" y="4000"/>
                    </a:lnTo>
                    <a:lnTo>
                      <a:pt x="2700" y="5600"/>
                    </a:lnTo>
                    <a:lnTo>
                      <a:pt x="2700" y="6400"/>
                    </a:lnTo>
                    <a:lnTo>
                      <a:pt x="2700" y="8000"/>
                    </a:lnTo>
                    <a:lnTo>
                      <a:pt x="2700" y="9600"/>
                    </a:lnTo>
                    <a:lnTo>
                      <a:pt x="0" y="11200"/>
                    </a:lnTo>
                    <a:lnTo>
                      <a:pt x="0" y="12000"/>
                    </a:lnTo>
                    <a:lnTo>
                      <a:pt x="0" y="12800"/>
                    </a:lnTo>
                    <a:lnTo>
                      <a:pt x="0" y="13600"/>
                    </a:lnTo>
                    <a:lnTo>
                      <a:pt x="0" y="13600"/>
                    </a:lnTo>
                    <a:lnTo>
                      <a:pt x="2700" y="14400"/>
                    </a:lnTo>
                    <a:lnTo>
                      <a:pt x="2700" y="15200"/>
                    </a:lnTo>
                    <a:lnTo>
                      <a:pt x="2700" y="16000"/>
                    </a:lnTo>
                    <a:lnTo>
                      <a:pt x="2700" y="16800"/>
                    </a:lnTo>
                    <a:lnTo>
                      <a:pt x="2700" y="17600"/>
                    </a:lnTo>
                    <a:lnTo>
                      <a:pt x="2700" y="17600"/>
                    </a:lnTo>
                    <a:lnTo>
                      <a:pt x="5400" y="18400"/>
                    </a:lnTo>
                    <a:lnTo>
                      <a:pt x="5400" y="19200"/>
                    </a:lnTo>
                    <a:lnTo>
                      <a:pt x="8100" y="20000"/>
                    </a:lnTo>
                    <a:lnTo>
                      <a:pt x="8100" y="20800"/>
                    </a:lnTo>
                    <a:lnTo>
                      <a:pt x="10800" y="20800"/>
                    </a:lnTo>
                    <a:lnTo>
                      <a:pt x="13500" y="21600"/>
                    </a:lnTo>
                    <a:lnTo>
                      <a:pt x="13500" y="21600"/>
                    </a:lnTo>
                    <a:lnTo>
                      <a:pt x="21600" y="18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03" name="Shape 1903"/>
              <p:cNvSpPr/>
              <p:nvPr/>
            </p:nvSpPr>
            <p:spPr>
              <a:xfrm>
                <a:off x="325437" y="196850"/>
                <a:ext cx="42863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200" y="0"/>
                    </a:moveTo>
                    <a:lnTo>
                      <a:pt x="19200" y="0"/>
                    </a:lnTo>
                    <a:lnTo>
                      <a:pt x="18400" y="2160"/>
                    </a:lnTo>
                    <a:lnTo>
                      <a:pt x="16800" y="2160"/>
                    </a:lnTo>
                    <a:lnTo>
                      <a:pt x="16000" y="4320"/>
                    </a:lnTo>
                    <a:lnTo>
                      <a:pt x="14400" y="6480"/>
                    </a:lnTo>
                    <a:lnTo>
                      <a:pt x="13600" y="6480"/>
                    </a:lnTo>
                    <a:lnTo>
                      <a:pt x="12000" y="8640"/>
                    </a:lnTo>
                    <a:lnTo>
                      <a:pt x="11200" y="8640"/>
                    </a:lnTo>
                    <a:lnTo>
                      <a:pt x="11200" y="8640"/>
                    </a:lnTo>
                    <a:lnTo>
                      <a:pt x="10400" y="8640"/>
                    </a:lnTo>
                    <a:lnTo>
                      <a:pt x="9600" y="10800"/>
                    </a:lnTo>
                    <a:lnTo>
                      <a:pt x="8800" y="10800"/>
                    </a:lnTo>
                    <a:lnTo>
                      <a:pt x="8000" y="10800"/>
                    </a:lnTo>
                    <a:lnTo>
                      <a:pt x="8000" y="10800"/>
                    </a:lnTo>
                    <a:lnTo>
                      <a:pt x="7200" y="10800"/>
                    </a:lnTo>
                    <a:lnTo>
                      <a:pt x="6400" y="10800"/>
                    </a:lnTo>
                    <a:lnTo>
                      <a:pt x="6400" y="10800"/>
                    </a:lnTo>
                    <a:lnTo>
                      <a:pt x="5600" y="10800"/>
                    </a:lnTo>
                    <a:lnTo>
                      <a:pt x="4800" y="10800"/>
                    </a:lnTo>
                    <a:lnTo>
                      <a:pt x="4800" y="10800"/>
                    </a:lnTo>
                    <a:lnTo>
                      <a:pt x="4000" y="10800"/>
                    </a:lnTo>
                    <a:lnTo>
                      <a:pt x="4000" y="10800"/>
                    </a:lnTo>
                    <a:lnTo>
                      <a:pt x="3200" y="8640"/>
                    </a:lnTo>
                    <a:lnTo>
                      <a:pt x="3200" y="8640"/>
                    </a:lnTo>
                    <a:lnTo>
                      <a:pt x="3200" y="8640"/>
                    </a:lnTo>
                    <a:lnTo>
                      <a:pt x="2400" y="8640"/>
                    </a:lnTo>
                    <a:lnTo>
                      <a:pt x="2400" y="8640"/>
                    </a:lnTo>
                    <a:lnTo>
                      <a:pt x="0" y="17280"/>
                    </a:lnTo>
                    <a:lnTo>
                      <a:pt x="0" y="17280"/>
                    </a:lnTo>
                    <a:lnTo>
                      <a:pt x="800" y="19440"/>
                    </a:lnTo>
                    <a:lnTo>
                      <a:pt x="1600" y="19440"/>
                    </a:lnTo>
                    <a:lnTo>
                      <a:pt x="1600" y="19440"/>
                    </a:lnTo>
                    <a:lnTo>
                      <a:pt x="2400" y="21600"/>
                    </a:lnTo>
                    <a:lnTo>
                      <a:pt x="3200" y="21600"/>
                    </a:lnTo>
                    <a:lnTo>
                      <a:pt x="4000" y="21600"/>
                    </a:lnTo>
                    <a:lnTo>
                      <a:pt x="4800" y="21600"/>
                    </a:lnTo>
                    <a:lnTo>
                      <a:pt x="5600" y="21600"/>
                    </a:lnTo>
                    <a:lnTo>
                      <a:pt x="6400" y="21600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8000" y="21600"/>
                    </a:lnTo>
                    <a:lnTo>
                      <a:pt x="8800" y="21600"/>
                    </a:lnTo>
                    <a:lnTo>
                      <a:pt x="9600" y="21600"/>
                    </a:lnTo>
                    <a:lnTo>
                      <a:pt x="10400" y="21600"/>
                    </a:lnTo>
                    <a:lnTo>
                      <a:pt x="11200" y="19440"/>
                    </a:lnTo>
                    <a:lnTo>
                      <a:pt x="12000" y="19440"/>
                    </a:lnTo>
                    <a:lnTo>
                      <a:pt x="12800" y="19440"/>
                    </a:lnTo>
                    <a:lnTo>
                      <a:pt x="13600" y="19440"/>
                    </a:lnTo>
                    <a:lnTo>
                      <a:pt x="14400" y="17280"/>
                    </a:lnTo>
                    <a:lnTo>
                      <a:pt x="16000" y="17280"/>
                    </a:lnTo>
                    <a:lnTo>
                      <a:pt x="17600" y="15120"/>
                    </a:lnTo>
                    <a:lnTo>
                      <a:pt x="19200" y="12960"/>
                    </a:lnTo>
                    <a:lnTo>
                      <a:pt x="20000" y="12960"/>
                    </a:ln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192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04" name="Shape 1904"/>
              <p:cNvSpPr/>
              <p:nvPr/>
            </p:nvSpPr>
            <p:spPr>
              <a:xfrm>
                <a:off x="363537" y="185737"/>
                <a:ext cx="39688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600"/>
                    </a:moveTo>
                    <a:lnTo>
                      <a:pt x="21600" y="3600"/>
                    </a:lnTo>
                    <a:lnTo>
                      <a:pt x="21600" y="3600"/>
                    </a:lnTo>
                    <a:lnTo>
                      <a:pt x="20736" y="1800"/>
                    </a:lnTo>
                    <a:lnTo>
                      <a:pt x="19872" y="1800"/>
                    </a:lnTo>
                    <a:lnTo>
                      <a:pt x="19008" y="1800"/>
                    </a:lnTo>
                    <a:lnTo>
                      <a:pt x="19008" y="0"/>
                    </a:lnTo>
                    <a:lnTo>
                      <a:pt x="18144" y="0"/>
                    </a:lnTo>
                    <a:lnTo>
                      <a:pt x="17280" y="0"/>
                    </a:lnTo>
                    <a:lnTo>
                      <a:pt x="16416" y="0"/>
                    </a:lnTo>
                    <a:lnTo>
                      <a:pt x="15552" y="0"/>
                    </a:lnTo>
                    <a:lnTo>
                      <a:pt x="15552" y="0"/>
                    </a:lnTo>
                    <a:lnTo>
                      <a:pt x="14688" y="0"/>
                    </a:lnTo>
                    <a:lnTo>
                      <a:pt x="13824" y="0"/>
                    </a:lnTo>
                    <a:lnTo>
                      <a:pt x="12960" y="1800"/>
                    </a:lnTo>
                    <a:lnTo>
                      <a:pt x="12096" y="1800"/>
                    </a:lnTo>
                    <a:lnTo>
                      <a:pt x="12096" y="1800"/>
                    </a:lnTo>
                    <a:lnTo>
                      <a:pt x="11232" y="1800"/>
                    </a:lnTo>
                    <a:lnTo>
                      <a:pt x="10368" y="1800"/>
                    </a:lnTo>
                    <a:lnTo>
                      <a:pt x="9504" y="3600"/>
                    </a:lnTo>
                    <a:lnTo>
                      <a:pt x="8640" y="3600"/>
                    </a:lnTo>
                    <a:lnTo>
                      <a:pt x="7776" y="3600"/>
                    </a:lnTo>
                    <a:lnTo>
                      <a:pt x="6912" y="5400"/>
                    </a:lnTo>
                    <a:lnTo>
                      <a:pt x="5184" y="7200"/>
                    </a:lnTo>
                    <a:lnTo>
                      <a:pt x="2592" y="9000"/>
                    </a:lnTo>
                    <a:lnTo>
                      <a:pt x="0" y="12600"/>
                    </a:lnTo>
                    <a:lnTo>
                      <a:pt x="2592" y="21600"/>
                    </a:lnTo>
                    <a:lnTo>
                      <a:pt x="5184" y="18000"/>
                    </a:lnTo>
                    <a:lnTo>
                      <a:pt x="7776" y="16200"/>
                    </a:lnTo>
                    <a:lnTo>
                      <a:pt x="8640" y="14400"/>
                    </a:lnTo>
                    <a:lnTo>
                      <a:pt x="10368" y="12600"/>
                    </a:lnTo>
                    <a:lnTo>
                      <a:pt x="10368" y="12600"/>
                    </a:lnTo>
                    <a:lnTo>
                      <a:pt x="11232" y="12600"/>
                    </a:lnTo>
                    <a:lnTo>
                      <a:pt x="12096" y="10800"/>
                    </a:lnTo>
                    <a:lnTo>
                      <a:pt x="12096" y="10800"/>
                    </a:lnTo>
                    <a:lnTo>
                      <a:pt x="12960" y="10800"/>
                    </a:lnTo>
                    <a:lnTo>
                      <a:pt x="13824" y="10800"/>
                    </a:lnTo>
                    <a:lnTo>
                      <a:pt x="13824" y="10800"/>
                    </a:lnTo>
                    <a:lnTo>
                      <a:pt x="14688" y="9000"/>
                    </a:lnTo>
                    <a:lnTo>
                      <a:pt x="15552" y="9000"/>
                    </a:lnTo>
                    <a:lnTo>
                      <a:pt x="15552" y="9000"/>
                    </a:lnTo>
                    <a:lnTo>
                      <a:pt x="16416" y="9000"/>
                    </a:lnTo>
                    <a:lnTo>
                      <a:pt x="16416" y="9000"/>
                    </a:lnTo>
                    <a:lnTo>
                      <a:pt x="17280" y="9000"/>
                    </a:lnTo>
                    <a:lnTo>
                      <a:pt x="17280" y="9000"/>
                    </a:lnTo>
                    <a:lnTo>
                      <a:pt x="17280" y="9000"/>
                    </a:lnTo>
                    <a:lnTo>
                      <a:pt x="18144" y="10800"/>
                    </a:lnTo>
                    <a:lnTo>
                      <a:pt x="18144" y="10800"/>
                    </a:lnTo>
                    <a:lnTo>
                      <a:pt x="19008" y="10800"/>
                    </a:lnTo>
                    <a:lnTo>
                      <a:pt x="19008" y="10800"/>
                    </a:lnTo>
                    <a:lnTo>
                      <a:pt x="19008" y="10800"/>
                    </a:lnTo>
                    <a:lnTo>
                      <a:pt x="19008" y="10800"/>
                    </a:lnTo>
                    <a:lnTo>
                      <a:pt x="21600" y="3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05" name="Shape 1905"/>
              <p:cNvSpPr/>
              <p:nvPr/>
            </p:nvSpPr>
            <p:spPr>
              <a:xfrm>
                <a:off x="398462" y="188912"/>
                <a:ext cx="1111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514" y="21600"/>
                    </a:moveTo>
                    <a:lnTo>
                      <a:pt x="18514" y="21600"/>
                    </a:lnTo>
                    <a:lnTo>
                      <a:pt x="18514" y="20000"/>
                    </a:lnTo>
                    <a:lnTo>
                      <a:pt x="18514" y="18400"/>
                    </a:lnTo>
                    <a:lnTo>
                      <a:pt x="18514" y="17600"/>
                    </a:lnTo>
                    <a:lnTo>
                      <a:pt x="21600" y="16000"/>
                    </a:lnTo>
                    <a:lnTo>
                      <a:pt x="21600" y="14400"/>
                    </a:lnTo>
                    <a:lnTo>
                      <a:pt x="21600" y="12800"/>
                    </a:lnTo>
                    <a:lnTo>
                      <a:pt x="21600" y="11200"/>
                    </a:lnTo>
                    <a:lnTo>
                      <a:pt x="21600" y="10400"/>
                    </a:lnTo>
                    <a:lnTo>
                      <a:pt x="21600" y="9600"/>
                    </a:lnTo>
                    <a:lnTo>
                      <a:pt x="21600" y="8800"/>
                    </a:lnTo>
                    <a:lnTo>
                      <a:pt x="21600" y="8000"/>
                    </a:lnTo>
                    <a:lnTo>
                      <a:pt x="21600" y="7200"/>
                    </a:lnTo>
                    <a:lnTo>
                      <a:pt x="21600" y="6400"/>
                    </a:lnTo>
                    <a:lnTo>
                      <a:pt x="21600" y="6400"/>
                    </a:lnTo>
                    <a:lnTo>
                      <a:pt x="21600" y="5600"/>
                    </a:lnTo>
                    <a:lnTo>
                      <a:pt x="21600" y="4800"/>
                    </a:lnTo>
                    <a:lnTo>
                      <a:pt x="21600" y="4000"/>
                    </a:lnTo>
                    <a:lnTo>
                      <a:pt x="18514" y="3200"/>
                    </a:lnTo>
                    <a:lnTo>
                      <a:pt x="18514" y="3200"/>
                    </a:lnTo>
                    <a:lnTo>
                      <a:pt x="18514" y="2400"/>
                    </a:lnTo>
                    <a:lnTo>
                      <a:pt x="15429" y="1600"/>
                    </a:lnTo>
                    <a:lnTo>
                      <a:pt x="15429" y="800"/>
                    </a:lnTo>
                    <a:lnTo>
                      <a:pt x="12343" y="800"/>
                    </a:lnTo>
                    <a:lnTo>
                      <a:pt x="9257" y="0"/>
                    </a:lnTo>
                    <a:lnTo>
                      <a:pt x="0" y="3200"/>
                    </a:lnTo>
                    <a:lnTo>
                      <a:pt x="0" y="3200"/>
                    </a:lnTo>
                    <a:lnTo>
                      <a:pt x="3086" y="4000"/>
                    </a:lnTo>
                    <a:lnTo>
                      <a:pt x="3086" y="4000"/>
                    </a:lnTo>
                    <a:lnTo>
                      <a:pt x="3086" y="4000"/>
                    </a:lnTo>
                    <a:lnTo>
                      <a:pt x="3086" y="4800"/>
                    </a:lnTo>
                    <a:lnTo>
                      <a:pt x="6171" y="4800"/>
                    </a:lnTo>
                    <a:lnTo>
                      <a:pt x="6171" y="5600"/>
                    </a:lnTo>
                    <a:lnTo>
                      <a:pt x="6171" y="5600"/>
                    </a:lnTo>
                    <a:lnTo>
                      <a:pt x="6171" y="6400"/>
                    </a:lnTo>
                    <a:lnTo>
                      <a:pt x="6171" y="6400"/>
                    </a:lnTo>
                    <a:lnTo>
                      <a:pt x="6171" y="7200"/>
                    </a:lnTo>
                    <a:lnTo>
                      <a:pt x="6171" y="8000"/>
                    </a:lnTo>
                    <a:lnTo>
                      <a:pt x="6171" y="8000"/>
                    </a:lnTo>
                    <a:lnTo>
                      <a:pt x="6171" y="8800"/>
                    </a:lnTo>
                    <a:lnTo>
                      <a:pt x="6171" y="9600"/>
                    </a:lnTo>
                    <a:lnTo>
                      <a:pt x="6171" y="9600"/>
                    </a:lnTo>
                    <a:lnTo>
                      <a:pt x="6171" y="11200"/>
                    </a:lnTo>
                    <a:lnTo>
                      <a:pt x="6171" y="12800"/>
                    </a:lnTo>
                    <a:lnTo>
                      <a:pt x="6171" y="13600"/>
                    </a:lnTo>
                    <a:lnTo>
                      <a:pt x="6171" y="15200"/>
                    </a:lnTo>
                    <a:lnTo>
                      <a:pt x="3086" y="16800"/>
                    </a:lnTo>
                    <a:lnTo>
                      <a:pt x="3086" y="18400"/>
                    </a:lnTo>
                    <a:lnTo>
                      <a:pt x="3086" y="20000"/>
                    </a:lnTo>
                    <a:lnTo>
                      <a:pt x="3086" y="20800"/>
                    </a:lnTo>
                    <a:lnTo>
                      <a:pt x="3086" y="20800"/>
                    </a:lnTo>
                    <a:lnTo>
                      <a:pt x="1851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06" name="Shape 1906"/>
              <p:cNvSpPr/>
              <p:nvPr/>
            </p:nvSpPr>
            <p:spPr>
              <a:xfrm>
                <a:off x="395287" y="230187"/>
                <a:ext cx="12701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400"/>
                    </a:moveTo>
                    <a:lnTo>
                      <a:pt x="21600" y="18400"/>
                    </a:lnTo>
                    <a:lnTo>
                      <a:pt x="21600" y="18400"/>
                    </a:lnTo>
                    <a:lnTo>
                      <a:pt x="18900" y="17600"/>
                    </a:lnTo>
                    <a:lnTo>
                      <a:pt x="18900" y="17600"/>
                    </a:lnTo>
                    <a:lnTo>
                      <a:pt x="18900" y="16800"/>
                    </a:lnTo>
                    <a:lnTo>
                      <a:pt x="18900" y="16800"/>
                    </a:lnTo>
                    <a:lnTo>
                      <a:pt x="18900" y="16800"/>
                    </a:lnTo>
                    <a:lnTo>
                      <a:pt x="16200" y="16000"/>
                    </a:lnTo>
                    <a:lnTo>
                      <a:pt x="16200" y="16000"/>
                    </a:lnTo>
                    <a:lnTo>
                      <a:pt x="16200" y="15200"/>
                    </a:lnTo>
                    <a:lnTo>
                      <a:pt x="16200" y="15200"/>
                    </a:lnTo>
                    <a:lnTo>
                      <a:pt x="16200" y="14400"/>
                    </a:lnTo>
                    <a:lnTo>
                      <a:pt x="16200" y="13600"/>
                    </a:lnTo>
                    <a:lnTo>
                      <a:pt x="16200" y="12800"/>
                    </a:lnTo>
                    <a:lnTo>
                      <a:pt x="16200" y="12800"/>
                    </a:lnTo>
                    <a:lnTo>
                      <a:pt x="16200" y="12000"/>
                    </a:lnTo>
                    <a:lnTo>
                      <a:pt x="16200" y="11200"/>
                    </a:lnTo>
                    <a:lnTo>
                      <a:pt x="16200" y="10400"/>
                    </a:lnTo>
                    <a:lnTo>
                      <a:pt x="16200" y="8800"/>
                    </a:lnTo>
                    <a:lnTo>
                      <a:pt x="16200" y="7200"/>
                    </a:lnTo>
                    <a:lnTo>
                      <a:pt x="18900" y="6400"/>
                    </a:lnTo>
                    <a:lnTo>
                      <a:pt x="18900" y="4800"/>
                    </a:lnTo>
                    <a:lnTo>
                      <a:pt x="18900" y="3200"/>
                    </a:lnTo>
                    <a:lnTo>
                      <a:pt x="18900" y="2400"/>
                    </a:lnTo>
                    <a:lnTo>
                      <a:pt x="21600" y="800"/>
                    </a:lnTo>
                    <a:lnTo>
                      <a:pt x="8100" y="0"/>
                    </a:lnTo>
                    <a:lnTo>
                      <a:pt x="5400" y="1600"/>
                    </a:lnTo>
                    <a:lnTo>
                      <a:pt x="5400" y="2400"/>
                    </a:lnTo>
                    <a:lnTo>
                      <a:pt x="5400" y="4000"/>
                    </a:lnTo>
                    <a:lnTo>
                      <a:pt x="2700" y="5600"/>
                    </a:lnTo>
                    <a:lnTo>
                      <a:pt x="2700" y="7200"/>
                    </a:lnTo>
                    <a:lnTo>
                      <a:pt x="2700" y="8000"/>
                    </a:lnTo>
                    <a:lnTo>
                      <a:pt x="2700" y="9600"/>
                    </a:lnTo>
                    <a:lnTo>
                      <a:pt x="0" y="11200"/>
                    </a:lnTo>
                    <a:lnTo>
                      <a:pt x="0" y="12000"/>
                    </a:lnTo>
                    <a:lnTo>
                      <a:pt x="0" y="12800"/>
                    </a:lnTo>
                    <a:lnTo>
                      <a:pt x="0" y="13600"/>
                    </a:lnTo>
                    <a:lnTo>
                      <a:pt x="2700" y="14400"/>
                    </a:lnTo>
                    <a:lnTo>
                      <a:pt x="2700" y="15200"/>
                    </a:lnTo>
                    <a:lnTo>
                      <a:pt x="2700" y="15200"/>
                    </a:lnTo>
                    <a:lnTo>
                      <a:pt x="2700" y="16000"/>
                    </a:lnTo>
                    <a:lnTo>
                      <a:pt x="2700" y="16800"/>
                    </a:lnTo>
                    <a:lnTo>
                      <a:pt x="2700" y="17600"/>
                    </a:lnTo>
                    <a:lnTo>
                      <a:pt x="5400" y="18400"/>
                    </a:lnTo>
                    <a:lnTo>
                      <a:pt x="5400" y="18400"/>
                    </a:lnTo>
                    <a:lnTo>
                      <a:pt x="5400" y="19200"/>
                    </a:lnTo>
                    <a:lnTo>
                      <a:pt x="8100" y="20000"/>
                    </a:lnTo>
                    <a:lnTo>
                      <a:pt x="8100" y="20800"/>
                    </a:lnTo>
                    <a:lnTo>
                      <a:pt x="10800" y="20800"/>
                    </a:lnTo>
                    <a:lnTo>
                      <a:pt x="13500" y="21600"/>
                    </a:lnTo>
                    <a:lnTo>
                      <a:pt x="13500" y="21600"/>
                    </a:lnTo>
                    <a:lnTo>
                      <a:pt x="21600" y="18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07" name="Shape 1907"/>
              <p:cNvSpPr/>
              <p:nvPr/>
            </p:nvSpPr>
            <p:spPr>
              <a:xfrm>
                <a:off x="403225" y="260350"/>
                <a:ext cx="42863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000" y="0"/>
                    </a:moveTo>
                    <a:lnTo>
                      <a:pt x="20000" y="0"/>
                    </a:lnTo>
                    <a:lnTo>
                      <a:pt x="18400" y="2160"/>
                    </a:lnTo>
                    <a:lnTo>
                      <a:pt x="16800" y="2160"/>
                    </a:lnTo>
                    <a:lnTo>
                      <a:pt x="15200" y="4320"/>
                    </a:lnTo>
                    <a:lnTo>
                      <a:pt x="14400" y="6480"/>
                    </a:lnTo>
                    <a:lnTo>
                      <a:pt x="12800" y="6480"/>
                    </a:lnTo>
                    <a:lnTo>
                      <a:pt x="11200" y="8640"/>
                    </a:lnTo>
                    <a:lnTo>
                      <a:pt x="10400" y="8640"/>
                    </a:lnTo>
                    <a:lnTo>
                      <a:pt x="8800" y="10800"/>
                    </a:lnTo>
                    <a:lnTo>
                      <a:pt x="8800" y="10800"/>
                    </a:lnTo>
                    <a:lnTo>
                      <a:pt x="8000" y="10800"/>
                    </a:lnTo>
                    <a:lnTo>
                      <a:pt x="7200" y="10800"/>
                    </a:lnTo>
                    <a:lnTo>
                      <a:pt x="7200" y="10800"/>
                    </a:lnTo>
                    <a:lnTo>
                      <a:pt x="6400" y="10800"/>
                    </a:lnTo>
                    <a:lnTo>
                      <a:pt x="5600" y="10800"/>
                    </a:lnTo>
                    <a:lnTo>
                      <a:pt x="5600" y="10800"/>
                    </a:lnTo>
                    <a:lnTo>
                      <a:pt x="4800" y="10800"/>
                    </a:lnTo>
                    <a:lnTo>
                      <a:pt x="4800" y="10800"/>
                    </a:lnTo>
                    <a:lnTo>
                      <a:pt x="4000" y="10800"/>
                    </a:lnTo>
                    <a:lnTo>
                      <a:pt x="4000" y="10800"/>
                    </a:lnTo>
                    <a:lnTo>
                      <a:pt x="3200" y="10800"/>
                    </a:lnTo>
                    <a:lnTo>
                      <a:pt x="3200" y="10800"/>
                    </a:lnTo>
                    <a:lnTo>
                      <a:pt x="3200" y="8640"/>
                    </a:lnTo>
                    <a:lnTo>
                      <a:pt x="2400" y="8640"/>
                    </a:lnTo>
                    <a:lnTo>
                      <a:pt x="2400" y="8640"/>
                    </a:lnTo>
                    <a:lnTo>
                      <a:pt x="0" y="17280"/>
                    </a:lnTo>
                    <a:lnTo>
                      <a:pt x="0" y="17280"/>
                    </a:lnTo>
                    <a:lnTo>
                      <a:pt x="800" y="19440"/>
                    </a:lnTo>
                    <a:lnTo>
                      <a:pt x="1600" y="19440"/>
                    </a:lnTo>
                    <a:lnTo>
                      <a:pt x="2400" y="21600"/>
                    </a:lnTo>
                    <a:lnTo>
                      <a:pt x="2400" y="21600"/>
                    </a:lnTo>
                    <a:lnTo>
                      <a:pt x="3200" y="21600"/>
                    </a:lnTo>
                    <a:lnTo>
                      <a:pt x="4000" y="21600"/>
                    </a:lnTo>
                    <a:lnTo>
                      <a:pt x="4800" y="21600"/>
                    </a:lnTo>
                    <a:lnTo>
                      <a:pt x="5600" y="21600"/>
                    </a:lnTo>
                    <a:lnTo>
                      <a:pt x="5600" y="21600"/>
                    </a:lnTo>
                    <a:lnTo>
                      <a:pt x="6400" y="21600"/>
                    </a:lnTo>
                    <a:lnTo>
                      <a:pt x="7200" y="21600"/>
                    </a:lnTo>
                    <a:lnTo>
                      <a:pt x="8000" y="21600"/>
                    </a:lnTo>
                    <a:lnTo>
                      <a:pt x="8800" y="21600"/>
                    </a:lnTo>
                    <a:lnTo>
                      <a:pt x="9600" y="21600"/>
                    </a:lnTo>
                    <a:lnTo>
                      <a:pt x="9600" y="21600"/>
                    </a:lnTo>
                    <a:lnTo>
                      <a:pt x="11200" y="19440"/>
                    </a:lnTo>
                    <a:lnTo>
                      <a:pt x="12800" y="19440"/>
                    </a:lnTo>
                    <a:lnTo>
                      <a:pt x="14400" y="17280"/>
                    </a:lnTo>
                    <a:lnTo>
                      <a:pt x="15200" y="17280"/>
                    </a:lnTo>
                    <a:lnTo>
                      <a:pt x="16800" y="15120"/>
                    </a:lnTo>
                    <a:lnTo>
                      <a:pt x="18400" y="12960"/>
                    </a:lnTo>
                    <a:lnTo>
                      <a:pt x="20000" y="12960"/>
                    </a:ln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200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08" name="Shape 1908"/>
              <p:cNvSpPr/>
              <p:nvPr/>
            </p:nvSpPr>
            <p:spPr>
              <a:xfrm>
                <a:off x="442912" y="252412"/>
                <a:ext cx="42863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4320"/>
                    </a:moveTo>
                    <a:lnTo>
                      <a:pt x="21600" y="4320"/>
                    </a:lnTo>
                    <a:lnTo>
                      <a:pt x="20800" y="4320"/>
                    </a:lnTo>
                    <a:lnTo>
                      <a:pt x="20000" y="2160"/>
                    </a:lnTo>
                    <a:lnTo>
                      <a:pt x="20000" y="2160"/>
                    </a:lnTo>
                    <a:lnTo>
                      <a:pt x="19200" y="0"/>
                    </a:lnTo>
                    <a:lnTo>
                      <a:pt x="18400" y="0"/>
                    </a:lnTo>
                    <a:lnTo>
                      <a:pt x="17600" y="0"/>
                    </a:lnTo>
                    <a:lnTo>
                      <a:pt x="16800" y="0"/>
                    </a:lnTo>
                    <a:lnTo>
                      <a:pt x="16800" y="0"/>
                    </a:lnTo>
                    <a:lnTo>
                      <a:pt x="16000" y="0"/>
                    </a:lnTo>
                    <a:lnTo>
                      <a:pt x="15200" y="0"/>
                    </a:lnTo>
                    <a:lnTo>
                      <a:pt x="14400" y="0"/>
                    </a:lnTo>
                    <a:lnTo>
                      <a:pt x="13600" y="0"/>
                    </a:lnTo>
                    <a:lnTo>
                      <a:pt x="13600" y="0"/>
                    </a:lnTo>
                    <a:lnTo>
                      <a:pt x="12800" y="0"/>
                    </a:lnTo>
                    <a:lnTo>
                      <a:pt x="12000" y="0"/>
                    </a:lnTo>
                    <a:lnTo>
                      <a:pt x="11200" y="0"/>
                    </a:lnTo>
                    <a:lnTo>
                      <a:pt x="9600" y="2160"/>
                    </a:lnTo>
                    <a:lnTo>
                      <a:pt x="8800" y="2160"/>
                    </a:lnTo>
                    <a:lnTo>
                      <a:pt x="7200" y="4320"/>
                    </a:lnTo>
                    <a:lnTo>
                      <a:pt x="5600" y="4320"/>
                    </a:lnTo>
                    <a:lnTo>
                      <a:pt x="4000" y="6480"/>
                    </a:lnTo>
                    <a:lnTo>
                      <a:pt x="2400" y="8640"/>
                    </a:lnTo>
                    <a:lnTo>
                      <a:pt x="1600" y="8640"/>
                    </a:lnTo>
                    <a:lnTo>
                      <a:pt x="0" y="10800"/>
                    </a:lnTo>
                    <a:lnTo>
                      <a:pt x="1600" y="21600"/>
                    </a:lnTo>
                    <a:lnTo>
                      <a:pt x="2400" y="19440"/>
                    </a:lnTo>
                    <a:lnTo>
                      <a:pt x="4000" y="19440"/>
                    </a:lnTo>
                    <a:lnTo>
                      <a:pt x="5600" y="17280"/>
                    </a:lnTo>
                    <a:lnTo>
                      <a:pt x="7200" y="15120"/>
                    </a:lnTo>
                    <a:lnTo>
                      <a:pt x="8800" y="15120"/>
                    </a:lnTo>
                    <a:lnTo>
                      <a:pt x="9600" y="12960"/>
                    </a:lnTo>
                    <a:lnTo>
                      <a:pt x="11200" y="12960"/>
                    </a:lnTo>
                    <a:lnTo>
                      <a:pt x="12000" y="10800"/>
                    </a:lnTo>
                    <a:lnTo>
                      <a:pt x="12800" y="10800"/>
                    </a:lnTo>
                    <a:lnTo>
                      <a:pt x="13600" y="10800"/>
                    </a:lnTo>
                    <a:lnTo>
                      <a:pt x="13600" y="10800"/>
                    </a:lnTo>
                    <a:lnTo>
                      <a:pt x="14400" y="10800"/>
                    </a:lnTo>
                    <a:lnTo>
                      <a:pt x="15200" y="10800"/>
                    </a:lnTo>
                    <a:lnTo>
                      <a:pt x="15200" y="10800"/>
                    </a:lnTo>
                    <a:lnTo>
                      <a:pt x="16000" y="10800"/>
                    </a:lnTo>
                    <a:lnTo>
                      <a:pt x="16000" y="10800"/>
                    </a:lnTo>
                    <a:lnTo>
                      <a:pt x="16800" y="10800"/>
                    </a:lnTo>
                    <a:lnTo>
                      <a:pt x="16800" y="10800"/>
                    </a:lnTo>
                    <a:lnTo>
                      <a:pt x="16800" y="10800"/>
                    </a:lnTo>
                    <a:lnTo>
                      <a:pt x="17600" y="10800"/>
                    </a:lnTo>
                    <a:lnTo>
                      <a:pt x="17600" y="10800"/>
                    </a:lnTo>
                    <a:lnTo>
                      <a:pt x="18400" y="12960"/>
                    </a:lnTo>
                    <a:lnTo>
                      <a:pt x="18400" y="12960"/>
                    </a:lnTo>
                    <a:lnTo>
                      <a:pt x="19200" y="12960"/>
                    </a:lnTo>
                    <a:lnTo>
                      <a:pt x="19200" y="12960"/>
                    </a:lnTo>
                    <a:lnTo>
                      <a:pt x="21600" y="43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09" name="Shape 1909"/>
              <p:cNvSpPr/>
              <p:nvPr/>
            </p:nvSpPr>
            <p:spPr>
              <a:xfrm>
                <a:off x="481012" y="255587"/>
                <a:ext cx="1111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429" y="21600"/>
                    </a:moveTo>
                    <a:lnTo>
                      <a:pt x="15429" y="21600"/>
                    </a:lnTo>
                    <a:lnTo>
                      <a:pt x="18514" y="20800"/>
                    </a:lnTo>
                    <a:lnTo>
                      <a:pt x="18514" y="19200"/>
                    </a:lnTo>
                    <a:lnTo>
                      <a:pt x="18514" y="17600"/>
                    </a:lnTo>
                    <a:lnTo>
                      <a:pt x="18514" y="16000"/>
                    </a:lnTo>
                    <a:lnTo>
                      <a:pt x="21600" y="14400"/>
                    </a:lnTo>
                    <a:lnTo>
                      <a:pt x="21600" y="13600"/>
                    </a:lnTo>
                    <a:lnTo>
                      <a:pt x="21600" y="12000"/>
                    </a:lnTo>
                    <a:lnTo>
                      <a:pt x="21600" y="10400"/>
                    </a:lnTo>
                    <a:lnTo>
                      <a:pt x="21600" y="9600"/>
                    </a:lnTo>
                    <a:lnTo>
                      <a:pt x="21600" y="8800"/>
                    </a:lnTo>
                    <a:lnTo>
                      <a:pt x="21600" y="8000"/>
                    </a:lnTo>
                    <a:lnTo>
                      <a:pt x="21600" y="7200"/>
                    </a:lnTo>
                    <a:lnTo>
                      <a:pt x="21600" y="6400"/>
                    </a:lnTo>
                    <a:lnTo>
                      <a:pt x="21600" y="6400"/>
                    </a:lnTo>
                    <a:lnTo>
                      <a:pt x="21600" y="5600"/>
                    </a:lnTo>
                    <a:lnTo>
                      <a:pt x="18514" y="4800"/>
                    </a:lnTo>
                    <a:lnTo>
                      <a:pt x="18514" y="4000"/>
                    </a:lnTo>
                    <a:lnTo>
                      <a:pt x="18514" y="3200"/>
                    </a:lnTo>
                    <a:lnTo>
                      <a:pt x="18514" y="3200"/>
                    </a:lnTo>
                    <a:lnTo>
                      <a:pt x="15429" y="2400"/>
                    </a:lnTo>
                    <a:lnTo>
                      <a:pt x="15429" y="1600"/>
                    </a:lnTo>
                    <a:lnTo>
                      <a:pt x="12343" y="800"/>
                    </a:lnTo>
                    <a:lnTo>
                      <a:pt x="12343" y="800"/>
                    </a:lnTo>
                    <a:lnTo>
                      <a:pt x="9257" y="0"/>
                    </a:lnTo>
                    <a:lnTo>
                      <a:pt x="0" y="3200"/>
                    </a:lnTo>
                    <a:lnTo>
                      <a:pt x="0" y="3200"/>
                    </a:lnTo>
                    <a:lnTo>
                      <a:pt x="0" y="4000"/>
                    </a:lnTo>
                    <a:lnTo>
                      <a:pt x="0" y="4000"/>
                    </a:lnTo>
                    <a:lnTo>
                      <a:pt x="3086" y="4000"/>
                    </a:lnTo>
                    <a:lnTo>
                      <a:pt x="3086" y="4800"/>
                    </a:lnTo>
                    <a:lnTo>
                      <a:pt x="3086" y="4800"/>
                    </a:lnTo>
                    <a:lnTo>
                      <a:pt x="3086" y="5600"/>
                    </a:lnTo>
                    <a:lnTo>
                      <a:pt x="3086" y="5600"/>
                    </a:lnTo>
                    <a:lnTo>
                      <a:pt x="6171" y="6400"/>
                    </a:lnTo>
                    <a:lnTo>
                      <a:pt x="6171" y="7200"/>
                    </a:lnTo>
                    <a:lnTo>
                      <a:pt x="6171" y="7200"/>
                    </a:lnTo>
                    <a:lnTo>
                      <a:pt x="6171" y="8000"/>
                    </a:lnTo>
                    <a:lnTo>
                      <a:pt x="6171" y="8000"/>
                    </a:lnTo>
                    <a:lnTo>
                      <a:pt x="6171" y="8800"/>
                    </a:lnTo>
                    <a:lnTo>
                      <a:pt x="6171" y="9600"/>
                    </a:lnTo>
                    <a:lnTo>
                      <a:pt x="6171" y="10400"/>
                    </a:lnTo>
                    <a:lnTo>
                      <a:pt x="6171" y="11200"/>
                    </a:lnTo>
                    <a:lnTo>
                      <a:pt x="6171" y="12800"/>
                    </a:lnTo>
                    <a:lnTo>
                      <a:pt x="6171" y="14400"/>
                    </a:lnTo>
                    <a:lnTo>
                      <a:pt x="3086" y="15200"/>
                    </a:lnTo>
                    <a:lnTo>
                      <a:pt x="3086" y="16800"/>
                    </a:lnTo>
                    <a:lnTo>
                      <a:pt x="3086" y="18400"/>
                    </a:lnTo>
                    <a:lnTo>
                      <a:pt x="0" y="19200"/>
                    </a:lnTo>
                    <a:lnTo>
                      <a:pt x="0" y="20800"/>
                    </a:lnTo>
                    <a:lnTo>
                      <a:pt x="0" y="20800"/>
                    </a:lnTo>
                    <a:lnTo>
                      <a:pt x="15429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10" name="Shape 1910"/>
              <p:cNvSpPr/>
              <p:nvPr/>
            </p:nvSpPr>
            <p:spPr>
              <a:xfrm>
                <a:off x="477837" y="296862"/>
                <a:ext cx="12701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400"/>
                    </a:moveTo>
                    <a:lnTo>
                      <a:pt x="21600" y="18400"/>
                    </a:lnTo>
                    <a:lnTo>
                      <a:pt x="18900" y="18400"/>
                    </a:lnTo>
                    <a:lnTo>
                      <a:pt x="18900" y="17600"/>
                    </a:lnTo>
                    <a:lnTo>
                      <a:pt x="18900" y="17600"/>
                    </a:lnTo>
                    <a:lnTo>
                      <a:pt x="18900" y="17600"/>
                    </a:lnTo>
                    <a:lnTo>
                      <a:pt x="16200" y="16800"/>
                    </a:lnTo>
                    <a:lnTo>
                      <a:pt x="16200" y="16800"/>
                    </a:lnTo>
                    <a:lnTo>
                      <a:pt x="16200" y="16000"/>
                    </a:lnTo>
                    <a:lnTo>
                      <a:pt x="16200" y="16000"/>
                    </a:lnTo>
                    <a:lnTo>
                      <a:pt x="16200" y="15200"/>
                    </a:lnTo>
                    <a:lnTo>
                      <a:pt x="16200" y="15200"/>
                    </a:lnTo>
                    <a:lnTo>
                      <a:pt x="16200" y="14400"/>
                    </a:lnTo>
                    <a:lnTo>
                      <a:pt x="16200" y="14400"/>
                    </a:lnTo>
                    <a:lnTo>
                      <a:pt x="16200" y="13600"/>
                    </a:lnTo>
                    <a:lnTo>
                      <a:pt x="16200" y="12800"/>
                    </a:lnTo>
                    <a:lnTo>
                      <a:pt x="16200" y="12000"/>
                    </a:lnTo>
                    <a:lnTo>
                      <a:pt x="16200" y="12000"/>
                    </a:lnTo>
                    <a:lnTo>
                      <a:pt x="16200" y="10400"/>
                    </a:lnTo>
                    <a:lnTo>
                      <a:pt x="16200" y="8800"/>
                    </a:lnTo>
                    <a:lnTo>
                      <a:pt x="16200" y="8000"/>
                    </a:lnTo>
                    <a:lnTo>
                      <a:pt x="16200" y="6400"/>
                    </a:lnTo>
                    <a:lnTo>
                      <a:pt x="18900" y="4800"/>
                    </a:lnTo>
                    <a:lnTo>
                      <a:pt x="18900" y="4000"/>
                    </a:lnTo>
                    <a:lnTo>
                      <a:pt x="18900" y="2400"/>
                    </a:lnTo>
                    <a:lnTo>
                      <a:pt x="18900" y="800"/>
                    </a:lnTo>
                    <a:lnTo>
                      <a:pt x="5400" y="0"/>
                    </a:lnTo>
                    <a:lnTo>
                      <a:pt x="5400" y="1600"/>
                    </a:lnTo>
                    <a:lnTo>
                      <a:pt x="5400" y="3200"/>
                    </a:lnTo>
                    <a:lnTo>
                      <a:pt x="2700" y="4000"/>
                    </a:lnTo>
                    <a:lnTo>
                      <a:pt x="2700" y="5600"/>
                    </a:lnTo>
                    <a:lnTo>
                      <a:pt x="2700" y="7200"/>
                    </a:lnTo>
                    <a:lnTo>
                      <a:pt x="0" y="8800"/>
                    </a:lnTo>
                    <a:lnTo>
                      <a:pt x="0" y="9600"/>
                    </a:lnTo>
                    <a:lnTo>
                      <a:pt x="0" y="11200"/>
                    </a:lnTo>
                    <a:lnTo>
                      <a:pt x="0" y="12000"/>
                    </a:lnTo>
                    <a:lnTo>
                      <a:pt x="0" y="12800"/>
                    </a:lnTo>
                    <a:lnTo>
                      <a:pt x="0" y="13600"/>
                    </a:lnTo>
                    <a:lnTo>
                      <a:pt x="0" y="14400"/>
                    </a:lnTo>
                    <a:lnTo>
                      <a:pt x="0" y="15200"/>
                    </a:lnTo>
                    <a:lnTo>
                      <a:pt x="0" y="16000"/>
                    </a:lnTo>
                    <a:lnTo>
                      <a:pt x="2700" y="16000"/>
                    </a:lnTo>
                    <a:lnTo>
                      <a:pt x="2700" y="16800"/>
                    </a:lnTo>
                    <a:lnTo>
                      <a:pt x="2700" y="17600"/>
                    </a:lnTo>
                    <a:lnTo>
                      <a:pt x="2700" y="18400"/>
                    </a:lnTo>
                    <a:lnTo>
                      <a:pt x="5400" y="19200"/>
                    </a:lnTo>
                    <a:lnTo>
                      <a:pt x="5400" y="19200"/>
                    </a:lnTo>
                    <a:lnTo>
                      <a:pt x="8100" y="20000"/>
                    </a:lnTo>
                    <a:lnTo>
                      <a:pt x="8100" y="20800"/>
                    </a:lnTo>
                    <a:lnTo>
                      <a:pt x="10800" y="20800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21600" y="18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11" name="Shape 1911"/>
              <p:cNvSpPr/>
              <p:nvPr/>
            </p:nvSpPr>
            <p:spPr>
              <a:xfrm>
                <a:off x="484187" y="327025"/>
                <a:ext cx="42863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800" y="0"/>
                    </a:moveTo>
                    <a:lnTo>
                      <a:pt x="20800" y="0"/>
                    </a:lnTo>
                    <a:lnTo>
                      <a:pt x="19200" y="2160"/>
                    </a:lnTo>
                    <a:lnTo>
                      <a:pt x="18400" y="2160"/>
                    </a:lnTo>
                    <a:lnTo>
                      <a:pt x="16800" y="4320"/>
                    </a:lnTo>
                    <a:lnTo>
                      <a:pt x="15200" y="6480"/>
                    </a:lnTo>
                    <a:lnTo>
                      <a:pt x="14400" y="6480"/>
                    </a:lnTo>
                    <a:lnTo>
                      <a:pt x="12800" y="8640"/>
                    </a:lnTo>
                    <a:lnTo>
                      <a:pt x="11200" y="8640"/>
                    </a:lnTo>
                    <a:lnTo>
                      <a:pt x="10400" y="10800"/>
                    </a:lnTo>
                    <a:lnTo>
                      <a:pt x="9600" y="10800"/>
                    </a:lnTo>
                    <a:lnTo>
                      <a:pt x="8800" y="10800"/>
                    </a:lnTo>
                    <a:lnTo>
                      <a:pt x="8800" y="10800"/>
                    </a:lnTo>
                    <a:lnTo>
                      <a:pt x="8000" y="10800"/>
                    </a:lnTo>
                    <a:lnTo>
                      <a:pt x="7200" y="10800"/>
                    </a:lnTo>
                    <a:lnTo>
                      <a:pt x="7200" y="10800"/>
                    </a:lnTo>
                    <a:lnTo>
                      <a:pt x="6400" y="10800"/>
                    </a:lnTo>
                    <a:lnTo>
                      <a:pt x="5600" y="10800"/>
                    </a:lnTo>
                    <a:lnTo>
                      <a:pt x="5600" y="10800"/>
                    </a:lnTo>
                    <a:lnTo>
                      <a:pt x="4800" y="10800"/>
                    </a:lnTo>
                    <a:lnTo>
                      <a:pt x="4800" y="10800"/>
                    </a:lnTo>
                    <a:lnTo>
                      <a:pt x="4000" y="10800"/>
                    </a:lnTo>
                    <a:lnTo>
                      <a:pt x="4000" y="10800"/>
                    </a:lnTo>
                    <a:lnTo>
                      <a:pt x="3200" y="8640"/>
                    </a:lnTo>
                    <a:lnTo>
                      <a:pt x="3200" y="8640"/>
                    </a:lnTo>
                    <a:lnTo>
                      <a:pt x="3200" y="8640"/>
                    </a:lnTo>
                    <a:lnTo>
                      <a:pt x="0" y="17280"/>
                    </a:lnTo>
                    <a:lnTo>
                      <a:pt x="800" y="19440"/>
                    </a:lnTo>
                    <a:lnTo>
                      <a:pt x="1600" y="19440"/>
                    </a:lnTo>
                    <a:lnTo>
                      <a:pt x="2400" y="19440"/>
                    </a:lnTo>
                    <a:lnTo>
                      <a:pt x="3200" y="21600"/>
                    </a:lnTo>
                    <a:lnTo>
                      <a:pt x="3200" y="21600"/>
                    </a:lnTo>
                    <a:lnTo>
                      <a:pt x="4000" y="21600"/>
                    </a:lnTo>
                    <a:lnTo>
                      <a:pt x="4800" y="21600"/>
                    </a:lnTo>
                    <a:lnTo>
                      <a:pt x="5600" y="21600"/>
                    </a:lnTo>
                    <a:lnTo>
                      <a:pt x="6400" y="21600"/>
                    </a:lnTo>
                    <a:lnTo>
                      <a:pt x="7200" y="21600"/>
                    </a:lnTo>
                    <a:lnTo>
                      <a:pt x="8000" y="21600"/>
                    </a:lnTo>
                    <a:lnTo>
                      <a:pt x="8000" y="21600"/>
                    </a:lnTo>
                    <a:lnTo>
                      <a:pt x="8800" y="21600"/>
                    </a:lnTo>
                    <a:lnTo>
                      <a:pt x="9600" y="21600"/>
                    </a:lnTo>
                    <a:lnTo>
                      <a:pt x="10400" y="21600"/>
                    </a:lnTo>
                    <a:lnTo>
                      <a:pt x="11200" y="21600"/>
                    </a:lnTo>
                    <a:lnTo>
                      <a:pt x="12800" y="19440"/>
                    </a:lnTo>
                    <a:lnTo>
                      <a:pt x="14400" y="19440"/>
                    </a:lnTo>
                    <a:lnTo>
                      <a:pt x="15200" y="17280"/>
                    </a:lnTo>
                    <a:lnTo>
                      <a:pt x="16800" y="15120"/>
                    </a:lnTo>
                    <a:lnTo>
                      <a:pt x="18400" y="15120"/>
                    </a:lnTo>
                    <a:lnTo>
                      <a:pt x="19200" y="12960"/>
                    </a:lnTo>
                    <a:lnTo>
                      <a:pt x="20800" y="12960"/>
                    </a:ln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208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12" name="Shape 1912"/>
              <p:cNvSpPr/>
              <p:nvPr/>
            </p:nvSpPr>
            <p:spPr>
              <a:xfrm>
                <a:off x="525462" y="315912"/>
                <a:ext cx="38101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5400"/>
                    </a:moveTo>
                    <a:lnTo>
                      <a:pt x="21600" y="5400"/>
                    </a:lnTo>
                    <a:lnTo>
                      <a:pt x="21600" y="3600"/>
                    </a:lnTo>
                    <a:lnTo>
                      <a:pt x="20700" y="3600"/>
                    </a:lnTo>
                    <a:lnTo>
                      <a:pt x="19800" y="1800"/>
                    </a:lnTo>
                    <a:lnTo>
                      <a:pt x="18900" y="1800"/>
                    </a:lnTo>
                    <a:lnTo>
                      <a:pt x="18000" y="1800"/>
                    </a:lnTo>
                    <a:lnTo>
                      <a:pt x="18000" y="0"/>
                    </a:lnTo>
                    <a:lnTo>
                      <a:pt x="17100" y="0"/>
                    </a:lnTo>
                    <a:lnTo>
                      <a:pt x="16200" y="0"/>
                    </a:lnTo>
                    <a:lnTo>
                      <a:pt x="15300" y="0"/>
                    </a:lnTo>
                    <a:lnTo>
                      <a:pt x="14400" y="1800"/>
                    </a:lnTo>
                    <a:lnTo>
                      <a:pt x="14400" y="1800"/>
                    </a:lnTo>
                    <a:lnTo>
                      <a:pt x="13500" y="1800"/>
                    </a:lnTo>
                    <a:lnTo>
                      <a:pt x="12600" y="1800"/>
                    </a:lnTo>
                    <a:lnTo>
                      <a:pt x="11700" y="1800"/>
                    </a:lnTo>
                    <a:lnTo>
                      <a:pt x="10800" y="3600"/>
                    </a:lnTo>
                    <a:lnTo>
                      <a:pt x="9900" y="3600"/>
                    </a:lnTo>
                    <a:lnTo>
                      <a:pt x="9000" y="5400"/>
                    </a:lnTo>
                    <a:lnTo>
                      <a:pt x="7200" y="5400"/>
                    </a:lnTo>
                    <a:lnTo>
                      <a:pt x="6300" y="7200"/>
                    </a:lnTo>
                    <a:lnTo>
                      <a:pt x="4500" y="9000"/>
                    </a:lnTo>
                    <a:lnTo>
                      <a:pt x="3600" y="9000"/>
                    </a:lnTo>
                    <a:lnTo>
                      <a:pt x="1800" y="10800"/>
                    </a:lnTo>
                    <a:lnTo>
                      <a:pt x="900" y="12600"/>
                    </a:lnTo>
                    <a:lnTo>
                      <a:pt x="0" y="12600"/>
                    </a:lnTo>
                    <a:lnTo>
                      <a:pt x="900" y="21600"/>
                    </a:lnTo>
                    <a:lnTo>
                      <a:pt x="2700" y="19800"/>
                    </a:lnTo>
                    <a:lnTo>
                      <a:pt x="4500" y="19800"/>
                    </a:lnTo>
                    <a:lnTo>
                      <a:pt x="5400" y="18000"/>
                    </a:lnTo>
                    <a:lnTo>
                      <a:pt x="6300" y="16200"/>
                    </a:lnTo>
                    <a:lnTo>
                      <a:pt x="8100" y="16200"/>
                    </a:lnTo>
                    <a:lnTo>
                      <a:pt x="9000" y="14400"/>
                    </a:lnTo>
                    <a:lnTo>
                      <a:pt x="10800" y="12600"/>
                    </a:lnTo>
                    <a:lnTo>
                      <a:pt x="11700" y="12600"/>
                    </a:lnTo>
                    <a:lnTo>
                      <a:pt x="12600" y="12600"/>
                    </a:lnTo>
                    <a:lnTo>
                      <a:pt x="13500" y="10800"/>
                    </a:lnTo>
                    <a:lnTo>
                      <a:pt x="13500" y="10800"/>
                    </a:lnTo>
                    <a:lnTo>
                      <a:pt x="14400" y="10800"/>
                    </a:lnTo>
                    <a:lnTo>
                      <a:pt x="14400" y="10800"/>
                    </a:lnTo>
                    <a:lnTo>
                      <a:pt x="15300" y="10800"/>
                    </a:lnTo>
                    <a:lnTo>
                      <a:pt x="16200" y="10800"/>
                    </a:lnTo>
                    <a:lnTo>
                      <a:pt x="16200" y="10800"/>
                    </a:lnTo>
                    <a:lnTo>
                      <a:pt x="17100" y="10800"/>
                    </a:lnTo>
                    <a:lnTo>
                      <a:pt x="17100" y="10800"/>
                    </a:lnTo>
                    <a:lnTo>
                      <a:pt x="17100" y="10800"/>
                    </a:lnTo>
                    <a:lnTo>
                      <a:pt x="18000" y="10800"/>
                    </a:lnTo>
                    <a:lnTo>
                      <a:pt x="18000" y="10800"/>
                    </a:lnTo>
                    <a:lnTo>
                      <a:pt x="18000" y="10800"/>
                    </a:lnTo>
                    <a:lnTo>
                      <a:pt x="18900" y="10800"/>
                    </a:lnTo>
                    <a:lnTo>
                      <a:pt x="18900" y="12600"/>
                    </a:lnTo>
                    <a:lnTo>
                      <a:pt x="18900" y="12600"/>
                    </a:lnTo>
                    <a:lnTo>
                      <a:pt x="21600" y="5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13" name="Shape 1913"/>
              <p:cNvSpPr/>
              <p:nvPr/>
            </p:nvSpPr>
            <p:spPr>
              <a:xfrm>
                <a:off x="558800" y="320675"/>
                <a:ext cx="12700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3500" y="21600"/>
                    </a:moveTo>
                    <a:lnTo>
                      <a:pt x="13500" y="21600"/>
                    </a:lnTo>
                    <a:lnTo>
                      <a:pt x="16200" y="20769"/>
                    </a:lnTo>
                    <a:lnTo>
                      <a:pt x="16200" y="19108"/>
                    </a:lnTo>
                    <a:lnTo>
                      <a:pt x="18900" y="17446"/>
                    </a:lnTo>
                    <a:lnTo>
                      <a:pt x="18900" y="15785"/>
                    </a:lnTo>
                    <a:lnTo>
                      <a:pt x="18900" y="14954"/>
                    </a:lnTo>
                    <a:lnTo>
                      <a:pt x="18900" y="13292"/>
                    </a:lnTo>
                    <a:lnTo>
                      <a:pt x="18900" y="11631"/>
                    </a:lnTo>
                    <a:lnTo>
                      <a:pt x="21600" y="9969"/>
                    </a:lnTo>
                    <a:lnTo>
                      <a:pt x="21600" y="9138"/>
                    </a:lnTo>
                    <a:lnTo>
                      <a:pt x="21600" y="8308"/>
                    </a:lnTo>
                    <a:lnTo>
                      <a:pt x="18900" y="7477"/>
                    </a:lnTo>
                    <a:lnTo>
                      <a:pt x="18900" y="7477"/>
                    </a:lnTo>
                    <a:lnTo>
                      <a:pt x="18900" y="6646"/>
                    </a:lnTo>
                    <a:lnTo>
                      <a:pt x="18900" y="5815"/>
                    </a:lnTo>
                    <a:lnTo>
                      <a:pt x="18900" y="4985"/>
                    </a:lnTo>
                    <a:lnTo>
                      <a:pt x="18900" y="4154"/>
                    </a:lnTo>
                    <a:lnTo>
                      <a:pt x="18900" y="3323"/>
                    </a:lnTo>
                    <a:lnTo>
                      <a:pt x="16200" y="3323"/>
                    </a:lnTo>
                    <a:lnTo>
                      <a:pt x="16200" y="2492"/>
                    </a:lnTo>
                    <a:lnTo>
                      <a:pt x="13500" y="1662"/>
                    </a:lnTo>
                    <a:lnTo>
                      <a:pt x="13500" y="831"/>
                    </a:lnTo>
                    <a:lnTo>
                      <a:pt x="13500" y="831"/>
                    </a:lnTo>
                    <a:lnTo>
                      <a:pt x="10800" y="0"/>
                    </a:lnTo>
                    <a:lnTo>
                      <a:pt x="8100" y="0"/>
                    </a:lnTo>
                    <a:lnTo>
                      <a:pt x="0" y="3323"/>
                    </a:lnTo>
                    <a:lnTo>
                      <a:pt x="0" y="3323"/>
                    </a:lnTo>
                    <a:lnTo>
                      <a:pt x="2700" y="3323"/>
                    </a:lnTo>
                    <a:lnTo>
                      <a:pt x="2700" y="3323"/>
                    </a:lnTo>
                    <a:lnTo>
                      <a:pt x="2700" y="4154"/>
                    </a:lnTo>
                    <a:lnTo>
                      <a:pt x="2700" y="4154"/>
                    </a:lnTo>
                    <a:lnTo>
                      <a:pt x="5400" y="4985"/>
                    </a:lnTo>
                    <a:lnTo>
                      <a:pt x="5400" y="4985"/>
                    </a:lnTo>
                    <a:lnTo>
                      <a:pt x="5400" y="4985"/>
                    </a:lnTo>
                    <a:lnTo>
                      <a:pt x="5400" y="5815"/>
                    </a:lnTo>
                    <a:lnTo>
                      <a:pt x="5400" y="6646"/>
                    </a:lnTo>
                    <a:lnTo>
                      <a:pt x="5400" y="6646"/>
                    </a:lnTo>
                    <a:lnTo>
                      <a:pt x="5400" y="7477"/>
                    </a:lnTo>
                    <a:lnTo>
                      <a:pt x="5400" y="8308"/>
                    </a:lnTo>
                    <a:lnTo>
                      <a:pt x="5400" y="8308"/>
                    </a:lnTo>
                    <a:lnTo>
                      <a:pt x="5400" y="9138"/>
                    </a:lnTo>
                    <a:lnTo>
                      <a:pt x="5400" y="9969"/>
                    </a:lnTo>
                    <a:lnTo>
                      <a:pt x="5400" y="11631"/>
                    </a:lnTo>
                    <a:lnTo>
                      <a:pt x="5400" y="12462"/>
                    </a:lnTo>
                    <a:lnTo>
                      <a:pt x="5400" y="14123"/>
                    </a:lnTo>
                    <a:lnTo>
                      <a:pt x="5400" y="15785"/>
                    </a:lnTo>
                    <a:lnTo>
                      <a:pt x="2700" y="16615"/>
                    </a:lnTo>
                    <a:lnTo>
                      <a:pt x="2700" y="18277"/>
                    </a:lnTo>
                    <a:lnTo>
                      <a:pt x="2700" y="19938"/>
                    </a:lnTo>
                    <a:lnTo>
                      <a:pt x="0" y="20769"/>
                    </a:lnTo>
                    <a:lnTo>
                      <a:pt x="0" y="20769"/>
                    </a:lnTo>
                    <a:lnTo>
                      <a:pt x="135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14" name="Shape 1914"/>
              <p:cNvSpPr/>
              <p:nvPr/>
            </p:nvSpPr>
            <p:spPr>
              <a:xfrm>
                <a:off x="555625" y="360362"/>
                <a:ext cx="12700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400"/>
                    </a:moveTo>
                    <a:lnTo>
                      <a:pt x="21600" y="18400"/>
                    </a:lnTo>
                    <a:lnTo>
                      <a:pt x="21600" y="18400"/>
                    </a:lnTo>
                    <a:lnTo>
                      <a:pt x="18900" y="18400"/>
                    </a:lnTo>
                    <a:lnTo>
                      <a:pt x="18900" y="17600"/>
                    </a:lnTo>
                    <a:lnTo>
                      <a:pt x="18900" y="17600"/>
                    </a:lnTo>
                    <a:lnTo>
                      <a:pt x="18900" y="16800"/>
                    </a:lnTo>
                    <a:lnTo>
                      <a:pt x="16200" y="16800"/>
                    </a:lnTo>
                    <a:lnTo>
                      <a:pt x="16200" y="16800"/>
                    </a:lnTo>
                    <a:lnTo>
                      <a:pt x="16200" y="16000"/>
                    </a:lnTo>
                    <a:lnTo>
                      <a:pt x="16200" y="16000"/>
                    </a:lnTo>
                    <a:lnTo>
                      <a:pt x="16200" y="15200"/>
                    </a:lnTo>
                    <a:lnTo>
                      <a:pt x="16200" y="14400"/>
                    </a:lnTo>
                    <a:lnTo>
                      <a:pt x="16200" y="14400"/>
                    </a:lnTo>
                    <a:lnTo>
                      <a:pt x="16200" y="13600"/>
                    </a:lnTo>
                    <a:lnTo>
                      <a:pt x="16200" y="12800"/>
                    </a:lnTo>
                    <a:lnTo>
                      <a:pt x="16200" y="12800"/>
                    </a:lnTo>
                    <a:lnTo>
                      <a:pt x="16200" y="12000"/>
                    </a:lnTo>
                    <a:lnTo>
                      <a:pt x="16200" y="10400"/>
                    </a:lnTo>
                    <a:lnTo>
                      <a:pt x="16200" y="9600"/>
                    </a:lnTo>
                    <a:lnTo>
                      <a:pt x="16200" y="8000"/>
                    </a:lnTo>
                    <a:lnTo>
                      <a:pt x="16200" y="6400"/>
                    </a:lnTo>
                    <a:lnTo>
                      <a:pt x="18900" y="4800"/>
                    </a:lnTo>
                    <a:lnTo>
                      <a:pt x="18900" y="4000"/>
                    </a:lnTo>
                    <a:lnTo>
                      <a:pt x="18900" y="2400"/>
                    </a:lnTo>
                    <a:lnTo>
                      <a:pt x="18900" y="800"/>
                    </a:lnTo>
                    <a:lnTo>
                      <a:pt x="5400" y="0"/>
                    </a:lnTo>
                    <a:lnTo>
                      <a:pt x="5400" y="1600"/>
                    </a:lnTo>
                    <a:lnTo>
                      <a:pt x="5400" y="3200"/>
                    </a:lnTo>
                    <a:lnTo>
                      <a:pt x="5400" y="4800"/>
                    </a:lnTo>
                    <a:lnTo>
                      <a:pt x="2700" y="5600"/>
                    </a:lnTo>
                    <a:lnTo>
                      <a:pt x="2700" y="7200"/>
                    </a:lnTo>
                    <a:lnTo>
                      <a:pt x="2700" y="8800"/>
                    </a:lnTo>
                    <a:lnTo>
                      <a:pt x="2700" y="10400"/>
                    </a:lnTo>
                    <a:lnTo>
                      <a:pt x="0" y="11200"/>
                    </a:lnTo>
                    <a:lnTo>
                      <a:pt x="0" y="12000"/>
                    </a:lnTo>
                    <a:lnTo>
                      <a:pt x="0" y="12800"/>
                    </a:lnTo>
                    <a:lnTo>
                      <a:pt x="0" y="13600"/>
                    </a:lnTo>
                    <a:lnTo>
                      <a:pt x="2700" y="14400"/>
                    </a:lnTo>
                    <a:lnTo>
                      <a:pt x="2700" y="15200"/>
                    </a:lnTo>
                    <a:lnTo>
                      <a:pt x="2700" y="16000"/>
                    </a:lnTo>
                    <a:lnTo>
                      <a:pt x="2700" y="16800"/>
                    </a:lnTo>
                    <a:lnTo>
                      <a:pt x="2700" y="16800"/>
                    </a:lnTo>
                    <a:lnTo>
                      <a:pt x="2700" y="17600"/>
                    </a:lnTo>
                    <a:lnTo>
                      <a:pt x="5400" y="18400"/>
                    </a:lnTo>
                    <a:lnTo>
                      <a:pt x="5400" y="19200"/>
                    </a:lnTo>
                    <a:lnTo>
                      <a:pt x="5400" y="20000"/>
                    </a:lnTo>
                    <a:lnTo>
                      <a:pt x="8100" y="20000"/>
                    </a:lnTo>
                    <a:lnTo>
                      <a:pt x="10800" y="20800"/>
                    </a:lnTo>
                    <a:lnTo>
                      <a:pt x="10800" y="21600"/>
                    </a:lnTo>
                    <a:lnTo>
                      <a:pt x="13500" y="21600"/>
                    </a:lnTo>
                    <a:lnTo>
                      <a:pt x="13500" y="21600"/>
                    </a:lnTo>
                    <a:lnTo>
                      <a:pt x="21600" y="18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15" name="Shape 1915"/>
              <p:cNvSpPr/>
              <p:nvPr/>
            </p:nvSpPr>
            <p:spPr>
              <a:xfrm>
                <a:off x="563562" y="390525"/>
                <a:ext cx="41276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69" y="0"/>
                    </a:moveTo>
                    <a:lnTo>
                      <a:pt x="20769" y="0"/>
                    </a:lnTo>
                    <a:lnTo>
                      <a:pt x="19108" y="1964"/>
                    </a:lnTo>
                    <a:lnTo>
                      <a:pt x="17446" y="3927"/>
                    </a:lnTo>
                    <a:lnTo>
                      <a:pt x="15785" y="3927"/>
                    </a:lnTo>
                    <a:lnTo>
                      <a:pt x="14954" y="5891"/>
                    </a:lnTo>
                    <a:lnTo>
                      <a:pt x="13292" y="5891"/>
                    </a:lnTo>
                    <a:lnTo>
                      <a:pt x="11631" y="7855"/>
                    </a:lnTo>
                    <a:lnTo>
                      <a:pt x="10800" y="7855"/>
                    </a:lnTo>
                    <a:lnTo>
                      <a:pt x="9138" y="9818"/>
                    </a:lnTo>
                    <a:lnTo>
                      <a:pt x="8308" y="9818"/>
                    </a:lnTo>
                    <a:lnTo>
                      <a:pt x="8308" y="9818"/>
                    </a:lnTo>
                    <a:lnTo>
                      <a:pt x="7477" y="9818"/>
                    </a:lnTo>
                    <a:lnTo>
                      <a:pt x="7477" y="9818"/>
                    </a:lnTo>
                    <a:lnTo>
                      <a:pt x="6646" y="9818"/>
                    </a:lnTo>
                    <a:lnTo>
                      <a:pt x="5815" y="9818"/>
                    </a:lnTo>
                    <a:lnTo>
                      <a:pt x="5815" y="9818"/>
                    </a:lnTo>
                    <a:lnTo>
                      <a:pt x="4985" y="9818"/>
                    </a:lnTo>
                    <a:lnTo>
                      <a:pt x="4985" y="9818"/>
                    </a:lnTo>
                    <a:lnTo>
                      <a:pt x="4154" y="9818"/>
                    </a:lnTo>
                    <a:lnTo>
                      <a:pt x="4154" y="9818"/>
                    </a:lnTo>
                    <a:lnTo>
                      <a:pt x="3323" y="9818"/>
                    </a:lnTo>
                    <a:lnTo>
                      <a:pt x="3323" y="9818"/>
                    </a:lnTo>
                    <a:lnTo>
                      <a:pt x="3323" y="9818"/>
                    </a:lnTo>
                    <a:lnTo>
                      <a:pt x="2492" y="7855"/>
                    </a:lnTo>
                    <a:lnTo>
                      <a:pt x="2492" y="7855"/>
                    </a:lnTo>
                    <a:lnTo>
                      <a:pt x="0" y="15709"/>
                    </a:lnTo>
                    <a:lnTo>
                      <a:pt x="0" y="17673"/>
                    </a:lnTo>
                    <a:lnTo>
                      <a:pt x="831" y="17673"/>
                    </a:lnTo>
                    <a:lnTo>
                      <a:pt x="1662" y="17673"/>
                    </a:lnTo>
                    <a:lnTo>
                      <a:pt x="2492" y="19636"/>
                    </a:lnTo>
                    <a:lnTo>
                      <a:pt x="3323" y="19636"/>
                    </a:lnTo>
                    <a:lnTo>
                      <a:pt x="3323" y="19636"/>
                    </a:lnTo>
                    <a:lnTo>
                      <a:pt x="4154" y="21600"/>
                    </a:lnTo>
                    <a:lnTo>
                      <a:pt x="4985" y="21600"/>
                    </a:lnTo>
                    <a:lnTo>
                      <a:pt x="5815" y="21600"/>
                    </a:lnTo>
                    <a:lnTo>
                      <a:pt x="6646" y="21600"/>
                    </a:lnTo>
                    <a:lnTo>
                      <a:pt x="6646" y="21600"/>
                    </a:lnTo>
                    <a:lnTo>
                      <a:pt x="7477" y="21600"/>
                    </a:lnTo>
                    <a:lnTo>
                      <a:pt x="8308" y="19636"/>
                    </a:lnTo>
                    <a:lnTo>
                      <a:pt x="9138" y="19636"/>
                    </a:lnTo>
                    <a:lnTo>
                      <a:pt x="9969" y="19636"/>
                    </a:lnTo>
                    <a:lnTo>
                      <a:pt x="10800" y="19636"/>
                    </a:lnTo>
                    <a:lnTo>
                      <a:pt x="11631" y="17673"/>
                    </a:lnTo>
                    <a:lnTo>
                      <a:pt x="13292" y="17673"/>
                    </a:lnTo>
                    <a:lnTo>
                      <a:pt x="14954" y="15709"/>
                    </a:lnTo>
                    <a:lnTo>
                      <a:pt x="15785" y="15709"/>
                    </a:lnTo>
                    <a:lnTo>
                      <a:pt x="17446" y="13745"/>
                    </a:lnTo>
                    <a:lnTo>
                      <a:pt x="19108" y="13745"/>
                    </a:lnTo>
                    <a:lnTo>
                      <a:pt x="20769" y="11782"/>
                    </a:lnTo>
                    <a:lnTo>
                      <a:pt x="21600" y="9818"/>
                    </a:lnTo>
                    <a:lnTo>
                      <a:pt x="21600" y="9818"/>
                    </a:lnTo>
                    <a:lnTo>
                      <a:pt x="2076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16" name="Shape 1916"/>
              <p:cNvSpPr/>
              <p:nvPr/>
            </p:nvSpPr>
            <p:spPr>
              <a:xfrm>
                <a:off x="603250" y="387350"/>
                <a:ext cx="36513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2000"/>
                    </a:moveTo>
                    <a:lnTo>
                      <a:pt x="21600" y="12000"/>
                    </a:lnTo>
                    <a:lnTo>
                      <a:pt x="20661" y="9600"/>
                    </a:lnTo>
                    <a:lnTo>
                      <a:pt x="19722" y="9600"/>
                    </a:lnTo>
                    <a:lnTo>
                      <a:pt x="19722" y="7200"/>
                    </a:lnTo>
                    <a:lnTo>
                      <a:pt x="18783" y="7200"/>
                    </a:lnTo>
                    <a:lnTo>
                      <a:pt x="18783" y="7200"/>
                    </a:lnTo>
                    <a:lnTo>
                      <a:pt x="17843" y="4800"/>
                    </a:lnTo>
                    <a:lnTo>
                      <a:pt x="16904" y="4800"/>
                    </a:lnTo>
                    <a:lnTo>
                      <a:pt x="16904" y="4800"/>
                    </a:lnTo>
                    <a:lnTo>
                      <a:pt x="15965" y="2400"/>
                    </a:lnTo>
                    <a:lnTo>
                      <a:pt x="15965" y="2400"/>
                    </a:lnTo>
                    <a:lnTo>
                      <a:pt x="15026" y="2400"/>
                    </a:lnTo>
                    <a:lnTo>
                      <a:pt x="14087" y="2400"/>
                    </a:lnTo>
                    <a:lnTo>
                      <a:pt x="14087" y="2400"/>
                    </a:lnTo>
                    <a:lnTo>
                      <a:pt x="13148" y="0"/>
                    </a:lnTo>
                    <a:lnTo>
                      <a:pt x="12209" y="0"/>
                    </a:lnTo>
                    <a:lnTo>
                      <a:pt x="12209" y="0"/>
                    </a:lnTo>
                    <a:lnTo>
                      <a:pt x="11270" y="0"/>
                    </a:lnTo>
                    <a:lnTo>
                      <a:pt x="10330" y="0"/>
                    </a:lnTo>
                    <a:lnTo>
                      <a:pt x="10330" y="0"/>
                    </a:lnTo>
                    <a:lnTo>
                      <a:pt x="9391" y="0"/>
                    </a:lnTo>
                    <a:lnTo>
                      <a:pt x="8452" y="0"/>
                    </a:lnTo>
                    <a:lnTo>
                      <a:pt x="7513" y="0"/>
                    </a:lnTo>
                    <a:lnTo>
                      <a:pt x="7513" y="2400"/>
                    </a:lnTo>
                    <a:lnTo>
                      <a:pt x="6574" y="2400"/>
                    </a:lnTo>
                    <a:lnTo>
                      <a:pt x="4696" y="2400"/>
                    </a:lnTo>
                    <a:lnTo>
                      <a:pt x="3757" y="2400"/>
                    </a:lnTo>
                    <a:lnTo>
                      <a:pt x="1878" y="4800"/>
                    </a:lnTo>
                    <a:lnTo>
                      <a:pt x="0" y="4800"/>
                    </a:lnTo>
                    <a:lnTo>
                      <a:pt x="939" y="16800"/>
                    </a:lnTo>
                    <a:lnTo>
                      <a:pt x="2817" y="16800"/>
                    </a:lnTo>
                    <a:lnTo>
                      <a:pt x="4696" y="14400"/>
                    </a:lnTo>
                    <a:lnTo>
                      <a:pt x="5635" y="14400"/>
                    </a:lnTo>
                    <a:lnTo>
                      <a:pt x="7513" y="14400"/>
                    </a:lnTo>
                    <a:lnTo>
                      <a:pt x="7513" y="14400"/>
                    </a:lnTo>
                    <a:lnTo>
                      <a:pt x="8452" y="14400"/>
                    </a:lnTo>
                    <a:lnTo>
                      <a:pt x="9391" y="14400"/>
                    </a:lnTo>
                    <a:lnTo>
                      <a:pt x="9391" y="14400"/>
                    </a:lnTo>
                    <a:lnTo>
                      <a:pt x="10330" y="14400"/>
                    </a:lnTo>
                    <a:lnTo>
                      <a:pt x="10330" y="12000"/>
                    </a:lnTo>
                    <a:lnTo>
                      <a:pt x="11270" y="12000"/>
                    </a:lnTo>
                    <a:lnTo>
                      <a:pt x="11270" y="14400"/>
                    </a:lnTo>
                    <a:lnTo>
                      <a:pt x="12209" y="14400"/>
                    </a:lnTo>
                    <a:lnTo>
                      <a:pt x="12209" y="14400"/>
                    </a:lnTo>
                    <a:lnTo>
                      <a:pt x="13148" y="14400"/>
                    </a:lnTo>
                    <a:lnTo>
                      <a:pt x="13148" y="14400"/>
                    </a:lnTo>
                    <a:lnTo>
                      <a:pt x="13148" y="14400"/>
                    </a:lnTo>
                    <a:lnTo>
                      <a:pt x="14087" y="14400"/>
                    </a:lnTo>
                    <a:lnTo>
                      <a:pt x="14087" y="14400"/>
                    </a:lnTo>
                    <a:lnTo>
                      <a:pt x="15026" y="14400"/>
                    </a:lnTo>
                    <a:lnTo>
                      <a:pt x="15026" y="14400"/>
                    </a:lnTo>
                    <a:lnTo>
                      <a:pt x="15965" y="16800"/>
                    </a:lnTo>
                    <a:lnTo>
                      <a:pt x="15965" y="16800"/>
                    </a:lnTo>
                    <a:lnTo>
                      <a:pt x="15965" y="16800"/>
                    </a:lnTo>
                    <a:lnTo>
                      <a:pt x="16904" y="19200"/>
                    </a:lnTo>
                    <a:lnTo>
                      <a:pt x="16904" y="19200"/>
                    </a:lnTo>
                    <a:lnTo>
                      <a:pt x="17843" y="19200"/>
                    </a:lnTo>
                    <a:lnTo>
                      <a:pt x="17843" y="21600"/>
                    </a:lnTo>
                    <a:lnTo>
                      <a:pt x="17843" y="21600"/>
                    </a:lnTo>
                    <a:lnTo>
                      <a:pt x="21600" y="12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17" name="Shape 1917"/>
              <p:cNvSpPr/>
              <p:nvPr/>
            </p:nvSpPr>
            <p:spPr>
              <a:xfrm>
                <a:off x="633412" y="395287"/>
                <a:ext cx="17463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571"/>
                    </a:moveTo>
                    <a:lnTo>
                      <a:pt x="21600" y="20571"/>
                    </a:lnTo>
                    <a:lnTo>
                      <a:pt x="21600" y="19543"/>
                    </a:lnTo>
                    <a:lnTo>
                      <a:pt x="19636" y="17486"/>
                    </a:lnTo>
                    <a:lnTo>
                      <a:pt x="19636" y="16457"/>
                    </a:lnTo>
                    <a:lnTo>
                      <a:pt x="19636" y="15429"/>
                    </a:lnTo>
                    <a:lnTo>
                      <a:pt x="19636" y="13371"/>
                    </a:lnTo>
                    <a:lnTo>
                      <a:pt x="19636" y="12343"/>
                    </a:lnTo>
                    <a:lnTo>
                      <a:pt x="17673" y="11314"/>
                    </a:lnTo>
                    <a:lnTo>
                      <a:pt x="17673" y="9257"/>
                    </a:lnTo>
                    <a:lnTo>
                      <a:pt x="17673" y="9257"/>
                    </a:lnTo>
                    <a:lnTo>
                      <a:pt x="17673" y="8229"/>
                    </a:lnTo>
                    <a:lnTo>
                      <a:pt x="17673" y="7200"/>
                    </a:lnTo>
                    <a:lnTo>
                      <a:pt x="15709" y="7200"/>
                    </a:lnTo>
                    <a:lnTo>
                      <a:pt x="15709" y="6171"/>
                    </a:lnTo>
                    <a:lnTo>
                      <a:pt x="15709" y="5143"/>
                    </a:lnTo>
                    <a:lnTo>
                      <a:pt x="15709" y="5143"/>
                    </a:lnTo>
                    <a:lnTo>
                      <a:pt x="13745" y="4114"/>
                    </a:lnTo>
                    <a:lnTo>
                      <a:pt x="13745" y="4114"/>
                    </a:lnTo>
                    <a:lnTo>
                      <a:pt x="13745" y="3086"/>
                    </a:lnTo>
                    <a:lnTo>
                      <a:pt x="11782" y="2057"/>
                    </a:lnTo>
                    <a:lnTo>
                      <a:pt x="11782" y="2057"/>
                    </a:lnTo>
                    <a:lnTo>
                      <a:pt x="9818" y="1029"/>
                    </a:lnTo>
                    <a:lnTo>
                      <a:pt x="9818" y="1029"/>
                    </a:lnTo>
                    <a:lnTo>
                      <a:pt x="7855" y="0"/>
                    </a:lnTo>
                    <a:lnTo>
                      <a:pt x="7855" y="0"/>
                    </a:lnTo>
                    <a:lnTo>
                      <a:pt x="0" y="4114"/>
                    </a:lnTo>
                    <a:lnTo>
                      <a:pt x="1964" y="4114"/>
                    </a:lnTo>
                    <a:lnTo>
                      <a:pt x="1964" y="4114"/>
                    </a:lnTo>
                    <a:lnTo>
                      <a:pt x="1964" y="5143"/>
                    </a:lnTo>
                    <a:lnTo>
                      <a:pt x="3927" y="5143"/>
                    </a:lnTo>
                    <a:lnTo>
                      <a:pt x="3927" y="5143"/>
                    </a:lnTo>
                    <a:lnTo>
                      <a:pt x="3927" y="6171"/>
                    </a:lnTo>
                    <a:lnTo>
                      <a:pt x="5891" y="6171"/>
                    </a:lnTo>
                    <a:lnTo>
                      <a:pt x="5891" y="6171"/>
                    </a:lnTo>
                    <a:lnTo>
                      <a:pt x="5891" y="7200"/>
                    </a:lnTo>
                    <a:lnTo>
                      <a:pt x="5891" y="7200"/>
                    </a:lnTo>
                    <a:lnTo>
                      <a:pt x="5891" y="8229"/>
                    </a:lnTo>
                    <a:lnTo>
                      <a:pt x="5891" y="8229"/>
                    </a:lnTo>
                    <a:lnTo>
                      <a:pt x="7855" y="9257"/>
                    </a:lnTo>
                    <a:lnTo>
                      <a:pt x="7855" y="9257"/>
                    </a:lnTo>
                    <a:lnTo>
                      <a:pt x="7855" y="10286"/>
                    </a:lnTo>
                    <a:lnTo>
                      <a:pt x="7855" y="10286"/>
                    </a:lnTo>
                    <a:lnTo>
                      <a:pt x="7855" y="12343"/>
                    </a:lnTo>
                    <a:lnTo>
                      <a:pt x="7855" y="13371"/>
                    </a:lnTo>
                    <a:lnTo>
                      <a:pt x="9818" y="14400"/>
                    </a:lnTo>
                    <a:lnTo>
                      <a:pt x="9818" y="15429"/>
                    </a:lnTo>
                    <a:lnTo>
                      <a:pt x="9818" y="17486"/>
                    </a:lnTo>
                    <a:lnTo>
                      <a:pt x="9818" y="18514"/>
                    </a:lnTo>
                    <a:lnTo>
                      <a:pt x="9818" y="19543"/>
                    </a:lnTo>
                    <a:lnTo>
                      <a:pt x="11782" y="21600"/>
                    </a:lnTo>
                    <a:lnTo>
                      <a:pt x="11782" y="21600"/>
                    </a:lnTo>
                    <a:lnTo>
                      <a:pt x="21600" y="2057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18" name="Shape 1918"/>
              <p:cNvSpPr/>
              <p:nvPr/>
            </p:nvSpPr>
            <p:spPr>
              <a:xfrm>
                <a:off x="642937" y="427037"/>
                <a:ext cx="20638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200"/>
                    </a:moveTo>
                    <a:lnTo>
                      <a:pt x="21600" y="16200"/>
                    </a:lnTo>
                    <a:lnTo>
                      <a:pt x="19938" y="14850"/>
                    </a:lnTo>
                    <a:lnTo>
                      <a:pt x="16615" y="13500"/>
                    </a:lnTo>
                    <a:lnTo>
                      <a:pt x="16615" y="12150"/>
                    </a:lnTo>
                    <a:lnTo>
                      <a:pt x="14954" y="12150"/>
                    </a:lnTo>
                    <a:lnTo>
                      <a:pt x="13292" y="10800"/>
                    </a:lnTo>
                    <a:lnTo>
                      <a:pt x="13292" y="10800"/>
                    </a:lnTo>
                    <a:lnTo>
                      <a:pt x="11631" y="9450"/>
                    </a:lnTo>
                    <a:lnTo>
                      <a:pt x="11631" y="9450"/>
                    </a:lnTo>
                    <a:lnTo>
                      <a:pt x="11631" y="9450"/>
                    </a:lnTo>
                    <a:lnTo>
                      <a:pt x="11631" y="8100"/>
                    </a:lnTo>
                    <a:lnTo>
                      <a:pt x="11631" y="8100"/>
                    </a:lnTo>
                    <a:lnTo>
                      <a:pt x="9969" y="6750"/>
                    </a:lnTo>
                    <a:lnTo>
                      <a:pt x="9969" y="6750"/>
                    </a:lnTo>
                    <a:lnTo>
                      <a:pt x="9969" y="6750"/>
                    </a:lnTo>
                    <a:lnTo>
                      <a:pt x="9969" y="5400"/>
                    </a:lnTo>
                    <a:lnTo>
                      <a:pt x="9969" y="5400"/>
                    </a:lnTo>
                    <a:lnTo>
                      <a:pt x="8308" y="4050"/>
                    </a:lnTo>
                    <a:lnTo>
                      <a:pt x="8308" y="4050"/>
                    </a:lnTo>
                    <a:lnTo>
                      <a:pt x="8308" y="2700"/>
                    </a:lnTo>
                    <a:lnTo>
                      <a:pt x="8308" y="2700"/>
                    </a:lnTo>
                    <a:lnTo>
                      <a:pt x="8308" y="1350"/>
                    </a:lnTo>
                    <a:lnTo>
                      <a:pt x="8308" y="0"/>
                    </a:lnTo>
                    <a:lnTo>
                      <a:pt x="0" y="1350"/>
                    </a:lnTo>
                    <a:lnTo>
                      <a:pt x="0" y="2700"/>
                    </a:lnTo>
                    <a:lnTo>
                      <a:pt x="0" y="4050"/>
                    </a:lnTo>
                    <a:lnTo>
                      <a:pt x="0" y="4050"/>
                    </a:lnTo>
                    <a:lnTo>
                      <a:pt x="0" y="5400"/>
                    </a:lnTo>
                    <a:lnTo>
                      <a:pt x="0" y="6750"/>
                    </a:lnTo>
                    <a:lnTo>
                      <a:pt x="1662" y="6750"/>
                    </a:lnTo>
                    <a:lnTo>
                      <a:pt x="1662" y="8100"/>
                    </a:lnTo>
                    <a:lnTo>
                      <a:pt x="1662" y="9450"/>
                    </a:lnTo>
                    <a:lnTo>
                      <a:pt x="1662" y="9450"/>
                    </a:lnTo>
                    <a:lnTo>
                      <a:pt x="3323" y="10800"/>
                    </a:lnTo>
                    <a:lnTo>
                      <a:pt x="3323" y="10800"/>
                    </a:lnTo>
                    <a:lnTo>
                      <a:pt x="3323" y="12150"/>
                    </a:lnTo>
                    <a:lnTo>
                      <a:pt x="4985" y="12150"/>
                    </a:lnTo>
                    <a:lnTo>
                      <a:pt x="4985" y="13500"/>
                    </a:lnTo>
                    <a:lnTo>
                      <a:pt x="4985" y="14850"/>
                    </a:lnTo>
                    <a:lnTo>
                      <a:pt x="6646" y="14850"/>
                    </a:lnTo>
                    <a:lnTo>
                      <a:pt x="8308" y="16200"/>
                    </a:lnTo>
                    <a:lnTo>
                      <a:pt x="8308" y="17550"/>
                    </a:lnTo>
                    <a:lnTo>
                      <a:pt x="9969" y="17550"/>
                    </a:lnTo>
                    <a:lnTo>
                      <a:pt x="11631" y="18900"/>
                    </a:lnTo>
                    <a:lnTo>
                      <a:pt x="13292" y="20250"/>
                    </a:lnTo>
                    <a:lnTo>
                      <a:pt x="16615" y="21600"/>
                    </a:lnTo>
                    <a:lnTo>
                      <a:pt x="16615" y="21600"/>
                    </a:lnTo>
                    <a:lnTo>
                      <a:pt x="21600" y="16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19" name="Shape 1919"/>
              <p:cNvSpPr/>
              <p:nvPr/>
            </p:nvSpPr>
            <p:spPr>
              <a:xfrm>
                <a:off x="658812" y="446087"/>
                <a:ext cx="41276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800"/>
                    </a:moveTo>
                    <a:lnTo>
                      <a:pt x="19938" y="15600"/>
                    </a:lnTo>
                    <a:lnTo>
                      <a:pt x="19108" y="14400"/>
                    </a:lnTo>
                    <a:lnTo>
                      <a:pt x="18277" y="13200"/>
                    </a:lnTo>
                    <a:lnTo>
                      <a:pt x="17446" y="12000"/>
                    </a:lnTo>
                    <a:lnTo>
                      <a:pt x="15785" y="10800"/>
                    </a:lnTo>
                    <a:lnTo>
                      <a:pt x="14123" y="8400"/>
                    </a:lnTo>
                    <a:lnTo>
                      <a:pt x="12462" y="8400"/>
                    </a:lnTo>
                    <a:lnTo>
                      <a:pt x="11631" y="7200"/>
                    </a:lnTo>
                    <a:lnTo>
                      <a:pt x="9969" y="6000"/>
                    </a:lnTo>
                    <a:lnTo>
                      <a:pt x="9138" y="6000"/>
                    </a:lnTo>
                    <a:lnTo>
                      <a:pt x="7477" y="4800"/>
                    </a:lnTo>
                    <a:lnTo>
                      <a:pt x="5815" y="3600"/>
                    </a:lnTo>
                    <a:lnTo>
                      <a:pt x="4985" y="2400"/>
                    </a:lnTo>
                    <a:lnTo>
                      <a:pt x="4154" y="2400"/>
                    </a:lnTo>
                    <a:lnTo>
                      <a:pt x="4154" y="1200"/>
                    </a:lnTo>
                    <a:lnTo>
                      <a:pt x="3323" y="1200"/>
                    </a:lnTo>
                    <a:lnTo>
                      <a:pt x="3323" y="1200"/>
                    </a:lnTo>
                    <a:lnTo>
                      <a:pt x="2492" y="0"/>
                    </a:lnTo>
                    <a:lnTo>
                      <a:pt x="0" y="4800"/>
                    </a:lnTo>
                    <a:lnTo>
                      <a:pt x="831" y="6000"/>
                    </a:lnTo>
                    <a:lnTo>
                      <a:pt x="831" y="6000"/>
                    </a:lnTo>
                    <a:lnTo>
                      <a:pt x="1662" y="7200"/>
                    </a:lnTo>
                    <a:lnTo>
                      <a:pt x="2492" y="7200"/>
                    </a:lnTo>
                    <a:lnTo>
                      <a:pt x="3323" y="8400"/>
                    </a:lnTo>
                    <a:lnTo>
                      <a:pt x="4154" y="8400"/>
                    </a:lnTo>
                    <a:lnTo>
                      <a:pt x="5815" y="9600"/>
                    </a:lnTo>
                    <a:lnTo>
                      <a:pt x="7477" y="10800"/>
                    </a:lnTo>
                    <a:lnTo>
                      <a:pt x="8308" y="12000"/>
                    </a:lnTo>
                    <a:lnTo>
                      <a:pt x="9138" y="12000"/>
                    </a:lnTo>
                    <a:lnTo>
                      <a:pt x="9969" y="13200"/>
                    </a:lnTo>
                    <a:lnTo>
                      <a:pt x="11631" y="14400"/>
                    </a:lnTo>
                    <a:lnTo>
                      <a:pt x="13292" y="15600"/>
                    </a:lnTo>
                    <a:lnTo>
                      <a:pt x="14954" y="16800"/>
                    </a:lnTo>
                    <a:lnTo>
                      <a:pt x="15785" y="18000"/>
                    </a:lnTo>
                    <a:lnTo>
                      <a:pt x="16615" y="19200"/>
                    </a:lnTo>
                    <a:lnTo>
                      <a:pt x="17446" y="20400"/>
                    </a:lnTo>
                    <a:lnTo>
                      <a:pt x="19108" y="21600"/>
                    </a:lnTo>
                    <a:lnTo>
                      <a:pt x="21600" y="16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20" name="Shape 1920"/>
              <p:cNvSpPr/>
              <p:nvPr/>
            </p:nvSpPr>
            <p:spPr>
              <a:xfrm>
                <a:off x="642937" y="417512"/>
                <a:ext cx="87313" cy="793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10604" y="0"/>
                    </a:lnTo>
                    <a:lnTo>
                      <a:pt x="10604" y="0"/>
                    </a:lnTo>
                    <a:lnTo>
                      <a:pt x="10604" y="432"/>
                    </a:lnTo>
                    <a:lnTo>
                      <a:pt x="10604" y="432"/>
                    </a:lnTo>
                    <a:lnTo>
                      <a:pt x="10604" y="432"/>
                    </a:lnTo>
                    <a:lnTo>
                      <a:pt x="10604" y="432"/>
                    </a:lnTo>
                    <a:lnTo>
                      <a:pt x="10604" y="432"/>
                    </a:lnTo>
                    <a:lnTo>
                      <a:pt x="10604" y="864"/>
                    </a:lnTo>
                    <a:lnTo>
                      <a:pt x="10604" y="864"/>
                    </a:lnTo>
                    <a:lnTo>
                      <a:pt x="10604" y="864"/>
                    </a:lnTo>
                    <a:lnTo>
                      <a:pt x="10604" y="864"/>
                    </a:lnTo>
                    <a:lnTo>
                      <a:pt x="10604" y="864"/>
                    </a:lnTo>
                    <a:lnTo>
                      <a:pt x="10604" y="1296"/>
                    </a:lnTo>
                    <a:lnTo>
                      <a:pt x="10604" y="1296"/>
                    </a:lnTo>
                    <a:lnTo>
                      <a:pt x="10604" y="1296"/>
                    </a:lnTo>
                    <a:lnTo>
                      <a:pt x="10604" y="1296"/>
                    </a:lnTo>
                    <a:lnTo>
                      <a:pt x="10604" y="1296"/>
                    </a:lnTo>
                    <a:lnTo>
                      <a:pt x="10604" y="1728"/>
                    </a:lnTo>
                    <a:lnTo>
                      <a:pt x="10604" y="1728"/>
                    </a:lnTo>
                    <a:lnTo>
                      <a:pt x="10604" y="1728"/>
                    </a:lnTo>
                    <a:lnTo>
                      <a:pt x="10211" y="1728"/>
                    </a:lnTo>
                    <a:lnTo>
                      <a:pt x="10211" y="1728"/>
                    </a:lnTo>
                    <a:lnTo>
                      <a:pt x="10211" y="1728"/>
                    </a:lnTo>
                    <a:lnTo>
                      <a:pt x="10211" y="2160"/>
                    </a:lnTo>
                    <a:lnTo>
                      <a:pt x="10211" y="2160"/>
                    </a:lnTo>
                    <a:lnTo>
                      <a:pt x="10211" y="2160"/>
                    </a:lnTo>
                    <a:lnTo>
                      <a:pt x="10211" y="2160"/>
                    </a:lnTo>
                    <a:lnTo>
                      <a:pt x="10211" y="2160"/>
                    </a:lnTo>
                    <a:lnTo>
                      <a:pt x="10211" y="2160"/>
                    </a:lnTo>
                    <a:lnTo>
                      <a:pt x="10211" y="2592"/>
                    </a:lnTo>
                    <a:lnTo>
                      <a:pt x="10211" y="2592"/>
                    </a:lnTo>
                    <a:lnTo>
                      <a:pt x="10211" y="2592"/>
                    </a:lnTo>
                    <a:lnTo>
                      <a:pt x="10211" y="2592"/>
                    </a:lnTo>
                    <a:lnTo>
                      <a:pt x="10211" y="2592"/>
                    </a:lnTo>
                    <a:lnTo>
                      <a:pt x="10211" y="2592"/>
                    </a:lnTo>
                    <a:lnTo>
                      <a:pt x="10211" y="3024"/>
                    </a:lnTo>
                    <a:lnTo>
                      <a:pt x="10211" y="3024"/>
                    </a:lnTo>
                    <a:lnTo>
                      <a:pt x="10211" y="3024"/>
                    </a:lnTo>
                    <a:lnTo>
                      <a:pt x="10211" y="3024"/>
                    </a:lnTo>
                    <a:lnTo>
                      <a:pt x="9818" y="3024"/>
                    </a:lnTo>
                    <a:lnTo>
                      <a:pt x="9818" y="3456"/>
                    </a:lnTo>
                    <a:lnTo>
                      <a:pt x="9818" y="3456"/>
                    </a:lnTo>
                    <a:lnTo>
                      <a:pt x="9818" y="3456"/>
                    </a:lnTo>
                    <a:lnTo>
                      <a:pt x="9818" y="3456"/>
                    </a:lnTo>
                    <a:lnTo>
                      <a:pt x="9818" y="3456"/>
                    </a:lnTo>
                    <a:lnTo>
                      <a:pt x="9818" y="3456"/>
                    </a:lnTo>
                    <a:lnTo>
                      <a:pt x="9818" y="3888"/>
                    </a:lnTo>
                    <a:lnTo>
                      <a:pt x="9818" y="3888"/>
                    </a:lnTo>
                    <a:lnTo>
                      <a:pt x="9818" y="3888"/>
                    </a:lnTo>
                    <a:lnTo>
                      <a:pt x="9818" y="3888"/>
                    </a:lnTo>
                    <a:lnTo>
                      <a:pt x="9818" y="3888"/>
                    </a:lnTo>
                    <a:lnTo>
                      <a:pt x="9818" y="3888"/>
                    </a:lnTo>
                    <a:lnTo>
                      <a:pt x="9818" y="4320"/>
                    </a:lnTo>
                    <a:lnTo>
                      <a:pt x="9818" y="4320"/>
                    </a:lnTo>
                    <a:lnTo>
                      <a:pt x="9818" y="4320"/>
                    </a:lnTo>
                    <a:lnTo>
                      <a:pt x="9818" y="4320"/>
                    </a:lnTo>
                    <a:lnTo>
                      <a:pt x="9425" y="4320"/>
                    </a:lnTo>
                    <a:lnTo>
                      <a:pt x="9425" y="4320"/>
                    </a:lnTo>
                    <a:lnTo>
                      <a:pt x="9425" y="4752"/>
                    </a:lnTo>
                    <a:lnTo>
                      <a:pt x="9425" y="4752"/>
                    </a:lnTo>
                    <a:lnTo>
                      <a:pt x="9425" y="4752"/>
                    </a:lnTo>
                    <a:lnTo>
                      <a:pt x="9425" y="4752"/>
                    </a:lnTo>
                    <a:lnTo>
                      <a:pt x="9425" y="4752"/>
                    </a:lnTo>
                    <a:lnTo>
                      <a:pt x="9425" y="4752"/>
                    </a:lnTo>
                    <a:lnTo>
                      <a:pt x="9425" y="5184"/>
                    </a:lnTo>
                    <a:lnTo>
                      <a:pt x="9425" y="5184"/>
                    </a:lnTo>
                    <a:lnTo>
                      <a:pt x="9425" y="5184"/>
                    </a:lnTo>
                    <a:lnTo>
                      <a:pt x="9425" y="5184"/>
                    </a:lnTo>
                    <a:lnTo>
                      <a:pt x="9425" y="5184"/>
                    </a:lnTo>
                    <a:lnTo>
                      <a:pt x="9425" y="5616"/>
                    </a:lnTo>
                    <a:lnTo>
                      <a:pt x="9033" y="5616"/>
                    </a:lnTo>
                    <a:lnTo>
                      <a:pt x="9033" y="5616"/>
                    </a:lnTo>
                    <a:lnTo>
                      <a:pt x="9033" y="5616"/>
                    </a:lnTo>
                    <a:lnTo>
                      <a:pt x="9033" y="5616"/>
                    </a:lnTo>
                    <a:lnTo>
                      <a:pt x="9033" y="5616"/>
                    </a:lnTo>
                    <a:lnTo>
                      <a:pt x="9033" y="5616"/>
                    </a:lnTo>
                    <a:lnTo>
                      <a:pt x="9033" y="6048"/>
                    </a:lnTo>
                    <a:lnTo>
                      <a:pt x="9033" y="6048"/>
                    </a:lnTo>
                    <a:lnTo>
                      <a:pt x="9033" y="6048"/>
                    </a:lnTo>
                    <a:lnTo>
                      <a:pt x="9033" y="6048"/>
                    </a:lnTo>
                    <a:lnTo>
                      <a:pt x="9033" y="6048"/>
                    </a:lnTo>
                    <a:lnTo>
                      <a:pt x="8640" y="6048"/>
                    </a:lnTo>
                    <a:lnTo>
                      <a:pt x="8640" y="6480"/>
                    </a:lnTo>
                    <a:lnTo>
                      <a:pt x="8640" y="6480"/>
                    </a:lnTo>
                    <a:lnTo>
                      <a:pt x="8640" y="6480"/>
                    </a:lnTo>
                    <a:lnTo>
                      <a:pt x="8640" y="6480"/>
                    </a:lnTo>
                    <a:lnTo>
                      <a:pt x="8640" y="6480"/>
                    </a:lnTo>
                    <a:lnTo>
                      <a:pt x="8640" y="6480"/>
                    </a:lnTo>
                    <a:lnTo>
                      <a:pt x="8640" y="6480"/>
                    </a:lnTo>
                    <a:lnTo>
                      <a:pt x="8640" y="6912"/>
                    </a:lnTo>
                    <a:lnTo>
                      <a:pt x="8640" y="6912"/>
                    </a:lnTo>
                    <a:lnTo>
                      <a:pt x="8640" y="6912"/>
                    </a:lnTo>
                    <a:lnTo>
                      <a:pt x="8640" y="6912"/>
                    </a:lnTo>
                    <a:lnTo>
                      <a:pt x="8247" y="6912"/>
                    </a:lnTo>
                    <a:lnTo>
                      <a:pt x="8247" y="6912"/>
                    </a:lnTo>
                    <a:lnTo>
                      <a:pt x="8247" y="7344"/>
                    </a:lnTo>
                    <a:lnTo>
                      <a:pt x="8247" y="7344"/>
                    </a:lnTo>
                    <a:lnTo>
                      <a:pt x="8247" y="7344"/>
                    </a:lnTo>
                    <a:lnTo>
                      <a:pt x="8247" y="7344"/>
                    </a:lnTo>
                    <a:lnTo>
                      <a:pt x="8247" y="7344"/>
                    </a:lnTo>
                    <a:lnTo>
                      <a:pt x="8247" y="7344"/>
                    </a:lnTo>
                    <a:lnTo>
                      <a:pt x="8247" y="7344"/>
                    </a:lnTo>
                    <a:lnTo>
                      <a:pt x="8247" y="7776"/>
                    </a:lnTo>
                    <a:lnTo>
                      <a:pt x="8247" y="7776"/>
                    </a:lnTo>
                    <a:lnTo>
                      <a:pt x="8247" y="7776"/>
                    </a:lnTo>
                    <a:lnTo>
                      <a:pt x="7855" y="7776"/>
                    </a:lnTo>
                    <a:lnTo>
                      <a:pt x="7855" y="7776"/>
                    </a:lnTo>
                    <a:lnTo>
                      <a:pt x="7855" y="7776"/>
                    </a:lnTo>
                    <a:lnTo>
                      <a:pt x="7855" y="7776"/>
                    </a:lnTo>
                    <a:lnTo>
                      <a:pt x="7855" y="8208"/>
                    </a:lnTo>
                    <a:lnTo>
                      <a:pt x="7855" y="8208"/>
                    </a:lnTo>
                    <a:lnTo>
                      <a:pt x="7855" y="8208"/>
                    </a:lnTo>
                    <a:lnTo>
                      <a:pt x="7855" y="8208"/>
                    </a:lnTo>
                    <a:lnTo>
                      <a:pt x="7855" y="8208"/>
                    </a:lnTo>
                    <a:lnTo>
                      <a:pt x="7855" y="8208"/>
                    </a:lnTo>
                    <a:lnTo>
                      <a:pt x="7855" y="8208"/>
                    </a:lnTo>
                    <a:lnTo>
                      <a:pt x="7462" y="8640"/>
                    </a:lnTo>
                    <a:lnTo>
                      <a:pt x="7462" y="8640"/>
                    </a:lnTo>
                    <a:lnTo>
                      <a:pt x="7462" y="8640"/>
                    </a:lnTo>
                    <a:lnTo>
                      <a:pt x="7462" y="8640"/>
                    </a:lnTo>
                    <a:lnTo>
                      <a:pt x="7462" y="8640"/>
                    </a:lnTo>
                    <a:lnTo>
                      <a:pt x="7462" y="8640"/>
                    </a:lnTo>
                    <a:lnTo>
                      <a:pt x="7462" y="8640"/>
                    </a:lnTo>
                    <a:lnTo>
                      <a:pt x="7462" y="9072"/>
                    </a:lnTo>
                    <a:lnTo>
                      <a:pt x="7462" y="9072"/>
                    </a:lnTo>
                    <a:lnTo>
                      <a:pt x="7462" y="9072"/>
                    </a:lnTo>
                    <a:lnTo>
                      <a:pt x="7069" y="9072"/>
                    </a:lnTo>
                    <a:lnTo>
                      <a:pt x="7069" y="9072"/>
                    </a:lnTo>
                    <a:lnTo>
                      <a:pt x="7069" y="9072"/>
                    </a:lnTo>
                    <a:lnTo>
                      <a:pt x="7069" y="9504"/>
                    </a:lnTo>
                    <a:lnTo>
                      <a:pt x="7069" y="9504"/>
                    </a:lnTo>
                    <a:lnTo>
                      <a:pt x="7069" y="9504"/>
                    </a:lnTo>
                    <a:lnTo>
                      <a:pt x="7069" y="9504"/>
                    </a:lnTo>
                    <a:lnTo>
                      <a:pt x="7069" y="9504"/>
                    </a:lnTo>
                    <a:lnTo>
                      <a:pt x="6676" y="9504"/>
                    </a:lnTo>
                    <a:lnTo>
                      <a:pt x="6676" y="9504"/>
                    </a:lnTo>
                    <a:lnTo>
                      <a:pt x="6676" y="9504"/>
                    </a:lnTo>
                    <a:lnTo>
                      <a:pt x="6676" y="9936"/>
                    </a:lnTo>
                    <a:lnTo>
                      <a:pt x="6676" y="9936"/>
                    </a:lnTo>
                    <a:lnTo>
                      <a:pt x="6676" y="9936"/>
                    </a:lnTo>
                    <a:lnTo>
                      <a:pt x="6676" y="9936"/>
                    </a:lnTo>
                    <a:lnTo>
                      <a:pt x="6676" y="9936"/>
                    </a:lnTo>
                    <a:lnTo>
                      <a:pt x="6676" y="9936"/>
                    </a:lnTo>
                    <a:lnTo>
                      <a:pt x="6284" y="9936"/>
                    </a:lnTo>
                    <a:lnTo>
                      <a:pt x="6284" y="9936"/>
                    </a:lnTo>
                    <a:lnTo>
                      <a:pt x="6284" y="10368"/>
                    </a:lnTo>
                    <a:lnTo>
                      <a:pt x="6284" y="10368"/>
                    </a:lnTo>
                    <a:lnTo>
                      <a:pt x="6284" y="10368"/>
                    </a:lnTo>
                    <a:lnTo>
                      <a:pt x="6284" y="10368"/>
                    </a:lnTo>
                    <a:lnTo>
                      <a:pt x="6284" y="10368"/>
                    </a:lnTo>
                    <a:lnTo>
                      <a:pt x="6284" y="10368"/>
                    </a:lnTo>
                    <a:lnTo>
                      <a:pt x="6284" y="10368"/>
                    </a:lnTo>
                    <a:lnTo>
                      <a:pt x="5891" y="10368"/>
                    </a:lnTo>
                    <a:lnTo>
                      <a:pt x="5891" y="10800"/>
                    </a:lnTo>
                    <a:lnTo>
                      <a:pt x="5891" y="10800"/>
                    </a:lnTo>
                    <a:lnTo>
                      <a:pt x="5891" y="10800"/>
                    </a:lnTo>
                    <a:lnTo>
                      <a:pt x="5891" y="10800"/>
                    </a:lnTo>
                    <a:lnTo>
                      <a:pt x="5891" y="10800"/>
                    </a:lnTo>
                    <a:lnTo>
                      <a:pt x="5891" y="10800"/>
                    </a:lnTo>
                    <a:lnTo>
                      <a:pt x="5891" y="10800"/>
                    </a:lnTo>
                    <a:lnTo>
                      <a:pt x="5498" y="10800"/>
                    </a:lnTo>
                    <a:lnTo>
                      <a:pt x="5498" y="11232"/>
                    </a:lnTo>
                    <a:lnTo>
                      <a:pt x="5498" y="11232"/>
                    </a:lnTo>
                    <a:lnTo>
                      <a:pt x="5498" y="11232"/>
                    </a:lnTo>
                    <a:lnTo>
                      <a:pt x="5498" y="11232"/>
                    </a:lnTo>
                    <a:lnTo>
                      <a:pt x="5498" y="11232"/>
                    </a:lnTo>
                    <a:lnTo>
                      <a:pt x="5498" y="11232"/>
                    </a:lnTo>
                    <a:lnTo>
                      <a:pt x="5498" y="11232"/>
                    </a:lnTo>
                    <a:lnTo>
                      <a:pt x="5498" y="11664"/>
                    </a:lnTo>
                    <a:lnTo>
                      <a:pt x="5105" y="11664"/>
                    </a:lnTo>
                    <a:lnTo>
                      <a:pt x="5105" y="11664"/>
                    </a:lnTo>
                    <a:lnTo>
                      <a:pt x="5105" y="11664"/>
                    </a:lnTo>
                    <a:lnTo>
                      <a:pt x="5105" y="11664"/>
                    </a:lnTo>
                    <a:lnTo>
                      <a:pt x="5105" y="11664"/>
                    </a:lnTo>
                    <a:lnTo>
                      <a:pt x="5105" y="11664"/>
                    </a:lnTo>
                    <a:lnTo>
                      <a:pt x="4713" y="11664"/>
                    </a:lnTo>
                    <a:lnTo>
                      <a:pt x="4713" y="11664"/>
                    </a:lnTo>
                    <a:lnTo>
                      <a:pt x="4713" y="12096"/>
                    </a:lnTo>
                    <a:lnTo>
                      <a:pt x="4713" y="12096"/>
                    </a:lnTo>
                    <a:lnTo>
                      <a:pt x="4713" y="12096"/>
                    </a:lnTo>
                    <a:lnTo>
                      <a:pt x="4713" y="12096"/>
                    </a:lnTo>
                    <a:lnTo>
                      <a:pt x="4713" y="12096"/>
                    </a:lnTo>
                    <a:lnTo>
                      <a:pt x="4713" y="12096"/>
                    </a:lnTo>
                    <a:lnTo>
                      <a:pt x="4320" y="12096"/>
                    </a:lnTo>
                    <a:lnTo>
                      <a:pt x="4320" y="12096"/>
                    </a:lnTo>
                    <a:lnTo>
                      <a:pt x="4320" y="12096"/>
                    </a:lnTo>
                    <a:lnTo>
                      <a:pt x="4320" y="12528"/>
                    </a:lnTo>
                    <a:lnTo>
                      <a:pt x="4320" y="12528"/>
                    </a:lnTo>
                    <a:lnTo>
                      <a:pt x="4320" y="12528"/>
                    </a:lnTo>
                    <a:lnTo>
                      <a:pt x="4320" y="12528"/>
                    </a:lnTo>
                    <a:lnTo>
                      <a:pt x="4320" y="12528"/>
                    </a:lnTo>
                    <a:lnTo>
                      <a:pt x="3927" y="12528"/>
                    </a:lnTo>
                    <a:lnTo>
                      <a:pt x="3927" y="12528"/>
                    </a:lnTo>
                    <a:lnTo>
                      <a:pt x="3927" y="12528"/>
                    </a:lnTo>
                    <a:lnTo>
                      <a:pt x="3927" y="12528"/>
                    </a:lnTo>
                    <a:lnTo>
                      <a:pt x="3927" y="12960"/>
                    </a:lnTo>
                    <a:lnTo>
                      <a:pt x="3927" y="12960"/>
                    </a:lnTo>
                    <a:lnTo>
                      <a:pt x="3927" y="12960"/>
                    </a:lnTo>
                    <a:lnTo>
                      <a:pt x="3535" y="12960"/>
                    </a:lnTo>
                    <a:lnTo>
                      <a:pt x="3535" y="12960"/>
                    </a:lnTo>
                    <a:lnTo>
                      <a:pt x="3535" y="12960"/>
                    </a:lnTo>
                    <a:lnTo>
                      <a:pt x="3535" y="12960"/>
                    </a:lnTo>
                    <a:lnTo>
                      <a:pt x="3535" y="12960"/>
                    </a:lnTo>
                    <a:lnTo>
                      <a:pt x="3535" y="13392"/>
                    </a:lnTo>
                    <a:lnTo>
                      <a:pt x="3142" y="13392"/>
                    </a:lnTo>
                    <a:lnTo>
                      <a:pt x="3142" y="13392"/>
                    </a:lnTo>
                    <a:lnTo>
                      <a:pt x="3142" y="13392"/>
                    </a:lnTo>
                    <a:lnTo>
                      <a:pt x="3142" y="13392"/>
                    </a:lnTo>
                    <a:lnTo>
                      <a:pt x="3142" y="13392"/>
                    </a:lnTo>
                    <a:lnTo>
                      <a:pt x="3142" y="13392"/>
                    </a:lnTo>
                    <a:lnTo>
                      <a:pt x="3142" y="13392"/>
                    </a:lnTo>
                    <a:lnTo>
                      <a:pt x="2749" y="13392"/>
                    </a:lnTo>
                    <a:lnTo>
                      <a:pt x="2749" y="13392"/>
                    </a:lnTo>
                    <a:lnTo>
                      <a:pt x="2749" y="13824"/>
                    </a:lnTo>
                    <a:lnTo>
                      <a:pt x="2749" y="13824"/>
                    </a:lnTo>
                    <a:lnTo>
                      <a:pt x="2749" y="13824"/>
                    </a:lnTo>
                    <a:lnTo>
                      <a:pt x="2749" y="13824"/>
                    </a:lnTo>
                    <a:lnTo>
                      <a:pt x="2749" y="13824"/>
                    </a:lnTo>
                    <a:lnTo>
                      <a:pt x="2356" y="13824"/>
                    </a:lnTo>
                    <a:lnTo>
                      <a:pt x="2356" y="13824"/>
                    </a:lnTo>
                    <a:lnTo>
                      <a:pt x="2356" y="13824"/>
                    </a:lnTo>
                    <a:lnTo>
                      <a:pt x="2356" y="13824"/>
                    </a:lnTo>
                    <a:lnTo>
                      <a:pt x="2356" y="13824"/>
                    </a:lnTo>
                    <a:lnTo>
                      <a:pt x="2356" y="14256"/>
                    </a:lnTo>
                    <a:lnTo>
                      <a:pt x="1964" y="14256"/>
                    </a:lnTo>
                    <a:lnTo>
                      <a:pt x="1964" y="14256"/>
                    </a:lnTo>
                    <a:lnTo>
                      <a:pt x="1964" y="14256"/>
                    </a:lnTo>
                    <a:lnTo>
                      <a:pt x="1964" y="14256"/>
                    </a:lnTo>
                    <a:lnTo>
                      <a:pt x="1964" y="14256"/>
                    </a:lnTo>
                    <a:lnTo>
                      <a:pt x="1964" y="14256"/>
                    </a:lnTo>
                    <a:lnTo>
                      <a:pt x="1964" y="14256"/>
                    </a:lnTo>
                    <a:lnTo>
                      <a:pt x="1571" y="14256"/>
                    </a:lnTo>
                    <a:lnTo>
                      <a:pt x="1571" y="14256"/>
                    </a:lnTo>
                    <a:lnTo>
                      <a:pt x="1571" y="14256"/>
                    </a:lnTo>
                    <a:lnTo>
                      <a:pt x="1571" y="14688"/>
                    </a:lnTo>
                    <a:lnTo>
                      <a:pt x="1571" y="14688"/>
                    </a:lnTo>
                    <a:lnTo>
                      <a:pt x="1178" y="14688"/>
                    </a:lnTo>
                    <a:lnTo>
                      <a:pt x="1178" y="14688"/>
                    </a:lnTo>
                    <a:lnTo>
                      <a:pt x="1178" y="14688"/>
                    </a:lnTo>
                    <a:lnTo>
                      <a:pt x="1178" y="14688"/>
                    </a:lnTo>
                    <a:lnTo>
                      <a:pt x="1178" y="14688"/>
                    </a:lnTo>
                    <a:lnTo>
                      <a:pt x="1178" y="14688"/>
                    </a:lnTo>
                    <a:lnTo>
                      <a:pt x="785" y="14688"/>
                    </a:lnTo>
                    <a:lnTo>
                      <a:pt x="785" y="14688"/>
                    </a:lnTo>
                    <a:lnTo>
                      <a:pt x="785" y="14688"/>
                    </a:lnTo>
                    <a:lnTo>
                      <a:pt x="785" y="14688"/>
                    </a:lnTo>
                    <a:lnTo>
                      <a:pt x="785" y="15120"/>
                    </a:lnTo>
                    <a:lnTo>
                      <a:pt x="785" y="15120"/>
                    </a:lnTo>
                    <a:lnTo>
                      <a:pt x="393" y="15120"/>
                    </a:lnTo>
                    <a:lnTo>
                      <a:pt x="393" y="15120"/>
                    </a:lnTo>
                    <a:lnTo>
                      <a:pt x="393" y="15120"/>
                    </a:lnTo>
                    <a:lnTo>
                      <a:pt x="393" y="15120"/>
                    </a:lnTo>
                    <a:lnTo>
                      <a:pt x="393" y="15120"/>
                    </a:lnTo>
                    <a:lnTo>
                      <a:pt x="393" y="15120"/>
                    </a:lnTo>
                    <a:lnTo>
                      <a:pt x="0" y="15120"/>
                    </a:lnTo>
                    <a:lnTo>
                      <a:pt x="0" y="15552"/>
                    </a:lnTo>
                    <a:lnTo>
                      <a:pt x="0" y="15552"/>
                    </a:lnTo>
                    <a:lnTo>
                      <a:pt x="0" y="15552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21" name="Shape 1921"/>
              <p:cNvSpPr/>
              <p:nvPr/>
            </p:nvSpPr>
            <p:spPr>
              <a:xfrm>
                <a:off x="554037" y="1571625"/>
                <a:ext cx="306388" cy="2540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cubicBezTo>
                      <a:pt x="13948" y="20023"/>
                      <a:pt x="6927" y="20107"/>
                      <a:pt x="0" y="21516"/>
                    </a:cubicBezTo>
                    <a:cubicBezTo>
                      <a:pt x="5336" y="15771"/>
                      <a:pt x="10110" y="8082"/>
                      <a:pt x="13597" y="0"/>
                    </a:cubicBezTo>
                    <a:cubicBezTo>
                      <a:pt x="16381" y="2985"/>
                      <a:pt x="18371" y="7688"/>
                      <a:pt x="19517" y="11124"/>
                    </a:cubicBezTo>
                    <a:cubicBezTo>
                      <a:pt x="20570" y="14334"/>
                      <a:pt x="21436" y="17517"/>
                      <a:pt x="21600" y="21600"/>
                    </a:cubicBezTo>
                    <a:close/>
                  </a:path>
                </a:pathLst>
              </a:custGeom>
              <a:solidFill>
                <a:srgbClr val="EBEBEB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22" name="Shape 1922"/>
              <p:cNvSpPr/>
              <p:nvPr/>
            </p:nvSpPr>
            <p:spPr>
              <a:xfrm>
                <a:off x="715962" y="1562100"/>
                <a:ext cx="155576" cy="268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14" y="20638"/>
                    </a:moveTo>
                    <a:cubicBezTo>
                      <a:pt x="5066" y="16895"/>
                      <a:pt x="368" y="11869"/>
                      <a:pt x="0" y="5828"/>
                    </a:cubicBezTo>
                    <a:lnTo>
                      <a:pt x="5296" y="0"/>
                    </a:lnTo>
                    <a:cubicBezTo>
                      <a:pt x="13586" y="6790"/>
                      <a:pt x="18146" y="14115"/>
                      <a:pt x="21600" y="21600"/>
                    </a:cubicBezTo>
                    <a:lnTo>
                      <a:pt x="11514" y="20638"/>
                    </a:lnTo>
                    <a:close/>
                  </a:path>
                </a:pathLst>
              </a:custGeom>
              <a:solidFill>
                <a:srgbClr val="78ACFF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23" name="Shape 1923"/>
              <p:cNvSpPr/>
              <p:nvPr/>
            </p:nvSpPr>
            <p:spPr>
              <a:xfrm>
                <a:off x="865187" y="1827212"/>
                <a:ext cx="74613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cubicBezTo>
                      <a:pt x="9643" y="6928"/>
                      <a:pt x="8871" y="204"/>
                      <a:pt x="21600" y="21600"/>
                    </a:cubicBezTo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24" name="Shape 1924"/>
              <p:cNvSpPr/>
              <p:nvPr/>
            </p:nvSpPr>
            <p:spPr>
              <a:xfrm>
                <a:off x="552450" y="1581150"/>
                <a:ext cx="312738" cy="2460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3098" y="0"/>
                    </a:moveTo>
                    <a:cubicBezTo>
                      <a:pt x="9789" y="8198"/>
                      <a:pt x="5331" y="15204"/>
                      <a:pt x="0" y="21397"/>
                    </a:cubicBezTo>
                    <a:cubicBezTo>
                      <a:pt x="6963" y="20117"/>
                      <a:pt x="14086" y="19739"/>
                      <a:pt x="21600" y="21600"/>
                    </a:cubicBezTo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25" name="Shape 1925"/>
              <p:cNvSpPr/>
              <p:nvPr/>
            </p:nvSpPr>
            <p:spPr>
              <a:xfrm>
                <a:off x="741362" y="1489075"/>
                <a:ext cx="19051" cy="920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cubicBezTo>
                      <a:pt x="19366" y="11782"/>
                      <a:pt x="21600" y="12724"/>
                      <a:pt x="0" y="21600"/>
                    </a:cubicBezTo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26" name="Shape 1926"/>
              <p:cNvSpPr/>
              <p:nvPr/>
            </p:nvSpPr>
            <p:spPr>
              <a:xfrm>
                <a:off x="781415" y="1631950"/>
                <a:ext cx="66311" cy="1263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556" h="20713" extrusionOk="0">
                    <a:moveTo>
                      <a:pt x="15556" y="20670"/>
                    </a:moveTo>
                    <a:cubicBezTo>
                      <a:pt x="7212" y="21600"/>
                      <a:pt x="-6044" y="7218"/>
                      <a:pt x="3079" y="0"/>
                    </a:cubicBezTo>
                    <a:cubicBezTo>
                      <a:pt x="12047" y="10991"/>
                      <a:pt x="9942" y="10554"/>
                      <a:pt x="15556" y="20670"/>
                    </a:cubicBezTo>
                    <a:close/>
                  </a:path>
                </a:pathLst>
              </a:custGeom>
              <a:solidFill>
                <a:srgbClr val="000000"/>
              </a:solidFill>
              <a:ln w="6350" cap="flat">
                <a:solidFill>
                  <a:srgbClr val="000000"/>
                </a:solidFill>
                <a:prstDash val="solid"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27" name="Shape 1927"/>
              <p:cNvSpPr/>
              <p:nvPr/>
            </p:nvSpPr>
            <p:spPr>
              <a:xfrm>
                <a:off x="657225" y="39687"/>
                <a:ext cx="1563738" cy="185100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a14="http://schemas.microsoft.com/office/mac/drawingml/2011/main" val="1"/>
                </a:ext>
              </a:extLst>
            </p:spPr>
            <p:txBody>
              <a:bodyPr wrap="none" lIns="0" tIns="0" rIns="0" bIns="0" numCol="1" anchor="t">
                <a:spAutoFit/>
              </a:bodyPr>
              <a:lstStyle>
                <a:lvl1pPr algn="ctr" defTabSz="406400">
                  <a:lnSpc>
                    <a:spcPts val="1500"/>
                  </a:lnSpc>
                  <a:buClr>
                    <a:srgbClr val="1A1B1B"/>
                  </a:buClr>
                  <a:buFont typeface="Arial"/>
                  <a:tabLst>
                    <a:tab pos="749300" algn="l"/>
                  </a:tabLst>
                  <a:defRPr sz="1300">
                    <a:solidFill>
                      <a:srgbClr val="1A1B1B"/>
                    </a:solidFill>
                    <a:uFill>
                      <a:solidFill>
                        <a:srgbClr val="1A1B1B"/>
                      </a:solidFill>
                    </a:uFill>
                    <a:latin typeface="+mn-lt"/>
                    <a:ea typeface="+mn-ea"/>
                    <a:cs typeface="+mn-cs"/>
                    <a:sym typeface="Arial"/>
                  </a:defRPr>
                </a:lvl1pPr>
              </a:lstStyle>
              <a:p>
                <a:r>
                  <a:t>photons from the sun</a:t>
                </a:r>
              </a:p>
            </p:txBody>
          </p:sp>
          <p:sp>
            <p:nvSpPr>
              <p:cNvPr id="1928" name="Shape 1928"/>
              <p:cNvSpPr/>
              <p:nvPr/>
            </p:nvSpPr>
            <p:spPr>
              <a:xfrm>
                <a:off x="1890712" y="1666875"/>
                <a:ext cx="23813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760" y="21600"/>
                    </a:moveTo>
                    <a:lnTo>
                      <a:pt x="5760" y="21600"/>
                    </a:lnTo>
                    <a:lnTo>
                      <a:pt x="5760" y="21600"/>
                    </a:lnTo>
                    <a:lnTo>
                      <a:pt x="5760" y="20400"/>
                    </a:lnTo>
                    <a:lnTo>
                      <a:pt x="7200" y="20400"/>
                    </a:lnTo>
                    <a:lnTo>
                      <a:pt x="7200" y="20400"/>
                    </a:lnTo>
                    <a:lnTo>
                      <a:pt x="8640" y="19200"/>
                    </a:lnTo>
                    <a:lnTo>
                      <a:pt x="8640" y="19200"/>
                    </a:lnTo>
                    <a:lnTo>
                      <a:pt x="8640" y="18000"/>
                    </a:lnTo>
                    <a:lnTo>
                      <a:pt x="10080" y="18000"/>
                    </a:lnTo>
                    <a:lnTo>
                      <a:pt x="10080" y="15600"/>
                    </a:lnTo>
                    <a:lnTo>
                      <a:pt x="11520" y="14400"/>
                    </a:lnTo>
                    <a:lnTo>
                      <a:pt x="11520" y="13200"/>
                    </a:lnTo>
                    <a:lnTo>
                      <a:pt x="12960" y="12000"/>
                    </a:lnTo>
                    <a:lnTo>
                      <a:pt x="12960" y="12000"/>
                    </a:lnTo>
                    <a:lnTo>
                      <a:pt x="12960" y="12000"/>
                    </a:lnTo>
                    <a:lnTo>
                      <a:pt x="14400" y="10800"/>
                    </a:lnTo>
                    <a:lnTo>
                      <a:pt x="14400" y="10800"/>
                    </a:lnTo>
                    <a:lnTo>
                      <a:pt x="14400" y="9600"/>
                    </a:lnTo>
                    <a:lnTo>
                      <a:pt x="15840" y="9600"/>
                    </a:lnTo>
                    <a:lnTo>
                      <a:pt x="15840" y="8400"/>
                    </a:lnTo>
                    <a:lnTo>
                      <a:pt x="17280" y="8400"/>
                    </a:lnTo>
                    <a:lnTo>
                      <a:pt x="18720" y="7200"/>
                    </a:lnTo>
                    <a:lnTo>
                      <a:pt x="18720" y="6000"/>
                    </a:lnTo>
                    <a:lnTo>
                      <a:pt x="20160" y="6000"/>
                    </a:lnTo>
                    <a:lnTo>
                      <a:pt x="21600" y="4800"/>
                    </a:lnTo>
                    <a:lnTo>
                      <a:pt x="17280" y="0"/>
                    </a:lnTo>
                    <a:lnTo>
                      <a:pt x="15840" y="1200"/>
                    </a:lnTo>
                    <a:lnTo>
                      <a:pt x="14400" y="1200"/>
                    </a:lnTo>
                    <a:lnTo>
                      <a:pt x="12960" y="2400"/>
                    </a:lnTo>
                    <a:lnTo>
                      <a:pt x="11520" y="3600"/>
                    </a:lnTo>
                    <a:lnTo>
                      <a:pt x="11520" y="4800"/>
                    </a:lnTo>
                    <a:lnTo>
                      <a:pt x="10080" y="4800"/>
                    </a:lnTo>
                    <a:lnTo>
                      <a:pt x="10080" y="6000"/>
                    </a:lnTo>
                    <a:lnTo>
                      <a:pt x="8640" y="6000"/>
                    </a:lnTo>
                    <a:lnTo>
                      <a:pt x="7200" y="7200"/>
                    </a:lnTo>
                    <a:lnTo>
                      <a:pt x="7200" y="8400"/>
                    </a:lnTo>
                    <a:lnTo>
                      <a:pt x="7200" y="8400"/>
                    </a:lnTo>
                    <a:lnTo>
                      <a:pt x="5760" y="9600"/>
                    </a:lnTo>
                    <a:lnTo>
                      <a:pt x="5760" y="10800"/>
                    </a:lnTo>
                    <a:lnTo>
                      <a:pt x="4320" y="12000"/>
                    </a:lnTo>
                    <a:lnTo>
                      <a:pt x="4320" y="13200"/>
                    </a:lnTo>
                    <a:lnTo>
                      <a:pt x="2880" y="14400"/>
                    </a:lnTo>
                    <a:lnTo>
                      <a:pt x="2880" y="14400"/>
                    </a:lnTo>
                    <a:lnTo>
                      <a:pt x="2880" y="15600"/>
                    </a:lnTo>
                    <a:lnTo>
                      <a:pt x="2880" y="15600"/>
                    </a:lnTo>
                    <a:lnTo>
                      <a:pt x="2880" y="15600"/>
                    </a:lnTo>
                    <a:lnTo>
                      <a:pt x="1440" y="15600"/>
                    </a:lnTo>
                    <a:lnTo>
                      <a:pt x="1440" y="15600"/>
                    </a:lnTo>
                    <a:lnTo>
                      <a:pt x="1440" y="16800"/>
                    </a:lnTo>
                    <a:lnTo>
                      <a:pt x="0" y="16800"/>
                    </a:lnTo>
                    <a:lnTo>
                      <a:pt x="0" y="16800"/>
                    </a:lnTo>
                    <a:lnTo>
                      <a:pt x="576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29" name="Shape 1929"/>
              <p:cNvSpPr/>
              <p:nvPr/>
            </p:nvSpPr>
            <p:spPr>
              <a:xfrm>
                <a:off x="1868487" y="1689100"/>
                <a:ext cx="28576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8514"/>
                    </a:moveTo>
                    <a:lnTo>
                      <a:pt x="0" y="18514"/>
                    </a:lnTo>
                    <a:lnTo>
                      <a:pt x="2400" y="18514"/>
                    </a:lnTo>
                    <a:lnTo>
                      <a:pt x="3600" y="18514"/>
                    </a:lnTo>
                    <a:lnTo>
                      <a:pt x="4800" y="21600"/>
                    </a:lnTo>
                    <a:lnTo>
                      <a:pt x="6000" y="21600"/>
                    </a:lnTo>
                    <a:lnTo>
                      <a:pt x="7200" y="21600"/>
                    </a:lnTo>
                    <a:lnTo>
                      <a:pt x="8400" y="21600"/>
                    </a:lnTo>
                    <a:lnTo>
                      <a:pt x="9600" y="21600"/>
                    </a:lnTo>
                    <a:lnTo>
                      <a:pt x="10800" y="21600"/>
                    </a:lnTo>
                    <a:lnTo>
                      <a:pt x="12000" y="21600"/>
                    </a:lnTo>
                    <a:lnTo>
                      <a:pt x="13200" y="21600"/>
                    </a:lnTo>
                    <a:lnTo>
                      <a:pt x="14400" y="21600"/>
                    </a:lnTo>
                    <a:lnTo>
                      <a:pt x="15600" y="18514"/>
                    </a:lnTo>
                    <a:lnTo>
                      <a:pt x="16800" y="18514"/>
                    </a:lnTo>
                    <a:lnTo>
                      <a:pt x="16800" y="18514"/>
                    </a:lnTo>
                    <a:lnTo>
                      <a:pt x="18000" y="15429"/>
                    </a:lnTo>
                    <a:lnTo>
                      <a:pt x="19200" y="15429"/>
                    </a:lnTo>
                    <a:lnTo>
                      <a:pt x="20400" y="15429"/>
                    </a:lnTo>
                    <a:lnTo>
                      <a:pt x="21600" y="12343"/>
                    </a:lnTo>
                    <a:lnTo>
                      <a:pt x="16800" y="0"/>
                    </a:lnTo>
                    <a:lnTo>
                      <a:pt x="16800" y="0"/>
                    </a:lnTo>
                    <a:lnTo>
                      <a:pt x="15600" y="3086"/>
                    </a:lnTo>
                    <a:lnTo>
                      <a:pt x="15600" y="3086"/>
                    </a:lnTo>
                    <a:lnTo>
                      <a:pt x="14400" y="3086"/>
                    </a:lnTo>
                    <a:lnTo>
                      <a:pt x="14400" y="3086"/>
                    </a:lnTo>
                    <a:lnTo>
                      <a:pt x="14400" y="3086"/>
                    </a:lnTo>
                    <a:lnTo>
                      <a:pt x="13200" y="3086"/>
                    </a:lnTo>
                    <a:lnTo>
                      <a:pt x="12000" y="6171"/>
                    </a:lnTo>
                    <a:lnTo>
                      <a:pt x="12000" y="6171"/>
                    </a:lnTo>
                    <a:lnTo>
                      <a:pt x="10800" y="6171"/>
                    </a:lnTo>
                    <a:lnTo>
                      <a:pt x="9600" y="6171"/>
                    </a:lnTo>
                    <a:lnTo>
                      <a:pt x="9600" y="6171"/>
                    </a:lnTo>
                    <a:lnTo>
                      <a:pt x="8400" y="6171"/>
                    </a:lnTo>
                    <a:lnTo>
                      <a:pt x="7200" y="3086"/>
                    </a:lnTo>
                    <a:lnTo>
                      <a:pt x="6000" y="3086"/>
                    </a:lnTo>
                    <a:lnTo>
                      <a:pt x="4800" y="3086"/>
                    </a:lnTo>
                    <a:lnTo>
                      <a:pt x="3600" y="3086"/>
                    </a:lnTo>
                    <a:lnTo>
                      <a:pt x="2400" y="3086"/>
                    </a:lnTo>
                    <a:lnTo>
                      <a:pt x="2400" y="3086"/>
                    </a:lnTo>
                    <a:lnTo>
                      <a:pt x="0" y="1851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30" name="Shape 1930"/>
              <p:cNvSpPr/>
              <p:nvPr/>
            </p:nvSpPr>
            <p:spPr>
              <a:xfrm>
                <a:off x="1838325" y="1689100"/>
                <a:ext cx="33338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086" y="21600"/>
                    </a:moveTo>
                    <a:lnTo>
                      <a:pt x="3086" y="21600"/>
                    </a:lnTo>
                    <a:lnTo>
                      <a:pt x="4114" y="18900"/>
                    </a:lnTo>
                    <a:lnTo>
                      <a:pt x="5143" y="18900"/>
                    </a:lnTo>
                    <a:lnTo>
                      <a:pt x="6171" y="18900"/>
                    </a:lnTo>
                    <a:lnTo>
                      <a:pt x="7200" y="16200"/>
                    </a:lnTo>
                    <a:lnTo>
                      <a:pt x="8229" y="16200"/>
                    </a:lnTo>
                    <a:lnTo>
                      <a:pt x="9257" y="13500"/>
                    </a:lnTo>
                    <a:lnTo>
                      <a:pt x="10286" y="13500"/>
                    </a:lnTo>
                    <a:lnTo>
                      <a:pt x="11314" y="13500"/>
                    </a:lnTo>
                    <a:lnTo>
                      <a:pt x="12343" y="13500"/>
                    </a:lnTo>
                    <a:lnTo>
                      <a:pt x="13371" y="13500"/>
                    </a:lnTo>
                    <a:lnTo>
                      <a:pt x="14400" y="13500"/>
                    </a:lnTo>
                    <a:lnTo>
                      <a:pt x="15429" y="13500"/>
                    </a:lnTo>
                    <a:lnTo>
                      <a:pt x="16457" y="13500"/>
                    </a:lnTo>
                    <a:lnTo>
                      <a:pt x="17486" y="13500"/>
                    </a:lnTo>
                    <a:lnTo>
                      <a:pt x="18514" y="13500"/>
                    </a:lnTo>
                    <a:lnTo>
                      <a:pt x="19543" y="16200"/>
                    </a:lnTo>
                    <a:lnTo>
                      <a:pt x="21600" y="2700"/>
                    </a:lnTo>
                    <a:lnTo>
                      <a:pt x="19543" y="0"/>
                    </a:lnTo>
                    <a:lnTo>
                      <a:pt x="18514" y="0"/>
                    </a:lnTo>
                    <a:lnTo>
                      <a:pt x="17486" y="0"/>
                    </a:lnTo>
                    <a:lnTo>
                      <a:pt x="15429" y="0"/>
                    </a:lnTo>
                    <a:lnTo>
                      <a:pt x="14400" y="0"/>
                    </a:lnTo>
                    <a:lnTo>
                      <a:pt x="13371" y="0"/>
                    </a:lnTo>
                    <a:lnTo>
                      <a:pt x="12343" y="0"/>
                    </a:lnTo>
                    <a:lnTo>
                      <a:pt x="10286" y="0"/>
                    </a:lnTo>
                    <a:lnTo>
                      <a:pt x="9257" y="0"/>
                    </a:lnTo>
                    <a:lnTo>
                      <a:pt x="8229" y="0"/>
                    </a:lnTo>
                    <a:lnTo>
                      <a:pt x="6171" y="2700"/>
                    </a:lnTo>
                    <a:lnTo>
                      <a:pt x="5143" y="2700"/>
                    </a:lnTo>
                    <a:lnTo>
                      <a:pt x="4114" y="2700"/>
                    </a:lnTo>
                    <a:lnTo>
                      <a:pt x="3086" y="5400"/>
                    </a:lnTo>
                    <a:lnTo>
                      <a:pt x="1029" y="8100"/>
                    </a:lnTo>
                    <a:lnTo>
                      <a:pt x="0" y="8100"/>
                    </a:lnTo>
                    <a:lnTo>
                      <a:pt x="0" y="8100"/>
                    </a:lnTo>
                    <a:lnTo>
                      <a:pt x="3086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31" name="Shape 1931"/>
              <p:cNvSpPr/>
              <p:nvPr/>
            </p:nvSpPr>
            <p:spPr>
              <a:xfrm>
                <a:off x="1820862" y="1693862"/>
                <a:ext cx="22226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714" y="21600"/>
                    </a:moveTo>
                    <a:lnTo>
                      <a:pt x="7714" y="21600"/>
                    </a:lnTo>
                    <a:lnTo>
                      <a:pt x="7714" y="20329"/>
                    </a:lnTo>
                    <a:lnTo>
                      <a:pt x="9257" y="19059"/>
                    </a:lnTo>
                    <a:lnTo>
                      <a:pt x="9257" y="17788"/>
                    </a:lnTo>
                    <a:lnTo>
                      <a:pt x="9257" y="15247"/>
                    </a:lnTo>
                    <a:lnTo>
                      <a:pt x="10800" y="15247"/>
                    </a:lnTo>
                    <a:lnTo>
                      <a:pt x="10800" y="15247"/>
                    </a:lnTo>
                    <a:lnTo>
                      <a:pt x="10800" y="13976"/>
                    </a:lnTo>
                    <a:lnTo>
                      <a:pt x="10800" y="13976"/>
                    </a:lnTo>
                    <a:lnTo>
                      <a:pt x="10800" y="12706"/>
                    </a:lnTo>
                    <a:lnTo>
                      <a:pt x="12343" y="12706"/>
                    </a:lnTo>
                    <a:lnTo>
                      <a:pt x="12343" y="12706"/>
                    </a:lnTo>
                    <a:lnTo>
                      <a:pt x="12343" y="11435"/>
                    </a:lnTo>
                    <a:lnTo>
                      <a:pt x="13886" y="11435"/>
                    </a:lnTo>
                    <a:lnTo>
                      <a:pt x="13886" y="10165"/>
                    </a:lnTo>
                    <a:lnTo>
                      <a:pt x="15429" y="8894"/>
                    </a:lnTo>
                    <a:lnTo>
                      <a:pt x="16971" y="8894"/>
                    </a:lnTo>
                    <a:lnTo>
                      <a:pt x="16971" y="7624"/>
                    </a:lnTo>
                    <a:lnTo>
                      <a:pt x="18514" y="7624"/>
                    </a:lnTo>
                    <a:lnTo>
                      <a:pt x="20057" y="6353"/>
                    </a:lnTo>
                    <a:lnTo>
                      <a:pt x="21600" y="6353"/>
                    </a:lnTo>
                    <a:lnTo>
                      <a:pt x="16971" y="0"/>
                    </a:lnTo>
                    <a:lnTo>
                      <a:pt x="15429" y="1271"/>
                    </a:lnTo>
                    <a:lnTo>
                      <a:pt x="13886" y="1271"/>
                    </a:lnTo>
                    <a:lnTo>
                      <a:pt x="12343" y="2541"/>
                    </a:lnTo>
                    <a:lnTo>
                      <a:pt x="10800" y="3812"/>
                    </a:lnTo>
                    <a:lnTo>
                      <a:pt x="10800" y="5082"/>
                    </a:lnTo>
                    <a:lnTo>
                      <a:pt x="9257" y="5082"/>
                    </a:lnTo>
                    <a:lnTo>
                      <a:pt x="7714" y="6353"/>
                    </a:lnTo>
                    <a:lnTo>
                      <a:pt x="6171" y="7624"/>
                    </a:lnTo>
                    <a:lnTo>
                      <a:pt x="6171" y="8894"/>
                    </a:lnTo>
                    <a:lnTo>
                      <a:pt x="6171" y="8894"/>
                    </a:lnTo>
                    <a:lnTo>
                      <a:pt x="4629" y="10165"/>
                    </a:lnTo>
                    <a:lnTo>
                      <a:pt x="4629" y="10165"/>
                    </a:lnTo>
                    <a:lnTo>
                      <a:pt x="3086" y="11435"/>
                    </a:lnTo>
                    <a:lnTo>
                      <a:pt x="3086" y="11435"/>
                    </a:lnTo>
                    <a:lnTo>
                      <a:pt x="3086" y="12706"/>
                    </a:lnTo>
                    <a:lnTo>
                      <a:pt x="3086" y="13976"/>
                    </a:lnTo>
                    <a:lnTo>
                      <a:pt x="1543" y="15247"/>
                    </a:lnTo>
                    <a:lnTo>
                      <a:pt x="1543" y="16518"/>
                    </a:lnTo>
                    <a:lnTo>
                      <a:pt x="0" y="19059"/>
                    </a:lnTo>
                    <a:lnTo>
                      <a:pt x="0" y="20329"/>
                    </a:lnTo>
                    <a:lnTo>
                      <a:pt x="0" y="20329"/>
                    </a:lnTo>
                    <a:lnTo>
                      <a:pt x="771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32" name="Shape 1932"/>
              <p:cNvSpPr/>
              <p:nvPr/>
            </p:nvSpPr>
            <p:spPr>
              <a:xfrm>
                <a:off x="1814512" y="1719262"/>
                <a:ext cx="14288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800" y="21600"/>
                    </a:move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7200" y="21600"/>
                    </a:lnTo>
                    <a:lnTo>
                      <a:pt x="7200" y="20800"/>
                    </a:lnTo>
                    <a:lnTo>
                      <a:pt x="9600" y="20800"/>
                    </a:lnTo>
                    <a:lnTo>
                      <a:pt x="9600" y="20000"/>
                    </a:lnTo>
                    <a:lnTo>
                      <a:pt x="12000" y="19200"/>
                    </a:lnTo>
                    <a:lnTo>
                      <a:pt x="12000" y="19200"/>
                    </a:lnTo>
                    <a:lnTo>
                      <a:pt x="14400" y="18400"/>
                    </a:lnTo>
                    <a:lnTo>
                      <a:pt x="14400" y="17600"/>
                    </a:lnTo>
                    <a:lnTo>
                      <a:pt x="14400" y="17600"/>
                    </a:lnTo>
                    <a:lnTo>
                      <a:pt x="16800" y="16800"/>
                    </a:lnTo>
                    <a:lnTo>
                      <a:pt x="16800" y="16000"/>
                    </a:lnTo>
                    <a:lnTo>
                      <a:pt x="16800" y="15200"/>
                    </a:lnTo>
                    <a:lnTo>
                      <a:pt x="16800" y="14400"/>
                    </a:lnTo>
                    <a:lnTo>
                      <a:pt x="19200" y="13600"/>
                    </a:lnTo>
                    <a:lnTo>
                      <a:pt x="19200" y="12800"/>
                    </a:lnTo>
                    <a:lnTo>
                      <a:pt x="19200" y="12800"/>
                    </a:lnTo>
                    <a:lnTo>
                      <a:pt x="19200" y="12000"/>
                    </a:lnTo>
                    <a:lnTo>
                      <a:pt x="19200" y="10400"/>
                    </a:lnTo>
                    <a:lnTo>
                      <a:pt x="19200" y="8800"/>
                    </a:lnTo>
                    <a:lnTo>
                      <a:pt x="19200" y="7200"/>
                    </a:lnTo>
                    <a:lnTo>
                      <a:pt x="19200" y="6400"/>
                    </a:lnTo>
                    <a:lnTo>
                      <a:pt x="19200" y="4800"/>
                    </a:lnTo>
                    <a:lnTo>
                      <a:pt x="19200" y="3200"/>
                    </a:lnTo>
                    <a:lnTo>
                      <a:pt x="21600" y="2400"/>
                    </a:lnTo>
                    <a:lnTo>
                      <a:pt x="21600" y="2400"/>
                    </a:lnTo>
                    <a:lnTo>
                      <a:pt x="21600" y="1600"/>
                    </a:lnTo>
                    <a:lnTo>
                      <a:pt x="21600" y="800"/>
                    </a:lnTo>
                    <a:lnTo>
                      <a:pt x="9600" y="0"/>
                    </a:lnTo>
                    <a:lnTo>
                      <a:pt x="9600" y="800"/>
                    </a:lnTo>
                    <a:lnTo>
                      <a:pt x="9600" y="1600"/>
                    </a:lnTo>
                    <a:lnTo>
                      <a:pt x="7200" y="2400"/>
                    </a:lnTo>
                    <a:lnTo>
                      <a:pt x="7200" y="3200"/>
                    </a:lnTo>
                    <a:lnTo>
                      <a:pt x="7200" y="4000"/>
                    </a:lnTo>
                    <a:lnTo>
                      <a:pt x="7200" y="5600"/>
                    </a:lnTo>
                    <a:lnTo>
                      <a:pt x="7200" y="7200"/>
                    </a:lnTo>
                    <a:lnTo>
                      <a:pt x="7200" y="8800"/>
                    </a:lnTo>
                    <a:lnTo>
                      <a:pt x="7200" y="10400"/>
                    </a:lnTo>
                    <a:lnTo>
                      <a:pt x="7200" y="11200"/>
                    </a:lnTo>
                    <a:lnTo>
                      <a:pt x="4800" y="12000"/>
                    </a:lnTo>
                    <a:lnTo>
                      <a:pt x="4800" y="12800"/>
                    </a:lnTo>
                    <a:lnTo>
                      <a:pt x="4800" y="13600"/>
                    </a:lnTo>
                    <a:lnTo>
                      <a:pt x="4800" y="13600"/>
                    </a:lnTo>
                    <a:lnTo>
                      <a:pt x="4800" y="14400"/>
                    </a:lnTo>
                    <a:lnTo>
                      <a:pt x="4800" y="15200"/>
                    </a:lnTo>
                    <a:lnTo>
                      <a:pt x="4800" y="15200"/>
                    </a:lnTo>
                    <a:lnTo>
                      <a:pt x="4800" y="16000"/>
                    </a:lnTo>
                    <a:lnTo>
                      <a:pt x="2400" y="16000"/>
                    </a:lnTo>
                    <a:lnTo>
                      <a:pt x="2400" y="16800"/>
                    </a:lnTo>
                    <a:lnTo>
                      <a:pt x="2400" y="16800"/>
                    </a:lnTo>
                    <a:lnTo>
                      <a:pt x="2400" y="16800"/>
                    </a:lnTo>
                    <a:lnTo>
                      <a:pt x="0" y="17600"/>
                    </a:lnTo>
                    <a:lnTo>
                      <a:pt x="0" y="17600"/>
                    </a:lnTo>
                    <a:lnTo>
                      <a:pt x="0" y="17600"/>
                    </a:lnTo>
                    <a:lnTo>
                      <a:pt x="0" y="17600"/>
                    </a:lnTo>
                    <a:lnTo>
                      <a:pt x="0" y="17600"/>
                    </a:lnTo>
                    <a:lnTo>
                      <a:pt x="0" y="17600"/>
                    </a:lnTo>
                    <a:lnTo>
                      <a:pt x="0" y="17600"/>
                    </a:lnTo>
                    <a:lnTo>
                      <a:pt x="4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33" name="Shape 1933"/>
              <p:cNvSpPr/>
              <p:nvPr/>
            </p:nvSpPr>
            <p:spPr>
              <a:xfrm>
                <a:off x="1776412" y="1743075"/>
                <a:ext cx="41276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8308"/>
                    </a:moveTo>
                    <a:lnTo>
                      <a:pt x="0" y="8308"/>
                    </a:lnTo>
                    <a:lnTo>
                      <a:pt x="831" y="9969"/>
                    </a:lnTo>
                    <a:lnTo>
                      <a:pt x="2492" y="11631"/>
                    </a:lnTo>
                    <a:lnTo>
                      <a:pt x="4154" y="11631"/>
                    </a:lnTo>
                    <a:lnTo>
                      <a:pt x="4985" y="13292"/>
                    </a:lnTo>
                    <a:lnTo>
                      <a:pt x="6646" y="14954"/>
                    </a:lnTo>
                    <a:lnTo>
                      <a:pt x="7477" y="16615"/>
                    </a:lnTo>
                    <a:lnTo>
                      <a:pt x="8308" y="18277"/>
                    </a:lnTo>
                    <a:lnTo>
                      <a:pt x="9138" y="18277"/>
                    </a:lnTo>
                    <a:lnTo>
                      <a:pt x="9969" y="18277"/>
                    </a:lnTo>
                    <a:lnTo>
                      <a:pt x="10800" y="19938"/>
                    </a:lnTo>
                    <a:lnTo>
                      <a:pt x="11631" y="19938"/>
                    </a:lnTo>
                    <a:lnTo>
                      <a:pt x="11631" y="19938"/>
                    </a:lnTo>
                    <a:lnTo>
                      <a:pt x="12462" y="19938"/>
                    </a:lnTo>
                    <a:lnTo>
                      <a:pt x="13292" y="21600"/>
                    </a:lnTo>
                    <a:lnTo>
                      <a:pt x="14123" y="21600"/>
                    </a:lnTo>
                    <a:lnTo>
                      <a:pt x="14954" y="21600"/>
                    </a:lnTo>
                    <a:lnTo>
                      <a:pt x="15785" y="21600"/>
                    </a:lnTo>
                    <a:lnTo>
                      <a:pt x="15785" y="21600"/>
                    </a:lnTo>
                    <a:lnTo>
                      <a:pt x="16615" y="21600"/>
                    </a:lnTo>
                    <a:lnTo>
                      <a:pt x="17446" y="21600"/>
                    </a:lnTo>
                    <a:lnTo>
                      <a:pt x="18277" y="21600"/>
                    </a:lnTo>
                    <a:lnTo>
                      <a:pt x="19108" y="21600"/>
                    </a:lnTo>
                    <a:lnTo>
                      <a:pt x="19938" y="21600"/>
                    </a:lnTo>
                    <a:lnTo>
                      <a:pt x="20769" y="21600"/>
                    </a:lnTo>
                    <a:lnTo>
                      <a:pt x="20769" y="19938"/>
                    </a:lnTo>
                    <a:lnTo>
                      <a:pt x="21600" y="19938"/>
                    </a:lnTo>
                    <a:lnTo>
                      <a:pt x="19938" y="11631"/>
                    </a:lnTo>
                    <a:lnTo>
                      <a:pt x="19108" y="13292"/>
                    </a:lnTo>
                    <a:lnTo>
                      <a:pt x="19108" y="13292"/>
                    </a:lnTo>
                    <a:lnTo>
                      <a:pt x="18277" y="13292"/>
                    </a:lnTo>
                    <a:lnTo>
                      <a:pt x="18277" y="13292"/>
                    </a:lnTo>
                    <a:lnTo>
                      <a:pt x="17446" y="13292"/>
                    </a:lnTo>
                    <a:lnTo>
                      <a:pt x="17446" y="13292"/>
                    </a:lnTo>
                    <a:lnTo>
                      <a:pt x="16615" y="13292"/>
                    </a:lnTo>
                    <a:lnTo>
                      <a:pt x="16615" y="13292"/>
                    </a:lnTo>
                    <a:lnTo>
                      <a:pt x="15785" y="13292"/>
                    </a:lnTo>
                    <a:lnTo>
                      <a:pt x="15785" y="13292"/>
                    </a:lnTo>
                    <a:lnTo>
                      <a:pt x="14954" y="13292"/>
                    </a:lnTo>
                    <a:lnTo>
                      <a:pt x="14954" y="13292"/>
                    </a:lnTo>
                    <a:lnTo>
                      <a:pt x="14123" y="13292"/>
                    </a:lnTo>
                    <a:lnTo>
                      <a:pt x="13292" y="11631"/>
                    </a:lnTo>
                    <a:lnTo>
                      <a:pt x="12462" y="11631"/>
                    </a:lnTo>
                    <a:lnTo>
                      <a:pt x="12462" y="11631"/>
                    </a:lnTo>
                    <a:lnTo>
                      <a:pt x="11631" y="11631"/>
                    </a:lnTo>
                    <a:lnTo>
                      <a:pt x="10800" y="9969"/>
                    </a:lnTo>
                    <a:lnTo>
                      <a:pt x="9969" y="9969"/>
                    </a:lnTo>
                    <a:lnTo>
                      <a:pt x="9969" y="9969"/>
                    </a:lnTo>
                    <a:lnTo>
                      <a:pt x="8308" y="8308"/>
                    </a:lnTo>
                    <a:lnTo>
                      <a:pt x="7477" y="6646"/>
                    </a:lnTo>
                    <a:lnTo>
                      <a:pt x="5815" y="4985"/>
                    </a:lnTo>
                    <a:lnTo>
                      <a:pt x="4985" y="3323"/>
                    </a:lnTo>
                    <a:lnTo>
                      <a:pt x="3323" y="1662"/>
                    </a:lnTo>
                    <a:lnTo>
                      <a:pt x="2492" y="0"/>
                    </a:lnTo>
                    <a:lnTo>
                      <a:pt x="2492" y="0"/>
                    </a:lnTo>
                    <a:lnTo>
                      <a:pt x="0" y="830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34" name="Shape 1934"/>
              <p:cNvSpPr/>
              <p:nvPr/>
            </p:nvSpPr>
            <p:spPr>
              <a:xfrm>
                <a:off x="1739900" y="1730375"/>
                <a:ext cx="41275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62" y="8308"/>
                    </a:moveTo>
                    <a:lnTo>
                      <a:pt x="1662" y="8308"/>
                    </a:lnTo>
                    <a:lnTo>
                      <a:pt x="2492" y="8308"/>
                    </a:lnTo>
                    <a:lnTo>
                      <a:pt x="2492" y="8308"/>
                    </a:lnTo>
                    <a:lnTo>
                      <a:pt x="3323" y="8308"/>
                    </a:lnTo>
                    <a:lnTo>
                      <a:pt x="3323" y="8308"/>
                    </a:lnTo>
                    <a:lnTo>
                      <a:pt x="3323" y="8308"/>
                    </a:lnTo>
                    <a:lnTo>
                      <a:pt x="4154" y="8308"/>
                    </a:lnTo>
                    <a:lnTo>
                      <a:pt x="4154" y="8308"/>
                    </a:lnTo>
                    <a:lnTo>
                      <a:pt x="4985" y="8308"/>
                    </a:lnTo>
                    <a:lnTo>
                      <a:pt x="4985" y="8308"/>
                    </a:lnTo>
                    <a:lnTo>
                      <a:pt x="5815" y="8308"/>
                    </a:lnTo>
                    <a:lnTo>
                      <a:pt x="6646" y="8308"/>
                    </a:lnTo>
                    <a:lnTo>
                      <a:pt x="6646" y="8308"/>
                    </a:lnTo>
                    <a:lnTo>
                      <a:pt x="7477" y="8308"/>
                    </a:lnTo>
                    <a:lnTo>
                      <a:pt x="8308" y="9969"/>
                    </a:lnTo>
                    <a:lnTo>
                      <a:pt x="8308" y="9969"/>
                    </a:lnTo>
                    <a:lnTo>
                      <a:pt x="9138" y="9969"/>
                    </a:lnTo>
                    <a:lnTo>
                      <a:pt x="10800" y="11631"/>
                    </a:lnTo>
                    <a:lnTo>
                      <a:pt x="11631" y="11631"/>
                    </a:lnTo>
                    <a:lnTo>
                      <a:pt x="12462" y="13292"/>
                    </a:lnTo>
                    <a:lnTo>
                      <a:pt x="14123" y="14954"/>
                    </a:lnTo>
                    <a:lnTo>
                      <a:pt x="16615" y="18277"/>
                    </a:lnTo>
                    <a:lnTo>
                      <a:pt x="19108" y="21600"/>
                    </a:lnTo>
                    <a:lnTo>
                      <a:pt x="21600" y="13292"/>
                    </a:lnTo>
                    <a:lnTo>
                      <a:pt x="19108" y="9969"/>
                    </a:lnTo>
                    <a:lnTo>
                      <a:pt x="16615" y="8308"/>
                    </a:lnTo>
                    <a:lnTo>
                      <a:pt x="14954" y="6646"/>
                    </a:lnTo>
                    <a:lnTo>
                      <a:pt x="13292" y="4985"/>
                    </a:lnTo>
                    <a:lnTo>
                      <a:pt x="12462" y="3323"/>
                    </a:lnTo>
                    <a:lnTo>
                      <a:pt x="10800" y="1662"/>
                    </a:lnTo>
                    <a:lnTo>
                      <a:pt x="9969" y="1662"/>
                    </a:lnTo>
                    <a:lnTo>
                      <a:pt x="9138" y="1662"/>
                    </a:lnTo>
                    <a:lnTo>
                      <a:pt x="9138" y="0"/>
                    </a:lnTo>
                    <a:lnTo>
                      <a:pt x="8308" y="0"/>
                    </a:lnTo>
                    <a:lnTo>
                      <a:pt x="7477" y="0"/>
                    </a:lnTo>
                    <a:lnTo>
                      <a:pt x="6646" y="0"/>
                    </a:lnTo>
                    <a:lnTo>
                      <a:pt x="5815" y="0"/>
                    </a:lnTo>
                    <a:lnTo>
                      <a:pt x="4985" y="0"/>
                    </a:lnTo>
                    <a:lnTo>
                      <a:pt x="4985" y="0"/>
                    </a:lnTo>
                    <a:lnTo>
                      <a:pt x="4154" y="0"/>
                    </a:lnTo>
                    <a:lnTo>
                      <a:pt x="3323" y="0"/>
                    </a:lnTo>
                    <a:lnTo>
                      <a:pt x="2492" y="0"/>
                    </a:lnTo>
                    <a:lnTo>
                      <a:pt x="1662" y="0"/>
                    </a:lnTo>
                    <a:lnTo>
                      <a:pt x="831" y="0"/>
                    </a:lnTo>
                    <a:lnTo>
                      <a:pt x="831" y="1662"/>
                    </a:lnTo>
                    <a:lnTo>
                      <a:pt x="0" y="1662"/>
                    </a:lnTo>
                    <a:lnTo>
                      <a:pt x="0" y="1662"/>
                    </a:lnTo>
                    <a:lnTo>
                      <a:pt x="1662" y="830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35" name="Shape 1935"/>
              <p:cNvSpPr/>
              <p:nvPr/>
            </p:nvSpPr>
            <p:spPr>
              <a:xfrm>
                <a:off x="1728787" y="1731962"/>
                <a:ext cx="14288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2000" y="19938"/>
                    </a:lnTo>
                    <a:lnTo>
                      <a:pt x="12000" y="19108"/>
                    </a:lnTo>
                    <a:lnTo>
                      <a:pt x="12000" y="17446"/>
                    </a:lnTo>
                    <a:lnTo>
                      <a:pt x="12000" y="15785"/>
                    </a:lnTo>
                    <a:lnTo>
                      <a:pt x="12000" y="14954"/>
                    </a:lnTo>
                    <a:lnTo>
                      <a:pt x="12000" y="13292"/>
                    </a:lnTo>
                    <a:lnTo>
                      <a:pt x="14400" y="11631"/>
                    </a:lnTo>
                    <a:lnTo>
                      <a:pt x="14400" y="10800"/>
                    </a:lnTo>
                    <a:lnTo>
                      <a:pt x="14400" y="9969"/>
                    </a:lnTo>
                    <a:lnTo>
                      <a:pt x="14400" y="9138"/>
                    </a:lnTo>
                    <a:lnTo>
                      <a:pt x="14400" y="8308"/>
                    </a:lnTo>
                    <a:lnTo>
                      <a:pt x="14400" y="8308"/>
                    </a:lnTo>
                    <a:lnTo>
                      <a:pt x="14400" y="7477"/>
                    </a:lnTo>
                    <a:lnTo>
                      <a:pt x="16800" y="6646"/>
                    </a:lnTo>
                    <a:lnTo>
                      <a:pt x="16800" y="6646"/>
                    </a:lnTo>
                    <a:lnTo>
                      <a:pt x="16800" y="5815"/>
                    </a:lnTo>
                    <a:lnTo>
                      <a:pt x="16800" y="5815"/>
                    </a:lnTo>
                    <a:lnTo>
                      <a:pt x="19200" y="4985"/>
                    </a:lnTo>
                    <a:lnTo>
                      <a:pt x="19200" y="4985"/>
                    </a:lnTo>
                    <a:lnTo>
                      <a:pt x="19200" y="4154"/>
                    </a:lnTo>
                    <a:lnTo>
                      <a:pt x="19200" y="4154"/>
                    </a:lnTo>
                    <a:lnTo>
                      <a:pt x="21600" y="4154"/>
                    </a:lnTo>
                    <a:lnTo>
                      <a:pt x="21600" y="4154"/>
                    </a:lnTo>
                    <a:lnTo>
                      <a:pt x="21600" y="3323"/>
                    </a:lnTo>
                    <a:lnTo>
                      <a:pt x="16800" y="0"/>
                    </a:lnTo>
                    <a:lnTo>
                      <a:pt x="14400" y="0"/>
                    </a:lnTo>
                    <a:lnTo>
                      <a:pt x="12000" y="831"/>
                    </a:lnTo>
                    <a:lnTo>
                      <a:pt x="12000" y="831"/>
                    </a:lnTo>
                    <a:lnTo>
                      <a:pt x="9600" y="1662"/>
                    </a:lnTo>
                    <a:lnTo>
                      <a:pt x="9600" y="2492"/>
                    </a:lnTo>
                    <a:lnTo>
                      <a:pt x="7200" y="3323"/>
                    </a:lnTo>
                    <a:lnTo>
                      <a:pt x="7200" y="3323"/>
                    </a:lnTo>
                    <a:lnTo>
                      <a:pt x="4800" y="4154"/>
                    </a:lnTo>
                    <a:lnTo>
                      <a:pt x="4800" y="4985"/>
                    </a:lnTo>
                    <a:lnTo>
                      <a:pt x="4800" y="5815"/>
                    </a:lnTo>
                    <a:lnTo>
                      <a:pt x="2400" y="6646"/>
                    </a:lnTo>
                    <a:lnTo>
                      <a:pt x="2400" y="6646"/>
                    </a:lnTo>
                    <a:lnTo>
                      <a:pt x="2400" y="7477"/>
                    </a:lnTo>
                    <a:lnTo>
                      <a:pt x="2400" y="8308"/>
                    </a:lnTo>
                    <a:lnTo>
                      <a:pt x="2400" y="9138"/>
                    </a:lnTo>
                    <a:lnTo>
                      <a:pt x="0" y="9969"/>
                    </a:lnTo>
                    <a:lnTo>
                      <a:pt x="0" y="11631"/>
                    </a:lnTo>
                    <a:lnTo>
                      <a:pt x="0" y="12462"/>
                    </a:lnTo>
                    <a:lnTo>
                      <a:pt x="0" y="14123"/>
                    </a:lnTo>
                    <a:lnTo>
                      <a:pt x="0" y="15785"/>
                    </a:lnTo>
                    <a:lnTo>
                      <a:pt x="0" y="17446"/>
                    </a:lnTo>
                    <a:lnTo>
                      <a:pt x="0" y="19108"/>
                    </a:lnTo>
                    <a:lnTo>
                      <a:pt x="0" y="19938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36" name="Shape 1936"/>
              <p:cNvSpPr/>
              <p:nvPr/>
            </p:nvSpPr>
            <p:spPr>
              <a:xfrm>
                <a:off x="1722437" y="1773237"/>
                <a:ext cx="14288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800" y="21600"/>
                    </a:moveTo>
                    <a:lnTo>
                      <a:pt x="4800" y="21600"/>
                    </a:lnTo>
                    <a:lnTo>
                      <a:pt x="7200" y="21600"/>
                    </a:lnTo>
                    <a:lnTo>
                      <a:pt x="9600" y="20769"/>
                    </a:lnTo>
                    <a:lnTo>
                      <a:pt x="9600" y="20769"/>
                    </a:lnTo>
                    <a:lnTo>
                      <a:pt x="12000" y="19938"/>
                    </a:lnTo>
                    <a:lnTo>
                      <a:pt x="14400" y="19108"/>
                    </a:lnTo>
                    <a:lnTo>
                      <a:pt x="14400" y="19108"/>
                    </a:lnTo>
                    <a:lnTo>
                      <a:pt x="16800" y="18277"/>
                    </a:lnTo>
                    <a:lnTo>
                      <a:pt x="16800" y="17446"/>
                    </a:lnTo>
                    <a:lnTo>
                      <a:pt x="16800" y="16615"/>
                    </a:lnTo>
                    <a:lnTo>
                      <a:pt x="19200" y="16615"/>
                    </a:lnTo>
                    <a:lnTo>
                      <a:pt x="19200" y="15785"/>
                    </a:lnTo>
                    <a:lnTo>
                      <a:pt x="19200" y="14954"/>
                    </a:lnTo>
                    <a:lnTo>
                      <a:pt x="19200" y="14123"/>
                    </a:lnTo>
                    <a:lnTo>
                      <a:pt x="19200" y="13292"/>
                    </a:lnTo>
                    <a:lnTo>
                      <a:pt x="21600" y="12462"/>
                    </a:lnTo>
                    <a:lnTo>
                      <a:pt x="21600" y="11631"/>
                    </a:lnTo>
                    <a:lnTo>
                      <a:pt x="21600" y="10800"/>
                    </a:lnTo>
                    <a:lnTo>
                      <a:pt x="21600" y="9138"/>
                    </a:lnTo>
                    <a:lnTo>
                      <a:pt x="21600" y="7477"/>
                    </a:lnTo>
                    <a:lnTo>
                      <a:pt x="21600" y="5815"/>
                    </a:lnTo>
                    <a:lnTo>
                      <a:pt x="21600" y="4154"/>
                    </a:lnTo>
                    <a:lnTo>
                      <a:pt x="21600" y="2492"/>
                    </a:lnTo>
                    <a:lnTo>
                      <a:pt x="21600" y="1662"/>
                    </a:lnTo>
                    <a:lnTo>
                      <a:pt x="21600" y="0"/>
                    </a:lnTo>
                    <a:lnTo>
                      <a:pt x="9600" y="0"/>
                    </a:lnTo>
                    <a:lnTo>
                      <a:pt x="9600" y="1662"/>
                    </a:lnTo>
                    <a:lnTo>
                      <a:pt x="9600" y="2492"/>
                    </a:lnTo>
                    <a:lnTo>
                      <a:pt x="9600" y="4154"/>
                    </a:lnTo>
                    <a:lnTo>
                      <a:pt x="9600" y="5815"/>
                    </a:lnTo>
                    <a:lnTo>
                      <a:pt x="9600" y="7477"/>
                    </a:lnTo>
                    <a:lnTo>
                      <a:pt x="9600" y="9138"/>
                    </a:lnTo>
                    <a:lnTo>
                      <a:pt x="9600" y="9969"/>
                    </a:lnTo>
                    <a:lnTo>
                      <a:pt x="7200" y="11631"/>
                    </a:lnTo>
                    <a:lnTo>
                      <a:pt x="7200" y="12462"/>
                    </a:lnTo>
                    <a:lnTo>
                      <a:pt x="7200" y="12462"/>
                    </a:lnTo>
                    <a:lnTo>
                      <a:pt x="7200" y="13292"/>
                    </a:lnTo>
                    <a:lnTo>
                      <a:pt x="7200" y="14123"/>
                    </a:lnTo>
                    <a:lnTo>
                      <a:pt x="7200" y="14123"/>
                    </a:lnTo>
                    <a:lnTo>
                      <a:pt x="7200" y="14954"/>
                    </a:lnTo>
                    <a:lnTo>
                      <a:pt x="4800" y="14954"/>
                    </a:lnTo>
                    <a:lnTo>
                      <a:pt x="4800" y="15785"/>
                    </a:lnTo>
                    <a:lnTo>
                      <a:pt x="4800" y="16615"/>
                    </a:lnTo>
                    <a:lnTo>
                      <a:pt x="4800" y="16615"/>
                    </a:lnTo>
                    <a:lnTo>
                      <a:pt x="2400" y="16615"/>
                    </a:lnTo>
                    <a:lnTo>
                      <a:pt x="2400" y="17446"/>
                    </a:lnTo>
                    <a:lnTo>
                      <a:pt x="2400" y="17446"/>
                    </a:lnTo>
                    <a:lnTo>
                      <a:pt x="2400" y="17446"/>
                    </a:lnTo>
                    <a:lnTo>
                      <a:pt x="0" y="18277"/>
                    </a:lnTo>
                    <a:lnTo>
                      <a:pt x="0" y="18277"/>
                    </a:lnTo>
                    <a:lnTo>
                      <a:pt x="0" y="18277"/>
                    </a:lnTo>
                    <a:lnTo>
                      <a:pt x="4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37" name="Shape 1937"/>
              <p:cNvSpPr/>
              <p:nvPr/>
            </p:nvSpPr>
            <p:spPr>
              <a:xfrm>
                <a:off x="1684337" y="1797050"/>
                <a:ext cx="41276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6646"/>
                    </a:moveTo>
                    <a:lnTo>
                      <a:pt x="0" y="6646"/>
                    </a:lnTo>
                    <a:lnTo>
                      <a:pt x="831" y="8308"/>
                    </a:lnTo>
                    <a:lnTo>
                      <a:pt x="2492" y="9969"/>
                    </a:lnTo>
                    <a:lnTo>
                      <a:pt x="3323" y="11631"/>
                    </a:lnTo>
                    <a:lnTo>
                      <a:pt x="4985" y="13292"/>
                    </a:lnTo>
                    <a:lnTo>
                      <a:pt x="5815" y="14954"/>
                    </a:lnTo>
                    <a:lnTo>
                      <a:pt x="7477" y="16615"/>
                    </a:lnTo>
                    <a:lnTo>
                      <a:pt x="8308" y="16615"/>
                    </a:lnTo>
                    <a:lnTo>
                      <a:pt x="9138" y="16615"/>
                    </a:lnTo>
                    <a:lnTo>
                      <a:pt x="9969" y="18277"/>
                    </a:lnTo>
                    <a:lnTo>
                      <a:pt x="10800" y="18277"/>
                    </a:lnTo>
                    <a:lnTo>
                      <a:pt x="10800" y="18277"/>
                    </a:lnTo>
                    <a:lnTo>
                      <a:pt x="11631" y="19938"/>
                    </a:lnTo>
                    <a:lnTo>
                      <a:pt x="12462" y="19938"/>
                    </a:lnTo>
                    <a:lnTo>
                      <a:pt x="13292" y="19938"/>
                    </a:lnTo>
                    <a:lnTo>
                      <a:pt x="14123" y="19938"/>
                    </a:lnTo>
                    <a:lnTo>
                      <a:pt x="14954" y="19938"/>
                    </a:lnTo>
                    <a:lnTo>
                      <a:pt x="15785" y="21600"/>
                    </a:lnTo>
                    <a:lnTo>
                      <a:pt x="16615" y="21600"/>
                    </a:lnTo>
                    <a:lnTo>
                      <a:pt x="16615" y="21600"/>
                    </a:lnTo>
                    <a:lnTo>
                      <a:pt x="17446" y="21600"/>
                    </a:lnTo>
                    <a:lnTo>
                      <a:pt x="18277" y="21600"/>
                    </a:lnTo>
                    <a:lnTo>
                      <a:pt x="19108" y="21600"/>
                    </a:lnTo>
                    <a:lnTo>
                      <a:pt x="19938" y="19938"/>
                    </a:lnTo>
                    <a:lnTo>
                      <a:pt x="20769" y="19938"/>
                    </a:lnTo>
                    <a:lnTo>
                      <a:pt x="21600" y="19938"/>
                    </a:lnTo>
                    <a:lnTo>
                      <a:pt x="21600" y="18277"/>
                    </a:lnTo>
                    <a:lnTo>
                      <a:pt x="19938" y="11631"/>
                    </a:lnTo>
                    <a:lnTo>
                      <a:pt x="19108" y="11631"/>
                    </a:lnTo>
                    <a:lnTo>
                      <a:pt x="19108" y="11631"/>
                    </a:lnTo>
                    <a:lnTo>
                      <a:pt x="18277" y="11631"/>
                    </a:lnTo>
                    <a:lnTo>
                      <a:pt x="18277" y="11631"/>
                    </a:lnTo>
                    <a:lnTo>
                      <a:pt x="18277" y="11631"/>
                    </a:lnTo>
                    <a:lnTo>
                      <a:pt x="17446" y="11631"/>
                    </a:lnTo>
                    <a:lnTo>
                      <a:pt x="17446" y="13292"/>
                    </a:lnTo>
                    <a:lnTo>
                      <a:pt x="16615" y="11631"/>
                    </a:lnTo>
                    <a:lnTo>
                      <a:pt x="15785" y="11631"/>
                    </a:lnTo>
                    <a:lnTo>
                      <a:pt x="15785" y="11631"/>
                    </a:lnTo>
                    <a:lnTo>
                      <a:pt x="14954" y="11631"/>
                    </a:lnTo>
                    <a:lnTo>
                      <a:pt x="14123" y="11631"/>
                    </a:lnTo>
                    <a:lnTo>
                      <a:pt x="14123" y="11631"/>
                    </a:lnTo>
                    <a:lnTo>
                      <a:pt x="13292" y="11631"/>
                    </a:lnTo>
                    <a:lnTo>
                      <a:pt x="12462" y="9969"/>
                    </a:lnTo>
                    <a:lnTo>
                      <a:pt x="11631" y="9969"/>
                    </a:lnTo>
                    <a:lnTo>
                      <a:pt x="11631" y="9969"/>
                    </a:lnTo>
                    <a:lnTo>
                      <a:pt x="10800" y="9969"/>
                    </a:lnTo>
                    <a:lnTo>
                      <a:pt x="9969" y="8308"/>
                    </a:lnTo>
                    <a:lnTo>
                      <a:pt x="9138" y="8308"/>
                    </a:lnTo>
                    <a:lnTo>
                      <a:pt x="8308" y="6646"/>
                    </a:lnTo>
                    <a:lnTo>
                      <a:pt x="6646" y="4985"/>
                    </a:lnTo>
                    <a:lnTo>
                      <a:pt x="5815" y="3323"/>
                    </a:lnTo>
                    <a:lnTo>
                      <a:pt x="4154" y="3323"/>
                    </a:lnTo>
                    <a:lnTo>
                      <a:pt x="3323" y="1662"/>
                    </a:lnTo>
                    <a:lnTo>
                      <a:pt x="2492" y="0"/>
                    </a:lnTo>
                    <a:lnTo>
                      <a:pt x="2492" y="0"/>
                    </a:lnTo>
                    <a:lnTo>
                      <a:pt x="0" y="664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38" name="Shape 1938"/>
              <p:cNvSpPr/>
              <p:nvPr/>
            </p:nvSpPr>
            <p:spPr>
              <a:xfrm>
                <a:off x="1647825" y="1782762"/>
                <a:ext cx="41275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492" y="9969"/>
                    </a:moveTo>
                    <a:lnTo>
                      <a:pt x="2492" y="9969"/>
                    </a:lnTo>
                    <a:lnTo>
                      <a:pt x="2492" y="9969"/>
                    </a:lnTo>
                    <a:lnTo>
                      <a:pt x="2492" y="8308"/>
                    </a:lnTo>
                    <a:lnTo>
                      <a:pt x="3323" y="8308"/>
                    </a:lnTo>
                    <a:lnTo>
                      <a:pt x="3323" y="8308"/>
                    </a:lnTo>
                    <a:lnTo>
                      <a:pt x="4154" y="8308"/>
                    </a:lnTo>
                    <a:lnTo>
                      <a:pt x="4154" y="8308"/>
                    </a:lnTo>
                    <a:lnTo>
                      <a:pt x="4985" y="8308"/>
                    </a:lnTo>
                    <a:lnTo>
                      <a:pt x="4985" y="8308"/>
                    </a:lnTo>
                    <a:lnTo>
                      <a:pt x="5815" y="8308"/>
                    </a:lnTo>
                    <a:lnTo>
                      <a:pt x="5815" y="8308"/>
                    </a:lnTo>
                    <a:lnTo>
                      <a:pt x="6646" y="9969"/>
                    </a:lnTo>
                    <a:lnTo>
                      <a:pt x="7477" y="9969"/>
                    </a:lnTo>
                    <a:lnTo>
                      <a:pt x="7477" y="9969"/>
                    </a:lnTo>
                    <a:lnTo>
                      <a:pt x="8308" y="9969"/>
                    </a:lnTo>
                    <a:lnTo>
                      <a:pt x="9138" y="9969"/>
                    </a:lnTo>
                    <a:lnTo>
                      <a:pt x="9138" y="11631"/>
                    </a:lnTo>
                    <a:lnTo>
                      <a:pt x="10800" y="11631"/>
                    </a:lnTo>
                    <a:lnTo>
                      <a:pt x="11631" y="13292"/>
                    </a:lnTo>
                    <a:lnTo>
                      <a:pt x="13292" y="14954"/>
                    </a:lnTo>
                    <a:lnTo>
                      <a:pt x="14123" y="16615"/>
                    </a:lnTo>
                    <a:lnTo>
                      <a:pt x="16615" y="19938"/>
                    </a:lnTo>
                    <a:lnTo>
                      <a:pt x="19108" y="21600"/>
                    </a:lnTo>
                    <a:lnTo>
                      <a:pt x="21600" y="14954"/>
                    </a:lnTo>
                    <a:lnTo>
                      <a:pt x="19108" y="11631"/>
                    </a:lnTo>
                    <a:lnTo>
                      <a:pt x="16615" y="8308"/>
                    </a:lnTo>
                    <a:lnTo>
                      <a:pt x="14954" y="8308"/>
                    </a:lnTo>
                    <a:lnTo>
                      <a:pt x="14123" y="4985"/>
                    </a:lnTo>
                    <a:lnTo>
                      <a:pt x="12462" y="4985"/>
                    </a:lnTo>
                    <a:lnTo>
                      <a:pt x="10800" y="3323"/>
                    </a:lnTo>
                    <a:lnTo>
                      <a:pt x="10800" y="3323"/>
                    </a:lnTo>
                    <a:lnTo>
                      <a:pt x="9969" y="1662"/>
                    </a:lnTo>
                    <a:lnTo>
                      <a:pt x="9138" y="1662"/>
                    </a:lnTo>
                    <a:lnTo>
                      <a:pt x="8308" y="1662"/>
                    </a:lnTo>
                    <a:lnTo>
                      <a:pt x="7477" y="1662"/>
                    </a:lnTo>
                    <a:lnTo>
                      <a:pt x="6646" y="0"/>
                    </a:lnTo>
                    <a:lnTo>
                      <a:pt x="6646" y="0"/>
                    </a:lnTo>
                    <a:lnTo>
                      <a:pt x="5815" y="0"/>
                    </a:lnTo>
                    <a:lnTo>
                      <a:pt x="4985" y="0"/>
                    </a:lnTo>
                    <a:lnTo>
                      <a:pt x="4154" y="0"/>
                    </a:lnTo>
                    <a:lnTo>
                      <a:pt x="3323" y="0"/>
                    </a:lnTo>
                    <a:lnTo>
                      <a:pt x="2492" y="0"/>
                    </a:lnTo>
                    <a:lnTo>
                      <a:pt x="1662" y="0"/>
                    </a:lnTo>
                    <a:lnTo>
                      <a:pt x="1662" y="1662"/>
                    </a:lnTo>
                    <a:lnTo>
                      <a:pt x="831" y="1662"/>
                    </a:lnTo>
                    <a:lnTo>
                      <a:pt x="0" y="1662"/>
                    </a:lnTo>
                    <a:lnTo>
                      <a:pt x="0" y="1662"/>
                    </a:lnTo>
                    <a:lnTo>
                      <a:pt x="2492" y="996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39" name="Shape 1939"/>
              <p:cNvSpPr/>
              <p:nvPr/>
            </p:nvSpPr>
            <p:spPr>
              <a:xfrm>
                <a:off x="1636712" y="1784350"/>
                <a:ext cx="15876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0800"/>
                    </a:moveTo>
                    <a:lnTo>
                      <a:pt x="10800" y="20800"/>
                    </a:lnTo>
                    <a:lnTo>
                      <a:pt x="10800" y="20000"/>
                    </a:lnTo>
                    <a:lnTo>
                      <a:pt x="10800" y="18400"/>
                    </a:lnTo>
                    <a:lnTo>
                      <a:pt x="10800" y="16800"/>
                    </a:lnTo>
                    <a:lnTo>
                      <a:pt x="10800" y="16000"/>
                    </a:lnTo>
                    <a:lnTo>
                      <a:pt x="10800" y="14400"/>
                    </a:lnTo>
                    <a:lnTo>
                      <a:pt x="10800" y="12800"/>
                    </a:lnTo>
                    <a:lnTo>
                      <a:pt x="10800" y="12000"/>
                    </a:lnTo>
                    <a:lnTo>
                      <a:pt x="10800" y="12000"/>
                    </a:lnTo>
                    <a:lnTo>
                      <a:pt x="10800" y="11200"/>
                    </a:lnTo>
                    <a:lnTo>
                      <a:pt x="10800" y="10400"/>
                    </a:lnTo>
                    <a:lnTo>
                      <a:pt x="12960" y="9600"/>
                    </a:lnTo>
                    <a:lnTo>
                      <a:pt x="12960" y="8800"/>
                    </a:lnTo>
                    <a:lnTo>
                      <a:pt x="12960" y="8800"/>
                    </a:lnTo>
                    <a:lnTo>
                      <a:pt x="12960" y="8000"/>
                    </a:lnTo>
                    <a:lnTo>
                      <a:pt x="12960" y="7200"/>
                    </a:lnTo>
                    <a:lnTo>
                      <a:pt x="12960" y="7200"/>
                    </a:lnTo>
                    <a:lnTo>
                      <a:pt x="15120" y="6400"/>
                    </a:lnTo>
                    <a:lnTo>
                      <a:pt x="15120" y="6400"/>
                    </a:lnTo>
                    <a:lnTo>
                      <a:pt x="15120" y="5600"/>
                    </a:lnTo>
                    <a:lnTo>
                      <a:pt x="17280" y="5600"/>
                    </a:lnTo>
                    <a:lnTo>
                      <a:pt x="17280" y="4800"/>
                    </a:lnTo>
                    <a:lnTo>
                      <a:pt x="17280" y="4800"/>
                    </a:lnTo>
                    <a:lnTo>
                      <a:pt x="19440" y="4800"/>
                    </a:lnTo>
                    <a:lnTo>
                      <a:pt x="19440" y="4000"/>
                    </a:lnTo>
                    <a:lnTo>
                      <a:pt x="19440" y="4000"/>
                    </a:lnTo>
                    <a:lnTo>
                      <a:pt x="21600" y="4000"/>
                    </a:lnTo>
                    <a:lnTo>
                      <a:pt x="15120" y="0"/>
                    </a:lnTo>
                    <a:lnTo>
                      <a:pt x="12960" y="800"/>
                    </a:lnTo>
                    <a:lnTo>
                      <a:pt x="12960" y="800"/>
                    </a:lnTo>
                    <a:lnTo>
                      <a:pt x="10800" y="1600"/>
                    </a:lnTo>
                    <a:lnTo>
                      <a:pt x="8640" y="1600"/>
                    </a:lnTo>
                    <a:lnTo>
                      <a:pt x="8640" y="2400"/>
                    </a:lnTo>
                    <a:lnTo>
                      <a:pt x="6480" y="3200"/>
                    </a:lnTo>
                    <a:lnTo>
                      <a:pt x="6480" y="4000"/>
                    </a:lnTo>
                    <a:lnTo>
                      <a:pt x="4320" y="4000"/>
                    </a:lnTo>
                    <a:lnTo>
                      <a:pt x="4320" y="4800"/>
                    </a:lnTo>
                    <a:lnTo>
                      <a:pt x="4320" y="5600"/>
                    </a:lnTo>
                    <a:lnTo>
                      <a:pt x="2160" y="6400"/>
                    </a:lnTo>
                    <a:lnTo>
                      <a:pt x="2160" y="7200"/>
                    </a:lnTo>
                    <a:lnTo>
                      <a:pt x="2160" y="8000"/>
                    </a:lnTo>
                    <a:lnTo>
                      <a:pt x="2160" y="8000"/>
                    </a:lnTo>
                    <a:lnTo>
                      <a:pt x="0" y="8800"/>
                    </a:lnTo>
                    <a:lnTo>
                      <a:pt x="0" y="9600"/>
                    </a:lnTo>
                    <a:lnTo>
                      <a:pt x="0" y="10400"/>
                    </a:lnTo>
                    <a:lnTo>
                      <a:pt x="0" y="11200"/>
                    </a:lnTo>
                    <a:lnTo>
                      <a:pt x="0" y="12000"/>
                    </a:lnTo>
                    <a:lnTo>
                      <a:pt x="0" y="12800"/>
                    </a:lnTo>
                    <a:lnTo>
                      <a:pt x="0" y="14400"/>
                    </a:lnTo>
                    <a:lnTo>
                      <a:pt x="0" y="16000"/>
                    </a:lnTo>
                    <a:lnTo>
                      <a:pt x="0" y="17600"/>
                    </a:lnTo>
                    <a:lnTo>
                      <a:pt x="0" y="18400"/>
                    </a:lnTo>
                    <a:lnTo>
                      <a:pt x="0" y="200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10800" y="2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40" name="Shape 1940"/>
              <p:cNvSpPr/>
              <p:nvPr/>
            </p:nvSpPr>
            <p:spPr>
              <a:xfrm>
                <a:off x="1633537" y="1825625"/>
                <a:ext cx="12701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100" y="21600"/>
                    </a:moveTo>
                    <a:lnTo>
                      <a:pt x="8100" y="21600"/>
                    </a:lnTo>
                    <a:lnTo>
                      <a:pt x="10800" y="21600"/>
                    </a:lnTo>
                    <a:lnTo>
                      <a:pt x="10800" y="20736"/>
                    </a:lnTo>
                    <a:lnTo>
                      <a:pt x="13500" y="20736"/>
                    </a:lnTo>
                    <a:lnTo>
                      <a:pt x="16200" y="19872"/>
                    </a:lnTo>
                    <a:lnTo>
                      <a:pt x="16200" y="19008"/>
                    </a:lnTo>
                    <a:lnTo>
                      <a:pt x="18900" y="19008"/>
                    </a:lnTo>
                    <a:lnTo>
                      <a:pt x="18900" y="18144"/>
                    </a:lnTo>
                    <a:lnTo>
                      <a:pt x="18900" y="17280"/>
                    </a:lnTo>
                    <a:lnTo>
                      <a:pt x="18900" y="17280"/>
                    </a:lnTo>
                    <a:lnTo>
                      <a:pt x="21600" y="16416"/>
                    </a:lnTo>
                    <a:lnTo>
                      <a:pt x="21600" y="15552"/>
                    </a:lnTo>
                    <a:lnTo>
                      <a:pt x="21600" y="14688"/>
                    </a:lnTo>
                    <a:lnTo>
                      <a:pt x="21600" y="13824"/>
                    </a:lnTo>
                    <a:lnTo>
                      <a:pt x="21600" y="13824"/>
                    </a:lnTo>
                    <a:lnTo>
                      <a:pt x="21600" y="12960"/>
                    </a:lnTo>
                    <a:lnTo>
                      <a:pt x="21600" y="12096"/>
                    </a:lnTo>
                    <a:lnTo>
                      <a:pt x="21600" y="11232"/>
                    </a:lnTo>
                    <a:lnTo>
                      <a:pt x="21600" y="10368"/>
                    </a:lnTo>
                    <a:lnTo>
                      <a:pt x="21600" y="9504"/>
                    </a:lnTo>
                    <a:lnTo>
                      <a:pt x="21600" y="8640"/>
                    </a:lnTo>
                    <a:lnTo>
                      <a:pt x="21600" y="7776"/>
                    </a:lnTo>
                    <a:lnTo>
                      <a:pt x="21600" y="6048"/>
                    </a:lnTo>
                    <a:lnTo>
                      <a:pt x="21600" y="2592"/>
                    </a:lnTo>
                    <a:lnTo>
                      <a:pt x="18900" y="0"/>
                    </a:lnTo>
                    <a:lnTo>
                      <a:pt x="5400" y="864"/>
                    </a:lnTo>
                    <a:lnTo>
                      <a:pt x="8100" y="3456"/>
                    </a:lnTo>
                    <a:lnTo>
                      <a:pt x="8100" y="6048"/>
                    </a:lnTo>
                    <a:lnTo>
                      <a:pt x="8100" y="7776"/>
                    </a:lnTo>
                    <a:lnTo>
                      <a:pt x="8100" y="9504"/>
                    </a:lnTo>
                    <a:lnTo>
                      <a:pt x="8100" y="9504"/>
                    </a:lnTo>
                    <a:lnTo>
                      <a:pt x="8100" y="10368"/>
                    </a:lnTo>
                    <a:lnTo>
                      <a:pt x="8100" y="11232"/>
                    </a:lnTo>
                    <a:lnTo>
                      <a:pt x="8100" y="12096"/>
                    </a:lnTo>
                    <a:lnTo>
                      <a:pt x="8100" y="12096"/>
                    </a:lnTo>
                    <a:lnTo>
                      <a:pt x="8100" y="12960"/>
                    </a:lnTo>
                    <a:lnTo>
                      <a:pt x="8100" y="13824"/>
                    </a:lnTo>
                    <a:lnTo>
                      <a:pt x="8100" y="13824"/>
                    </a:lnTo>
                    <a:lnTo>
                      <a:pt x="8100" y="14688"/>
                    </a:lnTo>
                    <a:lnTo>
                      <a:pt x="8100" y="14688"/>
                    </a:lnTo>
                    <a:lnTo>
                      <a:pt x="8100" y="15552"/>
                    </a:lnTo>
                    <a:lnTo>
                      <a:pt x="5400" y="15552"/>
                    </a:lnTo>
                    <a:lnTo>
                      <a:pt x="5400" y="16416"/>
                    </a:lnTo>
                    <a:lnTo>
                      <a:pt x="5400" y="16416"/>
                    </a:lnTo>
                    <a:lnTo>
                      <a:pt x="5400" y="17280"/>
                    </a:lnTo>
                    <a:lnTo>
                      <a:pt x="5400" y="17280"/>
                    </a:lnTo>
                    <a:lnTo>
                      <a:pt x="2700" y="17280"/>
                    </a:lnTo>
                    <a:lnTo>
                      <a:pt x="2700" y="17280"/>
                    </a:lnTo>
                    <a:lnTo>
                      <a:pt x="2700" y="18144"/>
                    </a:lnTo>
                    <a:lnTo>
                      <a:pt x="0" y="18144"/>
                    </a:lnTo>
                    <a:lnTo>
                      <a:pt x="0" y="18144"/>
                    </a:lnTo>
                    <a:lnTo>
                      <a:pt x="81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41" name="Shape 1941"/>
              <p:cNvSpPr/>
              <p:nvPr/>
            </p:nvSpPr>
            <p:spPr>
              <a:xfrm>
                <a:off x="1597025" y="1846262"/>
                <a:ext cx="41275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714"/>
                    </a:moveTo>
                    <a:lnTo>
                      <a:pt x="0" y="7714"/>
                    </a:lnTo>
                    <a:lnTo>
                      <a:pt x="2492" y="10800"/>
                    </a:lnTo>
                    <a:lnTo>
                      <a:pt x="4985" y="12343"/>
                    </a:lnTo>
                    <a:lnTo>
                      <a:pt x="6646" y="13886"/>
                    </a:lnTo>
                    <a:lnTo>
                      <a:pt x="8308" y="15429"/>
                    </a:lnTo>
                    <a:lnTo>
                      <a:pt x="9138" y="16971"/>
                    </a:lnTo>
                    <a:lnTo>
                      <a:pt x="10800" y="18514"/>
                    </a:lnTo>
                    <a:lnTo>
                      <a:pt x="11631" y="18514"/>
                    </a:lnTo>
                    <a:lnTo>
                      <a:pt x="12462" y="18514"/>
                    </a:lnTo>
                    <a:lnTo>
                      <a:pt x="12462" y="20057"/>
                    </a:lnTo>
                    <a:lnTo>
                      <a:pt x="13292" y="20057"/>
                    </a:lnTo>
                    <a:lnTo>
                      <a:pt x="14123" y="20057"/>
                    </a:lnTo>
                    <a:lnTo>
                      <a:pt x="14954" y="20057"/>
                    </a:lnTo>
                    <a:lnTo>
                      <a:pt x="15785" y="20057"/>
                    </a:lnTo>
                    <a:lnTo>
                      <a:pt x="16615" y="21600"/>
                    </a:lnTo>
                    <a:lnTo>
                      <a:pt x="16615" y="21600"/>
                    </a:lnTo>
                    <a:lnTo>
                      <a:pt x="17446" y="21600"/>
                    </a:lnTo>
                    <a:lnTo>
                      <a:pt x="18277" y="21600"/>
                    </a:lnTo>
                    <a:lnTo>
                      <a:pt x="19108" y="20057"/>
                    </a:lnTo>
                    <a:lnTo>
                      <a:pt x="19938" y="20057"/>
                    </a:lnTo>
                    <a:lnTo>
                      <a:pt x="19938" y="20057"/>
                    </a:lnTo>
                    <a:lnTo>
                      <a:pt x="20769" y="20057"/>
                    </a:lnTo>
                    <a:lnTo>
                      <a:pt x="21600" y="18514"/>
                    </a:lnTo>
                    <a:lnTo>
                      <a:pt x="19108" y="12343"/>
                    </a:lnTo>
                    <a:lnTo>
                      <a:pt x="19108" y="12343"/>
                    </a:lnTo>
                    <a:lnTo>
                      <a:pt x="19108" y="12343"/>
                    </a:lnTo>
                    <a:lnTo>
                      <a:pt x="18277" y="12343"/>
                    </a:lnTo>
                    <a:lnTo>
                      <a:pt x="18277" y="12343"/>
                    </a:lnTo>
                    <a:lnTo>
                      <a:pt x="17446" y="12343"/>
                    </a:lnTo>
                    <a:lnTo>
                      <a:pt x="17446" y="12343"/>
                    </a:lnTo>
                    <a:lnTo>
                      <a:pt x="17446" y="12343"/>
                    </a:lnTo>
                    <a:lnTo>
                      <a:pt x="16615" y="12343"/>
                    </a:lnTo>
                    <a:lnTo>
                      <a:pt x="15785" y="12343"/>
                    </a:lnTo>
                    <a:lnTo>
                      <a:pt x="15785" y="12343"/>
                    </a:lnTo>
                    <a:lnTo>
                      <a:pt x="14954" y="12343"/>
                    </a:lnTo>
                    <a:lnTo>
                      <a:pt x="14954" y="12343"/>
                    </a:lnTo>
                    <a:lnTo>
                      <a:pt x="14123" y="12343"/>
                    </a:lnTo>
                    <a:lnTo>
                      <a:pt x="13292" y="12343"/>
                    </a:lnTo>
                    <a:lnTo>
                      <a:pt x="13292" y="10800"/>
                    </a:lnTo>
                    <a:lnTo>
                      <a:pt x="12462" y="10800"/>
                    </a:lnTo>
                    <a:lnTo>
                      <a:pt x="10800" y="9257"/>
                    </a:lnTo>
                    <a:lnTo>
                      <a:pt x="9969" y="7714"/>
                    </a:lnTo>
                    <a:lnTo>
                      <a:pt x="8308" y="7714"/>
                    </a:lnTo>
                    <a:lnTo>
                      <a:pt x="7477" y="6171"/>
                    </a:lnTo>
                    <a:lnTo>
                      <a:pt x="4985" y="3086"/>
                    </a:lnTo>
                    <a:lnTo>
                      <a:pt x="2492" y="0"/>
                    </a:lnTo>
                    <a:lnTo>
                      <a:pt x="2492" y="0"/>
                    </a:lnTo>
                    <a:lnTo>
                      <a:pt x="0" y="771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42" name="Shape 1942"/>
              <p:cNvSpPr/>
              <p:nvPr/>
            </p:nvSpPr>
            <p:spPr>
              <a:xfrm>
                <a:off x="1560512" y="1833562"/>
                <a:ext cx="41276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492" y="9969"/>
                    </a:moveTo>
                    <a:lnTo>
                      <a:pt x="2492" y="9969"/>
                    </a:lnTo>
                    <a:lnTo>
                      <a:pt x="2492" y="8308"/>
                    </a:lnTo>
                    <a:lnTo>
                      <a:pt x="2492" y="8308"/>
                    </a:lnTo>
                    <a:lnTo>
                      <a:pt x="3323" y="8308"/>
                    </a:lnTo>
                    <a:lnTo>
                      <a:pt x="3323" y="8308"/>
                    </a:lnTo>
                    <a:lnTo>
                      <a:pt x="4154" y="8308"/>
                    </a:lnTo>
                    <a:lnTo>
                      <a:pt x="4154" y="8308"/>
                    </a:lnTo>
                    <a:lnTo>
                      <a:pt x="4985" y="8308"/>
                    </a:lnTo>
                    <a:lnTo>
                      <a:pt x="4985" y="8308"/>
                    </a:lnTo>
                    <a:lnTo>
                      <a:pt x="5815" y="8308"/>
                    </a:lnTo>
                    <a:lnTo>
                      <a:pt x="5815" y="8308"/>
                    </a:lnTo>
                    <a:lnTo>
                      <a:pt x="6646" y="8308"/>
                    </a:lnTo>
                    <a:lnTo>
                      <a:pt x="7477" y="9969"/>
                    </a:lnTo>
                    <a:lnTo>
                      <a:pt x="7477" y="9969"/>
                    </a:lnTo>
                    <a:lnTo>
                      <a:pt x="8308" y="9969"/>
                    </a:lnTo>
                    <a:lnTo>
                      <a:pt x="9138" y="9969"/>
                    </a:lnTo>
                    <a:lnTo>
                      <a:pt x="9138" y="9969"/>
                    </a:lnTo>
                    <a:lnTo>
                      <a:pt x="10800" y="11631"/>
                    </a:lnTo>
                    <a:lnTo>
                      <a:pt x="11631" y="13292"/>
                    </a:lnTo>
                    <a:lnTo>
                      <a:pt x="13292" y="14954"/>
                    </a:lnTo>
                    <a:lnTo>
                      <a:pt x="14123" y="16615"/>
                    </a:lnTo>
                    <a:lnTo>
                      <a:pt x="16615" y="18277"/>
                    </a:lnTo>
                    <a:lnTo>
                      <a:pt x="19108" y="21600"/>
                    </a:lnTo>
                    <a:lnTo>
                      <a:pt x="21600" y="13292"/>
                    </a:lnTo>
                    <a:lnTo>
                      <a:pt x="19108" y="11631"/>
                    </a:lnTo>
                    <a:lnTo>
                      <a:pt x="16615" y="8308"/>
                    </a:lnTo>
                    <a:lnTo>
                      <a:pt x="14954" y="6646"/>
                    </a:lnTo>
                    <a:lnTo>
                      <a:pt x="14123" y="4985"/>
                    </a:lnTo>
                    <a:lnTo>
                      <a:pt x="12462" y="3323"/>
                    </a:lnTo>
                    <a:lnTo>
                      <a:pt x="11631" y="3323"/>
                    </a:lnTo>
                    <a:lnTo>
                      <a:pt x="10800" y="1662"/>
                    </a:lnTo>
                    <a:lnTo>
                      <a:pt x="9969" y="1662"/>
                    </a:lnTo>
                    <a:lnTo>
                      <a:pt x="9138" y="1662"/>
                    </a:lnTo>
                    <a:lnTo>
                      <a:pt x="8308" y="1662"/>
                    </a:lnTo>
                    <a:lnTo>
                      <a:pt x="7477" y="0"/>
                    </a:lnTo>
                    <a:lnTo>
                      <a:pt x="6646" y="0"/>
                    </a:lnTo>
                    <a:lnTo>
                      <a:pt x="6646" y="0"/>
                    </a:lnTo>
                    <a:lnTo>
                      <a:pt x="5815" y="0"/>
                    </a:lnTo>
                    <a:lnTo>
                      <a:pt x="4985" y="0"/>
                    </a:lnTo>
                    <a:lnTo>
                      <a:pt x="4154" y="0"/>
                    </a:lnTo>
                    <a:lnTo>
                      <a:pt x="3323" y="0"/>
                    </a:lnTo>
                    <a:lnTo>
                      <a:pt x="249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831" y="1662"/>
                    </a:lnTo>
                    <a:lnTo>
                      <a:pt x="0" y="1662"/>
                    </a:lnTo>
                    <a:lnTo>
                      <a:pt x="0" y="1662"/>
                    </a:lnTo>
                    <a:lnTo>
                      <a:pt x="2492" y="996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43" name="Shape 1943"/>
              <p:cNvSpPr/>
              <p:nvPr/>
            </p:nvSpPr>
            <p:spPr>
              <a:xfrm>
                <a:off x="1549400" y="1835150"/>
                <a:ext cx="15875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1600"/>
                    </a:moveTo>
                    <a:lnTo>
                      <a:pt x="10800" y="21600"/>
                    </a:lnTo>
                    <a:lnTo>
                      <a:pt x="10800" y="19938"/>
                    </a:lnTo>
                    <a:lnTo>
                      <a:pt x="10800" y="18277"/>
                    </a:lnTo>
                    <a:lnTo>
                      <a:pt x="10800" y="16615"/>
                    </a:lnTo>
                    <a:lnTo>
                      <a:pt x="10800" y="15785"/>
                    </a:lnTo>
                    <a:lnTo>
                      <a:pt x="10800" y="14123"/>
                    </a:lnTo>
                    <a:lnTo>
                      <a:pt x="12960" y="12462"/>
                    </a:lnTo>
                    <a:lnTo>
                      <a:pt x="12960" y="11631"/>
                    </a:lnTo>
                    <a:lnTo>
                      <a:pt x="12960" y="9969"/>
                    </a:lnTo>
                    <a:lnTo>
                      <a:pt x="12960" y="9138"/>
                    </a:lnTo>
                    <a:lnTo>
                      <a:pt x="12960" y="9138"/>
                    </a:lnTo>
                    <a:lnTo>
                      <a:pt x="12960" y="8308"/>
                    </a:lnTo>
                    <a:lnTo>
                      <a:pt x="12960" y="7477"/>
                    </a:lnTo>
                    <a:lnTo>
                      <a:pt x="15120" y="7477"/>
                    </a:lnTo>
                    <a:lnTo>
                      <a:pt x="15120" y="6646"/>
                    </a:lnTo>
                    <a:lnTo>
                      <a:pt x="15120" y="6646"/>
                    </a:lnTo>
                    <a:lnTo>
                      <a:pt x="15120" y="5815"/>
                    </a:lnTo>
                    <a:lnTo>
                      <a:pt x="15120" y="5815"/>
                    </a:lnTo>
                    <a:lnTo>
                      <a:pt x="17280" y="4985"/>
                    </a:lnTo>
                    <a:lnTo>
                      <a:pt x="17280" y="4985"/>
                    </a:lnTo>
                    <a:lnTo>
                      <a:pt x="17280" y="4985"/>
                    </a:lnTo>
                    <a:lnTo>
                      <a:pt x="19440" y="4154"/>
                    </a:lnTo>
                    <a:lnTo>
                      <a:pt x="19440" y="4154"/>
                    </a:lnTo>
                    <a:lnTo>
                      <a:pt x="19440" y="4154"/>
                    </a:lnTo>
                    <a:lnTo>
                      <a:pt x="21600" y="4154"/>
                    </a:lnTo>
                    <a:lnTo>
                      <a:pt x="15120" y="0"/>
                    </a:lnTo>
                    <a:lnTo>
                      <a:pt x="12960" y="831"/>
                    </a:lnTo>
                    <a:lnTo>
                      <a:pt x="12960" y="831"/>
                    </a:lnTo>
                    <a:lnTo>
                      <a:pt x="10800" y="1662"/>
                    </a:lnTo>
                    <a:lnTo>
                      <a:pt x="8640" y="1662"/>
                    </a:lnTo>
                    <a:lnTo>
                      <a:pt x="8640" y="2492"/>
                    </a:lnTo>
                    <a:lnTo>
                      <a:pt x="6480" y="3323"/>
                    </a:lnTo>
                    <a:lnTo>
                      <a:pt x="6480" y="3323"/>
                    </a:lnTo>
                    <a:lnTo>
                      <a:pt x="6480" y="4154"/>
                    </a:lnTo>
                    <a:lnTo>
                      <a:pt x="4320" y="4985"/>
                    </a:lnTo>
                    <a:lnTo>
                      <a:pt x="4320" y="4985"/>
                    </a:lnTo>
                    <a:lnTo>
                      <a:pt x="4320" y="5815"/>
                    </a:lnTo>
                    <a:lnTo>
                      <a:pt x="2160" y="6646"/>
                    </a:lnTo>
                    <a:lnTo>
                      <a:pt x="2160" y="7477"/>
                    </a:lnTo>
                    <a:lnTo>
                      <a:pt x="2160" y="8308"/>
                    </a:lnTo>
                    <a:lnTo>
                      <a:pt x="2160" y="8308"/>
                    </a:lnTo>
                    <a:lnTo>
                      <a:pt x="2160" y="9138"/>
                    </a:lnTo>
                    <a:lnTo>
                      <a:pt x="0" y="10800"/>
                    </a:lnTo>
                    <a:lnTo>
                      <a:pt x="0" y="12462"/>
                    </a:lnTo>
                    <a:lnTo>
                      <a:pt x="0" y="14123"/>
                    </a:lnTo>
                    <a:lnTo>
                      <a:pt x="0" y="15785"/>
                    </a:lnTo>
                    <a:lnTo>
                      <a:pt x="0" y="16615"/>
                    </a:lnTo>
                    <a:lnTo>
                      <a:pt x="0" y="18277"/>
                    </a:lnTo>
                    <a:lnTo>
                      <a:pt x="0" y="19938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10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44" name="Shape 1944"/>
              <p:cNvSpPr/>
              <p:nvPr/>
            </p:nvSpPr>
            <p:spPr>
              <a:xfrm>
                <a:off x="1543050" y="1876425"/>
                <a:ext cx="14288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200" y="21600"/>
                    </a:moveTo>
                    <a:lnTo>
                      <a:pt x="7200" y="21600"/>
                    </a:lnTo>
                    <a:lnTo>
                      <a:pt x="7200" y="20800"/>
                    </a:lnTo>
                    <a:lnTo>
                      <a:pt x="9600" y="20800"/>
                    </a:lnTo>
                    <a:lnTo>
                      <a:pt x="12000" y="20000"/>
                    </a:lnTo>
                    <a:lnTo>
                      <a:pt x="12000" y="20000"/>
                    </a:lnTo>
                    <a:lnTo>
                      <a:pt x="14400" y="19200"/>
                    </a:lnTo>
                    <a:lnTo>
                      <a:pt x="14400" y="18400"/>
                    </a:lnTo>
                    <a:lnTo>
                      <a:pt x="16800" y="17600"/>
                    </a:lnTo>
                    <a:lnTo>
                      <a:pt x="16800" y="17600"/>
                    </a:lnTo>
                    <a:lnTo>
                      <a:pt x="16800" y="16800"/>
                    </a:lnTo>
                    <a:lnTo>
                      <a:pt x="19200" y="16000"/>
                    </a:lnTo>
                    <a:lnTo>
                      <a:pt x="19200" y="16000"/>
                    </a:lnTo>
                    <a:lnTo>
                      <a:pt x="19200" y="15200"/>
                    </a:lnTo>
                    <a:lnTo>
                      <a:pt x="19200" y="14400"/>
                    </a:lnTo>
                    <a:lnTo>
                      <a:pt x="21600" y="13600"/>
                    </a:lnTo>
                    <a:lnTo>
                      <a:pt x="21600" y="12800"/>
                    </a:lnTo>
                    <a:lnTo>
                      <a:pt x="21600" y="12000"/>
                    </a:lnTo>
                    <a:lnTo>
                      <a:pt x="21600" y="11200"/>
                    </a:lnTo>
                    <a:lnTo>
                      <a:pt x="21600" y="9600"/>
                    </a:lnTo>
                    <a:lnTo>
                      <a:pt x="21600" y="8000"/>
                    </a:lnTo>
                    <a:lnTo>
                      <a:pt x="21600" y="6400"/>
                    </a:lnTo>
                    <a:lnTo>
                      <a:pt x="21600" y="4800"/>
                    </a:lnTo>
                    <a:lnTo>
                      <a:pt x="21600" y="3200"/>
                    </a:lnTo>
                    <a:lnTo>
                      <a:pt x="21600" y="1600"/>
                    </a:lnTo>
                    <a:lnTo>
                      <a:pt x="21600" y="0"/>
                    </a:lnTo>
                    <a:lnTo>
                      <a:pt x="9600" y="0"/>
                    </a:lnTo>
                    <a:lnTo>
                      <a:pt x="9600" y="1600"/>
                    </a:lnTo>
                    <a:lnTo>
                      <a:pt x="9600" y="3200"/>
                    </a:lnTo>
                    <a:lnTo>
                      <a:pt x="9600" y="4800"/>
                    </a:lnTo>
                    <a:lnTo>
                      <a:pt x="9600" y="6400"/>
                    </a:lnTo>
                    <a:lnTo>
                      <a:pt x="9600" y="8000"/>
                    </a:lnTo>
                    <a:lnTo>
                      <a:pt x="9600" y="9600"/>
                    </a:lnTo>
                    <a:lnTo>
                      <a:pt x="9600" y="10400"/>
                    </a:lnTo>
                    <a:lnTo>
                      <a:pt x="9600" y="12000"/>
                    </a:lnTo>
                    <a:lnTo>
                      <a:pt x="9600" y="12000"/>
                    </a:lnTo>
                    <a:lnTo>
                      <a:pt x="7200" y="12800"/>
                    </a:lnTo>
                    <a:lnTo>
                      <a:pt x="7200" y="13600"/>
                    </a:lnTo>
                    <a:lnTo>
                      <a:pt x="7200" y="13600"/>
                    </a:lnTo>
                    <a:lnTo>
                      <a:pt x="7200" y="14400"/>
                    </a:lnTo>
                    <a:lnTo>
                      <a:pt x="7200" y="14400"/>
                    </a:lnTo>
                    <a:lnTo>
                      <a:pt x="7200" y="15200"/>
                    </a:lnTo>
                    <a:lnTo>
                      <a:pt x="4800" y="15200"/>
                    </a:lnTo>
                    <a:lnTo>
                      <a:pt x="4800" y="16000"/>
                    </a:lnTo>
                    <a:lnTo>
                      <a:pt x="4800" y="16000"/>
                    </a:lnTo>
                    <a:lnTo>
                      <a:pt x="4800" y="16800"/>
                    </a:lnTo>
                    <a:lnTo>
                      <a:pt x="2400" y="16800"/>
                    </a:lnTo>
                    <a:lnTo>
                      <a:pt x="2400" y="16800"/>
                    </a:lnTo>
                    <a:lnTo>
                      <a:pt x="2400" y="17600"/>
                    </a:lnTo>
                    <a:lnTo>
                      <a:pt x="0" y="17600"/>
                    </a:lnTo>
                    <a:lnTo>
                      <a:pt x="0" y="17600"/>
                    </a:lnTo>
                    <a:lnTo>
                      <a:pt x="0" y="17600"/>
                    </a:lnTo>
                    <a:lnTo>
                      <a:pt x="7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45" name="Shape 1945"/>
              <p:cNvSpPr/>
              <p:nvPr/>
            </p:nvSpPr>
            <p:spPr>
              <a:xfrm>
                <a:off x="1504950" y="1900237"/>
                <a:ext cx="4286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6646"/>
                    </a:moveTo>
                    <a:lnTo>
                      <a:pt x="0" y="6646"/>
                    </a:lnTo>
                    <a:lnTo>
                      <a:pt x="1600" y="8308"/>
                    </a:lnTo>
                    <a:lnTo>
                      <a:pt x="2400" y="9969"/>
                    </a:lnTo>
                    <a:lnTo>
                      <a:pt x="4000" y="11631"/>
                    </a:lnTo>
                    <a:lnTo>
                      <a:pt x="5600" y="13292"/>
                    </a:lnTo>
                    <a:lnTo>
                      <a:pt x="6400" y="14954"/>
                    </a:lnTo>
                    <a:lnTo>
                      <a:pt x="8000" y="16615"/>
                    </a:lnTo>
                    <a:lnTo>
                      <a:pt x="8800" y="16615"/>
                    </a:lnTo>
                    <a:lnTo>
                      <a:pt x="10400" y="18277"/>
                    </a:lnTo>
                    <a:lnTo>
                      <a:pt x="11200" y="18277"/>
                    </a:lnTo>
                    <a:lnTo>
                      <a:pt x="12000" y="19938"/>
                    </a:lnTo>
                    <a:lnTo>
                      <a:pt x="12000" y="19938"/>
                    </a:lnTo>
                    <a:lnTo>
                      <a:pt x="12800" y="19938"/>
                    </a:lnTo>
                    <a:lnTo>
                      <a:pt x="13600" y="19938"/>
                    </a:lnTo>
                    <a:lnTo>
                      <a:pt x="14400" y="21600"/>
                    </a:lnTo>
                    <a:lnTo>
                      <a:pt x="15200" y="21600"/>
                    </a:lnTo>
                    <a:lnTo>
                      <a:pt x="16000" y="21600"/>
                    </a:lnTo>
                    <a:lnTo>
                      <a:pt x="16800" y="21600"/>
                    </a:lnTo>
                    <a:lnTo>
                      <a:pt x="17600" y="21600"/>
                    </a:lnTo>
                    <a:lnTo>
                      <a:pt x="17600" y="21600"/>
                    </a:lnTo>
                    <a:lnTo>
                      <a:pt x="18400" y="21600"/>
                    </a:lnTo>
                    <a:lnTo>
                      <a:pt x="19200" y="21600"/>
                    </a:lnTo>
                    <a:lnTo>
                      <a:pt x="20000" y="19938"/>
                    </a:lnTo>
                    <a:lnTo>
                      <a:pt x="20800" y="19938"/>
                    </a:lnTo>
                    <a:lnTo>
                      <a:pt x="21600" y="19938"/>
                    </a:lnTo>
                    <a:lnTo>
                      <a:pt x="19200" y="11631"/>
                    </a:lnTo>
                    <a:lnTo>
                      <a:pt x="19200" y="11631"/>
                    </a:lnTo>
                    <a:lnTo>
                      <a:pt x="18400" y="11631"/>
                    </a:lnTo>
                    <a:lnTo>
                      <a:pt x="18400" y="11631"/>
                    </a:lnTo>
                    <a:lnTo>
                      <a:pt x="17600" y="13292"/>
                    </a:lnTo>
                    <a:lnTo>
                      <a:pt x="17600" y="13292"/>
                    </a:lnTo>
                    <a:lnTo>
                      <a:pt x="16800" y="13292"/>
                    </a:lnTo>
                    <a:lnTo>
                      <a:pt x="16800" y="13292"/>
                    </a:lnTo>
                    <a:lnTo>
                      <a:pt x="16000" y="13292"/>
                    </a:lnTo>
                    <a:lnTo>
                      <a:pt x="16000" y="13292"/>
                    </a:lnTo>
                    <a:lnTo>
                      <a:pt x="15200" y="11631"/>
                    </a:lnTo>
                    <a:lnTo>
                      <a:pt x="14400" y="11631"/>
                    </a:lnTo>
                    <a:lnTo>
                      <a:pt x="14400" y="11631"/>
                    </a:lnTo>
                    <a:lnTo>
                      <a:pt x="13600" y="11631"/>
                    </a:lnTo>
                    <a:lnTo>
                      <a:pt x="12800" y="11631"/>
                    </a:lnTo>
                    <a:lnTo>
                      <a:pt x="12800" y="11631"/>
                    </a:lnTo>
                    <a:lnTo>
                      <a:pt x="12000" y="9969"/>
                    </a:lnTo>
                    <a:lnTo>
                      <a:pt x="11200" y="9969"/>
                    </a:lnTo>
                    <a:lnTo>
                      <a:pt x="9600" y="8308"/>
                    </a:lnTo>
                    <a:lnTo>
                      <a:pt x="8000" y="6646"/>
                    </a:lnTo>
                    <a:lnTo>
                      <a:pt x="7200" y="4985"/>
                    </a:lnTo>
                    <a:lnTo>
                      <a:pt x="6400" y="3323"/>
                    </a:lnTo>
                    <a:lnTo>
                      <a:pt x="4800" y="3323"/>
                    </a:lnTo>
                    <a:lnTo>
                      <a:pt x="3200" y="1662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0" y="664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46" name="Shape 1946"/>
              <p:cNvSpPr/>
              <p:nvPr/>
            </p:nvSpPr>
            <p:spPr>
              <a:xfrm>
                <a:off x="1468437" y="1885950"/>
                <a:ext cx="41276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492" y="9969"/>
                    </a:moveTo>
                    <a:lnTo>
                      <a:pt x="2492" y="9969"/>
                    </a:lnTo>
                    <a:lnTo>
                      <a:pt x="2492" y="9969"/>
                    </a:lnTo>
                    <a:lnTo>
                      <a:pt x="3323" y="9969"/>
                    </a:lnTo>
                    <a:lnTo>
                      <a:pt x="3323" y="9969"/>
                    </a:lnTo>
                    <a:lnTo>
                      <a:pt x="3323" y="8308"/>
                    </a:lnTo>
                    <a:lnTo>
                      <a:pt x="4154" y="8308"/>
                    </a:lnTo>
                    <a:lnTo>
                      <a:pt x="4154" y="8308"/>
                    </a:lnTo>
                    <a:lnTo>
                      <a:pt x="4985" y="8308"/>
                    </a:lnTo>
                    <a:lnTo>
                      <a:pt x="5815" y="8308"/>
                    </a:lnTo>
                    <a:lnTo>
                      <a:pt x="5815" y="8308"/>
                    </a:lnTo>
                    <a:lnTo>
                      <a:pt x="6646" y="9969"/>
                    </a:lnTo>
                    <a:lnTo>
                      <a:pt x="6646" y="9969"/>
                    </a:lnTo>
                    <a:lnTo>
                      <a:pt x="7477" y="9969"/>
                    </a:lnTo>
                    <a:lnTo>
                      <a:pt x="7477" y="9969"/>
                    </a:lnTo>
                    <a:lnTo>
                      <a:pt x="8308" y="9969"/>
                    </a:lnTo>
                    <a:lnTo>
                      <a:pt x="9138" y="9969"/>
                    </a:lnTo>
                    <a:lnTo>
                      <a:pt x="9969" y="11631"/>
                    </a:lnTo>
                    <a:lnTo>
                      <a:pt x="10800" y="11631"/>
                    </a:lnTo>
                    <a:lnTo>
                      <a:pt x="11631" y="13292"/>
                    </a:lnTo>
                    <a:lnTo>
                      <a:pt x="13292" y="14954"/>
                    </a:lnTo>
                    <a:lnTo>
                      <a:pt x="14123" y="16615"/>
                    </a:lnTo>
                    <a:lnTo>
                      <a:pt x="17446" y="19938"/>
                    </a:lnTo>
                    <a:lnTo>
                      <a:pt x="19108" y="21600"/>
                    </a:lnTo>
                    <a:lnTo>
                      <a:pt x="21600" y="14954"/>
                    </a:lnTo>
                    <a:lnTo>
                      <a:pt x="19108" y="11631"/>
                    </a:lnTo>
                    <a:lnTo>
                      <a:pt x="16615" y="8308"/>
                    </a:lnTo>
                    <a:lnTo>
                      <a:pt x="14954" y="6646"/>
                    </a:lnTo>
                    <a:lnTo>
                      <a:pt x="14123" y="4985"/>
                    </a:lnTo>
                    <a:lnTo>
                      <a:pt x="12462" y="4985"/>
                    </a:lnTo>
                    <a:lnTo>
                      <a:pt x="11631" y="3323"/>
                    </a:lnTo>
                    <a:lnTo>
                      <a:pt x="10800" y="3323"/>
                    </a:lnTo>
                    <a:lnTo>
                      <a:pt x="9969" y="1662"/>
                    </a:lnTo>
                    <a:lnTo>
                      <a:pt x="9138" y="1662"/>
                    </a:lnTo>
                    <a:lnTo>
                      <a:pt x="8308" y="1662"/>
                    </a:lnTo>
                    <a:lnTo>
                      <a:pt x="7477" y="1662"/>
                    </a:lnTo>
                    <a:lnTo>
                      <a:pt x="7477" y="0"/>
                    </a:lnTo>
                    <a:lnTo>
                      <a:pt x="6646" y="0"/>
                    </a:lnTo>
                    <a:lnTo>
                      <a:pt x="5815" y="0"/>
                    </a:lnTo>
                    <a:lnTo>
                      <a:pt x="4985" y="0"/>
                    </a:lnTo>
                    <a:lnTo>
                      <a:pt x="4154" y="0"/>
                    </a:lnTo>
                    <a:lnTo>
                      <a:pt x="3323" y="0"/>
                    </a:lnTo>
                    <a:lnTo>
                      <a:pt x="3323" y="0"/>
                    </a:lnTo>
                    <a:lnTo>
                      <a:pt x="2492" y="0"/>
                    </a:lnTo>
                    <a:lnTo>
                      <a:pt x="1662" y="1662"/>
                    </a:lnTo>
                    <a:lnTo>
                      <a:pt x="831" y="1662"/>
                    </a:lnTo>
                    <a:lnTo>
                      <a:pt x="0" y="1662"/>
                    </a:lnTo>
                    <a:lnTo>
                      <a:pt x="0" y="1662"/>
                    </a:lnTo>
                    <a:lnTo>
                      <a:pt x="2492" y="996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47" name="Shape 1947"/>
              <p:cNvSpPr/>
              <p:nvPr/>
            </p:nvSpPr>
            <p:spPr>
              <a:xfrm>
                <a:off x="1457325" y="1887537"/>
                <a:ext cx="15875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21600"/>
                    </a:moveTo>
                    <a:lnTo>
                      <a:pt x="12960" y="21600"/>
                    </a:lnTo>
                    <a:lnTo>
                      <a:pt x="12960" y="20000"/>
                    </a:lnTo>
                    <a:lnTo>
                      <a:pt x="12960" y="18400"/>
                    </a:lnTo>
                    <a:lnTo>
                      <a:pt x="12960" y="17600"/>
                    </a:lnTo>
                    <a:lnTo>
                      <a:pt x="12960" y="16000"/>
                    </a:lnTo>
                    <a:lnTo>
                      <a:pt x="12960" y="14400"/>
                    </a:lnTo>
                    <a:lnTo>
                      <a:pt x="12960" y="13600"/>
                    </a:lnTo>
                    <a:lnTo>
                      <a:pt x="12960" y="12000"/>
                    </a:lnTo>
                    <a:lnTo>
                      <a:pt x="12960" y="10400"/>
                    </a:lnTo>
                    <a:lnTo>
                      <a:pt x="12960" y="10400"/>
                    </a:lnTo>
                    <a:lnTo>
                      <a:pt x="12960" y="9600"/>
                    </a:lnTo>
                    <a:lnTo>
                      <a:pt x="12960" y="8800"/>
                    </a:lnTo>
                    <a:lnTo>
                      <a:pt x="15120" y="8000"/>
                    </a:lnTo>
                    <a:lnTo>
                      <a:pt x="15120" y="8000"/>
                    </a:lnTo>
                    <a:lnTo>
                      <a:pt x="15120" y="7200"/>
                    </a:lnTo>
                    <a:lnTo>
                      <a:pt x="15120" y="6400"/>
                    </a:lnTo>
                    <a:lnTo>
                      <a:pt x="15120" y="6400"/>
                    </a:lnTo>
                    <a:lnTo>
                      <a:pt x="17280" y="5600"/>
                    </a:lnTo>
                    <a:lnTo>
                      <a:pt x="17280" y="5600"/>
                    </a:lnTo>
                    <a:lnTo>
                      <a:pt x="17280" y="4800"/>
                    </a:lnTo>
                    <a:lnTo>
                      <a:pt x="19440" y="4800"/>
                    </a:lnTo>
                    <a:lnTo>
                      <a:pt x="19440" y="4800"/>
                    </a:lnTo>
                    <a:lnTo>
                      <a:pt x="19440" y="4000"/>
                    </a:lnTo>
                    <a:lnTo>
                      <a:pt x="21600" y="4000"/>
                    </a:lnTo>
                    <a:lnTo>
                      <a:pt x="21600" y="4000"/>
                    </a:lnTo>
                    <a:lnTo>
                      <a:pt x="15120" y="0"/>
                    </a:lnTo>
                    <a:lnTo>
                      <a:pt x="12960" y="800"/>
                    </a:lnTo>
                    <a:lnTo>
                      <a:pt x="12960" y="800"/>
                    </a:lnTo>
                    <a:lnTo>
                      <a:pt x="10800" y="1600"/>
                    </a:lnTo>
                    <a:lnTo>
                      <a:pt x="10800" y="2400"/>
                    </a:lnTo>
                    <a:lnTo>
                      <a:pt x="8640" y="3200"/>
                    </a:lnTo>
                    <a:lnTo>
                      <a:pt x="6480" y="3200"/>
                    </a:lnTo>
                    <a:lnTo>
                      <a:pt x="6480" y="4000"/>
                    </a:lnTo>
                    <a:lnTo>
                      <a:pt x="6480" y="4800"/>
                    </a:lnTo>
                    <a:lnTo>
                      <a:pt x="4320" y="4800"/>
                    </a:lnTo>
                    <a:lnTo>
                      <a:pt x="4320" y="5600"/>
                    </a:lnTo>
                    <a:lnTo>
                      <a:pt x="4320" y="6400"/>
                    </a:lnTo>
                    <a:lnTo>
                      <a:pt x="4320" y="7200"/>
                    </a:lnTo>
                    <a:lnTo>
                      <a:pt x="2160" y="8000"/>
                    </a:lnTo>
                    <a:lnTo>
                      <a:pt x="2160" y="8800"/>
                    </a:lnTo>
                    <a:lnTo>
                      <a:pt x="2160" y="9600"/>
                    </a:lnTo>
                    <a:lnTo>
                      <a:pt x="2160" y="10400"/>
                    </a:lnTo>
                    <a:lnTo>
                      <a:pt x="2160" y="11200"/>
                    </a:lnTo>
                    <a:lnTo>
                      <a:pt x="2160" y="12800"/>
                    </a:lnTo>
                    <a:lnTo>
                      <a:pt x="0" y="14400"/>
                    </a:lnTo>
                    <a:lnTo>
                      <a:pt x="0" y="16000"/>
                    </a:lnTo>
                    <a:lnTo>
                      <a:pt x="0" y="17600"/>
                    </a:lnTo>
                    <a:lnTo>
                      <a:pt x="0" y="18400"/>
                    </a:lnTo>
                    <a:lnTo>
                      <a:pt x="0" y="200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1296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48" name="Shape 1948"/>
              <p:cNvSpPr/>
              <p:nvPr/>
            </p:nvSpPr>
            <p:spPr>
              <a:xfrm>
                <a:off x="1455737" y="1930400"/>
                <a:ext cx="111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171" y="21600"/>
                    </a:moveTo>
                    <a:lnTo>
                      <a:pt x="6171" y="21600"/>
                    </a:lnTo>
                    <a:lnTo>
                      <a:pt x="9257" y="20736"/>
                    </a:lnTo>
                    <a:lnTo>
                      <a:pt x="12343" y="20736"/>
                    </a:lnTo>
                    <a:lnTo>
                      <a:pt x="12343" y="19872"/>
                    </a:lnTo>
                    <a:lnTo>
                      <a:pt x="15429" y="19008"/>
                    </a:lnTo>
                    <a:lnTo>
                      <a:pt x="15429" y="18144"/>
                    </a:lnTo>
                    <a:lnTo>
                      <a:pt x="18514" y="18144"/>
                    </a:lnTo>
                    <a:lnTo>
                      <a:pt x="18514" y="17280"/>
                    </a:lnTo>
                    <a:lnTo>
                      <a:pt x="18514" y="16416"/>
                    </a:lnTo>
                    <a:lnTo>
                      <a:pt x="21600" y="16416"/>
                    </a:lnTo>
                    <a:lnTo>
                      <a:pt x="21600" y="15552"/>
                    </a:lnTo>
                    <a:lnTo>
                      <a:pt x="21600" y="14688"/>
                    </a:lnTo>
                    <a:lnTo>
                      <a:pt x="21600" y="13824"/>
                    </a:lnTo>
                    <a:lnTo>
                      <a:pt x="21600" y="12960"/>
                    </a:lnTo>
                    <a:lnTo>
                      <a:pt x="21600" y="12960"/>
                    </a:lnTo>
                    <a:lnTo>
                      <a:pt x="21600" y="12096"/>
                    </a:lnTo>
                    <a:lnTo>
                      <a:pt x="21600" y="11232"/>
                    </a:lnTo>
                    <a:lnTo>
                      <a:pt x="21600" y="9504"/>
                    </a:lnTo>
                    <a:lnTo>
                      <a:pt x="21600" y="7776"/>
                    </a:lnTo>
                    <a:lnTo>
                      <a:pt x="21600" y="6912"/>
                    </a:lnTo>
                    <a:lnTo>
                      <a:pt x="21600" y="5184"/>
                    </a:lnTo>
                    <a:lnTo>
                      <a:pt x="21600" y="3456"/>
                    </a:lnTo>
                    <a:lnTo>
                      <a:pt x="21600" y="2592"/>
                    </a:lnTo>
                    <a:lnTo>
                      <a:pt x="21600" y="864"/>
                    </a:lnTo>
                    <a:lnTo>
                      <a:pt x="21600" y="0"/>
                    </a:lnTo>
                    <a:lnTo>
                      <a:pt x="3086" y="0"/>
                    </a:lnTo>
                    <a:lnTo>
                      <a:pt x="3086" y="864"/>
                    </a:lnTo>
                    <a:lnTo>
                      <a:pt x="6171" y="2592"/>
                    </a:lnTo>
                    <a:lnTo>
                      <a:pt x="6171" y="4320"/>
                    </a:lnTo>
                    <a:lnTo>
                      <a:pt x="6171" y="5184"/>
                    </a:lnTo>
                    <a:lnTo>
                      <a:pt x="6171" y="6912"/>
                    </a:lnTo>
                    <a:lnTo>
                      <a:pt x="6171" y="8640"/>
                    </a:lnTo>
                    <a:lnTo>
                      <a:pt x="6171" y="9504"/>
                    </a:lnTo>
                    <a:lnTo>
                      <a:pt x="6171" y="11232"/>
                    </a:lnTo>
                    <a:lnTo>
                      <a:pt x="6171" y="11232"/>
                    </a:lnTo>
                    <a:lnTo>
                      <a:pt x="6171" y="12096"/>
                    </a:lnTo>
                    <a:lnTo>
                      <a:pt x="6171" y="12960"/>
                    </a:lnTo>
                    <a:lnTo>
                      <a:pt x="6171" y="12960"/>
                    </a:lnTo>
                    <a:lnTo>
                      <a:pt x="6171" y="13824"/>
                    </a:lnTo>
                    <a:lnTo>
                      <a:pt x="6171" y="14688"/>
                    </a:lnTo>
                    <a:lnTo>
                      <a:pt x="6171" y="14688"/>
                    </a:lnTo>
                    <a:lnTo>
                      <a:pt x="3086" y="15552"/>
                    </a:lnTo>
                    <a:lnTo>
                      <a:pt x="3086" y="15552"/>
                    </a:lnTo>
                    <a:lnTo>
                      <a:pt x="3086" y="15552"/>
                    </a:lnTo>
                    <a:lnTo>
                      <a:pt x="3086" y="16416"/>
                    </a:lnTo>
                    <a:lnTo>
                      <a:pt x="3086" y="16416"/>
                    </a:lnTo>
                    <a:lnTo>
                      <a:pt x="3086" y="16416"/>
                    </a:lnTo>
                    <a:lnTo>
                      <a:pt x="0" y="17280"/>
                    </a:lnTo>
                    <a:lnTo>
                      <a:pt x="0" y="17280"/>
                    </a:lnTo>
                    <a:lnTo>
                      <a:pt x="0" y="17280"/>
                    </a:lnTo>
                    <a:lnTo>
                      <a:pt x="0" y="17280"/>
                    </a:lnTo>
                    <a:lnTo>
                      <a:pt x="6171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49" name="Shape 1949"/>
              <p:cNvSpPr/>
              <p:nvPr/>
            </p:nvSpPr>
            <p:spPr>
              <a:xfrm>
                <a:off x="1417637" y="1951037"/>
                <a:ext cx="41276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6646"/>
                    </a:moveTo>
                    <a:lnTo>
                      <a:pt x="0" y="6646"/>
                    </a:lnTo>
                    <a:lnTo>
                      <a:pt x="2492" y="9969"/>
                    </a:lnTo>
                    <a:lnTo>
                      <a:pt x="4985" y="13292"/>
                    </a:lnTo>
                    <a:lnTo>
                      <a:pt x="6646" y="13292"/>
                    </a:lnTo>
                    <a:lnTo>
                      <a:pt x="8308" y="14954"/>
                    </a:lnTo>
                    <a:lnTo>
                      <a:pt x="9138" y="16615"/>
                    </a:lnTo>
                    <a:lnTo>
                      <a:pt x="10800" y="18277"/>
                    </a:lnTo>
                    <a:lnTo>
                      <a:pt x="11631" y="18277"/>
                    </a:lnTo>
                    <a:lnTo>
                      <a:pt x="12462" y="19938"/>
                    </a:lnTo>
                    <a:lnTo>
                      <a:pt x="13292" y="19938"/>
                    </a:lnTo>
                    <a:lnTo>
                      <a:pt x="13292" y="19938"/>
                    </a:lnTo>
                    <a:lnTo>
                      <a:pt x="14123" y="19938"/>
                    </a:lnTo>
                    <a:lnTo>
                      <a:pt x="14954" y="19938"/>
                    </a:lnTo>
                    <a:lnTo>
                      <a:pt x="15785" y="21600"/>
                    </a:lnTo>
                    <a:lnTo>
                      <a:pt x="16615" y="21600"/>
                    </a:lnTo>
                    <a:lnTo>
                      <a:pt x="17446" y="21600"/>
                    </a:lnTo>
                    <a:lnTo>
                      <a:pt x="17446" y="21600"/>
                    </a:lnTo>
                    <a:lnTo>
                      <a:pt x="18277" y="21600"/>
                    </a:lnTo>
                    <a:lnTo>
                      <a:pt x="19108" y="21600"/>
                    </a:lnTo>
                    <a:lnTo>
                      <a:pt x="19938" y="19938"/>
                    </a:lnTo>
                    <a:lnTo>
                      <a:pt x="20769" y="19938"/>
                    </a:lnTo>
                    <a:lnTo>
                      <a:pt x="20769" y="19938"/>
                    </a:lnTo>
                    <a:lnTo>
                      <a:pt x="21600" y="19938"/>
                    </a:lnTo>
                    <a:lnTo>
                      <a:pt x="19938" y="11631"/>
                    </a:lnTo>
                    <a:lnTo>
                      <a:pt x="19108" y="11631"/>
                    </a:lnTo>
                    <a:lnTo>
                      <a:pt x="19108" y="11631"/>
                    </a:lnTo>
                    <a:lnTo>
                      <a:pt x="19108" y="11631"/>
                    </a:lnTo>
                    <a:lnTo>
                      <a:pt x="18277" y="13292"/>
                    </a:lnTo>
                    <a:lnTo>
                      <a:pt x="18277" y="13292"/>
                    </a:lnTo>
                    <a:lnTo>
                      <a:pt x="17446" y="13292"/>
                    </a:lnTo>
                    <a:lnTo>
                      <a:pt x="17446" y="13292"/>
                    </a:lnTo>
                    <a:lnTo>
                      <a:pt x="16615" y="13292"/>
                    </a:lnTo>
                    <a:lnTo>
                      <a:pt x="16615" y="11631"/>
                    </a:lnTo>
                    <a:lnTo>
                      <a:pt x="15785" y="11631"/>
                    </a:lnTo>
                    <a:lnTo>
                      <a:pt x="14954" y="11631"/>
                    </a:lnTo>
                    <a:lnTo>
                      <a:pt x="14954" y="11631"/>
                    </a:lnTo>
                    <a:lnTo>
                      <a:pt x="14123" y="11631"/>
                    </a:lnTo>
                    <a:lnTo>
                      <a:pt x="13292" y="11631"/>
                    </a:lnTo>
                    <a:lnTo>
                      <a:pt x="13292" y="9969"/>
                    </a:lnTo>
                    <a:lnTo>
                      <a:pt x="12462" y="9969"/>
                    </a:lnTo>
                    <a:lnTo>
                      <a:pt x="10800" y="9969"/>
                    </a:lnTo>
                    <a:lnTo>
                      <a:pt x="9969" y="8308"/>
                    </a:lnTo>
                    <a:lnTo>
                      <a:pt x="9138" y="6646"/>
                    </a:lnTo>
                    <a:lnTo>
                      <a:pt x="7477" y="4985"/>
                    </a:lnTo>
                    <a:lnTo>
                      <a:pt x="4985" y="1662"/>
                    </a:lnTo>
                    <a:lnTo>
                      <a:pt x="2492" y="0"/>
                    </a:lnTo>
                    <a:lnTo>
                      <a:pt x="2492" y="0"/>
                    </a:lnTo>
                    <a:lnTo>
                      <a:pt x="0" y="664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50" name="Shape 1950"/>
              <p:cNvSpPr/>
              <p:nvPr/>
            </p:nvSpPr>
            <p:spPr>
              <a:xfrm>
                <a:off x="1381125" y="1936750"/>
                <a:ext cx="41275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492" y="9969"/>
                    </a:moveTo>
                    <a:lnTo>
                      <a:pt x="2492" y="9969"/>
                    </a:lnTo>
                    <a:lnTo>
                      <a:pt x="2492" y="9969"/>
                    </a:lnTo>
                    <a:lnTo>
                      <a:pt x="3323" y="8308"/>
                    </a:lnTo>
                    <a:lnTo>
                      <a:pt x="3323" y="8308"/>
                    </a:lnTo>
                    <a:lnTo>
                      <a:pt x="3323" y="8308"/>
                    </a:lnTo>
                    <a:lnTo>
                      <a:pt x="4154" y="8308"/>
                    </a:lnTo>
                    <a:lnTo>
                      <a:pt x="4154" y="8308"/>
                    </a:lnTo>
                    <a:lnTo>
                      <a:pt x="4985" y="8308"/>
                    </a:lnTo>
                    <a:lnTo>
                      <a:pt x="4985" y="8308"/>
                    </a:lnTo>
                    <a:lnTo>
                      <a:pt x="5815" y="8308"/>
                    </a:lnTo>
                    <a:lnTo>
                      <a:pt x="6646" y="8308"/>
                    </a:lnTo>
                    <a:lnTo>
                      <a:pt x="6646" y="8308"/>
                    </a:lnTo>
                    <a:lnTo>
                      <a:pt x="7477" y="9969"/>
                    </a:lnTo>
                    <a:lnTo>
                      <a:pt x="7477" y="9969"/>
                    </a:lnTo>
                    <a:lnTo>
                      <a:pt x="8308" y="9969"/>
                    </a:lnTo>
                    <a:lnTo>
                      <a:pt x="9138" y="9969"/>
                    </a:lnTo>
                    <a:lnTo>
                      <a:pt x="9969" y="11631"/>
                    </a:lnTo>
                    <a:lnTo>
                      <a:pt x="10800" y="11631"/>
                    </a:lnTo>
                    <a:lnTo>
                      <a:pt x="11631" y="13292"/>
                    </a:lnTo>
                    <a:lnTo>
                      <a:pt x="13292" y="14954"/>
                    </a:lnTo>
                    <a:lnTo>
                      <a:pt x="14123" y="14954"/>
                    </a:lnTo>
                    <a:lnTo>
                      <a:pt x="16615" y="18277"/>
                    </a:lnTo>
                    <a:lnTo>
                      <a:pt x="19108" y="21600"/>
                    </a:lnTo>
                    <a:lnTo>
                      <a:pt x="21600" y="14954"/>
                    </a:lnTo>
                    <a:lnTo>
                      <a:pt x="19108" y="11631"/>
                    </a:lnTo>
                    <a:lnTo>
                      <a:pt x="16615" y="8308"/>
                    </a:lnTo>
                    <a:lnTo>
                      <a:pt x="14954" y="6646"/>
                    </a:lnTo>
                    <a:lnTo>
                      <a:pt x="14123" y="4985"/>
                    </a:lnTo>
                    <a:lnTo>
                      <a:pt x="12462" y="3323"/>
                    </a:lnTo>
                    <a:lnTo>
                      <a:pt x="11631" y="3323"/>
                    </a:lnTo>
                    <a:lnTo>
                      <a:pt x="10800" y="1662"/>
                    </a:lnTo>
                    <a:lnTo>
                      <a:pt x="9969" y="1662"/>
                    </a:lnTo>
                    <a:lnTo>
                      <a:pt x="9138" y="1662"/>
                    </a:lnTo>
                    <a:lnTo>
                      <a:pt x="8308" y="1662"/>
                    </a:lnTo>
                    <a:lnTo>
                      <a:pt x="7477" y="0"/>
                    </a:lnTo>
                    <a:lnTo>
                      <a:pt x="7477" y="0"/>
                    </a:lnTo>
                    <a:lnTo>
                      <a:pt x="6646" y="0"/>
                    </a:lnTo>
                    <a:lnTo>
                      <a:pt x="5815" y="0"/>
                    </a:lnTo>
                    <a:lnTo>
                      <a:pt x="4985" y="0"/>
                    </a:lnTo>
                    <a:lnTo>
                      <a:pt x="4154" y="0"/>
                    </a:lnTo>
                    <a:lnTo>
                      <a:pt x="3323" y="0"/>
                    </a:lnTo>
                    <a:lnTo>
                      <a:pt x="2492" y="0"/>
                    </a:lnTo>
                    <a:lnTo>
                      <a:pt x="2492" y="0"/>
                    </a:lnTo>
                    <a:lnTo>
                      <a:pt x="1662" y="1662"/>
                    </a:lnTo>
                    <a:lnTo>
                      <a:pt x="831" y="1662"/>
                    </a:lnTo>
                    <a:lnTo>
                      <a:pt x="0" y="1662"/>
                    </a:lnTo>
                    <a:lnTo>
                      <a:pt x="0" y="1662"/>
                    </a:lnTo>
                    <a:lnTo>
                      <a:pt x="2492" y="996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51" name="Shape 1951"/>
              <p:cNvSpPr/>
              <p:nvPr/>
            </p:nvSpPr>
            <p:spPr>
              <a:xfrm>
                <a:off x="1370012" y="1938337"/>
                <a:ext cx="15876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21600"/>
                    </a:moveTo>
                    <a:lnTo>
                      <a:pt x="12960" y="21600"/>
                    </a:lnTo>
                    <a:lnTo>
                      <a:pt x="12960" y="20000"/>
                    </a:lnTo>
                    <a:lnTo>
                      <a:pt x="12960" y="18400"/>
                    </a:lnTo>
                    <a:lnTo>
                      <a:pt x="12960" y="16800"/>
                    </a:lnTo>
                    <a:lnTo>
                      <a:pt x="12960" y="15200"/>
                    </a:lnTo>
                    <a:lnTo>
                      <a:pt x="12960" y="13600"/>
                    </a:lnTo>
                    <a:lnTo>
                      <a:pt x="12960" y="12000"/>
                    </a:lnTo>
                    <a:lnTo>
                      <a:pt x="12960" y="11200"/>
                    </a:lnTo>
                    <a:lnTo>
                      <a:pt x="12960" y="9600"/>
                    </a:lnTo>
                    <a:lnTo>
                      <a:pt x="12960" y="8800"/>
                    </a:lnTo>
                    <a:lnTo>
                      <a:pt x="12960" y="8800"/>
                    </a:lnTo>
                    <a:lnTo>
                      <a:pt x="15120" y="8000"/>
                    </a:lnTo>
                    <a:lnTo>
                      <a:pt x="15120" y="8000"/>
                    </a:lnTo>
                    <a:lnTo>
                      <a:pt x="15120" y="7200"/>
                    </a:lnTo>
                    <a:lnTo>
                      <a:pt x="15120" y="6400"/>
                    </a:lnTo>
                    <a:lnTo>
                      <a:pt x="15120" y="6400"/>
                    </a:lnTo>
                    <a:lnTo>
                      <a:pt x="15120" y="5600"/>
                    </a:lnTo>
                    <a:lnTo>
                      <a:pt x="17280" y="5600"/>
                    </a:lnTo>
                    <a:lnTo>
                      <a:pt x="17280" y="4800"/>
                    </a:lnTo>
                    <a:lnTo>
                      <a:pt x="17280" y="4800"/>
                    </a:lnTo>
                    <a:lnTo>
                      <a:pt x="19440" y="4800"/>
                    </a:lnTo>
                    <a:lnTo>
                      <a:pt x="19440" y="4800"/>
                    </a:lnTo>
                    <a:lnTo>
                      <a:pt x="19440" y="4000"/>
                    </a:lnTo>
                    <a:lnTo>
                      <a:pt x="19440" y="4000"/>
                    </a:lnTo>
                    <a:lnTo>
                      <a:pt x="21600" y="4000"/>
                    </a:lnTo>
                    <a:lnTo>
                      <a:pt x="15120" y="0"/>
                    </a:lnTo>
                    <a:lnTo>
                      <a:pt x="12960" y="800"/>
                    </a:lnTo>
                    <a:lnTo>
                      <a:pt x="12960" y="800"/>
                    </a:lnTo>
                    <a:lnTo>
                      <a:pt x="10800" y="1600"/>
                    </a:lnTo>
                    <a:lnTo>
                      <a:pt x="10800" y="1600"/>
                    </a:lnTo>
                    <a:lnTo>
                      <a:pt x="8640" y="2400"/>
                    </a:lnTo>
                    <a:lnTo>
                      <a:pt x="8640" y="3200"/>
                    </a:lnTo>
                    <a:lnTo>
                      <a:pt x="6480" y="4000"/>
                    </a:lnTo>
                    <a:lnTo>
                      <a:pt x="6480" y="4000"/>
                    </a:lnTo>
                    <a:lnTo>
                      <a:pt x="4320" y="4800"/>
                    </a:lnTo>
                    <a:lnTo>
                      <a:pt x="4320" y="5600"/>
                    </a:lnTo>
                    <a:lnTo>
                      <a:pt x="4320" y="5600"/>
                    </a:lnTo>
                    <a:lnTo>
                      <a:pt x="4320" y="6400"/>
                    </a:lnTo>
                    <a:lnTo>
                      <a:pt x="4320" y="7200"/>
                    </a:lnTo>
                    <a:lnTo>
                      <a:pt x="2160" y="8000"/>
                    </a:lnTo>
                    <a:lnTo>
                      <a:pt x="2160" y="8800"/>
                    </a:lnTo>
                    <a:lnTo>
                      <a:pt x="2160" y="9600"/>
                    </a:lnTo>
                    <a:lnTo>
                      <a:pt x="2160" y="10400"/>
                    </a:lnTo>
                    <a:lnTo>
                      <a:pt x="2160" y="12000"/>
                    </a:lnTo>
                    <a:lnTo>
                      <a:pt x="2160" y="13600"/>
                    </a:lnTo>
                    <a:lnTo>
                      <a:pt x="2160" y="15200"/>
                    </a:lnTo>
                    <a:lnTo>
                      <a:pt x="2160" y="16800"/>
                    </a:lnTo>
                    <a:lnTo>
                      <a:pt x="2160" y="17600"/>
                    </a:lnTo>
                    <a:lnTo>
                      <a:pt x="0" y="19200"/>
                    </a:lnTo>
                    <a:lnTo>
                      <a:pt x="0" y="20800"/>
                    </a:lnTo>
                    <a:lnTo>
                      <a:pt x="0" y="20800"/>
                    </a:lnTo>
                    <a:lnTo>
                      <a:pt x="1296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52" name="Shape 1952"/>
              <p:cNvSpPr/>
              <p:nvPr/>
            </p:nvSpPr>
            <p:spPr>
              <a:xfrm>
                <a:off x="1358900" y="1979612"/>
                <a:ext cx="20638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985" y="21600"/>
                    </a:moveTo>
                    <a:lnTo>
                      <a:pt x="4985" y="21600"/>
                    </a:lnTo>
                    <a:lnTo>
                      <a:pt x="4985" y="21600"/>
                    </a:lnTo>
                    <a:lnTo>
                      <a:pt x="6646" y="20571"/>
                    </a:lnTo>
                    <a:lnTo>
                      <a:pt x="6646" y="20571"/>
                    </a:lnTo>
                    <a:lnTo>
                      <a:pt x="8308" y="19543"/>
                    </a:lnTo>
                    <a:lnTo>
                      <a:pt x="9969" y="19543"/>
                    </a:lnTo>
                    <a:lnTo>
                      <a:pt x="9969" y="19543"/>
                    </a:lnTo>
                    <a:lnTo>
                      <a:pt x="9969" y="18514"/>
                    </a:lnTo>
                    <a:lnTo>
                      <a:pt x="11631" y="18514"/>
                    </a:lnTo>
                    <a:lnTo>
                      <a:pt x="11631" y="17486"/>
                    </a:lnTo>
                    <a:lnTo>
                      <a:pt x="13292" y="17486"/>
                    </a:lnTo>
                    <a:lnTo>
                      <a:pt x="13292" y="16457"/>
                    </a:lnTo>
                    <a:lnTo>
                      <a:pt x="14954" y="16457"/>
                    </a:lnTo>
                    <a:lnTo>
                      <a:pt x="14954" y="15429"/>
                    </a:lnTo>
                    <a:lnTo>
                      <a:pt x="14954" y="14400"/>
                    </a:lnTo>
                    <a:lnTo>
                      <a:pt x="16615" y="14400"/>
                    </a:lnTo>
                    <a:lnTo>
                      <a:pt x="16615" y="13371"/>
                    </a:lnTo>
                    <a:lnTo>
                      <a:pt x="16615" y="13371"/>
                    </a:lnTo>
                    <a:lnTo>
                      <a:pt x="18277" y="12343"/>
                    </a:lnTo>
                    <a:lnTo>
                      <a:pt x="18277" y="11314"/>
                    </a:lnTo>
                    <a:lnTo>
                      <a:pt x="18277" y="10286"/>
                    </a:lnTo>
                    <a:lnTo>
                      <a:pt x="18277" y="10286"/>
                    </a:lnTo>
                    <a:lnTo>
                      <a:pt x="18277" y="9257"/>
                    </a:lnTo>
                    <a:lnTo>
                      <a:pt x="18277" y="8229"/>
                    </a:lnTo>
                    <a:lnTo>
                      <a:pt x="19938" y="8229"/>
                    </a:lnTo>
                    <a:lnTo>
                      <a:pt x="19938" y="6171"/>
                    </a:lnTo>
                    <a:lnTo>
                      <a:pt x="19938" y="4114"/>
                    </a:lnTo>
                    <a:lnTo>
                      <a:pt x="19938" y="3086"/>
                    </a:lnTo>
                    <a:lnTo>
                      <a:pt x="21600" y="1029"/>
                    </a:lnTo>
                    <a:lnTo>
                      <a:pt x="11631" y="0"/>
                    </a:lnTo>
                    <a:lnTo>
                      <a:pt x="11631" y="2057"/>
                    </a:lnTo>
                    <a:lnTo>
                      <a:pt x="11631" y="4114"/>
                    </a:lnTo>
                    <a:lnTo>
                      <a:pt x="11631" y="5143"/>
                    </a:lnTo>
                    <a:lnTo>
                      <a:pt x="11631" y="7200"/>
                    </a:lnTo>
                    <a:lnTo>
                      <a:pt x="9969" y="7200"/>
                    </a:lnTo>
                    <a:lnTo>
                      <a:pt x="9969" y="8229"/>
                    </a:lnTo>
                    <a:lnTo>
                      <a:pt x="9969" y="8229"/>
                    </a:lnTo>
                    <a:lnTo>
                      <a:pt x="9969" y="9257"/>
                    </a:lnTo>
                    <a:lnTo>
                      <a:pt x="9969" y="10286"/>
                    </a:lnTo>
                    <a:lnTo>
                      <a:pt x="9969" y="10286"/>
                    </a:lnTo>
                    <a:lnTo>
                      <a:pt x="8308" y="10286"/>
                    </a:lnTo>
                    <a:lnTo>
                      <a:pt x="8308" y="11314"/>
                    </a:lnTo>
                    <a:lnTo>
                      <a:pt x="8308" y="12343"/>
                    </a:lnTo>
                    <a:lnTo>
                      <a:pt x="8308" y="12343"/>
                    </a:lnTo>
                    <a:lnTo>
                      <a:pt x="6646" y="12343"/>
                    </a:lnTo>
                    <a:lnTo>
                      <a:pt x="6646" y="13371"/>
                    </a:lnTo>
                    <a:lnTo>
                      <a:pt x="6646" y="13371"/>
                    </a:lnTo>
                    <a:lnTo>
                      <a:pt x="6646" y="13371"/>
                    </a:lnTo>
                    <a:lnTo>
                      <a:pt x="4985" y="14400"/>
                    </a:lnTo>
                    <a:lnTo>
                      <a:pt x="4985" y="14400"/>
                    </a:lnTo>
                    <a:lnTo>
                      <a:pt x="4985" y="14400"/>
                    </a:lnTo>
                    <a:lnTo>
                      <a:pt x="4985" y="15429"/>
                    </a:lnTo>
                    <a:lnTo>
                      <a:pt x="3323" y="15429"/>
                    </a:lnTo>
                    <a:lnTo>
                      <a:pt x="3323" y="15429"/>
                    </a:lnTo>
                    <a:lnTo>
                      <a:pt x="1662" y="16457"/>
                    </a:lnTo>
                    <a:lnTo>
                      <a:pt x="1662" y="16457"/>
                    </a:lnTo>
                    <a:lnTo>
                      <a:pt x="0" y="16457"/>
                    </a:lnTo>
                    <a:lnTo>
                      <a:pt x="0" y="17486"/>
                    </a:lnTo>
                    <a:lnTo>
                      <a:pt x="0" y="17486"/>
                    </a:lnTo>
                    <a:lnTo>
                      <a:pt x="4985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53" name="Shape 1953"/>
              <p:cNvSpPr/>
              <p:nvPr/>
            </p:nvSpPr>
            <p:spPr>
              <a:xfrm>
                <a:off x="1328737" y="2003425"/>
                <a:ext cx="34926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3500"/>
                    </a:moveTo>
                    <a:lnTo>
                      <a:pt x="0" y="13500"/>
                    </a:lnTo>
                    <a:lnTo>
                      <a:pt x="982" y="16200"/>
                    </a:lnTo>
                    <a:lnTo>
                      <a:pt x="1964" y="16200"/>
                    </a:lnTo>
                    <a:lnTo>
                      <a:pt x="3927" y="16200"/>
                    </a:lnTo>
                    <a:lnTo>
                      <a:pt x="4909" y="18900"/>
                    </a:lnTo>
                    <a:lnTo>
                      <a:pt x="5891" y="18900"/>
                    </a:lnTo>
                    <a:lnTo>
                      <a:pt x="7855" y="18900"/>
                    </a:lnTo>
                    <a:lnTo>
                      <a:pt x="8836" y="21600"/>
                    </a:lnTo>
                    <a:lnTo>
                      <a:pt x="9818" y="21600"/>
                    </a:lnTo>
                    <a:lnTo>
                      <a:pt x="10800" y="21600"/>
                    </a:lnTo>
                    <a:lnTo>
                      <a:pt x="11782" y="21600"/>
                    </a:lnTo>
                    <a:lnTo>
                      <a:pt x="11782" y="21600"/>
                    </a:lnTo>
                    <a:lnTo>
                      <a:pt x="12764" y="21600"/>
                    </a:lnTo>
                    <a:lnTo>
                      <a:pt x="13745" y="21600"/>
                    </a:lnTo>
                    <a:lnTo>
                      <a:pt x="13745" y="21600"/>
                    </a:lnTo>
                    <a:lnTo>
                      <a:pt x="14727" y="21600"/>
                    </a:lnTo>
                    <a:lnTo>
                      <a:pt x="15709" y="21600"/>
                    </a:lnTo>
                    <a:lnTo>
                      <a:pt x="16691" y="21600"/>
                    </a:lnTo>
                    <a:lnTo>
                      <a:pt x="16691" y="21600"/>
                    </a:lnTo>
                    <a:lnTo>
                      <a:pt x="17673" y="18900"/>
                    </a:lnTo>
                    <a:lnTo>
                      <a:pt x="18655" y="18900"/>
                    </a:lnTo>
                    <a:lnTo>
                      <a:pt x="18655" y="18900"/>
                    </a:lnTo>
                    <a:lnTo>
                      <a:pt x="19636" y="18900"/>
                    </a:lnTo>
                    <a:lnTo>
                      <a:pt x="20618" y="16200"/>
                    </a:lnTo>
                    <a:lnTo>
                      <a:pt x="21600" y="16200"/>
                    </a:lnTo>
                    <a:lnTo>
                      <a:pt x="18655" y="5400"/>
                    </a:lnTo>
                    <a:lnTo>
                      <a:pt x="17673" y="5400"/>
                    </a:lnTo>
                    <a:lnTo>
                      <a:pt x="17673" y="5400"/>
                    </a:lnTo>
                    <a:lnTo>
                      <a:pt x="16691" y="5400"/>
                    </a:lnTo>
                    <a:lnTo>
                      <a:pt x="16691" y="5400"/>
                    </a:lnTo>
                    <a:lnTo>
                      <a:pt x="16691" y="5400"/>
                    </a:lnTo>
                    <a:lnTo>
                      <a:pt x="15709" y="8100"/>
                    </a:lnTo>
                    <a:lnTo>
                      <a:pt x="15709" y="8100"/>
                    </a:lnTo>
                    <a:lnTo>
                      <a:pt x="14727" y="8100"/>
                    </a:lnTo>
                    <a:lnTo>
                      <a:pt x="14727" y="8100"/>
                    </a:lnTo>
                    <a:lnTo>
                      <a:pt x="13745" y="8100"/>
                    </a:lnTo>
                    <a:lnTo>
                      <a:pt x="13745" y="8100"/>
                    </a:lnTo>
                    <a:lnTo>
                      <a:pt x="12764" y="8100"/>
                    </a:lnTo>
                    <a:lnTo>
                      <a:pt x="12764" y="8100"/>
                    </a:lnTo>
                    <a:lnTo>
                      <a:pt x="11782" y="8100"/>
                    </a:lnTo>
                    <a:lnTo>
                      <a:pt x="11782" y="8100"/>
                    </a:lnTo>
                    <a:lnTo>
                      <a:pt x="10800" y="8100"/>
                    </a:lnTo>
                    <a:lnTo>
                      <a:pt x="9818" y="5400"/>
                    </a:lnTo>
                    <a:lnTo>
                      <a:pt x="8836" y="5400"/>
                    </a:lnTo>
                    <a:lnTo>
                      <a:pt x="7855" y="5400"/>
                    </a:lnTo>
                    <a:lnTo>
                      <a:pt x="5891" y="5400"/>
                    </a:lnTo>
                    <a:lnTo>
                      <a:pt x="4909" y="2700"/>
                    </a:lnTo>
                    <a:lnTo>
                      <a:pt x="3927" y="2700"/>
                    </a:lnTo>
                    <a:lnTo>
                      <a:pt x="1964" y="2700"/>
                    </a:lnTo>
                    <a:lnTo>
                      <a:pt x="982" y="0"/>
                    </a:lnTo>
                    <a:lnTo>
                      <a:pt x="982" y="0"/>
                    </a:lnTo>
                    <a:lnTo>
                      <a:pt x="0" y="135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54" name="Shape 1954"/>
              <p:cNvSpPr/>
              <p:nvPr/>
            </p:nvSpPr>
            <p:spPr>
              <a:xfrm>
                <a:off x="1301750" y="2003425"/>
                <a:ext cx="28575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400" y="21600"/>
                    </a:moveTo>
                    <a:lnTo>
                      <a:pt x="2400" y="21600"/>
                    </a:lnTo>
                    <a:lnTo>
                      <a:pt x="4800" y="19200"/>
                    </a:lnTo>
                    <a:lnTo>
                      <a:pt x="7200" y="16800"/>
                    </a:lnTo>
                    <a:lnTo>
                      <a:pt x="7200" y="16800"/>
                    </a:lnTo>
                    <a:lnTo>
                      <a:pt x="8400" y="14400"/>
                    </a:lnTo>
                    <a:lnTo>
                      <a:pt x="9600" y="14400"/>
                    </a:lnTo>
                    <a:lnTo>
                      <a:pt x="10800" y="14400"/>
                    </a:lnTo>
                    <a:lnTo>
                      <a:pt x="10800" y="14400"/>
                    </a:lnTo>
                    <a:lnTo>
                      <a:pt x="12000" y="12000"/>
                    </a:lnTo>
                    <a:lnTo>
                      <a:pt x="12000" y="12000"/>
                    </a:lnTo>
                    <a:lnTo>
                      <a:pt x="12000" y="12000"/>
                    </a:lnTo>
                    <a:lnTo>
                      <a:pt x="13200" y="12000"/>
                    </a:lnTo>
                    <a:lnTo>
                      <a:pt x="13200" y="12000"/>
                    </a:lnTo>
                    <a:lnTo>
                      <a:pt x="14400" y="12000"/>
                    </a:lnTo>
                    <a:lnTo>
                      <a:pt x="14400" y="12000"/>
                    </a:lnTo>
                    <a:lnTo>
                      <a:pt x="14400" y="12000"/>
                    </a:lnTo>
                    <a:lnTo>
                      <a:pt x="15600" y="12000"/>
                    </a:lnTo>
                    <a:lnTo>
                      <a:pt x="16800" y="12000"/>
                    </a:lnTo>
                    <a:lnTo>
                      <a:pt x="16800" y="12000"/>
                    </a:lnTo>
                    <a:lnTo>
                      <a:pt x="18000" y="12000"/>
                    </a:lnTo>
                    <a:lnTo>
                      <a:pt x="18000" y="12000"/>
                    </a:lnTo>
                    <a:lnTo>
                      <a:pt x="19200" y="12000"/>
                    </a:lnTo>
                    <a:lnTo>
                      <a:pt x="20400" y="12000"/>
                    </a:lnTo>
                    <a:lnTo>
                      <a:pt x="21600" y="0"/>
                    </a:lnTo>
                    <a:lnTo>
                      <a:pt x="20400" y="0"/>
                    </a:lnTo>
                    <a:lnTo>
                      <a:pt x="19200" y="0"/>
                    </a:lnTo>
                    <a:lnTo>
                      <a:pt x="18000" y="0"/>
                    </a:lnTo>
                    <a:lnTo>
                      <a:pt x="18000" y="0"/>
                    </a:lnTo>
                    <a:lnTo>
                      <a:pt x="16800" y="0"/>
                    </a:lnTo>
                    <a:lnTo>
                      <a:pt x="15600" y="0"/>
                    </a:lnTo>
                    <a:lnTo>
                      <a:pt x="14400" y="0"/>
                    </a:lnTo>
                    <a:lnTo>
                      <a:pt x="14400" y="0"/>
                    </a:lnTo>
                    <a:lnTo>
                      <a:pt x="13200" y="0"/>
                    </a:lnTo>
                    <a:lnTo>
                      <a:pt x="12000" y="0"/>
                    </a:lnTo>
                    <a:lnTo>
                      <a:pt x="12000" y="0"/>
                    </a:lnTo>
                    <a:lnTo>
                      <a:pt x="10800" y="0"/>
                    </a:lnTo>
                    <a:lnTo>
                      <a:pt x="9600" y="0"/>
                    </a:lnTo>
                    <a:lnTo>
                      <a:pt x="9600" y="0"/>
                    </a:lnTo>
                    <a:lnTo>
                      <a:pt x="8400" y="2400"/>
                    </a:lnTo>
                    <a:lnTo>
                      <a:pt x="8400" y="2400"/>
                    </a:lnTo>
                    <a:lnTo>
                      <a:pt x="7200" y="2400"/>
                    </a:lnTo>
                    <a:lnTo>
                      <a:pt x="6000" y="4800"/>
                    </a:lnTo>
                    <a:lnTo>
                      <a:pt x="4800" y="4800"/>
                    </a:lnTo>
                    <a:lnTo>
                      <a:pt x="3600" y="7200"/>
                    </a:lnTo>
                    <a:lnTo>
                      <a:pt x="1200" y="9600"/>
                    </a:lnTo>
                    <a:lnTo>
                      <a:pt x="0" y="9600"/>
                    </a:lnTo>
                    <a:lnTo>
                      <a:pt x="0" y="9600"/>
                    </a:lnTo>
                    <a:lnTo>
                      <a:pt x="24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55" name="Shape 1955"/>
              <p:cNvSpPr/>
              <p:nvPr/>
            </p:nvSpPr>
            <p:spPr>
              <a:xfrm>
                <a:off x="1268412" y="2009775"/>
                <a:ext cx="36513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817" y="21600"/>
                    </a:moveTo>
                    <a:lnTo>
                      <a:pt x="3757" y="20571"/>
                    </a:lnTo>
                    <a:lnTo>
                      <a:pt x="4696" y="19543"/>
                    </a:lnTo>
                    <a:lnTo>
                      <a:pt x="6574" y="19543"/>
                    </a:lnTo>
                    <a:lnTo>
                      <a:pt x="7513" y="18514"/>
                    </a:lnTo>
                    <a:lnTo>
                      <a:pt x="9391" y="16457"/>
                    </a:lnTo>
                    <a:lnTo>
                      <a:pt x="11270" y="15429"/>
                    </a:lnTo>
                    <a:lnTo>
                      <a:pt x="12209" y="14400"/>
                    </a:lnTo>
                    <a:lnTo>
                      <a:pt x="13148" y="13371"/>
                    </a:lnTo>
                    <a:lnTo>
                      <a:pt x="14087" y="12343"/>
                    </a:lnTo>
                    <a:lnTo>
                      <a:pt x="15965" y="11314"/>
                    </a:lnTo>
                    <a:lnTo>
                      <a:pt x="15965" y="10286"/>
                    </a:lnTo>
                    <a:lnTo>
                      <a:pt x="16904" y="9257"/>
                    </a:lnTo>
                    <a:lnTo>
                      <a:pt x="17843" y="9257"/>
                    </a:lnTo>
                    <a:lnTo>
                      <a:pt x="17843" y="8229"/>
                    </a:lnTo>
                    <a:lnTo>
                      <a:pt x="18783" y="7200"/>
                    </a:lnTo>
                    <a:lnTo>
                      <a:pt x="19722" y="7200"/>
                    </a:lnTo>
                    <a:lnTo>
                      <a:pt x="20661" y="6171"/>
                    </a:lnTo>
                    <a:lnTo>
                      <a:pt x="20661" y="6171"/>
                    </a:lnTo>
                    <a:lnTo>
                      <a:pt x="21600" y="5143"/>
                    </a:lnTo>
                    <a:lnTo>
                      <a:pt x="21600" y="5143"/>
                    </a:lnTo>
                    <a:lnTo>
                      <a:pt x="19722" y="0"/>
                    </a:lnTo>
                    <a:lnTo>
                      <a:pt x="18783" y="1029"/>
                    </a:lnTo>
                    <a:lnTo>
                      <a:pt x="17843" y="2057"/>
                    </a:lnTo>
                    <a:lnTo>
                      <a:pt x="17843" y="2057"/>
                    </a:lnTo>
                    <a:lnTo>
                      <a:pt x="16904" y="2057"/>
                    </a:lnTo>
                    <a:lnTo>
                      <a:pt x="15965" y="3086"/>
                    </a:lnTo>
                    <a:lnTo>
                      <a:pt x="15026" y="4114"/>
                    </a:lnTo>
                    <a:lnTo>
                      <a:pt x="14087" y="5143"/>
                    </a:lnTo>
                    <a:lnTo>
                      <a:pt x="13148" y="6171"/>
                    </a:lnTo>
                    <a:lnTo>
                      <a:pt x="13148" y="6171"/>
                    </a:lnTo>
                    <a:lnTo>
                      <a:pt x="12209" y="7200"/>
                    </a:lnTo>
                    <a:lnTo>
                      <a:pt x="11270" y="8229"/>
                    </a:lnTo>
                    <a:lnTo>
                      <a:pt x="10330" y="9257"/>
                    </a:lnTo>
                    <a:lnTo>
                      <a:pt x="9391" y="10286"/>
                    </a:lnTo>
                    <a:lnTo>
                      <a:pt x="8452" y="11314"/>
                    </a:lnTo>
                    <a:lnTo>
                      <a:pt x="6574" y="12343"/>
                    </a:lnTo>
                    <a:lnTo>
                      <a:pt x="4696" y="13371"/>
                    </a:lnTo>
                    <a:lnTo>
                      <a:pt x="3757" y="14400"/>
                    </a:lnTo>
                    <a:lnTo>
                      <a:pt x="2817" y="15429"/>
                    </a:lnTo>
                    <a:lnTo>
                      <a:pt x="939" y="16457"/>
                    </a:lnTo>
                    <a:lnTo>
                      <a:pt x="0" y="17486"/>
                    </a:lnTo>
                    <a:lnTo>
                      <a:pt x="2817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56" name="Shape 1956"/>
              <p:cNvSpPr/>
              <p:nvPr/>
            </p:nvSpPr>
            <p:spPr>
              <a:xfrm>
                <a:off x="1235075" y="1987550"/>
                <a:ext cx="88900" cy="730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21600" y="18313"/>
                    </a:lnTo>
                    <a:lnTo>
                      <a:pt x="21600" y="18313"/>
                    </a:lnTo>
                    <a:lnTo>
                      <a:pt x="21600" y="18313"/>
                    </a:lnTo>
                    <a:lnTo>
                      <a:pt x="21600" y="17843"/>
                    </a:lnTo>
                    <a:lnTo>
                      <a:pt x="21600" y="17843"/>
                    </a:lnTo>
                    <a:lnTo>
                      <a:pt x="21214" y="17843"/>
                    </a:lnTo>
                    <a:lnTo>
                      <a:pt x="21214" y="17843"/>
                    </a:lnTo>
                    <a:lnTo>
                      <a:pt x="21214" y="17843"/>
                    </a:lnTo>
                    <a:lnTo>
                      <a:pt x="21214" y="17843"/>
                    </a:lnTo>
                    <a:lnTo>
                      <a:pt x="21214" y="17843"/>
                    </a:lnTo>
                    <a:lnTo>
                      <a:pt x="20829" y="17843"/>
                    </a:lnTo>
                    <a:lnTo>
                      <a:pt x="20829" y="17374"/>
                    </a:lnTo>
                    <a:lnTo>
                      <a:pt x="20829" y="17374"/>
                    </a:lnTo>
                    <a:lnTo>
                      <a:pt x="20829" y="17374"/>
                    </a:lnTo>
                    <a:lnTo>
                      <a:pt x="20829" y="17374"/>
                    </a:lnTo>
                    <a:lnTo>
                      <a:pt x="20829" y="17374"/>
                    </a:lnTo>
                    <a:lnTo>
                      <a:pt x="20829" y="17374"/>
                    </a:lnTo>
                    <a:lnTo>
                      <a:pt x="20443" y="17374"/>
                    </a:lnTo>
                    <a:lnTo>
                      <a:pt x="20443" y="17374"/>
                    </a:lnTo>
                    <a:lnTo>
                      <a:pt x="20443" y="17374"/>
                    </a:lnTo>
                    <a:lnTo>
                      <a:pt x="20443" y="16904"/>
                    </a:lnTo>
                    <a:lnTo>
                      <a:pt x="20443" y="16904"/>
                    </a:lnTo>
                    <a:lnTo>
                      <a:pt x="20443" y="16904"/>
                    </a:lnTo>
                    <a:lnTo>
                      <a:pt x="20057" y="16904"/>
                    </a:lnTo>
                    <a:lnTo>
                      <a:pt x="20057" y="16904"/>
                    </a:lnTo>
                    <a:lnTo>
                      <a:pt x="20057" y="16904"/>
                    </a:lnTo>
                    <a:lnTo>
                      <a:pt x="20057" y="16904"/>
                    </a:lnTo>
                    <a:lnTo>
                      <a:pt x="20057" y="16904"/>
                    </a:lnTo>
                    <a:lnTo>
                      <a:pt x="20057" y="16904"/>
                    </a:lnTo>
                    <a:lnTo>
                      <a:pt x="20057" y="16904"/>
                    </a:lnTo>
                    <a:lnTo>
                      <a:pt x="19671" y="16435"/>
                    </a:lnTo>
                    <a:lnTo>
                      <a:pt x="19671" y="16435"/>
                    </a:lnTo>
                    <a:lnTo>
                      <a:pt x="19671" y="16435"/>
                    </a:lnTo>
                    <a:lnTo>
                      <a:pt x="19671" y="16435"/>
                    </a:lnTo>
                    <a:lnTo>
                      <a:pt x="19671" y="16435"/>
                    </a:lnTo>
                    <a:lnTo>
                      <a:pt x="19671" y="16435"/>
                    </a:lnTo>
                    <a:lnTo>
                      <a:pt x="19286" y="16435"/>
                    </a:lnTo>
                    <a:lnTo>
                      <a:pt x="19286" y="16435"/>
                    </a:lnTo>
                    <a:lnTo>
                      <a:pt x="19286" y="16435"/>
                    </a:lnTo>
                    <a:lnTo>
                      <a:pt x="19286" y="15965"/>
                    </a:lnTo>
                    <a:lnTo>
                      <a:pt x="19286" y="15965"/>
                    </a:lnTo>
                    <a:lnTo>
                      <a:pt x="19286" y="15965"/>
                    </a:lnTo>
                    <a:lnTo>
                      <a:pt x="19286" y="15965"/>
                    </a:lnTo>
                    <a:lnTo>
                      <a:pt x="18900" y="15965"/>
                    </a:lnTo>
                    <a:lnTo>
                      <a:pt x="18900" y="15965"/>
                    </a:lnTo>
                    <a:lnTo>
                      <a:pt x="18900" y="15965"/>
                    </a:lnTo>
                    <a:lnTo>
                      <a:pt x="18900" y="15496"/>
                    </a:lnTo>
                    <a:lnTo>
                      <a:pt x="18900" y="15496"/>
                    </a:lnTo>
                    <a:lnTo>
                      <a:pt x="18900" y="15496"/>
                    </a:lnTo>
                    <a:lnTo>
                      <a:pt x="18900" y="15496"/>
                    </a:lnTo>
                    <a:lnTo>
                      <a:pt x="18900" y="15496"/>
                    </a:lnTo>
                    <a:lnTo>
                      <a:pt x="18514" y="15496"/>
                    </a:lnTo>
                    <a:lnTo>
                      <a:pt x="18514" y="15496"/>
                    </a:lnTo>
                    <a:lnTo>
                      <a:pt x="18514" y="15496"/>
                    </a:lnTo>
                    <a:lnTo>
                      <a:pt x="18514" y="15026"/>
                    </a:lnTo>
                    <a:lnTo>
                      <a:pt x="18514" y="15026"/>
                    </a:lnTo>
                    <a:lnTo>
                      <a:pt x="18514" y="15026"/>
                    </a:lnTo>
                    <a:lnTo>
                      <a:pt x="18514" y="15026"/>
                    </a:lnTo>
                    <a:lnTo>
                      <a:pt x="18514" y="15026"/>
                    </a:lnTo>
                    <a:lnTo>
                      <a:pt x="18129" y="15026"/>
                    </a:lnTo>
                    <a:lnTo>
                      <a:pt x="18129" y="15026"/>
                    </a:lnTo>
                    <a:lnTo>
                      <a:pt x="18129" y="15026"/>
                    </a:lnTo>
                    <a:lnTo>
                      <a:pt x="18129" y="15026"/>
                    </a:lnTo>
                    <a:lnTo>
                      <a:pt x="18129" y="14557"/>
                    </a:lnTo>
                    <a:lnTo>
                      <a:pt x="18129" y="14557"/>
                    </a:lnTo>
                    <a:lnTo>
                      <a:pt x="18129" y="14557"/>
                    </a:lnTo>
                    <a:lnTo>
                      <a:pt x="18129" y="14557"/>
                    </a:lnTo>
                    <a:lnTo>
                      <a:pt x="17743" y="14557"/>
                    </a:lnTo>
                    <a:lnTo>
                      <a:pt x="17743" y="14557"/>
                    </a:lnTo>
                    <a:lnTo>
                      <a:pt x="17743" y="14557"/>
                    </a:lnTo>
                    <a:lnTo>
                      <a:pt x="17743" y="14557"/>
                    </a:lnTo>
                    <a:lnTo>
                      <a:pt x="17743" y="14087"/>
                    </a:lnTo>
                    <a:lnTo>
                      <a:pt x="17743" y="14087"/>
                    </a:lnTo>
                    <a:lnTo>
                      <a:pt x="17743" y="14087"/>
                    </a:lnTo>
                    <a:lnTo>
                      <a:pt x="17357" y="14087"/>
                    </a:lnTo>
                    <a:lnTo>
                      <a:pt x="17357" y="14087"/>
                    </a:lnTo>
                    <a:lnTo>
                      <a:pt x="17357" y="14087"/>
                    </a:lnTo>
                    <a:lnTo>
                      <a:pt x="17357" y="14087"/>
                    </a:lnTo>
                    <a:lnTo>
                      <a:pt x="17357" y="14087"/>
                    </a:lnTo>
                    <a:lnTo>
                      <a:pt x="17357" y="13617"/>
                    </a:lnTo>
                    <a:lnTo>
                      <a:pt x="17357" y="13617"/>
                    </a:lnTo>
                    <a:lnTo>
                      <a:pt x="17357" y="13617"/>
                    </a:lnTo>
                    <a:lnTo>
                      <a:pt x="16971" y="13617"/>
                    </a:lnTo>
                    <a:lnTo>
                      <a:pt x="16971" y="13617"/>
                    </a:lnTo>
                    <a:lnTo>
                      <a:pt x="16971" y="13617"/>
                    </a:lnTo>
                    <a:lnTo>
                      <a:pt x="16971" y="13148"/>
                    </a:lnTo>
                    <a:lnTo>
                      <a:pt x="16971" y="13148"/>
                    </a:lnTo>
                    <a:lnTo>
                      <a:pt x="16971" y="13148"/>
                    </a:lnTo>
                    <a:lnTo>
                      <a:pt x="16971" y="13148"/>
                    </a:lnTo>
                    <a:lnTo>
                      <a:pt x="16971" y="13148"/>
                    </a:lnTo>
                    <a:lnTo>
                      <a:pt x="16971" y="13148"/>
                    </a:lnTo>
                    <a:lnTo>
                      <a:pt x="16586" y="13148"/>
                    </a:lnTo>
                    <a:lnTo>
                      <a:pt x="16586" y="13148"/>
                    </a:lnTo>
                    <a:lnTo>
                      <a:pt x="16586" y="12678"/>
                    </a:lnTo>
                    <a:lnTo>
                      <a:pt x="16586" y="12678"/>
                    </a:lnTo>
                    <a:lnTo>
                      <a:pt x="16586" y="12678"/>
                    </a:lnTo>
                    <a:lnTo>
                      <a:pt x="16586" y="12678"/>
                    </a:lnTo>
                    <a:lnTo>
                      <a:pt x="16586" y="12678"/>
                    </a:lnTo>
                    <a:lnTo>
                      <a:pt x="16586" y="12678"/>
                    </a:lnTo>
                    <a:lnTo>
                      <a:pt x="16586" y="12678"/>
                    </a:lnTo>
                    <a:lnTo>
                      <a:pt x="16586" y="12678"/>
                    </a:lnTo>
                    <a:lnTo>
                      <a:pt x="16200" y="12209"/>
                    </a:lnTo>
                    <a:lnTo>
                      <a:pt x="16200" y="12209"/>
                    </a:lnTo>
                    <a:lnTo>
                      <a:pt x="16200" y="12209"/>
                    </a:lnTo>
                    <a:lnTo>
                      <a:pt x="16200" y="12209"/>
                    </a:lnTo>
                    <a:lnTo>
                      <a:pt x="16200" y="12209"/>
                    </a:lnTo>
                    <a:lnTo>
                      <a:pt x="16200" y="12209"/>
                    </a:lnTo>
                    <a:lnTo>
                      <a:pt x="16200" y="12209"/>
                    </a:lnTo>
                    <a:lnTo>
                      <a:pt x="16200" y="11739"/>
                    </a:lnTo>
                    <a:lnTo>
                      <a:pt x="16200" y="11739"/>
                    </a:lnTo>
                    <a:lnTo>
                      <a:pt x="16200" y="11739"/>
                    </a:lnTo>
                    <a:lnTo>
                      <a:pt x="15814" y="11739"/>
                    </a:lnTo>
                    <a:lnTo>
                      <a:pt x="15814" y="11739"/>
                    </a:lnTo>
                    <a:lnTo>
                      <a:pt x="15814" y="11739"/>
                    </a:lnTo>
                    <a:lnTo>
                      <a:pt x="15814" y="11739"/>
                    </a:lnTo>
                    <a:lnTo>
                      <a:pt x="15814" y="11739"/>
                    </a:lnTo>
                    <a:lnTo>
                      <a:pt x="15814" y="11270"/>
                    </a:lnTo>
                    <a:lnTo>
                      <a:pt x="15814" y="11270"/>
                    </a:lnTo>
                    <a:lnTo>
                      <a:pt x="15814" y="11270"/>
                    </a:lnTo>
                    <a:lnTo>
                      <a:pt x="15429" y="11270"/>
                    </a:lnTo>
                    <a:lnTo>
                      <a:pt x="15429" y="11270"/>
                    </a:lnTo>
                    <a:lnTo>
                      <a:pt x="15429" y="10800"/>
                    </a:lnTo>
                    <a:lnTo>
                      <a:pt x="15429" y="10800"/>
                    </a:lnTo>
                    <a:lnTo>
                      <a:pt x="15429" y="10800"/>
                    </a:lnTo>
                    <a:lnTo>
                      <a:pt x="15429" y="10800"/>
                    </a:lnTo>
                    <a:lnTo>
                      <a:pt x="15429" y="10800"/>
                    </a:lnTo>
                    <a:lnTo>
                      <a:pt x="15429" y="10800"/>
                    </a:lnTo>
                    <a:lnTo>
                      <a:pt x="15429" y="10800"/>
                    </a:lnTo>
                    <a:lnTo>
                      <a:pt x="15429" y="10330"/>
                    </a:lnTo>
                    <a:lnTo>
                      <a:pt x="15429" y="10330"/>
                    </a:lnTo>
                    <a:lnTo>
                      <a:pt x="15429" y="10330"/>
                    </a:lnTo>
                    <a:lnTo>
                      <a:pt x="15043" y="10330"/>
                    </a:lnTo>
                    <a:lnTo>
                      <a:pt x="15043" y="10330"/>
                    </a:lnTo>
                    <a:lnTo>
                      <a:pt x="15043" y="10330"/>
                    </a:lnTo>
                    <a:lnTo>
                      <a:pt x="15043" y="10330"/>
                    </a:lnTo>
                    <a:lnTo>
                      <a:pt x="15043" y="9861"/>
                    </a:lnTo>
                    <a:lnTo>
                      <a:pt x="15043" y="9861"/>
                    </a:lnTo>
                    <a:lnTo>
                      <a:pt x="15043" y="9861"/>
                    </a:lnTo>
                    <a:lnTo>
                      <a:pt x="15043" y="9861"/>
                    </a:lnTo>
                    <a:lnTo>
                      <a:pt x="15043" y="9861"/>
                    </a:lnTo>
                    <a:lnTo>
                      <a:pt x="15043" y="9861"/>
                    </a:lnTo>
                    <a:lnTo>
                      <a:pt x="15043" y="9861"/>
                    </a:lnTo>
                    <a:lnTo>
                      <a:pt x="15043" y="9391"/>
                    </a:lnTo>
                    <a:lnTo>
                      <a:pt x="14657" y="9391"/>
                    </a:lnTo>
                    <a:lnTo>
                      <a:pt x="14657" y="9391"/>
                    </a:lnTo>
                    <a:lnTo>
                      <a:pt x="14657" y="9391"/>
                    </a:lnTo>
                    <a:lnTo>
                      <a:pt x="14657" y="9391"/>
                    </a:lnTo>
                    <a:lnTo>
                      <a:pt x="14657" y="9391"/>
                    </a:lnTo>
                    <a:lnTo>
                      <a:pt x="14657" y="8922"/>
                    </a:lnTo>
                    <a:lnTo>
                      <a:pt x="14657" y="8922"/>
                    </a:lnTo>
                    <a:lnTo>
                      <a:pt x="14657" y="8922"/>
                    </a:lnTo>
                    <a:lnTo>
                      <a:pt x="14657" y="8922"/>
                    </a:lnTo>
                    <a:lnTo>
                      <a:pt x="14657" y="8922"/>
                    </a:lnTo>
                    <a:lnTo>
                      <a:pt x="14657" y="8922"/>
                    </a:lnTo>
                    <a:lnTo>
                      <a:pt x="14657" y="8452"/>
                    </a:lnTo>
                    <a:lnTo>
                      <a:pt x="14657" y="8452"/>
                    </a:lnTo>
                    <a:lnTo>
                      <a:pt x="14271" y="8452"/>
                    </a:lnTo>
                    <a:lnTo>
                      <a:pt x="14271" y="8452"/>
                    </a:lnTo>
                    <a:lnTo>
                      <a:pt x="14271" y="8452"/>
                    </a:lnTo>
                    <a:lnTo>
                      <a:pt x="14271" y="8452"/>
                    </a:lnTo>
                    <a:lnTo>
                      <a:pt x="14271" y="8452"/>
                    </a:lnTo>
                    <a:lnTo>
                      <a:pt x="14271" y="7983"/>
                    </a:lnTo>
                    <a:lnTo>
                      <a:pt x="14271" y="7983"/>
                    </a:lnTo>
                    <a:lnTo>
                      <a:pt x="14271" y="7983"/>
                    </a:lnTo>
                    <a:lnTo>
                      <a:pt x="14271" y="7983"/>
                    </a:lnTo>
                    <a:lnTo>
                      <a:pt x="14271" y="7983"/>
                    </a:lnTo>
                    <a:lnTo>
                      <a:pt x="14271" y="7983"/>
                    </a:lnTo>
                    <a:lnTo>
                      <a:pt x="14271" y="7513"/>
                    </a:lnTo>
                    <a:lnTo>
                      <a:pt x="13886" y="7513"/>
                    </a:lnTo>
                    <a:lnTo>
                      <a:pt x="13886" y="7513"/>
                    </a:lnTo>
                    <a:lnTo>
                      <a:pt x="13886" y="7513"/>
                    </a:lnTo>
                    <a:lnTo>
                      <a:pt x="13886" y="7513"/>
                    </a:lnTo>
                    <a:lnTo>
                      <a:pt x="13886" y="7513"/>
                    </a:lnTo>
                    <a:lnTo>
                      <a:pt x="13886" y="7513"/>
                    </a:lnTo>
                    <a:lnTo>
                      <a:pt x="13886" y="7043"/>
                    </a:lnTo>
                    <a:lnTo>
                      <a:pt x="13886" y="7043"/>
                    </a:lnTo>
                    <a:lnTo>
                      <a:pt x="13886" y="7043"/>
                    </a:lnTo>
                    <a:lnTo>
                      <a:pt x="13886" y="7043"/>
                    </a:lnTo>
                    <a:lnTo>
                      <a:pt x="13886" y="7043"/>
                    </a:lnTo>
                    <a:lnTo>
                      <a:pt x="13886" y="6574"/>
                    </a:lnTo>
                    <a:lnTo>
                      <a:pt x="13886" y="6574"/>
                    </a:lnTo>
                    <a:lnTo>
                      <a:pt x="13886" y="6574"/>
                    </a:lnTo>
                    <a:lnTo>
                      <a:pt x="13886" y="6574"/>
                    </a:lnTo>
                    <a:lnTo>
                      <a:pt x="13886" y="6574"/>
                    </a:lnTo>
                    <a:lnTo>
                      <a:pt x="13500" y="6574"/>
                    </a:lnTo>
                    <a:lnTo>
                      <a:pt x="13500" y="6104"/>
                    </a:lnTo>
                    <a:lnTo>
                      <a:pt x="13500" y="6104"/>
                    </a:lnTo>
                    <a:lnTo>
                      <a:pt x="13500" y="6104"/>
                    </a:lnTo>
                    <a:lnTo>
                      <a:pt x="13500" y="6104"/>
                    </a:lnTo>
                    <a:lnTo>
                      <a:pt x="13500" y="6104"/>
                    </a:lnTo>
                    <a:lnTo>
                      <a:pt x="13500" y="6104"/>
                    </a:lnTo>
                    <a:lnTo>
                      <a:pt x="13500" y="5635"/>
                    </a:lnTo>
                    <a:lnTo>
                      <a:pt x="13500" y="5635"/>
                    </a:lnTo>
                    <a:lnTo>
                      <a:pt x="13500" y="5635"/>
                    </a:lnTo>
                    <a:lnTo>
                      <a:pt x="13500" y="5635"/>
                    </a:lnTo>
                    <a:lnTo>
                      <a:pt x="13500" y="5635"/>
                    </a:lnTo>
                    <a:lnTo>
                      <a:pt x="13500" y="5635"/>
                    </a:lnTo>
                    <a:lnTo>
                      <a:pt x="13500" y="5165"/>
                    </a:lnTo>
                    <a:lnTo>
                      <a:pt x="13500" y="5165"/>
                    </a:lnTo>
                    <a:lnTo>
                      <a:pt x="13500" y="5165"/>
                    </a:lnTo>
                    <a:lnTo>
                      <a:pt x="13500" y="5165"/>
                    </a:lnTo>
                    <a:lnTo>
                      <a:pt x="13500" y="5165"/>
                    </a:lnTo>
                    <a:lnTo>
                      <a:pt x="13500" y="5165"/>
                    </a:lnTo>
                    <a:lnTo>
                      <a:pt x="13500" y="4696"/>
                    </a:lnTo>
                    <a:lnTo>
                      <a:pt x="13114" y="4696"/>
                    </a:lnTo>
                    <a:lnTo>
                      <a:pt x="13114" y="4696"/>
                    </a:lnTo>
                    <a:lnTo>
                      <a:pt x="13114" y="4696"/>
                    </a:lnTo>
                    <a:lnTo>
                      <a:pt x="13114" y="4696"/>
                    </a:lnTo>
                    <a:lnTo>
                      <a:pt x="13114" y="4226"/>
                    </a:lnTo>
                    <a:lnTo>
                      <a:pt x="13114" y="4226"/>
                    </a:lnTo>
                    <a:lnTo>
                      <a:pt x="13114" y="4226"/>
                    </a:lnTo>
                    <a:lnTo>
                      <a:pt x="13114" y="4226"/>
                    </a:lnTo>
                    <a:lnTo>
                      <a:pt x="13114" y="4226"/>
                    </a:lnTo>
                    <a:lnTo>
                      <a:pt x="13114" y="4226"/>
                    </a:lnTo>
                    <a:lnTo>
                      <a:pt x="13114" y="3757"/>
                    </a:lnTo>
                    <a:lnTo>
                      <a:pt x="13114" y="3757"/>
                    </a:lnTo>
                    <a:lnTo>
                      <a:pt x="13114" y="3757"/>
                    </a:lnTo>
                    <a:lnTo>
                      <a:pt x="13114" y="3757"/>
                    </a:lnTo>
                    <a:lnTo>
                      <a:pt x="13114" y="3757"/>
                    </a:lnTo>
                    <a:lnTo>
                      <a:pt x="13114" y="3757"/>
                    </a:lnTo>
                    <a:lnTo>
                      <a:pt x="13114" y="3287"/>
                    </a:lnTo>
                    <a:lnTo>
                      <a:pt x="13114" y="3287"/>
                    </a:lnTo>
                    <a:lnTo>
                      <a:pt x="13114" y="3287"/>
                    </a:lnTo>
                    <a:lnTo>
                      <a:pt x="13114" y="3287"/>
                    </a:lnTo>
                    <a:lnTo>
                      <a:pt x="13114" y="3287"/>
                    </a:lnTo>
                    <a:lnTo>
                      <a:pt x="13114" y="2817"/>
                    </a:lnTo>
                    <a:lnTo>
                      <a:pt x="13114" y="2817"/>
                    </a:lnTo>
                    <a:lnTo>
                      <a:pt x="13114" y="2817"/>
                    </a:lnTo>
                    <a:lnTo>
                      <a:pt x="13114" y="2817"/>
                    </a:lnTo>
                    <a:lnTo>
                      <a:pt x="13114" y="2817"/>
                    </a:lnTo>
                    <a:lnTo>
                      <a:pt x="13114" y="2348"/>
                    </a:lnTo>
                    <a:lnTo>
                      <a:pt x="12729" y="2348"/>
                    </a:lnTo>
                    <a:lnTo>
                      <a:pt x="12729" y="2348"/>
                    </a:lnTo>
                    <a:lnTo>
                      <a:pt x="12729" y="2348"/>
                    </a:lnTo>
                    <a:lnTo>
                      <a:pt x="12729" y="2348"/>
                    </a:lnTo>
                    <a:lnTo>
                      <a:pt x="12729" y="2348"/>
                    </a:lnTo>
                    <a:lnTo>
                      <a:pt x="12729" y="1878"/>
                    </a:lnTo>
                    <a:lnTo>
                      <a:pt x="12729" y="1878"/>
                    </a:lnTo>
                    <a:lnTo>
                      <a:pt x="12729" y="1878"/>
                    </a:lnTo>
                    <a:lnTo>
                      <a:pt x="12729" y="1878"/>
                    </a:lnTo>
                    <a:lnTo>
                      <a:pt x="12729" y="1878"/>
                    </a:lnTo>
                    <a:lnTo>
                      <a:pt x="12729" y="1409"/>
                    </a:lnTo>
                    <a:lnTo>
                      <a:pt x="12729" y="1409"/>
                    </a:lnTo>
                    <a:lnTo>
                      <a:pt x="12729" y="1409"/>
                    </a:lnTo>
                    <a:lnTo>
                      <a:pt x="12729" y="1409"/>
                    </a:lnTo>
                    <a:lnTo>
                      <a:pt x="12729" y="1409"/>
                    </a:lnTo>
                    <a:lnTo>
                      <a:pt x="12729" y="1409"/>
                    </a:lnTo>
                    <a:lnTo>
                      <a:pt x="12729" y="939"/>
                    </a:lnTo>
                    <a:lnTo>
                      <a:pt x="12729" y="939"/>
                    </a:lnTo>
                    <a:lnTo>
                      <a:pt x="12729" y="939"/>
                    </a:lnTo>
                    <a:lnTo>
                      <a:pt x="12729" y="939"/>
                    </a:lnTo>
                    <a:lnTo>
                      <a:pt x="12729" y="939"/>
                    </a:lnTo>
                    <a:lnTo>
                      <a:pt x="12729" y="470"/>
                    </a:lnTo>
                    <a:lnTo>
                      <a:pt x="12729" y="470"/>
                    </a:lnTo>
                    <a:lnTo>
                      <a:pt x="12729" y="470"/>
                    </a:lnTo>
                    <a:lnTo>
                      <a:pt x="12729" y="470"/>
                    </a:lnTo>
                    <a:lnTo>
                      <a:pt x="12729" y="470"/>
                    </a:lnTo>
                    <a:lnTo>
                      <a:pt x="12729" y="0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57" name="Shape 1957"/>
              <p:cNvSpPr/>
              <p:nvPr/>
            </p:nvSpPr>
            <p:spPr>
              <a:xfrm>
                <a:off x="1962150" y="1773237"/>
                <a:ext cx="12700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20463"/>
                    </a:lnTo>
                    <a:lnTo>
                      <a:pt x="21600" y="20463"/>
                    </a:lnTo>
                    <a:lnTo>
                      <a:pt x="21600" y="19326"/>
                    </a:lnTo>
                    <a:lnTo>
                      <a:pt x="21600" y="19326"/>
                    </a:lnTo>
                    <a:lnTo>
                      <a:pt x="21600" y="18189"/>
                    </a:lnTo>
                    <a:lnTo>
                      <a:pt x="21600" y="18189"/>
                    </a:lnTo>
                    <a:lnTo>
                      <a:pt x="21600" y="17053"/>
                    </a:lnTo>
                    <a:lnTo>
                      <a:pt x="18900" y="17053"/>
                    </a:lnTo>
                    <a:lnTo>
                      <a:pt x="18900" y="14779"/>
                    </a:lnTo>
                    <a:lnTo>
                      <a:pt x="16200" y="12505"/>
                    </a:lnTo>
                    <a:lnTo>
                      <a:pt x="16200" y="12505"/>
                    </a:lnTo>
                    <a:lnTo>
                      <a:pt x="16200" y="11368"/>
                    </a:lnTo>
                    <a:lnTo>
                      <a:pt x="16200" y="10232"/>
                    </a:lnTo>
                    <a:lnTo>
                      <a:pt x="16200" y="10232"/>
                    </a:lnTo>
                    <a:lnTo>
                      <a:pt x="16200" y="9095"/>
                    </a:lnTo>
                    <a:lnTo>
                      <a:pt x="16200" y="9095"/>
                    </a:lnTo>
                    <a:lnTo>
                      <a:pt x="16200" y="7958"/>
                    </a:lnTo>
                    <a:lnTo>
                      <a:pt x="16200" y="7958"/>
                    </a:lnTo>
                    <a:lnTo>
                      <a:pt x="13500" y="6821"/>
                    </a:lnTo>
                    <a:lnTo>
                      <a:pt x="13500" y="5684"/>
                    </a:lnTo>
                    <a:lnTo>
                      <a:pt x="16200" y="4547"/>
                    </a:lnTo>
                    <a:lnTo>
                      <a:pt x="16200" y="3411"/>
                    </a:lnTo>
                    <a:lnTo>
                      <a:pt x="16200" y="2274"/>
                    </a:lnTo>
                    <a:lnTo>
                      <a:pt x="16200" y="1137"/>
                    </a:lnTo>
                    <a:lnTo>
                      <a:pt x="2700" y="0"/>
                    </a:lnTo>
                    <a:lnTo>
                      <a:pt x="0" y="2274"/>
                    </a:lnTo>
                    <a:lnTo>
                      <a:pt x="0" y="3411"/>
                    </a:lnTo>
                    <a:lnTo>
                      <a:pt x="0" y="4547"/>
                    </a:lnTo>
                    <a:lnTo>
                      <a:pt x="0" y="5684"/>
                    </a:lnTo>
                    <a:lnTo>
                      <a:pt x="0" y="6821"/>
                    </a:lnTo>
                    <a:lnTo>
                      <a:pt x="0" y="7958"/>
                    </a:lnTo>
                    <a:lnTo>
                      <a:pt x="0" y="9095"/>
                    </a:lnTo>
                    <a:lnTo>
                      <a:pt x="0" y="9095"/>
                    </a:lnTo>
                    <a:lnTo>
                      <a:pt x="0" y="10232"/>
                    </a:lnTo>
                    <a:lnTo>
                      <a:pt x="2700" y="11368"/>
                    </a:lnTo>
                    <a:lnTo>
                      <a:pt x="2700" y="12505"/>
                    </a:lnTo>
                    <a:lnTo>
                      <a:pt x="2700" y="12505"/>
                    </a:lnTo>
                    <a:lnTo>
                      <a:pt x="2700" y="13642"/>
                    </a:lnTo>
                    <a:lnTo>
                      <a:pt x="2700" y="14779"/>
                    </a:lnTo>
                    <a:lnTo>
                      <a:pt x="5400" y="17053"/>
                    </a:lnTo>
                    <a:lnTo>
                      <a:pt x="5400" y="18189"/>
                    </a:lnTo>
                    <a:lnTo>
                      <a:pt x="5400" y="18189"/>
                    </a:lnTo>
                    <a:lnTo>
                      <a:pt x="5400" y="18189"/>
                    </a:lnTo>
                    <a:lnTo>
                      <a:pt x="5400" y="19326"/>
                    </a:lnTo>
                    <a:lnTo>
                      <a:pt x="8100" y="19326"/>
                    </a:lnTo>
                    <a:lnTo>
                      <a:pt x="8100" y="19326"/>
                    </a:lnTo>
                    <a:lnTo>
                      <a:pt x="8100" y="19326"/>
                    </a:lnTo>
                    <a:lnTo>
                      <a:pt x="5400" y="20463"/>
                    </a:lnTo>
                    <a:lnTo>
                      <a:pt x="5400" y="20463"/>
                    </a:lnTo>
                    <a:lnTo>
                      <a:pt x="5400" y="20463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58" name="Shape 1958"/>
              <p:cNvSpPr/>
              <p:nvPr/>
            </p:nvSpPr>
            <p:spPr>
              <a:xfrm>
                <a:off x="1952625" y="1801812"/>
                <a:ext cx="22225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629" y="21600"/>
                    </a:moveTo>
                    <a:lnTo>
                      <a:pt x="4629" y="21600"/>
                    </a:lnTo>
                    <a:lnTo>
                      <a:pt x="6171" y="21600"/>
                    </a:lnTo>
                    <a:lnTo>
                      <a:pt x="7714" y="20057"/>
                    </a:lnTo>
                    <a:lnTo>
                      <a:pt x="9257" y="18514"/>
                    </a:lnTo>
                    <a:lnTo>
                      <a:pt x="10800" y="18514"/>
                    </a:lnTo>
                    <a:lnTo>
                      <a:pt x="10800" y="16971"/>
                    </a:lnTo>
                    <a:lnTo>
                      <a:pt x="12343" y="15429"/>
                    </a:lnTo>
                    <a:lnTo>
                      <a:pt x="13886" y="15429"/>
                    </a:lnTo>
                    <a:lnTo>
                      <a:pt x="15429" y="13886"/>
                    </a:lnTo>
                    <a:lnTo>
                      <a:pt x="16971" y="12343"/>
                    </a:lnTo>
                    <a:lnTo>
                      <a:pt x="16971" y="10800"/>
                    </a:lnTo>
                    <a:lnTo>
                      <a:pt x="18514" y="9257"/>
                    </a:lnTo>
                    <a:lnTo>
                      <a:pt x="18514" y="7714"/>
                    </a:lnTo>
                    <a:lnTo>
                      <a:pt x="18514" y="7714"/>
                    </a:lnTo>
                    <a:lnTo>
                      <a:pt x="20057" y="6171"/>
                    </a:lnTo>
                    <a:lnTo>
                      <a:pt x="20057" y="6171"/>
                    </a:lnTo>
                    <a:lnTo>
                      <a:pt x="20057" y="4629"/>
                    </a:lnTo>
                    <a:lnTo>
                      <a:pt x="20057" y="3086"/>
                    </a:lnTo>
                    <a:lnTo>
                      <a:pt x="21600" y="1543"/>
                    </a:lnTo>
                    <a:lnTo>
                      <a:pt x="12343" y="0"/>
                    </a:lnTo>
                    <a:lnTo>
                      <a:pt x="12343" y="1543"/>
                    </a:lnTo>
                    <a:lnTo>
                      <a:pt x="12343" y="3086"/>
                    </a:lnTo>
                    <a:lnTo>
                      <a:pt x="12343" y="3086"/>
                    </a:lnTo>
                    <a:lnTo>
                      <a:pt x="12343" y="3086"/>
                    </a:lnTo>
                    <a:lnTo>
                      <a:pt x="12343" y="4629"/>
                    </a:lnTo>
                    <a:lnTo>
                      <a:pt x="12343" y="4629"/>
                    </a:lnTo>
                    <a:lnTo>
                      <a:pt x="10800" y="6171"/>
                    </a:lnTo>
                    <a:lnTo>
                      <a:pt x="10800" y="6171"/>
                    </a:lnTo>
                    <a:lnTo>
                      <a:pt x="9257" y="7714"/>
                    </a:lnTo>
                    <a:lnTo>
                      <a:pt x="9257" y="7714"/>
                    </a:lnTo>
                    <a:lnTo>
                      <a:pt x="9257" y="9257"/>
                    </a:lnTo>
                    <a:lnTo>
                      <a:pt x="7714" y="10800"/>
                    </a:lnTo>
                    <a:lnTo>
                      <a:pt x="6171" y="10800"/>
                    </a:lnTo>
                    <a:lnTo>
                      <a:pt x="4629" y="12343"/>
                    </a:lnTo>
                    <a:lnTo>
                      <a:pt x="4629" y="12343"/>
                    </a:lnTo>
                    <a:lnTo>
                      <a:pt x="3086" y="13886"/>
                    </a:lnTo>
                    <a:lnTo>
                      <a:pt x="1543" y="13886"/>
                    </a:lnTo>
                    <a:lnTo>
                      <a:pt x="0" y="15429"/>
                    </a:lnTo>
                    <a:lnTo>
                      <a:pt x="0" y="15429"/>
                    </a:lnTo>
                    <a:lnTo>
                      <a:pt x="4629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59" name="Shape 1959"/>
              <p:cNvSpPr/>
              <p:nvPr/>
            </p:nvSpPr>
            <p:spPr>
              <a:xfrm>
                <a:off x="1933575" y="1817687"/>
                <a:ext cx="23813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200" y="21600"/>
                    </a:moveTo>
                    <a:lnTo>
                      <a:pt x="7200" y="21600"/>
                    </a:lnTo>
                    <a:lnTo>
                      <a:pt x="7200" y="20329"/>
                    </a:lnTo>
                    <a:lnTo>
                      <a:pt x="7200" y="19059"/>
                    </a:lnTo>
                    <a:lnTo>
                      <a:pt x="8640" y="19059"/>
                    </a:lnTo>
                    <a:lnTo>
                      <a:pt x="8640" y="16518"/>
                    </a:lnTo>
                    <a:lnTo>
                      <a:pt x="8640" y="16518"/>
                    </a:lnTo>
                    <a:lnTo>
                      <a:pt x="10080" y="15247"/>
                    </a:lnTo>
                    <a:lnTo>
                      <a:pt x="11520" y="13976"/>
                    </a:lnTo>
                    <a:lnTo>
                      <a:pt x="11520" y="12706"/>
                    </a:lnTo>
                    <a:lnTo>
                      <a:pt x="12960" y="11435"/>
                    </a:lnTo>
                    <a:lnTo>
                      <a:pt x="14400" y="10165"/>
                    </a:lnTo>
                    <a:lnTo>
                      <a:pt x="14400" y="8894"/>
                    </a:lnTo>
                    <a:lnTo>
                      <a:pt x="15840" y="8894"/>
                    </a:lnTo>
                    <a:lnTo>
                      <a:pt x="17280" y="7624"/>
                    </a:lnTo>
                    <a:lnTo>
                      <a:pt x="18720" y="6353"/>
                    </a:lnTo>
                    <a:lnTo>
                      <a:pt x="20160" y="6353"/>
                    </a:lnTo>
                    <a:lnTo>
                      <a:pt x="21600" y="5082"/>
                    </a:lnTo>
                    <a:lnTo>
                      <a:pt x="17280" y="0"/>
                    </a:lnTo>
                    <a:lnTo>
                      <a:pt x="15840" y="0"/>
                    </a:lnTo>
                    <a:lnTo>
                      <a:pt x="14400" y="1271"/>
                    </a:lnTo>
                    <a:lnTo>
                      <a:pt x="12960" y="2541"/>
                    </a:lnTo>
                    <a:lnTo>
                      <a:pt x="11520" y="3812"/>
                    </a:lnTo>
                    <a:lnTo>
                      <a:pt x="10080" y="5082"/>
                    </a:lnTo>
                    <a:lnTo>
                      <a:pt x="8640" y="6353"/>
                    </a:lnTo>
                    <a:lnTo>
                      <a:pt x="7200" y="7624"/>
                    </a:lnTo>
                    <a:lnTo>
                      <a:pt x="5760" y="8894"/>
                    </a:lnTo>
                    <a:lnTo>
                      <a:pt x="4320" y="10165"/>
                    </a:lnTo>
                    <a:lnTo>
                      <a:pt x="4320" y="11435"/>
                    </a:lnTo>
                    <a:lnTo>
                      <a:pt x="2880" y="12706"/>
                    </a:lnTo>
                    <a:lnTo>
                      <a:pt x="1440" y="13976"/>
                    </a:lnTo>
                    <a:lnTo>
                      <a:pt x="1440" y="15247"/>
                    </a:lnTo>
                    <a:lnTo>
                      <a:pt x="0" y="16518"/>
                    </a:lnTo>
                    <a:lnTo>
                      <a:pt x="0" y="19059"/>
                    </a:lnTo>
                    <a:lnTo>
                      <a:pt x="0" y="20329"/>
                    </a:lnTo>
                    <a:lnTo>
                      <a:pt x="0" y="20329"/>
                    </a:lnTo>
                    <a:lnTo>
                      <a:pt x="7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60" name="Shape 1960"/>
              <p:cNvSpPr/>
              <p:nvPr/>
            </p:nvSpPr>
            <p:spPr>
              <a:xfrm>
                <a:off x="1931987" y="1843087"/>
                <a:ext cx="12701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326"/>
                    </a:moveTo>
                    <a:lnTo>
                      <a:pt x="21600" y="19326"/>
                    </a:lnTo>
                    <a:lnTo>
                      <a:pt x="18900" y="17053"/>
                    </a:lnTo>
                    <a:lnTo>
                      <a:pt x="18900" y="15916"/>
                    </a:lnTo>
                    <a:lnTo>
                      <a:pt x="16200" y="14779"/>
                    </a:lnTo>
                    <a:lnTo>
                      <a:pt x="16200" y="13642"/>
                    </a:lnTo>
                    <a:lnTo>
                      <a:pt x="16200" y="13642"/>
                    </a:lnTo>
                    <a:lnTo>
                      <a:pt x="13500" y="12505"/>
                    </a:lnTo>
                    <a:lnTo>
                      <a:pt x="13500" y="12505"/>
                    </a:lnTo>
                    <a:lnTo>
                      <a:pt x="13500" y="11368"/>
                    </a:lnTo>
                    <a:lnTo>
                      <a:pt x="13500" y="11368"/>
                    </a:lnTo>
                    <a:lnTo>
                      <a:pt x="13500" y="10232"/>
                    </a:lnTo>
                    <a:lnTo>
                      <a:pt x="13500" y="10232"/>
                    </a:lnTo>
                    <a:lnTo>
                      <a:pt x="13500" y="10232"/>
                    </a:lnTo>
                    <a:lnTo>
                      <a:pt x="13500" y="9095"/>
                    </a:lnTo>
                    <a:lnTo>
                      <a:pt x="13500" y="7958"/>
                    </a:lnTo>
                    <a:lnTo>
                      <a:pt x="13500" y="6821"/>
                    </a:lnTo>
                    <a:lnTo>
                      <a:pt x="13500" y="5684"/>
                    </a:lnTo>
                    <a:lnTo>
                      <a:pt x="13500" y="4547"/>
                    </a:lnTo>
                    <a:lnTo>
                      <a:pt x="13500" y="3411"/>
                    </a:lnTo>
                    <a:lnTo>
                      <a:pt x="13500" y="2274"/>
                    </a:lnTo>
                    <a:lnTo>
                      <a:pt x="16200" y="1137"/>
                    </a:lnTo>
                    <a:lnTo>
                      <a:pt x="2700" y="0"/>
                    </a:lnTo>
                    <a:lnTo>
                      <a:pt x="0" y="1137"/>
                    </a:lnTo>
                    <a:lnTo>
                      <a:pt x="0" y="2274"/>
                    </a:lnTo>
                    <a:lnTo>
                      <a:pt x="0" y="3411"/>
                    </a:lnTo>
                    <a:lnTo>
                      <a:pt x="0" y="5684"/>
                    </a:lnTo>
                    <a:lnTo>
                      <a:pt x="0" y="6821"/>
                    </a:lnTo>
                    <a:lnTo>
                      <a:pt x="0" y="7958"/>
                    </a:lnTo>
                    <a:lnTo>
                      <a:pt x="0" y="9095"/>
                    </a:lnTo>
                    <a:lnTo>
                      <a:pt x="0" y="10232"/>
                    </a:lnTo>
                    <a:lnTo>
                      <a:pt x="0" y="11368"/>
                    </a:lnTo>
                    <a:lnTo>
                      <a:pt x="0" y="11368"/>
                    </a:lnTo>
                    <a:lnTo>
                      <a:pt x="0" y="12505"/>
                    </a:lnTo>
                    <a:lnTo>
                      <a:pt x="0" y="13642"/>
                    </a:lnTo>
                    <a:lnTo>
                      <a:pt x="0" y="13642"/>
                    </a:lnTo>
                    <a:lnTo>
                      <a:pt x="0" y="14779"/>
                    </a:lnTo>
                    <a:lnTo>
                      <a:pt x="2700" y="15916"/>
                    </a:lnTo>
                    <a:lnTo>
                      <a:pt x="2700" y="15916"/>
                    </a:lnTo>
                    <a:lnTo>
                      <a:pt x="2700" y="17053"/>
                    </a:lnTo>
                    <a:lnTo>
                      <a:pt x="5400" y="19326"/>
                    </a:lnTo>
                    <a:lnTo>
                      <a:pt x="8100" y="20463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21600" y="1932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61" name="Shape 1961"/>
              <p:cNvSpPr/>
              <p:nvPr/>
            </p:nvSpPr>
            <p:spPr>
              <a:xfrm>
                <a:off x="1938337" y="1870075"/>
                <a:ext cx="28576" cy="3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400" y="21600"/>
                    </a:moveTo>
                    <a:lnTo>
                      <a:pt x="20400" y="21600"/>
                    </a:lnTo>
                    <a:lnTo>
                      <a:pt x="20400" y="21600"/>
                    </a:lnTo>
                    <a:lnTo>
                      <a:pt x="20400" y="21600"/>
                    </a:lnTo>
                    <a:lnTo>
                      <a:pt x="21600" y="20618"/>
                    </a:lnTo>
                    <a:lnTo>
                      <a:pt x="21600" y="20618"/>
                    </a:lnTo>
                    <a:lnTo>
                      <a:pt x="21600" y="19636"/>
                    </a:lnTo>
                    <a:lnTo>
                      <a:pt x="21600" y="18655"/>
                    </a:lnTo>
                    <a:lnTo>
                      <a:pt x="20400" y="17673"/>
                    </a:lnTo>
                    <a:lnTo>
                      <a:pt x="20400" y="16691"/>
                    </a:lnTo>
                    <a:lnTo>
                      <a:pt x="20400" y="15709"/>
                    </a:lnTo>
                    <a:lnTo>
                      <a:pt x="20400" y="15709"/>
                    </a:lnTo>
                    <a:lnTo>
                      <a:pt x="19200" y="14727"/>
                    </a:lnTo>
                    <a:lnTo>
                      <a:pt x="19200" y="13745"/>
                    </a:lnTo>
                    <a:lnTo>
                      <a:pt x="18000" y="12764"/>
                    </a:lnTo>
                    <a:lnTo>
                      <a:pt x="18000" y="12764"/>
                    </a:lnTo>
                    <a:lnTo>
                      <a:pt x="16800" y="11782"/>
                    </a:lnTo>
                    <a:lnTo>
                      <a:pt x="16800" y="10800"/>
                    </a:lnTo>
                    <a:lnTo>
                      <a:pt x="15600" y="10800"/>
                    </a:lnTo>
                    <a:lnTo>
                      <a:pt x="15600" y="9818"/>
                    </a:lnTo>
                    <a:lnTo>
                      <a:pt x="12000" y="6873"/>
                    </a:lnTo>
                    <a:lnTo>
                      <a:pt x="9600" y="3927"/>
                    </a:lnTo>
                    <a:lnTo>
                      <a:pt x="8400" y="2945"/>
                    </a:lnTo>
                    <a:lnTo>
                      <a:pt x="7200" y="1964"/>
                    </a:lnTo>
                    <a:lnTo>
                      <a:pt x="6000" y="982"/>
                    </a:lnTo>
                    <a:lnTo>
                      <a:pt x="6000" y="982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0" y="1964"/>
                    </a:lnTo>
                    <a:lnTo>
                      <a:pt x="0" y="2945"/>
                    </a:lnTo>
                    <a:lnTo>
                      <a:pt x="1200" y="3927"/>
                    </a:lnTo>
                    <a:lnTo>
                      <a:pt x="1200" y="3927"/>
                    </a:lnTo>
                    <a:lnTo>
                      <a:pt x="2400" y="4909"/>
                    </a:lnTo>
                    <a:lnTo>
                      <a:pt x="3600" y="6873"/>
                    </a:lnTo>
                    <a:lnTo>
                      <a:pt x="4800" y="7855"/>
                    </a:lnTo>
                    <a:lnTo>
                      <a:pt x="7200" y="10800"/>
                    </a:lnTo>
                    <a:lnTo>
                      <a:pt x="10800" y="12764"/>
                    </a:lnTo>
                    <a:lnTo>
                      <a:pt x="10800" y="13745"/>
                    </a:lnTo>
                    <a:lnTo>
                      <a:pt x="12000" y="13745"/>
                    </a:lnTo>
                    <a:lnTo>
                      <a:pt x="12000" y="14727"/>
                    </a:lnTo>
                    <a:lnTo>
                      <a:pt x="13200" y="15709"/>
                    </a:lnTo>
                    <a:lnTo>
                      <a:pt x="13200" y="15709"/>
                    </a:lnTo>
                    <a:lnTo>
                      <a:pt x="13200" y="16691"/>
                    </a:lnTo>
                    <a:lnTo>
                      <a:pt x="14400" y="16691"/>
                    </a:lnTo>
                    <a:lnTo>
                      <a:pt x="14400" y="17673"/>
                    </a:lnTo>
                    <a:lnTo>
                      <a:pt x="14400" y="17673"/>
                    </a:lnTo>
                    <a:lnTo>
                      <a:pt x="14400" y="18655"/>
                    </a:lnTo>
                    <a:lnTo>
                      <a:pt x="14400" y="18655"/>
                    </a:lnTo>
                    <a:lnTo>
                      <a:pt x="14400" y="19636"/>
                    </a:lnTo>
                    <a:lnTo>
                      <a:pt x="14400" y="19636"/>
                    </a:lnTo>
                    <a:lnTo>
                      <a:pt x="14400" y="20618"/>
                    </a:lnTo>
                    <a:lnTo>
                      <a:pt x="14400" y="20618"/>
                    </a:lnTo>
                    <a:lnTo>
                      <a:pt x="14400" y="20618"/>
                    </a:lnTo>
                    <a:lnTo>
                      <a:pt x="14400" y="20618"/>
                    </a:lnTo>
                    <a:lnTo>
                      <a:pt x="14400" y="20618"/>
                    </a:lnTo>
                    <a:lnTo>
                      <a:pt x="14400" y="20618"/>
                    </a:lnTo>
                    <a:lnTo>
                      <a:pt x="204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62" name="Shape 1962"/>
              <p:cNvSpPr/>
              <p:nvPr/>
            </p:nvSpPr>
            <p:spPr>
              <a:xfrm>
                <a:off x="1925637" y="1903412"/>
                <a:ext cx="39688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28" y="21600"/>
                    </a:moveTo>
                    <a:lnTo>
                      <a:pt x="1728" y="21600"/>
                    </a:lnTo>
                    <a:lnTo>
                      <a:pt x="4320" y="20160"/>
                    </a:lnTo>
                    <a:lnTo>
                      <a:pt x="7776" y="18720"/>
                    </a:lnTo>
                    <a:lnTo>
                      <a:pt x="8640" y="18720"/>
                    </a:lnTo>
                    <a:lnTo>
                      <a:pt x="10368" y="17280"/>
                    </a:lnTo>
                    <a:lnTo>
                      <a:pt x="11232" y="17280"/>
                    </a:lnTo>
                    <a:lnTo>
                      <a:pt x="12096" y="15840"/>
                    </a:lnTo>
                    <a:lnTo>
                      <a:pt x="12960" y="15840"/>
                    </a:lnTo>
                    <a:lnTo>
                      <a:pt x="13824" y="15840"/>
                    </a:lnTo>
                    <a:lnTo>
                      <a:pt x="13824" y="14400"/>
                    </a:lnTo>
                    <a:lnTo>
                      <a:pt x="14688" y="14400"/>
                    </a:lnTo>
                    <a:lnTo>
                      <a:pt x="15552" y="14400"/>
                    </a:lnTo>
                    <a:lnTo>
                      <a:pt x="16416" y="12960"/>
                    </a:lnTo>
                    <a:lnTo>
                      <a:pt x="16416" y="12960"/>
                    </a:lnTo>
                    <a:lnTo>
                      <a:pt x="17280" y="11520"/>
                    </a:lnTo>
                    <a:lnTo>
                      <a:pt x="18144" y="11520"/>
                    </a:lnTo>
                    <a:lnTo>
                      <a:pt x="19008" y="10080"/>
                    </a:lnTo>
                    <a:lnTo>
                      <a:pt x="19008" y="10080"/>
                    </a:lnTo>
                    <a:lnTo>
                      <a:pt x="19872" y="8640"/>
                    </a:lnTo>
                    <a:lnTo>
                      <a:pt x="19872" y="7200"/>
                    </a:lnTo>
                    <a:lnTo>
                      <a:pt x="20736" y="7200"/>
                    </a:lnTo>
                    <a:lnTo>
                      <a:pt x="20736" y="5760"/>
                    </a:ln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21600" y="1440"/>
                    </a:lnTo>
                    <a:lnTo>
                      <a:pt x="17280" y="0"/>
                    </a:lnTo>
                    <a:lnTo>
                      <a:pt x="17280" y="1440"/>
                    </a:lnTo>
                    <a:lnTo>
                      <a:pt x="17280" y="1440"/>
                    </a:lnTo>
                    <a:lnTo>
                      <a:pt x="17280" y="1440"/>
                    </a:lnTo>
                    <a:lnTo>
                      <a:pt x="17280" y="2880"/>
                    </a:lnTo>
                    <a:lnTo>
                      <a:pt x="16416" y="2880"/>
                    </a:lnTo>
                    <a:lnTo>
                      <a:pt x="16416" y="4320"/>
                    </a:lnTo>
                    <a:lnTo>
                      <a:pt x="16416" y="4320"/>
                    </a:lnTo>
                    <a:lnTo>
                      <a:pt x="15552" y="4320"/>
                    </a:lnTo>
                    <a:lnTo>
                      <a:pt x="15552" y="5760"/>
                    </a:lnTo>
                    <a:lnTo>
                      <a:pt x="14688" y="5760"/>
                    </a:lnTo>
                    <a:lnTo>
                      <a:pt x="14688" y="5760"/>
                    </a:lnTo>
                    <a:lnTo>
                      <a:pt x="13824" y="7200"/>
                    </a:lnTo>
                    <a:lnTo>
                      <a:pt x="13824" y="7200"/>
                    </a:lnTo>
                    <a:lnTo>
                      <a:pt x="12960" y="7200"/>
                    </a:lnTo>
                    <a:lnTo>
                      <a:pt x="12096" y="8640"/>
                    </a:lnTo>
                    <a:lnTo>
                      <a:pt x="12096" y="8640"/>
                    </a:lnTo>
                    <a:lnTo>
                      <a:pt x="11232" y="8640"/>
                    </a:lnTo>
                    <a:lnTo>
                      <a:pt x="10368" y="8640"/>
                    </a:lnTo>
                    <a:lnTo>
                      <a:pt x="9504" y="10080"/>
                    </a:lnTo>
                    <a:lnTo>
                      <a:pt x="9504" y="10080"/>
                    </a:lnTo>
                    <a:lnTo>
                      <a:pt x="7776" y="11520"/>
                    </a:lnTo>
                    <a:lnTo>
                      <a:pt x="6048" y="11520"/>
                    </a:lnTo>
                    <a:lnTo>
                      <a:pt x="3456" y="12960"/>
                    </a:lnTo>
                    <a:lnTo>
                      <a:pt x="0" y="14400"/>
                    </a:lnTo>
                    <a:lnTo>
                      <a:pt x="0" y="14400"/>
                    </a:lnTo>
                    <a:lnTo>
                      <a:pt x="1728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63" name="Shape 1963"/>
              <p:cNvSpPr/>
              <p:nvPr/>
            </p:nvSpPr>
            <p:spPr>
              <a:xfrm>
                <a:off x="1889125" y="1919287"/>
                <a:ext cx="39688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320" y="21600"/>
                    </a:moveTo>
                    <a:lnTo>
                      <a:pt x="4320" y="21600"/>
                    </a:lnTo>
                    <a:lnTo>
                      <a:pt x="4320" y="21600"/>
                    </a:lnTo>
                    <a:lnTo>
                      <a:pt x="4320" y="20057"/>
                    </a:lnTo>
                    <a:lnTo>
                      <a:pt x="4320" y="20057"/>
                    </a:lnTo>
                    <a:lnTo>
                      <a:pt x="5184" y="20057"/>
                    </a:lnTo>
                    <a:lnTo>
                      <a:pt x="5184" y="18514"/>
                    </a:lnTo>
                    <a:lnTo>
                      <a:pt x="5184" y="18514"/>
                    </a:lnTo>
                    <a:lnTo>
                      <a:pt x="6048" y="18514"/>
                    </a:lnTo>
                    <a:lnTo>
                      <a:pt x="6048" y="16971"/>
                    </a:lnTo>
                    <a:lnTo>
                      <a:pt x="6912" y="16971"/>
                    </a:lnTo>
                    <a:lnTo>
                      <a:pt x="6912" y="16971"/>
                    </a:lnTo>
                    <a:lnTo>
                      <a:pt x="7776" y="15429"/>
                    </a:lnTo>
                    <a:lnTo>
                      <a:pt x="7776" y="15429"/>
                    </a:lnTo>
                    <a:lnTo>
                      <a:pt x="8640" y="15429"/>
                    </a:lnTo>
                    <a:lnTo>
                      <a:pt x="8640" y="13886"/>
                    </a:lnTo>
                    <a:lnTo>
                      <a:pt x="9504" y="13886"/>
                    </a:lnTo>
                    <a:lnTo>
                      <a:pt x="10368" y="13886"/>
                    </a:lnTo>
                    <a:lnTo>
                      <a:pt x="11232" y="12343"/>
                    </a:lnTo>
                    <a:lnTo>
                      <a:pt x="12960" y="12343"/>
                    </a:lnTo>
                    <a:lnTo>
                      <a:pt x="13824" y="10800"/>
                    </a:lnTo>
                    <a:lnTo>
                      <a:pt x="15552" y="10800"/>
                    </a:lnTo>
                    <a:lnTo>
                      <a:pt x="18144" y="9257"/>
                    </a:lnTo>
                    <a:lnTo>
                      <a:pt x="21600" y="7714"/>
                    </a:lnTo>
                    <a:lnTo>
                      <a:pt x="19872" y="0"/>
                    </a:lnTo>
                    <a:lnTo>
                      <a:pt x="17280" y="1543"/>
                    </a:lnTo>
                    <a:lnTo>
                      <a:pt x="14688" y="3086"/>
                    </a:lnTo>
                    <a:lnTo>
                      <a:pt x="12960" y="3086"/>
                    </a:lnTo>
                    <a:lnTo>
                      <a:pt x="11232" y="4629"/>
                    </a:lnTo>
                    <a:lnTo>
                      <a:pt x="9504" y="4629"/>
                    </a:lnTo>
                    <a:lnTo>
                      <a:pt x="8640" y="6171"/>
                    </a:lnTo>
                    <a:lnTo>
                      <a:pt x="7776" y="6171"/>
                    </a:lnTo>
                    <a:lnTo>
                      <a:pt x="6912" y="7714"/>
                    </a:lnTo>
                    <a:lnTo>
                      <a:pt x="6048" y="7714"/>
                    </a:lnTo>
                    <a:lnTo>
                      <a:pt x="5184" y="7714"/>
                    </a:lnTo>
                    <a:lnTo>
                      <a:pt x="5184" y="9257"/>
                    </a:lnTo>
                    <a:lnTo>
                      <a:pt x="4320" y="9257"/>
                    </a:lnTo>
                    <a:lnTo>
                      <a:pt x="3456" y="10800"/>
                    </a:lnTo>
                    <a:lnTo>
                      <a:pt x="3456" y="10800"/>
                    </a:lnTo>
                    <a:lnTo>
                      <a:pt x="2592" y="12343"/>
                    </a:lnTo>
                    <a:lnTo>
                      <a:pt x="2592" y="12343"/>
                    </a:lnTo>
                    <a:lnTo>
                      <a:pt x="1728" y="13886"/>
                    </a:lnTo>
                    <a:lnTo>
                      <a:pt x="864" y="15429"/>
                    </a:lnTo>
                    <a:lnTo>
                      <a:pt x="864" y="15429"/>
                    </a:lnTo>
                    <a:lnTo>
                      <a:pt x="864" y="16971"/>
                    </a:lnTo>
                    <a:lnTo>
                      <a:pt x="0" y="18514"/>
                    </a:lnTo>
                    <a:lnTo>
                      <a:pt x="0" y="20057"/>
                    </a:lnTo>
                    <a:lnTo>
                      <a:pt x="0" y="20057"/>
                    </a:lnTo>
                    <a:lnTo>
                      <a:pt x="432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64" name="Shape 1964"/>
              <p:cNvSpPr/>
              <p:nvPr/>
            </p:nvSpPr>
            <p:spPr>
              <a:xfrm>
                <a:off x="1889125" y="1939925"/>
                <a:ext cx="269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783"/>
                    </a:moveTo>
                    <a:lnTo>
                      <a:pt x="21600" y="18783"/>
                    </a:lnTo>
                    <a:lnTo>
                      <a:pt x="19059" y="15965"/>
                    </a:lnTo>
                    <a:lnTo>
                      <a:pt x="16518" y="14087"/>
                    </a:lnTo>
                    <a:lnTo>
                      <a:pt x="13976" y="13148"/>
                    </a:lnTo>
                    <a:lnTo>
                      <a:pt x="12706" y="11270"/>
                    </a:lnTo>
                    <a:lnTo>
                      <a:pt x="11435" y="10330"/>
                    </a:lnTo>
                    <a:lnTo>
                      <a:pt x="10165" y="9391"/>
                    </a:lnTo>
                    <a:lnTo>
                      <a:pt x="10165" y="8452"/>
                    </a:lnTo>
                    <a:lnTo>
                      <a:pt x="8894" y="8452"/>
                    </a:lnTo>
                    <a:lnTo>
                      <a:pt x="8894" y="7513"/>
                    </a:lnTo>
                    <a:lnTo>
                      <a:pt x="7624" y="6574"/>
                    </a:lnTo>
                    <a:lnTo>
                      <a:pt x="7624" y="6574"/>
                    </a:lnTo>
                    <a:lnTo>
                      <a:pt x="7624" y="5635"/>
                    </a:lnTo>
                    <a:lnTo>
                      <a:pt x="7624" y="5635"/>
                    </a:lnTo>
                    <a:lnTo>
                      <a:pt x="6353" y="4696"/>
                    </a:lnTo>
                    <a:lnTo>
                      <a:pt x="6353" y="3757"/>
                    </a:lnTo>
                    <a:lnTo>
                      <a:pt x="6353" y="3757"/>
                    </a:lnTo>
                    <a:lnTo>
                      <a:pt x="6353" y="3757"/>
                    </a:lnTo>
                    <a:lnTo>
                      <a:pt x="6353" y="2817"/>
                    </a:lnTo>
                    <a:lnTo>
                      <a:pt x="6353" y="1878"/>
                    </a:lnTo>
                    <a:lnTo>
                      <a:pt x="6353" y="1878"/>
                    </a:lnTo>
                    <a:lnTo>
                      <a:pt x="6353" y="1878"/>
                    </a:lnTo>
                    <a:lnTo>
                      <a:pt x="6353" y="939"/>
                    </a:lnTo>
                    <a:lnTo>
                      <a:pt x="0" y="0"/>
                    </a:lnTo>
                    <a:lnTo>
                      <a:pt x="0" y="939"/>
                    </a:lnTo>
                    <a:lnTo>
                      <a:pt x="0" y="1878"/>
                    </a:lnTo>
                    <a:lnTo>
                      <a:pt x="0" y="1878"/>
                    </a:lnTo>
                    <a:lnTo>
                      <a:pt x="0" y="3757"/>
                    </a:lnTo>
                    <a:lnTo>
                      <a:pt x="0" y="3757"/>
                    </a:lnTo>
                    <a:lnTo>
                      <a:pt x="0" y="4696"/>
                    </a:lnTo>
                    <a:lnTo>
                      <a:pt x="0" y="5635"/>
                    </a:lnTo>
                    <a:lnTo>
                      <a:pt x="0" y="6574"/>
                    </a:lnTo>
                    <a:lnTo>
                      <a:pt x="1271" y="6574"/>
                    </a:lnTo>
                    <a:lnTo>
                      <a:pt x="1271" y="7513"/>
                    </a:lnTo>
                    <a:lnTo>
                      <a:pt x="1271" y="8452"/>
                    </a:lnTo>
                    <a:lnTo>
                      <a:pt x="2541" y="9391"/>
                    </a:lnTo>
                    <a:lnTo>
                      <a:pt x="3812" y="10330"/>
                    </a:lnTo>
                    <a:lnTo>
                      <a:pt x="3812" y="10330"/>
                    </a:lnTo>
                    <a:lnTo>
                      <a:pt x="3812" y="11270"/>
                    </a:lnTo>
                    <a:lnTo>
                      <a:pt x="5082" y="12209"/>
                    </a:lnTo>
                    <a:lnTo>
                      <a:pt x="6353" y="13148"/>
                    </a:lnTo>
                    <a:lnTo>
                      <a:pt x="7624" y="15026"/>
                    </a:lnTo>
                    <a:lnTo>
                      <a:pt x="10165" y="15965"/>
                    </a:lnTo>
                    <a:lnTo>
                      <a:pt x="11435" y="16904"/>
                    </a:lnTo>
                    <a:lnTo>
                      <a:pt x="13976" y="19722"/>
                    </a:lnTo>
                    <a:lnTo>
                      <a:pt x="17788" y="21600"/>
                    </a:lnTo>
                    <a:lnTo>
                      <a:pt x="17788" y="21600"/>
                    </a:lnTo>
                    <a:lnTo>
                      <a:pt x="21600" y="1878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65" name="Shape 1965"/>
              <p:cNvSpPr/>
              <p:nvPr/>
            </p:nvSpPr>
            <p:spPr>
              <a:xfrm>
                <a:off x="1911350" y="1971675"/>
                <a:ext cx="28575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400" y="21600"/>
                    </a:moveTo>
                    <a:lnTo>
                      <a:pt x="20400" y="21600"/>
                    </a:lnTo>
                    <a:lnTo>
                      <a:pt x="20400" y="20661"/>
                    </a:lnTo>
                    <a:lnTo>
                      <a:pt x="20400" y="19722"/>
                    </a:lnTo>
                    <a:lnTo>
                      <a:pt x="21600" y="18783"/>
                    </a:lnTo>
                    <a:lnTo>
                      <a:pt x="20400" y="17843"/>
                    </a:lnTo>
                    <a:lnTo>
                      <a:pt x="20400" y="17843"/>
                    </a:lnTo>
                    <a:lnTo>
                      <a:pt x="20400" y="16904"/>
                    </a:lnTo>
                    <a:lnTo>
                      <a:pt x="20400" y="15965"/>
                    </a:lnTo>
                    <a:lnTo>
                      <a:pt x="20400" y="15026"/>
                    </a:lnTo>
                    <a:lnTo>
                      <a:pt x="19200" y="14087"/>
                    </a:lnTo>
                    <a:lnTo>
                      <a:pt x="19200" y="13148"/>
                    </a:lnTo>
                    <a:lnTo>
                      <a:pt x="19200" y="13148"/>
                    </a:lnTo>
                    <a:lnTo>
                      <a:pt x="18000" y="12209"/>
                    </a:lnTo>
                    <a:lnTo>
                      <a:pt x="18000" y="11270"/>
                    </a:lnTo>
                    <a:lnTo>
                      <a:pt x="16800" y="11270"/>
                    </a:lnTo>
                    <a:lnTo>
                      <a:pt x="16800" y="10330"/>
                    </a:lnTo>
                    <a:lnTo>
                      <a:pt x="15600" y="9391"/>
                    </a:lnTo>
                    <a:lnTo>
                      <a:pt x="14400" y="8452"/>
                    </a:lnTo>
                    <a:lnTo>
                      <a:pt x="13200" y="6574"/>
                    </a:lnTo>
                    <a:lnTo>
                      <a:pt x="12000" y="5635"/>
                    </a:lnTo>
                    <a:lnTo>
                      <a:pt x="9600" y="4696"/>
                    </a:lnTo>
                    <a:lnTo>
                      <a:pt x="7200" y="1878"/>
                    </a:lnTo>
                    <a:lnTo>
                      <a:pt x="3600" y="0"/>
                    </a:lnTo>
                    <a:lnTo>
                      <a:pt x="0" y="2817"/>
                    </a:lnTo>
                    <a:lnTo>
                      <a:pt x="2400" y="5635"/>
                    </a:lnTo>
                    <a:lnTo>
                      <a:pt x="6000" y="7513"/>
                    </a:lnTo>
                    <a:lnTo>
                      <a:pt x="7200" y="8452"/>
                    </a:lnTo>
                    <a:lnTo>
                      <a:pt x="8400" y="10330"/>
                    </a:lnTo>
                    <a:lnTo>
                      <a:pt x="9600" y="11270"/>
                    </a:lnTo>
                    <a:lnTo>
                      <a:pt x="10800" y="12209"/>
                    </a:lnTo>
                    <a:lnTo>
                      <a:pt x="10800" y="13148"/>
                    </a:lnTo>
                    <a:lnTo>
                      <a:pt x="12000" y="13148"/>
                    </a:lnTo>
                    <a:lnTo>
                      <a:pt x="12000" y="14087"/>
                    </a:lnTo>
                    <a:lnTo>
                      <a:pt x="13200" y="15026"/>
                    </a:lnTo>
                    <a:lnTo>
                      <a:pt x="13200" y="15026"/>
                    </a:lnTo>
                    <a:lnTo>
                      <a:pt x="13200" y="15965"/>
                    </a:lnTo>
                    <a:lnTo>
                      <a:pt x="13200" y="15965"/>
                    </a:lnTo>
                    <a:lnTo>
                      <a:pt x="14400" y="16904"/>
                    </a:lnTo>
                    <a:lnTo>
                      <a:pt x="14400" y="16904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8783"/>
                    </a:lnTo>
                    <a:lnTo>
                      <a:pt x="14400" y="18783"/>
                    </a:lnTo>
                    <a:lnTo>
                      <a:pt x="14400" y="19722"/>
                    </a:lnTo>
                    <a:lnTo>
                      <a:pt x="14400" y="19722"/>
                    </a:lnTo>
                    <a:lnTo>
                      <a:pt x="14400" y="20661"/>
                    </a:lnTo>
                    <a:lnTo>
                      <a:pt x="14400" y="20661"/>
                    </a:lnTo>
                    <a:lnTo>
                      <a:pt x="204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66" name="Shape 1966"/>
              <p:cNvSpPr/>
              <p:nvPr/>
            </p:nvSpPr>
            <p:spPr>
              <a:xfrm>
                <a:off x="1898650" y="2006600"/>
                <a:ext cx="39688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64" y="21600"/>
                    </a:moveTo>
                    <a:lnTo>
                      <a:pt x="864" y="21600"/>
                    </a:lnTo>
                    <a:lnTo>
                      <a:pt x="2592" y="20160"/>
                    </a:lnTo>
                    <a:lnTo>
                      <a:pt x="4320" y="20160"/>
                    </a:lnTo>
                    <a:lnTo>
                      <a:pt x="5184" y="20160"/>
                    </a:lnTo>
                    <a:lnTo>
                      <a:pt x="6912" y="18720"/>
                    </a:lnTo>
                    <a:lnTo>
                      <a:pt x="8640" y="18720"/>
                    </a:lnTo>
                    <a:lnTo>
                      <a:pt x="10368" y="17280"/>
                    </a:lnTo>
                    <a:lnTo>
                      <a:pt x="10368" y="17280"/>
                    </a:lnTo>
                    <a:lnTo>
                      <a:pt x="11232" y="15840"/>
                    </a:lnTo>
                    <a:lnTo>
                      <a:pt x="12096" y="15840"/>
                    </a:lnTo>
                    <a:lnTo>
                      <a:pt x="12960" y="15840"/>
                    </a:lnTo>
                    <a:lnTo>
                      <a:pt x="13824" y="14400"/>
                    </a:lnTo>
                    <a:lnTo>
                      <a:pt x="14688" y="14400"/>
                    </a:lnTo>
                    <a:lnTo>
                      <a:pt x="15552" y="12960"/>
                    </a:lnTo>
                    <a:lnTo>
                      <a:pt x="15552" y="12960"/>
                    </a:lnTo>
                    <a:lnTo>
                      <a:pt x="16416" y="11520"/>
                    </a:lnTo>
                    <a:lnTo>
                      <a:pt x="17280" y="11520"/>
                    </a:lnTo>
                    <a:lnTo>
                      <a:pt x="18144" y="10080"/>
                    </a:lnTo>
                    <a:lnTo>
                      <a:pt x="18144" y="10080"/>
                    </a:lnTo>
                    <a:lnTo>
                      <a:pt x="19008" y="8640"/>
                    </a:lnTo>
                    <a:lnTo>
                      <a:pt x="19008" y="8640"/>
                    </a:lnTo>
                    <a:lnTo>
                      <a:pt x="19872" y="7200"/>
                    </a:lnTo>
                    <a:lnTo>
                      <a:pt x="20736" y="5760"/>
                    </a:lnTo>
                    <a:lnTo>
                      <a:pt x="20736" y="5760"/>
                    </a:lnTo>
                    <a:lnTo>
                      <a:pt x="21600" y="4320"/>
                    </a:lnTo>
                    <a:lnTo>
                      <a:pt x="21600" y="2880"/>
                    </a:lnTo>
                    <a:lnTo>
                      <a:pt x="21600" y="1440"/>
                    </a:lnTo>
                    <a:lnTo>
                      <a:pt x="17280" y="0"/>
                    </a:lnTo>
                    <a:lnTo>
                      <a:pt x="17280" y="0"/>
                    </a:lnTo>
                    <a:lnTo>
                      <a:pt x="17280" y="0"/>
                    </a:lnTo>
                    <a:lnTo>
                      <a:pt x="16416" y="1440"/>
                    </a:lnTo>
                    <a:lnTo>
                      <a:pt x="16416" y="1440"/>
                    </a:lnTo>
                    <a:lnTo>
                      <a:pt x="16416" y="2880"/>
                    </a:lnTo>
                    <a:lnTo>
                      <a:pt x="16416" y="2880"/>
                    </a:lnTo>
                    <a:lnTo>
                      <a:pt x="15552" y="2880"/>
                    </a:lnTo>
                    <a:lnTo>
                      <a:pt x="15552" y="4320"/>
                    </a:lnTo>
                    <a:lnTo>
                      <a:pt x="14688" y="4320"/>
                    </a:lnTo>
                    <a:lnTo>
                      <a:pt x="14688" y="5760"/>
                    </a:lnTo>
                    <a:lnTo>
                      <a:pt x="13824" y="5760"/>
                    </a:lnTo>
                    <a:lnTo>
                      <a:pt x="13824" y="5760"/>
                    </a:lnTo>
                    <a:lnTo>
                      <a:pt x="12960" y="7200"/>
                    </a:lnTo>
                    <a:lnTo>
                      <a:pt x="12096" y="7200"/>
                    </a:lnTo>
                    <a:lnTo>
                      <a:pt x="12096" y="7200"/>
                    </a:lnTo>
                    <a:lnTo>
                      <a:pt x="11232" y="8640"/>
                    </a:lnTo>
                    <a:lnTo>
                      <a:pt x="10368" y="8640"/>
                    </a:lnTo>
                    <a:lnTo>
                      <a:pt x="10368" y="8640"/>
                    </a:lnTo>
                    <a:lnTo>
                      <a:pt x="9504" y="10080"/>
                    </a:lnTo>
                    <a:lnTo>
                      <a:pt x="8640" y="10080"/>
                    </a:lnTo>
                    <a:lnTo>
                      <a:pt x="6912" y="10080"/>
                    </a:lnTo>
                    <a:lnTo>
                      <a:pt x="6048" y="11520"/>
                    </a:lnTo>
                    <a:lnTo>
                      <a:pt x="4320" y="12960"/>
                    </a:lnTo>
                    <a:lnTo>
                      <a:pt x="2592" y="12960"/>
                    </a:lnTo>
                    <a:lnTo>
                      <a:pt x="1728" y="12960"/>
                    </a:lnTo>
                    <a:lnTo>
                      <a:pt x="0" y="14400"/>
                    </a:lnTo>
                    <a:lnTo>
                      <a:pt x="0" y="14400"/>
                    </a:lnTo>
                    <a:lnTo>
                      <a:pt x="86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67" name="Shape 1967"/>
              <p:cNvSpPr/>
              <p:nvPr/>
            </p:nvSpPr>
            <p:spPr>
              <a:xfrm>
                <a:off x="1862137" y="2022475"/>
                <a:ext cx="38101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500" y="21600"/>
                    </a:moveTo>
                    <a:lnTo>
                      <a:pt x="4500" y="21600"/>
                    </a:lnTo>
                    <a:lnTo>
                      <a:pt x="4500" y="20057"/>
                    </a:lnTo>
                    <a:lnTo>
                      <a:pt x="4500" y="20057"/>
                    </a:lnTo>
                    <a:lnTo>
                      <a:pt x="4500" y="20057"/>
                    </a:lnTo>
                    <a:lnTo>
                      <a:pt x="5400" y="18514"/>
                    </a:lnTo>
                    <a:lnTo>
                      <a:pt x="5400" y="18514"/>
                    </a:lnTo>
                    <a:lnTo>
                      <a:pt x="5400" y="16971"/>
                    </a:lnTo>
                    <a:lnTo>
                      <a:pt x="5400" y="16971"/>
                    </a:lnTo>
                    <a:lnTo>
                      <a:pt x="6300" y="16971"/>
                    </a:lnTo>
                    <a:lnTo>
                      <a:pt x="6300" y="15429"/>
                    </a:lnTo>
                    <a:lnTo>
                      <a:pt x="7200" y="15429"/>
                    </a:lnTo>
                    <a:lnTo>
                      <a:pt x="7200" y="15429"/>
                    </a:lnTo>
                    <a:lnTo>
                      <a:pt x="8100" y="13886"/>
                    </a:lnTo>
                    <a:lnTo>
                      <a:pt x="8100" y="13886"/>
                    </a:lnTo>
                    <a:lnTo>
                      <a:pt x="9000" y="13886"/>
                    </a:lnTo>
                    <a:lnTo>
                      <a:pt x="9900" y="13886"/>
                    </a:lnTo>
                    <a:lnTo>
                      <a:pt x="10800" y="12343"/>
                    </a:lnTo>
                    <a:lnTo>
                      <a:pt x="11700" y="12343"/>
                    </a:lnTo>
                    <a:lnTo>
                      <a:pt x="13500" y="10800"/>
                    </a:lnTo>
                    <a:lnTo>
                      <a:pt x="14400" y="10800"/>
                    </a:lnTo>
                    <a:lnTo>
                      <a:pt x="16200" y="9257"/>
                    </a:lnTo>
                    <a:lnTo>
                      <a:pt x="18900" y="7714"/>
                    </a:lnTo>
                    <a:lnTo>
                      <a:pt x="21600" y="7714"/>
                    </a:lnTo>
                    <a:lnTo>
                      <a:pt x="20700" y="0"/>
                    </a:lnTo>
                    <a:lnTo>
                      <a:pt x="18000" y="0"/>
                    </a:lnTo>
                    <a:lnTo>
                      <a:pt x="15300" y="1543"/>
                    </a:lnTo>
                    <a:lnTo>
                      <a:pt x="13500" y="3086"/>
                    </a:lnTo>
                    <a:lnTo>
                      <a:pt x="11700" y="3086"/>
                    </a:lnTo>
                    <a:lnTo>
                      <a:pt x="9900" y="4629"/>
                    </a:lnTo>
                    <a:lnTo>
                      <a:pt x="9000" y="4629"/>
                    </a:lnTo>
                    <a:lnTo>
                      <a:pt x="8100" y="6171"/>
                    </a:lnTo>
                    <a:lnTo>
                      <a:pt x="7200" y="6171"/>
                    </a:lnTo>
                    <a:lnTo>
                      <a:pt x="6300" y="6171"/>
                    </a:lnTo>
                    <a:lnTo>
                      <a:pt x="6300" y="7714"/>
                    </a:lnTo>
                    <a:lnTo>
                      <a:pt x="5400" y="7714"/>
                    </a:lnTo>
                    <a:lnTo>
                      <a:pt x="4500" y="9257"/>
                    </a:lnTo>
                    <a:lnTo>
                      <a:pt x="3600" y="9257"/>
                    </a:lnTo>
                    <a:lnTo>
                      <a:pt x="3600" y="10800"/>
                    </a:lnTo>
                    <a:lnTo>
                      <a:pt x="2700" y="10800"/>
                    </a:lnTo>
                    <a:lnTo>
                      <a:pt x="1800" y="12343"/>
                    </a:lnTo>
                    <a:lnTo>
                      <a:pt x="1800" y="13886"/>
                    </a:lnTo>
                    <a:lnTo>
                      <a:pt x="900" y="13886"/>
                    </a:lnTo>
                    <a:lnTo>
                      <a:pt x="900" y="15429"/>
                    </a:lnTo>
                    <a:lnTo>
                      <a:pt x="0" y="16971"/>
                    </a:lnTo>
                    <a:lnTo>
                      <a:pt x="0" y="16971"/>
                    </a:lnTo>
                    <a:lnTo>
                      <a:pt x="0" y="18514"/>
                    </a:lnTo>
                    <a:lnTo>
                      <a:pt x="0" y="18514"/>
                    </a:lnTo>
                    <a:lnTo>
                      <a:pt x="45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68" name="Shape 1968"/>
              <p:cNvSpPr/>
              <p:nvPr/>
            </p:nvSpPr>
            <p:spPr>
              <a:xfrm>
                <a:off x="1860550" y="2041525"/>
                <a:ext cx="28575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000"/>
                    </a:moveTo>
                    <a:lnTo>
                      <a:pt x="21600" y="18000"/>
                    </a:lnTo>
                    <a:lnTo>
                      <a:pt x="20400" y="17100"/>
                    </a:lnTo>
                    <a:lnTo>
                      <a:pt x="18000" y="16200"/>
                    </a:lnTo>
                    <a:lnTo>
                      <a:pt x="16800" y="15300"/>
                    </a:lnTo>
                    <a:lnTo>
                      <a:pt x="15600" y="14400"/>
                    </a:lnTo>
                    <a:lnTo>
                      <a:pt x="14400" y="12600"/>
                    </a:lnTo>
                    <a:lnTo>
                      <a:pt x="13200" y="11700"/>
                    </a:lnTo>
                    <a:lnTo>
                      <a:pt x="12000" y="10800"/>
                    </a:lnTo>
                    <a:lnTo>
                      <a:pt x="12000" y="10800"/>
                    </a:lnTo>
                    <a:lnTo>
                      <a:pt x="10800" y="9900"/>
                    </a:lnTo>
                    <a:lnTo>
                      <a:pt x="10800" y="9900"/>
                    </a:lnTo>
                    <a:lnTo>
                      <a:pt x="9600" y="9000"/>
                    </a:lnTo>
                    <a:lnTo>
                      <a:pt x="9600" y="8100"/>
                    </a:lnTo>
                    <a:lnTo>
                      <a:pt x="8400" y="8100"/>
                    </a:lnTo>
                    <a:lnTo>
                      <a:pt x="8400" y="7200"/>
                    </a:lnTo>
                    <a:lnTo>
                      <a:pt x="8400" y="6300"/>
                    </a:lnTo>
                    <a:lnTo>
                      <a:pt x="8400" y="6300"/>
                    </a:lnTo>
                    <a:lnTo>
                      <a:pt x="7200" y="5400"/>
                    </a:lnTo>
                    <a:lnTo>
                      <a:pt x="7200" y="5400"/>
                    </a:lnTo>
                    <a:lnTo>
                      <a:pt x="7200" y="4500"/>
                    </a:lnTo>
                    <a:lnTo>
                      <a:pt x="7200" y="4500"/>
                    </a:lnTo>
                    <a:lnTo>
                      <a:pt x="7200" y="3600"/>
                    </a:lnTo>
                    <a:lnTo>
                      <a:pt x="7200" y="2700"/>
                    </a:lnTo>
                    <a:lnTo>
                      <a:pt x="7200" y="2700"/>
                    </a:lnTo>
                    <a:lnTo>
                      <a:pt x="7200" y="2700"/>
                    </a:lnTo>
                    <a:lnTo>
                      <a:pt x="7200" y="1800"/>
                    </a:lnTo>
                    <a:lnTo>
                      <a:pt x="7200" y="1800"/>
                    </a:lnTo>
                    <a:lnTo>
                      <a:pt x="1200" y="0"/>
                    </a:lnTo>
                    <a:lnTo>
                      <a:pt x="0" y="900"/>
                    </a:lnTo>
                    <a:lnTo>
                      <a:pt x="0" y="1800"/>
                    </a:lnTo>
                    <a:lnTo>
                      <a:pt x="0" y="2700"/>
                    </a:lnTo>
                    <a:lnTo>
                      <a:pt x="0" y="3600"/>
                    </a:lnTo>
                    <a:lnTo>
                      <a:pt x="0" y="4500"/>
                    </a:lnTo>
                    <a:lnTo>
                      <a:pt x="1200" y="5400"/>
                    </a:lnTo>
                    <a:lnTo>
                      <a:pt x="1200" y="5400"/>
                    </a:lnTo>
                    <a:lnTo>
                      <a:pt x="1200" y="6300"/>
                    </a:lnTo>
                    <a:lnTo>
                      <a:pt x="1200" y="7200"/>
                    </a:lnTo>
                    <a:lnTo>
                      <a:pt x="2400" y="8100"/>
                    </a:lnTo>
                    <a:lnTo>
                      <a:pt x="2400" y="9000"/>
                    </a:lnTo>
                    <a:lnTo>
                      <a:pt x="3600" y="9900"/>
                    </a:lnTo>
                    <a:lnTo>
                      <a:pt x="3600" y="9900"/>
                    </a:lnTo>
                    <a:lnTo>
                      <a:pt x="3600" y="10800"/>
                    </a:lnTo>
                    <a:lnTo>
                      <a:pt x="4800" y="11700"/>
                    </a:lnTo>
                    <a:lnTo>
                      <a:pt x="4800" y="11700"/>
                    </a:lnTo>
                    <a:lnTo>
                      <a:pt x="6000" y="12600"/>
                    </a:lnTo>
                    <a:lnTo>
                      <a:pt x="6000" y="13500"/>
                    </a:lnTo>
                    <a:lnTo>
                      <a:pt x="7200" y="14400"/>
                    </a:lnTo>
                    <a:lnTo>
                      <a:pt x="8400" y="14400"/>
                    </a:lnTo>
                    <a:lnTo>
                      <a:pt x="9600" y="16200"/>
                    </a:lnTo>
                    <a:lnTo>
                      <a:pt x="10800" y="17100"/>
                    </a:lnTo>
                    <a:lnTo>
                      <a:pt x="13200" y="18000"/>
                    </a:lnTo>
                    <a:lnTo>
                      <a:pt x="14400" y="19800"/>
                    </a:lnTo>
                    <a:lnTo>
                      <a:pt x="15600" y="20700"/>
                    </a:lnTo>
                    <a:lnTo>
                      <a:pt x="18000" y="21600"/>
                    </a:lnTo>
                    <a:lnTo>
                      <a:pt x="18000" y="21600"/>
                    </a:lnTo>
                    <a:lnTo>
                      <a:pt x="2160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69" name="Shape 1969"/>
              <p:cNvSpPr/>
              <p:nvPr/>
            </p:nvSpPr>
            <p:spPr>
              <a:xfrm>
                <a:off x="1884362" y="2073275"/>
                <a:ext cx="28576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20571"/>
                    </a:lnTo>
                    <a:lnTo>
                      <a:pt x="21600" y="19543"/>
                    </a:lnTo>
                    <a:lnTo>
                      <a:pt x="21600" y="18514"/>
                    </a:lnTo>
                    <a:lnTo>
                      <a:pt x="21600" y="17486"/>
                    </a:lnTo>
                    <a:lnTo>
                      <a:pt x="21600" y="16457"/>
                    </a:lnTo>
                    <a:lnTo>
                      <a:pt x="21600" y="16457"/>
                    </a:lnTo>
                    <a:lnTo>
                      <a:pt x="20400" y="15429"/>
                    </a:lnTo>
                    <a:lnTo>
                      <a:pt x="20400" y="14400"/>
                    </a:lnTo>
                    <a:lnTo>
                      <a:pt x="20400" y="14400"/>
                    </a:lnTo>
                    <a:lnTo>
                      <a:pt x="19200" y="13371"/>
                    </a:lnTo>
                    <a:lnTo>
                      <a:pt x="19200" y="12343"/>
                    </a:lnTo>
                    <a:lnTo>
                      <a:pt x="18000" y="11314"/>
                    </a:lnTo>
                    <a:lnTo>
                      <a:pt x="18000" y="11314"/>
                    </a:lnTo>
                    <a:lnTo>
                      <a:pt x="16800" y="10286"/>
                    </a:lnTo>
                    <a:lnTo>
                      <a:pt x="16800" y="9257"/>
                    </a:lnTo>
                    <a:lnTo>
                      <a:pt x="15600" y="9257"/>
                    </a:lnTo>
                    <a:lnTo>
                      <a:pt x="15600" y="8229"/>
                    </a:lnTo>
                    <a:lnTo>
                      <a:pt x="14400" y="7200"/>
                    </a:lnTo>
                    <a:lnTo>
                      <a:pt x="14400" y="7200"/>
                    </a:lnTo>
                    <a:lnTo>
                      <a:pt x="13200" y="6171"/>
                    </a:lnTo>
                    <a:lnTo>
                      <a:pt x="10800" y="5143"/>
                    </a:lnTo>
                    <a:lnTo>
                      <a:pt x="9600" y="4114"/>
                    </a:lnTo>
                    <a:lnTo>
                      <a:pt x="7200" y="2057"/>
                    </a:lnTo>
                    <a:lnTo>
                      <a:pt x="3600" y="0"/>
                    </a:lnTo>
                    <a:lnTo>
                      <a:pt x="0" y="4114"/>
                    </a:lnTo>
                    <a:lnTo>
                      <a:pt x="2400" y="6171"/>
                    </a:lnTo>
                    <a:lnTo>
                      <a:pt x="6000" y="8229"/>
                    </a:lnTo>
                    <a:lnTo>
                      <a:pt x="7200" y="9257"/>
                    </a:lnTo>
                    <a:lnTo>
                      <a:pt x="8400" y="10286"/>
                    </a:lnTo>
                    <a:lnTo>
                      <a:pt x="9600" y="11314"/>
                    </a:lnTo>
                    <a:lnTo>
                      <a:pt x="9600" y="11314"/>
                    </a:lnTo>
                    <a:lnTo>
                      <a:pt x="10800" y="12343"/>
                    </a:lnTo>
                    <a:lnTo>
                      <a:pt x="10800" y="12343"/>
                    </a:lnTo>
                    <a:lnTo>
                      <a:pt x="12000" y="13371"/>
                    </a:lnTo>
                    <a:lnTo>
                      <a:pt x="12000" y="13371"/>
                    </a:lnTo>
                    <a:lnTo>
                      <a:pt x="13200" y="14400"/>
                    </a:lnTo>
                    <a:lnTo>
                      <a:pt x="13200" y="14400"/>
                    </a:lnTo>
                    <a:lnTo>
                      <a:pt x="14400" y="15429"/>
                    </a:lnTo>
                    <a:lnTo>
                      <a:pt x="14400" y="15429"/>
                    </a:lnTo>
                    <a:lnTo>
                      <a:pt x="14400" y="16457"/>
                    </a:lnTo>
                    <a:lnTo>
                      <a:pt x="14400" y="16457"/>
                    </a:lnTo>
                    <a:lnTo>
                      <a:pt x="14400" y="17486"/>
                    </a:lnTo>
                    <a:lnTo>
                      <a:pt x="15600" y="17486"/>
                    </a:lnTo>
                    <a:lnTo>
                      <a:pt x="15600" y="18514"/>
                    </a:lnTo>
                    <a:lnTo>
                      <a:pt x="15600" y="18514"/>
                    </a:lnTo>
                    <a:lnTo>
                      <a:pt x="15600" y="18514"/>
                    </a:lnTo>
                    <a:lnTo>
                      <a:pt x="15600" y="19543"/>
                    </a:lnTo>
                    <a:lnTo>
                      <a:pt x="15600" y="19543"/>
                    </a:lnTo>
                    <a:lnTo>
                      <a:pt x="15600" y="19543"/>
                    </a:lnTo>
                    <a:lnTo>
                      <a:pt x="15600" y="19543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70" name="Shape 1970"/>
              <p:cNvSpPr/>
              <p:nvPr/>
            </p:nvSpPr>
            <p:spPr>
              <a:xfrm>
                <a:off x="1873250" y="2103437"/>
                <a:ext cx="39688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64" y="21600"/>
                    </a:moveTo>
                    <a:lnTo>
                      <a:pt x="864" y="21600"/>
                    </a:lnTo>
                    <a:lnTo>
                      <a:pt x="4320" y="20160"/>
                    </a:lnTo>
                    <a:lnTo>
                      <a:pt x="6912" y="18720"/>
                    </a:lnTo>
                    <a:lnTo>
                      <a:pt x="8640" y="17280"/>
                    </a:lnTo>
                    <a:lnTo>
                      <a:pt x="9504" y="17280"/>
                    </a:lnTo>
                    <a:lnTo>
                      <a:pt x="11232" y="15840"/>
                    </a:lnTo>
                    <a:lnTo>
                      <a:pt x="12960" y="15840"/>
                    </a:lnTo>
                    <a:lnTo>
                      <a:pt x="13824" y="14400"/>
                    </a:lnTo>
                    <a:lnTo>
                      <a:pt x="13824" y="14400"/>
                    </a:lnTo>
                    <a:lnTo>
                      <a:pt x="14688" y="14400"/>
                    </a:lnTo>
                    <a:lnTo>
                      <a:pt x="15552" y="12960"/>
                    </a:lnTo>
                    <a:lnTo>
                      <a:pt x="16416" y="12960"/>
                    </a:lnTo>
                    <a:lnTo>
                      <a:pt x="16416" y="11520"/>
                    </a:lnTo>
                    <a:lnTo>
                      <a:pt x="17280" y="11520"/>
                    </a:lnTo>
                    <a:lnTo>
                      <a:pt x="18144" y="10080"/>
                    </a:lnTo>
                    <a:lnTo>
                      <a:pt x="18144" y="10080"/>
                    </a:lnTo>
                    <a:lnTo>
                      <a:pt x="19008" y="8640"/>
                    </a:lnTo>
                    <a:lnTo>
                      <a:pt x="19872" y="7200"/>
                    </a:lnTo>
                    <a:lnTo>
                      <a:pt x="19872" y="7200"/>
                    </a:lnTo>
                    <a:lnTo>
                      <a:pt x="20736" y="5760"/>
                    </a:lnTo>
                    <a:lnTo>
                      <a:pt x="20736" y="4320"/>
                    </a:lnTo>
                    <a:lnTo>
                      <a:pt x="20736" y="2880"/>
                    </a:lnTo>
                    <a:lnTo>
                      <a:pt x="21600" y="2880"/>
                    </a:lnTo>
                    <a:lnTo>
                      <a:pt x="17280" y="0"/>
                    </a:lnTo>
                    <a:lnTo>
                      <a:pt x="16416" y="1440"/>
                    </a:lnTo>
                    <a:lnTo>
                      <a:pt x="16416" y="1440"/>
                    </a:lnTo>
                    <a:lnTo>
                      <a:pt x="16416" y="1440"/>
                    </a:lnTo>
                    <a:lnTo>
                      <a:pt x="16416" y="2880"/>
                    </a:lnTo>
                    <a:lnTo>
                      <a:pt x="16416" y="2880"/>
                    </a:lnTo>
                    <a:lnTo>
                      <a:pt x="15552" y="2880"/>
                    </a:lnTo>
                    <a:lnTo>
                      <a:pt x="15552" y="4320"/>
                    </a:lnTo>
                    <a:lnTo>
                      <a:pt x="15552" y="4320"/>
                    </a:lnTo>
                    <a:lnTo>
                      <a:pt x="14688" y="5760"/>
                    </a:lnTo>
                    <a:lnTo>
                      <a:pt x="14688" y="5760"/>
                    </a:lnTo>
                    <a:lnTo>
                      <a:pt x="13824" y="5760"/>
                    </a:lnTo>
                    <a:lnTo>
                      <a:pt x="12960" y="7200"/>
                    </a:lnTo>
                    <a:lnTo>
                      <a:pt x="12960" y="7200"/>
                    </a:lnTo>
                    <a:lnTo>
                      <a:pt x="12096" y="7200"/>
                    </a:lnTo>
                    <a:lnTo>
                      <a:pt x="12096" y="7200"/>
                    </a:lnTo>
                    <a:lnTo>
                      <a:pt x="11232" y="8640"/>
                    </a:lnTo>
                    <a:lnTo>
                      <a:pt x="9504" y="8640"/>
                    </a:lnTo>
                    <a:lnTo>
                      <a:pt x="8640" y="10080"/>
                    </a:lnTo>
                    <a:lnTo>
                      <a:pt x="6912" y="10080"/>
                    </a:lnTo>
                    <a:lnTo>
                      <a:pt x="6048" y="11520"/>
                    </a:lnTo>
                    <a:lnTo>
                      <a:pt x="2592" y="12960"/>
                    </a:lnTo>
                    <a:lnTo>
                      <a:pt x="0" y="14400"/>
                    </a:lnTo>
                    <a:lnTo>
                      <a:pt x="0" y="14400"/>
                    </a:lnTo>
                    <a:lnTo>
                      <a:pt x="86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71" name="Shape 1971"/>
              <p:cNvSpPr/>
              <p:nvPr/>
            </p:nvSpPr>
            <p:spPr>
              <a:xfrm>
                <a:off x="1835150" y="2119312"/>
                <a:ext cx="39688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320" y="21600"/>
                    </a:moveTo>
                    <a:lnTo>
                      <a:pt x="4320" y="21600"/>
                    </a:lnTo>
                    <a:lnTo>
                      <a:pt x="4320" y="21600"/>
                    </a:lnTo>
                    <a:lnTo>
                      <a:pt x="5184" y="20057"/>
                    </a:lnTo>
                    <a:lnTo>
                      <a:pt x="5184" y="20057"/>
                    </a:lnTo>
                    <a:lnTo>
                      <a:pt x="5184" y="20057"/>
                    </a:lnTo>
                    <a:lnTo>
                      <a:pt x="5184" y="18514"/>
                    </a:lnTo>
                    <a:lnTo>
                      <a:pt x="6048" y="18514"/>
                    </a:lnTo>
                    <a:lnTo>
                      <a:pt x="6048" y="16971"/>
                    </a:lnTo>
                    <a:lnTo>
                      <a:pt x="6048" y="16971"/>
                    </a:lnTo>
                    <a:lnTo>
                      <a:pt x="6912" y="16971"/>
                    </a:lnTo>
                    <a:lnTo>
                      <a:pt x="6912" y="15429"/>
                    </a:lnTo>
                    <a:lnTo>
                      <a:pt x="7776" y="15429"/>
                    </a:lnTo>
                    <a:lnTo>
                      <a:pt x="8640" y="15429"/>
                    </a:lnTo>
                    <a:lnTo>
                      <a:pt x="8640" y="13886"/>
                    </a:lnTo>
                    <a:lnTo>
                      <a:pt x="9504" y="13886"/>
                    </a:lnTo>
                    <a:lnTo>
                      <a:pt x="9504" y="13886"/>
                    </a:lnTo>
                    <a:lnTo>
                      <a:pt x="10368" y="13886"/>
                    </a:lnTo>
                    <a:lnTo>
                      <a:pt x="12096" y="12343"/>
                    </a:lnTo>
                    <a:lnTo>
                      <a:pt x="12960" y="12343"/>
                    </a:lnTo>
                    <a:lnTo>
                      <a:pt x="14688" y="10800"/>
                    </a:lnTo>
                    <a:lnTo>
                      <a:pt x="16416" y="9257"/>
                    </a:lnTo>
                    <a:lnTo>
                      <a:pt x="19008" y="9257"/>
                    </a:lnTo>
                    <a:lnTo>
                      <a:pt x="21600" y="7714"/>
                    </a:lnTo>
                    <a:lnTo>
                      <a:pt x="20736" y="0"/>
                    </a:lnTo>
                    <a:lnTo>
                      <a:pt x="18144" y="1543"/>
                    </a:lnTo>
                    <a:lnTo>
                      <a:pt x="14688" y="1543"/>
                    </a:lnTo>
                    <a:lnTo>
                      <a:pt x="12960" y="3086"/>
                    </a:lnTo>
                    <a:lnTo>
                      <a:pt x="12096" y="4629"/>
                    </a:lnTo>
                    <a:lnTo>
                      <a:pt x="10368" y="4629"/>
                    </a:lnTo>
                    <a:lnTo>
                      <a:pt x="8640" y="6171"/>
                    </a:lnTo>
                    <a:lnTo>
                      <a:pt x="7776" y="6171"/>
                    </a:lnTo>
                    <a:lnTo>
                      <a:pt x="7776" y="6171"/>
                    </a:lnTo>
                    <a:lnTo>
                      <a:pt x="6912" y="7714"/>
                    </a:lnTo>
                    <a:lnTo>
                      <a:pt x="6048" y="7714"/>
                    </a:lnTo>
                    <a:lnTo>
                      <a:pt x="5184" y="9257"/>
                    </a:lnTo>
                    <a:lnTo>
                      <a:pt x="5184" y="9257"/>
                    </a:lnTo>
                    <a:lnTo>
                      <a:pt x="4320" y="9257"/>
                    </a:lnTo>
                    <a:lnTo>
                      <a:pt x="3456" y="10800"/>
                    </a:lnTo>
                    <a:lnTo>
                      <a:pt x="2592" y="12343"/>
                    </a:lnTo>
                    <a:lnTo>
                      <a:pt x="2592" y="12343"/>
                    </a:lnTo>
                    <a:lnTo>
                      <a:pt x="1728" y="13886"/>
                    </a:lnTo>
                    <a:lnTo>
                      <a:pt x="1728" y="15429"/>
                    </a:lnTo>
                    <a:lnTo>
                      <a:pt x="864" y="15429"/>
                    </a:lnTo>
                    <a:lnTo>
                      <a:pt x="864" y="16971"/>
                    </a:lnTo>
                    <a:lnTo>
                      <a:pt x="864" y="18514"/>
                    </a:lnTo>
                    <a:lnTo>
                      <a:pt x="0" y="20057"/>
                    </a:lnTo>
                    <a:lnTo>
                      <a:pt x="0" y="20057"/>
                    </a:lnTo>
                    <a:lnTo>
                      <a:pt x="432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72" name="Shape 1972"/>
              <p:cNvSpPr/>
              <p:nvPr/>
            </p:nvSpPr>
            <p:spPr>
              <a:xfrm>
                <a:off x="1835150" y="2139950"/>
                <a:ext cx="28575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843"/>
                    </a:moveTo>
                    <a:lnTo>
                      <a:pt x="21600" y="17843"/>
                    </a:lnTo>
                    <a:lnTo>
                      <a:pt x="18000" y="15965"/>
                    </a:lnTo>
                    <a:lnTo>
                      <a:pt x="14400" y="13148"/>
                    </a:lnTo>
                    <a:lnTo>
                      <a:pt x="13200" y="12209"/>
                    </a:lnTo>
                    <a:lnTo>
                      <a:pt x="12000" y="10330"/>
                    </a:lnTo>
                    <a:lnTo>
                      <a:pt x="10800" y="9391"/>
                    </a:lnTo>
                    <a:lnTo>
                      <a:pt x="9600" y="8452"/>
                    </a:lnTo>
                    <a:lnTo>
                      <a:pt x="8400" y="7513"/>
                    </a:lnTo>
                    <a:lnTo>
                      <a:pt x="8400" y="7513"/>
                    </a:lnTo>
                    <a:lnTo>
                      <a:pt x="8400" y="6574"/>
                    </a:lnTo>
                    <a:lnTo>
                      <a:pt x="7200" y="6574"/>
                    </a:lnTo>
                    <a:lnTo>
                      <a:pt x="7200" y="5635"/>
                    </a:lnTo>
                    <a:lnTo>
                      <a:pt x="7200" y="5635"/>
                    </a:lnTo>
                    <a:lnTo>
                      <a:pt x="7200" y="4696"/>
                    </a:lnTo>
                    <a:lnTo>
                      <a:pt x="7200" y="4696"/>
                    </a:lnTo>
                    <a:lnTo>
                      <a:pt x="6000" y="3757"/>
                    </a:lnTo>
                    <a:lnTo>
                      <a:pt x="6000" y="3757"/>
                    </a:lnTo>
                    <a:lnTo>
                      <a:pt x="6000" y="2817"/>
                    </a:lnTo>
                    <a:lnTo>
                      <a:pt x="6000" y="2817"/>
                    </a:lnTo>
                    <a:lnTo>
                      <a:pt x="6000" y="1878"/>
                    </a:lnTo>
                    <a:lnTo>
                      <a:pt x="6000" y="1878"/>
                    </a:lnTo>
                    <a:lnTo>
                      <a:pt x="6000" y="1878"/>
                    </a:lnTo>
                    <a:lnTo>
                      <a:pt x="6000" y="939"/>
                    </a:lnTo>
                    <a:lnTo>
                      <a:pt x="0" y="0"/>
                    </a:lnTo>
                    <a:lnTo>
                      <a:pt x="0" y="939"/>
                    </a:lnTo>
                    <a:lnTo>
                      <a:pt x="0" y="939"/>
                    </a:lnTo>
                    <a:lnTo>
                      <a:pt x="0" y="1878"/>
                    </a:lnTo>
                    <a:lnTo>
                      <a:pt x="0" y="2817"/>
                    </a:lnTo>
                    <a:lnTo>
                      <a:pt x="0" y="3757"/>
                    </a:lnTo>
                    <a:lnTo>
                      <a:pt x="0" y="4696"/>
                    </a:lnTo>
                    <a:lnTo>
                      <a:pt x="0" y="5635"/>
                    </a:lnTo>
                    <a:lnTo>
                      <a:pt x="1200" y="5635"/>
                    </a:lnTo>
                    <a:lnTo>
                      <a:pt x="1200" y="6574"/>
                    </a:lnTo>
                    <a:lnTo>
                      <a:pt x="1200" y="7513"/>
                    </a:lnTo>
                    <a:lnTo>
                      <a:pt x="1200" y="8452"/>
                    </a:lnTo>
                    <a:lnTo>
                      <a:pt x="2400" y="8452"/>
                    </a:lnTo>
                    <a:lnTo>
                      <a:pt x="2400" y="9391"/>
                    </a:lnTo>
                    <a:lnTo>
                      <a:pt x="3600" y="10330"/>
                    </a:lnTo>
                    <a:lnTo>
                      <a:pt x="3600" y="10330"/>
                    </a:lnTo>
                    <a:lnTo>
                      <a:pt x="4800" y="11270"/>
                    </a:lnTo>
                    <a:lnTo>
                      <a:pt x="6000" y="13148"/>
                    </a:lnTo>
                    <a:lnTo>
                      <a:pt x="7200" y="14087"/>
                    </a:lnTo>
                    <a:lnTo>
                      <a:pt x="8400" y="15026"/>
                    </a:lnTo>
                    <a:lnTo>
                      <a:pt x="10800" y="16904"/>
                    </a:lnTo>
                    <a:lnTo>
                      <a:pt x="13200" y="18783"/>
                    </a:lnTo>
                    <a:lnTo>
                      <a:pt x="16800" y="21600"/>
                    </a:lnTo>
                    <a:lnTo>
                      <a:pt x="16800" y="21600"/>
                    </a:lnTo>
                    <a:lnTo>
                      <a:pt x="21600" y="178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73" name="Shape 1973"/>
              <p:cNvSpPr/>
              <p:nvPr/>
            </p:nvSpPr>
            <p:spPr>
              <a:xfrm>
                <a:off x="1857375" y="2170112"/>
                <a:ext cx="28575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400" y="21600"/>
                    </a:moveTo>
                    <a:lnTo>
                      <a:pt x="20400" y="21600"/>
                    </a:lnTo>
                    <a:lnTo>
                      <a:pt x="21600" y="20700"/>
                    </a:lnTo>
                    <a:lnTo>
                      <a:pt x="21600" y="19800"/>
                    </a:lnTo>
                    <a:lnTo>
                      <a:pt x="21600" y="18900"/>
                    </a:lnTo>
                    <a:lnTo>
                      <a:pt x="21600" y="18000"/>
                    </a:lnTo>
                    <a:lnTo>
                      <a:pt x="21600" y="18000"/>
                    </a:lnTo>
                    <a:lnTo>
                      <a:pt x="21600" y="17100"/>
                    </a:lnTo>
                    <a:lnTo>
                      <a:pt x="20400" y="16200"/>
                    </a:lnTo>
                    <a:lnTo>
                      <a:pt x="20400" y="15300"/>
                    </a:lnTo>
                    <a:lnTo>
                      <a:pt x="20400" y="14400"/>
                    </a:lnTo>
                    <a:lnTo>
                      <a:pt x="20400" y="14400"/>
                    </a:lnTo>
                    <a:lnTo>
                      <a:pt x="19200" y="13500"/>
                    </a:lnTo>
                    <a:lnTo>
                      <a:pt x="19200" y="12600"/>
                    </a:lnTo>
                    <a:lnTo>
                      <a:pt x="18000" y="12600"/>
                    </a:lnTo>
                    <a:lnTo>
                      <a:pt x="18000" y="11700"/>
                    </a:lnTo>
                    <a:lnTo>
                      <a:pt x="18000" y="10800"/>
                    </a:lnTo>
                    <a:lnTo>
                      <a:pt x="16800" y="9900"/>
                    </a:lnTo>
                    <a:lnTo>
                      <a:pt x="15600" y="9000"/>
                    </a:lnTo>
                    <a:lnTo>
                      <a:pt x="14400" y="8100"/>
                    </a:lnTo>
                    <a:lnTo>
                      <a:pt x="13200" y="6300"/>
                    </a:lnTo>
                    <a:lnTo>
                      <a:pt x="10800" y="5400"/>
                    </a:lnTo>
                    <a:lnTo>
                      <a:pt x="8400" y="2700"/>
                    </a:lnTo>
                    <a:lnTo>
                      <a:pt x="4800" y="0"/>
                    </a:lnTo>
                    <a:lnTo>
                      <a:pt x="0" y="3600"/>
                    </a:lnTo>
                    <a:lnTo>
                      <a:pt x="3600" y="6300"/>
                    </a:lnTo>
                    <a:lnTo>
                      <a:pt x="6000" y="9000"/>
                    </a:lnTo>
                    <a:lnTo>
                      <a:pt x="8400" y="9900"/>
                    </a:lnTo>
                    <a:lnTo>
                      <a:pt x="9600" y="10800"/>
                    </a:lnTo>
                    <a:lnTo>
                      <a:pt x="10800" y="11700"/>
                    </a:lnTo>
                    <a:lnTo>
                      <a:pt x="12000" y="13500"/>
                    </a:lnTo>
                    <a:lnTo>
                      <a:pt x="12000" y="13500"/>
                    </a:lnTo>
                    <a:lnTo>
                      <a:pt x="13200" y="14400"/>
                    </a:lnTo>
                    <a:lnTo>
                      <a:pt x="13200" y="14400"/>
                    </a:lnTo>
                    <a:lnTo>
                      <a:pt x="13200" y="15300"/>
                    </a:lnTo>
                    <a:lnTo>
                      <a:pt x="14400" y="15300"/>
                    </a:lnTo>
                    <a:lnTo>
                      <a:pt x="14400" y="16200"/>
                    </a:lnTo>
                    <a:lnTo>
                      <a:pt x="14400" y="16200"/>
                    </a:lnTo>
                    <a:lnTo>
                      <a:pt x="14400" y="17100"/>
                    </a:lnTo>
                    <a:lnTo>
                      <a:pt x="14400" y="17100"/>
                    </a:lnTo>
                    <a:lnTo>
                      <a:pt x="14400" y="18000"/>
                    </a:lnTo>
                    <a:lnTo>
                      <a:pt x="14400" y="18000"/>
                    </a:lnTo>
                    <a:lnTo>
                      <a:pt x="15600" y="18900"/>
                    </a:lnTo>
                    <a:lnTo>
                      <a:pt x="15600" y="18900"/>
                    </a:lnTo>
                    <a:lnTo>
                      <a:pt x="15600" y="18900"/>
                    </a:lnTo>
                    <a:lnTo>
                      <a:pt x="14400" y="19800"/>
                    </a:lnTo>
                    <a:lnTo>
                      <a:pt x="14400" y="20700"/>
                    </a:lnTo>
                    <a:lnTo>
                      <a:pt x="14400" y="20700"/>
                    </a:lnTo>
                    <a:lnTo>
                      <a:pt x="204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74" name="Shape 1974"/>
              <p:cNvSpPr/>
              <p:nvPr/>
            </p:nvSpPr>
            <p:spPr>
              <a:xfrm>
                <a:off x="1846262" y="2206625"/>
                <a:ext cx="38101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00" y="21600"/>
                    </a:moveTo>
                    <a:lnTo>
                      <a:pt x="900" y="21600"/>
                    </a:lnTo>
                    <a:lnTo>
                      <a:pt x="3600" y="20057"/>
                    </a:lnTo>
                    <a:lnTo>
                      <a:pt x="7200" y="18514"/>
                    </a:lnTo>
                    <a:lnTo>
                      <a:pt x="8100" y="18514"/>
                    </a:lnTo>
                    <a:lnTo>
                      <a:pt x="9900" y="16971"/>
                    </a:lnTo>
                    <a:lnTo>
                      <a:pt x="11700" y="16971"/>
                    </a:lnTo>
                    <a:lnTo>
                      <a:pt x="12600" y="15429"/>
                    </a:lnTo>
                    <a:lnTo>
                      <a:pt x="13500" y="15429"/>
                    </a:lnTo>
                    <a:lnTo>
                      <a:pt x="14400" y="13886"/>
                    </a:lnTo>
                    <a:lnTo>
                      <a:pt x="15300" y="13886"/>
                    </a:lnTo>
                    <a:lnTo>
                      <a:pt x="16200" y="13886"/>
                    </a:lnTo>
                    <a:lnTo>
                      <a:pt x="16200" y="12343"/>
                    </a:lnTo>
                    <a:lnTo>
                      <a:pt x="17100" y="12343"/>
                    </a:lnTo>
                    <a:lnTo>
                      <a:pt x="18000" y="10800"/>
                    </a:lnTo>
                    <a:lnTo>
                      <a:pt x="18900" y="10800"/>
                    </a:lnTo>
                    <a:lnTo>
                      <a:pt x="18900" y="9257"/>
                    </a:lnTo>
                    <a:lnTo>
                      <a:pt x="19800" y="7714"/>
                    </a:lnTo>
                    <a:lnTo>
                      <a:pt x="19800" y="7714"/>
                    </a:lnTo>
                    <a:lnTo>
                      <a:pt x="20700" y="6171"/>
                    </a:lnTo>
                    <a:lnTo>
                      <a:pt x="20700" y="4629"/>
                    </a:lnTo>
                    <a:lnTo>
                      <a:pt x="21600" y="3086"/>
                    </a:lnTo>
                    <a:lnTo>
                      <a:pt x="21600" y="3086"/>
                    </a:lnTo>
                    <a:lnTo>
                      <a:pt x="21600" y="1543"/>
                    </a:lnTo>
                    <a:lnTo>
                      <a:pt x="17100" y="0"/>
                    </a:lnTo>
                    <a:lnTo>
                      <a:pt x="17100" y="0"/>
                    </a:lnTo>
                    <a:lnTo>
                      <a:pt x="17100" y="0"/>
                    </a:lnTo>
                    <a:lnTo>
                      <a:pt x="17100" y="1543"/>
                    </a:lnTo>
                    <a:lnTo>
                      <a:pt x="17100" y="1543"/>
                    </a:lnTo>
                    <a:lnTo>
                      <a:pt x="16200" y="1543"/>
                    </a:lnTo>
                    <a:lnTo>
                      <a:pt x="16200" y="3086"/>
                    </a:lnTo>
                    <a:lnTo>
                      <a:pt x="16200" y="3086"/>
                    </a:lnTo>
                    <a:lnTo>
                      <a:pt x="15300" y="3086"/>
                    </a:lnTo>
                    <a:lnTo>
                      <a:pt x="15300" y="4629"/>
                    </a:lnTo>
                    <a:lnTo>
                      <a:pt x="14400" y="4629"/>
                    </a:lnTo>
                    <a:lnTo>
                      <a:pt x="14400" y="6171"/>
                    </a:lnTo>
                    <a:lnTo>
                      <a:pt x="13500" y="6171"/>
                    </a:lnTo>
                    <a:lnTo>
                      <a:pt x="13500" y="6171"/>
                    </a:lnTo>
                    <a:lnTo>
                      <a:pt x="12600" y="7714"/>
                    </a:lnTo>
                    <a:lnTo>
                      <a:pt x="11700" y="7714"/>
                    </a:lnTo>
                    <a:lnTo>
                      <a:pt x="11700" y="7714"/>
                    </a:lnTo>
                    <a:lnTo>
                      <a:pt x="9900" y="9257"/>
                    </a:lnTo>
                    <a:lnTo>
                      <a:pt x="8100" y="9257"/>
                    </a:lnTo>
                    <a:lnTo>
                      <a:pt x="7200" y="10800"/>
                    </a:lnTo>
                    <a:lnTo>
                      <a:pt x="5400" y="10800"/>
                    </a:lnTo>
                    <a:lnTo>
                      <a:pt x="2700" y="12343"/>
                    </a:lnTo>
                    <a:lnTo>
                      <a:pt x="0" y="13886"/>
                    </a:lnTo>
                    <a:lnTo>
                      <a:pt x="0" y="13886"/>
                    </a:lnTo>
                    <a:lnTo>
                      <a:pt x="9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75" name="Shape 1975"/>
              <p:cNvSpPr/>
              <p:nvPr/>
            </p:nvSpPr>
            <p:spPr>
              <a:xfrm>
                <a:off x="1808162" y="2220912"/>
                <a:ext cx="39688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320" y="21600"/>
                    </a:moveTo>
                    <a:lnTo>
                      <a:pt x="4320" y="21600"/>
                    </a:lnTo>
                    <a:lnTo>
                      <a:pt x="4320" y="20160"/>
                    </a:lnTo>
                    <a:lnTo>
                      <a:pt x="4320" y="20160"/>
                    </a:lnTo>
                    <a:lnTo>
                      <a:pt x="5184" y="18720"/>
                    </a:lnTo>
                    <a:lnTo>
                      <a:pt x="5184" y="18720"/>
                    </a:lnTo>
                    <a:lnTo>
                      <a:pt x="5184" y="18720"/>
                    </a:lnTo>
                    <a:lnTo>
                      <a:pt x="5184" y="17280"/>
                    </a:lnTo>
                    <a:lnTo>
                      <a:pt x="6048" y="17280"/>
                    </a:lnTo>
                    <a:lnTo>
                      <a:pt x="6048" y="17280"/>
                    </a:lnTo>
                    <a:lnTo>
                      <a:pt x="6912" y="15840"/>
                    </a:lnTo>
                    <a:lnTo>
                      <a:pt x="6912" y="15840"/>
                    </a:lnTo>
                    <a:lnTo>
                      <a:pt x="7776" y="15840"/>
                    </a:lnTo>
                    <a:lnTo>
                      <a:pt x="7776" y="14400"/>
                    </a:lnTo>
                    <a:lnTo>
                      <a:pt x="8640" y="14400"/>
                    </a:lnTo>
                    <a:lnTo>
                      <a:pt x="8640" y="14400"/>
                    </a:lnTo>
                    <a:lnTo>
                      <a:pt x="9504" y="12960"/>
                    </a:lnTo>
                    <a:lnTo>
                      <a:pt x="10368" y="12960"/>
                    </a:lnTo>
                    <a:lnTo>
                      <a:pt x="11232" y="12960"/>
                    </a:lnTo>
                    <a:lnTo>
                      <a:pt x="12960" y="11520"/>
                    </a:lnTo>
                    <a:lnTo>
                      <a:pt x="14688" y="10080"/>
                    </a:lnTo>
                    <a:lnTo>
                      <a:pt x="15552" y="10080"/>
                    </a:lnTo>
                    <a:lnTo>
                      <a:pt x="19008" y="8640"/>
                    </a:lnTo>
                    <a:lnTo>
                      <a:pt x="21600" y="7200"/>
                    </a:lnTo>
                    <a:lnTo>
                      <a:pt x="20736" y="0"/>
                    </a:lnTo>
                    <a:lnTo>
                      <a:pt x="17280" y="1440"/>
                    </a:lnTo>
                    <a:lnTo>
                      <a:pt x="14688" y="2880"/>
                    </a:lnTo>
                    <a:lnTo>
                      <a:pt x="12960" y="2880"/>
                    </a:lnTo>
                    <a:lnTo>
                      <a:pt x="11232" y="4320"/>
                    </a:lnTo>
                    <a:lnTo>
                      <a:pt x="10368" y="4320"/>
                    </a:lnTo>
                    <a:lnTo>
                      <a:pt x="8640" y="5760"/>
                    </a:lnTo>
                    <a:lnTo>
                      <a:pt x="7776" y="7200"/>
                    </a:lnTo>
                    <a:lnTo>
                      <a:pt x="6912" y="7200"/>
                    </a:lnTo>
                    <a:lnTo>
                      <a:pt x="6912" y="7200"/>
                    </a:lnTo>
                    <a:lnTo>
                      <a:pt x="6048" y="8640"/>
                    </a:lnTo>
                    <a:lnTo>
                      <a:pt x="5184" y="8640"/>
                    </a:lnTo>
                    <a:lnTo>
                      <a:pt x="4320" y="8640"/>
                    </a:lnTo>
                    <a:lnTo>
                      <a:pt x="4320" y="10080"/>
                    </a:lnTo>
                    <a:lnTo>
                      <a:pt x="3456" y="10080"/>
                    </a:lnTo>
                    <a:lnTo>
                      <a:pt x="2592" y="11520"/>
                    </a:lnTo>
                    <a:lnTo>
                      <a:pt x="2592" y="12960"/>
                    </a:lnTo>
                    <a:lnTo>
                      <a:pt x="1728" y="12960"/>
                    </a:lnTo>
                    <a:lnTo>
                      <a:pt x="864" y="14400"/>
                    </a:lnTo>
                    <a:lnTo>
                      <a:pt x="864" y="15840"/>
                    </a:lnTo>
                    <a:lnTo>
                      <a:pt x="864" y="17280"/>
                    </a:lnTo>
                    <a:lnTo>
                      <a:pt x="0" y="17280"/>
                    </a:lnTo>
                    <a:lnTo>
                      <a:pt x="0" y="18720"/>
                    </a:lnTo>
                    <a:lnTo>
                      <a:pt x="0" y="18720"/>
                    </a:lnTo>
                    <a:lnTo>
                      <a:pt x="432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76" name="Shape 1976"/>
              <p:cNvSpPr/>
              <p:nvPr/>
            </p:nvSpPr>
            <p:spPr>
              <a:xfrm>
                <a:off x="1808162" y="2241550"/>
                <a:ext cx="26988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000"/>
                    </a:moveTo>
                    <a:lnTo>
                      <a:pt x="21600" y="18000"/>
                    </a:lnTo>
                    <a:lnTo>
                      <a:pt x="19059" y="16200"/>
                    </a:lnTo>
                    <a:lnTo>
                      <a:pt x="16518" y="13500"/>
                    </a:lnTo>
                    <a:lnTo>
                      <a:pt x="15247" y="12600"/>
                    </a:lnTo>
                    <a:lnTo>
                      <a:pt x="12706" y="11700"/>
                    </a:lnTo>
                    <a:lnTo>
                      <a:pt x="11435" y="9900"/>
                    </a:lnTo>
                    <a:lnTo>
                      <a:pt x="10165" y="9000"/>
                    </a:lnTo>
                    <a:lnTo>
                      <a:pt x="10165" y="8100"/>
                    </a:lnTo>
                    <a:lnTo>
                      <a:pt x="8894" y="8100"/>
                    </a:lnTo>
                    <a:lnTo>
                      <a:pt x="8894" y="7200"/>
                    </a:lnTo>
                    <a:lnTo>
                      <a:pt x="7624" y="7200"/>
                    </a:lnTo>
                    <a:lnTo>
                      <a:pt x="7624" y="6300"/>
                    </a:lnTo>
                    <a:lnTo>
                      <a:pt x="7624" y="6300"/>
                    </a:lnTo>
                    <a:lnTo>
                      <a:pt x="7624" y="5400"/>
                    </a:lnTo>
                    <a:lnTo>
                      <a:pt x="6353" y="4500"/>
                    </a:lnTo>
                    <a:lnTo>
                      <a:pt x="6353" y="4500"/>
                    </a:lnTo>
                    <a:lnTo>
                      <a:pt x="6353" y="3600"/>
                    </a:lnTo>
                    <a:lnTo>
                      <a:pt x="6353" y="3600"/>
                    </a:lnTo>
                    <a:lnTo>
                      <a:pt x="6353" y="2700"/>
                    </a:lnTo>
                    <a:lnTo>
                      <a:pt x="6353" y="2700"/>
                    </a:lnTo>
                    <a:lnTo>
                      <a:pt x="6353" y="1800"/>
                    </a:lnTo>
                    <a:lnTo>
                      <a:pt x="6353" y="1800"/>
                    </a:lnTo>
                    <a:lnTo>
                      <a:pt x="6353" y="1800"/>
                    </a:lnTo>
                    <a:lnTo>
                      <a:pt x="0" y="0"/>
                    </a:lnTo>
                    <a:lnTo>
                      <a:pt x="0" y="900"/>
                    </a:lnTo>
                    <a:lnTo>
                      <a:pt x="0" y="1800"/>
                    </a:lnTo>
                    <a:lnTo>
                      <a:pt x="0" y="2700"/>
                    </a:lnTo>
                    <a:lnTo>
                      <a:pt x="0" y="3600"/>
                    </a:lnTo>
                    <a:lnTo>
                      <a:pt x="0" y="4500"/>
                    </a:lnTo>
                    <a:lnTo>
                      <a:pt x="0" y="5400"/>
                    </a:lnTo>
                    <a:lnTo>
                      <a:pt x="0" y="5400"/>
                    </a:lnTo>
                    <a:lnTo>
                      <a:pt x="1271" y="6300"/>
                    </a:lnTo>
                    <a:lnTo>
                      <a:pt x="1271" y="7200"/>
                    </a:lnTo>
                    <a:lnTo>
                      <a:pt x="1271" y="8100"/>
                    </a:lnTo>
                    <a:lnTo>
                      <a:pt x="2541" y="8100"/>
                    </a:lnTo>
                    <a:lnTo>
                      <a:pt x="2541" y="9000"/>
                    </a:lnTo>
                    <a:lnTo>
                      <a:pt x="3812" y="9900"/>
                    </a:lnTo>
                    <a:lnTo>
                      <a:pt x="3812" y="10800"/>
                    </a:lnTo>
                    <a:lnTo>
                      <a:pt x="5082" y="11700"/>
                    </a:lnTo>
                    <a:lnTo>
                      <a:pt x="5082" y="11700"/>
                    </a:lnTo>
                    <a:lnTo>
                      <a:pt x="6353" y="13500"/>
                    </a:lnTo>
                    <a:lnTo>
                      <a:pt x="7624" y="14400"/>
                    </a:lnTo>
                    <a:lnTo>
                      <a:pt x="10165" y="16200"/>
                    </a:lnTo>
                    <a:lnTo>
                      <a:pt x="11435" y="17100"/>
                    </a:lnTo>
                    <a:lnTo>
                      <a:pt x="15247" y="18900"/>
                    </a:lnTo>
                    <a:lnTo>
                      <a:pt x="17788" y="21600"/>
                    </a:lnTo>
                    <a:lnTo>
                      <a:pt x="17788" y="21600"/>
                    </a:lnTo>
                    <a:lnTo>
                      <a:pt x="2160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77" name="Shape 1977"/>
              <p:cNvSpPr/>
              <p:nvPr/>
            </p:nvSpPr>
            <p:spPr>
              <a:xfrm>
                <a:off x="1830387" y="2273300"/>
                <a:ext cx="28576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20571"/>
                    </a:lnTo>
                    <a:lnTo>
                      <a:pt x="21600" y="19543"/>
                    </a:lnTo>
                    <a:lnTo>
                      <a:pt x="21600" y="18514"/>
                    </a:lnTo>
                    <a:lnTo>
                      <a:pt x="21600" y="17486"/>
                    </a:lnTo>
                    <a:lnTo>
                      <a:pt x="21600" y="16457"/>
                    </a:lnTo>
                    <a:lnTo>
                      <a:pt x="21600" y="15429"/>
                    </a:lnTo>
                    <a:lnTo>
                      <a:pt x="21600" y="15429"/>
                    </a:lnTo>
                    <a:lnTo>
                      <a:pt x="20400" y="14400"/>
                    </a:lnTo>
                    <a:lnTo>
                      <a:pt x="20400" y="13371"/>
                    </a:lnTo>
                    <a:lnTo>
                      <a:pt x="19200" y="12343"/>
                    </a:lnTo>
                    <a:lnTo>
                      <a:pt x="19200" y="12343"/>
                    </a:lnTo>
                    <a:lnTo>
                      <a:pt x="18000" y="11314"/>
                    </a:lnTo>
                    <a:lnTo>
                      <a:pt x="18000" y="11314"/>
                    </a:lnTo>
                    <a:lnTo>
                      <a:pt x="16800" y="10286"/>
                    </a:lnTo>
                    <a:lnTo>
                      <a:pt x="16800" y="9257"/>
                    </a:lnTo>
                    <a:lnTo>
                      <a:pt x="15600" y="9257"/>
                    </a:lnTo>
                    <a:lnTo>
                      <a:pt x="14400" y="7200"/>
                    </a:lnTo>
                    <a:lnTo>
                      <a:pt x="13200" y="6171"/>
                    </a:lnTo>
                    <a:lnTo>
                      <a:pt x="10800" y="5143"/>
                    </a:lnTo>
                    <a:lnTo>
                      <a:pt x="9600" y="4114"/>
                    </a:lnTo>
                    <a:lnTo>
                      <a:pt x="8400" y="3086"/>
                    </a:lnTo>
                    <a:lnTo>
                      <a:pt x="7200" y="2057"/>
                    </a:lnTo>
                    <a:lnTo>
                      <a:pt x="6000" y="1029"/>
                    </a:lnTo>
                    <a:lnTo>
                      <a:pt x="3600" y="0"/>
                    </a:lnTo>
                    <a:lnTo>
                      <a:pt x="0" y="4114"/>
                    </a:lnTo>
                    <a:lnTo>
                      <a:pt x="1200" y="5143"/>
                    </a:lnTo>
                    <a:lnTo>
                      <a:pt x="2400" y="6171"/>
                    </a:lnTo>
                    <a:lnTo>
                      <a:pt x="4800" y="7200"/>
                    </a:lnTo>
                    <a:lnTo>
                      <a:pt x="6000" y="8229"/>
                    </a:lnTo>
                    <a:lnTo>
                      <a:pt x="7200" y="9257"/>
                    </a:lnTo>
                    <a:lnTo>
                      <a:pt x="8400" y="10286"/>
                    </a:lnTo>
                    <a:lnTo>
                      <a:pt x="9600" y="11314"/>
                    </a:lnTo>
                    <a:lnTo>
                      <a:pt x="12000" y="12343"/>
                    </a:lnTo>
                    <a:lnTo>
                      <a:pt x="12000" y="13371"/>
                    </a:lnTo>
                    <a:lnTo>
                      <a:pt x="12000" y="13371"/>
                    </a:lnTo>
                    <a:lnTo>
                      <a:pt x="13200" y="14400"/>
                    </a:lnTo>
                    <a:lnTo>
                      <a:pt x="13200" y="14400"/>
                    </a:lnTo>
                    <a:lnTo>
                      <a:pt x="14400" y="15429"/>
                    </a:lnTo>
                    <a:lnTo>
                      <a:pt x="14400" y="15429"/>
                    </a:lnTo>
                    <a:lnTo>
                      <a:pt x="14400" y="16457"/>
                    </a:lnTo>
                    <a:lnTo>
                      <a:pt x="15600" y="16457"/>
                    </a:lnTo>
                    <a:lnTo>
                      <a:pt x="15600" y="17486"/>
                    </a:lnTo>
                    <a:lnTo>
                      <a:pt x="15600" y="17486"/>
                    </a:lnTo>
                    <a:lnTo>
                      <a:pt x="15600" y="17486"/>
                    </a:lnTo>
                    <a:lnTo>
                      <a:pt x="15600" y="18514"/>
                    </a:lnTo>
                    <a:lnTo>
                      <a:pt x="15600" y="18514"/>
                    </a:lnTo>
                    <a:lnTo>
                      <a:pt x="15600" y="19543"/>
                    </a:lnTo>
                    <a:lnTo>
                      <a:pt x="15600" y="19543"/>
                    </a:lnTo>
                    <a:lnTo>
                      <a:pt x="15600" y="19543"/>
                    </a:lnTo>
                    <a:lnTo>
                      <a:pt x="15600" y="19543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78" name="Shape 1978"/>
              <p:cNvSpPr/>
              <p:nvPr/>
            </p:nvSpPr>
            <p:spPr>
              <a:xfrm>
                <a:off x="1819275" y="2303462"/>
                <a:ext cx="39688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64" y="21600"/>
                    </a:moveTo>
                    <a:lnTo>
                      <a:pt x="864" y="21600"/>
                    </a:lnTo>
                    <a:lnTo>
                      <a:pt x="4320" y="20160"/>
                    </a:lnTo>
                    <a:lnTo>
                      <a:pt x="6912" y="18720"/>
                    </a:lnTo>
                    <a:lnTo>
                      <a:pt x="8640" y="17280"/>
                    </a:lnTo>
                    <a:lnTo>
                      <a:pt x="10368" y="17280"/>
                    </a:lnTo>
                    <a:lnTo>
                      <a:pt x="11232" y="15840"/>
                    </a:lnTo>
                    <a:lnTo>
                      <a:pt x="12960" y="15840"/>
                    </a:lnTo>
                    <a:lnTo>
                      <a:pt x="13824" y="14400"/>
                    </a:lnTo>
                    <a:lnTo>
                      <a:pt x="14688" y="14400"/>
                    </a:lnTo>
                    <a:lnTo>
                      <a:pt x="14688" y="12960"/>
                    </a:lnTo>
                    <a:lnTo>
                      <a:pt x="15552" y="12960"/>
                    </a:lnTo>
                    <a:lnTo>
                      <a:pt x="16416" y="12960"/>
                    </a:lnTo>
                    <a:lnTo>
                      <a:pt x="17280" y="11520"/>
                    </a:lnTo>
                    <a:lnTo>
                      <a:pt x="17280" y="11520"/>
                    </a:lnTo>
                    <a:lnTo>
                      <a:pt x="18144" y="10080"/>
                    </a:lnTo>
                    <a:lnTo>
                      <a:pt x="19008" y="10080"/>
                    </a:lnTo>
                    <a:lnTo>
                      <a:pt x="19008" y="8640"/>
                    </a:lnTo>
                    <a:lnTo>
                      <a:pt x="19872" y="7200"/>
                    </a:lnTo>
                    <a:lnTo>
                      <a:pt x="20736" y="7200"/>
                    </a:lnTo>
                    <a:lnTo>
                      <a:pt x="20736" y="5760"/>
                    </a:lnTo>
                    <a:lnTo>
                      <a:pt x="20736" y="4320"/>
                    </a:lnTo>
                    <a:lnTo>
                      <a:pt x="21600" y="2880"/>
                    </a:lnTo>
                    <a:lnTo>
                      <a:pt x="21600" y="2880"/>
                    </a:lnTo>
                    <a:lnTo>
                      <a:pt x="17280" y="0"/>
                    </a:lnTo>
                    <a:lnTo>
                      <a:pt x="17280" y="1440"/>
                    </a:lnTo>
                    <a:lnTo>
                      <a:pt x="17280" y="1440"/>
                    </a:lnTo>
                    <a:lnTo>
                      <a:pt x="16416" y="1440"/>
                    </a:lnTo>
                    <a:lnTo>
                      <a:pt x="16416" y="2880"/>
                    </a:lnTo>
                    <a:lnTo>
                      <a:pt x="16416" y="2880"/>
                    </a:lnTo>
                    <a:lnTo>
                      <a:pt x="16416" y="2880"/>
                    </a:lnTo>
                    <a:lnTo>
                      <a:pt x="15552" y="4320"/>
                    </a:lnTo>
                    <a:lnTo>
                      <a:pt x="15552" y="4320"/>
                    </a:lnTo>
                    <a:lnTo>
                      <a:pt x="14688" y="5760"/>
                    </a:lnTo>
                    <a:lnTo>
                      <a:pt x="14688" y="5760"/>
                    </a:lnTo>
                    <a:lnTo>
                      <a:pt x="13824" y="5760"/>
                    </a:lnTo>
                    <a:lnTo>
                      <a:pt x="13824" y="5760"/>
                    </a:lnTo>
                    <a:lnTo>
                      <a:pt x="12960" y="7200"/>
                    </a:lnTo>
                    <a:lnTo>
                      <a:pt x="12960" y="7200"/>
                    </a:lnTo>
                    <a:lnTo>
                      <a:pt x="12096" y="7200"/>
                    </a:lnTo>
                    <a:lnTo>
                      <a:pt x="11232" y="8640"/>
                    </a:lnTo>
                    <a:lnTo>
                      <a:pt x="10368" y="8640"/>
                    </a:lnTo>
                    <a:lnTo>
                      <a:pt x="8640" y="10080"/>
                    </a:lnTo>
                    <a:lnTo>
                      <a:pt x="6912" y="10080"/>
                    </a:lnTo>
                    <a:lnTo>
                      <a:pt x="6048" y="11520"/>
                    </a:lnTo>
                    <a:lnTo>
                      <a:pt x="2592" y="12960"/>
                    </a:lnTo>
                    <a:lnTo>
                      <a:pt x="0" y="14400"/>
                    </a:lnTo>
                    <a:lnTo>
                      <a:pt x="0" y="14400"/>
                    </a:lnTo>
                    <a:lnTo>
                      <a:pt x="86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79" name="Shape 1979"/>
              <p:cNvSpPr/>
              <p:nvPr/>
            </p:nvSpPr>
            <p:spPr>
              <a:xfrm>
                <a:off x="1782762" y="2319337"/>
                <a:ext cx="38101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500" y="21600"/>
                    </a:moveTo>
                    <a:lnTo>
                      <a:pt x="4500" y="21600"/>
                    </a:lnTo>
                    <a:lnTo>
                      <a:pt x="4500" y="21600"/>
                    </a:lnTo>
                    <a:lnTo>
                      <a:pt x="4500" y="20057"/>
                    </a:lnTo>
                    <a:lnTo>
                      <a:pt x="4500" y="20057"/>
                    </a:lnTo>
                    <a:lnTo>
                      <a:pt x="4500" y="18514"/>
                    </a:lnTo>
                    <a:lnTo>
                      <a:pt x="5400" y="18514"/>
                    </a:lnTo>
                    <a:lnTo>
                      <a:pt x="5400" y="18514"/>
                    </a:lnTo>
                    <a:lnTo>
                      <a:pt x="5400" y="16971"/>
                    </a:lnTo>
                    <a:lnTo>
                      <a:pt x="6300" y="16971"/>
                    </a:lnTo>
                    <a:lnTo>
                      <a:pt x="6300" y="16971"/>
                    </a:lnTo>
                    <a:lnTo>
                      <a:pt x="7200" y="15429"/>
                    </a:lnTo>
                    <a:lnTo>
                      <a:pt x="7200" y="15429"/>
                    </a:lnTo>
                    <a:lnTo>
                      <a:pt x="8100" y="15429"/>
                    </a:lnTo>
                    <a:lnTo>
                      <a:pt x="8100" y="13886"/>
                    </a:lnTo>
                    <a:lnTo>
                      <a:pt x="9000" y="13886"/>
                    </a:lnTo>
                    <a:lnTo>
                      <a:pt x="9900" y="13886"/>
                    </a:lnTo>
                    <a:lnTo>
                      <a:pt x="9900" y="12343"/>
                    </a:lnTo>
                    <a:lnTo>
                      <a:pt x="11700" y="12343"/>
                    </a:lnTo>
                    <a:lnTo>
                      <a:pt x="13500" y="10800"/>
                    </a:lnTo>
                    <a:lnTo>
                      <a:pt x="14400" y="10800"/>
                    </a:lnTo>
                    <a:lnTo>
                      <a:pt x="16200" y="9257"/>
                    </a:lnTo>
                    <a:lnTo>
                      <a:pt x="18900" y="7714"/>
                    </a:lnTo>
                    <a:lnTo>
                      <a:pt x="21600" y="7714"/>
                    </a:lnTo>
                    <a:lnTo>
                      <a:pt x="20700" y="0"/>
                    </a:lnTo>
                    <a:lnTo>
                      <a:pt x="18000" y="0"/>
                    </a:lnTo>
                    <a:lnTo>
                      <a:pt x="14400" y="1543"/>
                    </a:lnTo>
                    <a:lnTo>
                      <a:pt x="13500" y="3086"/>
                    </a:lnTo>
                    <a:lnTo>
                      <a:pt x="11700" y="3086"/>
                    </a:lnTo>
                    <a:lnTo>
                      <a:pt x="9900" y="4629"/>
                    </a:lnTo>
                    <a:lnTo>
                      <a:pt x="9000" y="6171"/>
                    </a:lnTo>
                    <a:lnTo>
                      <a:pt x="8100" y="6171"/>
                    </a:lnTo>
                    <a:lnTo>
                      <a:pt x="7200" y="6171"/>
                    </a:lnTo>
                    <a:lnTo>
                      <a:pt x="6300" y="7714"/>
                    </a:lnTo>
                    <a:lnTo>
                      <a:pt x="5400" y="7714"/>
                    </a:lnTo>
                    <a:lnTo>
                      <a:pt x="5400" y="7714"/>
                    </a:lnTo>
                    <a:lnTo>
                      <a:pt x="4500" y="9257"/>
                    </a:lnTo>
                    <a:lnTo>
                      <a:pt x="3600" y="9257"/>
                    </a:lnTo>
                    <a:lnTo>
                      <a:pt x="2700" y="10800"/>
                    </a:lnTo>
                    <a:lnTo>
                      <a:pt x="2700" y="12343"/>
                    </a:lnTo>
                    <a:lnTo>
                      <a:pt x="1800" y="12343"/>
                    </a:lnTo>
                    <a:lnTo>
                      <a:pt x="1800" y="13886"/>
                    </a:lnTo>
                    <a:lnTo>
                      <a:pt x="900" y="13886"/>
                    </a:lnTo>
                    <a:lnTo>
                      <a:pt x="900" y="15429"/>
                    </a:lnTo>
                    <a:lnTo>
                      <a:pt x="0" y="16971"/>
                    </a:lnTo>
                    <a:lnTo>
                      <a:pt x="0" y="18514"/>
                    </a:lnTo>
                    <a:lnTo>
                      <a:pt x="0" y="20057"/>
                    </a:lnTo>
                    <a:lnTo>
                      <a:pt x="0" y="20057"/>
                    </a:lnTo>
                    <a:lnTo>
                      <a:pt x="45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80" name="Shape 1980"/>
              <p:cNvSpPr/>
              <p:nvPr/>
            </p:nvSpPr>
            <p:spPr>
              <a:xfrm>
                <a:off x="1781175" y="2339975"/>
                <a:ext cx="28575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843"/>
                    </a:moveTo>
                    <a:lnTo>
                      <a:pt x="21600" y="17843"/>
                    </a:lnTo>
                    <a:lnTo>
                      <a:pt x="20400" y="16904"/>
                    </a:lnTo>
                    <a:lnTo>
                      <a:pt x="19200" y="15026"/>
                    </a:lnTo>
                    <a:lnTo>
                      <a:pt x="16800" y="14087"/>
                    </a:lnTo>
                    <a:lnTo>
                      <a:pt x="15600" y="13148"/>
                    </a:lnTo>
                    <a:lnTo>
                      <a:pt x="14400" y="11270"/>
                    </a:lnTo>
                    <a:lnTo>
                      <a:pt x="13200" y="10330"/>
                    </a:lnTo>
                    <a:lnTo>
                      <a:pt x="10800" y="9391"/>
                    </a:lnTo>
                    <a:lnTo>
                      <a:pt x="9600" y="8452"/>
                    </a:lnTo>
                    <a:lnTo>
                      <a:pt x="9600" y="7513"/>
                    </a:lnTo>
                    <a:lnTo>
                      <a:pt x="9600" y="6574"/>
                    </a:lnTo>
                    <a:lnTo>
                      <a:pt x="8400" y="6574"/>
                    </a:lnTo>
                    <a:lnTo>
                      <a:pt x="8400" y="5635"/>
                    </a:lnTo>
                    <a:lnTo>
                      <a:pt x="8400" y="5635"/>
                    </a:lnTo>
                    <a:lnTo>
                      <a:pt x="7200" y="4696"/>
                    </a:lnTo>
                    <a:lnTo>
                      <a:pt x="7200" y="4696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2817"/>
                    </a:lnTo>
                    <a:lnTo>
                      <a:pt x="7200" y="2817"/>
                    </a:lnTo>
                    <a:lnTo>
                      <a:pt x="7200" y="2817"/>
                    </a:lnTo>
                    <a:lnTo>
                      <a:pt x="7200" y="1878"/>
                    </a:lnTo>
                    <a:lnTo>
                      <a:pt x="7200" y="1878"/>
                    </a:lnTo>
                    <a:lnTo>
                      <a:pt x="7200" y="939"/>
                    </a:lnTo>
                    <a:lnTo>
                      <a:pt x="7200" y="939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0" y="939"/>
                    </a:lnTo>
                    <a:lnTo>
                      <a:pt x="0" y="1878"/>
                    </a:lnTo>
                    <a:lnTo>
                      <a:pt x="0" y="2817"/>
                    </a:lnTo>
                    <a:lnTo>
                      <a:pt x="0" y="3757"/>
                    </a:lnTo>
                    <a:lnTo>
                      <a:pt x="1200" y="4696"/>
                    </a:lnTo>
                    <a:lnTo>
                      <a:pt x="1200" y="4696"/>
                    </a:lnTo>
                    <a:lnTo>
                      <a:pt x="1200" y="5635"/>
                    </a:lnTo>
                    <a:lnTo>
                      <a:pt x="1200" y="6574"/>
                    </a:lnTo>
                    <a:lnTo>
                      <a:pt x="2400" y="7513"/>
                    </a:lnTo>
                    <a:lnTo>
                      <a:pt x="2400" y="8452"/>
                    </a:lnTo>
                    <a:lnTo>
                      <a:pt x="2400" y="8452"/>
                    </a:lnTo>
                    <a:lnTo>
                      <a:pt x="3600" y="9391"/>
                    </a:lnTo>
                    <a:lnTo>
                      <a:pt x="3600" y="10330"/>
                    </a:lnTo>
                    <a:lnTo>
                      <a:pt x="4800" y="10330"/>
                    </a:lnTo>
                    <a:lnTo>
                      <a:pt x="4800" y="11270"/>
                    </a:lnTo>
                    <a:lnTo>
                      <a:pt x="7200" y="12209"/>
                    </a:lnTo>
                    <a:lnTo>
                      <a:pt x="8400" y="14087"/>
                    </a:lnTo>
                    <a:lnTo>
                      <a:pt x="9600" y="15026"/>
                    </a:lnTo>
                    <a:lnTo>
                      <a:pt x="10800" y="15965"/>
                    </a:lnTo>
                    <a:lnTo>
                      <a:pt x="12000" y="17843"/>
                    </a:lnTo>
                    <a:lnTo>
                      <a:pt x="14400" y="18783"/>
                    </a:lnTo>
                    <a:lnTo>
                      <a:pt x="15600" y="19722"/>
                    </a:lnTo>
                    <a:lnTo>
                      <a:pt x="16800" y="21600"/>
                    </a:lnTo>
                    <a:lnTo>
                      <a:pt x="16800" y="21600"/>
                    </a:lnTo>
                    <a:lnTo>
                      <a:pt x="21600" y="178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81" name="Shape 1981"/>
              <p:cNvSpPr/>
              <p:nvPr/>
            </p:nvSpPr>
            <p:spPr>
              <a:xfrm>
                <a:off x="1803400" y="2370137"/>
                <a:ext cx="19050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800" y="21600"/>
                    </a:moveTo>
                    <a:lnTo>
                      <a:pt x="19800" y="21600"/>
                    </a:lnTo>
                    <a:lnTo>
                      <a:pt x="21600" y="20618"/>
                    </a:lnTo>
                    <a:lnTo>
                      <a:pt x="21600" y="20618"/>
                    </a:lnTo>
                    <a:lnTo>
                      <a:pt x="21600" y="19636"/>
                    </a:lnTo>
                    <a:lnTo>
                      <a:pt x="21600" y="18655"/>
                    </a:lnTo>
                    <a:lnTo>
                      <a:pt x="21600" y="18655"/>
                    </a:lnTo>
                    <a:lnTo>
                      <a:pt x="21600" y="17673"/>
                    </a:lnTo>
                    <a:lnTo>
                      <a:pt x="21600" y="16691"/>
                    </a:lnTo>
                    <a:lnTo>
                      <a:pt x="21600" y="15709"/>
                    </a:lnTo>
                    <a:lnTo>
                      <a:pt x="21600" y="15709"/>
                    </a:lnTo>
                    <a:lnTo>
                      <a:pt x="21600" y="14727"/>
                    </a:lnTo>
                    <a:lnTo>
                      <a:pt x="21600" y="13745"/>
                    </a:lnTo>
                    <a:lnTo>
                      <a:pt x="21600" y="13745"/>
                    </a:lnTo>
                    <a:lnTo>
                      <a:pt x="21600" y="12764"/>
                    </a:lnTo>
                    <a:lnTo>
                      <a:pt x="21600" y="11782"/>
                    </a:lnTo>
                    <a:lnTo>
                      <a:pt x="19800" y="11782"/>
                    </a:lnTo>
                    <a:lnTo>
                      <a:pt x="19800" y="10800"/>
                    </a:lnTo>
                    <a:lnTo>
                      <a:pt x="19800" y="10800"/>
                    </a:lnTo>
                    <a:lnTo>
                      <a:pt x="19800" y="9818"/>
                    </a:lnTo>
                    <a:lnTo>
                      <a:pt x="18000" y="8836"/>
                    </a:lnTo>
                    <a:lnTo>
                      <a:pt x="18000" y="8836"/>
                    </a:lnTo>
                    <a:lnTo>
                      <a:pt x="18000" y="7855"/>
                    </a:lnTo>
                    <a:lnTo>
                      <a:pt x="16200" y="6873"/>
                    </a:lnTo>
                    <a:lnTo>
                      <a:pt x="16200" y="6873"/>
                    </a:lnTo>
                    <a:lnTo>
                      <a:pt x="14400" y="5891"/>
                    </a:lnTo>
                    <a:lnTo>
                      <a:pt x="14400" y="4909"/>
                    </a:lnTo>
                    <a:lnTo>
                      <a:pt x="12600" y="2945"/>
                    </a:lnTo>
                    <a:lnTo>
                      <a:pt x="9000" y="1964"/>
                    </a:lnTo>
                    <a:lnTo>
                      <a:pt x="7200" y="0"/>
                    </a:lnTo>
                    <a:lnTo>
                      <a:pt x="0" y="3927"/>
                    </a:lnTo>
                    <a:lnTo>
                      <a:pt x="1800" y="4909"/>
                    </a:lnTo>
                    <a:lnTo>
                      <a:pt x="3600" y="5891"/>
                    </a:lnTo>
                    <a:lnTo>
                      <a:pt x="5400" y="7855"/>
                    </a:lnTo>
                    <a:lnTo>
                      <a:pt x="7200" y="8836"/>
                    </a:lnTo>
                    <a:lnTo>
                      <a:pt x="7200" y="9818"/>
                    </a:lnTo>
                    <a:lnTo>
                      <a:pt x="9000" y="9818"/>
                    </a:lnTo>
                    <a:lnTo>
                      <a:pt x="9000" y="10800"/>
                    </a:lnTo>
                    <a:lnTo>
                      <a:pt x="9000" y="10800"/>
                    </a:lnTo>
                    <a:lnTo>
                      <a:pt x="10800" y="11782"/>
                    </a:lnTo>
                    <a:lnTo>
                      <a:pt x="10800" y="11782"/>
                    </a:lnTo>
                    <a:lnTo>
                      <a:pt x="10800" y="11782"/>
                    </a:lnTo>
                    <a:lnTo>
                      <a:pt x="10800" y="12764"/>
                    </a:lnTo>
                    <a:lnTo>
                      <a:pt x="10800" y="13745"/>
                    </a:lnTo>
                    <a:lnTo>
                      <a:pt x="12600" y="13745"/>
                    </a:lnTo>
                    <a:lnTo>
                      <a:pt x="12600" y="13745"/>
                    </a:lnTo>
                    <a:lnTo>
                      <a:pt x="12600" y="14727"/>
                    </a:lnTo>
                    <a:lnTo>
                      <a:pt x="12600" y="14727"/>
                    </a:lnTo>
                    <a:lnTo>
                      <a:pt x="12600" y="15709"/>
                    </a:lnTo>
                    <a:lnTo>
                      <a:pt x="12600" y="15709"/>
                    </a:lnTo>
                    <a:lnTo>
                      <a:pt x="12600" y="15709"/>
                    </a:lnTo>
                    <a:lnTo>
                      <a:pt x="12600" y="16691"/>
                    </a:lnTo>
                    <a:lnTo>
                      <a:pt x="12600" y="17673"/>
                    </a:lnTo>
                    <a:lnTo>
                      <a:pt x="12600" y="17673"/>
                    </a:lnTo>
                    <a:lnTo>
                      <a:pt x="12600" y="17673"/>
                    </a:lnTo>
                    <a:lnTo>
                      <a:pt x="12600" y="18655"/>
                    </a:lnTo>
                    <a:lnTo>
                      <a:pt x="12600" y="18655"/>
                    </a:lnTo>
                    <a:lnTo>
                      <a:pt x="12600" y="19636"/>
                    </a:lnTo>
                    <a:lnTo>
                      <a:pt x="10800" y="20618"/>
                    </a:lnTo>
                    <a:lnTo>
                      <a:pt x="10800" y="20618"/>
                    </a:lnTo>
                    <a:lnTo>
                      <a:pt x="19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82" name="Shape 1982"/>
              <p:cNvSpPr/>
              <p:nvPr/>
            </p:nvSpPr>
            <p:spPr>
              <a:xfrm>
                <a:off x="1792287" y="2403475"/>
                <a:ext cx="28576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400" y="21600"/>
                    </a:moveTo>
                    <a:lnTo>
                      <a:pt x="2400" y="21600"/>
                    </a:lnTo>
                    <a:lnTo>
                      <a:pt x="4800" y="20250"/>
                    </a:lnTo>
                    <a:lnTo>
                      <a:pt x="6000" y="18900"/>
                    </a:lnTo>
                    <a:lnTo>
                      <a:pt x="7200" y="18900"/>
                    </a:lnTo>
                    <a:lnTo>
                      <a:pt x="8400" y="17550"/>
                    </a:lnTo>
                    <a:lnTo>
                      <a:pt x="9600" y="16200"/>
                    </a:lnTo>
                    <a:lnTo>
                      <a:pt x="12000" y="16200"/>
                    </a:lnTo>
                    <a:lnTo>
                      <a:pt x="13200" y="14850"/>
                    </a:lnTo>
                    <a:lnTo>
                      <a:pt x="14400" y="13500"/>
                    </a:lnTo>
                    <a:lnTo>
                      <a:pt x="14400" y="13500"/>
                    </a:lnTo>
                    <a:lnTo>
                      <a:pt x="15600" y="12150"/>
                    </a:lnTo>
                    <a:lnTo>
                      <a:pt x="15600" y="12150"/>
                    </a:lnTo>
                    <a:lnTo>
                      <a:pt x="16800" y="10800"/>
                    </a:lnTo>
                    <a:lnTo>
                      <a:pt x="16800" y="10800"/>
                    </a:lnTo>
                    <a:lnTo>
                      <a:pt x="18000" y="9450"/>
                    </a:lnTo>
                    <a:lnTo>
                      <a:pt x="18000" y="9450"/>
                    </a:lnTo>
                    <a:lnTo>
                      <a:pt x="19200" y="8100"/>
                    </a:lnTo>
                    <a:lnTo>
                      <a:pt x="19200" y="8100"/>
                    </a:lnTo>
                    <a:lnTo>
                      <a:pt x="20400" y="6750"/>
                    </a:lnTo>
                    <a:lnTo>
                      <a:pt x="20400" y="5400"/>
                    </a:lnTo>
                    <a:lnTo>
                      <a:pt x="20400" y="5400"/>
                    </a:lnTo>
                    <a:lnTo>
                      <a:pt x="21600" y="4050"/>
                    </a:lnTo>
                    <a:lnTo>
                      <a:pt x="21600" y="2700"/>
                    </a:lnTo>
                    <a:lnTo>
                      <a:pt x="21600" y="2700"/>
                    </a:lnTo>
                    <a:lnTo>
                      <a:pt x="21600" y="1350"/>
                    </a:lnTo>
                    <a:lnTo>
                      <a:pt x="15600" y="0"/>
                    </a:lnTo>
                    <a:lnTo>
                      <a:pt x="15600" y="0"/>
                    </a:lnTo>
                    <a:lnTo>
                      <a:pt x="15600" y="1350"/>
                    </a:lnTo>
                    <a:lnTo>
                      <a:pt x="15600" y="1350"/>
                    </a:lnTo>
                    <a:lnTo>
                      <a:pt x="15600" y="2700"/>
                    </a:lnTo>
                    <a:lnTo>
                      <a:pt x="15600" y="2700"/>
                    </a:lnTo>
                    <a:lnTo>
                      <a:pt x="14400" y="2700"/>
                    </a:lnTo>
                    <a:lnTo>
                      <a:pt x="14400" y="4050"/>
                    </a:lnTo>
                    <a:lnTo>
                      <a:pt x="14400" y="4050"/>
                    </a:lnTo>
                    <a:lnTo>
                      <a:pt x="13200" y="4050"/>
                    </a:lnTo>
                    <a:lnTo>
                      <a:pt x="13200" y="5400"/>
                    </a:lnTo>
                    <a:lnTo>
                      <a:pt x="13200" y="5400"/>
                    </a:lnTo>
                    <a:lnTo>
                      <a:pt x="12000" y="5400"/>
                    </a:lnTo>
                    <a:lnTo>
                      <a:pt x="12000" y="6750"/>
                    </a:lnTo>
                    <a:lnTo>
                      <a:pt x="12000" y="6750"/>
                    </a:lnTo>
                    <a:lnTo>
                      <a:pt x="10800" y="6750"/>
                    </a:lnTo>
                    <a:lnTo>
                      <a:pt x="10800" y="8100"/>
                    </a:lnTo>
                    <a:lnTo>
                      <a:pt x="9600" y="9450"/>
                    </a:lnTo>
                    <a:lnTo>
                      <a:pt x="8400" y="9450"/>
                    </a:lnTo>
                    <a:lnTo>
                      <a:pt x="7200" y="10800"/>
                    </a:lnTo>
                    <a:lnTo>
                      <a:pt x="6000" y="10800"/>
                    </a:lnTo>
                    <a:lnTo>
                      <a:pt x="3600" y="12150"/>
                    </a:lnTo>
                    <a:lnTo>
                      <a:pt x="2400" y="13500"/>
                    </a:lnTo>
                    <a:lnTo>
                      <a:pt x="1200" y="1485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24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83" name="Shape 1983"/>
              <p:cNvSpPr/>
              <p:nvPr/>
            </p:nvSpPr>
            <p:spPr>
              <a:xfrm>
                <a:off x="1776412" y="2422525"/>
                <a:ext cx="19051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000" y="21600"/>
                    </a:moveTo>
                    <a:lnTo>
                      <a:pt x="9000" y="21600"/>
                    </a:lnTo>
                    <a:lnTo>
                      <a:pt x="10800" y="20250"/>
                    </a:lnTo>
                    <a:lnTo>
                      <a:pt x="10800" y="17550"/>
                    </a:lnTo>
                    <a:lnTo>
                      <a:pt x="10800" y="16200"/>
                    </a:lnTo>
                    <a:lnTo>
                      <a:pt x="10800" y="14850"/>
                    </a:lnTo>
                    <a:lnTo>
                      <a:pt x="12600" y="13500"/>
                    </a:lnTo>
                    <a:lnTo>
                      <a:pt x="12600" y="13500"/>
                    </a:lnTo>
                    <a:lnTo>
                      <a:pt x="12600" y="12150"/>
                    </a:lnTo>
                    <a:lnTo>
                      <a:pt x="12600" y="12150"/>
                    </a:lnTo>
                    <a:lnTo>
                      <a:pt x="14400" y="12150"/>
                    </a:lnTo>
                    <a:lnTo>
                      <a:pt x="14400" y="10800"/>
                    </a:lnTo>
                    <a:lnTo>
                      <a:pt x="14400" y="10800"/>
                    </a:lnTo>
                    <a:lnTo>
                      <a:pt x="14400" y="9450"/>
                    </a:lnTo>
                    <a:lnTo>
                      <a:pt x="16200" y="9450"/>
                    </a:lnTo>
                    <a:lnTo>
                      <a:pt x="16200" y="9450"/>
                    </a:lnTo>
                    <a:lnTo>
                      <a:pt x="16200" y="8100"/>
                    </a:lnTo>
                    <a:lnTo>
                      <a:pt x="18000" y="8100"/>
                    </a:lnTo>
                    <a:lnTo>
                      <a:pt x="18000" y="8100"/>
                    </a:lnTo>
                    <a:lnTo>
                      <a:pt x="18000" y="6750"/>
                    </a:lnTo>
                    <a:lnTo>
                      <a:pt x="19800" y="6750"/>
                    </a:lnTo>
                    <a:lnTo>
                      <a:pt x="19800" y="675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18000" y="0"/>
                    </a:lnTo>
                    <a:lnTo>
                      <a:pt x="16200" y="0"/>
                    </a:lnTo>
                    <a:lnTo>
                      <a:pt x="14400" y="0"/>
                    </a:lnTo>
                    <a:lnTo>
                      <a:pt x="14400" y="1350"/>
                    </a:lnTo>
                    <a:lnTo>
                      <a:pt x="12600" y="1350"/>
                    </a:lnTo>
                    <a:lnTo>
                      <a:pt x="10800" y="2700"/>
                    </a:lnTo>
                    <a:lnTo>
                      <a:pt x="10800" y="2700"/>
                    </a:lnTo>
                    <a:lnTo>
                      <a:pt x="10800" y="4050"/>
                    </a:lnTo>
                    <a:lnTo>
                      <a:pt x="9000" y="4050"/>
                    </a:lnTo>
                    <a:lnTo>
                      <a:pt x="9000" y="5400"/>
                    </a:lnTo>
                    <a:lnTo>
                      <a:pt x="7200" y="5400"/>
                    </a:lnTo>
                    <a:lnTo>
                      <a:pt x="7200" y="6750"/>
                    </a:lnTo>
                    <a:lnTo>
                      <a:pt x="7200" y="6750"/>
                    </a:lnTo>
                    <a:lnTo>
                      <a:pt x="5400" y="8100"/>
                    </a:lnTo>
                    <a:lnTo>
                      <a:pt x="5400" y="8100"/>
                    </a:lnTo>
                    <a:lnTo>
                      <a:pt x="5400" y="9450"/>
                    </a:lnTo>
                    <a:lnTo>
                      <a:pt x="3600" y="9450"/>
                    </a:lnTo>
                    <a:lnTo>
                      <a:pt x="3600" y="12150"/>
                    </a:lnTo>
                    <a:lnTo>
                      <a:pt x="1800" y="13500"/>
                    </a:lnTo>
                    <a:lnTo>
                      <a:pt x="1800" y="14850"/>
                    </a:lnTo>
                    <a:lnTo>
                      <a:pt x="1800" y="16200"/>
                    </a:lnTo>
                    <a:lnTo>
                      <a:pt x="0" y="17550"/>
                    </a:lnTo>
                    <a:lnTo>
                      <a:pt x="0" y="20250"/>
                    </a:lnTo>
                    <a:lnTo>
                      <a:pt x="0" y="20250"/>
                    </a:lnTo>
                    <a:lnTo>
                      <a:pt x="9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84" name="Shape 1984"/>
              <p:cNvSpPr/>
              <p:nvPr/>
            </p:nvSpPr>
            <p:spPr>
              <a:xfrm>
                <a:off x="1771650" y="2446337"/>
                <a:ext cx="12700" cy="444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3500" y="21600"/>
                    </a:moveTo>
                    <a:lnTo>
                      <a:pt x="13500" y="20057"/>
                    </a:lnTo>
                    <a:lnTo>
                      <a:pt x="13500" y="18514"/>
                    </a:lnTo>
                    <a:lnTo>
                      <a:pt x="16200" y="17743"/>
                    </a:lnTo>
                    <a:lnTo>
                      <a:pt x="16200" y="16971"/>
                    </a:lnTo>
                    <a:lnTo>
                      <a:pt x="18900" y="14657"/>
                    </a:lnTo>
                    <a:lnTo>
                      <a:pt x="18900" y="13114"/>
                    </a:lnTo>
                    <a:lnTo>
                      <a:pt x="18900" y="11571"/>
                    </a:lnTo>
                    <a:lnTo>
                      <a:pt x="18900" y="10029"/>
                    </a:lnTo>
                    <a:lnTo>
                      <a:pt x="18900" y="9257"/>
                    </a:lnTo>
                    <a:lnTo>
                      <a:pt x="18900" y="8486"/>
                    </a:lnTo>
                    <a:lnTo>
                      <a:pt x="18900" y="6943"/>
                    </a:lnTo>
                    <a:lnTo>
                      <a:pt x="18900" y="6171"/>
                    </a:lnTo>
                    <a:lnTo>
                      <a:pt x="18900" y="5400"/>
                    </a:lnTo>
                    <a:lnTo>
                      <a:pt x="18900" y="4629"/>
                    </a:lnTo>
                    <a:lnTo>
                      <a:pt x="21600" y="3857"/>
                    </a:lnTo>
                    <a:lnTo>
                      <a:pt x="21600" y="3086"/>
                    </a:lnTo>
                    <a:lnTo>
                      <a:pt x="21600" y="3086"/>
                    </a:lnTo>
                    <a:lnTo>
                      <a:pt x="21600" y="2314"/>
                    </a:lnTo>
                    <a:lnTo>
                      <a:pt x="21600" y="1543"/>
                    </a:lnTo>
                    <a:lnTo>
                      <a:pt x="21600" y="771"/>
                    </a:lnTo>
                    <a:lnTo>
                      <a:pt x="8100" y="0"/>
                    </a:lnTo>
                    <a:lnTo>
                      <a:pt x="8100" y="771"/>
                    </a:lnTo>
                    <a:lnTo>
                      <a:pt x="8100" y="1543"/>
                    </a:lnTo>
                    <a:lnTo>
                      <a:pt x="8100" y="2314"/>
                    </a:lnTo>
                    <a:lnTo>
                      <a:pt x="5400" y="3086"/>
                    </a:lnTo>
                    <a:lnTo>
                      <a:pt x="5400" y="3857"/>
                    </a:lnTo>
                    <a:lnTo>
                      <a:pt x="5400" y="4629"/>
                    </a:lnTo>
                    <a:lnTo>
                      <a:pt x="5400" y="5400"/>
                    </a:lnTo>
                    <a:lnTo>
                      <a:pt x="5400" y="6171"/>
                    </a:lnTo>
                    <a:lnTo>
                      <a:pt x="5400" y="6943"/>
                    </a:lnTo>
                    <a:lnTo>
                      <a:pt x="5400" y="7714"/>
                    </a:lnTo>
                    <a:lnTo>
                      <a:pt x="5400" y="9257"/>
                    </a:lnTo>
                    <a:lnTo>
                      <a:pt x="5400" y="10029"/>
                    </a:lnTo>
                    <a:lnTo>
                      <a:pt x="5400" y="11571"/>
                    </a:lnTo>
                    <a:lnTo>
                      <a:pt x="5400" y="12343"/>
                    </a:lnTo>
                    <a:lnTo>
                      <a:pt x="2700" y="13886"/>
                    </a:lnTo>
                    <a:lnTo>
                      <a:pt x="2700" y="16200"/>
                    </a:lnTo>
                    <a:lnTo>
                      <a:pt x="2700" y="16971"/>
                    </a:lnTo>
                    <a:lnTo>
                      <a:pt x="0" y="17743"/>
                    </a:lnTo>
                    <a:lnTo>
                      <a:pt x="0" y="19286"/>
                    </a:lnTo>
                    <a:lnTo>
                      <a:pt x="0" y="20057"/>
                    </a:lnTo>
                    <a:lnTo>
                      <a:pt x="135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85" name="Shape 1985"/>
              <p:cNvSpPr/>
              <p:nvPr/>
            </p:nvSpPr>
            <p:spPr>
              <a:xfrm>
                <a:off x="1751012" y="2441575"/>
                <a:ext cx="68263" cy="873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521" y="21600"/>
                    </a:moveTo>
                    <a:lnTo>
                      <a:pt x="21600" y="3927"/>
                    </a:lnTo>
                    <a:lnTo>
                      <a:pt x="21600" y="3927"/>
                    </a:lnTo>
                    <a:lnTo>
                      <a:pt x="21600" y="3927"/>
                    </a:lnTo>
                    <a:lnTo>
                      <a:pt x="21600" y="3927"/>
                    </a:lnTo>
                    <a:lnTo>
                      <a:pt x="21098" y="3927"/>
                    </a:lnTo>
                    <a:lnTo>
                      <a:pt x="21098" y="3927"/>
                    </a:lnTo>
                    <a:lnTo>
                      <a:pt x="21098" y="4320"/>
                    </a:lnTo>
                    <a:lnTo>
                      <a:pt x="21098" y="4320"/>
                    </a:lnTo>
                    <a:lnTo>
                      <a:pt x="21098" y="4320"/>
                    </a:lnTo>
                    <a:lnTo>
                      <a:pt x="20595" y="4320"/>
                    </a:lnTo>
                    <a:lnTo>
                      <a:pt x="20595" y="4320"/>
                    </a:lnTo>
                    <a:lnTo>
                      <a:pt x="20595" y="4320"/>
                    </a:lnTo>
                    <a:lnTo>
                      <a:pt x="20595" y="4320"/>
                    </a:lnTo>
                    <a:lnTo>
                      <a:pt x="20595" y="4320"/>
                    </a:lnTo>
                    <a:lnTo>
                      <a:pt x="20595" y="4320"/>
                    </a:lnTo>
                    <a:lnTo>
                      <a:pt x="20093" y="4320"/>
                    </a:lnTo>
                    <a:lnTo>
                      <a:pt x="20093" y="4320"/>
                    </a:lnTo>
                    <a:lnTo>
                      <a:pt x="20093" y="4320"/>
                    </a:lnTo>
                    <a:lnTo>
                      <a:pt x="20093" y="4320"/>
                    </a:lnTo>
                    <a:lnTo>
                      <a:pt x="20093" y="4320"/>
                    </a:lnTo>
                    <a:lnTo>
                      <a:pt x="19591" y="4320"/>
                    </a:lnTo>
                    <a:lnTo>
                      <a:pt x="19591" y="4320"/>
                    </a:lnTo>
                    <a:lnTo>
                      <a:pt x="19591" y="4320"/>
                    </a:lnTo>
                    <a:lnTo>
                      <a:pt x="19591" y="4320"/>
                    </a:lnTo>
                    <a:lnTo>
                      <a:pt x="19591" y="4320"/>
                    </a:lnTo>
                    <a:lnTo>
                      <a:pt x="19591" y="4320"/>
                    </a:lnTo>
                    <a:lnTo>
                      <a:pt x="19088" y="4320"/>
                    </a:lnTo>
                    <a:lnTo>
                      <a:pt x="19088" y="4320"/>
                    </a:lnTo>
                    <a:lnTo>
                      <a:pt x="19088" y="4320"/>
                    </a:lnTo>
                    <a:lnTo>
                      <a:pt x="19088" y="4320"/>
                    </a:lnTo>
                    <a:lnTo>
                      <a:pt x="18586" y="4320"/>
                    </a:lnTo>
                    <a:lnTo>
                      <a:pt x="18586" y="4320"/>
                    </a:lnTo>
                    <a:lnTo>
                      <a:pt x="18586" y="4320"/>
                    </a:lnTo>
                    <a:lnTo>
                      <a:pt x="18586" y="4320"/>
                    </a:lnTo>
                    <a:lnTo>
                      <a:pt x="18586" y="4320"/>
                    </a:lnTo>
                    <a:lnTo>
                      <a:pt x="18586" y="4320"/>
                    </a:lnTo>
                    <a:lnTo>
                      <a:pt x="18084" y="4320"/>
                    </a:lnTo>
                    <a:lnTo>
                      <a:pt x="18084" y="4320"/>
                    </a:lnTo>
                    <a:lnTo>
                      <a:pt x="18084" y="4320"/>
                    </a:lnTo>
                    <a:lnTo>
                      <a:pt x="18084" y="4320"/>
                    </a:lnTo>
                    <a:lnTo>
                      <a:pt x="18084" y="4320"/>
                    </a:lnTo>
                    <a:lnTo>
                      <a:pt x="18084" y="4320"/>
                    </a:lnTo>
                    <a:lnTo>
                      <a:pt x="17581" y="4320"/>
                    </a:lnTo>
                    <a:lnTo>
                      <a:pt x="17581" y="4320"/>
                    </a:lnTo>
                    <a:lnTo>
                      <a:pt x="17581" y="4320"/>
                    </a:lnTo>
                    <a:lnTo>
                      <a:pt x="17581" y="4713"/>
                    </a:lnTo>
                    <a:lnTo>
                      <a:pt x="17581" y="4713"/>
                    </a:lnTo>
                    <a:lnTo>
                      <a:pt x="17581" y="4713"/>
                    </a:lnTo>
                    <a:lnTo>
                      <a:pt x="17079" y="4713"/>
                    </a:lnTo>
                    <a:lnTo>
                      <a:pt x="17079" y="4713"/>
                    </a:lnTo>
                    <a:lnTo>
                      <a:pt x="17079" y="4713"/>
                    </a:lnTo>
                    <a:lnTo>
                      <a:pt x="17079" y="4713"/>
                    </a:lnTo>
                    <a:lnTo>
                      <a:pt x="17079" y="4713"/>
                    </a:lnTo>
                    <a:lnTo>
                      <a:pt x="16577" y="4713"/>
                    </a:lnTo>
                    <a:lnTo>
                      <a:pt x="16577" y="4713"/>
                    </a:lnTo>
                    <a:lnTo>
                      <a:pt x="16577" y="4713"/>
                    </a:lnTo>
                    <a:lnTo>
                      <a:pt x="16577" y="4713"/>
                    </a:lnTo>
                    <a:lnTo>
                      <a:pt x="16577" y="4713"/>
                    </a:lnTo>
                    <a:lnTo>
                      <a:pt x="16074" y="4713"/>
                    </a:lnTo>
                    <a:lnTo>
                      <a:pt x="16074" y="4713"/>
                    </a:lnTo>
                    <a:lnTo>
                      <a:pt x="16074" y="4713"/>
                    </a:lnTo>
                    <a:lnTo>
                      <a:pt x="16074" y="4713"/>
                    </a:lnTo>
                    <a:lnTo>
                      <a:pt x="16074" y="4713"/>
                    </a:lnTo>
                    <a:lnTo>
                      <a:pt x="16074" y="4713"/>
                    </a:lnTo>
                    <a:lnTo>
                      <a:pt x="15572" y="4713"/>
                    </a:lnTo>
                    <a:lnTo>
                      <a:pt x="15572" y="4713"/>
                    </a:lnTo>
                    <a:lnTo>
                      <a:pt x="15572" y="4713"/>
                    </a:lnTo>
                    <a:lnTo>
                      <a:pt x="15572" y="4713"/>
                    </a:lnTo>
                    <a:lnTo>
                      <a:pt x="15572" y="4713"/>
                    </a:lnTo>
                    <a:lnTo>
                      <a:pt x="15070" y="4713"/>
                    </a:lnTo>
                    <a:lnTo>
                      <a:pt x="15070" y="4713"/>
                    </a:lnTo>
                    <a:lnTo>
                      <a:pt x="15070" y="4713"/>
                    </a:lnTo>
                    <a:lnTo>
                      <a:pt x="15070" y="4713"/>
                    </a:lnTo>
                    <a:lnTo>
                      <a:pt x="15070" y="4713"/>
                    </a:lnTo>
                    <a:lnTo>
                      <a:pt x="15070" y="4713"/>
                    </a:lnTo>
                    <a:lnTo>
                      <a:pt x="14567" y="4713"/>
                    </a:lnTo>
                    <a:lnTo>
                      <a:pt x="14567" y="4713"/>
                    </a:lnTo>
                    <a:lnTo>
                      <a:pt x="14567" y="4713"/>
                    </a:lnTo>
                    <a:lnTo>
                      <a:pt x="14567" y="4713"/>
                    </a:lnTo>
                    <a:lnTo>
                      <a:pt x="14567" y="4713"/>
                    </a:lnTo>
                    <a:lnTo>
                      <a:pt x="14065" y="4713"/>
                    </a:lnTo>
                    <a:lnTo>
                      <a:pt x="14065" y="4713"/>
                    </a:lnTo>
                    <a:lnTo>
                      <a:pt x="14065" y="4713"/>
                    </a:lnTo>
                    <a:lnTo>
                      <a:pt x="14065" y="4713"/>
                    </a:lnTo>
                    <a:lnTo>
                      <a:pt x="14065" y="4713"/>
                    </a:lnTo>
                    <a:lnTo>
                      <a:pt x="14065" y="4713"/>
                    </a:lnTo>
                    <a:lnTo>
                      <a:pt x="13563" y="4713"/>
                    </a:lnTo>
                    <a:lnTo>
                      <a:pt x="13563" y="4713"/>
                    </a:lnTo>
                    <a:lnTo>
                      <a:pt x="13563" y="4320"/>
                    </a:lnTo>
                    <a:lnTo>
                      <a:pt x="13563" y="4320"/>
                    </a:lnTo>
                    <a:lnTo>
                      <a:pt x="13563" y="4320"/>
                    </a:lnTo>
                    <a:lnTo>
                      <a:pt x="13563" y="4320"/>
                    </a:lnTo>
                    <a:lnTo>
                      <a:pt x="13060" y="4320"/>
                    </a:lnTo>
                    <a:lnTo>
                      <a:pt x="13060" y="4320"/>
                    </a:lnTo>
                    <a:lnTo>
                      <a:pt x="13060" y="4320"/>
                    </a:lnTo>
                    <a:lnTo>
                      <a:pt x="13060" y="4320"/>
                    </a:lnTo>
                    <a:lnTo>
                      <a:pt x="13060" y="4320"/>
                    </a:lnTo>
                    <a:lnTo>
                      <a:pt x="13060" y="4320"/>
                    </a:lnTo>
                    <a:lnTo>
                      <a:pt x="12558" y="4320"/>
                    </a:lnTo>
                    <a:lnTo>
                      <a:pt x="12558" y="4320"/>
                    </a:lnTo>
                    <a:lnTo>
                      <a:pt x="12558" y="4320"/>
                    </a:lnTo>
                    <a:lnTo>
                      <a:pt x="12558" y="4320"/>
                    </a:lnTo>
                    <a:lnTo>
                      <a:pt x="12558" y="4320"/>
                    </a:lnTo>
                    <a:lnTo>
                      <a:pt x="12558" y="4320"/>
                    </a:lnTo>
                    <a:lnTo>
                      <a:pt x="12056" y="4320"/>
                    </a:lnTo>
                    <a:lnTo>
                      <a:pt x="12056" y="4320"/>
                    </a:lnTo>
                    <a:lnTo>
                      <a:pt x="12056" y="4320"/>
                    </a:lnTo>
                    <a:lnTo>
                      <a:pt x="12056" y="4320"/>
                    </a:lnTo>
                    <a:lnTo>
                      <a:pt x="12056" y="4320"/>
                    </a:lnTo>
                    <a:lnTo>
                      <a:pt x="11553" y="4320"/>
                    </a:lnTo>
                    <a:lnTo>
                      <a:pt x="11553" y="4320"/>
                    </a:lnTo>
                    <a:lnTo>
                      <a:pt x="11553" y="4320"/>
                    </a:lnTo>
                    <a:lnTo>
                      <a:pt x="11553" y="4320"/>
                    </a:lnTo>
                    <a:lnTo>
                      <a:pt x="11553" y="4320"/>
                    </a:lnTo>
                    <a:lnTo>
                      <a:pt x="11553" y="4320"/>
                    </a:lnTo>
                    <a:lnTo>
                      <a:pt x="11051" y="4320"/>
                    </a:lnTo>
                    <a:lnTo>
                      <a:pt x="11051" y="4320"/>
                    </a:lnTo>
                    <a:lnTo>
                      <a:pt x="11051" y="4320"/>
                    </a:lnTo>
                    <a:lnTo>
                      <a:pt x="11051" y="4320"/>
                    </a:lnTo>
                    <a:lnTo>
                      <a:pt x="11051" y="4320"/>
                    </a:lnTo>
                    <a:lnTo>
                      <a:pt x="11051" y="4320"/>
                    </a:lnTo>
                    <a:lnTo>
                      <a:pt x="10549" y="4320"/>
                    </a:lnTo>
                    <a:lnTo>
                      <a:pt x="10549" y="4320"/>
                    </a:lnTo>
                    <a:lnTo>
                      <a:pt x="10549" y="4320"/>
                    </a:lnTo>
                    <a:lnTo>
                      <a:pt x="10549" y="4320"/>
                    </a:lnTo>
                    <a:lnTo>
                      <a:pt x="10549" y="4320"/>
                    </a:lnTo>
                    <a:lnTo>
                      <a:pt x="10549" y="4320"/>
                    </a:lnTo>
                    <a:lnTo>
                      <a:pt x="10047" y="3927"/>
                    </a:lnTo>
                    <a:lnTo>
                      <a:pt x="10047" y="3927"/>
                    </a:lnTo>
                    <a:lnTo>
                      <a:pt x="10047" y="3927"/>
                    </a:lnTo>
                    <a:lnTo>
                      <a:pt x="10047" y="3927"/>
                    </a:lnTo>
                    <a:lnTo>
                      <a:pt x="10047" y="3927"/>
                    </a:lnTo>
                    <a:lnTo>
                      <a:pt x="10047" y="3927"/>
                    </a:lnTo>
                    <a:lnTo>
                      <a:pt x="9544" y="3927"/>
                    </a:lnTo>
                    <a:lnTo>
                      <a:pt x="9544" y="3927"/>
                    </a:lnTo>
                    <a:lnTo>
                      <a:pt x="9544" y="3927"/>
                    </a:lnTo>
                    <a:lnTo>
                      <a:pt x="9544" y="3927"/>
                    </a:lnTo>
                    <a:lnTo>
                      <a:pt x="9544" y="3927"/>
                    </a:lnTo>
                    <a:lnTo>
                      <a:pt x="9042" y="3927"/>
                    </a:lnTo>
                    <a:lnTo>
                      <a:pt x="9042" y="3927"/>
                    </a:lnTo>
                    <a:lnTo>
                      <a:pt x="9042" y="3927"/>
                    </a:lnTo>
                    <a:lnTo>
                      <a:pt x="9042" y="3927"/>
                    </a:lnTo>
                    <a:lnTo>
                      <a:pt x="9042" y="3927"/>
                    </a:lnTo>
                    <a:lnTo>
                      <a:pt x="9042" y="3927"/>
                    </a:lnTo>
                    <a:lnTo>
                      <a:pt x="8540" y="3927"/>
                    </a:lnTo>
                    <a:lnTo>
                      <a:pt x="8540" y="3535"/>
                    </a:lnTo>
                    <a:lnTo>
                      <a:pt x="8540" y="3535"/>
                    </a:lnTo>
                    <a:lnTo>
                      <a:pt x="8540" y="3535"/>
                    </a:lnTo>
                    <a:lnTo>
                      <a:pt x="8540" y="3535"/>
                    </a:lnTo>
                    <a:lnTo>
                      <a:pt x="8540" y="3535"/>
                    </a:lnTo>
                    <a:lnTo>
                      <a:pt x="8540" y="3535"/>
                    </a:lnTo>
                    <a:lnTo>
                      <a:pt x="8037" y="3535"/>
                    </a:lnTo>
                    <a:lnTo>
                      <a:pt x="8037" y="3535"/>
                    </a:lnTo>
                    <a:lnTo>
                      <a:pt x="8037" y="3535"/>
                    </a:lnTo>
                    <a:lnTo>
                      <a:pt x="8037" y="3535"/>
                    </a:lnTo>
                    <a:lnTo>
                      <a:pt x="8037" y="3535"/>
                    </a:lnTo>
                    <a:lnTo>
                      <a:pt x="8037" y="3535"/>
                    </a:lnTo>
                    <a:lnTo>
                      <a:pt x="7535" y="3535"/>
                    </a:lnTo>
                    <a:lnTo>
                      <a:pt x="7535" y="3535"/>
                    </a:lnTo>
                    <a:lnTo>
                      <a:pt x="7535" y="3535"/>
                    </a:lnTo>
                    <a:lnTo>
                      <a:pt x="7535" y="3535"/>
                    </a:lnTo>
                    <a:lnTo>
                      <a:pt x="7535" y="3535"/>
                    </a:lnTo>
                    <a:lnTo>
                      <a:pt x="7033" y="3535"/>
                    </a:lnTo>
                    <a:lnTo>
                      <a:pt x="7033" y="3142"/>
                    </a:lnTo>
                    <a:lnTo>
                      <a:pt x="7033" y="3142"/>
                    </a:lnTo>
                    <a:lnTo>
                      <a:pt x="7033" y="3142"/>
                    </a:lnTo>
                    <a:lnTo>
                      <a:pt x="7033" y="3142"/>
                    </a:lnTo>
                    <a:lnTo>
                      <a:pt x="7033" y="3142"/>
                    </a:lnTo>
                    <a:lnTo>
                      <a:pt x="7033" y="3142"/>
                    </a:lnTo>
                    <a:lnTo>
                      <a:pt x="6530" y="3142"/>
                    </a:lnTo>
                    <a:lnTo>
                      <a:pt x="6530" y="3142"/>
                    </a:lnTo>
                    <a:lnTo>
                      <a:pt x="6530" y="3142"/>
                    </a:lnTo>
                    <a:lnTo>
                      <a:pt x="6530" y="3142"/>
                    </a:lnTo>
                    <a:lnTo>
                      <a:pt x="6530" y="3142"/>
                    </a:lnTo>
                    <a:lnTo>
                      <a:pt x="6530" y="3142"/>
                    </a:lnTo>
                    <a:lnTo>
                      <a:pt x="6028" y="3142"/>
                    </a:lnTo>
                    <a:lnTo>
                      <a:pt x="6028" y="3142"/>
                    </a:lnTo>
                    <a:lnTo>
                      <a:pt x="6028" y="3142"/>
                    </a:lnTo>
                    <a:lnTo>
                      <a:pt x="6028" y="2749"/>
                    </a:lnTo>
                    <a:lnTo>
                      <a:pt x="6028" y="2749"/>
                    </a:lnTo>
                    <a:lnTo>
                      <a:pt x="6028" y="2749"/>
                    </a:lnTo>
                    <a:lnTo>
                      <a:pt x="5526" y="2749"/>
                    </a:lnTo>
                    <a:lnTo>
                      <a:pt x="5526" y="2749"/>
                    </a:lnTo>
                    <a:lnTo>
                      <a:pt x="5526" y="2749"/>
                    </a:lnTo>
                    <a:lnTo>
                      <a:pt x="5526" y="2749"/>
                    </a:lnTo>
                    <a:lnTo>
                      <a:pt x="5526" y="2749"/>
                    </a:lnTo>
                    <a:lnTo>
                      <a:pt x="5526" y="2749"/>
                    </a:lnTo>
                    <a:lnTo>
                      <a:pt x="5526" y="2749"/>
                    </a:lnTo>
                    <a:lnTo>
                      <a:pt x="5023" y="2749"/>
                    </a:lnTo>
                    <a:lnTo>
                      <a:pt x="5023" y="2749"/>
                    </a:lnTo>
                    <a:lnTo>
                      <a:pt x="5023" y="2749"/>
                    </a:lnTo>
                    <a:lnTo>
                      <a:pt x="5023" y="2749"/>
                    </a:lnTo>
                    <a:lnTo>
                      <a:pt x="5023" y="2356"/>
                    </a:lnTo>
                    <a:lnTo>
                      <a:pt x="4521" y="2356"/>
                    </a:lnTo>
                    <a:lnTo>
                      <a:pt x="4521" y="2356"/>
                    </a:lnTo>
                    <a:lnTo>
                      <a:pt x="4521" y="2356"/>
                    </a:lnTo>
                    <a:lnTo>
                      <a:pt x="4521" y="2356"/>
                    </a:lnTo>
                    <a:lnTo>
                      <a:pt x="4521" y="2356"/>
                    </a:lnTo>
                    <a:lnTo>
                      <a:pt x="4521" y="2356"/>
                    </a:lnTo>
                    <a:lnTo>
                      <a:pt x="4521" y="2356"/>
                    </a:lnTo>
                    <a:lnTo>
                      <a:pt x="4019" y="2356"/>
                    </a:lnTo>
                    <a:lnTo>
                      <a:pt x="4019" y="2356"/>
                    </a:lnTo>
                    <a:lnTo>
                      <a:pt x="4019" y="2356"/>
                    </a:lnTo>
                    <a:lnTo>
                      <a:pt x="4019" y="2356"/>
                    </a:lnTo>
                    <a:lnTo>
                      <a:pt x="4019" y="1964"/>
                    </a:lnTo>
                    <a:lnTo>
                      <a:pt x="4019" y="1964"/>
                    </a:lnTo>
                    <a:lnTo>
                      <a:pt x="3516" y="1964"/>
                    </a:lnTo>
                    <a:lnTo>
                      <a:pt x="3516" y="1964"/>
                    </a:lnTo>
                    <a:lnTo>
                      <a:pt x="3516" y="1964"/>
                    </a:lnTo>
                    <a:lnTo>
                      <a:pt x="3516" y="1964"/>
                    </a:lnTo>
                    <a:lnTo>
                      <a:pt x="3516" y="1964"/>
                    </a:lnTo>
                    <a:lnTo>
                      <a:pt x="3516" y="1964"/>
                    </a:lnTo>
                    <a:lnTo>
                      <a:pt x="3516" y="1964"/>
                    </a:lnTo>
                    <a:lnTo>
                      <a:pt x="3014" y="1571"/>
                    </a:lnTo>
                    <a:lnTo>
                      <a:pt x="3014" y="1571"/>
                    </a:lnTo>
                    <a:lnTo>
                      <a:pt x="3014" y="1571"/>
                    </a:lnTo>
                    <a:lnTo>
                      <a:pt x="3014" y="1571"/>
                    </a:lnTo>
                    <a:lnTo>
                      <a:pt x="3014" y="1571"/>
                    </a:lnTo>
                    <a:lnTo>
                      <a:pt x="3014" y="1571"/>
                    </a:lnTo>
                    <a:lnTo>
                      <a:pt x="3014" y="1571"/>
                    </a:lnTo>
                    <a:lnTo>
                      <a:pt x="2512" y="1571"/>
                    </a:lnTo>
                    <a:lnTo>
                      <a:pt x="2512" y="1571"/>
                    </a:lnTo>
                    <a:lnTo>
                      <a:pt x="2512" y="1571"/>
                    </a:lnTo>
                    <a:lnTo>
                      <a:pt x="2512" y="1178"/>
                    </a:lnTo>
                    <a:lnTo>
                      <a:pt x="2512" y="1178"/>
                    </a:lnTo>
                    <a:lnTo>
                      <a:pt x="2009" y="1178"/>
                    </a:lnTo>
                    <a:lnTo>
                      <a:pt x="2009" y="1178"/>
                    </a:lnTo>
                    <a:lnTo>
                      <a:pt x="2009" y="1178"/>
                    </a:lnTo>
                    <a:lnTo>
                      <a:pt x="2009" y="1178"/>
                    </a:lnTo>
                    <a:lnTo>
                      <a:pt x="2009" y="1178"/>
                    </a:lnTo>
                    <a:lnTo>
                      <a:pt x="2009" y="1178"/>
                    </a:lnTo>
                    <a:lnTo>
                      <a:pt x="2009" y="1178"/>
                    </a:lnTo>
                    <a:lnTo>
                      <a:pt x="1507" y="1178"/>
                    </a:lnTo>
                    <a:lnTo>
                      <a:pt x="1507" y="785"/>
                    </a:lnTo>
                    <a:lnTo>
                      <a:pt x="1507" y="785"/>
                    </a:lnTo>
                    <a:lnTo>
                      <a:pt x="1507" y="785"/>
                    </a:lnTo>
                    <a:lnTo>
                      <a:pt x="1507" y="785"/>
                    </a:lnTo>
                    <a:lnTo>
                      <a:pt x="1507" y="785"/>
                    </a:lnTo>
                    <a:lnTo>
                      <a:pt x="1507" y="785"/>
                    </a:lnTo>
                    <a:lnTo>
                      <a:pt x="1005" y="785"/>
                    </a:lnTo>
                    <a:lnTo>
                      <a:pt x="1005" y="785"/>
                    </a:lnTo>
                    <a:lnTo>
                      <a:pt x="1005" y="785"/>
                    </a:lnTo>
                    <a:lnTo>
                      <a:pt x="1005" y="393"/>
                    </a:lnTo>
                    <a:lnTo>
                      <a:pt x="1005" y="393"/>
                    </a:lnTo>
                    <a:lnTo>
                      <a:pt x="1005" y="393"/>
                    </a:lnTo>
                    <a:lnTo>
                      <a:pt x="1005" y="393"/>
                    </a:lnTo>
                    <a:lnTo>
                      <a:pt x="502" y="393"/>
                    </a:lnTo>
                    <a:lnTo>
                      <a:pt x="502" y="393"/>
                    </a:lnTo>
                    <a:lnTo>
                      <a:pt x="502" y="393"/>
                    </a:lnTo>
                    <a:lnTo>
                      <a:pt x="502" y="0"/>
                    </a:lnTo>
                    <a:lnTo>
                      <a:pt x="502" y="0"/>
                    </a:lnTo>
                    <a:lnTo>
                      <a:pt x="50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521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86" name="Shape 1986"/>
              <p:cNvSpPr/>
              <p:nvPr/>
            </p:nvSpPr>
            <p:spPr>
              <a:xfrm>
                <a:off x="1970087" y="1657350"/>
                <a:ext cx="28576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280"/>
                    </a:moveTo>
                    <a:lnTo>
                      <a:pt x="21600" y="17280"/>
                    </a:lnTo>
                    <a:lnTo>
                      <a:pt x="21600" y="15840"/>
                    </a:lnTo>
                    <a:lnTo>
                      <a:pt x="20400" y="15840"/>
                    </a:lnTo>
                    <a:lnTo>
                      <a:pt x="20400" y="15840"/>
                    </a:lnTo>
                    <a:lnTo>
                      <a:pt x="19200" y="14400"/>
                    </a:lnTo>
                    <a:lnTo>
                      <a:pt x="19200" y="14400"/>
                    </a:lnTo>
                    <a:lnTo>
                      <a:pt x="18000" y="12960"/>
                    </a:lnTo>
                    <a:lnTo>
                      <a:pt x="18000" y="12960"/>
                    </a:lnTo>
                    <a:lnTo>
                      <a:pt x="18000" y="12960"/>
                    </a:lnTo>
                    <a:lnTo>
                      <a:pt x="15600" y="11520"/>
                    </a:lnTo>
                    <a:lnTo>
                      <a:pt x="14400" y="10080"/>
                    </a:lnTo>
                    <a:lnTo>
                      <a:pt x="13200" y="10080"/>
                    </a:lnTo>
                    <a:lnTo>
                      <a:pt x="12000" y="10080"/>
                    </a:lnTo>
                    <a:lnTo>
                      <a:pt x="12000" y="8640"/>
                    </a:lnTo>
                    <a:lnTo>
                      <a:pt x="10800" y="8640"/>
                    </a:lnTo>
                    <a:lnTo>
                      <a:pt x="10800" y="8640"/>
                    </a:lnTo>
                    <a:lnTo>
                      <a:pt x="10800" y="7200"/>
                    </a:lnTo>
                    <a:lnTo>
                      <a:pt x="9600" y="7200"/>
                    </a:lnTo>
                    <a:lnTo>
                      <a:pt x="9600" y="7200"/>
                    </a:lnTo>
                    <a:lnTo>
                      <a:pt x="8400" y="5760"/>
                    </a:lnTo>
                    <a:lnTo>
                      <a:pt x="7200" y="5760"/>
                    </a:lnTo>
                    <a:lnTo>
                      <a:pt x="7200" y="4320"/>
                    </a:lnTo>
                    <a:lnTo>
                      <a:pt x="6000" y="2880"/>
                    </a:lnTo>
                    <a:lnTo>
                      <a:pt x="4800" y="1440"/>
                    </a:lnTo>
                    <a:lnTo>
                      <a:pt x="4800" y="0"/>
                    </a:lnTo>
                    <a:lnTo>
                      <a:pt x="0" y="5760"/>
                    </a:lnTo>
                    <a:lnTo>
                      <a:pt x="0" y="7200"/>
                    </a:lnTo>
                    <a:lnTo>
                      <a:pt x="1200" y="8640"/>
                    </a:lnTo>
                    <a:lnTo>
                      <a:pt x="2400" y="8640"/>
                    </a:lnTo>
                    <a:lnTo>
                      <a:pt x="3600" y="10080"/>
                    </a:lnTo>
                    <a:lnTo>
                      <a:pt x="3600" y="11520"/>
                    </a:lnTo>
                    <a:lnTo>
                      <a:pt x="4800" y="11520"/>
                    </a:lnTo>
                    <a:lnTo>
                      <a:pt x="6000" y="12960"/>
                    </a:lnTo>
                    <a:lnTo>
                      <a:pt x="6000" y="14400"/>
                    </a:lnTo>
                    <a:lnTo>
                      <a:pt x="7200" y="14400"/>
                    </a:lnTo>
                    <a:lnTo>
                      <a:pt x="7200" y="14400"/>
                    </a:lnTo>
                    <a:lnTo>
                      <a:pt x="8400" y="15840"/>
                    </a:lnTo>
                    <a:lnTo>
                      <a:pt x="9600" y="15840"/>
                    </a:lnTo>
                    <a:lnTo>
                      <a:pt x="10800" y="17280"/>
                    </a:lnTo>
                    <a:lnTo>
                      <a:pt x="10800" y="17280"/>
                    </a:lnTo>
                    <a:lnTo>
                      <a:pt x="13200" y="18720"/>
                    </a:lnTo>
                    <a:lnTo>
                      <a:pt x="14400" y="20160"/>
                    </a:lnTo>
                    <a:lnTo>
                      <a:pt x="14400" y="20160"/>
                    </a:lnTo>
                    <a:lnTo>
                      <a:pt x="14400" y="20160"/>
                    </a:lnTo>
                    <a:lnTo>
                      <a:pt x="15600" y="20160"/>
                    </a:lnTo>
                    <a:lnTo>
                      <a:pt x="15600" y="20160"/>
                    </a:lnTo>
                    <a:lnTo>
                      <a:pt x="15600" y="20160"/>
                    </a:lnTo>
                    <a:lnTo>
                      <a:pt x="15600" y="20160"/>
                    </a:lnTo>
                    <a:lnTo>
                      <a:pt x="15600" y="21600"/>
                    </a:lnTo>
                    <a:lnTo>
                      <a:pt x="16800" y="21600"/>
                    </a:lnTo>
                    <a:lnTo>
                      <a:pt x="16800" y="21600"/>
                    </a:lnTo>
                    <a:lnTo>
                      <a:pt x="21600" y="172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87" name="Shape 1987"/>
              <p:cNvSpPr/>
              <p:nvPr/>
            </p:nvSpPr>
            <p:spPr>
              <a:xfrm>
                <a:off x="1992312" y="1676400"/>
                <a:ext cx="11113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429" y="21600"/>
                    </a:moveTo>
                    <a:lnTo>
                      <a:pt x="15429" y="21600"/>
                    </a:lnTo>
                    <a:lnTo>
                      <a:pt x="18514" y="20329"/>
                    </a:lnTo>
                    <a:lnTo>
                      <a:pt x="18514" y="19059"/>
                    </a:lnTo>
                    <a:lnTo>
                      <a:pt x="18514" y="17788"/>
                    </a:lnTo>
                    <a:lnTo>
                      <a:pt x="18514" y="16518"/>
                    </a:lnTo>
                    <a:lnTo>
                      <a:pt x="21600" y="13976"/>
                    </a:lnTo>
                    <a:lnTo>
                      <a:pt x="21600" y="12706"/>
                    </a:lnTo>
                    <a:lnTo>
                      <a:pt x="21600" y="11435"/>
                    </a:lnTo>
                    <a:lnTo>
                      <a:pt x="21600" y="10165"/>
                    </a:lnTo>
                    <a:lnTo>
                      <a:pt x="21600" y="8894"/>
                    </a:lnTo>
                    <a:lnTo>
                      <a:pt x="18514" y="7624"/>
                    </a:lnTo>
                    <a:lnTo>
                      <a:pt x="18514" y="6353"/>
                    </a:lnTo>
                    <a:lnTo>
                      <a:pt x="18514" y="5082"/>
                    </a:lnTo>
                    <a:lnTo>
                      <a:pt x="18514" y="3812"/>
                    </a:lnTo>
                    <a:lnTo>
                      <a:pt x="18514" y="3812"/>
                    </a:lnTo>
                    <a:lnTo>
                      <a:pt x="15429" y="2541"/>
                    </a:lnTo>
                    <a:lnTo>
                      <a:pt x="15429" y="2541"/>
                    </a:lnTo>
                    <a:lnTo>
                      <a:pt x="15429" y="1271"/>
                    </a:lnTo>
                    <a:lnTo>
                      <a:pt x="12343" y="0"/>
                    </a:lnTo>
                    <a:lnTo>
                      <a:pt x="0" y="3812"/>
                    </a:lnTo>
                    <a:lnTo>
                      <a:pt x="0" y="5082"/>
                    </a:lnTo>
                    <a:lnTo>
                      <a:pt x="0" y="5082"/>
                    </a:lnTo>
                    <a:lnTo>
                      <a:pt x="3086" y="6353"/>
                    </a:lnTo>
                    <a:lnTo>
                      <a:pt x="3086" y="6353"/>
                    </a:lnTo>
                    <a:lnTo>
                      <a:pt x="3086" y="6353"/>
                    </a:lnTo>
                    <a:lnTo>
                      <a:pt x="3086" y="7624"/>
                    </a:lnTo>
                    <a:lnTo>
                      <a:pt x="3086" y="7624"/>
                    </a:lnTo>
                    <a:lnTo>
                      <a:pt x="3086" y="8894"/>
                    </a:lnTo>
                    <a:lnTo>
                      <a:pt x="3086" y="10165"/>
                    </a:lnTo>
                    <a:lnTo>
                      <a:pt x="3086" y="10165"/>
                    </a:lnTo>
                    <a:lnTo>
                      <a:pt x="6171" y="11435"/>
                    </a:lnTo>
                    <a:lnTo>
                      <a:pt x="3086" y="12706"/>
                    </a:lnTo>
                    <a:lnTo>
                      <a:pt x="3086" y="13976"/>
                    </a:lnTo>
                    <a:lnTo>
                      <a:pt x="3086" y="15247"/>
                    </a:lnTo>
                    <a:lnTo>
                      <a:pt x="3086" y="16518"/>
                    </a:lnTo>
                    <a:lnTo>
                      <a:pt x="3086" y="17788"/>
                    </a:lnTo>
                    <a:lnTo>
                      <a:pt x="3086" y="19059"/>
                    </a:lnTo>
                    <a:lnTo>
                      <a:pt x="0" y="20329"/>
                    </a:lnTo>
                    <a:lnTo>
                      <a:pt x="0" y="20329"/>
                    </a:lnTo>
                    <a:lnTo>
                      <a:pt x="15429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88" name="Shape 1988"/>
              <p:cNvSpPr/>
              <p:nvPr/>
            </p:nvSpPr>
            <p:spPr>
              <a:xfrm>
                <a:off x="1992312" y="1701800"/>
                <a:ext cx="12701" cy="317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440"/>
                    </a:moveTo>
                    <a:lnTo>
                      <a:pt x="21600" y="19440"/>
                    </a:lnTo>
                    <a:lnTo>
                      <a:pt x="18900" y="18360"/>
                    </a:lnTo>
                    <a:lnTo>
                      <a:pt x="18900" y="17280"/>
                    </a:lnTo>
                    <a:lnTo>
                      <a:pt x="16200" y="16200"/>
                    </a:lnTo>
                    <a:lnTo>
                      <a:pt x="16200" y="15120"/>
                    </a:lnTo>
                    <a:lnTo>
                      <a:pt x="16200" y="14040"/>
                    </a:lnTo>
                    <a:lnTo>
                      <a:pt x="13500" y="12960"/>
                    </a:lnTo>
                    <a:lnTo>
                      <a:pt x="13500" y="11880"/>
                    </a:lnTo>
                    <a:lnTo>
                      <a:pt x="13500" y="10800"/>
                    </a:lnTo>
                    <a:lnTo>
                      <a:pt x="13500" y="9720"/>
                    </a:lnTo>
                    <a:lnTo>
                      <a:pt x="13500" y="7560"/>
                    </a:lnTo>
                    <a:lnTo>
                      <a:pt x="13500" y="6480"/>
                    </a:lnTo>
                    <a:lnTo>
                      <a:pt x="13500" y="5400"/>
                    </a:lnTo>
                    <a:lnTo>
                      <a:pt x="13500" y="4320"/>
                    </a:lnTo>
                    <a:lnTo>
                      <a:pt x="13500" y="3240"/>
                    </a:lnTo>
                    <a:lnTo>
                      <a:pt x="13500" y="2160"/>
                    </a:lnTo>
                    <a:lnTo>
                      <a:pt x="13500" y="1080"/>
                    </a:lnTo>
                    <a:lnTo>
                      <a:pt x="0" y="0"/>
                    </a:lnTo>
                    <a:lnTo>
                      <a:pt x="0" y="1080"/>
                    </a:lnTo>
                    <a:lnTo>
                      <a:pt x="0" y="2160"/>
                    </a:lnTo>
                    <a:lnTo>
                      <a:pt x="0" y="4320"/>
                    </a:lnTo>
                    <a:lnTo>
                      <a:pt x="0" y="5400"/>
                    </a:lnTo>
                    <a:lnTo>
                      <a:pt x="0" y="6480"/>
                    </a:lnTo>
                    <a:lnTo>
                      <a:pt x="0" y="8640"/>
                    </a:lnTo>
                    <a:lnTo>
                      <a:pt x="0" y="9720"/>
                    </a:lnTo>
                    <a:lnTo>
                      <a:pt x="0" y="10800"/>
                    </a:lnTo>
                    <a:lnTo>
                      <a:pt x="0" y="12960"/>
                    </a:lnTo>
                    <a:lnTo>
                      <a:pt x="0" y="14040"/>
                    </a:lnTo>
                    <a:lnTo>
                      <a:pt x="2700" y="15120"/>
                    </a:lnTo>
                    <a:lnTo>
                      <a:pt x="2700" y="16200"/>
                    </a:lnTo>
                    <a:lnTo>
                      <a:pt x="2700" y="18360"/>
                    </a:lnTo>
                    <a:lnTo>
                      <a:pt x="5400" y="19440"/>
                    </a:lnTo>
                    <a:lnTo>
                      <a:pt x="5400" y="20520"/>
                    </a:lnTo>
                    <a:lnTo>
                      <a:pt x="8100" y="21600"/>
                    </a:lnTo>
                    <a:lnTo>
                      <a:pt x="8100" y="21600"/>
                    </a:lnTo>
                    <a:lnTo>
                      <a:pt x="21600" y="194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89" name="Shape 1989"/>
              <p:cNvSpPr/>
              <p:nvPr/>
            </p:nvSpPr>
            <p:spPr>
              <a:xfrm>
                <a:off x="1997075" y="1730375"/>
                <a:ext cx="26988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3886"/>
                    </a:moveTo>
                    <a:lnTo>
                      <a:pt x="21600" y="13886"/>
                    </a:lnTo>
                    <a:lnTo>
                      <a:pt x="20329" y="12343"/>
                    </a:lnTo>
                    <a:lnTo>
                      <a:pt x="19059" y="12343"/>
                    </a:lnTo>
                    <a:lnTo>
                      <a:pt x="16518" y="10800"/>
                    </a:lnTo>
                    <a:lnTo>
                      <a:pt x="15247" y="10800"/>
                    </a:lnTo>
                    <a:lnTo>
                      <a:pt x="15247" y="10800"/>
                    </a:lnTo>
                    <a:lnTo>
                      <a:pt x="13976" y="10800"/>
                    </a:lnTo>
                    <a:lnTo>
                      <a:pt x="13976" y="9257"/>
                    </a:lnTo>
                    <a:lnTo>
                      <a:pt x="13976" y="9257"/>
                    </a:lnTo>
                    <a:lnTo>
                      <a:pt x="12706" y="9257"/>
                    </a:lnTo>
                    <a:lnTo>
                      <a:pt x="12706" y="9257"/>
                    </a:lnTo>
                    <a:lnTo>
                      <a:pt x="12706" y="7714"/>
                    </a:lnTo>
                    <a:lnTo>
                      <a:pt x="11435" y="7714"/>
                    </a:lnTo>
                    <a:lnTo>
                      <a:pt x="10165" y="7714"/>
                    </a:lnTo>
                    <a:lnTo>
                      <a:pt x="10165" y="6171"/>
                    </a:lnTo>
                    <a:lnTo>
                      <a:pt x="8894" y="4629"/>
                    </a:lnTo>
                    <a:lnTo>
                      <a:pt x="8894" y="4629"/>
                    </a:lnTo>
                    <a:lnTo>
                      <a:pt x="7624" y="3086"/>
                    </a:lnTo>
                    <a:lnTo>
                      <a:pt x="7624" y="1543"/>
                    </a:lnTo>
                    <a:lnTo>
                      <a:pt x="6353" y="0"/>
                    </a:lnTo>
                    <a:lnTo>
                      <a:pt x="6353" y="0"/>
                    </a:lnTo>
                    <a:lnTo>
                      <a:pt x="0" y="3086"/>
                    </a:lnTo>
                    <a:lnTo>
                      <a:pt x="1271" y="4629"/>
                    </a:lnTo>
                    <a:lnTo>
                      <a:pt x="1271" y="6171"/>
                    </a:lnTo>
                    <a:lnTo>
                      <a:pt x="2541" y="7714"/>
                    </a:lnTo>
                    <a:lnTo>
                      <a:pt x="3812" y="9257"/>
                    </a:lnTo>
                    <a:lnTo>
                      <a:pt x="3812" y="10800"/>
                    </a:lnTo>
                    <a:lnTo>
                      <a:pt x="5082" y="12343"/>
                    </a:lnTo>
                    <a:lnTo>
                      <a:pt x="6353" y="13886"/>
                    </a:lnTo>
                    <a:lnTo>
                      <a:pt x="7624" y="13886"/>
                    </a:lnTo>
                    <a:lnTo>
                      <a:pt x="7624" y="15429"/>
                    </a:lnTo>
                    <a:lnTo>
                      <a:pt x="8894" y="15429"/>
                    </a:lnTo>
                    <a:lnTo>
                      <a:pt x="8894" y="15429"/>
                    </a:lnTo>
                    <a:lnTo>
                      <a:pt x="10165" y="16971"/>
                    </a:lnTo>
                    <a:lnTo>
                      <a:pt x="10165" y="16971"/>
                    </a:lnTo>
                    <a:lnTo>
                      <a:pt x="11435" y="16971"/>
                    </a:lnTo>
                    <a:lnTo>
                      <a:pt x="12706" y="18514"/>
                    </a:lnTo>
                    <a:lnTo>
                      <a:pt x="12706" y="18514"/>
                    </a:lnTo>
                    <a:lnTo>
                      <a:pt x="15247" y="18514"/>
                    </a:lnTo>
                    <a:lnTo>
                      <a:pt x="16518" y="20057"/>
                    </a:lnTo>
                    <a:lnTo>
                      <a:pt x="17788" y="20057"/>
                    </a:lnTo>
                    <a:lnTo>
                      <a:pt x="20329" y="21600"/>
                    </a:lnTo>
                    <a:lnTo>
                      <a:pt x="20329" y="21600"/>
                    </a:lnTo>
                    <a:lnTo>
                      <a:pt x="21600" y="138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90" name="Shape 1990"/>
              <p:cNvSpPr/>
              <p:nvPr/>
            </p:nvSpPr>
            <p:spPr>
              <a:xfrm>
                <a:off x="2022475" y="1744662"/>
                <a:ext cx="42863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4400"/>
                    </a:moveTo>
                    <a:lnTo>
                      <a:pt x="21600" y="14400"/>
                    </a:lnTo>
                    <a:lnTo>
                      <a:pt x="21600" y="14400"/>
                    </a:lnTo>
                    <a:lnTo>
                      <a:pt x="20800" y="14400"/>
                    </a:lnTo>
                    <a:lnTo>
                      <a:pt x="20800" y="12000"/>
                    </a:lnTo>
                    <a:lnTo>
                      <a:pt x="20800" y="12000"/>
                    </a:lnTo>
                    <a:lnTo>
                      <a:pt x="20000" y="9600"/>
                    </a:lnTo>
                    <a:lnTo>
                      <a:pt x="19200" y="9600"/>
                    </a:lnTo>
                    <a:lnTo>
                      <a:pt x="19200" y="7200"/>
                    </a:lnTo>
                    <a:lnTo>
                      <a:pt x="18400" y="7200"/>
                    </a:lnTo>
                    <a:lnTo>
                      <a:pt x="17600" y="4800"/>
                    </a:lnTo>
                    <a:lnTo>
                      <a:pt x="16800" y="4800"/>
                    </a:lnTo>
                    <a:lnTo>
                      <a:pt x="16000" y="4800"/>
                    </a:lnTo>
                    <a:lnTo>
                      <a:pt x="16000" y="2400"/>
                    </a:lnTo>
                    <a:lnTo>
                      <a:pt x="15200" y="2400"/>
                    </a:lnTo>
                    <a:lnTo>
                      <a:pt x="14400" y="2400"/>
                    </a:lnTo>
                    <a:lnTo>
                      <a:pt x="13600" y="2400"/>
                    </a:lnTo>
                    <a:lnTo>
                      <a:pt x="12800" y="2400"/>
                    </a:lnTo>
                    <a:lnTo>
                      <a:pt x="12000" y="2400"/>
                    </a:lnTo>
                    <a:lnTo>
                      <a:pt x="11200" y="2400"/>
                    </a:lnTo>
                    <a:lnTo>
                      <a:pt x="10400" y="2400"/>
                    </a:lnTo>
                    <a:lnTo>
                      <a:pt x="8800" y="0"/>
                    </a:lnTo>
                    <a:lnTo>
                      <a:pt x="7200" y="0"/>
                    </a:lnTo>
                    <a:lnTo>
                      <a:pt x="5600" y="0"/>
                    </a:lnTo>
                    <a:lnTo>
                      <a:pt x="4800" y="0"/>
                    </a:lnTo>
                    <a:lnTo>
                      <a:pt x="32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1600" y="0"/>
                    </a:lnTo>
                    <a:lnTo>
                      <a:pt x="800" y="0"/>
                    </a:lnTo>
                    <a:lnTo>
                      <a:pt x="0" y="12000"/>
                    </a:lnTo>
                    <a:lnTo>
                      <a:pt x="800" y="12000"/>
                    </a:lnTo>
                    <a:lnTo>
                      <a:pt x="1600" y="12000"/>
                    </a:lnTo>
                    <a:lnTo>
                      <a:pt x="2400" y="12000"/>
                    </a:lnTo>
                    <a:lnTo>
                      <a:pt x="3200" y="12000"/>
                    </a:lnTo>
                    <a:lnTo>
                      <a:pt x="4000" y="12000"/>
                    </a:lnTo>
                    <a:lnTo>
                      <a:pt x="5600" y="14400"/>
                    </a:lnTo>
                    <a:lnTo>
                      <a:pt x="7200" y="14400"/>
                    </a:lnTo>
                    <a:lnTo>
                      <a:pt x="8800" y="14400"/>
                    </a:lnTo>
                    <a:lnTo>
                      <a:pt x="9600" y="14400"/>
                    </a:lnTo>
                    <a:lnTo>
                      <a:pt x="11200" y="14400"/>
                    </a:lnTo>
                    <a:lnTo>
                      <a:pt x="12000" y="14400"/>
                    </a:lnTo>
                    <a:lnTo>
                      <a:pt x="12000" y="14400"/>
                    </a:lnTo>
                    <a:lnTo>
                      <a:pt x="12800" y="14400"/>
                    </a:lnTo>
                    <a:lnTo>
                      <a:pt x="13600" y="14400"/>
                    </a:lnTo>
                    <a:lnTo>
                      <a:pt x="14400" y="14400"/>
                    </a:lnTo>
                    <a:lnTo>
                      <a:pt x="14400" y="16800"/>
                    </a:lnTo>
                    <a:lnTo>
                      <a:pt x="15200" y="16800"/>
                    </a:lnTo>
                    <a:lnTo>
                      <a:pt x="15200" y="16800"/>
                    </a:lnTo>
                    <a:lnTo>
                      <a:pt x="16000" y="16800"/>
                    </a:lnTo>
                    <a:lnTo>
                      <a:pt x="16000" y="16800"/>
                    </a:lnTo>
                    <a:lnTo>
                      <a:pt x="16800" y="16800"/>
                    </a:lnTo>
                    <a:lnTo>
                      <a:pt x="16800" y="19200"/>
                    </a:lnTo>
                    <a:lnTo>
                      <a:pt x="17600" y="19200"/>
                    </a:lnTo>
                    <a:lnTo>
                      <a:pt x="17600" y="19200"/>
                    </a:lnTo>
                    <a:lnTo>
                      <a:pt x="17600" y="19200"/>
                    </a:lnTo>
                    <a:lnTo>
                      <a:pt x="17600" y="21600"/>
                    </a:lnTo>
                    <a:lnTo>
                      <a:pt x="17600" y="21600"/>
                    </a:lnTo>
                    <a:lnTo>
                      <a:pt x="17600" y="21600"/>
                    </a:lnTo>
                    <a:lnTo>
                      <a:pt x="17600" y="21600"/>
                    </a:lnTo>
                    <a:lnTo>
                      <a:pt x="21600" y="14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91" name="Shape 1991"/>
              <p:cNvSpPr/>
              <p:nvPr/>
            </p:nvSpPr>
            <p:spPr>
              <a:xfrm>
                <a:off x="2046287" y="1754187"/>
                <a:ext cx="20638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308" y="21600"/>
                    </a:moveTo>
                    <a:lnTo>
                      <a:pt x="8308" y="21600"/>
                    </a:lnTo>
                    <a:lnTo>
                      <a:pt x="8308" y="20000"/>
                    </a:lnTo>
                    <a:lnTo>
                      <a:pt x="9969" y="18400"/>
                    </a:lnTo>
                    <a:lnTo>
                      <a:pt x="11631" y="17600"/>
                    </a:lnTo>
                    <a:lnTo>
                      <a:pt x="13292" y="16000"/>
                    </a:lnTo>
                    <a:lnTo>
                      <a:pt x="14954" y="15200"/>
                    </a:lnTo>
                    <a:lnTo>
                      <a:pt x="16615" y="13600"/>
                    </a:lnTo>
                    <a:lnTo>
                      <a:pt x="16615" y="12800"/>
                    </a:lnTo>
                    <a:lnTo>
                      <a:pt x="18277" y="12000"/>
                    </a:lnTo>
                    <a:lnTo>
                      <a:pt x="18277" y="12000"/>
                    </a:lnTo>
                    <a:lnTo>
                      <a:pt x="18277" y="11200"/>
                    </a:lnTo>
                    <a:lnTo>
                      <a:pt x="19938" y="10400"/>
                    </a:lnTo>
                    <a:lnTo>
                      <a:pt x="19938" y="9600"/>
                    </a:lnTo>
                    <a:lnTo>
                      <a:pt x="19938" y="8800"/>
                    </a:lnTo>
                    <a:lnTo>
                      <a:pt x="21600" y="8000"/>
                    </a:lnTo>
                    <a:lnTo>
                      <a:pt x="21600" y="8000"/>
                    </a:lnTo>
                    <a:lnTo>
                      <a:pt x="21600" y="7200"/>
                    </a:lnTo>
                    <a:lnTo>
                      <a:pt x="21600" y="6400"/>
                    </a:lnTo>
                    <a:lnTo>
                      <a:pt x="21600" y="5600"/>
                    </a:lnTo>
                    <a:lnTo>
                      <a:pt x="21600" y="4800"/>
                    </a:lnTo>
                    <a:lnTo>
                      <a:pt x="21600" y="4000"/>
                    </a:lnTo>
                    <a:lnTo>
                      <a:pt x="21600" y="3200"/>
                    </a:lnTo>
                    <a:lnTo>
                      <a:pt x="21600" y="3200"/>
                    </a:lnTo>
                    <a:lnTo>
                      <a:pt x="21600" y="2400"/>
                    </a:lnTo>
                    <a:lnTo>
                      <a:pt x="21600" y="1600"/>
                    </a:lnTo>
                    <a:lnTo>
                      <a:pt x="19938" y="800"/>
                    </a:lnTo>
                    <a:lnTo>
                      <a:pt x="19938" y="0"/>
                    </a:lnTo>
                    <a:lnTo>
                      <a:pt x="11631" y="2400"/>
                    </a:lnTo>
                    <a:lnTo>
                      <a:pt x="11631" y="2400"/>
                    </a:lnTo>
                    <a:lnTo>
                      <a:pt x="13292" y="3200"/>
                    </a:lnTo>
                    <a:lnTo>
                      <a:pt x="13292" y="3200"/>
                    </a:lnTo>
                    <a:lnTo>
                      <a:pt x="13292" y="4000"/>
                    </a:lnTo>
                    <a:lnTo>
                      <a:pt x="13292" y="4000"/>
                    </a:lnTo>
                    <a:lnTo>
                      <a:pt x="13292" y="4800"/>
                    </a:lnTo>
                    <a:lnTo>
                      <a:pt x="13292" y="4800"/>
                    </a:lnTo>
                    <a:lnTo>
                      <a:pt x="13292" y="5600"/>
                    </a:lnTo>
                    <a:lnTo>
                      <a:pt x="13292" y="5600"/>
                    </a:lnTo>
                    <a:lnTo>
                      <a:pt x="13292" y="6400"/>
                    </a:lnTo>
                    <a:lnTo>
                      <a:pt x="13292" y="6400"/>
                    </a:lnTo>
                    <a:lnTo>
                      <a:pt x="13292" y="7200"/>
                    </a:lnTo>
                    <a:lnTo>
                      <a:pt x="11631" y="8000"/>
                    </a:lnTo>
                    <a:lnTo>
                      <a:pt x="11631" y="8000"/>
                    </a:lnTo>
                    <a:lnTo>
                      <a:pt x="11631" y="8800"/>
                    </a:lnTo>
                    <a:lnTo>
                      <a:pt x="11631" y="9600"/>
                    </a:lnTo>
                    <a:lnTo>
                      <a:pt x="9969" y="10400"/>
                    </a:lnTo>
                    <a:lnTo>
                      <a:pt x="9969" y="10400"/>
                    </a:lnTo>
                    <a:lnTo>
                      <a:pt x="8308" y="11200"/>
                    </a:lnTo>
                    <a:lnTo>
                      <a:pt x="8308" y="12000"/>
                    </a:lnTo>
                    <a:lnTo>
                      <a:pt x="6646" y="12800"/>
                    </a:lnTo>
                    <a:lnTo>
                      <a:pt x="6646" y="14400"/>
                    </a:lnTo>
                    <a:lnTo>
                      <a:pt x="4985" y="15200"/>
                    </a:lnTo>
                    <a:lnTo>
                      <a:pt x="3323" y="16800"/>
                    </a:lnTo>
                    <a:lnTo>
                      <a:pt x="1662" y="17600"/>
                    </a:lnTo>
                    <a:lnTo>
                      <a:pt x="0" y="19200"/>
                    </a:lnTo>
                    <a:lnTo>
                      <a:pt x="0" y="19200"/>
                    </a:lnTo>
                    <a:lnTo>
                      <a:pt x="8308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92" name="Shape 1992"/>
              <p:cNvSpPr/>
              <p:nvPr/>
            </p:nvSpPr>
            <p:spPr>
              <a:xfrm>
                <a:off x="2032000" y="1792287"/>
                <a:ext cx="22225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257" y="19108"/>
                    </a:moveTo>
                    <a:lnTo>
                      <a:pt x="9257" y="19108"/>
                    </a:lnTo>
                    <a:lnTo>
                      <a:pt x="9257" y="19108"/>
                    </a:lnTo>
                    <a:lnTo>
                      <a:pt x="9257" y="18277"/>
                    </a:lnTo>
                    <a:lnTo>
                      <a:pt x="9257" y="18277"/>
                    </a:lnTo>
                    <a:lnTo>
                      <a:pt x="7714" y="18277"/>
                    </a:lnTo>
                    <a:lnTo>
                      <a:pt x="7714" y="17446"/>
                    </a:lnTo>
                    <a:lnTo>
                      <a:pt x="7714" y="16615"/>
                    </a:lnTo>
                    <a:lnTo>
                      <a:pt x="7714" y="16615"/>
                    </a:lnTo>
                    <a:lnTo>
                      <a:pt x="7714" y="15785"/>
                    </a:lnTo>
                    <a:lnTo>
                      <a:pt x="7714" y="15785"/>
                    </a:lnTo>
                    <a:lnTo>
                      <a:pt x="9257" y="14954"/>
                    </a:lnTo>
                    <a:lnTo>
                      <a:pt x="9257" y="14954"/>
                    </a:lnTo>
                    <a:lnTo>
                      <a:pt x="9257" y="14123"/>
                    </a:lnTo>
                    <a:lnTo>
                      <a:pt x="9257" y="14123"/>
                    </a:lnTo>
                    <a:lnTo>
                      <a:pt x="9257" y="13292"/>
                    </a:lnTo>
                    <a:lnTo>
                      <a:pt x="10800" y="12462"/>
                    </a:lnTo>
                    <a:lnTo>
                      <a:pt x="10800" y="11631"/>
                    </a:lnTo>
                    <a:lnTo>
                      <a:pt x="12343" y="10800"/>
                    </a:lnTo>
                    <a:lnTo>
                      <a:pt x="12343" y="9138"/>
                    </a:lnTo>
                    <a:lnTo>
                      <a:pt x="13886" y="8308"/>
                    </a:lnTo>
                    <a:lnTo>
                      <a:pt x="15429" y="7477"/>
                    </a:lnTo>
                    <a:lnTo>
                      <a:pt x="18514" y="4154"/>
                    </a:lnTo>
                    <a:lnTo>
                      <a:pt x="21600" y="2492"/>
                    </a:lnTo>
                    <a:lnTo>
                      <a:pt x="13886" y="0"/>
                    </a:lnTo>
                    <a:lnTo>
                      <a:pt x="10800" y="2492"/>
                    </a:lnTo>
                    <a:lnTo>
                      <a:pt x="7714" y="4985"/>
                    </a:lnTo>
                    <a:lnTo>
                      <a:pt x="7714" y="6646"/>
                    </a:lnTo>
                    <a:lnTo>
                      <a:pt x="6171" y="7477"/>
                    </a:lnTo>
                    <a:lnTo>
                      <a:pt x="4629" y="9138"/>
                    </a:lnTo>
                    <a:lnTo>
                      <a:pt x="3086" y="9969"/>
                    </a:lnTo>
                    <a:lnTo>
                      <a:pt x="3086" y="10800"/>
                    </a:lnTo>
                    <a:lnTo>
                      <a:pt x="3086" y="11631"/>
                    </a:lnTo>
                    <a:lnTo>
                      <a:pt x="1543" y="12462"/>
                    </a:lnTo>
                    <a:lnTo>
                      <a:pt x="1543" y="13292"/>
                    </a:lnTo>
                    <a:lnTo>
                      <a:pt x="1543" y="14123"/>
                    </a:lnTo>
                    <a:lnTo>
                      <a:pt x="0" y="14123"/>
                    </a:lnTo>
                    <a:lnTo>
                      <a:pt x="0" y="14954"/>
                    </a:lnTo>
                    <a:lnTo>
                      <a:pt x="0" y="15785"/>
                    </a:lnTo>
                    <a:lnTo>
                      <a:pt x="0" y="16615"/>
                    </a:lnTo>
                    <a:lnTo>
                      <a:pt x="0" y="17446"/>
                    </a:lnTo>
                    <a:lnTo>
                      <a:pt x="0" y="18277"/>
                    </a:lnTo>
                    <a:lnTo>
                      <a:pt x="0" y="18277"/>
                    </a:lnTo>
                    <a:lnTo>
                      <a:pt x="1543" y="19108"/>
                    </a:lnTo>
                    <a:lnTo>
                      <a:pt x="1543" y="19938"/>
                    </a:lnTo>
                    <a:lnTo>
                      <a:pt x="1543" y="20769"/>
                    </a:lnTo>
                    <a:lnTo>
                      <a:pt x="3086" y="21600"/>
                    </a:lnTo>
                    <a:lnTo>
                      <a:pt x="3086" y="21600"/>
                    </a:lnTo>
                    <a:lnTo>
                      <a:pt x="9257" y="1910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93" name="Shape 1993"/>
              <p:cNvSpPr/>
              <p:nvPr/>
            </p:nvSpPr>
            <p:spPr>
              <a:xfrm>
                <a:off x="2035175" y="1828800"/>
                <a:ext cx="41275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9600"/>
                    </a:moveTo>
                    <a:lnTo>
                      <a:pt x="21600" y="9600"/>
                    </a:lnTo>
                    <a:lnTo>
                      <a:pt x="19938" y="9600"/>
                    </a:lnTo>
                    <a:lnTo>
                      <a:pt x="19108" y="9600"/>
                    </a:lnTo>
                    <a:lnTo>
                      <a:pt x="17446" y="9600"/>
                    </a:lnTo>
                    <a:lnTo>
                      <a:pt x="15785" y="9600"/>
                    </a:lnTo>
                    <a:lnTo>
                      <a:pt x="14123" y="9600"/>
                    </a:lnTo>
                    <a:lnTo>
                      <a:pt x="13292" y="9600"/>
                    </a:lnTo>
                    <a:lnTo>
                      <a:pt x="11631" y="9600"/>
                    </a:lnTo>
                    <a:lnTo>
                      <a:pt x="9969" y="9600"/>
                    </a:lnTo>
                    <a:lnTo>
                      <a:pt x="9969" y="9600"/>
                    </a:lnTo>
                    <a:lnTo>
                      <a:pt x="9138" y="9600"/>
                    </a:lnTo>
                    <a:lnTo>
                      <a:pt x="8308" y="7200"/>
                    </a:lnTo>
                    <a:lnTo>
                      <a:pt x="7477" y="7200"/>
                    </a:lnTo>
                    <a:lnTo>
                      <a:pt x="7477" y="7200"/>
                    </a:lnTo>
                    <a:lnTo>
                      <a:pt x="6646" y="7200"/>
                    </a:lnTo>
                    <a:lnTo>
                      <a:pt x="6646" y="7200"/>
                    </a:lnTo>
                    <a:lnTo>
                      <a:pt x="5815" y="4800"/>
                    </a:lnTo>
                    <a:lnTo>
                      <a:pt x="5815" y="4800"/>
                    </a:lnTo>
                    <a:lnTo>
                      <a:pt x="4985" y="4800"/>
                    </a:lnTo>
                    <a:lnTo>
                      <a:pt x="4985" y="4800"/>
                    </a:lnTo>
                    <a:lnTo>
                      <a:pt x="4154" y="2400"/>
                    </a:lnTo>
                    <a:lnTo>
                      <a:pt x="4154" y="2400"/>
                    </a:lnTo>
                    <a:lnTo>
                      <a:pt x="4154" y="2400"/>
                    </a:lnTo>
                    <a:lnTo>
                      <a:pt x="3323" y="0"/>
                    </a:lnTo>
                    <a:lnTo>
                      <a:pt x="3323" y="0"/>
                    </a:lnTo>
                    <a:lnTo>
                      <a:pt x="0" y="7200"/>
                    </a:lnTo>
                    <a:lnTo>
                      <a:pt x="0" y="7200"/>
                    </a:lnTo>
                    <a:lnTo>
                      <a:pt x="831" y="9600"/>
                    </a:lnTo>
                    <a:lnTo>
                      <a:pt x="831" y="12000"/>
                    </a:lnTo>
                    <a:lnTo>
                      <a:pt x="1662" y="12000"/>
                    </a:lnTo>
                    <a:lnTo>
                      <a:pt x="2492" y="14400"/>
                    </a:lnTo>
                    <a:lnTo>
                      <a:pt x="2492" y="14400"/>
                    </a:lnTo>
                    <a:lnTo>
                      <a:pt x="3323" y="16800"/>
                    </a:lnTo>
                    <a:lnTo>
                      <a:pt x="4154" y="16800"/>
                    </a:lnTo>
                    <a:lnTo>
                      <a:pt x="4985" y="19200"/>
                    </a:lnTo>
                    <a:lnTo>
                      <a:pt x="4985" y="19200"/>
                    </a:lnTo>
                    <a:lnTo>
                      <a:pt x="5815" y="19200"/>
                    </a:lnTo>
                    <a:lnTo>
                      <a:pt x="6646" y="19200"/>
                    </a:lnTo>
                    <a:lnTo>
                      <a:pt x="7477" y="21600"/>
                    </a:lnTo>
                    <a:lnTo>
                      <a:pt x="8308" y="21600"/>
                    </a:lnTo>
                    <a:lnTo>
                      <a:pt x="9138" y="21600"/>
                    </a:lnTo>
                    <a:lnTo>
                      <a:pt x="9969" y="21600"/>
                    </a:lnTo>
                    <a:lnTo>
                      <a:pt x="11631" y="21600"/>
                    </a:lnTo>
                    <a:lnTo>
                      <a:pt x="12462" y="21600"/>
                    </a:lnTo>
                    <a:lnTo>
                      <a:pt x="14123" y="21600"/>
                    </a:lnTo>
                    <a:lnTo>
                      <a:pt x="15785" y="21600"/>
                    </a:lnTo>
                    <a:lnTo>
                      <a:pt x="17446" y="21600"/>
                    </a:lnTo>
                    <a:lnTo>
                      <a:pt x="19108" y="21600"/>
                    </a:lnTo>
                    <a:lnTo>
                      <a:pt x="19938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9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94" name="Shape 1994"/>
              <p:cNvSpPr/>
              <p:nvPr/>
            </p:nvSpPr>
            <p:spPr>
              <a:xfrm>
                <a:off x="2076450" y="1835150"/>
                <a:ext cx="41275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120"/>
                    </a:moveTo>
                    <a:lnTo>
                      <a:pt x="21600" y="15120"/>
                    </a:lnTo>
                    <a:lnTo>
                      <a:pt x="21600" y="12960"/>
                    </a:lnTo>
                    <a:lnTo>
                      <a:pt x="20769" y="12960"/>
                    </a:lnTo>
                    <a:lnTo>
                      <a:pt x="20769" y="10800"/>
                    </a:lnTo>
                    <a:lnTo>
                      <a:pt x="19938" y="8640"/>
                    </a:lnTo>
                    <a:lnTo>
                      <a:pt x="19108" y="8640"/>
                    </a:lnTo>
                    <a:lnTo>
                      <a:pt x="18277" y="6480"/>
                    </a:lnTo>
                    <a:lnTo>
                      <a:pt x="18277" y="6480"/>
                    </a:lnTo>
                    <a:lnTo>
                      <a:pt x="17446" y="4320"/>
                    </a:lnTo>
                    <a:lnTo>
                      <a:pt x="16615" y="4320"/>
                    </a:lnTo>
                    <a:lnTo>
                      <a:pt x="15785" y="4320"/>
                    </a:lnTo>
                    <a:lnTo>
                      <a:pt x="14954" y="4320"/>
                    </a:lnTo>
                    <a:lnTo>
                      <a:pt x="14954" y="2160"/>
                    </a:lnTo>
                    <a:lnTo>
                      <a:pt x="14123" y="2160"/>
                    </a:lnTo>
                    <a:lnTo>
                      <a:pt x="13292" y="2160"/>
                    </a:lnTo>
                    <a:lnTo>
                      <a:pt x="12462" y="2160"/>
                    </a:lnTo>
                    <a:lnTo>
                      <a:pt x="11631" y="2160"/>
                    </a:lnTo>
                    <a:lnTo>
                      <a:pt x="9969" y="2160"/>
                    </a:lnTo>
                    <a:lnTo>
                      <a:pt x="9138" y="0"/>
                    </a:lnTo>
                    <a:lnTo>
                      <a:pt x="7477" y="0"/>
                    </a:lnTo>
                    <a:lnTo>
                      <a:pt x="5815" y="0"/>
                    </a:lnTo>
                    <a:lnTo>
                      <a:pt x="4154" y="0"/>
                    </a:lnTo>
                    <a:lnTo>
                      <a:pt x="2492" y="0"/>
                    </a:lnTo>
                    <a:lnTo>
                      <a:pt x="1662" y="0"/>
                    </a:lnTo>
                    <a:lnTo>
                      <a:pt x="0" y="0"/>
                    </a:lnTo>
                    <a:lnTo>
                      <a:pt x="0" y="10800"/>
                    </a:lnTo>
                    <a:lnTo>
                      <a:pt x="1662" y="12960"/>
                    </a:lnTo>
                    <a:lnTo>
                      <a:pt x="2492" y="12960"/>
                    </a:lnTo>
                    <a:lnTo>
                      <a:pt x="4154" y="12960"/>
                    </a:lnTo>
                    <a:lnTo>
                      <a:pt x="5815" y="12960"/>
                    </a:lnTo>
                    <a:lnTo>
                      <a:pt x="7477" y="12960"/>
                    </a:lnTo>
                    <a:lnTo>
                      <a:pt x="8308" y="12960"/>
                    </a:lnTo>
                    <a:lnTo>
                      <a:pt x="9969" y="12960"/>
                    </a:lnTo>
                    <a:lnTo>
                      <a:pt x="10800" y="12960"/>
                    </a:lnTo>
                    <a:lnTo>
                      <a:pt x="11631" y="12960"/>
                    </a:lnTo>
                    <a:lnTo>
                      <a:pt x="12462" y="12960"/>
                    </a:lnTo>
                    <a:lnTo>
                      <a:pt x="13292" y="12960"/>
                    </a:lnTo>
                    <a:lnTo>
                      <a:pt x="13292" y="12960"/>
                    </a:lnTo>
                    <a:lnTo>
                      <a:pt x="14123" y="15120"/>
                    </a:lnTo>
                    <a:lnTo>
                      <a:pt x="14954" y="15120"/>
                    </a:lnTo>
                    <a:lnTo>
                      <a:pt x="14954" y="15120"/>
                    </a:lnTo>
                    <a:lnTo>
                      <a:pt x="15785" y="15120"/>
                    </a:lnTo>
                    <a:lnTo>
                      <a:pt x="15785" y="15120"/>
                    </a:lnTo>
                    <a:lnTo>
                      <a:pt x="16615" y="17280"/>
                    </a:lnTo>
                    <a:lnTo>
                      <a:pt x="16615" y="17280"/>
                    </a:lnTo>
                    <a:lnTo>
                      <a:pt x="17446" y="17280"/>
                    </a:lnTo>
                    <a:lnTo>
                      <a:pt x="17446" y="19440"/>
                    </a:lnTo>
                    <a:lnTo>
                      <a:pt x="17446" y="19440"/>
                    </a:lnTo>
                    <a:lnTo>
                      <a:pt x="17446" y="19440"/>
                    </a:lnTo>
                    <a:lnTo>
                      <a:pt x="18277" y="21600"/>
                    </a:lnTo>
                    <a:lnTo>
                      <a:pt x="18277" y="21600"/>
                    </a:lnTo>
                    <a:lnTo>
                      <a:pt x="21600" y="151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95" name="Shape 1995"/>
              <p:cNvSpPr/>
              <p:nvPr/>
            </p:nvSpPr>
            <p:spPr>
              <a:xfrm>
                <a:off x="2100262" y="1846262"/>
                <a:ext cx="20638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646" y="21600"/>
                    </a:moveTo>
                    <a:lnTo>
                      <a:pt x="6646" y="21600"/>
                    </a:lnTo>
                    <a:lnTo>
                      <a:pt x="8308" y="20000"/>
                    </a:lnTo>
                    <a:lnTo>
                      <a:pt x="9969" y="19200"/>
                    </a:lnTo>
                    <a:lnTo>
                      <a:pt x="11631" y="17600"/>
                    </a:lnTo>
                    <a:lnTo>
                      <a:pt x="13292" y="16800"/>
                    </a:lnTo>
                    <a:lnTo>
                      <a:pt x="13292" y="15200"/>
                    </a:lnTo>
                    <a:lnTo>
                      <a:pt x="14954" y="13600"/>
                    </a:lnTo>
                    <a:lnTo>
                      <a:pt x="16615" y="13600"/>
                    </a:lnTo>
                    <a:lnTo>
                      <a:pt x="16615" y="12800"/>
                    </a:lnTo>
                    <a:lnTo>
                      <a:pt x="16615" y="12000"/>
                    </a:lnTo>
                    <a:lnTo>
                      <a:pt x="18277" y="11200"/>
                    </a:lnTo>
                    <a:lnTo>
                      <a:pt x="18277" y="10400"/>
                    </a:lnTo>
                    <a:lnTo>
                      <a:pt x="18277" y="9600"/>
                    </a:lnTo>
                    <a:lnTo>
                      <a:pt x="19938" y="8800"/>
                    </a:lnTo>
                    <a:lnTo>
                      <a:pt x="19938" y="8800"/>
                    </a:lnTo>
                    <a:lnTo>
                      <a:pt x="19938" y="8000"/>
                    </a:lnTo>
                    <a:lnTo>
                      <a:pt x="19938" y="7200"/>
                    </a:lnTo>
                    <a:lnTo>
                      <a:pt x="19938" y="6400"/>
                    </a:lnTo>
                    <a:lnTo>
                      <a:pt x="19938" y="5600"/>
                    </a:lnTo>
                    <a:lnTo>
                      <a:pt x="21600" y="4800"/>
                    </a:lnTo>
                    <a:lnTo>
                      <a:pt x="21600" y="4000"/>
                    </a:lnTo>
                    <a:lnTo>
                      <a:pt x="19938" y="3200"/>
                    </a:lnTo>
                    <a:lnTo>
                      <a:pt x="19938" y="2400"/>
                    </a:lnTo>
                    <a:lnTo>
                      <a:pt x="19938" y="2400"/>
                    </a:lnTo>
                    <a:lnTo>
                      <a:pt x="19938" y="1600"/>
                    </a:lnTo>
                    <a:lnTo>
                      <a:pt x="19938" y="800"/>
                    </a:lnTo>
                    <a:lnTo>
                      <a:pt x="18277" y="0"/>
                    </a:lnTo>
                    <a:lnTo>
                      <a:pt x="11631" y="2400"/>
                    </a:lnTo>
                    <a:lnTo>
                      <a:pt x="11631" y="2400"/>
                    </a:lnTo>
                    <a:lnTo>
                      <a:pt x="11631" y="2400"/>
                    </a:lnTo>
                    <a:lnTo>
                      <a:pt x="11631" y="3200"/>
                    </a:lnTo>
                    <a:lnTo>
                      <a:pt x="11631" y="3200"/>
                    </a:lnTo>
                    <a:lnTo>
                      <a:pt x="11631" y="4000"/>
                    </a:lnTo>
                    <a:lnTo>
                      <a:pt x="11631" y="4000"/>
                    </a:lnTo>
                    <a:lnTo>
                      <a:pt x="11631" y="4800"/>
                    </a:lnTo>
                    <a:lnTo>
                      <a:pt x="11631" y="5600"/>
                    </a:lnTo>
                    <a:lnTo>
                      <a:pt x="11631" y="5600"/>
                    </a:lnTo>
                    <a:lnTo>
                      <a:pt x="11631" y="6400"/>
                    </a:lnTo>
                    <a:lnTo>
                      <a:pt x="11631" y="6400"/>
                    </a:lnTo>
                    <a:lnTo>
                      <a:pt x="11631" y="7200"/>
                    </a:lnTo>
                    <a:lnTo>
                      <a:pt x="11631" y="8000"/>
                    </a:lnTo>
                    <a:lnTo>
                      <a:pt x="9969" y="8800"/>
                    </a:lnTo>
                    <a:lnTo>
                      <a:pt x="9969" y="8800"/>
                    </a:lnTo>
                    <a:lnTo>
                      <a:pt x="9969" y="9600"/>
                    </a:lnTo>
                    <a:lnTo>
                      <a:pt x="9969" y="10400"/>
                    </a:lnTo>
                    <a:lnTo>
                      <a:pt x="8308" y="11200"/>
                    </a:lnTo>
                    <a:lnTo>
                      <a:pt x="8308" y="11200"/>
                    </a:lnTo>
                    <a:lnTo>
                      <a:pt x="8308" y="12000"/>
                    </a:lnTo>
                    <a:lnTo>
                      <a:pt x="6646" y="13600"/>
                    </a:lnTo>
                    <a:lnTo>
                      <a:pt x="4985" y="14400"/>
                    </a:lnTo>
                    <a:lnTo>
                      <a:pt x="3323" y="16000"/>
                    </a:lnTo>
                    <a:lnTo>
                      <a:pt x="1662" y="16800"/>
                    </a:lnTo>
                    <a:lnTo>
                      <a:pt x="1662" y="18400"/>
                    </a:lnTo>
                    <a:lnTo>
                      <a:pt x="0" y="19200"/>
                    </a:lnTo>
                    <a:lnTo>
                      <a:pt x="0" y="19200"/>
                    </a:lnTo>
                    <a:lnTo>
                      <a:pt x="6646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96" name="Shape 1996"/>
              <p:cNvSpPr/>
              <p:nvPr/>
            </p:nvSpPr>
            <p:spPr>
              <a:xfrm>
                <a:off x="2085975" y="1884362"/>
                <a:ext cx="2063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969" y="19872"/>
                    </a:moveTo>
                    <a:lnTo>
                      <a:pt x="9969" y="19872"/>
                    </a:lnTo>
                    <a:lnTo>
                      <a:pt x="8308" y="19008"/>
                    </a:lnTo>
                    <a:lnTo>
                      <a:pt x="8308" y="19008"/>
                    </a:lnTo>
                    <a:lnTo>
                      <a:pt x="8308" y="19008"/>
                    </a:lnTo>
                    <a:lnTo>
                      <a:pt x="8308" y="18144"/>
                    </a:lnTo>
                    <a:lnTo>
                      <a:pt x="8308" y="18144"/>
                    </a:lnTo>
                    <a:lnTo>
                      <a:pt x="8308" y="17280"/>
                    </a:lnTo>
                    <a:lnTo>
                      <a:pt x="8308" y="17280"/>
                    </a:lnTo>
                    <a:lnTo>
                      <a:pt x="8308" y="16416"/>
                    </a:lnTo>
                    <a:lnTo>
                      <a:pt x="8308" y="16416"/>
                    </a:lnTo>
                    <a:lnTo>
                      <a:pt x="8308" y="15552"/>
                    </a:lnTo>
                    <a:lnTo>
                      <a:pt x="8308" y="14688"/>
                    </a:lnTo>
                    <a:lnTo>
                      <a:pt x="9969" y="14688"/>
                    </a:lnTo>
                    <a:lnTo>
                      <a:pt x="9969" y="13824"/>
                    </a:lnTo>
                    <a:lnTo>
                      <a:pt x="9969" y="13824"/>
                    </a:lnTo>
                    <a:lnTo>
                      <a:pt x="9969" y="12960"/>
                    </a:lnTo>
                    <a:lnTo>
                      <a:pt x="11631" y="12096"/>
                    </a:lnTo>
                    <a:lnTo>
                      <a:pt x="11631" y="11232"/>
                    </a:lnTo>
                    <a:lnTo>
                      <a:pt x="13292" y="9504"/>
                    </a:lnTo>
                    <a:lnTo>
                      <a:pt x="14954" y="8640"/>
                    </a:lnTo>
                    <a:lnTo>
                      <a:pt x="16615" y="6912"/>
                    </a:lnTo>
                    <a:lnTo>
                      <a:pt x="18277" y="4320"/>
                    </a:lnTo>
                    <a:lnTo>
                      <a:pt x="21600" y="2592"/>
                    </a:lnTo>
                    <a:lnTo>
                      <a:pt x="14954" y="0"/>
                    </a:lnTo>
                    <a:lnTo>
                      <a:pt x="11631" y="2592"/>
                    </a:lnTo>
                    <a:lnTo>
                      <a:pt x="8308" y="5184"/>
                    </a:lnTo>
                    <a:lnTo>
                      <a:pt x="6646" y="6048"/>
                    </a:lnTo>
                    <a:lnTo>
                      <a:pt x="4985" y="7776"/>
                    </a:lnTo>
                    <a:lnTo>
                      <a:pt x="4985" y="8640"/>
                    </a:lnTo>
                    <a:lnTo>
                      <a:pt x="3323" y="10368"/>
                    </a:lnTo>
                    <a:lnTo>
                      <a:pt x="1662" y="11232"/>
                    </a:lnTo>
                    <a:lnTo>
                      <a:pt x="1662" y="12096"/>
                    </a:lnTo>
                    <a:lnTo>
                      <a:pt x="1662" y="12960"/>
                    </a:lnTo>
                    <a:lnTo>
                      <a:pt x="1662" y="12960"/>
                    </a:lnTo>
                    <a:lnTo>
                      <a:pt x="0" y="13824"/>
                    </a:lnTo>
                    <a:lnTo>
                      <a:pt x="0" y="14688"/>
                    </a:lnTo>
                    <a:lnTo>
                      <a:pt x="0" y="15552"/>
                    </a:lnTo>
                    <a:lnTo>
                      <a:pt x="0" y="16416"/>
                    </a:lnTo>
                    <a:lnTo>
                      <a:pt x="0" y="17280"/>
                    </a:lnTo>
                    <a:lnTo>
                      <a:pt x="0" y="17280"/>
                    </a:lnTo>
                    <a:lnTo>
                      <a:pt x="0" y="18144"/>
                    </a:lnTo>
                    <a:lnTo>
                      <a:pt x="0" y="19008"/>
                    </a:lnTo>
                    <a:lnTo>
                      <a:pt x="0" y="19872"/>
                    </a:lnTo>
                    <a:lnTo>
                      <a:pt x="0" y="20736"/>
                    </a:lnTo>
                    <a:lnTo>
                      <a:pt x="1662" y="21600"/>
                    </a:lnTo>
                    <a:lnTo>
                      <a:pt x="1662" y="21600"/>
                    </a:lnTo>
                    <a:lnTo>
                      <a:pt x="1662" y="21600"/>
                    </a:lnTo>
                    <a:lnTo>
                      <a:pt x="9969" y="1987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97" name="Shape 1997"/>
              <p:cNvSpPr/>
              <p:nvPr/>
            </p:nvSpPr>
            <p:spPr>
              <a:xfrm>
                <a:off x="2087562" y="1920875"/>
                <a:ext cx="42863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800" y="8640"/>
                    </a:moveTo>
                    <a:lnTo>
                      <a:pt x="20800" y="8640"/>
                    </a:lnTo>
                    <a:lnTo>
                      <a:pt x="19200" y="8640"/>
                    </a:lnTo>
                    <a:lnTo>
                      <a:pt x="18400" y="8640"/>
                    </a:lnTo>
                    <a:lnTo>
                      <a:pt x="16800" y="8640"/>
                    </a:lnTo>
                    <a:lnTo>
                      <a:pt x="15200" y="8640"/>
                    </a:lnTo>
                    <a:lnTo>
                      <a:pt x="14400" y="8640"/>
                    </a:lnTo>
                    <a:lnTo>
                      <a:pt x="12800" y="8640"/>
                    </a:lnTo>
                    <a:lnTo>
                      <a:pt x="12000" y="8640"/>
                    </a:lnTo>
                    <a:lnTo>
                      <a:pt x="11200" y="8640"/>
                    </a:lnTo>
                    <a:lnTo>
                      <a:pt x="11200" y="8640"/>
                    </a:lnTo>
                    <a:lnTo>
                      <a:pt x="10400" y="8640"/>
                    </a:lnTo>
                    <a:lnTo>
                      <a:pt x="9600" y="8640"/>
                    </a:lnTo>
                    <a:lnTo>
                      <a:pt x="8800" y="8640"/>
                    </a:lnTo>
                    <a:lnTo>
                      <a:pt x="8800" y="6480"/>
                    </a:lnTo>
                    <a:lnTo>
                      <a:pt x="8000" y="6480"/>
                    </a:lnTo>
                    <a:lnTo>
                      <a:pt x="7200" y="6480"/>
                    </a:lnTo>
                    <a:lnTo>
                      <a:pt x="7200" y="6480"/>
                    </a:lnTo>
                    <a:lnTo>
                      <a:pt x="6400" y="6480"/>
                    </a:lnTo>
                    <a:lnTo>
                      <a:pt x="5600" y="4320"/>
                    </a:lnTo>
                    <a:lnTo>
                      <a:pt x="5600" y="4320"/>
                    </a:lnTo>
                    <a:lnTo>
                      <a:pt x="4800" y="4320"/>
                    </a:lnTo>
                    <a:lnTo>
                      <a:pt x="4800" y="4320"/>
                    </a:lnTo>
                    <a:lnTo>
                      <a:pt x="4800" y="2160"/>
                    </a:lnTo>
                    <a:lnTo>
                      <a:pt x="4000" y="2160"/>
                    </a:lnTo>
                    <a:lnTo>
                      <a:pt x="4000" y="0"/>
                    </a:lnTo>
                    <a:lnTo>
                      <a:pt x="4000" y="0"/>
                    </a:lnTo>
                    <a:lnTo>
                      <a:pt x="4000" y="0"/>
                    </a:lnTo>
                    <a:lnTo>
                      <a:pt x="0" y="4320"/>
                    </a:lnTo>
                    <a:lnTo>
                      <a:pt x="800" y="6480"/>
                    </a:lnTo>
                    <a:lnTo>
                      <a:pt x="800" y="8640"/>
                    </a:lnTo>
                    <a:lnTo>
                      <a:pt x="1600" y="8640"/>
                    </a:lnTo>
                    <a:lnTo>
                      <a:pt x="1600" y="10800"/>
                    </a:lnTo>
                    <a:lnTo>
                      <a:pt x="2400" y="12960"/>
                    </a:lnTo>
                    <a:lnTo>
                      <a:pt x="3200" y="12960"/>
                    </a:lnTo>
                    <a:lnTo>
                      <a:pt x="3200" y="15120"/>
                    </a:lnTo>
                    <a:lnTo>
                      <a:pt x="4000" y="15120"/>
                    </a:lnTo>
                    <a:lnTo>
                      <a:pt x="4800" y="15120"/>
                    </a:lnTo>
                    <a:lnTo>
                      <a:pt x="5600" y="17280"/>
                    </a:lnTo>
                    <a:lnTo>
                      <a:pt x="5600" y="17280"/>
                    </a:lnTo>
                    <a:lnTo>
                      <a:pt x="7200" y="17280"/>
                    </a:lnTo>
                    <a:lnTo>
                      <a:pt x="7200" y="19440"/>
                    </a:lnTo>
                    <a:lnTo>
                      <a:pt x="8000" y="19440"/>
                    </a:lnTo>
                    <a:lnTo>
                      <a:pt x="8800" y="19440"/>
                    </a:lnTo>
                    <a:lnTo>
                      <a:pt x="9600" y="19440"/>
                    </a:lnTo>
                    <a:lnTo>
                      <a:pt x="10400" y="19440"/>
                    </a:lnTo>
                    <a:lnTo>
                      <a:pt x="11200" y="19440"/>
                    </a:lnTo>
                    <a:lnTo>
                      <a:pt x="12000" y="19440"/>
                    </a:lnTo>
                    <a:lnTo>
                      <a:pt x="12800" y="19440"/>
                    </a:lnTo>
                    <a:lnTo>
                      <a:pt x="14400" y="21600"/>
                    </a:lnTo>
                    <a:lnTo>
                      <a:pt x="15200" y="21600"/>
                    </a:lnTo>
                    <a:lnTo>
                      <a:pt x="16800" y="21600"/>
                    </a:lnTo>
                    <a:lnTo>
                      <a:pt x="18400" y="19440"/>
                    </a:lnTo>
                    <a:lnTo>
                      <a:pt x="20000" y="19440"/>
                    </a:lnTo>
                    <a:lnTo>
                      <a:pt x="21600" y="19440"/>
                    </a:lnTo>
                    <a:lnTo>
                      <a:pt x="21600" y="19440"/>
                    </a:lnTo>
                    <a:lnTo>
                      <a:pt x="20800" y="86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98" name="Shape 1998"/>
              <p:cNvSpPr/>
              <p:nvPr/>
            </p:nvSpPr>
            <p:spPr>
              <a:xfrm>
                <a:off x="2128837" y="1925637"/>
                <a:ext cx="39688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3500"/>
                    </a:moveTo>
                    <a:lnTo>
                      <a:pt x="21600" y="13500"/>
                    </a:lnTo>
                    <a:lnTo>
                      <a:pt x="21600" y="13500"/>
                    </a:lnTo>
                    <a:lnTo>
                      <a:pt x="20736" y="10800"/>
                    </a:lnTo>
                    <a:lnTo>
                      <a:pt x="19872" y="8100"/>
                    </a:lnTo>
                    <a:lnTo>
                      <a:pt x="19872" y="8100"/>
                    </a:lnTo>
                    <a:lnTo>
                      <a:pt x="19008" y="5400"/>
                    </a:lnTo>
                    <a:lnTo>
                      <a:pt x="19008" y="5400"/>
                    </a:lnTo>
                    <a:lnTo>
                      <a:pt x="18144" y="2700"/>
                    </a:lnTo>
                    <a:lnTo>
                      <a:pt x="17280" y="2700"/>
                    </a:lnTo>
                    <a:lnTo>
                      <a:pt x="16416" y="2700"/>
                    </a:lnTo>
                    <a:lnTo>
                      <a:pt x="15552" y="2700"/>
                    </a:lnTo>
                    <a:lnTo>
                      <a:pt x="15552" y="0"/>
                    </a:lnTo>
                    <a:lnTo>
                      <a:pt x="14688" y="0"/>
                    </a:lnTo>
                    <a:lnTo>
                      <a:pt x="13824" y="0"/>
                    </a:lnTo>
                    <a:lnTo>
                      <a:pt x="12960" y="0"/>
                    </a:lnTo>
                    <a:lnTo>
                      <a:pt x="12960" y="0"/>
                    </a:lnTo>
                    <a:lnTo>
                      <a:pt x="12096" y="0"/>
                    </a:lnTo>
                    <a:lnTo>
                      <a:pt x="11232" y="0"/>
                    </a:lnTo>
                    <a:lnTo>
                      <a:pt x="10368" y="0"/>
                    </a:lnTo>
                    <a:lnTo>
                      <a:pt x="9504" y="0"/>
                    </a:lnTo>
                    <a:lnTo>
                      <a:pt x="8640" y="0"/>
                    </a:lnTo>
                    <a:lnTo>
                      <a:pt x="6912" y="0"/>
                    </a:lnTo>
                    <a:lnTo>
                      <a:pt x="6048" y="0"/>
                    </a:lnTo>
                    <a:lnTo>
                      <a:pt x="2592" y="2700"/>
                    </a:lnTo>
                    <a:lnTo>
                      <a:pt x="0" y="2700"/>
                    </a:lnTo>
                    <a:lnTo>
                      <a:pt x="864" y="16200"/>
                    </a:lnTo>
                    <a:lnTo>
                      <a:pt x="3456" y="16200"/>
                    </a:lnTo>
                    <a:lnTo>
                      <a:pt x="6048" y="13500"/>
                    </a:lnTo>
                    <a:lnTo>
                      <a:pt x="7776" y="13500"/>
                    </a:lnTo>
                    <a:lnTo>
                      <a:pt x="9504" y="13500"/>
                    </a:lnTo>
                    <a:lnTo>
                      <a:pt x="9504" y="13500"/>
                    </a:lnTo>
                    <a:lnTo>
                      <a:pt x="10368" y="13500"/>
                    </a:lnTo>
                    <a:lnTo>
                      <a:pt x="11232" y="13500"/>
                    </a:lnTo>
                    <a:lnTo>
                      <a:pt x="11232" y="13500"/>
                    </a:lnTo>
                    <a:lnTo>
                      <a:pt x="12096" y="13500"/>
                    </a:lnTo>
                    <a:lnTo>
                      <a:pt x="12960" y="13500"/>
                    </a:lnTo>
                    <a:lnTo>
                      <a:pt x="13824" y="13500"/>
                    </a:lnTo>
                    <a:lnTo>
                      <a:pt x="13824" y="13500"/>
                    </a:lnTo>
                    <a:lnTo>
                      <a:pt x="14688" y="16200"/>
                    </a:lnTo>
                    <a:lnTo>
                      <a:pt x="14688" y="16200"/>
                    </a:lnTo>
                    <a:lnTo>
                      <a:pt x="15552" y="16200"/>
                    </a:lnTo>
                    <a:lnTo>
                      <a:pt x="15552" y="16200"/>
                    </a:lnTo>
                    <a:lnTo>
                      <a:pt x="16416" y="16200"/>
                    </a:lnTo>
                    <a:lnTo>
                      <a:pt x="16416" y="16200"/>
                    </a:lnTo>
                    <a:lnTo>
                      <a:pt x="16416" y="18900"/>
                    </a:lnTo>
                    <a:lnTo>
                      <a:pt x="17280" y="18900"/>
                    </a:lnTo>
                    <a:lnTo>
                      <a:pt x="17280" y="18900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18144" y="21600"/>
                    </a:lnTo>
                    <a:lnTo>
                      <a:pt x="18144" y="21600"/>
                    </a:lnTo>
                    <a:lnTo>
                      <a:pt x="21600" y="135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999" name="Shape 1999"/>
              <p:cNvSpPr/>
              <p:nvPr/>
            </p:nvSpPr>
            <p:spPr>
              <a:xfrm>
                <a:off x="2149475" y="1933575"/>
                <a:ext cx="20638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308" y="21600"/>
                    </a:moveTo>
                    <a:lnTo>
                      <a:pt x="8308" y="21600"/>
                    </a:lnTo>
                    <a:lnTo>
                      <a:pt x="11631" y="19108"/>
                    </a:lnTo>
                    <a:lnTo>
                      <a:pt x="13292" y="16615"/>
                    </a:lnTo>
                    <a:lnTo>
                      <a:pt x="14954" y="14954"/>
                    </a:lnTo>
                    <a:lnTo>
                      <a:pt x="16615" y="14123"/>
                    </a:lnTo>
                    <a:lnTo>
                      <a:pt x="18277" y="12462"/>
                    </a:lnTo>
                    <a:lnTo>
                      <a:pt x="19938" y="11631"/>
                    </a:lnTo>
                    <a:lnTo>
                      <a:pt x="19938" y="10800"/>
                    </a:lnTo>
                    <a:lnTo>
                      <a:pt x="19938" y="9969"/>
                    </a:lnTo>
                    <a:lnTo>
                      <a:pt x="21600" y="9138"/>
                    </a:lnTo>
                    <a:lnTo>
                      <a:pt x="21600" y="8308"/>
                    </a:lnTo>
                    <a:lnTo>
                      <a:pt x="21600" y="7477"/>
                    </a:lnTo>
                    <a:lnTo>
                      <a:pt x="21600" y="7477"/>
                    </a:lnTo>
                    <a:lnTo>
                      <a:pt x="21600" y="6646"/>
                    </a:lnTo>
                    <a:lnTo>
                      <a:pt x="21600" y="5815"/>
                    </a:lnTo>
                    <a:lnTo>
                      <a:pt x="21600" y="4985"/>
                    </a:lnTo>
                    <a:lnTo>
                      <a:pt x="21600" y="4154"/>
                    </a:lnTo>
                    <a:lnTo>
                      <a:pt x="21600" y="3323"/>
                    </a:lnTo>
                    <a:lnTo>
                      <a:pt x="21600" y="3323"/>
                    </a:lnTo>
                    <a:lnTo>
                      <a:pt x="21600" y="2492"/>
                    </a:lnTo>
                    <a:lnTo>
                      <a:pt x="21600" y="1662"/>
                    </a:lnTo>
                    <a:lnTo>
                      <a:pt x="21600" y="831"/>
                    </a:lnTo>
                    <a:lnTo>
                      <a:pt x="19938" y="0"/>
                    </a:lnTo>
                    <a:lnTo>
                      <a:pt x="13292" y="2492"/>
                    </a:lnTo>
                    <a:lnTo>
                      <a:pt x="13292" y="2492"/>
                    </a:lnTo>
                    <a:lnTo>
                      <a:pt x="13292" y="3323"/>
                    </a:lnTo>
                    <a:lnTo>
                      <a:pt x="13292" y="3323"/>
                    </a:lnTo>
                    <a:lnTo>
                      <a:pt x="13292" y="4154"/>
                    </a:lnTo>
                    <a:lnTo>
                      <a:pt x="13292" y="4154"/>
                    </a:lnTo>
                    <a:lnTo>
                      <a:pt x="13292" y="4154"/>
                    </a:lnTo>
                    <a:lnTo>
                      <a:pt x="13292" y="4985"/>
                    </a:lnTo>
                    <a:lnTo>
                      <a:pt x="13292" y="4985"/>
                    </a:lnTo>
                    <a:lnTo>
                      <a:pt x="13292" y="5815"/>
                    </a:lnTo>
                    <a:lnTo>
                      <a:pt x="13292" y="6646"/>
                    </a:lnTo>
                    <a:lnTo>
                      <a:pt x="13292" y="6646"/>
                    </a:lnTo>
                    <a:lnTo>
                      <a:pt x="13292" y="7477"/>
                    </a:lnTo>
                    <a:lnTo>
                      <a:pt x="13292" y="7477"/>
                    </a:lnTo>
                    <a:lnTo>
                      <a:pt x="11631" y="8308"/>
                    </a:lnTo>
                    <a:lnTo>
                      <a:pt x="11631" y="9138"/>
                    </a:lnTo>
                    <a:lnTo>
                      <a:pt x="11631" y="9138"/>
                    </a:lnTo>
                    <a:lnTo>
                      <a:pt x="9969" y="10800"/>
                    </a:lnTo>
                    <a:lnTo>
                      <a:pt x="8308" y="11631"/>
                    </a:lnTo>
                    <a:lnTo>
                      <a:pt x="8308" y="13292"/>
                    </a:lnTo>
                    <a:lnTo>
                      <a:pt x="6646" y="14954"/>
                    </a:lnTo>
                    <a:lnTo>
                      <a:pt x="3323" y="17446"/>
                    </a:lnTo>
                    <a:lnTo>
                      <a:pt x="0" y="19938"/>
                    </a:lnTo>
                    <a:lnTo>
                      <a:pt x="0" y="19938"/>
                    </a:lnTo>
                    <a:lnTo>
                      <a:pt x="8308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000" name="Shape 2000"/>
              <p:cNvSpPr/>
              <p:nvPr/>
            </p:nvSpPr>
            <p:spPr>
              <a:xfrm>
                <a:off x="2135187" y="1971675"/>
                <a:ext cx="22226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257" y="19108"/>
                    </a:moveTo>
                    <a:lnTo>
                      <a:pt x="9257" y="19108"/>
                    </a:lnTo>
                    <a:lnTo>
                      <a:pt x="9257" y="18277"/>
                    </a:lnTo>
                    <a:lnTo>
                      <a:pt x="9257" y="18277"/>
                    </a:lnTo>
                    <a:lnTo>
                      <a:pt x="9257" y="18277"/>
                    </a:lnTo>
                    <a:lnTo>
                      <a:pt x="9257" y="17446"/>
                    </a:lnTo>
                    <a:lnTo>
                      <a:pt x="9257" y="17446"/>
                    </a:lnTo>
                    <a:lnTo>
                      <a:pt x="9257" y="16615"/>
                    </a:lnTo>
                    <a:lnTo>
                      <a:pt x="9257" y="16615"/>
                    </a:lnTo>
                    <a:lnTo>
                      <a:pt x="9257" y="15785"/>
                    </a:lnTo>
                    <a:lnTo>
                      <a:pt x="9257" y="15785"/>
                    </a:lnTo>
                    <a:lnTo>
                      <a:pt x="9257" y="14954"/>
                    </a:lnTo>
                    <a:lnTo>
                      <a:pt x="9257" y="14123"/>
                    </a:lnTo>
                    <a:lnTo>
                      <a:pt x="9257" y="14123"/>
                    </a:lnTo>
                    <a:lnTo>
                      <a:pt x="10800" y="13292"/>
                    </a:lnTo>
                    <a:lnTo>
                      <a:pt x="10800" y="12462"/>
                    </a:lnTo>
                    <a:lnTo>
                      <a:pt x="10800" y="12462"/>
                    </a:lnTo>
                    <a:lnTo>
                      <a:pt x="10800" y="11631"/>
                    </a:lnTo>
                    <a:lnTo>
                      <a:pt x="12343" y="10800"/>
                    </a:lnTo>
                    <a:lnTo>
                      <a:pt x="13886" y="9138"/>
                    </a:lnTo>
                    <a:lnTo>
                      <a:pt x="13886" y="8308"/>
                    </a:lnTo>
                    <a:lnTo>
                      <a:pt x="15429" y="6646"/>
                    </a:lnTo>
                    <a:lnTo>
                      <a:pt x="18514" y="4154"/>
                    </a:lnTo>
                    <a:lnTo>
                      <a:pt x="21600" y="1662"/>
                    </a:lnTo>
                    <a:lnTo>
                      <a:pt x="13886" y="0"/>
                    </a:lnTo>
                    <a:lnTo>
                      <a:pt x="12343" y="2492"/>
                    </a:lnTo>
                    <a:lnTo>
                      <a:pt x="9257" y="4154"/>
                    </a:lnTo>
                    <a:lnTo>
                      <a:pt x="7714" y="5815"/>
                    </a:lnTo>
                    <a:lnTo>
                      <a:pt x="6171" y="7477"/>
                    </a:lnTo>
                    <a:lnTo>
                      <a:pt x="4629" y="8308"/>
                    </a:lnTo>
                    <a:lnTo>
                      <a:pt x="4629" y="9969"/>
                    </a:lnTo>
                    <a:lnTo>
                      <a:pt x="3086" y="10800"/>
                    </a:lnTo>
                    <a:lnTo>
                      <a:pt x="3086" y="11631"/>
                    </a:lnTo>
                    <a:lnTo>
                      <a:pt x="3086" y="11631"/>
                    </a:lnTo>
                    <a:lnTo>
                      <a:pt x="1543" y="12462"/>
                    </a:lnTo>
                    <a:lnTo>
                      <a:pt x="1543" y="13292"/>
                    </a:lnTo>
                    <a:lnTo>
                      <a:pt x="1543" y="14123"/>
                    </a:lnTo>
                    <a:lnTo>
                      <a:pt x="1543" y="14954"/>
                    </a:lnTo>
                    <a:lnTo>
                      <a:pt x="0" y="15785"/>
                    </a:lnTo>
                    <a:lnTo>
                      <a:pt x="0" y="15785"/>
                    </a:lnTo>
                    <a:lnTo>
                      <a:pt x="0" y="17446"/>
                    </a:lnTo>
                    <a:lnTo>
                      <a:pt x="0" y="17446"/>
                    </a:lnTo>
                    <a:lnTo>
                      <a:pt x="1543" y="18277"/>
                    </a:lnTo>
                    <a:lnTo>
                      <a:pt x="1543" y="19108"/>
                    </a:lnTo>
                    <a:lnTo>
                      <a:pt x="1543" y="19938"/>
                    </a:lnTo>
                    <a:lnTo>
                      <a:pt x="3086" y="20769"/>
                    </a:lnTo>
                    <a:lnTo>
                      <a:pt x="3086" y="21600"/>
                    </a:lnTo>
                    <a:lnTo>
                      <a:pt x="3086" y="21600"/>
                    </a:lnTo>
                    <a:lnTo>
                      <a:pt x="9257" y="1910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001" name="Shape 2001"/>
              <p:cNvSpPr/>
              <p:nvPr/>
            </p:nvSpPr>
            <p:spPr>
              <a:xfrm>
                <a:off x="2138362" y="2008187"/>
                <a:ext cx="41276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9600"/>
                    </a:moveTo>
                    <a:lnTo>
                      <a:pt x="21600" y="9600"/>
                    </a:lnTo>
                    <a:lnTo>
                      <a:pt x="19938" y="9600"/>
                    </a:lnTo>
                    <a:lnTo>
                      <a:pt x="18277" y="9600"/>
                    </a:lnTo>
                    <a:lnTo>
                      <a:pt x="16615" y="9600"/>
                    </a:lnTo>
                    <a:lnTo>
                      <a:pt x="14954" y="9600"/>
                    </a:lnTo>
                    <a:lnTo>
                      <a:pt x="14123" y="9600"/>
                    </a:lnTo>
                    <a:lnTo>
                      <a:pt x="12462" y="9600"/>
                    </a:lnTo>
                    <a:lnTo>
                      <a:pt x="10800" y="9600"/>
                    </a:lnTo>
                    <a:lnTo>
                      <a:pt x="9969" y="9600"/>
                    </a:lnTo>
                    <a:lnTo>
                      <a:pt x="9138" y="7200"/>
                    </a:lnTo>
                    <a:lnTo>
                      <a:pt x="8308" y="7200"/>
                    </a:lnTo>
                    <a:lnTo>
                      <a:pt x="8308" y="7200"/>
                    </a:lnTo>
                    <a:lnTo>
                      <a:pt x="7477" y="7200"/>
                    </a:lnTo>
                    <a:lnTo>
                      <a:pt x="7477" y="7200"/>
                    </a:lnTo>
                    <a:lnTo>
                      <a:pt x="6646" y="7200"/>
                    </a:lnTo>
                    <a:lnTo>
                      <a:pt x="5815" y="7200"/>
                    </a:lnTo>
                    <a:lnTo>
                      <a:pt x="5815" y="4800"/>
                    </a:lnTo>
                    <a:lnTo>
                      <a:pt x="5815" y="4800"/>
                    </a:lnTo>
                    <a:lnTo>
                      <a:pt x="4985" y="4800"/>
                    </a:lnTo>
                    <a:lnTo>
                      <a:pt x="4985" y="2400"/>
                    </a:lnTo>
                    <a:lnTo>
                      <a:pt x="4154" y="2400"/>
                    </a:lnTo>
                    <a:lnTo>
                      <a:pt x="4154" y="2400"/>
                    </a:lnTo>
                    <a:lnTo>
                      <a:pt x="4154" y="2400"/>
                    </a:lnTo>
                    <a:lnTo>
                      <a:pt x="4154" y="0"/>
                    </a:lnTo>
                    <a:lnTo>
                      <a:pt x="3323" y="0"/>
                    </a:lnTo>
                    <a:lnTo>
                      <a:pt x="0" y="7200"/>
                    </a:lnTo>
                    <a:lnTo>
                      <a:pt x="0" y="7200"/>
                    </a:lnTo>
                    <a:lnTo>
                      <a:pt x="831" y="9600"/>
                    </a:lnTo>
                    <a:lnTo>
                      <a:pt x="831" y="9600"/>
                    </a:lnTo>
                    <a:lnTo>
                      <a:pt x="1662" y="12000"/>
                    </a:lnTo>
                    <a:lnTo>
                      <a:pt x="2492" y="14400"/>
                    </a:lnTo>
                    <a:lnTo>
                      <a:pt x="2492" y="14400"/>
                    </a:lnTo>
                    <a:lnTo>
                      <a:pt x="3323" y="14400"/>
                    </a:lnTo>
                    <a:lnTo>
                      <a:pt x="4154" y="16800"/>
                    </a:lnTo>
                    <a:lnTo>
                      <a:pt x="4154" y="16800"/>
                    </a:lnTo>
                    <a:lnTo>
                      <a:pt x="4985" y="19200"/>
                    </a:lnTo>
                    <a:lnTo>
                      <a:pt x="5815" y="19200"/>
                    </a:lnTo>
                    <a:lnTo>
                      <a:pt x="6646" y="19200"/>
                    </a:lnTo>
                    <a:lnTo>
                      <a:pt x="7477" y="19200"/>
                    </a:lnTo>
                    <a:lnTo>
                      <a:pt x="7477" y="19200"/>
                    </a:lnTo>
                    <a:lnTo>
                      <a:pt x="8308" y="21600"/>
                    </a:lnTo>
                    <a:lnTo>
                      <a:pt x="9138" y="21600"/>
                    </a:lnTo>
                    <a:lnTo>
                      <a:pt x="10800" y="21600"/>
                    </a:lnTo>
                    <a:lnTo>
                      <a:pt x="12462" y="21600"/>
                    </a:lnTo>
                    <a:lnTo>
                      <a:pt x="13292" y="21600"/>
                    </a:lnTo>
                    <a:lnTo>
                      <a:pt x="14954" y="21600"/>
                    </a:lnTo>
                    <a:lnTo>
                      <a:pt x="16615" y="21600"/>
                    </a:lnTo>
                    <a:lnTo>
                      <a:pt x="18277" y="21600"/>
                    </a:lnTo>
                    <a:lnTo>
                      <a:pt x="19938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9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002" name="Shape 2002"/>
              <p:cNvSpPr/>
              <p:nvPr/>
            </p:nvSpPr>
            <p:spPr>
              <a:xfrm>
                <a:off x="2179637" y="2014537"/>
                <a:ext cx="41276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800"/>
                    </a:moveTo>
                    <a:lnTo>
                      <a:pt x="21600" y="16800"/>
                    </a:lnTo>
                    <a:lnTo>
                      <a:pt x="21600" y="14400"/>
                    </a:lnTo>
                    <a:lnTo>
                      <a:pt x="20769" y="12000"/>
                    </a:lnTo>
                    <a:lnTo>
                      <a:pt x="20769" y="12000"/>
                    </a:lnTo>
                    <a:lnTo>
                      <a:pt x="19938" y="9600"/>
                    </a:lnTo>
                    <a:lnTo>
                      <a:pt x="19938" y="9600"/>
                    </a:lnTo>
                    <a:lnTo>
                      <a:pt x="19108" y="7200"/>
                    </a:lnTo>
                    <a:lnTo>
                      <a:pt x="18277" y="7200"/>
                    </a:lnTo>
                    <a:lnTo>
                      <a:pt x="18277" y="4800"/>
                    </a:lnTo>
                    <a:lnTo>
                      <a:pt x="17446" y="4800"/>
                    </a:lnTo>
                    <a:lnTo>
                      <a:pt x="16615" y="4800"/>
                    </a:lnTo>
                    <a:lnTo>
                      <a:pt x="15785" y="2400"/>
                    </a:lnTo>
                    <a:lnTo>
                      <a:pt x="14954" y="2400"/>
                    </a:lnTo>
                    <a:lnTo>
                      <a:pt x="14954" y="2400"/>
                    </a:lnTo>
                    <a:lnTo>
                      <a:pt x="14123" y="2400"/>
                    </a:lnTo>
                    <a:lnTo>
                      <a:pt x="13292" y="2400"/>
                    </a:lnTo>
                    <a:lnTo>
                      <a:pt x="12462" y="2400"/>
                    </a:lnTo>
                    <a:lnTo>
                      <a:pt x="10800" y="0"/>
                    </a:lnTo>
                    <a:lnTo>
                      <a:pt x="9969" y="0"/>
                    </a:lnTo>
                    <a:lnTo>
                      <a:pt x="8308" y="0"/>
                    </a:lnTo>
                    <a:lnTo>
                      <a:pt x="6646" y="0"/>
                    </a:lnTo>
                    <a:lnTo>
                      <a:pt x="4985" y="0"/>
                    </a:lnTo>
                    <a:lnTo>
                      <a:pt x="3323" y="0"/>
                    </a:lnTo>
                    <a:lnTo>
                      <a:pt x="1662" y="0"/>
                    </a:lnTo>
                    <a:lnTo>
                      <a:pt x="0" y="0"/>
                    </a:lnTo>
                    <a:lnTo>
                      <a:pt x="0" y="12000"/>
                    </a:lnTo>
                    <a:lnTo>
                      <a:pt x="1662" y="12000"/>
                    </a:lnTo>
                    <a:lnTo>
                      <a:pt x="3323" y="12000"/>
                    </a:lnTo>
                    <a:lnTo>
                      <a:pt x="4985" y="12000"/>
                    </a:lnTo>
                    <a:lnTo>
                      <a:pt x="6646" y="12000"/>
                    </a:lnTo>
                    <a:lnTo>
                      <a:pt x="8308" y="12000"/>
                    </a:lnTo>
                    <a:lnTo>
                      <a:pt x="9138" y="12000"/>
                    </a:lnTo>
                    <a:lnTo>
                      <a:pt x="10800" y="14400"/>
                    </a:lnTo>
                    <a:lnTo>
                      <a:pt x="11631" y="14400"/>
                    </a:lnTo>
                    <a:lnTo>
                      <a:pt x="12462" y="14400"/>
                    </a:lnTo>
                    <a:lnTo>
                      <a:pt x="13292" y="14400"/>
                    </a:lnTo>
                    <a:lnTo>
                      <a:pt x="13292" y="14400"/>
                    </a:lnTo>
                    <a:lnTo>
                      <a:pt x="14123" y="14400"/>
                    </a:lnTo>
                    <a:lnTo>
                      <a:pt x="14954" y="14400"/>
                    </a:lnTo>
                    <a:lnTo>
                      <a:pt x="14954" y="16800"/>
                    </a:lnTo>
                    <a:lnTo>
                      <a:pt x="15785" y="16800"/>
                    </a:lnTo>
                    <a:lnTo>
                      <a:pt x="15785" y="16800"/>
                    </a:lnTo>
                    <a:lnTo>
                      <a:pt x="16615" y="16800"/>
                    </a:lnTo>
                    <a:lnTo>
                      <a:pt x="16615" y="19200"/>
                    </a:lnTo>
                    <a:lnTo>
                      <a:pt x="16615" y="19200"/>
                    </a:lnTo>
                    <a:lnTo>
                      <a:pt x="17446" y="19200"/>
                    </a:lnTo>
                    <a:lnTo>
                      <a:pt x="17446" y="19200"/>
                    </a:lnTo>
                    <a:lnTo>
                      <a:pt x="17446" y="21600"/>
                    </a:lnTo>
                    <a:lnTo>
                      <a:pt x="18277" y="21600"/>
                    </a:lnTo>
                    <a:lnTo>
                      <a:pt x="18277" y="21600"/>
                    </a:lnTo>
                    <a:lnTo>
                      <a:pt x="18277" y="21600"/>
                    </a:lnTo>
                    <a:lnTo>
                      <a:pt x="21600" y="16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003" name="Shape 2003"/>
              <p:cNvSpPr/>
              <p:nvPr/>
            </p:nvSpPr>
            <p:spPr>
              <a:xfrm>
                <a:off x="2203450" y="2025650"/>
                <a:ext cx="20638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646" y="21600"/>
                    </a:moveTo>
                    <a:lnTo>
                      <a:pt x="6646" y="21600"/>
                    </a:lnTo>
                    <a:lnTo>
                      <a:pt x="8308" y="20769"/>
                    </a:lnTo>
                    <a:lnTo>
                      <a:pt x="9969" y="19108"/>
                    </a:lnTo>
                    <a:lnTo>
                      <a:pt x="11631" y="18277"/>
                    </a:lnTo>
                    <a:lnTo>
                      <a:pt x="13292" y="16615"/>
                    </a:lnTo>
                    <a:lnTo>
                      <a:pt x="13292" y="14954"/>
                    </a:lnTo>
                    <a:lnTo>
                      <a:pt x="14954" y="14123"/>
                    </a:lnTo>
                    <a:lnTo>
                      <a:pt x="16615" y="12462"/>
                    </a:lnTo>
                    <a:lnTo>
                      <a:pt x="18277" y="10800"/>
                    </a:lnTo>
                    <a:lnTo>
                      <a:pt x="18277" y="10800"/>
                    </a:lnTo>
                    <a:lnTo>
                      <a:pt x="19938" y="9969"/>
                    </a:lnTo>
                    <a:lnTo>
                      <a:pt x="19938" y="9138"/>
                    </a:lnTo>
                    <a:lnTo>
                      <a:pt x="19938" y="8308"/>
                    </a:lnTo>
                    <a:lnTo>
                      <a:pt x="19938" y="7477"/>
                    </a:lnTo>
                    <a:lnTo>
                      <a:pt x="19938" y="6646"/>
                    </a:lnTo>
                    <a:lnTo>
                      <a:pt x="21600" y="5815"/>
                    </a:lnTo>
                    <a:lnTo>
                      <a:pt x="21600" y="5815"/>
                    </a:lnTo>
                    <a:lnTo>
                      <a:pt x="21600" y="4985"/>
                    </a:lnTo>
                    <a:lnTo>
                      <a:pt x="21600" y="4154"/>
                    </a:lnTo>
                    <a:lnTo>
                      <a:pt x="21600" y="3323"/>
                    </a:lnTo>
                    <a:lnTo>
                      <a:pt x="21600" y="2492"/>
                    </a:lnTo>
                    <a:lnTo>
                      <a:pt x="19938" y="1662"/>
                    </a:lnTo>
                    <a:lnTo>
                      <a:pt x="19938" y="1662"/>
                    </a:lnTo>
                    <a:lnTo>
                      <a:pt x="19938" y="831"/>
                    </a:lnTo>
                    <a:lnTo>
                      <a:pt x="18277" y="0"/>
                    </a:lnTo>
                    <a:lnTo>
                      <a:pt x="11631" y="1662"/>
                    </a:lnTo>
                    <a:lnTo>
                      <a:pt x="11631" y="2492"/>
                    </a:lnTo>
                    <a:lnTo>
                      <a:pt x="11631" y="2492"/>
                    </a:lnTo>
                    <a:lnTo>
                      <a:pt x="11631" y="3323"/>
                    </a:lnTo>
                    <a:lnTo>
                      <a:pt x="11631" y="3323"/>
                    </a:lnTo>
                    <a:lnTo>
                      <a:pt x="11631" y="3323"/>
                    </a:lnTo>
                    <a:lnTo>
                      <a:pt x="13292" y="4154"/>
                    </a:lnTo>
                    <a:lnTo>
                      <a:pt x="13292" y="4985"/>
                    </a:lnTo>
                    <a:lnTo>
                      <a:pt x="11631" y="4985"/>
                    </a:lnTo>
                    <a:lnTo>
                      <a:pt x="11631" y="5815"/>
                    </a:lnTo>
                    <a:lnTo>
                      <a:pt x="11631" y="5815"/>
                    </a:lnTo>
                    <a:lnTo>
                      <a:pt x="11631" y="6646"/>
                    </a:lnTo>
                    <a:lnTo>
                      <a:pt x="11631" y="7477"/>
                    </a:lnTo>
                    <a:lnTo>
                      <a:pt x="11631" y="7477"/>
                    </a:lnTo>
                    <a:lnTo>
                      <a:pt x="11631" y="8308"/>
                    </a:lnTo>
                    <a:lnTo>
                      <a:pt x="9969" y="9138"/>
                    </a:lnTo>
                    <a:lnTo>
                      <a:pt x="9969" y="9138"/>
                    </a:lnTo>
                    <a:lnTo>
                      <a:pt x="8308" y="10800"/>
                    </a:lnTo>
                    <a:lnTo>
                      <a:pt x="8308" y="11631"/>
                    </a:lnTo>
                    <a:lnTo>
                      <a:pt x="6646" y="13292"/>
                    </a:lnTo>
                    <a:lnTo>
                      <a:pt x="4985" y="14123"/>
                    </a:lnTo>
                    <a:lnTo>
                      <a:pt x="3323" y="15785"/>
                    </a:lnTo>
                    <a:lnTo>
                      <a:pt x="1662" y="16615"/>
                    </a:lnTo>
                    <a:lnTo>
                      <a:pt x="1662" y="18277"/>
                    </a:lnTo>
                    <a:lnTo>
                      <a:pt x="0" y="19108"/>
                    </a:lnTo>
                    <a:lnTo>
                      <a:pt x="0" y="19108"/>
                    </a:lnTo>
                    <a:lnTo>
                      <a:pt x="6646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004" name="Shape 2004"/>
              <p:cNvSpPr/>
              <p:nvPr/>
            </p:nvSpPr>
            <p:spPr>
              <a:xfrm>
                <a:off x="2189162" y="2062162"/>
                <a:ext cx="20638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969" y="19938"/>
                    </a:moveTo>
                    <a:lnTo>
                      <a:pt x="9969" y="19938"/>
                    </a:lnTo>
                    <a:lnTo>
                      <a:pt x="9969" y="19108"/>
                    </a:lnTo>
                    <a:lnTo>
                      <a:pt x="8308" y="19108"/>
                    </a:lnTo>
                    <a:lnTo>
                      <a:pt x="8308" y="18277"/>
                    </a:lnTo>
                    <a:lnTo>
                      <a:pt x="8308" y="18277"/>
                    </a:lnTo>
                    <a:lnTo>
                      <a:pt x="8308" y="18277"/>
                    </a:lnTo>
                    <a:lnTo>
                      <a:pt x="8308" y="17446"/>
                    </a:lnTo>
                    <a:lnTo>
                      <a:pt x="8308" y="17446"/>
                    </a:lnTo>
                    <a:lnTo>
                      <a:pt x="8308" y="16615"/>
                    </a:lnTo>
                    <a:lnTo>
                      <a:pt x="8308" y="15785"/>
                    </a:lnTo>
                    <a:lnTo>
                      <a:pt x="8308" y="15785"/>
                    </a:lnTo>
                    <a:lnTo>
                      <a:pt x="8308" y="14954"/>
                    </a:lnTo>
                    <a:lnTo>
                      <a:pt x="9969" y="14954"/>
                    </a:lnTo>
                    <a:lnTo>
                      <a:pt x="9969" y="14123"/>
                    </a:lnTo>
                    <a:lnTo>
                      <a:pt x="9969" y="13292"/>
                    </a:lnTo>
                    <a:lnTo>
                      <a:pt x="9969" y="13292"/>
                    </a:lnTo>
                    <a:lnTo>
                      <a:pt x="11631" y="12462"/>
                    </a:lnTo>
                    <a:lnTo>
                      <a:pt x="11631" y="10800"/>
                    </a:lnTo>
                    <a:lnTo>
                      <a:pt x="13292" y="9969"/>
                    </a:lnTo>
                    <a:lnTo>
                      <a:pt x="14954" y="9138"/>
                    </a:lnTo>
                    <a:lnTo>
                      <a:pt x="16615" y="7477"/>
                    </a:lnTo>
                    <a:lnTo>
                      <a:pt x="18277" y="4985"/>
                    </a:lnTo>
                    <a:lnTo>
                      <a:pt x="21600" y="2492"/>
                    </a:lnTo>
                    <a:lnTo>
                      <a:pt x="14954" y="0"/>
                    </a:lnTo>
                    <a:lnTo>
                      <a:pt x="11631" y="2492"/>
                    </a:lnTo>
                    <a:lnTo>
                      <a:pt x="8308" y="4985"/>
                    </a:lnTo>
                    <a:lnTo>
                      <a:pt x="6646" y="6646"/>
                    </a:lnTo>
                    <a:lnTo>
                      <a:pt x="4985" y="7477"/>
                    </a:lnTo>
                    <a:lnTo>
                      <a:pt x="4985" y="9138"/>
                    </a:lnTo>
                    <a:lnTo>
                      <a:pt x="3323" y="10800"/>
                    </a:lnTo>
                    <a:lnTo>
                      <a:pt x="1662" y="11631"/>
                    </a:lnTo>
                    <a:lnTo>
                      <a:pt x="1662" y="11631"/>
                    </a:lnTo>
                    <a:lnTo>
                      <a:pt x="1662" y="12462"/>
                    </a:lnTo>
                    <a:lnTo>
                      <a:pt x="1662" y="13292"/>
                    </a:lnTo>
                    <a:lnTo>
                      <a:pt x="0" y="14123"/>
                    </a:lnTo>
                    <a:lnTo>
                      <a:pt x="0" y="14954"/>
                    </a:lnTo>
                    <a:lnTo>
                      <a:pt x="0" y="15785"/>
                    </a:lnTo>
                    <a:lnTo>
                      <a:pt x="0" y="15785"/>
                    </a:lnTo>
                    <a:lnTo>
                      <a:pt x="0" y="16615"/>
                    </a:lnTo>
                    <a:lnTo>
                      <a:pt x="0" y="17446"/>
                    </a:lnTo>
                    <a:lnTo>
                      <a:pt x="0" y="18277"/>
                    </a:lnTo>
                    <a:lnTo>
                      <a:pt x="0" y="19108"/>
                    </a:lnTo>
                    <a:lnTo>
                      <a:pt x="0" y="19938"/>
                    </a:lnTo>
                    <a:lnTo>
                      <a:pt x="1662" y="20769"/>
                    </a:lnTo>
                    <a:lnTo>
                      <a:pt x="1662" y="20769"/>
                    </a:lnTo>
                    <a:lnTo>
                      <a:pt x="1662" y="21600"/>
                    </a:lnTo>
                    <a:lnTo>
                      <a:pt x="1662" y="21600"/>
                    </a:lnTo>
                    <a:lnTo>
                      <a:pt x="9969" y="1993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005" name="Shape 2005"/>
              <p:cNvSpPr/>
              <p:nvPr/>
            </p:nvSpPr>
            <p:spPr>
              <a:xfrm>
                <a:off x="2190750" y="2100262"/>
                <a:ext cx="41275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9600"/>
                    </a:moveTo>
                    <a:lnTo>
                      <a:pt x="21600" y="9600"/>
                    </a:lnTo>
                    <a:lnTo>
                      <a:pt x="20769" y="9600"/>
                    </a:lnTo>
                    <a:lnTo>
                      <a:pt x="19108" y="9600"/>
                    </a:lnTo>
                    <a:lnTo>
                      <a:pt x="17446" y="9600"/>
                    </a:lnTo>
                    <a:lnTo>
                      <a:pt x="16615" y="9600"/>
                    </a:lnTo>
                    <a:lnTo>
                      <a:pt x="14954" y="9600"/>
                    </a:lnTo>
                    <a:lnTo>
                      <a:pt x="13292" y="9600"/>
                    </a:lnTo>
                    <a:lnTo>
                      <a:pt x="12462" y="9600"/>
                    </a:lnTo>
                    <a:lnTo>
                      <a:pt x="10800" y="7200"/>
                    </a:lnTo>
                    <a:lnTo>
                      <a:pt x="9969" y="7200"/>
                    </a:lnTo>
                    <a:lnTo>
                      <a:pt x="9969" y="7200"/>
                    </a:lnTo>
                    <a:lnTo>
                      <a:pt x="9138" y="7200"/>
                    </a:lnTo>
                    <a:lnTo>
                      <a:pt x="8308" y="7200"/>
                    </a:lnTo>
                    <a:lnTo>
                      <a:pt x="8308" y="7200"/>
                    </a:lnTo>
                    <a:lnTo>
                      <a:pt x="7477" y="4800"/>
                    </a:lnTo>
                    <a:lnTo>
                      <a:pt x="6646" y="4800"/>
                    </a:lnTo>
                    <a:lnTo>
                      <a:pt x="6646" y="4800"/>
                    </a:lnTo>
                    <a:lnTo>
                      <a:pt x="5815" y="4800"/>
                    </a:lnTo>
                    <a:lnTo>
                      <a:pt x="5815" y="4800"/>
                    </a:lnTo>
                    <a:lnTo>
                      <a:pt x="4985" y="2400"/>
                    </a:lnTo>
                    <a:lnTo>
                      <a:pt x="4985" y="2400"/>
                    </a:lnTo>
                    <a:lnTo>
                      <a:pt x="4985" y="2400"/>
                    </a:lnTo>
                    <a:lnTo>
                      <a:pt x="4154" y="0"/>
                    </a:lnTo>
                    <a:lnTo>
                      <a:pt x="4154" y="0"/>
                    </a:lnTo>
                    <a:lnTo>
                      <a:pt x="4154" y="0"/>
                    </a:lnTo>
                    <a:lnTo>
                      <a:pt x="0" y="4800"/>
                    </a:lnTo>
                    <a:lnTo>
                      <a:pt x="831" y="7200"/>
                    </a:lnTo>
                    <a:lnTo>
                      <a:pt x="831" y="9600"/>
                    </a:lnTo>
                    <a:lnTo>
                      <a:pt x="1662" y="9600"/>
                    </a:lnTo>
                    <a:lnTo>
                      <a:pt x="1662" y="12000"/>
                    </a:lnTo>
                    <a:lnTo>
                      <a:pt x="2492" y="14400"/>
                    </a:lnTo>
                    <a:lnTo>
                      <a:pt x="3323" y="14400"/>
                    </a:lnTo>
                    <a:lnTo>
                      <a:pt x="4154" y="14400"/>
                    </a:lnTo>
                    <a:lnTo>
                      <a:pt x="4985" y="16800"/>
                    </a:lnTo>
                    <a:lnTo>
                      <a:pt x="4985" y="16800"/>
                    </a:lnTo>
                    <a:lnTo>
                      <a:pt x="5815" y="16800"/>
                    </a:lnTo>
                    <a:lnTo>
                      <a:pt x="6646" y="19200"/>
                    </a:lnTo>
                    <a:lnTo>
                      <a:pt x="7477" y="19200"/>
                    </a:lnTo>
                    <a:lnTo>
                      <a:pt x="8308" y="19200"/>
                    </a:lnTo>
                    <a:lnTo>
                      <a:pt x="9138" y="19200"/>
                    </a:lnTo>
                    <a:lnTo>
                      <a:pt x="9138" y="19200"/>
                    </a:lnTo>
                    <a:lnTo>
                      <a:pt x="9969" y="21600"/>
                    </a:lnTo>
                    <a:lnTo>
                      <a:pt x="11631" y="21600"/>
                    </a:lnTo>
                    <a:lnTo>
                      <a:pt x="13292" y="21600"/>
                    </a:lnTo>
                    <a:lnTo>
                      <a:pt x="14954" y="21600"/>
                    </a:lnTo>
                    <a:lnTo>
                      <a:pt x="16615" y="21600"/>
                    </a:lnTo>
                    <a:lnTo>
                      <a:pt x="17446" y="21600"/>
                    </a:lnTo>
                    <a:lnTo>
                      <a:pt x="19108" y="21600"/>
                    </a:lnTo>
                    <a:lnTo>
                      <a:pt x="20769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9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006" name="Shape 2006"/>
              <p:cNvSpPr/>
              <p:nvPr/>
            </p:nvSpPr>
            <p:spPr>
              <a:xfrm>
                <a:off x="2232025" y="2105025"/>
                <a:ext cx="39688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3500"/>
                    </a:moveTo>
                    <a:lnTo>
                      <a:pt x="21600" y="13500"/>
                    </a:lnTo>
                    <a:lnTo>
                      <a:pt x="21600" y="10800"/>
                    </a:lnTo>
                    <a:lnTo>
                      <a:pt x="20736" y="10800"/>
                    </a:lnTo>
                    <a:lnTo>
                      <a:pt x="20736" y="8100"/>
                    </a:lnTo>
                    <a:lnTo>
                      <a:pt x="19872" y="8100"/>
                    </a:lnTo>
                    <a:lnTo>
                      <a:pt x="19008" y="5400"/>
                    </a:lnTo>
                    <a:lnTo>
                      <a:pt x="19008" y="5400"/>
                    </a:lnTo>
                    <a:lnTo>
                      <a:pt x="18144" y="2700"/>
                    </a:lnTo>
                    <a:lnTo>
                      <a:pt x="17280" y="2700"/>
                    </a:lnTo>
                    <a:lnTo>
                      <a:pt x="16416" y="2700"/>
                    </a:lnTo>
                    <a:lnTo>
                      <a:pt x="15552" y="2700"/>
                    </a:lnTo>
                    <a:lnTo>
                      <a:pt x="15552" y="0"/>
                    </a:lnTo>
                    <a:lnTo>
                      <a:pt x="14688" y="0"/>
                    </a:lnTo>
                    <a:lnTo>
                      <a:pt x="13824" y="0"/>
                    </a:lnTo>
                    <a:lnTo>
                      <a:pt x="12960" y="0"/>
                    </a:lnTo>
                    <a:lnTo>
                      <a:pt x="12096" y="0"/>
                    </a:lnTo>
                    <a:lnTo>
                      <a:pt x="12096" y="0"/>
                    </a:lnTo>
                    <a:lnTo>
                      <a:pt x="10368" y="0"/>
                    </a:lnTo>
                    <a:lnTo>
                      <a:pt x="8640" y="0"/>
                    </a:lnTo>
                    <a:lnTo>
                      <a:pt x="6912" y="0"/>
                    </a:lnTo>
                    <a:lnTo>
                      <a:pt x="6048" y="0"/>
                    </a:lnTo>
                    <a:lnTo>
                      <a:pt x="4320" y="0"/>
                    </a:lnTo>
                    <a:lnTo>
                      <a:pt x="2592" y="2700"/>
                    </a:lnTo>
                    <a:lnTo>
                      <a:pt x="1728" y="2700"/>
                    </a:lnTo>
                    <a:lnTo>
                      <a:pt x="0" y="2700"/>
                    </a:lnTo>
                    <a:lnTo>
                      <a:pt x="0" y="16200"/>
                    </a:lnTo>
                    <a:lnTo>
                      <a:pt x="1728" y="16200"/>
                    </a:lnTo>
                    <a:lnTo>
                      <a:pt x="3456" y="16200"/>
                    </a:lnTo>
                    <a:lnTo>
                      <a:pt x="5184" y="16200"/>
                    </a:lnTo>
                    <a:lnTo>
                      <a:pt x="6048" y="16200"/>
                    </a:lnTo>
                    <a:lnTo>
                      <a:pt x="7776" y="13500"/>
                    </a:lnTo>
                    <a:lnTo>
                      <a:pt x="9504" y="13500"/>
                    </a:lnTo>
                    <a:lnTo>
                      <a:pt x="10368" y="13500"/>
                    </a:lnTo>
                    <a:lnTo>
                      <a:pt x="12096" y="13500"/>
                    </a:lnTo>
                    <a:lnTo>
                      <a:pt x="12096" y="13500"/>
                    </a:lnTo>
                    <a:lnTo>
                      <a:pt x="12960" y="13500"/>
                    </a:lnTo>
                    <a:lnTo>
                      <a:pt x="13824" y="13500"/>
                    </a:lnTo>
                    <a:lnTo>
                      <a:pt x="13824" y="13500"/>
                    </a:lnTo>
                    <a:lnTo>
                      <a:pt x="14688" y="16200"/>
                    </a:lnTo>
                    <a:lnTo>
                      <a:pt x="14688" y="16200"/>
                    </a:lnTo>
                    <a:lnTo>
                      <a:pt x="15552" y="16200"/>
                    </a:lnTo>
                    <a:lnTo>
                      <a:pt x="15552" y="16200"/>
                    </a:lnTo>
                    <a:lnTo>
                      <a:pt x="16416" y="16200"/>
                    </a:lnTo>
                    <a:lnTo>
                      <a:pt x="16416" y="16200"/>
                    </a:lnTo>
                    <a:lnTo>
                      <a:pt x="17280" y="16200"/>
                    </a:lnTo>
                    <a:lnTo>
                      <a:pt x="17280" y="18900"/>
                    </a:lnTo>
                    <a:lnTo>
                      <a:pt x="17280" y="18900"/>
                    </a:lnTo>
                    <a:lnTo>
                      <a:pt x="17280" y="18900"/>
                    </a:lnTo>
                    <a:lnTo>
                      <a:pt x="18144" y="21600"/>
                    </a:lnTo>
                    <a:lnTo>
                      <a:pt x="18144" y="21600"/>
                    </a:lnTo>
                    <a:lnTo>
                      <a:pt x="18144" y="21600"/>
                    </a:lnTo>
                    <a:lnTo>
                      <a:pt x="21600" y="135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007" name="Shape 2007"/>
              <p:cNvSpPr/>
              <p:nvPr/>
            </p:nvSpPr>
            <p:spPr>
              <a:xfrm>
                <a:off x="2252662" y="2112962"/>
                <a:ext cx="22226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714" y="21600"/>
                    </a:moveTo>
                    <a:lnTo>
                      <a:pt x="7714" y="21600"/>
                    </a:lnTo>
                    <a:lnTo>
                      <a:pt x="10800" y="19108"/>
                    </a:lnTo>
                    <a:lnTo>
                      <a:pt x="12343" y="16615"/>
                    </a:lnTo>
                    <a:lnTo>
                      <a:pt x="13886" y="14954"/>
                    </a:lnTo>
                    <a:lnTo>
                      <a:pt x="15429" y="14123"/>
                    </a:lnTo>
                    <a:lnTo>
                      <a:pt x="16971" y="12462"/>
                    </a:lnTo>
                    <a:lnTo>
                      <a:pt x="18514" y="10800"/>
                    </a:lnTo>
                    <a:lnTo>
                      <a:pt x="18514" y="10800"/>
                    </a:lnTo>
                    <a:lnTo>
                      <a:pt x="18514" y="9969"/>
                    </a:lnTo>
                    <a:lnTo>
                      <a:pt x="20057" y="9138"/>
                    </a:lnTo>
                    <a:lnTo>
                      <a:pt x="20057" y="8308"/>
                    </a:lnTo>
                    <a:lnTo>
                      <a:pt x="20057" y="7477"/>
                    </a:lnTo>
                    <a:lnTo>
                      <a:pt x="20057" y="6646"/>
                    </a:lnTo>
                    <a:lnTo>
                      <a:pt x="20057" y="6646"/>
                    </a:lnTo>
                    <a:lnTo>
                      <a:pt x="21600" y="5815"/>
                    </a:lnTo>
                    <a:lnTo>
                      <a:pt x="21600" y="4985"/>
                    </a:lnTo>
                    <a:lnTo>
                      <a:pt x="21600" y="4154"/>
                    </a:lnTo>
                    <a:lnTo>
                      <a:pt x="21600" y="3323"/>
                    </a:lnTo>
                    <a:lnTo>
                      <a:pt x="20057" y="2492"/>
                    </a:lnTo>
                    <a:lnTo>
                      <a:pt x="20057" y="2492"/>
                    </a:lnTo>
                    <a:lnTo>
                      <a:pt x="20057" y="1662"/>
                    </a:lnTo>
                    <a:lnTo>
                      <a:pt x="20057" y="831"/>
                    </a:lnTo>
                    <a:lnTo>
                      <a:pt x="18514" y="0"/>
                    </a:lnTo>
                    <a:lnTo>
                      <a:pt x="12343" y="2492"/>
                    </a:lnTo>
                    <a:lnTo>
                      <a:pt x="12343" y="2492"/>
                    </a:lnTo>
                    <a:lnTo>
                      <a:pt x="12343" y="3323"/>
                    </a:lnTo>
                    <a:lnTo>
                      <a:pt x="12343" y="3323"/>
                    </a:lnTo>
                    <a:lnTo>
                      <a:pt x="12343" y="3323"/>
                    </a:lnTo>
                    <a:lnTo>
                      <a:pt x="12343" y="4154"/>
                    </a:lnTo>
                    <a:lnTo>
                      <a:pt x="12343" y="4154"/>
                    </a:lnTo>
                    <a:lnTo>
                      <a:pt x="12343" y="4985"/>
                    </a:lnTo>
                    <a:lnTo>
                      <a:pt x="12343" y="4985"/>
                    </a:lnTo>
                    <a:lnTo>
                      <a:pt x="12343" y="5815"/>
                    </a:lnTo>
                    <a:lnTo>
                      <a:pt x="12343" y="5815"/>
                    </a:lnTo>
                    <a:lnTo>
                      <a:pt x="12343" y="6646"/>
                    </a:lnTo>
                    <a:lnTo>
                      <a:pt x="12343" y="7477"/>
                    </a:lnTo>
                    <a:lnTo>
                      <a:pt x="12343" y="7477"/>
                    </a:lnTo>
                    <a:lnTo>
                      <a:pt x="12343" y="8308"/>
                    </a:lnTo>
                    <a:lnTo>
                      <a:pt x="10800" y="9138"/>
                    </a:lnTo>
                    <a:lnTo>
                      <a:pt x="10800" y="9138"/>
                    </a:lnTo>
                    <a:lnTo>
                      <a:pt x="9257" y="10800"/>
                    </a:lnTo>
                    <a:lnTo>
                      <a:pt x="7714" y="11631"/>
                    </a:lnTo>
                    <a:lnTo>
                      <a:pt x="7714" y="13292"/>
                    </a:lnTo>
                    <a:lnTo>
                      <a:pt x="6171" y="14123"/>
                    </a:lnTo>
                    <a:lnTo>
                      <a:pt x="3086" y="17446"/>
                    </a:lnTo>
                    <a:lnTo>
                      <a:pt x="0" y="19108"/>
                    </a:lnTo>
                    <a:lnTo>
                      <a:pt x="0" y="19108"/>
                    </a:lnTo>
                    <a:lnTo>
                      <a:pt x="771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008" name="Shape 2008"/>
              <p:cNvSpPr/>
              <p:nvPr/>
            </p:nvSpPr>
            <p:spPr>
              <a:xfrm>
                <a:off x="2239962" y="2149475"/>
                <a:ext cx="20638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969" y="19938"/>
                    </a:moveTo>
                    <a:lnTo>
                      <a:pt x="9969" y="19938"/>
                    </a:lnTo>
                    <a:lnTo>
                      <a:pt x="8308" y="19108"/>
                    </a:lnTo>
                    <a:lnTo>
                      <a:pt x="8308" y="19108"/>
                    </a:lnTo>
                    <a:lnTo>
                      <a:pt x="8308" y="18277"/>
                    </a:lnTo>
                    <a:lnTo>
                      <a:pt x="8308" y="18277"/>
                    </a:lnTo>
                    <a:lnTo>
                      <a:pt x="8308" y="18277"/>
                    </a:lnTo>
                    <a:lnTo>
                      <a:pt x="8308" y="17446"/>
                    </a:lnTo>
                    <a:lnTo>
                      <a:pt x="8308" y="16615"/>
                    </a:lnTo>
                    <a:lnTo>
                      <a:pt x="8308" y="16615"/>
                    </a:lnTo>
                    <a:lnTo>
                      <a:pt x="8308" y="15785"/>
                    </a:lnTo>
                    <a:lnTo>
                      <a:pt x="8308" y="15785"/>
                    </a:lnTo>
                    <a:lnTo>
                      <a:pt x="8308" y="14954"/>
                    </a:lnTo>
                    <a:lnTo>
                      <a:pt x="8308" y="14954"/>
                    </a:lnTo>
                    <a:lnTo>
                      <a:pt x="9969" y="14123"/>
                    </a:lnTo>
                    <a:lnTo>
                      <a:pt x="9969" y="13292"/>
                    </a:lnTo>
                    <a:lnTo>
                      <a:pt x="9969" y="13292"/>
                    </a:lnTo>
                    <a:lnTo>
                      <a:pt x="9969" y="12462"/>
                    </a:lnTo>
                    <a:lnTo>
                      <a:pt x="11631" y="10800"/>
                    </a:lnTo>
                    <a:lnTo>
                      <a:pt x="13292" y="9969"/>
                    </a:lnTo>
                    <a:lnTo>
                      <a:pt x="14954" y="8308"/>
                    </a:lnTo>
                    <a:lnTo>
                      <a:pt x="14954" y="7477"/>
                    </a:lnTo>
                    <a:lnTo>
                      <a:pt x="18277" y="4985"/>
                    </a:lnTo>
                    <a:lnTo>
                      <a:pt x="21600" y="2492"/>
                    </a:lnTo>
                    <a:lnTo>
                      <a:pt x="13292" y="0"/>
                    </a:lnTo>
                    <a:lnTo>
                      <a:pt x="11631" y="2492"/>
                    </a:lnTo>
                    <a:lnTo>
                      <a:pt x="8308" y="4985"/>
                    </a:lnTo>
                    <a:lnTo>
                      <a:pt x="6646" y="6646"/>
                    </a:lnTo>
                    <a:lnTo>
                      <a:pt x="4985" y="8308"/>
                    </a:lnTo>
                    <a:lnTo>
                      <a:pt x="3323" y="9138"/>
                    </a:lnTo>
                    <a:lnTo>
                      <a:pt x="3323" y="10800"/>
                    </a:lnTo>
                    <a:lnTo>
                      <a:pt x="1662" y="11631"/>
                    </a:lnTo>
                    <a:lnTo>
                      <a:pt x="1662" y="11631"/>
                    </a:lnTo>
                    <a:lnTo>
                      <a:pt x="1662" y="12462"/>
                    </a:lnTo>
                    <a:lnTo>
                      <a:pt x="0" y="13292"/>
                    </a:lnTo>
                    <a:lnTo>
                      <a:pt x="0" y="14123"/>
                    </a:lnTo>
                    <a:lnTo>
                      <a:pt x="0" y="14954"/>
                    </a:lnTo>
                    <a:lnTo>
                      <a:pt x="0" y="15785"/>
                    </a:lnTo>
                    <a:lnTo>
                      <a:pt x="0" y="15785"/>
                    </a:lnTo>
                    <a:lnTo>
                      <a:pt x="0" y="16615"/>
                    </a:lnTo>
                    <a:lnTo>
                      <a:pt x="0" y="17446"/>
                    </a:lnTo>
                    <a:lnTo>
                      <a:pt x="0" y="18277"/>
                    </a:lnTo>
                    <a:lnTo>
                      <a:pt x="0" y="19108"/>
                    </a:lnTo>
                    <a:lnTo>
                      <a:pt x="0" y="19938"/>
                    </a:lnTo>
                    <a:lnTo>
                      <a:pt x="0" y="20769"/>
                    </a:lnTo>
                    <a:lnTo>
                      <a:pt x="1662" y="21600"/>
                    </a:lnTo>
                    <a:lnTo>
                      <a:pt x="1662" y="21600"/>
                    </a:lnTo>
                    <a:lnTo>
                      <a:pt x="1662" y="21600"/>
                    </a:lnTo>
                    <a:lnTo>
                      <a:pt x="9969" y="1993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</p:grpSp>
        <p:sp>
          <p:nvSpPr>
            <p:cNvPr id="2010" name="Shape 2010"/>
            <p:cNvSpPr/>
            <p:nvPr/>
          </p:nvSpPr>
          <p:spPr>
            <a:xfrm>
              <a:off x="2360612" y="2344737"/>
              <a:ext cx="41276" cy="142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600"/>
                  </a:moveTo>
                  <a:lnTo>
                    <a:pt x="21600" y="9600"/>
                  </a:lnTo>
                  <a:lnTo>
                    <a:pt x="19938" y="9600"/>
                  </a:lnTo>
                  <a:lnTo>
                    <a:pt x="18277" y="9600"/>
                  </a:lnTo>
                  <a:lnTo>
                    <a:pt x="17446" y="9600"/>
                  </a:lnTo>
                  <a:lnTo>
                    <a:pt x="15785" y="7200"/>
                  </a:lnTo>
                  <a:lnTo>
                    <a:pt x="14123" y="7200"/>
                  </a:lnTo>
                  <a:lnTo>
                    <a:pt x="12462" y="7200"/>
                  </a:lnTo>
                  <a:lnTo>
                    <a:pt x="11631" y="7200"/>
                  </a:lnTo>
                  <a:lnTo>
                    <a:pt x="9969" y="7200"/>
                  </a:lnTo>
                  <a:lnTo>
                    <a:pt x="9138" y="7200"/>
                  </a:lnTo>
                  <a:lnTo>
                    <a:pt x="9138" y="7200"/>
                  </a:lnTo>
                  <a:lnTo>
                    <a:pt x="8308" y="7200"/>
                  </a:lnTo>
                  <a:lnTo>
                    <a:pt x="7477" y="7200"/>
                  </a:lnTo>
                  <a:lnTo>
                    <a:pt x="7477" y="4800"/>
                  </a:lnTo>
                  <a:lnTo>
                    <a:pt x="6646" y="4800"/>
                  </a:lnTo>
                  <a:lnTo>
                    <a:pt x="6646" y="4800"/>
                  </a:lnTo>
                  <a:lnTo>
                    <a:pt x="5815" y="4800"/>
                  </a:lnTo>
                  <a:lnTo>
                    <a:pt x="5815" y="4800"/>
                  </a:lnTo>
                  <a:lnTo>
                    <a:pt x="4985" y="4800"/>
                  </a:lnTo>
                  <a:lnTo>
                    <a:pt x="4985" y="2400"/>
                  </a:lnTo>
                  <a:lnTo>
                    <a:pt x="4985" y="2400"/>
                  </a:lnTo>
                  <a:lnTo>
                    <a:pt x="4154" y="2400"/>
                  </a:lnTo>
                  <a:lnTo>
                    <a:pt x="4154" y="0"/>
                  </a:lnTo>
                  <a:lnTo>
                    <a:pt x="4154" y="0"/>
                  </a:lnTo>
                  <a:lnTo>
                    <a:pt x="4154" y="0"/>
                  </a:lnTo>
                  <a:lnTo>
                    <a:pt x="0" y="4800"/>
                  </a:lnTo>
                  <a:lnTo>
                    <a:pt x="831" y="7200"/>
                  </a:lnTo>
                  <a:lnTo>
                    <a:pt x="831" y="9600"/>
                  </a:lnTo>
                  <a:lnTo>
                    <a:pt x="1662" y="9600"/>
                  </a:lnTo>
                  <a:lnTo>
                    <a:pt x="1662" y="12000"/>
                  </a:lnTo>
                  <a:lnTo>
                    <a:pt x="2492" y="12000"/>
                  </a:lnTo>
                  <a:lnTo>
                    <a:pt x="2492" y="14400"/>
                  </a:lnTo>
                  <a:lnTo>
                    <a:pt x="3323" y="14400"/>
                  </a:lnTo>
                  <a:lnTo>
                    <a:pt x="4154" y="16800"/>
                  </a:lnTo>
                  <a:lnTo>
                    <a:pt x="4985" y="16800"/>
                  </a:lnTo>
                  <a:lnTo>
                    <a:pt x="4985" y="16800"/>
                  </a:lnTo>
                  <a:lnTo>
                    <a:pt x="5815" y="19200"/>
                  </a:lnTo>
                  <a:lnTo>
                    <a:pt x="6646" y="19200"/>
                  </a:lnTo>
                  <a:lnTo>
                    <a:pt x="7477" y="19200"/>
                  </a:lnTo>
                  <a:lnTo>
                    <a:pt x="8308" y="19200"/>
                  </a:lnTo>
                  <a:lnTo>
                    <a:pt x="9138" y="19200"/>
                  </a:lnTo>
                  <a:lnTo>
                    <a:pt x="9138" y="19200"/>
                  </a:lnTo>
                  <a:lnTo>
                    <a:pt x="10800" y="19200"/>
                  </a:lnTo>
                  <a:lnTo>
                    <a:pt x="12462" y="21600"/>
                  </a:lnTo>
                  <a:lnTo>
                    <a:pt x="14123" y="21600"/>
                  </a:lnTo>
                  <a:lnTo>
                    <a:pt x="15785" y="21600"/>
                  </a:lnTo>
                  <a:lnTo>
                    <a:pt x="16615" y="21600"/>
                  </a:lnTo>
                  <a:lnTo>
                    <a:pt x="18277" y="21600"/>
                  </a:lnTo>
                  <a:lnTo>
                    <a:pt x="19938" y="21600"/>
                  </a:lnTo>
                  <a:lnTo>
                    <a:pt x="21600" y="21600"/>
                  </a:lnTo>
                  <a:lnTo>
                    <a:pt x="21600" y="21600"/>
                  </a:lnTo>
                  <a:lnTo>
                    <a:pt x="21600" y="9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11" name="Shape 2011"/>
            <p:cNvSpPr/>
            <p:nvPr/>
          </p:nvSpPr>
          <p:spPr>
            <a:xfrm>
              <a:off x="2401887" y="2351087"/>
              <a:ext cx="33338" cy="206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6615"/>
                  </a:moveTo>
                  <a:lnTo>
                    <a:pt x="21600" y="16615"/>
                  </a:lnTo>
                  <a:lnTo>
                    <a:pt x="21600" y="14954"/>
                  </a:lnTo>
                  <a:lnTo>
                    <a:pt x="20571" y="14954"/>
                  </a:lnTo>
                  <a:lnTo>
                    <a:pt x="20571" y="13292"/>
                  </a:lnTo>
                  <a:lnTo>
                    <a:pt x="19543" y="13292"/>
                  </a:lnTo>
                  <a:lnTo>
                    <a:pt x="19543" y="11631"/>
                  </a:lnTo>
                  <a:lnTo>
                    <a:pt x="18514" y="9969"/>
                  </a:lnTo>
                  <a:lnTo>
                    <a:pt x="18514" y="9969"/>
                  </a:lnTo>
                  <a:lnTo>
                    <a:pt x="17486" y="8308"/>
                  </a:lnTo>
                  <a:lnTo>
                    <a:pt x="17486" y="8308"/>
                  </a:lnTo>
                  <a:lnTo>
                    <a:pt x="17486" y="8308"/>
                  </a:lnTo>
                  <a:lnTo>
                    <a:pt x="16457" y="6646"/>
                  </a:lnTo>
                  <a:lnTo>
                    <a:pt x="15429" y="6646"/>
                  </a:lnTo>
                  <a:lnTo>
                    <a:pt x="15429" y="4985"/>
                  </a:lnTo>
                  <a:lnTo>
                    <a:pt x="14400" y="4985"/>
                  </a:lnTo>
                  <a:lnTo>
                    <a:pt x="14400" y="4985"/>
                  </a:lnTo>
                  <a:lnTo>
                    <a:pt x="13371" y="4985"/>
                  </a:lnTo>
                  <a:lnTo>
                    <a:pt x="12343" y="3323"/>
                  </a:lnTo>
                  <a:lnTo>
                    <a:pt x="12343" y="3323"/>
                  </a:lnTo>
                  <a:lnTo>
                    <a:pt x="11314" y="3323"/>
                  </a:lnTo>
                  <a:lnTo>
                    <a:pt x="10286" y="1662"/>
                  </a:lnTo>
                  <a:lnTo>
                    <a:pt x="10286" y="1662"/>
                  </a:lnTo>
                  <a:lnTo>
                    <a:pt x="9257" y="1662"/>
                  </a:lnTo>
                  <a:lnTo>
                    <a:pt x="8229" y="1662"/>
                  </a:lnTo>
                  <a:lnTo>
                    <a:pt x="7200" y="1662"/>
                  </a:lnTo>
                  <a:lnTo>
                    <a:pt x="6171" y="0"/>
                  </a:lnTo>
                  <a:lnTo>
                    <a:pt x="4114" y="0"/>
                  </a:lnTo>
                  <a:lnTo>
                    <a:pt x="2057" y="0"/>
                  </a:lnTo>
                  <a:lnTo>
                    <a:pt x="0" y="0"/>
                  </a:lnTo>
                  <a:lnTo>
                    <a:pt x="0" y="8308"/>
                  </a:lnTo>
                  <a:lnTo>
                    <a:pt x="2057" y="8308"/>
                  </a:lnTo>
                  <a:lnTo>
                    <a:pt x="4114" y="8308"/>
                  </a:lnTo>
                  <a:lnTo>
                    <a:pt x="5143" y="9969"/>
                  </a:lnTo>
                  <a:lnTo>
                    <a:pt x="7200" y="9969"/>
                  </a:lnTo>
                  <a:lnTo>
                    <a:pt x="7200" y="9969"/>
                  </a:lnTo>
                  <a:lnTo>
                    <a:pt x="8229" y="9969"/>
                  </a:lnTo>
                  <a:lnTo>
                    <a:pt x="8229" y="9969"/>
                  </a:lnTo>
                  <a:lnTo>
                    <a:pt x="9257" y="9969"/>
                  </a:lnTo>
                  <a:lnTo>
                    <a:pt x="9257" y="11631"/>
                  </a:lnTo>
                  <a:lnTo>
                    <a:pt x="10286" y="11631"/>
                  </a:lnTo>
                  <a:lnTo>
                    <a:pt x="10286" y="11631"/>
                  </a:lnTo>
                  <a:lnTo>
                    <a:pt x="11314" y="11631"/>
                  </a:lnTo>
                  <a:lnTo>
                    <a:pt x="11314" y="13292"/>
                  </a:lnTo>
                  <a:lnTo>
                    <a:pt x="12343" y="13292"/>
                  </a:lnTo>
                  <a:lnTo>
                    <a:pt x="12343" y="13292"/>
                  </a:lnTo>
                  <a:lnTo>
                    <a:pt x="12343" y="13292"/>
                  </a:lnTo>
                  <a:lnTo>
                    <a:pt x="13371" y="13292"/>
                  </a:lnTo>
                  <a:lnTo>
                    <a:pt x="13371" y="14954"/>
                  </a:lnTo>
                  <a:lnTo>
                    <a:pt x="13371" y="14954"/>
                  </a:lnTo>
                  <a:lnTo>
                    <a:pt x="14400" y="14954"/>
                  </a:lnTo>
                  <a:lnTo>
                    <a:pt x="14400" y="16615"/>
                  </a:lnTo>
                  <a:lnTo>
                    <a:pt x="14400" y="16615"/>
                  </a:lnTo>
                  <a:lnTo>
                    <a:pt x="15429" y="16615"/>
                  </a:lnTo>
                  <a:lnTo>
                    <a:pt x="15429" y="18277"/>
                  </a:lnTo>
                  <a:lnTo>
                    <a:pt x="15429" y="18277"/>
                  </a:lnTo>
                  <a:lnTo>
                    <a:pt x="16457" y="19938"/>
                  </a:lnTo>
                  <a:lnTo>
                    <a:pt x="16457" y="19938"/>
                  </a:lnTo>
                  <a:lnTo>
                    <a:pt x="16457" y="21600"/>
                  </a:lnTo>
                  <a:lnTo>
                    <a:pt x="16457" y="21600"/>
                  </a:lnTo>
                  <a:lnTo>
                    <a:pt x="21600" y="1661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12" name="Shape 2012"/>
            <p:cNvSpPr/>
            <p:nvPr/>
          </p:nvSpPr>
          <p:spPr>
            <a:xfrm>
              <a:off x="2425700" y="2366962"/>
              <a:ext cx="12700" cy="349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500" y="21600"/>
                  </a:moveTo>
                  <a:lnTo>
                    <a:pt x="13500" y="21600"/>
                  </a:lnTo>
                  <a:lnTo>
                    <a:pt x="13500" y="19636"/>
                  </a:lnTo>
                  <a:lnTo>
                    <a:pt x="16200" y="18655"/>
                  </a:lnTo>
                  <a:lnTo>
                    <a:pt x="16200" y="17673"/>
                  </a:lnTo>
                  <a:lnTo>
                    <a:pt x="16200" y="15709"/>
                  </a:lnTo>
                  <a:lnTo>
                    <a:pt x="18900" y="14727"/>
                  </a:lnTo>
                  <a:lnTo>
                    <a:pt x="18900" y="13745"/>
                  </a:lnTo>
                  <a:lnTo>
                    <a:pt x="18900" y="11782"/>
                  </a:lnTo>
                  <a:lnTo>
                    <a:pt x="21600" y="10800"/>
                  </a:lnTo>
                  <a:lnTo>
                    <a:pt x="21600" y="9818"/>
                  </a:lnTo>
                  <a:lnTo>
                    <a:pt x="21600" y="9818"/>
                  </a:lnTo>
                  <a:lnTo>
                    <a:pt x="21600" y="8836"/>
                  </a:lnTo>
                  <a:lnTo>
                    <a:pt x="21600" y="7855"/>
                  </a:lnTo>
                  <a:lnTo>
                    <a:pt x="21600" y="7855"/>
                  </a:lnTo>
                  <a:lnTo>
                    <a:pt x="21600" y="6873"/>
                  </a:lnTo>
                  <a:lnTo>
                    <a:pt x="21600" y="5891"/>
                  </a:lnTo>
                  <a:lnTo>
                    <a:pt x="21600" y="4909"/>
                  </a:lnTo>
                  <a:lnTo>
                    <a:pt x="21600" y="4909"/>
                  </a:lnTo>
                  <a:lnTo>
                    <a:pt x="18900" y="3927"/>
                  </a:lnTo>
                  <a:lnTo>
                    <a:pt x="18900" y="2945"/>
                  </a:lnTo>
                  <a:lnTo>
                    <a:pt x="18900" y="2945"/>
                  </a:lnTo>
                  <a:lnTo>
                    <a:pt x="18900" y="1964"/>
                  </a:lnTo>
                  <a:lnTo>
                    <a:pt x="18900" y="982"/>
                  </a:lnTo>
                  <a:lnTo>
                    <a:pt x="16200" y="982"/>
                  </a:lnTo>
                  <a:lnTo>
                    <a:pt x="16200" y="0"/>
                  </a:lnTo>
                  <a:lnTo>
                    <a:pt x="2700" y="2945"/>
                  </a:lnTo>
                  <a:lnTo>
                    <a:pt x="5400" y="2945"/>
                  </a:lnTo>
                  <a:lnTo>
                    <a:pt x="5400" y="2945"/>
                  </a:lnTo>
                  <a:lnTo>
                    <a:pt x="5400" y="3927"/>
                  </a:lnTo>
                  <a:lnTo>
                    <a:pt x="5400" y="3927"/>
                  </a:lnTo>
                  <a:lnTo>
                    <a:pt x="5400" y="4909"/>
                  </a:lnTo>
                  <a:lnTo>
                    <a:pt x="5400" y="4909"/>
                  </a:lnTo>
                  <a:lnTo>
                    <a:pt x="5400" y="5891"/>
                  </a:lnTo>
                  <a:lnTo>
                    <a:pt x="8100" y="5891"/>
                  </a:lnTo>
                  <a:lnTo>
                    <a:pt x="8100" y="6873"/>
                  </a:lnTo>
                  <a:lnTo>
                    <a:pt x="8100" y="6873"/>
                  </a:lnTo>
                  <a:lnTo>
                    <a:pt x="8100" y="7855"/>
                  </a:lnTo>
                  <a:lnTo>
                    <a:pt x="8100" y="7855"/>
                  </a:lnTo>
                  <a:lnTo>
                    <a:pt x="8100" y="8836"/>
                  </a:lnTo>
                  <a:lnTo>
                    <a:pt x="8100" y="8836"/>
                  </a:lnTo>
                  <a:lnTo>
                    <a:pt x="8100" y="9818"/>
                  </a:lnTo>
                  <a:lnTo>
                    <a:pt x="5400" y="9818"/>
                  </a:lnTo>
                  <a:lnTo>
                    <a:pt x="5400" y="10800"/>
                  </a:lnTo>
                  <a:lnTo>
                    <a:pt x="5400" y="12764"/>
                  </a:lnTo>
                  <a:lnTo>
                    <a:pt x="5400" y="13745"/>
                  </a:lnTo>
                  <a:lnTo>
                    <a:pt x="2700" y="14727"/>
                  </a:lnTo>
                  <a:lnTo>
                    <a:pt x="2700" y="15709"/>
                  </a:lnTo>
                  <a:lnTo>
                    <a:pt x="2700" y="17673"/>
                  </a:lnTo>
                  <a:lnTo>
                    <a:pt x="0" y="18655"/>
                  </a:lnTo>
                  <a:lnTo>
                    <a:pt x="0" y="20618"/>
                  </a:lnTo>
                  <a:lnTo>
                    <a:pt x="0" y="20618"/>
                  </a:lnTo>
                  <a:lnTo>
                    <a:pt x="135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13" name="Shape 2013"/>
            <p:cNvSpPr/>
            <p:nvPr/>
          </p:nvSpPr>
          <p:spPr>
            <a:xfrm>
              <a:off x="2424112" y="2400300"/>
              <a:ext cx="15876" cy="285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000"/>
                  </a:moveTo>
                  <a:lnTo>
                    <a:pt x="21600" y="18000"/>
                  </a:lnTo>
                  <a:lnTo>
                    <a:pt x="19440" y="15600"/>
                  </a:lnTo>
                  <a:lnTo>
                    <a:pt x="17280" y="14400"/>
                  </a:lnTo>
                  <a:lnTo>
                    <a:pt x="15120" y="13200"/>
                  </a:lnTo>
                  <a:lnTo>
                    <a:pt x="15120" y="12000"/>
                  </a:lnTo>
                  <a:lnTo>
                    <a:pt x="15120" y="12000"/>
                  </a:lnTo>
                  <a:lnTo>
                    <a:pt x="12960" y="10800"/>
                  </a:lnTo>
                  <a:lnTo>
                    <a:pt x="12960" y="9600"/>
                  </a:lnTo>
                  <a:lnTo>
                    <a:pt x="12960" y="9600"/>
                  </a:lnTo>
                  <a:lnTo>
                    <a:pt x="12960" y="8400"/>
                  </a:lnTo>
                  <a:lnTo>
                    <a:pt x="12960" y="8400"/>
                  </a:lnTo>
                  <a:lnTo>
                    <a:pt x="12960" y="8400"/>
                  </a:lnTo>
                  <a:lnTo>
                    <a:pt x="12960" y="7200"/>
                  </a:lnTo>
                  <a:lnTo>
                    <a:pt x="12960" y="7200"/>
                  </a:lnTo>
                  <a:lnTo>
                    <a:pt x="12960" y="6000"/>
                  </a:lnTo>
                  <a:lnTo>
                    <a:pt x="12960" y="6000"/>
                  </a:lnTo>
                  <a:lnTo>
                    <a:pt x="12960" y="4800"/>
                  </a:lnTo>
                  <a:lnTo>
                    <a:pt x="12960" y="4800"/>
                  </a:lnTo>
                  <a:lnTo>
                    <a:pt x="12960" y="3600"/>
                  </a:lnTo>
                  <a:lnTo>
                    <a:pt x="12960" y="3600"/>
                  </a:lnTo>
                  <a:lnTo>
                    <a:pt x="12960" y="2400"/>
                  </a:lnTo>
                  <a:lnTo>
                    <a:pt x="12960" y="1200"/>
                  </a:lnTo>
                  <a:lnTo>
                    <a:pt x="12960" y="1200"/>
                  </a:lnTo>
                  <a:lnTo>
                    <a:pt x="2160" y="0"/>
                  </a:lnTo>
                  <a:lnTo>
                    <a:pt x="2160" y="1200"/>
                  </a:lnTo>
                  <a:lnTo>
                    <a:pt x="2160" y="1200"/>
                  </a:lnTo>
                  <a:lnTo>
                    <a:pt x="2160" y="2400"/>
                  </a:lnTo>
                  <a:lnTo>
                    <a:pt x="0" y="3600"/>
                  </a:lnTo>
                  <a:lnTo>
                    <a:pt x="0" y="3600"/>
                  </a:lnTo>
                  <a:lnTo>
                    <a:pt x="0" y="4800"/>
                  </a:lnTo>
                  <a:lnTo>
                    <a:pt x="0" y="6000"/>
                  </a:lnTo>
                  <a:lnTo>
                    <a:pt x="0" y="7200"/>
                  </a:lnTo>
                  <a:lnTo>
                    <a:pt x="0" y="7200"/>
                  </a:lnTo>
                  <a:lnTo>
                    <a:pt x="2160" y="8400"/>
                  </a:lnTo>
                  <a:lnTo>
                    <a:pt x="2160" y="9600"/>
                  </a:lnTo>
                  <a:lnTo>
                    <a:pt x="2160" y="9600"/>
                  </a:lnTo>
                  <a:lnTo>
                    <a:pt x="2160" y="10800"/>
                  </a:lnTo>
                  <a:lnTo>
                    <a:pt x="2160" y="10800"/>
                  </a:lnTo>
                  <a:lnTo>
                    <a:pt x="2160" y="12000"/>
                  </a:lnTo>
                  <a:lnTo>
                    <a:pt x="4320" y="13200"/>
                  </a:lnTo>
                  <a:lnTo>
                    <a:pt x="4320" y="14400"/>
                  </a:lnTo>
                  <a:lnTo>
                    <a:pt x="4320" y="14400"/>
                  </a:lnTo>
                  <a:lnTo>
                    <a:pt x="6480" y="16800"/>
                  </a:lnTo>
                  <a:lnTo>
                    <a:pt x="6480" y="16800"/>
                  </a:lnTo>
                  <a:lnTo>
                    <a:pt x="8640" y="19200"/>
                  </a:lnTo>
                  <a:lnTo>
                    <a:pt x="10800" y="21600"/>
                  </a:lnTo>
                  <a:lnTo>
                    <a:pt x="10800" y="21600"/>
                  </a:lnTo>
                  <a:lnTo>
                    <a:pt x="21600" y="180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14" name="Shape 2014"/>
            <p:cNvSpPr/>
            <p:nvPr/>
          </p:nvSpPr>
          <p:spPr>
            <a:xfrm>
              <a:off x="2432050" y="2424112"/>
              <a:ext cx="33338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9722"/>
                  </a:moveTo>
                  <a:lnTo>
                    <a:pt x="20571" y="17843"/>
                  </a:lnTo>
                  <a:lnTo>
                    <a:pt x="19543" y="16904"/>
                  </a:lnTo>
                  <a:lnTo>
                    <a:pt x="18514" y="15965"/>
                  </a:lnTo>
                  <a:lnTo>
                    <a:pt x="18514" y="15026"/>
                  </a:lnTo>
                  <a:lnTo>
                    <a:pt x="16457" y="13148"/>
                  </a:lnTo>
                  <a:lnTo>
                    <a:pt x="15429" y="11270"/>
                  </a:lnTo>
                  <a:lnTo>
                    <a:pt x="14400" y="9391"/>
                  </a:lnTo>
                  <a:lnTo>
                    <a:pt x="13371" y="8452"/>
                  </a:lnTo>
                  <a:lnTo>
                    <a:pt x="12343" y="7513"/>
                  </a:lnTo>
                  <a:lnTo>
                    <a:pt x="11314" y="6574"/>
                  </a:lnTo>
                  <a:lnTo>
                    <a:pt x="10286" y="5635"/>
                  </a:lnTo>
                  <a:lnTo>
                    <a:pt x="9257" y="4696"/>
                  </a:lnTo>
                  <a:lnTo>
                    <a:pt x="8229" y="4696"/>
                  </a:lnTo>
                  <a:lnTo>
                    <a:pt x="8229" y="3757"/>
                  </a:lnTo>
                  <a:lnTo>
                    <a:pt x="7200" y="2817"/>
                  </a:lnTo>
                  <a:lnTo>
                    <a:pt x="6171" y="1878"/>
                  </a:lnTo>
                  <a:lnTo>
                    <a:pt x="6171" y="1878"/>
                  </a:lnTo>
                  <a:lnTo>
                    <a:pt x="6171" y="939"/>
                  </a:lnTo>
                  <a:lnTo>
                    <a:pt x="5143" y="939"/>
                  </a:lnTo>
                  <a:lnTo>
                    <a:pt x="5143" y="0"/>
                  </a:lnTo>
                  <a:lnTo>
                    <a:pt x="0" y="2817"/>
                  </a:lnTo>
                  <a:lnTo>
                    <a:pt x="1029" y="2817"/>
                  </a:lnTo>
                  <a:lnTo>
                    <a:pt x="1029" y="3757"/>
                  </a:lnTo>
                  <a:lnTo>
                    <a:pt x="2057" y="4696"/>
                  </a:lnTo>
                  <a:lnTo>
                    <a:pt x="2057" y="4696"/>
                  </a:lnTo>
                  <a:lnTo>
                    <a:pt x="3086" y="5635"/>
                  </a:lnTo>
                  <a:lnTo>
                    <a:pt x="4114" y="6574"/>
                  </a:lnTo>
                  <a:lnTo>
                    <a:pt x="5143" y="7513"/>
                  </a:lnTo>
                  <a:lnTo>
                    <a:pt x="5143" y="8452"/>
                  </a:lnTo>
                  <a:lnTo>
                    <a:pt x="6171" y="9391"/>
                  </a:lnTo>
                  <a:lnTo>
                    <a:pt x="7200" y="9391"/>
                  </a:lnTo>
                  <a:lnTo>
                    <a:pt x="8229" y="10330"/>
                  </a:lnTo>
                  <a:lnTo>
                    <a:pt x="9257" y="11270"/>
                  </a:lnTo>
                  <a:lnTo>
                    <a:pt x="10286" y="13148"/>
                  </a:lnTo>
                  <a:lnTo>
                    <a:pt x="11314" y="14087"/>
                  </a:lnTo>
                  <a:lnTo>
                    <a:pt x="12343" y="15026"/>
                  </a:lnTo>
                  <a:lnTo>
                    <a:pt x="13371" y="17843"/>
                  </a:lnTo>
                  <a:lnTo>
                    <a:pt x="14400" y="18783"/>
                  </a:lnTo>
                  <a:lnTo>
                    <a:pt x="15429" y="19722"/>
                  </a:lnTo>
                  <a:lnTo>
                    <a:pt x="16457" y="20661"/>
                  </a:lnTo>
                  <a:lnTo>
                    <a:pt x="17486" y="21600"/>
                  </a:lnTo>
                  <a:lnTo>
                    <a:pt x="21600" y="1972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15" name="Shape 2015"/>
            <p:cNvSpPr/>
            <p:nvPr/>
          </p:nvSpPr>
          <p:spPr>
            <a:xfrm>
              <a:off x="2409825" y="2405062"/>
              <a:ext cx="73025" cy="889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17843" y="0"/>
                  </a:lnTo>
                  <a:lnTo>
                    <a:pt x="17843" y="0"/>
                  </a:lnTo>
                  <a:lnTo>
                    <a:pt x="17843" y="386"/>
                  </a:lnTo>
                  <a:lnTo>
                    <a:pt x="17843" y="386"/>
                  </a:lnTo>
                  <a:lnTo>
                    <a:pt x="17843" y="386"/>
                  </a:lnTo>
                  <a:lnTo>
                    <a:pt x="17843" y="386"/>
                  </a:lnTo>
                  <a:lnTo>
                    <a:pt x="17843" y="386"/>
                  </a:lnTo>
                  <a:lnTo>
                    <a:pt x="17843" y="771"/>
                  </a:lnTo>
                  <a:lnTo>
                    <a:pt x="17843" y="771"/>
                  </a:lnTo>
                  <a:lnTo>
                    <a:pt x="17374" y="771"/>
                  </a:lnTo>
                  <a:lnTo>
                    <a:pt x="17374" y="771"/>
                  </a:lnTo>
                  <a:lnTo>
                    <a:pt x="17374" y="771"/>
                  </a:lnTo>
                  <a:lnTo>
                    <a:pt x="17374" y="771"/>
                  </a:lnTo>
                  <a:lnTo>
                    <a:pt x="17374" y="771"/>
                  </a:lnTo>
                  <a:lnTo>
                    <a:pt x="17374" y="1157"/>
                  </a:lnTo>
                  <a:lnTo>
                    <a:pt x="17374" y="1157"/>
                  </a:lnTo>
                  <a:lnTo>
                    <a:pt x="17374" y="1157"/>
                  </a:lnTo>
                  <a:lnTo>
                    <a:pt x="17374" y="1157"/>
                  </a:lnTo>
                  <a:lnTo>
                    <a:pt x="17374" y="1157"/>
                  </a:lnTo>
                  <a:lnTo>
                    <a:pt x="16904" y="1157"/>
                  </a:lnTo>
                  <a:lnTo>
                    <a:pt x="16904" y="1157"/>
                  </a:lnTo>
                  <a:lnTo>
                    <a:pt x="16904" y="1543"/>
                  </a:lnTo>
                  <a:lnTo>
                    <a:pt x="16904" y="1543"/>
                  </a:lnTo>
                  <a:lnTo>
                    <a:pt x="16904" y="1543"/>
                  </a:lnTo>
                  <a:lnTo>
                    <a:pt x="16904" y="1543"/>
                  </a:lnTo>
                  <a:lnTo>
                    <a:pt x="16904" y="1543"/>
                  </a:lnTo>
                  <a:lnTo>
                    <a:pt x="16904" y="1543"/>
                  </a:lnTo>
                  <a:lnTo>
                    <a:pt x="16904" y="1543"/>
                  </a:lnTo>
                  <a:lnTo>
                    <a:pt x="16435" y="1929"/>
                  </a:lnTo>
                  <a:lnTo>
                    <a:pt x="16435" y="1929"/>
                  </a:lnTo>
                  <a:lnTo>
                    <a:pt x="16435" y="1929"/>
                  </a:lnTo>
                  <a:lnTo>
                    <a:pt x="16435" y="1929"/>
                  </a:lnTo>
                  <a:lnTo>
                    <a:pt x="16435" y="1929"/>
                  </a:lnTo>
                  <a:lnTo>
                    <a:pt x="16435" y="1929"/>
                  </a:lnTo>
                  <a:lnTo>
                    <a:pt x="16435" y="1929"/>
                  </a:lnTo>
                  <a:lnTo>
                    <a:pt x="16435" y="2314"/>
                  </a:lnTo>
                  <a:lnTo>
                    <a:pt x="16435" y="2314"/>
                  </a:lnTo>
                  <a:lnTo>
                    <a:pt x="15965" y="2314"/>
                  </a:lnTo>
                  <a:lnTo>
                    <a:pt x="15965" y="2314"/>
                  </a:lnTo>
                  <a:lnTo>
                    <a:pt x="15965" y="2314"/>
                  </a:lnTo>
                  <a:lnTo>
                    <a:pt x="15965" y="2314"/>
                  </a:lnTo>
                  <a:lnTo>
                    <a:pt x="15965" y="2700"/>
                  </a:lnTo>
                  <a:lnTo>
                    <a:pt x="15965" y="2700"/>
                  </a:lnTo>
                  <a:lnTo>
                    <a:pt x="15965" y="2700"/>
                  </a:lnTo>
                  <a:lnTo>
                    <a:pt x="15496" y="2700"/>
                  </a:lnTo>
                  <a:lnTo>
                    <a:pt x="15496" y="2700"/>
                  </a:lnTo>
                  <a:lnTo>
                    <a:pt x="15496" y="2700"/>
                  </a:lnTo>
                  <a:lnTo>
                    <a:pt x="15496" y="2700"/>
                  </a:lnTo>
                  <a:lnTo>
                    <a:pt x="15496" y="3086"/>
                  </a:lnTo>
                  <a:lnTo>
                    <a:pt x="15496" y="3086"/>
                  </a:lnTo>
                  <a:lnTo>
                    <a:pt x="15496" y="3086"/>
                  </a:lnTo>
                  <a:lnTo>
                    <a:pt x="15496" y="3086"/>
                  </a:lnTo>
                  <a:lnTo>
                    <a:pt x="15496" y="3086"/>
                  </a:lnTo>
                  <a:lnTo>
                    <a:pt x="15026" y="3086"/>
                  </a:lnTo>
                  <a:lnTo>
                    <a:pt x="15026" y="3086"/>
                  </a:lnTo>
                  <a:lnTo>
                    <a:pt x="15026" y="3086"/>
                  </a:lnTo>
                  <a:lnTo>
                    <a:pt x="15026" y="3471"/>
                  </a:lnTo>
                  <a:lnTo>
                    <a:pt x="15026" y="3471"/>
                  </a:lnTo>
                  <a:lnTo>
                    <a:pt x="15026" y="3471"/>
                  </a:lnTo>
                  <a:lnTo>
                    <a:pt x="15026" y="3471"/>
                  </a:lnTo>
                  <a:lnTo>
                    <a:pt x="15026" y="3471"/>
                  </a:lnTo>
                  <a:lnTo>
                    <a:pt x="14557" y="3471"/>
                  </a:lnTo>
                  <a:lnTo>
                    <a:pt x="14557" y="3471"/>
                  </a:lnTo>
                  <a:lnTo>
                    <a:pt x="14557" y="3471"/>
                  </a:lnTo>
                  <a:lnTo>
                    <a:pt x="14557" y="3857"/>
                  </a:lnTo>
                  <a:lnTo>
                    <a:pt x="14557" y="3857"/>
                  </a:lnTo>
                  <a:lnTo>
                    <a:pt x="14557" y="3857"/>
                  </a:lnTo>
                  <a:lnTo>
                    <a:pt x="14557" y="3857"/>
                  </a:lnTo>
                  <a:lnTo>
                    <a:pt x="14557" y="3857"/>
                  </a:lnTo>
                  <a:lnTo>
                    <a:pt x="14557" y="3857"/>
                  </a:lnTo>
                  <a:lnTo>
                    <a:pt x="14087" y="4243"/>
                  </a:lnTo>
                  <a:lnTo>
                    <a:pt x="14087" y="4243"/>
                  </a:lnTo>
                  <a:lnTo>
                    <a:pt x="14087" y="4243"/>
                  </a:lnTo>
                  <a:lnTo>
                    <a:pt x="14087" y="4243"/>
                  </a:lnTo>
                  <a:lnTo>
                    <a:pt x="14087" y="4243"/>
                  </a:lnTo>
                  <a:lnTo>
                    <a:pt x="14087" y="4243"/>
                  </a:lnTo>
                  <a:lnTo>
                    <a:pt x="14087" y="4243"/>
                  </a:lnTo>
                  <a:lnTo>
                    <a:pt x="14087" y="4243"/>
                  </a:lnTo>
                  <a:lnTo>
                    <a:pt x="13617" y="4243"/>
                  </a:lnTo>
                  <a:lnTo>
                    <a:pt x="13617" y="4629"/>
                  </a:lnTo>
                  <a:lnTo>
                    <a:pt x="13617" y="4629"/>
                  </a:lnTo>
                  <a:lnTo>
                    <a:pt x="13617" y="4629"/>
                  </a:lnTo>
                  <a:lnTo>
                    <a:pt x="13617" y="4629"/>
                  </a:lnTo>
                  <a:lnTo>
                    <a:pt x="13617" y="4629"/>
                  </a:lnTo>
                  <a:lnTo>
                    <a:pt x="13148" y="4629"/>
                  </a:lnTo>
                  <a:lnTo>
                    <a:pt x="13148" y="4629"/>
                  </a:lnTo>
                  <a:lnTo>
                    <a:pt x="13148" y="4629"/>
                  </a:lnTo>
                  <a:lnTo>
                    <a:pt x="13148" y="4629"/>
                  </a:lnTo>
                  <a:lnTo>
                    <a:pt x="13148" y="5014"/>
                  </a:lnTo>
                  <a:lnTo>
                    <a:pt x="13148" y="5014"/>
                  </a:lnTo>
                  <a:lnTo>
                    <a:pt x="13148" y="5014"/>
                  </a:lnTo>
                  <a:lnTo>
                    <a:pt x="13148" y="5014"/>
                  </a:lnTo>
                  <a:lnTo>
                    <a:pt x="12678" y="5014"/>
                  </a:lnTo>
                  <a:lnTo>
                    <a:pt x="12678" y="5014"/>
                  </a:lnTo>
                  <a:lnTo>
                    <a:pt x="12678" y="5014"/>
                  </a:lnTo>
                  <a:lnTo>
                    <a:pt x="12678" y="5014"/>
                  </a:lnTo>
                  <a:lnTo>
                    <a:pt x="12678" y="5014"/>
                  </a:lnTo>
                  <a:lnTo>
                    <a:pt x="12678" y="5400"/>
                  </a:lnTo>
                  <a:lnTo>
                    <a:pt x="12678" y="5400"/>
                  </a:lnTo>
                  <a:lnTo>
                    <a:pt x="12209" y="5400"/>
                  </a:lnTo>
                  <a:lnTo>
                    <a:pt x="12209" y="5400"/>
                  </a:lnTo>
                  <a:lnTo>
                    <a:pt x="12209" y="5400"/>
                  </a:lnTo>
                  <a:lnTo>
                    <a:pt x="12209" y="5400"/>
                  </a:lnTo>
                  <a:lnTo>
                    <a:pt x="12209" y="5400"/>
                  </a:lnTo>
                  <a:lnTo>
                    <a:pt x="12209" y="5400"/>
                  </a:lnTo>
                  <a:lnTo>
                    <a:pt x="12209" y="5400"/>
                  </a:lnTo>
                  <a:lnTo>
                    <a:pt x="12209" y="5400"/>
                  </a:lnTo>
                  <a:lnTo>
                    <a:pt x="11739" y="5786"/>
                  </a:lnTo>
                  <a:lnTo>
                    <a:pt x="11739" y="5786"/>
                  </a:lnTo>
                  <a:lnTo>
                    <a:pt x="11739" y="5786"/>
                  </a:lnTo>
                  <a:lnTo>
                    <a:pt x="11739" y="5786"/>
                  </a:lnTo>
                  <a:lnTo>
                    <a:pt x="11739" y="5786"/>
                  </a:lnTo>
                  <a:lnTo>
                    <a:pt x="11739" y="5786"/>
                  </a:lnTo>
                  <a:lnTo>
                    <a:pt x="11739" y="5786"/>
                  </a:lnTo>
                  <a:lnTo>
                    <a:pt x="11270" y="5786"/>
                  </a:lnTo>
                  <a:lnTo>
                    <a:pt x="11270" y="6171"/>
                  </a:lnTo>
                  <a:lnTo>
                    <a:pt x="11270" y="6171"/>
                  </a:lnTo>
                  <a:lnTo>
                    <a:pt x="11270" y="6171"/>
                  </a:lnTo>
                  <a:lnTo>
                    <a:pt x="11270" y="6171"/>
                  </a:lnTo>
                  <a:lnTo>
                    <a:pt x="11270" y="6171"/>
                  </a:lnTo>
                  <a:lnTo>
                    <a:pt x="10800" y="6171"/>
                  </a:lnTo>
                  <a:lnTo>
                    <a:pt x="10800" y="6171"/>
                  </a:lnTo>
                  <a:lnTo>
                    <a:pt x="10800" y="6171"/>
                  </a:lnTo>
                  <a:lnTo>
                    <a:pt x="10800" y="6171"/>
                  </a:lnTo>
                  <a:lnTo>
                    <a:pt x="10800" y="6171"/>
                  </a:lnTo>
                  <a:lnTo>
                    <a:pt x="10800" y="6171"/>
                  </a:lnTo>
                  <a:lnTo>
                    <a:pt x="10800" y="6557"/>
                  </a:lnTo>
                  <a:lnTo>
                    <a:pt x="10330" y="6557"/>
                  </a:lnTo>
                  <a:lnTo>
                    <a:pt x="10330" y="6557"/>
                  </a:lnTo>
                  <a:lnTo>
                    <a:pt x="10330" y="6557"/>
                  </a:lnTo>
                  <a:lnTo>
                    <a:pt x="10330" y="6557"/>
                  </a:lnTo>
                  <a:lnTo>
                    <a:pt x="10330" y="6557"/>
                  </a:lnTo>
                  <a:lnTo>
                    <a:pt x="10330" y="6557"/>
                  </a:lnTo>
                  <a:lnTo>
                    <a:pt x="10330" y="6557"/>
                  </a:lnTo>
                  <a:lnTo>
                    <a:pt x="9861" y="6557"/>
                  </a:lnTo>
                  <a:lnTo>
                    <a:pt x="9861" y="6557"/>
                  </a:lnTo>
                  <a:lnTo>
                    <a:pt x="9861" y="6557"/>
                  </a:lnTo>
                  <a:lnTo>
                    <a:pt x="9861" y="6557"/>
                  </a:lnTo>
                  <a:lnTo>
                    <a:pt x="9861" y="6943"/>
                  </a:lnTo>
                  <a:lnTo>
                    <a:pt x="9861" y="6943"/>
                  </a:lnTo>
                  <a:lnTo>
                    <a:pt x="9861" y="6943"/>
                  </a:lnTo>
                  <a:lnTo>
                    <a:pt x="9391" y="6943"/>
                  </a:lnTo>
                  <a:lnTo>
                    <a:pt x="9391" y="6943"/>
                  </a:lnTo>
                  <a:lnTo>
                    <a:pt x="9391" y="6943"/>
                  </a:lnTo>
                  <a:lnTo>
                    <a:pt x="9391" y="6943"/>
                  </a:lnTo>
                  <a:lnTo>
                    <a:pt x="9391" y="6943"/>
                  </a:lnTo>
                  <a:lnTo>
                    <a:pt x="8922" y="6943"/>
                  </a:lnTo>
                  <a:lnTo>
                    <a:pt x="8922" y="6943"/>
                  </a:lnTo>
                  <a:lnTo>
                    <a:pt x="8922" y="6943"/>
                  </a:lnTo>
                  <a:lnTo>
                    <a:pt x="8922" y="6943"/>
                  </a:lnTo>
                  <a:lnTo>
                    <a:pt x="8922" y="6943"/>
                  </a:lnTo>
                  <a:lnTo>
                    <a:pt x="8922" y="7329"/>
                  </a:lnTo>
                  <a:lnTo>
                    <a:pt x="8922" y="7329"/>
                  </a:lnTo>
                  <a:lnTo>
                    <a:pt x="8452" y="7329"/>
                  </a:lnTo>
                  <a:lnTo>
                    <a:pt x="8452" y="7329"/>
                  </a:lnTo>
                  <a:lnTo>
                    <a:pt x="8452" y="7329"/>
                  </a:lnTo>
                  <a:lnTo>
                    <a:pt x="8452" y="7329"/>
                  </a:lnTo>
                  <a:lnTo>
                    <a:pt x="8452" y="7329"/>
                  </a:lnTo>
                  <a:lnTo>
                    <a:pt x="8452" y="7329"/>
                  </a:lnTo>
                  <a:lnTo>
                    <a:pt x="8452" y="7329"/>
                  </a:lnTo>
                  <a:lnTo>
                    <a:pt x="7983" y="7329"/>
                  </a:lnTo>
                  <a:lnTo>
                    <a:pt x="7983" y="7329"/>
                  </a:lnTo>
                  <a:lnTo>
                    <a:pt x="7983" y="7329"/>
                  </a:lnTo>
                  <a:lnTo>
                    <a:pt x="7983" y="7329"/>
                  </a:lnTo>
                  <a:lnTo>
                    <a:pt x="7983" y="7329"/>
                  </a:lnTo>
                  <a:lnTo>
                    <a:pt x="7983" y="7714"/>
                  </a:lnTo>
                  <a:lnTo>
                    <a:pt x="7513" y="7714"/>
                  </a:lnTo>
                  <a:lnTo>
                    <a:pt x="7513" y="7714"/>
                  </a:lnTo>
                  <a:lnTo>
                    <a:pt x="7513" y="7714"/>
                  </a:lnTo>
                  <a:lnTo>
                    <a:pt x="7513" y="7714"/>
                  </a:lnTo>
                  <a:lnTo>
                    <a:pt x="7513" y="7714"/>
                  </a:lnTo>
                  <a:lnTo>
                    <a:pt x="7513" y="7714"/>
                  </a:lnTo>
                  <a:lnTo>
                    <a:pt x="7513" y="7714"/>
                  </a:lnTo>
                  <a:lnTo>
                    <a:pt x="7043" y="7714"/>
                  </a:lnTo>
                  <a:lnTo>
                    <a:pt x="7043" y="7714"/>
                  </a:lnTo>
                  <a:lnTo>
                    <a:pt x="7043" y="7714"/>
                  </a:lnTo>
                  <a:lnTo>
                    <a:pt x="7043" y="7714"/>
                  </a:lnTo>
                  <a:lnTo>
                    <a:pt x="7043" y="7714"/>
                  </a:lnTo>
                  <a:lnTo>
                    <a:pt x="6574" y="8100"/>
                  </a:lnTo>
                  <a:lnTo>
                    <a:pt x="6574" y="8100"/>
                  </a:lnTo>
                  <a:lnTo>
                    <a:pt x="6574" y="8100"/>
                  </a:lnTo>
                  <a:lnTo>
                    <a:pt x="6574" y="8100"/>
                  </a:lnTo>
                  <a:lnTo>
                    <a:pt x="6574" y="8100"/>
                  </a:lnTo>
                  <a:lnTo>
                    <a:pt x="6574" y="8100"/>
                  </a:lnTo>
                  <a:lnTo>
                    <a:pt x="6104" y="8100"/>
                  </a:lnTo>
                  <a:lnTo>
                    <a:pt x="6104" y="8100"/>
                  </a:lnTo>
                  <a:lnTo>
                    <a:pt x="6104" y="8100"/>
                  </a:lnTo>
                  <a:lnTo>
                    <a:pt x="6104" y="8100"/>
                  </a:lnTo>
                  <a:lnTo>
                    <a:pt x="6104" y="8100"/>
                  </a:lnTo>
                  <a:lnTo>
                    <a:pt x="6104" y="8100"/>
                  </a:lnTo>
                  <a:lnTo>
                    <a:pt x="5635" y="8100"/>
                  </a:lnTo>
                  <a:lnTo>
                    <a:pt x="5635" y="8100"/>
                  </a:lnTo>
                  <a:lnTo>
                    <a:pt x="5635" y="8100"/>
                  </a:lnTo>
                  <a:lnTo>
                    <a:pt x="5635" y="8100"/>
                  </a:lnTo>
                  <a:lnTo>
                    <a:pt x="5635" y="8100"/>
                  </a:lnTo>
                  <a:lnTo>
                    <a:pt x="5635" y="8100"/>
                  </a:lnTo>
                  <a:lnTo>
                    <a:pt x="5165" y="8486"/>
                  </a:lnTo>
                  <a:lnTo>
                    <a:pt x="5165" y="8486"/>
                  </a:lnTo>
                  <a:lnTo>
                    <a:pt x="5165" y="8486"/>
                  </a:lnTo>
                  <a:lnTo>
                    <a:pt x="5165" y="8486"/>
                  </a:lnTo>
                  <a:lnTo>
                    <a:pt x="5165" y="8486"/>
                  </a:lnTo>
                  <a:lnTo>
                    <a:pt x="5165" y="8486"/>
                  </a:lnTo>
                  <a:lnTo>
                    <a:pt x="4696" y="8486"/>
                  </a:lnTo>
                  <a:lnTo>
                    <a:pt x="4696" y="8486"/>
                  </a:lnTo>
                  <a:lnTo>
                    <a:pt x="4696" y="8486"/>
                  </a:lnTo>
                  <a:lnTo>
                    <a:pt x="4696" y="8486"/>
                  </a:lnTo>
                  <a:lnTo>
                    <a:pt x="4696" y="8486"/>
                  </a:lnTo>
                  <a:lnTo>
                    <a:pt x="4226" y="8486"/>
                  </a:lnTo>
                  <a:lnTo>
                    <a:pt x="4226" y="8486"/>
                  </a:lnTo>
                  <a:lnTo>
                    <a:pt x="4226" y="8486"/>
                  </a:lnTo>
                  <a:lnTo>
                    <a:pt x="4226" y="8486"/>
                  </a:lnTo>
                  <a:lnTo>
                    <a:pt x="4226" y="8486"/>
                  </a:lnTo>
                  <a:lnTo>
                    <a:pt x="4226" y="8486"/>
                  </a:lnTo>
                  <a:lnTo>
                    <a:pt x="3757" y="8486"/>
                  </a:lnTo>
                  <a:lnTo>
                    <a:pt x="3757" y="8486"/>
                  </a:lnTo>
                  <a:lnTo>
                    <a:pt x="3757" y="8486"/>
                  </a:lnTo>
                  <a:lnTo>
                    <a:pt x="3757" y="8486"/>
                  </a:lnTo>
                  <a:lnTo>
                    <a:pt x="3757" y="8486"/>
                  </a:lnTo>
                  <a:lnTo>
                    <a:pt x="3757" y="8486"/>
                  </a:lnTo>
                  <a:lnTo>
                    <a:pt x="3287" y="8871"/>
                  </a:lnTo>
                  <a:lnTo>
                    <a:pt x="3287" y="8871"/>
                  </a:lnTo>
                  <a:lnTo>
                    <a:pt x="3287" y="8871"/>
                  </a:lnTo>
                  <a:lnTo>
                    <a:pt x="3287" y="8871"/>
                  </a:lnTo>
                  <a:lnTo>
                    <a:pt x="3287" y="8871"/>
                  </a:lnTo>
                  <a:lnTo>
                    <a:pt x="3287" y="8871"/>
                  </a:lnTo>
                  <a:lnTo>
                    <a:pt x="2817" y="8871"/>
                  </a:lnTo>
                  <a:lnTo>
                    <a:pt x="2817" y="8871"/>
                  </a:lnTo>
                  <a:lnTo>
                    <a:pt x="2817" y="8871"/>
                  </a:lnTo>
                  <a:lnTo>
                    <a:pt x="2817" y="8871"/>
                  </a:lnTo>
                  <a:lnTo>
                    <a:pt x="2348" y="8871"/>
                  </a:lnTo>
                  <a:lnTo>
                    <a:pt x="2348" y="8871"/>
                  </a:lnTo>
                  <a:lnTo>
                    <a:pt x="2348" y="8871"/>
                  </a:lnTo>
                  <a:lnTo>
                    <a:pt x="2348" y="8871"/>
                  </a:lnTo>
                  <a:lnTo>
                    <a:pt x="2348" y="8871"/>
                  </a:lnTo>
                  <a:lnTo>
                    <a:pt x="2348" y="8871"/>
                  </a:lnTo>
                  <a:lnTo>
                    <a:pt x="1878" y="8871"/>
                  </a:lnTo>
                  <a:lnTo>
                    <a:pt x="1878" y="8871"/>
                  </a:lnTo>
                  <a:lnTo>
                    <a:pt x="1878" y="8871"/>
                  </a:lnTo>
                  <a:lnTo>
                    <a:pt x="1878" y="8871"/>
                  </a:lnTo>
                  <a:lnTo>
                    <a:pt x="1878" y="8871"/>
                  </a:lnTo>
                  <a:lnTo>
                    <a:pt x="1409" y="8871"/>
                  </a:lnTo>
                  <a:lnTo>
                    <a:pt x="1409" y="8871"/>
                  </a:lnTo>
                  <a:lnTo>
                    <a:pt x="1409" y="8871"/>
                  </a:lnTo>
                  <a:lnTo>
                    <a:pt x="1409" y="8871"/>
                  </a:lnTo>
                  <a:lnTo>
                    <a:pt x="1409" y="8871"/>
                  </a:lnTo>
                  <a:lnTo>
                    <a:pt x="1409" y="8871"/>
                  </a:lnTo>
                  <a:lnTo>
                    <a:pt x="939" y="8871"/>
                  </a:lnTo>
                  <a:lnTo>
                    <a:pt x="939" y="8871"/>
                  </a:lnTo>
                  <a:lnTo>
                    <a:pt x="939" y="8871"/>
                  </a:lnTo>
                  <a:lnTo>
                    <a:pt x="939" y="8871"/>
                  </a:lnTo>
                  <a:lnTo>
                    <a:pt x="939" y="8871"/>
                  </a:lnTo>
                  <a:lnTo>
                    <a:pt x="470" y="8871"/>
                  </a:lnTo>
                  <a:lnTo>
                    <a:pt x="470" y="8871"/>
                  </a:lnTo>
                  <a:lnTo>
                    <a:pt x="470" y="8871"/>
                  </a:lnTo>
                  <a:lnTo>
                    <a:pt x="470" y="8871"/>
                  </a:lnTo>
                  <a:lnTo>
                    <a:pt x="470" y="8871"/>
                  </a:lnTo>
                  <a:lnTo>
                    <a:pt x="0" y="8871"/>
                  </a:lnTo>
                  <a:lnTo>
                    <a:pt x="0" y="8871"/>
                  </a:lnTo>
                  <a:lnTo>
                    <a:pt x="216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16" name="Shape 2016"/>
            <p:cNvSpPr/>
            <p:nvPr/>
          </p:nvSpPr>
          <p:spPr>
            <a:xfrm>
              <a:off x="2095500" y="1747837"/>
              <a:ext cx="28575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700"/>
                  </a:moveTo>
                  <a:lnTo>
                    <a:pt x="21600" y="2700"/>
                  </a:lnTo>
                  <a:lnTo>
                    <a:pt x="21600" y="2700"/>
                  </a:lnTo>
                  <a:lnTo>
                    <a:pt x="20400" y="0"/>
                  </a:lnTo>
                  <a:lnTo>
                    <a:pt x="19200" y="0"/>
                  </a:lnTo>
                  <a:lnTo>
                    <a:pt x="19200" y="0"/>
                  </a:lnTo>
                  <a:lnTo>
                    <a:pt x="18000" y="0"/>
                  </a:lnTo>
                  <a:lnTo>
                    <a:pt x="18000" y="2700"/>
                  </a:lnTo>
                  <a:lnTo>
                    <a:pt x="16800" y="2700"/>
                  </a:lnTo>
                  <a:lnTo>
                    <a:pt x="16800" y="2700"/>
                  </a:lnTo>
                  <a:lnTo>
                    <a:pt x="14400" y="2700"/>
                  </a:lnTo>
                  <a:lnTo>
                    <a:pt x="13200" y="5400"/>
                  </a:lnTo>
                  <a:lnTo>
                    <a:pt x="12000" y="5400"/>
                  </a:lnTo>
                  <a:lnTo>
                    <a:pt x="10800" y="5400"/>
                  </a:lnTo>
                  <a:lnTo>
                    <a:pt x="10800" y="5400"/>
                  </a:lnTo>
                  <a:lnTo>
                    <a:pt x="9600" y="5400"/>
                  </a:lnTo>
                  <a:lnTo>
                    <a:pt x="9600" y="5400"/>
                  </a:lnTo>
                  <a:lnTo>
                    <a:pt x="8400" y="8100"/>
                  </a:lnTo>
                  <a:lnTo>
                    <a:pt x="7200" y="8100"/>
                  </a:lnTo>
                  <a:lnTo>
                    <a:pt x="7200" y="8100"/>
                  </a:lnTo>
                  <a:lnTo>
                    <a:pt x="6000" y="8100"/>
                  </a:lnTo>
                  <a:lnTo>
                    <a:pt x="4800" y="8100"/>
                  </a:lnTo>
                  <a:lnTo>
                    <a:pt x="3600" y="8100"/>
                  </a:lnTo>
                  <a:lnTo>
                    <a:pt x="2400" y="8100"/>
                  </a:lnTo>
                  <a:lnTo>
                    <a:pt x="1200" y="5400"/>
                  </a:lnTo>
                  <a:lnTo>
                    <a:pt x="0" y="5400"/>
                  </a:lnTo>
                  <a:lnTo>
                    <a:pt x="0" y="21600"/>
                  </a:lnTo>
                  <a:lnTo>
                    <a:pt x="1200" y="21600"/>
                  </a:lnTo>
                  <a:lnTo>
                    <a:pt x="2400" y="21600"/>
                  </a:lnTo>
                  <a:lnTo>
                    <a:pt x="3600" y="21600"/>
                  </a:lnTo>
                  <a:lnTo>
                    <a:pt x="4800" y="21600"/>
                  </a:lnTo>
                  <a:lnTo>
                    <a:pt x="6000" y="21600"/>
                  </a:lnTo>
                  <a:lnTo>
                    <a:pt x="7200" y="21600"/>
                  </a:lnTo>
                  <a:lnTo>
                    <a:pt x="8400" y="21600"/>
                  </a:lnTo>
                  <a:lnTo>
                    <a:pt x="9600" y="21600"/>
                  </a:lnTo>
                  <a:lnTo>
                    <a:pt x="9600" y="21600"/>
                  </a:lnTo>
                  <a:lnTo>
                    <a:pt x="10800" y="21600"/>
                  </a:lnTo>
                  <a:lnTo>
                    <a:pt x="12000" y="18900"/>
                  </a:lnTo>
                  <a:lnTo>
                    <a:pt x="12000" y="18900"/>
                  </a:lnTo>
                  <a:lnTo>
                    <a:pt x="13200" y="18900"/>
                  </a:lnTo>
                  <a:lnTo>
                    <a:pt x="14400" y="18900"/>
                  </a:lnTo>
                  <a:lnTo>
                    <a:pt x="16800" y="16200"/>
                  </a:lnTo>
                  <a:lnTo>
                    <a:pt x="18000" y="16200"/>
                  </a:lnTo>
                  <a:lnTo>
                    <a:pt x="18000" y="16200"/>
                  </a:lnTo>
                  <a:lnTo>
                    <a:pt x="19200" y="16200"/>
                  </a:lnTo>
                  <a:lnTo>
                    <a:pt x="19200" y="16200"/>
                  </a:lnTo>
                  <a:lnTo>
                    <a:pt x="19200" y="16200"/>
                  </a:lnTo>
                  <a:lnTo>
                    <a:pt x="19200" y="16200"/>
                  </a:lnTo>
                  <a:lnTo>
                    <a:pt x="20400" y="16200"/>
                  </a:lnTo>
                  <a:lnTo>
                    <a:pt x="20400" y="16200"/>
                  </a:lnTo>
                  <a:lnTo>
                    <a:pt x="21600" y="16200"/>
                  </a:lnTo>
                  <a:lnTo>
                    <a:pt x="21600" y="16200"/>
                  </a:lnTo>
                  <a:lnTo>
                    <a:pt x="21600" y="27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17" name="Shape 2017"/>
            <p:cNvSpPr/>
            <p:nvPr/>
          </p:nvSpPr>
          <p:spPr>
            <a:xfrm>
              <a:off x="2124075" y="1749425"/>
              <a:ext cx="22225" cy="206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277"/>
                  </a:moveTo>
                  <a:lnTo>
                    <a:pt x="21600" y="18277"/>
                  </a:lnTo>
                  <a:lnTo>
                    <a:pt x="20057" y="16615"/>
                  </a:lnTo>
                  <a:lnTo>
                    <a:pt x="18514" y="14954"/>
                  </a:lnTo>
                  <a:lnTo>
                    <a:pt x="18514" y="13292"/>
                  </a:lnTo>
                  <a:lnTo>
                    <a:pt x="16971" y="11631"/>
                  </a:lnTo>
                  <a:lnTo>
                    <a:pt x="15429" y="9969"/>
                  </a:lnTo>
                  <a:lnTo>
                    <a:pt x="15429" y="8308"/>
                  </a:lnTo>
                  <a:lnTo>
                    <a:pt x="13886" y="6646"/>
                  </a:lnTo>
                  <a:lnTo>
                    <a:pt x="12343" y="4985"/>
                  </a:lnTo>
                  <a:lnTo>
                    <a:pt x="10800" y="4985"/>
                  </a:lnTo>
                  <a:lnTo>
                    <a:pt x="10800" y="3323"/>
                  </a:lnTo>
                  <a:lnTo>
                    <a:pt x="9257" y="1662"/>
                  </a:lnTo>
                  <a:lnTo>
                    <a:pt x="7714" y="1662"/>
                  </a:lnTo>
                  <a:lnTo>
                    <a:pt x="6171" y="1662"/>
                  </a:lnTo>
                  <a:lnTo>
                    <a:pt x="6171" y="0"/>
                  </a:lnTo>
                  <a:lnTo>
                    <a:pt x="4629" y="0"/>
                  </a:lnTo>
                  <a:lnTo>
                    <a:pt x="4629" y="0"/>
                  </a:lnTo>
                  <a:lnTo>
                    <a:pt x="1543" y="0"/>
                  </a:lnTo>
                  <a:lnTo>
                    <a:pt x="0" y="0"/>
                  </a:lnTo>
                  <a:lnTo>
                    <a:pt x="0" y="8308"/>
                  </a:lnTo>
                  <a:lnTo>
                    <a:pt x="0" y="8308"/>
                  </a:lnTo>
                  <a:lnTo>
                    <a:pt x="1543" y="8308"/>
                  </a:lnTo>
                  <a:lnTo>
                    <a:pt x="1543" y="8308"/>
                  </a:lnTo>
                  <a:lnTo>
                    <a:pt x="3086" y="8308"/>
                  </a:lnTo>
                  <a:lnTo>
                    <a:pt x="3086" y="8308"/>
                  </a:lnTo>
                  <a:lnTo>
                    <a:pt x="3086" y="9969"/>
                  </a:lnTo>
                  <a:lnTo>
                    <a:pt x="4629" y="9969"/>
                  </a:lnTo>
                  <a:lnTo>
                    <a:pt x="6171" y="9969"/>
                  </a:lnTo>
                  <a:lnTo>
                    <a:pt x="6171" y="11631"/>
                  </a:lnTo>
                  <a:lnTo>
                    <a:pt x="7714" y="11631"/>
                  </a:lnTo>
                  <a:lnTo>
                    <a:pt x="7714" y="13292"/>
                  </a:lnTo>
                  <a:lnTo>
                    <a:pt x="9257" y="13292"/>
                  </a:lnTo>
                  <a:lnTo>
                    <a:pt x="9257" y="14954"/>
                  </a:lnTo>
                  <a:lnTo>
                    <a:pt x="10800" y="16615"/>
                  </a:lnTo>
                  <a:lnTo>
                    <a:pt x="10800" y="16615"/>
                  </a:lnTo>
                  <a:lnTo>
                    <a:pt x="12343" y="18277"/>
                  </a:lnTo>
                  <a:lnTo>
                    <a:pt x="12343" y="19938"/>
                  </a:lnTo>
                  <a:lnTo>
                    <a:pt x="13886" y="21600"/>
                  </a:lnTo>
                  <a:lnTo>
                    <a:pt x="13886" y="21600"/>
                  </a:lnTo>
                  <a:lnTo>
                    <a:pt x="21600" y="1827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18" name="Shape 2018"/>
            <p:cNvSpPr/>
            <p:nvPr/>
          </p:nvSpPr>
          <p:spPr>
            <a:xfrm>
              <a:off x="2138362" y="1766887"/>
              <a:ext cx="28576" cy="23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4400"/>
                  </a:moveTo>
                  <a:lnTo>
                    <a:pt x="21600" y="14400"/>
                  </a:lnTo>
                  <a:lnTo>
                    <a:pt x="20400" y="12960"/>
                  </a:lnTo>
                  <a:lnTo>
                    <a:pt x="19200" y="12960"/>
                  </a:lnTo>
                  <a:lnTo>
                    <a:pt x="18000" y="12960"/>
                  </a:lnTo>
                  <a:lnTo>
                    <a:pt x="16800" y="11520"/>
                  </a:lnTo>
                  <a:lnTo>
                    <a:pt x="15600" y="11520"/>
                  </a:lnTo>
                  <a:lnTo>
                    <a:pt x="14400" y="10080"/>
                  </a:lnTo>
                  <a:lnTo>
                    <a:pt x="13200" y="10080"/>
                  </a:lnTo>
                  <a:lnTo>
                    <a:pt x="12000" y="8640"/>
                  </a:lnTo>
                  <a:lnTo>
                    <a:pt x="10800" y="7200"/>
                  </a:lnTo>
                  <a:lnTo>
                    <a:pt x="9600" y="5760"/>
                  </a:lnTo>
                  <a:lnTo>
                    <a:pt x="9600" y="5760"/>
                  </a:lnTo>
                  <a:lnTo>
                    <a:pt x="8400" y="4320"/>
                  </a:lnTo>
                  <a:lnTo>
                    <a:pt x="7200" y="2880"/>
                  </a:lnTo>
                  <a:lnTo>
                    <a:pt x="7200" y="1440"/>
                  </a:lnTo>
                  <a:lnTo>
                    <a:pt x="6000" y="1440"/>
                  </a:lnTo>
                  <a:lnTo>
                    <a:pt x="6000" y="0"/>
                  </a:lnTo>
                  <a:lnTo>
                    <a:pt x="0" y="2880"/>
                  </a:lnTo>
                  <a:lnTo>
                    <a:pt x="1200" y="4320"/>
                  </a:lnTo>
                  <a:lnTo>
                    <a:pt x="2400" y="5760"/>
                  </a:lnTo>
                  <a:lnTo>
                    <a:pt x="2400" y="8640"/>
                  </a:lnTo>
                  <a:lnTo>
                    <a:pt x="3600" y="10080"/>
                  </a:lnTo>
                  <a:lnTo>
                    <a:pt x="4800" y="10080"/>
                  </a:lnTo>
                  <a:lnTo>
                    <a:pt x="6000" y="11520"/>
                  </a:lnTo>
                  <a:lnTo>
                    <a:pt x="7200" y="12960"/>
                  </a:lnTo>
                  <a:lnTo>
                    <a:pt x="8400" y="14400"/>
                  </a:lnTo>
                  <a:lnTo>
                    <a:pt x="9600" y="15840"/>
                  </a:lnTo>
                  <a:lnTo>
                    <a:pt x="10800" y="17280"/>
                  </a:lnTo>
                  <a:lnTo>
                    <a:pt x="12000" y="17280"/>
                  </a:lnTo>
                  <a:lnTo>
                    <a:pt x="14400" y="18720"/>
                  </a:lnTo>
                  <a:lnTo>
                    <a:pt x="15600" y="18720"/>
                  </a:lnTo>
                  <a:lnTo>
                    <a:pt x="16800" y="20160"/>
                  </a:lnTo>
                  <a:lnTo>
                    <a:pt x="18000" y="20160"/>
                  </a:lnTo>
                  <a:lnTo>
                    <a:pt x="19200" y="21600"/>
                  </a:lnTo>
                  <a:lnTo>
                    <a:pt x="19200" y="21600"/>
                  </a:lnTo>
                  <a:lnTo>
                    <a:pt x="21600" y="144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19" name="Shape 2019"/>
            <p:cNvSpPr/>
            <p:nvPr/>
          </p:nvSpPr>
          <p:spPr>
            <a:xfrm>
              <a:off x="2163762" y="1778000"/>
              <a:ext cx="31751" cy="142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360" y="0"/>
                  </a:moveTo>
                  <a:lnTo>
                    <a:pt x="18360" y="0"/>
                  </a:lnTo>
                  <a:lnTo>
                    <a:pt x="17280" y="2400"/>
                  </a:lnTo>
                  <a:lnTo>
                    <a:pt x="16200" y="4800"/>
                  </a:lnTo>
                  <a:lnTo>
                    <a:pt x="15120" y="4800"/>
                  </a:lnTo>
                  <a:lnTo>
                    <a:pt x="14040" y="4800"/>
                  </a:lnTo>
                  <a:lnTo>
                    <a:pt x="12960" y="7200"/>
                  </a:lnTo>
                  <a:lnTo>
                    <a:pt x="12960" y="7200"/>
                  </a:lnTo>
                  <a:lnTo>
                    <a:pt x="11880" y="7200"/>
                  </a:lnTo>
                  <a:lnTo>
                    <a:pt x="11880" y="7200"/>
                  </a:lnTo>
                  <a:lnTo>
                    <a:pt x="10800" y="7200"/>
                  </a:lnTo>
                  <a:lnTo>
                    <a:pt x="10800" y="7200"/>
                  </a:lnTo>
                  <a:lnTo>
                    <a:pt x="9720" y="7200"/>
                  </a:lnTo>
                  <a:lnTo>
                    <a:pt x="9720" y="9600"/>
                  </a:lnTo>
                  <a:lnTo>
                    <a:pt x="8640" y="9600"/>
                  </a:lnTo>
                  <a:lnTo>
                    <a:pt x="7560" y="9600"/>
                  </a:lnTo>
                  <a:lnTo>
                    <a:pt x="6480" y="9600"/>
                  </a:lnTo>
                  <a:lnTo>
                    <a:pt x="5400" y="9600"/>
                  </a:lnTo>
                  <a:lnTo>
                    <a:pt x="5400" y="7200"/>
                  </a:lnTo>
                  <a:lnTo>
                    <a:pt x="4320" y="7200"/>
                  </a:lnTo>
                  <a:lnTo>
                    <a:pt x="3240" y="7200"/>
                  </a:lnTo>
                  <a:lnTo>
                    <a:pt x="2160" y="7200"/>
                  </a:lnTo>
                  <a:lnTo>
                    <a:pt x="0" y="19200"/>
                  </a:lnTo>
                  <a:lnTo>
                    <a:pt x="1080" y="19200"/>
                  </a:lnTo>
                  <a:lnTo>
                    <a:pt x="3240" y="19200"/>
                  </a:lnTo>
                  <a:lnTo>
                    <a:pt x="4320" y="21600"/>
                  </a:lnTo>
                  <a:lnTo>
                    <a:pt x="5400" y="21600"/>
                  </a:lnTo>
                  <a:lnTo>
                    <a:pt x="6480" y="21600"/>
                  </a:lnTo>
                  <a:lnTo>
                    <a:pt x="7560" y="21600"/>
                  </a:lnTo>
                  <a:lnTo>
                    <a:pt x="8640" y="21600"/>
                  </a:lnTo>
                  <a:lnTo>
                    <a:pt x="10800" y="21600"/>
                  </a:lnTo>
                  <a:lnTo>
                    <a:pt x="10800" y="21600"/>
                  </a:lnTo>
                  <a:lnTo>
                    <a:pt x="11880" y="19200"/>
                  </a:lnTo>
                  <a:lnTo>
                    <a:pt x="11880" y="19200"/>
                  </a:lnTo>
                  <a:lnTo>
                    <a:pt x="12960" y="19200"/>
                  </a:lnTo>
                  <a:lnTo>
                    <a:pt x="14040" y="19200"/>
                  </a:lnTo>
                  <a:lnTo>
                    <a:pt x="14040" y="19200"/>
                  </a:lnTo>
                  <a:lnTo>
                    <a:pt x="15120" y="19200"/>
                  </a:lnTo>
                  <a:lnTo>
                    <a:pt x="15120" y="16800"/>
                  </a:lnTo>
                  <a:lnTo>
                    <a:pt x="17280" y="16800"/>
                  </a:lnTo>
                  <a:lnTo>
                    <a:pt x="18360" y="14400"/>
                  </a:lnTo>
                  <a:lnTo>
                    <a:pt x="19440" y="12000"/>
                  </a:lnTo>
                  <a:lnTo>
                    <a:pt x="21600" y="12000"/>
                  </a:lnTo>
                  <a:lnTo>
                    <a:pt x="21600" y="12000"/>
                  </a:lnTo>
                  <a:lnTo>
                    <a:pt x="18360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20" name="Shape 2020"/>
            <p:cNvSpPr/>
            <p:nvPr/>
          </p:nvSpPr>
          <p:spPr>
            <a:xfrm>
              <a:off x="2190750" y="1757362"/>
              <a:ext cx="36513" cy="285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0"/>
                  </a:lnTo>
                  <a:lnTo>
                    <a:pt x="21600" y="0"/>
                  </a:lnTo>
                  <a:lnTo>
                    <a:pt x="20661" y="0"/>
                  </a:lnTo>
                  <a:lnTo>
                    <a:pt x="19722" y="0"/>
                  </a:lnTo>
                  <a:lnTo>
                    <a:pt x="19722" y="0"/>
                  </a:lnTo>
                  <a:lnTo>
                    <a:pt x="18783" y="0"/>
                  </a:lnTo>
                  <a:lnTo>
                    <a:pt x="17843" y="0"/>
                  </a:lnTo>
                  <a:lnTo>
                    <a:pt x="16904" y="0"/>
                  </a:lnTo>
                  <a:lnTo>
                    <a:pt x="15965" y="0"/>
                  </a:lnTo>
                  <a:lnTo>
                    <a:pt x="15965" y="0"/>
                  </a:lnTo>
                  <a:lnTo>
                    <a:pt x="15026" y="1200"/>
                  </a:lnTo>
                  <a:lnTo>
                    <a:pt x="14087" y="1200"/>
                  </a:lnTo>
                  <a:lnTo>
                    <a:pt x="13148" y="1200"/>
                  </a:lnTo>
                  <a:lnTo>
                    <a:pt x="13148" y="2400"/>
                  </a:lnTo>
                  <a:lnTo>
                    <a:pt x="12209" y="2400"/>
                  </a:lnTo>
                  <a:lnTo>
                    <a:pt x="11270" y="3600"/>
                  </a:lnTo>
                  <a:lnTo>
                    <a:pt x="10330" y="3600"/>
                  </a:lnTo>
                  <a:lnTo>
                    <a:pt x="10330" y="4800"/>
                  </a:lnTo>
                  <a:lnTo>
                    <a:pt x="9391" y="6000"/>
                  </a:lnTo>
                  <a:lnTo>
                    <a:pt x="6574" y="8400"/>
                  </a:lnTo>
                  <a:lnTo>
                    <a:pt x="4696" y="10800"/>
                  </a:lnTo>
                  <a:lnTo>
                    <a:pt x="3757" y="12000"/>
                  </a:lnTo>
                  <a:lnTo>
                    <a:pt x="1878" y="14400"/>
                  </a:lnTo>
                  <a:lnTo>
                    <a:pt x="1878" y="14400"/>
                  </a:lnTo>
                  <a:lnTo>
                    <a:pt x="939" y="14400"/>
                  </a:lnTo>
                  <a:lnTo>
                    <a:pt x="939" y="15600"/>
                  </a:lnTo>
                  <a:lnTo>
                    <a:pt x="0" y="15600"/>
                  </a:lnTo>
                  <a:lnTo>
                    <a:pt x="2817" y="21600"/>
                  </a:lnTo>
                  <a:lnTo>
                    <a:pt x="2817" y="20400"/>
                  </a:lnTo>
                  <a:lnTo>
                    <a:pt x="3757" y="20400"/>
                  </a:lnTo>
                  <a:lnTo>
                    <a:pt x="4696" y="19200"/>
                  </a:lnTo>
                  <a:lnTo>
                    <a:pt x="5635" y="18000"/>
                  </a:lnTo>
                  <a:lnTo>
                    <a:pt x="6574" y="16800"/>
                  </a:lnTo>
                  <a:lnTo>
                    <a:pt x="7513" y="15600"/>
                  </a:lnTo>
                  <a:lnTo>
                    <a:pt x="10330" y="13200"/>
                  </a:lnTo>
                  <a:lnTo>
                    <a:pt x="13148" y="10800"/>
                  </a:lnTo>
                  <a:lnTo>
                    <a:pt x="13148" y="9600"/>
                  </a:lnTo>
                  <a:lnTo>
                    <a:pt x="14087" y="9600"/>
                  </a:lnTo>
                  <a:lnTo>
                    <a:pt x="14087" y="8400"/>
                  </a:lnTo>
                  <a:lnTo>
                    <a:pt x="15026" y="8400"/>
                  </a:lnTo>
                  <a:lnTo>
                    <a:pt x="15026" y="7200"/>
                  </a:lnTo>
                  <a:lnTo>
                    <a:pt x="15965" y="7200"/>
                  </a:lnTo>
                  <a:lnTo>
                    <a:pt x="16904" y="7200"/>
                  </a:lnTo>
                  <a:lnTo>
                    <a:pt x="16904" y="6000"/>
                  </a:lnTo>
                  <a:lnTo>
                    <a:pt x="17843" y="6000"/>
                  </a:lnTo>
                  <a:lnTo>
                    <a:pt x="17843" y="6000"/>
                  </a:lnTo>
                  <a:lnTo>
                    <a:pt x="18783" y="6000"/>
                  </a:lnTo>
                  <a:lnTo>
                    <a:pt x="18783" y="6000"/>
                  </a:lnTo>
                  <a:lnTo>
                    <a:pt x="18783" y="6000"/>
                  </a:lnTo>
                  <a:lnTo>
                    <a:pt x="19722" y="6000"/>
                  </a:lnTo>
                  <a:lnTo>
                    <a:pt x="19722" y="6000"/>
                  </a:lnTo>
                  <a:lnTo>
                    <a:pt x="19722" y="6000"/>
                  </a:lnTo>
                  <a:lnTo>
                    <a:pt x="19722" y="6000"/>
                  </a:lnTo>
                  <a:lnTo>
                    <a:pt x="19722" y="6000"/>
                  </a:lnTo>
                  <a:lnTo>
                    <a:pt x="19722" y="60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21" name="Shape 2021"/>
            <p:cNvSpPr/>
            <p:nvPr/>
          </p:nvSpPr>
          <p:spPr>
            <a:xfrm>
              <a:off x="2224087" y="1757362"/>
              <a:ext cx="23813" cy="396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9872"/>
                  </a:moveTo>
                  <a:lnTo>
                    <a:pt x="21600" y="19872"/>
                  </a:lnTo>
                  <a:lnTo>
                    <a:pt x="20160" y="17280"/>
                  </a:lnTo>
                  <a:lnTo>
                    <a:pt x="18720" y="14688"/>
                  </a:lnTo>
                  <a:lnTo>
                    <a:pt x="18720" y="12960"/>
                  </a:lnTo>
                  <a:lnTo>
                    <a:pt x="17280" y="11232"/>
                  </a:lnTo>
                  <a:lnTo>
                    <a:pt x="17280" y="10368"/>
                  </a:lnTo>
                  <a:lnTo>
                    <a:pt x="17280" y="9504"/>
                  </a:lnTo>
                  <a:lnTo>
                    <a:pt x="17280" y="8640"/>
                  </a:lnTo>
                  <a:lnTo>
                    <a:pt x="15840" y="8640"/>
                  </a:lnTo>
                  <a:lnTo>
                    <a:pt x="15840" y="7776"/>
                  </a:lnTo>
                  <a:lnTo>
                    <a:pt x="14400" y="6912"/>
                  </a:lnTo>
                  <a:lnTo>
                    <a:pt x="14400" y="6048"/>
                  </a:lnTo>
                  <a:lnTo>
                    <a:pt x="14400" y="6048"/>
                  </a:lnTo>
                  <a:lnTo>
                    <a:pt x="12960" y="5184"/>
                  </a:lnTo>
                  <a:lnTo>
                    <a:pt x="12960" y="4320"/>
                  </a:lnTo>
                  <a:lnTo>
                    <a:pt x="11520" y="3456"/>
                  </a:lnTo>
                  <a:lnTo>
                    <a:pt x="11520" y="3456"/>
                  </a:lnTo>
                  <a:lnTo>
                    <a:pt x="10080" y="2592"/>
                  </a:lnTo>
                  <a:lnTo>
                    <a:pt x="10080" y="1728"/>
                  </a:lnTo>
                  <a:lnTo>
                    <a:pt x="8640" y="1728"/>
                  </a:lnTo>
                  <a:lnTo>
                    <a:pt x="7200" y="864"/>
                  </a:lnTo>
                  <a:lnTo>
                    <a:pt x="5760" y="864"/>
                  </a:lnTo>
                  <a:lnTo>
                    <a:pt x="5760" y="0"/>
                  </a:lnTo>
                  <a:lnTo>
                    <a:pt x="4320" y="0"/>
                  </a:lnTo>
                  <a:lnTo>
                    <a:pt x="2880" y="0"/>
                  </a:lnTo>
                  <a:lnTo>
                    <a:pt x="0" y="4320"/>
                  </a:lnTo>
                  <a:lnTo>
                    <a:pt x="1440" y="4320"/>
                  </a:lnTo>
                  <a:lnTo>
                    <a:pt x="1440" y="4320"/>
                  </a:lnTo>
                  <a:lnTo>
                    <a:pt x="2880" y="4320"/>
                  </a:lnTo>
                  <a:lnTo>
                    <a:pt x="2880" y="5184"/>
                  </a:lnTo>
                  <a:lnTo>
                    <a:pt x="4320" y="5184"/>
                  </a:lnTo>
                  <a:lnTo>
                    <a:pt x="4320" y="5184"/>
                  </a:lnTo>
                  <a:lnTo>
                    <a:pt x="4320" y="6048"/>
                  </a:lnTo>
                  <a:lnTo>
                    <a:pt x="5760" y="6048"/>
                  </a:lnTo>
                  <a:lnTo>
                    <a:pt x="5760" y="6912"/>
                  </a:lnTo>
                  <a:lnTo>
                    <a:pt x="5760" y="6912"/>
                  </a:lnTo>
                  <a:lnTo>
                    <a:pt x="7200" y="6912"/>
                  </a:lnTo>
                  <a:lnTo>
                    <a:pt x="7200" y="7776"/>
                  </a:lnTo>
                  <a:lnTo>
                    <a:pt x="7200" y="8640"/>
                  </a:lnTo>
                  <a:lnTo>
                    <a:pt x="8640" y="8640"/>
                  </a:lnTo>
                  <a:lnTo>
                    <a:pt x="8640" y="9504"/>
                  </a:lnTo>
                  <a:lnTo>
                    <a:pt x="8640" y="10368"/>
                  </a:lnTo>
                  <a:lnTo>
                    <a:pt x="10080" y="10368"/>
                  </a:lnTo>
                  <a:lnTo>
                    <a:pt x="10080" y="11232"/>
                  </a:lnTo>
                  <a:lnTo>
                    <a:pt x="10080" y="12096"/>
                  </a:lnTo>
                  <a:lnTo>
                    <a:pt x="10080" y="12960"/>
                  </a:lnTo>
                  <a:lnTo>
                    <a:pt x="11520" y="13824"/>
                  </a:lnTo>
                  <a:lnTo>
                    <a:pt x="11520" y="15552"/>
                  </a:lnTo>
                  <a:lnTo>
                    <a:pt x="12960" y="18144"/>
                  </a:lnTo>
                  <a:lnTo>
                    <a:pt x="14400" y="21600"/>
                  </a:lnTo>
                  <a:lnTo>
                    <a:pt x="14400" y="21600"/>
                  </a:lnTo>
                  <a:lnTo>
                    <a:pt x="21600" y="1987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22" name="Shape 2022"/>
            <p:cNvSpPr/>
            <p:nvPr/>
          </p:nvSpPr>
          <p:spPr>
            <a:xfrm>
              <a:off x="2239962" y="1793875"/>
              <a:ext cx="23813" cy="396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7280"/>
                  </a:moveTo>
                  <a:lnTo>
                    <a:pt x="21600" y="17280"/>
                  </a:lnTo>
                  <a:lnTo>
                    <a:pt x="20160" y="17280"/>
                  </a:lnTo>
                  <a:lnTo>
                    <a:pt x="20160" y="17280"/>
                  </a:lnTo>
                  <a:lnTo>
                    <a:pt x="18720" y="17280"/>
                  </a:lnTo>
                  <a:lnTo>
                    <a:pt x="18720" y="16416"/>
                  </a:lnTo>
                  <a:lnTo>
                    <a:pt x="18720" y="16416"/>
                  </a:lnTo>
                  <a:lnTo>
                    <a:pt x="17280" y="16416"/>
                  </a:lnTo>
                  <a:lnTo>
                    <a:pt x="17280" y="16416"/>
                  </a:lnTo>
                  <a:lnTo>
                    <a:pt x="17280" y="15552"/>
                  </a:lnTo>
                  <a:lnTo>
                    <a:pt x="15840" y="15552"/>
                  </a:lnTo>
                  <a:lnTo>
                    <a:pt x="15840" y="14688"/>
                  </a:lnTo>
                  <a:lnTo>
                    <a:pt x="15840" y="14688"/>
                  </a:lnTo>
                  <a:lnTo>
                    <a:pt x="14400" y="13824"/>
                  </a:lnTo>
                  <a:lnTo>
                    <a:pt x="14400" y="12960"/>
                  </a:lnTo>
                  <a:lnTo>
                    <a:pt x="14400" y="12960"/>
                  </a:lnTo>
                  <a:lnTo>
                    <a:pt x="12960" y="12096"/>
                  </a:lnTo>
                  <a:lnTo>
                    <a:pt x="12960" y="12096"/>
                  </a:lnTo>
                  <a:lnTo>
                    <a:pt x="11520" y="10368"/>
                  </a:lnTo>
                  <a:lnTo>
                    <a:pt x="11520" y="8640"/>
                  </a:lnTo>
                  <a:lnTo>
                    <a:pt x="11520" y="7776"/>
                  </a:lnTo>
                  <a:lnTo>
                    <a:pt x="10080" y="6048"/>
                  </a:lnTo>
                  <a:lnTo>
                    <a:pt x="8640" y="3456"/>
                  </a:lnTo>
                  <a:lnTo>
                    <a:pt x="7200" y="0"/>
                  </a:lnTo>
                  <a:lnTo>
                    <a:pt x="0" y="1728"/>
                  </a:lnTo>
                  <a:lnTo>
                    <a:pt x="1440" y="4320"/>
                  </a:lnTo>
                  <a:lnTo>
                    <a:pt x="2880" y="7776"/>
                  </a:lnTo>
                  <a:lnTo>
                    <a:pt x="4320" y="8640"/>
                  </a:lnTo>
                  <a:lnTo>
                    <a:pt x="4320" y="10368"/>
                  </a:lnTo>
                  <a:lnTo>
                    <a:pt x="5760" y="12096"/>
                  </a:lnTo>
                  <a:lnTo>
                    <a:pt x="5760" y="12960"/>
                  </a:lnTo>
                  <a:lnTo>
                    <a:pt x="7200" y="13824"/>
                  </a:lnTo>
                  <a:lnTo>
                    <a:pt x="7200" y="14688"/>
                  </a:lnTo>
                  <a:lnTo>
                    <a:pt x="7200" y="15552"/>
                  </a:lnTo>
                  <a:lnTo>
                    <a:pt x="8640" y="16416"/>
                  </a:lnTo>
                  <a:lnTo>
                    <a:pt x="8640" y="16416"/>
                  </a:lnTo>
                  <a:lnTo>
                    <a:pt x="10080" y="17280"/>
                  </a:lnTo>
                  <a:lnTo>
                    <a:pt x="10080" y="18144"/>
                  </a:lnTo>
                  <a:lnTo>
                    <a:pt x="11520" y="19008"/>
                  </a:lnTo>
                  <a:lnTo>
                    <a:pt x="11520" y="19008"/>
                  </a:lnTo>
                  <a:lnTo>
                    <a:pt x="12960" y="19872"/>
                  </a:lnTo>
                  <a:lnTo>
                    <a:pt x="12960" y="19872"/>
                  </a:lnTo>
                  <a:lnTo>
                    <a:pt x="14400" y="20736"/>
                  </a:lnTo>
                  <a:lnTo>
                    <a:pt x="15840" y="20736"/>
                  </a:lnTo>
                  <a:lnTo>
                    <a:pt x="17280" y="21600"/>
                  </a:lnTo>
                  <a:lnTo>
                    <a:pt x="17280" y="21600"/>
                  </a:lnTo>
                  <a:lnTo>
                    <a:pt x="18720" y="21600"/>
                  </a:lnTo>
                  <a:lnTo>
                    <a:pt x="18720" y="21600"/>
                  </a:lnTo>
                  <a:lnTo>
                    <a:pt x="21600" y="1728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23" name="Shape 2023"/>
            <p:cNvSpPr/>
            <p:nvPr/>
          </p:nvSpPr>
          <p:spPr>
            <a:xfrm>
              <a:off x="2260600" y="1806575"/>
              <a:ext cx="38100" cy="285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000" y="0"/>
                  </a:moveTo>
                  <a:lnTo>
                    <a:pt x="18000" y="0"/>
                  </a:lnTo>
                  <a:lnTo>
                    <a:pt x="16200" y="2400"/>
                  </a:lnTo>
                  <a:lnTo>
                    <a:pt x="13500" y="6000"/>
                  </a:lnTo>
                  <a:lnTo>
                    <a:pt x="12600" y="7200"/>
                  </a:lnTo>
                  <a:lnTo>
                    <a:pt x="11700" y="8400"/>
                  </a:lnTo>
                  <a:lnTo>
                    <a:pt x="9900" y="9600"/>
                  </a:lnTo>
                  <a:lnTo>
                    <a:pt x="9000" y="10800"/>
                  </a:lnTo>
                  <a:lnTo>
                    <a:pt x="8100" y="12000"/>
                  </a:lnTo>
                  <a:lnTo>
                    <a:pt x="8100" y="12000"/>
                  </a:lnTo>
                  <a:lnTo>
                    <a:pt x="7200" y="12000"/>
                  </a:lnTo>
                  <a:lnTo>
                    <a:pt x="7200" y="13200"/>
                  </a:lnTo>
                  <a:lnTo>
                    <a:pt x="6300" y="13200"/>
                  </a:lnTo>
                  <a:lnTo>
                    <a:pt x="6300" y="13200"/>
                  </a:lnTo>
                  <a:lnTo>
                    <a:pt x="5400" y="14400"/>
                  </a:lnTo>
                  <a:lnTo>
                    <a:pt x="4500" y="14400"/>
                  </a:lnTo>
                  <a:lnTo>
                    <a:pt x="4500" y="14400"/>
                  </a:lnTo>
                  <a:lnTo>
                    <a:pt x="3600" y="14400"/>
                  </a:lnTo>
                  <a:lnTo>
                    <a:pt x="3600" y="14400"/>
                  </a:lnTo>
                  <a:lnTo>
                    <a:pt x="2700" y="14400"/>
                  </a:lnTo>
                  <a:lnTo>
                    <a:pt x="2700" y="14400"/>
                  </a:lnTo>
                  <a:lnTo>
                    <a:pt x="2700" y="14400"/>
                  </a:lnTo>
                  <a:lnTo>
                    <a:pt x="1800" y="14400"/>
                  </a:lnTo>
                  <a:lnTo>
                    <a:pt x="1800" y="14400"/>
                  </a:lnTo>
                  <a:lnTo>
                    <a:pt x="0" y="20400"/>
                  </a:lnTo>
                  <a:lnTo>
                    <a:pt x="900" y="21600"/>
                  </a:lnTo>
                  <a:lnTo>
                    <a:pt x="1800" y="21600"/>
                  </a:lnTo>
                  <a:lnTo>
                    <a:pt x="2700" y="21600"/>
                  </a:lnTo>
                  <a:lnTo>
                    <a:pt x="3600" y="21600"/>
                  </a:lnTo>
                  <a:lnTo>
                    <a:pt x="4500" y="21600"/>
                  </a:lnTo>
                  <a:lnTo>
                    <a:pt x="4500" y="20400"/>
                  </a:lnTo>
                  <a:lnTo>
                    <a:pt x="5400" y="20400"/>
                  </a:lnTo>
                  <a:lnTo>
                    <a:pt x="6300" y="20400"/>
                  </a:lnTo>
                  <a:lnTo>
                    <a:pt x="7200" y="19200"/>
                  </a:lnTo>
                  <a:lnTo>
                    <a:pt x="8100" y="19200"/>
                  </a:lnTo>
                  <a:lnTo>
                    <a:pt x="8100" y="19200"/>
                  </a:lnTo>
                  <a:lnTo>
                    <a:pt x="9000" y="18000"/>
                  </a:lnTo>
                  <a:lnTo>
                    <a:pt x="9900" y="18000"/>
                  </a:lnTo>
                  <a:lnTo>
                    <a:pt x="10800" y="16800"/>
                  </a:lnTo>
                  <a:lnTo>
                    <a:pt x="11700" y="16800"/>
                  </a:lnTo>
                  <a:lnTo>
                    <a:pt x="11700" y="15600"/>
                  </a:lnTo>
                  <a:lnTo>
                    <a:pt x="13500" y="14400"/>
                  </a:lnTo>
                  <a:lnTo>
                    <a:pt x="14400" y="13200"/>
                  </a:lnTo>
                  <a:lnTo>
                    <a:pt x="15300" y="12000"/>
                  </a:lnTo>
                  <a:lnTo>
                    <a:pt x="17100" y="10800"/>
                  </a:lnTo>
                  <a:lnTo>
                    <a:pt x="18900" y="7200"/>
                  </a:lnTo>
                  <a:lnTo>
                    <a:pt x="21600" y="4800"/>
                  </a:lnTo>
                  <a:lnTo>
                    <a:pt x="21600" y="4800"/>
                  </a:lnTo>
                  <a:lnTo>
                    <a:pt x="18000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24" name="Shape 2024"/>
            <p:cNvSpPr/>
            <p:nvPr/>
          </p:nvSpPr>
          <p:spPr>
            <a:xfrm>
              <a:off x="2292350" y="1784350"/>
              <a:ext cx="36513" cy="285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0"/>
                  </a:lnTo>
                  <a:lnTo>
                    <a:pt x="20661" y="0"/>
                  </a:lnTo>
                  <a:lnTo>
                    <a:pt x="20661" y="0"/>
                  </a:lnTo>
                  <a:lnTo>
                    <a:pt x="19722" y="0"/>
                  </a:lnTo>
                  <a:lnTo>
                    <a:pt x="18783" y="0"/>
                  </a:lnTo>
                  <a:lnTo>
                    <a:pt x="17843" y="0"/>
                  </a:lnTo>
                  <a:lnTo>
                    <a:pt x="16904" y="0"/>
                  </a:lnTo>
                  <a:lnTo>
                    <a:pt x="15965" y="0"/>
                  </a:lnTo>
                  <a:lnTo>
                    <a:pt x="15026" y="1200"/>
                  </a:lnTo>
                  <a:lnTo>
                    <a:pt x="15026" y="1200"/>
                  </a:lnTo>
                  <a:lnTo>
                    <a:pt x="14087" y="1200"/>
                  </a:lnTo>
                  <a:lnTo>
                    <a:pt x="13148" y="2400"/>
                  </a:lnTo>
                  <a:lnTo>
                    <a:pt x="12209" y="2400"/>
                  </a:lnTo>
                  <a:lnTo>
                    <a:pt x="12209" y="2400"/>
                  </a:lnTo>
                  <a:lnTo>
                    <a:pt x="11270" y="3600"/>
                  </a:lnTo>
                  <a:lnTo>
                    <a:pt x="10330" y="4800"/>
                  </a:lnTo>
                  <a:lnTo>
                    <a:pt x="9391" y="4800"/>
                  </a:lnTo>
                  <a:lnTo>
                    <a:pt x="8452" y="6000"/>
                  </a:lnTo>
                  <a:lnTo>
                    <a:pt x="7513" y="7200"/>
                  </a:lnTo>
                  <a:lnTo>
                    <a:pt x="5635" y="9600"/>
                  </a:lnTo>
                  <a:lnTo>
                    <a:pt x="4696" y="10800"/>
                  </a:lnTo>
                  <a:lnTo>
                    <a:pt x="1878" y="13200"/>
                  </a:lnTo>
                  <a:lnTo>
                    <a:pt x="0" y="16800"/>
                  </a:lnTo>
                  <a:lnTo>
                    <a:pt x="3757" y="21600"/>
                  </a:lnTo>
                  <a:lnTo>
                    <a:pt x="5635" y="18000"/>
                  </a:lnTo>
                  <a:lnTo>
                    <a:pt x="8452" y="15600"/>
                  </a:lnTo>
                  <a:lnTo>
                    <a:pt x="9391" y="13200"/>
                  </a:lnTo>
                  <a:lnTo>
                    <a:pt x="10330" y="12000"/>
                  </a:lnTo>
                  <a:lnTo>
                    <a:pt x="11270" y="10800"/>
                  </a:lnTo>
                  <a:lnTo>
                    <a:pt x="13148" y="9600"/>
                  </a:lnTo>
                  <a:lnTo>
                    <a:pt x="13148" y="9600"/>
                  </a:lnTo>
                  <a:lnTo>
                    <a:pt x="14087" y="8400"/>
                  </a:lnTo>
                  <a:lnTo>
                    <a:pt x="14087" y="8400"/>
                  </a:lnTo>
                  <a:lnTo>
                    <a:pt x="15026" y="8400"/>
                  </a:lnTo>
                  <a:lnTo>
                    <a:pt x="15965" y="7200"/>
                  </a:lnTo>
                  <a:lnTo>
                    <a:pt x="15965" y="7200"/>
                  </a:lnTo>
                  <a:lnTo>
                    <a:pt x="16904" y="7200"/>
                  </a:lnTo>
                  <a:lnTo>
                    <a:pt x="16904" y="6000"/>
                  </a:lnTo>
                  <a:lnTo>
                    <a:pt x="17843" y="6000"/>
                  </a:lnTo>
                  <a:lnTo>
                    <a:pt x="17843" y="6000"/>
                  </a:lnTo>
                  <a:lnTo>
                    <a:pt x="18783" y="6000"/>
                  </a:lnTo>
                  <a:lnTo>
                    <a:pt x="18783" y="6000"/>
                  </a:lnTo>
                  <a:lnTo>
                    <a:pt x="19722" y="6000"/>
                  </a:lnTo>
                  <a:lnTo>
                    <a:pt x="19722" y="6000"/>
                  </a:lnTo>
                  <a:lnTo>
                    <a:pt x="20661" y="6000"/>
                  </a:lnTo>
                  <a:lnTo>
                    <a:pt x="20661" y="6000"/>
                  </a:lnTo>
                  <a:lnTo>
                    <a:pt x="20661" y="60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25" name="Shape 2025"/>
            <p:cNvSpPr/>
            <p:nvPr/>
          </p:nvSpPr>
          <p:spPr>
            <a:xfrm>
              <a:off x="2327275" y="1784350"/>
              <a:ext cx="23813" cy="396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0736"/>
                  </a:moveTo>
                  <a:lnTo>
                    <a:pt x="21600" y="20736"/>
                  </a:lnTo>
                  <a:lnTo>
                    <a:pt x="21600" y="19008"/>
                  </a:lnTo>
                  <a:lnTo>
                    <a:pt x="20160" y="18144"/>
                  </a:lnTo>
                  <a:lnTo>
                    <a:pt x="20160" y="16416"/>
                  </a:lnTo>
                  <a:lnTo>
                    <a:pt x="18720" y="14688"/>
                  </a:lnTo>
                  <a:lnTo>
                    <a:pt x="18720" y="12960"/>
                  </a:lnTo>
                  <a:lnTo>
                    <a:pt x="17280" y="12096"/>
                  </a:lnTo>
                  <a:lnTo>
                    <a:pt x="17280" y="11232"/>
                  </a:lnTo>
                  <a:lnTo>
                    <a:pt x="17280" y="10368"/>
                  </a:lnTo>
                  <a:lnTo>
                    <a:pt x="15840" y="9504"/>
                  </a:lnTo>
                  <a:lnTo>
                    <a:pt x="15840" y="8640"/>
                  </a:lnTo>
                  <a:lnTo>
                    <a:pt x="14400" y="7776"/>
                  </a:lnTo>
                  <a:lnTo>
                    <a:pt x="14400" y="7776"/>
                  </a:lnTo>
                  <a:lnTo>
                    <a:pt x="14400" y="6912"/>
                  </a:lnTo>
                  <a:lnTo>
                    <a:pt x="12960" y="6048"/>
                  </a:lnTo>
                  <a:lnTo>
                    <a:pt x="12960" y="5184"/>
                  </a:lnTo>
                  <a:lnTo>
                    <a:pt x="11520" y="4320"/>
                  </a:lnTo>
                  <a:lnTo>
                    <a:pt x="11520" y="4320"/>
                  </a:lnTo>
                  <a:lnTo>
                    <a:pt x="10080" y="3456"/>
                  </a:lnTo>
                  <a:lnTo>
                    <a:pt x="10080" y="2592"/>
                  </a:lnTo>
                  <a:lnTo>
                    <a:pt x="8640" y="2592"/>
                  </a:lnTo>
                  <a:lnTo>
                    <a:pt x="7200" y="1728"/>
                  </a:lnTo>
                  <a:lnTo>
                    <a:pt x="7200" y="1728"/>
                  </a:lnTo>
                  <a:lnTo>
                    <a:pt x="5760" y="864"/>
                  </a:lnTo>
                  <a:lnTo>
                    <a:pt x="4320" y="864"/>
                  </a:lnTo>
                  <a:lnTo>
                    <a:pt x="2880" y="0"/>
                  </a:lnTo>
                  <a:lnTo>
                    <a:pt x="1440" y="0"/>
                  </a:lnTo>
                  <a:lnTo>
                    <a:pt x="0" y="4320"/>
                  </a:lnTo>
                  <a:lnTo>
                    <a:pt x="0" y="4320"/>
                  </a:lnTo>
                  <a:lnTo>
                    <a:pt x="1440" y="4320"/>
                  </a:lnTo>
                  <a:lnTo>
                    <a:pt x="1440" y="5184"/>
                  </a:lnTo>
                  <a:lnTo>
                    <a:pt x="2880" y="5184"/>
                  </a:lnTo>
                  <a:lnTo>
                    <a:pt x="2880" y="5184"/>
                  </a:lnTo>
                  <a:lnTo>
                    <a:pt x="2880" y="6048"/>
                  </a:lnTo>
                  <a:lnTo>
                    <a:pt x="4320" y="6048"/>
                  </a:lnTo>
                  <a:lnTo>
                    <a:pt x="4320" y="6048"/>
                  </a:lnTo>
                  <a:lnTo>
                    <a:pt x="5760" y="6912"/>
                  </a:lnTo>
                  <a:lnTo>
                    <a:pt x="5760" y="6912"/>
                  </a:lnTo>
                  <a:lnTo>
                    <a:pt x="5760" y="7776"/>
                  </a:lnTo>
                  <a:lnTo>
                    <a:pt x="7200" y="8640"/>
                  </a:lnTo>
                  <a:lnTo>
                    <a:pt x="7200" y="8640"/>
                  </a:lnTo>
                  <a:lnTo>
                    <a:pt x="7200" y="9504"/>
                  </a:lnTo>
                  <a:lnTo>
                    <a:pt x="8640" y="10368"/>
                  </a:lnTo>
                  <a:lnTo>
                    <a:pt x="8640" y="10368"/>
                  </a:lnTo>
                  <a:lnTo>
                    <a:pt x="10080" y="11232"/>
                  </a:lnTo>
                  <a:lnTo>
                    <a:pt x="10080" y="12096"/>
                  </a:lnTo>
                  <a:lnTo>
                    <a:pt x="10080" y="12960"/>
                  </a:lnTo>
                  <a:lnTo>
                    <a:pt x="10080" y="12960"/>
                  </a:lnTo>
                  <a:lnTo>
                    <a:pt x="11520" y="14688"/>
                  </a:lnTo>
                  <a:lnTo>
                    <a:pt x="11520" y="16416"/>
                  </a:lnTo>
                  <a:lnTo>
                    <a:pt x="12960" y="17280"/>
                  </a:lnTo>
                  <a:lnTo>
                    <a:pt x="12960" y="19008"/>
                  </a:lnTo>
                  <a:lnTo>
                    <a:pt x="14400" y="20736"/>
                  </a:lnTo>
                  <a:lnTo>
                    <a:pt x="14400" y="21600"/>
                  </a:lnTo>
                  <a:lnTo>
                    <a:pt x="14400" y="21600"/>
                  </a:lnTo>
                  <a:lnTo>
                    <a:pt x="21600" y="2073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26" name="Shape 2026"/>
            <p:cNvSpPr/>
            <p:nvPr/>
          </p:nvSpPr>
          <p:spPr>
            <a:xfrm>
              <a:off x="2343150" y="1822450"/>
              <a:ext cx="22225" cy="381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7100"/>
                  </a:moveTo>
                  <a:lnTo>
                    <a:pt x="21600" y="17100"/>
                  </a:lnTo>
                  <a:lnTo>
                    <a:pt x="21600" y="17100"/>
                  </a:lnTo>
                  <a:lnTo>
                    <a:pt x="20057" y="17100"/>
                  </a:lnTo>
                  <a:lnTo>
                    <a:pt x="20057" y="17100"/>
                  </a:lnTo>
                  <a:lnTo>
                    <a:pt x="20057" y="17100"/>
                  </a:lnTo>
                  <a:lnTo>
                    <a:pt x="18514" y="17100"/>
                  </a:lnTo>
                  <a:lnTo>
                    <a:pt x="18514" y="16200"/>
                  </a:lnTo>
                  <a:lnTo>
                    <a:pt x="18514" y="16200"/>
                  </a:lnTo>
                  <a:lnTo>
                    <a:pt x="16971" y="15300"/>
                  </a:lnTo>
                  <a:lnTo>
                    <a:pt x="16971" y="15300"/>
                  </a:lnTo>
                  <a:lnTo>
                    <a:pt x="16971" y="14400"/>
                  </a:lnTo>
                  <a:lnTo>
                    <a:pt x="15429" y="14400"/>
                  </a:lnTo>
                  <a:lnTo>
                    <a:pt x="15429" y="13500"/>
                  </a:lnTo>
                  <a:lnTo>
                    <a:pt x="13886" y="13500"/>
                  </a:lnTo>
                  <a:lnTo>
                    <a:pt x="13886" y="12600"/>
                  </a:lnTo>
                  <a:lnTo>
                    <a:pt x="13886" y="11700"/>
                  </a:lnTo>
                  <a:lnTo>
                    <a:pt x="13886" y="11700"/>
                  </a:lnTo>
                  <a:lnTo>
                    <a:pt x="12343" y="9900"/>
                  </a:lnTo>
                  <a:lnTo>
                    <a:pt x="12343" y="9000"/>
                  </a:lnTo>
                  <a:lnTo>
                    <a:pt x="10800" y="7200"/>
                  </a:lnTo>
                  <a:lnTo>
                    <a:pt x="10800" y="5400"/>
                  </a:lnTo>
                  <a:lnTo>
                    <a:pt x="9257" y="2700"/>
                  </a:lnTo>
                  <a:lnTo>
                    <a:pt x="7714" y="0"/>
                  </a:lnTo>
                  <a:lnTo>
                    <a:pt x="0" y="900"/>
                  </a:lnTo>
                  <a:lnTo>
                    <a:pt x="1543" y="3600"/>
                  </a:lnTo>
                  <a:lnTo>
                    <a:pt x="3086" y="7200"/>
                  </a:lnTo>
                  <a:lnTo>
                    <a:pt x="3086" y="8100"/>
                  </a:lnTo>
                  <a:lnTo>
                    <a:pt x="4629" y="9900"/>
                  </a:lnTo>
                  <a:lnTo>
                    <a:pt x="4629" y="11700"/>
                  </a:lnTo>
                  <a:lnTo>
                    <a:pt x="6171" y="12600"/>
                  </a:lnTo>
                  <a:lnTo>
                    <a:pt x="6171" y="13500"/>
                  </a:lnTo>
                  <a:lnTo>
                    <a:pt x="6171" y="14400"/>
                  </a:lnTo>
                  <a:lnTo>
                    <a:pt x="7714" y="15300"/>
                  </a:lnTo>
                  <a:lnTo>
                    <a:pt x="7714" y="16200"/>
                  </a:lnTo>
                  <a:lnTo>
                    <a:pt x="9257" y="17100"/>
                  </a:lnTo>
                  <a:lnTo>
                    <a:pt x="9257" y="17100"/>
                  </a:lnTo>
                  <a:lnTo>
                    <a:pt x="10800" y="18000"/>
                  </a:lnTo>
                  <a:lnTo>
                    <a:pt x="10800" y="18900"/>
                  </a:lnTo>
                  <a:lnTo>
                    <a:pt x="12343" y="18900"/>
                  </a:lnTo>
                  <a:lnTo>
                    <a:pt x="12343" y="19800"/>
                  </a:lnTo>
                  <a:lnTo>
                    <a:pt x="13886" y="20700"/>
                  </a:lnTo>
                  <a:lnTo>
                    <a:pt x="13886" y="20700"/>
                  </a:lnTo>
                  <a:lnTo>
                    <a:pt x="15429" y="20700"/>
                  </a:lnTo>
                  <a:lnTo>
                    <a:pt x="16971" y="21600"/>
                  </a:lnTo>
                  <a:lnTo>
                    <a:pt x="18514" y="21600"/>
                  </a:lnTo>
                  <a:lnTo>
                    <a:pt x="20057" y="21600"/>
                  </a:lnTo>
                  <a:lnTo>
                    <a:pt x="20057" y="21600"/>
                  </a:lnTo>
                  <a:lnTo>
                    <a:pt x="21600" y="171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27" name="Shape 2027"/>
            <p:cNvSpPr/>
            <p:nvPr/>
          </p:nvSpPr>
          <p:spPr>
            <a:xfrm>
              <a:off x="2363787" y="1833562"/>
              <a:ext cx="36513" cy="285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843" y="0"/>
                  </a:moveTo>
                  <a:lnTo>
                    <a:pt x="17843" y="0"/>
                  </a:lnTo>
                  <a:lnTo>
                    <a:pt x="16904" y="2400"/>
                  </a:lnTo>
                  <a:lnTo>
                    <a:pt x="15965" y="3600"/>
                  </a:lnTo>
                  <a:lnTo>
                    <a:pt x="15026" y="4800"/>
                  </a:lnTo>
                  <a:lnTo>
                    <a:pt x="14087" y="6000"/>
                  </a:lnTo>
                  <a:lnTo>
                    <a:pt x="13148" y="7200"/>
                  </a:lnTo>
                  <a:lnTo>
                    <a:pt x="11270" y="9600"/>
                  </a:lnTo>
                  <a:lnTo>
                    <a:pt x="11270" y="9600"/>
                  </a:lnTo>
                  <a:lnTo>
                    <a:pt x="10330" y="10800"/>
                  </a:lnTo>
                  <a:lnTo>
                    <a:pt x="9391" y="10800"/>
                  </a:lnTo>
                  <a:lnTo>
                    <a:pt x="9391" y="10800"/>
                  </a:lnTo>
                  <a:lnTo>
                    <a:pt x="8452" y="12000"/>
                  </a:lnTo>
                  <a:lnTo>
                    <a:pt x="8452" y="13200"/>
                  </a:lnTo>
                  <a:lnTo>
                    <a:pt x="7513" y="13200"/>
                  </a:lnTo>
                  <a:lnTo>
                    <a:pt x="6574" y="13200"/>
                  </a:lnTo>
                  <a:lnTo>
                    <a:pt x="6574" y="14400"/>
                  </a:lnTo>
                  <a:lnTo>
                    <a:pt x="5635" y="14400"/>
                  </a:lnTo>
                  <a:lnTo>
                    <a:pt x="5635" y="14400"/>
                  </a:lnTo>
                  <a:lnTo>
                    <a:pt x="4696" y="14400"/>
                  </a:lnTo>
                  <a:lnTo>
                    <a:pt x="3757" y="14400"/>
                  </a:lnTo>
                  <a:lnTo>
                    <a:pt x="3757" y="14400"/>
                  </a:lnTo>
                  <a:lnTo>
                    <a:pt x="2817" y="15600"/>
                  </a:lnTo>
                  <a:lnTo>
                    <a:pt x="2817" y="15600"/>
                  </a:lnTo>
                  <a:lnTo>
                    <a:pt x="1878" y="15600"/>
                  </a:lnTo>
                  <a:lnTo>
                    <a:pt x="1878" y="15600"/>
                  </a:lnTo>
                  <a:lnTo>
                    <a:pt x="939" y="15600"/>
                  </a:lnTo>
                  <a:lnTo>
                    <a:pt x="939" y="14400"/>
                  </a:lnTo>
                  <a:lnTo>
                    <a:pt x="0" y="20400"/>
                  </a:lnTo>
                  <a:lnTo>
                    <a:pt x="939" y="21600"/>
                  </a:lnTo>
                  <a:lnTo>
                    <a:pt x="939" y="21600"/>
                  </a:lnTo>
                  <a:lnTo>
                    <a:pt x="1878" y="21600"/>
                  </a:lnTo>
                  <a:lnTo>
                    <a:pt x="2817" y="21600"/>
                  </a:lnTo>
                  <a:lnTo>
                    <a:pt x="3757" y="21600"/>
                  </a:lnTo>
                  <a:lnTo>
                    <a:pt x="4696" y="21600"/>
                  </a:lnTo>
                  <a:lnTo>
                    <a:pt x="5635" y="20400"/>
                  </a:lnTo>
                  <a:lnTo>
                    <a:pt x="6574" y="20400"/>
                  </a:lnTo>
                  <a:lnTo>
                    <a:pt x="7513" y="20400"/>
                  </a:lnTo>
                  <a:lnTo>
                    <a:pt x="7513" y="20400"/>
                  </a:lnTo>
                  <a:lnTo>
                    <a:pt x="8452" y="19200"/>
                  </a:lnTo>
                  <a:lnTo>
                    <a:pt x="9391" y="19200"/>
                  </a:lnTo>
                  <a:lnTo>
                    <a:pt x="10330" y="18000"/>
                  </a:lnTo>
                  <a:lnTo>
                    <a:pt x="11270" y="18000"/>
                  </a:lnTo>
                  <a:lnTo>
                    <a:pt x="11270" y="16800"/>
                  </a:lnTo>
                  <a:lnTo>
                    <a:pt x="12209" y="16800"/>
                  </a:lnTo>
                  <a:lnTo>
                    <a:pt x="13148" y="15600"/>
                  </a:lnTo>
                  <a:lnTo>
                    <a:pt x="13148" y="15600"/>
                  </a:lnTo>
                  <a:lnTo>
                    <a:pt x="14087" y="14400"/>
                  </a:lnTo>
                  <a:lnTo>
                    <a:pt x="15026" y="14400"/>
                  </a:lnTo>
                  <a:lnTo>
                    <a:pt x="15965" y="12000"/>
                  </a:lnTo>
                  <a:lnTo>
                    <a:pt x="17843" y="10800"/>
                  </a:lnTo>
                  <a:lnTo>
                    <a:pt x="18783" y="9600"/>
                  </a:lnTo>
                  <a:lnTo>
                    <a:pt x="19722" y="7200"/>
                  </a:lnTo>
                  <a:lnTo>
                    <a:pt x="20661" y="6000"/>
                  </a:lnTo>
                  <a:lnTo>
                    <a:pt x="21600" y="4800"/>
                  </a:lnTo>
                  <a:lnTo>
                    <a:pt x="21600" y="4800"/>
                  </a:lnTo>
                  <a:lnTo>
                    <a:pt x="17843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28" name="Shape 2028"/>
            <p:cNvSpPr/>
            <p:nvPr/>
          </p:nvSpPr>
          <p:spPr>
            <a:xfrm>
              <a:off x="2393950" y="1809750"/>
              <a:ext cx="33338" cy="301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137"/>
                  </a:moveTo>
                  <a:lnTo>
                    <a:pt x="21600" y="1137"/>
                  </a:lnTo>
                  <a:lnTo>
                    <a:pt x="20571" y="0"/>
                  </a:lnTo>
                  <a:lnTo>
                    <a:pt x="19543" y="0"/>
                  </a:lnTo>
                  <a:lnTo>
                    <a:pt x="19543" y="0"/>
                  </a:lnTo>
                  <a:lnTo>
                    <a:pt x="18514" y="0"/>
                  </a:lnTo>
                  <a:lnTo>
                    <a:pt x="17486" y="0"/>
                  </a:lnTo>
                  <a:lnTo>
                    <a:pt x="16457" y="1137"/>
                  </a:lnTo>
                  <a:lnTo>
                    <a:pt x="15429" y="1137"/>
                  </a:lnTo>
                  <a:lnTo>
                    <a:pt x="15429" y="1137"/>
                  </a:lnTo>
                  <a:lnTo>
                    <a:pt x="14400" y="2274"/>
                  </a:lnTo>
                  <a:lnTo>
                    <a:pt x="13371" y="2274"/>
                  </a:lnTo>
                  <a:lnTo>
                    <a:pt x="12343" y="2274"/>
                  </a:lnTo>
                  <a:lnTo>
                    <a:pt x="12343" y="3411"/>
                  </a:lnTo>
                  <a:lnTo>
                    <a:pt x="11314" y="3411"/>
                  </a:lnTo>
                  <a:lnTo>
                    <a:pt x="10286" y="4547"/>
                  </a:lnTo>
                  <a:lnTo>
                    <a:pt x="10286" y="4547"/>
                  </a:lnTo>
                  <a:lnTo>
                    <a:pt x="9257" y="5684"/>
                  </a:lnTo>
                  <a:lnTo>
                    <a:pt x="9257" y="5684"/>
                  </a:lnTo>
                  <a:lnTo>
                    <a:pt x="8229" y="6821"/>
                  </a:lnTo>
                  <a:lnTo>
                    <a:pt x="7200" y="7958"/>
                  </a:lnTo>
                  <a:lnTo>
                    <a:pt x="7200" y="7958"/>
                  </a:lnTo>
                  <a:lnTo>
                    <a:pt x="6171" y="10232"/>
                  </a:lnTo>
                  <a:lnTo>
                    <a:pt x="4114" y="11368"/>
                  </a:lnTo>
                  <a:lnTo>
                    <a:pt x="2057" y="14779"/>
                  </a:lnTo>
                  <a:lnTo>
                    <a:pt x="0" y="17053"/>
                  </a:lnTo>
                  <a:lnTo>
                    <a:pt x="4114" y="21600"/>
                  </a:lnTo>
                  <a:lnTo>
                    <a:pt x="6171" y="18189"/>
                  </a:lnTo>
                  <a:lnTo>
                    <a:pt x="8229" y="14779"/>
                  </a:lnTo>
                  <a:lnTo>
                    <a:pt x="9257" y="13642"/>
                  </a:lnTo>
                  <a:lnTo>
                    <a:pt x="11314" y="12505"/>
                  </a:lnTo>
                  <a:lnTo>
                    <a:pt x="11314" y="11368"/>
                  </a:lnTo>
                  <a:lnTo>
                    <a:pt x="12343" y="11368"/>
                  </a:lnTo>
                  <a:lnTo>
                    <a:pt x="12343" y="10232"/>
                  </a:lnTo>
                  <a:lnTo>
                    <a:pt x="13371" y="10232"/>
                  </a:lnTo>
                  <a:lnTo>
                    <a:pt x="13371" y="9095"/>
                  </a:lnTo>
                  <a:lnTo>
                    <a:pt x="14400" y="9095"/>
                  </a:lnTo>
                  <a:lnTo>
                    <a:pt x="14400" y="7958"/>
                  </a:lnTo>
                  <a:lnTo>
                    <a:pt x="15429" y="7958"/>
                  </a:lnTo>
                  <a:lnTo>
                    <a:pt x="15429" y="7958"/>
                  </a:lnTo>
                  <a:lnTo>
                    <a:pt x="16457" y="7958"/>
                  </a:lnTo>
                  <a:lnTo>
                    <a:pt x="16457" y="6821"/>
                  </a:lnTo>
                  <a:lnTo>
                    <a:pt x="17486" y="6821"/>
                  </a:lnTo>
                  <a:lnTo>
                    <a:pt x="17486" y="6821"/>
                  </a:lnTo>
                  <a:lnTo>
                    <a:pt x="18514" y="6821"/>
                  </a:lnTo>
                  <a:lnTo>
                    <a:pt x="18514" y="6821"/>
                  </a:lnTo>
                  <a:lnTo>
                    <a:pt x="18514" y="5684"/>
                  </a:lnTo>
                  <a:lnTo>
                    <a:pt x="19543" y="5684"/>
                  </a:lnTo>
                  <a:lnTo>
                    <a:pt x="19543" y="5684"/>
                  </a:lnTo>
                  <a:lnTo>
                    <a:pt x="19543" y="6821"/>
                  </a:lnTo>
                  <a:lnTo>
                    <a:pt x="20571" y="6821"/>
                  </a:lnTo>
                  <a:lnTo>
                    <a:pt x="20571" y="6821"/>
                  </a:lnTo>
                  <a:lnTo>
                    <a:pt x="21600" y="113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29" name="Shape 2029"/>
            <p:cNvSpPr/>
            <p:nvPr/>
          </p:nvSpPr>
          <p:spPr>
            <a:xfrm>
              <a:off x="2425700" y="1811337"/>
              <a:ext cx="22225" cy="396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9872"/>
                  </a:moveTo>
                  <a:lnTo>
                    <a:pt x="21600" y="19872"/>
                  </a:lnTo>
                  <a:lnTo>
                    <a:pt x="20057" y="17280"/>
                  </a:lnTo>
                  <a:lnTo>
                    <a:pt x="18514" y="13824"/>
                  </a:lnTo>
                  <a:lnTo>
                    <a:pt x="18514" y="12960"/>
                  </a:lnTo>
                  <a:lnTo>
                    <a:pt x="16971" y="11232"/>
                  </a:lnTo>
                  <a:lnTo>
                    <a:pt x="16971" y="9504"/>
                  </a:lnTo>
                  <a:lnTo>
                    <a:pt x="15429" y="7776"/>
                  </a:lnTo>
                  <a:lnTo>
                    <a:pt x="15429" y="6912"/>
                  </a:lnTo>
                  <a:lnTo>
                    <a:pt x="13886" y="6912"/>
                  </a:lnTo>
                  <a:lnTo>
                    <a:pt x="13886" y="6048"/>
                  </a:lnTo>
                  <a:lnTo>
                    <a:pt x="12343" y="5184"/>
                  </a:lnTo>
                  <a:lnTo>
                    <a:pt x="12343" y="5184"/>
                  </a:lnTo>
                  <a:lnTo>
                    <a:pt x="12343" y="4320"/>
                  </a:lnTo>
                  <a:lnTo>
                    <a:pt x="10800" y="3456"/>
                  </a:lnTo>
                  <a:lnTo>
                    <a:pt x="10800" y="2592"/>
                  </a:lnTo>
                  <a:lnTo>
                    <a:pt x="9257" y="2592"/>
                  </a:lnTo>
                  <a:lnTo>
                    <a:pt x="9257" y="1728"/>
                  </a:lnTo>
                  <a:lnTo>
                    <a:pt x="7714" y="1728"/>
                  </a:lnTo>
                  <a:lnTo>
                    <a:pt x="6171" y="864"/>
                  </a:lnTo>
                  <a:lnTo>
                    <a:pt x="4629" y="864"/>
                  </a:lnTo>
                  <a:lnTo>
                    <a:pt x="4629" y="0"/>
                  </a:lnTo>
                  <a:lnTo>
                    <a:pt x="3086" y="0"/>
                  </a:lnTo>
                  <a:lnTo>
                    <a:pt x="1543" y="0"/>
                  </a:lnTo>
                  <a:lnTo>
                    <a:pt x="0" y="4320"/>
                  </a:lnTo>
                  <a:lnTo>
                    <a:pt x="0" y="4320"/>
                  </a:lnTo>
                  <a:lnTo>
                    <a:pt x="1543" y="4320"/>
                  </a:lnTo>
                  <a:lnTo>
                    <a:pt x="1543" y="4320"/>
                  </a:lnTo>
                  <a:lnTo>
                    <a:pt x="1543" y="4320"/>
                  </a:lnTo>
                  <a:lnTo>
                    <a:pt x="3086" y="5184"/>
                  </a:lnTo>
                  <a:lnTo>
                    <a:pt x="3086" y="5184"/>
                  </a:lnTo>
                  <a:lnTo>
                    <a:pt x="3086" y="5184"/>
                  </a:lnTo>
                  <a:lnTo>
                    <a:pt x="4629" y="6048"/>
                  </a:lnTo>
                  <a:lnTo>
                    <a:pt x="4629" y="6048"/>
                  </a:lnTo>
                  <a:lnTo>
                    <a:pt x="4629" y="6912"/>
                  </a:lnTo>
                  <a:lnTo>
                    <a:pt x="6171" y="6912"/>
                  </a:lnTo>
                  <a:lnTo>
                    <a:pt x="6171" y="7776"/>
                  </a:lnTo>
                  <a:lnTo>
                    <a:pt x="6171" y="7776"/>
                  </a:lnTo>
                  <a:lnTo>
                    <a:pt x="6171" y="8640"/>
                  </a:lnTo>
                  <a:lnTo>
                    <a:pt x="7714" y="9504"/>
                  </a:lnTo>
                  <a:lnTo>
                    <a:pt x="7714" y="9504"/>
                  </a:lnTo>
                  <a:lnTo>
                    <a:pt x="9257" y="11232"/>
                  </a:lnTo>
                  <a:lnTo>
                    <a:pt x="9257" y="12096"/>
                  </a:lnTo>
                  <a:lnTo>
                    <a:pt x="10800" y="13824"/>
                  </a:lnTo>
                  <a:lnTo>
                    <a:pt x="10800" y="15552"/>
                  </a:lnTo>
                  <a:lnTo>
                    <a:pt x="12343" y="18144"/>
                  </a:lnTo>
                  <a:lnTo>
                    <a:pt x="13886" y="21600"/>
                  </a:lnTo>
                  <a:lnTo>
                    <a:pt x="13886" y="21600"/>
                  </a:lnTo>
                  <a:lnTo>
                    <a:pt x="21600" y="1987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30" name="Shape 2030"/>
            <p:cNvSpPr/>
            <p:nvPr/>
          </p:nvSpPr>
          <p:spPr>
            <a:xfrm>
              <a:off x="2439987" y="1847850"/>
              <a:ext cx="22226" cy="396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7280"/>
                  </a:moveTo>
                  <a:lnTo>
                    <a:pt x="21600" y="17280"/>
                  </a:lnTo>
                  <a:lnTo>
                    <a:pt x="21600" y="17280"/>
                  </a:lnTo>
                  <a:lnTo>
                    <a:pt x="21600" y="17280"/>
                  </a:lnTo>
                  <a:lnTo>
                    <a:pt x="20057" y="17280"/>
                  </a:lnTo>
                  <a:lnTo>
                    <a:pt x="20057" y="16416"/>
                  </a:lnTo>
                  <a:lnTo>
                    <a:pt x="20057" y="16416"/>
                  </a:lnTo>
                  <a:lnTo>
                    <a:pt x="18514" y="16416"/>
                  </a:lnTo>
                  <a:lnTo>
                    <a:pt x="18514" y="15552"/>
                  </a:lnTo>
                  <a:lnTo>
                    <a:pt x="18514" y="15552"/>
                  </a:lnTo>
                  <a:lnTo>
                    <a:pt x="16971" y="14688"/>
                  </a:lnTo>
                  <a:lnTo>
                    <a:pt x="16971" y="14688"/>
                  </a:lnTo>
                  <a:lnTo>
                    <a:pt x="16971" y="13824"/>
                  </a:lnTo>
                  <a:lnTo>
                    <a:pt x="15429" y="13824"/>
                  </a:lnTo>
                  <a:lnTo>
                    <a:pt x="15429" y="12960"/>
                  </a:lnTo>
                  <a:lnTo>
                    <a:pt x="13886" y="12096"/>
                  </a:lnTo>
                  <a:lnTo>
                    <a:pt x="13886" y="12096"/>
                  </a:lnTo>
                  <a:lnTo>
                    <a:pt x="13886" y="11232"/>
                  </a:lnTo>
                  <a:lnTo>
                    <a:pt x="12343" y="10368"/>
                  </a:lnTo>
                  <a:lnTo>
                    <a:pt x="12343" y="8640"/>
                  </a:lnTo>
                  <a:lnTo>
                    <a:pt x="10800" y="6912"/>
                  </a:lnTo>
                  <a:lnTo>
                    <a:pt x="10800" y="6048"/>
                  </a:lnTo>
                  <a:lnTo>
                    <a:pt x="9257" y="2592"/>
                  </a:lnTo>
                  <a:lnTo>
                    <a:pt x="7714" y="0"/>
                  </a:lnTo>
                  <a:lnTo>
                    <a:pt x="0" y="1728"/>
                  </a:lnTo>
                  <a:lnTo>
                    <a:pt x="1543" y="4320"/>
                  </a:lnTo>
                  <a:lnTo>
                    <a:pt x="3086" y="6912"/>
                  </a:lnTo>
                  <a:lnTo>
                    <a:pt x="3086" y="8640"/>
                  </a:lnTo>
                  <a:lnTo>
                    <a:pt x="4629" y="10368"/>
                  </a:lnTo>
                  <a:lnTo>
                    <a:pt x="4629" y="11232"/>
                  </a:lnTo>
                  <a:lnTo>
                    <a:pt x="6171" y="12960"/>
                  </a:lnTo>
                  <a:lnTo>
                    <a:pt x="6171" y="13824"/>
                  </a:lnTo>
                  <a:lnTo>
                    <a:pt x="7714" y="14688"/>
                  </a:lnTo>
                  <a:lnTo>
                    <a:pt x="7714" y="14688"/>
                  </a:lnTo>
                  <a:lnTo>
                    <a:pt x="9257" y="15552"/>
                  </a:lnTo>
                  <a:lnTo>
                    <a:pt x="9257" y="16416"/>
                  </a:lnTo>
                  <a:lnTo>
                    <a:pt x="10800" y="17280"/>
                  </a:lnTo>
                  <a:lnTo>
                    <a:pt x="10800" y="17280"/>
                  </a:lnTo>
                  <a:lnTo>
                    <a:pt x="10800" y="18144"/>
                  </a:lnTo>
                  <a:lnTo>
                    <a:pt x="12343" y="19008"/>
                  </a:lnTo>
                  <a:lnTo>
                    <a:pt x="13886" y="19008"/>
                  </a:lnTo>
                  <a:lnTo>
                    <a:pt x="13886" y="19872"/>
                  </a:lnTo>
                  <a:lnTo>
                    <a:pt x="15429" y="19872"/>
                  </a:lnTo>
                  <a:lnTo>
                    <a:pt x="16971" y="20736"/>
                  </a:lnTo>
                  <a:lnTo>
                    <a:pt x="16971" y="20736"/>
                  </a:lnTo>
                  <a:lnTo>
                    <a:pt x="18514" y="21600"/>
                  </a:lnTo>
                  <a:lnTo>
                    <a:pt x="20057" y="21600"/>
                  </a:lnTo>
                  <a:lnTo>
                    <a:pt x="20057" y="21600"/>
                  </a:lnTo>
                  <a:lnTo>
                    <a:pt x="21600" y="1728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31" name="Shape 2031"/>
            <p:cNvSpPr/>
            <p:nvPr/>
          </p:nvSpPr>
          <p:spPr>
            <a:xfrm>
              <a:off x="2460625" y="1860550"/>
              <a:ext cx="36513" cy="269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783" y="0"/>
                  </a:moveTo>
                  <a:lnTo>
                    <a:pt x="18783" y="0"/>
                  </a:lnTo>
                  <a:lnTo>
                    <a:pt x="15965" y="2541"/>
                  </a:lnTo>
                  <a:lnTo>
                    <a:pt x="13148" y="6353"/>
                  </a:lnTo>
                  <a:lnTo>
                    <a:pt x="12209" y="7624"/>
                  </a:lnTo>
                  <a:lnTo>
                    <a:pt x="11270" y="8894"/>
                  </a:lnTo>
                  <a:lnTo>
                    <a:pt x="9391" y="10165"/>
                  </a:lnTo>
                  <a:lnTo>
                    <a:pt x="8452" y="11435"/>
                  </a:lnTo>
                  <a:lnTo>
                    <a:pt x="8452" y="12706"/>
                  </a:lnTo>
                  <a:lnTo>
                    <a:pt x="7513" y="12706"/>
                  </a:lnTo>
                  <a:lnTo>
                    <a:pt x="7513" y="12706"/>
                  </a:lnTo>
                  <a:lnTo>
                    <a:pt x="6574" y="13976"/>
                  </a:lnTo>
                  <a:lnTo>
                    <a:pt x="6574" y="13976"/>
                  </a:lnTo>
                  <a:lnTo>
                    <a:pt x="5635" y="13976"/>
                  </a:lnTo>
                  <a:lnTo>
                    <a:pt x="4696" y="15247"/>
                  </a:lnTo>
                  <a:lnTo>
                    <a:pt x="4696" y="15247"/>
                  </a:lnTo>
                  <a:lnTo>
                    <a:pt x="4696" y="15247"/>
                  </a:lnTo>
                  <a:lnTo>
                    <a:pt x="3757" y="15247"/>
                  </a:lnTo>
                  <a:lnTo>
                    <a:pt x="3757" y="15247"/>
                  </a:lnTo>
                  <a:lnTo>
                    <a:pt x="2817" y="15247"/>
                  </a:lnTo>
                  <a:lnTo>
                    <a:pt x="2817" y="15247"/>
                  </a:lnTo>
                  <a:lnTo>
                    <a:pt x="1878" y="15247"/>
                  </a:lnTo>
                  <a:lnTo>
                    <a:pt x="1878" y="15247"/>
                  </a:lnTo>
                  <a:lnTo>
                    <a:pt x="939" y="15247"/>
                  </a:lnTo>
                  <a:lnTo>
                    <a:pt x="0" y="21600"/>
                  </a:lnTo>
                  <a:lnTo>
                    <a:pt x="939" y="21600"/>
                  </a:lnTo>
                  <a:lnTo>
                    <a:pt x="1878" y="21600"/>
                  </a:lnTo>
                  <a:lnTo>
                    <a:pt x="2817" y="21600"/>
                  </a:lnTo>
                  <a:lnTo>
                    <a:pt x="3757" y="21600"/>
                  </a:lnTo>
                  <a:lnTo>
                    <a:pt x="3757" y="21600"/>
                  </a:lnTo>
                  <a:lnTo>
                    <a:pt x="4696" y="21600"/>
                  </a:lnTo>
                  <a:lnTo>
                    <a:pt x="5635" y="21600"/>
                  </a:lnTo>
                  <a:lnTo>
                    <a:pt x="6574" y="21600"/>
                  </a:lnTo>
                  <a:lnTo>
                    <a:pt x="7513" y="21600"/>
                  </a:lnTo>
                  <a:lnTo>
                    <a:pt x="7513" y="20329"/>
                  </a:lnTo>
                  <a:lnTo>
                    <a:pt x="8452" y="20329"/>
                  </a:lnTo>
                  <a:lnTo>
                    <a:pt x="9391" y="19059"/>
                  </a:lnTo>
                  <a:lnTo>
                    <a:pt x="9391" y="19059"/>
                  </a:lnTo>
                  <a:lnTo>
                    <a:pt x="10330" y="17788"/>
                  </a:lnTo>
                  <a:lnTo>
                    <a:pt x="11270" y="17788"/>
                  </a:lnTo>
                  <a:lnTo>
                    <a:pt x="12209" y="16518"/>
                  </a:lnTo>
                  <a:lnTo>
                    <a:pt x="13148" y="15247"/>
                  </a:lnTo>
                  <a:lnTo>
                    <a:pt x="14087" y="13976"/>
                  </a:lnTo>
                  <a:lnTo>
                    <a:pt x="15965" y="12706"/>
                  </a:lnTo>
                  <a:lnTo>
                    <a:pt x="16904" y="11435"/>
                  </a:lnTo>
                  <a:lnTo>
                    <a:pt x="19722" y="7624"/>
                  </a:lnTo>
                  <a:lnTo>
                    <a:pt x="21600" y="3812"/>
                  </a:lnTo>
                  <a:lnTo>
                    <a:pt x="21600" y="3812"/>
                  </a:lnTo>
                  <a:lnTo>
                    <a:pt x="18783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32" name="Shape 2032"/>
            <p:cNvSpPr/>
            <p:nvPr/>
          </p:nvSpPr>
          <p:spPr>
            <a:xfrm>
              <a:off x="2492375" y="1836737"/>
              <a:ext cx="36513" cy="285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200"/>
                  </a:moveTo>
                  <a:lnTo>
                    <a:pt x="21600" y="1200"/>
                  </a:lnTo>
                  <a:lnTo>
                    <a:pt x="20661" y="1200"/>
                  </a:lnTo>
                  <a:lnTo>
                    <a:pt x="20661" y="0"/>
                  </a:lnTo>
                  <a:lnTo>
                    <a:pt x="19722" y="0"/>
                  </a:lnTo>
                  <a:lnTo>
                    <a:pt x="18783" y="0"/>
                  </a:lnTo>
                  <a:lnTo>
                    <a:pt x="17843" y="0"/>
                  </a:lnTo>
                  <a:lnTo>
                    <a:pt x="16904" y="1200"/>
                  </a:lnTo>
                  <a:lnTo>
                    <a:pt x="15965" y="1200"/>
                  </a:lnTo>
                  <a:lnTo>
                    <a:pt x="15965" y="1200"/>
                  </a:lnTo>
                  <a:lnTo>
                    <a:pt x="15026" y="1200"/>
                  </a:lnTo>
                  <a:lnTo>
                    <a:pt x="14087" y="2400"/>
                  </a:lnTo>
                  <a:lnTo>
                    <a:pt x="13148" y="2400"/>
                  </a:lnTo>
                  <a:lnTo>
                    <a:pt x="13148" y="2400"/>
                  </a:lnTo>
                  <a:lnTo>
                    <a:pt x="12209" y="3600"/>
                  </a:lnTo>
                  <a:lnTo>
                    <a:pt x="11270" y="3600"/>
                  </a:lnTo>
                  <a:lnTo>
                    <a:pt x="11270" y="4800"/>
                  </a:lnTo>
                  <a:lnTo>
                    <a:pt x="10330" y="4800"/>
                  </a:lnTo>
                  <a:lnTo>
                    <a:pt x="8452" y="6000"/>
                  </a:lnTo>
                  <a:lnTo>
                    <a:pt x="7513" y="7200"/>
                  </a:lnTo>
                  <a:lnTo>
                    <a:pt x="6574" y="9600"/>
                  </a:lnTo>
                  <a:lnTo>
                    <a:pt x="4696" y="10800"/>
                  </a:lnTo>
                  <a:lnTo>
                    <a:pt x="2817" y="14400"/>
                  </a:lnTo>
                  <a:lnTo>
                    <a:pt x="0" y="18000"/>
                  </a:lnTo>
                  <a:lnTo>
                    <a:pt x="2817" y="21600"/>
                  </a:lnTo>
                  <a:lnTo>
                    <a:pt x="5635" y="18000"/>
                  </a:lnTo>
                  <a:lnTo>
                    <a:pt x="8452" y="15600"/>
                  </a:lnTo>
                  <a:lnTo>
                    <a:pt x="9391" y="13200"/>
                  </a:lnTo>
                  <a:lnTo>
                    <a:pt x="11270" y="12000"/>
                  </a:lnTo>
                  <a:lnTo>
                    <a:pt x="12209" y="10800"/>
                  </a:lnTo>
                  <a:lnTo>
                    <a:pt x="13148" y="9600"/>
                  </a:lnTo>
                  <a:lnTo>
                    <a:pt x="14087" y="9600"/>
                  </a:lnTo>
                  <a:lnTo>
                    <a:pt x="14087" y="8400"/>
                  </a:lnTo>
                  <a:lnTo>
                    <a:pt x="15026" y="8400"/>
                  </a:lnTo>
                  <a:lnTo>
                    <a:pt x="15026" y="8400"/>
                  </a:lnTo>
                  <a:lnTo>
                    <a:pt x="15965" y="8400"/>
                  </a:lnTo>
                  <a:lnTo>
                    <a:pt x="15965" y="7200"/>
                  </a:lnTo>
                  <a:lnTo>
                    <a:pt x="16904" y="7200"/>
                  </a:lnTo>
                  <a:lnTo>
                    <a:pt x="16904" y="7200"/>
                  </a:lnTo>
                  <a:lnTo>
                    <a:pt x="17843" y="7200"/>
                  </a:lnTo>
                  <a:lnTo>
                    <a:pt x="17843" y="7200"/>
                  </a:lnTo>
                  <a:lnTo>
                    <a:pt x="18783" y="7200"/>
                  </a:lnTo>
                  <a:lnTo>
                    <a:pt x="18783" y="7200"/>
                  </a:lnTo>
                  <a:lnTo>
                    <a:pt x="19722" y="7200"/>
                  </a:lnTo>
                  <a:lnTo>
                    <a:pt x="19722" y="7200"/>
                  </a:lnTo>
                  <a:lnTo>
                    <a:pt x="19722" y="7200"/>
                  </a:lnTo>
                  <a:lnTo>
                    <a:pt x="20661" y="7200"/>
                  </a:lnTo>
                  <a:lnTo>
                    <a:pt x="20661" y="7200"/>
                  </a:lnTo>
                  <a:lnTo>
                    <a:pt x="21600" y="12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33" name="Shape 2033"/>
            <p:cNvSpPr/>
            <p:nvPr/>
          </p:nvSpPr>
          <p:spPr>
            <a:xfrm>
              <a:off x="2527300" y="1838325"/>
              <a:ext cx="23813" cy="396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9872"/>
                  </a:moveTo>
                  <a:lnTo>
                    <a:pt x="21600" y="19872"/>
                  </a:lnTo>
                  <a:lnTo>
                    <a:pt x="20160" y="17280"/>
                  </a:lnTo>
                  <a:lnTo>
                    <a:pt x="18720" y="14688"/>
                  </a:lnTo>
                  <a:lnTo>
                    <a:pt x="17280" y="12960"/>
                  </a:lnTo>
                  <a:lnTo>
                    <a:pt x="17280" y="11232"/>
                  </a:lnTo>
                  <a:lnTo>
                    <a:pt x="15840" y="9504"/>
                  </a:lnTo>
                  <a:lnTo>
                    <a:pt x="14400" y="8640"/>
                  </a:lnTo>
                  <a:lnTo>
                    <a:pt x="14400" y="7776"/>
                  </a:lnTo>
                  <a:lnTo>
                    <a:pt x="14400" y="6912"/>
                  </a:lnTo>
                  <a:lnTo>
                    <a:pt x="12960" y="6048"/>
                  </a:lnTo>
                  <a:lnTo>
                    <a:pt x="12960" y="5184"/>
                  </a:lnTo>
                  <a:lnTo>
                    <a:pt x="11520" y="5184"/>
                  </a:lnTo>
                  <a:lnTo>
                    <a:pt x="11520" y="4320"/>
                  </a:lnTo>
                  <a:lnTo>
                    <a:pt x="11520" y="3456"/>
                  </a:lnTo>
                  <a:lnTo>
                    <a:pt x="10080" y="3456"/>
                  </a:lnTo>
                  <a:lnTo>
                    <a:pt x="8640" y="2592"/>
                  </a:lnTo>
                  <a:lnTo>
                    <a:pt x="8640" y="1728"/>
                  </a:lnTo>
                  <a:lnTo>
                    <a:pt x="7200" y="1728"/>
                  </a:lnTo>
                  <a:lnTo>
                    <a:pt x="5760" y="864"/>
                  </a:lnTo>
                  <a:lnTo>
                    <a:pt x="5760" y="864"/>
                  </a:lnTo>
                  <a:lnTo>
                    <a:pt x="4320" y="0"/>
                  </a:lnTo>
                  <a:lnTo>
                    <a:pt x="2880" y="0"/>
                  </a:lnTo>
                  <a:lnTo>
                    <a:pt x="1440" y="0"/>
                  </a:lnTo>
                  <a:lnTo>
                    <a:pt x="0" y="4320"/>
                  </a:lnTo>
                  <a:lnTo>
                    <a:pt x="0" y="4320"/>
                  </a:lnTo>
                  <a:lnTo>
                    <a:pt x="1440" y="4320"/>
                  </a:lnTo>
                  <a:lnTo>
                    <a:pt x="1440" y="4320"/>
                  </a:lnTo>
                  <a:lnTo>
                    <a:pt x="1440" y="5184"/>
                  </a:lnTo>
                  <a:lnTo>
                    <a:pt x="2880" y="5184"/>
                  </a:lnTo>
                  <a:lnTo>
                    <a:pt x="2880" y="5184"/>
                  </a:lnTo>
                  <a:lnTo>
                    <a:pt x="4320" y="5184"/>
                  </a:lnTo>
                  <a:lnTo>
                    <a:pt x="4320" y="6048"/>
                  </a:lnTo>
                  <a:lnTo>
                    <a:pt x="4320" y="6048"/>
                  </a:lnTo>
                  <a:lnTo>
                    <a:pt x="5760" y="6912"/>
                  </a:lnTo>
                  <a:lnTo>
                    <a:pt x="5760" y="6912"/>
                  </a:lnTo>
                  <a:lnTo>
                    <a:pt x="5760" y="7776"/>
                  </a:lnTo>
                  <a:lnTo>
                    <a:pt x="7200" y="8640"/>
                  </a:lnTo>
                  <a:lnTo>
                    <a:pt x="7200" y="8640"/>
                  </a:lnTo>
                  <a:lnTo>
                    <a:pt x="7200" y="9504"/>
                  </a:lnTo>
                  <a:lnTo>
                    <a:pt x="8640" y="10368"/>
                  </a:lnTo>
                  <a:lnTo>
                    <a:pt x="8640" y="11232"/>
                  </a:lnTo>
                  <a:lnTo>
                    <a:pt x="10080" y="12960"/>
                  </a:lnTo>
                  <a:lnTo>
                    <a:pt x="10080" y="13824"/>
                  </a:lnTo>
                  <a:lnTo>
                    <a:pt x="11520" y="15552"/>
                  </a:lnTo>
                  <a:lnTo>
                    <a:pt x="12960" y="18144"/>
                  </a:lnTo>
                  <a:lnTo>
                    <a:pt x="14400" y="21600"/>
                  </a:lnTo>
                  <a:lnTo>
                    <a:pt x="14400" y="21600"/>
                  </a:lnTo>
                  <a:lnTo>
                    <a:pt x="21600" y="1987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34" name="Shape 2034"/>
            <p:cNvSpPr/>
            <p:nvPr/>
          </p:nvSpPr>
          <p:spPr>
            <a:xfrm>
              <a:off x="2543175" y="1874837"/>
              <a:ext cx="22225" cy="396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7280"/>
                  </a:moveTo>
                  <a:lnTo>
                    <a:pt x="21600" y="17280"/>
                  </a:lnTo>
                  <a:lnTo>
                    <a:pt x="20057" y="17280"/>
                  </a:lnTo>
                  <a:lnTo>
                    <a:pt x="20057" y="17280"/>
                  </a:lnTo>
                  <a:lnTo>
                    <a:pt x="20057" y="17280"/>
                  </a:lnTo>
                  <a:lnTo>
                    <a:pt x="18514" y="16416"/>
                  </a:lnTo>
                  <a:lnTo>
                    <a:pt x="18514" y="16416"/>
                  </a:lnTo>
                  <a:lnTo>
                    <a:pt x="18514" y="16416"/>
                  </a:lnTo>
                  <a:lnTo>
                    <a:pt x="16971" y="15552"/>
                  </a:lnTo>
                  <a:lnTo>
                    <a:pt x="16971" y="15552"/>
                  </a:lnTo>
                  <a:lnTo>
                    <a:pt x="16971" y="15552"/>
                  </a:lnTo>
                  <a:lnTo>
                    <a:pt x="15429" y="14688"/>
                  </a:lnTo>
                  <a:lnTo>
                    <a:pt x="15429" y="14688"/>
                  </a:lnTo>
                  <a:lnTo>
                    <a:pt x="15429" y="13824"/>
                  </a:lnTo>
                  <a:lnTo>
                    <a:pt x="13886" y="12960"/>
                  </a:lnTo>
                  <a:lnTo>
                    <a:pt x="13886" y="12960"/>
                  </a:lnTo>
                  <a:lnTo>
                    <a:pt x="13886" y="12096"/>
                  </a:lnTo>
                  <a:lnTo>
                    <a:pt x="12343" y="11232"/>
                  </a:lnTo>
                  <a:lnTo>
                    <a:pt x="12343" y="10368"/>
                  </a:lnTo>
                  <a:lnTo>
                    <a:pt x="10800" y="8640"/>
                  </a:lnTo>
                  <a:lnTo>
                    <a:pt x="10800" y="7776"/>
                  </a:lnTo>
                  <a:lnTo>
                    <a:pt x="9257" y="6048"/>
                  </a:lnTo>
                  <a:lnTo>
                    <a:pt x="7714" y="3456"/>
                  </a:lnTo>
                  <a:lnTo>
                    <a:pt x="7714" y="0"/>
                  </a:lnTo>
                  <a:lnTo>
                    <a:pt x="0" y="1728"/>
                  </a:lnTo>
                  <a:lnTo>
                    <a:pt x="0" y="4320"/>
                  </a:lnTo>
                  <a:lnTo>
                    <a:pt x="1543" y="6912"/>
                  </a:lnTo>
                  <a:lnTo>
                    <a:pt x="3086" y="8640"/>
                  </a:lnTo>
                  <a:lnTo>
                    <a:pt x="3086" y="10368"/>
                  </a:lnTo>
                  <a:lnTo>
                    <a:pt x="4629" y="12096"/>
                  </a:lnTo>
                  <a:lnTo>
                    <a:pt x="4629" y="12960"/>
                  </a:lnTo>
                  <a:lnTo>
                    <a:pt x="6171" y="13824"/>
                  </a:lnTo>
                  <a:lnTo>
                    <a:pt x="6171" y="14688"/>
                  </a:lnTo>
                  <a:lnTo>
                    <a:pt x="7714" y="15552"/>
                  </a:lnTo>
                  <a:lnTo>
                    <a:pt x="7714" y="16416"/>
                  </a:lnTo>
                  <a:lnTo>
                    <a:pt x="7714" y="16416"/>
                  </a:lnTo>
                  <a:lnTo>
                    <a:pt x="9257" y="17280"/>
                  </a:lnTo>
                  <a:lnTo>
                    <a:pt x="9257" y="18144"/>
                  </a:lnTo>
                  <a:lnTo>
                    <a:pt x="10800" y="18144"/>
                  </a:lnTo>
                  <a:lnTo>
                    <a:pt x="12343" y="19008"/>
                  </a:lnTo>
                  <a:lnTo>
                    <a:pt x="12343" y="19872"/>
                  </a:lnTo>
                  <a:lnTo>
                    <a:pt x="13886" y="19872"/>
                  </a:lnTo>
                  <a:lnTo>
                    <a:pt x="13886" y="20736"/>
                  </a:lnTo>
                  <a:lnTo>
                    <a:pt x="15429" y="20736"/>
                  </a:lnTo>
                  <a:lnTo>
                    <a:pt x="16971" y="21600"/>
                  </a:lnTo>
                  <a:lnTo>
                    <a:pt x="18514" y="21600"/>
                  </a:lnTo>
                  <a:lnTo>
                    <a:pt x="20057" y="21600"/>
                  </a:lnTo>
                  <a:lnTo>
                    <a:pt x="20057" y="21600"/>
                  </a:lnTo>
                  <a:lnTo>
                    <a:pt x="21600" y="1728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35" name="Shape 2035"/>
            <p:cNvSpPr/>
            <p:nvPr/>
          </p:nvSpPr>
          <p:spPr>
            <a:xfrm>
              <a:off x="2563812" y="1887537"/>
              <a:ext cx="36513" cy="269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843" y="0"/>
                  </a:moveTo>
                  <a:lnTo>
                    <a:pt x="17843" y="0"/>
                  </a:lnTo>
                  <a:lnTo>
                    <a:pt x="15965" y="2541"/>
                  </a:lnTo>
                  <a:lnTo>
                    <a:pt x="14087" y="6353"/>
                  </a:lnTo>
                  <a:lnTo>
                    <a:pt x="12209" y="7624"/>
                  </a:lnTo>
                  <a:lnTo>
                    <a:pt x="11270" y="8894"/>
                  </a:lnTo>
                  <a:lnTo>
                    <a:pt x="10330" y="10165"/>
                  </a:lnTo>
                  <a:lnTo>
                    <a:pt x="9391" y="11435"/>
                  </a:lnTo>
                  <a:lnTo>
                    <a:pt x="8452" y="11435"/>
                  </a:lnTo>
                  <a:lnTo>
                    <a:pt x="7513" y="12706"/>
                  </a:lnTo>
                  <a:lnTo>
                    <a:pt x="7513" y="12706"/>
                  </a:lnTo>
                  <a:lnTo>
                    <a:pt x="6574" y="13976"/>
                  </a:lnTo>
                  <a:lnTo>
                    <a:pt x="5635" y="13976"/>
                  </a:lnTo>
                  <a:lnTo>
                    <a:pt x="5635" y="13976"/>
                  </a:lnTo>
                  <a:lnTo>
                    <a:pt x="4696" y="15247"/>
                  </a:lnTo>
                  <a:lnTo>
                    <a:pt x="4696" y="15247"/>
                  </a:lnTo>
                  <a:lnTo>
                    <a:pt x="3757" y="15247"/>
                  </a:lnTo>
                  <a:lnTo>
                    <a:pt x="3757" y="15247"/>
                  </a:lnTo>
                  <a:lnTo>
                    <a:pt x="2817" y="15247"/>
                  </a:lnTo>
                  <a:lnTo>
                    <a:pt x="2817" y="15247"/>
                  </a:lnTo>
                  <a:lnTo>
                    <a:pt x="1878" y="15247"/>
                  </a:lnTo>
                  <a:lnTo>
                    <a:pt x="1878" y="15247"/>
                  </a:lnTo>
                  <a:lnTo>
                    <a:pt x="939" y="15247"/>
                  </a:lnTo>
                  <a:lnTo>
                    <a:pt x="939" y="15247"/>
                  </a:lnTo>
                  <a:lnTo>
                    <a:pt x="0" y="21600"/>
                  </a:lnTo>
                  <a:lnTo>
                    <a:pt x="0" y="21600"/>
                  </a:lnTo>
                  <a:lnTo>
                    <a:pt x="939" y="21600"/>
                  </a:lnTo>
                  <a:lnTo>
                    <a:pt x="1878" y="21600"/>
                  </a:lnTo>
                  <a:lnTo>
                    <a:pt x="2817" y="21600"/>
                  </a:lnTo>
                  <a:lnTo>
                    <a:pt x="3757" y="21600"/>
                  </a:lnTo>
                  <a:lnTo>
                    <a:pt x="4696" y="21600"/>
                  </a:lnTo>
                  <a:lnTo>
                    <a:pt x="5635" y="21600"/>
                  </a:lnTo>
                  <a:lnTo>
                    <a:pt x="5635" y="21600"/>
                  </a:lnTo>
                  <a:lnTo>
                    <a:pt x="6574" y="20329"/>
                  </a:lnTo>
                  <a:lnTo>
                    <a:pt x="7513" y="20329"/>
                  </a:lnTo>
                  <a:lnTo>
                    <a:pt x="8452" y="20329"/>
                  </a:lnTo>
                  <a:lnTo>
                    <a:pt x="9391" y="19059"/>
                  </a:lnTo>
                  <a:lnTo>
                    <a:pt x="9391" y="19059"/>
                  </a:lnTo>
                  <a:lnTo>
                    <a:pt x="10330" y="17788"/>
                  </a:lnTo>
                  <a:lnTo>
                    <a:pt x="11270" y="17788"/>
                  </a:lnTo>
                  <a:lnTo>
                    <a:pt x="12209" y="16518"/>
                  </a:lnTo>
                  <a:lnTo>
                    <a:pt x="13148" y="15247"/>
                  </a:lnTo>
                  <a:lnTo>
                    <a:pt x="14087" y="13976"/>
                  </a:lnTo>
                  <a:lnTo>
                    <a:pt x="15965" y="12706"/>
                  </a:lnTo>
                  <a:lnTo>
                    <a:pt x="16904" y="10165"/>
                  </a:lnTo>
                  <a:lnTo>
                    <a:pt x="19722" y="7624"/>
                  </a:lnTo>
                  <a:lnTo>
                    <a:pt x="21600" y="3812"/>
                  </a:lnTo>
                  <a:lnTo>
                    <a:pt x="21600" y="3812"/>
                  </a:lnTo>
                  <a:lnTo>
                    <a:pt x="17843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36" name="Shape 2036"/>
            <p:cNvSpPr/>
            <p:nvPr/>
          </p:nvSpPr>
          <p:spPr>
            <a:xfrm>
              <a:off x="2593975" y="1863725"/>
              <a:ext cx="33338" cy="285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0"/>
                  </a:lnTo>
                  <a:lnTo>
                    <a:pt x="20571" y="0"/>
                  </a:lnTo>
                  <a:lnTo>
                    <a:pt x="19543" y="0"/>
                  </a:lnTo>
                  <a:lnTo>
                    <a:pt x="18514" y="0"/>
                  </a:lnTo>
                  <a:lnTo>
                    <a:pt x="18514" y="0"/>
                  </a:lnTo>
                  <a:lnTo>
                    <a:pt x="17486" y="0"/>
                  </a:lnTo>
                  <a:lnTo>
                    <a:pt x="16457" y="1200"/>
                  </a:lnTo>
                  <a:lnTo>
                    <a:pt x="15429" y="1200"/>
                  </a:lnTo>
                  <a:lnTo>
                    <a:pt x="14400" y="1200"/>
                  </a:lnTo>
                  <a:lnTo>
                    <a:pt x="14400" y="1200"/>
                  </a:lnTo>
                  <a:lnTo>
                    <a:pt x="13371" y="2400"/>
                  </a:lnTo>
                  <a:lnTo>
                    <a:pt x="12343" y="2400"/>
                  </a:lnTo>
                  <a:lnTo>
                    <a:pt x="12343" y="3600"/>
                  </a:lnTo>
                  <a:lnTo>
                    <a:pt x="11314" y="3600"/>
                  </a:lnTo>
                  <a:lnTo>
                    <a:pt x="10286" y="4800"/>
                  </a:lnTo>
                  <a:lnTo>
                    <a:pt x="10286" y="4800"/>
                  </a:lnTo>
                  <a:lnTo>
                    <a:pt x="9257" y="6000"/>
                  </a:lnTo>
                  <a:lnTo>
                    <a:pt x="8229" y="7200"/>
                  </a:lnTo>
                  <a:lnTo>
                    <a:pt x="7200" y="8400"/>
                  </a:lnTo>
                  <a:lnTo>
                    <a:pt x="6171" y="10800"/>
                  </a:lnTo>
                  <a:lnTo>
                    <a:pt x="4114" y="12000"/>
                  </a:lnTo>
                  <a:lnTo>
                    <a:pt x="3086" y="13200"/>
                  </a:lnTo>
                  <a:lnTo>
                    <a:pt x="2057" y="14400"/>
                  </a:lnTo>
                  <a:lnTo>
                    <a:pt x="1029" y="16800"/>
                  </a:lnTo>
                  <a:lnTo>
                    <a:pt x="0" y="18000"/>
                  </a:lnTo>
                  <a:lnTo>
                    <a:pt x="4114" y="21600"/>
                  </a:lnTo>
                  <a:lnTo>
                    <a:pt x="5143" y="20400"/>
                  </a:lnTo>
                  <a:lnTo>
                    <a:pt x="6171" y="19200"/>
                  </a:lnTo>
                  <a:lnTo>
                    <a:pt x="7200" y="18000"/>
                  </a:lnTo>
                  <a:lnTo>
                    <a:pt x="8229" y="15600"/>
                  </a:lnTo>
                  <a:lnTo>
                    <a:pt x="9257" y="14400"/>
                  </a:lnTo>
                  <a:lnTo>
                    <a:pt x="10286" y="13200"/>
                  </a:lnTo>
                  <a:lnTo>
                    <a:pt x="12343" y="12000"/>
                  </a:lnTo>
                  <a:lnTo>
                    <a:pt x="13371" y="10800"/>
                  </a:lnTo>
                  <a:lnTo>
                    <a:pt x="13371" y="9600"/>
                  </a:lnTo>
                  <a:lnTo>
                    <a:pt x="14400" y="9600"/>
                  </a:lnTo>
                  <a:lnTo>
                    <a:pt x="14400" y="8400"/>
                  </a:lnTo>
                  <a:lnTo>
                    <a:pt x="15429" y="8400"/>
                  </a:lnTo>
                  <a:lnTo>
                    <a:pt x="15429" y="8400"/>
                  </a:lnTo>
                  <a:lnTo>
                    <a:pt x="16457" y="7200"/>
                  </a:lnTo>
                  <a:lnTo>
                    <a:pt x="16457" y="7200"/>
                  </a:lnTo>
                  <a:lnTo>
                    <a:pt x="17486" y="7200"/>
                  </a:lnTo>
                  <a:lnTo>
                    <a:pt x="17486" y="7200"/>
                  </a:lnTo>
                  <a:lnTo>
                    <a:pt x="17486" y="6000"/>
                  </a:lnTo>
                  <a:lnTo>
                    <a:pt x="18514" y="6000"/>
                  </a:lnTo>
                  <a:lnTo>
                    <a:pt x="18514" y="6000"/>
                  </a:lnTo>
                  <a:lnTo>
                    <a:pt x="19543" y="6000"/>
                  </a:lnTo>
                  <a:lnTo>
                    <a:pt x="19543" y="6000"/>
                  </a:lnTo>
                  <a:lnTo>
                    <a:pt x="19543" y="6000"/>
                  </a:lnTo>
                  <a:lnTo>
                    <a:pt x="20571" y="6000"/>
                  </a:lnTo>
                  <a:lnTo>
                    <a:pt x="20571" y="60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37" name="Shape 2037"/>
            <p:cNvSpPr/>
            <p:nvPr/>
          </p:nvSpPr>
          <p:spPr>
            <a:xfrm>
              <a:off x="2625725" y="1863725"/>
              <a:ext cx="22225" cy="396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0736"/>
                  </a:moveTo>
                  <a:lnTo>
                    <a:pt x="21600" y="20736"/>
                  </a:lnTo>
                  <a:lnTo>
                    <a:pt x="20057" y="18144"/>
                  </a:lnTo>
                  <a:lnTo>
                    <a:pt x="18514" y="14688"/>
                  </a:lnTo>
                  <a:lnTo>
                    <a:pt x="18514" y="12960"/>
                  </a:lnTo>
                  <a:lnTo>
                    <a:pt x="16971" y="11232"/>
                  </a:lnTo>
                  <a:lnTo>
                    <a:pt x="16971" y="10368"/>
                  </a:lnTo>
                  <a:lnTo>
                    <a:pt x="15429" y="8640"/>
                  </a:lnTo>
                  <a:lnTo>
                    <a:pt x="13886" y="7776"/>
                  </a:lnTo>
                  <a:lnTo>
                    <a:pt x="13886" y="6912"/>
                  </a:lnTo>
                  <a:lnTo>
                    <a:pt x="13886" y="6912"/>
                  </a:lnTo>
                  <a:lnTo>
                    <a:pt x="12343" y="6048"/>
                  </a:lnTo>
                  <a:lnTo>
                    <a:pt x="12343" y="5184"/>
                  </a:lnTo>
                  <a:lnTo>
                    <a:pt x="10800" y="5184"/>
                  </a:lnTo>
                  <a:lnTo>
                    <a:pt x="10800" y="4320"/>
                  </a:lnTo>
                  <a:lnTo>
                    <a:pt x="10800" y="3456"/>
                  </a:lnTo>
                  <a:lnTo>
                    <a:pt x="9257" y="2592"/>
                  </a:lnTo>
                  <a:lnTo>
                    <a:pt x="7714" y="2592"/>
                  </a:lnTo>
                  <a:lnTo>
                    <a:pt x="7714" y="1728"/>
                  </a:lnTo>
                  <a:lnTo>
                    <a:pt x="6171" y="1728"/>
                  </a:lnTo>
                  <a:lnTo>
                    <a:pt x="4629" y="864"/>
                  </a:lnTo>
                  <a:lnTo>
                    <a:pt x="4629" y="864"/>
                  </a:lnTo>
                  <a:lnTo>
                    <a:pt x="3086" y="864"/>
                  </a:lnTo>
                  <a:lnTo>
                    <a:pt x="1543" y="0"/>
                  </a:lnTo>
                  <a:lnTo>
                    <a:pt x="0" y="4320"/>
                  </a:lnTo>
                  <a:lnTo>
                    <a:pt x="0" y="5184"/>
                  </a:lnTo>
                  <a:lnTo>
                    <a:pt x="0" y="5184"/>
                  </a:lnTo>
                  <a:lnTo>
                    <a:pt x="1543" y="5184"/>
                  </a:lnTo>
                  <a:lnTo>
                    <a:pt x="1543" y="5184"/>
                  </a:lnTo>
                  <a:lnTo>
                    <a:pt x="1543" y="5184"/>
                  </a:lnTo>
                  <a:lnTo>
                    <a:pt x="3086" y="6048"/>
                  </a:lnTo>
                  <a:lnTo>
                    <a:pt x="3086" y="6048"/>
                  </a:lnTo>
                  <a:lnTo>
                    <a:pt x="3086" y="6048"/>
                  </a:lnTo>
                  <a:lnTo>
                    <a:pt x="4629" y="6912"/>
                  </a:lnTo>
                  <a:lnTo>
                    <a:pt x="4629" y="6912"/>
                  </a:lnTo>
                  <a:lnTo>
                    <a:pt x="4629" y="7776"/>
                  </a:lnTo>
                  <a:lnTo>
                    <a:pt x="6171" y="8640"/>
                  </a:lnTo>
                  <a:lnTo>
                    <a:pt x="6171" y="8640"/>
                  </a:lnTo>
                  <a:lnTo>
                    <a:pt x="6171" y="9504"/>
                  </a:lnTo>
                  <a:lnTo>
                    <a:pt x="7714" y="9504"/>
                  </a:lnTo>
                  <a:lnTo>
                    <a:pt x="7714" y="10368"/>
                  </a:lnTo>
                  <a:lnTo>
                    <a:pt x="9257" y="11232"/>
                  </a:lnTo>
                  <a:lnTo>
                    <a:pt x="9257" y="12960"/>
                  </a:lnTo>
                  <a:lnTo>
                    <a:pt x="10800" y="14688"/>
                  </a:lnTo>
                  <a:lnTo>
                    <a:pt x="10800" y="15552"/>
                  </a:lnTo>
                  <a:lnTo>
                    <a:pt x="12343" y="19008"/>
                  </a:lnTo>
                  <a:lnTo>
                    <a:pt x="13886" y="21600"/>
                  </a:lnTo>
                  <a:lnTo>
                    <a:pt x="13886" y="21600"/>
                  </a:lnTo>
                  <a:lnTo>
                    <a:pt x="21600" y="2073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38" name="Shape 2038"/>
            <p:cNvSpPr/>
            <p:nvPr/>
          </p:nvSpPr>
          <p:spPr>
            <a:xfrm>
              <a:off x="2640012" y="1901825"/>
              <a:ext cx="22226" cy="396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7280"/>
                  </a:moveTo>
                  <a:lnTo>
                    <a:pt x="21600" y="17280"/>
                  </a:lnTo>
                  <a:lnTo>
                    <a:pt x="21600" y="16416"/>
                  </a:lnTo>
                  <a:lnTo>
                    <a:pt x="20057" y="16416"/>
                  </a:lnTo>
                  <a:lnTo>
                    <a:pt x="20057" y="16416"/>
                  </a:lnTo>
                  <a:lnTo>
                    <a:pt x="20057" y="16416"/>
                  </a:lnTo>
                  <a:lnTo>
                    <a:pt x="18514" y="16416"/>
                  </a:lnTo>
                  <a:lnTo>
                    <a:pt x="18514" y="15552"/>
                  </a:lnTo>
                  <a:lnTo>
                    <a:pt x="18514" y="15552"/>
                  </a:lnTo>
                  <a:lnTo>
                    <a:pt x="16971" y="14688"/>
                  </a:lnTo>
                  <a:lnTo>
                    <a:pt x="16971" y="14688"/>
                  </a:lnTo>
                  <a:lnTo>
                    <a:pt x="16971" y="13824"/>
                  </a:lnTo>
                  <a:lnTo>
                    <a:pt x="15429" y="13824"/>
                  </a:lnTo>
                  <a:lnTo>
                    <a:pt x="15429" y="12960"/>
                  </a:lnTo>
                  <a:lnTo>
                    <a:pt x="15429" y="12960"/>
                  </a:lnTo>
                  <a:lnTo>
                    <a:pt x="13886" y="12096"/>
                  </a:lnTo>
                  <a:lnTo>
                    <a:pt x="13886" y="11232"/>
                  </a:lnTo>
                  <a:lnTo>
                    <a:pt x="13886" y="11232"/>
                  </a:lnTo>
                  <a:lnTo>
                    <a:pt x="12343" y="9504"/>
                  </a:lnTo>
                  <a:lnTo>
                    <a:pt x="12343" y="8640"/>
                  </a:lnTo>
                  <a:lnTo>
                    <a:pt x="10800" y="6912"/>
                  </a:lnTo>
                  <a:lnTo>
                    <a:pt x="10800" y="6048"/>
                  </a:lnTo>
                  <a:lnTo>
                    <a:pt x="9257" y="2592"/>
                  </a:lnTo>
                  <a:lnTo>
                    <a:pt x="7714" y="0"/>
                  </a:lnTo>
                  <a:lnTo>
                    <a:pt x="0" y="864"/>
                  </a:lnTo>
                  <a:lnTo>
                    <a:pt x="1543" y="3456"/>
                  </a:lnTo>
                  <a:lnTo>
                    <a:pt x="3086" y="6912"/>
                  </a:lnTo>
                  <a:lnTo>
                    <a:pt x="3086" y="8640"/>
                  </a:lnTo>
                  <a:lnTo>
                    <a:pt x="4629" y="9504"/>
                  </a:lnTo>
                  <a:lnTo>
                    <a:pt x="4629" y="11232"/>
                  </a:lnTo>
                  <a:lnTo>
                    <a:pt x="6171" y="12960"/>
                  </a:lnTo>
                  <a:lnTo>
                    <a:pt x="6171" y="13824"/>
                  </a:lnTo>
                  <a:lnTo>
                    <a:pt x="7714" y="13824"/>
                  </a:lnTo>
                  <a:lnTo>
                    <a:pt x="7714" y="14688"/>
                  </a:lnTo>
                  <a:lnTo>
                    <a:pt x="7714" y="15552"/>
                  </a:lnTo>
                  <a:lnTo>
                    <a:pt x="9257" y="16416"/>
                  </a:lnTo>
                  <a:lnTo>
                    <a:pt x="9257" y="16416"/>
                  </a:lnTo>
                  <a:lnTo>
                    <a:pt x="10800" y="17280"/>
                  </a:lnTo>
                  <a:lnTo>
                    <a:pt x="10800" y="18144"/>
                  </a:lnTo>
                  <a:lnTo>
                    <a:pt x="12343" y="18144"/>
                  </a:lnTo>
                  <a:lnTo>
                    <a:pt x="12343" y="19008"/>
                  </a:lnTo>
                  <a:lnTo>
                    <a:pt x="13886" y="19872"/>
                  </a:lnTo>
                  <a:lnTo>
                    <a:pt x="15429" y="19872"/>
                  </a:lnTo>
                  <a:lnTo>
                    <a:pt x="16971" y="20736"/>
                  </a:lnTo>
                  <a:lnTo>
                    <a:pt x="16971" y="20736"/>
                  </a:lnTo>
                  <a:lnTo>
                    <a:pt x="18514" y="20736"/>
                  </a:lnTo>
                  <a:lnTo>
                    <a:pt x="20057" y="21600"/>
                  </a:lnTo>
                  <a:lnTo>
                    <a:pt x="20057" y="21600"/>
                  </a:lnTo>
                  <a:lnTo>
                    <a:pt x="21600" y="1728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39" name="Shape 2039"/>
            <p:cNvSpPr/>
            <p:nvPr/>
          </p:nvSpPr>
          <p:spPr>
            <a:xfrm>
              <a:off x="2660650" y="1912937"/>
              <a:ext cx="36513" cy="285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783" y="0"/>
                  </a:moveTo>
                  <a:lnTo>
                    <a:pt x="18783" y="0"/>
                  </a:lnTo>
                  <a:lnTo>
                    <a:pt x="16904" y="1200"/>
                  </a:lnTo>
                  <a:lnTo>
                    <a:pt x="15965" y="3600"/>
                  </a:lnTo>
                  <a:lnTo>
                    <a:pt x="14087" y="4800"/>
                  </a:lnTo>
                  <a:lnTo>
                    <a:pt x="13148" y="6000"/>
                  </a:lnTo>
                  <a:lnTo>
                    <a:pt x="12209" y="7200"/>
                  </a:lnTo>
                  <a:lnTo>
                    <a:pt x="11270" y="9600"/>
                  </a:lnTo>
                  <a:lnTo>
                    <a:pt x="9391" y="10800"/>
                  </a:lnTo>
                  <a:lnTo>
                    <a:pt x="8452" y="12000"/>
                  </a:lnTo>
                  <a:lnTo>
                    <a:pt x="7513" y="12000"/>
                  </a:lnTo>
                  <a:lnTo>
                    <a:pt x="7513" y="13200"/>
                  </a:lnTo>
                  <a:lnTo>
                    <a:pt x="6574" y="13200"/>
                  </a:lnTo>
                  <a:lnTo>
                    <a:pt x="6574" y="13200"/>
                  </a:lnTo>
                  <a:lnTo>
                    <a:pt x="5635" y="14400"/>
                  </a:lnTo>
                  <a:lnTo>
                    <a:pt x="5635" y="14400"/>
                  </a:lnTo>
                  <a:lnTo>
                    <a:pt x="4696" y="14400"/>
                  </a:lnTo>
                  <a:lnTo>
                    <a:pt x="4696" y="14400"/>
                  </a:lnTo>
                  <a:lnTo>
                    <a:pt x="3757" y="15600"/>
                  </a:lnTo>
                  <a:lnTo>
                    <a:pt x="3757" y="15600"/>
                  </a:lnTo>
                  <a:lnTo>
                    <a:pt x="2817" y="15600"/>
                  </a:lnTo>
                  <a:lnTo>
                    <a:pt x="2817" y="15600"/>
                  </a:lnTo>
                  <a:lnTo>
                    <a:pt x="2817" y="15600"/>
                  </a:lnTo>
                  <a:lnTo>
                    <a:pt x="1878" y="15600"/>
                  </a:lnTo>
                  <a:lnTo>
                    <a:pt x="1878" y="15600"/>
                  </a:lnTo>
                  <a:lnTo>
                    <a:pt x="939" y="15600"/>
                  </a:lnTo>
                  <a:lnTo>
                    <a:pt x="0" y="21600"/>
                  </a:lnTo>
                  <a:lnTo>
                    <a:pt x="939" y="21600"/>
                  </a:lnTo>
                  <a:lnTo>
                    <a:pt x="1878" y="21600"/>
                  </a:lnTo>
                  <a:lnTo>
                    <a:pt x="2817" y="21600"/>
                  </a:lnTo>
                  <a:lnTo>
                    <a:pt x="2817" y="21600"/>
                  </a:lnTo>
                  <a:lnTo>
                    <a:pt x="3757" y="21600"/>
                  </a:lnTo>
                  <a:lnTo>
                    <a:pt x="4696" y="21600"/>
                  </a:lnTo>
                  <a:lnTo>
                    <a:pt x="5635" y="21600"/>
                  </a:lnTo>
                  <a:lnTo>
                    <a:pt x="6574" y="20400"/>
                  </a:lnTo>
                  <a:lnTo>
                    <a:pt x="6574" y="20400"/>
                  </a:lnTo>
                  <a:lnTo>
                    <a:pt x="7513" y="20400"/>
                  </a:lnTo>
                  <a:lnTo>
                    <a:pt x="8452" y="19200"/>
                  </a:lnTo>
                  <a:lnTo>
                    <a:pt x="8452" y="19200"/>
                  </a:lnTo>
                  <a:lnTo>
                    <a:pt x="9391" y="18000"/>
                  </a:lnTo>
                  <a:lnTo>
                    <a:pt x="10330" y="18000"/>
                  </a:lnTo>
                  <a:lnTo>
                    <a:pt x="11270" y="16800"/>
                  </a:lnTo>
                  <a:lnTo>
                    <a:pt x="11270" y="16800"/>
                  </a:lnTo>
                  <a:lnTo>
                    <a:pt x="13148" y="15600"/>
                  </a:lnTo>
                  <a:lnTo>
                    <a:pt x="14087" y="14400"/>
                  </a:lnTo>
                  <a:lnTo>
                    <a:pt x="15026" y="12000"/>
                  </a:lnTo>
                  <a:lnTo>
                    <a:pt x="16904" y="10800"/>
                  </a:lnTo>
                  <a:lnTo>
                    <a:pt x="17843" y="9600"/>
                  </a:lnTo>
                  <a:lnTo>
                    <a:pt x="18783" y="7200"/>
                  </a:lnTo>
                  <a:lnTo>
                    <a:pt x="20661" y="6000"/>
                  </a:lnTo>
                  <a:lnTo>
                    <a:pt x="21600" y="4800"/>
                  </a:lnTo>
                  <a:lnTo>
                    <a:pt x="21600" y="4800"/>
                  </a:lnTo>
                  <a:lnTo>
                    <a:pt x="18783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40" name="Shape 2040"/>
            <p:cNvSpPr/>
            <p:nvPr/>
          </p:nvSpPr>
          <p:spPr>
            <a:xfrm>
              <a:off x="2692400" y="1900237"/>
              <a:ext cx="33338" cy="190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00"/>
                  </a:moveTo>
                  <a:lnTo>
                    <a:pt x="21600" y="1800"/>
                  </a:lnTo>
                  <a:lnTo>
                    <a:pt x="21600" y="1800"/>
                  </a:lnTo>
                  <a:lnTo>
                    <a:pt x="20571" y="1800"/>
                  </a:lnTo>
                  <a:lnTo>
                    <a:pt x="19543" y="0"/>
                  </a:lnTo>
                  <a:lnTo>
                    <a:pt x="18514" y="0"/>
                  </a:lnTo>
                  <a:lnTo>
                    <a:pt x="18514" y="0"/>
                  </a:lnTo>
                  <a:lnTo>
                    <a:pt x="17486" y="0"/>
                  </a:lnTo>
                  <a:lnTo>
                    <a:pt x="17486" y="0"/>
                  </a:lnTo>
                  <a:lnTo>
                    <a:pt x="16457" y="0"/>
                  </a:lnTo>
                  <a:lnTo>
                    <a:pt x="15429" y="0"/>
                  </a:lnTo>
                  <a:lnTo>
                    <a:pt x="15429" y="0"/>
                  </a:lnTo>
                  <a:lnTo>
                    <a:pt x="14400" y="0"/>
                  </a:lnTo>
                  <a:lnTo>
                    <a:pt x="13371" y="0"/>
                  </a:lnTo>
                  <a:lnTo>
                    <a:pt x="13371" y="1800"/>
                  </a:lnTo>
                  <a:lnTo>
                    <a:pt x="12343" y="1800"/>
                  </a:lnTo>
                  <a:lnTo>
                    <a:pt x="11314" y="1800"/>
                  </a:lnTo>
                  <a:lnTo>
                    <a:pt x="11314" y="1800"/>
                  </a:lnTo>
                  <a:lnTo>
                    <a:pt x="10286" y="1800"/>
                  </a:lnTo>
                  <a:lnTo>
                    <a:pt x="9257" y="3600"/>
                  </a:lnTo>
                  <a:lnTo>
                    <a:pt x="9257" y="3600"/>
                  </a:lnTo>
                  <a:lnTo>
                    <a:pt x="8229" y="3600"/>
                  </a:lnTo>
                  <a:lnTo>
                    <a:pt x="7200" y="5400"/>
                  </a:lnTo>
                  <a:lnTo>
                    <a:pt x="7200" y="5400"/>
                  </a:lnTo>
                  <a:lnTo>
                    <a:pt x="6171" y="5400"/>
                  </a:lnTo>
                  <a:lnTo>
                    <a:pt x="6171" y="7200"/>
                  </a:lnTo>
                  <a:lnTo>
                    <a:pt x="4114" y="9000"/>
                  </a:lnTo>
                  <a:lnTo>
                    <a:pt x="3086" y="10800"/>
                  </a:lnTo>
                  <a:lnTo>
                    <a:pt x="1029" y="12600"/>
                  </a:lnTo>
                  <a:lnTo>
                    <a:pt x="0" y="14400"/>
                  </a:lnTo>
                  <a:lnTo>
                    <a:pt x="3086" y="21600"/>
                  </a:lnTo>
                  <a:lnTo>
                    <a:pt x="5143" y="19800"/>
                  </a:lnTo>
                  <a:lnTo>
                    <a:pt x="6171" y="18000"/>
                  </a:lnTo>
                  <a:lnTo>
                    <a:pt x="7200" y="16200"/>
                  </a:lnTo>
                  <a:lnTo>
                    <a:pt x="8229" y="14400"/>
                  </a:lnTo>
                  <a:lnTo>
                    <a:pt x="9257" y="14400"/>
                  </a:lnTo>
                  <a:lnTo>
                    <a:pt x="9257" y="12600"/>
                  </a:lnTo>
                  <a:lnTo>
                    <a:pt x="10286" y="12600"/>
                  </a:lnTo>
                  <a:lnTo>
                    <a:pt x="11314" y="12600"/>
                  </a:lnTo>
                  <a:lnTo>
                    <a:pt x="11314" y="12600"/>
                  </a:lnTo>
                  <a:lnTo>
                    <a:pt x="11314" y="10800"/>
                  </a:lnTo>
                  <a:lnTo>
                    <a:pt x="12343" y="10800"/>
                  </a:lnTo>
                  <a:lnTo>
                    <a:pt x="12343" y="10800"/>
                  </a:lnTo>
                  <a:lnTo>
                    <a:pt x="13371" y="10800"/>
                  </a:lnTo>
                  <a:lnTo>
                    <a:pt x="13371" y="10800"/>
                  </a:lnTo>
                  <a:lnTo>
                    <a:pt x="14400" y="10800"/>
                  </a:lnTo>
                  <a:lnTo>
                    <a:pt x="14400" y="10800"/>
                  </a:lnTo>
                  <a:lnTo>
                    <a:pt x="15429" y="9000"/>
                  </a:lnTo>
                  <a:lnTo>
                    <a:pt x="15429" y="9000"/>
                  </a:lnTo>
                  <a:lnTo>
                    <a:pt x="16457" y="9000"/>
                  </a:lnTo>
                  <a:lnTo>
                    <a:pt x="16457" y="9000"/>
                  </a:lnTo>
                  <a:lnTo>
                    <a:pt x="16457" y="9000"/>
                  </a:lnTo>
                  <a:lnTo>
                    <a:pt x="17486" y="9000"/>
                  </a:lnTo>
                  <a:lnTo>
                    <a:pt x="17486" y="9000"/>
                  </a:lnTo>
                  <a:lnTo>
                    <a:pt x="18514" y="9000"/>
                  </a:lnTo>
                  <a:lnTo>
                    <a:pt x="18514" y="10800"/>
                  </a:lnTo>
                  <a:lnTo>
                    <a:pt x="19543" y="10800"/>
                  </a:lnTo>
                  <a:lnTo>
                    <a:pt x="20571" y="10800"/>
                  </a:lnTo>
                  <a:lnTo>
                    <a:pt x="20571" y="10800"/>
                  </a:lnTo>
                  <a:lnTo>
                    <a:pt x="20571" y="10800"/>
                  </a:lnTo>
                  <a:lnTo>
                    <a:pt x="21600" y="18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41" name="Shape 2041"/>
            <p:cNvSpPr/>
            <p:nvPr/>
          </p:nvSpPr>
          <p:spPr>
            <a:xfrm>
              <a:off x="2724150" y="1901825"/>
              <a:ext cx="25400" cy="301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189"/>
                  </a:moveTo>
                  <a:lnTo>
                    <a:pt x="21600" y="18189"/>
                  </a:lnTo>
                  <a:lnTo>
                    <a:pt x="21600" y="17053"/>
                  </a:lnTo>
                  <a:lnTo>
                    <a:pt x="20250" y="14779"/>
                  </a:lnTo>
                  <a:lnTo>
                    <a:pt x="18900" y="13642"/>
                  </a:lnTo>
                  <a:lnTo>
                    <a:pt x="17550" y="12505"/>
                  </a:lnTo>
                  <a:lnTo>
                    <a:pt x="17550" y="11368"/>
                  </a:lnTo>
                  <a:lnTo>
                    <a:pt x="16200" y="10232"/>
                  </a:lnTo>
                  <a:lnTo>
                    <a:pt x="14850" y="7958"/>
                  </a:lnTo>
                  <a:lnTo>
                    <a:pt x="13500" y="6821"/>
                  </a:lnTo>
                  <a:lnTo>
                    <a:pt x="13500" y="6821"/>
                  </a:lnTo>
                  <a:lnTo>
                    <a:pt x="13500" y="5684"/>
                  </a:lnTo>
                  <a:lnTo>
                    <a:pt x="12150" y="5684"/>
                  </a:lnTo>
                  <a:lnTo>
                    <a:pt x="12150" y="4547"/>
                  </a:lnTo>
                  <a:lnTo>
                    <a:pt x="10800" y="4547"/>
                  </a:lnTo>
                  <a:lnTo>
                    <a:pt x="10800" y="3411"/>
                  </a:lnTo>
                  <a:lnTo>
                    <a:pt x="9450" y="3411"/>
                  </a:lnTo>
                  <a:lnTo>
                    <a:pt x="9450" y="2274"/>
                  </a:lnTo>
                  <a:lnTo>
                    <a:pt x="8100" y="2274"/>
                  </a:lnTo>
                  <a:lnTo>
                    <a:pt x="8100" y="2274"/>
                  </a:lnTo>
                  <a:lnTo>
                    <a:pt x="6750" y="1137"/>
                  </a:lnTo>
                  <a:lnTo>
                    <a:pt x="5400" y="1137"/>
                  </a:lnTo>
                  <a:lnTo>
                    <a:pt x="4050" y="1137"/>
                  </a:lnTo>
                  <a:lnTo>
                    <a:pt x="4050" y="0"/>
                  </a:lnTo>
                  <a:lnTo>
                    <a:pt x="2700" y="0"/>
                  </a:lnTo>
                  <a:lnTo>
                    <a:pt x="1350" y="0"/>
                  </a:lnTo>
                  <a:lnTo>
                    <a:pt x="0" y="5684"/>
                  </a:lnTo>
                  <a:lnTo>
                    <a:pt x="1350" y="5684"/>
                  </a:lnTo>
                  <a:lnTo>
                    <a:pt x="1350" y="5684"/>
                  </a:lnTo>
                  <a:lnTo>
                    <a:pt x="1350" y="5684"/>
                  </a:lnTo>
                  <a:lnTo>
                    <a:pt x="2700" y="6821"/>
                  </a:lnTo>
                  <a:lnTo>
                    <a:pt x="2700" y="6821"/>
                  </a:lnTo>
                  <a:lnTo>
                    <a:pt x="4050" y="6821"/>
                  </a:lnTo>
                  <a:lnTo>
                    <a:pt x="4050" y="6821"/>
                  </a:lnTo>
                  <a:lnTo>
                    <a:pt x="4050" y="7958"/>
                  </a:lnTo>
                  <a:lnTo>
                    <a:pt x="5400" y="7958"/>
                  </a:lnTo>
                  <a:lnTo>
                    <a:pt x="5400" y="7958"/>
                  </a:lnTo>
                  <a:lnTo>
                    <a:pt x="6750" y="7958"/>
                  </a:lnTo>
                  <a:lnTo>
                    <a:pt x="6750" y="9095"/>
                  </a:lnTo>
                  <a:lnTo>
                    <a:pt x="6750" y="9095"/>
                  </a:lnTo>
                  <a:lnTo>
                    <a:pt x="8100" y="10232"/>
                  </a:lnTo>
                  <a:lnTo>
                    <a:pt x="8100" y="10232"/>
                  </a:lnTo>
                  <a:lnTo>
                    <a:pt x="8100" y="11368"/>
                  </a:lnTo>
                  <a:lnTo>
                    <a:pt x="9450" y="11368"/>
                  </a:lnTo>
                  <a:lnTo>
                    <a:pt x="9450" y="12505"/>
                  </a:lnTo>
                  <a:lnTo>
                    <a:pt x="10800" y="13642"/>
                  </a:lnTo>
                  <a:lnTo>
                    <a:pt x="12150" y="15916"/>
                  </a:lnTo>
                  <a:lnTo>
                    <a:pt x="13500" y="17053"/>
                  </a:lnTo>
                  <a:lnTo>
                    <a:pt x="13500" y="18189"/>
                  </a:lnTo>
                  <a:lnTo>
                    <a:pt x="14850" y="19326"/>
                  </a:lnTo>
                  <a:lnTo>
                    <a:pt x="16200" y="21600"/>
                  </a:lnTo>
                  <a:lnTo>
                    <a:pt x="16200" y="21600"/>
                  </a:lnTo>
                  <a:lnTo>
                    <a:pt x="21600" y="1818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42" name="Shape 2042"/>
            <p:cNvSpPr/>
            <p:nvPr/>
          </p:nvSpPr>
          <p:spPr>
            <a:xfrm>
              <a:off x="2743200" y="1927225"/>
              <a:ext cx="26988" cy="190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2600"/>
                  </a:moveTo>
                  <a:lnTo>
                    <a:pt x="21600" y="12600"/>
                  </a:lnTo>
                  <a:lnTo>
                    <a:pt x="19059" y="12600"/>
                  </a:lnTo>
                  <a:lnTo>
                    <a:pt x="16518" y="10800"/>
                  </a:lnTo>
                  <a:lnTo>
                    <a:pt x="15247" y="10800"/>
                  </a:lnTo>
                  <a:lnTo>
                    <a:pt x="15247" y="10800"/>
                  </a:lnTo>
                  <a:lnTo>
                    <a:pt x="13976" y="9000"/>
                  </a:lnTo>
                  <a:lnTo>
                    <a:pt x="12706" y="9000"/>
                  </a:lnTo>
                  <a:lnTo>
                    <a:pt x="12706" y="9000"/>
                  </a:lnTo>
                  <a:lnTo>
                    <a:pt x="11435" y="9000"/>
                  </a:lnTo>
                  <a:lnTo>
                    <a:pt x="11435" y="9000"/>
                  </a:lnTo>
                  <a:lnTo>
                    <a:pt x="11435" y="7200"/>
                  </a:lnTo>
                  <a:lnTo>
                    <a:pt x="10165" y="7200"/>
                  </a:lnTo>
                  <a:lnTo>
                    <a:pt x="10165" y="7200"/>
                  </a:lnTo>
                  <a:lnTo>
                    <a:pt x="10165" y="7200"/>
                  </a:lnTo>
                  <a:lnTo>
                    <a:pt x="8894" y="5400"/>
                  </a:lnTo>
                  <a:lnTo>
                    <a:pt x="8894" y="5400"/>
                  </a:lnTo>
                  <a:lnTo>
                    <a:pt x="8894" y="5400"/>
                  </a:lnTo>
                  <a:lnTo>
                    <a:pt x="7624" y="3600"/>
                  </a:lnTo>
                  <a:lnTo>
                    <a:pt x="7624" y="3600"/>
                  </a:lnTo>
                  <a:lnTo>
                    <a:pt x="6353" y="1800"/>
                  </a:lnTo>
                  <a:lnTo>
                    <a:pt x="6353" y="1800"/>
                  </a:lnTo>
                  <a:lnTo>
                    <a:pt x="6353" y="0"/>
                  </a:lnTo>
                  <a:lnTo>
                    <a:pt x="5082" y="0"/>
                  </a:lnTo>
                  <a:lnTo>
                    <a:pt x="0" y="5400"/>
                  </a:lnTo>
                  <a:lnTo>
                    <a:pt x="0" y="5400"/>
                  </a:lnTo>
                  <a:lnTo>
                    <a:pt x="1271" y="7200"/>
                  </a:lnTo>
                  <a:lnTo>
                    <a:pt x="1271" y="9000"/>
                  </a:lnTo>
                  <a:lnTo>
                    <a:pt x="2541" y="9000"/>
                  </a:lnTo>
                  <a:lnTo>
                    <a:pt x="2541" y="10800"/>
                  </a:lnTo>
                  <a:lnTo>
                    <a:pt x="3812" y="10800"/>
                  </a:lnTo>
                  <a:lnTo>
                    <a:pt x="3812" y="12600"/>
                  </a:lnTo>
                  <a:lnTo>
                    <a:pt x="5082" y="12600"/>
                  </a:lnTo>
                  <a:lnTo>
                    <a:pt x="5082" y="14400"/>
                  </a:lnTo>
                  <a:lnTo>
                    <a:pt x="6353" y="14400"/>
                  </a:lnTo>
                  <a:lnTo>
                    <a:pt x="6353" y="14400"/>
                  </a:lnTo>
                  <a:lnTo>
                    <a:pt x="7624" y="16200"/>
                  </a:lnTo>
                  <a:lnTo>
                    <a:pt x="7624" y="16200"/>
                  </a:lnTo>
                  <a:lnTo>
                    <a:pt x="8894" y="16200"/>
                  </a:lnTo>
                  <a:lnTo>
                    <a:pt x="8894" y="18000"/>
                  </a:lnTo>
                  <a:lnTo>
                    <a:pt x="10165" y="18000"/>
                  </a:lnTo>
                  <a:lnTo>
                    <a:pt x="11435" y="18000"/>
                  </a:lnTo>
                  <a:lnTo>
                    <a:pt x="12706" y="19800"/>
                  </a:lnTo>
                  <a:lnTo>
                    <a:pt x="13976" y="19800"/>
                  </a:lnTo>
                  <a:lnTo>
                    <a:pt x="15247" y="19800"/>
                  </a:lnTo>
                  <a:lnTo>
                    <a:pt x="17788" y="21600"/>
                  </a:lnTo>
                  <a:lnTo>
                    <a:pt x="20329" y="21600"/>
                  </a:lnTo>
                  <a:lnTo>
                    <a:pt x="20329" y="21600"/>
                  </a:lnTo>
                  <a:lnTo>
                    <a:pt x="21600" y="12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43" name="Shape 2043"/>
            <p:cNvSpPr/>
            <p:nvPr/>
          </p:nvSpPr>
          <p:spPr>
            <a:xfrm>
              <a:off x="2768600" y="1938337"/>
              <a:ext cx="42863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8100"/>
                  </a:moveTo>
                  <a:lnTo>
                    <a:pt x="20000" y="8100"/>
                  </a:lnTo>
                  <a:lnTo>
                    <a:pt x="19200" y="8100"/>
                  </a:lnTo>
                  <a:lnTo>
                    <a:pt x="18400" y="5400"/>
                  </a:lnTo>
                  <a:lnTo>
                    <a:pt x="16800" y="5400"/>
                  </a:lnTo>
                  <a:lnTo>
                    <a:pt x="15200" y="5400"/>
                  </a:lnTo>
                  <a:lnTo>
                    <a:pt x="12800" y="2700"/>
                  </a:lnTo>
                  <a:lnTo>
                    <a:pt x="12000" y="2700"/>
                  </a:lnTo>
                  <a:lnTo>
                    <a:pt x="10400" y="2700"/>
                  </a:lnTo>
                  <a:lnTo>
                    <a:pt x="8800" y="2700"/>
                  </a:lnTo>
                  <a:lnTo>
                    <a:pt x="8000" y="2700"/>
                  </a:lnTo>
                  <a:lnTo>
                    <a:pt x="7200" y="2700"/>
                  </a:lnTo>
                  <a:lnTo>
                    <a:pt x="6400" y="2700"/>
                  </a:lnTo>
                  <a:lnTo>
                    <a:pt x="5600" y="2700"/>
                  </a:lnTo>
                  <a:lnTo>
                    <a:pt x="4800" y="2700"/>
                  </a:lnTo>
                  <a:lnTo>
                    <a:pt x="4000" y="2700"/>
                  </a:lnTo>
                  <a:lnTo>
                    <a:pt x="2400" y="2700"/>
                  </a:lnTo>
                  <a:lnTo>
                    <a:pt x="2400" y="2700"/>
                  </a:lnTo>
                  <a:lnTo>
                    <a:pt x="1600" y="2700"/>
                  </a:lnTo>
                  <a:lnTo>
                    <a:pt x="1600" y="0"/>
                  </a:lnTo>
                  <a:lnTo>
                    <a:pt x="800" y="0"/>
                  </a:lnTo>
                  <a:lnTo>
                    <a:pt x="0" y="13500"/>
                  </a:lnTo>
                  <a:lnTo>
                    <a:pt x="800" y="13500"/>
                  </a:lnTo>
                  <a:lnTo>
                    <a:pt x="800" y="16200"/>
                  </a:lnTo>
                  <a:lnTo>
                    <a:pt x="1600" y="16200"/>
                  </a:lnTo>
                  <a:lnTo>
                    <a:pt x="2400" y="16200"/>
                  </a:lnTo>
                  <a:lnTo>
                    <a:pt x="3200" y="16200"/>
                  </a:lnTo>
                  <a:lnTo>
                    <a:pt x="4000" y="16200"/>
                  </a:lnTo>
                  <a:lnTo>
                    <a:pt x="5600" y="16200"/>
                  </a:lnTo>
                  <a:lnTo>
                    <a:pt x="6400" y="16200"/>
                  </a:lnTo>
                  <a:lnTo>
                    <a:pt x="7200" y="16200"/>
                  </a:lnTo>
                  <a:lnTo>
                    <a:pt x="8000" y="16200"/>
                  </a:lnTo>
                  <a:lnTo>
                    <a:pt x="8800" y="16200"/>
                  </a:lnTo>
                  <a:lnTo>
                    <a:pt x="9600" y="16200"/>
                  </a:lnTo>
                  <a:lnTo>
                    <a:pt x="11200" y="16200"/>
                  </a:lnTo>
                  <a:lnTo>
                    <a:pt x="12800" y="18900"/>
                  </a:lnTo>
                  <a:lnTo>
                    <a:pt x="14400" y="18900"/>
                  </a:lnTo>
                  <a:lnTo>
                    <a:pt x="16000" y="18900"/>
                  </a:lnTo>
                  <a:lnTo>
                    <a:pt x="16800" y="21600"/>
                  </a:lnTo>
                  <a:lnTo>
                    <a:pt x="18400" y="21600"/>
                  </a:lnTo>
                  <a:lnTo>
                    <a:pt x="19200" y="21600"/>
                  </a:lnTo>
                  <a:lnTo>
                    <a:pt x="20800" y="21600"/>
                  </a:lnTo>
                  <a:lnTo>
                    <a:pt x="21600" y="81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44" name="Shape 2044"/>
            <p:cNvSpPr/>
            <p:nvPr/>
          </p:nvSpPr>
          <p:spPr>
            <a:xfrm>
              <a:off x="2762250" y="1903412"/>
              <a:ext cx="88900" cy="682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7079"/>
                  </a:moveTo>
                  <a:lnTo>
                    <a:pt x="4243" y="0"/>
                  </a:lnTo>
                  <a:lnTo>
                    <a:pt x="4243" y="0"/>
                  </a:lnTo>
                  <a:lnTo>
                    <a:pt x="4243" y="0"/>
                  </a:lnTo>
                  <a:lnTo>
                    <a:pt x="4243" y="502"/>
                  </a:lnTo>
                  <a:lnTo>
                    <a:pt x="4243" y="502"/>
                  </a:lnTo>
                  <a:lnTo>
                    <a:pt x="4243" y="502"/>
                  </a:lnTo>
                  <a:lnTo>
                    <a:pt x="4243" y="502"/>
                  </a:lnTo>
                  <a:lnTo>
                    <a:pt x="4243" y="502"/>
                  </a:lnTo>
                  <a:lnTo>
                    <a:pt x="4243" y="1005"/>
                  </a:lnTo>
                  <a:lnTo>
                    <a:pt x="4243" y="1005"/>
                  </a:lnTo>
                  <a:lnTo>
                    <a:pt x="4243" y="1005"/>
                  </a:lnTo>
                  <a:lnTo>
                    <a:pt x="4243" y="1005"/>
                  </a:lnTo>
                  <a:lnTo>
                    <a:pt x="4243" y="1005"/>
                  </a:lnTo>
                  <a:lnTo>
                    <a:pt x="4243" y="1005"/>
                  </a:lnTo>
                  <a:lnTo>
                    <a:pt x="4243" y="1507"/>
                  </a:lnTo>
                  <a:lnTo>
                    <a:pt x="4243" y="1507"/>
                  </a:lnTo>
                  <a:lnTo>
                    <a:pt x="4243" y="1507"/>
                  </a:lnTo>
                  <a:lnTo>
                    <a:pt x="4243" y="1507"/>
                  </a:lnTo>
                  <a:lnTo>
                    <a:pt x="4243" y="2009"/>
                  </a:lnTo>
                  <a:lnTo>
                    <a:pt x="4243" y="2009"/>
                  </a:lnTo>
                  <a:lnTo>
                    <a:pt x="4243" y="2009"/>
                  </a:lnTo>
                  <a:lnTo>
                    <a:pt x="4243" y="2009"/>
                  </a:lnTo>
                  <a:lnTo>
                    <a:pt x="4243" y="2009"/>
                  </a:lnTo>
                  <a:lnTo>
                    <a:pt x="4243" y="2009"/>
                  </a:lnTo>
                  <a:lnTo>
                    <a:pt x="4243" y="2512"/>
                  </a:lnTo>
                  <a:lnTo>
                    <a:pt x="4243" y="2512"/>
                  </a:lnTo>
                  <a:lnTo>
                    <a:pt x="4243" y="2512"/>
                  </a:lnTo>
                  <a:lnTo>
                    <a:pt x="4243" y="2512"/>
                  </a:lnTo>
                  <a:lnTo>
                    <a:pt x="4243" y="2512"/>
                  </a:lnTo>
                  <a:lnTo>
                    <a:pt x="4629" y="2512"/>
                  </a:lnTo>
                  <a:lnTo>
                    <a:pt x="4629" y="3014"/>
                  </a:lnTo>
                  <a:lnTo>
                    <a:pt x="4629" y="3014"/>
                  </a:lnTo>
                  <a:lnTo>
                    <a:pt x="4629" y="3014"/>
                  </a:lnTo>
                  <a:lnTo>
                    <a:pt x="4629" y="3014"/>
                  </a:lnTo>
                  <a:lnTo>
                    <a:pt x="4629" y="3014"/>
                  </a:lnTo>
                  <a:lnTo>
                    <a:pt x="4629" y="3516"/>
                  </a:lnTo>
                  <a:lnTo>
                    <a:pt x="4629" y="3516"/>
                  </a:lnTo>
                  <a:lnTo>
                    <a:pt x="4629" y="3516"/>
                  </a:lnTo>
                  <a:lnTo>
                    <a:pt x="4629" y="3516"/>
                  </a:lnTo>
                  <a:lnTo>
                    <a:pt x="4629" y="3516"/>
                  </a:lnTo>
                  <a:lnTo>
                    <a:pt x="4629" y="3516"/>
                  </a:lnTo>
                  <a:lnTo>
                    <a:pt x="4629" y="4019"/>
                  </a:lnTo>
                  <a:lnTo>
                    <a:pt x="4629" y="4019"/>
                  </a:lnTo>
                  <a:lnTo>
                    <a:pt x="4629" y="4019"/>
                  </a:lnTo>
                  <a:lnTo>
                    <a:pt x="4629" y="4019"/>
                  </a:lnTo>
                  <a:lnTo>
                    <a:pt x="4629" y="4019"/>
                  </a:lnTo>
                  <a:lnTo>
                    <a:pt x="4629" y="4521"/>
                  </a:lnTo>
                  <a:lnTo>
                    <a:pt x="4629" y="4521"/>
                  </a:lnTo>
                  <a:lnTo>
                    <a:pt x="4629" y="4521"/>
                  </a:lnTo>
                  <a:lnTo>
                    <a:pt x="4629" y="4521"/>
                  </a:lnTo>
                  <a:lnTo>
                    <a:pt x="4629" y="4521"/>
                  </a:lnTo>
                  <a:lnTo>
                    <a:pt x="4629" y="5023"/>
                  </a:lnTo>
                  <a:lnTo>
                    <a:pt x="4629" y="5023"/>
                  </a:lnTo>
                  <a:lnTo>
                    <a:pt x="4629" y="5023"/>
                  </a:lnTo>
                  <a:lnTo>
                    <a:pt x="4629" y="5023"/>
                  </a:lnTo>
                  <a:lnTo>
                    <a:pt x="4629" y="5023"/>
                  </a:lnTo>
                  <a:lnTo>
                    <a:pt x="4629" y="5023"/>
                  </a:lnTo>
                  <a:lnTo>
                    <a:pt x="4629" y="5526"/>
                  </a:lnTo>
                  <a:lnTo>
                    <a:pt x="4629" y="5526"/>
                  </a:lnTo>
                  <a:lnTo>
                    <a:pt x="4629" y="5526"/>
                  </a:lnTo>
                  <a:lnTo>
                    <a:pt x="4629" y="5526"/>
                  </a:lnTo>
                  <a:lnTo>
                    <a:pt x="4629" y="5526"/>
                  </a:lnTo>
                  <a:lnTo>
                    <a:pt x="4629" y="5526"/>
                  </a:lnTo>
                  <a:lnTo>
                    <a:pt x="4629" y="6028"/>
                  </a:lnTo>
                  <a:lnTo>
                    <a:pt x="4629" y="6028"/>
                  </a:lnTo>
                  <a:lnTo>
                    <a:pt x="4629" y="6028"/>
                  </a:lnTo>
                  <a:lnTo>
                    <a:pt x="4629" y="6028"/>
                  </a:lnTo>
                  <a:lnTo>
                    <a:pt x="4629" y="6028"/>
                  </a:lnTo>
                  <a:lnTo>
                    <a:pt x="4629" y="6028"/>
                  </a:lnTo>
                  <a:lnTo>
                    <a:pt x="4629" y="6530"/>
                  </a:lnTo>
                  <a:lnTo>
                    <a:pt x="4629" y="6530"/>
                  </a:lnTo>
                  <a:lnTo>
                    <a:pt x="4629" y="6530"/>
                  </a:lnTo>
                  <a:lnTo>
                    <a:pt x="4629" y="6530"/>
                  </a:lnTo>
                  <a:lnTo>
                    <a:pt x="4629" y="7033"/>
                  </a:lnTo>
                  <a:lnTo>
                    <a:pt x="4629" y="7033"/>
                  </a:lnTo>
                  <a:lnTo>
                    <a:pt x="4629" y="7033"/>
                  </a:lnTo>
                  <a:lnTo>
                    <a:pt x="4629" y="7033"/>
                  </a:lnTo>
                  <a:lnTo>
                    <a:pt x="4629" y="7033"/>
                  </a:lnTo>
                  <a:lnTo>
                    <a:pt x="4629" y="7033"/>
                  </a:lnTo>
                  <a:lnTo>
                    <a:pt x="4629" y="7535"/>
                  </a:lnTo>
                  <a:lnTo>
                    <a:pt x="4629" y="7535"/>
                  </a:lnTo>
                  <a:lnTo>
                    <a:pt x="4629" y="7535"/>
                  </a:lnTo>
                  <a:lnTo>
                    <a:pt x="4629" y="7535"/>
                  </a:lnTo>
                  <a:lnTo>
                    <a:pt x="4629" y="7535"/>
                  </a:lnTo>
                  <a:lnTo>
                    <a:pt x="4629" y="7535"/>
                  </a:lnTo>
                  <a:lnTo>
                    <a:pt x="4629" y="8037"/>
                  </a:lnTo>
                  <a:lnTo>
                    <a:pt x="4629" y="8037"/>
                  </a:lnTo>
                  <a:lnTo>
                    <a:pt x="4629" y="8037"/>
                  </a:lnTo>
                  <a:lnTo>
                    <a:pt x="4629" y="8037"/>
                  </a:lnTo>
                  <a:lnTo>
                    <a:pt x="4629" y="8037"/>
                  </a:lnTo>
                  <a:lnTo>
                    <a:pt x="4629" y="8037"/>
                  </a:lnTo>
                  <a:lnTo>
                    <a:pt x="4629" y="8540"/>
                  </a:lnTo>
                  <a:lnTo>
                    <a:pt x="4629" y="8540"/>
                  </a:lnTo>
                  <a:lnTo>
                    <a:pt x="4629" y="8540"/>
                  </a:lnTo>
                  <a:lnTo>
                    <a:pt x="4629" y="8540"/>
                  </a:lnTo>
                  <a:lnTo>
                    <a:pt x="4629" y="8540"/>
                  </a:lnTo>
                  <a:lnTo>
                    <a:pt x="4629" y="9042"/>
                  </a:lnTo>
                  <a:lnTo>
                    <a:pt x="4629" y="9042"/>
                  </a:lnTo>
                  <a:lnTo>
                    <a:pt x="4629" y="9042"/>
                  </a:lnTo>
                  <a:lnTo>
                    <a:pt x="4629" y="9042"/>
                  </a:lnTo>
                  <a:lnTo>
                    <a:pt x="4629" y="9042"/>
                  </a:lnTo>
                  <a:lnTo>
                    <a:pt x="4629" y="9042"/>
                  </a:lnTo>
                  <a:lnTo>
                    <a:pt x="4629" y="9544"/>
                  </a:lnTo>
                  <a:lnTo>
                    <a:pt x="4629" y="9544"/>
                  </a:lnTo>
                  <a:lnTo>
                    <a:pt x="4243" y="9544"/>
                  </a:lnTo>
                  <a:lnTo>
                    <a:pt x="4243" y="9544"/>
                  </a:lnTo>
                  <a:lnTo>
                    <a:pt x="4243" y="9544"/>
                  </a:lnTo>
                  <a:lnTo>
                    <a:pt x="4243" y="9544"/>
                  </a:lnTo>
                  <a:lnTo>
                    <a:pt x="4243" y="10047"/>
                  </a:lnTo>
                  <a:lnTo>
                    <a:pt x="4243" y="10047"/>
                  </a:lnTo>
                  <a:lnTo>
                    <a:pt x="4243" y="10047"/>
                  </a:lnTo>
                  <a:lnTo>
                    <a:pt x="4243" y="10047"/>
                  </a:lnTo>
                  <a:lnTo>
                    <a:pt x="4243" y="10047"/>
                  </a:lnTo>
                  <a:lnTo>
                    <a:pt x="4243" y="10047"/>
                  </a:lnTo>
                  <a:lnTo>
                    <a:pt x="4243" y="10549"/>
                  </a:lnTo>
                  <a:lnTo>
                    <a:pt x="4243" y="10549"/>
                  </a:lnTo>
                  <a:lnTo>
                    <a:pt x="4243" y="10549"/>
                  </a:lnTo>
                  <a:lnTo>
                    <a:pt x="4243" y="10549"/>
                  </a:lnTo>
                  <a:lnTo>
                    <a:pt x="4243" y="10549"/>
                  </a:lnTo>
                  <a:lnTo>
                    <a:pt x="4243" y="10549"/>
                  </a:lnTo>
                  <a:lnTo>
                    <a:pt x="4243" y="11051"/>
                  </a:lnTo>
                  <a:lnTo>
                    <a:pt x="4243" y="11051"/>
                  </a:lnTo>
                  <a:lnTo>
                    <a:pt x="4243" y="11051"/>
                  </a:lnTo>
                  <a:lnTo>
                    <a:pt x="4243" y="11051"/>
                  </a:lnTo>
                  <a:lnTo>
                    <a:pt x="4243" y="11051"/>
                  </a:lnTo>
                  <a:lnTo>
                    <a:pt x="4243" y="11553"/>
                  </a:lnTo>
                  <a:lnTo>
                    <a:pt x="4243" y="11553"/>
                  </a:lnTo>
                  <a:lnTo>
                    <a:pt x="4243" y="11553"/>
                  </a:lnTo>
                  <a:lnTo>
                    <a:pt x="4243" y="11553"/>
                  </a:lnTo>
                  <a:lnTo>
                    <a:pt x="4243" y="11553"/>
                  </a:lnTo>
                  <a:lnTo>
                    <a:pt x="4243" y="11553"/>
                  </a:lnTo>
                  <a:lnTo>
                    <a:pt x="4243" y="12056"/>
                  </a:lnTo>
                  <a:lnTo>
                    <a:pt x="4243" y="12056"/>
                  </a:lnTo>
                  <a:lnTo>
                    <a:pt x="4243" y="12056"/>
                  </a:lnTo>
                  <a:lnTo>
                    <a:pt x="3857" y="12056"/>
                  </a:lnTo>
                  <a:lnTo>
                    <a:pt x="3857" y="12056"/>
                  </a:lnTo>
                  <a:lnTo>
                    <a:pt x="3857" y="12056"/>
                  </a:lnTo>
                  <a:lnTo>
                    <a:pt x="3857" y="12558"/>
                  </a:lnTo>
                  <a:lnTo>
                    <a:pt x="3857" y="12558"/>
                  </a:lnTo>
                  <a:lnTo>
                    <a:pt x="3857" y="12558"/>
                  </a:lnTo>
                  <a:lnTo>
                    <a:pt x="3857" y="12558"/>
                  </a:lnTo>
                  <a:lnTo>
                    <a:pt x="3857" y="12558"/>
                  </a:lnTo>
                  <a:lnTo>
                    <a:pt x="3857" y="12558"/>
                  </a:lnTo>
                  <a:lnTo>
                    <a:pt x="3857" y="12558"/>
                  </a:lnTo>
                  <a:lnTo>
                    <a:pt x="3857" y="13060"/>
                  </a:lnTo>
                  <a:lnTo>
                    <a:pt x="3857" y="13060"/>
                  </a:lnTo>
                  <a:lnTo>
                    <a:pt x="3857" y="13060"/>
                  </a:lnTo>
                  <a:lnTo>
                    <a:pt x="3857" y="13060"/>
                  </a:lnTo>
                  <a:lnTo>
                    <a:pt x="3857" y="13060"/>
                  </a:lnTo>
                  <a:lnTo>
                    <a:pt x="3857" y="13060"/>
                  </a:lnTo>
                  <a:lnTo>
                    <a:pt x="3857" y="13563"/>
                  </a:lnTo>
                  <a:lnTo>
                    <a:pt x="3857" y="13563"/>
                  </a:lnTo>
                  <a:lnTo>
                    <a:pt x="3857" y="13563"/>
                  </a:lnTo>
                  <a:lnTo>
                    <a:pt x="3857" y="13563"/>
                  </a:lnTo>
                  <a:lnTo>
                    <a:pt x="3857" y="13563"/>
                  </a:lnTo>
                  <a:lnTo>
                    <a:pt x="3471" y="14065"/>
                  </a:lnTo>
                  <a:lnTo>
                    <a:pt x="3471" y="14065"/>
                  </a:lnTo>
                  <a:lnTo>
                    <a:pt x="3471" y="14065"/>
                  </a:lnTo>
                  <a:lnTo>
                    <a:pt x="3471" y="14065"/>
                  </a:lnTo>
                  <a:lnTo>
                    <a:pt x="3471" y="14065"/>
                  </a:lnTo>
                  <a:lnTo>
                    <a:pt x="3471" y="14065"/>
                  </a:lnTo>
                  <a:lnTo>
                    <a:pt x="3471" y="14567"/>
                  </a:lnTo>
                  <a:lnTo>
                    <a:pt x="3471" y="14567"/>
                  </a:lnTo>
                  <a:lnTo>
                    <a:pt x="3471" y="14567"/>
                  </a:lnTo>
                  <a:lnTo>
                    <a:pt x="3471" y="14567"/>
                  </a:lnTo>
                  <a:lnTo>
                    <a:pt x="3471" y="14567"/>
                  </a:lnTo>
                  <a:lnTo>
                    <a:pt x="3471" y="14567"/>
                  </a:lnTo>
                  <a:lnTo>
                    <a:pt x="3471" y="14567"/>
                  </a:lnTo>
                  <a:lnTo>
                    <a:pt x="3471" y="15070"/>
                  </a:lnTo>
                  <a:lnTo>
                    <a:pt x="3471" y="15070"/>
                  </a:lnTo>
                  <a:lnTo>
                    <a:pt x="3471" y="15070"/>
                  </a:lnTo>
                  <a:lnTo>
                    <a:pt x="3086" y="15070"/>
                  </a:lnTo>
                  <a:lnTo>
                    <a:pt x="3086" y="15070"/>
                  </a:lnTo>
                  <a:lnTo>
                    <a:pt x="3086" y="15070"/>
                  </a:lnTo>
                  <a:lnTo>
                    <a:pt x="3086" y="15572"/>
                  </a:lnTo>
                  <a:lnTo>
                    <a:pt x="3086" y="15572"/>
                  </a:lnTo>
                  <a:lnTo>
                    <a:pt x="3086" y="15572"/>
                  </a:lnTo>
                  <a:lnTo>
                    <a:pt x="3086" y="15572"/>
                  </a:lnTo>
                  <a:lnTo>
                    <a:pt x="3086" y="15572"/>
                  </a:lnTo>
                  <a:lnTo>
                    <a:pt x="3086" y="16074"/>
                  </a:lnTo>
                  <a:lnTo>
                    <a:pt x="3086" y="16074"/>
                  </a:lnTo>
                  <a:lnTo>
                    <a:pt x="3086" y="16074"/>
                  </a:lnTo>
                  <a:lnTo>
                    <a:pt x="3086" y="16074"/>
                  </a:lnTo>
                  <a:lnTo>
                    <a:pt x="2700" y="16074"/>
                  </a:lnTo>
                  <a:lnTo>
                    <a:pt x="2700" y="16074"/>
                  </a:lnTo>
                  <a:lnTo>
                    <a:pt x="2700" y="16074"/>
                  </a:lnTo>
                  <a:lnTo>
                    <a:pt x="2700" y="16577"/>
                  </a:lnTo>
                  <a:lnTo>
                    <a:pt x="2700" y="16577"/>
                  </a:lnTo>
                  <a:lnTo>
                    <a:pt x="2700" y="16577"/>
                  </a:lnTo>
                  <a:lnTo>
                    <a:pt x="2700" y="16577"/>
                  </a:lnTo>
                  <a:lnTo>
                    <a:pt x="2700" y="16577"/>
                  </a:lnTo>
                  <a:lnTo>
                    <a:pt x="2700" y="16577"/>
                  </a:lnTo>
                  <a:lnTo>
                    <a:pt x="2700" y="17079"/>
                  </a:lnTo>
                  <a:lnTo>
                    <a:pt x="2700" y="17079"/>
                  </a:lnTo>
                  <a:lnTo>
                    <a:pt x="2700" y="17079"/>
                  </a:lnTo>
                  <a:lnTo>
                    <a:pt x="2314" y="17079"/>
                  </a:lnTo>
                  <a:lnTo>
                    <a:pt x="2314" y="17079"/>
                  </a:lnTo>
                  <a:lnTo>
                    <a:pt x="2314" y="17079"/>
                  </a:lnTo>
                  <a:lnTo>
                    <a:pt x="2314" y="17079"/>
                  </a:lnTo>
                  <a:lnTo>
                    <a:pt x="2314" y="17581"/>
                  </a:lnTo>
                  <a:lnTo>
                    <a:pt x="2314" y="17581"/>
                  </a:lnTo>
                  <a:lnTo>
                    <a:pt x="2314" y="17581"/>
                  </a:lnTo>
                  <a:lnTo>
                    <a:pt x="2314" y="17581"/>
                  </a:lnTo>
                  <a:lnTo>
                    <a:pt x="2314" y="17581"/>
                  </a:lnTo>
                  <a:lnTo>
                    <a:pt x="2314" y="17581"/>
                  </a:lnTo>
                  <a:lnTo>
                    <a:pt x="2314" y="17581"/>
                  </a:lnTo>
                  <a:lnTo>
                    <a:pt x="2314" y="18084"/>
                  </a:lnTo>
                  <a:lnTo>
                    <a:pt x="1929" y="18084"/>
                  </a:lnTo>
                  <a:lnTo>
                    <a:pt x="1929" y="18084"/>
                  </a:lnTo>
                  <a:lnTo>
                    <a:pt x="1929" y="18084"/>
                  </a:lnTo>
                  <a:lnTo>
                    <a:pt x="1929" y="18084"/>
                  </a:lnTo>
                  <a:lnTo>
                    <a:pt x="1929" y="18586"/>
                  </a:lnTo>
                  <a:lnTo>
                    <a:pt x="1929" y="18586"/>
                  </a:lnTo>
                  <a:lnTo>
                    <a:pt x="1929" y="18586"/>
                  </a:lnTo>
                  <a:lnTo>
                    <a:pt x="1929" y="18586"/>
                  </a:lnTo>
                  <a:lnTo>
                    <a:pt x="1929" y="18586"/>
                  </a:lnTo>
                  <a:lnTo>
                    <a:pt x="1929" y="18586"/>
                  </a:lnTo>
                  <a:lnTo>
                    <a:pt x="1929" y="18586"/>
                  </a:lnTo>
                  <a:lnTo>
                    <a:pt x="1543" y="19088"/>
                  </a:lnTo>
                  <a:lnTo>
                    <a:pt x="1543" y="19088"/>
                  </a:lnTo>
                  <a:lnTo>
                    <a:pt x="1543" y="19088"/>
                  </a:lnTo>
                  <a:lnTo>
                    <a:pt x="1543" y="19088"/>
                  </a:lnTo>
                  <a:lnTo>
                    <a:pt x="1543" y="19088"/>
                  </a:lnTo>
                  <a:lnTo>
                    <a:pt x="1543" y="19088"/>
                  </a:lnTo>
                  <a:lnTo>
                    <a:pt x="1543" y="19591"/>
                  </a:lnTo>
                  <a:lnTo>
                    <a:pt x="1543" y="19591"/>
                  </a:lnTo>
                  <a:lnTo>
                    <a:pt x="1543" y="19591"/>
                  </a:lnTo>
                  <a:lnTo>
                    <a:pt x="1543" y="19591"/>
                  </a:lnTo>
                  <a:lnTo>
                    <a:pt x="1157" y="19591"/>
                  </a:lnTo>
                  <a:lnTo>
                    <a:pt x="1157" y="19591"/>
                  </a:lnTo>
                  <a:lnTo>
                    <a:pt x="1157" y="19591"/>
                  </a:lnTo>
                  <a:lnTo>
                    <a:pt x="1157" y="20093"/>
                  </a:lnTo>
                  <a:lnTo>
                    <a:pt x="1157" y="20093"/>
                  </a:lnTo>
                  <a:lnTo>
                    <a:pt x="1157" y="20093"/>
                  </a:lnTo>
                  <a:lnTo>
                    <a:pt x="1157" y="20093"/>
                  </a:lnTo>
                  <a:lnTo>
                    <a:pt x="1157" y="20093"/>
                  </a:lnTo>
                  <a:lnTo>
                    <a:pt x="771" y="20093"/>
                  </a:lnTo>
                  <a:lnTo>
                    <a:pt x="771" y="20093"/>
                  </a:lnTo>
                  <a:lnTo>
                    <a:pt x="771" y="20595"/>
                  </a:lnTo>
                  <a:lnTo>
                    <a:pt x="771" y="20595"/>
                  </a:lnTo>
                  <a:lnTo>
                    <a:pt x="771" y="20595"/>
                  </a:lnTo>
                  <a:lnTo>
                    <a:pt x="771" y="20595"/>
                  </a:lnTo>
                  <a:lnTo>
                    <a:pt x="771" y="20595"/>
                  </a:lnTo>
                  <a:lnTo>
                    <a:pt x="771" y="20595"/>
                  </a:lnTo>
                  <a:lnTo>
                    <a:pt x="771" y="21098"/>
                  </a:lnTo>
                  <a:lnTo>
                    <a:pt x="386" y="21098"/>
                  </a:lnTo>
                  <a:lnTo>
                    <a:pt x="386" y="21098"/>
                  </a:lnTo>
                  <a:lnTo>
                    <a:pt x="386" y="21098"/>
                  </a:lnTo>
                  <a:lnTo>
                    <a:pt x="386" y="21098"/>
                  </a:lnTo>
                  <a:lnTo>
                    <a:pt x="386" y="21098"/>
                  </a:lnTo>
                  <a:lnTo>
                    <a:pt x="386" y="21098"/>
                  </a:lnTo>
                  <a:lnTo>
                    <a:pt x="386" y="21600"/>
                  </a:lnTo>
                  <a:lnTo>
                    <a:pt x="386" y="21600"/>
                  </a:lnTo>
                  <a:lnTo>
                    <a:pt x="386" y="21600"/>
                  </a:lnTo>
                  <a:lnTo>
                    <a:pt x="0" y="21600"/>
                  </a:lnTo>
                  <a:lnTo>
                    <a:pt x="0" y="21600"/>
                  </a:lnTo>
                  <a:lnTo>
                    <a:pt x="0" y="21600"/>
                  </a:lnTo>
                  <a:lnTo>
                    <a:pt x="0" y="21600"/>
                  </a:lnTo>
                  <a:lnTo>
                    <a:pt x="21600" y="170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45" name="Shape 2045"/>
            <p:cNvSpPr/>
            <p:nvPr/>
          </p:nvSpPr>
          <p:spPr>
            <a:xfrm>
              <a:off x="2208212" y="1709737"/>
              <a:ext cx="26988" cy="222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059" y="0"/>
                  </a:moveTo>
                  <a:lnTo>
                    <a:pt x="19059" y="0"/>
                  </a:lnTo>
                  <a:lnTo>
                    <a:pt x="19059" y="0"/>
                  </a:lnTo>
                  <a:lnTo>
                    <a:pt x="17788" y="0"/>
                  </a:lnTo>
                  <a:lnTo>
                    <a:pt x="17788" y="1543"/>
                  </a:lnTo>
                  <a:lnTo>
                    <a:pt x="16518" y="1543"/>
                  </a:lnTo>
                  <a:lnTo>
                    <a:pt x="16518" y="1543"/>
                  </a:lnTo>
                  <a:lnTo>
                    <a:pt x="15247" y="1543"/>
                  </a:lnTo>
                  <a:lnTo>
                    <a:pt x="15247" y="3086"/>
                  </a:lnTo>
                  <a:lnTo>
                    <a:pt x="15247" y="3086"/>
                  </a:lnTo>
                  <a:lnTo>
                    <a:pt x="12706" y="4629"/>
                  </a:lnTo>
                  <a:lnTo>
                    <a:pt x="11435" y="6171"/>
                  </a:lnTo>
                  <a:lnTo>
                    <a:pt x="11435" y="7714"/>
                  </a:lnTo>
                  <a:lnTo>
                    <a:pt x="10165" y="7714"/>
                  </a:lnTo>
                  <a:lnTo>
                    <a:pt x="10165" y="9257"/>
                  </a:lnTo>
                  <a:lnTo>
                    <a:pt x="8894" y="9257"/>
                  </a:lnTo>
                  <a:lnTo>
                    <a:pt x="8894" y="9257"/>
                  </a:lnTo>
                  <a:lnTo>
                    <a:pt x="7624" y="9257"/>
                  </a:lnTo>
                  <a:lnTo>
                    <a:pt x="7624" y="10800"/>
                  </a:lnTo>
                  <a:lnTo>
                    <a:pt x="6353" y="10800"/>
                  </a:lnTo>
                  <a:lnTo>
                    <a:pt x="5082" y="10800"/>
                  </a:lnTo>
                  <a:lnTo>
                    <a:pt x="5082" y="12343"/>
                  </a:lnTo>
                  <a:lnTo>
                    <a:pt x="3812" y="12343"/>
                  </a:lnTo>
                  <a:lnTo>
                    <a:pt x="2541" y="13886"/>
                  </a:lnTo>
                  <a:lnTo>
                    <a:pt x="1271" y="13886"/>
                  </a:lnTo>
                  <a:lnTo>
                    <a:pt x="0" y="13886"/>
                  </a:lnTo>
                  <a:lnTo>
                    <a:pt x="1271" y="21600"/>
                  </a:lnTo>
                  <a:lnTo>
                    <a:pt x="3812" y="21600"/>
                  </a:lnTo>
                  <a:lnTo>
                    <a:pt x="5082" y="20057"/>
                  </a:lnTo>
                  <a:lnTo>
                    <a:pt x="6353" y="20057"/>
                  </a:lnTo>
                  <a:lnTo>
                    <a:pt x="7624" y="20057"/>
                  </a:lnTo>
                  <a:lnTo>
                    <a:pt x="7624" y="18514"/>
                  </a:lnTo>
                  <a:lnTo>
                    <a:pt x="8894" y="18514"/>
                  </a:lnTo>
                  <a:lnTo>
                    <a:pt x="10165" y="16971"/>
                  </a:lnTo>
                  <a:lnTo>
                    <a:pt x="11435" y="16971"/>
                  </a:lnTo>
                  <a:lnTo>
                    <a:pt x="11435" y="16971"/>
                  </a:lnTo>
                  <a:lnTo>
                    <a:pt x="12706" y="15429"/>
                  </a:lnTo>
                  <a:lnTo>
                    <a:pt x="13976" y="15429"/>
                  </a:lnTo>
                  <a:lnTo>
                    <a:pt x="13976" y="15429"/>
                  </a:lnTo>
                  <a:lnTo>
                    <a:pt x="15247" y="13886"/>
                  </a:lnTo>
                  <a:lnTo>
                    <a:pt x="16518" y="12343"/>
                  </a:lnTo>
                  <a:lnTo>
                    <a:pt x="17788" y="10800"/>
                  </a:lnTo>
                  <a:lnTo>
                    <a:pt x="19059" y="9257"/>
                  </a:lnTo>
                  <a:lnTo>
                    <a:pt x="19059" y="9257"/>
                  </a:lnTo>
                  <a:lnTo>
                    <a:pt x="19059" y="9257"/>
                  </a:lnTo>
                  <a:lnTo>
                    <a:pt x="19059" y="9257"/>
                  </a:lnTo>
                  <a:lnTo>
                    <a:pt x="20329" y="7714"/>
                  </a:lnTo>
                  <a:lnTo>
                    <a:pt x="20329" y="7714"/>
                  </a:lnTo>
                  <a:lnTo>
                    <a:pt x="20329" y="7714"/>
                  </a:lnTo>
                  <a:lnTo>
                    <a:pt x="21600" y="7714"/>
                  </a:lnTo>
                  <a:lnTo>
                    <a:pt x="21600" y="7714"/>
                  </a:lnTo>
                  <a:lnTo>
                    <a:pt x="21600" y="7714"/>
                  </a:lnTo>
                  <a:lnTo>
                    <a:pt x="19059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46" name="Shape 2046"/>
            <p:cNvSpPr/>
            <p:nvPr/>
          </p:nvSpPr>
          <p:spPr>
            <a:xfrm>
              <a:off x="2232025" y="1708150"/>
              <a:ext cx="26988" cy="1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2960"/>
                  </a:moveTo>
                  <a:lnTo>
                    <a:pt x="21600" y="12960"/>
                  </a:lnTo>
                  <a:lnTo>
                    <a:pt x="20329" y="10800"/>
                  </a:lnTo>
                  <a:lnTo>
                    <a:pt x="19059" y="8640"/>
                  </a:lnTo>
                  <a:lnTo>
                    <a:pt x="17788" y="6480"/>
                  </a:lnTo>
                  <a:lnTo>
                    <a:pt x="16518" y="6480"/>
                  </a:lnTo>
                  <a:lnTo>
                    <a:pt x="15247" y="4320"/>
                  </a:lnTo>
                  <a:lnTo>
                    <a:pt x="13976" y="4320"/>
                  </a:lnTo>
                  <a:lnTo>
                    <a:pt x="12706" y="4320"/>
                  </a:lnTo>
                  <a:lnTo>
                    <a:pt x="11435" y="2160"/>
                  </a:lnTo>
                  <a:lnTo>
                    <a:pt x="10165" y="2160"/>
                  </a:lnTo>
                  <a:lnTo>
                    <a:pt x="8894" y="2160"/>
                  </a:lnTo>
                  <a:lnTo>
                    <a:pt x="7624" y="2160"/>
                  </a:lnTo>
                  <a:lnTo>
                    <a:pt x="6353" y="0"/>
                  </a:lnTo>
                  <a:lnTo>
                    <a:pt x="5082" y="0"/>
                  </a:lnTo>
                  <a:lnTo>
                    <a:pt x="5082" y="2160"/>
                  </a:lnTo>
                  <a:lnTo>
                    <a:pt x="3812" y="2160"/>
                  </a:lnTo>
                  <a:lnTo>
                    <a:pt x="3812" y="2160"/>
                  </a:lnTo>
                  <a:lnTo>
                    <a:pt x="2541" y="2160"/>
                  </a:lnTo>
                  <a:lnTo>
                    <a:pt x="0" y="2160"/>
                  </a:lnTo>
                  <a:lnTo>
                    <a:pt x="2541" y="12960"/>
                  </a:lnTo>
                  <a:lnTo>
                    <a:pt x="3812" y="12960"/>
                  </a:lnTo>
                  <a:lnTo>
                    <a:pt x="3812" y="12960"/>
                  </a:lnTo>
                  <a:lnTo>
                    <a:pt x="5082" y="12960"/>
                  </a:lnTo>
                  <a:lnTo>
                    <a:pt x="5082" y="12960"/>
                  </a:lnTo>
                  <a:lnTo>
                    <a:pt x="5082" y="12960"/>
                  </a:lnTo>
                  <a:lnTo>
                    <a:pt x="6353" y="12960"/>
                  </a:lnTo>
                  <a:lnTo>
                    <a:pt x="6353" y="12960"/>
                  </a:lnTo>
                  <a:lnTo>
                    <a:pt x="7624" y="12960"/>
                  </a:lnTo>
                  <a:lnTo>
                    <a:pt x="8894" y="12960"/>
                  </a:lnTo>
                  <a:lnTo>
                    <a:pt x="10165" y="12960"/>
                  </a:lnTo>
                  <a:lnTo>
                    <a:pt x="10165" y="12960"/>
                  </a:lnTo>
                  <a:lnTo>
                    <a:pt x="11435" y="15120"/>
                  </a:lnTo>
                  <a:lnTo>
                    <a:pt x="12706" y="15120"/>
                  </a:lnTo>
                  <a:lnTo>
                    <a:pt x="13976" y="15120"/>
                  </a:lnTo>
                  <a:lnTo>
                    <a:pt x="13976" y="17280"/>
                  </a:lnTo>
                  <a:lnTo>
                    <a:pt x="15247" y="17280"/>
                  </a:lnTo>
                  <a:lnTo>
                    <a:pt x="16518" y="19440"/>
                  </a:lnTo>
                  <a:lnTo>
                    <a:pt x="17788" y="21600"/>
                  </a:lnTo>
                  <a:lnTo>
                    <a:pt x="17788" y="21600"/>
                  </a:lnTo>
                  <a:lnTo>
                    <a:pt x="21600" y="1296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47" name="Shape 2047"/>
            <p:cNvSpPr/>
            <p:nvPr/>
          </p:nvSpPr>
          <p:spPr>
            <a:xfrm>
              <a:off x="2254250" y="1717675"/>
              <a:ext cx="31750" cy="142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520" y="7200"/>
                  </a:moveTo>
                  <a:lnTo>
                    <a:pt x="20520" y="7200"/>
                  </a:lnTo>
                  <a:lnTo>
                    <a:pt x="19440" y="7200"/>
                  </a:lnTo>
                  <a:lnTo>
                    <a:pt x="18360" y="7200"/>
                  </a:lnTo>
                  <a:lnTo>
                    <a:pt x="17280" y="9600"/>
                  </a:lnTo>
                  <a:lnTo>
                    <a:pt x="16200" y="9600"/>
                  </a:lnTo>
                  <a:lnTo>
                    <a:pt x="15120" y="7200"/>
                  </a:lnTo>
                  <a:lnTo>
                    <a:pt x="14040" y="7200"/>
                  </a:lnTo>
                  <a:lnTo>
                    <a:pt x="12960" y="7200"/>
                  </a:lnTo>
                  <a:lnTo>
                    <a:pt x="11880" y="7200"/>
                  </a:lnTo>
                  <a:lnTo>
                    <a:pt x="10800" y="7200"/>
                  </a:lnTo>
                  <a:lnTo>
                    <a:pt x="9720" y="4800"/>
                  </a:lnTo>
                  <a:lnTo>
                    <a:pt x="8640" y="4800"/>
                  </a:lnTo>
                  <a:lnTo>
                    <a:pt x="7560" y="4800"/>
                  </a:lnTo>
                  <a:lnTo>
                    <a:pt x="6480" y="2400"/>
                  </a:lnTo>
                  <a:lnTo>
                    <a:pt x="5400" y="2400"/>
                  </a:lnTo>
                  <a:lnTo>
                    <a:pt x="4320" y="0"/>
                  </a:lnTo>
                  <a:lnTo>
                    <a:pt x="3240" y="0"/>
                  </a:lnTo>
                  <a:lnTo>
                    <a:pt x="0" y="9600"/>
                  </a:lnTo>
                  <a:lnTo>
                    <a:pt x="1080" y="9600"/>
                  </a:lnTo>
                  <a:lnTo>
                    <a:pt x="2160" y="12000"/>
                  </a:lnTo>
                  <a:lnTo>
                    <a:pt x="3240" y="14400"/>
                  </a:lnTo>
                  <a:lnTo>
                    <a:pt x="5400" y="14400"/>
                  </a:lnTo>
                  <a:lnTo>
                    <a:pt x="6480" y="16800"/>
                  </a:lnTo>
                  <a:lnTo>
                    <a:pt x="7560" y="16800"/>
                  </a:lnTo>
                  <a:lnTo>
                    <a:pt x="8640" y="19200"/>
                  </a:lnTo>
                  <a:lnTo>
                    <a:pt x="10800" y="19200"/>
                  </a:lnTo>
                  <a:lnTo>
                    <a:pt x="11880" y="19200"/>
                  </a:lnTo>
                  <a:lnTo>
                    <a:pt x="12960" y="21600"/>
                  </a:lnTo>
                  <a:lnTo>
                    <a:pt x="15120" y="21600"/>
                  </a:lnTo>
                  <a:lnTo>
                    <a:pt x="16200" y="21600"/>
                  </a:lnTo>
                  <a:lnTo>
                    <a:pt x="17280" y="21600"/>
                  </a:lnTo>
                  <a:lnTo>
                    <a:pt x="19440" y="21600"/>
                  </a:lnTo>
                  <a:lnTo>
                    <a:pt x="20520" y="21600"/>
                  </a:lnTo>
                  <a:lnTo>
                    <a:pt x="21600" y="19200"/>
                  </a:lnTo>
                  <a:lnTo>
                    <a:pt x="21600" y="19200"/>
                  </a:lnTo>
                  <a:lnTo>
                    <a:pt x="20520" y="72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48" name="Shape 2048"/>
            <p:cNvSpPr/>
            <p:nvPr/>
          </p:nvSpPr>
          <p:spPr>
            <a:xfrm>
              <a:off x="2284412" y="1709737"/>
              <a:ext cx="26988" cy="206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518" y="0"/>
                  </a:moveTo>
                  <a:lnTo>
                    <a:pt x="16518" y="0"/>
                  </a:lnTo>
                  <a:lnTo>
                    <a:pt x="15247" y="1662"/>
                  </a:lnTo>
                  <a:lnTo>
                    <a:pt x="15247" y="3323"/>
                  </a:lnTo>
                  <a:lnTo>
                    <a:pt x="13976" y="4985"/>
                  </a:lnTo>
                  <a:lnTo>
                    <a:pt x="12706" y="6646"/>
                  </a:lnTo>
                  <a:lnTo>
                    <a:pt x="12706" y="6646"/>
                  </a:lnTo>
                  <a:lnTo>
                    <a:pt x="11435" y="6646"/>
                  </a:lnTo>
                  <a:lnTo>
                    <a:pt x="11435" y="8308"/>
                  </a:lnTo>
                  <a:lnTo>
                    <a:pt x="11435" y="8308"/>
                  </a:lnTo>
                  <a:lnTo>
                    <a:pt x="10165" y="8308"/>
                  </a:lnTo>
                  <a:lnTo>
                    <a:pt x="10165" y="8308"/>
                  </a:lnTo>
                  <a:lnTo>
                    <a:pt x="8894" y="9969"/>
                  </a:lnTo>
                  <a:lnTo>
                    <a:pt x="8894" y="9969"/>
                  </a:lnTo>
                  <a:lnTo>
                    <a:pt x="7624" y="9969"/>
                  </a:lnTo>
                  <a:lnTo>
                    <a:pt x="7624" y="11631"/>
                  </a:lnTo>
                  <a:lnTo>
                    <a:pt x="6353" y="11631"/>
                  </a:lnTo>
                  <a:lnTo>
                    <a:pt x="5082" y="11631"/>
                  </a:lnTo>
                  <a:lnTo>
                    <a:pt x="3812" y="11631"/>
                  </a:lnTo>
                  <a:lnTo>
                    <a:pt x="2541" y="13292"/>
                  </a:lnTo>
                  <a:lnTo>
                    <a:pt x="1271" y="13292"/>
                  </a:lnTo>
                  <a:lnTo>
                    <a:pt x="0" y="13292"/>
                  </a:lnTo>
                  <a:lnTo>
                    <a:pt x="1271" y="21600"/>
                  </a:lnTo>
                  <a:lnTo>
                    <a:pt x="2541" y="21600"/>
                  </a:lnTo>
                  <a:lnTo>
                    <a:pt x="3812" y="21600"/>
                  </a:lnTo>
                  <a:lnTo>
                    <a:pt x="5082" y="19938"/>
                  </a:lnTo>
                  <a:lnTo>
                    <a:pt x="7624" y="19938"/>
                  </a:lnTo>
                  <a:lnTo>
                    <a:pt x="8894" y="19938"/>
                  </a:lnTo>
                  <a:lnTo>
                    <a:pt x="10165" y="18277"/>
                  </a:lnTo>
                  <a:lnTo>
                    <a:pt x="11435" y="18277"/>
                  </a:lnTo>
                  <a:lnTo>
                    <a:pt x="12706" y="16615"/>
                  </a:lnTo>
                  <a:lnTo>
                    <a:pt x="12706" y="16615"/>
                  </a:lnTo>
                  <a:lnTo>
                    <a:pt x="13976" y="16615"/>
                  </a:lnTo>
                  <a:lnTo>
                    <a:pt x="13976" y="14954"/>
                  </a:lnTo>
                  <a:lnTo>
                    <a:pt x="15247" y="14954"/>
                  </a:lnTo>
                  <a:lnTo>
                    <a:pt x="15247" y="14954"/>
                  </a:lnTo>
                  <a:lnTo>
                    <a:pt x="16518" y="13292"/>
                  </a:lnTo>
                  <a:lnTo>
                    <a:pt x="16518" y="11631"/>
                  </a:lnTo>
                  <a:lnTo>
                    <a:pt x="17788" y="11631"/>
                  </a:lnTo>
                  <a:lnTo>
                    <a:pt x="19059" y="9969"/>
                  </a:lnTo>
                  <a:lnTo>
                    <a:pt x="20329" y="8308"/>
                  </a:lnTo>
                  <a:lnTo>
                    <a:pt x="21600" y="6646"/>
                  </a:lnTo>
                  <a:lnTo>
                    <a:pt x="21600" y="3323"/>
                  </a:lnTo>
                  <a:lnTo>
                    <a:pt x="21600" y="3323"/>
                  </a:lnTo>
                  <a:lnTo>
                    <a:pt x="16518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49" name="Shape 2049"/>
            <p:cNvSpPr/>
            <p:nvPr/>
          </p:nvSpPr>
          <p:spPr>
            <a:xfrm>
              <a:off x="2305050" y="1674812"/>
              <a:ext cx="25400" cy="381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250" y="0"/>
                  </a:moveTo>
                  <a:lnTo>
                    <a:pt x="20250" y="0"/>
                  </a:lnTo>
                  <a:lnTo>
                    <a:pt x="20250" y="0"/>
                  </a:lnTo>
                  <a:lnTo>
                    <a:pt x="18900" y="0"/>
                  </a:lnTo>
                  <a:lnTo>
                    <a:pt x="18900" y="0"/>
                  </a:lnTo>
                  <a:lnTo>
                    <a:pt x="17550" y="0"/>
                  </a:lnTo>
                  <a:lnTo>
                    <a:pt x="17550" y="900"/>
                  </a:lnTo>
                  <a:lnTo>
                    <a:pt x="16200" y="900"/>
                  </a:lnTo>
                  <a:lnTo>
                    <a:pt x="14850" y="1800"/>
                  </a:lnTo>
                  <a:lnTo>
                    <a:pt x="13500" y="1800"/>
                  </a:lnTo>
                  <a:lnTo>
                    <a:pt x="13500" y="2700"/>
                  </a:lnTo>
                  <a:lnTo>
                    <a:pt x="12150" y="2700"/>
                  </a:lnTo>
                  <a:lnTo>
                    <a:pt x="12150" y="3600"/>
                  </a:lnTo>
                  <a:lnTo>
                    <a:pt x="10800" y="4500"/>
                  </a:lnTo>
                  <a:lnTo>
                    <a:pt x="10800" y="4500"/>
                  </a:lnTo>
                  <a:lnTo>
                    <a:pt x="9450" y="5400"/>
                  </a:lnTo>
                  <a:lnTo>
                    <a:pt x="9450" y="6300"/>
                  </a:lnTo>
                  <a:lnTo>
                    <a:pt x="9450" y="7200"/>
                  </a:lnTo>
                  <a:lnTo>
                    <a:pt x="8100" y="8100"/>
                  </a:lnTo>
                  <a:lnTo>
                    <a:pt x="8100" y="8100"/>
                  </a:lnTo>
                  <a:lnTo>
                    <a:pt x="5400" y="11700"/>
                  </a:lnTo>
                  <a:lnTo>
                    <a:pt x="4050" y="14400"/>
                  </a:lnTo>
                  <a:lnTo>
                    <a:pt x="2700" y="16200"/>
                  </a:lnTo>
                  <a:lnTo>
                    <a:pt x="1350" y="17100"/>
                  </a:lnTo>
                  <a:lnTo>
                    <a:pt x="1350" y="18000"/>
                  </a:lnTo>
                  <a:lnTo>
                    <a:pt x="1350" y="18000"/>
                  </a:lnTo>
                  <a:lnTo>
                    <a:pt x="0" y="18900"/>
                  </a:lnTo>
                  <a:lnTo>
                    <a:pt x="0" y="19800"/>
                  </a:lnTo>
                  <a:lnTo>
                    <a:pt x="5400" y="21600"/>
                  </a:lnTo>
                  <a:lnTo>
                    <a:pt x="6750" y="21600"/>
                  </a:lnTo>
                  <a:lnTo>
                    <a:pt x="6750" y="20700"/>
                  </a:lnTo>
                  <a:lnTo>
                    <a:pt x="8100" y="19800"/>
                  </a:lnTo>
                  <a:lnTo>
                    <a:pt x="8100" y="18900"/>
                  </a:lnTo>
                  <a:lnTo>
                    <a:pt x="9450" y="18000"/>
                  </a:lnTo>
                  <a:lnTo>
                    <a:pt x="10800" y="16200"/>
                  </a:lnTo>
                  <a:lnTo>
                    <a:pt x="12150" y="13500"/>
                  </a:lnTo>
                  <a:lnTo>
                    <a:pt x="13500" y="10800"/>
                  </a:lnTo>
                  <a:lnTo>
                    <a:pt x="14850" y="9900"/>
                  </a:lnTo>
                  <a:lnTo>
                    <a:pt x="14850" y="9000"/>
                  </a:lnTo>
                  <a:lnTo>
                    <a:pt x="16200" y="9000"/>
                  </a:lnTo>
                  <a:lnTo>
                    <a:pt x="16200" y="8100"/>
                  </a:lnTo>
                  <a:lnTo>
                    <a:pt x="16200" y="7200"/>
                  </a:lnTo>
                  <a:lnTo>
                    <a:pt x="17550" y="7200"/>
                  </a:lnTo>
                  <a:lnTo>
                    <a:pt x="17550" y="6300"/>
                  </a:lnTo>
                  <a:lnTo>
                    <a:pt x="17550" y="6300"/>
                  </a:lnTo>
                  <a:lnTo>
                    <a:pt x="18900" y="5400"/>
                  </a:lnTo>
                  <a:lnTo>
                    <a:pt x="18900" y="5400"/>
                  </a:lnTo>
                  <a:lnTo>
                    <a:pt x="18900" y="5400"/>
                  </a:lnTo>
                  <a:lnTo>
                    <a:pt x="20250" y="4500"/>
                  </a:lnTo>
                  <a:lnTo>
                    <a:pt x="20250" y="4500"/>
                  </a:lnTo>
                  <a:lnTo>
                    <a:pt x="20250" y="4500"/>
                  </a:lnTo>
                  <a:lnTo>
                    <a:pt x="21600" y="4500"/>
                  </a:lnTo>
                  <a:lnTo>
                    <a:pt x="21600" y="4500"/>
                  </a:lnTo>
                  <a:lnTo>
                    <a:pt x="21600" y="4500"/>
                  </a:lnTo>
                  <a:lnTo>
                    <a:pt x="21600" y="4500"/>
                  </a:lnTo>
                  <a:lnTo>
                    <a:pt x="21600" y="4500"/>
                  </a:lnTo>
                  <a:lnTo>
                    <a:pt x="20250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50" name="Shape 2050"/>
            <p:cNvSpPr/>
            <p:nvPr/>
          </p:nvSpPr>
          <p:spPr>
            <a:xfrm>
              <a:off x="2328862" y="1674812"/>
              <a:ext cx="34926" cy="301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189"/>
                  </a:moveTo>
                  <a:lnTo>
                    <a:pt x="21600" y="18189"/>
                  </a:lnTo>
                  <a:lnTo>
                    <a:pt x="19636" y="14779"/>
                  </a:lnTo>
                  <a:lnTo>
                    <a:pt x="17673" y="11368"/>
                  </a:lnTo>
                  <a:lnTo>
                    <a:pt x="16691" y="10232"/>
                  </a:lnTo>
                  <a:lnTo>
                    <a:pt x="14727" y="7958"/>
                  </a:lnTo>
                  <a:lnTo>
                    <a:pt x="14727" y="7958"/>
                  </a:lnTo>
                  <a:lnTo>
                    <a:pt x="13745" y="6821"/>
                  </a:lnTo>
                  <a:lnTo>
                    <a:pt x="12764" y="5684"/>
                  </a:lnTo>
                  <a:lnTo>
                    <a:pt x="12764" y="5684"/>
                  </a:lnTo>
                  <a:lnTo>
                    <a:pt x="11782" y="4547"/>
                  </a:lnTo>
                  <a:lnTo>
                    <a:pt x="10800" y="4547"/>
                  </a:lnTo>
                  <a:lnTo>
                    <a:pt x="10800" y="3411"/>
                  </a:lnTo>
                  <a:lnTo>
                    <a:pt x="9818" y="3411"/>
                  </a:lnTo>
                  <a:lnTo>
                    <a:pt x="8836" y="2274"/>
                  </a:lnTo>
                  <a:lnTo>
                    <a:pt x="8836" y="2274"/>
                  </a:lnTo>
                  <a:lnTo>
                    <a:pt x="7855" y="1137"/>
                  </a:lnTo>
                  <a:lnTo>
                    <a:pt x="6873" y="1137"/>
                  </a:lnTo>
                  <a:lnTo>
                    <a:pt x="5891" y="0"/>
                  </a:lnTo>
                  <a:lnTo>
                    <a:pt x="5891" y="0"/>
                  </a:lnTo>
                  <a:lnTo>
                    <a:pt x="4909" y="0"/>
                  </a:lnTo>
                  <a:lnTo>
                    <a:pt x="3927" y="0"/>
                  </a:lnTo>
                  <a:lnTo>
                    <a:pt x="2945" y="0"/>
                  </a:lnTo>
                  <a:lnTo>
                    <a:pt x="1964" y="0"/>
                  </a:lnTo>
                  <a:lnTo>
                    <a:pt x="982" y="0"/>
                  </a:lnTo>
                  <a:lnTo>
                    <a:pt x="0" y="0"/>
                  </a:lnTo>
                  <a:lnTo>
                    <a:pt x="982" y="5684"/>
                  </a:lnTo>
                  <a:lnTo>
                    <a:pt x="1964" y="5684"/>
                  </a:lnTo>
                  <a:lnTo>
                    <a:pt x="1964" y="5684"/>
                  </a:lnTo>
                  <a:lnTo>
                    <a:pt x="2945" y="5684"/>
                  </a:lnTo>
                  <a:lnTo>
                    <a:pt x="2945" y="5684"/>
                  </a:lnTo>
                  <a:lnTo>
                    <a:pt x="2945" y="5684"/>
                  </a:lnTo>
                  <a:lnTo>
                    <a:pt x="3927" y="5684"/>
                  </a:lnTo>
                  <a:lnTo>
                    <a:pt x="3927" y="5684"/>
                  </a:lnTo>
                  <a:lnTo>
                    <a:pt x="4909" y="6821"/>
                  </a:lnTo>
                  <a:lnTo>
                    <a:pt x="4909" y="6821"/>
                  </a:lnTo>
                  <a:lnTo>
                    <a:pt x="5891" y="6821"/>
                  </a:lnTo>
                  <a:lnTo>
                    <a:pt x="6873" y="6821"/>
                  </a:lnTo>
                  <a:lnTo>
                    <a:pt x="6873" y="7958"/>
                  </a:lnTo>
                  <a:lnTo>
                    <a:pt x="7855" y="7958"/>
                  </a:lnTo>
                  <a:lnTo>
                    <a:pt x="7855" y="9095"/>
                  </a:lnTo>
                  <a:lnTo>
                    <a:pt x="8836" y="9095"/>
                  </a:lnTo>
                  <a:lnTo>
                    <a:pt x="8836" y="10232"/>
                  </a:lnTo>
                  <a:lnTo>
                    <a:pt x="9818" y="10232"/>
                  </a:lnTo>
                  <a:lnTo>
                    <a:pt x="9818" y="11368"/>
                  </a:lnTo>
                  <a:lnTo>
                    <a:pt x="10800" y="11368"/>
                  </a:lnTo>
                  <a:lnTo>
                    <a:pt x="11782" y="12505"/>
                  </a:lnTo>
                  <a:lnTo>
                    <a:pt x="12764" y="13642"/>
                  </a:lnTo>
                  <a:lnTo>
                    <a:pt x="13745" y="15916"/>
                  </a:lnTo>
                  <a:lnTo>
                    <a:pt x="15709" y="18189"/>
                  </a:lnTo>
                  <a:lnTo>
                    <a:pt x="17673" y="21600"/>
                  </a:lnTo>
                  <a:lnTo>
                    <a:pt x="17673" y="21600"/>
                  </a:lnTo>
                  <a:lnTo>
                    <a:pt x="21600" y="1818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51" name="Shape 2051"/>
            <p:cNvSpPr/>
            <p:nvPr/>
          </p:nvSpPr>
          <p:spPr>
            <a:xfrm>
              <a:off x="2357437" y="1700212"/>
              <a:ext cx="34926" cy="301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5916"/>
                  </a:moveTo>
                  <a:lnTo>
                    <a:pt x="20618" y="15916"/>
                  </a:lnTo>
                  <a:lnTo>
                    <a:pt x="20618" y="15916"/>
                  </a:lnTo>
                  <a:lnTo>
                    <a:pt x="19636" y="15916"/>
                  </a:lnTo>
                  <a:lnTo>
                    <a:pt x="19636" y="15916"/>
                  </a:lnTo>
                  <a:lnTo>
                    <a:pt x="18655" y="15916"/>
                  </a:lnTo>
                  <a:lnTo>
                    <a:pt x="18655" y="15916"/>
                  </a:lnTo>
                  <a:lnTo>
                    <a:pt x="17673" y="14779"/>
                  </a:lnTo>
                  <a:lnTo>
                    <a:pt x="17673" y="14779"/>
                  </a:lnTo>
                  <a:lnTo>
                    <a:pt x="17673" y="14779"/>
                  </a:lnTo>
                  <a:lnTo>
                    <a:pt x="16691" y="14779"/>
                  </a:lnTo>
                  <a:lnTo>
                    <a:pt x="16691" y="13642"/>
                  </a:lnTo>
                  <a:lnTo>
                    <a:pt x="15709" y="13642"/>
                  </a:lnTo>
                  <a:lnTo>
                    <a:pt x="15709" y="13642"/>
                  </a:lnTo>
                  <a:lnTo>
                    <a:pt x="14727" y="12505"/>
                  </a:lnTo>
                  <a:lnTo>
                    <a:pt x="13745" y="12505"/>
                  </a:lnTo>
                  <a:lnTo>
                    <a:pt x="13745" y="12505"/>
                  </a:lnTo>
                  <a:lnTo>
                    <a:pt x="12764" y="11368"/>
                  </a:lnTo>
                  <a:lnTo>
                    <a:pt x="11782" y="10232"/>
                  </a:lnTo>
                  <a:lnTo>
                    <a:pt x="10800" y="9095"/>
                  </a:lnTo>
                  <a:lnTo>
                    <a:pt x="9818" y="6821"/>
                  </a:lnTo>
                  <a:lnTo>
                    <a:pt x="8836" y="5684"/>
                  </a:lnTo>
                  <a:lnTo>
                    <a:pt x="6873" y="2274"/>
                  </a:lnTo>
                  <a:lnTo>
                    <a:pt x="3927" y="0"/>
                  </a:lnTo>
                  <a:lnTo>
                    <a:pt x="0" y="3411"/>
                  </a:lnTo>
                  <a:lnTo>
                    <a:pt x="2945" y="6821"/>
                  </a:lnTo>
                  <a:lnTo>
                    <a:pt x="4909" y="9095"/>
                  </a:lnTo>
                  <a:lnTo>
                    <a:pt x="5891" y="11368"/>
                  </a:lnTo>
                  <a:lnTo>
                    <a:pt x="6873" y="12505"/>
                  </a:lnTo>
                  <a:lnTo>
                    <a:pt x="7855" y="13642"/>
                  </a:lnTo>
                  <a:lnTo>
                    <a:pt x="9818" y="15916"/>
                  </a:lnTo>
                  <a:lnTo>
                    <a:pt x="9818" y="15916"/>
                  </a:lnTo>
                  <a:lnTo>
                    <a:pt x="10800" y="17053"/>
                  </a:lnTo>
                  <a:lnTo>
                    <a:pt x="11782" y="18189"/>
                  </a:lnTo>
                  <a:lnTo>
                    <a:pt x="11782" y="18189"/>
                  </a:lnTo>
                  <a:lnTo>
                    <a:pt x="12764" y="19326"/>
                  </a:lnTo>
                  <a:lnTo>
                    <a:pt x="13745" y="19326"/>
                  </a:lnTo>
                  <a:lnTo>
                    <a:pt x="13745" y="19326"/>
                  </a:lnTo>
                  <a:lnTo>
                    <a:pt x="14727" y="20463"/>
                  </a:lnTo>
                  <a:lnTo>
                    <a:pt x="15709" y="20463"/>
                  </a:lnTo>
                  <a:lnTo>
                    <a:pt x="16691" y="20463"/>
                  </a:lnTo>
                  <a:lnTo>
                    <a:pt x="17673" y="21600"/>
                  </a:lnTo>
                  <a:lnTo>
                    <a:pt x="17673" y="21600"/>
                  </a:lnTo>
                  <a:lnTo>
                    <a:pt x="18655" y="21600"/>
                  </a:lnTo>
                  <a:lnTo>
                    <a:pt x="19636" y="21600"/>
                  </a:lnTo>
                  <a:lnTo>
                    <a:pt x="20618" y="21600"/>
                  </a:lnTo>
                  <a:lnTo>
                    <a:pt x="21600" y="21600"/>
                  </a:lnTo>
                  <a:lnTo>
                    <a:pt x="21600" y="21600"/>
                  </a:lnTo>
                  <a:lnTo>
                    <a:pt x="20618" y="1591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52" name="Shape 2052"/>
            <p:cNvSpPr/>
            <p:nvPr/>
          </p:nvSpPr>
          <p:spPr>
            <a:xfrm>
              <a:off x="2390775" y="1692275"/>
              <a:ext cx="25400" cy="381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200" y="0"/>
                  </a:moveTo>
                  <a:lnTo>
                    <a:pt x="16200" y="0"/>
                  </a:lnTo>
                  <a:lnTo>
                    <a:pt x="13500" y="2700"/>
                  </a:lnTo>
                  <a:lnTo>
                    <a:pt x="12150" y="5400"/>
                  </a:lnTo>
                  <a:lnTo>
                    <a:pt x="12150" y="7200"/>
                  </a:lnTo>
                  <a:lnTo>
                    <a:pt x="10800" y="8100"/>
                  </a:lnTo>
                  <a:lnTo>
                    <a:pt x="9450" y="9900"/>
                  </a:lnTo>
                  <a:lnTo>
                    <a:pt x="8100" y="10800"/>
                  </a:lnTo>
                  <a:lnTo>
                    <a:pt x="8100" y="11700"/>
                  </a:lnTo>
                  <a:lnTo>
                    <a:pt x="8100" y="12600"/>
                  </a:lnTo>
                  <a:lnTo>
                    <a:pt x="6750" y="12600"/>
                  </a:lnTo>
                  <a:lnTo>
                    <a:pt x="6750" y="13500"/>
                  </a:lnTo>
                  <a:lnTo>
                    <a:pt x="6750" y="14400"/>
                  </a:lnTo>
                  <a:lnTo>
                    <a:pt x="5400" y="14400"/>
                  </a:lnTo>
                  <a:lnTo>
                    <a:pt x="5400" y="14400"/>
                  </a:lnTo>
                  <a:lnTo>
                    <a:pt x="4050" y="15300"/>
                  </a:lnTo>
                  <a:lnTo>
                    <a:pt x="4050" y="15300"/>
                  </a:lnTo>
                  <a:lnTo>
                    <a:pt x="2700" y="16200"/>
                  </a:lnTo>
                  <a:lnTo>
                    <a:pt x="2700" y="16200"/>
                  </a:lnTo>
                  <a:lnTo>
                    <a:pt x="2700" y="16200"/>
                  </a:lnTo>
                  <a:lnTo>
                    <a:pt x="1350" y="16200"/>
                  </a:lnTo>
                  <a:lnTo>
                    <a:pt x="1350" y="16200"/>
                  </a:lnTo>
                  <a:lnTo>
                    <a:pt x="1350" y="17100"/>
                  </a:lnTo>
                  <a:lnTo>
                    <a:pt x="0" y="17100"/>
                  </a:lnTo>
                  <a:lnTo>
                    <a:pt x="1350" y="21600"/>
                  </a:lnTo>
                  <a:lnTo>
                    <a:pt x="2700" y="21600"/>
                  </a:lnTo>
                  <a:lnTo>
                    <a:pt x="4050" y="20700"/>
                  </a:lnTo>
                  <a:lnTo>
                    <a:pt x="4050" y="20700"/>
                  </a:lnTo>
                  <a:lnTo>
                    <a:pt x="5400" y="20700"/>
                  </a:lnTo>
                  <a:lnTo>
                    <a:pt x="6750" y="19800"/>
                  </a:lnTo>
                  <a:lnTo>
                    <a:pt x="8100" y="19800"/>
                  </a:lnTo>
                  <a:lnTo>
                    <a:pt x="8100" y="18900"/>
                  </a:lnTo>
                  <a:lnTo>
                    <a:pt x="9450" y="18900"/>
                  </a:lnTo>
                  <a:lnTo>
                    <a:pt x="10800" y="18000"/>
                  </a:lnTo>
                  <a:lnTo>
                    <a:pt x="10800" y="17100"/>
                  </a:lnTo>
                  <a:lnTo>
                    <a:pt x="12150" y="17100"/>
                  </a:lnTo>
                  <a:lnTo>
                    <a:pt x="12150" y="16200"/>
                  </a:lnTo>
                  <a:lnTo>
                    <a:pt x="13500" y="15300"/>
                  </a:lnTo>
                  <a:lnTo>
                    <a:pt x="13500" y="14400"/>
                  </a:lnTo>
                  <a:lnTo>
                    <a:pt x="14850" y="14400"/>
                  </a:lnTo>
                  <a:lnTo>
                    <a:pt x="14850" y="13500"/>
                  </a:lnTo>
                  <a:lnTo>
                    <a:pt x="16200" y="11700"/>
                  </a:lnTo>
                  <a:lnTo>
                    <a:pt x="17550" y="10800"/>
                  </a:lnTo>
                  <a:lnTo>
                    <a:pt x="17550" y="9000"/>
                  </a:lnTo>
                  <a:lnTo>
                    <a:pt x="18900" y="7200"/>
                  </a:lnTo>
                  <a:lnTo>
                    <a:pt x="20250" y="4500"/>
                  </a:lnTo>
                  <a:lnTo>
                    <a:pt x="21600" y="1800"/>
                  </a:lnTo>
                  <a:lnTo>
                    <a:pt x="21600" y="1800"/>
                  </a:lnTo>
                  <a:lnTo>
                    <a:pt x="16200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53" name="Shape 2053"/>
            <p:cNvSpPr/>
            <p:nvPr/>
          </p:nvSpPr>
          <p:spPr>
            <a:xfrm>
              <a:off x="2409825" y="1657350"/>
              <a:ext cx="25400" cy="381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250" y="0"/>
                  </a:moveTo>
                  <a:lnTo>
                    <a:pt x="20250" y="0"/>
                  </a:lnTo>
                  <a:lnTo>
                    <a:pt x="18900" y="0"/>
                  </a:lnTo>
                  <a:lnTo>
                    <a:pt x="17550" y="0"/>
                  </a:lnTo>
                  <a:lnTo>
                    <a:pt x="17550" y="0"/>
                  </a:lnTo>
                  <a:lnTo>
                    <a:pt x="16200" y="900"/>
                  </a:lnTo>
                  <a:lnTo>
                    <a:pt x="14850" y="900"/>
                  </a:lnTo>
                  <a:lnTo>
                    <a:pt x="13500" y="1800"/>
                  </a:lnTo>
                  <a:lnTo>
                    <a:pt x="13500" y="1800"/>
                  </a:lnTo>
                  <a:lnTo>
                    <a:pt x="12150" y="2700"/>
                  </a:lnTo>
                  <a:lnTo>
                    <a:pt x="10800" y="2700"/>
                  </a:lnTo>
                  <a:lnTo>
                    <a:pt x="10800" y="3600"/>
                  </a:lnTo>
                  <a:lnTo>
                    <a:pt x="9450" y="4500"/>
                  </a:lnTo>
                  <a:lnTo>
                    <a:pt x="9450" y="5400"/>
                  </a:lnTo>
                  <a:lnTo>
                    <a:pt x="8100" y="5400"/>
                  </a:lnTo>
                  <a:lnTo>
                    <a:pt x="8100" y="6300"/>
                  </a:lnTo>
                  <a:lnTo>
                    <a:pt x="6750" y="7200"/>
                  </a:lnTo>
                  <a:lnTo>
                    <a:pt x="6750" y="8100"/>
                  </a:lnTo>
                  <a:lnTo>
                    <a:pt x="5400" y="9000"/>
                  </a:lnTo>
                  <a:lnTo>
                    <a:pt x="4050" y="10800"/>
                  </a:lnTo>
                  <a:lnTo>
                    <a:pt x="4050" y="12600"/>
                  </a:lnTo>
                  <a:lnTo>
                    <a:pt x="2700" y="13500"/>
                  </a:lnTo>
                  <a:lnTo>
                    <a:pt x="1350" y="17100"/>
                  </a:lnTo>
                  <a:lnTo>
                    <a:pt x="0" y="19800"/>
                  </a:lnTo>
                  <a:lnTo>
                    <a:pt x="5400" y="21600"/>
                  </a:lnTo>
                  <a:lnTo>
                    <a:pt x="8100" y="18000"/>
                  </a:lnTo>
                  <a:lnTo>
                    <a:pt x="9450" y="15300"/>
                  </a:lnTo>
                  <a:lnTo>
                    <a:pt x="10800" y="14400"/>
                  </a:lnTo>
                  <a:lnTo>
                    <a:pt x="10800" y="12600"/>
                  </a:lnTo>
                  <a:lnTo>
                    <a:pt x="12150" y="10800"/>
                  </a:lnTo>
                  <a:lnTo>
                    <a:pt x="13500" y="9900"/>
                  </a:lnTo>
                  <a:lnTo>
                    <a:pt x="13500" y="9000"/>
                  </a:lnTo>
                  <a:lnTo>
                    <a:pt x="13500" y="9000"/>
                  </a:lnTo>
                  <a:lnTo>
                    <a:pt x="14850" y="8100"/>
                  </a:lnTo>
                  <a:lnTo>
                    <a:pt x="14850" y="8100"/>
                  </a:lnTo>
                  <a:lnTo>
                    <a:pt x="16200" y="7200"/>
                  </a:lnTo>
                  <a:lnTo>
                    <a:pt x="16200" y="6300"/>
                  </a:lnTo>
                  <a:lnTo>
                    <a:pt x="16200" y="6300"/>
                  </a:lnTo>
                  <a:lnTo>
                    <a:pt x="17550" y="6300"/>
                  </a:lnTo>
                  <a:lnTo>
                    <a:pt x="17550" y="5400"/>
                  </a:lnTo>
                  <a:lnTo>
                    <a:pt x="17550" y="5400"/>
                  </a:lnTo>
                  <a:lnTo>
                    <a:pt x="18900" y="5400"/>
                  </a:lnTo>
                  <a:lnTo>
                    <a:pt x="18900" y="4500"/>
                  </a:lnTo>
                  <a:lnTo>
                    <a:pt x="20250" y="4500"/>
                  </a:lnTo>
                  <a:lnTo>
                    <a:pt x="20250" y="4500"/>
                  </a:lnTo>
                  <a:lnTo>
                    <a:pt x="21600" y="4500"/>
                  </a:lnTo>
                  <a:lnTo>
                    <a:pt x="21600" y="4500"/>
                  </a:lnTo>
                  <a:lnTo>
                    <a:pt x="21600" y="4500"/>
                  </a:lnTo>
                  <a:lnTo>
                    <a:pt x="20250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54" name="Shape 2054"/>
            <p:cNvSpPr/>
            <p:nvPr/>
          </p:nvSpPr>
          <p:spPr>
            <a:xfrm>
              <a:off x="2433637" y="1655762"/>
              <a:ext cx="34926" cy="317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7280"/>
                  </a:moveTo>
                  <a:lnTo>
                    <a:pt x="21600" y="17280"/>
                  </a:lnTo>
                  <a:lnTo>
                    <a:pt x="20618" y="16200"/>
                  </a:lnTo>
                  <a:lnTo>
                    <a:pt x="19636" y="15120"/>
                  </a:lnTo>
                  <a:lnTo>
                    <a:pt x="18655" y="12960"/>
                  </a:lnTo>
                  <a:lnTo>
                    <a:pt x="17673" y="11880"/>
                  </a:lnTo>
                  <a:lnTo>
                    <a:pt x="16691" y="10800"/>
                  </a:lnTo>
                  <a:lnTo>
                    <a:pt x="15709" y="8640"/>
                  </a:lnTo>
                  <a:lnTo>
                    <a:pt x="14727" y="8640"/>
                  </a:lnTo>
                  <a:lnTo>
                    <a:pt x="13745" y="7560"/>
                  </a:lnTo>
                  <a:lnTo>
                    <a:pt x="13745" y="6480"/>
                  </a:lnTo>
                  <a:lnTo>
                    <a:pt x="12764" y="6480"/>
                  </a:lnTo>
                  <a:lnTo>
                    <a:pt x="11782" y="5400"/>
                  </a:lnTo>
                  <a:lnTo>
                    <a:pt x="11782" y="4320"/>
                  </a:lnTo>
                  <a:lnTo>
                    <a:pt x="10800" y="4320"/>
                  </a:lnTo>
                  <a:lnTo>
                    <a:pt x="9818" y="3240"/>
                  </a:lnTo>
                  <a:lnTo>
                    <a:pt x="8836" y="3240"/>
                  </a:lnTo>
                  <a:lnTo>
                    <a:pt x="7855" y="2160"/>
                  </a:lnTo>
                  <a:lnTo>
                    <a:pt x="7855" y="2160"/>
                  </a:lnTo>
                  <a:lnTo>
                    <a:pt x="6873" y="2160"/>
                  </a:lnTo>
                  <a:lnTo>
                    <a:pt x="5891" y="1080"/>
                  </a:lnTo>
                  <a:lnTo>
                    <a:pt x="4909" y="1080"/>
                  </a:lnTo>
                  <a:lnTo>
                    <a:pt x="3927" y="1080"/>
                  </a:lnTo>
                  <a:lnTo>
                    <a:pt x="3927" y="1080"/>
                  </a:lnTo>
                  <a:lnTo>
                    <a:pt x="2945" y="1080"/>
                  </a:lnTo>
                  <a:lnTo>
                    <a:pt x="1964" y="0"/>
                  </a:lnTo>
                  <a:lnTo>
                    <a:pt x="982" y="1080"/>
                  </a:lnTo>
                  <a:lnTo>
                    <a:pt x="0" y="1080"/>
                  </a:lnTo>
                  <a:lnTo>
                    <a:pt x="982" y="6480"/>
                  </a:lnTo>
                  <a:lnTo>
                    <a:pt x="982" y="6480"/>
                  </a:lnTo>
                  <a:lnTo>
                    <a:pt x="1964" y="6480"/>
                  </a:lnTo>
                  <a:lnTo>
                    <a:pt x="1964" y="6480"/>
                  </a:lnTo>
                  <a:lnTo>
                    <a:pt x="2945" y="6480"/>
                  </a:lnTo>
                  <a:lnTo>
                    <a:pt x="2945" y="6480"/>
                  </a:lnTo>
                  <a:lnTo>
                    <a:pt x="3927" y="6480"/>
                  </a:lnTo>
                  <a:lnTo>
                    <a:pt x="3927" y="6480"/>
                  </a:lnTo>
                  <a:lnTo>
                    <a:pt x="4909" y="6480"/>
                  </a:lnTo>
                  <a:lnTo>
                    <a:pt x="4909" y="7560"/>
                  </a:lnTo>
                  <a:lnTo>
                    <a:pt x="5891" y="7560"/>
                  </a:lnTo>
                  <a:lnTo>
                    <a:pt x="6873" y="7560"/>
                  </a:lnTo>
                  <a:lnTo>
                    <a:pt x="6873" y="8640"/>
                  </a:lnTo>
                  <a:lnTo>
                    <a:pt x="7855" y="8640"/>
                  </a:lnTo>
                  <a:lnTo>
                    <a:pt x="7855" y="9720"/>
                  </a:lnTo>
                  <a:lnTo>
                    <a:pt x="8836" y="9720"/>
                  </a:lnTo>
                  <a:lnTo>
                    <a:pt x="9818" y="10800"/>
                  </a:lnTo>
                  <a:lnTo>
                    <a:pt x="9818" y="10800"/>
                  </a:lnTo>
                  <a:lnTo>
                    <a:pt x="10800" y="11880"/>
                  </a:lnTo>
                  <a:lnTo>
                    <a:pt x="10800" y="11880"/>
                  </a:lnTo>
                  <a:lnTo>
                    <a:pt x="11782" y="12960"/>
                  </a:lnTo>
                  <a:lnTo>
                    <a:pt x="12764" y="14040"/>
                  </a:lnTo>
                  <a:lnTo>
                    <a:pt x="13745" y="16200"/>
                  </a:lnTo>
                  <a:lnTo>
                    <a:pt x="14727" y="17280"/>
                  </a:lnTo>
                  <a:lnTo>
                    <a:pt x="15709" y="18360"/>
                  </a:lnTo>
                  <a:lnTo>
                    <a:pt x="16691" y="19440"/>
                  </a:lnTo>
                  <a:lnTo>
                    <a:pt x="17673" y="21600"/>
                  </a:lnTo>
                  <a:lnTo>
                    <a:pt x="17673" y="21600"/>
                  </a:lnTo>
                  <a:lnTo>
                    <a:pt x="21600" y="1728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55" name="Shape 2055"/>
            <p:cNvSpPr/>
            <p:nvPr/>
          </p:nvSpPr>
          <p:spPr>
            <a:xfrm>
              <a:off x="2462212" y="1681162"/>
              <a:ext cx="34926" cy="317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5120"/>
                  </a:moveTo>
                  <a:lnTo>
                    <a:pt x="20618" y="15120"/>
                  </a:lnTo>
                  <a:lnTo>
                    <a:pt x="19636" y="15120"/>
                  </a:lnTo>
                  <a:lnTo>
                    <a:pt x="19636" y="15120"/>
                  </a:lnTo>
                  <a:lnTo>
                    <a:pt x="19636" y="15120"/>
                  </a:lnTo>
                  <a:lnTo>
                    <a:pt x="18655" y="15120"/>
                  </a:lnTo>
                  <a:lnTo>
                    <a:pt x="18655" y="15120"/>
                  </a:lnTo>
                  <a:lnTo>
                    <a:pt x="17673" y="15120"/>
                  </a:lnTo>
                  <a:lnTo>
                    <a:pt x="17673" y="15120"/>
                  </a:lnTo>
                  <a:lnTo>
                    <a:pt x="16691" y="15120"/>
                  </a:lnTo>
                  <a:lnTo>
                    <a:pt x="16691" y="15120"/>
                  </a:lnTo>
                  <a:lnTo>
                    <a:pt x="15709" y="14040"/>
                  </a:lnTo>
                  <a:lnTo>
                    <a:pt x="15709" y="14040"/>
                  </a:lnTo>
                  <a:lnTo>
                    <a:pt x="14727" y="12960"/>
                  </a:lnTo>
                  <a:lnTo>
                    <a:pt x="14727" y="12960"/>
                  </a:lnTo>
                  <a:lnTo>
                    <a:pt x="13745" y="11880"/>
                  </a:lnTo>
                  <a:lnTo>
                    <a:pt x="13745" y="11880"/>
                  </a:lnTo>
                  <a:lnTo>
                    <a:pt x="12764" y="10800"/>
                  </a:lnTo>
                  <a:lnTo>
                    <a:pt x="11782" y="9720"/>
                  </a:lnTo>
                  <a:lnTo>
                    <a:pt x="10800" y="8640"/>
                  </a:lnTo>
                  <a:lnTo>
                    <a:pt x="9818" y="7560"/>
                  </a:lnTo>
                  <a:lnTo>
                    <a:pt x="8836" y="6480"/>
                  </a:lnTo>
                  <a:lnTo>
                    <a:pt x="6873" y="3240"/>
                  </a:lnTo>
                  <a:lnTo>
                    <a:pt x="3927" y="0"/>
                  </a:lnTo>
                  <a:lnTo>
                    <a:pt x="0" y="4320"/>
                  </a:lnTo>
                  <a:lnTo>
                    <a:pt x="1964" y="6480"/>
                  </a:lnTo>
                  <a:lnTo>
                    <a:pt x="3927" y="9720"/>
                  </a:lnTo>
                  <a:lnTo>
                    <a:pt x="5891" y="10800"/>
                  </a:lnTo>
                  <a:lnTo>
                    <a:pt x="6873" y="12960"/>
                  </a:lnTo>
                  <a:lnTo>
                    <a:pt x="7855" y="14040"/>
                  </a:lnTo>
                  <a:lnTo>
                    <a:pt x="8836" y="15120"/>
                  </a:lnTo>
                  <a:lnTo>
                    <a:pt x="9818" y="16200"/>
                  </a:lnTo>
                  <a:lnTo>
                    <a:pt x="10800" y="16200"/>
                  </a:lnTo>
                  <a:lnTo>
                    <a:pt x="10800" y="17280"/>
                  </a:lnTo>
                  <a:lnTo>
                    <a:pt x="11782" y="17280"/>
                  </a:lnTo>
                  <a:lnTo>
                    <a:pt x="12764" y="18360"/>
                  </a:lnTo>
                  <a:lnTo>
                    <a:pt x="12764" y="19440"/>
                  </a:lnTo>
                  <a:lnTo>
                    <a:pt x="13745" y="19440"/>
                  </a:lnTo>
                  <a:lnTo>
                    <a:pt x="14727" y="19440"/>
                  </a:lnTo>
                  <a:lnTo>
                    <a:pt x="15709" y="20520"/>
                  </a:lnTo>
                  <a:lnTo>
                    <a:pt x="16691" y="20520"/>
                  </a:lnTo>
                  <a:lnTo>
                    <a:pt x="16691" y="20520"/>
                  </a:lnTo>
                  <a:lnTo>
                    <a:pt x="17673" y="21600"/>
                  </a:lnTo>
                  <a:lnTo>
                    <a:pt x="18655" y="21600"/>
                  </a:lnTo>
                  <a:lnTo>
                    <a:pt x="19636" y="21600"/>
                  </a:lnTo>
                  <a:lnTo>
                    <a:pt x="20618" y="21600"/>
                  </a:lnTo>
                  <a:lnTo>
                    <a:pt x="21600" y="21600"/>
                  </a:lnTo>
                  <a:lnTo>
                    <a:pt x="21600" y="21600"/>
                  </a:lnTo>
                  <a:lnTo>
                    <a:pt x="20618" y="151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56" name="Shape 2056"/>
            <p:cNvSpPr/>
            <p:nvPr/>
          </p:nvSpPr>
          <p:spPr>
            <a:xfrm>
              <a:off x="2495550" y="1674812"/>
              <a:ext cx="25400" cy="381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850" y="0"/>
                  </a:moveTo>
                  <a:lnTo>
                    <a:pt x="14850" y="0"/>
                  </a:lnTo>
                  <a:lnTo>
                    <a:pt x="14850" y="900"/>
                  </a:lnTo>
                  <a:lnTo>
                    <a:pt x="13500" y="2700"/>
                  </a:lnTo>
                  <a:lnTo>
                    <a:pt x="13500" y="4500"/>
                  </a:lnTo>
                  <a:lnTo>
                    <a:pt x="12150" y="5400"/>
                  </a:lnTo>
                  <a:lnTo>
                    <a:pt x="12150" y="7200"/>
                  </a:lnTo>
                  <a:lnTo>
                    <a:pt x="10800" y="8100"/>
                  </a:lnTo>
                  <a:lnTo>
                    <a:pt x="10800" y="9000"/>
                  </a:lnTo>
                  <a:lnTo>
                    <a:pt x="9450" y="9900"/>
                  </a:lnTo>
                  <a:lnTo>
                    <a:pt x="9450" y="10800"/>
                  </a:lnTo>
                  <a:lnTo>
                    <a:pt x="9450" y="10800"/>
                  </a:lnTo>
                  <a:lnTo>
                    <a:pt x="8100" y="11700"/>
                  </a:lnTo>
                  <a:lnTo>
                    <a:pt x="8100" y="11700"/>
                  </a:lnTo>
                  <a:lnTo>
                    <a:pt x="6750" y="12600"/>
                  </a:lnTo>
                  <a:lnTo>
                    <a:pt x="6750" y="13500"/>
                  </a:lnTo>
                  <a:lnTo>
                    <a:pt x="6750" y="13500"/>
                  </a:lnTo>
                  <a:lnTo>
                    <a:pt x="5400" y="14400"/>
                  </a:lnTo>
                  <a:lnTo>
                    <a:pt x="5400" y="14400"/>
                  </a:lnTo>
                  <a:lnTo>
                    <a:pt x="4050" y="15300"/>
                  </a:lnTo>
                  <a:lnTo>
                    <a:pt x="4050" y="15300"/>
                  </a:lnTo>
                  <a:lnTo>
                    <a:pt x="2700" y="15300"/>
                  </a:lnTo>
                  <a:lnTo>
                    <a:pt x="2700" y="16200"/>
                  </a:lnTo>
                  <a:lnTo>
                    <a:pt x="1350" y="16200"/>
                  </a:lnTo>
                  <a:lnTo>
                    <a:pt x="1350" y="16200"/>
                  </a:lnTo>
                  <a:lnTo>
                    <a:pt x="1350" y="16200"/>
                  </a:lnTo>
                  <a:lnTo>
                    <a:pt x="0" y="16200"/>
                  </a:lnTo>
                  <a:lnTo>
                    <a:pt x="0" y="16200"/>
                  </a:lnTo>
                  <a:lnTo>
                    <a:pt x="1350" y="21600"/>
                  </a:lnTo>
                  <a:lnTo>
                    <a:pt x="2700" y="20700"/>
                  </a:lnTo>
                  <a:lnTo>
                    <a:pt x="2700" y="20700"/>
                  </a:lnTo>
                  <a:lnTo>
                    <a:pt x="4050" y="20700"/>
                  </a:lnTo>
                  <a:lnTo>
                    <a:pt x="5400" y="19800"/>
                  </a:lnTo>
                  <a:lnTo>
                    <a:pt x="6750" y="19800"/>
                  </a:lnTo>
                  <a:lnTo>
                    <a:pt x="6750" y="19800"/>
                  </a:lnTo>
                  <a:lnTo>
                    <a:pt x="8100" y="18900"/>
                  </a:lnTo>
                  <a:lnTo>
                    <a:pt x="9450" y="18000"/>
                  </a:lnTo>
                  <a:lnTo>
                    <a:pt x="9450" y="18000"/>
                  </a:lnTo>
                  <a:lnTo>
                    <a:pt x="10800" y="17100"/>
                  </a:lnTo>
                  <a:lnTo>
                    <a:pt x="12150" y="16200"/>
                  </a:lnTo>
                  <a:lnTo>
                    <a:pt x="12150" y="16200"/>
                  </a:lnTo>
                  <a:lnTo>
                    <a:pt x="13500" y="15300"/>
                  </a:lnTo>
                  <a:lnTo>
                    <a:pt x="13500" y="14400"/>
                  </a:lnTo>
                  <a:lnTo>
                    <a:pt x="14850" y="13500"/>
                  </a:lnTo>
                  <a:lnTo>
                    <a:pt x="14850" y="13500"/>
                  </a:lnTo>
                  <a:lnTo>
                    <a:pt x="16200" y="12600"/>
                  </a:lnTo>
                  <a:lnTo>
                    <a:pt x="16200" y="11700"/>
                  </a:lnTo>
                  <a:lnTo>
                    <a:pt x="17550" y="10800"/>
                  </a:lnTo>
                  <a:lnTo>
                    <a:pt x="17550" y="9900"/>
                  </a:lnTo>
                  <a:lnTo>
                    <a:pt x="18900" y="9000"/>
                  </a:lnTo>
                  <a:lnTo>
                    <a:pt x="18900" y="7200"/>
                  </a:lnTo>
                  <a:lnTo>
                    <a:pt x="20250" y="5400"/>
                  </a:lnTo>
                  <a:lnTo>
                    <a:pt x="20250" y="3600"/>
                  </a:lnTo>
                  <a:lnTo>
                    <a:pt x="21600" y="2700"/>
                  </a:lnTo>
                  <a:lnTo>
                    <a:pt x="21600" y="900"/>
                  </a:lnTo>
                  <a:lnTo>
                    <a:pt x="21600" y="900"/>
                  </a:lnTo>
                  <a:lnTo>
                    <a:pt x="14850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57" name="Shape 2057"/>
            <p:cNvSpPr/>
            <p:nvPr/>
          </p:nvSpPr>
          <p:spPr>
            <a:xfrm>
              <a:off x="2513012" y="1639887"/>
              <a:ext cx="22226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057" y="0"/>
                  </a:moveTo>
                  <a:lnTo>
                    <a:pt x="20057" y="0"/>
                  </a:lnTo>
                  <a:lnTo>
                    <a:pt x="18514" y="0"/>
                  </a:lnTo>
                  <a:lnTo>
                    <a:pt x="16971" y="0"/>
                  </a:lnTo>
                  <a:lnTo>
                    <a:pt x="16971" y="0"/>
                  </a:lnTo>
                  <a:lnTo>
                    <a:pt x="15429" y="939"/>
                  </a:lnTo>
                  <a:lnTo>
                    <a:pt x="13886" y="939"/>
                  </a:lnTo>
                  <a:lnTo>
                    <a:pt x="13886" y="1878"/>
                  </a:lnTo>
                  <a:lnTo>
                    <a:pt x="12343" y="1878"/>
                  </a:lnTo>
                  <a:lnTo>
                    <a:pt x="10800" y="2817"/>
                  </a:lnTo>
                  <a:lnTo>
                    <a:pt x="10800" y="3757"/>
                  </a:lnTo>
                  <a:lnTo>
                    <a:pt x="9257" y="3757"/>
                  </a:lnTo>
                  <a:lnTo>
                    <a:pt x="9257" y="4696"/>
                  </a:lnTo>
                  <a:lnTo>
                    <a:pt x="7714" y="5635"/>
                  </a:lnTo>
                  <a:lnTo>
                    <a:pt x="7714" y="5635"/>
                  </a:lnTo>
                  <a:lnTo>
                    <a:pt x="7714" y="6574"/>
                  </a:lnTo>
                  <a:lnTo>
                    <a:pt x="6171" y="7513"/>
                  </a:lnTo>
                  <a:lnTo>
                    <a:pt x="6171" y="8452"/>
                  </a:lnTo>
                  <a:lnTo>
                    <a:pt x="6171" y="8452"/>
                  </a:lnTo>
                  <a:lnTo>
                    <a:pt x="4629" y="9391"/>
                  </a:lnTo>
                  <a:lnTo>
                    <a:pt x="4629" y="10330"/>
                  </a:lnTo>
                  <a:lnTo>
                    <a:pt x="4629" y="11270"/>
                  </a:lnTo>
                  <a:lnTo>
                    <a:pt x="3086" y="12209"/>
                  </a:lnTo>
                  <a:lnTo>
                    <a:pt x="3086" y="14087"/>
                  </a:lnTo>
                  <a:lnTo>
                    <a:pt x="1543" y="17843"/>
                  </a:lnTo>
                  <a:lnTo>
                    <a:pt x="0" y="20661"/>
                  </a:lnTo>
                  <a:lnTo>
                    <a:pt x="7714" y="21600"/>
                  </a:lnTo>
                  <a:lnTo>
                    <a:pt x="9257" y="18783"/>
                  </a:lnTo>
                  <a:lnTo>
                    <a:pt x="10800" y="15965"/>
                  </a:lnTo>
                  <a:lnTo>
                    <a:pt x="10800" y="14087"/>
                  </a:lnTo>
                  <a:lnTo>
                    <a:pt x="12343" y="12209"/>
                  </a:lnTo>
                  <a:lnTo>
                    <a:pt x="12343" y="12209"/>
                  </a:lnTo>
                  <a:lnTo>
                    <a:pt x="12343" y="11270"/>
                  </a:lnTo>
                  <a:lnTo>
                    <a:pt x="13886" y="10330"/>
                  </a:lnTo>
                  <a:lnTo>
                    <a:pt x="13886" y="10330"/>
                  </a:lnTo>
                  <a:lnTo>
                    <a:pt x="13886" y="9391"/>
                  </a:lnTo>
                  <a:lnTo>
                    <a:pt x="13886" y="8452"/>
                  </a:lnTo>
                  <a:lnTo>
                    <a:pt x="15429" y="8452"/>
                  </a:lnTo>
                  <a:lnTo>
                    <a:pt x="15429" y="7513"/>
                  </a:lnTo>
                  <a:lnTo>
                    <a:pt x="15429" y="7513"/>
                  </a:lnTo>
                  <a:lnTo>
                    <a:pt x="15429" y="6574"/>
                  </a:lnTo>
                  <a:lnTo>
                    <a:pt x="16971" y="6574"/>
                  </a:lnTo>
                  <a:lnTo>
                    <a:pt x="16971" y="6574"/>
                  </a:lnTo>
                  <a:lnTo>
                    <a:pt x="18514" y="5635"/>
                  </a:lnTo>
                  <a:lnTo>
                    <a:pt x="18514" y="5635"/>
                  </a:lnTo>
                  <a:lnTo>
                    <a:pt x="18514" y="5635"/>
                  </a:lnTo>
                  <a:lnTo>
                    <a:pt x="20057" y="4696"/>
                  </a:lnTo>
                  <a:lnTo>
                    <a:pt x="20057" y="4696"/>
                  </a:lnTo>
                  <a:lnTo>
                    <a:pt x="20057" y="4696"/>
                  </a:lnTo>
                  <a:lnTo>
                    <a:pt x="21600" y="4696"/>
                  </a:lnTo>
                  <a:lnTo>
                    <a:pt x="21600" y="4696"/>
                  </a:lnTo>
                  <a:lnTo>
                    <a:pt x="21600" y="4696"/>
                  </a:lnTo>
                  <a:lnTo>
                    <a:pt x="20057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58" name="Shape 2058"/>
            <p:cNvSpPr/>
            <p:nvPr/>
          </p:nvSpPr>
          <p:spPr>
            <a:xfrm>
              <a:off x="2533650" y="1639887"/>
              <a:ext cx="34925" cy="301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189"/>
                  </a:moveTo>
                  <a:lnTo>
                    <a:pt x="21600" y="18189"/>
                  </a:lnTo>
                  <a:lnTo>
                    <a:pt x="18655" y="14779"/>
                  </a:lnTo>
                  <a:lnTo>
                    <a:pt x="16691" y="11368"/>
                  </a:lnTo>
                  <a:lnTo>
                    <a:pt x="15709" y="10232"/>
                  </a:lnTo>
                  <a:lnTo>
                    <a:pt x="14727" y="7958"/>
                  </a:lnTo>
                  <a:lnTo>
                    <a:pt x="12764" y="6821"/>
                  </a:lnTo>
                  <a:lnTo>
                    <a:pt x="11782" y="5684"/>
                  </a:lnTo>
                  <a:lnTo>
                    <a:pt x="10800" y="4547"/>
                  </a:lnTo>
                  <a:lnTo>
                    <a:pt x="10800" y="4547"/>
                  </a:lnTo>
                  <a:lnTo>
                    <a:pt x="9818" y="3411"/>
                  </a:lnTo>
                  <a:lnTo>
                    <a:pt x="9818" y="3411"/>
                  </a:lnTo>
                  <a:lnTo>
                    <a:pt x="8836" y="2274"/>
                  </a:lnTo>
                  <a:lnTo>
                    <a:pt x="7855" y="2274"/>
                  </a:lnTo>
                  <a:lnTo>
                    <a:pt x="6873" y="1137"/>
                  </a:lnTo>
                  <a:lnTo>
                    <a:pt x="6873" y="1137"/>
                  </a:lnTo>
                  <a:lnTo>
                    <a:pt x="5891" y="0"/>
                  </a:lnTo>
                  <a:lnTo>
                    <a:pt x="4909" y="0"/>
                  </a:lnTo>
                  <a:lnTo>
                    <a:pt x="3927" y="0"/>
                  </a:lnTo>
                  <a:lnTo>
                    <a:pt x="3927" y="0"/>
                  </a:lnTo>
                  <a:lnTo>
                    <a:pt x="2945" y="0"/>
                  </a:lnTo>
                  <a:lnTo>
                    <a:pt x="1964" y="0"/>
                  </a:lnTo>
                  <a:lnTo>
                    <a:pt x="982" y="0"/>
                  </a:lnTo>
                  <a:lnTo>
                    <a:pt x="0" y="0"/>
                  </a:lnTo>
                  <a:lnTo>
                    <a:pt x="982" y="5684"/>
                  </a:lnTo>
                  <a:lnTo>
                    <a:pt x="982" y="5684"/>
                  </a:lnTo>
                  <a:lnTo>
                    <a:pt x="1964" y="5684"/>
                  </a:lnTo>
                  <a:lnTo>
                    <a:pt x="1964" y="5684"/>
                  </a:lnTo>
                  <a:lnTo>
                    <a:pt x="2945" y="5684"/>
                  </a:lnTo>
                  <a:lnTo>
                    <a:pt x="2945" y="5684"/>
                  </a:lnTo>
                  <a:lnTo>
                    <a:pt x="2945" y="5684"/>
                  </a:lnTo>
                  <a:lnTo>
                    <a:pt x="3927" y="5684"/>
                  </a:lnTo>
                  <a:lnTo>
                    <a:pt x="3927" y="6821"/>
                  </a:lnTo>
                  <a:lnTo>
                    <a:pt x="4909" y="6821"/>
                  </a:lnTo>
                  <a:lnTo>
                    <a:pt x="4909" y="6821"/>
                  </a:lnTo>
                  <a:lnTo>
                    <a:pt x="5891" y="6821"/>
                  </a:lnTo>
                  <a:lnTo>
                    <a:pt x="5891" y="7958"/>
                  </a:lnTo>
                  <a:lnTo>
                    <a:pt x="6873" y="7958"/>
                  </a:lnTo>
                  <a:lnTo>
                    <a:pt x="7855" y="9095"/>
                  </a:lnTo>
                  <a:lnTo>
                    <a:pt x="7855" y="9095"/>
                  </a:lnTo>
                  <a:lnTo>
                    <a:pt x="8836" y="10232"/>
                  </a:lnTo>
                  <a:lnTo>
                    <a:pt x="9818" y="11368"/>
                  </a:lnTo>
                  <a:lnTo>
                    <a:pt x="10800" y="12505"/>
                  </a:lnTo>
                  <a:lnTo>
                    <a:pt x="11782" y="13642"/>
                  </a:lnTo>
                  <a:lnTo>
                    <a:pt x="12764" y="14779"/>
                  </a:lnTo>
                  <a:lnTo>
                    <a:pt x="14727" y="18189"/>
                  </a:lnTo>
                  <a:lnTo>
                    <a:pt x="17673" y="21600"/>
                  </a:lnTo>
                  <a:lnTo>
                    <a:pt x="17673" y="21600"/>
                  </a:lnTo>
                  <a:lnTo>
                    <a:pt x="21600" y="1818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59" name="Shape 2059"/>
            <p:cNvSpPr/>
            <p:nvPr/>
          </p:nvSpPr>
          <p:spPr>
            <a:xfrm>
              <a:off x="2562225" y="1665287"/>
              <a:ext cx="33338" cy="301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571" y="15916"/>
                  </a:moveTo>
                  <a:lnTo>
                    <a:pt x="20571" y="15916"/>
                  </a:lnTo>
                  <a:lnTo>
                    <a:pt x="20571" y="15916"/>
                  </a:lnTo>
                  <a:lnTo>
                    <a:pt x="20571" y="15916"/>
                  </a:lnTo>
                  <a:lnTo>
                    <a:pt x="19543" y="15916"/>
                  </a:lnTo>
                  <a:lnTo>
                    <a:pt x="19543" y="15916"/>
                  </a:lnTo>
                  <a:lnTo>
                    <a:pt x="18514" y="15916"/>
                  </a:lnTo>
                  <a:lnTo>
                    <a:pt x="18514" y="15916"/>
                  </a:lnTo>
                  <a:lnTo>
                    <a:pt x="17486" y="14779"/>
                  </a:lnTo>
                  <a:lnTo>
                    <a:pt x="17486" y="14779"/>
                  </a:lnTo>
                  <a:lnTo>
                    <a:pt x="16457" y="14779"/>
                  </a:lnTo>
                  <a:lnTo>
                    <a:pt x="16457" y="13642"/>
                  </a:lnTo>
                  <a:lnTo>
                    <a:pt x="15429" y="13642"/>
                  </a:lnTo>
                  <a:lnTo>
                    <a:pt x="15429" y="13642"/>
                  </a:lnTo>
                  <a:lnTo>
                    <a:pt x="14400" y="12505"/>
                  </a:lnTo>
                  <a:lnTo>
                    <a:pt x="14400" y="12505"/>
                  </a:lnTo>
                  <a:lnTo>
                    <a:pt x="13371" y="11368"/>
                  </a:lnTo>
                  <a:lnTo>
                    <a:pt x="13371" y="11368"/>
                  </a:lnTo>
                  <a:lnTo>
                    <a:pt x="11314" y="10232"/>
                  </a:lnTo>
                  <a:lnTo>
                    <a:pt x="10286" y="7958"/>
                  </a:lnTo>
                  <a:lnTo>
                    <a:pt x="9257" y="6821"/>
                  </a:lnTo>
                  <a:lnTo>
                    <a:pt x="8229" y="5684"/>
                  </a:lnTo>
                  <a:lnTo>
                    <a:pt x="6171" y="2274"/>
                  </a:lnTo>
                  <a:lnTo>
                    <a:pt x="4114" y="0"/>
                  </a:lnTo>
                  <a:lnTo>
                    <a:pt x="0" y="3411"/>
                  </a:lnTo>
                  <a:lnTo>
                    <a:pt x="2057" y="6821"/>
                  </a:lnTo>
                  <a:lnTo>
                    <a:pt x="4114" y="9095"/>
                  </a:lnTo>
                  <a:lnTo>
                    <a:pt x="5143" y="11368"/>
                  </a:lnTo>
                  <a:lnTo>
                    <a:pt x="6171" y="12505"/>
                  </a:lnTo>
                  <a:lnTo>
                    <a:pt x="8229" y="13642"/>
                  </a:lnTo>
                  <a:lnTo>
                    <a:pt x="9257" y="15916"/>
                  </a:lnTo>
                  <a:lnTo>
                    <a:pt x="10286" y="15916"/>
                  </a:lnTo>
                  <a:lnTo>
                    <a:pt x="10286" y="17053"/>
                  </a:lnTo>
                  <a:lnTo>
                    <a:pt x="11314" y="17053"/>
                  </a:lnTo>
                  <a:lnTo>
                    <a:pt x="12343" y="18189"/>
                  </a:lnTo>
                  <a:lnTo>
                    <a:pt x="12343" y="18189"/>
                  </a:lnTo>
                  <a:lnTo>
                    <a:pt x="13371" y="19326"/>
                  </a:lnTo>
                  <a:lnTo>
                    <a:pt x="14400" y="19326"/>
                  </a:lnTo>
                  <a:lnTo>
                    <a:pt x="15429" y="20463"/>
                  </a:lnTo>
                  <a:lnTo>
                    <a:pt x="15429" y="20463"/>
                  </a:lnTo>
                  <a:lnTo>
                    <a:pt x="16457" y="20463"/>
                  </a:lnTo>
                  <a:lnTo>
                    <a:pt x="17486" y="21600"/>
                  </a:lnTo>
                  <a:lnTo>
                    <a:pt x="18514" y="21600"/>
                  </a:lnTo>
                  <a:lnTo>
                    <a:pt x="19543" y="21600"/>
                  </a:lnTo>
                  <a:lnTo>
                    <a:pt x="20571" y="21600"/>
                  </a:lnTo>
                  <a:lnTo>
                    <a:pt x="20571" y="21600"/>
                  </a:lnTo>
                  <a:lnTo>
                    <a:pt x="21600" y="21600"/>
                  </a:lnTo>
                  <a:lnTo>
                    <a:pt x="21600" y="21600"/>
                  </a:lnTo>
                  <a:lnTo>
                    <a:pt x="20571" y="1591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60" name="Shape 2060"/>
            <p:cNvSpPr/>
            <p:nvPr/>
          </p:nvSpPr>
          <p:spPr>
            <a:xfrm>
              <a:off x="2593975" y="1657350"/>
              <a:ext cx="26988" cy="381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247" y="0"/>
                  </a:moveTo>
                  <a:lnTo>
                    <a:pt x="15247" y="0"/>
                  </a:lnTo>
                  <a:lnTo>
                    <a:pt x="12706" y="2700"/>
                  </a:lnTo>
                  <a:lnTo>
                    <a:pt x="11435" y="6300"/>
                  </a:lnTo>
                  <a:lnTo>
                    <a:pt x="11435" y="8100"/>
                  </a:lnTo>
                  <a:lnTo>
                    <a:pt x="10165" y="9000"/>
                  </a:lnTo>
                  <a:lnTo>
                    <a:pt x="8894" y="10800"/>
                  </a:lnTo>
                  <a:lnTo>
                    <a:pt x="8894" y="11700"/>
                  </a:lnTo>
                  <a:lnTo>
                    <a:pt x="7624" y="12600"/>
                  </a:lnTo>
                  <a:lnTo>
                    <a:pt x="7624" y="12600"/>
                  </a:lnTo>
                  <a:lnTo>
                    <a:pt x="6353" y="13500"/>
                  </a:lnTo>
                  <a:lnTo>
                    <a:pt x="6353" y="13500"/>
                  </a:lnTo>
                  <a:lnTo>
                    <a:pt x="6353" y="14400"/>
                  </a:lnTo>
                  <a:lnTo>
                    <a:pt x="5082" y="14400"/>
                  </a:lnTo>
                  <a:lnTo>
                    <a:pt x="5082" y="15300"/>
                  </a:lnTo>
                  <a:lnTo>
                    <a:pt x="5082" y="15300"/>
                  </a:lnTo>
                  <a:lnTo>
                    <a:pt x="3812" y="15300"/>
                  </a:lnTo>
                  <a:lnTo>
                    <a:pt x="3812" y="16200"/>
                  </a:lnTo>
                  <a:lnTo>
                    <a:pt x="3812" y="16200"/>
                  </a:lnTo>
                  <a:lnTo>
                    <a:pt x="2541" y="16200"/>
                  </a:lnTo>
                  <a:lnTo>
                    <a:pt x="2541" y="16200"/>
                  </a:lnTo>
                  <a:lnTo>
                    <a:pt x="1271" y="17100"/>
                  </a:lnTo>
                  <a:lnTo>
                    <a:pt x="1271" y="17100"/>
                  </a:lnTo>
                  <a:lnTo>
                    <a:pt x="0" y="17100"/>
                  </a:lnTo>
                  <a:lnTo>
                    <a:pt x="1271" y="21600"/>
                  </a:lnTo>
                  <a:lnTo>
                    <a:pt x="2541" y="21600"/>
                  </a:lnTo>
                  <a:lnTo>
                    <a:pt x="3812" y="20700"/>
                  </a:lnTo>
                  <a:lnTo>
                    <a:pt x="5082" y="20700"/>
                  </a:lnTo>
                  <a:lnTo>
                    <a:pt x="6353" y="20700"/>
                  </a:lnTo>
                  <a:lnTo>
                    <a:pt x="6353" y="19800"/>
                  </a:lnTo>
                  <a:lnTo>
                    <a:pt x="7624" y="19800"/>
                  </a:lnTo>
                  <a:lnTo>
                    <a:pt x="8894" y="18900"/>
                  </a:lnTo>
                  <a:lnTo>
                    <a:pt x="8894" y="18900"/>
                  </a:lnTo>
                  <a:lnTo>
                    <a:pt x="10165" y="18000"/>
                  </a:lnTo>
                  <a:lnTo>
                    <a:pt x="10165" y="18000"/>
                  </a:lnTo>
                  <a:lnTo>
                    <a:pt x="11435" y="17100"/>
                  </a:lnTo>
                  <a:lnTo>
                    <a:pt x="11435" y="16200"/>
                  </a:lnTo>
                  <a:lnTo>
                    <a:pt x="12706" y="16200"/>
                  </a:lnTo>
                  <a:lnTo>
                    <a:pt x="12706" y="15300"/>
                  </a:lnTo>
                  <a:lnTo>
                    <a:pt x="13976" y="14400"/>
                  </a:lnTo>
                  <a:lnTo>
                    <a:pt x="13976" y="13500"/>
                  </a:lnTo>
                  <a:lnTo>
                    <a:pt x="15247" y="12600"/>
                  </a:lnTo>
                  <a:lnTo>
                    <a:pt x="16518" y="10800"/>
                  </a:lnTo>
                  <a:lnTo>
                    <a:pt x="16518" y="9900"/>
                  </a:lnTo>
                  <a:lnTo>
                    <a:pt x="17788" y="8100"/>
                  </a:lnTo>
                  <a:lnTo>
                    <a:pt x="19059" y="4500"/>
                  </a:lnTo>
                  <a:lnTo>
                    <a:pt x="21600" y="1800"/>
                  </a:lnTo>
                  <a:lnTo>
                    <a:pt x="21600" y="1800"/>
                  </a:lnTo>
                  <a:lnTo>
                    <a:pt x="15247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61" name="Shape 2061"/>
            <p:cNvSpPr/>
            <p:nvPr/>
          </p:nvSpPr>
          <p:spPr>
            <a:xfrm>
              <a:off x="2613025" y="1622425"/>
              <a:ext cx="25400" cy="381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250" y="0"/>
                  </a:moveTo>
                  <a:lnTo>
                    <a:pt x="20250" y="0"/>
                  </a:lnTo>
                  <a:lnTo>
                    <a:pt x="20250" y="0"/>
                  </a:lnTo>
                  <a:lnTo>
                    <a:pt x="18900" y="0"/>
                  </a:lnTo>
                  <a:lnTo>
                    <a:pt x="17550" y="0"/>
                  </a:lnTo>
                  <a:lnTo>
                    <a:pt x="16200" y="900"/>
                  </a:lnTo>
                  <a:lnTo>
                    <a:pt x="14850" y="900"/>
                  </a:lnTo>
                  <a:lnTo>
                    <a:pt x="14850" y="900"/>
                  </a:lnTo>
                  <a:lnTo>
                    <a:pt x="13500" y="1800"/>
                  </a:lnTo>
                  <a:lnTo>
                    <a:pt x="13500" y="2700"/>
                  </a:lnTo>
                  <a:lnTo>
                    <a:pt x="12150" y="2700"/>
                  </a:lnTo>
                  <a:lnTo>
                    <a:pt x="12150" y="3600"/>
                  </a:lnTo>
                  <a:lnTo>
                    <a:pt x="10800" y="3600"/>
                  </a:lnTo>
                  <a:lnTo>
                    <a:pt x="9450" y="4500"/>
                  </a:lnTo>
                  <a:lnTo>
                    <a:pt x="9450" y="5400"/>
                  </a:lnTo>
                  <a:lnTo>
                    <a:pt x="8100" y="5400"/>
                  </a:lnTo>
                  <a:lnTo>
                    <a:pt x="8100" y="6300"/>
                  </a:lnTo>
                  <a:lnTo>
                    <a:pt x="8100" y="7200"/>
                  </a:lnTo>
                  <a:lnTo>
                    <a:pt x="6750" y="8100"/>
                  </a:lnTo>
                  <a:lnTo>
                    <a:pt x="5400" y="9900"/>
                  </a:lnTo>
                  <a:lnTo>
                    <a:pt x="4050" y="11700"/>
                  </a:lnTo>
                  <a:lnTo>
                    <a:pt x="4050" y="12600"/>
                  </a:lnTo>
                  <a:lnTo>
                    <a:pt x="1350" y="16200"/>
                  </a:lnTo>
                  <a:lnTo>
                    <a:pt x="0" y="19800"/>
                  </a:lnTo>
                  <a:lnTo>
                    <a:pt x="6750" y="21600"/>
                  </a:lnTo>
                  <a:lnTo>
                    <a:pt x="8100" y="18000"/>
                  </a:lnTo>
                  <a:lnTo>
                    <a:pt x="10800" y="14400"/>
                  </a:lnTo>
                  <a:lnTo>
                    <a:pt x="10800" y="13500"/>
                  </a:lnTo>
                  <a:lnTo>
                    <a:pt x="12150" y="11700"/>
                  </a:lnTo>
                  <a:lnTo>
                    <a:pt x="13500" y="10800"/>
                  </a:lnTo>
                  <a:lnTo>
                    <a:pt x="13500" y="9000"/>
                  </a:lnTo>
                  <a:lnTo>
                    <a:pt x="14850" y="9000"/>
                  </a:lnTo>
                  <a:lnTo>
                    <a:pt x="14850" y="8100"/>
                  </a:lnTo>
                  <a:lnTo>
                    <a:pt x="14850" y="8100"/>
                  </a:lnTo>
                  <a:lnTo>
                    <a:pt x="16200" y="7200"/>
                  </a:lnTo>
                  <a:lnTo>
                    <a:pt x="16200" y="7200"/>
                  </a:lnTo>
                  <a:lnTo>
                    <a:pt x="16200" y="6300"/>
                  </a:lnTo>
                  <a:lnTo>
                    <a:pt x="17550" y="6300"/>
                  </a:lnTo>
                  <a:lnTo>
                    <a:pt x="17550" y="5400"/>
                  </a:lnTo>
                  <a:lnTo>
                    <a:pt x="18900" y="5400"/>
                  </a:lnTo>
                  <a:lnTo>
                    <a:pt x="18900" y="5400"/>
                  </a:lnTo>
                  <a:lnTo>
                    <a:pt x="18900" y="4500"/>
                  </a:lnTo>
                  <a:lnTo>
                    <a:pt x="20250" y="4500"/>
                  </a:lnTo>
                  <a:lnTo>
                    <a:pt x="20250" y="4500"/>
                  </a:lnTo>
                  <a:lnTo>
                    <a:pt x="20250" y="4500"/>
                  </a:lnTo>
                  <a:lnTo>
                    <a:pt x="21600" y="4500"/>
                  </a:lnTo>
                  <a:lnTo>
                    <a:pt x="21600" y="4500"/>
                  </a:lnTo>
                  <a:lnTo>
                    <a:pt x="21600" y="4500"/>
                  </a:lnTo>
                  <a:lnTo>
                    <a:pt x="20250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62" name="Shape 2062"/>
            <p:cNvSpPr/>
            <p:nvPr/>
          </p:nvSpPr>
          <p:spPr>
            <a:xfrm>
              <a:off x="2636837" y="1620837"/>
              <a:ext cx="36513" cy="317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7280"/>
                  </a:moveTo>
                  <a:lnTo>
                    <a:pt x="21600" y="17280"/>
                  </a:lnTo>
                  <a:lnTo>
                    <a:pt x="18783" y="15120"/>
                  </a:lnTo>
                  <a:lnTo>
                    <a:pt x="16904" y="11880"/>
                  </a:lnTo>
                  <a:lnTo>
                    <a:pt x="15965" y="10800"/>
                  </a:lnTo>
                  <a:lnTo>
                    <a:pt x="15026" y="8640"/>
                  </a:lnTo>
                  <a:lnTo>
                    <a:pt x="13148" y="7560"/>
                  </a:lnTo>
                  <a:lnTo>
                    <a:pt x="12209" y="6480"/>
                  </a:lnTo>
                  <a:lnTo>
                    <a:pt x="11270" y="5400"/>
                  </a:lnTo>
                  <a:lnTo>
                    <a:pt x="11270" y="5400"/>
                  </a:lnTo>
                  <a:lnTo>
                    <a:pt x="10330" y="4320"/>
                  </a:lnTo>
                  <a:lnTo>
                    <a:pt x="9391" y="3240"/>
                  </a:lnTo>
                  <a:lnTo>
                    <a:pt x="9391" y="3240"/>
                  </a:lnTo>
                  <a:lnTo>
                    <a:pt x="8452" y="2160"/>
                  </a:lnTo>
                  <a:lnTo>
                    <a:pt x="7513" y="2160"/>
                  </a:lnTo>
                  <a:lnTo>
                    <a:pt x="6574" y="2160"/>
                  </a:lnTo>
                  <a:lnTo>
                    <a:pt x="5635" y="1080"/>
                  </a:lnTo>
                  <a:lnTo>
                    <a:pt x="5635" y="1080"/>
                  </a:lnTo>
                  <a:lnTo>
                    <a:pt x="4696" y="1080"/>
                  </a:lnTo>
                  <a:lnTo>
                    <a:pt x="3757" y="1080"/>
                  </a:lnTo>
                  <a:lnTo>
                    <a:pt x="2817" y="0"/>
                  </a:lnTo>
                  <a:lnTo>
                    <a:pt x="1878" y="0"/>
                  </a:lnTo>
                  <a:lnTo>
                    <a:pt x="939" y="0"/>
                  </a:lnTo>
                  <a:lnTo>
                    <a:pt x="0" y="1080"/>
                  </a:lnTo>
                  <a:lnTo>
                    <a:pt x="939" y="6480"/>
                  </a:lnTo>
                  <a:lnTo>
                    <a:pt x="1878" y="6480"/>
                  </a:lnTo>
                  <a:lnTo>
                    <a:pt x="1878" y="6480"/>
                  </a:lnTo>
                  <a:lnTo>
                    <a:pt x="2817" y="6480"/>
                  </a:lnTo>
                  <a:lnTo>
                    <a:pt x="2817" y="6480"/>
                  </a:lnTo>
                  <a:lnTo>
                    <a:pt x="3757" y="6480"/>
                  </a:lnTo>
                  <a:lnTo>
                    <a:pt x="3757" y="6480"/>
                  </a:lnTo>
                  <a:lnTo>
                    <a:pt x="4696" y="6480"/>
                  </a:lnTo>
                  <a:lnTo>
                    <a:pt x="4696" y="6480"/>
                  </a:lnTo>
                  <a:lnTo>
                    <a:pt x="5635" y="7560"/>
                  </a:lnTo>
                  <a:lnTo>
                    <a:pt x="5635" y="7560"/>
                  </a:lnTo>
                  <a:lnTo>
                    <a:pt x="6574" y="7560"/>
                  </a:lnTo>
                  <a:lnTo>
                    <a:pt x="6574" y="8640"/>
                  </a:lnTo>
                  <a:lnTo>
                    <a:pt x="7513" y="8640"/>
                  </a:lnTo>
                  <a:lnTo>
                    <a:pt x="7513" y="9720"/>
                  </a:lnTo>
                  <a:lnTo>
                    <a:pt x="8452" y="9720"/>
                  </a:lnTo>
                  <a:lnTo>
                    <a:pt x="8452" y="10800"/>
                  </a:lnTo>
                  <a:lnTo>
                    <a:pt x="10330" y="11880"/>
                  </a:lnTo>
                  <a:lnTo>
                    <a:pt x="11270" y="12960"/>
                  </a:lnTo>
                  <a:lnTo>
                    <a:pt x="12209" y="14040"/>
                  </a:lnTo>
                  <a:lnTo>
                    <a:pt x="13148" y="15120"/>
                  </a:lnTo>
                  <a:lnTo>
                    <a:pt x="15026" y="18360"/>
                  </a:lnTo>
                  <a:lnTo>
                    <a:pt x="16904" y="21600"/>
                  </a:lnTo>
                  <a:lnTo>
                    <a:pt x="16904" y="21600"/>
                  </a:lnTo>
                  <a:lnTo>
                    <a:pt x="21600" y="1728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63" name="Shape 2063"/>
            <p:cNvSpPr/>
            <p:nvPr/>
          </p:nvSpPr>
          <p:spPr>
            <a:xfrm>
              <a:off x="2665412" y="1646237"/>
              <a:ext cx="34926" cy="317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5120"/>
                  </a:moveTo>
                  <a:lnTo>
                    <a:pt x="20618" y="15120"/>
                  </a:lnTo>
                  <a:lnTo>
                    <a:pt x="20618" y="15120"/>
                  </a:lnTo>
                  <a:lnTo>
                    <a:pt x="19636" y="15120"/>
                  </a:lnTo>
                  <a:lnTo>
                    <a:pt x="19636" y="15120"/>
                  </a:lnTo>
                  <a:lnTo>
                    <a:pt x="19636" y="15120"/>
                  </a:lnTo>
                  <a:lnTo>
                    <a:pt x="18655" y="15120"/>
                  </a:lnTo>
                  <a:lnTo>
                    <a:pt x="18655" y="15120"/>
                  </a:lnTo>
                  <a:lnTo>
                    <a:pt x="17673" y="15120"/>
                  </a:lnTo>
                  <a:lnTo>
                    <a:pt x="17673" y="15120"/>
                  </a:lnTo>
                  <a:lnTo>
                    <a:pt x="16691" y="14040"/>
                  </a:lnTo>
                  <a:lnTo>
                    <a:pt x="16691" y="14040"/>
                  </a:lnTo>
                  <a:lnTo>
                    <a:pt x="15709" y="14040"/>
                  </a:lnTo>
                  <a:lnTo>
                    <a:pt x="15709" y="12960"/>
                  </a:lnTo>
                  <a:lnTo>
                    <a:pt x="14727" y="12960"/>
                  </a:lnTo>
                  <a:lnTo>
                    <a:pt x="13745" y="12960"/>
                  </a:lnTo>
                  <a:lnTo>
                    <a:pt x="13745" y="11880"/>
                  </a:lnTo>
                  <a:lnTo>
                    <a:pt x="12764" y="11880"/>
                  </a:lnTo>
                  <a:lnTo>
                    <a:pt x="11782" y="9720"/>
                  </a:lnTo>
                  <a:lnTo>
                    <a:pt x="10800" y="8640"/>
                  </a:lnTo>
                  <a:lnTo>
                    <a:pt x="9818" y="7560"/>
                  </a:lnTo>
                  <a:lnTo>
                    <a:pt x="8836" y="6480"/>
                  </a:lnTo>
                  <a:lnTo>
                    <a:pt x="6873" y="3240"/>
                  </a:lnTo>
                  <a:lnTo>
                    <a:pt x="4909" y="0"/>
                  </a:lnTo>
                  <a:lnTo>
                    <a:pt x="0" y="4320"/>
                  </a:lnTo>
                  <a:lnTo>
                    <a:pt x="2945" y="6480"/>
                  </a:lnTo>
                  <a:lnTo>
                    <a:pt x="4909" y="9720"/>
                  </a:lnTo>
                  <a:lnTo>
                    <a:pt x="5891" y="10800"/>
                  </a:lnTo>
                  <a:lnTo>
                    <a:pt x="6873" y="12960"/>
                  </a:lnTo>
                  <a:lnTo>
                    <a:pt x="8836" y="14040"/>
                  </a:lnTo>
                  <a:lnTo>
                    <a:pt x="9818" y="15120"/>
                  </a:lnTo>
                  <a:lnTo>
                    <a:pt x="9818" y="16200"/>
                  </a:lnTo>
                  <a:lnTo>
                    <a:pt x="10800" y="17280"/>
                  </a:lnTo>
                  <a:lnTo>
                    <a:pt x="11782" y="17280"/>
                  </a:lnTo>
                  <a:lnTo>
                    <a:pt x="11782" y="18360"/>
                  </a:lnTo>
                  <a:lnTo>
                    <a:pt x="12764" y="18360"/>
                  </a:lnTo>
                  <a:lnTo>
                    <a:pt x="13745" y="19440"/>
                  </a:lnTo>
                  <a:lnTo>
                    <a:pt x="14727" y="19440"/>
                  </a:lnTo>
                  <a:lnTo>
                    <a:pt x="14727" y="19440"/>
                  </a:lnTo>
                  <a:lnTo>
                    <a:pt x="15709" y="20520"/>
                  </a:lnTo>
                  <a:lnTo>
                    <a:pt x="16691" y="20520"/>
                  </a:lnTo>
                  <a:lnTo>
                    <a:pt x="17673" y="20520"/>
                  </a:lnTo>
                  <a:lnTo>
                    <a:pt x="18655" y="20520"/>
                  </a:lnTo>
                  <a:lnTo>
                    <a:pt x="18655" y="21600"/>
                  </a:lnTo>
                  <a:lnTo>
                    <a:pt x="19636" y="21600"/>
                  </a:lnTo>
                  <a:lnTo>
                    <a:pt x="20618" y="21600"/>
                  </a:lnTo>
                  <a:lnTo>
                    <a:pt x="21600" y="20520"/>
                  </a:lnTo>
                  <a:lnTo>
                    <a:pt x="21600" y="20520"/>
                  </a:lnTo>
                  <a:lnTo>
                    <a:pt x="20618" y="151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64" name="Shape 2064"/>
            <p:cNvSpPr/>
            <p:nvPr/>
          </p:nvSpPr>
          <p:spPr>
            <a:xfrm>
              <a:off x="2698750" y="1638300"/>
              <a:ext cx="26988" cy="381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247" y="0"/>
                  </a:moveTo>
                  <a:lnTo>
                    <a:pt x="15247" y="0"/>
                  </a:lnTo>
                  <a:lnTo>
                    <a:pt x="13976" y="3600"/>
                  </a:lnTo>
                  <a:lnTo>
                    <a:pt x="11435" y="6300"/>
                  </a:lnTo>
                  <a:lnTo>
                    <a:pt x="11435" y="7200"/>
                  </a:lnTo>
                  <a:lnTo>
                    <a:pt x="10165" y="9000"/>
                  </a:lnTo>
                  <a:lnTo>
                    <a:pt x="8894" y="10800"/>
                  </a:lnTo>
                  <a:lnTo>
                    <a:pt x="8894" y="11700"/>
                  </a:lnTo>
                  <a:lnTo>
                    <a:pt x="7624" y="12600"/>
                  </a:lnTo>
                  <a:lnTo>
                    <a:pt x="7624" y="12600"/>
                  </a:lnTo>
                  <a:lnTo>
                    <a:pt x="6353" y="13500"/>
                  </a:lnTo>
                  <a:lnTo>
                    <a:pt x="6353" y="13500"/>
                  </a:lnTo>
                  <a:lnTo>
                    <a:pt x="6353" y="14400"/>
                  </a:lnTo>
                  <a:lnTo>
                    <a:pt x="5082" y="15300"/>
                  </a:lnTo>
                  <a:lnTo>
                    <a:pt x="5082" y="15300"/>
                  </a:lnTo>
                  <a:lnTo>
                    <a:pt x="5082" y="16200"/>
                  </a:lnTo>
                  <a:lnTo>
                    <a:pt x="3812" y="16200"/>
                  </a:lnTo>
                  <a:lnTo>
                    <a:pt x="3812" y="16200"/>
                  </a:lnTo>
                  <a:lnTo>
                    <a:pt x="2541" y="17100"/>
                  </a:lnTo>
                  <a:lnTo>
                    <a:pt x="2541" y="17100"/>
                  </a:lnTo>
                  <a:lnTo>
                    <a:pt x="2541" y="17100"/>
                  </a:lnTo>
                  <a:lnTo>
                    <a:pt x="1271" y="17100"/>
                  </a:lnTo>
                  <a:lnTo>
                    <a:pt x="1271" y="17100"/>
                  </a:lnTo>
                  <a:lnTo>
                    <a:pt x="0" y="17100"/>
                  </a:lnTo>
                  <a:lnTo>
                    <a:pt x="1271" y="21600"/>
                  </a:lnTo>
                  <a:lnTo>
                    <a:pt x="2541" y="21600"/>
                  </a:lnTo>
                  <a:lnTo>
                    <a:pt x="3812" y="21600"/>
                  </a:lnTo>
                  <a:lnTo>
                    <a:pt x="5082" y="21600"/>
                  </a:lnTo>
                  <a:lnTo>
                    <a:pt x="5082" y="20700"/>
                  </a:lnTo>
                  <a:lnTo>
                    <a:pt x="6353" y="20700"/>
                  </a:lnTo>
                  <a:lnTo>
                    <a:pt x="7624" y="19800"/>
                  </a:lnTo>
                  <a:lnTo>
                    <a:pt x="8894" y="19800"/>
                  </a:lnTo>
                  <a:lnTo>
                    <a:pt x="8894" y="18900"/>
                  </a:lnTo>
                  <a:lnTo>
                    <a:pt x="10165" y="18900"/>
                  </a:lnTo>
                  <a:lnTo>
                    <a:pt x="10165" y="18000"/>
                  </a:lnTo>
                  <a:lnTo>
                    <a:pt x="11435" y="17100"/>
                  </a:lnTo>
                  <a:lnTo>
                    <a:pt x="11435" y="16200"/>
                  </a:lnTo>
                  <a:lnTo>
                    <a:pt x="12706" y="16200"/>
                  </a:lnTo>
                  <a:lnTo>
                    <a:pt x="13976" y="15300"/>
                  </a:lnTo>
                  <a:lnTo>
                    <a:pt x="13976" y="14400"/>
                  </a:lnTo>
                  <a:lnTo>
                    <a:pt x="13976" y="13500"/>
                  </a:lnTo>
                  <a:lnTo>
                    <a:pt x="15247" y="12600"/>
                  </a:lnTo>
                  <a:lnTo>
                    <a:pt x="16518" y="10800"/>
                  </a:lnTo>
                  <a:lnTo>
                    <a:pt x="17788" y="9000"/>
                  </a:lnTo>
                  <a:lnTo>
                    <a:pt x="17788" y="8100"/>
                  </a:lnTo>
                  <a:lnTo>
                    <a:pt x="20329" y="4500"/>
                  </a:lnTo>
                  <a:lnTo>
                    <a:pt x="21600" y="1800"/>
                  </a:lnTo>
                  <a:lnTo>
                    <a:pt x="21600" y="1800"/>
                  </a:lnTo>
                  <a:lnTo>
                    <a:pt x="15247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65" name="Shape 2065"/>
            <p:cNvSpPr/>
            <p:nvPr/>
          </p:nvSpPr>
          <p:spPr>
            <a:xfrm>
              <a:off x="2717800" y="1604962"/>
              <a:ext cx="20638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0"/>
                  </a:lnTo>
                  <a:lnTo>
                    <a:pt x="19938" y="0"/>
                  </a:lnTo>
                  <a:lnTo>
                    <a:pt x="18277" y="0"/>
                  </a:lnTo>
                  <a:lnTo>
                    <a:pt x="16615" y="939"/>
                  </a:lnTo>
                  <a:lnTo>
                    <a:pt x="14954" y="939"/>
                  </a:lnTo>
                  <a:lnTo>
                    <a:pt x="14954" y="939"/>
                  </a:lnTo>
                  <a:lnTo>
                    <a:pt x="13292" y="1878"/>
                  </a:lnTo>
                  <a:lnTo>
                    <a:pt x="11631" y="2817"/>
                  </a:lnTo>
                  <a:lnTo>
                    <a:pt x="11631" y="2817"/>
                  </a:lnTo>
                  <a:lnTo>
                    <a:pt x="9969" y="3757"/>
                  </a:lnTo>
                  <a:lnTo>
                    <a:pt x="9969" y="4696"/>
                  </a:lnTo>
                  <a:lnTo>
                    <a:pt x="8308" y="4696"/>
                  </a:lnTo>
                  <a:lnTo>
                    <a:pt x="8308" y="5635"/>
                  </a:lnTo>
                  <a:lnTo>
                    <a:pt x="8308" y="6574"/>
                  </a:lnTo>
                  <a:lnTo>
                    <a:pt x="6646" y="6574"/>
                  </a:lnTo>
                  <a:lnTo>
                    <a:pt x="6646" y="7513"/>
                  </a:lnTo>
                  <a:lnTo>
                    <a:pt x="6646" y="8452"/>
                  </a:lnTo>
                  <a:lnTo>
                    <a:pt x="4985" y="10330"/>
                  </a:lnTo>
                  <a:lnTo>
                    <a:pt x="3323" y="11270"/>
                  </a:lnTo>
                  <a:lnTo>
                    <a:pt x="3323" y="13148"/>
                  </a:lnTo>
                  <a:lnTo>
                    <a:pt x="1662" y="14087"/>
                  </a:lnTo>
                  <a:lnTo>
                    <a:pt x="1662" y="15965"/>
                  </a:lnTo>
                  <a:lnTo>
                    <a:pt x="1662" y="17843"/>
                  </a:lnTo>
                  <a:lnTo>
                    <a:pt x="0" y="18783"/>
                  </a:lnTo>
                  <a:lnTo>
                    <a:pt x="0" y="19722"/>
                  </a:lnTo>
                  <a:lnTo>
                    <a:pt x="8308" y="21600"/>
                  </a:lnTo>
                  <a:lnTo>
                    <a:pt x="8308" y="20661"/>
                  </a:lnTo>
                  <a:lnTo>
                    <a:pt x="9969" y="18783"/>
                  </a:lnTo>
                  <a:lnTo>
                    <a:pt x="9969" y="17843"/>
                  </a:lnTo>
                  <a:lnTo>
                    <a:pt x="11631" y="15965"/>
                  </a:lnTo>
                  <a:lnTo>
                    <a:pt x="11631" y="14087"/>
                  </a:lnTo>
                  <a:lnTo>
                    <a:pt x="11631" y="13148"/>
                  </a:lnTo>
                  <a:lnTo>
                    <a:pt x="13292" y="11270"/>
                  </a:lnTo>
                  <a:lnTo>
                    <a:pt x="14954" y="10330"/>
                  </a:lnTo>
                  <a:lnTo>
                    <a:pt x="14954" y="9391"/>
                  </a:lnTo>
                  <a:lnTo>
                    <a:pt x="14954" y="9391"/>
                  </a:lnTo>
                  <a:lnTo>
                    <a:pt x="14954" y="8452"/>
                  </a:lnTo>
                  <a:lnTo>
                    <a:pt x="16615" y="7513"/>
                  </a:lnTo>
                  <a:lnTo>
                    <a:pt x="16615" y="7513"/>
                  </a:lnTo>
                  <a:lnTo>
                    <a:pt x="16615" y="6574"/>
                  </a:lnTo>
                  <a:lnTo>
                    <a:pt x="16615" y="6574"/>
                  </a:lnTo>
                  <a:lnTo>
                    <a:pt x="18277" y="5635"/>
                  </a:lnTo>
                  <a:lnTo>
                    <a:pt x="18277" y="5635"/>
                  </a:lnTo>
                  <a:lnTo>
                    <a:pt x="18277" y="5635"/>
                  </a:lnTo>
                  <a:lnTo>
                    <a:pt x="19938" y="5635"/>
                  </a:lnTo>
                  <a:lnTo>
                    <a:pt x="19938" y="4696"/>
                  </a:lnTo>
                  <a:lnTo>
                    <a:pt x="19938" y="4696"/>
                  </a:lnTo>
                  <a:lnTo>
                    <a:pt x="21600" y="4696"/>
                  </a:lnTo>
                  <a:lnTo>
                    <a:pt x="21600" y="4696"/>
                  </a:lnTo>
                  <a:lnTo>
                    <a:pt x="21600" y="4696"/>
                  </a:lnTo>
                  <a:lnTo>
                    <a:pt x="21600" y="4696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66" name="Shape 2066"/>
            <p:cNvSpPr/>
            <p:nvPr/>
          </p:nvSpPr>
          <p:spPr>
            <a:xfrm>
              <a:off x="2738437" y="1604962"/>
              <a:ext cx="33338" cy="301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189"/>
                  </a:moveTo>
                  <a:lnTo>
                    <a:pt x="21600" y="18189"/>
                  </a:lnTo>
                  <a:lnTo>
                    <a:pt x="19543" y="14779"/>
                  </a:lnTo>
                  <a:lnTo>
                    <a:pt x="17486" y="11368"/>
                  </a:lnTo>
                  <a:lnTo>
                    <a:pt x="15429" y="10232"/>
                  </a:lnTo>
                  <a:lnTo>
                    <a:pt x="14400" y="7958"/>
                  </a:lnTo>
                  <a:lnTo>
                    <a:pt x="13371" y="6821"/>
                  </a:lnTo>
                  <a:lnTo>
                    <a:pt x="12343" y="5684"/>
                  </a:lnTo>
                  <a:lnTo>
                    <a:pt x="11314" y="4547"/>
                  </a:lnTo>
                  <a:lnTo>
                    <a:pt x="10286" y="4547"/>
                  </a:lnTo>
                  <a:lnTo>
                    <a:pt x="10286" y="3411"/>
                  </a:lnTo>
                  <a:lnTo>
                    <a:pt x="9257" y="3411"/>
                  </a:lnTo>
                  <a:lnTo>
                    <a:pt x="8229" y="2274"/>
                  </a:lnTo>
                  <a:lnTo>
                    <a:pt x="7200" y="2274"/>
                  </a:lnTo>
                  <a:lnTo>
                    <a:pt x="7200" y="1137"/>
                  </a:lnTo>
                  <a:lnTo>
                    <a:pt x="6171" y="1137"/>
                  </a:lnTo>
                  <a:lnTo>
                    <a:pt x="5143" y="1137"/>
                  </a:lnTo>
                  <a:lnTo>
                    <a:pt x="5143" y="0"/>
                  </a:lnTo>
                  <a:lnTo>
                    <a:pt x="4114" y="0"/>
                  </a:lnTo>
                  <a:lnTo>
                    <a:pt x="3086" y="0"/>
                  </a:lnTo>
                  <a:lnTo>
                    <a:pt x="2057" y="0"/>
                  </a:lnTo>
                  <a:lnTo>
                    <a:pt x="102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684"/>
                  </a:lnTo>
                  <a:lnTo>
                    <a:pt x="1029" y="5684"/>
                  </a:lnTo>
                  <a:lnTo>
                    <a:pt x="1029" y="5684"/>
                  </a:lnTo>
                  <a:lnTo>
                    <a:pt x="2057" y="5684"/>
                  </a:lnTo>
                  <a:lnTo>
                    <a:pt x="2057" y="5684"/>
                  </a:lnTo>
                  <a:lnTo>
                    <a:pt x="2057" y="5684"/>
                  </a:lnTo>
                  <a:lnTo>
                    <a:pt x="3086" y="5684"/>
                  </a:lnTo>
                  <a:lnTo>
                    <a:pt x="3086" y="5684"/>
                  </a:lnTo>
                  <a:lnTo>
                    <a:pt x="4114" y="6821"/>
                  </a:lnTo>
                  <a:lnTo>
                    <a:pt x="4114" y="6821"/>
                  </a:lnTo>
                  <a:lnTo>
                    <a:pt x="5143" y="6821"/>
                  </a:lnTo>
                  <a:lnTo>
                    <a:pt x="5143" y="6821"/>
                  </a:lnTo>
                  <a:lnTo>
                    <a:pt x="6171" y="7958"/>
                  </a:lnTo>
                  <a:lnTo>
                    <a:pt x="6171" y="7958"/>
                  </a:lnTo>
                  <a:lnTo>
                    <a:pt x="7200" y="9095"/>
                  </a:lnTo>
                  <a:lnTo>
                    <a:pt x="8229" y="9095"/>
                  </a:lnTo>
                  <a:lnTo>
                    <a:pt x="8229" y="10232"/>
                  </a:lnTo>
                  <a:lnTo>
                    <a:pt x="9257" y="11368"/>
                  </a:lnTo>
                  <a:lnTo>
                    <a:pt x="10286" y="12505"/>
                  </a:lnTo>
                  <a:lnTo>
                    <a:pt x="12343" y="13642"/>
                  </a:lnTo>
                  <a:lnTo>
                    <a:pt x="13371" y="15916"/>
                  </a:lnTo>
                  <a:lnTo>
                    <a:pt x="15429" y="18189"/>
                  </a:lnTo>
                  <a:lnTo>
                    <a:pt x="17486" y="21600"/>
                  </a:lnTo>
                  <a:lnTo>
                    <a:pt x="17486" y="21600"/>
                  </a:lnTo>
                  <a:lnTo>
                    <a:pt x="21600" y="1818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67" name="Shape 2067"/>
            <p:cNvSpPr/>
            <p:nvPr/>
          </p:nvSpPr>
          <p:spPr>
            <a:xfrm>
              <a:off x="2765425" y="1630362"/>
              <a:ext cx="34925" cy="301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5916"/>
                  </a:moveTo>
                  <a:lnTo>
                    <a:pt x="20618" y="15916"/>
                  </a:lnTo>
                  <a:lnTo>
                    <a:pt x="20618" y="15916"/>
                  </a:lnTo>
                  <a:lnTo>
                    <a:pt x="19636" y="15916"/>
                  </a:lnTo>
                  <a:lnTo>
                    <a:pt x="19636" y="15916"/>
                  </a:lnTo>
                  <a:lnTo>
                    <a:pt x="18655" y="15916"/>
                  </a:lnTo>
                  <a:lnTo>
                    <a:pt x="18655" y="15916"/>
                  </a:lnTo>
                  <a:lnTo>
                    <a:pt x="17673" y="14779"/>
                  </a:lnTo>
                  <a:lnTo>
                    <a:pt x="17673" y="14779"/>
                  </a:lnTo>
                  <a:lnTo>
                    <a:pt x="16691" y="14779"/>
                  </a:lnTo>
                  <a:lnTo>
                    <a:pt x="16691" y="14779"/>
                  </a:lnTo>
                  <a:lnTo>
                    <a:pt x="15709" y="14779"/>
                  </a:lnTo>
                  <a:lnTo>
                    <a:pt x="15709" y="13642"/>
                  </a:lnTo>
                  <a:lnTo>
                    <a:pt x="14727" y="13642"/>
                  </a:lnTo>
                  <a:lnTo>
                    <a:pt x="14727" y="12505"/>
                  </a:lnTo>
                  <a:lnTo>
                    <a:pt x="13745" y="12505"/>
                  </a:lnTo>
                  <a:lnTo>
                    <a:pt x="12764" y="11368"/>
                  </a:lnTo>
                  <a:lnTo>
                    <a:pt x="12764" y="11368"/>
                  </a:lnTo>
                  <a:lnTo>
                    <a:pt x="11782" y="10232"/>
                  </a:lnTo>
                  <a:lnTo>
                    <a:pt x="10800" y="9095"/>
                  </a:lnTo>
                  <a:lnTo>
                    <a:pt x="9818" y="6821"/>
                  </a:lnTo>
                  <a:lnTo>
                    <a:pt x="7855" y="5684"/>
                  </a:lnTo>
                  <a:lnTo>
                    <a:pt x="5891" y="2274"/>
                  </a:lnTo>
                  <a:lnTo>
                    <a:pt x="3927" y="0"/>
                  </a:lnTo>
                  <a:lnTo>
                    <a:pt x="0" y="3411"/>
                  </a:lnTo>
                  <a:lnTo>
                    <a:pt x="1964" y="6821"/>
                  </a:lnTo>
                  <a:lnTo>
                    <a:pt x="3927" y="9095"/>
                  </a:lnTo>
                  <a:lnTo>
                    <a:pt x="5891" y="11368"/>
                  </a:lnTo>
                  <a:lnTo>
                    <a:pt x="6873" y="12505"/>
                  </a:lnTo>
                  <a:lnTo>
                    <a:pt x="7855" y="13642"/>
                  </a:lnTo>
                  <a:lnTo>
                    <a:pt x="8836" y="15916"/>
                  </a:lnTo>
                  <a:lnTo>
                    <a:pt x="9818" y="15916"/>
                  </a:lnTo>
                  <a:lnTo>
                    <a:pt x="10800" y="17053"/>
                  </a:lnTo>
                  <a:lnTo>
                    <a:pt x="10800" y="17053"/>
                  </a:lnTo>
                  <a:lnTo>
                    <a:pt x="11782" y="18189"/>
                  </a:lnTo>
                  <a:lnTo>
                    <a:pt x="12764" y="19326"/>
                  </a:lnTo>
                  <a:lnTo>
                    <a:pt x="12764" y="19326"/>
                  </a:lnTo>
                  <a:lnTo>
                    <a:pt x="13745" y="19326"/>
                  </a:lnTo>
                  <a:lnTo>
                    <a:pt x="14727" y="20463"/>
                  </a:lnTo>
                  <a:lnTo>
                    <a:pt x="15709" y="20463"/>
                  </a:lnTo>
                  <a:lnTo>
                    <a:pt x="16691" y="20463"/>
                  </a:lnTo>
                  <a:lnTo>
                    <a:pt x="16691" y="21600"/>
                  </a:lnTo>
                  <a:lnTo>
                    <a:pt x="17673" y="21600"/>
                  </a:lnTo>
                  <a:lnTo>
                    <a:pt x="18655" y="21600"/>
                  </a:lnTo>
                  <a:lnTo>
                    <a:pt x="19636" y="21600"/>
                  </a:lnTo>
                  <a:lnTo>
                    <a:pt x="20618" y="21600"/>
                  </a:lnTo>
                  <a:lnTo>
                    <a:pt x="21600" y="21600"/>
                  </a:lnTo>
                  <a:lnTo>
                    <a:pt x="21600" y="21600"/>
                  </a:lnTo>
                  <a:lnTo>
                    <a:pt x="20618" y="1591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68" name="Shape 2068"/>
            <p:cNvSpPr/>
            <p:nvPr/>
          </p:nvSpPr>
          <p:spPr>
            <a:xfrm>
              <a:off x="2798762" y="1622425"/>
              <a:ext cx="25401" cy="381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850" y="0"/>
                  </a:moveTo>
                  <a:lnTo>
                    <a:pt x="14850" y="0"/>
                  </a:lnTo>
                  <a:lnTo>
                    <a:pt x="14850" y="900"/>
                  </a:lnTo>
                  <a:lnTo>
                    <a:pt x="13500" y="2700"/>
                  </a:lnTo>
                  <a:lnTo>
                    <a:pt x="12150" y="4500"/>
                  </a:lnTo>
                  <a:lnTo>
                    <a:pt x="10800" y="6300"/>
                  </a:lnTo>
                  <a:lnTo>
                    <a:pt x="10800" y="7200"/>
                  </a:lnTo>
                  <a:lnTo>
                    <a:pt x="9450" y="9000"/>
                  </a:lnTo>
                  <a:lnTo>
                    <a:pt x="8100" y="9900"/>
                  </a:lnTo>
                  <a:lnTo>
                    <a:pt x="8100" y="11700"/>
                  </a:lnTo>
                  <a:lnTo>
                    <a:pt x="6750" y="12600"/>
                  </a:lnTo>
                  <a:lnTo>
                    <a:pt x="6750" y="12600"/>
                  </a:lnTo>
                  <a:lnTo>
                    <a:pt x="6750" y="13500"/>
                  </a:lnTo>
                  <a:lnTo>
                    <a:pt x="5400" y="13500"/>
                  </a:lnTo>
                  <a:lnTo>
                    <a:pt x="5400" y="14400"/>
                  </a:lnTo>
                  <a:lnTo>
                    <a:pt x="5400" y="14400"/>
                  </a:lnTo>
                  <a:lnTo>
                    <a:pt x="4050" y="15300"/>
                  </a:lnTo>
                  <a:lnTo>
                    <a:pt x="4050" y="15300"/>
                  </a:lnTo>
                  <a:lnTo>
                    <a:pt x="2700" y="15300"/>
                  </a:lnTo>
                  <a:lnTo>
                    <a:pt x="2700" y="16200"/>
                  </a:lnTo>
                  <a:lnTo>
                    <a:pt x="2700" y="16200"/>
                  </a:lnTo>
                  <a:lnTo>
                    <a:pt x="1350" y="16200"/>
                  </a:lnTo>
                  <a:lnTo>
                    <a:pt x="1350" y="16200"/>
                  </a:lnTo>
                  <a:lnTo>
                    <a:pt x="1350" y="16200"/>
                  </a:lnTo>
                  <a:lnTo>
                    <a:pt x="0" y="17100"/>
                  </a:lnTo>
                  <a:lnTo>
                    <a:pt x="0" y="17100"/>
                  </a:lnTo>
                  <a:lnTo>
                    <a:pt x="1350" y="21600"/>
                  </a:lnTo>
                  <a:lnTo>
                    <a:pt x="2700" y="21600"/>
                  </a:lnTo>
                  <a:lnTo>
                    <a:pt x="2700" y="20700"/>
                  </a:lnTo>
                  <a:lnTo>
                    <a:pt x="4050" y="20700"/>
                  </a:lnTo>
                  <a:lnTo>
                    <a:pt x="5400" y="20700"/>
                  </a:lnTo>
                  <a:lnTo>
                    <a:pt x="6750" y="19800"/>
                  </a:lnTo>
                  <a:lnTo>
                    <a:pt x="6750" y="19800"/>
                  </a:lnTo>
                  <a:lnTo>
                    <a:pt x="8100" y="18900"/>
                  </a:lnTo>
                  <a:lnTo>
                    <a:pt x="9450" y="18900"/>
                  </a:lnTo>
                  <a:lnTo>
                    <a:pt x="9450" y="18000"/>
                  </a:lnTo>
                  <a:lnTo>
                    <a:pt x="10800" y="17100"/>
                  </a:lnTo>
                  <a:lnTo>
                    <a:pt x="10800" y="17100"/>
                  </a:lnTo>
                  <a:lnTo>
                    <a:pt x="12150" y="16200"/>
                  </a:lnTo>
                  <a:lnTo>
                    <a:pt x="12150" y="16200"/>
                  </a:lnTo>
                  <a:lnTo>
                    <a:pt x="13500" y="15300"/>
                  </a:lnTo>
                  <a:lnTo>
                    <a:pt x="13500" y="14400"/>
                  </a:lnTo>
                  <a:lnTo>
                    <a:pt x="13500" y="13500"/>
                  </a:lnTo>
                  <a:lnTo>
                    <a:pt x="14850" y="12600"/>
                  </a:lnTo>
                  <a:lnTo>
                    <a:pt x="16200" y="10800"/>
                  </a:lnTo>
                  <a:lnTo>
                    <a:pt x="17550" y="9000"/>
                  </a:lnTo>
                  <a:lnTo>
                    <a:pt x="17550" y="8100"/>
                  </a:lnTo>
                  <a:lnTo>
                    <a:pt x="18900" y="6300"/>
                  </a:lnTo>
                  <a:lnTo>
                    <a:pt x="20250" y="4500"/>
                  </a:lnTo>
                  <a:lnTo>
                    <a:pt x="20250" y="3600"/>
                  </a:lnTo>
                  <a:lnTo>
                    <a:pt x="21600" y="1800"/>
                  </a:lnTo>
                  <a:lnTo>
                    <a:pt x="21600" y="1800"/>
                  </a:lnTo>
                  <a:lnTo>
                    <a:pt x="14850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69" name="Shape 2069"/>
            <p:cNvSpPr/>
            <p:nvPr/>
          </p:nvSpPr>
          <p:spPr>
            <a:xfrm>
              <a:off x="2816225" y="1597025"/>
              <a:ext cx="28575" cy="285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400" y="0"/>
                  </a:moveTo>
                  <a:lnTo>
                    <a:pt x="20400" y="0"/>
                  </a:lnTo>
                  <a:lnTo>
                    <a:pt x="19200" y="0"/>
                  </a:lnTo>
                  <a:lnTo>
                    <a:pt x="19200" y="0"/>
                  </a:lnTo>
                  <a:lnTo>
                    <a:pt x="18000" y="1200"/>
                  </a:lnTo>
                  <a:lnTo>
                    <a:pt x="16800" y="1200"/>
                  </a:lnTo>
                  <a:lnTo>
                    <a:pt x="16800" y="1200"/>
                  </a:lnTo>
                  <a:lnTo>
                    <a:pt x="15600" y="1200"/>
                  </a:lnTo>
                  <a:lnTo>
                    <a:pt x="14400" y="1200"/>
                  </a:lnTo>
                  <a:lnTo>
                    <a:pt x="14400" y="2400"/>
                  </a:lnTo>
                  <a:lnTo>
                    <a:pt x="13200" y="2400"/>
                  </a:lnTo>
                  <a:lnTo>
                    <a:pt x="12000" y="2400"/>
                  </a:lnTo>
                  <a:lnTo>
                    <a:pt x="12000" y="3600"/>
                  </a:lnTo>
                  <a:lnTo>
                    <a:pt x="10800" y="3600"/>
                  </a:lnTo>
                  <a:lnTo>
                    <a:pt x="10800" y="3600"/>
                  </a:lnTo>
                  <a:lnTo>
                    <a:pt x="9600" y="4800"/>
                  </a:lnTo>
                  <a:lnTo>
                    <a:pt x="9600" y="4800"/>
                  </a:lnTo>
                  <a:lnTo>
                    <a:pt x="8400" y="6000"/>
                  </a:lnTo>
                  <a:lnTo>
                    <a:pt x="8400" y="6000"/>
                  </a:lnTo>
                  <a:lnTo>
                    <a:pt x="7200" y="7200"/>
                  </a:lnTo>
                  <a:lnTo>
                    <a:pt x="7200" y="7200"/>
                  </a:lnTo>
                  <a:lnTo>
                    <a:pt x="6000" y="8400"/>
                  </a:lnTo>
                  <a:lnTo>
                    <a:pt x="6000" y="8400"/>
                  </a:lnTo>
                  <a:lnTo>
                    <a:pt x="6000" y="9600"/>
                  </a:lnTo>
                  <a:lnTo>
                    <a:pt x="4800" y="10800"/>
                  </a:lnTo>
                  <a:lnTo>
                    <a:pt x="4800" y="10800"/>
                  </a:lnTo>
                  <a:lnTo>
                    <a:pt x="3600" y="13200"/>
                  </a:lnTo>
                  <a:lnTo>
                    <a:pt x="2400" y="14400"/>
                  </a:lnTo>
                  <a:lnTo>
                    <a:pt x="1200" y="16800"/>
                  </a:lnTo>
                  <a:lnTo>
                    <a:pt x="0" y="19200"/>
                  </a:lnTo>
                  <a:lnTo>
                    <a:pt x="6000" y="21600"/>
                  </a:lnTo>
                  <a:lnTo>
                    <a:pt x="7200" y="19200"/>
                  </a:lnTo>
                  <a:lnTo>
                    <a:pt x="8400" y="18000"/>
                  </a:lnTo>
                  <a:lnTo>
                    <a:pt x="9600" y="15600"/>
                  </a:lnTo>
                  <a:lnTo>
                    <a:pt x="9600" y="14400"/>
                  </a:lnTo>
                  <a:lnTo>
                    <a:pt x="10800" y="14400"/>
                  </a:lnTo>
                  <a:lnTo>
                    <a:pt x="10800" y="13200"/>
                  </a:lnTo>
                  <a:lnTo>
                    <a:pt x="10800" y="13200"/>
                  </a:lnTo>
                  <a:lnTo>
                    <a:pt x="12000" y="12000"/>
                  </a:lnTo>
                  <a:lnTo>
                    <a:pt x="12000" y="12000"/>
                  </a:lnTo>
                  <a:lnTo>
                    <a:pt x="12000" y="10800"/>
                  </a:lnTo>
                  <a:lnTo>
                    <a:pt x="13200" y="10800"/>
                  </a:lnTo>
                  <a:lnTo>
                    <a:pt x="13200" y="9600"/>
                  </a:lnTo>
                  <a:lnTo>
                    <a:pt x="13200" y="9600"/>
                  </a:lnTo>
                  <a:lnTo>
                    <a:pt x="14400" y="9600"/>
                  </a:lnTo>
                  <a:lnTo>
                    <a:pt x="14400" y="8400"/>
                  </a:lnTo>
                  <a:lnTo>
                    <a:pt x="14400" y="8400"/>
                  </a:lnTo>
                  <a:lnTo>
                    <a:pt x="15600" y="8400"/>
                  </a:lnTo>
                  <a:lnTo>
                    <a:pt x="15600" y="8400"/>
                  </a:lnTo>
                  <a:lnTo>
                    <a:pt x="16800" y="8400"/>
                  </a:lnTo>
                  <a:lnTo>
                    <a:pt x="16800" y="7200"/>
                  </a:lnTo>
                  <a:lnTo>
                    <a:pt x="16800" y="7200"/>
                  </a:lnTo>
                  <a:lnTo>
                    <a:pt x="18000" y="7200"/>
                  </a:lnTo>
                  <a:lnTo>
                    <a:pt x="18000" y="7200"/>
                  </a:lnTo>
                  <a:lnTo>
                    <a:pt x="19200" y="7200"/>
                  </a:lnTo>
                  <a:lnTo>
                    <a:pt x="19200" y="7200"/>
                  </a:lnTo>
                  <a:lnTo>
                    <a:pt x="20400" y="6000"/>
                  </a:lnTo>
                  <a:lnTo>
                    <a:pt x="20400" y="6000"/>
                  </a:lnTo>
                  <a:lnTo>
                    <a:pt x="21600" y="6000"/>
                  </a:lnTo>
                  <a:lnTo>
                    <a:pt x="21600" y="6000"/>
                  </a:lnTo>
                  <a:lnTo>
                    <a:pt x="20400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70" name="Shape 2070"/>
            <p:cNvSpPr/>
            <p:nvPr/>
          </p:nvSpPr>
          <p:spPr>
            <a:xfrm>
              <a:off x="2843212" y="1597025"/>
              <a:ext cx="31751" cy="206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3292"/>
                  </a:moveTo>
                  <a:lnTo>
                    <a:pt x="21600" y="13292"/>
                  </a:lnTo>
                  <a:lnTo>
                    <a:pt x="20520" y="11631"/>
                  </a:lnTo>
                  <a:lnTo>
                    <a:pt x="19440" y="11631"/>
                  </a:lnTo>
                  <a:lnTo>
                    <a:pt x="18360" y="9969"/>
                  </a:lnTo>
                  <a:lnTo>
                    <a:pt x="17280" y="8308"/>
                  </a:lnTo>
                  <a:lnTo>
                    <a:pt x="15120" y="6646"/>
                  </a:lnTo>
                  <a:lnTo>
                    <a:pt x="14040" y="6646"/>
                  </a:lnTo>
                  <a:lnTo>
                    <a:pt x="12960" y="4985"/>
                  </a:lnTo>
                  <a:lnTo>
                    <a:pt x="11880" y="3323"/>
                  </a:lnTo>
                  <a:lnTo>
                    <a:pt x="10800" y="3323"/>
                  </a:lnTo>
                  <a:lnTo>
                    <a:pt x="10800" y="3323"/>
                  </a:lnTo>
                  <a:lnTo>
                    <a:pt x="9720" y="1662"/>
                  </a:lnTo>
                  <a:lnTo>
                    <a:pt x="9720" y="1662"/>
                  </a:lnTo>
                  <a:lnTo>
                    <a:pt x="8640" y="1662"/>
                  </a:lnTo>
                  <a:lnTo>
                    <a:pt x="7560" y="1662"/>
                  </a:lnTo>
                  <a:lnTo>
                    <a:pt x="7560" y="0"/>
                  </a:lnTo>
                  <a:lnTo>
                    <a:pt x="6480" y="0"/>
                  </a:lnTo>
                  <a:lnTo>
                    <a:pt x="5400" y="0"/>
                  </a:lnTo>
                  <a:lnTo>
                    <a:pt x="5400" y="0"/>
                  </a:lnTo>
                  <a:lnTo>
                    <a:pt x="4320" y="0"/>
                  </a:lnTo>
                  <a:lnTo>
                    <a:pt x="3240" y="0"/>
                  </a:lnTo>
                  <a:lnTo>
                    <a:pt x="216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0" y="0"/>
                  </a:lnTo>
                  <a:lnTo>
                    <a:pt x="1080" y="8308"/>
                  </a:lnTo>
                  <a:lnTo>
                    <a:pt x="1080" y="8308"/>
                  </a:lnTo>
                  <a:lnTo>
                    <a:pt x="2160" y="8308"/>
                  </a:lnTo>
                  <a:lnTo>
                    <a:pt x="2160" y="8308"/>
                  </a:lnTo>
                  <a:lnTo>
                    <a:pt x="3240" y="8308"/>
                  </a:lnTo>
                  <a:lnTo>
                    <a:pt x="3240" y="8308"/>
                  </a:lnTo>
                  <a:lnTo>
                    <a:pt x="4320" y="8308"/>
                  </a:lnTo>
                  <a:lnTo>
                    <a:pt x="4320" y="8308"/>
                  </a:lnTo>
                  <a:lnTo>
                    <a:pt x="5400" y="8308"/>
                  </a:lnTo>
                  <a:lnTo>
                    <a:pt x="5400" y="8308"/>
                  </a:lnTo>
                  <a:lnTo>
                    <a:pt x="6480" y="9969"/>
                  </a:lnTo>
                  <a:lnTo>
                    <a:pt x="6480" y="9969"/>
                  </a:lnTo>
                  <a:lnTo>
                    <a:pt x="6480" y="9969"/>
                  </a:lnTo>
                  <a:lnTo>
                    <a:pt x="7560" y="9969"/>
                  </a:lnTo>
                  <a:lnTo>
                    <a:pt x="7560" y="9969"/>
                  </a:lnTo>
                  <a:lnTo>
                    <a:pt x="8640" y="11631"/>
                  </a:lnTo>
                  <a:lnTo>
                    <a:pt x="8640" y="11631"/>
                  </a:lnTo>
                  <a:lnTo>
                    <a:pt x="9720" y="11631"/>
                  </a:lnTo>
                  <a:lnTo>
                    <a:pt x="10800" y="13292"/>
                  </a:lnTo>
                  <a:lnTo>
                    <a:pt x="11880" y="14954"/>
                  </a:lnTo>
                  <a:lnTo>
                    <a:pt x="14040" y="16615"/>
                  </a:lnTo>
                  <a:lnTo>
                    <a:pt x="15120" y="16615"/>
                  </a:lnTo>
                  <a:lnTo>
                    <a:pt x="16200" y="18277"/>
                  </a:lnTo>
                  <a:lnTo>
                    <a:pt x="17280" y="19938"/>
                  </a:lnTo>
                  <a:lnTo>
                    <a:pt x="19440" y="21600"/>
                  </a:lnTo>
                  <a:lnTo>
                    <a:pt x="19440" y="21600"/>
                  </a:lnTo>
                  <a:lnTo>
                    <a:pt x="21600" y="1329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71" name="Shape 2071"/>
            <p:cNvSpPr/>
            <p:nvPr/>
          </p:nvSpPr>
          <p:spPr>
            <a:xfrm>
              <a:off x="2871787" y="1609725"/>
              <a:ext cx="28576" cy="127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400" y="5400"/>
                  </a:moveTo>
                  <a:lnTo>
                    <a:pt x="20400" y="5400"/>
                  </a:lnTo>
                  <a:lnTo>
                    <a:pt x="18000" y="5400"/>
                  </a:lnTo>
                  <a:lnTo>
                    <a:pt x="15600" y="5400"/>
                  </a:lnTo>
                  <a:lnTo>
                    <a:pt x="14400" y="8100"/>
                  </a:lnTo>
                  <a:lnTo>
                    <a:pt x="13200" y="8100"/>
                  </a:lnTo>
                  <a:lnTo>
                    <a:pt x="13200" y="8100"/>
                  </a:lnTo>
                  <a:lnTo>
                    <a:pt x="12000" y="8100"/>
                  </a:lnTo>
                  <a:lnTo>
                    <a:pt x="10800" y="8100"/>
                  </a:lnTo>
                  <a:lnTo>
                    <a:pt x="10800" y="8100"/>
                  </a:lnTo>
                  <a:lnTo>
                    <a:pt x="10800" y="8100"/>
                  </a:lnTo>
                  <a:lnTo>
                    <a:pt x="9600" y="8100"/>
                  </a:lnTo>
                  <a:lnTo>
                    <a:pt x="9600" y="8100"/>
                  </a:lnTo>
                  <a:lnTo>
                    <a:pt x="8400" y="5400"/>
                  </a:lnTo>
                  <a:lnTo>
                    <a:pt x="8400" y="5400"/>
                  </a:lnTo>
                  <a:lnTo>
                    <a:pt x="7200" y="5400"/>
                  </a:lnTo>
                  <a:lnTo>
                    <a:pt x="7200" y="5400"/>
                  </a:lnTo>
                  <a:lnTo>
                    <a:pt x="6000" y="5400"/>
                  </a:lnTo>
                  <a:lnTo>
                    <a:pt x="6000" y="5400"/>
                  </a:lnTo>
                  <a:lnTo>
                    <a:pt x="6000" y="5400"/>
                  </a:lnTo>
                  <a:lnTo>
                    <a:pt x="4800" y="2700"/>
                  </a:lnTo>
                  <a:lnTo>
                    <a:pt x="3600" y="2700"/>
                  </a:lnTo>
                  <a:lnTo>
                    <a:pt x="3600" y="2700"/>
                  </a:lnTo>
                  <a:lnTo>
                    <a:pt x="2400" y="0"/>
                  </a:lnTo>
                  <a:lnTo>
                    <a:pt x="0" y="13500"/>
                  </a:lnTo>
                  <a:lnTo>
                    <a:pt x="0" y="13500"/>
                  </a:lnTo>
                  <a:lnTo>
                    <a:pt x="1200" y="13500"/>
                  </a:lnTo>
                  <a:lnTo>
                    <a:pt x="2400" y="16200"/>
                  </a:lnTo>
                  <a:lnTo>
                    <a:pt x="2400" y="16200"/>
                  </a:lnTo>
                  <a:lnTo>
                    <a:pt x="3600" y="18900"/>
                  </a:lnTo>
                  <a:lnTo>
                    <a:pt x="3600" y="18900"/>
                  </a:lnTo>
                  <a:lnTo>
                    <a:pt x="4800" y="18900"/>
                  </a:lnTo>
                  <a:lnTo>
                    <a:pt x="6000" y="18900"/>
                  </a:lnTo>
                  <a:lnTo>
                    <a:pt x="7200" y="18900"/>
                  </a:lnTo>
                  <a:lnTo>
                    <a:pt x="7200" y="21600"/>
                  </a:lnTo>
                  <a:lnTo>
                    <a:pt x="8400" y="21600"/>
                  </a:lnTo>
                  <a:lnTo>
                    <a:pt x="8400" y="21600"/>
                  </a:lnTo>
                  <a:lnTo>
                    <a:pt x="9600" y="21600"/>
                  </a:lnTo>
                  <a:lnTo>
                    <a:pt x="10800" y="21600"/>
                  </a:lnTo>
                  <a:lnTo>
                    <a:pt x="10800" y="21600"/>
                  </a:lnTo>
                  <a:lnTo>
                    <a:pt x="12000" y="21600"/>
                  </a:lnTo>
                  <a:lnTo>
                    <a:pt x="13200" y="21600"/>
                  </a:lnTo>
                  <a:lnTo>
                    <a:pt x="14400" y="21600"/>
                  </a:lnTo>
                  <a:lnTo>
                    <a:pt x="15600" y="21600"/>
                  </a:lnTo>
                  <a:lnTo>
                    <a:pt x="16800" y="21600"/>
                  </a:lnTo>
                  <a:lnTo>
                    <a:pt x="19200" y="18900"/>
                  </a:lnTo>
                  <a:lnTo>
                    <a:pt x="21600" y="18900"/>
                  </a:lnTo>
                  <a:lnTo>
                    <a:pt x="21600" y="18900"/>
                  </a:lnTo>
                  <a:lnTo>
                    <a:pt x="20400" y="54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72" name="Shape 2072"/>
            <p:cNvSpPr/>
            <p:nvPr/>
          </p:nvSpPr>
          <p:spPr>
            <a:xfrm>
              <a:off x="2898775" y="1600200"/>
              <a:ext cx="41275" cy="206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69" y="0"/>
                  </a:moveTo>
                  <a:lnTo>
                    <a:pt x="19108" y="0"/>
                  </a:lnTo>
                  <a:lnTo>
                    <a:pt x="18277" y="0"/>
                  </a:lnTo>
                  <a:lnTo>
                    <a:pt x="16615" y="1662"/>
                  </a:lnTo>
                  <a:lnTo>
                    <a:pt x="15785" y="1662"/>
                  </a:lnTo>
                  <a:lnTo>
                    <a:pt x="13292" y="3323"/>
                  </a:lnTo>
                  <a:lnTo>
                    <a:pt x="11631" y="3323"/>
                  </a:lnTo>
                  <a:lnTo>
                    <a:pt x="10800" y="4985"/>
                  </a:lnTo>
                  <a:lnTo>
                    <a:pt x="9138" y="6646"/>
                  </a:lnTo>
                  <a:lnTo>
                    <a:pt x="7477" y="6646"/>
                  </a:lnTo>
                  <a:lnTo>
                    <a:pt x="6646" y="8308"/>
                  </a:lnTo>
                  <a:lnTo>
                    <a:pt x="5815" y="8308"/>
                  </a:lnTo>
                  <a:lnTo>
                    <a:pt x="4985" y="8308"/>
                  </a:lnTo>
                  <a:lnTo>
                    <a:pt x="4154" y="9969"/>
                  </a:lnTo>
                  <a:lnTo>
                    <a:pt x="3323" y="9969"/>
                  </a:lnTo>
                  <a:lnTo>
                    <a:pt x="2492" y="11631"/>
                  </a:lnTo>
                  <a:lnTo>
                    <a:pt x="1662" y="11631"/>
                  </a:lnTo>
                  <a:lnTo>
                    <a:pt x="1662" y="11631"/>
                  </a:lnTo>
                  <a:lnTo>
                    <a:pt x="831" y="11631"/>
                  </a:lnTo>
                  <a:lnTo>
                    <a:pt x="0" y="13292"/>
                  </a:lnTo>
                  <a:lnTo>
                    <a:pt x="0" y="13292"/>
                  </a:lnTo>
                  <a:lnTo>
                    <a:pt x="831" y="21600"/>
                  </a:lnTo>
                  <a:lnTo>
                    <a:pt x="1662" y="21600"/>
                  </a:lnTo>
                  <a:lnTo>
                    <a:pt x="1662" y="19938"/>
                  </a:lnTo>
                  <a:lnTo>
                    <a:pt x="2492" y="19938"/>
                  </a:lnTo>
                  <a:lnTo>
                    <a:pt x="3323" y="19938"/>
                  </a:lnTo>
                  <a:lnTo>
                    <a:pt x="4154" y="18277"/>
                  </a:lnTo>
                  <a:lnTo>
                    <a:pt x="4985" y="18277"/>
                  </a:lnTo>
                  <a:lnTo>
                    <a:pt x="5815" y="18277"/>
                  </a:lnTo>
                  <a:lnTo>
                    <a:pt x="6646" y="16615"/>
                  </a:lnTo>
                  <a:lnTo>
                    <a:pt x="7477" y="16615"/>
                  </a:lnTo>
                  <a:lnTo>
                    <a:pt x="9138" y="14954"/>
                  </a:lnTo>
                  <a:lnTo>
                    <a:pt x="9969" y="14954"/>
                  </a:lnTo>
                  <a:lnTo>
                    <a:pt x="10800" y="13292"/>
                  </a:lnTo>
                  <a:lnTo>
                    <a:pt x="11631" y="13292"/>
                  </a:lnTo>
                  <a:lnTo>
                    <a:pt x="13292" y="11631"/>
                  </a:lnTo>
                  <a:lnTo>
                    <a:pt x="14954" y="11631"/>
                  </a:lnTo>
                  <a:lnTo>
                    <a:pt x="16615" y="9969"/>
                  </a:lnTo>
                  <a:lnTo>
                    <a:pt x="17446" y="9969"/>
                  </a:lnTo>
                  <a:lnTo>
                    <a:pt x="19108" y="9969"/>
                  </a:lnTo>
                  <a:lnTo>
                    <a:pt x="19938" y="8308"/>
                  </a:lnTo>
                  <a:lnTo>
                    <a:pt x="21600" y="8308"/>
                  </a:lnTo>
                  <a:lnTo>
                    <a:pt x="20769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73" name="Shape 2073"/>
            <p:cNvSpPr/>
            <p:nvPr/>
          </p:nvSpPr>
          <p:spPr>
            <a:xfrm>
              <a:off x="2892425" y="1576387"/>
              <a:ext cx="87313" cy="698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589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491"/>
                  </a:lnTo>
                  <a:lnTo>
                    <a:pt x="0" y="491"/>
                  </a:lnTo>
                  <a:lnTo>
                    <a:pt x="0" y="491"/>
                  </a:lnTo>
                  <a:lnTo>
                    <a:pt x="0" y="491"/>
                  </a:lnTo>
                  <a:lnTo>
                    <a:pt x="0" y="491"/>
                  </a:lnTo>
                  <a:lnTo>
                    <a:pt x="393" y="491"/>
                  </a:lnTo>
                  <a:lnTo>
                    <a:pt x="393" y="491"/>
                  </a:lnTo>
                  <a:lnTo>
                    <a:pt x="393" y="982"/>
                  </a:lnTo>
                  <a:lnTo>
                    <a:pt x="393" y="982"/>
                  </a:lnTo>
                  <a:lnTo>
                    <a:pt x="393" y="982"/>
                  </a:lnTo>
                  <a:lnTo>
                    <a:pt x="393" y="982"/>
                  </a:lnTo>
                  <a:lnTo>
                    <a:pt x="393" y="982"/>
                  </a:lnTo>
                  <a:lnTo>
                    <a:pt x="393" y="982"/>
                  </a:lnTo>
                  <a:lnTo>
                    <a:pt x="393" y="982"/>
                  </a:lnTo>
                  <a:lnTo>
                    <a:pt x="785" y="1473"/>
                  </a:lnTo>
                  <a:lnTo>
                    <a:pt x="785" y="1473"/>
                  </a:lnTo>
                  <a:lnTo>
                    <a:pt x="785" y="1473"/>
                  </a:lnTo>
                  <a:lnTo>
                    <a:pt x="785" y="1473"/>
                  </a:lnTo>
                  <a:lnTo>
                    <a:pt x="785" y="1473"/>
                  </a:lnTo>
                  <a:lnTo>
                    <a:pt x="785" y="1964"/>
                  </a:lnTo>
                  <a:lnTo>
                    <a:pt x="785" y="1964"/>
                  </a:lnTo>
                  <a:lnTo>
                    <a:pt x="785" y="1964"/>
                  </a:lnTo>
                  <a:lnTo>
                    <a:pt x="785" y="1964"/>
                  </a:lnTo>
                  <a:lnTo>
                    <a:pt x="785" y="1964"/>
                  </a:lnTo>
                  <a:lnTo>
                    <a:pt x="1178" y="1964"/>
                  </a:lnTo>
                  <a:lnTo>
                    <a:pt x="1178" y="1964"/>
                  </a:lnTo>
                  <a:lnTo>
                    <a:pt x="1178" y="2455"/>
                  </a:lnTo>
                  <a:lnTo>
                    <a:pt x="1178" y="2455"/>
                  </a:lnTo>
                  <a:lnTo>
                    <a:pt x="1178" y="2455"/>
                  </a:lnTo>
                  <a:lnTo>
                    <a:pt x="1178" y="2455"/>
                  </a:lnTo>
                  <a:lnTo>
                    <a:pt x="1178" y="2455"/>
                  </a:lnTo>
                  <a:lnTo>
                    <a:pt x="1178" y="2455"/>
                  </a:lnTo>
                  <a:lnTo>
                    <a:pt x="1178" y="2945"/>
                  </a:lnTo>
                  <a:lnTo>
                    <a:pt x="1178" y="2945"/>
                  </a:lnTo>
                  <a:lnTo>
                    <a:pt x="1178" y="2945"/>
                  </a:lnTo>
                  <a:lnTo>
                    <a:pt x="1571" y="2945"/>
                  </a:lnTo>
                  <a:lnTo>
                    <a:pt x="1571" y="2945"/>
                  </a:lnTo>
                  <a:lnTo>
                    <a:pt x="1571" y="2945"/>
                  </a:lnTo>
                  <a:lnTo>
                    <a:pt x="1571" y="2945"/>
                  </a:lnTo>
                  <a:lnTo>
                    <a:pt x="1571" y="3436"/>
                  </a:lnTo>
                  <a:lnTo>
                    <a:pt x="1571" y="3436"/>
                  </a:lnTo>
                  <a:lnTo>
                    <a:pt x="1571" y="3436"/>
                  </a:lnTo>
                  <a:lnTo>
                    <a:pt x="1571" y="3436"/>
                  </a:lnTo>
                  <a:lnTo>
                    <a:pt x="1571" y="3436"/>
                  </a:lnTo>
                  <a:lnTo>
                    <a:pt x="1571" y="3436"/>
                  </a:lnTo>
                  <a:lnTo>
                    <a:pt x="1571" y="3927"/>
                  </a:lnTo>
                  <a:lnTo>
                    <a:pt x="1964" y="3927"/>
                  </a:lnTo>
                  <a:lnTo>
                    <a:pt x="1964" y="3927"/>
                  </a:lnTo>
                  <a:lnTo>
                    <a:pt x="1964" y="3927"/>
                  </a:lnTo>
                  <a:lnTo>
                    <a:pt x="1964" y="3927"/>
                  </a:lnTo>
                  <a:lnTo>
                    <a:pt x="1964" y="4418"/>
                  </a:lnTo>
                  <a:lnTo>
                    <a:pt x="1964" y="4418"/>
                  </a:lnTo>
                  <a:lnTo>
                    <a:pt x="1964" y="4418"/>
                  </a:lnTo>
                  <a:lnTo>
                    <a:pt x="1964" y="4418"/>
                  </a:lnTo>
                  <a:lnTo>
                    <a:pt x="1964" y="4418"/>
                  </a:lnTo>
                  <a:lnTo>
                    <a:pt x="1964" y="4418"/>
                  </a:lnTo>
                  <a:lnTo>
                    <a:pt x="2356" y="4418"/>
                  </a:lnTo>
                  <a:lnTo>
                    <a:pt x="2356" y="4909"/>
                  </a:lnTo>
                  <a:lnTo>
                    <a:pt x="2356" y="4909"/>
                  </a:lnTo>
                  <a:lnTo>
                    <a:pt x="2356" y="4909"/>
                  </a:lnTo>
                  <a:lnTo>
                    <a:pt x="2356" y="4909"/>
                  </a:lnTo>
                  <a:lnTo>
                    <a:pt x="2356" y="4909"/>
                  </a:lnTo>
                  <a:lnTo>
                    <a:pt x="2356" y="4909"/>
                  </a:lnTo>
                  <a:lnTo>
                    <a:pt x="2356" y="5400"/>
                  </a:lnTo>
                  <a:lnTo>
                    <a:pt x="2356" y="5400"/>
                  </a:lnTo>
                  <a:lnTo>
                    <a:pt x="2356" y="5400"/>
                  </a:lnTo>
                  <a:lnTo>
                    <a:pt x="2356" y="5400"/>
                  </a:lnTo>
                  <a:lnTo>
                    <a:pt x="2356" y="5400"/>
                  </a:lnTo>
                  <a:lnTo>
                    <a:pt x="2356" y="5400"/>
                  </a:lnTo>
                  <a:lnTo>
                    <a:pt x="2356" y="5400"/>
                  </a:lnTo>
                  <a:lnTo>
                    <a:pt x="2749" y="5891"/>
                  </a:lnTo>
                  <a:lnTo>
                    <a:pt x="2749" y="5891"/>
                  </a:lnTo>
                  <a:lnTo>
                    <a:pt x="2749" y="5891"/>
                  </a:lnTo>
                  <a:lnTo>
                    <a:pt x="2749" y="5891"/>
                  </a:lnTo>
                  <a:lnTo>
                    <a:pt x="2749" y="5891"/>
                  </a:lnTo>
                  <a:lnTo>
                    <a:pt x="2749" y="5891"/>
                  </a:lnTo>
                  <a:lnTo>
                    <a:pt x="2749" y="6382"/>
                  </a:lnTo>
                  <a:lnTo>
                    <a:pt x="2749" y="6382"/>
                  </a:lnTo>
                  <a:lnTo>
                    <a:pt x="2749" y="6382"/>
                  </a:lnTo>
                  <a:lnTo>
                    <a:pt x="2749" y="6382"/>
                  </a:lnTo>
                  <a:lnTo>
                    <a:pt x="2749" y="6382"/>
                  </a:lnTo>
                  <a:lnTo>
                    <a:pt x="2749" y="6873"/>
                  </a:lnTo>
                  <a:lnTo>
                    <a:pt x="2749" y="6873"/>
                  </a:lnTo>
                  <a:lnTo>
                    <a:pt x="2749" y="6873"/>
                  </a:lnTo>
                  <a:lnTo>
                    <a:pt x="2749" y="6873"/>
                  </a:lnTo>
                  <a:lnTo>
                    <a:pt x="2749" y="6873"/>
                  </a:lnTo>
                  <a:lnTo>
                    <a:pt x="3142" y="6873"/>
                  </a:lnTo>
                  <a:lnTo>
                    <a:pt x="3142" y="6873"/>
                  </a:lnTo>
                  <a:lnTo>
                    <a:pt x="3142" y="7364"/>
                  </a:lnTo>
                  <a:lnTo>
                    <a:pt x="3142" y="7364"/>
                  </a:lnTo>
                  <a:lnTo>
                    <a:pt x="3142" y="7364"/>
                  </a:lnTo>
                  <a:lnTo>
                    <a:pt x="3142" y="7364"/>
                  </a:lnTo>
                  <a:lnTo>
                    <a:pt x="3142" y="7364"/>
                  </a:lnTo>
                  <a:lnTo>
                    <a:pt x="3142" y="7364"/>
                  </a:lnTo>
                  <a:lnTo>
                    <a:pt x="3142" y="7855"/>
                  </a:lnTo>
                  <a:lnTo>
                    <a:pt x="3142" y="7855"/>
                  </a:lnTo>
                  <a:lnTo>
                    <a:pt x="3142" y="7855"/>
                  </a:lnTo>
                  <a:lnTo>
                    <a:pt x="3142" y="7855"/>
                  </a:lnTo>
                  <a:lnTo>
                    <a:pt x="3142" y="7855"/>
                  </a:lnTo>
                  <a:lnTo>
                    <a:pt x="3142" y="7855"/>
                  </a:lnTo>
                  <a:lnTo>
                    <a:pt x="3142" y="8345"/>
                  </a:lnTo>
                  <a:lnTo>
                    <a:pt x="3142" y="8345"/>
                  </a:lnTo>
                  <a:lnTo>
                    <a:pt x="3142" y="8345"/>
                  </a:lnTo>
                  <a:lnTo>
                    <a:pt x="3142" y="8345"/>
                  </a:lnTo>
                  <a:lnTo>
                    <a:pt x="3142" y="8345"/>
                  </a:lnTo>
                  <a:lnTo>
                    <a:pt x="3535" y="8836"/>
                  </a:lnTo>
                  <a:lnTo>
                    <a:pt x="3535" y="8836"/>
                  </a:lnTo>
                  <a:lnTo>
                    <a:pt x="3535" y="8836"/>
                  </a:lnTo>
                  <a:lnTo>
                    <a:pt x="3535" y="8836"/>
                  </a:lnTo>
                  <a:lnTo>
                    <a:pt x="3535" y="8836"/>
                  </a:lnTo>
                  <a:lnTo>
                    <a:pt x="3535" y="8836"/>
                  </a:lnTo>
                  <a:lnTo>
                    <a:pt x="3535" y="9327"/>
                  </a:lnTo>
                  <a:lnTo>
                    <a:pt x="3535" y="9327"/>
                  </a:lnTo>
                  <a:lnTo>
                    <a:pt x="3535" y="9327"/>
                  </a:lnTo>
                  <a:lnTo>
                    <a:pt x="3535" y="9327"/>
                  </a:lnTo>
                  <a:lnTo>
                    <a:pt x="3535" y="9327"/>
                  </a:lnTo>
                  <a:lnTo>
                    <a:pt x="3535" y="9327"/>
                  </a:lnTo>
                  <a:lnTo>
                    <a:pt x="3535" y="9818"/>
                  </a:lnTo>
                  <a:lnTo>
                    <a:pt x="3535" y="9818"/>
                  </a:lnTo>
                  <a:lnTo>
                    <a:pt x="3535" y="9818"/>
                  </a:lnTo>
                  <a:lnTo>
                    <a:pt x="3535" y="9818"/>
                  </a:lnTo>
                  <a:lnTo>
                    <a:pt x="3535" y="9818"/>
                  </a:lnTo>
                  <a:lnTo>
                    <a:pt x="3535" y="9818"/>
                  </a:lnTo>
                  <a:lnTo>
                    <a:pt x="3535" y="9818"/>
                  </a:lnTo>
                  <a:lnTo>
                    <a:pt x="3535" y="10309"/>
                  </a:lnTo>
                  <a:lnTo>
                    <a:pt x="3927" y="10309"/>
                  </a:lnTo>
                  <a:lnTo>
                    <a:pt x="3927" y="10309"/>
                  </a:lnTo>
                  <a:lnTo>
                    <a:pt x="3927" y="10309"/>
                  </a:lnTo>
                  <a:lnTo>
                    <a:pt x="3927" y="10309"/>
                  </a:lnTo>
                  <a:lnTo>
                    <a:pt x="3927" y="10309"/>
                  </a:lnTo>
                  <a:lnTo>
                    <a:pt x="3927" y="10800"/>
                  </a:lnTo>
                  <a:lnTo>
                    <a:pt x="3927" y="10800"/>
                  </a:lnTo>
                  <a:lnTo>
                    <a:pt x="3927" y="10800"/>
                  </a:lnTo>
                  <a:lnTo>
                    <a:pt x="3927" y="10800"/>
                  </a:lnTo>
                  <a:lnTo>
                    <a:pt x="3927" y="10800"/>
                  </a:lnTo>
                  <a:lnTo>
                    <a:pt x="3927" y="11291"/>
                  </a:lnTo>
                  <a:lnTo>
                    <a:pt x="3927" y="11291"/>
                  </a:lnTo>
                  <a:lnTo>
                    <a:pt x="3927" y="11291"/>
                  </a:lnTo>
                  <a:lnTo>
                    <a:pt x="3927" y="11291"/>
                  </a:lnTo>
                  <a:lnTo>
                    <a:pt x="3927" y="11291"/>
                  </a:lnTo>
                  <a:lnTo>
                    <a:pt x="3927" y="11291"/>
                  </a:lnTo>
                  <a:lnTo>
                    <a:pt x="3927" y="11782"/>
                  </a:lnTo>
                  <a:lnTo>
                    <a:pt x="3927" y="11782"/>
                  </a:lnTo>
                  <a:lnTo>
                    <a:pt x="3927" y="11782"/>
                  </a:lnTo>
                  <a:lnTo>
                    <a:pt x="3927" y="11782"/>
                  </a:lnTo>
                  <a:lnTo>
                    <a:pt x="3927" y="11782"/>
                  </a:lnTo>
                  <a:lnTo>
                    <a:pt x="3927" y="11782"/>
                  </a:lnTo>
                  <a:lnTo>
                    <a:pt x="3927" y="12273"/>
                  </a:lnTo>
                  <a:lnTo>
                    <a:pt x="3927" y="12273"/>
                  </a:lnTo>
                  <a:lnTo>
                    <a:pt x="3927" y="12273"/>
                  </a:lnTo>
                  <a:lnTo>
                    <a:pt x="3927" y="12273"/>
                  </a:lnTo>
                  <a:lnTo>
                    <a:pt x="3927" y="12273"/>
                  </a:lnTo>
                  <a:lnTo>
                    <a:pt x="3927" y="12273"/>
                  </a:lnTo>
                  <a:lnTo>
                    <a:pt x="3927" y="12764"/>
                  </a:lnTo>
                  <a:lnTo>
                    <a:pt x="3927" y="12764"/>
                  </a:lnTo>
                  <a:lnTo>
                    <a:pt x="3927" y="12764"/>
                  </a:lnTo>
                  <a:lnTo>
                    <a:pt x="3927" y="12764"/>
                  </a:lnTo>
                  <a:lnTo>
                    <a:pt x="3927" y="12764"/>
                  </a:lnTo>
                  <a:lnTo>
                    <a:pt x="3927" y="12764"/>
                  </a:lnTo>
                  <a:lnTo>
                    <a:pt x="3927" y="13255"/>
                  </a:lnTo>
                  <a:lnTo>
                    <a:pt x="3927" y="13255"/>
                  </a:lnTo>
                  <a:lnTo>
                    <a:pt x="3927" y="13255"/>
                  </a:lnTo>
                  <a:lnTo>
                    <a:pt x="3927" y="13255"/>
                  </a:lnTo>
                  <a:lnTo>
                    <a:pt x="3927" y="13745"/>
                  </a:lnTo>
                  <a:lnTo>
                    <a:pt x="3927" y="13745"/>
                  </a:lnTo>
                  <a:lnTo>
                    <a:pt x="3927" y="13745"/>
                  </a:lnTo>
                  <a:lnTo>
                    <a:pt x="3927" y="13745"/>
                  </a:lnTo>
                  <a:lnTo>
                    <a:pt x="3927" y="13745"/>
                  </a:lnTo>
                  <a:lnTo>
                    <a:pt x="3927" y="13745"/>
                  </a:lnTo>
                  <a:lnTo>
                    <a:pt x="3927" y="14236"/>
                  </a:lnTo>
                  <a:lnTo>
                    <a:pt x="3927" y="14236"/>
                  </a:lnTo>
                  <a:lnTo>
                    <a:pt x="3927" y="14236"/>
                  </a:lnTo>
                  <a:lnTo>
                    <a:pt x="3927" y="14236"/>
                  </a:lnTo>
                  <a:lnTo>
                    <a:pt x="3927" y="14236"/>
                  </a:lnTo>
                  <a:lnTo>
                    <a:pt x="3927" y="14236"/>
                  </a:lnTo>
                  <a:lnTo>
                    <a:pt x="3927" y="14727"/>
                  </a:lnTo>
                  <a:lnTo>
                    <a:pt x="3927" y="14727"/>
                  </a:lnTo>
                  <a:lnTo>
                    <a:pt x="3927" y="14727"/>
                  </a:lnTo>
                  <a:lnTo>
                    <a:pt x="3927" y="14727"/>
                  </a:lnTo>
                  <a:lnTo>
                    <a:pt x="3927" y="14727"/>
                  </a:lnTo>
                  <a:lnTo>
                    <a:pt x="3927" y="14727"/>
                  </a:lnTo>
                  <a:lnTo>
                    <a:pt x="3927" y="15218"/>
                  </a:lnTo>
                  <a:lnTo>
                    <a:pt x="3927" y="15218"/>
                  </a:lnTo>
                  <a:lnTo>
                    <a:pt x="3927" y="15218"/>
                  </a:lnTo>
                  <a:lnTo>
                    <a:pt x="3927" y="15218"/>
                  </a:lnTo>
                  <a:lnTo>
                    <a:pt x="3927" y="15218"/>
                  </a:lnTo>
                  <a:lnTo>
                    <a:pt x="3927" y="15709"/>
                  </a:lnTo>
                  <a:lnTo>
                    <a:pt x="3927" y="15709"/>
                  </a:lnTo>
                  <a:lnTo>
                    <a:pt x="3927" y="15709"/>
                  </a:lnTo>
                  <a:lnTo>
                    <a:pt x="3927" y="15709"/>
                  </a:lnTo>
                  <a:lnTo>
                    <a:pt x="3927" y="15709"/>
                  </a:lnTo>
                  <a:lnTo>
                    <a:pt x="3927" y="15709"/>
                  </a:lnTo>
                  <a:lnTo>
                    <a:pt x="3927" y="16200"/>
                  </a:lnTo>
                  <a:lnTo>
                    <a:pt x="3927" y="16200"/>
                  </a:lnTo>
                  <a:lnTo>
                    <a:pt x="3927" y="16200"/>
                  </a:lnTo>
                  <a:lnTo>
                    <a:pt x="3927" y="16200"/>
                  </a:lnTo>
                  <a:lnTo>
                    <a:pt x="3927" y="16200"/>
                  </a:lnTo>
                  <a:lnTo>
                    <a:pt x="3927" y="16200"/>
                  </a:lnTo>
                  <a:lnTo>
                    <a:pt x="3927" y="16691"/>
                  </a:lnTo>
                  <a:lnTo>
                    <a:pt x="3927" y="16691"/>
                  </a:lnTo>
                  <a:lnTo>
                    <a:pt x="3927" y="16691"/>
                  </a:lnTo>
                  <a:lnTo>
                    <a:pt x="3927" y="16691"/>
                  </a:lnTo>
                  <a:lnTo>
                    <a:pt x="3927" y="16691"/>
                  </a:lnTo>
                  <a:lnTo>
                    <a:pt x="3927" y="17182"/>
                  </a:lnTo>
                  <a:lnTo>
                    <a:pt x="3927" y="17182"/>
                  </a:lnTo>
                  <a:lnTo>
                    <a:pt x="3927" y="17182"/>
                  </a:lnTo>
                  <a:lnTo>
                    <a:pt x="3927" y="17182"/>
                  </a:lnTo>
                  <a:lnTo>
                    <a:pt x="3927" y="17182"/>
                  </a:lnTo>
                  <a:lnTo>
                    <a:pt x="3927" y="17182"/>
                  </a:lnTo>
                  <a:lnTo>
                    <a:pt x="3927" y="17673"/>
                  </a:lnTo>
                  <a:lnTo>
                    <a:pt x="3927" y="17673"/>
                  </a:lnTo>
                  <a:lnTo>
                    <a:pt x="3927" y="17673"/>
                  </a:lnTo>
                  <a:lnTo>
                    <a:pt x="3927" y="17673"/>
                  </a:lnTo>
                  <a:lnTo>
                    <a:pt x="3927" y="17673"/>
                  </a:lnTo>
                  <a:lnTo>
                    <a:pt x="3927" y="18164"/>
                  </a:lnTo>
                  <a:lnTo>
                    <a:pt x="3927" y="18164"/>
                  </a:lnTo>
                  <a:lnTo>
                    <a:pt x="3927" y="18164"/>
                  </a:lnTo>
                  <a:lnTo>
                    <a:pt x="3927" y="18164"/>
                  </a:lnTo>
                  <a:lnTo>
                    <a:pt x="3927" y="18164"/>
                  </a:lnTo>
                  <a:lnTo>
                    <a:pt x="3927" y="18655"/>
                  </a:lnTo>
                  <a:lnTo>
                    <a:pt x="3927" y="18655"/>
                  </a:lnTo>
                  <a:lnTo>
                    <a:pt x="3927" y="18655"/>
                  </a:lnTo>
                  <a:lnTo>
                    <a:pt x="3927" y="18655"/>
                  </a:lnTo>
                  <a:lnTo>
                    <a:pt x="3927" y="18655"/>
                  </a:lnTo>
                  <a:lnTo>
                    <a:pt x="3927" y="18655"/>
                  </a:lnTo>
                  <a:lnTo>
                    <a:pt x="3927" y="19145"/>
                  </a:lnTo>
                  <a:lnTo>
                    <a:pt x="3927" y="19145"/>
                  </a:lnTo>
                  <a:lnTo>
                    <a:pt x="3927" y="19145"/>
                  </a:lnTo>
                  <a:lnTo>
                    <a:pt x="3927" y="19145"/>
                  </a:lnTo>
                  <a:lnTo>
                    <a:pt x="3535" y="19145"/>
                  </a:lnTo>
                  <a:lnTo>
                    <a:pt x="3535" y="19145"/>
                  </a:lnTo>
                  <a:lnTo>
                    <a:pt x="3535" y="19636"/>
                  </a:lnTo>
                  <a:lnTo>
                    <a:pt x="3535" y="19636"/>
                  </a:lnTo>
                  <a:lnTo>
                    <a:pt x="3535" y="19636"/>
                  </a:lnTo>
                  <a:lnTo>
                    <a:pt x="3535" y="19636"/>
                  </a:lnTo>
                  <a:lnTo>
                    <a:pt x="3535" y="19636"/>
                  </a:lnTo>
                  <a:lnTo>
                    <a:pt x="3535" y="20127"/>
                  </a:lnTo>
                  <a:lnTo>
                    <a:pt x="3535" y="20127"/>
                  </a:lnTo>
                  <a:lnTo>
                    <a:pt x="3535" y="20127"/>
                  </a:lnTo>
                  <a:lnTo>
                    <a:pt x="3535" y="20127"/>
                  </a:lnTo>
                  <a:lnTo>
                    <a:pt x="3535" y="20127"/>
                  </a:lnTo>
                  <a:lnTo>
                    <a:pt x="3535" y="20618"/>
                  </a:lnTo>
                  <a:lnTo>
                    <a:pt x="3535" y="20618"/>
                  </a:lnTo>
                  <a:lnTo>
                    <a:pt x="3535" y="20618"/>
                  </a:lnTo>
                  <a:lnTo>
                    <a:pt x="3535" y="20618"/>
                  </a:lnTo>
                  <a:lnTo>
                    <a:pt x="3535" y="20618"/>
                  </a:lnTo>
                  <a:lnTo>
                    <a:pt x="3535" y="20618"/>
                  </a:lnTo>
                  <a:lnTo>
                    <a:pt x="3535" y="21109"/>
                  </a:lnTo>
                  <a:lnTo>
                    <a:pt x="3535" y="21109"/>
                  </a:lnTo>
                  <a:lnTo>
                    <a:pt x="3142" y="21109"/>
                  </a:lnTo>
                  <a:lnTo>
                    <a:pt x="3142" y="21109"/>
                  </a:lnTo>
                  <a:lnTo>
                    <a:pt x="3142" y="21109"/>
                  </a:lnTo>
                  <a:lnTo>
                    <a:pt x="3142" y="21600"/>
                  </a:lnTo>
                  <a:lnTo>
                    <a:pt x="3142" y="21600"/>
                  </a:lnTo>
                  <a:lnTo>
                    <a:pt x="3142" y="21600"/>
                  </a:lnTo>
                  <a:lnTo>
                    <a:pt x="3142" y="21600"/>
                  </a:lnTo>
                  <a:lnTo>
                    <a:pt x="21600" y="589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74" name="Shape 2074"/>
            <p:cNvSpPr/>
            <p:nvPr/>
          </p:nvSpPr>
          <p:spPr>
            <a:xfrm>
              <a:off x="2114550" y="1636712"/>
              <a:ext cx="11113" cy="301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0" y="0"/>
                  </a:lnTo>
                  <a:lnTo>
                    <a:pt x="0" y="1137"/>
                  </a:lnTo>
                  <a:lnTo>
                    <a:pt x="0" y="1137"/>
                  </a:lnTo>
                  <a:lnTo>
                    <a:pt x="0" y="2274"/>
                  </a:lnTo>
                  <a:lnTo>
                    <a:pt x="0" y="2274"/>
                  </a:lnTo>
                  <a:lnTo>
                    <a:pt x="0" y="3411"/>
                  </a:lnTo>
                  <a:lnTo>
                    <a:pt x="0" y="4547"/>
                  </a:lnTo>
                  <a:lnTo>
                    <a:pt x="0" y="4547"/>
                  </a:lnTo>
                  <a:lnTo>
                    <a:pt x="0" y="5684"/>
                  </a:lnTo>
                  <a:lnTo>
                    <a:pt x="0" y="6821"/>
                  </a:lnTo>
                  <a:lnTo>
                    <a:pt x="3086" y="9095"/>
                  </a:lnTo>
                  <a:lnTo>
                    <a:pt x="3086" y="9095"/>
                  </a:lnTo>
                  <a:lnTo>
                    <a:pt x="6171" y="10232"/>
                  </a:lnTo>
                  <a:lnTo>
                    <a:pt x="6171" y="11368"/>
                  </a:lnTo>
                  <a:lnTo>
                    <a:pt x="6171" y="11368"/>
                  </a:lnTo>
                  <a:lnTo>
                    <a:pt x="6171" y="12505"/>
                  </a:lnTo>
                  <a:lnTo>
                    <a:pt x="6171" y="12505"/>
                  </a:lnTo>
                  <a:lnTo>
                    <a:pt x="6171" y="13642"/>
                  </a:lnTo>
                  <a:lnTo>
                    <a:pt x="6171" y="14779"/>
                  </a:lnTo>
                  <a:lnTo>
                    <a:pt x="6171" y="14779"/>
                  </a:lnTo>
                  <a:lnTo>
                    <a:pt x="6171" y="15916"/>
                  </a:lnTo>
                  <a:lnTo>
                    <a:pt x="6171" y="17053"/>
                  </a:lnTo>
                  <a:lnTo>
                    <a:pt x="6171" y="18189"/>
                  </a:lnTo>
                  <a:lnTo>
                    <a:pt x="6171" y="19326"/>
                  </a:lnTo>
                  <a:lnTo>
                    <a:pt x="6171" y="20463"/>
                  </a:lnTo>
                  <a:lnTo>
                    <a:pt x="21600" y="21600"/>
                  </a:lnTo>
                  <a:lnTo>
                    <a:pt x="21600" y="20463"/>
                  </a:lnTo>
                  <a:lnTo>
                    <a:pt x="21600" y="18189"/>
                  </a:lnTo>
                  <a:lnTo>
                    <a:pt x="21600" y="17053"/>
                  </a:lnTo>
                  <a:lnTo>
                    <a:pt x="21600" y="15916"/>
                  </a:lnTo>
                  <a:lnTo>
                    <a:pt x="21600" y="14779"/>
                  </a:lnTo>
                  <a:lnTo>
                    <a:pt x="21600" y="14779"/>
                  </a:lnTo>
                  <a:lnTo>
                    <a:pt x="21600" y="13642"/>
                  </a:lnTo>
                  <a:lnTo>
                    <a:pt x="21600" y="12505"/>
                  </a:lnTo>
                  <a:lnTo>
                    <a:pt x="21600" y="11368"/>
                  </a:lnTo>
                  <a:lnTo>
                    <a:pt x="21600" y="10232"/>
                  </a:lnTo>
                  <a:lnTo>
                    <a:pt x="21600" y="10232"/>
                  </a:lnTo>
                  <a:lnTo>
                    <a:pt x="21600" y="9095"/>
                  </a:lnTo>
                  <a:lnTo>
                    <a:pt x="18514" y="7958"/>
                  </a:lnTo>
                  <a:lnTo>
                    <a:pt x="18514" y="6821"/>
                  </a:lnTo>
                  <a:lnTo>
                    <a:pt x="18514" y="4547"/>
                  </a:lnTo>
                  <a:lnTo>
                    <a:pt x="15429" y="3411"/>
                  </a:lnTo>
                  <a:lnTo>
                    <a:pt x="15429" y="3411"/>
                  </a:lnTo>
                  <a:lnTo>
                    <a:pt x="15429" y="3411"/>
                  </a:lnTo>
                  <a:lnTo>
                    <a:pt x="15429" y="2274"/>
                  </a:lnTo>
                  <a:lnTo>
                    <a:pt x="15429" y="2274"/>
                  </a:lnTo>
                  <a:lnTo>
                    <a:pt x="15429" y="2274"/>
                  </a:lnTo>
                  <a:lnTo>
                    <a:pt x="15429" y="2274"/>
                  </a:lnTo>
                  <a:lnTo>
                    <a:pt x="15429" y="1137"/>
                  </a:lnTo>
                  <a:lnTo>
                    <a:pt x="15429" y="1137"/>
                  </a:lnTo>
                  <a:lnTo>
                    <a:pt x="15429" y="11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75" name="Shape 2075"/>
            <p:cNvSpPr/>
            <p:nvPr/>
          </p:nvSpPr>
          <p:spPr>
            <a:xfrm>
              <a:off x="2114550" y="1616075"/>
              <a:ext cx="20638" cy="222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277" y="0"/>
                  </a:moveTo>
                  <a:lnTo>
                    <a:pt x="18277" y="0"/>
                  </a:lnTo>
                  <a:lnTo>
                    <a:pt x="16615" y="0"/>
                  </a:lnTo>
                  <a:lnTo>
                    <a:pt x="14954" y="1543"/>
                  </a:lnTo>
                  <a:lnTo>
                    <a:pt x="13292" y="3086"/>
                  </a:lnTo>
                  <a:lnTo>
                    <a:pt x="11631" y="3086"/>
                  </a:lnTo>
                  <a:lnTo>
                    <a:pt x="9969" y="4629"/>
                  </a:lnTo>
                  <a:lnTo>
                    <a:pt x="8308" y="6171"/>
                  </a:lnTo>
                  <a:lnTo>
                    <a:pt x="6646" y="6171"/>
                  </a:lnTo>
                  <a:lnTo>
                    <a:pt x="6646" y="7714"/>
                  </a:lnTo>
                  <a:lnTo>
                    <a:pt x="4985" y="9257"/>
                  </a:lnTo>
                  <a:lnTo>
                    <a:pt x="3323" y="10800"/>
                  </a:lnTo>
                  <a:lnTo>
                    <a:pt x="3323" y="12343"/>
                  </a:lnTo>
                  <a:lnTo>
                    <a:pt x="1662" y="13886"/>
                  </a:lnTo>
                  <a:lnTo>
                    <a:pt x="1662" y="13886"/>
                  </a:lnTo>
                  <a:lnTo>
                    <a:pt x="1662" y="15429"/>
                  </a:lnTo>
                  <a:lnTo>
                    <a:pt x="0" y="15429"/>
                  </a:lnTo>
                  <a:lnTo>
                    <a:pt x="0" y="16971"/>
                  </a:lnTo>
                  <a:lnTo>
                    <a:pt x="0" y="18514"/>
                  </a:lnTo>
                  <a:lnTo>
                    <a:pt x="0" y="20057"/>
                  </a:lnTo>
                  <a:lnTo>
                    <a:pt x="8308" y="21600"/>
                  </a:lnTo>
                  <a:lnTo>
                    <a:pt x="8308" y="20057"/>
                  </a:lnTo>
                  <a:lnTo>
                    <a:pt x="8308" y="18514"/>
                  </a:lnTo>
                  <a:lnTo>
                    <a:pt x="9969" y="18514"/>
                  </a:lnTo>
                  <a:lnTo>
                    <a:pt x="9969" y="18514"/>
                  </a:lnTo>
                  <a:lnTo>
                    <a:pt x="9969" y="16971"/>
                  </a:lnTo>
                  <a:lnTo>
                    <a:pt x="9969" y="16971"/>
                  </a:lnTo>
                  <a:lnTo>
                    <a:pt x="9969" y="15429"/>
                  </a:lnTo>
                  <a:lnTo>
                    <a:pt x="11631" y="15429"/>
                  </a:lnTo>
                  <a:lnTo>
                    <a:pt x="11631" y="13886"/>
                  </a:lnTo>
                  <a:lnTo>
                    <a:pt x="11631" y="13886"/>
                  </a:lnTo>
                  <a:lnTo>
                    <a:pt x="13292" y="12343"/>
                  </a:lnTo>
                  <a:lnTo>
                    <a:pt x="14954" y="12343"/>
                  </a:lnTo>
                  <a:lnTo>
                    <a:pt x="14954" y="10800"/>
                  </a:lnTo>
                  <a:lnTo>
                    <a:pt x="16615" y="10800"/>
                  </a:lnTo>
                  <a:lnTo>
                    <a:pt x="18277" y="9257"/>
                  </a:lnTo>
                  <a:lnTo>
                    <a:pt x="19938" y="7714"/>
                  </a:lnTo>
                  <a:lnTo>
                    <a:pt x="19938" y="7714"/>
                  </a:lnTo>
                  <a:lnTo>
                    <a:pt x="21600" y="6171"/>
                  </a:lnTo>
                  <a:lnTo>
                    <a:pt x="21600" y="6171"/>
                  </a:lnTo>
                  <a:lnTo>
                    <a:pt x="18277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76" name="Shape 2076"/>
            <p:cNvSpPr/>
            <p:nvPr/>
          </p:nvSpPr>
          <p:spPr>
            <a:xfrm>
              <a:off x="2132012" y="1595437"/>
              <a:ext cx="23813" cy="269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400" y="0"/>
                  </a:moveTo>
                  <a:lnTo>
                    <a:pt x="14400" y="0"/>
                  </a:lnTo>
                  <a:lnTo>
                    <a:pt x="14400" y="1271"/>
                  </a:lnTo>
                  <a:lnTo>
                    <a:pt x="12960" y="2541"/>
                  </a:lnTo>
                  <a:lnTo>
                    <a:pt x="12960" y="3812"/>
                  </a:lnTo>
                  <a:lnTo>
                    <a:pt x="12960" y="5082"/>
                  </a:lnTo>
                  <a:lnTo>
                    <a:pt x="11520" y="6353"/>
                  </a:lnTo>
                  <a:lnTo>
                    <a:pt x="10080" y="7624"/>
                  </a:lnTo>
                  <a:lnTo>
                    <a:pt x="10080" y="7624"/>
                  </a:lnTo>
                  <a:lnTo>
                    <a:pt x="8640" y="8894"/>
                  </a:lnTo>
                  <a:lnTo>
                    <a:pt x="8640" y="10165"/>
                  </a:lnTo>
                  <a:lnTo>
                    <a:pt x="7200" y="11435"/>
                  </a:lnTo>
                  <a:lnTo>
                    <a:pt x="5760" y="12706"/>
                  </a:lnTo>
                  <a:lnTo>
                    <a:pt x="4320" y="13976"/>
                  </a:lnTo>
                  <a:lnTo>
                    <a:pt x="2880" y="13976"/>
                  </a:lnTo>
                  <a:lnTo>
                    <a:pt x="2880" y="15247"/>
                  </a:lnTo>
                  <a:lnTo>
                    <a:pt x="1440" y="15247"/>
                  </a:lnTo>
                  <a:lnTo>
                    <a:pt x="0" y="16518"/>
                  </a:lnTo>
                  <a:lnTo>
                    <a:pt x="2880" y="21600"/>
                  </a:lnTo>
                  <a:lnTo>
                    <a:pt x="4320" y="21600"/>
                  </a:lnTo>
                  <a:lnTo>
                    <a:pt x="7200" y="20329"/>
                  </a:lnTo>
                  <a:lnTo>
                    <a:pt x="8640" y="19059"/>
                  </a:lnTo>
                  <a:lnTo>
                    <a:pt x="10080" y="17788"/>
                  </a:lnTo>
                  <a:lnTo>
                    <a:pt x="11520" y="16518"/>
                  </a:lnTo>
                  <a:lnTo>
                    <a:pt x="12960" y="15247"/>
                  </a:lnTo>
                  <a:lnTo>
                    <a:pt x="14400" y="15247"/>
                  </a:lnTo>
                  <a:lnTo>
                    <a:pt x="14400" y="13976"/>
                  </a:lnTo>
                  <a:lnTo>
                    <a:pt x="15840" y="11435"/>
                  </a:lnTo>
                  <a:lnTo>
                    <a:pt x="17280" y="10165"/>
                  </a:lnTo>
                  <a:lnTo>
                    <a:pt x="17280" y="8894"/>
                  </a:lnTo>
                  <a:lnTo>
                    <a:pt x="18720" y="7624"/>
                  </a:lnTo>
                  <a:lnTo>
                    <a:pt x="20160" y="6353"/>
                  </a:lnTo>
                  <a:lnTo>
                    <a:pt x="20160" y="5082"/>
                  </a:lnTo>
                  <a:lnTo>
                    <a:pt x="21600" y="2541"/>
                  </a:lnTo>
                  <a:lnTo>
                    <a:pt x="21600" y="1271"/>
                  </a:lnTo>
                  <a:lnTo>
                    <a:pt x="21600" y="1271"/>
                  </a:lnTo>
                  <a:lnTo>
                    <a:pt x="14400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77" name="Shape 2077"/>
            <p:cNvSpPr/>
            <p:nvPr/>
          </p:nvSpPr>
          <p:spPr>
            <a:xfrm>
              <a:off x="2143125" y="1566862"/>
              <a:ext cx="14288" cy="301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274"/>
                  </a:moveTo>
                  <a:lnTo>
                    <a:pt x="0" y="2274"/>
                  </a:lnTo>
                  <a:lnTo>
                    <a:pt x="2400" y="4547"/>
                  </a:lnTo>
                  <a:lnTo>
                    <a:pt x="4800" y="5684"/>
                  </a:lnTo>
                  <a:lnTo>
                    <a:pt x="4800" y="6821"/>
                  </a:lnTo>
                  <a:lnTo>
                    <a:pt x="7200" y="7958"/>
                  </a:lnTo>
                  <a:lnTo>
                    <a:pt x="7200" y="7958"/>
                  </a:lnTo>
                  <a:lnTo>
                    <a:pt x="7200" y="9095"/>
                  </a:lnTo>
                  <a:lnTo>
                    <a:pt x="7200" y="9095"/>
                  </a:lnTo>
                  <a:lnTo>
                    <a:pt x="7200" y="10232"/>
                  </a:lnTo>
                  <a:lnTo>
                    <a:pt x="7200" y="10232"/>
                  </a:lnTo>
                  <a:lnTo>
                    <a:pt x="9600" y="11368"/>
                  </a:lnTo>
                  <a:lnTo>
                    <a:pt x="9600" y="11368"/>
                  </a:lnTo>
                  <a:lnTo>
                    <a:pt x="9600" y="12505"/>
                  </a:lnTo>
                  <a:lnTo>
                    <a:pt x="9600" y="12505"/>
                  </a:lnTo>
                  <a:lnTo>
                    <a:pt x="9600" y="13642"/>
                  </a:lnTo>
                  <a:lnTo>
                    <a:pt x="9600" y="14779"/>
                  </a:lnTo>
                  <a:lnTo>
                    <a:pt x="9600" y="15916"/>
                  </a:lnTo>
                  <a:lnTo>
                    <a:pt x="9600" y="17053"/>
                  </a:lnTo>
                  <a:lnTo>
                    <a:pt x="7200" y="18189"/>
                  </a:lnTo>
                  <a:lnTo>
                    <a:pt x="7200" y="19326"/>
                  </a:lnTo>
                  <a:lnTo>
                    <a:pt x="7200" y="20463"/>
                  </a:lnTo>
                  <a:lnTo>
                    <a:pt x="19200" y="21600"/>
                  </a:lnTo>
                  <a:lnTo>
                    <a:pt x="19200" y="20463"/>
                  </a:lnTo>
                  <a:lnTo>
                    <a:pt x="21600" y="19326"/>
                  </a:lnTo>
                  <a:lnTo>
                    <a:pt x="21600" y="18189"/>
                  </a:lnTo>
                  <a:lnTo>
                    <a:pt x="21600" y="17053"/>
                  </a:lnTo>
                  <a:lnTo>
                    <a:pt x="21600" y="14779"/>
                  </a:lnTo>
                  <a:lnTo>
                    <a:pt x="21600" y="13642"/>
                  </a:lnTo>
                  <a:lnTo>
                    <a:pt x="21600" y="12505"/>
                  </a:lnTo>
                  <a:lnTo>
                    <a:pt x="21600" y="11368"/>
                  </a:lnTo>
                  <a:lnTo>
                    <a:pt x="21600" y="10232"/>
                  </a:lnTo>
                  <a:lnTo>
                    <a:pt x="21600" y="10232"/>
                  </a:lnTo>
                  <a:lnTo>
                    <a:pt x="21600" y="9095"/>
                  </a:lnTo>
                  <a:lnTo>
                    <a:pt x="19200" y="7958"/>
                  </a:lnTo>
                  <a:lnTo>
                    <a:pt x="19200" y="7958"/>
                  </a:lnTo>
                  <a:lnTo>
                    <a:pt x="19200" y="6821"/>
                  </a:lnTo>
                  <a:lnTo>
                    <a:pt x="19200" y="6821"/>
                  </a:lnTo>
                  <a:lnTo>
                    <a:pt x="19200" y="5684"/>
                  </a:lnTo>
                  <a:lnTo>
                    <a:pt x="16800" y="4547"/>
                  </a:lnTo>
                  <a:lnTo>
                    <a:pt x="16800" y="2274"/>
                  </a:lnTo>
                  <a:lnTo>
                    <a:pt x="14400" y="1137"/>
                  </a:lnTo>
                  <a:lnTo>
                    <a:pt x="12000" y="0"/>
                  </a:lnTo>
                  <a:lnTo>
                    <a:pt x="12000" y="0"/>
                  </a:lnTo>
                  <a:lnTo>
                    <a:pt x="0" y="227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78" name="Shape 2078"/>
            <p:cNvSpPr/>
            <p:nvPr/>
          </p:nvSpPr>
          <p:spPr>
            <a:xfrm>
              <a:off x="2122487" y="1535112"/>
              <a:ext cx="28576" cy="349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2"/>
                  </a:lnTo>
                  <a:lnTo>
                    <a:pt x="0" y="1964"/>
                  </a:lnTo>
                  <a:lnTo>
                    <a:pt x="0" y="1964"/>
                  </a:lnTo>
                  <a:lnTo>
                    <a:pt x="0" y="2945"/>
                  </a:lnTo>
                  <a:lnTo>
                    <a:pt x="0" y="3927"/>
                  </a:lnTo>
                  <a:lnTo>
                    <a:pt x="0" y="4909"/>
                  </a:lnTo>
                  <a:lnTo>
                    <a:pt x="1200" y="5891"/>
                  </a:lnTo>
                  <a:lnTo>
                    <a:pt x="1200" y="6873"/>
                  </a:lnTo>
                  <a:lnTo>
                    <a:pt x="1200" y="6873"/>
                  </a:lnTo>
                  <a:lnTo>
                    <a:pt x="2400" y="7855"/>
                  </a:lnTo>
                  <a:lnTo>
                    <a:pt x="2400" y="8836"/>
                  </a:lnTo>
                  <a:lnTo>
                    <a:pt x="3600" y="8836"/>
                  </a:lnTo>
                  <a:lnTo>
                    <a:pt x="3600" y="9818"/>
                  </a:lnTo>
                  <a:lnTo>
                    <a:pt x="4800" y="10800"/>
                  </a:lnTo>
                  <a:lnTo>
                    <a:pt x="4800" y="11782"/>
                  </a:lnTo>
                  <a:lnTo>
                    <a:pt x="6000" y="11782"/>
                  </a:lnTo>
                  <a:lnTo>
                    <a:pt x="8400" y="14727"/>
                  </a:lnTo>
                  <a:lnTo>
                    <a:pt x="12000" y="17673"/>
                  </a:lnTo>
                  <a:lnTo>
                    <a:pt x="13200" y="18655"/>
                  </a:lnTo>
                  <a:lnTo>
                    <a:pt x="14400" y="19636"/>
                  </a:lnTo>
                  <a:lnTo>
                    <a:pt x="14400" y="20618"/>
                  </a:lnTo>
                  <a:lnTo>
                    <a:pt x="15600" y="20618"/>
                  </a:lnTo>
                  <a:lnTo>
                    <a:pt x="15600" y="21600"/>
                  </a:lnTo>
                  <a:lnTo>
                    <a:pt x="15600" y="21600"/>
                  </a:lnTo>
                  <a:lnTo>
                    <a:pt x="21600" y="19636"/>
                  </a:lnTo>
                  <a:lnTo>
                    <a:pt x="20400" y="18655"/>
                  </a:lnTo>
                  <a:lnTo>
                    <a:pt x="20400" y="17673"/>
                  </a:lnTo>
                  <a:lnTo>
                    <a:pt x="19200" y="17673"/>
                  </a:lnTo>
                  <a:lnTo>
                    <a:pt x="19200" y="16691"/>
                  </a:lnTo>
                  <a:lnTo>
                    <a:pt x="18000" y="15709"/>
                  </a:lnTo>
                  <a:lnTo>
                    <a:pt x="15600" y="13745"/>
                  </a:lnTo>
                  <a:lnTo>
                    <a:pt x="13200" y="11782"/>
                  </a:lnTo>
                  <a:lnTo>
                    <a:pt x="10800" y="8836"/>
                  </a:lnTo>
                  <a:lnTo>
                    <a:pt x="9600" y="7855"/>
                  </a:lnTo>
                  <a:lnTo>
                    <a:pt x="9600" y="7855"/>
                  </a:lnTo>
                  <a:lnTo>
                    <a:pt x="8400" y="6873"/>
                  </a:lnTo>
                  <a:lnTo>
                    <a:pt x="8400" y="6873"/>
                  </a:lnTo>
                  <a:lnTo>
                    <a:pt x="8400" y="5891"/>
                  </a:lnTo>
                  <a:lnTo>
                    <a:pt x="7200" y="4909"/>
                  </a:lnTo>
                  <a:lnTo>
                    <a:pt x="7200" y="4909"/>
                  </a:lnTo>
                  <a:lnTo>
                    <a:pt x="7200" y="3927"/>
                  </a:lnTo>
                  <a:lnTo>
                    <a:pt x="7200" y="3927"/>
                  </a:lnTo>
                  <a:lnTo>
                    <a:pt x="6000" y="2945"/>
                  </a:lnTo>
                  <a:lnTo>
                    <a:pt x="6000" y="2945"/>
                  </a:lnTo>
                  <a:lnTo>
                    <a:pt x="6000" y="2945"/>
                  </a:lnTo>
                  <a:lnTo>
                    <a:pt x="6000" y="1964"/>
                  </a:lnTo>
                  <a:lnTo>
                    <a:pt x="6000" y="1964"/>
                  </a:lnTo>
                  <a:lnTo>
                    <a:pt x="6000" y="1964"/>
                  </a:lnTo>
                  <a:lnTo>
                    <a:pt x="6000" y="982"/>
                  </a:lnTo>
                  <a:lnTo>
                    <a:pt x="6000" y="982"/>
                  </a:lnTo>
                  <a:lnTo>
                    <a:pt x="6000" y="982"/>
                  </a:lnTo>
                  <a:lnTo>
                    <a:pt x="6000" y="9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79" name="Shape 2079"/>
            <p:cNvSpPr/>
            <p:nvPr/>
          </p:nvSpPr>
          <p:spPr>
            <a:xfrm>
              <a:off x="2122487" y="1512887"/>
              <a:ext cx="39688" cy="23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36" y="0"/>
                  </a:moveTo>
                  <a:lnTo>
                    <a:pt x="20736" y="0"/>
                  </a:lnTo>
                  <a:lnTo>
                    <a:pt x="17280" y="1440"/>
                  </a:lnTo>
                  <a:lnTo>
                    <a:pt x="14688" y="2880"/>
                  </a:lnTo>
                  <a:lnTo>
                    <a:pt x="12960" y="4320"/>
                  </a:lnTo>
                  <a:lnTo>
                    <a:pt x="11232" y="4320"/>
                  </a:lnTo>
                  <a:lnTo>
                    <a:pt x="10368" y="4320"/>
                  </a:lnTo>
                  <a:lnTo>
                    <a:pt x="10368" y="5760"/>
                  </a:lnTo>
                  <a:lnTo>
                    <a:pt x="9504" y="5760"/>
                  </a:lnTo>
                  <a:lnTo>
                    <a:pt x="8640" y="5760"/>
                  </a:lnTo>
                  <a:lnTo>
                    <a:pt x="7776" y="7200"/>
                  </a:lnTo>
                  <a:lnTo>
                    <a:pt x="6912" y="7200"/>
                  </a:lnTo>
                  <a:lnTo>
                    <a:pt x="6048" y="7200"/>
                  </a:lnTo>
                  <a:lnTo>
                    <a:pt x="6048" y="8640"/>
                  </a:lnTo>
                  <a:lnTo>
                    <a:pt x="5184" y="8640"/>
                  </a:lnTo>
                  <a:lnTo>
                    <a:pt x="4320" y="10080"/>
                  </a:lnTo>
                  <a:lnTo>
                    <a:pt x="3456" y="10080"/>
                  </a:lnTo>
                  <a:lnTo>
                    <a:pt x="3456" y="11520"/>
                  </a:lnTo>
                  <a:lnTo>
                    <a:pt x="2592" y="11520"/>
                  </a:lnTo>
                  <a:lnTo>
                    <a:pt x="2592" y="12960"/>
                  </a:lnTo>
                  <a:lnTo>
                    <a:pt x="1728" y="14400"/>
                  </a:lnTo>
                  <a:lnTo>
                    <a:pt x="1728" y="15840"/>
                  </a:lnTo>
                  <a:lnTo>
                    <a:pt x="864" y="15840"/>
                  </a:lnTo>
                  <a:lnTo>
                    <a:pt x="864" y="17280"/>
                  </a:lnTo>
                  <a:lnTo>
                    <a:pt x="0" y="18720"/>
                  </a:lnTo>
                  <a:lnTo>
                    <a:pt x="0" y="20160"/>
                  </a:lnTo>
                  <a:lnTo>
                    <a:pt x="4320" y="21600"/>
                  </a:lnTo>
                  <a:lnTo>
                    <a:pt x="4320" y="20160"/>
                  </a:lnTo>
                  <a:lnTo>
                    <a:pt x="5184" y="20160"/>
                  </a:lnTo>
                  <a:lnTo>
                    <a:pt x="5184" y="20160"/>
                  </a:lnTo>
                  <a:lnTo>
                    <a:pt x="5184" y="18720"/>
                  </a:lnTo>
                  <a:lnTo>
                    <a:pt x="5184" y="18720"/>
                  </a:lnTo>
                  <a:lnTo>
                    <a:pt x="6048" y="18720"/>
                  </a:lnTo>
                  <a:lnTo>
                    <a:pt x="6048" y="17280"/>
                  </a:lnTo>
                  <a:lnTo>
                    <a:pt x="6048" y="17280"/>
                  </a:lnTo>
                  <a:lnTo>
                    <a:pt x="6912" y="17280"/>
                  </a:lnTo>
                  <a:lnTo>
                    <a:pt x="6912" y="15840"/>
                  </a:lnTo>
                  <a:lnTo>
                    <a:pt x="7776" y="15840"/>
                  </a:lnTo>
                  <a:lnTo>
                    <a:pt x="7776" y="15840"/>
                  </a:lnTo>
                  <a:lnTo>
                    <a:pt x="8640" y="14400"/>
                  </a:lnTo>
                  <a:lnTo>
                    <a:pt x="9504" y="14400"/>
                  </a:lnTo>
                  <a:lnTo>
                    <a:pt x="9504" y="12960"/>
                  </a:lnTo>
                  <a:lnTo>
                    <a:pt x="10368" y="12960"/>
                  </a:lnTo>
                  <a:lnTo>
                    <a:pt x="11232" y="12960"/>
                  </a:lnTo>
                  <a:lnTo>
                    <a:pt x="11232" y="12960"/>
                  </a:lnTo>
                  <a:lnTo>
                    <a:pt x="12096" y="11520"/>
                  </a:lnTo>
                  <a:lnTo>
                    <a:pt x="12960" y="11520"/>
                  </a:lnTo>
                  <a:lnTo>
                    <a:pt x="14688" y="11520"/>
                  </a:lnTo>
                  <a:lnTo>
                    <a:pt x="15552" y="10080"/>
                  </a:lnTo>
                  <a:lnTo>
                    <a:pt x="19008" y="8640"/>
                  </a:lnTo>
                  <a:lnTo>
                    <a:pt x="21600" y="7200"/>
                  </a:lnTo>
                  <a:lnTo>
                    <a:pt x="21600" y="7200"/>
                  </a:lnTo>
                  <a:lnTo>
                    <a:pt x="20736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80" name="Shape 2080"/>
            <p:cNvSpPr/>
            <p:nvPr/>
          </p:nvSpPr>
          <p:spPr>
            <a:xfrm>
              <a:off x="2160587" y="1498600"/>
              <a:ext cx="39688" cy="222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280" y="0"/>
                  </a:moveTo>
                  <a:lnTo>
                    <a:pt x="17280" y="0"/>
                  </a:lnTo>
                  <a:lnTo>
                    <a:pt x="16416" y="0"/>
                  </a:lnTo>
                  <a:lnTo>
                    <a:pt x="16416" y="1543"/>
                  </a:lnTo>
                  <a:lnTo>
                    <a:pt x="16416" y="1543"/>
                  </a:lnTo>
                  <a:lnTo>
                    <a:pt x="16416" y="1543"/>
                  </a:lnTo>
                  <a:lnTo>
                    <a:pt x="16416" y="3086"/>
                  </a:lnTo>
                  <a:lnTo>
                    <a:pt x="15552" y="3086"/>
                  </a:lnTo>
                  <a:lnTo>
                    <a:pt x="15552" y="4629"/>
                  </a:lnTo>
                  <a:lnTo>
                    <a:pt x="14688" y="4629"/>
                  </a:lnTo>
                  <a:lnTo>
                    <a:pt x="14688" y="4629"/>
                  </a:lnTo>
                  <a:lnTo>
                    <a:pt x="13824" y="6171"/>
                  </a:lnTo>
                  <a:lnTo>
                    <a:pt x="13824" y="6171"/>
                  </a:lnTo>
                  <a:lnTo>
                    <a:pt x="12960" y="6171"/>
                  </a:lnTo>
                  <a:lnTo>
                    <a:pt x="12960" y="6171"/>
                  </a:lnTo>
                  <a:lnTo>
                    <a:pt x="12096" y="7714"/>
                  </a:lnTo>
                  <a:lnTo>
                    <a:pt x="12096" y="7714"/>
                  </a:lnTo>
                  <a:lnTo>
                    <a:pt x="11232" y="9257"/>
                  </a:lnTo>
                  <a:lnTo>
                    <a:pt x="9504" y="9257"/>
                  </a:lnTo>
                  <a:lnTo>
                    <a:pt x="8640" y="10800"/>
                  </a:lnTo>
                  <a:lnTo>
                    <a:pt x="6912" y="10800"/>
                  </a:lnTo>
                  <a:lnTo>
                    <a:pt x="6048" y="10800"/>
                  </a:lnTo>
                  <a:lnTo>
                    <a:pt x="2592" y="12343"/>
                  </a:lnTo>
                  <a:lnTo>
                    <a:pt x="0" y="13886"/>
                  </a:lnTo>
                  <a:lnTo>
                    <a:pt x="864" y="21600"/>
                  </a:lnTo>
                  <a:lnTo>
                    <a:pt x="3456" y="20057"/>
                  </a:lnTo>
                  <a:lnTo>
                    <a:pt x="6912" y="18514"/>
                  </a:lnTo>
                  <a:lnTo>
                    <a:pt x="8640" y="18514"/>
                  </a:lnTo>
                  <a:lnTo>
                    <a:pt x="9504" y="18514"/>
                  </a:lnTo>
                  <a:lnTo>
                    <a:pt x="11232" y="16971"/>
                  </a:lnTo>
                  <a:lnTo>
                    <a:pt x="12960" y="15429"/>
                  </a:lnTo>
                  <a:lnTo>
                    <a:pt x="13824" y="15429"/>
                  </a:lnTo>
                  <a:lnTo>
                    <a:pt x="13824" y="13886"/>
                  </a:lnTo>
                  <a:lnTo>
                    <a:pt x="14688" y="13886"/>
                  </a:lnTo>
                  <a:lnTo>
                    <a:pt x="15552" y="13886"/>
                  </a:lnTo>
                  <a:lnTo>
                    <a:pt x="16416" y="12343"/>
                  </a:lnTo>
                  <a:lnTo>
                    <a:pt x="16416" y="12343"/>
                  </a:lnTo>
                  <a:lnTo>
                    <a:pt x="17280" y="10800"/>
                  </a:lnTo>
                  <a:lnTo>
                    <a:pt x="18144" y="10800"/>
                  </a:lnTo>
                  <a:lnTo>
                    <a:pt x="18144" y="9257"/>
                  </a:lnTo>
                  <a:lnTo>
                    <a:pt x="19008" y="9257"/>
                  </a:lnTo>
                  <a:lnTo>
                    <a:pt x="19008" y="7714"/>
                  </a:lnTo>
                  <a:lnTo>
                    <a:pt x="19872" y="6171"/>
                  </a:lnTo>
                  <a:lnTo>
                    <a:pt x="20736" y="6171"/>
                  </a:lnTo>
                  <a:lnTo>
                    <a:pt x="20736" y="4629"/>
                  </a:lnTo>
                  <a:lnTo>
                    <a:pt x="20736" y="3086"/>
                  </a:lnTo>
                  <a:lnTo>
                    <a:pt x="21600" y="1543"/>
                  </a:lnTo>
                  <a:lnTo>
                    <a:pt x="21600" y="1543"/>
                  </a:lnTo>
                  <a:lnTo>
                    <a:pt x="17280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81" name="Shape 2081"/>
            <p:cNvSpPr/>
            <p:nvPr/>
          </p:nvSpPr>
          <p:spPr>
            <a:xfrm>
              <a:off x="2171700" y="1463675"/>
              <a:ext cx="28575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817"/>
                  </a:moveTo>
                  <a:lnTo>
                    <a:pt x="0" y="2817"/>
                  </a:lnTo>
                  <a:lnTo>
                    <a:pt x="3600" y="5635"/>
                  </a:lnTo>
                  <a:lnTo>
                    <a:pt x="6000" y="7513"/>
                  </a:lnTo>
                  <a:lnTo>
                    <a:pt x="7200" y="9391"/>
                  </a:lnTo>
                  <a:lnTo>
                    <a:pt x="8400" y="10330"/>
                  </a:lnTo>
                  <a:lnTo>
                    <a:pt x="9600" y="11270"/>
                  </a:lnTo>
                  <a:lnTo>
                    <a:pt x="10800" y="13148"/>
                  </a:lnTo>
                  <a:lnTo>
                    <a:pt x="12000" y="13148"/>
                  </a:lnTo>
                  <a:lnTo>
                    <a:pt x="12000" y="14087"/>
                  </a:lnTo>
                  <a:lnTo>
                    <a:pt x="13200" y="14087"/>
                  </a:lnTo>
                  <a:lnTo>
                    <a:pt x="13200" y="15026"/>
                  </a:lnTo>
                  <a:lnTo>
                    <a:pt x="13200" y="15026"/>
                  </a:lnTo>
                  <a:lnTo>
                    <a:pt x="14400" y="15965"/>
                  </a:lnTo>
                  <a:lnTo>
                    <a:pt x="14400" y="16904"/>
                  </a:lnTo>
                  <a:lnTo>
                    <a:pt x="14400" y="16904"/>
                  </a:lnTo>
                  <a:lnTo>
                    <a:pt x="14400" y="17843"/>
                  </a:lnTo>
                  <a:lnTo>
                    <a:pt x="15600" y="17843"/>
                  </a:lnTo>
                  <a:lnTo>
                    <a:pt x="15600" y="18783"/>
                  </a:lnTo>
                  <a:lnTo>
                    <a:pt x="15600" y="18783"/>
                  </a:lnTo>
                  <a:lnTo>
                    <a:pt x="15600" y="19722"/>
                  </a:lnTo>
                  <a:lnTo>
                    <a:pt x="15600" y="19722"/>
                  </a:lnTo>
                  <a:lnTo>
                    <a:pt x="15600" y="19722"/>
                  </a:lnTo>
                  <a:lnTo>
                    <a:pt x="15600" y="20661"/>
                  </a:lnTo>
                  <a:lnTo>
                    <a:pt x="21600" y="21600"/>
                  </a:lnTo>
                  <a:lnTo>
                    <a:pt x="21600" y="20661"/>
                  </a:lnTo>
                  <a:lnTo>
                    <a:pt x="21600" y="19722"/>
                  </a:lnTo>
                  <a:lnTo>
                    <a:pt x="21600" y="19722"/>
                  </a:lnTo>
                  <a:lnTo>
                    <a:pt x="21600" y="18783"/>
                  </a:lnTo>
                  <a:lnTo>
                    <a:pt x="21600" y="17843"/>
                  </a:lnTo>
                  <a:lnTo>
                    <a:pt x="21600" y="16904"/>
                  </a:lnTo>
                  <a:lnTo>
                    <a:pt x="20400" y="15965"/>
                  </a:lnTo>
                  <a:lnTo>
                    <a:pt x="20400" y="15026"/>
                  </a:lnTo>
                  <a:lnTo>
                    <a:pt x="20400" y="15026"/>
                  </a:lnTo>
                  <a:lnTo>
                    <a:pt x="19200" y="14087"/>
                  </a:lnTo>
                  <a:lnTo>
                    <a:pt x="19200" y="13148"/>
                  </a:lnTo>
                  <a:lnTo>
                    <a:pt x="18000" y="12209"/>
                  </a:lnTo>
                  <a:lnTo>
                    <a:pt x="18000" y="11270"/>
                  </a:lnTo>
                  <a:lnTo>
                    <a:pt x="18000" y="11270"/>
                  </a:lnTo>
                  <a:lnTo>
                    <a:pt x="16800" y="10330"/>
                  </a:lnTo>
                  <a:lnTo>
                    <a:pt x="16800" y="9391"/>
                  </a:lnTo>
                  <a:lnTo>
                    <a:pt x="14400" y="8452"/>
                  </a:lnTo>
                  <a:lnTo>
                    <a:pt x="13200" y="6574"/>
                  </a:lnTo>
                  <a:lnTo>
                    <a:pt x="12000" y="5635"/>
                  </a:lnTo>
                  <a:lnTo>
                    <a:pt x="10800" y="4696"/>
                  </a:lnTo>
                  <a:lnTo>
                    <a:pt x="7200" y="1878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0" y="281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82" name="Shape 2082"/>
            <p:cNvSpPr/>
            <p:nvPr/>
          </p:nvSpPr>
          <p:spPr>
            <a:xfrm>
              <a:off x="2149475" y="1431925"/>
              <a:ext cx="28575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0" y="0"/>
                  </a:lnTo>
                  <a:lnTo>
                    <a:pt x="0" y="939"/>
                  </a:lnTo>
                  <a:lnTo>
                    <a:pt x="0" y="1878"/>
                  </a:lnTo>
                  <a:lnTo>
                    <a:pt x="0" y="2817"/>
                  </a:lnTo>
                  <a:lnTo>
                    <a:pt x="0" y="3757"/>
                  </a:lnTo>
                  <a:lnTo>
                    <a:pt x="0" y="3757"/>
                  </a:lnTo>
                  <a:lnTo>
                    <a:pt x="0" y="4696"/>
                  </a:lnTo>
                  <a:lnTo>
                    <a:pt x="1200" y="5635"/>
                  </a:lnTo>
                  <a:lnTo>
                    <a:pt x="1200" y="6574"/>
                  </a:lnTo>
                  <a:lnTo>
                    <a:pt x="1200" y="7513"/>
                  </a:lnTo>
                  <a:lnTo>
                    <a:pt x="1200" y="8452"/>
                  </a:lnTo>
                  <a:lnTo>
                    <a:pt x="2400" y="8452"/>
                  </a:lnTo>
                  <a:lnTo>
                    <a:pt x="2400" y="9391"/>
                  </a:lnTo>
                  <a:lnTo>
                    <a:pt x="3600" y="10330"/>
                  </a:lnTo>
                  <a:lnTo>
                    <a:pt x="3600" y="11270"/>
                  </a:lnTo>
                  <a:lnTo>
                    <a:pt x="4800" y="11270"/>
                  </a:lnTo>
                  <a:lnTo>
                    <a:pt x="4800" y="12209"/>
                  </a:lnTo>
                  <a:lnTo>
                    <a:pt x="6000" y="13148"/>
                  </a:lnTo>
                  <a:lnTo>
                    <a:pt x="8400" y="15026"/>
                  </a:lnTo>
                  <a:lnTo>
                    <a:pt x="9600" y="15965"/>
                  </a:lnTo>
                  <a:lnTo>
                    <a:pt x="10800" y="17843"/>
                  </a:lnTo>
                  <a:lnTo>
                    <a:pt x="14400" y="19722"/>
                  </a:lnTo>
                  <a:lnTo>
                    <a:pt x="16800" y="21600"/>
                  </a:lnTo>
                  <a:lnTo>
                    <a:pt x="21600" y="18783"/>
                  </a:lnTo>
                  <a:lnTo>
                    <a:pt x="18000" y="15965"/>
                  </a:lnTo>
                  <a:lnTo>
                    <a:pt x="15600" y="14087"/>
                  </a:lnTo>
                  <a:lnTo>
                    <a:pt x="14400" y="13148"/>
                  </a:lnTo>
                  <a:lnTo>
                    <a:pt x="13200" y="11270"/>
                  </a:lnTo>
                  <a:lnTo>
                    <a:pt x="10800" y="10330"/>
                  </a:lnTo>
                  <a:lnTo>
                    <a:pt x="9600" y="9391"/>
                  </a:lnTo>
                  <a:lnTo>
                    <a:pt x="9600" y="8452"/>
                  </a:lnTo>
                  <a:lnTo>
                    <a:pt x="9600" y="8452"/>
                  </a:lnTo>
                  <a:lnTo>
                    <a:pt x="8400" y="7513"/>
                  </a:lnTo>
                  <a:lnTo>
                    <a:pt x="8400" y="7513"/>
                  </a:lnTo>
                  <a:lnTo>
                    <a:pt x="7200" y="6574"/>
                  </a:lnTo>
                  <a:lnTo>
                    <a:pt x="7200" y="5635"/>
                  </a:lnTo>
                  <a:lnTo>
                    <a:pt x="7200" y="5635"/>
                  </a:lnTo>
                  <a:lnTo>
                    <a:pt x="7200" y="4696"/>
                  </a:lnTo>
                  <a:lnTo>
                    <a:pt x="6000" y="4696"/>
                  </a:lnTo>
                  <a:lnTo>
                    <a:pt x="6000" y="3757"/>
                  </a:lnTo>
                  <a:lnTo>
                    <a:pt x="6000" y="3757"/>
                  </a:lnTo>
                  <a:lnTo>
                    <a:pt x="6000" y="2817"/>
                  </a:lnTo>
                  <a:lnTo>
                    <a:pt x="6000" y="2817"/>
                  </a:lnTo>
                  <a:lnTo>
                    <a:pt x="6000" y="1878"/>
                  </a:lnTo>
                  <a:lnTo>
                    <a:pt x="6000" y="1878"/>
                  </a:lnTo>
                  <a:lnTo>
                    <a:pt x="6000" y="1878"/>
                  </a:lnTo>
                  <a:lnTo>
                    <a:pt x="6000" y="18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83" name="Shape 2083"/>
            <p:cNvSpPr/>
            <p:nvPr/>
          </p:nvSpPr>
          <p:spPr>
            <a:xfrm>
              <a:off x="2149475" y="1409700"/>
              <a:ext cx="39688" cy="254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36" y="0"/>
                  </a:moveTo>
                  <a:lnTo>
                    <a:pt x="20736" y="0"/>
                  </a:lnTo>
                  <a:lnTo>
                    <a:pt x="19872" y="1350"/>
                  </a:lnTo>
                  <a:lnTo>
                    <a:pt x="18144" y="1350"/>
                  </a:lnTo>
                  <a:lnTo>
                    <a:pt x="16416" y="2700"/>
                  </a:lnTo>
                  <a:lnTo>
                    <a:pt x="14688" y="2700"/>
                  </a:lnTo>
                  <a:lnTo>
                    <a:pt x="13824" y="4050"/>
                  </a:lnTo>
                  <a:lnTo>
                    <a:pt x="12096" y="4050"/>
                  </a:lnTo>
                  <a:lnTo>
                    <a:pt x="11232" y="5400"/>
                  </a:lnTo>
                  <a:lnTo>
                    <a:pt x="10368" y="5400"/>
                  </a:lnTo>
                  <a:lnTo>
                    <a:pt x="9504" y="5400"/>
                  </a:lnTo>
                  <a:lnTo>
                    <a:pt x="8640" y="6750"/>
                  </a:lnTo>
                  <a:lnTo>
                    <a:pt x="8640" y="6750"/>
                  </a:lnTo>
                  <a:lnTo>
                    <a:pt x="7776" y="8100"/>
                  </a:lnTo>
                  <a:lnTo>
                    <a:pt x="6912" y="8100"/>
                  </a:lnTo>
                  <a:lnTo>
                    <a:pt x="6048" y="8100"/>
                  </a:lnTo>
                  <a:lnTo>
                    <a:pt x="5184" y="9450"/>
                  </a:lnTo>
                  <a:lnTo>
                    <a:pt x="5184" y="9450"/>
                  </a:lnTo>
                  <a:lnTo>
                    <a:pt x="4320" y="10800"/>
                  </a:lnTo>
                  <a:lnTo>
                    <a:pt x="3456" y="10800"/>
                  </a:lnTo>
                  <a:lnTo>
                    <a:pt x="3456" y="12150"/>
                  </a:lnTo>
                  <a:lnTo>
                    <a:pt x="2592" y="12150"/>
                  </a:lnTo>
                  <a:lnTo>
                    <a:pt x="1728" y="13500"/>
                  </a:lnTo>
                  <a:lnTo>
                    <a:pt x="1728" y="14850"/>
                  </a:lnTo>
                  <a:lnTo>
                    <a:pt x="864" y="16200"/>
                  </a:lnTo>
                  <a:lnTo>
                    <a:pt x="864" y="16200"/>
                  </a:lnTo>
                  <a:lnTo>
                    <a:pt x="864" y="17550"/>
                  </a:lnTo>
                  <a:lnTo>
                    <a:pt x="0" y="18900"/>
                  </a:lnTo>
                  <a:lnTo>
                    <a:pt x="4320" y="21600"/>
                  </a:lnTo>
                  <a:lnTo>
                    <a:pt x="4320" y="20250"/>
                  </a:lnTo>
                  <a:lnTo>
                    <a:pt x="5184" y="20250"/>
                  </a:lnTo>
                  <a:lnTo>
                    <a:pt x="5184" y="18900"/>
                  </a:lnTo>
                  <a:lnTo>
                    <a:pt x="5184" y="18900"/>
                  </a:lnTo>
                  <a:lnTo>
                    <a:pt x="5184" y="17550"/>
                  </a:lnTo>
                  <a:lnTo>
                    <a:pt x="6048" y="17550"/>
                  </a:lnTo>
                  <a:lnTo>
                    <a:pt x="6048" y="17550"/>
                  </a:lnTo>
                  <a:lnTo>
                    <a:pt x="6912" y="16200"/>
                  </a:lnTo>
                  <a:lnTo>
                    <a:pt x="6912" y="16200"/>
                  </a:lnTo>
                  <a:lnTo>
                    <a:pt x="7776" y="16200"/>
                  </a:lnTo>
                  <a:lnTo>
                    <a:pt x="7776" y="14850"/>
                  </a:lnTo>
                  <a:lnTo>
                    <a:pt x="8640" y="14850"/>
                  </a:lnTo>
                  <a:lnTo>
                    <a:pt x="8640" y="14850"/>
                  </a:lnTo>
                  <a:lnTo>
                    <a:pt x="9504" y="13500"/>
                  </a:lnTo>
                  <a:lnTo>
                    <a:pt x="10368" y="13500"/>
                  </a:lnTo>
                  <a:lnTo>
                    <a:pt x="11232" y="12150"/>
                  </a:lnTo>
                  <a:lnTo>
                    <a:pt x="11232" y="12150"/>
                  </a:lnTo>
                  <a:lnTo>
                    <a:pt x="12096" y="12150"/>
                  </a:lnTo>
                  <a:lnTo>
                    <a:pt x="12960" y="10800"/>
                  </a:lnTo>
                  <a:lnTo>
                    <a:pt x="13824" y="10800"/>
                  </a:lnTo>
                  <a:lnTo>
                    <a:pt x="14688" y="10800"/>
                  </a:lnTo>
                  <a:lnTo>
                    <a:pt x="16416" y="9450"/>
                  </a:lnTo>
                  <a:lnTo>
                    <a:pt x="18144" y="9450"/>
                  </a:lnTo>
                  <a:lnTo>
                    <a:pt x="19008" y="8100"/>
                  </a:lnTo>
                  <a:lnTo>
                    <a:pt x="20736" y="8100"/>
                  </a:lnTo>
                  <a:lnTo>
                    <a:pt x="21600" y="8100"/>
                  </a:lnTo>
                  <a:lnTo>
                    <a:pt x="21600" y="8100"/>
                  </a:lnTo>
                  <a:lnTo>
                    <a:pt x="20736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84" name="Shape 2084"/>
            <p:cNvSpPr/>
            <p:nvPr/>
          </p:nvSpPr>
          <p:spPr>
            <a:xfrm>
              <a:off x="2187575" y="1397000"/>
              <a:ext cx="39688" cy="222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280" y="0"/>
                  </a:moveTo>
                  <a:lnTo>
                    <a:pt x="17280" y="0"/>
                  </a:lnTo>
                  <a:lnTo>
                    <a:pt x="17280" y="0"/>
                  </a:lnTo>
                  <a:lnTo>
                    <a:pt x="16416" y="0"/>
                  </a:lnTo>
                  <a:lnTo>
                    <a:pt x="16416" y="1543"/>
                  </a:lnTo>
                  <a:lnTo>
                    <a:pt x="16416" y="1543"/>
                  </a:lnTo>
                  <a:lnTo>
                    <a:pt x="16416" y="1543"/>
                  </a:lnTo>
                  <a:lnTo>
                    <a:pt x="15552" y="3086"/>
                  </a:lnTo>
                  <a:lnTo>
                    <a:pt x="15552" y="3086"/>
                  </a:lnTo>
                  <a:lnTo>
                    <a:pt x="15552" y="3086"/>
                  </a:lnTo>
                  <a:lnTo>
                    <a:pt x="14688" y="4629"/>
                  </a:lnTo>
                  <a:lnTo>
                    <a:pt x="14688" y="4629"/>
                  </a:lnTo>
                  <a:lnTo>
                    <a:pt x="13824" y="4629"/>
                  </a:lnTo>
                  <a:lnTo>
                    <a:pt x="13824" y="6171"/>
                  </a:lnTo>
                  <a:lnTo>
                    <a:pt x="12960" y="6171"/>
                  </a:lnTo>
                  <a:lnTo>
                    <a:pt x="12096" y="6171"/>
                  </a:lnTo>
                  <a:lnTo>
                    <a:pt x="12096" y="7714"/>
                  </a:lnTo>
                  <a:lnTo>
                    <a:pt x="11232" y="7714"/>
                  </a:lnTo>
                  <a:lnTo>
                    <a:pt x="9504" y="7714"/>
                  </a:lnTo>
                  <a:lnTo>
                    <a:pt x="8640" y="9257"/>
                  </a:lnTo>
                  <a:lnTo>
                    <a:pt x="6912" y="9257"/>
                  </a:lnTo>
                  <a:lnTo>
                    <a:pt x="6048" y="10800"/>
                  </a:lnTo>
                  <a:lnTo>
                    <a:pt x="2592" y="12343"/>
                  </a:lnTo>
                  <a:lnTo>
                    <a:pt x="0" y="12343"/>
                  </a:lnTo>
                  <a:lnTo>
                    <a:pt x="864" y="21600"/>
                  </a:lnTo>
                  <a:lnTo>
                    <a:pt x="3456" y="20057"/>
                  </a:lnTo>
                  <a:lnTo>
                    <a:pt x="6912" y="18514"/>
                  </a:lnTo>
                  <a:lnTo>
                    <a:pt x="8640" y="16971"/>
                  </a:lnTo>
                  <a:lnTo>
                    <a:pt x="9504" y="16971"/>
                  </a:lnTo>
                  <a:lnTo>
                    <a:pt x="11232" y="15429"/>
                  </a:lnTo>
                  <a:lnTo>
                    <a:pt x="12960" y="15429"/>
                  </a:lnTo>
                  <a:lnTo>
                    <a:pt x="13824" y="13886"/>
                  </a:lnTo>
                  <a:lnTo>
                    <a:pt x="13824" y="13886"/>
                  </a:lnTo>
                  <a:lnTo>
                    <a:pt x="14688" y="13886"/>
                  </a:lnTo>
                  <a:lnTo>
                    <a:pt x="15552" y="12343"/>
                  </a:lnTo>
                  <a:lnTo>
                    <a:pt x="16416" y="12343"/>
                  </a:lnTo>
                  <a:lnTo>
                    <a:pt x="16416" y="10800"/>
                  </a:lnTo>
                  <a:lnTo>
                    <a:pt x="17280" y="10800"/>
                  </a:lnTo>
                  <a:lnTo>
                    <a:pt x="18144" y="9257"/>
                  </a:lnTo>
                  <a:lnTo>
                    <a:pt x="19008" y="9257"/>
                  </a:lnTo>
                  <a:lnTo>
                    <a:pt x="19008" y="7714"/>
                  </a:lnTo>
                  <a:lnTo>
                    <a:pt x="19872" y="7714"/>
                  </a:lnTo>
                  <a:lnTo>
                    <a:pt x="19872" y="6171"/>
                  </a:lnTo>
                  <a:lnTo>
                    <a:pt x="20736" y="4629"/>
                  </a:lnTo>
                  <a:lnTo>
                    <a:pt x="20736" y="3086"/>
                  </a:lnTo>
                  <a:lnTo>
                    <a:pt x="21600" y="3086"/>
                  </a:lnTo>
                  <a:lnTo>
                    <a:pt x="21600" y="1543"/>
                  </a:lnTo>
                  <a:lnTo>
                    <a:pt x="21600" y="1543"/>
                  </a:lnTo>
                  <a:lnTo>
                    <a:pt x="17280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85" name="Shape 2085"/>
            <p:cNvSpPr/>
            <p:nvPr/>
          </p:nvSpPr>
          <p:spPr>
            <a:xfrm>
              <a:off x="2200275" y="1360487"/>
              <a:ext cx="26988" cy="381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3600"/>
                  </a:moveTo>
                  <a:lnTo>
                    <a:pt x="0" y="3600"/>
                  </a:lnTo>
                  <a:lnTo>
                    <a:pt x="1271" y="4500"/>
                  </a:lnTo>
                  <a:lnTo>
                    <a:pt x="2541" y="5400"/>
                  </a:lnTo>
                  <a:lnTo>
                    <a:pt x="3812" y="6300"/>
                  </a:lnTo>
                  <a:lnTo>
                    <a:pt x="6353" y="8100"/>
                  </a:lnTo>
                  <a:lnTo>
                    <a:pt x="7624" y="9000"/>
                  </a:lnTo>
                  <a:lnTo>
                    <a:pt x="8894" y="9900"/>
                  </a:lnTo>
                  <a:lnTo>
                    <a:pt x="8894" y="10800"/>
                  </a:lnTo>
                  <a:lnTo>
                    <a:pt x="10165" y="10800"/>
                  </a:lnTo>
                  <a:lnTo>
                    <a:pt x="10165" y="11700"/>
                  </a:lnTo>
                  <a:lnTo>
                    <a:pt x="11435" y="12600"/>
                  </a:lnTo>
                  <a:lnTo>
                    <a:pt x="11435" y="12600"/>
                  </a:lnTo>
                  <a:lnTo>
                    <a:pt x="12706" y="13500"/>
                  </a:lnTo>
                  <a:lnTo>
                    <a:pt x="12706" y="14400"/>
                  </a:lnTo>
                  <a:lnTo>
                    <a:pt x="12706" y="14400"/>
                  </a:lnTo>
                  <a:lnTo>
                    <a:pt x="13976" y="15300"/>
                  </a:lnTo>
                  <a:lnTo>
                    <a:pt x="13976" y="15300"/>
                  </a:lnTo>
                  <a:lnTo>
                    <a:pt x="13976" y="16200"/>
                  </a:lnTo>
                  <a:lnTo>
                    <a:pt x="13976" y="17100"/>
                  </a:lnTo>
                  <a:lnTo>
                    <a:pt x="15247" y="17100"/>
                  </a:lnTo>
                  <a:lnTo>
                    <a:pt x="15247" y="18000"/>
                  </a:lnTo>
                  <a:lnTo>
                    <a:pt x="15247" y="18000"/>
                  </a:lnTo>
                  <a:lnTo>
                    <a:pt x="15247" y="18900"/>
                  </a:lnTo>
                  <a:lnTo>
                    <a:pt x="15247" y="18900"/>
                  </a:lnTo>
                  <a:lnTo>
                    <a:pt x="15247" y="18900"/>
                  </a:lnTo>
                  <a:lnTo>
                    <a:pt x="15247" y="19800"/>
                  </a:lnTo>
                  <a:lnTo>
                    <a:pt x="15247" y="20700"/>
                  </a:lnTo>
                  <a:lnTo>
                    <a:pt x="21600" y="21600"/>
                  </a:lnTo>
                  <a:lnTo>
                    <a:pt x="21600" y="20700"/>
                  </a:lnTo>
                  <a:lnTo>
                    <a:pt x="21600" y="19800"/>
                  </a:lnTo>
                  <a:lnTo>
                    <a:pt x="21600" y="18900"/>
                  </a:lnTo>
                  <a:lnTo>
                    <a:pt x="21600" y="18000"/>
                  </a:lnTo>
                  <a:lnTo>
                    <a:pt x="21600" y="17100"/>
                  </a:lnTo>
                  <a:lnTo>
                    <a:pt x="21600" y="17100"/>
                  </a:lnTo>
                  <a:lnTo>
                    <a:pt x="21600" y="16200"/>
                  </a:lnTo>
                  <a:lnTo>
                    <a:pt x="21600" y="15300"/>
                  </a:lnTo>
                  <a:lnTo>
                    <a:pt x="20329" y="14400"/>
                  </a:lnTo>
                  <a:lnTo>
                    <a:pt x="20329" y="13500"/>
                  </a:lnTo>
                  <a:lnTo>
                    <a:pt x="19059" y="12600"/>
                  </a:lnTo>
                  <a:lnTo>
                    <a:pt x="19059" y="12600"/>
                  </a:lnTo>
                  <a:lnTo>
                    <a:pt x="19059" y="11700"/>
                  </a:lnTo>
                  <a:lnTo>
                    <a:pt x="17788" y="10800"/>
                  </a:lnTo>
                  <a:lnTo>
                    <a:pt x="17788" y="9900"/>
                  </a:lnTo>
                  <a:lnTo>
                    <a:pt x="16518" y="9900"/>
                  </a:lnTo>
                  <a:lnTo>
                    <a:pt x="16518" y="9000"/>
                  </a:lnTo>
                  <a:lnTo>
                    <a:pt x="15247" y="8100"/>
                  </a:lnTo>
                  <a:lnTo>
                    <a:pt x="13976" y="7200"/>
                  </a:lnTo>
                  <a:lnTo>
                    <a:pt x="13976" y="7200"/>
                  </a:lnTo>
                  <a:lnTo>
                    <a:pt x="11435" y="5400"/>
                  </a:lnTo>
                  <a:lnTo>
                    <a:pt x="10165" y="4500"/>
                  </a:lnTo>
                  <a:lnTo>
                    <a:pt x="8894" y="3600"/>
                  </a:lnTo>
                  <a:lnTo>
                    <a:pt x="6353" y="1800"/>
                  </a:lnTo>
                  <a:lnTo>
                    <a:pt x="5082" y="900"/>
                  </a:lnTo>
                  <a:lnTo>
                    <a:pt x="3812" y="0"/>
                  </a:lnTo>
                  <a:lnTo>
                    <a:pt x="3812" y="0"/>
                  </a:lnTo>
                  <a:lnTo>
                    <a:pt x="0" y="3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86" name="Shape 2086"/>
            <p:cNvSpPr/>
            <p:nvPr/>
          </p:nvSpPr>
          <p:spPr>
            <a:xfrm>
              <a:off x="2176462" y="1333500"/>
              <a:ext cx="28576" cy="333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0" y="0"/>
                  </a:lnTo>
                  <a:lnTo>
                    <a:pt x="0" y="1029"/>
                  </a:lnTo>
                  <a:lnTo>
                    <a:pt x="0" y="2057"/>
                  </a:lnTo>
                  <a:lnTo>
                    <a:pt x="0" y="3086"/>
                  </a:lnTo>
                  <a:lnTo>
                    <a:pt x="0" y="4114"/>
                  </a:lnTo>
                  <a:lnTo>
                    <a:pt x="0" y="5143"/>
                  </a:lnTo>
                  <a:lnTo>
                    <a:pt x="0" y="5143"/>
                  </a:lnTo>
                  <a:lnTo>
                    <a:pt x="0" y="6171"/>
                  </a:lnTo>
                  <a:lnTo>
                    <a:pt x="0" y="7200"/>
                  </a:lnTo>
                  <a:lnTo>
                    <a:pt x="1200" y="8229"/>
                  </a:lnTo>
                  <a:lnTo>
                    <a:pt x="1200" y="8229"/>
                  </a:lnTo>
                  <a:lnTo>
                    <a:pt x="2400" y="9257"/>
                  </a:lnTo>
                  <a:lnTo>
                    <a:pt x="2400" y="10286"/>
                  </a:lnTo>
                  <a:lnTo>
                    <a:pt x="2400" y="10286"/>
                  </a:lnTo>
                  <a:lnTo>
                    <a:pt x="3600" y="11314"/>
                  </a:lnTo>
                  <a:lnTo>
                    <a:pt x="4800" y="12343"/>
                  </a:lnTo>
                  <a:lnTo>
                    <a:pt x="4800" y="12343"/>
                  </a:lnTo>
                  <a:lnTo>
                    <a:pt x="6000" y="13371"/>
                  </a:lnTo>
                  <a:lnTo>
                    <a:pt x="6000" y="14400"/>
                  </a:lnTo>
                  <a:lnTo>
                    <a:pt x="7200" y="14400"/>
                  </a:lnTo>
                  <a:lnTo>
                    <a:pt x="8400" y="15429"/>
                  </a:lnTo>
                  <a:lnTo>
                    <a:pt x="9600" y="16457"/>
                  </a:lnTo>
                  <a:lnTo>
                    <a:pt x="10800" y="17486"/>
                  </a:lnTo>
                  <a:lnTo>
                    <a:pt x="14400" y="19543"/>
                  </a:lnTo>
                  <a:lnTo>
                    <a:pt x="18000" y="21600"/>
                  </a:lnTo>
                  <a:lnTo>
                    <a:pt x="21600" y="17486"/>
                  </a:lnTo>
                  <a:lnTo>
                    <a:pt x="18000" y="15429"/>
                  </a:lnTo>
                  <a:lnTo>
                    <a:pt x="14400" y="13371"/>
                  </a:lnTo>
                  <a:lnTo>
                    <a:pt x="13200" y="12343"/>
                  </a:lnTo>
                  <a:lnTo>
                    <a:pt x="12000" y="11314"/>
                  </a:lnTo>
                  <a:lnTo>
                    <a:pt x="12000" y="10286"/>
                  </a:lnTo>
                  <a:lnTo>
                    <a:pt x="10800" y="10286"/>
                  </a:lnTo>
                  <a:lnTo>
                    <a:pt x="10800" y="9257"/>
                  </a:lnTo>
                  <a:lnTo>
                    <a:pt x="9600" y="9257"/>
                  </a:lnTo>
                  <a:lnTo>
                    <a:pt x="8400" y="8229"/>
                  </a:lnTo>
                  <a:lnTo>
                    <a:pt x="8400" y="8229"/>
                  </a:lnTo>
                  <a:lnTo>
                    <a:pt x="8400" y="7200"/>
                  </a:lnTo>
                  <a:lnTo>
                    <a:pt x="7200" y="7200"/>
                  </a:lnTo>
                  <a:lnTo>
                    <a:pt x="7200" y="6171"/>
                  </a:lnTo>
                  <a:lnTo>
                    <a:pt x="7200" y="6171"/>
                  </a:lnTo>
                  <a:lnTo>
                    <a:pt x="6000" y="5143"/>
                  </a:lnTo>
                  <a:lnTo>
                    <a:pt x="6000" y="5143"/>
                  </a:lnTo>
                  <a:lnTo>
                    <a:pt x="6000" y="4114"/>
                  </a:lnTo>
                  <a:lnTo>
                    <a:pt x="6000" y="4114"/>
                  </a:lnTo>
                  <a:lnTo>
                    <a:pt x="6000" y="4114"/>
                  </a:lnTo>
                  <a:lnTo>
                    <a:pt x="6000" y="3086"/>
                  </a:lnTo>
                  <a:lnTo>
                    <a:pt x="6000" y="3086"/>
                  </a:lnTo>
                  <a:lnTo>
                    <a:pt x="6000" y="3086"/>
                  </a:lnTo>
                  <a:lnTo>
                    <a:pt x="6000" y="2057"/>
                  </a:lnTo>
                  <a:lnTo>
                    <a:pt x="6000" y="2057"/>
                  </a:lnTo>
                  <a:lnTo>
                    <a:pt x="6000" y="20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87" name="Shape 2087"/>
            <p:cNvSpPr/>
            <p:nvPr/>
          </p:nvSpPr>
          <p:spPr>
            <a:xfrm>
              <a:off x="2176462" y="1312862"/>
              <a:ext cx="39688" cy="23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872" y="0"/>
                  </a:moveTo>
                  <a:lnTo>
                    <a:pt x="19872" y="0"/>
                  </a:lnTo>
                  <a:lnTo>
                    <a:pt x="17280" y="1440"/>
                  </a:lnTo>
                  <a:lnTo>
                    <a:pt x="13824" y="2880"/>
                  </a:lnTo>
                  <a:lnTo>
                    <a:pt x="12960" y="4320"/>
                  </a:lnTo>
                  <a:lnTo>
                    <a:pt x="11232" y="4320"/>
                  </a:lnTo>
                  <a:lnTo>
                    <a:pt x="9504" y="5760"/>
                  </a:lnTo>
                  <a:lnTo>
                    <a:pt x="8640" y="5760"/>
                  </a:lnTo>
                  <a:lnTo>
                    <a:pt x="7776" y="7200"/>
                  </a:lnTo>
                  <a:lnTo>
                    <a:pt x="6912" y="7200"/>
                  </a:lnTo>
                  <a:lnTo>
                    <a:pt x="6048" y="8640"/>
                  </a:lnTo>
                  <a:lnTo>
                    <a:pt x="5184" y="8640"/>
                  </a:lnTo>
                  <a:lnTo>
                    <a:pt x="5184" y="10080"/>
                  </a:lnTo>
                  <a:lnTo>
                    <a:pt x="4320" y="10080"/>
                  </a:lnTo>
                  <a:lnTo>
                    <a:pt x="3456" y="10080"/>
                  </a:lnTo>
                  <a:lnTo>
                    <a:pt x="3456" y="11520"/>
                  </a:lnTo>
                  <a:lnTo>
                    <a:pt x="2592" y="11520"/>
                  </a:lnTo>
                  <a:lnTo>
                    <a:pt x="1728" y="12960"/>
                  </a:lnTo>
                  <a:lnTo>
                    <a:pt x="1728" y="14400"/>
                  </a:lnTo>
                  <a:lnTo>
                    <a:pt x="864" y="14400"/>
                  </a:lnTo>
                  <a:lnTo>
                    <a:pt x="864" y="15840"/>
                  </a:lnTo>
                  <a:lnTo>
                    <a:pt x="864" y="17280"/>
                  </a:lnTo>
                  <a:lnTo>
                    <a:pt x="0" y="18720"/>
                  </a:lnTo>
                  <a:lnTo>
                    <a:pt x="0" y="18720"/>
                  </a:lnTo>
                  <a:lnTo>
                    <a:pt x="4320" y="21600"/>
                  </a:lnTo>
                  <a:lnTo>
                    <a:pt x="4320" y="20160"/>
                  </a:lnTo>
                  <a:lnTo>
                    <a:pt x="4320" y="20160"/>
                  </a:lnTo>
                  <a:lnTo>
                    <a:pt x="4320" y="20160"/>
                  </a:lnTo>
                  <a:lnTo>
                    <a:pt x="5184" y="18720"/>
                  </a:lnTo>
                  <a:lnTo>
                    <a:pt x="5184" y="18720"/>
                  </a:lnTo>
                  <a:lnTo>
                    <a:pt x="5184" y="18720"/>
                  </a:lnTo>
                  <a:lnTo>
                    <a:pt x="6048" y="17280"/>
                  </a:lnTo>
                  <a:lnTo>
                    <a:pt x="6048" y="17280"/>
                  </a:lnTo>
                  <a:lnTo>
                    <a:pt x="6048" y="17280"/>
                  </a:lnTo>
                  <a:lnTo>
                    <a:pt x="6912" y="15840"/>
                  </a:lnTo>
                  <a:lnTo>
                    <a:pt x="6912" y="15840"/>
                  </a:lnTo>
                  <a:lnTo>
                    <a:pt x="7776" y="15840"/>
                  </a:lnTo>
                  <a:lnTo>
                    <a:pt x="8640" y="14400"/>
                  </a:lnTo>
                  <a:lnTo>
                    <a:pt x="8640" y="14400"/>
                  </a:lnTo>
                  <a:lnTo>
                    <a:pt x="9504" y="14400"/>
                  </a:lnTo>
                  <a:lnTo>
                    <a:pt x="10368" y="12960"/>
                  </a:lnTo>
                  <a:lnTo>
                    <a:pt x="11232" y="12960"/>
                  </a:lnTo>
                  <a:lnTo>
                    <a:pt x="12960" y="11520"/>
                  </a:lnTo>
                  <a:lnTo>
                    <a:pt x="13824" y="11520"/>
                  </a:lnTo>
                  <a:lnTo>
                    <a:pt x="15552" y="10080"/>
                  </a:lnTo>
                  <a:lnTo>
                    <a:pt x="18144" y="8640"/>
                  </a:lnTo>
                  <a:lnTo>
                    <a:pt x="21600" y="8640"/>
                  </a:lnTo>
                  <a:lnTo>
                    <a:pt x="21600" y="8640"/>
                  </a:lnTo>
                  <a:lnTo>
                    <a:pt x="19872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88" name="Shape 2088"/>
            <p:cNvSpPr/>
            <p:nvPr/>
          </p:nvSpPr>
          <p:spPr>
            <a:xfrm>
              <a:off x="2212975" y="1298575"/>
              <a:ext cx="39688" cy="23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280" y="0"/>
                  </a:moveTo>
                  <a:lnTo>
                    <a:pt x="17280" y="0"/>
                  </a:lnTo>
                  <a:lnTo>
                    <a:pt x="17280" y="1440"/>
                  </a:lnTo>
                  <a:lnTo>
                    <a:pt x="17280" y="1440"/>
                  </a:lnTo>
                  <a:lnTo>
                    <a:pt x="17280" y="1440"/>
                  </a:lnTo>
                  <a:lnTo>
                    <a:pt x="16416" y="2880"/>
                  </a:lnTo>
                  <a:lnTo>
                    <a:pt x="16416" y="2880"/>
                  </a:lnTo>
                  <a:lnTo>
                    <a:pt x="16416" y="2880"/>
                  </a:lnTo>
                  <a:lnTo>
                    <a:pt x="16416" y="4320"/>
                  </a:lnTo>
                  <a:lnTo>
                    <a:pt x="15552" y="4320"/>
                  </a:lnTo>
                  <a:lnTo>
                    <a:pt x="15552" y="4320"/>
                  </a:lnTo>
                  <a:lnTo>
                    <a:pt x="14688" y="5760"/>
                  </a:lnTo>
                  <a:lnTo>
                    <a:pt x="14688" y="5760"/>
                  </a:lnTo>
                  <a:lnTo>
                    <a:pt x="13824" y="5760"/>
                  </a:lnTo>
                  <a:lnTo>
                    <a:pt x="12960" y="7200"/>
                  </a:lnTo>
                  <a:lnTo>
                    <a:pt x="12960" y="7200"/>
                  </a:lnTo>
                  <a:lnTo>
                    <a:pt x="12096" y="7200"/>
                  </a:lnTo>
                  <a:lnTo>
                    <a:pt x="11232" y="8640"/>
                  </a:lnTo>
                  <a:lnTo>
                    <a:pt x="10368" y="8640"/>
                  </a:lnTo>
                  <a:lnTo>
                    <a:pt x="8640" y="10080"/>
                  </a:lnTo>
                  <a:lnTo>
                    <a:pt x="7776" y="10080"/>
                  </a:lnTo>
                  <a:lnTo>
                    <a:pt x="6048" y="11520"/>
                  </a:lnTo>
                  <a:lnTo>
                    <a:pt x="3456" y="11520"/>
                  </a:lnTo>
                  <a:lnTo>
                    <a:pt x="0" y="12960"/>
                  </a:lnTo>
                  <a:lnTo>
                    <a:pt x="1728" y="21600"/>
                  </a:lnTo>
                  <a:lnTo>
                    <a:pt x="4320" y="20160"/>
                  </a:lnTo>
                  <a:lnTo>
                    <a:pt x="6912" y="18720"/>
                  </a:lnTo>
                  <a:lnTo>
                    <a:pt x="8640" y="17280"/>
                  </a:lnTo>
                  <a:lnTo>
                    <a:pt x="10368" y="17280"/>
                  </a:lnTo>
                  <a:lnTo>
                    <a:pt x="12096" y="15840"/>
                  </a:lnTo>
                  <a:lnTo>
                    <a:pt x="12960" y="15840"/>
                  </a:lnTo>
                  <a:lnTo>
                    <a:pt x="13824" y="14400"/>
                  </a:lnTo>
                  <a:lnTo>
                    <a:pt x="14688" y="14400"/>
                  </a:lnTo>
                  <a:lnTo>
                    <a:pt x="15552" y="12960"/>
                  </a:lnTo>
                  <a:lnTo>
                    <a:pt x="16416" y="12960"/>
                  </a:lnTo>
                  <a:lnTo>
                    <a:pt x="16416" y="11520"/>
                  </a:lnTo>
                  <a:lnTo>
                    <a:pt x="17280" y="11520"/>
                  </a:lnTo>
                  <a:lnTo>
                    <a:pt x="18144" y="11520"/>
                  </a:lnTo>
                  <a:lnTo>
                    <a:pt x="18144" y="10080"/>
                  </a:lnTo>
                  <a:lnTo>
                    <a:pt x="19008" y="10080"/>
                  </a:lnTo>
                  <a:lnTo>
                    <a:pt x="19872" y="8640"/>
                  </a:lnTo>
                  <a:lnTo>
                    <a:pt x="19872" y="7200"/>
                  </a:lnTo>
                  <a:lnTo>
                    <a:pt x="20736" y="5760"/>
                  </a:lnTo>
                  <a:lnTo>
                    <a:pt x="20736" y="5760"/>
                  </a:lnTo>
                  <a:lnTo>
                    <a:pt x="21600" y="4320"/>
                  </a:lnTo>
                  <a:lnTo>
                    <a:pt x="21600" y="2880"/>
                  </a:lnTo>
                  <a:lnTo>
                    <a:pt x="21600" y="1440"/>
                  </a:lnTo>
                  <a:lnTo>
                    <a:pt x="21600" y="1440"/>
                  </a:lnTo>
                  <a:lnTo>
                    <a:pt x="17280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89" name="Shape 2089"/>
            <p:cNvSpPr/>
            <p:nvPr/>
          </p:nvSpPr>
          <p:spPr>
            <a:xfrm>
              <a:off x="2225675" y="1263650"/>
              <a:ext cx="28575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3757"/>
                  </a:moveTo>
                  <a:lnTo>
                    <a:pt x="0" y="3757"/>
                  </a:lnTo>
                  <a:lnTo>
                    <a:pt x="3600" y="5635"/>
                  </a:lnTo>
                  <a:lnTo>
                    <a:pt x="6000" y="8452"/>
                  </a:lnTo>
                  <a:lnTo>
                    <a:pt x="7200" y="10330"/>
                  </a:lnTo>
                  <a:lnTo>
                    <a:pt x="9600" y="11270"/>
                  </a:lnTo>
                  <a:lnTo>
                    <a:pt x="10800" y="12209"/>
                  </a:lnTo>
                  <a:lnTo>
                    <a:pt x="10800" y="13148"/>
                  </a:lnTo>
                  <a:lnTo>
                    <a:pt x="12000" y="14087"/>
                  </a:lnTo>
                  <a:lnTo>
                    <a:pt x="12000" y="14087"/>
                  </a:lnTo>
                  <a:lnTo>
                    <a:pt x="13200" y="15026"/>
                  </a:lnTo>
                  <a:lnTo>
                    <a:pt x="13200" y="15026"/>
                  </a:lnTo>
                  <a:lnTo>
                    <a:pt x="13200" y="15965"/>
                  </a:lnTo>
                  <a:lnTo>
                    <a:pt x="14400" y="15965"/>
                  </a:lnTo>
                  <a:lnTo>
                    <a:pt x="14400" y="16904"/>
                  </a:lnTo>
                  <a:lnTo>
                    <a:pt x="14400" y="17843"/>
                  </a:lnTo>
                  <a:lnTo>
                    <a:pt x="14400" y="17843"/>
                  </a:lnTo>
                  <a:lnTo>
                    <a:pt x="14400" y="17843"/>
                  </a:lnTo>
                  <a:lnTo>
                    <a:pt x="14400" y="18783"/>
                  </a:lnTo>
                  <a:lnTo>
                    <a:pt x="14400" y="18783"/>
                  </a:lnTo>
                  <a:lnTo>
                    <a:pt x="14400" y="19722"/>
                  </a:lnTo>
                  <a:lnTo>
                    <a:pt x="14400" y="19722"/>
                  </a:lnTo>
                  <a:lnTo>
                    <a:pt x="14400" y="20661"/>
                  </a:lnTo>
                  <a:lnTo>
                    <a:pt x="14400" y="20661"/>
                  </a:lnTo>
                  <a:lnTo>
                    <a:pt x="20400" y="21600"/>
                  </a:lnTo>
                  <a:lnTo>
                    <a:pt x="20400" y="21600"/>
                  </a:lnTo>
                  <a:lnTo>
                    <a:pt x="20400" y="20661"/>
                  </a:lnTo>
                  <a:lnTo>
                    <a:pt x="21600" y="19722"/>
                  </a:lnTo>
                  <a:lnTo>
                    <a:pt x="21600" y="18783"/>
                  </a:lnTo>
                  <a:lnTo>
                    <a:pt x="20400" y="17843"/>
                  </a:lnTo>
                  <a:lnTo>
                    <a:pt x="20400" y="16904"/>
                  </a:lnTo>
                  <a:lnTo>
                    <a:pt x="20400" y="16904"/>
                  </a:lnTo>
                  <a:lnTo>
                    <a:pt x="20400" y="15965"/>
                  </a:lnTo>
                  <a:lnTo>
                    <a:pt x="20400" y="15026"/>
                  </a:lnTo>
                  <a:lnTo>
                    <a:pt x="19200" y="14087"/>
                  </a:lnTo>
                  <a:lnTo>
                    <a:pt x="19200" y="14087"/>
                  </a:lnTo>
                  <a:lnTo>
                    <a:pt x="19200" y="13148"/>
                  </a:lnTo>
                  <a:lnTo>
                    <a:pt x="18000" y="12209"/>
                  </a:lnTo>
                  <a:lnTo>
                    <a:pt x="18000" y="11270"/>
                  </a:lnTo>
                  <a:lnTo>
                    <a:pt x="16800" y="11270"/>
                  </a:lnTo>
                  <a:lnTo>
                    <a:pt x="16800" y="10330"/>
                  </a:lnTo>
                  <a:lnTo>
                    <a:pt x="15600" y="9391"/>
                  </a:lnTo>
                  <a:lnTo>
                    <a:pt x="14400" y="7513"/>
                  </a:lnTo>
                  <a:lnTo>
                    <a:pt x="12000" y="6574"/>
                  </a:lnTo>
                  <a:lnTo>
                    <a:pt x="10800" y="5635"/>
                  </a:lnTo>
                  <a:lnTo>
                    <a:pt x="7200" y="2817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0" y="375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90" name="Shape 2090"/>
            <p:cNvSpPr/>
            <p:nvPr/>
          </p:nvSpPr>
          <p:spPr>
            <a:xfrm>
              <a:off x="2203450" y="1231900"/>
              <a:ext cx="26988" cy="381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0" y="1800"/>
                  </a:lnTo>
                  <a:lnTo>
                    <a:pt x="0" y="2700"/>
                  </a:lnTo>
                  <a:lnTo>
                    <a:pt x="0" y="3600"/>
                  </a:lnTo>
                  <a:lnTo>
                    <a:pt x="0" y="3600"/>
                  </a:lnTo>
                  <a:lnTo>
                    <a:pt x="0" y="4500"/>
                  </a:lnTo>
                  <a:lnTo>
                    <a:pt x="0" y="5400"/>
                  </a:lnTo>
                  <a:lnTo>
                    <a:pt x="0" y="6300"/>
                  </a:lnTo>
                  <a:lnTo>
                    <a:pt x="1271" y="7200"/>
                  </a:lnTo>
                  <a:lnTo>
                    <a:pt x="1271" y="7200"/>
                  </a:lnTo>
                  <a:lnTo>
                    <a:pt x="1271" y="8100"/>
                  </a:lnTo>
                  <a:lnTo>
                    <a:pt x="2541" y="9000"/>
                  </a:lnTo>
                  <a:lnTo>
                    <a:pt x="2541" y="9900"/>
                  </a:lnTo>
                  <a:lnTo>
                    <a:pt x="3812" y="9900"/>
                  </a:lnTo>
                  <a:lnTo>
                    <a:pt x="3812" y="10800"/>
                  </a:lnTo>
                  <a:lnTo>
                    <a:pt x="3812" y="11700"/>
                  </a:lnTo>
                  <a:lnTo>
                    <a:pt x="5082" y="12600"/>
                  </a:lnTo>
                  <a:lnTo>
                    <a:pt x="7624" y="13500"/>
                  </a:lnTo>
                  <a:lnTo>
                    <a:pt x="8894" y="15300"/>
                  </a:lnTo>
                  <a:lnTo>
                    <a:pt x="10165" y="16200"/>
                  </a:lnTo>
                  <a:lnTo>
                    <a:pt x="13976" y="18900"/>
                  </a:lnTo>
                  <a:lnTo>
                    <a:pt x="17788" y="21600"/>
                  </a:lnTo>
                  <a:lnTo>
                    <a:pt x="21600" y="18000"/>
                  </a:lnTo>
                  <a:lnTo>
                    <a:pt x="19059" y="15300"/>
                  </a:lnTo>
                  <a:lnTo>
                    <a:pt x="15247" y="13500"/>
                  </a:lnTo>
                  <a:lnTo>
                    <a:pt x="13976" y="11700"/>
                  </a:lnTo>
                  <a:lnTo>
                    <a:pt x="12706" y="10800"/>
                  </a:lnTo>
                  <a:lnTo>
                    <a:pt x="11435" y="9900"/>
                  </a:lnTo>
                  <a:lnTo>
                    <a:pt x="10165" y="8100"/>
                  </a:lnTo>
                  <a:lnTo>
                    <a:pt x="8894" y="8100"/>
                  </a:lnTo>
                  <a:lnTo>
                    <a:pt x="8894" y="7200"/>
                  </a:lnTo>
                  <a:lnTo>
                    <a:pt x="8894" y="7200"/>
                  </a:lnTo>
                  <a:lnTo>
                    <a:pt x="7624" y="6300"/>
                  </a:lnTo>
                  <a:lnTo>
                    <a:pt x="7624" y="6300"/>
                  </a:lnTo>
                  <a:lnTo>
                    <a:pt x="7624" y="5400"/>
                  </a:lnTo>
                  <a:lnTo>
                    <a:pt x="6353" y="5400"/>
                  </a:lnTo>
                  <a:lnTo>
                    <a:pt x="6353" y="4500"/>
                  </a:lnTo>
                  <a:lnTo>
                    <a:pt x="6353" y="4500"/>
                  </a:lnTo>
                  <a:lnTo>
                    <a:pt x="6353" y="3600"/>
                  </a:lnTo>
                  <a:lnTo>
                    <a:pt x="6353" y="3600"/>
                  </a:lnTo>
                  <a:lnTo>
                    <a:pt x="6353" y="2700"/>
                  </a:lnTo>
                  <a:lnTo>
                    <a:pt x="6353" y="2700"/>
                  </a:lnTo>
                  <a:lnTo>
                    <a:pt x="6353" y="2700"/>
                  </a:lnTo>
                  <a:lnTo>
                    <a:pt x="6353" y="1800"/>
                  </a:lnTo>
                  <a:lnTo>
                    <a:pt x="6353" y="1800"/>
                  </a:lnTo>
                  <a:lnTo>
                    <a:pt x="6353" y="18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91" name="Shape 2091"/>
            <p:cNvSpPr/>
            <p:nvPr/>
          </p:nvSpPr>
          <p:spPr>
            <a:xfrm>
              <a:off x="2203450" y="1211262"/>
              <a:ext cx="39688" cy="23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36" y="0"/>
                  </a:moveTo>
                  <a:lnTo>
                    <a:pt x="20736" y="0"/>
                  </a:lnTo>
                  <a:lnTo>
                    <a:pt x="17280" y="1440"/>
                  </a:lnTo>
                  <a:lnTo>
                    <a:pt x="14688" y="2880"/>
                  </a:lnTo>
                  <a:lnTo>
                    <a:pt x="12960" y="2880"/>
                  </a:lnTo>
                  <a:lnTo>
                    <a:pt x="11232" y="4320"/>
                  </a:lnTo>
                  <a:lnTo>
                    <a:pt x="10368" y="4320"/>
                  </a:lnTo>
                  <a:lnTo>
                    <a:pt x="8640" y="5760"/>
                  </a:lnTo>
                  <a:lnTo>
                    <a:pt x="7776" y="7200"/>
                  </a:lnTo>
                  <a:lnTo>
                    <a:pt x="6912" y="7200"/>
                  </a:lnTo>
                  <a:lnTo>
                    <a:pt x="6048" y="7200"/>
                  </a:lnTo>
                  <a:lnTo>
                    <a:pt x="6048" y="8640"/>
                  </a:lnTo>
                  <a:lnTo>
                    <a:pt x="5184" y="8640"/>
                  </a:lnTo>
                  <a:lnTo>
                    <a:pt x="4320" y="10080"/>
                  </a:lnTo>
                  <a:lnTo>
                    <a:pt x="3456" y="10080"/>
                  </a:lnTo>
                  <a:lnTo>
                    <a:pt x="3456" y="11520"/>
                  </a:lnTo>
                  <a:lnTo>
                    <a:pt x="2592" y="11520"/>
                  </a:lnTo>
                  <a:lnTo>
                    <a:pt x="2592" y="12960"/>
                  </a:lnTo>
                  <a:lnTo>
                    <a:pt x="1728" y="12960"/>
                  </a:lnTo>
                  <a:lnTo>
                    <a:pt x="1728" y="14400"/>
                  </a:lnTo>
                  <a:lnTo>
                    <a:pt x="864" y="15840"/>
                  </a:lnTo>
                  <a:lnTo>
                    <a:pt x="864" y="17280"/>
                  </a:lnTo>
                  <a:lnTo>
                    <a:pt x="0" y="17280"/>
                  </a:lnTo>
                  <a:lnTo>
                    <a:pt x="0" y="18720"/>
                  </a:lnTo>
                  <a:lnTo>
                    <a:pt x="4320" y="21600"/>
                  </a:lnTo>
                  <a:lnTo>
                    <a:pt x="4320" y="20160"/>
                  </a:lnTo>
                  <a:lnTo>
                    <a:pt x="4320" y="20160"/>
                  </a:lnTo>
                  <a:lnTo>
                    <a:pt x="5184" y="20160"/>
                  </a:lnTo>
                  <a:lnTo>
                    <a:pt x="5184" y="18720"/>
                  </a:lnTo>
                  <a:lnTo>
                    <a:pt x="5184" y="18720"/>
                  </a:lnTo>
                  <a:lnTo>
                    <a:pt x="5184" y="17280"/>
                  </a:lnTo>
                  <a:lnTo>
                    <a:pt x="6048" y="17280"/>
                  </a:lnTo>
                  <a:lnTo>
                    <a:pt x="6048" y="17280"/>
                  </a:lnTo>
                  <a:lnTo>
                    <a:pt x="6912" y="15840"/>
                  </a:lnTo>
                  <a:lnTo>
                    <a:pt x="6912" y="15840"/>
                  </a:lnTo>
                  <a:lnTo>
                    <a:pt x="7776" y="15840"/>
                  </a:lnTo>
                  <a:lnTo>
                    <a:pt x="7776" y="14400"/>
                  </a:lnTo>
                  <a:lnTo>
                    <a:pt x="8640" y="14400"/>
                  </a:lnTo>
                  <a:lnTo>
                    <a:pt x="9504" y="14400"/>
                  </a:lnTo>
                  <a:lnTo>
                    <a:pt x="9504" y="12960"/>
                  </a:lnTo>
                  <a:lnTo>
                    <a:pt x="10368" y="12960"/>
                  </a:lnTo>
                  <a:lnTo>
                    <a:pt x="11232" y="11520"/>
                  </a:lnTo>
                  <a:lnTo>
                    <a:pt x="12960" y="11520"/>
                  </a:lnTo>
                  <a:lnTo>
                    <a:pt x="14688" y="10080"/>
                  </a:lnTo>
                  <a:lnTo>
                    <a:pt x="15552" y="10080"/>
                  </a:lnTo>
                  <a:lnTo>
                    <a:pt x="19008" y="8640"/>
                  </a:lnTo>
                  <a:lnTo>
                    <a:pt x="21600" y="7200"/>
                  </a:lnTo>
                  <a:lnTo>
                    <a:pt x="21600" y="7200"/>
                  </a:lnTo>
                  <a:lnTo>
                    <a:pt x="20736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92" name="Shape 2092"/>
            <p:cNvSpPr/>
            <p:nvPr/>
          </p:nvSpPr>
          <p:spPr>
            <a:xfrm>
              <a:off x="2241550" y="1196975"/>
              <a:ext cx="38100" cy="222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100" y="0"/>
                  </a:moveTo>
                  <a:lnTo>
                    <a:pt x="17100" y="0"/>
                  </a:lnTo>
                  <a:lnTo>
                    <a:pt x="17100" y="0"/>
                  </a:lnTo>
                  <a:lnTo>
                    <a:pt x="17100" y="0"/>
                  </a:lnTo>
                  <a:lnTo>
                    <a:pt x="17100" y="1543"/>
                  </a:lnTo>
                  <a:lnTo>
                    <a:pt x="17100" y="1543"/>
                  </a:lnTo>
                  <a:lnTo>
                    <a:pt x="17100" y="1543"/>
                  </a:lnTo>
                  <a:lnTo>
                    <a:pt x="16200" y="3086"/>
                  </a:lnTo>
                  <a:lnTo>
                    <a:pt x="16200" y="3086"/>
                  </a:lnTo>
                  <a:lnTo>
                    <a:pt x="15300" y="4629"/>
                  </a:lnTo>
                  <a:lnTo>
                    <a:pt x="15300" y="4629"/>
                  </a:lnTo>
                  <a:lnTo>
                    <a:pt x="14400" y="4629"/>
                  </a:lnTo>
                  <a:lnTo>
                    <a:pt x="14400" y="6171"/>
                  </a:lnTo>
                  <a:lnTo>
                    <a:pt x="13500" y="6171"/>
                  </a:lnTo>
                  <a:lnTo>
                    <a:pt x="13500" y="6171"/>
                  </a:lnTo>
                  <a:lnTo>
                    <a:pt x="12600" y="7714"/>
                  </a:lnTo>
                  <a:lnTo>
                    <a:pt x="11700" y="7714"/>
                  </a:lnTo>
                  <a:lnTo>
                    <a:pt x="11700" y="7714"/>
                  </a:lnTo>
                  <a:lnTo>
                    <a:pt x="9900" y="9257"/>
                  </a:lnTo>
                  <a:lnTo>
                    <a:pt x="9000" y="9257"/>
                  </a:lnTo>
                  <a:lnTo>
                    <a:pt x="7200" y="10800"/>
                  </a:lnTo>
                  <a:lnTo>
                    <a:pt x="5400" y="10800"/>
                  </a:lnTo>
                  <a:lnTo>
                    <a:pt x="2700" y="12343"/>
                  </a:lnTo>
                  <a:lnTo>
                    <a:pt x="0" y="13886"/>
                  </a:lnTo>
                  <a:lnTo>
                    <a:pt x="900" y="21600"/>
                  </a:lnTo>
                  <a:lnTo>
                    <a:pt x="3600" y="20057"/>
                  </a:lnTo>
                  <a:lnTo>
                    <a:pt x="7200" y="18514"/>
                  </a:lnTo>
                  <a:lnTo>
                    <a:pt x="9000" y="18514"/>
                  </a:lnTo>
                  <a:lnTo>
                    <a:pt x="9900" y="16971"/>
                  </a:lnTo>
                  <a:lnTo>
                    <a:pt x="11700" y="16971"/>
                  </a:lnTo>
                  <a:lnTo>
                    <a:pt x="13500" y="15429"/>
                  </a:lnTo>
                  <a:lnTo>
                    <a:pt x="13500" y="15429"/>
                  </a:lnTo>
                  <a:lnTo>
                    <a:pt x="14400" y="13886"/>
                  </a:lnTo>
                  <a:lnTo>
                    <a:pt x="15300" y="13886"/>
                  </a:lnTo>
                  <a:lnTo>
                    <a:pt x="16200" y="13886"/>
                  </a:lnTo>
                  <a:lnTo>
                    <a:pt x="17100" y="12343"/>
                  </a:lnTo>
                  <a:lnTo>
                    <a:pt x="17100" y="12343"/>
                  </a:lnTo>
                  <a:lnTo>
                    <a:pt x="18000" y="10800"/>
                  </a:lnTo>
                  <a:lnTo>
                    <a:pt x="18900" y="10800"/>
                  </a:lnTo>
                  <a:lnTo>
                    <a:pt x="18900" y="9257"/>
                  </a:lnTo>
                  <a:lnTo>
                    <a:pt x="19800" y="7714"/>
                  </a:lnTo>
                  <a:lnTo>
                    <a:pt x="19800" y="7714"/>
                  </a:lnTo>
                  <a:lnTo>
                    <a:pt x="20700" y="6171"/>
                  </a:lnTo>
                  <a:lnTo>
                    <a:pt x="21600" y="4629"/>
                  </a:lnTo>
                  <a:lnTo>
                    <a:pt x="21600" y="4629"/>
                  </a:lnTo>
                  <a:lnTo>
                    <a:pt x="21600" y="3086"/>
                  </a:lnTo>
                  <a:lnTo>
                    <a:pt x="21600" y="1543"/>
                  </a:lnTo>
                  <a:lnTo>
                    <a:pt x="21600" y="1543"/>
                  </a:lnTo>
                  <a:lnTo>
                    <a:pt x="17100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93" name="Shape 2093"/>
            <p:cNvSpPr/>
            <p:nvPr/>
          </p:nvSpPr>
          <p:spPr>
            <a:xfrm>
              <a:off x="2252662" y="1162050"/>
              <a:ext cx="28576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817"/>
                  </a:moveTo>
                  <a:lnTo>
                    <a:pt x="0" y="2817"/>
                  </a:lnTo>
                  <a:lnTo>
                    <a:pt x="2400" y="4696"/>
                  </a:lnTo>
                  <a:lnTo>
                    <a:pt x="6000" y="7513"/>
                  </a:lnTo>
                  <a:lnTo>
                    <a:pt x="7200" y="8452"/>
                  </a:lnTo>
                  <a:lnTo>
                    <a:pt x="8400" y="9391"/>
                  </a:lnTo>
                  <a:lnTo>
                    <a:pt x="9600" y="11270"/>
                  </a:lnTo>
                  <a:lnTo>
                    <a:pt x="10800" y="12209"/>
                  </a:lnTo>
                  <a:lnTo>
                    <a:pt x="12000" y="13148"/>
                  </a:lnTo>
                  <a:lnTo>
                    <a:pt x="12000" y="13148"/>
                  </a:lnTo>
                  <a:lnTo>
                    <a:pt x="12000" y="14087"/>
                  </a:lnTo>
                  <a:lnTo>
                    <a:pt x="13200" y="14087"/>
                  </a:lnTo>
                  <a:lnTo>
                    <a:pt x="13200" y="15026"/>
                  </a:lnTo>
                  <a:lnTo>
                    <a:pt x="14400" y="15965"/>
                  </a:lnTo>
                  <a:lnTo>
                    <a:pt x="14400" y="15965"/>
                  </a:lnTo>
                  <a:lnTo>
                    <a:pt x="14400" y="16904"/>
                  </a:lnTo>
                  <a:lnTo>
                    <a:pt x="14400" y="16904"/>
                  </a:lnTo>
                  <a:lnTo>
                    <a:pt x="14400" y="17843"/>
                  </a:lnTo>
                  <a:lnTo>
                    <a:pt x="15600" y="17843"/>
                  </a:lnTo>
                  <a:lnTo>
                    <a:pt x="15600" y="18783"/>
                  </a:lnTo>
                  <a:lnTo>
                    <a:pt x="15600" y="18783"/>
                  </a:lnTo>
                  <a:lnTo>
                    <a:pt x="15600" y="19722"/>
                  </a:lnTo>
                  <a:lnTo>
                    <a:pt x="15600" y="19722"/>
                  </a:lnTo>
                  <a:lnTo>
                    <a:pt x="14400" y="20661"/>
                  </a:lnTo>
                  <a:lnTo>
                    <a:pt x="20400" y="21600"/>
                  </a:lnTo>
                  <a:lnTo>
                    <a:pt x="21600" y="20661"/>
                  </a:lnTo>
                  <a:lnTo>
                    <a:pt x="21600" y="19722"/>
                  </a:lnTo>
                  <a:lnTo>
                    <a:pt x="21600" y="18783"/>
                  </a:lnTo>
                  <a:lnTo>
                    <a:pt x="21600" y="17843"/>
                  </a:lnTo>
                  <a:lnTo>
                    <a:pt x="21600" y="17843"/>
                  </a:lnTo>
                  <a:lnTo>
                    <a:pt x="20400" y="16904"/>
                  </a:lnTo>
                  <a:lnTo>
                    <a:pt x="20400" y="15965"/>
                  </a:lnTo>
                  <a:lnTo>
                    <a:pt x="20400" y="15026"/>
                  </a:lnTo>
                  <a:lnTo>
                    <a:pt x="20400" y="14087"/>
                  </a:lnTo>
                  <a:lnTo>
                    <a:pt x="19200" y="13148"/>
                  </a:lnTo>
                  <a:lnTo>
                    <a:pt x="19200" y="13148"/>
                  </a:lnTo>
                  <a:lnTo>
                    <a:pt x="18000" y="12209"/>
                  </a:lnTo>
                  <a:lnTo>
                    <a:pt x="18000" y="11270"/>
                  </a:lnTo>
                  <a:lnTo>
                    <a:pt x="16800" y="10330"/>
                  </a:lnTo>
                  <a:lnTo>
                    <a:pt x="16800" y="9391"/>
                  </a:lnTo>
                  <a:lnTo>
                    <a:pt x="15600" y="9391"/>
                  </a:lnTo>
                  <a:lnTo>
                    <a:pt x="14400" y="7513"/>
                  </a:lnTo>
                  <a:lnTo>
                    <a:pt x="13200" y="6574"/>
                  </a:lnTo>
                  <a:lnTo>
                    <a:pt x="12000" y="5635"/>
                  </a:lnTo>
                  <a:lnTo>
                    <a:pt x="10800" y="3757"/>
                  </a:lnTo>
                  <a:lnTo>
                    <a:pt x="7200" y="1878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0" y="281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94" name="Shape 2094"/>
            <p:cNvSpPr/>
            <p:nvPr/>
          </p:nvSpPr>
          <p:spPr>
            <a:xfrm>
              <a:off x="2228850" y="1135062"/>
              <a:ext cx="30163" cy="317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37" y="0"/>
                  </a:moveTo>
                  <a:lnTo>
                    <a:pt x="1137" y="0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0" y="2160"/>
                  </a:lnTo>
                  <a:lnTo>
                    <a:pt x="0" y="3240"/>
                  </a:lnTo>
                  <a:lnTo>
                    <a:pt x="0" y="4320"/>
                  </a:lnTo>
                  <a:lnTo>
                    <a:pt x="1137" y="5400"/>
                  </a:lnTo>
                  <a:lnTo>
                    <a:pt x="1137" y="6480"/>
                  </a:lnTo>
                  <a:lnTo>
                    <a:pt x="1137" y="6480"/>
                  </a:lnTo>
                  <a:lnTo>
                    <a:pt x="2274" y="7560"/>
                  </a:lnTo>
                  <a:lnTo>
                    <a:pt x="2274" y="8640"/>
                  </a:lnTo>
                  <a:lnTo>
                    <a:pt x="2274" y="8640"/>
                  </a:lnTo>
                  <a:lnTo>
                    <a:pt x="3411" y="9720"/>
                  </a:lnTo>
                  <a:lnTo>
                    <a:pt x="4547" y="10800"/>
                  </a:lnTo>
                  <a:lnTo>
                    <a:pt x="4547" y="10800"/>
                  </a:lnTo>
                  <a:lnTo>
                    <a:pt x="5684" y="11880"/>
                  </a:lnTo>
                  <a:lnTo>
                    <a:pt x="5684" y="12960"/>
                  </a:lnTo>
                  <a:lnTo>
                    <a:pt x="6821" y="14040"/>
                  </a:lnTo>
                  <a:lnTo>
                    <a:pt x="9095" y="15120"/>
                  </a:lnTo>
                  <a:lnTo>
                    <a:pt x="10232" y="16200"/>
                  </a:lnTo>
                  <a:lnTo>
                    <a:pt x="11368" y="17280"/>
                  </a:lnTo>
                  <a:lnTo>
                    <a:pt x="12505" y="18360"/>
                  </a:lnTo>
                  <a:lnTo>
                    <a:pt x="14779" y="19440"/>
                  </a:lnTo>
                  <a:lnTo>
                    <a:pt x="15916" y="20520"/>
                  </a:lnTo>
                  <a:lnTo>
                    <a:pt x="17053" y="21600"/>
                  </a:lnTo>
                  <a:lnTo>
                    <a:pt x="21600" y="18360"/>
                  </a:lnTo>
                  <a:lnTo>
                    <a:pt x="20463" y="16200"/>
                  </a:lnTo>
                  <a:lnTo>
                    <a:pt x="18189" y="15120"/>
                  </a:lnTo>
                  <a:lnTo>
                    <a:pt x="17053" y="14040"/>
                  </a:lnTo>
                  <a:lnTo>
                    <a:pt x="15916" y="12960"/>
                  </a:lnTo>
                  <a:lnTo>
                    <a:pt x="14779" y="11880"/>
                  </a:lnTo>
                  <a:lnTo>
                    <a:pt x="12505" y="10800"/>
                  </a:lnTo>
                  <a:lnTo>
                    <a:pt x="11368" y="9720"/>
                  </a:lnTo>
                  <a:lnTo>
                    <a:pt x="10232" y="8640"/>
                  </a:lnTo>
                  <a:lnTo>
                    <a:pt x="10232" y="7560"/>
                  </a:lnTo>
                  <a:lnTo>
                    <a:pt x="9095" y="7560"/>
                  </a:lnTo>
                  <a:lnTo>
                    <a:pt x="9095" y="6480"/>
                  </a:lnTo>
                  <a:lnTo>
                    <a:pt x="7958" y="6480"/>
                  </a:lnTo>
                  <a:lnTo>
                    <a:pt x="7958" y="5400"/>
                  </a:lnTo>
                  <a:lnTo>
                    <a:pt x="6821" y="5400"/>
                  </a:lnTo>
                  <a:lnTo>
                    <a:pt x="6821" y="4320"/>
                  </a:lnTo>
                  <a:lnTo>
                    <a:pt x="6821" y="4320"/>
                  </a:lnTo>
                  <a:lnTo>
                    <a:pt x="6821" y="3240"/>
                  </a:lnTo>
                  <a:lnTo>
                    <a:pt x="6821" y="3240"/>
                  </a:lnTo>
                  <a:lnTo>
                    <a:pt x="6821" y="3240"/>
                  </a:lnTo>
                  <a:lnTo>
                    <a:pt x="6821" y="2160"/>
                  </a:lnTo>
                  <a:lnTo>
                    <a:pt x="5684" y="2160"/>
                  </a:lnTo>
                  <a:lnTo>
                    <a:pt x="5684" y="2160"/>
                  </a:lnTo>
                  <a:lnTo>
                    <a:pt x="6821" y="1080"/>
                  </a:lnTo>
                  <a:lnTo>
                    <a:pt x="6821" y="1080"/>
                  </a:lnTo>
                  <a:lnTo>
                    <a:pt x="6821" y="1080"/>
                  </a:lnTo>
                  <a:lnTo>
                    <a:pt x="1137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95" name="Shape 2095"/>
            <p:cNvSpPr/>
            <p:nvPr/>
          </p:nvSpPr>
          <p:spPr>
            <a:xfrm>
              <a:off x="2230437" y="1114425"/>
              <a:ext cx="38101" cy="222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00" y="0"/>
                  </a:moveTo>
                  <a:lnTo>
                    <a:pt x="20700" y="0"/>
                  </a:lnTo>
                  <a:lnTo>
                    <a:pt x="18000" y="0"/>
                  </a:lnTo>
                  <a:lnTo>
                    <a:pt x="14400" y="1543"/>
                  </a:lnTo>
                  <a:lnTo>
                    <a:pt x="12600" y="3086"/>
                  </a:lnTo>
                  <a:lnTo>
                    <a:pt x="11700" y="3086"/>
                  </a:lnTo>
                  <a:lnTo>
                    <a:pt x="9900" y="4629"/>
                  </a:lnTo>
                  <a:lnTo>
                    <a:pt x="8100" y="6171"/>
                  </a:lnTo>
                  <a:lnTo>
                    <a:pt x="8100" y="6171"/>
                  </a:lnTo>
                  <a:lnTo>
                    <a:pt x="7200" y="6171"/>
                  </a:lnTo>
                  <a:lnTo>
                    <a:pt x="6300" y="7714"/>
                  </a:lnTo>
                  <a:lnTo>
                    <a:pt x="5400" y="7714"/>
                  </a:lnTo>
                  <a:lnTo>
                    <a:pt x="4500" y="9257"/>
                  </a:lnTo>
                  <a:lnTo>
                    <a:pt x="4500" y="9257"/>
                  </a:lnTo>
                  <a:lnTo>
                    <a:pt x="3600" y="10800"/>
                  </a:lnTo>
                  <a:lnTo>
                    <a:pt x="2700" y="10800"/>
                  </a:lnTo>
                  <a:lnTo>
                    <a:pt x="2700" y="12343"/>
                  </a:lnTo>
                  <a:lnTo>
                    <a:pt x="1800" y="12343"/>
                  </a:lnTo>
                  <a:lnTo>
                    <a:pt x="900" y="13886"/>
                  </a:lnTo>
                  <a:lnTo>
                    <a:pt x="900" y="15429"/>
                  </a:lnTo>
                  <a:lnTo>
                    <a:pt x="900" y="15429"/>
                  </a:lnTo>
                  <a:lnTo>
                    <a:pt x="0" y="16971"/>
                  </a:lnTo>
                  <a:lnTo>
                    <a:pt x="0" y="18514"/>
                  </a:lnTo>
                  <a:lnTo>
                    <a:pt x="0" y="20057"/>
                  </a:lnTo>
                  <a:lnTo>
                    <a:pt x="4500" y="21600"/>
                  </a:lnTo>
                  <a:lnTo>
                    <a:pt x="4500" y="21600"/>
                  </a:lnTo>
                  <a:lnTo>
                    <a:pt x="4500" y="20057"/>
                  </a:lnTo>
                  <a:lnTo>
                    <a:pt x="4500" y="20057"/>
                  </a:lnTo>
                  <a:lnTo>
                    <a:pt x="4500" y="18514"/>
                  </a:lnTo>
                  <a:lnTo>
                    <a:pt x="5400" y="18514"/>
                  </a:lnTo>
                  <a:lnTo>
                    <a:pt x="5400" y="18514"/>
                  </a:lnTo>
                  <a:lnTo>
                    <a:pt x="5400" y="16971"/>
                  </a:lnTo>
                  <a:lnTo>
                    <a:pt x="6300" y="16971"/>
                  </a:lnTo>
                  <a:lnTo>
                    <a:pt x="6300" y="16971"/>
                  </a:lnTo>
                  <a:lnTo>
                    <a:pt x="7200" y="15429"/>
                  </a:lnTo>
                  <a:lnTo>
                    <a:pt x="7200" y="15429"/>
                  </a:lnTo>
                  <a:lnTo>
                    <a:pt x="8100" y="15429"/>
                  </a:lnTo>
                  <a:lnTo>
                    <a:pt x="8100" y="13886"/>
                  </a:lnTo>
                  <a:lnTo>
                    <a:pt x="9000" y="13886"/>
                  </a:lnTo>
                  <a:lnTo>
                    <a:pt x="9900" y="13886"/>
                  </a:lnTo>
                  <a:lnTo>
                    <a:pt x="9900" y="12343"/>
                  </a:lnTo>
                  <a:lnTo>
                    <a:pt x="11700" y="12343"/>
                  </a:lnTo>
                  <a:lnTo>
                    <a:pt x="12600" y="10800"/>
                  </a:lnTo>
                  <a:lnTo>
                    <a:pt x="14400" y="10800"/>
                  </a:lnTo>
                  <a:lnTo>
                    <a:pt x="16200" y="9257"/>
                  </a:lnTo>
                  <a:lnTo>
                    <a:pt x="18900" y="7714"/>
                  </a:lnTo>
                  <a:lnTo>
                    <a:pt x="21600" y="7714"/>
                  </a:lnTo>
                  <a:lnTo>
                    <a:pt x="21600" y="7714"/>
                  </a:lnTo>
                  <a:lnTo>
                    <a:pt x="20700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96" name="Shape 2096"/>
            <p:cNvSpPr/>
            <p:nvPr/>
          </p:nvSpPr>
          <p:spPr>
            <a:xfrm>
              <a:off x="2266950" y="1098550"/>
              <a:ext cx="39688" cy="23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280" y="0"/>
                  </a:moveTo>
                  <a:lnTo>
                    <a:pt x="17280" y="0"/>
                  </a:lnTo>
                  <a:lnTo>
                    <a:pt x="17280" y="1440"/>
                  </a:lnTo>
                  <a:lnTo>
                    <a:pt x="17280" y="1440"/>
                  </a:lnTo>
                  <a:lnTo>
                    <a:pt x="16416" y="1440"/>
                  </a:lnTo>
                  <a:lnTo>
                    <a:pt x="16416" y="2880"/>
                  </a:lnTo>
                  <a:lnTo>
                    <a:pt x="16416" y="2880"/>
                  </a:lnTo>
                  <a:lnTo>
                    <a:pt x="16416" y="2880"/>
                  </a:lnTo>
                  <a:lnTo>
                    <a:pt x="15552" y="4320"/>
                  </a:lnTo>
                  <a:lnTo>
                    <a:pt x="15552" y="4320"/>
                  </a:lnTo>
                  <a:lnTo>
                    <a:pt x="14688" y="5760"/>
                  </a:lnTo>
                  <a:lnTo>
                    <a:pt x="14688" y="5760"/>
                  </a:lnTo>
                  <a:lnTo>
                    <a:pt x="13824" y="5760"/>
                  </a:lnTo>
                  <a:lnTo>
                    <a:pt x="13824" y="5760"/>
                  </a:lnTo>
                  <a:lnTo>
                    <a:pt x="12960" y="7200"/>
                  </a:lnTo>
                  <a:lnTo>
                    <a:pt x="12096" y="7200"/>
                  </a:lnTo>
                  <a:lnTo>
                    <a:pt x="12096" y="8640"/>
                  </a:lnTo>
                  <a:lnTo>
                    <a:pt x="11232" y="8640"/>
                  </a:lnTo>
                  <a:lnTo>
                    <a:pt x="10368" y="8640"/>
                  </a:lnTo>
                  <a:lnTo>
                    <a:pt x="8640" y="10080"/>
                  </a:lnTo>
                  <a:lnTo>
                    <a:pt x="6912" y="10080"/>
                  </a:lnTo>
                  <a:lnTo>
                    <a:pt x="6048" y="11520"/>
                  </a:lnTo>
                  <a:lnTo>
                    <a:pt x="2592" y="12960"/>
                  </a:lnTo>
                  <a:lnTo>
                    <a:pt x="0" y="14400"/>
                  </a:lnTo>
                  <a:lnTo>
                    <a:pt x="864" y="21600"/>
                  </a:lnTo>
                  <a:lnTo>
                    <a:pt x="4320" y="20160"/>
                  </a:lnTo>
                  <a:lnTo>
                    <a:pt x="6912" y="18720"/>
                  </a:lnTo>
                  <a:lnTo>
                    <a:pt x="8640" y="17280"/>
                  </a:lnTo>
                  <a:lnTo>
                    <a:pt x="10368" y="17280"/>
                  </a:lnTo>
                  <a:lnTo>
                    <a:pt x="11232" y="15840"/>
                  </a:lnTo>
                  <a:lnTo>
                    <a:pt x="12960" y="15840"/>
                  </a:lnTo>
                  <a:lnTo>
                    <a:pt x="13824" y="14400"/>
                  </a:lnTo>
                  <a:lnTo>
                    <a:pt x="14688" y="14400"/>
                  </a:lnTo>
                  <a:lnTo>
                    <a:pt x="15552" y="14400"/>
                  </a:lnTo>
                  <a:lnTo>
                    <a:pt x="15552" y="12960"/>
                  </a:lnTo>
                  <a:lnTo>
                    <a:pt x="16416" y="12960"/>
                  </a:lnTo>
                  <a:lnTo>
                    <a:pt x="17280" y="11520"/>
                  </a:lnTo>
                  <a:lnTo>
                    <a:pt x="17280" y="11520"/>
                  </a:lnTo>
                  <a:lnTo>
                    <a:pt x="18144" y="10080"/>
                  </a:lnTo>
                  <a:lnTo>
                    <a:pt x="19008" y="10080"/>
                  </a:lnTo>
                  <a:lnTo>
                    <a:pt x="19008" y="8640"/>
                  </a:lnTo>
                  <a:lnTo>
                    <a:pt x="19872" y="7200"/>
                  </a:lnTo>
                  <a:lnTo>
                    <a:pt x="19872" y="7200"/>
                  </a:lnTo>
                  <a:lnTo>
                    <a:pt x="20736" y="5760"/>
                  </a:lnTo>
                  <a:lnTo>
                    <a:pt x="20736" y="4320"/>
                  </a:lnTo>
                  <a:lnTo>
                    <a:pt x="21600" y="2880"/>
                  </a:lnTo>
                  <a:lnTo>
                    <a:pt x="21600" y="2880"/>
                  </a:lnTo>
                  <a:lnTo>
                    <a:pt x="21600" y="2880"/>
                  </a:lnTo>
                  <a:lnTo>
                    <a:pt x="17280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97" name="Shape 2097"/>
            <p:cNvSpPr/>
            <p:nvPr/>
          </p:nvSpPr>
          <p:spPr>
            <a:xfrm>
              <a:off x="2278062" y="1063625"/>
              <a:ext cx="28576" cy="381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3600"/>
                  </a:moveTo>
                  <a:lnTo>
                    <a:pt x="0" y="3600"/>
                  </a:lnTo>
                  <a:lnTo>
                    <a:pt x="2400" y="4500"/>
                  </a:lnTo>
                  <a:lnTo>
                    <a:pt x="3600" y="6300"/>
                  </a:lnTo>
                  <a:lnTo>
                    <a:pt x="4800" y="7200"/>
                  </a:lnTo>
                  <a:lnTo>
                    <a:pt x="7200" y="9000"/>
                  </a:lnTo>
                  <a:lnTo>
                    <a:pt x="8400" y="9900"/>
                  </a:lnTo>
                  <a:lnTo>
                    <a:pt x="9600" y="10800"/>
                  </a:lnTo>
                  <a:lnTo>
                    <a:pt x="10800" y="11700"/>
                  </a:lnTo>
                  <a:lnTo>
                    <a:pt x="12000" y="13500"/>
                  </a:lnTo>
                  <a:lnTo>
                    <a:pt x="13200" y="13500"/>
                  </a:lnTo>
                  <a:lnTo>
                    <a:pt x="13200" y="14400"/>
                  </a:lnTo>
                  <a:lnTo>
                    <a:pt x="13200" y="14400"/>
                  </a:lnTo>
                  <a:lnTo>
                    <a:pt x="14400" y="15300"/>
                  </a:lnTo>
                  <a:lnTo>
                    <a:pt x="14400" y="15300"/>
                  </a:lnTo>
                  <a:lnTo>
                    <a:pt x="14400" y="16200"/>
                  </a:lnTo>
                  <a:lnTo>
                    <a:pt x="14400" y="16200"/>
                  </a:lnTo>
                  <a:lnTo>
                    <a:pt x="15600" y="17100"/>
                  </a:lnTo>
                  <a:lnTo>
                    <a:pt x="15600" y="17100"/>
                  </a:lnTo>
                  <a:lnTo>
                    <a:pt x="15600" y="18000"/>
                  </a:lnTo>
                  <a:lnTo>
                    <a:pt x="15600" y="18000"/>
                  </a:lnTo>
                  <a:lnTo>
                    <a:pt x="15600" y="18000"/>
                  </a:lnTo>
                  <a:lnTo>
                    <a:pt x="15600" y="18900"/>
                  </a:lnTo>
                  <a:lnTo>
                    <a:pt x="15600" y="18900"/>
                  </a:lnTo>
                  <a:lnTo>
                    <a:pt x="15600" y="19800"/>
                  </a:lnTo>
                  <a:lnTo>
                    <a:pt x="15600" y="19800"/>
                  </a:lnTo>
                  <a:lnTo>
                    <a:pt x="21600" y="21600"/>
                  </a:lnTo>
                  <a:lnTo>
                    <a:pt x="21600" y="20700"/>
                  </a:lnTo>
                  <a:lnTo>
                    <a:pt x="21600" y="19800"/>
                  </a:lnTo>
                  <a:lnTo>
                    <a:pt x="21600" y="18900"/>
                  </a:lnTo>
                  <a:lnTo>
                    <a:pt x="21600" y="18000"/>
                  </a:lnTo>
                  <a:lnTo>
                    <a:pt x="21600" y="17100"/>
                  </a:lnTo>
                  <a:lnTo>
                    <a:pt x="21600" y="17100"/>
                  </a:lnTo>
                  <a:lnTo>
                    <a:pt x="21600" y="16200"/>
                  </a:lnTo>
                  <a:lnTo>
                    <a:pt x="20400" y="15300"/>
                  </a:lnTo>
                  <a:lnTo>
                    <a:pt x="20400" y="14400"/>
                  </a:lnTo>
                  <a:lnTo>
                    <a:pt x="20400" y="13500"/>
                  </a:lnTo>
                  <a:lnTo>
                    <a:pt x="19200" y="13500"/>
                  </a:lnTo>
                  <a:lnTo>
                    <a:pt x="19200" y="12600"/>
                  </a:lnTo>
                  <a:lnTo>
                    <a:pt x="19200" y="11700"/>
                  </a:lnTo>
                  <a:lnTo>
                    <a:pt x="18000" y="11700"/>
                  </a:lnTo>
                  <a:lnTo>
                    <a:pt x="18000" y="10800"/>
                  </a:lnTo>
                  <a:lnTo>
                    <a:pt x="16800" y="9900"/>
                  </a:lnTo>
                  <a:lnTo>
                    <a:pt x="15600" y="9000"/>
                  </a:lnTo>
                  <a:lnTo>
                    <a:pt x="14400" y="8100"/>
                  </a:lnTo>
                  <a:lnTo>
                    <a:pt x="13200" y="6300"/>
                  </a:lnTo>
                  <a:lnTo>
                    <a:pt x="10800" y="5400"/>
                  </a:lnTo>
                  <a:lnTo>
                    <a:pt x="9600" y="4500"/>
                  </a:lnTo>
                  <a:lnTo>
                    <a:pt x="8400" y="2700"/>
                  </a:lnTo>
                  <a:lnTo>
                    <a:pt x="7200" y="180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0" y="3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98" name="Shape 2098"/>
            <p:cNvSpPr/>
            <p:nvPr/>
          </p:nvSpPr>
          <p:spPr>
            <a:xfrm>
              <a:off x="2265362" y="1035050"/>
              <a:ext cx="19051" cy="349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00" y="0"/>
                  </a:moveTo>
                  <a:lnTo>
                    <a:pt x="1800" y="0"/>
                  </a:lnTo>
                  <a:lnTo>
                    <a:pt x="1800" y="982"/>
                  </a:lnTo>
                  <a:lnTo>
                    <a:pt x="1800" y="1964"/>
                  </a:lnTo>
                  <a:lnTo>
                    <a:pt x="1800" y="1964"/>
                  </a:lnTo>
                  <a:lnTo>
                    <a:pt x="1800" y="2945"/>
                  </a:lnTo>
                  <a:lnTo>
                    <a:pt x="0" y="3927"/>
                  </a:lnTo>
                  <a:lnTo>
                    <a:pt x="0" y="3927"/>
                  </a:lnTo>
                  <a:lnTo>
                    <a:pt x="0" y="4909"/>
                  </a:lnTo>
                  <a:lnTo>
                    <a:pt x="0" y="5891"/>
                  </a:lnTo>
                  <a:lnTo>
                    <a:pt x="0" y="5891"/>
                  </a:lnTo>
                  <a:lnTo>
                    <a:pt x="0" y="6873"/>
                  </a:lnTo>
                  <a:lnTo>
                    <a:pt x="0" y="7855"/>
                  </a:lnTo>
                  <a:lnTo>
                    <a:pt x="1800" y="7855"/>
                  </a:lnTo>
                  <a:lnTo>
                    <a:pt x="1800" y="8836"/>
                  </a:lnTo>
                  <a:lnTo>
                    <a:pt x="1800" y="9818"/>
                  </a:lnTo>
                  <a:lnTo>
                    <a:pt x="1800" y="9818"/>
                  </a:lnTo>
                  <a:lnTo>
                    <a:pt x="1800" y="10800"/>
                  </a:lnTo>
                  <a:lnTo>
                    <a:pt x="3600" y="11782"/>
                  </a:lnTo>
                  <a:lnTo>
                    <a:pt x="3600" y="11782"/>
                  </a:lnTo>
                  <a:lnTo>
                    <a:pt x="3600" y="12764"/>
                  </a:lnTo>
                  <a:lnTo>
                    <a:pt x="3600" y="13745"/>
                  </a:lnTo>
                  <a:lnTo>
                    <a:pt x="5400" y="13745"/>
                  </a:lnTo>
                  <a:lnTo>
                    <a:pt x="5400" y="14727"/>
                  </a:lnTo>
                  <a:lnTo>
                    <a:pt x="7200" y="14727"/>
                  </a:lnTo>
                  <a:lnTo>
                    <a:pt x="7200" y="15709"/>
                  </a:lnTo>
                  <a:lnTo>
                    <a:pt x="9000" y="16691"/>
                  </a:lnTo>
                  <a:lnTo>
                    <a:pt x="10800" y="18655"/>
                  </a:lnTo>
                  <a:lnTo>
                    <a:pt x="12600" y="19636"/>
                  </a:lnTo>
                  <a:lnTo>
                    <a:pt x="14400" y="21600"/>
                  </a:lnTo>
                  <a:lnTo>
                    <a:pt x="21600" y="17673"/>
                  </a:lnTo>
                  <a:lnTo>
                    <a:pt x="19800" y="16691"/>
                  </a:lnTo>
                  <a:lnTo>
                    <a:pt x="18000" y="15709"/>
                  </a:lnTo>
                  <a:lnTo>
                    <a:pt x="16200" y="13745"/>
                  </a:lnTo>
                  <a:lnTo>
                    <a:pt x="14400" y="12764"/>
                  </a:lnTo>
                  <a:lnTo>
                    <a:pt x="14400" y="12764"/>
                  </a:lnTo>
                  <a:lnTo>
                    <a:pt x="14400" y="11782"/>
                  </a:lnTo>
                  <a:lnTo>
                    <a:pt x="12600" y="10800"/>
                  </a:lnTo>
                  <a:lnTo>
                    <a:pt x="12600" y="10800"/>
                  </a:lnTo>
                  <a:lnTo>
                    <a:pt x="12600" y="10800"/>
                  </a:lnTo>
                  <a:lnTo>
                    <a:pt x="12600" y="9818"/>
                  </a:lnTo>
                  <a:lnTo>
                    <a:pt x="10800" y="9818"/>
                  </a:lnTo>
                  <a:lnTo>
                    <a:pt x="10800" y="8836"/>
                  </a:lnTo>
                  <a:lnTo>
                    <a:pt x="10800" y="8836"/>
                  </a:lnTo>
                  <a:lnTo>
                    <a:pt x="10800" y="7855"/>
                  </a:lnTo>
                  <a:lnTo>
                    <a:pt x="10800" y="7855"/>
                  </a:lnTo>
                  <a:lnTo>
                    <a:pt x="10800" y="6873"/>
                  </a:lnTo>
                  <a:lnTo>
                    <a:pt x="10800" y="6873"/>
                  </a:lnTo>
                  <a:lnTo>
                    <a:pt x="10800" y="5891"/>
                  </a:lnTo>
                  <a:lnTo>
                    <a:pt x="10800" y="5891"/>
                  </a:lnTo>
                  <a:lnTo>
                    <a:pt x="10800" y="5891"/>
                  </a:lnTo>
                  <a:lnTo>
                    <a:pt x="10800" y="4909"/>
                  </a:lnTo>
                  <a:lnTo>
                    <a:pt x="10800" y="4909"/>
                  </a:lnTo>
                  <a:lnTo>
                    <a:pt x="10800" y="3927"/>
                  </a:lnTo>
                  <a:lnTo>
                    <a:pt x="10800" y="3927"/>
                  </a:lnTo>
                  <a:lnTo>
                    <a:pt x="10800" y="2945"/>
                  </a:lnTo>
                  <a:lnTo>
                    <a:pt x="10800" y="2945"/>
                  </a:lnTo>
                  <a:lnTo>
                    <a:pt x="10800" y="1964"/>
                  </a:lnTo>
                  <a:lnTo>
                    <a:pt x="10800" y="982"/>
                  </a:lnTo>
                  <a:lnTo>
                    <a:pt x="10800" y="982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099" name="Shape 2099"/>
            <p:cNvSpPr/>
            <p:nvPr/>
          </p:nvSpPr>
          <p:spPr>
            <a:xfrm>
              <a:off x="2266950" y="1011237"/>
              <a:ext cx="30163" cy="254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189" y="0"/>
                  </a:moveTo>
                  <a:lnTo>
                    <a:pt x="18189" y="0"/>
                  </a:lnTo>
                  <a:lnTo>
                    <a:pt x="17053" y="1350"/>
                  </a:lnTo>
                  <a:lnTo>
                    <a:pt x="15916" y="2700"/>
                  </a:lnTo>
                  <a:lnTo>
                    <a:pt x="14779" y="2700"/>
                  </a:lnTo>
                  <a:lnTo>
                    <a:pt x="12505" y="4050"/>
                  </a:lnTo>
                  <a:lnTo>
                    <a:pt x="11368" y="5400"/>
                  </a:lnTo>
                  <a:lnTo>
                    <a:pt x="10232" y="6750"/>
                  </a:lnTo>
                  <a:lnTo>
                    <a:pt x="9095" y="6750"/>
                  </a:lnTo>
                  <a:lnTo>
                    <a:pt x="7958" y="8100"/>
                  </a:lnTo>
                  <a:lnTo>
                    <a:pt x="6821" y="9450"/>
                  </a:lnTo>
                  <a:lnTo>
                    <a:pt x="6821" y="9450"/>
                  </a:lnTo>
                  <a:lnTo>
                    <a:pt x="5684" y="9450"/>
                  </a:lnTo>
                  <a:lnTo>
                    <a:pt x="5684" y="10800"/>
                  </a:lnTo>
                  <a:lnTo>
                    <a:pt x="4547" y="10800"/>
                  </a:lnTo>
                  <a:lnTo>
                    <a:pt x="4547" y="12150"/>
                  </a:lnTo>
                  <a:lnTo>
                    <a:pt x="3411" y="12150"/>
                  </a:lnTo>
                  <a:lnTo>
                    <a:pt x="3411" y="13500"/>
                  </a:lnTo>
                  <a:lnTo>
                    <a:pt x="2274" y="13500"/>
                  </a:lnTo>
                  <a:lnTo>
                    <a:pt x="2274" y="14850"/>
                  </a:lnTo>
                  <a:lnTo>
                    <a:pt x="1137" y="16200"/>
                  </a:lnTo>
                  <a:lnTo>
                    <a:pt x="1137" y="16200"/>
                  </a:lnTo>
                  <a:lnTo>
                    <a:pt x="1137" y="17550"/>
                  </a:lnTo>
                  <a:lnTo>
                    <a:pt x="1137" y="18900"/>
                  </a:lnTo>
                  <a:lnTo>
                    <a:pt x="0" y="18900"/>
                  </a:lnTo>
                  <a:lnTo>
                    <a:pt x="0" y="20250"/>
                  </a:lnTo>
                  <a:lnTo>
                    <a:pt x="5684" y="21600"/>
                  </a:lnTo>
                  <a:lnTo>
                    <a:pt x="5684" y="21600"/>
                  </a:lnTo>
                  <a:lnTo>
                    <a:pt x="5684" y="21600"/>
                  </a:lnTo>
                  <a:lnTo>
                    <a:pt x="6821" y="20250"/>
                  </a:lnTo>
                  <a:lnTo>
                    <a:pt x="6821" y="20250"/>
                  </a:lnTo>
                  <a:lnTo>
                    <a:pt x="6821" y="18900"/>
                  </a:lnTo>
                  <a:lnTo>
                    <a:pt x="6821" y="18900"/>
                  </a:lnTo>
                  <a:lnTo>
                    <a:pt x="6821" y="18900"/>
                  </a:lnTo>
                  <a:lnTo>
                    <a:pt x="7958" y="17550"/>
                  </a:lnTo>
                  <a:lnTo>
                    <a:pt x="7958" y="17550"/>
                  </a:lnTo>
                  <a:lnTo>
                    <a:pt x="9095" y="16200"/>
                  </a:lnTo>
                  <a:lnTo>
                    <a:pt x="9095" y="16200"/>
                  </a:lnTo>
                  <a:lnTo>
                    <a:pt x="9095" y="16200"/>
                  </a:lnTo>
                  <a:lnTo>
                    <a:pt x="10232" y="14850"/>
                  </a:lnTo>
                  <a:lnTo>
                    <a:pt x="10232" y="14850"/>
                  </a:lnTo>
                  <a:lnTo>
                    <a:pt x="10232" y="14850"/>
                  </a:lnTo>
                  <a:lnTo>
                    <a:pt x="11368" y="13500"/>
                  </a:lnTo>
                  <a:lnTo>
                    <a:pt x="12505" y="13500"/>
                  </a:lnTo>
                  <a:lnTo>
                    <a:pt x="13642" y="12150"/>
                  </a:lnTo>
                  <a:lnTo>
                    <a:pt x="14779" y="10800"/>
                  </a:lnTo>
                  <a:lnTo>
                    <a:pt x="15916" y="10800"/>
                  </a:lnTo>
                  <a:lnTo>
                    <a:pt x="17053" y="9450"/>
                  </a:lnTo>
                  <a:lnTo>
                    <a:pt x="18189" y="8100"/>
                  </a:lnTo>
                  <a:lnTo>
                    <a:pt x="20463" y="6750"/>
                  </a:lnTo>
                  <a:lnTo>
                    <a:pt x="21600" y="6750"/>
                  </a:lnTo>
                  <a:lnTo>
                    <a:pt x="21600" y="6750"/>
                  </a:lnTo>
                  <a:lnTo>
                    <a:pt x="18189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100" name="Shape 2100"/>
            <p:cNvSpPr/>
            <p:nvPr/>
          </p:nvSpPr>
          <p:spPr>
            <a:xfrm>
              <a:off x="2292350" y="992187"/>
              <a:ext cx="19050" cy="269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600" y="0"/>
                  </a:moveTo>
                  <a:lnTo>
                    <a:pt x="12600" y="0"/>
                  </a:lnTo>
                  <a:lnTo>
                    <a:pt x="12600" y="2541"/>
                  </a:lnTo>
                  <a:lnTo>
                    <a:pt x="12600" y="3812"/>
                  </a:lnTo>
                  <a:lnTo>
                    <a:pt x="10800" y="5082"/>
                  </a:lnTo>
                  <a:lnTo>
                    <a:pt x="10800" y="6353"/>
                  </a:lnTo>
                  <a:lnTo>
                    <a:pt x="10800" y="7624"/>
                  </a:lnTo>
                  <a:lnTo>
                    <a:pt x="9000" y="8894"/>
                  </a:lnTo>
                  <a:lnTo>
                    <a:pt x="9000" y="8894"/>
                  </a:lnTo>
                  <a:lnTo>
                    <a:pt x="9000" y="8894"/>
                  </a:lnTo>
                  <a:lnTo>
                    <a:pt x="9000" y="10165"/>
                  </a:lnTo>
                  <a:lnTo>
                    <a:pt x="9000" y="10165"/>
                  </a:lnTo>
                  <a:lnTo>
                    <a:pt x="7200" y="10165"/>
                  </a:lnTo>
                  <a:lnTo>
                    <a:pt x="7200" y="11435"/>
                  </a:lnTo>
                  <a:lnTo>
                    <a:pt x="7200" y="11435"/>
                  </a:lnTo>
                  <a:lnTo>
                    <a:pt x="5400" y="11435"/>
                  </a:lnTo>
                  <a:lnTo>
                    <a:pt x="5400" y="12706"/>
                  </a:lnTo>
                  <a:lnTo>
                    <a:pt x="5400" y="12706"/>
                  </a:lnTo>
                  <a:lnTo>
                    <a:pt x="3600" y="12706"/>
                  </a:lnTo>
                  <a:lnTo>
                    <a:pt x="3600" y="13976"/>
                  </a:lnTo>
                  <a:lnTo>
                    <a:pt x="3600" y="13976"/>
                  </a:lnTo>
                  <a:lnTo>
                    <a:pt x="1800" y="15247"/>
                  </a:lnTo>
                  <a:lnTo>
                    <a:pt x="1800" y="15247"/>
                  </a:lnTo>
                  <a:lnTo>
                    <a:pt x="0" y="15247"/>
                  </a:lnTo>
                  <a:lnTo>
                    <a:pt x="5400" y="21600"/>
                  </a:lnTo>
                  <a:lnTo>
                    <a:pt x="7200" y="20329"/>
                  </a:lnTo>
                  <a:lnTo>
                    <a:pt x="7200" y="20329"/>
                  </a:lnTo>
                  <a:lnTo>
                    <a:pt x="9000" y="19059"/>
                  </a:lnTo>
                  <a:lnTo>
                    <a:pt x="10800" y="19059"/>
                  </a:lnTo>
                  <a:lnTo>
                    <a:pt x="10800" y="17788"/>
                  </a:lnTo>
                  <a:lnTo>
                    <a:pt x="12600" y="17788"/>
                  </a:lnTo>
                  <a:lnTo>
                    <a:pt x="12600" y="16518"/>
                  </a:lnTo>
                  <a:lnTo>
                    <a:pt x="12600" y="16518"/>
                  </a:lnTo>
                  <a:lnTo>
                    <a:pt x="14400" y="15247"/>
                  </a:lnTo>
                  <a:lnTo>
                    <a:pt x="14400" y="15247"/>
                  </a:lnTo>
                  <a:lnTo>
                    <a:pt x="16200" y="13976"/>
                  </a:lnTo>
                  <a:lnTo>
                    <a:pt x="16200" y="13976"/>
                  </a:lnTo>
                  <a:lnTo>
                    <a:pt x="16200" y="12706"/>
                  </a:lnTo>
                  <a:lnTo>
                    <a:pt x="18000" y="12706"/>
                  </a:lnTo>
                  <a:lnTo>
                    <a:pt x="18000" y="11435"/>
                  </a:lnTo>
                  <a:lnTo>
                    <a:pt x="18000" y="11435"/>
                  </a:lnTo>
                  <a:lnTo>
                    <a:pt x="19800" y="10165"/>
                  </a:lnTo>
                  <a:lnTo>
                    <a:pt x="19800" y="8894"/>
                  </a:lnTo>
                  <a:lnTo>
                    <a:pt x="19800" y="7624"/>
                  </a:lnTo>
                  <a:lnTo>
                    <a:pt x="21600" y="6353"/>
                  </a:lnTo>
                  <a:lnTo>
                    <a:pt x="21600" y="3812"/>
                  </a:lnTo>
                  <a:lnTo>
                    <a:pt x="21600" y="1271"/>
                  </a:lnTo>
                  <a:lnTo>
                    <a:pt x="21600" y="1271"/>
                  </a:lnTo>
                  <a:lnTo>
                    <a:pt x="12600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101" name="Shape 2101"/>
            <p:cNvSpPr/>
            <p:nvPr/>
          </p:nvSpPr>
          <p:spPr>
            <a:xfrm>
              <a:off x="2303462" y="950912"/>
              <a:ext cx="14288" cy="428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600" y="0"/>
                  </a:moveTo>
                  <a:lnTo>
                    <a:pt x="7200" y="800"/>
                  </a:lnTo>
                  <a:lnTo>
                    <a:pt x="7200" y="2400"/>
                  </a:lnTo>
                  <a:lnTo>
                    <a:pt x="7200" y="3200"/>
                  </a:lnTo>
                  <a:lnTo>
                    <a:pt x="4800" y="4800"/>
                  </a:lnTo>
                  <a:lnTo>
                    <a:pt x="4800" y="6400"/>
                  </a:lnTo>
                  <a:lnTo>
                    <a:pt x="4800" y="8000"/>
                  </a:lnTo>
                  <a:lnTo>
                    <a:pt x="2400" y="9600"/>
                  </a:lnTo>
                  <a:lnTo>
                    <a:pt x="2400" y="11200"/>
                  </a:lnTo>
                  <a:lnTo>
                    <a:pt x="2400" y="12000"/>
                  </a:lnTo>
                  <a:lnTo>
                    <a:pt x="2400" y="12800"/>
                  </a:lnTo>
                  <a:lnTo>
                    <a:pt x="2400" y="14400"/>
                  </a:lnTo>
                  <a:lnTo>
                    <a:pt x="2400" y="15200"/>
                  </a:lnTo>
                  <a:lnTo>
                    <a:pt x="2400" y="16000"/>
                  </a:lnTo>
                  <a:lnTo>
                    <a:pt x="2400" y="16800"/>
                  </a:lnTo>
                  <a:lnTo>
                    <a:pt x="2400" y="17600"/>
                  </a:lnTo>
                  <a:lnTo>
                    <a:pt x="2400" y="18400"/>
                  </a:lnTo>
                  <a:lnTo>
                    <a:pt x="2400" y="19200"/>
                  </a:lnTo>
                  <a:lnTo>
                    <a:pt x="2400" y="19200"/>
                  </a:lnTo>
                  <a:lnTo>
                    <a:pt x="2400" y="20000"/>
                  </a:lnTo>
                  <a:lnTo>
                    <a:pt x="0" y="20800"/>
                  </a:lnTo>
                  <a:lnTo>
                    <a:pt x="12000" y="21600"/>
                  </a:lnTo>
                  <a:lnTo>
                    <a:pt x="14400" y="20800"/>
                  </a:lnTo>
                  <a:lnTo>
                    <a:pt x="14400" y="20000"/>
                  </a:lnTo>
                  <a:lnTo>
                    <a:pt x="14400" y="19200"/>
                  </a:lnTo>
                  <a:lnTo>
                    <a:pt x="14400" y="19200"/>
                  </a:lnTo>
                  <a:lnTo>
                    <a:pt x="14400" y="17600"/>
                  </a:lnTo>
                  <a:lnTo>
                    <a:pt x="14400" y="16800"/>
                  </a:lnTo>
                  <a:lnTo>
                    <a:pt x="14400" y="16000"/>
                  </a:lnTo>
                  <a:lnTo>
                    <a:pt x="14400" y="15200"/>
                  </a:lnTo>
                  <a:lnTo>
                    <a:pt x="14400" y="14400"/>
                  </a:lnTo>
                  <a:lnTo>
                    <a:pt x="14400" y="13600"/>
                  </a:lnTo>
                  <a:lnTo>
                    <a:pt x="14400" y="12000"/>
                  </a:lnTo>
                  <a:lnTo>
                    <a:pt x="14400" y="11200"/>
                  </a:lnTo>
                  <a:lnTo>
                    <a:pt x="16800" y="10400"/>
                  </a:lnTo>
                  <a:lnTo>
                    <a:pt x="16800" y="8800"/>
                  </a:lnTo>
                  <a:lnTo>
                    <a:pt x="16800" y="7200"/>
                  </a:lnTo>
                  <a:lnTo>
                    <a:pt x="19200" y="4800"/>
                  </a:lnTo>
                  <a:lnTo>
                    <a:pt x="19200" y="4000"/>
                  </a:lnTo>
                  <a:lnTo>
                    <a:pt x="19200" y="3200"/>
                  </a:lnTo>
                  <a:lnTo>
                    <a:pt x="19200" y="1600"/>
                  </a:lnTo>
                  <a:lnTo>
                    <a:pt x="21600" y="800"/>
                  </a:lnTo>
                  <a:lnTo>
                    <a:pt x="9600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102" name="Shape 2102"/>
            <p:cNvSpPr/>
            <p:nvPr/>
          </p:nvSpPr>
          <p:spPr>
            <a:xfrm>
              <a:off x="2268537" y="911225"/>
              <a:ext cx="69851" cy="889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182" y="0"/>
                  </a:moveTo>
                  <a:lnTo>
                    <a:pt x="0" y="17357"/>
                  </a:lnTo>
                  <a:lnTo>
                    <a:pt x="0" y="17357"/>
                  </a:lnTo>
                  <a:lnTo>
                    <a:pt x="491" y="17357"/>
                  </a:lnTo>
                  <a:lnTo>
                    <a:pt x="491" y="17357"/>
                  </a:lnTo>
                  <a:lnTo>
                    <a:pt x="491" y="17357"/>
                  </a:lnTo>
                  <a:lnTo>
                    <a:pt x="491" y="17357"/>
                  </a:lnTo>
                  <a:lnTo>
                    <a:pt x="982" y="17357"/>
                  </a:lnTo>
                  <a:lnTo>
                    <a:pt x="982" y="17357"/>
                  </a:lnTo>
                  <a:lnTo>
                    <a:pt x="982" y="17357"/>
                  </a:lnTo>
                  <a:lnTo>
                    <a:pt x="982" y="17357"/>
                  </a:lnTo>
                  <a:lnTo>
                    <a:pt x="982" y="17357"/>
                  </a:lnTo>
                  <a:lnTo>
                    <a:pt x="982" y="17357"/>
                  </a:lnTo>
                  <a:lnTo>
                    <a:pt x="1473" y="17357"/>
                  </a:lnTo>
                  <a:lnTo>
                    <a:pt x="1473" y="17357"/>
                  </a:lnTo>
                  <a:lnTo>
                    <a:pt x="1473" y="16971"/>
                  </a:lnTo>
                  <a:lnTo>
                    <a:pt x="1473" y="16971"/>
                  </a:lnTo>
                  <a:lnTo>
                    <a:pt x="1473" y="16971"/>
                  </a:lnTo>
                  <a:lnTo>
                    <a:pt x="1964" y="16971"/>
                  </a:lnTo>
                  <a:lnTo>
                    <a:pt x="1964" y="16971"/>
                  </a:lnTo>
                  <a:lnTo>
                    <a:pt x="1964" y="16971"/>
                  </a:lnTo>
                  <a:lnTo>
                    <a:pt x="1964" y="16971"/>
                  </a:lnTo>
                  <a:lnTo>
                    <a:pt x="1964" y="16971"/>
                  </a:lnTo>
                  <a:lnTo>
                    <a:pt x="1964" y="16971"/>
                  </a:lnTo>
                  <a:lnTo>
                    <a:pt x="2455" y="16971"/>
                  </a:lnTo>
                  <a:lnTo>
                    <a:pt x="2455" y="16971"/>
                  </a:lnTo>
                  <a:lnTo>
                    <a:pt x="2455" y="16971"/>
                  </a:lnTo>
                  <a:lnTo>
                    <a:pt x="2455" y="16971"/>
                  </a:lnTo>
                  <a:lnTo>
                    <a:pt x="2455" y="16971"/>
                  </a:lnTo>
                  <a:lnTo>
                    <a:pt x="2455" y="16971"/>
                  </a:lnTo>
                  <a:lnTo>
                    <a:pt x="2945" y="16971"/>
                  </a:lnTo>
                  <a:lnTo>
                    <a:pt x="2945" y="16971"/>
                  </a:lnTo>
                  <a:lnTo>
                    <a:pt x="2945" y="16971"/>
                  </a:lnTo>
                  <a:lnTo>
                    <a:pt x="2945" y="16971"/>
                  </a:lnTo>
                  <a:lnTo>
                    <a:pt x="3436" y="16971"/>
                  </a:lnTo>
                  <a:lnTo>
                    <a:pt x="3436" y="16971"/>
                  </a:lnTo>
                  <a:lnTo>
                    <a:pt x="3436" y="16971"/>
                  </a:lnTo>
                  <a:lnTo>
                    <a:pt x="3436" y="16971"/>
                  </a:lnTo>
                  <a:lnTo>
                    <a:pt x="3436" y="16971"/>
                  </a:lnTo>
                  <a:lnTo>
                    <a:pt x="3436" y="16971"/>
                  </a:lnTo>
                  <a:lnTo>
                    <a:pt x="3927" y="16971"/>
                  </a:lnTo>
                  <a:lnTo>
                    <a:pt x="3927" y="16971"/>
                  </a:lnTo>
                  <a:lnTo>
                    <a:pt x="3927" y="16971"/>
                  </a:lnTo>
                  <a:lnTo>
                    <a:pt x="3927" y="16971"/>
                  </a:lnTo>
                  <a:lnTo>
                    <a:pt x="3927" y="16971"/>
                  </a:lnTo>
                  <a:lnTo>
                    <a:pt x="3927" y="16971"/>
                  </a:lnTo>
                  <a:lnTo>
                    <a:pt x="4418" y="16971"/>
                  </a:lnTo>
                  <a:lnTo>
                    <a:pt x="4418" y="16971"/>
                  </a:lnTo>
                  <a:lnTo>
                    <a:pt x="4418" y="16971"/>
                  </a:lnTo>
                  <a:lnTo>
                    <a:pt x="4418" y="16971"/>
                  </a:lnTo>
                  <a:lnTo>
                    <a:pt x="4418" y="16971"/>
                  </a:lnTo>
                  <a:lnTo>
                    <a:pt x="4909" y="16971"/>
                  </a:lnTo>
                  <a:lnTo>
                    <a:pt x="4909" y="16971"/>
                  </a:lnTo>
                  <a:lnTo>
                    <a:pt x="4909" y="16971"/>
                  </a:lnTo>
                  <a:lnTo>
                    <a:pt x="4909" y="16971"/>
                  </a:lnTo>
                  <a:lnTo>
                    <a:pt x="4909" y="16971"/>
                  </a:lnTo>
                  <a:lnTo>
                    <a:pt x="4909" y="16971"/>
                  </a:lnTo>
                  <a:lnTo>
                    <a:pt x="5400" y="16971"/>
                  </a:lnTo>
                  <a:lnTo>
                    <a:pt x="5400" y="16971"/>
                  </a:lnTo>
                  <a:lnTo>
                    <a:pt x="5400" y="16971"/>
                  </a:lnTo>
                  <a:lnTo>
                    <a:pt x="5400" y="16971"/>
                  </a:lnTo>
                  <a:lnTo>
                    <a:pt x="5400" y="16971"/>
                  </a:lnTo>
                  <a:lnTo>
                    <a:pt x="5891" y="16971"/>
                  </a:lnTo>
                  <a:lnTo>
                    <a:pt x="5891" y="16971"/>
                  </a:lnTo>
                  <a:lnTo>
                    <a:pt x="5891" y="16971"/>
                  </a:lnTo>
                  <a:lnTo>
                    <a:pt x="5891" y="16971"/>
                  </a:lnTo>
                  <a:lnTo>
                    <a:pt x="5891" y="16971"/>
                  </a:lnTo>
                  <a:lnTo>
                    <a:pt x="6382" y="16971"/>
                  </a:lnTo>
                  <a:lnTo>
                    <a:pt x="6382" y="16971"/>
                  </a:lnTo>
                  <a:lnTo>
                    <a:pt x="6382" y="16971"/>
                  </a:lnTo>
                  <a:lnTo>
                    <a:pt x="6382" y="16971"/>
                  </a:lnTo>
                  <a:lnTo>
                    <a:pt x="6382" y="16971"/>
                  </a:lnTo>
                  <a:lnTo>
                    <a:pt x="6382" y="16971"/>
                  </a:lnTo>
                  <a:lnTo>
                    <a:pt x="6873" y="16971"/>
                  </a:lnTo>
                  <a:lnTo>
                    <a:pt x="6873" y="16971"/>
                  </a:lnTo>
                  <a:lnTo>
                    <a:pt x="6873" y="16971"/>
                  </a:lnTo>
                  <a:lnTo>
                    <a:pt x="6873" y="16971"/>
                  </a:lnTo>
                  <a:lnTo>
                    <a:pt x="6873" y="16971"/>
                  </a:lnTo>
                  <a:lnTo>
                    <a:pt x="6873" y="16971"/>
                  </a:lnTo>
                  <a:lnTo>
                    <a:pt x="7364" y="16971"/>
                  </a:lnTo>
                  <a:lnTo>
                    <a:pt x="7364" y="16971"/>
                  </a:lnTo>
                  <a:lnTo>
                    <a:pt x="7364" y="16971"/>
                  </a:lnTo>
                  <a:lnTo>
                    <a:pt x="7364" y="16971"/>
                  </a:lnTo>
                  <a:lnTo>
                    <a:pt x="7364" y="16971"/>
                  </a:lnTo>
                  <a:lnTo>
                    <a:pt x="7855" y="16971"/>
                  </a:lnTo>
                  <a:lnTo>
                    <a:pt x="7855" y="16971"/>
                  </a:lnTo>
                  <a:lnTo>
                    <a:pt x="7855" y="16971"/>
                  </a:lnTo>
                  <a:lnTo>
                    <a:pt x="7855" y="16971"/>
                  </a:lnTo>
                  <a:lnTo>
                    <a:pt x="7855" y="16971"/>
                  </a:lnTo>
                  <a:lnTo>
                    <a:pt x="7855" y="16971"/>
                  </a:lnTo>
                  <a:lnTo>
                    <a:pt x="8345" y="16971"/>
                  </a:lnTo>
                  <a:lnTo>
                    <a:pt x="8345" y="16971"/>
                  </a:lnTo>
                  <a:lnTo>
                    <a:pt x="8345" y="16971"/>
                  </a:lnTo>
                  <a:lnTo>
                    <a:pt x="8345" y="16971"/>
                  </a:lnTo>
                  <a:lnTo>
                    <a:pt x="8345" y="16971"/>
                  </a:lnTo>
                  <a:lnTo>
                    <a:pt x="8345" y="16971"/>
                  </a:lnTo>
                  <a:lnTo>
                    <a:pt x="8836" y="16971"/>
                  </a:lnTo>
                  <a:lnTo>
                    <a:pt x="8836" y="16971"/>
                  </a:lnTo>
                  <a:lnTo>
                    <a:pt x="8836" y="16971"/>
                  </a:lnTo>
                  <a:lnTo>
                    <a:pt x="8836" y="16971"/>
                  </a:lnTo>
                  <a:lnTo>
                    <a:pt x="8836" y="16971"/>
                  </a:lnTo>
                  <a:lnTo>
                    <a:pt x="8836" y="16971"/>
                  </a:lnTo>
                  <a:lnTo>
                    <a:pt x="9327" y="16971"/>
                  </a:lnTo>
                  <a:lnTo>
                    <a:pt x="9327" y="16971"/>
                  </a:lnTo>
                  <a:lnTo>
                    <a:pt x="9327" y="16971"/>
                  </a:lnTo>
                  <a:lnTo>
                    <a:pt x="9327" y="16971"/>
                  </a:lnTo>
                  <a:lnTo>
                    <a:pt x="9327" y="16971"/>
                  </a:lnTo>
                  <a:lnTo>
                    <a:pt x="9327" y="16971"/>
                  </a:lnTo>
                  <a:lnTo>
                    <a:pt x="9818" y="16971"/>
                  </a:lnTo>
                  <a:lnTo>
                    <a:pt x="9818" y="16971"/>
                  </a:lnTo>
                  <a:lnTo>
                    <a:pt x="9818" y="16971"/>
                  </a:lnTo>
                  <a:lnTo>
                    <a:pt x="9818" y="16971"/>
                  </a:lnTo>
                  <a:lnTo>
                    <a:pt x="9818" y="16971"/>
                  </a:lnTo>
                  <a:lnTo>
                    <a:pt x="10309" y="16971"/>
                  </a:lnTo>
                  <a:lnTo>
                    <a:pt x="10309" y="16971"/>
                  </a:lnTo>
                  <a:lnTo>
                    <a:pt x="10309" y="16971"/>
                  </a:lnTo>
                  <a:lnTo>
                    <a:pt x="10309" y="16971"/>
                  </a:lnTo>
                  <a:lnTo>
                    <a:pt x="10309" y="16971"/>
                  </a:lnTo>
                  <a:lnTo>
                    <a:pt x="10309" y="16971"/>
                  </a:lnTo>
                  <a:lnTo>
                    <a:pt x="10800" y="16971"/>
                  </a:lnTo>
                  <a:lnTo>
                    <a:pt x="10800" y="16971"/>
                  </a:lnTo>
                  <a:lnTo>
                    <a:pt x="10800" y="17357"/>
                  </a:lnTo>
                  <a:lnTo>
                    <a:pt x="10800" y="17357"/>
                  </a:lnTo>
                  <a:lnTo>
                    <a:pt x="10800" y="17357"/>
                  </a:lnTo>
                  <a:lnTo>
                    <a:pt x="10800" y="17357"/>
                  </a:lnTo>
                  <a:lnTo>
                    <a:pt x="11291" y="17357"/>
                  </a:lnTo>
                  <a:lnTo>
                    <a:pt x="11291" y="17357"/>
                  </a:lnTo>
                  <a:lnTo>
                    <a:pt x="11291" y="17357"/>
                  </a:lnTo>
                  <a:lnTo>
                    <a:pt x="11291" y="17357"/>
                  </a:lnTo>
                  <a:lnTo>
                    <a:pt x="11291" y="17357"/>
                  </a:lnTo>
                  <a:lnTo>
                    <a:pt x="11291" y="17357"/>
                  </a:lnTo>
                  <a:lnTo>
                    <a:pt x="11782" y="17357"/>
                  </a:lnTo>
                  <a:lnTo>
                    <a:pt x="11782" y="17357"/>
                  </a:lnTo>
                  <a:lnTo>
                    <a:pt x="11782" y="17357"/>
                  </a:lnTo>
                  <a:lnTo>
                    <a:pt x="11782" y="17357"/>
                  </a:lnTo>
                  <a:lnTo>
                    <a:pt x="11782" y="17357"/>
                  </a:lnTo>
                  <a:lnTo>
                    <a:pt x="11782" y="17357"/>
                  </a:lnTo>
                  <a:lnTo>
                    <a:pt x="12273" y="17357"/>
                  </a:lnTo>
                  <a:lnTo>
                    <a:pt x="12273" y="17357"/>
                  </a:lnTo>
                  <a:lnTo>
                    <a:pt x="12273" y="17357"/>
                  </a:lnTo>
                  <a:lnTo>
                    <a:pt x="12273" y="17357"/>
                  </a:lnTo>
                  <a:lnTo>
                    <a:pt x="12273" y="17357"/>
                  </a:lnTo>
                  <a:lnTo>
                    <a:pt x="12764" y="17357"/>
                  </a:lnTo>
                  <a:lnTo>
                    <a:pt x="12764" y="17357"/>
                  </a:lnTo>
                  <a:lnTo>
                    <a:pt x="12764" y="17357"/>
                  </a:lnTo>
                  <a:lnTo>
                    <a:pt x="12764" y="17743"/>
                  </a:lnTo>
                  <a:lnTo>
                    <a:pt x="12764" y="17743"/>
                  </a:lnTo>
                  <a:lnTo>
                    <a:pt x="12764" y="17743"/>
                  </a:lnTo>
                  <a:lnTo>
                    <a:pt x="12764" y="17743"/>
                  </a:lnTo>
                  <a:lnTo>
                    <a:pt x="13255" y="17743"/>
                  </a:lnTo>
                  <a:lnTo>
                    <a:pt x="13255" y="17743"/>
                  </a:lnTo>
                  <a:lnTo>
                    <a:pt x="13255" y="17743"/>
                  </a:lnTo>
                  <a:lnTo>
                    <a:pt x="13255" y="17743"/>
                  </a:lnTo>
                  <a:lnTo>
                    <a:pt x="13255" y="17743"/>
                  </a:lnTo>
                  <a:lnTo>
                    <a:pt x="13255" y="17743"/>
                  </a:lnTo>
                  <a:lnTo>
                    <a:pt x="13745" y="17743"/>
                  </a:lnTo>
                  <a:lnTo>
                    <a:pt x="13745" y="17743"/>
                  </a:lnTo>
                  <a:lnTo>
                    <a:pt x="13745" y="17743"/>
                  </a:lnTo>
                  <a:lnTo>
                    <a:pt x="13745" y="17743"/>
                  </a:lnTo>
                  <a:lnTo>
                    <a:pt x="13745" y="17743"/>
                  </a:lnTo>
                  <a:lnTo>
                    <a:pt x="13745" y="17743"/>
                  </a:lnTo>
                  <a:lnTo>
                    <a:pt x="14236" y="17743"/>
                  </a:lnTo>
                  <a:lnTo>
                    <a:pt x="14236" y="17743"/>
                  </a:lnTo>
                  <a:lnTo>
                    <a:pt x="14236" y="18129"/>
                  </a:lnTo>
                  <a:lnTo>
                    <a:pt x="14236" y="18129"/>
                  </a:lnTo>
                  <a:lnTo>
                    <a:pt x="14236" y="18129"/>
                  </a:lnTo>
                  <a:lnTo>
                    <a:pt x="14727" y="18129"/>
                  </a:lnTo>
                  <a:lnTo>
                    <a:pt x="14727" y="18129"/>
                  </a:lnTo>
                  <a:lnTo>
                    <a:pt x="14727" y="18129"/>
                  </a:lnTo>
                  <a:lnTo>
                    <a:pt x="14727" y="18129"/>
                  </a:lnTo>
                  <a:lnTo>
                    <a:pt x="14727" y="18129"/>
                  </a:lnTo>
                  <a:lnTo>
                    <a:pt x="14727" y="18129"/>
                  </a:lnTo>
                  <a:lnTo>
                    <a:pt x="14727" y="18129"/>
                  </a:lnTo>
                  <a:lnTo>
                    <a:pt x="15218" y="18129"/>
                  </a:lnTo>
                  <a:lnTo>
                    <a:pt x="15218" y="18129"/>
                  </a:lnTo>
                  <a:lnTo>
                    <a:pt x="15218" y="18129"/>
                  </a:lnTo>
                  <a:lnTo>
                    <a:pt x="15218" y="18129"/>
                  </a:lnTo>
                  <a:lnTo>
                    <a:pt x="15218" y="18129"/>
                  </a:lnTo>
                  <a:lnTo>
                    <a:pt x="15218" y="18129"/>
                  </a:lnTo>
                  <a:lnTo>
                    <a:pt x="15709" y="18514"/>
                  </a:lnTo>
                  <a:lnTo>
                    <a:pt x="15709" y="18514"/>
                  </a:lnTo>
                  <a:lnTo>
                    <a:pt x="15709" y="18514"/>
                  </a:lnTo>
                  <a:lnTo>
                    <a:pt x="15709" y="18514"/>
                  </a:lnTo>
                  <a:lnTo>
                    <a:pt x="15709" y="18514"/>
                  </a:lnTo>
                  <a:lnTo>
                    <a:pt x="15709" y="18514"/>
                  </a:lnTo>
                  <a:lnTo>
                    <a:pt x="15709" y="18514"/>
                  </a:lnTo>
                  <a:lnTo>
                    <a:pt x="16200" y="18514"/>
                  </a:lnTo>
                  <a:lnTo>
                    <a:pt x="16200" y="18514"/>
                  </a:lnTo>
                  <a:lnTo>
                    <a:pt x="16200" y="18514"/>
                  </a:lnTo>
                  <a:lnTo>
                    <a:pt x="16200" y="18514"/>
                  </a:lnTo>
                  <a:lnTo>
                    <a:pt x="16200" y="18900"/>
                  </a:lnTo>
                  <a:lnTo>
                    <a:pt x="16200" y="18900"/>
                  </a:lnTo>
                  <a:lnTo>
                    <a:pt x="16691" y="18900"/>
                  </a:lnTo>
                  <a:lnTo>
                    <a:pt x="16691" y="18900"/>
                  </a:lnTo>
                  <a:lnTo>
                    <a:pt x="16691" y="18900"/>
                  </a:lnTo>
                  <a:lnTo>
                    <a:pt x="16691" y="18900"/>
                  </a:lnTo>
                  <a:lnTo>
                    <a:pt x="16691" y="18900"/>
                  </a:lnTo>
                  <a:lnTo>
                    <a:pt x="17182" y="18900"/>
                  </a:lnTo>
                  <a:lnTo>
                    <a:pt x="17182" y="18900"/>
                  </a:lnTo>
                  <a:lnTo>
                    <a:pt x="17182" y="18900"/>
                  </a:lnTo>
                  <a:lnTo>
                    <a:pt x="17182" y="18900"/>
                  </a:lnTo>
                  <a:lnTo>
                    <a:pt x="17182" y="18900"/>
                  </a:lnTo>
                  <a:lnTo>
                    <a:pt x="17182" y="19286"/>
                  </a:lnTo>
                  <a:lnTo>
                    <a:pt x="17182" y="19286"/>
                  </a:lnTo>
                  <a:lnTo>
                    <a:pt x="17673" y="19286"/>
                  </a:lnTo>
                  <a:lnTo>
                    <a:pt x="17673" y="19286"/>
                  </a:lnTo>
                  <a:lnTo>
                    <a:pt x="17673" y="19286"/>
                  </a:lnTo>
                  <a:lnTo>
                    <a:pt x="17673" y="19286"/>
                  </a:lnTo>
                  <a:lnTo>
                    <a:pt x="17673" y="19286"/>
                  </a:lnTo>
                  <a:lnTo>
                    <a:pt x="17673" y="19286"/>
                  </a:lnTo>
                  <a:lnTo>
                    <a:pt x="17673" y="19286"/>
                  </a:lnTo>
                  <a:lnTo>
                    <a:pt x="18164" y="19286"/>
                  </a:lnTo>
                  <a:lnTo>
                    <a:pt x="18164" y="19286"/>
                  </a:lnTo>
                  <a:lnTo>
                    <a:pt x="18164" y="19671"/>
                  </a:lnTo>
                  <a:lnTo>
                    <a:pt x="18164" y="19671"/>
                  </a:lnTo>
                  <a:lnTo>
                    <a:pt x="18164" y="19671"/>
                  </a:lnTo>
                  <a:lnTo>
                    <a:pt x="18164" y="19671"/>
                  </a:lnTo>
                  <a:lnTo>
                    <a:pt x="18655" y="19671"/>
                  </a:lnTo>
                  <a:lnTo>
                    <a:pt x="18655" y="19671"/>
                  </a:lnTo>
                  <a:lnTo>
                    <a:pt x="18655" y="19671"/>
                  </a:lnTo>
                  <a:lnTo>
                    <a:pt x="18655" y="19671"/>
                  </a:lnTo>
                  <a:lnTo>
                    <a:pt x="18655" y="19671"/>
                  </a:lnTo>
                  <a:lnTo>
                    <a:pt x="18655" y="19671"/>
                  </a:lnTo>
                  <a:lnTo>
                    <a:pt x="18655" y="19671"/>
                  </a:lnTo>
                  <a:lnTo>
                    <a:pt x="19145" y="20057"/>
                  </a:lnTo>
                  <a:lnTo>
                    <a:pt x="19145" y="20057"/>
                  </a:lnTo>
                  <a:lnTo>
                    <a:pt x="19145" y="20057"/>
                  </a:lnTo>
                  <a:lnTo>
                    <a:pt x="19145" y="20057"/>
                  </a:lnTo>
                  <a:lnTo>
                    <a:pt x="19145" y="20057"/>
                  </a:lnTo>
                  <a:lnTo>
                    <a:pt x="19145" y="20057"/>
                  </a:lnTo>
                  <a:lnTo>
                    <a:pt x="19636" y="20057"/>
                  </a:lnTo>
                  <a:lnTo>
                    <a:pt x="19636" y="20057"/>
                  </a:lnTo>
                  <a:lnTo>
                    <a:pt x="19636" y="20443"/>
                  </a:lnTo>
                  <a:lnTo>
                    <a:pt x="19636" y="20443"/>
                  </a:lnTo>
                  <a:lnTo>
                    <a:pt x="19636" y="20443"/>
                  </a:lnTo>
                  <a:lnTo>
                    <a:pt x="19636" y="20443"/>
                  </a:lnTo>
                  <a:lnTo>
                    <a:pt x="19636" y="20443"/>
                  </a:lnTo>
                  <a:lnTo>
                    <a:pt x="20127" y="20443"/>
                  </a:lnTo>
                  <a:lnTo>
                    <a:pt x="20127" y="20443"/>
                  </a:lnTo>
                  <a:lnTo>
                    <a:pt x="20127" y="20443"/>
                  </a:lnTo>
                  <a:lnTo>
                    <a:pt x="20127" y="20443"/>
                  </a:lnTo>
                  <a:lnTo>
                    <a:pt x="20127" y="20829"/>
                  </a:lnTo>
                  <a:lnTo>
                    <a:pt x="20127" y="20829"/>
                  </a:lnTo>
                  <a:lnTo>
                    <a:pt x="20618" y="20829"/>
                  </a:lnTo>
                  <a:lnTo>
                    <a:pt x="20618" y="20829"/>
                  </a:lnTo>
                  <a:lnTo>
                    <a:pt x="20618" y="20829"/>
                  </a:lnTo>
                  <a:lnTo>
                    <a:pt x="20618" y="20829"/>
                  </a:lnTo>
                  <a:lnTo>
                    <a:pt x="20618" y="20829"/>
                  </a:lnTo>
                  <a:lnTo>
                    <a:pt x="20618" y="20829"/>
                  </a:lnTo>
                  <a:lnTo>
                    <a:pt x="20618" y="20829"/>
                  </a:lnTo>
                  <a:lnTo>
                    <a:pt x="21109" y="21214"/>
                  </a:lnTo>
                  <a:lnTo>
                    <a:pt x="21109" y="21214"/>
                  </a:lnTo>
                  <a:lnTo>
                    <a:pt x="21109" y="21214"/>
                  </a:lnTo>
                  <a:lnTo>
                    <a:pt x="21109" y="21214"/>
                  </a:lnTo>
                  <a:lnTo>
                    <a:pt x="21109" y="21214"/>
                  </a:lnTo>
                  <a:lnTo>
                    <a:pt x="21109" y="21214"/>
                  </a:lnTo>
                  <a:lnTo>
                    <a:pt x="21600" y="21214"/>
                  </a:lnTo>
                  <a:lnTo>
                    <a:pt x="21600" y="21214"/>
                  </a:lnTo>
                  <a:lnTo>
                    <a:pt x="21600" y="21600"/>
                  </a:lnTo>
                  <a:lnTo>
                    <a:pt x="17182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103" name="Shape 2103"/>
            <p:cNvSpPr/>
            <p:nvPr/>
          </p:nvSpPr>
          <p:spPr>
            <a:xfrm>
              <a:off x="1955800" y="1784350"/>
              <a:ext cx="30163" cy="11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21600"/>
                  </a:lnTo>
                  <a:lnTo>
                    <a:pt x="1137" y="21600"/>
                  </a:lnTo>
                  <a:lnTo>
                    <a:pt x="1137" y="21600"/>
                  </a:lnTo>
                  <a:lnTo>
                    <a:pt x="2274" y="21600"/>
                  </a:lnTo>
                  <a:lnTo>
                    <a:pt x="3411" y="21600"/>
                  </a:lnTo>
                  <a:lnTo>
                    <a:pt x="3411" y="21600"/>
                  </a:lnTo>
                  <a:lnTo>
                    <a:pt x="4547" y="21600"/>
                  </a:lnTo>
                  <a:lnTo>
                    <a:pt x="4547" y="21600"/>
                  </a:lnTo>
                  <a:lnTo>
                    <a:pt x="5684" y="21600"/>
                  </a:lnTo>
                  <a:lnTo>
                    <a:pt x="6821" y="18514"/>
                  </a:lnTo>
                  <a:lnTo>
                    <a:pt x="9095" y="18514"/>
                  </a:lnTo>
                  <a:lnTo>
                    <a:pt x="10232" y="18514"/>
                  </a:lnTo>
                  <a:lnTo>
                    <a:pt x="10232" y="15429"/>
                  </a:lnTo>
                  <a:lnTo>
                    <a:pt x="11368" y="15429"/>
                  </a:lnTo>
                  <a:lnTo>
                    <a:pt x="11368" y="15429"/>
                  </a:lnTo>
                  <a:lnTo>
                    <a:pt x="12505" y="15429"/>
                  </a:lnTo>
                  <a:lnTo>
                    <a:pt x="12505" y="15429"/>
                  </a:lnTo>
                  <a:lnTo>
                    <a:pt x="13642" y="15429"/>
                  </a:lnTo>
                  <a:lnTo>
                    <a:pt x="14779" y="15429"/>
                  </a:lnTo>
                  <a:lnTo>
                    <a:pt x="14779" y="15429"/>
                  </a:lnTo>
                  <a:lnTo>
                    <a:pt x="15916" y="15429"/>
                  </a:lnTo>
                  <a:lnTo>
                    <a:pt x="17053" y="15429"/>
                  </a:lnTo>
                  <a:lnTo>
                    <a:pt x="18189" y="15429"/>
                  </a:lnTo>
                  <a:lnTo>
                    <a:pt x="19326" y="15429"/>
                  </a:lnTo>
                  <a:lnTo>
                    <a:pt x="20463" y="15429"/>
                  </a:lnTo>
                  <a:lnTo>
                    <a:pt x="21600" y="0"/>
                  </a:lnTo>
                  <a:lnTo>
                    <a:pt x="20463" y="0"/>
                  </a:lnTo>
                  <a:lnTo>
                    <a:pt x="18189" y="0"/>
                  </a:lnTo>
                  <a:lnTo>
                    <a:pt x="17053" y="0"/>
                  </a:lnTo>
                  <a:lnTo>
                    <a:pt x="15916" y="0"/>
                  </a:lnTo>
                  <a:lnTo>
                    <a:pt x="14779" y="0"/>
                  </a:lnTo>
                  <a:lnTo>
                    <a:pt x="13642" y="0"/>
                  </a:lnTo>
                  <a:lnTo>
                    <a:pt x="12505" y="0"/>
                  </a:lnTo>
                  <a:lnTo>
                    <a:pt x="12505" y="0"/>
                  </a:lnTo>
                  <a:lnTo>
                    <a:pt x="11368" y="0"/>
                  </a:lnTo>
                  <a:lnTo>
                    <a:pt x="10232" y="0"/>
                  </a:lnTo>
                  <a:lnTo>
                    <a:pt x="10232" y="0"/>
                  </a:lnTo>
                  <a:lnTo>
                    <a:pt x="9095" y="0"/>
                  </a:lnTo>
                  <a:lnTo>
                    <a:pt x="7958" y="3086"/>
                  </a:lnTo>
                  <a:lnTo>
                    <a:pt x="6821" y="3086"/>
                  </a:lnTo>
                  <a:lnTo>
                    <a:pt x="4547" y="6171"/>
                  </a:lnTo>
                  <a:lnTo>
                    <a:pt x="3411" y="6171"/>
                  </a:lnTo>
                  <a:lnTo>
                    <a:pt x="3411" y="6171"/>
                  </a:lnTo>
                  <a:lnTo>
                    <a:pt x="3411" y="6171"/>
                  </a:lnTo>
                  <a:lnTo>
                    <a:pt x="2274" y="6171"/>
                  </a:lnTo>
                  <a:lnTo>
                    <a:pt x="2274" y="6171"/>
                  </a:lnTo>
                  <a:lnTo>
                    <a:pt x="2274" y="6171"/>
                  </a:lnTo>
                  <a:lnTo>
                    <a:pt x="2274" y="6171"/>
                  </a:lnTo>
                  <a:lnTo>
                    <a:pt x="1137" y="6171"/>
                  </a:lnTo>
                  <a:lnTo>
                    <a:pt x="1137" y="6171"/>
                  </a:lnTo>
                  <a:lnTo>
                    <a:pt x="1137" y="6171"/>
                  </a:lnTo>
                  <a:lnTo>
                    <a:pt x="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104" name="Shape 2104"/>
            <p:cNvSpPr/>
            <p:nvPr/>
          </p:nvSpPr>
          <p:spPr>
            <a:xfrm>
              <a:off x="1935162" y="1774825"/>
              <a:ext cx="22226" cy="206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4985"/>
                  </a:moveTo>
                  <a:lnTo>
                    <a:pt x="0" y="4985"/>
                  </a:lnTo>
                  <a:lnTo>
                    <a:pt x="0" y="6646"/>
                  </a:lnTo>
                  <a:lnTo>
                    <a:pt x="1543" y="8308"/>
                  </a:lnTo>
                  <a:lnTo>
                    <a:pt x="1543" y="9969"/>
                  </a:lnTo>
                  <a:lnTo>
                    <a:pt x="3086" y="11631"/>
                  </a:lnTo>
                  <a:lnTo>
                    <a:pt x="4629" y="13292"/>
                  </a:lnTo>
                  <a:lnTo>
                    <a:pt x="6171" y="13292"/>
                  </a:lnTo>
                  <a:lnTo>
                    <a:pt x="6171" y="14954"/>
                  </a:lnTo>
                  <a:lnTo>
                    <a:pt x="7714" y="16615"/>
                  </a:lnTo>
                  <a:lnTo>
                    <a:pt x="9257" y="18277"/>
                  </a:lnTo>
                  <a:lnTo>
                    <a:pt x="10800" y="18277"/>
                  </a:lnTo>
                  <a:lnTo>
                    <a:pt x="10800" y="18277"/>
                  </a:lnTo>
                  <a:lnTo>
                    <a:pt x="12343" y="19938"/>
                  </a:lnTo>
                  <a:lnTo>
                    <a:pt x="12343" y="19938"/>
                  </a:lnTo>
                  <a:lnTo>
                    <a:pt x="13886" y="19938"/>
                  </a:lnTo>
                  <a:lnTo>
                    <a:pt x="13886" y="19938"/>
                  </a:lnTo>
                  <a:lnTo>
                    <a:pt x="15429" y="21600"/>
                  </a:lnTo>
                  <a:lnTo>
                    <a:pt x="15429" y="21600"/>
                  </a:lnTo>
                  <a:lnTo>
                    <a:pt x="16971" y="21600"/>
                  </a:lnTo>
                  <a:lnTo>
                    <a:pt x="18514" y="21600"/>
                  </a:lnTo>
                  <a:lnTo>
                    <a:pt x="20057" y="21600"/>
                  </a:lnTo>
                  <a:lnTo>
                    <a:pt x="21600" y="13292"/>
                  </a:lnTo>
                  <a:lnTo>
                    <a:pt x="20057" y="13292"/>
                  </a:lnTo>
                  <a:lnTo>
                    <a:pt x="18514" y="13292"/>
                  </a:lnTo>
                  <a:lnTo>
                    <a:pt x="18514" y="13292"/>
                  </a:lnTo>
                  <a:lnTo>
                    <a:pt x="18514" y="13292"/>
                  </a:lnTo>
                  <a:lnTo>
                    <a:pt x="16971" y="13292"/>
                  </a:lnTo>
                  <a:lnTo>
                    <a:pt x="16971" y="11631"/>
                  </a:lnTo>
                  <a:lnTo>
                    <a:pt x="16971" y="11631"/>
                  </a:lnTo>
                  <a:lnTo>
                    <a:pt x="15429" y="11631"/>
                  </a:lnTo>
                  <a:lnTo>
                    <a:pt x="15429" y="11631"/>
                  </a:lnTo>
                  <a:lnTo>
                    <a:pt x="15429" y="11631"/>
                  </a:lnTo>
                  <a:lnTo>
                    <a:pt x="13886" y="9969"/>
                  </a:lnTo>
                  <a:lnTo>
                    <a:pt x="13886" y="9969"/>
                  </a:lnTo>
                  <a:lnTo>
                    <a:pt x="12343" y="8308"/>
                  </a:lnTo>
                  <a:lnTo>
                    <a:pt x="12343" y="8308"/>
                  </a:lnTo>
                  <a:lnTo>
                    <a:pt x="10800" y="6646"/>
                  </a:lnTo>
                  <a:lnTo>
                    <a:pt x="9257" y="4985"/>
                  </a:lnTo>
                  <a:lnTo>
                    <a:pt x="9257" y="4985"/>
                  </a:lnTo>
                  <a:lnTo>
                    <a:pt x="7714" y="3323"/>
                  </a:lnTo>
                  <a:lnTo>
                    <a:pt x="7714" y="1662"/>
                  </a:lnTo>
                  <a:lnTo>
                    <a:pt x="6171" y="0"/>
                  </a:lnTo>
                  <a:lnTo>
                    <a:pt x="6171" y="0"/>
                  </a:lnTo>
                  <a:lnTo>
                    <a:pt x="0" y="498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105" name="Shape 2105"/>
            <p:cNvSpPr/>
            <p:nvPr/>
          </p:nvSpPr>
          <p:spPr>
            <a:xfrm>
              <a:off x="1912937" y="1755775"/>
              <a:ext cx="28576" cy="23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7200"/>
                  </a:moveTo>
                  <a:lnTo>
                    <a:pt x="0" y="7200"/>
                  </a:lnTo>
                  <a:lnTo>
                    <a:pt x="1200" y="7200"/>
                  </a:lnTo>
                  <a:lnTo>
                    <a:pt x="2400" y="8640"/>
                  </a:lnTo>
                  <a:lnTo>
                    <a:pt x="3600" y="8640"/>
                  </a:lnTo>
                  <a:lnTo>
                    <a:pt x="4800" y="8640"/>
                  </a:lnTo>
                  <a:lnTo>
                    <a:pt x="6000" y="10080"/>
                  </a:lnTo>
                  <a:lnTo>
                    <a:pt x="7200" y="11520"/>
                  </a:lnTo>
                  <a:lnTo>
                    <a:pt x="8400" y="11520"/>
                  </a:lnTo>
                  <a:lnTo>
                    <a:pt x="9600" y="12960"/>
                  </a:lnTo>
                  <a:lnTo>
                    <a:pt x="10800" y="12960"/>
                  </a:lnTo>
                  <a:lnTo>
                    <a:pt x="10800" y="14400"/>
                  </a:lnTo>
                  <a:lnTo>
                    <a:pt x="12000" y="15840"/>
                  </a:lnTo>
                  <a:lnTo>
                    <a:pt x="13200" y="15840"/>
                  </a:lnTo>
                  <a:lnTo>
                    <a:pt x="14400" y="17280"/>
                  </a:lnTo>
                  <a:lnTo>
                    <a:pt x="14400" y="18720"/>
                  </a:lnTo>
                  <a:lnTo>
                    <a:pt x="15600" y="20160"/>
                  </a:lnTo>
                  <a:lnTo>
                    <a:pt x="16800" y="21600"/>
                  </a:lnTo>
                  <a:lnTo>
                    <a:pt x="21600" y="17280"/>
                  </a:lnTo>
                  <a:lnTo>
                    <a:pt x="20400" y="15840"/>
                  </a:lnTo>
                  <a:lnTo>
                    <a:pt x="20400" y="14400"/>
                  </a:lnTo>
                  <a:lnTo>
                    <a:pt x="19200" y="12960"/>
                  </a:lnTo>
                  <a:lnTo>
                    <a:pt x="18000" y="11520"/>
                  </a:lnTo>
                  <a:lnTo>
                    <a:pt x="16800" y="10080"/>
                  </a:lnTo>
                  <a:lnTo>
                    <a:pt x="15600" y="8640"/>
                  </a:lnTo>
                  <a:lnTo>
                    <a:pt x="14400" y="7200"/>
                  </a:lnTo>
                  <a:lnTo>
                    <a:pt x="13200" y="5760"/>
                  </a:lnTo>
                  <a:lnTo>
                    <a:pt x="12000" y="5760"/>
                  </a:lnTo>
                  <a:lnTo>
                    <a:pt x="10800" y="4320"/>
                  </a:lnTo>
                  <a:lnTo>
                    <a:pt x="9600" y="2880"/>
                  </a:lnTo>
                  <a:lnTo>
                    <a:pt x="7200" y="2880"/>
                  </a:lnTo>
                  <a:lnTo>
                    <a:pt x="6000" y="1440"/>
                  </a:lnTo>
                  <a:lnTo>
                    <a:pt x="4800" y="1440"/>
                  </a:lnTo>
                  <a:lnTo>
                    <a:pt x="36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0" y="72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106" name="Shape 2106"/>
            <p:cNvSpPr/>
            <p:nvPr/>
          </p:nvSpPr>
          <p:spPr>
            <a:xfrm>
              <a:off x="1884362" y="1754187"/>
              <a:ext cx="30163" cy="142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411" y="21600"/>
                  </a:moveTo>
                  <a:lnTo>
                    <a:pt x="3411" y="21600"/>
                  </a:lnTo>
                  <a:lnTo>
                    <a:pt x="4547" y="19200"/>
                  </a:lnTo>
                  <a:lnTo>
                    <a:pt x="5684" y="19200"/>
                  </a:lnTo>
                  <a:lnTo>
                    <a:pt x="6821" y="16800"/>
                  </a:lnTo>
                  <a:lnTo>
                    <a:pt x="7958" y="16800"/>
                  </a:lnTo>
                  <a:lnTo>
                    <a:pt x="9095" y="16800"/>
                  </a:lnTo>
                  <a:lnTo>
                    <a:pt x="9095" y="14400"/>
                  </a:lnTo>
                  <a:lnTo>
                    <a:pt x="10232" y="14400"/>
                  </a:lnTo>
                  <a:lnTo>
                    <a:pt x="10232" y="14400"/>
                  </a:lnTo>
                  <a:lnTo>
                    <a:pt x="11368" y="14400"/>
                  </a:lnTo>
                  <a:lnTo>
                    <a:pt x="11368" y="14400"/>
                  </a:lnTo>
                  <a:lnTo>
                    <a:pt x="12505" y="14400"/>
                  </a:lnTo>
                  <a:lnTo>
                    <a:pt x="12505" y="14400"/>
                  </a:lnTo>
                  <a:lnTo>
                    <a:pt x="13642" y="14400"/>
                  </a:lnTo>
                  <a:lnTo>
                    <a:pt x="14779" y="14400"/>
                  </a:lnTo>
                  <a:lnTo>
                    <a:pt x="14779" y="14400"/>
                  </a:lnTo>
                  <a:lnTo>
                    <a:pt x="15916" y="14400"/>
                  </a:lnTo>
                  <a:lnTo>
                    <a:pt x="17053" y="14400"/>
                  </a:lnTo>
                  <a:lnTo>
                    <a:pt x="18189" y="14400"/>
                  </a:lnTo>
                  <a:lnTo>
                    <a:pt x="19326" y="14400"/>
                  </a:lnTo>
                  <a:lnTo>
                    <a:pt x="20463" y="14400"/>
                  </a:lnTo>
                  <a:lnTo>
                    <a:pt x="21600" y="2400"/>
                  </a:lnTo>
                  <a:lnTo>
                    <a:pt x="20463" y="2400"/>
                  </a:lnTo>
                  <a:lnTo>
                    <a:pt x="19326" y="2400"/>
                  </a:lnTo>
                  <a:lnTo>
                    <a:pt x="18189" y="2400"/>
                  </a:lnTo>
                  <a:lnTo>
                    <a:pt x="17053" y="0"/>
                  </a:lnTo>
                  <a:lnTo>
                    <a:pt x="15916" y="0"/>
                  </a:lnTo>
                  <a:lnTo>
                    <a:pt x="14779" y="0"/>
                  </a:lnTo>
                  <a:lnTo>
                    <a:pt x="12505" y="0"/>
                  </a:lnTo>
                  <a:lnTo>
                    <a:pt x="11368" y="2400"/>
                  </a:lnTo>
                  <a:lnTo>
                    <a:pt x="10232" y="2400"/>
                  </a:lnTo>
                  <a:lnTo>
                    <a:pt x="10232" y="2400"/>
                  </a:lnTo>
                  <a:lnTo>
                    <a:pt x="9095" y="2400"/>
                  </a:lnTo>
                  <a:lnTo>
                    <a:pt x="9095" y="2400"/>
                  </a:lnTo>
                  <a:lnTo>
                    <a:pt x="7958" y="2400"/>
                  </a:lnTo>
                  <a:lnTo>
                    <a:pt x="7958" y="2400"/>
                  </a:lnTo>
                  <a:lnTo>
                    <a:pt x="6821" y="4800"/>
                  </a:lnTo>
                  <a:lnTo>
                    <a:pt x="5684" y="4800"/>
                  </a:lnTo>
                  <a:lnTo>
                    <a:pt x="4547" y="4800"/>
                  </a:lnTo>
                  <a:lnTo>
                    <a:pt x="3411" y="7200"/>
                  </a:lnTo>
                  <a:lnTo>
                    <a:pt x="2274" y="9600"/>
                  </a:lnTo>
                  <a:lnTo>
                    <a:pt x="0" y="12000"/>
                  </a:lnTo>
                  <a:lnTo>
                    <a:pt x="0" y="12000"/>
                  </a:lnTo>
                  <a:lnTo>
                    <a:pt x="3411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107" name="Shape 2107"/>
            <p:cNvSpPr/>
            <p:nvPr/>
          </p:nvSpPr>
          <p:spPr>
            <a:xfrm>
              <a:off x="1854200" y="1762125"/>
              <a:ext cx="34925" cy="301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0463"/>
                  </a:moveTo>
                  <a:lnTo>
                    <a:pt x="0" y="20463"/>
                  </a:lnTo>
                  <a:lnTo>
                    <a:pt x="0" y="20463"/>
                  </a:lnTo>
                  <a:lnTo>
                    <a:pt x="0" y="20463"/>
                  </a:lnTo>
                  <a:lnTo>
                    <a:pt x="982" y="21600"/>
                  </a:lnTo>
                  <a:lnTo>
                    <a:pt x="1964" y="21600"/>
                  </a:lnTo>
                  <a:lnTo>
                    <a:pt x="1964" y="21600"/>
                  </a:lnTo>
                  <a:lnTo>
                    <a:pt x="2945" y="20463"/>
                  </a:lnTo>
                  <a:lnTo>
                    <a:pt x="3927" y="20463"/>
                  </a:lnTo>
                  <a:lnTo>
                    <a:pt x="4909" y="20463"/>
                  </a:lnTo>
                  <a:lnTo>
                    <a:pt x="5891" y="20463"/>
                  </a:lnTo>
                  <a:lnTo>
                    <a:pt x="6873" y="19326"/>
                  </a:lnTo>
                  <a:lnTo>
                    <a:pt x="6873" y="19326"/>
                  </a:lnTo>
                  <a:lnTo>
                    <a:pt x="7855" y="18189"/>
                  </a:lnTo>
                  <a:lnTo>
                    <a:pt x="8836" y="18189"/>
                  </a:lnTo>
                  <a:lnTo>
                    <a:pt x="8836" y="17053"/>
                  </a:lnTo>
                  <a:lnTo>
                    <a:pt x="9818" y="17053"/>
                  </a:lnTo>
                  <a:lnTo>
                    <a:pt x="10800" y="15916"/>
                  </a:lnTo>
                  <a:lnTo>
                    <a:pt x="11782" y="15916"/>
                  </a:lnTo>
                  <a:lnTo>
                    <a:pt x="11782" y="14779"/>
                  </a:lnTo>
                  <a:lnTo>
                    <a:pt x="14727" y="12505"/>
                  </a:lnTo>
                  <a:lnTo>
                    <a:pt x="16691" y="9095"/>
                  </a:lnTo>
                  <a:lnTo>
                    <a:pt x="17673" y="7958"/>
                  </a:lnTo>
                  <a:lnTo>
                    <a:pt x="19636" y="6821"/>
                  </a:lnTo>
                  <a:lnTo>
                    <a:pt x="19636" y="5684"/>
                  </a:lnTo>
                  <a:lnTo>
                    <a:pt x="20618" y="5684"/>
                  </a:lnTo>
                  <a:lnTo>
                    <a:pt x="20618" y="5684"/>
                  </a:lnTo>
                  <a:lnTo>
                    <a:pt x="21600" y="4547"/>
                  </a:lnTo>
                  <a:lnTo>
                    <a:pt x="18655" y="0"/>
                  </a:lnTo>
                  <a:lnTo>
                    <a:pt x="17673" y="0"/>
                  </a:lnTo>
                  <a:lnTo>
                    <a:pt x="17673" y="1137"/>
                  </a:lnTo>
                  <a:lnTo>
                    <a:pt x="16691" y="1137"/>
                  </a:lnTo>
                  <a:lnTo>
                    <a:pt x="15709" y="2274"/>
                  </a:lnTo>
                  <a:lnTo>
                    <a:pt x="14727" y="3411"/>
                  </a:lnTo>
                  <a:lnTo>
                    <a:pt x="13745" y="4547"/>
                  </a:lnTo>
                  <a:lnTo>
                    <a:pt x="10800" y="7958"/>
                  </a:lnTo>
                  <a:lnTo>
                    <a:pt x="8836" y="10232"/>
                  </a:lnTo>
                  <a:lnTo>
                    <a:pt x="7855" y="11368"/>
                  </a:lnTo>
                  <a:lnTo>
                    <a:pt x="6873" y="11368"/>
                  </a:lnTo>
                  <a:lnTo>
                    <a:pt x="6873" y="12505"/>
                  </a:lnTo>
                  <a:lnTo>
                    <a:pt x="5891" y="12505"/>
                  </a:lnTo>
                  <a:lnTo>
                    <a:pt x="5891" y="13642"/>
                  </a:lnTo>
                  <a:lnTo>
                    <a:pt x="4909" y="13642"/>
                  </a:lnTo>
                  <a:lnTo>
                    <a:pt x="4909" y="13642"/>
                  </a:lnTo>
                  <a:lnTo>
                    <a:pt x="3927" y="13642"/>
                  </a:lnTo>
                  <a:lnTo>
                    <a:pt x="3927" y="14779"/>
                  </a:lnTo>
                  <a:lnTo>
                    <a:pt x="2945" y="14779"/>
                  </a:lnTo>
                  <a:lnTo>
                    <a:pt x="2945" y="14779"/>
                  </a:lnTo>
                  <a:lnTo>
                    <a:pt x="1964" y="14779"/>
                  </a:lnTo>
                  <a:lnTo>
                    <a:pt x="1964" y="14779"/>
                  </a:lnTo>
                  <a:lnTo>
                    <a:pt x="1964" y="14779"/>
                  </a:lnTo>
                  <a:lnTo>
                    <a:pt x="982" y="14779"/>
                  </a:lnTo>
                  <a:lnTo>
                    <a:pt x="982" y="14779"/>
                  </a:lnTo>
                  <a:lnTo>
                    <a:pt x="982" y="14779"/>
                  </a:lnTo>
                  <a:lnTo>
                    <a:pt x="982" y="14779"/>
                  </a:lnTo>
                  <a:lnTo>
                    <a:pt x="982" y="14779"/>
                  </a:lnTo>
                  <a:lnTo>
                    <a:pt x="0" y="2046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108" name="Shape 2108"/>
            <p:cNvSpPr/>
            <p:nvPr/>
          </p:nvSpPr>
          <p:spPr>
            <a:xfrm>
              <a:off x="1830387" y="1752600"/>
              <a:ext cx="25401" cy="381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900"/>
                  </a:moveTo>
                  <a:lnTo>
                    <a:pt x="0" y="900"/>
                  </a:lnTo>
                  <a:lnTo>
                    <a:pt x="1350" y="3600"/>
                  </a:lnTo>
                  <a:lnTo>
                    <a:pt x="4050" y="7200"/>
                  </a:lnTo>
                  <a:lnTo>
                    <a:pt x="4050" y="9000"/>
                  </a:lnTo>
                  <a:lnTo>
                    <a:pt x="5400" y="9900"/>
                  </a:lnTo>
                  <a:lnTo>
                    <a:pt x="5400" y="10800"/>
                  </a:lnTo>
                  <a:lnTo>
                    <a:pt x="5400" y="11700"/>
                  </a:lnTo>
                  <a:lnTo>
                    <a:pt x="6750" y="12600"/>
                  </a:lnTo>
                  <a:lnTo>
                    <a:pt x="6750" y="13500"/>
                  </a:lnTo>
                  <a:lnTo>
                    <a:pt x="6750" y="14400"/>
                  </a:lnTo>
                  <a:lnTo>
                    <a:pt x="8100" y="14400"/>
                  </a:lnTo>
                  <a:lnTo>
                    <a:pt x="8100" y="15300"/>
                  </a:lnTo>
                  <a:lnTo>
                    <a:pt x="9450" y="16200"/>
                  </a:lnTo>
                  <a:lnTo>
                    <a:pt x="9450" y="17100"/>
                  </a:lnTo>
                  <a:lnTo>
                    <a:pt x="10800" y="17100"/>
                  </a:lnTo>
                  <a:lnTo>
                    <a:pt x="10800" y="18000"/>
                  </a:lnTo>
                  <a:lnTo>
                    <a:pt x="12150" y="18900"/>
                  </a:lnTo>
                  <a:lnTo>
                    <a:pt x="12150" y="18900"/>
                  </a:lnTo>
                  <a:lnTo>
                    <a:pt x="13500" y="19800"/>
                  </a:lnTo>
                  <a:lnTo>
                    <a:pt x="14850" y="19800"/>
                  </a:lnTo>
                  <a:lnTo>
                    <a:pt x="14850" y="20700"/>
                  </a:lnTo>
                  <a:lnTo>
                    <a:pt x="16200" y="20700"/>
                  </a:lnTo>
                  <a:lnTo>
                    <a:pt x="17550" y="21600"/>
                  </a:lnTo>
                  <a:lnTo>
                    <a:pt x="18900" y="21600"/>
                  </a:lnTo>
                  <a:lnTo>
                    <a:pt x="20250" y="21600"/>
                  </a:lnTo>
                  <a:lnTo>
                    <a:pt x="21600" y="17100"/>
                  </a:lnTo>
                  <a:lnTo>
                    <a:pt x="20250" y="17100"/>
                  </a:lnTo>
                  <a:lnTo>
                    <a:pt x="20250" y="17100"/>
                  </a:lnTo>
                  <a:lnTo>
                    <a:pt x="18900" y="17100"/>
                  </a:lnTo>
                  <a:lnTo>
                    <a:pt x="18900" y="16200"/>
                  </a:lnTo>
                  <a:lnTo>
                    <a:pt x="18900" y="16200"/>
                  </a:lnTo>
                  <a:lnTo>
                    <a:pt x="17550" y="16200"/>
                  </a:lnTo>
                  <a:lnTo>
                    <a:pt x="17550" y="16200"/>
                  </a:lnTo>
                  <a:lnTo>
                    <a:pt x="17550" y="15300"/>
                  </a:lnTo>
                  <a:lnTo>
                    <a:pt x="16200" y="15300"/>
                  </a:lnTo>
                  <a:lnTo>
                    <a:pt x="16200" y="14400"/>
                  </a:lnTo>
                  <a:lnTo>
                    <a:pt x="14850" y="14400"/>
                  </a:lnTo>
                  <a:lnTo>
                    <a:pt x="14850" y="13500"/>
                  </a:lnTo>
                  <a:lnTo>
                    <a:pt x="14850" y="13500"/>
                  </a:lnTo>
                  <a:lnTo>
                    <a:pt x="13500" y="12600"/>
                  </a:lnTo>
                  <a:lnTo>
                    <a:pt x="13500" y="11700"/>
                  </a:lnTo>
                  <a:lnTo>
                    <a:pt x="13500" y="11700"/>
                  </a:lnTo>
                  <a:lnTo>
                    <a:pt x="12150" y="10800"/>
                  </a:lnTo>
                  <a:lnTo>
                    <a:pt x="12150" y="9900"/>
                  </a:lnTo>
                  <a:lnTo>
                    <a:pt x="12150" y="9000"/>
                  </a:lnTo>
                  <a:lnTo>
                    <a:pt x="12150" y="9000"/>
                  </a:lnTo>
                  <a:lnTo>
                    <a:pt x="10800" y="7200"/>
                  </a:lnTo>
                  <a:lnTo>
                    <a:pt x="9450" y="5400"/>
                  </a:lnTo>
                  <a:lnTo>
                    <a:pt x="8100" y="2700"/>
                  </a:lnTo>
                  <a:lnTo>
                    <a:pt x="6750" y="0"/>
                  </a:lnTo>
                  <a:lnTo>
                    <a:pt x="6750" y="0"/>
                  </a:lnTo>
                  <a:lnTo>
                    <a:pt x="0" y="9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109" name="Shape 2109"/>
            <p:cNvSpPr/>
            <p:nvPr/>
          </p:nvSpPr>
          <p:spPr>
            <a:xfrm>
              <a:off x="1814512" y="1716087"/>
              <a:ext cx="23813" cy="381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4500"/>
                  </a:moveTo>
                  <a:lnTo>
                    <a:pt x="0" y="4500"/>
                  </a:lnTo>
                  <a:lnTo>
                    <a:pt x="1440" y="4500"/>
                  </a:lnTo>
                  <a:lnTo>
                    <a:pt x="1440" y="4500"/>
                  </a:lnTo>
                  <a:lnTo>
                    <a:pt x="2880" y="4500"/>
                  </a:lnTo>
                  <a:lnTo>
                    <a:pt x="2880" y="4500"/>
                  </a:lnTo>
                  <a:lnTo>
                    <a:pt x="2880" y="5400"/>
                  </a:lnTo>
                  <a:lnTo>
                    <a:pt x="4320" y="5400"/>
                  </a:lnTo>
                  <a:lnTo>
                    <a:pt x="4320" y="5400"/>
                  </a:lnTo>
                  <a:lnTo>
                    <a:pt x="5760" y="6300"/>
                  </a:lnTo>
                  <a:lnTo>
                    <a:pt x="5760" y="6300"/>
                  </a:lnTo>
                  <a:lnTo>
                    <a:pt x="5760" y="7200"/>
                  </a:lnTo>
                  <a:lnTo>
                    <a:pt x="7200" y="7200"/>
                  </a:lnTo>
                  <a:lnTo>
                    <a:pt x="7200" y="8100"/>
                  </a:lnTo>
                  <a:lnTo>
                    <a:pt x="7200" y="8100"/>
                  </a:lnTo>
                  <a:lnTo>
                    <a:pt x="8640" y="9000"/>
                  </a:lnTo>
                  <a:lnTo>
                    <a:pt x="8640" y="9900"/>
                  </a:lnTo>
                  <a:lnTo>
                    <a:pt x="8640" y="9900"/>
                  </a:lnTo>
                  <a:lnTo>
                    <a:pt x="10080" y="11700"/>
                  </a:lnTo>
                  <a:lnTo>
                    <a:pt x="10080" y="12600"/>
                  </a:lnTo>
                  <a:lnTo>
                    <a:pt x="11520" y="14400"/>
                  </a:lnTo>
                  <a:lnTo>
                    <a:pt x="11520" y="15300"/>
                  </a:lnTo>
                  <a:lnTo>
                    <a:pt x="12960" y="18900"/>
                  </a:lnTo>
                  <a:lnTo>
                    <a:pt x="14400" y="21600"/>
                  </a:lnTo>
                  <a:lnTo>
                    <a:pt x="21600" y="20700"/>
                  </a:lnTo>
                  <a:lnTo>
                    <a:pt x="20160" y="17100"/>
                  </a:lnTo>
                  <a:lnTo>
                    <a:pt x="18720" y="14400"/>
                  </a:lnTo>
                  <a:lnTo>
                    <a:pt x="18720" y="12600"/>
                  </a:lnTo>
                  <a:lnTo>
                    <a:pt x="17280" y="10800"/>
                  </a:lnTo>
                  <a:lnTo>
                    <a:pt x="17280" y="9900"/>
                  </a:lnTo>
                  <a:lnTo>
                    <a:pt x="15840" y="8100"/>
                  </a:lnTo>
                  <a:lnTo>
                    <a:pt x="15840" y="7200"/>
                  </a:lnTo>
                  <a:lnTo>
                    <a:pt x="14400" y="6300"/>
                  </a:lnTo>
                  <a:lnTo>
                    <a:pt x="14400" y="6300"/>
                  </a:lnTo>
                  <a:lnTo>
                    <a:pt x="12960" y="5400"/>
                  </a:lnTo>
                  <a:lnTo>
                    <a:pt x="12960" y="4500"/>
                  </a:lnTo>
                  <a:lnTo>
                    <a:pt x="11520" y="4500"/>
                  </a:lnTo>
                  <a:lnTo>
                    <a:pt x="11520" y="3600"/>
                  </a:lnTo>
                  <a:lnTo>
                    <a:pt x="10080" y="2700"/>
                  </a:lnTo>
                  <a:lnTo>
                    <a:pt x="10080" y="2700"/>
                  </a:lnTo>
                  <a:lnTo>
                    <a:pt x="8640" y="1800"/>
                  </a:lnTo>
                  <a:lnTo>
                    <a:pt x="7200" y="900"/>
                  </a:lnTo>
                  <a:lnTo>
                    <a:pt x="7200" y="900"/>
                  </a:lnTo>
                  <a:lnTo>
                    <a:pt x="5760" y="900"/>
                  </a:lnTo>
                  <a:lnTo>
                    <a:pt x="432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0" y="45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110" name="Shape 2110"/>
            <p:cNvSpPr/>
            <p:nvPr/>
          </p:nvSpPr>
          <p:spPr>
            <a:xfrm>
              <a:off x="1781175" y="1714500"/>
              <a:ext cx="36513" cy="301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817" y="21600"/>
                  </a:moveTo>
                  <a:lnTo>
                    <a:pt x="2817" y="21600"/>
                  </a:lnTo>
                  <a:lnTo>
                    <a:pt x="5635" y="18189"/>
                  </a:lnTo>
                  <a:lnTo>
                    <a:pt x="7513" y="15916"/>
                  </a:lnTo>
                  <a:lnTo>
                    <a:pt x="8452" y="13642"/>
                  </a:lnTo>
                  <a:lnTo>
                    <a:pt x="10330" y="12505"/>
                  </a:lnTo>
                  <a:lnTo>
                    <a:pt x="11270" y="11368"/>
                  </a:lnTo>
                  <a:lnTo>
                    <a:pt x="12209" y="10232"/>
                  </a:lnTo>
                  <a:lnTo>
                    <a:pt x="13148" y="10232"/>
                  </a:lnTo>
                  <a:lnTo>
                    <a:pt x="13148" y="9095"/>
                  </a:lnTo>
                  <a:lnTo>
                    <a:pt x="14087" y="9095"/>
                  </a:lnTo>
                  <a:lnTo>
                    <a:pt x="15026" y="7958"/>
                  </a:lnTo>
                  <a:lnTo>
                    <a:pt x="15026" y="7958"/>
                  </a:lnTo>
                  <a:lnTo>
                    <a:pt x="15965" y="7958"/>
                  </a:lnTo>
                  <a:lnTo>
                    <a:pt x="15965" y="6821"/>
                  </a:lnTo>
                  <a:lnTo>
                    <a:pt x="16904" y="6821"/>
                  </a:lnTo>
                  <a:lnTo>
                    <a:pt x="16904" y="6821"/>
                  </a:lnTo>
                  <a:lnTo>
                    <a:pt x="17843" y="6821"/>
                  </a:lnTo>
                  <a:lnTo>
                    <a:pt x="17843" y="6821"/>
                  </a:lnTo>
                  <a:lnTo>
                    <a:pt x="18783" y="6821"/>
                  </a:lnTo>
                  <a:lnTo>
                    <a:pt x="18783" y="6821"/>
                  </a:lnTo>
                  <a:lnTo>
                    <a:pt x="19722" y="6821"/>
                  </a:lnTo>
                  <a:lnTo>
                    <a:pt x="19722" y="6821"/>
                  </a:lnTo>
                  <a:lnTo>
                    <a:pt x="19722" y="6821"/>
                  </a:lnTo>
                  <a:lnTo>
                    <a:pt x="21600" y="1137"/>
                  </a:lnTo>
                  <a:lnTo>
                    <a:pt x="20661" y="1137"/>
                  </a:lnTo>
                  <a:lnTo>
                    <a:pt x="19722" y="0"/>
                  </a:lnTo>
                  <a:lnTo>
                    <a:pt x="18783" y="0"/>
                  </a:lnTo>
                  <a:lnTo>
                    <a:pt x="17843" y="1137"/>
                  </a:lnTo>
                  <a:lnTo>
                    <a:pt x="16904" y="1137"/>
                  </a:lnTo>
                  <a:lnTo>
                    <a:pt x="15965" y="1137"/>
                  </a:lnTo>
                  <a:lnTo>
                    <a:pt x="15965" y="1137"/>
                  </a:lnTo>
                  <a:lnTo>
                    <a:pt x="15026" y="1137"/>
                  </a:lnTo>
                  <a:lnTo>
                    <a:pt x="14087" y="2274"/>
                  </a:lnTo>
                  <a:lnTo>
                    <a:pt x="13148" y="2274"/>
                  </a:lnTo>
                  <a:lnTo>
                    <a:pt x="12209" y="2274"/>
                  </a:lnTo>
                  <a:lnTo>
                    <a:pt x="12209" y="3411"/>
                  </a:lnTo>
                  <a:lnTo>
                    <a:pt x="11270" y="3411"/>
                  </a:lnTo>
                  <a:lnTo>
                    <a:pt x="10330" y="4547"/>
                  </a:lnTo>
                  <a:lnTo>
                    <a:pt x="10330" y="4547"/>
                  </a:lnTo>
                  <a:lnTo>
                    <a:pt x="9391" y="5684"/>
                  </a:lnTo>
                  <a:lnTo>
                    <a:pt x="7513" y="6821"/>
                  </a:lnTo>
                  <a:lnTo>
                    <a:pt x="6574" y="7958"/>
                  </a:lnTo>
                  <a:lnTo>
                    <a:pt x="5635" y="10232"/>
                  </a:lnTo>
                  <a:lnTo>
                    <a:pt x="3757" y="11368"/>
                  </a:lnTo>
                  <a:lnTo>
                    <a:pt x="1878" y="14779"/>
                  </a:lnTo>
                  <a:lnTo>
                    <a:pt x="0" y="17053"/>
                  </a:lnTo>
                  <a:lnTo>
                    <a:pt x="0" y="17053"/>
                  </a:lnTo>
                  <a:lnTo>
                    <a:pt x="2817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111" name="Shape 2111"/>
            <p:cNvSpPr/>
            <p:nvPr/>
          </p:nvSpPr>
          <p:spPr>
            <a:xfrm>
              <a:off x="1751012" y="1738312"/>
              <a:ext cx="34926" cy="301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0463"/>
                  </a:moveTo>
                  <a:lnTo>
                    <a:pt x="0" y="20463"/>
                  </a:lnTo>
                  <a:lnTo>
                    <a:pt x="0" y="20463"/>
                  </a:lnTo>
                  <a:lnTo>
                    <a:pt x="982" y="21600"/>
                  </a:lnTo>
                  <a:lnTo>
                    <a:pt x="1964" y="21600"/>
                  </a:lnTo>
                  <a:lnTo>
                    <a:pt x="2945" y="20463"/>
                  </a:lnTo>
                  <a:lnTo>
                    <a:pt x="3927" y="20463"/>
                  </a:lnTo>
                  <a:lnTo>
                    <a:pt x="4909" y="20463"/>
                  </a:lnTo>
                  <a:lnTo>
                    <a:pt x="5891" y="20463"/>
                  </a:lnTo>
                  <a:lnTo>
                    <a:pt x="6873" y="19326"/>
                  </a:lnTo>
                  <a:lnTo>
                    <a:pt x="6873" y="19326"/>
                  </a:lnTo>
                  <a:lnTo>
                    <a:pt x="7855" y="19326"/>
                  </a:lnTo>
                  <a:lnTo>
                    <a:pt x="8836" y="18189"/>
                  </a:lnTo>
                  <a:lnTo>
                    <a:pt x="8836" y="18189"/>
                  </a:lnTo>
                  <a:lnTo>
                    <a:pt x="9818" y="17053"/>
                  </a:lnTo>
                  <a:lnTo>
                    <a:pt x="10800" y="17053"/>
                  </a:lnTo>
                  <a:lnTo>
                    <a:pt x="11782" y="15916"/>
                  </a:lnTo>
                  <a:lnTo>
                    <a:pt x="11782" y="15916"/>
                  </a:lnTo>
                  <a:lnTo>
                    <a:pt x="13745" y="14779"/>
                  </a:lnTo>
                  <a:lnTo>
                    <a:pt x="14727" y="12505"/>
                  </a:lnTo>
                  <a:lnTo>
                    <a:pt x="15709" y="11368"/>
                  </a:lnTo>
                  <a:lnTo>
                    <a:pt x="17673" y="10232"/>
                  </a:lnTo>
                  <a:lnTo>
                    <a:pt x="19636" y="6821"/>
                  </a:lnTo>
                  <a:lnTo>
                    <a:pt x="21600" y="4547"/>
                  </a:lnTo>
                  <a:lnTo>
                    <a:pt x="18655" y="0"/>
                  </a:lnTo>
                  <a:lnTo>
                    <a:pt x="15709" y="3411"/>
                  </a:lnTo>
                  <a:lnTo>
                    <a:pt x="13745" y="5684"/>
                  </a:lnTo>
                  <a:lnTo>
                    <a:pt x="12764" y="6821"/>
                  </a:lnTo>
                  <a:lnTo>
                    <a:pt x="11782" y="7958"/>
                  </a:lnTo>
                  <a:lnTo>
                    <a:pt x="9818" y="10232"/>
                  </a:lnTo>
                  <a:lnTo>
                    <a:pt x="8836" y="11368"/>
                  </a:lnTo>
                  <a:lnTo>
                    <a:pt x="7855" y="11368"/>
                  </a:lnTo>
                  <a:lnTo>
                    <a:pt x="7855" y="12505"/>
                  </a:lnTo>
                  <a:lnTo>
                    <a:pt x="6873" y="12505"/>
                  </a:lnTo>
                  <a:lnTo>
                    <a:pt x="6873" y="12505"/>
                  </a:lnTo>
                  <a:lnTo>
                    <a:pt x="5891" y="13642"/>
                  </a:lnTo>
                  <a:lnTo>
                    <a:pt x="4909" y="13642"/>
                  </a:lnTo>
                  <a:lnTo>
                    <a:pt x="4909" y="13642"/>
                  </a:lnTo>
                  <a:lnTo>
                    <a:pt x="3927" y="14779"/>
                  </a:lnTo>
                  <a:lnTo>
                    <a:pt x="3927" y="14779"/>
                  </a:lnTo>
                  <a:lnTo>
                    <a:pt x="2945" y="14779"/>
                  </a:lnTo>
                  <a:lnTo>
                    <a:pt x="2945" y="14779"/>
                  </a:lnTo>
                  <a:lnTo>
                    <a:pt x="2945" y="14779"/>
                  </a:lnTo>
                  <a:lnTo>
                    <a:pt x="1964" y="14779"/>
                  </a:lnTo>
                  <a:lnTo>
                    <a:pt x="1964" y="14779"/>
                  </a:lnTo>
                  <a:lnTo>
                    <a:pt x="982" y="14779"/>
                  </a:lnTo>
                  <a:lnTo>
                    <a:pt x="982" y="14779"/>
                  </a:lnTo>
                  <a:lnTo>
                    <a:pt x="982" y="14779"/>
                  </a:lnTo>
                  <a:lnTo>
                    <a:pt x="0" y="2046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112" name="Shape 2112"/>
            <p:cNvSpPr/>
            <p:nvPr/>
          </p:nvSpPr>
          <p:spPr>
            <a:xfrm>
              <a:off x="1727200" y="1727200"/>
              <a:ext cx="25400" cy="396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728"/>
                  </a:moveTo>
                  <a:lnTo>
                    <a:pt x="0" y="1728"/>
                  </a:lnTo>
                  <a:lnTo>
                    <a:pt x="0" y="2592"/>
                  </a:lnTo>
                  <a:lnTo>
                    <a:pt x="1350" y="4320"/>
                  </a:lnTo>
                  <a:lnTo>
                    <a:pt x="1350" y="6048"/>
                  </a:lnTo>
                  <a:lnTo>
                    <a:pt x="2700" y="7776"/>
                  </a:lnTo>
                  <a:lnTo>
                    <a:pt x="4050" y="8640"/>
                  </a:lnTo>
                  <a:lnTo>
                    <a:pt x="4050" y="10368"/>
                  </a:lnTo>
                  <a:lnTo>
                    <a:pt x="5400" y="11232"/>
                  </a:lnTo>
                  <a:lnTo>
                    <a:pt x="5400" y="12096"/>
                  </a:lnTo>
                  <a:lnTo>
                    <a:pt x="5400" y="12960"/>
                  </a:lnTo>
                  <a:lnTo>
                    <a:pt x="6750" y="12960"/>
                  </a:lnTo>
                  <a:lnTo>
                    <a:pt x="6750" y="13824"/>
                  </a:lnTo>
                  <a:lnTo>
                    <a:pt x="6750" y="14688"/>
                  </a:lnTo>
                  <a:lnTo>
                    <a:pt x="8100" y="15552"/>
                  </a:lnTo>
                  <a:lnTo>
                    <a:pt x="8100" y="16416"/>
                  </a:lnTo>
                  <a:lnTo>
                    <a:pt x="9450" y="16416"/>
                  </a:lnTo>
                  <a:lnTo>
                    <a:pt x="10800" y="17280"/>
                  </a:lnTo>
                  <a:lnTo>
                    <a:pt x="10800" y="18144"/>
                  </a:lnTo>
                  <a:lnTo>
                    <a:pt x="12150" y="19008"/>
                  </a:lnTo>
                  <a:lnTo>
                    <a:pt x="12150" y="19008"/>
                  </a:lnTo>
                  <a:lnTo>
                    <a:pt x="13500" y="19872"/>
                  </a:lnTo>
                  <a:lnTo>
                    <a:pt x="13500" y="19872"/>
                  </a:lnTo>
                  <a:lnTo>
                    <a:pt x="14850" y="20736"/>
                  </a:lnTo>
                  <a:lnTo>
                    <a:pt x="16200" y="20736"/>
                  </a:lnTo>
                  <a:lnTo>
                    <a:pt x="17550" y="21600"/>
                  </a:lnTo>
                  <a:lnTo>
                    <a:pt x="18900" y="21600"/>
                  </a:lnTo>
                  <a:lnTo>
                    <a:pt x="20250" y="21600"/>
                  </a:lnTo>
                  <a:lnTo>
                    <a:pt x="21600" y="17280"/>
                  </a:lnTo>
                  <a:lnTo>
                    <a:pt x="20250" y="17280"/>
                  </a:lnTo>
                  <a:lnTo>
                    <a:pt x="20250" y="17280"/>
                  </a:lnTo>
                  <a:lnTo>
                    <a:pt x="18900" y="17280"/>
                  </a:lnTo>
                  <a:lnTo>
                    <a:pt x="18900" y="16416"/>
                  </a:lnTo>
                  <a:lnTo>
                    <a:pt x="18900" y="16416"/>
                  </a:lnTo>
                  <a:lnTo>
                    <a:pt x="17550" y="16416"/>
                  </a:lnTo>
                  <a:lnTo>
                    <a:pt x="17550" y="15552"/>
                  </a:lnTo>
                  <a:lnTo>
                    <a:pt x="17550" y="15552"/>
                  </a:lnTo>
                  <a:lnTo>
                    <a:pt x="16200" y="15552"/>
                  </a:lnTo>
                  <a:lnTo>
                    <a:pt x="16200" y="14688"/>
                  </a:lnTo>
                  <a:lnTo>
                    <a:pt x="14850" y="13824"/>
                  </a:lnTo>
                  <a:lnTo>
                    <a:pt x="14850" y="13824"/>
                  </a:lnTo>
                  <a:lnTo>
                    <a:pt x="13500" y="12960"/>
                  </a:lnTo>
                  <a:lnTo>
                    <a:pt x="13500" y="12960"/>
                  </a:lnTo>
                  <a:lnTo>
                    <a:pt x="13500" y="12096"/>
                  </a:lnTo>
                  <a:lnTo>
                    <a:pt x="12150" y="11232"/>
                  </a:lnTo>
                  <a:lnTo>
                    <a:pt x="12150" y="10368"/>
                  </a:lnTo>
                  <a:lnTo>
                    <a:pt x="12150" y="10368"/>
                  </a:lnTo>
                  <a:lnTo>
                    <a:pt x="10800" y="9504"/>
                  </a:lnTo>
                  <a:lnTo>
                    <a:pt x="10800" y="8640"/>
                  </a:lnTo>
                  <a:lnTo>
                    <a:pt x="10800" y="7776"/>
                  </a:lnTo>
                  <a:lnTo>
                    <a:pt x="9450" y="6048"/>
                  </a:lnTo>
                  <a:lnTo>
                    <a:pt x="8100" y="4320"/>
                  </a:lnTo>
                  <a:lnTo>
                    <a:pt x="8100" y="3456"/>
                  </a:lnTo>
                  <a:lnTo>
                    <a:pt x="6750" y="1728"/>
                  </a:lnTo>
                  <a:lnTo>
                    <a:pt x="6750" y="0"/>
                  </a:lnTo>
                  <a:lnTo>
                    <a:pt x="6750" y="0"/>
                  </a:lnTo>
                  <a:lnTo>
                    <a:pt x="0" y="17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113" name="Shape 2113"/>
            <p:cNvSpPr/>
            <p:nvPr/>
          </p:nvSpPr>
          <p:spPr>
            <a:xfrm>
              <a:off x="1711325" y="1690687"/>
              <a:ext cx="23813" cy="396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4320"/>
                  </a:moveTo>
                  <a:lnTo>
                    <a:pt x="0" y="4320"/>
                  </a:lnTo>
                  <a:lnTo>
                    <a:pt x="1440" y="5184"/>
                  </a:lnTo>
                  <a:lnTo>
                    <a:pt x="1440" y="5184"/>
                  </a:lnTo>
                  <a:lnTo>
                    <a:pt x="2880" y="5184"/>
                  </a:lnTo>
                  <a:lnTo>
                    <a:pt x="2880" y="5184"/>
                  </a:lnTo>
                  <a:lnTo>
                    <a:pt x="2880" y="6048"/>
                  </a:lnTo>
                  <a:lnTo>
                    <a:pt x="4320" y="6048"/>
                  </a:lnTo>
                  <a:lnTo>
                    <a:pt x="4320" y="6048"/>
                  </a:lnTo>
                  <a:lnTo>
                    <a:pt x="4320" y="6912"/>
                  </a:lnTo>
                  <a:lnTo>
                    <a:pt x="5760" y="6912"/>
                  </a:lnTo>
                  <a:lnTo>
                    <a:pt x="5760" y="7776"/>
                  </a:lnTo>
                  <a:lnTo>
                    <a:pt x="5760" y="7776"/>
                  </a:lnTo>
                  <a:lnTo>
                    <a:pt x="7200" y="8640"/>
                  </a:lnTo>
                  <a:lnTo>
                    <a:pt x="7200" y="8640"/>
                  </a:lnTo>
                  <a:lnTo>
                    <a:pt x="7200" y="9504"/>
                  </a:lnTo>
                  <a:lnTo>
                    <a:pt x="8640" y="10368"/>
                  </a:lnTo>
                  <a:lnTo>
                    <a:pt x="8640" y="10368"/>
                  </a:lnTo>
                  <a:lnTo>
                    <a:pt x="10080" y="12096"/>
                  </a:lnTo>
                  <a:lnTo>
                    <a:pt x="10080" y="12960"/>
                  </a:lnTo>
                  <a:lnTo>
                    <a:pt x="11520" y="14688"/>
                  </a:lnTo>
                  <a:lnTo>
                    <a:pt x="11520" y="15552"/>
                  </a:lnTo>
                  <a:lnTo>
                    <a:pt x="12960" y="19008"/>
                  </a:lnTo>
                  <a:lnTo>
                    <a:pt x="14400" y="21600"/>
                  </a:lnTo>
                  <a:lnTo>
                    <a:pt x="21600" y="19872"/>
                  </a:lnTo>
                  <a:lnTo>
                    <a:pt x="20160" y="17280"/>
                  </a:lnTo>
                  <a:lnTo>
                    <a:pt x="18720" y="14688"/>
                  </a:lnTo>
                  <a:lnTo>
                    <a:pt x="18720" y="12960"/>
                  </a:lnTo>
                  <a:lnTo>
                    <a:pt x="17280" y="12096"/>
                  </a:lnTo>
                  <a:lnTo>
                    <a:pt x="15840" y="10368"/>
                  </a:lnTo>
                  <a:lnTo>
                    <a:pt x="15840" y="8640"/>
                  </a:lnTo>
                  <a:lnTo>
                    <a:pt x="15840" y="7776"/>
                  </a:lnTo>
                  <a:lnTo>
                    <a:pt x="14400" y="7776"/>
                  </a:lnTo>
                  <a:lnTo>
                    <a:pt x="14400" y="6912"/>
                  </a:lnTo>
                  <a:lnTo>
                    <a:pt x="12960" y="6048"/>
                  </a:lnTo>
                  <a:lnTo>
                    <a:pt x="12960" y="5184"/>
                  </a:lnTo>
                  <a:lnTo>
                    <a:pt x="11520" y="4320"/>
                  </a:lnTo>
                  <a:lnTo>
                    <a:pt x="11520" y="4320"/>
                  </a:lnTo>
                  <a:lnTo>
                    <a:pt x="10080" y="3456"/>
                  </a:lnTo>
                  <a:lnTo>
                    <a:pt x="10080" y="3456"/>
                  </a:lnTo>
                  <a:lnTo>
                    <a:pt x="8640" y="2592"/>
                  </a:lnTo>
                  <a:lnTo>
                    <a:pt x="8640" y="1728"/>
                  </a:lnTo>
                  <a:lnTo>
                    <a:pt x="7200" y="1728"/>
                  </a:lnTo>
                  <a:lnTo>
                    <a:pt x="5760" y="1728"/>
                  </a:lnTo>
                  <a:lnTo>
                    <a:pt x="4320" y="864"/>
                  </a:lnTo>
                  <a:lnTo>
                    <a:pt x="2880" y="864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114" name="Shape 2114"/>
            <p:cNvSpPr/>
            <p:nvPr/>
          </p:nvSpPr>
          <p:spPr>
            <a:xfrm>
              <a:off x="1676400" y="1690687"/>
              <a:ext cx="38100" cy="285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500" y="21600"/>
                  </a:moveTo>
                  <a:lnTo>
                    <a:pt x="4500" y="21600"/>
                  </a:lnTo>
                  <a:lnTo>
                    <a:pt x="5400" y="20400"/>
                  </a:lnTo>
                  <a:lnTo>
                    <a:pt x="6300" y="19200"/>
                  </a:lnTo>
                  <a:lnTo>
                    <a:pt x="7200" y="16800"/>
                  </a:lnTo>
                  <a:lnTo>
                    <a:pt x="8100" y="15600"/>
                  </a:lnTo>
                  <a:lnTo>
                    <a:pt x="9000" y="14400"/>
                  </a:lnTo>
                  <a:lnTo>
                    <a:pt x="9900" y="13200"/>
                  </a:lnTo>
                  <a:lnTo>
                    <a:pt x="10800" y="12000"/>
                  </a:lnTo>
                  <a:lnTo>
                    <a:pt x="11700" y="12000"/>
                  </a:lnTo>
                  <a:lnTo>
                    <a:pt x="11700" y="10800"/>
                  </a:lnTo>
                  <a:lnTo>
                    <a:pt x="12600" y="10800"/>
                  </a:lnTo>
                  <a:lnTo>
                    <a:pt x="12600" y="9600"/>
                  </a:lnTo>
                  <a:lnTo>
                    <a:pt x="13500" y="9600"/>
                  </a:lnTo>
                  <a:lnTo>
                    <a:pt x="14400" y="8400"/>
                  </a:lnTo>
                  <a:lnTo>
                    <a:pt x="14400" y="8400"/>
                  </a:lnTo>
                  <a:lnTo>
                    <a:pt x="15300" y="8400"/>
                  </a:lnTo>
                  <a:lnTo>
                    <a:pt x="15300" y="8400"/>
                  </a:lnTo>
                  <a:lnTo>
                    <a:pt x="16200" y="7200"/>
                  </a:lnTo>
                  <a:lnTo>
                    <a:pt x="16200" y="7200"/>
                  </a:lnTo>
                  <a:lnTo>
                    <a:pt x="17100" y="7200"/>
                  </a:lnTo>
                  <a:lnTo>
                    <a:pt x="18000" y="7200"/>
                  </a:lnTo>
                  <a:lnTo>
                    <a:pt x="18000" y="6000"/>
                  </a:lnTo>
                  <a:lnTo>
                    <a:pt x="18900" y="6000"/>
                  </a:lnTo>
                  <a:lnTo>
                    <a:pt x="18900" y="6000"/>
                  </a:lnTo>
                  <a:lnTo>
                    <a:pt x="19800" y="6000"/>
                  </a:lnTo>
                  <a:lnTo>
                    <a:pt x="19800" y="6000"/>
                  </a:lnTo>
                  <a:lnTo>
                    <a:pt x="19800" y="6000"/>
                  </a:lnTo>
                  <a:lnTo>
                    <a:pt x="21600" y="0"/>
                  </a:lnTo>
                  <a:lnTo>
                    <a:pt x="20700" y="0"/>
                  </a:lnTo>
                  <a:lnTo>
                    <a:pt x="19800" y="0"/>
                  </a:lnTo>
                  <a:lnTo>
                    <a:pt x="18900" y="0"/>
                  </a:lnTo>
                  <a:lnTo>
                    <a:pt x="18000" y="0"/>
                  </a:lnTo>
                  <a:lnTo>
                    <a:pt x="17100" y="0"/>
                  </a:lnTo>
                  <a:lnTo>
                    <a:pt x="16200" y="0"/>
                  </a:lnTo>
                  <a:lnTo>
                    <a:pt x="16200" y="1200"/>
                  </a:lnTo>
                  <a:lnTo>
                    <a:pt x="15300" y="1200"/>
                  </a:lnTo>
                  <a:lnTo>
                    <a:pt x="14400" y="1200"/>
                  </a:lnTo>
                  <a:lnTo>
                    <a:pt x="13500" y="2400"/>
                  </a:lnTo>
                  <a:lnTo>
                    <a:pt x="12600" y="2400"/>
                  </a:lnTo>
                  <a:lnTo>
                    <a:pt x="12600" y="3600"/>
                  </a:lnTo>
                  <a:lnTo>
                    <a:pt x="11700" y="3600"/>
                  </a:lnTo>
                  <a:lnTo>
                    <a:pt x="10800" y="4800"/>
                  </a:lnTo>
                  <a:lnTo>
                    <a:pt x="9900" y="4800"/>
                  </a:lnTo>
                  <a:lnTo>
                    <a:pt x="9000" y="6000"/>
                  </a:lnTo>
                  <a:lnTo>
                    <a:pt x="9000" y="6000"/>
                  </a:lnTo>
                  <a:lnTo>
                    <a:pt x="8100" y="7200"/>
                  </a:lnTo>
                  <a:lnTo>
                    <a:pt x="7200" y="7200"/>
                  </a:lnTo>
                  <a:lnTo>
                    <a:pt x="7200" y="8400"/>
                  </a:lnTo>
                  <a:lnTo>
                    <a:pt x="5400" y="9600"/>
                  </a:lnTo>
                  <a:lnTo>
                    <a:pt x="4500" y="12000"/>
                  </a:lnTo>
                  <a:lnTo>
                    <a:pt x="3600" y="13200"/>
                  </a:lnTo>
                  <a:lnTo>
                    <a:pt x="2700" y="14400"/>
                  </a:lnTo>
                  <a:lnTo>
                    <a:pt x="1800" y="16800"/>
                  </a:lnTo>
                  <a:lnTo>
                    <a:pt x="0" y="18000"/>
                  </a:lnTo>
                  <a:lnTo>
                    <a:pt x="0" y="18000"/>
                  </a:lnTo>
                  <a:lnTo>
                    <a:pt x="45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115" name="Shape 2115"/>
            <p:cNvSpPr/>
            <p:nvPr/>
          </p:nvSpPr>
          <p:spPr>
            <a:xfrm>
              <a:off x="1651000" y="1714500"/>
              <a:ext cx="33338" cy="301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21600"/>
                  </a:lnTo>
                  <a:lnTo>
                    <a:pt x="1029" y="21600"/>
                  </a:lnTo>
                  <a:lnTo>
                    <a:pt x="2057" y="21600"/>
                  </a:lnTo>
                  <a:lnTo>
                    <a:pt x="3086" y="21600"/>
                  </a:lnTo>
                  <a:lnTo>
                    <a:pt x="4114" y="21600"/>
                  </a:lnTo>
                  <a:lnTo>
                    <a:pt x="5143" y="21600"/>
                  </a:lnTo>
                  <a:lnTo>
                    <a:pt x="5143" y="20463"/>
                  </a:lnTo>
                  <a:lnTo>
                    <a:pt x="6171" y="20463"/>
                  </a:lnTo>
                  <a:lnTo>
                    <a:pt x="7200" y="20463"/>
                  </a:lnTo>
                  <a:lnTo>
                    <a:pt x="7200" y="19326"/>
                  </a:lnTo>
                  <a:lnTo>
                    <a:pt x="8229" y="19326"/>
                  </a:lnTo>
                  <a:lnTo>
                    <a:pt x="9257" y="19326"/>
                  </a:lnTo>
                  <a:lnTo>
                    <a:pt x="10286" y="18189"/>
                  </a:lnTo>
                  <a:lnTo>
                    <a:pt x="10286" y="18189"/>
                  </a:lnTo>
                  <a:lnTo>
                    <a:pt x="11314" y="17053"/>
                  </a:lnTo>
                  <a:lnTo>
                    <a:pt x="11314" y="17053"/>
                  </a:lnTo>
                  <a:lnTo>
                    <a:pt x="12343" y="15916"/>
                  </a:lnTo>
                  <a:lnTo>
                    <a:pt x="13371" y="14779"/>
                  </a:lnTo>
                  <a:lnTo>
                    <a:pt x="13371" y="14779"/>
                  </a:lnTo>
                  <a:lnTo>
                    <a:pt x="14400" y="13642"/>
                  </a:lnTo>
                  <a:lnTo>
                    <a:pt x="14400" y="12505"/>
                  </a:lnTo>
                  <a:lnTo>
                    <a:pt x="16457" y="11368"/>
                  </a:lnTo>
                  <a:lnTo>
                    <a:pt x="17486" y="10232"/>
                  </a:lnTo>
                  <a:lnTo>
                    <a:pt x="19543" y="6821"/>
                  </a:lnTo>
                  <a:lnTo>
                    <a:pt x="21600" y="3411"/>
                  </a:lnTo>
                  <a:lnTo>
                    <a:pt x="16457" y="0"/>
                  </a:lnTo>
                  <a:lnTo>
                    <a:pt x="15429" y="3411"/>
                  </a:lnTo>
                  <a:lnTo>
                    <a:pt x="12343" y="6821"/>
                  </a:lnTo>
                  <a:lnTo>
                    <a:pt x="11314" y="7958"/>
                  </a:lnTo>
                  <a:lnTo>
                    <a:pt x="10286" y="9095"/>
                  </a:lnTo>
                  <a:lnTo>
                    <a:pt x="10286" y="10232"/>
                  </a:lnTo>
                  <a:lnTo>
                    <a:pt x="10286" y="10232"/>
                  </a:lnTo>
                  <a:lnTo>
                    <a:pt x="9257" y="11368"/>
                  </a:lnTo>
                  <a:lnTo>
                    <a:pt x="9257" y="11368"/>
                  </a:lnTo>
                  <a:lnTo>
                    <a:pt x="8229" y="12505"/>
                  </a:lnTo>
                  <a:lnTo>
                    <a:pt x="7200" y="12505"/>
                  </a:lnTo>
                  <a:lnTo>
                    <a:pt x="7200" y="13642"/>
                  </a:lnTo>
                  <a:lnTo>
                    <a:pt x="6171" y="13642"/>
                  </a:lnTo>
                  <a:lnTo>
                    <a:pt x="6171" y="13642"/>
                  </a:lnTo>
                  <a:lnTo>
                    <a:pt x="6171" y="14779"/>
                  </a:lnTo>
                  <a:lnTo>
                    <a:pt x="5143" y="14779"/>
                  </a:lnTo>
                  <a:lnTo>
                    <a:pt x="5143" y="14779"/>
                  </a:lnTo>
                  <a:lnTo>
                    <a:pt x="4114" y="14779"/>
                  </a:lnTo>
                  <a:lnTo>
                    <a:pt x="4114" y="14779"/>
                  </a:lnTo>
                  <a:lnTo>
                    <a:pt x="3086" y="15916"/>
                  </a:lnTo>
                  <a:lnTo>
                    <a:pt x="3086" y="15916"/>
                  </a:lnTo>
                  <a:lnTo>
                    <a:pt x="3086" y="15916"/>
                  </a:lnTo>
                  <a:lnTo>
                    <a:pt x="2057" y="15916"/>
                  </a:lnTo>
                  <a:lnTo>
                    <a:pt x="2057" y="15916"/>
                  </a:lnTo>
                  <a:lnTo>
                    <a:pt x="1029" y="15916"/>
                  </a:lnTo>
                  <a:lnTo>
                    <a:pt x="1029" y="15916"/>
                  </a:lnTo>
                  <a:lnTo>
                    <a:pt x="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116" name="Shape 2116"/>
            <p:cNvSpPr/>
            <p:nvPr/>
          </p:nvSpPr>
          <p:spPr>
            <a:xfrm>
              <a:off x="1630362" y="1704975"/>
              <a:ext cx="22226" cy="396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728"/>
                  </a:moveTo>
                  <a:lnTo>
                    <a:pt x="0" y="1728"/>
                  </a:lnTo>
                  <a:lnTo>
                    <a:pt x="0" y="4320"/>
                  </a:lnTo>
                  <a:lnTo>
                    <a:pt x="3086" y="6912"/>
                  </a:lnTo>
                  <a:lnTo>
                    <a:pt x="3086" y="8640"/>
                  </a:lnTo>
                  <a:lnTo>
                    <a:pt x="4629" y="10368"/>
                  </a:lnTo>
                  <a:lnTo>
                    <a:pt x="4629" y="12096"/>
                  </a:lnTo>
                  <a:lnTo>
                    <a:pt x="6171" y="12960"/>
                  </a:lnTo>
                  <a:lnTo>
                    <a:pt x="6171" y="13824"/>
                  </a:lnTo>
                  <a:lnTo>
                    <a:pt x="7714" y="14688"/>
                  </a:lnTo>
                  <a:lnTo>
                    <a:pt x="7714" y="15552"/>
                  </a:lnTo>
                  <a:lnTo>
                    <a:pt x="9257" y="15552"/>
                  </a:lnTo>
                  <a:lnTo>
                    <a:pt x="9257" y="16416"/>
                  </a:lnTo>
                  <a:lnTo>
                    <a:pt x="10800" y="17280"/>
                  </a:lnTo>
                  <a:lnTo>
                    <a:pt x="10800" y="18144"/>
                  </a:lnTo>
                  <a:lnTo>
                    <a:pt x="12343" y="18144"/>
                  </a:lnTo>
                  <a:lnTo>
                    <a:pt x="12343" y="19008"/>
                  </a:lnTo>
                  <a:lnTo>
                    <a:pt x="13886" y="19008"/>
                  </a:lnTo>
                  <a:lnTo>
                    <a:pt x="13886" y="19872"/>
                  </a:lnTo>
                  <a:lnTo>
                    <a:pt x="15429" y="19872"/>
                  </a:lnTo>
                  <a:lnTo>
                    <a:pt x="16971" y="20736"/>
                  </a:lnTo>
                  <a:lnTo>
                    <a:pt x="18514" y="20736"/>
                  </a:lnTo>
                  <a:lnTo>
                    <a:pt x="20057" y="20736"/>
                  </a:lnTo>
                  <a:lnTo>
                    <a:pt x="20057" y="21600"/>
                  </a:lnTo>
                  <a:lnTo>
                    <a:pt x="21600" y="17280"/>
                  </a:lnTo>
                  <a:lnTo>
                    <a:pt x="21600" y="16416"/>
                  </a:lnTo>
                  <a:lnTo>
                    <a:pt x="21600" y="16416"/>
                  </a:lnTo>
                  <a:lnTo>
                    <a:pt x="20057" y="16416"/>
                  </a:lnTo>
                  <a:lnTo>
                    <a:pt x="20057" y="16416"/>
                  </a:lnTo>
                  <a:lnTo>
                    <a:pt x="20057" y="16416"/>
                  </a:lnTo>
                  <a:lnTo>
                    <a:pt x="18514" y="15552"/>
                  </a:lnTo>
                  <a:lnTo>
                    <a:pt x="18514" y="15552"/>
                  </a:lnTo>
                  <a:lnTo>
                    <a:pt x="18514" y="15552"/>
                  </a:lnTo>
                  <a:lnTo>
                    <a:pt x="16971" y="14688"/>
                  </a:lnTo>
                  <a:lnTo>
                    <a:pt x="16971" y="14688"/>
                  </a:lnTo>
                  <a:lnTo>
                    <a:pt x="15429" y="13824"/>
                  </a:lnTo>
                  <a:lnTo>
                    <a:pt x="15429" y="13824"/>
                  </a:lnTo>
                  <a:lnTo>
                    <a:pt x="15429" y="12960"/>
                  </a:lnTo>
                  <a:lnTo>
                    <a:pt x="15429" y="12096"/>
                  </a:lnTo>
                  <a:lnTo>
                    <a:pt x="13886" y="12096"/>
                  </a:lnTo>
                  <a:lnTo>
                    <a:pt x="13886" y="11232"/>
                  </a:lnTo>
                  <a:lnTo>
                    <a:pt x="12343" y="10368"/>
                  </a:lnTo>
                  <a:lnTo>
                    <a:pt x="12343" y="8640"/>
                  </a:lnTo>
                  <a:lnTo>
                    <a:pt x="10800" y="7776"/>
                  </a:lnTo>
                  <a:lnTo>
                    <a:pt x="9257" y="6048"/>
                  </a:lnTo>
                  <a:lnTo>
                    <a:pt x="7714" y="3456"/>
                  </a:lnTo>
                  <a:lnTo>
                    <a:pt x="7714" y="0"/>
                  </a:lnTo>
                  <a:lnTo>
                    <a:pt x="7714" y="0"/>
                  </a:lnTo>
                  <a:lnTo>
                    <a:pt x="0" y="17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117" name="Shape 2117"/>
            <p:cNvSpPr/>
            <p:nvPr/>
          </p:nvSpPr>
          <p:spPr>
            <a:xfrm>
              <a:off x="1614487" y="1668462"/>
              <a:ext cx="23813" cy="396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4320"/>
                  </a:moveTo>
                  <a:lnTo>
                    <a:pt x="0" y="4320"/>
                  </a:lnTo>
                  <a:lnTo>
                    <a:pt x="0" y="4320"/>
                  </a:lnTo>
                  <a:lnTo>
                    <a:pt x="0" y="4320"/>
                  </a:lnTo>
                  <a:lnTo>
                    <a:pt x="1440" y="5184"/>
                  </a:lnTo>
                  <a:lnTo>
                    <a:pt x="1440" y="5184"/>
                  </a:lnTo>
                  <a:lnTo>
                    <a:pt x="1440" y="5184"/>
                  </a:lnTo>
                  <a:lnTo>
                    <a:pt x="2880" y="6048"/>
                  </a:lnTo>
                  <a:lnTo>
                    <a:pt x="2880" y="6048"/>
                  </a:lnTo>
                  <a:lnTo>
                    <a:pt x="2880" y="6048"/>
                  </a:lnTo>
                  <a:lnTo>
                    <a:pt x="4320" y="6912"/>
                  </a:lnTo>
                  <a:lnTo>
                    <a:pt x="4320" y="6912"/>
                  </a:lnTo>
                  <a:lnTo>
                    <a:pt x="5760" y="7776"/>
                  </a:lnTo>
                  <a:lnTo>
                    <a:pt x="5760" y="7776"/>
                  </a:lnTo>
                  <a:lnTo>
                    <a:pt x="5760" y="8640"/>
                  </a:lnTo>
                  <a:lnTo>
                    <a:pt x="7200" y="8640"/>
                  </a:lnTo>
                  <a:lnTo>
                    <a:pt x="7200" y="9504"/>
                  </a:lnTo>
                  <a:lnTo>
                    <a:pt x="7200" y="10368"/>
                  </a:lnTo>
                  <a:lnTo>
                    <a:pt x="8640" y="11232"/>
                  </a:lnTo>
                  <a:lnTo>
                    <a:pt x="8640" y="12960"/>
                  </a:lnTo>
                  <a:lnTo>
                    <a:pt x="10080" y="13824"/>
                  </a:lnTo>
                  <a:lnTo>
                    <a:pt x="10080" y="15552"/>
                  </a:lnTo>
                  <a:lnTo>
                    <a:pt x="12960" y="18144"/>
                  </a:lnTo>
                  <a:lnTo>
                    <a:pt x="14400" y="21600"/>
                  </a:lnTo>
                  <a:lnTo>
                    <a:pt x="21600" y="19872"/>
                  </a:lnTo>
                  <a:lnTo>
                    <a:pt x="20160" y="17280"/>
                  </a:lnTo>
                  <a:lnTo>
                    <a:pt x="18720" y="14688"/>
                  </a:lnTo>
                  <a:lnTo>
                    <a:pt x="17280" y="12960"/>
                  </a:lnTo>
                  <a:lnTo>
                    <a:pt x="15840" y="11232"/>
                  </a:lnTo>
                  <a:lnTo>
                    <a:pt x="15840" y="9504"/>
                  </a:lnTo>
                  <a:lnTo>
                    <a:pt x="14400" y="8640"/>
                  </a:lnTo>
                  <a:lnTo>
                    <a:pt x="14400" y="7776"/>
                  </a:lnTo>
                  <a:lnTo>
                    <a:pt x="12960" y="6912"/>
                  </a:lnTo>
                  <a:lnTo>
                    <a:pt x="12960" y="6048"/>
                  </a:lnTo>
                  <a:lnTo>
                    <a:pt x="12960" y="6048"/>
                  </a:lnTo>
                  <a:lnTo>
                    <a:pt x="11520" y="5184"/>
                  </a:lnTo>
                  <a:lnTo>
                    <a:pt x="10080" y="4320"/>
                  </a:lnTo>
                  <a:lnTo>
                    <a:pt x="10080" y="3456"/>
                  </a:lnTo>
                  <a:lnTo>
                    <a:pt x="8640" y="3456"/>
                  </a:lnTo>
                  <a:lnTo>
                    <a:pt x="8640" y="2592"/>
                  </a:lnTo>
                  <a:lnTo>
                    <a:pt x="7200" y="2592"/>
                  </a:lnTo>
                  <a:lnTo>
                    <a:pt x="7200" y="1728"/>
                  </a:lnTo>
                  <a:lnTo>
                    <a:pt x="5760" y="1728"/>
                  </a:lnTo>
                  <a:lnTo>
                    <a:pt x="4320" y="864"/>
                  </a:lnTo>
                  <a:lnTo>
                    <a:pt x="2880" y="864"/>
                  </a:lnTo>
                  <a:lnTo>
                    <a:pt x="288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118" name="Shape 2118"/>
            <p:cNvSpPr/>
            <p:nvPr/>
          </p:nvSpPr>
          <p:spPr>
            <a:xfrm>
              <a:off x="1579562" y="1668462"/>
              <a:ext cx="36513" cy="285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757" y="21600"/>
                  </a:moveTo>
                  <a:lnTo>
                    <a:pt x="3757" y="21600"/>
                  </a:lnTo>
                  <a:lnTo>
                    <a:pt x="5635" y="18000"/>
                  </a:lnTo>
                  <a:lnTo>
                    <a:pt x="8452" y="15600"/>
                  </a:lnTo>
                  <a:lnTo>
                    <a:pt x="9391" y="13200"/>
                  </a:lnTo>
                  <a:lnTo>
                    <a:pt x="10330" y="12000"/>
                  </a:lnTo>
                  <a:lnTo>
                    <a:pt x="12209" y="10800"/>
                  </a:lnTo>
                  <a:lnTo>
                    <a:pt x="13148" y="9600"/>
                  </a:lnTo>
                  <a:lnTo>
                    <a:pt x="13148" y="9600"/>
                  </a:lnTo>
                  <a:lnTo>
                    <a:pt x="14087" y="8400"/>
                  </a:lnTo>
                  <a:lnTo>
                    <a:pt x="14087" y="8400"/>
                  </a:lnTo>
                  <a:lnTo>
                    <a:pt x="15026" y="8400"/>
                  </a:lnTo>
                  <a:lnTo>
                    <a:pt x="15965" y="7200"/>
                  </a:lnTo>
                  <a:lnTo>
                    <a:pt x="15965" y="7200"/>
                  </a:lnTo>
                  <a:lnTo>
                    <a:pt x="15965" y="7200"/>
                  </a:lnTo>
                  <a:lnTo>
                    <a:pt x="16904" y="6000"/>
                  </a:lnTo>
                  <a:lnTo>
                    <a:pt x="16904" y="6000"/>
                  </a:lnTo>
                  <a:lnTo>
                    <a:pt x="17843" y="6000"/>
                  </a:lnTo>
                  <a:lnTo>
                    <a:pt x="17843" y="6000"/>
                  </a:lnTo>
                  <a:lnTo>
                    <a:pt x="18783" y="6000"/>
                  </a:lnTo>
                  <a:lnTo>
                    <a:pt x="18783" y="6000"/>
                  </a:lnTo>
                  <a:lnTo>
                    <a:pt x="19722" y="6000"/>
                  </a:lnTo>
                  <a:lnTo>
                    <a:pt x="19722" y="6000"/>
                  </a:lnTo>
                  <a:lnTo>
                    <a:pt x="20661" y="6000"/>
                  </a:lnTo>
                  <a:lnTo>
                    <a:pt x="21600" y="0"/>
                  </a:lnTo>
                  <a:lnTo>
                    <a:pt x="20661" y="0"/>
                  </a:lnTo>
                  <a:lnTo>
                    <a:pt x="19722" y="0"/>
                  </a:lnTo>
                  <a:lnTo>
                    <a:pt x="18783" y="0"/>
                  </a:lnTo>
                  <a:lnTo>
                    <a:pt x="17843" y="0"/>
                  </a:lnTo>
                  <a:lnTo>
                    <a:pt x="16904" y="0"/>
                  </a:lnTo>
                  <a:lnTo>
                    <a:pt x="16904" y="0"/>
                  </a:lnTo>
                  <a:lnTo>
                    <a:pt x="15965" y="0"/>
                  </a:lnTo>
                  <a:lnTo>
                    <a:pt x="15026" y="0"/>
                  </a:lnTo>
                  <a:lnTo>
                    <a:pt x="14087" y="1200"/>
                  </a:lnTo>
                  <a:lnTo>
                    <a:pt x="14087" y="1200"/>
                  </a:lnTo>
                  <a:lnTo>
                    <a:pt x="13148" y="2400"/>
                  </a:lnTo>
                  <a:lnTo>
                    <a:pt x="12209" y="2400"/>
                  </a:lnTo>
                  <a:lnTo>
                    <a:pt x="12209" y="3600"/>
                  </a:lnTo>
                  <a:lnTo>
                    <a:pt x="11270" y="3600"/>
                  </a:lnTo>
                  <a:lnTo>
                    <a:pt x="10330" y="3600"/>
                  </a:lnTo>
                  <a:lnTo>
                    <a:pt x="9391" y="4800"/>
                  </a:lnTo>
                  <a:lnTo>
                    <a:pt x="8452" y="6000"/>
                  </a:lnTo>
                  <a:lnTo>
                    <a:pt x="7513" y="7200"/>
                  </a:lnTo>
                  <a:lnTo>
                    <a:pt x="6574" y="9600"/>
                  </a:lnTo>
                  <a:lnTo>
                    <a:pt x="4696" y="10800"/>
                  </a:lnTo>
                  <a:lnTo>
                    <a:pt x="2817" y="14400"/>
                  </a:lnTo>
                  <a:lnTo>
                    <a:pt x="0" y="18000"/>
                  </a:lnTo>
                  <a:lnTo>
                    <a:pt x="0" y="18000"/>
                  </a:lnTo>
                  <a:lnTo>
                    <a:pt x="3757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119" name="Shape 2119"/>
            <p:cNvSpPr/>
            <p:nvPr/>
          </p:nvSpPr>
          <p:spPr>
            <a:xfrm>
              <a:off x="1549400" y="1692275"/>
              <a:ext cx="36513" cy="285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21600"/>
                  </a:lnTo>
                  <a:lnTo>
                    <a:pt x="0" y="21600"/>
                  </a:lnTo>
                  <a:lnTo>
                    <a:pt x="939" y="21600"/>
                  </a:lnTo>
                  <a:lnTo>
                    <a:pt x="1878" y="21600"/>
                  </a:lnTo>
                  <a:lnTo>
                    <a:pt x="2817" y="21600"/>
                  </a:lnTo>
                  <a:lnTo>
                    <a:pt x="3757" y="21600"/>
                  </a:lnTo>
                  <a:lnTo>
                    <a:pt x="4696" y="21600"/>
                  </a:lnTo>
                  <a:lnTo>
                    <a:pt x="4696" y="20400"/>
                  </a:lnTo>
                  <a:lnTo>
                    <a:pt x="5635" y="20400"/>
                  </a:lnTo>
                  <a:lnTo>
                    <a:pt x="6574" y="20400"/>
                  </a:lnTo>
                  <a:lnTo>
                    <a:pt x="7513" y="20400"/>
                  </a:lnTo>
                  <a:lnTo>
                    <a:pt x="8452" y="19200"/>
                  </a:lnTo>
                  <a:lnTo>
                    <a:pt x="8452" y="19200"/>
                  </a:lnTo>
                  <a:lnTo>
                    <a:pt x="9391" y="18000"/>
                  </a:lnTo>
                  <a:lnTo>
                    <a:pt x="10330" y="18000"/>
                  </a:lnTo>
                  <a:lnTo>
                    <a:pt x="10330" y="16800"/>
                  </a:lnTo>
                  <a:lnTo>
                    <a:pt x="11270" y="16800"/>
                  </a:lnTo>
                  <a:lnTo>
                    <a:pt x="12209" y="15600"/>
                  </a:lnTo>
                  <a:lnTo>
                    <a:pt x="14087" y="13200"/>
                  </a:lnTo>
                  <a:lnTo>
                    <a:pt x="15026" y="12000"/>
                  </a:lnTo>
                  <a:lnTo>
                    <a:pt x="15965" y="10800"/>
                  </a:lnTo>
                  <a:lnTo>
                    <a:pt x="18783" y="7200"/>
                  </a:lnTo>
                  <a:lnTo>
                    <a:pt x="21600" y="3600"/>
                  </a:lnTo>
                  <a:lnTo>
                    <a:pt x="17843" y="0"/>
                  </a:lnTo>
                  <a:lnTo>
                    <a:pt x="15026" y="2400"/>
                  </a:lnTo>
                  <a:lnTo>
                    <a:pt x="12209" y="6000"/>
                  </a:lnTo>
                  <a:lnTo>
                    <a:pt x="11270" y="8400"/>
                  </a:lnTo>
                  <a:lnTo>
                    <a:pt x="10330" y="9600"/>
                  </a:lnTo>
                  <a:lnTo>
                    <a:pt x="9391" y="10800"/>
                  </a:lnTo>
                  <a:lnTo>
                    <a:pt x="8452" y="12000"/>
                  </a:lnTo>
                  <a:lnTo>
                    <a:pt x="7513" y="12000"/>
                  </a:lnTo>
                  <a:lnTo>
                    <a:pt x="7513" y="13200"/>
                  </a:lnTo>
                  <a:lnTo>
                    <a:pt x="6574" y="13200"/>
                  </a:lnTo>
                  <a:lnTo>
                    <a:pt x="5635" y="13200"/>
                  </a:lnTo>
                  <a:lnTo>
                    <a:pt x="5635" y="14400"/>
                  </a:lnTo>
                  <a:lnTo>
                    <a:pt x="4696" y="14400"/>
                  </a:lnTo>
                  <a:lnTo>
                    <a:pt x="4696" y="14400"/>
                  </a:lnTo>
                  <a:lnTo>
                    <a:pt x="3757" y="14400"/>
                  </a:lnTo>
                  <a:lnTo>
                    <a:pt x="3757" y="14400"/>
                  </a:lnTo>
                  <a:lnTo>
                    <a:pt x="3757" y="15600"/>
                  </a:lnTo>
                  <a:lnTo>
                    <a:pt x="2817" y="15600"/>
                  </a:lnTo>
                  <a:lnTo>
                    <a:pt x="2817" y="15600"/>
                  </a:lnTo>
                  <a:lnTo>
                    <a:pt x="1878" y="15600"/>
                  </a:lnTo>
                  <a:lnTo>
                    <a:pt x="1878" y="15600"/>
                  </a:lnTo>
                  <a:lnTo>
                    <a:pt x="939" y="15600"/>
                  </a:lnTo>
                  <a:lnTo>
                    <a:pt x="939" y="15600"/>
                  </a:lnTo>
                  <a:lnTo>
                    <a:pt x="939" y="15600"/>
                  </a:lnTo>
                  <a:lnTo>
                    <a:pt x="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120" name="Shape 2120"/>
            <p:cNvSpPr/>
            <p:nvPr/>
          </p:nvSpPr>
          <p:spPr>
            <a:xfrm>
              <a:off x="1527175" y="1681162"/>
              <a:ext cx="23813" cy="396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864"/>
                  </a:moveTo>
                  <a:lnTo>
                    <a:pt x="0" y="864"/>
                  </a:lnTo>
                  <a:lnTo>
                    <a:pt x="0" y="4320"/>
                  </a:lnTo>
                  <a:lnTo>
                    <a:pt x="1440" y="6912"/>
                  </a:lnTo>
                  <a:lnTo>
                    <a:pt x="2880" y="8640"/>
                  </a:lnTo>
                  <a:lnTo>
                    <a:pt x="4320" y="10368"/>
                  </a:lnTo>
                  <a:lnTo>
                    <a:pt x="4320" y="11232"/>
                  </a:lnTo>
                  <a:lnTo>
                    <a:pt x="5760" y="12960"/>
                  </a:lnTo>
                  <a:lnTo>
                    <a:pt x="5760" y="13824"/>
                  </a:lnTo>
                  <a:lnTo>
                    <a:pt x="7200" y="14688"/>
                  </a:lnTo>
                  <a:lnTo>
                    <a:pt x="7200" y="15552"/>
                  </a:lnTo>
                  <a:lnTo>
                    <a:pt x="8640" y="15552"/>
                  </a:lnTo>
                  <a:lnTo>
                    <a:pt x="8640" y="16416"/>
                  </a:lnTo>
                  <a:lnTo>
                    <a:pt x="10080" y="17280"/>
                  </a:lnTo>
                  <a:lnTo>
                    <a:pt x="10080" y="17280"/>
                  </a:lnTo>
                  <a:lnTo>
                    <a:pt x="11520" y="18144"/>
                  </a:lnTo>
                  <a:lnTo>
                    <a:pt x="11520" y="19008"/>
                  </a:lnTo>
                  <a:lnTo>
                    <a:pt x="12960" y="19008"/>
                  </a:lnTo>
                  <a:lnTo>
                    <a:pt x="14400" y="19872"/>
                  </a:lnTo>
                  <a:lnTo>
                    <a:pt x="14400" y="19872"/>
                  </a:lnTo>
                  <a:lnTo>
                    <a:pt x="15840" y="20736"/>
                  </a:lnTo>
                  <a:lnTo>
                    <a:pt x="17280" y="20736"/>
                  </a:lnTo>
                  <a:lnTo>
                    <a:pt x="18720" y="20736"/>
                  </a:lnTo>
                  <a:lnTo>
                    <a:pt x="20160" y="21600"/>
                  </a:lnTo>
                  <a:lnTo>
                    <a:pt x="21600" y="17280"/>
                  </a:lnTo>
                  <a:lnTo>
                    <a:pt x="20160" y="16416"/>
                  </a:lnTo>
                  <a:lnTo>
                    <a:pt x="20160" y="16416"/>
                  </a:lnTo>
                  <a:lnTo>
                    <a:pt x="20160" y="16416"/>
                  </a:lnTo>
                  <a:lnTo>
                    <a:pt x="18720" y="16416"/>
                  </a:lnTo>
                  <a:lnTo>
                    <a:pt x="18720" y="16416"/>
                  </a:lnTo>
                  <a:lnTo>
                    <a:pt x="18720" y="15552"/>
                  </a:lnTo>
                  <a:lnTo>
                    <a:pt x="17280" y="15552"/>
                  </a:lnTo>
                  <a:lnTo>
                    <a:pt x="17280" y="15552"/>
                  </a:lnTo>
                  <a:lnTo>
                    <a:pt x="15840" y="14688"/>
                  </a:lnTo>
                  <a:lnTo>
                    <a:pt x="15840" y="14688"/>
                  </a:lnTo>
                  <a:lnTo>
                    <a:pt x="15840" y="13824"/>
                  </a:lnTo>
                  <a:lnTo>
                    <a:pt x="14400" y="12960"/>
                  </a:lnTo>
                  <a:lnTo>
                    <a:pt x="14400" y="12960"/>
                  </a:lnTo>
                  <a:lnTo>
                    <a:pt x="12960" y="12096"/>
                  </a:lnTo>
                  <a:lnTo>
                    <a:pt x="12960" y="12096"/>
                  </a:lnTo>
                  <a:lnTo>
                    <a:pt x="12960" y="11232"/>
                  </a:lnTo>
                  <a:lnTo>
                    <a:pt x="11520" y="9504"/>
                  </a:lnTo>
                  <a:lnTo>
                    <a:pt x="11520" y="8640"/>
                  </a:lnTo>
                  <a:lnTo>
                    <a:pt x="10080" y="6912"/>
                  </a:lnTo>
                  <a:lnTo>
                    <a:pt x="8640" y="6048"/>
                  </a:lnTo>
                  <a:lnTo>
                    <a:pt x="7200" y="2592"/>
                  </a:lnTo>
                  <a:lnTo>
                    <a:pt x="7200" y="0"/>
                  </a:lnTo>
                  <a:lnTo>
                    <a:pt x="7200" y="0"/>
                  </a:lnTo>
                  <a:lnTo>
                    <a:pt x="0" y="86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121" name="Shape 2121"/>
            <p:cNvSpPr/>
            <p:nvPr/>
          </p:nvSpPr>
          <p:spPr>
            <a:xfrm>
              <a:off x="1511300" y="1644650"/>
              <a:ext cx="23813" cy="381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4500"/>
                  </a:moveTo>
                  <a:lnTo>
                    <a:pt x="0" y="4500"/>
                  </a:lnTo>
                  <a:lnTo>
                    <a:pt x="0" y="4500"/>
                  </a:lnTo>
                  <a:lnTo>
                    <a:pt x="0" y="4500"/>
                  </a:lnTo>
                  <a:lnTo>
                    <a:pt x="1440" y="4500"/>
                  </a:lnTo>
                  <a:lnTo>
                    <a:pt x="1440" y="5400"/>
                  </a:lnTo>
                  <a:lnTo>
                    <a:pt x="1440" y="5400"/>
                  </a:lnTo>
                  <a:lnTo>
                    <a:pt x="2880" y="5400"/>
                  </a:lnTo>
                  <a:lnTo>
                    <a:pt x="2880" y="6300"/>
                  </a:lnTo>
                  <a:lnTo>
                    <a:pt x="2880" y="6300"/>
                  </a:lnTo>
                  <a:lnTo>
                    <a:pt x="4320" y="7200"/>
                  </a:lnTo>
                  <a:lnTo>
                    <a:pt x="4320" y="7200"/>
                  </a:lnTo>
                  <a:lnTo>
                    <a:pt x="5760" y="8100"/>
                  </a:lnTo>
                  <a:lnTo>
                    <a:pt x="5760" y="8100"/>
                  </a:lnTo>
                  <a:lnTo>
                    <a:pt x="5760" y="9000"/>
                  </a:lnTo>
                  <a:lnTo>
                    <a:pt x="7200" y="9000"/>
                  </a:lnTo>
                  <a:lnTo>
                    <a:pt x="7200" y="9900"/>
                  </a:lnTo>
                  <a:lnTo>
                    <a:pt x="7200" y="10800"/>
                  </a:lnTo>
                  <a:lnTo>
                    <a:pt x="8640" y="11700"/>
                  </a:lnTo>
                  <a:lnTo>
                    <a:pt x="8640" y="13500"/>
                  </a:lnTo>
                  <a:lnTo>
                    <a:pt x="10080" y="14400"/>
                  </a:lnTo>
                  <a:lnTo>
                    <a:pt x="10080" y="16200"/>
                  </a:lnTo>
                  <a:lnTo>
                    <a:pt x="12960" y="18900"/>
                  </a:lnTo>
                  <a:lnTo>
                    <a:pt x="14400" y="21600"/>
                  </a:lnTo>
                  <a:lnTo>
                    <a:pt x="21600" y="20700"/>
                  </a:lnTo>
                  <a:lnTo>
                    <a:pt x="20160" y="18000"/>
                  </a:lnTo>
                  <a:lnTo>
                    <a:pt x="18720" y="14400"/>
                  </a:lnTo>
                  <a:lnTo>
                    <a:pt x="17280" y="13500"/>
                  </a:lnTo>
                  <a:lnTo>
                    <a:pt x="15840" y="11700"/>
                  </a:lnTo>
                  <a:lnTo>
                    <a:pt x="15840" y="9900"/>
                  </a:lnTo>
                  <a:lnTo>
                    <a:pt x="14400" y="9000"/>
                  </a:lnTo>
                  <a:lnTo>
                    <a:pt x="14400" y="8100"/>
                  </a:lnTo>
                  <a:lnTo>
                    <a:pt x="12960" y="7200"/>
                  </a:lnTo>
                  <a:lnTo>
                    <a:pt x="12960" y="6300"/>
                  </a:lnTo>
                  <a:lnTo>
                    <a:pt x="12960" y="5400"/>
                  </a:lnTo>
                  <a:lnTo>
                    <a:pt x="11520" y="5400"/>
                  </a:lnTo>
                  <a:lnTo>
                    <a:pt x="10080" y="4500"/>
                  </a:lnTo>
                  <a:lnTo>
                    <a:pt x="10080" y="3600"/>
                  </a:lnTo>
                  <a:lnTo>
                    <a:pt x="8640" y="3600"/>
                  </a:lnTo>
                  <a:lnTo>
                    <a:pt x="8640" y="2700"/>
                  </a:lnTo>
                  <a:lnTo>
                    <a:pt x="7200" y="2700"/>
                  </a:lnTo>
                  <a:lnTo>
                    <a:pt x="7200" y="1800"/>
                  </a:lnTo>
                  <a:lnTo>
                    <a:pt x="5760" y="900"/>
                  </a:lnTo>
                  <a:lnTo>
                    <a:pt x="4320" y="900"/>
                  </a:lnTo>
                  <a:lnTo>
                    <a:pt x="2880" y="900"/>
                  </a:lnTo>
                  <a:lnTo>
                    <a:pt x="288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0" y="45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122" name="Shape 2122"/>
            <p:cNvSpPr/>
            <p:nvPr/>
          </p:nvSpPr>
          <p:spPr>
            <a:xfrm>
              <a:off x="1476375" y="1644650"/>
              <a:ext cx="36513" cy="285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757" y="21600"/>
                  </a:moveTo>
                  <a:lnTo>
                    <a:pt x="3757" y="21600"/>
                  </a:lnTo>
                  <a:lnTo>
                    <a:pt x="5635" y="19200"/>
                  </a:lnTo>
                  <a:lnTo>
                    <a:pt x="7513" y="15600"/>
                  </a:lnTo>
                  <a:lnTo>
                    <a:pt x="8452" y="14400"/>
                  </a:lnTo>
                  <a:lnTo>
                    <a:pt x="9391" y="13200"/>
                  </a:lnTo>
                  <a:lnTo>
                    <a:pt x="11270" y="12000"/>
                  </a:lnTo>
                  <a:lnTo>
                    <a:pt x="12209" y="10800"/>
                  </a:lnTo>
                  <a:lnTo>
                    <a:pt x="13148" y="9600"/>
                  </a:lnTo>
                  <a:lnTo>
                    <a:pt x="13148" y="9600"/>
                  </a:lnTo>
                  <a:lnTo>
                    <a:pt x="14087" y="8400"/>
                  </a:lnTo>
                  <a:lnTo>
                    <a:pt x="14087" y="8400"/>
                  </a:lnTo>
                  <a:lnTo>
                    <a:pt x="15026" y="7200"/>
                  </a:lnTo>
                  <a:lnTo>
                    <a:pt x="15965" y="7200"/>
                  </a:lnTo>
                  <a:lnTo>
                    <a:pt x="15965" y="7200"/>
                  </a:lnTo>
                  <a:lnTo>
                    <a:pt x="16904" y="7200"/>
                  </a:lnTo>
                  <a:lnTo>
                    <a:pt x="16904" y="6000"/>
                  </a:lnTo>
                  <a:lnTo>
                    <a:pt x="17843" y="6000"/>
                  </a:lnTo>
                  <a:lnTo>
                    <a:pt x="17843" y="6000"/>
                  </a:lnTo>
                  <a:lnTo>
                    <a:pt x="18783" y="6000"/>
                  </a:lnTo>
                  <a:lnTo>
                    <a:pt x="18783" y="6000"/>
                  </a:lnTo>
                  <a:lnTo>
                    <a:pt x="19722" y="6000"/>
                  </a:lnTo>
                  <a:lnTo>
                    <a:pt x="19722" y="6000"/>
                  </a:lnTo>
                  <a:lnTo>
                    <a:pt x="20661" y="6000"/>
                  </a:lnTo>
                  <a:lnTo>
                    <a:pt x="21600" y="0"/>
                  </a:lnTo>
                  <a:lnTo>
                    <a:pt x="20661" y="0"/>
                  </a:lnTo>
                  <a:lnTo>
                    <a:pt x="19722" y="0"/>
                  </a:lnTo>
                  <a:lnTo>
                    <a:pt x="18783" y="0"/>
                  </a:lnTo>
                  <a:lnTo>
                    <a:pt x="17843" y="0"/>
                  </a:lnTo>
                  <a:lnTo>
                    <a:pt x="16904" y="0"/>
                  </a:lnTo>
                  <a:lnTo>
                    <a:pt x="15965" y="0"/>
                  </a:lnTo>
                  <a:lnTo>
                    <a:pt x="15965" y="0"/>
                  </a:lnTo>
                  <a:lnTo>
                    <a:pt x="15026" y="1200"/>
                  </a:lnTo>
                  <a:lnTo>
                    <a:pt x="14087" y="1200"/>
                  </a:lnTo>
                  <a:lnTo>
                    <a:pt x="13148" y="1200"/>
                  </a:lnTo>
                  <a:lnTo>
                    <a:pt x="12209" y="2400"/>
                  </a:lnTo>
                  <a:lnTo>
                    <a:pt x="12209" y="2400"/>
                  </a:lnTo>
                  <a:lnTo>
                    <a:pt x="11270" y="3600"/>
                  </a:lnTo>
                  <a:lnTo>
                    <a:pt x="10330" y="3600"/>
                  </a:lnTo>
                  <a:lnTo>
                    <a:pt x="9391" y="4800"/>
                  </a:lnTo>
                  <a:lnTo>
                    <a:pt x="9391" y="6000"/>
                  </a:lnTo>
                  <a:lnTo>
                    <a:pt x="7513" y="7200"/>
                  </a:lnTo>
                  <a:lnTo>
                    <a:pt x="6574" y="8400"/>
                  </a:lnTo>
                  <a:lnTo>
                    <a:pt x="5635" y="9600"/>
                  </a:lnTo>
                  <a:lnTo>
                    <a:pt x="3757" y="12000"/>
                  </a:lnTo>
                  <a:lnTo>
                    <a:pt x="1878" y="14400"/>
                  </a:lnTo>
                  <a:lnTo>
                    <a:pt x="0" y="16800"/>
                  </a:lnTo>
                  <a:lnTo>
                    <a:pt x="0" y="16800"/>
                  </a:lnTo>
                  <a:lnTo>
                    <a:pt x="3757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123" name="Shape 2123"/>
            <p:cNvSpPr/>
            <p:nvPr/>
          </p:nvSpPr>
          <p:spPr>
            <a:xfrm>
              <a:off x="1449387" y="1666875"/>
              <a:ext cx="33338" cy="301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21600"/>
                  </a:lnTo>
                  <a:lnTo>
                    <a:pt x="1029" y="21600"/>
                  </a:lnTo>
                  <a:lnTo>
                    <a:pt x="2057" y="21600"/>
                  </a:lnTo>
                  <a:lnTo>
                    <a:pt x="3086" y="21600"/>
                  </a:lnTo>
                  <a:lnTo>
                    <a:pt x="4114" y="21600"/>
                  </a:lnTo>
                  <a:lnTo>
                    <a:pt x="5143" y="21600"/>
                  </a:lnTo>
                  <a:lnTo>
                    <a:pt x="6171" y="21600"/>
                  </a:lnTo>
                  <a:lnTo>
                    <a:pt x="6171" y="21600"/>
                  </a:lnTo>
                  <a:lnTo>
                    <a:pt x="7200" y="20463"/>
                  </a:lnTo>
                  <a:lnTo>
                    <a:pt x="8229" y="20463"/>
                  </a:lnTo>
                  <a:lnTo>
                    <a:pt x="8229" y="19326"/>
                  </a:lnTo>
                  <a:lnTo>
                    <a:pt x="9257" y="19326"/>
                  </a:lnTo>
                  <a:lnTo>
                    <a:pt x="10286" y="18189"/>
                  </a:lnTo>
                  <a:lnTo>
                    <a:pt x="10286" y="18189"/>
                  </a:lnTo>
                  <a:lnTo>
                    <a:pt x="11314" y="17053"/>
                  </a:lnTo>
                  <a:lnTo>
                    <a:pt x="12343" y="17053"/>
                  </a:lnTo>
                  <a:lnTo>
                    <a:pt x="12343" y="15916"/>
                  </a:lnTo>
                  <a:lnTo>
                    <a:pt x="13371" y="14779"/>
                  </a:lnTo>
                  <a:lnTo>
                    <a:pt x="14400" y="12505"/>
                  </a:lnTo>
                  <a:lnTo>
                    <a:pt x="16457" y="11368"/>
                  </a:lnTo>
                  <a:lnTo>
                    <a:pt x="17486" y="10232"/>
                  </a:lnTo>
                  <a:lnTo>
                    <a:pt x="18514" y="9095"/>
                  </a:lnTo>
                  <a:lnTo>
                    <a:pt x="19543" y="6821"/>
                  </a:lnTo>
                  <a:lnTo>
                    <a:pt x="20571" y="5684"/>
                  </a:lnTo>
                  <a:lnTo>
                    <a:pt x="21600" y="4547"/>
                  </a:lnTo>
                  <a:lnTo>
                    <a:pt x="17486" y="0"/>
                  </a:lnTo>
                  <a:lnTo>
                    <a:pt x="16457" y="2274"/>
                  </a:lnTo>
                  <a:lnTo>
                    <a:pt x="15429" y="3411"/>
                  </a:lnTo>
                  <a:lnTo>
                    <a:pt x="13371" y="4547"/>
                  </a:lnTo>
                  <a:lnTo>
                    <a:pt x="12343" y="6821"/>
                  </a:lnTo>
                  <a:lnTo>
                    <a:pt x="11314" y="7958"/>
                  </a:lnTo>
                  <a:lnTo>
                    <a:pt x="10286" y="9095"/>
                  </a:lnTo>
                  <a:lnTo>
                    <a:pt x="9257" y="10232"/>
                  </a:lnTo>
                  <a:lnTo>
                    <a:pt x="8229" y="11368"/>
                  </a:lnTo>
                  <a:lnTo>
                    <a:pt x="8229" y="12505"/>
                  </a:lnTo>
                  <a:lnTo>
                    <a:pt x="7200" y="12505"/>
                  </a:lnTo>
                  <a:lnTo>
                    <a:pt x="7200" y="13642"/>
                  </a:lnTo>
                  <a:lnTo>
                    <a:pt x="6171" y="13642"/>
                  </a:lnTo>
                  <a:lnTo>
                    <a:pt x="6171" y="14779"/>
                  </a:lnTo>
                  <a:lnTo>
                    <a:pt x="6171" y="14779"/>
                  </a:lnTo>
                  <a:lnTo>
                    <a:pt x="5143" y="14779"/>
                  </a:lnTo>
                  <a:lnTo>
                    <a:pt x="4114" y="15916"/>
                  </a:lnTo>
                  <a:lnTo>
                    <a:pt x="4114" y="15916"/>
                  </a:lnTo>
                  <a:lnTo>
                    <a:pt x="4114" y="15916"/>
                  </a:lnTo>
                  <a:lnTo>
                    <a:pt x="3086" y="15916"/>
                  </a:lnTo>
                  <a:lnTo>
                    <a:pt x="3086" y="15916"/>
                  </a:lnTo>
                  <a:lnTo>
                    <a:pt x="3086" y="15916"/>
                  </a:lnTo>
                  <a:lnTo>
                    <a:pt x="2057" y="15916"/>
                  </a:lnTo>
                  <a:lnTo>
                    <a:pt x="2057" y="15916"/>
                  </a:lnTo>
                  <a:lnTo>
                    <a:pt x="2057" y="15916"/>
                  </a:lnTo>
                  <a:lnTo>
                    <a:pt x="2057" y="15916"/>
                  </a:lnTo>
                  <a:lnTo>
                    <a:pt x="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124" name="Shape 2124"/>
            <p:cNvSpPr/>
            <p:nvPr/>
          </p:nvSpPr>
          <p:spPr>
            <a:xfrm>
              <a:off x="1428750" y="1658937"/>
              <a:ext cx="23813" cy="381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900"/>
                  </a:moveTo>
                  <a:lnTo>
                    <a:pt x="0" y="900"/>
                  </a:lnTo>
                  <a:lnTo>
                    <a:pt x="1440" y="3600"/>
                  </a:lnTo>
                  <a:lnTo>
                    <a:pt x="2880" y="7200"/>
                  </a:lnTo>
                  <a:lnTo>
                    <a:pt x="2880" y="9000"/>
                  </a:lnTo>
                  <a:lnTo>
                    <a:pt x="4320" y="9900"/>
                  </a:lnTo>
                  <a:lnTo>
                    <a:pt x="4320" y="11700"/>
                  </a:lnTo>
                  <a:lnTo>
                    <a:pt x="5760" y="13500"/>
                  </a:lnTo>
                  <a:lnTo>
                    <a:pt x="7200" y="13500"/>
                  </a:lnTo>
                  <a:lnTo>
                    <a:pt x="7200" y="14400"/>
                  </a:lnTo>
                  <a:lnTo>
                    <a:pt x="7200" y="15300"/>
                  </a:lnTo>
                  <a:lnTo>
                    <a:pt x="8640" y="16200"/>
                  </a:lnTo>
                  <a:lnTo>
                    <a:pt x="8640" y="17100"/>
                  </a:lnTo>
                  <a:lnTo>
                    <a:pt x="10080" y="17100"/>
                  </a:lnTo>
                  <a:lnTo>
                    <a:pt x="10080" y="18000"/>
                  </a:lnTo>
                  <a:lnTo>
                    <a:pt x="11520" y="18900"/>
                  </a:lnTo>
                  <a:lnTo>
                    <a:pt x="11520" y="18900"/>
                  </a:lnTo>
                  <a:lnTo>
                    <a:pt x="12960" y="19800"/>
                  </a:lnTo>
                  <a:lnTo>
                    <a:pt x="14400" y="19800"/>
                  </a:lnTo>
                  <a:lnTo>
                    <a:pt x="14400" y="20700"/>
                  </a:lnTo>
                  <a:lnTo>
                    <a:pt x="15840" y="20700"/>
                  </a:lnTo>
                  <a:lnTo>
                    <a:pt x="17280" y="21600"/>
                  </a:lnTo>
                  <a:lnTo>
                    <a:pt x="17280" y="21600"/>
                  </a:lnTo>
                  <a:lnTo>
                    <a:pt x="18720" y="21600"/>
                  </a:lnTo>
                  <a:lnTo>
                    <a:pt x="21600" y="17100"/>
                  </a:lnTo>
                  <a:lnTo>
                    <a:pt x="20160" y="17100"/>
                  </a:lnTo>
                  <a:lnTo>
                    <a:pt x="20160" y="17100"/>
                  </a:lnTo>
                  <a:lnTo>
                    <a:pt x="20160" y="17100"/>
                  </a:lnTo>
                  <a:lnTo>
                    <a:pt x="18720" y="16200"/>
                  </a:lnTo>
                  <a:lnTo>
                    <a:pt x="18720" y="16200"/>
                  </a:lnTo>
                  <a:lnTo>
                    <a:pt x="17280" y="16200"/>
                  </a:lnTo>
                  <a:lnTo>
                    <a:pt x="17280" y="16200"/>
                  </a:lnTo>
                  <a:lnTo>
                    <a:pt x="17280" y="15300"/>
                  </a:lnTo>
                  <a:lnTo>
                    <a:pt x="15840" y="15300"/>
                  </a:lnTo>
                  <a:lnTo>
                    <a:pt x="15840" y="14400"/>
                  </a:lnTo>
                  <a:lnTo>
                    <a:pt x="15840" y="14400"/>
                  </a:lnTo>
                  <a:lnTo>
                    <a:pt x="14400" y="13500"/>
                  </a:lnTo>
                  <a:lnTo>
                    <a:pt x="14400" y="13500"/>
                  </a:lnTo>
                  <a:lnTo>
                    <a:pt x="14400" y="12600"/>
                  </a:lnTo>
                  <a:lnTo>
                    <a:pt x="12960" y="11700"/>
                  </a:lnTo>
                  <a:lnTo>
                    <a:pt x="12960" y="11700"/>
                  </a:lnTo>
                  <a:lnTo>
                    <a:pt x="11520" y="9900"/>
                  </a:lnTo>
                  <a:lnTo>
                    <a:pt x="11520" y="9000"/>
                  </a:lnTo>
                  <a:lnTo>
                    <a:pt x="10080" y="7200"/>
                  </a:lnTo>
                  <a:lnTo>
                    <a:pt x="10080" y="5400"/>
                  </a:lnTo>
                  <a:lnTo>
                    <a:pt x="8640" y="2700"/>
                  </a:lnTo>
                  <a:lnTo>
                    <a:pt x="7200" y="0"/>
                  </a:lnTo>
                  <a:lnTo>
                    <a:pt x="7200" y="0"/>
                  </a:lnTo>
                  <a:lnTo>
                    <a:pt x="0" y="9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125" name="Shape 2125"/>
            <p:cNvSpPr/>
            <p:nvPr/>
          </p:nvSpPr>
          <p:spPr>
            <a:xfrm>
              <a:off x="1412875" y="1622425"/>
              <a:ext cx="23813" cy="381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4500"/>
                  </a:moveTo>
                  <a:lnTo>
                    <a:pt x="0" y="4500"/>
                  </a:lnTo>
                  <a:lnTo>
                    <a:pt x="0" y="4500"/>
                  </a:lnTo>
                  <a:lnTo>
                    <a:pt x="0" y="4500"/>
                  </a:lnTo>
                  <a:lnTo>
                    <a:pt x="1440" y="4500"/>
                  </a:lnTo>
                  <a:lnTo>
                    <a:pt x="1440" y="4500"/>
                  </a:lnTo>
                  <a:lnTo>
                    <a:pt x="2880" y="5400"/>
                  </a:lnTo>
                  <a:lnTo>
                    <a:pt x="2880" y="5400"/>
                  </a:lnTo>
                  <a:lnTo>
                    <a:pt x="2880" y="5400"/>
                  </a:lnTo>
                  <a:lnTo>
                    <a:pt x="4320" y="6300"/>
                  </a:lnTo>
                  <a:lnTo>
                    <a:pt x="4320" y="6300"/>
                  </a:lnTo>
                  <a:lnTo>
                    <a:pt x="4320" y="7200"/>
                  </a:lnTo>
                  <a:lnTo>
                    <a:pt x="5760" y="7200"/>
                  </a:lnTo>
                  <a:lnTo>
                    <a:pt x="5760" y="8100"/>
                  </a:lnTo>
                  <a:lnTo>
                    <a:pt x="7200" y="8100"/>
                  </a:lnTo>
                  <a:lnTo>
                    <a:pt x="7200" y="9000"/>
                  </a:lnTo>
                  <a:lnTo>
                    <a:pt x="7200" y="9900"/>
                  </a:lnTo>
                  <a:lnTo>
                    <a:pt x="7200" y="9900"/>
                  </a:lnTo>
                  <a:lnTo>
                    <a:pt x="8640" y="11700"/>
                  </a:lnTo>
                  <a:lnTo>
                    <a:pt x="10080" y="12600"/>
                  </a:lnTo>
                  <a:lnTo>
                    <a:pt x="10080" y="14400"/>
                  </a:lnTo>
                  <a:lnTo>
                    <a:pt x="11520" y="16200"/>
                  </a:lnTo>
                  <a:lnTo>
                    <a:pt x="12960" y="18900"/>
                  </a:lnTo>
                  <a:lnTo>
                    <a:pt x="14400" y="21600"/>
                  </a:lnTo>
                  <a:lnTo>
                    <a:pt x="21600" y="20700"/>
                  </a:lnTo>
                  <a:lnTo>
                    <a:pt x="20160" y="17100"/>
                  </a:lnTo>
                  <a:lnTo>
                    <a:pt x="18720" y="14400"/>
                  </a:lnTo>
                  <a:lnTo>
                    <a:pt x="17280" y="12600"/>
                  </a:lnTo>
                  <a:lnTo>
                    <a:pt x="17280" y="11700"/>
                  </a:lnTo>
                  <a:lnTo>
                    <a:pt x="15840" y="9900"/>
                  </a:lnTo>
                  <a:lnTo>
                    <a:pt x="14400" y="8100"/>
                  </a:lnTo>
                  <a:lnTo>
                    <a:pt x="14400" y="7200"/>
                  </a:lnTo>
                  <a:lnTo>
                    <a:pt x="14400" y="7200"/>
                  </a:lnTo>
                  <a:lnTo>
                    <a:pt x="12960" y="6300"/>
                  </a:lnTo>
                  <a:lnTo>
                    <a:pt x="12960" y="5400"/>
                  </a:lnTo>
                  <a:lnTo>
                    <a:pt x="11520" y="4500"/>
                  </a:lnTo>
                  <a:lnTo>
                    <a:pt x="11520" y="4500"/>
                  </a:lnTo>
                  <a:lnTo>
                    <a:pt x="10080" y="3600"/>
                  </a:lnTo>
                  <a:lnTo>
                    <a:pt x="10080" y="2700"/>
                  </a:lnTo>
                  <a:lnTo>
                    <a:pt x="8640" y="2700"/>
                  </a:lnTo>
                  <a:lnTo>
                    <a:pt x="7200" y="1800"/>
                  </a:lnTo>
                  <a:lnTo>
                    <a:pt x="7200" y="900"/>
                  </a:lnTo>
                  <a:lnTo>
                    <a:pt x="5760" y="900"/>
                  </a:lnTo>
                  <a:lnTo>
                    <a:pt x="432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0" y="45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126" name="Shape 2126"/>
            <p:cNvSpPr/>
            <p:nvPr/>
          </p:nvSpPr>
          <p:spPr>
            <a:xfrm>
              <a:off x="1377950" y="1620837"/>
              <a:ext cx="36513" cy="301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757" y="21600"/>
                  </a:moveTo>
                  <a:lnTo>
                    <a:pt x="3757" y="21600"/>
                  </a:lnTo>
                  <a:lnTo>
                    <a:pt x="4696" y="19326"/>
                  </a:lnTo>
                  <a:lnTo>
                    <a:pt x="5635" y="18189"/>
                  </a:lnTo>
                  <a:lnTo>
                    <a:pt x="7513" y="17053"/>
                  </a:lnTo>
                  <a:lnTo>
                    <a:pt x="8452" y="14779"/>
                  </a:lnTo>
                  <a:lnTo>
                    <a:pt x="9391" y="13642"/>
                  </a:lnTo>
                  <a:lnTo>
                    <a:pt x="11270" y="12505"/>
                  </a:lnTo>
                  <a:lnTo>
                    <a:pt x="12209" y="11368"/>
                  </a:lnTo>
                  <a:lnTo>
                    <a:pt x="13148" y="10232"/>
                  </a:lnTo>
                  <a:lnTo>
                    <a:pt x="14087" y="9095"/>
                  </a:lnTo>
                  <a:lnTo>
                    <a:pt x="14087" y="9095"/>
                  </a:lnTo>
                  <a:lnTo>
                    <a:pt x="15026" y="7958"/>
                  </a:lnTo>
                  <a:lnTo>
                    <a:pt x="15026" y="7958"/>
                  </a:lnTo>
                  <a:lnTo>
                    <a:pt x="15965" y="7958"/>
                  </a:lnTo>
                  <a:lnTo>
                    <a:pt x="15965" y="6821"/>
                  </a:lnTo>
                  <a:lnTo>
                    <a:pt x="16904" y="6821"/>
                  </a:lnTo>
                  <a:lnTo>
                    <a:pt x="16904" y="6821"/>
                  </a:lnTo>
                  <a:lnTo>
                    <a:pt x="17843" y="6821"/>
                  </a:lnTo>
                  <a:lnTo>
                    <a:pt x="17843" y="6821"/>
                  </a:lnTo>
                  <a:lnTo>
                    <a:pt x="18783" y="6821"/>
                  </a:lnTo>
                  <a:lnTo>
                    <a:pt x="18783" y="6821"/>
                  </a:lnTo>
                  <a:lnTo>
                    <a:pt x="18783" y="6821"/>
                  </a:lnTo>
                  <a:lnTo>
                    <a:pt x="19722" y="6821"/>
                  </a:lnTo>
                  <a:lnTo>
                    <a:pt x="19722" y="6821"/>
                  </a:lnTo>
                  <a:lnTo>
                    <a:pt x="20661" y="6821"/>
                  </a:lnTo>
                  <a:lnTo>
                    <a:pt x="21600" y="1137"/>
                  </a:lnTo>
                  <a:lnTo>
                    <a:pt x="20661" y="0"/>
                  </a:lnTo>
                  <a:lnTo>
                    <a:pt x="19722" y="0"/>
                  </a:lnTo>
                  <a:lnTo>
                    <a:pt x="18783" y="0"/>
                  </a:lnTo>
                  <a:lnTo>
                    <a:pt x="17843" y="0"/>
                  </a:lnTo>
                  <a:lnTo>
                    <a:pt x="17843" y="1137"/>
                  </a:lnTo>
                  <a:lnTo>
                    <a:pt x="16904" y="1137"/>
                  </a:lnTo>
                  <a:lnTo>
                    <a:pt x="15965" y="1137"/>
                  </a:lnTo>
                  <a:lnTo>
                    <a:pt x="15026" y="1137"/>
                  </a:lnTo>
                  <a:lnTo>
                    <a:pt x="14087" y="1137"/>
                  </a:lnTo>
                  <a:lnTo>
                    <a:pt x="14087" y="2274"/>
                  </a:lnTo>
                  <a:lnTo>
                    <a:pt x="13148" y="2274"/>
                  </a:lnTo>
                  <a:lnTo>
                    <a:pt x="12209" y="3411"/>
                  </a:lnTo>
                  <a:lnTo>
                    <a:pt x="12209" y="3411"/>
                  </a:lnTo>
                  <a:lnTo>
                    <a:pt x="11270" y="4547"/>
                  </a:lnTo>
                  <a:lnTo>
                    <a:pt x="10330" y="4547"/>
                  </a:lnTo>
                  <a:lnTo>
                    <a:pt x="10330" y="5684"/>
                  </a:lnTo>
                  <a:lnTo>
                    <a:pt x="8452" y="6821"/>
                  </a:lnTo>
                  <a:lnTo>
                    <a:pt x="7513" y="7958"/>
                  </a:lnTo>
                  <a:lnTo>
                    <a:pt x="6574" y="9095"/>
                  </a:lnTo>
                  <a:lnTo>
                    <a:pt x="4696" y="11368"/>
                  </a:lnTo>
                  <a:lnTo>
                    <a:pt x="3757" y="12505"/>
                  </a:lnTo>
                  <a:lnTo>
                    <a:pt x="2817" y="13642"/>
                  </a:lnTo>
                  <a:lnTo>
                    <a:pt x="939" y="15916"/>
                  </a:lnTo>
                  <a:lnTo>
                    <a:pt x="0" y="17053"/>
                  </a:lnTo>
                  <a:lnTo>
                    <a:pt x="0" y="17053"/>
                  </a:lnTo>
                  <a:lnTo>
                    <a:pt x="3757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127" name="Shape 2127"/>
            <p:cNvSpPr/>
            <p:nvPr/>
          </p:nvSpPr>
          <p:spPr>
            <a:xfrm>
              <a:off x="1349375" y="1644650"/>
              <a:ext cx="34925" cy="190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0" y="21600"/>
                  </a:lnTo>
                  <a:lnTo>
                    <a:pt x="982" y="21600"/>
                  </a:lnTo>
                  <a:lnTo>
                    <a:pt x="1964" y="21600"/>
                  </a:lnTo>
                  <a:lnTo>
                    <a:pt x="1964" y="21600"/>
                  </a:lnTo>
                  <a:lnTo>
                    <a:pt x="2945" y="21600"/>
                  </a:lnTo>
                  <a:lnTo>
                    <a:pt x="3927" y="21600"/>
                  </a:lnTo>
                  <a:lnTo>
                    <a:pt x="3927" y="21600"/>
                  </a:lnTo>
                  <a:lnTo>
                    <a:pt x="4909" y="21600"/>
                  </a:lnTo>
                  <a:lnTo>
                    <a:pt x="5891" y="21600"/>
                  </a:lnTo>
                  <a:lnTo>
                    <a:pt x="5891" y="21600"/>
                  </a:lnTo>
                  <a:lnTo>
                    <a:pt x="6873" y="21600"/>
                  </a:lnTo>
                  <a:lnTo>
                    <a:pt x="7855" y="21600"/>
                  </a:lnTo>
                  <a:lnTo>
                    <a:pt x="7855" y="21600"/>
                  </a:lnTo>
                  <a:lnTo>
                    <a:pt x="8836" y="21600"/>
                  </a:lnTo>
                  <a:lnTo>
                    <a:pt x="9818" y="21600"/>
                  </a:lnTo>
                  <a:lnTo>
                    <a:pt x="9818" y="19800"/>
                  </a:lnTo>
                  <a:lnTo>
                    <a:pt x="10800" y="19800"/>
                  </a:lnTo>
                  <a:lnTo>
                    <a:pt x="11782" y="19800"/>
                  </a:lnTo>
                  <a:lnTo>
                    <a:pt x="11782" y="19800"/>
                  </a:lnTo>
                  <a:lnTo>
                    <a:pt x="12764" y="18000"/>
                  </a:lnTo>
                  <a:lnTo>
                    <a:pt x="13745" y="18000"/>
                  </a:lnTo>
                  <a:lnTo>
                    <a:pt x="13745" y="18000"/>
                  </a:lnTo>
                  <a:lnTo>
                    <a:pt x="14727" y="16200"/>
                  </a:lnTo>
                  <a:lnTo>
                    <a:pt x="14727" y="16200"/>
                  </a:lnTo>
                  <a:lnTo>
                    <a:pt x="15709" y="14400"/>
                  </a:lnTo>
                  <a:lnTo>
                    <a:pt x="16691" y="12600"/>
                  </a:lnTo>
                  <a:lnTo>
                    <a:pt x="18655" y="10800"/>
                  </a:lnTo>
                  <a:lnTo>
                    <a:pt x="19636" y="9000"/>
                  </a:lnTo>
                  <a:lnTo>
                    <a:pt x="21600" y="7200"/>
                  </a:lnTo>
                  <a:lnTo>
                    <a:pt x="17673" y="0"/>
                  </a:lnTo>
                  <a:lnTo>
                    <a:pt x="16691" y="1800"/>
                  </a:lnTo>
                  <a:lnTo>
                    <a:pt x="14727" y="3600"/>
                  </a:lnTo>
                  <a:lnTo>
                    <a:pt x="13745" y="5400"/>
                  </a:lnTo>
                  <a:lnTo>
                    <a:pt x="12764" y="7200"/>
                  </a:lnTo>
                  <a:lnTo>
                    <a:pt x="12764" y="7200"/>
                  </a:lnTo>
                  <a:lnTo>
                    <a:pt x="11782" y="9000"/>
                  </a:lnTo>
                  <a:lnTo>
                    <a:pt x="10800" y="9000"/>
                  </a:lnTo>
                  <a:lnTo>
                    <a:pt x="10800" y="9000"/>
                  </a:lnTo>
                  <a:lnTo>
                    <a:pt x="9818" y="10800"/>
                  </a:lnTo>
                  <a:lnTo>
                    <a:pt x="9818" y="10800"/>
                  </a:lnTo>
                  <a:lnTo>
                    <a:pt x="8836" y="10800"/>
                  </a:lnTo>
                  <a:lnTo>
                    <a:pt x="8836" y="10800"/>
                  </a:lnTo>
                  <a:lnTo>
                    <a:pt x="8836" y="10800"/>
                  </a:lnTo>
                  <a:lnTo>
                    <a:pt x="7855" y="12600"/>
                  </a:lnTo>
                  <a:lnTo>
                    <a:pt x="7855" y="12600"/>
                  </a:lnTo>
                  <a:lnTo>
                    <a:pt x="6873" y="12600"/>
                  </a:lnTo>
                  <a:lnTo>
                    <a:pt x="6873" y="12600"/>
                  </a:lnTo>
                  <a:lnTo>
                    <a:pt x="5891" y="12600"/>
                  </a:lnTo>
                  <a:lnTo>
                    <a:pt x="5891" y="12600"/>
                  </a:lnTo>
                  <a:lnTo>
                    <a:pt x="5891" y="12600"/>
                  </a:lnTo>
                  <a:lnTo>
                    <a:pt x="4909" y="12600"/>
                  </a:lnTo>
                  <a:lnTo>
                    <a:pt x="4909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2945" y="12600"/>
                  </a:lnTo>
                  <a:lnTo>
                    <a:pt x="2945" y="12600"/>
                  </a:lnTo>
                  <a:lnTo>
                    <a:pt x="1964" y="12600"/>
                  </a:lnTo>
                  <a:lnTo>
                    <a:pt x="982" y="12600"/>
                  </a:lnTo>
                  <a:lnTo>
                    <a:pt x="982" y="12600"/>
                  </a:lnTo>
                  <a:lnTo>
                    <a:pt x="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128" name="Shape 2128"/>
            <p:cNvSpPr/>
            <p:nvPr/>
          </p:nvSpPr>
          <p:spPr>
            <a:xfrm>
              <a:off x="1325562" y="1633537"/>
              <a:ext cx="25401" cy="301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3411"/>
                  </a:moveTo>
                  <a:lnTo>
                    <a:pt x="0" y="3411"/>
                  </a:lnTo>
                  <a:lnTo>
                    <a:pt x="1350" y="4547"/>
                  </a:lnTo>
                  <a:lnTo>
                    <a:pt x="1350" y="6821"/>
                  </a:lnTo>
                  <a:lnTo>
                    <a:pt x="2700" y="7958"/>
                  </a:lnTo>
                  <a:lnTo>
                    <a:pt x="4050" y="9095"/>
                  </a:lnTo>
                  <a:lnTo>
                    <a:pt x="5400" y="10232"/>
                  </a:lnTo>
                  <a:lnTo>
                    <a:pt x="5400" y="11368"/>
                  </a:lnTo>
                  <a:lnTo>
                    <a:pt x="6750" y="12505"/>
                  </a:lnTo>
                  <a:lnTo>
                    <a:pt x="8100" y="13642"/>
                  </a:lnTo>
                  <a:lnTo>
                    <a:pt x="8100" y="14779"/>
                  </a:lnTo>
                  <a:lnTo>
                    <a:pt x="9450" y="14779"/>
                  </a:lnTo>
                  <a:lnTo>
                    <a:pt x="9450" y="15916"/>
                  </a:lnTo>
                  <a:lnTo>
                    <a:pt x="10800" y="17053"/>
                  </a:lnTo>
                  <a:lnTo>
                    <a:pt x="10800" y="17053"/>
                  </a:lnTo>
                  <a:lnTo>
                    <a:pt x="12150" y="17053"/>
                  </a:lnTo>
                  <a:lnTo>
                    <a:pt x="12150" y="18189"/>
                  </a:lnTo>
                  <a:lnTo>
                    <a:pt x="13500" y="18189"/>
                  </a:lnTo>
                  <a:lnTo>
                    <a:pt x="13500" y="19326"/>
                  </a:lnTo>
                  <a:lnTo>
                    <a:pt x="14850" y="19326"/>
                  </a:lnTo>
                  <a:lnTo>
                    <a:pt x="16200" y="19326"/>
                  </a:lnTo>
                  <a:lnTo>
                    <a:pt x="16200" y="20463"/>
                  </a:lnTo>
                  <a:lnTo>
                    <a:pt x="17550" y="20463"/>
                  </a:lnTo>
                  <a:lnTo>
                    <a:pt x="18900" y="20463"/>
                  </a:lnTo>
                  <a:lnTo>
                    <a:pt x="20250" y="20463"/>
                  </a:lnTo>
                  <a:lnTo>
                    <a:pt x="20250" y="21600"/>
                  </a:lnTo>
                  <a:lnTo>
                    <a:pt x="21600" y="15916"/>
                  </a:lnTo>
                  <a:lnTo>
                    <a:pt x="21600" y="14779"/>
                  </a:lnTo>
                  <a:lnTo>
                    <a:pt x="20250" y="14779"/>
                  </a:lnTo>
                  <a:lnTo>
                    <a:pt x="20250" y="14779"/>
                  </a:lnTo>
                  <a:lnTo>
                    <a:pt x="20250" y="14779"/>
                  </a:lnTo>
                  <a:lnTo>
                    <a:pt x="18900" y="14779"/>
                  </a:lnTo>
                  <a:lnTo>
                    <a:pt x="18900" y="14779"/>
                  </a:lnTo>
                  <a:lnTo>
                    <a:pt x="17550" y="13642"/>
                  </a:lnTo>
                  <a:lnTo>
                    <a:pt x="17550" y="13642"/>
                  </a:lnTo>
                  <a:lnTo>
                    <a:pt x="16200" y="13642"/>
                  </a:lnTo>
                  <a:lnTo>
                    <a:pt x="16200" y="13642"/>
                  </a:lnTo>
                  <a:lnTo>
                    <a:pt x="16200" y="12505"/>
                  </a:lnTo>
                  <a:lnTo>
                    <a:pt x="14850" y="12505"/>
                  </a:lnTo>
                  <a:lnTo>
                    <a:pt x="14850" y="12505"/>
                  </a:lnTo>
                  <a:lnTo>
                    <a:pt x="14850" y="11368"/>
                  </a:lnTo>
                  <a:lnTo>
                    <a:pt x="13500" y="11368"/>
                  </a:lnTo>
                  <a:lnTo>
                    <a:pt x="13500" y="10232"/>
                  </a:lnTo>
                  <a:lnTo>
                    <a:pt x="12150" y="9095"/>
                  </a:lnTo>
                  <a:lnTo>
                    <a:pt x="12150" y="7958"/>
                  </a:lnTo>
                  <a:lnTo>
                    <a:pt x="10800" y="6821"/>
                  </a:lnTo>
                  <a:lnTo>
                    <a:pt x="9450" y="5684"/>
                  </a:lnTo>
                  <a:lnTo>
                    <a:pt x="9450" y="4547"/>
                  </a:lnTo>
                  <a:lnTo>
                    <a:pt x="8100" y="3411"/>
                  </a:lnTo>
                  <a:lnTo>
                    <a:pt x="6750" y="2274"/>
                  </a:lnTo>
                  <a:lnTo>
                    <a:pt x="5400" y="0"/>
                  </a:lnTo>
                  <a:lnTo>
                    <a:pt x="5400" y="0"/>
                  </a:lnTo>
                  <a:lnTo>
                    <a:pt x="0" y="34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129" name="Shape 2129"/>
            <p:cNvSpPr/>
            <p:nvPr/>
          </p:nvSpPr>
          <p:spPr>
            <a:xfrm>
              <a:off x="1304925" y="1619250"/>
              <a:ext cx="26988" cy="190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9000"/>
                  </a:moveTo>
                  <a:lnTo>
                    <a:pt x="0" y="9000"/>
                  </a:lnTo>
                  <a:lnTo>
                    <a:pt x="2541" y="10800"/>
                  </a:lnTo>
                  <a:lnTo>
                    <a:pt x="5082" y="10800"/>
                  </a:lnTo>
                  <a:lnTo>
                    <a:pt x="5082" y="10800"/>
                  </a:lnTo>
                  <a:lnTo>
                    <a:pt x="6353" y="12600"/>
                  </a:lnTo>
                  <a:lnTo>
                    <a:pt x="7624" y="12600"/>
                  </a:lnTo>
                  <a:lnTo>
                    <a:pt x="8894" y="12600"/>
                  </a:lnTo>
                  <a:lnTo>
                    <a:pt x="8894" y="12600"/>
                  </a:lnTo>
                  <a:lnTo>
                    <a:pt x="10165" y="12600"/>
                  </a:lnTo>
                  <a:lnTo>
                    <a:pt x="10165" y="14400"/>
                  </a:lnTo>
                  <a:lnTo>
                    <a:pt x="10165" y="14400"/>
                  </a:lnTo>
                  <a:lnTo>
                    <a:pt x="11435" y="14400"/>
                  </a:lnTo>
                  <a:lnTo>
                    <a:pt x="11435" y="14400"/>
                  </a:lnTo>
                  <a:lnTo>
                    <a:pt x="11435" y="16200"/>
                  </a:lnTo>
                  <a:lnTo>
                    <a:pt x="12706" y="16200"/>
                  </a:lnTo>
                  <a:lnTo>
                    <a:pt x="12706" y="16200"/>
                  </a:lnTo>
                  <a:lnTo>
                    <a:pt x="12706" y="18000"/>
                  </a:lnTo>
                  <a:lnTo>
                    <a:pt x="13976" y="18000"/>
                  </a:lnTo>
                  <a:lnTo>
                    <a:pt x="13976" y="18000"/>
                  </a:lnTo>
                  <a:lnTo>
                    <a:pt x="15247" y="19800"/>
                  </a:lnTo>
                  <a:lnTo>
                    <a:pt x="15247" y="19800"/>
                  </a:lnTo>
                  <a:lnTo>
                    <a:pt x="15247" y="21600"/>
                  </a:lnTo>
                  <a:lnTo>
                    <a:pt x="16518" y="21600"/>
                  </a:lnTo>
                  <a:lnTo>
                    <a:pt x="21600" y="16200"/>
                  </a:lnTo>
                  <a:lnTo>
                    <a:pt x="21600" y="14400"/>
                  </a:lnTo>
                  <a:lnTo>
                    <a:pt x="20329" y="14400"/>
                  </a:lnTo>
                  <a:lnTo>
                    <a:pt x="20329" y="12600"/>
                  </a:lnTo>
                  <a:lnTo>
                    <a:pt x="19059" y="12600"/>
                  </a:lnTo>
                  <a:lnTo>
                    <a:pt x="19059" y="10800"/>
                  </a:lnTo>
                  <a:lnTo>
                    <a:pt x="17788" y="10800"/>
                  </a:lnTo>
                  <a:lnTo>
                    <a:pt x="17788" y="9000"/>
                  </a:lnTo>
                  <a:lnTo>
                    <a:pt x="16518" y="9000"/>
                  </a:lnTo>
                  <a:lnTo>
                    <a:pt x="16518" y="9000"/>
                  </a:lnTo>
                  <a:lnTo>
                    <a:pt x="15247" y="7200"/>
                  </a:lnTo>
                  <a:lnTo>
                    <a:pt x="13976" y="7200"/>
                  </a:lnTo>
                  <a:lnTo>
                    <a:pt x="13976" y="5400"/>
                  </a:lnTo>
                  <a:lnTo>
                    <a:pt x="12706" y="5400"/>
                  </a:lnTo>
                  <a:lnTo>
                    <a:pt x="12706" y="5400"/>
                  </a:lnTo>
                  <a:lnTo>
                    <a:pt x="11435" y="3600"/>
                  </a:lnTo>
                  <a:lnTo>
                    <a:pt x="11435" y="3600"/>
                  </a:lnTo>
                  <a:lnTo>
                    <a:pt x="10165" y="3600"/>
                  </a:lnTo>
                  <a:lnTo>
                    <a:pt x="8894" y="3600"/>
                  </a:lnTo>
                  <a:lnTo>
                    <a:pt x="7624" y="1800"/>
                  </a:lnTo>
                  <a:lnTo>
                    <a:pt x="6353" y="1800"/>
                  </a:lnTo>
                  <a:lnTo>
                    <a:pt x="3812" y="1800"/>
                  </a:lnTo>
                  <a:lnTo>
                    <a:pt x="1271" y="0"/>
                  </a:lnTo>
                  <a:lnTo>
                    <a:pt x="1271" y="0"/>
                  </a:lnTo>
                  <a:lnTo>
                    <a:pt x="0" y="90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130" name="Shape 2130"/>
            <p:cNvSpPr/>
            <p:nvPr/>
          </p:nvSpPr>
          <p:spPr>
            <a:xfrm>
              <a:off x="1263650" y="1616075"/>
              <a:ext cx="42863" cy="11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5429"/>
                  </a:moveTo>
                  <a:lnTo>
                    <a:pt x="800" y="15429"/>
                  </a:lnTo>
                  <a:lnTo>
                    <a:pt x="2400" y="15429"/>
                  </a:lnTo>
                  <a:lnTo>
                    <a:pt x="3200" y="18514"/>
                  </a:lnTo>
                  <a:lnTo>
                    <a:pt x="4800" y="18514"/>
                  </a:lnTo>
                  <a:lnTo>
                    <a:pt x="6400" y="18514"/>
                  </a:lnTo>
                  <a:lnTo>
                    <a:pt x="8000" y="21600"/>
                  </a:lnTo>
                  <a:lnTo>
                    <a:pt x="9600" y="21600"/>
                  </a:lnTo>
                  <a:lnTo>
                    <a:pt x="11200" y="21600"/>
                  </a:lnTo>
                  <a:lnTo>
                    <a:pt x="12800" y="21600"/>
                  </a:lnTo>
                  <a:lnTo>
                    <a:pt x="13600" y="21600"/>
                  </a:lnTo>
                  <a:lnTo>
                    <a:pt x="14400" y="21600"/>
                  </a:lnTo>
                  <a:lnTo>
                    <a:pt x="15200" y="21600"/>
                  </a:lnTo>
                  <a:lnTo>
                    <a:pt x="16000" y="21600"/>
                  </a:lnTo>
                  <a:lnTo>
                    <a:pt x="16800" y="21600"/>
                  </a:lnTo>
                  <a:lnTo>
                    <a:pt x="17600" y="21600"/>
                  </a:lnTo>
                  <a:lnTo>
                    <a:pt x="18400" y="21600"/>
                  </a:lnTo>
                  <a:lnTo>
                    <a:pt x="19200" y="21600"/>
                  </a:lnTo>
                  <a:lnTo>
                    <a:pt x="20000" y="21600"/>
                  </a:lnTo>
                  <a:lnTo>
                    <a:pt x="20000" y="21600"/>
                  </a:lnTo>
                  <a:lnTo>
                    <a:pt x="20800" y="21600"/>
                  </a:lnTo>
                  <a:lnTo>
                    <a:pt x="21600" y="6171"/>
                  </a:lnTo>
                  <a:lnTo>
                    <a:pt x="20800" y="6171"/>
                  </a:lnTo>
                  <a:lnTo>
                    <a:pt x="20000" y="6171"/>
                  </a:lnTo>
                  <a:lnTo>
                    <a:pt x="20000" y="6171"/>
                  </a:lnTo>
                  <a:lnTo>
                    <a:pt x="19200" y="6171"/>
                  </a:lnTo>
                  <a:lnTo>
                    <a:pt x="17600" y="6171"/>
                  </a:lnTo>
                  <a:lnTo>
                    <a:pt x="16800" y="3086"/>
                  </a:lnTo>
                  <a:lnTo>
                    <a:pt x="16000" y="3086"/>
                  </a:lnTo>
                  <a:lnTo>
                    <a:pt x="15200" y="3086"/>
                  </a:lnTo>
                  <a:lnTo>
                    <a:pt x="14400" y="6171"/>
                  </a:lnTo>
                  <a:lnTo>
                    <a:pt x="13600" y="6171"/>
                  </a:lnTo>
                  <a:lnTo>
                    <a:pt x="12800" y="6171"/>
                  </a:lnTo>
                  <a:lnTo>
                    <a:pt x="11200" y="6171"/>
                  </a:lnTo>
                  <a:lnTo>
                    <a:pt x="10400" y="3086"/>
                  </a:lnTo>
                  <a:lnTo>
                    <a:pt x="8800" y="3086"/>
                  </a:lnTo>
                  <a:lnTo>
                    <a:pt x="7200" y="3086"/>
                  </a:lnTo>
                  <a:lnTo>
                    <a:pt x="5600" y="3086"/>
                  </a:lnTo>
                  <a:lnTo>
                    <a:pt x="4000" y="3086"/>
                  </a:lnTo>
                  <a:lnTo>
                    <a:pt x="3200" y="0"/>
                  </a:lnTo>
                  <a:lnTo>
                    <a:pt x="1600" y="0"/>
                  </a:lnTo>
                  <a:lnTo>
                    <a:pt x="800" y="0"/>
                  </a:lnTo>
                  <a:lnTo>
                    <a:pt x="0" y="1542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131" name="Shape 2131"/>
            <p:cNvSpPr/>
            <p:nvPr/>
          </p:nvSpPr>
          <p:spPr>
            <a:xfrm>
              <a:off x="1223962" y="1593850"/>
              <a:ext cx="87313" cy="682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5526"/>
                  </a:moveTo>
                  <a:lnTo>
                    <a:pt x="18065" y="21600"/>
                  </a:lnTo>
                  <a:lnTo>
                    <a:pt x="18065" y="21600"/>
                  </a:lnTo>
                  <a:lnTo>
                    <a:pt x="18065" y="21600"/>
                  </a:lnTo>
                  <a:lnTo>
                    <a:pt x="18065" y="21600"/>
                  </a:lnTo>
                  <a:lnTo>
                    <a:pt x="18065" y="21600"/>
                  </a:lnTo>
                  <a:lnTo>
                    <a:pt x="18065" y="21600"/>
                  </a:lnTo>
                  <a:lnTo>
                    <a:pt x="18065" y="21098"/>
                  </a:lnTo>
                  <a:lnTo>
                    <a:pt x="18065" y="21098"/>
                  </a:lnTo>
                  <a:lnTo>
                    <a:pt x="18065" y="21098"/>
                  </a:lnTo>
                  <a:lnTo>
                    <a:pt x="18065" y="21098"/>
                  </a:lnTo>
                  <a:lnTo>
                    <a:pt x="18065" y="21098"/>
                  </a:lnTo>
                  <a:lnTo>
                    <a:pt x="18065" y="21098"/>
                  </a:lnTo>
                  <a:lnTo>
                    <a:pt x="18065" y="20595"/>
                  </a:lnTo>
                  <a:lnTo>
                    <a:pt x="17673" y="20595"/>
                  </a:lnTo>
                  <a:lnTo>
                    <a:pt x="17673" y="20595"/>
                  </a:lnTo>
                  <a:lnTo>
                    <a:pt x="17673" y="20595"/>
                  </a:lnTo>
                  <a:lnTo>
                    <a:pt x="17673" y="20595"/>
                  </a:lnTo>
                  <a:lnTo>
                    <a:pt x="17673" y="20093"/>
                  </a:lnTo>
                  <a:lnTo>
                    <a:pt x="17673" y="20093"/>
                  </a:lnTo>
                  <a:lnTo>
                    <a:pt x="17673" y="20093"/>
                  </a:lnTo>
                  <a:lnTo>
                    <a:pt x="17673" y="20093"/>
                  </a:lnTo>
                  <a:lnTo>
                    <a:pt x="17673" y="20093"/>
                  </a:lnTo>
                  <a:lnTo>
                    <a:pt x="17673" y="20093"/>
                  </a:lnTo>
                  <a:lnTo>
                    <a:pt x="17673" y="19591"/>
                  </a:lnTo>
                  <a:lnTo>
                    <a:pt x="17673" y="19591"/>
                  </a:lnTo>
                  <a:lnTo>
                    <a:pt x="17673" y="19591"/>
                  </a:lnTo>
                  <a:lnTo>
                    <a:pt x="17673" y="19591"/>
                  </a:lnTo>
                  <a:lnTo>
                    <a:pt x="17673" y="19591"/>
                  </a:lnTo>
                  <a:lnTo>
                    <a:pt x="17673" y="19088"/>
                  </a:lnTo>
                  <a:lnTo>
                    <a:pt x="17673" y="19088"/>
                  </a:lnTo>
                  <a:lnTo>
                    <a:pt x="17673" y="19088"/>
                  </a:lnTo>
                  <a:lnTo>
                    <a:pt x="17673" y="19088"/>
                  </a:lnTo>
                  <a:lnTo>
                    <a:pt x="17673" y="19088"/>
                  </a:lnTo>
                  <a:lnTo>
                    <a:pt x="17673" y="18586"/>
                  </a:lnTo>
                  <a:lnTo>
                    <a:pt x="17673" y="18586"/>
                  </a:lnTo>
                  <a:lnTo>
                    <a:pt x="17673" y="18586"/>
                  </a:lnTo>
                  <a:lnTo>
                    <a:pt x="17673" y="18586"/>
                  </a:lnTo>
                  <a:lnTo>
                    <a:pt x="17673" y="18586"/>
                  </a:lnTo>
                  <a:lnTo>
                    <a:pt x="17673" y="18586"/>
                  </a:lnTo>
                  <a:lnTo>
                    <a:pt x="17673" y="18084"/>
                  </a:lnTo>
                  <a:lnTo>
                    <a:pt x="17673" y="18084"/>
                  </a:lnTo>
                  <a:lnTo>
                    <a:pt x="17673" y="18084"/>
                  </a:lnTo>
                  <a:lnTo>
                    <a:pt x="17673" y="18084"/>
                  </a:lnTo>
                  <a:lnTo>
                    <a:pt x="17673" y="18084"/>
                  </a:lnTo>
                  <a:lnTo>
                    <a:pt x="17673" y="18084"/>
                  </a:lnTo>
                  <a:lnTo>
                    <a:pt x="17673" y="17581"/>
                  </a:lnTo>
                  <a:lnTo>
                    <a:pt x="17673" y="17581"/>
                  </a:lnTo>
                  <a:lnTo>
                    <a:pt x="17280" y="17581"/>
                  </a:lnTo>
                  <a:lnTo>
                    <a:pt x="17280" y="17581"/>
                  </a:lnTo>
                  <a:lnTo>
                    <a:pt x="17280" y="17581"/>
                  </a:lnTo>
                  <a:lnTo>
                    <a:pt x="17280" y="17079"/>
                  </a:lnTo>
                  <a:lnTo>
                    <a:pt x="17280" y="17079"/>
                  </a:lnTo>
                  <a:lnTo>
                    <a:pt x="17280" y="17079"/>
                  </a:lnTo>
                  <a:lnTo>
                    <a:pt x="17280" y="17079"/>
                  </a:lnTo>
                  <a:lnTo>
                    <a:pt x="17280" y="17079"/>
                  </a:lnTo>
                  <a:lnTo>
                    <a:pt x="17280" y="16577"/>
                  </a:lnTo>
                  <a:lnTo>
                    <a:pt x="17280" y="16577"/>
                  </a:lnTo>
                  <a:lnTo>
                    <a:pt x="17280" y="16577"/>
                  </a:lnTo>
                  <a:lnTo>
                    <a:pt x="17280" y="16577"/>
                  </a:lnTo>
                  <a:lnTo>
                    <a:pt x="17280" y="16577"/>
                  </a:lnTo>
                  <a:lnTo>
                    <a:pt x="17280" y="16577"/>
                  </a:lnTo>
                  <a:lnTo>
                    <a:pt x="17280" y="16074"/>
                  </a:lnTo>
                  <a:lnTo>
                    <a:pt x="17280" y="16074"/>
                  </a:lnTo>
                  <a:lnTo>
                    <a:pt x="17280" y="16074"/>
                  </a:lnTo>
                  <a:lnTo>
                    <a:pt x="17280" y="16074"/>
                  </a:lnTo>
                  <a:lnTo>
                    <a:pt x="17280" y="16074"/>
                  </a:lnTo>
                  <a:lnTo>
                    <a:pt x="17280" y="16074"/>
                  </a:lnTo>
                  <a:lnTo>
                    <a:pt x="17280" y="15572"/>
                  </a:lnTo>
                  <a:lnTo>
                    <a:pt x="17280" y="15572"/>
                  </a:lnTo>
                  <a:lnTo>
                    <a:pt x="17280" y="15572"/>
                  </a:lnTo>
                  <a:lnTo>
                    <a:pt x="17280" y="15572"/>
                  </a:lnTo>
                  <a:lnTo>
                    <a:pt x="17280" y="15572"/>
                  </a:lnTo>
                  <a:lnTo>
                    <a:pt x="17280" y="15070"/>
                  </a:lnTo>
                  <a:lnTo>
                    <a:pt x="17280" y="15070"/>
                  </a:lnTo>
                  <a:lnTo>
                    <a:pt x="17280" y="15070"/>
                  </a:lnTo>
                  <a:lnTo>
                    <a:pt x="17280" y="15070"/>
                  </a:lnTo>
                  <a:lnTo>
                    <a:pt x="17280" y="15070"/>
                  </a:lnTo>
                  <a:lnTo>
                    <a:pt x="17280" y="14567"/>
                  </a:lnTo>
                  <a:lnTo>
                    <a:pt x="17280" y="14567"/>
                  </a:lnTo>
                  <a:lnTo>
                    <a:pt x="17280" y="14567"/>
                  </a:lnTo>
                  <a:lnTo>
                    <a:pt x="17280" y="14567"/>
                  </a:lnTo>
                  <a:lnTo>
                    <a:pt x="17280" y="14567"/>
                  </a:lnTo>
                  <a:lnTo>
                    <a:pt x="17280" y="14567"/>
                  </a:lnTo>
                  <a:lnTo>
                    <a:pt x="17280" y="14065"/>
                  </a:lnTo>
                  <a:lnTo>
                    <a:pt x="17280" y="14065"/>
                  </a:lnTo>
                  <a:lnTo>
                    <a:pt x="17280" y="14065"/>
                  </a:lnTo>
                  <a:lnTo>
                    <a:pt x="17280" y="14065"/>
                  </a:lnTo>
                  <a:lnTo>
                    <a:pt x="17280" y="14065"/>
                  </a:lnTo>
                  <a:lnTo>
                    <a:pt x="17280" y="14065"/>
                  </a:lnTo>
                  <a:lnTo>
                    <a:pt x="17280" y="13563"/>
                  </a:lnTo>
                  <a:lnTo>
                    <a:pt x="17280" y="13563"/>
                  </a:lnTo>
                  <a:lnTo>
                    <a:pt x="17280" y="13563"/>
                  </a:lnTo>
                  <a:lnTo>
                    <a:pt x="17280" y="13563"/>
                  </a:lnTo>
                  <a:lnTo>
                    <a:pt x="17280" y="13563"/>
                  </a:lnTo>
                  <a:lnTo>
                    <a:pt x="17280" y="13563"/>
                  </a:lnTo>
                  <a:lnTo>
                    <a:pt x="17280" y="13060"/>
                  </a:lnTo>
                  <a:lnTo>
                    <a:pt x="17280" y="13060"/>
                  </a:lnTo>
                  <a:lnTo>
                    <a:pt x="17280" y="13060"/>
                  </a:lnTo>
                  <a:lnTo>
                    <a:pt x="17280" y="13060"/>
                  </a:lnTo>
                  <a:lnTo>
                    <a:pt x="17280" y="13060"/>
                  </a:lnTo>
                  <a:lnTo>
                    <a:pt x="17280" y="13060"/>
                  </a:lnTo>
                  <a:lnTo>
                    <a:pt x="17280" y="12558"/>
                  </a:lnTo>
                  <a:lnTo>
                    <a:pt x="17280" y="12558"/>
                  </a:lnTo>
                  <a:lnTo>
                    <a:pt x="17280" y="12558"/>
                  </a:lnTo>
                  <a:lnTo>
                    <a:pt x="17673" y="12558"/>
                  </a:lnTo>
                  <a:lnTo>
                    <a:pt x="17673" y="12558"/>
                  </a:lnTo>
                  <a:lnTo>
                    <a:pt x="17673" y="12056"/>
                  </a:lnTo>
                  <a:lnTo>
                    <a:pt x="17673" y="12056"/>
                  </a:lnTo>
                  <a:lnTo>
                    <a:pt x="17673" y="12056"/>
                  </a:lnTo>
                  <a:lnTo>
                    <a:pt x="17673" y="12056"/>
                  </a:lnTo>
                  <a:lnTo>
                    <a:pt x="17673" y="12056"/>
                  </a:lnTo>
                  <a:lnTo>
                    <a:pt x="17673" y="12056"/>
                  </a:lnTo>
                  <a:lnTo>
                    <a:pt x="17673" y="11553"/>
                  </a:lnTo>
                  <a:lnTo>
                    <a:pt x="17673" y="11553"/>
                  </a:lnTo>
                  <a:lnTo>
                    <a:pt x="17673" y="11553"/>
                  </a:lnTo>
                  <a:lnTo>
                    <a:pt x="17673" y="11553"/>
                  </a:lnTo>
                  <a:lnTo>
                    <a:pt x="17673" y="11553"/>
                  </a:lnTo>
                  <a:lnTo>
                    <a:pt x="17673" y="11553"/>
                  </a:lnTo>
                  <a:lnTo>
                    <a:pt x="17673" y="11051"/>
                  </a:lnTo>
                  <a:lnTo>
                    <a:pt x="17673" y="11051"/>
                  </a:lnTo>
                  <a:lnTo>
                    <a:pt x="17673" y="11051"/>
                  </a:lnTo>
                  <a:lnTo>
                    <a:pt x="17673" y="11051"/>
                  </a:lnTo>
                  <a:lnTo>
                    <a:pt x="17673" y="11051"/>
                  </a:lnTo>
                  <a:lnTo>
                    <a:pt x="17673" y="11051"/>
                  </a:lnTo>
                  <a:lnTo>
                    <a:pt x="17673" y="10549"/>
                  </a:lnTo>
                  <a:lnTo>
                    <a:pt x="17673" y="10549"/>
                  </a:lnTo>
                  <a:lnTo>
                    <a:pt x="17673" y="10549"/>
                  </a:lnTo>
                  <a:lnTo>
                    <a:pt x="17673" y="10549"/>
                  </a:lnTo>
                  <a:lnTo>
                    <a:pt x="17673" y="10549"/>
                  </a:lnTo>
                  <a:lnTo>
                    <a:pt x="17673" y="10549"/>
                  </a:lnTo>
                  <a:lnTo>
                    <a:pt x="17673" y="10047"/>
                  </a:lnTo>
                  <a:lnTo>
                    <a:pt x="17673" y="10047"/>
                  </a:lnTo>
                  <a:lnTo>
                    <a:pt x="17673" y="10047"/>
                  </a:lnTo>
                  <a:lnTo>
                    <a:pt x="17673" y="10047"/>
                  </a:lnTo>
                  <a:lnTo>
                    <a:pt x="17673" y="10047"/>
                  </a:lnTo>
                  <a:lnTo>
                    <a:pt x="17673" y="9544"/>
                  </a:lnTo>
                  <a:lnTo>
                    <a:pt x="17673" y="9544"/>
                  </a:lnTo>
                  <a:lnTo>
                    <a:pt x="17673" y="9544"/>
                  </a:lnTo>
                  <a:lnTo>
                    <a:pt x="17673" y="9544"/>
                  </a:lnTo>
                  <a:lnTo>
                    <a:pt x="18065" y="9544"/>
                  </a:lnTo>
                  <a:lnTo>
                    <a:pt x="18065" y="9544"/>
                  </a:lnTo>
                  <a:lnTo>
                    <a:pt x="18065" y="9042"/>
                  </a:lnTo>
                  <a:lnTo>
                    <a:pt x="18065" y="9042"/>
                  </a:lnTo>
                  <a:lnTo>
                    <a:pt x="18065" y="9042"/>
                  </a:lnTo>
                  <a:lnTo>
                    <a:pt x="18065" y="9042"/>
                  </a:lnTo>
                  <a:lnTo>
                    <a:pt x="18065" y="9042"/>
                  </a:lnTo>
                  <a:lnTo>
                    <a:pt x="18065" y="9042"/>
                  </a:lnTo>
                  <a:lnTo>
                    <a:pt x="18065" y="8540"/>
                  </a:lnTo>
                  <a:lnTo>
                    <a:pt x="18065" y="8540"/>
                  </a:lnTo>
                  <a:lnTo>
                    <a:pt x="18065" y="8540"/>
                  </a:lnTo>
                  <a:lnTo>
                    <a:pt x="18065" y="8540"/>
                  </a:lnTo>
                  <a:lnTo>
                    <a:pt x="18065" y="8540"/>
                  </a:lnTo>
                  <a:lnTo>
                    <a:pt x="18065" y="8540"/>
                  </a:lnTo>
                  <a:lnTo>
                    <a:pt x="18065" y="8037"/>
                  </a:lnTo>
                  <a:lnTo>
                    <a:pt x="18065" y="8037"/>
                  </a:lnTo>
                  <a:lnTo>
                    <a:pt x="18065" y="8037"/>
                  </a:lnTo>
                  <a:lnTo>
                    <a:pt x="18065" y="8037"/>
                  </a:lnTo>
                  <a:lnTo>
                    <a:pt x="18065" y="8037"/>
                  </a:lnTo>
                  <a:lnTo>
                    <a:pt x="18065" y="7535"/>
                  </a:lnTo>
                  <a:lnTo>
                    <a:pt x="18065" y="7535"/>
                  </a:lnTo>
                  <a:lnTo>
                    <a:pt x="18458" y="7535"/>
                  </a:lnTo>
                  <a:lnTo>
                    <a:pt x="18458" y="7535"/>
                  </a:lnTo>
                  <a:lnTo>
                    <a:pt x="18458" y="7535"/>
                  </a:lnTo>
                  <a:lnTo>
                    <a:pt x="18458" y="7535"/>
                  </a:lnTo>
                  <a:lnTo>
                    <a:pt x="18458" y="7535"/>
                  </a:lnTo>
                  <a:lnTo>
                    <a:pt x="18458" y="7033"/>
                  </a:lnTo>
                  <a:lnTo>
                    <a:pt x="18458" y="7033"/>
                  </a:lnTo>
                  <a:lnTo>
                    <a:pt x="18458" y="7033"/>
                  </a:lnTo>
                  <a:lnTo>
                    <a:pt x="18458" y="7033"/>
                  </a:lnTo>
                  <a:lnTo>
                    <a:pt x="18458" y="7033"/>
                  </a:lnTo>
                  <a:lnTo>
                    <a:pt x="18458" y="7033"/>
                  </a:lnTo>
                  <a:lnTo>
                    <a:pt x="18458" y="6530"/>
                  </a:lnTo>
                  <a:lnTo>
                    <a:pt x="18458" y="6530"/>
                  </a:lnTo>
                  <a:lnTo>
                    <a:pt x="18458" y="6530"/>
                  </a:lnTo>
                  <a:lnTo>
                    <a:pt x="18458" y="6530"/>
                  </a:lnTo>
                  <a:lnTo>
                    <a:pt x="18458" y="6530"/>
                  </a:lnTo>
                  <a:lnTo>
                    <a:pt x="18458" y="6530"/>
                  </a:lnTo>
                  <a:lnTo>
                    <a:pt x="18851" y="6028"/>
                  </a:lnTo>
                  <a:lnTo>
                    <a:pt x="18851" y="6028"/>
                  </a:lnTo>
                  <a:lnTo>
                    <a:pt x="18851" y="6028"/>
                  </a:lnTo>
                  <a:lnTo>
                    <a:pt x="18851" y="6028"/>
                  </a:lnTo>
                  <a:lnTo>
                    <a:pt x="18851" y="6028"/>
                  </a:lnTo>
                  <a:lnTo>
                    <a:pt x="18851" y="6028"/>
                  </a:lnTo>
                  <a:lnTo>
                    <a:pt x="18851" y="6028"/>
                  </a:lnTo>
                  <a:lnTo>
                    <a:pt x="18851" y="5526"/>
                  </a:lnTo>
                  <a:lnTo>
                    <a:pt x="18851" y="5526"/>
                  </a:lnTo>
                  <a:lnTo>
                    <a:pt x="18851" y="5526"/>
                  </a:lnTo>
                  <a:lnTo>
                    <a:pt x="18851" y="5526"/>
                  </a:lnTo>
                  <a:lnTo>
                    <a:pt x="18851" y="5526"/>
                  </a:lnTo>
                  <a:lnTo>
                    <a:pt x="18851" y="5023"/>
                  </a:lnTo>
                  <a:lnTo>
                    <a:pt x="18851" y="5023"/>
                  </a:lnTo>
                  <a:lnTo>
                    <a:pt x="19244" y="5023"/>
                  </a:lnTo>
                  <a:lnTo>
                    <a:pt x="19244" y="5023"/>
                  </a:lnTo>
                  <a:lnTo>
                    <a:pt x="19244" y="5023"/>
                  </a:lnTo>
                  <a:lnTo>
                    <a:pt x="19244" y="5023"/>
                  </a:lnTo>
                  <a:lnTo>
                    <a:pt x="19244" y="4521"/>
                  </a:lnTo>
                  <a:lnTo>
                    <a:pt x="19244" y="4521"/>
                  </a:lnTo>
                  <a:lnTo>
                    <a:pt x="19244" y="4521"/>
                  </a:lnTo>
                  <a:lnTo>
                    <a:pt x="19244" y="4521"/>
                  </a:lnTo>
                  <a:lnTo>
                    <a:pt x="19244" y="4521"/>
                  </a:lnTo>
                  <a:lnTo>
                    <a:pt x="19244" y="4521"/>
                  </a:lnTo>
                  <a:lnTo>
                    <a:pt x="19244" y="4521"/>
                  </a:lnTo>
                  <a:lnTo>
                    <a:pt x="19636" y="4019"/>
                  </a:lnTo>
                  <a:lnTo>
                    <a:pt x="19636" y="4019"/>
                  </a:lnTo>
                  <a:lnTo>
                    <a:pt x="19636" y="4019"/>
                  </a:lnTo>
                  <a:lnTo>
                    <a:pt x="19636" y="4019"/>
                  </a:lnTo>
                  <a:lnTo>
                    <a:pt x="19636" y="4019"/>
                  </a:lnTo>
                  <a:lnTo>
                    <a:pt x="19636" y="4019"/>
                  </a:lnTo>
                  <a:lnTo>
                    <a:pt x="19636" y="3516"/>
                  </a:lnTo>
                  <a:lnTo>
                    <a:pt x="19636" y="3516"/>
                  </a:lnTo>
                  <a:lnTo>
                    <a:pt x="19636" y="3516"/>
                  </a:lnTo>
                  <a:lnTo>
                    <a:pt x="19636" y="3516"/>
                  </a:lnTo>
                  <a:lnTo>
                    <a:pt x="19636" y="3516"/>
                  </a:lnTo>
                  <a:lnTo>
                    <a:pt x="19636" y="3516"/>
                  </a:lnTo>
                  <a:lnTo>
                    <a:pt x="20029" y="3516"/>
                  </a:lnTo>
                  <a:lnTo>
                    <a:pt x="20029" y="3014"/>
                  </a:lnTo>
                  <a:lnTo>
                    <a:pt x="20029" y="3014"/>
                  </a:lnTo>
                  <a:lnTo>
                    <a:pt x="20029" y="3014"/>
                  </a:lnTo>
                  <a:lnTo>
                    <a:pt x="20029" y="3014"/>
                  </a:lnTo>
                  <a:lnTo>
                    <a:pt x="20029" y="3014"/>
                  </a:lnTo>
                  <a:lnTo>
                    <a:pt x="20029" y="2512"/>
                  </a:lnTo>
                  <a:lnTo>
                    <a:pt x="20029" y="2512"/>
                  </a:lnTo>
                  <a:lnTo>
                    <a:pt x="20029" y="2512"/>
                  </a:lnTo>
                  <a:lnTo>
                    <a:pt x="20029" y="2512"/>
                  </a:lnTo>
                  <a:lnTo>
                    <a:pt x="20029" y="2512"/>
                  </a:lnTo>
                  <a:lnTo>
                    <a:pt x="20422" y="2512"/>
                  </a:lnTo>
                  <a:lnTo>
                    <a:pt x="20422" y="2512"/>
                  </a:lnTo>
                  <a:lnTo>
                    <a:pt x="20422" y="2009"/>
                  </a:lnTo>
                  <a:lnTo>
                    <a:pt x="20422" y="2009"/>
                  </a:lnTo>
                  <a:lnTo>
                    <a:pt x="20422" y="2009"/>
                  </a:lnTo>
                  <a:lnTo>
                    <a:pt x="20422" y="2009"/>
                  </a:lnTo>
                  <a:lnTo>
                    <a:pt x="20422" y="2009"/>
                  </a:lnTo>
                  <a:lnTo>
                    <a:pt x="20422" y="2009"/>
                  </a:lnTo>
                  <a:lnTo>
                    <a:pt x="20422" y="2009"/>
                  </a:lnTo>
                  <a:lnTo>
                    <a:pt x="20422" y="1507"/>
                  </a:lnTo>
                  <a:lnTo>
                    <a:pt x="20815" y="1507"/>
                  </a:lnTo>
                  <a:lnTo>
                    <a:pt x="20815" y="1507"/>
                  </a:lnTo>
                  <a:lnTo>
                    <a:pt x="20815" y="1507"/>
                  </a:lnTo>
                  <a:lnTo>
                    <a:pt x="20815" y="1507"/>
                  </a:lnTo>
                  <a:lnTo>
                    <a:pt x="20815" y="1507"/>
                  </a:lnTo>
                  <a:lnTo>
                    <a:pt x="20815" y="1005"/>
                  </a:lnTo>
                  <a:lnTo>
                    <a:pt x="20815" y="1005"/>
                  </a:lnTo>
                  <a:lnTo>
                    <a:pt x="21207" y="1005"/>
                  </a:lnTo>
                  <a:lnTo>
                    <a:pt x="21207" y="1005"/>
                  </a:lnTo>
                  <a:lnTo>
                    <a:pt x="21207" y="1005"/>
                  </a:lnTo>
                  <a:lnTo>
                    <a:pt x="21207" y="1005"/>
                  </a:lnTo>
                  <a:lnTo>
                    <a:pt x="21207" y="502"/>
                  </a:lnTo>
                  <a:lnTo>
                    <a:pt x="21207" y="502"/>
                  </a:lnTo>
                  <a:lnTo>
                    <a:pt x="21207" y="502"/>
                  </a:lnTo>
                  <a:lnTo>
                    <a:pt x="21207" y="502"/>
                  </a:lnTo>
                  <a:lnTo>
                    <a:pt x="21207" y="502"/>
                  </a:lnTo>
                  <a:lnTo>
                    <a:pt x="21207" y="502"/>
                  </a:lnTo>
                  <a:lnTo>
                    <a:pt x="21600" y="502"/>
                  </a:lnTo>
                  <a:lnTo>
                    <a:pt x="21600" y="0"/>
                  </a:lnTo>
                  <a:lnTo>
                    <a:pt x="21600" y="0"/>
                  </a:lnTo>
                  <a:lnTo>
                    <a:pt x="21600" y="0"/>
                  </a:lnTo>
                  <a:lnTo>
                    <a:pt x="21600" y="0"/>
                  </a:lnTo>
                  <a:lnTo>
                    <a:pt x="21600" y="0"/>
                  </a:lnTo>
                  <a:lnTo>
                    <a:pt x="0" y="552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</p:grpSp>
      <p:sp>
        <p:nvSpPr>
          <p:cNvPr id="2133" name="Shape 2133"/>
          <p:cNvSpPr/>
          <p:nvPr/>
        </p:nvSpPr>
        <p:spPr>
          <a:xfrm>
            <a:off x="4051300" y="3898900"/>
            <a:ext cx="5270500" cy="167379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/>
          <a:p>
            <a:pPr marR="186690">
              <a:lnSpc>
                <a:spcPct val="115000"/>
              </a:lnSpc>
              <a:tabLst>
                <a:tab pos="355600" algn="l"/>
                <a:tab pos="711200" algn="l"/>
                <a:tab pos="1066800" algn="l"/>
                <a:tab pos="1422400" algn="l"/>
                <a:tab pos="1778000" algn="l"/>
                <a:tab pos="2133600" algn="l"/>
                <a:tab pos="2489200" algn="l"/>
                <a:tab pos="2844800" algn="l"/>
                <a:tab pos="3200400" algn="l"/>
                <a:tab pos="3556000" algn="l"/>
                <a:tab pos="3911600" algn="l"/>
                <a:tab pos="4267200" algn="l"/>
              </a:tabLst>
              <a:defRPr sz="1800">
                <a:latin typeface="Calibri"/>
                <a:ea typeface="Calibri"/>
                <a:cs typeface="Calibri"/>
                <a:sym typeface="Calibri"/>
              </a:defRPr>
            </a:pPr>
            <a:r>
              <a:rPr dirty="0"/>
              <a:t>The leaves of the flower (plant) absorb</a:t>
            </a:r>
            <a:r>
              <a:rPr lang="en-US" dirty="0"/>
              <a:t>s</a:t>
            </a:r>
            <a:r>
              <a:rPr dirty="0"/>
              <a:t> short and long wavelengths. The leaves reflect photons with medium wavelengths. </a:t>
            </a:r>
            <a:endParaRPr dirty="0">
              <a:latin typeface="Microsoft Himalaya"/>
              <a:ea typeface="Microsoft Himalaya"/>
              <a:cs typeface="Microsoft Himalaya"/>
              <a:sym typeface="Microsoft Himalaya"/>
            </a:endParaRPr>
          </a:p>
          <a:p>
            <a:pPr marR="643890">
              <a:defRPr sz="1800"/>
            </a:pPr>
            <a:r>
              <a:rPr sz="2000" dirty="0" err="1"/>
              <a:t>རྩི་ཤིང་གི་ལོ་མའི་རླབས་ཐག་རིང་བ་དང་ཐུང་བ</a:t>
            </a:r>
            <a:r>
              <a:rPr sz="2000" dirty="0"/>
              <a:t>་</a:t>
            </a:r>
            <a:r>
              <a:rPr lang="bo-CN" sz="2000" dirty="0"/>
              <a:t>རྣམས་རྔུབ་ཀྱི་</a:t>
            </a:r>
            <a:r>
              <a:rPr sz="2000" dirty="0" err="1"/>
              <a:t>ཡོད</a:t>
            </a:r>
            <a:r>
              <a:rPr sz="2000" dirty="0"/>
              <a:t>། </a:t>
            </a:r>
            <a:endParaRPr lang="en-US" sz="2000" dirty="0"/>
          </a:p>
          <a:p>
            <a:pPr marR="643890">
              <a:defRPr sz="1800"/>
            </a:pPr>
            <a:r>
              <a:rPr sz="2000" dirty="0" err="1"/>
              <a:t>དེ་བཞིན་ལོ་མའི་འོད་རྡུལ་གྱི་རླབས་ཐག་འབྲིང་བ་ལྡོག་འཕྲོ་བྱེད</a:t>
            </a:r>
            <a:r>
              <a:rPr lang="bo-CN" sz="2000" dirty="0"/>
              <a:t>་ཀྱི་ཡོད།</a:t>
            </a:r>
            <a:endParaRPr sz="2000" dirty="0"/>
          </a:p>
        </p:txBody>
      </p:sp>
      <p:sp>
        <p:nvSpPr>
          <p:cNvPr id="2134" name="Textfeld 2133"/>
          <p:cNvSpPr txBox="1"/>
          <p:nvPr/>
        </p:nvSpPr>
        <p:spPr>
          <a:xfrm>
            <a:off x="4430888" y="6632223"/>
            <a:ext cx="324556" cy="287258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0" marR="0" indent="0" algn="l" defTabSz="4572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fld id="{9737D5E0-5F90-524F-99A2-A2AABD3FE70E}" type="slidenum">
              <a:rPr kumimoji="0" lang="de-DE" sz="1200" b="0" i="0" u="none" strike="noStrike" cap="none" spc="0" normalizeH="0" baseline="0" smtClean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"/>
                <a:ea typeface="Helvetica"/>
                <a:cs typeface="Helvetica"/>
                <a:sym typeface="Helvetica"/>
              </a:rPr>
              <a:t>68</a:t>
            </a:fld>
            <a:endParaRPr kumimoji="0" lang="de-DE" sz="1200" b="0" i="0" u="none" strike="noStrike" cap="none" spc="0" normalizeH="0" baseline="0" dirty="0">
              <a:ln>
                <a:noFill/>
              </a:ln>
              <a:solidFill>
                <a:srgbClr val="000000"/>
              </a:solidFill>
              <a:effectLst/>
              <a:uFillTx/>
              <a:latin typeface="Helvetica"/>
              <a:ea typeface="Helvetica"/>
              <a:cs typeface="Helvetica"/>
              <a:sym typeface="Helvetica"/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0" fill="hold"/>
                                        <p:tgtEl>
                                          <p:spTgt spid="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3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4" fill="hold"/>
                                        <p:tgtEl>
                                          <p:spTgt spid="2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4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8" fill="hold"/>
                                        <p:tgtEl>
                                          <p:spTgt spid="2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5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2" fill="hold"/>
                                        <p:tgtEl>
                                          <p:spTgt spid="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5" grpId="1" animBg="1" advAuto="0"/>
      <p:bldP spid="890" grpId="2" animBg="1" advAuto="0"/>
      <p:bldP spid="891" grpId="5" animBg="1" advAuto="0"/>
      <p:bldP spid="2132" grpId="3" animBg="1" advAuto="0"/>
      <p:bldP spid="2133" grpId="4" animBg="1" advAuto="0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5" name="Shape 2135"/>
          <p:cNvSpPr/>
          <p:nvPr/>
        </p:nvSpPr>
        <p:spPr>
          <a:xfrm>
            <a:off x="4025900" y="1100137"/>
            <a:ext cx="4762500" cy="89422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>
            <a:lvl1pPr algn="ctr" defTabSz="406400">
              <a:lnSpc>
                <a:spcPts val="2100"/>
              </a:lnSpc>
              <a:buClr>
                <a:srgbClr val="000000"/>
              </a:buClr>
              <a:buFont typeface="Arial"/>
              <a:tabLst>
                <a:tab pos="749300" algn="l"/>
              </a:tabLst>
              <a:defRPr sz="1800">
                <a:latin typeface="+mn-lt"/>
                <a:ea typeface="+mn-ea"/>
                <a:cs typeface="+mn-cs"/>
                <a:sym typeface="Arial"/>
              </a:defRPr>
            </a:lvl1pPr>
          </a:lstStyle>
          <a:p>
            <a:pPr>
              <a:defRPr>
                <a:latin typeface="Gill Sans"/>
                <a:ea typeface="Gill Sans"/>
                <a:cs typeface="Gill Sans"/>
                <a:sym typeface="Gill Sans"/>
              </a:defRPr>
            </a:pPr>
            <a:r>
              <a:rPr>
                <a:latin typeface="+mn-lt"/>
                <a:ea typeface="+mn-ea"/>
                <a:cs typeface="+mn-cs"/>
                <a:sym typeface="Arial"/>
              </a:rPr>
              <a:t>The petals of the flower absorb short and medium wavelengths. The petals reflect photons with long wavelength. </a:t>
            </a:r>
          </a:p>
        </p:txBody>
      </p:sp>
      <p:grpSp>
        <p:nvGrpSpPr>
          <p:cNvPr id="2518" name="Group 2518"/>
          <p:cNvGrpSpPr/>
          <p:nvPr/>
        </p:nvGrpSpPr>
        <p:grpSpPr>
          <a:xfrm>
            <a:off x="352425" y="371475"/>
            <a:ext cx="3121025" cy="2979738"/>
            <a:chOff x="0" y="0"/>
            <a:chExt cx="3121025" cy="2979737"/>
          </a:xfrm>
        </p:grpSpPr>
        <p:grpSp>
          <p:nvGrpSpPr>
            <p:cNvPr id="2323" name="Group 2323"/>
            <p:cNvGrpSpPr/>
            <p:nvPr/>
          </p:nvGrpSpPr>
          <p:grpSpPr>
            <a:xfrm>
              <a:off x="0" y="0"/>
              <a:ext cx="3121025" cy="2979738"/>
              <a:chOff x="0" y="0"/>
              <a:chExt cx="3121025" cy="2979737"/>
            </a:xfrm>
          </p:grpSpPr>
          <p:sp>
            <p:nvSpPr>
              <p:cNvPr id="2136" name="Shape 2136"/>
              <p:cNvSpPr/>
              <p:nvPr/>
            </p:nvSpPr>
            <p:spPr>
              <a:xfrm>
                <a:off x="0" y="0"/>
                <a:ext cx="3121025" cy="2979738"/>
              </a:xfrm>
              <a:prstGeom prst="rect">
                <a:avLst/>
              </a:prstGeom>
              <a:solidFill>
                <a:srgbClr val="CECFC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137" name="Shape 2137"/>
              <p:cNvSpPr/>
              <p:nvPr/>
            </p:nvSpPr>
            <p:spPr>
              <a:xfrm>
                <a:off x="2051837" y="1350962"/>
                <a:ext cx="178859" cy="3302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210" h="21600" extrusionOk="0">
                    <a:moveTo>
                      <a:pt x="9898" y="0"/>
                    </a:moveTo>
                    <a:cubicBezTo>
                      <a:pt x="-1649" y="5603"/>
                      <a:pt x="-3442" y="12706"/>
                      <a:pt x="6366" y="21600"/>
                    </a:cubicBezTo>
                    <a:cubicBezTo>
                      <a:pt x="16636" y="15455"/>
                      <a:pt x="18158" y="8311"/>
                      <a:pt x="9898" y="0"/>
                    </a:cubicBezTo>
                    <a:close/>
                  </a:path>
                </a:pathLst>
              </a:custGeom>
              <a:solidFill>
                <a:srgbClr val="FF26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138" name="Shape 2138"/>
              <p:cNvSpPr/>
              <p:nvPr/>
            </p:nvSpPr>
            <p:spPr>
              <a:xfrm>
                <a:off x="1818773" y="2300287"/>
                <a:ext cx="692582" cy="6159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647" h="21600" extrusionOk="0">
                    <a:moveTo>
                      <a:pt x="15849" y="21600"/>
                    </a:moveTo>
                    <a:cubicBezTo>
                      <a:pt x="297" y="13266"/>
                      <a:pt x="-2010" y="6331"/>
                      <a:pt x="1324" y="0"/>
                    </a:cubicBezTo>
                    <a:cubicBezTo>
                      <a:pt x="18702" y="6085"/>
                      <a:pt x="19590" y="13636"/>
                      <a:pt x="15849" y="21600"/>
                    </a:cubicBezTo>
                    <a:close/>
                  </a:path>
                </a:pathLst>
              </a:custGeom>
              <a:solidFill>
                <a:srgbClr val="00F9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139" name="Shape 2139"/>
              <p:cNvSpPr/>
              <p:nvPr/>
            </p:nvSpPr>
            <p:spPr>
              <a:xfrm>
                <a:off x="2212975" y="1870075"/>
                <a:ext cx="296863" cy="827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cubicBezTo>
                      <a:pt x="11242" y="2031"/>
                      <a:pt x="18225" y="9538"/>
                      <a:pt x="21600" y="21600"/>
                    </a:cubicBezTo>
                  </a:path>
                </a:pathLst>
              </a:custGeom>
              <a:noFill/>
              <a:ln w="63500" cap="flat">
                <a:solidFill>
                  <a:srgbClr val="3DA779"/>
                </a:solidFill>
                <a:prstDash val="solid"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140" name="Shape 2140"/>
              <p:cNvSpPr/>
              <p:nvPr/>
            </p:nvSpPr>
            <p:spPr>
              <a:xfrm>
                <a:off x="2489200" y="1998073"/>
                <a:ext cx="520700" cy="7315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196" extrusionOk="0">
                    <a:moveTo>
                      <a:pt x="0" y="17151"/>
                    </a:moveTo>
                    <a:cubicBezTo>
                      <a:pt x="5840" y="1257"/>
                      <a:pt x="13363" y="-1723"/>
                      <a:pt x="21600" y="788"/>
                    </a:cubicBezTo>
                    <a:cubicBezTo>
                      <a:pt x="18859" y="18192"/>
                      <a:pt x="10250" y="19877"/>
                      <a:pt x="0" y="17151"/>
                    </a:cubicBezTo>
                    <a:close/>
                  </a:path>
                </a:pathLst>
              </a:custGeom>
              <a:solidFill>
                <a:srgbClr val="00F9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141" name="Shape 2141"/>
              <p:cNvSpPr/>
              <p:nvPr/>
            </p:nvSpPr>
            <p:spPr>
              <a:xfrm>
                <a:off x="1868952" y="1436687"/>
                <a:ext cx="218719" cy="2635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146" h="21600" extrusionOk="0">
                    <a:moveTo>
                      <a:pt x="784" y="0"/>
                    </a:moveTo>
                    <a:cubicBezTo>
                      <a:pt x="-2146" y="12855"/>
                      <a:pt x="3048" y="20396"/>
                      <a:pt x="17883" y="21600"/>
                    </a:cubicBezTo>
                    <a:cubicBezTo>
                      <a:pt x="19454" y="9164"/>
                      <a:pt x="14021" y="1754"/>
                      <a:pt x="784" y="0"/>
                    </a:cubicBezTo>
                    <a:close/>
                  </a:path>
                </a:pathLst>
              </a:custGeom>
              <a:solidFill>
                <a:srgbClr val="FF26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142" name="Shape 2142"/>
              <p:cNvSpPr/>
              <p:nvPr/>
            </p:nvSpPr>
            <p:spPr>
              <a:xfrm>
                <a:off x="1735137" y="1641075"/>
                <a:ext cx="331788" cy="1790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5227" extrusionOk="0">
                    <a:moveTo>
                      <a:pt x="0" y="5307"/>
                    </a:moveTo>
                    <a:cubicBezTo>
                      <a:pt x="5603" y="16896"/>
                      <a:pt x="12727" y="18664"/>
                      <a:pt x="21600" y="8843"/>
                    </a:cubicBezTo>
                    <a:cubicBezTo>
                      <a:pt x="15476" y="-1440"/>
                      <a:pt x="8311" y="-2936"/>
                      <a:pt x="0" y="5307"/>
                    </a:cubicBezTo>
                    <a:close/>
                  </a:path>
                </a:pathLst>
              </a:custGeom>
              <a:solidFill>
                <a:srgbClr val="FF26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143" name="Shape 2143"/>
              <p:cNvSpPr/>
              <p:nvPr/>
            </p:nvSpPr>
            <p:spPr>
              <a:xfrm>
                <a:off x="1822450" y="1785722"/>
                <a:ext cx="263525" cy="21721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132" extrusionOk="0">
                    <a:moveTo>
                      <a:pt x="0" y="17337"/>
                    </a:moveTo>
                    <a:cubicBezTo>
                      <a:pt x="12855" y="20293"/>
                      <a:pt x="20369" y="15099"/>
                      <a:pt x="21600" y="264"/>
                    </a:cubicBezTo>
                    <a:cubicBezTo>
                      <a:pt x="9137" y="-1307"/>
                      <a:pt x="1754" y="4100"/>
                      <a:pt x="0" y="17337"/>
                    </a:cubicBezTo>
                    <a:close/>
                  </a:path>
                </a:pathLst>
              </a:custGeom>
              <a:solidFill>
                <a:srgbClr val="FF26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144" name="Shape 2144"/>
              <p:cNvSpPr/>
              <p:nvPr/>
            </p:nvSpPr>
            <p:spPr>
              <a:xfrm>
                <a:off x="2026979" y="1804987"/>
                <a:ext cx="178859" cy="3317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210" h="21600" extrusionOk="0">
                    <a:moveTo>
                      <a:pt x="5312" y="21600"/>
                    </a:moveTo>
                    <a:cubicBezTo>
                      <a:pt x="16859" y="15997"/>
                      <a:pt x="18652" y="8894"/>
                      <a:pt x="8844" y="0"/>
                    </a:cubicBezTo>
                    <a:cubicBezTo>
                      <a:pt x="-1426" y="6145"/>
                      <a:pt x="-2948" y="13289"/>
                      <a:pt x="5312" y="21600"/>
                    </a:cubicBezTo>
                    <a:close/>
                  </a:path>
                </a:pathLst>
              </a:custGeom>
              <a:solidFill>
                <a:srgbClr val="FF26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145" name="Shape 2145"/>
              <p:cNvSpPr/>
              <p:nvPr/>
            </p:nvSpPr>
            <p:spPr>
              <a:xfrm>
                <a:off x="2170004" y="1785937"/>
                <a:ext cx="218719" cy="2635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146" h="21600" extrusionOk="0">
                    <a:moveTo>
                      <a:pt x="17362" y="21600"/>
                    </a:moveTo>
                    <a:cubicBezTo>
                      <a:pt x="20292" y="8745"/>
                      <a:pt x="15098" y="1204"/>
                      <a:pt x="263" y="0"/>
                    </a:cubicBezTo>
                    <a:cubicBezTo>
                      <a:pt x="-1308" y="12436"/>
                      <a:pt x="4125" y="19846"/>
                      <a:pt x="17362" y="21600"/>
                    </a:cubicBezTo>
                    <a:close/>
                  </a:path>
                </a:pathLst>
              </a:custGeom>
              <a:solidFill>
                <a:srgbClr val="FF26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146" name="Shape 2146"/>
              <p:cNvSpPr/>
              <p:nvPr/>
            </p:nvSpPr>
            <p:spPr>
              <a:xfrm>
                <a:off x="2190750" y="1666022"/>
                <a:ext cx="331788" cy="179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5227" extrusionOk="0">
                    <a:moveTo>
                      <a:pt x="21600" y="9919"/>
                    </a:moveTo>
                    <a:cubicBezTo>
                      <a:pt x="15997" y="-1670"/>
                      <a:pt x="8873" y="-3438"/>
                      <a:pt x="0" y="6383"/>
                    </a:cubicBezTo>
                    <a:cubicBezTo>
                      <a:pt x="6124" y="16666"/>
                      <a:pt x="13289" y="18162"/>
                      <a:pt x="21600" y="9919"/>
                    </a:cubicBezTo>
                    <a:close/>
                  </a:path>
                </a:pathLst>
              </a:custGeom>
              <a:solidFill>
                <a:srgbClr val="FF26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147" name="Shape 2147"/>
              <p:cNvSpPr/>
              <p:nvPr/>
            </p:nvSpPr>
            <p:spPr>
              <a:xfrm>
                <a:off x="2171700" y="1483190"/>
                <a:ext cx="263525" cy="21872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147" extrusionOk="0">
                    <a:moveTo>
                      <a:pt x="21600" y="784"/>
                    </a:moveTo>
                    <a:cubicBezTo>
                      <a:pt x="8745" y="-2146"/>
                      <a:pt x="1231" y="3048"/>
                      <a:pt x="0" y="17883"/>
                    </a:cubicBezTo>
                    <a:cubicBezTo>
                      <a:pt x="12463" y="19454"/>
                      <a:pt x="19846" y="14047"/>
                      <a:pt x="21600" y="784"/>
                    </a:cubicBezTo>
                    <a:close/>
                  </a:path>
                </a:pathLst>
              </a:custGeom>
              <a:solidFill>
                <a:srgbClr val="FF26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148" name="Shape 2148"/>
              <p:cNvSpPr/>
              <p:nvPr/>
            </p:nvSpPr>
            <p:spPr>
              <a:xfrm>
                <a:off x="1981200" y="1603375"/>
                <a:ext cx="298450" cy="298450"/>
              </a:xfrm>
              <a:prstGeom prst="ellipse">
                <a:avLst/>
              </a:prstGeom>
              <a:solidFill>
                <a:srgbClr val="FFFB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149" name="Shape 2149"/>
              <p:cNvSpPr/>
              <p:nvPr/>
            </p:nvSpPr>
            <p:spPr>
              <a:xfrm>
                <a:off x="1881187" y="1477962"/>
                <a:ext cx="84138" cy="762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0" y="14850"/>
                    </a:lnTo>
                    <a:lnTo>
                      <a:pt x="0" y="14850"/>
                    </a:lnTo>
                    <a:lnTo>
                      <a:pt x="0" y="14850"/>
                    </a:lnTo>
                    <a:lnTo>
                      <a:pt x="0" y="14850"/>
                    </a:lnTo>
                    <a:lnTo>
                      <a:pt x="0" y="14850"/>
                    </a:lnTo>
                    <a:lnTo>
                      <a:pt x="408" y="14850"/>
                    </a:lnTo>
                    <a:lnTo>
                      <a:pt x="408" y="14850"/>
                    </a:lnTo>
                    <a:lnTo>
                      <a:pt x="408" y="14850"/>
                    </a:lnTo>
                    <a:lnTo>
                      <a:pt x="408" y="14850"/>
                    </a:lnTo>
                    <a:lnTo>
                      <a:pt x="408" y="14850"/>
                    </a:lnTo>
                    <a:lnTo>
                      <a:pt x="408" y="14400"/>
                    </a:lnTo>
                    <a:lnTo>
                      <a:pt x="815" y="14400"/>
                    </a:lnTo>
                    <a:lnTo>
                      <a:pt x="815" y="14400"/>
                    </a:lnTo>
                    <a:lnTo>
                      <a:pt x="815" y="14400"/>
                    </a:lnTo>
                    <a:lnTo>
                      <a:pt x="815" y="14400"/>
                    </a:lnTo>
                    <a:lnTo>
                      <a:pt x="815" y="14400"/>
                    </a:lnTo>
                    <a:lnTo>
                      <a:pt x="1223" y="14400"/>
                    </a:lnTo>
                    <a:lnTo>
                      <a:pt x="1223" y="14400"/>
                    </a:lnTo>
                    <a:lnTo>
                      <a:pt x="1223" y="14400"/>
                    </a:lnTo>
                    <a:lnTo>
                      <a:pt x="1223" y="14400"/>
                    </a:lnTo>
                    <a:lnTo>
                      <a:pt x="1223" y="14400"/>
                    </a:lnTo>
                    <a:lnTo>
                      <a:pt x="1223" y="14400"/>
                    </a:lnTo>
                    <a:lnTo>
                      <a:pt x="1630" y="13950"/>
                    </a:lnTo>
                    <a:lnTo>
                      <a:pt x="1630" y="13950"/>
                    </a:lnTo>
                    <a:lnTo>
                      <a:pt x="1630" y="13950"/>
                    </a:lnTo>
                    <a:lnTo>
                      <a:pt x="1630" y="13950"/>
                    </a:lnTo>
                    <a:lnTo>
                      <a:pt x="1630" y="13950"/>
                    </a:lnTo>
                    <a:lnTo>
                      <a:pt x="1630" y="13950"/>
                    </a:lnTo>
                    <a:lnTo>
                      <a:pt x="2038" y="13950"/>
                    </a:lnTo>
                    <a:lnTo>
                      <a:pt x="2038" y="13950"/>
                    </a:lnTo>
                    <a:lnTo>
                      <a:pt x="2038" y="13950"/>
                    </a:lnTo>
                    <a:lnTo>
                      <a:pt x="2038" y="13950"/>
                    </a:lnTo>
                    <a:lnTo>
                      <a:pt x="2038" y="13950"/>
                    </a:lnTo>
                    <a:lnTo>
                      <a:pt x="2038" y="13500"/>
                    </a:lnTo>
                    <a:lnTo>
                      <a:pt x="2038" y="13500"/>
                    </a:lnTo>
                    <a:lnTo>
                      <a:pt x="2445" y="13500"/>
                    </a:lnTo>
                    <a:lnTo>
                      <a:pt x="2445" y="13500"/>
                    </a:lnTo>
                    <a:lnTo>
                      <a:pt x="2445" y="13500"/>
                    </a:lnTo>
                    <a:lnTo>
                      <a:pt x="2445" y="13500"/>
                    </a:lnTo>
                    <a:lnTo>
                      <a:pt x="2445" y="13500"/>
                    </a:lnTo>
                    <a:lnTo>
                      <a:pt x="2445" y="13500"/>
                    </a:lnTo>
                    <a:lnTo>
                      <a:pt x="2853" y="13500"/>
                    </a:lnTo>
                    <a:lnTo>
                      <a:pt x="2853" y="13500"/>
                    </a:lnTo>
                    <a:lnTo>
                      <a:pt x="2853" y="13500"/>
                    </a:lnTo>
                    <a:lnTo>
                      <a:pt x="2853" y="13050"/>
                    </a:lnTo>
                    <a:lnTo>
                      <a:pt x="2853" y="13050"/>
                    </a:lnTo>
                    <a:lnTo>
                      <a:pt x="2853" y="13050"/>
                    </a:lnTo>
                    <a:lnTo>
                      <a:pt x="2853" y="13050"/>
                    </a:lnTo>
                    <a:lnTo>
                      <a:pt x="3260" y="13050"/>
                    </a:lnTo>
                    <a:lnTo>
                      <a:pt x="3260" y="13050"/>
                    </a:lnTo>
                    <a:lnTo>
                      <a:pt x="3260" y="13050"/>
                    </a:lnTo>
                    <a:lnTo>
                      <a:pt x="3260" y="13050"/>
                    </a:lnTo>
                    <a:lnTo>
                      <a:pt x="3260" y="13050"/>
                    </a:lnTo>
                    <a:lnTo>
                      <a:pt x="3260" y="13050"/>
                    </a:lnTo>
                    <a:lnTo>
                      <a:pt x="3260" y="12600"/>
                    </a:lnTo>
                    <a:lnTo>
                      <a:pt x="3668" y="12600"/>
                    </a:lnTo>
                    <a:lnTo>
                      <a:pt x="3668" y="12600"/>
                    </a:lnTo>
                    <a:lnTo>
                      <a:pt x="3668" y="12600"/>
                    </a:lnTo>
                    <a:lnTo>
                      <a:pt x="3668" y="12600"/>
                    </a:lnTo>
                    <a:lnTo>
                      <a:pt x="3668" y="12600"/>
                    </a:lnTo>
                    <a:lnTo>
                      <a:pt x="3668" y="12600"/>
                    </a:lnTo>
                    <a:lnTo>
                      <a:pt x="3668" y="12600"/>
                    </a:lnTo>
                    <a:lnTo>
                      <a:pt x="4075" y="12600"/>
                    </a:lnTo>
                    <a:lnTo>
                      <a:pt x="4075" y="12600"/>
                    </a:lnTo>
                    <a:lnTo>
                      <a:pt x="4075" y="12150"/>
                    </a:lnTo>
                    <a:lnTo>
                      <a:pt x="4075" y="12150"/>
                    </a:lnTo>
                    <a:lnTo>
                      <a:pt x="4075" y="12150"/>
                    </a:lnTo>
                    <a:lnTo>
                      <a:pt x="4075" y="12150"/>
                    </a:lnTo>
                    <a:lnTo>
                      <a:pt x="4075" y="12150"/>
                    </a:lnTo>
                    <a:lnTo>
                      <a:pt x="4075" y="12150"/>
                    </a:lnTo>
                    <a:lnTo>
                      <a:pt x="4483" y="12150"/>
                    </a:lnTo>
                    <a:lnTo>
                      <a:pt x="4483" y="12150"/>
                    </a:lnTo>
                    <a:lnTo>
                      <a:pt x="4483" y="12150"/>
                    </a:lnTo>
                    <a:lnTo>
                      <a:pt x="4483" y="12150"/>
                    </a:lnTo>
                    <a:lnTo>
                      <a:pt x="4483" y="11700"/>
                    </a:lnTo>
                    <a:lnTo>
                      <a:pt x="4483" y="11700"/>
                    </a:lnTo>
                    <a:lnTo>
                      <a:pt x="4483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4891" y="11250"/>
                    </a:lnTo>
                    <a:lnTo>
                      <a:pt x="4891" y="11250"/>
                    </a:lnTo>
                    <a:lnTo>
                      <a:pt x="5298" y="11250"/>
                    </a:lnTo>
                    <a:lnTo>
                      <a:pt x="5298" y="11250"/>
                    </a:lnTo>
                    <a:lnTo>
                      <a:pt x="5298" y="11250"/>
                    </a:lnTo>
                    <a:lnTo>
                      <a:pt x="5298" y="11250"/>
                    </a:lnTo>
                    <a:lnTo>
                      <a:pt x="5298" y="11250"/>
                    </a:lnTo>
                    <a:lnTo>
                      <a:pt x="5298" y="10800"/>
                    </a:lnTo>
                    <a:lnTo>
                      <a:pt x="5298" y="10800"/>
                    </a:lnTo>
                    <a:lnTo>
                      <a:pt x="5298" y="10800"/>
                    </a:lnTo>
                    <a:lnTo>
                      <a:pt x="5706" y="10800"/>
                    </a:lnTo>
                    <a:lnTo>
                      <a:pt x="5706" y="10800"/>
                    </a:lnTo>
                    <a:lnTo>
                      <a:pt x="5706" y="10800"/>
                    </a:lnTo>
                    <a:lnTo>
                      <a:pt x="5706" y="10800"/>
                    </a:lnTo>
                    <a:lnTo>
                      <a:pt x="5706" y="10800"/>
                    </a:lnTo>
                    <a:lnTo>
                      <a:pt x="5706" y="10350"/>
                    </a:lnTo>
                    <a:lnTo>
                      <a:pt x="5706" y="10350"/>
                    </a:lnTo>
                    <a:lnTo>
                      <a:pt x="5706" y="10350"/>
                    </a:lnTo>
                    <a:lnTo>
                      <a:pt x="6113" y="10350"/>
                    </a:lnTo>
                    <a:lnTo>
                      <a:pt x="6113" y="10350"/>
                    </a:lnTo>
                    <a:lnTo>
                      <a:pt x="6113" y="10350"/>
                    </a:lnTo>
                    <a:lnTo>
                      <a:pt x="6113" y="10350"/>
                    </a:lnTo>
                    <a:lnTo>
                      <a:pt x="6113" y="10350"/>
                    </a:lnTo>
                    <a:lnTo>
                      <a:pt x="6113" y="10350"/>
                    </a:lnTo>
                    <a:lnTo>
                      <a:pt x="6113" y="9900"/>
                    </a:lnTo>
                    <a:lnTo>
                      <a:pt x="6113" y="9900"/>
                    </a:lnTo>
                    <a:lnTo>
                      <a:pt x="6113" y="990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9450"/>
                    </a:lnTo>
                    <a:lnTo>
                      <a:pt x="6521" y="9450"/>
                    </a:lnTo>
                    <a:lnTo>
                      <a:pt x="6521" y="9450"/>
                    </a:lnTo>
                    <a:lnTo>
                      <a:pt x="6521" y="945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928" y="9000"/>
                    </a:lnTo>
                    <a:lnTo>
                      <a:pt x="6928" y="9000"/>
                    </a:lnTo>
                    <a:lnTo>
                      <a:pt x="6928" y="9000"/>
                    </a:lnTo>
                    <a:lnTo>
                      <a:pt x="6928" y="9000"/>
                    </a:lnTo>
                    <a:lnTo>
                      <a:pt x="6928" y="9000"/>
                    </a:lnTo>
                    <a:lnTo>
                      <a:pt x="7336" y="9000"/>
                    </a:lnTo>
                    <a:lnTo>
                      <a:pt x="7336" y="9000"/>
                    </a:lnTo>
                    <a:lnTo>
                      <a:pt x="7336" y="9000"/>
                    </a:lnTo>
                    <a:lnTo>
                      <a:pt x="7336" y="8550"/>
                    </a:lnTo>
                    <a:lnTo>
                      <a:pt x="7336" y="8550"/>
                    </a:lnTo>
                    <a:lnTo>
                      <a:pt x="7336" y="8550"/>
                    </a:lnTo>
                    <a:lnTo>
                      <a:pt x="7336" y="8550"/>
                    </a:lnTo>
                    <a:lnTo>
                      <a:pt x="7336" y="8550"/>
                    </a:lnTo>
                    <a:lnTo>
                      <a:pt x="7336" y="8550"/>
                    </a:lnTo>
                    <a:lnTo>
                      <a:pt x="7336" y="8550"/>
                    </a:lnTo>
                    <a:lnTo>
                      <a:pt x="7743" y="8100"/>
                    </a:lnTo>
                    <a:lnTo>
                      <a:pt x="7743" y="8100"/>
                    </a:lnTo>
                    <a:lnTo>
                      <a:pt x="7743" y="8100"/>
                    </a:lnTo>
                    <a:lnTo>
                      <a:pt x="7743" y="8100"/>
                    </a:lnTo>
                    <a:lnTo>
                      <a:pt x="7743" y="8100"/>
                    </a:lnTo>
                    <a:lnTo>
                      <a:pt x="7743" y="8100"/>
                    </a:lnTo>
                    <a:lnTo>
                      <a:pt x="7743" y="8100"/>
                    </a:lnTo>
                    <a:lnTo>
                      <a:pt x="7743" y="8100"/>
                    </a:lnTo>
                    <a:lnTo>
                      <a:pt x="7743" y="7650"/>
                    </a:lnTo>
                    <a:lnTo>
                      <a:pt x="7743" y="7650"/>
                    </a:lnTo>
                    <a:lnTo>
                      <a:pt x="8151" y="7650"/>
                    </a:lnTo>
                    <a:lnTo>
                      <a:pt x="8151" y="7650"/>
                    </a:lnTo>
                    <a:lnTo>
                      <a:pt x="8151" y="7650"/>
                    </a:lnTo>
                    <a:lnTo>
                      <a:pt x="8151" y="7650"/>
                    </a:lnTo>
                    <a:lnTo>
                      <a:pt x="8151" y="7650"/>
                    </a:lnTo>
                    <a:lnTo>
                      <a:pt x="8151" y="7200"/>
                    </a:lnTo>
                    <a:lnTo>
                      <a:pt x="8151" y="7200"/>
                    </a:lnTo>
                    <a:lnTo>
                      <a:pt x="8151" y="7200"/>
                    </a:lnTo>
                    <a:lnTo>
                      <a:pt x="8151" y="7200"/>
                    </a:lnTo>
                    <a:lnTo>
                      <a:pt x="8151" y="7200"/>
                    </a:lnTo>
                    <a:lnTo>
                      <a:pt x="8151" y="7200"/>
                    </a:lnTo>
                    <a:lnTo>
                      <a:pt x="8558" y="720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558" y="6300"/>
                    </a:lnTo>
                    <a:lnTo>
                      <a:pt x="8558" y="6300"/>
                    </a:lnTo>
                    <a:lnTo>
                      <a:pt x="8558" y="6300"/>
                    </a:lnTo>
                    <a:lnTo>
                      <a:pt x="8558" y="6300"/>
                    </a:lnTo>
                    <a:lnTo>
                      <a:pt x="8966" y="6300"/>
                    </a:lnTo>
                    <a:lnTo>
                      <a:pt x="8966" y="6300"/>
                    </a:lnTo>
                    <a:lnTo>
                      <a:pt x="8966" y="6300"/>
                    </a:lnTo>
                    <a:lnTo>
                      <a:pt x="8966" y="5850"/>
                    </a:lnTo>
                    <a:lnTo>
                      <a:pt x="8966" y="5850"/>
                    </a:lnTo>
                    <a:lnTo>
                      <a:pt x="8966" y="5850"/>
                    </a:lnTo>
                    <a:lnTo>
                      <a:pt x="8966" y="5850"/>
                    </a:lnTo>
                    <a:lnTo>
                      <a:pt x="8966" y="5850"/>
                    </a:lnTo>
                    <a:lnTo>
                      <a:pt x="8966" y="5850"/>
                    </a:lnTo>
                    <a:lnTo>
                      <a:pt x="8966" y="5400"/>
                    </a:lnTo>
                    <a:lnTo>
                      <a:pt x="8966" y="5400"/>
                    </a:lnTo>
                    <a:lnTo>
                      <a:pt x="8966" y="5400"/>
                    </a:lnTo>
                    <a:lnTo>
                      <a:pt x="9374" y="5400"/>
                    </a:lnTo>
                    <a:lnTo>
                      <a:pt x="9374" y="5400"/>
                    </a:lnTo>
                    <a:lnTo>
                      <a:pt x="9374" y="5400"/>
                    </a:lnTo>
                    <a:lnTo>
                      <a:pt x="9374" y="5400"/>
                    </a:lnTo>
                    <a:lnTo>
                      <a:pt x="9374" y="4950"/>
                    </a:lnTo>
                    <a:lnTo>
                      <a:pt x="9374" y="4950"/>
                    </a:lnTo>
                    <a:lnTo>
                      <a:pt x="9374" y="4950"/>
                    </a:lnTo>
                    <a:lnTo>
                      <a:pt x="9374" y="4950"/>
                    </a:lnTo>
                    <a:lnTo>
                      <a:pt x="9374" y="4950"/>
                    </a:lnTo>
                    <a:lnTo>
                      <a:pt x="9374" y="4950"/>
                    </a:lnTo>
                    <a:lnTo>
                      <a:pt x="9374" y="4500"/>
                    </a:lnTo>
                    <a:lnTo>
                      <a:pt x="9374" y="4500"/>
                    </a:lnTo>
                    <a:lnTo>
                      <a:pt x="9374" y="4500"/>
                    </a:lnTo>
                    <a:lnTo>
                      <a:pt x="9374" y="4500"/>
                    </a:lnTo>
                    <a:lnTo>
                      <a:pt x="9781" y="4500"/>
                    </a:lnTo>
                    <a:lnTo>
                      <a:pt x="9781" y="4500"/>
                    </a:lnTo>
                    <a:lnTo>
                      <a:pt x="9781" y="4500"/>
                    </a:lnTo>
                    <a:lnTo>
                      <a:pt x="9781" y="4050"/>
                    </a:lnTo>
                    <a:lnTo>
                      <a:pt x="9781" y="4050"/>
                    </a:lnTo>
                    <a:lnTo>
                      <a:pt x="9781" y="4050"/>
                    </a:lnTo>
                    <a:lnTo>
                      <a:pt x="9781" y="4050"/>
                    </a:lnTo>
                    <a:lnTo>
                      <a:pt x="9781" y="4050"/>
                    </a:lnTo>
                    <a:lnTo>
                      <a:pt x="9781" y="4050"/>
                    </a:lnTo>
                    <a:lnTo>
                      <a:pt x="9781" y="3600"/>
                    </a:lnTo>
                    <a:lnTo>
                      <a:pt x="9781" y="3600"/>
                    </a:lnTo>
                    <a:lnTo>
                      <a:pt x="9781" y="3600"/>
                    </a:lnTo>
                    <a:lnTo>
                      <a:pt x="9781" y="3600"/>
                    </a:lnTo>
                    <a:lnTo>
                      <a:pt x="9781" y="3600"/>
                    </a:lnTo>
                    <a:lnTo>
                      <a:pt x="9781" y="3600"/>
                    </a:lnTo>
                    <a:lnTo>
                      <a:pt x="10189" y="3150"/>
                    </a:lnTo>
                    <a:lnTo>
                      <a:pt x="10189" y="3150"/>
                    </a:lnTo>
                    <a:lnTo>
                      <a:pt x="10189" y="3150"/>
                    </a:lnTo>
                    <a:lnTo>
                      <a:pt x="10189" y="3150"/>
                    </a:lnTo>
                    <a:lnTo>
                      <a:pt x="10189" y="3150"/>
                    </a:lnTo>
                    <a:lnTo>
                      <a:pt x="10189" y="3150"/>
                    </a:lnTo>
                    <a:lnTo>
                      <a:pt x="10189" y="2700"/>
                    </a:lnTo>
                    <a:lnTo>
                      <a:pt x="10189" y="2700"/>
                    </a:lnTo>
                    <a:lnTo>
                      <a:pt x="10189" y="2700"/>
                    </a:lnTo>
                    <a:lnTo>
                      <a:pt x="10189" y="2700"/>
                    </a:lnTo>
                    <a:lnTo>
                      <a:pt x="10189" y="2700"/>
                    </a:lnTo>
                    <a:lnTo>
                      <a:pt x="10189" y="2700"/>
                    </a:lnTo>
                    <a:lnTo>
                      <a:pt x="10189" y="2250"/>
                    </a:lnTo>
                    <a:lnTo>
                      <a:pt x="10189" y="2250"/>
                    </a:lnTo>
                    <a:lnTo>
                      <a:pt x="10189" y="2250"/>
                    </a:lnTo>
                    <a:lnTo>
                      <a:pt x="10189" y="2250"/>
                    </a:lnTo>
                    <a:lnTo>
                      <a:pt x="10189" y="2250"/>
                    </a:lnTo>
                    <a:lnTo>
                      <a:pt x="10189" y="2250"/>
                    </a:lnTo>
                    <a:lnTo>
                      <a:pt x="10596" y="1800"/>
                    </a:lnTo>
                    <a:lnTo>
                      <a:pt x="10596" y="1800"/>
                    </a:lnTo>
                    <a:lnTo>
                      <a:pt x="10596" y="1800"/>
                    </a:lnTo>
                    <a:lnTo>
                      <a:pt x="10596" y="1800"/>
                    </a:lnTo>
                    <a:lnTo>
                      <a:pt x="10596" y="1800"/>
                    </a:lnTo>
                    <a:lnTo>
                      <a:pt x="10596" y="1800"/>
                    </a:lnTo>
                    <a:lnTo>
                      <a:pt x="10596" y="1350"/>
                    </a:lnTo>
                    <a:lnTo>
                      <a:pt x="10596" y="1350"/>
                    </a:lnTo>
                    <a:lnTo>
                      <a:pt x="10596" y="1350"/>
                    </a:lnTo>
                    <a:lnTo>
                      <a:pt x="10596" y="1350"/>
                    </a:lnTo>
                    <a:lnTo>
                      <a:pt x="10596" y="1350"/>
                    </a:lnTo>
                    <a:lnTo>
                      <a:pt x="10596" y="900"/>
                    </a:lnTo>
                    <a:lnTo>
                      <a:pt x="10596" y="900"/>
                    </a:lnTo>
                    <a:lnTo>
                      <a:pt x="10596" y="900"/>
                    </a:lnTo>
                    <a:lnTo>
                      <a:pt x="10596" y="900"/>
                    </a:lnTo>
                    <a:lnTo>
                      <a:pt x="10596" y="900"/>
                    </a:lnTo>
                    <a:lnTo>
                      <a:pt x="10596" y="900"/>
                    </a:lnTo>
                    <a:lnTo>
                      <a:pt x="10596" y="450"/>
                    </a:lnTo>
                    <a:lnTo>
                      <a:pt x="10596" y="450"/>
                    </a:lnTo>
                    <a:lnTo>
                      <a:pt x="10596" y="450"/>
                    </a:lnTo>
                    <a:lnTo>
                      <a:pt x="10596" y="450"/>
                    </a:lnTo>
                    <a:lnTo>
                      <a:pt x="11004" y="450"/>
                    </a:lnTo>
                    <a:lnTo>
                      <a:pt x="11004" y="450"/>
                    </a:lnTo>
                    <a:lnTo>
                      <a:pt x="11004" y="0"/>
                    </a:lnTo>
                    <a:lnTo>
                      <a:pt x="11004" y="0"/>
                    </a:lnTo>
                    <a:lnTo>
                      <a:pt x="11004" y="0"/>
                    </a:lnTo>
                    <a:lnTo>
                      <a:pt x="11004" y="0"/>
                    </a:lnTo>
                    <a:lnTo>
                      <a:pt x="11004" y="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150" name="Shape 2150"/>
              <p:cNvSpPr/>
              <p:nvPr/>
            </p:nvSpPr>
            <p:spPr>
              <a:xfrm>
                <a:off x="1871662" y="1490662"/>
                <a:ext cx="65088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323"/>
                    </a:moveTo>
                    <a:lnTo>
                      <a:pt x="0" y="3323"/>
                    </a:lnTo>
                    <a:lnTo>
                      <a:pt x="0" y="3323"/>
                    </a:lnTo>
                    <a:lnTo>
                      <a:pt x="527" y="4154"/>
                    </a:lnTo>
                    <a:lnTo>
                      <a:pt x="1054" y="4154"/>
                    </a:lnTo>
                    <a:lnTo>
                      <a:pt x="1580" y="4985"/>
                    </a:lnTo>
                    <a:lnTo>
                      <a:pt x="2634" y="5815"/>
                    </a:lnTo>
                    <a:lnTo>
                      <a:pt x="4215" y="7477"/>
                    </a:lnTo>
                    <a:lnTo>
                      <a:pt x="5795" y="8308"/>
                    </a:lnTo>
                    <a:lnTo>
                      <a:pt x="6849" y="9969"/>
                    </a:lnTo>
                    <a:lnTo>
                      <a:pt x="8429" y="11631"/>
                    </a:lnTo>
                    <a:lnTo>
                      <a:pt x="10010" y="12462"/>
                    </a:lnTo>
                    <a:lnTo>
                      <a:pt x="11590" y="14123"/>
                    </a:lnTo>
                    <a:lnTo>
                      <a:pt x="13171" y="15785"/>
                    </a:lnTo>
                    <a:lnTo>
                      <a:pt x="14751" y="16615"/>
                    </a:lnTo>
                    <a:lnTo>
                      <a:pt x="16332" y="18277"/>
                    </a:lnTo>
                    <a:lnTo>
                      <a:pt x="17385" y="19108"/>
                    </a:lnTo>
                    <a:lnTo>
                      <a:pt x="18439" y="19938"/>
                    </a:lnTo>
                    <a:lnTo>
                      <a:pt x="18966" y="20769"/>
                    </a:lnTo>
                    <a:lnTo>
                      <a:pt x="18966" y="20769"/>
                    </a:lnTo>
                    <a:lnTo>
                      <a:pt x="19493" y="21600"/>
                    </a:lnTo>
                    <a:lnTo>
                      <a:pt x="19493" y="21600"/>
                    </a:lnTo>
                    <a:lnTo>
                      <a:pt x="21600" y="18277"/>
                    </a:lnTo>
                    <a:lnTo>
                      <a:pt x="21073" y="18277"/>
                    </a:lnTo>
                    <a:lnTo>
                      <a:pt x="20546" y="17446"/>
                    </a:lnTo>
                    <a:lnTo>
                      <a:pt x="20020" y="17446"/>
                    </a:lnTo>
                    <a:lnTo>
                      <a:pt x="20020" y="16615"/>
                    </a:lnTo>
                    <a:lnTo>
                      <a:pt x="18439" y="15785"/>
                    </a:lnTo>
                    <a:lnTo>
                      <a:pt x="17385" y="14123"/>
                    </a:lnTo>
                    <a:lnTo>
                      <a:pt x="15805" y="13292"/>
                    </a:lnTo>
                    <a:lnTo>
                      <a:pt x="14751" y="11631"/>
                    </a:lnTo>
                    <a:lnTo>
                      <a:pt x="13171" y="10800"/>
                    </a:lnTo>
                    <a:lnTo>
                      <a:pt x="11590" y="9138"/>
                    </a:lnTo>
                    <a:lnTo>
                      <a:pt x="10010" y="7477"/>
                    </a:lnTo>
                    <a:lnTo>
                      <a:pt x="8429" y="6646"/>
                    </a:lnTo>
                    <a:lnTo>
                      <a:pt x="6849" y="4985"/>
                    </a:lnTo>
                    <a:lnTo>
                      <a:pt x="5268" y="4154"/>
                    </a:lnTo>
                    <a:lnTo>
                      <a:pt x="4215" y="2492"/>
                    </a:lnTo>
                    <a:lnTo>
                      <a:pt x="3161" y="1662"/>
                    </a:lnTo>
                    <a:lnTo>
                      <a:pt x="2634" y="831"/>
                    </a:lnTo>
                    <a:lnTo>
                      <a:pt x="2107" y="831"/>
                    </a:lnTo>
                    <a:lnTo>
                      <a:pt x="1580" y="0"/>
                    </a:lnTo>
                    <a:lnTo>
                      <a:pt x="1580" y="0"/>
                    </a:lnTo>
                    <a:lnTo>
                      <a:pt x="1580" y="0"/>
                    </a:lnTo>
                    <a:lnTo>
                      <a:pt x="0" y="332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151" name="Shape 2151"/>
              <p:cNvSpPr/>
              <p:nvPr/>
            </p:nvSpPr>
            <p:spPr>
              <a:xfrm>
                <a:off x="1847850" y="1460500"/>
                <a:ext cx="28575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939"/>
                    </a:moveTo>
                    <a:lnTo>
                      <a:pt x="0" y="939"/>
                    </a:lnTo>
                    <a:lnTo>
                      <a:pt x="0" y="1878"/>
                    </a:lnTo>
                    <a:lnTo>
                      <a:pt x="0" y="2817"/>
                    </a:lnTo>
                    <a:lnTo>
                      <a:pt x="1200" y="3757"/>
                    </a:lnTo>
                    <a:lnTo>
                      <a:pt x="1200" y="3757"/>
                    </a:lnTo>
                    <a:lnTo>
                      <a:pt x="1200" y="4696"/>
                    </a:lnTo>
                    <a:lnTo>
                      <a:pt x="1200" y="5635"/>
                    </a:lnTo>
                    <a:lnTo>
                      <a:pt x="2400" y="6574"/>
                    </a:lnTo>
                    <a:lnTo>
                      <a:pt x="2400" y="7513"/>
                    </a:lnTo>
                    <a:lnTo>
                      <a:pt x="2400" y="7513"/>
                    </a:lnTo>
                    <a:lnTo>
                      <a:pt x="3600" y="8452"/>
                    </a:lnTo>
                    <a:lnTo>
                      <a:pt x="3600" y="9391"/>
                    </a:lnTo>
                    <a:lnTo>
                      <a:pt x="4800" y="9391"/>
                    </a:lnTo>
                    <a:lnTo>
                      <a:pt x="6000" y="11270"/>
                    </a:lnTo>
                    <a:lnTo>
                      <a:pt x="6000" y="12209"/>
                    </a:lnTo>
                    <a:lnTo>
                      <a:pt x="7200" y="13148"/>
                    </a:lnTo>
                    <a:lnTo>
                      <a:pt x="8400" y="15026"/>
                    </a:lnTo>
                    <a:lnTo>
                      <a:pt x="10800" y="15965"/>
                    </a:lnTo>
                    <a:lnTo>
                      <a:pt x="12000" y="16904"/>
                    </a:lnTo>
                    <a:lnTo>
                      <a:pt x="13200" y="17843"/>
                    </a:lnTo>
                    <a:lnTo>
                      <a:pt x="14400" y="19722"/>
                    </a:lnTo>
                    <a:lnTo>
                      <a:pt x="15600" y="20661"/>
                    </a:lnTo>
                    <a:lnTo>
                      <a:pt x="18000" y="21600"/>
                    </a:lnTo>
                    <a:lnTo>
                      <a:pt x="21600" y="17843"/>
                    </a:lnTo>
                    <a:lnTo>
                      <a:pt x="20400" y="16904"/>
                    </a:lnTo>
                    <a:lnTo>
                      <a:pt x="18000" y="15965"/>
                    </a:lnTo>
                    <a:lnTo>
                      <a:pt x="16800" y="15026"/>
                    </a:lnTo>
                    <a:lnTo>
                      <a:pt x="15600" y="14087"/>
                    </a:lnTo>
                    <a:lnTo>
                      <a:pt x="14400" y="13148"/>
                    </a:lnTo>
                    <a:lnTo>
                      <a:pt x="13200" y="12209"/>
                    </a:lnTo>
                    <a:lnTo>
                      <a:pt x="12000" y="10330"/>
                    </a:lnTo>
                    <a:lnTo>
                      <a:pt x="12000" y="9391"/>
                    </a:lnTo>
                    <a:lnTo>
                      <a:pt x="10800" y="8452"/>
                    </a:lnTo>
                    <a:lnTo>
                      <a:pt x="9600" y="7513"/>
                    </a:lnTo>
                    <a:lnTo>
                      <a:pt x="9600" y="6574"/>
                    </a:lnTo>
                    <a:lnTo>
                      <a:pt x="8400" y="6574"/>
                    </a:lnTo>
                    <a:lnTo>
                      <a:pt x="8400" y="5635"/>
                    </a:lnTo>
                    <a:lnTo>
                      <a:pt x="8400" y="4696"/>
                    </a:lnTo>
                    <a:lnTo>
                      <a:pt x="7200" y="4696"/>
                    </a:lnTo>
                    <a:lnTo>
                      <a:pt x="7200" y="3757"/>
                    </a:lnTo>
                    <a:lnTo>
                      <a:pt x="7200" y="2817"/>
                    </a:lnTo>
                    <a:lnTo>
                      <a:pt x="6000" y="2817"/>
                    </a:lnTo>
                    <a:lnTo>
                      <a:pt x="6000" y="1878"/>
                    </a:lnTo>
                    <a:lnTo>
                      <a:pt x="6000" y="939"/>
                    </a:lnTo>
                    <a:lnTo>
                      <a:pt x="6000" y="939"/>
                    </a:lnTo>
                    <a:lnTo>
                      <a:pt x="6000" y="0"/>
                    </a:lnTo>
                    <a:lnTo>
                      <a:pt x="6000" y="0"/>
                    </a:lnTo>
                    <a:lnTo>
                      <a:pt x="0" y="93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152" name="Shape 2152"/>
              <p:cNvSpPr/>
              <p:nvPr/>
            </p:nvSpPr>
            <p:spPr>
              <a:xfrm>
                <a:off x="1831975" y="1423987"/>
                <a:ext cx="23813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600"/>
                    </a:moveTo>
                    <a:lnTo>
                      <a:pt x="0" y="3600"/>
                    </a:lnTo>
                    <a:lnTo>
                      <a:pt x="0" y="3600"/>
                    </a:lnTo>
                    <a:lnTo>
                      <a:pt x="1440" y="4500"/>
                    </a:lnTo>
                    <a:lnTo>
                      <a:pt x="1440" y="4500"/>
                    </a:lnTo>
                    <a:lnTo>
                      <a:pt x="2880" y="5400"/>
                    </a:lnTo>
                    <a:lnTo>
                      <a:pt x="2880" y="5400"/>
                    </a:lnTo>
                    <a:lnTo>
                      <a:pt x="2880" y="6300"/>
                    </a:lnTo>
                    <a:lnTo>
                      <a:pt x="4320" y="6300"/>
                    </a:lnTo>
                    <a:lnTo>
                      <a:pt x="4320" y="7200"/>
                    </a:lnTo>
                    <a:lnTo>
                      <a:pt x="5760" y="7200"/>
                    </a:lnTo>
                    <a:lnTo>
                      <a:pt x="5760" y="8100"/>
                    </a:lnTo>
                    <a:lnTo>
                      <a:pt x="5760" y="9000"/>
                    </a:lnTo>
                    <a:lnTo>
                      <a:pt x="7200" y="9000"/>
                    </a:lnTo>
                    <a:lnTo>
                      <a:pt x="8640" y="9900"/>
                    </a:lnTo>
                    <a:lnTo>
                      <a:pt x="8640" y="11700"/>
                    </a:lnTo>
                    <a:lnTo>
                      <a:pt x="10080" y="12600"/>
                    </a:lnTo>
                    <a:lnTo>
                      <a:pt x="10080" y="14400"/>
                    </a:lnTo>
                    <a:lnTo>
                      <a:pt x="11520" y="15300"/>
                    </a:lnTo>
                    <a:lnTo>
                      <a:pt x="11520" y="17100"/>
                    </a:lnTo>
                    <a:lnTo>
                      <a:pt x="12960" y="18000"/>
                    </a:lnTo>
                    <a:lnTo>
                      <a:pt x="12960" y="18900"/>
                    </a:lnTo>
                    <a:lnTo>
                      <a:pt x="14400" y="20700"/>
                    </a:lnTo>
                    <a:lnTo>
                      <a:pt x="14400" y="21600"/>
                    </a:lnTo>
                    <a:lnTo>
                      <a:pt x="21600" y="20700"/>
                    </a:lnTo>
                    <a:lnTo>
                      <a:pt x="20160" y="19800"/>
                    </a:lnTo>
                    <a:lnTo>
                      <a:pt x="20160" y="18000"/>
                    </a:lnTo>
                    <a:lnTo>
                      <a:pt x="20160" y="17100"/>
                    </a:lnTo>
                    <a:lnTo>
                      <a:pt x="18720" y="15300"/>
                    </a:lnTo>
                    <a:lnTo>
                      <a:pt x="18720" y="13500"/>
                    </a:lnTo>
                    <a:lnTo>
                      <a:pt x="17280" y="12600"/>
                    </a:lnTo>
                    <a:lnTo>
                      <a:pt x="15840" y="10800"/>
                    </a:lnTo>
                    <a:lnTo>
                      <a:pt x="15840" y="9900"/>
                    </a:lnTo>
                    <a:lnTo>
                      <a:pt x="14400" y="8100"/>
                    </a:lnTo>
                    <a:lnTo>
                      <a:pt x="12960" y="7200"/>
                    </a:lnTo>
                    <a:lnTo>
                      <a:pt x="12960" y="6300"/>
                    </a:lnTo>
                    <a:lnTo>
                      <a:pt x="11520" y="5400"/>
                    </a:lnTo>
                    <a:lnTo>
                      <a:pt x="11520" y="5400"/>
                    </a:lnTo>
                    <a:lnTo>
                      <a:pt x="11520" y="4500"/>
                    </a:lnTo>
                    <a:lnTo>
                      <a:pt x="10080" y="3600"/>
                    </a:lnTo>
                    <a:lnTo>
                      <a:pt x="10080" y="3600"/>
                    </a:lnTo>
                    <a:lnTo>
                      <a:pt x="8640" y="2700"/>
                    </a:lnTo>
                    <a:lnTo>
                      <a:pt x="8640" y="1800"/>
                    </a:lnTo>
                    <a:lnTo>
                      <a:pt x="7200" y="1800"/>
                    </a:lnTo>
                    <a:lnTo>
                      <a:pt x="5760" y="900"/>
                    </a:lnTo>
                    <a:lnTo>
                      <a:pt x="5760" y="90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0" y="3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153" name="Shape 2153"/>
              <p:cNvSpPr/>
              <p:nvPr/>
            </p:nvSpPr>
            <p:spPr>
              <a:xfrm>
                <a:off x="1797050" y="1412875"/>
                <a:ext cx="39688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64" y="9818"/>
                    </a:moveTo>
                    <a:lnTo>
                      <a:pt x="864" y="9818"/>
                    </a:lnTo>
                    <a:lnTo>
                      <a:pt x="1728" y="9818"/>
                    </a:lnTo>
                    <a:lnTo>
                      <a:pt x="2592" y="9818"/>
                    </a:lnTo>
                    <a:lnTo>
                      <a:pt x="3456" y="9818"/>
                    </a:lnTo>
                    <a:lnTo>
                      <a:pt x="4320" y="9818"/>
                    </a:lnTo>
                    <a:lnTo>
                      <a:pt x="5184" y="9818"/>
                    </a:lnTo>
                    <a:lnTo>
                      <a:pt x="6048" y="9818"/>
                    </a:lnTo>
                    <a:lnTo>
                      <a:pt x="6048" y="9818"/>
                    </a:lnTo>
                    <a:lnTo>
                      <a:pt x="6912" y="9818"/>
                    </a:lnTo>
                    <a:lnTo>
                      <a:pt x="7776" y="9818"/>
                    </a:lnTo>
                    <a:lnTo>
                      <a:pt x="8640" y="9818"/>
                    </a:lnTo>
                    <a:lnTo>
                      <a:pt x="8640" y="9818"/>
                    </a:lnTo>
                    <a:lnTo>
                      <a:pt x="9504" y="9818"/>
                    </a:lnTo>
                    <a:lnTo>
                      <a:pt x="10368" y="9818"/>
                    </a:lnTo>
                    <a:lnTo>
                      <a:pt x="10368" y="9818"/>
                    </a:lnTo>
                    <a:lnTo>
                      <a:pt x="11232" y="11782"/>
                    </a:lnTo>
                    <a:lnTo>
                      <a:pt x="11232" y="11782"/>
                    </a:lnTo>
                    <a:lnTo>
                      <a:pt x="12096" y="11782"/>
                    </a:lnTo>
                    <a:lnTo>
                      <a:pt x="12960" y="11782"/>
                    </a:lnTo>
                    <a:lnTo>
                      <a:pt x="12960" y="13745"/>
                    </a:lnTo>
                    <a:lnTo>
                      <a:pt x="13824" y="13745"/>
                    </a:lnTo>
                    <a:lnTo>
                      <a:pt x="13824" y="13745"/>
                    </a:lnTo>
                    <a:lnTo>
                      <a:pt x="14688" y="13745"/>
                    </a:lnTo>
                    <a:lnTo>
                      <a:pt x="14688" y="15709"/>
                    </a:lnTo>
                    <a:lnTo>
                      <a:pt x="15552" y="15709"/>
                    </a:lnTo>
                    <a:lnTo>
                      <a:pt x="16416" y="17673"/>
                    </a:lnTo>
                    <a:lnTo>
                      <a:pt x="17280" y="17673"/>
                    </a:lnTo>
                    <a:lnTo>
                      <a:pt x="18144" y="19636"/>
                    </a:lnTo>
                    <a:lnTo>
                      <a:pt x="19008" y="21600"/>
                    </a:lnTo>
                    <a:lnTo>
                      <a:pt x="21600" y="13745"/>
                    </a:lnTo>
                    <a:lnTo>
                      <a:pt x="20736" y="11782"/>
                    </a:lnTo>
                    <a:lnTo>
                      <a:pt x="19872" y="9818"/>
                    </a:lnTo>
                    <a:lnTo>
                      <a:pt x="19008" y="7855"/>
                    </a:lnTo>
                    <a:lnTo>
                      <a:pt x="17280" y="7855"/>
                    </a:lnTo>
                    <a:lnTo>
                      <a:pt x="17280" y="5891"/>
                    </a:lnTo>
                    <a:lnTo>
                      <a:pt x="16416" y="5891"/>
                    </a:lnTo>
                    <a:lnTo>
                      <a:pt x="15552" y="5891"/>
                    </a:lnTo>
                    <a:lnTo>
                      <a:pt x="15552" y="3927"/>
                    </a:lnTo>
                    <a:lnTo>
                      <a:pt x="14688" y="3927"/>
                    </a:lnTo>
                    <a:lnTo>
                      <a:pt x="13824" y="3927"/>
                    </a:lnTo>
                    <a:lnTo>
                      <a:pt x="13824" y="1964"/>
                    </a:lnTo>
                    <a:lnTo>
                      <a:pt x="12960" y="1964"/>
                    </a:lnTo>
                    <a:lnTo>
                      <a:pt x="12096" y="1964"/>
                    </a:lnTo>
                    <a:lnTo>
                      <a:pt x="11232" y="1964"/>
                    </a:lnTo>
                    <a:lnTo>
                      <a:pt x="11232" y="0"/>
                    </a:lnTo>
                    <a:lnTo>
                      <a:pt x="10368" y="0"/>
                    </a:lnTo>
                    <a:lnTo>
                      <a:pt x="9504" y="0"/>
                    </a:lnTo>
                    <a:lnTo>
                      <a:pt x="8640" y="0"/>
                    </a:lnTo>
                    <a:lnTo>
                      <a:pt x="7776" y="0"/>
                    </a:lnTo>
                    <a:lnTo>
                      <a:pt x="6912" y="0"/>
                    </a:lnTo>
                    <a:lnTo>
                      <a:pt x="6912" y="0"/>
                    </a:lnTo>
                    <a:lnTo>
                      <a:pt x="6048" y="0"/>
                    </a:lnTo>
                    <a:lnTo>
                      <a:pt x="5184" y="0"/>
                    </a:lnTo>
                    <a:lnTo>
                      <a:pt x="4320" y="0"/>
                    </a:lnTo>
                    <a:lnTo>
                      <a:pt x="3456" y="0"/>
                    </a:lnTo>
                    <a:lnTo>
                      <a:pt x="2592" y="0"/>
                    </a:lnTo>
                    <a:lnTo>
                      <a:pt x="1728" y="0"/>
                    </a:lnTo>
                    <a:lnTo>
                      <a:pt x="0" y="1964"/>
                    </a:lnTo>
                    <a:lnTo>
                      <a:pt x="0" y="1964"/>
                    </a:lnTo>
                    <a:lnTo>
                      <a:pt x="864" y="981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154" name="Shape 2154"/>
              <p:cNvSpPr/>
              <p:nvPr/>
            </p:nvSpPr>
            <p:spPr>
              <a:xfrm>
                <a:off x="1751012" y="1414462"/>
                <a:ext cx="47626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8100"/>
                    </a:moveTo>
                    <a:lnTo>
                      <a:pt x="0" y="8100"/>
                    </a:lnTo>
                    <a:lnTo>
                      <a:pt x="720" y="10800"/>
                    </a:lnTo>
                    <a:lnTo>
                      <a:pt x="1440" y="13500"/>
                    </a:lnTo>
                    <a:lnTo>
                      <a:pt x="2160" y="13500"/>
                    </a:lnTo>
                    <a:lnTo>
                      <a:pt x="2880" y="16200"/>
                    </a:lnTo>
                    <a:lnTo>
                      <a:pt x="3600" y="16200"/>
                    </a:lnTo>
                    <a:lnTo>
                      <a:pt x="3600" y="18900"/>
                    </a:lnTo>
                    <a:lnTo>
                      <a:pt x="4320" y="18900"/>
                    </a:lnTo>
                    <a:lnTo>
                      <a:pt x="5040" y="18900"/>
                    </a:lnTo>
                    <a:lnTo>
                      <a:pt x="5760" y="18900"/>
                    </a:lnTo>
                    <a:lnTo>
                      <a:pt x="6480" y="18900"/>
                    </a:lnTo>
                    <a:lnTo>
                      <a:pt x="7200" y="18900"/>
                    </a:lnTo>
                    <a:lnTo>
                      <a:pt x="7920" y="21600"/>
                    </a:lnTo>
                    <a:lnTo>
                      <a:pt x="8640" y="21600"/>
                    </a:lnTo>
                    <a:lnTo>
                      <a:pt x="9360" y="21600"/>
                    </a:lnTo>
                    <a:lnTo>
                      <a:pt x="10080" y="21600"/>
                    </a:lnTo>
                    <a:lnTo>
                      <a:pt x="10800" y="18900"/>
                    </a:lnTo>
                    <a:lnTo>
                      <a:pt x="10800" y="18900"/>
                    </a:lnTo>
                    <a:lnTo>
                      <a:pt x="11520" y="18900"/>
                    </a:lnTo>
                    <a:lnTo>
                      <a:pt x="12240" y="18900"/>
                    </a:lnTo>
                    <a:lnTo>
                      <a:pt x="12960" y="18900"/>
                    </a:lnTo>
                    <a:lnTo>
                      <a:pt x="14400" y="18900"/>
                    </a:lnTo>
                    <a:lnTo>
                      <a:pt x="15840" y="16200"/>
                    </a:lnTo>
                    <a:lnTo>
                      <a:pt x="17280" y="16200"/>
                    </a:lnTo>
                    <a:lnTo>
                      <a:pt x="18720" y="13500"/>
                    </a:lnTo>
                    <a:lnTo>
                      <a:pt x="20160" y="13500"/>
                    </a:lnTo>
                    <a:lnTo>
                      <a:pt x="21600" y="10800"/>
                    </a:lnTo>
                    <a:lnTo>
                      <a:pt x="20880" y="0"/>
                    </a:lnTo>
                    <a:lnTo>
                      <a:pt x="19440" y="0"/>
                    </a:lnTo>
                    <a:lnTo>
                      <a:pt x="18000" y="0"/>
                    </a:lnTo>
                    <a:lnTo>
                      <a:pt x="16560" y="2700"/>
                    </a:lnTo>
                    <a:lnTo>
                      <a:pt x="15120" y="2700"/>
                    </a:lnTo>
                    <a:lnTo>
                      <a:pt x="13680" y="5400"/>
                    </a:lnTo>
                    <a:lnTo>
                      <a:pt x="12240" y="5400"/>
                    </a:lnTo>
                    <a:lnTo>
                      <a:pt x="12240" y="5400"/>
                    </a:lnTo>
                    <a:lnTo>
                      <a:pt x="11520" y="5400"/>
                    </a:lnTo>
                    <a:lnTo>
                      <a:pt x="10800" y="5400"/>
                    </a:lnTo>
                    <a:lnTo>
                      <a:pt x="10080" y="5400"/>
                    </a:lnTo>
                    <a:lnTo>
                      <a:pt x="9360" y="5400"/>
                    </a:lnTo>
                    <a:lnTo>
                      <a:pt x="9360" y="5400"/>
                    </a:lnTo>
                    <a:lnTo>
                      <a:pt x="8640" y="5400"/>
                    </a:lnTo>
                    <a:lnTo>
                      <a:pt x="7920" y="5400"/>
                    </a:lnTo>
                    <a:lnTo>
                      <a:pt x="7200" y="5400"/>
                    </a:lnTo>
                    <a:lnTo>
                      <a:pt x="7200" y="5400"/>
                    </a:lnTo>
                    <a:lnTo>
                      <a:pt x="6480" y="5400"/>
                    </a:lnTo>
                    <a:lnTo>
                      <a:pt x="5760" y="5400"/>
                    </a:lnTo>
                    <a:lnTo>
                      <a:pt x="5760" y="5400"/>
                    </a:lnTo>
                    <a:lnTo>
                      <a:pt x="5040" y="5400"/>
                    </a:lnTo>
                    <a:lnTo>
                      <a:pt x="5040" y="2700"/>
                    </a:lnTo>
                    <a:lnTo>
                      <a:pt x="4320" y="2700"/>
                    </a:lnTo>
                    <a:lnTo>
                      <a:pt x="3600" y="2700"/>
                    </a:lnTo>
                    <a:lnTo>
                      <a:pt x="360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0" y="81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155" name="Shape 2155"/>
              <p:cNvSpPr/>
              <p:nvPr/>
            </p:nvSpPr>
            <p:spPr>
              <a:xfrm>
                <a:off x="1741487" y="1374775"/>
                <a:ext cx="15876" cy="444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543"/>
                    </a:lnTo>
                    <a:lnTo>
                      <a:pt x="0" y="3086"/>
                    </a:lnTo>
                    <a:lnTo>
                      <a:pt x="0" y="3857"/>
                    </a:lnTo>
                    <a:lnTo>
                      <a:pt x="0" y="5400"/>
                    </a:lnTo>
                    <a:lnTo>
                      <a:pt x="0" y="6943"/>
                    </a:lnTo>
                    <a:lnTo>
                      <a:pt x="0" y="8486"/>
                    </a:lnTo>
                    <a:lnTo>
                      <a:pt x="0" y="9257"/>
                    </a:lnTo>
                    <a:lnTo>
                      <a:pt x="0" y="10029"/>
                    </a:lnTo>
                    <a:lnTo>
                      <a:pt x="0" y="10800"/>
                    </a:lnTo>
                    <a:lnTo>
                      <a:pt x="0" y="11571"/>
                    </a:lnTo>
                    <a:lnTo>
                      <a:pt x="0" y="12343"/>
                    </a:lnTo>
                    <a:lnTo>
                      <a:pt x="0" y="13114"/>
                    </a:lnTo>
                    <a:lnTo>
                      <a:pt x="2160" y="13886"/>
                    </a:lnTo>
                    <a:lnTo>
                      <a:pt x="2160" y="14657"/>
                    </a:lnTo>
                    <a:lnTo>
                      <a:pt x="2160" y="15429"/>
                    </a:lnTo>
                    <a:lnTo>
                      <a:pt x="2160" y="16200"/>
                    </a:lnTo>
                    <a:lnTo>
                      <a:pt x="4320" y="16200"/>
                    </a:lnTo>
                    <a:lnTo>
                      <a:pt x="4320" y="16971"/>
                    </a:lnTo>
                    <a:lnTo>
                      <a:pt x="4320" y="17743"/>
                    </a:lnTo>
                    <a:lnTo>
                      <a:pt x="6480" y="18514"/>
                    </a:lnTo>
                    <a:lnTo>
                      <a:pt x="6480" y="19286"/>
                    </a:lnTo>
                    <a:lnTo>
                      <a:pt x="8640" y="20057"/>
                    </a:lnTo>
                    <a:lnTo>
                      <a:pt x="8640" y="20057"/>
                    </a:lnTo>
                    <a:lnTo>
                      <a:pt x="10800" y="20829"/>
                    </a:lnTo>
                    <a:lnTo>
                      <a:pt x="12960" y="21600"/>
                    </a:lnTo>
                    <a:lnTo>
                      <a:pt x="12960" y="21600"/>
                    </a:lnTo>
                    <a:lnTo>
                      <a:pt x="21600" y="19286"/>
                    </a:lnTo>
                    <a:lnTo>
                      <a:pt x="19440" y="18514"/>
                    </a:lnTo>
                    <a:lnTo>
                      <a:pt x="19440" y="18514"/>
                    </a:lnTo>
                    <a:lnTo>
                      <a:pt x="17280" y="17743"/>
                    </a:lnTo>
                    <a:lnTo>
                      <a:pt x="17280" y="17743"/>
                    </a:lnTo>
                    <a:lnTo>
                      <a:pt x="17280" y="16971"/>
                    </a:lnTo>
                    <a:lnTo>
                      <a:pt x="15120" y="16971"/>
                    </a:lnTo>
                    <a:lnTo>
                      <a:pt x="15120" y="16200"/>
                    </a:lnTo>
                    <a:lnTo>
                      <a:pt x="15120" y="15429"/>
                    </a:lnTo>
                    <a:lnTo>
                      <a:pt x="12960" y="15429"/>
                    </a:lnTo>
                    <a:lnTo>
                      <a:pt x="12960" y="14657"/>
                    </a:lnTo>
                    <a:lnTo>
                      <a:pt x="12960" y="13886"/>
                    </a:lnTo>
                    <a:lnTo>
                      <a:pt x="12960" y="13886"/>
                    </a:lnTo>
                    <a:lnTo>
                      <a:pt x="12960" y="13114"/>
                    </a:lnTo>
                    <a:lnTo>
                      <a:pt x="12960" y="12343"/>
                    </a:lnTo>
                    <a:lnTo>
                      <a:pt x="10800" y="11571"/>
                    </a:lnTo>
                    <a:lnTo>
                      <a:pt x="10800" y="11571"/>
                    </a:lnTo>
                    <a:lnTo>
                      <a:pt x="10800" y="10800"/>
                    </a:lnTo>
                    <a:lnTo>
                      <a:pt x="10800" y="10029"/>
                    </a:lnTo>
                    <a:lnTo>
                      <a:pt x="10800" y="9257"/>
                    </a:lnTo>
                    <a:lnTo>
                      <a:pt x="10800" y="8486"/>
                    </a:lnTo>
                    <a:lnTo>
                      <a:pt x="10800" y="6943"/>
                    </a:lnTo>
                    <a:lnTo>
                      <a:pt x="10800" y="5400"/>
                    </a:lnTo>
                    <a:lnTo>
                      <a:pt x="10800" y="4629"/>
                    </a:lnTo>
                    <a:lnTo>
                      <a:pt x="10800" y="3086"/>
                    </a:lnTo>
                    <a:lnTo>
                      <a:pt x="10800" y="1543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156" name="Shape 2156"/>
              <p:cNvSpPr/>
              <p:nvPr/>
            </p:nvSpPr>
            <p:spPr>
              <a:xfrm>
                <a:off x="1735137" y="1328737"/>
                <a:ext cx="14288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979"/>
                    </a:moveTo>
                    <a:lnTo>
                      <a:pt x="0" y="2979"/>
                    </a:lnTo>
                    <a:lnTo>
                      <a:pt x="0" y="2979"/>
                    </a:lnTo>
                    <a:lnTo>
                      <a:pt x="2400" y="3724"/>
                    </a:lnTo>
                    <a:lnTo>
                      <a:pt x="2400" y="3724"/>
                    </a:lnTo>
                    <a:lnTo>
                      <a:pt x="2400" y="4469"/>
                    </a:lnTo>
                    <a:lnTo>
                      <a:pt x="4800" y="4469"/>
                    </a:lnTo>
                    <a:lnTo>
                      <a:pt x="4800" y="5214"/>
                    </a:lnTo>
                    <a:lnTo>
                      <a:pt x="4800" y="5214"/>
                    </a:lnTo>
                    <a:lnTo>
                      <a:pt x="7200" y="5959"/>
                    </a:lnTo>
                    <a:lnTo>
                      <a:pt x="7200" y="6703"/>
                    </a:lnTo>
                    <a:lnTo>
                      <a:pt x="7200" y="6703"/>
                    </a:lnTo>
                    <a:lnTo>
                      <a:pt x="7200" y="7448"/>
                    </a:lnTo>
                    <a:lnTo>
                      <a:pt x="9600" y="8193"/>
                    </a:lnTo>
                    <a:lnTo>
                      <a:pt x="9600" y="8938"/>
                    </a:lnTo>
                    <a:lnTo>
                      <a:pt x="9600" y="8938"/>
                    </a:lnTo>
                    <a:lnTo>
                      <a:pt x="9600" y="9683"/>
                    </a:lnTo>
                    <a:lnTo>
                      <a:pt x="9600" y="10428"/>
                    </a:lnTo>
                    <a:lnTo>
                      <a:pt x="9600" y="11172"/>
                    </a:lnTo>
                    <a:lnTo>
                      <a:pt x="9600" y="11917"/>
                    </a:lnTo>
                    <a:lnTo>
                      <a:pt x="9600" y="11917"/>
                    </a:lnTo>
                    <a:lnTo>
                      <a:pt x="9600" y="12662"/>
                    </a:lnTo>
                    <a:lnTo>
                      <a:pt x="9600" y="14152"/>
                    </a:lnTo>
                    <a:lnTo>
                      <a:pt x="9600" y="15641"/>
                    </a:lnTo>
                    <a:lnTo>
                      <a:pt x="9600" y="17131"/>
                    </a:lnTo>
                    <a:lnTo>
                      <a:pt x="9600" y="18621"/>
                    </a:lnTo>
                    <a:lnTo>
                      <a:pt x="9600" y="20110"/>
                    </a:lnTo>
                    <a:lnTo>
                      <a:pt x="9600" y="21600"/>
                    </a:lnTo>
                    <a:lnTo>
                      <a:pt x="21600" y="21600"/>
                    </a:lnTo>
                    <a:lnTo>
                      <a:pt x="21600" y="20110"/>
                    </a:lnTo>
                    <a:lnTo>
                      <a:pt x="21600" y="18621"/>
                    </a:lnTo>
                    <a:lnTo>
                      <a:pt x="21600" y="17131"/>
                    </a:lnTo>
                    <a:lnTo>
                      <a:pt x="21600" y="15641"/>
                    </a:lnTo>
                    <a:lnTo>
                      <a:pt x="21600" y="14152"/>
                    </a:lnTo>
                    <a:lnTo>
                      <a:pt x="21600" y="12662"/>
                    </a:lnTo>
                    <a:lnTo>
                      <a:pt x="21600" y="11917"/>
                    </a:lnTo>
                    <a:lnTo>
                      <a:pt x="21600" y="11172"/>
                    </a:lnTo>
                    <a:lnTo>
                      <a:pt x="21600" y="10428"/>
                    </a:lnTo>
                    <a:lnTo>
                      <a:pt x="21600" y="9683"/>
                    </a:lnTo>
                    <a:lnTo>
                      <a:pt x="21600" y="8938"/>
                    </a:lnTo>
                    <a:lnTo>
                      <a:pt x="21600" y="8938"/>
                    </a:lnTo>
                    <a:lnTo>
                      <a:pt x="21600" y="8193"/>
                    </a:lnTo>
                    <a:lnTo>
                      <a:pt x="21600" y="7448"/>
                    </a:lnTo>
                    <a:lnTo>
                      <a:pt x="19200" y="6703"/>
                    </a:lnTo>
                    <a:lnTo>
                      <a:pt x="19200" y="5959"/>
                    </a:lnTo>
                    <a:lnTo>
                      <a:pt x="19200" y="5214"/>
                    </a:lnTo>
                    <a:lnTo>
                      <a:pt x="19200" y="4469"/>
                    </a:lnTo>
                    <a:lnTo>
                      <a:pt x="16800" y="3724"/>
                    </a:lnTo>
                    <a:lnTo>
                      <a:pt x="16800" y="2979"/>
                    </a:lnTo>
                    <a:lnTo>
                      <a:pt x="14400" y="2979"/>
                    </a:lnTo>
                    <a:lnTo>
                      <a:pt x="14400" y="2234"/>
                    </a:lnTo>
                    <a:lnTo>
                      <a:pt x="12000" y="1490"/>
                    </a:lnTo>
                    <a:lnTo>
                      <a:pt x="9600" y="745"/>
                    </a:lnTo>
                    <a:lnTo>
                      <a:pt x="9600" y="745"/>
                    </a:lnTo>
                    <a:lnTo>
                      <a:pt x="7200" y="0"/>
                    </a:lnTo>
                    <a:lnTo>
                      <a:pt x="7200" y="0"/>
                    </a:lnTo>
                    <a:lnTo>
                      <a:pt x="0" y="297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157" name="Shape 2157"/>
              <p:cNvSpPr/>
              <p:nvPr/>
            </p:nvSpPr>
            <p:spPr>
              <a:xfrm>
                <a:off x="1697037" y="1323975"/>
                <a:ext cx="42863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00" y="21600"/>
                    </a:moveTo>
                    <a:lnTo>
                      <a:pt x="800" y="21600"/>
                    </a:lnTo>
                    <a:lnTo>
                      <a:pt x="2400" y="21600"/>
                    </a:lnTo>
                    <a:lnTo>
                      <a:pt x="4000" y="19200"/>
                    </a:lnTo>
                    <a:lnTo>
                      <a:pt x="4800" y="19200"/>
                    </a:lnTo>
                    <a:lnTo>
                      <a:pt x="6400" y="16800"/>
                    </a:lnTo>
                    <a:lnTo>
                      <a:pt x="8000" y="14400"/>
                    </a:lnTo>
                    <a:lnTo>
                      <a:pt x="8800" y="14400"/>
                    </a:lnTo>
                    <a:lnTo>
                      <a:pt x="9600" y="14400"/>
                    </a:lnTo>
                    <a:lnTo>
                      <a:pt x="10400" y="14400"/>
                    </a:lnTo>
                    <a:lnTo>
                      <a:pt x="11200" y="12000"/>
                    </a:lnTo>
                    <a:lnTo>
                      <a:pt x="11200" y="12000"/>
                    </a:lnTo>
                    <a:lnTo>
                      <a:pt x="12000" y="12000"/>
                    </a:lnTo>
                    <a:lnTo>
                      <a:pt x="12800" y="12000"/>
                    </a:lnTo>
                    <a:lnTo>
                      <a:pt x="12800" y="12000"/>
                    </a:lnTo>
                    <a:lnTo>
                      <a:pt x="13600" y="12000"/>
                    </a:lnTo>
                    <a:lnTo>
                      <a:pt x="14400" y="12000"/>
                    </a:lnTo>
                    <a:lnTo>
                      <a:pt x="14400" y="12000"/>
                    </a:lnTo>
                    <a:lnTo>
                      <a:pt x="15200" y="12000"/>
                    </a:lnTo>
                    <a:lnTo>
                      <a:pt x="16000" y="12000"/>
                    </a:lnTo>
                    <a:lnTo>
                      <a:pt x="16000" y="12000"/>
                    </a:lnTo>
                    <a:lnTo>
                      <a:pt x="16800" y="12000"/>
                    </a:lnTo>
                    <a:lnTo>
                      <a:pt x="16800" y="12000"/>
                    </a:lnTo>
                    <a:lnTo>
                      <a:pt x="17600" y="14400"/>
                    </a:lnTo>
                    <a:lnTo>
                      <a:pt x="17600" y="14400"/>
                    </a:lnTo>
                    <a:lnTo>
                      <a:pt x="18400" y="14400"/>
                    </a:lnTo>
                    <a:lnTo>
                      <a:pt x="18400" y="14400"/>
                    </a:lnTo>
                    <a:lnTo>
                      <a:pt x="19200" y="16800"/>
                    </a:lnTo>
                    <a:lnTo>
                      <a:pt x="21600" y="7200"/>
                    </a:lnTo>
                    <a:lnTo>
                      <a:pt x="20800" y="4800"/>
                    </a:lnTo>
                    <a:lnTo>
                      <a:pt x="20000" y="4800"/>
                    </a:lnTo>
                    <a:lnTo>
                      <a:pt x="20000" y="2400"/>
                    </a:lnTo>
                    <a:lnTo>
                      <a:pt x="19200" y="2400"/>
                    </a:lnTo>
                    <a:lnTo>
                      <a:pt x="18400" y="0"/>
                    </a:lnTo>
                    <a:lnTo>
                      <a:pt x="17600" y="0"/>
                    </a:lnTo>
                    <a:lnTo>
                      <a:pt x="16800" y="0"/>
                    </a:lnTo>
                    <a:lnTo>
                      <a:pt x="16000" y="0"/>
                    </a:lnTo>
                    <a:lnTo>
                      <a:pt x="15200" y="0"/>
                    </a:lnTo>
                    <a:lnTo>
                      <a:pt x="15200" y="0"/>
                    </a:lnTo>
                    <a:lnTo>
                      <a:pt x="14400" y="0"/>
                    </a:lnTo>
                    <a:lnTo>
                      <a:pt x="13600" y="0"/>
                    </a:lnTo>
                    <a:lnTo>
                      <a:pt x="12800" y="0"/>
                    </a:lnTo>
                    <a:lnTo>
                      <a:pt x="12000" y="0"/>
                    </a:lnTo>
                    <a:lnTo>
                      <a:pt x="11200" y="0"/>
                    </a:lnTo>
                    <a:lnTo>
                      <a:pt x="10400" y="0"/>
                    </a:lnTo>
                    <a:lnTo>
                      <a:pt x="10400" y="0"/>
                    </a:lnTo>
                    <a:lnTo>
                      <a:pt x="9600" y="2400"/>
                    </a:lnTo>
                    <a:lnTo>
                      <a:pt x="8800" y="2400"/>
                    </a:lnTo>
                    <a:lnTo>
                      <a:pt x="8000" y="2400"/>
                    </a:lnTo>
                    <a:lnTo>
                      <a:pt x="6400" y="4800"/>
                    </a:lnTo>
                    <a:lnTo>
                      <a:pt x="5600" y="4800"/>
                    </a:lnTo>
                    <a:lnTo>
                      <a:pt x="4000" y="7200"/>
                    </a:lnTo>
                    <a:lnTo>
                      <a:pt x="2400" y="7200"/>
                    </a:lnTo>
                    <a:lnTo>
                      <a:pt x="1600" y="9600"/>
                    </a:lnTo>
                    <a:lnTo>
                      <a:pt x="0" y="9600"/>
                    </a:lnTo>
                    <a:lnTo>
                      <a:pt x="0" y="9600"/>
                    </a:lnTo>
                    <a:lnTo>
                      <a:pt x="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158" name="Shape 2158"/>
              <p:cNvSpPr/>
              <p:nvPr/>
            </p:nvSpPr>
            <p:spPr>
              <a:xfrm>
                <a:off x="1651000" y="1330325"/>
                <a:ext cx="47625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0800"/>
                    </a:moveTo>
                    <a:lnTo>
                      <a:pt x="0" y="10800"/>
                    </a:lnTo>
                    <a:lnTo>
                      <a:pt x="720" y="13500"/>
                    </a:lnTo>
                    <a:lnTo>
                      <a:pt x="1440" y="13500"/>
                    </a:lnTo>
                    <a:lnTo>
                      <a:pt x="2160" y="16200"/>
                    </a:lnTo>
                    <a:lnTo>
                      <a:pt x="2880" y="16200"/>
                    </a:lnTo>
                    <a:lnTo>
                      <a:pt x="2880" y="18900"/>
                    </a:lnTo>
                    <a:lnTo>
                      <a:pt x="3600" y="18900"/>
                    </a:lnTo>
                    <a:lnTo>
                      <a:pt x="4320" y="18900"/>
                    </a:lnTo>
                    <a:lnTo>
                      <a:pt x="5040" y="21600"/>
                    </a:lnTo>
                    <a:lnTo>
                      <a:pt x="5760" y="21600"/>
                    </a:lnTo>
                    <a:lnTo>
                      <a:pt x="6480" y="21600"/>
                    </a:lnTo>
                    <a:lnTo>
                      <a:pt x="7200" y="21600"/>
                    </a:lnTo>
                    <a:lnTo>
                      <a:pt x="7920" y="21600"/>
                    </a:lnTo>
                    <a:lnTo>
                      <a:pt x="8640" y="21600"/>
                    </a:lnTo>
                    <a:lnTo>
                      <a:pt x="9360" y="21600"/>
                    </a:lnTo>
                    <a:lnTo>
                      <a:pt x="10080" y="21600"/>
                    </a:lnTo>
                    <a:lnTo>
                      <a:pt x="10800" y="21600"/>
                    </a:lnTo>
                    <a:lnTo>
                      <a:pt x="11520" y="21600"/>
                    </a:lnTo>
                    <a:lnTo>
                      <a:pt x="12240" y="21600"/>
                    </a:lnTo>
                    <a:lnTo>
                      <a:pt x="12960" y="21600"/>
                    </a:lnTo>
                    <a:lnTo>
                      <a:pt x="13680" y="21600"/>
                    </a:lnTo>
                    <a:lnTo>
                      <a:pt x="15120" y="18900"/>
                    </a:lnTo>
                    <a:lnTo>
                      <a:pt x="16560" y="18900"/>
                    </a:lnTo>
                    <a:lnTo>
                      <a:pt x="18000" y="18900"/>
                    </a:lnTo>
                    <a:lnTo>
                      <a:pt x="18720" y="16200"/>
                    </a:lnTo>
                    <a:lnTo>
                      <a:pt x="20160" y="16200"/>
                    </a:lnTo>
                    <a:lnTo>
                      <a:pt x="21600" y="13500"/>
                    </a:lnTo>
                    <a:lnTo>
                      <a:pt x="20880" y="0"/>
                    </a:lnTo>
                    <a:lnTo>
                      <a:pt x="19440" y="2700"/>
                    </a:lnTo>
                    <a:lnTo>
                      <a:pt x="18000" y="2700"/>
                    </a:lnTo>
                    <a:lnTo>
                      <a:pt x="16560" y="5400"/>
                    </a:lnTo>
                    <a:lnTo>
                      <a:pt x="15840" y="5400"/>
                    </a:lnTo>
                    <a:lnTo>
                      <a:pt x="14400" y="8100"/>
                    </a:lnTo>
                    <a:lnTo>
                      <a:pt x="12960" y="8100"/>
                    </a:lnTo>
                    <a:lnTo>
                      <a:pt x="12240" y="8100"/>
                    </a:lnTo>
                    <a:lnTo>
                      <a:pt x="11520" y="8100"/>
                    </a:lnTo>
                    <a:lnTo>
                      <a:pt x="10800" y="8100"/>
                    </a:lnTo>
                    <a:lnTo>
                      <a:pt x="10800" y="8100"/>
                    </a:lnTo>
                    <a:lnTo>
                      <a:pt x="10080" y="8100"/>
                    </a:lnTo>
                    <a:lnTo>
                      <a:pt x="9360" y="8100"/>
                    </a:lnTo>
                    <a:lnTo>
                      <a:pt x="8640" y="8100"/>
                    </a:lnTo>
                    <a:lnTo>
                      <a:pt x="7920" y="8100"/>
                    </a:lnTo>
                    <a:lnTo>
                      <a:pt x="7920" y="8100"/>
                    </a:lnTo>
                    <a:lnTo>
                      <a:pt x="7200" y="8100"/>
                    </a:lnTo>
                    <a:lnTo>
                      <a:pt x="6480" y="8100"/>
                    </a:lnTo>
                    <a:lnTo>
                      <a:pt x="5760" y="8100"/>
                    </a:lnTo>
                    <a:lnTo>
                      <a:pt x="5760" y="8100"/>
                    </a:lnTo>
                    <a:lnTo>
                      <a:pt x="5040" y="5400"/>
                    </a:lnTo>
                    <a:lnTo>
                      <a:pt x="4320" y="5400"/>
                    </a:lnTo>
                    <a:lnTo>
                      <a:pt x="4320" y="5400"/>
                    </a:lnTo>
                    <a:lnTo>
                      <a:pt x="3600" y="5400"/>
                    </a:lnTo>
                    <a:lnTo>
                      <a:pt x="2880" y="2700"/>
                    </a:lnTo>
                    <a:lnTo>
                      <a:pt x="2880" y="270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159" name="Shape 2159"/>
              <p:cNvSpPr/>
              <p:nvPr/>
            </p:nvSpPr>
            <p:spPr>
              <a:xfrm>
                <a:off x="1641475" y="1292225"/>
                <a:ext cx="14288" cy="444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771"/>
                    </a:lnTo>
                    <a:lnTo>
                      <a:pt x="0" y="2314"/>
                    </a:lnTo>
                    <a:lnTo>
                      <a:pt x="0" y="3857"/>
                    </a:lnTo>
                    <a:lnTo>
                      <a:pt x="0" y="5400"/>
                    </a:lnTo>
                    <a:lnTo>
                      <a:pt x="0" y="6943"/>
                    </a:lnTo>
                    <a:lnTo>
                      <a:pt x="0" y="8486"/>
                    </a:lnTo>
                    <a:lnTo>
                      <a:pt x="0" y="9257"/>
                    </a:lnTo>
                    <a:lnTo>
                      <a:pt x="0" y="10029"/>
                    </a:lnTo>
                    <a:lnTo>
                      <a:pt x="0" y="10800"/>
                    </a:lnTo>
                    <a:lnTo>
                      <a:pt x="0" y="10800"/>
                    </a:lnTo>
                    <a:lnTo>
                      <a:pt x="0" y="11571"/>
                    </a:lnTo>
                    <a:lnTo>
                      <a:pt x="0" y="12343"/>
                    </a:lnTo>
                    <a:lnTo>
                      <a:pt x="0" y="13114"/>
                    </a:lnTo>
                    <a:lnTo>
                      <a:pt x="0" y="13886"/>
                    </a:lnTo>
                    <a:lnTo>
                      <a:pt x="2400" y="14657"/>
                    </a:lnTo>
                    <a:lnTo>
                      <a:pt x="2400" y="15429"/>
                    </a:lnTo>
                    <a:lnTo>
                      <a:pt x="2400" y="16200"/>
                    </a:lnTo>
                    <a:lnTo>
                      <a:pt x="4800" y="16971"/>
                    </a:lnTo>
                    <a:lnTo>
                      <a:pt x="4800" y="17743"/>
                    </a:lnTo>
                    <a:lnTo>
                      <a:pt x="4800" y="18514"/>
                    </a:lnTo>
                    <a:lnTo>
                      <a:pt x="7200" y="19286"/>
                    </a:lnTo>
                    <a:lnTo>
                      <a:pt x="7200" y="19286"/>
                    </a:lnTo>
                    <a:lnTo>
                      <a:pt x="9600" y="20057"/>
                    </a:lnTo>
                    <a:lnTo>
                      <a:pt x="12000" y="20829"/>
                    </a:lnTo>
                    <a:lnTo>
                      <a:pt x="12000" y="21600"/>
                    </a:lnTo>
                    <a:lnTo>
                      <a:pt x="14400" y="21600"/>
                    </a:lnTo>
                    <a:lnTo>
                      <a:pt x="21600" y="18514"/>
                    </a:lnTo>
                    <a:lnTo>
                      <a:pt x="21600" y="18514"/>
                    </a:lnTo>
                    <a:lnTo>
                      <a:pt x="19200" y="17743"/>
                    </a:lnTo>
                    <a:lnTo>
                      <a:pt x="19200" y="17743"/>
                    </a:lnTo>
                    <a:lnTo>
                      <a:pt x="19200" y="16971"/>
                    </a:lnTo>
                    <a:lnTo>
                      <a:pt x="16800" y="16971"/>
                    </a:lnTo>
                    <a:lnTo>
                      <a:pt x="16800" y="16200"/>
                    </a:lnTo>
                    <a:lnTo>
                      <a:pt x="16800" y="16200"/>
                    </a:lnTo>
                    <a:lnTo>
                      <a:pt x="14400" y="15429"/>
                    </a:lnTo>
                    <a:lnTo>
                      <a:pt x="14400" y="14657"/>
                    </a:lnTo>
                    <a:lnTo>
                      <a:pt x="14400" y="14657"/>
                    </a:lnTo>
                    <a:lnTo>
                      <a:pt x="14400" y="13886"/>
                    </a:lnTo>
                    <a:lnTo>
                      <a:pt x="14400" y="13114"/>
                    </a:lnTo>
                    <a:lnTo>
                      <a:pt x="12000" y="12343"/>
                    </a:lnTo>
                    <a:lnTo>
                      <a:pt x="12000" y="12343"/>
                    </a:lnTo>
                    <a:lnTo>
                      <a:pt x="12000" y="11571"/>
                    </a:lnTo>
                    <a:lnTo>
                      <a:pt x="12000" y="10800"/>
                    </a:lnTo>
                    <a:lnTo>
                      <a:pt x="12000" y="10029"/>
                    </a:lnTo>
                    <a:lnTo>
                      <a:pt x="12000" y="9257"/>
                    </a:lnTo>
                    <a:lnTo>
                      <a:pt x="12000" y="9257"/>
                    </a:lnTo>
                    <a:lnTo>
                      <a:pt x="12000" y="8486"/>
                    </a:lnTo>
                    <a:lnTo>
                      <a:pt x="12000" y="6943"/>
                    </a:lnTo>
                    <a:lnTo>
                      <a:pt x="12000" y="5400"/>
                    </a:lnTo>
                    <a:lnTo>
                      <a:pt x="12000" y="3857"/>
                    </a:lnTo>
                    <a:lnTo>
                      <a:pt x="12000" y="2314"/>
                    </a:lnTo>
                    <a:lnTo>
                      <a:pt x="12000" y="1543"/>
                    </a:lnTo>
                    <a:lnTo>
                      <a:pt x="12000" y="0"/>
                    </a:lnTo>
                    <a:lnTo>
                      <a:pt x="120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160" name="Shape 2160"/>
              <p:cNvSpPr/>
              <p:nvPr/>
            </p:nvSpPr>
            <p:spPr>
              <a:xfrm>
                <a:off x="1633537" y="1244600"/>
                <a:ext cx="15876" cy="476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880"/>
                    </a:moveTo>
                    <a:lnTo>
                      <a:pt x="0" y="2880"/>
                    </a:lnTo>
                    <a:lnTo>
                      <a:pt x="2160" y="3600"/>
                    </a:lnTo>
                    <a:lnTo>
                      <a:pt x="2160" y="3600"/>
                    </a:lnTo>
                    <a:lnTo>
                      <a:pt x="4320" y="4320"/>
                    </a:lnTo>
                    <a:lnTo>
                      <a:pt x="4320" y="4320"/>
                    </a:lnTo>
                    <a:lnTo>
                      <a:pt x="4320" y="5040"/>
                    </a:lnTo>
                    <a:lnTo>
                      <a:pt x="6480" y="5040"/>
                    </a:lnTo>
                    <a:lnTo>
                      <a:pt x="6480" y="5760"/>
                    </a:lnTo>
                    <a:lnTo>
                      <a:pt x="6480" y="6480"/>
                    </a:lnTo>
                    <a:lnTo>
                      <a:pt x="8640" y="6480"/>
                    </a:lnTo>
                    <a:lnTo>
                      <a:pt x="8640" y="7200"/>
                    </a:lnTo>
                    <a:lnTo>
                      <a:pt x="8640" y="7920"/>
                    </a:lnTo>
                    <a:lnTo>
                      <a:pt x="8640" y="8640"/>
                    </a:lnTo>
                    <a:lnTo>
                      <a:pt x="8640" y="8640"/>
                    </a:lnTo>
                    <a:lnTo>
                      <a:pt x="10800" y="9360"/>
                    </a:lnTo>
                    <a:lnTo>
                      <a:pt x="10800" y="10080"/>
                    </a:lnTo>
                    <a:lnTo>
                      <a:pt x="10800" y="10800"/>
                    </a:lnTo>
                    <a:lnTo>
                      <a:pt x="10800" y="11520"/>
                    </a:lnTo>
                    <a:lnTo>
                      <a:pt x="10800" y="12240"/>
                    </a:lnTo>
                    <a:lnTo>
                      <a:pt x="10800" y="12240"/>
                    </a:lnTo>
                    <a:lnTo>
                      <a:pt x="10800" y="12960"/>
                    </a:lnTo>
                    <a:lnTo>
                      <a:pt x="10800" y="14400"/>
                    </a:lnTo>
                    <a:lnTo>
                      <a:pt x="10800" y="15840"/>
                    </a:lnTo>
                    <a:lnTo>
                      <a:pt x="10800" y="17280"/>
                    </a:lnTo>
                    <a:lnTo>
                      <a:pt x="10800" y="18720"/>
                    </a:lnTo>
                    <a:lnTo>
                      <a:pt x="10800" y="20160"/>
                    </a:lnTo>
                    <a:lnTo>
                      <a:pt x="10800" y="21600"/>
                    </a:lnTo>
                    <a:lnTo>
                      <a:pt x="21600" y="21600"/>
                    </a:lnTo>
                    <a:lnTo>
                      <a:pt x="21600" y="20160"/>
                    </a:lnTo>
                    <a:lnTo>
                      <a:pt x="21600" y="18720"/>
                    </a:lnTo>
                    <a:lnTo>
                      <a:pt x="21600" y="17280"/>
                    </a:lnTo>
                    <a:lnTo>
                      <a:pt x="21600" y="15840"/>
                    </a:lnTo>
                    <a:lnTo>
                      <a:pt x="21600" y="14400"/>
                    </a:lnTo>
                    <a:lnTo>
                      <a:pt x="21600" y="12960"/>
                    </a:lnTo>
                    <a:lnTo>
                      <a:pt x="21600" y="12240"/>
                    </a:lnTo>
                    <a:lnTo>
                      <a:pt x="21600" y="11520"/>
                    </a:lnTo>
                    <a:lnTo>
                      <a:pt x="21600" y="10800"/>
                    </a:lnTo>
                    <a:lnTo>
                      <a:pt x="21600" y="10080"/>
                    </a:lnTo>
                    <a:lnTo>
                      <a:pt x="21600" y="9360"/>
                    </a:lnTo>
                    <a:lnTo>
                      <a:pt x="21600" y="8640"/>
                    </a:lnTo>
                    <a:lnTo>
                      <a:pt x="19440" y="7920"/>
                    </a:lnTo>
                    <a:lnTo>
                      <a:pt x="19440" y="7200"/>
                    </a:lnTo>
                    <a:lnTo>
                      <a:pt x="19440" y="6480"/>
                    </a:lnTo>
                    <a:lnTo>
                      <a:pt x="19440" y="5760"/>
                    </a:lnTo>
                    <a:lnTo>
                      <a:pt x="17280" y="5760"/>
                    </a:lnTo>
                    <a:lnTo>
                      <a:pt x="17280" y="5040"/>
                    </a:lnTo>
                    <a:lnTo>
                      <a:pt x="17280" y="4320"/>
                    </a:lnTo>
                    <a:lnTo>
                      <a:pt x="15120" y="3600"/>
                    </a:lnTo>
                    <a:lnTo>
                      <a:pt x="15120" y="2880"/>
                    </a:lnTo>
                    <a:lnTo>
                      <a:pt x="12960" y="2160"/>
                    </a:lnTo>
                    <a:lnTo>
                      <a:pt x="10800" y="1440"/>
                    </a:lnTo>
                    <a:lnTo>
                      <a:pt x="10800" y="1440"/>
                    </a:lnTo>
                    <a:lnTo>
                      <a:pt x="8640" y="720"/>
                    </a:lnTo>
                    <a:lnTo>
                      <a:pt x="6480" y="0"/>
                    </a:lnTo>
                    <a:lnTo>
                      <a:pt x="6480" y="0"/>
                    </a:lnTo>
                    <a:lnTo>
                      <a:pt x="0" y="28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161" name="Shape 2161"/>
              <p:cNvSpPr/>
              <p:nvPr/>
            </p:nvSpPr>
            <p:spPr>
              <a:xfrm>
                <a:off x="1590675" y="1239837"/>
                <a:ext cx="47625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20" y="21600"/>
                    </a:moveTo>
                    <a:lnTo>
                      <a:pt x="720" y="21600"/>
                    </a:lnTo>
                    <a:lnTo>
                      <a:pt x="2160" y="21600"/>
                    </a:lnTo>
                    <a:lnTo>
                      <a:pt x="3600" y="21600"/>
                    </a:lnTo>
                    <a:lnTo>
                      <a:pt x="5040" y="18514"/>
                    </a:lnTo>
                    <a:lnTo>
                      <a:pt x="6480" y="18514"/>
                    </a:lnTo>
                    <a:lnTo>
                      <a:pt x="7920" y="15429"/>
                    </a:lnTo>
                    <a:lnTo>
                      <a:pt x="8640" y="15429"/>
                    </a:lnTo>
                    <a:lnTo>
                      <a:pt x="9360" y="15429"/>
                    </a:lnTo>
                    <a:lnTo>
                      <a:pt x="10080" y="15429"/>
                    </a:lnTo>
                    <a:lnTo>
                      <a:pt x="10800" y="15429"/>
                    </a:lnTo>
                    <a:lnTo>
                      <a:pt x="11520" y="15429"/>
                    </a:lnTo>
                    <a:lnTo>
                      <a:pt x="12240" y="15429"/>
                    </a:lnTo>
                    <a:lnTo>
                      <a:pt x="12960" y="15429"/>
                    </a:lnTo>
                    <a:lnTo>
                      <a:pt x="12960" y="15429"/>
                    </a:lnTo>
                    <a:lnTo>
                      <a:pt x="13680" y="15429"/>
                    </a:lnTo>
                    <a:lnTo>
                      <a:pt x="14400" y="15429"/>
                    </a:lnTo>
                    <a:lnTo>
                      <a:pt x="15120" y="15429"/>
                    </a:lnTo>
                    <a:lnTo>
                      <a:pt x="15120" y="15429"/>
                    </a:lnTo>
                    <a:lnTo>
                      <a:pt x="15840" y="15429"/>
                    </a:lnTo>
                    <a:lnTo>
                      <a:pt x="16560" y="15429"/>
                    </a:lnTo>
                    <a:lnTo>
                      <a:pt x="17280" y="15429"/>
                    </a:lnTo>
                    <a:lnTo>
                      <a:pt x="17280" y="15429"/>
                    </a:lnTo>
                    <a:lnTo>
                      <a:pt x="18000" y="18514"/>
                    </a:lnTo>
                    <a:lnTo>
                      <a:pt x="18000" y="18514"/>
                    </a:lnTo>
                    <a:lnTo>
                      <a:pt x="18720" y="18514"/>
                    </a:lnTo>
                    <a:lnTo>
                      <a:pt x="19440" y="21600"/>
                    </a:lnTo>
                    <a:lnTo>
                      <a:pt x="19440" y="21600"/>
                    </a:lnTo>
                    <a:lnTo>
                      <a:pt x="21600" y="9257"/>
                    </a:lnTo>
                    <a:lnTo>
                      <a:pt x="20880" y="9257"/>
                    </a:lnTo>
                    <a:lnTo>
                      <a:pt x="20880" y="6171"/>
                    </a:lnTo>
                    <a:lnTo>
                      <a:pt x="20160" y="6171"/>
                    </a:lnTo>
                    <a:lnTo>
                      <a:pt x="19440" y="3086"/>
                    </a:lnTo>
                    <a:lnTo>
                      <a:pt x="18720" y="3086"/>
                    </a:lnTo>
                    <a:lnTo>
                      <a:pt x="18000" y="0"/>
                    </a:lnTo>
                    <a:lnTo>
                      <a:pt x="17280" y="0"/>
                    </a:lnTo>
                    <a:lnTo>
                      <a:pt x="16560" y="0"/>
                    </a:lnTo>
                    <a:lnTo>
                      <a:pt x="15840" y="0"/>
                    </a:lnTo>
                    <a:lnTo>
                      <a:pt x="15120" y="0"/>
                    </a:lnTo>
                    <a:lnTo>
                      <a:pt x="14400" y="0"/>
                    </a:lnTo>
                    <a:lnTo>
                      <a:pt x="13680" y="0"/>
                    </a:lnTo>
                    <a:lnTo>
                      <a:pt x="12960" y="0"/>
                    </a:lnTo>
                    <a:lnTo>
                      <a:pt x="12240" y="0"/>
                    </a:lnTo>
                    <a:lnTo>
                      <a:pt x="11520" y="0"/>
                    </a:lnTo>
                    <a:lnTo>
                      <a:pt x="10800" y="0"/>
                    </a:lnTo>
                    <a:lnTo>
                      <a:pt x="10080" y="0"/>
                    </a:lnTo>
                    <a:lnTo>
                      <a:pt x="9360" y="0"/>
                    </a:lnTo>
                    <a:lnTo>
                      <a:pt x="9360" y="0"/>
                    </a:lnTo>
                    <a:lnTo>
                      <a:pt x="8640" y="0"/>
                    </a:lnTo>
                    <a:lnTo>
                      <a:pt x="7200" y="0"/>
                    </a:lnTo>
                    <a:lnTo>
                      <a:pt x="5760" y="3086"/>
                    </a:lnTo>
                    <a:lnTo>
                      <a:pt x="4320" y="3086"/>
                    </a:lnTo>
                    <a:lnTo>
                      <a:pt x="2880" y="6171"/>
                    </a:lnTo>
                    <a:lnTo>
                      <a:pt x="1440" y="6171"/>
                    </a:lnTo>
                    <a:lnTo>
                      <a:pt x="0" y="6171"/>
                    </a:lnTo>
                    <a:lnTo>
                      <a:pt x="0" y="6171"/>
                    </a:lnTo>
                    <a:lnTo>
                      <a:pt x="72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162" name="Shape 2162"/>
              <p:cNvSpPr/>
              <p:nvPr/>
            </p:nvSpPr>
            <p:spPr>
              <a:xfrm>
                <a:off x="1544637" y="1243012"/>
                <a:ext cx="47626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0800"/>
                    </a:moveTo>
                    <a:lnTo>
                      <a:pt x="0" y="10800"/>
                    </a:lnTo>
                    <a:lnTo>
                      <a:pt x="720" y="13500"/>
                    </a:lnTo>
                    <a:lnTo>
                      <a:pt x="1440" y="13500"/>
                    </a:lnTo>
                    <a:lnTo>
                      <a:pt x="2160" y="16200"/>
                    </a:lnTo>
                    <a:lnTo>
                      <a:pt x="2880" y="16200"/>
                    </a:lnTo>
                    <a:lnTo>
                      <a:pt x="3600" y="18900"/>
                    </a:lnTo>
                    <a:lnTo>
                      <a:pt x="4320" y="18900"/>
                    </a:lnTo>
                    <a:lnTo>
                      <a:pt x="5040" y="18900"/>
                    </a:lnTo>
                    <a:lnTo>
                      <a:pt x="5760" y="18900"/>
                    </a:lnTo>
                    <a:lnTo>
                      <a:pt x="6480" y="21600"/>
                    </a:lnTo>
                    <a:lnTo>
                      <a:pt x="7200" y="21600"/>
                    </a:lnTo>
                    <a:lnTo>
                      <a:pt x="7920" y="21600"/>
                    </a:lnTo>
                    <a:lnTo>
                      <a:pt x="8640" y="21600"/>
                    </a:lnTo>
                    <a:lnTo>
                      <a:pt x="9360" y="21600"/>
                    </a:lnTo>
                    <a:lnTo>
                      <a:pt x="10080" y="21600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11520" y="21600"/>
                    </a:lnTo>
                    <a:lnTo>
                      <a:pt x="12240" y="21600"/>
                    </a:lnTo>
                    <a:lnTo>
                      <a:pt x="12960" y="18900"/>
                    </a:lnTo>
                    <a:lnTo>
                      <a:pt x="13680" y="18900"/>
                    </a:lnTo>
                    <a:lnTo>
                      <a:pt x="15120" y="18900"/>
                    </a:lnTo>
                    <a:lnTo>
                      <a:pt x="16560" y="18900"/>
                    </a:lnTo>
                    <a:lnTo>
                      <a:pt x="18000" y="16200"/>
                    </a:lnTo>
                    <a:lnTo>
                      <a:pt x="19440" y="16200"/>
                    </a:lnTo>
                    <a:lnTo>
                      <a:pt x="20880" y="16200"/>
                    </a:lnTo>
                    <a:lnTo>
                      <a:pt x="21600" y="13500"/>
                    </a:lnTo>
                    <a:lnTo>
                      <a:pt x="20880" y="0"/>
                    </a:lnTo>
                    <a:lnTo>
                      <a:pt x="20160" y="2700"/>
                    </a:lnTo>
                    <a:lnTo>
                      <a:pt x="18720" y="2700"/>
                    </a:lnTo>
                    <a:lnTo>
                      <a:pt x="17280" y="2700"/>
                    </a:lnTo>
                    <a:lnTo>
                      <a:pt x="15840" y="5400"/>
                    </a:lnTo>
                    <a:lnTo>
                      <a:pt x="14400" y="5400"/>
                    </a:lnTo>
                    <a:lnTo>
                      <a:pt x="13680" y="5400"/>
                    </a:lnTo>
                    <a:lnTo>
                      <a:pt x="12960" y="5400"/>
                    </a:lnTo>
                    <a:lnTo>
                      <a:pt x="12240" y="8100"/>
                    </a:lnTo>
                    <a:lnTo>
                      <a:pt x="11520" y="8100"/>
                    </a:lnTo>
                    <a:lnTo>
                      <a:pt x="10800" y="8100"/>
                    </a:lnTo>
                    <a:lnTo>
                      <a:pt x="10080" y="8100"/>
                    </a:lnTo>
                    <a:lnTo>
                      <a:pt x="9360" y="8100"/>
                    </a:lnTo>
                    <a:lnTo>
                      <a:pt x="9360" y="8100"/>
                    </a:lnTo>
                    <a:lnTo>
                      <a:pt x="8640" y="8100"/>
                    </a:lnTo>
                    <a:lnTo>
                      <a:pt x="7920" y="8100"/>
                    </a:lnTo>
                    <a:lnTo>
                      <a:pt x="7200" y="8100"/>
                    </a:lnTo>
                    <a:lnTo>
                      <a:pt x="6480" y="8100"/>
                    </a:lnTo>
                    <a:lnTo>
                      <a:pt x="6480" y="8100"/>
                    </a:lnTo>
                    <a:lnTo>
                      <a:pt x="5760" y="5400"/>
                    </a:lnTo>
                    <a:lnTo>
                      <a:pt x="5040" y="5400"/>
                    </a:lnTo>
                    <a:lnTo>
                      <a:pt x="5040" y="5400"/>
                    </a:lnTo>
                    <a:lnTo>
                      <a:pt x="4320" y="5400"/>
                    </a:lnTo>
                    <a:lnTo>
                      <a:pt x="3600" y="2700"/>
                    </a:lnTo>
                    <a:lnTo>
                      <a:pt x="3600" y="2700"/>
                    </a:lnTo>
                    <a:lnTo>
                      <a:pt x="2880" y="270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163" name="Shape 2163"/>
              <p:cNvSpPr/>
              <p:nvPr/>
            </p:nvSpPr>
            <p:spPr>
              <a:xfrm>
                <a:off x="1535112" y="1203325"/>
                <a:ext cx="15876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490"/>
                    </a:lnTo>
                    <a:lnTo>
                      <a:pt x="0" y="2979"/>
                    </a:lnTo>
                    <a:lnTo>
                      <a:pt x="0" y="4469"/>
                    </a:lnTo>
                    <a:lnTo>
                      <a:pt x="0" y="5959"/>
                    </a:lnTo>
                    <a:lnTo>
                      <a:pt x="0" y="7448"/>
                    </a:lnTo>
                    <a:lnTo>
                      <a:pt x="0" y="8938"/>
                    </a:lnTo>
                    <a:lnTo>
                      <a:pt x="0" y="9683"/>
                    </a:lnTo>
                    <a:lnTo>
                      <a:pt x="0" y="10428"/>
                    </a:lnTo>
                    <a:lnTo>
                      <a:pt x="0" y="11172"/>
                    </a:lnTo>
                    <a:lnTo>
                      <a:pt x="0" y="11917"/>
                    </a:lnTo>
                    <a:lnTo>
                      <a:pt x="0" y="12662"/>
                    </a:lnTo>
                    <a:lnTo>
                      <a:pt x="0" y="13407"/>
                    </a:lnTo>
                    <a:lnTo>
                      <a:pt x="2160" y="13407"/>
                    </a:lnTo>
                    <a:lnTo>
                      <a:pt x="2160" y="14152"/>
                    </a:lnTo>
                    <a:lnTo>
                      <a:pt x="2160" y="14897"/>
                    </a:lnTo>
                    <a:lnTo>
                      <a:pt x="2160" y="15641"/>
                    </a:lnTo>
                    <a:lnTo>
                      <a:pt x="4320" y="16386"/>
                    </a:lnTo>
                    <a:lnTo>
                      <a:pt x="4320" y="17131"/>
                    </a:lnTo>
                    <a:lnTo>
                      <a:pt x="4320" y="17876"/>
                    </a:lnTo>
                    <a:lnTo>
                      <a:pt x="6480" y="18621"/>
                    </a:lnTo>
                    <a:lnTo>
                      <a:pt x="6480" y="19366"/>
                    </a:lnTo>
                    <a:lnTo>
                      <a:pt x="8640" y="19366"/>
                    </a:lnTo>
                    <a:lnTo>
                      <a:pt x="8640" y="20110"/>
                    </a:lnTo>
                    <a:lnTo>
                      <a:pt x="10800" y="20855"/>
                    </a:lnTo>
                    <a:lnTo>
                      <a:pt x="12960" y="21600"/>
                    </a:lnTo>
                    <a:lnTo>
                      <a:pt x="12960" y="21600"/>
                    </a:lnTo>
                    <a:lnTo>
                      <a:pt x="21600" y="18621"/>
                    </a:lnTo>
                    <a:lnTo>
                      <a:pt x="19440" y="18621"/>
                    </a:lnTo>
                    <a:lnTo>
                      <a:pt x="19440" y="17876"/>
                    </a:lnTo>
                    <a:lnTo>
                      <a:pt x="17280" y="17876"/>
                    </a:lnTo>
                    <a:lnTo>
                      <a:pt x="17280" y="17131"/>
                    </a:lnTo>
                    <a:lnTo>
                      <a:pt x="15120" y="17131"/>
                    </a:lnTo>
                    <a:lnTo>
                      <a:pt x="15120" y="16386"/>
                    </a:lnTo>
                    <a:lnTo>
                      <a:pt x="15120" y="16386"/>
                    </a:lnTo>
                    <a:lnTo>
                      <a:pt x="12960" y="15641"/>
                    </a:lnTo>
                    <a:lnTo>
                      <a:pt x="12960" y="14897"/>
                    </a:lnTo>
                    <a:lnTo>
                      <a:pt x="12960" y="14897"/>
                    </a:lnTo>
                    <a:lnTo>
                      <a:pt x="12960" y="14152"/>
                    </a:lnTo>
                    <a:lnTo>
                      <a:pt x="12960" y="13407"/>
                    </a:lnTo>
                    <a:lnTo>
                      <a:pt x="10800" y="12662"/>
                    </a:lnTo>
                    <a:lnTo>
                      <a:pt x="10800" y="12662"/>
                    </a:lnTo>
                    <a:lnTo>
                      <a:pt x="10800" y="11917"/>
                    </a:lnTo>
                    <a:lnTo>
                      <a:pt x="10800" y="11172"/>
                    </a:lnTo>
                    <a:lnTo>
                      <a:pt x="10800" y="10428"/>
                    </a:lnTo>
                    <a:lnTo>
                      <a:pt x="10800" y="9683"/>
                    </a:lnTo>
                    <a:lnTo>
                      <a:pt x="10800" y="9683"/>
                    </a:lnTo>
                    <a:lnTo>
                      <a:pt x="10800" y="8938"/>
                    </a:lnTo>
                    <a:lnTo>
                      <a:pt x="10800" y="7448"/>
                    </a:lnTo>
                    <a:lnTo>
                      <a:pt x="10800" y="5959"/>
                    </a:lnTo>
                    <a:lnTo>
                      <a:pt x="10800" y="4469"/>
                    </a:lnTo>
                    <a:lnTo>
                      <a:pt x="10800" y="2979"/>
                    </a:lnTo>
                    <a:lnTo>
                      <a:pt x="10800" y="1490"/>
                    </a:lnTo>
                    <a:lnTo>
                      <a:pt x="10800" y="745"/>
                    </a:lnTo>
                    <a:lnTo>
                      <a:pt x="10800" y="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164" name="Shape 2164"/>
              <p:cNvSpPr/>
              <p:nvPr/>
            </p:nvSpPr>
            <p:spPr>
              <a:xfrm>
                <a:off x="1528762" y="1157287"/>
                <a:ext cx="15876" cy="476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880"/>
                    </a:moveTo>
                    <a:lnTo>
                      <a:pt x="0" y="2880"/>
                    </a:lnTo>
                    <a:lnTo>
                      <a:pt x="0" y="3600"/>
                    </a:lnTo>
                    <a:lnTo>
                      <a:pt x="2160" y="3600"/>
                    </a:lnTo>
                    <a:lnTo>
                      <a:pt x="2160" y="4320"/>
                    </a:lnTo>
                    <a:lnTo>
                      <a:pt x="2160" y="4320"/>
                    </a:lnTo>
                    <a:lnTo>
                      <a:pt x="4320" y="5040"/>
                    </a:lnTo>
                    <a:lnTo>
                      <a:pt x="4320" y="5040"/>
                    </a:lnTo>
                    <a:lnTo>
                      <a:pt x="6480" y="5760"/>
                    </a:lnTo>
                    <a:lnTo>
                      <a:pt x="6480" y="5760"/>
                    </a:lnTo>
                    <a:lnTo>
                      <a:pt x="6480" y="6480"/>
                    </a:lnTo>
                    <a:lnTo>
                      <a:pt x="6480" y="7200"/>
                    </a:lnTo>
                    <a:lnTo>
                      <a:pt x="8640" y="7200"/>
                    </a:lnTo>
                    <a:lnTo>
                      <a:pt x="8640" y="7920"/>
                    </a:lnTo>
                    <a:lnTo>
                      <a:pt x="8640" y="8640"/>
                    </a:lnTo>
                    <a:lnTo>
                      <a:pt x="8640" y="9360"/>
                    </a:lnTo>
                    <a:lnTo>
                      <a:pt x="8640" y="9360"/>
                    </a:lnTo>
                    <a:lnTo>
                      <a:pt x="8640" y="10080"/>
                    </a:lnTo>
                    <a:lnTo>
                      <a:pt x="10800" y="10800"/>
                    </a:lnTo>
                    <a:lnTo>
                      <a:pt x="10800" y="11520"/>
                    </a:lnTo>
                    <a:lnTo>
                      <a:pt x="10800" y="12240"/>
                    </a:lnTo>
                    <a:lnTo>
                      <a:pt x="10800" y="12960"/>
                    </a:lnTo>
                    <a:lnTo>
                      <a:pt x="10800" y="14400"/>
                    </a:lnTo>
                    <a:lnTo>
                      <a:pt x="10800" y="15840"/>
                    </a:lnTo>
                    <a:lnTo>
                      <a:pt x="10800" y="16560"/>
                    </a:lnTo>
                    <a:lnTo>
                      <a:pt x="10800" y="18000"/>
                    </a:lnTo>
                    <a:lnTo>
                      <a:pt x="8640" y="19440"/>
                    </a:lnTo>
                    <a:lnTo>
                      <a:pt x="8640" y="20880"/>
                    </a:lnTo>
                    <a:lnTo>
                      <a:pt x="19440" y="21600"/>
                    </a:lnTo>
                    <a:lnTo>
                      <a:pt x="19440" y="20160"/>
                    </a:lnTo>
                    <a:lnTo>
                      <a:pt x="21600" y="18720"/>
                    </a:lnTo>
                    <a:lnTo>
                      <a:pt x="21600" y="17280"/>
                    </a:lnTo>
                    <a:lnTo>
                      <a:pt x="21600" y="15840"/>
                    </a:lnTo>
                    <a:lnTo>
                      <a:pt x="21600" y="14400"/>
                    </a:lnTo>
                    <a:lnTo>
                      <a:pt x="21600" y="12960"/>
                    </a:lnTo>
                    <a:lnTo>
                      <a:pt x="21600" y="12240"/>
                    </a:lnTo>
                    <a:lnTo>
                      <a:pt x="21600" y="11520"/>
                    </a:lnTo>
                    <a:lnTo>
                      <a:pt x="19440" y="10800"/>
                    </a:lnTo>
                    <a:lnTo>
                      <a:pt x="19440" y="10080"/>
                    </a:lnTo>
                    <a:lnTo>
                      <a:pt x="19440" y="9360"/>
                    </a:lnTo>
                    <a:lnTo>
                      <a:pt x="19440" y="8640"/>
                    </a:lnTo>
                    <a:lnTo>
                      <a:pt x="19440" y="7920"/>
                    </a:lnTo>
                    <a:lnTo>
                      <a:pt x="19440" y="7200"/>
                    </a:lnTo>
                    <a:lnTo>
                      <a:pt x="17280" y="6480"/>
                    </a:lnTo>
                    <a:lnTo>
                      <a:pt x="17280" y="5760"/>
                    </a:lnTo>
                    <a:lnTo>
                      <a:pt x="17280" y="5040"/>
                    </a:lnTo>
                    <a:lnTo>
                      <a:pt x="15120" y="4320"/>
                    </a:lnTo>
                    <a:lnTo>
                      <a:pt x="15120" y="4320"/>
                    </a:lnTo>
                    <a:lnTo>
                      <a:pt x="15120" y="3600"/>
                    </a:lnTo>
                    <a:lnTo>
                      <a:pt x="12960" y="2880"/>
                    </a:lnTo>
                    <a:lnTo>
                      <a:pt x="12960" y="2160"/>
                    </a:lnTo>
                    <a:lnTo>
                      <a:pt x="10800" y="1440"/>
                    </a:lnTo>
                    <a:lnTo>
                      <a:pt x="8640" y="1440"/>
                    </a:lnTo>
                    <a:lnTo>
                      <a:pt x="8640" y="720"/>
                    </a:lnTo>
                    <a:lnTo>
                      <a:pt x="6480" y="0"/>
                    </a:lnTo>
                    <a:lnTo>
                      <a:pt x="6480" y="0"/>
                    </a:lnTo>
                    <a:lnTo>
                      <a:pt x="0" y="28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165" name="Shape 2165"/>
              <p:cNvSpPr/>
              <p:nvPr/>
            </p:nvSpPr>
            <p:spPr>
              <a:xfrm>
                <a:off x="1485900" y="1152525"/>
                <a:ext cx="47625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20" y="21600"/>
                    </a:moveTo>
                    <a:lnTo>
                      <a:pt x="720" y="21600"/>
                    </a:lnTo>
                    <a:lnTo>
                      <a:pt x="2160" y="21600"/>
                    </a:lnTo>
                    <a:lnTo>
                      <a:pt x="3600" y="18514"/>
                    </a:lnTo>
                    <a:lnTo>
                      <a:pt x="5040" y="18514"/>
                    </a:lnTo>
                    <a:lnTo>
                      <a:pt x="6480" y="18514"/>
                    </a:lnTo>
                    <a:lnTo>
                      <a:pt x="7920" y="15429"/>
                    </a:lnTo>
                    <a:lnTo>
                      <a:pt x="9360" y="15429"/>
                    </a:lnTo>
                    <a:lnTo>
                      <a:pt x="10080" y="15429"/>
                    </a:lnTo>
                    <a:lnTo>
                      <a:pt x="11520" y="15429"/>
                    </a:lnTo>
                    <a:lnTo>
                      <a:pt x="12240" y="15429"/>
                    </a:lnTo>
                    <a:lnTo>
                      <a:pt x="12960" y="15429"/>
                    </a:lnTo>
                    <a:lnTo>
                      <a:pt x="12960" y="15429"/>
                    </a:lnTo>
                    <a:lnTo>
                      <a:pt x="13680" y="15429"/>
                    </a:lnTo>
                    <a:lnTo>
                      <a:pt x="14400" y="15429"/>
                    </a:lnTo>
                    <a:lnTo>
                      <a:pt x="15120" y="15429"/>
                    </a:lnTo>
                    <a:lnTo>
                      <a:pt x="15120" y="15429"/>
                    </a:lnTo>
                    <a:lnTo>
                      <a:pt x="15840" y="15429"/>
                    </a:lnTo>
                    <a:lnTo>
                      <a:pt x="16560" y="15429"/>
                    </a:lnTo>
                    <a:lnTo>
                      <a:pt x="16560" y="15429"/>
                    </a:lnTo>
                    <a:lnTo>
                      <a:pt x="17280" y="15429"/>
                    </a:lnTo>
                    <a:lnTo>
                      <a:pt x="17280" y="18514"/>
                    </a:lnTo>
                    <a:lnTo>
                      <a:pt x="18000" y="18514"/>
                    </a:lnTo>
                    <a:lnTo>
                      <a:pt x="18720" y="18514"/>
                    </a:lnTo>
                    <a:lnTo>
                      <a:pt x="18720" y="21600"/>
                    </a:lnTo>
                    <a:lnTo>
                      <a:pt x="19440" y="21600"/>
                    </a:lnTo>
                    <a:lnTo>
                      <a:pt x="21600" y="9257"/>
                    </a:lnTo>
                    <a:lnTo>
                      <a:pt x="20880" y="9257"/>
                    </a:lnTo>
                    <a:lnTo>
                      <a:pt x="20160" y="6171"/>
                    </a:lnTo>
                    <a:lnTo>
                      <a:pt x="19440" y="6171"/>
                    </a:lnTo>
                    <a:lnTo>
                      <a:pt x="19440" y="3086"/>
                    </a:lnTo>
                    <a:lnTo>
                      <a:pt x="18720" y="3086"/>
                    </a:lnTo>
                    <a:lnTo>
                      <a:pt x="18000" y="0"/>
                    </a:lnTo>
                    <a:lnTo>
                      <a:pt x="17280" y="0"/>
                    </a:lnTo>
                    <a:lnTo>
                      <a:pt x="16560" y="0"/>
                    </a:lnTo>
                    <a:lnTo>
                      <a:pt x="15840" y="0"/>
                    </a:lnTo>
                    <a:lnTo>
                      <a:pt x="15120" y="0"/>
                    </a:lnTo>
                    <a:lnTo>
                      <a:pt x="14400" y="0"/>
                    </a:lnTo>
                    <a:lnTo>
                      <a:pt x="13680" y="0"/>
                    </a:lnTo>
                    <a:lnTo>
                      <a:pt x="12960" y="0"/>
                    </a:lnTo>
                    <a:lnTo>
                      <a:pt x="12960" y="0"/>
                    </a:lnTo>
                    <a:lnTo>
                      <a:pt x="12240" y="0"/>
                    </a:lnTo>
                    <a:lnTo>
                      <a:pt x="11520" y="0"/>
                    </a:lnTo>
                    <a:lnTo>
                      <a:pt x="10080" y="0"/>
                    </a:lnTo>
                    <a:lnTo>
                      <a:pt x="8640" y="0"/>
                    </a:lnTo>
                    <a:lnTo>
                      <a:pt x="7200" y="0"/>
                    </a:lnTo>
                    <a:lnTo>
                      <a:pt x="5760" y="3086"/>
                    </a:lnTo>
                    <a:lnTo>
                      <a:pt x="4320" y="3086"/>
                    </a:lnTo>
                    <a:lnTo>
                      <a:pt x="2880" y="6171"/>
                    </a:lnTo>
                    <a:lnTo>
                      <a:pt x="1440" y="6171"/>
                    </a:lnTo>
                    <a:lnTo>
                      <a:pt x="0" y="6171"/>
                    </a:lnTo>
                    <a:lnTo>
                      <a:pt x="0" y="6171"/>
                    </a:lnTo>
                    <a:lnTo>
                      <a:pt x="72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166" name="Shape 2166"/>
              <p:cNvSpPr/>
              <p:nvPr/>
            </p:nvSpPr>
            <p:spPr>
              <a:xfrm>
                <a:off x="1449387" y="1147762"/>
                <a:ext cx="38101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855"/>
                    </a:moveTo>
                    <a:lnTo>
                      <a:pt x="0" y="7855"/>
                    </a:lnTo>
                    <a:lnTo>
                      <a:pt x="900" y="7855"/>
                    </a:lnTo>
                    <a:lnTo>
                      <a:pt x="1800" y="9818"/>
                    </a:lnTo>
                    <a:lnTo>
                      <a:pt x="2700" y="11782"/>
                    </a:lnTo>
                    <a:lnTo>
                      <a:pt x="4500" y="13745"/>
                    </a:lnTo>
                    <a:lnTo>
                      <a:pt x="5400" y="13745"/>
                    </a:lnTo>
                    <a:lnTo>
                      <a:pt x="6300" y="15709"/>
                    </a:lnTo>
                    <a:lnTo>
                      <a:pt x="7200" y="15709"/>
                    </a:lnTo>
                    <a:lnTo>
                      <a:pt x="8100" y="17673"/>
                    </a:lnTo>
                    <a:lnTo>
                      <a:pt x="8100" y="17673"/>
                    </a:lnTo>
                    <a:lnTo>
                      <a:pt x="9000" y="17673"/>
                    </a:lnTo>
                    <a:lnTo>
                      <a:pt x="9900" y="17673"/>
                    </a:lnTo>
                    <a:lnTo>
                      <a:pt x="10800" y="19636"/>
                    </a:lnTo>
                    <a:lnTo>
                      <a:pt x="10800" y="19636"/>
                    </a:lnTo>
                    <a:lnTo>
                      <a:pt x="11700" y="19636"/>
                    </a:lnTo>
                    <a:lnTo>
                      <a:pt x="12600" y="19636"/>
                    </a:lnTo>
                    <a:lnTo>
                      <a:pt x="13500" y="19636"/>
                    </a:lnTo>
                    <a:lnTo>
                      <a:pt x="13500" y="19636"/>
                    </a:lnTo>
                    <a:lnTo>
                      <a:pt x="14400" y="19636"/>
                    </a:lnTo>
                    <a:lnTo>
                      <a:pt x="15300" y="21600"/>
                    </a:lnTo>
                    <a:lnTo>
                      <a:pt x="16200" y="21600"/>
                    </a:lnTo>
                    <a:lnTo>
                      <a:pt x="17100" y="21600"/>
                    </a:lnTo>
                    <a:lnTo>
                      <a:pt x="18000" y="21600"/>
                    </a:lnTo>
                    <a:lnTo>
                      <a:pt x="18900" y="19636"/>
                    </a:lnTo>
                    <a:lnTo>
                      <a:pt x="19800" y="19636"/>
                    </a:lnTo>
                    <a:lnTo>
                      <a:pt x="20700" y="19636"/>
                    </a:lnTo>
                    <a:lnTo>
                      <a:pt x="21600" y="19636"/>
                    </a:lnTo>
                    <a:lnTo>
                      <a:pt x="20700" y="9818"/>
                    </a:lnTo>
                    <a:lnTo>
                      <a:pt x="19800" y="9818"/>
                    </a:lnTo>
                    <a:lnTo>
                      <a:pt x="18900" y="9818"/>
                    </a:lnTo>
                    <a:lnTo>
                      <a:pt x="18000" y="9818"/>
                    </a:lnTo>
                    <a:lnTo>
                      <a:pt x="18000" y="11782"/>
                    </a:lnTo>
                    <a:lnTo>
                      <a:pt x="17100" y="11782"/>
                    </a:lnTo>
                    <a:lnTo>
                      <a:pt x="16200" y="11782"/>
                    </a:lnTo>
                    <a:lnTo>
                      <a:pt x="15300" y="11782"/>
                    </a:lnTo>
                    <a:lnTo>
                      <a:pt x="15300" y="9818"/>
                    </a:lnTo>
                    <a:lnTo>
                      <a:pt x="14400" y="9818"/>
                    </a:lnTo>
                    <a:lnTo>
                      <a:pt x="13500" y="9818"/>
                    </a:lnTo>
                    <a:lnTo>
                      <a:pt x="13500" y="9818"/>
                    </a:lnTo>
                    <a:lnTo>
                      <a:pt x="12600" y="9818"/>
                    </a:lnTo>
                    <a:lnTo>
                      <a:pt x="11700" y="9818"/>
                    </a:lnTo>
                    <a:lnTo>
                      <a:pt x="11700" y="9818"/>
                    </a:lnTo>
                    <a:lnTo>
                      <a:pt x="10800" y="9818"/>
                    </a:lnTo>
                    <a:lnTo>
                      <a:pt x="10800" y="7855"/>
                    </a:lnTo>
                    <a:lnTo>
                      <a:pt x="9900" y="7855"/>
                    </a:lnTo>
                    <a:lnTo>
                      <a:pt x="9900" y="7855"/>
                    </a:lnTo>
                    <a:lnTo>
                      <a:pt x="9000" y="7855"/>
                    </a:lnTo>
                    <a:lnTo>
                      <a:pt x="9000" y="7855"/>
                    </a:lnTo>
                    <a:lnTo>
                      <a:pt x="7200" y="5891"/>
                    </a:lnTo>
                    <a:lnTo>
                      <a:pt x="6300" y="3927"/>
                    </a:lnTo>
                    <a:lnTo>
                      <a:pt x="5400" y="3927"/>
                    </a:lnTo>
                    <a:lnTo>
                      <a:pt x="4500" y="1964"/>
                    </a:lnTo>
                    <a:lnTo>
                      <a:pt x="36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0" y="785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167" name="Shape 2167"/>
              <p:cNvSpPr/>
              <p:nvPr/>
            </p:nvSpPr>
            <p:spPr>
              <a:xfrm>
                <a:off x="1430337" y="1116012"/>
                <a:ext cx="23813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900"/>
                    </a:moveTo>
                    <a:lnTo>
                      <a:pt x="0" y="900"/>
                    </a:lnTo>
                    <a:lnTo>
                      <a:pt x="1440" y="3600"/>
                    </a:lnTo>
                    <a:lnTo>
                      <a:pt x="2880" y="6300"/>
                    </a:lnTo>
                    <a:lnTo>
                      <a:pt x="4320" y="8100"/>
                    </a:lnTo>
                    <a:lnTo>
                      <a:pt x="4320" y="9000"/>
                    </a:lnTo>
                    <a:lnTo>
                      <a:pt x="5760" y="10800"/>
                    </a:lnTo>
                    <a:lnTo>
                      <a:pt x="5760" y="11700"/>
                    </a:lnTo>
                    <a:lnTo>
                      <a:pt x="7200" y="13500"/>
                    </a:lnTo>
                    <a:lnTo>
                      <a:pt x="8640" y="14400"/>
                    </a:lnTo>
                    <a:lnTo>
                      <a:pt x="8640" y="15300"/>
                    </a:lnTo>
                    <a:lnTo>
                      <a:pt x="10080" y="16200"/>
                    </a:lnTo>
                    <a:lnTo>
                      <a:pt x="10080" y="16200"/>
                    </a:lnTo>
                    <a:lnTo>
                      <a:pt x="11520" y="17100"/>
                    </a:lnTo>
                    <a:lnTo>
                      <a:pt x="11520" y="18000"/>
                    </a:lnTo>
                    <a:lnTo>
                      <a:pt x="12960" y="18000"/>
                    </a:lnTo>
                    <a:lnTo>
                      <a:pt x="12960" y="18900"/>
                    </a:lnTo>
                    <a:lnTo>
                      <a:pt x="14400" y="18900"/>
                    </a:lnTo>
                    <a:lnTo>
                      <a:pt x="14400" y="19800"/>
                    </a:lnTo>
                    <a:lnTo>
                      <a:pt x="15840" y="20700"/>
                    </a:lnTo>
                    <a:lnTo>
                      <a:pt x="15840" y="20700"/>
                    </a:lnTo>
                    <a:lnTo>
                      <a:pt x="17280" y="21600"/>
                    </a:lnTo>
                    <a:lnTo>
                      <a:pt x="21600" y="18000"/>
                    </a:lnTo>
                    <a:lnTo>
                      <a:pt x="21600" y="17100"/>
                    </a:lnTo>
                    <a:lnTo>
                      <a:pt x="20160" y="17100"/>
                    </a:lnTo>
                    <a:lnTo>
                      <a:pt x="20160" y="16200"/>
                    </a:lnTo>
                    <a:lnTo>
                      <a:pt x="18720" y="16200"/>
                    </a:lnTo>
                    <a:lnTo>
                      <a:pt x="18720" y="16200"/>
                    </a:lnTo>
                    <a:lnTo>
                      <a:pt x="17280" y="15300"/>
                    </a:lnTo>
                    <a:lnTo>
                      <a:pt x="17280" y="15300"/>
                    </a:lnTo>
                    <a:lnTo>
                      <a:pt x="17280" y="14400"/>
                    </a:lnTo>
                    <a:lnTo>
                      <a:pt x="15840" y="13500"/>
                    </a:lnTo>
                    <a:lnTo>
                      <a:pt x="15840" y="13500"/>
                    </a:lnTo>
                    <a:lnTo>
                      <a:pt x="15840" y="12600"/>
                    </a:lnTo>
                    <a:lnTo>
                      <a:pt x="14400" y="12600"/>
                    </a:lnTo>
                    <a:lnTo>
                      <a:pt x="14400" y="11700"/>
                    </a:lnTo>
                    <a:lnTo>
                      <a:pt x="12960" y="9900"/>
                    </a:lnTo>
                    <a:lnTo>
                      <a:pt x="11520" y="9000"/>
                    </a:lnTo>
                    <a:lnTo>
                      <a:pt x="11520" y="8100"/>
                    </a:lnTo>
                    <a:lnTo>
                      <a:pt x="10080" y="6300"/>
                    </a:lnTo>
                    <a:lnTo>
                      <a:pt x="10080" y="5400"/>
                    </a:lnTo>
                    <a:lnTo>
                      <a:pt x="8640" y="2700"/>
                    </a:lnTo>
                    <a:lnTo>
                      <a:pt x="7200" y="0"/>
                    </a:lnTo>
                    <a:lnTo>
                      <a:pt x="7200" y="0"/>
                    </a:lnTo>
                    <a:lnTo>
                      <a:pt x="0" y="9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168" name="Shape 2168"/>
              <p:cNvSpPr/>
              <p:nvPr/>
            </p:nvSpPr>
            <p:spPr>
              <a:xfrm>
                <a:off x="1411287" y="1085850"/>
                <a:ext cx="26988" cy="317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4320"/>
                    </a:moveTo>
                    <a:lnTo>
                      <a:pt x="0" y="4320"/>
                    </a:lnTo>
                    <a:lnTo>
                      <a:pt x="1271" y="4320"/>
                    </a:lnTo>
                    <a:lnTo>
                      <a:pt x="2541" y="5400"/>
                    </a:lnTo>
                    <a:lnTo>
                      <a:pt x="3812" y="6480"/>
                    </a:lnTo>
                    <a:lnTo>
                      <a:pt x="5082" y="7560"/>
                    </a:lnTo>
                    <a:lnTo>
                      <a:pt x="5082" y="8640"/>
                    </a:lnTo>
                    <a:lnTo>
                      <a:pt x="6353" y="9720"/>
                    </a:lnTo>
                    <a:lnTo>
                      <a:pt x="7624" y="9720"/>
                    </a:lnTo>
                    <a:lnTo>
                      <a:pt x="8894" y="10800"/>
                    </a:lnTo>
                    <a:lnTo>
                      <a:pt x="10165" y="11880"/>
                    </a:lnTo>
                    <a:lnTo>
                      <a:pt x="10165" y="12960"/>
                    </a:lnTo>
                    <a:lnTo>
                      <a:pt x="11435" y="15120"/>
                    </a:lnTo>
                    <a:lnTo>
                      <a:pt x="12706" y="16200"/>
                    </a:lnTo>
                    <a:lnTo>
                      <a:pt x="12706" y="16200"/>
                    </a:lnTo>
                    <a:lnTo>
                      <a:pt x="12706" y="17280"/>
                    </a:lnTo>
                    <a:lnTo>
                      <a:pt x="13976" y="18360"/>
                    </a:lnTo>
                    <a:lnTo>
                      <a:pt x="13976" y="18360"/>
                    </a:lnTo>
                    <a:lnTo>
                      <a:pt x="13976" y="19440"/>
                    </a:lnTo>
                    <a:lnTo>
                      <a:pt x="13976" y="20520"/>
                    </a:lnTo>
                    <a:lnTo>
                      <a:pt x="15247" y="20520"/>
                    </a:lnTo>
                    <a:lnTo>
                      <a:pt x="15247" y="21600"/>
                    </a:lnTo>
                    <a:lnTo>
                      <a:pt x="21600" y="20520"/>
                    </a:lnTo>
                    <a:lnTo>
                      <a:pt x="20329" y="19440"/>
                    </a:lnTo>
                    <a:lnTo>
                      <a:pt x="20329" y="18360"/>
                    </a:lnTo>
                    <a:lnTo>
                      <a:pt x="20329" y="17280"/>
                    </a:lnTo>
                    <a:lnTo>
                      <a:pt x="20329" y="16200"/>
                    </a:lnTo>
                    <a:lnTo>
                      <a:pt x="19059" y="16200"/>
                    </a:lnTo>
                    <a:lnTo>
                      <a:pt x="19059" y="15120"/>
                    </a:lnTo>
                    <a:lnTo>
                      <a:pt x="17788" y="14040"/>
                    </a:lnTo>
                    <a:lnTo>
                      <a:pt x="17788" y="12960"/>
                    </a:lnTo>
                    <a:lnTo>
                      <a:pt x="16518" y="11880"/>
                    </a:lnTo>
                    <a:lnTo>
                      <a:pt x="16518" y="10800"/>
                    </a:lnTo>
                    <a:lnTo>
                      <a:pt x="15247" y="9720"/>
                    </a:lnTo>
                    <a:lnTo>
                      <a:pt x="13976" y="7560"/>
                    </a:lnTo>
                    <a:lnTo>
                      <a:pt x="12706" y="6480"/>
                    </a:lnTo>
                    <a:lnTo>
                      <a:pt x="11435" y="5400"/>
                    </a:lnTo>
                    <a:lnTo>
                      <a:pt x="10165" y="4320"/>
                    </a:lnTo>
                    <a:lnTo>
                      <a:pt x="8894" y="3240"/>
                    </a:lnTo>
                    <a:lnTo>
                      <a:pt x="7624" y="2160"/>
                    </a:lnTo>
                    <a:lnTo>
                      <a:pt x="6353" y="1080"/>
                    </a:lnTo>
                    <a:lnTo>
                      <a:pt x="5082" y="1080"/>
                    </a:lnTo>
                    <a:lnTo>
                      <a:pt x="3812" y="0"/>
                    </a:lnTo>
                    <a:lnTo>
                      <a:pt x="3812" y="0"/>
                    </a:lnTo>
                    <a:lnTo>
                      <a:pt x="0" y="43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169" name="Shape 2169"/>
              <p:cNvSpPr/>
              <p:nvPr/>
            </p:nvSpPr>
            <p:spPr>
              <a:xfrm>
                <a:off x="1382712" y="1073150"/>
                <a:ext cx="33338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200"/>
                    </a:moveTo>
                    <a:lnTo>
                      <a:pt x="1029" y="9000"/>
                    </a:lnTo>
                    <a:lnTo>
                      <a:pt x="2057" y="9000"/>
                    </a:lnTo>
                    <a:lnTo>
                      <a:pt x="2057" y="9000"/>
                    </a:lnTo>
                    <a:lnTo>
                      <a:pt x="3086" y="10800"/>
                    </a:lnTo>
                    <a:lnTo>
                      <a:pt x="3086" y="10800"/>
                    </a:lnTo>
                    <a:lnTo>
                      <a:pt x="4114" y="10800"/>
                    </a:lnTo>
                    <a:lnTo>
                      <a:pt x="5143" y="12600"/>
                    </a:lnTo>
                    <a:lnTo>
                      <a:pt x="5143" y="12600"/>
                    </a:lnTo>
                    <a:lnTo>
                      <a:pt x="6171" y="12600"/>
                    </a:lnTo>
                    <a:lnTo>
                      <a:pt x="8229" y="14400"/>
                    </a:lnTo>
                    <a:lnTo>
                      <a:pt x="9257" y="14400"/>
                    </a:lnTo>
                    <a:lnTo>
                      <a:pt x="10286" y="16200"/>
                    </a:lnTo>
                    <a:lnTo>
                      <a:pt x="11314" y="16200"/>
                    </a:lnTo>
                    <a:lnTo>
                      <a:pt x="12343" y="16200"/>
                    </a:lnTo>
                    <a:lnTo>
                      <a:pt x="14400" y="18000"/>
                    </a:lnTo>
                    <a:lnTo>
                      <a:pt x="15429" y="18000"/>
                    </a:lnTo>
                    <a:lnTo>
                      <a:pt x="15429" y="18000"/>
                    </a:lnTo>
                    <a:lnTo>
                      <a:pt x="16457" y="18000"/>
                    </a:lnTo>
                    <a:lnTo>
                      <a:pt x="16457" y="18000"/>
                    </a:lnTo>
                    <a:lnTo>
                      <a:pt x="16457" y="19800"/>
                    </a:lnTo>
                    <a:lnTo>
                      <a:pt x="17486" y="19800"/>
                    </a:lnTo>
                    <a:lnTo>
                      <a:pt x="17486" y="19800"/>
                    </a:lnTo>
                    <a:lnTo>
                      <a:pt x="18514" y="19800"/>
                    </a:lnTo>
                    <a:lnTo>
                      <a:pt x="18514" y="21600"/>
                    </a:lnTo>
                    <a:lnTo>
                      <a:pt x="21600" y="14400"/>
                    </a:lnTo>
                    <a:lnTo>
                      <a:pt x="21600" y="12600"/>
                    </a:lnTo>
                    <a:lnTo>
                      <a:pt x="20571" y="12600"/>
                    </a:lnTo>
                    <a:lnTo>
                      <a:pt x="19543" y="12600"/>
                    </a:lnTo>
                    <a:lnTo>
                      <a:pt x="19543" y="10800"/>
                    </a:lnTo>
                    <a:lnTo>
                      <a:pt x="18514" y="10800"/>
                    </a:lnTo>
                    <a:lnTo>
                      <a:pt x="18514" y="10800"/>
                    </a:lnTo>
                    <a:lnTo>
                      <a:pt x="17486" y="9000"/>
                    </a:lnTo>
                    <a:lnTo>
                      <a:pt x="16457" y="9000"/>
                    </a:lnTo>
                    <a:lnTo>
                      <a:pt x="15429" y="9000"/>
                    </a:lnTo>
                    <a:lnTo>
                      <a:pt x="14400" y="7200"/>
                    </a:lnTo>
                    <a:lnTo>
                      <a:pt x="13371" y="7200"/>
                    </a:lnTo>
                    <a:lnTo>
                      <a:pt x="11314" y="7200"/>
                    </a:lnTo>
                    <a:lnTo>
                      <a:pt x="10286" y="5400"/>
                    </a:lnTo>
                    <a:lnTo>
                      <a:pt x="9257" y="5400"/>
                    </a:lnTo>
                    <a:lnTo>
                      <a:pt x="8229" y="5400"/>
                    </a:lnTo>
                    <a:lnTo>
                      <a:pt x="7200" y="3600"/>
                    </a:lnTo>
                    <a:lnTo>
                      <a:pt x="7200" y="3600"/>
                    </a:lnTo>
                    <a:lnTo>
                      <a:pt x="6171" y="3600"/>
                    </a:lnTo>
                    <a:lnTo>
                      <a:pt x="6171" y="3600"/>
                    </a:lnTo>
                    <a:lnTo>
                      <a:pt x="5143" y="1800"/>
                    </a:lnTo>
                    <a:lnTo>
                      <a:pt x="5143" y="1800"/>
                    </a:lnTo>
                    <a:lnTo>
                      <a:pt x="4114" y="1800"/>
                    </a:lnTo>
                    <a:lnTo>
                      <a:pt x="4114" y="1800"/>
                    </a:lnTo>
                    <a:lnTo>
                      <a:pt x="4114" y="0"/>
                    </a:lnTo>
                    <a:lnTo>
                      <a:pt x="0" y="7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170" name="Shape 2170"/>
              <p:cNvSpPr/>
              <p:nvPr/>
            </p:nvSpPr>
            <p:spPr>
              <a:xfrm>
                <a:off x="2555875" y="1054100"/>
                <a:ext cx="82550" cy="777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12046" y="21600"/>
                    </a:lnTo>
                    <a:lnTo>
                      <a:pt x="12046" y="21600"/>
                    </a:lnTo>
                    <a:lnTo>
                      <a:pt x="12046" y="21600"/>
                    </a:lnTo>
                    <a:lnTo>
                      <a:pt x="12046" y="21600"/>
                    </a:lnTo>
                    <a:lnTo>
                      <a:pt x="12046" y="21600"/>
                    </a:lnTo>
                    <a:lnTo>
                      <a:pt x="12046" y="21159"/>
                    </a:lnTo>
                    <a:lnTo>
                      <a:pt x="12046" y="21159"/>
                    </a:lnTo>
                    <a:lnTo>
                      <a:pt x="12046" y="21159"/>
                    </a:lnTo>
                    <a:lnTo>
                      <a:pt x="12046" y="21159"/>
                    </a:lnTo>
                    <a:lnTo>
                      <a:pt x="11631" y="21159"/>
                    </a:lnTo>
                    <a:lnTo>
                      <a:pt x="11631" y="21159"/>
                    </a:lnTo>
                    <a:lnTo>
                      <a:pt x="11631" y="20718"/>
                    </a:lnTo>
                    <a:lnTo>
                      <a:pt x="11631" y="20718"/>
                    </a:lnTo>
                    <a:lnTo>
                      <a:pt x="11631" y="20718"/>
                    </a:lnTo>
                    <a:lnTo>
                      <a:pt x="11631" y="20718"/>
                    </a:lnTo>
                    <a:lnTo>
                      <a:pt x="11631" y="20718"/>
                    </a:lnTo>
                    <a:lnTo>
                      <a:pt x="11631" y="20718"/>
                    </a:lnTo>
                    <a:lnTo>
                      <a:pt x="11631" y="20278"/>
                    </a:lnTo>
                    <a:lnTo>
                      <a:pt x="11631" y="20278"/>
                    </a:lnTo>
                    <a:lnTo>
                      <a:pt x="11631" y="20278"/>
                    </a:lnTo>
                    <a:lnTo>
                      <a:pt x="11631" y="20278"/>
                    </a:lnTo>
                    <a:lnTo>
                      <a:pt x="11631" y="20278"/>
                    </a:lnTo>
                    <a:lnTo>
                      <a:pt x="11631" y="19837"/>
                    </a:lnTo>
                    <a:lnTo>
                      <a:pt x="11631" y="19837"/>
                    </a:lnTo>
                    <a:lnTo>
                      <a:pt x="11631" y="19837"/>
                    </a:lnTo>
                    <a:lnTo>
                      <a:pt x="11631" y="19837"/>
                    </a:lnTo>
                    <a:lnTo>
                      <a:pt x="11631" y="19837"/>
                    </a:lnTo>
                    <a:lnTo>
                      <a:pt x="11215" y="19837"/>
                    </a:lnTo>
                    <a:lnTo>
                      <a:pt x="11215" y="19396"/>
                    </a:lnTo>
                    <a:lnTo>
                      <a:pt x="11215" y="19396"/>
                    </a:lnTo>
                    <a:lnTo>
                      <a:pt x="11215" y="19396"/>
                    </a:lnTo>
                    <a:lnTo>
                      <a:pt x="11215" y="19396"/>
                    </a:lnTo>
                    <a:lnTo>
                      <a:pt x="11215" y="19396"/>
                    </a:lnTo>
                    <a:lnTo>
                      <a:pt x="11215" y="19396"/>
                    </a:lnTo>
                    <a:lnTo>
                      <a:pt x="11215" y="18955"/>
                    </a:lnTo>
                    <a:lnTo>
                      <a:pt x="11215" y="18955"/>
                    </a:lnTo>
                    <a:lnTo>
                      <a:pt x="11215" y="18955"/>
                    </a:lnTo>
                    <a:lnTo>
                      <a:pt x="11215" y="18955"/>
                    </a:lnTo>
                    <a:lnTo>
                      <a:pt x="11215" y="18955"/>
                    </a:lnTo>
                    <a:lnTo>
                      <a:pt x="11215" y="18955"/>
                    </a:lnTo>
                    <a:lnTo>
                      <a:pt x="11215" y="18514"/>
                    </a:lnTo>
                    <a:lnTo>
                      <a:pt x="11215" y="18514"/>
                    </a:lnTo>
                    <a:lnTo>
                      <a:pt x="10800" y="18514"/>
                    </a:lnTo>
                    <a:lnTo>
                      <a:pt x="10800" y="18514"/>
                    </a:lnTo>
                    <a:lnTo>
                      <a:pt x="10800" y="18514"/>
                    </a:lnTo>
                    <a:lnTo>
                      <a:pt x="10800" y="18514"/>
                    </a:lnTo>
                    <a:lnTo>
                      <a:pt x="10800" y="18514"/>
                    </a:lnTo>
                    <a:lnTo>
                      <a:pt x="10800" y="18073"/>
                    </a:lnTo>
                    <a:lnTo>
                      <a:pt x="10800" y="18073"/>
                    </a:lnTo>
                    <a:lnTo>
                      <a:pt x="10800" y="18073"/>
                    </a:lnTo>
                    <a:lnTo>
                      <a:pt x="10800" y="18073"/>
                    </a:lnTo>
                    <a:lnTo>
                      <a:pt x="10800" y="18073"/>
                    </a:lnTo>
                    <a:lnTo>
                      <a:pt x="10800" y="18073"/>
                    </a:lnTo>
                    <a:lnTo>
                      <a:pt x="10800" y="17633"/>
                    </a:lnTo>
                    <a:lnTo>
                      <a:pt x="10800" y="17633"/>
                    </a:lnTo>
                    <a:lnTo>
                      <a:pt x="10800" y="17633"/>
                    </a:lnTo>
                    <a:lnTo>
                      <a:pt x="10385" y="17633"/>
                    </a:lnTo>
                    <a:lnTo>
                      <a:pt x="10385" y="17633"/>
                    </a:lnTo>
                    <a:lnTo>
                      <a:pt x="10385" y="17633"/>
                    </a:lnTo>
                    <a:lnTo>
                      <a:pt x="10385" y="17192"/>
                    </a:lnTo>
                    <a:lnTo>
                      <a:pt x="10385" y="17192"/>
                    </a:lnTo>
                    <a:lnTo>
                      <a:pt x="10385" y="17192"/>
                    </a:lnTo>
                    <a:lnTo>
                      <a:pt x="10385" y="17192"/>
                    </a:lnTo>
                    <a:lnTo>
                      <a:pt x="10385" y="17192"/>
                    </a:lnTo>
                    <a:lnTo>
                      <a:pt x="10385" y="17192"/>
                    </a:lnTo>
                    <a:lnTo>
                      <a:pt x="10385" y="17192"/>
                    </a:lnTo>
                    <a:lnTo>
                      <a:pt x="10385" y="16751"/>
                    </a:lnTo>
                    <a:lnTo>
                      <a:pt x="10385" y="16751"/>
                    </a:lnTo>
                    <a:lnTo>
                      <a:pt x="10385" y="16751"/>
                    </a:lnTo>
                    <a:lnTo>
                      <a:pt x="9969" y="16751"/>
                    </a:lnTo>
                    <a:lnTo>
                      <a:pt x="9969" y="16751"/>
                    </a:lnTo>
                    <a:lnTo>
                      <a:pt x="9969" y="16751"/>
                    </a:lnTo>
                    <a:lnTo>
                      <a:pt x="9969" y="16310"/>
                    </a:lnTo>
                    <a:lnTo>
                      <a:pt x="9969" y="16310"/>
                    </a:lnTo>
                    <a:lnTo>
                      <a:pt x="9969" y="16310"/>
                    </a:lnTo>
                    <a:lnTo>
                      <a:pt x="9969" y="16310"/>
                    </a:lnTo>
                    <a:lnTo>
                      <a:pt x="9969" y="16310"/>
                    </a:lnTo>
                    <a:lnTo>
                      <a:pt x="9969" y="16310"/>
                    </a:lnTo>
                    <a:lnTo>
                      <a:pt x="9969" y="16310"/>
                    </a:lnTo>
                    <a:lnTo>
                      <a:pt x="9969" y="15869"/>
                    </a:lnTo>
                    <a:lnTo>
                      <a:pt x="9969" y="15869"/>
                    </a:lnTo>
                    <a:lnTo>
                      <a:pt x="9554" y="15869"/>
                    </a:lnTo>
                    <a:lnTo>
                      <a:pt x="9554" y="15869"/>
                    </a:lnTo>
                    <a:lnTo>
                      <a:pt x="9554" y="15869"/>
                    </a:lnTo>
                    <a:lnTo>
                      <a:pt x="9554" y="15869"/>
                    </a:lnTo>
                    <a:lnTo>
                      <a:pt x="9554" y="15869"/>
                    </a:lnTo>
                    <a:lnTo>
                      <a:pt x="9554" y="15429"/>
                    </a:lnTo>
                    <a:lnTo>
                      <a:pt x="9554" y="15429"/>
                    </a:lnTo>
                    <a:lnTo>
                      <a:pt x="9554" y="15429"/>
                    </a:lnTo>
                    <a:lnTo>
                      <a:pt x="9554" y="15429"/>
                    </a:lnTo>
                    <a:lnTo>
                      <a:pt x="9554" y="15429"/>
                    </a:lnTo>
                    <a:lnTo>
                      <a:pt x="9554" y="15429"/>
                    </a:lnTo>
                    <a:lnTo>
                      <a:pt x="9138" y="15429"/>
                    </a:lnTo>
                    <a:lnTo>
                      <a:pt x="9138" y="14988"/>
                    </a:lnTo>
                    <a:lnTo>
                      <a:pt x="9138" y="14988"/>
                    </a:lnTo>
                    <a:lnTo>
                      <a:pt x="9138" y="14988"/>
                    </a:lnTo>
                    <a:lnTo>
                      <a:pt x="9138" y="14988"/>
                    </a:lnTo>
                    <a:lnTo>
                      <a:pt x="9138" y="14988"/>
                    </a:lnTo>
                    <a:lnTo>
                      <a:pt x="9138" y="14988"/>
                    </a:lnTo>
                    <a:lnTo>
                      <a:pt x="9138" y="14988"/>
                    </a:lnTo>
                    <a:lnTo>
                      <a:pt x="9138" y="14547"/>
                    </a:lnTo>
                    <a:lnTo>
                      <a:pt x="9138" y="14547"/>
                    </a:lnTo>
                    <a:lnTo>
                      <a:pt x="8723" y="14547"/>
                    </a:lnTo>
                    <a:lnTo>
                      <a:pt x="8723" y="14547"/>
                    </a:lnTo>
                    <a:lnTo>
                      <a:pt x="8723" y="14547"/>
                    </a:lnTo>
                    <a:lnTo>
                      <a:pt x="8723" y="14547"/>
                    </a:lnTo>
                    <a:lnTo>
                      <a:pt x="8723" y="14547"/>
                    </a:lnTo>
                    <a:lnTo>
                      <a:pt x="8723" y="14547"/>
                    </a:lnTo>
                    <a:lnTo>
                      <a:pt x="8723" y="14106"/>
                    </a:lnTo>
                    <a:lnTo>
                      <a:pt x="8723" y="14106"/>
                    </a:lnTo>
                    <a:lnTo>
                      <a:pt x="8723" y="14106"/>
                    </a:lnTo>
                    <a:lnTo>
                      <a:pt x="8723" y="14106"/>
                    </a:lnTo>
                    <a:lnTo>
                      <a:pt x="8308" y="14106"/>
                    </a:lnTo>
                    <a:lnTo>
                      <a:pt x="8308" y="14106"/>
                    </a:lnTo>
                    <a:lnTo>
                      <a:pt x="8308" y="14106"/>
                    </a:lnTo>
                    <a:lnTo>
                      <a:pt x="8308" y="13665"/>
                    </a:lnTo>
                    <a:lnTo>
                      <a:pt x="8308" y="13665"/>
                    </a:lnTo>
                    <a:lnTo>
                      <a:pt x="8308" y="13665"/>
                    </a:lnTo>
                    <a:lnTo>
                      <a:pt x="8308" y="13665"/>
                    </a:lnTo>
                    <a:lnTo>
                      <a:pt x="8308" y="13665"/>
                    </a:lnTo>
                    <a:lnTo>
                      <a:pt x="8308" y="13665"/>
                    </a:lnTo>
                    <a:lnTo>
                      <a:pt x="8308" y="13665"/>
                    </a:lnTo>
                    <a:lnTo>
                      <a:pt x="7892" y="13665"/>
                    </a:lnTo>
                    <a:lnTo>
                      <a:pt x="7892" y="13224"/>
                    </a:lnTo>
                    <a:lnTo>
                      <a:pt x="7892" y="13224"/>
                    </a:lnTo>
                    <a:lnTo>
                      <a:pt x="7892" y="13224"/>
                    </a:lnTo>
                    <a:lnTo>
                      <a:pt x="7892" y="13224"/>
                    </a:lnTo>
                    <a:lnTo>
                      <a:pt x="7892" y="13224"/>
                    </a:lnTo>
                    <a:lnTo>
                      <a:pt x="7892" y="13224"/>
                    </a:lnTo>
                    <a:lnTo>
                      <a:pt x="7477" y="13224"/>
                    </a:lnTo>
                    <a:lnTo>
                      <a:pt x="7477" y="13224"/>
                    </a:lnTo>
                    <a:lnTo>
                      <a:pt x="7477" y="12784"/>
                    </a:lnTo>
                    <a:lnTo>
                      <a:pt x="7477" y="12784"/>
                    </a:lnTo>
                    <a:lnTo>
                      <a:pt x="7477" y="12784"/>
                    </a:lnTo>
                    <a:lnTo>
                      <a:pt x="7477" y="12784"/>
                    </a:lnTo>
                    <a:lnTo>
                      <a:pt x="7477" y="12784"/>
                    </a:lnTo>
                    <a:lnTo>
                      <a:pt x="7477" y="12784"/>
                    </a:lnTo>
                    <a:lnTo>
                      <a:pt x="7477" y="12784"/>
                    </a:lnTo>
                    <a:lnTo>
                      <a:pt x="7062" y="12784"/>
                    </a:lnTo>
                    <a:lnTo>
                      <a:pt x="7062" y="12343"/>
                    </a:lnTo>
                    <a:lnTo>
                      <a:pt x="7062" y="12343"/>
                    </a:lnTo>
                    <a:lnTo>
                      <a:pt x="7062" y="12343"/>
                    </a:lnTo>
                    <a:lnTo>
                      <a:pt x="7062" y="12343"/>
                    </a:lnTo>
                    <a:lnTo>
                      <a:pt x="7062" y="12343"/>
                    </a:lnTo>
                    <a:lnTo>
                      <a:pt x="7062" y="12343"/>
                    </a:lnTo>
                    <a:lnTo>
                      <a:pt x="7062" y="12343"/>
                    </a:lnTo>
                    <a:lnTo>
                      <a:pt x="7062" y="12343"/>
                    </a:lnTo>
                    <a:lnTo>
                      <a:pt x="6646" y="12343"/>
                    </a:lnTo>
                    <a:lnTo>
                      <a:pt x="6646" y="11902"/>
                    </a:lnTo>
                    <a:lnTo>
                      <a:pt x="6646" y="11902"/>
                    </a:lnTo>
                    <a:lnTo>
                      <a:pt x="6646" y="11902"/>
                    </a:lnTo>
                    <a:lnTo>
                      <a:pt x="6646" y="11902"/>
                    </a:lnTo>
                    <a:lnTo>
                      <a:pt x="6646" y="11902"/>
                    </a:lnTo>
                    <a:lnTo>
                      <a:pt x="6646" y="11902"/>
                    </a:lnTo>
                    <a:lnTo>
                      <a:pt x="6646" y="11902"/>
                    </a:lnTo>
                    <a:lnTo>
                      <a:pt x="6231" y="11902"/>
                    </a:lnTo>
                    <a:lnTo>
                      <a:pt x="6231" y="11461"/>
                    </a:lnTo>
                    <a:lnTo>
                      <a:pt x="6231" y="11461"/>
                    </a:lnTo>
                    <a:lnTo>
                      <a:pt x="6231" y="11461"/>
                    </a:lnTo>
                    <a:lnTo>
                      <a:pt x="6231" y="11461"/>
                    </a:lnTo>
                    <a:lnTo>
                      <a:pt x="6231" y="11461"/>
                    </a:lnTo>
                    <a:lnTo>
                      <a:pt x="6231" y="11461"/>
                    </a:lnTo>
                    <a:lnTo>
                      <a:pt x="6231" y="11461"/>
                    </a:lnTo>
                    <a:lnTo>
                      <a:pt x="5815" y="11461"/>
                    </a:lnTo>
                    <a:lnTo>
                      <a:pt x="5815" y="11461"/>
                    </a:lnTo>
                    <a:lnTo>
                      <a:pt x="5815" y="11020"/>
                    </a:lnTo>
                    <a:lnTo>
                      <a:pt x="5815" y="11020"/>
                    </a:lnTo>
                    <a:lnTo>
                      <a:pt x="5815" y="11020"/>
                    </a:lnTo>
                    <a:lnTo>
                      <a:pt x="5815" y="11020"/>
                    </a:lnTo>
                    <a:lnTo>
                      <a:pt x="5815" y="11020"/>
                    </a:lnTo>
                    <a:lnTo>
                      <a:pt x="5815" y="11020"/>
                    </a:lnTo>
                    <a:lnTo>
                      <a:pt x="5400" y="11020"/>
                    </a:lnTo>
                    <a:lnTo>
                      <a:pt x="5400" y="11020"/>
                    </a:lnTo>
                    <a:lnTo>
                      <a:pt x="5400" y="10580"/>
                    </a:lnTo>
                    <a:lnTo>
                      <a:pt x="5400" y="10580"/>
                    </a:lnTo>
                    <a:lnTo>
                      <a:pt x="5400" y="10580"/>
                    </a:lnTo>
                    <a:lnTo>
                      <a:pt x="5400" y="10580"/>
                    </a:lnTo>
                    <a:lnTo>
                      <a:pt x="5400" y="10580"/>
                    </a:lnTo>
                    <a:lnTo>
                      <a:pt x="4985" y="10580"/>
                    </a:lnTo>
                    <a:lnTo>
                      <a:pt x="4985" y="10580"/>
                    </a:lnTo>
                    <a:lnTo>
                      <a:pt x="4985" y="10580"/>
                    </a:lnTo>
                    <a:lnTo>
                      <a:pt x="4985" y="10580"/>
                    </a:lnTo>
                    <a:lnTo>
                      <a:pt x="4985" y="10580"/>
                    </a:lnTo>
                    <a:lnTo>
                      <a:pt x="4985" y="10139"/>
                    </a:lnTo>
                    <a:lnTo>
                      <a:pt x="4985" y="10139"/>
                    </a:lnTo>
                    <a:lnTo>
                      <a:pt x="4985" y="10139"/>
                    </a:lnTo>
                    <a:lnTo>
                      <a:pt x="4569" y="10139"/>
                    </a:lnTo>
                    <a:lnTo>
                      <a:pt x="4569" y="10139"/>
                    </a:lnTo>
                    <a:lnTo>
                      <a:pt x="4569" y="10139"/>
                    </a:lnTo>
                    <a:lnTo>
                      <a:pt x="4569" y="10139"/>
                    </a:lnTo>
                    <a:lnTo>
                      <a:pt x="4569" y="10139"/>
                    </a:lnTo>
                    <a:lnTo>
                      <a:pt x="4569" y="10139"/>
                    </a:lnTo>
                    <a:lnTo>
                      <a:pt x="4569" y="10139"/>
                    </a:lnTo>
                    <a:lnTo>
                      <a:pt x="4154" y="9698"/>
                    </a:lnTo>
                    <a:lnTo>
                      <a:pt x="4154" y="9698"/>
                    </a:lnTo>
                    <a:lnTo>
                      <a:pt x="4154" y="9698"/>
                    </a:lnTo>
                    <a:lnTo>
                      <a:pt x="4154" y="9698"/>
                    </a:lnTo>
                    <a:lnTo>
                      <a:pt x="4154" y="9698"/>
                    </a:lnTo>
                    <a:lnTo>
                      <a:pt x="4154" y="9698"/>
                    </a:lnTo>
                    <a:lnTo>
                      <a:pt x="4154" y="9698"/>
                    </a:lnTo>
                    <a:lnTo>
                      <a:pt x="3738" y="9698"/>
                    </a:lnTo>
                    <a:lnTo>
                      <a:pt x="3738" y="9698"/>
                    </a:lnTo>
                    <a:lnTo>
                      <a:pt x="3738" y="9698"/>
                    </a:lnTo>
                    <a:lnTo>
                      <a:pt x="3738" y="9257"/>
                    </a:lnTo>
                    <a:lnTo>
                      <a:pt x="3738" y="9257"/>
                    </a:lnTo>
                    <a:lnTo>
                      <a:pt x="3738" y="9257"/>
                    </a:lnTo>
                    <a:lnTo>
                      <a:pt x="3323" y="9257"/>
                    </a:lnTo>
                    <a:lnTo>
                      <a:pt x="3323" y="9257"/>
                    </a:lnTo>
                    <a:lnTo>
                      <a:pt x="3323" y="9257"/>
                    </a:lnTo>
                    <a:lnTo>
                      <a:pt x="3323" y="9257"/>
                    </a:lnTo>
                    <a:lnTo>
                      <a:pt x="3323" y="9257"/>
                    </a:lnTo>
                    <a:lnTo>
                      <a:pt x="3323" y="9257"/>
                    </a:lnTo>
                    <a:lnTo>
                      <a:pt x="3323" y="9257"/>
                    </a:lnTo>
                    <a:lnTo>
                      <a:pt x="2908" y="9257"/>
                    </a:lnTo>
                    <a:lnTo>
                      <a:pt x="2908" y="8816"/>
                    </a:lnTo>
                    <a:lnTo>
                      <a:pt x="2908" y="8816"/>
                    </a:lnTo>
                    <a:lnTo>
                      <a:pt x="2908" y="8816"/>
                    </a:lnTo>
                    <a:lnTo>
                      <a:pt x="2908" y="8816"/>
                    </a:lnTo>
                    <a:lnTo>
                      <a:pt x="2908" y="8816"/>
                    </a:lnTo>
                    <a:lnTo>
                      <a:pt x="2908" y="8816"/>
                    </a:lnTo>
                    <a:lnTo>
                      <a:pt x="2492" y="8816"/>
                    </a:lnTo>
                    <a:lnTo>
                      <a:pt x="2492" y="8816"/>
                    </a:lnTo>
                    <a:lnTo>
                      <a:pt x="2492" y="8816"/>
                    </a:lnTo>
                    <a:lnTo>
                      <a:pt x="2492" y="8816"/>
                    </a:lnTo>
                    <a:lnTo>
                      <a:pt x="2492" y="8816"/>
                    </a:lnTo>
                    <a:lnTo>
                      <a:pt x="2492" y="8816"/>
                    </a:lnTo>
                    <a:lnTo>
                      <a:pt x="2077" y="8376"/>
                    </a:lnTo>
                    <a:lnTo>
                      <a:pt x="2077" y="8376"/>
                    </a:lnTo>
                    <a:lnTo>
                      <a:pt x="2077" y="8376"/>
                    </a:lnTo>
                    <a:lnTo>
                      <a:pt x="2077" y="8376"/>
                    </a:lnTo>
                    <a:lnTo>
                      <a:pt x="2077" y="8376"/>
                    </a:lnTo>
                    <a:lnTo>
                      <a:pt x="2077" y="8376"/>
                    </a:lnTo>
                    <a:lnTo>
                      <a:pt x="1662" y="8376"/>
                    </a:lnTo>
                    <a:lnTo>
                      <a:pt x="1662" y="8376"/>
                    </a:lnTo>
                    <a:lnTo>
                      <a:pt x="1662" y="8376"/>
                    </a:lnTo>
                    <a:lnTo>
                      <a:pt x="1662" y="8376"/>
                    </a:lnTo>
                    <a:lnTo>
                      <a:pt x="1662" y="8376"/>
                    </a:lnTo>
                    <a:lnTo>
                      <a:pt x="1662" y="8376"/>
                    </a:lnTo>
                    <a:lnTo>
                      <a:pt x="1246" y="8376"/>
                    </a:lnTo>
                    <a:lnTo>
                      <a:pt x="1246" y="7935"/>
                    </a:lnTo>
                    <a:lnTo>
                      <a:pt x="1246" y="7935"/>
                    </a:lnTo>
                    <a:lnTo>
                      <a:pt x="1246" y="7935"/>
                    </a:lnTo>
                    <a:lnTo>
                      <a:pt x="1246" y="7935"/>
                    </a:lnTo>
                    <a:lnTo>
                      <a:pt x="1246" y="7935"/>
                    </a:lnTo>
                    <a:lnTo>
                      <a:pt x="1246" y="7935"/>
                    </a:lnTo>
                    <a:lnTo>
                      <a:pt x="831" y="7935"/>
                    </a:lnTo>
                    <a:lnTo>
                      <a:pt x="831" y="7935"/>
                    </a:lnTo>
                    <a:lnTo>
                      <a:pt x="831" y="7935"/>
                    </a:lnTo>
                    <a:lnTo>
                      <a:pt x="831" y="7935"/>
                    </a:lnTo>
                    <a:lnTo>
                      <a:pt x="831" y="7935"/>
                    </a:lnTo>
                    <a:lnTo>
                      <a:pt x="415" y="7935"/>
                    </a:lnTo>
                    <a:lnTo>
                      <a:pt x="415" y="7935"/>
                    </a:lnTo>
                    <a:lnTo>
                      <a:pt x="415" y="7494"/>
                    </a:lnTo>
                    <a:lnTo>
                      <a:pt x="415" y="7494"/>
                    </a:lnTo>
                    <a:lnTo>
                      <a:pt x="415" y="7494"/>
                    </a:lnTo>
                    <a:lnTo>
                      <a:pt x="415" y="7494"/>
                    </a:lnTo>
                    <a:lnTo>
                      <a:pt x="0" y="7494"/>
                    </a:lnTo>
                    <a:lnTo>
                      <a:pt x="0" y="7494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171" name="Shape 2171"/>
              <p:cNvSpPr/>
              <p:nvPr/>
            </p:nvSpPr>
            <p:spPr>
              <a:xfrm>
                <a:off x="2560637" y="1077912"/>
                <a:ext cx="50801" cy="587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700" y="21600"/>
                    </a:moveTo>
                    <a:lnTo>
                      <a:pt x="2700" y="21600"/>
                    </a:lnTo>
                    <a:lnTo>
                      <a:pt x="2700" y="21016"/>
                    </a:lnTo>
                    <a:lnTo>
                      <a:pt x="3375" y="21016"/>
                    </a:lnTo>
                    <a:lnTo>
                      <a:pt x="4050" y="20432"/>
                    </a:lnTo>
                    <a:lnTo>
                      <a:pt x="4050" y="19849"/>
                    </a:lnTo>
                    <a:lnTo>
                      <a:pt x="5400" y="18681"/>
                    </a:lnTo>
                    <a:lnTo>
                      <a:pt x="6750" y="17514"/>
                    </a:lnTo>
                    <a:lnTo>
                      <a:pt x="8100" y="15762"/>
                    </a:lnTo>
                    <a:lnTo>
                      <a:pt x="9450" y="14595"/>
                    </a:lnTo>
                    <a:lnTo>
                      <a:pt x="10800" y="12843"/>
                    </a:lnTo>
                    <a:lnTo>
                      <a:pt x="12825" y="11676"/>
                    </a:lnTo>
                    <a:lnTo>
                      <a:pt x="14175" y="9924"/>
                    </a:lnTo>
                    <a:lnTo>
                      <a:pt x="15525" y="8173"/>
                    </a:lnTo>
                    <a:lnTo>
                      <a:pt x="16875" y="7005"/>
                    </a:lnTo>
                    <a:lnTo>
                      <a:pt x="18225" y="5254"/>
                    </a:lnTo>
                    <a:lnTo>
                      <a:pt x="18900" y="4086"/>
                    </a:lnTo>
                    <a:lnTo>
                      <a:pt x="20250" y="3503"/>
                    </a:lnTo>
                    <a:lnTo>
                      <a:pt x="20250" y="2919"/>
                    </a:lnTo>
                    <a:lnTo>
                      <a:pt x="20925" y="2335"/>
                    </a:lnTo>
                    <a:lnTo>
                      <a:pt x="20925" y="2335"/>
                    </a:lnTo>
                    <a:lnTo>
                      <a:pt x="21600" y="1751"/>
                    </a:lnTo>
                    <a:lnTo>
                      <a:pt x="19575" y="0"/>
                    </a:lnTo>
                    <a:lnTo>
                      <a:pt x="18900" y="0"/>
                    </a:lnTo>
                    <a:lnTo>
                      <a:pt x="18225" y="584"/>
                    </a:lnTo>
                    <a:lnTo>
                      <a:pt x="18225" y="1168"/>
                    </a:lnTo>
                    <a:lnTo>
                      <a:pt x="17550" y="1168"/>
                    </a:lnTo>
                    <a:lnTo>
                      <a:pt x="16200" y="2335"/>
                    </a:lnTo>
                    <a:lnTo>
                      <a:pt x="15525" y="3503"/>
                    </a:lnTo>
                    <a:lnTo>
                      <a:pt x="14175" y="4670"/>
                    </a:lnTo>
                    <a:lnTo>
                      <a:pt x="12825" y="6422"/>
                    </a:lnTo>
                    <a:lnTo>
                      <a:pt x="11475" y="8173"/>
                    </a:lnTo>
                    <a:lnTo>
                      <a:pt x="9450" y="9341"/>
                    </a:lnTo>
                    <a:lnTo>
                      <a:pt x="8100" y="11092"/>
                    </a:lnTo>
                    <a:lnTo>
                      <a:pt x="6750" y="12843"/>
                    </a:lnTo>
                    <a:lnTo>
                      <a:pt x="5400" y="14011"/>
                    </a:lnTo>
                    <a:lnTo>
                      <a:pt x="4050" y="15762"/>
                    </a:lnTo>
                    <a:lnTo>
                      <a:pt x="2700" y="16930"/>
                    </a:lnTo>
                    <a:lnTo>
                      <a:pt x="2025" y="18097"/>
                    </a:lnTo>
                    <a:lnTo>
                      <a:pt x="1350" y="18097"/>
                    </a:lnTo>
                    <a:lnTo>
                      <a:pt x="675" y="18681"/>
                    </a:lnTo>
                    <a:lnTo>
                      <a:pt x="675" y="19265"/>
                    </a:lnTo>
                    <a:lnTo>
                      <a:pt x="0" y="19265"/>
                    </a:lnTo>
                    <a:lnTo>
                      <a:pt x="0" y="19265"/>
                    </a:lnTo>
                    <a:lnTo>
                      <a:pt x="27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172" name="Shape 2172"/>
              <p:cNvSpPr/>
              <p:nvPr/>
            </p:nvSpPr>
            <p:spPr>
              <a:xfrm>
                <a:off x="2528887" y="1130300"/>
                <a:ext cx="38101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0" y="21600"/>
                    </a:lnTo>
                    <a:lnTo>
                      <a:pt x="900" y="21600"/>
                    </a:lnTo>
                    <a:lnTo>
                      <a:pt x="1800" y="21600"/>
                    </a:lnTo>
                    <a:lnTo>
                      <a:pt x="1800" y="21600"/>
                    </a:lnTo>
                    <a:lnTo>
                      <a:pt x="2700" y="21600"/>
                    </a:lnTo>
                    <a:lnTo>
                      <a:pt x="3600" y="20160"/>
                    </a:lnTo>
                    <a:lnTo>
                      <a:pt x="4500" y="20160"/>
                    </a:lnTo>
                    <a:lnTo>
                      <a:pt x="5400" y="20160"/>
                    </a:lnTo>
                    <a:lnTo>
                      <a:pt x="5400" y="20160"/>
                    </a:lnTo>
                    <a:lnTo>
                      <a:pt x="6300" y="20160"/>
                    </a:lnTo>
                    <a:lnTo>
                      <a:pt x="7200" y="18720"/>
                    </a:lnTo>
                    <a:lnTo>
                      <a:pt x="8100" y="18720"/>
                    </a:lnTo>
                    <a:lnTo>
                      <a:pt x="9000" y="18720"/>
                    </a:lnTo>
                    <a:lnTo>
                      <a:pt x="9900" y="17280"/>
                    </a:lnTo>
                    <a:lnTo>
                      <a:pt x="11700" y="15840"/>
                    </a:lnTo>
                    <a:lnTo>
                      <a:pt x="12600" y="15840"/>
                    </a:lnTo>
                    <a:lnTo>
                      <a:pt x="14400" y="14400"/>
                    </a:lnTo>
                    <a:lnTo>
                      <a:pt x="15300" y="12960"/>
                    </a:lnTo>
                    <a:lnTo>
                      <a:pt x="16200" y="11520"/>
                    </a:lnTo>
                    <a:lnTo>
                      <a:pt x="18000" y="10080"/>
                    </a:lnTo>
                    <a:lnTo>
                      <a:pt x="18900" y="8640"/>
                    </a:lnTo>
                    <a:lnTo>
                      <a:pt x="19800" y="7200"/>
                    </a:lnTo>
                    <a:lnTo>
                      <a:pt x="21600" y="5760"/>
                    </a:lnTo>
                    <a:lnTo>
                      <a:pt x="18000" y="0"/>
                    </a:lnTo>
                    <a:lnTo>
                      <a:pt x="17100" y="1440"/>
                    </a:lnTo>
                    <a:lnTo>
                      <a:pt x="16200" y="2880"/>
                    </a:lnTo>
                    <a:lnTo>
                      <a:pt x="15300" y="4320"/>
                    </a:lnTo>
                    <a:lnTo>
                      <a:pt x="14400" y="5760"/>
                    </a:lnTo>
                    <a:lnTo>
                      <a:pt x="12600" y="7200"/>
                    </a:lnTo>
                    <a:lnTo>
                      <a:pt x="11700" y="7200"/>
                    </a:lnTo>
                    <a:lnTo>
                      <a:pt x="10800" y="8640"/>
                    </a:lnTo>
                    <a:lnTo>
                      <a:pt x="9000" y="10080"/>
                    </a:lnTo>
                    <a:lnTo>
                      <a:pt x="8100" y="11520"/>
                    </a:lnTo>
                    <a:lnTo>
                      <a:pt x="7200" y="11520"/>
                    </a:lnTo>
                    <a:lnTo>
                      <a:pt x="6300" y="11520"/>
                    </a:lnTo>
                    <a:lnTo>
                      <a:pt x="5400" y="12960"/>
                    </a:lnTo>
                    <a:lnTo>
                      <a:pt x="5400" y="12960"/>
                    </a:lnTo>
                    <a:lnTo>
                      <a:pt x="4500" y="12960"/>
                    </a:lnTo>
                    <a:lnTo>
                      <a:pt x="3600" y="12960"/>
                    </a:lnTo>
                    <a:lnTo>
                      <a:pt x="3600" y="12960"/>
                    </a:lnTo>
                    <a:lnTo>
                      <a:pt x="2700" y="14400"/>
                    </a:lnTo>
                    <a:lnTo>
                      <a:pt x="1800" y="14400"/>
                    </a:lnTo>
                    <a:lnTo>
                      <a:pt x="1800" y="14400"/>
                    </a:lnTo>
                    <a:lnTo>
                      <a:pt x="900" y="14400"/>
                    </a:lnTo>
                    <a:lnTo>
                      <a:pt x="0" y="14400"/>
                    </a:lnTo>
                    <a:lnTo>
                      <a:pt x="0" y="14400"/>
                    </a:lnTo>
                    <a:lnTo>
                      <a:pt x="0" y="14400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173" name="Shape 2173"/>
              <p:cNvSpPr/>
              <p:nvPr/>
            </p:nvSpPr>
            <p:spPr>
              <a:xfrm>
                <a:off x="2489200" y="1146175"/>
                <a:ext cx="39688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592" y="21600"/>
                    </a:moveTo>
                    <a:lnTo>
                      <a:pt x="2592" y="21600"/>
                    </a:lnTo>
                    <a:lnTo>
                      <a:pt x="3456" y="21600"/>
                    </a:lnTo>
                    <a:lnTo>
                      <a:pt x="3456" y="21600"/>
                    </a:lnTo>
                    <a:lnTo>
                      <a:pt x="4320" y="19636"/>
                    </a:lnTo>
                    <a:lnTo>
                      <a:pt x="4320" y="19636"/>
                    </a:lnTo>
                    <a:lnTo>
                      <a:pt x="5184" y="17673"/>
                    </a:lnTo>
                    <a:lnTo>
                      <a:pt x="5184" y="17673"/>
                    </a:lnTo>
                    <a:lnTo>
                      <a:pt x="6048" y="17673"/>
                    </a:lnTo>
                    <a:lnTo>
                      <a:pt x="6912" y="17673"/>
                    </a:lnTo>
                    <a:lnTo>
                      <a:pt x="6912" y="15709"/>
                    </a:lnTo>
                    <a:lnTo>
                      <a:pt x="7776" y="15709"/>
                    </a:lnTo>
                    <a:lnTo>
                      <a:pt x="8640" y="15709"/>
                    </a:lnTo>
                    <a:lnTo>
                      <a:pt x="8640" y="15709"/>
                    </a:lnTo>
                    <a:lnTo>
                      <a:pt x="10368" y="13745"/>
                    </a:lnTo>
                    <a:lnTo>
                      <a:pt x="11232" y="13745"/>
                    </a:lnTo>
                    <a:lnTo>
                      <a:pt x="12960" y="11782"/>
                    </a:lnTo>
                    <a:lnTo>
                      <a:pt x="13824" y="11782"/>
                    </a:lnTo>
                    <a:lnTo>
                      <a:pt x="15552" y="11782"/>
                    </a:lnTo>
                    <a:lnTo>
                      <a:pt x="16416" y="11782"/>
                    </a:lnTo>
                    <a:lnTo>
                      <a:pt x="18144" y="9818"/>
                    </a:lnTo>
                    <a:lnTo>
                      <a:pt x="19008" y="9818"/>
                    </a:lnTo>
                    <a:lnTo>
                      <a:pt x="20736" y="9818"/>
                    </a:lnTo>
                    <a:lnTo>
                      <a:pt x="21600" y="9818"/>
                    </a:lnTo>
                    <a:lnTo>
                      <a:pt x="21600" y="0"/>
                    </a:lnTo>
                    <a:lnTo>
                      <a:pt x="19872" y="0"/>
                    </a:lnTo>
                    <a:lnTo>
                      <a:pt x="19008" y="0"/>
                    </a:lnTo>
                    <a:lnTo>
                      <a:pt x="17280" y="0"/>
                    </a:lnTo>
                    <a:lnTo>
                      <a:pt x="15552" y="1964"/>
                    </a:lnTo>
                    <a:lnTo>
                      <a:pt x="14688" y="1964"/>
                    </a:lnTo>
                    <a:lnTo>
                      <a:pt x="12960" y="1964"/>
                    </a:lnTo>
                    <a:lnTo>
                      <a:pt x="11232" y="1964"/>
                    </a:lnTo>
                    <a:lnTo>
                      <a:pt x="10368" y="3927"/>
                    </a:lnTo>
                    <a:lnTo>
                      <a:pt x="8640" y="3927"/>
                    </a:lnTo>
                    <a:lnTo>
                      <a:pt x="7776" y="5891"/>
                    </a:lnTo>
                    <a:lnTo>
                      <a:pt x="6912" y="5891"/>
                    </a:lnTo>
                    <a:lnTo>
                      <a:pt x="6048" y="5891"/>
                    </a:lnTo>
                    <a:lnTo>
                      <a:pt x="5184" y="7855"/>
                    </a:lnTo>
                    <a:lnTo>
                      <a:pt x="5184" y="7855"/>
                    </a:lnTo>
                    <a:lnTo>
                      <a:pt x="4320" y="7855"/>
                    </a:lnTo>
                    <a:lnTo>
                      <a:pt x="3456" y="9818"/>
                    </a:lnTo>
                    <a:lnTo>
                      <a:pt x="2592" y="9818"/>
                    </a:lnTo>
                    <a:lnTo>
                      <a:pt x="2592" y="11782"/>
                    </a:lnTo>
                    <a:lnTo>
                      <a:pt x="1728" y="11782"/>
                    </a:lnTo>
                    <a:lnTo>
                      <a:pt x="864" y="13745"/>
                    </a:lnTo>
                    <a:lnTo>
                      <a:pt x="864" y="13745"/>
                    </a:lnTo>
                    <a:lnTo>
                      <a:pt x="0" y="15709"/>
                    </a:lnTo>
                    <a:lnTo>
                      <a:pt x="0" y="15709"/>
                    </a:lnTo>
                    <a:lnTo>
                      <a:pt x="2592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174" name="Shape 2174"/>
              <p:cNvSpPr/>
              <p:nvPr/>
            </p:nvSpPr>
            <p:spPr>
              <a:xfrm>
                <a:off x="2471737" y="1158875"/>
                <a:ext cx="22226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714" y="21600"/>
                    </a:moveTo>
                    <a:lnTo>
                      <a:pt x="7714" y="21600"/>
                    </a:lnTo>
                    <a:lnTo>
                      <a:pt x="7714" y="20661"/>
                    </a:lnTo>
                    <a:lnTo>
                      <a:pt x="9257" y="19722"/>
                    </a:lnTo>
                    <a:lnTo>
                      <a:pt x="9257" y="18783"/>
                    </a:lnTo>
                    <a:lnTo>
                      <a:pt x="9257" y="17843"/>
                    </a:lnTo>
                    <a:lnTo>
                      <a:pt x="9257" y="16904"/>
                    </a:lnTo>
                    <a:lnTo>
                      <a:pt x="9257" y="15965"/>
                    </a:lnTo>
                    <a:lnTo>
                      <a:pt x="9257" y="15026"/>
                    </a:lnTo>
                    <a:lnTo>
                      <a:pt x="9257" y="15026"/>
                    </a:lnTo>
                    <a:lnTo>
                      <a:pt x="9257" y="14087"/>
                    </a:lnTo>
                    <a:lnTo>
                      <a:pt x="9257" y="13148"/>
                    </a:lnTo>
                    <a:lnTo>
                      <a:pt x="10800" y="13148"/>
                    </a:lnTo>
                    <a:lnTo>
                      <a:pt x="10800" y="12209"/>
                    </a:lnTo>
                    <a:lnTo>
                      <a:pt x="10800" y="11270"/>
                    </a:lnTo>
                    <a:lnTo>
                      <a:pt x="10800" y="11270"/>
                    </a:lnTo>
                    <a:lnTo>
                      <a:pt x="12343" y="10330"/>
                    </a:lnTo>
                    <a:lnTo>
                      <a:pt x="12343" y="10330"/>
                    </a:lnTo>
                    <a:lnTo>
                      <a:pt x="12343" y="9391"/>
                    </a:lnTo>
                    <a:lnTo>
                      <a:pt x="12343" y="9391"/>
                    </a:lnTo>
                    <a:lnTo>
                      <a:pt x="13886" y="8452"/>
                    </a:lnTo>
                    <a:lnTo>
                      <a:pt x="13886" y="8452"/>
                    </a:lnTo>
                    <a:lnTo>
                      <a:pt x="13886" y="7513"/>
                    </a:lnTo>
                    <a:lnTo>
                      <a:pt x="15429" y="7513"/>
                    </a:lnTo>
                    <a:lnTo>
                      <a:pt x="15429" y="6574"/>
                    </a:lnTo>
                    <a:lnTo>
                      <a:pt x="16971" y="6574"/>
                    </a:lnTo>
                    <a:lnTo>
                      <a:pt x="16971" y="5635"/>
                    </a:lnTo>
                    <a:lnTo>
                      <a:pt x="18514" y="4696"/>
                    </a:lnTo>
                    <a:lnTo>
                      <a:pt x="20057" y="3757"/>
                    </a:lnTo>
                    <a:lnTo>
                      <a:pt x="21600" y="2817"/>
                    </a:lnTo>
                    <a:lnTo>
                      <a:pt x="16971" y="0"/>
                    </a:lnTo>
                    <a:lnTo>
                      <a:pt x="15429" y="0"/>
                    </a:lnTo>
                    <a:lnTo>
                      <a:pt x="13886" y="939"/>
                    </a:lnTo>
                    <a:lnTo>
                      <a:pt x="12343" y="1878"/>
                    </a:lnTo>
                    <a:lnTo>
                      <a:pt x="10800" y="2817"/>
                    </a:lnTo>
                    <a:lnTo>
                      <a:pt x="9257" y="3757"/>
                    </a:lnTo>
                    <a:lnTo>
                      <a:pt x="9257" y="4696"/>
                    </a:lnTo>
                    <a:lnTo>
                      <a:pt x="9257" y="4696"/>
                    </a:lnTo>
                    <a:lnTo>
                      <a:pt x="7714" y="5635"/>
                    </a:lnTo>
                    <a:lnTo>
                      <a:pt x="7714" y="5635"/>
                    </a:lnTo>
                    <a:lnTo>
                      <a:pt x="6171" y="6574"/>
                    </a:lnTo>
                    <a:lnTo>
                      <a:pt x="6171" y="7513"/>
                    </a:lnTo>
                    <a:lnTo>
                      <a:pt x="4629" y="7513"/>
                    </a:lnTo>
                    <a:lnTo>
                      <a:pt x="4629" y="8452"/>
                    </a:lnTo>
                    <a:lnTo>
                      <a:pt x="4629" y="9391"/>
                    </a:lnTo>
                    <a:lnTo>
                      <a:pt x="3086" y="10330"/>
                    </a:lnTo>
                    <a:lnTo>
                      <a:pt x="3086" y="10330"/>
                    </a:lnTo>
                    <a:lnTo>
                      <a:pt x="3086" y="11270"/>
                    </a:lnTo>
                    <a:lnTo>
                      <a:pt x="3086" y="12209"/>
                    </a:lnTo>
                    <a:lnTo>
                      <a:pt x="1543" y="13148"/>
                    </a:lnTo>
                    <a:lnTo>
                      <a:pt x="1543" y="14087"/>
                    </a:lnTo>
                    <a:lnTo>
                      <a:pt x="1543" y="15026"/>
                    </a:lnTo>
                    <a:lnTo>
                      <a:pt x="1543" y="15026"/>
                    </a:lnTo>
                    <a:lnTo>
                      <a:pt x="1543" y="15965"/>
                    </a:lnTo>
                    <a:lnTo>
                      <a:pt x="1543" y="17843"/>
                    </a:lnTo>
                    <a:lnTo>
                      <a:pt x="1543" y="18783"/>
                    </a:lnTo>
                    <a:lnTo>
                      <a:pt x="1543" y="19722"/>
                    </a:lnTo>
                    <a:lnTo>
                      <a:pt x="0" y="20661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771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175" name="Shape 2175"/>
              <p:cNvSpPr/>
              <p:nvPr/>
            </p:nvSpPr>
            <p:spPr>
              <a:xfrm>
                <a:off x="2465387" y="1195387"/>
                <a:ext cx="15876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640" y="21600"/>
                    </a:moveTo>
                    <a:lnTo>
                      <a:pt x="8640" y="21600"/>
                    </a:lnTo>
                    <a:lnTo>
                      <a:pt x="8640" y="20855"/>
                    </a:lnTo>
                    <a:lnTo>
                      <a:pt x="10800" y="20855"/>
                    </a:lnTo>
                    <a:lnTo>
                      <a:pt x="12960" y="20110"/>
                    </a:lnTo>
                    <a:lnTo>
                      <a:pt x="12960" y="19366"/>
                    </a:lnTo>
                    <a:lnTo>
                      <a:pt x="15120" y="18621"/>
                    </a:lnTo>
                    <a:lnTo>
                      <a:pt x="15120" y="17876"/>
                    </a:lnTo>
                    <a:lnTo>
                      <a:pt x="17280" y="17876"/>
                    </a:lnTo>
                    <a:lnTo>
                      <a:pt x="17280" y="17131"/>
                    </a:lnTo>
                    <a:lnTo>
                      <a:pt x="17280" y="16386"/>
                    </a:lnTo>
                    <a:lnTo>
                      <a:pt x="19440" y="15641"/>
                    </a:lnTo>
                    <a:lnTo>
                      <a:pt x="19440" y="14897"/>
                    </a:lnTo>
                    <a:lnTo>
                      <a:pt x="19440" y="14152"/>
                    </a:lnTo>
                    <a:lnTo>
                      <a:pt x="19440" y="13407"/>
                    </a:lnTo>
                    <a:lnTo>
                      <a:pt x="19440" y="12662"/>
                    </a:lnTo>
                    <a:lnTo>
                      <a:pt x="21600" y="12662"/>
                    </a:lnTo>
                    <a:lnTo>
                      <a:pt x="21600" y="11917"/>
                    </a:lnTo>
                    <a:lnTo>
                      <a:pt x="21600" y="11172"/>
                    </a:lnTo>
                    <a:lnTo>
                      <a:pt x="21600" y="10428"/>
                    </a:lnTo>
                    <a:lnTo>
                      <a:pt x="21600" y="9683"/>
                    </a:lnTo>
                    <a:lnTo>
                      <a:pt x="21600" y="8938"/>
                    </a:lnTo>
                    <a:lnTo>
                      <a:pt x="21600" y="7448"/>
                    </a:lnTo>
                    <a:lnTo>
                      <a:pt x="21600" y="5959"/>
                    </a:lnTo>
                    <a:lnTo>
                      <a:pt x="21600" y="4469"/>
                    </a:lnTo>
                    <a:lnTo>
                      <a:pt x="21600" y="2979"/>
                    </a:lnTo>
                    <a:lnTo>
                      <a:pt x="21600" y="1490"/>
                    </a:lnTo>
                    <a:lnTo>
                      <a:pt x="19440" y="0"/>
                    </a:lnTo>
                    <a:lnTo>
                      <a:pt x="8640" y="0"/>
                    </a:lnTo>
                    <a:lnTo>
                      <a:pt x="10800" y="1490"/>
                    </a:lnTo>
                    <a:lnTo>
                      <a:pt x="10800" y="2979"/>
                    </a:lnTo>
                    <a:lnTo>
                      <a:pt x="10800" y="4469"/>
                    </a:lnTo>
                    <a:lnTo>
                      <a:pt x="10800" y="5959"/>
                    </a:lnTo>
                    <a:lnTo>
                      <a:pt x="10800" y="7448"/>
                    </a:lnTo>
                    <a:lnTo>
                      <a:pt x="10800" y="8938"/>
                    </a:lnTo>
                    <a:lnTo>
                      <a:pt x="10800" y="9683"/>
                    </a:lnTo>
                    <a:lnTo>
                      <a:pt x="10800" y="10428"/>
                    </a:lnTo>
                    <a:lnTo>
                      <a:pt x="10800" y="10428"/>
                    </a:lnTo>
                    <a:lnTo>
                      <a:pt x="10800" y="11172"/>
                    </a:lnTo>
                    <a:lnTo>
                      <a:pt x="10800" y="11917"/>
                    </a:lnTo>
                    <a:lnTo>
                      <a:pt x="8640" y="12662"/>
                    </a:lnTo>
                    <a:lnTo>
                      <a:pt x="8640" y="12662"/>
                    </a:lnTo>
                    <a:lnTo>
                      <a:pt x="8640" y="13407"/>
                    </a:lnTo>
                    <a:lnTo>
                      <a:pt x="8640" y="14152"/>
                    </a:lnTo>
                    <a:lnTo>
                      <a:pt x="8640" y="14897"/>
                    </a:lnTo>
                    <a:lnTo>
                      <a:pt x="8640" y="14897"/>
                    </a:lnTo>
                    <a:lnTo>
                      <a:pt x="6480" y="15641"/>
                    </a:lnTo>
                    <a:lnTo>
                      <a:pt x="6480" y="15641"/>
                    </a:lnTo>
                    <a:lnTo>
                      <a:pt x="6480" y="16386"/>
                    </a:lnTo>
                    <a:lnTo>
                      <a:pt x="4320" y="17131"/>
                    </a:lnTo>
                    <a:lnTo>
                      <a:pt x="4320" y="17131"/>
                    </a:lnTo>
                    <a:lnTo>
                      <a:pt x="4320" y="17876"/>
                    </a:lnTo>
                    <a:lnTo>
                      <a:pt x="2160" y="17876"/>
                    </a:lnTo>
                    <a:lnTo>
                      <a:pt x="2160" y="18621"/>
                    </a:lnTo>
                    <a:lnTo>
                      <a:pt x="0" y="18621"/>
                    </a:lnTo>
                    <a:lnTo>
                      <a:pt x="0" y="18621"/>
                    </a:lnTo>
                    <a:lnTo>
                      <a:pt x="864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176" name="Shape 2176"/>
              <p:cNvSpPr/>
              <p:nvPr/>
            </p:nvSpPr>
            <p:spPr>
              <a:xfrm>
                <a:off x="2424112" y="1235075"/>
                <a:ext cx="47626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3500"/>
                    </a:moveTo>
                    <a:lnTo>
                      <a:pt x="0" y="13500"/>
                    </a:lnTo>
                    <a:lnTo>
                      <a:pt x="1440" y="16200"/>
                    </a:lnTo>
                    <a:lnTo>
                      <a:pt x="2880" y="16200"/>
                    </a:lnTo>
                    <a:lnTo>
                      <a:pt x="4320" y="16200"/>
                    </a:lnTo>
                    <a:lnTo>
                      <a:pt x="5040" y="18900"/>
                    </a:lnTo>
                    <a:lnTo>
                      <a:pt x="6480" y="18900"/>
                    </a:lnTo>
                    <a:lnTo>
                      <a:pt x="7920" y="18900"/>
                    </a:lnTo>
                    <a:lnTo>
                      <a:pt x="8640" y="18900"/>
                    </a:lnTo>
                    <a:lnTo>
                      <a:pt x="9360" y="21600"/>
                    </a:lnTo>
                    <a:lnTo>
                      <a:pt x="10080" y="21600"/>
                    </a:lnTo>
                    <a:lnTo>
                      <a:pt x="10800" y="21600"/>
                    </a:lnTo>
                    <a:lnTo>
                      <a:pt x="11520" y="21600"/>
                    </a:lnTo>
                    <a:lnTo>
                      <a:pt x="12240" y="21600"/>
                    </a:lnTo>
                    <a:lnTo>
                      <a:pt x="12960" y="21600"/>
                    </a:lnTo>
                    <a:lnTo>
                      <a:pt x="13680" y="21600"/>
                    </a:lnTo>
                    <a:lnTo>
                      <a:pt x="14400" y="21600"/>
                    </a:lnTo>
                    <a:lnTo>
                      <a:pt x="15120" y="21600"/>
                    </a:lnTo>
                    <a:lnTo>
                      <a:pt x="15840" y="21600"/>
                    </a:lnTo>
                    <a:lnTo>
                      <a:pt x="16560" y="18900"/>
                    </a:lnTo>
                    <a:lnTo>
                      <a:pt x="17280" y="18900"/>
                    </a:lnTo>
                    <a:lnTo>
                      <a:pt x="17280" y="18900"/>
                    </a:lnTo>
                    <a:lnTo>
                      <a:pt x="18000" y="18900"/>
                    </a:lnTo>
                    <a:lnTo>
                      <a:pt x="18720" y="16200"/>
                    </a:lnTo>
                    <a:lnTo>
                      <a:pt x="19440" y="16200"/>
                    </a:lnTo>
                    <a:lnTo>
                      <a:pt x="20160" y="13500"/>
                    </a:lnTo>
                    <a:lnTo>
                      <a:pt x="20880" y="13500"/>
                    </a:lnTo>
                    <a:lnTo>
                      <a:pt x="21600" y="10800"/>
                    </a:lnTo>
                    <a:lnTo>
                      <a:pt x="18720" y="0"/>
                    </a:lnTo>
                    <a:lnTo>
                      <a:pt x="18720" y="2700"/>
                    </a:lnTo>
                    <a:lnTo>
                      <a:pt x="18000" y="2700"/>
                    </a:lnTo>
                    <a:lnTo>
                      <a:pt x="18000" y="2700"/>
                    </a:lnTo>
                    <a:lnTo>
                      <a:pt x="17280" y="5400"/>
                    </a:lnTo>
                    <a:lnTo>
                      <a:pt x="16560" y="5400"/>
                    </a:lnTo>
                    <a:lnTo>
                      <a:pt x="16560" y="5400"/>
                    </a:lnTo>
                    <a:lnTo>
                      <a:pt x="15840" y="5400"/>
                    </a:lnTo>
                    <a:lnTo>
                      <a:pt x="15840" y="8100"/>
                    </a:lnTo>
                    <a:lnTo>
                      <a:pt x="15120" y="8100"/>
                    </a:lnTo>
                    <a:lnTo>
                      <a:pt x="14400" y="8100"/>
                    </a:lnTo>
                    <a:lnTo>
                      <a:pt x="13680" y="8100"/>
                    </a:lnTo>
                    <a:lnTo>
                      <a:pt x="13680" y="8100"/>
                    </a:lnTo>
                    <a:lnTo>
                      <a:pt x="12960" y="8100"/>
                    </a:lnTo>
                    <a:lnTo>
                      <a:pt x="12240" y="8100"/>
                    </a:lnTo>
                    <a:lnTo>
                      <a:pt x="11520" y="8100"/>
                    </a:lnTo>
                    <a:lnTo>
                      <a:pt x="11520" y="8100"/>
                    </a:lnTo>
                    <a:lnTo>
                      <a:pt x="10800" y="8100"/>
                    </a:lnTo>
                    <a:lnTo>
                      <a:pt x="10080" y="8100"/>
                    </a:lnTo>
                    <a:lnTo>
                      <a:pt x="9360" y="8100"/>
                    </a:lnTo>
                    <a:lnTo>
                      <a:pt x="8640" y="5400"/>
                    </a:lnTo>
                    <a:lnTo>
                      <a:pt x="7200" y="5400"/>
                    </a:lnTo>
                    <a:lnTo>
                      <a:pt x="5760" y="5400"/>
                    </a:lnTo>
                    <a:lnTo>
                      <a:pt x="5040" y="2700"/>
                    </a:lnTo>
                    <a:lnTo>
                      <a:pt x="3600" y="2700"/>
                    </a:lnTo>
                    <a:lnTo>
                      <a:pt x="2160" y="270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0" y="135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177" name="Shape 2177"/>
              <p:cNvSpPr/>
              <p:nvPr/>
            </p:nvSpPr>
            <p:spPr>
              <a:xfrm>
                <a:off x="2378075" y="1231900"/>
                <a:ext cx="47625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880" y="21600"/>
                    </a:moveTo>
                    <a:lnTo>
                      <a:pt x="2880" y="21600"/>
                    </a:lnTo>
                    <a:lnTo>
                      <a:pt x="2880" y="21600"/>
                    </a:lnTo>
                    <a:lnTo>
                      <a:pt x="3600" y="21600"/>
                    </a:lnTo>
                    <a:lnTo>
                      <a:pt x="3600" y="18514"/>
                    </a:lnTo>
                    <a:lnTo>
                      <a:pt x="4320" y="18514"/>
                    </a:lnTo>
                    <a:lnTo>
                      <a:pt x="4320" y="18514"/>
                    </a:lnTo>
                    <a:lnTo>
                      <a:pt x="5040" y="18514"/>
                    </a:lnTo>
                    <a:lnTo>
                      <a:pt x="5760" y="15429"/>
                    </a:lnTo>
                    <a:lnTo>
                      <a:pt x="5760" y="15429"/>
                    </a:lnTo>
                    <a:lnTo>
                      <a:pt x="6480" y="15429"/>
                    </a:lnTo>
                    <a:lnTo>
                      <a:pt x="7200" y="15429"/>
                    </a:lnTo>
                    <a:lnTo>
                      <a:pt x="7200" y="15429"/>
                    </a:lnTo>
                    <a:lnTo>
                      <a:pt x="7920" y="15429"/>
                    </a:lnTo>
                    <a:lnTo>
                      <a:pt x="8640" y="15429"/>
                    </a:lnTo>
                    <a:lnTo>
                      <a:pt x="9360" y="15429"/>
                    </a:lnTo>
                    <a:lnTo>
                      <a:pt x="10080" y="15429"/>
                    </a:lnTo>
                    <a:lnTo>
                      <a:pt x="10800" y="15429"/>
                    </a:lnTo>
                    <a:lnTo>
                      <a:pt x="10800" y="15429"/>
                    </a:lnTo>
                    <a:lnTo>
                      <a:pt x="11520" y="15429"/>
                    </a:lnTo>
                    <a:lnTo>
                      <a:pt x="12240" y="15429"/>
                    </a:lnTo>
                    <a:lnTo>
                      <a:pt x="12960" y="15429"/>
                    </a:lnTo>
                    <a:lnTo>
                      <a:pt x="14400" y="18514"/>
                    </a:lnTo>
                    <a:lnTo>
                      <a:pt x="15840" y="18514"/>
                    </a:lnTo>
                    <a:lnTo>
                      <a:pt x="16560" y="18514"/>
                    </a:lnTo>
                    <a:lnTo>
                      <a:pt x="18000" y="21600"/>
                    </a:lnTo>
                    <a:lnTo>
                      <a:pt x="19440" y="21600"/>
                    </a:lnTo>
                    <a:lnTo>
                      <a:pt x="20880" y="21600"/>
                    </a:lnTo>
                    <a:lnTo>
                      <a:pt x="21600" y="6171"/>
                    </a:lnTo>
                    <a:lnTo>
                      <a:pt x="20160" y="6171"/>
                    </a:lnTo>
                    <a:lnTo>
                      <a:pt x="18720" y="3086"/>
                    </a:lnTo>
                    <a:lnTo>
                      <a:pt x="17280" y="3086"/>
                    </a:lnTo>
                    <a:lnTo>
                      <a:pt x="15840" y="3086"/>
                    </a:lnTo>
                    <a:lnTo>
                      <a:pt x="15120" y="0"/>
                    </a:lnTo>
                    <a:lnTo>
                      <a:pt x="13680" y="0"/>
                    </a:lnTo>
                    <a:lnTo>
                      <a:pt x="12960" y="0"/>
                    </a:lnTo>
                    <a:lnTo>
                      <a:pt x="12240" y="0"/>
                    </a:lnTo>
                    <a:lnTo>
                      <a:pt x="11520" y="0"/>
                    </a:lnTo>
                    <a:lnTo>
                      <a:pt x="10800" y="0"/>
                    </a:lnTo>
                    <a:lnTo>
                      <a:pt x="10080" y="0"/>
                    </a:lnTo>
                    <a:lnTo>
                      <a:pt x="9360" y="0"/>
                    </a:lnTo>
                    <a:lnTo>
                      <a:pt x="8640" y="0"/>
                    </a:lnTo>
                    <a:lnTo>
                      <a:pt x="7920" y="0"/>
                    </a:lnTo>
                    <a:lnTo>
                      <a:pt x="7200" y="0"/>
                    </a:lnTo>
                    <a:lnTo>
                      <a:pt x="6480" y="0"/>
                    </a:lnTo>
                    <a:lnTo>
                      <a:pt x="5760" y="0"/>
                    </a:lnTo>
                    <a:lnTo>
                      <a:pt x="5040" y="0"/>
                    </a:lnTo>
                    <a:lnTo>
                      <a:pt x="4320" y="0"/>
                    </a:lnTo>
                    <a:lnTo>
                      <a:pt x="3600" y="3086"/>
                    </a:lnTo>
                    <a:lnTo>
                      <a:pt x="3600" y="3086"/>
                    </a:lnTo>
                    <a:lnTo>
                      <a:pt x="2880" y="3086"/>
                    </a:lnTo>
                    <a:lnTo>
                      <a:pt x="2160" y="6171"/>
                    </a:lnTo>
                    <a:lnTo>
                      <a:pt x="1440" y="6171"/>
                    </a:lnTo>
                    <a:lnTo>
                      <a:pt x="720" y="9257"/>
                    </a:lnTo>
                    <a:lnTo>
                      <a:pt x="0" y="12343"/>
                    </a:lnTo>
                    <a:lnTo>
                      <a:pt x="0" y="12343"/>
                    </a:lnTo>
                    <a:lnTo>
                      <a:pt x="288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178" name="Shape 2178"/>
              <p:cNvSpPr/>
              <p:nvPr/>
            </p:nvSpPr>
            <p:spPr>
              <a:xfrm>
                <a:off x="2371725" y="1238250"/>
                <a:ext cx="12700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00" y="20800"/>
                    </a:moveTo>
                    <a:lnTo>
                      <a:pt x="16200" y="20800"/>
                    </a:lnTo>
                    <a:lnTo>
                      <a:pt x="16200" y="19200"/>
                    </a:lnTo>
                    <a:lnTo>
                      <a:pt x="16200" y="17600"/>
                    </a:lnTo>
                    <a:lnTo>
                      <a:pt x="13500" y="16800"/>
                    </a:lnTo>
                    <a:lnTo>
                      <a:pt x="13500" y="15200"/>
                    </a:lnTo>
                    <a:lnTo>
                      <a:pt x="13500" y="13600"/>
                    </a:lnTo>
                    <a:lnTo>
                      <a:pt x="13500" y="12800"/>
                    </a:lnTo>
                    <a:lnTo>
                      <a:pt x="13500" y="12000"/>
                    </a:lnTo>
                    <a:lnTo>
                      <a:pt x="13500" y="11200"/>
                    </a:lnTo>
                    <a:lnTo>
                      <a:pt x="13500" y="10400"/>
                    </a:lnTo>
                    <a:lnTo>
                      <a:pt x="13500" y="9600"/>
                    </a:lnTo>
                    <a:lnTo>
                      <a:pt x="13500" y="9600"/>
                    </a:lnTo>
                    <a:lnTo>
                      <a:pt x="13500" y="8800"/>
                    </a:lnTo>
                    <a:lnTo>
                      <a:pt x="13500" y="8000"/>
                    </a:lnTo>
                    <a:lnTo>
                      <a:pt x="13500" y="8000"/>
                    </a:lnTo>
                    <a:lnTo>
                      <a:pt x="13500" y="7200"/>
                    </a:lnTo>
                    <a:lnTo>
                      <a:pt x="13500" y="6400"/>
                    </a:lnTo>
                    <a:lnTo>
                      <a:pt x="13500" y="6400"/>
                    </a:lnTo>
                    <a:lnTo>
                      <a:pt x="13500" y="5600"/>
                    </a:lnTo>
                    <a:lnTo>
                      <a:pt x="13500" y="5600"/>
                    </a:lnTo>
                    <a:lnTo>
                      <a:pt x="16200" y="4800"/>
                    </a:lnTo>
                    <a:lnTo>
                      <a:pt x="16200" y="4800"/>
                    </a:lnTo>
                    <a:lnTo>
                      <a:pt x="16200" y="4000"/>
                    </a:lnTo>
                    <a:lnTo>
                      <a:pt x="16200" y="4000"/>
                    </a:lnTo>
                    <a:lnTo>
                      <a:pt x="18900" y="3200"/>
                    </a:lnTo>
                    <a:lnTo>
                      <a:pt x="18900" y="3200"/>
                    </a:lnTo>
                    <a:lnTo>
                      <a:pt x="21600" y="2400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8100" y="800"/>
                    </a:lnTo>
                    <a:lnTo>
                      <a:pt x="5400" y="1600"/>
                    </a:lnTo>
                    <a:lnTo>
                      <a:pt x="5400" y="1600"/>
                    </a:lnTo>
                    <a:lnTo>
                      <a:pt x="2700" y="2400"/>
                    </a:lnTo>
                    <a:lnTo>
                      <a:pt x="2700" y="3200"/>
                    </a:lnTo>
                    <a:lnTo>
                      <a:pt x="2700" y="4000"/>
                    </a:lnTo>
                    <a:lnTo>
                      <a:pt x="0" y="4800"/>
                    </a:lnTo>
                    <a:lnTo>
                      <a:pt x="0" y="5600"/>
                    </a:lnTo>
                    <a:lnTo>
                      <a:pt x="0" y="5600"/>
                    </a:lnTo>
                    <a:lnTo>
                      <a:pt x="0" y="6400"/>
                    </a:lnTo>
                    <a:lnTo>
                      <a:pt x="0" y="7200"/>
                    </a:lnTo>
                    <a:lnTo>
                      <a:pt x="0" y="8000"/>
                    </a:lnTo>
                    <a:lnTo>
                      <a:pt x="0" y="8800"/>
                    </a:lnTo>
                    <a:lnTo>
                      <a:pt x="0" y="9600"/>
                    </a:lnTo>
                    <a:lnTo>
                      <a:pt x="0" y="10400"/>
                    </a:lnTo>
                    <a:lnTo>
                      <a:pt x="0" y="10400"/>
                    </a:lnTo>
                    <a:lnTo>
                      <a:pt x="0" y="11200"/>
                    </a:lnTo>
                    <a:lnTo>
                      <a:pt x="0" y="12000"/>
                    </a:lnTo>
                    <a:lnTo>
                      <a:pt x="0" y="12800"/>
                    </a:lnTo>
                    <a:lnTo>
                      <a:pt x="0" y="14400"/>
                    </a:lnTo>
                    <a:lnTo>
                      <a:pt x="0" y="16000"/>
                    </a:lnTo>
                    <a:lnTo>
                      <a:pt x="0" y="16800"/>
                    </a:lnTo>
                    <a:lnTo>
                      <a:pt x="2700" y="18400"/>
                    </a:lnTo>
                    <a:lnTo>
                      <a:pt x="2700" y="20000"/>
                    </a:lnTo>
                    <a:lnTo>
                      <a:pt x="2700" y="21600"/>
                    </a:lnTo>
                    <a:lnTo>
                      <a:pt x="2700" y="21600"/>
                    </a:lnTo>
                    <a:lnTo>
                      <a:pt x="16200" y="2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179" name="Shape 2179"/>
              <p:cNvSpPr/>
              <p:nvPr/>
            </p:nvSpPr>
            <p:spPr>
              <a:xfrm>
                <a:off x="2366962" y="1279525"/>
                <a:ext cx="15876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480" y="21600"/>
                    </a:moveTo>
                    <a:lnTo>
                      <a:pt x="6480" y="21600"/>
                    </a:lnTo>
                    <a:lnTo>
                      <a:pt x="8640" y="21600"/>
                    </a:lnTo>
                    <a:lnTo>
                      <a:pt x="10800" y="20855"/>
                    </a:lnTo>
                    <a:lnTo>
                      <a:pt x="10800" y="20110"/>
                    </a:lnTo>
                    <a:lnTo>
                      <a:pt x="12960" y="20110"/>
                    </a:lnTo>
                    <a:lnTo>
                      <a:pt x="12960" y="19366"/>
                    </a:lnTo>
                    <a:lnTo>
                      <a:pt x="15120" y="18621"/>
                    </a:lnTo>
                    <a:lnTo>
                      <a:pt x="15120" y="17876"/>
                    </a:lnTo>
                    <a:lnTo>
                      <a:pt x="17280" y="17131"/>
                    </a:lnTo>
                    <a:lnTo>
                      <a:pt x="17280" y="16386"/>
                    </a:lnTo>
                    <a:lnTo>
                      <a:pt x="17280" y="15641"/>
                    </a:lnTo>
                    <a:lnTo>
                      <a:pt x="19440" y="14897"/>
                    </a:lnTo>
                    <a:lnTo>
                      <a:pt x="19440" y="14152"/>
                    </a:lnTo>
                    <a:lnTo>
                      <a:pt x="19440" y="14152"/>
                    </a:lnTo>
                    <a:lnTo>
                      <a:pt x="19440" y="13407"/>
                    </a:lnTo>
                    <a:lnTo>
                      <a:pt x="19440" y="12662"/>
                    </a:lnTo>
                    <a:lnTo>
                      <a:pt x="21600" y="11917"/>
                    </a:lnTo>
                    <a:lnTo>
                      <a:pt x="21600" y="11172"/>
                    </a:lnTo>
                    <a:lnTo>
                      <a:pt x="21600" y="10428"/>
                    </a:lnTo>
                    <a:lnTo>
                      <a:pt x="21600" y="9683"/>
                    </a:lnTo>
                    <a:lnTo>
                      <a:pt x="21600" y="8938"/>
                    </a:lnTo>
                    <a:lnTo>
                      <a:pt x="21600" y="7448"/>
                    </a:lnTo>
                    <a:lnTo>
                      <a:pt x="21600" y="5959"/>
                    </a:lnTo>
                    <a:lnTo>
                      <a:pt x="21600" y="4469"/>
                    </a:lnTo>
                    <a:lnTo>
                      <a:pt x="21600" y="2979"/>
                    </a:lnTo>
                    <a:lnTo>
                      <a:pt x="19440" y="1490"/>
                    </a:lnTo>
                    <a:lnTo>
                      <a:pt x="19440" y="0"/>
                    </a:lnTo>
                    <a:lnTo>
                      <a:pt x="8640" y="745"/>
                    </a:lnTo>
                    <a:lnTo>
                      <a:pt x="8640" y="1490"/>
                    </a:lnTo>
                    <a:lnTo>
                      <a:pt x="10800" y="2979"/>
                    </a:lnTo>
                    <a:lnTo>
                      <a:pt x="10800" y="4469"/>
                    </a:lnTo>
                    <a:lnTo>
                      <a:pt x="10800" y="5959"/>
                    </a:lnTo>
                    <a:lnTo>
                      <a:pt x="10800" y="7448"/>
                    </a:lnTo>
                    <a:lnTo>
                      <a:pt x="10800" y="8938"/>
                    </a:lnTo>
                    <a:lnTo>
                      <a:pt x="10800" y="8938"/>
                    </a:lnTo>
                    <a:lnTo>
                      <a:pt x="10800" y="9683"/>
                    </a:lnTo>
                    <a:lnTo>
                      <a:pt x="10800" y="10428"/>
                    </a:lnTo>
                    <a:lnTo>
                      <a:pt x="10800" y="11172"/>
                    </a:lnTo>
                    <a:lnTo>
                      <a:pt x="10800" y="11917"/>
                    </a:lnTo>
                    <a:lnTo>
                      <a:pt x="8640" y="12662"/>
                    </a:lnTo>
                    <a:lnTo>
                      <a:pt x="8640" y="13407"/>
                    </a:lnTo>
                    <a:lnTo>
                      <a:pt x="8640" y="13407"/>
                    </a:lnTo>
                    <a:lnTo>
                      <a:pt x="8640" y="14152"/>
                    </a:lnTo>
                    <a:lnTo>
                      <a:pt x="8640" y="14897"/>
                    </a:lnTo>
                    <a:lnTo>
                      <a:pt x="6480" y="15641"/>
                    </a:lnTo>
                    <a:lnTo>
                      <a:pt x="6480" y="15641"/>
                    </a:lnTo>
                    <a:lnTo>
                      <a:pt x="6480" y="16386"/>
                    </a:lnTo>
                    <a:lnTo>
                      <a:pt x="6480" y="17131"/>
                    </a:lnTo>
                    <a:lnTo>
                      <a:pt x="4320" y="17131"/>
                    </a:lnTo>
                    <a:lnTo>
                      <a:pt x="4320" y="17876"/>
                    </a:lnTo>
                    <a:lnTo>
                      <a:pt x="2160" y="17876"/>
                    </a:lnTo>
                    <a:lnTo>
                      <a:pt x="2160" y="18621"/>
                    </a:lnTo>
                    <a:lnTo>
                      <a:pt x="0" y="18621"/>
                    </a:lnTo>
                    <a:lnTo>
                      <a:pt x="0" y="19366"/>
                    </a:lnTo>
                    <a:lnTo>
                      <a:pt x="0" y="19366"/>
                    </a:lnTo>
                    <a:lnTo>
                      <a:pt x="648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180" name="Shape 2180"/>
              <p:cNvSpPr/>
              <p:nvPr/>
            </p:nvSpPr>
            <p:spPr>
              <a:xfrm>
                <a:off x="2325687" y="1320800"/>
                <a:ext cx="46038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2343"/>
                    </a:moveTo>
                    <a:lnTo>
                      <a:pt x="0" y="12343"/>
                    </a:lnTo>
                    <a:lnTo>
                      <a:pt x="1490" y="15429"/>
                    </a:lnTo>
                    <a:lnTo>
                      <a:pt x="2979" y="15429"/>
                    </a:lnTo>
                    <a:lnTo>
                      <a:pt x="3724" y="18514"/>
                    </a:lnTo>
                    <a:lnTo>
                      <a:pt x="5214" y="18514"/>
                    </a:lnTo>
                    <a:lnTo>
                      <a:pt x="6703" y="18514"/>
                    </a:lnTo>
                    <a:lnTo>
                      <a:pt x="8193" y="21600"/>
                    </a:lnTo>
                    <a:lnTo>
                      <a:pt x="8938" y="21600"/>
                    </a:lnTo>
                    <a:lnTo>
                      <a:pt x="9683" y="21600"/>
                    </a:lnTo>
                    <a:lnTo>
                      <a:pt x="10428" y="21600"/>
                    </a:lnTo>
                    <a:lnTo>
                      <a:pt x="11172" y="21600"/>
                    </a:lnTo>
                    <a:lnTo>
                      <a:pt x="11917" y="21600"/>
                    </a:lnTo>
                    <a:lnTo>
                      <a:pt x="12662" y="21600"/>
                    </a:lnTo>
                    <a:lnTo>
                      <a:pt x="13407" y="21600"/>
                    </a:lnTo>
                    <a:lnTo>
                      <a:pt x="14152" y="21600"/>
                    </a:lnTo>
                    <a:lnTo>
                      <a:pt x="14897" y="21600"/>
                    </a:lnTo>
                    <a:lnTo>
                      <a:pt x="14897" y="21600"/>
                    </a:lnTo>
                    <a:lnTo>
                      <a:pt x="15641" y="21600"/>
                    </a:lnTo>
                    <a:lnTo>
                      <a:pt x="16386" y="21600"/>
                    </a:lnTo>
                    <a:lnTo>
                      <a:pt x="17131" y="21600"/>
                    </a:lnTo>
                    <a:lnTo>
                      <a:pt x="17876" y="21600"/>
                    </a:lnTo>
                    <a:lnTo>
                      <a:pt x="18621" y="18514"/>
                    </a:lnTo>
                    <a:lnTo>
                      <a:pt x="19366" y="18514"/>
                    </a:lnTo>
                    <a:lnTo>
                      <a:pt x="20110" y="15429"/>
                    </a:lnTo>
                    <a:lnTo>
                      <a:pt x="20855" y="15429"/>
                    </a:lnTo>
                    <a:lnTo>
                      <a:pt x="20855" y="12343"/>
                    </a:lnTo>
                    <a:lnTo>
                      <a:pt x="21600" y="9257"/>
                    </a:lnTo>
                    <a:lnTo>
                      <a:pt x="19366" y="0"/>
                    </a:lnTo>
                    <a:lnTo>
                      <a:pt x="18621" y="0"/>
                    </a:lnTo>
                    <a:lnTo>
                      <a:pt x="18621" y="3086"/>
                    </a:lnTo>
                    <a:lnTo>
                      <a:pt x="17876" y="3086"/>
                    </a:lnTo>
                    <a:lnTo>
                      <a:pt x="17876" y="3086"/>
                    </a:lnTo>
                    <a:lnTo>
                      <a:pt x="17131" y="3086"/>
                    </a:lnTo>
                    <a:lnTo>
                      <a:pt x="17131" y="6171"/>
                    </a:lnTo>
                    <a:lnTo>
                      <a:pt x="16386" y="6171"/>
                    </a:lnTo>
                    <a:lnTo>
                      <a:pt x="15641" y="6171"/>
                    </a:lnTo>
                    <a:lnTo>
                      <a:pt x="15641" y="6171"/>
                    </a:lnTo>
                    <a:lnTo>
                      <a:pt x="14897" y="6171"/>
                    </a:lnTo>
                    <a:lnTo>
                      <a:pt x="14152" y="6171"/>
                    </a:lnTo>
                    <a:lnTo>
                      <a:pt x="13407" y="6171"/>
                    </a:lnTo>
                    <a:lnTo>
                      <a:pt x="13407" y="6171"/>
                    </a:lnTo>
                    <a:lnTo>
                      <a:pt x="12662" y="6171"/>
                    </a:lnTo>
                    <a:lnTo>
                      <a:pt x="11917" y="6171"/>
                    </a:lnTo>
                    <a:lnTo>
                      <a:pt x="11172" y="6171"/>
                    </a:lnTo>
                    <a:lnTo>
                      <a:pt x="10428" y="6171"/>
                    </a:lnTo>
                    <a:lnTo>
                      <a:pt x="9683" y="6171"/>
                    </a:lnTo>
                    <a:lnTo>
                      <a:pt x="9683" y="6171"/>
                    </a:lnTo>
                    <a:lnTo>
                      <a:pt x="8938" y="6171"/>
                    </a:lnTo>
                    <a:lnTo>
                      <a:pt x="7448" y="3086"/>
                    </a:lnTo>
                    <a:lnTo>
                      <a:pt x="5959" y="3086"/>
                    </a:lnTo>
                    <a:lnTo>
                      <a:pt x="4469" y="3086"/>
                    </a:lnTo>
                    <a:lnTo>
                      <a:pt x="3724" y="0"/>
                    </a:lnTo>
                    <a:lnTo>
                      <a:pt x="2234" y="0"/>
                    </a:lnTo>
                    <a:lnTo>
                      <a:pt x="745" y="0"/>
                    </a:lnTo>
                    <a:lnTo>
                      <a:pt x="745" y="0"/>
                    </a:lnTo>
                    <a:lnTo>
                      <a:pt x="0" y="123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181" name="Shape 2181"/>
              <p:cNvSpPr/>
              <p:nvPr/>
            </p:nvSpPr>
            <p:spPr>
              <a:xfrm>
                <a:off x="2279650" y="1316037"/>
                <a:ext cx="47625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" y="21600"/>
                    </a:moveTo>
                    <a:lnTo>
                      <a:pt x="2160" y="21600"/>
                    </a:lnTo>
                    <a:lnTo>
                      <a:pt x="2880" y="21600"/>
                    </a:lnTo>
                    <a:lnTo>
                      <a:pt x="2880" y="18900"/>
                    </a:lnTo>
                    <a:lnTo>
                      <a:pt x="3600" y="18900"/>
                    </a:lnTo>
                    <a:lnTo>
                      <a:pt x="3600" y="18900"/>
                    </a:lnTo>
                    <a:lnTo>
                      <a:pt x="4320" y="16200"/>
                    </a:lnTo>
                    <a:lnTo>
                      <a:pt x="5040" y="16200"/>
                    </a:lnTo>
                    <a:lnTo>
                      <a:pt x="5040" y="16200"/>
                    </a:lnTo>
                    <a:lnTo>
                      <a:pt x="5760" y="16200"/>
                    </a:lnTo>
                    <a:lnTo>
                      <a:pt x="6480" y="16200"/>
                    </a:lnTo>
                    <a:lnTo>
                      <a:pt x="6480" y="13500"/>
                    </a:lnTo>
                    <a:lnTo>
                      <a:pt x="7200" y="13500"/>
                    </a:lnTo>
                    <a:lnTo>
                      <a:pt x="7920" y="13500"/>
                    </a:lnTo>
                    <a:lnTo>
                      <a:pt x="8640" y="13500"/>
                    </a:lnTo>
                    <a:lnTo>
                      <a:pt x="9360" y="13500"/>
                    </a:lnTo>
                    <a:lnTo>
                      <a:pt x="10080" y="13500"/>
                    </a:lnTo>
                    <a:lnTo>
                      <a:pt x="10080" y="13500"/>
                    </a:lnTo>
                    <a:lnTo>
                      <a:pt x="10800" y="13500"/>
                    </a:lnTo>
                    <a:lnTo>
                      <a:pt x="11520" y="13500"/>
                    </a:lnTo>
                    <a:lnTo>
                      <a:pt x="12240" y="13500"/>
                    </a:lnTo>
                    <a:lnTo>
                      <a:pt x="12960" y="16200"/>
                    </a:lnTo>
                    <a:lnTo>
                      <a:pt x="14400" y="16200"/>
                    </a:lnTo>
                    <a:lnTo>
                      <a:pt x="15840" y="16200"/>
                    </a:lnTo>
                    <a:lnTo>
                      <a:pt x="17280" y="16200"/>
                    </a:lnTo>
                    <a:lnTo>
                      <a:pt x="18000" y="18900"/>
                    </a:lnTo>
                    <a:lnTo>
                      <a:pt x="19440" y="18900"/>
                    </a:lnTo>
                    <a:lnTo>
                      <a:pt x="20880" y="18900"/>
                    </a:lnTo>
                    <a:lnTo>
                      <a:pt x="21600" y="8100"/>
                    </a:lnTo>
                    <a:lnTo>
                      <a:pt x="20160" y="5400"/>
                    </a:lnTo>
                    <a:lnTo>
                      <a:pt x="18720" y="5400"/>
                    </a:lnTo>
                    <a:lnTo>
                      <a:pt x="18000" y="2700"/>
                    </a:lnTo>
                    <a:lnTo>
                      <a:pt x="16560" y="2700"/>
                    </a:lnTo>
                    <a:lnTo>
                      <a:pt x="15120" y="2700"/>
                    </a:lnTo>
                    <a:lnTo>
                      <a:pt x="13680" y="2700"/>
                    </a:lnTo>
                    <a:lnTo>
                      <a:pt x="12960" y="0"/>
                    </a:lnTo>
                    <a:lnTo>
                      <a:pt x="12240" y="0"/>
                    </a:lnTo>
                    <a:lnTo>
                      <a:pt x="11520" y="0"/>
                    </a:lnTo>
                    <a:lnTo>
                      <a:pt x="10800" y="0"/>
                    </a:lnTo>
                    <a:lnTo>
                      <a:pt x="10080" y="0"/>
                    </a:lnTo>
                    <a:lnTo>
                      <a:pt x="9360" y="0"/>
                    </a:lnTo>
                    <a:lnTo>
                      <a:pt x="8640" y="0"/>
                    </a:lnTo>
                    <a:lnTo>
                      <a:pt x="7920" y="0"/>
                    </a:lnTo>
                    <a:lnTo>
                      <a:pt x="7200" y="0"/>
                    </a:lnTo>
                    <a:lnTo>
                      <a:pt x="6480" y="0"/>
                    </a:lnTo>
                    <a:lnTo>
                      <a:pt x="5760" y="2700"/>
                    </a:lnTo>
                    <a:lnTo>
                      <a:pt x="5040" y="2700"/>
                    </a:lnTo>
                    <a:lnTo>
                      <a:pt x="4320" y="2700"/>
                    </a:lnTo>
                    <a:lnTo>
                      <a:pt x="3600" y="2700"/>
                    </a:lnTo>
                    <a:lnTo>
                      <a:pt x="2880" y="5400"/>
                    </a:lnTo>
                    <a:lnTo>
                      <a:pt x="2160" y="5400"/>
                    </a:lnTo>
                    <a:lnTo>
                      <a:pt x="1440" y="8100"/>
                    </a:lnTo>
                    <a:lnTo>
                      <a:pt x="720" y="8100"/>
                    </a:lnTo>
                    <a:lnTo>
                      <a:pt x="720" y="10800"/>
                    </a:lnTo>
                    <a:lnTo>
                      <a:pt x="0" y="10800"/>
                    </a:lnTo>
                    <a:lnTo>
                      <a:pt x="0" y="10800"/>
                    </a:lnTo>
                    <a:lnTo>
                      <a:pt x="216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182" name="Shape 2182"/>
              <p:cNvSpPr/>
              <p:nvPr/>
            </p:nvSpPr>
            <p:spPr>
              <a:xfrm>
                <a:off x="2270125" y="1322387"/>
                <a:ext cx="14288" cy="476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2000" y="20160"/>
                    </a:lnTo>
                    <a:lnTo>
                      <a:pt x="12000" y="18720"/>
                    </a:lnTo>
                    <a:lnTo>
                      <a:pt x="12000" y="17280"/>
                    </a:lnTo>
                    <a:lnTo>
                      <a:pt x="12000" y="15840"/>
                    </a:lnTo>
                    <a:lnTo>
                      <a:pt x="12000" y="14400"/>
                    </a:lnTo>
                    <a:lnTo>
                      <a:pt x="12000" y="13680"/>
                    </a:lnTo>
                    <a:lnTo>
                      <a:pt x="12000" y="12960"/>
                    </a:lnTo>
                    <a:lnTo>
                      <a:pt x="12000" y="12240"/>
                    </a:lnTo>
                    <a:lnTo>
                      <a:pt x="12000" y="11520"/>
                    </a:lnTo>
                    <a:lnTo>
                      <a:pt x="12000" y="10800"/>
                    </a:lnTo>
                    <a:lnTo>
                      <a:pt x="12000" y="10080"/>
                    </a:lnTo>
                    <a:lnTo>
                      <a:pt x="12000" y="9360"/>
                    </a:lnTo>
                    <a:lnTo>
                      <a:pt x="12000" y="9360"/>
                    </a:lnTo>
                    <a:lnTo>
                      <a:pt x="12000" y="8640"/>
                    </a:lnTo>
                    <a:lnTo>
                      <a:pt x="12000" y="7920"/>
                    </a:lnTo>
                    <a:lnTo>
                      <a:pt x="14400" y="7200"/>
                    </a:lnTo>
                    <a:lnTo>
                      <a:pt x="14400" y="7200"/>
                    </a:lnTo>
                    <a:lnTo>
                      <a:pt x="14400" y="6480"/>
                    </a:lnTo>
                    <a:lnTo>
                      <a:pt x="14400" y="5760"/>
                    </a:lnTo>
                    <a:lnTo>
                      <a:pt x="16800" y="5760"/>
                    </a:lnTo>
                    <a:lnTo>
                      <a:pt x="16800" y="5040"/>
                    </a:lnTo>
                    <a:lnTo>
                      <a:pt x="16800" y="4320"/>
                    </a:lnTo>
                    <a:lnTo>
                      <a:pt x="19200" y="4320"/>
                    </a:lnTo>
                    <a:lnTo>
                      <a:pt x="19200" y="3600"/>
                    </a:lnTo>
                    <a:lnTo>
                      <a:pt x="21600" y="3600"/>
                    </a:lnTo>
                    <a:lnTo>
                      <a:pt x="21600" y="2880"/>
                    </a:lnTo>
                    <a:lnTo>
                      <a:pt x="14400" y="0"/>
                    </a:lnTo>
                    <a:lnTo>
                      <a:pt x="12000" y="720"/>
                    </a:lnTo>
                    <a:lnTo>
                      <a:pt x="9600" y="1440"/>
                    </a:lnTo>
                    <a:lnTo>
                      <a:pt x="9600" y="2160"/>
                    </a:lnTo>
                    <a:lnTo>
                      <a:pt x="7200" y="2160"/>
                    </a:lnTo>
                    <a:lnTo>
                      <a:pt x="7200" y="2880"/>
                    </a:lnTo>
                    <a:lnTo>
                      <a:pt x="4800" y="3600"/>
                    </a:lnTo>
                    <a:lnTo>
                      <a:pt x="4800" y="4320"/>
                    </a:lnTo>
                    <a:lnTo>
                      <a:pt x="2400" y="5040"/>
                    </a:lnTo>
                    <a:lnTo>
                      <a:pt x="2400" y="5760"/>
                    </a:lnTo>
                    <a:lnTo>
                      <a:pt x="2400" y="6480"/>
                    </a:lnTo>
                    <a:lnTo>
                      <a:pt x="0" y="7200"/>
                    </a:lnTo>
                    <a:lnTo>
                      <a:pt x="0" y="7920"/>
                    </a:lnTo>
                    <a:lnTo>
                      <a:pt x="0" y="8640"/>
                    </a:lnTo>
                    <a:lnTo>
                      <a:pt x="0" y="9360"/>
                    </a:lnTo>
                    <a:lnTo>
                      <a:pt x="0" y="10080"/>
                    </a:lnTo>
                    <a:lnTo>
                      <a:pt x="0" y="10800"/>
                    </a:lnTo>
                    <a:lnTo>
                      <a:pt x="0" y="11520"/>
                    </a:lnTo>
                    <a:lnTo>
                      <a:pt x="0" y="12240"/>
                    </a:lnTo>
                    <a:lnTo>
                      <a:pt x="0" y="12960"/>
                    </a:lnTo>
                    <a:lnTo>
                      <a:pt x="0" y="12960"/>
                    </a:lnTo>
                    <a:lnTo>
                      <a:pt x="0" y="14400"/>
                    </a:lnTo>
                    <a:lnTo>
                      <a:pt x="0" y="15840"/>
                    </a:lnTo>
                    <a:lnTo>
                      <a:pt x="0" y="17280"/>
                    </a:lnTo>
                    <a:lnTo>
                      <a:pt x="0" y="18720"/>
                    </a:lnTo>
                    <a:lnTo>
                      <a:pt x="0" y="2016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183" name="Shape 2183"/>
              <p:cNvSpPr/>
              <p:nvPr/>
            </p:nvSpPr>
            <p:spPr>
              <a:xfrm>
                <a:off x="2263775" y="1370012"/>
                <a:ext cx="14288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200" y="21600"/>
                    </a:moveTo>
                    <a:lnTo>
                      <a:pt x="7200" y="21600"/>
                    </a:lnTo>
                    <a:lnTo>
                      <a:pt x="9600" y="20855"/>
                    </a:lnTo>
                    <a:lnTo>
                      <a:pt x="9600" y="20110"/>
                    </a:lnTo>
                    <a:lnTo>
                      <a:pt x="12000" y="20110"/>
                    </a:lnTo>
                    <a:lnTo>
                      <a:pt x="12000" y="19366"/>
                    </a:lnTo>
                    <a:lnTo>
                      <a:pt x="14400" y="18621"/>
                    </a:lnTo>
                    <a:lnTo>
                      <a:pt x="14400" y="17876"/>
                    </a:lnTo>
                    <a:lnTo>
                      <a:pt x="16800" y="17131"/>
                    </a:lnTo>
                    <a:lnTo>
                      <a:pt x="16800" y="16386"/>
                    </a:lnTo>
                    <a:lnTo>
                      <a:pt x="19200" y="15641"/>
                    </a:lnTo>
                    <a:lnTo>
                      <a:pt x="19200" y="15641"/>
                    </a:lnTo>
                    <a:lnTo>
                      <a:pt x="19200" y="14897"/>
                    </a:lnTo>
                    <a:lnTo>
                      <a:pt x="19200" y="14152"/>
                    </a:lnTo>
                    <a:lnTo>
                      <a:pt x="19200" y="13407"/>
                    </a:lnTo>
                    <a:lnTo>
                      <a:pt x="21600" y="12662"/>
                    </a:lnTo>
                    <a:lnTo>
                      <a:pt x="21600" y="11917"/>
                    </a:lnTo>
                    <a:lnTo>
                      <a:pt x="21600" y="11172"/>
                    </a:lnTo>
                    <a:lnTo>
                      <a:pt x="21600" y="10428"/>
                    </a:lnTo>
                    <a:lnTo>
                      <a:pt x="21600" y="9683"/>
                    </a:lnTo>
                    <a:lnTo>
                      <a:pt x="21600" y="8938"/>
                    </a:lnTo>
                    <a:lnTo>
                      <a:pt x="21600" y="8193"/>
                    </a:lnTo>
                    <a:lnTo>
                      <a:pt x="21600" y="6703"/>
                    </a:lnTo>
                    <a:lnTo>
                      <a:pt x="21600" y="5214"/>
                    </a:lnTo>
                    <a:lnTo>
                      <a:pt x="21600" y="3724"/>
                    </a:lnTo>
                    <a:lnTo>
                      <a:pt x="21600" y="2234"/>
                    </a:lnTo>
                    <a:lnTo>
                      <a:pt x="21600" y="745"/>
                    </a:lnTo>
                    <a:lnTo>
                      <a:pt x="21600" y="0"/>
                    </a:lnTo>
                    <a:lnTo>
                      <a:pt x="9600" y="0"/>
                    </a:lnTo>
                    <a:lnTo>
                      <a:pt x="9600" y="745"/>
                    </a:lnTo>
                    <a:lnTo>
                      <a:pt x="9600" y="2234"/>
                    </a:lnTo>
                    <a:lnTo>
                      <a:pt x="9600" y="3724"/>
                    </a:lnTo>
                    <a:lnTo>
                      <a:pt x="9600" y="5214"/>
                    </a:lnTo>
                    <a:lnTo>
                      <a:pt x="9600" y="6703"/>
                    </a:lnTo>
                    <a:lnTo>
                      <a:pt x="9600" y="8193"/>
                    </a:lnTo>
                    <a:lnTo>
                      <a:pt x="9600" y="8938"/>
                    </a:lnTo>
                    <a:lnTo>
                      <a:pt x="9600" y="9683"/>
                    </a:lnTo>
                    <a:lnTo>
                      <a:pt x="9600" y="10428"/>
                    </a:lnTo>
                    <a:lnTo>
                      <a:pt x="9600" y="10428"/>
                    </a:lnTo>
                    <a:lnTo>
                      <a:pt x="9600" y="11172"/>
                    </a:lnTo>
                    <a:lnTo>
                      <a:pt x="9600" y="11917"/>
                    </a:lnTo>
                    <a:lnTo>
                      <a:pt x="9600" y="12662"/>
                    </a:lnTo>
                    <a:lnTo>
                      <a:pt x="7200" y="13407"/>
                    </a:lnTo>
                    <a:lnTo>
                      <a:pt x="7200" y="13407"/>
                    </a:lnTo>
                    <a:lnTo>
                      <a:pt x="7200" y="14152"/>
                    </a:lnTo>
                    <a:lnTo>
                      <a:pt x="7200" y="14897"/>
                    </a:lnTo>
                    <a:lnTo>
                      <a:pt x="7200" y="15641"/>
                    </a:lnTo>
                    <a:lnTo>
                      <a:pt x="4800" y="15641"/>
                    </a:lnTo>
                    <a:lnTo>
                      <a:pt x="4800" y="16386"/>
                    </a:lnTo>
                    <a:lnTo>
                      <a:pt x="4800" y="16386"/>
                    </a:lnTo>
                    <a:lnTo>
                      <a:pt x="2400" y="17131"/>
                    </a:lnTo>
                    <a:lnTo>
                      <a:pt x="2400" y="17876"/>
                    </a:lnTo>
                    <a:lnTo>
                      <a:pt x="2400" y="17876"/>
                    </a:lnTo>
                    <a:lnTo>
                      <a:pt x="0" y="18621"/>
                    </a:lnTo>
                    <a:lnTo>
                      <a:pt x="0" y="18621"/>
                    </a:lnTo>
                    <a:lnTo>
                      <a:pt x="0" y="18621"/>
                    </a:lnTo>
                    <a:lnTo>
                      <a:pt x="7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184" name="Shape 2184"/>
              <p:cNvSpPr/>
              <p:nvPr/>
            </p:nvSpPr>
            <p:spPr>
              <a:xfrm>
                <a:off x="2220912" y="1409700"/>
                <a:ext cx="47626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3500"/>
                    </a:moveTo>
                    <a:lnTo>
                      <a:pt x="0" y="13500"/>
                    </a:lnTo>
                    <a:lnTo>
                      <a:pt x="1440" y="13500"/>
                    </a:lnTo>
                    <a:lnTo>
                      <a:pt x="2880" y="16200"/>
                    </a:lnTo>
                    <a:lnTo>
                      <a:pt x="4320" y="16200"/>
                    </a:lnTo>
                    <a:lnTo>
                      <a:pt x="5760" y="18900"/>
                    </a:lnTo>
                    <a:lnTo>
                      <a:pt x="7200" y="18900"/>
                    </a:lnTo>
                    <a:lnTo>
                      <a:pt x="8640" y="18900"/>
                    </a:lnTo>
                    <a:lnTo>
                      <a:pt x="9360" y="21600"/>
                    </a:lnTo>
                    <a:lnTo>
                      <a:pt x="10080" y="21600"/>
                    </a:lnTo>
                    <a:lnTo>
                      <a:pt x="10080" y="21600"/>
                    </a:lnTo>
                    <a:lnTo>
                      <a:pt x="10800" y="21600"/>
                    </a:lnTo>
                    <a:lnTo>
                      <a:pt x="11520" y="21600"/>
                    </a:lnTo>
                    <a:lnTo>
                      <a:pt x="12240" y="21600"/>
                    </a:lnTo>
                    <a:lnTo>
                      <a:pt x="12960" y="21600"/>
                    </a:lnTo>
                    <a:lnTo>
                      <a:pt x="13680" y="21600"/>
                    </a:lnTo>
                    <a:lnTo>
                      <a:pt x="14400" y="21600"/>
                    </a:lnTo>
                    <a:lnTo>
                      <a:pt x="15120" y="21600"/>
                    </a:lnTo>
                    <a:lnTo>
                      <a:pt x="15840" y="18900"/>
                    </a:lnTo>
                    <a:lnTo>
                      <a:pt x="16560" y="18900"/>
                    </a:lnTo>
                    <a:lnTo>
                      <a:pt x="17280" y="18900"/>
                    </a:lnTo>
                    <a:lnTo>
                      <a:pt x="18000" y="18900"/>
                    </a:lnTo>
                    <a:lnTo>
                      <a:pt x="18720" y="16200"/>
                    </a:lnTo>
                    <a:lnTo>
                      <a:pt x="19440" y="16200"/>
                    </a:lnTo>
                    <a:lnTo>
                      <a:pt x="19440" y="16200"/>
                    </a:lnTo>
                    <a:lnTo>
                      <a:pt x="20160" y="13500"/>
                    </a:lnTo>
                    <a:lnTo>
                      <a:pt x="20880" y="10800"/>
                    </a:lnTo>
                    <a:lnTo>
                      <a:pt x="21600" y="10800"/>
                    </a:lnTo>
                    <a:lnTo>
                      <a:pt x="19440" y="0"/>
                    </a:lnTo>
                    <a:lnTo>
                      <a:pt x="18720" y="0"/>
                    </a:lnTo>
                    <a:lnTo>
                      <a:pt x="18000" y="2700"/>
                    </a:lnTo>
                    <a:lnTo>
                      <a:pt x="18000" y="2700"/>
                    </a:lnTo>
                    <a:lnTo>
                      <a:pt x="17280" y="5400"/>
                    </a:lnTo>
                    <a:lnTo>
                      <a:pt x="17280" y="5400"/>
                    </a:lnTo>
                    <a:lnTo>
                      <a:pt x="16560" y="5400"/>
                    </a:lnTo>
                    <a:lnTo>
                      <a:pt x="15840" y="5400"/>
                    </a:lnTo>
                    <a:lnTo>
                      <a:pt x="15840" y="5400"/>
                    </a:lnTo>
                    <a:lnTo>
                      <a:pt x="15120" y="8100"/>
                    </a:lnTo>
                    <a:lnTo>
                      <a:pt x="14400" y="8100"/>
                    </a:lnTo>
                    <a:lnTo>
                      <a:pt x="14400" y="8100"/>
                    </a:lnTo>
                    <a:lnTo>
                      <a:pt x="13680" y="8100"/>
                    </a:lnTo>
                    <a:lnTo>
                      <a:pt x="12960" y="8100"/>
                    </a:lnTo>
                    <a:lnTo>
                      <a:pt x="12240" y="8100"/>
                    </a:lnTo>
                    <a:lnTo>
                      <a:pt x="12240" y="8100"/>
                    </a:lnTo>
                    <a:lnTo>
                      <a:pt x="11520" y="8100"/>
                    </a:lnTo>
                    <a:lnTo>
                      <a:pt x="10800" y="8100"/>
                    </a:lnTo>
                    <a:lnTo>
                      <a:pt x="10080" y="8100"/>
                    </a:lnTo>
                    <a:lnTo>
                      <a:pt x="9360" y="8100"/>
                    </a:lnTo>
                    <a:lnTo>
                      <a:pt x="8640" y="5400"/>
                    </a:lnTo>
                    <a:lnTo>
                      <a:pt x="7920" y="5400"/>
                    </a:lnTo>
                    <a:lnTo>
                      <a:pt x="6480" y="5400"/>
                    </a:lnTo>
                    <a:lnTo>
                      <a:pt x="5040" y="2700"/>
                    </a:lnTo>
                    <a:lnTo>
                      <a:pt x="3600" y="2700"/>
                    </a:lnTo>
                    <a:lnTo>
                      <a:pt x="2160" y="270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0" y="135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185" name="Shape 2185"/>
              <p:cNvSpPr/>
              <p:nvPr/>
            </p:nvSpPr>
            <p:spPr>
              <a:xfrm>
                <a:off x="2174875" y="1404937"/>
                <a:ext cx="47625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880" y="21600"/>
                    </a:moveTo>
                    <a:lnTo>
                      <a:pt x="2880" y="21600"/>
                    </a:lnTo>
                    <a:lnTo>
                      <a:pt x="2880" y="21600"/>
                    </a:lnTo>
                    <a:lnTo>
                      <a:pt x="3600" y="21600"/>
                    </a:lnTo>
                    <a:lnTo>
                      <a:pt x="3600" y="18900"/>
                    </a:lnTo>
                    <a:lnTo>
                      <a:pt x="4320" y="18900"/>
                    </a:lnTo>
                    <a:lnTo>
                      <a:pt x="5040" y="18900"/>
                    </a:lnTo>
                    <a:lnTo>
                      <a:pt x="5040" y="16200"/>
                    </a:lnTo>
                    <a:lnTo>
                      <a:pt x="5760" y="16200"/>
                    </a:lnTo>
                    <a:lnTo>
                      <a:pt x="5760" y="16200"/>
                    </a:lnTo>
                    <a:lnTo>
                      <a:pt x="6480" y="16200"/>
                    </a:lnTo>
                    <a:lnTo>
                      <a:pt x="7200" y="16200"/>
                    </a:lnTo>
                    <a:lnTo>
                      <a:pt x="7920" y="16200"/>
                    </a:lnTo>
                    <a:lnTo>
                      <a:pt x="7920" y="16200"/>
                    </a:lnTo>
                    <a:lnTo>
                      <a:pt x="8640" y="13500"/>
                    </a:lnTo>
                    <a:lnTo>
                      <a:pt x="9360" y="13500"/>
                    </a:lnTo>
                    <a:lnTo>
                      <a:pt x="10080" y="13500"/>
                    </a:lnTo>
                    <a:lnTo>
                      <a:pt x="10800" y="13500"/>
                    </a:lnTo>
                    <a:lnTo>
                      <a:pt x="10800" y="16200"/>
                    </a:lnTo>
                    <a:lnTo>
                      <a:pt x="11520" y="16200"/>
                    </a:lnTo>
                    <a:lnTo>
                      <a:pt x="12240" y="16200"/>
                    </a:lnTo>
                    <a:lnTo>
                      <a:pt x="12960" y="16200"/>
                    </a:lnTo>
                    <a:lnTo>
                      <a:pt x="14400" y="16200"/>
                    </a:lnTo>
                    <a:lnTo>
                      <a:pt x="15840" y="16200"/>
                    </a:lnTo>
                    <a:lnTo>
                      <a:pt x="17280" y="18900"/>
                    </a:lnTo>
                    <a:lnTo>
                      <a:pt x="18000" y="18900"/>
                    </a:lnTo>
                    <a:lnTo>
                      <a:pt x="19440" y="21600"/>
                    </a:lnTo>
                    <a:lnTo>
                      <a:pt x="20880" y="21600"/>
                    </a:lnTo>
                    <a:lnTo>
                      <a:pt x="21600" y="8100"/>
                    </a:lnTo>
                    <a:lnTo>
                      <a:pt x="20160" y="8100"/>
                    </a:lnTo>
                    <a:lnTo>
                      <a:pt x="19440" y="5400"/>
                    </a:lnTo>
                    <a:lnTo>
                      <a:pt x="18000" y="5400"/>
                    </a:lnTo>
                    <a:lnTo>
                      <a:pt x="15840" y="2700"/>
                    </a:lnTo>
                    <a:lnTo>
                      <a:pt x="15120" y="2700"/>
                    </a:lnTo>
                    <a:lnTo>
                      <a:pt x="13680" y="2700"/>
                    </a:lnTo>
                    <a:lnTo>
                      <a:pt x="12960" y="2700"/>
                    </a:lnTo>
                    <a:lnTo>
                      <a:pt x="12240" y="2700"/>
                    </a:lnTo>
                    <a:lnTo>
                      <a:pt x="11520" y="2700"/>
                    </a:lnTo>
                    <a:lnTo>
                      <a:pt x="10800" y="0"/>
                    </a:lnTo>
                    <a:lnTo>
                      <a:pt x="10080" y="0"/>
                    </a:lnTo>
                    <a:lnTo>
                      <a:pt x="9360" y="0"/>
                    </a:lnTo>
                    <a:lnTo>
                      <a:pt x="8640" y="0"/>
                    </a:lnTo>
                    <a:lnTo>
                      <a:pt x="7920" y="2700"/>
                    </a:lnTo>
                    <a:lnTo>
                      <a:pt x="7200" y="2700"/>
                    </a:lnTo>
                    <a:lnTo>
                      <a:pt x="6480" y="2700"/>
                    </a:lnTo>
                    <a:lnTo>
                      <a:pt x="5760" y="2700"/>
                    </a:lnTo>
                    <a:lnTo>
                      <a:pt x="5040" y="2700"/>
                    </a:lnTo>
                    <a:lnTo>
                      <a:pt x="4320" y="2700"/>
                    </a:lnTo>
                    <a:lnTo>
                      <a:pt x="3600" y="5400"/>
                    </a:lnTo>
                    <a:lnTo>
                      <a:pt x="3600" y="5400"/>
                    </a:lnTo>
                    <a:lnTo>
                      <a:pt x="2880" y="5400"/>
                    </a:lnTo>
                    <a:lnTo>
                      <a:pt x="2160" y="8100"/>
                    </a:lnTo>
                    <a:lnTo>
                      <a:pt x="1440" y="8100"/>
                    </a:lnTo>
                    <a:lnTo>
                      <a:pt x="720" y="10800"/>
                    </a:lnTo>
                    <a:lnTo>
                      <a:pt x="0" y="13500"/>
                    </a:lnTo>
                    <a:lnTo>
                      <a:pt x="0" y="13500"/>
                    </a:lnTo>
                    <a:lnTo>
                      <a:pt x="288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186" name="Shape 2186"/>
              <p:cNvSpPr/>
              <p:nvPr/>
            </p:nvSpPr>
            <p:spPr>
              <a:xfrm>
                <a:off x="2165350" y="1412875"/>
                <a:ext cx="15875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1600"/>
                    </a:moveTo>
                    <a:lnTo>
                      <a:pt x="10800" y="21600"/>
                    </a:lnTo>
                    <a:lnTo>
                      <a:pt x="10800" y="20110"/>
                    </a:lnTo>
                    <a:lnTo>
                      <a:pt x="10800" y="18621"/>
                    </a:lnTo>
                    <a:lnTo>
                      <a:pt x="10800" y="17131"/>
                    </a:lnTo>
                    <a:lnTo>
                      <a:pt x="10800" y="15641"/>
                    </a:lnTo>
                    <a:lnTo>
                      <a:pt x="10800" y="14152"/>
                    </a:lnTo>
                    <a:lnTo>
                      <a:pt x="10800" y="12662"/>
                    </a:lnTo>
                    <a:lnTo>
                      <a:pt x="10800" y="11172"/>
                    </a:lnTo>
                    <a:lnTo>
                      <a:pt x="10800" y="10428"/>
                    </a:lnTo>
                    <a:lnTo>
                      <a:pt x="12960" y="9683"/>
                    </a:lnTo>
                    <a:lnTo>
                      <a:pt x="12960" y="8938"/>
                    </a:lnTo>
                    <a:lnTo>
                      <a:pt x="12960" y="8193"/>
                    </a:lnTo>
                    <a:lnTo>
                      <a:pt x="12960" y="8193"/>
                    </a:lnTo>
                    <a:lnTo>
                      <a:pt x="12960" y="7448"/>
                    </a:lnTo>
                    <a:lnTo>
                      <a:pt x="12960" y="6703"/>
                    </a:lnTo>
                    <a:lnTo>
                      <a:pt x="12960" y="6703"/>
                    </a:lnTo>
                    <a:lnTo>
                      <a:pt x="15120" y="5959"/>
                    </a:lnTo>
                    <a:lnTo>
                      <a:pt x="15120" y="5214"/>
                    </a:lnTo>
                    <a:lnTo>
                      <a:pt x="15120" y="5214"/>
                    </a:lnTo>
                    <a:lnTo>
                      <a:pt x="15120" y="4469"/>
                    </a:lnTo>
                    <a:lnTo>
                      <a:pt x="17280" y="3724"/>
                    </a:lnTo>
                    <a:lnTo>
                      <a:pt x="17280" y="3724"/>
                    </a:lnTo>
                    <a:lnTo>
                      <a:pt x="19440" y="2979"/>
                    </a:lnTo>
                    <a:lnTo>
                      <a:pt x="19440" y="2979"/>
                    </a:lnTo>
                    <a:lnTo>
                      <a:pt x="21600" y="2234"/>
                    </a:lnTo>
                    <a:lnTo>
                      <a:pt x="12960" y="0"/>
                    </a:lnTo>
                    <a:lnTo>
                      <a:pt x="12960" y="0"/>
                    </a:lnTo>
                    <a:lnTo>
                      <a:pt x="10800" y="745"/>
                    </a:lnTo>
                    <a:lnTo>
                      <a:pt x="8640" y="1490"/>
                    </a:lnTo>
                    <a:lnTo>
                      <a:pt x="8640" y="2234"/>
                    </a:lnTo>
                    <a:lnTo>
                      <a:pt x="6480" y="2234"/>
                    </a:lnTo>
                    <a:lnTo>
                      <a:pt x="6480" y="2979"/>
                    </a:lnTo>
                    <a:lnTo>
                      <a:pt x="4320" y="3724"/>
                    </a:lnTo>
                    <a:lnTo>
                      <a:pt x="4320" y="4469"/>
                    </a:lnTo>
                    <a:lnTo>
                      <a:pt x="4320" y="5214"/>
                    </a:lnTo>
                    <a:lnTo>
                      <a:pt x="2160" y="5959"/>
                    </a:lnTo>
                    <a:lnTo>
                      <a:pt x="2160" y="6703"/>
                    </a:lnTo>
                    <a:lnTo>
                      <a:pt x="2160" y="7448"/>
                    </a:lnTo>
                    <a:lnTo>
                      <a:pt x="2160" y="7448"/>
                    </a:lnTo>
                    <a:lnTo>
                      <a:pt x="2160" y="8193"/>
                    </a:lnTo>
                    <a:lnTo>
                      <a:pt x="2160" y="8938"/>
                    </a:lnTo>
                    <a:lnTo>
                      <a:pt x="0" y="9683"/>
                    </a:lnTo>
                    <a:lnTo>
                      <a:pt x="0" y="11172"/>
                    </a:lnTo>
                    <a:lnTo>
                      <a:pt x="0" y="12662"/>
                    </a:lnTo>
                    <a:lnTo>
                      <a:pt x="0" y="14152"/>
                    </a:lnTo>
                    <a:lnTo>
                      <a:pt x="0" y="15641"/>
                    </a:lnTo>
                    <a:lnTo>
                      <a:pt x="0" y="17131"/>
                    </a:lnTo>
                    <a:lnTo>
                      <a:pt x="0" y="18621"/>
                    </a:lnTo>
                    <a:lnTo>
                      <a:pt x="0" y="2011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10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187" name="Shape 2187"/>
              <p:cNvSpPr/>
              <p:nvPr/>
            </p:nvSpPr>
            <p:spPr>
              <a:xfrm>
                <a:off x="2151062" y="1458912"/>
                <a:ext cx="22226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171" y="21600"/>
                    </a:moveTo>
                    <a:lnTo>
                      <a:pt x="6171" y="21600"/>
                    </a:lnTo>
                    <a:lnTo>
                      <a:pt x="7714" y="20618"/>
                    </a:lnTo>
                    <a:lnTo>
                      <a:pt x="9257" y="19636"/>
                    </a:lnTo>
                    <a:lnTo>
                      <a:pt x="10800" y="18655"/>
                    </a:lnTo>
                    <a:lnTo>
                      <a:pt x="12343" y="17673"/>
                    </a:lnTo>
                    <a:lnTo>
                      <a:pt x="13886" y="16691"/>
                    </a:lnTo>
                    <a:lnTo>
                      <a:pt x="15429" y="15709"/>
                    </a:lnTo>
                    <a:lnTo>
                      <a:pt x="15429" y="14727"/>
                    </a:lnTo>
                    <a:lnTo>
                      <a:pt x="15429" y="14727"/>
                    </a:lnTo>
                    <a:lnTo>
                      <a:pt x="16971" y="13745"/>
                    </a:lnTo>
                    <a:lnTo>
                      <a:pt x="16971" y="12764"/>
                    </a:lnTo>
                    <a:lnTo>
                      <a:pt x="16971" y="12764"/>
                    </a:lnTo>
                    <a:lnTo>
                      <a:pt x="18514" y="11782"/>
                    </a:lnTo>
                    <a:lnTo>
                      <a:pt x="18514" y="10800"/>
                    </a:lnTo>
                    <a:lnTo>
                      <a:pt x="18514" y="10800"/>
                    </a:lnTo>
                    <a:lnTo>
                      <a:pt x="20057" y="9818"/>
                    </a:lnTo>
                    <a:lnTo>
                      <a:pt x="20057" y="8836"/>
                    </a:lnTo>
                    <a:lnTo>
                      <a:pt x="20057" y="7855"/>
                    </a:lnTo>
                    <a:lnTo>
                      <a:pt x="20057" y="7855"/>
                    </a:lnTo>
                    <a:lnTo>
                      <a:pt x="21600" y="6873"/>
                    </a:lnTo>
                    <a:lnTo>
                      <a:pt x="21600" y="5891"/>
                    </a:lnTo>
                    <a:lnTo>
                      <a:pt x="21600" y="4909"/>
                    </a:lnTo>
                    <a:lnTo>
                      <a:pt x="21600" y="3927"/>
                    </a:lnTo>
                    <a:lnTo>
                      <a:pt x="21600" y="2945"/>
                    </a:lnTo>
                    <a:lnTo>
                      <a:pt x="21600" y="1964"/>
                    </a:lnTo>
                    <a:lnTo>
                      <a:pt x="21600" y="982"/>
                    </a:lnTo>
                    <a:lnTo>
                      <a:pt x="21600" y="0"/>
                    </a:lnTo>
                    <a:lnTo>
                      <a:pt x="13886" y="0"/>
                    </a:lnTo>
                    <a:lnTo>
                      <a:pt x="13886" y="982"/>
                    </a:lnTo>
                    <a:lnTo>
                      <a:pt x="13886" y="1964"/>
                    </a:lnTo>
                    <a:lnTo>
                      <a:pt x="13886" y="1964"/>
                    </a:lnTo>
                    <a:lnTo>
                      <a:pt x="13886" y="2945"/>
                    </a:lnTo>
                    <a:lnTo>
                      <a:pt x="13886" y="3927"/>
                    </a:lnTo>
                    <a:lnTo>
                      <a:pt x="13886" y="4909"/>
                    </a:lnTo>
                    <a:lnTo>
                      <a:pt x="13886" y="4909"/>
                    </a:lnTo>
                    <a:lnTo>
                      <a:pt x="12343" y="5891"/>
                    </a:lnTo>
                    <a:lnTo>
                      <a:pt x="12343" y="6873"/>
                    </a:lnTo>
                    <a:lnTo>
                      <a:pt x="12343" y="7855"/>
                    </a:lnTo>
                    <a:lnTo>
                      <a:pt x="12343" y="7855"/>
                    </a:lnTo>
                    <a:lnTo>
                      <a:pt x="12343" y="8836"/>
                    </a:lnTo>
                    <a:lnTo>
                      <a:pt x="10800" y="8836"/>
                    </a:lnTo>
                    <a:lnTo>
                      <a:pt x="10800" y="9818"/>
                    </a:lnTo>
                    <a:lnTo>
                      <a:pt x="10800" y="10800"/>
                    </a:lnTo>
                    <a:lnTo>
                      <a:pt x="10800" y="10800"/>
                    </a:lnTo>
                    <a:lnTo>
                      <a:pt x="9257" y="11782"/>
                    </a:lnTo>
                    <a:lnTo>
                      <a:pt x="9257" y="11782"/>
                    </a:lnTo>
                    <a:lnTo>
                      <a:pt x="9257" y="12764"/>
                    </a:lnTo>
                    <a:lnTo>
                      <a:pt x="7714" y="12764"/>
                    </a:lnTo>
                    <a:lnTo>
                      <a:pt x="7714" y="13745"/>
                    </a:lnTo>
                    <a:lnTo>
                      <a:pt x="6171" y="14727"/>
                    </a:lnTo>
                    <a:lnTo>
                      <a:pt x="4629" y="15709"/>
                    </a:lnTo>
                    <a:lnTo>
                      <a:pt x="3086" y="16691"/>
                    </a:lnTo>
                    <a:lnTo>
                      <a:pt x="1543" y="17673"/>
                    </a:lnTo>
                    <a:lnTo>
                      <a:pt x="0" y="18655"/>
                    </a:lnTo>
                    <a:lnTo>
                      <a:pt x="0" y="18655"/>
                    </a:lnTo>
                    <a:lnTo>
                      <a:pt x="6171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188" name="Shape 2188"/>
              <p:cNvSpPr/>
              <p:nvPr/>
            </p:nvSpPr>
            <p:spPr>
              <a:xfrm>
                <a:off x="2117725" y="1489075"/>
                <a:ext cx="39688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64" y="21600"/>
                    </a:moveTo>
                    <a:lnTo>
                      <a:pt x="864" y="21600"/>
                    </a:lnTo>
                    <a:lnTo>
                      <a:pt x="1728" y="21600"/>
                    </a:lnTo>
                    <a:lnTo>
                      <a:pt x="3456" y="21600"/>
                    </a:lnTo>
                    <a:lnTo>
                      <a:pt x="5184" y="21600"/>
                    </a:lnTo>
                    <a:lnTo>
                      <a:pt x="6048" y="19636"/>
                    </a:lnTo>
                    <a:lnTo>
                      <a:pt x="7776" y="19636"/>
                    </a:lnTo>
                    <a:lnTo>
                      <a:pt x="9504" y="19636"/>
                    </a:lnTo>
                    <a:lnTo>
                      <a:pt x="10368" y="17673"/>
                    </a:lnTo>
                    <a:lnTo>
                      <a:pt x="12096" y="17673"/>
                    </a:lnTo>
                    <a:lnTo>
                      <a:pt x="12960" y="17673"/>
                    </a:lnTo>
                    <a:lnTo>
                      <a:pt x="14688" y="15709"/>
                    </a:lnTo>
                    <a:lnTo>
                      <a:pt x="14688" y="15709"/>
                    </a:lnTo>
                    <a:lnTo>
                      <a:pt x="15552" y="13745"/>
                    </a:lnTo>
                    <a:lnTo>
                      <a:pt x="16416" y="13745"/>
                    </a:lnTo>
                    <a:lnTo>
                      <a:pt x="17280" y="13745"/>
                    </a:lnTo>
                    <a:lnTo>
                      <a:pt x="17280" y="11782"/>
                    </a:lnTo>
                    <a:lnTo>
                      <a:pt x="18144" y="11782"/>
                    </a:lnTo>
                    <a:lnTo>
                      <a:pt x="19008" y="11782"/>
                    </a:lnTo>
                    <a:lnTo>
                      <a:pt x="19008" y="9818"/>
                    </a:lnTo>
                    <a:lnTo>
                      <a:pt x="19872" y="9818"/>
                    </a:lnTo>
                    <a:lnTo>
                      <a:pt x="19872" y="7855"/>
                    </a:lnTo>
                    <a:lnTo>
                      <a:pt x="20736" y="7855"/>
                    </a:lnTo>
                    <a:lnTo>
                      <a:pt x="21600" y="5891"/>
                    </a:lnTo>
                    <a:lnTo>
                      <a:pt x="18144" y="0"/>
                    </a:lnTo>
                    <a:lnTo>
                      <a:pt x="18144" y="0"/>
                    </a:lnTo>
                    <a:lnTo>
                      <a:pt x="17280" y="0"/>
                    </a:lnTo>
                    <a:lnTo>
                      <a:pt x="17280" y="1964"/>
                    </a:lnTo>
                    <a:lnTo>
                      <a:pt x="16416" y="1964"/>
                    </a:lnTo>
                    <a:lnTo>
                      <a:pt x="16416" y="1964"/>
                    </a:lnTo>
                    <a:lnTo>
                      <a:pt x="15552" y="3927"/>
                    </a:lnTo>
                    <a:lnTo>
                      <a:pt x="15552" y="3927"/>
                    </a:lnTo>
                    <a:lnTo>
                      <a:pt x="14688" y="3927"/>
                    </a:lnTo>
                    <a:lnTo>
                      <a:pt x="14688" y="5891"/>
                    </a:lnTo>
                    <a:lnTo>
                      <a:pt x="13824" y="5891"/>
                    </a:lnTo>
                    <a:lnTo>
                      <a:pt x="13824" y="5891"/>
                    </a:lnTo>
                    <a:lnTo>
                      <a:pt x="12960" y="5891"/>
                    </a:lnTo>
                    <a:lnTo>
                      <a:pt x="12096" y="7855"/>
                    </a:lnTo>
                    <a:lnTo>
                      <a:pt x="10368" y="7855"/>
                    </a:lnTo>
                    <a:lnTo>
                      <a:pt x="9504" y="9818"/>
                    </a:lnTo>
                    <a:lnTo>
                      <a:pt x="7776" y="9818"/>
                    </a:lnTo>
                    <a:lnTo>
                      <a:pt x="6912" y="9818"/>
                    </a:lnTo>
                    <a:lnTo>
                      <a:pt x="5184" y="9818"/>
                    </a:lnTo>
                    <a:lnTo>
                      <a:pt x="4320" y="11782"/>
                    </a:lnTo>
                    <a:lnTo>
                      <a:pt x="2592" y="11782"/>
                    </a:lnTo>
                    <a:lnTo>
                      <a:pt x="1728" y="11782"/>
                    </a:lnTo>
                    <a:lnTo>
                      <a:pt x="0" y="11782"/>
                    </a:lnTo>
                    <a:lnTo>
                      <a:pt x="0" y="11782"/>
                    </a:lnTo>
                    <a:lnTo>
                      <a:pt x="86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189" name="Shape 2189"/>
              <p:cNvSpPr/>
              <p:nvPr/>
            </p:nvSpPr>
            <p:spPr>
              <a:xfrm>
                <a:off x="2084387" y="1498600"/>
                <a:ext cx="34926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927" y="21600"/>
                    </a:moveTo>
                    <a:lnTo>
                      <a:pt x="3927" y="21600"/>
                    </a:lnTo>
                    <a:lnTo>
                      <a:pt x="3927" y="21600"/>
                    </a:lnTo>
                    <a:lnTo>
                      <a:pt x="4909" y="20057"/>
                    </a:lnTo>
                    <a:lnTo>
                      <a:pt x="5891" y="18514"/>
                    </a:lnTo>
                    <a:lnTo>
                      <a:pt x="6873" y="16971"/>
                    </a:lnTo>
                    <a:lnTo>
                      <a:pt x="7855" y="16971"/>
                    </a:lnTo>
                    <a:lnTo>
                      <a:pt x="8836" y="15429"/>
                    </a:lnTo>
                    <a:lnTo>
                      <a:pt x="9818" y="13886"/>
                    </a:lnTo>
                    <a:lnTo>
                      <a:pt x="10800" y="13886"/>
                    </a:lnTo>
                    <a:lnTo>
                      <a:pt x="11782" y="12343"/>
                    </a:lnTo>
                    <a:lnTo>
                      <a:pt x="12764" y="12343"/>
                    </a:lnTo>
                    <a:lnTo>
                      <a:pt x="14727" y="10800"/>
                    </a:lnTo>
                    <a:lnTo>
                      <a:pt x="15709" y="10800"/>
                    </a:lnTo>
                    <a:lnTo>
                      <a:pt x="16691" y="10800"/>
                    </a:lnTo>
                    <a:lnTo>
                      <a:pt x="16691" y="9257"/>
                    </a:lnTo>
                    <a:lnTo>
                      <a:pt x="17673" y="9257"/>
                    </a:lnTo>
                    <a:lnTo>
                      <a:pt x="18655" y="9257"/>
                    </a:lnTo>
                    <a:lnTo>
                      <a:pt x="18655" y="9257"/>
                    </a:lnTo>
                    <a:lnTo>
                      <a:pt x="19636" y="9257"/>
                    </a:lnTo>
                    <a:lnTo>
                      <a:pt x="20618" y="9257"/>
                    </a:lnTo>
                    <a:lnTo>
                      <a:pt x="21600" y="7714"/>
                    </a:lnTo>
                    <a:lnTo>
                      <a:pt x="20618" y="0"/>
                    </a:lnTo>
                    <a:lnTo>
                      <a:pt x="19636" y="1543"/>
                    </a:lnTo>
                    <a:lnTo>
                      <a:pt x="18655" y="1543"/>
                    </a:lnTo>
                    <a:lnTo>
                      <a:pt x="17673" y="1543"/>
                    </a:lnTo>
                    <a:lnTo>
                      <a:pt x="16691" y="1543"/>
                    </a:lnTo>
                    <a:lnTo>
                      <a:pt x="16691" y="1543"/>
                    </a:lnTo>
                    <a:lnTo>
                      <a:pt x="15709" y="3086"/>
                    </a:lnTo>
                    <a:lnTo>
                      <a:pt x="14727" y="3086"/>
                    </a:lnTo>
                    <a:lnTo>
                      <a:pt x="13745" y="3086"/>
                    </a:lnTo>
                    <a:lnTo>
                      <a:pt x="12764" y="4629"/>
                    </a:lnTo>
                    <a:lnTo>
                      <a:pt x="10800" y="4629"/>
                    </a:lnTo>
                    <a:lnTo>
                      <a:pt x="9818" y="6171"/>
                    </a:lnTo>
                    <a:lnTo>
                      <a:pt x="8836" y="6171"/>
                    </a:lnTo>
                    <a:lnTo>
                      <a:pt x="7855" y="7714"/>
                    </a:lnTo>
                    <a:lnTo>
                      <a:pt x="5891" y="9257"/>
                    </a:lnTo>
                    <a:lnTo>
                      <a:pt x="4909" y="10800"/>
                    </a:lnTo>
                    <a:lnTo>
                      <a:pt x="3927" y="10800"/>
                    </a:lnTo>
                    <a:lnTo>
                      <a:pt x="2945" y="12343"/>
                    </a:lnTo>
                    <a:lnTo>
                      <a:pt x="1964" y="13886"/>
                    </a:lnTo>
                    <a:lnTo>
                      <a:pt x="982" y="15429"/>
                    </a:lnTo>
                    <a:lnTo>
                      <a:pt x="0" y="16971"/>
                    </a:lnTo>
                    <a:lnTo>
                      <a:pt x="0" y="16971"/>
                    </a:lnTo>
                    <a:lnTo>
                      <a:pt x="3927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190" name="Shape 2190"/>
              <p:cNvSpPr/>
              <p:nvPr/>
            </p:nvSpPr>
            <p:spPr>
              <a:xfrm>
                <a:off x="2068512" y="1516062"/>
                <a:ext cx="22226" cy="317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629" y="21600"/>
                    </a:moveTo>
                    <a:lnTo>
                      <a:pt x="6171" y="20520"/>
                    </a:lnTo>
                    <a:lnTo>
                      <a:pt x="6171" y="20520"/>
                    </a:lnTo>
                    <a:lnTo>
                      <a:pt x="7714" y="19440"/>
                    </a:lnTo>
                    <a:lnTo>
                      <a:pt x="7714" y="18360"/>
                    </a:lnTo>
                    <a:lnTo>
                      <a:pt x="9257" y="18360"/>
                    </a:lnTo>
                    <a:lnTo>
                      <a:pt x="9257" y="17280"/>
                    </a:lnTo>
                    <a:lnTo>
                      <a:pt x="9257" y="17280"/>
                    </a:lnTo>
                    <a:lnTo>
                      <a:pt x="10800" y="16200"/>
                    </a:lnTo>
                    <a:lnTo>
                      <a:pt x="10800" y="15120"/>
                    </a:lnTo>
                    <a:lnTo>
                      <a:pt x="12343" y="14040"/>
                    </a:lnTo>
                    <a:lnTo>
                      <a:pt x="13886" y="12960"/>
                    </a:lnTo>
                    <a:lnTo>
                      <a:pt x="13886" y="11880"/>
                    </a:lnTo>
                    <a:lnTo>
                      <a:pt x="15429" y="10800"/>
                    </a:lnTo>
                    <a:lnTo>
                      <a:pt x="15429" y="9720"/>
                    </a:lnTo>
                    <a:lnTo>
                      <a:pt x="16971" y="7560"/>
                    </a:lnTo>
                    <a:lnTo>
                      <a:pt x="16971" y="6480"/>
                    </a:lnTo>
                    <a:lnTo>
                      <a:pt x="18514" y="6480"/>
                    </a:lnTo>
                    <a:lnTo>
                      <a:pt x="18514" y="6480"/>
                    </a:lnTo>
                    <a:lnTo>
                      <a:pt x="18514" y="5400"/>
                    </a:lnTo>
                    <a:lnTo>
                      <a:pt x="18514" y="5400"/>
                    </a:lnTo>
                    <a:lnTo>
                      <a:pt x="20057" y="4320"/>
                    </a:lnTo>
                    <a:lnTo>
                      <a:pt x="20057" y="4320"/>
                    </a:lnTo>
                    <a:lnTo>
                      <a:pt x="20057" y="4320"/>
                    </a:lnTo>
                    <a:lnTo>
                      <a:pt x="21600" y="3240"/>
                    </a:lnTo>
                    <a:lnTo>
                      <a:pt x="15429" y="0"/>
                    </a:lnTo>
                    <a:lnTo>
                      <a:pt x="15429" y="0"/>
                    </a:lnTo>
                    <a:lnTo>
                      <a:pt x="13886" y="1080"/>
                    </a:lnTo>
                    <a:lnTo>
                      <a:pt x="13886" y="1080"/>
                    </a:lnTo>
                    <a:lnTo>
                      <a:pt x="12343" y="2160"/>
                    </a:lnTo>
                    <a:lnTo>
                      <a:pt x="12343" y="2160"/>
                    </a:lnTo>
                    <a:lnTo>
                      <a:pt x="12343" y="3240"/>
                    </a:lnTo>
                    <a:lnTo>
                      <a:pt x="10800" y="3240"/>
                    </a:lnTo>
                    <a:lnTo>
                      <a:pt x="10800" y="4320"/>
                    </a:lnTo>
                    <a:lnTo>
                      <a:pt x="9257" y="5400"/>
                    </a:lnTo>
                    <a:lnTo>
                      <a:pt x="9257" y="6480"/>
                    </a:lnTo>
                    <a:lnTo>
                      <a:pt x="7714" y="7560"/>
                    </a:lnTo>
                    <a:lnTo>
                      <a:pt x="7714" y="9720"/>
                    </a:lnTo>
                    <a:lnTo>
                      <a:pt x="6171" y="10800"/>
                    </a:lnTo>
                    <a:lnTo>
                      <a:pt x="6171" y="11880"/>
                    </a:lnTo>
                    <a:lnTo>
                      <a:pt x="4629" y="12960"/>
                    </a:lnTo>
                    <a:lnTo>
                      <a:pt x="3086" y="14040"/>
                    </a:lnTo>
                    <a:lnTo>
                      <a:pt x="3086" y="14040"/>
                    </a:lnTo>
                    <a:lnTo>
                      <a:pt x="3086" y="15120"/>
                    </a:lnTo>
                    <a:lnTo>
                      <a:pt x="1543" y="15120"/>
                    </a:lnTo>
                    <a:lnTo>
                      <a:pt x="1543" y="15120"/>
                    </a:lnTo>
                    <a:lnTo>
                      <a:pt x="1543" y="162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0" y="17280"/>
                    </a:lnTo>
                    <a:lnTo>
                      <a:pt x="4629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191" name="Shape 2191"/>
              <p:cNvSpPr/>
              <p:nvPr/>
            </p:nvSpPr>
            <p:spPr>
              <a:xfrm>
                <a:off x="1330325" y="2338387"/>
                <a:ext cx="80963" cy="777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9318" y="0"/>
                    </a:lnTo>
                    <a:lnTo>
                      <a:pt x="9318" y="0"/>
                    </a:lnTo>
                    <a:lnTo>
                      <a:pt x="9318" y="0"/>
                    </a:lnTo>
                    <a:lnTo>
                      <a:pt x="9741" y="0"/>
                    </a:lnTo>
                    <a:lnTo>
                      <a:pt x="9741" y="0"/>
                    </a:lnTo>
                    <a:lnTo>
                      <a:pt x="9741" y="0"/>
                    </a:lnTo>
                    <a:lnTo>
                      <a:pt x="9741" y="441"/>
                    </a:lnTo>
                    <a:lnTo>
                      <a:pt x="9741" y="441"/>
                    </a:lnTo>
                    <a:lnTo>
                      <a:pt x="9741" y="441"/>
                    </a:lnTo>
                    <a:lnTo>
                      <a:pt x="9741" y="441"/>
                    </a:lnTo>
                    <a:lnTo>
                      <a:pt x="9741" y="441"/>
                    </a:lnTo>
                    <a:lnTo>
                      <a:pt x="9741" y="441"/>
                    </a:lnTo>
                    <a:lnTo>
                      <a:pt x="9741" y="882"/>
                    </a:lnTo>
                    <a:lnTo>
                      <a:pt x="9741" y="882"/>
                    </a:lnTo>
                    <a:lnTo>
                      <a:pt x="9741" y="882"/>
                    </a:lnTo>
                    <a:lnTo>
                      <a:pt x="9741" y="882"/>
                    </a:lnTo>
                    <a:lnTo>
                      <a:pt x="9741" y="882"/>
                    </a:lnTo>
                    <a:lnTo>
                      <a:pt x="9741" y="882"/>
                    </a:lnTo>
                    <a:lnTo>
                      <a:pt x="9741" y="1322"/>
                    </a:lnTo>
                    <a:lnTo>
                      <a:pt x="9741" y="1322"/>
                    </a:lnTo>
                    <a:lnTo>
                      <a:pt x="9741" y="1322"/>
                    </a:lnTo>
                    <a:lnTo>
                      <a:pt x="10165" y="1322"/>
                    </a:lnTo>
                    <a:lnTo>
                      <a:pt x="10165" y="1322"/>
                    </a:lnTo>
                    <a:lnTo>
                      <a:pt x="10165" y="1322"/>
                    </a:lnTo>
                    <a:lnTo>
                      <a:pt x="10165" y="1763"/>
                    </a:lnTo>
                    <a:lnTo>
                      <a:pt x="10165" y="1763"/>
                    </a:lnTo>
                    <a:lnTo>
                      <a:pt x="10165" y="1763"/>
                    </a:lnTo>
                    <a:lnTo>
                      <a:pt x="10165" y="1763"/>
                    </a:lnTo>
                    <a:lnTo>
                      <a:pt x="10165" y="1763"/>
                    </a:lnTo>
                    <a:lnTo>
                      <a:pt x="10165" y="1763"/>
                    </a:lnTo>
                    <a:lnTo>
                      <a:pt x="10165" y="2204"/>
                    </a:lnTo>
                    <a:lnTo>
                      <a:pt x="10165" y="2204"/>
                    </a:lnTo>
                    <a:lnTo>
                      <a:pt x="10165" y="2204"/>
                    </a:lnTo>
                    <a:lnTo>
                      <a:pt x="10165" y="2204"/>
                    </a:lnTo>
                    <a:lnTo>
                      <a:pt x="10588" y="2204"/>
                    </a:lnTo>
                    <a:lnTo>
                      <a:pt x="10588" y="2204"/>
                    </a:lnTo>
                    <a:lnTo>
                      <a:pt x="10588" y="2645"/>
                    </a:lnTo>
                    <a:lnTo>
                      <a:pt x="10588" y="2645"/>
                    </a:lnTo>
                    <a:lnTo>
                      <a:pt x="10588" y="2645"/>
                    </a:lnTo>
                    <a:lnTo>
                      <a:pt x="10588" y="2645"/>
                    </a:lnTo>
                    <a:lnTo>
                      <a:pt x="10588" y="2645"/>
                    </a:lnTo>
                    <a:lnTo>
                      <a:pt x="10588" y="2645"/>
                    </a:lnTo>
                    <a:lnTo>
                      <a:pt x="10588" y="3086"/>
                    </a:lnTo>
                    <a:lnTo>
                      <a:pt x="10588" y="3086"/>
                    </a:lnTo>
                    <a:lnTo>
                      <a:pt x="10588" y="3086"/>
                    </a:lnTo>
                    <a:lnTo>
                      <a:pt x="10588" y="3086"/>
                    </a:lnTo>
                    <a:lnTo>
                      <a:pt x="10588" y="3086"/>
                    </a:lnTo>
                    <a:lnTo>
                      <a:pt x="10588" y="3086"/>
                    </a:lnTo>
                    <a:lnTo>
                      <a:pt x="10588" y="3527"/>
                    </a:lnTo>
                    <a:lnTo>
                      <a:pt x="11012" y="3527"/>
                    </a:lnTo>
                    <a:lnTo>
                      <a:pt x="11012" y="3527"/>
                    </a:lnTo>
                    <a:lnTo>
                      <a:pt x="11012" y="3527"/>
                    </a:lnTo>
                    <a:lnTo>
                      <a:pt x="11012" y="3527"/>
                    </a:lnTo>
                    <a:lnTo>
                      <a:pt x="11012" y="3527"/>
                    </a:lnTo>
                    <a:lnTo>
                      <a:pt x="11012" y="3967"/>
                    </a:lnTo>
                    <a:lnTo>
                      <a:pt x="11012" y="3967"/>
                    </a:lnTo>
                    <a:lnTo>
                      <a:pt x="11012" y="3967"/>
                    </a:lnTo>
                    <a:lnTo>
                      <a:pt x="11012" y="3967"/>
                    </a:lnTo>
                    <a:lnTo>
                      <a:pt x="11012" y="3967"/>
                    </a:lnTo>
                    <a:lnTo>
                      <a:pt x="11012" y="3967"/>
                    </a:lnTo>
                    <a:lnTo>
                      <a:pt x="11012" y="3967"/>
                    </a:lnTo>
                    <a:lnTo>
                      <a:pt x="11012" y="4408"/>
                    </a:lnTo>
                    <a:lnTo>
                      <a:pt x="11435" y="4408"/>
                    </a:lnTo>
                    <a:lnTo>
                      <a:pt x="11435" y="4408"/>
                    </a:lnTo>
                    <a:lnTo>
                      <a:pt x="11435" y="4408"/>
                    </a:lnTo>
                    <a:lnTo>
                      <a:pt x="11435" y="4408"/>
                    </a:lnTo>
                    <a:lnTo>
                      <a:pt x="11435" y="4408"/>
                    </a:lnTo>
                    <a:lnTo>
                      <a:pt x="11435" y="4849"/>
                    </a:lnTo>
                    <a:lnTo>
                      <a:pt x="11435" y="4849"/>
                    </a:lnTo>
                    <a:lnTo>
                      <a:pt x="11435" y="4849"/>
                    </a:lnTo>
                    <a:lnTo>
                      <a:pt x="11435" y="4849"/>
                    </a:lnTo>
                    <a:lnTo>
                      <a:pt x="11435" y="4849"/>
                    </a:lnTo>
                    <a:lnTo>
                      <a:pt x="11435" y="4849"/>
                    </a:lnTo>
                    <a:lnTo>
                      <a:pt x="11435" y="4849"/>
                    </a:lnTo>
                    <a:lnTo>
                      <a:pt x="11435" y="5290"/>
                    </a:lnTo>
                    <a:lnTo>
                      <a:pt x="11859" y="5290"/>
                    </a:lnTo>
                    <a:lnTo>
                      <a:pt x="11859" y="5290"/>
                    </a:lnTo>
                    <a:lnTo>
                      <a:pt x="11859" y="5290"/>
                    </a:lnTo>
                    <a:lnTo>
                      <a:pt x="11859" y="5290"/>
                    </a:lnTo>
                    <a:lnTo>
                      <a:pt x="11859" y="5290"/>
                    </a:lnTo>
                    <a:lnTo>
                      <a:pt x="11859" y="5290"/>
                    </a:lnTo>
                    <a:lnTo>
                      <a:pt x="11859" y="5731"/>
                    </a:lnTo>
                    <a:lnTo>
                      <a:pt x="11859" y="5731"/>
                    </a:lnTo>
                    <a:lnTo>
                      <a:pt x="11859" y="5731"/>
                    </a:lnTo>
                    <a:lnTo>
                      <a:pt x="11859" y="5731"/>
                    </a:lnTo>
                    <a:lnTo>
                      <a:pt x="11859" y="5731"/>
                    </a:lnTo>
                    <a:lnTo>
                      <a:pt x="12282" y="5731"/>
                    </a:lnTo>
                    <a:lnTo>
                      <a:pt x="12282" y="5731"/>
                    </a:lnTo>
                    <a:lnTo>
                      <a:pt x="12282" y="6171"/>
                    </a:lnTo>
                    <a:lnTo>
                      <a:pt x="12282" y="6171"/>
                    </a:lnTo>
                    <a:lnTo>
                      <a:pt x="12282" y="6171"/>
                    </a:lnTo>
                    <a:lnTo>
                      <a:pt x="12282" y="6171"/>
                    </a:lnTo>
                    <a:lnTo>
                      <a:pt x="12282" y="6171"/>
                    </a:lnTo>
                    <a:lnTo>
                      <a:pt x="12282" y="6171"/>
                    </a:lnTo>
                    <a:lnTo>
                      <a:pt x="12282" y="6171"/>
                    </a:lnTo>
                    <a:lnTo>
                      <a:pt x="12282" y="6612"/>
                    </a:lnTo>
                    <a:lnTo>
                      <a:pt x="12282" y="6612"/>
                    </a:lnTo>
                    <a:lnTo>
                      <a:pt x="12706" y="6612"/>
                    </a:lnTo>
                    <a:lnTo>
                      <a:pt x="12706" y="6612"/>
                    </a:lnTo>
                    <a:lnTo>
                      <a:pt x="12706" y="6612"/>
                    </a:lnTo>
                    <a:lnTo>
                      <a:pt x="12706" y="6612"/>
                    </a:lnTo>
                    <a:lnTo>
                      <a:pt x="12706" y="6612"/>
                    </a:lnTo>
                    <a:lnTo>
                      <a:pt x="12706" y="7053"/>
                    </a:lnTo>
                    <a:lnTo>
                      <a:pt x="12706" y="7053"/>
                    </a:lnTo>
                    <a:lnTo>
                      <a:pt x="12706" y="7053"/>
                    </a:lnTo>
                    <a:lnTo>
                      <a:pt x="12706" y="7053"/>
                    </a:lnTo>
                    <a:lnTo>
                      <a:pt x="12706" y="7053"/>
                    </a:lnTo>
                    <a:lnTo>
                      <a:pt x="13129" y="7053"/>
                    </a:lnTo>
                    <a:lnTo>
                      <a:pt x="13129" y="7053"/>
                    </a:lnTo>
                    <a:lnTo>
                      <a:pt x="13129" y="7494"/>
                    </a:lnTo>
                    <a:lnTo>
                      <a:pt x="13129" y="7494"/>
                    </a:lnTo>
                    <a:lnTo>
                      <a:pt x="13129" y="7494"/>
                    </a:lnTo>
                    <a:lnTo>
                      <a:pt x="13129" y="7494"/>
                    </a:lnTo>
                    <a:lnTo>
                      <a:pt x="13129" y="7494"/>
                    </a:lnTo>
                    <a:lnTo>
                      <a:pt x="13129" y="7494"/>
                    </a:lnTo>
                    <a:lnTo>
                      <a:pt x="13129" y="7494"/>
                    </a:lnTo>
                    <a:lnTo>
                      <a:pt x="13129" y="7935"/>
                    </a:lnTo>
                    <a:lnTo>
                      <a:pt x="13553" y="7935"/>
                    </a:lnTo>
                    <a:lnTo>
                      <a:pt x="13553" y="7935"/>
                    </a:lnTo>
                    <a:lnTo>
                      <a:pt x="13553" y="7935"/>
                    </a:lnTo>
                    <a:lnTo>
                      <a:pt x="13553" y="7935"/>
                    </a:lnTo>
                    <a:lnTo>
                      <a:pt x="13553" y="7935"/>
                    </a:lnTo>
                    <a:lnTo>
                      <a:pt x="13553" y="7935"/>
                    </a:lnTo>
                    <a:lnTo>
                      <a:pt x="13553" y="8376"/>
                    </a:lnTo>
                    <a:lnTo>
                      <a:pt x="13553" y="8376"/>
                    </a:lnTo>
                    <a:lnTo>
                      <a:pt x="13553" y="8376"/>
                    </a:lnTo>
                    <a:lnTo>
                      <a:pt x="13976" y="8376"/>
                    </a:lnTo>
                    <a:lnTo>
                      <a:pt x="13976" y="8376"/>
                    </a:lnTo>
                    <a:lnTo>
                      <a:pt x="13976" y="8376"/>
                    </a:lnTo>
                    <a:lnTo>
                      <a:pt x="13976" y="8376"/>
                    </a:lnTo>
                    <a:lnTo>
                      <a:pt x="13976" y="8376"/>
                    </a:lnTo>
                    <a:lnTo>
                      <a:pt x="13976" y="8816"/>
                    </a:lnTo>
                    <a:lnTo>
                      <a:pt x="13976" y="8816"/>
                    </a:lnTo>
                    <a:lnTo>
                      <a:pt x="13976" y="8816"/>
                    </a:lnTo>
                    <a:lnTo>
                      <a:pt x="13976" y="8816"/>
                    </a:lnTo>
                    <a:lnTo>
                      <a:pt x="14400" y="8816"/>
                    </a:lnTo>
                    <a:lnTo>
                      <a:pt x="14400" y="8816"/>
                    </a:lnTo>
                    <a:lnTo>
                      <a:pt x="14400" y="8816"/>
                    </a:lnTo>
                    <a:lnTo>
                      <a:pt x="14400" y="8816"/>
                    </a:lnTo>
                    <a:lnTo>
                      <a:pt x="14400" y="9257"/>
                    </a:lnTo>
                    <a:lnTo>
                      <a:pt x="14400" y="9257"/>
                    </a:lnTo>
                    <a:lnTo>
                      <a:pt x="14400" y="9257"/>
                    </a:lnTo>
                    <a:lnTo>
                      <a:pt x="14400" y="9257"/>
                    </a:lnTo>
                    <a:lnTo>
                      <a:pt x="14400" y="9257"/>
                    </a:lnTo>
                    <a:lnTo>
                      <a:pt x="14824" y="9257"/>
                    </a:lnTo>
                    <a:lnTo>
                      <a:pt x="14824" y="9257"/>
                    </a:lnTo>
                    <a:lnTo>
                      <a:pt x="14824" y="9257"/>
                    </a:lnTo>
                    <a:lnTo>
                      <a:pt x="14824" y="9257"/>
                    </a:lnTo>
                    <a:lnTo>
                      <a:pt x="14824" y="9698"/>
                    </a:lnTo>
                    <a:lnTo>
                      <a:pt x="14824" y="9698"/>
                    </a:lnTo>
                    <a:lnTo>
                      <a:pt x="14824" y="9698"/>
                    </a:lnTo>
                    <a:lnTo>
                      <a:pt x="14824" y="9698"/>
                    </a:lnTo>
                    <a:lnTo>
                      <a:pt x="15247" y="9698"/>
                    </a:lnTo>
                    <a:lnTo>
                      <a:pt x="15247" y="9698"/>
                    </a:lnTo>
                    <a:lnTo>
                      <a:pt x="15247" y="9698"/>
                    </a:lnTo>
                    <a:lnTo>
                      <a:pt x="15247" y="9698"/>
                    </a:lnTo>
                    <a:lnTo>
                      <a:pt x="15247" y="9698"/>
                    </a:lnTo>
                    <a:lnTo>
                      <a:pt x="15247" y="10139"/>
                    </a:lnTo>
                    <a:lnTo>
                      <a:pt x="15247" y="10139"/>
                    </a:lnTo>
                    <a:lnTo>
                      <a:pt x="15247" y="10139"/>
                    </a:lnTo>
                    <a:lnTo>
                      <a:pt x="15671" y="10139"/>
                    </a:lnTo>
                    <a:lnTo>
                      <a:pt x="15671" y="10139"/>
                    </a:lnTo>
                    <a:lnTo>
                      <a:pt x="15671" y="10139"/>
                    </a:lnTo>
                    <a:lnTo>
                      <a:pt x="15671" y="10139"/>
                    </a:lnTo>
                    <a:lnTo>
                      <a:pt x="15671" y="10139"/>
                    </a:lnTo>
                    <a:lnTo>
                      <a:pt x="15671" y="10139"/>
                    </a:lnTo>
                    <a:lnTo>
                      <a:pt x="15671" y="10580"/>
                    </a:lnTo>
                    <a:lnTo>
                      <a:pt x="15671" y="10580"/>
                    </a:lnTo>
                    <a:lnTo>
                      <a:pt x="16094" y="10580"/>
                    </a:lnTo>
                    <a:lnTo>
                      <a:pt x="16094" y="10580"/>
                    </a:lnTo>
                    <a:lnTo>
                      <a:pt x="16094" y="10580"/>
                    </a:lnTo>
                    <a:lnTo>
                      <a:pt x="16094" y="10580"/>
                    </a:lnTo>
                    <a:lnTo>
                      <a:pt x="16094" y="10580"/>
                    </a:lnTo>
                    <a:lnTo>
                      <a:pt x="16094" y="10580"/>
                    </a:lnTo>
                    <a:lnTo>
                      <a:pt x="16094" y="10580"/>
                    </a:lnTo>
                    <a:lnTo>
                      <a:pt x="16094" y="11020"/>
                    </a:lnTo>
                    <a:lnTo>
                      <a:pt x="16518" y="11020"/>
                    </a:lnTo>
                    <a:lnTo>
                      <a:pt x="16518" y="11020"/>
                    </a:lnTo>
                    <a:lnTo>
                      <a:pt x="16518" y="11020"/>
                    </a:lnTo>
                    <a:lnTo>
                      <a:pt x="16518" y="11020"/>
                    </a:lnTo>
                    <a:lnTo>
                      <a:pt x="16518" y="11020"/>
                    </a:lnTo>
                    <a:lnTo>
                      <a:pt x="16518" y="11020"/>
                    </a:lnTo>
                    <a:lnTo>
                      <a:pt x="16518" y="11020"/>
                    </a:lnTo>
                    <a:lnTo>
                      <a:pt x="16941" y="11020"/>
                    </a:lnTo>
                    <a:lnTo>
                      <a:pt x="16941" y="11020"/>
                    </a:lnTo>
                    <a:lnTo>
                      <a:pt x="16941" y="11461"/>
                    </a:lnTo>
                    <a:lnTo>
                      <a:pt x="16941" y="11461"/>
                    </a:lnTo>
                    <a:lnTo>
                      <a:pt x="16941" y="11461"/>
                    </a:lnTo>
                    <a:lnTo>
                      <a:pt x="16941" y="11461"/>
                    </a:lnTo>
                    <a:lnTo>
                      <a:pt x="16941" y="11461"/>
                    </a:lnTo>
                    <a:lnTo>
                      <a:pt x="17365" y="11461"/>
                    </a:lnTo>
                    <a:lnTo>
                      <a:pt x="17365" y="11461"/>
                    </a:lnTo>
                    <a:lnTo>
                      <a:pt x="17365" y="11461"/>
                    </a:lnTo>
                    <a:lnTo>
                      <a:pt x="17365" y="11461"/>
                    </a:lnTo>
                    <a:lnTo>
                      <a:pt x="17365" y="11461"/>
                    </a:lnTo>
                    <a:lnTo>
                      <a:pt x="17365" y="11902"/>
                    </a:lnTo>
                    <a:lnTo>
                      <a:pt x="17365" y="11902"/>
                    </a:lnTo>
                    <a:lnTo>
                      <a:pt x="17788" y="11902"/>
                    </a:lnTo>
                    <a:lnTo>
                      <a:pt x="17788" y="11902"/>
                    </a:lnTo>
                    <a:lnTo>
                      <a:pt x="17788" y="11902"/>
                    </a:lnTo>
                    <a:lnTo>
                      <a:pt x="17788" y="11902"/>
                    </a:lnTo>
                    <a:lnTo>
                      <a:pt x="17788" y="11902"/>
                    </a:lnTo>
                    <a:lnTo>
                      <a:pt x="17788" y="11902"/>
                    </a:lnTo>
                    <a:lnTo>
                      <a:pt x="17788" y="11902"/>
                    </a:lnTo>
                    <a:lnTo>
                      <a:pt x="18212" y="11902"/>
                    </a:lnTo>
                    <a:lnTo>
                      <a:pt x="18212" y="11902"/>
                    </a:lnTo>
                    <a:lnTo>
                      <a:pt x="18212" y="12343"/>
                    </a:lnTo>
                    <a:lnTo>
                      <a:pt x="18212" y="12343"/>
                    </a:lnTo>
                    <a:lnTo>
                      <a:pt x="18212" y="12343"/>
                    </a:lnTo>
                    <a:lnTo>
                      <a:pt x="18212" y="12343"/>
                    </a:lnTo>
                    <a:lnTo>
                      <a:pt x="18212" y="12343"/>
                    </a:lnTo>
                    <a:lnTo>
                      <a:pt x="18635" y="12343"/>
                    </a:lnTo>
                    <a:lnTo>
                      <a:pt x="18635" y="12343"/>
                    </a:lnTo>
                    <a:lnTo>
                      <a:pt x="18635" y="12343"/>
                    </a:lnTo>
                    <a:lnTo>
                      <a:pt x="18635" y="12343"/>
                    </a:lnTo>
                    <a:lnTo>
                      <a:pt x="18635" y="12343"/>
                    </a:lnTo>
                    <a:lnTo>
                      <a:pt x="18635" y="12343"/>
                    </a:lnTo>
                    <a:lnTo>
                      <a:pt x="19059" y="12784"/>
                    </a:lnTo>
                    <a:lnTo>
                      <a:pt x="19059" y="12784"/>
                    </a:lnTo>
                    <a:lnTo>
                      <a:pt x="19059" y="12784"/>
                    </a:lnTo>
                    <a:lnTo>
                      <a:pt x="19059" y="12784"/>
                    </a:lnTo>
                    <a:lnTo>
                      <a:pt x="19059" y="12784"/>
                    </a:lnTo>
                    <a:lnTo>
                      <a:pt x="19059" y="12784"/>
                    </a:lnTo>
                    <a:lnTo>
                      <a:pt x="19059" y="12784"/>
                    </a:lnTo>
                    <a:lnTo>
                      <a:pt x="19482" y="12784"/>
                    </a:lnTo>
                    <a:lnTo>
                      <a:pt x="19482" y="12784"/>
                    </a:lnTo>
                    <a:lnTo>
                      <a:pt x="19482" y="12784"/>
                    </a:lnTo>
                    <a:lnTo>
                      <a:pt x="19482" y="12784"/>
                    </a:lnTo>
                    <a:lnTo>
                      <a:pt x="19482" y="12784"/>
                    </a:lnTo>
                    <a:lnTo>
                      <a:pt x="19482" y="13224"/>
                    </a:lnTo>
                    <a:lnTo>
                      <a:pt x="19906" y="13224"/>
                    </a:lnTo>
                    <a:lnTo>
                      <a:pt x="19906" y="13224"/>
                    </a:lnTo>
                    <a:lnTo>
                      <a:pt x="19906" y="13224"/>
                    </a:lnTo>
                    <a:lnTo>
                      <a:pt x="19906" y="13224"/>
                    </a:lnTo>
                    <a:lnTo>
                      <a:pt x="19906" y="13224"/>
                    </a:lnTo>
                    <a:lnTo>
                      <a:pt x="19906" y="13224"/>
                    </a:lnTo>
                    <a:lnTo>
                      <a:pt x="20329" y="13224"/>
                    </a:lnTo>
                    <a:lnTo>
                      <a:pt x="20329" y="13224"/>
                    </a:lnTo>
                    <a:lnTo>
                      <a:pt x="20329" y="13224"/>
                    </a:lnTo>
                    <a:lnTo>
                      <a:pt x="20329" y="13224"/>
                    </a:lnTo>
                    <a:lnTo>
                      <a:pt x="20329" y="13224"/>
                    </a:lnTo>
                    <a:lnTo>
                      <a:pt x="20329" y="13224"/>
                    </a:lnTo>
                    <a:lnTo>
                      <a:pt x="20753" y="13665"/>
                    </a:lnTo>
                    <a:lnTo>
                      <a:pt x="20753" y="13665"/>
                    </a:lnTo>
                    <a:lnTo>
                      <a:pt x="20753" y="13665"/>
                    </a:lnTo>
                    <a:lnTo>
                      <a:pt x="20753" y="13665"/>
                    </a:lnTo>
                    <a:lnTo>
                      <a:pt x="20753" y="13665"/>
                    </a:lnTo>
                    <a:lnTo>
                      <a:pt x="20753" y="13665"/>
                    </a:lnTo>
                    <a:lnTo>
                      <a:pt x="21176" y="13665"/>
                    </a:lnTo>
                    <a:lnTo>
                      <a:pt x="21176" y="13665"/>
                    </a:lnTo>
                    <a:lnTo>
                      <a:pt x="21176" y="13665"/>
                    </a:lnTo>
                    <a:lnTo>
                      <a:pt x="21176" y="13665"/>
                    </a:lnTo>
                    <a:lnTo>
                      <a:pt x="21176" y="13665"/>
                    </a:lnTo>
                    <a:lnTo>
                      <a:pt x="21176" y="13665"/>
                    </a:lnTo>
                    <a:lnTo>
                      <a:pt x="21600" y="13665"/>
                    </a:lnTo>
                    <a:lnTo>
                      <a:pt x="21600" y="14106"/>
                    </a:lnTo>
                    <a:lnTo>
                      <a:pt x="21600" y="14106"/>
                    </a:lnTo>
                    <a:lnTo>
                      <a:pt x="21600" y="14106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192" name="Shape 2192"/>
              <p:cNvSpPr/>
              <p:nvPr/>
            </p:nvSpPr>
            <p:spPr>
              <a:xfrm>
                <a:off x="1357312" y="2333625"/>
                <a:ext cx="49213" cy="587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510" y="0"/>
                    </a:moveTo>
                    <a:lnTo>
                      <a:pt x="19510" y="0"/>
                    </a:lnTo>
                    <a:lnTo>
                      <a:pt x="18813" y="0"/>
                    </a:lnTo>
                    <a:lnTo>
                      <a:pt x="18116" y="584"/>
                    </a:lnTo>
                    <a:lnTo>
                      <a:pt x="18116" y="1168"/>
                    </a:lnTo>
                    <a:lnTo>
                      <a:pt x="17419" y="1751"/>
                    </a:lnTo>
                    <a:lnTo>
                      <a:pt x="16026" y="2919"/>
                    </a:lnTo>
                    <a:lnTo>
                      <a:pt x="14632" y="4086"/>
                    </a:lnTo>
                    <a:lnTo>
                      <a:pt x="13239" y="5254"/>
                    </a:lnTo>
                    <a:lnTo>
                      <a:pt x="11845" y="7005"/>
                    </a:lnTo>
                    <a:lnTo>
                      <a:pt x="10452" y="8757"/>
                    </a:lnTo>
                    <a:lnTo>
                      <a:pt x="9058" y="9924"/>
                    </a:lnTo>
                    <a:lnTo>
                      <a:pt x="7665" y="11676"/>
                    </a:lnTo>
                    <a:lnTo>
                      <a:pt x="6271" y="13427"/>
                    </a:lnTo>
                    <a:lnTo>
                      <a:pt x="4877" y="14595"/>
                    </a:lnTo>
                    <a:lnTo>
                      <a:pt x="3484" y="15762"/>
                    </a:lnTo>
                    <a:lnTo>
                      <a:pt x="2090" y="16930"/>
                    </a:lnTo>
                    <a:lnTo>
                      <a:pt x="1394" y="18097"/>
                    </a:lnTo>
                    <a:lnTo>
                      <a:pt x="697" y="18681"/>
                    </a:lnTo>
                    <a:lnTo>
                      <a:pt x="0" y="18681"/>
                    </a:lnTo>
                    <a:lnTo>
                      <a:pt x="0" y="19265"/>
                    </a:lnTo>
                    <a:lnTo>
                      <a:pt x="0" y="19265"/>
                    </a:lnTo>
                    <a:lnTo>
                      <a:pt x="2090" y="21600"/>
                    </a:lnTo>
                    <a:lnTo>
                      <a:pt x="2090" y="21600"/>
                    </a:lnTo>
                    <a:lnTo>
                      <a:pt x="2787" y="21016"/>
                    </a:lnTo>
                    <a:lnTo>
                      <a:pt x="3484" y="20432"/>
                    </a:lnTo>
                    <a:lnTo>
                      <a:pt x="3484" y="19849"/>
                    </a:lnTo>
                    <a:lnTo>
                      <a:pt x="4877" y="19265"/>
                    </a:lnTo>
                    <a:lnTo>
                      <a:pt x="6271" y="18097"/>
                    </a:lnTo>
                    <a:lnTo>
                      <a:pt x="7665" y="16346"/>
                    </a:lnTo>
                    <a:lnTo>
                      <a:pt x="9058" y="15178"/>
                    </a:lnTo>
                    <a:lnTo>
                      <a:pt x="10452" y="13427"/>
                    </a:lnTo>
                    <a:lnTo>
                      <a:pt x="11845" y="12259"/>
                    </a:lnTo>
                    <a:lnTo>
                      <a:pt x="13239" y="10508"/>
                    </a:lnTo>
                    <a:lnTo>
                      <a:pt x="14632" y="8757"/>
                    </a:lnTo>
                    <a:lnTo>
                      <a:pt x="16026" y="7589"/>
                    </a:lnTo>
                    <a:lnTo>
                      <a:pt x="17419" y="5838"/>
                    </a:lnTo>
                    <a:lnTo>
                      <a:pt x="18813" y="4670"/>
                    </a:lnTo>
                    <a:lnTo>
                      <a:pt x="20206" y="3503"/>
                    </a:lnTo>
                    <a:lnTo>
                      <a:pt x="20206" y="2919"/>
                    </a:lnTo>
                    <a:lnTo>
                      <a:pt x="20903" y="2919"/>
                    </a:lnTo>
                    <a:lnTo>
                      <a:pt x="21600" y="2335"/>
                    </a:lnTo>
                    <a:lnTo>
                      <a:pt x="21600" y="2335"/>
                    </a:lnTo>
                    <a:lnTo>
                      <a:pt x="21600" y="2335"/>
                    </a:lnTo>
                    <a:lnTo>
                      <a:pt x="1951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193" name="Shape 2193"/>
              <p:cNvSpPr/>
              <p:nvPr/>
            </p:nvSpPr>
            <p:spPr>
              <a:xfrm>
                <a:off x="1401762" y="2316162"/>
                <a:ext cx="38101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00" y="0"/>
                    </a:moveTo>
                    <a:lnTo>
                      <a:pt x="20700" y="0"/>
                    </a:lnTo>
                    <a:lnTo>
                      <a:pt x="20700" y="0"/>
                    </a:lnTo>
                    <a:lnTo>
                      <a:pt x="19800" y="0"/>
                    </a:lnTo>
                    <a:lnTo>
                      <a:pt x="18900" y="0"/>
                    </a:lnTo>
                    <a:lnTo>
                      <a:pt x="18000" y="0"/>
                    </a:lnTo>
                    <a:lnTo>
                      <a:pt x="17100" y="0"/>
                    </a:lnTo>
                    <a:lnTo>
                      <a:pt x="17100" y="1440"/>
                    </a:lnTo>
                    <a:lnTo>
                      <a:pt x="16200" y="1440"/>
                    </a:lnTo>
                    <a:lnTo>
                      <a:pt x="15300" y="1440"/>
                    </a:lnTo>
                    <a:lnTo>
                      <a:pt x="14400" y="1440"/>
                    </a:lnTo>
                    <a:lnTo>
                      <a:pt x="13500" y="2880"/>
                    </a:lnTo>
                    <a:lnTo>
                      <a:pt x="13500" y="2880"/>
                    </a:lnTo>
                    <a:lnTo>
                      <a:pt x="12600" y="2880"/>
                    </a:lnTo>
                    <a:lnTo>
                      <a:pt x="10800" y="4320"/>
                    </a:lnTo>
                    <a:lnTo>
                      <a:pt x="9900" y="5760"/>
                    </a:lnTo>
                    <a:lnTo>
                      <a:pt x="8100" y="5760"/>
                    </a:lnTo>
                    <a:lnTo>
                      <a:pt x="7200" y="7200"/>
                    </a:lnTo>
                    <a:lnTo>
                      <a:pt x="5400" y="8640"/>
                    </a:lnTo>
                    <a:lnTo>
                      <a:pt x="4500" y="10080"/>
                    </a:lnTo>
                    <a:lnTo>
                      <a:pt x="3600" y="11520"/>
                    </a:lnTo>
                    <a:lnTo>
                      <a:pt x="1800" y="12960"/>
                    </a:lnTo>
                    <a:lnTo>
                      <a:pt x="900" y="14400"/>
                    </a:lnTo>
                    <a:lnTo>
                      <a:pt x="0" y="15840"/>
                    </a:lnTo>
                    <a:lnTo>
                      <a:pt x="2700" y="21600"/>
                    </a:lnTo>
                    <a:lnTo>
                      <a:pt x="3600" y="20160"/>
                    </a:lnTo>
                    <a:lnTo>
                      <a:pt x="4500" y="18720"/>
                    </a:lnTo>
                    <a:lnTo>
                      <a:pt x="6300" y="17280"/>
                    </a:lnTo>
                    <a:lnTo>
                      <a:pt x="7200" y="15840"/>
                    </a:lnTo>
                    <a:lnTo>
                      <a:pt x="8100" y="14400"/>
                    </a:lnTo>
                    <a:lnTo>
                      <a:pt x="9000" y="12960"/>
                    </a:lnTo>
                    <a:lnTo>
                      <a:pt x="10800" y="12960"/>
                    </a:lnTo>
                    <a:lnTo>
                      <a:pt x="11700" y="11520"/>
                    </a:lnTo>
                    <a:lnTo>
                      <a:pt x="12600" y="10080"/>
                    </a:lnTo>
                    <a:lnTo>
                      <a:pt x="14400" y="10080"/>
                    </a:lnTo>
                    <a:lnTo>
                      <a:pt x="14400" y="10080"/>
                    </a:lnTo>
                    <a:lnTo>
                      <a:pt x="15300" y="8640"/>
                    </a:lnTo>
                    <a:lnTo>
                      <a:pt x="16200" y="8640"/>
                    </a:lnTo>
                    <a:lnTo>
                      <a:pt x="16200" y="8640"/>
                    </a:lnTo>
                    <a:lnTo>
                      <a:pt x="17100" y="8640"/>
                    </a:lnTo>
                    <a:lnTo>
                      <a:pt x="18000" y="8640"/>
                    </a:lnTo>
                    <a:lnTo>
                      <a:pt x="18000" y="7200"/>
                    </a:lnTo>
                    <a:lnTo>
                      <a:pt x="18900" y="7200"/>
                    </a:lnTo>
                    <a:lnTo>
                      <a:pt x="19800" y="7200"/>
                    </a:lnTo>
                    <a:lnTo>
                      <a:pt x="19800" y="7200"/>
                    </a:lnTo>
                    <a:lnTo>
                      <a:pt x="20700" y="72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207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194" name="Shape 2194"/>
              <p:cNvSpPr/>
              <p:nvPr/>
            </p:nvSpPr>
            <p:spPr>
              <a:xfrm>
                <a:off x="1438275" y="2306637"/>
                <a:ext cx="39688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008" y="0"/>
                    </a:moveTo>
                    <a:lnTo>
                      <a:pt x="19008" y="0"/>
                    </a:lnTo>
                    <a:lnTo>
                      <a:pt x="19008" y="0"/>
                    </a:lnTo>
                    <a:lnTo>
                      <a:pt x="18144" y="0"/>
                    </a:lnTo>
                    <a:lnTo>
                      <a:pt x="18144" y="1964"/>
                    </a:lnTo>
                    <a:lnTo>
                      <a:pt x="17280" y="1964"/>
                    </a:lnTo>
                    <a:lnTo>
                      <a:pt x="17280" y="1964"/>
                    </a:lnTo>
                    <a:lnTo>
                      <a:pt x="16416" y="3927"/>
                    </a:lnTo>
                    <a:lnTo>
                      <a:pt x="16416" y="3927"/>
                    </a:lnTo>
                    <a:lnTo>
                      <a:pt x="15552" y="3927"/>
                    </a:lnTo>
                    <a:lnTo>
                      <a:pt x="14688" y="3927"/>
                    </a:lnTo>
                    <a:lnTo>
                      <a:pt x="14688" y="5891"/>
                    </a:lnTo>
                    <a:lnTo>
                      <a:pt x="13824" y="5891"/>
                    </a:lnTo>
                    <a:lnTo>
                      <a:pt x="12960" y="5891"/>
                    </a:lnTo>
                    <a:lnTo>
                      <a:pt x="12096" y="7855"/>
                    </a:lnTo>
                    <a:lnTo>
                      <a:pt x="10368" y="7855"/>
                    </a:lnTo>
                    <a:lnTo>
                      <a:pt x="9504" y="7855"/>
                    </a:lnTo>
                    <a:lnTo>
                      <a:pt x="7776" y="9818"/>
                    </a:lnTo>
                    <a:lnTo>
                      <a:pt x="6912" y="9818"/>
                    </a:lnTo>
                    <a:lnTo>
                      <a:pt x="5184" y="9818"/>
                    </a:lnTo>
                    <a:lnTo>
                      <a:pt x="4320" y="9818"/>
                    </a:lnTo>
                    <a:lnTo>
                      <a:pt x="2592" y="11782"/>
                    </a:lnTo>
                    <a:lnTo>
                      <a:pt x="1728" y="11782"/>
                    </a:lnTo>
                    <a:lnTo>
                      <a:pt x="0" y="11782"/>
                    </a:lnTo>
                    <a:lnTo>
                      <a:pt x="864" y="21600"/>
                    </a:lnTo>
                    <a:lnTo>
                      <a:pt x="1728" y="21600"/>
                    </a:lnTo>
                    <a:lnTo>
                      <a:pt x="3456" y="21600"/>
                    </a:lnTo>
                    <a:lnTo>
                      <a:pt x="4320" y="21600"/>
                    </a:lnTo>
                    <a:lnTo>
                      <a:pt x="6048" y="19636"/>
                    </a:lnTo>
                    <a:lnTo>
                      <a:pt x="7776" y="19636"/>
                    </a:lnTo>
                    <a:lnTo>
                      <a:pt x="8640" y="19636"/>
                    </a:lnTo>
                    <a:lnTo>
                      <a:pt x="10368" y="17673"/>
                    </a:lnTo>
                    <a:lnTo>
                      <a:pt x="11232" y="17673"/>
                    </a:lnTo>
                    <a:lnTo>
                      <a:pt x="12960" y="17673"/>
                    </a:lnTo>
                    <a:lnTo>
                      <a:pt x="14688" y="15709"/>
                    </a:lnTo>
                    <a:lnTo>
                      <a:pt x="15552" y="15709"/>
                    </a:lnTo>
                    <a:lnTo>
                      <a:pt x="15552" y="15709"/>
                    </a:lnTo>
                    <a:lnTo>
                      <a:pt x="16416" y="13745"/>
                    </a:lnTo>
                    <a:lnTo>
                      <a:pt x="17280" y="13745"/>
                    </a:lnTo>
                    <a:lnTo>
                      <a:pt x="18144" y="11782"/>
                    </a:lnTo>
                    <a:lnTo>
                      <a:pt x="18144" y="11782"/>
                    </a:lnTo>
                    <a:lnTo>
                      <a:pt x="19008" y="11782"/>
                    </a:lnTo>
                    <a:lnTo>
                      <a:pt x="19872" y="9818"/>
                    </a:lnTo>
                    <a:lnTo>
                      <a:pt x="20736" y="9818"/>
                    </a:lnTo>
                    <a:lnTo>
                      <a:pt x="20736" y="7855"/>
                    </a:lnTo>
                    <a:lnTo>
                      <a:pt x="21600" y="7855"/>
                    </a:lnTo>
                    <a:lnTo>
                      <a:pt x="21600" y="5891"/>
                    </a:lnTo>
                    <a:lnTo>
                      <a:pt x="21600" y="5891"/>
                    </a:lnTo>
                    <a:lnTo>
                      <a:pt x="1900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195" name="Shape 2195"/>
              <p:cNvSpPr/>
              <p:nvPr/>
            </p:nvSpPr>
            <p:spPr>
              <a:xfrm>
                <a:off x="1473200" y="2274887"/>
                <a:ext cx="22225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3886" y="0"/>
                    </a:moveTo>
                    <a:lnTo>
                      <a:pt x="13886" y="0"/>
                    </a:lnTo>
                    <a:lnTo>
                      <a:pt x="13886" y="939"/>
                    </a:lnTo>
                    <a:lnTo>
                      <a:pt x="13886" y="1878"/>
                    </a:lnTo>
                    <a:lnTo>
                      <a:pt x="13886" y="2817"/>
                    </a:lnTo>
                    <a:lnTo>
                      <a:pt x="13886" y="3757"/>
                    </a:lnTo>
                    <a:lnTo>
                      <a:pt x="13886" y="4696"/>
                    </a:lnTo>
                    <a:lnTo>
                      <a:pt x="13886" y="5635"/>
                    </a:lnTo>
                    <a:lnTo>
                      <a:pt x="12343" y="5635"/>
                    </a:lnTo>
                    <a:lnTo>
                      <a:pt x="12343" y="6574"/>
                    </a:lnTo>
                    <a:lnTo>
                      <a:pt x="12343" y="7513"/>
                    </a:lnTo>
                    <a:lnTo>
                      <a:pt x="12343" y="7513"/>
                    </a:lnTo>
                    <a:lnTo>
                      <a:pt x="12343" y="8452"/>
                    </a:lnTo>
                    <a:lnTo>
                      <a:pt x="10800" y="9391"/>
                    </a:lnTo>
                    <a:lnTo>
                      <a:pt x="10800" y="9391"/>
                    </a:lnTo>
                    <a:lnTo>
                      <a:pt x="10800" y="10330"/>
                    </a:lnTo>
                    <a:lnTo>
                      <a:pt x="10800" y="10330"/>
                    </a:lnTo>
                    <a:lnTo>
                      <a:pt x="9257" y="11270"/>
                    </a:lnTo>
                    <a:lnTo>
                      <a:pt x="9257" y="12209"/>
                    </a:lnTo>
                    <a:lnTo>
                      <a:pt x="9257" y="12209"/>
                    </a:lnTo>
                    <a:lnTo>
                      <a:pt x="9257" y="13148"/>
                    </a:lnTo>
                    <a:lnTo>
                      <a:pt x="7714" y="13148"/>
                    </a:lnTo>
                    <a:lnTo>
                      <a:pt x="7714" y="14087"/>
                    </a:lnTo>
                    <a:lnTo>
                      <a:pt x="6171" y="14087"/>
                    </a:lnTo>
                    <a:lnTo>
                      <a:pt x="6171" y="15026"/>
                    </a:lnTo>
                    <a:lnTo>
                      <a:pt x="6171" y="15026"/>
                    </a:lnTo>
                    <a:lnTo>
                      <a:pt x="4629" y="15965"/>
                    </a:lnTo>
                    <a:lnTo>
                      <a:pt x="3086" y="16904"/>
                    </a:lnTo>
                    <a:lnTo>
                      <a:pt x="1543" y="17843"/>
                    </a:lnTo>
                    <a:lnTo>
                      <a:pt x="0" y="18783"/>
                    </a:lnTo>
                    <a:lnTo>
                      <a:pt x="4629" y="21600"/>
                    </a:lnTo>
                    <a:lnTo>
                      <a:pt x="6171" y="20661"/>
                    </a:lnTo>
                    <a:lnTo>
                      <a:pt x="7714" y="19722"/>
                    </a:lnTo>
                    <a:lnTo>
                      <a:pt x="9257" y="18783"/>
                    </a:lnTo>
                    <a:lnTo>
                      <a:pt x="10800" y="17843"/>
                    </a:lnTo>
                    <a:lnTo>
                      <a:pt x="12343" y="17843"/>
                    </a:lnTo>
                    <a:lnTo>
                      <a:pt x="12343" y="16904"/>
                    </a:lnTo>
                    <a:lnTo>
                      <a:pt x="13886" y="16904"/>
                    </a:lnTo>
                    <a:lnTo>
                      <a:pt x="13886" y="15965"/>
                    </a:lnTo>
                    <a:lnTo>
                      <a:pt x="15429" y="15026"/>
                    </a:lnTo>
                    <a:lnTo>
                      <a:pt x="15429" y="15026"/>
                    </a:lnTo>
                    <a:lnTo>
                      <a:pt x="16971" y="14087"/>
                    </a:lnTo>
                    <a:lnTo>
                      <a:pt x="16971" y="13148"/>
                    </a:lnTo>
                    <a:lnTo>
                      <a:pt x="16971" y="13148"/>
                    </a:lnTo>
                    <a:lnTo>
                      <a:pt x="18514" y="12209"/>
                    </a:lnTo>
                    <a:lnTo>
                      <a:pt x="18514" y="11270"/>
                    </a:lnTo>
                    <a:lnTo>
                      <a:pt x="18514" y="10330"/>
                    </a:lnTo>
                    <a:lnTo>
                      <a:pt x="18514" y="10330"/>
                    </a:lnTo>
                    <a:lnTo>
                      <a:pt x="20057" y="9391"/>
                    </a:lnTo>
                    <a:lnTo>
                      <a:pt x="20057" y="8452"/>
                    </a:lnTo>
                    <a:lnTo>
                      <a:pt x="20057" y="7513"/>
                    </a:lnTo>
                    <a:lnTo>
                      <a:pt x="20057" y="6574"/>
                    </a:lnTo>
                    <a:lnTo>
                      <a:pt x="20057" y="5635"/>
                    </a:lnTo>
                    <a:lnTo>
                      <a:pt x="21600" y="4696"/>
                    </a:lnTo>
                    <a:lnTo>
                      <a:pt x="21600" y="3757"/>
                    </a:lnTo>
                    <a:lnTo>
                      <a:pt x="21600" y="2817"/>
                    </a:lnTo>
                    <a:lnTo>
                      <a:pt x="21600" y="1878"/>
                    </a:lnTo>
                    <a:lnTo>
                      <a:pt x="21600" y="939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388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196" name="Shape 2196"/>
              <p:cNvSpPr/>
              <p:nvPr/>
            </p:nvSpPr>
            <p:spPr>
              <a:xfrm>
                <a:off x="1487487" y="2228850"/>
                <a:ext cx="14288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0"/>
                    </a:moveTo>
                    <a:lnTo>
                      <a:pt x="14400" y="0"/>
                    </a:lnTo>
                    <a:lnTo>
                      <a:pt x="12000" y="745"/>
                    </a:lnTo>
                    <a:lnTo>
                      <a:pt x="9600" y="745"/>
                    </a:lnTo>
                    <a:lnTo>
                      <a:pt x="9600" y="1490"/>
                    </a:lnTo>
                    <a:lnTo>
                      <a:pt x="7200" y="2234"/>
                    </a:lnTo>
                    <a:lnTo>
                      <a:pt x="7200" y="2979"/>
                    </a:lnTo>
                    <a:lnTo>
                      <a:pt x="4800" y="2979"/>
                    </a:lnTo>
                    <a:lnTo>
                      <a:pt x="4800" y="3724"/>
                    </a:lnTo>
                    <a:lnTo>
                      <a:pt x="2400" y="4469"/>
                    </a:lnTo>
                    <a:lnTo>
                      <a:pt x="2400" y="5214"/>
                    </a:lnTo>
                    <a:lnTo>
                      <a:pt x="2400" y="5959"/>
                    </a:lnTo>
                    <a:lnTo>
                      <a:pt x="2400" y="6703"/>
                    </a:lnTo>
                    <a:lnTo>
                      <a:pt x="0" y="6703"/>
                    </a:lnTo>
                    <a:lnTo>
                      <a:pt x="0" y="7448"/>
                    </a:lnTo>
                    <a:lnTo>
                      <a:pt x="0" y="8193"/>
                    </a:lnTo>
                    <a:lnTo>
                      <a:pt x="0" y="8938"/>
                    </a:lnTo>
                    <a:lnTo>
                      <a:pt x="0" y="9683"/>
                    </a:lnTo>
                    <a:lnTo>
                      <a:pt x="0" y="10428"/>
                    </a:lnTo>
                    <a:lnTo>
                      <a:pt x="0" y="11172"/>
                    </a:lnTo>
                    <a:lnTo>
                      <a:pt x="0" y="11917"/>
                    </a:lnTo>
                    <a:lnTo>
                      <a:pt x="0" y="12662"/>
                    </a:lnTo>
                    <a:lnTo>
                      <a:pt x="0" y="14152"/>
                    </a:lnTo>
                    <a:lnTo>
                      <a:pt x="0" y="15641"/>
                    </a:lnTo>
                    <a:lnTo>
                      <a:pt x="0" y="17131"/>
                    </a:lnTo>
                    <a:lnTo>
                      <a:pt x="0" y="18621"/>
                    </a:lnTo>
                    <a:lnTo>
                      <a:pt x="0" y="20110"/>
                    </a:lnTo>
                    <a:lnTo>
                      <a:pt x="0" y="21600"/>
                    </a:lnTo>
                    <a:lnTo>
                      <a:pt x="12000" y="21600"/>
                    </a:lnTo>
                    <a:lnTo>
                      <a:pt x="12000" y="20110"/>
                    </a:lnTo>
                    <a:lnTo>
                      <a:pt x="12000" y="18621"/>
                    </a:lnTo>
                    <a:lnTo>
                      <a:pt x="12000" y="17131"/>
                    </a:lnTo>
                    <a:lnTo>
                      <a:pt x="12000" y="15641"/>
                    </a:lnTo>
                    <a:lnTo>
                      <a:pt x="12000" y="14152"/>
                    </a:lnTo>
                    <a:lnTo>
                      <a:pt x="12000" y="12662"/>
                    </a:lnTo>
                    <a:lnTo>
                      <a:pt x="12000" y="11917"/>
                    </a:lnTo>
                    <a:lnTo>
                      <a:pt x="12000" y="11172"/>
                    </a:lnTo>
                    <a:lnTo>
                      <a:pt x="12000" y="10428"/>
                    </a:lnTo>
                    <a:lnTo>
                      <a:pt x="12000" y="10428"/>
                    </a:lnTo>
                    <a:lnTo>
                      <a:pt x="12000" y="9683"/>
                    </a:lnTo>
                    <a:lnTo>
                      <a:pt x="12000" y="8938"/>
                    </a:lnTo>
                    <a:lnTo>
                      <a:pt x="12000" y="8193"/>
                    </a:lnTo>
                    <a:lnTo>
                      <a:pt x="12000" y="8193"/>
                    </a:lnTo>
                    <a:lnTo>
                      <a:pt x="12000" y="7448"/>
                    </a:lnTo>
                    <a:lnTo>
                      <a:pt x="14400" y="6703"/>
                    </a:lnTo>
                    <a:lnTo>
                      <a:pt x="14400" y="6703"/>
                    </a:lnTo>
                    <a:lnTo>
                      <a:pt x="14400" y="5959"/>
                    </a:lnTo>
                    <a:lnTo>
                      <a:pt x="14400" y="5214"/>
                    </a:lnTo>
                    <a:lnTo>
                      <a:pt x="16800" y="5214"/>
                    </a:lnTo>
                    <a:lnTo>
                      <a:pt x="16800" y="4469"/>
                    </a:lnTo>
                    <a:lnTo>
                      <a:pt x="16800" y="4469"/>
                    </a:lnTo>
                    <a:lnTo>
                      <a:pt x="19200" y="3724"/>
                    </a:lnTo>
                    <a:lnTo>
                      <a:pt x="19200" y="3724"/>
                    </a:lnTo>
                    <a:lnTo>
                      <a:pt x="21600" y="2979"/>
                    </a:lnTo>
                    <a:lnTo>
                      <a:pt x="21600" y="2979"/>
                    </a:lnTo>
                    <a:lnTo>
                      <a:pt x="21600" y="2979"/>
                    </a:lnTo>
                    <a:lnTo>
                      <a:pt x="144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197" name="Shape 2197"/>
              <p:cNvSpPr/>
              <p:nvPr/>
            </p:nvSpPr>
            <p:spPr>
              <a:xfrm>
                <a:off x="1497012" y="2222500"/>
                <a:ext cx="46038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8100"/>
                    </a:moveTo>
                    <a:lnTo>
                      <a:pt x="21600" y="8100"/>
                    </a:lnTo>
                    <a:lnTo>
                      <a:pt x="20110" y="5400"/>
                    </a:lnTo>
                    <a:lnTo>
                      <a:pt x="19366" y="5400"/>
                    </a:lnTo>
                    <a:lnTo>
                      <a:pt x="17876" y="5400"/>
                    </a:lnTo>
                    <a:lnTo>
                      <a:pt x="16386" y="2700"/>
                    </a:lnTo>
                    <a:lnTo>
                      <a:pt x="14897" y="2700"/>
                    </a:lnTo>
                    <a:lnTo>
                      <a:pt x="13407" y="0"/>
                    </a:lnTo>
                    <a:lnTo>
                      <a:pt x="12662" y="0"/>
                    </a:lnTo>
                    <a:lnTo>
                      <a:pt x="11917" y="0"/>
                    </a:lnTo>
                    <a:lnTo>
                      <a:pt x="11172" y="0"/>
                    </a:lnTo>
                    <a:lnTo>
                      <a:pt x="10428" y="0"/>
                    </a:lnTo>
                    <a:lnTo>
                      <a:pt x="9683" y="0"/>
                    </a:lnTo>
                    <a:lnTo>
                      <a:pt x="9683" y="0"/>
                    </a:lnTo>
                    <a:lnTo>
                      <a:pt x="8938" y="0"/>
                    </a:lnTo>
                    <a:lnTo>
                      <a:pt x="8193" y="0"/>
                    </a:lnTo>
                    <a:lnTo>
                      <a:pt x="7448" y="0"/>
                    </a:lnTo>
                    <a:lnTo>
                      <a:pt x="6703" y="0"/>
                    </a:lnTo>
                    <a:lnTo>
                      <a:pt x="5959" y="0"/>
                    </a:lnTo>
                    <a:lnTo>
                      <a:pt x="5214" y="0"/>
                    </a:lnTo>
                    <a:lnTo>
                      <a:pt x="4469" y="2700"/>
                    </a:lnTo>
                    <a:lnTo>
                      <a:pt x="3724" y="2700"/>
                    </a:lnTo>
                    <a:lnTo>
                      <a:pt x="2979" y="2700"/>
                    </a:lnTo>
                    <a:lnTo>
                      <a:pt x="2234" y="5400"/>
                    </a:lnTo>
                    <a:lnTo>
                      <a:pt x="1490" y="5400"/>
                    </a:lnTo>
                    <a:lnTo>
                      <a:pt x="745" y="8100"/>
                    </a:lnTo>
                    <a:lnTo>
                      <a:pt x="745" y="8100"/>
                    </a:lnTo>
                    <a:lnTo>
                      <a:pt x="0" y="10800"/>
                    </a:lnTo>
                    <a:lnTo>
                      <a:pt x="2234" y="21600"/>
                    </a:lnTo>
                    <a:lnTo>
                      <a:pt x="2979" y="18900"/>
                    </a:lnTo>
                    <a:lnTo>
                      <a:pt x="2979" y="18900"/>
                    </a:lnTo>
                    <a:lnTo>
                      <a:pt x="3724" y="18900"/>
                    </a:lnTo>
                    <a:lnTo>
                      <a:pt x="3724" y="16200"/>
                    </a:lnTo>
                    <a:lnTo>
                      <a:pt x="4469" y="16200"/>
                    </a:lnTo>
                    <a:lnTo>
                      <a:pt x="4469" y="16200"/>
                    </a:lnTo>
                    <a:lnTo>
                      <a:pt x="5214" y="16200"/>
                    </a:lnTo>
                    <a:lnTo>
                      <a:pt x="5959" y="13500"/>
                    </a:lnTo>
                    <a:lnTo>
                      <a:pt x="6703" y="13500"/>
                    </a:lnTo>
                    <a:lnTo>
                      <a:pt x="6703" y="13500"/>
                    </a:lnTo>
                    <a:lnTo>
                      <a:pt x="7448" y="13500"/>
                    </a:lnTo>
                    <a:lnTo>
                      <a:pt x="8193" y="13500"/>
                    </a:lnTo>
                    <a:lnTo>
                      <a:pt x="8938" y="13500"/>
                    </a:lnTo>
                    <a:lnTo>
                      <a:pt x="8938" y="13500"/>
                    </a:lnTo>
                    <a:lnTo>
                      <a:pt x="9683" y="13500"/>
                    </a:lnTo>
                    <a:lnTo>
                      <a:pt x="10428" y="13500"/>
                    </a:lnTo>
                    <a:lnTo>
                      <a:pt x="11172" y="13500"/>
                    </a:lnTo>
                    <a:lnTo>
                      <a:pt x="11917" y="13500"/>
                    </a:lnTo>
                    <a:lnTo>
                      <a:pt x="12662" y="13500"/>
                    </a:lnTo>
                    <a:lnTo>
                      <a:pt x="12662" y="16200"/>
                    </a:lnTo>
                    <a:lnTo>
                      <a:pt x="14152" y="16200"/>
                    </a:lnTo>
                    <a:lnTo>
                      <a:pt x="15641" y="16200"/>
                    </a:lnTo>
                    <a:lnTo>
                      <a:pt x="17131" y="18900"/>
                    </a:lnTo>
                    <a:lnTo>
                      <a:pt x="18621" y="18900"/>
                    </a:lnTo>
                    <a:lnTo>
                      <a:pt x="20110" y="18900"/>
                    </a:lnTo>
                    <a:lnTo>
                      <a:pt x="20855" y="21600"/>
                    </a:lnTo>
                    <a:lnTo>
                      <a:pt x="20855" y="21600"/>
                    </a:lnTo>
                    <a:lnTo>
                      <a:pt x="21600" y="81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198" name="Shape 2198"/>
              <p:cNvSpPr/>
              <p:nvPr/>
            </p:nvSpPr>
            <p:spPr>
              <a:xfrm>
                <a:off x="1541462" y="2227262"/>
                <a:ext cx="47626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440" y="0"/>
                    </a:moveTo>
                    <a:lnTo>
                      <a:pt x="19440" y="0"/>
                    </a:lnTo>
                    <a:lnTo>
                      <a:pt x="18720" y="0"/>
                    </a:lnTo>
                    <a:lnTo>
                      <a:pt x="18720" y="0"/>
                    </a:lnTo>
                    <a:lnTo>
                      <a:pt x="18000" y="3086"/>
                    </a:lnTo>
                    <a:lnTo>
                      <a:pt x="18000" y="3086"/>
                    </a:lnTo>
                    <a:lnTo>
                      <a:pt x="17280" y="3086"/>
                    </a:lnTo>
                    <a:lnTo>
                      <a:pt x="16560" y="3086"/>
                    </a:lnTo>
                    <a:lnTo>
                      <a:pt x="16560" y="6171"/>
                    </a:lnTo>
                    <a:lnTo>
                      <a:pt x="15840" y="6171"/>
                    </a:lnTo>
                    <a:lnTo>
                      <a:pt x="15120" y="6171"/>
                    </a:lnTo>
                    <a:lnTo>
                      <a:pt x="15120" y="6171"/>
                    </a:lnTo>
                    <a:lnTo>
                      <a:pt x="14400" y="6171"/>
                    </a:lnTo>
                    <a:lnTo>
                      <a:pt x="13680" y="6171"/>
                    </a:lnTo>
                    <a:lnTo>
                      <a:pt x="12960" y="6171"/>
                    </a:lnTo>
                    <a:lnTo>
                      <a:pt x="12960" y="6171"/>
                    </a:lnTo>
                    <a:lnTo>
                      <a:pt x="12240" y="6171"/>
                    </a:lnTo>
                    <a:lnTo>
                      <a:pt x="11520" y="6171"/>
                    </a:lnTo>
                    <a:lnTo>
                      <a:pt x="10800" y="6171"/>
                    </a:lnTo>
                    <a:lnTo>
                      <a:pt x="10080" y="6171"/>
                    </a:lnTo>
                    <a:lnTo>
                      <a:pt x="9360" y="6171"/>
                    </a:lnTo>
                    <a:lnTo>
                      <a:pt x="9360" y="6171"/>
                    </a:lnTo>
                    <a:lnTo>
                      <a:pt x="7920" y="3086"/>
                    </a:lnTo>
                    <a:lnTo>
                      <a:pt x="6480" y="3086"/>
                    </a:lnTo>
                    <a:lnTo>
                      <a:pt x="5040" y="3086"/>
                    </a:lnTo>
                    <a:lnTo>
                      <a:pt x="3600" y="0"/>
                    </a:lnTo>
                    <a:lnTo>
                      <a:pt x="2160" y="0"/>
                    </a:lnTo>
                    <a:lnTo>
                      <a:pt x="720" y="0"/>
                    </a:lnTo>
                    <a:lnTo>
                      <a:pt x="0" y="15429"/>
                    </a:lnTo>
                    <a:lnTo>
                      <a:pt x="1440" y="15429"/>
                    </a:lnTo>
                    <a:lnTo>
                      <a:pt x="2880" y="15429"/>
                    </a:lnTo>
                    <a:lnTo>
                      <a:pt x="4320" y="18514"/>
                    </a:lnTo>
                    <a:lnTo>
                      <a:pt x="5760" y="18514"/>
                    </a:lnTo>
                    <a:lnTo>
                      <a:pt x="7200" y="18514"/>
                    </a:lnTo>
                    <a:lnTo>
                      <a:pt x="8640" y="21600"/>
                    </a:lnTo>
                    <a:lnTo>
                      <a:pt x="9360" y="21600"/>
                    </a:lnTo>
                    <a:lnTo>
                      <a:pt x="10080" y="21600"/>
                    </a:lnTo>
                    <a:lnTo>
                      <a:pt x="10800" y="21600"/>
                    </a:lnTo>
                    <a:lnTo>
                      <a:pt x="11520" y="21600"/>
                    </a:lnTo>
                    <a:lnTo>
                      <a:pt x="12240" y="21600"/>
                    </a:lnTo>
                    <a:lnTo>
                      <a:pt x="12960" y="21600"/>
                    </a:lnTo>
                    <a:lnTo>
                      <a:pt x="13680" y="21600"/>
                    </a:lnTo>
                    <a:lnTo>
                      <a:pt x="13680" y="21600"/>
                    </a:lnTo>
                    <a:lnTo>
                      <a:pt x="14400" y="21600"/>
                    </a:lnTo>
                    <a:lnTo>
                      <a:pt x="15120" y="21600"/>
                    </a:lnTo>
                    <a:lnTo>
                      <a:pt x="15840" y="21600"/>
                    </a:lnTo>
                    <a:lnTo>
                      <a:pt x="16560" y="21600"/>
                    </a:lnTo>
                    <a:lnTo>
                      <a:pt x="17280" y="18514"/>
                    </a:lnTo>
                    <a:lnTo>
                      <a:pt x="18000" y="18514"/>
                    </a:lnTo>
                    <a:lnTo>
                      <a:pt x="18720" y="18514"/>
                    </a:lnTo>
                    <a:lnTo>
                      <a:pt x="19440" y="15429"/>
                    </a:lnTo>
                    <a:lnTo>
                      <a:pt x="20160" y="15429"/>
                    </a:lnTo>
                    <a:lnTo>
                      <a:pt x="20160" y="15429"/>
                    </a:lnTo>
                    <a:lnTo>
                      <a:pt x="20880" y="12343"/>
                    </a:lnTo>
                    <a:lnTo>
                      <a:pt x="21600" y="9257"/>
                    </a:lnTo>
                    <a:lnTo>
                      <a:pt x="21600" y="9257"/>
                    </a:lnTo>
                    <a:lnTo>
                      <a:pt x="194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199" name="Shape 2199"/>
              <p:cNvSpPr/>
              <p:nvPr/>
            </p:nvSpPr>
            <p:spPr>
              <a:xfrm>
                <a:off x="1584325" y="2189162"/>
                <a:ext cx="12700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700" y="800"/>
                    </a:moveTo>
                    <a:lnTo>
                      <a:pt x="2700" y="800"/>
                    </a:lnTo>
                    <a:lnTo>
                      <a:pt x="2700" y="2400"/>
                    </a:lnTo>
                    <a:lnTo>
                      <a:pt x="5400" y="3200"/>
                    </a:lnTo>
                    <a:lnTo>
                      <a:pt x="5400" y="4800"/>
                    </a:lnTo>
                    <a:lnTo>
                      <a:pt x="5400" y="6400"/>
                    </a:lnTo>
                    <a:lnTo>
                      <a:pt x="5400" y="8000"/>
                    </a:lnTo>
                    <a:lnTo>
                      <a:pt x="8100" y="8800"/>
                    </a:lnTo>
                    <a:lnTo>
                      <a:pt x="8100" y="9600"/>
                    </a:lnTo>
                    <a:lnTo>
                      <a:pt x="8100" y="10400"/>
                    </a:lnTo>
                    <a:lnTo>
                      <a:pt x="8100" y="11200"/>
                    </a:lnTo>
                    <a:lnTo>
                      <a:pt x="8100" y="11200"/>
                    </a:lnTo>
                    <a:lnTo>
                      <a:pt x="8100" y="12000"/>
                    </a:lnTo>
                    <a:lnTo>
                      <a:pt x="8100" y="12800"/>
                    </a:lnTo>
                    <a:lnTo>
                      <a:pt x="8100" y="12800"/>
                    </a:lnTo>
                    <a:lnTo>
                      <a:pt x="8100" y="13600"/>
                    </a:lnTo>
                    <a:lnTo>
                      <a:pt x="8100" y="14400"/>
                    </a:lnTo>
                    <a:lnTo>
                      <a:pt x="8100" y="14400"/>
                    </a:lnTo>
                    <a:lnTo>
                      <a:pt x="5400" y="15200"/>
                    </a:lnTo>
                    <a:lnTo>
                      <a:pt x="5400" y="16000"/>
                    </a:lnTo>
                    <a:lnTo>
                      <a:pt x="5400" y="16000"/>
                    </a:lnTo>
                    <a:lnTo>
                      <a:pt x="5400" y="16800"/>
                    </a:lnTo>
                    <a:lnTo>
                      <a:pt x="5400" y="16800"/>
                    </a:lnTo>
                    <a:lnTo>
                      <a:pt x="2700" y="17600"/>
                    </a:lnTo>
                    <a:lnTo>
                      <a:pt x="2700" y="17600"/>
                    </a:lnTo>
                    <a:lnTo>
                      <a:pt x="2700" y="18400"/>
                    </a:lnTo>
                    <a:lnTo>
                      <a:pt x="0" y="18400"/>
                    </a:lnTo>
                    <a:lnTo>
                      <a:pt x="0" y="19200"/>
                    </a:lnTo>
                    <a:lnTo>
                      <a:pt x="8100" y="21600"/>
                    </a:lnTo>
                    <a:lnTo>
                      <a:pt x="10800" y="21600"/>
                    </a:lnTo>
                    <a:lnTo>
                      <a:pt x="10800" y="20800"/>
                    </a:lnTo>
                    <a:lnTo>
                      <a:pt x="13500" y="20000"/>
                    </a:lnTo>
                    <a:lnTo>
                      <a:pt x="13500" y="20000"/>
                    </a:lnTo>
                    <a:lnTo>
                      <a:pt x="16200" y="19200"/>
                    </a:lnTo>
                    <a:lnTo>
                      <a:pt x="16200" y="18400"/>
                    </a:lnTo>
                    <a:lnTo>
                      <a:pt x="18900" y="17600"/>
                    </a:lnTo>
                    <a:lnTo>
                      <a:pt x="18900" y="16800"/>
                    </a:lnTo>
                    <a:lnTo>
                      <a:pt x="18900" y="16000"/>
                    </a:lnTo>
                    <a:lnTo>
                      <a:pt x="18900" y="15200"/>
                    </a:lnTo>
                    <a:lnTo>
                      <a:pt x="21600" y="15200"/>
                    </a:lnTo>
                    <a:lnTo>
                      <a:pt x="21600" y="14400"/>
                    </a:lnTo>
                    <a:lnTo>
                      <a:pt x="21600" y="13600"/>
                    </a:lnTo>
                    <a:lnTo>
                      <a:pt x="21600" y="12800"/>
                    </a:lnTo>
                    <a:lnTo>
                      <a:pt x="21600" y="12000"/>
                    </a:lnTo>
                    <a:lnTo>
                      <a:pt x="21600" y="11200"/>
                    </a:lnTo>
                    <a:lnTo>
                      <a:pt x="21600" y="10400"/>
                    </a:lnTo>
                    <a:lnTo>
                      <a:pt x="21600" y="9600"/>
                    </a:lnTo>
                    <a:lnTo>
                      <a:pt x="21600" y="9600"/>
                    </a:lnTo>
                    <a:lnTo>
                      <a:pt x="21600" y="8800"/>
                    </a:lnTo>
                    <a:lnTo>
                      <a:pt x="18900" y="7200"/>
                    </a:lnTo>
                    <a:lnTo>
                      <a:pt x="18900" y="5600"/>
                    </a:lnTo>
                    <a:lnTo>
                      <a:pt x="18900" y="4000"/>
                    </a:lnTo>
                    <a:lnTo>
                      <a:pt x="18900" y="3200"/>
                    </a:lnTo>
                    <a:lnTo>
                      <a:pt x="16200" y="1600"/>
                    </a:lnTo>
                    <a:lnTo>
                      <a:pt x="16200" y="0"/>
                    </a:lnTo>
                    <a:lnTo>
                      <a:pt x="16200" y="0"/>
                    </a:lnTo>
                    <a:lnTo>
                      <a:pt x="2700" y="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00" name="Shape 2200"/>
              <p:cNvSpPr/>
              <p:nvPr/>
            </p:nvSpPr>
            <p:spPr>
              <a:xfrm>
                <a:off x="1585912" y="2143125"/>
                <a:ext cx="14288" cy="476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0"/>
                    </a:moveTo>
                    <a:lnTo>
                      <a:pt x="14400" y="0"/>
                    </a:lnTo>
                    <a:lnTo>
                      <a:pt x="12000" y="720"/>
                    </a:lnTo>
                    <a:lnTo>
                      <a:pt x="12000" y="1440"/>
                    </a:lnTo>
                    <a:lnTo>
                      <a:pt x="9600" y="1440"/>
                    </a:lnTo>
                    <a:lnTo>
                      <a:pt x="7200" y="2160"/>
                    </a:lnTo>
                    <a:lnTo>
                      <a:pt x="7200" y="2880"/>
                    </a:lnTo>
                    <a:lnTo>
                      <a:pt x="4800" y="3600"/>
                    </a:lnTo>
                    <a:lnTo>
                      <a:pt x="4800" y="4320"/>
                    </a:lnTo>
                    <a:lnTo>
                      <a:pt x="4800" y="5040"/>
                    </a:lnTo>
                    <a:lnTo>
                      <a:pt x="2400" y="5760"/>
                    </a:lnTo>
                    <a:lnTo>
                      <a:pt x="2400" y="5760"/>
                    </a:lnTo>
                    <a:lnTo>
                      <a:pt x="2400" y="6480"/>
                    </a:lnTo>
                    <a:lnTo>
                      <a:pt x="0" y="7200"/>
                    </a:lnTo>
                    <a:lnTo>
                      <a:pt x="0" y="7920"/>
                    </a:lnTo>
                    <a:lnTo>
                      <a:pt x="0" y="8640"/>
                    </a:lnTo>
                    <a:lnTo>
                      <a:pt x="0" y="9360"/>
                    </a:lnTo>
                    <a:lnTo>
                      <a:pt x="0" y="10080"/>
                    </a:lnTo>
                    <a:lnTo>
                      <a:pt x="0" y="10800"/>
                    </a:lnTo>
                    <a:lnTo>
                      <a:pt x="0" y="11520"/>
                    </a:lnTo>
                    <a:lnTo>
                      <a:pt x="0" y="12240"/>
                    </a:lnTo>
                    <a:lnTo>
                      <a:pt x="0" y="12960"/>
                    </a:lnTo>
                    <a:lnTo>
                      <a:pt x="0" y="14400"/>
                    </a:lnTo>
                    <a:lnTo>
                      <a:pt x="0" y="15840"/>
                    </a:lnTo>
                    <a:lnTo>
                      <a:pt x="0" y="17280"/>
                    </a:lnTo>
                    <a:lnTo>
                      <a:pt x="0" y="18720"/>
                    </a:lnTo>
                    <a:lnTo>
                      <a:pt x="0" y="20160"/>
                    </a:lnTo>
                    <a:lnTo>
                      <a:pt x="0" y="21600"/>
                    </a:lnTo>
                    <a:lnTo>
                      <a:pt x="12000" y="20880"/>
                    </a:lnTo>
                    <a:lnTo>
                      <a:pt x="12000" y="19440"/>
                    </a:lnTo>
                    <a:lnTo>
                      <a:pt x="12000" y="18720"/>
                    </a:lnTo>
                    <a:lnTo>
                      <a:pt x="12000" y="17280"/>
                    </a:lnTo>
                    <a:lnTo>
                      <a:pt x="12000" y="15840"/>
                    </a:lnTo>
                    <a:lnTo>
                      <a:pt x="12000" y="14400"/>
                    </a:lnTo>
                    <a:lnTo>
                      <a:pt x="12000" y="12960"/>
                    </a:lnTo>
                    <a:lnTo>
                      <a:pt x="12000" y="12240"/>
                    </a:lnTo>
                    <a:lnTo>
                      <a:pt x="12000" y="11520"/>
                    </a:lnTo>
                    <a:lnTo>
                      <a:pt x="12000" y="11520"/>
                    </a:lnTo>
                    <a:lnTo>
                      <a:pt x="12000" y="10800"/>
                    </a:lnTo>
                    <a:lnTo>
                      <a:pt x="12000" y="10080"/>
                    </a:lnTo>
                    <a:lnTo>
                      <a:pt x="12000" y="9360"/>
                    </a:lnTo>
                    <a:lnTo>
                      <a:pt x="12000" y="8640"/>
                    </a:lnTo>
                    <a:lnTo>
                      <a:pt x="12000" y="7920"/>
                    </a:lnTo>
                    <a:lnTo>
                      <a:pt x="12000" y="7920"/>
                    </a:lnTo>
                    <a:lnTo>
                      <a:pt x="14400" y="7200"/>
                    </a:lnTo>
                    <a:lnTo>
                      <a:pt x="14400" y="6480"/>
                    </a:lnTo>
                    <a:lnTo>
                      <a:pt x="14400" y="6480"/>
                    </a:lnTo>
                    <a:lnTo>
                      <a:pt x="16800" y="5760"/>
                    </a:lnTo>
                    <a:lnTo>
                      <a:pt x="16800" y="5040"/>
                    </a:lnTo>
                    <a:lnTo>
                      <a:pt x="16800" y="5040"/>
                    </a:lnTo>
                    <a:lnTo>
                      <a:pt x="19200" y="4320"/>
                    </a:lnTo>
                    <a:lnTo>
                      <a:pt x="19200" y="4320"/>
                    </a:lnTo>
                    <a:lnTo>
                      <a:pt x="19200" y="3600"/>
                    </a:lnTo>
                    <a:lnTo>
                      <a:pt x="21600" y="3600"/>
                    </a:lnTo>
                    <a:lnTo>
                      <a:pt x="21600" y="2880"/>
                    </a:lnTo>
                    <a:lnTo>
                      <a:pt x="21600" y="2880"/>
                    </a:lnTo>
                    <a:lnTo>
                      <a:pt x="144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01" name="Shape 2201"/>
              <p:cNvSpPr/>
              <p:nvPr/>
            </p:nvSpPr>
            <p:spPr>
              <a:xfrm>
                <a:off x="1595437" y="2138362"/>
                <a:ext cx="46038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6171"/>
                    </a:moveTo>
                    <a:lnTo>
                      <a:pt x="21600" y="6171"/>
                    </a:lnTo>
                    <a:lnTo>
                      <a:pt x="20855" y="6171"/>
                    </a:lnTo>
                    <a:lnTo>
                      <a:pt x="19366" y="6171"/>
                    </a:lnTo>
                    <a:lnTo>
                      <a:pt x="17876" y="3086"/>
                    </a:lnTo>
                    <a:lnTo>
                      <a:pt x="16386" y="3086"/>
                    </a:lnTo>
                    <a:lnTo>
                      <a:pt x="14897" y="3086"/>
                    </a:lnTo>
                    <a:lnTo>
                      <a:pt x="13407" y="0"/>
                    </a:lnTo>
                    <a:lnTo>
                      <a:pt x="13407" y="0"/>
                    </a:lnTo>
                    <a:lnTo>
                      <a:pt x="12662" y="0"/>
                    </a:lnTo>
                    <a:lnTo>
                      <a:pt x="11917" y="0"/>
                    </a:lnTo>
                    <a:lnTo>
                      <a:pt x="11172" y="0"/>
                    </a:lnTo>
                    <a:lnTo>
                      <a:pt x="10428" y="0"/>
                    </a:lnTo>
                    <a:lnTo>
                      <a:pt x="9683" y="0"/>
                    </a:lnTo>
                    <a:lnTo>
                      <a:pt x="8938" y="0"/>
                    </a:lnTo>
                    <a:lnTo>
                      <a:pt x="8193" y="0"/>
                    </a:lnTo>
                    <a:lnTo>
                      <a:pt x="7448" y="0"/>
                    </a:lnTo>
                    <a:lnTo>
                      <a:pt x="6703" y="0"/>
                    </a:lnTo>
                    <a:lnTo>
                      <a:pt x="5959" y="0"/>
                    </a:lnTo>
                    <a:lnTo>
                      <a:pt x="5214" y="0"/>
                    </a:lnTo>
                    <a:lnTo>
                      <a:pt x="4469" y="0"/>
                    </a:lnTo>
                    <a:lnTo>
                      <a:pt x="3724" y="0"/>
                    </a:lnTo>
                    <a:lnTo>
                      <a:pt x="2979" y="3086"/>
                    </a:lnTo>
                    <a:lnTo>
                      <a:pt x="2234" y="3086"/>
                    </a:lnTo>
                    <a:lnTo>
                      <a:pt x="2234" y="6171"/>
                    </a:lnTo>
                    <a:lnTo>
                      <a:pt x="1490" y="6171"/>
                    </a:lnTo>
                    <a:lnTo>
                      <a:pt x="745" y="9257"/>
                    </a:lnTo>
                    <a:lnTo>
                      <a:pt x="0" y="9257"/>
                    </a:lnTo>
                    <a:lnTo>
                      <a:pt x="2234" y="21600"/>
                    </a:lnTo>
                    <a:lnTo>
                      <a:pt x="2979" y="21600"/>
                    </a:lnTo>
                    <a:lnTo>
                      <a:pt x="2979" y="18514"/>
                    </a:lnTo>
                    <a:lnTo>
                      <a:pt x="3724" y="18514"/>
                    </a:lnTo>
                    <a:lnTo>
                      <a:pt x="4469" y="18514"/>
                    </a:lnTo>
                    <a:lnTo>
                      <a:pt x="4469" y="15429"/>
                    </a:lnTo>
                    <a:lnTo>
                      <a:pt x="5214" y="15429"/>
                    </a:lnTo>
                    <a:lnTo>
                      <a:pt x="5959" y="15429"/>
                    </a:lnTo>
                    <a:lnTo>
                      <a:pt x="5959" y="15429"/>
                    </a:lnTo>
                    <a:lnTo>
                      <a:pt x="6703" y="15429"/>
                    </a:lnTo>
                    <a:lnTo>
                      <a:pt x="7448" y="15429"/>
                    </a:lnTo>
                    <a:lnTo>
                      <a:pt x="7448" y="15429"/>
                    </a:lnTo>
                    <a:lnTo>
                      <a:pt x="8193" y="15429"/>
                    </a:lnTo>
                    <a:lnTo>
                      <a:pt x="8938" y="15429"/>
                    </a:lnTo>
                    <a:lnTo>
                      <a:pt x="9683" y="15429"/>
                    </a:lnTo>
                    <a:lnTo>
                      <a:pt x="9683" y="15429"/>
                    </a:lnTo>
                    <a:lnTo>
                      <a:pt x="10428" y="15429"/>
                    </a:lnTo>
                    <a:lnTo>
                      <a:pt x="11172" y="15429"/>
                    </a:lnTo>
                    <a:lnTo>
                      <a:pt x="11917" y="15429"/>
                    </a:lnTo>
                    <a:lnTo>
                      <a:pt x="12662" y="15429"/>
                    </a:lnTo>
                    <a:lnTo>
                      <a:pt x="13407" y="15429"/>
                    </a:lnTo>
                    <a:lnTo>
                      <a:pt x="14152" y="15429"/>
                    </a:lnTo>
                    <a:lnTo>
                      <a:pt x="15641" y="18514"/>
                    </a:lnTo>
                    <a:lnTo>
                      <a:pt x="17131" y="18514"/>
                    </a:lnTo>
                    <a:lnTo>
                      <a:pt x="18621" y="21600"/>
                    </a:lnTo>
                    <a:lnTo>
                      <a:pt x="20110" y="21600"/>
                    </a:lnTo>
                    <a:lnTo>
                      <a:pt x="20855" y="21600"/>
                    </a:lnTo>
                    <a:lnTo>
                      <a:pt x="20855" y="21600"/>
                    </a:lnTo>
                    <a:lnTo>
                      <a:pt x="21600" y="617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02" name="Shape 2202"/>
              <p:cNvSpPr/>
              <p:nvPr/>
            </p:nvSpPr>
            <p:spPr>
              <a:xfrm>
                <a:off x="1639887" y="2141537"/>
                <a:ext cx="49213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813" y="0"/>
                    </a:moveTo>
                    <a:lnTo>
                      <a:pt x="18813" y="0"/>
                    </a:lnTo>
                    <a:lnTo>
                      <a:pt x="18813" y="0"/>
                    </a:lnTo>
                    <a:lnTo>
                      <a:pt x="18116" y="0"/>
                    </a:lnTo>
                    <a:lnTo>
                      <a:pt x="18116" y="2700"/>
                    </a:lnTo>
                    <a:lnTo>
                      <a:pt x="17419" y="2700"/>
                    </a:lnTo>
                    <a:lnTo>
                      <a:pt x="16723" y="2700"/>
                    </a:lnTo>
                    <a:lnTo>
                      <a:pt x="16723" y="5400"/>
                    </a:lnTo>
                    <a:lnTo>
                      <a:pt x="16026" y="5400"/>
                    </a:lnTo>
                    <a:lnTo>
                      <a:pt x="15329" y="5400"/>
                    </a:lnTo>
                    <a:lnTo>
                      <a:pt x="15329" y="5400"/>
                    </a:lnTo>
                    <a:lnTo>
                      <a:pt x="14632" y="5400"/>
                    </a:lnTo>
                    <a:lnTo>
                      <a:pt x="13935" y="5400"/>
                    </a:lnTo>
                    <a:lnTo>
                      <a:pt x="13239" y="8100"/>
                    </a:lnTo>
                    <a:lnTo>
                      <a:pt x="13239" y="8100"/>
                    </a:lnTo>
                    <a:lnTo>
                      <a:pt x="12542" y="8100"/>
                    </a:lnTo>
                    <a:lnTo>
                      <a:pt x="11845" y="8100"/>
                    </a:lnTo>
                    <a:lnTo>
                      <a:pt x="11148" y="8100"/>
                    </a:lnTo>
                    <a:lnTo>
                      <a:pt x="10452" y="5400"/>
                    </a:lnTo>
                    <a:lnTo>
                      <a:pt x="9755" y="5400"/>
                    </a:lnTo>
                    <a:lnTo>
                      <a:pt x="9058" y="5400"/>
                    </a:lnTo>
                    <a:lnTo>
                      <a:pt x="8361" y="5400"/>
                    </a:lnTo>
                    <a:lnTo>
                      <a:pt x="7665" y="5400"/>
                    </a:lnTo>
                    <a:lnTo>
                      <a:pt x="6271" y="5400"/>
                    </a:lnTo>
                    <a:lnTo>
                      <a:pt x="4877" y="2700"/>
                    </a:lnTo>
                    <a:lnTo>
                      <a:pt x="3484" y="2700"/>
                    </a:lnTo>
                    <a:lnTo>
                      <a:pt x="2090" y="2700"/>
                    </a:lnTo>
                    <a:lnTo>
                      <a:pt x="697" y="0"/>
                    </a:lnTo>
                    <a:lnTo>
                      <a:pt x="0" y="13500"/>
                    </a:lnTo>
                    <a:lnTo>
                      <a:pt x="1394" y="16200"/>
                    </a:lnTo>
                    <a:lnTo>
                      <a:pt x="2787" y="16200"/>
                    </a:lnTo>
                    <a:lnTo>
                      <a:pt x="4181" y="16200"/>
                    </a:lnTo>
                    <a:lnTo>
                      <a:pt x="5574" y="18900"/>
                    </a:lnTo>
                    <a:lnTo>
                      <a:pt x="6968" y="18900"/>
                    </a:lnTo>
                    <a:lnTo>
                      <a:pt x="8361" y="18900"/>
                    </a:lnTo>
                    <a:lnTo>
                      <a:pt x="9058" y="18900"/>
                    </a:lnTo>
                    <a:lnTo>
                      <a:pt x="9755" y="18900"/>
                    </a:lnTo>
                    <a:lnTo>
                      <a:pt x="10452" y="18900"/>
                    </a:lnTo>
                    <a:lnTo>
                      <a:pt x="11148" y="21600"/>
                    </a:lnTo>
                    <a:lnTo>
                      <a:pt x="11845" y="21600"/>
                    </a:lnTo>
                    <a:lnTo>
                      <a:pt x="12542" y="21600"/>
                    </a:lnTo>
                    <a:lnTo>
                      <a:pt x="13239" y="21600"/>
                    </a:lnTo>
                    <a:lnTo>
                      <a:pt x="13935" y="18900"/>
                    </a:lnTo>
                    <a:lnTo>
                      <a:pt x="14632" y="18900"/>
                    </a:lnTo>
                    <a:lnTo>
                      <a:pt x="15329" y="18900"/>
                    </a:lnTo>
                    <a:lnTo>
                      <a:pt x="16026" y="18900"/>
                    </a:lnTo>
                    <a:lnTo>
                      <a:pt x="16723" y="18900"/>
                    </a:lnTo>
                    <a:lnTo>
                      <a:pt x="16723" y="18900"/>
                    </a:lnTo>
                    <a:lnTo>
                      <a:pt x="17419" y="16200"/>
                    </a:lnTo>
                    <a:lnTo>
                      <a:pt x="18116" y="16200"/>
                    </a:lnTo>
                    <a:lnTo>
                      <a:pt x="18813" y="16200"/>
                    </a:lnTo>
                    <a:lnTo>
                      <a:pt x="19510" y="13500"/>
                    </a:lnTo>
                    <a:lnTo>
                      <a:pt x="20206" y="13500"/>
                    </a:lnTo>
                    <a:lnTo>
                      <a:pt x="20903" y="10800"/>
                    </a:lnTo>
                    <a:lnTo>
                      <a:pt x="21600" y="8100"/>
                    </a:lnTo>
                    <a:lnTo>
                      <a:pt x="21600" y="8100"/>
                    </a:lnTo>
                    <a:lnTo>
                      <a:pt x="188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03" name="Shape 2203"/>
              <p:cNvSpPr/>
              <p:nvPr/>
            </p:nvSpPr>
            <p:spPr>
              <a:xfrm>
                <a:off x="1682750" y="2100262"/>
                <a:ext cx="15875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0"/>
                    </a:moveTo>
                    <a:lnTo>
                      <a:pt x="10800" y="0"/>
                    </a:lnTo>
                    <a:lnTo>
                      <a:pt x="10800" y="1490"/>
                    </a:lnTo>
                    <a:lnTo>
                      <a:pt x="10800" y="2979"/>
                    </a:lnTo>
                    <a:lnTo>
                      <a:pt x="10800" y="4469"/>
                    </a:lnTo>
                    <a:lnTo>
                      <a:pt x="10800" y="5959"/>
                    </a:lnTo>
                    <a:lnTo>
                      <a:pt x="10800" y="6703"/>
                    </a:lnTo>
                    <a:lnTo>
                      <a:pt x="10800" y="8193"/>
                    </a:lnTo>
                    <a:lnTo>
                      <a:pt x="10800" y="8938"/>
                    </a:lnTo>
                    <a:lnTo>
                      <a:pt x="10800" y="9683"/>
                    </a:lnTo>
                    <a:lnTo>
                      <a:pt x="10800" y="10428"/>
                    </a:lnTo>
                    <a:lnTo>
                      <a:pt x="10800" y="11172"/>
                    </a:lnTo>
                    <a:lnTo>
                      <a:pt x="10800" y="11917"/>
                    </a:lnTo>
                    <a:lnTo>
                      <a:pt x="8640" y="11917"/>
                    </a:lnTo>
                    <a:lnTo>
                      <a:pt x="8640" y="12662"/>
                    </a:lnTo>
                    <a:lnTo>
                      <a:pt x="8640" y="13407"/>
                    </a:lnTo>
                    <a:lnTo>
                      <a:pt x="8640" y="14152"/>
                    </a:lnTo>
                    <a:lnTo>
                      <a:pt x="8640" y="14897"/>
                    </a:lnTo>
                    <a:lnTo>
                      <a:pt x="8640" y="14897"/>
                    </a:lnTo>
                    <a:lnTo>
                      <a:pt x="6480" y="15641"/>
                    </a:lnTo>
                    <a:lnTo>
                      <a:pt x="6480" y="16386"/>
                    </a:lnTo>
                    <a:lnTo>
                      <a:pt x="6480" y="16386"/>
                    </a:lnTo>
                    <a:lnTo>
                      <a:pt x="4320" y="17131"/>
                    </a:lnTo>
                    <a:lnTo>
                      <a:pt x="4320" y="17876"/>
                    </a:lnTo>
                    <a:lnTo>
                      <a:pt x="4320" y="17876"/>
                    </a:lnTo>
                    <a:lnTo>
                      <a:pt x="2160" y="18621"/>
                    </a:lnTo>
                    <a:lnTo>
                      <a:pt x="2160" y="18621"/>
                    </a:lnTo>
                    <a:lnTo>
                      <a:pt x="0" y="19366"/>
                    </a:lnTo>
                    <a:lnTo>
                      <a:pt x="8640" y="21600"/>
                    </a:lnTo>
                    <a:lnTo>
                      <a:pt x="8640" y="21600"/>
                    </a:lnTo>
                    <a:lnTo>
                      <a:pt x="10800" y="20855"/>
                    </a:lnTo>
                    <a:lnTo>
                      <a:pt x="12960" y="20110"/>
                    </a:lnTo>
                    <a:lnTo>
                      <a:pt x="12960" y="19366"/>
                    </a:lnTo>
                    <a:lnTo>
                      <a:pt x="15120" y="19366"/>
                    </a:lnTo>
                    <a:lnTo>
                      <a:pt x="15120" y="18621"/>
                    </a:lnTo>
                    <a:lnTo>
                      <a:pt x="17280" y="17876"/>
                    </a:lnTo>
                    <a:lnTo>
                      <a:pt x="17280" y="17131"/>
                    </a:lnTo>
                    <a:lnTo>
                      <a:pt x="17280" y="16386"/>
                    </a:lnTo>
                    <a:lnTo>
                      <a:pt x="19440" y="15641"/>
                    </a:lnTo>
                    <a:lnTo>
                      <a:pt x="19440" y="14897"/>
                    </a:lnTo>
                    <a:lnTo>
                      <a:pt x="19440" y="14152"/>
                    </a:lnTo>
                    <a:lnTo>
                      <a:pt x="19440" y="13407"/>
                    </a:lnTo>
                    <a:lnTo>
                      <a:pt x="21600" y="12662"/>
                    </a:lnTo>
                    <a:lnTo>
                      <a:pt x="21600" y="11917"/>
                    </a:lnTo>
                    <a:lnTo>
                      <a:pt x="21600" y="11172"/>
                    </a:lnTo>
                    <a:lnTo>
                      <a:pt x="21600" y="10428"/>
                    </a:lnTo>
                    <a:lnTo>
                      <a:pt x="21600" y="9683"/>
                    </a:lnTo>
                    <a:lnTo>
                      <a:pt x="21600" y="8938"/>
                    </a:lnTo>
                    <a:lnTo>
                      <a:pt x="21600" y="8193"/>
                    </a:lnTo>
                    <a:lnTo>
                      <a:pt x="21600" y="6703"/>
                    </a:lnTo>
                    <a:lnTo>
                      <a:pt x="21600" y="5214"/>
                    </a:lnTo>
                    <a:lnTo>
                      <a:pt x="21600" y="4469"/>
                    </a:lnTo>
                    <a:lnTo>
                      <a:pt x="21600" y="2979"/>
                    </a:lnTo>
                    <a:lnTo>
                      <a:pt x="21600" y="149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08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04" name="Shape 2204"/>
              <p:cNvSpPr/>
              <p:nvPr/>
            </p:nvSpPr>
            <p:spPr>
              <a:xfrm>
                <a:off x="1689100" y="2054225"/>
                <a:ext cx="15875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120" y="0"/>
                    </a:moveTo>
                    <a:lnTo>
                      <a:pt x="15120" y="0"/>
                    </a:lnTo>
                    <a:lnTo>
                      <a:pt x="12960" y="745"/>
                    </a:lnTo>
                    <a:lnTo>
                      <a:pt x="10800" y="745"/>
                    </a:lnTo>
                    <a:lnTo>
                      <a:pt x="8640" y="1490"/>
                    </a:lnTo>
                    <a:lnTo>
                      <a:pt x="8640" y="2234"/>
                    </a:lnTo>
                    <a:lnTo>
                      <a:pt x="6480" y="2979"/>
                    </a:lnTo>
                    <a:lnTo>
                      <a:pt x="6480" y="3724"/>
                    </a:lnTo>
                    <a:lnTo>
                      <a:pt x="4320" y="3724"/>
                    </a:lnTo>
                    <a:lnTo>
                      <a:pt x="4320" y="4469"/>
                    </a:lnTo>
                    <a:lnTo>
                      <a:pt x="4320" y="5214"/>
                    </a:lnTo>
                    <a:lnTo>
                      <a:pt x="2160" y="5959"/>
                    </a:lnTo>
                    <a:lnTo>
                      <a:pt x="2160" y="6703"/>
                    </a:lnTo>
                    <a:lnTo>
                      <a:pt x="2160" y="7448"/>
                    </a:lnTo>
                    <a:lnTo>
                      <a:pt x="2160" y="8193"/>
                    </a:lnTo>
                    <a:lnTo>
                      <a:pt x="2160" y="8938"/>
                    </a:lnTo>
                    <a:lnTo>
                      <a:pt x="2160" y="9683"/>
                    </a:lnTo>
                    <a:lnTo>
                      <a:pt x="2160" y="10428"/>
                    </a:lnTo>
                    <a:lnTo>
                      <a:pt x="0" y="11172"/>
                    </a:lnTo>
                    <a:lnTo>
                      <a:pt x="0" y="11917"/>
                    </a:lnTo>
                    <a:lnTo>
                      <a:pt x="0" y="12662"/>
                    </a:lnTo>
                    <a:lnTo>
                      <a:pt x="0" y="13407"/>
                    </a:lnTo>
                    <a:lnTo>
                      <a:pt x="0" y="14897"/>
                    </a:lnTo>
                    <a:lnTo>
                      <a:pt x="0" y="16386"/>
                    </a:lnTo>
                    <a:lnTo>
                      <a:pt x="0" y="17876"/>
                    </a:lnTo>
                    <a:lnTo>
                      <a:pt x="0" y="19366"/>
                    </a:lnTo>
                    <a:lnTo>
                      <a:pt x="2160" y="20110"/>
                    </a:lnTo>
                    <a:lnTo>
                      <a:pt x="2160" y="21600"/>
                    </a:lnTo>
                    <a:lnTo>
                      <a:pt x="12960" y="21600"/>
                    </a:lnTo>
                    <a:lnTo>
                      <a:pt x="12960" y="20110"/>
                    </a:lnTo>
                    <a:lnTo>
                      <a:pt x="12960" y="18621"/>
                    </a:lnTo>
                    <a:lnTo>
                      <a:pt x="12960" y="17876"/>
                    </a:lnTo>
                    <a:lnTo>
                      <a:pt x="12960" y="16386"/>
                    </a:lnTo>
                    <a:lnTo>
                      <a:pt x="12960" y="14897"/>
                    </a:lnTo>
                    <a:lnTo>
                      <a:pt x="12960" y="13407"/>
                    </a:lnTo>
                    <a:lnTo>
                      <a:pt x="12960" y="12662"/>
                    </a:lnTo>
                    <a:lnTo>
                      <a:pt x="12960" y="11917"/>
                    </a:lnTo>
                    <a:lnTo>
                      <a:pt x="12960" y="11172"/>
                    </a:lnTo>
                    <a:lnTo>
                      <a:pt x="12960" y="10428"/>
                    </a:lnTo>
                    <a:lnTo>
                      <a:pt x="12960" y="10428"/>
                    </a:lnTo>
                    <a:lnTo>
                      <a:pt x="12960" y="9683"/>
                    </a:lnTo>
                    <a:lnTo>
                      <a:pt x="12960" y="8938"/>
                    </a:lnTo>
                    <a:lnTo>
                      <a:pt x="12960" y="8193"/>
                    </a:lnTo>
                    <a:lnTo>
                      <a:pt x="12960" y="7448"/>
                    </a:lnTo>
                    <a:lnTo>
                      <a:pt x="12960" y="7448"/>
                    </a:lnTo>
                    <a:lnTo>
                      <a:pt x="15120" y="6703"/>
                    </a:lnTo>
                    <a:lnTo>
                      <a:pt x="15120" y="5959"/>
                    </a:lnTo>
                    <a:lnTo>
                      <a:pt x="15120" y="5959"/>
                    </a:lnTo>
                    <a:lnTo>
                      <a:pt x="17280" y="5214"/>
                    </a:lnTo>
                    <a:lnTo>
                      <a:pt x="17280" y="4469"/>
                    </a:lnTo>
                    <a:lnTo>
                      <a:pt x="17280" y="4469"/>
                    </a:lnTo>
                    <a:lnTo>
                      <a:pt x="19440" y="3724"/>
                    </a:lnTo>
                    <a:lnTo>
                      <a:pt x="19440" y="3724"/>
                    </a:lnTo>
                    <a:lnTo>
                      <a:pt x="19440" y="2979"/>
                    </a:lnTo>
                    <a:lnTo>
                      <a:pt x="21600" y="2979"/>
                    </a:lnTo>
                    <a:lnTo>
                      <a:pt x="21600" y="2979"/>
                    </a:lnTo>
                    <a:lnTo>
                      <a:pt x="151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05" name="Shape 2205"/>
              <p:cNvSpPr/>
              <p:nvPr/>
            </p:nvSpPr>
            <p:spPr>
              <a:xfrm>
                <a:off x="1700212" y="2047875"/>
                <a:ext cx="46038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8100"/>
                    </a:moveTo>
                    <a:lnTo>
                      <a:pt x="21600" y="8100"/>
                    </a:lnTo>
                    <a:lnTo>
                      <a:pt x="20110" y="5400"/>
                    </a:lnTo>
                    <a:lnTo>
                      <a:pt x="18621" y="5400"/>
                    </a:lnTo>
                    <a:lnTo>
                      <a:pt x="17131" y="2700"/>
                    </a:lnTo>
                    <a:lnTo>
                      <a:pt x="16386" y="2700"/>
                    </a:lnTo>
                    <a:lnTo>
                      <a:pt x="14897" y="2700"/>
                    </a:lnTo>
                    <a:lnTo>
                      <a:pt x="13407" y="0"/>
                    </a:lnTo>
                    <a:lnTo>
                      <a:pt x="12662" y="0"/>
                    </a:lnTo>
                    <a:lnTo>
                      <a:pt x="11917" y="0"/>
                    </a:lnTo>
                    <a:lnTo>
                      <a:pt x="11172" y="0"/>
                    </a:lnTo>
                    <a:lnTo>
                      <a:pt x="10428" y="0"/>
                    </a:lnTo>
                    <a:lnTo>
                      <a:pt x="9683" y="0"/>
                    </a:lnTo>
                    <a:lnTo>
                      <a:pt x="8938" y="0"/>
                    </a:lnTo>
                    <a:lnTo>
                      <a:pt x="8193" y="0"/>
                    </a:lnTo>
                    <a:lnTo>
                      <a:pt x="7448" y="0"/>
                    </a:lnTo>
                    <a:lnTo>
                      <a:pt x="6703" y="0"/>
                    </a:lnTo>
                    <a:lnTo>
                      <a:pt x="5959" y="0"/>
                    </a:lnTo>
                    <a:lnTo>
                      <a:pt x="5214" y="0"/>
                    </a:lnTo>
                    <a:lnTo>
                      <a:pt x="5214" y="0"/>
                    </a:lnTo>
                    <a:lnTo>
                      <a:pt x="4469" y="2700"/>
                    </a:lnTo>
                    <a:lnTo>
                      <a:pt x="3724" y="2700"/>
                    </a:lnTo>
                    <a:lnTo>
                      <a:pt x="2979" y="2700"/>
                    </a:lnTo>
                    <a:lnTo>
                      <a:pt x="2234" y="5400"/>
                    </a:lnTo>
                    <a:lnTo>
                      <a:pt x="1490" y="5400"/>
                    </a:lnTo>
                    <a:lnTo>
                      <a:pt x="745" y="8100"/>
                    </a:lnTo>
                    <a:lnTo>
                      <a:pt x="0" y="8100"/>
                    </a:lnTo>
                    <a:lnTo>
                      <a:pt x="0" y="10800"/>
                    </a:lnTo>
                    <a:lnTo>
                      <a:pt x="2234" y="21600"/>
                    </a:lnTo>
                    <a:lnTo>
                      <a:pt x="2979" y="18900"/>
                    </a:lnTo>
                    <a:lnTo>
                      <a:pt x="2979" y="18900"/>
                    </a:lnTo>
                    <a:lnTo>
                      <a:pt x="3724" y="18900"/>
                    </a:lnTo>
                    <a:lnTo>
                      <a:pt x="3724" y="16200"/>
                    </a:lnTo>
                    <a:lnTo>
                      <a:pt x="4469" y="16200"/>
                    </a:lnTo>
                    <a:lnTo>
                      <a:pt x="4469" y="16200"/>
                    </a:lnTo>
                    <a:lnTo>
                      <a:pt x="5214" y="16200"/>
                    </a:lnTo>
                    <a:lnTo>
                      <a:pt x="5959" y="13500"/>
                    </a:lnTo>
                    <a:lnTo>
                      <a:pt x="5959" y="13500"/>
                    </a:lnTo>
                    <a:lnTo>
                      <a:pt x="6703" y="13500"/>
                    </a:lnTo>
                    <a:lnTo>
                      <a:pt x="7448" y="13500"/>
                    </a:lnTo>
                    <a:lnTo>
                      <a:pt x="8193" y="13500"/>
                    </a:lnTo>
                    <a:lnTo>
                      <a:pt x="8193" y="13500"/>
                    </a:lnTo>
                    <a:lnTo>
                      <a:pt x="8938" y="13500"/>
                    </a:lnTo>
                    <a:lnTo>
                      <a:pt x="9683" y="13500"/>
                    </a:lnTo>
                    <a:lnTo>
                      <a:pt x="10428" y="13500"/>
                    </a:lnTo>
                    <a:lnTo>
                      <a:pt x="10428" y="13500"/>
                    </a:lnTo>
                    <a:lnTo>
                      <a:pt x="11172" y="13500"/>
                    </a:lnTo>
                    <a:lnTo>
                      <a:pt x="11917" y="13500"/>
                    </a:lnTo>
                    <a:lnTo>
                      <a:pt x="12662" y="13500"/>
                    </a:lnTo>
                    <a:lnTo>
                      <a:pt x="14152" y="16200"/>
                    </a:lnTo>
                    <a:lnTo>
                      <a:pt x="15641" y="16200"/>
                    </a:lnTo>
                    <a:lnTo>
                      <a:pt x="16386" y="16200"/>
                    </a:lnTo>
                    <a:lnTo>
                      <a:pt x="17876" y="18900"/>
                    </a:lnTo>
                    <a:lnTo>
                      <a:pt x="19366" y="18900"/>
                    </a:lnTo>
                    <a:lnTo>
                      <a:pt x="20855" y="21600"/>
                    </a:lnTo>
                    <a:lnTo>
                      <a:pt x="20855" y="21600"/>
                    </a:lnTo>
                    <a:lnTo>
                      <a:pt x="21600" y="81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06" name="Shape 2206"/>
              <p:cNvSpPr/>
              <p:nvPr/>
            </p:nvSpPr>
            <p:spPr>
              <a:xfrm>
                <a:off x="1744662" y="2051050"/>
                <a:ext cx="47626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440" y="0"/>
                    </a:moveTo>
                    <a:lnTo>
                      <a:pt x="19440" y="0"/>
                    </a:lnTo>
                    <a:lnTo>
                      <a:pt x="18720" y="2700"/>
                    </a:lnTo>
                    <a:lnTo>
                      <a:pt x="18720" y="2700"/>
                    </a:lnTo>
                    <a:lnTo>
                      <a:pt x="18000" y="2700"/>
                    </a:lnTo>
                    <a:lnTo>
                      <a:pt x="17280" y="5400"/>
                    </a:lnTo>
                    <a:lnTo>
                      <a:pt x="17280" y="5400"/>
                    </a:lnTo>
                    <a:lnTo>
                      <a:pt x="16560" y="5400"/>
                    </a:lnTo>
                    <a:lnTo>
                      <a:pt x="16560" y="8100"/>
                    </a:lnTo>
                    <a:lnTo>
                      <a:pt x="15840" y="8100"/>
                    </a:lnTo>
                    <a:lnTo>
                      <a:pt x="15120" y="8100"/>
                    </a:lnTo>
                    <a:lnTo>
                      <a:pt x="14400" y="8100"/>
                    </a:lnTo>
                    <a:lnTo>
                      <a:pt x="14400" y="8100"/>
                    </a:lnTo>
                    <a:lnTo>
                      <a:pt x="13680" y="8100"/>
                    </a:lnTo>
                    <a:lnTo>
                      <a:pt x="12960" y="8100"/>
                    </a:lnTo>
                    <a:lnTo>
                      <a:pt x="12240" y="8100"/>
                    </a:lnTo>
                    <a:lnTo>
                      <a:pt x="12240" y="8100"/>
                    </a:lnTo>
                    <a:lnTo>
                      <a:pt x="11520" y="8100"/>
                    </a:lnTo>
                    <a:lnTo>
                      <a:pt x="10800" y="8100"/>
                    </a:lnTo>
                    <a:lnTo>
                      <a:pt x="10080" y="8100"/>
                    </a:lnTo>
                    <a:lnTo>
                      <a:pt x="9360" y="8100"/>
                    </a:lnTo>
                    <a:lnTo>
                      <a:pt x="8640" y="8100"/>
                    </a:lnTo>
                    <a:lnTo>
                      <a:pt x="7920" y="8100"/>
                    </a:lnTo>
                    <a:lnTo>
                      <a:pt x="6480" y="5400"/>
                    </a:lnTo>
                    <a:lnTo>
                      <a:pt x="5040" y="5400"/>
                    </a:lnTo>
                    <a:lnTo>
                      <a:pt x="3600" y="5400"/>
                    </a:lnTo>
                    <a:lnTo>
                      <a:pt x="2160" y="2700"/>
                    </a:lnTo>
                    <a:lnTo>
                      <a:pt x="720" y="2700"/>
                    </a:lnTo>
                    <a:lnTo>
                      <a:pt x="0" y="16200"/>
                    </a:lnTo>
                    <a:lnTo>
                      <a:pt x="1440" y="16200"/>
                    </a:lnTo>
                    <a:lnTo>
                      <a:pt x="2880" y="16200"/>
                    </a:lnTo>
                    <a:lnTo>
                      <a:pt x="4320" y="18900"/>
                    </a:lnTo>
                    <a:lnTo>
                      <a:pt x="5760" y="18900"/>
                    </a:lnTo>
                    <a:lnTo>
                      <a:pt x="7200" y="21600"/>
                    </a:lnTo>
                    <a:lnTo>
                      <a:pt x="8640" y="21600"/>
                    </a:lnTo>
                    <a:lnTo>
                      <a:pt x="9360" y="21600"/>
                    </a:lnTo>
                    <a:lnTo>
                      <a:pt x="10080" y="21600"/>
                    </a:lnTo>
                    <a:lnTo>
                      <a:pt x="10800" y="21600"/>
                    </a:lnTo>
                    <a:lnTo>
                      <a:pt x="11520" y="21600"/>
                    </a:lnTo>
                    <a:lnTo>
                      <a:pt x="12240" y="21600"/>
                    </a:lnTo>
                    <a:lnTo>
                      <a:pt x="12960" y="21600"/>
                    </a:lnTo>
                    <a:lnTo>
                      <a:pt x="12960" y="21600"/>
                    </a:lnTo>
                    <a:lnTo>
                      <a:pt x="13680" y="21600"/>
                    </a:lnTo>
                    <a:lnTo>
                      <a:pt x="14400" y="21600"/>
                    </a:lnTo>
                    <a:lnTo>
                      <a:pt x="15120" y="21600"/>
                    </a:lnTo>
                    <a:lnTo>
                      <a:pt x="15840" y="21600"/>
                    </a:lnTo>
                    <a:lnTo>
                      <a:pt x="16560" y="21600"/>
                    </a:lnTo>
                    <a:lnTo>
                      <a:pt x="17280" y="18900"/>
                    </a:lnTo>
                    <a:lnTo>
                      <a:pt x="18000" y="18900"/>
                    </a:lnTo>
                    <a:lnTo>
                      <a:pt x="18720" y="18900"/>
                    </a:lnTo>
                    <a:lnTo>
                      <a:pt x="19440" y="16200"/>
                    </a:lnTo>
                    <a:lnTo>
                      <a:pt x="20160" y="16200"/>
                    </a:lnTo>
                    <a:lnTo>
                      <a:pt x="20160" y="13500"/>
                    </a:lnTo>
                    <a:lnTo>
                      <a:pt x="20880" y="13500"/>
                    </a:ln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194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07" name="Shape 2207"/>
              <p:cNvSpPr/>
              <p:nvPr/>
            </p:nvSpPr>
            <p:spPr>
              <a:xfrm>
                <a:off x="1787525" y="2011362"/>
                <a:ext cx="14288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600" y="0"/>
                    </a:moveTo>
                    <a:lnTo>
                      <a:pt x="9600" y="0"/>
                    </a:lnTo>
                    <a:lnTo>
                      <a:pt x="9600" y="1490"/>
                    </a:lnTo>
                    <a:lnTo>
                      <a:pt x="9600" y="2979"/>
                    </a:lnTo>
                    <a:lnTo>
                      <a:pt x="9600" y="4469"/>
                    </a:lnTo>
                    <a:lnTo>
                      <a:pt x="9600" y="5959"/>
                    </a:lnTo>
                    <a:lnTo>
                      <a:pt x="9600" y="7448"/>
                    </a:lnTo>
                    <a:lnTo>
                      <a:pt x="9600" y="8938"/>
                    </a:lnTo>
                    <a:lnTo>
                      <a:pt x="9600" y="9683"/>
                    </a:lnTo>
                    <a:lnTo>
                      <a:pt x="9600" y="11172"/>
                    </a:lnTo>
                    <a:lnTo>
                      <a:pt x="9600" y="11917"/>
                    </a:lnTo>
                    <a:lnTo>
                      <a:pt x="9600" y="12662"/>
                    </a:lnTo>
                    <a:lnTo>
                      <a:pt x="9600" y="13407"/>
                    </a:lnTo>
                    <a:lnTo>
                      <a:pt x="9600" y="13407"/>
                    </a:lnTo>
                    <a:lnTo>
                      <a:pt x="9600" y="14152"/>
                    </a:lnTo>
                    <a:lnTo>
                      <a:pt x="7200" y="14897"/>
                    </a:lnTo>
                    <a:lnTo>
                      <a:pt x="7200" y="14897"/>
                    </a:lnTo>
                    <a:lnTo>
                      <a:pt x="7200" y="15641"/>
                    </a:lnTo>
                    <a:lnTo>
                      <a:pt x="7200" y="16386"/>
                    </a:lnTo>
                    <a:lnTo>
                      <a:pt x="4800" y="16386"/>
                    </a:lnTo>
                    <a:lnTo>
                      <a:pt x="4800" y="17131"/>
                    </a:lnTo>
                    <a:lnTo>
                      <a:pt x="4800" y="17131"/>
                    </a:lnTo>
                    <a:lnTo>
                      <a:pt x="2400" y="17876"/>
                    </a:lnTo>
                    <a:lnTo>
                      <a:pt x="2400" y="17876"/>
                    </a:lnTo>
                    <a:lnTo>
                      <a:pt x="0" y="18621"/>
                    </a:lnTo>
                    <a:lnTo>
                      <a:pt x="0" y="18621"/>
                    </a:lnTo>
                    <a:lnTo>
                      <a:pt x="7200" y="21600"/>
                    </a:lnTo>
                    <a:lnTo>
                      <a:pt x="9600" y="20855"/>
                    </a:lnTo>
                    <a:lnTo>
                      <a:pt x="12000" y="20855"/>
                    </a:lnTo>
                    <a:lnTo>
                      <a:pt x="12000" y="20110"/>
                    </a:lnTo>
                    <a:lnTo>
                      <a:pt x="14400" y="19366"/>
                    </a:lnTo>
                    <a:lnTo>
                      <a:pt x="14400" y="18621"/>
                    </a:lnTo>
                    <a:lnTo>
                      <a:pt x="16800" y="18621"/>
                    </a:lnTo>
                    <a:lnTo>
                      <a:pt x="16800" y="17876"/>
                    </a:lnTo>
                    <a:lnTo>
                      <a:pt x="19200" y="17131"/>
                    </a:lnTo>
                    <a:lnTo>
                      <a:pt x="19200" y="16386"/>
                    </a:lnTo>
                    <a:lnTo>
                      <a:pt x="19200" y="15641"/>
                    </a:lnTo>
                    <a:lnTo>
                      <a:pt x="19200" y="14897"/>
                    </a:lnTo>
                    <a:lnTo>
                      <a:pt x="21600" y="14152"/>
                    </a:lnTo>
                    <a:lnTo>
                      <a:pt x="21600" y="14152"/>
                    </a:lnTo>
                    <a:lnTo>
                      <a:pt x="21600" y="13407"/>
                    </a:lnTo>
                    <a:lnTo>
                      <a:pt x="21600" y="12662"/>
                    </a:lnTo>
                    <a:lnTo>
                      <a:pt x="21600" y="11917"/>
                    </a:lnTo>
                    <a:lnTo>
                      <a:pt x="21600" y="10428"/>
                    </a:lnTo>
                    <a:lnTo>
                      <a:pt x="21600" y="8938"/>
                    </a:lnTo>
                    <a:lnTo>
                      <a:pt x="21600" y="7448"/>
                    </a:lnTo>
                    <a:lnTo>
                      <a:pt x="21600" y="5959"/>
                    </a:lnTo>
                    <a:lnTo>
                      <a:pt x="21600" y="4469"/>
                    </a:lnTo>
                    <a:lnTo>
                      <a:pt x="21600" y="2979"/>
                    </a:lnTo>
                    <a:lnTo>
                      <a:pt x="21600" y="149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9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08" name="Shape 2208"/>
              <p:cNvSpPr/>
              <p:nvPr/>
            </p:nvSpPr>
            <p:spPr>
              <a:xfrm>
                <a:off x="1793875" y="1974850"/>
                <a:ext cx="22225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971" y="0"/>
                    </a:moveTo>
                    <a:lnTo>
                      <a:pt x="16971" y="0"/>
                    </a:lnTo>
                    <a:lnTo>
                      <a:pt x="15429" y="939"/>
                    </a:lnTo>
                    <a:lnTo>
                      <a:pt x="13886" y="1878"/>
                    </a:lnTo>
                    <a:lnTo>
                      <a:pt x="12343" y="2817"/>
                    </a:lnTo>
                    <a:lnTo>
                      <a:pt x="10800" y="4696"/>
                    </a:lnTo>
                    <a:lnTo>
                      <a:pt x="9257" y="5635"/>
                    </a:lnTo>
                    <a:lnTo>
                      <a:pt x="7714" y="6574"/>
                    </a:lnTo>
                    <a:lnTo>
                      <a:pt x="7714" y="6574"/>
                    </a:lnTo>
                    <a:lnTo>
                      <a:pt x="6171" y="7513"/>
                    </a:lnTo>
                    <a:lnTo>
                      <a:pt x="6171" y="8452"/>
                    </a:lnTo>
                    <a:lnTo>
                      <a:pt x="4629" y="8452"/>
                    </a:lnTo>
                    <a:lnTo>
                      <a:pt x="4629" y="9391"/>
                    </a:lnTo>
                    <a:lnTo>
                      <a:pt x="4629" y="10330"/>
                    </a:lnTo>
                    <a:lnTo>
                      <a:pt x="3086" y="11270"/>
                    </a:lnTo>
                    <a:lnTo>
                      <a:pt x="3086" y="11270"/>
                    </a:lnTo>
                    <a:lnTo>
                      <a:pt x="3086" y="12209"/>
                    </a:lnTo>
                    <a:lnTo>
                      <a:pt x="3086" y="13148"/>
                    </a:lnTo>
                    <a:lnTo>
                      <a:pt x="1543" y="14087"/>
                    </a:lnTo>
                    <a:lnTo>
                      <a:pt x="1543" y="14087"/>
                    </a:lnTo>
                    <a:lnTo>
                      <a:pt x="1543" y="15026"/>
                    </a:lnTo>
                    <a:lnTo>
                      <a:pt x="1543" y="15965"/>
                    </a:lnTo>
                    <a:lnTo>
                      <a:pt x="1543" y="16904"/>
                    </a:lnTo>
                    <a:lnTo>
                      <a:pt x="0" y="17843"/>
                    </a:lnTo>
                    <a:lnTo>
                      <a:pt x="0" y="18783"/>
                    </a:lnTo>
                    <a:lnTo>
                      <a:pt x="0" y="19722"/>
                    </a:lnTo>
                    <a:lnTo>
                      <a:pt x="0" y="20661"/>
                    </a:lnTo>
                    <a:lnTo>
                      <a:pt x="0" y="21600"/>
                    </a:lnTo>
                    <a:lnTo>
                      <a:pt x="7714" y="21600"/>
                    </a:lnTo>
                    <a:lnTo>
                      <a:pt x="7714" y="20661"/>
                    </a:lnTo>
                    <a:lnTo>
                      <a:pt x="7714" y="19722"/>
                    </a:lnTo>
                    <a:lnTo>
                      <a:pt x="7714" y="18783"/>
                    </a:lnTo>
                    <a:lnTo>
                      <a:pt x="7714" y="18783"/>
                    </a:lnTo>
                    <a:lnTo>
                      <a:pt x="9257" y="17843"/>
                    </a:lnTo>
                    <a:lnTo>
                      <a:pt x="9257" y="16904"/>
                    </a:lnTo>
                    <a:lnTo>
                      <a:pt x="9257" y="15965"/>
                    </a:lnTo>
                    <a:lnTo>
                      <a:pt x="9257" y="15965"/>
                    </a:lnTo>
                    <a:lnTo>
                      <a:pt x="9257" y="15026"/>
                    </a:lnTo>
                    <a:lnTo>
                      <a:pt x="9257" y="14087"/>
                    </a:lnTo>
                    <a:lnTo>
                      <a:pt x="10800" y="14087"/>
                    </a:lnTo>
                    <a:lnTo>
                      <a:pt x="10800" y="13148"/>
                    </a:lnTo>
                    <a:lnTo>
                      <a:pt x="10800" y="13148"/>
                    </a:lnTo>
                    <a:lnTo>
                      <a:pt x="10800" y="12209"/>
                    </a:lnTo>
                    <a:lnTo>
                      <a:pt x="12343" y="11270"/>
                    </a:lnTo>
                    <a:lnTo>
                      <a:pt x="12343" y="11270"/>
                    </a:lnTo>
                    <a:lnTo>
                      <a:pt x="12343" y="10330"/>
                    </a:lnTo>
                    <a:lnTo>
                      <a:pt x="12343" y="10330"/>
                    </a:lnTo>
                    <a:lnTo>
                      <a:pt x="13886" y="9391"/>
                    </a:lnTo>
                    <a:lnTo>
                      <a:pt x="13886" y="9391"/>
                    </a:lnTo>
                    <a:lnTo>
                      <a:pt x="15429" y="8452"/>
                    </a:lnTo>
                    <a:lnTo>
                      <a:pt x="16971" y="7513"/>
                    </a:lnTo>
                    <a:lnTo>
                      <a:pt x="16971" y="6574"/>
                    </a:lnTo>
                    <a:lnTo>
                      <a:pt x="18514" y="5635"/>
                    </a:lnTo>
                    <a:lnTo>
                      <a:pt x="20057" y="4696"/>
                    </a:lnTo>
                    <a:lnTo>
                      <a:pt x="21600" y="3757"/>
                    </a:lnTo>
                    <a:lnTo>
                      <a:pt x="21600" y="3757"/>
                    </a:lnTo>
                    <a:lnTo>
                      <a:pt x="1697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09" name="Shape 2209"/>
              <p:cNvSpPr/>
              <p:nvPr/>
            </p:nvSpPr>
            <p:spPr>
              <a:xfrm>
                <a:off x="1811337" y="1962150"/>
                <a:ext cx="39688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6" y="0"/>
                    </a:moveTo>
                    <a:lnTo>
                      <a:pt x="20736" y="0"/>
                    </a:lnTo>
                    <a:lnTo>
                      <a:pt x="19008" y="1800"/>
                    </a:lnTo>
                    <a:lnTo>
                      <a:pt x="18144" y="1800"/>
                    </a:lnTo>
                    <a:lnTo>
                      <a:pt x="16416" y="1800"/>
                    </a:lnTo>
                    <a:lnTo>
                      <a:pt x="14688" y="1800"/>
                    </a:lnTo>
                    <a:lnTo>
                      <a:pt x="12960" y="3600"/>
                    </a:lnTo>
                    <a:lnTo>
                      <a:pt x="12096" y="3600"/>
                    </a:lnTo>
                    <a:lnTo>
                      <a:pt x="10368" y="3600"/>
                    </a:lnTo>
                    <a:lnTo>
                      <a:pt x="9504" y="5400"/>
                    </a:lnTo>
                    <a:lnTo>
                      <a:pt x="7776" y="5400"/>
                    </a:lnTo>
                    <a:lnTo>
                      <a:pt x="6912" y="7200"/>
                    </a:lnTo>
                    <a:lnTo>
                      <a:pt x="6048" y="7200"/>
                    </a:lnTo>
                    <a:lnTo>
                      <a:pt x="5184" y="7200"/>
                    </a:lnTo>
                    <a:lnTo>
                      <a:pt x="5184" y="9000"/>
                    </a:lnTo>
                    <a:lnTo>
                      <a:pt x="4320" y="9000"/>
                    </a:lnTo>
                    <a:lnTo>
                      <a:pt x="3456" y="9000"/>
                    </a:lnTo>
                    <a:lnTo>
                      <a:pt x="2592" y="10800"/>
                    </a:lnTo>
                    <a:lnTo>
                      <a:pt x="2592" y="10800"/>
                    </a:lnTo>
                    <a:lnTo>
                      <a:pt x="1728" y="10800"/>
                    </a:lnTo>
                    <a:lnTo>
                      <a:pt x="864" y="12600"/>
                    </a:lnTo>
                    <a:lnTo>
                      <a:pt x="864" y="12600"/>
                    </a:lnTo>
                    <a:lnTo>
                      <a:pt x="0" y="14400"/>
                    </a:lnTo>
                    <a:lnTo>
                      <a:pt x="0" y="14400"/>
                    </a:lnTo>
                    <a:lnTo>
                      <a:pt x="2592" y="21600"/>
                    </a:lnTo>
                    <a:lnTo>
                      <a:pt x="3456" y="21600"/>
                    </a:lnTo>
                    <a:lnTo>
                      <a:pt x="3456" y="19800"/>
                    </a:lnTo>
                    <a:lnTo>
                      <a:pt x="3456" y="19800"/>
                    </a:lnTo>
                    <a:lnTo>
                      <a:pt x="4320" y="19800"/>
                    </a:lnTo>
                    <a:lnTo>
                      <a:pt x="4320" y="18000"/>
                    </a:lnTo>
                    <a:lnTo>
                      <a:pt x="5184" y="18000"/>
                    </a:lnTo>
                    <a:lnTo>
                      <a:pt x="5184" y="18000"/>
                    </a:lnTo>
                    <a:lnTo>
                      <a:pt x="6048" y="16200"/>
                    </a:lnTo>
                    <a:lnTo>
                      <a:pt x="6912" y="16200"/>
                    </a:lnTo>
                    <a:lnTo>
                      <a:pt x="6912" y="16200"/>
                    </a:lnTo>
                    <a:lnTo>
                      <a:pt x="7776" y="16200"/>
                    </a:lnTo>
                    <a:lnTo>
                      <a:pt x="7776" y="14400"/>
                    </a:lnTo>
                    <a:lnTo>
                      <a:pt x="9504" y="14400"/>
                    </a:lnTo>
                    <a:lnTo>
                      <a:pt x="10368" y="14400"/>
                    </a:lnTo>
                    <a:lnTo>
                      <a:pt x="11232" y="12600"/>
                    </a:lnTo>
                    <a:lnTo>
                      <a:pt x="12960" y="12600"/>
                    </a:lnTo>
                    <a:lnTo>
                      <a:pt x="14688" y="12600"/>
                    </a:lnTo>
                    <a:lnTo>
                      <a:pt x="15552" y="10800"/>
                    </a:lnTo>
                    <a:lnTo>
                      <a:pt x="17280" y="10800"/>
                    </a:lnTo>
                    <a:lnTo>
                      <a:pt x="18144" y="10800"/>
                    </a:lnTo>
                    <a:lnTo>
                      <a:pt x="19872" y="10800"/>
                    </a:lnTo>
                    <a:lnTo>
                      <a:pt x="21600" y="9000"/>
                    </a:lnTo>
                    <a:lnTo>
                      <a:pt x="21600" y="9000"/>
                    </a:lnTo>
                    <a:lnTo>
                      <a:pt x="2073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10" name="Shape 2210"/>
              <p:cNvSpPr/>
              <p:nvPr/>
            </p:nvSpPr>
            <p:spPr>
              <a:xfrm>
                <a:off x="1849437" y="1949450"/>
                <a:ext cx="33338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514" y="0"/>
                    </a:moveTo>
                    <a:lnTo>
                      <a:pt x="18514" y="0"/>
                    </a:lnTo>
                    <a:lnTo>
                      <a:pt x="17486" y="0"/>
                    </a:lnTo>
                    <a:lnTo>
                      <a:pt x="16457" y="1662"/>
                    </a:lnTo>
                    <a:lnTo>
                      <a:pt x="15429" y="3323"/>
                    </a:lnTo>
                    <a:lnTo>
                      <a:pt x="14400" y="3323"/>
                    </a:lnTo>
                    <a:lnTo>
                      <a:pt x="13371" y="4985"/>
                    </a:lnTo>
                    <a:lnTo>
                      <a:pt x="12343" y="6646"/>
                    </a:lnTo>
                    <a:lnTo>
                      <a:pt x="11314" y="6646"/>
                    </a:lnTo>
                    <a:lnTo>
                      <a:pt x="10286" y="8308"/>
                    </a:lnTo>
                    <a:lnTo>
                      <a:pt x="9257" y="9969"/>
                    </a:lnTo>
                    <a:lnTo>
                      <a:pt x="8229" y="9969"/>
                    </a:lnTo>
                    <a:lnTo>
                      <a:pt x="7200" y="11631"/>
                    </a:lnTo>
                    <a:lnTo>
                      <a:pt x="5143" y="11631"/>
                    </a:lnTo>
                    <a:lnTo>
                      <a:pt x="5143" y="11631"/>
                    </a:lnTo>
                    <a:lnTo>
                      <a:pt x="4114" y="11631"/>
                    </a:lnTo>
                    <a:lnTo>
                      <a:pt x="3086" y="13292"/>
                    </a:lnTo>
                    <a:lnTo>
                      <a:pt x="3086" y="13292"/>
                    </a:lnTo>
                    <a:lnTo>
                      <a:pt x="2057" y="13292"/>
                    </a:lnTo>
                    <a:lnTo>
                      <a:pt x="1029" y="13292"/>
                    </a:lnTo>
                    <a:lnTo>
                      <a:pt x="1029" y="13292"/>
                    </a:lnTo>
                    <a:lnTo>
                      <a:pt x="0" y="13292"/>
                    </a:lnTo>
                    <a:lnTo>
                      <a:pt x="1029" y="21600"/>
                    </a:lnTo>
                    <a:lnTo>
                      <a:pt x="1029" y="21600"/>
                    </a:lnTo>
                    <a:lnTo>
                      <a:pt x="2057" y="21600"/>
                    </a:lnTo>
                    <a:lnTo>
                      <a:pt x="3086" y="21600"/>
                    </a:lnTo>
                    <a:lnTo>
                      <a:pt x="4114" y="21600"/>
                    </a:lnTo>
                    <a:lnTo>
                      <a:pt x="5143" y="19938"/>
                    </a:lnTo>
                    <a:lnTo>
                      <a:pt x="6171" y="19938"/>
                    </a:lnTo>
                    <a:lnTo>
                      <a:pt x="6171" y="19938"/>
                    </a:lnTo>
                    <a:lnTo>
                      <a:pt x="7200" y="19938"/>
                    </a:lnTo>
                    <a:lnTo>
                      <a:pt x="9257" y="18277"/>
                    </a:lnTo>
                    <a:lnTo>
                      <a:pt x="10286" y="18277"/>
                    </a:lnTo>
                    <a:lnTo>
                      <a:pt x="11314" y="16615"/>
                    </a:lnTo>
                    <a:lnTo>
                      <a:pt x="13371" y="14954"/>
                    </a:lnTo>
                    <a:lnTo>
                      <a:pt x="14400" y="14954"/>
                    </a:lnTo>
                    <a:lnTo>
                      <a:pt x="15429" y="13292"/>
                    </a:lnTo>
                    <a:lnTo>
                      <a:pt x="16457" y="11631"/>
                    </a:lnTo>
                    <a:lnTo>
                      <a:pt x="17486" y="9969"/>
                    </a:lnTo>
                    <a:lnTo>
                      <a:pt x="18514" y="9969"/>
                    </a:lnTo>
                    <a:lnTo>
                      <a:pt x="19543" y="8308"/>
                    </a:lnTo>
                    <a:lnTo>
                      <a:pt x="20571" y="6646"/>
                    </a:lnTo>
                    <a:lnTo>
                      <a:pt x="21600" y="4985"/>
                    </a:lnTo>
                    <a:lnTo>
                      <a:pt x="21600" y="4985"/>
                    </a:lnTo>
                    <a:lnTo>
                      <a:pt x="185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11" name="Shape 2211"/>
              <p:cNvSpPr/>
              <p:nvPr/>
            </p:nvSpPr>
            <p:spPr>
              <a:xfrm>
                <a:off x="1878012" y="1922462"/>
                <a:ext cx="22226" cy="317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429" y="0"/>
                    </a:moveTo>
                    <a:lnTo>
                      <a:pt x="15429" y="1080"/>
                    </a:lnTo>
                    <a:lnTo>
                      <a:pt x="13886" y="1080"/>
                    </a:lnTo>
                    <a:lnTo>
                      <a:pt x="13886" y="2160"/>
                    </a:lnTo>
                    <a:lnTo>
                      <a:pt x="12343" y="2160"/>
                    </a:lnTo>
                    <a:lnTo>
                      <a:pt x="12343" y="3240"/>
                    </a:lnTo>
                    <a:lnTo>
                      <a:pt x="12343" y="3240"/>
                    </a:lnTo>
                    <a:lnTo>
                      <a:pt x="10800" y="4320"/>
                    </a:lnTo>
                    <a:lnTo>
                      <a:pt x="10800" y="5400"/>
                    </a:lnTo>
                    <a:lnTo>
                      <a:pt x="9257" y="6480"/>
                    </a:lnTo>
                    <a:lnTo>
                      <a:pt x="9257" y="7560"/>
                    </a:lnTo>
                    <a:lnTo>
                      <a:pt x="7714" y="8640"/>
                    </a:lnTo>
                    <a:lnTo>
                      <a:pt x="6171" y="9720"/>
                    </a:lnTo>
                    <a:lnTo>
                      <a:pt x="6171" y="10800"/>
                    </a:lnTo>
                    <a:lnTo>
                      <a:pt x="4629" y="11880"/>
                    </a:lnTo>
                    <a:lnTo>
                      <a:pt x="4629" y="12960"/>
                    </a:lnTo>
                    <a:lnTo>
                      <a:pt x="3086" y="14040"/>
                    </a:lnTo>
                    <a:lnTo>
                      <a:pt x="3086" y="15120"/>
                    </a:lnTo>
                    <a:lnTo>
                      <a:pt x="3086" y="15120"/>
                    </a:lnTo>
                    <a:lnTo>
                      <a:pt x="1543" y="16200"/>
                    </a:lnTo>
                    <a:lnTo>
                      <a:pt x="1543" y="16200"/>
                    </a:lnTo>
                    <a:lnTo>
                      <a:pt x="1543" y="17280"/>
                    </a:lnTo>
                    <a:lnTo>
                      <a:pt x="0" y="17280"/>
                    </a:lnTo>
                    <a:lnTo>
                      <a:pt x="0" y="17280"/>
                    </a:lnTo>
                    <a:lnTo>
                      <a:pt x="0" y="18360"/>
                    </a:lnTo>
                    <a:lnTo>
                      <a:pt x="4629" y="21600"/>
                    </a:lnTo>
                    <a:lnTo>
                      <a:pt x="6171" y="21600"/>
                    </a:lnTo>
                    <a:lnTo>
                      <a:pt x="6171" y="20520"/>
                    </a:lnTo>
                    <a:lnTo>
                      <a:pt x="7714" y="20520"/>
                    </a:lnTo>
                    <a:lnTo>
                      <a:pt x="7714" y="19440"/>
                    </a:lnTo>
                    <a:lnTo>
                      <a:pt x="9257" y="19440"/>
                    </a:lnTo>
                    <a:lnTo>
                      <a:pt x="9257" y="18360"/>
                    </a:lnTo>
                    <a:lnTo>
                      <a:pt x="9257" y="18360"/>
                    </a:lnTo>
                    <a:lnTo>
                      <a:pt x="10800" y="17280"/>
                    </a:lnTo>
                    <a:lnTo>
                      <a:pt x="10800" y="16200"/>
                    </a:lnTo>
                    <a:lnTo>
                      <a:pt x="12343" y="15120"/>
                    </a:lnTo>
                    <a:lnTo>
                      <a:pt x="12343" y="14040"/>
                    </a:lnTo>
                    <a:lnTo>
                      <a:pt x="13886" y="11880"/>
                    </a:lnTo>
                    <a:lnTo>
                      <a:pt x="13886" y="10800"/>
                    </a:lnTo>
                    <a:lnTo>
                      <a:pt x="15429" y="9720"/>
                    </a:lnTo>
                    <a:lnTo>
                      <a:pt x="16971" y="8640"/>
                    </a:lnTo>
                    <a:lnTo>
                      <a:pt x="16971" y="7560"/>
                    </a:lnTo>
                    <a:lnTo>
                      <a:pt x="16971" y="7560"/>
                    </a:lnTo>
                    <a:lnTo>
                      <a:pt x="18514" y="6480"/>
                    </a:lnTo>
                    <a:lnTo>
                      <a:pt x="18514" y="6480"/>
                    </a:lnTo>
                    <a:lnTo>
                      <a:pt x="18514" y="5400"/>
                    </a:lnTo>
                    <a:lnTo>
                      <a:pt x="20057" y="5400"/>
                    </a:lnTo>
                    <a:lnTo>
                      <a:pt x="20057" y="5400"/>
                    </a:lnTo>
                    <a:lnTo>
                      <a:pt x="20057" y="4320"/>
                    </a:lnTo>
                    <a:lnTo>
                      <a:pt x="21600" y="4320"/>
                    </a:lnTo>
                    <a:lnTo>
                      <a:pt x="1542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12" name="Shape 2212"/>
              <p:cNvSpPr/>
              <p:nvPr/>
            </p:nvSpPr>
            <p:spPr>
              <a:xfrm>
                <a:off x="1974850" y="808037"/>
                <a:ext cx="68263" cy="809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56" y="0"/>
                    </a:move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098" y="21600"/>
                    </a:lnTo>
                    <a:lnTo>
                      <a:pt x="21098" y="21600"/>
                    </a:lnTo>
                    <a:lnTo>
                      <a:pt x="21098" y="21600"/>
                    </a:lnTo>
                    <a:lnTo>
                      <a:pt x="21098" y="21176"/>
                    </a:lnTo>
                    <a:lnTo>
                      <a:pt x="21098" y="21176"/>
                    </a:lnTo>
                    <a:lnTo>
                      <a:pt x="21098" y="21176"/>
                    </a:lnTo>
                    <a:lnTo>
                      <a:pt x="20595" y="21176"/>
                    </a:lnTo>
                    <a:lnTo>
                      <a:pt x="20595" y="21176"/>
                    </a:lnTo>
                    <a:lnTo>
                      <a:pt x="20595" y="21176"/>
                    </a:lnTo>
                    <a:lnTo>
                      <a:pt x="20595" y="21176"/>
                    </a:lnTo>
                    <a:lnTo>
                      <a:pt x="20595" y="21176"/>
                    </a:lnTo>
                    <a:lnTo>
                      <a:pt x="20595" y="21176"/>
                    </a:lnTo>
                    <a:lnTo>
                      <a:pt x="20093" y="21176"/>
                    </a:lnTo>
                    <a:lnTo>
                      <a:pt x="20093" y="21176"/>
                    </a:lnTo>
                    <a:lnTo>
                      <a:pt x="20093" y="21176"/>
                    </a:lnTo>
                    <a:lnTo>
                      <a:pt x="20093" y="20753"/>
                    </a:lnTo>
                    <a:lnTo>
                      <a:pt x="20093" y="20753"/>
                    </a:lnTo>
                    <a:lnTo>
                      <a:pt x="20093" y="20753"/>
                    </a:lnTo>
                    <a:lnTo>
                      <a:pt x="19591" y="20753"/>
                    </a:lnTo>
                    <a:lnTo>
                      <a:pt x="19591" y="20753"/>
                    </a:lnTo>
                    <a:lnTo>
                      <a:pt x="19591" y="20753"/>
                    </a:lnTo>
                    <a:lnTo>
                      <a:pt x="19591" y="20753"/>
                    </a:lnTo>
                    <a:lnTo>
                      <a:pt x="19591" y="20753"/>
                    </a:lnTo>
                    <a:lnTo>
                      <a:pt x="19591" y="20753"/>
                    </a:lnTo>
                    <a:lnTo>
                      <a:pt x="19088" y="20753"/>
                    </a:lnTo>
                    <a:lnTo>
                      <a:pt x="19088" y="20753"/>
                    </a:lnTo>
                    <a:lnTo>
                      <a:pt x="19088" y="20753"/>
                    </a:lnTo>
                    <a:lnTo>
                      <a:pt x="19088" y="20329"/>
                    </a:lnTo>
                    <a:lnTo>
                      <a:pt x="19088" y="20329"/>
                    </a:lnTo>
                    <a:lnTo>
                      <a:pt x="19088" y="20329"/>
                    </a:lnTo>
                    <a:lnTo>
                      <a:pt x="18586" y="20329"/>
                    </a:lnTo>
                    <a:lnTo>
                      <a:pt x="18586" y="20329"/>
                    </a:lnTo>
                    <a:lnTo>
                      <a:pt x="18586" y="20329"/>
                    </a:lnTo>
                    <a:lnTo>
                      <a:pt x="18586" y="20329"/>
                    </a:lnTo>
                    <a:lnTo>
                      <a:pt x="18586" y="20329"/>
                    </a:lnTo>
                    <a:lnTo>
                      <a:pt x="18586" y="20329"/>
                    </a:lnTo>
                    <a:lnTo>
                      <a:pt x="18586" y="20329"/>
                    </a:lnTo>
                    <a:lnTo>
                      <a:pt x="18084" y="20329"/>
                    </a:lnTo>
                    <a:lnTo>
                      <a:pt x="18084" y="20329"/>
                    </a:lnTo>
                    <a:lnTo>
                      <a:pt x="18084" y="20329"/>
                    </a:lnTo>
                    <a:lnTo>
                      <a:pt x="18084" y="20329"/>
                    </a:lnTo>
                    <a:lnTo>
                      <a:pt x="18084" y="20329"/>
                    </a:lnTo>
                    <a:lnTo>
                      <a:pt x="18084" y="19906"/>
                    </a:lnTo>
                    <a:lnTo>
                      <a:pt x="17581" y="19906"/>
                    </a:lnTo>
                    <a:lnTo>
                      <a:pt x="17581" y="19906"/>
                    </a:lnTo>
                    <a:lnTo>
                      <a:pt x="17581" y="19906"/>
                    </a:lnTo>
                    <a:lnTo>
                      <a:pt x="17581" y="19906"/>
                    </a:lnTo>
                    <a:lnTo>
                      <a:pt x="17581" y="19906"/>
                    </a:lnTo>
                    <a:lnTo>
                      <a:pt x="17581" y="19906"/>
                    </a:lnTo>
                    <a:lnTo>
                      <a:pt x="17079" y="19906"/>
                    </a:lnTo>
                    <a:lnTo>
                      <a:pt x="17079" y="19906"/>
                    </a:lnTo>
                    <a:lnTo>
                      <a:pt x="17079" y="19906"/>
                    </a:lnTo>
                    <a:lnTo>
                      <a:pt x="17079" y="19906"/>
                    </a:lnTo>
                    <a:lnTo>
                      <a:pt x="17079" y="19906"/>
                    </a:lnTo>
                    <a:lnTo>
                      <a:pt x="17079" y="19906"/>
                    </a:lnTo>
                    <a:lnTo>
                      <a:pt x="16577" y="19906"/>
                    </a:lnTo>
                    <a:lnTo>
                      <a:pt x="16577" y="19906"/>
                    </a:lnTo>
                    <a:lnTo>
                      <a:pt x="16577" y="19906"/>
                    </a:lnTo>
                    <a:lnTo>
                      <a:pt x="16577" y="19482"/>
                    </a:lnTo>
                    <a:lnTo>
                      <a:pt x="16577" y="19482"/>
                    </a:lnTo>
                    <a:lnTo>
                      <a:pt x="16577" y="19482"/>
                    </a:lnTo>
                    <a:lnTo>
                      <a:pt x="16074" y="19482"/>
                    </a:lnTo>
                    <a:lnTo>
                      <a:pt x="16074" y="19482"/>
                    </a:lnTo>
                    <a:lnTo>
                      <a:pt x="16074" y="19482"/>
                    </a:lnTo>
                    <a:lnTo>
                      <a:pt x="16074" y="19482"/>
                    </a:lnTo>
                    <a:lnTo>
                      <a:pt x="16074" y="19482"/>
                    </a:lnTo>
                    <a:lnTo>
                      <a:pt x="16074" y="19482"/>
                    </a:lnTo>
                    <a:lnTo>
                      <a:pt x="15572" y="19482"/>
                    </a:lnTo>
                    <a:lnTo>
                      <a:pt x="15572" y="19482"/>
                    </a:lnTo>
                    <a:lnTo>
                      <a:pt x="15572" y="19482"/>
                    </a:lnTo>
                    <a:lnTo>
                      <a:pt x="15572" y="19482"/>
                    </a:lnTo>
                    <a:lnTo>
                      <a:pt x="15572" y="19482"/>
                    </a:lnTo>
                    <a:lnTo>
                      <a:pt x="15070" y="19482"/>
                    </a:lnTo>
                    <a:lnTo>
                      <a:pt x="15070" y="19482"/>
                    </a:lnTo>
                    <a:lnTo>
                      <a:pt x="15070" y="19482"/>
                    </a:lnTo>
                    <a:lnTo>
                      <a:pt x="15070" y="19482"/>
                    </a:lnTo>
                    <a:lnTo>
                      <a:pt x="15070" y="19482"/>
                    </a:lnTo>
                    <a:lnTo>
                      <a:pt x="15070" y="19482"/>
                    </a:lnTo>
                    <a:lnTo>
                      <a:pt x="14567" y="19482"/>
                    </a:lnTo>
                    <a:lnTo>
                      <a:pt x="14567" y="19059"/>
                    </a:lnTo>
                    <a:lnTo>
                      <a:pt x="14567" y="19059"/>
                    </a:lnTo>
                    <a:lnTo>
                      <a:pt x="14567" y="19059"/>
                    </a:lnTo>
                    <a:lnTo>
                      <a:pt x="14567" y="19059"/>
                    </a:lnTo>
                    <a:lnTo>
                      <a:pt x="14567" y="19059"/>
                    </a:lnTo>
                    <a:lnTo>
                      <a:pt x="14065" y="19059"/>
                    </a:lnTo>
                    <a:lnTo>
                      <a:pt x="14065" y="19059"/>
                    </a:lnTo>
                    <a:lnTo>
                      <a:pt x="14065" y="19059"/>
                    </a:lnTo>
                    <a:lnTo>
                      <a:pt x="14065" y="19059"/>
                    </a:lnTo>
                    <a:lnTo>
                      <a:pt x="14065" y="19059"/>
                    </a:lnTo>
                    <a:lnTo>
                      <a:pt x="14065" y="19059"/>
                    </a:lnTo>
                    <a:lnTo>
                      <a:pt x="13563" y="19059"/>
                    </a:lnTo>
                    <a:lnTo>
                      <a:pt x="13563" y="19059"/>
                    </a:lnTo>
                    <a:lnTo>
                      <a:pt x="13563" y="19059"/>
                    </a:lnTo>
                    <a:lnTo>
                      <a:pt x="13563" y="19059"/>
                    </a:lnTo>
                    <a:lnTo>
                      <a:pt x="13563" y="19059"/>
                    </a:lnTo>
                    <a:lnTo>
                      <a:pt x="13563" y="19059"/>
                    </a:lnTo>
                    <a:lnTo>
                      <a:pt x="13060" y="19059"/>
                    </a:lnTo>
                    <a:lnTo>
                      <a:pt x="13060" y="19059"/>
                    </a:lnTo>
                    <a:lnTo>
                      <a:pt x="13060" y="19059"/>
                    </a:lnTo>
                    <a:lnTo>
                      <a:pt x="13060" y="19059"/>
                    </a:lnTo>
                    <a:lnTo>
                      <a:pt x="13060" y="19059"/>
                    </a:lnTo>
                    <a:lnTo>
                      <a:pt x="13060" y="19059"/>
                    </a:lnTo>
                    <a:lnTo>
                      <a:pt x="12558" y="19059"/>
                    </a:lnTo>
                    <a:lnTo>
                      <a:pt x="12558" y="19059"/>
                    </a:lnTo>
                    <a:lnTo>
                      <a:pt x="12558" y="19059"/>
                    </a:lnTo>
                    <a:lnTo>
                      <a:pt x="12558" y="19059"/>
                    </a:lnTo>
                    <a:lnTo>
                      <a:pt x="12558" y="19059"/>
                    </a:lnTo>
                    <a:lnTo>
                      <a:pt x="12558" y="19059"/>
                    </a:lnTo>
                    <a:lnTo>
                      <a:pt x="12056" y="19059"/>
                    </a:lnTo>
                    <a:lnTo>
                      <a:pt x="12056" y="19059"/>
                    </a:lnTo>
                    <a:lnTo>
                      <a:pt x="12056" y="19059"/>
                    </a:lnTo>
                    <a:lnTo>
                      <a:pt x="12056" y="19059"/>
                    </a:lnTo>
                    <a:lnTo>
                      <a:pt x="12056" y="19059"/>
                    </a:lnTo>
                    <a:lnTo>
                      <a:pt x="12056" y="18635"/>
                    </a:lnTo>
                    <a:lnTo>
                      <a:pt x="11553" y="18635"/>
                    </a:lnTo>
                    <a:lnTo>
                      <a:pt x="11553" y="18635"/>
                    </a:lnTo>
                    <a:lnTo>
                      <a:pt x="11553" y="18635"/>
                    </a:lnTo>
                    <a:lnTo>
                      <a:pt x="11553" y="18635"/>
                    </a:lnTo>
                    <a:lnTo>
                      <a:pt x="11553" y="18635"/>
                    </a:lnTo>
                    <a:lnTo>
                      <a:pt x="11553" y="18635"/>
                    </a:lnTo>
                    <a:lnTo>
                      <a:pt x="11051" y="18635"/>
                    </a:lnTo>
                    <a:lnTo>
                      <a:pt x="11051" y="18635"/>
                    </a:lnTo>
                    <a:lnTo>
                      <a:pt x="11051" y="18635"/>
                    </a:lnTo>
                    <a:lnTo>
                      <a:pt x="11051" y="18635"/>
                    </a:lnTo>
                    <a:lnTo>
                      <a:pt x="11051" y="18635"/>
                    </a:lnTo>
                    <a:lnTo>
                      <a:pt x="11051" y="18635"/>
                    </a:lnTo>
                    <a:lnTo>
                      <a:pt x="10549" y="18635"/>
                    </a:lnTo>
                    <a:lnTo>
                      <a:pt x="10549" y="18635"/>
                    </a:lnTo>
                    <a:lnTo>
                      <a:pt x="10549" y="18635"/>
                    </a:lnTo>
                    <a:lnTo>
                      <a:pt x="10549" y="18635"/>
                    </a:lnTo>
                    <a:lnTo>
                      <a:pt x="10549" y="18635"/>
                    </a:lnTo>
                    <a:lnTo>
                      <a:pt x="10549" y="18635"/>
                    </a:lnTo>
                    <a:lnTo>
                      <a:pt x="10047" y="18635"/>
                    </a:lnTo>
                    <a:lnTo>
                      <a:pt x="10047" y="18635"/>
                    </a:lnTo>
                    <a:lnTo>
                      <a:pt x="10047" y="18635"/>
                    </a:lnTo>
                    <a:lnTo>
                      <a:pt x="10047" y="18635"/>
                    </a:lnTo>
                    <a:lnTo>
                      <a:pt x="10047" y="18635"/>
                    </a:lnTo>
                    <a:lnTo>
                      <a:pt x="10047" y="18635"/>
                    </a:lnTo>
                    <a:lnTo>
                      <a:pt x="9544" y="18635"/>
                    </a:lnTo>
                    <a:lnTo>
                      <a:pt x="9544" y="18635"/>
                    </a:lnTo>
                    <a:lnTo>
                      <a:pt x="9544" y="18635"/>
                    </a:lnTo>
                    <a:lnTo>
                      <a:pt x="9544" y="18635"/>
                    </a:lnTo>
                    <a:lnTo>
                      <a:pt x="9544" y="18635"/>
                    </a:lnTo>
                    <a:lnTo>
                      <a:pt x="9544" y="18635"/>
                    </a:lnTo>
                    <a:lnTo>
                      <a:pt x="9042" y="18635"/>
                    </a:lnTo>
                    <a:lnTo>
                      <a:pt x="9042" y="18635"/>
                    </a:lnTo>
                    <a:lnTo>
                      <a:pt x="9042" y="18635"/>
                    </a:lnTo>
                    <a:lnTo>
                      <a:pt x="9042" y="18635"/>
                    </a:lnTo>
                    <a:lnTo>
                      <a:pt x="9042" y="18635"/>
                    </a:lnTo>
                    <a:lnTo>
                      <a:pt x="9042" y="18635"/>
                    </a:lnTo>
                    <a:lnTo>
                      <a:pt x="8540" y="18635"/>
                    </a:lnTo>
                    <a:lnTo>
                      <a:pt x="8540" y="18635"/>
                    </a:lnTo>
                    <a:lnTo>
                      <a:pt x="8540" y="18635"/>
                    </a:lnTo>
                    <a:lnTo>
                      <a:pt x="8540" y="18635"/>
                    </a:lnTo>
                    <a:lnTo>
                      <a:pt x="8540" y="18635"/>
                    </a:lnTo>
                    <a:lnTo>
                      <a:pt x="8540" y="18635"/>
                    </a:lnTo>
                    <a:lnTo>
                      <a:pt x="8037" y="18635"/>
                    </a:lnTo>
                    <a:lnTo>
                      <a:pt x="8037" y="18635"/>
                    </a:lnTo>
                    <a:lnTo>
                      <a:pt x="8037" y="18635"/>
                    </a:lnTo>
                    <a:lnTo>
                      <a:pt x="8037" y="18635"/>
                    </a:lnTo>
                    <a:lnTo>
                      <a:pt x="8037" y="18635"/>
                    </a:lnTo>
                    <a:lnTo>
                      <a:pt x="8037" y="18635"/>
                    </a:lnTo>
                    <a:lnTo>
                      <a:pt x="7535" y="18635"/>
                    </a:lnTo>
                    <a:lnTo>
                      <a:pt x="7535" y="18635"/>
                    </a:lnTo>
                    <a:lnTo>
                      <a:pt x="7535" y="18635"/>
                    </a:lnTo>
                    <a:lnTo>
                      <a:pt x="7535" y="18635"/>
                    </a:lnTo>
                    <a:lnTo>
                      <a:pt x="7535" y="18635"/>
                    </a:lnTo>
                    <a:lnTo>
                      <a:pt x="7535" y="18635"/>
                    </a:lnTo>
                    <a:lnTo>
                      <a:pt x="7033" y="18635"/>
                    </a:lnTo>
                    <a:lnTo>
                      <a:pt x="7033" y="18635"/>
                    </a:lnTo>
                    <a:lnTo>
                      <a:pt x="7033" y="18635"/>
                    </a:lnTo>
                    <a:lnTo>
                      <a:pt x="7033" y="19059"/>
                    </a:lnTo>
                    <a:lnTo>
                      <a:pt x="7033" y="19059"/>
                    </a:lnTo>
                    <a:lnTo>
                      <a:pt x="7033" y="19059"/>
                    </a:lnTo>
                    <a:lnTo>
                      <a:pt x="6530" y="19059"/>
                    </a:lnTo>
                    <a:lnTo>
                      <a:pt x="6530" y="19059"/>
                    </a:lnTo>
                    <a:lnTo>
                      <a:pt x="6530" y="19059"/>
                    </a:lnTo>
                    <a:lnTo>
                      <a:pt x="6530" y="19059"/>
                    </a:lnTo>
                    <a:lnTo>
                      <a:pt x="6530" y="19059"/>
                    </a:lnTo>
                    <a:lnTo>
                      <a:pt x="6530" y="19059"/>
                    </a:lnTo>
                    <a:lnTo>
                      <a:pt x="6028" y="19059"/>
                    </a:lnTo>
                    <a:lnTo>
                      <a:pt x="6028" y="19059"/>
                    </a:lnTo>
                    <a:lnTo>
                      <a:pt x="6028" y="19059"/>
                    </a:lnTo>
                    <a:lnTo>
                      <a:pt x="6028" y="19059"/>
                    </a:lnTo>
                    <a:lnTo>
                      <a:pt x="6028" y="19059"/>
                    </a:lnTo>
                    <a:lnTo>
                      <a:pt x="6028" y="19059"/>
                    </a:lnTo>
                    <a:lnTo>
                      <a:pt x="5526" y="19059"/>
                    </a:lnTo>
                    <a:lnTo>
                      <a:pt x="5526" y="19059"/>
                    </a:lnTo>
                    <a:lnTo>
                      <a:pt x="5526" y="19059"/>
                    </a:lnTo>
                    <a:lnTo>
                      <a:pt x="5526" y="19059"/>
                    </a:lnTo>
                    <a:lnTo>
                      <a:pt x="5526" y="19059"/>
                    </a:lnTo>
                    <a:lnTo>
                      <a:pt x="5526" y="19059"/>
                    </a:lnTo>
                    <a:lnTo>
                      <a:pt x="5023" y="19059"/>
                    </a:lnTo>
                    <a:lnTo>
                      <a:pt x="5023" y="19059"/>
                    </a:lnTo>
                    <a:lnTo>
                      <a:pt x="5023" y="19059"/>
                    </a:lnTo>
                    <a:lnTo>
                      <a:pt x="5023" y="19059"/>
                    </a:lnTo>
                    <a:lnTo>
                      <a:pt x="5023" y="19059"/>
                    </a:lnTo>
                    <a:lnTo>
                      <a:pt x="5023" y="19059"/>
                    </a:lnTo>
                    <a:lnTo>
                      <a:pt x="4521" y="19059"/>
                    </a:lnTo>
                    <a:lnTo>
                      <a:pt x="4521" y="19059"/>
                    </a:lnTo>
                    <a:lnTo>
                      <a:pt x="4521" y="19059"/>
                    </a:lnTo>
                    <a:lnTo>
                      <a:pt x="4521" y="19059"/>
                    </a:lnTo>
                    <a:lnTo>
                      <a:pt x="4521" y="19059"/>
                    </a:lnTo>
                    <a:lnTo>
                      <a:pt x="4521" y="19059"/>
                    </a:lnTo>
                    <a:lnTo>
                      <a:pt x="4019" y="19059"/>
                    </a:lnTo>
                    <a:lnTo>
                      <a:pt x="4019" y="19482"/>
                    </a:lnTo>
                    <a:lnTo>
                      <a:pt x="4019" y="19482"/>
                    </a:lnTo>
                    <a:lnTo>
                      <a:pt x="4019" y="19482"/>
                    </a:lnTo>
                    <a:lnTo>
                      <a:pt x="4019" y="19482"/>
                    </a:lnTo>
                    <a:lnTo>
                      <a:pt x="4019" y="19482"/>
                    </a:lnTo>
                    <a:lnTo>
                      <a:pt x="3516" y="19482"/>
                    </a:lnTo>
                    <a:lnTo>
                      <a:pt x="3516" y="19482"/>
                    </a:lnTo>
                    <a:lnTo>
                      <a:pt x="3516" y="19482"/>
                    </a:lnTo>
                    <a:lnTo>
                      <a:pt x="3516" y="19482"/>
                    </a:lnTo>
                    <a:lnTo>
                      <a:pt x="3516" y="19482"/>
                    </a:lnTo>
                    <a:lnTo>
                      <a:pt x="3516" y="19482"/>
                    </a:lnTo>
                    <a:lnTo>
                      <a:pt x="3014" y="19482"/>
                    </a:lnTo>
                    <a:lnTo>
                      <a:pt x="3014" y="19482"/>
                    </a:lnTo>
                    <a:lnTo>
                      <a:pt x="3014" y="19482"/>
                    </a:lnTo>
                    <a:lnTo>
                      <a:pt x="3014" y="19482"/>
                    </a:lnTo>
                    <a:lnTo>
                      <a:pt x="3014" y="19482"/>
                    </a:lnTo>
                    <a:lnTo>
                      <a:pt x="3014" y="19482"/>
                    </a:lnTo>
                    <a:lnTo>
                      <a:pt x="2512" y="19482"/>
                    </a:lnTo>
                    <a:lnTo>
                      <a:pt x="2512" y="19482"/>
                    </a:lnTo>
                    <a:lnTo>
                      <a:pt x="2512" y="19482"/>
                    </a:lnTo>
                    <a:lnTo>
                      <a:pt x="2512" y="19482"/>
                    </a:lnTo>
                    <a:lnTo>
                      <a:pt x="2512" y="19906"/>
                    </a:lnTo>
                    <a:lnTo>
                      <a:pt x="2512" y="19906"/>
                    </a:lnTo>
                    <a:lnTo>
                      <a:pt x="2009" y="19906"/>
                    </a:lnTo>
                    <a:lnTo>
                      <a:pt x="2009" y="19906"/>
                    </a:lnTo>
                    <a:lnTo>
                      <a:pt x="2009" y="19906"/>
                    </a:lnTo>
                    <a:lnTo>
                      <a:pt x="2009" y="19906"/>
                    </a:lnTo>
                    <a:lnTo>
                      <a:pt x="2009" y="19906"/>
                    </a:lnTo>
                    <a:lnTo>
                      <a:pt x="1507" y="19906"/>
                    </a:lnTo>
                    <a:lnTo>
                      <a:pt x="1507" y="19906"/>
                    </a:lnTo>
                    <a:lnTo>
                      <a:pt x="1507" y="19906"/>
                    </a:lnTo>
                    <a:lnTo>
                      <a:pt x="1507" y="19906"/>
                    </a:lnTo>
                    <a:lnTo>
                      <a:pt x="1507" y="19906"/>
                    </a:lnTo>
                    <a:lnTo>
                      <a:pt x="1507" y="19906"/>
                    </a:lnTo>
                    <a:lnTo>
                      <a:pt x="1005" y="19906"/>
                    </a:lnTo>
                    <a:lnTo>
                      <a:pt x="1005" y="19906"/>
                    </a:lnTo>
                    <a:lnTo>
                      <a:pt x="1005" y="19906"/>
                    </a:lnTo>
                    <a:lnTo>
                      <a:pt x="1005" y="20329"/>
                    </a:lnTo>
                    <a:lnTo>
                      <a:pt x="1005" y="20329"/>
                    </a:lnTo>
                    <a:lnTo>
                      <a:pt x="502" y="20329"/>
                    </a:lnTo>
                    <a:lnTo>
                      <a:pt x="502" y="20329"/>
                    </a:lnTo>
                    <a:lnTo>
                      <a:pt x="502" y="20329"/>
                    </a:lnTo>
                    <a:lnTo>
                      <a:pt x="502" y="20329"/>
                    </a:lnTo>
                    <a:lnTo>
                      <a:pt x="502" y="20329"/>
                    </a:lnTo>
                    <a:lnTo>
                      <a:pt x="502" y="20329"/>
                    </a:lnTo>
                    <a:lnTo>
                      <a:pt x="0" y="20329"/>
                    </a:lnTo>
                    <a:lnTo>
                      <a:pt x="0" y="20329"/>
                    </a:lnTo>
                    <a:lnTo>
                      <a:pt x="0" y="20329"/>
                    </a:lnTo>
                    <a:lnTo>
                      <a:pt x="0" y="20329"/>
                    </a:lnTo>
                    <a:lnTo>
                      <a:pt x="0" y="20329"/>
                    </a:lnTo>
                    <a:lnTo>
                      <a:pt x="0" y="20329"/>
                    </a:lnTo>
                    <a:lnTo>
                      <a:pt x="1205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13" name="Shape 2213"/>
              <p:cNvSpPr/>
              <p:nvPr/>
            </p:nvSpPr>
            <p:spPr>
              <a:xfrm>
                <a:off x="2006600" y="847725"/>
                <a:ext cx="14288" cy="698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21109"/>
                    </a:lnTo>
                    <a:lnTo>
                      <a:pt x="21600" y="20618"/>
                    </a:lnTo>
                    <a:lnTo>
                      <a:pt x="21600" y="20127"/>
                    </a:lnTo>
                    <a:lnTo>
                      <a:pt x="21600" y="19145"/>
                    </a:lnTo>
                    <a:lnTo>
                      <a:pt x="19200" y="18164"/>
                    </a:lnTo>
                    <a:lnTo>
                      <a:pt x="19200" y="16691"/>
                    </a:lnTo>
                    <a:lnTo>
                      <a:pt x="19200" y="15218"/>
                    </a:lnTo>
                    <a:lnTo>
                      <a:pt x="19200" y="13255"/>
                    </a:lnTo>
                    <a:lnTo>
                      <a:pt x="16800" y="11782"/>
                    </a:lnTo>
                    <a:lnTo>
                      <a:pt x="16800" y="10309"/>
                    </a:lnTo>
                    <a:lnTo>
                      <a:pt x="14400" y="8345"/>
                    </a:lnTo>
                    <a:lnTo>
                      <a:pt x="14400" y="6873"/>
                    </a:lnTo>
                    <a:lnTo>
                      <a:pt x="14400" y="5400"/>
                    </a:lnTo>
                    <a:lnTo>
                      <a:pt x="12000" y="3927"/>
                    </a:lnTo>
                    <a:lnTo>
                      <a:pt x="12000" y="2455"/>
                    </a:lnTo>
                    <a:lnTo>
                      <a:pt x="12000" y="1473"/>
                    </a:lnTo>
                    <a:lnTo>
                      <a:pt x="12000" y="982"/>
                    </a:lnTo>
                    <a:lnTo>
                      <a:pt x="12000" y="491"/>
                    </a:lnTo>
                    <a:lnTo>
                      <a:pt x="12000" y="0"/>
                    </a:lnTo>
                    <a:lnTo>
                      <a:pt x="1200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91"/>
                    </a:lnTo>
                    <a:lnTo>
                      <a:pt x="0" y="982"/>
                    </a:lnTo>
                    <a:lnTo>
                      <a:pt x="0" y="1473"/>
                    </a:lnTo>
                    <a:lnTo>
                      <a:pt x="0" y="2945"/>
                    </a:lnTo>
                    <a:lnTo>
                      <a:pt x="0" y="3927"/>
                    </a:lnTo>
                    <a:lnTo>
                      <a:pt x="2400" y="5400"/>
                    </a:lnTo>
                    <a:lnTo>
                      <a:pt x="2400" y="7364"/>
                    </a:lnTo>
                    <a:lnTo>
                      <a:pt x="2400" y="8836"/>
                    </a:lnTo>
                    <a:lnTo>
                      <a:pt x="4800" y="10309"/>
                    </a:lnTo>
                    <a:lnTo>
                      <a:pt x="4800" y="12273"/>
                    </a:lnTo>
                    <a:lnTo>
                      <a:pt x="7200" y="13745"/>
                    </a:lnTo>
                    <a:lnTo>
                      <a:pt x="7200" y="15218"/>
                    </a:lnTo>
                    <a:lnTo>
                      <a:pt x="7200" y="16691"/>
                    </a:lnTo>
                    <a:lnTo>
                      <a:pt x="7200" y="18164"/>
                    </a:lnTo>
                    <a:lnTo>
                      <a:pt x="9600" y="19636"/>
                    </a:lnTo>
                    <a:lnTo>
                      <a:pt x="9600" y="20127"/>
                    </a:lnTo>
                    <a:lnTo>
                      <a:pt x="9600" y="20618"/>
                    </a:lnTo>
                    <a:lnTo>
                      <a:pt x="9600" y="21109"/>
                    </a:lnTo>
                    <a:lnTo>
                      <a:pt x="9600" y="21109"/>
                    </a:lnTo>
                    <a:lnTo>
                      <a:pt x="9600" y="21109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14" name="Shape 2214"/>
              <p:cNvSpPr/>
              <p:nvPr/>
            </p:nvSpPr>
            <p:spPr>
              <a:xfrm>
                <a:off x="2000250" y="915987"/>
                <a:ext cx="2063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646" y="21600"/>
                    </a:moveTo>
                    <a:lnTo>
                      <a:pt x="6646" y="21600"/>
                    </a:lnTo>
                    <a:lnTo>
                      <a:pt x="6646" y="20736"/>
                    </a:lnTo>
                    <a:lnTo>
                      <a:pt x="8308" y="20736"/>
                    </a:lnTo>
                    <a:lnTo>
                      <a:pt x="8308" y="19872"/>
                    </a:lnTo>
                    <a:lnTo>
                      <a:pt x="9969" y="19008"/>
                    </a:lnTo>
                    <a:lnTo>
                      <a:pt x="9969" y="19008"/>
                    </a:lnTo>
                    <a:lnTo>
                      <a:pt x="11631" y="18144"/>
                    </a:lnTo>
                    <a:lnTo>
                      <a:pt x="11631" y="17280"/>
                    </a:lnTo>
                    <a:lnTo>
                      <a:pt x="11631" y="17280"/>
                    </a:lnTo>
                    <a:lnTo>
                      <a:pt x="13292" y="16416"/>
                    </a:lnTo>
                    <a:lnTo>
                      <a:pt x="13292" y="15552"/>
                    </a:lnTo>
                    <a:lnTo>
                      <a:pt x="14954" y="14688"/>
                    </a:lnTo>
                    <a:lnTo>
                      <a:pt x="14954" y="14688"/>
                    </a:lnTo>
                    <a:lnTo>
                      <a:pt x="16615" y="12960"/>
                    </a:lnTo>
                    <a:lnTo>
                      <a:pt x="16615" y="12096"/>
                    </a:lnTo>
                    <a:lnTo>
                      <a:pt x="18277" y="10368"/>
                    </a:lnTo>
                    <a:lnTo>
                      <a:pt x="18277" y="8640"/>
                    </a:lnTo>
                    <a:lnTo>
                      <a:pt x="18277" y="7776"/>
                    </a:lnTo>
                    <a:lnTo>
                      <a:pt x="19938" y="6048"/>
                    </a:lnTo>
                    <a:lnTo>
                      <a:pt x="19938" y="4320"/>
                    </a:lnTo>
                    <a:lnTo>
                      <a:pt x="19938" y="3456"/>
                    </a:lnTo>
                    <a:lnTo>
                      <a:pt x="19938" y="1728"/>
                    </a:lnTo>
                    <a:lnTo>
                      <a:pt x="21600" y="864"/>
                    </a:lnTo>
                    <a:lnTo>
                      <a:pt x="13292" y="0"/>
                    </a:lnTo>
                    <a:lnTo>
                      <a:pt x="11631" y="1728"/>
                    </a:lnTo>
                    <a:lnTo>
                      <a:pt x="11631" y="2592"/>
                    </a:lnTo>
                    <a:lnTo>
                      <a:pt x="11631" y="4320"/>
                    </a:lnTo>
                    <a:lnTo>
                      <a:pt x="11631" y="5184"/>
                    </a:lnTo>
                    <a:lnTo>
                      <a:pt x="11631" y="6912"/>
                    </a:lnTo>
                    <a:lnTo>
                      <a:pt x="9969" y="7776"/>
                    </a:lnTo>
                    <a:lnTo>
                      <a:pt x="9969" y="8640"/>
                    </a:lnTo>
                    <a:lnTo>
                      <a:pt x="8308" y="10368"/>
                    </a:lnTo>
                    <a:lnTo>
                      <a:pt x="8308" y="11232"/>
                    </a:lnTo>
                    <a:lnTo>
                      <a:pt x="6646" y="12960"/>
                    </a:lnTo>
                    <a:lnTo>
                      <a:pt x="6646" y="12960"/>
                    </a:lnTo>
                    <a:lnTo>
                      <a:pt x="6646" y="13824"/>
                    </a:lnTo>
                    <a:lnTo>
                      <a:pt x="4985" y="14688"/>
                    </a:lnTo>
                    <a:lnTo>
                      <a:pt x="4985" y="14688"/>
                    </a:lnTo>
                    <a:lnTo>
                      <a:pt x="4985" y="15552"/>
                    </a:lnTo>
                    <a:lnTo>
                      <a:pt x="3323" y="15552"/>
                    </a:lnTo>
                    <a:lnTo>
                      <a:pt x="3323" y="16416"/>
                    </a:lnTo>
                    <a:lnTo>
                      <a:pt x="3323" y="16416"/>
                    </a:lnTo>
                    <a:lnTo>
                      <a:pt x="1662" y="17280"/>
                    </a:lnTo>
                    <a:lnTo>
                      <a:pt x="1662" y="18144"/>
                    </a:lnTo>
                    <a:lnTo>
                      <a:pt x="0" y="18144"/>
                    </a:lnTo>
                    <a:lnTo>
                      <a:pt x="0" y="19008"/>
                    </a:lnTo>
                    <a:lnTo>
                      <a:pt x="0" y="19008"/>
                    </a:lnTo>
                    <a:lnTo>
                      <a:pt x="6646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15" name="Shape 2215"/>
              <p:cNvSpPr/>
              <p:nvPr/>
            </p:nvSpPr>
            <p:spPr>
              <a:xfrm>
                <a:off x="1981200" y="950912"/>
                <a:ext cx="25400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750" y="21600"/>
                    </a:moveTo>
                    <a:lnTo>
                      <a:pt x="6750" y="21600"/>
                    </a:lnTo>
                    <a:lnTo>
                      <a:pt x="6750" y="20661"/>
                    </a:lnTo>
                    <a:lnTo>
                      <a:pt x="6750" y="20661"/>
                    </a:lnTo>
                    <a:lnTo>
                      <a:pt x="6750" y="19722"/>
                    </a:lnTo>
                    <a:lnTo>
                      <a:pt x="6750" y="18783"/>
                    </a:lnTo>
                    <a:lnTo>
                      <a:pt x="6750" y="18783"/>
                    </a:lnTo>
                    <a:lnTo>
                      <a:pt x="8100" y="17843"/>
                    </a:lnTo>
                    <a:lnTo>
                      <a:pt x="8100" y="17843"/>
                    </a:lnTo>
                    <a:lnTo>
                      <a:pt x="8100" y="16904"/>
                    </a:lnTo>
                    <a:lnTo>
                      <a:pt x="8100" y="15965"/>
                    </a:lnTo>
                    <a:lnTo>
                      <a:pt x="9450" y="15965"/>
                    </a:lnTo>
                    <a:lnTo>
                      <a:pt x="9450" y="15026"/>
                    </a:lnTo>
                    <a:lnTo>
                      <a:pt x="9450" y="14087"/>
                    </a:lnTo>
                    <a:lnTo>
                      <a:pt x="10800" y="13148"/>
                    </a:lnTo>
                    <a:lnTo>
                      <a:pt x="12150" y="12209"/>
                    </a:lnTo>
                    <a:lnTo>
                      <a:pt x="12150" y="10330"/>
                    </a:lnTo>
                    <a:lnTo>
                      <a:pt x="13500" y="9391"/>
                    </a:lnTo>
                    <a:lnTo>
                      <a:pt x="14850" y="8452"/>
                    </a:lnTo>
                    <a:lnTo>
                      <a:pt x="16200" y="7513"/>
                    </a:lnTo>
                    <a:lnTo>
                      <a:pt x="17550" y="5635"/>
                    </a:lnTo>
                    <a:lnTo>
                      <a:pt x="18900" y="4696"/>
                    </a:lnTo>
                    <a:lnTo>
                      <a:pt x="20250" y="3757"/>
                    </a:lnTo>
                    <a:lnTo>
                      <a:pt x="21600" y="2817"/>
                    </a:lnTo>
                    <a:lnTo>
                      <a:pt x="16200" y="0"/>
                    </a:lnTo>
                    <a:lnTo>
                      <a:pt x="14850" y="939"/>
                    </a:lnTo>
                    <a:lnTo>
                      <a:pt x="13500" y="1878"/>
                    </a:lnTo>
                    <a:lnTo>
                      <a:pt x="12150" y="2817"/>
                    </a:lnTo>
                    <a:lnTo>
                      <a:pt x="10800" y="4696"/>
                    </a:lnTo>
                    <a:lnTo>
                      <a:pt x="9450" y="5635"/>
                    </a:lnTo>
                    <a:lnTo>
                      <a:pt x="8100" y="6574"/>
                    </a:lnTo>
                    <a:lnTo>
                      <a:pt x="6750" y="8452"/>
                    </a:lnTo>
                    <a:lnTo>
                      <a:pt x="5400" y="9391"/>
                    </a:lnTo>
                    <a:lnTo>
                      <a:pt x="4050" y="11270"/>
                    </a:lnTo>
                    <a:lnTo>
                      <a:pt x="4050" y="12209"/>
                    </a:lnTo>
                    <a:lnTo>
                      <a:pt x="2700" y="13148"/>
                    </a:lnTo>
                    <a:lnTo>
                      <a:pt x="2700" y="14087"/>
                    </a:lnTo>
                    <a:lnTo>
                      <a:pt x="2700" y="14087"/>
                    </a:lnTo>
                    <a:lnTo>
                      <a:pt x="1350" y="15026"/>
                    </a:lnTo>
                    <a:lnTo>
                      <a:pt x="1350" y="15965"/>
                    </a:lnTo>
                    <a:lnTo>
                      <a:pt x="1350" y="16904"/>
                    </a:lnTo>
                    <a:lnTo>
                      <a:pt x="1350" y="16904"/>
                    </a:lnTo>
                    <a:lnTo>
                      <a:pt x="0" y="17843"/>
                    </a:lnTo>
                    <a:lnTo>
                      <a:pt x="0" y="18783"/>
                    </a:lnTo>
                    <a:lnTo>
                      <a:pt x="0" y="19722"/>
                    </a:lnTo>
                    <a:lnTo>
                      <a:pt x="0" y="20661"/>
                    </a:lnTo>
                    <a:lnTo>
                      <a:pt x="0" y="20661"/>
                    </a:lnTo>
                    <a:lnTo>
                      <a:pt x="0" y="20661"/>
                    </a:lnTo>
                    <a:lnTo>
                      <a:pt x="675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16" name="Shape 2216"/>
              <p:cNvSpPr/>
              <p:nvPr/>
            </p:nvSpPr>
            <p:spPr>
              <a:xfrm>
                <a:off x="1981200" y="985837"/>
                <a:ext cx="19050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900"/>
                    </a:moveTo>
                    <a:lnTo>
                      <a:pt x="21600" y="18900"/>
                    </a:lnTo>
                    <a:lnTo>
                      <a:pt x="21600" y="18000"/>
                    </a:lnTo>
                    <a:lnTo>
                      <a:pt x="19800" y="17100"/>
                    </a:lnTo>
                    <a:lnTo>
                      <a:pt x="18000" y="17100"/>
                    </a:lnTo>
                    <a:lnTo>
                      <a:pt x="18000" y="16200"/>
                    </a:lnTo>
                    <a:lnTo>
                      <a:pt x="16200" y="15300"/>
                    </a:lnTo>
                    <a:lnTo>
                      <a:pt x="16200" y="15300"/>
                    </a:lnTo>
                    <a:lnTo>
                      <a:pt x="14400" y="14400"/>
                    </a:lnTo>
                    <a:lnTo>
                      <a:pt x="14400" y="13500"/>
                    </a:lnTo>
                    <a:lnTo>
                      <a:pt x="14400" y="13500"/>
                    </a:lnTo>
                    <a:lnTo>
                      <a:pt x="12600" y="12600"/>
                    </a:lnTo>
                    <a:lnTo>
                      <a:pt x="12600" y="12600"/>
                    </a:lnTo>
                    <a:lnTo>
                      <a:pt x="12600" y="11700"/>
                    </a:lnTo>
                    <a:lnTo>
                      <a:pt x="10800" y="10800"/>
                    </a:lnTo>
                    <a:lnTo>
                      <a:pt x="10800" y="10800"/>
                    </a:lnTo>
                    <a:lnTo>
                      <a:pt x="10800" y="9900"/>
                    </a:lnTo>
                    <a:lnTo>
                      <a:pt x="10800" y="9900"/>
                    </a:lnTo>
                    <a:lnTo>
                      <a:pt x="10800" y="9000"/>
                    </a:lnTo>
                    <a:lnTo>
                      <a:pt x="9000" y="9000"/>
                    </a:lnTo>
                    <a:lnTo>
                      <a:pt x="9000" y="8100"/>
                    </a:lnTo>
                    <a:lnTo>
                      <a:pt x="9000" y="7200"/>
                    </a:lnTo>
                    <a:lnTo>
                      <a:pt x="9000" y="7200"/>
                    </a:lnTo>
                    <a:lnTo>
                      <a:pt x="9000" y="6300"/>
                    </a:lnTo>
                    <a:lnTo>
                      <a:pt x="9000" y="5400"/>
                    </a:lnTo>
                    <a:lnTo>
                      <a:pt x="9000" y="5400"/>
                    </a:lnTo>
                    <a:lnTo>
                      <a:pt x="9000" y="4500"/>
                    </a:lnTo>
                    <a:lnTo>
                      <a:pt x="9000" y="2700"/>
                    </a:lnTo>
                    <a:lnTo>
                      <a:pt x="9000" y="1800"/>
                    </a:lnTo>
                    <a:lnTo>
                      <a:pt x="9000" y="900"/>
                    </a:lnTo>
                    <a:lnTo>
                      <a:pt x="0" y="0"/>
                    </a:lnTo>
                    <a:lnTo>
                      <a:pt x="0" y="1800"/>
                    </a:lnTo>
                    <a:lnTo>
                      <a:pt x="0" y="2700"/>
                    </a:lnTo>
                    <a:lnTo>
                      <a:pt x="0" y="4500"/>
                    </a:lnTo>
                    <a:lnTo>
                      <a:pt x="0" y="5400"/>
                    </a:lnTo>
                    <a:lnTo>
                      <a:pt x="0" y="6300"/>
                    </a:lnTo>
                    <a:lnTo>
                      <a:pt x="0" y="7200"/>
                    </a:lnTo>
                    <a:lnTo>
                      <a:pt x="0" y="7200"/>
                    </a:lnTo>
                    <a:lnTo>
                      <a:pt x="0" y="8100"/>
                    </a:lnTo>
                    <a:lnTo>
                      <a:pt x="0" y="9000"/>
                    </a:lnTo>
                    <a:lnTo>
                      <a:pt x="1800" y="9900"/>
                    </a:lnTo>
                    <a:lnTo>
                      <a:pt x="1800" y="9900"/>
                    </a:lnTo>
                    <a:lnTo>
                      <a:pt x="1800" y="10800"/>
                    </a:lnTo>
                    <a:lnTo>
                      <a:pt x="1800" y="11700"/>
                    </a:lnTo>
                    <a:lnTo>
                      <a:pt x="1800" y="12600"/>
                    </a:lnTo>
                    <a:lnTo>
                      <a:pt x="3600" y="12600"/>
                    </a:lnTo>
                    <a:lnTo>
                      <a:pt x="3600" y="13500"/>
                    </a:lnTo>
                    <a:lnTo>
                      <a:pt x="3600" y="14400"/>
                    </a:lnTo>
                    <a:lnTo>
                      <a:pt x="5400" y="15300"/>
                    </a:lnTo>
                    <a:lnTo>
                      <a:pt x="5400" y="15300"/>
                    </a:lnTo>
                    <a:lnTo>
                      <a:pt x="7200" y="16200"/>
                    </a:lnTo>
                    <a:lnTo>
                      <a:pt x="7200" y="17100"/>
                    </a:lnTo>
                    <a:lnTo>
                      <a:pt x="9000" y="18000"/>
                    </a:lnTo>
                    <a:lnTo>
                      <a:pt x="9000" y="18000"/>
                    </a:lnTo>
                    <a:lnTo>
                      <a:pt x="10800" y="18900"/>
                    </a:lnTo>
                    <a:lnTo>
                      <a:pt x="12600" y="19800"/>
                    </a:lnTo>
                    <a:lnTo>
                      <a:pt x="12600" y="20700"/>
                    </a:lnTo>
                    <a:lnTo>
                      <a:pt x="14400" y="21600"/>
                    </a:lnTo>
                    <a:lnTo>
                      <a:pt x="16200" y="21600"/>
                    </a:lnTo>
                    <a:lnTo>
                      <a:pt x="16200" y="21600"/>
                    </a:lnTo>
                    <a:lnTo>
                      <a:pt x="21600" y="189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17" name="Shape 2217"/>
              <p:cNvSpPr/>
              <p:nvPr/>
            </p:nvSpPr>
            <p:spPr>
              <a:xfrm>
                <a:off x="1995487" y="1019175"/>
                <a:ext cx="31751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20736"/>
                    </a:lnTo>
                    <a:lnTo>
                      <a:pt x="21600" y="19872"/>
                    </a:lnTo>
                    <a:lnTo>
                      <a:pt x="21600" y="19008"/>
                    </a:lnTo>
                    <a:lnTo>
                      <a:pt x="21600" y="18144"/>
                    </a:lnTo>
                    <a:lnTo>
                      <a:pt x="21600" y="17280"/>
                    </a:lnTo>
                    <a:lnTo>
                      <a:pt x="20520" y="16416"/>
                    </a:lnTo>
                    <a:lnTo>
                      <a:pt x="20520" y="15552"/>
                    </a:lnTo>
                    <a:lnTo>
                      <a:pt x="20520" y="14688"/>
                    </a:lnTo>
                    <a:lnTo>
                      <a:pt x="19440" y="13824"/>
                    </a:lnTo>
                    <a:lnTo>
                      <a:pt x="19440" y="12960"/>
                    </a:lnTo>
                    <a:lnTo>
                      <a:pt x="18360" y="12960"/>
                    </a:lnTo>
                    <a:lnTo>
                      <a:pt x="18360" y="12096"/>
                    </a:lnTo>
                    <a:lnTo>
                      <a:pt x="17280" y="11232"/>
                    </a:lnTo>
                    <a:lnTo>
                      <a:pt x="17280" y="10368"/>
                    </a:lnTo>
                    <a:lnTo>
                      <a:pt x="16200" y="10368"/>
                    </a:lnTo>
                    <a:lnTo>
                      <a:pt x="16200" y="9504"/>
                    </a:lnTo>
                    <a:lnTo>
                      <a:pt x="15120" y="8640"/>
                    </a:lnTo>
                    <a:lnTo>
                      <a:pt x="15120" y="7776"/>
                    </a:lnTo>
                    <a:lnTo>
                      <a:pt x="14040" y="7776"/>
                    </a:lnTo>
                    <a:lnTo>
                      <a:pt x="12960" y="6912"/>
                    </a:lnTo>
                    <a:lnTo>
                      <a:pt x="11880" y="6048"/>
                    </a:lnTo>
                    <a:lnTo>
                      <a:pt x="9720" y="4320"/>
                    </a:lnTo>
                    <a:lnTo>
                      <a:pt x="8640" y="3456"/>
                    </a:lnTo>
                    <a:lnTo>
                      <a:pt x="6480" y="2592"/>
                    </a:lnTo>
                    <a:lnTo>
                      <a:pt x="5400" y="864"/>
                    </a:lnTo>
                    <a:lnTo>
                      <a:pt x="3240" y="0"/>
                    </a:lnTo>
                    <a:lnTo>
                      <a:pt x="0" y="2592"/>
                    </a:lnTo>
                    <a:lnTo>
                      <a:pt x="2160" y="4320"/>
                    </a:lnTo>
                    <a:lnTo>
                      <a:pt x="3240" y="5184"/>
                    </a:lnTo>
                    <a:lnTo>
                      <a:pt x="5400" y="6912"/>
                    </a:lnTo>
                    <a:lnTo>
                      <a:pt x="6480" y="7776"/>
                    </a:lnTo>
                    <a:lnTo>
                      <a:pt x="7560" y="8640"/>
                    </a:lnTo>
                    <a:lnTo>
                      <a:pt x="9720" y="10368"/>
                    </a:lnTo>
                    <a:lnTo>
                      <a:pt x="9720" y="10368"/>
                    </a:lnTo>
                    <a:lnTo>
                      <a:pt x="10800" y="11232"/>
                    </a:lnTo>
                    <a:lnTo>
                      <a:pt x="10800" y="11232"/>
                    </a:lnTo>
                    <a:lnTo>
                      <a:pt x="11880" y="12096"/>
                    </a:lnTo>
                    <a:lnTo>
                      <a:pt x="11880" y="12960"/>
                    </a:lnTo>
                    <a:lnTo>
                      <a:pt x="12960" y="12960"/>
                    </a:lnTo>
                    <a:lnTo>
                      <a:pt x="12960" y="13824"/>
                    </a:lnTo>
                    <a:lnTo>
                      <a:pt x="14040" y="14688"/>
                    </a:lnTo>
                    <a:lnTo>
                      <a:pt x="14040" y="14688"/>
                    </a:lnTo>
                    <a:lnTo>
                      <a:pt x="14040" y="15552"/>
                    </a:lnTo>
                    <a:lnTo>
                      <a:pt x="15120" y="16416"/>
                    </a:lnTo>
                    <a:lnTo>
                      <a:pt x="15120" y="16416"/>
                    </a:lnTo>
                    <a:lnTo>
                      <a:pt x="15120" y="17280"/>
                    </a:lnTo>
                    <a:lnTo>
                      <a:pt x="15120" y="17280"/>
                    </a:lnTo>
                    <a:lnTo>
                      <a:pt x="16200" y="18144"/>
                    </a:lnTo>
                    <a:lnTo>
                      <a:pt x="16200" y="19008"/>
                    </a:lnTo>
                    <a:lnTo>
                      <a:pt x="16200" y="19008"/>
                    </a:lnTo>
                    <a:lnTo>
                      <a:pt x="16200" y="19872"/>
                    </a:lnTo>
                    <a:lnTo>
                      <a:pt x="16200" y="20736"/>
                    </a:lnTo>
                    <a:lnTo>
                      <a:pt x="16200" y="20736"/>
                    </a:lnTo>
                    <a:lnTo>
                      <a:pt x="16200" y="20736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18" name="Shape 2218"/>
              <p:cNvSpPr/>
              <p:nvPr/>
            </p:nvSpPr>
            <p:spPr>
              <a:xfrm>
                <a:off x="1990725" y="1057275"/>
                <a:ext cx="36513" cy="3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817" y="21600"/>
                    </a:moveTo>
                    <a:lnTo>
                      <a:pt x="2817" y="21600"/>
                    </a:lnTo>
                    <a:lnTo>
                      <a:pt x="5635" y="19636"/>
                    </a:lnTo>
                    <a:lnTo>
                      <a:pt x="8452" y="17673"/>
                    </a:lnTo>
                    <a:lnTo>
                      <a:pt x="10330" y="16691"/>
                    </a:lnTo>
                    <a:lnTo>
                      <a:pt x="11270" y="15709"/>
                    </a:lnTo>
                    <a:lnTo>
                      <a:pt x="12209" y="14727"/>
                    </a:lnTo>
                    <a:lnTo>
                      <a:pt x="13148" y="14727"/>
                    </a:lnTo>
                    <a:lnTo>
                      <a:pt x="14087" y="13745"/>
                    </a:lnTo>
                    <a:lnTo>
                      <a:pt x="14087" y="13745"/>
                    </a:lnTo>
                    <a:lnTo>
                      <a:pt x="15026" y="12764"/>
                    </a:lnTo>
                    <a:lnTo>
                      <a:pt x="15965" y="11782"/>
                    </a:lnTo>
                    <a:lnTo>
                      <a:pt x="15965" y="11782"/>
                    </a:lnTo>
                    <a:lnTo>
                      <a:pt x="16904" y="10800"/>
                    </a:lnTo>
                    <a:lnTo>
                      <a:pt x="17843" y="9818"/>
                    </a:lnTo>
                    <a:lnTo>
                      <a:pt x="17843" y="9818"/>
                    </a:lnTo>
                    <a:lnTo>
                      <a:pt x="18783" y="8836"/>
                    </a:lnTo>
                    <a:lnTo>
                      <a:pt x="18783" y="7855"/>
                    </a:lnTo>
                    <a:lnTo>
                      <a:pt x="19722" y="6873"/>
                    </a:lnTo>
                    <a:lnTo>
                      <a:pt x="19722" y="5891"/>
                    </a:lnTo>
                    <a:lnTo>
                      <a:pt x="20661" y="4909"/>
                    </a:lnTo>
                    <a:lnTo>
                      <a:pt x="20661" y="4909"/>
                    </a:lnTo>
                    <a:lnTo>
                      <a:pt x="20661" y="3927"/>
                    </a:lnTo>
                    <a:lnTo>
                      <a:pt x="21600" y="2945"/>
                    </a:lnTo>
                    <a:lnTo>
                      <a:pt x="21600" y="1964"/>
                    </a:lnTo>
                    <a:lnTo>
                      <a:pt x="21600" y="982"/>
                    </a:lnTo>
                    <a:lnTo>
                      <a:pt x="16904" y="0"/>
                    </a:lnTo>
                    <a:lnTo>
                      <a:pt x="16904" y="982"/>
                    </a:lnTo>
                    <a:lnTo>
                      <a:pt x="16904" y="1964"/>
                    </a:lnTo>
                    <a:lnTo>
                      <a:pt x="15965" y="1964"/>
                    </a:lnTo>
                    <a:lnTo>
                      <a:pt x="15965" y="2945"/>
                    </a:lnTo>
                    <a:lnTo>
                      <a:pt x="15965" y="3927"/>
                    </a:lnTo>
                    <a:lnTo>
                      <a:pt x="15965" y="3927"/>
                    </a:lnTo>
                    <a:lnTo>
                      <a:pt x="15026" y="4909"/>
                    </a:lnTo>
                    <a:lnTo>
                      <a:pt x="15026" y="4909"/>
                    </a:lnTo>
                    <a:lnTo>
                      <a:pt x="15026" y="5891"/>
                    </a:lnTo>
                    <a:lnTo>
                      <a:pt x="14087" y="5891"/>
                    </a:lnTo>
                    <a:lnTo>
                      <a:pt x="14087" y="6873"/>
                    </a:lnTo>
                    <a:lnTo>
                      <a:pt x="13148" y="7855"/>
                    </a:lnTo>
                    <a:lnTo>
                      <a:pt x="13148" y="7855"/>
                    </a:lnTo>
                    <a:lnTo>
                      <a:pt x="12209" y="8836"/>
                    </a:lnTo>
                    <a:lnTo>
                      <a:pt x="12209" y="8836"/>
                    </a:lnTo>
                    <a:lnTo>
                      <a:pt x="11270" y="9818"/>
                    </a:lnTo>
                    <a:lnTo>
                      <a:pt x="10330" y="9818"/>
                    </a:lnTo>
                    <a:lnTo>
                      <a:pt x="10330" y="10800"/>
                    </a:lnTo>
                    <a:lnTo>
                      <a:pt x="9391" y="10800"/>
                    </a:lnTo>
                    <a:lnTo>
                      <a:pt x="8452" y="11782"/>
                    </a:lnTo>
                    <a:lnTo>
                      <a:pt x="7513" y="12764"/>
                    </a:lnTo>
                    <a:lnTo>
                      <a:pt x="5635" y="13745"/>
                    </a:lnTo>
                    <a:lnTo>
                      <a:pt x="2817" y="15709"/>
                    </a:lnTo>
                    <a:lnTo>
                      <a:pt x="0" y="17673"/>
                    </a:lnTo>
                    <a:lnTo>
                      <a:pt x="0" y="17673"/>
                    </a:lnTo>
                    <a:lnTo>
                      <a:pt x="2817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19" name="Shape 2219"/>
              <p:cNvSpPr/>
              <p:nvPr/>
            </p:nvSpPr>
            <p:spPr>
              <a:xfrm>
                <a:off x="1958975" y="1085850"/>
                <a:ext cx="36513" cy="3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696" y="21600"/>
                    </a:moveTo>
                    <a:lnTo>
                      <a:pt x="4696" y="21600"/>
                    </a:lnTo>
                    <a:lnTo>
                      <a:pt x="4696" y="21600"/>
                    </a:lnTo>
                    <a:lnTo>
                      <a:pt x="4696" y="20618"/>
                    </a:lnTo>
                    <a:lnTo>
                      <a:pt x="4696" y="20618"/>
                    </a:lnTo>
                    <a:lnTo>
                      <a:pt x="5635" y="19636"/>
                    </a:lnTo>
                    <a:lnTo>
                      <a:pt x="5635" y="18655"/>
                    </a:lnTo>
                    <a:lnTo>
                      <a:pt x="5635" y="18655"/>
                    </a:lnTo>
                    <a:lnTo>
                      <a:pt x="5635" y="17673"/>
                    </a:lnTo>
                    <a:lnTo>
                      <a:pt x="6574" y="17673"/>
                    </a:lnTo>
                    <a:lnTo>
                      <a:pt x="6574" y="16691"/>
                    </a:lnTo>
                    <a:lnTo>
                      <a:pt x="7513" y="15709"/>
                    </a:lnTo>
                    <a:lnTo>
                      <a:pt x="7513" y="15709"/>
                    </a:lnTo>
                    <a:lnTo>
                      <a:pt x="7513" y="14727"/>
                    </a:lnTo>
                    <a:lnTo>
                      <a:pt x="8452" y="14727"/>
                    </a:lnTo>
                    <a:lnTo>
                      <a:pt x="9391" y="13745"/>
                    </a:lnTo>
                    <a:lnTo>
                      <a:pt x="9391" y="13745"/>
                    </a:lnTo>
                    <a:lnTo>
                      <a:pt x="10330" y="12764"/>
                    </a:lnTo>
                    <a:lnTo>
                      <a:pt x="10330" y="12764"/>
                    </a:lnTo>
                    <a:lnTo>
                      <a:pt x="11270" y="11782"/>
                    </a:lnTo>
                    <a:lnTo>
                      <a:pt x="12209" y="10800"/>
                    </a:lnTo>
                    <a:lnTo>
                      <a:pt x="13148" y="10800"/>
                    </a:lnTo>
                    <a:lnTo>
                      <a:pt x="14087" y="9818"/>
                    </a:lnTo>
                    <a:lnTo>
                      <a:pt x="15965" y="8836"/>
                    </a:lnTo>
                    <a:lnTo>
                      <a:pt x="18783" y="6873"/>
                    </a:lnTo>
                    <a:lnTo>
                      <a:pt x="21600" y="3927"/>
                    </a:lnTo>
                    <a:lnTo>
                      <a:pt x="18783" y="0"/>
                    </a:lnTo>
                    <a:lnTo>
                      <a:pt x="15965" y="1964"/>
                    </a:lnTo>
                    <a:lnTo>
                      <a:pt x="13148" y="3927"/>
                    </a:lnTo>
                    <a:lnTo>
                      <a:pt x="11270" y="5891"/>
                    </a:lnTo>
                    <a:lnTo>
                      <a:pt x="10330" y="6873"/>
                    </a:lnTo>
                    <a:lnTo>
                      <a:pt x="9391" y="7855"/>
                    </a:lnTo>
                    <a:lnTo>
                      <a:pt x="8452" y="7855"/>
                    </a:lnTo>
                    <a:lnTo>
                      <a:pt x="7513" y="8836"/>
                    </a:lnTo>
                    <a:lnTo>
                      <a:pt x="7513" y="8836"/>
                    </a:lnTo>
                    <a:lnTo>
                      <a:pt x="6574" y="9818"/>
                    </a:lnTo>
                    <a:lnTo>
                      <a:pt x="5635" y="10800"/>
                    </a:lnTo>
                    <a:lnTo>
                      <a:pt x="4696" y="10800"/>
                    </a:lnTo>
                    <a:lnTo>
                      <a:pt x="4696" y="11782"/>
                    </a:lnTo>
                    <a:lnTo>
                      <a:pt x="3757" y="12764"/>
                    </a:lnTo>
                    <a:lnTo>
                      <a:pt x="3757" y="12764"/>
                    </a:lnTo>
                    <a:lnTo>
                      <a:pt x="2817" y="13745"/>
                    </a:lnTo>
                    <a:lnTo>
                      <a:pt x="2817" y="14727"/>
                    </a:lnTo>
                    <a:lnTo>
                      <a:pt x="1878" y="15709"/>
                    </a:lnTo>
                    <a:lnTo>
                      <a:pt x="1878" y="16691"/>
                    </a:lnTo>
                    <a:lnTo>
                      <a:pt x="939" y="16691"/>
                    </a:lnTo>
                    <a:lnTo>
                      <a:pt x="939" y="17673"/>
                    </a:lnTo>
                    <a:lnTo>
                      <a:pt x="939" y="18655"/>
                    </a:lnTo>
                    <a:lnTo>
                      <a:pt x="0" y="19636"/>
                    </a:lnTo>
                    <a:lnTo>
                      <a:pt x="0" y="20618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4696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20" name="Shape 2220"/>
              <p:cNvSpPr/>
              <p:nvPr/>
            </p:nvSpPr>
            <p:spPr>
              <a:xfrm>
                <a:off x="1958975" y="1120775"/>
                <a:ext cx="31750" cy="3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673"/>
                    </a:moveTo>
                    <a:lnTo>
                      <a:pt x="21600" y="17673"/>
                    </a:lnTo>
                    <a:lnTo>
                      <a:pt x="20520" y="16691"/>
                    </a:lnTo>
                    <a:lnTo>
                      <a:pt x="18360" y="14727"/>
                    </a:lnTo>
                    <a:lnTo>
                      <a:pt x="17280" y="13745"/>
                    </a:lnTo>
                    <a:lnTo>
                      <a:pt x="15120" y="12764"/>
                    </a:lnTo>
                    <a:lnTo>
                      <a:pt x="14040" y="11782"/>
                    </a:lnTo>
                    <a:lnTo>
                      <a:pt x="12960" y="10800"/>
                    </a:lnTo>
                    <a:lnTo>
                      <a:pt x="11880" y="10800"/>
                    </a:lnTo>
                    <a:lnTo>
                      <a:pt x="10800" y="9818"/>
                    </a:lnTo>
                    <a:lnTo>
                      <a:pt x="10800" y="9818"/>
                    </a:lnTo>
                    <a:lnTo>
                      <a:pt x="9720" y="8836"/>
                    </a:lnTo>
                    <a:lnTo>
                      <a:pt x="9720" y="8836"/>
                    </a:lnTo>
                    <a:lnTo>
                      <a:pt x="8640" y="7855"/>
                    </a:lnTo>
                    <a:lnTo>
                      <a:pt x="8640" y="6873"/>
                    </a:lnTo>
                    <a:lnTo>
                      <a:pt x="7560" y="6873"/>
                    </a:lnTo>
                    <a:lnTo>
                      <a:pt x="7560" y="5891"/>
                    </a:lnTo>
                    <a:lnTo>
                      <a:pt x="7560" y="5891"/>
                    </a:lnTo>
                    <a:lnTo>
                      <a:pt x="6480" y="4909"/>
                    </a:lnTo>
                    <a:lnTo>
                      <a:pt x="6480" y="4909"/>
                    </a:lnTo>
                    <a:lnTo>
                      <a:pt x="6480" y="3927"/>
                    </a:lnTo>
                    <a:lnTo>
                      <a:pt x="5400" y="3927"/>
                    </a:lnTo>
                    <a:lnTo>
                      <a:pt x="5400" y="2945"/>
                    </a:lnTo>
                    <a:lnTo>
                      <a:pt x="5400" y="2945"/>
                    </a:lnTo>
                    <a:lnTo>
                      <a:pt x="5400" y="1964"/>
                    </a:lnTo>
                    <a:lnTo>
                      <a:pt x="5400" y="1964"/>
                    </a:lnTo>
                    <a:lnTo>
                      <a:pt x="5400" y="982"/>
                    </a:lnTo>
                    <a:lnTo>
                      <a:pt x="5400" y="0"/>
                    </a:lnTo>
                    <a:lnTo>
                      <a:pt x="0" y="0"/>
                    </a:lnTo>
                    <a:lnTo>
                      <a:pt x="0" y="982"/>
                    </a:lnTo>
                    <a:lnTo>
                      <a:pt x="0" y="1964"/>
                    </a:lnTo>
                    <a:lnTo>
                      <a:pt x="0" y="2945"/>
                    </a:lnTo>
                    <a:lnTo>
                      <a:pt x="0" y="3927"/>
                    </a:lnTo>
                    <a:lnTo>
                      <a:pt x="1080" y="4909"/>
                    </a:lnTo>
                    <a:lnTo>
                      <a:pt x="1080" y="5891"/>
                    </a:lnTo>
                    <a:lnTo>
                      <a:pt x="1080" y="5891"/>
                    </a:lnTo>
                    <a:lnTo>
                      <a:pt x="1080" y="6873"/>
                    </a:lnTo>
                    <a:lnTo>
                      <a:pt x="2160" y="7855"/>
                    </a:lnTo>
                    <a:lnTo>
                      <a:pt x="2160" y="8836"/>
                    </a:lnTo>
                    <a:lnTo>
                      <a:pt x="3240" y="8836"/>
                    </a:lnTo>
                    <a:lnTo>
                      <a:pt x="3240" y="9818"/>
                    </a:lnTo>
                    <a:lnTo>
                      <a:pt x="4320" y="10800"/>
                    </a:lnTo>
                    <a:lnTo>
                      <a:pt x="5400" y="10800"/>
                    </a:lnTo>
                    <a:lnTo>
                      <a:pt x="5400" y="11782"/>
                    </a:lnTo>
                    <a:lnTo>
                      <a:pt x="6480" y="12764"/>
                    </a:lnTo>
                    <a:lnTo>
                      <a:pt x="6480" y="12764"/>
                    </a:lnTo>
                    <a:lnTo>
                      <a:pt x="7560" y="13745"/>
                    </a:lnTo>
                    <a:lnTo>
                      <a:pt x="8640" y="14727"/>
                    </a:lnTo>
                    <a:lnTo>
                      <a:pt x="8640" y="14727"/>
                    </a:lnTo>
                    <a:lnTo>
                      <a:pt x="10800" y="15709"/>
                    </a:lnTo>
                    <a:lnTo>
                      <a:pt x="11880" y="16691"/>
                    </a:lnTo>
                    <a:lnTo>
                      <a:pt x="14040" y="17673"/>
                    </a:lnTo>
                    <a:lnTo>
                      <a:pt x="15120" y="18655"/>
                    </a:lnTo>
                    <a:lnTo>
                      <a:pt x="17280" y="19636"/>
                    </a:lnTo>
                    <a:lnTo>
                      <a:pt x="18360" y="21600"/>
                    </a:lnTo>
                    <a:lnTo>
                      <a:pt x="18360" y="21600"/>
                    </a:lnTo>
                    <a:lnTo>
                      <a:pt x="21600" y="1767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21" name="Shape 2221"/>
              <p:cNvSpPr/>
              <p:nvPr/>
            </p:nvSpPr>
            <p:spPr>
              <a:xfrm>
                <a:off x="1985962" y="1149350"/>
                <a:ext cx="31751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20736"/>
                    </a:lnTo>
                    <a:lnTo>
                      <a:pt x="21600" y="19872"/>
                    </a:lnTo>
                    <a:lnTo>
                      <a:pt x="21600" y="19008"/>
                    </a:lnTo>
                    <a:lnTo>
                      <a:pt x="20520" y="18144"/>
                    </a:lnTo>
                    <a:lnTo>
                      <a:pt x="20520" y="17280"/>
                    </a:lnTo>
                    <a:lnTo>
                      <a:pt x="20520" y="16416"/>
                    </a:lnTo>
                    <a:lnTo>
                      <a:pt x="20520" y="15552"/>
                    </a:lnTo>
                    <a:lnTo>
                      <a:pt x="19440" y="14688"/>
                    </a:lnTo>
                    <a:lnTo>
                      <a:pt x="19440" y="13824"/>
                    </a:lnTo>
                    <a:lnTo>
                      <a:pt x="19440" y="12960"/>
                    </a:lnTo>
                    <a:lnTo>
                      <a:pt x="18360" y="12096"/>
                    </a:lnTo>
                    <a:lnTo>
                      <a:pt x="18360" y="11232"/>
                    </a:lnTo>
                    <a:lnTo>
                      <a:pt x="17280" y="11232"/>
                    </a:lnTo>
                    <a:lnTo>
                      <a:pt x="17280" y="10368"/>
                    </a:lnTo>
                    <a:lnTo>
                      <a:pt x="16200" y="9504"/>
                    </a:lnTo>
                    <a:lnTo>
                      <a:pt x="15120" y="8640"/>
                    </a:lnTo>
                    <a:lnTo>
                      <a:pt x="15120" y="7776"/>
                    </a:lnTo>
                    <a:lnTo>
                      <a:pt x="14040" y="7776"/>
                    </a:lnTo>
                    <a:lnTo>
                      <a:pt x="12960" y="6912"/>
                    </a:lnTo>
                    <a:lnTo>
                      <a:pt x="12960" y="6048"/>
                    </a:lnTo>
                    <a:lnTo>
                      <a:pt x="10800" y="5184"/>
                    </a:lnTo>
                    <a:lnTo>
                      <a:pt x="9720" y="4320"/>
                    </a:lnTo>
                    <a:lnTo>
                      <a:pt x="7560" y="2592"/>
                    </a:lnTo>
                    <a:lnTo>
                      <a:pt x="6480" y="1728"/>
                    </a:lnTo>
                    <a:lnTo>
                      <a:pt x="5400" y="864"/>
                    </a:lnTo>
                    <a:lnTo>
                      <a:pt x="3240" y="0"/>
                    </a:lnTo>
                    <a:lnTo>
                      <a:pt x="0" y="3456"/>
                    </a:lnTo>
                    <a:lnTo>
                      <a:pt x="1080" y="4320"/>
                    </a:lnTo>
                    <a:lnTo>
                      <a:pt x="3240" y="5184"/>
                    </a:lnTo>
                    <a:lnTo>
                      <a:pt x="4320" y="6048"/>
                    </a:lnTo>
                    <a:lnTo>
                      <a:pt x="6480" y="6912"/>
                    </a:lnTo>
                    <a:lnTo>
                      <a:pt x="7560" y="7776"/>
                    </a:lnTo>
                    <a:lnTo>
                      <a:pt x="8640" y="9504"/>
                    </a:lnTo>
                    <a:lnTo>
                      <a:pt x="9720" y="9504"/>
                    </a:lnTo>
                    <a:lnTo>
                      <a:pt x="9720" y="10368"/>
                    </a:lnTo>
                    <a:lnTo>
                      <a:pt x="10800" y="11232"/>
                    </a:lnTo>
                    <a:lnTo>
                      <a:pt x="10800" y="11232"/>
                    </a:lnTo>
                    <a:lnTo>
                      <a:pt x="11880" y="12096"/>
                    </a:lnTo>
                    <a:lnTo>
                      <a:pt x="11880" y="12960"/>
                    </a:lnTo>
                    <a:lnTo>
                      <a:pt x="12960" y="12960"/>
                    </a:lnTo>
                    <a:lnTo>
                      <a:pt x="12960" y="13824"/>
                    </a:lnTo>
                    <a:lnTo>
                      <a:pt x="14040" y="14688"/>
                    </a:lnTo>
                    <a:lnTo>
                      <a:pt x="14040" y="14688"/>
                    </a:lnTo>
                    <a:lnTo>
                      <a:pt x="14040" y="15552"/>
                    </a:lnTo>
                    <a:lnTo>
                      <a:pt x="15120" y="16416"/>
                    </a:lnTo>
                    <a:lnTo>
                      <a:pt x="15120" y="16416"/>
                    </a:lnTo>
                    <a:lnTo>
                      <a:pt x="15120" y="17280"/>
                    </a:lnTo>
                    <a:lnTo>
                      <a:pt x="15120" y="18144"/>
                    </a:lnTo>
                    <a:lnTo>
                      <a:pt x="16200" y="18144"/>
                    </a:lnTo>
                    <a:lnTo>
                      <a:pt x="16200" y="19008"/>
                    </a:lnTo>
                    <a:lnTo>
                      <a:pt x="16200" y="19872"/>
                    </a:lnTo>
                    <a:lnTo>
                      <a:pt x="16200" y="20736"/>
                    </a:lnTo>
                    <a:lnTo>
                      <a:pt x="16200" y="20736"/>
                    </a:lnTo>
                    <a:lnTo>
                      <a:pt x="16200" y="20736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22" name="Shape 2222"/>
              <p:cNvSpPr/>
              <p:nvPr/>
            </p:nvSpPr>
            <p:spPr>
              <a:xfrm>
                <a:off x="1981200" y="1187450"/>
                <a:ext cx="36513" cy="3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817" y="21600"/>
                    </a:moveTo>
                    <a:lnTo>
                      <a:pt x="2817" y="21600"/>
                    </a:lnTo>
                    <a:lnTo>
                      <a:pt x="5635" y="19636"/>
                    </a:lnTo>
                    <a:lnTo>
                      <a:pt x="8452" y="17673"/>
                    </a:lnTo>
                    <a:lnTo>
                      <a:pt x="9391" y="16691"/>
                    </a:lnTo>
                    <a:lnTo>
                      <a:pt x="11270" y="15709"/>
                    </a:lnTo>
                    <a:lnTo>
                      <a:pt x="12209" y="14727"/>
                    </a:lnTo>
                    <a:lnTo>
                      <a:pt x="13148" y="14727"/>
                    </a:lnTo>
                    <a:lnTo>
                      <a:pt x="13148" y="13745"/>
                    </a:lnTo>
                    <a:lnTo>
                      <a:pt x="14087" y="12764"/>
                    </a:lnTo>
                    <a:lnTo>
                      <a:pt x="15026" y="12764"/>
                    </a:lnTo>
                    <a:lnTo>
                      <a:pt x="15026" y="11782"/>
                    </a:lnTo>
                    <a:lnTo>
                      <a:pt x="15965" y="11782"/>
                    </a:lnTo>
                    <a:lnTo>
                      <a:pt x="16904" y="10800"/>
                    </a:lnTo>
                    <a:lnTo>
                      <a:pt x="16904" y="9818"/>
                    </a:lnTo>
                    <a:lnTo>
                      <a:pt x="17843" y="9818"/>
                    </a:lnTo>
                    <a:lnTo>
                      <a:pt x="18783" y="8836"/>
                    </a:lnTo>
                    <a:lnTo>
                      <a:pt x="18783" y="7855"/>
                    </a:lnTo>
                    <a:lnTo>
                      <a:pt x="19722" y="6873"/>
                    </a:lnTo>
                    <a:lnTo>
                      <a:pt x="19722" y="5891"/>
                    </a:lnTo>
                    <a:lnTo>
                      <a:pt x="19722" y="5891"/>
                    </a:lnTo>
                    <a:lnTo>
                      <a:pt x="20661" y="4909"/>
                    </a:lnTo>
                    <a:lnTo>
                      <a:pt x="20661" y="3927"/>
                    </a:lnTo>
                    <a:lnTo>
                      <a:pt x="20661" y="2945"/>
                    </a:lnTo>
                    <a:lnTo>
                      <a:pt x="21600" y="1964"/>
                    </a:lnTo>
                    <a:lnTo>
                      <a:pt x="21600" y="982"/>
                    </a:lnTo>
                    <a:lnTo>
                      <a:pt x="16904" y="0"/>
                    </a:lnTo>
                    <a:lnTo>
                      <a:pt x="16904" y="982"/>
                    </a:lnTo>
                    <a:lnTo>
                      <a:pt x="15965" y="1964"/>
                    </a:lnTo>
                    <a:lnTo>
                      <a:pt x="15965" y="1964"/>
                    </a:lnTo>
                    <a:lnTo>
                      <a:pt x="15965" y="2945"/>
                    </a:lnTo>
                    <a:lnTo>
                      <a:pt x="15965" y="3927"/>
                    </a:lnTo>
                    <a:lnTo>
                      <a:pt x="15965" y="3927"/>
                    </a:lnTo>
                    <a:lnTo>
                      <a:pt x="15026" y="4909"/>
                    </a:lnTo>
                    <a:lnTo>
                      <a:pt x="15026" y="4909"/>
                    </a:lnTo>
                    <a:lnTo>
                      <a:pt x="15026" y="5891"/>
                    </a:lnTo>
                    <a:lnTo>
                      <a:pt x="14087" y="5891"/>
                    </a:lnTo>
                    <a:lnTo>
                      <a:pt x="14087" y="6873"/>
                    </a:lnTo>
                    <a:lnTo>
                      <a:pt x="13148" y="6873"/>
                    </a:lnTo>
                    <a:lnTo>
                      <a:pt x="13148" y="7855"/>
                    </a:lnTo>
                    <a:lnTo>
                      <a:pt x="12209" y="8836"/>
                    </a:lnTo>
                    <a:lnTo>
                      <a:pt x="11270" y="8836"/>
                    </a:lnTo>
                    <a:lnTo>
                      <a:pt x="11270" y="9818"/>
                    </a:lnTo>
                    <a:lnTo>
                      <a:pt x="10330" y="9818"/>
                    </a:lnTo>
                    <a:lnTo>
                      <a:pt x="10330" y="10800"/>
                    </a:lnTo>
                    <a:lnTo>
                      <a:pt x="9391" y="10800"/>
                    </a:lnTo>
                    <a:lnTo>
                      <a:pt x="8452" y="11782"/>
                    </a:lnTo>
                    <a:lnTo>
                      <a:pt x="7513" y="12764"/>
                    </a:lnTo>
                    <a:lnTo>
                      <a:pt x="5635" y="13745"/>
                    </a:lnTo>
                    <a:lnTo>
                      <a:pt x="2817" y="15709"/>
                    </a:lnTo>
                    <a:lnTo>
                      <a:pt x="0" y="17673"/>
                    </a:lnTo>
                    <a:lnTo>
                      <a:pt x="0" y="17673"/>
                    </a:lnTo>
                    <a:lnTo>
                      <a:pt x="2817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23" name="Shape 2223"/>
              <p:cNvSpPr/>
              <p:nvPr/>
            </p:nvSpPr>
            <p:spPr>
              <a:xfrm>
                <a:off x="1949450" y="1216025"/>
                <a:ext cx="36513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696" y="21600"/>
                    </a:moveTo>
                    <a:lnTo>
                      <a:pt x="4696" y="21600"/>
                    </a:lnTo>
                    <a:lnTo>
                      <a:pt x="4696" y="20661"/>
                    </a:lnTo>
                    <a:lnTo>
                      <a:pt x="4696" y="20661"/>
                    </a:lnTo>
                    <a:lnTo>
                      <a:pt x="4696" y="19722"/>
                    </a:lnTo>
                    <a:lnTo>
                      <a:pt x="4696" y="18783"/>
                    </a:lnTo>
                    <a:lnTo>
                      <a:pt x="5635" y="18783"/>
                    </a:lnTo>
                    <a:lnTo>
                      <a:pt x="5635" y="17843"/>
                    </a:lnTo>
                    <a:lnTo>
                      <a:pt x="5635" y="16904"/>
                    </a:lnTo>
                    <a:lnTo>
                      <a:pt x="6574" y="16904"/>
                    </a:lnTo>
                    <a:lnTo>
                      <a:pt x="6574" y="15965"/>
                    </a:lnTo>
                    <a:lnTo>
                      <a:pt x="7513" y="15026"/>
                    </a:lnTo>
                    <a:lnTo>
                      <a:pt x="7513" y="15026"/>
                    </a:lnTo>
                    <a:lnTo>
                      <a:pt x="8452" y="14087"/>
                    </a:lnTo>
                    <a:lnTo>
                      <a:pt x="8452" y="14087"/>
                    </a:lnTo>
                    <a:lnTo>
                      <a:pt x="9391" y="13148"/>
                    </a:lnTo>
                    <a:lnTo>
                      <a:pt x="9391" y="12209"/>
                    </a:lnTo>
                    <a:lnTo>
                      <a:pt x="10330" y="12209"/>
                    </a:lnTo>
                    <a:lnTo>
                      <a:pt x="11270" y="11270"/>
                    </a:lnTo>
                    <a:lnTo>
                      <a:pt x="11270" y="10330"/>
                    </a:lnTo>
                    <a:lnTo>
                      <a:pt x="12209" y="10330"/>
                    </a:lnTo>
                    <a:lnTo>
                      <a:pt x="13148" y="9391"/>
                    </a:lnTo>
                    <a:lnTo>
                      <a:pt x="14087" y="8452"/>
                    </a:lnTo>
                    <a:lnTo>
                      <a:pt x="15965" y="7513"/>
                    </a:lnTo>
                    <a:lnTo>
                      <a:pt x="18783" y="5635"/>
                    </a:lnTo>
                    <a:lnTo>
                      <a:pt x="21600" y="3757"/>
                    </a:lnTo>
                    <a:lnTo>
                      <a:pt x="18783" y="0"/>
                    </a:lnTo>
                    <a:lnTo>
                      <a:pt x="15965" y="1878"/>
                    </a:lnTo>
                    <a:lnTo>
                      <a:pt x="13148" y="3757"/>
                    </a:lnTo>
                    <a:lnTo>
                      <a:pt x="11270" y="4696"/>
                    </a:lnTo>
                    <a:lnTo>
                      <a:pt x="10330" y="5635"/>
                    </a:lnTo>
                    <a:lnTo>
                      <a:pt x="9391" y="6574"/>
                    </a:lnTo>
                    <a:lnTo>
                      <a:pt x="8452" y="7513"/>
                    </a:lnTo>
                    <a:lnTo>
                      <a:pt x="7513" y="7513"/>
                    </a:lnTo>
                    <a:lnTo>
                      <a:pt x="6574" y="8452"/>
                    </a:lnTo>
                    <a:lnTo>
                      <a:pt x="6574" y="9391"/>
                    </a:lnTo>
                    <a:lnTo>
                      <a:pt x="5635" y="9391"/>
                    </a:lnTo>
                    <a:lnTo>
                      <a:pt x="4696" y="10330"/>
                    </a:lnTo>
                    <a:lnTo>
                      <a:pt x="4696" y="11270"/>
                    </a:lnTo>
                    <a:lnTo>
                      <a:pt x="3757" y="12209"/>
                    </a:lnTo>
                    <a:lnTo>
                      <a:pt x="3757" y="12209"/>
                    </a:lnTo>
                    <a:lnTo>
                      <a:pt x="2817" y="13148"/>
                    </a:lnTo>
                    <a:lnTo>
                      <a:pt x="1878" y="14087"/>
                    </a:lnTo>
                    <a:lnTo>
                      <a:pt x="1878" y="15026"/>
                    </a:lnTo>
                    <a:lnTo>
                      <a:pt x="939" y="15965"/>
                    </a:lnTo>
                    <a:lnTo>
                      <a:pt x="939" y="16904"/>
                    </a:lnTo>
                    <a:lnTo>
                      <a:pt x="939" y="17843"/>
                    </a:lnTo>
                    <a:lnTo>
                      <a:pt x="0" y="18783"/>
                    </a:lnTo>
                    <a:lnTo>
                      <a:pt x="0" y="19722"/>
                    </a:lnTo>
                    <a:lnTo>
                      <a:pt x="0" y="20661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4696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24" name="Shape 2224"/>
              <p:cNvSpPr/>
              <p:nvPr/>
            </p:nvSpPr>
            <p:spPr>
              <a:xfrm>
                <a:off x="1949450" y="1252537"/>
                <a:ext cx="31750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900"/>
                    </a:moveTo>
                    <a:lnTo>
                      <a:pt x="21600" y="18900"/>
                    </a:lnTo>
                    <a:lnTo>
                      <a:pt x="20520" y="18000"/>
                    </a:lnTo>
                    <a:lnTo>
                      <a:pt x="18360" y="16200"/>
                    </a:lnTo>
                    <a:lnTo>
                      <a:pt x="17280" y="15300"/>
                    </a:lnTo>
                    <a:lnTo>
                      <a:pt x="15120" y="14400"/>
                    </a:lnTo>
                    <a:lnTo>
                      <a:pt x="14040" y="12600"/>
                    </a:lnTo>
                    <a:lnTo>
                      <a:pt x="12960" y="11700"/>
                    </a:lnTo>
                    <a:lnTo>
                      <a:pt x="11880" y="10800"/>
                    </a:lnTo>
                    <a:lnTo>
                      <a:pt x="11880" y="10800"/>
                    </a:lnTo>
                    <a:lnTo>
                      <a:pt x="10800" y="9900"/>
                    </a:lnTo>
                    <a:lnTo>
                      <a:pt x="9720" y="9000"/>
                    </a:lnTo>
                    <a:lnTo>
                      <a:pt x="9720" y="9000"/>
                    </a:lnTo>
                    <a:lnTo>
                      <a:pt x="8640" y="8100"/>
                    </a:lnTo>
                    <a:lnTo>
                      <a:pt x="8640" y="8100"/>
                    </a:lnTo>
                    <a:lnTo>
                      <a:pt x="7560" y="7200"/>
                    </a:lnTo>
                    <a:lnTo>
                      <a:pt x="7560" y="6300"/>
                    </a:lnTo>
                    <a:lnTo>
                      <a:pt x="7560" y="6300"/>
                    </a:lnTo>
                    <a:lnTo>
                      <a:pt x="6480" y="5400"/>
                    </a:lnTo>
                    <a:lnTo>
                      <a:pt x="6480" y="4500"/>
                    </a:lnTo>
                    <a:lnTo>
                      <a:pt x="6480" y="4500"/>
                    </a:lnTo>
                    <a:lnTo>
                      <a:pt x="5400" y="3600"/>
                    </a:lnTo>
                    <a:lnTo>
                      <a:pt x="5400" y="2700"/>
                    </a:lnTo>
                    <a:lnTo>
                      <a:pt x="5400" y="2700"/>
                    </a:lnTo>
                    <a:lnTo>
                      <a:pt x="5400" y="1800"/>
                    </a:lnTo>
                    <a:lnTo>
                      <a:pt x="5400" y="900"/>
                    </a:lnTo>
                    <a:lnTo>
                      <a:pt x="5400" y="900"/>
                    </a:lnTo>
                    <a:lnTo>
                      <a:pt x="5400" y="0"/>
                    </a:lnTo>
                    <a:lnTo>
                      <a:pt x="0" y="0"/>
                    </a:lnTo>
                    <a:lnTo>
                      <a:pt x="0" y="900"/>
                    </a:lnTo>
                    <a:lnTo>
                      <a:pt x="0" y="1800"/>
                    </a:lnTo>
                    <a:lnTo>
                      <a:pt x="0" y="2700"/>
                    </a:lnTo>
                    <a:lnTo>
                      <a:pt x="0" y="3600"/>
                    </a:lnTo>
                    <a:lnTo>
                      <a:pt x="0" y="4500"/>
                    </a:lnTo>
                    <a:lnTo>
                      <a:pt x="1080" y="4500"/>
                    </a:lnTo>
                    <a:lnTo>
                      <a:pt x="1080" y="5400"/>
                    </a:lnTo>
                    <a:lnTo>
                      <a:pt x="1080" y="6300"/>
                    </a:lnTo>
                    <a:lnTo>
                      <a:pt x="2160" y="7200"/>
                    </a:lnTo>
                    <a:lnTo>
                      <a:pt x="2160" y="8100"/>
                    </a:lnTo>
                    <a:lnTo>
                      <a:pt x="3240" y="9000"/>
                    </a:lnTo>
                    <a:lnTo>
                      <a:pt x="3240" y="9900"/>
                    </a:lnTo>
                    <a:lnTo>
                      <a:pt x="4320" y="9900"/>
                    </a:lnTo>
                    <a:lnTo>
                      <a:pt x="4320" y="10800"/>
                    </a:lnTo>
                    <a:lnTo>
                      <a:pt x="5400" y="11700"/>
                    </a:lnTo>
                    <a:lnTo>
                      <a:pt x="6480" y="12600"/>
                    </a:lnTo>
                    <a:lnTo>
                      <a:pt x="6480" y="12600"/>
                    </a:lnTo>
                    <a:lnTo>
                      <a:pt x="7560" y="13500"/>
                    </a:lnTo>
                    <a:lnTo>
                      <a:pt x="8640" y="14400"/>
                    </a:lnTo>
                    <a:lnTo>
                      <a:pt x="8640" y="15300"/>
                    </a:lnTo>
                    <a:lnTo>
                      <a:pt x="10800" y="16200"/>
                    </a:lnTo>
                    <a:lnTo>
                      <a:pt x="11880" y="17100"/>
                    </a:lnTo>
                    <a:lnTo>
                      <a:pt x="12960" y="18900"/>
                    </a:lnTo>
                    <a:lnTo>
                      <a:pt x="15120" y="19800"/>
                    </a:lnTo>
                    <a:lnTo>
                      <a:pt x="16200" y="20700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21600" y="189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25" name="Shape 2225"/>
              <p:cNvSpPr/>
              <p:nvPr/>
            </p:nvSpPr>
            <p:spPr>
              <a:xfrm>
                <a:off x="1974850" y="1285875"/>
                <a:ext cx="31750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20736"/>
                    </a:lnTo>
                    <a:lnTo>
                      <a:pt x="21600" y="19872"/>
                    </a:lnTo>
                    <a:lnTo>
                      <a:pt x="21600" y="19008"/>
                    </a:lnTo>
                    <a:lnTo>
                      <a:pt x="21600" y="18144"/>
                    </a:lnTo>
                    <a:lnTo>
                      <a:pt x="21600" y="17280"/>
                    </a:lnTo>
                    <a:lnTo>
                      <a:pt x="21600" y="16416"/>
                    </a:lnTo>
                    <a:lnTo>
                      <a:pt x="20520" y="15552"/>
                    </a:lnTo>
                    <a:lnTo>
                      <a:pt x="20520" y="14688"/>
                    </a:lnTo>
                    <a:lnTo>
                      <a:pt x="19440" y="13824"/>
                    </a:lnTo>
                    <a:lnTo>
                      <a:pt x="19440" y="12960"/>
                    </a:lnTo>
                    <a:lnTo>
                      <a:pt x="18360" y="12096"/>
                    </a:lnTo>
                    <a:lnTo>
                      <a:pt x="18360" y="12096"/>
                    </a:lnTo>
                    <a:lnTo>
                      <a:pt x="17280" y="11232"/>
                    </a:lnTo>
                    <a:lnTo>
                      <a:pt x="17280" y="10368"/>
                    </a:lnTo>
                    <a:lnTo>
                      <a:pt x="16200" y="9504"/>
                    </a:lnTo>
                    <a:lnTo>
                      <a:pt x="16200" y="9504"/>
                    </a:lnTo>
                    <a:lnTo>
                      <a:pt x="15120" y="8640"/>
                    </a:lnTo>
                    <a:lnTo>
                      <a:pt x="14040" y="7776"/>
                    </a:lnTo>
                    <a:lnTo>
                      <a:pt x="14040" y="6912"/>
                    </a:lnTo>
                    <a:lnTo>
                      <a:pt x="12960" y="6912"/>
                    </a:lnTo>
                    <a:lnTo>
                      <a:pt x="11880" y="5184"/>
                    </a:lnTo>
                    <a:lnTo>
                      <a:pt x="9720" y="4320"/>
                    </a:lnTo>
                    <a:lnTo>
                      <a:pt x="8640" y="3456"/>
                    </a:lnTo>
                    <a:lnTo>
                      <a:pt x="6480" y="1728"/>
                    </a:lnTo>
                    <a:lnTo>
                      <a:pt x="5400" y="864"/>
                    </a:lnTo>
                    <a:lnTo>
                      <a:pt x="4320" y="0"/>
                    </a:lnTo>
                    <a:lnTo>
                      <a:pt x="0" y="2592"/>
                    </a:lnTo>
                    <a:lnTo>
                      <a:pt x="2160" y="4320"/>
                    </a:lnTo>
                    <a:lnTo>
                      <a:pt x="3240" y="5184"/>
                    </a:lnTo>
                    <a:lnTo>
                      <a:pt x="4320" y="6048"/>
                    </a:lnTo>
                    <a:lnTo>
                      <a:pt x="6480" y="7776"/>
                    </a:lnTo>
                    <a:lnTo>
                      <a:pt x="7560" y="8640"/>
                    </a:lnTo>
                    <a:lnTo>
                      <a:pt x="8640" y="9504"/>
                    </a:lnTo>
                    <a:lnTo>
                      <a:pt x="9720" y="10368"/>
                    </a:lnTo>
                    <a:lnTo>
                      <a:pt x="10800" y="10368"/>
                    </a:lnTo>
                    <a:lnTo>
                      <a:pt x="10800" y="11232"/>
                    </a:lnTo>
                    <a:lnTo>
                      <a:pt x="11880" y="12096"/>
                    </a:lnTo>
                    <a:lnTo>
                      <a:pt x="11880" y="12096"/>
                    </a:lnTo>
                    <a:lnTo>
                      <a:pt x="12960" y="12960"/>
                    </a:lnTo>
                    <a:lnTo>
                      <a:pt x="12960" y="13824"/>
                    </a:lnTo>
                    <a:lnTo>
                      <a:pt x="14040" y="13824"/>
                    </a:lnTo>
                    <a:lnTo>
                      <a:pt x="14040" y="14688"/>
                    </a:lnTo>
                    <a:lnTo>
                      <a:pt x="15120" y="15552"/>
                    </a:lnTo>
                    <a:lnTo>
                      <a:pt x="15120" y="15552"/>
                    </a:lnTo>
                    <a:lnTo>
                      <a:pt x="15120" y="16416"/>
                    </a:lnTo>
                    <a:lnTo>
                      <a:pt x="16200" y="17280"/>
                    </a:lnTo>
                    <a:lnTo>
                      <a:pt x="16200" y="17280"/>
                    </a:lnTo>
                    <a:lnTo>
                      <a:pt x="16200" y="18144"/>
                    </a:lnTo>
                    <a:lnTo>
                      <a:pt x="16200" y="19008"/>
                    </a:lnTo>
                    <a:lnTo>
                      <a:pt x="16200" y="19008"/>
                    </a:lnTo>
                    <a:lnTo>
                      <a:pt x="16200" y="19872"/>
                    </a:lnTo>
                    <a:lnTo>
                      <a:pt x="16200" y="20736"/>
                    </a:lnTo>
                    <a:lnTo>
                      <a:pt x="16200" y="20736"/>
                    </a:lnTo>
                    <a:lnTo>
                      <a:pt x="16200" y="20736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26" name="Shape 2226"/>
              <p:cNvSpPr/>
              <p:nvPr/>
            </p:nvSpPr>
            <p:spPr>
              <a:xfrm>
                <a:off x="1970087" y="1323975"/>
                <a:ext cx="36513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817" y="21600"/>
                    </a:moveTo>
                    <a:lnTo>
                      <a:pt x="2817" y="21600"/>
                    </a:lnTo>
                    <a:lnTo>
                      <a:pt x="6574" y="18783"/>
                    </a:lnTo>
                    <a:lnTo>
                      <a:pt x="9391" y="16904"/>
                    </a:lnTo>
                    <a:lnTo>
                      <a:pt x="10330" y="15965"/>
                    </a:lnTo>
                    <a:lnTo>
                      <a:pt x="12209" y="15026"/>
                    </a:lnTo>
                    <a:lnTo>
                      <a:pt x="13148" y="15026"/>
                    </a:lnTo>
                    <a:lnTo>
                      <a:pt x="14087" y="14087"/>
                    </a:lnTo>
                    <a:lnTo>
                      <a:pt x="14087" y="13148"/>
                    </a:lnTo>
                    <a:lnTo>
                      <a:pt x="15026" y="13148"/>
                    </a:lnTo>
                    <a:lnTo>
                      <a:pt x="15965" y="12209"/>
                    </a:lnTo>
                    <a:lnTo>
                      <a:pt x="15965" y="11270"/>
                    </a:lnTo>
                    <a:lnTo>
                      <a:pt x="16904" y="11270"/>
                    </a:lnTo>
                    <a:lnTo>
                      <a:pt x="17843" y="10330"/>
                    </a:lnTo>
                    <a:lnTo>
                      <a:pt x="17843" y="9391"/>
                    </a:lnTo>
                    <a:lnTo>
                      <a:pt x="18783" y="9391"/>
                    </a:lnTo>
                    <a:lnTo>
                      <a:pt x="18783" y="8452"/>
                    </a:lnTo>
                    <a:lnTo>
                      <a:pt x="19722" y="7513"/>
                    </a:lnTo>
                    <a:lnTo>
                      <a:pt x="19722" y="6574"/>
                    </a:lnTo>
                    <a:lnTo>
                      <a:pt x="20661" y="5635"/>
                    </a:lnTo>
                    <a:lnTo>
                      <a:pt x="20661" y="5635"/>
                    </a:lnTo>
                    <a:lnTo>
                      <a:pt x="20661" y="4696"/>
                    </a:lnTo>
                    <a:lnTo>
                      <a:pt x="21600" y="3757"/>
                    </a:lnTo>
                    <a:lnTo>
                      <a:pt x="21600" y="2817"/>
                    </a:lnTo>
                    <a:lnTo>
                      <a:pt x="21600" y="1878"/>
                    </a:lnTo>
                    <a:lnTo>
                      <a:pt x="21600" y="939"/>
                    </a:lnTo>
                    <a:lnTo>
                      <a:pt x="16904" y="0"/>
                    </a:lnTo>
                    <a:lnTo>
                      <a:pt x="16904" y="939"/>
                    </a:lnTo>
                    <a:lnTo>
                      <a:pt x="16904" y="1878"/>
                    </a:lnTo>
                    <a:lnTo>
                      <a:pt x="16904" y="1878"/>
                    </a:lnTo>
                    <a:lnTo>
                      <a:pt x="16904" y="2817"/>
                    </a:lnTo>
                    <a:lnTo>
                      <a:pt x="16904" y="3757"/>
                    </a:lnTo>
                    <a:lnTo>
                      <a:pt x="15965" y="3757"/>
                    </a:lnTo>
                    <a:lnTo>
                      <a:pt x="15965" y="4696"/>
                    </a:lnTo>
                    <a:lnTo>
                      <a:pt x="15965" y="5635"/>
                    </a:lnTo>
                    <a:lnTo>
                      <a:pt x="15026" y="5635"/>
                    </a:lnTo>
                    <a:lnTo>
                      <a:pt x="15026" y="6574"/>
                    </a:lnTo>
                    <a:lnTo>
                      <a:pt x="14087" y="6574"/>
                    </a:lnTo>
                    <a:lnTo>
                      <a:pt x="14087" y="7513"/>
                    </a:lnTo>
                    <a:lnTo>
                      <a:pt x="13148" y="7513"/>
                    </a:lnTo>
                    <a:lnTo>
                      <a:pt x="13148" y="8452"/>
                    </a:lnTo>
                    <a:lnTo>
                      <a:pt x="12209" y="8452"/>
                    </a:lnTo>
                    <a:lnTo>
                      <a:pt x="12209" y="9391"/>
                    </a:lnTo>
                    <a:lnTo>
                      <a:pt x="11270" y="10330"/>
                    </a:lnTo>
                    <a:lnTo>
                      <a:pt x="10330" y="10330"/>
                    </a:lnTo>
                    <a:lnTo>
                      <a:pt x="10330" y="11270"/>
                    </a:lnTo>
                    <a:lnTo>
                      <a:pt x="9391" y="11270"/>
                    </a:lnTo>
                    <a:lnTo>
                      <a:pt x="8452" y="12209"/>
                    </a:lnTo>
                    <a:lnTo>
                      <a:pt x="6574" y="13148"/>
                    </a:lnTo>
                    <a:lnTo>
                      <a:pt x="3757" y="15026"/>
                    </a:lnTo>
                    <a:lnTo>
                      <a:pt x="0" y="16904"/>
                    </a:lnTo>
                    <a:lnTo>
                      <a:pt x="0" y="16904"/>
                    </a:lnTo>
                    <a:lnTo>
                      <a:pt x="2817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27" name="Shape 2227"/>
              <p:cNvSpPr/>
              <p:nvPr/>
            </p:nvSpPr>
            <p:spPr>
              <a:xfrm>
                <a:off x="1938337" y="1352550"/>
                <a:ext cx="36513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696" y="21600"/>
                    </a:moveTo>
                    <a:lnTo>
                      <a:pt x="4696" y="21600"/>
                    </a:lnTo>
                    <a:lnTo>
                      <a:pt x="5635" y="20661"/>
                    </a:lnTo>
                    <a:lnTo>
                      <a:pt x="5635" y="20661"/>
                    </a:lnTo>
                    <a:lnTo>
                      <a:pt x="5635" y="19722"/>
                    </a:lnTo>
                    <a:lnTo>
                      <a:pt x="5635" y="18783"/>
                    </a:lnTo>
                    <a:lnTo>
                      <a:pt x="5635" y="18783"/>
                    </a:lnTo>
                    <a:lnTo>
                      <a:pt x="6574" y="17843"/>
                    </a:lnTo>
                    <a:lnTo>
                      <a:pt x="6574" y="16904"/>
                    </a:lnTo>
                    <a:lnTo>
                      <a:pt x="6574" y="16904"/>
                    </a:lnTo>
                    <a:lnTo>
                      <a:pt x="7513" y="15965"/>
                    </a:lnTo>
                    <a:lnTo>
                      <a:pt x="7513" y="15965"/>
                    </a:lnTo>
                    <a:lnTo>
                      <a:pt x="7513" y="15026"/>
                    </a:lnTo>
                    <a:lnTo>
                      <a:pt x="8452" y="14087"/>
                    </a:lnTo>
                    <a:lnTo>
                      <a:pt x="8452" y="14087"/>
                    </a:lnTo>
                    <a:lnTo>
                      <a:pt x="9391" y="13148"/>
                    </a:lnTo>
                    <a:lnTo>
                      <a:pt x="9391" y="13148"/>
                    </a:lnTo>
                    <a:lnTo>
                      <a:pt x="10330" y="12209"/>
                    </a:lnTo>
                    <a:lnTo>
                      <a:pt x="11270" y="11270"/>
                    </a:lnTo>
                    <a:lnTo>
                      <a:pt x="11270" y="11270"/>
                    </a:lnTo>
                    <a:lnTo>
                      <a:pt x="12209" y="10330"/>
                    </a:lnTo>
                    <a:lnTo>
                      <a:pt x="13148" y="10330"/>
                    </a:lnTo>
                    <a:lnTo>
                      <a:pt x="14087" y="9391"/>
                    </a:lnTo>
                    <a:lnTo>
                      <a:pt x="15965" y="8452"/>
                    </a:lnTo>
                    <a:lnTo>
                      <a:pt x="16904" y="7513"/>
                    </a:lnTo>
                    <a:lnTo>
                      <a:pt x="18783" y="6574"/>
                    </a:lnTo>
                    <a:lnTo>
                      <a:pt x="19722" y="5635"/>
                    </a:lnTo>
                    <a:lnTo>
                      <a:pt x="21600" y="4696"/>
                    </a:lnTo>
                    <a:lnTo>
                      <a:pt x="18783" y="0"/>
                    </a:lnTo>
                    <a:lnTo>
                      <a:pt x="17843" y="939"/>
                    </a:lnTo>
                    <a:lnTo>
                      <a:pt x="15965" y="1878"/>
                    </a:lnTo>
                    <a:lnTo>
                      <a:pt x="15026" y="2817"/>
                    </a:lnTo>
                    <a:lnTo>
                      <a:pt x="13148" y="4696"/>
                    </a:lnTo>
                    <a:lnTo>
                      <a:pt x="11270" y="5635"/>
                    </a:lnTo>
                    <a:lnTo>
                      <a:pt x="10330" y="6574"/>
                    </a:lnTo>
                    <a:lnTo>
                      <a:pt x="9391" y="6574"/>
                    </a:lnTo>
                    <a:lnTo>
                      <a:pt x="8452" y="7513"/>
                    </a:lnTo>
                    <a:lnTo>
                      <a:pt x="7513" y="8452"/>
                    </a:lnTo>
                    <a:lnTo>
                      <a:pt x="7513" y="8452"/>
                    </a:lnTo>
                    <a:lnTo>
                      <a:pt x="6574" y="9391"/>
                    </a:lnTo>
                    <a:lnTo>
                      <a:pt x="5635" y="10330"/>
                    </a:lnTo>
                    <a:lnTo>
                      <a:pt x="5635" y="10330"/>
                    </a:lnTo>
                    <a:lnTo>
                      <a:pt x="4696" y="11270"/>
                    </a:lnTo>
                    <a:lnTo>
                      <a:pt x="3757" y="12209"/>
                    </a:lnTo>
                    <a:lnTo>
                      <a:pt x="3757" y="12209"/>
                    </a:lnTo>
                    <a:lnTo>
                      <a:pt x="2817" y="13148"/>
                    </a:lnTo>
                    <a:lnTo>
                      <a:pt x="2817" y="14087"/>
                    </a:lnTo>
                    <a:lnTo>
                      <a:pt x="1878" y="15026"/>
                    </a:lnTo>
                    <a:lnTo>
                      <a:pt x="1878" y="15965"/>
                    </a:lnTo>
                    <a:lnTo>
                      <a:pt x="1878" y="16904"/>
                    </a:lnTo>
                    <a:lnTo>
                      <a:pt x="939" y="17843"/>
                    </a:lnTo>
                    <a:lnTo>
                      <a:pt x="939" y="18783"/>
                    </a:lnTo>
                    <a:lnTo>
                      <a:pt x="939" y="19722"/>
                    </a:lnTo>
                    <a:lnTo>
                      <a:pt x="939" y="20661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4696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28" name="Shape 2228"/>
              <p:cNvSpPr/>
              <p:nvPr/>
            </p:nvSpPr>
            <p:spPr>
              <a:xfrm>
                <a:off x="1938337" y="1389062"/>
                <a:ext cx="31751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144"/>
                    </a:moveTo>
                    <a:lnTo>
                      <a:pt x="21600" y="18144"/>
                    </a:lnTo>
                    <a:lnTo>
                      <a:pt x="20520" y="16416"/>
                    </a:lnTo>
                    <a:lnTo>
                      <a:pt x="18360" y="15552"/>
                    </a:lnTo>
                    <a:lnTo>
                      <a:pt x="17280" y="13824"/>
                    </a:lnTo>
                    <a:lnTo>
                      <a:pt x="16200" y="12960"/>
                    </a:lnTo>
                    <a:lnTo>
                      <a:pt x="14040" y="12096"/>
                    </a:lnTo>
                    <a:lnTo>
                      <a:pt x="12960" y="10368"/>
                    </a:lnTo>
                    <a:lnTo>
                      <a:pt x="11880" y="9504"/>
                    </a:lnTo>
                    <a:lnTo>
                      <a:pt x="10800" y="8640"/>
                    </a:lnTo>
                    <a:lnTo>
                      <a:pt x="9720" y="7776"/>
                    </a:lnTo>
                    <a:lnTo>
                      <a:pt x="9720" y="7776"/>
                    </a:lnTo>
                    <a:lnTo>
                      <a:pt x="8640" y="6912"/>
                    </a:lnTo>
                    <a:lnTo>
                      <a:pt x="8640" y="6912"/>
                    </a:lnTo>
                    <a:lnTo>
                      <a:pt x="7560" y="6048"/>
                    </a:lnTo>
                    <a:lnTo>
                      <a:pt x="7560" y="5184"/>
                    </a:lnTo>
                    <a:lnTo>
                      <a:pt x="7560" y="5184"/>
                    </a:lnTo>
                    <a:lnTo>
                      <a:pt x="6480" y="4320"/>
                    </a:lnTo>
                    <a:lnTo>
                      <a:pt x="6480" y="4320"/>
                    </a:lnTo>
                    <a:lnTo>
                      <a:pt x="6480" y="3456"/>
                    </a:lnTo>
                    <a:lnTo>
                      <a:pt x="6480" y="2592"/>
                    </a:lnTo>
                    <a:lnTo>
                      <a:pt x="6480" y="2592"/>
                    </a:lnTo>
                    <a:lnTo>
                      <a:pt x="6480" y="1728"/>
                    </a:lnTo>
                    <a:lnTo>
                      <a:pt x="5400" y="864"/>
                    </a:lnTo>
                    <a:lnTo>
                      <a:pt x="5400" y="864"/>
                    </a:lnTo>
                    <a:lnTo>
                      <a:pt x="5400" y="0"/>
                    </a:lnTo>
                    <a:lnTo>
                      <a:pt x="0" y="0"/>
                    </a:lnTo>
                    <a:lnTo>
                      <a:pt x="0" y="864"/>
                    </a:lnTo>
                    <a:lnTo>
                      <a:pt x="0" y="1728"/>
                    </a:lnTo>
                    <a:lnTo>
                      <a:pt x="1080" y="2592"/>
                    </a:lnTo>
                    <a:lnTo>
                      <a:pt x="1080" y="3456"/>
                    </a:lnTo>
                    <a:lnTo>
                      <a:pt x="1080" y="3456"/>
                    </a:lnTo>
                    <a:lnTo>
                      <a:pt x="1080" y="4320"/>
                    </a:lnTo>
                    <a:lnTo>
                      <a:pt x="1080" y="5184"/>
                    </a:lnTo>
                    <a:lnTo>
                      <a:pt x="2160" y="6048"/>
                    </a:lnTo>
                    <a:lnTo>
                      <a:pt x="2160" y="6912"/>
                    </a:lnTo>
                    <a:lnTo>
                      <a:pt x="3240" y="7776"/>
                    </a:lnTo>
                    <a:lnTo>
                      <a:pt x="3240" y="8640"/>
                    </a:lnTo>
                    <a:lnTo>
                      <a:pt x="4320" y="8640"/>
                    </a:lnTo>
                    <a:lnTo>
                      <a:pt x="4320" y="9504"/>
                    </a:lnTo>
                    <a:lnTo>
                      <a:pt x="5400" y="10368"/>
                    </a:lnTo>
                    <a:lnTo>
                      <a:pt x="5400" y="10368"/>
                    </a:lnTo>
                    <a:lnTo>
                      <a:pt x="6480" y="11232"/>
                    </a:lnTo>
                    <a:lnTo>
                      <a:pt x="7560" y="12960"/>
                    </a:lnTo>
                    <a:lnTo>
                      <a:pt x="8640" y="13824"/>
                    </a:lnTo>
                    <a:lnTo>
                      <a:pt x="10800" y="14688"/>
                    </a:lnTo>
                    <a:lnTo>
                      <a:pt x="11880" y="16416"/>
                    </a:lnTo>
                    <a:lnTo>
                      <a:pt x="12960" y="17280"/>
                    </a:lnTo>
                    <a:lnTo>
                      <a:pt x="15120" y="19008"/>
                    </a:lnTo>
                    <a:lnTo>
                      <a:pt x="16200" y="19872"/>
                    </a:lnTo>
                    <a:lnTo>
                      <a:pt x="18360" y="21600"/>
                    </a:lnTo>
                    <a:lnTo>
                      <a:pt x="18360" y="21600"/>
                    </a:lnTo>
                    <a:lnTo>
                      <a:pt x="21600" y="1814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29" name="Shape 2229"/>
              <p:cNvSpPr/>
              <p:nvPr/>
            </p:nvSpPr>
            <p:spPr>
              <a:xfrm>
                <a:off x="1965325" y="1422400"/>
                <a:ext cx="19050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20661"/>
                    </a:lnTo>
                    <a:lnTo>
                      <a:pt x="21600" y="18783"/>
                    </a:lnTo>
                    <a:lnTo>
                      <a:pt x="21600" y="17843"/>
                    </a:lnTo>
                    <a:lnTo>
                      <a:pt x="21600" y="16904"/>
                    </a:lnTo>
                    <a:lnTo>
                      <a:pt x="21600" y="15026"/>
                    </a:lnTo>
                    <a:lnTo>
                      <a:pt x="19800" y="14087"/>
                    </a:lnTo>
                    <a:lnTo>
                      <a:pt x="19800" y="13148"/>
                    </a:lnTo>
                    <a:lnTo>
                      <a:pt x="19800" y="12209"/>
                    </a:lnTo>
                    <a:lnTo>
                      <a:pt x="19800" y="12209"/>
                    </a:lnTo>
                    <a:lnTo>
                      <a:pt x="19800" y="11270"/>
                    </a:lnTo>
                    <a:lnTo>
                      <a:pt x="18000" y="10330"/>
                    </a:lnTo>
                    <a:lnTo>
                      <a:pt x="18000" y="9391"/>
                    </a:lnTo>
                    <a:lnTo>
                      <a:pt x="18000" y="9391"/>
                    </a:lnTo>
                    <a:lnTo>
                      <a:pt x="18000" y="8452"/>
                    </a:lnTo>
                    <a:lnTo>
                      <a:pt x="16200" y="7513"/>
                    </a:lnTo>
                    <a:lnTo>
                      <a:pt x="16200" y="6574"/>
                    </a:lnTo>
                    <a:lnTo>
                      <a:pt x="16200" y="6574"/>
                    </a:lnTo>
                    <a:lnTo>
                      <a:pt x="14400" y="5635"/>
                    </a:lnTo>
                    <a:lnTo>
                      <a:pt x="12600" y="4696"/>
                    </a:lnTo>
                    <a:lnTo>
                      <a:pt x="12600" y="4696"/>
                    </a:lnTo>
                    <a:lnTo>
                      <a:pt x="10800" y="3757"/>
                    </a:lnTo>
                    <a:lnTo>
                      <a:pt x="10800" y="2817"/>
                    </a:lnTo>
                    <a:lnTo>
                      <a:pt x="9000" y="1878"/>
                    </a:lnTo>
                    <a:lnTo>
                      <a:pt x="9000" y="1878"/>
                    </a:lnTo>
                    <a:lnTo>
                      <a:pt x="7200" y="939"/>
                    </a:lnTo>
                    <a:lnTo>
                      <a:pt x="5400" y="0"/>
                    </a:lnTo>
                    <a:lnTo>
                      <a:pt x="0" y="3757"/>
                    </a:lnTo>
                    <a:lnTo>
                      <a:pt x="0" y="3757"/>
                    </a:lnTo>
                    <a:lnTo>
                      <a:pt x="1800" y="4696"/>
                    </a:lnTo>
                    <a:lnTo>
                      <a:pt x="1800" y="4696"/>
                    </a:lnTo>
                    <a:lnTo>
                      <a:pt x="3600" y="5635"/>
                    </a:lnTo>
                    <a:lnTo>
                      <a:pt x="3600" y="6574"/>
                    </a:lnTo>
                    <a:lnTo>
                      <a:pt x="5400" y="6574"/>
                    </a:lnTo>
                    <a:lnTo>
                      <a:pt x="5400" y="7513"/>
                    </a:lnTo>
                    <a:lnTo>
                      <a:pt x="7200" y="8452"/>
                    </a:lnTo>
                    <a:lnTo>
                      <a:pt x="7200" y="8452"/>
                    </a:lnTo>
                    <a:lnTo>
                      <a:pt x="7200" y="9391"/>
                    </a:lnTo>
                    <a:lnTo>
                      <a:pt x="9000" y="9391"/>
                    </a:lnTo>
                    <a:lnTo>
                      <a:pt x="9000" y="10330"/>
                    </a:lnTo>
                    <a:lnTo>
                      <a:pt x="9000" y="10330"/>
                    </a:lnTo>
                    <a:lnTo>
                      <a:pt x="9000" y="11270"/>
                    </a:lnTo>
                    <a:lnTo>
                      <a:pt x="9000" y="12209"/>
                    </a:lnTo>
                    <a:lnTo>
                      <a:pt x="10800" y="12209"/>
                    </a:lnTo>
                    <a:lnTo>
                      <a:pt x="10800" y="13148"/>
                    </a:lnTo>
                    <a:lnTo>
                      <a:pt x="10800" y="13148"/>
                    </a:lnTo>
                    <a:lnTo>
                      <a:pt x="10800" y="14087"/>
                    </a:lnTo>
                    <a:lnTo>
                      <a:pt x="10800" y="14087"/>
                    </a:lnTo>
                    <a:lnTo>
                      <a:pt x="10800" y="15965"/>
                    </a:lnTo>
                    <a:lnTo>
                      <a:pt x="12600" y="16904"/>
                    </a:lnTo>
                    <a:lnTo>
                      <a:pt x="12600" y="17843"/>
                    </a:lnTo>
                    <a:lnTo>
                      <a:pt x="12600" y="18783"/>
                    </a:lnTo>
                    <a:lnTo>
                      <a:pt x="12600" y="20661"/>
                    </a:lnTo>
                    <a:lnTo>
                      <a:pt x="12600" y="21600"/>
                    </a:lnTo>
                    <a:lnTo>
                      <a:pt x="12600" y="216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30" name="Shape 2230"/>
              <p:cNvSpPr/>
              <p:nvPr/>
            </p:nvSpPr>
            <p:spPr>
              <a:xfrm>
                <a:off x="1958975" y="1458912"/>
                <a:ext cx="25400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400" y="21600"/>
                    </a:moveTo>
                    <a:lnTo>
                      <a:pt x="5400" y="21600"/>
                    </a:lnTo>
                    <a:lnTo>
                      <a:pt x="8100" y="18783"/>
                    </a:lnTo>
                    <a:lnTo>
                      <a:pt x="10800" y="16904"/>
                    </a:lnTo>
                    <a:lnTo>
                      <a:pt x="12150" y="15026"/>
                    </a:lnTo>
                    <a:lnTo>
                      <a:pt x="13500" y="14087"/>
                    </a:lnTo>
                    <a:lnTo>
                      <a:pt x="14850" y="13148"/>
                    </a:lnTo>
                    <a:lnTo>
                      <a:pt x="16200" y="11270"/>
                    </a:lnTo>
                    <a:lnTo>
                      <a:pt x="17550" y="10330"/>
                    </a:lnTo>
                    <a:lnTo>
                      <a:pt x="17550" y="8452"/>
                    </a:lnTo>
                    <a:lnTo>
                      <a:pt x="18900" y="8452"/>
                    </a:lnTo>
                    <a:lnTo>
                      <a:pt x="18900" y="7513"/>
                    </a:lnTo>
                    <a:lnTo>
                      <a:pt x="18900" y="6574"/>
                    </a:lnTo>
                    <a:lnTo>
                      <a:pt x="20250" y="5635"/>
                    </a:lnTo>
                    <a:lnTo>
                      <a:pt x="20250" y="5635"/>
                    </a:lnTo>
                    <a:lnTo>
                      <a:pt x="20250" y="4696"/>
                    </a:lnTo>
                    <a:lnTo>
                      <a:pt x="20250" y="3757"/>
                    </a:lnTo>
                    <a:lnTo>
                      <a:pt x="20250" y="2817"/>
                    </a:lnTo>
                    <a:lnTo>
                      <a:pt x="21600" y="2817"/>
                    </a:lnTo>
                    <a:lnTo>
                      <a:pt x="21600" y="1878"/>
                    </a:lnTo>
                    <a:lnTo>
                      <a:pt x="21600" y="939"/>
                    </a:lnTo>
                    <a:lnTo>
                      <a:pt x="21600" y="0"/>
                    </a:lnTo>
                    <a:lnTo>
                      <a:pt x="14850" y="0"/>
                    </a:lnTo>
                    <a:lnTo>
                      <a:pt x="14850" y="939"/>
                    </a:lnTo>
                    <a:lnTo>
                      <a:pt x="14850" y="939"/>
                    </a:lnTo>
                    <a:lnTo>
                      <a:pt x="13500" y="1878"/>
                    </a:lnTo>
                    <a:lnTo>
                      <a:pt x="13500" y="1878"/>
                    </a:lnTo>
                    <a:lnTo>
                      <a:pt x="13500" y="2817"/>
                    </a:lnTo>
                    <a:lnTo>
                      <a:pt x="13500" y="3757"/>
                    </a:lnTo>
                    <a:lnTo>
                      <a:pt x="13500" y="3757"/>
                    </a:lnTo>
                    <a:lnTo>
                      <a:pt x="13500" y="4696"/>
                    </a:lnTo>
                    <a:lnTo>
                      <a:pt x="13500" y="4696"/>
                    </a:lnTo>
                    <a:lnTo>
                      <a:pt x="12150" y="5635"/>
                    </a:lnTo>
                    <a:lnTo>
                      <a:pt x="12150" y="5635"/>
                    </a:lnTo>
                    <a:lnTo>
                      <a:pt x="12150" y="6574"/>
                    </a:lnTo>
                    <a:lnTo>
                      <a:pt x="10800" y="7513"/>
                    </a:lnTo>
                    <a:lnTo>
                      <a:pt x="9450" y="9391"/>
                    </a:lnTo>
                    <a:lnTo>
                      <a:pt x="9450" y="10330"/>
                    </a:lnTo>
                    <a:lnTo>
                      <a:pt x="8100" y="11270"/>
                    </a:lnTo>
                    <a:lnTo>
                      <a:pt x="6750" y="12209"/>
                    </a:lnTo>
                    <a:lnTo>
                      <a:pt x="5400" y="14087"/>
                    </a:lnTo>
                    <a:lnTo>
                      <a:pt x="2700" y="15965"/>
                    </a:lnTo>
                    <a:lnTo>
                      <a:pt x="0" y="18783"/>
                    </a:lnTo>
                    <a:lnTo>
                      <a:pt x="0" y="18783"/>
                    </a:lnTo>
                    <a:lnTo>
                      <a:pt x="54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31" name="Shape 2231"/>
              <p:cNvSpPr/>
              <p:nvPr/>
            </p:nvSpPr>
            <p:spPr>
              <a:xfrm>
                <a:off x="1947862" y="1490662"/>
                <a:ext cx="17463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818" y="21600"/>
                    </a:moveTo>
                    <a:lnTo>
                      <a:pt x="9818" y="21600"/>
                    </a:lnTo>
                    <a:lnTo>
                      <a:pt x="9818" y="20618"/>
                    </a:lnTo>
                    <a:lnTo>
                      <a:pt x="9818" y="19636"/>
                    </a:lnTo>
                    <a:lnTo>
                      <a:pt x="9818" y="18655"/>
                    </a:lnTo>
                    <a:lnTo>
                      <a:pt x="9818" y="17673"/>
                    </a:lnTo>
                    <a:lnTo>
                      <a:pt x="11782" y="15709"/>
                    </a:lnTo>
                    <a:lnTo>
                      <a:pt x="11782" y="14727"/>
                    </a:lnTo>
                    <a:lnTo>
                      <a:pt x="11782" y="13745"/>
                    </a:lnTo>
                    <a:lnTo>
                      <a:pt x="11782" y="12764"/>
                    </a:lnTo>
                    <a:lnTo>
                      <a:pt x="13745" y="11782"/>
                    </a:lnTo>
                    <a:lnTo>
                      <a:pt x="13745" y="9818"/>
                    </a:lnTo>
                    <a:lnTo>
                      <a:pt x="15709" y="8836"/>
                    </a:lnTo>
                    <a:lnTo>
                      <a:pt x="15709" y="7855"/>
                    </a:lnTo>
                    <a:lnTo>
                      <a:pt x="17673" y="6873"/>
                    </a:lnTo>
                    <a:lnTo>
                      <a:pt x="17673" y="6873"/>
                    </a:lnTo>
                    <a:lnTo>
                      <a:pt x="17673" y="5891"/>
                    </a:lnTo>
                    <a:lnTo>
                      <a:pt x="19636" y="4909"/>
                    </a:lnTo>
                    <a:lnTo>
                      <a:pt x="19636" y="4909"/>
                    </a:lnTo>
                    <a:lnTo>
                      <a:pt x="21600" y="3927"/>
                    </a:lnTo>
                    <a:lnTo>
                      <a:pt x="21600" y="3927"/>
                    </a:lnTo>
                    <a:lnTo>
                      <a:pt x="21600" y="2945"/>
                    </a:lnTo>
                    <a:lnTo>
                      <a:pt x="13745" y="0"/>
                    </a:lnTo>
                    <a:lnTo>
                      <a:pt x="13745" y="982"/>
                    </a:lnTo>
                    <a:lnTo>
                      <a:pt x="11782" y="982"/>
                    </a:lnTo>
                    <a:lnTo>
                      <a:pt x="11782" y="1964"/>
                    </a:lnTo>
                    <a:lnTo>
                      <a:pt x="9818" y="2945"/>
                    </a:lnTo>
                    <a:lnTo>
                      <a:pt x="9818" y="3927"/>
                    </a:lnTo>
                    <a:lnTo>
                      <a:pt x="9818" y="3927"/>
                    </a:lnTo>
                    <a:lnTo>
                      <a:pt x="7855" y="4909"/>
                    </a:lnTo>
                    <a:lnTo>
                      <a:pt x="7855" y="5891"/>
                    </a:lnTo>
                    <a:lnTo>
                      <a:pt x="5891" y="6873"/>
                    </a:lnTo>
                    <a:lnTo>
                      <a:pt x="5891" y="8836"/>
                    </a:lnTo>
                    <a:lnTo>
                      <a:pt x="3927" y="9818"/>
                    </a:lnTo>
                    <a:lnTo>
                      <a:pt x="3927" y="10800"/>
                    </a:lnTo>
                    <a:lnTo>
                      <a:pt x="1964" y="12764"/>
                    </a:lnTo>
                    <a:lnTo>
                      <a:pt x="1964" y="13745"/>
                    </a:lnTo>
                    <a:lnTo>
                      <a:pt x="1964" y="14727"/>
                    </a:lnTo>
                    <a:lnTo>
                      <a:pt x="0" y="16691"/>
                    </a:lnTo>
                    <a:lnTo>
                      <a:pt x="0" y="17673"/>
                    </a:lnTo>
                    <a:lnTo>
                      <a:pt x="0" y="18655"/>
                    </a:lnTo>
                    <a:lnTo>
                      <a:pt x="0" y="20618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9818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32" name="Shape 2232"/>
              <p:cNvSpPr/>
              <p:nvPr/>
            </p:nvSpPr>
            <p:spPr>
              <a:xfrm>
                <a:off x="1947862" y="1525587"/>
                <a:ext cx="14288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0463"/>
                    </a:lnTo>
                    <a:lnTo>
                      <a:pt x="21600" y="19326"/>
                    </a:lnTo>
                    <a:lnTo>
                      <a:pt x="21600" y="19326"/>
                    </a:lnTo>
                    <a:lnTo>
                      <a:pt x="21600" y="18189"/>
                    </a:lnTo>
                    <a:lnTo>
                      <a:pt x="21600" y="17053"/>
                    </a:lnTo>
                    <a:lnTo>
                      <a:pt x="21600" y="17053"/>
                    </a:lnTo>
                    <a:lnTo>
                      <a:pt x="21600" y="15916"/>
                    </a:lnTo>
                    <a:lnTo>
                      <a:pt x="19200" y="14779"/>
                    </a:lnTo>
                    <a:lnTo>
                      <a:pt x="19200" y="13642"/>
                    </a:lnTo>
                    <a:lnTo>
                      <a:pt x="19200" y="12505"/>
                    </a:lnTo>
                    <a:lnTo>
                      <a:pt x="16800" y="11368"/>
                    </a:lnTo>
                    <a:lnTo>
                      <a:pt x="16800" y="9095"/>
                    </a:lnTo>
                    <a:lnTo>
                      <a:pt x="14400" y="7958"/>
                    </a:lnTo>
                    <a:lnTo>
                      <a:pt x="14400" y="6821"/>
                    </a:lnTo>
                    <a:lnTo>
                      <a:pt x="14400" y="5684"/>
                    </a:lnTo>
                    <a:lnTo>
                      <a:pt x="12000" y="4547"/>
                    </a:lnTo>
                    <a:lnTo>
                      <a:pt x="12000" y="3411"/>
                    </a:lnTo>
                    <a:lnTo>
                      <a:pt x="12000" y="3411"/>
                    </a:lnTo>
                    <a:lnTo>
                      <a:pt x="12000" y="2274"/>
                    </a:lnTo>
                    <a:lnTo>
                      <a:pt x="12000" y="2274"/>
                    </a:lnTo>
                    <a:lnTo>
                      <a:pt x="12000" y="2274"/>
                    </a:lnTo>
                    <a:lnTo>
                      <a:pt x="12000" y="1137"/>
                    </a:lnTo>
                    <a:lnTo>
                      <a:pt x="12000" y="1137"/>
                    </a:lnTo>
                    <a:lnTo>
                      <a:pt x="12000" y="0"/>
                    </a:lnTo>
                    <a:lnTo>
                      <a:pt x="0" y="0"/>
                    </a:lnTo>
                    <a:lnTo>
                      <a:pt x="0" y="1137"/>
                    </a:lnTo>
                    <a:lnTo>
                      <a:pt x="0" y="1137"/>
                    </a:lnTo>
                    <a:lnTo>
                      <a:pt x="0" y="2274"/>
                    </a:lnTo>
                    <a:lnTo>
                      <a:pt x="0" y="3411"/>
                    </a:lnTo>
                    <a:lnTo>
                      <a:pt x="0" y="3411"/>
                    </a:lnTo>
                    <a:lnTo>
                      <a:pt x="0" y="4547"/>
                    </a:lnTo>
                    <a:lnTo>
                      <a:pt x="0" y="5684"/>
                    </a:lnTo>
                    <a:lnTo>
                      <a:pt x="2400" y="5684"/>
                    </a:lnTo>
                    <a:lnTo>
                      <a:pt x="2400" y="7958"/>
                    </a:lnTo>
                    <a:lnTo>
                      <a:pt x="2400" y="9095"/>
                    </a:lnTo>
                    <a:lnTo>
                      <a:pt x="4800" y="10232"/>
                    </a:lnTo>
                    <a:lnTo>
                      <a:pt x="4800" y="11368"/>
                    </a:lnTo>
                    <a:lnTo>
                      <a:pt x="7200" y="12505"/>
                    </a:lnTo>
                    <a:lnTo>
                      <a:pt x="7200" y="13642"/>
                    </a:lnTo>
                    <a:lnTo>
                      <a:pt x="7200" y="14779"/>
                    </a:lnTo>
                    <a:lnTo>
                      <a:pt x="9600" y="17053"/>
                    </a:lnTo>
                    <a:lnTo>
                      <a:pt x="9600" y="17053"/>
                    </a:lnTo>
                    <a:lnTo>
                      <a:pt x="9600" y="18189"/>
                    </a:lnTo>
                    <a:lnTo>
                      <a:pt x="9600" y="18189"/>
                    </a:lnTo>
                    <a:lnTo>
                      <a:pt x="9600" y="19326"/>
                    </a:lnTo>
                    <a:lnTo>
                      <a:pt x="9600" y="19326"/>
                    </a:lnTo>
                    <a:lnTo>
                      <a:pt x="9600" y="19326"/>
                    </a:lnTo>
                    <a:lnTo>
                      <a:pt x="9600" y="20463"/>
                    </a:lnTo>
                    <a:lnTo>
                      <a:pt x="9600" y="20463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33" name="Shape 2233"/>
              <p:cNvSpPr/>
              <p:nvPr/>
            </p:nvSpPr>
            <p:spPr>
              <a:xfrm>
                <a:off x="1171575" y="1906587"/>
                <a:ext cx="85725" cy="635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9980"/>
                    </a:moveTo>
                    <a:lnTo>
                      <a:pt x="16000" y="0"/>
                    </a:lnTo>
                    <a:lnTo>
                      <a:pt x="16000" y="0"/>
                    </a:lnTo>
                    <a:lnTo>
                      <a:pt x="16000" y="0"/>
                    </a:lnTo>
                    <a:lnTo>
                      <a:pt x="16000" y="0"/>
                    </a:lnTo>
                    <a:lnTo>
                      <a:pt x="16000" y="0"/>
                    </a:lnTo>
                    <a:lnTo>
                      <a:pt x="16000" y="0"/>
                    </a:lnTo>
                    <a:lnTo>
                      <a:pt x="16000" y="0"/>
                    </a:lnTo>
                    <a:lnTo>
                      <a:pt x="16000" y="540"/>
                    </a:lnTo>
                    <a:lnTo>
                      <a:pt x="16000" y="540"/>
                    </a:lnTo>
                    <a:lnTo>
                      <a:pt x="16000" y="540"/>
                    </a:lnTo>
                    <a:lnTo>
                      <a:pt x="16000" y="540"/>
                    </a:lnTo>
                    <a:lnTo>
                      <a:pt x="16000" y="540"/>
                    </a:lnTo>
                    <a:lnTo>
                      <a:pt x="16000" y="1080"/>
                    </a:lnTo>
                    <a:lnTo>
                      <a:pt x="16000" y="1080"/>
                    </a:lnTo>
                    <a:lnTo>
                      <a:pt x="16000" y="1080"/>
                    </a:lnTo>
                    <a:lnTo>
                      <a:pt x="16000" y="1080"/>
                    </a:lnTo>
                    <a:lnTo>
                      <a:pt x="16000" y="1080"/>
                    </a:lnTo>
                    <a:lnTo>
                      <a:pt x="16000" y="1080"/>
                    </a:lnTo>
                    <a:lnTo>
                      <a:pt x="16000" y="1620"/>
                    </a:lnTo>
                    <a:lnTo>
                      <a:pt x="16000" y="1620"/>
                    </a:lnTo>
                    <a:lnTo>
                      <a:pt x="16000" y="1620"/>
                    </a:lnTo>
                    <a:lnTo>
                      <a:pt x="16000" y="1620"/>
                    </a:lnTo>
                    <a:lnTo>
                      <a:pt x="16000" y="1620"/>
                    </a:lnTo>
                    <a:lnTo>
                      <a:pt x="16000" y="2160"/>
                    </a:lnTo>
                    <a:lnTo>
                      <a:pt x="16000" y="2160"/>
                    </a:lnTo>
                    <a:lnTo>
                      <a:pt x="16000" y="2160"/>
                    </a:lnTo>
                    <a:lnTo>
                      <a:pt x="16000" y="2160"/>
                    </a:lnTo>
                    <a:lnTo>
                      <a:pt x="16000" y="2160"/>
                    </a:lnTo>
                    <a:lnTo>
                      <a:pt x="16000" y="2160"/>
                    </a:lnTo>
                    <a:lnTo>
                      <a:pt x="16000" y="2700"/>
                    </a:lnTo>
                    <a:lnTo>
                      <a:pt x="16000" y="2700"/>
                    </a:lnTo>
                    <a:lnTo>
                      <a:pt x="16000" y="2700"/>
                    </a:lnTo>
                    <a:lnTo>
                      <a:pt x="16000" y="2700"/>
                    </a:lnTo>
                    <a:lnTo>
                      <a:pt x="16000" y="2700"/>
                    </a:lnTo>
                    <a:lnTo>
                      <a:pt x="16000" y="3240"/>
                    </a:lnTo>
                    <a:lnTo>
                      <a:pt x="16000" y="3240"/>
                    </a:lnTo>
                    <a:lnTo>
                      <a:pt x="16000" y="3240"/>
                    </a:lnTo>
                    <a:lnTo>
                      <a:pt x="16000" y="3240"/>
                    </a:lnTo>
                    <a:lnTo>
                      <a:pt x="16000" y="3240"/>
                    </a:lnTo>
                    <a:lnTo>
                      <a:pt x="16000" y="3240"/>
                    </a:lnTo>
                    <a:lnTo>
                      <a:pt x="16000" y="3780"/>
                    </a:lnTo>
                    <a:lnTo>
                      <a:pt x="16000" y="3780"/>
                    </a:lnTo>
                    <a:lnTo>
                      <a:pt x="16000" y="3780"/>
                    </a:lnTo>
                    <a:lnTo>
                      <a:pt x="16000" y="3780"/>
                    </a:lnTo>
                    <a:lnTo>
                      <a:pt x="16000" y="3780"/>
                    </a:lnTo>
                    <a:lnTo>
                      <a:pt x="16000" y="3780"/>
                    </a:lnTo>
                    <a:lnTo>
                      <a:pt x="16000" y="4320"/>
                    </a:lnTo>
                    <a:lnTo>
                      <a:pt x="16000" y="4320"/>
                    </a:lnTo>
                    <a:lnTo>
                      <a:pt x="16000" y="4320"/>
                    </a:lnTo>
                    <a:lnTo>
                      <a:pt x="16000" y="4320"/>
                    </a:lnTo>
                    <a:lnTo>
                      <a:pt x="16000" y="4320"/>
                    </a:lnTo>
                    <a:lnTo>
                      <a:pt x="16000" y="4320"/>
                    </a:lnTo>
                    <a:lnTo>
                      <a:pt x="16000" y="4860"/>
                    </a:lnTo>
                    <a:lnTo>
                      <a:pt x="16000" y="4860"/>
                    </a:lnTo>
                    <a:lnTo>
                      <a:pt x="16000" y="4860"/>
                    </a:lnTo>
                    <a:lnTo>
                      <a:pt x="16000" y="4860"/>
                    </a:lnTo>
                    <a:lnTo>
                      <a:pt x="16000" y="4860"/>
                    </a:lnTo>
                    <a:lnTo>
                      <a:pt x="16000" y="5400"/>
                    </a:lnTo>
                    <a:lnTo>
                      <a:pt x="16000" y="5400"/>
                    </a:lnTo>
                    <a:lnTo>
                      <a:pt x="16000" y="5400"/>
                    </a:lnTo>
                    <a:lnTo>
                      <a:pt x="16000" y="5400"/>
                    </a:lnTo>
                    <a:lnTo>
                      <a:pt x="16000" y="5400"/>
                    </a:lnTo>
                    <a:lnTo>
                      <a:pt x="16000" y="5400"/>
                    </a:lnTo>
                    <a:lnTo>
                      <a:pt x="16000" y="5940"/>
                    </a:lnTo>
                    <a:lnTo>
                      <a:pt x="16000" y="5940"/>
                    </a:lnTo>
                    <a:lnTo>
                      <a:pt x="16000" y="5940"/>
                    </a:lnTo>
                    <a:lnTo>
                      <a:pt x="16000" y="5940"/>
                    </a:lnTo>
                    <a:lnTo>
                      <a:pt x="16000" y="5940"/>
                    </a:lnTo>
                    <a:lnTo>
                      <a:pt x="16000" y="5940"/>
                    </a:lnTo>
                    <a:lnTo>
                      <a:pt x="16000" y="6480"/>
                    </a:lnTo>
                    <a:lnTo>
                      <a:pt x="16000" y="6480"/>
                    </a:lnTo>
                    <a:lnTo>
                      <a:pt x="16000" y="6480"/>
                    </a:lnTo>
                    <a:lnTo>
                      <a:pt x="16000" y="6480"/>
                    </a:lnTo>
                    <a:lnTo>
                      <a:pt x="16000" y="6480"/>
                    </a:lnTo>
                    <a:lnTo>
                      <a:pt x="16000" y="6480"/>
                    </a:lnTo>
                    <a:lnTo>
                      <a:pt x="16000" y="7020"/>
                    </a:lnTo>
                    <a:lnTo>
                      <a:pt x="16000" y="7020"/>
                    </a:lnTo>
                    <a:lnTo>
                      <a:pt x="16000" y="7020"/>
                    </a:lnTo>
                    <a:lnTo>
                      <a:pt x="16000" y="7020"/>
                    </a:lnTo>
                    <a:lnTo>
                      <a:pt x="16000" y="7020"/>
                    </a:lnTo>
                    <a:lnTo>
                      <a:pt x="16000" y="7020"/>
                    </a:lnTo>
                    <a:lnTo>
                      <a:pt x="16000" y="7560"/>
                    </a:lnTo>
                    <a:lnTo>
                      <a:pt x="16000" y="7560"/>
                    </a:lnTo>
                    <a:lnTo>
                      <a:pt x="16000" y="7560"/>
                    </a:lnTo>
                    <a:lnTo>
                      <a:pt x="16000" y="7560"/>
                    </a:lnTo>
                    <a:lnTo>
                      <a:pt x="16000" y="7560"/>
                    </a:lnTo>
                    <a:lnTo>
                      <a:pt x="16000" y="7560"/>
                    </a:lnTo>
                    <a:lnTo>
                      <a:pt x="16000" y="8100"/>
                    </a:lnTo>
                    <a:lnTo>
                      <a:pt x="16000" y="8100"/>
                    </a:lnTo>
                    <a:lnTo>
                      <a:pt x="16000" y="8100"/>
                    </a:lnTo>
                    <a:lnTo>
                      <a:pt x="16000" y="8100"/>
                    </a:lnTo>
                    <a:lnTo>
                      <a:pt x="16000" y="8100"/>
                    </a:lnTo>
                    <a:lnTo>
                      <a:pt x="16000" y="8100"/>
                    </a:lnTo>
                    <a:lnTo>
                      <a:pt x="16400" y="8640"/>
                    </a:lnTo>
                    <a:lnTo>
                      <a:pt x="16400" y="8640"/>
                    </a:lnTo>
                    <a:lnTo>
                      <a:pt x="16400" y="8640"/>
                    </a:lnTo>
                    <a:lnTo>
                      <a:pt x="16400" y="8640"/>
                    </a:lnTo>
                    <a:lnTo>
                      <a:pt x="16400" y="8640"/>
                    </a:lnTo>
                    <a:lnTo>
                      <a:pt x="16400" y="8640"/>
                    </a:lnTo>
                    <a:lnTo>
                      <a:pt x="16400" y="9180"/>
                    </a:lnTo>
                    <a:lnTo>
                      <a:pt x="16400" y="9180"/>
                    </a:lnTo>
                    <a:lnTo>
                      <a:pt x="16400" y="9180"/>
                    </a:lnTo>
                    <a:lnTo>
                      <a:pt x="16400" y="9180"/>
                    </a:lnTo>
                    <a:lnTo>
                      <a:pt x="16400" y="9180"/>
                    </a:lnTo>
                    <a:lnTo>
                      <a:pt x="16400" y="9180"/>
                    </a:lnTo>
                    <a:lnTo>
                      <a:pt x="16400" y="9720"/>
                    </a:lnTo>
                    <a:lnTo>
                      <a:pt x="16400" y="9720"/>
                    </a:lnTo>
                    <a:lnTo>
                      <a:pt x="16400" y="9720"/>
                    </a:lnTo>
                    <a:lnTo>
                      <a:pt x="16400" y="9720"/>
                    </a:lnTo>
                    <a:lnTo>
                      <a:pt x="16400" y="9720"/>
                    </a:lnTo>
                    <a:lnTo>
                      <a:pt x="16400" y="9720"/>
                    </a:lnTo>
                    <a:lnTo>
                      <a:pt x="16400" y="10260"/>
                    </a:lnTo>
                    <a:lnTo>
                      <a:pt x="16400" y="10260"/>
                    </a:lnTo>
                    <a:lnTo>
                      <a:pt x="16400" y="10260"/>
                    </a:lnTo>
                    <a:lnTo>
                      <a:pt x="16400" y="10260"/>
                    </a:lnTo>
                    <a:lnTo>
                      <a:pt x="16400" y="10260"/>
                    </a:lnTo>
                    <a:lnTo>
                      <a:pt x="16400" y="10260"/>
                    </a:lnTo>
                    <a:lnTo>
                      <a:pt x="16800" y="10800"/>
                    </a:lnTo>
                    <a:lnTo>
                      <a:pt x="16800" y="10800"/>
                    </a:lnTo>
                    <a:lnTo>
                      <a:pt x="16800" y="10800"/>
                    </a:lnTo>
                    <a:lnTo>
                      <a:pt x="16800" y="10800"/>
                    </a:lnTo>
                    <a:lnTo>
                      <a:pt x="16800" y="10800"/>
                    </a:lnTo>
                    <a:lnTo>
                      <a:pt x="16800" y="10800"/>
                    </a:lnTo>
                    <a:lnTo>
                      <a:pt x="16800" y="10800"/>
                    </a:lnTo>
                    <a:lnTo>
                      <a:pt x="16800" y="11340"/>
                    </a:lnTo>
                    <a:lnTo>
                      <a:pt x="16800" y="11340"/>
                    </a:lnTo>
                    <a:lnTo>
                      <a:pt x="16800" y="11340"/>
                    </a:lnTo>
                    <a:lnTo>
                      <a:pt x="16800" y="11340"/>
                    </a:lnTo>
                    <a:lnTo>
                      <a:pt x="16800" y="11340"/>
                    </a:lnTo>
                    <a:lnTo>
                      <a:pt x="16800" y="11340"/>
                    </a:lnTo>
                    <a:lnTo>
                      <a:pt x="16800" y="11880"/>
                    </a:lnTo>
                    <a:lnTo>
                      <a:pt x="16800" y="11880"/>
                    </a:lnTo>
                    <a:lnTo>
                      <a:pt x="16800" y="11880"/>
                    </a:lnTo>
                    <a:lnTo>
                      <a:pt x="16800" y="11880"/>
                    </a:lnTo>
                    <a:lnTo>
                      <a:pt x="16800" y="11880"/>
                    </a:lnTo>
                    <a:lnTo>
                      <a:pt x="17200" y="12420"/>
                    </a:lnTo>
                    <a:lnTo>
                      <a:pt x="17200" y="12420"/>
                    </a:lnTo>
                    <a:lnTo>
                      <a:pt x="17200" y="12420"/>
                    </a:lnTo>
                    <a:lnTo>
                      <a:pt x="17200" y="12420"/>
                    </a:lnTo>
                    <a:lnTo>
                      <a:pt x="17200" y="12420"/>
                    </a:lnTo>
                    <a:lnTo>
                      <a:pt x="17200" y="12420"/>
                    </a:lnTo>
                    <a:lnTo>
                      <a:pt x="17200" y="12420"/>
                    </a:lnTo>
                    <a:lnTo>
                      <a:pt x="17200" y="12960"/>
                    </a:lnTo>
                    <a:lnTo>
                      <a:pt x="17200" y="12960"/>
                    </a:lnTo>
                    <a:lnTo>
                      <a:pt x="17200" y="12960"/>
                    </a:lnTo>
                    <a:lnTo>
                      <a:pt x="17200" y="12960"/>
                    </a:lnTo>
                    <a:lnTo>
                      <a:pt x="17200" y="12960"/>
                    </a:lnTo>
                    <a:lnTo>
                      <a:pt x="17200" y="12960"/>
                    </a:lnTo>
                    <a:lnTo>
                      <a:pt x="17200" y="13500"/>
                    </a:lnTo>
                    <a:lnTo>
                      <a:pt x="17200" y="13500"/>
                    </a:lnTo>
                    <a:lnTo>
                      <a:pt x="17200" y="13500"/>
                    </a:lnTo>
                    <a:lnTo>
                      <a:pt x="17600" y="13500"/>
                    </a:lnTo>
                    <a:lnTo>
                      <a:pt x="17600" y="13500"/>
                    </a:lnTo>
                    <a:lnTo>
                      <a:pt x="17600" y="13500"/>
                    </a:lnTo>
                    <a:lnTo>
                      <a:pt x="17600" y="13500"/>
                    </a:lnTo>
                    <a:lnTo>
                      <a:pt x="17600" y="14040"/>
                    </a:lnTo>
                    <a:lnTo>
                      <a:pt x="17600" y="14040"/>
                    </a:lnTo>
                    <a:lnTo>
                      <a:pt x="17600" y="14040"/>
                    </a:lnTo>
                    <a:lnTo>
                      <a:pt x="17600" y="14040"/>
                    </a:lnTo>
                    <a:lnTo>
                      <a:pt x="17600" y="14040"/>
                    </a:lnTo>
                    <a:lnTo>
                      <a:pt x="17600" y="14040"/>
                    </a:lnTo>
                    <a:lnTo>
                      <a:pt x="17600" y="14580"/>
                    </a:lnTo>
                    <a:lnTo>
                      <a:pt x="17600" y="14580"/>
                    </a:lnTo>
                    <a:lnTo>
                      <a:pt x="17600" y="14580"/>
                    </a:lnTo>
                    <a:lnTo>
                      <a:pt x="18000" y="14580"/>
                    </a:lnTo>
                    <a:lnTo>
                      <a:pt x="18000" y="14580"/>
                    </a:lnTo>
                    <a:lnTo>
                      <a:pt x="18000" y="14580"/>
                    </a:lnTo>
                    <a:lnTo>
                      <a:pt x="18000" y="14580"/>
                    </a:lnTo>
                    <a:lnTo>
                      <a:pt x="18000" y="15120"/>
                    </a:lnTo>
                    <a:lnTo>
                      <a:pt x="18000" y="15120"/>
                    </a:lnTo>
                    <a:lnTo>
                      <a:pt x="18000" y="15120"/>
                    </a:lnTo>
                    <a:lnTo>
                      <a:pt x="18000" y="15120"/>
                    </a:lnTo>
                    <a:lnTo>
                      <a:pt x="18000" y="15120"/>
                    </a:lnTo>
                    <a:lnTo>
                      <a:pt x="18000" y="15120"/>
                    </a:lnTo>
                    <a:lnTo>
                      <a:pt x="18000" y="15120"/>
                    </a:lnTo>
                    <a:lnTo>
                      <a:pt x="18000" y="15660"/>
                    </a:lnTo>
                    <a:lnTo>
                      <a:pt x="18000" y="15660"/>
                    </a:lnTo>
                    <a:lnTo>
                      <a:pt x="18400" y="15660"/>
                    </a:lnTo>
                    <a:lnTo>
                      <a:pt x="18400" y="15660"/>
                    </a:lnTo>
                    <a:lnTo>
                      <a:pt x="18400" y="15660"/>
                    </a:lnTo>
                    <a:lnTo>
                      <a:pt x="18400" y="15660"/>
                    </a:lnTo>
                    <a:lnTo>
                      <a:pt x="18400" y="15660"/>
                    </a:lnTo>
                    <a:lnTo>
                      <a:pt x="18400" y="16200"/>
                    </a:lnTo>
                    <a:lnTo>
                      <a:pt x="18400" y="16200"/>
                    </a:lnTo>
                    <a:lnTo>
                      <a:pt x="18400" y="16200"/>
                    </a:lnTo>
                    <a:lnTo>
                      <a:pt x="18400" y="16200"/>
                    </a:lnTo>
                    <a:lnTo>
                      <a:pt x="18400" y="16200"/>
                    </a:lnTo>
                    <a:lnTo>
                      <a:pt x="18400" y="16200"/>
                    </a:lnTo>
                    <a:lnTo>
                      <a:pt x="18800" y="16200"/>
                    </a:lnTo>
                    <a:lnTo>
                      <a:pt x="18800" y="16740"/>
                    </a:lnTo>
                    <a:lnTo>
                      <a:pt x="18800" y="16740"/>
                    </a:lnTo>
                    <a:lnTo>
                      <a:pt x="18800" y="16740"/>
                    </a:lnTo>
                    <a:lnTo>
                      <a:pt x="18800" y="16740"/>
                    </a:lnTo>
                    <a:lnTo>
                      <a:pt x="18800" y="16740"/>
                    </a:lnTo>
                    <a:lnTo>
                      <a:pt x="18800" y="16740"/>
                    </a:lnTo>
                    <a:lnTo>
                      <a:pt x="18800" y="16740"/>
                    </a:lnTo>
                    <a:lnTo>
                      <a:pt x="18800" y="17280"/>
                    </a:lnTo>
                    <a:lnTo>
                      <a:pt x="18800" y="17280"/>
                    </a:lnTo>
                    <a:lnTo>
                      <a:pt x="19200" y="17280"/>
                    </a:lnTo>
                    <a:lnTo>
                      <a:pt x="19200" y="17280"/>
                    </a:lnTo>
                    <a:lnTo>
                      <a:pt x="19200" y="17280"/>
                    </a:lnTo>
                    <a:lnTo>
                      <a:pt x="19200" y="17280"/>
                    </a:lnTo>
                    <a:lnTo>
                      <a:pt x="19200" y="17280"/>
                    </a:lnTo>
                    <a:lnTo>
                      <a:pt x="19200" y="17820"/>
                    </a:lnTo>
                    <a:lnTo>
                      <a:pt x="19200" y="17820"/>
                    </a:lnTo>
                    <a:lnTo>
                      <a:pt x="19200" y="17820"/>
                    </a:lnTo>
                    <a:lnTo>
                      <a:pt x="19200" y="17820"/>
                    </a:lnTo>
                    <a:lnTo>
                      <a:pt x="19200" y="17820"/>
                    </a:lnTo>
                    <a:lnTo>
                      <a:pt x="19600" y="17820"/>
                    </a:lnTo>
                    <a:lnTo>
                      <a:pt x="19600" y="17820"/>
                    </a:lnTo>
                    <a:lnTo>
                      <a:pt x="19600" y="18360"/>
                    </a:lnTo>
                    <a:lnTo>
                      <a:pt x="19600" y="18360"/>
                    </a:lnTo>
                    <a:lnTo>
                      <a:pt x="19600" y="18360"/>
                    </a:lnTo>
                    <a:lnTo>
                      <a:pt x="19600" y="18360"/>
                    </a:lnTo>
                    <a:lnTo>
                      <a:pt x="19600" y="18360"/>
                    </a:lnTo>
                    <a:lnTo>
                      <a:pt x="19600" y="18360"/>
                    </a:lnTo>
                    <a:lnTo>
                      <a:pt x="19600" y="18360"/>
                    </a:lnTo>
                    <a:lnTo>
                      <a:pt x="20000" y="18900"/>
                    </a:lnTo>
                    <a:lnTo>
                      <a:pt x="20000" y="18900"/>
                    </a:lnTo>
                    <a:lnTo>
                      <a:pt x="20000" y="18900"/>
                    </a:lnTo>
                    <a:lnTo>
                      <a:pt x="20000" y="18900"/>
                    </a:lnTo>
                    <a:lnTo>
                      <a:pt x="20000" y="18900"/>
                    </a:lnTo>
                    <a:lnTo>
                      <a:pt x="20000" y="18900"/>
                    </a:lnTo>
                    <a:lnTo>
                      <a:pt x="20000" y="18900"/>
                    </a:lnTo>
                    <a:lnTo>
                      <a:pt x="20000" y="18900"/>
                    </a:lnTo>
                    <a:lnTo>
                      <a:pt x="20000" y="19440"/>
                    </a:lnTo>
                    <a:lnTo>
                      <a:pt x="20400" y="19440"/>
                    </a:lnTo>
                    <a:lnTo>
                      <a:pt x="20400" y="19440"/>
                    </a:lnTo>
                    <a:lnTo>
                      <a:pt x="20400" y="19440"/>
                    </a:lnTo>
                    <a:lnTo>
                      <a:pt x="20400" y="19440"/>
                    </a:lnTo>
                    <a:lnTo>
                      <a:pt x="20400" y="19440"/>
                    </a:lnTo>
                    <a:lnTo>
                      <a:pt x="20400" y="19440"/>
                    </a:lnTo>
                    <a:lnTo>
                      <a:pt x="20400" y="19980"/>
                    </a:lnTo>
                    <a:lnTo>
                      <a:pt x="20400" y="19980"/>
                    </a:lnTo>
                    <a:lnTo>
                      <a:pt x="20400" y="19980"/>
                    </a:lnTo>
                    <a:lnTo>
                      <a:pt x="20800" y="19980"/>
                    </a:lnTo>
                    <a:lnTo>
                      <a:pt x="20800" y="19980"/>
                    </a:lnTo>
                    <a:lnTo>
                      <a:pt x="20800" y="19980"/>
                    </a:lnTo>
                    <a:lnTo>
                      <a:pt x="20800" y="19980"/>
                    </a:lnTo>
                    <a:lnTo>
                      <a:pt x="20800" y="20520"/>
                    </a:lnTo>
                    <a:lnTo>
                      <a:pt x="20800" y="20520"/>
                    </a:lnTo>
                    <a:lnTo>
                      <a:pt x="20800" y="20520"/>
                    </a:lnTo>
                    <a:lnTo>
                      <a:pt x="20800" y="20520"/>
                    </a:lnTo>
                    <a:lnTo>
                      <a:pt x="21200" y="20520"/>
                    </a:lnTo>
                    <a:lnTo>
                      <a:pt x="21200" y="20520"/>
                    </a:lnTo>
                    <a:lnTo>
                      <a:pt x="21200" y="20520"/>
                    </a:lnTo>
                    <a:lnTo>
                      <a:pt x="21200" y="20520"/>
                    </a:lnTo>
                    <a:lnTo>
                      <a:pt x="21200" y="21060"/>
                    </a:lnTo>
                    <a:lnTo>
                      <a:pt x="21200" y="21060"/>
                    </a:lnTo>
                    <a:lnTo>
                      <a:pt x="21200" y="21060"/>
                    </a:lnTo>
                    <a:lnTo>
                      <a:pt x="21200" y="21060"/>
                    </a:lnTo>
                    <a:lnTo>
                      <a:pt x="21600" y="21060"/>
                    </a:lnTo>
                    <a:lnTo>
                      <a:pt x="21600" y="21060"/>
                    </a:lnTo>
                    <a:lnTo>
                      <a:pt x="21600" y="21060"/>
                    </a:lnTo>
                    <a:lnTo>
                      <a:pt x="21600" y="2106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0" y="199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34" name="Shape 2234"/>
              <p:cNvSpPr/>
              <p:nvPr/>
            </p:nvSpPr>
            <p:spPr>
              <a:xfrm>
                <a:off x="1208087" y="1914525"/>
                <a:ext cx="63501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060" y="0"/>
                    </a:moveTo>
                    <a:lnTo>
                      <a:pt x="21060" y="0"/>
                    </a:lnTo>
                    <a:lnTo>
                      <a:pt x="20520" y="831"/>
                    </a:lnTo>
                    <a:lnTo>
                      <a:pt x="19980" y="831"/>
                    </a:lnTo>
                    <a:lnTo>
                      <a:pt x="19440" y="831"/>
                    </a:lnTo>
                    <a:lnTo>
                      <a:pt x="18900" y="1662"/>
                    </a:lnTo>
                    <a:lnTo>
                      <a:pt x="17280" y="2492"/>
                    </a:lnTo>
                    <a:lnTo>
                      <a:pt x="16200" y="3323"/>
                    </a:lnTo>
                    <a:lnTo>
                      <a:pt x="14580" y="4985"/>
                    </a:lnTo>
                    <a:lnTo>
                      <a:pt x="12960" y="5815"/>
                    </a:lnTo>
                    <a:lnTo>
                      <a:pt x="11340" y="7477"/>
                    </a:lnTo>
                    <a:lnTo>
                      <a:pt x="9720" y="9138"/>
                    </a:lnTo>
                    <a:lnTo>
                      <a:pt x="8100" y="10800"/>
                    </a:lnTo>
                    <a:lnTo>
                      <a:pt x="6480" y="11631"/>
                    </a:lnTo>
                    <a:lnTo>
                      <a:pt x="5400" y="13292"/>
                    </a:lnTo>
                    <a:lnTo>
                      <a:pt x="3780" y="14123"/>
                    </a:lnTo>
                    <a:lnTo>
                      <a:pt x="2700" y="15785"/>
                    </a:lnTo>
                    <a:lnTo>
                      <a:pt x="1620" y="16615"/>
                    </a:lnTo>
                    <a:lnTo>
                      <a:pt x="1080" y="16615"/>
                    </a:lnTo>
                    <a:lnTo>
                      <a:pt x="540" y="16615"/>
                    </a:lnTo>
                    <a:lnTo>
                      <a:pt x="0" y="17446"/>
                    </a:lnTo>
                    <a:lnTo>
                      <a:pt x="0" y="17446"/>
                    </a:lnTo>
                    <a:lnTo>
                      <a:pt x="1080" y="21600"/>
                    </a:lnTo>
                    <a:lnTo>
                      <a:pt x="1080" y="20769"/>
                    </a:lnTo>
                    <a:lnTo>
                      <a:pt x="1620" y="20769"/>
                    </a:lnTo>
                    <a:lnTo>
                      <a:pt x="2160" y="20769"/>
                    </a:lnTo>
                    <a:lnTo>
                      <a:pt x="2700" y="19938"/>
                    </a:lnTo>
                    <a:lnTo>
                      <a:pt x="3780" y="19108"/>
                    </a:lnTo>
                    <a:lnTo>
                      <a:pt x="4860" y="18277"/>
                    </a:lnTo>
                    <a:lnTo>
                      <a:pt x="6480" y="16615"/>
                    </a:lnTo>
                    <a:lnTo>
                      <a:pt x="8100" y="15785"/>
                    </a:lnTo>
                    <a:lnTo>
                      <a:pt x="9720" y="14123"/>
                    </a:lnTo>
                    <a:lnTo>
                      <a:pt x="11340" y="12462"/>
                    </a:lnTo>
                    <a:lnTo>
                      <a:pt x="12960" y="11631"/>
                    </a:lnTo>
                    <a:lnTo>
                      <a:pt x="14580" y="9969"/>
                    </a:lnTo>
                    <a:lnTo>
                      <a:pt x="15660" y="8308"/>
                    </a:lnTo>
                    <a:lnTo>
                      <a:pt x="17280" y="7477"/>
                    </a:lnTo>
                    <a:lnTo>
                      <a:pt x="18900" y="6646"/>
                    </a:lnTo>
                    <a:lnTo>
                      <a:pt x="19980" y="4985"/>
                    </a:lnTo>
                    <a:lnTo>
                      <a:pt x="20520" y="4985"/>
                    </a:lnTo>
                    <a:lnTo>
                      <a:pt x="21060" y="4985"/>
                    </a:lnTo>
                    <a:lnTo>
                      <a:pt x="21600" y="4154"/>
                    </a:lnTo>
                    <a:lnTo>
                      <a:pt x="21600" y="4154"/>
                    </a:lnTo>
                    <a:lnTo>
                      <a:pt x="21600" y="4154"/>
                    </a:lnTo>
                    <a:lnTo>
                      <a:pt x="2106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35" name="Shape 2235"/>
              <p:cNvSpPr/>
              <p:nvPr/>
            </p:nvSpPr>
            <p:spPr>
              <a:xfrm>
                <a:off x="1270000" y="1909762"/>
                <a:ext cx="39688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5400"/>
                    </a:move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20736" y="2700"/>
                    </a:lnTo>
                    <a:lnTo>
                      <a:pt x="19872" y="2700"/>
                    </a:lnTo>
                    <a:lnTo>
                      <a:pt x="19008" y="2700"/>
                    </a:lnTo>
                    <a:lnTo>
                      <a:pt x="19008" y="2700"/>
                    </a:lnTo>
                    <a:lnTo>
                      <a:pt x="18144" y="2700"/>
                    </a:lnTo>
                    <a:lnTo>
                      <a:pt x="17280" y="2700"/>
                    </a:lnTo>
                    <a:lnTo>
                      <a:pt x="16416" y="0"/>
                    </a:lnTo>
                    <a:lnTo>
                      <a:pt x="15552" y="0"/>
                    </a:lnTo>
                    <a:lnTo>
                      <a:pt x="14688" y="0"/>
                    </a:lnTo>
                    <a:lnTo>
                      <a:pt x="14688" y="0"/>
                    </a:lnTo>
                    <a:lnTo>
                      <a:pt x="13824" y="0"/>
                    </a:lnTo>
                    <a:lnTo>
                      <a:pt x="12096" y="0"/>
                    </a:lnTo>
                    <a:lnTo>
                      <a:pt x="11232" y="0"/>
                    </a:lnTo>
                    <a:lnTo>
                      <a:pt x="9504" y="2700"/>
                    </a:lnTo>
                    <a:lnTo>
                      <a:pt x="7776" y="2700"/>
                    </a:lnTo>
                    <a:lnTo>
                      <a:pt x="6912" y="2700"/>
                    </a:lnTo>
                    <a:lnTo>
                      <a:pt x="5184" y="2700"/>
                    </a:lnTo>
                    <a:lnTo>
                      <a:pt x="3456" y="5400"/>
                    </a:lnTo>
                    <a:lnTo>
                      <a:pt x="2592" y="5400"/>
                    </a:lnTo>
                    <a:lnTo>
                      <a:pt x="864" y="8100"/>
                    </a:lnTo>
                    <a:lnTo>
                      <a:pt x="0" y="8100"/>
                    </a:lnTo>
                    <a:lnTo>
                      <a:pt x="864" y="21600"/>
                    </a:lnTo>
                    <a:lnTo>
                      <a:pt x="2592" y="18900"/>
                    </a:lnTo>
                    <a:lnTo>
                      <a:pt x="3456" y="18900"/>
                    </a:lnTo>
                    <a:lnTo>
                      <a:pt x="5184" y="18900"/>
                    </a:lnTo>
                    <a:lnTo>
                      <a:pt x="6048" y="16200"/>
                    </a:lnTo>
                    <a:lnTo>
                      <a:pt x="7776" y="16200"/>
                    </a:lnTo>
                    <a:lnTo>
                      <a:pt x="8640" y="16200"/>
                    </a:lnTo>
                    <a:lnTo>
                      <a:pt x="9504" y="16200"/>
                    </a:lnTo>
                    <a:lnTo>
                      <a:pt x="11232" y="13500"/>
                    </a:lnTo>
                    <a:lnTo>
                      <a:pt x="12096" y="13500"/>
                    </a:lnTo>
                    <a:lnTo>
                      <a:pt x="13824" y="13500"/>
                    </a:lnTo>
                    <a:lnTo>
                      <a:pt x="13824" y="13500"/>
                    </a:lnTo>
                    <a:lnTo>
                      <a:pt x="14688" y="13500"/>
                    </a:lnTo>
                    <a:lnTo>
                      <a:pt x="15552" y="13500"/>
                    </a:lnTo>
                    <a:lnTo>
                      <a:pt x="16416" y="13500"/>
                    </a:lnTo>
                    <a:lnTo>
                      <a:pt x="16416" y="16200"/>
                    </a:lnTo>
                    <a:lnTo>
                      <a:pt x="17280" y="16200"/>
                    </a:lnTo>
                    <a:lnTo>
                      <a:pt x="18144" y="16200"/>
                    </a:lnTo>
                    <a:lnTo>
                      <a:pt x="18144" y="16200"/>
                    </a:lnTo>
                    <a:lnTo>
                      <a:pt x="19008" y="16200"/>
                    </a:lnTo>
                    <a:lnTo>
                      <a:pt x="19872" y="16200"/>
                    </a:lnTo>
                    <a:lnTo>
                      <a:pt x="19872" y="16200"/>
                    </a:lnTo>
                    <a:lnTo>
                      <a:pt x="20736" y="18900"/>
                    </a:lnTo>
                    <a:lnTo>
                      <a:pt x="20736" y="18900"/>
                    </a:lnTo>
                    <a:lnTo>
                      <a:pt x="21600" y="5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36" name="Shape 2236"/>
              <p:cNvSpPr/>
              <p:nvPr/>
            </p:nvSpPr>
            <p:spPr>
              <a:xfrm>
                <a:off x="1308100" y="1912937"/>
                <a:ext cx="41275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938" y="5400"/>
                    </a:moveTo>
                    <a:lnTo>
                      <a:pt x="19938" y="5400"/>
                    </a:lnTo>
                    <a:lnTo>
                      <a:pt x="19108" y="5400"/>
                    </a:lnTo>
                    <a:lnTo>
                      <a:pt x="19108" y="5400"/>
                    </a:lnTo>
                    <a:lnTo>
                      <a:pt x="18277" y="8100"/>
                    </a:lnTo>
                    <a:lnTo>
                      <a:pt x="18277" y="8100"/>
                    </a:lnTo>
                    <a:lnTo>
                      <a:pt x="17446" y="8100"/>
                    </a:lnTo>
                    <a:lnTo>
                      <a:pt x="16615" y="8100"/>
                    </a:lnTo>
                    <a:lnTo>
                      <a:pt x="16615" y="8100"/>
                    </a:lnTo>
                    <a:lnTo>
                      <a:pt x="15785" y="8100"/>
                    </a:lnTo>
                    <a:lnTo>
                      <a:pt x="14954" y="8100"/>
                    </a:lnTo>
                    <a:lnTo>
                      <a:pt x="14954" y="8100"/>
                    </a:lnTo>
                    <a:lnTo>
                      <a:pt x="14123" y="8100"/>
                    </a:lnTo>
                    <a:lnTo>
                      <a:pt x="13292" y="8100"/>
                    </a:lnTo>
                    <a:lnTo>
                      <a:pt x="12462" y="8100"/>
                    </a:lnTo>
                    <a:lnTo>
                      <a:pt x="10800" y="8100"/>
                    </a:lnTo>
                    <a:lnTo>
                      <a:pt x="9969" y="5400"/>
                    </a:lnTo>
                    <a:lnTo>
                      <a:pt x="8308" y="5400"/>
                    </a:lnTo>
                    <a:lnTo>
                      <a:pt x="7477" y="5400"/>
                    </a:lnTo>
                    <a:lnTo>
                      <a:pt x="5815" y="2700"/>
                    </a:lnTo>
                    <a:lnTo>
                      <a:pt x="4985" y="2700"/>
                    </a:lnTo>
                    <a:lnTo>
                      <a:pt x="3323" y="2700"/>
                    </a:lnTo>
                    <a:lnTo>
                      <a:pt x="2492" y="0"/>
                    </a:lnTo>
                    <a:lnTo>
                      <a:pt x="831" y="0"/>
                    </a:lnTo>
                    <a:lnTo>
                      <a:pt x="0" y="13500"/>
                    </a:lnTo>
                    <a:lnTo>
                      <a:pt x="831" y="13500"/>
                    </a:lnTo>
                    <a:lnTo>
                      <a:pt x="2492" y="13500"/>
                    </a:lnTo>
                    <a:lnTo>
                      <a:pt x="3323" y="16200"/>
                    </a:lnTo>
                    <a:lnTo>
                      <a:pt x="4985" y="16200"/>
                    </a:lnTo>
                    <a:lnTo>
                      <a:pt x="6646" y="18900"/>
                    </a:lnTo>
                    <a:lnTo>
                      <a:pt x="7477" y="18900"/>
                    </a:lnTo>
                    <a:lnTo>
                      <a:pt x="9138" y="18900"/>
                    </a:lnTo>
                    <a:lnTo>
                      <a:pt x="10800" y="21600"/>
                    </a:lnTo>
                    <a:lnTo>
                      <a:pt x="11631" y="21600"/>
                    </a:lnTo>
                    <a:lnTo>
                      <a:pt x="13292" y="21600"/>
                    </a:lnTo>
                    <a:lnTo>
                      <a:pt x="14123" y="21600"/>
                    </a:lnTo>
                    <a:lnTo>
                      <a:pt x="14954" y="21600"/>
                    </a:lnTo>
                    <a:lnTo>
                      <a:pt x="15785" y="21600"/>
                    </a:lnTo>
                    <a:lnTo>
                      <a:pt x="15785" y="21600"/>
                    </a:lnTo>
                    <a:lnTo>
                      <a:pt x="16615" y="21600"/>
                    </a:lnTo>
                    <a:lnTo>
                      <a:pt x="17446" y="21600"/>
                    </a:lnTo>
                    <a:lnTo>
                      <a:pt x="18277" y="21600"/>
                    </a:lnTo>
                    <a:lnTo>
                      <a:pt x="19108" y="21600"/>
                    </a:lnTo>
                    <a:lnTo>
                      <a:pt x="19108" y="18900"/>
                    </a:lnTo>
                    <a:lnTo>
                      <a:pt x="19938" y="18900"/>
                    </a:lnTo>
                    <a:lnTo>
                      <a:pt x="20769" y="18900"/>
                    </a:lnTo>
                    <a:lnTo>
                      <a:pt x="21600" y="18900"/>
                    </a:lnTo>
                    <a:lnTo>
                      <a:pt x="21600" y="18900"/>
                    </a:lnTo>
                    <a:lnTo>
                      <a:pt x="19938" y="5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37" name="Shape 2237"/>
              <p:cNvSpPr/>
              <p:nvPr/>
            </p:nvSpPr>
            <p:spPr>
              <a:xfrm>
                <a:off x="1346200" y="1892300"/>
                <a:ext cx="31750" cy="317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00" y="0"/>
                    </a:moveTo>
                    <a:lnTo>
                      <a:pt x="16200" y="0"/>
                    </a:lnTo>
                    <a:lnTo>
                      <a:pt x="16200" y="1080"/>
                    </a:lnTo>
                    <a:lnTo>
                      <a:pt x="16200" y="2160"/>
                    </a:lnTo>
                    <a:lnTo>
                      <a:pt x="15120" y="3240"/>
                    </a:lnTo>
                    <a:lnTo>
                      <a:pt x="15120" y="4320"/>
                    </a:lnTo>
                    <a:lnTo>
                      <a:pt x="14040" y="5400"/>
                    </a:lnTo>
                    <a:lnTo>
                      <a:pt x="14040" y="5400"/>
                    </a:lnTo>
                    <a:lnTo>
                      <a:pt x="14040" y="6480"/>
                    </a:lnTo>
                    <a:lnTo>
                      <a:pt x="12960" y="7560"/>
                    </a:lnTo>
                    <a:lnTo>
                      <a:pt x="12960" y="7560"/>
                    </a:lnTo>
                    <a:lnTo>
                      <a:pt x="11880" y="8640"/>
                    </a:lnTo>
                    <a:lnTo>
                      <a:pt x="11880" y="8640"/>
                    </a:lnTo>
                    <a:lnTo>
                      <a:pt x="10800" y="9720"/>
                    </a:lnTo>
                    <a:lnTo>
                      <a:pt x="10800" y="9720"/>
                    </a:lnTo>
                    <a:lnTo>
                      <a:pt x="10800" y="10800"/>
                    </a:lnTo>
                    <a:lnTo>
                      <a:pt x="9720" y="10800"/>
                    </a:lnTo>
                    <a:lnTo>
                      <a:pt x="9720" y="10800"/>
                    </a:lnTo>
                    <a:lnTo>
                      <a:pt x="8640" y="11880"/>
                    </a:lnTo>
                    <a:lnTo>
                      <a:pt x="8640" y="11880"/>
                    </a:lnTo>
                    <a:lnTo>
                      <a:pt x="7560" y="12960"/>
                    </a:lnTo>
                    <a:lnTo>
                      <a:pt x="7560" y="12960"/>
                    </a:lnTo>
                    <a:lnTo>
                      <a:pt x="6480" y="12960"/>
                    </a:lnTo>
                    <a:lnTo>
                      <a:pt x="6480" y="14040"/>
                    </a:lnTo>
                    <a:lnTo>
                      <a:pt x="5400" y="14040"/>
                    </a:lnTo>
                    <a:lnTo>
                      <a:pt x="5400" y="14040"/>
                    </a:lnTo>
                    <a:lnTo>
                      <a:pt x="4320" y="15120"/>
                    </a:lnTo>
                    <a:lnTo>
                      <a:pt x="2160" y="15120"/>
                    </a:lnTo>
                    <a:lnTo>
                      <a:pt x="1080" y="16200"/>
                    </a:lnTo>
                    <a:lnTo>
                      <a:pt x="0" y="16200"/>
                    </a:lnTo>
                    <a:lnTo>
                      <a:pt x="2160" y="21600"/>
                    </a:lnTo>
                    <a:lnTo>
                      <a:pt x="3240" y="20520"/>
                    </a:lnTo>
                    <a:lnTo>
                      <a:pt x="4320" y="20520"/>
                    </a:lnTo>
                    <a:lnTo>
                      <a:pt x="6480" y="19440"/>
                    </a:lnTo>
                    <a:lnTo>
                      <a:pt x="7560" y="19440"/>
                    </a:lnTo>
                    <a:lnTo>
                      <a:pt x="8640" y="18360"/>
                    </a:lnTo>
                    <a:lnTo>
                      <a:pt x="8640" y="18360"/>
                    </a:lnTo>
                    <a:lnTo>
                      <a:pt x="9720" y="17280"/>
                    </a:lnTo>
                    <a:lnTo>
                      <a:pt x="9720" y="17280"/>
                    </a:lnTo>
                    <a:lnTo>
                      <a:pt x="10800" y="17280"/>
                    </a:lnTo>
                    <a:lnTo>
                      <a:pt x="11880" y="16200"/>
                    </a:lnTo>
                    <a:lnTo>
                      <a:pt x="11880" y="16200"/>
                    </a:lnTo>
                    <a:lnTo>
                      <a:pt x="12960" y="15120"/>
                    </a:lnTo>
                    <a:lnTo>
                      <a:pt x="12960" y="15120"/>
                    </a:lnTo>
                    <a:lnTo>
                      <a:pt x="14040" y="14040"/>
                    </a:lnTo>
                    <a:lnTo>
                      <a:pt x="15120" y="14040"/>
                    </a:lnTo>
                    <a:lnTo>
                      <a:pt x="15120" y="12960"/>
                    </a:lnTo>
                    <a:lnTo>
                      <a:pt x="16200" y="11880"/>
                    </a:lnTo>
                    <a:lnTo>
                      <a:pt x="16200" y="11880"/>
                    </a:lnTo>
                    <a:lnTo>
                      <a:pt x="17280" y="10800"/>
                    </a:lnTo>
                    <a:lnTo>
                      <a:pt x="18360" y="9720"/>
                    </a:lnTo>
                    <a:lnTo>
                      <a:pt x="18360" y="9720"/>
                    </a:lnTo>
                    <a:lnTo>
                      <a:pt x="19440" y="8640"/>
                    </a:lnTo>
                    <a:lnTo>
                      <a:pt x="19440" y="7560"/>
                    </a:lnTo>
                    <a:lnTo>
                      <a:pt x="19440" y="6480"/>
                    </a:lnTo>
                    <a:lnTo>
                      <a:pt x="20520" y="5400"/>
                    </a:lnTo>
                    <a:lnTo>
                      <a:pt x="20520" y="4320"/>
                    </a:lnTo>
                    <a:lnTo>
                      <a:pt x="21600" y="3240"/>
                    </a:lnTo>
                    <a:lnTo>
                      <a:pt x="21600" y="2160"/>
                    </a:lnTo>
                    <a:lnTo>
                      <a:pt x="21600" y="2160"/>
                    </a:lnTo>
                    <a:lnTo>
                      <a:pt x="162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38" name="Shape 2238"/>
              <p:cNvSpPr/>
              <p:nvPr/>
            </p:nvSpPr>
            <p:spPr>
              <a:xfrm>
                <a:off x="1370012" y="1852612"/>
                <a:ext cx="28576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400" y="0"/>
                    </a:moveTo>
                    <a:lnTo>
                      <a:pt x="20400" y="0"/>
                    </a:lnTo>
                    <a:lnTo>
                      <a:pt x="19200" y="800"/>
                    </a:lnTo>
                    <a:lnTo>
                      <a:pt x="18000" y="800"/>
                    </a:lnTo>
                    <a:lnTo>
                      <a:pt x="16800" y="1600"/>
                    </a:lnTo>
                    <a:lnTo>
                      <a:pt x="15600" y="1600"/>
                    </a:lnTo>
                    <a:lnTo>
                      <a:pt x="15600" y="2400"/>
                    </a:lnTo>
                    <a:lnTo>
                      <a:pt x="14400" y="2400"/>
                    </a:lnTo>
                    <a:lnTo>
                      <a:pt x="13200" y="3200"/>
                    </a:lnTo>
                    <a:lnTo>
                      <a:pt x="12000" y="3200"/>
                    </a:lnTo>
                    <a:lnTo>
                      <a:pt x="12000" y="4000"/>
                    </a:lnTo>
                    <a:lnTo>
                      <a:pt x="10800" y="4800"/>
                    </a:lnTo>
                    <a:lnTo>
                      <a:pt x="10800" y="4800"/>
                    </a:lnTo>
                    <a:lnTo>
                      <a:pt x="9600" y="5600"/>
                    </a:lnTo>
                    <a:lnTo>
                      <a:pt x="9600" y="6400"/>
                    </a:lnTo>
                    <a:lnTo>
                      <a:pt x="8400" y="7200"/>
                    </a:lnTo>
                    <a:lnTo>
                      <a:pt x="8400" y="8000"/>
                    </a:lnTo>
                    <a:lnTo>
                      <a:pt x="7200" y="8000"/>
                    </a:lnTo>
                    <a:lnTo>
                      <a:pt x="7200" y="8800"/>
                    </a:lnTo>
                    <a:lnTo>
                      <a:pt x="6000" y="9600"/>
                    </a:lnTo>
                    <a:lnTo>
                      <a:pt x="6000" y="10400"/>
                    </a:lnTo>
                    <a:lnTo>
                      <a:pt x="6000" y="11200"/>
                    </a:lnTo>
                    <a:lnTo>
                      <a:pt x="4800" y="12800"/>
                    </a:lnTo>
                    <a:lnTo>
                      <a:pt x="3600" y="13600"/>
                    </a:lnTo>
                    <a:lnTo>
                      <a:pt x="3600" y="15200"/>
                    </a:lnTo>
                    <a:lnTo>
                      <a:pt x="2400" y="16800"/>
                    </a:lnTo>
                    <a:lnTo>
                      <a:pt x="1200" y="18400"/>
                    </a:lnTo>
                    <a:lnTo>
                      <a:pt x="0" y="20000"/>
                    </a:lnTo>
                    <a:lnTo>
                      <a:pt x="6000" y="21600"/>
                    </a:lnTo>
                    <a:lnTo>
                      <a:pt x="7200" y="20000"/>
                    </a:lnTo>
                    <a:lnTo>
                      <a:pt x="8400" y="18400"/>
                    </a:lnTo>
                    <a:lnTo>
                      <a:pt x="8400" y="16800"/>
                    </a:lnTo>
                    <a:lnTo>
                      <a:pt x="9600" y="15200"/>
                    </a:lnTo>
                    <a:lnTo>
                      <a:pt x="10800" y="13600"/>
                    </a:lnTo>
                    <a:lnTo>
                      <a:pt x="10800" y="12800"/>
                    </a:lnTo>
                    <a:lnTo>
                      <a:pt x="12000" y="12000"/>
                    </a:lnTo>
                    <a:lnTo>
                      <a:pt x="12000" y="11200"/>
                    </a:lnTo>
                    <a:lnTo>
                      <a:pt x="12000" y="10400"/>
                    </a:lnTo>
                    <a:lnTo>
                      <a:pt x="13200" y="10400"/>
                    </a:lnTo>
                    <a:lnTo>
                      <a:pt x="13200" y="9600"/>
                    </a:lnTo>
                    <a:lnTo>
                      <a:pt x="13200" y="8800"/>
                    </a:lnTo>
                    <a:lnTo>
                      <a:pt x="14400" y="8800"/>
                    </a:lnTo>
                    <a:lnTo>
                      <a:pt x="14400" y="8000"/>
                    </a:lnTo>
                    <a:lnTo>
                      <a:pt x="15600" y="7200"/>
                    </a:lnTo>
                    <a:lnTo>
                      <a:pt x="15600" y="7200"/>
                    </a:lnTo>
                    <a:lnTo>
                      <a:pt x="16800" y="6400"/>
                    </a:lnTo>
                    <a:lnTo>
                      <a:pt x="16800" y="6400"/>
                    </a:lnTo>
                    <a:lnTo>
                      <a:pt x="16800" y="5600"/>
                    </a:lnTo>
                    <a:lnTo>
                      <a:pt x="18000" y="5600"/>
                    </a:lnTo>
                    <a:lnTo>
                      <a:pt x="18000" y="5600"/>
                    </a:lnTo>
                    <a:lnTo>
                      <a:pt x="19200" y="4800"/>
                    </a:lnTo>
                    <a:lnTo>
                      <a:pt x="20400" y="4800"/>
                    </a:lnTo>
                    <a:lnTo>
                      <a:pt x="20400" y="4800"/>
                    </a:lnTo>
                    <a:lnTo>
                      <a:pt x="21600" y="4000"/>
                    </a:lnTo>
                    <a:lnTo>
                      <a:pt x="21600" y="4000"/>
                    </a:lnTo>
                    <a:lnTo>
                      <a:pt x="21600" y="4000"/>
                    </a:lnTo>
                    <a:lnTo>
                      <a:pt x="204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39" name="Shape 2239"/>
              <p:cNvSpPr/>
              <p:nvPr/>
            </p:nvSpPr>
            <p:spPr>
              <a:xfrm>
                <a:off x="1397000" y="1852612"/>
                <a:ext cx="44450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429"/>
                    </a:moveTo>
                    <a:lnTo>
                      <a:pt x="21600" y="15429"/>
                    </a:lnTo>
                    <a:lnTo>
                      <a:pt x="20057" y="13886"/>
                    </a:lnTo>
                    <a:lnTo>
                      <a:pt x="19286" y="12343"/>
                    </a:lnTo>
                    <a:lnTo>
                      <a:pt x="17743" y="10800"/>
                    </a:lnTo>
                    <a:lnTo>
                      <a:pt x="16200" y="9257"/>
                    </a:lnTo>
                    <a:lnTo>
                      <a:pt x="15429" y="7714"/>
                    </a:lnTo>
                    <a:lnTo>
                      <a:pt x="13886" y="6171"/>
                    </a:lnTo>
                    <a:lnTo>
                      <a:pt x="13114" y="6171"/>
                    </a:lnTo>
                    <a:lnTo>
                      <a:pt x="12343" y="4629"/>
                    </a:lnTo>
                    <a:lnTo>
                      <a:pt x="12343" y="4629"/>
                    </a:lnTo>
                    <a:lnTo>
                      <a:pt x="11571" y="3086"/>
                    </a:lnTo>
                    <a:lnTo>
                      <a:pt x="10800" y="3086"/>
                    </a:lnTo>
                    <a:lnTo>
                      <a:pt x="10029" y="1543"/>
                    </a:lnTo>
                    <a:lnTo>
                      <a:pt x="9257" y="1543"/>
                    </a:lnTo>
                    <a:lnTo>
                      <a:pt x="8486" y="1543"/>
                    </a:lnTo>
                    <a:lnTo>
                      <a:pt x="7714" y="0"/>
                    </a:lnTo>
                    <a:lnTo>
                      <a:pt x="6943" y="0"/>
                    </a:lnTo>
                    <a:lnTo>
                      <a:pt x="6171" y="0"/>
                    </a:lnTo>
                    <a:lnTo>
                      <a:pt x="5400" y="0"/>
                    </a:lnTo>
                    <a:lnTo>
                      <a:pt x="5400" y="0"/>
                    </a:lnTo>
                    <a:lnTo>
                      <a:pt x="4629" y="0"/>
                    </a:lnTo>
                    <a:lnTo>
                      <a:pt x="3857" y="0"/>
                    </a:lnTo>
                    <a:lnTo>
                      <a:pt x="3086" y="0"/>
                    </a:lnTo>
                    <a:lnTo>
                      <a:pt x="2314" y="0"/>
                    </a:lnTo>
                    <a:lnTo>
                      <a:pt x="1543" y="0"/>
                    </a:lnTo>
                    <a:lnTo>
                      <a:pt x="771" y="0"/>
                    </a:lnTo>
                    <a:lnTo>
                      <a:pt x="0" y="0"/>
                    </a:lnTo>
                    <a:lnTo>
                      <a:pt x="771" y="7714"/>
                    </a:lnTo>
                    <a:lnTo>
                      <a:pt x="1543" y="7714"/>
                    </a:lnTo>
                    <a:lnTo>
                      <a:pt x="2314" y="7714"/>
                    </a:lnTo>
                    <a:lnTo>
                      <a:pt x="2314" y="7714"/>
                    </a:lnTo>
                    <a:lnTo>
                      <a:pt x="3086" y="7714"/>
                    </a:lnTo>
                    <a:lnTo>
                      <a:pt x="3857" y="7714"/>
                    </a:lnTo>
                    <a:lnTo>
                      <a:pt x="3857" y="7714"/>
                    </a:lnTo>
                    <a:lnTo>
                      <a:pt x="4629" y="7714"/>
                    </a:lnTo>
                    <a:lnTo>
                      <a:pt x="5400" y="7714"/>
                    </a:lnTo>
                    <a:lnTo>
                      <a:pt x="5400" y="7714"/>
                    </a:lnTo>
                    <a:lnTo>
                      <a:pt x="6171" y="7714"/>
                    </a:lnTo>
                    <a:lnTo>
                      <a:pt x="6943" y="7714"/>
                    </a:lnTo>
                    <a:lnTo>
                      <a:pt x="6943" y="7714"/>
                    </a:lnTo>
                    <a:lnTo>
                      <a:pt x="7714" y="9257"/>
                    </a:lnTo>
                    <a:lnTo>
                      <a:pt x="8486" y="9257"/>
                    </a:lnTo>
                    <a:lnTo>
                      <a:pt x="9257" y="9257"/>
                    </a:lnTo>
                    <a:lnTo>
                      <a:pt x="10029" y="10800"/>
                    </a:lnTo>
                    <a:lnTo>
                      <a:pt x="10029" y="10800"/>
                    </a:lnTo>
                    <a:lnTo>
                      <a:pt x="10800" y="12343"/>
                    </a:lnTo>
                    <a:lnTo>
                      <a:pt x="11571" y="12343"/>
                    </a:lnTo>
                    <a:lnTo>
                      <a:pt x="12343" y="12343"/>
                    </a:lnTo>
                    <a:lnTo>
                      <a:pt x="13114" y="13886"/>
                    </a:lnTo>
                    <a:lnTo>
                      <a:pt x="14657" y="15429"/>
                    </a:lnTo>
                    <a:lnTo>
                      <a:pt x="15429" y="16971"/>
                    </a:lnTo>
                    <a:lnTo>
                      <a:pt x="16971" y="18514"/>
                    </a:lnTo>
                    <a:lnTo>
                      <a:pt x="17743" y="20057"/>
                    </a:lnTo>
                    <a:lnTo>
                      <a:pt x="19286" y="21600"/>
                    </a:lnTo>
                    <a:lnTo>
                      <a:pt x="19286" y="21600"/>
                    </a:lnTo>
                    <a:lnTo>
                      <a:pt x="21600" y="154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40" name="Shape 2240"/>
              <p:cNvSpPr/>
              <p:nvPr/>
            </p:nvSpPr>
            <p:spPr>
              <a:xfrm>
                <a:off x="1436687" y="1868487"/>
                <a:ext cx="44451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057" y="12960"/>
                    </a:moveTo>
                    <a:lnTo>
                      <a:pt x="20057" y="12960"/>
                    </a:lnTo>
                    <a:lnTo>
                      <a:pt x="20057" y="14400"/>
                    </a:lnTo>
                    <a:lnTo>
                      <a:pt x="19286" y="14400"/>
                    </a:lnTo>
                    <a:lnTo>
                      <a:pt x="18514" y="14400"/>
                    </a:lnTo>
                    <a:lnTo>
                      <a:pt x="18514" y="14400"/>
                    </a:lnTo>
                    <a:lnTo>
                      <a:pt x="17743" y="14400"/>
                    </a:lnTo>
                    <a:lnTo>
                      <a:pt x="17743" y="14400"/>
                    </a:lnTo>
                    <a:lnTo>
                      <a:pt x="16971" y="14400"/>
                    </a:lnTo>
                    <a:lnTo>
                      <a:pt x="16200" y="14400"/>
                    </a:lnTo>
                    <a:lnTo>
                      <a:pt x="16200" y="14400"/>
                    </a:lnTo>
                    <a:lnTo>
                      <a:pt x="15429" y="12960"/>
                    </a:lnTo>
                    <a:lnTo>
                      <a:pt x="14657" y="12960"/>
                    </a:lnTo>
                    <a:lnTo>
                      <a:pt x="13886" y="12960"/>
                    </a:lnTo>
                    <a:lnTo>
                      <a:pt x="13886" y="12960"/>
                    </a:lnTo>
                    <a:lnTo>
                      <a:pt x="13114" y="11520"/>
                    </a:lnTo>
                    <a:lnTo>
                      <a:pt x="12343" y="11520"/>
                    </a:lnTo>
                    <a:lnTo>
                      <a:pt x="11571" y="11520"/>
                    </a:lnTo>
                    <a:lnTo>
                      <a:pt x="11571" y="10080"/>
                    </a:lnTo>
                    <a:lnTo>
                      <a:pt x="10800" y="10080"/>
                    </a:lnTo>
                    <a:lnTo>
                      <a:pt x="10029" y="10080"/>
                    </a:lnTo>
                    <a:lnTo>
                      <a:pt x="9257" y="8640"/>
                    </a:lnTo>
                    <a:lnTo>
                      <a:pt x="8486" y="7200"/>
                    </a:lnTo>
                    <a:lnTo>
                      <a:pt x="6943" y="5760"/>
                    </a:lnTo>
                    <a:lnTo>
                      <a:pt x="5400" y="4320"/>
                    </a:lnTo>
                    <a:lnTo>
                      <a:pt x="4629" y="2880"/>
                    </a:lnTo>
                    <a:lnTo>
                      <a:pt x="3086" y="1440"/>
                    </a:lnTo>
                    <a:lnTo>
                      <a:pt x="2314" y="0"/>
                    </a:lnTo>
                    <a:lnTo>
                      <a:pt x="0" y="5760"/>
                    </a:lnTo>
                    <a:lnTo>
                      <a:pt x="1543" y="7200"/>
                    </a:lnTo>
                    <a:lnTo>
                      <a:pt x="2314" y="8640"/>
                    </a:lnTo>
                    <a:lnTo>
                      <a:pt x="3857" y="10080"/>
                    </a:lnTo>
                    <a:lnTo>
                      <a:pt x="4629" y="11520"/>
                    </a:lnTo>
                    <a:lnTo>
                      <a:pt x="6171" y="12960"/>
                    </a:lnTo>
                    <a:lnTo>
                      <a:pt x="7714" y="14400"/>
                    </a:lnTo>
                    <a:lnTo>
                      <a:pt x="8486" y="15840"/>
                    </a:lnTo>
                    <a:lnTo>
                      <a:pt x="8486" y="15840"/>
                    </a:lnTo>
                    <a:lnTo>
                      <a:pt x="9257" y="17280"/>
                    </a:lnTo>
                    <a:lnTo>
                      <a:pt x="10029" y="17280"/>
                    </a:lnTo>
                    <a:lnTo>
                      <a:pt x="10800" y="18720"/>
                    </a:lnTo>
                    <a:lnTo>
                      <a:pt x="11571" y="18720"/>
                    </a:lnTo>
                    <a:lnTo>
                      <a:pt x="12343" y="18720"/>
                    </a:lnTo>
                    <a:lnTo>
                      <a:pt x="13114" y="20160"/>
                    </a:lnTo>
                    <a:lnTo>
                      <a:pt x="13886" y="20160"/>
                    </a:lnTo>
                    <a:lnTo>
                      <a:pt x="14657" y="20160"/>
                    </a:lnTo>
                    <a:lnTo>
                      <a:pt x="14657" y="20160"/>
                    </a:lnTo>
                    <a:lnTo>
                      <a:pt x="15429" y="21600"/>
                    </a:lnTo>
                    <a:lnTo>
                      <a:pt x="16200" y="21600"/>
                    </a:lnTo>
                    <a:lnTo>
                      <a:pt x="16971" y="21600"/>
                    </a:lnTo>
                    <a:lnTo>
                      <a:pt x="17743" y="21600"/>
                    </a:lnTo>
                    <a:lnTo>
                      <a:pt x="18514" y="21600"/>
                    </a:lnTo>
                    <a:lnTo>
                      <a:pt x="19286" y="21600"/>
                    </a:lnTo>
                    <a:lnTo>
                      <a:pt x="20057" y="21600"/>
                    </a:lnTo>
                    <a:lnTo>
                      <a:pt x="20829" y="20160"/>
                    </a:lnTo>
                    <a:lnTo>
                      <a:pt x="21600" y="20160"/>
                    </a:lnTo>
                    <a:lnTo>
                      <a:pt x="21600" y="20160"/>
                    </a:lnTo>
                    <a:lnTo>
                      <a:pt x="20057" y="1296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41" name="Shape 2241"/>
              <p:cNvSpPr/>
              <p:nvPr/>
            </p:nvSpPr>
            <p:spPr>
              <a:xfrm>
                <a:off x="1477962" y="1851025"/>
                <a:ext cx="238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0"/>
                    </a:moveTo>
                    <a:lnTo>
                      <a:pt x="14400" y="0"/>
                    </a:lnTo>
                    <a:lnTo>
                      <a:pt x="14400" y="1728"/>
                    </a:lnTo>
                    <a:lnTo>
                      <a:pt x="12960" y="3456"/>
                    </a:lnTo>
                    <a:lnTo>
                      <a:pt x="12960" y="4320"/>
                    </a:lnTo>
                    <a:lnTo>
                      <a:pt x="11520" y="6048"/>
                    </a:lnTo>
                    <a:lnTo>
                      <a:pt x="11520" y="7776"/>
                    </a:lnTo>
                    <a:lnTo>
                      <a:pt x="11520" y="8640"/>
                    </a:lnTo>
                    <a:lnTo>
                      <a:pt x="10080" y="9504"/>
                    </a:lnTo>
                    <a:lnTo>
                      <a:pt x="10080" y="10368"/>
                    </a:lnTo>
                    <a:lnTo>
                      <a:pt x="10080" y="10368"/>
                    </a:lnTo>
                    <a:lnTo>
                      <a:pt x="10080" y="11232"/>
                    </a:lnTo>
                    <a:lnTo>
                      <a:pt x="8640" y="12096"/>
                    </a:lnTo>
                    <a:lnTo>
                      <a:pt x="8640" y="12960"/>
                    </a:lnTo>
                    <a:lnTo>
                      <a:pt x="8640" y="12960"/>
                    </a:lnTo>
                    <a:lnTo>
                      <a:pt x="7200" y="13824"/>
                    </a:lnTo>
                    <a:lnTo>
                      <a:pt x="7200" y="13824"/>
                    </a:lnTo>
                    <a:lnTo>
                      <a:pt x="7200" y="14688"/>
                    </a:lnTo>
                    <a:lnTo>
                      <a:pt x="5760" y="14688"/>
                    </a:lnTo>
                    <a:lnTo>
                      <a:pt x="5760" y="15552"/>
                    </a:lnTo>
                    <a:lnTo>
                      <a:pt x="5760" y="15552"/>
                    </a:lnTo>
                    <a:lnTo>
                      <a:pt x="4320" y="16416"/>
                    </a:lnTo>
                    <a:lnTo>
                      <a:pt x="4320" y="16416"/>
                    </a:lnTo>
                    <a:lnTo>
                      <a:pt x="2880" y="16416"/>
                    </a:lnTo>
                    <a:lnTo>
                      <a:pt x="2880" y="17280"/>
                    </a:lnTo>
                    <a:lnTo>
                      <a:pt x="1440" y="17280"/>
                    </a:lnTo>
                    <a:lnTo>
                      <a:pt x="1440" y="17280"/>
                    </a:lnTo>
                    <a:lnTo>
                      <a:pt x="0" y="17280"/>
                    </a:lnTo>
                    <a:lnTo>
                      <a:pt x="2880" y="21600"/>
                    </a:lnTo>
                    <a:lnTo>
                      <a:pt x="4320" y="21600"/>
                    </a:lnTo>
                    <a:lnTo>
                      <a:pt x="5760" y="20736"/>
                    </a:lnTo>
                    <a:lnTo>
                      <a:pt x="5760" y="20736"/>
                    </a:lnTo>
                    <a:lnTo>
                      <a:pt x="7200" y="19872"/>
                    </a:lnTo>
                    <a:lnTo>
                      <a:pt x="8640" y="19872"/>
                    </a:lnTo>
                    <a:lnTo>
                      <a:pt x="10080" y="19008"/>
                    </a:lnTo>
                    <a:lnTo>
                      <a:pt x="10080" y="19008"/>
                    </a:lnTo>
                    <a:lnTo>
                      <a:pt x="11520" y="18144"/>
                    </a:lnTo>
                    <a:lnTo>
                      <a:pt x="11520" y="17280"/>
                    </a:lnTo>
                    <a:lnTo>
                      <a:pt x="12960" y="17280"/>
                    </a:lnTo>
                    <a:lnTo>
                      <a:pt x="12960" y="16416"/>
                    </a:lnTo>
                    <a:lnTo>
                      <a:pt x="14400" y="15552"/>
                    </a:lnTo>
                    <a:lnTo>
                      <a:pt x="14400" y="14688"/>
                    </a:lnTo>
                    <a:lnTo>
                      <a:pt x="15840" y="14688"/>
                    </a:lnTo>
                    <a:lnTo>
                      <a:pt x="15840" y="13824"/>
                    </a:lnTo>
                    <a:lnTo>
                      <a:pt x="15840" y="12960"/>
                    </a:lnTo>
                    <a:lnTo>
                      <a:pt x="17280" y="12096"/>
                    </a:lnTo>
                    <a:lnTo>
                      <a:pt x="17280" y="11232"/>
                    </a:lnTo>
                    <a:lnTo>
                      <a:pt x="17280" y="10368"/>
                    </a:lnTo>
                    <a:lnTo>
                      <a:pt x="17280" y="10368"/>
                    </a:lnTo>
                    <a:lnTo>
                      <a:pt x="18720" y="8640"/>
                    </a:lnTo>
                    <a:lnTo>
                      <a:pt x="18720" y="6912"/>
                    </a:lnTo>
                    <a:lnTo>
                      <a:pt x="20160" y="5184"/>
                    </a:lnTo>
                    <a:lnTo>
                      <a:pt x="20160" y="4320"/>
                    </a:lnTo>
                    <a:lnTo>
                      <a:pt x="20160" y="2592"/>
                    </a:lnTo>
                    <a:lnTo>
                      <a:pt x="21600" y="864"/>
                    </a:lnTo>
                    <a:lnTo>
                      <a:pt x="21600" y="864"/>
                    </a:lnTo>
                    <a:lnTo>
                      <a:pt x="144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42" name="Shape 2242"/>
              <p:cNvSpPr/>
              <p:nvPr/>
            </p:nvSpPr>
            <p:spPr>
              <a:xfrm>
                <a:off x="1493837" y="1811337"/>
                <a:ext cx="28576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400" y="0"/>
                    </a:moveTo>
                    <a:lnTo>
                      <a:pt x="20400" y="0"/>
                    </a:lnTo>
                    <a:lnTo>
                      <a:pt x="19200" y="0"/>
                    </a:lnTo>
                    <a:lnTo>
                      <a:pt x="18000" y="831"/>
                    </a:lnTo>
                    <a:lnTo>
                      <a:pt x="16800" y="831"/>
                    </a:lnTo>
                    <a:lnTo>
                      <a:pt x="15600" y="1662"/>
                    </a:lnTo>
                    <a:lnTo>
                      <a:pt x="14400" y="1662"/>
                    </a:lnTo>
                    <a:lnTo>
                      <a:pt x="14400" y="2492"/>
                    </a:lnTo>
                    <a:lnTo>
                      <a:pt x="13200" y="2492"/>
                    </a:lnTo>
                    <a:lnTo>
                      <a:pt x="12000" y="3323"/>
                    </a:lnTo>
                    <a:lnTo>
                      <a:pt x="10800" y="4154"/>
                    </a:lnTo>
                    <a:lnTo>
                      <a:pt x="10800" y="4154"/>
                    </a:lnTo>
                    <a:lnTo>
                      <a:pt x="9600" y="4985"/>
                    </a:lnTo>
                    <a:lnTo>
                      <a:pt x="8400" y="5815"/>
                    </a:lnTo>
                    <a:lnTo>
                      <a:pt x="8400" y="6646"/>
                    </a:lnTo>
                    <a:lnTo>
                      <a:pt x="7200" y="7477"/>
                    </a:lnTo>
                    <a:lnTo>
                      <a:pt x="7200" y="7477"/>
                    </a:lnTo>
                    <a:lnTo>
                      <a:pt x="6000" y="8308"/>
                    </a:lnTo>
                    <a:lnTo>
                      <a:pt x="6000" y="9138"/>
                    </a:lnTo>
                    <a:lnTo>
                      <a:pt x="6000" y="9969"/>
                    </a:lnTo>
                    <a:lnTo>
                      <a:pt x="4800" y="10800"/>
                    </a:lnTo>
                    <a:lnTo>
                      <a:pt x="4800" y="11631"/>
                    </a:lnTo>
                    <a:lnTo>
                      <a:pt x="3600" y="13292"/>
                    </a:lnTo>
                    <a:lnTo>
                      <a:pt x="2400" y="14954"/>
                    </a:lnTo>
                    <a:lnTo>
                      <a:pt x="2400" y="15785"/>
                    </a:lnTo>
                    <a:lnTo>
                      <a:pt x="1200" y="17446"/>
                    </a:lnTo>
                    <a:lnTo>
                      <a:pt x="1200" y="19108"/>
                    </a:lnTo>
                    <a:lnTo>
                      <a:pt x="0" y="20769"/>
                    </a:lnTo>
                    <a:lnTo>
                      <a:pt x="6000" y="21600"/>
                    </a:lnTo>
                    <a:lnTo>
                      <a:pt x="6000" y="20769"/>
                    </a:lnTo>
                    <a:lnTo>
                      <a:pt x="7200" y="19108"/>
                    </a:lnTo>
                    <a:lnTo>
                      <a:pt x="7200" y="17446"/>
                    </a:lnTo>
                    <a:lnTo>
                      <a:pt x="8400" y="15785"/>
                    </a:lnTo>
                    <a:lnTo>
                      <a:pt x="9600" y="14954"/>
                    </a:lnTo>
                    <a:lnTo>
                      <a:pt x="9600" y="13292"/>
                    </a:lnTo>
                    <a:lnTo>
                      <a:pt x="10800" y="12462"/>
                    </a:lnTo>
                    <a:lnTo>
                      <a:pt x="10800" y="11631"/>
                    </a:lnTo>
                    <a:lnTo>
                      <a:pt x="10800" y="10800"/>
                    </a:lnTo>
                    <a:lnTo>
                      <a:pt x="12000" y="10800"/>
                    </a:lnTo>
                    <a:lnTo>
                      <a:pt x="12000" y="9969"/>
                    </a:lnTo>
                    <a:lnTo>
                      <a:pt x="13200" y="9138"/>
                    </a:lnTo>
                    <a:lnTo>
                      <a:pt x="13200" y="9138"/>
                    </a:lnTo>
                    <a:lnTo>
                      <a:pt x="14400" y="8308"/>
                    </a:lnTo>
                    <a:lnTo>
                      <a:pt x="14400" y="7477"/>
                    </a:lnTo>
                    <a:lnTo>
                      <a:pt x="15600" y="7477"/>
                    </a:lnTo>
                    <a:lnTo>
                      <a:pt x="15600" y="6646"/>
                    </a:lnTo>
                    <a:lnTo>
                      <a:pt x="16800" y="6646"/>
                    </a:lnTo>
                    <a:lnTo>
                      <a:pt x="16800" y="5815"/>
                    </a:lnTo>
                    <a:lnTo>
                      <a:pt x="18000" y="5815"/>
                    </a:lnTo>
                    <a:lnTo>
                      <a:pt x="18000" y="4985"/>
                    </a:lnTo>
                    <a:lnTo>
                      <a:pt x="19200" y="4985"/>
                    </a:lnTo>
                    <a:lnTo>
                      <a:pt x="19200" y="4154"/>
                    </a:lnTo>
                    <a:lnTo>
                      <a:pt x="20400" y="4154"/>
                    </a:lnTo>
                    <a:lnTo>
                      <a:pt x="21600" y="4154"/>
                    </a:lnTo>
                    <a:lnTo>
                      <a:pt x="21600" y="4154"/>
                    </a:lnTo>
                    <a:lnTo>
                      <a:pt x="21600" y="4154"/>
                    </a:lnTo>
                    <a:lnTo>
                      <a:pt x="204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43" name="Shape 2243"/>
              <p:cNvSpPr/>
              <p:nvPr/>
            </p:nvSpPr>
            <p:spPr>
              <a:xfrm>
                <a:off x="1520825" y="1809750"/>
                <a:ext cx="42863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840"/>
                    </a:moveTo>
                    <a:lnTo>
                      <a:pt x="21600" y="15840"/>
                    </a:lnTo>
                    <a:lnTo>
                      <a:pt x="20800" y="14400"/>
                    </a:lnTo>
                    <a:lnTo>
                      <a:pt x="19200" y="12960"/>
                    </a:lnTo>
                    <a:lnTo>
                      <a:pt x="18400" y="11520"/>
                    </a:lnTo>
                    <a:lnTo>
                      <a:pt x="16800" y="10080"/>
                    </a:lnTo>
                    <a:lnTo>
                      <a:pt x="15200" y="8640"/>
                    </a:lnTo>
                    <a:lnTo>
                      <a:pt x="14400" y="7200"/>
                    </a:lnTo>
                    <a:lnTo>
                      <a:pt x="13600" y="5760"/>
                    </a:lnTo>
                    <a:lnTo>
                      <a:pt x="12800" y="5760"/>
                    </a:lnTo>
                    <a:lnTo>
                      <a:pt x="12000" y="4320"/>
                    </a:lnTo>
                    <a:lnTo>
                      <a:pt x="11200" y="4320"/>
                    </a:lnTo>
                    <a:lnTo>
                      <a:pt x="11200" y="2880"/>
                    </a:lnTo>
                    <a:lnTo>
                      <a:pt x="10400" y="2880"/>
                    </a:lnTo>
                    <a:lnTo>
                      <a:pt x="9600" y="2880"/>
                    </a:lnTo>
                    <a:lnTo>
                      <a:pt x="8800" y="1440"/>
                    </a:lnTo>
                    <a:lnTo>
                      <a:pt x="8000" y="1440"/>
                    </a:lnTo>
                    <a:lnTo>
                      <a:pt x="7200" y="1440"/>
                    </a:lnTo>
                    <a:lnTo>
                      <a:pt x="6400" y="0"/>
                    </a:lnTo>
                    <a:lnTo>
                      <a:pt x="56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000" y="0"/>
                    </a:lnTo>
                    <a:lnTo>
                      <a:pt x="3200" y="0"/>
                    </a:lnTo>
                    <a:lnTo>
                      <a:pt x="2400" y="0"/>
                    </a:lnTo>
                    <a:lnTo>
                      <a:pt x="1600" y="0"/>
                    </a:lnTo>
                    <a:lnTo>
                      <a:pt x="800" y="1440"/>
                    </a:lnTo>
                    <a:lnTo>
                      <a:pt x="0" y="1440"/>
                    </a:lnTo>
                    <a:lnTo>
                      <a:pt x="800" y="8640"/>
                    </a:lnTo>
                    <a:lnTo>
                      <a:pt x="1600" y="7200"/>
                    </a:lnTo>
                    <a:lnTo>
                      <a:pt x="2400" y="7200"/>
                    </a:lnTo>
                    <a:lnTo>
                      <a:pt x="2400" y="7200"/>
                    </a:lnTo>
                    <a:lnTo>
                      <a:pt x="3200" y="7200"/>
                    </a:lnTo>
                    <a:lnTo>
                      <a:pt x="4000" y="7200"/>
                    </a:lnTo>
                    <a:lnTo>
                      <a:pt x="4000" y="7200"/>
                    </a:lnTo>
                    <a:lnTo>
                      <a:pt x="4800" y="7200"/>
                    </a:lnTo>
                    <a:lnTo>
                      <a:pt x="5600" y="7200"/>
                    </a:lnTo>
                    <a:lnTo>
                      <a:pt x="5600" y="7200"/>
                    </a:lnTo>
                    <a:lnTo>
                      <a:pt x="6400" y="8640"/>
                    </a:lnTo>
                    <a:lnTo>
                      <a:pt x="7200" y="8640"/>
                    </a:lnTo>
                    <a:lnTo>
                      <a:pt x="7200" y="8640"/>
                    </a:lnTo>
                    <a:lnTo>
                      <a:pt x="8000" y="8640"/>
                    </a:lnTo>
                    <a:lnTo>
                      <a:pt x="8800" y="10080"/>
                    </a:lnTo>
                    <a:lnTo>
                      <a:pt x="8800" y="10080"/>
                    </a:lnTo>
                    <a:lnTo>
                      <a:pt x="9600" y="10080"/>
                    </a:lnTo>
                    <a:lnTo>
                      <a:pt x="10400" y="11520"/>
                    </a:lnTo>
                    <a:lnTo>
                      <a:pt x="11200" y="11520"/>
                    </a:lnTo>
                    <a:lnTo>
                      <a:pt x="11200" y="11520"/>
                    </a:lnTo>
                    <a:lnTo>
                      <a:pt x="12000" y="12960"/>
                    </a:lnTo>
                    <a:lnTo>
                      <a:pt x="13600" y="14400"/>
                    </a:lnTo>
                    <a:lnTo>
                      <a:pt x="14400" y="15840"/>
                    </a:lnTo>
                    <a:lnTo>
                      <a:pt x="16000" y="17280"/>
                    </a:lnTo>
                    <a:lnTo>
                      <a:pt x="16800" y="18720"/>
                    </a:lnTo>
                    <a:lnTo>
                      <a:pt x="18400" y="20160"/>
                    </a:lnTo>
                    <a:lnTo>
                      <a:pt x="19200" y="21600"/>
                    </a:lnTo>
                    <a:lnTo>
                      <a:pt x="19200" y="21600"/>
                    </a:lnTo>
                    <a:lnTo>
                      <a:pt x="21600" y="158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44" name="Shape 2244"/>
              <p:cNvSpPr/>
              <p:nvPr/>
            </p:nvSpPr>
            <p:spPr>
              <a:xfrm>
                <a:off x="1558925" y="1827212"/>
                <a:ext cx="46038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110" y="13886"/>
                    </a:moveTo>
                    <a:lnTo>
                      <a:pt x="20110" y="13886"/>
                    </a:lnTo>
                    <a:lnTo>
                      <a:pt x="20110" y="13886"/>
                    </a:lnTo>
                    <a:lnTo>
                      <a:pt x="19366" y="13886"/>
                    </a:lnTo>
                    <a:lnTo>
                      <a:pt x="18621" y="13886"/>
                    </a:lnTo>
                    <a:lnTo>
                      <a:pt x="18621" y="13886"/>
                    </a:lnTo>
                    <a:lnTo>
                      <a:pt x="17876" y="13886"/>
                    </a:lnTo>
                    <a:lnTo>
                      <a:pt x="17131" y="13886"/>
                    </a:lnTo>
                    <a:lnTo>
                      <a:pt x="17131" y="13886"/>
                    </a:lnTo>
                    <a:lnTo>
                      <a:pt x="16386" y="13886"/>
                    </a:lnTo>
                    <a:lnTo>
                      <a:pt x="15641" y="13886"/>
                    </a:lnTo>
                    <a:lnTo>
                      <a:pt x="14897" y="13886"/>
                    </a:lnTo>
                    <a:lnTo>
                      <a:pt x="14897" y="13886"/>
                    </a:lnTo>
                    <a:lnTo>
                      <a:pt x="14152" y="12343"/>
                    </a:lnTo>
                    <a:lnTo>
                      <a:pt x="13407" y="12343"/>
                    </a:lnTo>
                    <a:lnTo>
                      <a:pt x="12662" y="12343"/>
                    </a:lnTo>
                    <a:lnTo>
                      <a:pt x="12662" y="12343"/>
                    </a:lnTo>
                    <a:lnTo>
                      <a:pt x="11917" y="10800"/>
                    </a:lnTo>
                    <a:lnTo>
                      <a:pt x="11172" y="10800"/>
                    </a:lnTo>
                    <a:lnTo>
                      <a:pt x="10428" y="9257"/>
                    </a:lnTo>
                    <a:lnTo>
                      <a:pt x="9683" y="9257"/>
                    </a:lnTo>
                    <a:lnTo>
                      <a:pt x="9683" y="9257"/>
                    </a:lnTo>
                    <a:lnTo>
                      <a:pt x="8193" y="7714"/>
                    </a:lnTo>
                    <a:lnTo>
                      <a:pt x="6703" y="6171"/>
                    </a:lnTo>
                    <a:lnTo>
                      <a:pt x="5959" y="4629"/>
                    </a:lnTo>
                    <a:lnTo>
                      <a:pt x="4469" y="3086"/>
                    </a:lnTo>
                    <a:lnTo>
                      <a:pt x="3724" y="1543"/>
                    </a:lnTo>
                    <a:lnTo>
                      <a:pt x="2234" y="0"/>
                    </a:lnTo>
                    <a:lnTo>
                      <a:pt x="0" y="6171"/>
                    </a:lnTo>
                    <a:lnTo>
                      <a:pt x="1490" y="7714"/>
                    </a:lnTo>
                    <a:lnTo>
                      <a:pt x="2979" y="9257"/>
                    </a:lnTo>
                    <a:lnTo>
                      <a:pt x="3724" y="10800"/>
                    </a:lnTo>
                    <a:lnTo>
                      <a:pt x="5214" y="12343"/>
                    </a:lnTo>
                    <a:lnTo>
                      <a:pt x="5959" y="13886"/>
                    </a:lnTo>
                    <a:lnTo>
                      <a:pt x="7448" y="15429"/>
                    </a:lnTo>
                    <a:lnTo>
                      <a:pt x="8193" y="15429"/>
                    </a:lnTo>
                    <a:lnTo>
                      <a:pt x="8938" y="16971"/>
                    </a:lnTo>
                    <a:lnTo>
                      <a:pt x="9683" y="16971"/>
                    </a:lnTo>
                    <a:lnTo>
                      <a:pt x="10428" y="18514"/>
                    </a:lnTo>
                    <a:lnTo>
                      <a:pt x="11172" y="18514"/>
                    </a:lnTo>
                    <a:lnTo>
                      <a:pt x="11917" y="20057"/>
                    </a:lnTo>
                    <a:lnTo>
                      <a:pt x="11917" y="20057"/>
                    </a:lnTo>
                    <a:lnTo>
                      <a:pt x="12662" y="20057"/>
                    </a:lnTo>
                    <a:lnTo>
                      <a:pt x="13407" y="21600"/>
                    </a:lnTo>
                    <a:lnTo>
                      <a:pt x="14152" y="21600"/>
                    </a:lnTo>
                    <a:lnTo>
                      <a:pt x="14897" y="21600"/>
                    </a:lnTo>
                    <a:lnTo>
                      <a:pt x="15641" y="21600"/>
                    </a:lnTo>
                    <a:lnTo>
                      <a:pt x="16386" y="21600"/>
                    </a:lnTo>
                    <a:lnTo>
                      <a:pt x="17131" y="21600"/>
                    </a:lnTo>
                    <a:lnTo>
                      <a:pt x="17876" y="21600"/>
                    </a:lnTo>
                    <a:lnTo>
                      <a:pt x="18621" y="21600"/>
                    </a:lnTo>
                    <a:lnTo>
                      <a:pt x="19366" y="21600"/>
                    </a:lnTo>
                    <a:lnTo>
                      <a:pt x="20110" y="21600"/>
                    </a:lnTo>
                    <a:lnTo>
                      <a:pt x="20855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0110" y="138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45" name="Shape 2245"/>
              <p:cNvSpPr/>
              <p:nvPr/>
            </p:nvSpPr>
            <p:spPr>
              <a:xfrm>
                <a:off x="1601787" y="1806575"/>
                <a:ext cx="3016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916" y="0"/>
                    </a:moveTo>
                    <a:lnTo>
                      <a:pt x="15916" y="0"/>
                    </a:lnTo>
                    <a:lnTo>
                      <a:pt x="14779" y="1600"/>
                    </a:lnTo>
                    <a:lnTo>
                      <a:pt x="14779" y="2400"/>
                    </a:lnTo>
                    <a:lnTo>
                      <a:pt x="13642" y="4000"/>
                    </a:lnTo>
                    <a:lnTo>
                      <a:pt x="12505" y="5600"/>
                    </a:lnTo>
                    <a:lnTo>
                      <a:pt x="12505" y="7200"/>
                    </a:lnTo>
                    <a:lnTo>
                      <a:pt x="11368" y="8000"/>
                    </a:lnTo>
                    <a:lnTo>
                      <a:pt x="11368" y="8800"/>
                    </a:lnTo>
                    <a:lnTo>
                      <a:pt x="10232" y="9600"/>
                    </a:lnTo>
                    <a:lnTo>
                      <a:pt x="10232" y="10400"/>
                    </a:lnTo>
                    <a:lnTo>
                      <a:pt x="10232" y="10400"/>
                    </a:lnTo>
                    <a:lnTo>
                      <a:pt x="9095" y="11200"/>
                    </a:lnTo>
                    <a:lnTo>
                      <a:pt x="9095" y="12000"/>
                    </a:lnTo>
                    <a:lnTo>
                      <a:pt x="7958" y="12800"/>
                    </a:lnTo>
                    <a:lnTo>
                      <a:pt x="7958" y="12800"/>
                    </a:lnTo>
                    <a:lnTo>
                      <a:pt x="7958" y="13600"/>
                    </a:lnTo>
                    <a:lnTo>
                      <a:pt x="6821" y="14400"/>
                    </a:lnTo>
                    <a:lnTo>
                      <a:pt x="6821" y="14400"/>
                    </a:lnTo>
                    <a:lnTo>
                      <a:pt x="5684" y="15200"/>
                    </a:lnTo>
                    <a:lnTo>
                      <a:pt x="5684" y="15200"/>
                    </a:lnTo>
                    <a:lnTo>
                      <a:pt x="4547" y="16000"/>
                    </a:lnTo>
                    <a:lnTo>
                      <a:pt x="4547" y="16000"/>
                    </a:lnTo>
                    <a:lnTo>
                      <a:pt x="3411" y="16000"/>
                    </a:lnTo>
                    <a:lnTo>
                      <a:pt x="2274" y="16800"/>
                    </a:lnTo>
                    <a:lnTo>
                      <a:pt x="2274" y="16800"/>
                    </a:lnTo>
                    <a:lnTo>
                      <a:pt x="1137" y="16800"/>
                    </a:lnTo>
                    <a:lnTo>
                      <a:pt x="0" y="17600"/>
                    </a:lnTo>
                    <a:lnTo>
                      <a:pt x="2274" y="21600"/>
                    </a:lnTo>
                    <a:lnTo>
                      <a:pt x="3411" y="20800"/>
                    </a:lnTo>
                    <a:lnTo>
                      <a:pt x="4547" y="20800"/>
                    </a:lnTo>
                    <a:lnTo>
                      <a:pt x="5684" y="20000"/>
                    </a:lnTo>
                    <a:lnTo>
                      <a:pt x="6821" y="20000"/>
                    </a:lnTo>
                    <a:lnTo>
                      <a:pt x="7958" y="19200"/>
                    </a:lnTo>
                    <a:lnTo>
                      <a:pt x="7958" y="18400"/>
                    </a:lnTo>
                    <a:lnTo>
                      <a:pt x="9095" y="18400"/>
                    </a:lnTo>
                    <a:lnTo>
                      <a:pt x="10232" y="17600"/>
                    </a:lnTo>
                    <a:lnTo>
                      <a:pt x="10232" y="16800"/>
                    </a:lnTo>
                    <a:lnTo>
                      <a:pt x="11368" y="16800"/>
                    </a:lnTo>
                    <a:lnTo>
                      <a:pt x="12505" y="16000"/>
                    </a:lnTo>
                    <a:lnTo>
                      <a:pt x="12505" y="15200"/>
                    </a:lnTo>
                    <a:lnTo>
                      <a:pt x="13642" y="14400"/>
                    </a:lnTo>
                    <a:lnTo>
                      <a:pt x="13642" y="13600"/>
                    </a:lnTo>
                    <a:lnTo>
                      <a:pt x="14779" y="13600"/>
                    </a:lnTo>
                    <a:lnTo>
                      <a:pt x="14779" y="12800"/>
                    </a:lnTo>
                    <a:lnTo>
                      <a:pt x="14779" y="12000"/>
                    </a:lnTo>
                    <a:lnTo>
                      <a:pt x="15916" y="11200"/>
                    </a:lnTo>
                    <a:lnTo>
                      <a:pt x="15916" y="10400"/>
                    </a:lnTo>
                    <a:lnTo>
                      <a:pt x="17053" y="9600"/>
                    </a:lnTo>
                    <a:lnTo>
                      <a:pt x="17053" y="8000"/>
                    </a:lnTo>
                    <a:lnTo>
                      <a:pt x="18189" y="7200"/>
                    </a:lnTo>
                    <a:lnTo>
                      <a:pt x="19326" y="5600"/>
                    </a:lnTo>
                    <a:lnTo>
                      <a:pt x="19326" y="4000"/>
                    </a:lnTo>
                    <a:lnTo>
                      <a:pt x="20463" y="2400"/>
                    </a:lnTo>
                    <a:lnTo>
                      <a:pt x="21600" y="1600"/>
                    </a:lnTo>
                    <a:lnTo>
                      <a:pt x="21600" y="1600"/>
                    </a:lnTo>
                    <a:lnTo>
                      <a:pt x="159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46" name="Shape 2246"/>
              <p:cNvSpPr/>
              <p:nvPr/>
            </p:nvSpPr>
            <p:spPr>
              <a:xfrm>
                <a:off x="1624012" y="1766887"/>
                <a:ext cx="28576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200" y="0"/>
                    </a:moveTo>
                    <a:lnTo>
                      <a:pt x="19200" y="0"/>
                    </a:lnTo>
                    <a:lnTo>
                      <a:pt x="18000" y="0"/>
                    </a:lnTo>
                    <a:lnTo>
                      <a:pt x="16800" y="800"/>
                    </a:lnTo>
                    <a:lnTo>
                      <a:pt x="16800" y="800"/>
                    </a:lnTo>
                    <a:lnTo>
                      <a:pt x="15600" y="1600"/>
                    </a:lnTo>
                    <a:lnTo>
                      <a:pt x="14400" y="1600"/>
                    </a:lnTo>
                    <a:lnTo>
                      <a:pt x="13200" y="2400"/>
                    </a:lnTo>
                    <a:lnTo>
                      <a:pt x="12000" y="3200"/>
                    </a:lnTo>
                    <a:lnTo>
                      <a:pt x="12000" y="3200"/>
                    </a:lnTo>
                    <a:lnTo>
                      <a:pt x="10800" y="4000"/>
                    </a:lnTo>
                    <a:lnTo>
                      <a:pt x="10800" y="4800"/>
                    </a:lnTo>
                    <a:lnTo>
                      <a:pt x="9600" y="4800"/>
                    </a:lnTo>
                    <a:lnTo>
                      <a:pt x="8400" y="5600"/>
                    </a:lnTo>
                    <a:lnTo>
                      <a:pt x="8400" y="6400"/>
                    </a:lnTo>
                    <a:lnTo>
                      <a:pt x="7200" y="7200"/>
                    </a:lnTo>
                    <a:lnTo>
                      <a:pt x="7200" y="8000"/>
                    </a:lnTo>
                    <a:lnTo>
                      <a:pt x="6000" y="8800"/>
                    </a:lnTo>
                    <a:lnTo>
                      <a:pt x="6000" y="9600"/>
                    </a:lnTo>
                    <a:lnTo>
                      <a:pt x="6000" y="9600"/>
                    </a:lnTo>
                    <a:lnTo>
                      <a:pt x="4800" y="10400"/>
                    </a:lnTo>
                    <a:lnTo>
                      <a:pt x="4800" y="11200"/>
                    </a:lnTo>
                    <a:lnTo>
                      <a:pt x="3600" y="12800"/>
                    </a:lnTo>
                    <a:lnTo>
                      <a:pt x="2400" y="14400"/>
                    </a:lnTo>
                    <a:lnTo>
                      <a:pt x="2400" y="16000"/>
                    </a:lnTo>
                    <a:lnTo>
                      <a:pt x="1200" y="17600"/>
                    </a:lnTo>
                    <a:lnTo>
                      <a:pt x="1200" y="18400"/>
                    </a:lnTo>
                    <a:lnTo>
                      <a:pt x="0" y="20000"/>
                    </a:lnTo>
                    <a:lnTo>
                      <a:pt x="6000" y="21600"/>
                    </a:lnTo>
                    <a:lnTo>
                      <a:pt x="6000" y="20000"/>
                    </a:lnTo>
                    <a:lnTo>
                      <a:pt x="7200" y="18400"/>
                    </a:lnTo>
                    <a:lnTo>
                      <a:pt x="8400" y="17600"/>
                    </a:lnTo>
                    <a:lnTo>
                      <a:pt x="8400" y="16000"/>
                    </a:lnTo>
                    <a:lnTo>
                      <a:pt x="9600" y="14400"/>
                    </a:lnTo>
                    <a:lnTo>
                      <a:pt x="10800" y="12800"/>
                    </a:lnTo>
                    <a:lnTo>
                      <a:pt x="10800" y="12000"/>
                    </a:lnTo>
                    <a:lnTo>
                      <a:pt x="10800" y="11200"/>
                    </a:lnTo>
                    <a:lnTo>
                      <a:pt x="12000" y="11200"/>
                    </a:lnTo>
                    <a:lnTo>
                      <a:pt x="12000" y="10400"/>
                    </a:lnTo>
                    <a:lnTo>
                      <a:pt x="12000" y="9600"/>
                    </a:lnTo>
                    <a:lnTo>
                      <a:pt x="13200" y="8800"/>
                    </a:lnTo>
                    <a:lnTo>
                      <a:pt x="13200" y="8800"/>
                    </a:lnTo>
                    <a:lnTo>
                      <a:pt x="14400" y="8000"/>
                    </a:lnTo>
                    <a:lnTo>
                      <a:pt x="14400" y="7200"/>
                    </a:lnTo>
                    <a:lnTo>
                      <a:pt x="14400" y="7200"/>
                    </a:lnTo>
                    <a:lnTo>
                      <a:pt x="15600" y="6400"/>
                    </a:lnTo>
                    <a:lnTo>
                      <a:pt x="15600" y="6400"/>
                    </a:lnTo>
                    <a:lnTo>
                      <a:pt x="16800" y="5600"/>
                    </a:lnTo>
                    <a:lnTo>
                      <a:pt x="16800" y="5600"/>
                    </a:lnTo>
                    <a:lnTo>
                      <a:pt x="18000" y="4800"/>
                    </a:lnTo>
                    <a:lnTo>
                      <a:pt x="19200" y="4800"/>
                    </a:lnTo>
                    <a:lnTo>
                      <a:pt x="19200" y="4000"/>
                    </a:lnTo>
                    <a:lnTo>
                      <a:pt x="20400" y="4000"/>
                    </a:lnTo>
                    <a:lnTo>
                      <a:pt x="20400" y="4000"/>
                    </a:lnTo>
                    <a:lnTo>
                      <a:pt x="21600" y="4000"/>
                    </a:lnTo>
                    <a:lnTo>
                      <a:pt x="21600" y="4000"/>
                    </a:lnTo>
                    <a:lnTo>
                      <a:pt x="192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47" name="Shape 2247"/>
              <p:cNvSpPr/>
              <p:nvPr/>
            </p:nvSpPr>
            <p:spPr>
              <a:xfrm>
                <a:off x="1649412" y="1765300"/>
                <a:ext cx="44451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840"/>
                    </a:moveTo>
                    <a:lnTo>
                      <a:pt x="21600" y="15840"/>
                    </a:lnTo>
                    <a:lnTo>
                      <a:pt x="20829" y="14400"/>
                    </a:lnTo>
                    <a:lnTo>
                      <a:pt x="19286" y="12960"/>
                    </a:lnTo>
                    <a:lnTo>
                      <a:pt x="17743" y="10080"/>
                    </a:lnTo>
                    <a:lnTo>
                      <a:pt x="16971" y="8640"/>
                    </a:lnTo>
                    <a:lnTo>
                      <a:pt x="15429" y="7200"/>
                    </a:lnTo>
                    <a:lnTo>
                      <a:pt x="14657" y="5760"/>
                    </a:lnTo>
                    <a:lnTo>
                      <a:pt x="13886" y="5760"/>
                    </a:lnTo>
                    <a:lnTo>
                      <a:pt x="13114" y="4320"/>
                    </a:lnTo>
                    <a:lnTo>
                      <a:pt x="12343" y="4320"/>
                    </a:lnTo>
                    <a:lnTo>
                      <a:pt x="11571" y="2880"/>
                    </a:lnTo>
                    <a:lnTo>
                      <a:pt x="10800" y="2880"/>
                    </a:lnTo>
                    <a:lnTo>
                      <a:pt x="10029" y="2880"/>
                    </a:lnTo>
                    <a:lnTo>
                      <a:pt x="10029" y="1440"/>
                    </a:lnTo>
                    <a:lnTo>
                      <a:pt x="9257" y="1440"/>
                    </a:lnTo>
                    <a:lnTo>
                      <a:pt x="8486" y="1440"/>
                    </a:lnTo>
                    <a:lnTo>
                      <a:pt x="7714" y="1440"/>
                    </a:lnTo>
                    <a:lnTo>
                      <a:pt x="6943" y="0"/>
                    </a:lnTo>
                    <a:lnTo>
                      <a:pt x="6171" y="0"/>
                    </a:lnTo>
                    <a:lnTo>
                      <a:pt x="5400" y="0"/>
                    </a:lnTo>
                    <a:lnTo>
                      <a:pt x="4629" y="0"/>
                    </a:lnTo>
                    <a:lnTo>
                      <a:pt x="3857" y="0"/>
                    </a:lnTo>
                    <a:lnTo>
                      <a:pt x="3086" y="0"/>
                    </a:lnTo>
                    <a:lnTo>
                      <a:pt x="2314" y="0"/>
                    </a:lnTo>
                    <a:lnTo>
                      <a:pt x="1543" y="0"/>
                    </a:lnTo>
                    <a:lnTo>
                      <a:pt x="771" y="1440"/>
                    </a:lnTo>
                    <a:lnTo>
                      <a:pt x="0" y="1440"/>
                    </a:lnTo>
                    <a:lnTo>
                      <a:pt x="1543" y="8640"/>
                    </a:lnTo>
                    <a:lnTo>
                      <a:pt x="2314" y="7200"/>
                    </a:lnTo>
                    <a:lnTo>
                      <a:pt x="2314" y="7200"/>
                    </a:lnTo>
                    <a:lnTo>
                      <a:pt x="3086" y="7200"/>
                    </a:lnTo>
                    <a:lnTo>
                      <a:pt x="3857" y="7200"/>
                    </a:lnTo>
                    <a:lnTo>
                      <a:pt x="3857" y="7200"/>
                    </a:lnTo>
                    <a:lnTo>
                      <a:pt x="4629" y="7200"/>
                    </a:lnTo>
                    <a:lnTo>
                      <a:pt x="5400" y="7200"/>
                    </a:lnTo>
                    <a:lnTo>
                      <a:pt x="5400" y="7200"/>
                    </a:lnTo>
                    <a:lnTo>
                      <a:pt x="6171" y="7200"/>
                    </a:lnTo>
                    <a:lnTo>
                      <a:pt x="6943" y="7200"/>
                    </a:lnTo>
                    <a:lnTo>
                      <a:pt x="6943" y="8640"/>
                    </a:lnTo>
                    <a:lnTo>
                      <a:pt x="7714" y="8640"/>
                    </a:lnTo>
                    <a:lnTo>
                      <a:pt x="8486" y="8640"/>
                    </a:lnTo>
                    <a:lnTo>
                      <a:pt x="9257" y="8640"/>
                    </a:lnTo>
                    <a:lnTo>
                      <a:pt x="9257" y="10080"/>
                    </a:lnTo>
                    <a:lnTo>
                      <a:pt x="10029" y="10080"/>
                    </a:lnTo>
                    <a:lnTo>
                      <a:pt x="10800" y="10080"/>
                    </a:lnTo>
                    <a:lnTo>
                      <a:pt x="11571" y="11520"/>
                    </a:lnTo>
                    <a:lnTo>
                      <a:pt x="11571" y="11520"/>
                    </a:lnTo>
                    <a:lnTo>
                      <a:pt x="12343" y="12960"/>
                    </a:lnTo>
                    <a:lnTo>
                      <a:pt x="13886" y="14400"/>
                    </a:lnTo>
                    <a:lnTo>
                      <a:pt x="14657" y="15840"/>
                    </a:lnTo>
                    <a:lnTo>
                      <a:pt x="16200" y="17280"/>
                    </a:lnTo>
                    <a:lnTo>
                      <a:pt x="16971" y="18720"/>
                    </a:lnTo>
                    <a:lnTo>
                      <a:pt x="18514" y="20160"/>
                    </a:lnTo>
                    <a:lnTo>
                      <a:pt x="19286" y="21600"/>
                    </a:lnTo>
                    <a:lnTo>
                      <a:pt x="19286" y="21600"/>
                    </a:lnTo>
                    <a:lnTo>
                      <a:pt x="21600" y="158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48" name="Shape 2248"/>
              <p:cNvSpPr/>
              <p:nvPr/>
            </p:nvSpPr>
            <p:spPr>
              <a:xfrm>
                <a:off x="1689100" y="1782762"/>
                <a:ext cx="46038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110" y="12960"/>
                    </a:moveTo>
                    <a:lnTo>
                      <a:pt x="20110" y="12960"/>
                    </a:lnTo>
                    <a:lnTo>
                      <a:pt x="19366" y="12960"/>
                    </a:lnTo>
                    <a:lnTo>
                      <a:pt x="19366" y="12960"/>
                    </a:lnTo>
                    <a:lnTo>
                      <a:pt x="18621" y="12960"/>
                    </a:lnTo>
                    <a:lnTo>
                      <a:pt x="17876" y="12960"/>
                    </a:lnTo>
                    <a:lnTo>
                      <a:pt x="17876" y="12960"/>
                    </a:lnTo>
                    <a:lnTo>
                      <a:pt x="17131" y="12960"/>
                    </a:lnTo>
                    <a:lnTo>
                      <a:pt x="16386" y="12960"/>
                    </a:lnTo>
                    <a:lnTo>
                      <a:pt x="16386" y="12960"/>
                    </a:lnTo>
                    <a:lnTo>
                      <a:pt x="15641" y="12960"/>
                    </a:lnTo>
                    <a:lnTo>
                      <a:pt x="14897" y="12960"/>
                    </a:lnTo>
                    <a:lnTo>
                      <a:pt x="14897" y="12960"/>
                    </a:lnTo>
                    <a:lnTo>
                      <a:pt x="14152" y="12960"/>
                    </a:lnTo>
                    <a:lnTo>
                      <a:pt x="13407" y="11520"/>
                    </a:lnTo>
                    <a:lnTo>
                      <a:pt x="12662" y="11520"/>
                    </a:lnTo>
                    <a:lnTo>
                      <a:pt x="12662" y="11520"/>
                    </a:lnTo>
                    <a:lnTo>
                      <a:pt x="11917" y="11520"/>
                    </a:lnTo>
                    <a:lnTo>
                      <a:pt x="11172" y="10080"/>
                    </a:lnTo>
                    <a:lnTo>
                      <a:pt x="10428" y="10080"/>
                    </a:lnTo>
                    <a:lnTo>
                      <a:pt x="10428" y="8640"/>
                    </a:lnTo>
                    <a:lnTo>
                      <a:pt x="9683" y="8640"/>
                    </a:lnTo>
                    <a:lnTo>
                      <a:pt x="8193" y="7200"/>
                    </a:lnTo>
                    <a:lnTo>
                      <a:pt x="7448" y="5760"/>
                    </a:lnTo>
                    <a:lnTo>
                      <a:pt x="5959" y="4320"/>
                    </a:lnTo>
                    <a:lnTo>
                      <a:pt x="5214" y="2880"/>
                    </a:lnTo>
                    <a:lnTo>
                      <a:pt x="3724" y="1440"/>
                    </a:lnTo>
                    <a:lnTo>
                      <a:pt x="2234" y="0"/>
                    </a:lnTo>
                    <a:lnTo>
                      <a:pt x="0" y="5760"/>
                    </a:lnTo>
                    <a:lnTo>
                      <a:pt x="1490" y="7200"/>
                    </a:lnTo>
                    <a:lnTo>
                      <a:pt x="2979" y="8640"/>
                    </a:lnTo>
                    <a:lnTo>
                      <a:pt x="3724" y="10080"/>
                    </a:lnTo>
                    <a:lnTo>
                      <a:pt x="5214" y="11520"/>
                    </a:lnTo>
                    <a:lnTo>
                      <a:pt x="6703" y="12960"/>
                    </a:lnTo>
                    <a:lnTo>
                      <a:pt x="7448" y="14400"/>
                    </a:lnTo>
                    <a:lnTo>
                      <a:pt x="8193" y="15840"/>
                    </a:lnTo>
                    <a:lnTo>
                      <a:pt x="8938" y="15840"/>
                    </a:lnTo>
                    <a:lnTo>
                      <a:pt x="9683" y="17280"/>
                    </a:lnTo>
                    <a:lnTo>
                      <a:pt x="10428" y="17280"/>
                    </a:lnTo>
                    <a:lnTo>
                      <a:pt x="11172" y="18720"/>
                    </a:lnTo>
                    <a:lnTo>
                      <a:pt x="11917" y="18720"/>
                    </a:lnTo>
                    <a:lnTo>
                      <a:pt x="12662" y="18720"/>
                    </a:lnTo>
                    <a:lnTo>
                      <a:pt x="12662" y="20160"/>
                    </a:lnTo>
                    <a:lnTo>
                      <a:pt x="13407" y="20160"/>
                    </a:lnTo>
                    <a:lnTo>
                      <a:pt x="14152" y="20160"/>
                    </a:lnTo>
                    <a:lnTo>
                      <a:pt x="14897" y="20160"/>
                    </a:lnTo>
                    <a:lnTo>
                      <a:pt x="15641" y="20160"/>
                    </a:lnTo>
                    <a:lnTo>
                      <a:pt x="16386" y="21600"/>
                    </a:lnTo>
                    <a:lnTo>
                      <a:pt x="17131" y="21600"/>
                    </a:lnTo>
                    <a:lnTo>
                      <a:pt x="17876" y="21600"/>
                    </a:lnTo>
                    <a:lnTo>
                      <a:pt x="18621" y="21600"/>
                    </a:lnTo>
                    <a:lnTo>
                      <a:pt x="19366" y="20160"/>
                    </a:lnTo>
                    <a:lnTo>
                      <a:pt x="20110" y="20160"/>
                    </a:lnTo>
                    <a:lnTo>
                      <a:pt x="20855" y="20160"/>
                    </a:lnTo>
                    <a:lnTo>
                      <a:pt x="21600" y="20160"/>
                    </a:lnTo>
                    <a:lnTo>
                      <a:pt x="21600" y="20160"/>
                    </a:lnTo>
                    <a:lnTo>
                      <a:pt x="20110" y="1296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49" name="Shape 2249"/>
              <p:cNvSpPr/>
              <p:nvPr/>
            </p:nvSpPr>
            <p:spPr>
              <a:xfrm>
                <a:off x="1731962" y="1762125"/>
                <a:ext cx="28576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800" y="0"/>
                    </a:moveTo>
                    <a:lnTo>
                      <a:pt x="16800" y="0"/>
                    </a:lnTo>
                    <a:lnTo>
                      <a:pt x="15600" y="1600"/>
                    </a:lnTo>
                    <a:lnTo>
                      <a:pt x="14400" y="3200"/>
                    </a:lnTo>
                    <a:lnTo>
                      <a:pt x="13200" y="4800"/>
                    </a:lnTo>
                    <a:lnTo>
                      <a:pt x="13200" y="6400"/>
                    </a:lnTo>
                    <a:lnTo>
                      <a:pt x="12000" y="7200"/>
                    </a:lnTo>
                    <a:lnTo>
                      <a:pt x="10800" y="8800"/>
                    </a:lnTo>
                    <a:lnTo>
                      <a:pt x="10800" y="10400"/>
                    </a:lnTo>
                    <a:lnTo>
                      <a:pt x="9600" y="11200"/>
                    </a:lnTo>
                    <a:lnTo>
                      <a:pt x="9600" y="12000"/>
                    </a:lnTo>
                    <a:lnTo>
                      <a:pt x="8400" y="12800"/>
                    </a:lnTo>
                    <a:lnTo>
                      <a:pt x="8400" y="12800"/>
                    </a:lnTo>
                    <a:lnTo>
                      <a:pt x="7200" y="13600"/>
                    </a:lnTo>
                    <a:lnTo>
                      <a:pt x="7200" y="13600"/>
                    </a:lnTo>
                    <a:lnTo>
                      <a:pt x="6000" y="14400"/>
                    </a:lnTo>
                    <a:lnTo>
                      <a:pt x="6000" y="14400"/>
                    </a:lnTo>
                    <a:lnTo>
                      <a:pt x="6000" y="15200"/>
                    </a:lnTo>
                    <a:lnTo>
                      <a:pt x="4800" y="15200"/>
                    </a:lnTo>
                    <a:lnTo>
                      <a:pt x="4800" y="16000"/>
                    </a:lnTo>
                    <a:lnTo>
                      <a:pt x="3600" y="16000"/>
                    </a:lnTo>
                    <a:lnTo>
                      <a:pt x="3600" y="16800"/>
                    </a:lnTo>
                    <a:lnTo>
                      <a:pt x="2400" y="16800"/>
                    </a:lnTo>
                    <a:lnTo>
                      <a:pt x="1200" y="16800"/>
                    </a:lnTo>
                    <a:lnTo>
                      <a:pt x="1200" y="17600"/>
                    </a:lnTo>
                    <a:lnTo>
                      <a:pt x="0" y="17600"/>
                    </a:lnTo>
                    <a:lnTo>
                      <a:pt x="2400" y="21600"/>
                    </a:lnTo>
                    <a:lnTo>
                      <a:pt x="3600" y="20800"/>
                    </a:lnTo>
                    <a:lnTo>
                      <a:pt x="4800" y="20800"/>
                    </a:lnTo>
                    <a:lnTo>
                      <a:pt x="4800" y="20800"/>
                    </a:lnTo>
                    <a:lnTo>
                      <a:pt x="6000" y="20000"/>
                    </a:lnTo>
                    <a:lnTo>
                      <a:pt x="7200" y="19200"/>
                    </a:lnTo>
                    <a:lnTo>
                      <a:pt x="8400" y="19200"/>
                    </a:lnTo>
                    <a:lnTo>
                      <a:pt x="9600" y="18400"/>
                    </a:lnTo>
                    <a:lnTo>
                      <a:pt x="9600" y="17600"/>
                    </a:lnTo>
                    <a:lnTo>
                      <a:pt x="10800" y="17600"/>
                    </a:lnTo>
                    <a:lnTo>
                      <a:pt x="12000" y="16800"/>
                    </a:lnTo>
                    <a:lnTo>
                      <a:pt x="12000" y="16000"/>
                    </a:lnTo>
                    <a:lnTo>
                      <a:pt x="13200" y="16000"/>
                    </a:lnTo>
                    <a:lnTo>
                      <a:pt x="13200" y="15200"/>
                    </a:lnTo>
                    <a:lnTo>
                      <a:pt x="14400" y="14400"/>
                    </a:lnTo>
                    <a:lnTo>
                      <a:pt x="14400" y="13600"/>
                    </a:lnTo>
                    <a:lnTo>
                      <a:pt x="14400" y="12800"/>
                    </a:lnTo>
                    <a:lnTo>
                      <a:pt x="15600" y="12000"/>
                    </a:lnTo>
                    <a:lnTo>
                      <a:pt x="16800" y="10400"/>
                    </a:lnTo>
                    <a:lnTo>
                      <a:pt x="18000" y="8800"/>
                    </a:lnTo>
                    <a:lnTo>
                      <a:pt x="18000" y="7200"/>
                    </a:lnTo>
                    <a:lnTo>
                      <a:pt x="19200" y="5600"/>
                    </a:lnTo>
                    <a:lnTo>
                      <a:pt x="20400" y="4800"/>
                    </a:lnTo>
                    <a:lnTo>
                      <a:pt x="20400" y="3200"/>
                    </a:lnTo>
                    <a:lnTo>
                      <a:pt x="21600" y="1600"/>
                    </a:lnTo>
                    <a:lnTo>
                      <a:pt x="21600" y="1600"/>
                    </a:lnTo>
                    <a:lnTo>
                      <a:pt x="168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50" name="Shape 2250"/>
              <p:cNvSpPr/>
              <p:nvPr/>
            </p:nvSpPr>
            <p:spPr>
              <a:xfrm>
                <a:off x="1754187" y="1735137"/>
                <a:ext cx="31751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440" y="0"/>
                    </a:moveTo>
                    <a:lnTo>
                      <a:pt x="19440" y="0"/>
                    </a:lnTo>
                    <a:lnTo>
                      <a:pt x="17280" y="1137"/>
                    </a:lnTo>
                    <a:lnTo>
                      <a:pt x="16200" y="1137"/>
                    </a:lnTo>
                    <a:lnTo>
                      <a:pt x="15120" y="2274"/>
                    </a:lnTo>
                    <a:lnTo>
                      <a:pt x="14040" y="2274"/>
                    </a:lnTo>
                    <a:lnTo>
                      <a:pt x="11880" y="3411"/>
                    </a:lnTo>
                    <a:lnTo>
                      <a:pt x="10800" y="4547"/>
                    </a:lnTo>
                    <a:lnTo>
                      <a:pt x="9720" y="4547"/>
                    </a:lnTo>
                    <a:lnTo>
                      <a:pt x="9720" y="5684"/>
                    </a:lnTo>
                    <a:lnTo>
                      <a:pt x="8640" y="5684"/>
                    </a:lnTo>
                    <a:lnTo>
                      <a:pt x="8640" y="6821"/>
                    </a:lnTo>
                    <a:lnTo>
                      <a:pt x="7560" y="6821"/>
                    </a:lnTo>
                    <a:lnTo>
                      <a:pt x="7560" y="7958"/>
                    </a:lnTo>
                    <a:lnTo>
                      <a:pt x="6480" y="7958"/>
                    </a:lnTo>
                    <a:lnTo>
                      <a:pt x="5400" y="9095"/>
                    </a:lnTo>
                    <a:lnTo>
                      <a:pt x="5400" y="9095"/>
                    </a:lnTo>
                    <a:lnTo>
                      <a:pt x="4320" y="10232"/>
                    </a:lnTo>
                    <a:lnTo>
                      <a:pt x="4320" y="11368"/>
                    </a:lnTo>
                    <a:lnTo>
                      <a:pt x="3240" y="11368"/>
                    </a:lnTo>
                    <a:lnTo>
                      <a:pt x="3240" y="12505"/>
                    </a:lnTo>
                    <a:lnTo>
                      <a:pt x="2160" y="13642"/>
                    </a:lnTo>
                    <a:lnTo>
                      <a:pt x="2160" y="14779"/>
                    </a:lnTo>
                    <a:lnTo>
                      <a:pt x="1080" y="14779"/>
                    </a:lnTo>
                    <a:lnTo>
                      <a:pt x="1080" y="15916"/>
                    </a:lnTo>
                    <a:lnTo>
                      <a:pt x="1080" y="17053"/>
                    </a:lnTo>
                    <a:lnTo>
                      <a:pt x="0" y="18189"/>
                    </a:lnTo>
                    <a:lnTo>
                      <a:pt x="0" y="19326"/>
                    </a:lnTo>
                    <a:lnTo>
                      <a:pt x="4320" y="21600"/>
                    </a:lnTo>
                    <a:lnTo>
                      <a:pt x="5400" y="20463"/>
                    </a:lnTo>
                    <a:lnTo>
                      <a:pt x="5400" y="19326"/>
                    </a:lnTo>
                    <a:lnTo>
                      <a:pt x="5400" y="19326"/>
                    </a:lnTo>
                    <a:lnTo>
                      <a:pt x="6480" y="18189"/>
                    </a:lnTo>
                    <a:lnTo>
                      <a:pt x="6480" y="17053"/>
                    </a:lnTo>
                    <a:lnTo>
                      <a:pt x="7560" y="17053"/>
                    </a:lnTo>
                    <a:lnTo>
                      <a:pt x="7560" y="15916"/>
                    </a:lnTo>
                    <a:lnTo>
                      <a:pt x="7560" y="14779"/>
                    </a:lnTo>
                    <a:lnTo>
                      <a:pt x="8640" y="14779"/>
                    </a:lnTo>
                    <a:lnTo>
                      <a:pt x="8640" y="13642"/>
                    </a:lnTo>
                    <a:lnTo>
                      <a:pt x="9720" y="13642"/>
                    </a:lnTo>
                    <a:lnTo>
                      <a:pt x="9720" y="12505"/>
                    </a:lnTo>
                    <a:lnTo>
                      <a:pt x="10800" y="12505"/>
                    </a:lnTo>
                    <a:lnTo>
                      <a:pt x="10800" y="11368"/>
                    </a:lnTo>
                    <a:lnTo>
                      <a:pt x="10800" y="11368"/>
                    </a:lnTo>
                    <a:lnTo>
                      <a:pt x="11880" y="10232"/>
                    </a:lnTo>
                    <a:lnTo>
                      <a:pt x="11880" y="10232"/>
                    </a:lnTo>
                    <a:lnTo>
                      <a:pt x="12960" y="10232"/>
                    </a:lnTo>
                    <a:lnTo>
                      <a:pt x="12960" y="9095"/>
                    </a:lnTo>
                    <a:lnTo>
                      <a:pt x="14040" y="9095"/>
                    </a:lnTo>
                    <a:lnTo>
                      <a:pt x="15120" y="7958"/>
                    </a:lnTo>
                    <a:lnTo>
                      <a:pt x="16200" y="7958"/>
                    </a:lnTo>
                    <a:lnTo>
                      <a:pt x="17280" y="6821"/>
                    </a:lnTo>
                    <a:lnTo>
                      <a:pt x="18360" y="6821"/>
                    </a:lnTo>
                    <a:lnTo>
                      <a:pt x="19440" y="5684"/>
                    </a:lnTo>
                    <a:lnTo>
                      <a:pt x="21600" y="5684"/>
                    </a:lnTo>
                    <a:lnTo>
                      <a:pt x="21600" y="5684"/>
                    </a:lnTo>
                    <a:lnTo>
                      <a:pt x="194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51" name="Shape 2251"/>
              <p:cNvSpPr/>
              <p:nvPr/>
            </p:nvSpPr>
            <p:spPr>
              <a:xfrm>
                <a:off x="1782762" y="1733550"/>
                <a:ext cx="39688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6171"/>
                    </a:moveTo>
                    <a:lnTo>
                      <a:pt x="21600" y="6171"/>
                    </a:lnTo>
                    <a:lnTo>
                      <a:pt x="19872" y="6171"/>
                    </a:lnTo>
                    <a:lnTo>
                      <a:pt x="19008" y="6171"/>
                    </a:lnTo>
                    <a:lnTo>
                      <a:pt x="17280" y="3086"/>
                    </a:lnTo>
                    <a:lnTo>
                      <a:pt x="16416" y="3086"/>
                    </a:lnTo>
                    <a:lnTo>
                      <a:pt x="14688" y="3086"/>
                    </a:lnTo>
                    <a:lnTo>
                      <a:pt x="12960" y="0"/>
                    </a:lnTo>
                    <a:lnTo>
                      <a:pt x="12096" y="0"/>
                    </a:lnTo>
                    <a:lnTo>
                      <a:pt x="10368" y="0"/>
                    </a:lnTo>
                    <a:lnTo>
                      <a:pt x="9504" y="0"/>
                    </a:lnTo>
                    <a:lnTo>
                      <a:pt x="7776" y="0"/>
                    </a:lnTo>
                    <a:lnTo>
                      <a:pt x="6912" y="0"/>
                    </a:lnTo>
                    <a:lnTo>
                      <a:pt x="6912" y="0"/>
                    </a:lnTo>
                    <a:lnTo>
                      <a:pt x="6048" y="0"/>
                    </a:lnTo>
                    <a:lnTo>
                      <a:pt x="5184" y="0"/>
                    </a:lnTo>
                    <a:lnTo>
                      <a:pt x="4320" y="0"/>
                    </a:lnTo>
                    <a:lnTo>
                      <a:pt x="3456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1728" y="0"/>
                    </a:lnTo>
                    <a:lnTo>
                      <a:pt x="864" y="3086"/>
                    </a:lnTo>
                    <a:lnTo>
                      <a:pt x="0" y="3086"/>
                    </a:lnTo>
                    <a:lnTo>
                      <a:pt x="0" y="3086"/>
                    </a:lnTo>
                    <a:lnTo>
                      <a:pt x="1728" y="18514"/>
                    </a:lnTo>
                    <a:lnTo>
                      <a:pt x="1728" y="15429"/>
                    </a:lnTo>
                    <a:lnTo>
                      <a:pt x="2592" y="15429"/>
                    </a:lnTo>
                    <a:lnTo>
                      <a:pt x="2592" y="15429"/>
                    </a:lnTo>
                    <a:lnTo>
                      <a:pt x="3456" y="15429"/>
                    </a:lnTo>
                    <a:lnTo>
                      <a:pt x="3456" y="15429"/>
                    </a:lnTo>
                    <a:lnTo>
                      <a:pt x="4320" y="15429"/>
                    </a:lnTo>
                    <a:lnTo>
                      <a:pt x="5184" y="15429"/>
                    </a:lnTo>
                    <a:lnTo>
                      <a:pt x="5184" y="15429"/>
                    </a:lnTo>
                    <a:lnTo>
                      <a:pt x="6048" y="15429"/>
                    </a:lnTo>
                    <a:lnTo>
                      <a:pt x="6912" y="15429"/>
                    </a:lnTo>
                    <a:lnTo>
                      <a:pt x="6912" y="15429"/>
                    </a:lnTo>
                    <a:lnTo>
                      <a:pt x="7776" y="15429"/>
                    </a:lnTo>
                    <a:lnTo>
                      <a:pt x="8640" y="15429"/>
                    </a:lnTo>
                    <a:lnTo>
                      <a:pt x="10368" y="15429"/>
                    </a:lnTo>
                    <a:lnTo>
                      <a:pt x="11232" y="15429"/>
                    </a:lnTo>
                    <a:lnTo>
                      <a:pt x="12960" y="15429"/>
                    </a:lnTo>
                    <a:lnTo>
                      <a:pt x="13824" y="18514"/>
                    </a:lnTo>
                    <a:lnTo>
                      <a:pt x="15552" y="18514"/>
                    </a:lnTo>
                    <a:lnTo>
                      <a:pt x="16416" y="18514"/>
                    </a:lnTo>
                    <a:lnTo>
                      <a:pt x="18144" y="21600"/>
                    </a:lnTo>
                    <a:lnTo>
                      <a:pt x="19008" y="21600"/>
                    </a:lnTo>
                    <a:lnTo>
                      <a:pt x="20736" y="21600"/>
                    </a:lnTo>
                    <a:lnTo>
                      <a:pt x="20736" y="21600"/>
                    </a:lnTo>
                    <a:lnTo>
                      <a:pt x="21600" y="617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52" name="Shape 2252"/>
              <p:cNvSpPr/>
              <p:nvPr/>
            </p:nvSpPr>
            <p:spPr>
              <a:xfrm>
                <a:off x="1820862" y="1735137"/>
                <a:ext cx="36513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722" y="0"/>
                    </a:moveTo>
                    <a:lnTo>
                      <a:pt x="19722" y="0"/>
                    </a:lnTo>
                    <a:lnTo>
                      <a:pt x="18783" y="0"/>
                    </a:lnTo>
                    <a:lnTo>
                      <a:pt x="17843" y="3086"/>
                    </a:lnTo>
                    <a:lnTo>
                      <a:pt x="16904" y="3086"/>
                    </a:lnTo>
                    <a:lnTo>
                      <a:pt x="15965" y="3086"/>
                    </a:lnTo>
                    <a:lnTo>
                      <a:pt x="15026" y="6171"/>
                    </a:lnTo>
                    <a:lnTo>
                      <a:pt x="14087" y="6171"/>
                    </a:lnTo>
                    <a:lnTo>
                      <a:pt x="12209" y="6171"/>
                    </a:lnTo>
                    <a:lnTo>
                      <a:pt x="11270" y="6171"/>
                    </a:lnTo>
                    <a:lnTo>
                      <a:pt x="10330" y="6171"/>
                    </a:lnTo>
                    <a:lnTo>
                      <a:pt x="9391" y="6171"/>
                    </a:lnTo>
                    <a:lnTo>
                      <a:pt x="7513" y="6171"/>
                    </a:lnTo>
                    <a:lnTo>
                      <a:pt x="6574" y="6171"/>
                    </a:lnTo>
                    <a:lnTo>
                      <a:pt x="5635" y="6171"/>
                    </a:lnTo>
                    <a:lnTo>
                      <a:pt x="4696" y="6171"/>
                    </a:lnTo>
                    <a:lnTo>
                      <a:pt x="4696" y="6171"/>
                    </a:lnTo>
                    <a:lnTo>
                      <a:pt x="3757" y="6171"/>
                    </a:lnTo>
                    <a:lnTo>
                      <a:pt x="2817" y="6171"/>
                    </a:lnTo>
                    <a:lnTo>
                      <a:pt x="2817" y="6171"/>
                    </a:lnTo>
                    <a:lnTo>
                      <a:pt x="1878" y="6171"/>
                    </a:lnTo>
                    <a:lnTo>
                      <a:pt x="939" y="3086"/>
                    </a:lnTo>
                    <a:lnTo>
                      <a:pt x="0" y="18514"/>
                    </a:lnTo>
                    <a:lnTo>
                      <a:pt x="939" y="21600"/>
                    </a:lnTo>
                    <a:lnTo>
                      <a:pt x="1878" y="21600"/>
                    </a:lnTo>
                    <a:lnTo>
                      <a:pt x="2817" y="21600"/>
                    </a:lnTo>
                    <a:lnTo>
                      <a:pt x="2817" y="21600"/>
                    </a:lnTo>
                    <a:lnTo>
                      <a:pt x="3757" y="21600"/>
                    </a:lnTo>
                    <a:lnTo>
                      <a:pt x="4696" y="21600"/>
                    </a:lnTo>
                    <a:lnTo>
                      <a:pt x="5635" y="21600"/>
                    </a:lnTo>
                    <a:lnTo>
                      <a:pt x="6574" y="21600"/>
                    </a:lnTo>
                    <a:lnTo>
                      <a:pt x="7513" y="21600"/>
                    </a:lnTo>
                    <a:lnTo>
                      <a:pt x="9391" y="21600"/>
                    </a:lnTo>
                    <a:lnTo>
                      <a:pt x="10330" y="21600"/>
                    </a:lnTo>
                    <a:lnTo>
                      <a:pt x="12209" y="21600"/>
                    </a:lnTo>
                    <a:lnTo>
                      <a:pt x="13148" y="21600"/>
                    </a:lnTo>
                    <a:lnTo>
                      <a:pt x="15026" y="21600"/>
                    </a:lnTo>
                    <a:lnTo>
                      <a:pt x="15965" y="18514"/>
                    </a:lnTo>
                    <a:lnTo>
                      <a:pt x="16904" y="18514"/>
                    </a:lnTo>
                    <a:lnTo>
                      <a:pt x="17843" y="18514"/>
                    </a:lnTo>
                    <a:lnTo>
                      <a:pt x="19722" y="15429"/>
                    </a:lnTo>
                    <a:lnTo>
                      <a:pt x="20661" y="15429"/>
                    </a:lnTo>
                    <a:lnTo>
                      <a:pt x="21600" y="15429"/>
                    </a:lnTo>
                    <a:lnTo>
                      <a:pt x="21600" y="15429"/>
                    </a:lnTo>
                    <a:lnTo>
                      <a:pt x="197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53" name="Shape 2253"/>
              <p:cNvSpPr/>
              <p:nvPr/>
            </p:nvSpPr>
            <p:spPr>
              <a:xfrm>
                <a:off x="1854200" y="1717675"/>
                <a:ext cx="26988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329" y="0"/>
                    </a:moveTo>
                    <a:lnTo>
                      <a:pt x="19059" y="0"/>
                    </a:lnTo>
                    <a:lnTo>
                      <a:pt x="19059" y="0"/>
                    </a:lnTo>
                    <a:lnTo>
                      <a:pt x="17788" y="1350"/>
                    </a:lnTo>
                    <a:lnTo>
                      <a:pt x="16518" y="1350"/>
                    </a:lnTo>
                    <a:lnTo>
                      <a:pt x="16518" y="1350"/>
                    </a:lnTo>
                    <a:lnTo>
                      <a:pt x="15247" y="2700"/>
                    </a:lnTo>
                    <a:lnTo>
                      <a:pt x="15247" y="2700"/>
                    </a:lnTo>
                    <a:lnTo>
                      <a:pt x="13976" y="4050"/>
                    </a:lnTo>
                    <a:lnTo>
                      <a:pt x="12706" y="4050"/>
                    </a:lnTo>
                    <a:lnTo>
                      <a:pt x="11435" y="5400"/>
                    </a:lnTo>
                    <a:lnTo>
                      <a:pt x="10165" y="6750"/>
                    </a:lnTo>
                    <a:lnTo>
                      <a:pt x="8894" y="8100"/>
                    </a:lnTo>
                    <a:lnTo>
                      <a:pt x="7624" y="9450"/>
                    </a:lnTo>
                    <a:lnTo>
                      <a:pt x="6353" y="10800"/>
                    </a:lnTo>
                    <a:lnTo>
                      <a:pt x="5082" y="10800"/>
                    </a:lnTo>
                    <a:lnTo>
                      <a:pt x="5082" y="12150"/>
                    </a:lnTo>
                    <a:lnTo>
                      <a:pt x="3812" y="12150"/>
                    </a:lnTo>
                    <a:lnTo>
                      <a:pt x="3812" y="13500"/>
                    </a:lnTo>
                    <a:lnTo>
                      <a:pt x="2541" y="13500"/>
                    </a:lnTo>
                    <a:lnTo>
                      <a:pt x="2541" y="13500"/>
                    </a:lnTo>
                    <a:lnTo>
                      <a:pt x="2541" y="13500"/>
                    </a:lnTo>
                    <a:lnTo>
                      <a:pt x="1271" y="14850"/>
                    </a:lnTo>
                    <a:lnTo>
                      <a:pt x="1271" y="14850"/>
                    </a:lnTo>
                    <a:lnTo>
                      <a:pt x="0" y="14850"/>
                    </a:lnTo>
                    <a:lnTo>
                      <a:pt x="2541" y="21600"/>
                    </a:lnTo>
                    <a:lnTo>
                      <a:pt x="3812" y="20250"/>
                    </a:lnTo>
                    <a:lnTo>
                      <a:pt x="3812" y="20250"/>
                    </a:lnTo>
                    <a:lnTo>
                      <a:pt x="5082" y="20250"/>
                    </a:lnTo>
                    <a:lnTo>
                      <a:pt x="5082" y="18900"/>
                    </a:lnTo>
                    <a:lnTo>
                      <a:pt x="6353" y="18900"/>
                    </a:lnTo>
                    <a:lnTo>
                      <a:pt x="7624" y="18900"/>
                    </a:lnTo>
                    <a:lnTo>
                      <a:pt x="7624" y="17550"/>
                    </a:lnTo>
                    <a:lnTo>
                      <a:pt x="8894" y="17550"/>
                    </a:lnTo>
                    <a:lnTo>
                      <a:pt x="10165" y="16200"/>
                    </a:lnTo>
                    <a:lnTo>
                      <a:pt x="11435" y="14850"/>
                    </a:lnTo>
                    <a:lnTo>
                      <a:pt x="12706" y="13500"/>
                    </a:lnTo>
                    <a:lnTo>
                      <a:pt x="13976" y="13500"/>
                    </a:lnTo>
                    <a:lnTo>
                      <a:pt x="13976" y="12150"/>
                    </a:lnTo>
                    <a:lnTo>
                      <a:pt x="15247" y="10800"/>
                    </a:lnTo>
                    <a:lnTo>
                      <a:pt x="16518" y="9450"/>
                    </a:lnTo>
                    <a:lnTo>
                      <a:pt x="17788" y="9450"/>
                    </a:lnTo>
                    <a:lnTo>
                      <a:pt x="17788" y="8100"/>
                    </a:lnTo>
                    <a:lnTo>
                      <a:pt x="19059" y="8100"/>
                    </a:lnTo>
                    <a:lnTo>
                      <a:pt x="19059" y="8100"/>
                    </a:lnTo>
                    <a:lnTo>
                      <a:pt x="20329" y="6750"/>
                    </a:lnTo>
                    <a:lnTo>
                      <a:pt x="20329" y="6750"/>
                    </a:lnTo>
                    <a:lnTo>
                      <a:pt x="21600" y="6750"/>
                    </a:lnTo>
                    <a:lnTo>
                      <a:pt x="21600" y="6750"/>
                    </a:lnTo>
                    <a:lnTo>
                      <a:pt x="21600" y="6750"/>
                    </a:lnTo>
                    <a:lnTo>
                      <a:pt x="2032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54" name="Shape 2254"/>
              <p:cNvSpPr/>
              <p:nvPr/>
            </p:nvSpPr>
            <p:spPr>
              <a:xfrm>
                <a:off x="1214437" y="1200150"/>
                <a:ext cx="15876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9600"/>
                    </a:moveTo>
                    <a:lnTo>
                      <a:pt x="21600" y="9600"/>
                    </a:lnTo>
                    <a:lnTo>
                      <a:pt x="21600" y="9600"/>
                    </a:lnTo>
                    <a:lnTo>
                      <a:pt x="19440" y="9600"/>
                    </a:lnTo>
                    <a:lnTo>
                      <a:pt x="19440" y="9600"/>
                    </a:lnTo>
                    <a:lnTo>
                      <a:pt x="17280" y="7200"/>
                    </a:lnTo>
                    <a:lnTo>
                      <a:pt x="15120" y="7200"/>
                    </a:lnTo>
                    <a:lnTo>
                      <a:pt x="12960" y="7200"/>
                    </a:lnTo>
                    <a:lnTo>
                      <a:pt x="12960" y="4800"/>
                    </a:lnTo>
                    <a:lnTo>
                      <a:pt x="12960" y="4800"/>
                    </a:lnTo>
                    <a:lnTo>
                      <a:pt x="10800" y="4800"/>
                    </a:lnTo>
                    <a:lnTo>
                      <a:pt x="10800" y="4800"/>
                    </a:lnTo>
                    <a:lnTo>
                      <a:pt x="10800" y="4800"/>
                    </a:lnTo>
                    <a:lnTo>
                      <a:pt x="8640" y="2400"/>
                    </a:lnTo>
                    <a:lnTo>
                      <a:pt x="6480" y="2400"/>
                    </a:lnTo>
                    <a:lnTo>
                      <a:pt x="6480" y="0"/>
                    </a:lnTo>
                    <a:lnTo>
                      <a:pt x="0" y="9600"/>
                    </a:lnTo>
                    <a:lnTo>
                      <a:pt x="2160" y="12000"/>
                    </a:lnTo>
                    <a:lnTo>
                      <a:pt x="2160" y="12000"/>
                    </a:lnTo>
                    <a:lnTo>
                      <a:pt x="4320" y="14400"/>
                    </a:lnTo>
                    <a:lnTo>
                      <a:pt x="4320" y="14400"/>
                    </a:lnTo>
                    <a:lnTo>
                      <a:pt x="6480" y="16800"/>
                    </a:lnTo>
                    <a:lnTo>
                      <a:pt x="8640" y="16800"/>
                    </a:lnTo>
                    <a:lnTo>
                      <a:pt x="8640" y="16800"/>
                    </a:lnTo>
                    <a:lnTo>
                      <a:pt x="10800" y="16800"/>
                    </a:lnTo>
                    <a:lnTo>
                      <a:pt x="10800" y="19200"/>
                    </a:lnTo>
                    <a:lnTo>
                      <a:pt x="12960" y="19200"/>
                    </a:lnTo>
                    <a:lnTo>
                      <a:pt x="12960" y="19200"/>
                    </a:lnTo>
                    <a:lnTo>
                      <a:pt x="15120" y="19200"/>
                    </a:lnTo>
                    <a:lnTo>
                      <a:pt x="15120" y="19200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21600" y="9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55" name="Shape 2255"/>
              <p:cNvSpPr/>
              <p:nvPr/>
            </p:nvSpPr>
            <p:spPr>
              <a:xfrm>
                <a:off x="1227137" y="1206500"/>
                <a:ext cx="17463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636"/>
                    </a:moveTo>
                    <a:lnTo>
                      <a:pt x="21600" y="19636"/>
                    </a:lnTo>
                    <a:lnTo>
                      <a:pt x="21600" y="19636"/>
                    </a:lnTo>
                    <a:lnTo>
                      <a:pt x="21600" y="17673"/>
                    </a:lnTo>
                    <a:lnTo>
                      <a:pt x="21600" y="17673"/>
                    </a:lnTo>
                    <a:lnTo>
                      <a:pt x="21600" y="15709"/>
                    </a:lnTo>
                    <a:lnTo>
                      <a:pt x="21600" y="15709"/>
                    </a:lnTo>
                    <a:lnTo>
                      <a:pt x="19636" y="13745"/>
                    </a:lnTo>
                    <a:lnTo>
                      <a:pt x="19636" y="13745"/>
                    </a:lnTo>
                    <a:lnTo>
                      <a:pt x="19636" y="11782"/>
                    </a:lnTo>
                    <a:lnTo>
                      <a:pt x="19636" y="11782"/>
                    </a:lnTo>
                    <a:lnTo>
                      <a:pt x="17673" y="9818"/>
                    </a:lnTo>
                    <a:lnTo>
                      <a:pt x="17673" y="9818"/>
                    </a:lnTo>
                    <a:lnTo>
                      <a:pt x="17673" y="9818"/>
                    </a:lnTo>
                    <a:lnTo>
                      <a:pt x="15709" y="7855"/>
                    </a:lnTo>
                    <a:lnTo>
                      <a:pt x="13745" y="5891"/>
                    </a:lnTo>
                    <a:lnTo>
                      <a:pt x="13745" y="5891"/>
                    </a:lnTo>
                    <a:lnTo>
                      <a:pt x="11782" y="3927"/>
                    </a:lnTo>
                    <a:lnTo>
                      <a:pt x="9818" y="3927"/>
                    </a:lnTo>
                    <a:lnTo>
                      <a:pt x="9818" y="3927"/>
                    </a:lnTo>
                    <a:lnTo>
                      <a:pt x="5891" y="1964"/>
                    </a:lnTo>
                    <a:lnTo>
                      <a:pt x="3927" y="0"/>
                    </a:lnTo>
                    <a:lnTo>
                      <a:pt x="0" y="9818"/>
                    </a:lnTo>
                    <a:lnTo>
                      <a:pt x="1964" y="9818"/>
                    </a:lnTo>
                    <a:lnTo>
                      <a:pt x="3927" y="11782"/>
                    </a:lnTo>
                    <a:lnTo>
                      <a:pt x="5891" y="11782"/>
                    </a:lnTo>
                    <a:lnTo>
                      <a:pt x="5891" y="13745"/>
                    </a:lnTo>
                    <a:lnTo>
                      <a:pt x="7855" y="13745"/>
                    </a:lnTo>
                    <a:lnTo>
                      <a:pt x="7855" y="13745"/>
                    </a:lnTo>
                    <a:lnTo>
                      <a:pt x="9818" y="15709"/>
                    </a:lnTo>
                    <a:lnTo>
                      <a:pt x="9818" y="15709"/>
                    </a:lnTo>
                    <a:lnTo>
                      <a:pt x="9818" y="15709"/>
                    </a:lnTo>
                    <a:lnTo>
                      <a:pt x="9818" y="15709"/>
                    </a:lnTo>
                    <a:lnTo>
                      <a:pt x="9818" y="17673"/>
                    </a:lnTo>
                    <a:lnTo>
                      <a:pt x="11782" y="17673"/>
                    </a:lnTo>
                    <a:lnTo>
                      <a:pt x="11782" y="17673"/>
                    </a:lnTo>
                    <a:lnTo>
                      <a:pt x="11782" y="17673"/>
                    </a:lnTo>
                    <a:lnTo>
                      <a:pt x="11782" y="19636"/>
                    </a:lnTo>
                    <a:lnTo>
                      <a:pt x="11782" y="19636"/>
                    </a:lnTo>
                    <a:lnTo>
                      <a:pt x="11782" y="19636"/>
                    </a:lnTo>
                    <a:lnTo>
                      <a:pt x="11782" y="19636"/>
                    </a:lnTo>
                    <a:lnTo>
                      <a:pt x="11782" y="21600"/>
                    </a:lnTo>
                    <a:lnTo>
                      <a:pt x="11782" y="21600"/>
                    </a:lnTo>
                    <a:lnTo>
                      <a:pt x="11782" y="21600"/>
                    </a:lnTo>
                    <a:lnTo>
                      <a:pt x="21600" y="1963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56" name="Shape 2256"/>
              <p:cNvSpPr/>
              <p:nvPr/>
            </p:nvSpPr>
            <p:spPr>
              <a:xfrm>
                <a:off x="1236662" y="1222375"/>
                <a:ext cx="12701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840"/>
                    </a:moveTo>
                    <a:lnTo>
                      <a:pt x="21600" y="15840"/>
                    </a:lnTo>
                    <a:lnTo>
                      <a:pt x="21600" y="15840"/>
                    </a:lnTo>
                    <a:lnTo>
                      <a:pt x="21600" y="15840"/>
                    </a:lnTo>
                    <a:lnTo>
                      <a:pt x="21600" y="15840"/>
                    </a:lnTo>
                    <a:lnTo>
                      <a:pt x="21600" y="15840"/>
                    </a:lnTo>
                    <a:lnTo>
                      <a:pt x="21600" y="14400"/>
                    </a:lnTo>
                    <a:lnTo>
                      <a:pt x="18900" y="14400"/>
                    </a:lnTo>
                    <a:lnTo>
                      <a:pt x="18900" y="12960"/>
                    </a:lnTo>
                    <a:lnTo>
                      <a:pt x="18900" y="12960"/>
                    </a:lnTo>
                    <a:lnTo>
                      <a:pt x="18900" y="11520"/>
                    </a:lnTo>
                    <a:lnTo>
                      <a:pt x="16200" y="10080"/>
                    </a:lnTo>
                    <a:lnTo>
                      <a:pt x="16200" y="10080"/>
                    </a:lnTo>
                    <a:lnTo>
                      <a:pt x="16200" y="8640"/>
                    </a:lnTo>
                    <a:lnTo>
                      <a:pt x="16200" y="7200"/>
                    </a:lnTo>
                    <a:lnTo>
                      <a:pt x="16200" y="5760"/>
                    </a:lnTo>
                    <a:lnTo>
                      <a:pt x="16200" y="2880"/>
                    </a:lnTo>
                    <a:lnTo>
                      <a:pt x="13500" y="0"/>
                    </a:lnTo>
                    <a:lnTo>
                      <a:pt x="0" y="1440"/>
                    </a:lnTo>
                    <a:lnTo>
                      <a:pt x="2700" y="4320"/>
                    </a:lnTo>
                    <a:lnTo>
                      <a:pt x="2700" y="7200"/>
                    </a:lnTo>
                    <a:lnTo>
                      <a:pt x="2700" y="8640"/>
                    </a:lnTo>
                    <a:lnTo>
                      <a:pt x="2700" y="10080"/>
                    </a:lnTo>
                    <a:lnTo>
                      <a:pt x="2700" y="11520"/>
                    </a:lnTo>
                    <a:lnTo>
                      <a:pt x="5400" y="12960"/>
                    </a:lnTo>
                    <a:lnTo>
                      <a:pt x="5400" y="14400"/>
                    </a:lnTo>
                    <a:lnTo>
                      <a:pt x="5400" y="15840"/>
                    </a:lnTo>
                    <a:lnTo>
                      <a:pt x="8100" y="15840"/>
                    </a:lnTo>
                    <a:lnTo>
                      <a:pt x="8100" y="17280"/>
                    </a:lnTo>
                    <a:lnTo>
                      <a:pt x="8100" y="18720"/>
                    </a:lnTo>
                    <a:lnTo>
                      <a:pt x="10800" y="20160"/>
                    </a:lnTo>
                    <a:lnTo>
                      <a:pt x="10800" y="20160"/>
                    </a:lnTo>
                    <a:lnTo>
                      <a:pt x="10800" y="20160"/>
                    </a:lnTo>
                    <a:lnTo>
                      <a:pt x="13500" y="21600"/>
                    </a:lnTo>
                    <a:lnTo>
                      <a:pt x="13500" y="21600"/>
                    </a:lnTo>
                    <a:lnTo>
                      <a:pt x="13500" y="21600"/>
                    </a:lnTo>
                    <a:lnTo>
                      <a:pt x="21600" y="158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57" name="Shape 2257"/>
              <p:cNvSpPr/>
              <p:nvPr/>
            </p:nvSpPr>
            <p:spPr>
              <a:xfrm>
                <a:off x="1244600" y="1239837"/>
                <a:ext cx="23813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160" y="3086"/>
                    </a:moveTo>
                    <a:lnTo>
                      <a:pt x="20160" y="3086"/>
                    </a:lnTo>
                    <a:lnTo>
                      <a:pt x="18720" y="3086"/>
                    </a:lnTo>
                    <a:lnTo>
                      <a:pt x="17280" y="6171"/>
                    </a:lnTo>
                    <a:lnTo>
                      <a:pt x="15840" y="6171"/>
                    </a:lnTo>
                    <a:lnTo>
                      <a:pt x="15840" y="6171"/>
                    </a:lnTo>
                    <a:lnTo>
                      <a:pt x="14400" y="6171"/>
                    </a:lnTo>
                    <a:lnTo>
                      <a:pt x="12960" y="6171"/>
                    </a:lnTo>
                    <a:lnTo>
                      <a:pt x="11520" y="6171"/>
                    </a:lnTo>
                    <a:lnTo>
                      <a:pt x="11520" y="6171"/>
                    </a:lnTo>
                    <a:lnTo>
                      <a:pt x="10080" y="6171"/>
                    </a:lnTo>
                    <a:lnTo>
                      <a:pt x="8640" y="6171"/>
                    </a:lnTo>
                    <a:lnTo>
                      <a:pt x="8640" y="3086"/>
                    </a:lnTo>
                    <a:lnTo>
                      <a:pt x="7200" y="3086"/>
                    </a:lnTo>
                    <a:lnTo>
                      <a:pt x="5760" y="3086"/>
                    </a:lnTo>
                    <a:lnTo>
                      <a:pt x="5760" y="3086"/>
                    </a:lnTo>
                    <a:lnTo>
                      <a:pt x="5760" y="3086"/>
                    </a:lnTo>
                    <a:lnTo>
                      <a:pt x="5760" y="3086"/>
                    </a:lnTo>
                    <a:lnTo>
                      <a:pt x="4320" y="3086"/>
                    </a:lnTo>
                    <a:lnTo>
                      <a:pt x="4320" y="0"/>
                    </a:lnTo>
                    <a:lnTo>
                      <a:pt x="0" y="12343"/>
                    </a:lnTo>
                    <a:lnTo>
                      <a:pt x="0" y="12343"/>
                    </a:lnTo>
                    <a:lnTo>
                      <a:pt x="1440" y="15429"/>
                    </a:lnTo>
                    <a:lnTo>
                      <a:pt x="1440" y="15429"/>
                    </a:lnTo>
                    <a:lnTo>
                      <a:pt x="2880" y="15429"/>
                    </a:lnTo>
                    <a:lnTo>
                      <a:pt x="2880" y="18514"/>
                    </a:lnTo>
                    <a:lnTo>
                      <a:pt x="4320" y="18514"/>
                    </a:lnTo>
                    <a:lnTo>
                      <a:pt x="5760" y="18514"/>
                    </a:lnTo>
                    <a:lnTo>
                      <a:pt x="7200" y="21600"/>
                    </a:lnTo>
                    <a:lnTo>
                      <a:pt x="8640" y="21600"/>
                    </a:lnTo>
                    <a:lnTo>
                      <a:pt x="10080" y="21600"/>
                    </a:lnTo>
                    <a:lnTo>
                      <a:pt x="11520" y="21600"/>
                    </a:lnTo>
                    <a:lnTo>
                      <a:pt x="12960" y="21600"/>
                    </a:lnTo>
                    <a:lnTo>
                      <a:pt x="14400" y="21600"/>
                    </a:lnTo>
                    <a:lnTo>
                      <a:pt x="15840" y="21600"/>
                    </a:lnTo>
                    <a:lnTo>
                      <a:pt x="17280" y="21600"/>
                    </a:lnTo>
                    <a:lnTo>
                      <a:pt x="18720" y="18514"/>
                    </a:lnTo>
                    <a:lnTo>
                      <a:pt x="20160" y="18514"/>
                    </a:lnTo>
                    <a:lnTo>
                      <a:pt x="21600" y="18514"/>
                    </a:lnTo>
                    <a:lnTo>
                      <a:pt x="21600" y="18514"/>
                    </a:lnTo>
                    <a:lnTo>
                      <a:pt x="20160" y="30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58" name="Shape 2258"/>
              <p:cNvSpPr/>
              <p:nvPr/>
            </p:nvSpPr>
            <p:spPr>
              <a:xfrm>
                <a:off x="1266825" y="1228725"/>
                <a:ext cx="34925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323"/>
                    </a:moveTo>
                    <a:lnTo>
                      <a:pt x="21600" y="3323"/>
                    </a:lnTo>
                    <a:lnTo>
                      <a:pt x="20618" y="1662"/>
                    </a:lnTo>
                    <a:lnTo>
                      <a:pt x="20618" y="1662"/>
                    </a:lnTo>
                    <a:lnTo>
                      <a:pt x="19636" y="1662"/>
                    </a:lnTo>
                    <a:lnTo>
                      <a:pt x="19636" y="1662"/>
                    </a:lnTo>
                    <a:lnTo>
                      <a:pt x="18655" y="1662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5709" y="1662"/>
                    </a:lnTo>
                    <a:lnTo>
                      <a:pt x="15709" y="1662"/>
                    </a:lnTo>
                    <a:lnTo>
                      <a:pt x="14727" y="1662"/>
                    </a:lnTo>
                    <a:lnTo>
                      <a:pt x="13745" y="1662"/>
                    </a:lnTo>
                    <a:lnTo>
                      <a:pt x="12764" y="1662"/>
                    </a:lnTo>
                    <a:lnTo>
                      <a:pt x="12764" y="3323"/>
                    </a:lnTo>
                    <a:lnTo>
                      <a:pt x="10800" y="3323"/>
                    </a:lnTo>
                    <a:lnTo>
                      <a:pt x="9818" y="4985"/>
                    </a:lnTo>
                    <a:lnTo>
                      <a:pt x="7855" y="6646"/>
                    </a:lnTo>
                    <a:lnTo>
                      <a:pt x="6873" y="8308"/>
                    </a:lnTo>
                    <a:lnTo>
                      <a:pt x="4909" y="8308"/>
                    </a:lnTo>
                    <a:lnTo>
                      <a:pt x="3927" y="9969"/>
                    </a:lnTo>
                    <a:lnTo>
                      <a:pt x="2945" y="11631"/>
                    </a:lnTo>
                    <a:lnTo>
                      <a:pt x="982" y="11631"/>
                    </a:lnTo>
                    <a:lnTo>
                      <a:pt x="0" y="13292"/>
                    </a:lnTo>
                    <a:lnTo>
                      <a:pt x="0" y="13292"/>
                    </a:lnTo>
                    <a:lnTo>
                      <a:pt x="982" y="21600"/>
                    </a:lnTo>
                    <a:lnTo>
                      <a:pt x="1964" y="19938"/>
                    </a:lnTo>
                    <a:lnTo>
                      <a:pt x="3927" y="19938"/>
                    </a:lnTo>
                    <a:lnTo>
                      <a:pt x="4909" y="18277"/>
                    </a:lnTo>
                    <a:lnTo>
                      <a:pt x="5891" y="16615"/>
                    </a:lnTo>
                    <a:lnTo>
                      <a:pt x="7855" y="16615"/>
                    </a:lnTo>
                    <a:lnTo>
                      <a:pt x="8836" y="14954"/>
                    </a:lnTo>
                    <a:lnTo>
                      <a:pt x="9818" y="13292"/>
                    </a:lnTo>
                    <a:lnTo>
                      <a:pt x="11782" y="13292"/>
                    </a:lnTo>
                    <a:lnTo>
                      <a:pt x="12764" y="11631"/>
                    </a:lnTo>
                    <a:lnTo>
                      <a:pt x="13745" y="9969"/>
                    </a:lnTo>
                    <a:lnTo>
                      <a:pt x="14727" y="9969"/>
                    </a:lnTo>
                    <a:lnTo>
                      <a:pt x="15709" y="9969"/>
                    </a:lnTo>
                    <a:lnTo>
                      <a:pt x="15709" y="9969"/>
                    </a:lnTo>
                    <a:lnTo>
                      <a:pt x="16691" y="9969"/>
                    </a:lnTo>
                    <a:lnTo>
                      <a:pt x="16691" y="9969"/>
                    </a:lnTo>
                    <a:lnTo>
                      <a:pt x="16691" y="9969"/>
                    </a:lnTo>
                    <a:lnTo>
                      <a:pt x="17673" y="9969"/>
                    </a:lnTo>
                    <a:lnTo>
                      <a:pt x="17673" y="9969"/>
                    </a:lnTo>
                    <a:lnTo>
                      <a:pt x="17673" y="9969"/>
                    </a:lnTo>
                    <a:lnTo>
                      <a:pt x="17673" y="9969"/>
                    </a:lnTo>
                    <a:lnTo>
                      <a:pt x="17673" y="9969"/>
                    </a:lnTo>
                    <a:lnTo>
                      <a:pt x="17673" y="9969"/>
                    </a:lnTo>
                    <a:lnTo>
                      <a:pt x="17673" y="9969"/>
                    </a:lnTo>
                    <a:lnTo>
                      <a:pt x="17673" y="9969"/>
                    </a:lnTo>
                    <a:lnTo>
                      <a:pt x="17673" y="9969"/>
                    </a:lnTo>
                    <a:lnTo>
                      <a:pt x="21600" y="332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59" name="Shape 2259"/>
              <p:cNvSpPr/>
              <p:nvPr/>
            </p:nvSpPr>
            <p:spPr>
              <a:xfrm>
                <a:off x="1290637" y="1231900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8783"/>
                    </a:lnTo>
                    <a:lnTo>
                      <a:pt x="16800" y="15965"/>
                    </a:lnTo>
                    <a:lnTo>
                      <a:pt x="16800" y="14087"/>
                    </a:lnTo>
                    <a:lnTo>
                      <a:pt x="19200" y="13148"/>
                    </a:lnTo>
                    <a:lnTo>
                      <a:pt x="19200" y="11270"/>
                    </a:lnTo>
                    <a:lnTo>
                      <a:pt x="19200" y="10330"/>
                    </a:lnTo>
                    <a:lnTo>
                      <a:pt x="21600" y="9391"/>
                    </a:lnTo>
                    <a:lnTo>
                      <a:pt x="21600" y="8452"/>
                    </a:lnTo>
                    <a:lnTo>
                      <a:pt x="21600" y="8452"/>
                    </a:lnTo>
                    <a:lnTo>
                      <a:pt x="21600" y="7513"/>
                    </a:lnTo>
                    <a:lnTo>
                      <a:pt x="21600" y="6574"/>
                    </a:lnTo>
                    <a:lnTo>
                      <a:pt x="21600" y="5635"/>
                    </a:lnTo>
                    <a:lnTo>
                      <a:pt x="21600" y="5635"/>
                    </a:lnTo>
                    <a:lnTo>
                      <a:pt x="21600" y="4696"/>
                    </a:lnTo>
                    <a:lnTo>
                      <a:pt x="21600" y="3757"/>
                    </a:lnTo>
                    <a:lnTo>
                      <a:pt x="21600" y="3757"/>
                    </a:lnTo>
                    <a:lnTo>
                      <a:pt x="21600" y="2817"/>
                    </a:lnTo>
                    <a:lnTo>
                      <a:pt x="19200" y="1878"/>
                    </a:lnTo>
                    <a:lnTo>
                      <a:pt x="19200" y="939"/>
                    </a:lnTo>
                    <a:lnTo>
                      <a:pt x="19200" y="939"/>
                    </a:lnTo>
                    <a:lnTo>
                      <a:pt x="16800" y="0"/>
                    </a:lnTo>
                    <a:lnTo>
                      <a:pt x="16800" y="0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5635"/>
                    </a:lnTo>
                    <a:lnTo>
                      <a:pt x="9600" y="5635"/>
                    </a:lnTo>
                    <a:lnTo>
                      <a:pt x="9600" y="6574"/>
                    </a:lnTo>
                    <a:lnTo>
                      <a:pt x="9600" y="6574"/>
                    </a:lnTo>
                    <a:lnTo>
                      <a:pt x="9600" y="7513"/>
                    </a:lnTo>
                    <a:lnTo>
                      <a:pt x="9600" y="8452"/>
                    </a:lnTo>
                    <a:lnTo>
                      <a:pt x="9600" y="8452"/>
                    </a:lnTo>
                    <a:lnTo>
                      <a:pt x="9600" y="9391"/>
                    </a:lnTo>
                    <a:lnTo>
                      <a:pt x="7200" y="10330"/>
                    </a:lnTo>
                    <a:lnTo>
                      <a:pt x="7200" y="12209"/>
                    </a:lnTo>
                    <a:lnTo>
                      <a:pt x="7200" y="13148"/>
                    </a:lnTo>
                    <a:lnTo>
                      <a:pt x="4800" y="14087"/>
                    </a:lnTo>
                    <a:lnTo>
                      <a:pt x="2400" y="16904"/>
                    </a:lnTo>
                    <a:lnTo>
                      <a:pt x="0" y="19722"/>
                    </a:lnTo>
                    <a:lnTo>
                      <a:pt x="0" y="19722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60" name="Shape 2260"/>
              <p:cNvSpPr/>
              <p:nvPr/>
            </p:nvSpPr>
            <p:spPr>
              <a:xfrm>
                <a:off x="1284287" y="1265237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17843"/>
                    </a:moveTo>
                    <a:lnTo>
                      <a:pt x="144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5965"/>
                    </a:lnTo>
                    <a:lnTo>
                      <a:pt x="12000" y="15965"/>
                    </a:lnTo>
                    <a:lnTo>
                      <a:pt x="12000" y="15026"/>
                    </a:lnTo>
                    <a:lnTo>
                      <a:pt x="12000" y="15026"/>
                    </a:lnTo>
                    <a:lnTo>
                      <a:pt x="12000" y="14087"/>
                    </a:lnTo>
                    <a:lnTo>
                      <a:pt x="12000" y="14087"/>
                    </a:lnTo>
                    <a:lnTo>
                      <a:pt x="12000" y="13148"/>
                    </a:lnTo>
                    <a:lnTo>
                      <a:pt x="12000" y="12209"/>
                    </a:lnTo>
                    <a:lnTo>
                      <a:pt x="14400" y="11270"/>
                    </a:lnTo>
                    <a:lnTo>
                      <a:pt x="14400" y="9391"/>
                    </a:lnTo>
                    <a:lnTo>
                      <a:pt x="16800" y="8452"/>
                    </a:lnTo>
                    <a:lnTo>
                      <a:pt x="16800" y="7513"/>
                    </a:lnTo>
                    <a:lnTo>
                      <a:pt x="19200" y="4696"/>
                    </a:lnTo>
                    <a:lnTo>
                      <a:pt x="21600" y="1878"/>
                    </a:lnTo>
                    <a:lnTo>
                      <a:pt x="9600" y="0"/>
                    </a:lnTo>
                    <a:lnTo>
                      <a:pt x="7200" y="2817"/>
                    </a:lnTo>
                    <a:lnTo>
                      <a:pt x="4800" y="5635"/>
                    </a:lnTo>
                    <a:lnTo>
                      <a:pt x="4800" y="6574"/>
                    </a:lnTo>
                    <a:lnTo>
                      <a:pt x="2400" y="8452"/>
                    </a:lnTo>
                    <a:lnTo>
                      <a:pt x="2400" y="10330"/>
                    </a:lnTo>
                    <a:lnTo>
                      <a:pt x="2400" y="11270"/>
                    </a:lnTo>
                    <a:lnTo>
                      <a:pt x="0" y="12209"/>
                    </a:lnTo>
                    <a:lnTo>
                      <a:pt x="0" y="13148"/>
                    </a:lnTo>
                    <a:lnTo>
                      <a:pt x="0" y="14087"/>
                    </a:lnTo>
                    <a:lnTo>
                      <a:pt x="0" y="14087"/>
                    </a:lnTo>
                    <a:lnTo>
                      <a:pt x="0" y="15026"/>
                    </a:lnTo>
                    <a:lnTo>
                      <a:pt x="0" y="15965"/>
                    </a:lnTo>
                    <a:lnTo>
                      <a:pt x="0" y="15965"/>
                    </a:lnTo>
                    <a:lnTo>
                      <a:pt x="0" y="16904"/>
                    </a:lnTo>
                    <a:lnTo>
                      <a:pt x="0" y="17843"/>
                    </a:lnTo>
                    <a:lnTo>
                      <a:pt x="0" y="18783"/>
                    </a:lnTo>
                    <a:lnTo>
                      <a:pt x="0" y="18783"/>
                    </a:lnTo>
                    <a:lnTo>
                      <a:pt x="2400" y="19722"/>
                    </a:lnTo>
                    <a:lnTo>
                      <a:pt x="2400" y="20661"/>
                    </a:lnTo>
                    <a:lnTo>
                      <a:pt x="2400" y="20661"/>
                    </a:lnTo>
                    <a:lnTo>
                      <a:pt x="4800" y="21600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14400" y="178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61" name="Shape 2261"/>
              <p:cNvSpPr/>
              <p:nvPr/>
            </p:nvSpPr>
            <p:spPr>
              <a:xfrm>
                <a:off x="1289050" y="1284287"/>
                <a:ext cx="34925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655" y="0"/>
                    </a:moveTo>
                    <a:lnTo>
                      <a:pt x="18655" y="0"/>
                    </a:lnTo>
                    <a:lnTo>
                      <a:pt x="15709" y="3323"/>
                    </a:lnTo>
                    <a:lnTo>
                      <a:pt x="13745" y="6646"/>
                    </a:lnTo>
                    <a:lnTo>
                      <a:pt x="12764" y="6646"/>
                    </a:lnTo>
                    <a:lnTo>
                      <a:pt x="10800" y="8308"/>
                    </a:lnTo>
                    <a:lnTo>
                      <a:pt x="9818" y="9969"/>
                    </a:lnTo>
                    <a:lnTo>
                      <a:pt x="8836" y="9969"/>
                    </a:lnTo>
                    <a:lnTo>
                      <a:pt x="7855" y="9969"/>
                    </a:lnTo>
                    <a:lnTo>
                      <a:pt x="6873" y="11631"/>
                    </a:lnTo>
                    <a:lnTo>
                      <a:pt x="6873" y="11631"/>
                    </a:lnTo>
                    <a:lnTo>
                      <a:pt x="5891" y="11631"/>
                    </a:lnTo>
                    <a:lnTo>
                      <a:pt x="5891" y="11631"/>
                    </a:lnTo>
                    <a:lnTo>
                      <a:pt x="4909" y="11631"/>
                    </a:lnTo>
                    <a:lnTo>
                      <a:pt x="4909" y="11631"/>
                    </a:lnTo>
                    <a:lnTo>
                      <a:pt x="3927" y="13292"/>
                    </a:lnTo>
                    <a:lnTo>
                      <a:pt x="3927" y="13292"/>
                    </a:lnTo>
                    <a:lnTo>
                      <a:pt x="3927" y="13292"/>
                    </a:lnTo>
                    <a:lnTo>
                      <a:pt x="2945" y="13292"/>
                    </a:lnTo>
                    <a:lnTo>
                      <a:pt x="2945" y="13292"/>
                    </a:lnTo>
                    <a:lnTo>
                      <a:pt x="2945" y="11631"/>
                    </a:lnTo>
                    <a:lnTo>
                      <a:pt x="2945" y="11631"/>
                    </a:lnTo>
                    <a:lnTo>
                      <a:pt x="2945" y="11631"/>
                    </a:lnTo>
                    <a:lnTo>
                      <a:pt x="2945" y="11631"/>
                    </a:lnTo>
                    <a:lnTo>
                      <a:pt x="0" y="18277"/>
                    </a:lnTo>
                    <a:lnTo>
                      <a:pt x="0" y="19938"/>
                    </a:lnTo>
                    <a:lnTo>
                      <a:pt x="982" y="19938"/>
                    </a:lnTo>
                    <a:lnTo>
                      <a:pt x="1964" y="19938"/>
                    </a:lnTo>
                    <a:lnTo>
                      <a:pt x="1964" y="19938"/>
                    </a:lnTo>
                    <a:lnTo>
                      <a:pt x="2945" y="21600"/>
                    </a:lnTo>
                    <a:lnTo>
                      <a:pt x="3927" y="21600"/>
                    </a:lnTo>
                    <a:lnTo>
                      <a:pt x="3927" y="21600"/>
                    </a:lnTo>
                    <a:lnTo>
                      <a:pt x="4909" y="19938"/>
                    </a:lnTo>
                    <a:lnTo>
                      <a:pt x="5891" y="19938"/>
                    </a:lnTo>
                    <a:lnTo>
                      <a:pt x="5891" y="19938"/>
                    </a:lnTo>
                    <a:lnTo>
                      <a:pt x="6873" y="19938"/>
                    </a:lnTo>
                    <a:lnTo>
                      <a:pt x="7855" y="19938"/>
                    </a:lnTo>
                    <a:lnTo>
                      <a:pt x="8836" y="19938"/>
                    </a:lnTo>
                    <a:lnTo>
                      <a:pt x="8836" y="18277"/>
                    </a:lnTo>
                    <a:lnTo>
                      <a:pt x="9818" y="18277"/>
                    </a:lnTo>
                    <a:lnTo>
                      <a:pt x="10800" y="18277"/>
                    </a:lnTo>
                    <a:lnTo>
                      <a:pt x="11782" y="16615"/>
                    </a:lnTo>
                    <a:lnTo>
                      <a:pt x="13745" y="14954"/>
                    </a:lnTo>
                    <a:lnTo>
                      <a:pt x="14727" y="14954"/>
                    </a:lnTo>
                    <a:lnTo>
                      <a:pt x="15709" y="13292"/>
                    </a:lnTo>
                    <a:lnTo>
                      <a:pt x="18655" y="9969"/>
                    </a:lnTo>
                    <a:lnTo>
                      <a:pt x="21600" y="8308"/>
                    </a:lnTo>
                    <a:lnTo>
                      <a:pt x="21600" y="8308"/>
                    </a:lnTo>
                    <a:lnTo>
                      <a:pt x="1865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62" name="Shape 2262"/>
              <p:cNvSpPr/>
              <p:nvPr/>
            </p:nvSpPr>
            <p:spPr>
              <a:xfrm>
                <a:off x="1319212" y="1273175"/>
                <a:ext cx="34926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00"/>
                    </a:moveTo>
                    <a:lnTo>
                      <a:pt x="21600" y="1800"/>
                    </a:lnTo>
                    <a:lnTo>
                      <a:pt x="21600" y="0"/>
                    </a:lnTo>
                    <a:lnTo>
                      <a:pt x="20618" y="0"/>
                    </a:lnTo>
                    <a:lnTo>
                      <a:pt x="19636" y="0"/>
                    </a:lnTo>
                    <a:lnTo>
                      <a:pt x="19636" y="0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5709" y="0"/>
                    </a:lnTo>
                    <a:lnTo>
                      <a:pt x="14727" y="0"/>
                    </a:lnTo>
                    <a:lnTo>
                      <a:pt x="14727" y="0"/>
                    </a:lnTo>
                    <a:lnTo>
                      <a:pt x="13745" y="0"/>
                    </a:lnTo>
                    <a:lnTo>
                      <a:pt x="12764" y="0"/>
                    </a:lnTo>
                    <a:lnTo>
                      <a:pt x="12764" y="1800"/>
                    </a:lnTo>
                    <a:lnTo>
                      <a:pt x="11782" y="1800"/>
                    </a:lnTo>
                    <a:lnTo>
                      <a:pt x="10800" y="1800"/>
                    </a:lnTo>
                    <a:lnTo>
                      <a:pt x="9818" y="3600"/>
                    </a:lnTo>
                    <a:lnTo>
                      <a:pt x="7855" y="5400"/>
                    </a:lnTo>
                    <a:lnTo>
                      <a:pt x="6873" y="5400"/>
                    </a:lnTo>
                    <a:lnTo>
                      <a:pt x="5891" y="7200"/>
                    </a:lnTo>
                    <a:lnTo>
                      <a:pt x="2945" y="10800"/>
                    </a:lnTo>
                    <a:lnTo>
                      <a:pt x="0" y="12600"/>
                    </a:lnTo>
                    <a:lnTo>
                      <a:pt x="2945" y="21600"/>
                    </a:lnTo>
                    <a:lnTo>
                      <a:pt x="4909" y="18000"/>
                    </a:lnTo>
                    <a:lnTo>
                      <a:pt x="7855" y="16200"/>
                    </a:lnTo>
                    <a:lnTo>
                      <a:pt x="8836" y="14400"/>
                    </a:lnTo>
                    <a:lnTo>
                      <a:pt x="10800" y="12600"/>
                    </a:lnTo>
                    <a:lnTo>
                      <a:pt x="11782" y="12600"/>
                    </a:lnTo>
                    <a:lnTo>
                      <a:pt x="12764" y="10800"/>
                    </a:lnTo>
                    <a:lnTo>
                      <a:pt x="13745" y="10800"/>
                    </a:lnTo>
                    <a:lnTo>
                      <a:pt x="13745" y="9000"/>
                    </a:lnTo>
                    <a:lnTo>
                      <a:pt x="14727" y="9000"/>
                    </a:lnTo>
                    <a:lnTo>
                      <a:pt x="15709" y="9000"/>
                    </a:lnTo>
                    <a:lnTo>
                      <a:pt x="15709" y="9000"/>
                    </a:lnTo>
                    <a:lnTo>
                      <a:pt x="16691" y="9000"/>
                    </a:lnTo>
                    <a:lnTo>
                      <a:pt x="16691" y="9000"/>
                    </a:lnTo>
                    <a:lnTo>
                      <a:pt x="16691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21600" y="1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63" name="Shape 2263"/>
              <p:cNvSpPr/>
              <p:nvPr/>
            </p:nvSpPr>
            <p:spPr>
              <a:xfrm>
                <a:off x="1344612" y="1274762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8783"/>
                    </a:lnTo>
                    <a:lnTo>
                      <a:pt x="16800" y="15965"/>
                    </a:lnTo>
                    <a:lnTo>
                      <a:pt x="16800" y="15026"/>
                    </a:lnTo>
                    <a:lnTo>
                      <a:pt x="19200" y="13148"/>
                    </a:lnTo>
                    <a:lnTo>
                      <a:pt x="19200" y="12209"/>
                    </a:lnTo>
                    <a:lnTo>
                      <a:pt x="19200" y="10330"/>
                    </a:lnTo>
                    <a:lnTo>
                      <a:pt x="19200" y="9391"/>
                    </a:lnTo>
                    <a:lnTo>
                      <a:pt x="21600" y="9391"/>
                    </a:lnTo>
                    <a:lnTo>
                      <a:pt x="21600" y="8452"/>
                    </a:lnTo>
                    <a:lnTo>
                      <a:pt x="21600" y="7513"/>
                    </a:lnTo>
                    <a:lnTo>
                      <a:pt x="21600" y="6574"/>
                    </a:lnTo>
                    <a:lnTo>
                      <a:pt x="21600" y="6574"/>
                    </a:lnTo>
                    <a:lnTo>
                      <a:pt x="21600" y="5635"/>
                    </a:lnTo>
                    <a:lnTo>
                      <a:pt x="21600" y="4696"/>
                    </a:lnTo>
                    <a:lnTo>
                      <a:pt x="21600" y="3757"/>
                    </a:lnTo>
                    <a:lnTo>
                      <a:pt x="21600" y="3757"/>
                    </a:lnTo>
                    <a:lnTo>
                      <a:pt x="19200" y="2817"/>
                    </a:lnTo>
                    <a:lnTo>
                      <a:pt x="19200" y="1878"/>
                    </a:lnTo>
                    <a:lnTo>
                      <a:pt x="19200" y="1878"/>
                    </a:lnTo>
                    <a:lnTo>
                      <a:pt x="16800" y="939"/>
                    </a:lnTo>
                    <a:lnTo>
                      <a:pt x="16800" y="0"/>
                    </a:lnTo>
                    <a:lnTo>
                      <a:pt x="14400" y="0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9600" y="3757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5635"/>
                    </a:lnTo>
                    <a:lnTo>
                      <a:pt x="9600" y="5635"/>
                    </a:lnTo>
                    <a:lnTo>
                      <a:pt x="9600" y="6574"/>
                    </a:lnTo>
                    <a:lnTo>
                      <a:pt x="9600" y="6574"/>
                    </a:lnTo>
                    <a:lnTo>
                      <a:pt x="9600" y="7513"/>
                    </a:lnTo>
                    <a:lnTo>
                      <a:pt x="9600" y="7513"/>
                    </a:lnTo>
                    <a:lnTo>
                      <a:pt x="9600" y="8452"/>
                    </a:lnTo>
                    <a:lnTo>
                      <a:pt x="7200" y="9391"/>
                    </a:lnTo>
                    <a:lnTo>
                      <a:pt x="7200" y="9391"/>
                    </a:lnTo>
                    <a:lnTo>
                      <a:pt x="7200" y="11270"/>
                    </a:lnTo>
                    <a:lnTo>
                      <a:pt x="7200" y="12209"/>
                    </a:lnTo>
                    <a:lnTo>
                      <a:pt x="4800" y="13148"/>
                    </a:lnTo>
                    <a:lnTo>
                      <a:pt x="4800" y="15026"/>
                    </a:lnTo>
                    <a:lnTo>
                      <a:pt x="2400" y="17843"/>
                    </a:lnTo>
                    <a:lnTo>
                      <a:pt x="0" y="20661"/>
                    </a:lnTo>
                    <a:lnTo>
                      <a:pt x="0" y="20661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64" name="Shape 2264"/>
              <p:cNvSpPr/>
              <p:nvPr/>
            </p:nvSpPr>
            <p:spPr>
              <a:xfrm>
                <a:off x="1338262" y="1309687"/>
                <a:ext cx="14288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18655"/>
                    </a:moveTo>
                    <a:lnTo>
                      <a:pt x="12000" y="18655"/>
                    </a:lnTo>
                    <a:lnTo>
                      <a:pt x="12000" y="18655"/>
                    </a:lnTo>
                    <a:lnTo>
                      <a:pt x="12000" y="17673"/>
                    </a:lnTo>
                    <a:lnTo>
                      <a:pt x="12000" y="17673"/>
                    </a:lnTo>
                    <a:lnTo>
                      <a:pt x="12000" y="17673"/>
                    </a:lnTo>
                    <a:lnTo>
                      <a:pt x="12000" y="17673"/>
                    </a:lnTo>
                    <a:lnTo>
                      <a:pt x="12000" y="17673"/>
                    </a:lnTo>
                    <a:lnTo>
                      <a:pt x="12000" y="16691"/>
                    </a:lnTo>
                    <a:lnTo>
                      <a:pt x="12000" y="16691"/>
                    </a:lnTo>
                    <a:lnTo>
                      <a:pt x="12000" y="16691"/>
                    </a:lnTo>
                    <a:lnTo>
                      <a:pt x="12000" y="15709"/>
                    </a:lnTo>
                    <a:lnTo>
                      <a:pt x="12000" y="15709"/>
                    </a:lnTo>
                    <a:lnTo>
                      <a:pt x="12000" y="14727"/>
                    </a:lnTo>
                    <a:lnTo>
                      <a:pt x="12000" y="14727"/>
                    </a:lnTo>
                    <a:lnTo>
                      <a:pt x="12000" y="13745"/>
                    </a:lnTo>
                    <a:lnTo>
                      <a:pt x="12000" y="12764"/>
                    </a:lnTo>
                    <a:lnTo>
                      <a:pt x="14400" y="12764"/>
                    </a:lnTo>
                    <a:lnTo>
                      <a:pt x="14400" y="10800"/>
                    </a:lnTo>
                    <a:lnTo>
                      <a:pt x="14400" y="9818"/>
                    </a:lnTo>
                    <a:lnTo>
                      <a:pt x="16800" y="7855"/>
                    </a:lnTo>
                    <a:lnTo>
                      <a:pt x="16800" y="6873"/>
                    </a:lnTo>
                    <a:lnTo>
                      <a:pt x="19200" y="3927"/>
                    </a:lnTo>
                    <a:lnTo>
                      <a:pt x="21600" y="982"/>
                    </a:lnTo>
                    <a:lnTo>
                      <a:pt x="9600" y="0"/>
                    </a:lnTo>
                    <a:lnTo>
                      <a:pt x="7200" y="1964"/>
                    </a:lnTo>
                    <a:lnTo>
                      <a:pt x="4800" y="4909"/>
                    </a:lnTo>
                    <a:lnTo>
                      <a:pt x="4800" y="6873"/>
                    </a:lnTo>
                    <a:lnTo>
                      <a:pt x="2400" y="7855"/>
                    </a:lnTo>
                    <a:lnTo>
                      <a:pt x="2400" y="9818"/>
                    </a:lnTo>
                    <a:lnTo>
                      <a:pt x="2400" y="10800"/>
                    </a:lnTo>
                    <a:lnTo>
                      <a:pt x="0" y="11782"/>
                    </a:lnTo>
                    <a:lnTo>
                      <a:pt x="0" y="12764"/>
                    </a:lnTo>
                    <a:lnTo>
                      <a:pt x="0" y="13745"/>
                    </a:lnTo>
                    <a:lnTo>
                      <a:pt x="0" y="13745"/>
                    </a:lnTo>
                    <a:lnTo>
                      <a:pt x="0" y="14727"/>
                    </a:lnTo>
                    <a:lnTo>
                      <a:pt x="0" y="15709"/>
                    </a:lnTo>
                    <a:lnTo>
                      <a:pt x="0" y="16691"/>
                    </a:lnTo>
                    <a:lnTo>
                      <a:pt x="0" y="16691"/>
                    </a:lnTo>
                    <a:lnTo>
                      <a:pt x="0" y="17673"/>
                    </a:lnTo>
                    <a:lnTo>
                      <a:pt x="0" y="18655"/>
                    </a:lnTo>
                    <a:lnTo>
                      <a:pt x="0" y="18655"/>
                    </a:lnTo>
                    <a:lnTo>
                      <a:pt x="0" y="19636"/>
                    </a:lnTo>
                    <a:lnTo>
                      <a:pt x="2400" y="20618"/>
                    </a:lnTo>
                    <a:lnTo>
                      <a:pt x="2400" y="20618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12000" y="1865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65" name="Shape 2265"/>
              <p:cNvSpPr/>
              <p:nvPr/>
            </p:nvSpPr>
            <p:spPr>
              <a:xfrm>
                <a:off x="1341437" y="1328737"/>
                <a:ext cx="36513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783" y="0"/>
                    </a:moveTo>
                    <a:lnTo>
                      <a:pt x="18783" y="0"/>
                    </a:lnTo>
                    <a:lnTo>
                      <a:pt x="17843" y="1800"/>
                    </a:lnTo>
                    <a:lnTo>
                      <a:pt x="15965" y="1800"/>
                    </a:lnTo>
                    <a:lnTo>
                      <a:pt x="15026" y="3600"/>
                    </a:lnTo>
                    <a:lnTo>
                      <a:pt x="14087" y="5400"/>
                    </a:lnTo>
                    <a:lnTo>
                      <a:pt x="12209" y="7200"/>
                    </a:lnTo>
                    <a:lnTo>
                      <a:pt x="11270" y="7200"/>
                    </a:lnTo>
                    <a:lnTo>
                      <a:pt x="10330" y="9000"/>
                    </a:lnTo>
                    <a:lnTo>
                      <a:pt x="8452" y="10800"/>
                    </a:lnTo>
                    <a:lnTo>
                      <a:pt x="8452" y="10800"/>
                    </a:lnTo>
                    <a:lnTo>
                      <a:pt x="7513" y="10800"/>
                    </a:lnTo>
                    <a:lnTo>
                      <a:pt x="7513" y="10800"/>
                    </a:lnTo>
                    <a:lnTo>
                      <a:pt x="6574" y="10800"/>
                    </a:lnTo>
                    <a:lnTo>
                      <a:pt x="5635" y="12600"/>
                    </a:lnTo>
                    <a:lnTo>
                      <a:pt x="5635" y="12600"/>
                    </a:lnTo>
                    <a:lnTo>
                      <a:pt x="5635" y="12600"/>
                    </a:lnTo>
                    <a:lnTo>
                      <a:pt x="4696" y="12600"/>
                    </a:lnTo>
                    <a:lnTo>
                      <a:pt x="4696" y="12600"/>
                    </a:lnTo>
                    <a:lnTo>
                      <a:pt x="3757" y="12600"/>
                    </a:lnTo>
                    <a:lnTo>
                      <a:pt x="3757" y="12600"/>
                    </a:lnTo>
                    <a:lnTo>
                      <a:pt x="3757" y="12600"/>
                    </a:lnTo>
                    <a:lnTo>
                      <a:pt x="3757" y="12600"/>
                    </a:lnTo>
                    <a:lnTo>
                      <a:pt x="3757" y="12600"/>
                    </a:lnTo>
                    <a:lnTo>
                      <a:pt x="2817" y="12600"/>
                    </a:lnTo>
                    <a:lnTo>
                      <a:pt x="2817" y="12600"/>
                    </a:lnTo>
                    <a:lnTo>
                      <a:pt x="0" y="18000"/>
                    </a:lnTo>
                    <a:lnTo>
                      <a:pt x="939" y="19800"/>
                    </a:lnTo>
                    <a:lnTo>
                      <a:pt x="1878" y="19800"/>
                    </a:lnTo>
                    <a:lnTo>
                      <a:pt x="1878" y="21600"/>
                    </a:lnTo>
                    <a:lnTo>
                      <a:pt x="2817" y="21600"/>
                    </a:lnTo>
                    <a:lnTo>
                      <a:pt x="3757" y="21600"/>
                    </a:lnTo>
                    <a:lnTo>
                      <a:pt x="3757" y="21600"/>
                    </a:lnTo>
                    <a:lnTo>
                      <a:pt x="4696" y="21600"/>
                    </a:lnTo>
                    <a:lnTo>
                      <a:pt x="5635" y="21600"/>
                    </a:lnTo>
                    <a:lnTo>
                      <a:pt x="5635" y="21600"/>
                    </a:lnTo>
                    <a:lnTo>
                      <a:pt x="6574" y="21600"/>
                    </a:lnTo>
                    <a:lnTo>
                      <a:pt x="7513" y="19800"/>
                    </a:lnTo>
                    <a:lnTo>
                      <a:pt x="7513" y="19800"/>
                    </a:lnTo>
                    <a:lnTo>
                      <a:pt x="8452" y="19800"/>
                    </a:lnTo>
                    <a:lnTo>
                      <a:pt x="9391" y="19800"/>
                    </a:lnTo>
                    <a:lnTo>
                      <a:pt x="10330" y="18000"/>
                    </a:lnTo>
                    <a:lnTo>
                      <a:pt x="10330" y="18000"/>
                    </a:lnTo>
                    <a:lnTo>
                      <a:pt x="12209" y="18000"/>
                    </a:lnTo>
                    <a:lnTo>
                      <a:pt x="13148" y="16200"/>
                    </a:lnTo>
                    <a:lnTo>
                      <a:pt x="15026" y="14400"/>
                    </a:lnTo>
                    <a:lnTo>
                      <a:pt x="15965" y="12600"/>
                    </a:lnTo>
                    <a:lnTo>
                      <a:pt x="17843" y="10800"/>
                    </a:lnTo>
                    <a:lnTo>
                      <a:pt x="18783" y="10800"/>
                    </a:lnTo>
                    <a:lnTo>
                      <a:pt x="19722" y="90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1878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66" name="Shape 2266"/>
              <p:cNvSpPr/>
              <p:nvPr/>
            </p:nvSpPr>
            <p:spPr>
              <a:xfrm>
                <a:off x="1373187" y="1314450"/>
                <a:ext cx="33338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62"/>
                    </a:moveTo>
                    <a:lnTo>
                      <a:pt x="21600" y="1662"/>
                    </a:lnTo>
                    <a:lnTo>
                      <a:pt x="20571" y="1662"/>
                    </a:lnTo>
                    <a:lnTo>
                      <a:pt x="19543" y="0"/>
                    </a:lnTo>
                    <a:lnTo>
                      <a:pt x="19543" y="0"/>
                    </a:lnTo>
                    <a:lnTo>
                      <a:pt x="18514" y="0"/>
                    </a:lnTo>
                    <a:lnTo>
                      <a:pt x="17486" y="0"/>
                    </a:lnTo>
                    <a:lnTo>
                      <a:pt x="17486" y="0"/>
                    </a:lnTo>
                    <a:lnTo>
                      <a:pt x="16457" y="0"/>
                    </a:lnTo>
                    <a:lnTo>
                      <a:pt x="15429" y="0"/>
                    </a:lnTo>
                    <a:lnTo>
                      <a:pt x="15429" y="0"/>
                    </a:lnTo>
                    <a:lnTo>
                      <a:pt x="14400" y="0"/>
                    </a:lnTo>
                    <a:lnTo>
                      <a:pt x="13371" y="1662"/>
                    </a:lnTo>
                    <a:lnTo>
                      <a:pt x="13371" y="1662"/>
                    </a:lnTo>
                    <a:lnTo>
                      <a:pt x="12343" y="1662"/>
                    </a:lnTo>
                    <a:lnTo>
                      <a:pt x="11314" y="1662"/>
                    </a:lnTo>
                    <a:lnTo>
                      <a:pt x="11314" y="3323"/>
                    </a:lnTo>
                    <a:lnTo>
                      <a:pt x="10286" y="3323"/>
                    </a:lnTo>
                    <a:lnTo>
                      <a:pt x="9257" y="4985"/>
                    </a:lnTo>
                    <a:lnTo>
                      <a:pt x="8229" y="6646"/>
                    </a:lnTo>
                    <a:lnTo>
                      <a:pt x="6171" y="6646"/>
                    </a:lnTo>
                    <a:lnTo>
                      <a:pt x="5143" y="8308"/>
                    </a:lnTo>
                    <a:lnTo>
                      <a:pt x="2057" y="11631"/>
                    </a:lnTo>
                    <a:lnTo>
                      <a:pt x="0" y="14954"/>
                    </a:lnTo>
                    <a:lnTo>
                      <a:pt x="3086" y="21600"/>
                    </a:lnTo>
                    <a:lnTo>
                      <a:pt x="5143" y="18277"/>
                    </a:lnTo>
                    <a:lnTo>
                      <a:pt x="8229" y="16615"/>
                    </a:lnTo>
                    <a:lnTo>
                      <a:pt x="9257" y="14954"/>
                    </a:lnTo>
                    <a:lnTo>
                      <a:pt x="10286" y="13292"/>
                    </a:lnTo>
                    <a:lnTo>
                      <a:pt x="11314" y="11631"/>
                    </a:lnTo>
                    <a:lnTo>
                      <a:pt x="13371" y="9969"/>
                    </a:lnTo>
                    <a:lnTo>
                      <a:pt x="13371" y="9969"/>
                    </a:lnTo>
                    <a:lnTo>
                      <a:pt x="14400" y="9969"/>
                    </a:lnTo>
                    <a:lnTo>
                      <a:pt x="14400" y="9969"/>
                    </a:lnTo>
                    <a:lnTo>
                      <a:pt x="15429" y="8308"/>
                    </a:lnTo>
                    <a:lnTo>
                      <a:pt x="15429" y="8308"/>
                    </a:lnTo>
                    <a:lnTo>
                      <a:pt x="16457" y="8308"/>
                    </a:lnTo>
                    <a:lnTo>
                      <a:pt x="16457" y="8308"/>
                    </a:lnTo>
                    <a:lnTo>
                      <a:pt x="16457" y="8308"/>
                    </a:lnTo>
                    <a:lnTo>
                      <a:pt x="17486" y="8308"/>
                    </a:lnTo>
                    <a:lnTo>
                      <a:pt x="17486" y="8308"/>
                    </a:lnTo>
                    <a:lnTo>
                      <a:pt x="17486" y="8308"/>
                    </a:lnTo>
                    <a:lnTo>
                      <a:pt x="17486" y="8308"/>
                    </a:lnTo>
                    <a:lnTo>
                      <a:pt x="17486" y="8308"/>
                    </a:lnTo>
                    <a:lnTo>
                      <a:pt x="17486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21600" y="166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67" name="Shape 2267"/>
              <p:cNvSpPr/>
              <p:nvPr/>
            </p:nvSpPr>
            <p:spPr>
              <a:xfrm>
                <a:off x="1395412" y="1316037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8783"/>
                    </a:lnTo>
                    <a:lnTo>
                      <a:pt x="16800" y="15965"/>
                    </a:lnTo>
                    <a:lnTo>
                      <a:pt x="16800" y="15026"/>
                    </a:lnTo>
                    <a:lnTo>
                      <a:pt x="19200" y="13148"/>
                    </a:lnTo>
                    <a:lnTo>
                      <a:pt x="19200" y="11270"/>
                    </a:lnTo>
                    <a:lnTo>
                      <a:pt x="19200" y="10330"/>
                    </a:lnTo>
                    <a:lnTo>
                      <a:pt x="19200" y="9391"/>
                    </a:lnTo>
                    <a:lnTo>
                      <a:pt x="21600" y="9391"/>
                    </a:lnTo>
                    <a:lnTo>
                      <a:pt x="21600" y="8452"/>
                    </a:lnTo>
                    <a:lnTo>
                      <a:pt x="21600" y="7513"/>
                    </a:lnTo>
                    <a:lnTo>
                      <a:pt x="21600" y="6574"/>
                    </a:lnTo>
                    <a:lnTo>
                      <a:pt x="21600" y="5635"/>
                    </a:lnTo>
                    <a:lnTo>
                      <a:pt x="21600" y="5635"/>
                    </a:lnTo>
                    <a:lnTo>
                      <a:pt x="21600" y="4696"/>
                    </a:lnTo>
                    <a:lnTo>
                      <a:pt x="21600" y="3757"/>
                    </a:lnTo>
                    <a:lnTo>
                      <a:pt x="21600" y="3757"/>
                    </a:lnTo>
                    <a:lnTo>
                      <a:pt x="21600" y="2817"/>
                    </a:lnTo>
                    <a:lnTo>
                      <a:pt x="19200" y="1878"/>
                    </a:lnTo>
                    <a:lnTo>
                      <a:pt x="19200" y="1878"/>
                    </a:lnTo>
                    <a:lnTo>
                      <a:pt x="19200" y="939"/>
                    </a:lnTo>
                    <a:lnTo>
                      <a:pt x="16800" y="939"/>
                    </a:lnTo>
                    <a:lnTo>
                      <a:pt x="16800" y="0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5635"/>
                    </a:lnTo>
                    <a:lnTo>
                      <a:pt x="9600" y="5635"/>
                    </a:lnTo>
                    <a:lnTo>
                      <a:pt x="9600" y="6574"/>
                    </a:lnTo>
                    <a:lnTo>
                      <a:pt x="9600" y="6574"/>
                    </a:lnTo>
                    <a:lnTo>
                      <a:pt x="9600" y="7513"/>
                    </a:lnTo>
                    <a:lnTo>
                      <a:pt x="9600" y="8452"/>
                    </a:lnTo>
                    <a:lnTo>
                      <a:pt x="9600" y="8452"/>
                    </a:lnTo>
                    <a:lnTo>
                      <a:pt x="7200" y="9391"/>
                    </a:lnTo>
                    <a:lnTo>
                      <a:pt x="7200" y="10330"/>
                    </a:lnTo>
                    <a:lnTo>
                      <a:pt x="7200" y="12209"/>
                    </a:lnTo>
                    <a:lnTo>
                      <a:pt x="4800" y="13148"/>
                    </a:lnTo>
                    <a:lnTo>
                      <a:pt x="4800" y="15026"/>
                    </a:lnTo>
                    <a:lnTo>
                      <a:pt x="2400" y="17843"/>
                    </a:lnTo>
                    <a:lnTo>
                      <a:pt x="0" y="20661"/>
                    </a:lnTo>
                    <a:lnTo>
                      <a:pt x="0" y="20661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68" name="Shape 2268"/>
              <p:cNvSpPr/>
              <p:nvPr/>
            </p:nvSpPr>
            <p:spPr>
              <a:xfrm>
                <a:off x="1389062" y="1350962"/>
                <a:ext cx="14288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18655"/>
                    </a:moveTo>
                    <a:lnTo>
                      <a:pt x="14400" y="18655"/>
                    </a:lnTo>
                    <a:lnTo>
                      <a:pt x="12000" y="17673"/>
                    </a:lnTo>
                    <a:lnTo>
                      <a:pt x="12000" y="17673"/>
                    </a:lnTo>
                    <a:lnTo>
                      <a:pt x="12000" y="17673"/>
                    </a:lnTo>
                    <a:lnTo>
                      <a:pt x="12000" y="17673"/>
                    </a:lnTo>
                    <a:lnTo>
                      <a:pt x="12000" y="17673"/>
                    </a:lnTo>
                    <a:lnTo>
                      <a:pt x="12000" y="17673"/>
                    </a:lnTo>
                    <a:lnTo>
                      <a:pt x="12000" y="16691"/>
                    </a:lnTo>
                    <a:lnTo>
                      <a:pt x="12000" y="16691"/>
                    </a:lnTo>
                    <a:lnTo>
                      <a:pt x="12000" y="16691"/>
                    </a:lnTo>
                    <a:lnTo>
                      <a:pt x="12000" y="15709"/>
                    </a:lnTo>
                    <a:lnTo>
                      <a:pt x="12000" y="14727"/>
                    </a:lnTo>
                    <a:lnTo>
                      <a:pt x="12000" y="14727"/>
                    </a:lnTo>
                    <a:lnTo>
                      <a:pt x="12000" y="13745"/>
                    </a:lnTo>
                    <a:lnTo>
                      <a:pt x="12000" y="13745"/>
                    </a:lnTo>
                    <a:lnTo>
                      <a:pt x="12000" y="12764"/>
                    </a:lnTo>
                    <a:lnTo>
                      <a:pt x="14400" y="11782"/>
                    </a:lnTo>
                    <a:lnTo>
                      <a:pt x="14400" y="10800"/>
                    </a:lnTo>
                    <a:lnTo>
                      <a:pt x="14400" y="9818"/>
                    </a:lnTo>
                    <a:lnTo>
                      <a:pt x="16800" y="7855"/>
                    </a:lnTo>
                    <a:lnTo>
                      <a:pt x="16800" y="6873"/>
                    </a:lnTo>
                    <a:lnTo>
                      <a:pt x="19200" y="3927"/>
                    </a:lnTo>
                    <a:lnTo>
                      <a:pt x="21600" y="982"/>
                    </a:lnTo>
                    <a:lnTo>
                      <a:pt x="9600" y="0"/>
                    </a:lnTo>
                    <a:lnTo>
                      <a:pt x="7200" y="1964"/>
                    </a:lnTo>
                    <a:lnTo>
                      <a:pt x="4800" y="4909"/>
                    </a:lnTo>
                    <a:lnTo>
                      <a:pt x="4800" y="6873"/>
                    </a:lnTo>
                    <a:lnTo>
                      <a:pt x="2400" y="7855"/>
                    </a:lnTo>
                    <a:lnTo>
                      <a:pt x="2400" y="9818"/>
                    </a:lnTo>
                    <a:lnTo>
                      <a:pt x="2400" y="10800"/>
                    </a:lnTo>
                    <a:lnTo>
                      <a:pt x="2400" y="11782"/>
                    </a:lnTo>
                    <a:lnTo>
                      <a:pt x="0" y="12764"/>
                    </a:lnTo>
                    <a:lnTo>
                      <a:pt x="0" y="13745"/>
                    </a:lnTo>
                    <a:lnTo>
                      <a:pt x="0" y="13745"/>
                    </a:lnTo>
                    <a:lnTo>
                      <a:pt x="0" y="14727"/>
                    </a:lnTo>
                    <a:lnTo>
                      <a:pt x="0" y="15709"/>
                    </a:lnTo>
                    <a:lnTo>
                      <a:pt x="0" y="16691"/>
                    </a:lnTo>
                    <a:lnTo>
                      <a:pt x="0" y="16691"/>
                    </a:lnTo>
                    <a:lnTo>
                      <a:pt x="0" y="17673"/>
                    </a:lnTo>
                    <a:lnTo>
                      <a:pt x="0" y="18655"/>
                    </a:lnTo>
                    <a:lnTo>
                      <a:pt x="0" y="18655"/>
                    </a:lnTo>
                    <a:lnTo>
                      <a:pt x="2400" y="19636"/>
                    </a:lnTo>
                    <a:lnTo>
                      <a:pt x="2400" y="20618"/>
                    </a:lnTo>
                    <a:lnTo>
                      <a:pt x="2400" y="20618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14400" y="1865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69" name="Shape 2269"/>
              <p:cNvSpPr/>
              <p:nvPr/>
            </p:nvSpPr>
            <p:spPr>
              <a:xfrm>
                <a:off x="1392237" y="1368425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783" y="0"/>
                    </a:moveTo>
                    <a:lnTo>
                      <a:pt x="18783" y="0"/>
                    </a:lnTo>
                    <a:lnTo>
                      <a:pt x="15965" y="3323"/>
                    </a:lnTo>
                    <a:lnTo>
                      <a:pt x="13148" y="6646"/>
                    </a:lnTo>
                    <a:lnTo>
                      <a:pt x="12209" y="6646"/>
                    </a:lnTo>
                    <a:lnTo>
                      <a:pt x="10330" y="8308"/>
                    </a:lnTo>
                    <a:lnTo>
                      <a:pt x="9391" y="9969"/>
                    </a:lnTo>
                    <a:lnTo>
                      <a:pt x="8452" y="11631"/>
                    </a:lnTo>
                    <a:lnTo>
                      <a:pt x="7513" y="11631"/>
                    </a:lnTo>
                    <a:lnTo>
                      <a:pt x="7513" y="11631"/>
                    </a:lnTo>
                    <a:lnTo>
                      <a:pt x="6574" y="11631"/>
                    </a:lnTo>
                    <a:lnTo>
                      <a:pt x="6574" y="11631"/>
                    </a:lnTo>
                    <a:lnTo>
                      <a:pt x="5635" y="13292"/>
                    </a:lnTo>
                    <a:lnTo>
                      <a:pt x="5635" y="13292"/>
                    </a:lnTo>
                    <a:lnTo>
                      <a:pt x="4696" y="13292"/>
                    </a:lnTo>
                    <a:lnTo>
                      <a:pt x="4696" y="13292"/>
                    </a:lnTo>
                    <a:lnTo>
                      <a:pt x="4696" y="13292"/>
                    </a:lnTo>
                    <a:lnTo>
                      <a:pt x="3757" y="13292"/>
                    </a:lnTo>
                    <a:lnTo>
                      <a:pt x="3757" y="13292"/>
                    </a:lnTo>
                    <a:lnTo>
                      <a:pt x="3757" y="13292"/>
                    </a:lnTo>
                    <a:lnTo>
                      <a:pt x="3757" y="13292"/>
                    </a:lnTo>
                    <a:lnTo>
                      <a:pt x="3757" y="13292"/>
                    </a:lnTo>
                    <a:lnTo>
                      <a:pt x="3757" y="13292"/>
                    </a:lnTo>
                    <a:lnTo>
                      <a:pt x="3757" y="13292"/>
                    </a:lnTo>
                    <a:lnTo>
                      <a:pt x="0" y="18277"/>
                    </a:lnTo>
                    <a:lnTo>
                      <a:pt x="939" y="19938"/>
                    </a:lnTo>
                    <a:lnTo>
                      <a:pt x="1878" y="19938"/>
                    </a:lnTo>
                    <a:lnTo>
                      <a:pt x="1878" y="19938"/>
                    </a:lnTo>
                    <a:lnTo>
                      <a:pt x="2817" y="21600"/>
                    </a:lnTo>
                    <a:lnTo>
                      <a:pt x="3757" y="21600"/>
                    </a:lnTo>
                    <a:lnTo>
                      <a:pt x="3757" y="21600"/>
                    </a:lnTo>
                    <a:lnTo>
                      <a:pt x="4696" y="21600"/>
                    </a:lnTo>
                    <a:lnTo>
                      <a:pt x="5635" y="21600"/>
                    </a:lnTo>
                    <a:lnTo>
                      <a:pt x="5635" y="21600"/>
                    </a:lnTo>
                    <a:lnTo>
                      <a:pt x="6574" y="19938"/>
                    </a:lnTo>
                    <a:lnTo>
                      <a:pt x="7513" y="19938"/>
                    </a:lnTo>
                    <a:lnTo>
                      <a:pt x="7513" y="19938"/>
                    </a:lnTo>
                    <a:lnTo>
                      <a:pt x="8452" y="19938"/>
                    </a:lnTo>
                    <a:lnTo>
                      <a:pt x="9391" y="19938"/>
                    </a:lnTo>
                    <a:lnTo>
                      <a:pt x="9391" y="18277"/>
                    </a:lnTo>
                    <a:lnTo>
                      <a:pt x="10330" y="18277"/>
                    </a:lnTo>
                    <a:lnTo>
                      <a:pt x="11270" y="16615"/>
                    </a:lnTo>
                    <a:lnTo>
                      <a:pt x="13148" y="16615"/>
                    </a:lnTo>
                    <a:lnTo>
                      <a:pt x="14087" y="14954"/>
                    </a:lnTo>
                    <a:lnTo>
                      <a:pt x="15965" y="13292"/>
                    </a:lnTo>
                    <a:lnTo>
                      <a:pt x="18783" y="11631"/>
                    </a:lnTo>
                    <a:lnTo>
                      <a:pt x="21600" y="8308"/>
                    </a:lnTo>
                    <a:lnTo>
                      <a:pt x="21600" y="8308"/>
                    </a:lnTo>
                    <a:lnTo>
                      <a:pt x="1878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70" name="Shape 2270"/>
              <p:cNvSpPr/>
              <p:nvPr/>
            </p:nvSpPr>
            <p:spPr>
              <a:xfrm>
                <a:off x="1423987" y="1357312"/>
                <a:ext cx="34926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00"/>
                    </a:moveTo>
                    <a:lnTo>
                      <a:pt x="21600" y="1800"/>
                    </a:lnTo>
                    <a:lnTo>
                      <a:pt x="21600" y="1800"/>
                    </a:lnTo>
                    <a:lnTo>
                      <a:pt x="20618" y="0"/>
                    </a:lnTo>
                    <a:lnTo>
                      <a:pt x="19636" y="0"/>
                    </a:lnTo>
                    <a:lnTo>
                      <a:pt x="19636" y="0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5709" y="0"/>
                    </a:lnTo>
                    <a:lnTo>
                      <a:pt x="15709" y="0"/>
                    </a:lnTo>
                    <a:lnTo>
                      <a:pt x="14727" y="0"/>
                    </a:lnTo>
                    <a:lnTo>
                      <a:pt x="13745" y="0"/>
                    </a:lnTo>
                    <a:lnTo>
                      <a:pt x="13745" y="1800"/>
                    </a:lnTo>
                    <a:lnTo>
                      <a:pt x="12764" y="1800"/>
                    </a:lnTo>
                    <a:lnTo>
                      <a:pt x="11782" y="1800"/>
                    </a:lnTo>
                    <a:lnTo>
                      <a:pt x="11782" y="1800"/>
                    </a:lnTo>
                    <a:lnTo>
                      <a:pt x="9818" y="3600"/>
                    </a:lnTo>
                    <a:lnTo>
                      <a:pt x="8836" y="5400"/>
                    </a:lnTo>
                    <a:lnTo>
                      <a:pt x="7855" y="7200"/>
                    </a:lnTo>
                    <a:lnTo>
                      <a:pt x="5891" y="7200"/>
                    </a:lnTo>
                    <a:lnTo>
                      <a:pt x="2945" y="10800"/>
                    </a:lnTo>
                    <a:lnTo>
                      <a:pt x="0" y="12600"/>
                    </a:lnTo>
                    <a:lnTo>
                      <a:pt x="2945" y="21600"/>
                    </a:lnTo>
                    <a:lnTo>
                      <a:pt x="5891" y="18000"/>
                    </a:lnTo>
                    <a:lnTo>
                      <a:pt x="7855" y="16200"/>
                    </a:lnTo>
                    <a:lnTo>
                      <a:pt x="9818" y="14400"/>
                    </a:lnTo>
                    <a:lnTo>
                      <a:pt x="10800" y="12600"/>
                    </a:lnTo>
                    <a:lnTo>
                      <a:pt x="11782" y="12600"/>
                    </a:lnTo>
                    <a:lnTo>
                      <a:pt x="13745" y="10800"/>
                    </a:lnTo>
                    <a:lnTo>
                      <a:pt x="13745" y="10800"/>
                    </a:lnTo>
                    <a:lnTo>
                      <a:pt x="14727" y="10800"/>
                    </a:lnTo>
                    <a:lnTo>
                      <a:pt x="14727" y="9000"/>
                    </a:lnTo>
                    <a:lnTo>
                      <a:pt x="15709" y="9000"/>
                    </a:lnTo>
                    <a:lnTo>
                      <a:pt x="15709" y="9000"/>
                    </a:lnTo>
                    <a:lnTo>
                      <a:pt x="16691" y="9000"/>
                    </a:lnTo>
                    <a:lnTo>
                      <a:pt x="16691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21600" y="1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71" name="Shape 2271"/>
              <p:cNvSpPr/>
              <p:nvPr/>
            </p:nvSpPr>
            <p:spPr>
              <a:xfrm>
                <a:off x="1449387" y="1358900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2000" y="20661"/>
                    </a:lnTo>
                    <a:lnTo>
                      <a:pt x="12000" y="18783"/>
                    </a:lnTo>
                    <a:lnTo>
                      <a:pt x="14400" y="17843"/>
                    </a:lnTo>
                    <a:lnTo>
                      <a:pt x="14400" y="15965"/>
                    </a:lnTo>
                    <a:lnTo>
                      <a:pt x="16800" y="15026"/>
                    </a:lnTo>
                    <a:lnTo>
                      <a:pt x="16800" y="13148"/>
                    </a:lnTo>
                    <a:lnTo>
                      <a:pt x="19200" y="12209"/>
                    </a:lnTo>
                    <a:lnTo>
                      <a:pt x="19200" y="10330"/>
                    </a:lnTo>
                    <a:lnTo>
                      <a:pt x="19200" y="9391"/>
                    </a:lnTo>
                    <a:lnTo>
                      <a:pt x="19200" y="9391"/>
                    </a:lnTo>
                    <a:lnTo>
                      <a:pt x="21600" y="8452"/>
                    </a:lnTo>
                    <a:lnTo>
                      <a:pt x="21600" y="7513"/>
                    </a:lnTo>
                    <a:lnTo>
                      <a:pt x="21600" y="6574"/>
                    </a:lnTo>
                    <a:lnTo>
                      <a:pt x="21600" y="6574"/>
                    </a:lnTo>
                    <a:lnTo>
                      <a:pt x="21600" y="5635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3757"/>
                    </a:lnTo>
                    <a:lnTo>
                      <a:pt x="19200" y="2817"/>
                    </a:lnTo>
                    <a:lnTo>
                      <a:pt x="19200" y="2817"/>
                    </a:lnTo>
                    <a:lnTo>
                      <a:pt x="19200" y="1878"/>
                    </a:lnTo>
                    <a:lnTo>
                      <a:pt x="16800" y="939"/>
                    </a:lnTo>
                    <a:lnTo>
                      <a:pt x="16800" y="939"/>
                    </a:lnTo>
                    <a:lnTo>
                      <a:pt x="14400" y="0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4696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5635"/>
                    </a:lnTo>
                    <a:lnTo>
                      <a:pt x="9600" y="5635"/>
                    </a:lnTo>
                    <a:lnTo>
                      <a:pt x="9600" y="5635"/>
                    </a:lnTo>
                    <a:lnTo>
                      <a:pt x="9600" y="6574"/>
                    </a:lnTo>
                    <a:lnTo>
                      <a:pt x="9600" y="6574"/>
                    </a:lnTo>
                    <a:lnTo>
                      <a:pt x="7200" y="7513"/>
                    </a:lnTo>
                    <a:lnTo>
                      <a:pt x="7200" y="8452"/>
                    </a:lnTo>
                    <a:lnTo>
                      <a:pt x="7200" y="8452"/>
                    </a:lnTo>
                    <a:lnTo>
                      <a:pt x="7200" y="9391"/>
                    </a:lnTo>
                    <a:lnTo>
                      <a:pt x="7200" y="11270"/>
                    </a:lnTo>
                    <a:lnTo>
                      <a:pt x="4800" y="12209"/>
                    </a:lnTo>
                    <a:lnTo>
                      <a:pt x="4800" y="13148"/>
                    </a:lnTo>
                    <a:lnTo>
                      <a:pt x="4800" y="15026"/>
                    </a:lnTo>
                    <a:lnTo>
                      <a:pt x="2400" y="15965"/>
                    </a:lnTo>
                    <a:lnTo>
                      <a:pt x="2400" y="17843"/>
                    </a:lnTo>
                    <a:lnTo>
                      <a:pt x="0" y="18783"/>
                    </a:lnTo>
                    <a:lnTo>
                      <a:pt x="0" y="20661"/>
                    </a:lnTo>
                    <a:lnTo>
                      <a:pt x="0" y="20661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72" name="Shape 2272"/>
              <p:cNvSpPr/>
              <p:nvPr/>
            </p:nvSpPr>
            <p:spPr>
              <a:xfrm>
                <a:off x="1443037" y="1393825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17843"/>
                    </a:move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5965"/>
                    </a:lnTo>
                    <a:lnTo>
                      <a:pt x="12000" y="15965"/>
                    </a:lnTo>
                    <a:lnTo>
                      <a:pt x="12000" y="15965"/>
                    </a:lnTo>
                    <a:lnTo>
                      <a:pt x="12000" y="15026"/>
                    </a:lnTo>
                    <a:lnTo>
                      <a:pt x="12000" y="15026"/>
                    </a:lnTo>
                    <a:lnTo>
                      <a:pt x="12000" y="14087"/>
                    </a:lnTo>
                    <a:lnTo>
                      <a:pt x="12000" y="14087"/>
                    </a:lnTo>
                    <a:lnTo>
                      <a:pt x="12000" y="13148"/>
                    </a:lnTo>
                    <a:lnTo>
                      <a:pt x="12000" y="12209"/>
                    </a:lnTo>
                    <a:lnTo>
                      <a:pt x="12000" y="12209"/>
                    </a:lnTo>
                    <a:lnTo>
                      <a:pt x="14400" y="10330"/>
                    </a:lnTo>
                    <a:lnTo>
                      <a:pt x="14400" y="9391"/>
                    </a:lnTo>
                    <a:lnTo>
                      <a:pt x="16800" y="7513"/>
                    </a:lnTo>
                    <a:lnTo>
                      <a:pt x="16800" y="6574"/>
                    </a:lnTo>
                    <a:lnTo>
                      <a:pt x="19200" y="4696"/>
                    </a:lnTo>
                    <a:lnTo>
                      <a:pt x="19200" y="3757"/>
                    </a:lnTo>
                    <a:lnTo>
                      <a:pt x="19200" y="2817"/>
                    </a:lnTo>
                    <a:lnTo>
                      <a:pt x="21600" y="939"/>
                    </a:lnTo>
                    <a:lnTo>
                      <a:pt x="9600" y="0"/>
                    </a:lnTo>
                    <a:lnTo>
                      <a:pt x="9600" y="939"/>
                    </a:lnTo>
                    <a:lnTo>
                      <a:pt x="7200" y="2817"/>
                    </a:lnTo>
                    <a:lnTo>
                      <a:pt x="7200" y="3757"/>
                    </a:lnTo>
                    <a:lnTo>
                      <a:pt x="4800" y="5635"/>
                    </a:lnTo>
                    <a:lnTo>
                      <a:pt x="4800" y="6574"/>
                    </a:lnTo>
                    <a:lnTo>
                      <a:pt x="2400" y="8452"/>
                    </a:lnTo>
                    <a:lnTo>
                      <a:pt x="2400" y="9391"/>
                    </a:lnTo>
                    <a:lnTo>
                      <a:pt x="2400" y="11270"/>
                    </a:lnTo>
                    <a:lnTo>
                      <a:pt x="0" y="11270"/>
                    </a:lnTo>
                    <a:lnTo>
                      <a:pt x="0" y="12209"/>
                    </a:lnTo>
                    <a:lnTo>
                      <a:pt x="0" y="13148"/>
                    </a:lnTo>
                    <a:lnTo>
                      <a:pt x="0" y="14087"/>
                    </a:lnTo>
                    <a:lnTo>
                      <a:pt x="0" y="14087"/>
                    </a:lnTo>
                    <a:lnTo>
                      <a:pt x="0" y="15026"/>
                    </a:lnTo>
                    <a:lnTo>
                      <a:pt x="0" y="15965"/>
                    </a:lnTo>
                    <a:lnTo>
                      <a:pt x="0" y="15965"/>
                    </a:lnTo>
                    <a:lnTo>
                      <a:pt x="0" y="16904"/>
                    </a:lnTo>
                    <a:lnTo>
                      <a:pt x="0" y="17843"/>
                    </a:lnTo>
                    <a:lnTo>
                      <a:pt x="0" y="18783"/>
                    </a:lnTo>
                    <a:lnTo>
                      <a:pt x="0" y="18783"/>
                    </a:lnTo>
                    <a:lnTo>
                      <a:pt x="2400" y="19722"/>
                    </a:lnTo>
                    <a:lnTo>
                      <a:pt x="2400" y="20661"/>
                    </a:lnTo>
                    <a:lnTo>
                      <a:pt x="4800" y="20661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12000" y="178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73" name="Shape 2273"/>
              <p:cNvSpPr/>
              <p:nvPr/>
            </p:nvSpPr>
            <p:spPr>
              <a:xfrm>
                <a:off x="1446212" y="1412875"/>
                <a:ext cx="34926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36" y="0"/>
                    </a:moveTo>
                    <a:lnTo>
                      <a:pt x="19636" y="0"/>
                    </a:lnTo>
                    <a:lnTo>
                      <a:pt x="18655" y="0"/>
                    </a:lnTo>
                    <a:lnTo>
                      <a:pt x="16691" y="1800"/>
                    </a:lnTo>
                    <a:lnTo>
                      <a:pt x="15709" y="3600"/>
                    </a:lnTo>
                    <a:lnTo>
                      <a:pt x="14727" y="5400"/>
                    </a:lnTo>
                    <a:lnTo>
                      <a:pt x="12764" y="5400"/>
                    </a:lnTo>
                    <a:lnTo>
                      <a:pt x="11782" y="7200"/>
                    </a:lnTo>
                    <a:lnTo>
                      <a:pt x="10800" y="9000"/>
                    </a:lnTo>
                    <a:lnTo>
                      <a:pt x="8836" y="9000"/>
                    </a:lnTo>
                    <a:lnTo>
                      <a:pt x="8836" y="10800"/>
                    </a:lnTo>
                    <a:lnTo>
                      <a:pt x="7855" y="10800"/>
                    </a:lnTo>
                    <a:lnTo>
                      <a:pt x="6873" y="10800"/>
                    </a:lnTo>
                    <a:lnTo>
                      <a:pt x="6873" y="10800"/>
                    </a:lnTo>
                    <a:lnTo>
                      <a:pt x="5891" y="12600"/>
                    </a:lnTo>
                    <a:lnTo>
                      <a:pt x="5891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0" y="19800"/>
                    </a:lnTo>
                    <a:lnTo>
                      <a:pt x="982" y="19800"/>
                    </a:lnTo>
                    <a:lnTo>
                      <a:pt x="1964" y="19800"/>
                    </a:lnTo>
                    <a:lnTo>
                      <a:pt x="1964" y="21600"/>
                    </a:lnTo>
                    <a:lnTo>
                      <a:pt x="2945" y="21600"/>
                    </a:lnTo>
                    <a:lnTo>
                      <a:pt x="3927" y="21600"/>
                    </a:lnTo>
                    <a:lnTo>
                      <a:pt x="3927" y="21600"/>
                    </a:lnTo>
                    <a:lnTo>
                      <a:pt x="4909" y="21600"/>
                    </a:lnTo>
                    <a:lnTo>
                      <a:pt x="5891" y="21600"/>
                    </a:lnTo>
                    <a:lnTo>
                      <a:pt x="5891" y="21600"/>
                    </a:lnTo>
                    <a:lnTo>
                      <a:pt x="6873" y="21600"/>
                    </a:lnTo>
                    <a:lnTo>
                      <a:pt x="7855" y="19800"/>
                    </a:lnTo>
                    <a:lnTo>
                      <a:pt x="7855" y="19800"/>
                    </a:lnTo>
                    <a:lnTo>
                      <a:pt x="8836" y="19800"/>
                    </a:lnTo>
                    <a:lnTo>
                      <a:pt x="9818" y="19800"/>
                    </a:lnTo>
                    <a:lnTo>
                      <a:pt x="10800" y="18000"/>
                    </a:lnTo>
                    <a:lnTo>
                      <a:pt x="10800" y="18000"/>
                    </a:lnTo>
                    <a:lnTo>
                      <a:pt x="12764" y="16200"/>
                    </a:lnTo>
                    <a:lnTo>
                      <a:pt x="13745" y="16200"/>
                    </a:lnTo>
                    <a:lnTo>
                      <a:pt x="15709" y="14400"/>
                    </a:lnTo>
                    <a:lnTo>
                      <a:pt x="16691" y="12600"/>
                    </a:lnTo>
                    <a:lnTo>
                      <a:pt x="17673" y="10800"/>
                    </a:lnTo>
                    <a:lnTo>
                      <a:pt x="19636" y="9000"/>
                    </a:lnTo>
                    <a:lnTo>
                      <a:pt x="20618" y="90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1963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74" name="Shape 2274"/>
              <p:cNvSpPr/>
              <p:nvPr/>
            </p:nvSpPr>
            <p:spPr>
              <a:xfrm>
                <a:off x="1481137" y="1419225"/>
                <a:ext cx="1588" cy="1588"/>
              </a:xfrm>
              <a:prstGeom prst="rect">
                <a:avLst/>
              </a:prstGeom>
              <a:solidFill>
                <a:srgbClr val="00000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75" name="Shape 2275"/>
              <p:cNvSpPr/>
              <p:nvPr/>
            </p:nvSpPr>
            <p:spPr>
              <a:xfrm>
                <a:off x="1477962" y="1398587"/>
                <a:ext cx="33338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62"/>
                    </a:moveTo>
                    <a:lnTo>
                      <a:pt x="21600" y="1662"/>
                    </a:lnTo>
                    <a:lnTo>
                      <a:pt x="20571" y="1662"/>
                    </a:lnTo>
                    <a:lnTo>
                      <a:pt x="19543" y="0"/>
                    </a:lnTo>
                    <a:lnTo>
                      <a:pt x="19543" y="0"/>
                    </a:lnTo>
                    <a:lnTo>
                      <a:pt x="18514" y="0"/>
                    </a:lnTo>
                    <a:lnTo>
                      <a:pt x="17486" y="0"/>
                    </a:lnTo>
                    <a:lnTo>
                      <a:pt x="16457" y="0"/>
                    </a:lnTo>
                    <a:lnTo>
                      <a:pt x="16457" y="0"/>
                    </a:lnTo>
                    <a:lnTo>
                      <a:pt x="15429" y="0"/>
                    </a:lnTo>
                    <a:lnTo>
                      <a:pt x="15429" y="0"/>
                    </a:lnTo>
                    <a:lnTo>
                      <a:pt x="14400" y="1662"/>
                    </a:lnTo>
                    <a:lnTo>
                      <a:pt x="13371" y="1662"/>
                    </a:lnTo>
                    <a:lnTo>
                      <a:pt x="13371" y="1662"/>
                    </a:lnTo>
                    <a:lnTo>
                      <a:pt x="11314" y="3323"/>
                    </a:lnTo>
                    <a:lnTo>
                      <a:pt x="10286" y="3323"/>
                    </a:lnTo>
                    <a:lnTo>
                      <a:pt x="9257" y="4985"/>
                    </a:lnTo>
                    <a:lnTo>
                      <a:pt x="7200" y="6646"/>
                    </a:lnTo>
                    <a:lnTo>
                      <a:pt x="6171" y="8308"/>
                    </a:lnTo>
                    <a:lnTo>
                      <a:pt x="5143" y="9969"/>
                    </a:lnTo>
                    <a:lnTo>
                      <a:pt x="4114" y="9969"/>
                    </a:lnTo>
                    <a:lnTo>
                      <a:pt x="2057" y="11631"/>
                    </a:lnTo>
                    <a:lnTo>
                      <a:pt x="1029" y="13292"/>
                    </a:lnTo>
                    <a:lnTo>
                      <a:pt x="0" y="14954"/>
                    </a:lnTo>
                    <a:lnTo>
                      <a:pt x="2057" y="21600"/>
                    </a:lnTo>
                    <a:lnTo>
                      <a:pt x="4114" y="19938"/>
                    </a:lnTo>
                    <a:lnTo>
                      <a:pt x="5143" y="19938"/>
                    </a:lnTo>
                    <a:lnTo>
                      <a:pt x="6171" y="18277"/>
                    </a:lnTo>
                    <a:lnTo>
                      <a:pt x="8229" y="16615"/>
                    </a:lnTo>
                    <a:lnTo>
                      <a:pt x="9257" y="14954"/>
                    </a:lnTo>
                    <a:lnTo>
                      <a:pt x="10286" y="13292"/>
                    </a:lnTo>
                    <a:lnTo>
                      <a:pt x="11314" y="11631"/>
                    </a:lnTo>
                    <a:lnTo>
                      <a:pt x="12343" y="11631"/>
                    </a:lnTo>
                    <a:lnTo>
                      <a:pt x="14400" y="9969"/>
                    </a:lnTo>
                    <a:lnTo>
                      <a:pt x="15429" y="9969"/>
                    </a:lnTo>
                    <a:lnTo>
                      <a:pt x="15429" y="9969"/>
                    </a:lnTo>
                    <a:lnTo>
                      <a:pt x="16457" y="8308"/>
                    </a:lnTo>
                    <a:lnTo>
                      <a:pt x="16457" y="8308"/>
                    </a:lnTo>
                    <a:lnTo>
                      <a:pt x="16457" y="8308"/>
                    </a:lnTo>
                    <a:lnTo>
                      <a:pt x="17486" y="8308"/>
                    </a:lnTo>
                    <a:lnTo>
                      <a:pt x="17486" y="8308"/>
                    </a:lnTo>
                    <a:lnTo>
                      <a:pt x="17486" y="8308"/>
                    </a:lnTo>
                    <a:lnTo>
                      <a:pt x="17486" y="8308"/>
                    </a:lnTo>
                    <a:lnTo>
                      <a:pt x="17486" y="8308"/>
                    </a:lnTo>
                    <a:lnTo>
                      <a:pt x="17486" y="8308"/>
                    </a:lnTo>
                    <a:lnTo>
                      <a:pt x="17486" y="8308"/>
                    </a:lnTo>
                    <a:lnTo>
                      <a:pt x="17486" y="8308"/>
                    </a:lnTo>
                    <a:lnTo>
                      <a:pt x="17486" y="8308"/>
                    </a:lnTo>
                    <a:lnTo>
                      <a:pt x="21600" y="166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76" name="Shape 2276"/>
              <p:cNvSpPr/>
              <p:nvPr/>
            </p:nvSpPr>
            <p:spPr>
              <a:xfrm>
                <a:off x="1500187" y="1400175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8783"/>
                    </a:lnTo>
                    <a:lnTo>
                      <a:pt x="16800" y="15965"/>
                    </a:lnTo>
                    <a:lnTo>
                      <a:pt x="16800" y="15026"/>
                    </a:lnTo>
                    <a:lnTo>
                      <a:pt x="19200" y="13148"/>
                    </a:lnTo>
                    <a:lnTo>
                      <a:pt x="19200" y="12209"/>
                    </a:lnTo>
                    <a:lnTo>
                      <a:pt x="19200" y="10330"/>
                    </a:lnTo>
                    <a:lnTo>
                      <a:pt x="21600" y="9391"/>
                    </a:lnTo>
                    <a:lnTo>
                      <a:pt x="21600" y="9391"/>
                    </a:lnTo>
                    <a:lnTo>
                      <a:pt x="21600" y="8452"/>
                    </a:lnTo>
                    <a:lnTo>
                      <a:pt x="21600" y="7513"/>
                    </a:lnTo>
                    <a:lnTo>
                      <a:pt x="21600" y="6574"/>
                    </a:lnTo>
                    <a:lnTo>
                      <a:pt x="21600" y="6574"/>
                    </a:lnTo>
                    <a:lnTo>
                      <a:pt x="21600" y="5635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3757"/>
                    </a:lnTo>
                    <a:lnTo>
                      <a:pt x="21600" y="2817"/>
                    </a:lnTo>
                    <a:lnTo>
                      <a:pt x="21600" y="2817"/>
                    </a:lnTo>
                    <a:lnTo>
                      <a:pt x="19200" y="1878"/>
                    </a:lnTo>
                    <a:lnTo>
                      <a:pt x="19200" y="939"/>
                    </a:lnTo>
                    <a:lnTo>
                      <a:pt x="16800" y="939"/>
                    </a:lnTo>
                    <a:lnTo>
                      <a:pt x="16800" y="0"/>
                    </a:lnTo>
                    <a:lnTo>
                      <a:pt x="7200" y="375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5635"/>
                    </a:lnTo>
                    <a:lnTo>
                      <a:pt x="9600" y="5635"/>
                    </a:lnTo>
                    <a:lnTo>
                      <a:pt x="9600" y="5635"/>
                    </a:lnTo>
                    <a:lnTo>
                      <a:pt x="9600" y="6574"/>
                    </a:lnTo>
                    <a:lnTo>
                      <a:pt x="9600" y="7513"/>
                    </a:lnTo>
                    <a:lnTo>
                      <a:pt x="9600" y="7513"/>
                    </a:lnTo>
                    <a:lnTo>
                      <a:pt x="9600" y="8452"/>
                    </a:lnTo>
                    <a:lnTo>
                      <a:pt x="9600" y="8452"/>
                    </a:lnTo>
                    <a:lnTo>
                      <a:pt x="7200" y="9391"/>
                    </a:lnTo>
                    <a:lnTo>
                      <a:pt x="7200" y="10330"/>
                    </a:lnTo>
                    <a:lnTo>
                      <a:pt x="7200" y="12209"/>
                    </a:lnTo>
                    <a:lnTo>
                      <a:pt x="4800" y="13148"/>
                    </a:lnTo>
                    <a:lnTo>
                      <a:pt x="4800" y="15026"/>
                    </a:lnTo>
                    <a:lnTo>
                      <a:pt x="2400" y="17843"/>
                    </a:lnTo>
                    <a:lnTo>
                      <a:pt x="0" y="20661"/>
                    </a:lnTo>
                    <a:lnTo>
                      <a:pt x="0" y="20661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77" name="Shape 2277"/>
              <p:cNvSpPr/>
              <p:nvPr/>
            </p:nvSpPr>
            <p:spPr>
              <a:xfrm>
                <a:off x="1493837" y="1435100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17843"/>
                    </a:move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5965"/>
                    </a:lnTo>
                    <a:lnTo>
                      <a:pt x="12000" y="15965"/>
                    </a:lnTo>
                    <a:lnTo>
                      <a:pt x="12000" y="15965"/>
                    </a:lnTo>
                    <a:lnTo>
                      <a:pt x="12000" y="15026"/>
                    </a:lnTo>
                    <a:lnTo>
                      <a:pt x="12000" y="15026"/>
                    </a:lnTo>
                    <a:lnTo>
                      <a:pt x="12000" y="14087"/>
                    </a:lnTo>
                    <a:lnTo>
                      <a:pt x="12000" y="13148"/>
                    </a:lnTo>
                    <a:lnTo>
                      <a:pt x="12000" y="13148"/>
                    </a:lnTo>
                    <a:lnTo>
                      <a:pt x="12000" y="12209"/>
                    </a:lnTo>
                    <a:lnTo>
                      <a:pt x="14400" y="12209"/>
                    </a:lnTo>
                    <a:lnTo>
                      <a:pt x="14400" y="10330"/>
                    </a:lnTo>
                    <a:lnTo>
                      <a:pt x="14400" y="9391"/>
                    </a:lnTo>
                    <a:lnTo>
                      <a:pt x="16800" y="7513"/>
                    </a:lnTo>
                    <a:lnTo>
                      <a:pt x="16800" y="6574"/>
                    </a:lnTo>
                    <a:lnTo>
                      <a:pt x="19200" y="3757"/>
                    </a:lnTo>
                    <a:lnTo>
                      <a:pt x="21600" y="939"/>
                    </a:lnTo>
                    <a:lnTo>
                      <a:pt x="9600" y="0"/>
                    </a:lnTo>
                    <a:lnTo>
                      <a:pt x="7200" y="1878"/>
                    </a:lnTo>
                    <a:lnTo>
                      <a:pt x="4800" y="4696"/>
                    </a:lnTo>
                    <a:lnTo>
                      <a:pt x="4800" y="6574"/>
                    </a:lnTo>
                    <a:lnTo>
                      <a:pt x="2400" y="7513"/>
                    </a:lnTo>
                    <a:lnTo>
                      <a:pt x="2400" y="9391"/>
                    </a:lnTo>
                    <a:lnTo>
                      <a:pt x="2400" y="10330"/>
                    </a:lnTo>
                    <a:lnTo>
                      <a:pt x="0" y="11270"/>
                    </a:lnTo>
                    <a:lnTo>
                      <a:pt x="0" y="12209"/>
                    </a:lnTo>
                    <a:lnTo>
                      <a:pt x="0" y="13148"/>
                    </a:lnTo>
                    <a:lnTo>
                      <a:pt x="0" y="13148"/>
                    </a:lnTo>
                    <a:lnTo>
                      <a:pt x="0" y="14087"/>
                    </a:lnTo>
                    <a:lnTo>
                      <a:pt x="0" y="15026"/>
                    </a:lnTo>
                    <a:lnTo>
                      <a:pt x="0" y="15965"/>
                    </a:lnTo>
                    <a:lnTo>
                      <a:pt x="0" y="15965"/>
                    </a:lnTo>
                    <a:lnTo>
                      <a:pt x="0" y="16904"/>
                    </a:lnTo>
                    <a:lnTo>
                      <a:pt x="0" y="17843"/>
                    </a:lnTo>
                    <a:lnTo>
                      <a:pt x="0" y="17843"/>
                    </a:lnTo>
                    <a:lnTo>
                      <a:pt x="2400" y="18783"/>
                    </a:lnTo>
                    <a:lnTo>
                      <a:pt x="2400" y="19722"/>
                    </a:lnTo>
                    <a:lnTo>
                      <a:pt x="2400" y="19722"/>
                    </a:lnTo>
                    <a:lnTo>
                      <a:pt x="4800" y="20661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12000" y="178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78" name="Shape 2278"/>
              <p:cNvSpPr/>
              <p:nvPr/>
            </p:nvSpPr>
            <p:spPr>
              <a:xfrm>
                <a:off x="1497012" y="1454150"/>
                <a:ext cx="36513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783" y="0"/>
                    </a:moveTo>
                    <a:lnTo>
                      <a:pt x="18783" y="0"/>
                    </a:lnTo>
                    <a:lnTo>
                      <a:pt x="15965" y="1800"/>
                    </a:lnTo>
                    <a:lnTo>
                      <a:pt x="13148" y="5400"/>
                    </a:lnTo>
                    <a:lnTo>
                      <a:pt x="12209" y="7200"/>
                    </a:lnTo>
                    <a:lnTo>
                      <a:pt x="11270" y="9000"/>
                    </a:lnTo>
                    <a:lnTo>
                      <a:pt x="9391" y="9000"/>
                    </a:lnTo>
                    <a:lnTo>
                      <a:pt x="8452" y="10800"/>
                    </a:lnTo>
                    <a:lnTo>
                      <a:pt x="8452" y="10800"/>
                    </a:lnTo>
                    <a:lnTo>
                      <a:pt x="7513" y="10800"/>
                    </a:lnTo>
                    <a:lnTo>
                      <a:pt x="6574" y="10800"/>
                    </a:lnTo>
                    <a:lnTo>
                      <a:pt x="6574" y="10800"/>
                    </a:lnTo>
                    <a:lnTo>
                      <a:pt x="5635" y="12600"/>
                    </a:lnTo>
                    <a:lnTo>
                      <a:pt x="5635" y="12600"/>
                    </a:lnTo>
                    <a:lnTo>
                      <a:pt x="4696" y="12600"/>
                    </a:lnTo>
                    <a:lnTo>
                      <a:pt x="4696" y="12600"/>
                    </a:lnTo>
                    <a:lnTo>
                      <a:pt x="4696" y="12600"/>
                    </a:lnTo>
                    <a:lnTo>
                      <a:pt x="3757" y="12600"/>
                    </a:lnTo>
                    <a:lnTo>
                      <a:pt x="3757" y="12600"/>
                    </a:lnTo>
                    <a:lnTo>
                      <a:pt x="3757" y="12600"/>
                    </a:lnTo>
                    <a:lnTo>
                      <a:pt x="3757" y="12600"/>
                    </a:lnTo>
                    <a:lnTo>
                      <a:pt x="3757" y="12600"/>
                    </a:lnTo>
                    <a:lnTo>
                      <a:pt x="3757" y="12600"/>
                    </a:lnTo>
                    <a:lnTo>
                      <a:pt x="2817" y="12600"/>
                    </a:lnTo>
                    <a:lnTo>
                      <a:pt x="0" y="19800"/>
                    </a:lnTo>
                    <a:lnTo>
                      <a:pt x="939" y="19800"/>
                    </a:lnTo>
                    <a:lnTo>
                      <a:pt x="1878" y="19800"/>
                    </a:lnTo>
                    <a:lnTo>
                      <a:pt x="1878" y="21600"/>
                    </a:lnTo>
                    <a:lnTo>
                      <a:pt x="2817" y="21600"/>
                    </a:lnTo>
                    <a:lnTo>
                      <a:pt x="3757" y="21600"/>
                    </a:lnTo>
                    <a:lnTo>
                      <a:pt x="3757" y="21600"/>
                    </a:lnTo>
                    <a:lnTo>
                      <a:pt x="4696" y="21600"/>
                    </a:lnTo>
                    <a:lnTo>
                      <a:pt x="5635" y="21600"/>
                    </a:lnTo>
                    <a:lnTo>
                      <a:pt x="5635" y="21600"/>
                    </a:lnTo>
                    <a:lnTo>
                      <a:pt x="6574" y="21600"/>
                    </a:lnTo>
                    <a:lnTo>
                      <a:pt x="7513" y="21600"/>
                    </a:lnTo>
                    <a:lnTo>
                      <a:pt x="7513" y="19800"/>
                    </a:lnTo>
                    <a:lnTo>
                      <a:pt x="8452" y="19800"/>
                    </a:lnTo>
                    <a:lnTo>
                      <a:pt x="9391" y="19800"/>
                    </a:lnTo>
                    <a:lnTo>
                      <a:pt x="9391" y="19800"/>
                    </a:lnTo>
                    <a:lnTo>
                      <a:pt x="10330" y="18000"/>
                    </a:lnTo>
                    <a:lnTo>
                      <a:pt x="12209" y="18000"/>
                    </a:lnTo>
                    <a:lnTo>
                      <a:pt x="13148" y="16200"/>
                    </a:lnTo>
                    <a:lnTo>
                      <a:pt x="14087" y="14400"/>
                    </a:lnTo>
                    <a:lnTo>
                      <a:pt x="15965" y="12600"/>
                    </a:lnTo>
                    <a:lnTo>
                      <a:pt x="18783" y="108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1878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79" name="Shape 2279"/>
              <p:cNvSpPr/>
              <p:nvPr/>
            </p:nvSpPr>
            <p:spPr>
              <a:xfrm>
                <a:off x="1528762" y="1441450"/>
                <a:ext cx="34926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00"/>
                    </a:moveTo>
                    <a:lnTo>
                      <a:pt x="21600" y="1800"/>
                    </a:lnTo>
                    <a:lnTo>
                      <a:pt x="21600" y="1800"/>
                    </a:lnTo>
                    <a:lnTo>
                      <a:pt x="20618" y="1800"/>
                    </a:lnTo>
                    <a:lnTo>
                      <a:pt x="20618" y="0"/>
                    </a:lnTo>
                    <a:lnTo>
                      <a:pt x="19636" y="0"/>
                    </a:lnTo>
                    <a:lnTo>
                      <a:pt x="18655" y="0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5709" y="0"/>
                    </a:lnTo>
                    <a:lnTo>
                      <a:pt x="15709" y="0"/>
                    </a:lnTo>
                    <a:lnTo>
                      <a:pt x="14727" y="0"/>
                    </a:lnTo>
                    <a:lnTo>
                      <a:pt x="13745" y="0"/>
                    </a:lnTo>
                    <a:lnTo>
                      <a:pt x="13745" y="1800"/>
                    </a:lnTo>
                    <a:lnTo>
                      <a:pt x="12764" y="1800"/>
                    </a:lnTo>
                    <a:lnTo>
                      <a:pt x="11782" y="1800"/>
                    </a:lnTo>
                    <a:lnTo>
                      <a:pt x="11782" y="1800"/>
                    </a:lnTo>
                    <a:lnTo>
                      <a:pt x="9818" y="3600"/>
                    </a:lnTo>
                    <a:lnTo>
                      <a:pt x="8836" y="5400"/>
                    </a:lnTo>
                    <a:lnTo>
                      <a:pt x="6873" y="7200"/>
                    </a:lnTo>
                    <a:lnTo>
                      <a:pt x="5891" y="7200"/>
                    </a:lnTo>
                    <a:lnTo>
                      <a:pt x="2945" y="10800"/>
                    </a:lnTo>
                    <a:lnTo>
                      <a:pt x="0" y="14400"/>
                    </a:lnTo>
                    <a:lnTo>
                      <a:pt x="2945" y="21600"/>
                    </a:lnTo>
                    <a:lnTo>
                      <a:pt x="5891" y="18000"/>
                    </a:lnTo>
                    <a:lnTo>
                      <a:pt x="7855" y="16200"/>
                    </a:lnTo>
                    <a:lnTo>
                      <a:pt x="9818" y="14400"/>
                    </a:lnTo>
                    <a:lnTo>
                      <a:pt x="10800" y="12600"/>
                    </a:lnTo>
                    <a:lnTo>
                      <a:pt x="11782" y="12600"/>
                    </a:lnTo>
                    <a:lnTo>
                      <a:pt x="13745" y="10800"/>
                    </a:lnTo>
                    <a:lnTo>
                      <a:pt x="13745" y="10800"/>
                    </a:lnTo>
                    <a:lnTo>
                      <a:pt x="14727" y="10800"/>
                    </a:lnTo>
                    <a:lnTo>
                      <a:pt x="14727" y="9000"/>
                    </a:lnTo>
                    <a:lnTo>
                      <a:pt x="15709" y="9000"/>
                    </a:lnTo>
                    <a:lnTo>
                      <a:pt x="15709" y="9000"/>
                    </a:lnTo>
                    <a:lnTo>
                      <a:pt x="16691" y="9000"/>
                    </a:lnTo>
                    <a:lnTo>
                      <a:pt x="16691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21600" y="1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80" name="Shape 2280"/>
              <p:cNvSpPr/>
              <p:nvPr/>
            </p:nvSpPr>
            <p:spPr>
              <a:xfrm>
                <a:off x="1554162" y="1443037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9722"/>
                    </a:lnTo>
                    <a:lnTo>
                      <a:pt x="16800" y="16904"/>
                    </a:lnTo>
                    <a:lnTo>
                      <a:pt x="16800" y="15026"/>
                    </a:lnTo>
                    <a:lnTo>
                      <a:pt x="16800" y="13148"/>
                    </a:lnTo>
                    <a:lnTo>
                      <a:pt x="19200" y="12209"/>
                    </a:lnTo>
                    <a:lnTo>
                      <a:pt x="19200" y="10330"/>
                    </a:lnTo>
                    <a:lnTo>
                      <a:pt x="19200" y="10330"/>
                    </a:lnTo>
                    <a:lnTo>
                      <a:pt x="19200" y="9391"/>
                    </a:lnTo>
                    <a:lnTo>
                      <a:pt x="21600" y="8452"/>
                    </a:lnTo>
                    <a:lnTo>
                      <a:pt x="21600" y="7513"/>
                    </a:lnTo>
                    <a:lnTo>
                      <a:pt x="21600" y="7513"/>
                    </a:lnTo>
                    <a:lnTo>
                      <a:pt x="21600" y="6574"/>
                    </a:lnTo>
                    <a:lnTo>
                      <a:pt x="21600" y="5635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3757"/>
                    </a:lnTo>
                    <a:lnTo>
                      <a:pt x="19200" y="2817"/>
                    </a:lnTo>
                    <a:lnTo>
                      <a:pt x="19200" y="2817"/>
                    </a:lnTo>
                    <a:lnTo>
                      <a:pt x="19200" y="1878"/>
                    </a:lnTo>
                    <a:lnTo>
                      <a:pt x="16800" y="939"/>
                    </a:lnTo>
                    <a:lnTo>
                      <a:pt x="16800" y="939"/>
                    </a:lnTo>
                    <a:lnTo>
                      <a:pt x="14400" y="0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5635"/>
                    </a:lnTo>
                    <a:lnTo>
                      <a:pt x="9600" y="5635"/>
                    </a:lnTo>
                    <a:lnTo>
                      <a:pt x="9600" y="6574"/>
                    </a:lnTo>
                    <a:lnTo>
                      <a:pt x="9600" y="6574"/>
                    </a:lnTo>
                    <a:lnTo>
                      <a:pt x="9600" y="7513"/>
                    </a:lnTo>
                    <a:lnTo>
                      <a:pt x="9600" y="7513"/>
                    </a:lnTo>
                    <a:lnTo>
                      <a:pt x="9600" y="8452"/>
                    </a:lnTo>
                    <a:lnTo>
                      <a:pt x="7200" y="9391"/>
                    </a:lnTo>
                    <a:lnTo>
                      <a:pt x="7200" y="9391"/>
                    </a:lnTo>
                    <a:lnTo>
                      <a:pt x="7200" y="11270"/>
                    </a:lnTo>
                    <a:lnTo>
                      <a:pt x="7200" y="12209"/>
                    </a:lnTo>
                    <a:lnTo>
                      <a:pt x="4800" y="14087"/>
                    </a:lnTo>
                    <a:lnTo>
                      <a:pt x="4800" y="15026"/>
                    </a:lnTo>
                    <a:lnTo>
                      <a:pt x="2400" y="17843"/>
                    </a:lnTo>
                    <a:lnTo>
                      <a:pt x="0" y="20661"/>
                    </a:lnTo>
                    <a:lnTo>
                      <a:pt x="0" y="20661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81" name="Shape 2281"/>
              <p:cNvSpPr/>
              <p:nvPr/>
            </p:nvSpPr>
            <p:spPr>
              <a:xfrm>
                <a:off x="1547812" y="1477962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17843"/>
                    </a:move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5965"/>
                    </a:lnTo>
                    <a:lnTo>
                      <a:pt x="12000" y="15965"/>
                    </a:lnTo>
                    <a:lnTo>
                      <a:pt x="12000" y="15026"/>
                    </a:lnTo>
                    <a:lnTo>
                      <a:pt x="12000" y="15026"/>
                    </a:lnTo>
                    <a:lnTo>
                      <a:pt x="12000" y="14087"/>
                    </a:lnTo>
                    <a:lnTo>
                      <a:pt x="12000" y="14087"/>
                    </a:lnTo>
                    <a:lnTo>
                      <a:pt x="12000" y="13148"/>
                    </a:lnTo>
                    <a:lnTo>
                      <a:pt x="12000" y="13148"/>
                    </a:lnTo>
                    <a:lnTo>
                      <a:pt x="14400" y="12209"/>
                    </a:lnTo>
                    <a:lnTo>
                      <a:pt x="14400" y="10330"/>
                    </a:lnTo>
                    <a:lnTo>
                      <a:pt x="14400" y="9391"/>
                    </a:lnTo>
                    <a:lnTo>
                      <a:pt x="16800" y="8452"/>
                    </a:lnTo>
                    <a:lnTo>
                      <a:pt x="16800" y="6574"/>
                    </a:lnTo>
                    <a:lnTo>
                      <a:pt x="19200" y="3757"/>
                    </a:lnTo>
                    <a:lnTo>
                      <a:pt x="21600" y="939"/>
                    </a:lnTo>
                    <a:lnTo>
                      <a:pt x="9600" y="0"/>
                    </a:lnTo>
                    <a:lnTo>
                      <a:pt x="7200" y="2817"/>
                    </a:lnTo>
                    <a:lnTo>
                      <a:pt x="4800" y="5635"/>
                    </a:lnTo>
                    <a:lnTo>
                      <a:pt x="4800" y="6574"/>
                    </a:lnTo>
                    <a:lnTo>
                      <a:pt x="2400" y="8452"/>
                    </a:lnTo>
                    <a:lnTo>
                      <a:pt x="2400" y="9391"/>
                    </a:lnTo>
                    <a:lnTo>
                      <a:pt x="0" y="11270"/>
                    </a:lnTo>
                    <a:lnTo>
                      <a:pt x="0" y="12209"/>
                    </a:lnTo>
                    <a:lnTo>
                      <a:pt x="0" y="12209"/>
                    </a:lnTo>
                    <a:lnTo>
                      <a:pt x="0" y="13148"/>
                    </a:lnTo>
                    <a:lnTo>
                      <a:pt x="0" y="14087"/>
                    </a:lnTo>
                    <a:lnTo>
                      <a:pt x="0" y="14087"/>
                    </a:lnTo>
                    <a:lnTo>
                      <a:pt x="0" y="15026"/>
                    </a:lnTo>
                    <a:lnTo>
                      <a:pt x="0" y="15965"/>
                    </a:lnTo>
                    <a:lnTo>
                      <a:pt x="0" y="16904"/>
                    </a:lnTo>
                    <a:lnTo>
                      <a:pt x="0" y="16904"/>
                    </a:lnTo>
                    <a:lnTo>
                      <a:pt x="0" y="17843"/>
                    </a:lnTo>
                    <a:lnTo>
                      <a:pt x="0" y="18783"/>
                    </a:lnTo>
                    <a:lnTo>
                      <a:pt x="0" y="18783"/>
                    </a:lnTo>
                    <a:lnTo>
                      <a:pt x="2400" y="19722"/>
                    </a:lnTo>
                    <a:lnTo>
                      <a:pt x="2400" y="20661"/>
                    </a:lnTo>
                    <a:lnTo>
                      <a:pt x="4800" y="20661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12000" y="178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82" name="Shape 2282"/>
              <p:cNvSpPr/>
              <p:nvPr/>
            </p:nvSpPr>
            <p:spPr>
              <a:xfrm>
                <a:off x="1550987" y="1497012"/>
                <a:ext cx="34926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36" y="0"/>
                    </a:moveTo>
                    <a:lnTo>
                      <a:pt x="19636" y="0"/>
                    </a:lnTo>
                    <a:lnTo>
                      <a:pt x="16691" y="1800"/>
                    </a:lnTo>
                    <a:lnTo>
                      <a:pt x="14727" y="5400"/>
                    </a:lnTo>
                    <a:lnTo>
                      <a:pt x="12764" y="7200"/>
                    </a:lnTo>
                    <a:lnTo>
                      <a:pt x="11782" y="7200"/>
                    </a:lnTo>
                    <a:lnTo>
                      <a:pt x="10800" y="9000"/>
                    </a:lnTo>
                    <a:lnTo>
                      <a:pt x="8836" y="10800"/>
                    </a:lnTo>
                    <a:lnTo>
                      <a:pt x="8836" y="10800"/>
                    </a:lnTo>
                    <a:lnTo>
                      <a:pt x="7855" y="10800"/>
                    </a:lnTo>
                    <a:lnTo>
                      <a:pt x="7855" y="10800"/>
                    </a:lnTo>
                    <a:lnTo>
                      <a:pt x="6873" y="12600"/>
                    </a:lnTo>
                    <a:lnTo>
                      <a:pt x="6873" y="12600"/>
                    </a:lnTo>
                    <a:lnTo>
                      <a:pt x="5891" y="12600"/>
                    </a:lnTo>
                    <a:lnTo>
                      <a:pt x="5891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2945" y="12600"/>
                    </a:lnTo>
                    <a:lnTo>
                      <a:pt x="0" y="19800"/>
                    </a:lnTo>
                    <a:lnTo>
                      <a:pt x="982" y="19800"/>
                    </a:lnTo>
                    <a:lnTo>
                      <a:pt x="982" y="19800"/>
                    </a:lnTo>
                    <a:lnTo>
                      <a:pt x="1964" y="21600"/>
                    </a:lnTo>
                    <a:lnTo>
                      <a:pt x="2945" y="21600"/>
                    </a:lnTo>
                    <a:lnTo>
                      <a:pt x="3927" y="21600"/>
                    </a:lnTo>
                    <a:lnTo>
                      <a:pt x="3927" y="21600"/>
                    </a:lnTo>
                    <a:lnTo>
                      <a:pt x="4909" y="21600"/>
                    </a:lnTo>
                    <a:lnTo>
                      <a:pt x="5891" y="21600"/>
                    </a:lnTo>
                    <a:lnTo>
                      <a:pt x="6873" y="21600"/>
                    </a:lnTo>
                    <a:lnTo>
                      <a:pt x="6873" y="21600"/>
                    </a:lnTo>
                    <a:lnTo>
                      <a:pt x="7855" y="19800"/>
                    </a:lnTo>
                    <a:lnTo>
                      <a:pt x="8836" y="19800"/>
                    </a:lnTo>
                    <a:lnTo>
                      <a:pt x="8836" y="19800"/>
                    </a:lnTo>
                    <a:lnTo>
                      <a:pt x="9818" y="19800"/>
                    </a:lnTo>
                    <a:lnTo>
                      <a:pt x="10800" y="18000"/>
                    </a:lnTo>
                    <a:lnTo>
                      <a:pt x="10800" y="18000"/>
                    </a:lnTo>
                    <a:lnTo>
                      <a:pt x="12764" y="18000"/>
                    </a:lnTo>
                    <a:lnTo>
                      <a:pt x="13745" y="16200"/>
                    </a:lnTo>
                    <a:lnTo>
                      <a:pt x="15709" y="14400"/>
                    </a:lnTo>
                    <a:lnTo>
                      <a:pt x="16691" y="12600"/>
                    </a:lnTo>
                    <a:lnTo>
                      <a:pt x="19636" y="108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1963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83" name="Shape 2283"/>
              <p:cNvSpPr/>
              <p:nvPr/>
            </p:nvSpPr>
            <p:spPr>
              <a:xfrm>
                <a:off x="1582737" y="1484312"/>
                <a:ext cx="34926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600"/>
                    </a:moveTo>
                    <a:lnTo>
                      <a:pt x="21600" y="3600"/>
                    </a:lnTo>
                    <a:lnTo>
                      <a:pt x="21600" y="1800"/>
                    </a:lnTo>
                    <a:lnTo>
                      <a:pt x="20618" y="1800"/>
                    </a:lnTo>
                    <a:lnTo>
                      <a:pt x="19636" y="1800"/>
                    </a:lnTo>
                    <a:lnTo>
                      <a:pt x="18655" y="0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6691" y="0"/>
                    </a:lnTo>
                    <a:lnTo>
                      <a:pt x="15709" y="0"/>
                    </a:lnTo>
                    <a:lnTo>
                      <a:pt x="14727" y="1800"/>
                    </a:lnTo>
                    <a:lnTo>
                      <a:pt x="14727" y="1800"/>
                    </a:lnTo>
                    <a:lnTo>
                      <a:pt x="13745" y="1800"/>
                    </a:lnTo>
                    <a:lnTo>
                      <a:pt x="12764" y="1800"/>
                    </a:lnTo>
                    <a:lnTo>
                      <a:pt x="11782" y="1800"/>
                    </a:lnTo>
                    <a:lnTo>
                      <a:pt x="11782" y="3600"/>
                    </a:lnTo>
                    <a:lnTo>
                      <a:pt x="10800" y="3600"/>
                    </a:lnTo>
                    <a:lnTo>
                      <a:pt x="8836" y="5400"/>
                    </a:lnTo>
                    <a:lnTo>
                      <a:pt x="7855" y="5400"/>
                    </a:lnTo>
                    <a:lnTo>
                      <a:pt x="6873" y="7200"/>
                    </a:lnTo>
                    <a:lnTo>
                      <a:pt x="4909" y="9000"/>
                    </a:lnTo>
                    <a:lnTo>
                      <a:pt x="1964" y="12600"/>
                    </a:lnTo>
                    <a:lnTo>
                      <a:pt x="0" y="14400"/>
                    </a:lnTo>
                    <a:lnTo>
                      <a:pt x="1964" y="21600"/>
                    </a:lnTo>
                    <a:lnTo>
                      <a:pt x="4909" y="19800"/>
                    </a:lnTo>
                    <a:lnTo>
                      <a:pt x="7855" y="16200"/>
                    </a:lnTo>
                    <a:lnTo>
                      <a:pt x="8836" y="16200"/>
                    </a:lnTo>
                    <a:lnTo>
                      <a:pt x="9818" y="14400"/>
                    </a:lnTo>
                    <a:lnTo>
                      <a:pt x="11782" y="12600"/>
                    </a:lnTo>
                    <a:lnTo>
                      <a:pt x="12764" y="12600"/>
                    </a:lnTo>
                    <a:lnTo>
                      <a:pt x="13745" y="10800"/>
                    </a:lnTo>
                    <a:lnTo>
                      <a:pt x="13745" y="10800"/>
                    </a:lnTo>
                    <a:lnTo>
                      <a:pt x="14727" y="10800"/>
                    </a:lnTo>
                    <a:lnTo>
                      <a:pt x="14727" y="10800"/>
                    </a:lnTo>
                    <a:lnTo>
                      <a:pt x="15709" y="10800"/>
                    </a:lnTo>
                    <a:lnTo>
                      <a:pt x="15709" y="9000"/>
                    </a:lnTo>
                    <a:lnTo>
                      <a:pt x="16691" y="9000"/>
                    </a:lnTo>
                    <a:lnTo>
                      <a:pt x="16691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21600" y="3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84" name="Shape 2284"/>
              <p:cNvSpPr/>
              <p:nvPr/>
            </p:nvSpPr>
            <p:spPr>
              <a:xfrm>
                <a:off x="1608137" y="1487487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8783"/>
                    </a:lnTo>
                    <a:lnTo>
                      <a:pt x="16800" y="15965"/>
                    </a:lnTo>
                    <a:lnTo>
                      <a:pt x="16800" y="14087"/>
                    </a:lnTo>
                    <a:lnTo>
                      <a:pt x="16800" y="13148"/>
                    </a:lnTo>
                    <a:lnTo>
                      <a:pt x="19200" y="11270"/>
                    </a:lnTo>
                    <a:lnTo>
                      <a:pt x="19200" y="10330"/>
                    </a:lnTo>
                    <a:lnTo>
                      <a:pt x="19200" y="9391"/>
                    </a:lnTo>
                    <a:lnTo>
                      <a:pt x="19200" y="8452"/>
                    </a:lnTo>
                    <a:lnTo>
                      <a:pt x="21600" y="7513"/>
                    </a:lnTo>
                    <a:lnTo>
                      <a:pt x="21600" y="7513"/>
                    </a:lnTo>
                    <a:lnTo>
                      <a:pt x="21600" y="6574"/>
                    </a:lnTo>
                    <a:lnTo>
                      <a:pt x="21600" y="5635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3757"/>
                    </a:lnTo>
                    <a:lnTo>
                      <a:pt x="19200" y="2817"/>
                    </a:lnTo>
                    <a:lnTo>
                      <a:pt x="19200" y="2817"/>
                    </a:lnTo>
                    <a:lnTo>
                      <a:pt x="19200" y="1878"/>
                    </a:lnTo>
                    <a:lnTo>
                      <a:pt x="19200" y="939"/>
                    </a:lnTo>
                    <a:lnTo>
                      <a:pt x="16800" y="939"/>
                    </a:lnTo>
                    <a:lnTo>
                      <a:pt x="16800" y="0"/>
                    </a:lnTo>
                    <a:lnTo>
                      <a:pt x="14400" y="0"/>
                    </a:lnTo>
                    <a:lnTo>
                      <a:pt x="7200" y="2817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9600" y="3757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5635"/>
                    </a:lnTo>
                    <a:lnTo>
                      <a:pt x="9600" y="5635"/>
                    </a:lnTo>
                    <a:lnTo>
                      <a:pt x="9600" y="6574"/>
                    </a:lnTo>
                    <a:lnTo>
                      <a:pt x="9600" y="6574"/>
                    </a:lnTo>
                    <a:lnTo>
                      <a:pt x="9600" y="7513"/>
                    </a:lnTo>
                    <a:lnTo>
                      <a:pt x="7200" y="7513"/>
                    </a:lnTo>
                    <a:lnTo>
                      <a:pt x="7200" y="8452"/>
                    </a:lnTo>
                    <a:lnTo>
                      <a:pt x="7200" y="9391"/>
                    </a:lnTo>
                    <a:lnTo>
                      <a:pt x="7200" y="10330"/>
                    </a:lnTo>
                    <a:lnTo>
                      <a:pt x="7200" y="12209"/>
                    </a:lnTo>
                    <a:lnTo>
                      <a:pt x="4800" y="13148"/>
                    </a:lnTo>
                    <a:lnTo>
                      <a:pt x="4800" y="15026"/>
                    </a:lnTo>
                    <a:lnTo>
                      <a:pt x="2400" y="16904"/>
                    </a:lnTo>
                    <a:lnTo>
                      <a:pt x="0" y="19722"/>
                    </a:lnTo>
                    <a:lnTo>
                      <a:pt x="0" y="19722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85" name="Shape 2285"/>
              <p:cNvSpPr/>
              <p:nvPr/>
            </p:nvSpPr>
            <p:spPr>
              <a:xfrm>
                <a:off x="1601787" y="1520825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17843"/>
                    </a:move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5965"/>
                    </a:lnTo>
                    <a:lnTo>
                      <a:pt x="12000" y="15965"/>
                    </a:lnTo>
                    <a:lnTo>
                      <a:pt x="12000" y="15965"/>
                    </a:lnTo>
                    <a:lnTo>
                      <a:pt x="12000" y="15026"/>
                    </a:lnTo>
                    <a:lnTo>
                      <a:pt x="12000" y="15026"/>
                    </a:lnTo>
                    <a:lnTo>
                      <a:pt x="12000" y="14087"/>
                    </a:lnTo>
                    <a:lnTo>
                      <a:pt x="12000" y="13148"/>
                    </a:lnTo>
                    <a:lnTo>
                      <a:pt x="12000" y="13148"/>
                    </a:lnTo>
                    <a:lnTo>
                      <a:pt x="12000" y="12209"/>
                    </a:lnTo>
                    <a:lnTo>
                      <a:pt x="14400" y="11270"/>
                    </a:lnTo>
                    <a:lnTo>
                      <a:pt x="14400" y="9391"/>
                    </a:lnTo>
                    <a:lnTo>
                      <a:pt x="14400" y="8452"/>
                    </a:lnTo>
                    <a:lnTo>
                      <a:pt x="16800" y="6574"/>
                    </a:lnTo>
                    <a:lnTo>
                      <a:pt x="19200" y="4696"/>
                    </a:lnTo>
                    <a:lnTo>
                      <a:pt x="21600" y="1878"/>
                    </a:lnTo>
                    <a:lnTo>
                      <a:pt x="9600" y="0"/>
                    </a:lnTo>
                    <a:lnTo>
                      <a:pt x="7200" y="2817"/>
                    </a:lnTo>
                    <a:lnTo>
                      <a:pt x="4800" y="5635"/>
                    </a:lnTo>
                    <a:lnTo>
                      <a:pt x="4800" y="6574"/>
                    </a:lnTo>
                    <a:lnTo>
                      <a:pt x="2400" y="8452"/>
                    </a:lnTo>
                    <a:lnTo>
                      <a:pt x="2400" y="9391"/>
                    </a:lnTo>
                    <a:lnTo>
                      <a:pt x="0" y="11270"/>
                    </a:lnTo>
                    <a:lnTo>
                      <a:pt x="0" y="12209"/>
                    </a:lnTo>
                    <a:lnTo>
                      <a:pt x="0" y="12209"/>
                    </a:lnTo>
                    <a:lnTo>
                      <a:pt x="0" y="13148"/>
                    </a:lnTo>
                    <a:lnTo>
                      <a:pt x="0" y="14087"/>
                    </a:lnTo>
                    <a:lnTo>
                      <a:pt x="0" y="15026"/>
                    </a:lnTo>
                    <a:lnTo>
                      <a:pt x="0" y="15026"/>
                    </a:lnTo>
                    <a:lnTo>
                      <a:pt x="0" y="15965"/>
                    </a:lnTo>
                    <a:lnTo>
                      <a:pt x="0" y="16904"/>
                    </a:lnTo>
                    <a:lnTo>
                      <a:pt x="0" y="16904"/>
                    </a:lnTo>
                    <a:lnTo>
                      <a:pt x="0" y="17843"/>
                    </a:lnTo>
                    <a:lnTo>
                      <a:pt x="0" y="18783"/>
                    </a:lnTo>
                    <a:lnTo>
                      <a:pt x="0" y="19722"/>
                    </a:lnTo>
                    <a:lnTo>
                      <a:pt x="0" y="19722"/>
                    </a:lnTo>
                    <a:lnTo>
                      <a:pt x="2400" y="20661"/>
                    </a:lnTo>
                    <a:lnTo>
                      <a:pt x="4800" y="20661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12000" y="178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86" name="Shape 2286"/>
              <p:cNvSpPr/>
              <p:nvPr/>
            </p:nvSpPr>
            <p:spPr>
              <a:xfrm>
                <a:off x="1604962" y="1539875"/>
                <a:ext cx="34926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36" y="0"/>
                    </a:moveTo>
                    <a:lnTo>
                      <a:pt x="19636" y="0"/>
                    </a:lnTo>
                    <a:lnTo>
                      <a:pt x="17673" y="1800"/>
                    </a:lnTo>
                    <a:lnTo>
                      <a:pt x="16691" y="3600"/>
                    </a:lnTo>
                    <a:lnTo>
                      <a:pt x="15709" y="5400"/>
                    </a:lnTo>
                    <a:lnTo>
                      <a:pt x="14727" y="5400"/>
                    </a:lnTo>
                    <a:lnTo>
                      <a:pt x="12764" y="7200"/>
                    </a:lnTo>
                    <a:lnTo>
                      <a:pt x="11782" y="9000"/>
                    </a:lnTo>
                    <a:lnTo>
                      <a:pt x="10800" y="10800"/>
                    </a:lnTo>
                    <a:lnTo>
                      <a:pt x="8836" y="10800"/>
                    </a:lnTo>
                    <a:lnTo>
                      <a:pt x="8836" y="10800"/>
                    </a:lnTo>
                    <a:lnTo>
                      <a:pt x="7855" y="12600"/>
                    </a:lnTo>
                    <a:lnTo>
                      <a:pt x="7855" y="12600"/>
                    </a:lnTo>
                    <a:lnTo>
                      <a:pt x="6873" y="12600"/>
                    </a:lnTo>
                    <a:lnTo>
                      <a:pt x="5891" y="12600"/>
                    </a:lnTo>
                    <a:lnTo>
                      <a:pt x="5891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0" y="19800"/>
                    </a:lnTo>
                    <a:lnTo>
                      <a:pt x="982" y="19800"/>
                    </a:lnTo>
                    <a:lnTo>
                      <a:pt x="982" y="21600"/>
                    </a:lnTo>
                    <a:lnTo>
                      <a:pt x="1964" y="21600"/>
                    </a:lnTo>
                    <a:lnTo>
                      <a:pt x="2945" y="21600"/>
                    </a:lnTo>
                    <a:lnTo>
                      <a:pt x="2945" y="21600"/>
                    </a:lnTo>
                    <a:lnTo>
                      <a:pt x="3927" y="21600"/>
                    </a:lnTo>
                    <a:lnTo>
                      <a:pt x="4909" y="21600"/>
                    </a:lnTo>
                    <a:lnTo>
                      <a:pt x="5891" y="21600"/>
                    </a:lnTo>
                    <a:lnTo>
                      <a:pt x="5891" y="21600"/>
                    </a:lnTo>
                    <a:lnTo>
                      <a:pt x="6873" y="21600"/>
                    </a:lnTo>
                    <a:lnTo>
                      <a:pt x="7855" y="21600"/>
                    </a:lnTo>
                    <a:lnTo>
                      <a:pt x="7855" y="21600"/>
                    </a:lnTo>
                    <a:lnTo>
                      <a:pt x="8836" y="19800"/>
                    </a:lnTo>
                    <a:lnTo>
                      <a:pt x="9818" y="19800"/>
                    </a:lnTo>
                    <a:lnTo>
                      <a:pt x="9818" y="19800"/>
                    </a:lnTo>
                    <a:lnTo>
                      <a:pt x="10800" y="19800"/>
                    </a:lnTo>
                    <a:lnTo>
                      <a:pt x="12764" y="18000"/>
                    </a:lnTo>
                    <a:lnTo>
                      <a:pt x="13745" y="16200"/>
                    </a:lnTo>
                    <a:lnTo>
                      <a:pt x="15709" y="16200"/>
                    </a:lnTo>
                    <a:lnTo>
                      <a:pt x="16691" y="14400"/>
                    </a:lnTo>
                    <a:lnTo>
                      <a:pt x="17673" y="12600"/>
                    </a:lnTo>
                    <a:lnTo>
                      <a:pt x="19636" y="10800"/>
                    </a:lnTo>
                    <a:lnTo>
                      <a:pt x="20618" y="90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1963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87" name="Shape 2287"/>
              <p:cNvSpPr/>
              <p:nvPr/>
            </p:nvSpPr>
            <p:spPr>
              <a:xfrm>
                <a:off x="1636712" y="1525587"/>
                <a:ext cx="33338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323"/>
                    </a:moveTo>
                    <a:lnTo>
                      <a:pt x="21600" y="3323"/>
                    </a:lnTo>
                    <a:lnTo>
                      <a:pt x="20571" y="1662"/>
                    </a:lnTo>
                    <a:lnTo>
                      <a:pt x="19543" y="1662"/>
                    </a:lnTo>
                    <a:lnTo>
                      <a:pt x="19543" y="1662"/>
                    </a:lnTo>
                    <a:lnTo>
                      <a:pt x="18514" y="1662"/>
                    </a:lnTo>
                    <a:lnTo>
                      <a:pt x="17486" y="0"/>
                    </a:lnTo>
                    <a:lnTo>
                      <a:pt x="16457" y="0"/>
                    </a:lnTo>
                    <a:lnTo>
                      <a:pt x="16457" y="1662"/>
                    </a:lnTo>
                    <a:lnTo>
                      <a:pt x="15429" y="1662"/>
                    </a:lnTo>
                    <a:lnTo>
                      <a:pt x="14400" y="1662"/>
                    </a:lnTo>
                    <a:lnTo>
                      <a:pt x="14400" y="1662"/>
                    </a:lnTo>
                    <a:lnTo>
                      <a:pt x="13371" y="1662"/>
                    </a:lnTo>
                    <a:lnTo>
                      <a:pt x="13371" y="1662"/>
                    </a:lnTo>
                    <a:lnTo>
                      <a:pt x="12343" y="3323"/>
                    </a:lnTo>
                    <a:lnTo>
                      <a:pt x="11314" y="3323"/>
                    </a:lnTo>
                    <a:lnTo>
                      <a:pt x="11314" y="3323"/>
                    </a:lnTo>
                    <a:lnTo>
                      <a:pt x="10286" y="4985"/>
                    </a:lnTo>
                    <a:lnTo>
                      <a:pt x="9257" y="4985"/>
                    </a:lnTo>
                    <a:lnTo>
                      <a:pt x="7200" y="6646"/>
                    </a:lnTo>
                    <a:lnTo>
                      <a:pt x="6171" y="8308"/>
                    </a:lnTo>
                    <a:lnTo>
                      <a:pt x="4114" y="9969"/>
                    </a:lnTo>
                    <a:lnTo>
                      <a:pt x="2057" y="13292"/>
                    </a:lnTo>
                    <a:lnTo>
                      <a:pt x="0" y="14954"/>
                    </a:lnTo>
                    <a:lnTo>
                      <a:pt x="2057" y="21600"/>
                    </a:lnTo>
                    <a:lnTo>
                      <a:pt x="5143" y="19938"/>
                    </a:lnTo>
                    <a:lnTo>
                      <a:pt x="7200" y="16615"/>
                    </a:lnTo>
                    <a:lnTo>
                      <a:pt x="9257" y="14954"/>
                    </a:lnTo>
                    <a:lnTo>
                      <a:pt x="10286" y="13292"/>
                    </a:lnTo>
                    <a:lnTo>
                      <a:pt x="11314" y="13292"/>
                    </a:lnTo>
                    <a:lnTo>
                      <a:pt x="12343" y="11631"/>
                    </a:lnTo>
                    <a:lnTo>
                      <a:pt x="13371" y="11631"/>
                    </a:lnTo>
                    <a:lnTo>
                      <a:pt x="13371" y="11631"/>
                    </a:lnTo>
                    <a:lnTo>
                      <a:pt x="14400" y="9969"/>
                    </a:lnTo>
                    <a:lnTo>
                      <a:pt x="14400" y="9969"/>
                    </a:lnTo>
                    <a:lnTo>
                      <a:pt x="15429" y="9969"/>
                    </a:lnTo>
                    <a:lnTo>
                      <a:pt x="15429" y="9969"/>
                    </a:lnTo>
                    <a:lnTo>
                      <a:pt x="16457" y="9969"/>
                    </a:lnTo>
                    <a:lnTo>
                      <a:pt x="16457" y="9969"/>
                    </a:lnTo>
                    <a:lnTo>
                      <a:pt x="16457" y="8308"/>
                    </a:lnTo>
                    <a:lnTo>
                      <a:pt x="17486" y="8308"/>
                    </a:lnTo>
                    <a:lnTo>
                      <a:pt x="17486" y="8308"/>
                    </a:lnTo>
                    <a:lnTo>
                      <a:pt x="17486" y="8308"/>
                    </a:lnTo>
                    <a:lnTo>
                      <a:pt x="17486" y="8308"/>
                    </a:lnTo>
                    <a:lnTo>
                      <a:pt x="17486" y="9969"/>
                    </a:lnTo>
                    <a:lnTo>
                      <a:pt x="17486" y="9969"/>
                    </a:lnTo>
                    <a:lnTo>
                      <a:pt x="17486" y="9969"/>
                    </a:lnTo>
                    <a:lnTo>
                      <a:pt x="17486" y="9969"/>
                    </a:lnTo>
                    <a:lnTo>
                      <a:pt x="21600" y="332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88" name="Shape 2288"/>
              <p:cNvSpPr/>
              <p:nvPr/>
            </p:nvSpPr>
            <p:spPr>
              <a:xfrm>
                <a:off x="1658937" y="1528762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8783"/>
                    </a:lnTo>
                    <a:lnTo>
                      <a:pt x="16800" y="15965"/>
                    </a:lnTo>
                    <a:lnTo>
                      <a:pt x="16800" y="14087"/>
                    </a:lnTo>
                    <a:lnTo>
                      <a:pt x="19200" y="13148"/>
                    </a:lnTo>
                    <a:lnTo>
                      <a:pt x="19200" y="11270"/>
                    </a:lnTo>
                    <a:lnTo>
                      <a:pt x="19200" y="9391"/>
                    </a:lnTo>
                    <a:lnTo>
                      <a:pt x="19200" y="9391"/>
                    </a:lnTo>
                    <a:lnTo>
                      <a:pt x="21600" y="8452"/>
                    </a:lnTo>
                    <a:lnTo>
                      <a:pt x="21600" y="7513"/>
                    </a:lnTo>
                    <a:lnTo>
                      <a:pt x="21600" y="7513"/>
                    </a:lnTo>
                    <a:lnTo>
                      <a:pt x="21600" y="6574"/>
                    </a:lnTo>
                    <a:lnTo>
                      <a:pt x="21600" y="5635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3757"/>
                    </a:lnTo>
                    <a:lnTo>
                      <a:pt x="21600" y="2817"/>
                    </a:lnTo>
                    <a:lnTo>
                      <a:pt x="19200" y="2817"/>
                    </a:lnTo>
                    <a:lnTo>
                      <a:pt x="19200" y="1878"/>
                    </a:lnTo>
                    <a:lnTo>
                      <a:pt x="19200" y="939"/>
                    </a:lnTo>
                    <a:lnTo>
                      <a:pt x="19200" y="939"/>
                    </a:lnTo>
                    <a:lnTo>
                      <a:pt x="16800" y="0"/>
                    </a:lnTo>
                    <a:lnTo>
                      <a:pt x="16800" y="0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5635"/>
                    </a:lnTo>
                    <a:lnTo>
                      <a:pt x="9600" y="5635"/>
                    </a:lnTo>
                    <a:lnTo>
                      <a:pt x="9600" y="6574"/>
                    </a:lnTo>
                    <a:lnTo>
                      <a:pt x="9600" y="7513"/>
                    </a:lnTo>
                    <a:lnTo>
                      <a:pt x="9600" y="7513"/>
                    </a:lnTo>
                    <a:lnTo>
                      <a:pt x="9600" y="8452"/>
                    </a:lnTo>
                    <a:lnTo>
                      <a:pt x="7200" y="8452"/>
                    </a:lnTo>
                    <a:lnTo>
                      <a:pt x="7200" y="10330"/>
                    </a:lnTo>
                    <a:lnTo>
                      <a:pt x="7200" y="11270"/>
                    </a:lnTo>
                    <a:lnTo>
                      <a:pt x="4800" y="13148"/>
                    </a:lnTo>
                    <a:lnTo>
                      <a:pt x="4800" y="14087"/>
                    </a:lnTo>
                    <a:lnTo>
                      <a:pt x="2400" y="16904"/>
                    </a:lnTo>
                    <a:lnTo>
                      <a:pt x="0" y="19722"/>
                    </a:lnTo>
                    <a:lnTo>
                      <a:pt x="0" y="19722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89" name="Shape 2289"/>
              <p:cNvSpPr/>
              <p:nvPr/>
            </p:nvSpPr>
            <p:spPr>
              <a:xfrm>
                <a:off x="1652587" y="1562100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17843"/>
                    </a:move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5965"/>
                    </a:lnTo>
                    <a:lnTo>
                      <a:pt x="12000" y="15965"/>
                    </a:lnTo>
                    <a:lnTo>
                      <a:pt x="12000" y="15965"/>
                    </a:lnTo>
                    <a:lnTo>
                      <a:pt x="12000" y="15026"/>
                    </a:lnTo>
                    <a:lnTo>
                      <a:pt x="12000" y="15026"/>
                    </a:lnTo>
                    <a:lnTo>
                      <a:pt x="12000" y="14087"/>
                    </a:lnTo>
                    <a:lnTo>
                      <a:pt x="12000" y="13148"/>
                    </a:lnTo>
                    <a:lnTo>
                      <a:pt x="12000" y="13148"/>
                    </a:lnTo>
                    <a:lnTo>
                      <a:pt x="12000" y="12209"/>
                    </a:lnTo>
                    <a:lnTo>
                      <a:pt x="14400" y="11270"/>
                    </a:lnTo>
                    <a:lnTo>
                      <a:pt x="14400" y="9391"/>
                    </a:lnTo>
                    <a:lnTo>
                      <a:pt x="14400" y="8452"/>
                    </a:lnTo>
                    <a:lnTo>
                      <a:pt x="16800" y="6574"/>
                    </a:lnTo>
                    <a:lnTo>
                      <a:pt x="19200" y="4696"/>
                    </a:lnTo>
                    <a:lnTo>
                      <a:pt x="21600" y="1878"/>
                    </a:lnTo>
                    <a:lnTo>
                      <a:pt x="9600" y="0"/>
                    </a:lnTo>
                    <a:lnTo>
                      <a:pt x="7200" y="2817"/>
                    </a:lnTo>
                    <a:lnTo>
                      <a:pt x="4800" y="5635"/>
                    </a:lnTo>
                    <a:lnTo>
                      <a:pt x="4800" y="6574"/>
                    </a:lnTo>
                    <a:lnTo>
                      <a:pt x="2400" y="8452"/>
                    </a:lnTo>
                    <a:lnTo>
                      <a:pt x="2400" y="10330"/>
                    </a:lnTo>
                    <a:lnTo>
                      <a:pt x="0" y="11270"/>
                    </a:lnTo>
                    <a:lnTo>
                      <a:pt x="0" y="12209"/>
                    </a:lnTo>
                    <a:lnTo>
                      <a:pt x="0" y="13148"/>
                    </a:lnTo>
                    <a:lnTo>
                      <a:pt x="0" y="13148"/>
                    </a:lnTo>
                    <a:lnTo>
                      <a:pt x="0" y="14087"/>
                    </a:lnTo>
                    <a:lnTo>
                      <a:pt x="0" y="15026"/>
                    </a:lnTo>
                    <a:lnTo>
                      <a:pt x="0" y="15026"/>
                    </a:lnTo>
                    <a:lnTo>
                      <a:pt x="0" y="15965"/>
                    </a:lnTo>
                    <a:lnTo>
                      <a:pt x="0" y="16904"/>
                    </a:lnTo>
                    <a:lnTo>
                      <a:pt x="0" y="17843"/>
                    </a:lnTo>
                    <a:lnTo>
                      <a:pt x="0" y="17843"/>
                    </a:lnTo>
                    <a:lnTo>
                      <a:pt x="0" y="18783"/>
                    </a:lnTo>
                    <a:lnTo>
                      <a:pt x="2400" y="19722"/>
                    </a:lnTo>
                    <a:lnTo>
                      <a:pt x="2400" y="19722"/>
                    </a:lnTo>
                    <a:lnTo>
                      <a:pt x="2400" y="20661"/>
                    </a:lnTo>
                    <a:lnTo>
                      <a:pt x="4800" y="20661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12000" y="178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90" name="Shape 2290"/>
              <p:cNvSpPr/>
              <p:nvPr/>
            </p:nvSpPr>
            <p:spPr>
              <a:xfrm>
                <a:off x="1655762" y="1581150"/>
                <a:ext cx="34926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36" y="0"/>
                    </a:moveTo>
                    <a:lnTo>
                      <a:pt x="19636" y="0"/>
                    </a:lnTo>
                    <a:lnTo>
                      <a:pt x="16691" y="3600"/>
                    </a:lnTo>
                    <a:lnTo>
                      <a:pt x="13745" y="5400"/>
                    </a:lnTo>
                    <a:lnTo>
                      <a:pt x="11782" y="7200"/>
                    </a:lnTo>
                    <a:lnTo>
                      <a:pt x="10800" y="9000"/>
                    </a:lnTo>
                    <a:lnTo>
                      <a:pt x="9818" y="9000"/>
                    </a:lnTo>
                    <a:lnTo>
                      <a:pt x="8836" y="10800"/>
                    </a:lnTo>
                    <a:lnTo>
                      <a:pt x="7855" y="10800"/>
                    </a:lnTo>
                    <a:lnTo>
                      <a:pt x="7855" y="10800"/>
                    </a:lnTo>
                    <a:lnTo>
                      <a:pt x="6873" y="12600"/>
                    </a:lnTo>
                    <a:lnTo>
                      <a:pt x="6873" y="12600"/>
                    </a:lnTo>
                    <a:lnTo>
                      <a:pt x="5891" y="12600"/>
                    </a:lnTo>
                    <a:lnTo>
                      <a:pt x="5891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2945" y="12600"/>
                    </a:lnTo>
                    <a:lnTo>
                      <a:pt x="0" y="19800"/>
                    </a:lnTo>
                    <a:lnTo>
                      <a:pt x="982" y="19800"/>
                    </a:lnTo>
                    <a:lnTo>
                      <a:pt x="982" y="21600"/>
                    </a:lnTo>
                    <a:lnTo>
                      <a:pt x="1964" y="21600"/>
                    </a:lnTo>
                    <a:lnTo>
                      <a:pt x="2945" y="21600"/>
                    </a:lnTo>
                    <a:lnTo>
                      <a:pt x="2945" y="21600"/>
                    </a:lnTo>
                    <a:lnTo>
                      <a:pt x="3927" y="21600"/>
                    </a:lnTo>
                    <a:lnTo>
                      <a:pt x="4909" y="21600"/>
                    </a:lnTo>
                    <a:lnTo>
                      <a:pt x="4909" y="21600"/>
                    </a:lnTo>
                    <a:lnTo>
                      <a:pt x="5891" y="21600"/>
                    </a:lnTo>
                    <a:lnTo>
                      <a:pt x="6873" y="21600"/>
                    </a:lnTo>
                    <a:lnTo>
                      <a:pt x="6873" y="21600"/>
                    </a:lnTo>
                    <a:lnTo>
                      <a:pt x="7855" y="21600"/>
                    </a:lnTo>
                    <a:lnTo>
                      <a:pt x="8836" y="19800"/>
                    </a:lnTo>
                    <a:lnTo>
                      <a:pt x="8836" y="19800"/>
                    </a:lnTo>
                    <a:lnTo>
                      <a:pt x="9818" y="19800"/>
                    </a:lnTo>
                    <a:lnTo>
                      <a:pt x="10800" y="19800"/>
                    </a:lnTo>
                    <a:lnTo>
                      <a:pt x="11782" y="18000"/>
                    </a:lnTo>
                    <a:lnTo>
                      <a:pt x="12764" y="16200"/>
                    </a:lnTo>
                    <a:lnTo>
                      <a:pt x="14727" y="16200"/>
                    </a:lnTo>
                    <a:lnTo>
                      <a:pt x="15709" y="14400"/>
                    </a:lnTo>
                    <a:lnTo>
                      <a:pt x="18655" y="10800"/>
                    </a:lnTo>
                    <a:lnTo>
                      <a:pt x="21600" y="9000"/>
                    </a:lnTo>
                    <a:lnTo>
                      <a:pt x="21600" y="9000"/>
                    </a:lnTo>
                    <a:lnTo>
                      <a:pt x="1963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91" name="Shape 2291"/>
              <p:cNvSpPr/>
              <p:nvPr/>
            </p:nvSpPr>
            <p:spPr>
              <a:xfrm>
                <a:off x="1687512" y="1577975"/>
                <a:ext cx="25401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9257"/>
                    </a:moveTo>
                    <a:lnTo>
                      <a:pt x="21600" y="9257"/>
                    </a:lnTo>
                    <a:lnTo>
                      <a:pt x="20250" y="6171"/>
                    </a:lnTo>
                    <a:lnTo>
                      <a:pt x="18900" y="3086"/>
                    </a:lnTo>
                    <a:lnTo>
                      <a:pt x="17550" y="3086"/>
                    </a:lnTo>
                    <a:lnTo>
                      <a:pt x="16200" y="3086"/>
                    </a:lnTo>
                    <a:lnTo>
                      <a:pt x="16200" y="0"/>
                    </a:lnTo>
                    <a:lnTo>
                      <a:pt x="14850" y="0"/>
                    </a:lnTo>
                    <a:lnTo>
                      <a:pt x="14850" y="0"/>
                    </a:lnTo>
                    <a:lnTo>
                      <a:pt x="13500" y="0"/>
                    </a:lnTo>
                    <a:lnTo>
                      <a:pt x="13500" y="0"/>
                    </a:lnTo>
                    <a:lnTo>
                      <a:pt x="12150" y="0"/>
                    </a:lnTo>
                    <a:lnTo>
                      <a:pt x="12150" y="0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9450" y="0"/>
                    </a:lnTo>
                    <a:lnTo>
                      <a:pt x="9450" y="0"/>
                    </a:lnTo>
                    <a:lnTo>
                      <a:pt x="8100" y="0"/>
                    </a:lnTo>
                    <a:lnTo>
                      <a:pt x="6750" y="0"/>
                    </a:lnTo>
                    <a:lnTo>
                      <a:pt x="5400" y="0"/>
                    </a:lnTo>
                    <a:lnTo>
                      <a:pt x="5400" y="3086"/>
                    </a:lnTo>
                    <a:lnTo>
                      <a:pt x="4050" y="3086"/>
                    </a:lnTo>
                    <a:lnTo>
                      <a:pt x="2700" y="3086"/>
                    </a:lnTo>
                    <a:lnTo>
                      <a:pt x="2700" y="3086"/>
                    </a:lnTo>
                    <a:lnTo>
                      <a:pt x="1350" y="6171"/>
                    </a:lnTo>
                    <a:lnTo>
                      <a:pt x="0" y="6171"/>
                    </a:lnTo>
                    <a:lnTo>
                      <a:pt x="2700" y="21600"/>
                    </a:lnTo>
                    <a:lnTo>
                      <a:pt x="4050" y="18514"/>
                    </a:lnTo>
                    <a:lnTo>
                      <a:pt x="5400" y="18514"/>
                    </a:lnTo>
                    <a:lnTo>
                      <a:pt x="5400" y="18514"/>
                    </a:lnTo>
                    <a:lnTo>
                      <a:pt x="6750" y="15429"/>
                    </a:lnTo>
                    <a:lnTo>
                      <a:pt x="6750" y="15429"/>
                    </a:lnTo>
                    <a:lnTo>
                      <a:pt x="8100" y="15429"/>
                    </a:lnTo>
                    <a:lnTo>
                      <a:pt x="9450" y="15429"/>
                    </a:lnTo>
                    <a:lnTo>
                      <a:pt x="9450" y="15429"/>
                    </a:lnTo>
                    <a:lnTo>
                      <a:pt x="9450" y="15429"/>
                    </a:lnTo>
                    <a:lnTo>
                      <a:pt x="10800" y="15429"/>
                    </a:lnTo>
                    <a:lnTo>
                      <a:pt x="10800" y="15429"/>
                    </a:lnTo>
                    <a:lnTo>
                      <a:pt x="10800" y="15429"/>
                    </a:lnTo>
                    <a:lnTo>
                      <a:pt x="12150" y="15429"/>
                    </a:lnTo>
                    <a:lnTo>
                      <a:pt x="12150" y="15429"/>
                    </a:lnTo>
                    <a:lnTo>
                      <a:pt x="12150" y="15429"/>
                    </a:lnTo>
                    <a:lnTo>
                      <a:pt x="12150" y="15429"/>
                    </a:lnTo>
                    <a:lnTo>
                      <a:pt x="13500" y="15429"/>
                    </a:lnTo>
                    <a:lnTo>
                      <a:pt x="13500" y="15429"/>
                    </a:lnTo>
                    <a:lnTo>
                      <a:pt x="13500" y="15429"/>
                    </a:lnTo>
                    <a:lnTo>
                      <a:pt x="13500" y="15429"/>
                    </a:lnTo>
                    <a:lnTo>
                      <a:pt x="14850" y="15429"/>
                    </a:lnTo>
                    <a:lnTo>
                      <a:pt x="14850" y="18514"/>
                    </a:lnTo>
                    <a:lnTo>
                      <a:pt x="16200" y="18514"/>
                    </a:lnTo>
                    <a:lnTo>
                      <a:pt x="17550" y="21600"/>
                    </a:lnTo>
                    <a:lnTo>
                      <a:pt x="17550" y="21600"/>
                    </a:lnTo>
                    <a:lnTo>
                      <a:pt x="21600" y="925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92" name="Shape 2292"/>
              <p:cNvSpPr/>
              <p:nvPr/>
            </p:nvSpPr>
            <p:spPr>
              <a:xfrm>
                <a:off x="1708150" y="1582737"/>
                <a:ext cx="12700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18900" y="18720"/>
                    </a:lnTo>
                    <a:lnTo>
                      <a:pt x="18900" y="15840"/>
                    </a:lnTo>
                    <a:lnTo>
                      <a:pt x="18900" y="14400"/>
                    </a:lnTo>
                    <a:lnTo>
                      <a:pt x="18900" y="12960"/>
                    </a:lnTo>
                    <a:lnTo>
                      <a:pt x="18900" y="11520"/>
                    </a:lnTo>
                    <a:lnTo>
                      <a:pt x="16200" y="10080"/>
                    </a:lnTo>
                    <a:lnTo>
                      <a:pt x="16200" y="8640"/>
                    </a:lnTo>
                    <a:lnTo>
                      <a:pt x="16200" y="7200"/>
                    </a:lnTo>
                    <a:lnTo>
                      <a:pt x="13500" y="5760"/>
                    </a:lnTo>
                    <a:lnTo>
                      <a:pt x="13500" y="4320"/>
                    </a:lnTo>
                    <a:lnTo>
                      <a:pt x="13500" y="4320"/>
                    </a:lnTo>
                    <a:lnTo>
                      <a:pt x="13500" y="2880"/>
                    </a:lnTo>
                    <a:lnTo>
                      <a:pt x="10800" y="2880"/>
                    </a:lnTo>
                    <a:lnTo>
                      <a:pt x="10800" y="1440"/>
                    </a:lnTo>
                    <a:lnTo>
                      <a:pt x="10800" y="1440"/>
                    </a:lnTo>
                    <a:lnTo>
                      <a:pt x="8100" y="0"/>
                    </a:lnTo>
                    <a:lnTo>
                      <a:pt x="8100" y="0"/>
                    </a:lnTo>
                    <a:lnTo>
                      <a:pt x="8100" y="0"/>
                    </a:lnTo>
                    <a:lnTo>
                      <a:pt x="0" y="5760"/>
                    </a:lnTo>
                    <a:lnTo>
                      <a:pt x="0" y="5760"/>
                    </a:lnTo>
                    <a:lnTo>
                      <a:pt x="0" y="5760"/>
                    </a:lnTo>
                    <a:lnTo>
                      <a:pt x="0" y="5760"/>
                    </a:lnTo>
                    <a:lnTo>
                      <a:pt x="0" y="5760"/>
                    </a:lnTo>
                    <a:lnTo>
                      <a:pt x="0" y="5760"/>
                    </a:lnTo>
                    <a:lnTo>
                      <a:pt x="0" y="5760"/>
                    </a:lnTo>
                    <a:lnTo>
                      <a:pt x="0" y="7200"/>
                    </a:lnTo>
                    <a:lnTo>
                      <a:pt x="0" y="7200"/>
                    </a:lnTo>
                    <a:lnTo>
                      <a:pt x="2700" y="8640"/>
                    </a:lnTo>
                    <a:lnTo>
                      <a:pt x="2700" y="8640"/>
                    </a:lnTo>
                    <a:lnTo>
                      <a:pt x="2700" y="10080"/>
                    </a:lnTo>
                    <a:lnTo>
                      <a:pt x="2700" y="11520"/>
                    </a:lnTo>
                    <a:lnTo>
                      <a:pt x="5400" y="12960"/>
                    </a:lnTo>
                    <a:lnTo>
                      <a:pt x="5400" y="14400"/>
                    </a:lnTo>
                    <a:lnTo>
                      <a:pt x="5400" y="15840"/>
                    </a:lnTo>
                    <a:lnTo>
                      <a:pt x="5400" y="17280"/>
                    </a:lnTo>
                    <a:lnTo>
                      <a:pt x="5400" y="20160"/>
                    </a:lnTo>
                    <a:lnTo>
                      <a:pt x="8100" y="21600"/>
                    </a:lnTo>
                    <a:lnTo>
                      <a:pt x="8100" y="216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93" name="Shape 2293"/>
              <p:cNvSpPr/>
              <p:nvPr/>
            </p:nvSpPr>
            <p:spPr>
              <a:xfrm>
                <a:off x="1712912" y="1606550"/>
                <a:ext cx="19051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615"/>
                    </a:moveTo>
                    <a:lnTo>
                      <a:pt x="21600" y="16615"/>
                    </a:lnTo>
                    <a:lnTo>
                      <a:pt x="18000" y="13292"/>
                    </a:lnTo>
                    <a:lnTo>
                      <a:pt x="14400" y="9969"/>
                    </a:lnTo>
                    <a:lnTo>
                      <a:pt x="14400" y="9969"/>
                    </a:lnTo>
                    <a:lnTo>
                      <a:pt x="12600" y="8308"/>
                    </a:lnTo>
                    <a:lnTo>
                      <a:pt x="12600" y="6646"/>
                    </a:lnTo>
                    <a:lnTo>
                      <a:pt x="10800" y="6646"/>
                    </a:lnTo>
                    <a:lnTo>
                      <a:pt x="10800" y="4985"/>
                    </a:lnTo>
                    <a:lnTo>
                      <a:pt x="10800" y="3323"/>
                    </a:lnTo>
                    <a:lnTo>
                      <a:pt x="9000" y="3323"/>
                    </a:lnTo>
                    <a:lnTo>
                      <a:pt x="9000" y="1662"/>
                    </a:lnTo>
                    <a:lnTo>
                      <a:pt x="9000" y="1662"/>
                    </a:lnTo>
                    <a:lnTo>
                      <a:pt x="9000" y="1662"/>
                    </a:lnTo>
                    <a:lnTo>
                      <a:pt x="9000" y="0"/>
                    </a:lnTo>
                    <a:lnTo>
                      <a:pt x="9000" y="0"/>
                    </a:lnTo>
                    <a:lnTo>
                      <a:pt x="0" y="0"/>
                    </a:lnTo>
                    <a:lnTo>
                      <a:pt x="0" y="1662"/>
                    </a:lnTo>
                    <a:lnTo>
                      <a:pt x="0" y="3323"/>
                    </a:lnTo>
                    <a:lnTo>
                      <a:pt x="0" y="4985"/>
                    </a:lnTo>
                    <a:lnTo>
                      <a:pt x="1800" y="6646"/>
                    </a:lnTo>
                    <a:lnTo>
                      <a:pt x="1800" y="6646"/>
                    </a:lnTo>
                    <a:lnTo>
                      <a:pt x="1800" y="8308"/>
                    </a:lnTo>
                    <a:lnTo>
                      <a:pt x="3600" y="9969"/>
                    </a:lnTo>
                    <a:lnTo>
                      <a:pt x="3600" y="11631"/>
                    </a:lnTo>
                    <a:lnTo>
                      <a:pt x="5400" y="11631"/>
                    </a:lnTo>
                    <a:lnTo>
                      <a:pt x="5400" y="13292"/>
                    </a:lnTo>
                    <a:lnTo>
                      <a:pt x="7200" y="14954"/>
                    </a:lnTo>
                    <a:lnTo>
                      <a:pt x="9000" y="16615"/>
                    </a:lnTo>
                    <a:lnTo>
                      <a:pt x="10800" y="18277"/>
                    </a:lnTo>
                    <a:lnTo>
                      <a:pt x="14400" y="21600"/>
                    </a:lnTo>
                    <a:lnTo>
                      <a:pt x="14400" y="21600"/>
                    </a:lnTo>
                    <a:lnTo>
                      <a:pt x="21600" y="1661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94" name="Shape 2294"/>
              <p:cNvSpPr/>
              <p:nvPr/>
            </p:nvSpPr>
            <p:spPr>
              <a:xfrm>
                <a:off x="1725612" y="1622425"/>
                <a:ext cx="46038" cy="317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280"/>
                    </a:moveTo>
                    <a:lnTo>
                      <a:pt x="20855" y="17280"/>
                    </a:lnTo>
                    <a:lnTo>
                      <a:pt x="20110" y="16200"/>
                    </a:lnTo>
                    <a:lnTo>
                      <a:pt x="18621" y="15120"/>
                    </a:lnTo>
                    <a:lnTo>
                      <a:pt x="17876" y="14040"/>
                    </a:lnTo>
                    <a:lnTo>
                      <a:pt x="16386" y="12960"/>
                    </a:lnTo>
                    <a:lnTo>
                      <a:pt x="14897" y="11880"/>
                    </a:lnTo>
                    <a:lnTo>
                      <a:pt x="14152" y="10800"/>
                    </a:lnTo>
                    <a:lnTo>
                      <a:pt x="12662" y="9720"/>
                    </a:lnTo>
                    <a:lnTo>
                      <a:pt x="11172" y="7560"/>
                    </a:lnTo>
                    <a:lnTo>
                      <a:pt x="9683" y="6480"/>
                    </a:lnTo>
                    <a:lnTo>
                      <a:pt x="8193" y="5400"/>
                    </a:lnTo>
                    <a:lnTo>
                      <a:pt x="6703" y="4320"/>
                    </a:lnTo>
                    <a:lnTo>
                      <a:pt x="5214" y="3240"/>
                    </a:lnTo>
                    <a:lnTo>
                      <a:pt x="4469" y="1080"/>
                    </a:lnTo>
                    <a:lnTo>
                      <a:pt x="3724" y="1080"/>
                    </a:lnTo>
                    <a:lnTo>
                      <a:pt x="2979" y="0"/>
                    </a:lnTo>
                    <a:lnTo>
                      <a:pt x="2979" y="0"/>
                    </a:lnTo>
                    <a:lnTo>
                      <a:pt x="2979" y="0"/>
                    </a:lnTo>
                    <a:lnTo>
                      <a:pt x="0" y="3240"/>
                    </a:lnTo>
                    <a:lnTo>
                      <a:pt x="745" y="4320"/>
                    </a:lnTo>
                    <a:lnTo>
                      <a:pt x="745" y="4320"/>
                    </a:lnTo>
                    <a:lnTo>
                      <a:pt x="1490" y="5400"/>
                    </a:lnTo>
                    <a:lnTo>
                      <a:pt x="2234" y="5400"/>
                    </a:lnTo>
                    <a:lnTo>
                      <a:pt x="2979" y="7560"/>
                    </a:lnTo>
                    <a:lnTo>
                      <a:pt x="4469" y="8640"/>
                    </a:lnTo>
                    <a:lnTo>
                      <a:pt x="5959" y="9720"/>
                    </a:lnTo>
                    <a:lnTo>
                      <a:pt x="7448" y="10800"/>
                    </a:lnTo>
                    <a:lnTo>
                      <a:pt x="8938" y="12960"/>
                    </a:lnTo>
                    <a:lnTo>
                      <a:pt x="10428" y="14040"/>
                    </a:lnTo>
                    <a:lnTo>
                      <a:pt x="11917" y="15120"/>
                    </a:lnTo>
                    <a:lnTo>
                      <a:pt x="13407" y="16200"/>
                    </a:lnTo>
                    <a:lnTo>
                      <a:pt x="14897" y="18360"/>
                    </a:lnTo>
                    <a:lnTo>
                      <a:pt x="15641" y="19440"/>
                    </a:lnTo>
                    <a:lnTo>
                      <a:pt x="17131" y="19440"/>
                    </a:lnTo>
                    <a:lnTo>
                      <a:pt x="17876" y="20520"/>
                    </a:lnTo>
                    <a:lnTo>
                      <a:pt x="18621" y="21600"/>
                    </a:lnTo>
                    <a:lnTo>
                      <a:pt x="19366" y="21600"/>
                    </a:lnTo>
                    <a:lnTo>
                      <a:pt x="21600" y="172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95" name="Shape 2295"/>
              <p:cNvSpPr/>
              <p:nvPr/>
            </p:nvSpPr>
            <p:spPr>
              <a:xfrm>
                <a:off x="1716087" y="1600200"/>
                <a:ext cx="84138" cy="762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10596" y="0"/>
                    </a:lnTo>
                    <a:lnTo>
                      <a:pt x="10596" y="0"/>
                    </a:lnTo>
                    <a:lnTo>
                      <a:pt x="10596" y="0"/>
                    </a:lnTo>
                    <a:lnTo>
                      <a:pt x="10596" y="450"/>
                    </a:lnTo>
                    <a:lnTo>
                      <a:pt x="10596" y="450"/>
                    </a:lnTo>
                    <a:lnTo>
                      <a:pt x="10596" y="450"/>
                    </a:lnTo>
                    <a:lnTo>
                      <a:pt x="10596" y="450"/>
                    </a:lnTo>
                    <a:lnTo>
                      <a:pt x="10596" y="450"/>
                    </a:lnTo>
                    <a:lnTo>
                      <a:pt x="10596" y="450"/>
                    </a:lnTo>
                    <a:lnTo>
                      <a:pt x="10596" y="900"/>
                    </a:lnTo>
                    <a:lnTo>
                      <a:pt x="10596" y="900"/>
                    </a:lnTo>
                    <a:lnTo>
                      <a:pt x="10596" y="900"/>
                    </a:lnTo>
                    <a:lnTo>
                      <a:pt x="10596" y="900"/>
                    </a:lnTo>
                    <a:lnTo>
                      <a:pt x="10596" y="900"/>
                    </a:lnTo>
                    <a:lnTo>
                      <a:pt x="10596" y="1350"/>
                    </a:lnTo>
                    <a:lnTo>
                      <a:pt x="10596" y="1350"/>
                    </a:lnTo>
                    <a:lnTo>
                      <a:pt x="10596" y="1350"/>
                    </a:lnTo>
                    <a:lnTo>
                      <a:pt x="10596" y="1350"/>
                    </a:lnTo>
                    <a:lnTo>
                      <a:pt x="10596" y="1350"/>
                    </a:lnTo>
                    <a:lnTo>
                      <a:pt x="10596" y="1350"/>
                    </a:lnTo>
                    <a:lnTo>
                      <a:pt x="10596" y="1800"/>
                    </a:lnTo>
                    <a:lnTo>
                      <a:pt x="10596" y="1800"/>
                    </a:lnTo>
                    <a:lnTo>
                      <a:pt x="10596" y="1800"/>
                    </a:lnTo>
                    <a:lnTo>
                      <a:pt x="10189" y="1800"/>
                    </a:lnTo>
                    <a:lnTo>
                      <a:pt x="10189" y="1800"/>
                    </a:lnTo>
                    <a:lnTo>
                      <a:pt x="10189" y="1800"/>
                    </a:lnTo>
                    <a:lnTo>
                      <a:pt x="10189" y="2250"/>
                    </a:lnTo>
                    <a:lnTo>
                      <a:pt x="10189" y="2250"/>
                    </a:lnTo>
                    <a:lnTo>
                      <a:pt x="10189" y="2250"/>
                    </a:lnTo>
                    <a:lnTo>
                      <a:pt x="10189" y="2250"/>
                    </a:lnTo>
                    <a:lnTo>
                      <a:pt x="10189" y="2250"/>
                    </a:lnTo>
                    <a:lnTo>
                      <a:pt x="10189" y="2250"/>
                    </a:lnTo>
                    <a:lnTo>
                      <a:pt x="10189" y="2700"/>
                    </a:lnTo>
                    <a:lnTo>
                      <a:pt x="10189" y="2700"/>
                    </a:lnTo>
                    <a:lnTo>
                      <a:pt x="10189" y="2700"/>
                    </a:lnTo>
                    <a:lnTo>
                      <a:pt x="10189" y="2700"/>
                    </a:lnTo>
                    <a:lnTo>
                      <a:pt x="10189" y="2700"/>
                    </a:lnTo>
                    <a:lnTo>
                      <a:pt x="10189" y="3150"/>
                    </a:lnTo>
                    <a:lnTo>
                      <a:pt x="10189" y="3150"/>
                    </a:lnTo>
                    <a:lnTo>
                      <a:pt x="10189" y="3150"/>
                    </a:lnTo>
                    <a:lnTo>
                      <a:pt x="10189" y="3150"/>
                    </a:lnTo>
                    <a:lnTo>
                      <a:pt x="10189" y="3150"/>
                    </a:lnTo>
                    <a:lnTo>
                      <a:pt x="10189" y="3600"/>
                    </a:lnTo>
                    <a:lnTo>
                      <a:pt x="9781" y="3600"/>
                    </a:lnTo>
                    <a:lnTo>
                      <a:pt x="9781" y="3600"/>
                    </a:lnTo>
                    <a:lnTo>
                      <a:pt x="9781" y="3600"/>
                    </a:lnTo>
                    <a:lnTo>
                      <a:pt x="9781" y="3600"/>
                    </a:lnTo>
                    <a:lnTo>
                      <a:pt x="9781" y="3600"/>
                    </a:lnTo>
                    <a:lnTo>
                      <a:pt x="9781" y="4050"/>
                    </a:lnTo>
                    <a:lnTo>
                      <a:pt x="9781" y="4050"/>
                    </a:lnTo>
                    <a:lnTo>
                      <a:pt x="9781" y="4050"/>
                    </a:lnTo>
                    <a:lnTo>
                      <a:pt x="9781" y="4050"/>
                    </a:lnTo>
                    <a:lnTo>
                      <a:pt x="9781" y="4050"/>
                    </a:lnTo>
                    <a:lnTo>
                      <a:pt x="9781" y="4050"/>
                    </a:lnTo>
                    <a:lnTo>
                      <a:pt x="9781" y="4500"/>
                    </a:lnTo>
                    <a:lnTo>
                      <a:pt x="9781" y="4500"/>
                    </a:lnTo>
                    <a:lnTo>
                      <a:pt x="9781" y="4500"/>
                    </a:lnTo>
                    <a:lnTo>
                      <a:pt x="9781" y="4500"/>
                    </a:lnTo>
                    <a:lnTo>
                      <a:pt x="9781" y="4500"/>
                    </a:lnTo>
                    <a:lnTo>
                      <a:pt x="9374" y="4500"/>
                    </a:lnTo>
                    <a:lnTo>
                      <a:pt x="9374" y="4500"/>
                    </a:lnTo>
                    <a:lnTo>
                      <a:pt x="9374" y="4950"/>
                    </a:lnTo>
                    <a:lnTo>
                      <a:pt x="9374" y="4950"/>
                    </a:lnTo>
                    <a:lnTo>
                      <a:pt x="9374" y="4950"/>
                    </a:lnTo>
                    <a:lnTo>
                      <a:pt x="9374" y="4950"/>
                    </a:lnTo>
                    <a:lnTo>
                      <a:pt x="9374" y="4950"/>
                    </a:lnTo>
                    <a:lnTo>
                      <a:pt x="9374" y="4950"/>
                    </a:lnTo>
                    <a:lnTo>
                      <a:pt x="9374" y="5400"/>
                    </a:lnTo>
                    <a:lnTo>
                      <a:pt x="9374" y="5400"/>
                    </a:lnTo>
                    <a:lnTo>
                      <a:pt x="9374" y="5400"/>
                    </a:lnTo>
                    <a:lnTo>
                      <a:pt x="9374" y="5400"/>
                    </a:lnTo>
                    <a:lnTo>
                      <a:pt x="9374" y="5400"/>
                    </a:lnTo>
                    <a:lnTo>
                      <a:pt x="9374" y="5400"/>
                    </a:lnTo>
                    <a:lnTo>
                      <a:pt x="9374" y="5850"/>
                    </a:lnTo>
                    <a:lnTo>
                      <a:pt x="8966" y="5850"/>
                    </a:lnTo>
                    <a:lnTo>
                      <a:pt x="8966" y="5850"/>
                    </a:lnTo>
                    <a:lnTo>
                      <a:pt x="8966" y="5850"/>
                    </a:lnTo>
                    <a:lnTo>
                      <a:pt x="8966" y="5850"/>
                    </a:lnTo>
                    <a:lnTo>
                      <a:pt x="8966" y="5850"/>
                    </a:lnTo>
                    <a:lnTo>
                      <a:pt x="8966" y="5850"/>
                    </a:lnTo>
                    <a:lnTo>
                      <a:pt x="8966" y="6300"/>
                    </a:lnTo>
                    <a:lnTo>
                      <a:pt x="8966" y="6300"/>
                    </a:lnTo>
                    <a:lnTo>
                      <a:pt x="8966" y="6300"/>
                    </a:lnTo>
                    <a:lnTo>
                      <a:pt x="8966" y="6300"/>
                    </a:lnTo>
                    <a:lnTo>
                      <a:pt x="8966" y="6300"/>
                    </a:lnTo>
                    <a:lnTo>
                      <a:pt x="8966" y="6300"/>
                    </a:lnTo>
                    <a:lnTo>
                      <a:pt x="8966" y="675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558" y="7200"/>
                    </a:lnTo>
                    <a:lnTo>
                      <a:pt x="8558" y="7200"/>
                    </a:lnTo>
                    <a:lnTo>
                      <a:pt x="8558" y="7200"/>
                    </a:lnTo>
                    <a:lnTo>
                      <a:pt x="8558" y="7200"/>
                    </a:lnTo>
                    <a:lnTo>
                      <a:pt x="8558" y="7200"/>
                    </a:lnTo>
                    <a:lnTo>
                      <a:pt x="8558" y="7200"/>
                    </a:lnTo>
                    <a:lnTo>
                      <a:pt x="8151" y="7200"/>
                    </a:lnTo>
                    <a:lnTo>
                      <a:pt x="8151" y="7650"/>
                    </a:lnTo>
                    <a:lnTo>
                      <a:pt x="8151" y="7650"/>
                    </a:lnTo>
                    <a:lnTo>
                      <a:pt x="8151" y="7650"/>
                    </a:lnTo>
                    <a:lnTo>
                      <a:pt x="8151" y="7650"/>
                    </a:lnTo>
                    <a:lnTo>
                      <a:pt x="8151" y="7650"/>
                    </a:lnTo>
                    <a:lnTo>
                      <a:pt x="8151" y="7650"/>
                    </a:lnTo>
                    <a:lnTo>
                      <a:pt x="8151" y="7650"/>
                    </a:lnTo>
                    <a:lnTo>
                      <a:pt x="8151" y="8100"/>
                    </a:lnTo>
                    <a:lnTo>
                      <a:pt x="8151" y="8100"/>
                    </a:lnTo>
                    <a:lnTo>
                      <a:pt x="8151" y="8100"/>
                    </a:lnTo>
                    <a:lnTo>
                      <a:pt x="8151" y="8100"/>
                    </a:lnTo>
                    <a:lnTo>
                      <a:pt x="7743" y="8100"/>
                    </a:lnTo>
                    <a:lnTo>
                      <a:pt x="7743" y="8100"/>
                    </a:lnTo>
                    <a:lnTo>
                      <a:pt x="7743" y="8100"/>
                    </a:lnTo>
                    <a:lnTo>
                      <a:pt x="7743" y="8550"/>
                    </a:lnTo>
                    <a:lnTo>
                      <a:pt x="7743" y="8550"/>
                    </a:lnTo>
                    <a:lnTo>
                      <a:pt x="7743" y="8550"/>
                    </a:lnTo>
                    <a:lnTo>
                      <a:pt x="7743" y="8550"/>
                    </a:lnTo>
                    <a:lnTo>
                      <a:pt x="7743" y="8550"/>
                    </a:lnTo>
                    <a:lnTo>
                      <a:pt x="7743" y="8550"/>
                    </a:lnTo>
                    <a:lnTo>
                      <a:pt x="7743" y="8550"/>
                    </a:lnTo>
                    <a:lnTo>
                      <a:pt x="7336" y="9000"/>
                    </a:lnTo>
                    <a:lnTo>
                      <a:pt x="7336" y="9000"/>
                    </a:lnTo>
                    <a:lnTo>
                      <a:pt x="7336" y="9000"/>
                    </a:lnTo>
                    <a:lnTo>
                      <a:pt x="7336" y="9000"/>
                    </a:lnTo>
                    <a:lnTo>
                      <a:pt x="7336" y="9000"/>
                    </a:lnTo>
                    <a:lnTo>
                      <a:pt x="7336" y="9000"/>
                    </a:lnTo>
                    <a:lnTo>
                      <a:pt x="7336" y="9000"/>
                    </a:lnTo>
                    <a:lnTo>
                      <a:pt x="7336" y="9000"/>
                    </a:lnTo>
                    <a:lnTo>
                      <a:pt x="7336" y="9450"/>
                    </a:lnTo>
                    <a:lnTo>
                      <a:pt x="7336" y="945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928" y="9900"/>
                    </a:lnTo>
                    <a:lnTo>
                      <a:pt x="6928" y="990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10350"/>
                    </a:lnTo>
                    <a:lnTo>
                      <a:pt x="6521" y="10350"/>
                    </a:lnTo>
                    <a:lnTo>
                      <a:pt x="6521" y="10350"/>
                    </a:lnTo>
                    <a:lnTo>
                      <a:pt x="6521" y="10350"/>
                    </a:lnTo>
                    <a:lnTo>
                      <a:pt x="6113" y="10350"/>
                    </a:lnTo>
                    <a:lnTo>
                      <a:pt x="6113" y="10350"/>
                    </a:lnTo>
                    <a:lnTo>
                      <a:pt x="6113" y="10350"/>
                    </a:lnTo>
                    <a:lnTo>
                      <a:pt x="6113" y="10350"/>
                    </a:lnTo>
                    <a:lnTo>
                      <a:pt x="6113" y="10800"/>
                    </a:lnTo>
                    <a:lnTo>
                      <a:pt x="6113" y="10800"/>
                    </a:lnTo>
                    <a:lnTo>
                      <a:pt x="6113" y="10800"/>
                    </a:lnTo>
                    <a:lnTo>
                      <a:pt x="6113" y="10800"/>
                    </a:lnTo>
                    <a:lnTo>
                      <a:pt x="6113" y="10800"/>
                    </a:lnTo>
                    <a:lnTo>
                      <a:pt x="5706" y="10800"/>
                    </a:lnTo>
                    <a:lnTo>
                      <a:pt x="5706" y="10800"/>
                    </a:lnTo>
                    <a:lnTo>
                      <a:pt x="5706" y="10800"/>
                    </a:lnTo>
                    <a:lnTo>
                      <a:pt x="5706" y="11250"/>
                    </a:lnTo>
                    <a:lnTo>
                      <a:pt x="5706" y="11250"/>
                    </a:lnTo>
                    <a:lnTo>
                      <a:pt x="5706" y="11250"/>
                    </a:lnTo>
                    <a:lnTo>
                      <a:pt x="5706" y="11250"/>
                    </a:lnTo>
                    <a:lnTo>
                      <a:pt x="5706" y="11250"/>
                    </a:lnTo>
                    <a:lnTo>
                      <a:pt x="5706" y="11250"/>
                    </a:lnTo>
                    <a:lnTo>
                      <a:pt x="5298" y="11250"/>
                    </a:lnTo>
                    <a:lnTo>
                      <a:pt x="5298" y="11250"/>
                    </a:lnTo>
                    <a:lnTo>
                      <a:pt x="5298" y="11250"/>
                    </a:lnTo>
                    <a:lnTo>
                      <a:pt x="5298" y="11700"/>
                    </a:lnTo>
                    <a:lnTo>
                      <a:pt x="5298" y="11700"/>
                    </a:lnTo>
                    <a:lnTo>
                      <a:pt x="5298" y="11700"/>
                    </a:lnTo>
                    <a:lnTo>
                      <a:pt x="5298" y="11700"/>
                    </a:lnTo>
                    <a:lnTo>
                      <a:pt x="5298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4891" y="12150"/>
                    </a:lnTo>
                    <a:lnTo>
                      <a:pt x="4891" y="12150"/>
                    </a:lnTo>
                    <a:lnTo>
                      <a:pt x="4891" y="12150"/>
                    </a:lnTo>
                    <a:lnTo>
                      <a:pt x="4891" y="12150"/>
                    </a:lnTo>
                    <a:lnTo>
                      <a:pt x="4483" y="12150"/>
                    </a:lnTo>
                    <a:lnTo>
                      <a:pt x="4483" y="12150"/>
                    </a:lnTo>
                    <a:lnTo>
                      <a:pt x="4483" y="12150"/>
                    </a:lnTo>
                    <a:lnTo>
                      <a:pt x="4483" y="12150"/>
                    </a:lnTo>
                    <a:lnTo>
                      <a:pt x="4483" y="12600"/>
                    </a:lnTo>
                    <a:lnTo>
                      <a:pt x="4483" y="12600"/>
                    </a:lnTo>
                    <a:lnTo>
                      <a:pt x="4483" y="12600"/>
                    </a:lnTo>
                    <a:lnTo>
                      <a:pt x="4483" y="12600"/>
                    </a:lnTo>
                    <a:lnTo>
                      <a:pt x="4075" y="12600"/>
                    </a:lnTo>
                    <a:lnTo>
                      <a:pt x="4075" y="12600"/>
                    </a:lnTo>
                    <a:lnTo>
                      <a:pt x="4075" y="12600"/>
                    </a:lnTo>
                    <a:lnTo>
                      <a:pt x="4075" y="12600"/>
                    </a:lnTo>
                    <a:lnTo>
                      <a:pt x="4075" y="12600"/>
                    </a:lnTo>
                    <a:lnTo>
                      <a:pt x="4075" y="12600"/>
                    </a:lnTo>
                    <a:lnTo>
                      <a:pt x="4075" y="13050"/>
                    </a:lnTo>
                    <a:lnTo>
                      <a:pt x="3668" y="13050"/>
                    </a:lnTo>
                    <a:lnTo>
                      <a:pt x="3668" y="13050"/>
                    </a:lnTo>
                    <a:lnTo>
                      <a:pt x="3668" y="13050"/>
                    </a:lnTo>
                    <a:lnTo>
                      <a:pt x="3668" y="13050"/>
                    </a:lnTo>
                    <a:lnTo>
                      <a:pt x="3668" y="13050"/>
                    </a:lnTo>
                    <a:lnTo>
                      <a:pt x="3668" y="13050"/>
                    </a:lnTo>
                    <a:lnTo>
                      <a:pt x="3668" y="13050"/>
                    </a:lnTo>
                    <a:lnTo>
                      <a:pt x="3260" y="13050"/>
                    </a:lnTo>
                    <a:lnTo>
                      <a:pt x="3260" y="13500"/>
                    </a:lnTo>
                    <a:lnTo>
                      <a:pt x="3260" y="13500"/>
                    </a:lnTo>
                    <a:lnTo>
                      <a:pt x="3260" y="13500"/>
                    </a:lnTo>
                    <a:lnTo>
                      <a:pt x="3260" y="13500"/>
                    </a:lnTo>
                    <a:lnTo>
                      <a:pt x="3260" y="13500"/>
                    </a:lnTo>
                    <a:lnTo>
                      <a:pt x="3260" y="13500"/>
                    </a:lnTo>
                    <a:lnTo>
                      <a:pt x="2853" y="13500"/>
                    </a:lnTo>
                    <a:lnTo>
                      <a:pt x="2853" y="13500"/>
                    </a:lnTo>
                    <a:lnTo>
                      <a:pt x="2853" y="13500"/>
                    </a:lnTo>
                    <a:lnTo>
                      <a:pt x="2853" y="13500"/>
                    </a:lnTo>
                    <a:lnTo>
                      <a:pt x="2853" y="13950"/>
                    </a:lnTo>
                    <a:lnTo>
                      <a:pt x="2853" y="13950"/>
                    </a:lnTo>
                    <a:lnTo>
                      <a:pt x="2853" y="13950"/>
                    </a:lnTo>
                    <a:lnTo>
                      <a:pt x="2445" y="13950"/>
                    </a:lnTo>
                    <a:lnTo>
                      <a:pt x="2445" y="13950"/>
                    </a:lnTo>
                    <a:lnTo>
                      <a:pt x="2445" y="13950"/>
                    </a:lnTo>
                    <a:lnTo>
                      <a:pt x="2445" y="13950"/>
                    </a:lnTo>
                    <a:lnTo>
                      <a:pt x="2445" y="13950"/>
                    </a:lnTo>
                    <a:lnTo>
                      <a:pt x="2445" y="13950"/>
                    </a:lnTo>
                    <a:lnTo>
                      <a:pt x="2445" y="13950"/>
                    </a:lnTo>
                    <a:lnTo>
                      <a:pt x="2038" y="14400"/>
                    </a:lnTo>
                    <a:lnTo>
                      <a:pt x="2038" y="14400"/>
                    </a:lnTo>
                    <a:lnTo>
                      <a:pt x="2038" y="14400"/>
                    </a:lnTo>
                    <a:lnTo>
                      <a:pt x="2038" y="14400"/>
                    </a:lnTo>
                    <a:lnTo>
                      <a:pt x="2038" y="14400"/>
                    </a:lnTo>
                    <a:lnTo>
                      <a:pt x="2038" y="14400"/>
                    </a:lnTo>
                    <a:lnTo>
                      <a:pt x="2038" y="14400"/>
                    </a:lnTo>
                    <a:lnTo>
                      <a:pt x="1630" y="14400"/>
                    </a:lnTo>
                    <a:lnTo>
                      <a:pt x="1630" y="14400"/>
                    </a:lnTo>
                    <a:lnTo>
                      <a:pt x="1630" y="14400"/>
                    </a:lnTo>
                    <a:lnTo>
                      <a:pt x="1630" y="14400"/>
                    </a:lnTo>
                    <a:lnTo>
                      <a:pt x="1630" y="14850"/>
                    </a:lnTo>
                    <a:lnTo>
                      <a:pt x="1630" y="14850"/>
                    </a:lnTo>
                    <a:lnTo>
                      <a:pt x="1223" y="14850"/>
                    </a:lnTo>
                    <a:lnTo>
                      <a:pt x="1223" y="14850"/>
                    </a:lnTo>
                    <a:lnTo>
                      <a:pt x="1223" y="14850"/>
                    </a:lnTo>
                    <a:lnTo>
                      <a:pt x="1223" y="14850"/>
                    </a:lnTo>
                    <a:lnTo>
                      <a:pt x="1223" y="14850"/>
                    </a:lnTo>
                    <a:lnTo>
                      <a:pt x="1223" y="14850"/>
                    </a:lnTo>
                    <a:lnTo>
                      <a:pt x="815" y="14850"/>
                    </a:lnTo>
                    <a:lnTo>
                      <a:pt x="815" y="14850"/>
                    </a:lnTo>
                    <a:lnTo>
                      <a:pt x="815" y="14850"/>
                    </a:lnTo>
                    <a:lnTo>
                      <a:pt x="815" y="14850"/>
                    </a:lnTo>
                    <a:lnTo>
                      <a:pt x="815" y="15300"/>
                    </a:lnTo>
                    <a:lnTo>
                      <a:pt x="815" y="15300"/>
                    </a:lnTo>
                    <a:lnTo>
                      <a:pt x="408" y="15300"/>
                    </a:lnTo>
                    <a:lnTo>
                      <a:pt x="408" y="15300"/>
                    </a:lnTo>
                    <a:lnTo>
                      <a:pt x="408" y="15300"/>
                    </a:lnTo>
                    <a:lnTo>
                      <a:pt x="408" y="15300"/>
                    </a:lnTo>
                    <a:lnTo>
                      <a:pt x="408" y="15300"/>
                    </a:lnTo>
                    <a:lnTo>
                      <a:pt x="408" y="15300"/>
                    </a:lnTo>
                    <a:lnTo>
                      <a:pt x="408" y="15300"/>
                    </a:lnTo>
                    <a:lnTo>
                      <a:pt x="0" y="153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96" name="Shape 2296"/>
              <p:cNvSpPr/>
              <p:nvPr/>
            </p:nvSpPr>
            <p:spPr>
              <a:xfrm>
                <a:off x="1330325" y="1165225"/>
                <a:ext cx="30163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2000"/>
                    </a:moveTo>
                    <a:lnTo>
                      <a:pt x="21600" y="12000"/>
                    </a:lnTo>
                    <a:lnTo>
                      <a:pt x="21600" y="12000"/>
                    </a:lnTo>
                    <a:lnTo>
                      <a:pt x="20463" y="12000"/>
                    </a:lnTo>
                    <a:lnTo>
                      <a:pt x="20463" y="9600"/>
                    </a:lnTo>
                    <a:lnTo>
                      <a:pt x="19326" y="9600"/>
                    </a:lnTo>
                    <a:lnTo>
                      <a:pt x="19326" y="9600"/>
                    </a:lnTo>
                    <a:lnTo>
                      <a:pt x="19326" y="9600"/>
                    </a:lnTo>
                    <a:lnTo>
                      <a:pt x="18189" y="9600"/>
                    </a:lnTo>
                    <a:lnTo>
                      <a:pt x="17053" y="9600"/>
                    </a:lnTo>
                    <a:lnTo>
                      <a:pt x="15916" y="9600"/>
                    </a:lnTo>
                    <a:lnTo>
                      <a:pt x="13642" y="7200"/>
                    </a:lnTo>
                    <a:lnTo>
                      <a:pt x="13642" y="7200"/>
                    </a:lnTo>
                    <a:lnTo>
                      <a:pt x="12505" y="7200"/>
                    </a:lnTo>
                    <a:lnTo>
                      <a:pt x="11368" y="7200"/>
                    </a:lnTo>
                    <a:lnTo>
                      <a:pt x="11368" y="7200"/>
                    </a:lnTo>
                    <a:lnTo>
                      <a:pt x="10232" y="7200"/>
                    </a:lnTo>
                    <a:lnTo>
                      <a:pt x="10232" y="7200"/>
                    </a:lnTo>
                    <a:lnTo>
                      <a:pt x="9095" y="4800"/>
                    </a:lnTo>
                    <a:lnTo>
                      <a:pt x="9095" y="4800"/>
                    </a:lnTo>
                    <a:lnTo>
                      <a:pt x="7958" y="4800"/>
                    </a:lnTo>
                    <a:lnTo>
                      <a:pt x="6821" y="4800"/>
                    </a:lnTo>
                    <a:lnTo>
                      <a:pt x="6821" y="2400"/>
                    </a:lnTo>
                    <a:lnTo>
                      <a:pt x="5684" y="2400"/>
                    </a:lnTo>
                    <a:lnTo>
                      <a:pt x="4547" y="0"/>
                    </a:lnTo>
                    <a:lnTo>
                      <a:pt x="3411" y="0"/>
                    </a:lnTo>
                    <a:lnTo>
                      <a:pt x="0" y="9600"/>
                    </a:lnTo>
                    <a:lnTo>
                      <a:pt x="1137" y="12000"/>
                    </a:lnTo>
                    <a:lnTo>
                      <a:pt x="2274" y="12000"/>
                    </a:lnTo>
                    <a:lnTo>
                      <a:pt x="3411" y="14400"/>
                    </a:lnTo>
                    <a:lnTo>
                      <a:pt x="4547" y="14400"/>
                    </a:lnTo>
                    <a:lnTo>
                      <a:pt x="5684" y="16800"/>
                    </a:lnTo>
                    <a:lnTo>
                      <a:pt x="6821" y="16800"/>
                    </a:lnTo>
                    <a:lnTo>
                      <a:pt x="7958" y="16800"/>
                    </a:lnTo>
                    <a:lnTo>
                      <a:pt x="7958" y="16800"/>
                    </a:lnTo>
                    <a:lnTo>
                      <a:pt x="9095" y="19200"/>
                    </a:lnTo>
                    <a:lnTo>
                      <a:pt x="10232" y="19200"/>
                    </a:lnTo>
                    <a:lnTo>
                      <a:pt x="10232" y="19200"/>
                    </a:lnTo>
                    <a:lnTo>
                      <a:pt x="11368" y="19200"/>
                    </a:lnTo>
                    <a:lnTo>
                      <a:pt x="12505" y="19200"/>
                    </a:lnTo>
                    <a:lnTo>
                      <a:pt x="13642" y="19200"/>
                    </a:lnTo>
                    <a:lnTo>
                      <a:pt x="15916" y="21600"/>
                    </a:lnTo>
                    <a:lnTo>
                      <a:pt x="17053" y="21600"/>
                    </a:lnTo>
                    <a:lnTo>
                      <a:pt x="17053" y="21600"/>
                    </a:lnTo>
                    <a:lnTo>
                      <a:pt x="17053" y="21600"/>
                    </a:lnTo>
                    <a:lnTo>
                      <a:pt x="17053" y="21600"/>
                    </a:lnTo>
                    <a:lnTo>
                      <a:pt x="18189" y="21600"/>
                    </a:lnTo>
                    <a:lnTo>
                      <a:pt x="18189" y="21600"/>
                    </a:lnTo>
                    <a:lnTo>
                      <a:pt x="18189" y="21600"/>
                    </a:lnTo>
                    <a:lnTo>
                      <a:pt x="18189" y="21600"/>
                    </a:lnTo>
                    <a:lnTo>
                      <a:pt x="19326" y="21600"/>
                    </a:lnTo>
                    <a:lnTo>
                      <a:pt x="19326" y="21600"/>
                    </a:lnTo>
                    <a:lnTo>
                      <a:pt x="21600" y="12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97" name="Shape 2297"/>
              <p:cNvSpPr/>
              <p:nvPr/>
            </p:nvSpPr>
            <p:spPr>
              <a:xfrm>
                <a:off x="1357312" y="1173162"/>
                <a:ext cx="15876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250"/>
                    </a:moveTo>
                    <a:lnTo>
                      <a:pt x="21600" y="20250"/>
                    </a:lnTo>
                    <a:lnTo>
                      <a:pt x="21600" y="18900"/>
                    </a:lnTo>
                    <a:lnTo>
                      <a:pt x="21600" y="17550"/>
                    </a:lnTo>
                    <a:lnTo>
                      <a:pt x="21600" y="16200"/>
                    </a:lnTo>
                    <a:lnTo>
                      <a:pt x="19440" y="14850"/>
                    </a:lnTo>
                    <a:lnTo>
                      <a:pt x="19440" y="13500"/>
                    </a:lnTo>
                    <a:lnTo>
                      <a:pt x="19440" y="12150"/>
                    </a:lnTo>
                    <a:lnTo>
                      <a:pt x="17280" y="10800"/>
                    </a:lnTo>
                    <a:lnTo>
                      <a:pt x="17280" y="9450"/>
                    </a:lnTo>
                    <a:lnTo>
                      <a:pt x="17280" y="8100"/>
                    </a:lnTo>
                    <a:lnTo>
                      <a:pt x="15120" y="6750"/>
                    </a:lnTo>
                    <a:lnTo>
                      <a:pt x="12960" y="5400"/>
                    </a:lnTo>
                    <a:lnTo>
                      <a:pt x="12960" y="4050"/>
                    </a:lnTo>
                    <a:lnTo>
                      <a:pt x="10800" y="4050"/>
                    </a:lnTo>
                    <a:lnTo>
                      <a:pt x="10800" y="2700"/>
                    </a:lnTo>
                    <a:lnTo>
                      <a:pt x="10800" y="2700"/>
                    </a:lnTo>
                    <a:lnTo>
                      <a:pt x="8640" y="2700"/>
                    </a:lnTo>
                    <a:lnTo>
                      <a:pt x="6480" y="1350"/>
                    </a:lnTo>
                    <a:lnTo>
                      <a:pt x="4320" y="0"/>
                    </a:lnTo>
                    <a:lnTo>
                      <a:pt x="0" y="5400"/>
                    </a:lnTo>
                    <a:lnTo>
                      <a:pt x="0" y="6750"/>
                    </a:lnTo>
                    <a:lnTo>
                      <a:pt x="2160" y="6750"/>
                    </a:lnTo>
                    <a:lnTo>
                      <a:pt x="2160" y="8100"/>
                    </a:lnTo>
                    <a:lnTo>
                      <a:pt x="2160" y="8100"/>
                    </a:lnTo>
                    <a:lnTo>
                      <a:pt x="4320" y="8100"/>
                    </a:lnTo>
                    <a:lnTo>
                      <a:pt x="4320" y="8100"/>
                    </a:lnTo>
                    <a:lnTo>
                      <a:pt x="4320" y="9450"/>
                    </a:lnTo>
                    <a:lnTo>
                      <a:pt x="6480" y="9450"/>
                    </a:lnTo>
                    <a:lnTo>
                      <a:pt x="6480" y="10800"/>
                    </a:lnTo>
                    <a:lnTo>
                      <a:pt x="6480" y="12150"/>
                    </a:lnTo>
                    <a:lnTo>
                      <a:pt x="8640" y="13500"/>
                    </a:lnTo>
                    <a:lnTo>
                      <a:pt x="8640" y="13500"/>
                    </a:lnTo>
                    <a:lnTo>
                      <a:pt x="8640" y="14850"/>
                    </a:lnTo>
                    <a:lnTo>
                      <a:pt x="8640" y="16200"/>
                    </a:lnTo>
                    <a:lnTo>
                      <a:pt x="8640" y="17550"/>
                    </a:lnTo>
                    <a:lnTo>
                      <a:pt x="10800" y="18900"/>
                    </a:lnTo>
                    <a:lnTo>
                      <a:pt x="10800" y="20250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21600" y="2025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98" name="Shape 2298"/>
              <p:cNvSpPr/>
              <p:nvPr/>
            </p:nvSpPr>
            <p:spPr>
              <a:xfrm>
                <a:off x="1365250" y="1196975"/>
                <a:ext cx="19050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800"/>
                    </a:moveTo>
                    <a:lnTo>
                      <a:pt x="21600" y="16800"/>
                    </a:lnTo>
                    <a:lnTo>
                      <a:pt x="21600" y="16800"/>
                    </a:lnTo>
                    <a:lnTo>
                      <a:pt x="19800" y="15600"/>
                    </a:lnTo>
                    <a:lnTo>
                      <a:pt x="18000" y="14400"/>
                    </a:lnTo>
                    <a:lnTo>
                      <a:pt x="18000" y="13200"/>
                    </a:lnTo>
                    <a:lnTo>
                      <a:pt x="16200" y="13200"/>
                    </a:lnTo>
                    <a:lnTo>
                      <a:pt x="14400" y="12000"/>
                    </a:lnTo>
                    <a:lnTo>
                      <a:pt x="14400" y="10800"/>
                    </a:lnTo>
                    <a:lnTo>
                      <a:pt x="12600" y="9600"/>
                    </a:lnTo>
                    <a:lnTo>
                      <a:pt x="12600" y="8400"/>
                    </a:lnTo>
                    <a:lnTo>
                      <a:pt x="10800" y="7200"/>
                    </a:lnTo>
                    <a:lnTo>
                      <a:pt x="10800" y="6000"/>
                    </a:lnTo>
                    <a:lnTo>
                      <a:pt x="10800" y="4800"/>
                    </a:lnTo>
                    <a:lnTo>
                      <a:pt x="9000" y="3600"/>
                    </a:lnTo>
                    <a:lnTo>
                      <a:pt x="9000" y="2400"/>
                    </a:lnTo>
                    <a:lnTo>
                      <a:pt x="9000" y="1200"/>
                    </a:lnTo>
                    <a:lnTo>
                      <a:pt x="9000" y="0"/>
                    </a:lnTo>
                    <a:lnTo>
                      <a:pt x="0" y="1200"/>
                    </a:lnTo>
                    <a:lnTo>
                      <a:pt x="0" y="2400"/>
                    </a:lnTo>
                    <a:lnTo>
                      <a:pt x="0" y="3600"/>
                    </a:lnTo>
                    <a:lnTo>
                      <a:pt x="0" y="6000"/>
                    </a:lnTo>
                    <a:lnTo>
                      <a:pt x="1800" y="7200"/>
                    </a:lnTo>
                    <a:lnTo>
                      <a:pt x="1800" y="8400"/>
                    </a:lnTo>
                    <a:lnTo>
                      <a:pt x="3600" y="9600"/>
                    </a:lnTo>
                    <a:lnTo>
                      <a:pt x="3600" y="10800"/>
                    </a:lnTo>
                    <a:lnTo>
                      <a:pt x="5400" y="12000"/>
                    </a:lnTo>
                    <a:lnTo>
                      <a:pt x="7200" y="14400"/>
                    </a:lnTo>
                    <a:lnTo>
                      <a:pt x="7200" y="15600"/>
                    </a:lnTo>
                    <a:lnTo>
                      <a:pt x="9000" y="16800"/>
                    </a:lnTo>
                    <a:lnTo>
                      <a:pt x="10800" y="18000"/>
                    </a:lnTo>
                    <a:lnTo>
                      <a:pt x="12600" y="19200"/>
                    </a:lnTo>
                    <a:lnTo>
                      <a:pt x="12600" y="19200"/>
                    </a:lnTo>
                    <a:lnTo>
                      <a:pt x="14400" y="20400"/>
                    </a:lnTo>
                    <a:lnTo>
                      <a:pt x="16200" y="21600"/>
                    </a:lnTo>
                    <a:lnTo>
                      <a:pt x="16200" y="21600"/>
                    </a:lnTo>
                    <a:lnTo>
                      <a:pt x="21600" y="16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299" name="Shape 2299"/>
              <p:cNvSpPr/>
              <p:nvPr/>
            </p:nvSpPr>
            <p:spPr>
              <a:xfrm>
                <a:off x="1379537" y="1219200"/>
                <a:ext cx="28576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9600"/>
                    </a:moveTo>
                    <a:lnTo>
                      <a:pt x="21600" y="9600"/>
                    </a:lnTo>
                    <a:lnTo>
                      <a:pt x="19200" y="9600"/>
                    </a:lnTo>
                    <a:lnTo>
                      <a:pt x="18000" y="9600"/>
                    </a:lnTo>
                    <a:lnTo>
                      <a:pt x="16800" y="9600"/>
                    </a:lnTo>
                    <a:lnTo>
                      <a:pt x="15600" y="9600"/>
                    </a:lnTo>
                    <a:lnTo>
                      <a:pt x="14400" y="9600"/>
                    </a:lnTo>
                    <a:lnTo>
                      <a:pt x="14400" y="9600"/>
                    </a:lnTo>
                    <a:lnTo>
                      <a:pt x="14400" y="9600"/>
                    </a:lnTo>
                    <a:lnTo>
                      <a:pt x="13200" y="9600"/>
                    </a:lnTo>
                    <a:lnTo>
                      <a:pt x="13200" y="9600"/>
                    </a:lnTo>
                    <a:lnTo>
                      <a:pt x="12000" y="9600"/>
                    </a:lnTo>
                    <a:lnTo>
                      <a:pt x="12000" y="9600"/>
                    </a:lnTo>
                    <a:lnTo>
                      <a:pt x="10800" y="9600"/>
                    </a:lnTo>
                    <a:lnTo>
                      <a:pt x="10800" y="7200"/>
                    </a:lnTo>
                    <a:lnTo>
                      <a:pt x="9600" y="7200"/>
                    </a:lnTo>
                    <a:lnTo>
                      <a:pt x="8400" y="7200"/>
                    </a:lnTo>
                    <a:lnTo>
                      <a:pt x="7200" y="4800"/>
                    </a:lnTo>
                    <a:lnTo>
                      <a:pt x="7200" y="4800"/>
                    </a:lnTo>
                    <a:lnTo>
                      <a:pt x="6000" y="2400"/>
                    </a:lnTo>
                    <a:lnTo>
                      <a:pt x="4800" y="2400"/>
                    </a:lnTo>
                    <a:lnTo>
                      <a:pt x="3600" y="0"/>
                    </a:lnTo>
                    <a:lnTo>
                      <a:pt x="0" y="9600"/>
                    </a:lnTo>
                    <a:lnTo>
                      <a:pt x="1200" y="12000"/>
                    </a:lnTo>
                    <a:lnTo>
                      <a:pt x="2400" y="12000"/>
                    </a:lnTo>
                    <a:lnTo>
                      <a:pt x="3600" y="14400"/>
                    </a:lnTo>
                    <a:lnTo>
                      <a:pt x="4800" y="16800"/>
                    </a:lnTo>
                    <a:lnTo>
                      <a:pt x="6000" y="16800"/>
                    </a:lnTo>
                    <a:lnTo>
                      <a:pt x="7200" y="19200"/>
                    </a:lnTo>
                    <a:lnTo>
                      <a:pt x="8400" y="19200"/>
                    </a:lnTo>
                    <a:lnTo>
                      <a:pt x="9600" y="21600"/>
                    </a:lnTo>
                    <a:lnTo>
                      <a:pt x="9600" y="21600"/>
                    </a:lnTo>
                    <a:lnTo>
                      <a:pt x="10800" y="21600"/>
                    </a:lnTo>
                    <a:lnTo>
                      <a:pt x="12000" y="21600"/>
                    </a:lnTo>
                    <a:lnTo>
                      <a:pt x="12000" y="21600"/>
                    </a:lnTo>
                    <a:lnTo>
                      <a:pt x="13200" y="21600"/>
                    </a:lnTo>
                    <a:lnTo>
                      <a:pt x="13200" y="21600"/>
                    </a:lnTo>
                    <a:lnTo>
                      <a:pt x="14400" y="21600"/>
                    </a:lnTo>
                    <a:lnTo>
                      <a:pt x="15600" y="21600"/>
                    </a:lnTo>
                    <a:lnTo>
                      <a:pt x="16800" y="21600"/>
                    </a:lnTo>
                    <a:lnTo>
                      <a:pt x="18000" y="21600"/>
                    </a:lnTo>
                    <a:lnTo>
                      <a:pt x="2040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9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00" name="Shape 2300"/>
              <p:cNvSpPr/>
              <p:nvPr/>
            </p:nvSpPr>
            <p:spPr>
              <a:xfrm>
                <a:off x="1408112" y="1217612"/>
                <a:ext cx="39688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4320"/>
                    </a:move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20736" y="4320"/>
                    </a:lnTo>
                    <a:lnTo>
                      <a:pt x="20736" y="4320"/>
                    </a:lnTo>
                    <a:lnTo>
                      <a:pt x="20736" y="2160"/>
                    </a:lnTo>
                    <a:lnTo>
                      <a:pt x="19872" y="2160"/>
                    </a:lnTo>
                    <a:lnTo>
                      <a:pt x="19008" y="2160"/>
                    </a:lnTo>
                    <a:lnTo>
                      <a:pt x="18144" y="2160"/>
                    </a:lnTo>
                    <a:lnTo>
                      <a:pt x="17280" y="0"/>
                    </a:lnTo>
                    <a:lnTo>
                      <a:pt x="17280" y="0"/>
                    </a:lnTo>
                    <a:lnTo>
                      <a:pt x="16416" y="0"/>
                    </a:lnTo>
                    <a:lnTo>
                      <a:pt x="15552" y="0"/>
                    </a:lnTo>
                    <a:lnTo>
                      <a:pt x="14688" y="2160"/>
                    </a:lnTo>
                    <a:lnTo>
                      <a:pt x="13824" y="2160"/>
                    </a:lnTo>
                    <a:lnTo>
                      <a:pt x="12960" y="2160"/>
                    </a:lnTo>
                    <a:lnTo>
                      <a:pt x="12960" y="2160"/>
                    </a:lnTo>
                    <a:lnTo>
                      <a:pt x="12096" y="2160"/>
                    </a:lnTo>
                    <a:lnTo>
                      <a:pt x="11232" y="2160"/>
                    </a:lnTo>
                    <a:lnTo>
                      <a:pt x="10368" y="4320"/>
                    </a:lnTo>
                    <a:lnTo>
                      <a:pt x="9504" y="4320"/>
                    </a:lnTo>
                    <a:lnTo>
                      <a:pt x="7776" y="6480"/>
                    </a:lnTo>
                    <a:lnTo>
                      <a:pt x="6048" y="6480"/>
                    </a:lnTo>
                    <a:lnTo>
                      <a:pt x="5184" y="8640"/>
                    </a:lnTo>
                    <a:lnTo>
                      <a:pt x="3456" y="8640"/>
                    </a:lnTo>
                    <a:lnTo>
                      <a:pt x="1728" y="10800"/>
                    </a:lnTo>
                    <a:lnTo>
                      <a:pt x="1728" y="10800"/>
                    </a:lnTo>
                    <a:lnTo>
                      <a:pt x="864" y="10800"/>
                    </a:lnTo>
                    <a:lnTo>
                      <a:pt x="0" y="10800"/>
                    </a:lnTo>
                    <a:lnTo>
                      <a:pt x="0" y="10800"/>
                    </a:lnTo>
                    <a:lnTo>
                      <a:pt x="0" y="21600"/>
                    </a:lnTo>
                    <a:lnTo>
                      <a:pt x="864" y="21600"/>
                    </a:lnTo>
                    <a:lnTo>
                      <a:pt x="1728" y="21600"/>
                    </a:lnTo>
                    <a:lnTo>
                      <a:pt x="2592" y="21600"/>
                    </a:lnTo>
                    <a:lnTo>
                      <a:pt x="3456" y="19440"/>
                    </a:lnTo>
                    <a:lnTo>
                      <a:pt x="5184" y="19440"/>
                    </a:lnTo>
                    <a:lnTo>
                      <a:pt x="6048" y="17280"/>
                    </a:lnTo>
                    <a:lnTo>
                      <a:pt x="7776" y="17280"/>
                    </a:lnTo>
                    <a:lnTo>
                      <a:pt x="8640" y="15120"/>
                    </a:lnTo>
                    <a:lnTo>
                      <a:pt x="10368" y="15120"/>
                    </a:lnTo>
                    <a:lnTo>
                      <a:pt x="12096" y="12960"/>
                    </a:lnTo>
                    <a:lnTo>
                      <a:pt x="12096" y="12960"/>
                    </a:lnTo>
                    <a:lnTo>
                      <a:pt x="12960" y="12960"/>
                    </a:lnTo>
                    <a:lnTo>
                      <a:pt x="13824" y="12960"/>
                    </a:lnTo>
                    <a:lnTo>
                      <a:pt x="13824" y="12960"/>
                    </a:lnTo>
                    <a:lnTo>
                      <a:pt x="14688" y="12960"/>
                    </a:lnTo>
                    <a:lnTo>
                      <a:pt x="15552" y="10800"/>
                    </a:lnTo>
                    <a:lnTo>
                      <a:pt x="15552" y="10800"/>
                    </a:lnTo>
                    <a:lnTo>
                      <a:pt x="16416" y="10800"/>
                    </a:lnTo>
                    <a:lnTo>
                      <a:pt x="16416" y="10800"/>
                    </a:lnTo>
                    <a:lnTo>
                      <a:pt x="17280" y="10800"/>
                    </a:lnTo>
                    <a:lnTo>
                      <a:pt x="17280" y="12960"/>
                    </a:lnTo>
                    <a:lnTo>
                      <a:pt x="18144" y="12960"/>
                    </a:lnTo>
                    <a:lnTo>
                      <a:pt x="18144" y="12960"/>
                    </a:lnTo>
                    <a:lnTo>
                      <a:pt x="18144" y="12960"/>
                    </a:lnTo>
                    <a:lnTo>
                      <a:pt x="19008" y="12960"/>
                    </a:lnTo>
                    <a:lnTo>
                      <a:pt x="19008" y="12960"/>
                    </a:lnTo>
                    <a:lnTo>
                      <a:pt x="19008" y="12960"/>
                    </a:lnTo>
                    <a:lnTo>
                      <a:pt x="19008" y="12960"/>
                    </a:lnTo>
                    <a:lnTo>
                      <a:pt x="19008" y="12960"/>
                    </a:lnTo>
                    <a:lnTo>
                      <a:pt x="21600" y="43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01" name="Shape 2301"/>
              <p:cNvSpPr/>
              <p:nvPr/>
            </p:nvSpPr>
            <p:spPr>
              <a:xfrm>
                <a:off x="1443037" y="1220787"/>
                <a:ext cx="11113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514" y="21600"/>
                    </a:moveTo>
                    <a:lnTo>
                      <a:pt x="18514" y="21600"/>
                    </a:lnTo>
                    <a:lnTo>
                      <a:pt x="18514" y="20769"/>
                    </a:lnTo>
                    <a:lnTo>
                      <a:pt x="18514" y="19108"/>
                    </a:lnTo>
                    <a:lnTo>
                      <a:pt x="18514" y="18277"/>
                    </a:lnTo>
                    <a:lnTo>
                      <a:pt x="21600" y="16615"/>
                    </a:lnTo>
                    <a:lnTo>
                      <a:pt x="21600" y="14954"/>
                    </a:lnTo>
                    <a:lnTo>
                      <a:pt x="21600" y="13292"/>
                    </a:lnTo>
                    <a:lnTo>
                      <a:pt x="21600" y="12462"/>
                    </a:lnTo>
                    <a:lnTo>
                      <a:pt x="21600" y="12462"/>
                    </a:lnTo>
                    <a:lnTo>
                      <a:pt x="21600" y="11631"/>
                    </a:lnTo>
                    <a:lnTo>
                      <a:pt x="21600" y="10800"/>
                    </a:lnTo>
                    <a:lnTo>
                      <a:pt x="21600" y="9969"/>
                    </a:lnTo>
                    <a:lnTo>
                      <a:pt x="21600" y="9138"/>
                    </a:lnTo>
                    <a:lnTo>
                      <a:pt x="21600" y="8308"/>
                    </a:lnTo>
                    <a:lnTo>
                      <a:pt x="21600" y="7477"/>
                    </a:lnTo>
                    <a:lnTo>
                      <a:pt x="21600" y="6646"/>
                    </a:lnTo>
                    <a:lnTo>
                      <a:pt x="21600" y="6646"/>
                    </a:lnTo>
                    <a:lnTo>
                      <a:pt x="21600" y="5815"/>
                    </a:lnTo>
                    <a:lnTo>
                      <a:pt x="21600" y="4985"/>
                    </a:lnTo>
                    <a:lnTo>
                      <a:pt x="18514" y="4154"/>
                    </a:lnTo>
                    <a:lnTo>
                      <a:pt x="18514" y="3323"/>
                    </a:lnTo>
                    <a:lnTo>
                      <a:pt x="18514" y="3323"/>
                    </a:lnTo>
                    <a:lnTo>
                      <a:pt x="15429" y="2492"/>
                    </a:lnTo>
                    <a:lnTo>
                      <a:pt x="15429" y="1662"/>
                    </a:lnTo>
                    <a:lnTo>
                      <a:pt x="12343" y="1662"/>
                    </a:lnTo>
                    <a:lnTo>
                      <a:pt x="12343" y="831"/>
                    </a:lnTo>
                    <a:lnTo>
                      <a:pt x="9257" y="0"/>
                    </a:lnTo>
                    <a:lnTo>
                      <a:pt x="0" y="3323"/>
                    </a:lnTo>
                    <a:lnTo>
                      <a:pt x="0" y="4154"/>
                    </a:lnTo>
                    <a:lnTo>
                      <a:pt x="3086" y="4154"/>
                    </a:lnTo>
                    <a:lnTo>
                      <a:pt x="3086" y="4154"/>
                    </a:lnTo>
                    <a:lnTo>
                      <a:pt x="3086" y="4985"/>
                    </a:lnTo>
                    <a:lnTo>
                      <a:pt x="3086" y="4985"/>
                    </a:lnTo>
                    <a:lnTo>
                      <a:pt x="6171" y="4985"/>
                    </a:lnTo>
                    <a:lnTo>
                      <a:pt x="6171" y="5815"/>
                    </a:lnTo>
                    <a:lnTo>
                      <a:pt x="6171" y="5815"/>
                    </a:lnTo>
                    <a:lnTo>
                      <a:pt x="6171" y="6646"/>
                    </a:lnTo>
                    <a:lnTo>
                      <a:pt x="6171" y="6646"/>
                    </a:lnTo>
                    <a:lnTo>
                      <a:pt x="6171" y="7477"/>
                    </a:lnTo>
                    <a:lnTo>
                      <a:pt x="6171" y="8308"/>
                    </a:lnTo>
                    <a:lnTo>
                      <a:pt x="6171" y="9138"/>
                    </a:lnTo>
                    <a:lnTo>
                      <a:pt x="6171" y="9138"/>
                    </a:lnTo>
                    <a:lnTo>
                      <a:pt x="6171" y="9969"/>
                    </a:lnTo>
                    <a:lnTo>
                      <a:pt x="6171" y="10800"/>
                    </a:lnTo>
                    <a:lnTo>
                      <a:pt x="6171" y="10800"/>
                    </a:lnTo>
                    <a:lnTo>
                      <a:pt x="6171" y="11631"/>
                    </a:lnTo>
                    <a:lnTo>
                      <a:pt x="6171" y="12462"/>
                    </a:lnTo>
                    <a:lnTo>
                      <a:pt x="6171" y="13292"/>
                    </a:lnTo>
                    <a:lnTo>
                      <a:pt x="6171" y="14123"/>
                    </a:lnTo>
                    <a:lnTo>
                      <a:pt x="6171" y="15785"/>
                    </a:lnTo>
                    <a:lnTo>
                      <a:pt x="6171" y="17446"/>
                    </a:lnTo>
                    <a:lnTo>
                      <a:pt x="3086" y="18277"/>
                    </a:lnTo>
                    <a:lnTo>
                      <a:pt x="3086" y="19938"/>
                    </a:lnTo>
                    <a:lnTo>
                      <a:pt x="3086" y="21600"/>
                    </a:lnTo>
                    <a:lnTo>
                      <a:pt x="3086" y="21600"/>
                    </a:lnTo>
                    <a:lnTo>
                      <a:pt x="1851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02" name="Shape 2302"/>
              <p:cNvSpPr/>
              <p:nvPr/>
            </p:nvSpPr>
            <p:spPr>
              <a:xfrm>
                <a:off x="1441450" y="1262062"/>
                <a:ext cx="11113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277"/>
                    </a:moveTo>
                    <a:lnTo>
                      <a:pt x="21600" y="18277"/>
                    </a:lnTo>
                    <a:lnTo>
                      <a:pt x="21600" y="17446"/>
                    </a:lnTo>
                    <a:lnTo>
                      <a:pt x="18514" y="17446"/>
                    </a:lnTo>
                    <a:lnTo>
                      <a:pt x="18514" y="17446"/>
                    </a:lnTo>
                    <a:lnTo>
                      <a:pt x="18514" y="16615"/>
                    </a:lnTo>
                    <a:lnTo>
                      <a:pt x="18514" y="16615"/>
                    </a:lnTo>
                    <a:lnTo>
                      <a:pt x="18514" y="16615"/>
                    </a:lnTo>
                    <a:lnTo>
                      <a:pt x="15429" y="15785"/>
                    </a:lnTo>
                    <a:lnTo>
                      <a:pt x="15429" y="15785"/>
                    </a:lnTo>
                    <a:lnTo>
                      <a:pt x="15429" y="14954"/>
                    </a:lnTo>
                    <a:lnTo>
                      <a:pt x="15429" y="14954"/>
                    </a:lnTo>
                    <a:lnTo>
                      <a:pt x="15429" y="14123"/>
                    </a:lnTo>
                    <a:lnTo>
                      <a:pt x="15429" y="13292"/>
                    </a:lnTo>
                    <a:lnTo>
                      <a:pt x="15429" y="13292"/>
                    </a:lnTo>
                    <a:lnTo>
                      <a:pt x="15429" y="12462"/>
                    </a:lnTo>
                    <a:lnTo>
                      <a:pt x="15429" y="11631"/>
                    </a:lnTo>
                    <a:lnTo>
                      <a:pt x="15429" y="11631"/>
                    </a:lnTo>
                    <a:lnTo>
                      <a:pt x="15429" y="9969"/>
                    </a:lnTo>
                    <a:lnTo>
                      <a:pt x="15429" y="8308"/>
                    </a:lnTo>
                    <a:lnTo>
                      <a:pt x="15429" y="7477"/>
                    </a:lnTo>
                    <a:lnTo>
                      <a:pt x="15429" y="5815"/>
                    </a:lnTo>
                    <a:lnTo>
                      <a:pt x="18514" y="4154"/>
                    </a:lnTo>
                    <a:lnTo>
                      <a:pt x="18514" y="3323"/>
                    </a:lnTo>
                    <a:lnTo>
                      <a:pt x="18514" y="1662"/>
                    </a:lnTo>
                    <a:lnTo>
                      <a:pt x="21600" y="0"/>
                    </a:lnTo>
                    <a:lnTo>
                      <a:pt x="6171" y="0"/>
                    </a:lnTo>
                    <a:lnTo>
                      <a:pt x="3086" y="831"/>
                    </a:lnTo>
                    <a:lnTo>
                      <a:pt x="3086" y="2492"/>
                    </a:lnTo>
                    <a:lnTo>
                      <a:pt x="3086" y="4154"/>
                    </a:lnTo>
                    <a:lnTo>
                      <a:pt x="3086" y="4985"/>
                    </a:lnTo>
                    <a:lnTo>
                      <a:pt x="0" y="6646"/>
                    </a:lnTo>
                    <a:lnTo>
                      <a:pt x="0" y="8308"/>
                    </a:lnTo>
                    <a:lnTo>
                      <a:pt x="0" y="9969"/>
                    </a:lnTo>
                    <a:lnTo>
                      <a:pt x="0" y="10800"/>
                    </a:lnTo>
                    <a:lnTo>
                      <a:pt x="0" y="11631"/>
                    </a:lnTo>
                    <a:lnTo>
                      <a:pt x="0" y="12462"/>
                    </a:lnTo>
                    <a:lnTo>
                      <a:pt x="0" y="13292"/>
                    </a:lnTo>
                    <a:lnTo>
                      <a:pt x="0" y="14123"/>
                    </a:lnTo>
                    <a:lnTo>
                      <a:pt x="0" y="14954"/>
                    </a:lnTo>
                    <a:lnTo>
                      <a:pt x="0" y="14954"/>
                    </a:lnTo>
                    <a:lnTo>
                      <a:pt x="0" y="15785"/>
                    </a:lnTo>
                    <a:lnTo>
                      <a:pt x="0" y="16615"/>
                    </a:lnTo>
                    <a:lnTo>
                      <a:pt x="3086" y="17446"/>
                    </a:lnTo>
                    <a:lnTo>
                      <a:pt x="3086" y="18277"/>
                    </a:lnTo>
                    <a:lnTo>
                      <a:pt x="3086" y="18277"/>
                    </a:lnTo>
                    <a:lnTo>
                      <a:pt x="6171" y="19108"/>
                    </a:lnTo>
                    <a:lnTo>
                      <a:pt x="6171" y="19938"/>
                    </a:lnTo>
                    <a:lnTo>
                      <a:pt x="9257" y="19938"/>
                    </a:lnTo>
                    <a:lnTo>
                      <a:pt x="9257" y="20769"/>
                    </a:lnTo>
                    <a:lnTo>
                      <a:pt x="12343" y="21600"/>
                    </a:lnTo>
                    <a:lnTo>
                      <a:pt x="12343" y="21600"/>
                    </a:lnTo>
                    <a:lnTo>
                      <a:pt x="21600" y="1827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03" name="Shape 2303"/>
              <p:cNvSpPr/>
              <p:nvPr/>
            </p:nvSpPr>
            <p:spPr>
              <a:xfrm>
                <a:off x="1447800" y="1290637"/>
                <a:ext cx="41275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938" y="0"/>
                    </a:moveTo>
                    <a:lnTo>
                      <a:pt x="19938" y="0"/>
                    </a:lnTo>
                    <a:lnTo>
                      <a:pt x="19108" y="2160"/>
                    </a:lnTo>
                    <a:lnTo>
                      <a:pt x="17446" y="2160"/>
                    </a:lnTo>
                    <a:lnTo>
                      <a:pt x="15785" y="4320"/>
                    </a:lnTo>
                    <a:lnTo>
                      <a:pt x="14954" y="4320"/>
                    </a:lnTo>
                    <a:lnTo>
                      <a:pt x="13292" y="6480"/>
                    </a:lnTo>
                    <a:lnTo>
                      <a:pt x="12462" y="6480"/>
                    </a:lnTo>
                    <a:lnTo>
                      <a:pt x="10800" y="8640"/>
                    </a:lnTo>
                    <a:lnTo>
                      <a:pt x="9969" y="8640"/>
                    </a:lnTo>
                    <a:lnTo>
                      <a:pt x="9138" y="8640"/>
                    </a:lnTo>
                    <a:lnTo>
                      <a:pt x="8308" y="10800"/>
                    </a:lnTo>
                    <a:lnTo>
                      <a:pt x="8308" y="10800"/>
                    </a:lnTo>
                    <a:lnTo>
                      <a:pt x="7477" y="10800"/>
                    </a:lnTo>
                    <a:lnTo>
                      <a:pt x="6646" y="10800"/>
                    </a:lnTo>
                    <a:lnTo>
                      <a:pt x="5815" y="10800"/>
                    </a:lnTo>
                    <a:lnTo>
                      <a:pt x="5815" y="10800"/>
                    </a:lnTo>
                    <a:lnTo>
                      <a:pt x="4985" y="10800"/>
                    </a:lnTo>
                    <a:lnTo>
                      <a:pt x="4985" y="10800"/>
                    </a:lnTo>
                    <a:lnTo>
                      <a:pt x="4154" y="10800"/>
                    </a:lnTo>
                    <a:lnTo>
                      <a:pt x="4154" y="10800"/>
                    </a:lnTo>
                    <a:lnTo>
                      <a:pt x="3323" y="8640"/>
                    </a:lnTo>
                    <a:lnTo>
                      <a:pt x="3323" y="8640"/>
                    </a:lnTo>
                    <a:lnTo>
                      <a:pt x="3323" y="8640"/>
                    </a:lnTo>
                    <a:lnTo>
                      <a:pt x="2492" y="8640"/>
                    </a:lnTo>
                    <a:lnTo>
                      <a:pt x="2492" y="8640"/>
                    </a:lnTo>
                    <a:lnTo>
                      <a:pt x="0" y="17280"/>
                    </a:lnTo>
                    <a:lnTo>
                      <a:pt x="831" y="17280"/>
                    </a:lnTo>
                    <a:lnTo>
                      <a:pt x="831" y="17280"/>
                    </a:lnTo>
                    <a:lnTo>
                      <a:pt x="1662" y="19440"/>
                    </a:lnTo>
                    <a:lnTo>
                      <a:pt x="2492" y="19440"/>
                    </a:lnTo>
                    <a:lnTo>
                      <a:pt x="3323" y="19440"/>
                    </a:lnTo>
                    <a:lnTo>
                      <a:pt x="3323" y="21600"/>
                    </a:lnTo>
                    <a:lnTo>
                      <a:pt x="4154" y="21600"/>
                    </a:lnTo>
                    <a:lnTo>
                      <a:pt x="4985" y="21600"/>
                    </a:lnTo>
                    <a:lnTo>
                      <a:pt x="5815" y="21600"/>
                    </a:lnTo>
                    <a:lnTo>
                      <a:pt x="6646" y="21600"/>
                    </a:lnTo>
                    <a:lnTo>
                      <a:pt x="6646" y="21600"/>
                    </a:lnTo>
                    <a:lnTo>
                      <a:pt x="8308" y="21600"/>
                    </a:lnTo>
                    <a:lnTo>
                      <a:pt x="8308" y="21600"/>
                    </a:lnTo>
                    <a:lnTo>
                      <a:pt x="9138" y="19440"/>
                    </a:lnTo>
                    <a:lnTo>
                      <a:pt x="9969" y="19440"/>
                    </a:lnTo>
                    <a:lnTo>
                      <a:pt x="10800" y="19440"/>
                    </a:lnTo>
                    <a:lnTo>
                      <a:pt x="12462" y="19440"/>
                    </a:lnTo>
                    <a:lnTo>
                      <a:pt x="13292" y="17280"/>
                    </a:lnTo>
                    <a:lnTo>
                      <a:pt x="14954" y="17280"/>
                    </a:lnTo>
                    <a:lnTo>
                      <a:pt x="16615" y="15120"/>
                    </a:lnTo>
                    <a:lnTo>
                      <a:pt x="17446" y="12960"/>
                    </a:lnTo>
                    <a:lnTo>
                      <a:pt x="19108" y="12960"/>
                    </a:lnTo>
                    <a:lnTo>
                      <a:pt x="19938" y="10800"/>
                    </a:ln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1993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04" name="Shape 2304"/>
              <p:cNvSpPr/>
              <p:nvPr/>
            </p:nvSpPr>
            <p:spPr>
              <a:xfrm>
                <a:off x="1485900" y="1282700"/>
                <a:ext cx="41275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4320"/>
                    </a:moveTo>
                    <a:lnTo>
                      <a:pt x="21600" y="4320"/>
                    </a:lnTo>
                    <a:lnTo>
                      <a:pt x="20769" y="4320"/>
                    </a:lnTo>
                    <a:lnTo>
                      <a:pt x="20769" y="2160"/>
                    </a:lnTo>
                    <a:lnTo>
                      <a:pt x="19938" y="2160"/>
                    </a:lnTo>
                    <a:lnTo>
                      <a:pt x="19108" y="2160"/>
                    </a:lnTo>
                    <a:lnTo>
                      <a:pt x="18277" y="0"/>
                    </a:lnTo>
                    <a:lnTo>
                      <a:pt x="17446" y="0"/>
                    </a:lnTo>
                    <a:lnTo>
                      <a:pt x="17446" y="0"/>
                    </a:lnTo>
                    <a:lnTo>
                      <a:pt x="16615" y="0"/>
                    </a:lnTo>
                    <a:lnTo>
                      <a:pt x="15785" y="0"/>
                    </a:lnTo>
                    <a:lnTo>
                      <a:pt x="14954" y="0"/>
                    </a:lnTo>
                    <a:lnTo>
                      <a:pt x="14123" y="0"/>
                    </a:lnTo>
                    <a:lnTo>
                      <a:pt x="14123" y="0"/>
                    </a:lnTo>
                    <a:lnTo>
                      <a:pt x="13292" y="0"/>
                    </a:lnTo>
                    <a:lnTo>
                      <a:pt x="12462" y="0"/>
                    </a:lnTo>
                    <a:lnTo>
                      <a:pt x="11631" y="0"/>
                    </a:lnTo>
                    <a:lnTo>
                      <a:pt x="10800" y="2160"/>
                    </a:lnTo>
                    <a:lnTo>
                      <a:pt x="9138" y="2160"/>
                    </a:lnTo>
                    <a:lnTo>
                      <a:pt x="8308" y="4320"/>
                    </a:lnTo>
                    <a:lnTo>
                      <a:pt x="6646" y="4320"/>
                    </a:lnTo>
                    <a:lnTo>
                      <a:pt x="4985" y="6480"/>
                    </a:lnTo>
                    <a:lnTo>
                      <a:pt x="4154" y="6480"/>
                    </a:lnTo>
                    <a:lnTo>
                      <a:pt x="2492" y="8640"/>
                    </a:lnTo>
                    <a:lnTo>
                      <a:pt x="1662" y="8640"/>
                    </a:lnTo>
                    <a:lnTo>
                      <a:pt x="0" y="10800"/>
                    </a:lnTo>
                    <a:lnTo>
                      <a:pt x="1662" y="21600"/>
                    </a:lnTo>
                    <a:lnTo>
                      <a:pt x="2492" y="19440"/>
                    </a:lnTo>
                    <a:lnTo>
                      <a:pt x="4154" y="19440"/>
                    </a:lnTo>
                    <a:lnTo>
                      <a:pt x="4985" y="17280"/>
                    </a:lnTo>
                    <a:lnTo>
                      <a:pt x="6646" y="15120"/>
                    </a:lnTo>
                    <a:lnTo>
                      <a:pt x="8308" y="15120"/>
                    </a:lnTo>
                    <a:lnTo>
                      <a:pt x="9138" y="12960"/>
                    </a:lnTo>
                    <a:lnTo>
                      <a:pt x="10800" y="12960"/>
                    </a:lnTo>
                    <a:lnTo>
                      <a:pt x="11631" y="10800"/>
                    </a:lnTo>
                    <a:lnTo>
                      <a:pt x="12462" y="10800"/>
                    </a:lnTo>
                    <a:lnTo>
                      <a:pt x="13292" y="10800"/>
                    </a:lnTo>
                    <a:lnTo>
                      <a:pt x="13292" y="10800"/>
                    </a:lnTo>
                    <a:lnTo>
                      <a:pt x="14123" y="10800"/>
                    </a:lnTo>
                    <a:lnTo>
                      <a:pt x="14954" y="10800"/>
                    </a:lnTo>
                    <a:lnTo>
                      <a:pt x="14954" y="10800"/>
                    </a:lnTo>
                    <a:lnTo>
                      <a:pt x="15785" y="10800"/>
                    </a:lnTo>
                    <a:lnTo>
                      <a:pt x="16615" y="10800"/>
                    </a:lnTo>
                    <a:lnTo>
                      <a:pt x="16615" y="10800"/>
                    </a:lnTo>
                    <a:lnTo>
                      <a:pt x="17446" y="10800"/>
                    </a:lnTo>
                    <a:lnTo>
                      <a:pt x="17446" y="10800"/>
                    </a:lnTo>
                    <a:lnTo>
                      <a:pt x="17446" y="10800"/>
                    </a:lnTo>
                    <a:lnTo>
                      <a:pt x="18277" y="10800"/>
                    </a:lnTo>
                    <a:lnTo>
                      <a:pt x="18277" y="12960"/>
                    </a:lnTo>
                    <a:lnTo>
                      <a:pt x="19108" y="12960"/>
                    </a:lnTo>
                    <a:lnTo>
                      <a:pt x="19108" y="12960"/>
                    </a:lnTo>
                    <a:lnTo>
                      <a:pt x="19108" y="12960"/>
                    </a:lnTo>
                    <a:lnTo>
                      <a:pt x="21600" y="43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05" name="Shape 2305"/>
              <p:cNvSpPr/>
              <p:nvPr/>
            </p:nvSpPr>
            <p:spPr>
              <a:xfrm>
                <a:off x="1522412" y="1285875"/>
                <a:ext cx="11113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514" y="21600"/>
                    </a:moveTo>
                    <a:lnTo>
                      <a:pt x="18514" y="21600"/>
                    </a:lnTo>
                    <a:lnTo>
                      <a:pt x="18514" y="20769"/>
                    </a:lnTo>
                    <a:lnTo>
                      <a:pt x="18514" y="19108"/>
                    </a:lnTo>
                    <a:lnTo>
                      <a:pt x="21600" y="18277"/>
                    </a:lnTo>
                    <a:lnTo>
                      <a:pt x="21600" y="16615"/>
                    </a:lnTo>
                    <a:lnTo>
                      <a:pt x="21600" y="14954"/>
                    </a:lnTo>
                    <a:lnTo>
                      <a:pt x="21600" y="13292"/>
                    </a:lnTo>
                    <a:lnTo>
                      <a:pt x="21600" y="12462"/>
                    </a:lnTo>
                    <a:lnTo>
                      <a:pt x="21600" y="12462"/>
                    </a:lnTo>
                    <a:lnTo>
                      <a:pt x="21600" y="11631"/>
                    </a:lnTo>
                    <a:lnTo>
                      <a:pt x="21600" y="10800"/>
                    </a:lnTo>
                    <a:lnTo>
                      <a:pt x="21600" y="9969"/>
                    </a:lnTo>
                    <a:lnTo>
                      <a:pt x="21600" y="9138"/>
                    </a:lnTo>
                    <a:lnTo>
                      <a:pt x="21600" y="8308"/>
                    </a:lnTo>
                    <a:lnTo>
                      <a:pt x="21600" y="7477"/>
                    </a:lnTo>
                    <a:lnTo>
                      <a:pt x="21600" y="6646"/>
                    </a:lnTo>
                    <a:lnTo>
                      <a:pt x="21600" y="6646"/>
                    </a:lnTo>
                    <a:lnTo>
                      <a:pt x="21600" y="5815"/>
                    </a:lnTo>
                    <a:lnTo>
                      <a:pt x="21600" y="4985"/>
                    </a:lnTo>
                    <a:lnTo>
                      <a:pt x="18514" y="4154"/>
                    </a:lnTo>
                    <a:lnTo>
                      <a:pt x="18514" y="3323"/>
                    </a:lnTo>
                    <a:lnTo>
                      <a:pt x="18514" y="3323"/>
                    </a:lnTo>
                    <a:lnTo>
                      <a:pt x="15429" y="2492"/>
                    </a:lnTo>
                    <a:lnTo>
                      <a:pt x="15429" y="1662"/>
                    </a:lnTo>
                    <a:lnTo>
                      <a:pt x="12343" y="831"/>
                    </a:lnTo>
                    <a:lnTo>
                      <a:pt x="12343" y="831"/>
                    </a:lnTo>
                    <a:lnTo>
                      <a:pt x="9257" y="0"/>
                    </a:lnTo>
                    <a:lnTo>
                      <a:pt x="0" y="3323"/>
                    </a:lnTo>
                    <a:lnTo>
                      <a:pt x="0" y="3323"/>
                    </a:lnTo>
                    <a:lnTo>
                      <a:pt x="0" y="4154"/>
                    </a:lnTo>
                    <a:lnTo>
                      <a:pt x="3086" y="4154"/>
                    </a:lnTo>
                    <a:lnTo>
                      <a:pt x="3086" y="4154"/>
                    </a:lnTo>
                    <a:lnTo>
                      <a:pt x="3086" y="4985"/>
                    </a:lnTo>
                    <a:lnTo>
                      <a:pt x="3086" y="4985"/>
                    </a:lnTo>
                    <a:lnTo>
                      <a:pt x="6171" y="5815"/>
                    </a:lnTo>
                    <a:lnTo>
                      <a:pt x="6171" y="5815"/>
                    </a:lnTo>
                    <a:lnTo>
                      <a:pt x="6171" y="6646"/>
                    </a:lnTo>
                    <a:lnTo>
                      <a:pt x="6171" y="6646"/>
                    </a:lnTo>
                    <a:lnTo>
                      <a:pt x="6171" y="7477"/>
                    </a:lnTo>
                    <a:lnTo>
                      <a:pt x="6171" y="8308"/>
                    </a:lnTo>
                    <a:lnTo>
                      <a:pt x="6171" y="8308"/>
                    </a:lnTo>
                    <a:lnTo>
                      <a:pt x="6171" y="9138"/>
                    </a:lnTo>
                    <a:lnTo>
                      <a:pt x="6171" y="9969"/>
                    </a:lnTo>
                    <a:lnTo>
                      <a:pt x="6171" y="10800"/>
                    </a:lnTo>
                    <a:lnTo>
                      <a:pt x="6171" y="10800"/>
                    </a:lnTo>
                    <a:lnTo>
                      <a:pt x="6171" y="11631"/>
                    </a:lnTo>
                    <a:lnTo>
                      <a:pt x="6171" y="12462"/>
                    </a:lnTo>
                    <a:lnTo>
                      <a:pt x="6171" y="13292"/>
                    </a:lnTo>
                    <a:lnTo>
                      <a:pt x="6171" y="14123"/>
                    </a:lnTo>
                    <a:lnTo>
                      <a:pt x="6171" y="15785"/>
                    </a:lnTo>
                    <a:lnTo>
                      <a:pt x="6171" y="17446"/>
                    </a:lnTo>
                    <a:lnTo>
                      <a:pt x="3086" y="18277"/>
                    </a:lnTo>
                    <a:lnTo>
                      <a:pt x="3086" y="19938"/>
                    </a:lnTo>
                    <a:lnTo>
                      <a:pt x="3086" y="20769"/>
                    </a:lnTo>
                    <a:lnTo>
                      <a:pt x="3086" y="20769"/>
                    </a:lnTo>
                    <a:lnTo>
                      <a:pt x="1851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06" name="Shape 2306"/>
              <p:cNvSpPr/>
              <p:nvPr/>
            </p:nvSpPr>
            <p:spPr>
              <a:xfrm>
                <a:off x="1520825" y="1325562"/>
                <a:ext cx="11113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277"/>
                    </a:moveTo>
                    <a:lnTo>
                      <a:pt x="21600" y="18277"/>
                    </a:lnTo>
                    <a:lnTo>
                      <a:pt x="21600" y="18277"/>
                    </a:lnTo>
                    <a:lnTo>
                      <a:pt x="18514" y="18277"/>
                    </a:lnTo>
                    <a:lnTo>
                      <a:pt x="18514" y="17446"/>
                    </a:lnTo>
                    <a:lnTo>
                      <a:pt x="18514" y="17446"/>
                    </a:lnTo>
                    <a:lnTo>
                      <a:pt x="18514" y="17446"/>
                    </a:lnTo>
                    <a:lnTo>
                      <a:pt x="15429" y="16615"/>
                    </a:lnTo>
                    <a:lnTo>
                      <a:pt x="15429" y="16615"/>
                    </a:lnTo>
                    <a:lnTo>
                      <a:pt x="15429" y="15785"/>
                    </a:lnTo>
                    <a:lnTo>
                      <a:pt x="15429" y="15785"/>
                    </a:lnTo>
                    <a:lnTo>
                      <a:pt x="15429" y="14954"/>
                    </a:lnTo>
                    <a:lnTo>
                      <a:pt x="15429" y="14123"/>
                    </a:lnTo>
                    <a:lnTo>
                      <a:pt x="15429" y="14123"/>
                    </a:lnTo>
                    <a:lnTo>
                      <a:pt x="15429" y="13292"/>
                    </a:lnTo>
                    <a:lnTo>
                      <a:pt x="15429" y="12462"/>
                    </a:lnTo>
                    <a:lnTo>
                      <a:pt x="15429" y="12462"/>
                    </a:lnTo>
                    <a:lnTo>
                      <a:pt x="15429" y="11631"/>
                    </a:lnTo>
                    <a:lnTo>
                      <a:pt x="15429" y="10800"/>
                    </a:lnTo>
                    <a:lnTo>
                      <a:pt x="15429" y="9138"/>
                    </a:lnTo>
                    <a:lnTo>
                      <a:pt x="15429" y="7477"/>
                    </a:lnTo>
                    <a:lnTo>
                      <a:pt x="18514" y="6646"/>
                    </a:lnTo>
                    <a:lnTo>
                      <a:pt x="18514" y="4985"/>
                    </a:lnTo>
                    <a:lnTo>
                      <a:pt x="18514" y="4154"/>
                    </a:lnTo>
                    <a:lnTo>
                      <a:pt x="18514" y="2492"/>
                    </a:lnTo>
                    <a:lnTo>
                      <a:pt x="21600" y="831"/>
                    </a:lnTo>
                    <a:lnTo>
                      <a:pt x="6171" y="0"/>
                    </a:lnTo>
                    <a:lnTo>
                      <a:pt x="6171" y="1662"/>
                    </a:lnTo>
                    <a:lnTo>
                      <a:pt x="3086" y="3323"/>
                    </a:lnTo>
                    <a:lnTo>
                      <a:pt x="3086" y="4154"/>
                    </a:lnTo>
                    <a:lnTo>
                      <a:pt x="3086" y="5815"/>
                    </a:lnTo>
                    <a:lnTo>
                      <a:pt x="0" y="7477"/>
                    </a:lnTo>
                    <a:lnTo>
                      <a:pt x="0" y="8308"/>
                    </a:lnTo>
                    <a:lnTo>
                      <a:pt x="0" y="9969"/>
                    </a:lnTo>
                    <a:lnTo>
                      <a:pt x="0" y="11631"/>
                    </a:lnTo>
                    <a:lnTo>
                      <a:pt x="0" y="12462"/>
                    </a:lnTo>
                    <a:lnTo>
                      <a:pt x="0" y="12462"/>
                    </a:lnTo>
                    <a:lnTo>
                      <a:pt x="0" y="13292"/>
                    </a:lnTo>
                    <a:lnTo>
                      <a:pt x="0" y="14123"/>
                    </a:lnTo>
                    <a:lnTo>
                      <a:pt x="0" y="14954"/>
                    </a:lnTo>
                    <a:lnTo>
                      <a:pt x="0" y="15785"/>
                    </a:lnTo>
                    <a:lnTo>
                      <a:pt x="0" y="16615"/>
                    </a:lnTo>
                    <a:lnTo>
                      <a:pt x="0" y="16615"/>
                    </a:lnTo>
                    <a:lnTo>
                      <a:pt x="3086" y="17446"/>
                    </a:lnTo>
                    <a:lnTo>
                      <a:pt x="3086" y="18277"/>
                    </a:lnTo>
                    <a:lnTo>
                      <a:pt x="3086" y="19108"/>
                    </a:lnTo>
                    <a:lnTo>
                      <a:pt x="6171" y="19108"/>
                    </a:lnTo>
                    <a:lnTo>
                      <a:pt x="6171" y="19938"/>
                    </a:lnTo>
                    <a:lnTo>
                      <a:pt x="6171" y="20769"/>
                    </a:lnTo>
                    <a:lnTo>
                      <a:pt x="9257" y="20769"/>
                    </a:lnTo>
                    <a:lnTo>
                      <a:pt x="12343" y="21600"/>
                    </a:lnTo>
                    <a:lnTo>
                      <a:pt x="12343" y="21600"/>
                    </a:lnTo>
                    <a:lnTo>
                      <a:pt x="21600" y="1827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07" name="Shape 2307"/>
              <p:cNvSpPr/>
              <p:nvPr/>
            </p:nvSpPr>
            <p:spPr>
              <a:xfrm>
                <a:off x="1527175" y="1355725"/>
                <a:ext cx="41275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938" y="0"/>
                    </a:moveTo>
                    <a:lnTo>
                      <a:pt x="19938" y="0"/>
                    </a:lnTo>
                    <a:lnTo>
                      <a:pt x="18277" y="0"/>
                    </a:lnTo>
                    <a:lnTo>
                      <a:pt x="17446" y="2160"/>
                    </a:lnTo>
                    <a:lnTo>
                      <a:pt x="15785" y="4320"/>
                    </a:lnTo>
                    <a:lnTo>
                      <a:pt x="14954" y="4320"/>
                    </a:lnTo>
                    <a:lnTo>
                      <a:pt x="13292" y="6480"/>
                    </a:lnTo>
                    <a:lnTo>
                      <a:pt x="12462" y="6480"/>
                    </a:lnTo>
                    <a:lnTo>
                      <a:pt x="11631" y="8640"/>
                    </a:lnTo>
                    <a:lnTo>
                      <a:pt x="10800" y="8640"/>
                    </a:lnTo>
                    <a:lnTo>
                      <a:pt x="9969" y="8640"/>
                    </a:lnTo>
                    <a:lnTo>
                      <a:pt x="9969" y="8640"/>
                    </a:lnTo>
                    <a:lnTo>
                      <a:pt x="9138" y="8640"/>
                    </a:lnTo>
                    <a:lnTo>
                      <a:pt x="8308" y="8640"/>
                    </a:lnTo>
                    <a:lnTo>
                      <a:pt x="8308" y="8640"/>
                    </a:lnTo>
                    <a:lnTo>
                      <a:pt x="7477" y="8640"/>
                    </a:lnTo>
                    <a:lnTo>
                      <a:pt x="6646" y="10800"/>
                    </a:lnTo>
                    <a:lnTo>
                      <a:pt x="6646" y="10800"/>
                    </a:lnTo>
                    <a:lnTo>
                      <a:pt x="5815" y="10800"/>
                    </a:lnTo>
                    <a:lnTo>
                      <a:pt x="4985" y="8640"/>
                    </a:lnTo>
                    <a:lnTo>
                      <a:pt x="4985" y="8640"/>
                    </a:lnTo>
                    <a:lnTo>
                      <a:pt x="4154" y="8640"/>
                    </a:lnTo>
                    <a:lnTo>
                      <a:pt x="4154" y="8640"/>
                    </a:lnTo>
                    <a:lnTo>
                      <a:pt x="3323" y="8640"/>
                    </a:lnTo>
                    <a:lnTo>
                      <a:pt x="3323" y="8640"/>
                    </a:lnTo>
                    <a:lnTo>
                      <a:pt x="3323" y="8640"/>
                    </a:lnTo>
                    <a:lnTo>
                      <a:pt x="2492" y="6480"/>
                    </a:lnTo>
                    <a:lnTo>
                      <a:pt x="2492" y="6480"/>
                    </a:lnTo>
                    <a:lnTo>
                      <a:pt x="0" y="15120"/>
                    </a:lnTo>
                    <a:lnTo>
                      <a:pt x="0" y="17280"/>
                    </a:lnTo>
                    <a:lnTo>
                      <a:pt x="831" y="17280"/>
                    </a:lnTo>
                    <a:lnTo>
                      <a:pt x="1662" y="17280"/>
                    </a:lnTo>
                    <a:lnTo>
                      <a:pt x="2492" y="19440"/>
                    </a:lnTo>
                    <a:lnTo>
                      <a:pt x="2492" y="19440"/>
                    </a:lnTo>
                    <a:lnTo>
                      <a:pt x="3323" y="19440"/>
                    </a:lnTo>
                    <a:lnTo>
                      <a:pt x="4154" y="19440"/>
                    </a:lnTo>
                    <a:lnTo>
                      <a:pt x="4985" y="19440"/>
                    </a:lnTo>
                    <a:lnTo>
                      <a:pt x="5815" y="21600"/>
                    </a:lnTo>
                    <a:lnTo>
                      <a:pt x="6646" y="21600"/>
                    </a:lnTo>
                    <a:lnTo>
                      <a:pt x="6646" y="21600"/>
                    </a:lnTo>
                    <a:lnTo>
                      <a:pt x="7477" y="19440"/>
                    </a:lnTo>
                    <a:lnTo>
                      <a:pt x="8308" y="19440"/>
                    </a:lnTo>
                    <a:lnTo>
                      <a:pt x="9138" y="19440"/>
                    </a:lnTo>
                    <a:lnTo>
                      <a:pt x="9969" y="19440"/>
                    </a:lnTo>
                    <a:lnTo>
                      <a:pt x="10800" y="19440"/>
                    </a:lnTo>
                    <a:lnTo>
                      <a:pt x="11631" y="19440"/>
                    </a:lnTo>
                    <a:lnTo>
                      <a:pt x="11631" y="19440"/>
                    </a:lnTo>
                    <a:lnTo>
                      <a:pt x="12462" y="17280"/>
                    </a:lnTo>
                    <a:lnTo>
                      <a:pt x="13292" y="17280"/>
                    </a:lnTo>
                    <a:lnTo>
                      <a:pt x="14954" y="17280"/>
                    </a:lnTo>
                    <a:lnTo>
                      <a:pt x="16615" y="15120"/>
                    </a:lnTo>
                    <a:lnTo>
                      <a:pt x="17446" y="12960"/>
                    </a:lnTo>
                    <a:lnTo>
                      <a:pt x="19108" y="12960"/>
                    </a:lnTo>
                    <a:lnTo>
                      <a:pt x="20769" y="10800"/>
                    </a:lnTo>
                    <a:lnTo>
                      <a:pt x="21600" y="8640"/>
                    </a:lnTo>
                    <a:lnTo>
                      <a:pt x="21600" y="8640"/>
                    </a:lnTo>
                    <a:lnTo>
                      <a:pt x="1993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08" name="Shape 2308"/>
              <p:cNvSpPr/>
              <p:nvPr/>
            </p:nvSpPr>
            <p:spPr>
              <a:xfrm>
                <a:off x="1565275" y="1344612"/>
                <a:ext cx="38100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927"/>
                    </a:moveTo>
                    <a:lnTo>
                      <a:pt x="21600" y="3927"/>
                    </a:lnTo>
                    <a:lnTo>
                      <a:pt x="20700" y="3927"/>
                    </a:lnTo>
                    <a:lnTo>
                      <a:pt x="19800" y="1964"/>
                    </a:lnTo>
                    <a:lnTo>
                      <a:pt x="19800" y="1964"/>
                    </a:lnTo>
                    <a:lnTo>
                      <a:pt x="18900" y="1964"/>
                    </a:lnTo>
                    <a:lnTo>
                      <a:pt x="18000" y="0"/>
                    </a:lnTo>
                    <a:lnTo>
                      <a:pt x="17100" y="0"/>
                    </a:lnTo>
                    <a:lnTo>
                      <a:pt x="17100" y="0"/>
                    </a:lnTo>
                    <a:lnTo>
                      <a:pt x="16200" y="0"/>
                    </a:lnTo>
                    <a:lnTo>
                      <a:pt x="15300" y="0"/>
                    </a:lnTo>
                    <a:lnTo>
                      <a:pt x="14400" y="0"/>
                    </a:lnTo>
                    <a:lnTo>
                      <a:pt x="13500" y="0"/>
                    </a:lnTo>
                    <a:lnTo>
                      <a:pt x="13500" y="0"/>
                    </a:lnTo>
                    <a:lnTo>
                      <a:pt x="12600" y="0"/>
                    </a:lnTo>
                    <a:lnTo>
                      <a:pt x="11700" y="1964"/>
                    </a:lnTo>
                    <a:lnTo>
                      <a:pt x="10800" y="1964"/>
                    </a:lnTo>
                    <a:lnTo>
                      <a:pt x="10800" y="1964"/>
                    </a:lnTo>
                    <a:lnTo>
                      <a:pt x="9900" y="1964"/>
                    </a:lnTo>
                    <a:lnTo>
                      <a:pt x="9000" y="3927"/>
                    </a:lnTo>
                    <a:lnTo>
                      <a:pt x="8100" y="3927"/>
                    </a:lnTo>
                    <a:lnTo>
                      <a:pt x="7200" y="3927"/>
                    </a:lnTo>
                    <a:lnTo>
                      <a:pt x="6300" y="5891"/>
                    </a:lnTo>
                    <a:lnTo>
                      <a:pt x="4500" y="7855"/>
                    </a:lnTo>
                    <a:lnTo>
                      <a:pt x="2700" y="9818"/>
                    </a:lnTo>
                    <a:lnTo>
                      <a:pt x="0" y="13745"/>
                    </a:lnTo>
                    <a:lnTo>
                      <a:pt x="1800" y="21600"/>
                    </a:lnTo>
                    <a:lnTo>
                      <a:pt x="4500" y="19636"/>
                    </a:lnTo>
                    <a:lnTo>
                      <a:pt x="7200" y="15709"/>
                    </a:lnTo>
                    <a:lnTo>
                      <a:pt x="8100" y="15709"/>
                    </a:lnTo>
                    <a:lnTo>
                      <a:pt x="9000" y="13745"/>
                    </a:lnTo>
                    <a:lnTo>
                      <a:pt x="9900" y="13745"/>
                    </a:lnTo>
                    <a:lnTo>
                      <a:pt x="10800" y="11782"/>
                    </a:lnTo>
                    <a:lnTo>
                      <a:pt x="10800" y="11782"/>
                    </a:lnTo>
                    <a:lnTo>
                      <a:pt x="11700" y="11782"/>
                    </a:lnTo>
                    <a:lnTo>
                      <a:pt x="12600" y="11782"/>
                    </a:lnTo>
                    <a:lnTo>
                      <a:pt x="12600" y="9818"/>
                    </a:lnTo>
                    <a:lnTo>
                      <a:pt x="13500" y="9818"/>
                    </a:lnTo>
                    <a:lnTo>
                      <a:pt x="14400" y="9818"/>
                    </a:lnTo>
                    <a:lnTo>
                      <a:pt x="14400" y="9818"/>
                    </a:lnTo>
                    <a:lnTo>
                      <a:pt x="15300" y="9818"/>
                    </a:lnTo>
                    <a:lnTo>
                      <a:pt x="15300" y="9818"/>
                    </a:lnTo>
                    <a:lnTo>
                      <a:pt x="16200" y="9818"/>
                    </a:lnTo>
                    <a:lnTo>
                      <a:pt x="16200" y="9818"/>
                    </a:lnTo>
                    <a:lnTo>
                      <a:pt x="17100" y="9818"/>
                    </a:lnTo>
                    <a:lnTo>
                      <a:pt x="17100" y="9818"/>
                    </a:lnTo>
                    <a:lnTo>
                      <a:pt x="17100" y="9818"/>
                    </a:lnTo>
                    <a:lnTo>
                      <a:pt x="18000" y="9818"/>
                    </a:lnTo>
                    <a:lnTo>
                      <a:pt x="18000" y="11782"/>
                    </a:lnTo>
                    <a:lnTo>
                      <a:pt x="18000" y="11782"/>
                    </a:lnTo>
                    <a:lnTo>
                      <a:pt x="18900" y="11782"/>
                    </a:lnTo>
                    <a:lnTo>
                      <a:pt x="18900" y="11782"/>
                    </a:lnTo>
                    <a:lnTo>
                      <a:pt x="21600" y="392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09" name="Shape 2309"/>
              <p:cNvSpPr/>
              <p:nvPr/>
            </p:nvSpPr>
            <p:spPr>
              <a:xfrm>
                <a:off x="1598612" y="1347787"/>
                <a:ext cx="11113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429" y="21600"/>
                    </a:moveTo>
                    <a:lnTo>
                      <a:pt x="15429" y="21600"/>
                    </a:lnTo>
                    <a:lnTo>
                      <a:pt x="15429" y="19938"/>
                    </a:lnTo>
                    <a:lnTo>
                      <a:pt x="18514" y="19108"/>
                    </a:lnTo>
                    <a:lnTo>
                      <a:pt x="18514" y="17446"/>
                    </a:lnTo>
                    <a:lnTo>
                      <a:pt x="18514" y="15785"/>
                    </a:lnTo>
                    <a:lnTo>
                      <a:pt x="18514" y="14123"/>
                    </a:lnTo>
                    <a:lnTo>
                      <a:pt x="21600" y="12462"/>
                    </a:lnTo>
                    <a:lnTo>
                      <a:pt x="21600" y="11631"/>
                    </a:lnTo>
                    <a:lnTo>
                      <a:pt x="21600" y="9969"/>
                    </a:lnTo>
                    <a:lnTo>
                      <a:pt x="21600" y="9138"/>
                    </a:lnTo>
                    <a:lnTo>
                      <a:pt x="21600" y="8308"/>
                    </a:lnTo>
                    <a:lnTo>
                      <a:pt x="21600" y="8308"/>
                    </a:lnTo>
                    <a:lnTo>
                      <a:pt x="21600" y="7477"/>
                    </a:lnTo>
                    <a:lnTo>
                      <a:pt x="21600" y="6646"/>
                    </a:lnTo>
                    <a:lnTo>
                      <a:pt x="21600" y="5815"/>
                    </a:lnTo>
                    <a:lnTo>
                      <a:pt x="18514" y="4985"/>
                    </a:lnTo>
                    <a:lnTo>
                      <a:pt x="18514" y="4154"/>
                    </a:lnTo>
                    <a:lnTo>
                      <a:pt x="18514" y="4154"/>
                    </a:lnTo>
                    <a:lnTo>
                      <a:pt x="18514" y="3323"/>
                    </a:lnTo>
                    <a:lnTo>
                      <a:pt x="15429" y="2492"/>
                    </a:lnTo>
                    <a:lnTo>
                      <a:pt x="15429" y="2492"/>
                    </a:lnTo>
                    <a:lnTo>
                      <a:pt x="15429" y="1662"/>
                    </a:lnTo>
                    <a:lnTo>
                      <a:pt x="12343" y="831"/>
                    </a:lnTo>
                    <a:lnTo>
                      <a:pt x="12343" y="831"/>
                    </a:lnTo>
                    <a:lnTo>
                      <a:pt x="9257" y="0"/>
                    </a:lnTo>
                    <a:lnTo>
                      <a:pt x="0" y="3323"/>
                    </a:lnTo>
                    <a:lnTo>
                      <a:pt x="0" y="3323"/>
                    </a:lnTo>
                    <a:lnTo>
                      <a:pt x="0" y="3323"/>
                    </a:lnTo>
                    <a:lnTo>
                      <a:pt x="0" y="4154"/>
                    </a:lnTo>
                    <a:lnTo>
                      <a:pt x="0" y="4154"/>
                    </a:lnTo>
                    <a:lnTo>
                      <a:pt x="3086" y="4154"/>
                    </a:lnTo>
                    <a:lnTo>
                      <a:pt x="3086" y="4985"/>
                    </a:lnTo>
                    <a:lnTo>
                      <a:pt x="3086" y="4985"/>
                    </a:lnTo>
                    <a:lnTo>
                      <a:pt x="3086" y="5815"/>
                    </a:lnTo>
                    <a:lnTo>
                      <a:pt x="3086" y="5815"/>
                    </a:lnTo>
                    <a:lnTo>
                      <a:pt x="3086" y="6646"/>
                    </a:lnTo>
                    <a:lnTo>
                      <a:pt x="6171" y="6646"/>
                    </a:lnTo>
                    <a:lnTo>
                      <a:pt x="6171" y="7477"/>
                    </a:lnTo>
                    <a:lnTo>
                      <a:pt x="6171" y="8308"/>
                    </a:lnTo>
                    <a:lnTo>
                      <a:pt x="6171" y="8308"/>
                    </a:lnTo>
                    <a:lnTo>
                      <a:pt x="6171" y="9138"/>
                    </a:lnTo>
                    <a:lnTo>
                      <a:pt x="6171" y="9969"/>
                    </a:lnTo>
                    <a:lnTo>
                      <a:pt x="6171" y="10800"/>
                    </a:lnTo>
                    <a:lnTo>
                      <a:pt x="3086" y="12462"/>
                    </a:lnTo>
                    <a:lnTo>
                      <a:pt x="3086" y="14123"/>
                    </a:lnTo>
                    <a:lnTo>
                      <a:pt x="3086" y="14954"/>
                    </a:lnTo>
                    <a:lnTo>
                      <a:pt x="3086" y="16615"/>
                    </a:lnTo>
                    <a:lnTo>
                      <a:pt x="0" y="18277"/>
                    </a:lnTo>
                    <a:lnTo>
                      <a:pt x="0" y="19108"/>
                    </a:lnTo>
                    <a:lnTo>
                      <a:pt x="0" y="20769"/>
                    </a:lnTo>
                    <a:lnTo>
                      <a:pt x="0" y="20769"/>
                    </a:lnTo>
                    <a:lnTo>
                      <a:pt x="15429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10" name="Shape 2310"/>
              <p:cNvSpPr/>
              <p:nvPr/>
            </p:nvSpPr>
            <p:spPr>
              <a:xfrm>
                <a:off x="1595437" y="1387475"/>
                <a:ext cx="11113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277"/>
                    </a:moveTo>
                    <a:lnTo>
                      <a:pt x="21600" y="18277"/>
                    </a:lnTo>
                    <a:lnTo>
                      <a:pt x="21600" y="18277"/>
                    </a:lnTo>
                    <a:lnTo>
                      <a:pt x="21600" y="17446"/>
                    </a:lnTo>
                    <a:lnTo>
                      <a:pt x="21600" y="17446"/>
                    </a:lnTo>
                    <a:lnTo>
                      <a:pt x="18514" y="17446"/>
                    </a:lnTo>
                    <a:lnTo>
                      <a:pt x="18514" y="16615"/>
                    </a:lnTo>
                    <a:lnTo>
                      <a:pt x="18514" y="16615"/>
                    </a:lnTo>
                    <a:lnTo>
                      <a:pt x="18514" y="15785"/>
                    </a:lnTo>
                    <a:lnTo>
                      <a:pt x="18514" y="15785"/>
                    </a:lnTo>
                    <a:lnTo>
                      <a:pt x="18514" y="14954"/>
                    </a:lnTo>
                    <a:lnTo>
                      <a:pt x="15429" y="14954"/>
                    </a:lnTo>
                    <a:lnTo>
                      <a:pt x="15429" y="14123"/>
                    </a:lnTo>
                    <a:lnTo>
                      <a:pt x="15429" y="13292"/>
                    </a:lnTo>
                    <a:lnTo>
                      <a:pt x="15429" y="13292"/>
                    </a:lnTo>
                    <a:lnTo>
                      <a:pt x="15429" y="12462"/>
                    </a:lnTo>
                    <a:lnTo>
                      <a:pt x="15429" y="11631"/>
                    </a:lnTo>
                    <a:lnTo>
                      <a:pt x="15429" y="11631"/>
                    </a:lnTo>
                    <a:lnTo>
                      <a:pt x="15429" y="9969"/>
                    </a:lnTo>
                    <a:lnTo>
                      <a:pt x="15429" y="9138"/>
                    </a:lnTo>
                    <a:lnTo>
                      <a:pt x="18514" y="7477"/>
                    </a:lnTo>
                    <a:lnTo>
                      <a:pt x="18514" y="5815"/>
                    </a:lnTo>
                    <a:lnTo>
                      <a:pt x="18514" y="4985"/>
                    </a:lnTo>
                    <a:lnTo>
                      <a:pt x="21600" y="3323"/>
                    </a:lnTo>
                    <a:lnTo>
                      <a:pt x="21600" y="1662"/>
                    </a:lnTo>
                    <a:lnTo>
                      <a:pt x="21600" y="831"/>
                    </a:lnTo>
                    <a:lnTo>
                      <a:pt x="6171" y="0"/>
                    </a:lnTo>
                    <a:lnTo>
                      <a:pt x="6171" y="1662"/>
                    </a:lnTo>
                    <a:lnTo>
                      <a:pt x="3086" y="2492"/>
                    </a:lnTo>
                    <a:lnTo>
                      <a:pt x="3086" y="4154"/>
                    </a:lnTo>
                    <a:lnTo>
                      <a:pt x="3086" y="5815"/>
                    </a:lnTo>
                    <a:lnTo>
                      <a:pt x="3086" y="6646"/>
                    </a:lnTo>
                    <a:lnTo>
                      <a:pt x="0" y="8308"/>
                    </a:lnTo>
                    <a:lnTo>
                      <a:pt x="0" y="9969"/>
                    </a:lnTo>
                    <a:lnTo>
                      <a:pt x="0" y="10800"/>
                    </a:lnTo>
                    <a:lnTo>
                      <a:pt x="0" y="11631"/>
                    </a:lnTo>
                    <a:lnTo>
                      <a:pt x="0" y="12462"/>
                    </a:lnTo>
                    <a:lnTo>
                      <a:pt x="0" y="13292"/>
                    </a:lnTo>
                    <a:lnTo>
                      <a:pt x="0" y="14123"/>
                    </a:lnTo>
                    <a:lnTo>
                      <a:pt x="0" y="14954"/>
                    </a:lnTo>
                    <a:lnTo>
                      <a:pt x="0" y="14954"/>
                    </a:lnTo>
                    <a:lnTo>
                      <a:pt x="0" y="15785"/>
                    </a:lnTo>
                    <a:lnTo>
                      <a:pt x="3086" y="16615"/>
                    </a:lnTo>
                    <a:lnTo>
                      <a:pt x="3086" y="17446"/>
                    </a:lnTo>
                    <a:lnTo>
                      <a:pt x="3086" y="18277"/>
                    </a:lnTo>
                    <a:lnTo>
                      <a:pt x="3086" y="19108"/>
                    </a:lnTo>
                    <a:lnTo>
                      <a:pt x="6171" y="19108"/>
                    </a:lnTo>
                    <a:lnTo>
                      <a:pt x="6171" y="19938"/>
                    </a:lnTo>
                    <a:lnTo>
                      <a:pt x="9257" y="20769"/>
                    </a:lnTo>
                    <a:lnTo>
                      <a:pt x="9257" y="20769"/>
                    </a:lnTo>
                    <a:lnTo>
                      <a:pt x="12343" y="21600"/>
                    </a:lnTo>
                    <a:lnTo>
                      <a:pt x="12343" y="21600"/>
                    </a:lnTo>
                    <a:lnTo>
                      <a:pt x="21600" y="1827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11" name="Shape 2311"/>
              <p:cNvSpPr/>
              <p:nvPr/>
            </p:nvSpPr>
            <p:spPr>
              <a:xfrm>
                <a:off x="1601787" y="1416050"/>
                <a:ext cx="41276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938" y="0"/>
                    </a:moveTo>
                    <a:lnTo>
                      <a:pt x="19938" y="0"/>
                    </a:lnTo>
                    <a:lnTo>
                      <a:pt x="19108" y="2160"/>
                    </a:lnTo>
                    <a:lnTo>
                      <a:pt x="17446" y="4320"/>
                    </a:lnTo>
                    <a:lnTo>
                      <a:pt x="15785" y="4320"/>
                    </a:lnTo>
                    <a:lnTo>
                      <a:pt x="14123" y="6480"/>
                    </a:lnTo>
                    <a:lnTo>
                      <a:pt x="13292" y="6480"/>
                    </a:lnTo>
                    <a:lnTo>
                      <a:pt x="11631" y="8640"/>
                    </a:lnTo>
                    <a:lnTo>
                      <a:pt x="10800" y="8640"/>
                    </a:lnTo>
                    <a:lnTo>
                      <a:pt x="9138" y="10800"/>
                    </a:lnTo>
                    <a:lnTo>
                      <a:pt x="9138" y="10800"/>
                    </a:lnTo>
                    <a:lnTo>
                      <a:pt x="8308" y="10800"/>
                    </a:lnTo>
                    <a:lnTo>
                      <a:pt x="7477" y="10800"/>
                    </a:lnTo>
                    <a:lnTo>
                      <a:pt x="7477" y="10800"/>
                    </a:lnTo>
                    <a:lnTo>
                      <a:pt x="6646" y="10800"/>
                    </a:lnTo>
                    <a:lnTo>
                      <a:pt x="6646" y="10800"/>
                    </a:lnTo>
                    <a:lnTo>
                      <a:pt x="5815" y="10800"/>
                    </a:lnTo>
                    <a:lnTo>
                      <a:pt x="5815" y="10800"/>
                    </a:lnTo>
                    <a:lnTo>
                      <a:pt x="4985" y="10800"/>
                    </a:lnTo>
                    <a:lnTo>
                      <a:pt x="4985" y="10800"/>
                    </a:lnTo>
                    <a:lnTo>
                      <a:pt x="4154" y="10800"/>
                    </a:lnTo>
                    <a:lnTo>
                      <a:pt x="4154" y="10800"/>
                    </a:lnTo>
                    <a:lnTo>
                      <a:pt x="3323" y="10800"/>
                    </a:lnTo>
                    <a:lnTo>
                      <a:pt x="3323" y="10800"/>
                    </a:lnTo>
                    <a:lnTo>
                      <a:pt x="3323" y="8640"/>
                    </a:lnTo>
                    <a:lnTo>
                      <a:pt x="2492" y="8640"/>
                    </a:lnTo>
                    <a:lnTo>
                      <a:pt x="0" y="17280"/>
                    </a:lnTo>
                    <a:lnTo>
                      <a:pt x="831" y="17280"/>
                    </a:lnTo>
                    <a:lnTo>
                      <a:pt x="1662" y="19440"/>
                    </a:lnTo>
                    <a:lnTo>
                      <a:pt x="1662" y="19440"/>
                    </a:lnTo>
                    <a:lnTo>
                      <a:pt x="2492" y="21600"/>
                    </a:lnTo>
                    <a:lnTo>
                      <a:pt x="3323" y="21600"/>
                    </a:lnTo>
                    <a:lnTo>
                      <a:pt x="4154" y="21600"/>
                    </a:lnTo>
                    <a:lnTo>
                      <a:pt x="4154" y="21600"/>
                    </a:lnTo>
                    <a:lnTo>
                      <a:pt x="4985" y="21600"/>
                    </a:lnTo>
                    <a:lnTo>
                      <a:pt x="5815" y="21600"/>
                    </a:lnTo>
                    <a:lnTo>
                      <a:pt x="6646" y="21600"/>
                    </a:lnTo>
                    <a:lnTo>
                      <a:pt x="6646" y="21600"/>
                    </a:lnTo>
                    <a:lnTo>
                      <a:pt x="7477" y="21600"/>
                    </a:lnTo>
                    <a:lnTo>
                      <a:pt x="8308" y="21600"/>
                    </a:lnTo>
                    <a:lnTo>
                      <a:pt x="9138" y="21600"/>
                    </a:lnTo>
                    <a:lnTo>
                      <a:pt x="9969" y="21600"/>
                    </a:lnTo>
                    <a:lnTo>
                      <a:pt x="9969" y="21600"/>
                    </a:lnTo>
                    <a:lnTo>
                      <a:pt x="11631" y="19440"/>
                    </a:lnTo>
                    <a:lnTo>
                      <a:pt x="13292" y="19440"/>
                    </a:lnTo>
                    <a:lnTo>
                      <a:pt x="14123" y="17280"/>
                    </a:lnTo>
                    <a:lnTo>
                      <a:pt x="15785" y="17280"/>
                    </a:lnTo>
                    <a:lnTo>
                      <a:pt x="17446" y="15120"/>
                    </a:lnTo>
                    <a:lnTo>
                      <a:pt x="18277" y="12960"/>
                    </a:lnTo>
                    <a:lnTo>
                      <a:pt x="19938" y="12960"/>
                    </a:ln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1993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12" name="Shape 2312"/>
              <p:cNvSpPr/>
              <p:nvPr/>
            </p:nvSpPr>
            <p:spPr>
              <a:xfrm>
                <a:off x="1639887" y="1408112"/>
                <a:ext cx="41276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4320"/>
                    </a:move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20769" y="2160"/>
                    </a:lnTo>
                    <a:lnTo>
                      <a:pt x="19938" y="2160"/>
                    </a:lnTo>
                    <a:lnTo>
                      <a:pt x="19938" y="2160"/>
                    </a:lnTo>
                    <a:lnTo>
                      <a:pt x="19108" y="0"/>
                    </a:lnTo>
                    <a:lnTo>
                      <a:pt x="18277" y="0"/>
                    </a:lnTo>
                    <a:lnTo>
                      <a:pt x="17446" y="0"/>
                    </a:lnTo>
                    <a:lnTo>
                      <a:pt x="16615" y="0"/>
                    </a:lnTo>
                    <a:lnTo>
                      <a:pt x="16615" y="0"/>
                    </a:lnTo>
                    <a:lnTo>
                      <a:pt x="15785" y="0"/>
                    </a:lnTo>
                    <a:lnTo>
                      <a:pt x="14954" y="0"/>
                    </a:lnTo>
                    <a:lnTo>
                      <a:pt x="14123" y="0"/>
                    </a:lnTo>
                    <a:lnTo>
                      <a:pt x="14123" y="0"/>
                    </a:lnTo>
                    <a:lnTo>
                      <a:pt x="13292" y="0"/>
                    </a:lnTo>
                    <a:lnTo>
                      <a:pt x="12462" y="0"/>
                    </a:lnTo>
                    <a:lnTo>
                      <a:pt x="11631" y="2160"/>
                    </a:lnTo>
                    <a:lnTo>
                      <a:pt x="10800" y="2160"/>
                    </a:lnTo>
                    <a:lnTo>
                      <a:pt x="9138" y="2160"/>
                    </a:lnTo>
                    <a:lnTo>
                      <a:pt x="7477" y="4320"/>
                    </a:lnTo>
                    <a:lnTo>
                      <a:pt x="6646" y="6480"/>
                    </a:lnTo>
                    <a:lnTo>
                      <a:pt x="4985" y="6480"/>
                    </a:lnTo>
                    <a:lnTo>
                      <a:pt x="3323" y="8640"/>
                    </a:lnTo>
                    <a:lnTo>
                      <a:pt x="1662" y="10800"/>
                    </a:lnTo>
                    <a:lnTo>
                      <a:pt x="0" y="10800"/>
                    </a:lnTo>
                    <a:lnTo>
                      <a:pt x="1662" y="21600"/>
                    </a:lnTo>
                    <a:lnTo>
                      <a:pt x="3323" y="19440"/>
                    </a:lnTo>
                    <a:lnTo>
                      <a:pt x="4985" y="19440"/>
                    </a:lnTo>
                    <a:lnTo>
                      <a:pt x="6646" y="17280"/>
                    </a:lnTo>
                    <a:lnTo>
                      <a:pt x="7477" y="15120"/>
                    </a:lnTo>
                    <a:lnTo>
                      <a:pt x="9138" y="15120"/>
                    </a:lnTo>
                    <a:lnTo>
                      <a:pt x="9969" y="12960"/>
                    </a:lnTo>
                    <a:lnTo>
                      <a:pt x="11631" y="12960"/>
                    </a:lnTo>
                    <a:lnTo>
                      <a:pt x="12462" y="10800"/>
                    </a:lnTo>
                    <a:lnTo>
                      <a:pt x="13292" y="10800"/>
                    </a:lnTo>
                    <a:lnTo>
                      <a:pt x="14123" y="10800"/>
                    </a:lnTo>
                    <a:lnTo>
                      <a:pt x="14123" y="10800"/>
                    </a:lnTo>
                    <a:lnTo>
                      <a:pt x="14954" y="10800"/>
                    </a:lnTo>
                    <a:lnTo>
                      <a:pt x="14954" y="10800"/>
                    </a:lnTo>
                    <a:lnTo>
                      <a:pt x="15785" y="10800"/>
                    </a:lnTo>
                    <a:lnTo>
                      <a:pt x="15785" y="10800"/>
                    </a:lnTo>
                    <a:lnTo>
                      <a:pt x="16615" y="10800"/>
                    </a:lnTo>
                    <a:lnTo>
                      <a:pt x="16615" y="10800"/>
                    </a:lnTo>
                    <a:lnTo>
                      <a:pt x="17446" y="10800"/>
                    </a:lnTo>
                    <a:lnTo>
                      <a:pt x="17446" y="10800"/>
                    </a:lnTo>
                    <a:lnTo>
                      <a:pt x="18277" y="10800"/>
                    </a:lnTo>
                    <a:lnTo>
                      <a:pt x="18277" y="12960"/>
                    </a:lnTo>
                    <a:lnTo>
                      <a:pt x="18277" y="12960"/>
                    </a:lnTo>
                    <a:lnTo>
                      <a:pt x="19108" y="12960"/>
                    </a:lnTo>
                    <a:lnTo>
                      <a:pt x="19108" y="12960"/>
                    </a:lnTo>
                    <a:lnTo>
                      <a:pt x="19108" y="12960"/>
                    </a:lnTo>
                    <a:lnTo>
                      <a:pt x="21600" y="43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13" name="Shape 2313"/>
              <p:cNvSpPr/>
              <p:nvPr/>
            </p:nvSpPr>
            <p:spPr>
              <a:xfrm>
                <a:off x="1676400" y="1411287"/>
                <a:ext cx="12700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00" y="21600"/>
                    </a:moveTo>
                    <a:lnTo>
                      <a:pt x="16200" y="21600"/>
                    </a:lnTo>
                    <a:lnTo>
                      <a:pt x="16200" y="20769"/>
                    </a:lnTo>
                    <a:lnTo>
                      <a:pt x="16200" y="19108"/>
                    </a:lnTo>
                    <a:lnTo>
                      <a:pt x="18900" y="18277"/>
                    </a:lnTo>
                    <a:lnTo>
                      <a:pt x="18900" y="16615"/>
                    </a:lnTo>
                    <a:lnTo>
                      <a:pt x="18900" y="14954"/>
                    </a:lnTo>
                    <a:lnTo>
                      <a:pt x="18900" y="13292"/>
                    </a:lnTo>
                    <a:lnTo>
                      <a:pt x="18900" y="12462"/>
                    </a:lnTo>
                    <a:lnTo>
                      <a:pt x="18900" y="10800"/>
                    </a:lnTo>
                    <a:lnTo>
                      <a:pt x="21600" y="9969"/>
                    </a:lnTo>
                    <a:lnTo>
                      <a:pt x="18900" y="9138"/>
                    </a:lnTo>
                    <a:lnTo>
                      <a:pt x="18900" y="8308"/>
                    </a:lnTo>
                    <a:lnTo>
                      <a:pt x="18900" y="7477"/>
                    </a:lnTo>
                    <a:lnTo>
                      <a:pt x="18900" y="7477"/>
                    </a:lnTo>
                    <a:lnTo>
                      <a:pt x="18900" y="6646"/>
                    </a:lnTo>
                    <a:lnTo>
                      <a:pt x="18900" y="5815"/>
                    </a:lnTo>
                    <a:lnTo>
                      <a:pt x="18900" y="4985"/>
                    </a:lnTo>
                    <a:lnTo>
                      <a:pt x="18900" y="4154"/>
                    </a:lnTo>
                    <a:lnTo>
                      <a:pt x="16200" y="3323"/>
                    </a:lnTo>
                    <a:lnTo>
                      <a:pt x="16200" y="3323"/>
                    </a:lnTo>
                    <a:lnTo>
                      <a:pt x="16200" y="2492"/>
                    </a:lnTo>
                    <a:lnTo>
                      <a:pt x="13500" y="1662"/>
                    </a:lnTo>
                    <a:lnTo>
                      <a:pt x="13500" y="1662"/>
                    </a:lnTo>
                    <a:lnTo>
                      <a:pt x="10800" y="831"/>
                    </a:lnTo>
                    <a:lnTo>
                      <a:pt x="8100" y="0"/>
                    </a:lnTo>
                    <a:lnTo>
                      <a:pt x="0" y="3323"/>
                    </a:lnTo>
                    <a:lnTo>
                      <a:pt x="0" y="4154"/>
                    </a:lnTo>
                    <a:lnTo>
                      <a:pt x="2700" y="4154"/>
                    </a:lnTo>
                    <a:lnTo>
                      <a:pt x="2700" y="4154"/>
                    </a:lnTo>
                    <a:lnTo>
                      <a:pt x="2700" y="4985"/>
                    </a:lnTo>
                    <a:lnTo>
                      <a:pt x="2700" y="4985"/>
                    </a:lnTo>
                    <a:lnTo>
                      <a:pt x="5400" y="4985"/>
                    </a:lnTo>
                    <a:lnTo>
                      <a:pt x="5400" y="5815"/>
                    </a:lnTo>
                    <a:lnTo>
                      <a:pt x="5400" y="6646"/>
                    </a:lnTo>
                    <a:lnTo>
                      <a:pt x="5400" y="6646"/>
                    </a:lnTo>
                    <a:lnTo>
                      <a:pt x="5400" y="7477"/>
                    </a:lnTo>
                    <a:lnTo>
                      <a:pt x="5400" y="7477"/>
                    </a:lnTo>
                    <a:lnTo>
                      <a:pt x="5400" y="8308"/>
                    </a:lnTo>
                    <a:lnTo>
                      <a:pt x="5400" y="9138"/>
                    </a:lnTo>
                    <a:lnTo>
                      <a:pt x="5400" y="9138"/>
                    </a:lnTo>
                    <a:lnTo>
                      <a:pt x="8100" y="9969"/>
                    </a:lnTo>
                    <a:lnTo>
                      <a:pt x="5400" y="10800"/>
                    </a:lnTo>
                    <a:lnTo>
                      <a:pt x="5400" y="11631"/>
                    </a:lnTo>
                    <a:lnTo>
                      <a:pt x="5400" y="13292"/>
                    </a:lnTo>
                    <a:lnTo>
                      <a:pt x="5400" y="14123"/>
                    </a:lnTo>
                    <a:lnTo>
                      <a:pt x="5400" y="15785"/>
                    </a:lnTo>
                    <a:lnTo>
                      <a:pt x="5400" y="17446"/>
                    </a:lnTo>
                    <a:lnTo>
                      <a:pt x="2700" y="18277"/>
                    </a:lnTo>
                    <a:lnTo>
                      <a:pt x="2700" y="19938"/>
                    </a:lnTo>
                    <a:lnTo>
                      <a:pt x="2700" y="21600"/>
                    </a:lnTo>
                    <a:lnTo>
                      <a:pt x="2700" y="21600"/>
                    </a:lnTo>
                    <a:lnTo>
                      <a:pt x="16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14" name="Shape 2314"/>
              <p:cNvSpPr/>
              <p:nvPr/>
            </p:nvSpPr>
            <p:spPr>
              <a:xfrm>
                <a:off x="1674812" y="1452562"/>
                <a:ext cx="111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008"/>
                    </a:moveTo>
                    <a:lnTo>
                      <a:pt x="21600" y="19008"/>
                    </a:lnTo>
                    <a:lnTo>
                      <a:pt x="21600" y="18144"/>
                    </a:lnTo>
                    <a:lnTo>
                      <a:pt x="21600" y="18144"/>
                    </a:lnTo>
                    <a:lnTo>
                      <a:pt x="18514" y="18144"/>
                    </a:lnTo>
                    <a:lnTo>
                      <a:pt x="18514" y="17280"/>
                    </a:lnTo>
                    <a:lnTo>
                      <a:pt x="18514" y="17280"/>
                    </a:lnTo>
                    <a:lnTo>
                      <a:pt x="18514" y="17280"/>
                    </a:lnTo>
                    <a:lnTo>
                      <a:pt x="15429" y="16416"/>
                    </a:lnTo>
                    <a:lnTo>
                      <a:pt x="15429" y="16416"/>
                    </a:lnTo>
                    <a:lnTo>
                      <a:pt x="15429" y="15552"/>
                    </a:lnTo>
                    <a:lnTo>
                      <a:pt x="15429" y="14688"/>
                    </a:lnTo>
                    <a:lnTo>
                      <a:pt x="15429" y="14688"/>
                    </a:lnTo>
                    <a:lnTo>
                      <a:pt x="15429" y="13824"/>
                    </a:lnTo>
                    <a:lnTo>
                      <a:pt x="15429" y="13824"/>
                    </a:lnTo>
                    <a:lnTo>
                      <a:pt x="15429" y="12960"/>
                    </a:lnTo>
                    <a:lnTo>
                      <a:pt x="15429" y="12096"/>
                    </a:lnTo>
                    <a:lnTo>
                      <a:pt x="15429" y="11232"/>
                    </a:lnTo>
                    <a:lnTo>
                      <a:pt x="15429" y="10368"/>
                    </a:lnTo>
                    <a:lnTo>
                      <a:pt x="15429" y="8640"/>
                    </a:lnTo>
                    <a:lnTo>
                      <a:pt x="15429" y="7776"/>
                    </a:lnTo>
                    <a:lnTo>
                      <a:pt x="18514" y="6048"/>
                    </a:lnTo>
                    <a:lnTo>
                      <a:pt x="18514" y="4320"/>
                    </a:lnTo>
                    <a:lnTo>
                      <a:pt x="18514" y="3456"/>
                    </a:lnTo>
                    <a:lnTo>
                      <a:pt x="18514" y="1728"/>
                    </a:lnTo>
                    <a:lnTo>
                      <a:pt x="21600" y="0"/>
                    </a:lnTo>
                    <a:lnTo>
                      <a:pt x="6171" y="0"/>
                    </a:lnTo>
                    <a:lnTo>
                      <a:pt x="6171" y="864"/>
                    </a:lnTo>
                    <a:lnTo>
                      <a:pt x="3086" y="2592"/>
                    </a:lnTo>
                    <a:lnTo>
                      <a:pt x="3086" y="3456"/>
                    </a:lnTo>
                    <a:lnTo>
                      <a:pt x="3086" y="5184"/>
                    </a:lnTo>
                    <a:lnTo>
                      <a:pt x="0" y="6912"/>
                    </a:lnTo>
                    <a:lnTo>
                      <a:pt x="0" y="8640"/>
                    </a:lnTo>
                    <a:lnTo>
                      <a:pt x="0" y="10368"/>
                    </a:lnTo>
                    <a:lnTo>
                      <a:pt x="0" y="11232"/>
                    </a:lnTo>
                    <a:lnTo>
                      <a:pt x="0" y="12096"/>
                    </a:lnTo>
                    <a:lnTo>
                      <a:pt x="0" y="12960"/>
                    </a:lnTo>
                    <a:lnTo>
                      <a:pt x="0" y="13824"/>
                    </a:lnTo>
                    <a:lnTo>
                      <a:pt x="0" y="14688"/>
                    </a:lnTo>
                    <a:lnTo>
                      <a:pt x="0" y="14688"/>
                    </a:lnTo>
                    <a:lnTo>
                      <a:pt x="0" y="15552"/>
                    </a:lnTo>
                    <a:lnTo>
                      <a:pt x="0" y="16416"/>
                    </a:lnTo>
                    <a:lnTo>
                      <a:pt x="0" y="17280"/>
                    </a:lnTo>
                    <a:lnTo>
                      <a:pt x="3086" y="18144"/>
                    </a:lnTo>
                    <a:lnTo>
                      <a:pt x="3086" y="18144"/>
                    </a:lnTo>
                    <a:lnTo>
                      <a:pt x="3086" y="19008"/>
                    </a:lnTo>
                    <a:lnTo>
                      <a:pt x="6171" y="19872"/>
                    </a:lnTo>
                    <a:lnTo>
                      <a:pt x="6171" y="20736"/>
                    </a:lnTo>
                    <a:lnTo>
                      <a:pt x="9257" y="20736"/>
                    </a:lnTo>
                    <a:lnTo>
                      <a:pt x="9257" y="21600"/>
                    </a:lnTo>
                    <a:lnTo>
                      <a:pt x="12343" y="21600"/>
                    </a:lnTo>
                    <a:lnTo>
                      <a:pt x="12343" y="21600"/>
                    </a:lnTo>
                    <a:lnTo>
                      <a:pt x="21600" y="1900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15" name="Shape 2315"/>
              <p:cNvSpPr/>
              <p:nvPr/>
            </p:nvSpPr>
            <p:spPr>
              <a:xfrm>
                <a:off x="1681162" y="1481137"/>
                <a:ext cx="41276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938" y="0"/>
                    </a:moveTo>
                    <a:lnTo>
                      <a:pt x="19938" y="0"/>
                    </a:lnTo>
                    <a:lnTo>
                      <a:pt x="19108" y="2160"/>
                    </a:lnTo>
                    <a:lnTo>
                      <a:pt x="17446" y="2160"/>
                    </a:lnTo>
                    <a:lnTo>
                      <a:pt x="16615" y="4320"/>
                    </a:lnTo>
                    <a:lnTo>
                      <a:pt x="14954" y="4320"/>
                    </a:lnTo>
                    <a:lnTo>
                      <a:pt x="14123" y="6480"/>
                    </a:lnTo>
                    <a:lnTo>
                      <a:pt x="12462" y="6480"/>
                    </a:lnTo>
                    <a:lnTo>
                      <a:pt x="11631" y="8640"/>
                    </a:lnTo>
                    <a:lnTo>
                      <a:pt x="9969" y="8640"/>
                    </a:lnTo>
                    <a:lnTo>
                      <a:pt x="9138" y="8640"/>
                    </a:lnTo>
                    <a:lnTo>
                      <a:pt x="9138" y="8640"/>
                    </a:lnTo>
                    <a:lnTo>
                      <a:pt x="8308" y="10800"/>
                    </a:lnTo>
                    <a:lnTo>
                      <a:pt x="7477" y="10800"/>
                    </a:lnTo>
                    <a:lnTo>
                      <a:pt x="6646" y="10800"/>
                    </a:lnTo>
                    <a:lnTo>
                      <a:pt x="6646" y="10800"/>
                    </a:lnTo>
                    <a:lnTo>
                      <a:pt x="5815" y="10800"/>
                    </a:lnTo>
                    <a:lnTo>
                      <a:pt x="5815" y="10800"/>
                    </a:lnTo>
                    <a:lnTo>
                      <a:pt x="4985" y="10800"/>
                    </a:lnTo>
                    <a:lnTo>
                      <a:pt x="4154" y="10800"/>
                    </a:lnTo>
                    <a:lnTo>
                      <a:pt x="4154" y="10800"/>
                    </a:lnTo>
                    <a:lnTo>
                      <a:pt x="4154" y="8640"/>
                    </a:lnTo>
                    <a:lnTo>
                      <a:pt x="3323" y="8640"/>
                    </a:lnTo>
                    <a:lnTo>
                      <a:pt x="3323" y="8640"/>
                    </a:lnTo>
                    <a:lnTo>
                      <a:pt x="2492" y="8640"/>
                    </a:lnTo>
                    <a:lnTo>
                      <a:pt x="2492" y="8640"/>
                    </a:lnTo>
                    <a:lnTo>
                      <a:pt x="0" y="15120"/>
                    </a:lnTo>
                    <a:lnTo>
                      <a:pt x="831" y="17280"/>
                    </a:lnTo>
                    <a:lnTo>
                      <a:pt x="831" y="17280"/>
                    </a:lnTo>
                    <a:lnTo>
                      <a:pt x="1662" y="19440"/>
                    </a:lnTo>
                    <a:lnTo>
                      <a:pt x="2492" y="19440"/>
                    </a:lnTo>
                    <a:lnTo>
                      <a:pt x="3323" y="19440"/>
                    </a:lnTo>
                    <a:lnTo>
                      <a:pt x="4154" y="21600"/>
                    </a:lnTo>
                    <a:lnTo>
                      <a:pt x="4154" y="21600"/>
                    </a:lnTo>
                    <a:lnTo>
                      <a:pt x="4985" y="21600"/>
                    </a:lnTo>
                    <a:lnTo>
                      <a:pt x="5815" y="21600"/>
                    </a:lnTo>
                    <a:lnTo>
                      <a:pt x="6646" y="21600"/>
                    </a:lnTo>
                    <a:lnTo>
                      <a:pt x="7477" y="21600"/>
                    </a:lnTo>
                    <a:lnTo>
                      <a:pt x="8308" y="21600"/>
                    </a:lnTo>
                    <a:lnTo>
                      <a:pt x="9138" y="21600"/>
                    </a:lnTo>
                    <a:lnTo>
                      <a:pt x="9138" y="19440"/>
                    </a:lnTo>
                    <a:lnTo>
                      <a:pt x="9969" y="19440"/>
                    </a:lnTo>
                    <a:lnTo>
                      <a:pt x="10800" y="19440"/>
                    </a:lnTo>
                    <a:lnTo>
                      <a:pt x="12462" y="19440"/>
                    </a:lnTo>
                    <a:lnTo>
                      <a:pt x="14123" y="17280"/>
                    </a:lnTo>
                    <a:lnTo>
                      <a:pt x="14954" y="17280"/>
                    </a:lnTo>
                    <a:lnTo>
                      <a:pt x="16615" y="15120"/>
                    </a:lnTo>
                    <a:lnTo>
                      <a:pt x="18277" y="12960"/>
                    </a:lnTo>
                    <a:lnTo>
                      <a:pt x="19108" y="12960"/>
                    </a:lnTo>
                    <a:lnTo>
                      <a:pt x="20769" y="10800"/>
                    </a:ln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1993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16" name="Shape 2316"/>
              <p:cNvSpPr/>
              <p:nvPr/>
            </p:nvSpPr>
            <p:spPr>
              <a:xfrm>
                <a:off x="1719262" y="1471612"/>
                <a:ext cx="38101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64"/>
                    </a:moveTo>
                    <a:lnTo>
                      <a:pt x="21600" y="1964"/>
                    </a:lnTo>
                    <a:lnTo>
                      <a:pt x="20700" y="1964"/>
                    </a:lnTo>
                    <a:lnTo>
                      <a:pt x="20700" y="1964"/>
                    </a:lnTo>
                    <a:lnTo>
                      <a:pt x="19800" y="0"/>
                    </a:lnTo>
                    <a:lnTo>
                      <a:pt x="18900" y="0"/>
                    </a:lnTo>
                    <a:lnTo>
                      <a:pt x="18000" y="0"/>
                    </a:lnTo>
                    <a:lnTo>
                      <a:pt x="18000" y="0"/>
                    </a:lnTo>
                    <a:lnTo>
                      <a:pt x="17100" y="0"/>
                    </a:lnTo>
                    <a:lnTo>
                      <a:pt x="16200" y="0"/>
                    </a:lnTo>
                    <a:lnTo>
                      <a:pt x="15300" y="0"/>
                    </a:lnTo>
                    <a:lnTo>
                      <a:pt x="14400" y="0"/>
                    </a:lnTo>
                    <a:lnTo>
                      <a:pt x="14400" y="0"/>
                    </a:lnTo>
                    <a:lnTo>
                      <a:pt x="13500" y="0"/>
                    </a:lnTo>
                    <a:lnTo>
                      <a:pt x="12600" y="0"/>
                    </a:lnTo>
                    <a:lnTo>
                      <a:pt x="11700" y="0"/>
                    </a:lnTo>
                    <a:lnTo>
                      <a:pt x="10800" y="1964"/>
                    </a:lnTo>
                    <a:lnTo>
                      <a:pt x="10800" y="1964"/>
                    </a:lnTo>
                    <a:lnTo>
                      <a:pt x="9000" y="1964"/>
                    </a:lnTo>
                    <a:lnTo>
                      <a:pt x="8100" y="3927"/>
                    </a:lnTo>
                    <a:lnTo>
                      <a:pt x="6300" y="5891"/>
                    </a:lnTo>
                    <a:lnTo>
                      <a:pt x="5400" y="5891"/>
                    </a:lnTo>
                    <a:lnTo>
                      <a:pt x="3600" y="7855"/>
                    </a:lnTo>
                    <a:lnTo>
                      <a:pt x="2700" y="9818"/>
                    </a:lnTo>
                    <a:lnTo>
                      <a:pt x="900" y="9818"/>
                    </a:lnTo>
                    <a:lnTo>
                      <a:pt x="0" y="11782"/>
                    </a:lnTo>
                    <a:lnTo>
                      <a:pt x="1800" y="21600"/>
                    </a:lnTo>
                    <a:lnTo>
                      <a:pt x="2700" y="19636"/>
                    </a:lnTo>
                    <a:lnTo>
                      <a:pt x="4500" y="17673"/>
                    </a:lnTo>
                    <a:lnTo>
                      <a:pt x="5400" y="17673"/>
                    </a:lnTo>
                    <a:lnTo>
                      <a:pt x="7200" y="15709"/>
                    </a:lnTo>
                    <a:lnTo>
                      <a:pt x="8100" y="13745"/>
                    </a:lnTo>
                    <a:lnTo>
                      <a:pt x="9900" y="13745"/>
                    </a:lnTo>
                    <a:lnTo>
                      <a:pt x="10800" y="11782"/>
                    </a:lnTo>
                    <a:lnTo>
                      <a:pt x="11700" y="11782"/>
                    </a:lnTo>
                    <a:lnTo>
                      <a:pt x="12600" y="9818"/>
                    </a:lnTo>
                    <a:lnTo>
                      <a:pt x="13500" y="9818"/>
                    </a:lnTo>
                    <a:lnTo>
                      <a:pt x="13500" y="9818"/>
                    </a:lnTo>
                    <a:lnTo>
                      <a:pt x="14400" y="9818"/>
                    </a:lnTo>
                    <a:lnTo>
                      <a:pt x="15300" y="9818"/>
                    </a:lnTo>
                    <a:lnTo>
                      <a:pt x="15300" y="9818"/>
                    </a:lnTo>
                    <a:lnTo>
                      <a:pt x="16200" y="9818"/>
                    </a:lnTo>
                    <a:lnTo>
                      <a:pt x="16200" y="9818"/>
                    </a:lnTo>
                    <a:lnTo>
                      <a:pt x="17100" y="9818"/>
                    </a:lnTo>
                    <a:lnTo>
                      <a:pt x="17100" y="9818"/>
                    </a:lnTo>
                    <a:lnTo>
                      <a:pt x="17100" y="9818"/>
                    </a:lnTo>
                    <a:lnTo>
                      <a:pt x="18000" y="9818"/>
                    </a:lnTo>
                    <a:lnTo>
                      <a:pt x="18000" y="9818"/>
                    </a:lnTo>
                    <a:lnTo>
                      <a:pt x="18000" y="9818"/>
                    </a:lnTo>
                    <a:lnTo>
                      <a:pt x="18900" y="9818"/>
                    </a:lnTo>
                    <a:lnTo>
                      <a:pt x="18900" y="9818"/>
                    </a:lnTo>
                    <a:lnTo>
                      <a:pt x="18900" y="9818"/>
                    </a:lnTo>
                    <a:lnTo>
                      <a:pt x="21600" y="196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17" name="Shape 2317"/>
              <p:cNvSpPr/>
              <p:nvPr/>
            </p:nvSpPr>
            <p:spPr>
              <a:xfrm>
                <a:off x="1752600" y="1473200"/>
                <a:ext cx="11113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429" y="21600"/>
                    </a:moveTo>
                    <a:lnTo>
                      <a:pt x="15429" y="21600"/>
                    </a:lnTo>
                    <a:lnTo>
                      <a:pt x="18514" y="20769"/>
                    </a:lnTo>
                    <a:lnTo>
                      <a:pt x="18514" y="19108"/>
                    </a:lnTo>
                    <a:lnTo>
                      <a:pt x="18514" y="17446"/>
                    </a:lnTo>
                    <a:lnTo>
                      <a:pt x="18514" y="15785"/>
                    </a:lnTo>
                    <a:lnTo>
                      <a:pt x="21600" y="14954"/>
                    </a:lnTo>
                    <a:lnTo>
                      <a:pt x="21600" y="13292"/>
                    </a:lnTo>
                    <a:lnTo>
                      <a:pt x="21600" y="11631"/>
                    </a:lnTo>
                    <a:lnTo>
                      <a:pt x="21600" y="10800"/>
                    </a:lnTo>
                    <a:lnTo>
                      <a:pt x="21600" y="9969"/>
                    </a:lnTo>
                    <a:lnTo>
                      <a:pt x="21600" y="9138"/>
                    </a:lnTo>
                    <a:lnTo>
                      <a:pt x="21600" y="8308"/>
                    </a:lnTo>
                    <a:lnTo>
                      <a:pt x="21600" y="7477"/>
                    </a:lnTo>
                    <a:lnTo>
                      <a:pt x="21600" y="6646"/>
                    </a:lnTo>
                    <a:lnTo>
                      <a:pt x="21600" y="6646"/>
                    </a:lnTo>
                    <a:lnTo>
                      <a:pt x="21600" y="5815"/>
                    </a:lnTo>
                    <a:lnTo>
                      <a:pt x="18514" y="4985"/>
                    </a:lnTo>
                    <a:lnTo>
                      <a:pt x="18514" y="4154"/>
                    </a:lnTo>
                    <a:lnTo>
                      <a:pt x="18514" y="3323"/>
                    </a:lnTo>
                    <a:lnTo>
                      <a:pt x="18514" y="3323"/>
                    </a:lnTo>
                    <a:lnTo>
                      <a:pt x="15429" y="2492"/>
                    </a:lnTo>
                    <a:lnTo>
                      <a:pt x="15429" y="1662"/>
                    </a:lnTo>
                    <a:lnTo>
                      <a:pt x="12343" y="1662"/>
                    </a:lnTo>
                    <a:lnTo>
                      <a:pt x="12343" y="831"/>
                    </a:lnTo>
                    <a:lnTo>
                      <a:pt x="9257" y="0"/>
                    </a:lnTo>
                    <a:lnTo>
                      <a:pt x="0" y="3323"/>
                    </a:lnTo>
                    <a:lnTo>
                      <a:pt x="0" y="4154"/>
                    </a:lnTo>
                    <a:lnTo>
                      <a:pt x="0" y="4154"/>
                    </a:lnTo>
                    <a:lnTo>
                      <a:pt x="3086" y="4154"/>
                    </a:lnTo>
                    <a:lnTo>
                      <a:pt x="3086" y="4154"/>
                    </a:lnTo>
                    <a:lnTo>
                      <a:pt x="3086" y="4985"/>
                    </a:lnTo>
                    <a:lnTo>
                      <a:pt x="3086" y="4985"/>
                    </a:lnTo>
                    <a:lnTo>
                      <a:pt x="3086" y="5815"/>
                    </a:lnTo>
                    <a:lnTo>
                      <a:pt x="6171" y="5815"/>
                    </a:lnTo>
                    <a:lnTo>
                      <a:pt x="6171" y="6646"/>
                    </a:lnTo>
                    <a:lnTo>
                      <a:pt x="6171" y="6646"/>
                    </a:lnTo>
                    <a:lnTo>
                      <a:pt x="6171" y="7477"/>
                    </a:lnTo>
                    <a:lnTo>
                      <a:pt x="6171" y="8308"/>
                    </a:lnTo>
                    <a:lnTo>
                      <a:pt x="6171" y="8308"/>
                    </a:lnTo>
                    <a:lnTo>
                      <a:pt x="6171" y="9138"/>
                    </a:lnTo>
                    <a:lnTo>
                      <a:pt x="6171" y="9969"/>
                    </a:lnTo>
                    <a:lnTo>
                      <a:pt x="6171" y="9969"/>
                    </a:lnTo>
                    <a:lnTo>
                      <a:pt x="6171" y="11631"/>
                    </a:lnTo>
                    <a:lnTo>
                      <a:pt x="6171" y="12462"/>
                    </a:lnTo>
                    <a:lnTo>
                      <a:pt x="6171" y="14123"/>
                    </a:lnTo>
                    <a:lnTo>
                      <a:pt x="3086" y="15785"/>
                    </a:lnTo>
                    <a:lnTo>
                      <a:pt x="3086" y="16615"/>
                    </a:lnTo>
                    <a:lnTo>
                      <a:pt x="3086" y="18277"/>
                    </a:lnTo>
                    <a:lnTo>
                      <a:pt x="3086" y="19938"/>
                    </a:lnTo>
                    <a:lnTo>
                      <a:pt x="0" y="20769"/>
                    </a:lnTo>
                    <a:lnTo>
                      <a:pt x="0" y="20769"/>
                    </a:lnTo>
                    <a:lnTo>
                      <a:pt x="15429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18" name="Shape 2318"/>
              <p:cNvSpPr/>
              <p:nvPr/>
            </p:nvSpPr>
            <p:spPr>
              <a:xfrm>
                <a:off x="1749425" y="1512887"/>
                <a:ext cx="12700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277"/>
                    </a:moveTo>
                    <a:lnTo>
                      <a:pt x="21600" y="18277"/>
                    </a:lnTo>
                    <a:lnTo>
                      <a:pt x="18900" y="18277"/>
                    </a:lnTo>
                    <a:lnTo>
                      <a:pt x="18900" y="18277"/>
                    </a:lnTo>
                    <a:lnTo>
                      <a:pt x="18900" y="17446"/>
                    </a:lnTo>
                    <a:lnTo>
                      <a:pt x="18900" y="17446"/>
                    </a:lnTo>
                    <a:lnTo>
                      <a:pt x="16200" y="17446"/>
                    </a:lnTo>
                    <a:lnTo>
                      <a:pt x="16200" y="16615"/>
                    </a:lnTo>
                    <a:lnTo>
                      <a:pt x="16200" y="16615"/>
                    </a:lnTo>
                    <a:lnTo>
                      <a:pt x="16200" y="15785"/>
                    </a:lnTo>
                    <a:lnTo>
                      <a:pt x="16200" y="15785"/>
                    </a:lnTo>
                    <a:lnTo>
                      <a:pt x="16200" y="14954"/>
                    </a:lnTo>
                    <a:lnTo>
                      <a:pt x="16200" y="14954"/>
                    </a:lnTo>
                    <a:lnTo>
                      <a:pt x="13500" y="14123"/>
                    </a:lnTo>
                    <a:lnTo>
                      <a:pt x="13500" y="13292"/>
                    </a:lnTo>
                    <a:lnTo>
                      <a:pt x="13500" y="13292"/>
                    </a:lnTo>
                    <a:lnTo>
                      <a:pt x="13500" y="12462"/>
                    </a:lnTo>
                    <a:lnTo>
                      <a:pt x="13500" y="11631"/>
                    </a:lnTo>
                    <a:lnTo>
                      <a:pt x="16200" y="10800"/>
                    </a:lnTo>
                    <a:lnTo>
                      <a:pt x="16200" y="9138"/>
                    </a:lnTo>
                    <a:lnTo>
                      <a:pt x="16200" y="7477"/>
                    </a:lnTo>
                    <a:lnTo>
                      <a:pt x="16200" y="6646"/>
                    </a:lnTo>
                    <a:lnTo>
                      <a:pt x="16200" y="4985"/>
                    </a:lnTo>
                    <a:lnTo>
                      <a:pt x="18900" y="4154"/>
                    </a:lnTo>
                    <a:lnTo>
                      <a:pt x="18900" y="2492"/>
                    </a:lnTo>
                    <a:lnTo>
                      <a:pt x="18900" y="831"/>
                    </a:lnTo>
                    <a:lnTo>
                      <a:pt x="5400" y="0"/>
                    </a:lnTo>
                    <a:lnTo>
                      <a:pt x="5400" y="1662"/>
                    </a:lnTo>
                    <a:lnTo>
                      <a:pt x="5400" y="3323"/>
                    </a:lnTo>
                    <a:lnTo>
                      <a:pt x="2700" y="4154"/>
                    </a:lnTo>
                    <a:lnTo>
                      <a:pt x="2700" y="5815"/>
                    </a:lnTo>
                    <a:lnTo>
                      <a:pt x="2700" y="7477"/>
                    </a:lnTo>
                    <a:lnTo>
                      <a:pt x="2700" y="8308"/>
                    </a:lnTo>
                    <a:lnTo>
                      <a:pt x="2700" y="9969"/>
                    </a:lnTo>
                    <a:lnTo>
                      <a:pt x="0" y="11631"/>
                    </a:lnTo>
                    <a:lnTo>
                      <a:pt x="0" y="12462"/>
                    </a:lnTo>
                    <a:lnTo>
                      <a:pt x="0" y="13292"/>
                    </a:lnTo>
                    <a:lnTo>
                      <a:pt x="0" y="13292"/>
                    </a:lnTo>
                    <a:lnTo>
                      <a:pt x="0" y="14123"/>
                    </a:lnTo>
                    <a:lnTo>
                      <a:pt x="2700" y="14954"/>
                    </a:lnTo>
                    <a:lnTo>
                      <a:pt x="2700" y="15785"/>
                    </a:lnTo>
                    <a:lnTo>
                      <a:pt x="2700" y="16615"/>
                    </a:lnTo>
                    <a:lnTo>
                      <a:pt x="2700" y="17446"/>
                    </a:lnTo>
                    <a:lnTo>
                      <a:pt x="2700" y="17446"/>
                    </a:lnTo>
                    <a:lnTo>
                      <a:pt x="5400" y="18277"/>
                    </a:lnTo>
                    <a:lnTo>
                      <a:pt x="5400" y="19108"/>
                    </a:lnTo>
                    <a:lnTo>
                      <a:pt x="5400" y="19938"/>
                    </a:lnTo>
                    <a:lnTo>
                      <a:pt x="8100" y="19938"/>
                    </a:lnTo>
                    <a:lnTo>
                      <a:pt x="8100" y="20769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21600" y="1827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19" name="Shape 2319"/>
              <p:cNvSpPr/>
              <p:nvPr/>
            </p:nvSpPr>
            <p:spPr>
              <a:xfrm>
                <a:off x="1755775" y="1543050"/>
                <a:ext cx="41275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69" y="0"/>
                    </a:moveTo>
                    <a:lnTo>
                      <a:pt x="20769" y="0"/>
                    </a:lnTo>
                    <a:lnTo>
                      <a:pt x="19108" y="0"/>
                    </a:lnTo>
                    <a:lnTo>
                      <a:pt x="17446" y="2400"/>
                    </a:lnTo>
                    <a:lnTo>
                      <a:pt x="15785" y="2400"/>
                    </a:lnTo>
                    <a:lnTo>
                      <a:pt x="14954" y="4800"/>
                    </a:lnTo>
                    <a:lnTo>
                      <a:pt x="13292" y="4800"/>
                    </a:lnTo>
                    <a:lnTo>
                      <a:pt x="11631" y="7200"/>
                    </a:lnTo>
                    <a:lnTo>
                      <a:pt x="10800" y="7200"/>
                    </a:lnTo>
                    <a:lnTo>
                      <a:pt x="9138" y="9600"/>
                    </a:lnTo>
                    <a:lnTo>
                      <a:pt x="9138" y="9600"/>
                    </a:lnTo>
                    <a:lnTo>
                      <a:pt x="8308" y="9600"/>
                    </a:lnTo>
                    <a:lnTo>
                      <a:pt x="8308" y="9600"/>
                    </a:lnTo>
                    <a:lnTo>
                      <a:pt x="7477" y="9600"/>
                    </a:lnTo>
                    <a:lnTo>
                      <a:pt x="6646" y="9600"/>
                    </a:lnTo>
                    <a:lnTo>
                      <a:pt x="6646" y="9600"/>
                    </a:lnTo>
                    <a:lnTo>
                      <a:pt x="5815" y="9600"/>
                    </a:lnTo>
                    <a:lnTo>
                      <a:pt x="5815" y="9600"/>
                    </a:lnTo>
                    <a:lnTo>
                      <a:pt x="4985" y="9600"/>
                    </a:lnTo>
                    <a:lnTo>
                      <a:pt x="4985" y="9600"/>
                    </a:lnTo>
                    <a:lnTo>
                      <a:pt x="4154" y="9600"/>
                    </a:lnTo>
                    <a:lnTo>
                      <a:pt x="4154" y="9600"/>
                    </a:lnTo>
                    <a:lnTo>
                      <a:pt x="4154" y="9600"/>
                    </a:lnTo>
                    <a:lnTo>
                      <a:pt x="3323" y="9600"/>
                    </a:lnTo>
                    <a:lnTo>
                      <a:pt x="3323" y="7200"/>
                    </a:lnTo>
                    <a:lnTo>
                      <a:pt x="3323" y="7200"/>
                    </a:lnTo>
                    <a:lnTo>
                      <a:pt x="0" y="16800"/>
                    </a:lnTo>
                    <a:lnTo>
                      <a:pt x="831" y="19200"/>
                    </a:lnTo>
                    <a:lnTo>
                      <a:pt x="1662" y="19200"/>
                    </a:lnTo>
                    <a:lnTo>
                      <a:pt x="2492" y="19200"/>
                    </a:lnTo>
                    <a:lnTo>
                      <a:pt x="2492" y="21600"/>
                    </a:lnTo>
                    <a:lnTo>
                      <a:pt x="3323" y="21600"/>
                    </a:lnTo>
                    <a:lnTo>
                      <a:pt x="4154" y="21600"/>
                    </a:lnTo>
                    <a:lnTo>
                      <a:pt x="4985" y="21600"/>
                    </a:lnTo>
                    <a:lnTo>
                      <a:pt x="4985" y="21600"/>
                    </a:lnTo>
                    <a:lnTo>
                      <a:pt x="5815" y="21600"/>
                    </a:lnTo>
                    <a:lnTo>
                      <a:pt x="6646" y="21600"/>
                    </a:lnTo>
                    <a:lnTo>
                      <a:pt x="7477" y="21600"/>
                    </a:lnTo>
                    <a:lnTo>
                      <a:pt x="8308" y="21600"/>
                    </a:lnTo>
                    <a:lnTo>
                      <a:pt x="8308" y="21600"/>
                    </a:lnTo>
                    <a:lnTo>
                      <a:pt x="9138" y="21600"/>
                    </a:lnTo>
                    <a:lnTo>
                      <a:pt x="9969" y="21600"/>
                    </a:lnTo>
                    <a:lnTo>
                      <a:pt x="10800" y="21600"/>
                    </a:lnTo>
                    <a:lnTo>
                      <a:pt x="11631" y="19200"/>
                    </a:lnTo>
                    <a:lnTo>
                      <a:pt x="13292" y="19200"/>
                    </a:lnTo>
                    <a:lnTo>
                      <a:pt x="14954" y="16800"/>
                    </a:lnTo>
                    <a:lnTo>
                      <a:pt x="15785" y="16800"/>
                    </a:lnTo>
                    <a:lnTo>
                      <a:pt x="17446" y="14400"/>
                    </a:lnTo>
                    <a:lnTo>
                      <a:pt x="19108" y="12000"/>
                    </a:lnTo>
                    <a:lnTo>
                      <a:pt x="20769" y="12000"/>
                    </a:lnTo>
                    <a:lnTo>
                      <a:pt x="21600" y="9600"/>
                    </a:lnTo>
                    <a:lnTo>
                      <a:pt x="21600" y="9600"/>
                    </a:lnTo>
                    <a:lnTo>
                      <a:pt x="2076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20" name="Shape 2320"/>
              <p:cNvSpPr/>
              <p:nvPr/>
            </p:nvSpPr>
            <p:spPr>
              <a:xfrm>
                <a:off x="1795462" y="1539875"/>
                <a:ext cx="34926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800"/>
                    </a:moveTo>
                    <a:lnTo>
                      <a:pt x="21600" y="10800"/>
                    </a:lnTo>
                    <a:lnTo>
                      <a:pt x="20618" y="8100"/>
                    </a:lnTo>
                    <a:lnTo>
                      <a:pt x="19636" y="8100"/>
                    </a:lnTo>
                    <a:lnTo>
                      <a:pt x="19636" y="5400"/>
                    </a:lnTo>
                    <a:lnTo>
                      <a:pt x="18655" y="5400"/>
                    </a:lnTo>
                    <a:lnTo>
                      <a:pt x="18655" y="5400"/>
                    </a:lnTo>
                    <a:lnTo>
                      <a:pt x="17673" y="2700"/>
                    </a:lnTo>
                    <a:lnTo>
                      <a:pt x="17673" y="2700"/>
                    </a:lnTo>
                    <a:lnTo>
                      <a:pt x="16691" y="2700"/>
                    </a:lnTo>
                    <a:lnTo>
                      <a:pt x="15709" y="2700"/>
                    </a:lnTo>
                    <a:lnTo>
                      <a:pt x="15709" y="0"/>
                    </a:lnTo>
                    <a:lnTo>
                      <a:pt x="14727" y="0"/>
                    </a:lnTo>
                    <a:lnTo>
                      <a:pt x="14727" y="0"/>
                    </a:lnTo>
                    <a:lnTo>
                      <a:pt x="13745" y="0"/>
                    </a:lnTo>
                    <a:lnTo>
                      <a:pt x="12764" y="0"/>
                    </a:lnTo>
                    <a:lnTo>
                      <a:pt x="12764" y="0"/>
                    </a:lnTo>
                    <a:lnTo>
                      <a:pt x="11782" y="0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9818" y="0"/>
                    </a:lnTo>
                    <a:lnTo>
                      <a:pt x="8836" y="0"/>
                    </a:lnTo>
                    <a:lnTo>
                      <a:pt x="8836" y="0"/>
                    </a:lnTo>
                    <a:lnTo>
                      <a:pt x="7855" y="0"/>
                    </a:lnTo>
                    <a:lnTo>
                      <a:pt x="6873" y="0"/>
                    </a:lnTo>
                    <a:lnTo>
                      <a:pt x="5891" y="0"/>
                    </a:lnTo>
                    <a:lnTo>
                      <a:pt x="4909" y="0"/>
                    </a:lnTo>
                    <a:lnTo>
                      <a:pt x="2945" y="2700"/>
                    </a:lnTo>
                    <a:lnTo>
                      <a:pt x="1964" y="2700"/>
                    </a:lnTo>
                    <a:lnTo>
                      <a:pt x="0" y="5400"/>
                    </a:lnTo>
                    <a:lnTo>
                      <a:pt x="982" y="16200"/>
                    </a:lnTo>
                    <a:lnTo>
                      <a:pt x="2945" y="16200"/>
                    </a:lnTo>
                    <a:lnTo>
                      <a:pt x="4909" y="16200"/>
                    </a:lnTo>
                    <a:lnTo>
                      <a:pt x="5891" y="13500"/>
                    </a:lnTo>
                    <a:lnTo>
                      <a:pt x="6873" y="13500"/>
                    </a:lnTo>
                    <a:lnTo>
                      <a:pt x="7855" y="13500"/>
                    </a:lnTo>
                    <a:lnTo>
                      <a:pt x="8836" y="13500"/>
                    </a:lnTo>
                    <a:lnTo>
                      <a:pt x="8836" y="13500"/>
                    </a:lnTo>
                    <a:lnTo>
                      <a:pt x="9818" y="13500"/>
                    </a:lnTo>
                    <a:lnTo>
                      <a:pt x="9818" y="13500"/>
                    </a:lnTo>
                    <a:lnTo>
                      <a:pt x="10800" y="13500"/>
                    </a:lnTo>
                    <a:lnTo>
                      <a:pt x="10800" y="13500"/>
                    </a:lnTo>
                    <a:lnTo>
                      <a:pt x="11782" y="13500"/>
                    </a:lnTo>
                    <a:lnTo>
                      <a:pt x="11782" y="13500"/>
                    </a:lnTo>
                    <a:lnTo>
                      <a:pt x="12764" y="13500"/>
                    </a:lnTo>
                    <a:lnTo>
                      <a:pt x="12764" y="13500"/>
                    </a:lnTo>
                    <a:lnTo>
                      <a:pt x="12764" y="13500"/>
                    </a:lnTo>
                    <a:lnTo>
                      <a:pt x="13745" y="13500"/>
                    </a:lnTo>
                    <a:lnTo>
                      <a:pt x="13745" y="13500"/>
                    </a:lnTo>
                    <a:lnTo>
                      <a:pt x="14727" y="13500"/>
                    </a:lnTo>
                    <a:lnTo>
                      <a:pt x="14727" y="13500"/>
                    </a:lnTo>
                    <a:lnTo>
                      <a:pt x="14727" y="16200"/>
                    </a:lnTo>
                    <a:lnTo>
                      <a:pt x="15709" y="16200"/>
                    </a:lnTo>
                    <a:lnTo>
                      <a:pt x="15709" y="16200"/>
                    </a:lnTo>
                    <a:lnTo>
                      <a:pt x="16691" y="16200"/>
                    </a:lnTo>
                    <a:lnTo>
                      <a:pt x="16691" y="18900"/>
                    </a:lnTo>
                    <a:lnTo>
                      <a:pt x="17673" y="18900"/>
                    </a:lnTo>
                    <a:lnTo>
                      <a:pt x="17673" y="18900"/>
                    </a:lnTo>
                    <a:lnTo>
                      <a:pt x="17673" y="21600"/>
                    </a:lnTo>
                    <a:lnTo>
                      <a:pt x="17673" y="21600"/>
                    </a:lnTo>
                    <a:lnTo>
                      <a:pt x="2160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21" name="Shape 2321"/>
              <p:cNvSpPr/>
              <p:nvPr/>
            </p:nvSpPr>
            <p:spPr>
              <a:xfrm>
                <a:off x="1824037" y="1546225"/>
                <a:ext cx="17463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571"/>
                    </a:moveTo>
                    <a:lnTo>
                      <a:pt x="21600" y="20571"/>
                    </a:lnTo>
                    <a:lnTo>
                      <a:pt x="19636" y="18514"/>
                    </a:lnTo>
                    <a:lnTo>
                      <a:pt x="19636" y="17486"/>
                    </a:lnTo>
                    <a:lnTo>
                      <a:pt x="19636" y="16457"/>
                    </a:lnTo>
                    <a:lnTo>
                      <a:pt x="19636" y="14400"/>
                    </a:lnTo>
                    <a:lnTo>
                      <a:pt x="19636" y="13371"/>
                    </a:lnTo>
                    <a:lnTo>
                      <a:pt x="19636" y="12343"/>
                    </a:lnTo>
                    <a:lnTo>
                      <a:pt x="17673" y="10286"/>
                    </a:lnTo>
                    <a:lnTo>
                      <a:pt x="17673" y="9257"/>
                    </a:lnTo>
                    <a:lnTo>
                      <a:pt x="17673" y="8229"/>
                    </a:lnTo>
                    <a:lnTo>
                      <a:pt x="17673" y="8229"/>
                    </a:lnTo>
                    <a:lnTo>
                      <a:pt x="17673" y="7200"/>
                    </a:lnTo>
                    <a:lnTo>
                      <a:pt x="15709" y="6171"/>
                    </a:lnTo>
                    <a:lnTo>
                      <a:pt x="15709" y="6171"/>
                    </a:lnTo>
                    <a:lnTo>
                      <a:pt x="15709" y="5143"/>
                    </a:lnTo>
                    <a:lnTo>
                      <a:pt x="13745" y="5143"/>
                    </a:lnTo>
                    <a:lnTo>
                      <a:pt x="13745" y="4114"/>
                    </a:lnTo>
                    <a:lnTo>
                      <a:pt x="13745" y="3086"/>
                    </a:lnTo>
                    <a:lnTo>
                      <a:pt x="11782" y="3086"/>
                    </a:lnTo>
                    <a:lnTo>
                      <a:pt x="11782" y="2057"/>
                    </a:lnTo>
                    <a:lnTo>
                      <a:pt x="11782" y="2057"/>
                    </a:lnTo>
                    <a:lnTo>
                      <a:pt x="9818" y="1029"/>
                    </a:lnTo>
                    <a:lnTo>
                      <a:pt x="9818" y="1029"/>
                    </a:lnTo>
                    <a:lnTo>
                      <a:pt x="7855" y="0"/>
                    </a:lnTo>
                    <a:lnTo>
                      <a:pt x="7855" y="0"/>
                    </a:lnTo>
                    <a:lnTo>
                      <a:pt x="0" y="4114"/>
                    </a:lnTo>
                    <a:lnTo>
                      <a:pt x="1964" y="4114"/>
                    </a:lnTo>
                    <a:lnTo>
                      <a:pt x="1964" y="4114"/>
                    </a:lnTo>
                    <a:lnTo>
                      <a:pt x="1964" y="5143"/>
                    </a:lnTo>
                    <a:lnTo>
                      <a:pt x="3927" y="5143"/>
                    </a:lnTo>
                    <a:lnTo>
                      <a:pt x="3927" y="5143"/>
                    </a:lnTo>
                    <a:lnTo>
                      <a:pt x="3927" y="6171"/>
                    </a:lnTo>
                    <a:lnTo>
                      <a:pt x="5891" y="6171"/>
                    </a:lnTo>
                    <a:lnTo>
                      <a:pt x="5891" y="6171"/>
                    </a:lnTo>
                    <a:lnTo>
                      <a:pt x="5891" y="7200"/>
                    </a:lnTo>
                    <a:lnTo>
                      <a:pt x="5891" y="7200"/>
                    </a:lnTo>
                    <a:lnTo>
                      <a:pt x="5891" y="8229"/>
                    </a:lnTo>
                    <a:lnTo>
                      <a:pt x="5891" y="8229"/>
                    </a:lnTo>
                    <a:lnTo>
                      <a:pt x="7855" y="9257"/>
                    </a:lnTo>
                    <a:lnTo>
                      <a:pt x="7855" y="9257"/>
                    </a:lnTo>
                    <a:lnTo>
                      <a:pt x="7855" y="10286"/>
                    </a:lnTo>
                    <a:lnTo>
                      <a:pt x="7855" y="10286"/>
                    </a:lnTo>
                    <a:lnTo>
                      <a:pt x="7855" y="11314"/>
                    </a:lnTo>
                    <a:lnTo>
                      <a:pt x="7855" y="12343"/>
                    </a:lnTo>
                    <a:lnTo>
                      <a:pt x="9818" y="14400"/>
                    </a:lnTo>
                    <a:lnTo>
                      <a:pt x="9818" y="15429"/>
                    </a:lnTo>
                    <a:lnTo>
                      <a:pt x="9818" y="16457"/>
                    </a:lnTo>
                    <a:lnTo>
                      <a:pt x="9818" y="18514"/>
                    </a:lnTo>
                    <a:lnTo>
                      <a:pt x="9818" y="19543"/>
                    </a:lnTo>
                    <a:lnTo>
                      <a:pt x="9818" y="21600"/>
                    </a:lnTo>
                    <a:lnTo>
                      <a:pt x="9818" y="21600"/>
                    </a:lnTo>
                    <a:lnTo>
                      <a:pt x="21600" y="2057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22" name="Shape 2322"/>
              <p:cNvSpPr/>
              <p:nvPr/>
            </p:nvSpPr>
            <p:spPr>
              <a:xfrm>
                <a:off x="1831975" y="1577975"/>
                <a:ext cx="22225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840"/>
                    </a:moveTo>
                    <a:lnTo>
                      <a:pt x="21600" y="15840"/>
                    </a:lnTo>
                    <a:lnTo>
                      <a:pt x="18514" y="14400"/>
                    </a:lnTo>
                    <a:lnTo>
                      <a:pt x="16971" y="12960"/>
                    </a:lnTo>
                    <a:lnTo>
                      <a:pt x="15429" y="11520"/>
                    </a:lnTo>
                    <a:lnTo>
                      <a:pt x="15429" y="11520"/>
                    </a:lnTo>
                    <a:lnTo>
                      <a:pt x="13886" y="10080"/>
                    </a:lnTo>
                    <a:lnTo>
                      <a:pt x="12343" y="10080"/>
                    </a:lnTo>
                    <a:lnTo>
                      <a:pt x="12343" y="8640"/>
                    </a:lnTo>
                    <a:lnTo>
                      <a:pt x="12343" y="8640"/>
                    </a:lnTo>
                    <a:lnTo>
                      <a:pt x="12343" y="8640"/>
                    </a:lnTo>
                    <a:lnTo>
                      <a:pt x="12343" y="7200"/>
                    </a:lnTo>
                    <a:lnTo>
                      <a:pt x="10800" y="7200"/>
                    </a:lnTo>
                    <a:lnTo>
                      <a:pt x="10800" y="7200"/>
                    </a:lnTo>
                    <a:lnTo>
                      <a:pt x="10800" y="5760"/>
                    </a:lnTo>
                    <a:lnTo>
                      <a:pt x="10800" y="5760"/>
                    </a:lnTo>
                    <a:lnTo>
                      <a:pt x="10800" y="4320"/>
                    </a:lnTo>
                    <a:lnTo>
                      <a:pt x="9257" y="4320"/>
                    </a:lnTo>
                    <a:lnTo>
                      <a:pt x="9257" y="4320"/>
                    </a:lnTo>
                    <a:lnTo>
                      <a:pt x="9257" y="2880"/>
                    </a:lnTo>
                    <a:lnTo>
                      <a:pt x="9257" y="2880"/>
                    </a:lnTo>
                    <a:lnTo>
                      <a:pt x="9257" y="1440"/>
                    </a:lnTo>
                    <a:lnTo>
                      <a:pt x="9257" y="0"/>
                    </a:lnTo>
                    <a:lnTo>
                      <a:pt x="9257" y="0"/>
                    </a:lnTo>
                    <a:lnTo>
                      <a:pt x="0" y="1440"/>
                    </a:lnTo>
                    <a:lnTo>
                      <a:pt x="1543" y="1440"/>
                    </a:lnTo>
                    <a:lnTo>
                      <a:pt x="1543" y="2880"/>
                    </a:lnTo>
                    <a:lnTo>
                      <a:pt x="1543" y="4320"/>
                    </a:lnTo>
                    <a:lnTo>
                      <a:pt x="1543" y="4320"/>
                    </a:lnTo>
                    <a:lnTo>
                      <a:pt x="1543" y="5760"/>
                    </a:lnTo>
                    <a:lnTo>
                      <a:pt x="1543" y="7200"/>
                    </a:lnTo>
                    <a:lnTo>
                      <a:pt x="3086" y="7200"/>
                    </a:lnTo>
                    <a:lnTo>
                      <a:pt x="3086" y="8640"/>
                    </a:lnTo>
                    <a:lnTo>
                      <a:pt x="3086" y="10080"/>
                    </a:lnTo>
                    <a:lnTo>
                      <a:pt x="4629" y="10080"/>
                    </a:lnTo>
                    <a:lnTo>
                      <a:pt x="4629" y="11520"/>
                    </a:lnTo>
                    <a:lnTo>
                      <a:pt x="4629" y="11520"/>
                    </a:lnTo>
                    <a:lnTo>
                      <a:pt x="6171" y="12960"/>
                    </a:lnTo>
                    <a:lnTo>
                      <a:pt x="6171" y="12960"/>
                    </a:lnTo>
                    <a:lnTo>
                      <a:pt x="6171" y="14400"/>
                    </a:lnTo>
                    <a:lnTo>
                      <a:pt x="7714" y="14400"/>
                    </a:lnTo>
                    <a:lnTo>
                      <a:pt x="7714" y="15840"/>
                    </a:lnTo>
                    <a:lnTo>
                      <a:pt x="9257" y="15840"/>
                    </a:lnTo>
                    <a:lnTo>
                      <a:pt x="10800" y="17280"/>
                    </a:lnTo>
                    <a:lnTo>
                      <a:pt x="12343" y="18720"/>
                    </a:lnTo>
                    <a:lnTo>
                      <a:pt x="13886" y="20160"/>
                    </a:lnTo>
                    <a:lnTo>
                      <a:pt x="16971" y="21600"/>
                    </a:lnTo>
                    <a:lnTo>
                      <a:pt x="16971" y="21600"/>
                    </a:lnTo>
                    <a:lnTo>
                      <a:pt x="21600" y="158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</p:grpSp>
        <p:grpSp>
          <p:nvGrpSpPr>
            <p:cNvPr id="2511" name="Group 2511"/>
            <p:cNvGrpSpPr/>
            <p:nvPr/>
          </p:nvGrpSpPr>
          <p:grpSpPr>
            <a:xfrm>
              <a:off x="12700" y="82550"/>
              <a:ext cx="1905000" cy="2063750"/>
              <a:chOff x="0" y="0"/>
              <a:chExt cx="1905000" cy="2063750"/>
            </a:xfrm>
          </p:grpSpPr>
          <p:sp>
            <p:nvSpPr>
              <p:cNvPr id="2324" name="Shape 2324"/>
              <p:cNvSpPr/>
              <p:nvPr/>
            </p:nvSpPr>
            <p:spPr>
              <a:xfrm>
                <a:off x="1836737" y="1512887"/>
                <a:ext cx="38101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518"/>
                    </a:moveTo>
                    <a:lnTo>
                      <a:pt x="20700" y="15247"/>
                    </a:lnTo>
                    <a:lnTo>
                      <a:pt x="19800" y="15247"/>
                    </a:lnTo>
                    <a:lnTo>
                      <a:pt x="18900" y="13976"/>
                    </a:lnTo>
                    <a:lnTo>
                      <a:pt x="17100" y="12706"/>
                    </a:lnTo>
                    <a:lnTo>
                      <a:pt x="15300" y="10165"/>
                    </a:lnTo>
                    <a:lnTo>
                      <a:pt x="14400" y="8894"/>
                    </a:lnTo>
                    <a:lnTo>
                      <a:pt x="12600" y="7624"/>
                    </a:lnTo>
                    <a:lnTo>
                      <a:pt x="11700" y="6353"/>
                    </a:lnTo>
                    <a:lnTo>
                      <a:pt x="9900" y="6353"/>
                    </a:lnTo>
                    <a:lnTo>
                      <a:pt x="9000" y="5082"/>
                    </a:lnTo>
                    <a:lnTo>
                      <a:pt x="7200" y="3812"/>
                    </a:lnTo>
                    <a:lnTo>
                      <a:pt x="6300" y="3812"/>
                    </a:lnTo>
                    <a:lnTo>
                      <a:pt x="5400" y="2541"/>
                    </a:lnTo>
                    <a:lnTo>
                      <a:pt x="4500" y="2541"/>
                    </a:lnTo>
                    <a:lnTo>
                      <a:pt x="3600" y="1271"/>
                    </a:lnTo>
                    <a:lnTo>
                      <a:pt x="3600" y="1271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0" y="5082"/>
                    </a:lnTo>
                    <a:lnTo>
                      <a:pt x="0" y="6353"/>
                    </a:lnTo>
                    <a:lnTo>
                      <a:pt x="900" y="6353"/>
                    </a:lnTo>
                    <a:lnTo>
                      <a:pt x="1800" y="6353"/>
                    </a:lnTo>
                    <a:lnTo>
                      <a:pt x="1800" y="7624"/>
                    </a:lnTo>
                    <a:lnTo>
                      <a:pt x="2700" y="7624"/>
                    </a:lnTo>
                    <a:lnTo>
                      <a:pt x="3600" y="8894"/>
                    </a:lnTo>
                    <a:lnTo>
                      <a:pt x="5400" y="10165"/>
                    </a:lnTo>
                    <a:lnTo>
                      <a:pt x="7200" y="11435"/>
                    </a:lnTo>
                    <a:lnTo>
                      <a:pt x="8100" y="11435"/>
                    </a:lnTo>
                    <a:lnTo>
                      <a:pt x="9000" y="12706"/>
                    </a:lnTo>
                    <a:lnTo>
                      <a:pt x="10800" y="13976"/>
                    </a:lnTo>
                    <a:lnTo>
                      <a:pt x="11700" y="15247"/>
                    </a:lnTo>
                    <a:lnTo>
                      <a:pt x="13500" y="16518"/>
                    </a:lnTo>
                    <a:lnTo>
                      <a:pt x="15300" y="17788"/>
                    </a:lnTo>
                    <a:lnTo>
                      <a:pt x="16200" y="19059"/>
                    </a:lnTo>
                    <a:lnTo>
                      <a:pt x="17100" y="20329"/>
                    </a:lnTo>
                    <a:lnTo>
                      <a:pt x="18000" y="20329"/>
                    </a:lnTo>
                    <a:lnTo>
                      <a:pt x="18900" y="21600"/>
                    </a:lnTo>
                    <a:lnTo>
                      <a:pt x="21600" y="1651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25" name="Shape 2325"/>
              <p:cNvSpPr/>
              <p:nvPr/>
            </p:nvSpPr>
            <p:spPr>
              <a:xfrm>
                <a:off x="1820862" y="1485900"/>
                <a:ext cx="84138" cy="762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10596" y="0"/>
                    </a:lnTo>
                    <a:lnTo>
                      <a:pt x="10596" y="0"/>
                    </a:lnTo>
                    <a:lnTo>
                      <a:pt x="10596" y="0"/>
                    </a:lnTo>
                    <a:lnTo>
                      <a:pt x="10596" y="450"/>
                    </a:lnTo>
                    <a:lnTo>
                      <a:pt x="10596" y="450"/>
                    </a:lnTo>
                    <a:lnTo>
                      <a:pt x="10596" y="450"/>
                    </a:lnTo>
                    <a:lnTo>
                      <a:pt x="10596" y="450"/>
                    </a:lnTo>
                    <a:lnTo>
                      <a:pt x="10596" y="450"/>
                    </a:lnTo>
                    <a:lnTo>
                      <a:pt x="10596" y="450"/>
                    </a:lnTo>
                    <a:lnTo>
                      <a:pt x="10596" y="900"/>
                    </a:lnTo>
                    <a:lnTo>
                      <a:pt x="10596" y="900"/>
                    </a:lnTo>
                    <a:lnTo>
                      <a:pt x="10596" y="900"/>
                    </a:lnTo>
                    <a:lnTo>
                      <a:pt x="10596" y="900"/>
                    </a:lnTo>
                    <a:lnTo>
                      <a:pt x="10596" y="900"/>
                    </a:lnTo>
                    <a:lnTo>
                      <a:pt x="10596" y="1350"/>
                    </a:lnTo>
                    <a:lnTo>
                      <a:pt x="10596" y="1350"/>
                    </a:lnTo>
                    <a:lnTo>
                      <a:pt x="10596" y="1350"/>
                    </a:lnTo>
                    <a:lnTo>
                      <a:pt x="10596" y="1350"/>
                    </a:lnTo>
                    <a:lnTo>
                      <a:pt x="10596" y="1350"/>
                    </a:lnTo>
                    <a:lnTo>
                      <a:pt x="10189" y="1350"/>
                    </a:lnTo>
                    <a:lnTo>
                      <a:pt x="10189" y="1800"/>
                    </a:lnTo>
                    <a:lnTo>
                      <a:pt x="10189" y="1800"/>
                    </a:lnTo>
                    <a:lnTo>
                      <a:pt x="10189" y="1800"/>
                    </a:lnTo>
                    <a:lnTo>
                      <a:pt x="10189" y="1800"/>
                    </a:lnTo>
                    <a:lnTo>
                      <a:pt x="10189" y="1800"/>
                    </a:lnTo>
                    <a:lnTo>
                      <a:pt x="10189" y="1800"/>
                    </a:lnTo>
                    <a:lnTo>
                      <a:pt x="10189" y="2250"/>
                    </a:lnTo>
                    <a:lnTo>
                      <a:pt x="10189" y="2250"/>
                    </a:lnTo>
                    <a:lnTo>
                      <a:pt x="10189" y="2250"/>
                    </a:lnTo>
                    <a:lnTo>
                      <a:pt x="10189" y="2250"/>
                    </a:lnTo>
                    <a:lnTo>
                      <a:pt x="10189" y="2250"/>
                    </a:lnTo>
                    <a:lnTo>
                      <a:pt x="10189" y="2250"/>
                    </a:lnTo>
                    <a:lnTo>
                      <a:pt x="10189" y="2700"/>
                    </a:lnTo>
                    <a:lnTo>
                      <a:pt x="10189" y="2700"/>
                    </a:lnTo>
                    <a:lnTo>
                      <a:pt x="10189" y="2700"/>
                    </a:lnTo>
                    <a:lnTo>
                      <a:pt x="10189" y="2700"/>
                    </a:lnTo>
                    <a:lnTo>
                      <a:pt x="10189" y="2700"/>
                    </a:lnTo>
                    <a:lnTo>
                      <a:pt x="10189" y="2700"/>
                    </a:lnTo>
                    <a:lnTo>
                      <a:pt x="10189" y="3150"/>
                    </a:lnTo>
                    <a:lnTo>
                      <a:pt x="9781" y="3150"/>
                    </a:lnTo>
                    <a:lnTo>
                      <a:pt x="9781" y="3150"/>
                    </a:lnTo>
                    <a:lnTo>
                      <a:pt x="9781" y="3150"/>
                    </a:lnTo>
                    <a:lnTo>
                      <a:pt x="9781" y="3150"/>
                    </a:lnTo>
                    <a:lnTo>
                      <a:pt x="9781" y="3150"/>
                    </a:lnTo>
                    <a:lnTo>
                      <a:pt x="9781" y="3600"/>
                    </a:lnTo>
                    <a:lnTo>
                      <a:pt x="9781" y="3600"/>
                    </a:lnTo>
                    <a:lnTo>
                      <a:pt x="9781" y="3600"/>
                    </a:lnTo>
                    <a:lnTo>
                      <a:pt x="9781" y="3600"/>
                    </a:lnTo>
                    <a:lnTo>
                      <a:pt x="9781" y="3600"/>
                    </a:lnTo>
                    <a:lnTo>
                      <a:pt x="9781" y="3600"/>
                    </a:lnTo>
                    <a:lnTo>
                      <a:pt x="9781" y="4050"/>
                    </a:lnTo>
                    <a:lnTo>
                      <a:pt x="9781" y="4050"/>
                    </a:lnTo>
                    <a:lnTo>
                      <a:pt x="9781" y="4050"/>
                    </a:lnTo>
                    <a:lnTo>
                      <a:pt x="9781" y="4050"/>
                    </a:lnTo>
                    <a:lnTo>
                      <a:pt x="9781" y="4050"/>
                    </a:lnTo>
                    <a:lnTo>
                      <a:pt x="9374" y="4050"/>
                    </a:lnTo>
                    <a:lnTo>
                      <a:pt x="9374" y="4500"/>
                    </a:lnTo>
                    <a:lnTo>
                      <a:pt x="9374" y="4500"/>
                    </a:lnTo>
                    <a:lnTo>
                      <a:pt x="9374" y="4500"/>
                    </a:lnTo>
                    <a:lnTo>
                      <a:pt x="9374" y="4500"/>
                    </a:lnTo>
                    <a:lnTo>
                      <a:pt x="9374" y="4500"/>
                    </a:lnTo>
                    <a:lnTo>
                      <a:pt x="9374" y="4500"/>
                    </a:lnTo>
                    <a:lnTo>
                      <a:pt x="9374" y="4950"/>
                    </a:lnTo>
                    <a:lnTo>
                      <a:pt x="9374" y="4950"/>
                    </a:lnTo>
                    <a:lnTo>
                      <a:pt x="9374" y="4950"/>
                    </a:lnTo>
                    <a:lnTo>
                      <a:pt x="9374" y="4950"/>
                    </a:lnTo>
                    <a:lnTo>
                      <a:pt x="9374" y="4950"/>
                    </a:lnTo>
                    <a:lnTo>
                      <a:pt x="9374" y="4950"/>
                    </a:lnTo>
                    <a:lnTo>
                      <a:pt x="9374" y="5400"/>
                    </a:lnTo>
                    <a:lnTo>
                      <a:pt x="9374" y="5400"/>
                    </a:lnTo>
                    <a:lnTo>
                      <a:pt x="8966" y="5400"/>
                    </a:lnTo>
                    <a:lnTo>
                      <a:pt x="8966" y="5400"/>
                    </a:lnTo>
                    <a:lnTo>
                      <a:pt x="8966" y="5400"/>
                    </a:lnTo>
                    <a:lnTo>
                      <a:pt x="8966" y="5400"/>
                    </a:lnTo>
                    <a:lnTo>
                      <a:pt x="8966" y="5400"/>
                    </a:lnTo>
                    <a:lnTo>
                      <a:pt x="8966" y="5850"/>
                    </a:lnTo>
                    <a:lnTo>
                      <a:pt x="8966" y="5850"/>
                    </a:lnTo>
                    <a:lnTo>
                      <a:pt x="8966" y="5850"/>
                    </a:lnTo>
                    <a:lnTo>
                      <a:pt x="8966" y="5850"/>
                    </a:lnTo>
                    <a:lnTo>
                      <a:pt x="8966" y="5850"/>
                    </a:lnTo>
                    <a:lnTo>
                      <a:pt x="8966" y="5850"/>
                    </a:lnTo>
                    <a:lnTo>
                      <a:pt x="8966" y="6300"/>
                    </a:lnTo>
                    <a:lnTo>
                      <a:pt x="8966" y="6300"/>
                    </a:lnTo>
                    <a:lnTo>
                      <a:pt x="8558" y="6300"/>
                    </a:lnTo>
                    <a:lnTo>
                      <a:pt x="8558" y="6300"/>
                    </a:lnTo>
                    <a:lnTo>
                      <a:pt x="8558" y="6300"/>
                    </a:lnTo>
                    <a:lnTo>
                      <a:pt x="8558" y="6300"/>
                    </a:lnTo>
                    <a:lnTo>
                      <a:pt x="8558" y="630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151" y="7200"/>
                    </a:lnTo>
                    <a:lnTo>
                      <a:pt x="8151" y="7200"/>
                    </a:lnTo>
                    <a:lnTo>
                      <a:pt x="8151" y="7200"/>
                    </a:lnTo>
                    <a:lnTo>
                      <a:pt x="8151" y="7200"/>
                    </a:lnTo>
                    <a:lnTo>
                      <a:pt x="8151" y="7200"/>
                    </a:lnTo>
                    <a:lnTo>
                      <a:pt x="8151" y="7200"/>
                    </a:lnTo>
                    <a:lnTo>
                      <a:pt x="8151" y="7200"/>
                    </a:lnTo>
                    <a:lnTo>
                      <a:pt x="8151" y="7650"/>
                    </a:lnTo>
                    <a:lnTo>
                      <a:pt x="8151" y="7650"/>
                    </a:lnTo>
                    <a:lnTo>
                      <a:pt x="8151" y="7650"/>
                    </a:lnTo>
                    <a:lnTo>
                      <a:pt x="8151" y="7650"/>
                    </a:lnTo>
                    <a:lnTo>
                      <a:pt x="8151" y="7650"/>
                    </a:lnTo>
                    <a:lnTo>
                      <a:pt x="7743" y="7650"/>
                    </a:lnTo>
                    <a:lnTo>
                      <a:pt x="7743" y="7650"/>
                    </a:lnTo>
                    <a:lnTo>
                      <a:pt x="7743" y="8100"/>
                    </a:lnTo>
                    <a:lnTo>
                      <a:pt x="7743" y="8100"/>
                    </a:lnTo>
                    <a:lnTo>
                      <a:pt x="7743" y="8100"/>
                    </a:lnTo>
                    <a:lnTo>
                      <a:pt x="7743" y="8100"/>
                    </a:lnTo>
                    <a:lnTo>
                      <a:pt x="7743" y="8100"/>
                    </a:lnTo>
                    <a:lnTo>
                      <a:pt x="7743" y="8100"/>
                    </a:lnTo>
                    <a:lnTo>
                      <a:pt x="7743" y="8100"/>
                    </a:lnTo>
                    <a:lnTo>
                      <a:pt x="7743" y="8550"/>
                    </a:lnTo>
                    <a:lnTo>
                      <a:pt x="7336" y="8550"/>
                    </a:lnTo>
                    <a:lnTo>
                      <a:pt x="7336" y="8550"/>
                    </a:lnTo>
                    <a:lnTo>
                      <a:pt x="7336" y="8550"/>
                    </a:lnTo>
                    <a:lnTo>
                      <a:pt x="7336" y="8550"/>
                    </a:lnTo>
                    <a:lnTo>
                      <a:pt x="7336" y="8550"/>
                    </a:lnTo>
                    <a:lnTo>
                      <a:pt x="7336" y="8550"/>
                    </a:lnTo>
                    <a:lnTo>
                      <a:pt x="7336" y="8550"/>
                    </a:lnTo>
                    <a:lnTo>
                      <a:pt x="7336" y="9000"/>
                    </a:lnTo>
                    <a:lnTo>
                      <a:pt x="7336" y="9000"/>
                    </a:lnTo>
                    <a:lnTo>
                      <a:pt x="7336" y="9000"/>
                    </a:lnTo>
                    <a:lnTo>
                      <a:pt x="7336" y="9000"/>
                    </a:lnTo>
                    <a:lnTo>
                      <a:pt x="6928" y="9000"/>
                    </a:lnTo>
                    <a:lnTo>
                      <a:pt x="6928" y="9000"/>
                    </a:lnTo>
                    <a:lnTo>
                      <a:pt x="6928" y="900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521" y="9450"/>
                    </a:lnTo>
                    <a:lnTo>
                      <a:pt x="6521" y="945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113" y="9900"/>
                    </a:lnTo>
                    <a:lnTo>
                      <a:pt x="6113" y="10350"/>
                    </a:lnTo>
                    <a:lnTo>
                      <a:pt x="6113" y="10350"/>
                    </a:lnTo>
                    <a:lnTo>
                      <a:pt x="6113" y="10350"/>
                    </a:lnTo>
                    <a:lnTo>
                      <a:pt x="6113" y="10350"/>
                    </a:lnTo>
                    <a:lnTo>
                      <a:pt x="6113" y="10350"/>
                    </a:lnTo>
                    <a:lnTo>
                      <a:pt x="6113" y="10350"/>
                    </a:lnTo>
                    <a:lnTo>
                      <a:pt x="6113" y="10350"/>
                    </a:lnTo>
                    <a:lnTo>
                      <a:pt x="6113" y="10350"/>
                    </a:lnTo>
                    <a:lnTo>
                      <a:pt x="5706" y="10800"/>
                    </a:lnTo>
                    <a:lnTo>
                      <a:pt x="5706" y="10800"/>
                    </a:lnTo>
                    <a:lnTo>
                      <a:pt x="5706" y="10800"/>
                    </a:lnTo>
                    <a:lnTo>
                      <a:pt x="5706" y="10800"/>
                    </a:lnTo>
                    <a:lnTo>
                      <a:pt x="5706" y="10800"/>
                    </a:lnTo>
                    <a:lnTo>
                      <a:pt x="5706" y="10800"/>
                    </a:lnTo>
                    <a:lnTo>
                      <a:pt x="5706" y="10800"/>
                    </a:lnTo>
                    <a:lnTo>
                      <a:pt x="5706" y="10800"/>
                    </a:lnTo>
                    <a:lnTo>
                      <a:pt x="5706" y="11250"/>
                    </a:lnTo>
                    <a:lnTo>
                      <a:pt x="5298" y="11250"/>
                    </a:lnTo>
                    <a:lnTo>
                      <a:pt x="5298" y="11250"/>
                    </a:lnTo>
                    <a:lnTo>
                      <a:pt x="5298" y="11250"/>
                    </a:lnTo>
                    <a:lnTo>
                      <a:pt x="5298" y="11250"/>
                    </a:lnTo>
                    <a:lnTo>
                      <a:pt x="5298" y="11250"/>
                    </a:lnTo>
                    <a:lnTo>
                      <a:pt x="5298" y="11250"/>
                    </a:lnTo>
                    <a:lnTo>
                      <a:pt x="5298" y="11250"/>
                    </a:lnTo>
                    <a:lnTo>
                      <a:pt x="5298" y="1125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4483" y="11700"/>
                    </a:lnTo>
                    <a:lnTo>
                      <a:pt x="4483" y="12150"/>
                    </a:lnTo>
                    <a:lnTo>
                      <a:pt x="4483" y="12150"/>
                    </a:lnTo>
                    <a:lnTo>
                      <a:pt x="4483" y="12150"/>
                    </a:lnTo>
                    <a:lnTo>
                      <a:pt x="4483" y="12150"/>
                    </a:lnTo>
                    <a:lnTo>
                      <a:pt x="4483" y="12150"/>
                    </a:lnTo>
                    <a:lnTo>
                      <a:pt x="4483" y="12150"/>
                    </a:lnTo>
                    <a:lnTo>
                      <a:pt x="4075" y="12150"/>
                    </a:lnTo>
                    <a:lnTo>
                      <a:pt x="4075" y="12600"/>
                    </a:lnTo>
                    <a:lnTo>
                      <a:pt x="4075" y="12600"/>
                    </a:lnTo>
                    <a:lnTo>
                      <a:pt x="4075" y="12600"/>
                    </a:lnTo>
                    <a:lnTo>
                      <a:pt x="4075" y="12600"/>
                    </a:lnTo>
                    <a:lnTo>
                      <a:pt x="4075" y="12600"/>
                    </a:lnTo>
                    <a:lnTo>
                      <a:pt x="4075" y="12600"/>
                    </a:lnTo>
                    <a:lnTo>
                      <a:pt x="4075" y="12600"/>
                    </a:lnTo>
                    <a:lnTo>
                      <a:pt x="3668" y="12600"/>
                    </a:lnTo>
                    <a:lnTo>
                      <a:pt x="3668" y="12600"/>
                    </a:lnTo>
                    <a:lnTo>
                      <a:pt x="3668" y="12600"/>
                    </a:lnTo>
                    <a:lnTo>
                      <a:pt x="3668" y="13050"/>
                    </a:lnTo>
                    <a:lnTo>
                      <a:pt x="3668" y="13050"/>
                    </a:lnTo>
                    <a:lnTo>
                      <a:pt x="3668" y="13050"/>
                    </a:lnTo>
                    <a:lnTo>
                      <a:pt x="3668" y="13050"/>
                    </a:lnTo>
                    <a:lnTo>
                      <a:pt x="3260" y="13050"/>
                    </a:lnTo>
                    <a:lnTo>
                      <a:pt x="3260" y="13050"/>
                    </a:lnTo>
                    <a:lnTo>
                      <a:pt x="3260" y="13050"/>
                    </a:lnTo>
                    <a:lnTo>
                      <a:pt x="3260" y="13050"/>
                    </a:lnTo>
                    <a:lnTo>
                      <a:pt x="3260" y="13050"/>
                    </a:lnTo>
                    <a:lnTo>
                      <a:pt x="3260" y="13500"/>
                    </a:lnTo>
                    <a:lnTo>
                      <a:pt x="3260" y="13500"/>
                    </a:lnTo>
                    <a:lnTo>
                      <a:pt x="2853" y="13500"/>
                    </a:lnTo>
                    <a:lnTo>
                      <a:pt x="2853" y="13500"/>
                    </a:lnTo>
                    <a:lnTo>
                      <a:pt x="2853" y="13500"/>
                    </a:lnTo>
                    <a:lnTo>
                      <a:pt x="2853" y="13500"/>
                    </a:lnTo>
                    <a:lnTo>
                      <a:pt x="2853" y="13500"/>
                    </a:lnTo>
                    <a:lnTo>
                      <a:pt x="2853" y="13500"/>
                    </a:lnTo>
                    <a:lnTo>
                      <a:pt x="2853" y="13500"/>
                    </a:lnTo>
                    <a:lnTo>
                      <a:pt x="2445" y="13500"/>
                    </a:lnTo>
                    <a:lnTo>
                      <a:pt x="2445" y="13500"/>
                    </a:lnTo>
                    <a:lnTo>
                      <a:pt x="2445" y="13950"/>
                    </a:lnTo>
                    <a:lnTo>
                      <a:pt x="2445" y="13950"/>
                    </a:lnTo>
                    <a:lnTo>
                      <a:pt x="2445" y="13950"/>
                    </a:lnTo>
                    <a:lnTo>
                      <a:pt x="2445" y="13950"/>
                    </a:lnTo>
                    <a:lnTo>
                      <a:pt x="2445" y="13950"/>
                    </a:lnTo>
                    <a:lnTo>
                      <a:pt x="2038" y="13950"/>
                    </a:lnTo>
                    <a:lnTo>
                      <a:pt x="2038" y="13950"/>
                    </a:lnTo>
                    <a:lnTo>
                      <a:pt x="2038" y="13950"/>
                    </a:lnTo>
                    <a:lnTo>
                      <a:pt x="2038" y="13950"/>
                    </a:lnTo>
                    <a:lnTo>
                      <a:pt x="2038" y="13950"/>
                    </a:lnTo>
                    <a:lnTo>
                      <a:pt x="2038" y="14400"/>
                    </a:lnTo>
                    <a:lnTo>
                      <a:pt x="1630" y="14400"/>
                    </a:lnTo>
                    <a:lnTo>
                      <a:pt x="1630" y="14400"/>
                    </a:lnTo>
                    <a:lnTo>
                      <a:pt x="1630" y="14400"/>
                    </a:lnTo>
                    <a:lnTo>
                      <a:pt x="1630" y="14400"/>
                    </a:lnTo>
                    <a:lnTo>
                      <a:pt x="1630" y="14400"/>
                    </a:lnTo>
                    <a:lnTo>
                      <a:pt x="1630" y="14400"/>
                    </a:lnTo>
                    <a:lnTo>
                      <a:pt x="1630" y="14400"/>
                    </a:lnTo>
                    <a:lnTo>
                      <a:pt x="1223" y="14400"/>
                    </a:lnTo>
                    <a:lnTo>
                      <a:pt x="1223" y="14400"/>
                    </a:lnTo>
                    <a:lnTo>
                      <a:pt x="1223" y="14400"/>
                    </a:lnTo>
                    <a:lnTo>
                      <a:pt x="1223" y="14850"/>
                    </a:lnTo>
                    <a:lnTo>
                      <a:pt x="1223" y="14850"/>
                    </a:lnTo>
                    <a:lnTo>
                      <a:pt x="1223" y="14850"/>
                    </a:lnTo>
                    <a:lnTo>
                      <a:pt x="815" y="14850"/>
                    </a:lnTo>
                    <a:lnTo>
                      <a:pt x="815" y="14850"/>
                    </a:lnTo>
                    <a:lnTo>
                      <a:pt x="815" y="14850"/>
                    </a:lnTo>
                    <a:lnTo>
                      <a:pt x="815" y="14850"/>
                    </a:lnTo>
                    <a:lnTo>
                      <a:pt x="815" y="14850"/>
                    </a:lnTo>
                    <a:lnTo>
                      <a:pt x="408" y="14850"/>
                    </a:lnTo>
                    <a:lnTo>
                      <a:pt x="408" y="14850"/>
                    </a:lnTo>
                    <a:lnTo>
                      <a:pt x="408" y="14850"/>
                    </a:lnTo>
                    <a:lnTo>
                      <a:pt x="408" y="14850"/>
                    </a:lnTo>
                    <a:lnTo>
                      <a:pt x="408" y="15300"/>
                    </a:lnTo>
                    <a:lnTo>
                      <a:pt x="408" y="15300"/>
                    </a:lnTo>
                    <a:lnTo>
                      <a:pt x="0" y="15300"/>
                    </a:lnTo>
                    <a:lnTo>
                      <a:pt x="0" y="15300"/>
                    </a:lnTo>
                    <a:lnTo>
                      <a:pt x="0" y="15300"/>
                    </a:lnTo>
                    <a:lnTo>
                      <a:pt x="0" y="15300"/>
                    </a:lnTo>
                    <a:lnTo>
                      <a:pt x="0" y="153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26" name="Shape 2326"/>
              <p:cNvSpPr/>
              <p:nvPr/>
            </p:nvSpPr>
            <p:spPr>
              <a:xfrm>
                <a:off x="1238250" y="890587"/>
                <a:ext cx="82550" cy="762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0" y="14850"/>
                    </a:lnTo>
                    <a:lnTo>
                      <a:pt x="0" y="14850"/>
                    </a:lnTo>
                    <a:lnTo>
                      <a:pt x="0" y="14850"/>
                    </a:lnTo>
                    <a:lnTo>
                      <a:pt x="0" y="14850"/>
                    </a:lnTo>
                    <a:lnTo>
                      <a:pt x="0" y="14850"/>
                    </a:lnTo>
                    <a:lnTo>
                      <a:pt x="0" y="14850"/>
                    </a:lnTo>
                    <a:lnTo>
                      <a:pt x="415" y="14850"/>
                    </a:lnTo>
                    <a:lnTo>
                      <a:pt x="415" y="14850"/>
                    </a:lnTo>
                    <a:lnTo>
                      <a:pt x="415" y="14850"/>
                    </a:lnTo>
                    <a:lnTo>
                      <a:pt x="415" y="14850"/>
                    </a:lnTo>
                    <a:lnTo>
                      <a:pt x="415" y="14850"/>
                    </a:lnTo>
                    <a:lnTo>
                      <a:pt x="415" y="14400"/>
                    </a:lnTo>
                    <a:lnTo>
                      <a:pt x="831" y="14400"/>
                    </a:lnTo>
                    <a:lnTo>
                      <a:pt x="831" y="14400"/>
                    </a:lnTo>
                    <a:lnTo>
                      <a:pt x="831" y="14400"/>
                    </a:lnTo>
                    <a:lnTo>
                      <a:pt x="831" y="14400"/>
                    </a:lnTo>
                    <a:lnTo>
                      <a:pt x="831" y="14400"/>
                    </a:lnTo>
                    <a:lnTo>
                      <a:pt x="831" y="14400"/>
                    </a:lnTo>
                    <a:lnTo>
                      <a:pt x="831" y="14400"/>
                    </a:lnTo>
                    <a:lnTo>
                      <a:pt x="1246" y="14400"/>
                    </a:lnTo>
                    <a:lnTo>
                      <a:pt x="1246" y="14400"/>
                    </a:lnTo>
                    <a:lnTo>
                      <a:pt x="1246" y="14400"/>
                    </a:lnTo>
                    <a:lnTo>
                      <a:pt x="1246" y="13950"/>
                    </a:lnTo>
                    <a:lnTo>
                      <a:pt x="1246" y="13950"/>
                    </a:lnTo>
                    <a:lnTo>
                      <a:pt x="1246" y="13950"/>
                    </a:lnTo>
                    <a:lnTo>
                      <a:pt x="1662" y="13950"/>
                    </a:lnTo>
                    <a:lnTo>
                      <a:pt x="1662" y="13950"/>
                    </a:lnTo>
                    <a:lnTo>
                      <a:pt x="1662" y="13950"/>
                    </a:lnTo>
                    <a:lnTo>
                      <a:pt x="1662" y="13950"/>
                    </a:lnTo>
                    <a:lnTo>
                      <a:pt x="1662" y="13950"/>
                    </a:lnTo>
                    <a:lnTo>
                      <a:pt x="1662" y="13950"/>
                    </a:lnTo>
                    <a:lnTo>
                      <a:pt x="2077" y="13950"/>
                    </a:lnTo>
                    <a:lnTo>
                      <a:pt x="2077" y="13950"/>
                    </a:lnTo>
                    <a:lnTo>
                      <a:pt x="2077" y="13950"/>
                    </a:lnTo>
                    <a:lnTo>
                      <a:pt x="2077" y="13500"/>
                    </a:lnTo>
                    <a:lnTo>
                      <a:pt x="2077" y="13500"/>
                    </a:lnTo>
                    <a:lnTo>
                      <a:pt x="2077" y="13500"/>
                    </a:lnTo>
                    <a:lnTo>
                      <a:pt x="2077" y="13500"/>
                    </a:lnTo>
                    <a:lnTo>
                      <a:pt x="2492" y="13500"/>
                    </a:lnTo>
                    <a:lnTo>
                      <a:pt x="2492" y="13500"/>
                    </a:lnTo>
                    <a:lnTo>
                      <a:pt x="2492" y="13500"/>
                    </a:lnTo>
                    <a:lnTo>
                      <a:pt x="2492" y="13500"/>
                    </a:lnTo>
                    <a:lnTo>
                      <a:pt x="2492" y="13500"/>
                    </a:lnTo>
                    <a:lnTo>
                      <a:pt x="2492" y="13500"/>
                    </a:lnTo>
                    <a:lnTo>
                      <a:pt x="2492" y="13050"/>
                    </a:lnTo>
                    <a:lnTo>
                      <a:pt x="2908" y="13050"/>
                    </a:lnTo>
                    <a:lnTo>
                      <a:pt x="2908" y="13050"/>
                    </a:lnTo>
                    <a:lnTo>
                      <a:pt x="2908" y="13050"/>
                    </a:lnTo>
                    <a:lnTo>
                      <a:pt x="2908" y="13050"/>
                    </a:lnTo>
                    <a:lnTo>
                      <a:pt x="2908" y="13050"/>
                    </a:lnTo>
                    <a:lnTo>
                      <a:pt x="2908" y="13050"/>
                    </a:lnTo>
                    <a:lnTo>
                      <a:pt x="2908" y="13050"/>
                    </a:lnTo>
                    <a:lnTo>
                      <a:pt x="3323" y="13050"/>
                    </a:lnTo>
                    <a:lnTo>
                      <a:pt x="3323" y="13050"/>
                    </a:lnTo>
                    <a:lnTo>
                      <a:pt x="3323" y="13050"/>
                    </a:lnTo>
                    <a:lnTo>
                      <a:pt x="3323" y="12600"/>
                    </a:lnTo>
                    <a:lnTo>
                      <a:pt x="3323" y="12600"/>
                    </a:lnTo>
                    <a:lnTo>
                      <a:pt x="3323" y="12600"/>
                    </a:lnTo>
                    <a:lnTo>
                      <a:pt x="3323" y="12600"/>
                    </a:lnTo>
                    <a:lnTo>
                      <a:pt x="3738" y="12600"/>
                    </a:lnTo>
                    <a:lnTo>
                      <a:pt x="3738" y="12600"/>
                    </a:lnTo>
                    <a:lnTo>
                      <a:pt x="3738" y="12600"/>
                    </a:lnTo>
                    <a:lnTo>
                      <a:pt x="3738" y="12600"/>
                    </a:lnTo>
                    <a:lnTo>
                      <a:pt x="3738" y="12600"/>
                    </a:lnTo>
                    <a:lnTo>
                      <a:pt x="3738" y="12150"/>
                    </a:lnTo>
                    <a:lnTo>
                      <a:pt x="3738" y="12150"/>
                    </a:lnTo>
                    <a:lnTo>
                      <a:pt x="4154" y="12150"/>
                    </a:lnTo>
                    <a:lnTo>
                      <a:pt x="4154" y="12150"/>
                    </a:lnTo>
                    <a:lnTo>
                      <a:pt x="4154" y="12150"/>
                    </a:lnTo>
                    <a:lnTo>
                      <a:pt x="4154" y="12150"/>
                    </a:lnTo>
                    <a:lnTo>
                      <a:pt x="4154" y="12150"/>
                    </a:lnTo>
                    <a:lnTo>
                      <a:pt x="4154" y="12150"/>
                    </a:lnTo>
                    <a:lnTo>
                      <a:pt x="4154" y="12150"/>
                    </a:lnTo>
                    <a:lnTo>
                      <a:pt x="4569" y="12150"/>
                    </a:lnTo>
                    <a:lnTo>
                      <a:pt x="4569" y="11700"/>
                    </a:lnTo>
                    <a:lnTo>
                      <a:pt x="4569" y="11700"/>
                    </a:lnTo>
                    <a:lnTo>
                      <a:pt x="4569" y="11700"/>
                    </a:lnTo>
                    <a:lnTo>
                      <a:pt x="4569" y="11700"/>
                    </a:lnTo>
                    <a:lnTo>
                      <a:pt x="4569" y="11700"/>
                    </a:lnTo>
                    <a:lnTo>
                      <a:pt x="4569" y="11700"/>
                    </a:lnTo>
                    <a:lnTo>
                      <a:pt x="4569" y="11700"/>
                    </a:lnTo>
                    <a:lnTo>
                      <a:pt x="4985" y="11700"/>
                    </a:lnTo>
                    <a:lnTo>
                      <a:pt x="4985" y="11700"/>
                    </a:lnTo>
                    <a:lnTo>
                      <a:pt x="4985" y="11250"/>
                    </a:lnTo>
                    <a:lnTo>
                      <a:pt x="4985" y="11250"/>
                    </a:lnTo>
                    <a:lnTo>
                      <a:pt x="4985" y="11250"/>
                    </a:lnTo>
                    <a:lnTo>
                      <a:pt x="4985" y="11250"/>
                    </a:lnTo>
                    <a:lnTo>
                      <a:pt x="4985" y="11250"/>
                    </a:lnTo>
                    <a:lnTo>
                      <a:pt x="4985" y="11250"/>
                    </a:lnTo>
                    <a:lnTo>
                      <a:pt x="5400" y="11250"/>
                    </a:lnTo>
                    <a:lnTo>
                      <a:pt x="5400" y="11250"/>
                    </a:lnTo>
                    <a:lnTo>
                      <a:pt x="5400" y="11250"/>
                    </a:lnTo>
                    <a:lnTo>
                      <a:pt x="5400" y="10800"/>
                    </a:lnTo>
                    <a:lnTo>
                      <a:pt x="5400" y="10800"/>
                    </a:lnTo>
                    <a:lnTo>
                      <a:pt x="5400" y="10800"/>
                    </a:lnTo>
                    <a:lnTo>
                      <a:pt x="5400" y="10800"/>
                    </a:lnTo>
                    <a:lnTo>
                      <a:pt x="5400" y="10800"/>
                    </a:lnTo>
                    <a:lnTo>
                      <a:pt x="5815" y="10800"/>
                    </a:lnTo>
                    <a:lnTo>
                      <a:pt x="5815" y="10800"/>
                    </a:lnTo>
                    <a:lnTo>
                      <a:pt x="5815" y="10800"/>
                    </a:lnTo>
                    <a:lnTo>
                      <a:pt x="5815" y="10350"/>
                    </a:lnTo>
                    <a:lnTo>
                      <a:pt x="5815" y="10350"/>
                    </a:lnTo>
                    <a:lnTo>
                      <a:pt x="5815" y="10350"/>
                    </a:lnTo>
                    <a:lnTo>
                      <a:pt x="5815" y="10350"/>
                    </a:lnTo>
                    <a:lnTo>
                      <a:pt x="5815" y="10350"/>
                    </a:lnTo>
                    <a:lnTo>
                      <a:pt x="6231" y="10350"/>
                    </a:lnTo>
                    <a:lnTo>
                      <a:pt x="6231" y="10350"/>
                    </a:lnTo>
                    <a:lnTo>
                      <a:pt x="6231" y="10350"/>
                    </a:lnTo>
                    <a:lnTo>
                      <a:pt x="6231" y="10350"/>
                    </a:lnTo>
                    <a:lnTo>
                      <a:pt x="6231" y="9900"/>
                    </a:lnTo>
                    <a:lnTo>
                      <a:pt x="6231" y="9900"/>
                    </a:lnTo>
                    <a:lnTo>
                      <a:pt x="6231" y="9900"/>
                    </a:lnTo>
                    <a:lnTo>
                      <a:pt x="6646" y="9900"/>
                    </a:lnTo>
                    <a:lnTo>
                      <a:pt x="6646" y="9900"/>
                    </a:lnTo>
                    <a:lnTo>
                      <a:pt x="6646" y="9900"/>
                    </a:lnTo>
                    <a:lnTo>
                      <a:pt x="6646" y="9900"/>
                    </a:lnTo>
                    <a:lnTo>
                      <a:pt x="6646" y="9900"/>
                    </a:lnTo>
                    <a:lnTo>
                      <a:pt x="6646" y="9450"/>
                    </a:lnTo>
                    <a:lnTo>
                      <a:pt x="6646" y="9450"/>
                    </a:lnTo>
                    <a:lnTo>
                      <a:pt x="6646" y="9450"/>
                    </a:lnTo>
                    <a:lnTo>
                      <a:pt x="6646" y="9450"/>
                    </a:lnTo>
                    <a:lnTo>
                      <a:pt x="6646" y="9450"/>
                    </a:lnTo>
                    <a:lnTo>
                      <a:pt x="7062" y="9450"/>
                    </a:lnTo>
                    <a:lnTo>
                      <a:pt x="7062" y="9450"/>
                    </a:lnTo>
                    <a:lnTo>
                      <a:pt x="7062" y="9450"/>
                    </a:lnTo>
                    <a:lnTo>
                      <a:pt x="7062" y="9000"/>
                    </a:lnTo>
                    <a:lnTo>
                      <a:pt x="7062" y="9000"/>
                    </a:lnTo>
                    <a:lnTo>
                      <a:pt x="7062" y="9000"/>
                    </a:lnTo>
                    <a:lnTo>
                      <a:pt x="7062" y="9000"/>
                    </a:lnTo>
                    <a:lnTo>
                      <a:pt x="7062" y="9000"/>
                    </a:lnTo>
                    <a:lnTo>
                      <a:pt x="7062" y="9000"/>
                    </a:lnTo>
                    <a:lnTo>
                      <a:pt x="7477" y="9000"/>
                    </a:lnTo>
                    <a:lnTo>
                      <a:pt x="7477" y="8550"/>
                    </a:lnTo>
                    <a:lnTo>
                      <a:pt x="7477" y="8550"/>
                    </a:lnTo>
                    <a:lnTo>
                      <a:pt x="7477" y="8550"/>
                    </a:lnTo>
                    <a:lnTo>
                      <a:pt x="7477" y="8550"/>
                    </a:lnTo>
                    <a:lnTo>
                      <a:pt x="7477" y="8550"/>
                    </a:lnTo>
                    <a:lnTo>
                      <a:pt x="7477" y="8550"/>
                    </a:lnTo>
                    <a:lnTo>
                      <a:pt x="7477" y="8550"/>
                    </a:lnTo>
                    <a:lnTo>
                      <a:pt x="7477" y="8550"/>
                    </a:lnTo>
                    <a:lnTo>
                      <a:pt x="7477" y="8100"/>
                    </a:lnTo>
                    <a:lnTo>
                      <a:pt x="7892" y="8100"/>
                    </a:lnTo>
                    <a:lnTo>
                      <a:pt x="7892" y="8100"/>
                    </a:lnTo>
                    <a:lnTo>
                      <a:pt x="7892" y="8100"/>
                    </a:lnTo>
                    <a:lnTo>
                      <a:pt x="7892" y="8100"/>
                    </a:lnTo>
                    <a:lnTo>
                      <a:pt x="7892" y="8100"/>
                    </a:lnTo>
                    <a:lnTo>
                      <a:pt x="7892" y="8100"/>
                    </a:lnTo>
                    <a:lnTo>
                      <a:pt x="7892" y="7650"/>
                    </a:lnTo>
                    <a:lnTo>
                      <a:pt x="7892" y="7650"/>
                    </a:lnTo>
                    <a:lnTo>
                      <a:pt x="7892" y="7650"/>
                    </a:lnTo>
                    <a:lnTo>
                      <a:pt x="7892" y="7650"/>
                    </a:lnTo>
                    <a:lnTo>
                      <a:pt x="8308" y="7650"/>
                    </a:lnTo>
                    <a:lnTo>
                      <a:pt x="8308" y="7650"/>
                    </a:lnTo>
                    <a:lnTo>
                      <a:pt x="8308" y="7200"/>
                    </a:lnTo>
                    <a:lnTo>
                      <a:pt x="8308" y="7200"/>
                    </a:lnTo>
                    <a:lnTo>
                      <a:pt x="8308" y="7200"/>
                    </a:lnTo>
                    <a:lnTo>
                      <a:pt x="8308" y="7200"/>
                    </a:lnTo>
                    <a:lnTo>
                      <a:pt x="8308" y="7200"/>
                    </a:lnTo>
                    <a:lnTo>
                      <a:pt x="8308" y="7200"/>
                    </a:lnTo>
                    <a:lnTo>
                      <a:pt x="8308" y="7200"/>
                    </a:lnTo>
                    <a:lnTo>
                      <a:pt x="8308" y="6750"/>
                    </a:lnTo>
                    <a:lnTo>
                      <a:pt x="8308" y="6750"/>
                    </a:lnTo>
                    <a:lnTo>
                      <a:pt x="8308" y="6750"/>
                    </a:lnTo>
                    <a:lnTo>
                      <a:pt x="8723" y="6750"/>
                    </a:lnTo>
                    <a:lnTo>
                      <a:pt x="8723" y="6750"/>
                    </a:lnTo>
                    <a:lnTo>
                      <a:pt x="8723" y="6750"/>
                    </a:lnTo>
                    <a:lnTo>
                      <a:pt x="8723" y="6750"/>
                    </a:lnTo>
                    <a:lnTo>
                      <a:pt x="8723" y="6300"/>
                    </a:lnTo>
                    <a:lnTo>
                      <a:pt x="8723" y="6300"/>
                    </a:lnTo>
                    <a:lnTo>
                      <a:pt x="8723" y="6300"/>
                    </a:lnTo>
                    <a:lnTo>
                      <a:pt x="8723" y="6300"/>
                    </a:lnTo>
                    <a:lnTo>
                      <a:pt x="8723" y="6300"/>
                    </a:lnTo>
                    <a:lnTo>
                      <a:pt x="8723" y="6300"/>
                    </a:lnTo>
                    <a:lnTo>
                      <a:pt x="8723" y="6300"/>
                    </a:lnTo>
                    <a:lnTo>
                      <a:pt x="9138" y="5850"/>
                    </a:lnTo>
                    <a:lnTo>
                      <a:pt x="9138" y="5850"/>
                    </a:lnTo>
                    <a:lnTo>
                      <a:pt x="9138" y="5850"/>
                    </a:lnTo>
                    <a:lnTo>
                      <a:pt x="9138" y="5850"/>
                    </a:lnTo>
                    <a:lnTo>
                      <a:pt x="9138" y="5850"/>
                    </a:lnTo>
                    <a:lnTo>
                      <a:pt x="9138" y="5850"/>
                    </a:lnTo>
                    <a:lnTo>
                      <a:pt x="9138" y="5400"/>
                    </a:lnTo>
                    <a:lnTo>
                      <a:pt x="9138" y="5400"/>
                    </a:lnTo>
                    <a:lnTo>
                      <a:pt x="9138" y="5400"/>
                    </a:lnTo>
                    <a:lnTo>
                      <a:pt x="9138" y="5400"/>
                    </a:lnTo>
                    <a:lnTo>
                      <a:pt x="9138" y="5400"/>
                    </a:lnTo>
                    <a:lnTo>
                      <a:pt x="9138" y="5400"/>
                    </a:lnTo>
                    <a:lnTo>
                      <a:pt x="9138" y="5400"/>
                    </a:lnTo>
                    <a:lnTo>
                      <a:pt x="9554" y="4950"/>
                    </a:lnTo>
                    <a:lnTo>
                      <a:pt x="9554" y="4950"/>
                    </a:lnTo>
                    <a:lnTo>
                      <a:pt x="9554" y="4950"/>
                    </a:lnTo>
                    <a:lnTo>
                      <a:pt x="9554" y="4950"/>
                    </a:lnTo>
                    <a:lnTo>
                      <a:pt x="9554" y="4950"/>
                    </a:lnTo>
                    <a:lnTo>
                      <a:pt x="9554" y="4950"/>
                    </a:lnTo>
                    <a:lnTo>
                      <a:pt x="9554" y="4950"/>
                    </a:lnTo>
                    <a:lnTo>
                      <a:pt x="9554" y="4500"/>
                    </a:lnTo>
                    <a:lnTo>
                      <a:pt x="9554" y="4500"/>
                    </a:lnTo>
                    <a:lnTo>
                      <a:pt x="9554" y="4500"/>
                    </a:lnTo>
                    <a:lnTo>
                      <a:pt x="9554" y="4500"/>
                    </a:lnTo>
                    <a:lnTo>
                      <a:pt x="9554" y="4500"/>
                    </a:lnTo>
                    <a:lnTo>
                      <a:pt x="9554" y="4500"/>
                    </a:lnTo>
                    <a:lnTo>
                      <a:pt x="9554" y="4050"/>
                    </a:lnTo>
                    <a:lnTo>
                      <a:pt x="9969" y="4050"/>
                    </a:lnTo>
                    <a:lnTo>
                      <a:pt x="9969" y="4050"/>
                    </a:lnTo>
                    <a:lnTo>
                      <a:pt x="9969" y="4050"/>
                    </a:lnTo>
                    <a:lnTo>
                      <a:pt x="9969" y="4050"/>
                    </a:lnTo>
                    <a:lnTo>
                      <a:pt x="9969" y="4050"/>
                    </a:lnTo>
                    <a:lnTo>
                      <a:pt x="9969" y="3600"/>
                    </a:lnTo>
                    <a:lnTo>
                      <a:pt x="9969" y="3600"/>
                    </a:lnTo>
                    <a:lnTo>
                      <a:pt x="9969" y="3600"/>
                    </a:lnTo>
                    <a:lnTo>
                      <a:pt x="9969" y="3600"/>
                    </a:lnTo>
                    <a:lnTo>
                      <a:pt x="9969" y="3600"/>
                    </a:lnTo>
                    <a:lnTo>
                      <a:pt x="9969" y="3600"/>
                    </a:lnTo>
                    <a:lnTo>
                      <a:pt x="9969" y="3150"/>
                    </a:lnTo>
                    <a:lnTo>
                      <a:pt x="9969" y="3150"/>
                    </a:lnTo>
                    <a:lnTo>
                      <a:pt x="9969" y="3150"/>
                    </a:lnTo>
                    <a:lnTo>
                      <a:pt x="9969" y="3150"/>
                    </a:lnTo>
                    <a:lnTo>
                      <a:pt x="9969" y="3150"/>
                    </a:lnTo>
                    <a:lnTo>
                      <a:pt x="10385" y="3150"/>
                    </a:lnTo>
                    <a:lnTo>
                      <a:pt x="10385" y="2700"/>
                    </a:lnTo>
                    <a:lnTo>
                      <a:pt x="10385" y="2700"/>
                    </a:lnTo>
                    <a:lnTo>
                      <a:pt x="10385" y="2700"/>
                    </a:lnTo>
                    <a:lnTo>
                      <a:pt x="10385" y="2700"/>
                    </a:lnTo>
                    <a:lnTo>
                      <a:pt x="10385" y="2700"/>
                    </a:lnTo>
                    <a:lnTo>
                      <a:pt x="10385" y="2700"/>
                    </a:lnTo>
                    <a:lnTo>
                      <a:pt x="10385" y="2250"/>
                    </a:lnTo>
                    <a:lnTo>
                      <a:pt x="10385" y="2250"/>
                    </a:lnTo>
                    <a:lnTo>
                      <a:pt x="10385" y="2250"/>
                    </a:lnTo>
                    <a:lnTo>
                      <a:pt x="10385" y="2250"/>
                    </a:lnTo>
                    <a:lnTo>
                      <a:pt x="10385" y="2250"/>
                    </a:lnTo>
                    <a:lnTo>
                      <a:pt x="10385" y="2250"/>
                    </a:lnTo>
                    <a:lnTo>
                      <a:pt x="10385" y="1800"/>
                    </a:lnTo>
                    <a:lnTo>
                      <a:pt x="10385" y="1800"/>
                    </a:lnTo>
                    <a:lnTo>
                      <a:pt x="10385" y="1800"/>
                    </a:lnTo>
                    <a:lnTo>
                      <a:pt x="10385" y="1800"/>
                    </a:lnTo>
                    <a:lnTo>
                      <a:pt x="10385" y="1800"/>
                    </a:lnTo>
                    <a:lnTo>
                      <a:pt x="10800" y="1800"/>
                    </a:lnTo>
                    <a:lnTo>
                      <a:pt x="10800" y="1350"/>
                    </a:lnTo>
                    <a:lnTo>
                      <a:pt x="10800" y="1350"/>
                    </a:lnTo>
                    <a:lnTo>
                      <a:pt x="10800" y="1350"/>
                    </a:lnTo>
                    <a:lnTo>
                      <a:pt x="10800" y="1350"/>
                    </a:lnTo>
                    <a:lnTo>
                      <a:pt x="10800" y="1350"/>
                    </a:lnTo>
                    <a:lnTo>
                      <a:pt x="10800" y="1350"/>
                    </a:lnTo>
                    <a:lnTo>
                      <a:pt x="10800" y="900"/>
                    </a:lnTo>
                    <a:lnTo>
                      <a:pt x="10800" y="900"/>
                    </a:lnTo>
                    <a:lnTo>
                      <a:pt x="10800" y="900"/>
                    </a:lnTo>
                    <a:lnTo>
                      <a:pt x="10800" y="900"/>
                    </a:lnTo>
                    <a:lnTo>
                      <a:pt x="10800" y="900"/>
                    </a:lnTo>
                    <a:lnTo>
                      <a:pt x="10800" y="450"/>
                    </a:lnTo>
                    <a:lnTo>
                      <a:pt x="10800" y="450"/>
                    </a:lnTo>
                    <a:lnTo>
                      <a:pt x="10800" y="450"/>
                    </a:lnTo>
                    <a:lnTo>
                      <a:pt x="10800" y="450"/>
                    </a:lnTo>
                    <a:lnTo>
                      <a:pt x="10800" y="450"/>
                    </a:lnTo>
                    <a:lnTo>
                      <a:pt x="10800" y="450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27" name="Shape 2327"/>
              <p:cNvSpPr/>
              <p:nvPr/>
            </p:nvSpPr>
            <p:spPr>
              <a:xfrm>
                <a:off x="1227137" y="903287"/>
                <a:ext cx="65088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323"/>
                    </a:moveTo>
                    <a:lnTo>
                      <a:pt x="0" y="3323"/>
                    </a:lnTo>
                    <a:lnTo>
                      <a:pt x="527" y="3323"/>
                    </a:lnTo>
                    <a:lnTo>
                      <a:pt x="1054" y="4154"/>
                    </a:lnTo>
                    <a:lnTo>
                      <a:pt x="1580" y="4154"/>
                    </a:lnTo>
                    <a:lnTo>
                      <a:pt x="2107" y="4985"/>
                    </a:lnTo>
                    <a:lnTo>
                      <a:pt x="3161" y="5815"/>
                    </a:lnTo>
                    <a:lnTo>
                      <a:pt x="4215" y="7477"/>
                    </a:lnTo>
                    <a:lnTo>
                      <a:pt x="5795" y="9138"/>
                    </a:lnTo>
                    <a:lnTo>
                      <a:pt x="7376" y="9969"/>
                    </a:lnTo>
                    <a:lnTo>
                      <a:pt x="8956" y="11631"/>
                    </a:lnTo>
                    <a:lnTo>
                      <a:pt x="10537" y="13292"/>
                    </a:lnTo>
                    <a:lnTo>
                      <a:pt x="12117" y="14123"/>
                    </a:lnTo>
                    <a:lnTo>
                      <a:pt x="13698" y="15785"/>
                    </a:lnTo>
                    <a:lnTo>
                      <a:pt x="15278" y="16615"/>
                    </a:lnTo>
                    <a:lnTo>
                      <a:pt x="16332" y="18277"/>
                    </a:lnTo>
                    <a:lnTo>
                      <a:pt x="17385" y="19108"/>
                    </a:lnTo>
                    <a:lnTo>
                      <a:pt x="18439" y="19938"/>
                    </a:lnTo>
                    <a:lnTo>
                      <a:pt x="18966" y="20769"/>
                    </a:lnTo>
                    <a:lnTo>
                      <a:pt x="19493" y="20769"/>
                    </a:lnTo>
                    <a:lnTo>
                      <a:pt x="20020" y="21600"/>
                    </a:lnTo>
                    <a:lnTo>
                      <a:pt x="20020" y="21600"/>
                    </a:lnTo>
                    <a:lnTo>
                      <a:pt x="21600" y="18277"/>
                    </a:lnTo>
                    <a:lnTo>
                      <a:pt x="21073" y="18277"/>
                    </a:lnTo>
                    <a:lnTo>
                      <a:pt x="21073" y="17446"/>
                    </a:lnTo>
                    <a:lnTo>
                      <a:pt x="20546" y="17446"/>
                    </a:lnTo>
                    <a:lnTo>
                      <a:pt x="20020" y="16615"/>
                    </a:lnTo>
                    <a:lnTo>
                      <a:pt x="18966" y="15785"/>
                    </a:lnTo>
                    <a:lnTo>
                      <a:pt x="17912" y="14123"/>
                    </a:lnTo>
                    <a:lnTo>
                      <a:pt x="16332" y="13292"/>
                    </a:lnTo>
                    <a:lnTo>
                      <a:pt x="14751" y="11631"/>
                    </a:lnTo>
                    <a:lnTo>
                      <a:pt x="13171" y="10800"/>
                    </a:lnTo>
                    <a:lnTo>
                      <a:pt x="11590" y="9138"/>
                    </a:lnTo>
                    <a:lnTo>
                      <a:pt x="10010" y="8308"/>
                    </a:lnTo>
                    <a:lnTo>
                      <a:pt x="8429" y="6646"/>
                    </a:lnTo>
                    <a:lnTo>
                      <a:pt x="7376" y="4985"/>
                    </a:lnTo>
                    <a:lnTo>
                      <a:pt x="5795" y="4154"/>
                    </a:lnTo>
                    <a:lnTo>
                      <a:pt x="4215" y="2492"/>
                    </a:lnTo>
                    <a:lnTo>
                      <a:pt x="3161" y="1662"/>
                    </a:lnTo>
                    <a:lnTo>
                      <a:pt x="2634" y="831"/>
                    </a:lnTo>
                    <a:lnTo>
                      <a:pt x="2634" y="831"/>
                    </a:lnTo>
                    <a:lnTo>
                      <a:pt x="2107" y="0"/>
                    </a:lnTo>
                    <a:lnTo>
                      <a:pt x="1580" y="0"/>
                    </a:lnTo>
                    <a:lnTo>
                      <a:pt x="1580" y="0"/>
                    </a:lnTo>
                    <a:lnTo>
                      <a:pt x="0" y="332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28" name="Shape 2328"/>
              <p:cNvSpPr/>
              <p:nvPr/>
            </p:nvSpPr>
            <p:spPr>
              <a:xfrm>
                <a:off x="1203325" y="873125"/>
                <a:ext cx="28575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878"/>
                    </a:moveTo>
                    <a:lnTo>
                      <a:pt x="0" y="1878"/>
                    </a:lnTo>
                    <a:lnTo>
                      <a:pt x="1200" y="1878"/>
                    </a:lnTo>
                    <a:lnTo>
                      <a:pt x="1200" y="2817"/>
                    </a:lnTo>
                    <a:lnTo>
                      <a:pt x="1200" y="3757"/>
                    </a:lnTo>
                    <a:lnTo>
                      <a:pt x="1200" y="4696"/>
                    </a:lnTo>
                    <a:lnTo>
                      <a:pt x="2400" y="4696"/>
                    </a:lnTo>
                    <a:lnTo>
                      <a:pt x="2400" y="5635"/>
                    </a:lnTo>
                    <a:lnTo>
                      <a:pt x="2400" y="6574"/>
                    </a:lnTo>
                    <a:lnTo>
                      <a:pt x="3600" y="7513"/>
                    </a:lnTo>
                    <a:lnTo>
                      <a:pt x="3600" y="7513"/>
                    </a:lnTo>
                    <a:lnTo>
                      <a:pt x="3600" y="8452"/>
                    </a:lnTo>
                    <a:lnTo>
                      <a:pt x="4800" y="9391"/>
                    </a:lnTo>
                    <a:lnTo>
                      <a:pt x="4800" y="9391"/>
                    </a:lnTo>
                    <a:lnTo>
                      <a:pt x="6000" y="11270"/>
                    </a:lnTo>
                    <a:lnTo>
                      <a:pt x="7200" y="12209"/>
                    </a:lnTo>
                    <a:lnTo>
                      <a:pt x="8400" y="14087"/>
                    </a:lnTo>
                    <a:lnTo>
                      <a:pt x="9600" y="15026"/>
                    </a:lnTo>
                    <a:lnTo>
                      <a:pt x="10800" y="15965"/>
                    </a:lnTo>
                    <a:lnTo>
                      <a:pt x="12000" y="16904"/>
                    </a:lnTo>
                    <a:lnTo>
                      <a:pt x="14400" y="17843"/>
                    </a:lnTo>
                    <a:lnTo>
                      <a:pt x="15600" y="19722"/>
                    </a:lnTo>
                    <a:lnTo>
                      <a:pt x="16800" y="20661"/>
                    </a:lnTo>
                    <a:lnTo>
                      <a:pt x="18000" y="21600"/>
                    </a:lnTo>
                    <a:lnTo>
                      <a:pt x="21600" y="17843"/>
                    </a:lnTo>
                    <a:lnTo>
                      <a:pt x="20400" y="16904"/>
                    </a:lnTo>
                    <a:lnTo>
                      <a:pt x="19200" y="15965"/>
                    </a:lnTo>
                    <a:lnTo>
                      <a:pt x="18000" y="15026"/>
                    </a:lnTo>
                    <a:lnTo>
                      <a:pt x="16800" y="14087"/>
                    </a:lnTo>
                    <a:lnTo>
                      <a:pt x="15600" y="13148"/>
                    </a:lnTo>
                    <a:lnTo>
                      <a:pt x="14400" y="12209"/>
                    </a:lnTo>
                    <a:lnTo>
                      <a:pt x="13200" y="10330"/>
                    </a:lnTo>
                    <a:lnTo>
                      <a:pt x="12000" y="9391"/>
                    </a:lnTo>
                    <a:lnTo>
                      <a:pt x="10800" y="8452"/>
                    </a:lnTo>
                    <a:lnTo>
                      <a:pt x="10800" y="7513"/>
                    </a:lnTo>
                    <a:lnTo>
                      <a:pt x="9600" y="6574"/>
                    </a:lnTo>
                    <a:lnTo>
                      <a:pt x="9600" y="6574"/>
                    </a:lnTo>
                    <a:lnTo>
                      <a:pt x="8400" y="5635"/>
                    </a:lnTo>
                    <a:lnTo>
                      <a:pt x="8400" y="4696"/>
                    </a:lnTo>
                    <a:lnTo>
                      <a:pt x="8400" y="4696"/>
                    </a:lnTo>
                    <a:lnTo>
                      <a:pt x="7200" y="3757"/>
                    </a:lnTo>
                    <a:lnTo>
                      <a:pt x="7200" y="2817"/>
                    </a:lnTo>
                    <a:lnTo>
                      <a:pt x="7200" y="2817"/>
                    </a:lnTo>
                    <a:lnTo>
                      <a:pt x="7200" y="1878"/>
                    </a:lnTo>
                    <a:lnTo>
                      <a:pt x="7200" y="1878"/>
                    </a:lnTo>
                    <a:lnTo>
                      <a:pt x="6000" y="939"/>
                    </a:lnTo>
                    <a:lnTo>
                      <a:pt x="6000" y="0"/>
                    </a:lnTo>
                    <a:lnTo>
                      <a:pt x="6000" y="0"/>
                    </a:lnTo>
                    <a:lnTo>
                      <a:pt x="0" y="187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29" name="Shape 2329"/>
              <p:cNvSpPr/>
              <p:nvPr/>
            </p:nvSpPr>
            <p:spPr>
              <a:xfrm>
                <a:off x="1189037" y="836612"/>
                <a:ext cx="22226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456"/>
                    </a:moveTo>
                    <a:lnTo>
                      <a:pt x="0" y="3456"/>
                    </a:lnTo>
                    <a:lnTo>
                      <a:pt x="0" y="3456"/>
                    </a:lnTo>
                    <a:lnTo>
                      <a:pt x="0" y="4320"/>
                    </a:lnTo>
                    <a:lnTo>
                      <a:pt x="1543" y="4320"/>
                    </a:lnTo>
                    <a:lnTo>
                      <a:pt x="1543" y="5184"/>
                    </a:lnTo>
                    <a:lnTo>
                      <a:pt x="3086" y="5184"/>
                    </a:lnTo>
                    <a:lnTo>
                      <a:pt x="3086" y="6048"/>
                    </a:lnTo>
                    <a:lnTo>
                      <a:pt x="4629" y="6048"/>
                    </a:lnTo>
                    <a:lnTo>
                      <a:pt x="4629" y="6912"/>
                    </a:lnTo>
                    <a:lnTo>
                      <a:pt x="4629" y="6912"/>
                    </a:lnTo>
                    <a:lnTo>
                      <a:pt x="6171" y="7776"/>
                    </a:lnTo>
                    <a:lnTo>
                      <a:pt x="6171" y="8640"/>
                    </a:lnTo>
                    <a:lnTo>
                      <a:pt x="6171" y="8640"/>
                    </a:lnTo>
                    <a:lnTo>
                      <a:pt x="7714" y="9504"/>
                    </a:lnTo>
                    <a:lnTo>
                      <a:pt x="9257" y="11232"/>
                    </a:lnTo>
                    <a:lnTo>
                      <a:pt x="9257" y="12096"/>
                    </a:lnTo>
                    <a:lnTo>
                      <a:pt x="10800" y="13824"/>
                    </a:lnTo>
                    <a:lnTo>
                      <a:pt x="10800" y="14688"/>
                    </a:lnTo>
                    <a:lnTo>
                      <a:pt x="12343" y="16416"/>
                    </a:lnTo>
                    <a:lnTo>
                      <a:pt x="12343" y="17280"/>
                    </a:lnTo>
                    <a:lnTo>
                      <a:pt x="13886" y="19008"/>
                    </a:lnTo>
                    <a:lnTo>
                      <a:pt x="13886" y="19872"/>
                    </a:lnTo>
                    <a:lnTo>
                      <a:pt x="13886" y="21600"/>
                    </a:lnTo>
                    <a:lnTo>
                      <a:pt x="21600" y="19872"/>
                    </a:lnTo>
                    <a:lnTo>
                      <a:pt x="21600" y="19008"/>
                    </a:lnTo>
                    <a:lnTo>
                      <a:pt x="20057" y="17280"/>
                    </a:lnTo>
                    <a:lnTo>
                      <a:pt x="20057" y="16416"/>
                    </a:lnTo>
                    <a:lnTo>
                      <a:pt x="20057" y="14688"/>
                    </a:lnTo>
                    <a:lnTo>
                      <a:pt x="18514" y="12960"/>
                    </a:lnTo>
                    <a:lnTo>
                      <a:pt x="16971" y="12096"/>
                    </a:lnTo>
                    <a:lnTo>
                      <a:pt x="16971" y="10368"/>
                    </a:lnTo>
                    <a:lnTo>
                      <a:pt x="15429" y="9504"/>
                    </a:lnTo>
                    <a:lnTo>
                      <a:pt x="15429" y="7776"/>
                    </a:lnTo>
                    <a:lnTo>
                      <a:pt x="13886" y="6912"/>
                    </a:lnTo>
                    <a:lnTo>
                      <a:pt x="12343" y="6048"/>
                    </a:lnTo>
                    <a:lnTo>
                      <a:pt x="12343" y="5184"/>
                    </a:lnTo>
                    <a:lnTo>
                      <a:pt x="10800" y="5184"/>
                    </a:lnTo>
                    <a:lnTo>
                      <a:pt x="10800" y="4320"/>
                    </a:lnTo>
                    <a:lnTo>
                      <a:pt x="10800" y="3456"/>
                    </a:lnTo>
                    <a:lnTo>
                      <a:pt x="9257" y="3456"/>
                    </a:lnTo>
                    <a:lnTo>
                      <a:pt x="9257" y="2592"/>
                    </a:lnTo>
                    <a:lnTo>
                      <a:pt x="7714" y="1728"/>
                    </a:lnTo>
                    <a:lnTo>
                      <a:pt x="6171" y="1728"/>
                    </a:lnTo>
                    <a:lnTo>
                      <a:pt x="6171" y="864"/>
                    </a:lnTo>
                    <a:lnTo>
                      <a:pt x="4629" y="864"/>
                    </a:lnTo>
                    <a:lnTo>
                      <a:pt x="4629" y="0"/>
                    </a:lnTo>
                    <a:lnTo>
                      <a:pt x="4629" y="0"/>
                    </a:lnTo>
                    <a:lnTo>
                      <a:pt x="0" y="345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30" name="Shape 2330"/>
              <p:cNvSpPr/>
              <p:nvPr/>
            </p:nvSpPr>
            <p:spPr>
              <a:xfrm>
                <a:off x="1154112" y="825500"/>
                <a:ext cx="39688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64" y="11782"/>
                    </a:moveTo>
                    <a:lnTo>
                      <a:pt x="864" y="11782"/>
                    </a:lnTo>
                    <a:lnTo>
                      <a:pt x="1728" y="11782"/>
                    </a:lnTo>
                    <a:lnTo>
                      <a:pt x="2592" y="9818"/>
                    </a:lnTo>
                    <a:lnTo>
                      <a:pt x="3456" y="9818"/>
                    </a:lnTo>
                    <a:lnTo>
                      <a:pt x="4320" y="9818"/>
                    </a:lnTo>
                    <a:lnTo>
                      <a:pt x="4320" y="9818"/>
                    </a:lnTo>
                    <a:lnTo>
                      <a:pt x="5184" y="9818"/>
                    </a:lnTo>
                    <a:lnTo>
                      <a:pt x="6048" y="9818"/>
                    </a:lnTo>
                    <a:lnTo>
                      <a:pt x="6912" y="9818"/>
                    </a:lnTo>
                    <a:lnTo>
                      <a:pt x="6912" y="9818"/>
                    </a:lnTo>
                    <a:lnTo>
                      <a:pt x="7776" y="9818"/>
                    </a:lnTo>
                    <a:lnTo>
                      <a:pt x="8640" y="9818"/>
                    </a:lnTo>
                    <a:lnTo>
                      <a:pt x="9504" y="9818"/>
                    </a:lnTo>
                    <a:lnTo>
                      <a:pt x="9504" y="11782"/>
                    </a:lnTo>
                    <a:lnTo>
                      <a:pt x="10368" y="11782"/>
                    </a:lnTo>
                    <a:lnTo>
                      <a:pt x="11232" y="11782"/>
                    </a:lnTo>
                    <a:lnTo>
                      <a:pt x="11232" y="11782"/>
                    </a:lnTo>
                    <a:lnTo>
                      <a:pt x="12096" y="11782"/>
                    </a:lnTo>
                    <a:lnTo>
                      <a:pt x="12096" y="11782"/>
                    </a:lnTo>
                    <a:lnTo>
                      <a:pt x="12960" y="13745"/>
                    </a:lnTo>
                    <a:lnTo>
                      <a:pt x="12960" y="13745"/>
                    </a:lnTo>
                    <a:lnTo>
                      <a:pt x="13824" y="13745"/>
                    </a:lnTo>
                    <a:lnTo>
                      <a:pt x="13824" y="15709"/>
                    </a:lnTo>
                    <a:lnTo>
                      <a:pt x="14688" y="15709"/>
                    </a:lnTo>
                    <a:lnTo>
                      <a:pt x="14688" y="15709"/>
                    </a:lnTo>
                    <a:lnTo>
                      <a:pt x="15552" y="17673"/>
                    </a:lnTo>
                    <a:lnTo>
                      <a:pt x="17280" y="19636"/>
                    </a:lnTo>
                    <a:lnTo>
                      <a:pt x="18144" y="19636"/>
                    </a:lnTo>
                    <a:lnTo>
                      <a:pt x="19008" y="21600"/>
                    </a:lnTo>
                    <a:lnTo>
                      <a:pt x="21600" y="13745"/>
                    </a:lnTo>
                    <a:lnTo>
                      <a:pt x="20736" y="11782"/>
                    </a:lnTo>
                    <a:lnTo>
                      <a:pt x="19008" y="9818"/>
                    </a:lnTo>
                    <a:lnTo>
                      <a:pt x="18144" y="9818"/>
                    </a:lnTo>
                    <a:lnTo>
                      <a:pt x="17280" y="7855"/>
                    </a:lnTo>
                    <a:lnTo>
                      <a:pt x="16416" y="7855"/>
                    </a:lnTo>
                    <a:lnTo>
                      <a:pt x="16416" y="5891"/>
                    </a:lnTo>
                    <a:lnTo>
                      <a:pt x="15552" y="5891"/>
                    </a:lnTo>
                    <a:lnTo>
                      <a:pt x="15552" y="3927"/>
                    </a:lnTo>
                    <a:lnTo>
                      <a:pt x="14688" y="3927"/>
                    </a:lnTo>
                    <a:lnTo>
                      <a:pt x="13824" y="3927"/>
                    </a:lnTo>
                    <a:lnTo>
                      <a:pt x="12960" y="3927"/>
                    </a:lnTo>
                    <a:lnTo>
                      <a:pt x="12960" y="1964"/>
                    </a:lnTo>
                    <a:lnTo>
                      <a:pt x="12096" y="1964"/>
                    </a:lnTo>
                    <a:lnTo>
                      <a:pt x="11232" y="1964"/>
                    </a:lnTo>
                    <a:lnTo>
                      <a:pt x="10368" y="1964"/>
                    </a:lnTo>
                    <a:lnTo>
                      <a:pt x="10368" y="1964"/>
                    </a:lnTo>
                    <a:lnTo>
                      <a:pt x="9504" y="0"/>
                    </a:lnTo>
                    <a:lnTo>
                      <a:pt x="8640" y="0"/>
                    </a:lnTo>
                    <a:lnTo>
                      <a:pt x="7776" y="0"/>
                    </a:lnTo>
                    <a:lnTo>
                      <a:pt x="6912" y="0"/>
                    </a:lnTo>
                    <a:lnTo>
                      <a:pt x="6048" y="0"/>
                    </a:lnTo>
                    <a:lnTo>
                      <a:pt x="5184" y="0"/>
                    </a:lnTo>
                    <a:lnTo>
                      <a:pt x="4320" y="0"/>
                    </a:lnTo>
                    <a:lnTo>
                      <a:pt x="3456" y="0"/>
                    </a:lnTo>
                    <a:lnTo>
                      <a:pt x="2592" y="0"/>
                    </a:lnTo>
                    <a:lnTo>
                      <a:pt x="1728" y="0"/>
                    </a:lnTo>
                    <a:lnTo>
                      <a:pt x="864" y="1964"/>
                    </a:lnTo>
                    <a:lnTo>
                      <a:pt x="0" y="1964"/>
                    </a:lnTo>
                    <a:lnTo>
                      <a:pt x="0" y="1964"/>
                    </a:lnTo>
                    <a:lnTo>
                      <a:pt x="864" y="1178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31" name="Shape 2331"/>
              <p:cNvSpPr/>
              <p:nvPr/>
            </p:nvSpPr>
            <p:spPr>
              <a:xfrm>
                <a:off x="1108075" y="827087"/>
                <a:ext cx="47625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0800"/>
                    </a:moveTo>
                    <a:lnTo>
                      <a:pt x="0" y="10800"/>
                    </a:lnTo>
                    <a:lnTo>
                      <a:pt x="720" y="10800"/>
                    </a:lnTo>
                    <a:lnTo>
                      <a:pt x="1440" y="13500"/>
                    </a:lnTo>
                    <a:lnTo>
                      <a:pt x="1440" y="13500"/>
                    </a:lnTo>
                    <a:lnTo>
                      <a:pt x="2160" y="16200"/>
                    </a:lnTo>
                    <a:lnTo>
                      <a:pt x="2880" y="16200"/>
                    </a:lnTo>
                    <a:lnTo>
                      <a:pt x="3600" y="18900"/>
                    </a:lnTo>
                    <a:lnTo>
                      <a:pt x="4320" y="18900"/>
                    </a:lnTo>
                    <a:lnTo>
                      <a:pt x="5040" y="18900"/>
                    </a:lnTo>
                    <a:lnTo>
                      <a:pt x="5760" y="18900"/>
                    </a:lnTo>
                    <a:lnTo>
                      <a:pt x="6480" y="18900"/>
                    </a:lnTo>
                    <a:lnTo>
                      <a:pt x="7200" y="21600"/>
                    </a:lnTo>
                    <a:lnTo>
                      <a:pt x="7920" y="21600"/>
                    </a:lnTo>
                    <a:lnTo>
                      <a:pt x="7920" y="21600"/>
                    </a:lnTo>
                    <a:lnTo>
                      <a:pt x="8640" y="21600"/>
                    </a:lnTo>
                    <a:lnTo>
                      <a:pt x="9360" y="21600"/>
                    </a:lnTo>
                    <a:lnTo>
                      <a:pt x="10080" y="21600"/>
                    </a:lnTo>
                    <a:lnTo>
                      <a:pt x="10800" y="18900"/>
                    </a:lnTo>
                    <a:lnTo>
                      <a:pt x="11520" y="18900"/>
                    </a:lnTo>
                    <a:lnTo>
                      <a:pt x="12240" y="18900"/>
                    </a:lnTo>
                    <a:lnTo>
                      <a:pt x="12960" y="18900"/>
                    </a:lnTo>
                    <a:lnTo>
                      <a:pt x="14400" y="18900"/>
                    </a:lnTo>
                    <a:lnTo>
                      <a:pt x="15840" y="16200"/>
                    </a:lnTo>
                    <a:lnTo>
                      <a:pt x="17280" y="16200"/>
                    </a:lnTo>
                    <a:lnTo>
                      <a:pt x="18720" y="16200"/>
                    </a:lnTo>
                    <a:lnTo>
                      <a:pt x="20160" y="13500"/>
                    </a:lnTo>
                    <a:lnTo>
                      <a:pt x="21600" y="13500"/>
                    </a:lnTo>
                    <a:lnTo>
                      <a:pt x="20880" y="0"/>
                    </a:lnTo>
                    <a:lnTo>
                      <a:pt x="19440" y="0"/>
                    </a:lnTo>
                    <a:lnTo>
                      <a:pt x="18000" y="2700"/>
                    </a:lnTo>
                    <a:lnTo>
                      <a:pt x="16560" y="2700"/>
                    </a:lnTo>
                    <a:lnTo>
                      <a:pt x="15120" y="2700"/>
                    </a:lnTo>
                    <a:lnTo>
                      <a:pt x="13680" y="5400"/>
                    </a:lnTo>
                    <a:lnTo>
                      <a:pt x="12240" y="5400"/>
                    </a:lnTo>
                    <a:lnTo>
                      <a:pt x="11520" y="5400"/>
                    </a:lnTo>
                    <a:lnTo>
                      <a:pt x="10800" y="5400"/>
                    </a:lnTo>
                    <a:lnTo>
                      <a:pt x="10800" y="5400"/>
                    </a:lnTo>
                    <a:lnTo>
                      <a:pt x="10080" y="8100"/>
                    </a:lnTo>
                    <a:lnTo>
                      <a:pt x="9360" y="8100"/>
                    </a:lnTo>
                    <a:lnTo>
                      <a:pt x="8640" y="8100"/>
                    </a:lnTo>
                    <a:lnTo>
                      <a:pt x="8640" y="8100"/>
                    </a:lnTo>
                    <a:lnTo>
                      <a:pt x="7920" y="8100"/>
                    </a:lnTo>
                    <a:lnTo>
                      <a:pt x="7200" y="8100"/>
                    </a:lnTo>
                    <a:lnTo>
                      <a:pt x="6480" y="5400"/>
                    </a:lnTo>
                    <a:lnTo>
                      <a:pt x="6480" y="5400"/>
                    </a:lnTo>
                    <a:lnTo>
                      <a:pt x="5760" y="5400"/>
                    </a:lnTo>
                    <a:lnTo>
                      <a:pt x="5040" y="5400"/>
                    </a:lnTo>
                    <a:lnTo>
                      <a:pt x="5040" y="5400"/>
                    </a:lnTo>
                    <a:lnTo>
                      <a:pt x="4320" y="5400"/>
                    </a:lnTo>
                    <a:lnTo>
                      <a:pt x="3600" y="2700"/>
                    </a:lnTo>
                    <a:lnTo>
                      <a:pt x="3600" y="2700"/>
                    </a:lnTo>
                    <a:lnTo>
                      <a:pt x="2880" y="2700"/>
                    </a:lnTo>
                    <a:lnTo>
                      <a:pt x="288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32" name="Shape 2332"/>
              <p:cNvSpPr/>
              <p:nvPr/>
            </p:nvSpPr>
            <p:spPr>
              <a:xfrm>
                <a:off x="1098550" y="787400"/>
                <a:ext cx="14288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490"/>
                    </a:lnTo>
                    <a:lnTo>
                      <a:pt x="0" y="2979"/>
                    </a:lnTo>
                    <a:lnTo>
                      <a:pt x="0" y="3724"/>
                    </a:lnTo>
                    <a:lnTo>
                      <a:pt x="0" y="5214"/>
                    </a:lnTo>
                    <a:lnTo>
                      <a:pt x="0" y="6703"/>
                    </a:lnTo>
                    <a:lnTo>
                      <a:pt x="0" y="8193"/>
                    </a:lnTo>
                    <a:lnTo>
                      <a:pt x="0" y="8938"/>
                    </a:lnTo>
                    <a:lnTo>
                      <a:pt x="0" y="9683"/>
                    </a:lnTo>
                    <a:lnTo>
                      <a:pt x="0" y="10428"/>
                    </a:lnTo>
                    <a:lnTo>
                      <a:pt x="0" y="11172"/>
                    </a:lnTo>
                    <a:lnTo>
                      <a:pt x="0" y="11917"/>
                    </a:lnTo>
                    <a:lnTo>
                      <a:pt x="0" y="12662"/>
                    </a:lnTo>
                    <a:lnTo>
                      <a:pt x="0" y="13407"/>
                    </a:lnTo>
                    <a:lnTo>
                      <a:pt x="0" y="14152"/>
                    </a:lnTo>
                    <a:lnTo>
                      <a:pt x="2400" y="14897"/>
                    </a:lnTo>
                    <a:lnTo>
                      <a:pt x="2400" y="15641"/>
                    </a:lnTo>
                    <a:lnTo>
                      <a:pt x="2400" y="15641"/>
                    </a:lnTo>
                    <a:lnTo>
                      <a:pt x="2400" y="17131"/>
                    </a:lnTo>
                    <a:lnTo>
                      <a:pt x="4800" y="17131"/>
                    </a:lnTo>
                    <a:lnTo>
                      <a:pt x="4800" y="17876"/>
                    </a:lnTo>
                    <a:lnTo>
                      <a:pt x="7200" y="18621"/>
                    </a:lnTo>
                    <a:lnTo>
                      <a:pt x="7200" y="19366"/>
                    </a:lnTo>
                    <a:lnTo>
                      <a:pt x="9600" y="20110"/>
                    </a:lnTo>
                    <a:lnTo>
                      <a:pt x="12000" y="20110"/>
                    </a:lnTo>
                    <a:lnTo>
                      <a:pt x="12000" y="20855"/>
                    </a:lnTo>
                    <a:lnTo>
                      <a:pt x="14400" y="21600"/>
                    </a:lnTo>
                    <a:lnTo>
                      <a:pt x="21600" y="18621"/>
                    </a:lnTo>
                    <a:lnTo>
                      <a:pt x="21600" y="17876"/>
                    </a:lnTo>
                    <a:lnTo>
                      <a:pt x="19200" y="17876"/>
                    </a:lnTo>
                    <a:lnTo>
                      <a:pt x="19200" y="17131"/>
                    </a:lnTo>
                    <a:lnTo>
                      <a:pt x="16800" y="17131"/>
                    </a:lnTo>
                    <a:lnTo>
                      <a:pt x="16800" y="16386"/>
                    </a:lnTo>
                    <a:lnTo>
                      <a:pt x="16800" y="16386"/>
                    </a:lnTo>
                    <a:lnTo>
                      <a:pt x="14400" y="15641"/>
                    </a:lnTo>
                    <a:lnTo>
                      <a:pt x="14400" y="14897"/>
                    </a:lnTo>
                    <a:lnTo>
                      <a:pt x="14400" y="14897"/>
                    </a:lnTo>
                    <a:lnTo>
                      <a:pt x="14400" y="14152"/>
                    </a:lnTo>
                    <a:lnTo>
                      <a:pt x="12000" y="13407"/>
                    </a:lnTo>
                    <a:lnTo>
                      <a:pt x="12000" y="13407"/>
                    </a:lnTo>
                    <a:lnTo>
                      <a:pt x="12000" y="12662"/>
                    </a:lnTo>
                    <a:lnTo>
                      <a:pt x="12000" y="11917"/>
                    </a:lnTo>
                    <a:lnTo>
                      <a:pt x="12000" y="11172"/>
                    </a:lnTo>
                    <a:lnTo>
                      <a:pt x="12000" y="11172"/>
                    </a:lnTo>
                    <a:lnTo>
                      <a:pt x="12000" y="10428"/>
                    </a:lnTo>
                    <a:lnTo>
                      <a:pt x="12000" y="9683"/>
                    </a:lnTo>
                    <a:lnTo>
                      <a:pt x="12000" y="8938"/>
                    </a:lnTo>
                    <a:lnTo>
                      <a:pt x="12000" y="8193"/>
                    </a:lnTo>
                    <a:lnTo>
                      <a:pt x="12000" y="6703"/>
                    </a:lnTo>
                    <a:lnTo>
                      <a:pt x="12000" y="5214"/>
                    </a:lnTo>
                    <a:lnTo>
                      <a:pt x="12000" y="4469"/>
                    </a:lnTo>
                    <a:lnTo>
                      <a:pt x="12000" y="2979"/>
                    </a:lnTo>
                    <a:lnTo>
                      <a:pt x="12000" y="1490"/>
                    </a:lnTo>
                    <a:lnTo>
                      <a:pt x="12000" y="0"/>
                    </a:lnTo>
                    <a:lnTo>
                      <a:pt x="120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33" name="Shape 2333"/>
              <p:cNvSpPr/>
              <p:nvPr/>
            </p:nvSpPr>
            <p:spPr>
              <a:xfrm>
                <a:off x="1090612" y="741362"/>
                <a:ext cx="15876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979"/>
                    </a:moveTo>
                    <a:lnTo>
                      <a:pt x="0" y="2979"/>
                    </a:lnTo>
                    <a:lnTo>
                      <a:pt x="2160" y="2979"/>
                    </a:lnTo>
                    <a:lnTo>
                      <a:pt x="2160" y="3724"/>
                    </a:lnTo>
                    <a:lnTo>
                      <a:pt x="4320" y="3724"/>
                    </a:lnTo>
                    <a:lnTo>
                      <a:pt x="4320" y="4469"/>
                    </a:lnTo>
                    <a:lnTo>
                      <a:pt x="6480" y="4469"/>
                    </a:lnTo>
                    <a:lnTo>
                      <a:pt x="6480" y="5214"/>
                    </a:lnTo>
                    <a:lnTo>
                      <a:pt x="6480" y="5214"/>
                    </a:lnTo>
                    <a:lnTo>
                      <a:pt x="6480" y="5959"/>
                    </a:lnTo>
                    <a:lnTo>
                      <a:pt x="8640" y="6703"/>
                    </a:lnTo>
                    <a:lnTo>
                      <a:pt x="8640" y="6703"/>
                    </a:lnTo>
                    <a:lnTo>
                      <a:pt x="8640" y="7448"/>
                    </a:lnTo>
                    <a:lnTo>
                      <a:pt x="8640" y="8193"/>
                    </a:lnTo>
                    <a:lnTo>
                      <a:pt x="8640" y="8938"/>
                    </a:lnTo>
                    <a:lnTo>
                      <a:pt x="10800" y="8938"/>
                    </a:lnTo>
                    <a:lnTo>
                      <a:pt x="10800" y="9683"/>
                    </a:lnTo>
                    <a:lnTo>
                      <a:pt x="10800" y="10428"/>
                    </a:lnTo>
                    <a:lnTo>
                      <a:pt x="10800" y="11172"/>
                    </a:lnTo>
                    <a:lnTo>
                      <a:pt x="10800" y="11917"/>
                    </a:lnTo>
                    <a:lnTo>
                      <a:pt x="10800" y="12662"/>
                    </a:lnTo>
                    <a:lnTo>
                      <a:pt x="10800" y="12662"/>
                    </a:lnTo>
                    <a:lnTo>
                      <a:pt x="10800" y="14152"/>
                    </a:lnTo>
                    <a:lnTo>
                      <a:pt x="10800" y="15641"/>
                    </a:lnTo>
                    <a:lnTo>
                      <a:pt x="10800" y="17131"/>
                    </a:lnTo>
                    <a:lnTo>
                      <a:pt x="10800" y="18621"/>
                    </a:lnTo>
                    <a:lnTo>
                      <a:pt x="10800" y="20110"/>
                    </a:lnTo>
                    <a:lnTo>
                      <a:pt x="10800" y="21600"/>
                    </a:lnTo>
                    <a:lnTo>
                      <a:pt x="21600" y="21600"/>
                    </a:lnTo>
                    <a:lnTo>
                      <a:pt x="21600" y="20110"/>
                    </a:lnTo>
                    <a:lnTo>
                      <a:pt x="21600" y="18621"/>
                    </a:lnTo>
                    <a:lnTo>
                      <a:pt x="21600" y="17131"/>
                    </a:lnTo>
                    <a:lnTo>
                      <a:pt x="21600" y="15641"/>
                    </a:lnTo>
                    <a:lnTo>
                      <a:pt x="21600" y="14152"/>
                    </a:lnTo>
                    <a:lnTo>
                      <a:pt x="21600" y="12662"/>
                    </a:lnTo>
                    <a:lnTo>
                      <a:pt x="21600" y="11917"/>
                    </a:lnTo>
                    <a:lnTo>
                      <a:pt x="21600" y="11172"/>
                    </a:lnTo>
                    <a:lnTo>
                      <a:pt x="21600" y="10428"/>
                    </a:lnTo>
                    <a:lnTo>
                      <a:pt x="21600" y="9683"/>
                    </a:lnTo>
                    <a:lnTo>
                      <a:pt x="21600" y="9683"/>
                    </a:lnTo>
                    <a:lnTo>
                      <a:pt x="19440" y="8938"/>
                    </a:lnTo>
                    <a:lnTo>
                      <a:pt x="19440" y="8193"/>
                    </a:lnTo>
                    <a:lnTo>
                      <a:pt x="19440" y="7448"/>
                    </a:lnTo>
                    <a:lnTo>
                      <a:pt x="19440" y="6703"/>
                    </a:lnTo>
                    <a:lnTo>
                      <a:pt x="19440" y="5959"/>
                    </a:lnTo>
                    <a:lnTo>
                      <a:pt x="17280" y="5214"/>
                    </a:lnTo>
                    <a:lnTo>
                      <a:pt x="17280" y="4469"/>
                    </a:lnTo>
                    <a:lnTo>
                      <a:pt x="17280" y="3724"/>
                    </a:lnTo>
                    <a:lnTo>
                      <a:pt x="15120" y="2979"/>
                    </a:lnTo>
                    <a:lnTo>
                      <a:pt x="15120" y="2979"/>
                    </a:lnTo>
                    <a:lnTo>
                      <a:pt x="12960" y="2234"/>
                    </a:lnTo>
                    <a:lnTo>
                      <a:pt x="12960" y="1490"/>
                    </a:lnTo>
                    <a:lnTo>
                      <a:pt x="10800" y="745"/>
                    </a:lnTo>
                    <a:lnTo>
                      <a:pt x="8640" y="745"/>
                    </a:lnTo>
                    <a:lnTo>
                      <a:pt x="8640" y="0"/>
                    </a:lnTo>
                    <a:lnTo>
                      <a:pt x="8640" y="0"/>
                    </a:lnTo>
                    <a:lnTo>
                      <a:pt x="0" y="297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34" name="Shape 2334"/>
              <p:cNvSpPr/>
              <p:nvPr/>
            </p:nvSpPr>
            <p:spPr>
              <a:xfrm>
                <a:off x="1052512" y="736600"/>
                <a:ext cx="44451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43" y="21600"/>
                    </a:moveTo>
                    <a:lnTo>
                      <a:pt x="1543" y="21600"/>
                    </a:lnTo>
                    <a:lnTo>
                      <a:pt x="2314" y="21600"/>
                    </a:lnTo>
                    <a:lnTo>
                      <a:pt x="3857" y="19200"/>
                    </a:lnTo>
                    <a:lnTo>
                      <a:pt x="5400" y="19200"/>
                    </a:lnTo>
                    <a:lnTo>
                      <a:pt x="6943" y="16800"/>
                    </a:lnTo>
                    <a:lnTo>
                      <a:pt x="7714" y="16800"/>
                    </a:lnTo>
                    <a:lnTo>
                      <a:pt x="9257" y="14400"/>
                    </a:lnTo>
                    <a:lnTo>
                      <a:pt x="10029" y="14400"/>
                    </a:lnTo>
                    <a:lnTo>
                      <a:pt x="10029" y="14400"/>
                    </a:lnTo>
                    <a:lnTo>
                      <a:pt x="10800" y="12000"/>
                    </a:lnTo>
                    <a:lnTo>
                      <a:pt x="11571" y="12000"/>
                    </a:lnTo>
                    <a:lnTo>
                      <a:pt x="12343" y="12000"/>
                    </a:lnTo>
                    <a:lnTo>
                      <a:pt x="12343" y="12000"/>
                    </a:lnTo>
                    <a:lnTo>
                      <a:pt x="13114" y="12000"/>
                    </a:lnTo>
                    <a:lnTo>
                      <a:pt x="13886" y="12000"/>
                    </a:lnTo>
                    <a:lnTo>
                      <a:pt x="13886" y="12000"/>
                    </a:lnTo>
                    <a:lnTo>
                      <a:pt x="14657" y="12000"/>
                    </a:lnTo>
                    <a:lnTo>
                      <a:pt x="15429" y="12000"/>
                    </a:lnTo>
                    <a:lnTo>
                      <a:pt x="15429" y="12000"/>
                    </a:lnTo>
                    <a:lnTo>
                      <a:pt x="16200" y="12000"/>
                    </a:lnTo>
                    <a:lnTo>
                      <a:pt x="16200" y="12000"/>
                    </a:lnTo>
                    <a:lnTo>
                      <a:pt x="16971" y="12000"/>
                    </a:lnTo>
                    <a:lnTo>
                      <a:pt x="16971" y="14400"/>
                    </a:lnTo>
                    <a:lnTo>
                      <a:pt x="17743" y="14400"/>
                    </a:lnTo>
                    <a:lnTo>
                      <a:pt x="17743" y="14400"/>
                    </a:lnTo>
                    <a:lnTo>
                      <a:pt x="18514" y="16800"/>
                    </a:lnTo>
                    <a:lnTo>
                      <a:pt x="18514" y="16800"/>
                    </a:lnTo>
                    <a:lnTo>
                      <a:pt x="21600" y="7200"/>
                    </a:lnTo>
                    <a:lnTo>
                      <a:pt x="20829" y="4800"/>
                    </a:lnTo>
                    <a:lnTo>
                      <a:pt x="20057" y="4800"/>
                    </a:lnTo>
                    <a:lnTo>
                      <a:pt x="19286" y="2400"/>
                    </a:lnTo>
                    <a:lnTo>
                      <a:pt x="18514" y="2400"/>
                    </a:lnTo>
                    <a:lnTo>
                      <a:pt x="18514" y="2400"/>
                    </a:lnTo>
                    <a:lnTo>
                      <a:pt x="17743" y="0"/>
                    </a:lnTo>
                    <a:lnTo>
                      <a:pt x="16971" y="0"/>
                    </a:lnTo>
                    <a:lnTo>
                      <a:pt x="16200" y="0"/>
                    </a:lnTo>
                    <a:lnTo>
                      <a:pt x="15429" y="0"/>
                    </a:lnTo>
                    <a:lnTo>
                      <a:pt x="14657" y="0"/>
                    </a:lnTo>
                    <a:lnTo>
                      <a:pt x="13886" y="0"/>
                    </a:lnTo>
                    <a:lnTo>
                      <a:pt x="13886" y="0"/>
                    </a:lnTo>
                    <a:lnTo>
                      <a:pt x="13114" y="0"/>
                    </a:lnTo>
                    <a:lnTo>
                      <a:pt x="12343" y="0"/>
                    </a:lnTo>
                    <a:lnTo>
                      <a:pt x="11571" y="0"/>
                    </a:lnTo>
                    <a:lnTo>
                      <a:pt x="10800" y="0"/>
                    </a:lnTo>
                    <a:lnTo>
                      <a:pt x="10029" y="2400"/>
                    </a:lnTo>
                    <a:lnTo>
                      <a:pt x="9257" y="2400"/>
                    </a:lnTo>
                    <a:lnTo>
                      <a:pt x="8486" y="2400"/>
                    </a:lnTo>
                    <a:lnTo>
                      <a:pt x="7714" y="2400"/>
                    </a:lnTo>
                    <a:lnTo>
                      <a:pt x="6943" y="4800"/>
                    </a:lnTo>
                    <a:lnTo>
                      <a:pt x="5400" y="4800"/>
                    </a:lnTo>
                    <a:lnTo>
                      <a:pt x="3857" y="7200"/>
                    </a:lnTo>
                    <a:lnTo>
                      <a:pt x="3086" y="7200"/>
                    </a:lnTo>
                    <a:lnTo>
                      <a:pt x="1543" y="9600"/>
                    </a:lnTo>
                    <a:lnTo>
                      <a:pt x="0" y="9600"/>
                    </a:lnTo>
                    <a:lnTo>
                      <a:pt x="0" y="9600"/>
                    </a:lnTo>
                    <a:lnTo>
                      <a:pt x="1543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35" name="Shape 2335"/>
              <p:cNvSpPr/>
              <p:nvPr/>
            </p:nvSpPr>
            <p:spPr>
              <a:xfrm>
                <a:off x="1008062" y="742950"/>
                <a:ext cx="47626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0800"/>
                    </a:moveTo>
                    <a:lnTo>
                      <a:pt x="0" y="10800"/>
                    </a:lnTo>
                    <a:lnTo>
                      <a:pt x="0" y="13500"/>
                    </a:lnTo>
                    <a:lnTo>
                      <a:pt x="720" y="13500"/>
                    </a:lnTo>
                    <a:lnTo>
                      <a:pt x="1440" y="16200"/>
                    </a:lnTo>
                    <a:lnTo>
                      <a:pt x="2160" y="16200"/>
                    </a:lnTo>
                    <a:lnTo>
                      <a:pt x="2880" y="18900"/>
                    </a:lnTo>
                    <a:lnTo>
                      <a:pt x="3600" y="18900"/>
                    </a:lnTo>
                    <a:lnTo>
                      <a:pt x="4320" y="18900"/>
                    </a:lnTo>
                    <a:lnTo>
                      <a:pt x="5040" y="21600"/>
                    </a:lnTo>
                    <a:lnTo>
                      <a:pt x="5760" y="21600"/>
                    </a:lnTo>
                    <a:lnTo>
                      <a:pt x="6480" y="21600"/>
                    </a:lnTo>
                    <a:lnTo>
                      <a:pt x="7200" y="21600"/>
                    </a:lnTo>
                    <a:lnTo>
                      <a:pt x="7920" y="21600"/>
                    </a:lnTo>
                    <a:lnTo>
                      <a:pt x="7920" y="21600"/>
                    </a:lnTo>
                    <a:lnTo>
                      <a:pt x="8640" y="21600"/>
                    </a:lnTo>
                    <a:lnTo>
                      <a:pt x="10080" y="21600"/>
                    </a:lnTo>
                    <a:lnTo>
                      <a:pt x="10800" y="21600"/>
                    </a:lnTo>
                    <a:lnTo>
                      <a:pt x="11520" y="21600"/>
                    </a:lnTo>
                    <a:lnTo>
                      <a:pt x="12240" y="21600"/>
                    </a:lnTo>
                    <a:lnTo>
                      <a:pt x="12960" y="21600"/>
                    </a:lnTo>
                    <a:lnTo>
                      <a:pt x="13680" y="21600"/>
                    </a:lnTo>
                    <a:lnTo>
                      <a:pt x="15120" y="18900"/>
                    </a:lnTo>
                    <a:lnTo>
                      <a:pt x="15840" y="18900"/>
                    </a:lnTo>
                    <a:lnTo>
                      <a:pt x="17280" y="18900"/>
                    </a:lnTo>
                    <a:lnTo>
                      <a:pt x="18720" y="16200"/>
                    </a:lnTo>
                    <a:lnTo>
                      <a:pt x="20160" y="16200"/>
                    </a:lnTo>
                    <a:lnTo>
                      <a:pt x="21600" y="13500"/>
                    </a:lnTo>
                    <a:lnTo>
                      <a:pt x="20160" y="0"/>
                    </a:lnTo>
                    <a:lnTo>
                      <a:pt x="19440" y="2700"/>
                    </a:lnTo>
                    <a:lnTo>
                      <a:pt x="18000" y="2700"/>
                    </a:lnTo>
                    <a:lnTo>
                      <a:pt x="16560" y="5400"/>
                    </a:lnTo>
                    <a:lnTo>
                      <a:pt x="15120" y="5400"/>
                    </a:lnTo>
                    <a:lnTo>
                      <a:pt x="14400" y="8100"/>
                    </a:lnTo>
                    <a:lnTo>
                      <a:pt x="12960" y="8100"/>
                    </a:lnTo>
                    <a:lnTo>
                      <a:pt x="12240" y="8100"/>
                    </a:lnTo>
                    <a:lnTo>
                      <a:pt x="11520" y="8100"/>
                    </a:lnTo>
                    <a:lnTo>
                      <a:pt x="10800" y="8100"/>
                    </a:lnTo>
                    <a:lnTo>
                      <a:pt x="10080" y="8100"/>
                    </a:lnTo>
                    <a:lnTo>
                      <a:pt x="9360" y="8100"/>
                    </a:lnTo>
                    <a:lnTo>
                      <a:pt x="8640" y="8100"/>
                    </a:lnTo>
                    <a:lnTo>
                      <a:pt x="8640" y="8100"/>
                    </a:lnTo>
                    <a:lnTo>
                      <a:pt x="7920" y="8100"/>
                    </a:lnTo>
                    <a:lnTo>
                      <a:pt x="7200" y="8100"/>
                    </a:lnTo>
                    <a:lnTo>
                      <a:pt x="6480" y="8100"/>
                    </a:lnTo>
                    <a:lnTo>
                      <a:pt x="6480" y="8100"/>
                    </a:lnTo>
                    <a:lnTo>
                      <a:pt x="5760" y="8100"/>
                    </a:lnTo>
                    <a:lnTo>
                      <a:pt x="5040" y="8100"/>
                    </a:lnTo>
                    <a:lnTo>
                      <a:pt x="4320" y="5400"/>
                    </a:lnTo>
                    <a:lnTo>
                      <a:pt x="4320" y="5400"/>
                    </a:lnTo>
                    <a:lnTo>
                      <a:pt x="3600" y="5400"/>
                    </a:lnTo>
                    <a:lnTo>
                      <a:pt x="3600" y="5400"/>
                    </a:lnTo>
                    <a:lnTo>
                      <a:pt x="2880" y="2700"/>
                    </a:lnTo>
                    <a:lnTo>
                      <a:pt x="2160" y="270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36" name="Shape 2336"/>
              <p:cNvSpPr/>
              <p:nvPr/>
            </p:nvSpPr>
            <p:spPr>
              <a:xfrm>
                <a:off x="998537" y="704850"/>
                <a:ext cx="14288" cy="444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771"/>
                    </a:lnTo>
                    <a:lnTo>
                      <a:pt x="0" y="2314"/>
                    </a:lnTo>
                    <a:lnTo>
                      <a:pt x="0" y="3857"/>
                    </a:lnTo>
                    <a:lnTo>
                      <a:pt x="0" y="5400"/>
                    </a:lnTo>
                    <a:lnTo>
                      <a:pt x="0" y="6943"/>
                    </a:lnTo>
                    <a:lnTo>
                      <a:pt x="0" y="8486"/>
                    </a:lnTo>
                    <a:lnTo>
                      <a:pt x="0" y="9257"/>
                    </a:lnTo>
                    <a:lnTo>
                      <a:pt x="0" y="10029"/>
                    </a:lnTo>
                    <a:lnTo>
                      <a:pt x="0" y="10800"/>
                    </a:lnTo>
                    <a:lnTo>
                      <a:pt x="0" y="11571"/>
                    </a:lnTo>
                    <a:lnTo>
                      <a:pt x="0" y="12343"/>
                    </a:lnTo>
                    <a:lnTo>
                      <a:pt x="0" y="13114"/>
                    </a:lnTo>
                    <a:lnTo>
                      <a:pt x="0" y="13886"/>
                    </a:lnTo>
                    <a:lnTo>
                      <a:pt x="0" y="13886"/>
                    </a:lnTo>
                    <a:lnTo>
                      <a:pt x="0" y="14657"/>
                    </a:lnTo>
                    <a:lnTo>
                      <a:pt x="2400" y="15429"/>
                    </a:lnTo>
                    <a:lnTo>
                      <a:pt x="2400" y="16200"/>
                    </a:lnTo>
                    <a:lnTo>
                      <a:pt x="2400" y="16971"/>
                    </a:lnTo>
                    <a:lnTo>
                      <a:pt x="4800" y="17743"/>
                    </a:lnTo>
                    <a:lnTo>
                      <a:pt x="4800" y="18514"/>
                    </a:lnTo>
                    <a:lnTo>
                      <a:pt x="4800" y="19286"/>
                    </a:lnTo>
                    <a:lnTo>
                      <a:pt x="7200" y="19286"/>
                    </a:lnTo>
                    <a:lnTo>
                      <a:pt x="9600" y="20057"/>
                    </a:lnTo>
                    <a:lnTo>
                      <a:pt x="9600" y="20829"/>
                    </a:lnTo>
                    <a:lnTo>
                      <a:pt x="12000" y="21600"/>
                    </a:lnTo>
                    <a:lnTo>
                      <a:pt x="14400" y="21600"/>
                    </a:lnTo>
                    <a:lnTo>
                      <a:pt x="21600" y="18514"/>
                    </a:lnTo>
                    <a:lnTo>
                      <a:pt x="19200" y="18514"/>
                    </a:lnTo>
                    <a:lnTo>
                      <a:pt x="19200" y="18514"/>
                    </a:lnTo>
                    <a:lnTo>
                      <a:pt x="16800" y="17743"/>
                    </a:lnTo>
                    <a:lnTo>
                      <a:pt x="16800" y="17743"/>
                    </a:lnTo>
                    <a:lnTo>
                      <a:pt x="16800" y="16971"/>
                    </a:lnTo>
                    <a:lnTo>
                      <a:pt x="14400" y="16200"/>
                    </a:lnTo>
                    <a:lnTo>
                      <a:pt x="14400" y="16200"/>
                    </a:lnTo>
                    <a:lnTo>
                      <a:pt x="14400" y="15429"/>
                    </a:lnTo>
                    <a:lnTo>
                      <a:pt x="14400" y="15429"/>
                    </a:lnTo>
                    <a:lnTo>
                      <a:pt x="12000" y="14657"/>
                    </a:lnTo>
                    <a:lnTo>
                      <a:pt x="12000" y="13886"/>
                    </a:lnTo>
                    <a:lnTo>
                      <a:pt x="12000" y="13114"/>
                    </a:lnTo>
                    <a:lnTo>
                      <a:pt x="12000" y="13114"/>
                    </a:lnTo>
                    <a:lnTo>
                      <a:pt x="12000" y="12343"/>
                    </a:lnTo>
                    <a:lnTo>
                      <a:pt x="12000" y="11571"/>
                    </a:lnTo>
                    <a:lnTo>
                      <a:pt x="12000" y="10800"/>
                    </a:lnTo>
                    <a:lnTo>
                      <a:pt x="12000" y="10029"/>
                    </a:lnTo>
                    <a:lnTo>
                      <a:pt x="12000" y="9257"/>
                    </a:lnTo>
                    <a:lnTo>
                      <a:pt x="12000" y="9257"/>
                    </a:lnTo>
                    <a:lnTo>
                      <a:pt x="12000" y="8486"/>
                    </a:lnTo>
                    <a:lnTo>
                      <a:pt x="12000" y="6943"/>
                    </a:lnTo>
                    <a:lnTo>
                      <a:pt x="12000" y="5400"/>
                    </a:lnTo>
                    <a:lnTo>
                      <a:pt x="12000" y="3857"/>
                    </a:lnTo>
                    <a:lnTo>
                      <a:pt x="12000" y="2314"/>
                    </a:lnTo>
                    <a:lnTo>
                      <a:pt x="12000" y="1543"/>
                    </a:lnTo>
                    <a:lnTo>
                      <a:pt x="12000" y="0"/>
                    </a:lnTo>
                    <a:lnTo>
                      <a:pt x="120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37" name="Shape 2337"/>
              <p:cNvSpPr/>
              <p:nvPr/>
            </p:nvSpPr>
            <p:spPr>
              <a:xfrm>
                <a:off x="990600" y="657225"/>
                <a:ext cx="15875" cy="476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880"/>
                    </a:moveTo>
                    <a:lnTo>
                      <a:pt x="0" y="2880"/>
                    </a:lnTo>
                    <a:lnTo>
                      <a:pt x="0" y="3600"/>
                    </a:lnTo>
                    <a:lnTo>
                      <a:pt x="2160" y="3600"/>
                    </a:lnTo>
                    <a:lnTo>
                      <a:pt x="2160" y="4320"/>
                    </a:lnTo>
                    <a:lnTo>
                      <a:pt x="4320" y="4320"/>
                    </a:lnTo>
                    <a:lnTo>
                      <a:pt x="4320" y="5040"/>
                    </a:lnTo>
                    <a:lnTo>
                      <a:pt x="4320" y="5040"/>
                    </a:lnTo>
                    <a:lnTo>
                      <a:pt x="6480" y="5760"/>
                    </a:lnTo>
                    <a:lnTo>
                      <a:pt x="6480" y="6480"/>
                    </a:lnTo>
                    <a:lnTo>
                      <a:pt x="6480" y="6480"/>
                    </a:lnTo>
                    <a:lnTo>
                      <a:pt x="8640" y="7200"/>
                    </a:lnTo>
                    <a:lnTo>
                      <a:pt x="8640" y="7920"/>
                    </a:lnTo>
                    <a:lnTo>
                      <a:pt x="8640" y="8640"/>
                    </a:lnTo>
                    <a:lnTo>
                      <a:pt x="8640" y="8640"/>
                    </a:lnTo>
                    <a:lnTo>
                      <a:pt x="8640" y="9360"/>
                    </a:lnTo>
                    <a:lnTo>
                      <a:pt x="8640" y="10080"/>
                    </a:lnTo>
                    <a:lnTo>
                      <a:pt x="10800" y="10800"/>
                    </a:lnTo>
                    <a:lnTo>
                      <a:pt x="10800" y="11520"/>
                    </a:lnTo>
                    <a:lnTo>
                      <a:pt x="10800" y="12240"/>
                    </a:lnTo>
                    <a:lnTo>
                      <a:pt x="10800" y="12960"/>
                    </a:lnTo>
                    <a:lnTo>
                      <a:pt x="10800" y="13680"/>
                    </a:lnTo>
                    <a:lnTo>
                      <a:pt x="10800" y="14400"/>
                    </a:lnTo>
                    <a:lnTo>
                      <a:pt x="10800" y="15840"/>
                    </a:lnTo>
                    <a:lnTo>
                      <a:pt x="10800" y="17280"/>
                    </a:lnTo>
                    <a:lnTo>
                      <a:pt x="10800" y="18720"/>
                    </a:lnTo>
                    <a:lnTo>
                      <a:pt x="10800" y="20160"/>
                    </a:lnTo>
                    <a:lnTo>
                      <a:pt x="10800" y="21600"/>
                    </a:lnTo>
                    <a:lnTo>
                      <a:pt x="21600" y="21600"/>
                    </a:lnTo>
                    <a:lnTo>
                      <a:pt x="21600" y="20160"/>
                    </a:lnTo>
                    <a:lnTo>
                      <a:pt x="21600" y="18720"/>
                    </a:lnTo>
                    <a:lnTo>
                      <a:pt x="21600" y="17280"/>
                    </a:lnTo>
                    <a:lnTo>
                      <a:pt x="21600" y="15840"/>
                    </a:lnTo>
                    <a:lnTo>
                      <a:pt x="21600" y="14400"/>
                    </a:lnTo>
                    <a:lnTo>
                      <a:pt x="21600" y="12960"/>
                    </a:lnTo>
                    <a:lnTo>
                      <a:pt x="21600" y="12240"/>
                    </a:lnTo>
                    <a:lnTo>
                      <a:pt x="21600" y="11520"/>
                    </a:lnTo>
                    <a:lnTo>
                      <a:pt x="21600" y="10800"/>
                    </a:lnTo>
                    <a:lnTo>
                      <a:pt x="21600" y="10080"/>
                    </a:lnTo>
                    <a:lnTo>
                      <a:pt x="19440" y="9360"/>
                    </a:lnTo>
                    <a:lnTo>
                      <a:pt x="19440" y="8640"/>
                    </a:lnTo>
                    <a:lnTo>
                      <a:pt x="19440" y="7920"/>
                    </a:lnTo>
                    <a:lnTo>
                      <a:pt x="19440" y="7200"/>
                    </a:lnTo>
                    <a:lnTo>
                      <a:pt x="19440" y="6480"/>
                    </a:lnTo>
                    <a:lnTo>
                      <a:pt x="17280" y="5760"/>
                    </a:lnTo>
                    <a:lnTo>
                      <a:pt x="17280" y="5760"/>
                    </a:lnTo>
                    <a:lnTo>
                      <a:pt x="17280" y="5040"/>
                    </a:lnTo>
                    <a:lnTo>
                      <a:pt x="15120" y="4320"/>
                    </a:lnTo>
                    <a:lnTo>
                      <a:pt x="15120" y="3600"/>
                    </a:lnTo>
                    <a:lnTo>
                      <a:pt x="12960" y="2880"/>
                    </a:lnTo>
                    <a:lnTo>
                      <a:pt x="12960" y="2160"/>
                    </a:lnTo>
                    <a:lnTo>
                      <a:pt x="10800" y="1440"/>
                    </a:lnTo>
                    <a:lnTo>
                      <a:pt x="8640" y="1440"/>
                    </a:lnTo>
                    <a:lnTo>
                      <a:pt x="8640" y="720"/>
                    </a:lnTo>
                    <a:lnTo>
                      <a:pt x="6480" y="0"/>
                    </a:lnTo>
                    <a:lnTo>
                      <a:pt x="6480" y="0"/>
                    </a:lnTo>
                    <a:lnTo>
                      <a:pt x="0" y="28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38" name="Shape 2338"/>
              <p:cNvSpPr/>
              <p:nvPr/>
            </p:nvSpPr>
            <p:spPr>
              <a:xfrm>
                <a:off x="947737" y="652462"/>
                <a:ext cx="47626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20" y="21600"/>
                    </a:moveTo>
                    <a:lnTo>
                      <a:pt x="720" y="21600"/>
                    </a:lnTo>
                    <a:lnTo>
                      <a:pt x="2160" y="21600"/>
                    </a:lnTo>
                    <a:lnTo>
                      <a:pt x="3600" y="21600"/>
                    </a:lnTo>
                    <a:lnTo>
                      <a:pt x="4320" y="18514"/>
                    </a:lnTo>
                    <a:lnTo>
                      <a:pt x="5760" y="18514"/>
                    </a:lnTo>
                    <a:lnTo>
                      <a:pt x="7200" y="15429"/>
                    </a:lnTo>
                    <a:lnTo>
                      <a:pt x="8640" y="15429"/>
                    </a:lnTo>
                    <a:lnTo>
                      <a:pt x="9360" y="15429"/>
                    </a:lnTo>
                    <a:lnTo>
                      <a:pt x="10080" y="15429"/>
                    </a:lnTo>
                    <a:lnTo>
                      <a:pt x="10800" y="15429"/>
                    </a:lnTo>
                    <a:lnTo>
                      <a:pt x="10800" y="15429"/>
                    </a:lnTo>
                    <a:lnTo>
                      <a:pt x="11520" y="15429"/>
                    </a:lnTo>
                    <a:lnTo>
                      <a:pt x="12240" y="15429"/>
                    </a:lnTo>
                    <a:lnTo>
                      <a:pt x="12960" y="15429"/>
                    </a:lnTo>
                    <a:lnTo>
                      <a:pt x="13680" y="15429"/>
                    </a:lnTo>
                    <a:lnTo>
                      <a:pt x="13680" y="15429"/>
                    </a:lnTo>
                    <a:lnTo>
                      <a:pt x="14400" y="15429"/>
                    </a:lnTo>
                    <a:lnTo>
                      <a:pt x="15120" y="15429"/>
                    </a:lnTo>
                    <a:lnTo>
                      <a:pt x="15840" y="15429"/>
                    </a:lnTo>
                    <a:lnTo>
                      <a:pt x="16560" y="15429"/>
                    </a:lnTo>
                    <a:lnTo>
                      <a:pt x="16560" y="15429"/>
                    </a:lnTo>
                    <a:lnTo>
                      <a:pt x="17280" y="15429"/>
                    </a:lnTo>
                    <a:lnTo>
                      <a:pt x="17280" y="18514"/>
                    </a:lnTo>
                    <a:lnTo>
                      <a:pt x="18000" y="18514"/>
                    </a:lnTo>
                    <a:lnTo>
                      <a:pt x="18720" y="18514"/>
                    </a:lnTo>
                    <a:lnTo>
                      <a:pt x="18720" y="21600"/>
                    </a:lnTo>
                    <a:lnTo>
                      <a:pt x="19440" y="21600"/>
                    </a:lnTo>
                    <a:lnTo>
                      <a:pt x="21600" y="9257"/>
                    </a:lnTo>
                    <a:lnTo>
                      <a:pt x="20880" y="9257"/>
                    </a:lnTo>
                    <a:lnTo>
                      <a:pt x="20160" y="6171"/>
                    </a:lnTo>
                    <a:lnTo>
                      <a:pt x="19440" y="6171"/>
                    </a:lnTo>
                    <a:lnTo>
                      <a:pt x="19440" y="3086"/>
                    </a:lnTo>
                    <a:lnTo>
                      <a:pt x="18720" y="3086"/>
                    </a:lnTo>
                    <a:lnTo>
                      <a:pt x="18000" y="0"/>
                    </a:lnTo>
                    <a:lnTo>
                      <a:pt x="17280" y="0"/>
                    </a:lnTo>
                    <a:lnTo>
                      <a:pt x="16560" y="0"/>
                    </a:lnTo>
                    <a:lnTo>
                      <a:pt x="15840" y="0"/>
                    </a:lnTo>
                    <a:lnTo>
                      <a:pt x="15120" y="0"/>
                    </a:lnTo>
                    <a:lnTo>
                      <a:pt x="14400" y="0"/>
                    </a:lnTo>
                    <a:lnTo>
                      <a:pt x="13680" y="0"/>
                    </a:lnTo>
                    <a:lnTo>
                      <a:pt x="12960" y="0"/>
                    </a:lnTo>
                    <a:lnTo>
                      <a:pt x="12240" y="0"/>
                    </a:lnTo>
                    <a:lnTo>
                      <a:pt x="11520" y="0"/>
                    </a:lnTo>
                    <a:lnTo>
                      <a:pt x="10800" y="0"/>
                    </a:lnTo>
                    <a:lnTo>
                      <a:pt x="10080" y="0"/>
                    </a:lnTo>
                    <a:lnTo>
                      <a:pt x="9360" y="0"/>
                    </a:lnTo>
                    <a:lnTo>
                      <a:pt x="8640" y="0"/>
                    </a:lnTo>
                    <a:lnTo>
                      <a:pt x="7920" y="0"/>
                    </a:lnTo>
                    <a:lnTo>
                      <a:pt x="6480" y="3086"/>
                    </a:lnTo>
                    <a:lnTo>
                      <a:pt x="5040" y="3086"/>
                    </a:lnTo>
                    <a:lnTo>
                      <a:pt x="3600" y="3086"/>
                    </a:lnTo>
                    <a:lnTo>
                      <a:pt x="2880" y="6171"/>
                    </a:lnTo>
                    <a:lnTo>
                      <a:pt x="1440" y="6171"/>
                    </a:lnTo>
                    <a:lnTo>
                      <a:pt x="0" y="6171"/>
                    </a:lnTo>
                    <a:lnTo>
                      <a:pt x="0" y="6171"/>
                    </a:lnTo>
                    <a:lnTo>
                      <a:pt x="72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39" name="Shape 2339"/>
              <p:cNvSpPr/>
              <p:nvPr/>
            </p:nvSpPr>
            <p:spPr>
              <a:xfrm>
                <a:off x="901700" y="655637"/>
                <a:ext cx="47625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0800"/>
                    </a:moveTo>
                    <a:lnTo>
                      <a:pt x="0" y="10800"/>
                    </a:lnTo>
                    <a:lnTo>
                      <a:pt x="720" y="13500"/>
                    </a:lnTo>
                    <a:lnTo>
                      <a:pt x="1440" y="13500"/>
                    </a:lnTo>
                    <a:lnTo>
                      <a:pt x="2160" y="16200"/>
                    </a:lnTo>
                    <a:lnTo>
                      <a:pt x="2880" y="16200"/>
                    </a:lnTo>
                    <a:lnTo>
                      <a:pt x="2880" y="18900"/>
                    </a:lnTo>
                    <a:lnTo>
                      <a:pt x="3600" y="18900"/>
                    </a:lnTo>
                    <a:lnTo>
                      <a:pt x="4320" y="18900"/>
                    </a:lnTo>
                    <a:lnTo>
                      <a:pt x="5040" y="21600"/>
                    </a:lnTo>
                    <a:lnTo>
                      <a:pt x="5760" y="21600"/>
                    </a:lnTo>
                    <a:lnTo>
                      <a:pt x="6480" y="21600"/>
                    </a:lnTo>
                    <a:lnTo>
                      <a:pt x="7200" y="21600"/>
                    </a:lnTo>
                    <a:lnTo>
                      <a:pt x="7920" y="21600"/>
                    </a:lnTo>
                    <a:lnTo>
                      <a:pt x="8640" y="21600"/>
                    </a:lnTo>
                    <a:lnTo>
                      <a:pt x="9360" y="21600"/>
                    </a:lnTo>
                    <a:lnTo>
                      <a:pt x="10080" y="21600"/>
                    </a:lnTo>
                    <a:lnTo>
                      <a:pt x="10800" y="21600"/>
                    </a:lnTo>
                    <a:lnTo>
                      <a:pt x="11520" y="21600"/>
                    </a:lnTo>
                    <a:lnTo>
                      <a:pt x="12240" y="21600"/>
                    </a:lnTo>
                    <a:lnTo>
                      <a:pt x="12960" y="18900"/>
                    </a:lnTo>
                    <a:lnTo>
                      <a:pt x="13680" y="18900"/>
                    </a:lnTo>
                    <a:lnTo>
                      <a:pt x="15120" y="18900"/>
                    </a:lnTo>
                    <a:lnTo>
                      <a:pt x="16560" y="18900"/>
                    </a:lnTo>
                    <a:lnTo>
                      <a:pt x="18000" y="16200"/>
                    </a:lnTo>
                    <a:lnTo>
                      <a:pt x="19440" y="16200"/>
                    </a:lnTo>
                    <a:lnTo>
                      <a:pt x="20160" y="16200"/>
                    </a:lnTo>
                    <a:lnTo>
                      <a:pt x="21600" y="13500"/>
                    </a:lnTo>
                    <a:lnTo>
                      <a:pt x="20880" y="0"/>
                    </a:lnTo>
                    <a:lnTo>
                      <a:pt x="19440" y="2700"/>
                    </a:lnTo>
                    <a:lnTo>
                      <a:pt x="18720" y="2700"/>
                    </a:lnTo>
                    <a:lnTo>
                      <a:pt x="17280" y="2700"/>
                    </a:lnTo>
                    <a:lnTo>
                      <a:pt x="15840" y="5400"/>
                    </a:lnTo>
                    <a:lnTo>
                      <a:pt x="14400" y="5400"/>
                    </a:lnTo>
                    <a:lnTo>
                      <a:pt x="12960" y="5400"/>
                    </a:lnTo>
                    <a:lnTo>
                      <a:pt x="12240" y="8100"/>
                    </a:lnTo>
                    <a:lnTo>
                      <a:pt x="11520" y="8100"/>
                    </a:lnTo>
                    <a:lnTo>
                      <a:pt x="10800" y="8100"/>
                    </a:lnTo>
                    <a:lnTo>
                      <a:pt x="10800" y="8100"/>
                    </a:lnTo>
                    <a:lnTo>
                      <a:pt x="10080" y="8100"/>
                    </a:lnTo>
                    <a:lnTo>
                      <a:pt x="9360" y="8100"/>
                    </a:lnTo>
                    <a:lnTo>
                      <a:pt x="8640" y="8100"/>
                    </a:lnTo>
                    <a:lnTo>
                      <a:pt x="7920" y="8100"/>
                    </a:lnTo>
                    <a:lnTo>
                      <a:pt x="7200" y="8100"/>
                    </a:lnTo>
                    <a:lnTo>
                      <a:pt x="7200" y="8100"/>
                    </a:lnTo>
                    <a:lnTo>
                      <a:pt x="6480" y="8100"/>
                    </a:lnTo>
                    <a:lnTo>
                      <a:pt x="5760" y="8100"/>
                    </a:lnTo>
                    <a:lnTo>
                      <a:pt x="5760" y="5400"/>
                    </a:lnTo>
                    <a:lnTo>
                      <a:pt x="5040" y="5400"/>
                    </a:lnTo>
                    <a:lnTo>
                      <a:pt x="4320" y="5400"/>
                    </a:lnTo>
                    <a:lnTo>
                      <a:pt x="4320" y="5400"/>
                    </a:lnTo>
                    <a:lnTo>
                      <a:pt x="3600" y="5400"/>
                    </a:lnTo>
                    <a:lnTo>
                      <a:pt x="2880" y="2700"/>
                    </a:lnTo>
                    <a:lnTo>
                      <a:pt x="2880" y="270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40" name="Shape 2340"/>
              <p:cNvSpPr/>
              <p:nvPr/>
            </p:nvSpPr>
            <p:spPr>
              <a:xfrm>
                <a:off x="892175" y="615950"/>
                <a:ext cx="14288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490"/>
                    </a:lnTo>
                    <a:lnTo>
                      <a:pt x="0" y="2979"/>
                    </a:lnTo>
                    <a:lnTo>
                      <a:pt x="0" y="4469"/>
                    </a:lnTo>
                    <a:lnTo>
                      <a:pt x="0" y="5959"/>
                    </a:lnTo>
                    <a:lnTo>
                      <a:pt x="0" y="7448"/>
                    </a:lnTo>
                    <a:lnTo>
                      <a:pt x="0" y="8938"/>
                    </a:lnTo>
                    <a:lnTo>
                      <a:pt x="0" y="9683"/>
                    </a:lnTo>
                    <a:lnTo>
                      <a:pt x="0" y="10428"/>
                    </a:lnTo>
                    <a:lnTo>
                      <a:pt x="0" y="11172"/>
                    </a:lnTo>
                    <a:lnTo>
                      <a:pt x="0" y="11917"/>
                    </a:lnTo>
                    <a:lnTo>
                      <a:pt x="0" y="12662"/>
                    </a:lnTo>
                    <a:lnTo>
                      <a:pt x="0" y="13407"/>
                    </a:lnTo>
                    <a:lnTo>
                      <a:pt x="0" y="14152"/>
                    </a:lnTo>
                    <a:lnTo>
                      <a:pt x="0" y="14897"/>
                    </a:lnTo>
                    <a:lnTo>
                      <a:pt x="2400" y="15641"/>
                    </a:lnTo>
                    <a:lnTo>
                      <a:pt x="2400" y="15641"/>
                    </a:lnTo>
                    <a:lnTo>
                      <a:pt x="2400" y="16386"/>
                    </a:lnTo>
                    <a:lnTo>
                      <a:pt x="4800" y="17131"/>
                    </a:lnTo>
                    <a:lnTo>
                      <a:pt x="4800" y="17876"/>
                    </a:lnTo>
                    <a:lnTo>
                      <a:pt x="4800" y="18621"/>
                    </a:lnTo>
                    <a:lnTo>
                      <a:pt x="7200" y="19366"/>
                    </a:lnTo>
                    <a:lnTo>
                      <a:pt x="7200" y="19366"/>
                    </a:lnTo>
                    <a:lnTo>
                      <a:pt x="9600" y="20110"/>
                    </a:lnTo>
                    <a:lnTo>
                      <a:pt x="12000" y="20855"/>
                    </a:lnTo>
                    <a:lnTo>
                      <a:pt x="12000" y="21600"/>
                    </a:lnTo>
                    <a:lnTo>
                      <a:pt x="14400" y="21600"/>
                    </a:lnTo>
                    <a:lnTo>
                      <a:pt x="21600" y="18621"/>
                    </a:lnTo>
                    <a:lnTo>
                      <a:pt x="21600" y="18621"/>
                    </a:lnTo>
                    <a:lnTo>
                      <a:pt x="19200" y="17876"/>
                    </a:lnTo>
                    <a:lnTo>
                      <a:pt x="19200" y="17876"/>
                    </a:lnTo>
                    <a:lnTo>
                      <a:pt x="19200" y="17131"/>
                    </a:lnTo>
                    <a:lnTo>
                      <a:pt x="16800" y="17131"/>
                    </a:lnTo>
                    <a:lnTo>
                      <a:pt x="16800" y="16386"/>
                    </a:lnTo>
                    <a:lnTo>
                      <a:pt x="14400" y="16386"/>
                    </a:lnTo>
                    <a:lnTo>
                      <a:pt x="14400" y="15641"/>
                    </a:lnTo>
                    <a:lnTo>
                      <a:pt x="14400" y="14897"/>
                    </a:lnTo>
                    <a:lnTo>
                      <a:pt x="14400" y="14897"/>
                    </a:lnTo>
                    <a:lnTo>
                      <a:pt x="12000" y="14152"/>
                    </a:lnTo>
                    <a:lnTo>
                      <a:pt x="12000" y="13407"/>
                    </a:lnTo>
                    <a:lnTo>
                      <a:pt x="12000" y="13407"/>
                    </a:lnTo>
                    <a:lnTo>
                      <a:pt x="12000" y="12662"/>
                    </a:lnTo>
                    <a:lnTo>
                      <a:pt x="12000" y="11917"/>
                    </a:lnTo>
                    <a:lnTo>
                      <a:pt x="12000" y="11172"/>
                    </a:lnTo>
                    <a:lnTo>
                      <a:pt x="12000" y="11172"/>
                    </a:lnTo>
                    <a:lnTo>
                      <a:pt x="12000" y="10428"/>
                    </a:lnTo>
                    <a:lnTo>
                      <a:pt x="12000" y="9683"/>
                    </a:lnTo>
                    <a:lnTo>
                      <a:pt x="12000" y="8938"/>
                    </a:lnTo>
                    <a:lnTo>
                      <a:pt x="12000" y="7448"/>
                    </a:lnTo>
                    <a:lnTo>
                      <a:pt x="12000" y="5959"/>
                    </a:lnTo>
                    <a:lnTo>
                      <a:pt x="12000" y="4469"/>
                    </a:lnTo>
                    <a:lnTo>
                      <a:pt x="12000" y="2979"/>
                    </a:lnTo>
                    <a:lnTo>
                      <a:pt x="12000" y="1490"/>
                    </a:lnTo>
                    <a:lnTo>
                      <a:pt x="12000" y="745"/>
                    </a:lnTo>
                    <a:lnTo>
                      <a:pt x="12000" y="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41" name="Shape 2341"/>
              <p:cNvSpPr/>
              <p:nvPr/>
            </p:nvSpPr>
            <p:spPr>
              <a:xfrm>
                <a:off x="884237" y="569912"/>
                <a:ext cx="15876" cy="476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880"/>
                    </a:moveTo>
                    <a:lnTo>
                      <a:pt x="0" y="2880"/>
                    </a:lnTo>
                    <a:lnTo>
                      <a:pt x="2160" y="3600"/>
                    </a:lnTo>
                    <a:lnTo>
                      <a:pt x="2160" y="3600"/>
                    </a:lnTo>
                    <a:lnTo>
                      <a:pt x="4320" y="4320"/>
                    </a:lnTo>
                    <a:lnTo>
                      <a:pt x="4320" y="4320"/>
                    </a:lnTo>
                    <a:lnTo>
                      <a:pt x="6480" y="5040"/>
                    </a:lnTo>
                    <a:lnTo>
                      <a:pt x="6480" y="5040"/>
                    </a:lnTo>
                    <a:lnTo>
                      <a:pt x="6480" y="5760"/>
                    </a:lnTo>
                    <a:lnTo>
                      <a:pt x="8640" y="5760"/>
                    </a:lnTo>
                    <a:lnTo>
                      <a:pt x="8640" y="6480"/>
                    </a:lnTo>
                    <a:lnTo>
                      <a:pt x="8640" y="7200"/>
                    </a:lnTo>
                    <a:lnTo>
                      <a:pt x="8640" y="7200"/>
                    </a:lnTo>
                    <a:lnTo>
                      <a:pt x="10800" y="7920"/>
                    </a:lnTo>
                    <a:lnTo>
                      <a:pt x="10800" y="8640"/>
                    </a:lnTo>
                    <a:lnTo>
                      <a:pt x="10800" y="9360"/>
                    </a:lnTo>
                    <a:lnTo>
                      <a:pt x="10800" y="10080"/>
                    </a:lnTo>
                    <a:lnTo>
                      <a:pt x="10800" y="10800"/>
                    </a:lnTo>
                    <a:lnTo>
                      <a:pt x="10800" y="10800"/>
                    </a:lnTo>
                    <a:lnTo>
                      <a:pt x="10800" y="11520"/>
                    </a:lnTo>
                    <a:lnTo>
                      <a:pt x="10800" y="12240"/>
                    </a:lnTo>
                    <a:lnTo>
                      <a:pt x="10800" y="12960"/>
                    </a:lnTo>
                    <a:lnTo>
                      <a:pt x="10800" y="14400"/>
                    </a:lnTo>
                    <a:lnTo>
                      <a:pt x="10800" y="15840"/>
                    </a:lnTo>
                    <a:lnTo>
                      <a:pt x="10800" y="17280"/>
                    </a:lnTo>
                    <a:lnTo>
                      <a:pt x="10800" y="18000"/>
                    </a:lnTo>
                    <a:lnTo>
                      <a:pt x="10800" y="19440"/>
                    </a:lnTo>
                    <a:lnTo>
                      <a:pt x="10800" y="20880"/>
                    </a:lnTo>
                    <a:lnTo>
                      <a:pt x="21600" y="21600"/>
                    </a:lnTo>
                    <a:lnTo>
                      <a:pt x="21600" y="20160"/>
                    </a:lnTo>
                    <a:lnTo>
                      <a:pt x="21600" y="18720"/>
                    </a:lnTo>
                    <a:lnTo>
                      <a:pt x="21600" y="17280"/>
                    </a:lnTo>
                    <a:lnTo>
                      <a:pt x="21600" y="15840"/>
                    </a:lnTo>
                    <a:lnTo>
                      <a:pt x="21600" y="14400"/>
                    </a:lnTo>
                    <a:lnTo>
                      <a:pt x="21600" y="12960"/>
                    </a:lnTo>
                    <a:lnTo>
                      <a:pt x="21600" y="12240"/>
                    </a:lnTo>
                    <a:lnTo>
                      <a:pt x="21600" y="11520"/>
                    </a:lnTo>
                    <a:lnTo>
                      <a:pt x="21600" y="10800"/>
                    </a:lnTo>
                    <a:lnTo>
                      <a:pt x="21600" y="10080"/>
                    </a:lnTo>
                    <a:lnTo>
                      <a:pt x="21600" y="9360"/>
                    </a:lnTo>
                    <a:lnTo>
                      <a:pt x="21600" y="8640"/>
                    </a:lnTo>
                    <a:lnTo>
                      <a:pt x="21600" y="7920"/>
                    </a:lnTo>
                    <a:lnTo>
                      <a:pt x="19440" y="7200"/>
                    </a:lnTo>
                    <a:lnTo>
                      <a:pt x="19440" y="6480"/>
                    </a:lnTo>
                    <a:lnTo>
                      <a:pt x="19440" y="5760"/>
                    </a:lnTo>
                    <a:lnTo>
                      <a:pt x="19440" y="5040"/>
                    </a:lnTo>
                    <a:lnTo>
                      <a:pt x="17280" y="4320"/>
                    </a:lnTo>
                    <a:lnTo>
                      <a:pt x="17280" y="4320"/>
                    </a:lnTo>
                    <a:lnTo>
                      <a:pt x="15120" y="3600"/>
                    </a:lnTo>
                    <a:lnTo>
                      <a:pt x="15120" y="2880"/>
                    </a:lnTo>
                    <a:lnTo>
                      <a:pt x="12960" y="2160"/>
                    </a:lnTo>
                    <a:lnTo>
                      <a:pt x="12960" y="1440"/>
                    </a:lnTo>
                    <a:lnTo>
                      <a:pt x="10800" y="1440"/>
                    </a:lnTo>
                    <a:lnTo>
                      <a:pt x="8640" y="720"/>
                    </a:lnTo>
                    <a:lnTo>
                      <a:pt x="6480" y="0"/>
                    </a:lnTo>
                    <a:lnTo>
                      <a:pt x="6480" y="0"/>
                    </a:lnTo>
                    <a:lnTo>
                      <a:pt x="0" y="28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42" name="Shape 2342"/>
              <p:cNvSpPr/>
              <p:nvPr/>
            </p:nvSpPr>
            <p:spPr>
              <a:xfrm>
                <a:off x="842962" y="565150"/>
                <a:ext cx="46038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0" y="21600"/>
                    </a:lnTo>
                    <a:lnTo>
                      <a:pt x="2234" y="21600"/>
                    </a:lnTo>
                    <a:lnTo>
                      <a:pt x="3724" y="21600"/>
                    </a:lnTo>
                    <a:lnTo>
                      <a:pt x="5214" y="18514"/>
                    </a:lnTo>
                    <a:lnTo>
                      <a:pt x="6703" y="18514"/>
                    </a:lnTo>
                    <a:lnTo>
                      <a:pt x="7448" y="15429"/>
                    </a:lnTo>
                    <a:lnTo>
                      <a:pt x="8938" y="15429"/>
                    </a:lnTo>
                    <a:lnTo>
                      <a:pt x="10428" y="15429"/>
                    </a:lnTo>
                    <a:lnTo>
                      <a:pt x="11917" y="15429"/>
                    </a:lnTo>
                    <a:lnTo>
                      <a:pt x="11917" y="15429"/>
                    </a:lnTo>
                    <a:lnTo>
                      <a:pt x="12662" y="15429"/>
                    </a:lnTo>
                    <a:lnTo>
                      <a:pt x="13407" y="15429"/>
                    </a:lnTo>
                    <a:lnTo>
                      <a:pt x="14152" y="15429"/>
                    </a:lnTo>
                    <a:lnTo>
                      <a:pt x="14152" y="15429"/>
                    </a:lnTo>
                    <a:lnTo>
                      <a:pt x="14897" y="15429"/>
                    </a:lnTo>
                    <a:lnTo>
                      <a:pt x="15641" y="15429"/>
                    </a:lnTo>
                    <a:lnTo>
                      <a:pt x="15641" y="15429"/>
                    </a:lnTo>
                    <a:lnTo>
                      <a:pt x="16386" y="15429"/>
                    </a:lnTo>
                    <a:lnTo>
                      <a:pt x="17131" y="15429"/>
                    </a:lnTo>
                    <a:lnTo>
                      <a:pt x="17131" y="15429"/>
                    </a:lnTo>
                    <a:lnTo>
                      <a:pt x="17876" y="18514"/>
                    </a:lnTo>
                    <a:lnTo>
                      <a:pt x="17876" y="18514"/>
                    </a:lnTo>
                    <a:lnTo>
                      <a:pt x="18621" y="18514"/>
                    </a:lnTo>
                    <a:lnTo>
                      <a:pt x="19366" y="21600"/>
                    </a:lnTo>
                    <a:lnTo>
                      <a:pt x="19366" y="21600"/>
                    </a:lnTo>
                    <a:lnTo>
                      <a:pt x="21600" y="9257"/>
                    </a:lnTo>
                    <a:lnTo>
                      <a:pt x="21600" y="9257"/>
                    </a:lnTo>
                    <a:lnTo>
                      <a:pt x="20855" y="6171"/>
                    </a:lnTo>
                    <a:lnTo>
                      <a:pt x="20110" y="6171"/>
                    </a:lnTo>
                    <a:lnTo>
                      <a:pt x="19366" y="3086"/>
                    </a:lnTo>
                    <a:lnTo>
                      <a:pt x="18621" y="3086"/>
                    </a:lnTo>
                    <a:lnTo>
                      <a:pt x="17876" y="0"/>
                    </a:lnTo>
                    <a:lnTo>
                      <a:pt x="17131" y="0"/>
                    </a:lnTo>
                    <a:lnTo>
                      <a:pt x="16386" y="0"/>
                    </a:lnTo>
                    <a:lnTo>
                      <a:pt x="16386" y="0"/>
                    </a:lnTo>
                    <a:lnTo>
                      <a:pt x="15641" y="0"/>
                    </a:lnTo>
                    <a:lnTo>
                      <a:pt x="14897" y="0"/>
                    </a:lnTo>
                    <a:lnTo>
                      <a:pt x="14152" y="0"/>
                    </a:lnTo>
                    <a:lnTo>
                      <a:pt x="13407" y="0"/>
                    </a:lnTo>
                    <a:lnTo>
                      <a:pt x="12662" y="0"/>
                    </a:lnTo>
                    <a:lnTo>
                      <a:pt x="11917" y="0"/>
                    </a:lnTo>
                    <a:lnTo>
                      <a:pt x="11172" y="0"/>
                    </a:lnTo>
                    <a:lnTo>
                      <a:pt x="9683" y="0"/>
                    </a:lnTo>
                    <a:lnTo>
                      <a:pt x="8193" y="0"/>
                    </a:lnTo>
                    <a:lnTo>
                      <a:pt x="7448" y="3086"/>
                    </a:lnTo>
                    <a:lnTo>
                      <a:pt x="5959" y="3086"/>
                    </a:lnTo>
                    <a:lnTo>
                      <a:pt x="4469" y="3086"/>
                    </a:lnTo>
                    <a:lnTo>
                      <a:pt x="2979" y="6171"/>
                    </a:lnTo>
                    <a:lnTo>
                      <a:pt x="1490" y="6171"/>
                    </a:lnTo>
                    <a:lnTo>
                      <a:pt x="0" y="6171"/>
                    </a:lnTo>
                    <a:lnTo>
                      <a:pt x="0" y="6171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43" name="Shape 2343"/>
              <p:cNvSpPr/>
              <p:nvPr/>
            </p:nvSpPr>
            <p:spPr>
              <a:xfrm>
                <a:off x="806450" y="560387"/>
                <a:ext cx="36513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855"/>
                    </a:moveTo>
                    <a:lnTo>
                      <a:pt x="0" y="7855"/>
                    </a:lnTo>
                    <a:lnTo>
                      <a:pt x="939" y="7855"/>
                    </a:lnTo>
                    <a:lnTo>
                      <a:pt x="1878" y="9818"/>
                    </a:lnTo>
                    <a:lnTo>
                      <a:pt x="2817" y="11782"/>
                    </a:lnTo>
                    <a:lnTo>
                      <a:pt x="3757" y="13745"/>
                    </a:lnTo>
                    <a:lnTo>
                      <a:pt x="5635" y="13745"/>
                    </a:lnTo>
                    <a:lnTo>
                      <a:pt x="6574" y="15709"/>
                    </a:lnTo>
                    <a:lnTo>
                      <a:pt x="7513" y="15709"/>
                    </a:lnTo>
                    <a:lnTo>
                      <a:pt x="7513" y="17673"/>
                    </a:lnTo>
                    <a:lnTo>
                      <a:pt x="8452" y="17673"/>
                    </a:lnTo>
                    <a:lnTo>
                      <a:pt x="9391" y="17673"/>
                    </a:lnTo>
                    <a:lnTo>
                      <a:pt x="9391" y="17673"/>
                    </a:lnTo>
                    <a:lnTo>
                      <a:pt x="10330" y="19636"/>
                    </a:lnTo>
                    <a:lnTo>
                      <a:pt x="11270" y="19636"/>
                    </a:lnTo>
                    <a:lnTo>
                      <a:pt x="12209" y="19636"/>
                    </a:lnTo>
                    <a:lnTo>
                      <a:pt x="12209" y="19636"/>
                    </a:lnTo>
                    <a:lnTo>
                      <a:pt x="13148" y="19636"/>
                    </a:lnTo>
                    <a:lnTo>
                      <a:pt x="14087" y="19636"/>
                    </a:lnTo>
                    <a:lnTo>
                      <a:pt x="15026" y="19636"/>
                    </a:lnTo>
                    <a:lnTo>
                      <a:pt x="15965" y="21600"/>
                    </a:lnTo>
                    <a:lnTo>
                      <a:pt x="16904" y="21600"/>
                    </a:lnTo>
                    <a:lnTo>
                      <a:pt x="16904" y="21600"/>
                    </a:lnTo>
                    <a:lnTo>
                      <a:pt x="17843" y="21600"/>
                    </a:lnTo>
                    <a:lnTo>
                      <a:pt x="18783" y="21600"/>
                    </a:lnTo>
                    <a:lnTo>
                      <a:pt x="19722" y="19636"/>
                    </a:lnTo>
                    <a:lnTo>
                      <a:pt x="20661" y="19636"/>
                    </a:lnTo>
                    <a:lnTo>
                      <a:pt x="21600" y="19636"/>
                    </a:lnTo>
                    <a:lnTo>
                      <a:pt x="21600" y="9818"/>
                    </a:lnTo>
                    <a:lnTo>
                      <a:pt x="20661" y="9818"/>
                    </a:lnTo>
                    <a:lnTo>
                      <a:pt x="19722" y="9818"/>
                    </a:lnTo>
                    <a:lnTo>
                      <a:pt x="18783" y="11782"/>
                    </a:lnTo>
                    <a:lnTo>
                      <a:pt x="17843" y="11782"/>
                    </a:lnTo>
                    <a:lnTo>
                      <a:pt x="16904" y="11782"/>
                    </a:lnTo>
                    <a:lnTo>
                      <a:pt x="16904" y="11782"/>
                    </a:lnTo>
                    <a:lnTo>
                      <a:pt x="15965" y="11782"/>
                    </a:lnTo>
                    <a:lnTo>
                      <a:pt x="15026" y="11782"/>
                    </a:lnTo>
                    <a:lnTo>
                      <a:pt x="15026" y="9818"/>
                    </a:lnTo>
                    <a:lnTo>
                      <a:pt x="14087" y="9818"/>
                    </a:lnTo>
                    <a:lnTo>
                      <a:pt x="13148" y="9818"/>
                    </a:lnTo>
                    <a:lnTo>
                      <a:pt x="13148" y="9818"/>
                    </a:lnTo>
                    <a:lnTo>
                      <a:pt x="12209" y="9818"/>
                    </a:lnTo>
                    <a:lnTo>
                      <a:pt x="11270" y="9818"/>
                    </a:lnTo>
                    <a:lnTo>
                      <a:pt x="11270" y="9818"/>
                    </a:lnTo>
                    <a:lnTo>
                      <a:pt x="10330" y="7855"/>
                    </a:lnTo>
                    <a:lnTo>
                      <a:pt x="10330" y="7855"/>
                    </a:lnTo>
                    <a:lnTo>
                      <a:pt x="9391" y="7855"/>
                    </a:lnTo>
                    <a:lnTo>
                      <a:pt x="9391" y="7855"/>
                    </a:lnTo>
                    <a:lnTo>
                      <a:pt x="8452" y="7855"/>
                    </a:lnTo>
                    <a:lnTo>
                      <a:pt x="7513" y="5891"/>
                    </a:lnTo>
                    <a:lnTo>
                      <a:pt x="6574" y="3927"/>
                    </a:lnTo>
                    <a:lnTo>
                      <a:pt x="5635" y="3927"/>
                    </a:lnTo>
                    <a:lnTo>
                      <a:pt x="4696" y="1964"/>
                    </a:lnTo>
                    <a:lnTo>
                      <a:pt x="3757" y="0"/>
                    </a:lnTo>
                    <a:lnTo>
                      <a:pt x="2817" y="0"/>
                    </a:lnTo>
                    <a:lnTo>
                      <a:pt x="2817" y="0"/>
                    </a:lnTo>
                    <a:lnTo>
                      <a:pt x="0" y="785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44" name="Shape 2344"/>
              <p:cNvSpPr/>
              <p:nvPr/>
            </p:nvSpPr>
            <p:spPr>
              <a:xfrm>
                <a:off x="785812" y="528637"/>
                <a:ext cx="25401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900"/>
                    </a:moveTo>
                    <a:lnTo>
                      <a:pt x="0" y="900"/>
                    </a:lnTo>
                    <a:lnTo>
                      <a:pt x="2700" y="3600"/>
                    </a:lnTo>
                    <a:lnTo>
                      <a:pt x="4050" y="7200"/>
                    </a:lnTo>
                    <a:lnTo>
                      <a:pt x="4050" y="8100"/>
                    </a:lnTo>
                    <a:lnTo>
                      <a:pt x="5400" y="9900"/>
                    </a:lnTo>
                    <a:lnTo>
                      <a:pt x="5400" y="10800"/>
                    </a:lnTo>
                    <a:lnTo>
                      <a:pt x="6750" y="12600"/>
                    </a:lnTo>
                    <a:lnTo>
                      <a:pt x="8100" y="13500"/>
                    </a:lnTo>
                    <a:lnTo>
                      <a:pt x="9450" y="14400"/>
                    </a:lnTo>
                    <a:lnTo>
                      <a:pt x="9450" y="15300"/>
                    </a:lnTo>
                    <a:lnTo>
                      <a:pt x="9450" y="16200"/>
                    </a:lnTo>
                    <a:lnTo>
                      <a:pt x="10800" y="16200"/>
                    </a:lnTo>
                    <a:lnTo>
                      <a:pt x="10800" y="17100"/>
                    </a:lnTo>
                    <a:lnTo>
                      <a:pt x="12150" y="18000"/>
                    </a:lnTo>
                    <a:lnTo>
                      <a:pt x="12150" y="18000"/>
                    </a:lnTo>
                    <a:lnTo>
                      <a:pt x="13500" y="18900"/>
                    </a:lnTo>
                    <a:lnTo>
                      <a:pt x="13500" y="18900"/>
                    </a:lnTo>
                    <a:lnTo>
                      <a:pt x="14850" y="19800"/>
                    </a:lnTo>
                    <a:lnTo>
                      <a:pt x="14850" y="20700"/>
                    </a:lnTo>
                    <a:lnTo>
                      <a:pt x="16200" y="20700"/>
                    </a:lnTo>
                    <a:lnTo>
                      <a:pt x="17550" y="21600"/>
                    </a:lnTo>
                    <a:lnTo>
                      <a:pt x="21600" y="18000"/>
                    </a:lnTo>
                    <a:lnTo>
                      <a:pt x="20250" y="17100"/>
                    </a:lnTo>
                    <a:lnTo>
                      <a:pt x="20250" y="17100"/>
                    </a:lnTo>
                    <a:lnTo>
                      <a:pt x="18900" y="16200"/>
                    </a:lnTo>
                    <a:lnTo>
                      <a:pt x="18900" y="16200"/>
                    </a:lnTo>
                    <a:lnTo>
                      <a:pt x="18900" y="16200"/>
                    </a:lnTo>
                    <a:lnTo>
                      <a:pt x="17550" y="15300"/>
                    </a:lnTo>
                    <a:lnTo>
                      <a:pt x="17550" y="15300"/>
                    </a:lnTo>
                    <a:lnTo>
                      <a:pt x="16200" y="14400"/>
                    </a:lnTo>
                    <a:lnTo>
                      <a:pt x="16200" y="14400"/>
                    </a:lnTo>
                    <a:lnTo>
                      <a:pt x="16200" y="13500"/>
                    </a:lnTo>
                    <a:lnTo>
                      <a:pt x="14850" y="13500"/>
                    </a:lnTo>
                    <a:lnTo>
                      <a:pt x="14850" y="12600"/>
                    </a:lnTo>
                    <a:lnTo>
                      <a:pt x="13500" y="11700"/>
                    </a:lnTo>
                    <a:lnTo>
                      <a:pt x="13500" y="10800"/>
                    </a:lnTo>
                    <a:lnTo>
                      <a:pt x="12150" y="9000"/>
                    </a:lnTo>
                    <a:lnTo>
                      <a:pt x="12150" y="8100"/>
                    </a:lnTo>
                    <a:lnTo>
                      <a:pt x="10800" y="6300"/>
                    </a:lnTo>
                    <a:lnTo>
                      <a:pt x="10800" y="5400"/>
                    </a:lnTo>
                    <a:lnTo>
                      <a:pt x="8100" y="2700"/>
                    </a:lnTo>
                    <a:lnTo>
                      <a:pt x="6750" y="0"/>
                    </a:lnTo>
                    <a:lnTo>
                      <a:pt x="6750" y="0"/>
                    </a:lnTo>
                    <a:lnTo>
                      <a:pt x="0" y="9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45" name="Shape 2345"/>
              <p:cNvSpPr/>
              <p:nvPr/>
            </p:nvSpPr>
            <p:spPr>
              <a:xfrm>
                <a:off x="768350" y="498475"/>
                <a:ext cx="25400" cy="317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4320"/>
                    </a:moveTo>
                    <a:lnTo>
                      <a:pt x="0" y="4320"/>
                    </a:lnTo>
                    <a:lnTo>
                      <a:pt x="1350" y="5400"/>
                    </a:lnTo>
                    <a:lnTo>
                      <a:pt x="1350" y="5400"/>
                    </a:lnTo>
                    <a:lnTo>
                      <a:pt x="2700" y="6480"/>
                    </a:lnTo>
                    <a:lnTo>
                      <a:pt x="4050" y="7560"/>
                    </a:lnTo>
                    <a:lnTo>
                      <a:pt x="5400" y="8640"/>
                    </a:lnTo>
                    <a:lnTo>
                      <a:pt x="6750" y="9720"/>
                    </a:lnTo>
                    <a:lnTo>
                      <a:pt x="8100" y="9720"/>
                    </a:lnTo>
                    <a:lnTo>
                      <a:pt x="8100" y="10800"/>
                    </a:lnTo>
                    <a:lnTo>
                      <a:pt x="9450" y="11880"/>
                    </a:lnTo>
                    <a:lnTo>
                      <a:pt x="10800" y="14040"/>
                    </a:lnTo>
                    <a:lnTo>
                      <a:pt x="12150" y="15120"/>
                    </a:lnTo>
                    <a:lnTo>
                      <a:pt x="12150" y="16200"/>
                    </a:lnTo>
                    <a:lnTo>
                      <a:pt x="13500" y="16200"/>
                    </a:lnTo>
                    <a:lnTo>
                      <a:pt x="13500" y="17280"/>
                    </a:lnTo>
                    <a:lnTo>
                      <a:pt x="13500" y="18360"/>
                    </a:lnTo>
                    <a:lnTo>
                      <a:pt x="13500" y="18360"/>
                    </a:lnTo>
                    <a:lnTo>
                      <a:pt x="14850" y="19440"/>
                    </a:lnTo>
                    <a:lnTo>
                      <a:pt x="14850" y="20520"/>
                    </a:lnTo>
                    <a:lnTo>
                      <a:pt x="14850" y="20520"/>
                    </a:lnTo>
                    <a:lnTo>
                      <a:pt x="14850" y="21600"/>
                    </a:lnTo>
                    <a:lnTo>
                      <a:pt x="21600" y="20520"/>
                    </a:lnTo>
                    <a:lnTo>
                      <a:pt x="21600" y="19440"/>
                    </a:lnTo>
                    <a:lnTo>
                      <a:pt x="21600" y="18360"/>
                    </a:lnTo>
                    <a:lnTo>
                      <a:pt x="20250" y="17280"/>
                    </a:lnTo>
                    <a:lnTo>
                      <a:pt x="20250" y="16200"/>
                    </a:lnTo>
                    <a:lnTo>
                      <a:pt x="20250" y="16200"/>
                    </a:lnTo>
                    <a:lnTo>
                      <a:pt x="18900" y="15120"/>
                    </a:lnTo>
                    <a:lnTo>
                      <a:pt x="18900" y="14040"/>
                    </a:lnTo>
                    <a:lnTo>
                      <a:pt x="18900" y="12960"/>
                    </a:lnTo>
                    <a:lnTo>
                      <a:pt x="17550" y="11880"/>
                    </a:lnTo>
                    <a:lnTo>
                      <a:pt x="16200" y="10800"/>
                    </a:lnTo>
                    <a:lnTo>
                      <a:pt x="14850" y="9720"/>
                    </a:lnTo>
                    <a:lnTo>
                      <a:pt x="13500" y="7560"/>
                    </a:lnTo>
                    <a:lnTo>
                      <a:pt x="12150" y="6480"/>
                    </a:lnTo>
                    <a:lnTo>
                      <a:pt x="12150" y="5400"/>
                    </a:lnTo>
                    <a:lnTo>
                      <a:pt x="10800" y="4320"/>
                    </a:lnTo>
                    <a:lnTo>
                      <a:pt x="9450" y="3240"/>
                    </a:lnTo>
                    <a:lnTo>
                      <a:pt x="8100" y="2160"/>
                    </a:lnTo>
                    <a:lnTo>
                      <a:pt x="6750" y="2160"/>
                    </a:lnTo>
                    <a:lnTo>
                      <a:pt x="5400" y="108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0" y="43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46" name="Shape 2346"/>
              <p:cNvSpPr/>
              <p:nvPr/>
            </p:nvSpPr>
            <p:spPr>
              <a:xfrm>
                <a:off x="739775" y="485775"/>
                <a:ext cx="33338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200"/>
                    </a:moveTo>
                    <a:lnTo>
                      <a:pt x="1029" y="9000"/>
                    </a:lnTo>
                    <a:lnTo>
                      <a:pt x="1029" y="9000"/>
                    </a:lnTo>
                    <a:lnTo>
                      <a:pt x="2057" y="10800"/>
                    </a:lnTo>
                    <a:lnTo>
                      <a:pt x="2057" y="10800"/>
                    </a:lnTo>
                    <a:lnTo>
                      <a:pt x="3086" y="10800"/>
                    </a:lnTo>
                    <a:lnTo>
                      <a:pt x="3086" y="12600"/>
                    </a:lnTo>
                    <a:lnTo>
                      <a:pt x="4114" y="12600"/>
                    </a:lnTo>
                    <a:lnTo>
                      <a:pt x="5143" y="12600"/>
                    </a:lnTo>
                    <a:lnTo>
                      <a:pt x="6171" y="14400"/>
                    </a:lnTo>
                    <a:lnTo>
                      <a:pt x="7200" y="14400"/>
                    </a:lnTo>
                    <a:lnTo>
                      <a:pt x="9257" y="14400"/>
                    </a:lnTo>
                    <a:lnTo>
                      <a:pt x="10286" y="16200"/>
                    </a:lnTo>
                    <a:lnTo>
                      <a:pt x="11314" y="16200"/>
                    </a:lnTo>
                    <a:lnTo>
                      <a:pt x="12343" y="16200"/>
                    </a:lnTo>
                    <a:lnTo>
                      <a:pt x="13371" y="18000"/>
                    </a:lnTo>
                    <a:lnTo>
                      <a:pt x="14400" y="18000"/>
                    </a:lnTo>
                    <a:lnTo>
                      <a:pt x="15429" y="18000"/>
                    </a:lnTo>
                    <a:lnTo>
                      <a:pt x="15429" y="19800"/>
                    </a:lnTo>
                    <a:lnTo>
                      <a:pt x="16457" y="19800"/>
                    </a:lnTo>
                    <a:lnTo>
                      <a:pt x="16457" y="19800"/>
                    </a:lnTo>
                    <a:lnTo>
                      <a:pt x="17486" y="19800"/>
                    </a:lnTo>
                    <a:lnTo>
                      <a:pt x="17486" y="19800"/>
                    </a:lnTo>
                    <a:lnTo>
                      <a:pt x="17486" y="21600"/>
                    </a:lnTo>
                    <a:lnTo>
                      <a:pt x="18514" y="21600"/>
                    </a:lnTo>
                    <a:lnTo>
                      <a:pt x="21600" y="14400"/>
                    </a:lnTo>
                    <a:lnTo>
                      <a:pt x="20571" y="14400"/>
                    </a:lnTo>
                    <a:lnTo>
                      <a:pt x="20571" y="12600"/>
                    </a:lnTo>
                    <a:lnTo>
                      <a:pt x="19543" y="12600"/>
                    </a:lnTo>
                    <a:lnTo>
                      <a:pt x="18514" y="12600"/>
                    </a:lnTo>
                    <a:lnTo>
                      <a:pt x="18514" y="10800"/>
                    </a:lnTo>
                    <a:lnTo>
                      <a:pt x="17486" y="10800"/>
                    </a:lnTo>
                    <a:lnTo>
                      <a:pt x="17486" y="10800"/>
                    </a:lnTo>
                    <a:lnTo>
                      <a:pt x="16457" y="9000"/>
                    </a:lnTo>
                    <a:lnTo>
                      <a:pt x="15429" y="9000"/>
                    </a:lnTo>
                    <a:lnTo>
                      <a:pt x="14400" y="7200"/>
                    </a:lnTo>
                    <a:lnTo>
                      <a:pt x="12343" y="7200"/>
                    </a:lnTo>
                    <a:lnTo>
                      <a:pt x="11314" y="7200"/>
                    </a:lnTo>
                    <a:lnTo>
                      <a:pt x="10286" y="5400"/>
                    </a:lnTo>
                    <a:lnTo>
                      <a:pt x="9257" y="5400"/>
                    </a:lnTo>
                    <a:lnTo>
                      <a:pt x="8229" y="5400"/>
                    </a:lnTo>
                    <a:lnTo>
                      <a:pt x="7200" y="3600"/>
                    </a:lnTo>
                    <a:lnTo>
                      <a:pt x="6171" y="3600"/>
                    </a:lnTo>
                    <a:lnTo>
                      <a:pt x="6171" y="3600"/>
                    </a:lnTo>
                    <a:lnTo>
                      <a:pt x="5143" y="3600"/>
                    </a:lnTo>
                    <a:lnTo>
                      <a:pt x="5143" y="1800"/>
                    </a:lnTo>
                    <a:lnTo>
                      <a:pt x="4114" y="1800"/>
                    </a:lnTo>
                    <a:lnTo>
                      <a:pt x="4114" y="1800"/>
                    </a:lnTo>
                    <a:lnTo>
                      <a:pt x="4114" y="1800"/>
                    </a:lnTo>
                    <a:lnTo>
                      <a:pt x="3086" y="0"/>
                    </a:lnTo>
                    <a:lnTo>
                      <a:pt x="0" y="7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47" name="Shape 2347"/>
              <p:cNvSpPr/>
              <p:nvPr/>
            </p:nvSpPr>
            <p:spPr>
              <a:xfrm>
                <a:off x="666750" y="403225"/>
                <a:ext cx="82550" cy="762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0" y="15300"/>
                    </a:lnTo>
                    <a:lnTo>
                      <a:pt x="0" y="15300"/>
                    </a:lnTo>
                    <a:lnTo>
                      <a:pt x="0" y="15300"/>
                    </a:lnTo>
                    <a:lnTo>
                      <a:pt x="0" y="15300"/>
                    </a:lnTo>
                    <a:lnTo>
                      <a:pt x="0" y="15300"/>
                    </a:lnTo>
                    <a:lnTo>
                      <a:pt x="0" y="15300"/>
                    </a:lnTo>
                    <a:lnTo>
                      <a:pt x="415" y="14850"/>
                    </a:lnTo>
                    <a:lnTo>
                      <a:pt x="415" y="14850"/>
                    </a:lnTo>
                    <a:lnTo>
                      <a:pt x="415" y="14850"/>
                    </a:lnTo>
                    <a:lnTo>
                      <a:pt x="415" y="14850"/>
                    </a:lnTo>
                    <a:lnTo>
                      <a:pt x="415" y="14850"/>
                    </a:lnTo>
                    <a:lnTo>
                      <a:pt x="415" y="14850"/>
                    </a:lnTo>
                    <a:lnTo>
                      <a:pt x="831" y="14850"/>
                    </a:lnTo>
                    <a:lnTo>
                      <a:pt x="831" y="14850"/>
                    </a:lnTo>
                    <a:lnTo>
                      <a:pt x="831" y="14850"/>
                    </a:lnTo>
                    <a:lnTo>
                      <a:pt x="831" y="14850"/>
                    </a:lnTo>
                    <a:lnTo>
                      <a:pt x="831" y="14850"/>
                    </a:lnTo>
                    <a:lnTo>
                      <a:pt x="831" y="14850"/>
                    </a:lnTo>
                    <a:lnTo>
                      <a:pt x="831" y="14400"/>
                    </a:lnTo>
                    <a:lnTo>
                      <a:pt x="1246" y="14400"/>
                    </a:lnTo>
                    <a:lnTo>
                      <a:pt x="1246" y="14400"/>
                    </a:lnTo>
                    <a:lnTo>
                      <a:pt x="1246" y="14400"/>
                    </a:lnTo>
                    <a:lnTo>
                      <a:pt x="1246" y="14400"/>
                    </a:lnTo>
                    <a:lnTo>
                      <a:pt x="1246" y="14400"/>
                    </a:lnTo>
                    <a:lnTo>
                      <a:pt x="1246" y="14400"/>
                    </a:lnTo>
                    <a:lnTo>
                      <a:pt x="1662" y="14400"/>
                    </a:lnTo>
                    <a:lnTo>
                      <a:pt x="1662" y="14400"/>
                    </a:lnTo>
                    <a:lnTo>
                      <a:pt x="1662" y="14400"/>
                    </a:lnTo>
                    <a:lnTo>
                      <a:pt x="1662" y="14400"/>
                    </a:lnTo>
                    <a:lnTo>
                      <a:pt x="1662" y="14400"/>
                    </a:lnTo>
                    <a:lnTo>
                      <a:pt x="1662" y="13950"/>
                    </a:lnTo>
                    <a:lnTo>
                      <a:pt x="2077" y="13950"/>
                    </a:lnTo>
                    <a:lnTo>
                      <a:pt x="2077" y="13950"/>
                    </a:lnTo>
                    <a:lnTo>
                      <a:pt x="2077" y="13950"/>
                    </a:lnTo>
                    <a:lnTo>
                      <a:pt x="2077" y="13950"/>
                    </a:lnTo>
                    <a:lnTo>
                      <a:pt x="2077" y="13950"/>
                    </a:lnTo>
                    <a:lnTo>
                      <a:pt x="2077" y="13950"/>
                    </a:lnTo>
                    <a:lnTo>
                      <a:pt x="2077" y="13950"/>
                    </a:lnTo>
                    <a:lnTo>
                      <a:pt x="2492" y="13950"/>
                    </a:lnTo>
                    <a:lnTo>
                      <a:pt x="2492" y="13950"/>
                    </a:lnTo>
                    <a:lnTo>
                      <a:pt x="2492" y="13500"/>
                    </a:lnTo>
                    <a:lnTo>
                      <a:pt x="2492" y="13500"/>
                    </a:lnTo>
                    <a:lnTo>
                      <a:pt x="2492" y="13500"/>
                    </a:lnTo>
                    <a:lnTo>
                      <a:pt x="2492" y="13500"/>
                    </a:lnTo>
                    <a:lnTo>
                      <a:pt x="2492" y="13500"/>
                    </a:lnTo>
                    <a:lnTo>
                      <a:pt x="2908" y="13500"/>
                    </a:lnTo>
                    <a:lnTo>
                      <a:pt x="2908" y="13500"/>
                    </a:lnTo>
                    <a:lnTo>
                      <a:pt x="2908" y="13500"/>
                    </a:lnTo>
                    <a:lnTo>
                      <a:pt x="2908" y="13500"/>
                    </a:lnTo>
                    <a:lnTo>
                      <a:pt x="2908" y="13500"/>
                    </a:lnTo>
                    <a:lnTo>
                      <a:pt x="2908" y="13500"/>
                    </a:lnTo>
                    <a:lnTo>
                      <a:pt x="3323" y="13050"/>
                    </a:lnTo>
                    <a:lnTo>
                      <a:pt x="3323" y="13050"/>
                    </a:lnTo>
                    <a:lnTo>
                      <a:pt x="3323" y="13050"/>
                    </a:lnTo>
                    <a:lnTo>
                      <a:pt x="3323" y="13050"/>
                    </a:lnTo>
                    <a:lnTo>
                      <a:pt x="3323" y="13050"/>
                    </a:lnTo>
                    <a:lnTo>
                      <a:pt x="3323" y="13050"/>
                    </a:lnTo>
                    <a:lnTo>
                      <a:pt x="3323" y="13050"/>
                    </a:lnTo>
                    <a:lnTo>
                      <a:pt x="3323" y="13050"/>
                    </a:lnTo>
                    <a:lnTo>
                      <a:pt x="3738" y="13050"/>
                    </a:lnTo>
                    <a:lnTo>
                      <a:pt x="3738" y="13050"/>
                    </a:lnTo>
                    <a:lnTo>
                      <a:pt x="3738" y="12600"/>
                    </a:lnTo>
                    <a:lnTo>
                      <a:pt x="3738" y="12600"/>
                    </a:lnTo>
                    <a:lnTo>
                      <a:pt x="3738" y="12600"/>
                    </a:lnTo>
                    <a:lnTo>
                      <a:pt x="3738" y="12600"/>
                    </a:lnTo>
                    <a:lnTo>
                      <a:pt x="3738" y="12600"/>
                    </a:lnTo>
                    <a:lnTo>
                      <a:pt x="4154" y="12600"/>
                    </a:lnTo>
                    <a:lnTo>
                      <a:pt x="4154" y="12600"/>
                    </a:lnTo>
                    <a:lnTo>
                      <a:pt x="4154" y="12600"/>
                    </a:lnTo>
                    <a:lnTo>
                      <a:pt x="4154" y="12600"/>
                    </a:lnTo>
                    <a:lnTo>
                      <a:pt x="4154" y="12150"/>
                    </a:lnTo>
                    <a:lnTo>
                      <a:pt x="4154" y="12150"/>
                    </a:lnTo>
                    <a:lnTo>
                      <a:pt x="4154" y="12150"/>
                    </a:lnTo>
                    <a:lnTo>
                      <a:pt x="4569" y="12150"/>
                    </a:lnTo>
                    <a:lnTo>
                      <a:pt x="4569" y="12150"/>
                    </a:lnTo>
                    <a:lnTo>
                      <a:pt x="4569" y="12150"/>
                    </a:lnTo>
                    <a:lnTo>
                      <a:pt x="4569" y="12150"/>
                    </a:lnTo>
                    <a:lnTo>
                      <a:pt x="4569" y="12150"/>
                    </a:lnTo>
                    <a:lnTo>
                      <a:pt x="4569" y="11700"/>
                    </a:lnTo>
                    <a:lnTo>
                      <a:pt x="4569" y="11700"/>
                    </a:lnTo>
                    <a:lnTo>
                      <a:pt x="4569" y="11700"/>
                    </a:lnTo>
                    <a:lnTo>
                      <a:pt x="4985" y="11700"/>
                    </a:lnTo>
                    <a:lnTo>
                      <a:pt x="4985" y="11700"/>
                    </a:lnTo>
                    <a:lnTo>
                      <a:pt x="4985" y="11700"/>
                    </a:lnTo>
                    <a:lnTo>
                      <a:pt x="4985" y="11700"/>
                    </a:lnTo>
                    <a:lnTo>
                      <a:pt x="4985" y="11700"/>
                    </a:lnTo>
                    <a:lnTo>
                      <a:pt x="4985" y="11700"/>
                    </a:lnTo>
                    <a:lnTo>
                      <a:pt x="4985" y="11250"/>
                    </a:lnTo>
                    <a:lnTo>
                      <a:pt x="4985" y="11250"/>
                    </a:lnTo>
                    <a:lnTo>
                      <a:pt x="5400" y="11250"/>
                    </a:lnTo>
                    <a:lnTo>
                      <a:pt x="5400" y="11250"/>
                    </a:lnTo>
                    <a:lnTo>
                      <a:pt x="5400" y="11250"/>
                    </a:lnTo>
                    <a:lnTo>
                      <a:pt x="5400" y="11250"/>
                    </a:lnTo>
                    <a:lnTo>
                      <a:pt x="5400" y="11250"/>
                    </a:lnTo>
                    <a:lnTo>
                      <a:pt x="5400" y="11250"/>
                    </a:lnTo>
                    <a:lnTo>
                      <a:pt x="5400" y="10800"/>
                    </a:lnTo>
                    <a:lnTo>
                      <a:pt x="5400" y="10800"/>
                    </a:lnTo>
                    <a:lnTo>
                      <a:pt x="5815" y="10800"/>
                    </a:lnTo>
                    <a:lnTo>
                      <a:pt x="5815" y="10800"/>
                    </a:lnTo>
                    <a:lnTo>
                      <a:pt x="5815" y="10800"/>
                    </a:lnTo>
                    <a:lnTo>
                      <a:pt x="5815" y="10800"/>
                    </a:lnTo>
                    <a:lnTo>
                      <a:pt x="5815" y="10800"/>
                    </a:lnTo>
                    <a:lnTo>
                      <a:pt x="5815" y="10800"/>
                    </a:lnTo>
                    <a:lnTo>
                      <a:pt x="5815" y="10800"/>
                    </a:lnTo>
                    <a:lnTo>
                      <a:pt x="5815" y="10350"/>
                    </a:lnTo>
                    <a:lnTo>
                      <a:pt x="6231" y="10350"/>
                    </a:lnTo>
                    <a:lnTo>
                      <a:pt x="6231" y="10350"/>
                    </a:lnTo>
                    <a:lnTo>
                      <a:pt x="6231" y="10350"/>
                    </a:lnTo>
                    <a:lnTo>
                      <a:pt x="6231" y="10350"/>
                    </a:lnTo>
                    <a:lnTo>
                      <a:pt x="6231" y="10350"/>
                    </a:lnTo>
                    <a:lnTo>
                      <a:pt x="6231" y="10350"/>
                    </a:lnTo>
                    <a:lnTo>
                      <a:pt x="6231" y="10350"/>
                    </a:lnTo>
                    <a:lnTo>
                      <a:pt x="6231" y="9900"/>
                    </a:lnTo>
                    <a:lnTo>
                      <a:pt x="6231" y="9900"/>
                    </a:lnTo>
                    <a:lnTo>
                      <a:pt x="6646" y="9900"/>
                    </a:lnTo>
                    <a:lnTo>
                      <a:pt x="6646" y="9900"/>
                    </a:lnTo>
                    <a:lnTo>
                      <a:pt x="6646" y="9900"/>
                    </a:lnTo>
                    <a:lnTo>
                      <a:pt x="6646" y="9900"/>
                    </a:lnTo>
                    <a:lnTo>
                      <a:pt x="6646" y="9900"/>
                    </a:lnTo>
                    <a:lnTo>
                      <a:pt x="6646" y="9900"/>
                    </a:lnTo>
                    <a:lnTo>
                      <a:pt x="6646" y="9450"/>
                    </a:lnTo>
                    <a:lnTo>
                      <a:pt x="6646" y="9450"/>
                    </a:lnTo>
                    <a:lnTo>
                      <a:pt x="6646" y="9450"/>
                    </a:lnTo>
                    <a:lnTo>
                      <a:pt x="7062" y="9450"/>
                    </a:lnTo>
                    <a:lnTo>
                      <a:pt x="7062" y="9450"/>
                    </a:lnTo>
                    <a:lnTo>
                      <a:pt x="7062" y="9450"/>
                    </a:lnTo>
                    <a:lnTo>
                      <a:pt x="7062" y="9450"/>
                    </a:lnTo>
                    <a:lnTo>
                      <a:pt x="7062" y="9450"/>
                    </a:lnTo>
                    <a:lnTo>
                      <a:pt x="7062" y="9000"/>
                    </a:lnTo>
                    <a:lnTo>
                      <a:pt x="7062" y="9000"/>
                    </a:lnTo>
                    <a:lnTo>
                      <a:pt x="7062" y="9000"/>
                    </a:lnTo>
                    <a:lnTo>
                      <a:pt x="7062" y="9000"/>
                    </a:lnTo>
                    <a:lnTo>
                      <a:pt x="7062" y="9000"/>
                    </a:lnTo>
                    <a:lnTo>
                      <a:pt x="7477" y="9000"/>
                    </a:lnTo>
                    <a:lnTo>
                      <a:pt x="7477" y="9000"/>
                    </a:lnTo>
                    <a:lnTo>
                      <a:pt x="7477" y="9000"/>
                    </a:lnTo>
                    <a:lnTo>
                      <a:pt x="7477" y="8550"/>
                    </a:lnTo>
                    <a:lnTo>
                      <a:pt x="7477" y="8550"/>
                    </a:lnTo>
                    <a:lnTo>
                      <a:pt x="7477" y="8550"/>
                    </a:lnTo>
                    <a:lnTo>
                      <a:pt x="7477" y="8550"/>
                    </a:lnTo>
                    <a:lnTo>
                      <a:pt x="7477" y="8550"/>
                    </a:lnTo>
                    <a:lnTo>
                      <a:pt x="7477" y="8550"/>
                    </a:lnTo>
                    <a:lnTo>
                      <a:pt x="7477" y="8550"/>
                    </a:lnTo>
                    <a:lnTo>
                      <a:pt x="7892" y="8100"/>
                    </a:lnTo>
                    <a:lnTo>
                      <a:pt x="7892" y="8100"/>
                    </a:lnTo>
                    <a:lnTo>
                      <a:pt x="7892" y="8100"/>
                    </a:lnTo>
                    <a:lnTo>
                      <a:pt x="7892" y="8100"/>
                    </a:lnTo>
                    <a:lnTo>
                      <a:pt x="7892" y="8100"/>
                    </a:lnTo>
                    <a:lnTo>
                      <a:pt x="7892" y="8100"/>
                    </a:lnTo>
                    <a:lnTo>
                      <a:pt x="7892" y="8100"/>
                    </a:lnTo>
                    <a:lnTo>
                      <a:pt x="7892" y="7650"/>
                    </a:lnTo>
                    <a:lnTo>
                      <a:pt x="7892" y="7650"/>
                    </a:lnTo>
                    <a:lnTo>
                      <a:pt x="7892" y="7650"/>
                    </a:lnTo>
                    <a:lnTo>
                      <a:pt x="8308" y="7650"/>
                    </a:lnTo>
                    <a:lnTo>
                      <a:pt x="8308" y="7650"/>
                    </a:lnTo>
                    <a:lnTo>
                      <a:pt x="8308" y="7650"/>
                    </a:lnTo>
                    <a:lnTo>
                      <a:pt x="8308" y="7650"/>
                    </a:lnTo>
                    <a:lnTo>
                      <a:pt x="8308" y="7200"/>
                    </a:lnTo>
                    <a:lnTo>
                      <a:pt x="8308" y="7200"/>
                    </a:lnTo>
                    <a:lnTo>
                      <a:pt x="8308" y="7200"/>
                    </a:lnTo>
                    <a:lnTo>
                      <a:pt x="8308" y="7200"/>
                    </a:lnTo>
                    <a:lnTo>
                      <a:pt x="8308" y="7200"/>
                    </a:lnTo>
                    <a:lnTo>
                      <a:pt x="8308" y="7200"/>
                    </a:lnTo>
                    <a:lnTo>
                      <a:pt x="8308" y="7200"/>
                    </a:lnTo>
                    <a:lnTo>
                      <a:pt x="8308" y="6750"/>
                    </a:lnTo>
                    <a:lnTo>
                      <a:pt x="8723" y="6750"/>
                    </a:lnTo>
                    <a:lnTo>
                      <a:pt x="8723" y="6750"/>
                    </a:lnTo>
                    <a:lnTo>
                      <a:pt x="8723" y="6750"/>
                    </a:lnTo>
                    <a:lnTo>
                      <a:pt x="8723" y="6750"/>
                    </a:lnTo>
                    <a:lnTo>
                      <a:pt x="8723" y="6750"/>
                    </a:lnTo>
                    <a:lnTo>
                      <a:pt x="8723" y="6750"/>
                    </a:lnTo>
                    <a:lnTo>
                      <a:pt x="8723" y="6300"/>
                    </a:lnTo>
                    <a:lnTo>
                      <a:pt x="8723" y="6300"/>
                    </a:lnTo>
                    <a:lnTo>
                      <a:pt x="8723" y="6300"/>
                    </a:lnTo>
                    <a:lnTo>
                      <a:pt x="9138" y="6300"/>
                    </a:lnTo>
                    <a:lnTo>
                      <a:pt x="9138" y="6300"/>
                    </a:lnTo>
                    <a:lnTo>
                      <a:pt x="9138" y="6300"/>
                    </a:lnTo>
                    <a:lnTo>
                      <a:pt x="9138" y="6300"/>
                    </a:lnTo>
                    <a:lnTo>
                      <a:pt x="9138" y="5850"/>
                    </a:lnTo>
                    <a:lnTo>
                      <a:pt x="9138" y="5850"/>
                    </a:lnTo>
                    <a:lnTo>
                      <a:pt x="9138" y="5850"/>
                    </a:lnTo>
                    <a:lnTo>
                      <a:pt x="9138" y="5850"/>
                    </a:lnTo>
                    <a:lnTo>
                      <a:pt x="9138" y="5850"/>
                    </a:lnTo>
                    <a:lnTo>
                      <a:pt x="9138" y="5850"/>
                    </a:lnTo>
                    <a:lnTo>
                      <a:pt x="9138" y="5850"/>
                    </a:lnTo>
                    <a:lnTo>
                      <a:pt x="9138" y="5400"/>
                    </a:lnTo>
                    <a:lnTo>
                      <a:pt x="9138" y="5400"/>
                    </a:lnTo>
                    <a:lnTo>
                      <a:pt x="9554" y="5400"/>
                    </a:lnTo>
                    <a:lnTo>
                      <a:pt x="9554" y="5400"/>
                    </a:lnTo>
                    <a:lnTo>
                      <a:pt x="9554" y="5400"/>
                    </a:lnTo>
                    <a:lnTo>
                      <a:pt x="9554" y="5400"/>
                    </a:lnTo>
                    <a:lnTo>
                      <a:pt x="9554" y="4950"/>
                    </a:lnTo>
                    <a:lnTo>
                      <a:pt x="9554" y="4950"/>
                    </a:lnTo>
                    <a:lnTo>
                      <a:pt x="9554" y="4950"/>
                    </a:lnTo>
                    <a:lnTo>
                      <a:pt x="9554" y="4950"/>
                    </a:lnTo>
                    <a:lnTo>
                      <a:pt x="9554" y="4950"/>
                    </a:lnTo>
                    <a:lnTo>
                      <a:pt x="9554" y="4950"/>
                    </a:lnTo>
                    <a:lnTo>
                      <a:pt x="9554" y="4500"/>
                    </a:lnTo>
                    <a:lnTo>
                      <a:pt x="9554" y="4500"/>
                    </a:lnTo>
                    <a:lnTo>
                      <a:pt x="9554" y="4500"/>
                    </a:lnTo>
                    <a:lnTo>
                      <a:pt x="9554" y="4500"/>
                    </a:lnTo>
                    <a:lnTo>
                      <a:pt x="9969" y="4500"/>
                    </a:lnTo>
                    <a:lnTo>
                      <a:pt x="9969" y="4500"/>
                    </a:lnTo>
                    <a:lnTo>
                      <a:pt x="9969" y="4500"/>
                    </a:lnTo>
                    <a:lnTo>
                      <a:pt x="9969" y="4050"/>
                    </a:lnTo>
                    <a:lnTo>
                      <a:pt x="9969" y="4050"/>
                    </a:lnTo>
                    <a:lnTo>
                      <a:pt x="9969" y="4050"/>
                    </a:lnTo>
                    <a:lnTo>
                      <a:pt x="9969" y="4050"/>
                    </a:lnTo>
                    <a:lnTo>
                      <a:pt x="9969" y="4050"/>
                    </a:lnTo>
                    <a:lnTo>
                      <a:pt x="9969" y="4050"/>
                    </a:lnTo>
                    <a:lnTo>
                      <a:pt x="9969" y="3600"/>
                    </a:lnTo>
                    <a:lnTo>
                      <a:pt x="9969" y="3600"/>
                    </a:lnTo>
                    <a:lnTo>
                      <a:pt x="9969" y="3600"/>
                    </a:lnTo>
                    <a:lnTo>
                      <a:pt x="9969" y="3600"/>
                    </a:lnTo>
                    <a:lnTo>
                      <a:pt x="9969" y="3600"/>
                    </a:lnTo>
                    <a:lnTo>
                      <a:pt x="9969" y="3600"/>
                    </a:lnTo>
                    <a:lnTo>
                      <a:pt x="9969" y="3150"/>
                    </a:lnTo>
                    <a:lnTo>
                      <a:pt x="10385" y="3150"/>
                    </a:lnTo>
                    <a:lnTo>
                      <a:pt x="10385" y="3150"/>
                    </a:lnTo>
                    <a:lnTo>
                      <a:pt x="10385" y="3150"/>
                    </a:lnTo>
                    <a:lnTo>
                      <a:pt x="10385" y="3150"/>
                    </a:lnTo>
                    <a:lnTo>
                      <a:pt x="10385" y="3150"/>
                    </a:lnTo>
                    <a:lnTo>
                      <a:pt x="10385" y="2700"/>
                    </a:lnTo>
                    <a:lnTo>
                      <a:pt x="10385" y="2700"/>
                    </a:lnTo>
                    <a:lnTo>
                      <a:pt x="10385" y="2700"/>
                    </a:lnTo>
                    <a:lnTo>
                      <a:pt x="10385" y="2700"/>
                    </a:lnTo>
                    <a:lnTo>
                      <a:pt x="10385" y="2700"/>
                    </a:lnTo>
                    <a:lnTo>
                      <a:pt x="10385" y="2700"/>
                    </a:lnTo>
                    <a:lnTo>
                      <a:pt x="10385" y="2250"/>
                    </a:lnTo>
                    <a:lnTo>
                      <a:pt x="10385" y="2250"/>
                    </a:lnTo>
                    <a:lnTo>
                      <a:pt x="10385" y="2250"/>
                    </a:lnTo>
                    <a:lnTo>
                      <a:pt x="10385" y="2250"/>
                    </a:lnTo>
                    <a:lnTo>
                      <a:pt x="10385" y="2250"/>
                    </a:lnTo>
                    <a:lnTo>
                      <a:pt x="10385" y="2250"/>
                    </a:lnTo>
                    <a:lnTo>
                      <a:pt x="10385" y="1800"/>
                    </a:lnTo>
                    <a:lnTo>
                      <a:pt x="10800" y="1800"/>
                    </a:lnTo>
                    <a:lnTo>
                      <a:pt x="10800" y="1800"/>
                    </a:lnTo>
                    <a:lnTo>
                      <a:pt x="10800" y="1800"/>
                    </a:lnTo>
                    <a:lnTo>
                      <a:pt x="10800" y="1800"/>
                    </a:lnTo>
                    <a:lnTo>
                      <a:pt x="10800" y="1800"/>
                    </a:lnTo>
                    <a:lnTo>
                      <a:pt x="10800" y="1350"/>
                    </a:lnTo>
                    <a:lnTo>
                      <a:pt x="10800" y="1350"/>
                    </a:lnTo>
                    <a:lnTo>
                      <a:pt x="10800" y="1350"/>
                    </a:lnTo>
                    <a:lnTo>
                      <a:pt x="10800" y="1350"/>
                    </a:lnTo>
                    <a:lnTo>
                      <a:pt x="10800" y="1350"/>
                    </a:lnTo>
                    <a:lnTo>
                      <a:pt x="10800" y="900"/>
                    </a:lnTo>
                    <a:lnTo>
                      <a:pt x="10800" y="900"/>
                    </a:lnTo>
                    <a:lnTo>
                      <a:pt x="10800" y="900"/>
                    </a:lnTo>
                    <a:lnTo>
                      <a:pt x="10800" y="900"/>
                    </a:lnTo>
                    <a:lnTo>
                      <a:pt x="10800" y="900"/>
                    </a:lnTo>
                    <a:lnTo>
                      <a:pt x="10800" y="900"/>
                    </a:lnTo>
                    <a:lnTo>
                      <a:pt x="10800" y="450"/>
                    </a:lnTo>
                    <a:lnTo>
                      <a:pt x="10800" y="450"/>
                    </a:lnTo>
                    <a:lnTo>
                      <a:pt x="10800" y="450"/>
                    </a:lnTo>
                    <a:lnTo>
                      <a:pt x="10800" y="450"/>
                    </a:lnTo>
                    <a:lnTo>
                      <a:pt x="10800" y="450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48" name="Shape 2348"/>
              <p:cNvSpPr/>
              <p:nvPr/>
            </p:nvSpPr>
            <p:spPr>
              <a:xfrm>
                <a:off x="655637" y="415925"/>
                <a:ext cx="65088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200"/>
                    </a:moveTo>
                    <a:lnTo>
                      <a:pt x="0" y="3200"/>
                    </a:lnTo>
                    <a:lnTo>
                      <a:pt x="527" y="4000"/>
                    </a:lnTo>
                    <a:lnTo>
                      <a:pt x="1054" y="4000"/>
                    </a:lnTo>
                    <a:lnTo>
                      <a:pt x="1580" y="4800"/>
                    </a:lnTo>
                    <a:lnTo>
                      <a:pt x="2107" y="5600"/>
                    </a:lnTo>
                    <a:lnTo>
                      <a:pt x="3161" y="6400"/>
                    </a:lnTo>
                    <a:lnTo>
                      <a:pt x="4215" y="7200"/>
                    </a:lnTo>
                    <a:lnTo>
                      <a:pt x="5795" y="8800"/>
                    </a:lnTo>
                    <a:lnTo>
                      <a:pt x="7376" y="10400"/>
                    </a:lnTo>
                    <a:lnTo>
                      <a:pt x="8956" y="11200"/>
                    </a:lnTo>
                    <a:lnTo>
                      <a:pt x="10537" y="12800"/>
                    </a:lnTo>
                    <a:lnTo>
                      <a:pt x="12117" y="14400"/>
                    </a:lnTo>
                    <a:lnTo>
                      <a:pt x="13698" y="15200"/>
                    </a:lnTo>
                    <a:lnTo>
                      <a:pt x="15278" y="16800"/>
                    </a:lnTo>
                    <a:lnTo>
                      <a:pt x="16332" y="17600"/>
                    </a:lnTo>
                    <a:lnTo>
                      <a:pt x="17912" y="19200"/>
                    </a:lnTo>
                    <a:lnTo>
                      <a:pt x="18439" y="20000"/>
                    </a:lnTo>
                    <a:lnTo>
                      <a:pt x="18966" y="20000"/>
                    </a:lnTo>
                    <a:lnTo>
                      <a:pt x="19493" y="20800"/>
                    </a:lnTo>
                    <a:lnTo>
                      <a:pt x="20020" y="20800"/>
                    </a:lnTo>
                    <a:lnTo>
                      <a:pt x="20020" y="21600"/>
                    </a:lnTo>
                    <a:lnTo>
                      <a:pt x="21600" y="18400"/>
                    </a:lnTo>
                    <a:lnTo>
                      <a:pt x="21073" y="17600"/>
                    </a:lnTo>
                    <a:lnTo>
                      <a:pt x="21073" y="17600"/>
                    </a:lnTo>
                    <a:lnTo>
                      <a:pt x="20546" y="16800"/>
                    </a:lnTo>
                    <a:lnTo>
                      <a:pt x="20020" y="16800"/>
                    </a:lnTo>
                    <a:lnTo>
                      <a:pt x="18966" y="15200"/>
                    </a:lnTo>
                    <a:lnTo>
                      <a:pt x="17912" y="14400"/>
                    </a:lnTo>
                    <a:lnTo>
                      <a:pt x="16332" y="12800"/>
                    </a:lnTo>
                    <a:lnTo>
                      <a:pt x="14751" y="12000"/>
                    </a:lnTo>
                    <a:lnTo>
                      <a:pt x="13171" y="10400"/>
                    </a:lnTo>
                    <a:lnTo>
                      <a:pt x="11590" y="9600"/>
                    </a:lnTo>
                    <a:lnTo>
                      <a:pt x="10010" y="8000"/>
                    </a:lnTo>
                    <a:lnTo>
                      <a:pt x="8429" y="6400"/>
                    </a:lnTo>
                    <a:lnTo>
                      <a:pt x="7376" y="5600"/>
                    </a:lnTo>
                    <a:lnTo>
                      <a:pt x="5795" y="4000"/>
                    </a:lnTo>
                    <a:lnTo>
                      <a:pt x="4215" y="3200"/>
                    </a:lnTo>
                    <a:lnTo>
                      <a:pt x="3161" y="1600"/>
                    </a:lnTo>
                    <a:lnTo>
                      <a:pt x="2634" y="1600"/>
                    </a:lnTo>
                    <a:lnTo>
                      <a:pt x="2634" y="800"/>
                    </a:lnTo>
                    <a:lnTo>
                      <a:pt x="2107" y="800"/>
                    </a:lnTo>
                    <a:lnTo>
                      <a:pt x="1580" y="0"/>
                    </a:lnTo>
                    <a:lnTo>
                      <a:pt x="1580" y="0"/>
                    </a:lnTo>
                    <a:lnTo>
                      <a:pt x="0" y="3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49" name="Shape 2349"/>
              <p:cNvSpPr/>
              <p:nvPr/>
            </p:nvSpPr>
            <p:spPr>
              <a:xfrm>
                <a:off x="631825" y="387350"/>
                <a:ext cx="28575" cy="3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982"/>
                    </a:moveTo>
                    <a:lnTo>
                      <a:pt x="0" y="982"/>
                    </a:lnTo>
                    <a:lnTo>
                      <a:pt x="1200" y="1964"/>
                    </a:lnTo>
                    <a:lnTo>
                      <a:pt x="1200" y="1964"/>
                    </a:lnTo>
                    <a:lnTo>
                      <a:pt x="1200" y="2945"/>
                    </a:lnTo>
                    <a:lnTo>
                      <a:pt x="1200" y="3927"/>
                    </a:lnTo>
                    <a:lnTo>
                      <a:pt x="2400" y="4909"/>
                    </a:lnTo>
                    <a:lnTo>
                      <a:pt x="2400" y="5891"/>
                    </a:lnTo>
                    <a:lnTo>
                      <a:pt x="2400" y="5891"/>
                    </a:lnTo>
                    <a:lnTo>
                      <a:pt x="3600" y="6873"/>
                    </a:lnTo>
                    <a:lnTo>
                      <a:pt x="3600" y="7855"/>
                    </a:lnTo>
                    <a:lnTo>
                      <a:pt x="3600" y="8836"/>
                    </a:lnTo>
                    <a:lnTo>
                      <a:pt x="4800" y="8836"/>
                    </a:lnTo>
                    <a:lnTo>
                      <a:pt x="4800" y="9818"/>
                    </a:lnTo>
                    <a:lnTo>
                      <a:pt x="6000" y="10800"/>
                    </a:lnTo>
                    <a:lnTo>
                      <a:pt x="7200" y="12764"/>
                    </a:lnTo>
                    <a:lnTo>
                      <a:pt x="8400" y="13745"/>
                    </a:lnTo>
                    <a:lnTo>
                      <a:pt x="9600" y="14727"/>
                    </a:lnTo>
                    <a:lnTo>
                      <a:pt x="10800" y="16691"/>
                    </a:lnTo>
                    <a:lnTo>
                      <a:pt x="12000" y="17673"/>
                    </a:lnTo>
                    <a:lnTo>
                      <a:pt x="13200" y="18655"/>
                    </a:lnTo>
                    <a:lnTo>
                      <a:pt x="15600" y="19636"/>
                    </a:lnTo>
                    <a:lnTo>
                      <a:pt x="16800" y="20618"/>
                    </a:lnTo>
                    <a:lnTo>
                      <a:pt x="18000" y="21600"/>
                    </a:lnTo>
                    <a:lnTo>
                      <a:pt x="21600" y="17673"/>
                    </a:lnTo>
                    <a:lnTo>
                      <a:pt x="20400" y="16691"/>
                    </a:lnTo>
                    <a:lnTo>
                      <a:pt x="19200" y="15709"/>
                    </a:lnTo>
                    <a:lnTo>
                      <a:pt x="18000" y="14727"/>
                    </a:lnTo>
                    <a:lnTo>
                      <a:pt x="16800" y="13745"/>
                    </a:lnTo>
                    <a:lnTo>
                      <a:pt x="15600" y="12764"/>
                    </a:lnTo>
                    <a:lnTo>
                      <a:pt x="14400" y="11782"/>
                    </a:lnTo>
                    <a:lnTo>
                      <a:pt x="13200" y="10800"/>
                    </a:lnTo>
                    <a:lnTo>
                      <a:pt x="12000" y="9818"/>
                    </a:lnTo>
                    <a:lnTo>
                      <a:pt x="10800" y="8836"/>
                    </a:lnTo>
                    <a:lnTo>
                      <a:pt x="9600" y="6873"/>
                    </a:lnTo>
                    <a:lnTo>
                      <a:pt x="9600" y="6873"/>
                    </a:lnTo>
                    <a:lnTo>
                      <a:pt x="9600" y="5891"/>
                    </a:lnTo>
                    <a:lnTo>
                      <a:pt x="8400" y="4909"/>
                    </a:lnTo>
                    <a:lnTo>
                      <a:pt x="8400" y="4909"/>
                    </a:lnTo>
                    <a:lnTo>
                      <a:pt x="8400" y="3927"/>
                    </a:lnTo>
                    <a:lnTo>
                      <a:pt x="8400" y="3927"/>
                    </a:lnTo>
                    <a:lnTo>
                      <a:pt x="7200" y="2945"/>
                    </a:lnTo>
                    <a:lnTo>
                      <a:pt x="7200" y="1964"/>
                    </a:lnTo>
                    <a:lnTo>
                      <a:pt x="7200" y="1964"/>
                    </a:lnTo>
                    <a:lnTo>
                      <a:pt x="7200" y="982"/>
                    </a:lnTo>
                    <a:lnTo>
                      <a:pt x="6000" y="0"/>
                    </a:lnTo>
                    <a:lnTo>
                      <a:pt x="6000" y="0"/>
                    </a:lnTo>
                    <a:lnTo>
                      <a:pt x="6000" y="0"/>
                    </a:lnTo>
                    <a:lnTo>
                      <a:pt x="0" y="98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50" name="Shape 2350"/>
              <p:cNvSpPr/>
              <p:nvPr/>
            </p:nvSpPr>
            <p:spPr>
              <a:xfrm>
                <a:off x="617537" y="350837"/>
                <a:ext cx="22226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600"/>
                    </a:moveTo>
                    <a:lnTo>
                      <a:pt x="0" y="3600"/>
                    </a:lnTo>
                    <a:lnTo>
                      <a:pt x="0" y="3600"/>
                    </a:lnTo>
                    <a:lnTo>
                      <a:pt x="0" y="3600"/>
                    </a:lnTo>
                    <a:lnTo>
                      <a:pt x="1543" y="4500"/>
                    </a:lnTo>
                    <a:lnTo>
                      <a:pt x="1543" y="4500"/>
                    </a:lnTo>
                    <a:lnTo>
                      <a:pt x="3086" y="5400"/>
                    </a:lnTo>
                    <a:lnTo>
                      <a:pt x="3086" y="5400"/>
                    </a:lnTo>
                    <a:lnTo>
                      <a:pt x="4629" y="6300"/>
                    </a:lnTo>
                    <a:lnTo>
                      <a:pt x="4629" y="6300"/>
                    </a:lnTo>
                    <a:lnTo>
                      <a:pt x="4629" y="7200"/>
                    </a:lnTo>
                    <a:lnTo>
                      <a:pt x="6171" y="8100"/>
                    </a:lnTo>
                    <a:lnTo>
                      <a:pt x="6171" y="8100"/>
                    </a:lnTo>
                    <a:lnTo>
                      <a:pt x="6171" y="9000"/>
                    </a:lnTo>
                    <a:lnTo>
                      <a:pt x="7714" y="9900"/>
                    </a:lnTo>
                    <a:lnTo>
                      <a:pt x="9257" y="10800"/>
                    </a:lnTo>
                    <a:lnTo>
                      <a:pt x="9257" y="12600"/>
                    </a:lnTo>
                    <a:lnTo>
                      <a:pt x="10800" y="13500"/>
                    </a:lnTo>
                    <a:lnTo>
                      <a:pt x="10800" y="15300"/>
                    </a:lnTo>
                    <a:lnTo>
                      <a:pt x="12343" y="16200"/>
                    </a:lnTo>
                    <a:lnTo>
                      <a:pt x="12343" y="18000"/>
                    </a:lnTo>
                    <a:lnTo>
                      <a:pt x="13886" y="18900"/>
                    </a:lnTo>
                    <a:lnTo>
                      <a:pt x="13886" y="20700"/>
                    </a:lnTo>
                    <a:lnTo>
                      <a:pt x="13886" y="21600"/>
                    </a:lnTo>
                    <a:lnTo>
                      <a:pt x="21600" y="20700"/>
                    </a:lnTo>
                    <a:lnTo>
                      <a:pt x="21600" y="18900"/>
                    </a:lnTo>
                    <a:lnTo>
                      <a:pt x="21600" y="18000"/>
                    </a:lnTo>
                    <a:lnTo>
                      <a:pt x="20057" y="16200"/>
                    </a:lnTo>
                    <a:lnTo>
                      <a:pt x="20057" y="15300"/>
                    </a:lnTo>
                    <a:lnTo>
                      <a:pt x="18514" y="13500"/>
                    </a:lnTo>
                    <a:lnTo>
                      <a:pt x="18514" y="12600"/>
                    </a:lnTo>
                    <a:lnTo>
                      <a:pt x="16971" y="10800"/>
                    </a:lnTo>
                    <a:lnTo>
                      <a:pt x="15429" y="9000"/>
                    </a:lnTo>
                    <a:lnTo>
                      <a:pt x="15429" y="8100"/>
                    </a:lnTo>
                    <a:lnTo>
                      <a:pt x="13886" y="6300"/>
                    </a:lnTo>
                    <a:lnTo>
                      <a:pt x="12343" y="6300"/>
                    </a:lnTo>
                    <a:lnTo>
                      <a:pt x="12343" y="5400"/>
                    </a:lnTo>
                    <a:lnTo>
                      <a:pt x="10800" y="4500"/>
                    </a:lnTo>
                    <a:lnTo>
                      <a:pt x="10800" y="4500"/>
                    </a:lnTo>
                    <a:lnTo>
                      <a:pt x="10800" y="3600"/>
                    </a:lnTo>
                    <a:lnTo>
                      <a:pt x="9257" y="2700"/>
                    </a:lnTo>
                    <a:lnTo>
                      <a:pt x="9257" y="2700"/>
                    </a:lnTo>
                    <a:lnTo>
                      <a:pt x="7714" y="1800"/>
                    </a:lnTo>
                    <a:lnTo>
                      <a:pt x="6171" y="900"/>
                    </a:lnTo>
                    <a:lnTo>
                      <a:pt x="6171" y="900"/>
                    </a:lnTo>
                    <a:lnTo>
                      <a:pt x="4629" y="0"/>
                    </a:lnTo>
                    <a:lnTo>
                      <a:pt x="4629" y="0"/>
                    </a:lnTo>
                    <a:lnTo>
                      <a:pt x="4629" y="0"/>
                    </a:lnTo>
                    <a:lnTo>
                      <a:pt x="0" y="3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51" name="Shape 2351"/>
              <p:cNvSpPr/>
              <p:nvPr/>
            </p:nvSpPr>
            <p:spPr>
              <a:xfrm>
                <a:off x="582612" y="339725"/>
                <a:ext cx="39688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64" y="9818"/>
                    </a:moveTo>
                    <a:lnTo>
                      <a:pt x="864" y="9818"/>
                    </a:lnTo>
                    <a:lnTo>
                      <a:pt x="1728" y="9818"/>
                    </a:lnTo>
                    <a:lnTo>
                      <a:pt x="2592" y="9818"/>
                    </a:lnTo>
                    <a:lnTo>
                      <a:pt x="3456" y="9818"/>
                    </a:lnTo>
                    <a:lnTo>
                      <a:pt x="4320" y="9818"/>
                    </a:lnTo>
                    <a:lnTo>
                      <a:pt x="4320" y="9818"/>
                    </a:lnTo>
                    <a:lnTo>
                      <a:pt x="5184" y="9818"/>
                    </a:lnTo>
                    <a:lnTo>
                      <a:pt x="6048" y="9818"/>
                    </a:lnTo>
                    <a:lnTo>
                      <a:pt x="6912" y="9818"/>
                    </a:lnTo>
                    <a:lnTo>
                      <a:pt x="6912" y="9818"/>
                    </a:lnTo>
                    <a:lnTo>
                      <a:pt x="7776" y="9818"/>
                    </a:lnTo>
                    <a:lnTo>
                      <a:pt x="8640" y="9818"/>
                    </a:lnTo>
                    <a:lnTo>
                      <a:pt x="8640" y="9818"/>
                    </a:lnTo>
                    <a:lnTo>
                      <a:pt x="9504" y="9818"/>
                    </a:lnTo>
                    <a:lnTo>
                      <a:pt x="10368" y="9818"/>
                    </a:lnTo>
                    <a:lnTo>
                      <a:pt x="10368" y="9818"/>
                    </a:lnTo>
                    <a:lnTo>
                      <a:pt x="11232" y="9818"/>
                    </a:lnTo>
                    <a:lnTo>
                      <a:pt x="12096" y="11782"/>
                    </a:lnTo>
                    <a:lnTo>
                      <a:pt x="12096" y="11782"/>
                    </a:lnTo>
                    <a:lnTo>
                      <a:pt x="12960" y="11782"/>
                    </a:lnTo>
                    <a:lnTo>
                      <a:pt x="12960" y="11782"/>
                    </a:lnTo>
                    <a:lnTo>
                      <a:pt x="13824" y="13745"/>
                    </a:lnTo>
                    <a:lnTo>
                      <a:pt x="13824" y="13745"/>
                    </a:lnTo>
                    <a:lnTo>
                      <a:pt x="14688" y="13745"/>
                    </a:lnTo>
                    <a:lnTo>
                      <a:pt x="14688" y="15709"/>
                    </a:lnTo>
                    <a:lnTo>
                      <a:pt x="16416" y="15709"/>
                    </a:lnTo>
                    <a:lnTo>
                      <a:pt x="17280" y="17673"/>
                    </a:lnTo>
                    <a:lnTo>
                      <a:pt x="18144" y="19636"/>
                    </a:lnTo>
                    <a:lnTo>
                      <a:pt x="19008" y="21600"/>
                    </a:lnTo>
                    <a:lnTo>
                      <a:pt x="21600" y="13745"/>
                    </a:lnTo>
                    <a:lnTo>
                      <a:pt x="20736" y="11782"/>
                    </a:lnTo>
                    <a:lnTo>
                      <a:pt x="19008" y="9818"/>
                    </a:lnTo>
                    <a:lnTo>
                      <a:pt x="18144" y="7855"/>
                    </a:lnTo>
                    <a:lnTo>
                      <a:pt x="17280" y="5891"/>
                    </a:lnTo>
                    <a:lnTo>
                      <a:pt x="16416" y="5891"/>
                    </a:lnTo>
                    <a:lnTo>
                      <a:pt x="16416" y="5891"/>
                    </a:lnTo>
                    <a:lnTo>
                      <a:pt x="15552" y="3927"/>
                    </a:lnTo>
                    <a:lnTo>
                      <a:pt x="15552" y="3927"/>
                    </a:lnTo>
                    <a:lnTo>
                      <a:pt x="14688" y="3927"/>
                    </a:lnTo>
                    <a:lnTo>
                      <a:pt x="13824" y="1964"/>
                    </a:lnTo>
                    <a:lnTo>
                      <a:pt x="12960" y="1964"/>
                    </a:lnTo>
                    <a:lnTo>
                      <a:pt x="12960" y="1964"/>
                    </a:lnTo>
                    <a:lnTo>
                      <a:pt x="12096" y="1964"/>
                    </a:lnTo>
                    <a:lnTo>
                      <a:pt x="11232" y="0"/>
                    </a:lnTo>
                    <a:lnTo>
                      <a:pt x="10368" y="0"/>
                    </a:lnTo>
                    <a:lnTo>
                      <a:pt x="9504" y="0"/>
                    </a:lnTo>
                    <a:lnTo>
                      <a:pt x="9504" y="0"/>
                    </a:lnTo>
                    <a:lnTo>
                      <a:pt x="8640" y="0"/>
                    </a:lnTo>
                    <a:lnTo>
                      <a:pt x="7776" y="0"/>
                    </a:lnTo>
                    <a:lnTo>
                      <a:pt x="6912" y="0"/>
                    </a:lnTo>
                    <a:lnTo>
                      <a:pt x="6048" y="0"/>
                    </a:lnTo>
                    <a:lnTo>
                      <a:pt x="5184" y="0"/>
                    </a:lnTo>
                    <a:lnTo>
                      <a:pt x="4320" y="0"/>
                    </a:lnTo>
                    <a:lnTo>
                      <a:pt x="3456" y="0"/>
                    </a:lnTo>
                    <a:lnTo>
                      <a:pt x="2592" y="0"/>
                    </a:lnTo>
                    <a:lnTo>
                      <a:pt x="1728" y="0"/>
                    </a:lnTo>
                    <a:lnTo>
                      <a:pt x="86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864" y="981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52" name="Shape 2352"/>
              <p:cNvSpPr/>
              <p:nvPr/>
            </p:nvSpPr>
            <p:spPr>
              <a:xfrm>
                <a:off x="536575" y="339725"/>
                <a:ext cx="47625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0800"/>
                    </a:moveTo>
                    <a:lnTo>
                      <a:pt x="0" y="10800"/>
                    </a:lnTo>
                    <a:lnTo>
                      <a:pt x="720" y="13500"/>
                    </a:lnTo>
                    <a:lnTo>
                      <a:pt x="1440" y="13500"/>
                    </a:lnTo>
                    <a:lnTo>
                      <a:pt x="1440" y="16200"/>
                    </a:lnTo>
                    <a:lnTo>
                      <a:pt x="2160" y="16200"/>
                    </a:lnTo>
                    <a:lnTo>
                      <a:pt x="2880" y="18900"/>
                    </a:lnTo>
                    <a:lnTo>
                      <a:pt x="3600" y="18900"/>
                    </a:lnTo>
                    <a:lnTo>
                      <a:pt x="4320" y="18900"/>
                    </a:lnTo>
                    <a:lnTo>
                      <a:pt x="5040" y="18900"/>
                    </a:lnTo>
                    <a:lnTo>
                      <a:pt x="5760" y="21600"/>
                    </a:lnTo>
                    <a:lnTo>
                      <a:pt x="6480" y="21600"/>
                    </a:lnTo>
                    <a:lnTo>
                      <a:pt x="6480" y="21600"/>
                    </a:lnTo>
                    <a:lnTo>
                      <a:pt x="7200" y="21600"/>
                    </a:lnTo>
                    <a:lnTo>
                      <a:pt x="7920" y="21600"/>
                    </a:lnTo>
                    <a:lnTo>
                      <a:pt x="8640" y="21600"/>
                    </a:lnTo>
                    <a:lnTo>
                      <a:pt x="9360" y="21600"/>
                    </a:lnTo>
                    <a:lnTo>
                      <a:pt x="10080" y="21600"/>
                    </a:lnTo>
                    <a:lnTo>
                      <a:pt x="10800" y="21600"/>
                    </a:lnTo>
                    <a:lnTo>
                      <a:pt x="11520" y="21600"/>
                    </a:lnTo>
                    <a:lnTo>
                      <a:pt x="12240" y="21600"/>
                    </a:lnTo>
                    <a:lnTo>
                      <a:pt x="12960" y="18900"/>
                    </a:lnTo>
                    <a:lnTo>
                      <a:pt x="14400" y="18900"/>
                    </a:lnTo>
                    <a:lnTo>
                      <a:pt x="15840" y="18900"/>
                    </a:lnTo>
                    <a:lnTo>
                      <a:pt x="17280" y="16200"/>
                    </a:lnTo>
                    <a:lnTo>
                      <a:pt x="18720" y="16200"/>
                    </a:lnTo>
                    <a:lnTo>
                      <a:pt x="20160" y="16200"/>
                    </a:lnTo>
                    <a:lnTo>
                      <a:pt x="21600" y="13500"/>
                    </a:lnTo>
                    <a:lnTo>
                      <a:pt x="20880" y="0"/>
                    </a:lnTo>
                    <a:lnTo>
                      <a:pt x="19440" y="2700"/>
                    </a:lnTo>
                    <a:lnTo>
                      <a:pt x="18000" y="2700"/>
                    </a:lnTo>
                    <a:lnTo>
                      <a:pt x="16560" y="2700"/>
                    </a:lnTo>
                    <a:lnTo>
                      <a:pt x="15120" y="5400"/>
                    </a:lnTo>
                    <a:lnTo>
                      <a:pt x="13680" y="5400"/>
                    </a:lnTo>
                    <a:lnTo>
                      <a:pt x="12240" y="8100"/>
                    </a:lnTo>
                    <a:lnTo>
                      <a:pt x="11520" y="8100"/>
                    </a:lnTo>
                    <a:lnTo>
                      <a:pt x="11520" y="8100"/>
                    </a:lnTo>
                    <a:lnTo>
                      <a:pt x="10080" y="8100"/>
                    </a:lnTo>
                    <a:lnTo>
                      <a:pt x="10080" y="8100"/>
                    </a:lnTo>
                    <a:lnTo>
                      <a:pt x="9360" y="8100"/>
                    </a:lnTo>
                    <a:lnTo>
                      <a:pt x="8640" y="8100"/>
                    </a:lnTo>
                    <a:lnTo>
                      <a:pt x="7920" y="8100"/>
                    </a:lnTo>
                    <a:lnTo>
                      <a:pt x="7920" y="8100"/>
                    </a:lnTo>
                    <a:lnTo>
                      <a:pt x="7200" y="8100"/>
                    </a:lnTo>
                    <a:lnTo>
                      <a:pt x="6480" y="8100"/>
                    </a:lnTo>
                    <a:lnTo>
                      <a:pt x="6480" y="8100"/>
                    </a:lnTo>
                    <a:lnTo>
                      <a:pt x="5760" y="8100"/>
                    </a:lnTo>
                    <a:lnTo>
                      <a:pt x="5040" y="5400"/>
                    </a:lnTo>
                    <a:lnTo>
                      <a:pt x="5040" y="5400"/>
                    </a:lnTo>
                    <a:lnTo>
                      <a:pt x="4320" y="5400"/>
                    </a:lnTo>
                    <a:lnTo>
                      <a:pt x="3600" y="5400"/>
                    </a:lnTo>
                    <a:lnTo>
                      <a:pt x="3600" y="2700"/>
                    </a:lnTo>
                    <a:lnTo>
                      <a:pt x="2880" y="2700"/>
                    </a:lnTo>
                    <a:lnTo>
                      <a:pt x="2880" y="270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53" name="Shape 2353"/>
              <p:cNvSpPr/>
              <p:nvPr/>
            </p:nvSpPr>
            <p:spPr>
              <a:xfrm>
                <a:off x="527050" y="300037"/>
                <a:ext cx="14288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490"/>
                    </a:lnTo>
                    <a:lnTo>
                      <a:pt x="0" y="2979"/>
                    </a:lnTo>
                    <a:lnTo>
                      <a:pt x="0" y="4469"/>
                    </a:lnTo>
                    <a:lnTo>
                      <a:pt x="0" y="5959"/>
                    </a:lnTo>
                    <a:lnTo>
                      <a:pt x="0" y="7448"/>
                    </a:lnTo>
                    <a:lnTo>
                      <a:pt x="0" y="8938"/>
                    </a:lnTo>
                    <a:lnTo>
                      <a:pt x="0" y="9683"/>
                    </a:lnTo>
                    <a:lnTo>
                      <a:pt x="0" y="10428"/>
                    </a:lnTo>
                    <a:lnTo>
                      <a:pt x="0" y="11172"/>
                    </a:lnTo>
                    <a:lnTo>
                      <a:pt x="0" y="11917"/>
                    </a:lnTo>
                    <a:lnTo>
                      <a:pt x="0" y="12662"/>
                    </a:lnTo>
                    <a:lnTo>
                      <a:pt x="0" y="12662"/>
                    </a:lnTo>
                    <a:lnTo>
                      <a:pt x="0" y="13407"/>
                    </a:lnTo>
                    <a:lnTo>
                      <a:pt x="0" y="14152"/>
                    </a:lnTo>
                    <a:lnTo>
                      <a:pt x="2400" y="14897"/>
                    </a:lnTo>
                    <a:lnTo>
                      <a:pt x="2400" y="15641"/>
                    </a:lnTo>
                    <a:lnTo>
                      <a:pt x="2400" y="16386"/>
                    </a:lnTo>
                    <a:lnTo>
                      <a:pt x="4800" y="17131"/>
                    </a:lnTo>
                    <a:lnTo>
                      <a:pt x="4800" y="17876"/>
                    </a:lnTo>
                    <a:lnTo>
                      <a:pt x="4800" y="18621"/>
                    </a:lnTo>
                    <a:lnTo>
                      <a:pt x="7200" y="18621"/>
                    </a:lnTo>
                    <a:lnTo>
                      <a:pt x="7200" y="19366"/>
                    </a:lnTo>
                    <a:lnTo>
                      <a:pt x="9600" y="20110"/>
                    </a:lnTo>
                    <a:lnTo>
                      <a:pt x="12000" y="20855"/>
                    </a:lnTo>
                    <a:lnTo>
                      <a:pt x="12000" y="20855"/>
                    </a:lnTo>
                    <a:lnTo>
                      <a:pt x="14400" y="21600"/>
                    </a:lnTo>
                    <a:lnTo>
                      <a:pt x="21600" y="18621"/>
                    </a:lnTo>
                    <a:lnTo>
                      <a:pt x="21600" y="18621"/>
                    </a:lnTo>
                    <a:lnTo>
                      <a:pt x="19200" y="17876"/>
                    </a:lnTo>
                    <a:lnTo>
                      <a:pt x="19200" y="17876"/>
                    </a:lnTo>
                    <a:lnTo>
                      <a:pt x="16800" y="17131"/>
                    </a:lnTo>
                    <a:lnTo>
                      <a:pt x="16800" y="17131"/>
                    </a:lnTo>
                    <a:lnTo>
                      <a:pt x="16800" y="16386"/>
                    </a:lnTo>
                    <a:lnTo>
                      <a:pt x="14400" y="16386"/>
                    </a:lnTo>
                    <a:lnTo>
                      <a:pt x="14400" y="15641"/>
                    </a:lnTo>
                    <a:lnTo>
                      <a:pt x="14400" y="14897"/>
                    </a:lnTo>
                    <a:lnTo>
                      <a:pt x="14400" y="14897"/>
                    </a:lnTo>
                    <a:lnTo>
                      <a:pt x="12000" y="14152"/>
                    </a:lnTo>
                    <a:lnTo>
                      <a:pt x="12000" y="13407"/>
                    </a:lnTo>
                    <a:lnTo>
                      <a:pt x="12000" y="13407"/>
                    </a:lnTo>
                    <a:lnTo>
                      <a:pt x="12000" y="12662"/>
                    </a:lnTo>
                    <a:lnTo>
                      <a:pt x="12000" y="11917"/>
                    </a:lnTo>
                    <a:lnTo>
                      <a:pt x="12000" y="11172"/>
                    </a:lnTo>
                    <a:lnTo>
                      <a:pt x="12000" y="10428"/>
                    </a:lnTo>
                    <a:lnTo>
                      <a:pt x="12000" y="9683"/>
                    </a:lnTo>
                    <a:lnTo>
                      <a:pt x="12000" y="9683"/>
                    </a:lnTo>
                    <a:lnTo>
                      <a:pt x="12000" y="8938"/>
                    </a:lnTo>
                    <a:lnTo>
                      <a:pt x="12000" y="7448"/>
                    </a:lnTo>
                    <a:lnTo>
                      <a:pt x="12000" y="5959"/>
                    </a:lnTo>
                    <a:lnTo>
                      <a:pt x="12000" y="4469"/>
                    </a:lnTo>
                    <a:lnTo>
                      <a:pt x="12000" y="2979"/>
                    </a:lnTo>
                    <a:lnTo>
                      <a:pt x="12000" y="1490"/>
                    </a:lnTo>
                    <a:lnTo>
                      <a:pt x="12000" y="0"/>
                    </a:lnTo>
                    <a:lnTo>
                      <a:pt x="120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54" name="Shape 2354"/>
              <p:cNvSpPr/>
              <p:nvPr/>
            </p:nvSpPr>
            <p:spPr>
              <a:xfrm>
                <a:off x="520700" y="254000"/>
                <a:ext cx="14288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724"/>
                    </a:moveTo>
                    <a:lnTo>
                      <a:pt x="0" y="3724"/>
                    </a:lnTo>
                    <a:lnTo>
                      <a:pt x="0" y="3724"/>
                    </a:lnTo>
                    <a:lnTo>
                      <a:pt x="0" y="3724"/>
                    </a:lnTo>
                    <a:lnTo>
                      <a:pt x="2400" y="4469"/>
                    </a:lnTo>
                    <a:lnTo>
                      <a:pt x="2400" y="4469"/>
                    </a:lnTo>
                    <a:lnTo>
                      <a:pt x="4800" y="5214"/>
                    </a:lnTo>
                    <a:lnTo>
                      <a:pt x="4800" y="5214"/>
                    </a:lnTo>
                    <a:lnTo>
                      <a:pt x="4800" y="5959"/>
                    </a:lnTo>
                    <a:lnTo>
                      <a:pt x="4800" y="6703"/>
                    </a:lnTo>
                    <a:lnTo>
                      <a:pt x="7200" y="6703"/>
                    </a:lnTo>
                    <a:lnTo>
                      <a:pt x="7200" y="7448"/>
                    </a:lnTo>
                    <a:lnTo>
                      <a:pt x="7200" y="8193"/>
                    </a:lnTo>
                    <a:lnTo>
                      <a:pt x="7200" y="8193"/>
                    </a:lnTo>
                    <a:lnTo>
                      <a:pt x="7200" y="8938"/>
                    </a:lnTo>
                    <a:lnTo>
                      <a:pt x="9600" y="9683"/>
                    </a:lnTo>
                    <a:lnTo>
                      <a:pt x="9600" y="10428"/>
                    </a:lnTo>
                    <a:lnTo>
                      <a:pt x="9600" y="11172"/>
                    </a:lnTo>
                    <a:lnTo>
                      <a:pt x="9600" y="11172"/>
                    </a:lnTo>
                    <a:lnTo>
                      <a:pt x="9600" y="11917"/>
                    </a:lnTo>
                    <a:lnTo>
                      <a:pt x="9600" y="12662"/>
                    </a:lnTo>
                    <a:lnTo>
                      <a:pt x="9600" y="13407"/>
                    </a:lnTo>
                    <a:lnTo>
                      <a:pt x="9600" y="14897"/>
                    </a:lnTo>
                    <a:lnTo>
                      <a:pt x="9600" y="16386"/>
                    </a:lnTo>
                    <a:lnTo>
                      <a:pt x="9600" y="17876"/>
                    </a:lnTo>
                    <a:lnTo>
                      <a:pt x="9600" y="19366"/>
                    </a:lnTo>
                    <a:lnTo>
                      <a:pt x="9600" y="20110"/>
                    </a:lnTo>
                    <a:lnTo>
                      <a:pt x="9600" y="21600"/>
                    </a:lnTo>
                    <a:lnTo>
                      <a:pt x="21600" y="21600"/>
                    </a:lnTo>
                    <a:lnTo>
                      <a:pt x="21600" y="20110"/>
                    </a:lnTo>
                    <a:lnTo>
                      <a:pt x="21600" y="19366"/>
                    </a:lnTo>
                    <a:lnTo>
                      <a:pt x="21600" y="17876"/>
                    </a:lnTo>
                    <a:lnTo>
                      <a:pt x="21600" y="16386"/>
                    </a:lnTo>
                    <a:lnTo>
                      <a:pt x="21600" y="14897"/>
                    </a:lnTo>
                    <a:lnTo>
                      <a:pt x="21600" y="13407"/>
                    </a:lnTo>
                    <a:lnTo>
                      <a:pt x="21600" y="12662"/>
                    </a:lnTo>
                    <a:lnTo>
                      <a:pt x="21600" y="11917"/>
                    </a:lnTo>
                    <a:lnTo>
                      <a:pt x="21600" y="11172"/>
                    </a:lnTo>
                    <a:lnTo>
                      <a:pt x="21600" y="10428"/>
                    </a:lnTo>
                    <a:lnTo>
                      <a:pt x="21600" y="9683"/>
                    </a:lnTo>
                    <a:lnTo>
                      <a:pt x="19200" y="8938"/>
                    </a:lnTo>
                    <a:lnTo>
                      <a:pt x="19200" y="8193"/>
                    </a:lnTo>
                    <a:lnTo>
                      <a:pt x="19200" y="7448"/>
                    </a:lnTo>
                    <a:lnTo>
                      <a:pt x="19200" y="6703"/>
                    </a:lnTo>
                    <a:lnTo>
                      <a:pt x="19200" y="6703"/>
                    </a:lnTo>
                    <a:lnTo>
                      <a:pt x="16800" y="5959"/>
                    </a:lnTo>
                    <a:lnTo>
                      <a:pt x="16800" y="5214"/>
                    </a:lnTo>
                    <a:lnTo>
                      <a:pt x="16800" y="4469"/>
                    </a:lnTo>
                    <a:lnTo>
                      <a:pt x="14400" y="3724"/>
                    </a:lnTo>
                    <a:lnTo>
                      <a:pt x="14400" y="2979"/>
                    </a:lnTo>
                    <a:lnTo>
                      <a:pt x="12000" y="2234"/>
                    </a:lnTo>
                    <a:lnTo>
                      <a:pt x="12000" y="2234"/>
                    </a:lnTo>
                    <a:lnTo>
                      <a:pt x="9600" y="1490"/>
                    </a:lnTo>
                    <a:lnTo>
                      <a:pt x="7200" y="745"/>
                    </a:lnTo>
                    <a:lnTo>
                      <a:pt x="7200" y="0"/>
                    </a:lnTo>
                    <a:lnTo>
                      <a:pt x="7200" y="0"/>
                    </a:lnTo>
                    <a:lnTo>
                      <a:pt x="0" y="372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55" name="Shape 2355"/>
              <p:cNvSpPr/>
              <p:nvPr/>
            </p:nvSpPr>
            <p:spPr>
              <a:xfrm>
                <a:off x="481012" y="249237"/>
                <a:ext cx="44451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43" y="21600"/>
                    </a:moveTo>
                    <a:lnTo>
                      <a:pt x="1543" y="21600"/>
                    </a:lnTo>
                    <a:lnTo>
                      <a:pt x="2314" y="19440"/>
                    </a:lnTo>
                    <a:lnTo>
                      <a:pt x="3857" y="19440"/>
                    </a:lnTo>
                    <a:lnTo>
                      <a:pt x="5400" y="17280"/>
                    </a:lnTo>
                    <a:lnTo>
                      <a:pt x="6943" y="17280"/>
                    </a:lnTo>
                    <a:lnTo>
                      <a:pt x="7714" y="15120"/>
                    </a:lnTo>
                    <a:lnTo>
                      <a:pt x="9257" y="15120"/>
                    </a:lnTo>
                    <a:lnTo>
                      <a:pt x="10029" y="12960"/>
                    </a:lnTo>
                    <a:lnTo>
                      <a:pt x="10029" y="12960"/>
                    </a:lnTo>
                    <a:lnTo>
                      <a:pt x="10800" y="12960"/>
                    </a:lnTo>
                    <a:lnTo>
                      <a:pt x="11571" y="12960"/>
                    </a:lnTo>
                    <a:lnTo>
                      <a:pt x="12343" y="12960"/>
                    </a:lnTo>
                    <a:lnTo>
                      <a:pt x="12343" y="12960"/>
                    </a:lnTo>
                    <a:lnTo>
                      <a:pt x="13114" y="12960"/>
                    </a:lnTo>
                    <a:lnTo>
                      <a:pt x="13886" y="12960"/>
                    </a:lnTo>
                    <a:lnTo>
                      <a:pt x="13886" y="12960"/>
                    </a:lnTo>
                    <a:lnTo>
                      <a:pt x="14657" y="12960"/>
                    </a:lnTo>
                    <a:lnTo>
                      <a:pt x="15429" y="12960"/>
                    </a:lnTo>
                    <a:lnTo>
                      <a:pt x="15429" y="12960"/>
                    </a:lnTo>
                    <a:lnTo>
                      <a:pt x="16200" y="12960"/>
                    </a:lnTo>
                    <a:lnTo>
                      <a:pt x="16200" y="12960"/>
                    </a:lnTo>
                    <a:lnTo>
                      <a:pt x="16971" y="12960"/>
                    </a:lnTo>
                    <a:lnTo>
                      <a:pt x="16971" y="12960"/>
                    </a:lnTo>
                    <a:lnTo>
                      <a:pt x="17743" y="15120"/>
                    </a:lnTo>
                    <a:lnTo>
                      <a:pt x="18514" y="15120"/>
                    </a:lnTo>
                    <a:lnTo>
                      <a:pt x="18514" y="15120"/>
                    </a:lnTo>
                    <a:lnTo>
                      <a:pt x="19286" y="17280"/>
                    </a:lnTo>
                    <a:lnTo>
                      <a:pt x="21600" y="6480"/>
                    </a:lnTo>
                    <a:lnTo>
                      <a:pt x="20829" y="6480"/>
                    </a:lnTo>
                    <a:lnTo>
                      <a:pt x="20057" y="4320"/>
                    </a:lnTo>
                    <a:lnTo>
                      <a:pt x="19286" y="4320"/>
                    </a:lnTo>
                    <a:lnTo>
                      <a:pt x="18514" y="2160"/>
                    </a:lnTo>
                    <a:lnTo>
                      <a:pt x="18514" y="2160"/>
                    </a:lnTo>
                    <a:lnTo>
                      <a:pt x="17743" y="2160"/>
                    </a:lnTo>
                    <a:lnTo>
                      <a:pt x="16971" y="2160"/>
                    </a:lnTo>
                    <a:lnTo>
                      <a:pt x="16200" y="2160"/>
                    </a:lnTo>
                    <a:lnTo>
                      <a:pt x="15429" y="0"/>
                    </a:lnTo>
                    <a:lnTo>
                      <a:pt x="14657" y="0"/>
                    </a:lnTo>
                    <a:lnTo>
                      <a:pt x="13886" y="0"/>
                    </a:lnTo>
                    <a:lnTo>
                      <a:pt x="13114" y="0"/>
                    </a:lnTo>
                    <a:lnTo>
                      <a:pt x="12343" y="0"/>
                    </a:lnTo>
                    <a:lnTo>
                      <a:pt x="12343" y="2160"/>
                    </a:lnTo>
                    <a:lnTo>
                      <a:pt x="11571" y="2160"/>
                    </a:lnTo>
                    <a:lnTo>
                      <a:pt x="10800" y="2160"/>
                    </a:lnTo>
                    <a:lnTo>
                      <a:pt x="10029" y="2160"/>
                    </a:lnTo>
                    <a:lnTo>
                      <a:pt x="9257" y="2160"/>
                    </a:lnTo>
                    <a:lnTo>
                      <a:pt x="8486" y="2160"/>
                    </a:lnTo>
                    <a:lnTo>
                      <a:pt x="7714" y="4320"/>
                    </a:lnTo>
                    <a:lnTo>
                      <a:pt x="6943" y="4320"/>
                    </a:lnTo>
                    <a:lnTo>
                      <a:pt x="5400" y="6480"/>
                    </a:lnTo>
                    <a:lnTo>
                      <a:pt x="3857" y="6480"/>
                    </a:lnTo>
                    <a:lnTo>
                      <a:pt x="3086" y="8640"/>
                    </a:lnTo>
                    <a:lnTo>
                      <a:pt x="1543" y="8640"/>
                    </a:lnTo>
                    <a:lnTo>
                      <a:pt x="0" y="10800"/>
                    </a:lnTo>
                    <a:lnTo>
                      <a:pt x="0" y="10800"/>
                    </a:lnTo>
                    <a:lnTo>
                      <a:pt x="1543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56" name="Shape 2356"/>
              <p:cNvSpPr/>
              <p:nvPr/>
            </p:nvSpPr>
            <p:spPr>
              <a:xfrm>
                <a:off x="436562" y="257175"/>
                <a:ext cx="47626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0800"/>
                    </a:moveTo>
                    <a:lnTo>
                      <a:pt x="0" y="10800"/>
                    </a:lnTo>
                    <a:lnTo>
                      <a:pt x="0" y="13500"/>
                    </a:lnTo>
                    <a:lnTo>
                      <a:pt x="720" y="13500"/>
                    </a:lnTo>
                    <a:lnTo>
                      <a:pt x="1440" y="16200"/>
                    </a:lnTo>
                    <a:lnTo>
                      <a:pt x="2160" y="16200"/>
                    </a:lnTo>
                    <a:lnTo>
                      <a:pt x="2880" y="16200"/>
                    </a:lnTo>
                    <a:lnTo>
                      <a:pt x="3600" y="18900"/>
                    </a:lnTo>
                    <a:lnTo>
                      <a:pt x="4320" y="18900"/>
                    </a:lnTo>
                    <a:lnTo>
                      <a:pt x="5040" y="18900"/>
                    </a:lnTo>
                    <a:lnTo>
                      <a:pt x="5760" y="18900"/>
                    </a:lnTo>
                    <a:lnTo>
                      <a:pt x="6480" y="21600"/>
                    </a:lnTo>
                    <a:lnTo>
                      <a:pt x="7200" y="21600"/>
                    </a:lnTo>
                    <a:lnTo>
                      <a:pt x="7920" y="21600"/>
                    </a:lnTo>
                    <a:lnTo>
                      <a:pt x="8640" y="21600"/>
                    </a:lnTo>
                    <a:lnTo>
                      <a:pt x="8640" y="21600"/>
                    </a:lnTo>
                    <a:lnTo>
                      <a:pt x="9360" y="21600"/>
                    </a:lnTo>
                    <a:lnTo>
                      <a:pt x="10080" y="21600"/>
                    </a:lnTo>
                    <a:lnTo>
                      <a:pt x="10800" y="21600"/>
                    </a:lnTo>
                    <a:lnTo>
                      <a:pt x="11520" y="21600"/>
                    </a:lnTo>
                    <a:lnTo>
                      <a:pt x="12240" y="21600"/>
                    </a:lnTo>
                    <a:lnTo>
                      <a:pt x="12960" y="18900"/>
                    </a:lnTo>
                    <a:lnTo>
                      <a:pt x="15120" y="18900"/>
                    </a:lnTo>
                    <a:lnTo>
                      <a:pt x="15840" y="18900"/>
                    </a:lnTo>
                    <a:lnTo>
                      <a:pt x="17280" y="16200"/>
                    </a:lnTo>
                    <a:lnTo>
                      <a:pt x="18720" y="16200"/>
                    </a:lnTo>
                    <a:lnTo>
                      <a:pt x="20160" y="13500"/>
                    </a:lnTo>
                    <a:lnTo>
                      <a:pt x="21600" y="13500"/>
                    </a:lnTo>
                    <a:lnTo>
                      <a:pt x="20160" y="0"/>
                    </a:lnTo>
                    <a:lnTo>
                      <a:pt x="19440" y="0"/>
                    </a:lnTo>
                    <a:lnTo>
                      <a:pt x="18000" y="2700"/>
                    </a:lnTo>
                    <a:lnTo>
                      <a:pt x="16560" y="2700"/>
                    </a:lnTo>
                    <a:lnTo>
                      <a:pt x="15120" y="5400"/>
                    </a:lnTo>
                    <a:lnTo>
                      <a:pt x="14400" y="5400"/>
                    </a:lnTo>
                    <a:lnTo>
                      <a:pt x="12960" y="5400"/>
                    </a:lnTo>
                    <a:lnTo>
                      <a:pt x="12240" y="8100"/>
                    </a:lnTo>
                    <a:lnTo>
                      <a:pt x="11520" y="8100"/>
                    </a:lnTo>
                    <a:lnTo>
                      <a:pt x="10800" y="8100"/>
                    </a:lnTo>
                    <a:lnTo>
                      <a:pt x="10080" y="8100"/>
                    </a:lnTo>
                    <a:lnTo>
                      <a:pt x="9360" y="8100"/>
                    </a:lnTo>
                    <a:lnTo>
                      <a:pt x="8640" y="8100"/>
                    </a:lnTo>
                    <a:lnTo>
                      <a:pt x="8640" y="8100"/>
                    </a:lnTo>
                    <a:lnTo>
                      <a:pt x="7920" y="8100"/>
                    </a:lnTo>
                    <a:lnTo>
                      <a:pt x="7200" y="8100"/>
                    </a:lnTo>
                    <a:lnTo>
                      <a:pt x="6480" y="8100"/>
                    </a:lnTo>
                    <a:lnTo>
                      <a:pt x="6480" y="8100"/>
                    </a:lnTo>
                    <a:lnTo>
                      <a:pt x="5760" y="5400"/>
                    </a:lnTo>
                    <a:lnTo>
                      <a:pt x="5040" y="5400"/>
                    </a:lnTo>
                    <a:lnTo>
                      <a:pt x="4320" y="5400"/>
                    </a:lnTo>
                    <a:lnTo>
                      <a:pt x="4320" y="5400"/>
                    </a:lnTo>
                    <a:lnTo>
                      <a:pt x="3600" y="5400"/>
                    </a:lnTo>
                    <a:lnTo>
                      <a:pt x="3600" y="2700"/>
                    </a:lnTo>
                    <a:lnTo>
                      <a:pt x="2880" y="270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57" name="Shape 2357"/>
              <p:cNvSpPr/>
              <p:nvPr/>
            </p:nvSpPr>
            <p:spPr>
              <a:xfrm>
                <a:off x="427037" y="217487"/>
                <a:ext cx="14288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490"/>
                    </a:lnTo>
                    <a:lnTo>
                      <a:pt x="0" y="2979"/>
                    </a:lnTo>
                    <a:lnTo>
                      <a:pt x="0" y="4469"/>
                    </a:lnTo>
                    <a:lnTo>
                      <a:pt x="0" y="5959"/>
                    </a:lnTo>
                    <a:lnTo>
                      <a:pt x="0" y="6703"/>
                    </a:lnTo>
                    <a:lnTo>
                      <a:pt x="0" y="8193"/>
                    </a:lnTo>
                    <a:lnTo>
                      <a:pt x="0" y="8938"/>
                    </a:lnTo>
                    <a:lnTo>
                      <a:pt x="0" y="9683"/>
                    </a:lnTo>
                    <a:lnTo>
                      <a:pt x="0" y="10428"/>
                    </a:lnTo>
                    <a:lnTo>
                      <a:pt x="0" y="11172"/>
                    </a:lnTo>
                    <a:lnTo>
                      <a:pt x="0" y="11917"/>
                    </a:lnTo>
                    <a:lnTo>
                      <a:pt x="0" y="12662"/>
                    </a:lnTo>
                    <a:lnTo>
                      <a:pt x="0" y="13407"/>
                    </a:lnTo>
                    <a:lnTo>
                      <a:pt x="0" y="14152"/>
                    </a:lnTo>
                    <a:lnTo>
                      <a:pt x="0" y="14897"/>
                    </a:lnTo>
                    <a:lnTo>
                      <a:pt x="2400" y="15641"/>
                    </a:lnTo>
                    <a:lnTo>
                      <a:pt x="2400" y="16386"/>
                    </a:lnTo>
                    <a:lnTo>
                      <a:pt x="2400" y="16386"/>
                    </a:lnTo>
                    <a:lnTo>
                      <a:pt x="4800" y="17131"/>
                    </a:lnTo>
                    <a:lnTo>
                      <a:pt x="4800" y="17876"/>
                    </a:lnTo>
                    <a:lnTo>
                      <a:pt x="4800" y="18621"/>
                    </a:lnTo>
                    <a:lnTo>
                      <a:pt x="7200" y="19366"/>
                    </a:lnTo>
                    <a:lnTo>
                      <a:pt x="9600" y="20110"/>
                    </a:lnTo>
                    <a:lnTo>
                      <a:pt x="9600" y="20855"/>
                    </a:lnTo>
                    <a:lnTo>
                      <a:pt x="12000" y="20855"/>
                    </a:lnTo>
                    <a:lnTo>
                      <a:pt x="14400" y="21600"/>
                    </a:lnTo>
                    <a:lnTo>
                      <a:pt x="21600" y="18621"/>
                    </a:lnTo>
                    <a:lnTo>
                      <a:pt x="19200" y="17876"/>
                    </a:lnTo>
                    <a:lnTo>
                      <a:pt x="19200" y="17876"/>
                    </a:lnTo>
                    <a:lnTo>
                      <a:pt x="16800" y="17131"/>
                    </a:lnTo>
                    <a:lnTo>
                      <a:pt x="16800" y="17131"/>
                    </a:lnTo>
                    <a:lnTo>
                      <a:pt x="16800" y="16386"/>
                    </a:lnTo>
                    <a:lnTo>
                      <a:pt x="14400" y="16386"/>
                    </a:lnTo>
                    <a:lnTo>
                      <a:pt x="14400" y="15641"/>
                    </a:lnTo>
                    <a:lnTo>
                      <a:pt x="14400" y="15641"/>
                    </a:lnTo>
                    <a:lnTo>
                      <a:pt x="14400" y="14897"/>
                    </a:lnTo>
                    <a:lnTo>
                      <a:pt x="12000" y="14152"/>
                    </a:lnTo>
                    <a:lnTo>
                      <a:pt x="12000" y="14152"/>
                    </a:lnTo>
                    <a:lnTo>
                      <a:pt x="12000" y="13407"/>
                    </a:lnTo>
                    <a:lnTo>
                      <a:pt x="12000" y="12662"/>
                    </a:lnTo>
                    <a:lnTo>
                      <a:pt x="12000" y="11917"/>
                    </a:lnTo>
                    <a:lnTo>
                      <a:pt x="12000" y="11917"/>
                    </a:lnTo>
                    <a:lnTo>
                      <a:pt x="12000" y="11172"/>
                    </a:lnTo>
                    <a:lnTo>
                      <a:pt x="12000" y="10428"/>
                    </a:lnTo>
                    <a:lnTo>
                      <a:pt x="12000" y="9683"/>
                    </a:lnTo>
                    <a:lnTo>
                      <a:pt x="12000" y="8938"/>
                    </a:lnTo>
                    <a:lnTo>
                      <a:pt x="12000" y="8193"/>
                    </a:lnTo>
                    <a:lnTo>
                      <a:pt x="12000" y="7448"/>
                    </a:lnTo>
                    <a:lnTo>
                      <a:pt x="12000" y="5959"/>
                    </a:lnTo>
                    <a:lnTo>
                      <a:pt x="12000" y="4469"/>
                    </a:lnTo>
                    <a:lnTo>
                      <a:pt x="12000" y="2979"/>
                    </a:lnTo>
                    <a:lnTo>
                      <a:pt x="12000" y="1490"/>
                    </a:lnTo>
                    <a:lnTo>
                      <a:pt x="12000" y="0"/>
                    </a:lnTo>
                    <a:lnTo>
                      <a:pt x="120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58" name="Shape 2358"/>
              <p:cNvSpPr/>
              <p:nvPr/>
            </p:nvSpPr>
            <p:spPr>
              <a:xfrm>
                <a:off x="419100" y="171450"/>
                <a:ext cx="15875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979"/>
                    </a:moveTo>
                    <a:lnTo>
                      <a:pt x="0" y="2979"/>
                    </a:lnTo>
                    <a:lnTo>
                      <a:pt x="0" y="2979"/>
                    </a:lnTo>
                    <a:lnTo>
                      <a:pt x="2160" y="3724"/>
                    </a:lnTo>
                    <a:lnTo>
                      <a:pt x="2160" y="3724"/>
                    </a:lnTo>
                    <a:lnTo>
                      <a:pt x="4320" y="4469"/>
                    </a:lnTo>
                    <a:lnTo>
                      <a:pt x="4320" y="4469"/>
                    </a:lnTo>
                    <a:lnTo>
                      <a:pt x="4320" y="5214"/>
                    </a:lnTo>
                    <a:lnTo>
                      <a:pt x="6480" y="5959"/>
                    </a:lnTo>
                    <a:lnTo>
                      <a:pt x="6480" y="5959"/>
                    </a:lnTo>
                    <a:lnTo>
                      <a:pt x="6480" y="6703"/>
                    </a:lnTo>
                    <a:lnTo>
                      <a:pt x="8640" y="7448"/>
                    </a:lnTo>
                    <a:lnTo>
                      <a:pt x="8640" y="7448"/>
                    </a:lnTo>
                    <a:lnTo>
                      <a:pt x="8640" y="8193"/>
                    </a:lnTo>
                    <a:lnTo>
                      <a:pt x="8640" y="8938"/>
                    </a:lnTo>
                    <a:lnTo>
                      <a:pt x="8640" y="9683"/>
                    </a:lnTo>
                    <a:lnTo>
                      <a:pt x="8640" y="10428"/>
                    </a:lnTo>
                    <a:lnTo>
                      <a:pt x="10800" y="10428"/>
                    </a:lnTo>
                    <a:lnTo>
                      <a:pt x="10800" y="11172"/>
                    </a:lnTo>
                    <a:lnTo>
                      <a:pt x="10800" y="11917"/>
                    </a:lnTo>
                    <a:lnTo>
                      <a:pt x="10800" y="12662"/>
                    </a:lnTo>
                    <a:lnTo>
                      <a:pt x="10800" y="13407"/>
                    </a:lnTo>
                    <a:lnTo>
                      <a:pt x="10800" y="14897"/>
                    </a:lnTo>
                    <a:lnTo>
                      <a:pt x="10800" y="16386"/>
                    </a:lnTo>
                    <a:lnTo>
                      <a:pt x="10800" y="17876"/>
                    </a:lnTo>
                    <a:lnTo>
                      <a:pt x="10800" y="19366"/>
                    </a:lnTo>
                    <a:lnTo>
                      <a:pt x="10800" y="20855"/>
                    </a:lnTo>
                    <a:lnTo>
                      <a:pt x="10800" y="21600"/>
                    </a:lnTo>
                    <a:lnTo>
                      <a:pt x="21600" y="21600"/>
                    </a:lnTo>
                    <a:lnTo>
                      <a:pt x="21600" y="20855"/>
                    </a:lnTo>
                    <a:lnTo>
                      <a:pt x="21600" y="19366"/>
                    </a:lnTo>
                    <a:lnTo>
                      <a:pt x="21600" y="17876"/>
                    </a:lnTo>
                    <a:lnTo>
                      <a:pt x="21600" y="16386"/>
                    </a:lnTo>
                    <a:lnTo>
                      <a:pt x="21600" y="14897"/>
                    </a:lnTo>
                    <a:lnTo>
                      <a:pt x="21600" y="13407"/>
                    </a:lnTo>
                    <a:lnTo>
                      <a:pt x="21600" y="12662"/>
                    </a:lnTo>
                    <a:lnTo>
                      <a:pt x="21600" y="11917"/>
                    </a:lnTo>
                    <a:lnTo>
                      <a:pt x="21600" y="11172"/>
                    </a:lnTo>
                    <a:lnTo>
                      <a:pt x="21600" y="10428"/>
                    </a:lnTo>
                    <a:lnTo>
                      <a:pt x="19440" y="9683"/>
                    </a:lnTo>
                    <a:lnTo>
                      <a:pt x="19440" y="8938"/>
                    </a:lnTo>
                    <a:lnTo>
                      <a:pt x="19440" y="8193"/>
                    </a:lnTo>
                    <a:lnTo>
                      <a:pt x="19440" y="7448"/>
                    </a:lnTo>
                    <a:lnTo>
                      <a:pt x="19440" y="6703"/>
                    </a:lnTo>
                    <a:lnTo>
                      <a:pt x="17280" y="5959"/>
                    </a:lnTo>
                    <a:lnTo>
                      <a:pt x="17280" y="5214"/>
                    </a:lnTo>
                    <a:lnTo>
                      <a:pt x="17280" y="4469"/>
                    </a:lnTo>
                    <a:lnTo>
                      <a:pt x="15120" y="3724"/>
                    </a:lnTo>
                    <a:lnTo>
                      <a:pt x="15120" y="3724"/>
                    </a:lnTo>
                    <a:lnTo>
                      <a:pt x="12960" y="2979"/>
                    </a:lnTo>
                    <a:lnTo>
                      <a:pt x="12960" y="2234"/>
                    </a:lnTo>
                    <a:lnTo>
                      <a:pt x="10800" y="1490"/>
                    </a:lnTo>
                    <a:lnTo>
                      <a:pt x="8640" y="745"/>
                    </a:lnTo>
                    <a:lnTo>
                      <a:pt x="8640" y="745"/>
                    </a:lnTo>
                    <a:lnTo>
                      <a:pt x="6480" y="0"/>
                    </a:lnTo>
                    <a:lnTo>
                      <a:pt x="6480" y="0"/>
                    </a:lnTo>
                    <a:lnTo>
                      <a:pt x="0" y="297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59" name="Shape 2359"/>
              <p:cNvSpPr/>
              <p:nvPr/>
            </p:nvSpPr>
            <p:spPr>
              <a:xfrm>
                <a:off x="376237" y="165100"/>
                <a:ext cx="47626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20" y="21600"/>
                    </a:moveTo>
                    <a:lnTo>
                      <a:pt x="720" y="21600"/>
                    </a:lnTo>
                    <a:lnTo>
                      <a:pt x="2160" y="21600"/>
                    </a:lnTo>
                    <a:lnTo>
                      <a:pt x="3600" y="18900"/>
                    </a:lnTo>
                    <a:lnTo>
                      <a:pt x="4320" y="18900"/>
                    </a:lnTo>
                    <a:lnTo>
                      <a:pt x="5760" y="16200"/>
                    </a:lnTo>
                    <a:lnTo>
                      <a:pt x="7200" y="16200"/>
                    </a:lnTo>
                    <a:lnTo>
                      <a:pt x="8640" y="16200"/>
                    </a:lnTo>
                    <a:lnTo>
                      <a:pt x="9360" y="16200"/>
                    </a:lnTo>
                    <a:lnTo>
                      <a:pt x="10080" y="13500"/>
                    </a:lnTo>
                    <a:lnTo>
                      <a:pt x="10800" y="13500"/>
                    </a:lnTo>
                    <a:lnTo>
                      <a:pt x="10800" y="13500"/>
                    </a:lnTo>
                    <a:lnTo>
                      <a:pt x="11520" y="13500"/>
                    </a:lnTo>
                    <a:lnTo>
                      <a:pt x="12240" y="13500"/>
                    </a:lnTo>
                    <a:lnTo>
                      <a:pt x="12960" y="13500"/>
                    </a:lnTo>
                    <a:lnTo>
                      <a:pt x="13680" y="13500"/>
                    </a:lnTo>
                    <a:lnTo>
                      <a:pt x="13680" y="13500"/>
                    </a:lnTo>
                    <a:lnTo>
                      <a:pt x="14400" y="13500"/>
                    </a:lnTo>
                    <a:lnTo>
                      <a:pt x="15120" y="13500"/>
                    </a:lnTo>
                    <a:lnTo>
                      <a:pt x="15840" y="16200"/>
                    </a:lnTo>
                    <a:lnTo>
                      <a:pt x="15840" y="16200"/>
                    </a:lnTo>
                    <a:lnTo>
                      <a:pt x="16560" y="16200"/>
                    </a:lnTo>
                    <a:lnTo>
                      <a:pt x="17280" y="16200"/>
                    </a:lnTo>
                    <a:lnTo>
                      <a:pt x="17280" y="16200"/>
                    </a:lnTo>
                    <a:lnTo>
                      <a:pt x="18000" y="18900"/>
                    </a:lnTo>
                    <a:lnTo>
                      <a:pt x="18000" y="18900"/>
                    </a:lnTo>
                    <a:lnTo>
                      <a:pt x="18720" y="18900"/>
                    </a:lnTo>
                    <a:lnTo>
                      <a:pt x="19440" y="21600"/>
                    </a:lnTo>
                    <a:lnTo>
                      <a:pt x="21600" y="10800"/>
                    </a:lnTo>
                    <a:lnTo>
                      <a:pt x="20880" y="8100"/>
                    </a:lnTo>
                    <a:lnTo>
                      <a:pt x="20160" y="8100"/>
                    </a:lnTo>
                    <a:lnTo>
                      <a:pt x="19440" y="5400"/>
                    </a:lnTo>
                    <a:lnTo>
                      <a:pt x="18720" y="5400"/>
                    </a:lnTo>
                    <a:lnTo>
                      <a:pt x="18000" y="2700"/>
                    </a:lnTo>
                    <a:lnTo>
                      <a:pt x="18000" y="2700"/>
                    </a:lnTo>
                    <a:lnTo>
                      <a:pt x="17280" y="2700"/>
                    </a:lnTo>
                    <a:lnTo>
                      <a:pt x="16560" y="2700"/>
                    </a:lnTo>
                    <a:lnTo>
                      <a:pt x="15840" y="0"/>
                    </a:lnTo>
                    <a:lnTo>
                      <a:pt x="15120" y="0"/>
                    </a:lnTo>
                    <a:lnTo>
                      <a:pt x="14400" y="0"/>
                    </a:lnTo>
                    <a:lnTo>
                      <a:pt x="13680" y="0"/>
                    </a:lnTo>
                    <a:lnTo>
                      <a:pt x="12960" y="0"/>
                    </a:lnTo>
                    <a:lnTo>
                      <a:pt x="12240" y="0"/>
                    </a:lnTo>
                    <a:lnTo>
                      <a:pt x="11520" y="0"/>
                    </a:lnTo>
                    <a:lnTo>
                      <a:pt x="10800" y="0"/>
                    </a:lnTo>
                    <a:lnTo>
                      <a:pt x="10080" y="0"/>
                    </a:lnTo>
                    <a:lnTo>
                      <a:pt x="9360" y="2700"/>
                    </a:lnTo>
                    <a:lnTo>
                      <a:pt x="8640" y="2700"/>
                    </a:lnTo>
                    <a:lnTo>
                      <a:pt x="7920" y="2700"/>
                    </a:lnTo>
                    <a:lnTo>
                      <a:pt x="6480" y="2700"/>
                    </a:lnTo>
                    <a:lnTo>
                      <a:pt x="5040" y="5400"/>
                    </a:lnTo>
                    <a:lnTo>
                      <a:pt x="3600" y="5400"/>
                    </a:lnTo>
                    <a:lnTo>
                      <a:pt x="2880" y="5400"/>
                    </a:lnTo>
                    <a:lnTo>
                      <a:pt x="1440" y="8100"/>
                    </a:lnTo>
                    <a:lnTo>
                      <a:pt x="0" y="8100"/>
                    </a:lnTo>
                    <a:lnTo>
                      <a:pt x="0" y="8100"/>
                    </a:lnTo>
                    <a:lnTo>
                      <a:pt x="72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60" name="Shape 2360"/>
              <p:cNvSpPr/>
              <p:nvPr/>
            </p:nvSpPr>
            <p:spPr>
              <a:xfrm>
                <a:off x="330200" y="169862"/>
                <a:ext cx="47625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0800"/>
                    </a:moveTo>
                    <a:lnTo>
                      <a:pt x="0" y="10800"/>
                    </a:lnTo>
                    <a:lnTo>
                      <a:pt x="720" y="10800"/>
                    </a:lnTo>
                    <a:lnTo>
                      <a:pt x="1440" y="13500"/>
                    </a:lnTo>
                    <a:lnTo>
                      <a:pt x="2160" y="16200"/>
                    </a:lnTo>
                    <a:lnTo>
                      <a:pt x="2880" y="16200"/>
                    </a:lnTo>
                    <a:lnTo>
                      <a:pt x="3600" y="16200"/>
                    </a:lnTo>
                    <a:lnTo>
                      <a:pt x="3600" y="18900"/>
                    </a:lnTo>
                    <a:lnTo>
                      <a:pt x="4320" y="18900"/>
                    </a:lnTo>
                    <a:lnTo>
                      <a:pt x="5040" y="18900"/>
                    </a:lnTo>
                    <a:lnTo>
                      <a:pt x="5760" y="18900"/>
                    </a:lnTo>
                    <a:lnTo>
                      <a:pt x="6480" y="18900"/>
                    </a:lnTo>
                    <a:lnTo>
                      <a:pt x="7200" y="21600"/>
                    </a:lnTo>
                    <a:lnTo>
                      <a:pt x="7920" y="21600"/>
                    </a:lnTo>
                    <a:lnTo>
                      <a:pt x="8640" y="21600"/>
                    </a:lnTo>
                    <a:lnTo>
                      <a:pt x="9360" y="21600"/>
                    </a:lnTo>
                    <a:lnTo>
                      <a:pt x="10080" y="21600"/>
                    </a:lnTo>
                    <a:lnTo>
                      <a:pt x="10800" y="18900"/>
                    </a:lnTo>
                    <a:lnTo>
                      <a:pt x="11520" y="18900"/>
                    </a:lnTo>
                    <a:lnTo>
                      <a:pt x="12240" y="18900"/>
                    </a:lnTo>
                    <a:lnTo>
                      <a:pt x="12960" y="18900"/>
                    </a:lnTo>
                    <a:lnTo>
                      <a:pt x="13680" y="18900"/>
                    </a:lnTo>
                    <a:lnTo>
                      <a:pt x="15120" y="18900"/>
                    </a:lnTo>
                    <a:lnTo>
                      <a:pt x="16560" y="16200"/>
                    </a:lnTo>
                    <a:lnTo>
                      <a:pt x="18000" y="16200"/>
                    </a:lnTo>
                    <a:lnTo>
                      <a:pt x="18720" y="16200"/>
                    </a:lnTo>
                    <a:lnTo>
                      <a:pt x="20160" y="13500"/>
                    </a:lnTo>
                    <a:lnTo>
                      <a:pt x="21600" y="13500"/>
                    </a:lnTo>
                    <a:lnTo>
                      <a:pt x="20880" y="0"/>
                    </a:lnTo>
                    <a:lnTo>
                      <a:pt x="19440" y="0"/>
                    </a:lnTo>
                    <a:lnTo>
                      <a:pt x="18000" y="2700"/>
                    </a:lnTo>
                    <a:lnTo>
                      <a:pt x="17280" y="2700"/>
                    </a:lnTo>
                    <a:lnTo>
                      <a:pt x="15840" y="2700"/>
                    </a:lnTo>
                    <a:lnTo>
                      <a:pt x="14400" y="5400"/>
                    </a:lnTo>
                    <a:lnTo>
                      <a:pt x="12960" y="5400"/>
                    </a:lnTo>
                    <a:lnTo>
                      <a:pt x="12240" y="5400"/>
                    </a:lnTo>
                    <a:lnTo>
                      <a:pt x="11520" y="5400"/>
                    </a:lnTo>
                    <a:lnTo>
                      <a:pt x="10800" y="5400"/>
                    </a:lnTo>
                    <a:lnTo>
                      <a:pt x="10800" y="5400"/>
                    </a:lnTo>
                    <a:lnTo>
                      <a:pt x="10080" y="8100"/>
                    </a:lnTo>
                    <a:lnTo>
                      <a:pt x="9360" y="8100"/>
                    </a:lnTo>
                    <a:lnTo>
                      <a:pt x="8640" y="8100"/>
                    </a:lnTo>
                    <a:lnTo>
                      <a:pt x="7920" y="8100"/>
                    </a:lnTo>
                    <a:lnTo>
                      <a:pt x="7200" y="8100"/>
                    </a:lnTo>
                    <a:lnTo>
                      <a:pt x="7200" y="5400"/>
                    </a:lnTo>
                    <a:lnTo>
                      <a:pt x="6480" y="5400"/>
                    </a:lnTo>
                    <a:lnTo>
                      <a:pt x="5760" y="5400"/>
                    </a:lnTo>
                    <a:lnTo>
                      <a:pt x="5760" y="5400"/>
                    </a:lnTo>
                    <a:lnTo>
                      <a:pt x="5040" y="5400"/>
                    </a:lnTo>
                    <a:lnTo>
                      <a:pt x="4320" y="5400"/>
                    </a:lnTo>
                    <a:lnTo>
                      <a:pt x="4320" y="2700"/>
                    </a:lnTo>
                    <a:lnTo>
                      <a:pt x="3600" y="2700"/>
                    </a:lnTo>
                    <a:lnTo>
                      <a:pt x="2880" y="2700"/>
                    </a:lnTo>
                    <a:lnTo>
                      <a:pt x="288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61" name="Shape 2361"/>
              <p:cNvSpPr/>
              <p:nvPr/>
            </p:nvSpPr>
            <p:spPr>
              <a:xfrm>
                <a:off x="319087" y="130175"/>
                <a:ext cx="15876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" y="0"/>
                    </a:moveTo>
                    <a:lnTo>
                      <a:pt x="2160" y="0"/>
                    </a:lnTo>
                    <a:lnTo>
                      <a:pt x="2160" y="1490"/>
                    </a:lnTo>
                    <a:lnTo>
                      <a:pt x="2160" y="2979"/>
                    </a:lnTo>
                    <a:lnTo>
                      <a:pt x="2160" y="4469"/>
                    </a:lnTo>
                    <a:lnTo>
                      <a:pt x="0" y="5959"/>
                    </a:lnTo>
                    <a:lnTo>
                      <a:pt x="0" y="7448"/>
                    </a:lnTo>
                    <a:lnTo>
                      <a:pt x="0" y="8193"/>
                    </a:lnTo>
                    <a:lnTo>
                      <a:pt x="0" y="8938"/>
                    </a:lnTo>
                    <a:lnTo>
                      <a:pt x="0" y="9683"/>
                    </a:lnTo>
                    <a:lnTo>
                      <a:pt x="2160" y="10428"/>
                    </a:lnTo>
                    <a:lnTo>
                      <a:pt x="2160" y="11172"/>
                    </a:lnTo>
                    <a:lnTo>
                      <a:pt x="2160" y="11917"/>
                    </a:lnTo>
                    <a:lnTo>
                      <a:pt x="2160" y="12662"/>
                    </a:lnTo>
                    <a:lnTo>
                      <a:pt x="2160" y="13407"/>
                    </a:lnTo>
                    <a:lnTo>
                      <a:pt x="2160" y="14152"/>
                    </a:lnTo>
                    <a:lnTo>
                      <a:pt x="2160" y="14897"/>
                    </a:lnTo>
                    <a:lnTo>
                      <a:pt x="4320" y="15641"/>
                    </a:lnTo>
                    <a:lnTo>
                      <a:pt x="4320" y="16386"/>
                    </a:lnTo>
                    <a:lnTo>
                      <a:pt x="4320" y="17131"/>
                    </a:lnTo>
                    <a:lnTo>
                      <a:pt x="6480" y="17876"/>
                    </a:lnTo>
                    <a:lnTo>
                      <a:pt x="6480" y="17876"/>
                    </a:lnTo>
                    <a:lnTo>
                      <a:pt x="8640" y="18621"/>
                    </a:lnTo>
                    <a:lnTo>
                      <a:pt x="10800" y="19366"/>
                    </a:lnTo>
                    <a:lnTo>
                      <a:pt x="10800" y="20110"/>
                    </a:lnTo>
                    <a:lnTo>
                      <a:pt x="12960" y="20855"/>
                    </a:lnTo>
                    <a:lnTo>
                      <a:pt x="12960" y="20855"/>
                    </a:lnTo>
                    <a:lnTo>
                      <a:pt x="15120" y="21600"/>
                    </a:lnTo>
                    <a:lnTo>
                      <a:pt x="21600" y="18621"/>
                    </a:lnTo>
                    <a:lnTo>
                      <a:pt x="21600" y="18621"/>
                    </a:lnTo>
                    <a:lnTo>
                      <a:pt x="19440" y="17876"/>
                    </a:lnTo>
                    <a:lnTo>
                      <a:pt x="19440" y="17876"/>
                    </a:lnTo>
                    <a:lnTo>
                      <a:pt x="19440" y="17131"/>
                    </a:lnTo>
                    <a:lnTo>
                      <a:pt x="17280" y="17131"/>
                    </a:lnTo>
                    <a:lnTo>
                      <a:pt x="17280" y="16386"/>
                    </a:lnTo>
                    <a:lnTo>
                      <a:pt x="15120" y="15641"/>
                    </a:lnTo>
                    <a:lnTo>
                      <a:pt x="15120" y="15641"/>
                    </a:lnTo>
                    <a:lnTo>
                      <a:pt x="15120" y="14897"/>
                    </a:lnTo>
                    <a:lnTo>
                      <a:pt x="15120" y="14152"/>
                    </a:lnTo>
                    <a:lnTo>
                      <a:pt x="15120" y="14152"/>
                    </a:lnTo>
                    <a:lnTo>
                      <a:pt x="12960" y="13407"/>
                    </a:lnTo>
                    <a:lnTo>
                      <a:pt x="12960" y="12662"/>
                    </a:lnTo>
                    <a:lnTo>
                      <a:pt x="12960" y="11917"/>
                    </a:lnTo>
                    <a:lnTo>
                      <a:pt x="12960" y="11917"/>
                    </a:lnTo>
                    <a:lnTo>
                      <a:pt x="12960" y="11172"/>
                    </a:lnTo>
                    <a:lnTo>
                      <a:pt x="12960" y="10428"/>
                    </a:lnTo>
                    <a:lnTo>
                      <a:pt x="12960" y="9683"/>
                    </a:lnTo>
                    <a:lnTo>
                      <a:pt x="12960" y="8938"/>
                    </a:lnTo>
                    <a:lnTo>
                      <a:pt x="12960" y="8193"/>
                    </a:lnTo>
                    <a:lnTo>
                      <a:pt x="12960" y="7448"/>
                    </a:lnTo>
                    <a:lnTo>
                      <a:pt x="12960" y="5959"/>
                    </a:lnTo>
                    <a:lnTo>
                      <a:pt x="12960" y="4469"/>
                    </a:lnTo>
                    <a:lnTo>
                      <a:pt x="12960" y="2979"/>
                    </a:lnTo>
                    <a:lnTo>
                      <a:pt x="12960" y="1490"/>
                    </a:lnTo>
                    <a:lnTo>
                      <a:pt x="12960" y="0"/>
                    </a:lnTo>
                    <a:lnTo>
                      <a:pt x="12960" y="0"/>
                    </a:lnTo>
                    <a:lnTo>
                      <a:pt x="216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62" name="Shape 2362"/>
              <p:cNvSpPr/>
              <p:nvPr/>
            </p:nvSpPr>
            <p:spPr>
              <a:xfrm>
                <a:off x="312737" y="84137"/>
                <a:ext cx="15876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979"/>
                    </a:moveTo>
                    <a:lnTo>
                      <a:pt x="0" y="2979"/>
                    </a:lnTo>
                    <a:lnTo>
                      <a:pt x="2160" y="2979"/>
                    </a:lnTo>
                    <a:lnTo>
                      <a:pt x="2160" y="3724"/>
                    </a:lnTo>
                    <a:lnTo>
                      <a:pt x="4320" y="3724"/>
                    </a:lnTo>
                    <a:lnTo>
                      <a:pt x="4320" y="4469"/>
                    </a:lnTo>
                    <a:lnTo>
                      <a:pt x="4320" y="4469"/>
                    </a:lnTo>
                    <a:lnTo>
                      <a:pt x="6480" y="5214"/>
                    </a:lnTo>
                    <a:lnTo>
                      <a:pt x="6480" y="5214"/>
                    </a:lnTo>
                    <a:lnTo>
                      <a:pt x="6480" y="5959"/>
                    </a:lnTo>
                    <a:lnTo>
                      <a:pt x="8640" y="6703"/>
                    </a:lnTo>
                    <a:lnTo>
                      <a:pt x="8640" y="6703"/>
                    </a:lnTo>
                    <a:lnTo>
                      <a:pt x="8640" y="7448"/>
                    </a:lnTo>
                    <a:lnTo>
                      <a:pt x="8640" y="8193"/>
                    </a:lnTo>
                    <a:lnTo>
                      <a:pt x="10800" y="8938"/>
                    </a:lnTo>
                    <a:lnTo>
                      <a:pt x="10800" y="8938"/>
                    </a:lnTo>
                    <a:lnTo>
                      <a:pt x="10800" y="9683"/>
                    </a:lnTo>
                    <a:lnTo>
                      <a:pt x="10800" y="10428"/>
                    </a:lnTo>
                    <a:lnTo>
                      <a:pt x="10800" y="11172"/>
                    </a:lnTo>
                    <a:lnTo>
                      <a:pt x="10800" y="11917"/>
                    </a:lnTo>
                    <a:lnTo>
                      <a:pt x="10800" y="12662"/>
                    </a:lnTo>
                    <a:lnTo>
                      <a:pt x="10800" y="12662"/>
                    </a:lnTo>
                    <a:lnTo>
                      <a:pt x="10800" y="14152"/>
                    </a:lnTo>
                    <a:lnTo>
                      <a:pt x="10800" y="15641"/>
                    </a:lnTo>
                    <a:lnTo>
                      <a:pt x="10800" y="17131"/>
                    </a:lnTo>
                    <a:lnTo>
                      <a:pt x="10800" y="18621"/>
                    </a:lnTo>
                    <a:lnTo>
                      <a:pt x="10800" y="20110"/>
                    </a:lnTo>
                    <a:lnTo>
                      <a:pt x="10800" y="21600"/>
                    </a:lnTo>
                    <a:lnTo>
                      <a:pt x="21600" y="21600"/>
                    </a:lnTo>
                    <a:lnTo>
                      <a:pt x="21600" y="20110"/>
                    </a:lnTo>
                    <a:lnTo>
                      <a:pt x="21600" y="18621"/>
                    </a:lnTo>
                    <a:lnTo>
                      <a:pt x="21600" y="17131"/>
                    </a:lnTo>
                    <a:lnTo>
                      <a:pt x="21600" y="15641"/>
                    </a:lnTo>
                    <a:lnTo>
                      <a:pt x="21600" y="14152"/>
                    </a:lnTo>
                    <a:lnTo>
                      <a:pt x="21600" y="12662"/>
                    </a:lnTo>
                    <a:lnTo>
                      <a:pt x="21600" y="11917"/>
                    </a:lnTo>
                    <a:lnTo>
                      <a:pt x="21600" y="11172"/>
                    </a:lnTo>
                    <a:lnTo>
                      <a:pt x="21600" y="10428"/>
                    </a:lnTo>
                    <a:lnTo>
                      <a:pt x="21600" y="9683"/>
                    </a:lnTo>
                    <a:lnTo>
                      <a:pt x="21600" y="8938"/>
                    </a:lnTo>
                    <a:lnTo>
                      <a:pt x="21600" y="8193"/>
                    </a:lnTo>
                    <a:lnTo>
                      <a:pt x="21600" y="8193"/>
                    </a:lnTo>
                    <a:lnTo>
                      <a:pt x="19440" y="7448"/>
                    </a:lnTo>
                    <a:lnTo>
                      <a:pt x="19440" y="6703"/>
                    </a:lnTo>
                    <a:lnTo>
                      <a:pt x="19440" y="5959"/>
                    </a:lnTo>
                    <a:lnTo>
                      <a:pt x="19440" y="5214"/>
                    </a:lnTo>
                    <a:lnTo>
                      <a:pt x="17280" y="4469"/>
                    </a:lnTo>
                    <a:lnTo>
                      <a:pt x="17280" y="3724"/>
                    </a:lnTo>
                    <a:lnTo>
                      <a:pt x="15120" y="2979"/>
                    </a:lnTo>
                    <a:lnTo>
                      <a:pt x="15120" y="2979"/>
                    </a:lnTo>
                    <a:lnTo>
                      <a:pt x="12960" y="2234"/>
                    </a:lnTo>
                    <a:lnTo>
                      <a:pt x="10800" y="1490"/>
                    </a:lnTo>
                    <a:lnTo>
                      <a:pt x="10800" y="745"/>
                    </a:lnTo>
                    <a:lnTo>
                      <a:pt x="8640" y="745"/>
                    </a:lnTo>
                    <a:lnTo>
                      <a:pt x="6480" y="0"/>
                    </a:lnTo>
                    <a:lnTo>
                      <a:pt x="6480" y="0"/>
                    </a:lnTo>
                    <a:lnTo>
                      <a:pt x="0" y="297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63" name="Shape 2363"/>
              <p:cNvSpPr/>
              <p:nvPr/>
            </p:nvSpPr>
            <p:spPr>
              <a:xfrm>
                <a:off x="271462" y="77787"/>
                <a:ext cx="46038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0" y="21600"/>
                    </a:lnTo>
                    <a:lnTo>
                      <a:pt x="1490" y="21600"/>
                    </a:lnTo>
                    <a:lnTo>
                      <a:pt x="2979" y="18900"/>
                    </a:lnTo>
                    <a:lnTo>
                      <a:pt x="5214" y="18900"/>
                    </a:lnTo>
                    <a:lnTo>
                      <a:pt x="6703" y="16200"/>
                    </a:lnTo>
                    <a:lnTo>
                      <a:pt x="7448" y="16200"/>
                    </a:lnTo>
                    <a:lnTo>
                      <a:pt x="8938" y="16200"/>
                    </a:lnTo>
                    <a:lnTo>
                      <a:pt x="10428" y="13500"/>
                    </a:lnTo>
                    <a:lnTo>
                      <a:pt x="11917" y="13500"/>
                    </a:lnTo>
                    <a:lnTo>
                      <a:pt x="11917" y="13500"/>
                    </a:lnTo>
                    <a:lnTo>
                      <a:pt x="12662" y="13500"/>
                    </a:lnTo>
                    <a:lnTo>
                      <a:pt x="13407" y="13500"/>
                    </a:lnTo>
                    <a:lnTo>
                      <a:pt x="14152" y="13500"/>
                    </a:lnTo>
                    <a:lnTo>
                      <a:pt x="14152" y="13500"/>
                    </a:lnTo>
                    <a:lnTo>
                      <a:pt x="14897" y="13500"/>
                    </a:lnTo>
                    <a:lnTo>
                      <a:pt x="15641" y="13500"/>
                    </a:lnTo>
                    <a:lnTo>
                      <a:pt x="15641" y="13500"/>
                    </a:lnTo>
                    <a:lnTo>
                      <a:pt x="16386" y="16200"/>
                    </a:lnTo>
                    <a:lnTo>
                      <a:pt x="17131" y="16200"/>
                    </a:lnTo>
                    <a:lnTo>
                      <a:pt x="17131" y="16200"/>
                    </a:lnTo>
                    <a:lnTo>
                      <a:pt x="17876" y="16200"/>
                    </a:lnTo>
                    <a:lnTo>
                      <a:pt x="17876" y="18900"/>
                    </a:lnTo>
                    <a:lnTo>
                      <a:pt x="18621" y="18900"/>
                    </a:lnTo>
                    <a:lnTo>
                      <a:pt x="19366" y="18900"/>
                    </a:lnTo>
                    <a:lnTo>
                      <a:pt x="19366" y="21600"/>
                    </a:lnTo>
                    <a:lnTo>
                      <a:pt x="21600" y="10800"/>
                    </a:lnTo>
                    <a:lnTo>
                      <a:pt x="21600" y="8100"/>
                    </a:lnTo>
                    <a:lnTo>
                      <a:pt x="20855" y="8100"/>
                    </a:lnTo>
                    <a:lnTo>
                      <a:pt x="20110" y="5400"/>
                    </a:lnTo>
                    <a:lnTo>
                      <a:pt x="19366" y="5400"/>
                    </a:lnTo>
                    <a:lnTo>
                      <a:pt x="18621" y="2700"/>
                    </a:lnTo>
                    <a:lnTo>
                      <a:pt x="17876" y="2700"/>
                    </a:lnTo>
                    <a:lnTo>
                      <a:pt x="17131" y="2700"/>
                    </a:lnTo>
                    <a:lnTo>
                      <a:pt x="16386" y="2700"/>
                    </a:lnTo>
                    <a:lnTo>
                      <a:pt x="16386" y="0"/>
                    </a:lnTo>
                    <a:lnTo>
                      <a:pt x="15641" y="0"/>
                    </a:lnTo>
                    <a:lnTo>
                      <a:pt x="14897" y="0"/>
                    </a:lnTo>
                    <a:lnTo>
                      <a:pt x="14152" y="0"/>
                    </a:lnTo>
                    <a:lnTo>
                      <a:pt x="13407" y="0"/>
                    </a:lnTo>
                    <a:lnTo>
                      <a:pt x="12662" y="0"/>
                    </a:lnTo>
                    <a:lnTo>
                      <a:pt x="11917" y="0"/>
                    </a:lnTo>
                    <a:lnTo>
                      <a:pt x="11172" y="0"/>
                    </a:lnTo>
                    <a:lnTo>
                      <a:pt x="9683" y="2700"/>
                    </a:lnTo>
                    <a:lnTo>
                      <a:pt x="8193" y="2700"/>
                    </a:lnTo>
                    <a:lnTo>
                      <a:pt x="7448" y="2700"/>
                    </a:lnTo>
                    <a:lnTo>
                      <a:pt x="5959" y="2700"/>
                    </a:lnTo>
                    <a:lnTo>
                      <a:pt x="4469" y="5400"/>
                    </a:lnTo>
                    <a:lnTo>
                      <a:pt x="2979" y="5400"/>
                    </a:lnTo>
                    <a:lnTo>
                      <a:pt x="1490" y="8100"/>
                    </a:lnTo>
                    <a:lnTo>
                      <a:pt x="0" y="8100"/>
                    </a:lnTo>
                    <a:lnTo>
                      <a:pt x="0" y="8100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64" name="Shape 2364"/>
              <p:cNvSpPr/>
              <p:nvPr/>
            </p:nvSpPr>
            <p:spPr>
              <a:xfrm>
                <a:off x="234950" y="73025"/>
                <a:ext cx="36513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855"/>
                    </a:moveTo>
                    <a:lnTo>
                      <a:pt x="0" y="7855"/>
                    </a:lnTo>
                    <a:lnTo>
                      <a:pt x="939" y="9818"/>
                    </a:lnTo>
                    <a:lnTo>
                      <a:pt x="1878" y="11782"/>
                    </a:lnTo>
                    <a:lnTo>
                      <a:pt x="2817" y="13745"/>
                    </a:lnTo>
                    <a:lnTo>
                      <a:pt x="3757" y="13745"/>
                    </a:lnTo>
                    <a:lnTo>
                      <a:pt x="5635" y="15709"/>
                    </a:lnTo>
                    <a:lnTo>
                      <a:pt x="6574" y="17673"/>
                    </a:lnTo>
                    <a:lnTo>
                      <a:pt x="7513" y="17673"/>
                    </a:lnTo>
                    <a:lnTo>
                      <a:pt x="7513" y="17673"/>
                    </a:lnTo>
                    <a:lnTo>
                      <a:pt x="8452" y="19636"/>
                    </a:lnTo>
                    <a:lnTo>
                      <a:pt x="9391" y="19636"/>
                    </a:lnTo>
                    <a:lnTo>
                      <a:pt x="9391" y="19636"/>
                    </a:lnTo>
                    <a:lnTo>
                      <a:pt x="10330" y="19636"/>
                    </a:lnTo>
                    <a:lnTo>
                      <a:pt x="11270" y="19636"/>
                    </a:lnTo>
                    <a:lnTo>
                      <a:pt x="12209" y="21600"/>
                    </a:lnTo>
                    <a:lnTo>
                      <a:pt x="12209" y="21600"/>
                    </a:lnTo>
                    <a:lnTo>
                      <a:pt x="13148" y="21600"/>
                    </a:lnTo>
                    <a:lnTo>
                      <a:pt x="14087" y="21600"/>
                    </a:lnTo>
                    <a:lnTo>
                      <a:pt x="15026" y="21600"/>
                    </a:lnTo>
                    <a:lnTo>
                      <a:pt x="15965" y="21600"/>
                    </a:lnTo>
                    <a:lnTo>
                      <a:pt x="16904" y="21600"/>
                    </a:lnTo>
                    <a:lnTo>
                      <a:pt x="16904" y="21600"/>
                    </a:lnTo>
                    <a:lnTo>
                      <a:pt x="17843" y="21600"/>
                    </a:lnTo>
                    <a:lnTo>
                      <a:pt x="18783" y="21600"/>
                    </a:lnTo>
                    <a:lnTo>
                      <a:pt x="19722" y="21600"/>
                    </a:lnTo>
                    <a:lnTo>
                      <a:pt x="20661" y="21600"/>
                    </a:lnTo>
                    <a:lnTo>
                      <a:pt x="21600" y="21600"/>
                    </a:lnTo>
                    <a:lnTo>
                      <a:pt x="21600" y="11782"/>
                    </a:lnTo>
                    <a:lnTo>
                      <a:pt x="20661" y="11782"/>
                    </a:lnTo>
                    <a:lnTo>
                      <a:pt x="19722" y="11782"/>
                    </a:lnTo>
                    <a:lnTo>
                      <a:pt x="18783" y="11782"/>
                    </a:lnTo>
                    <a:lnTo>
                      <a:pt x="17843" y="11782"/>
                    </a:lnTo>
                    <a:lnTo>
                      <a:pt x="16904" y="11782"/>
                    </a:lnTo>
                    <a:lnTo>
                      <a:pt x="16904" y="11782"/>
                    </a:lnTo>
                    <a:lnTo>
                      <a:pt x="15965" y="11782"/>
                    </a:lnTo>
                    <a:lnTo>
                      <a:pt x="15026" y="11782"/>
                    </a:lnTo>
                    <a:lnTo>
                      <a:pt x="15026" y="11782"/>
                    </a:lnTo>
                    <a:lnTo>
                      <a:pt x="14087" y="11782"/>
                    </a:lnTo>
                    <a:lnTo>
                      <a:pt x="13148" y="11782"/>
                    </a:lnTo>
                    <a:lnTo>
                      <a:pt x="13148" y="11782"/>
                    </a:lnTo>
                    <a:lnTo>
                      <a:pt x="12209" y="11782"/>
                    </a:lnTo>
                    <a:lnTo>
                      <a:pt x="11270" y="9818"/>
                    </a:lnTo>
                    <a:lnTo>
                      <a:pt x="11270" y="9818"/>
                    </a:lnTo>
                    <a:lnTo>
                      <a:pt x="10330" y="9818"/>
                    </a:lnTo>
                    <a:lnTo>
                      <a:pt x="10330" y="9818"/>
                    </a:lnTo>
                    <a:lnTo>
                      <a:pt x="9391" y="9818"/>
                    </a:lnTo>
                    <a:lnTo>
                      <a:pt x="9391" y="7855"/>
                    </a:lnTo>
                    <a:lnTo>
                      <a:pt x="8452" y="7855"/>
                    </a:lnTo>
                    <a:lnTo>
                      <a:pt x="7513" y="7855"/>
                    </a:lnTo>
                    <a:lnTo>
                      <a:pt x="6574" y="5891"/>
                    </a:lnTo>
                    <a:lnTo>
                      <a:pt x="5635" y="3927"/>
                    </a:lnTo>
                    <a:lnTo>
                      <a:pt x="4696" y="3927"/>
                    </a:lnTo>
                    <a:lnTo>
                      <a:pt x="3757" y="1964"/>
                    </a:lnTo>
                    <a:lnTo>
                      <a:pt x="2817" y="0"/>
                    </a:lnTo>
                    <a:lnTo>
                      <a:pt x="2817" y="0"/>
                    </a:lnTo>
                    <a:lnTo>
                      <a:pt x="0" y="785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65" name="Shape 2365"/>
              <p:cNvSpPr/>
              <p:nvPr/>
            </p:nvSpPr>
            <p:spPr>
              <a:xfrm>
                <a:off x="214312" y="41275"/>
                <a:ext cx="25401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800"/>
                    </a:moveTo>
                    <a:lnTo>
                      <a:pt x="0" y="1800"/>
                    </a:lnTo>
                    <a:lnTo>
                      <a:pt x="2700" y="4500"/>
                    </a:lnTo>
                    <a:lnTo>
                      <a:pt x="4050" y="7200"/>
                    </a:lnTo>
                    <a:lnTo>
                      <a:pt x="4050" y="9000"/>
                    </a:lnTo>
                    <a:lnTo>
                      <a:pt x="5400" y="9900"/>
                    </a:lnTo>
                    <a:lnTo>
                      <a:pt x="5400" y="11700"/>
                    </a:lnTo>
                    <a:lnTo>
                      <a:pt x="6750" y="12600"/>
                    </a:lnTo>
                    <a:lnTo>
                      <a:pt x="8100" y="13500"/>
                    </a:lnTo>
                    <a:lnTo>
                      <a:pt x="8100" y="15300"/>
                    </a:lnTo>
                    <a:lnTo>
                      <a:pt x="9450" y="16200"/>
                    </a:lnTo>
                    <a:lnTo>
                      <a:pt x="9450" y="16200"/>
                    </a:lnTo>
                    <a:lnTo>
                      <a:pt x="10800" y="17100"/>
                    </a:lnTo>
                    <a:lnTo>
                      <a:pt x="10800" y="18000"/>
                    </a:lnTo>
                    <a:lnTo>
                      <a:pt x="12150" y="18000"/>
                    </a:lnTo>
                    <a:lnTo>
                      <a:pt x="12150" y="18900"/>
                    </a:lnTo>
                    <a:lnTo>
                      <a:pt x="13500" y="19800"/>
                    </a:lnTo>
                    <a:lnTo>
                      <a:pt x="13500" y="19800"/>
                    </a:lnTo>
                    <a:lnTo>
                      <a:pt x="14850" y="20700"/>
                    </a:lnTo>
                    <a:lnTo>
                      <a:pt x="14850" y="20700"/>
                    </a:lnTo>
                    <a:lnTo>
                      <a:pt x="16200" y="21600"/>
                    </a:lnTo>
                    <a:lnTo>
                      <a:pt x="17550" y="21600"/>
                    </a:lnTo>
                    <a:lnTo>
                      <a:pt x="21600" y="18000"/>
                    </a:lnTo>
                    <a:lnTo>
                      <a:pt x="20250" y="18000"/>
                    </a:lnTo>
                    <a:lnTo>
                      <a:pt x="20250" y="17100"/>
                    </a:lnTo>
                    <a:lnTo>
                      <a:pt x="18900" y="17100"/>
                    </a:lnTo>
                    <a:lnTo>
                      <a:pt x="18900" y="17100"/>
                    </a:lnTo>
                    <a:lnTo>
                      <a:pt x="18900" y="16200"/>
                    </a:lnTo>
                    <a:lnTo>
                      <a:pt x="17550" y="16200"/>
                    </a:lnTo>
                    <a:lnTo>
                      <a:pt x="17550" y="15300"/>
                    </a:lnTo>
                    <a:lnTo>
                      <a:pt x="16200" y="15300"/>
                    </a:lnTo>
                    <a:lnTo>
                      <a:pt x="16200" y="14400"/>
                    </a:lnTo>
                    <a:lnTo>
                      <a:pt x="16200" y="14400"/>
                    </a:lnTo>
                    <a:lnTo>
                      <a:pt x="14850" y="13500"/>
                    </a:lnTo>
                    <a:lnTo>
                      <a:pt x="14850" y="12600"/>
                    </a:lnTo>
                    <a:lnTo>
                      <a:pt x="13500" y="11700"/>
                    </a:lnTo>
                    <a:lnTo>
                      <a:pt x="13500" y="10800"/>
                    </a:lnTo>
                    <a:lnTo>
                      <a:pt x="12150" y="9900"/>
                    </a:lnTo>
                    <a:lnTo>
                      <a:pt x="10800" y="8100"/>
                    </a:lnTo>
                    <a:lnTo>
                      <a:pt x="10800" y="7200"/>
                    </a:lnTo>
                    <a:lnTo>
                      <a:pt x="9450" y="5400"/>
                    </a:lnTo>
                    <a:lnTo>
                      <a:pt x="8100" y="2700"/>
                    </a:lnTo>
                    <a:lnTo>
                      <a:pt x="6750" y="0"/>
                    </a:lnTo>
                    <a:lnTo>
                      <a:pt x="6750" y="0"/>
                    </a:lnTo>
                    <a:lnTo>
                      <a:pt x="0" y="1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66" name="Shape 2366"/>
              <p:cNvSpPr/>
              <p:nvPr/>
            </p:nvSpPr>
            <p:spPr>
              <a:xfrm>
                <a:off x="196850" y="11112"/>
                <a:ext cx="25400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4114"/>
                    </a:moveTo>
                    <a:lnTo>
                      <a:pt x="0" y="4114"/>
                    </a:lnTo>
                    <a:lnTo>
                      <a:pt x="1350" y="5143"/>
                    </a:lnTo>
                    <a:lnTo>
                      <a:pt x="1350" y="6171"/>
                    </a:lnTo>
                    <a:lnTo>
                      <a:pt x="2700" y="7200"/>
                    </a:lnTo>
                    <a:lnTo>
                      <a:pt x="4050" y="8229"/>
                    </a:lnTo>
                    <a:lnTo>
                      <a:pt x="5400" y="8229"/>
                    </a:lnTo>
                    <a:lnTo>
                      <a:pt x="6750" y="9257"/>
                    </a:lnTo>
                    <a:lnTo>
                      <a:pt x="8100" y="10286"/>
                    </a:lnTo>
                    <a:lnTo>
                      <a:pt x="8100" y="11314"/>
                    </a:lnTo>
                    <a:lnTo>
                      <a:pt x="9450" y="12343"/>
                    </a:lnTo>
                    <a:lnTo>
                      <a:pt x="10800" y="13371"/>
                    </a:lnTo>
                    <a:lnTo>
                      <a:pt x="12150" y="14400"/>
                    </a:lnTo>
                    <a:lnTo>
                      <a:pt x="12150" y="15429"/>
                    </a:lnTo>
                    <a:lnTo>
                      <a:pt x="13500" y="16457"/>
                    </a:lnTo>
                    <a:lnTo>
                      <a:pt x="13500" y="17486"/>
                    </a:lnTo>
                    <a:lnTo>
                      <a:pt x="13500" y="17486"/>
                    </a:lnTo>
                    <a:lnTo>
                      <a:pt x="13500" y="18514"/>
                    </a:lnTo>
                    <a:lnTo>
                      <a:pt x="14850" y="19543"/>
                    </a:lnTo>
                    <a:lnTo>
                      <a:pt x="14850" y="19543"/>
                    </a:lnTo>
                    <a:lnTo>
                      <a:pt x="14850" y="20571"/>
                    </a:lnTo>
                    <a:lnTo>
                      <a:pt x="14850" y="21600"/>
                    </a:lnTo>
                    <a:lnTo>
                      <a:pt x="21600" y="19543"/>
                    </a:lnTo>
                    <a:lnTo>
                      <a:pt x="21600" y="18514"/>
                    </a:lnTo>
                    <a:lnTo>
                      <a:pt x="21600" y="18514"/>
                    </a:lnTo>
                    <a:lnTo>
                      <a:pt x="20250" y="17486"/>
                    </a:lnTo>
                    <a:lnTo>
                      <a:pt x="20250" y="16457"/>
                    </a:lnTo>
                    <a:lnTo>
                      <a:pt x="20250" y="15429"/>
                    </a:lnTo>
                    <a:lnTo>
                      <a:pt x="18900" y="14400"/>
                    </a:lnTo>
                    <a:lnTo>
                      <a:pt x="18900" y="14400"/>
                    </a:lnTo>
                    <a:lnTo>
                      <a:pt x="18900" y="13371"/>
                    </a:lnTo>
                    <a:lnTo>
                      <a:pt x="17550" y="12343"/>
                    </a:lnTo>
                    <a:lnTo>
                      <a:pt x="16200" y="10286"/>
                    </a:lnTo>
                    <a:lnTo>
                      <a:pt x="14850" y="9257"/>
                    </a:lnTo>
                    <a:lnTo>
                      <a:pt x="13500" y="8229"/>
                    </a:lnTo>
                    <a:lnTo>
                      <a:pt x="12150" y="7200"/>
                    </a:lnTo>
                    <a:lnTo>
                      <a:pt x="12150" y="6171"/>
                    </a:lnTo>
                    <a:lnTo>
                      <a:pt x="10800" y="5143"/>
                    </a:lnTo>
                    <a:lnTo>
                      <a:pt x="9450" y="4114"/>
                    </a:lnTo>
                    <a:lnTo>
                      <a:pt x="8100" y="3086"/>
                    </a:lnTo>
                    <a:lnTo>
                      <a:pt x="6750" y="2057"/>
                    </a:lnTo>
                    <a:lnTo>
                      <a:pt x="5400" y="1029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0" y="411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67" name="Shape 2367"/>
              <p:cNvSpPr/>
              <p:nvPr/>
            </p:nvSpPr>
            <p:spPr>
              <a:xfrm>
                <a:off x="168275" y="0"/>
                <a:ext cx="33338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855"/>
                    </a:moveTo>
                    <a:lnTo>
                      <a:pt x="1029" y="7855"/>
                    </a:lnTo>
                    <a:lnTo>
                      <a:pt x="1029" y="9818"/>
                    </a:lnTo>
                    <a:lnTo>
                      <a:pt x="2057" y="9818"/>
                    </a:lnTo>
                    <a:lnTo>
                      <a:pt x="2057" y="9818"/>
                    </a:lnTo>
                    <a:lnTo>
                      <a:pt x="3086" y="11782"/>
                    </a:lnTo>
                    <a:lnTo>
                      <a:pt x="4114" y="11782"/>
                    </a:lnTo>
                    <a:lnTo>
                      <a:pt x="4114" y="11782"/>
                    </a:lnTo>
                    <a:lnTo>
                      <a:pt x="5143" y="13745"/>
                    </a:lnTo>
                    <a:lnTo>
                      <a:pt x="6171" y="13745"/>
                    </a:lnTo>
                    <a:lnTo>
                      <a:pt x="7200" y="13745"/>
                    </a:lnTo>
                    <a:lnTo>
                      <a:pt x="8229" y="15709"/>
                    </a:lnTo>
                    <a:lnTo>
                      <a:pt x="10286" y="15709"/>
                    </a:lnTo>
                    <a:lnTo>
                      <a:pt x="11314" y="17673"/>
                    </a:lnTo>
                    <a:lnTo>
                      <a:pt x="12343" y="17673"/>
                    </a:lnTo>
                    <a:lnTo>
                      <a:pt x="13371" y="17673"/>
                    </a:lnTo>
                    <a:lnTo>
                      <a:pt x="14400" y="19636"/>
                    </a:lnTo>
                    <a:lnTo>
                      <a:pt x="15429" y="19636"/>
                    </a:lnTo>
                    <a:lnTo>
                      <a:pt x="15429" y="19636"/>
                    </a:lnTo>
                    <a:lnTo>
                      <a:pt x="16457" y="19636"/>
                    </a:lnTo>
                    <a:lnTo>
                      <a:pt x="16457" y="19636"/>
                    </a:lnTo>
                    <a:lnTo>
                      <a:pt x="17486" y="21600"/>
                    </a:lnTo>
                    <a:lnTo>
                      <a:pt x="17486" y="21600"/>
                    </a:lnTo>
                    <a:lnTo>
                      <a:pt x="17486" y="21600"/>
                    </a:lnTo>
                    <a:lnTo>
                      <a:pt x="18514" y="21600"/>
                    </a:lnTo>
                    <a:lnTo>
                      <a:pt x="21600" y="13745"/>
                    </a:lnTo>
                    <a:lnTo>
                      <a:pt x="20571" y="13745"/>
                    </a:lnTo>
                    <a:lnTo>
                      <a:pt x="20571" y="13745"/>
                    </a:lnTo>
                    <a:lnTo>
                      <a:pt x="19543" y="11782"/>
                    </a:lnTo>
                    <a:lnTo>
                      <a:pt x="19543" y="11782"/>
                    </a:lnTo>
                    <a:lnTo>
                      <a:pt x="18514" y="11782"/>
                    </a:lnTo>
                    <a:lnTo>
                      <a:pt x="17486" y="9818"/>
                    </a:lnTo>
                    <a:lnTo>
                      <a:pt x="17486" y="9818"/>
                    </a:lnTo>
                    <a:lnTo>
                      <a:pt x="16457" y="9818"/>
                    </a:lnTo>
                    <a:lnTo>
                      <a:pt x="15429" y="7855"/>
                    </a:lnTo>
                    <a:lnTo>
                      <a:pt x="14400" y="7855"/>
                    </a:lnTo>
                    <a:lnTo>
                      <a:pt x="12343" y="7855"/>
                    </a:lnTo>
                    <a:lnTo>
                      <a:pt x="11314" y="5891"/>
                    </a:lnTo>
                    <a:lnTo>
                      <a:pt x="10286" y="5891"/>
                    </a:lnTo>
                    <a:lnTo>
                      <a:pt x="9257" y="5891"/>
                    </a:lnTo>
                    <a:lnTo>
                      <a:pt x="8229" y="3927"/>
                    </a:lnTo>
                    <a:lnTo>
                      <a:pt x="7200" y="3927"/>
                    </a:lnTo>
                    <a:lnTo>
                      <a:pt x="6171" y="3927"/>
                    </a:lnTo>
                    <a:lnTo>
                      <a:pt x="6171" y="3927"/>
                    </a:lnTo>
                    <a:lnTo>
                      <a:pt x="5143" y="1964"/>
                    </a:lnTo>
                    <a:lnTo>
                      <a:pt x="5143" y="1964"/>
                    </a:lnTo>
                    <a:lnTo>
                      <a:pt x="4114" y="1964"/>
                    </a:lnTo>
                    <a:lnTo>
                      <a:pt x="4114" y="1964"/>
                    </a:lnTo>
                    <a:lnTo>
                      <a:pt x="4114" y="0"/>
                    </a:lnTo>
                    <a:lnTo>
                      <a:pt x="3086" y="0"/>
                    </a:lnTo>
                    <a:lnTo>
                      <a:pt x="0" y="785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68" name="Shape 2368"/>
              <p:cNvSpPr/>
              <p:nvPr/>
            </p:nvSpPr>
            <p:spPr>
              <a:xfrm>
                <a:off x="571500" y="612775"/>
                <a:ext cx="15875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9600"/>
                    </a:moveTo>
                    <a:lnTo>
                      <a:pt x="21600" y="9600"/>
                    </a:lnTo>
                    <a:lnTo>
                      <a:pt x="19440" y="9600"/>
                    </a:lnTo>
                    <a:lnTo>
                      <a:pt x="19440" y="9600"/>
                    </a:lnTo>
                    <a:lnTo>
                      <a:pt x="17280" y="9600"/>
                    </a:lnTo>
                    <a:lnTo>
                      <a:pt x="17280" y="7200"/>
                    </a:lnTo>
                    <a:lnTo>
                      <a:pt x="15120" y="7200"/>
                    </a:lnTo>
                    <a:lnTo>
                      <a:pt x="12960" y="7200"/>
                    </a:lnTo>
                    <a:lnTo>
                      <a:pt x="12960" y="7200"/>
                    </a:lnTo>
                    <a:lnTo>
                      <a:pt x="10800" y="4800"/>
                    </a:lnTo>
                    <a:lnTo>
                      <a:pt x="10800" y="4800"/>
                    </a:lnTo>
                    <a:lnTo>
                      <a:pt x="10800" y="4800"/>
                    </a:lnTo>
                    <a:lnTo>
                      <a:pt x="8640" y="4800"/>
                    </a:lnTo>
                    <a:lnTo>
                      <a:pt x="8640" y="2400"/>
                    </a:lnTo>
                    <a:lnTo>
                      <a:pt x="6480" y="2400"/>
                    </a:lnTo>
                    <a:lnTo>
                      <a:pt x="6480" y="0"/>
                    </a:lnTo>
                    <a:lnTo>
                      <a:pt x="0" y="9600"/>
                    </a:lnTo>
                    <a:lnTo>
                      <a:pt x="0" y="12000"/>
                    </a:lnTo>
                    <a:lnTo>
                      <a:pt x="2160" y="12000"/>
                    </a:lnTo>
                    <a:lnTo>
                      <a:pt x="4320" y="14400"/>
                    </a:lnTo>
                    <a:lnTo>
                      <a:pt x="4320" y="14400"/>
                    </a:lnTo>
                    <a:lnTo>
                      <a:pt x="6480" y="16800"/>
                    </a:lnTo>
                    <a:lnTo>
                      <a:pt x="6480" y="16800"/>
                    </a:lnTo>
                    <a:lnTo>
                      <a:pt x="8640" y="16800"/>
                    </a:lnTo>
                    <a:lnTo>
                      <a:pt x="8640" y="16800"/>
                    </a:lnTo>
                    <a:lnTo>
                      <a:pt x="10800" y="19200"/>
                    </a:lnTo>
                    <a:lnTo>
                      <a:pt x="12960" y="19200"/>
                    </a:lnTo>
                    <a:lnTo>
                      <a:pt x="12960" y="19200"/>
                    </a:lnTo>
                    <a:lnTo>
                      <a:pt x="15120" y="19200"/>
                    </a:lnTo>
                    <a:lnTo>
                      <a:pt x="15120" y="19200"/>
                    </a:lnTo>
                    <a:lnTo>
                      <a:pt x="15120" y="21600"/>
                    </a:lnTo>
                    <a:lnTo>
                      <a:pt x="15120" y="21600"/>
                    </a:lnTo>
                    <a:lnTo>
                      <a:pt x="21600" y="9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69" name="Shape 2369"/>
              <p:cNvSpPr/>
              <p:nvPr/>
            </p:nvSpPr>
            <p:spPr>
              <a:xfrm>
                <a:off x="582612" y="619125"/>
                <a:ext cx="19051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19636"/>
                    </a:lnTo>
                    <a:lnTo>
                      <a:pt x="21600" y="17673"/>
                    </a:lnTo>
                    <a:lnTo>
                      <a:pt x="19800" y="17673"/>
                    </a:lnTo>
                    <a:lnTo>
                      <a:pt x="19800" y="15709"/>
                    </a:lnTo>
                    <a:lnTo>
                      <a:pt x="19800" y="15709"/>
                    </a:lnTo>
                    <a:lnTo>
                      <a:pt x="19800" y="13745"/>
                    </a:lnTo>
                    <a:lnTo>
                      <a:pt x="19800" y="13745"/>
                    </a:lnTo>
                    <a:lnTo>
                      <a:pt x="18000" y="11782"/>
                    </a:lnTo>
                    <a:lnTo>
                      <a:pt x="18000" y="11782"/>
                    </a:lnTo>
                    <a:lnTo>
                      <a:pt x="18000" y="9818"/>
                    </a:lnTo>
                    <a:lnTo>
                      <a:pt x="16200" y="9818"/>
                    </a:lnTo>
                    <a:lnTo>
                      <a:pt x="16200" y="9818"/>
                    </a:lnTo>
                    <a:lnTo>
                      <a:pt x="14400" y="7855"/>
                    </a:lnTo>
                    <a:lnTo>
                      <a:pt x="14400" y="5891"/>
                    </a:lnTo>
                    <a:lnTo>
                      <a:pt x="12600" y="5891"/>
                    </a:lnTo>
                    <a:lnTo>
                      <a:pt x="10800" y="3927"/>
                    </a:lnTo>
                    <a:lnTo>
                      <a:pt x="10800" y="3927"/>
                    </a:lnTo>
                    <a:lnTo>
                      <a:pt x="9000" y="3927"/>
                    </a:lnTo>
                    <a:lnTo>
                      <a:pt x="7200" y="1964"/>
                    </a:lnTo>
                    <a:lnTo>
                      <a:pt x="5400" y="0"/>
                    </a:lnTo>
                    <a:lnTo>
                      <a:pt x="0" y="9818"/>
                    </a:lnTo>
                    <a:lnTo>
                      <a:pt x="1800" y="9818"/>
                    </a:lnTo>
                    <a:lnTo>
                      <a:pt x="5400" y="11782"/>
                    </a:lnTo>
                    <a:lnTo>
                      <a:pt x="5400" y="11782"/>
                    </a:lnTo>
                    <a:lnTo>
                      <a:pt x="7200" y="13745"/>
                    </a:lnTo>
                    <a:lnTo>
                      <a:pt x="7200" y="13745"/>
                    </a:lnTo>
                    <a:lnTo>
                      <a:pt x="9000" y="13745"/>
                    </a:lnTo>
                    <a:lnTo>
                      <a:pt x="9000" y="15709"/>
                    </a:lnTo>
                    <a:lnTo>
                      <a:pt x="9000" y="15709"/>
                    </a:lnTo>
                    <a:lnTo>
                      <a:pt x="10800" y="15709"/>
                    </a:lnTo>
                    <a:lnTo>
                      <a:pt x="10800" y="15709"/>
                    </a:lnTo>
                    <a:lnTo>
                      <a:pt x="10800" y="17673"/>
                    </a:lnTo>
                    <a:lnTo>
                      <a:pt x="10800" y="17673"/>
                    </a:lnTo>
                    <a:lnTo>
                      <a:pt x="10800" y="17673"/>
                    </a:lnTo>
                    <a:lnTo>
                      <a:pt x="10800" y="17673"/>
                    </a:lnTo>
                    <a:lnTo>
                      <a:pt x="10800" y="19636"/>
                    </a:lnTo>
                    <a:lnTo>
                      <a:pt x="12600" y="19636"/>
                    </a:lnTo>
                    <a:lnTo>
                      <a:pt x="12600" y="19636"/>
                    </a:lnTo>
                    <a:lnTo>
                      <a:pt x="12600" y="21600"/>
                    </a:lnTo>
                    <a:lnTo>
                      <a:pt x="12600" y="21600"/>
                    </a:lnTo>
                    <a:lnTo>
                      <a:pt x="12600" y="21600"/>
                    </a:lnTo>
                    <a:lnTo>
                      <a:pt x="12600" y="216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70" name="Shape 2370"/>
              <p:cNvSpPr/>
              <p:nvPr/>
            </p:nvSpPr>
            <p:spPr>
              <a:xfrm>
                <a:off x="593725" y="636587"/>
                <a:ext cx="12700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429"/>
                    </a:moveTo>
                    <a:lnTo>
                      <a:pt x="21600" y="15429"/>
                    </a:lnTo>
                    <a:lnTo>
                      <a:pt x="21600" y="15429"/>
                    </a:lnTo>
                    <a:lnTo>
                      <a:pt x="21600" y="15429"/>
                    </a:lnTo>
                    <a:lnTo>
                      <a:pt x="18900" y="15429"/>
                    </a:lnTo>
                    <a:lnTo>
                      <a:pt x="18900" y="15429"/>
                    </a:lnTo>
                    <a:lnTo>
                      <a:pt x="18900" y="13886"/>
                    </a:lnTo>
                    <a:lnTo>
                      <a:pt x="18900" y="13886"/>
                    </a:lnTo>
                    <a:lnTo>
                      <a:pt x="18900" y="13886"/>
                    </a:lnTo>
                    <a:lnTo>
                      <a:pt x="16200" y="12343"/>
                    </a:lnTo>
                    <a:lnTo>
                      <a:pt x="16200" y="10800"/>
                    </a:lnTo>
                    <a:lnTo>
                      <a:pt x="16200" y="10800"/>
                    </a:lnTo>
                    <a:lnTo>
                      <a:pt x="16200" y="9257"/>
                    </a:lnTo>
                    <a:lnTo>
                      <a:pt x="16200" y="7714"/>
                    </a:lnTo>
                    <a:lnTo>
                      <a:pt x="13500" y="6171"/>
                    </a:lnTo>
                    <a:lnTo>
                      <a:pt x="13500" y="4629"/>
                    </a:lnTo>
                    <a:lnTo>
                      <a:pt x="13500" y="3086"/>
                    </a:lnTo>
                    <a:lnTo>
                      <a:pt x="13500" y="0"/>
                    </a:lnTo>
                    <a:lnTo>
                      <a:pt x="0" y="0"/>
                    </a:lnTo>
                    <a:lnTo>
                      <a:pt x="0" y="3086"/>
                    </a:lnTo>
                    <a:lnTo>
                      <a:pt x="0" y="6171"/>
                    </a:lnTo>
                    <a:lnTo>
                      <a:pt x="2700" y="7714"/>
                    </a:lnTo>
                    <a:lnTo>
                      <a:pt x="2700" y="9257"/>
                    </a:lnTo>
                    <a:lnTo>
                      <a:pt x="2700" y="10800"/>
                    </a:lnTo>
                    <a:lnTo>
                      <a:pt x="2700" y="12343"/>
                    </a:lnTo>
                    <a:lnTo>
                      <a:pt x="2700" y="13886"/>
                    </a:lnTo>
                    <a:lnTo>
                      <a:pt x="5400" y="15429"/>
                    </a:lnTo>
                    <a:lnTo>
                      <a:pt x="5400" y="15429"/>
                    </a:lnTo>
                    <a:lnTo>
                      <a:pt x="5400" y="16971"/>
                    </a:lnTo>
                    <a:lnTo>
                      <a:pt x="8100" y="18514"/>
                    </a:lnTo>
                    <a:lnTo>
                      <a:pt x="8100" y="20057"/>
                    </a:lnTo>
                    <a:lnTo>
                      <a:pt x="10800" y="20057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13500" y="21600"/>
                    </a:lnTo>
                    <a:lnTo>
                      <a:pt x="13500" y="21600"/>
                    </a:lnTo>
                    <a:lnTo>
                      <a:pt x="21600" y="154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71" name="Shape 2371"/>
              <p:cNvSpPr/>
              <p:nvPr/>
            </p:nvSpPr>
            <p:spPr>
              <a:xfrm>
                <a:off x="601662" y="652462"/>
                <a:ext cx="23813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720" y="3086"/>
                    </a:moveTo>
                    <a:lnTo>
                      <a:pt x="18720" y="3086"/>
                    </a:lnTo>
                    <a:lnTo>
                      <a:pt x="18720" y="3086"/>
                    </a:lnTo>
                    <a:lnTo>
                      <a:pt x="17280" y="6171"/>
                    </a:lnTo>
                    <a:lnTo>
                      <a:pt x="15840" y="6171"/>
                    </a:lnTo>
                    <a:lnTo>
                      <a:pt x="14400" y="6171"/>
                    </a:lnTo>
                    <a:lnTo>
                      <a:pt x="14400" y="6171"/>
                    </a:lnTo>
                    <a:lnTo>
                      <a:pt x="12960" y="6171"/>
                    </a:lnTo>
                    <a:lnTo>
                      <a:pt x="11520" y="6171"/>
                    </a:lnTo>
                    <a:lnTo>
                      <a:pt x="10080" y="6171"/>
                    </a:lnTo>
                    <a:lnTo>
                      <a:pt x="10080" y="6171"/>
                    </a:lnTo>
                    <a:lnTo>
                      <a:pt x="8640" y="6171"/>
                    </a:lnTo>
                    <a:lnTo>
                      <a:pt x="7200" y="6171"/>
                    </a:lnTo>
                    <a:lnTo>
                      <a:pt x="7200" y="3086"/>
                    </a:lnTo>
                    <a:lnTo>
                      <a:pt x="5760" y="3086"/>
                    </a:lnTo>
                    <a:lnTo>
                      <a:pt x="5760" y="3086"/>
                    </a:lnTo>
                    <a:lnTo>
                      <a:pt x="5760" y="3086"/>
                    </a:lnTo>
                    <a:lnTo>
                      <a:pt x="4320" y="3086"/>
                    </a:lnTo>
                    <a:lnTo>
                      <a:pt x="4320" y="3086"/>
                    </a:lnTo>
                    <a:lnTo>
                      <a:pt x="4320" y="0"/>
                    </a:lnTo>
                    <a:lnTo>
                      <a:pt x="0" y="12343"/>
                    </a:lnTo>
                    <a:lnTo>
                      <a:pt x="0" y="12343"/>
                    </a:lnTo>
                    <a:lnTo>
                      <a:pt x="0" y="15429"/>
                    </a:lnTo>
                    <a:lnTo>
                      <a:pt x="1440" y="15429"/>
                    </a:lnTo>
                    <a:lnTo>
                      <a:pt x="1440" y="15429"/>
                    </a:lnTo>
                    <a:lnTo>
                      <a:pt x="2880" y="18514"/>
                    </a:lnTo>
                    <a:lnTo>
                      <a:pt x="4320" y="18514"/>
                    </a:lnTo>
                    <a:lnTo>
                      <a:pt x="5760" y="18514"/>
                    </a:lnTo>
                    <a:lnTo>
                      <a:pt x="7200" y="21600"/>
                    </a:lnTo>
                    <a:lnTo>
                      <a:pt x="8640" y="21600"/>
                    </a:lnTo>
                    <a:lnTo>
                      <a:pt x="10080" y="21600"/>
                    </a:lnTo>
                    <a:lnTo>
                      <a:pt x="11520" y="21600"/>
                    </a:lnTo>
                    <a:lnTo>
                      <a:pt x="12960" y="21600"/>
                    </a:lnTo>
                    <a:lnTo>
                      <a:pt x="14400" y="21600"/>
                    </a:lnTo>
                    <a:lnTo>
                      <a:pt x="15840" y="21600"/>
                    </a:lnTo>
                    <a:lnTo>
                      <a:pt x="17280" y="21600"/>
                    </a:lnTo>
                    <a:lnTo>
                      <a:pt x="18720" y="18514"/>
                    </a:lnTo>
                    <a:lnTo>
                      <a:pt x="20160" y="18514"/>
                    </a:lnTo>
                    <a:lnTo>
                      <a:pt x="21600" y="18514"/>
                    </a:lnTo>
                    <a:lnTo>
                      <a:pt x="21600" y="18514"/>
                    </a:lnTo>
                    <a:lnTo>
                      <a:pt x="18720" y="30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72" name="Shape 2372"/>
              <p:cNvSpPr/>
              <p:nvPr/>
            </p:nvSpPr>
            <p:spPr>
              <a:xfrm>
                <a:off x="622300" y="642937"/>
                <a:ext cx="34925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00"/>
                    </a:moveTo>
                    <a:lnTo>
                      <a:pt x="21600" y="1800"/>
                    </a:lnTo>
                    <a:lnTo>
                      <a:pt x="21600" y="1800"/>
                    </a:lnTo>
                    <a:lnTo>
                      <a:pt x="21600" y="0"/>
                    </a:lnTo>
                    <a:lnTo>
                      <a:pt x="20618" y="0"/>
                    </a:lnTo>
                    <a:lnTo>
                      <a:pt x="20618" y="0"/>
                    </a:lnTo>
                    <a:lnTo>
                      <a:pt x="19636" y="0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5709" y="0"/>
                    </a:lnTo>
                    <a:lnTo>
                      <a:pt x="14727" y="0"/>
                    </a:lnTo>
                    <a:lnTo>
                      <a:pt x="14727" y="0"/>
                    </a:lnTo>
                    <a:lnTo>
                      <a:pt x="13745" y="1800"/>
                    </a:lnTo>
                    <a:lnTo>
                      <a:pt x="12764" y="1800"/>
                    </a:lnTo>
                    <a:lnTo>
                      <a:pt x="11782" y="1800"/>
                    </a:lnTo>
                    <a:lnTo>
                      <a:pt x="9818" y="3600"/>
                    </a:lnTo>
                    <a:lnTo>
                      <a:pt x="8836" y="5400"/>
                    </a:lnTo>
                    <a:lnTo>
                      <a:pt x="6873" y="7200"/>
                    </a:lnTo>
                    <a:lnTo>
                      <a:pt x="5891" y="7200"/>
                    </a:lnTo>
                    <a:lnTo>
                      <a:pt x="3927" y="9000"/>
                    </a:lnTo>
                    <a:lnTo>
                      <a:pt x="2945" y="10800"/>
                    </a:lnTo>
                    <a:lnTo>
                      <a:pt x="1964" y="10800"/>
                    </a:lnTo>
                    <a:lnTo>
                      <a:pt x="982" y="12600"/>
                    </a:lnTo>
                    <a:lnTo>
                      <a:pt x="0" y="12600"/>
                    </a:lnTo>
                    <a:lnTo>
                      <a:pt x="1964" y="21600"/>
                    </a:lnTo>
                    <a:lnTo>
                      <a:pt x="2945" y="19800"/>
                    </a:lnTo>
                    <a:lnTo>
                      <a:pt x="3927" y="19800"/>
                    </a:lnTo>
                    <a:lnTo>
                      <a:pt x="5891" y="18000"/>
                    </a:lnTo>
                    <a:lnTo>
                      <a:pt x="6873" y="16200"/>
                    </a:lnTo>
                    <a:lnTo>
                      <a:pt x="7855" y="16200"/>
                    </a:lnTo>
                    <a:lnTo>
                      <a:pt x="9818" y="14400"/>
                    </a:lnTo>
                    <a:lnTo>
                      <a:pt x="10800" y="12600"/>
                    </a:lnTo>
                    <a:lnTo>
                      <a:pt x="11782" y="12600"/>
                    </a:lnTo>
                    <a:lnTo>
                      <a:pt x="13745" y="10800"/>
                    </a:lnTo>
                    <a:lnTo>
                      <a:pt x="14727" y="9000"/>
                    </a:lnTo>
                    <a:lnTo>
                      <a:pt x="14727" y="9000"/>
                    </a:lnTo>
                    <a:lnTo>
                      <a:pt x="15709" y="9000"/>
                    </a:lnTo>
                    <a:lnTo>
                      <a:pt x="16691" y="9000"/>
                    </a:lnTo>
                    <a:lnTo>
                      <a:pt x="16691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21600" y="1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73" name="Shape 2373"/>
              <p:cNvSpPr/>
              <p:nvPr/>
            </p:nvSpPr>
            <p:spPr>
              <a:xfrm>
                <a:off x="647700" y="644525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8783"/>
                    </a:lnTo>
                    <a:lnTo>
                      <a:pt x="16800" y="15965"/>
                    </a:lnTo>
                    <a:lnTo>
                      <a:pt x="16800" y="14087"/>
                    </a:lnTo>
                    <a:lnTo>
                      <a:pt x="16800" y="13148"/>
                    </a:lnTo>
                    <a:lnTo>
                      <a:pt x="19200" y="11270"/>
                    </a:lnTo>
                    <a:lnTo>
                      <a:pt x="19200" y="10330"/>
                    </a:lnTo>
                    <a:lnTo>
                      <a:pt x="19200" y="9391"/>
                    </a:lnTo>
                    <a:lnTo>
                      <a:pt x="19200" y="8452"/>
                    </a:lnTo>
                    <a:lnTo>
                      <a:pt x="21600" y="8452"/>
                    </a:lnTo>
                    <a:lnTo>
                      <a:pt x="21600" y="7513"/>
                    </a:lnTo>
                    <a:lnTo>
                      <a:pt x="21600" y="6574"/>
                    </a:lnTo>
                    <a:lnTo>
                      <a:pt x="21600" y="5635"/>
                    </a:lnTo>
                    <a:lnTo>
                      <a:pt x="21600" y="5635"/>
                    </a:lnTo>
                    <a:lnTo>
                      <a:pt x="21600" y="4696"/>
                    </a:lnTo>
                    <a:lnTo>
                      <a:pt x="21600" y="3757"/>
                    </a:lnTo>
                    <a:lnTo>
                      <a:pt x="19200" y="3757"/>
                    </a:lnTo>
                    <a:lnTo>
                      <a:pt x="19200" y="2817"/>
                    </a:lnTo>
                    <a:lnTo>
                      <a:pt x="19200" y="1878"/>
                    </a:lnTo>
                    <a:lnTo>
                      <a:pt x="19200" y="1878"/>
                    </a:lnTo>
                    <a:lnTo>
                      <a:pt x="16800" y="939"/>
                    </a:lnTo>
                    <a:lnTo>
                      <a:pt x="16800" y="0"/>
                    </a:lnTo>
                    <a:lnTo>
                      <a:pt x="14400" y="0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4696"/>
                    </a:lnTo>
                    <a:lnTo>
                      <a:pt x="7200" y="4696"/>
                    </a:lnTo>
                    <a:lnTo>
                      <a:pt x="7200" y="4696"/>
                    </a:lnTo>
                    <a:lnTo>
                      <a:pt x="9600" y="5635"/>
                    </a:lnTo>
                    <a:lnTo>
                      <a:pt x="9600" y="5635"/>
                    </a:lnTo>
                    <a:lnTo>
                      <a:pt x="7200" y="6574"/>
                    </a:lnTo>
                    <a:lnTo>
                      <a:pt x="7200" y="6574"/>
                    </a:lnTo>
                    <a:lnTo>
                      <a:pt x="7200" y="7513"/>
                    </a:lnTo>
                    <a:lnTo>
                      <a:pt x="7200" y="8452"/>
                    </a:lnTo>
                    <a:lnTo>
                      <a:pt x="7200" y="8452"/>
                    </a:lnTo>
                    <a:lnTo>
                      <a:pt x="7200" y="9391"/>
                    </a:lnTo>
                    <a:lnTo>
                      <a:pt x="7200" y="10330"/>
                    </a:lnTo>
                    <a:lnTo>
                      <a:pt x="4800" y="12209"/>
                    </a:lnTo>
                    <a:lnTo>
                      <a:pt x="4800" y="13148"/>
                    </a:lnTo>
                    <a:lnTo>
                      <a:pt x="4800" y="15026"/>
                    </a:lnTo>
                    <a:lnTo>
                      <a:pt x="2400" y="16904"/>
                    </a:lnTo>
                    <a:lnTo>
                      <a:pt x="0" y="19722"/>
                    </a:lnTo>
                    <a:lnTo>
                      <a:pt x="0" y="19722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74" name="Shape 2374"/>
              <p:cNvSpPr/>
              <p:nvPr/>
            </p:nvSpPr>
            <p:spPr>
              <a:xfrm>
                <a:off x="639762" y="677862"/>
                <a:ext cx="15876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17843"/>
                    </a:moveTo>
                    <a:lnTo>
                      <a:pt x="12960" y="17843"/>
                    </a:lnTo>
                    <a:lnTo>
                      <a:pt x="12960" y="17843"/>
                    </a:lnTo>
                    <a:lnTo>
                      <a:pt x="12960" y="17843"/>
                    </a:lnTo>
                    <a:lnTo>
                      <a:pt x="12960" y="17843"/>
                    </a:lnTo>
                    <a:lnTo>
                      <a:pt x="12960" y="17843"/>
                    </a:lnTo>
                    <a:lnTo>
                      <a:pt x="12960" y="17843"/>
                    </a:lnTo>
                    <a:lnTo>
                      <a:pt x="12960" y="16904"/>
                    </a:lnTo>
                    <a:lnTo>
                      <a:pt x="12960" y="16904"/>
                    </a:lnTo>
                    <a:lnTo>
                      <a:pt x="10800" y="16904"/>
                    </a:lnTo>
                    <a:lnTo>
                      <a:pt x="10800" y="15965"/>
                    </a:lnTo>
                    <a:lnTo>
                      <a:pt x="10800" y="15965"/>
                    </a:lnTo>
                    <a:lnTo>
                      <a:pt x="10800" y="15026"/>
                    </a:lnTo>
                    <a:lnTo>
                      <a:pt x="12960" y="15026"/>
                    </a:lnTo>
                    <a:lnTo>
                      <a:pt x="12960" y="14087"/>
                    </a:lnTo>
                    <a:lnTo>
                      <a:pt x="12960" y="14087"/>
                    </a:lnTo>
                    <a:lnTo>
                      <a:pt x="12960" y="13148"/>
                    </a:lnTo>
                    <a:lnTo>
                      <a:pt x="12960" y="12209"/>
                    </a:lnTo>
                    <a:lnTo>
                      <a:pt x="12960" y="11270"/>
                    </a:lnTo>
                    <a:lnTo>
                      <a:pt x="15120" y="10330"/>
                    </a:lnTo>
                    <a:lnTo>
                      <a:pt x="15120" y="8452"/>
                    </a:lnTo>
                    <a:lnTo>
                      <a:pt x="17280" y="7513"/>
                    </a:lnTo>
                    <a:lnTo>
                      <a:pt x="19440" y="4696"/>
                    </a:lnTo>
                    <a:lnTo>
                      <a:pt x="21600" y="1878"/>
                    </a:lnTo>
                    <a:lnTo>
                      <a:pt x="10800" y="0"/>
                    </a:lnTo>
                    <a:lnTo>
                      <a:pt x="8640" y="2817"/>
                    </a:lnTo>
                    <a:lnTo>
                      <a:pt x="6480" y="5635"/>
                    </a:lnTo>
                    <a:lnTo>
                      <a:pt x="4320" y="7513"/>
                    </a:lnTo>
                    <a:lnTo>
                      <a:pt x="4320" y="8452"/>
                    </a:lnTo>
                    <a:lnTo>
                      <a:pt x="2160" y="10330"/>
                    </a:lnTo>
                    <a:lnTo>
                      <a:pt x="2160" y="11270"/>
                    </a:lnTo>
                    <a:lnTo>
                      <a:pt x="2160" y="12209"/>
                    </a:lnTo>
                    <a:lnTo>
                      <a:pt x="2160" y="13148"/>
                    </a:lnTo>
                    <a:lnTo>
                      <a:pt x="2160" y="14087"/>
                    </a:lnTo>
                    <a:lnTo>
                      <a:pt x="2160" y="14087"/>
                    </a:lnTo>
                    <a:lnTo>
                      <a:pt x="0" y="15026"/>
                    </a:lnTo>
                    <a:lnTo>
                      <a:pt x="0" y="15965"/>
                    </a:lnTo>
                    <a:lnTo>
                      <a:pt x="0" y="15965"/>
                    </a:lnTo>
                    <a:lnTo>
                      <a:pt x="0" y="16904"/>
                    </a:lnTo>
                    <a:lnTo>
                      <a:pt x="2160" y="17843"/>
                    </a:lnTo>
                    <a:lnTo>
                      <a:pt x="2160" y="18783"/>
                    </a:lnTo>
                    <a:lnTo>
                      <a:pt x="2160" y="18783"/>
                    </a:lnTo>
                    <a:lnTo>
                      <a:pt x="2160" y="19722"/>
                    </a:lnTo>
                    <a:lnTo>
                      <a:pt x="4320" y="20661"/>
                    </a:lnTo>
                    <a:lnTo>
                      <a:pt x="4320" y="20661"/>
                    </a:lnTo>
                    <a:lnTo>
                      <a:pt x="4320" y="21600"/>
                    </a:lnTo>
                    <a:lnTo>
                      <a:pt x="6480" y="21600"/>
                    </a:lnTo>
                    <a:lnTo>
                      <a:pt x="6480" y="21600"/>
                    </a:lnTo>
                    <a:lnTo>
                      <a:pt x="12960" y="178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75" name="Shape 2375"/>
              <p:cNvSpPr/>
              <p:nvPr/>
            </p:nvSpPr>
            <p:spPr>
              <a:xfrm>
                <a:off x="644525" y="698500"/>
                <a:ext cx="34925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36" y="0"/>
                    </a:moveTo>
                    <a:lnTo>
                      <a:pt x="19636" y="0"/>
                    </a:lnTo>
                    <a:lnTo>
                      <a:pt x="16691" y="1800"/>
                    </a:lnTo>
                    <a:lnTo>
                      <a:pt x="14727" y="5400"/>
                    </a:lnTo>
                    <a:lnTo>
                      <a:pt x="12764" y="5400"/>
                    </a:lnTo>
                    <a:lnTo>
                      <a:pt x="11782" y="7200"/>
                    </a:lnTo>
                    <a:lnTo>
                      <a:pt x="10800" y="9000"/>
                    </a:lnTo>
                    <a:lnTo>
                      <a:pt x="8836" y="9000"/>
                    </a:lnTo>
                    <a:lnTo>
                      <a:pt x="8836" y="10800"/>
                    </a:lnTo>
                    <a:lnTo>
                      <a:pt x="7855" y="10800"/>
                    </a:lnTo>
                    <a:lnTo>
                      <a:pt x="7855" y="10800"/>
                    </a:lnTo>
                    <a:lnTo>
                      <a:pt x="6873" y="10800"/>
                    </a:lnTo>
                    <a:lnTo>
                      <a:pt x="6873" y="10800"/>
                    </a:lnTo>
                    <a:lnTo>
                      <a:pt x="5891" y="108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2945" y="12600"/>
                    </a:lnTo>
                    <a:lnTo>
                      <a:pt x="2945" y="10800"/>
                    </a:lnTo>
                    <a:lnTo>
                      <a:pt x="2945" y="10800"/>
                    </a:lnTo>
                    <a:lnTo>
                      <a:pt x="2945" y="10800"/>
                    </a:lnTo>
                    <a:lnTo>
                      <a:pt x="0" y="18000"/>
                    </a:lnTo>
                    <a:lnTo>
                      <a:pt x="982" y="19800"/>
                    </a:lnTo>
                    <a:lnTo>
                      <a:pt x="982" y="19800"/>
                    </a:lnTo>
                    <a:lnTo>
                      <a:pt x="1964" y="19800"/>
                    </a:lnTo>
                    <a:lnTo>
                      <a:pt x="2945" y="19800"/>
                    </a:lnTo>
                    <a:lnTo>
                      <a:pt x="2945" y="21600"/>
                    </a:lnTo>
                    <a:lnTo>
                      <a:pt x="3927" y="21600"/>
                    </a:lnTo>
                    <a:lnTo>
                      <a:pt x="4909" y="21600"/>
                    </a:lnTo>
                    <a:lnTo>
                      <a:pt x="5891" y="21600"/>
                    </a:lnTo>
                    <a:lnTo>
                      <a:pt x="5891" y="19800"/>
                    </a:lnTo>
                    <a:lnTo>
                      <a:pt x="6873" y="19800"/>
                    </a:lnTo>
                    <a:lnTo>
                      <a:pt x="7855" y="19800"/>
                    </a:lnTo>
                    <a:lnTo>
                      <a:pt x="8836" y="19800"/>
                    </a:lnTo>
                    <a:lnTo>
                      <a:pt x="8836" y="19800"/>
                    </a:lnTo>
                    <a:lnTo>
                      <a:pt x="9818" y="18000"/>
                    </a:lnTo>
                    <a:lnTo>
                      <a:pt x="10800" y="18000"/>
                    </a:lnTo>
                    <a:lnTo>
                      <a:pt x="10800" y="18000"/>
                    </a:lnTo>
                    <a:lnTo>
                      <a:pt x="12764" y="16200"/>
                    </a:lnTo>
                    <a:lnTo>
                      <a:pt x="13745" y="14400"/>
                    </a:lnTo>
                    <a:lnTo>
                      <a:pt x="15709" y="14400"/>
                    </a:lnTo>
                    <a:lnTo>
                      <a:pt x="16691" y="12600"/>
                    </a:lnTo>
                    <a:lnTo>
                      <a:pt x="19636" y="90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1963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76" name="Shape 2376"/>
              <p:cNvSpPr/>
              <p:nvPr/>
            </p:nvSpPr>
            <p:spPr>
              <a:xfrm>
                <a:off x="676275" y="685800"/>
                <a:ext cx="34925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00"/>
                    </a:moveTo>
                    <a:lnTo>
                      <a:pt x="21600" y="1800"/>
                    </a:lnTo>
                    <a:lnTo>
                      <a:pt x="20618" y="1800"/>
                    </a:lnTo>
                    <a:lnTo>
                      <a:pt x="20618" y="0"/>
                    </a:lnTo>
                    <a:lnTo>
                      <a:pt x="19636" y="0"/>
                    </a:lnTo>
                    <a:lnTo>
                      <a:pt x="18655" y="0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6691" y="0"/>
                    </a:lnTo>
                    <a:lnTo>
                      <a:pt x="15709" y="0"/>
                    </a:lnTo>
                    <a:lnTo>
                      <a:pt x="14727" y="0"/>
                    </a:lnTo>
                    <a:lnTo>
                      <a:pt x="13745" y="0"/>
                    </a:lnTo>
                    <a:lnTo>
                      <a:pt x="13745" y="0"/>
                    </a:lnTo>
                    <a:lnTo>
                      <a:pt x="12764" y="1800"/>
                    </a:lnTo>
                    <a:lnTo>
                      <a:pt x="11782" y="1800"/>
                    </a:lnTo>
                    <a:lnTo>
                      <a:pt x="10800" y="1800"/>
                    </a:lnTo>
                    <a:lnTo>
                      <a:pt x="10800" y="3600"/>
                    </a:lnTo>
                    <a:lnTo>
                      <a:pt x="8836" y="3600"/>
                    </a:lnTo>
                    <a:lnTo>
                      <a:pt x="7855" y="5400"/>
                    </a:lnTo>
                    <a:lnTo>
                      <a:pt x="5891" y="7200"/>
                    </a:lnTo>
                    <a:lnTo>
                      <a:pt x="4909" y="7200"/>
                    </a:lnTo>
                    <a:lnTo>
                      <a:pt x="1964" y="10800"/>
                    </a:lnTo>
                    <a:lnTo>
                      <a:pt x="0" y="14400"/>
                    </a:lnTo>
                    <a:lnTo>
                      <a:pt x="1964" y="21600"/>
                    </a:lnTo>
                    <a:lnTo>
                      <a:pt x="4909" y="18000"/>
                    </a:lnTo>
                    <a:lnTo>
                      <a:pt x="6873" y="16200"/>
                    </a:lnTo>
                    <a:lnTo>
                      <a:pt x="8836" y="14400"/>
                    </a:lnTo>
                    <a:lnTo>
                      <a:pt x="9818" y="12600"/>
                    </a:lnTo>
                    <a:lnTo>
                      <a:pt x="10800" y="12600"/>
                    </a:lnTo>
                    <a:lnTo>
                      <a:pt x="12764" y="10800"/>
                    </a:lnTo>
                    <a:lnTo>
                      <a:pt x="12764" y="10800"/>
                    </a:lnTo>
                    <a:lnTo>
                      <a:pt x="13745" y="10800"/>
                    </a:lnTo>
                    <a:lnTo>
                      <a:pt x="14727" y="9000"/>
                    </a:lnTo>
                    <a:lnTo>
                      <a:pt x="14727" y="9000"/>
                    </a:lnTo>
                    <a:lnTo>
                      <a:pt x="15709" y="9000"/>
                    </a:lnTo>
                    <a:lnTo>
                      <a:pt x="15709" y="9000"/>
                    </a:lnTo>
                    <a:lnTo>
                      <a:pt x="16691" y="9000"/>
                    </a:lnTo>
                    <a:lnTo>
                      <a:pt x="16691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21600" y="1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77" name="Shape 2377"/>
              <p:cNvSpPr/>
              <p:nvPr/>
            </p:nvSpPr>
            <p:spPr>
              <a:xfrm>
                <a:off x="701675" y="687387"/>
                <a:ext cx="12700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3500" y="21600"/>
                    </a:moveTo>
                    <a:lnTo>
                      <a:pt x="13500" y="21600"/>
                    </a:lnTo>
                    <a:lnTo>
                      <a:pt x="13500" y="18783"/>
                    </a:lnTo>
                    <a:lnTo>
                      <a:pt x="16200" y="15965"/>
                    </a:lnTo>
                    <a:lnTo>
                      <a:pt x="18900" y="15026"/>
                    </a:lnTo>
                    <a:lnTo>
                      <a:pt x="18900" y="13148"/>
                    </a:lnTo>
                    <a:lnTo>
                      <a:pt x="21600" y="12209"/>
                    </a:lnTo>
                    <a:lnTo>
                      <a:pt x="21600" y="10330"/>
                    </a:lnTo>
                    <a:lnTo>
                      <a:pt x="21600" y="9391"/>
                    </a:lnTo>
                    <a:lnTo>
                      <a:pt x="21600" y="9391"/>
                    </a:lnTo>
                    <a:lnTo>
                      <a:pt x="21600" y="8452"/>
                    </a:lnTo>
                    <a:lnTo>
                      <a:pt x="21600" y="7513"/>
                    </a:lnTo>
                    <a:lnTo>
                      <a:pt x="21600" y="6574"/>
                    </a:lnTo>
                    <a:lnTo>
                      <a:pt x="21600" y="6574"/>
                    </a:lnTo>
                    <a:lnTo>
                      <a:pt x="21600" y="5635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3757"/>
                    </a:lnTo>
                    <a:lnTo>
                      <a:pt x="21600" y="2817"/>
                    </a:lnTo>
                    <a:lnTo>
                      <a:pt x="21600" y="2817"/>
                    </a:lnTo>
                    <a:lnTo>
                      <a:pt x="18900" y="1878"/>
                    </a:lnTo>
                    <a:lnTo>
                      <a:pt x="18900" y="939"/>
                    </a:lnTo>
                    <a:lnTo>
                      <a:pt x="18900" y="939"/>
                    </a:lnTo>
                    <a:lnTo>
                      <a:pt x="16200" y="0"/>
                    </a:lnTo>
                    <a:lnTo>
                      <a:pt x="8100" y="3757"/>
                    </a:lnTo>
                    <a:lnTo>
                      <a:pt x="8100" y="3757"/>
                    </a:lnTo>
                    <a:lnTo>
                      <a:pt x="8100" y="3757"/>
                    </a:lnTo>
                    <a:lnTo>
                      <a:pt x="8100" y="3757"/>
                    </a:lnTo>
                    <a:lnTo>
                      <a:pt x="8100" y="3757"/>
                    </a:lnTo>
                    <a:lnTo>
                      <a:pt x="8100" y="4696"/>
                    </a:lnTo>
                    <a:lnTo>
                      <a:pt x="8100" y="4696"/>
                    </a:lnTo>
                    <a:lnTo>
                      <a:pt x="8100" y="4696"/>
                    </a:lnTo>
                    <a:lnTo>
                      <a:pt x="8100" y="5635"/>
                    </a:lnTo>
                    <a:lnTo>
                      <a:pt x="8100" y="5635"/>
                    </a:lnTo>
                    <a:lnTo>
                      <a:pt x="8100" y="6574"/>
                    </a:lnTo>
                    <a:lnTo>
                      <a:pt x="8100" y="6574"/>
                    </a:lnTo>
                    <a:lnTo>
                      <a:pt x="8100" y="7513"/>
                    </a:lnTo>
                    <a:lnTo>
                      <a:pt x="8100" y="7513"/>
                    </a:lnTo>
                    <a:lnTo>
                      <a:pt x="8100" y="8452"/>
                    </a:lnTo>
                    <a:lnTo>
                      <a:pt x="8100" y="9391"/>
                    </a:lnTo>
                    <a:lnTo>
                      <a:pt x="8100" y="9391"/>
                    </a:lnTo>
                    <a:lnTo>
                      <a:pt x="8100" y="11270"/>
                    </a:lnTo>
                    <a:lnTo>
                      <a:pt x="5400" y="12209"/>
                    </a:lnTo>
                    <a:lnTo>
                      <a:pt x="5400" y="14087"/>
                    </a:lnTo>
                    <a:lnTo>
                      <a:pt x="5400" y="15026"/>
                    </a:lnTo>
                    <a:lnTo>
                      <a:pt x="2700" y="17843"/>
                    </a:lnTo>
                    <a:lnTo>
                      <a:pt x="0" y="20661"/>
                    </a:lnTo>
                    <a:lnTo>
                      <a:pt x="0" y="20661"/>
                    </a:lnTo>
                    <a:lnTo>
                      <a:pt x="135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78" name="Shape 2378"/>
              <p:cNvSpPr/>
              <p:nvPr/>
            </p:nvSpPr>
            <p:spPr>
              <a:xfrm>
                <a:off x="693737" y="722312"/>
                <a:ext cx="15876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17843"/>
                    </a:moveTo>
                    <a:lnTo>
                      <a:pt x="12960" y="17843"/>
                    </a:lnTo>
                    <a:lnTo>
                      <a:pt x="12960" y="17843"/>
                    </a:lnTo>
                    <a:lnTo>
                      <a:pt x="12960" y="16904"/>
                    </a:lnTo>
                    <a:lnTo>
                      <a:pt x="12960" y="16904"/>
                    </a:lnTo>
                    <a:lnTo>
                      <a:pt x="12960" y="16904"/>
                    </a:lnTo>
                    <a:lnTo>
                      <a:pt x="12960" y="16904"/>
                    </a:lnTo>
                    <a:lnTo>
                      <a:pt x="12960" y="16904"/>
                    </a:lnTo>
                    <a:lnTo>
                      <a:pt x="12960" y="15965"/>
                    </a:lnTo>
                    <a:lnTo>
                      <a:pt x="12960" y="15965"/>
                    </a:lnTo>
                    <a:lnTo>
                      <a:pt x="12960" y="15965"/>
                    </a:lnTo>
                    <a:lnTo>
                      <a:pt x="12960" y="15026"/>
                    </a:lnTo>
                    <a:lnTo>
                      <a:pt x="12960" y="15026"/>
                    </a:lnTo>
                    <a:lnTo>
                      <a:pt x="12960" y="14087"/>
                    </a:lnTo>
                    <a:lnTo>
                      <a:pt x="12960" y="14087"/>
                    </a:lnTo>
                    <a:lnTo>
                      <a:pt x="12960" y="13148"/>
                    </a:lnTo>
                    <a:lnTo>
                      <a:pt x="12960" y="12209"/>
                    </a:lnTo>
                    <a:lnTo>
                      <a:pt x="12960" y="12209"/>
                    </a:lnTo>
                    <a:lnTo>
                      <a:pt x="15120" y="10330"/>
                    </a:lnTo>
                    <a:lnTo>
                      <a:pt x="15120" y="9391"/>
                    </a:lnTo>
                    <a:lnTo>
                      <a:pt x="15120" y="8452"/>
                    </a:lnTo>
                    <a:lnTo>
                      <a:pt x="17280" y="6574"/>
                    </a:lnTo>
                    <a:lnTo>
                      <a:pt x="19440" y="3757"/>
                    </a:lnTo>
                    <a:lnTo>
                      <a:pt x="21600" y="939"/>
                    </a:lnTo>
                    <a:lnTo>
                      <a:pt x="10800" y="0"/>
                    </a:lnTo>
                    <a:lnTo>
                      <a:pt x="8640" y="1878"/>
                    </a:lnTo>
                    <a:lnTo>
                      <a:pt x="6480" y="5635"/>
                    </a:lnTo>
                    <a:lnTo>
                      <a:pt x="4320" y="6574"/>
                    </a:lnTo>
                    <a:lnTo>
                      <a:pt x="4320" y="8452"/>
                    </a:lnTo>
                    <a:lnTo>
                      <a:pt x="4320" y="9391"/>
                    </a:lnTo>
                    <a:lnTo>
                      <a:pt x="2160" y="11270"/>
                    </a:lnTo>
                    <a:lnTo>
                      <a:pt x="2160" y="11270"/>
                    </a:lnTo>
                    <a:lnTo>
                      <a:pt x="2160" y="12209"/>
                    </a:lnTo>
                    <a:lnTo>
                      <a:pt x="2160" y="13148"/>
                    </a:lnTo>
                    <a:lnTo>
                      <a:pt x="2160" y="14087"/>
                    </a:lnTo>
                    <a:lnTo>
                      <a:pt x="2160" y="14087"/>
                    </a:lnTo>
                    <a:lnTo>
                      <a:pt x="0" y="15026"/>
                    </a:lnTo>
                    <a:lnTo>
                      <a:pt x="0" y="15965"/>
                    </a:lnTo>
                    <a:lnTo>
                      <a:pt x="0" y="15965"/>
                    </a:lnTo>
                    <a:lnTo>
                      <a:pt x="2160" y="16904"/>
                    </a:lnTo>
                    <a:lnTo>
                      <a:pt x="2160" y="17843"/>
                    </a:lnTo>
                    <a:lnTo>
                      <a:pt x="2160" y="17843"/>
                    </a:lnTo>
                    <a:lnTo>
                      <a:pt x="2160" y="18783"/>
                    </a:lnTo>
                    <a:lnTo>
                      <a:pt x="2160" y="19722"/>
                    </a:lnTo>
                    <a:lnTo>
                      <a:pt x="4320" y="19722"/>
                    </a:lnTo>
                    <a:lnTo>
                      <a:pt x="4320" y="20661"/>
                    </a:lnTo>
                    <a:lnTo>
                      <a:pt x="6480" y="21600"/>
                    </a:lnTo>
                    <a:lnTo>
                      <a:pt x="6480" y="21600"/>
                    </a:lnTo>
                    <a:lnTo>
                      <a:pt x="12960" y="178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79" name="Shape 2379"/>
              <p:cNvSpPr/>
              <p:nvPr/>
            </p:nvSpPr>
            <p:spPr>
              <a:xfrm>
                <a:off x="698500" y="741362"/>
                <a:ext cx="34925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655" y="0"/>
                    </a:moveTo>
                    <a:lnTo>
                      <a:pt x="18655" y="0"/>
                    </a:lnTo>
                    <a:lnTo>
                      <a:pt x="17673" y="1800"/>
                    </a:lnTo>
                    <a:lnTo>
                      <a:pt x="16691" y="1800"/>
                    </a:lnTo>
                    <a:lnTo>
                      <a:pt x="15709" y="3600"/>
                    </a:lnTo>
                    <a:lnTo>
                      <a:pt x="13745" y="5400"/>
                    </a:lnTo>
                    <a:lnTo>
                      <a:pt x="12764" y="7200"/>
                    </a:lnTo>
                    <a:lnTo>
                      <a:pt x="11782" y="7200"/>
                    </a:lnTo>
                    <a:lnTo>
                      <a:pt x="9818" y="9000"/>
                    </a:lnTo>
                    <a:lnTo>
                      <a:pt x="8836" y="10800"/>
                    </a:lnTo>
                    <a:lnTo>
                      <a:pt x="7855" y="10800"/>
                    </a:lnTo>
                    <a:lnTo>
                      <a:pt x="7855" y="10800"/>
                    </a:lnTo>
                    <a:lnTo>
                      <a:pt x="6873" y="10800"/>
                    </a:lnTo>
                    <a:lnTo>
                      <a:pt x="6873" y="10800"/>
                    </a:lnTo>
                    <a:lnTo>
                      <a:pt x="5891" y="12600"/>
                    </a:lnTo>
                    <a:lnTo>
                      <a:pt x="5891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0" y="19800"/>
                    </a:lnTo>
                    <a:lnTo>
                      <a:pt x="0" y="19800"/>
                    </a:lnTo>
                    <a:lnTo>
                      <a:pt x="982" y="19800"/>
                    </a:lnTo>
                    <a:lnTo>
                      <a:pt x="1964" y="21600"/>
                    </a:lnTo>
                    <a:lnTo>
                      <a:pt x="2945" y="21600"/>
                    </a:lnTo>
                    <a:lnTo>
                      <a:pt x="2945" y="21600"/>
                    </a:lnTo>
                    <a:lnTo>
                      <a:pt x="3927" y="21600"/>
                    </a:lnTo>
                    <a:lnTo>
                      <a:pt x="4909" y="21600"/>
                    </a:lnTo>
                    <a:lnTo>
                      <a:pt x="4909" y="21600"/>
                    </a:lnTo>
                    <a:lnTo>
                      <a:pt x="5891" y="21600"/>
                    </a:lnTo>
                    <a:lnTo>
                      <a:pt x="6873" y="21600"/>
                    </a:lnTo>
                    <a:lnTo>
                      <a:pt x="6873" y="19800"/>
                    </a:lnTo>
                    <a:lnTo>
                      <a:pt x="7855" y="19800"/>
                    </a:lnTo>
                    <a:lnTo>
                      <a:pt x="8836" y="19800"/>
                    </a:lnTo>
                    <a:lnTo>
                      <a:pt x="9818" y="19800"/>
                    </a:lnTo>
                    <a:lnTo>
                      <a:pt x="9818" y="18000"/>
                    </a:lnTo>
                    <a:lnTo>
                      <a:pt x="10800" y="18000"/>
                    </a:lnTo>
                    <a:lnTo>
                      <a:pt x="11782" y="18000"/>
                    </a:lnTo>
                    <a:lnTo>
                      <a:pt x="13745" y="16200"/>
                    </a:lnTo>
                    <a:lnTo>
                      <a:pt x="14727" y="14400"/>
                    </a:lnTo>
                    <a:lnTo>
                      <a:pt x="16691" y="12600"/>
                    </a:lnTo>
                    <a:lnTo>
                      <a:pt x="17673" y="12600"/>
                    </a:lnTo>
                    <a:lnTo>
                      <a:pt x="18655" y="10800"/>
                    </a:lnTo>
                    <a:lnTo>
                      <a:pt x="20618" y="90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1865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80" name="Shape 2380"/>
              <p:cNvSpPr/>
              <p:nvPr/>
            </p:nvSpPr>
            <p:spPr>
              <a:xfrm>
                <a:off x="728662" y="727075"/>
                <a:ext cx="33338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62"/>
                    </a:moveTo>
                    <a:lnTo>
                      <a:pt x="21600" y="1662"/>
                    </a:lnTo>
                    <a:lnTo>
                      <a:pt x="21600" y="1662"/>
                    </a:lnTo>
                    <a:lnTo>
                      <a:pt x="20571" y="0"/>
                    </a:lnTo>
                    <a:lnTo>
                      <a:pt x="19543" y="0"/>
                    </a:lnTo>
                    <a:lnTo>
                      <a:pt x="19543" y="0"/>
                    </a:lnTo>
                    <a:lnTo>
                      <a:pt x="18514" y="0"/>
                    </a:lnTo>
                    <a:lnTo>
                      <a:pt x="17486" y="0"/>
                    </a:lnTo>
                    <a:lnTo>
                      <a:pt x="17486" y="0"/>
                    </a:lnTo>
                    <a:lnTo>
                      <a:pt x="16457" y="0"/>
                    </a:lnTo>
                    <a:lnTo>
                      <a:pt x="15429" y="0"/>
                    </a:lnTo>
                    <a:lnTo>
                      <a:pt x="15429" y="0"/>
                    </a:lnTo>
                    <a:lnTo>
                      <a:pt x="14400" y="1662"/>
                    </a:lnTo>
                    <a:lnTo>
                      <a:pt x="13371" y="1662"/>
                    </a:lnTo>
                    <a:lnTo>
                      <a:pt x="13371" y="1662"/>
                    </a:lnTo>
                    <a:lnTo>
                      <a:pt x="12343" y="3323"/>
                    </a:lnTo>
                    <a:lnTo>
                      <a:pt x="11314" y="3323"/>
                    </a:lnTo>
                    <a:lnTo>
                      <a:pt x="11314" y="3323"/>
                    </a:lnTo>
                    <a:lnTo>
                      <a:pt x="9257" y="4985"/>
                    </a:lnTo>
                    <a:lnTo>
                      <a:pt x="8229" y="6646"/>
                    </a:lnTo>
                    <a:lnTo>
                      <a:pt x="7200" y="8308"/>
                    </a:lnTo>
                    <a:lnTo>
                      <a:pt x="6171" y="8308"/>
                    </a:lnTo>
                    <a:lnTo>
                      <a:pt x="3086" y="11631"/>
                    </a:lnTo>
                    <a:lnTo>
                      <a:pt x="0" y="14954"/>
                    </a:lnTo>
                    <a:lnTo>
                      <a:pt x="3086" y="21600"/>
                    </a:lnTo>
                    <a:lnTo>
                      <a:pt x="6171" y="18277"/>
                    </a:lnTo>
                    <a:lnTo>
                      <a:pt x="8229" y="16615"/>
                    </a:lnTo>
                    <a:lnTo>
                      <a:pt x="10286" y="14954"/>
                    </a:lnTo>
                    <a:lnTo>
                      <a:pt x="11314" y="13292"/>
                    </a:lnTo>
                    <a:lnTo>
                      <a:pt x="12343" y="11631"/>
                    </a:lnTo>
                    <a:lnTo>
                      <a:pt x="13371" y="11631"/>
                    </a:lnTo>
                    <a:lnTo>
                      <a:pt x="14400" y="9969"/>
                    </a:lnTo>
                    <a:lnTo>
                      <a:pt x="14400" y="9969"/>
                    </a:lnTo>
                    <a:lnTo>
                      <a:pt x="15429" y="9969"/>
                    </a:lnTo>
                    <a:lnTo>
                      <a:pt x="15429" y="9969"/>
                    </a:lnTo>
                    <a:lnTo>
                      <a:pt x="16457" y="8308"/>
                    </a:lnTo>
                    <a:lnTo>
                      <a:pt x="16457" y="8308"/>
                    </a:lnTo>
                    <a:lnTo>
                      <a:pt x="17486" y="8308"/>
                    </a:lnTo>
                    <a:lnTo>
                      <a:pt x="17486" y="8308"/>
                    </a:lnTo>
                    <a:lnTo>
                      <a:pt x="17486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21600" y="166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81" name="Shape 2381"/>
              <p:cNvSpPr/>
              <p:nvPr/>
            </p:nvSpPr>
            <p:spPr>
              <a:xfrm>
                <a:off x="752475" y="728662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2000" y="18783"/>
                    </a:lnTo>
                    <a:lnTo>
                      <a:pt x="14400" y="15965"/>
                    </a:lnTo>
                    <a:lnTo>
                      <a:pt x="16800" y="15026"/>
                    </a:lnTo>
                    <a:lnTo>
                      <a:pt x="16800" y="13148"/>
                    </a:lnTo>
                    <a:lnTo>
                      <a:pt x="19200" y="12209"/>
                    </a:lnTo>
                    <a:lnTo>
                      <a:pt x="19200" y="10330"/>
                    </a:lnTo>
                    <a:lnTo>
                      <a:pt x="19200" y="9391"/>
                    </a:lnTo>
                    <a:lnTo>
                      <a:pt x="19200" y="9391"/>
                    </a:lnTo>
                    <a:lnTo>
                      <a:pt x="19200" y="8452"/>
                    </a:lnTo>
                    <a:lnTo>
                      <a:pt x="21600" y="7513"/>
                    </a:lnTo>
                    <a:lnTo>
                      <a:pt x="21600" y="6574"/>
                    </a:lnTo>
                    <a:lnTo>
                      <a:pt x="21600" y="6574"/>
                    </a:lnTo>
                    <a:lnTo>
                      <a:pt x="21600" y="5635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19200" y="3757"/>
                    </a:lnTo>
                    <a:lnTo>
                      <a:pt x="19200" y="2817"/>
                    </a:lnTo>
                    <a:lnTo>
                      <a:pt x="19200" y="2817"/>
                    </a:lnTo>
                    <a:lnTo>
                      <a:pt x="19200" y="1878"/>
                    </a:lnTo>
                    <a:lnTo>
                      <a:pt x="16800" y="939"/>
                    </a:lnTo>
                    <a:lnTo>
                      <a:pt x="16800" y="939"/>
                    </a:lnTo>
                    <a:lnTo>
                      <a:pt x="14400" y="0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5635"/>
                    </a:lnTo>
                    <a:lnTo>
                      <a:pt x="9600" y="5635"/>
                    </a:lnTo>
                    <a:lnTo>
                      <a:pt x="9600" y="5635"/>
                    </a:lnTo>
                    <a:lnTo>
                      <a:pt x="9600" y="6574"/>
                    </a:lnTo>
                    <a:lnTo>
                      <a:pt x="9600" y="7513"/>
                    </a:lnTo>
                    <a:lnTo>
                      <a:pt x="7200" y="7513"/>
                    </a:lnTo>
                    <a:lnTo>
                      <a:pt x="7200" y="8452"/>
                    </a:lnTo>
                    <a:lnTo>
                      <a:pt x="7200" y="8452"/>
                    </a:lnTo>
                    <a:lnTo>
                      <a:pt x="7200" y="9391"/>
                    </a:lnTo>
                    <a:lnTo>
                      <a:pt x="7200" y="10330"/>
                    </a:lnTo>
                    <a:lnTo>
                      <a:pt x="4800" y="12209"/>
                    </a:lnTo>
                    <a:lnTo>
                      <a:pt x="4800" y="13148"/>
                    </a:lnTo>
                    <a:lnTo>
                      <a:pt x="4800" y="15026"/>
                    </a:lnTo>
                    <a:lnTo>
                      <a:pt x="2400" y="17843"/>
                    </a:lnTo>
                    <a:lnTo>
                      <a:pt x="0" y="20661"/>
                    </a:lnTo>
                    <a:lnTo>
                      <a:pt x="0" y="20661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82" name="Shape 2382"/>
              <p:cNvSpPr/>
              <p:nvPr/>
            </p:nvSpPr>
            <p:spPr>
              <a:xfrm>
                <a:off x="746125" y="763587"/>
                <a:ext cx="14288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18655"/>
                    </a:moveTo>
                    <a:lnTo>
                      <a:pt x="12000" y="18655"/>
                    </a:lnTo>
                    <a:lnTo>
                      <a:pt x="12000" y="18655"/>
                    </a:lnTo>
                    <a:lnTo>
                      <a:pt x="12000" y="17673"/>
                    </a:lnTo>
                    <a:lnTo>
                      <a:pt x="12000" y="17673"/>
                    </a:lnTo>
                    <a:lnTo>
                      <a:pt x="12000" y="17673"/>
                    </a:lnTo>
                    <a:lnTo>
                      <a:pt x="12000" y="17673"/>
                    </a:lnTo>
                    <a:lnTo>
                      <a:pt x="12000" y="17673"/>
                    </a:lnTo>
                    <a:lnTo>
                      <a:pt x="12000" y="16691"/>
                    </a:lnTo>
                    <a:lnTo>
                      <a:pt x="12000" y="16691"/>
                    </a:lnTo>
                    <a:lnTo>
                      <a:pt x="12000" y="16691"/>
                    </a:lnTo>
                    <a:lnTo>
                      <a:pt x="12000" y="15709"/>
                    </a:lnTo>
                    <a:lnTo>
                      <a:pt x="12000" y="15709"/>
                    </a:lnTo>
                    <a:lnTo>
                      <a:pt x="12000" y="14727"/>
                    </a:lnTo>
                    <a:lnTo>
                      <a:pt x="12000" y="14727"/>
                    </a:lnTo>
                    <a:lnTo>
                      <a:pt x="12000" y="13745"/>
                    </a:lnTo>
                    <a:lnTo>
                      <a:pt x="12000" y="12764"/>
                    </a:lnTo>
                    <a:lnTo>
                      <a:pt x="12000" y="12764"/>
                    </a:lnTo>
                    <a:lnTo>
                      <a:pt x="14400" y="10800"/>
                    </a:lnTo>
                    <a:lnTo>
                      <a:pt x="14400" y="9818"/>
                    </a:lnTo>
                    <a:lnTo>
                      <a:pt x="14400" y="7855"/>
                    </a:lnTo>
                    <a:lnTo>
                      <a:pt x="16800" y="6873"/>
                    </a:lnTo>
                    <a:lnTo>
                      <a:pt x="19200" y="3927"/>
                    </a:lnTo>
                    <a:lnTo>
                      <a:pt x="21600" y="982"/>
                    </a:lnTo>
                    <a:lnTo>
                      <a:pt x="9600" y="0"/>
                    </a:lnTo>
                    <a:lnTo>
                      <a:pt x="7200" y="1964"/>
                    </a:lnTo>
                    <a:lnTo>
                      <a:pt x="4800" y="4909"/>
                    </a:lnTo>
                    <a:lnTo>
                      <a:pt x="4800" y="6873"/>
                    </a:lnTo>
                    <a:lnTo>
                      <a:pt x="2400" y="8836"/>
                    </a:lnTo>
                    <a:lnTo>
                      <a:pt x="2400" y="9818"/>
                    </a:lnTo>
                    <a:lnTo>
                      <a:pt x="0" y="11782"/>
                    </a:lnTo>
                    <a:lnTo>
                      <a:pt x="0" y="11782"/>
                    </a:lnTo>
                    <a:lnTo>
                      <a:pt x="0" y="12764"/>
                    </a:lnTo>
                    <a:lnTo>
                      <a:pt x="0" y="13745"/>
                    </a:lnTo>
                    <a:lnTo>
                      <a:pt x="0" y="14727"/>
                    </a:lnTo>
                    <a:lnTo>
                      <a:pt x="0" y="14727"/>
                    </a:lnTo>
                    <a:lnTo>
                      <a:pt x="0" y="15709"/>
                    </a:lnTo>
                    <a:lnTo>
                      <a:pt x="0" y="16691"/>
                    </a:lnTo>
                    <a:lnTo>
                      <a:pt x="0" y="16691"/>
                    </a:lnTo>
                    <a:lnTo>
                      <a:pt x="0" y="17673"/>
                    </a:lnTo>
                    <a:lnTo>
                      <a:pt x="0" y="18655"/>
                    </a:lnTo>
                    <a:lnTo>
                      <a:pt x="0" y="18655"/>
                    </a:lnTo>
                    <a:lnTo>
                      <a:pt x="0" y="19636"/>
                    </a:lnTo>
                    <a:lnTo>
                      <a:pt x="0" y="20618"/>
                    </a:lnTo>
                    <a:lnTo>
                      <a:pt x="2400" y="20618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12000" y="1865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83" name="Shape 2383"/>
              <p:cNvSpPr/>
              <p:nvPr/>
            </p:nvSpPr>
            <p:spPr>
              <a:xfrm>
                <a:off x="749300" y="782637"/>
                <a:ext cx="34925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36" y="0"/>
                    </a:moveTo>
                    <a:lnTo>
                      <a:pt x="19636" y="0"/>
                    </a:lnTo>
                    <a:lnTo>
                      <a:pt x="16691" y="1800"/>
                    </a:lnTo>
                    <a:lnTo>
                      <a:pt x="13745" y="5400"/>
                    </a:lnTo>
                    <a:lnTo>
                      <a:pt x="12764" y="7200"/>
                    </a:lnTo>
                    <a:lnTo>
                      <a:pt x="10800" y="7200"/>
                    </a:lnTo>
                    <a:lnTo>
                      <a:pt x="9818" y="9000"/>
                    </a:lnTo>
                    <a:lnTo>
                      <a:pt x="8836" y="10800"/>
                    </a:lnTo>
                    <a:lnTo>
                      <a:pt x="7855" y="10800"/>
                    </a:lnTo>
                    <a:lnTo>
                      <a:pt x="7855" y="10800"/>
                    </a:lnTo>
                    <a:lnTo>
                      <a:pt x="6873" y="10800"/>
                    </a:lnTo>
                    <a:lnTo>
                      <a:pt x="5891" y="10800"/>
                    </a:lnTo>
                    <a:lnTo>
                      <a:pt x="5891" y="12600"/>
                    </a:lnTo>
                    <a:lnTo>
                      <a:pt x="5891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0" y="18000"/>
                    </a:lnTo>
                    <a:lnTo>
                      <a:pt x="982" y="19800"/>
                    </a:lnTo>
                    <a:lnTo>
                      <a:pt x="982" y="19800"/>
                    </a:lnTo>
                    <a:lnTo>
                      <a:pt x="1964" y="21600"/>
                    </a:lnTo>
                    <a:lnTo>
                      <a:pt x="2945" y="21600"/>
                    </a:lnTo>
                    <a:lnTo>
                      <a:pt x="2945" y="21600"/>
                    </a:lnTo>
                    <a:lnTo>
                      <a:pt x="3927" y="21600"/>
                    </a:lnTo>
                    <a:lnTo>
                      <a:pt x="4909" y="21600"/>
                    </a:lnTo>
                    <a:lnTo>
                      <a:pt x="4909" y="21600"/>
                    </a:lnTo>
                    <a:lnTo>
                      <a:pt x="5891" y="21600"/>
                    </a:lnTo>
                    <a:lnTo>
                      <a:pt x="6873" y="21600"/>
                    </a:lnTo>
                    <a:lnTo>
                      <a:pt x="6873" y="19800"/>
                    </a:lnTo>
                    <a:lnTo>
                      <a:pt x="7855" y="19800"/>
                    </a:lnTo>
                    <a:lnTo>
                      <a:pt x="8836" y="19800"/>
                    </a:lnTo>
                    <a:lnTo>
                      <a:pt x="8836" y="19800"/>
                    </a:lnTo>
                    <a:lnTo>
                      <a:pt x="9818" y="18000"/>
                    </a:lnTo>
                    <a:lnTo>
                      <a:pt x="10800" y="18000"/>
                    </a:lnTo>
                    <a:lnTo>
                      <a:pt x="11782" y="16200"/>
                    </a:lnTo>
                    <a:lnTo>
                      <a:pt x="12764" y="16200"/>
                    </a:lnTo>
                    <a:lnTo>
                      <a:pt x="14727" y="14400"/>
                    </a:lnTo>
                    <a:lnTo>
                      <a:pt x="15709" y="12600"/>
                    </a:lnTo>
                    <a:lnTo>
                      <a:pt x="18655" y="108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1963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84" name="Shape 2384"/>
              <p:cNvSpPr/>
              <p:nvPr/>
            </p:nvSpPr>
            <p:spPr>
              <a:xfrm>
                <a:off x="781050" y="769937"/>
                <a:ext cx="34925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00"/>
                    </a:moveTo>
                    <a:lnTo>
                      <a:pt x="21600" y="1800"/>
                    </a:lnTo>
                    <a:lnTo>
                      <a:pt x="20618" y="1800"/>
                    </a:lnTo>
                    <a:lnTo>
                      <a:pt x="20618" y="0"/>
                    </a:lnTo>
                    <a:lnTo>
                      <a:pt x="19636" y="0"/>
                    </a:lnTo>
                    <a:lnTo>
                      <a:pt x="18655" y="0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6691" y="0"/>
                    </a:lnTo>
                    <a:lnTo>
                      <a:pt x="15709" y="0"/>
                    </a:lnTo>
                    <a:lnTo>
                      <a:pt x="14727" y="0"/>
                    </a:lnTo>
                    <a:lnTo>
                      <a:pt x="14727" y="0"/>
                    </a:lnTo>
                    <a:lnTo>
                      <a:pt x="13745" y="0"/>
                    </a:lnTo>
                    <a:lnTo>
                      <a:pt x="12764" y="1800"/>
                    </a:lnTo>
                    <a:lnTo>
                      <a:pt x="12764" y="1800"/>
                    </a:lnTo>
                    <a:lnTo>
                      <a:pt x="11782" y="1800"/>
                    </a:lnTo>
                    <a:lnTo>
                      <a:pt x="10800" y="1800"/>
                    </a:lnTo>
                    <a:lnTo>
                      <a:pt x="9818" y="3600"/>
                    </a:lnTo>
                    <a:lnTo>
                      <a:pt x="8836" y="5400"/>
                    </a:lnTo>
                    <a:lnTo>
                      <a:pt x="6873" y="7200"/>
                    </a:lnTo>
                    <a:lnTo>
                      <a:pt x="5891" y="9000"/>
                    </a:lnTo>
                    <a:lnTo>
                      <a:pt x="2945" y="10800"/>
                    </a:lnTo>
                    <a:lnTo>
                      <a:pt x="0" y="14400"/>
                    </a:lnTo>
                    <a:lnTo>
                      <a:pt x="1964" y="21600"/>
                    </a:lnTo>
                    <a:lnTo>
                      <a:pt x="4909" y="19800"/>
                    </a:lnTo>
                    <a:lnTo>
                      <a:pt x="7855" y="16200"/>
                    </a:lnTo>
                    <a:lnTo>
                      <a:pt x="9818" y="14400"/>
                    </a:lnTo>
                    <a:lnTo>
                      <a:pt x="10800" y="12600"/>
                    </a:lnTo>
                    <a:lnTo>
                      <a:pt x="11782" y="12600"/>
                    </a:lnTo>
                    <a:lnTo>
                      <a:pt x="12764" y="10800"/>
                    </a:lnTo>
                    <a:lnTo>
                      <a:pt x="13745" y="10800"/>
                    </a:lnTo>
                    <a:lnTo>
                      <a:pt x="14727" y="10800"/>
                    </a:lnTo>
                    <a:lnTo>
                      <a:pt x="14727" y="10800"/>
                    </a:lnTo>
                    <a:lnTo>
                      <a:pt x="15709" y="9000"/>
                    </a:lnTo>
                    <a:lnTo>
                      <a:pt x="15709" y="9000"/>
                    </a:lnTo>
                    <a:lnTo>
                      <a:pt x="16691" y="9000"/>
                    </a:lnTo>
                    <a:lnTo>
                      <a:pt x="16691" y="9000"/>
                    </a:lnTo>
                    <a:lnTo>
                      <a:pt x="16691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21600" y="1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85" name="Shape 2385"/>
              <p:cNvSpPr/>
              <p:nvPr/>
            </p:nvSpPr>
            <p:spPr>
              <a:xfrm>
                <a:off x="806450" y="771525"/>
                <a:ext cx="12700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1600"/>
                    </a:moveTo>
                    <a:lnTo>
                      <a:pt x="10800" y="21600"/>
                    </a:lnTo>
                    <a:lnTo>
                      <a:pt x="13500" y="20661"/>
                    </a:lnTo>
                    <a:lnTo>
                      <a:pt x="13500" y="18783"/>
                    </a:lnTo>
                    <a:lnTo>
                      <a:pt x="16200" y="17843"/>
                    </a:lnTo>
                    <a:lnTo>
                      <a:pt x="16200" y="15965"/>
                    </a:lnTo>
                    <a:lnTo>
                      <a:pt x="16200" y="15026"/>
                    </a:lnTo>
                    <a:lnTo>
                      <a:pt x="18900" y="13148"/>
                    </a:lnTo>
                    <a:lnTo>
                      <a:pt x="18900" y="12209"/>
                    </a:lnTo>
                    <a:lnTo>
                      <a:pt x="21600" y="10330"/>
                    </a:lnTo>
                    <a:lnTo>
                      <a:pt x="21600" y="10330"/>
                    </a:lnTo>
                    <a:lnTo>
                      <a:pt x="21600" y="9391"/>
                    </a:lnTo>
                    <a:lnTo>
                      <a:pt x="21600" y="8452"/>
                    </a:lnTo>
                    <a:lnTo>
                      <a:pt x="21600" y="7513"/>
                    </a:lnTo>
                    <a:lnTo>
                      <a:pt x="21600" y="7513"/>
                    </a:lnTo>
                    <a:lnTo>
                      <a:pt x="21600" y="6574"/>
                    </a:lnTo>
                    <a:lnTo>
                      <a:pt x="21600" y="5635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3757"/>
                    </a:lnTo>
                    <a:lnTo>
                      <a:pt x="21600" y="2817"/>
                    </a:lnTo>
                    <a:lnTo>
                      <a:pt x="21600" y="2817"/>
                    </a:lnTo>
                    <a:lnTo>
                      <a:pt x="18900" y="1878"/>
                    </a:lnTo>
                    <a:lnTo>
                      <a:pt x="18900" y="939"/>
                    </a:lnTo>
                    <a:lnTo>
                      <a:pt x="18900" y="939"/>
                    </a:lnTo>
                    <a:lnTo>
                      <a:pt x="16200" y="0"/>
                    </a:lnTo>
                    <a:lnTo>
                      <a:pt x="8100" y="3757"/>
                    </a:lnTo>
                    <a:lnTo>
                      <a:pt x="8100" y="3757"/>
                    </a:lnTo>
                    <a:lnTo>
                      <a:pt x="8100" y="3757"/>
                    </a:lnTo>
                    <a:lnTo>
                      <a:pt x="8100" y="3757"/>
                    </a:lnTo>
                    <a:lnTo>
                      <a:pt x="8100" y="4696"/>
                    </a:lnTo>
                    <a:lnTo>
                      <a:pt x="8100" y="4696"/>
                    </a:lnTo>
                    <a:lnTo>
                      <a:pt x="8100" y="4696"/>
                    </a:lnTo>
                    <a:lnTo>
                      <a:pt x="8100" y="4696"/>
                    </a:lnTo>
                    <a:lnTo>
                      <a:pt x="8100" y="5635"/>
                    </a:lnTo>
                    <a:lnTo>
                      <a:pt x="8100" y="5635"/>
                    </a:lnTo>
                    <a:lnTo>
                      <a:pt x="8100" y="6574"/>
                    </a:lnTo>
                    <a:lnTo>
                      <a:pt x="8100" y="6574"/>
                    </a:lnTo>
                    <a:lnTo>
                      <a:pt x="8100" y="7513"/>
                    </a:lnTo>
                    <a:lnTo>
                      <a:pt x="8100" y="7513"/>
                    </a:lnTo>
                    <a:lnTo>
                      <a:pt x="8100" y="8452"/>
                    </a:lnTo>
                    <a:lnTo>
                      <a:pt x="8100" y="9391"/>
                    </a:lnTo>
                    <a:lnTo>
                      <a:pt x="8100" y="9391"/>
                    </a:lnTo>
                    <a:lnTo>
                      <a:pt x="5400" y="11270"/>
                    </a:lnTo>
                    <a:lnTo>
                      <a:pt x="5400" y="12209"/>
                    </a:lnTo>
                    <a:lnTo>
                      <a:pt x="5400" y="13148"/>
                    </a:lnTo>
                    <a:lnTo>
                      <a:pt x="2700" y="15026"/>
                    </a:lnTo>
                    <a:lnTo>
                      <a:pt x="2700" y="15965"/>
                    </a:lnTo>
                    <a:lnTo>
                      <a:pt x="0" y="17843"/>
                    </a:lnTo>
                    <a:lnTo>
                      <a:pt x="0" y="18783"/>
                    </a:lnTo>
                    <a:lnTo>
                      <a:pt x="0" y="20661"/>
                    </a:lnTo>
                    <a:lnTo>
                      <a:pt x="0" y="20661"/>
                    </a:lnTo>
                    <a:lnTo>
                      <a:pt x="10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86" name="Shape 2386"/>
              <p:cNvSpPr/>
              <p:nvPr/>
            </p:nvSpPr>
            <p:spPr>
              <a:xfrm>
                <a:off x="800100" y="806450"/>
                <a:ext cx="12700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3500" y="17843"/>
                    </a:moveTo>
                    <a:lnTo>
                      <a:pt x="13500" y="17843"/>
                    </a:lnTo>
                    <a:lnTo>
                      <a:pt x="13500" y="17843"/>
                    </a:lnTo>
                    <a:lnTo>
                      <a:pt x="13500" y="17843"/>
                    </a:lnTo>
                    <a:lnTo>
                      <a:pt x="13500" y="17843"/>
                    </a:lnTo>
                    <a:lnTo>
                      <a:pt x="13500" y="16904"/>
                    </a:lnTo>
                    <a:lnTo>
                      <a:pt x="13500" y="16904"/>
                    </a:lnTo>
                    <a:lnTo>
                      <a:pt x="13500" y="16904"/>
                    </a:lnTo>
                    <a:lnTo>
                      <a:pt x="13500" y="16904"/>
                    </a:lnTo>
                    <a:lnTo>
                      <a:pt x="13500" y="15965"/>
                    </a:lnTo>
                    <a:lnTo>
                      <a:pt x="13500" y="15965"/>
                    </a:lnTo>
                    <a:lnTo>
                      <a:pt x="13500" y="15026"/>
                    </a:lnTo>
                    <a:lnTo>
                      <a:pt x="13500" y="15026"/>
                    </a:lnTo>
                    <a:lnTo>
                      <a:pt x="13500" y="14087"/>
                    </a:lnTo>
                    <a:lnTo>
                      <a:pt x="13500" y="14087"/>
                    </a:lnTo>
                    <a:lnTo>
                      <a:pt x="13500" y="13148"/>
                    </a:lnTo>
                    <a:lnTo>
                      <a:pt x="13500" y="13148"/>
                    </a:lnTo>
                    <a:lnTo>
                      <a:pt x="13500" y="12209"/>
                    </a:lnTo>
                    <a:lnTo>
                      <a:pt x="16200" y="11270"/>
                    </a:lnTo>
                    <a:lnTo>
                      <a:pt x="16200" y="9391"/>
                    </a:lnTo>
                    <a:lnTo>
                      <a:pt x="16200" y="8452"/>
                    </a:lnTo>
                    <a:lnTo>
                      <a:pt x="18900" y="6574"/>
                    </a:lnTo>
                    <a:lnTo>
                      <a:pt x="18900" y="5635"/>
                    </a:lnTo>
                    <a:lnTo>
                      <a:pt x="21600" y="3757"/>
                    </a:lnTo>
                    <a:lnTo>
                      <a:pt x="21600" y="2817"/>
                    </a:lnTo>
                    <a:lnTo>
                      <a:pt x="21600" y="939"/>
                    </a:lnTo>
                    <a:lnTo>
                      <a:pt x="10800" y="0"/>
                    </a:lnTo>
                    <a:lnTo>
                      <a:pt x="8100" y="939"/>
                    </a:lnTo>
                    <a:lnTo>
                      <a:pt x="8100" y="2817"/>
                    </a:lnTo>
                    <a:lnTo>
                      <a:pt x="5400" y="3757"/>
                    </a:lnTo>
                    <a:lnTo>
                      <a:pt x="5400" y="5635"/>
                    </a:lnTo>
                    <a:lnTo>
                      <a:pt x="5400" y="6574"/>
                    </a:lnTo>
                    <a:lnTo>
                      <a:pt x="2700" y="8452"/>
                    </a:lnTo>
                    <a:lnTo>
                      <a:pt x="2700" y="9391"/>
                    </a:lnTo>
                    <a:lnTo>
                      <a:pt x="0" y="11270"/>
                    </a:lnTo>
                    <a:lnTo>
                      <a:pt x="0" y="12209"/>
                    </a:lnTo>
                    <a:lnTo>
                      <a:pt x="0" y="12209"/>
                    </a:lnTo>
                    <a:lnTo>
                      <a:pt x="0" y="13148"/>
                    </a:lnTo>
                    <a:lnTo>
                      <a:pt x="0" y="14087"/>
                    </a:lnTo>
                    <a:lnTo>
                      <a:pt x="0" y="14087"/>
                    </a:lnTo>
                    <a:lnTo>
                      <a:pt x="0" y="15026"/>
                    </a:lnTo>
                    <a:lnTo>
                      <a:pt x="0" y="15965"/>
                    </a:lnTo>
                    <a:lnTo>
                      <a:pt x="0" y="16904"/>
                    </a:lnTo>
                    <a:lnTo>
                      <a:pt x="0" y="16904"/>
                    </a:lnTo>
                    <a:lnTo>
                      <a:pt x="0" y="17843"/>
                    </a:lnTo>
                    <a:lnTo>
                      <a:pt x="0" y="18783"/>
                    </a:lnTo>
                    <a:lnTo>
                      <a:pt x="0" y="18783"/>
                    </a:lnTo>
                    <a:lnTo>
                      <a:pt x="0" y="19722"/>
                    </a:lnTo>
                    <a:lnTo>
                      <a:pt x="2700" y="20661"/>
                    </a:lnTo>
                    <a:lnTo>
                      <a:pt x="2700" y="20661"/>
                    </a:lnTo>
                    <a:lnTo>
                      <a:pt x="5400" y="21600"/>
                    </a:lnTo>
                    <a:lnTo>
                      <a:pt x="5400" y="21600"/>
                    </a:lnTo>
                    <a:lnTo>
                      <a:pt x="13500" y="178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87" name="Shape 2387"/>
              <p:cNvSpPr/>
              <p:nvPr/>
            </p:nvSpPr>
            <p:spPr>
              <a:xfrm>
                <a:off x="803275" y="825500"/>
                <a:ext cx="34925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655" y="0"/>
                    </a:moveTo>
                    <a:lnTo>
                      <a:pt x="19636" y="0"/>
                    </a:lnTo>
                    <a:lnTo>
                      <a:pt x="17673" y="1800"/>
                    </a:lnTo>
                    <a:lnTo>
                      <a:pt x="16691" y="1800"/>
                    </a:lnTo>
                    <a:lnTo>
                      <a:pt x="15709" y="3600"/>
                    </a:lnTo>
                    <a:lnTo>
                      <a:pt x="13745" y="5400"/>
                    </a:lnTo>
                    <a:lnTo>
                      <a:pt x="12764" y="5400"/>
                    </a:lnTo>
                    <a:lnTo>
                      <a:pt x="10800" y="7200"/>
                    </a:lnTo>
                    <a:lnTo>
                      <a:pt x="9818" y="9000"/>
                    </a:lnTo>
                    <a:lnTo>
                      <a:pt x="8836" y="9000"/>
                    </a:lnTo>
                    <a:lnTo>
                      <a:pt x="7855" y="10800"/>
                    </a:lnTo>
                    <a:lnTo>
                      <a:pt x="7855" y="10800"/>
                    </a:lnTo>
                    <a:lnTo>
                      <a:pt x="6873" y="10800"/>
                    </a:lnTo>
                    <a:lnTo>
                      <a:pt x="5891" y="10800"/>
                    </a:lnTo>
                    <a:lnTo>
                      <a:pt x="5891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0" y="19800"/>
                    </a:lnTo>
                    <a:lnTo>
                      <a:pt x="982" y="19800"/>
                    </a:lnTo>
                    <a:lnTo>
                      <a:pt x="982" y="21600"/>
                    </a:lnTo>
                    <a:lnTo>
                      <a:pt x="1964" y="21600"/>
                    </a:lnTo>
                    <a:lnTo>
                      <a:pt x="2945" y="21600"/>
                    </a:lnTo>
                    <a:lnTo>
                      <a:pt x="2945" y="21600"/>
                    </a:lnTo>
                    <a:lnTo>
                      <a:pt x="3927" y="21600"/>
                    </a:lnTo>
                    <a:lnTo>
                      <a:pt x="4909" y="21600"/>
                    </a:lnTo>
                    <a:lnTo>
                      <a:pt x="4909" y="21600"/>
                    </a:lnTo>
                    <a:lnTo>
                      <a:pt x="5891" y="21600"/>
                    </a:lnTo>
                    <a:lnTo>
                      <a:pt x="6873" y="21600"/>
                    </a:lnTo>
                    <a:lnTo>
                      <a:pt x="6873" y="19800"/>
                    </a:lnTo>
                    <a:lnTo>
                      <a:pt x="7855" y="19800"/>
                    </a:lnTo>
                    <a:lnTo>
                      <a:pt x="8836" y="19800"/>
                    </a:lnTo>
                    <a:lnTo>
                      <a:pt x="9818" y="19800"/>
                    </a:lnTo>
                    <a:lnTo>
                      <a:pt x="9818" y="18000"/>
                    </a:lnTo>
                    <a:lnTo>
                      <a:pt x="10800" y="18000"/>
                    </a:lnTo>
                    <a:lnTo>
                      <a:pt x="11782" y="16200"/>
                    </a:lnTo>
                    <a:lnTo>
                      <a:pt x="13745" y="16200"/>
                    </a:lnTo>
                    <a:lnTo>
                      <a:pt x="14727" y="14400"/>
                    </a:lnTo>
                    <a:lnTo>
                      <a:pt x="16691" y="12600"/>
                    </a:lnTo>
                    <a:lnTo>
                      <a:pt x="17673" y="10800"/>
                    </a:lnTo>
                    <a:lnTo>
                      <a:pt x="18655" y="10800"/>
                    </a:lnTo>
                    <a:lnTo>
                      <a:pt x="20618" y="90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1865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88" name="Shape 2388"/>
              <p:cNvSpPr/>
              <p:nvPr/>
            </p:nvSpPr>
            <p:spPr>
              <a:xfrm>
                <a:off x="838200" y="831850"/>
                <a:ext cx="1588" cy="1588"/>
              </a:xfrm>
              <a:prstGeom prst="rect">
                <a:avLst/>
              </a:prstGeom>
              <a:solidFill>
                <a:srgbClr val="00000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89" name="Shape 2389"/>
              <p:cNvSpPr/>
              <p:nvPr/>
            </p:nvSpPr>
            <p:spPr>
              <a:xfrm>
                <a:off x="833437" y="811212"/>
                <a:ext cx="33338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62"/>
                    </a:moveTo>
                    <a:lnTo>
                      <a:pt x="21600" y="1662"/>
                    </a:lnTo>
                    <a:lnTo>
                      <a:pt x="21600" y="1662"/>
                    </a:lnTo>
                    <a:lnTo>
                      <a:pt x="20571" y="0"/>
                    </a:lnTo>
                    <a:lnTo>
                      <a:pt x="19543" y="0"/>
                    </a:lnTo>
                    <a:lnTo>
                      <a:pt x="19543" y="0"/>
                    </a:lnTo>
                    <a:lnTo>
                      <a:pt x="18514" y="0"/>
                    </a:lnTo>
                    <a:lnTo>
                      <a:pt x="17486" y="0"/>
                    </a:lnTo>
                    <a:lnTo>
                      <a:pt x="17486" y="0"/>
                    </a:lnTo>
                    <a:lnTo>
                      <a:pt x="16457" y="0"/>
                    </a:lnTo>
                    <a:lnTo>
                      <a:pt x="15429" y="0"/>
                    </a:lnTo>
                    <a:lnTo>
                      <a:pt x="15429" y="1662"/>
                    </a:lnTo>
                    <a:lnTo>
                      <a:pt x="14400" y="1662"/>
                    </a:lnTo>
                    <a:lnTo>
                      <a:pt x="13371" y="1662"/>
                    </a:lnTo>
                    <a:lnTo>
                      <a:pt x="12343" y="3323"/>
                    </a:lnTo>
                    <a:lnTo>
                      <a:pt x="11314" y="3323"/>
                    </a:lnTo>
                    <a:lnTo>
                      <a:pt x="9257" y="4985"/>
                    </a:lnTo>
                    <a:lnTo>
                      <a:pt x="8229" y="6646"/>
                    </a:lnTo>
                    <a:lnTo>
                      <a:pt x="7200" y="8308"/>
                    </a:lnTo>
                    <a:lnTo>
                      <a:pt x="6171" y="9969"/>
                    </a:lnTo>
                    <a:lnTo>
                      <a:pt x="4114" y="11631"/>
                    </a:lnTo>
                    <a:lnTo>
                      <a:pt x="3086" y="13292"/>
                    </a:lnTo>
                    <a:lnTo>
                      <a:pt x="2057" y="13292"/>
                    </a:lnTo>
                    <a:lnTo>
                      <a:pt x="0" y="14954"/>
                    </a:lnTo>
                    <a:lnTo>
                      <a:pt x="3086" y="21600"/>
                    </a:lnTo>
                    <a:lnTo>
                      <a:pt x="4114" y="21600"/>
                    </a:lnTo>
                    <a:lnTo>
                      <a:pt x="6171" y="19938"/>
                    </a:lnTo>
                    <a:lnTo>
                      <a:pt x="7200" y="18277"/>
                    </a:lnTo>
                    <a:lnTo>
                      <a:pt x="8229" y="16615"/>
                    </a:lnTo>
                    <a:lnTo>
                      <a:pt x="10286" y="14954"/>
                    </a:lnTo>
                    <a:lnTo>
                      <a:pt x="11314" y="13292"/>
                    </a:lnTo>
                    <a:lnTo>
                      <a:pt x="12343" y="13292"/>
                    </a:lnTo>
                    <a:lnTo>
                      <a:pt x="13371" y="11631"/>
                    </a:lnTo>
                    <a:lnTo>
                      <a:pt x="14400" y="9969"/>
                    </a:lnTo>
                    <a:lnTo>
                      <a:pt x="15429" y="9969"/>
                    </a:lnTo>
                    <a:lnTo>
                      <a:pt x="16457" y="9969"/>
                    </a:lnTo>
                    <a:lnTo>
                      <a:pt x="16457" y="8308"/>
                    </a:lnTo>
                    <a:lnTo>
                      <a:pt x="17486" y="8308"/>
                    </a:lnTo>
                    <a:lnTo>
                      <a:pt x="17486" y="8308"/>
                    </a:lnTo>
                    <a:lnTo>
                      <a:pt x="17486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21600" y="166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90" name="Shape 2390"/>
              <p:cNvSpPr/>
              <p:nvPr/>
            </p:nvSpPr>
            <p:spPr>
              <a:xfrm>
                <a:off x="857250" y="812800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2000" y="18783"/>
                    </a:lnTo>
                    <a:lnTo>
                      <a:pt x="14400" y="15965"/>
                    </a:lnTo>
                    <a:lnTo>
                      <a:pt x="16800" y="15026"/>
                    </a:lnTo>
                    <a:lnTo>
                      <a:pt x="16800" y="13148"/>
                    </a:lnTo>
                    <a:lnTo>
                      <a:pt x="19200" y="12209"/>
                    </a:lnTo>
                    <a:lnTo>
                      <a:pt x="19200" y="10330"/>
                    </a:lnTo>
                    <a:lnTo>
                      <a:pt x="19200" y="10330"/>
                    </a:lnTo>
                    <a:lnTo>
                      <a:pt x="19200" y="9391"/>
                    </a:lnTo>
                    <a:lnTo>
                      <a:pt x="19200" y="8452"/>
                    </a:lnTo>
                    <a:lnTo>
                      <a:pt x="19200" y="7513"/>
                    </a:lnTo>
                    <a:lnTo>
                      <a:pt x="21600" y="7513"/>
                    </a:lnTo>
                    <a:lnTo>
                      <a:pt x="21600" y="6574"/>
                    </a:lnTo>
                    <a:lnTo>
                      <a:pt x="21600" y="5635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19200" y="3757"/>
                    </a:lnTo>
                    <a:lnTo>
                      <a:pt x="19200" y="2817"/>
                    </a:lnTo>
                    <a:lnTo>
                      <a:pt x="19200" y="2817"/>
                    </a:lnTo>
                    <a:lnTo>
                      <a:pt x="19200" y="1878"/>
                    </a:lnTo>
                    <a:lnTo>
                      <a:pt x="16800" y="939"/>
                    </a:lnTo>
                    <a:lnTo>
                      <a:pt x="16800" y="939"/>
                    </a:lnTo>
                    <a:lnTo>
                      <a:pt x="14400" y="0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4696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5635"/>
                    </a:lnTo>
                    <a:lnTo>
                      <a:pt x="9600" y="5635"/>
                    </a:lnTo>
                    <a:lnTo>
                      <a:pt x="9600" y="6574"/>
                    </a:lnTo>
                    <a:lnTo>
                      <a:pt x="9600" y="6574"/>
                    </a:lnTo>
                    <a:lnTo>
                      <a:pt x="9600" y="7513"/>
                    </a:lnTo>
                    <a:lnTo>
                      <a:pt x="7200" y="7513"/>
                    </a:lnTo>
                    <a:lnTo>
                      <a:pt x="7200" y="8452"/>
                    </a:lnTo>
                    <a:lnTo>
                      <a:pt x="7200" y="9391"/>
                    </a:lnTo>
                    <a:lnTo>
                      <a:pt x="7200" y="9391"/>
                    </a:lnTo>
                    <a:lnTo>
                      <a:pt x="7200" y="11270"/>
                    </a:lnTo>
                    <a:lnTo>
                      <a:pt x="4800" y="12209"/>
                    </a:lnTo>
                    <a:lnTo>
                      <a:pt x="4800" y="14087"/>
                    </a:lnTo>
                    <a:lnTo>
                      <a:pt x="4800" y="15026"/>
                    </a:lnTo>
                    <a:lnTo>
                      <a:pt x="2400" y="17843"/>
                    </a:lnTo>
                    <a:lnTo>
                      <a:pt x="0" y="20661"/>
                    </a:lnTo>
                    <a:lnTo>
                      <a:pt x="0" y="20661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91" name="Shape 2391"/>
              <p:cNvSpPr/>
              <p:nvPr/>
            </p:nvSpPr>
            <p:spPr>
              <a:xfrm>
                <a:off x="850900" y="847725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17843"/>
                    </a:move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5965"/>
                    </a:lnTo>
                    <a:lnTo>
                      <a:pt x="12000" y="15965"/>
                    </a:lnTo>
                    <a:lnTo>
                      <a:pt x="12000" y="15026"/>
                    </a:lnTo>
                    <a:lnTo>
                      <a:pt x="12000" y="15026"/>
                    </a:lnTo>
                    <a:lnTo>
                      <a:pt x="12000" y="14087"/>
                    </a:lnTo>
                    <a:lnTo>
                      <a:pt x="12000" y="14087"/>
                    </a:lnTo>
                    <a:lnTo>
                      <a:pt x="12000" y="13148"/>
                    </a:lnTo>
                    <a:lnTo>
                      <a:pt x="12000" y="12209"/>
                    </a:lnTo>
                    <a:lnTo>
                      <a:pt x="12000" y="12209"/>
                    </a:lnTo>
                    <a:lnTo>
                      <a:pt x="14400" y="10330"/>
                    </a:lnTo>
                    <a:lnTo>
                      <a:pt x="14400" y="9391"/>
                    </a:lnTo>
                    <a:lnTo>
                      <a:pt x="14400" y="7513"/>
                    </a:lnTo>
                    <a:lnTo>
                      <a:pt x="16800" y="6574"/>
                    </a:lnTo>
                    <a:lnTo>
                      <a:pt x="19200" y="3757"/>
                    </a:lnTo>
                    <a:lnTo>
                      <a:pt x="21600" y="939"/>
                    </a:lnTo>
                    <a:lnTo>
                      <a:pt x="9600" y="0"/>
                    </a:lnTo>
                    <a:lnTo>
                      <a:pt x="7200" y="2817"/>
                    </a:lnTo>
                    <a:lnTo>
                      <a:pt x="4800" y="4696"/>
                    </a:lnTo>
                    <a:lnTo>
                      <a:pt x="4800" y="6574"/>
                    </a:lnTo>
                    <a:lnTo>
                      <a:pt x="2400" y="8452"/>
                    </a:lnTo>
                    <a:lnTo>
                      <a:pt x="2400" y="9391"/>
                    </a:lnTo>
                    <a:lnTo>
                      <a:pt x="0" y="11270"/>
                    </a:lnTo>
                    <a:lnTo>
                      <a:pt x="0" y="11270"/>
                    </a:lnTo>
                    <a:lnTo>
                      <a:pt x="0" y="12209"/>
                    </a:lnTo>
                    <a:lnTo>
                      <a:pt x="0" y="13148"/>
                    </a:lnTo>
                    <a:lnTo>
                      <a:pt x="0" y="14087"/>
                    </a:lnTo>
                    <a:lnTo>
                      <a:pt x="0" y="14087"/>
                    </a:lnTo>
                    <a:lnTo>
                      <a:pt x="0" y="15026"/>
                    </a:lnTo>
                    <a:lnTo>
                      <a:pt x="0" y="15965"/>
                    </a:lnTo>
                    <a:lnTo>
                      <a:pt x="0" y="16904"/>
                    </a:lnTo>
                    <a:lnTo>
                      <a:pt x="0" y="16904"/>
                    </a:lnTo>
                    <a:lnTo>
                      <a:pt x="0" y="17843"/>
                    </a:lnTo>
                    <a:lnTo>
                      <a:pt x="0" y="18783"/>
                    </a:lnTo>
                    <a:lnTo>
                      <a:pt x="0" y="18783"/>
                    </a:lnTo>
                    <a:lnTo>
                      <a:pt x="2400" y="19722"/>
                    </a:lnTo>
                    <a:lnTo>
                      <a:pt x="2400" y="20661"/>
                    </a:lnTo>
                    <a:lnTo>
                      <a:pt x="2400" y="20661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12000" y="178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92" name="Shape 2392"/>
              <p:cNvSpPr/>
              <p:nvPr/>
            </p:nvSpPr>
            <p:spPr>
              <a:xfrm>
                <a:off x="854075" y="866775"/>
                <a:ext cx="34925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36" y="0"/>
                    </a:moveTo>
                    <a:lnTo>
                      <a:pt x="19636" y="0"/>
                    </a:lnTo>
                    <a:lnTo>
                      <a:pt x="16691" y="1800"/>
                    </a:lnTo>
                    <a:lnTo>
                      <a:pt x="13745" y="5400"/>
                    </a:lnTo>
                    <a:lnTo>
                      <a:pt x="11782" y="7200"/>
                    </a:lnTo>
                    <a:lnTo>
                      <a:pt x="10800" y="9000"/>
                    </a:lnTo>
                    <a:lnTo>
                      <a:pt x="9818" y="9000"/>
                    </a:lnTo>
                    <a:lnTo>
                      <a:pt x="8836" y="10800"/>
                    </a:lnTo>
                    <a:lnTo>
                      <a:pt x="7855" y="10800"/>
                    </a:lnTo>
                    <a:lnTo>
                      <a:pt x="7855" y="10800"/>
                    </a:lnTo>
                    <a:lnTo>
                      <a:pt x="6873" y="12600"/>
                    </a:lnTo>
                    <a:lnTo>
                      <a:pt x="5891" y="12600"/>
                    </a:lnTo>
                    <a:lnTo>
                      <a:pt x="5891" y="12600"/>
                    </a:lnTo>
                    <a:lnTo>
                      <a:pt x="5891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0" y="19800"/>
                    </a:lnTo>
                    <a:lnTo>
                      <a:pt x="982" y="19800"/>
                    </a:lnTo>
                    <a:lnTo>
                      <a:pt x="982" y="19800"/>
                    </a:lnTo>
                    <a:lnTo>
                      <a:pt x="1964" y="21600"/>
                    </a:lnTo>
                    <a:lnTo>
                      <a:pt x="2945" y="21600"/>
                    </a:lnTo>
                    <a:lnTo>
                      <a:pt x="2945" y="21600"/>
                    </a:lnTo>
                    <a:lnTo>
                      <a:pt x="3927" y="21600"/>
                    </a:lnTo>
                    <a:lnTo>
                      <a:pt x="4909" y="21600"/>
                    </a:lnTo>
                    <a:lnTo>
                      <a:pt x="4909" y="21600"/>
                    </a:lnTo>
                    <a:lnTo>
                      <a:pt x="5891" y="21600"/>
                    </a:lnTo>
                    <a:lnTo>
                      <a:pt x="6873" y="21600"/>
                    </a:lnTo>
                    <a:lnTo>
                      <a:pt x="6873" y="21600"/>
                    </a:lnTo>
                    <a:lnTo>
                      <a:pt x="7855" y="21600"/>
                    </a:lnTo>
                    <a:lnTo>
                      <a:pt x="8836" y="19800"/>
                    </a:lnTo>
                    <a:lnTo>
                      <a:pt x="8836" y="19800"/>
                    </a:lnTo>
                    <a:lnTo>
                      <a:pt x="9818" y="19800"/>
                    </a:lnTo>
                    <a:lnTo>
                      <a:pt x="10800" y="18000"/>
                    </a:lnTo>
                    <a:lnTo>
                      <a:pt x="11782" y="18000"/>
                    </a:lnTo>
                    <a:lnTo>
                      <a:pt x="12764" y="16200"/>
                    </a:lnTo>
                    <a:lnTo>
                      <a:pt x="14727" y="14400"/>
                    </a:lnTo>
                    <a:lnTo>
                      <a:pt x="15709" y="14400"/>
                    </a:lnTo>
                    <a:lnTo>
                      <a:pt x="18655" y="108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1963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93" name="Shape 2393"/>
              <p:cNvSpPr/>
              <p:nvPr/>
            </p:nvSpPr>
            <p:spPr>
              <a:xfrm>
                <a:off x="885825" y="854075"/>
                <a:ext cx="34925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00"/>
                    </a:moveTo>
                    <a:lnTo>
                      <a:pt x="21600" y="1800"/>
                    </a:lnTo>
                    <a:lnTo>
                      <a:pt x="20618" y="1800"/>
                    </a:lnTo>
                    <a:lnTo>
                      <a:pt x="20618" y="1800"/>
                    </a:lnTo>
                    <a:lnTo>
                      <a:pt x="19636" y="0"/>
                    </a:lnTo>
                    <a:lnTo>
                      <a:pt x="18655" y="0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6691" y="0"/>
                    </a:lnTo>
                    <a:lnTo>
                      <a:pt x="15709" y="0"/>
                    </a:lnTo>
                    <a:lnTo>
                      <a:pt x="14727" y="0"/>
                    </a:lnTo>
                    <a:lnTo>
                      <a:pt x="14727" y="0"/>
                    </a:lnTo>
                    <a:lnTo>
                      <a:pt x="13745" y="1800"/>
                    </a:lnTo>
                    <a:lnTo>
                      <a:pt x="12764" y="1800"/>
                    </a:lnTo>
                    <a:lnTo>
                      <a:pt x="12764" y="1800"/>
                    </a:lnTo>
                    <a:lnTo>
                      <a:pt x="11782" y="1800"/>
                    </a:lnTo>
                    <a:lnTo>
                      <a:pt x="10800" y="3600"/>
                    </a:lnTo>
                    <a:lnTo>
                      <a:pt x="9818" y="3600"/>
                    </a:lnTo>
                    <a:lnTo>
                      <a:pt x="8836" y="5400"/>
                    </a:lnTo>
                    <a:lnTo>
                      <a:pt x="6873" y="7200"/>
                    </a:lnTo>
                    <a:lnTo>
                      <a:pt x="5891" y="7200"/>
                    </a:lnTo>
                    <a:lnTo>
                      <a:pt x="2945" y="10800"/>
                    </a:lnTo>
                    <a:lnTo>
                      <a:pt x="0" y="14400"/>
                    </a:lnTo>
                    <a:lnTo>
                      <a:pt x="1964" y="21600"/>
                    </a:lnTo>
                    <a:lnTo>
                      <a:pt x="4909" y="19800"/>
                    </a:lnTo>
                    <a:lnTo>
                      <a:pt x="7855" y="16200"/>
                    </a:lnTo>
                    <a:lnTo>
                      <a:pt x="8836" y="14400"/>
                    </a:lnTo>
                    <a:lnTo>
                      <a:pt x="10800" y="12600"/>
                    </a:lnTo>
                    <a:lnTo>
                      <a:pt x="11782" y="12600"/>
                    </a:lnTo>
                    <a:lnTo>
                      <a:pt x="12764" y="10800"/>
                    </a:lnTo>
                    <a:lnTo>
                      <a:pt x="13745" y="10800"/>
                    </a:lnTo>
                    <a:lnTo>
                      <a:pt x="13745" y="10800"/>
                    </a:lnTo>
                    <a:lnTo>
                      <a:pt x="14727" y="9000"/>
                    </a:lnTo>
                    <a:lnTo>
                      <a:pt x="14727" y="9000"/>
                    </a:lnTo>
                    <a:lnTo>
                      <a:pt x="15709" y="9000"/>
                    </a:lnTo>
                    <a:lnTo>
                      <a:pt x="15709" y="9000"/>
                    </a:lnTo>
                    <a:lnTo>
                      <a:pt x="16691" y="9000"/>
                    </a:lnTo>
                    <a:lnTo>
                      <a:pt x="16691" y="9000"/>
                    </a:lnTo>
                    <a:lnTo>
                      <a:pt x="16691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21600" y="1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94" name="Shape 2394"/>
              <p:cNvSpPr/>
              <p:nvPr/>
            </p:nvSpPr>
            <p:spPr>
              <a:xfrm>
                <a:off x="911225" y="855662"/>
                <a:ext cx="12700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1600"/>
                    </a:moveTo>
                    <a:lnTo>
                      <a:pt x="10800" y="21600"/>
                    </a:lnTo>
                    <a:lnTo>
                      <a:pt x="13500" y="19722"/>
                    </a:lnTo>
                    <a:lnTo>
                      <a:pt x="16200" y="16904"/>
                    </a:lnTo>
                    <a:lnTo>
                      <a:pt x="18900" y="15026"/>
                    </a:lnTo>
                    <a:lnTo>
                      <a:pt x="18900" y="14087"/>
                    </a:lnTo>
                    <a:lnTo>
                      <a:pt x="18900" y="12209"/>
                    </a:lnTo>
                    <a:lnTo>
                      <a:pt x="21600" y="11270"/>
                    </a:lnTo>
                    <a:lnTo>
                      <a:pt x="21600" y="10330"/>
                    </a:lnTo>
                    <a:lnTo>
                      <a:pt x="21600" y="9391"/>
                    </a:lnTo>
                    <a:lnTo>
                      <a:pt x="21600" y="8452"/>
                    </a:lnTo>
                    <a:lnTo>
                      <a:pt x="21600" y="7513"/>
                    </a:lnTo>
                    <a:lnTo>
                      <a:pt x="21600" y="7513"/>
                    </a:lnTo>
                    <a:lnTo>
                      <a:pt x="21600" y="6574"/>
                    </a:lnTo>
                    <a:lnTo>
                      <a:pt x="21600" y="5635"/>
                    </a:lnTo>
                    <a:lnTo>
                      <a:pt x="21600" y="5635"/>
                    </a:lnTo>
                    <a:lnTo>
                      <a:pt x="21600" y="4696"/>
                    </a:lnTo>
                    <a:lnTo>
                      <a:pt x="21600" y="3757"/>
                    </a:lnTo>
                    <a:lnTo>
                      <a:pt x="21600" y="2817"/>
                    </a:lnTo>
                    <a:lnTo>
                      <a:pt x="21600" y="2817"/>
                    </a:lnTo>
                    <a:lnTo>
                      <a:pt x="18900" y="1878"/>
                    </a:lnTo>
                    <a:lnTo>
                      <a:pt x="18900" y="939"/>
                    </a:lnTo>
                    <a:lnTo>
                      <a:pt x="16200" y="939"/>
                    </a:lnTo>
                    <a:lnTo>
                      <a:pt x="16200" y="0"/>
                    </a:lnTo>
                    <a:lnTo>
                      <a:pt x="8100" y="3757"/>
                    </a:lnTo>
                    <a:lnTo>
                      <a:pt x="8100" y="3757"/>
                    </a:lnTo>
                    <a:lnTo>
                      <a:pt x="8100" y="3757"/>
                    </a:lnTo>
                    <a:lnTo>
                      <a:pt x="8100" y="3757"/>
                    </a:lnTo>
                    <a:lnTo>
                      <a:pt x="8100" y="4696"/>
                    </a:lnTo>
                    <a:lnTo>
                      <a:pt x="8100" y="4696"/>
                    </a:lnTo>
                    <a:lnTo>
                      <a:pt x="8100" y="4696"/>
                    </a:lnTo>
                    <a:lnTo>
                      <a:pt x="8100" y="4696"/>
                    </a:lnTo>
                    <a:lnTo>
                      <a:pt x="8100" y="5635"/>
                    </a:lnTo>
                    <a:lnTo>
                      <a:pt x="8100" y="5635"/>
                    </a:lnTo>
                    <a:lnTo>
                      <a:pt x="8100" y="6574"/>
                    </a:lnTo>
                    <a:lnTo>
                      <a:pt x="8100" y="6574"/>
                    </a:lnTo>
                    <a:lnTo>
                      <a:pt x="8100" y="7513"/>
                    </a:lnTo>
                    <a:lnTo>
                      <a:pt x="8100" y="7513"/>
                    </a:lnTo>
                    <a:lnTo>
                      <a:pt x="8100" y="8452"/>
                    </a:lnTo>
                    <a:lnTo>
                      <a:pt x="8100" y="9391"/>
                    </a:lnTo>
                    <a:lnTo>
                      <a:pt x="8100" y="9391"/>
                    </a:lnTo>
                    <a:lnTo>
                      <a:pt x="5400" y="11270"/>
                    </a:lnTo>
                    <a:lnTo>
                      <a:pt x="5400" y="12209"/>
                    </a:lnTo>
                    <a:lnTo>
                      <a:pt x="5400" y="14087"/>
                    </a:lnTo>
                    <a:lnTo>
                      <a:pt x="2700" y="15026"/>
                    </a:lnTo>
                    <a:lnTo>
                      <a:pt x="0" y="17843"/>
                    </a:lnTo>
                    <a:lnTo>
                      <a:pt x="0" y="20661"/>
                    </a:lnTo>
                    <a:lnTo>
                      <a:pt x="0" y="20661"/>
                    </a:lnTo>
                    <a:lnTo>
                      <a:pt x="10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95" name="Shape 2395"/>
              <p:cNvSpPr/>
              <p:nvPr/>
            </p:nvSpPr>
            <p:spPr>
              <a:xfrm>
                <a:off x="903287" y="890587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17843"/>
                    </a:move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6904"/>
                    </a:lnTo>
                    <a:lnTo>
                      <a:pt x="14400" y="16904"/>
                    </a:lnTo>
                    <a:lnTo>
                      <a:pt x="14400" y="16904"/>
                    </a:lnTo>
                    <a:lnTo>
                      <a:pt x="14400" y="16904"/>
                    </a:lnTo>
                    <a:lnTo>
                      <a:pt x="12000" y="15965"/>
                    </a:lnTo>
                    <a:lnTo>
                      <a:pt x="14400" y="15026"/>
                    </a:lnTo>
                    <a:lnTo>
                      <a:pt x="14400" y="15026"/>
                    </a:lnTo>
                    <a:lnTo>
                      <a:pt x="14400" y="14087"/>
                    </a:lnTo>
                    <a:lnTo>
                      <a:pt x="14400" y="14087"/>
                    </a:lnTo>
                    <a:lnTo>
                      <a:pt x="14400" y="13148"/>
                    </a:lnTo>
                    <a:lnTo>
                      <a:pt x="14400" y="13148"/>
                    </a:lnTo>
                    <a:lnTo>
                      <a:pt x="14400" y="12209"/>
                    </a:lnTo>
                    <a:lnTo>
                      <a:pt x="14400" y="11270"/>
                    </a:lnTo>
                    <a:lnTo>
                      <a:pt x="16800" y="9391"/>
                    </a:lnTo>
                    <a:lnTo>
                      <a:pt x="16800" y="8452"/>
                    </a:lnTo>
                    <a:lnTo>
                      <a:pt x="19200" y="6574"/>
                    </a:lnTo>
                    <a:lnTo>
                      <a:pt x="21600" y="3757"/>
                    </a:lnTo>
                    <a:lnTo>
                      <a:pt x="21600" y="939"/>
                    </a:lnTo>
                    <a:lnTo>
                      <a:pt x="12000" y="0"/>
                    </a:lnTo>
                    <a:lnTo>
                      <a:pt x="9600" y="2817"/>
                    </a:lnTo>
                    <a:lnTo>
                      <a:pt x="7200" y="5635"/>
                    </a:lnTo>
                    <a:lnTo>
                      <a:pt x="4800" y="6574"/>
                    </a:lnTo>
                    <a:lnTo>
                      <a:pt x="4800" y="8452"/>
                    </a:lnTo>
                    <a:lnTo>
                      <a:pt x="4800" y="9391"/>
                    </a:lnTo>
                    <a:lnTo>
                      <a:pt x="2400" y="11270"/>
                    </a:lnTo>
                    <a:lnTo>
                      <a:pt x="2400" y="12209"/>
                    </a:lnTo>
                    <a:lnTo>
                      <a:pt x="2400" y="12209"/>
                    </a:lnTo>
                    <a:lnTo>
                      <a:pt x="2400" y="13148"/>
                    </a:lnTo>
                    <a:lnTo>
                      <a:pt x="2400" y="14087"/>
                    </a:lnTo>
                    <a:lnTo>
                      <a:pt x="2400" y="14087"/>
                    </a:lnTo>
                    <a:lnTo>
                      <a:pt x="2400" y="15026"/>
                    </a:lnTo>
                    <a:lnTo>
                      <a:pt x="0" y="15965"/>
                    </a:lnTo>
                    <a:lnTo>
                      <a:pt x="2400" y="16904"/>
                    </a:lnTo>
                    <a:lnTo>
                      <a:pt x="2400" y="16904"/>
                    </a:lnTo>
                    <a:lnTo>
                      <a:pt x="2400" y="17843"/>
                    </a:lnTo>
                    <a:lnTo>
                      <a:pt x="2400" y="18783"/>
                    </a:lnTo>
                    <a:lnTo>
                      <a:pt x="2400" y="19722"/>
                    </a:lnTo>
                    <a:lnTo>
                      <a:pt x="2400" y="19722"/>
                    </a:lnTo>
                    <a:lnTo>
                      <a:pt x="4800" y="20661"/>
                    </a:lnTo>
                    <a:lnTo>
                      <a:pt x="4800" y="20661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14400" y="178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96" name="Shape 2396"/>
              <p:cNvSpPr/>
              <p:nvPr/>
            </p:nvSpPr>
            <p:spPr>
              <a:xfrm>
                <a:off x="908050" y="909637"/>
                <a:ext cx="34925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36" y="0"/>
                    </a:moveTo>
                    <a:lnTo>
                      <a:pt x="19636" y="0"/>
                    </a:lnTo>
                    <a:lnTo>
                      <a:pt x="16691" y="1800"/>
                    </a:lnTo>
                    <a:lnTo>
                      <a:pt x="13745" y="5400"/>
                    </a:lnTo>
                    <a:lnTo>
                      <a:pt x="12764" y="7200"/>
                    </a:lnTo>
                    <a:lnTo>
                      <a:pt x="10800" y="7200"/>
                    </a:lnTo>
                    <a:lnTo>
                      <a:pt x="9818" y="9000"/>
                    </a:lnTo>
                    <a:lnTo>
                      <a:pt x="8836" y="10800"/>
                    </a:lnTo>
                    <a:lnTo>
                      <a:pt x="7855" y="10800"/>
                    </a:lnTo>
                    <a:lnTo>
                      <a:pt x="7855" y="10800"/>
                    </a:lnTo>
                    <a:lnTo>
                      <a:pt x="6873" y="12600"/>
                    </a:lnTo>
                    <a:lnTo>
                      <a:pt x="6873" y="12600"/>
                    </a:lnTo>
                    <a:lnTo>
                      <a:pt x="5891" y="12600"/>
                    </a:lnTo>
                    <a:lnTo>
                      <a:pt x="5891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0" y="19800"/>
                    </a:lnTo>
                    <a:lnTo>
                      <a:pt x="0" y="19800"/>
                    </a:lnTo>
                    <a:lnTo>
                      <a:pt x="982" y="21600"/>
                    </a:lnTo>
                    <a:lnTo>
                      <a:pt x="1964" y="21600"/>
                    </a:lnTo>
                    <a:lnTo>
                      <a:pt x="2945" y="21600"/>
                    </a:lnTo>
                    <a:lnTo>
                      <a:pt x="2945" y="21600"/>
                    </a:lnTo>
                    <a:lnTo>
                      <a:pt x="3927" y="21600"/>
                    </a:lnTo>
                    <a:lnTo>
                      <a:pt x="4909" y="21600"/>
                    </a:lnTo>
                    <a:lnTo>
                      <a:pt x="4909" y="21600"/>
                    </a:lnTo>
                    <a:lnTo>
                      <a:pt x="5891" y="21600"/>
                    </a:lnTo>
                    <a:lnTo>
                      <a:pt x="6873" y="21600"/>
                    </a:lnTo>
                    <a:lnTo>
                      <a:pt x="6873" y="21600"/>
                    </a:lnTo>
                    <a:lnTo>
                      <a:pt x="7855" y="19800"/>
                    </a:lnTo>
                    <a:lnTo>
                      <a:pt x="8836" y="19800"/>
                    </a:lnTo>
                    <a:lnTo>
                      <a:pt x="9818" y="19800"/>
                    </a:lnTo>
                    <a:lnTo>
                      <a:pt x="9818" y="19800"/>
                    </a:lnTo>
                    <a:lnTo>
                      <a:pt x="10800" y="18000"/>
                    </a:lnTo>
                    <a:lnTo>
                      <a:pt x="11782" y="18000"/>
                    </a:lnTo>
                    <a:lnTo>
                      <a:pt x="13745" y="16200"/>
                    </a:lnTo>
                    <a:lnTo>
                      <a:pt x="14727" y="14400"/>
                    </a:lnTo>
                    <a:lnTo>
                      <a:pt x="16691" y="14400"/>
                    </a:lnTo>
                    <a:lnTo>
                      <a:pt x="19636" y="108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1963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97" name="Shape 2397"/>
              <p:cNvSpPr/>
              <p:nvPr/>
            </p:nvSpPr>
            <p:spPr>
              <a:xfrm>
                <a:off x="939800" y="896937"/>
                <a:ext cx="34925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600"/>
                    </a:moveTo>
                    <a:lnTo>
                      <a:pt x="21600" y="3600"/>
                    </a:lnTo>
                    <a:lnTo>
                      <a:pt x="20618" y="1800"/>
                    </a:lnTo>
                    <a:lnTo>
                      <a:pt x="19636" y="1800"/>
                    </a:lnTo>
                    <a:lnTo>
                      <a:pt x="19636" y="1800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5709" y="0"/>
                    </a:lnTo>
                    <a:lnTo>
                      <a:pt x="14727" y="0"/>
                    </a:lnTo>
                    <a:lnTo>
                      <a:pt x="14727" y="1800"/>
                    </a:lnTo>
                    <a:lnTo>
                      <a:pt x="13745" y="1800"/>
                    </a:lnTo>
                    <a:lnTo>
                      <a:pt x="12764" y="1800"/>
                    </a:lnTo>
                    <a:lnTo>
                      <a:pt x="12764" y="1800"/>
                    </a:lnTo>
                    <a:lnTo>
                      <a:pt x="11782" y="3600"/>
                    </a:lnTo>
                    <a:lnTo>
                      <a:pt x="10800" y="3600"/>
                    </a:lnTo>
                    <a:lnTo>
                      <a:pt x="10800" y="3600"/>
                    </a:lnTo>
                    <a:lnTo>
                      <a:pt x="8836" y="5400"/>
                    </a:lnTo>
                    <a:lnTo>
                      <a:pt x="7855" y="5400"/>
                    </a:lnTo>
                    <a:lnTo>
                      <a:pt x="5891" y="7200"/>
                    </a:lnTo>
                    <a:lnTo>
                      <a:pt x="4909" y="9000"/>
                    </a:lnTo>
                    <a:lnTo>
                      <a:pt x="1964" y="12600"/>
                    </a:lnTo>
                    <a:lnTo>
                      <a:pt x="0" y="14400"/>
                    </a:lnTo>
                    <a:lnTo>
                      <a:pt x="1964" y="21600"/>
                    </a:lnTo>
                    <a:lnTo>
                      <a:pt x="4909" y="19800"/>
                    </a:lnTo>
                    <a:lnTo>
                      <a:pt x="6873" y="16200"/>
                    </a:lnTo>
                    <a:lnTo>
                      <a:pt x="8836" y="16200"/>
                    </a:lnTo>
                    <a:lnTo>
                      <a:pt x="9818" y="14400"/>
                    </a:lnTo>
                    <a:lnTo>
                      <a:pt x="10800" y="12600"/>
                    </a:lnTo>
                    <a:lnTo>
                      <a:pt x="12764" y="12600"/>
                    </a:lnTo>
                    <a:lnTo>
                      <a:pt x="12764" y="10800"/>
                    </a:lnTo>
                    <a:lnTo>
                      <a:pt x="13745" y="10800"/>
                    </a:lnTo>
                    <a:lnTo>
                      <a:pt x="13745" y="10800"/>
                    </a:lnTo>
                    <a:lnTo>
                      <a:pt x="14727" y="10800"/>
                    </a:lnTo>
                    <a:lnTo>
                      <a:pt x="14727" y="10800"/>
                    </a:lnTo>
                    <a:lnTo>
                      <a:pt x="15709" y="9000"/>
                    </a:lnTo>
                    <a:lnTo>
                      <a:pt x="15709" y="9000"/>
                    </a:lnTo>
                    <a:lnTo>
                      <a:pt x="16691" y="9000"/>
                    </a:lnTo>
                    <a:lnTo>
                      <a:pt x="16691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21600" y="3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98" name="Shape 2398"/>
              <p:cNvSpPr/>
              <p:nvPr/>
            </p:nvSpPr>
            <p:spPr>
              <a:xfrm>
                <a:off x="965200" y="900112"/>
                <a:ext cx="12700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1600"/>
                    </a:moveTo>
                    <a:lnTo>
                      <a:pt x="10800" y="21600"/>
                    </a:lnTo>
                    <a:lnTo>
                      <a:pt x="13500" y="18783"/>
                    </a:lnTo>
                    <a:lnTo>
                      <a:pt x="16200" y="15965"/>
                    </a:lnTo>
                    <a:lnTo>
                      <a:pt x="18900" y="15026"/>
                    </a:lnTo>
                    <a:lnTo>
                      <a:pt x="18900" y="13148"/>
                    </a:lnTo>
                    <a:lnTo>
                      <a:pt x="18900" y="12209"/>
                    </a:lnTo>
                    <a:lnTo>
                      <a:pt x="21600" y="10330"/>
                    </a:lnTo>
                    <a:lnTo>
                      <a:pt x="21600" y="9391"/>
                    </a:lnTo>
                    <a:lnTo>
                      <a:pt x="21600" y="8452"/>
                    </a:lnTo>
                    <a:lnTo>
                      <a:pt x="21600" y="7513"/>
                    </a:lnTo>
                    <a:lnTo>
                      <a:pt x="21600" y="7513"/>
                    </a:lnTo>
                    <a:lnTo>
                      <a:pt x="21600" y="6574"/>
                    </a:lnTo>
                    <a:lnTo>
                      <a:pt x="21600" y="5635"/>
                    </a:lnTo>
                    <a:lnTo>
                      <a:pt x="21600" y="5635"/>
                    </a:lnTo>
                    <a:lnTo>
                      <a:pt x="21600" y="4696"/>
                    </a:lnTo>
                    <a:lnTo>
                      <a:pt x="21600" y="3757"/>
                    </a:lnTo>
                    <a:lnTo>
                      <a:pt x="21600" y="2817"/>
                    </a:lnTo>
                    <a:lnTo>
                      <a:pt x="21600" y="2817"/>
                    </a:lnTo>
                    <a:lnTo>
                      <a:pt x="18900" y="1878"/>
                    </a:lnTo>
                    <a:lnTo>
                      <a:pt x="18900" y="939"/>
                    </a:lnTo>
                    <a:lnTo>
                      <a:pt x="18900" y="939"/>
                    </a:lnTo>
                    <a:lnTo>
                      <a:pt x="16200" y="0"/>
                    </a:lnTo>
                    <a:lnTo>
                      <a:pt x="16200" y="0"/>
                    </a:lnTo>
                    <a:lnTo>
                      <a:pt x="8100" y="2817"/>
                    </a:lnTo>
                    <a:lnTo>
                      <a:pt x="8100" y="3757"/>
                    </a:lnTo>
                    <a:lnTo>
                      <a:pt x="8100" y="3757"/>
                    </a:lnTo>
                    <a:lnTo>
                      <a:pt x="8100" y="3757"/>
                    </a:lnTo>
                    <a:lnTo>
                      <a:pt x="8100" y="3757"/>
                    </a:lnTo>
                    <a:lnTo>
                      <a:pt x="8100" y="3757"/>
                    </a:lnTo>
                    <a:lnTo>
                      <a:pt x="8100" y="3757"/>
                    </a:lnTo>
                    <a:lnTo>
                      <a:pt x="8100" y="4696"/>
                    </a:lnTo>
                    <a:lnTo>
                      <a:pt x="8100" y="4696"/>
                    </a:lnTo>
                    <a:lnTo>
                      <a:pt x="8100" y="5635"/>
                    </a:lnTo>
                    <a:lnTo>
                      <a:pt x="8100" y="5635"/>
                    </a:lnTo>
                    <a:lnTo>
                      <a:pt x="8100" y="6574"/>
                    </a:lnTo>
                    <a:lnTo>
                      <a:pt x="8100" y="6574"/>
                    </a:lnTo>
                    <a:lnTo>
                      <a:pt x="8100" y="7513"/>
                    </a:lnTo>
                    <a:lnTo>
                      <a:pt x="8100" y="8452"/>
                    </a:lnTo>
                    <a:lnTo>
                      <a:pt x="8100" y="8452"/>
                    </a:lnTo>
                    <a:lnTo>
                      <a:pt x="8100" y="9391"/>
                    </a:lnTo>
                    <a:lnTo>
                      <a:pt x="5400" y="10330"/>
                    </a:lnTo>
                    <a:lnTo>
                      <a:pt x="5400" y="12209"/>
                    </a:lnTo>
                    <a:lnTo>
                      <a:pt x="5400" y="13148"/>
                    </a:lnTo>
                    <a:lnTo>
                      <a:pt x="2700" y="15026"/>
                    </a:lnTo>
                    <a:lnTo>
                      <a:pt x="0" y="17843"/>
                    </a:lnTo>
                    <a:lnTo>
                      <a:pt x="0" y="19722"/>
                    </a:lnTo>
                    <a:lnTo>
                      <a:pt x="0" y="19722"/>
                    </a:lnTo>
                    <a:lnTo>
                      <a:pt x="10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399" name="Shape 2399"/>
              <p:cNvSpPr/>
              <p:nvPr/>
            </p:nvSpPr>
            <p:spPr>
              <a:xfrm>
                <a:off x="957262" y="933450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17843"/>
                    </a:move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5965"/>
                    </a:lnTo>
                    <a:lnTo>
                      <a:pt x="12000" y="15965"/>
                    </a:lnTo>
                    <a:lnTo>
                      <a:pt x="12000" y="15026"/>
                    </a:lnTo>
                    <a:lnTo>
                      <a:pt x="12000" y="15026"/>
                    </a:lnTo>
                    <a:lnTo>
                      <a:pt x="12000" y="14087"/>
                    </a:lnTo>
                    <a:lnTo>
                      <a:pt x="14400" y="13148"/>
                    </a:lnTo>
                    <a:lnTo>
                      <a:pt x="14400" y="13148"/>
                    </a:lnTo>
                    <a:lnTo>
                      <a:pt x="14400" y="12209"/>
                    </a:lnTo>
                    <a:lnTo>
                      <a:pt x="14400" y="11270"/>
                    </a:lnTo>
                    <a:lnTo>
                      <a:pt x="16800" y="9391"/>
                    </a:lnTo>
                    <a:lnTo>
                      <a:pt x="16800" y="8452"/>
                    </a:lnTo>
                    <a:lnTo>
                      <a:pt x="16800" y="6574"/>
                    </a:lnTo>
                    <a:lnTo>
                      <a:pt x="19200" y="4696"/>
                    </a:lnTo>
                    <a:lnTo>
                      <a:pt x="21600" y="1878"/>
                    </a:lnTo>
                    <a:lnTo>
                      <a:pt x="12000" y="0"/>
                    </a:lnTo>
                    <a:lnTo>
                      <a:pt x="9600" y="2817"/>
                    </a:lnTo>
                    <a:lnTo>
                      <a:pt x="7200" y="5635"/>
                    </a:lnTo>
                    <a:lnTo>
                      <a:pt x="4800" y="6574"/>
                    </a:lnTo>
                    <a:lnTo>
                      <a:pt x="4800" y="8452"/>
                    </a:lnTo>
                    <a:lnTo>
                      <a:pt x="2400" y="9391"/>
                    </a:lnTo>
                    <a:lnTo>
                      <a:pt x="2400" y="11270"/>
                    </a:lnTo>
                    <a:lnTo>
                      <a:pt x="2400" y="12209"/>
                    </a:lnTo>
                    <a:lnTo>
                      <a:pt x="2400" y="12209"/>
                    </a:lnTo>
                    <a:lnTo>
                      <a:pt x="2400" y="13148"/>
                    </a:lnTo>
                    <a:lnTo>
                      <a:pt x="0" y="14087"/>
                    </a:lnTo>
                    <a:lnTo>
                      <a:pt x="0" y="15026"/>
                    </a:lnTo>
                    <a:lnTo>
                      <a:pt x="0" y="15026"/>
                    </a:lnTo>
                    <a:lnTo>
                      <a:pt x="0" y="15965"/>
                    </a:lnTo>
                    <a:lnTo>
                      <a:pt x="0" y="16904"/>
                    </a:lnTo>
                    <a:lnTo>
                      <a:pt x="0" y="17843"/>
                    </a:lnTo>
                    <a:lnTo>
                      <a:pt x="0" y="17843"/>
                    </a:lnTo>
                    <a:lnTo>
                      <a:pt x="2400" y="18783"/>
                    </a:lnTo>
                    <a:lnTo>
                      <a:pt x="2400" y="19722"/>
                    </a:lnTo>
                    <a:lnTo>
                      <a:pt x="2400" y="19722"/>
                    </a:lnTo>
                    <a:lnTo>
                      <a:pt x="4800" y="20661"/>
                    </a:lnTo>
                    <a:lnTo>
                      <a:pt x="4800" y="21600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14400" y="178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00" name="Shape 2400"/>
              <p:cNvSpPr/>
              <p:nvPr/>
            </p:nvSpPr>
            <p:spPr>
              <a:xfrm>
                <a:off x="962025" y="952500"/>
                <a:ext cx="34925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655" y="0"/>
                    </a:moveTo>
                    <a:lnTo>
                      <a:pt x="18655" y="0"/>
                    </a:lnTo>
                    <a:lnTo>
                      <a:pt x="17673" y="1662"/>
                    </a:lnTo>
                    <a:lnTo>
                      <a:pt x="16691" y="3323"/>
                    </a:lnTo>
                    <a:lnTo>
                      <a:pt x="15709" y="4985"/>
                    </a:lnTo>
                    <a:lnTo>
                      <a:pt x="13745" y="4985"/>
                    </a:lnTo>
                    <a:lnTo>
                      <a:pt x="12764" y="6646"/>
                    </a:lnTo>
                    <a:lnTo>
                      <a:pt x="10800" y="8308"/>
                    </a:lnTo>
                    <a:lnTo>
                      <a:pt x="9818" y="9969"/>
                    </a:lnTo>
                    <a:lnTo>
                      <a:pt x="8836" y="9969"/>
                    </a:lnTo>
                    <a:lnTo>
                      <a:pt x="7855" y="9969"/>
                    </a:lnTo>
                    <a:lnTo>
                      <a:pt x="7855" y="11631"/>
                    </a:lnTo>
                    <a:lnTo>
                      <a:pt x="6873" y="11631"/>
                    </a:lnTo>
                    <a:lnTo>
                      <a:pt x="5891" y="11631"/>
                    </a:lnTo>
                    <a:lnTo>
                      <a:pt x="5891" y="11631"/>
                    </a:lnTo>
                    <a:lnTo>
                      <a:pt x="4909" y="11631"/>
                    </a:lnTo>
                    <a:lnTo>
                      <a:pt x="4909" y="11631"/>
                    </a:lnTo>
                    <a:lnTo>
                      <a:pt x="4909" y="13292"/>
                    </a:lnTo>
                    <a:lnTo>
                      <a:pt x="3927" y="13292"/>
                    </a:lnTo>
                    <a:lnTo>
                      <a:pt x="3927" y="13292"/>
                    </a:lnTo>
                    <a:lnTo>
                      <a:pt x="2945" y="13292"/>
                    </a:lnTo>
                    <a:lnTo>
                      <a:pt x="2945" y="13292"/>
                    </a:lnTo>
                    <a:lnTo>
                      <a:pt x="2945" y="11631"/>
                    </a:lnTo>
                    <a:lnTo>
                      <a:pt x="2945" y="11631"/>
                    </a:lnTo>
                    <a:lnTo>
                      <a:pt x="2945" y="11631"/>
                    </a:lnTo>
                    <a:lnTo>
                      <a:pt x="2945" y="11631"/>
                    </a:lnTo>
                    <a:lnTo>
                      <a:pt x="0" y="18277"/>
                    </a:lnTo>
                    <a:lnTo>
                      <a:pt x="0" y="19938"/>
                    </a:lnTo>
                    <a:lnTo>
                      <a:pt x="982" y="19938"/>
                    </a:lnTo>
                    <a:lnTo>
                      <a:pt x="1964" y="19938"/>
                    </a:lnTo>
                    <a:lnTo>
                      <a:pt x="1964" y="19938"/>
                    </a:lnTo>
                    <a:lnTo>
                      <a:pt x="2945" y="21600"/>
                    </a:lnTo>
                    <a:lnTo>
                      <a:pt x="3927" y="21600"/>
                    </a:lnTo>
                    <a:lnTo>
                      <a:pt x="3927" y="21600"/>
                    </a:lnTo>
                    <a:lnTo>
                      <a:pt x="4909" y="21600"/>
                    </a:lnTo>
                    <a:lnTo>
                      <a:pt x="5891" y="19938"/>
                    </a:lnTo>
                    <a:lnTo>
                      <a:pt x="5891" y="19938"/>
                    </a:lnTo>
                    <a:lnTo>
                      <a:pt x="6873" y="19938"/>
                    </a:lnTo>
                    <a:lnTo>
                      <a:pt x="7855" y="19938"/>
                    </a:lnTo>
                    <a:lnTo>
                      <a:pt x="8836" y="19938"/>
                    </a:lnTo>
                    <a:lnTo>
                      <a:pt x="8836" y="18277"/>
                    </a:lnTo>
                    <a:lnTo>
                      <a:pt x="9818" y="18277"/>
                    </a:lnTo>
                    <a:lnTo>
                      <a:pt x="10800" y="18277"/>
                    </a:lnTo>
                    <a:lnTo>
                      <a:pt x="11782" y="16615"/>
                    </a:lnTo>
                    <a:lnTo>
                      <a:pt x="13745" y="16615"/>
                    </a:lnTo>
                    <a:lnTo>
                      <a:pt x="14727" y="14954"/>
                    </a:lnTo>
                    <a:lnTo>
                      <a:pt x="16691" y="13292"/>
                    </a:lnTo>
                    <a:lnTo>
                      <a:pt x="17673" y="11631"/>
                    </a:lnTo>
                    <a:lnTo>
                      <a:pt x="18655" y="9969"/>
                    </a:lnTo>
                    <a:lnTo>
                      <a:pt x="20618" y="8308"/>
                    </a:lnTo>
                    <a:lnTo>
                      <a:pt x="21600" y="6646"/>
                    </a:lnTo>
                    <a:lnTo>
                      <a:pt x="21600" y="6646"/>
                    </a:lnTo>
                    <a:lnTo>
                      <a:pt x="1865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01" name="Shape 2401"/>
              <p:cNvSpPr/>
              <p:nvPr/>
            </p:nvSpPr>
            <p:spPr>
              <a:xfrm>
                <a:off x="992187" y="938212"/>
                <a:ext cx="33338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323"/>
                    </a:moveTo>
                    <a:lnTo>
                      <a:pt x="21600" y="3323"/>
                    </a:lnTo>
                    <a:lnTo>
                      <a:pt x="20571" y="1662"/>
                    </a:lnTo>
                    <a:lnTo>
                      <a:pt x="20571" y="1662"/>
                    </a:lnTo>
                    <a:lnTo>
                      <a:pt x="19543" y="1662"/>
                    </a:lnTo>
                    <a:lnTo>
                      <a:pt x="18514" y="1662"/>
                    </a:lnTo>
                    <a:lnTo>
                      <a:pt x="18514" y="0"/>
                    </a:lnTo>
                    <a:lnTo>
                      <a:pt x="17486" y="0"/>
                    </a:lnTo>
                    <a:lnTo>
                      <a:pt x="16457" y="1662"/>
                    </a:lnTo>
                    <a:lnTo>
                      <a:pt x="16457" y="1662"/>
                    </a:lnTo>
                    <a:lnTo>
                      <a:pt x="15429" y="1662"/>
                    </a:lnTo>
                    <a:lnTo>
                      <a:pt x="14400" y="1662"/>
                    </a:lnTo>
                    <a:lnTo>
                      <a:pt x="14400" y="1662"/>
                    </a:lnTo>
                    <a:lnTo>
                      <a:pt x="13371" y="1662"/>
                    </a:lnTo>
                    <a:lnTo>
                      <a:pt x="12343" y="3323"/>
                    </a:lnTo>
                    <a:lnTo>
                      <a:pt x="12343" y="3323"/>
                    </a:lnTo>
                    <a:lnTo>
                      <a:pt x="11314" y="3323"/>
                    </a:lnTo>
                    <a:lnTo>
                      <a:pt x="10286" y="4985"/>
                    </a:lnTo>
                    <a:lnTo>
                      <a:pt x="9257" y="4985"/>
                    </a:lnTo>
                    <a:lnTo>
                      <a:pt x="8229" y="6646"/>
                    </a:lnTo>
                    <a:lnTo>
                      <a:pt x="7200" y="8308"/>
                    </a:lnTo>
                    <a:lnTo>
                      <a:pt x="5143" y="9969"/>
                    </a:lnTo>
                    <a:lnTo>
                      <a:pt x="3086" y="13292"/>
                    </a:lnTo>
                    <a:lnTo>
                      <a:pt x="0" y="14954"/>
                    </a:lnTo>
                    <a:lnTo>
                      <a:pt x="3086" y="21600"/>
                    </a:lnTo>
                    <a:lnTo>
                      <a:pt x="5143" y="19938"/>
                    </a:lnTo>
                    <a:lnTo>
                      <a:pt x="8229" y="16615"/>
                    </a:lnTo>
                    <a:lnTo>
                      <a:pt x="9257" y="14954"/>
                    </a:lnTo>
                    <a:lnTo>
                      <a:pt x="10286" y="13292"/>
                    </a:lnTo>
                    <a:lnTo>
                      <a:pt x="12343" y="13292"/>
                    </a:lnTo>
                    <a:lnTo>
                      <a:pt x="13371" y="11631"/>
                    </a:lnTo>
                    <a:lnTo>
                      <a:pt x="13371" y="11631"/>
                    </a:lnTo>
                    <a:lnTo>
                      <a:pt x="14400" y="11631"/>
                    </a:lnTo>
                    <a:lnTo>
                      <a:pt x="14400" y="9969"/>
                    </a:lnTo>
                    <a:lnTo>
                      <a:pt x="15429" y="9969"/>
                    </a:lnTo>
                    <a:lnTo>
                      <a:pt x="15429" y="9969"/>
                    </a:lnTo>
                    <a:lnTo>
                      <a:pt x="16457" y="9969"/>
                    </a:lnTo>
                    <a:lnTo>
                      <a:pt x="16457" y="9969"/>
                    </a:lnTo>
                    <a:lnTo>
                      <a:pt x="17486" y="9969"/>
                    </a:lnTo>
                    <a:lnTo>
                      <a:pt x="17486" y="9969"/>
                    </a:lnTo>
                    <a:lnTo>
                      <a:pt x="17486" y="8308"/>
                    </a:lnTo>
                    <a:lnTo>
                      <a:pt x="17486" y="8308"/>
                    </a:lnTo>
                    <a:lnTo>
                      <a:pt x="18514" y="9969"/>
                    </a:lnTo>
                    <a:lnTo>
                      <a:pt x="18514" y="9969"/>
                    </a:lnTo>
                    <a:lnTo>
                      <a:pt x="18514" y="9969"/>
                    </a:lnTo>
                    <a:lnTo>
                      <a:pt x="18514" y="9969"/>
                    </a:lnTo>
                    <a:lnTo>
                      <a:pt x="18514" y="9969"/>
                    </a:lnTo>
                    <a:lnTo>
                      <a:pt x="18514" y="9969"/>
                    </a:lnTo>
                    <a:lnTo>
                      <a:pt x="21600" y="332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02" name="Shape 2402"/>
              <p:cNvSpPr/>
              <p:nvPr/>
            </p:nvSpPr>
            <p:spPr>
              <a:xfrm>
                <a:off x="1016000" y="941387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600" y="21600"/>
                    </a:moveTo>
                    <a:lnTo>
                      <a:pt x="9600" y="21600"/>
                    </a:lnTo>
                    <a:lnTo>
                      <a:pt x="12000" y="18783"/>
                    </a:lnTo>
                    <a:lnTo>
                      <a:pt x="14400" y="15965"/>
                    </a:lnTo>
                    <a:lnTo>
                      <a:pt x="16800" y="14087"/>
                    </a:lnTo>
                    <a:lnTo>
                      <a:pt x="16800" y="13148"/>
                    </a:lnTo>
                    <a:lnTo>
                      <a:pt x="16800" y="11270"/>
                    </a:lnTo>
                    <a:lnTo>
                      <a:pt x="19200" y="10330"/>
                    </a:lnTo>
                    <a:lnTo>
                      <a:pt x="19200" y="9391"/>
                    </a:lnTo>
                    <a:lnTo>
                      <a:pt x="19200" y="8452"/>
                    </a:lnTo>
                    <a:lnTo>
                      <a:pt x="19200" y="7513"/>
                    </a:lnTo>
                    <a:lnTo>
                      <a:pt x="19200" y="7513"/>
                    </a:lnTo>
                    <a:lnTo>
                      <a:pt x="21600" y="6574"/>
                    </a:lnTo>
                    <a:lnTo>
                      <a:pt x="21600" y="5635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19200" y="3757"/>
                    </a:lnTo>
                    <a:lnTo>
                      <a:pt x="19200" y="2817"/>
                    </a:lnTo>
                    <a:lnTo>
                      <a:pt x="19200" y="2817"/>
                    </a:lnTo>
                    <a:lnTo>
                      <a:pt x="19200" y="1878"/>
                    </a:lnTo>
                    <a:lnTo>
                      <a:pt x="16800" y="939"/>
                    </a:lnTo>
                    <a:lnTo>
                      <a:pt x="16800" y="939"/>
                    </a:lnTo>
                    <a:lnTo>
                      <a:pt x="16800" y="0"/>
                    </a:lnTo>
                    <a:lnTo>
                      <a:pt x="14400" y="0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4696"/>
                    </a:lnTo>
                    <a:lnTo>
                      <a:pt x="7200" y="4696"/>
                    </a:lnTo>
                    <a:lnTo>
                      <a:pt x="7200" y="5635"/>
                    </a:lnTo>
                    <a:lnTo>
                      <a:pt x="7200" y="5635"/>
                    </a:lnTo>
                    <a:lnTo>
                      <a:pt x="7200" y="5635"/>
                    </a:lnTo>
                    <a:lnTo>
                      <a:pt x="7200" y="6574"/>
                    </a:lnTo>
                    <a:lnTo>
                      <a:pt x="7200" y="7513"/>
                    </a:lnTo>
                    <a:lnTo>
                      <a:pt x="7200" y="7513"/>
                    </a:lnTo>
                    <a:lnTo>
                      <a:pt x="7200" y="8452"/>
                    </a:lnTo>
                    <a:lnTo>
                      <a:pt x="7200" y="8452"/>
                    </a:lnTo>
                    <a:lnTo>
                      <a:pt x="7200" y="10330"/>
                    </a:lnTo>
                    <a:lnTo>
                      <a:pt x="4800" y="11270"/>
                    </a:lnTo>
                    <a:lnTo>
                      <a:pt x="4800" y="13148"/>
                    </a:lnTo>
                    <a:lnTo>
                      <a:pt x="2400" y="14087"/>
                    </a:lnTo>
                    <a:lnTo>
                      <a:pt x="0" y="16904"/>
                    </a:lnTo>
                    <a:lnTo>
                      <a:pt x="0" y="19722"/>
                    </a:lnTo>
                    <a:lnTo>
                      <a:pt x="0" y="19722"/>
                    </a:lnTo>
                    <a:lnTo>
                      <a:pt x="9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03" name="Shape 2403"/>
              <p:cNvSpPr/>
              <p:nvPr/>
            </p:nvSpPr>
            <p:spPr>
              <a:xfrm>
                <a:off x="1008062" y="974725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17843"/>
                    </a:move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6904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5965"/>
                    </a:lnTo>
                    <a:lnTo>
                      <a:pt x="12000" y="15965"/>
                    </a:lnTo>
                    <a:lnTo>
                      <a:pt x="12000" y="15026"/>
                    </a:lnTo>
                    <a:lnTo>
                      <a:pt x="12000" y="15026"/>
                    </a:lnTo>
                    <a:lnTo>
                      <a:pt x="14400" y="14087"/>
                    </a:lnTo>
                    <a:lnTo>
                      <a:pt x="14400" y="13148"/>
                    </a:lnTo>
                    <a:lnTo>
                      <a:pt x="14400" y="13148"/>
                    </a:lnTo>
                    <a:lnTo>
                      <a:pt x="14400" y="12209"/>
                    </a:lnTo>
                    <a:lnTo>
                      <a:pt x="14400" y="11270"/>
                    </a:lnTo>
                    <a:lnTo>
                      <a:pt x="16800" y="9391"/>
                    </a:lnTo>
                    <a:lnTo>
                      <a:pt x="16800" y="8452"/>
                    </a:lnTo>
                    <a:lnTo>
                      <a:pt x="16800" y="6574"/>
                    </a:lnTo>
                    <a:lnTo>
                      <a:pt x="19200" y="4696"/>
                    </a:lnTo>
                    <a:lnTo>
                      <a:pt x="21600" y="1878"/>
                    </a:lnTo>
                    <a:lnTo>
                      <a:pt x="12000" y="0"/>
                    </a:lnTo>
                    <a:lnTo>
                      <a:pt x="9600" y="2817"/>
                    </a:lnTo>
                    <a:lnTo>
                      <a:pt x="7200" y="5635"/>
                    </a:lnTo>
                    <a:lnTo>
                      <a:pt x="4800" y="7513"/>
                    </a:lnTo>
                    <a:lnTo>
                      <a:pt x="4800" y="8452"/>
                    </a:lnTo>
                    <a:lnTo>
                      <a:pt x="2400" y="10330"/>
                    </a:lnTo>
                    <a:lnTo>
                      <a:pt x="2400" y="11270"/>
                    </a:lnTo>
                    <a:lnTo>
                      <a:pt x="2400" y="12209"/>
                    </a:lnTo>
                    <a:lnTo>
                      <a:pt x="2400" y="13148"/>
                    </a:lnTo>
                    <a:lnTo>
                      <a:pt x="2400" y="13148"/>
                    </a:lnTo>
                    <a:lnTo>
                      <a:pt x="0" y="14087"/>
                    </a:lnTo>
                    <a:lnTo>
                      <a:pt x="0" y="15026"/>
                    </a:lnTo>
                    <a:lnTo>
                      <a:pt x="0" y="15026"/>
                    </a:lnTo>
                    <a:lnTo>
                      <a:pt x="0" y="15965"/>
                    </a:lnTo>
                    <a:lnTo>
                      <a:pt x="0" y="16904"/>
                    </a:lnTo>
                    <a:lnTo>
                      <a:pt x="0" y="17843"/>
                    </a:lnTo>
                    <a:lnTo>
                      <a:pt x="2400" y="17843"/>
                    </a:lnTo>
                    <a:lnTo>
                      <a:pt x="2400" y="18783"/>
                    </a:lnTo>
                    <a:lnTo>
                      <a:pt x="2400" y="19722"/>
                    </a:lnTo>
                    <a:lnTo>
                      <a:pt x="2400" y="19722"/>
                    </a:lnTo>
                    <a:lnTo>
                      <a:pt x="4800" y="20661"/>
                    </a:lnTo>
                    <a:lnTo>
                      <a:pt x="4800" y="20661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14400" y="178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04" name="Shape 2404"/>
              <p:cNvSpPr/>
              <p:nvPr/>
            </p:nvSpPr>
            <p:spPr>
              <a:xfrm>
                <a:off x="1012825" y="993775"/>
                <a:ext cx="34925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36" y="0"/>
                    </a:moveTo>
                    <a:lnTo>
                      <a:pt x="19636" y="0"/>
                    </a:lnTo>
                    <a:lnTo>
                      <a:pt x="16691" y="3323"/>
                    </a:lnTo>
                    <a:lnTo>
                      <a:pt x="13745" y="4985"/>
                    </a:lnTo>
                    <a:lnTo>
                      <a:pt x="11782" y="6646"/>
                    </a:lnTo>
                    <a:lnTo>
                      <a:pt x="10800" y="8308"/>
                    </a:lnTo>
                    <a:lnTo>
                      <a:pt x="8836" y="8308"/>
                    </a:lnTo>
                    <a:lnTo>
                      <a:pt x="7855" y="9969"/>
                    </a:lnTo>
                    <a:lnTo>
                      <a:pt x="7855" y="9969"/>
                    </a:lnTo>
                    <a:lnTo>
                      <a:pt x="6873" y="11631"/>
                    </a:lnTo>
                    <a:lnTo>
                      <a:pt x="6873" y="11631"/>
                    </a:lnTo>
                    <a:lnTo>
                      <a:pt x="5891" y="11631"/>
                    </a:lnTo>
                    <a:lnTo>
                      <a:pt x="5891" y="11631"/>
                    </a:lnTo>
                    <a:lnTo>
                      <a:pt x="4909" y="11631"/>
                    </a:lnTo>
                    <a:lnTo>
                      <a:pt x="4909" y="11631"/>
                    </a:lnTo>
                    <a:lnTo>
                      <a:pt x="3927" y="11631"/>
                    </a:lnTo>
                    <a:lnTo>
                      <a:pt x="3927" y="11631"/>
                    </a:lnTo>
                    <a:lnTo>
                      <a:pt x="3927" y="11631"/>
                    </a:lnTo>
                    <a:lnTo>
                      <a:pt x="3927" y="11631"/>
                    </a:lnTo>
                    <a:lnTo>
                      <a:pt x="2945" y="11631"/>
                    </a:lnTo>
                    <a:lnTo>
                      <a:pt x="2945" y="11631"/>
                    </a:lnTo>
                    <a:lnTo>
                      <a:pt x="2945" y="11631"/>
                    </a:lnTo>
                    <a:lnTo>
                      <a:pt x="2945" y="11631"/>
                    </a:lnTo>
                    <a:lnTo>
                      <a:pt x="2945" y="11631"/>
                    </a:lnTo>
                    <a:lnTo>
                      <a:pt x="0" y="18277"/>
                    </a:lnTo>
                    <a:lnTo>
                      <a:pt x="0" y="19938"/>
                    </a:lnTo>
                    <a:lnTo>
                      <a:pt x="982" y="19938"/>
                    </a:lnTo>
                    <a:lnTo>
                      <a:pt x="1964" y="19938"/>
                    </a:lnTo>
                    <a:lnTo>
                      <a:pt x="1964" y="19938"/>
                    </a:lnTo>
                    <a:lnTo>
                      <a:pt x="2945" y="19938"/>
                    </a:lnTo>
                    <a:lnTo>
                      <a:pt x="3927" y="21600"/>
                    </a:lnTo>
                    <a:lnTo>
                      <a:pt x="3927" y="21600"/>
                    </a:lnTo>
                    <a:lnTo>
                      <a:pt x="4909" y="19938"/>
                    </a:lnTo>
                    <a:lnTo>
                      <a:pt x="5891" y="19938"/>
                    </a:lnTo>
                    <a:lnTo>
                      <a:pt x="5891" y="19938"/>
                    </a:lnTo>
                    <a:lnTo>
                      <a:pt x="6873" y="19938"/>
                    </a:lnTo>
                    <a:lnTo>
                      <a:pt x="7855" y="19938"/>
                    </a:lnTo>
                    <a:lnTo>
                      <a:pt x="7855" y="19938"/>
                    </a:lnTo>
                    <a:lnTo>
                      <a:pt x="8836" y="18277"/>
                    </a:lnTo>
                    <a:lnTo>
                      <a:pt x="9818" y="18277"/>
                    </a:lnTo>
                    <a:lnTo>
                      <a:pt x="9818" y="18277"/>
                    </a:lnTo>
                    <a:lnTo>
                      <a:pt x="11782" y="16615"/>
                    </a:lnTo>
                    <a:lnTo>
                      <a:pt x="12764" y="14954"/>
                    </a:lnTo>
                    <a:lnTo>
                      <a:pt x="14727" y="14954"/>
                    </a:lnTo>
                    <a:lnTo>
                      <a:pt x="15709" y="13292"/>
                    </a:lnTo>
                    <a:lnTo>
                      <a:pt x="18655" y="9969"/>
                    </a:lnTo>
                    <a:lnTo>
                      <a:pt x="21600" y="8308"/>
                    </a:lnTo>
                    <a:lnTo>
                      <a:pt x="21600" y="8308"/>
                    </a:lnTo>
                    <a:lnTo>
                      <a:pt x="1963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05" name="Shape 2405"/>
              <p:cNvSpPr/>
              <p:nvPr/>
            </p:nvSpPr>
            <p:spPr>
              <a:xfrm>
                <a:off x="1044575" y="990600"/>
                <a:ext cx="23813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9257"/>
                    </a:moveTo>
                    <a:lnTo>
                      <a:pt x="21600" y="9257"/>
                    </a:lnTo>
                    <a:lnTo>
                      <a:pt x="20160" y="6171"/>
                    </a:lnTo>
                    <a:lnTo>
                      <a:pt x="18720" y="3086"/>
                    </a:lnTo>
                    <a:lnTo>
                      <a:pt x="17280" y="3086"/>
                    </a:lnTo>
                    <a:lnTo>
                      <a:pt x="17280" y="3086"/>
                    </a:lnTo>
                    <a:lnTo>
                      <a:pt x="15840" y="0"/>
                    </a:lnTo>
                    <a:lnTo>
                      <a:pt x="15840" y="0"/>
                    </a:lnTo>
                    <a:lnTo>
                      <a:pt x="14400" y="0"/>
                    </a:lnTo>
                    <a:lnTo>
                      <a:pt x="14400" y="0"/>
                    </a:lnTo>
                    <a:lnTo>
                      <a:pt x="12960" y="0"/>
                    </a:lnTo>
                    <a:lnTo>
                      <a:pt x="12960" y="0"/>
                    </a:lnTo>
                    <a:lnTo>
                      <a:pt x="11520" y="0"/>
                    </a:lnTo>
                    <a:lnTo>
                      <a:pt x="11520" y="0"/>
                    </a:lnTo>
                    <a:lnTo>
                      <a:pt x="10080" y="0"/>
                    </a:lnTo>
                    <a:lnTo>
                      <a:pt x="10080" y="0"/>
                    </a:lnTo>
                    <a:lnTo>
                      <a:pt x="8640" y="0"/>
                    </a:lnTo>
                    <a:lnTo>
                      <a:pt x="7200" y="0"/>
                    </a:lnTo>
                    <a:lnTo>
                      <a:pt x="7200" y="0"/>
                    </a:lnTo>
                    <a:lnTo>
                      <a:pt x="5760" y="0"/>
                    </a:lnTo>
                    <a:lnTo>
                      <a:pt x="4320" y="3086"/>
                    </a:lnTo>
                    <a:lnTo>
                      <a:pt x="4320" y="3086"/>
                    </a:lnTo>
                    <a:lnTo>
                      <a:pt x="2880" y="3086"/>
                    </a:lnTo>
                    <a:lnTo>
                      <a:pt x="1440" y="3086"/>
                    </a:lnTo>
                    <a:lnTo>
                      <a:pt x="0" y="6171"/>
                    </a:lnTo>
                    <a:lnTo>
                      <a:pt x="0" y="6171"/>
                    </a:lnTo>
                    <a:lnTo>
                      <a:pt x="2880" y="21600"/>
                    </a:lnTo>
                    <a:lnTo>
                      <a:pt x="4320" y="18514"/>
                    </a:lnTo>
                    <a:lnTo>
                      <a:pt x="4320" y="18514"/>
                    </a:lnTo>
                    <a:lnTo>
                      <a:pt x="5760" y="18514"/>
                    </a:lnTo>
                    <a:lnTo>
                      <a:pt x="5760" y="15429"/>
                    </a:lnTo>
                    <a:lnTo>
                      <a:pt x="7200" y="15429"/>
                    </a:lnTo>
                    <a:lnTo>
                      <a:pt x="8640" y="15429"/>
                    </a:lnTo>
                    <a:lnTo>
                      <a:pt x="8640" y="15429"/>
                    </a:lnTo>
                    <a:lnTo>
                      <a:pt x="8640" y="15429"/>
                    </a:lnTo>
                    <a:lnTo>
                      <a:pt x="10080" y="15429"/>
                    </a:lnTo>
                    <a:lnTo>
                      <a:pt x="10080" y="15429"/>
                    </a:lnTo>
                    <a:lnTo>
                      <a:pt x="11520" y="15429"/>
                    </a:lnTo>
                    <a:lnTo>
                      <a:pt x="11520" y="15429"/>
                    </a:lnTo>
                    <a:lnTo>
                      <a:pt x="11520" y="15429"/>
                    </a:lnTo>
                    <a:lnTo>
                      <a:pt x="11520" y="15429"/>
                    </a:lnTo>
                    <a:lnTo>
                      <a:pt x="12960" y="15429"/>
                    </a:lnTo>
                    <a:lnTo>
                      <a:pt x="12960" y="15429"/>
                    </a:lnTo>
                    <a:lnTo>
                      <a:pt x="12960" y="15429"/>
                    </a:lnTo>
                    <a:lnTo>
                      <a:pt x="12960" y="15429"/>
                    </a:lnTo>
                    <a:lnTo>
                      <a:pt x="12960" y="15429"/>
                    </a:lnTo>
                    <a:lnTo>
                      <a:pt x="14400" y="15429"/>
                    </a:lnTo>
                    <a:lnTo>
                      <a:pt x="14400" y="15429"/>
                    </a:lnTo>
                    <a:lnTo>
                      <a:pt x="14400" y="18514"/>
                    </a:lnTo>
                    <a:lnTo>
                      <a:pt x="15840" y="18514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21600" y="925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06" name="Shape 2406"/>
              <p:cNvSpPr/>
              <p:nvPr/>
            </p:nvSpPr>
            <p:spPr>
              <a:xfrm>
                <a:off x="1063625" y="995362"/>
                <a:ext cx="12700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250"/>
                    </a:moveTo>
                    <a:lnTo>
                      <a:pt x="21600" y="20250"/>
                    </a:lnTo>
                    <a:lnTo>
                      <a:pt x="21600" y="17550"/>
                    </a:lnTo>
                    <a:lnTo>
                      <a:pt x="21600" y="14850"/>
                    </a:lnTo>
                    <a:lnTo>
                      <a:pt x="21600" y="13500"/>
                    </a:lnTo>
                    <a:lnTo>
                      <a:pt x="18900" y="12150"/>
                    </a:lnTo>
                    <a:lnTo>
                      <a:pt x="18900" y="10800"/>
                    </a:lnTo>
                    <a:lnTo>
                      <a:pt x="18900" y="9450"/>
                    </a:lnTo>
                    <a:lnTo>
                      <a:pt x="18900" y="8100"/>
                    </a:lnTo>
                    <a:lnTo>
                      <a:pt x="16200" y="6750"/>
                    </a:lnTo>
                    <a:lnTo>
                      <a:pt x="16200" y="5400"/>
                    </a:lnTo>
                    <a:lnTo>
                      <a:pt x="16200" y="4050"/>
                    </a:lnTo>
                    <a:lnTo>
                      <a:pt x="13500" y="4050"/>
                    </a:lnTo>
                    <a:lnTo>
                      <a:pt x="13500" y="2700"/>
                    </a:lnTo>
                    <a:lnTo>
                      <a:pt x="13500" y="2700"/>
                    </a:lnTo>
                    <a:lnTo>
                      <a:pt x="13500" y="1350"/>
                    </a:lnTo>
                    <a:lnTo>
                      <a:pt x="10800" y="1350"/>
                    </a:lnTo>
                    <a:lnTo>
                      <a:pt x="10800" y="0"/>
                    </a:lnTo>
                    <a:lnTo>
                      <a:pt x="8100" y="0"/>
                    </a:lnTo>
                    <a:lnTo>
                      <a:pt x="8100" y="0"/>
                    </a:lnTo>
                    <a:lnTo>
                      <a:pt x="0" y="5400"/>
                    </a:lnTo>
                    <a:lnTo>
                      <a:pt x="0" y="5400"/>
                    </a:lnTo>
                    <a:lnTo>
                      <a:pt x="0" y="5400"/>
                    </a:lnTo>
                    <a:lnTo>
                      <a:pt x="0" y="5400"/>
                    </a:lnTo>
                    <a:lnTo>
                      <a:pt x="0" y="5400"/>
                    </a:lnTo>
                    <a:lnTo>
                      <a:pt x="2700" y="5400"/>
                    </a:lnTo>
                    <a:lnTo>
                      <a:pt x="2700" y="5400"/>
                    </a:lnTo>
                    <a:lnTo>
                      <a:pt x="2700" y="6750"/>
                    </a:lnTo>
                    <a:lnTo>
                      <a:pt x="2700" y="6750"/>
                    </a:lnTo>
                    <a:lnTo>
                      <a:pt x="2700" y="8100"/>
                    </a:lnTo>
                    <a:lnTo>
                      <a:pt x="2700" y="8100"/>
                    </a:lnTo>
                    <a:lnTo>
                      <a:pt x="5400" y="9450"/>
                    </a:lnTo>
                    <a:lnTo>
                      <a:pt x="5400" y="10800"/>
                    </a:lnTo>
                    <a:lnTo>
                      <a:pt x="5400" y="12150"/>
                    </a:lnTo>
                    <a:lnTo>
                      <a:pt x="5400" y="13500"/>
                    </a:lnTo>
                    <a:lnTo>
                      <a:pt x="8100" y="14850"/>
                    </a:lnTo>
                    <a:lnTo>
                      <a:pt x="8100" y="16200"/>
                    </a:lnTo>
                    <a:lnTo>
                      <a:pt x="8100" y="18900"/>
                    </a:lnTo>
                    <a:lnTo>
                      <a:pt x="8100" y="21600"/>
                    </a:lnTo>
                    <a:lnTo>
                      <a:pt x="8100" y="21600"/>
                    </a:lnTo>
                    <a:lnTo>
                      <a:pt x="21600" y="2025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07" name="Shape 2407"/>
              <p:cNvSpPr/>
              <p:nvPr/>
            </p:nvSpPr>
            <p:spPr>
              <a:xfrm>
                <a:off x="1068387" y="1019175"/>
                <a:ext cx="19051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615"/>
                    </a:moveTo>
                    <a:lnTo>
                      <a:pt x="21600" y="16615"/>
                    </a:lnTo>
                    <a:lnTo>
                      <a:pt x="19800" y="13292"/>
                    </a:lnTo>
                    <a:lnTo>
                      <a:pt x="16200" y="9969"/>
                    </a:lnTo>
                    <a:lnTo>
                      <a:pt x="16200" y="9969"/>
                    </a:lnTo>
                    <a:lnTo>
                      <a:pt x="14400" y="8308"/>
                    </a:lnTo>
                    <a:lnTo>
                      <a:pt x="14400" y="6646"/>
                    </a:lnTo>
                    <a:lnTo>
                      <a:pt x="12600" y="6646"/>
                    </a:lnTo>
                    <a:lnTo>
                      <a:pt x="12600" y="4985"/>
                    </a:lnTo>
                    <a:lnTo>
                      <a:pt x="10800" y="4985"/>
                    </a:lnTo>
                    <a:lnTo>
                      <a:pt x="10800" y="3323"/>
                    </a:lnTo>
                    <a:lnTo>
                      <a:pt x="10800" y="3323"/>
                    </a:lnTo>
                    <a:lnTo>
                      <a:pt x="10800" y="1662"/>
                    </a:lnTo>
                    <a:lnTo>
                      <a:pt x="10800" y="1662"/>
                    </a:lnTo>
                    <a:lnTo>
                      <a:pt x="9000" y="0"/>
                    </a:lnTo>
                    <a:lnTo>
                      <a:pt x="9000" y="0"/>
                    </a:lnTo>
                    <a:lnTo>
                      <a:pt x="0" y="1662"/>
                    </a:lnTo>
                    <a:lnTo>
                      <a:pt x="0" y="1662"/>
                    </a:lnTo>
                    <a:lnTo>
                      <a:pt x="1800" y="3323"/>
                    </a:lnTo>
                    <a:lnTo>
                      <a:pt x="1800" y="4985"/>
                    </a:lnTo>
                    <a:lnTo>
                      <a:pt x="1800" y="6646"/>
                    </a:lnTo>
                    <a:lnTo>
                      <a:pt x="1800" y="6646"/>
                    </a:lnTo>
                    <a:lnTo>
                      <a:pt x="3600" y="8308"/>
                    </a:lnTo>
                    <a:lnTo>
                      <a:pt x="3600" y="9969"/>
                    </a:lnTo>
                    <a:lnTo>
                      <a:pt x="5400" y="11631"/>
                    </a:lnTo>
                    <a:lnTo>
                      <a:pt x="5400" y="11631"/>
                    </a:lnTo>
                    <a:lnTo>
                      <a:pt x="7200" y="13292"/>
                    </a:lnTo>
                    <a:lnTo>
                      <a:pt x="9000" y="14954"/>
                    </a:lnTo>
                    <a:lnTo>
                      <a:pt x="9000" y="16615"/>
                    </a:lnTo>
                    <a:lnTo>
                      <a:pt x="12600" y="18277"/>
                    </a:lnTo>
                    <a:lnTo>
                      <a:pt x="16200" y="21600"/>
                    </a:lnTo>
                    <a:lnTo>
                      <a:pt x="16200" y="21600"/>
                    </a:lnTo>
                    <a:lnTo>
                      <a:pt x="21600" y="1661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08" name="Shape 2408"/>
              <p:cNvSpPr/>
              <p:nvPr/>
            </p:nvSpPr>
            <p:spPr>
              <a:xfrm>
                <a:off x="1082675" y="1035050"/>
                <a:ext cx="44450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486"/>
                    </a:moveTo>
                    <a:lnTo>
                      <a:pt x="21600" y="16457"/>
                    </a:lnTo>
                    <a:lnTo>
                      <a:pt x="20057" y="15429"/>
                    </a:lnTo>
                    <a:lnTo>
                      <a:pt x="19286" y="14400"/>
                    </a:lnTo>
                    <a:lnTo>
                      <a:pt x="17743" y="13371"/>
                    </a:lnTo>
                    <a:lnTo>
                      <a:pt x="16971" y="12343"/>
                    </a:lnTo>
                    <a:lnTo>
                      <a:pt x="15429" y="11314"/>
                    </a:lnTo>
                    <a:lnTo>
                      <a:pt x="13886" y="10286"/>
                    </a:lnTo>
                    <a:lnTo>
                      <a:pt x="12343" y="9257"/>
                    </a:lnTo>
                    <a:lnTo>
                      <a:pt x="10800" y="7200"/>
                    </a:lnTo>
                    <a:lnTo>
                      <a:pt x="9257" y="6171"/>
                    </a:lnTo>
                    <a:lnTo>
                      <a:pt x="7714" y="5143"/>
                    </a:lnTo>
                    <a:lnTo>
                      <a:pt x="6171" y="4114"/>
                    </a:lnTo>
                    <a:lnTo>
                      <a:pt x="5400" y="3086"/>
                    </a:lnTo>
                    <a:lnTo>
                      <a:pt x="3857" y="1029"/>
                    </a:lnTo>
                    <a:lnTo>
                      <a:pt x="3857" y="1029"/>
                    </a:lnTo>
                    <a:lnTo>
                      <a:pt x="3086" y="0"/>
                    </a:lnTo>
                    <a:lnTo>
                      <a:pt x="3086" y="0"/>
                    </a:lnTo>
                    <a:lnTo>
                      <a:pt x="2314" y="0"/>
                    </a:lnTo>
                    <a:lnTo>
                      <a:pt x="0" y="3086"/>
                    </a:lnTo>
                    <a:lnTo>
                      <a:pt x="0" y="4114"/>
                    </a:lnTo>
                    <a:lnTo>
                      <a:pt x="771" y="4114"/>
                    </a:lnTo>
                    <a:lnTo>
                      <a:pt x="1543" y="5143"/>
                    </a:lnTo>
                    <a:lnTo>
                      <a:pt x="1543" y="5143"/>
                    </a:lnTo>
                    <a:lnTo>
                      <a:pt x="3086" y="7200"/>
                    </a:lnTo>
                    <a:lnTo>
                      <a:pt x="4629" y="8229"/>
                    </a:lnTo>
                    <a:lnTo>
                      <a:pt x="5400" y="9257"/>
                    </a:lnTo>
                    <a:lnTo>
                      <a:pt x="6943" y="10286"/>
                    </a:lnTo>
                    <a:lnTo>
                      <a:pt x="8486" y="12343"/>
                    </a:lnTo>
                    <a:lnTo>
                      <a:pt x="10029" y="13371"/>
                    </a:lnTo>
                    <a:lnTo>
                      <a:pt x="11571" y="14400"/>
                    </a:lnTo>
                    <a:lnTo>
                      <a:pt x="13114" y="16457"/>
                    </a:lnTo>
                    <a:lnTo>
                      <a:pt x="14657" y="17486"/>
                    </a:lnTo>
                    <a:lnTo>
                      <a:pt x="16200" y="18514"/>
                    </a:lnTo>
                    <a:lnTo>
                      <a:pt x="16971" y="19543"/>
                    </a:lnTo>
                    <a:lnTo>
                      <a:pt x="18514" y="20571"/>
                    </a:lnTo>
                    <a:lnTo>
                      <a:pt x="19286" y="20571"/>
                    </a:lnTo>
                    <a:lnTo>
                      <a:pt x="19286" y="21600"/>
                    </a:lnTo>
                    <a:lnTo>
                      <a:pt x="21600" y="174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09" name="Shape 2409"/>
              <p:cNvSpPr/>
              <p:nvPr/>
            </p:nvSpPr>
            <p:spPr>
              <a:xfrm>
                <a:off x="1073150" y="1012825"/>
                <a:ext cx="84138" cy="762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10596" y="0"/>
                    </a:lnTo>
                    <a:lnTo>
                      <a:pt x="10596" y="0"/>
                    </a:lnTo>
                    <a:lnTo>
                      <a:pt x="10596" y="450"/>
                    </a:lnTo>
                    <a:lnTo>
                      <a:pt x="10596" y="450"/>
                    </a:lnTo>
                    <a:lnTo>
                      <a:pt x="10596" y="450"/>
                    </a:lnTo>
                    <a:lnTo>
                      <a:pt x="10596" y="450"/>
                    </a:lnTo>
                    <a:lnTo>
                      <a:pt x="10596" y="450"/>
                    </a:lnTo>
                    <a:lnTo>
                      <a:pt x="10596" y="450"/>
                    </a:lnTo>
                    <a:lnTo>
                      <a:pt x="10596" y="900"/>
                    </a:lnTo>
                    <a:lnTo>
                      <a:pt x="10596" y="900"/>
                    </a:lnTo>
                    <a:lnTo>
                      <a:pt x="10596" y="900"/>
                    </a:lnTo>
                    <a:lnTo>
                      <a:pt x="10189" y="900"/>
                    </a:lnTo>
                    <a:lnTo>
                      <a:pt x="10189" y="900"/>
                    </a:lnTo>
                    <a:lnTo>
                      <a:pt x="10189" y="1350"/>
                    </a:lnTo>
                    <a:lnTo>
                      <a:pt x="10189" y="1350"/>
                    </a:lnTo>
                    <a:lnTo>
                      <a:pt x="10189" y="1350"/>
                    </a:lnTo>
                    <a:lnTo>
                      <a:pt x="10189" y="1350"/>
                    </a:lnTo>
                    <a:lnTo>
                      <a:pt x="10189" y="1350"/>
                    </a:lnTo>
                    <a:lnTo>
                      <a:pt x="10189" y="1350"/>
                    </a:lnTo>
                    <a:lnTo>
                      <a:pt x="10189" y="1800"/>
                    </a:lnTo>
                    <a:lnTo>
                      <a:pt x="10189" y="1800"/>
                    </a:lnTo>
                    <a:lnTo>
                      <a:pt x="10189" y="1800"/>
                    </a:lnTo>
                    <a:lnTo>
                      <a:pt x="10189" y="1800"/>
                    </a:lnTo>
                    <a:lnTo>
                      <a:pt x="10189" y="1800"/>
                    </a:lnTo>
                    <a:lnTo>
                      <a:pt x="10189" y="2250"/>
                    </a:lnTo>
                    <a:lnTo>
                      <a:pt x="10189" y="2250"/>
                    </a:lnTo>
                    <a:lnTo>
                      <a:pt x="10189" y="2250"/>
                    </a:lnTo>
                    <a:lnTo>
                      <a:pt x="10189" y="2250"/>
                    </a:lnTo>
                    <a:lnTo>
                      <a:pt x="10189" y="2250"/>
                    </a:lnTo>
                    <a:lnTo>
                      <a:pt x="10189" y="2250"/>
                    </a:lnTo>
                    <a:lnTo>
                      <a:pt x="10189" y="2700"/>
                    </a:lnTo>
                    <a:lnTo>
                      <a:pt x="10189" y="2700"/>
                    </a:lnTo>
                    <a:lnTo>
                      <a:pt x="10189" y="2700"/>
                    </a:lnTo>
                    <a:lnTo>
                      <a:pt x="9781" y="2700"/>
                    </a:lnTo>
                    <a:lnTo>
                      <a:pt x="9781" y="2700"/>
                    </a:lnTo>
                    <a:lnTo>
                      <a:pt x="9781" y="2700"/>
                    </a:lnTo>
                    <a:lnTo>
                      <a:pt x="9781" y="3150"/>
                    </a:lnTo>
                    <a:lnTo>
                      <a:pt x="9781" y="3150"/>
                    </a:lnTo>
                    <a:lnTo>
                      <a:pt x="9781" y="3150"/>
                    </a:lnTo>
                    <a:lnTo>
                      <a:pt x="9781" y="3150"/>
                    </a:lnTo>
                    <a:lnTo>
                      <a:pt x="9781" y="3150"/>
                    </a:lnTo>
                    <a:lnTo>
                      <a:pt x="9781" y="3150"/>
                    </a:lnTo>
                    <a:lnTo>
                      <a:pt x="9781" y="3600"/>
                    </a:lnTo>
                    <a:lnTo>
                      <a:pt x="9781" y="3600"/>
                    </a:lnTo>
                    <a:lnTo>
                      <a:pt x="9781" y="3600"/>
                    </a:lnTo>
                    <a:lnTo>
                      <a:pt x="9781" y="3600"/>
                    </a:lnTo>
                    <a:lnTo>
                      <a:pt x="9781" y="3600"/>
                    </a:lnTo>
                    <a:lnTo>
                      <a:pt x="9781" y="3600"/>
                    </a:lnTo>
                    <a:lnTo>
                      <a:pt x="9781" y="4050"/>
                    </a:lnTo>
                    <a:lnTo>
                      <a:pt x="9781" y="4050"/>
                    </a:lnTo>
                    <a:lnTo>
                      <a:pt x="9781" y="4050"/>
                    </a:lnTo>
                    <a:lnTo>
                      <a:pt x="9374" y="4050"/>
                    </a:lnTo>
                    <a:lnTo>
                      <a:pt x="9374" y="4050"/>
                    </a:lnTo>
                    <a:lnTo>
                      <a:pt x="9374" y="4050"/>
                    </a:lnTo>
                    <a:lnTo>
                      <a:pt x="9374" y="4500"/>
                    </a:lnTo>
                    <a:lnTo>
                      <a:pt x="9374" y="4500"/>
                    </a:lnTo>
                    <a:lnTo>
                      <a:pt x="9374" y="4500"/>
                    </a:lnTo>
                    <a:lnTo>
                      <a:pt x="9374" y="4500"/>
                    </a:lnTo>
                    <a:lnTo>
                      <a:pt x="9374" y="4500"/>
                    </a:lnTo>
                    <a:lnTo>
                      <a:pt x="9374" y="4500"/>
                    </a:lnTo>
                    <a:lnTo>
                      <a:pt x="9374" y="4950"/>
                    </a:lnTo>
                    <a:lnTo>
                      <a:pt x="9374" y="4950"/>
                    </a:lnTo>
                    <a:lnTo>
                      <a:pt x="9374" y="4950"/>
                    </a:lnTo>
                    <a:lnTo>
                      <a:pt x="9374" y="4950"/>
                    </a:lnTo>
                    <a:lnTo>
                      <a:pt x="9374" y="4950"/>
                    </a:lnTo>
                    <a:lnTo>
                      <a:pt x="9374" y="4950"/>
                    </a:lnTo>
                    <a:lnTo>
                      <a:pt x="9374" y="4950"/>
                    </a:lnTo>
                    <a:lnTo>
                      <a:pt x="8966" y="5400"/>
                    </a:lnTo>
                    <a:lnTo>
                      <a:pt x="8966" y="5400"/>
                    </a:lnTo>
                    <a:lnTo>
                      <a:pt x="8966" y="5400"/>
                    </a:lnTo>
                    <a:lnTo>
                      <a:pt x="8966" y="5400"/>
                    </a:lnTo>
                    <a:lnTo>
                      <a:pt x="8966" y="5400"/>
                    </a:lnTo>
                    <a:lnTo>
                      <a:pt x="8966" y="5400"/>
                    </a:lnTo>
                    <a:lnTo>
                      <a:pt x="8966" y="5850"/>
                    </a:lnTo>
                    <a:lnTo>
                      <a:pt x="8966" y="5850"/>
                    </a:lnTo>
                    <a:lnTo>
                      <a:pt x="8966" y="5850"/>
                    </a:lnTo>
                    <a:lnTo>
                      <a:pt x="8966" y="5850"/>
                    </a:lnTo>
                    <a:lnTo>
                      <a:pt x="8966" y="5850"/>
                    </a:lnTo>
                    <a:lnTo>
                      <a:pt x="8966" y="5850"/>
                    </a:lnTo>
                    <a:lnTo>
                      <a:pt x="8966" y="5850"/>
                    </a:lnTo>
                    <a:lnTo>
                      <a:pt x="8966" y="6300"/>
                    </a:lnTo>
                    <a:lnTo>
                      <a:pt x="8558" y="6300"/>
                    </a:lnTo>
                    <a:lnTo>
                      <a:pt x="8558" y="6300"/>
                    </a:lnTo>
                    <a:lnTo>
                      <a:pt x="8558" y="6300"/>
                    </a:lnTo>
                    <a:lnTo>
                      <a:pt x="8558" y="6300"/>
                    </a:lnTo>
                    <a:lnTo>
                      <a:pt x="8558" y="630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151" y="7200"/>
                    </a:lnTo>
                    <a:lnTo>
                      <a:pt x="8151" y="7200"/>
                    </a:lnTo>
                    <a:lnTo>
                      <a:pt x="8151" y="7200"/>
                    </a:lnTo>
                    <a:lnTo>
                      <a:pt x="8151" y="7200"/>
                    </a:lnTo>
                    <a:lnTo>
                      <a:pt x="8151" y="7200"/>
                    </a:lnTo>
                    <a:lnTo>
                      <a:pt x="8151" y="7200"/>
                    </a:lnTo>
                    <a:lnTo>
                      <a:pt x="8151" y="7200"/>
                    </a:lnTo>
                    <a:lnTo>
                      <a:pt x="8151" y="7650"/>
                    </a:lnTo>
                    <a:lnTo>
                      <a:pt x="8151" y="7650"/>
                    </a:lnTo>
                    <a:lnTo>
                      <a:pt x="8151" y="7650"/>
                    </a:lnTo>
                    <a:lnTo>
                      <a:pt x="8151" y="7650"/>
                    </a:lnTo>
                    <a:lnTo>
                      <a:pt x="8151" y="7650"/>
                    </a:lnTo>
                    <a:lnTo>
                      <a:pt x="7743" y="7650"/>
                    </a:lnTo>
                    <a:lnTo>
                      <a:pt x="7743" y="7650"/>
                    </a:lnTo>
                    <a:lnTo>
                      <a:pt x="7743" y="8100"/>
                    </a:lnTo>
                    <a:lnTo>
                      <a:pt x="7743" y="8100"/>
                    </a:lnTo>
                    <a:lnTo>
                      <a:pt x="7743" y="8100"/>
                    </a:lnTo>
                    <a:lnTo>
                      <a:pt x="7743" y="8100"/>
                    </a:lnTo>
                    <a:lnTo>
                      <a:pt x="7743" y="8100"/>
                    </a:lnTo>
                    <a:lnTo>
                      <a:pt x="7743" y="8100"/>
                    </a:lnTo>
                    <a:lnTo>
                      <a:pt x="7743" y="8100"/>
                    </a:lnTo>
                    <a:lnTo>
                      <a:pt x="7743" y="8550"/>
                    </a:lnTo>
                    <a:lnTo>
                      <a:pt x="7743" y="8550"/>
                    </a:lnTo>
                    <a:lnTo>
                      <a:pt x="7336" y="8550"/>
                    </a:lnTo>
                    <a:lnTo>
                      <a:pt x="7336" y="8550"/>
                    </a:lnTo>
                    <a:lnTo>
                      <a:pt x="7336" y="8550"/>
                    </a:lnTo>
                    <a:lnTo>
                      <a:pt x="7336" y="8550"/>
                    </a:lnTo>
                    <a:lnTo>
                      <a:pt x="7336" y="8550"/>
                    </a:lnTo>
                    <a:lnTo>
                      <a:pt x="7336" y="9000"/>
                    </a:lnTo>
                    <a:lnTo>
                      <a:pt x="7336" y="9000"/>
                    </a:lnTo>
                    <a:lnTo>
                      <a:pt x="7336" y="9000"/>
                    </a:lnTo>
                    <a:lnTo>
                      <a:pt x="7336" y="9000"/>
                    </a:lnTo>
                    <a:lnTo>
                      <a:pt x="7336" y="9000"/>
                    </a:lnTo>
                    <a:lnTo>
                      <a:pt x="7336" y="9000"/>
                    </a:lnTo>
                    <a:lnTo>
                      <a:pt x="6928" y="9000"/>
                    </a:lnTo>
                    <a:lnTo>
                      <a:pt x="6928" y="900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10350"/>
                    </a:lnTo>
                    <a:lnTo>
                      <a:pt x="6521" y="10350"/>
                    </a:lnTo>
                    <a:lnTo>
                      <a:pt x="6113" y="10350"/>
                    </a:lnTo>
                    <a:lnTo>
                      <a:pt x="6113" y="10350"/>
                    </a:lnTo>
                    <a:lnTo>
                      <a:pt x="6113" y="10350"/>
                    </a:lnTo>
                    <a:lnTo>
                      <a:pt x="6113" y="10350"/>
                    </a:lnTo>
                    <a:lnTo>
                      <a:pt x="6113" y="10350"/>
                    </a:lnTo>
                    <a:lnTo>
                      <a:pt x="6113" y="10350"/>
                    </a:lnTo>
                    <a:lnTo>
                      <a:pt x="6113" y="10800"/>
                    </a:lnTo>
                    <a:lnTo>
                      <a:pt x="6113" y="10800"/>
                    </a:lnTo>
                    <a:lnTo>
                      <a:pt x="6113" y="10800"/>
                    </a:lnTo>
                    <a:lnTo>
                      <a:pt x="5706" y="10800"/>
                    </a:lnTo>
                    <a:lnTo>
                      <a:pt x="5706" y="10800"/>
                    </a:lnTo>
                    <a:lnTo>
                      <a:pt x="5706" y="10800"/>
                    </a:lnTo>
                    <a:lnTo>
                      <a:pt x="5706" y="10800"/>
                    </a:lnTo>
                    <a:lnTo>
                      <a:pt x="5706" y="10800"/>
                    </a:lnTo>
                    <a:lnTo>
                      <a:pt x="5706" y="11250"/>
                    </a:lnTo>
                    <a:lnTo>
                      <a:pt x="5706" y="11250"/>
                    </a:lnTo>
                    <a:lnTo>
                      <a:pt x="5706" y="11250"/>
                    </a:lnTo>
                    <a:lnTo>
                      <a:pt x="5298" y="11250"/>
                    </a:lnTo>
                    <a:lnTo>
                      <a:pt x="5298" y="11250"/>
                    </a:lnTo>
                    <a:lnTo>
                      <a:pt x="5298" y="11250"/>
                    </a:lnTo>
                    <a:lnTo>
                      <a:pt x="5298" y="11250"/>
                    </a:lnTo>
                    <a:lnTo>
                      <a:pt x="5298" y="11250"/>
                    </a:lnTo>
                    <a:lnTo>
                      <a:pt x="5298" y="11250"/>
                    </a:lnTo>
                    <a:lnTo>
                      <a:pt x="5298" y="11700"/>
                    </a:lnTo>
                    <a:lnTo>
                      <a:pt x="5298" y="11700"/>
                    </a:lnTo>
                    <a:lnTo>
                      <a:pt x="5298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4891" y="12150"/>
                    </a:lnTo>
                    <a:lnTo>
                      <a:pt x="4891" y="12150"/>
                    </a:lnTo>
                    <a:lnTo>
                      <a:pt x="4891" y="12150"/>
                    </a:lnTo>
                    <a:lnTo>
                      <a:pt x="4483" y="12150"/>
                    </a:lnTo>
                    <a:lnTo>
                      <a:pt x="4483" y="12150"/>
                    </a:lnTo>
                    <a:lnTo>
                      <a:pt x="4483" y="12150"/>
                    </a:lnTo>
                    <a:lnTo>
                      <a:pt x="4483" y="12150"/>
                    </a:lnTo>
                    <a:lnTo>
                      <a:pt x="4483" y="12150"/>
                    </a:lnTo>
                    <a:lnTo>
                      <a:pt x="4483" y="12150"/>
                    </a:lnTo>
                    <a:lnTo>
                      <a:pt x="4483" y="12600"/>
                    </a:lnTo>
                    <a:lnTo>
                      <a:pt x="4075" y="12600"/>
                    </a:lnTo>
                    <a:lnTo>
                      <a:pt x="4075" y="12600"/>
                    </a:lnTo>
                    <a:lnTo>
                      <a:pt x="4075" y="12600"/>
                    </a:lnTo>
                    <a:lnTo>
                      <a:pt x="4075" y="12600"/>
                    </a:lnTo>
                    <a:lnTo>
                      <a:pt x="4075" y="12600"/>
                    </a:lnTo>
                    <a:lnTo>
                      <a:pt x="4075" y="12600"/>
                    </a:lnTo>
                    <a:lnTo>
                      <a:pt x="4075" y="12600"/>
                    </a:lnTo>
                    <a:lnTo>
                      <a:pt x="4075" y="12600"/>
                    </a:lnTo>
                    <a:lnTo>
                      <a:pt x="3668" y="13050"/>
                    </a:lnTo>
                    <a:lnTo>
                      <a:pt x="3668" y="13050"/>
                    </a:lnTo>
                    <a:lnTo>
                      <a:pt x="3668" y="13050"/>
                    </a:lnTo>
                    <a:lnTo>
                      <a:pt x="3668" y="13050"/>
                    </a:lnTo>
                    <a:lnTo>
                      <a:pt x="3668" y="13050"/>
                    </a:lnTo>
                    <a:lnTo>
                      <a:pt x="3668" y="13050"/>
                    </a:lnTo>
                    <a:lnTo>
                      <a:pt x="3668" y="13050"/>
                    </a:lnTo>
                    <a:lnTo>
                      <a:pt x="3260" y="13050"/>
                    </a:lnTo>
                    <a:lnTo>
                      <a:pt x="3260" y="13500"/>
                    </a:lnTo>
                    <a:lnTo>
                      <a:pt x="3260" y="13500"/>
                    </a:lnTo>
                    <a:lnTo>
                      <a:pt x="3260" y="13500"/>
                    </a:lnTo>
                    <a:lnTo>
                      <a:pt x="3260" y="13500"/>
                    </a:lnTo>
                    <a:lnTo>
                      <a:pt x="3260" y="13500"/>
                    </a:lnTo>
                    <a:lnTo>
                      <a:pt x="3260" y="13500"/>
                    </a:lnTo>
                    <a:lnTo>
                      <a:pt x="2853" y="13500"/>
                    </a:lnTo>
                    <a:lnTo>
                      <a:pt x="2853" y="13500"/>
                    </a:lnTo>
                    <a:lnTo>
                      <a:pt x="2853" y="13500"/>
                    </a:lnTo>
                    <a:lnTo>
                      <a:pt x="2853" y="13500"/>
                    </a:lnTo>
                    <a:lnTo>
                      <a:pt x="2853" y="13950"/>
                    </a:lnTo>
                    <a:lnTo>
                      <a:pt x="2853" y="13950"/>
                    </a:lnTo>
                    <a:lnTo>
                      <a:pt x="2853" y="13950"/>
                    </a:lnTo>
                    <a:lnTo>
                      <a:pt x="2445" y="13950"/>
                    </a:lnTo>
                    <a:lnTo>
                      <a:pt x="2445" y="13950"/>
                    </a:lnTo>
                    <a:lnTo>
                      <a:pt x="2445" y="13950"/>
                    </a:lnTo>
                    <a:lnTo>
                      <a:pt x="2445" y="13950"/>
                    </a:lnTo>
                    <a:lnTo>
                      <a:pt x="2445" y="13950"/>
                    </a:lnTo>
                    <a:lnTo>
                      <a:pt x="2445" y="13950"/>
                    </a:lnTo>
                    <a:lnTo>
                      <a:pt x="2445" y="13950"/>
                    </a:lnTo>
                    <a:lnTo>
                      <a:pt x="2038" y="14400"/>
                    </a:lnTo>
                    <a:lnTo>
                      <a:pt x="2038" y="14400"/>
                    </a:lnTo>
                    <a:lnTo>
                      <a:pt x="2038" y="14400"/>
                    </a:lnTo>
                    <a:lnTo>
                      <a:pt x="2038" y="14400"/>
                    </a:lnTo>
                    <a:lnTo>
                      <a:pt x="2038" y="14400"/>
                    </a:lnTo>
                    <a:lnTo>
                      <a:pt x="2038" y="14400"/>
                    </a:lnTo>
                    <a:lnTo>
                      <a:pt x="2038" y="14400"/>
                    </a:lnTo>
                    <a:lnTo>
                      <a:pt x="1630" y="14400"/>
                    </a:lnTo>
                    <a:lnTo>
                      <a:pt x="1630" y="14400"/>
                    </a:lnTo>
                    <a:lnTo>
                      <a:pt x="1630" y="14400"/>
                    </a:lnTo>
                    <a:lnTo>
                      <a:pt x="1630" y="14400"/>
                    </a:lnTo>
                    <a:lnTo>
                      <a:pt x="1630" y="14850"/>
                    </a:lnTo>
                    <a:lnTo>
                      <a:pt x="1630" y="14850"/>
                    </a:lnTo>
                    <a:lnTo>
                      <a:pt x="1223" y="14850"/>
                    </a:lnTo>
                    <a:lnTo>
                      <a:pt x="1223" y="14850"/>
                    </a:lnTo>
                    <a:lnTo>
                      <a:pt x="1223" y="14850"/>
                    </a:lnTo>
                    <a:lnTo>
                      <a:pt x="1223" y="14850"/>
                    </a:lnTo>
                    <a:lnTo>
                      <a:pt x="1223" y="14850"/>
                    </a:lnTo>
                    <a:lnTo>
                      <a:pt x="1223" y="14850"/>
                    </a:lnTo>
                    <a:lnTo>
                      <a:pt x="815" y="14850"/>
                    </a:lnTo>
                    <a:lnTo>
                      <a:pt x="815" y="14850"/>
                    </a:lnTo>
                    <a:lnTo>
                      <a:pt x="815" y="14850"/>
                    </a:lnTo>
                    <a:lnTo>
                      <a:pt x="815" y="15300"/>
                    </a:lnTo>
                    <a:lnTo>
                      <a:pt x="815" y="15300"/>
                    </a:lnTo>
                    <a:lnTo>
                      <a:pt x="815" y="15300"/>
                    </a:lnTo>
                    <a:lnTo>
                      <a:pt x="815" y="15300"/>
                    </a:lnTo>
                    <a:lnTo>
                      <a:pt x="408" y="15300"/>
                    </a:lnTo>
                    <a:lnTo>
                      <a:pt x="408" y="15300"/>
                    </a:lnTo>
                    <a:lnTo>
                      <a:pt x="408" y="15300"/>
                    </a:lnTo>
                    <a:lnTo>
                      <a:pt x="408" y="15300"/>
                    </a:lnTo>
                    <a:lnTo>
                      <a:pt x="408" y="15300"/>
                    </a:lnTo>
                    <a:lnTo>
                      <a:pt x="0" y="15300"/>
                    </a:lnTo>
                    <a:lnTo>
                      <a:pt x="0" y="15300"/>
                    </a:lnTo>
                    <a:lnTo>
                      <a:pt x="0" y="15300"/>
                    </a:lnTo>
                    <a:lnTo>
                      <a:pt x="0" y="1575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10" name="Shape 2410"/>
              <p:cNvSpPr/>
              <p:nvPr/>
            </p:nvSpPr>
            <p:spPr>
              <a:xfrm>
                <a:off x="0" y="127000"/>
                <a:ext cx="15875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800"/>
                    </a:moveTo>
                    <a:lnTo>
                      <a:pt x="21600" y="10800"/>
                    </a:lnTo>
                    <a:lnTo>
                      <a:pt x="19440" y="10800"/>
                    </a:lnTo>
                    <a:lnTo>
                      <a:pt x="19440" y="8100"/>
                    </a:lnTo>
                    <a:lnTo>
                      <a:pt x="17280" y="8100"/>
                    </a:lnTo>
                    <a:lnTo>
                      <a:pt x="17280" y="8100"/>
                    </a:lnTo>
                    <a:lnTo>
                      <a:pt x="15120" y="8100"/>
                    </a:lnTo>
                    <a:lnTo>
                      <a:pt x="12960" y="5400"/>
                    </a:lnTo>
                    <a:lnTo>
                      <a:pt x="12960" y="5400"/>
                    </a:lnTo>
                    <a:lnTo>
                      <a:pt x="10800" y="5400"/>
                    </a:lnTo>
                    <a:lnTo>
                      <a:pt x="10800" y="5400"/>
                    </a:lnTo>
                    <a:lnTo>
                      <a:pt x="10800" y="5400"/>
                    </a:lnTo>
                    <a:lnTo>
                      <a:pt x="8640" y="2700"/>
                    </a:lnTo>
                    <a:lnTo>
                      <a:pt x="8640" y="2700"/>
                    </a:lnTo>
                    <a:lnTo>
                      <a:pt x="6480" y="2700"/>
                    </a:lnTo>
                    <a:lnTo>
                      <a:pt x="6480" y="0"/>
                    </a:lnTo>
                    <a:lnTo>
                      <a:pt x="0" y="10800"/>
                    </a:lnTo>
                    <a:lnTo>
                      <a:pt x="0" y="13500"/>
                    </a:lnTo>
                    <a:lnTo>
                      <a:pt x="2160" y="13500"/>
                    </a:lnTo>
                    <a:lnTo>
                      <a:pt x="4320" y="13500"/>
                    </a:lnTo>
                    <a:lnTo>
                      <a:pt x="4320" y="16200"/>
                    </a:lnTo>
                    <a:lnTo>
                      <a:pt x="6480" y="16200"/>
                    </a:lnTo>
                    <a:lnTo>
                      <a:pt x="6480" y="16200"/>
                    </a:lnTo>
                    <a:lnTo>
                      <a:pt x="8640" y="18900"/>
                    </a:lnTo>
                    <a:lnTo>
                      <a:pt x="8640" y="18900"/>
                    </a:lnTo>
                    <a:lnTo>
                      <a:pt x="10800" y="18900"/>
                    </a:lnTo>
                    <a:lnTo>
                      <a:pt x="12960" y="21600"/>
                    </a:lnTo>
                    <a:lnTo>
                      <a:pt x="12960" y="21600"/>
                    </a:lnTo>
                    <a:lnTo>
                      <a:pt x="15120" y="21600"/>
                    </a:lnTo>
                    <a:lnTo>
                      <a:pt x="15120" y="21600"/>
                    </a:lnTo>
                    <a:lnTo>
                      <a:pt x="15120" y="21600"/>
                    </a:lnTo>
                    <a:lnTo>
                      <a:pt x="15120" y="21600"/>
                    </a:lnTo>
                    <a:lnTo>
                      <a:pt x="2160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11" name="Shape 2411"/>
              <p:cNvSpPr/>
              <p:nvPr/>
            </p:nvSpPr>
            <p:spPr>
              <a:xfrm>
                <a:off x="11112" y="133350"/>
                <a:ext cx="19051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636"/>
                    </a:moveTo>
                    <a:lnTo>
                      <a:pt x="21600" y="19636"/>
                    </a:lnTo>
                    <a:lnTo>
                      <a:pt x="21600" y="17673"/>
                    </a:lnTo>
                    <a:lnTo>
                      <a:pt x="21600" y="17673"/>
                    </a:lnTo>
                    <a:lnTo>
                      <a:pt x="19800" y="15709"/>
                    </a:lnTo>
                    <a:lnTo>
                      <a:pt x="19800" y="15709"/>
                    </a:lnTo>
                    <a:lnTo>
                      <a:pt x="19800" y="13745"/>
                    </a:lnTo>
                    <a:lnTo>
                      <a:pt x="19800" y="13745"/>
                    </a:lnTo>
                    <a:lnTo>
                      <a:pt x="19800" y="11782"/>
                    </a:lnTo>
                    <a:lnTo>
                      <a:pt x="18000" y="11782"/>
                    </a:lnTo>
                    <a:lnTo>
                      <a:pt x="18000" y="9818"/>
                    </a:lnTo>
                    <a:lnTo>
                      <a:pt x="18000" y="9818"/>
                    </a:lnTo>
                    <a:lnTo>
                      <a:pt x="16200" y="9818"/>
                    </a:lnTo>
                    <a:lnTo>
                      <a:pt x="16200" y="7855"/>
                    </a:lnTo>
                    <a:lnTo>
                      <a:pt x="14400" y="7855"/>
                    </a:lnTo>
                    <a:lnTo>
                      <a:pt x="14400" y="5891"/>
                    </a:lnTo>
                    <a:lnTo>
                      <a:pt x="12600" y="3927"/>
                    </a:lnTo>
                    <a:lnTo>
                      <a:pt x="10800" y="3927"/>
                    </a:lnTo>
                    <a:lnTo>
                      <a:pt x="10800" y="3927"/>
                    </a:lnTo>
                    <a:lnTo>
                      <a:pt x="9000" y="1964"/>
                    </a:lnTo>
                    <a:lnTo>
                      <a:pt x="7200" y="1964"/>
                    </a:lnTo>
                    <a:lnTo>
                      <a:pt x="5400" y="0"/>
                    </a:lnTo>
                    <a:lnTo>
                      <a:pt x="0" y="7855"/>
                    </a:lnTo>
                    <a:lnTo>
                      <a:pt x="1800" y="9818"/>
                    </a:lnTo>
                    <a:lnTo>
                      <a:pt x="5400" y="11782"/>
                    </a:lnTo>
                    <a:lnTo>
                      <a:pt x="5400" y="11782"/>
                    </a:lnTo>
                    <a:lnTo>
                      <a:pt x="7200" y="11782"/>
                    </a:lnTo>
                    <a:lnTo>
                      <a:pt x="7200" y="13745"/>
                    </a:lnTo>
                    <a:lnTo>
                      <a:pt x="9000" y="13745"/>
                    </a:lnTo>
                    <a:lnTo>
                      <a:pt x="9000" y="13745"/>
                    </a:lnTo>
                    <a:lnTo>
                      <a:pt x="9000" y="15709"/>
                    </a:lnTo>
                    <a:lnTo>
                      <a:pt x="10800" y="15709"/>
                    </a:lnTo>
                    <a:lnTo>
                      <a:pt x="10800" y="15709"/>
                    </a:lnTo>
                    <a:lnTo>
                      <a:pt x="10800" y="15709"/>
                    </a:lnTo>
                    <a:lnTo>
                      <a:pt x="10800" y="17673"/>
                    </a:lnTo>
                    <a:lnTo>
                      <a:pt x="10800" y="17673"/>
                    </a:lnTo>
                    <a:lnTo>
                      <a:pt x="10800" y="17673"/>
                    </a:lnTo>
                    <a:lnTo>
                      <a:pt x="10800" y="17673"/>
                    </a:lnTo>
                    <a:lnTo>
                      <a:pt x="12600" y="17673"/>
                    </a:lnTo>
                    <a:lnTo>
                      <a:pt x="12600" y="19636"/>
                    </a:lnTo>
                    <a:lnTo>
                      <a:pt x="12600" y="19636"/>
                    </a:lnTo>
                    <a:lnTo>
                      <a:pt x="12600" y="19636"/>
                    </a:lnTo>
                    <a:lnTo>
                      <a:pt x="12600" y="21600"/>
                    </a:lnTo>
                    <a:lnTo>
                      <a:pt x="12600" y="21600"/>
                    </a:lnTo>
                    <a:lnTo>
                      <a:pt x="21600" y="1963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12" name="Shape 2412"/>
              <p:cNvSpPr/>
              <p:nvPr/>
            </p:nvSpPr>
            <p:spPr>
              <a:xfrm>
                <a:off x="22225" y="149225"/>
                <a:ext cx="12700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840"/>
                    </a:moveTo>
                    <a:lnTo>
                      <a:pt x="21600" y="15840"/>
                    </a:lnTo>
                    <a:lnTo>
                      <a:pt x="21600" y="15840"/>
                    </a:lnTo>
                    <a:lnTo>
                      <a:pt x="21600" y="15840"/>
                    </a:lnTo>
                    <a:lnTo>
                      <a:pt x="21600" y="15840"/>
                    </a:lnTo>
                    <a:lnTo>
                      <a:pt x="18900" y="15840"/>
                    </a:lnTo>
                    <a:lnTo>
                      <a:pt x="18900" y="14400"/>
                    </a:lnTo>
                    <a:lnTo>
                      <a:pt x="18900" y="14400"/>
                    </a:lnTo>
                    <a:lnTo>
                      <a:pt x="18900" y="12960"/>
                    </a:lnTo>
                    <a:lnTo>
                      <a:pt x="16200" y="11520"/>
                    </a:lnTo>
                    <a:lnTo>
                      <a:pt x="16200" y="11520"/>
                    </a:lnTo>
                    <a:lnTo>
                      <a:pt x="16200" y="10080"/>
                    </a:lnTo>
                    <a:lnTo>
                      <a:pt x="16200" y="8640"/>
                    </a:lnTo>
                    <a:lnTo>
                      <a:pt x="16200" y="7200"/>
                    </a:lnTo>
                    <a:lnTo>
                      <a:pt x="16200" y="7200"/>
                    </a:lnTo>
                    <a:lnTo>
                      <a:pt x="13500" y="5760"/>
                    </a:lnTo>
                    <a:lnTo>
                      <a:pt x="13500" y="2880"/>
                    </a:lnTo>
                    <a:lnTo>
                      <a:pt x="13500" y="0"/>
                    </a:lnTo>
                    <a:lnTo>
                      <a:pt x="0" y="1440"/>
                    </a:lnTo>
                    <a:lnTo>
                      <a:pt x="0" y="4320"/>
                    </a:lnTo>
                    <a:lnTo>
                      <a:pt x="0" y="7200"/>
                    </a:lnTo>
                    <a:lnTo>
                      <a:pt x="2700" y="7200"/>
                    </a:lnTo>
                    <a:lnTo>
                      <a:pt x="2700" y="8640"/>
                    </a:lnTo>
                    <a:lnTo>
                      <a:pt x="2700" y="10080"/>
                    </a:lnTo>
                    <a:lnTo>
                      <a:pt x="2700" y="11520"/>
                    </a:lnTo>
                    <a:lnTo>
                      <a:pt x="2700" y="12960"/>
                    </a:lnTo>
                    <a:lnTo>
                      <a:pt x="5400" y="14400"/>
                    </a:lnTo>
                    <a:lnTo>
                      <a:pt x="5400" y="15840"/>
                    </a:lnTo>
                    <a:lnTo>
                      <a:pt x="5400" y="17280"/>
                    </a:lnTo>
                    <a:lnTo>
                      <a:pt x="8100" y="18720"/>
                    </a:lnTo>
                    <a:lnTo>
                      <a:pt x="8100" y="18720"/>
                    </a:lnTo>
                    <a:lnTo>
                      <a:pt x="10800" y="20160"/>
                    </a:lnTo>
                    <a:lnTo>
                      <a:pt x="10800" y="20160"/>
                    </a:lnTo>
                    <a:lnTo>
                      <a:pt x="10800" y="20160"/>
                    </a:lnTo>
                    <a:lnTo>
                      <a:pt x="13500" y="21600"/>
                    </a:lnTo>
                    <a:lnTo>
                      <a:pt x="13500" y="21600"/>
                    </a:lnTo>
                    <a:lnTo>
                      <a:pt x="21600" y="158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13" name="Shape 2413"/>
              <p:cNvSpPr/>
              <p:nvPr/>
            </p:nvSpPr>
            <p:spPr>
              <a:xfrm>
                <a:off x="30162" y="166687"/>
                <a:ext cx="23813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720" y="3086"/>
                    </a:moveTo>
                    <a:lnTo>
                      <a:pt x="18720" y="3086"/>
                    </a:lnTo>
                    <a:lnTo>
                      <a:pt x="18720" y="3086"/>
                    </a:lnTo>
                    <a:lnTo>
                      <a:pt x="17280" y="3086"/>
                    </a:lnTo>
                    <a:lnTo>
                      <a:pt x="15840" y="3086"/>
                    </a:lnTo>
                    <a:lnTo>
                      <a:pt x="14400" y="3086"/>
                    </a:lnTo>
                    <a:lnTo>
                      <a:pt x="14400" y="6171"/>
                    </a:lnTo>
                    <a:lnTo>
                      <a:pt x="12960" y="6171"/>
                    </a:lnTo>
                    <a:lnTo>
                      <a:pt x="11520" y="6171"/>
                    </a:lnTo>
                    <a:lnTo>
                      <a:pt x="10080" y="3086"/>
                    </a:lnTo>
                    <a:lnTo>
                      <a:pt x="8640" y="3086"/>
                    </a:lnTo>
                    <a:lnTo>
                      <a:pt x="8640" y="3086"/>
                    </a:lnTo>
                    <a:lnTo>
                      <a:pt x="7200" y="3086"/>
                    </a:lnTo>
                    <a:lnTo>
                      <a:pt x="7200" y="3086"/>
                    </a:lnTo>
                    <a:lnTo>
                      <a:pt x="5760" y="3086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0" y="12343"/>
                    </a:lnTo>
                    <a:lnTo>
                      <a:pt x="0" y="12343"/>
                    </a:lnTo>
                    <a:lnTo>
                      <a:pt x="0" y="12343"/>
                    </a:lnTo>
                    <a:lnTo>
                      <a:pt x="1440" y="15429"/>
                    </a:lnTo>
                    <a:lnTo>
                      <a:pt x="1440" y="15429"/>
                    </a:lnTo>
                    <a:lnTo>
                      <a:pt x="2880" y="15429"/>
                    </a:lnTo>
                    <a:lnTo>
                      <a:pt x="4320" y="18514"/>
                    </a:lnTo>
                    <a:lnTo>
                      <a:pt x="5760" y="18514"/>
                    </a:lnTo>
                    <a:lnTo>
                      <a:pt x="7200" y="18514"/>
                    </a:lnTo>
                    <a:lnTo>
                      <a:pt x="8640" y="18514"/>
                    </a:lnTo>
                    <a:lnTo>
                      <a:pt x="10080" y="18514"/>
                    </a:lnTo>
                    <a:lnTo>
                      <a:pt x="11520" y="21600"/>
                    </a:lnTo>
                    <a:lnTo>
                      <a:pt x="12960" y="21600"/>
                    </a:lnTo>
                    <a:lnTo>
                      <a:pt x="14400" y="21600"/>
                    </a:lnTo>
                    <a:lnTo>
                      <a:pt x="15840" y="18514"/>
                    </a:lnTo>
                    <a:lnTo>
                      <a:pt x="17280" y="18514"/>
                    </a:lnTo>
                    <a:lnTo>
                      <a:pt x="18720" y="18514"/>
                    </a:lnTo>
                    <a:lnTo>
                      <a:pt x="20160" y="18514"/>
                    </a:lnTo>
                    <a:lnTo>
                      <a:pt x="21600" y="15429"/>
                    </a:lnTo>
                    <a:lnTo>
                      <a:pt x="21600" y="15429"/>
                    </a:lnTo>
                    <a:lnTo>
                      <a:pt x="18720" y="30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14" name="Shape 2414"/>
              <p:cNvSpPr/>
              <p:nvPr/>
            </p:nvSpPr>
            <p:spPr>
              <a:xfrm>
                <a:off x="50800" y="155575"/>
                <a:ext cx="34925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00"/>
                    </a:moveTo>
                    <a:lnTo>
                      <a:pt x="21600" y="1800"/>
                    </a:lnTo>
                    <a:lnTo>
                      <a:pt x="21600" y="1800"/>
                    </a:lnTo>
                    <a:lnTo>
                      <a:pt x="20618" y="1800"/>
                    </a:lnTo>
                    <a:lnTo>
                      <a:pt x="20618" y="1800"/>
                    </a:lnTo>
                    <a:lnTo>
                      <a:pt x="20618" y="0"/>
                    </a:lnTo>
                    <a:lnTo>
                      <a:pt x="19636" y="0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5709" y="0"/>
                    </a:lnTo>
                    <a:lnTo>
                      <a:pt x="14727" y="1800"/>
                    </a:lnTo>
                    <a:lnTo>
                      <a:pt x="14727" y="1800"/>
                    </a:lnTo>
                    <a:lnTo>
                      <a:pt x="13745" y="1800"/>
                    </a:lnTo>
                    <a:lnTo>
                      <a:pt x="12764" y="1800"/>
                    </a:lnTo>
                    <a:lnTo>
                      <a:pt x="11782" y="3600"/>
                    </a:lnTo>
                    <a:lnTo>
                      <a:pt x="9818" y="5400"/>
                    </a:lnTo>
                    <a:lnTo>
                      <a:pt x="8836" y="5400"/>
                    </a:lnTo>
                    <a:lnTo>
                      <a:pt x="6873" y="7200"/>
                    </a:lnTo>
                    <a:lnTo>
                      <a:pt x="5891" y="9000"/>
                    </a:lnTo>
                    <a:lnTo>
                      <a:pt x="3927" y="10800"/>
                    </a:lnTo>
                    <a:lnTo>
                      <a:pt x="2945" y="10800"/>
                    </a:lnTo>
                    <a:lnTo>
                      <a:pt x="1964" y="12600"/>
                    </a:lnTo>
                    <a:lnTo>
                      <a:pt x="982" y="12600"/>
                    </a:lnTo>
                    <a:lnTo>
                      <a:pt x="0" y="14400"/>
                    </a:lnTo>
                    <a:lnTo>
                      <a:pt x="1964" y="21600"/>
                    </a:lnTo>
                    <a:lnTo>
                      <a:pt x="2945" y="21600"/>
                    </a:lnTo>
                    <a:lnTo>
                      <a:pt x="3927" y="19800"/>
                    </a:lnTo>
                    <a:lnTo>
                      <a:pt x="5891" y="19800"/>
                    </a:lnTo>
                    <a:lnTo>
                      <a:pt x="6873" y="18000"/>
                    </a:lnTo>
                    <a:lnTo>
                      <a:pt x="7855" y="16200"/>
                    </a:lnTo>
                    <a:lnTo>
                      <a:pt x="9818" y="16200"/>
                    </a:lnTo>
                    <a:lnTo>
                      <a:pt x="10800" y="14400"/>
                    </a:lnTo>
                    <a:lnTo>
                      <a:pt x="11782" y="12600"/>
                    </a:lnTo>
                    <a:lnTo>
                      <a:pt x="13745" y="12600"/>
                    </a:lnTo>
                    <a:lnTo>
                      <a:pt x="14727" y="10800"/>
                    </a:lnTo>
                    <a:lnTo>
                      <a:pt x="15709" y="10800"/>
                    </a:lnTo>
                    <a:lnTo>
                      <a:pt x="15709" y="10800"/>
                    </a:lnTo>
                    <a:lnTo>
                      <a:pt x="16691" y="10800"/>
                    </a:lnTo>
                    <a:lnTo>
                      <a:pt x="16691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21600" y="1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15" name="Shape 2415"/>
              <p:cNvSpPr/>
              <p:nvPr/>
            </p:nvSpPr>
            <p:spPr>
              <a:xfrm>
                <a:off x="76200" y="157162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2000" y="19722"/>
                    </a:lnTo>
                    <a:lnTo>
                      <a:pt x="14400" y="16904"/>
                    </a:lnTo>
                    <a:lnTo>
                      <a:pt x="16800" y="15026"/>
                    </a:lnTo>
                    <a:lnTo>
                      <a:pt x="16800" y="13148"/>
                    </a:lnTo>
                    <a:lnTo>
                      <a:pt x="19200" y="12209"/>
                    </a:lnTo>
                    <a:lnTo>
                      <a:pt x="19200" y="10330"/>
                    </a:lnTo>
                    <a:lnTo>
                      <a:pt x="19200" y="10330"/>
                    </a:lnTo>
                    <a:lnTo>
                      <a:pt x="19200" y="9391"/>
                    </a:lnTo>
                    <a:lnTo>
                      <a:pt x="19200" y="8452"/>
                    </a:lnTo>
                    <a:lnTo>
                      <a:pt x="19200" y="7513"/>
                    </a:lnTo>
                    <a:lnTo>
                      <a:pt x="19200" y="7513"/>
                    </a:lnTo>
                    <a:lnTo>
                      <a:pt x="21600" y="6574"/>
                    </a:lnTo>
                    <a:lnTo>
                      <a:pt x="21600" y="5635"/>
                    </a:lnTo>
                    <a:lnTo>
                      <a:pt x="19200" y="5635"/>
                    </a:lnTo>
                    <a:lnTo>
                      <a:pt x="19200" y="4696"/>
                    </a:lnTo>
                    <a:lnTo>
                      <a:pt x="19200" y="3757"/>
                    </a:lnTo>
                    <a:lnTo>
                      <a:pt x="19200" y="2817"/>
                    </a:lnTo>
                    <a:lnTo>
                      <a:pt x="19200" y="2817"/>
                    </a:lnTo>
                    <a:lnTo>
                      <a:pt x="19200" y="1878"/>
                    </a:lnTo>
                    <a:lnTo>
                      <a:pt x="16800" y="939"/>
                    </a:lnTo>
                    <a:lnTo>
                      <a:pt x="16800" y="939"/>
                    </a:lnTo>
                    <a:lnTo>
                      <a:pt x="14400" y="0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4696"/>
                    </a:lnTo>
                    <a:lnTo>
                      <a:pt x="7200" y="4696"/>
                    </a:lnTo>
                    <a:lnTo>
                      <a:pt x="7200" y="4696"/>
                    </a:lnTo>
                    <a:lnTo>
                      <a:pt x="7200" y="4696"/>
                    </a:lnTo>
                    <a:lnTo>
                      <a:pt x="7200" y="4696"/>
                    </a:lnTo>
                    <a:lnTo>
                      <a:pt x="7200" y="5635"/>
                    </a:lnTo>
                    <a:lnTo>
                      <a:pt x="7200" y="5635"/>
                    </a:lnTo>
                    <a:lnTo>
                      <a:pt x="9600" y="5635"/>
                    </a:lnTo>
                    <a:lnTo>
                      <a:pt x="9600" y="6574"/>
                    </a:lnTo>
                    <a:lnTo>
                      <a:pt x="9600" y="6574"/>
                    </a:lnTo>
                    <a:lnTo>
                      <a:pt x="7200" y="7513"/>
                    </a:lnTo>
                    <a:lnTo>
                      <a:pt x="7200" y="8452"/>
                    </a:lnTo>
                    <a:lnTo>
                      <a:pt x="7200" y="8452"/>
                    </a:lnTo>
                    <a:lnTo>
                      <a:pt x="7200" y="9391"/>
                    </a:lnTo>
                    <a:lnTo>
                      <a:pt x="7200" y="9391"/>
                    </a:lnTo>
                    <a:lnTo>
                      <a:pt x="7200" y="11270"/>
                    </a:lnTo>
                    <a:lnTo>
                      <a:pt x="4800" y="12209"/>
                    </a:lnTo>
                    <a:lnTo>
                      <a:pt x="4800" y="14087"/>
                    </a:lnTo>
                    <a:lnTo>
                      <a:pt x="4800" y="15026"/>
                    </a:lnTo>
                    <a:lnTo>
                      <a:pt x="2400" y="17843"/>
                    </a:lnTo>
                    <a:lnTo>
                      <a:pt x="0" y="20661"/>
                    </a:lnTo>
                    <a:lnTo>
                      <a:pt x="0" y="20661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16" name="Shape 2416"/>
              <p:cNvSpPr/>
              <p:nvPr/>
            </p:nvSpPr>
            <p:spPr>
              <a:xfrm>
                <a:off x="68262" y="192087"/>
                <a:ext cx="15876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17843"/>
                    </a:moveTo>
                    <a:lnTo>
                      <a:pt x="12960" y="17843"/>
                    </a:lnTo>
                    <a:lnTo>
                      <a:pt x="12960" y="17843"/>
                    </a:lnTo>
                    <a:lnTo>
                      <a:pt x="12960" y="17843"/>
                    </a:lnTo>
                    <a:lnTo>
                      <a:pt x="12960" y="17843"/>
                    </a:lnTo>
                    <a:lnTo>
                      <a:pt x="12960" y="16904"/>
                    </a:lnTo>
                    <a:lnTo>
                      <a:pt x="12960" y="16904"/>
                    </a:lnTo>
                    <a:lnTo>
                      <a:pt x="12960" y="16904"/>
                    </a:lnTo>
                    <a:lnTo>
                      <a:pt x="12960" y="16904"/>
                    </a:lnTo>
                    <a:lnTo>
                      <a:pt x="10800" y="15965"/>
                    </a:lnTo>
                    <a:lnTo>
                      <a:pt x="10800" y="15965"/>
                    </a:lnTo>
                    <a:lnTo>
                      <a:pt x="10800" y="15026"/>
                    </a:lnTo>
                    <a:lnTo>
                      <a:pt x="10800" y="15026"/>
                    </a:lnTo>
                    <a:lnTo>
                      <a:pt x="12960" y="14087"/>
                    </a:lnTo>
                    <a:lnTo>
                      <a:pt x="12960" y="14087"/>
                    </a:lnTo>
                    <a:lnTo>
                      <a:pt x="12960" y="13148"/>
                    </a:lnTo>
                    <a:lnTo>
                      <a:pt x="12960" y="13148"/>
                    </a:lnTo>
                    <a:lnTo>
                      <a:pt x="12960" y="12209"/>
                    </a:lnTo>
                    <a:lnTo>
                      <a:pt x="12960" y="10330"/>
                    </a:lnTo>
                    <a:lnTo>
                      <a:pt x="15120" y="9391"/>
                    </a:lnTo>
                    <a:lnTo>
                      <a:pt x="15120" y="8452"/>
                    </a:lnTo>
                    <a:lnTo>
                      <a:pt x="17280" y="6574"/>
                    </a:lnTo>
                    <a:lnTo>
                      <a:pt x="19440" y="3757"/>
                    </a:lnTo>
                    <a:lnTo>
                      <a:pt x="21600" y="939"/>
                    </a:lnTo>
                    <a:lnTo>
                      <a:pt x="10800" y="0"/>
                    </a:lnTo>
                    <a:lnTo>
                      <a:pt x="8640" y="2817"/>
                    </a:lnTo>
                    <a:lnTo>
                      <a:pt x="6480" y="5635"/>
                    </a:lnTo>
                    <a:lnTo>
                      <a:pt x="4320" y="6574"/>
                    </a:lnTo>
                    <a:lnTo>
                      <a:pt x="4320" y="8452"/>
                    </a:lnTo>
                    <a:lnTo>
                      <a:pt x="2160" y="9391"/>
                    </a:lnTo>
                    <a:lnTo>
                      <a:pt x="2160" y="11270"/>
                    </a:lnTo>
                    <a:lnTo>
                      <a:pt x="2160" y="12209"/>
                    </a:lnTo>
                    <a:lnTo>
                      <a:pt x="2160" y="12209"/>
                    </a:lnTo>
                    <a:lnTo>
                      <a:pt x="2160" y="13148"/>
                    </a:lnTo>
                    <a:lnTo>
                      <a:pt x="2160" y="14087"/>
                    </a:lnTo>
                    <a:lnTo>
                      <a:pt x="2160" y="15026"/>
                    </a:lnTo>
                    <a:lnTo>
                      <a:pt x="0" y="15026"/>
                    </a:lnTo>
                    <a:lnTo>
                      <a:pt x="0" y="15965"/>
                    </a:lnTo>
                    <a:lnTo>
                      <a:pt x="2160" y="16904"/>
                    </a:lnTo>
                    <a:lnTo>
                      <a:pt x="2160" y="16904"/>
                    </a:lnTo>
                    <a:lnTo>
                      <a:pt x="2160" y="17843"/>
                    </a:lnTo>
                    <a:lnTo>
                      <a:pt x="2160" y="18783"/>
                    </a:lnTo>
                    <a:lnTo>
                      <a:pt x="2160" y="19722"/>
                    </a:lnTo>
                    <a:lnTo>
                      <a:pt x="4320" y="19722"/>
                    </a:lnTo>
                    <a:lnTo>
                      <a:pt x="4320" y="20661"/>
                    </a:lnTo>
                    <a:lnTo>
                      <a:pt x="4320" y="20661"/>
                    </a:lnTo>
                    <a:lnTo>
                      <a:pt x="6480" y="21600"/>
                    </a:lnTo>
                    <a:lnTo>
                      <a:pt x="6480" y="21600"/>
                    </a:lnTo>
                    <a:lnTo>
                      <a:pt x="12960" y="178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17" name="Shape 2417"/>
              <p:cNvSpPr/>
              <p:nvPr/>
            </p:nvSpPr>
            <p:spPr>
              <a:xfrm>
                <a:off x="73025" y="211137"/>
                <a:ext cx="34925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36" y="0"/>
                    </a:moveTo>
                    <a:lnTo>
                      <a:pt x="19636" y="0"/>
                    </a:lnTo>
                    <a:lnTo>
                      <a:pt x="16691" y="3600"/>
                    </a:lnTo>
                    <a:lnTo>
                      <a:pt x="14727" y="5400"/>
                    </a:lnTo>
                    <a:lnTo>
                      <a:pt x="12764" y="7200"/>
                    </a:lnTo>
                    <a:lnTo>
                      <a:pt x="11782" y="9000"/>
                    </a:lnTo>
                    <a:lnTo>
                      <a:pt x="9818" y="9000"/>
                    </a:lnTo>
                    <a:lnTo>
                      <a:pt x="8836" y="10800"/>
                    </a:lnTo>
                    <a:lnTo>
                      <a:pt x="8836" y="10800"/>
                    </a:lnTo>
                    <a:lnTo>
                      <a:pt x="7855" y="10800"/>
                    </a:lnTo>
                    <a:lnTo>
                      <a:pt x="6873" y="12600"/>
                    </a:lnTo>
                    <a:lnTo>
                      <a:pt x="6873" y="12600"/>
                    </a:lnTo>
                    <a:lnTo>
                      <a:pt x="5891" y="12600"/>
                    </a:lnTo>
                    <a:lnTo>
                      <a:pt x="5891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0" y="19800"/>
                    </a:lnTo>
                    <a:lnTo>
                      <a:pt x="982" y="19800"/>
                    </a:lnTo>
                    <a:lnTo>
                      <a:pt x="982" y="21600"/>
                    </a:lnTo>
                    <a:lnTo>
                      <a:pt x="1964" y="21600"/>
                    </a:lnTo>
                    <a:lnTo>
                      <a:pt x="2945" y="21600"/>
                    </a:lnTo>
                    <a:lnTo>
                      <a:pt x="2945" y="21600"/>
                    </a:lnTo>
                    <a:lnTo>
                      <a:pt x="3927" y="21600"/>
                    </a:lnTo>
                    <a:lnTo>
                      <a:pt x="4909" y="21600"/>
                    </a:lnTo>
                    <a:lnTo>
                      <a:pt x="5891" y="21600"/>
                    </a:lnTo>
                    <a:lnTo>
                      <a:pt x="5891" y="21600"/>
                    </a:lnTo>
                    <a:lnTo>
                      <a:pt x="6873" y="21600"/>
                    </a:lnTo>
                    <a:lnTo>
                      <a:pt x="7855" y="21600"/>
                    </a:lnTo>
                    <a:lnTo>
                      <a:pt x="7855" y="21600"/>
                    </a:lnTo>
                    <a:lnTo>
                      <a:pt x="8836" y="19800"/>
                    </a:lnTo>
                    <a:lnTo>
                      <a:pt x="9818" y="19800"/>
                    </a:lnTo>
                    <a:lnTo>
                      <a:pt x="9818" y="19800"/>
                    </a:lnTo>
                    <a:lnTo>
                      <a:pt x="10800" y="18000"/>
                    </a:lnTo>
                    <a:lnTo>
                      <a:pt x="12764" y="18000"/>
                    </a:lnTo>
                    <a:lnTo>
                      <a:pt x="13745" y="16200"/>
                    </a:lnTo>
                    <a:lnTo>
                      <a:pt x="15709" y="14400"/>
                    </a:lnTo>
                    <a:lnTo>
                      <a:pt x="16691" y="14400"/>
                    </a:lnTo>
                    <a:lnTo>
                      <a:pt x="19636" y="108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1963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18" name="Shape 2418"/>
              <p:cNvSpPr/>
              <p:nvPr/>
            </p:nvSpPr>
            <p:spPr>
              <a:xfrm>
                <a:off x="104775" y="198437"/>
                <a:ext cx="34925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600"/>
                    </a:moveTo>
                    <a:lnTo>
                      <a:pt x="21600" y="3600"/>
                    </a:lnTo>
                    <a:lnTo>
                      <a:pt x="20618" y="1800"/>
                    </a:lnTo>
                    <a:lnTo>
                      <a:pt x="20618" y="1800"/>
                    </a:lnTo>
                    <a:lnTo>
                      <a:pt x="19636" y="0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5709" y="0"/>
                    </a:lnTo>
                    <a:lnTo>
                      <a:pt x="15709" y="0"/>
                    </a:lnTo>
                    <a:lnTo>
                      <a:pt x="14727" y="1800"/>
                    </a:lnTo>
                    <a:lnTo>
                      <a:pt x="13745" y="1800"/>
                    </a:lnTo>
                    <a:lnTo>
                      <a:pt x="13745" y="1800"/>
                    </a:lnTo>
                    <a:lnTo>
                      <a:pt x="12764" y="1800"/>
                    </a:lnTo>
                    <a:lnTo>
                      <a:pt x="11782" y="1800"/>
                    </a:lnTo>
                    <a:lnTo>
                      <a:pt x="10800" y="3600"/>
                    </a:lnTo>
                    <a:lnTo>
                      <a:pt x="10800" y="3600"/>
                    </a:lnTo>
                    <a:lnTo>
                      <a:pt x="8836" y="5400"/>
                    </a:lnTo>
                    <a:lnTo>
                      <a:pt x="7855" y="5400"/>
                    </a:lnTo>
                    <a:lnTo>
                      <a:pt x="5891" y="7200"/>
                    </a:lnTo>
                    <a:lnTo>
                      <a:pt x="4909" y="9000"/>
                    </a:lnTo>
                    <a:lnTo>
                      <a:pt x="1964" y="10800"/>
                    </a:lnTo>
                    <a:lnTo>
                      <a:pt x="0" y="14400"/>
                    </a:lnTo>
                    <a:lnTo>
                      <a:pt x="1964" y="21600"/>
                    </a:lnTo>
                    <a:lnTo>
                      <a:pt x="4909" y="19800"/>
                    </a:lnTo>
                    <a:lnTo>
                      <a:pt x="7855" y="16200"/>
                    </a:lnTo>
                    <a:lnTo>
                      <a:pt x="8836" y="16200"/>
                    </a:lnTo>
                    <a:lnTo>
                      <a:pt x="9818" y="14400"/>
                    </a:lnTo>
                    <a:lnTo>
                      <a:pt x="10800" y="12600"/>
                    </a:lnTo>
                    <a:lnTo>
                      <a:pt x="12764" y="12600"/>
                    </a:lnTo>
                    <a:lnTo>
                      <a:pt x="12764" y="10800"/>
                    </a:lnTo>
                    <a:lnTo>
                      <a:pt x="13745" y="10800"/>
                    </a:lnTo>
                    <a:lnTo>
                      <a:pt x="14727" y="10800"/>
                    </a:lnTo>
                    <a:lnTo>
                      <a:pt x="14727" y="10800"/>
                    </a:lnTo>
                    <a:lnTo>
                      <a:pt x="15709" y="10800"/>
                    </a:lnTo>
                    <a:lnTo>
                      <a:pt x="15709" y="9000"/>
                    </a:lnTo>
                    <a:lnTo>
                      <a:pt x="16691" y="9000"/>
                    </a:lnTo>
                    <a:lnTo>
                      <a:pt x="16691" y="9000"/>
                    </a:lnTo>
                    <a:lnTo>
                      <a:pt x="16691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21600" y="3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19" name="Shape 2419"/>
              <p:cNvSpPr/>
              <p:nvPr/>
            </p:nvSpPr>
            <p:spPr>
              <a:xfrm>
                <a:off x="130175" y="201612"/>
                <a:ext cx="12700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1600"/>
                    </a:moveTo>
                    <a:lnTo>
                      <a:pt x="10800" y="21600"/>
                    </a:lnTo>
                    <a:lnTo>
                      <a:pt x="16200" y="18783"/>
                    </a:lnTo>
                    <a:lnTo>
                      <a:pt x="16200" y="15965"/>
                    </a:lnTo>
                    <a:lnTo>
                      <a:pt x="18900" y="14087"/>
                    </a:lnTo>
                    <a:lnTo>
                      <a:pt x="18900" y="13148"/>
                    </a:lnTo>
                    <a:lnTo>
                      <a:pt x="21600" y="11270"/>
                    </a:lnTo>
                    <a:lnTo>
                      <a:pt x="21600" y="10330"/>
                    </a:lnTo>
                    <a:lnTo>
                      <a:pt x="21600" y="9391"/>
                    </a:lnTo>
                    <a:lnTo>
                      <a:pt x="21600" y="8452"/>
                    </a:lnTo>
                    <a:lnTo>
                      <a:pt x="21600" y="8452"/>
                    </a:lnTo>
                    <a:lnTo>
                      <a:pt x="21600" y="7513"/>
                    </a:lnTo>
                    <a:lnTo>
                      <a:pt x="21600" y="6574"/>
                    </a:lnTo>
                    <a:lnTo>
                      <a:pt x="21600" y="5635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3757"/>
                    </a:lnTo>
                    <a:lnTo>
                      <a:pt x="21600" y="2817"/>
                    </a:lnTo>
                    <a:lnTo>
                      <a:pt x="21600" y="2817"/>
                    </a:lnTo>
                    <a:lnTo>
                      <a:pt x="21600" y="1878"/>
                    </a:lnTo>
                    <a:lnTo>
                      <a:pt x="18900" y="939"/>
                    </a:lnTo>
                    <a:lnTo>
                      <a:pt x="18900" y="939"/>
                    </a:lnTo>
                    <a:lnTo>
                      <a:pt x="18900" y="0"/>
                    </a:lnTo>
                    <a:lnTo>
                      <a:pt x="16200" y="0"/>
                    </a:lnTo>
                    <a:lnTo>
                      <a:pt x="8100" y="2817"/>
                    </a:lnTo>
                    <a:lnTo>
                      <a:pt x="8100" y="2817"/>
                    </a:lnTo>
                    <a:lnTo>
                      <a:pt x="8100" y="3757"/>
                    </a:lnTo>
                    <a:lnTo>
                      <a:pt x="8100" y="3757"/>
                    </a:lnTo>
                    <a:lnTo>
                      <a:pt x="8100" y="3757"/>
                    </a:lnTo>
                    <a:lnTo>
                      <a:pt x="8100" y="3757"/>
                    </a:lnTo>
                    <a:lnTo>
                      <a:pt x="8100" y="3757"/>
                    </a:lnTo>
                    <a:lnTo>
                      <a:pt x="8100" y="4696"/>
                    </a:lnTo>
                    <a:lnTo>
                      <a:pt x="8100" y="4696"/>
                    </a:lnTo>
                    <a:lnTo>
                      <a:pt x="8100" y="5635"/>
                    </a:lnTo>
                    <a:lnTo>
                      <a:pt x="8100" y="5635"/>
                    </a:lnTo>
                    <a:lnTo>
                      <a:pt x="8100" y="6574"/>
                    </a:lnTo>
                    <a:lnTo>
                      <a:pt x="8100" y="6574"/>
                    </a:lnTo>
                    <a:lnTo>
                      <a:pt x="8100" y="7513"/>
                    </a:lnTo>
                    <a:lnTo>
                      <a:pt x="8100" y="8452"/>
                    </a:lnTo>
                    <a:lnTo>
                      <a:pt x="8100" y="8452"/>
                    </a:lnTo>
                    <a:lnTo>
                      <a:pt x="8100" y="9391"/>
                    </a:lnTo>
                    <a:lnTo>
                      <a:pt x="8100" y="10330"/>
                    </a:lnTo>
                    <a:lnTo>
                      <a:pt x="5400" y="12209"/>
                    </a:lnTo>
                    <a:lnTo>
                      <a:pt x="5400" y="13148"/>
                    </a:lnTo>
                    <a:lnTo>
                      <a:pt x="2700" y="15026"/>
                    </a:lnTo>
                    <a:lnTo>
                      <a:pt x="2700" y="17843"/>
                    </a:lnTo>
                    <a:lnTo>
                      <a:pt x="0" y="19722"/>
                    </a:lnTo>
                    <a:lnTo>
                      <a:pt x="0" y="19722"/>
                    </a:lnTo>
                    <a:lnTo>
                      <a:pt x="10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20" name="Shape 2420"/>
              <p:cNvSpPr/>
              <p:nvPr/>
            </p:nvSpPr>
            <p:spPr>
              <a:xfrm>
                <a:off x="122237" y="234950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17843"/>
                    </a:move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6904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5965"/>
                    </a:lnTo>
                    <a:lnTo>
                      <a:pt x="12000" y="15965"/>
                    </a:lnTo>
                    <a:lnTo>
                      <a:pt x="14400" y="15026"/>
                    </a:lnTo>
                    <a:lnTo>
                      <a:pt x="14400" y="15026"/>
                    </a:lnTo>
                    <a:lnTo>
                      <a:pt x="14400" y="14087"/>
                    </a:lnTo>
                    <a:lnTo>
                      <a:pt x="14400" y="14087"/>
                    </a:lnTo>
                    <a:lnTo>
                      <a:pt x="14400" y="13148"/>
                    </a:lnTo>
                    <a:lnTo>
                      <a:pt x="14400" y="12209"/>
                    </a:lnTo>
                    <a:lnTo>
                      <a:pt x="14400" y="11270"/>
                    </a:lnTo>
                    <a:lnTo>
                      <a:pt x="16800" y="9391"/>
                    </a:lnTo>
                    <a:lnTo>
                      <a:pt x="16800" y="8452"/>
                    </a:lnTo>
                    <a:lnTo>
                      <a:pt x="19200" y="6574"/>
                    </a:lnTo>
                    <a:lnTo>
                      <a:pt x="21600" y="4696"/>
                    </a:lnTo>
                    <a:lnTo>
                      <a:pt x="21600" y="1878"/>
                    </a:lnTo>
                    <a:lnTo>
                      <a:pt x="12000" y="0"/>
                    </a:lnTo>
                    <a:lnTo>
                      <a:pt x="9600" y="2817"/>
                    </a:lnTo>
                    <a:lnTo>
                      <a:pt x="7200" y="5635"/>
                    </a:lnTo>
                    <a:lnTo>
                      <a:pt x="4800" y="6574"/>
                    </a:lnTo>
                    <a:lnTo>
                      <a:pt x="4800" y="8452"/>
                    </a:lnTo>
                    <a:lnTo>
                      <a:pt x="4800" y="10330"/>
                    </a:lnTo>
                    <a:lnTo>
                      <a:pt x="2400" y="11270"/>
                    </a:lnTo>
                    <a:lnTo>
                      <a:pt x="2400" y="12209"/>
                    </a:lnTo>
                    <a:lnTo>
                      <a:pt x="2400" y="12209"/>
                    </a:lnTo>
                    <a:lnTo>
                      <a:pt x="2400" y="13148"/>
                    </a:lnTo>
                    <a:lnTo>
                      <a:pt x="2400" y="14087"/>
                    </a:lnTo>
                    <a:lnTo>
                      <a:pt x="2400" y="15026"/>
                    </a:lnTo>
                    <a:lnTo>
                      <a:pt x="0" y="15965"/>
                    </a:lnTo>
                    <a:lnTo>
                      <a:pt x="0" y="15965"/>
                    </a:lnTo>
                    <a:lnTo>
                      <a:pt x="0" y="16904"/>
                    </a:lnTo>
                    <a:lnTo>
                      <a:pt x="2400" y="17843"/>
                    </a:lnTo>
                    <a:lnTo>
                      <a:pt x="2400" y="17843"/>
                    </a:lnTo>
                    <a:lnTo>
                      <a:pt x="2400" y="18783"/>
                    </a:lnTo>
                    <a:lnTo>
                      <a:pt x="2400" y="19722"/>
                    </a:lnTo>
                    <a:lnTo>
                      <a:pt x="2400" y="19722"/>
                    </a:lnTo>
                    <a:lnTo>
                      <a:pt x="4800" y="20661"/>
                    </a:lnTo>
                    <a:lnTo>
                      <a:pt x="4800" y="21600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14400" y="178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21" name="Shape 2421"/>
              <p:cNvSpPr/>
              <p:nvPr/>
            </p:nvSpPr>
            <p:spPr>
              <a:xfrm>
                <a:off x="127000" y="254000"/>
                <a:ext cx="34925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655" y="0"/>
                    </a:moveTo>
                    <a:lnTo>
                      <a:pt x="18655" y="0"/>
                    </a:lnTo>
                    <a:lnTo>
                      <a:pt x="17673" y="1800"/>
                    </a:lnTo>
                    <a:lnTo>
                      <a:pt x="16691" y="3600"/>
                    </a:lnTo>
                    <a:lnTo>
                      <a:pt x="15709" y="5400"/>
                    </a:lnTo>
                    <a:lnTo>
                      <a:pt x="13745" y="7200"/>
                    </a:lnTo>
                    <a:lnTo>
                      <a:pt x="12764" y="7200"/>
                    </a:lnTo>
                    <a:lnTo>
                      <a:pt x="11782" y="9000"/>
                    </a:lnTo>
                    <a:lnTo>
                      <a:pt x="9818" y="10800"/>
                    </a:lnTo>
                    <a:lnTo>
                      <a:pt x="8836" y="10800"/>
                    </a:lnTo>
                    <a:lnTo>
                      <a:pt x="7855" y="10800"/>
                    </a:lnTo>
                    <a:lnTo>
                      <a:pt x="7855" y="12600"/>
                    </a:lnTo>
                    <a:lnTo>
                      <a:pt x="6873" y="12600"/>
                    </a:lnTo>
                    <a:lnTo>
                      <a:pt x="6873" y="12600"/>
                    </a:lnTo>
                    <a:lnTo>
                      <a:pt x="5891" y="12600"/>
                    </a:lnTo>
                    <a:lnTo>
                      <a:pt x="5891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0" y="19800"/>
                    </a:lnTo>
                    <a:lnTo>
                      <a:pt x="0" y="21600"/>
                    </a:lnTo>
                    <a:lnTo>
                      <a:pt x="982" y="21600"/>
                    </a:lnTo>
                    <a:lnTo>
                      <a:pt x="1964" y="21600"/>
                    </a:lnTo>
                    <a:lnTo>
                      <a:pt x="1964" y="21600"/>
                    </a:lnTo>
                    <a:lnTo>
                      <a:pt x="2945" y="21600"/>
                    </a:lnTo>
                    <a:lnTo>
                      <a:pt x="3927" y="21600"/>
                    </a:lnTo>
                    <a:lnTo>
                      <a:pt x="3927" y="21600"/>
                    </a:lnTo>
                    <a:lnTo>
                      <a:pt x="4909" y="21600"/>
                    </a:lnTo>
                    <a:lnTo>
                      <a:pt x="5891" y="21600"/>
                    </a:lnTo>
                    <a:lnTo>
                      <a:pt x="6873" y="21600"/>
                    </a:lnTo>
                    <a:lnTo>
                      <a:pt x="6873" y="21600"/>
                    </a:lnTo>
                    <a:lnTo>
                      <a:pt x="7855" y="21600"/>
                    </a:lnTo>
                    <a:lnTo>
                      <a:pt x="8836" y="21600"/>
                    </a:lnTo>
                    <a:lnTo>
                      <a:pt x="9818" y="19800"/>
                    </a:lnTo>
                    <a:lnTo>
                      <a:pt x="9818" y="19800"/>
                    </a:lnTo>
                    <a:lnTo>
                      <a:pt x="10800" y="19800"/>
                    </a:lnTo>
                    <a:lnTo>
                      <a:pt x="11782" y="18000"/>
                    </a:lnTo>
                    <a:lnTo>
                      <a:pt x="13745" y="16200"/>
                    </a:lnTo>
                    <a:lnTo>
                      <a:pt x="14727" y="16200"/>
                    </a:lnTo>
                    <a:lnTo>
                      <a:pt x="16691" y="14400"/>
                    </a:lnTo>
                    <a:lnTo>
                      <a:pt x="17673" y="12600"/>
                    </a:lnTo>
                    <a:lnTo>
                      <a:pt x="18655" y="10800"/>
                    </a:lnTo>
                    <a:lnTo>
                      <a:pt x="20618" y="9000"/>
                    </a:lnTo>
                    <a:lnTo>
                      <a:pt x="21600" y="9000"/>
                    </a:lnTo>
                    <a:lnTo>
                      <a:pt x="21600" y="9000"/>
                    </a:lnTo>
                    <a:lnTo>
                      <a:pt x="1865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22" name="Shape 2422"/>
              <p:cNvSpPr/>
              <p:nvPr/>
            </p:nvSpPr>
            <p:spPr>
              <a:xfrm>
                <a:off x="157162" y="239712"/>
                <a:ext cx="33338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086"/>
                    </a:moveTo>
                    <a:lnTo>
                      <a:pt x="21600" y="3086"/>
                    </a:lnTo>
                    <a:lnTo>
                      <a:pt x="21600" y="1543"/>
                    </a:lnTo>
                    <a:lnTo>
                      <a:pt x="20571" y="1543"/>
                    </a:lnTo>
                    <a:lnTo>
                      <a:pt x="19543" y="1543"/>
                    </a:lnTo>
                    <a:lnTo>
                      <a:pt x="19543" y="0"/>
                    </a:lnTo>
                    <a:lnTo>
                      <a:pt x="18514" y="0"/>
                    </a:lnTo>
                    <a:lnTo>
                      <a:pt x="17486" y="0"/>
                    </a:lnTo>
                    <a:lnTo>
                      <a:pt x="16457" y="0"/>
                    </a:lnTo>
                    <a:lnTo>
                      <a:pt x="16457" y="1543"/>
                    </a:lnTo>
                    <a:lnTo>
                      <a:pt x="15429" y="1543"/>
                    </a:lnTo>
                    <a:lnTo>
                      <a:pt x="15429" y="1543"/>
                    </a:lnTo>
                    <a:lnTo>
                      <a:pt x="14400" y="1543"/>
                    </a:lnTo>
                    <a:lnTo>
                      <a:pt x="13371" y="1543"/>
                    </a:lnTo>
                    <a:lnTo>
                      <a:pt x="13371" y="3086"/>
                    </a:lnTo>
                    <a:lnTo>
                      <a:pt x="12343" y="3086"/>
                    </a:lnTo>
                    <a:lnTo>
                      <a:pt x="11314" y="3086"/>
                    </a:lnTo>
                    <a:lnTo>
                      <a:pt x="11314" y="4629"/>
                    </a:lnTo>
                    <a:lnTo>
                      <a:pt x="9257" y="4629"/>
                    </a:lnTo>
                    <a:lnTo>
                      <a:pt x="8229" y="6171"/>
                    </a:lnTo>
                    <a:lnTo>
                      <a:pt x="7200" y="7714"/>
                    </a:lnTo>
                    <a:lnTo>
                      <a:pt x="6171" y="9257"/>
                    </a:lnTo>
                    <a:lnTo>
                      <a:pt x="3086" y="12343"/>
                    </a:lnTo>
                    <a:lnTo>
                      <a:pt x="0" y="13886"/>
                    </a:lnTo>
                    <a:lnTo>
                      <a:pt x="3086" y="21600"/>
                    </a:lnTo>
                    <a:lnTo>
                      <a:pt x="6171" y="18514"/>
                    </a:lnTo>
                    <a:lnTo>
                      <a:pt x="8229" y="15429"/>
                    </a:lnTo>
                    <a:lnTo>
                      <a:pt x="10286" y="13886"/>
                    </a:lnTo>
                    <a:lnTo>
                      <a:pt x="11314" y="12343"/>
                    </a:lnTo>
                    <a:lnTo>
                      <a:pt x="12343" y="12343"/>
                    </a:lnTo>
                    <a:lnTo>
                      <a:pt x="13371" y="10800"/>
                    </a:lnTo>
                    <a:lnTo>
                      <a:pt x="14400" y="10800"/>
                    </a:lnTo>
                    <a:lnTo>
                      <a:pt x="14400" y="10800"/>
                    </a:lnTo>
                    <a:lnTo>
                      <a:pt x="15429" y="9257"/>
                    </a:lnTo>
                    <a:lnTo>
                      <a:pt x="15429" y="9257"/>
                    </a:lnTo>
                    <a:lnTo>
                      <a:pt x="16457" y="9257"/>
                    </a:lnTo>
                    <a:lnTo>
                      <a:pt x="16457" y="9257"/>
                    </a:lnTo>
                    <a:lnTo>
                      <a:pt x="16457" y="9257"/>
                    </a:lnTo>
                    <a:lnTo>
                      <a:pt x="17486" y="9257"/>
                    </a:lnTo>
                    <a:lnTo>
                      <a:pt x="17486" y="7714"/>
                    </a:lnTo>
                    <a:lnTo>
                      <a:pt x="17486" y="7714"/>
                    </a:lnTo>
                    <a:lnTo>
                      <a:pt x="18514" y="7714"/>
                    </a:lnTo>
                    <a:lnTo>
                      <a:pt x="18514" y="7714"/>
                    </a:lnTo>
                    <a:lnTo>
                      <a:pt x="18514" y="7714"/>
                    </a:lnTo>
                    <a:lnTo>
                      <a:pt x="18514" y="7714"/>
                    </a:lnTo>
                    <a:lnTo>
                      <a:pt x="18514" y="9257"/>
                    </a:lnTo>
                    <a:lnTo>
                      <a:pt x="18514" y="9257"/>
                    </a:lnTo>
                    <a:lnTo>
                      <a:pt x="18514" y="9257"/>
                    </a:lnTo>
                    <a:lnTo>
                      <a:pt x="21600" y="30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23" name="Shape 2423"/>
              <p:cNvSpPr/>
              <p:nvPr/>
            </p:nvSpPr>
            <p:spPr>
              <a:xfrm>
                <a:off x="180975" y="242887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8783"/>
                    </a:lnTo>
                    <a:lnTo>
                      <a:pt x="14400" y="15965"/>
                    </a:lnTo>
                    <a:lnTo>
                      <a:pt x="16800" y="14087"/>
                    </a:lnTo>
                    <a:lnTo>
                      <a:pt x="16800" y="13148"/>
                    </a:lnTo>
                    <a:lnTo>
                      <a:pt x="19200" y="11270"/>
                    </a:lnTo>
                    <a:lnTo>
                      <a:pt x="19200" y="10330"/>
                    </a:lnTo>
                    <a:lnTo>
                      <a:pt x="19200" y="9391"/>
                    </a:lnTo>
                    <a:lnTo>
                      <a:pt x="19200" y="8452"/>
                    </a:lnTo>
                    <a:lnTo>
                      <a:pt x="19200" y="7513"/>
                    </a:lnTo>
                    <a:lnTo>
                      <a:pt x="21600" y="7513"/>
                    </a:lnTo>
                    <a:lnTo>
                      <a:pt x="21600" y="6574"/>
                    </a:lnTo>
                    <a:lnTo>
                      <a:pt x="21600" y="5635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3757"/>
                    </a:lnTo>
                    <a:lnTo>
                      <a:pt x="19200" y="2817"/>
                    </a:lnTo>
                    <a:lnTo>
                      <a:pt x="19200" y="2817"/>
                    </a:lnTo>
                    <a:lnTo>
                      <a:pt x="19200" y="1878"/>
                    </a:lnTo>
                    <a:lnTo>
                      <a:pt x="19200" y="939"/>
                    </a:lnTo>
                    <a:lnTo>
                      <a:pt x="16800" y="939"/>
                    </a:lnTo>
                    <a:lnTo>
                      <a:pt x="16800" y="0"/>
                    </a:lnTo>
                    <a:lnTo>
                      <a:pt x="14400" y="0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5635"/>
                    </a:lnTo>
                    <a:lnTo>
                      <a:pt x="9600" y="5635"/>
                    </a:lnTo>
                    <a:lnTo>
                      <a:pt x="9600" y="6574"/>
                    </a:lnTo>
                    <a:lnTo>
                      <a:pt x="9600" y="7513"/>
                    </a:lnTo>
                    <a:lnTo>
                      <a:pt x="7200" y="7513"/>
                    </a:lnTo>
                    <a:lnTo>
                      <a:pt x="7200" y="8452"/>
                    </a:lnTo>
                    <a:lnTo>
                      <a:pt x="7200" y="9391"/>
                    </a:lnTo>
                    <a:lnTo>
                      <a:pt x="7200" y="10330"/>
                    </a:lnTo>
                    <a:lnTo>
                      <a:pt x="4800" y="11270"/>
                    </a:lnTo>
                    <a:lnTo>
                      <a:pt x="4800" y="13148"/>
                    </a:lnTo>
                    <a:lnTo>
                      <a:pt x="2400" y="14087"/>
                    </a:lnTo>
                    <a:lnTo>
                      <a:pt x="2400" y="16904"/>
                    </a:lnTo>
                    <a:lnTo>
                      <a:pt x="0" y="19722"/>
                    </a:lnTo>
                    <a:lnTo>
                      <a:pt x="0" y="19722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24" name="Shape 2424"/>
              <p:cNvSpPr/>
              <p:nvPr/>
            </p:nvSpPr>
            <p:spPr>
              <a:xfrm>
                <a:off x="174625" y="276225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17843"/>
                    </a:move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5965"/>
                    </a:lnTo>
                    <a:lnTo>
                      <a:pt x="12000" y="15965"/>
                    </a:lnTo>
                    <a:lnTo>
                      <a:pt x="12000" y="15965"/>
                    </a:lnTo>
                    <a:lnTo>
                      <a:pt x="12000" y="15026"/>
                    </a:lnTo>
                    <a:lnTo>
                      <a:pt x="12000" y="15026"/>
                    </a:lnTo>
                    <a:lnTo>
                      <a:pt x="12000" y="14087"/>
                    </a:lnTo>
                    <a:lnTo>
                      <a:pt x="12000" y="13148"/>
                    </a:lnTo>
                    <a:lnTo>
                      <a:pt x="12000" y="13148"/>
                    </a:lnTo>
                    <a:lnTo>
                      <a:pt x="12000" y="12209"/>
                    </a:lnTo>
                    <a:lnTo>
                      <a:pt x="12000" y="11270"/>
                    </a:lnTo>
                    <a:lnTo>
                      <a:pt x="14400" y="9391"/>
                    </a:lnTo>
                    <a:lnTo>
                      <a:pt x="14400" y="8452"/>
                    </a:lnTo>
                    <a:lnTo>
                      <a:pt x="16800" y="6574"/>
                    </a:lnTo>
                    <a:lnTo>
                      <a:pt x="19200" y="3757"/>
                    </a:lnTo>
                    <a:lnTo>
                      <a:pt x="21600" y="1878"/>
                    </a:lnTo>
                    <a:lnTo>
                      <a:pt x="9600" y="0"/>
                    </a:lnTo>
                    <a:lnTo>
                      <a:pt x="7200" y="2817"/>
                    </a:lnTo>
                    <a:lnTo>
                      <a:pt x="4800" y="5635"/>
                    </a:lnTo>
                    <a:lnTo>
                      <a:pt x="2400" y="6574"/>
                    </a:lnTo>
                    <a:lnTo>
                      <a:pt x="2400" y="8452"/>
                    </a:lnTo>
                    <a:lnTo>
                      <a:pt x="2400" y="10330"/>
                    </a:lnTo>
                    <a:lnTo>
                      <a:pt x="0" y="11270"/>
                    </a:lnTo>
                    <a:lnTo>
                      <a:pt x="0" y="12209"/>
                    </a:lnTo>
                    <a:lnTo>
                      <a:pt x="0" y="13148"/>
                    </a:lnTo>
                    <a:lnTo>
                      <a:pt x="0" y="13148"/>
                    </a:lnTo>
                    <a:lnTo>
                      <a:pt x="0" y="14087"/>
                    </a:lnTo>
                    <a:lnTo>
                      <a:pt x="0" y="15026"/>
                    </a:lnTo>
                    <a:lnTo>
                      <a:pt x="0" y="15026"/>
                    </a:lnTo>
                    <a:lnTo>
                      <a:pt x="0" y="15965"/>
                    </a:lnTo>
                    <a:lnTo>
                      <a:pt x="0" y="16904"/>
                    </a:lnTo>
                    <a:lnTo>
                      <a:pt x="0" y="17843"/>
                    </a:lnTo>
                    <a:lnTo>
                      <a:pt x="0" y="17843"/>
                    </a:lnTo>
                    <a:lnTo>
                      <a:pt x="0" y="18783"/>
                    </a:lnTo>
                    <a:lnTo>
                      <a:pt x="0" y="19722"/>
                    </a:lnTo>
                    <a:lnTo>
                      <a:pt x="0" y="19722"/>
                    </a:lnTo>
                    <a:lnTo>
                      <a:pt x="2400" y="20661"/>
                    </a:lnTo>
                    <a:lnTo>
                      <a:pt x="2400" y="21600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12000" y="178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25" name="Shape 2425"/>
              <p:cNvSpPr/>
              <p:nvPr/>
            </p:nvSpPr>
            <p:spPr>
              <a:xfrm>
                <a:off x="177800" y="295275"/>
                <a:ext cx="34925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36" y="0"/>
                    </a:moveTo>
                    <a:lnTo>
                      <a:pt x="19636" y="0"/>
                    </a:lnTo>
                    <a:lnTo>
                      <a:pt x="16691" y="3600"/>
                    </a:lnTo>
                    <a:lnTo>
                      <a:pt x="13745" y="5400"/>
                    </a:lnTo>
                    <a:lnTo>
                      <a:pt x="12764" y="7200"/>
                    </a:lnTo>
                    <a:lnTo>
                      <a:pt x="10800" y="9000"/>
                    </a:lnTo>
                    <a:lnTo>
                      <a:pt x="9818" y="9000"/>
                    </a:lnTo>
                    <a:lnTo>
                      <a:pt x="8836" y="10800"/>
                    </a:lnTo>
                    <a:lnTo>
                      <a:pt x="7855" y="10800"/>
                    </a:lnTo>
                    <a:lnTo>
                      <a:pt x="7855" y="12600"/>
                    </a:lnTo>
                    <a:lnTo>
                      <a:pt x="6873" y="12600"/>
                    </a:lnTo>
                    <a:lnTo>
                      <a:pt x="6873" y="12600"/>
                    </a:lnTo>
                    <a:lnTo>
                      <a:pt x="5891" y="12600"/>
                    </a:lnTo>
                    <a:lnTo>
                      <a:pt x="5891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0" y="19800"/>
                    </a:lnTo>
                    <a:lnTo>
                      <a:pt x="982" y="21600"/>
                    </a:lnTo>
                    <a:lnTo>
                      <a:pt x="982" y="21600"/>
                    </a:lnTo>
                    <a:lnTo>
                      <a:pt x="1964" y="21600"/>
                    </a:lnTo>
                    <a:lnTo>
                      <a:pt x="2945" y="21600"/>
                    </a:lnTo>
                    <a:lnTo>
                      <a:pt x="2945" y="21600"/>
                    </a:lnTo>
                    <a:lnTo>
                      <a:pt x="3927" y="21600"/>
                    </a:lnTo>
                    <a:lnTo>
                      <a:pt x="4909" y="21600"/>
                    </a:lnTo>
                    <a:lnTo>
                      <a:pt x="4909" y="21600"/>
                    </a:lnTo>
                    <a:lnTo>
                      <a:pt x="5891" y="21600"/>
                    </a:lnTo>
                    <a:lnTo>
                      <a:pt x="6873" y="21600"/>
                    </a:lnTo>
                    <a:lnTo>
                      <a:pt x="6873" y="21600"/>
                    </a:lnTo>
                    <a:lnTo>
                      <a:pt x="7855" y="21600"/>
                    </a:lnTo>
                    <a:lnTo>
                      <a:pt x="8836" y="21600"/>
                    </a:lnTo>
                    <a:lnTo>
                      <a:pt x="8836" y="19800"/>
                    </a:lnTo>
                    <a:lnTo>
                      <a:pt x="9818" y="19800"/>
                    </a:lnTo>
                    <a:lnTo>
                      <a:pt x="10800" y="19800"/>
                    </a:lnTo>
                    <a:lnTo>
                      <a:pt x="11782" y="18000"/>
                    </a:lnTo>
                    <a:lnTo>
                      <a:pt x="12764" y="16200"/>
                    </a:lnTo>
                    <a:lnTo>
                      <a:pt x="14727" y="16200"/>
                    </a:lnTo>
                    <a:lnTo>
                      <a:pt x="15709" y="14400"/>
                    </a:lnTo>
                    <a:lnTo>
                      <a:pt x="18655" y="10800"/>
                    </a:lnTo>
                    <a:lnTo>
                      <a:pt x="21600" y="9000"/>
                    </a:lnTo>
                    <a:lnTo>
                      <a:pt x="21600" y="9000"/>
                    </a:lnTo>
                    <a:lnTo>
                      <a:pt x="1963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26" name="Shape 2426"/>
              <p:cNvSpPr/>
              <p:nvPr/>
            </p:nvSpPr>
            <p:spPr>
              <a:xfrm>
                <a:off x="209550" y="282575"/>
                <a:ext cx="34925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323"/>
                    </a:moveTo>
                    <a:lnTo>
                      <a:pt x="21600" y="3323"/>
                    </a:lnTo>
                    <a:lnTo>
                      <a:pt x="20618" y="1662"/>
                    </a:lnTo>
                    <a:lnTo>
                      <a:pt x="20618" y="1662"/>
                    </a:lnTo>
                    <a:lnTo>
                      <a:pt x="19636" y="1662"/>
                    </a:lnTo>
                    <a:lnTo>
                      <a:pt x="18655" y="1662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6691" y="0"/>
                    </a:lnTo>
                    <a:lnTo>
                      <a:pt x="15709" y="1662"/>
                    </a:lnTo>
                    <a:lnTo>
                      <a:pt x="14727" y="1662"/>
                    </a:lnTo>
                    <a:lnTo>
                      <a:pt x="14727" y="1662"/>
                    </a:lnTo>
                    <a:lnTo>
                      <a:pt x="13745" y="1662"/>
                    </a:lnTo>
                    <a:lnTo>
                      <a:pt x="12764" y="1662"/>
                    </a:lnTo>
                    <a:lnTo>
                      <a:pt x="12764" y="3323"/>
                    </a:lnTo>
                    <a:lnTo>
                      <a:pt x="11782" y="3323"/>
                    </a:lnTo>
                    <a:lnTo>
                      <a:pt x="10800" y="3323"/>
                    </a:lnTo>
                    <a:lnTo>
                      <a:pt x="9818" y="4985"/>
                    </a:lnTo>
                    <a:lnTo>
                      <a:pt x="7855" y="4985"/>
                    </a:lnTo>
                    <a:lnTo>
                      <a:pt x="6873" y="6646"/>
                    </a:lnTo>
                    <a:lnTo>
                      <a:pt x="5891" y="8308"/>
                    </a:lnTo>
                    <a:lnTo>
                      <a:pt x="2945" y="11631"/>
                    </a:lnTo>
                    <a:lnTo>
                      <a:pt x="0" y="13292"/>
                    </a:lnTo>
                    <a:lnTo>
                      <a:pt x="1964" y="21600"/>
                    </a:lnTo>
                    <a:lnTo>
                      <a:pt x="4909" y="18277"/>
                    </a:lnTo>
                    <a:lnTo>
                      <a:pt x="7855" y="14954"/>
                    </a:lnTo>
                    <a:lnTo>
                      <a:pt x="8836" y="14954"/>
                    </a:lnTo>
                    <a:lnTo>
                      <a:pt x="10800" y="13292"/>
                    </a:lnTo>
                    <a:lnTo>
                      <a:pt x="11782" y="11631"/>
                    </a:lnTo>
                    <a:lnTo>
                      <a:pt x="12764" y="11631"/>
                    </a:lnTo>
                    <a:lnTo>
                      <a:pt x="13745" y="9969"/>
                    </a:lnTo>
                    <a:lnTo>
                      <a:pt x="14727" y="9969"/>
                    </a:lnTo>
                    <a:lnTo>
                      <a:pt x="14727" y="9969"/>
                    </a:lnTo>
                    <a:lnTo>
                      <a:pt x="15709" y="9969"/>
                    </a:lnTo>
                    <a:lnTo>
                      <a:pt x="15709" y="9969"/>
                    </a:lnTo>
                    <a:lnTo>
                      <a:pt x="16691" y="9969"/>
                    </a:lnTo>
                    <a:lnTo>
                      <a:pt x="16691" y="8308"/>
                    </a:lnTo>
                    <a:lnTo>
                      <a:pt x="16691" y="8308"/>
                    </a:lnTo>
                    <a:lnTo>
                      <a:pt x="17673" y="8308"/>
                    </a:lnTo>
                    <a:lnTo>
                      <a:pt x="17673" y="8308"/>
                    </a:lnTo>
                    <a:lnTo>
                      <a:pt x="17673" y="8308"/>
                    </a:lnTo>
                    <a:lnTo>
                      <a:pt x="17673" y="8308"/>
                    </a:lnTo>
                    <a:lnTo>
                      <a:pt x="18655" y="8308"/>
                    </a:lnTo>
                    <a:lnTo>
                      <a:pt x="18655" y="9969"/>
                    </a:lnTo>
                    <a:lnTo>
                      <a:pt x="18655" y="9969"/>
                    </a:lnTo>
                    <a:lnTo>
                      <a:pt x="18655" y="9969"/>
                    </a:lnTo>
                    <a:lnTo>
                      <a:pt x="18655" y="9969"/>
                    </a:lnTo>
                    <a:lnTo>
                      <a:pt x="21600" y="332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27" name="Shape 2427"/>
              <p:cNvSpPr/>
              <p:nvPr/>
            </p:nvSpPr>
            <p:spPr>
              <a:xfrm>
                <a:off x="234950" y="285750"/>
                <a:ext cx="12700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1600"/>
                    </a:moveTo>
                    <a:lnTo>
                      <a:pt x="10800" y="21600"/>
                    </a:lnTo>
                    <a:lnTo>
                      <a:pt x="13500" y="19722"/>
                    </a:lnTo>
                    <a:lnTo>
                      <a:pt x="13500" y="18783"/>
                    </a:lnTo>
                    <a:lnTo>
                      <a:pt x="16200" y="16904"/>
                    </a:lnTo>
                    <a:lnTo>
                      <a:pt x="16200" y="15965"/>
                    </a:lnTo>
                    <a:lnTo>
                      <a:pt x="16200" y="14087"/>
                    </a:lnTo>
                    <a:lnTo>
                      <a:pt x="18900" y="13148"/>
                    </a:lnTo>
                    <a:lnTo>
                      <a:pt x="18900" y="11270"/>
                    </a:lnTo>
                    <a:lnTo>
                      <a:pt x="21600" y="10330"/>
                    </a:lnTo>
                    <a:lnTo>
                      <a:pt x="21600" y="9391"/>
                    </a:lnTo>
                    <a:lnTo>
                      <a:pt x="21600" y="8452"/>
                    </a:lnTo>
                    <a:lnTo>
                      <a:pt x="21600" y="7513"/>
                    </a:lnTo>
                    <a:lnTo>
                      <a:pt x="21600" y="7513"/>
                    </a:lnTo>
                    <a:lnTo>
                      <a:pt x="21600" y="6574"/>
                    </a:lnTo>
                    <a:lnTo>
                      <a:pt x="21600" y="5635"/>
                    </a:lnTo>
                    <a:lnTo>
                      <a:pt x="21600" y="5635"/>
                    </a:lnTo>
                    <a:lnTo>
                      <a:pt x="21600" y="4696"/>
                    </a:lnTo>
                    <a:lnTo>
                      <a:pt x="21600" y="3757"/>
                    </a:lnTo>
                    <a:lnTo>
                      <a:pt x="21600" y="3757"/>
                    </a:lnTo>
                    <a:lnTo>
                      <a:pt x="21600" y="2817"/>
                    </a:lnTo>
                    <a:lnTo>
                      <a:pt x="21600" y="1878"/>
                    </a:lnTo>
                    <a:lnTo>
                      <a:pt x="18900" y="1878"/>
                    </a:lnTo>
                    <a:lnTo>
                      <a:pt x="18900" y="939"/>
                    </a:lnTo>
                    <a:lnTo>
                      <a:pt x="18900" y="0"/>
                    </a:lnTo>
                    <a:lnTo>
                      <a:pt x="16200" y="0"/>
                    </a:lnTo>
                    <a:lnTo>
                      <a:pt x="8100" y="3757"/>
                    </a:lnTo>
                    <a:lnTo>
                      <a:pt x="8100" y="3757"/>
                    </a:lnTo>
                    <a:lnTo>
                      <a:pt x="8100" y="3757"/>
                    </a:lnTo>
                    <a:lnTo>
                      <a:pt x="8100" y="3757"/>
                    </a:lnTo>
                    <a:lnTo>
                      <a:pt x="8100" y="3757"/>
                    </a:lnTo>
                    <a:lnTo>
                      <a:pt x="8100" y="3757"/>
                    </a:lnTo>
                    <a:lnTo>
                      <a:pt x="8100" y="3757"/>
                    </a:lnTo>
                    <a:lnTo>
                      <a:pt x="8100" y="4696"/>
                    </a:lnTo>
                    <a:lnTo>
                      <a:pt x="8100" y="4696"/>
                    </a:lnTo>
                    <a:lnTo>
                      <a:pt x="8100" y="5635"/>
                    </a:lnTo>
                    <a:lnTo>
                      <a:pt x="8100" y="5635"/>
                    </a:lnTo>
                    <a:lnTo>
                      <a:pt x="8100" y="6574"/>
                    </a:lnTo>
                    <a:lnTo>
                      <a:pt x="8100" y="6574"/>
                    </a:lnTo>
                    <a:lnTo>
                      <a:pt x="8100" y="7513"/>
                    </a:lnTo>
                    <a:lnTo>
                      <a:pt x="8100" y="7513"/>
                    </a:lnTo>
                    <a:lnTo>
                      <a:pt x="8100" y="8452"/>
                    </a:lnTo>
                    <a:lnTo>
                      <a:pt x="8100" y="9391"/>
                    </a:lnTo>
                    <a:lnTo>
                      <a:pt x="5400" y="10330"/>
                    </a:lnTo>
                    <a:lnTo>
                      <a:pt x="5400" y="12209"/>
                    </a:lnTo>
                    <a:lnTo>
                      <a:pt x="5400" y="13148"/>
                    </a:lnTo>
                    <a:lnTo>
                      <a:pt x="2700" y="15026"/>
                    </a:lnTo>
                    <a:lnTo>
                      <a:pt x="2700" y="15965"/>
                    </a:lnTo>
                    <a:lnTo>
                      <a:pt x="0" y="17843"/>
                    </a:lnTo>
                    <a:lnTo>
                      <a:pt x="0" y="18783"/>
                    </a:lnTo>
                    <a:lnTo>
                      <a:pt x="0" y="20661"/>
                    </a:lnTo>
                    <a:lnTo>
                      <a:pt x="0" y="20661"/>
                    </a:lnTo>
                    <a:lnTo>
                      <a:pt x="10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28" name="Shape 2428"/>
              <p:cNvSpPr/>
              <p:nvPr/>
            </p:nvSpPr>
            <p:spPr>
              <a:xfrm>
                <a:off x="227012" y="320675"/>
                <a:ext cx="14288" cy="3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17673"/>
                    </a:moveTo>
                    <a:lnTo>
                      <a:pt x="14400" y="17673"/>
                    </a:lnTo>
                    <a:lnTo>
                      <a:pt x="14400" y="17673"/>
                    </a:lnTo>
                    <a:lnTo>
                      <a:pt x="14400" y="17673"/>
                    </a:lnTo>
                    <a:lnTo>
                      <a:pt x="14400" y="17673"/>
                    </a:lnTo>
                    <a:lnTo>
                      <a:pt x="14400" y="17673"/>
                    </a:lnTo>
                    <a:lnTo>
                      <a:pt x="14400" y="17673"/>
                    </a:lnTo>
                    <a:lnTo>
                      <a:pt x="14400" y="16691"/>
                    </a:lnTo>
                    <a:lnTo>
                      <a:pt x="14400" y="16691"/>
                    </a:lnTo>
                    <a:lnTo>
                      <a:pt x="14400" y="16691"/>
                    </a:lnTo>
                    <a:lnTo>
                      <a:pt x="14400" y="15709"/>
                    </a:lnTo>
                    <a:lnTo>
                      <a:pt x="14400" y="15709"/>
                    </a:lnTo>
                    <a:lnTo>
                      <a:pt x="14400" y="14727"/>
                    </a:lnTo>
                    <a:lnTo>
                      <a:pt x="14400" y="14727"/>
                    </a:lnTo>
                    <a:lnTo>
                      <a:pt x="14400" y="13745"/>
                    </a:lnTo>
                    <a:lnTo>
                      <a:pt x="14400" y="13745"/>
                    </a:lnTo>
                    <a:lnTo>
                      <a:pt x="14400" y="12764"/>
                    </a:lnTo>
                    <a:lnTo>
                      <a:pt x="14400" y="11782"/>
                    </a:lnTo>
                    <a:lnTo>
                      <a:pt x="16800" y="10800"/>
                    </a:lnTo>
                    <a:lnTo>
                      <a:pt x="16800" y="9818"/>
                    </a:lnTo>
                    <a:lnTo>
                      <a:pt x="16800" y="7855"/>
                    </a:lnTo>
                    <a:lnTo>
                      <a:pt x="19200" y="6873"/>
                    </a:lnTo>
                    <a:lnTo>
                      <a:pt x="19200" y="4909"/>
                    </a:lnTo>
                    <a:lnTo>
                      <a:pt x="21600" y="3927"/>
                    </a:lnTo>
                    <a:lnTo>
                      <a:pt x="21600" y="1964"/>
                    </a:lnTo>
                    <a:lnTo>
                      <a:pt x="21600" y="982"/>
                    </a:lnTo>
                    <a:lnTo>
                      <a:pt x="12000" y="0"/>
                    </a:lnTo>
                    <a:lnTo>
                      <a:pt x="9600" y="982"/>
                    </a:lnTo>
                    <a:lnTo>
                      <a:pt x="9600" y="1964"/>
                    </a:lnTo>
                    <a:lnTo>
                      <a:pt x="7200" y="3927"/>
                    </a:lnTo>
                    <a:lnTo>
                      <a:pt x="7200" y="4909"/>
                    </a:lnTo>
                    <a:lnTo>
                      <a:pt x="4800" y="6873"/>
                    </a:lnTo>
                    <a:lnTo>
                      <a:pt x="4800" y="7855"/>
                    </a:lnTo>
                    <a:lnTo>
                      <a:pt x="2400" y="9818"/>
                    </a:lnTo>
                    <a:lnTo>
                      <a:pt x="2400" y="10800"/>
                    </a:lnTo>
                    <a:lnTo>
                      <a:pt x="2400" y="11782"/>
                    </a:lnTo>
                    <a:lnTo>
                      <a:pt x="2400" y="12764"/>
                    </a:lnTo>
                    <a:lnTo>
                      <a:pt x="2400" y="12764"/>
                    </a:lnTo>
                    <a:lnTo>
                      <a:pt x="2400" y="13745"/>
                    </a:lnTo>
                    <a:lnTo>
                      <a:pt x="0" y="14727"/>
                    </a:lnTo>
                    <a:lnTo>
                      <a:pt x="0" y="15709"/>
                    </a:lnTo>
                    <a:lnTo>
                      <a:pt x="0" y="15709"/>
                    </a:lnTo>
                    <a:lnTo>
                      <a:pt x="0" y="16691"/>
                    </a:lnTo>
                    <a:lnTo>
                      <a:pt x="0" y="17673"/>
                    </a:lnTo>
                    <a:lnTo>
                      <a:pt x="2400" y="17673"/>
                    </a:lnTo>
                    <a:lnTo>
                      <a:pt x="2400" y="18655"/>
                    </a:lnTo>
                    <a:lnTo>
                      <a:pt x="2400" y="19636"/>
                    </a:lnTo>
                    <a:lnTo>
                      <a:pt x="2400" y="20618"/>
                    </a:lnTo>
                    <a:lnTo>
                      <a:pt x="4800" y="20618"/>
                    </a:lnTo>
                    <a:lnTo>
                      <a:pt x="4800" y="21600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14400" y="1767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29" name="Shape 2429"/>
              <p:cNvSpPr/>
              <p:nvPr/>
            </p:nvSpPr>
            <p:spPr>
              <a:xfrm>
                <a:off x="231775" y="338137"/>
                <a:ext cx="34925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655" y="0"/>
                    </a:moveTo>
                    <a:lnTo>
                      <a:pt x="19636" y="0"/>
                    </a:lnTo>
                    <a:lnTo>
                      <a:pt x="17673" y="1662"/>
                    </a:lnTo>
                    <a:lnTo>
                      <a:pt x="16691" y="3323"/>
                    </a:lnTo>
                    <a:lnTo>
                      <a:pt x="15709" y="3323"/>
                    </a:lnTo>
                    <a:lnTo>
                      <a:pt x="13745" y="4985"/>
                    </a:lnTo>
                    <a:lnTo>
                      <a:pt x="12764" y="6646"/>
                    </a:lnTo>
                    <a:lnTo>
                      <a:pt x="10800" y="8308"/>
                    </a:lnTo>
                    <a:lnTo>
                      <a:pt x="9818" y="8308"/>
                    </a:lnTo>
                    <a:lnTo>
                      <a:pt x="8836" y="9969"/>
                    </a:lnTo>
                    <a:lnTo>
                      <a:pt x="7855" y="9969"/>
                    </a:lnTo>
                    <a:lnTo>
                      <a:pt x="7855" y="9969"/>
                    </a:lnTo>
                    <a:lnTo>
                      <a:pt x="6873" y="11631"/>
                    </a:lnTo>
                    <a:lnTo>
                      <a:pt x="6873" y="11631"/>
                    </a:lnTo>
                    <a:lnTo>
                      <a:pt x="5891" y="11631"/>
                    </a:lnTo>
                    <a:lnTo>
                      <a:pt x="5891" y="11631"/>
                    </a:lnTo>
                    <a:lnTo>
                      <a:pt x="4909" y="11631"/>
                    </a:lnTo>
                    <a:lnTo>
                      <a:pt x="4909" y="11631"/>
                    </a:lnTo>
                    <a:lnTo>
                      <a:pt x="3927" y="11631"/>
                    </a:lnTo>
                    <a:lnTo>
                      <a:pt x="3927" y="11631"/>
                    </a:lnTo>
                    <a:lnTo>
                      <a:pt x="3927" y="11631"/>
                    </a:lnTo>
                    <a:lnTo>
                      <a:pt x="2945" y="11631"/>
                    </a:lnTo>
                    <a:lnTo>
                      <a:pt x="2945" y="11631"/>
                    </a:lnTo>
                    <a:lnTo>
                      <a:pt x="2945" y="11631"/>
                    </a:lnTo>
                    <a:lnTo>
                      <a:pt x="2945" y="11631"/>
                    </a:lnTo>
                    <a:lnTo>
                      <a:pt x="2945" y="11631"/>
                    </a:lnTo>
                    <a:lnTo>
                      <a:pt x="0" y="18277"/>
                    </a:lnTo>
                    <a:lnTo>
                      <a:pt x="982" y="19938"/>
                    </a:lnTo>
                    <a:lnTo>
                      <a:pt x="982" y="19938"/>
                    </a:lnTo>
                    <a:lnTo>
                      <a:pt x="1964" y="19938"/>
                    </a:lnTo>
                    <a:lnTo>
                      <a:pt x="2945" y="21600"/>
                    </a:lnTo>
                    <a:lnTo>
                      <a:pt x="2945" y="21600"/>
                    </a:lnTo>
                    <a:lnTo>
                      <a:pt x="3927" y="21600"/>
                    </a:lnTo>
                    <a:lnTo>
                      <a:pt x="4909" y="21600"/>
                    </a:lnTo>
                    <a:lnTo>
                      <a:pt x="4909" y="19938"/>
                    </a:lnTo>
                    <a:lnTo>
                      <a:pt x="5891" y="19938"/>
                    </a:lnTo>
                    <a:lnTo>
                      <a:pt x="6873" y="19938"/>
                    </a:lnTo>
                    <a:lnTo>
                      <a:pt x="6873" y="19938"/>
                    </a:lnTo>
                    <a:lnTo>
                      <a:pt x="7855" y="19938"/>
                    </a:lnTo>
                    <a:lnTo>
                      <a:pt x="8836" y="19938"/>
                    </a:lnTo>
                    <a:lnTo>
                      <a:pt x="9818" y="18277"/>
                    </a:lnTo>
                    <a:lnTo>
                      <a:pt x="9818" y="18277"/>
                    </a:lnTo>
                    <a:lnTo>
                      <a:pt x="10800" y="18277"/>
                    </a:lnTo>
                    <a:lnTo>
                      <a:pt x="11782" y="16615"/>
                    </a:lnTo>
                    <a:lnTo>
                      <a:pt x="13745" y="14954"/>
                    </a:lnTo>
                    <a:lnTo>
                      <a:pt x="14727" y="13292"/>
                    </a:lnTo>
                    <a:lnTo>
                      <a:pt x="16691" y="13292"/>
                    </a:lnTo>
                    <a:lnTo>
                      <a:pt x="17673" y="11631"/>
                    </a:lnTo>
                    <a:lnTo>
                      <a:pt x="18655" y="9969"/>
                    </a:lnTo>
                    <a:lnTo>
                      <a:pt x="20618" y="8308"/>
                    </a:lnTo>
                    <a:lnTo>
                      <a:pt x="21600" y="8308"/>
                    </a:lnTo>
                    <a:lnTo>
                      <a:pt x="21600" y="8308"/>
                    </a:lnTo>
                    <a:lnTo>
                      <a:pt x="1865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30" name="Shape 2430"/>
              <p:cNvSpPr/>
              <p:nvPr/>
            </p:nvSpPr>
            <p:spPr>
              <a:xfrm>
                <a:off x="266700" y="346075"/>
                <a:ext cx="1588" cy="1588"/>
              </a:xfrm>
              <a:prstGeom prst="rect">
                <a:avLst/>
              </a:prstGeom>
              <a:solidFill>
                <a:srgbClr val="00000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31" name="Shape 2431"/>
              <p:cNvSpPr/>
              <p:nvPr/>
            </p:nvSpPr>
            <p:spPr>
              <a:xfrm>
                <a:off x="261937" y="325437"/>
                <a:ext cx="33338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62"/>
                    </a:moveTo>
                    <a:lnTo>
                      <a:pt x="21600" y="1662"/>
                    </a:lnTo>
                    <a:lnTo>
                      <a:pt x="21600" y="0"/>
                    </a:lnTo>
                    <a:lnTo>
                      <a:pt x="20571" y="0"/>
                    </a:lnTo>
                    <a:lnTo>
                      <a:pt x="19543" y="0"/>
                    </a:lnTo>
                    <a:lnTo>
                      <a:pt x="19543" y="0"/>
                    </a:lnTo>
                    <a:lnTo>
                      <a:pt x="18514" y="0"/>
                    </a:lnTo>
                    <a:lnTo>
                      <a:pt x="17486" y="0"/>
                    </a:lnTo>
                    <a:lnTo>
                      <a:pt x="17486" y="0"/>
                    </a:lnTo>
                    <a:lnTo>
                      <a:pt x="16457" y="0"/>
                    </a:lnTo>
                    <a:lnTo>
                      <a:pt x="15429" y="0"/>
                    </a:lnTo>
                    <a:lnTo>
                      <a:pt x="15429" y="0"/>
                    </a:lnTo>
                    <a:lnTo>
                      <a:pt x="14400" y="1662"/>
                    </a:lnTo>
                    <a:lnTo>
                      <a:pt x="13371" y="1662"/>
                    </a:lnTo>
                    <a:lnTo>
                      <a:pt x="12343" y="1662"/>
                    </a:lnTo>
                    <a:lnTo>
                      <a:pt x="11314" y="3323"/>
                    </a:lnTo>
                    <a:lnTo>
                      <a:pt x="9257" y="4985"/>
                    </a:lnTo>
                    <a:lnTo>
                      <a:pt x="8229" y="6646"/>
                    </a:lnTo>
                    <a:lnTo>
                      <a:pt x="7200" y="6646"/>
                    </a:lnTo>
                    <a:lnTo>
                      <a:pt x="5143" y="8308"/>
                    </a:lnTo>
                    <a:lnTo>
                      <a:pt x="4114" y="9969"/>
                    </a:lnTo>
                    <a:lnTo>
                      <a:pt x="3086" y="11631"/>
                    </a:lnTo>
                    <a:lnTo>
                      <a:pt x="2057" y="13292"/>
                    </a:lnTo>
                    <a:lnTo>
                      <a:pt x="0" y="13292"/>
                    </a:lnTo>
                    <a:lnTo>
                      <a:pt x="3086" y="21600"/>
                    </a:lnTo>
                    <a:lnTo>
                      <a:pt x="4114" y="19938"/>
                    </a:lnTo>
                    <a:lnTo>
                      <a:pt x="6171" y="18277"/>
                    </a:lnTo>
                    <a:lnTo>
                      <a:pt x="7200" y="16615"/>
                    </a:lnTo>
                    <a:lnTo>
                      <a:pt x="8229" y="16615"/>
                    </a:lnTo>
                    <a:lnTo>
                      <a:pt x="9257" y="14954"/>
                    </a:lnTo>
                    <a:lnTo>
                      <a:pt x="11314" y="13292"/>
                    </a:lnTo>
                    <a:lnTo>
                      <a:pt x="12343" y="11631"/>
                    </a:lnTo>
                    <a:lnTo>
                      <a:pt x="13371" y="9969"/>
                    </a:lnTo>
                    <a:lnTo>
                      <a:pt x="14400" y="9969"/>
                    </a:lnTo>
                    <a:lnTo>
                      <a:pt x="15429" y="8308"/>
                    </a:lnTo>
                    <a:lnTo>
                      <a:pt x="16457" y="8308"/>
                    </a:lnTo>
                    <a:lnTo>
                      <a:pt x="16457" y="8308"/>
                    </a:lnTo>
                    <a:lnTo>
                      <a:pt x="17486" y="8308"/>
                    </a:lnTo>
                    <a:lnTo>
                      <a:pt x="17486" y="8308"/>
                    </a:lnTo>
                    <a:lnTo>
                      <a:pt x="17486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21600" y="166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32" name="Shape 2432"/>
              <p:cNvSpPr/>
              <p:nvPr/>
            </p:nvSpPr>
            <p:spPr>
              <a:xfrm>
                <a:off x="285750" y="327025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2000" y="18783"/>
                    </a:lnTo>
                    <a:lnTo>
                      <a:pt x="14400" y="15965"/>
                    </a:lnTo>
                    <a:lnTo>
                      <a:pt x="16800" y="14087"/>
                    </a:lnTo>
                    <a:lnTo>
                      <a:pt x="16800" y="13148"/>
                    </a:lnTo>
                    <a:lnTo>
                      <a:pt x="19200" y="11270"/>
                    </a:lnTo>
                    <a:lnTo>
                      <a:pt x="19200" y="10330"/>
                    </a:lnTo>
                    <a:lnTo>
                      <a:pt x="19200" y="9391"/>
                    </a:lnTo>
                    <a:lnTo>
                      <a:pt x="19200" y="8452"/>
                    </a:lnTo>
                    <a:lnTo>
                      <a:pt x="19200" y="7513"/>
                    </a:lnTo>
                    <a:lnTo>
                      <a:pt x="19200" y="7513"/>
                    </a:lnTo>
                    <a:lnTo>
                      <a:pt x="21600" y="6574"/>
                    </a:lnTo>
                    <a:lnTo>
                      <a:pt x="21600" y="5635"/>
                    </a:lnTo>
                    <a:lnTo>
                      <a:pt x="21600" y="5635"/>
                    </a:lnTo>
                    <a:lnTo>
                      <a:pt x="21600" y="4696"/>
                    </a:lnTo>
                    <a:lnTo>
                      <a:pt x="21600" y="3757"/>
                    </a:lnTo>
                    <a:lnTo>
                      <a:pt x="19200" y="3757"/>
                    </a:lnTo>
                    <a:lnTo>
                      <a:pt x="19200" y="2817"/>
                    </a:lnTo>
                    <a:lnTo>
                      <a:pt x="19200" y="1878"/>
                    </a:lnTo>
                    <a:lnTo>
                      <a:pt x="19200" y="1878"/>
                    </a:lnTo>
                    <a:lnTo>
                      <a:pt x="16800" y="939"/>
                    </a:lnTo>
                    <a:lnTo>
                      <a:pt x="16800" y="0"/>
                    </a:lnTo>
                    <a:lnTo>
                      <a:pt x="14400" y="0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5635"/>
                    </a:lnTo>
                    <a:lnTo>
                      <a:pt x="9600" y="5635"/>
                    </a:lnTo>
                    <a:lnTo>
                      <a:pt x="9600" y="6574"/>
                    </a:lnTo>
                    <a:lnTo>
                      <a:pt x="9600" y="6574"/>
                    </a:lnTo>
                    <a:lnTo>
                      <a:pt x="7200" y="7513"/>
                    </a:lnTo>
                    <a:lnTo>
                      <a:pt x="7200" y="7513"/>
                    </a:lnTo>
                    <a:lnTo>
                      <a:pt x="7200" y="8452"/>
                    </a:lnTo>
                    <a:lnTo>
                      <a:pt x="7200" y="9391"/>
                    </a:lnTo>
                    <a:lnTo>
                      <a:pt x="7200" y="10330"/>
                    </a:lnTo>
                    <a:lnTo>
                      <a:pt x="4800" y="11270"/>
                    </a:lnTo>
                    <a:lnTo>
                      <a:pt x="4800" y="13148"/>
                    </a:lnTo>
                    <a:lnTo>
                      <a:pt x="4800" y="14087"/>
                    </a:lnTo>
                    <a:lnTo>
                      <a:pt x="2400" y="17843"/>
                    </a:lnTo>
                    <a:lnTo>
                      <a:pt x="0" y="19722"/>
                    </a:lnTo>
                    <a:lnTo>
                      <a:pt x="0" y="19722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33" name="Shape 2433"/>
              <p:cNvSpPr/>
              <p:nvPr/>
            </p:nvSpPr>
            <p:spPr>
              <a:xfrm>
                <a:off x="279400" y="360362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17843"/>
                    </a:move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5965"/>
                    </a:lnTo>
                    <a:lnTo>
                      <a:pt x="12000" y="15965"/>
                    </a:lnTo>
                    <a:lnTo>
                      <a:pt x="12000" y="15026"/>
                    </a:lnTo>
                    <a:lnTo>
                      <a:pt x="12000" y="15026"/>
                    </a:lnTo>
                    <a:lnTo>
                      <a:pt x="12000" y="14087"/>
                    </a:lnTo>
                    <a:lnTo>
                      <a:pt x="12000" y="14087"/>
                    </a:lnTo>
                    <a:lnTo>
                      <a:pt x="12000" y="13148"/>
                    </a:lnTo>
                    <a:lnTo>
                      <a:pt x="12000" y="12209"/>
                    </a:lnTo>
                    <a:lnTo>
                      <a:pt x="14400" y="11270"/>
                    </a:lnTo>
                    <a:lnTo>
                      <a:pt x="14400" y="9391"/>
                    </a:lnTo>
                    <a:lnTo>
                      <a:pt x="14400" y="8452"/>
                    </a:lnTo>
                    <a:lnTo>
                      <a:pt x="16800" y="7513"/>
                    </a:lnTo>
                    <a:lnTo>
                      <a:pt x="19200" y="4696"/>
                    </a:lnTo>
                    <a:lnTo>
                      <a:pt x="21600" y="1878"/>
                    </a:lnTo>
                    <a:lnTo>
                      <a:pt x="9600" y="0"/>
                    </a:lnTo>
                    <a:lnTo>
                      <a:pt x="7200" y="2817"/>
                    </a:lnTo>
                    <a:lnTo>
                      <a:pt x="4800" y="5635"/>
                    </a:lnTo>
                    <a:lnTo>
                      <a:pt x="4800" y="7513"/>
                    </a:lnTo>
                    <a:lnTo>
                      <a:pt x="2400" y="8452"/>
                    </a:lnTo>
                    <a:lnTo>
                      <a:pt x="2400" y="10330"/>
                    </a:lnTo>
                    <a:lnTo>
                      <a:pt x="0" y="11270"/>
                    </a:lnTo>
                    <a:lnTo>
                      <a:pt x="0" y="12209"/>
                    </a:lnTo>
                    <a:lnTo>
                      <a:pt x="0" y="13148"/>
                    </a:lnTo>
                    <a:lnTo>
                      <a:pt x="0" y="13148"/>
                    </a:lnTo>
                    <a:lnTo>
                      <a:pt x="0" y="14087"/>
                    </a:lnTo>
                    <a:lnTo>
                      <a:pt x="0" y="15026"/>
                    </a:lnTo>
                    <a:lnTo>
                      <a:pt x="0" y="15965"/>
                    </a:lnTo>
                    <a:lnTo>
                      <a:pt x="0" y="15965"/>
                    </a:lnTo>
                    <a:lnTo>
                      <a:pt x="0" y="16904"/>
                    </a:lnTo>
                    <a:lnTo>
                      <a:pt x="0" y="17843"/>
                    </a:lnTo>
                    <a:lnTo>
                      <a:pt x="0" y="17843"/>
                    </a:lnTo>
                    <a:lnTo>
                      <a:pt x="0" y="18783"/>
                    </a:lnTo>
                    <a:lnTo>
                      <a:pt x="0" y="19722"/>
                    </a:lnTo>
                    <a:lnTo>
                      <a:pt x="2400" y="19722"/>
                    </a:lnTo>
                    <a:lnTo>
                      <a:pt x="2400" y="20661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12000" y="178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34" name="Shape 2434"/>
              <p:cNvSpPr/>
              <p:nvPr/>
            </p:nvSpPr>
            <p:spPr>
              <a:xfrm>
                <a:off x="282575" y="379412"/>
                <a:ext cx="34925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36" y="0"/>
                    </a:moveTo>
                    <a:lnTo>
                      <a:pt x="19636" y="0"/>
                    </a:lnTo>
                    <a:lnTo>
                      <a:pt x="16691" y="3323"/>
                    </a:lnTo>
                    <a:lnTo>
                      <a:pt x="13745" y="6646"/>
                    </a:lnTo>
                    <a:lnTo>
                      <a:pt x="11782" y="6646"/>
                    </a:lnTo>
                    <a:lnTo>
                      <a:pt x="10800" y="8308"/>
                    </a:lnTo>
                    <a:lnTo>
                      <a:pt x="9818" y="9969"/>
                    </a:lnTo>
                    <a:lnTo>
                      <a:pt x="8836" y="9969"/>
                    </a:lnTo>
                    <a:lnTo>
                      <a:pt x="7855" y="11631"/>
                    </a:lnTo>
                    <a:lnTo>
                      <a:pt x="7855" y="11631"/>
                    </a:lnTo>
                    <a:lnTo>
                      <a:pt x="6873" y="11631"/>
                    </a:lnTo>
                    <a:lnTo>
                      <a:pt x="6873" y="11631"/>
                    </a:lnTo>
                    <a:lnTo>
                      <a:pt x="5891" y="11631"/>
                    </a:lnTo>
                    <a:lnTo>
                      <a:pt x="5891" y="11631"/>
                    </a:lnTo>
                    <a:lnTo>
                      <a:pt x="4909" y="11631"/>
                    </a:lnTo>
                    <a:lnTo>
                      <a:pt x="4909" y="11631"/>
                    </a:lnTo>
                    <a:lnTo>
                      <a:pt x="3927" y="13292"/>
                    </a:lnTo>
                    <a:lnTo>
                      <a:pt x="3927" y="13292"/>
                    </a:lnTo>
                    <a:lnTo>
                      <a:pt x="3927" y="11631"/>
                    </a:lnTo>
                    <a:lnTo>
                      <a:pt x="3927" y="11631"/>
                    </a:lnTo>
                    <a:lnTo>
                      <a:pt x="3927" y="11631"/>
                    </a:lnTo>
                    <a:lnTo>
                      <a:pt x="2945" y="11631"/>
                    </a:lnTo>
                    <a:lnTo>
                      <a:pt x="2945" y="11631"/>
                    </a:lnTo>
                    <a:lnTo>
                      <a:pt x="2945" y="11631"/>
                    </a:lnTo>
                    <a:lnTo>
                      <a:pt x="0" y="18277"/>
                    </a:lnTo>
                    <a:lnTo>
                      <a:pt x="982" y="19938"/>
                    </a:lnTo>
                    <a:lnTo>
                      <a:pt x="982" y="19938"/>
                    </a:lnTo>
                    <a:lnTo>
                      <a:pt x="1964" y="19938"/>
                    </a:lnTo>
                    <a:lnTo>
                      <a:pt x="2945" y="21600"/>
                    </a:lnTo>
                    <a:lnTo>
                      <a:pt x="2945" y="21600"/>
                    </a:lnTo>
                    <a:lnTo>
                      <a:pt x="3927" y="21600"/>
                    </a:lnTo>
                    <a:lnTo>
                      <a:pt x="4909" y="21600"/>
                    </a:lnTo>
                    <a:lnTo>
                      <a:pt x="4909" y="21600"/>
                    </a:lnTo>
                    <a:lnTo>
                      <a:pt x="5891" y="21600"/>
                    </a:lnTo>
                    <a:lnTo>
                      <a:pt x="6873" y="19938"/>
                    </a:lnTo>
                    <a:lnTo>
                      <a:pt x="6873" y="19938"/>
                    </a:lnTo>
                    <a:lnTo>
                      <a:pt x="7855" y="19938"/>
                    </a:lnTo>
                    <a:lnTo>
                      <a:pt x="8836" y="19938"/>
                    </a:lnTo>
                    <a:lnTo>
                      <a:pt x="8836" y="18277"/>
                    </a:lnTo>
                    <a:lnTo>
                      <a:pt x="9818" y="18277"/>
                    </a:lnTo>
                    <a:lnTo>
                      <a:pt x="10800" y="18277"/>
                    </a:lnTo>
                    <a:lnTo>
                      <a:pt x="11782" y="16615"/>
                    </a:lnTo>
                    <a:lnTo>
                      <a:pt x="12764" y="16615"/>
                    </a:lnTo>
                    <a:lnTo>
                      <a:pt x="14727" y="14954"/>
                    </a:lnTo>
                    <a:lnTo>
                      <a:pt x="15709" y="13292"/>
                    </a:lnTo>
                    <a:lnTo>
                      <a:pt x="18655" y="9969"/>
                    </a:lnTo>
                    <a:lnTo>
                      <a:pt x="21600" y="8308"/>
                    </a:lnTo>
                    <a:lnTo>
                      <a:pt x="21600" y="8308"/>
                    </a:lnTo>
                    <a:lnTo>
                      <a:pt x="1963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35" name="Shape 2435"/>
              <p:cNvSpPr/>
              <p:nvPr/>
            </p:nvSpPr>
            <p:spPr>
              <a:xfrm>
                <a:off x="314325" y="368300"/>
                <a:ext cx="34925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00"/>
                    </a:moveTo>
                    <a:lnTo>
                      <a:pt x="21600" y="1800"/>
                    </a:lnTo>
                    <a:lnTo>
                      <a:pt x="20618" y="1800"/>
                    </a:lnTo>
                    <a:lnTo>
                      <a:pt x="20618" y="0"/>
                    </a:lnTo>
                    <a:lnTo>
                      <a:pt x="19636" y="0"/>
                    </a:lnTo>
                    <a:lnTo>
                      <a:pt x="18655" y="0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6691" y="0"/>
                    </a:lnTo>
                    <a:lnTo>
                      <a:pt x="15709" y="0"/>
                    </a:lnTo>
                    <a:lnTo>
                      <a:pt x="14727" y="0"/>
                    </a:lnTo>
                    <a:lnTo>
                      <a:pt x="14727" y="0"/>
                    </a:lnTo>
                    <a:lnTo>
                      <a:pt x="13745" y="0"/>
                    </a:lnTo>
                    <a:lnTo>
                      <a:pt x="12764" y="0"/>
                    </a:lnTo>
                    <a:lnTo>
                      <a:pt x="12764" y="1800"/>
                    </a:lnTo>
                    <a:lnTo>
                      <a:pt x="11782" y="1800"/>
                    </a:lnTo>
                    <a:lnTo>
                      <a:pt x="10800" y="1800"/>
                    </a:lnTo>
                    <a:lnTo>
                      <a:pt x="9818" y="3600"/>
                    </a:lnTo>
                    <a:lnTo>
                      <a:pt x="8836" y="3600"/>
                    </a:lnTo>
                    <a:lnTo>
                      <a:pt x="6873" y="5400"/>
                    </a:lnTo>
                    <a:lnTo>
                      <a:pt x="4909" y="7200"/>
                    </a:lnTo>
                    <a:lnTo>
                      <a:pt x="2945" y="10800"/>
                    </a:lnTo>
                    <a:lnTo>
                      <a:pt x="0" y="12600"/>
                    </a:lnTo>
                    <a:lnTo>
                      <a:pt x="1964" y="21600"/>
                    </a:lnTo>
                    <a:lnTo>
                      <a:pt x="4909" y="18000"/>
                    </a:lnTo>
                    <a:lnTo>
                      <a:pt x="7855" y="14400"/>
                    </a:lnTo>
                    <a:lnTo>
                      <a:pt x="9818" y="14400"/>
                    </a:lnTo>
                    <a:lnTo>
                      <a:pt x="10800" y="12600"/>
                    </a:lnTo>
                    <a:lnTo>
                      <a:pt x="11782" y="10800"/>
                    </a:lnTo>
                    <a:lnTo>
                      <a:pt x="12764" y="10800"/>
                    </a:lnTo>
                    <a:lnTo>
                      <a:pt x="13745" y="9000"/>
                    </a:lnTo>
                    <a:lnTo>
                      <a:pt x="13745" y="9000"/>
                    </a:lnTo>
                    <a:lnTo>
                      <a:pt x="14727" y="9000"/>
                    </a:lnTo>
                    <a:lnTo>
                      <a:pt x="14727" y="9000"/>
                    </a:lnTo>
                    <a:lnTo>
                      <a:pt x="15709" y="9000"/>
                    </a:lnTo>
                    <a:lnTo>
                      <a:pt x="15709" y="9000"/>
                    </a:lnTo>
                    <a:lnTo>
                      <a:pt x="16691" y="9000"/>
                    </a:lnTo>
                    <a:lnTo>
                      <a:pt x="16691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21600" y="1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36" name="Shape 2436"/>
              <p:cNvSpPr/>
              <p:nvPr/>
            </p:nvSpPr>
            <p:spPr>
              <a:xfrm>
                <a:off x="339725" y="369887"/>
                <a:ext cx="12700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1600"/>
                    </a:moveTo>
                    <a:lnTo>
                      <a:pt x="10800" y="21600"/>
                    </a:lnTo>
                    <a:lnTo>
                      <a:pt x="13500" y="18783"/>
                    </a:lnTo>
                    <a:lnTo>
                      <a:pt x="16200" y="15965"/>
                    </a:lnTo>
                    <a:lnTo>
                      <a:pt x="18900" y="15026"/>
                    </a:lnTo>
                    <a:lnTo>
                      <a:pt x="18900" y="13148"/>
                    </a:lnTo>
                    <a:lnTo>
                      <a:pt x="18900" y="11270"/>
                    </a:lnTo>
                    <a:lnTo>
                      <a:pt x="21600" y="10330"/>
                    </a:lnTo>
                    <a:lnTo>
                      <a:pt x="21600" y="9391"/>
                    </a:lnTo>
                    <a:lnTo>
                      <a:pt x="21600" y="8452"/>
                    </a:lnTo>
                    <a:lnTo>
                      <a:pt x="21600" y="8452"/>
                    </a:lnTo>
                    <a:lnTo>
                      <a:pt x="21600" y="7513"/>
                    </a:lnTo>
                    <a:lnTo>
                      <a:pt x="21600" y="6574"/>
                    </a:lnTo>
                    <a:lnTo>
                      <a:pt x="21600" y="6574"/>
                    </a:lnTo>
                    <a:lnTo>
                      <a:pt x="21600" y="5635"/>
                    </a:lnTo>
                    <a:lnTo>
                      <a:pt x="21600" y="4696"/>
                    </a:lnTo>
                    <a:lnTo>
                      <a:pt x="21600" y="3757"/>
                    </a:lnTo>
                    <a:lnTo>
                      <a:pt x="21600" y="3757"/>
                    </a:lnTo>
                    <a:lnTo>
                      <a:pt x="21600" y="2817"/>
                    </a:lnTo>
                    <a:lnTo>
                      <a:pt x="21600" y="1878"/>
                    </a:lnTo>
                    <a:lnTo>
                      <a:pt x="18900" y="1878"/>
                    </a:lnTo>
                    <a:lnTo>
                      <a:pt x="18900" y="939"/>
                    </a:lnTo>
                    <a:lnTo>
                      <a:pt x="16200" y="0"/>
                    </a:lnTo>
                    <a:lnTo>
                      <a:pt x="16200" y="0"/>
                    </a:lnTo>
                    <a:lnTo>
                      <a:pt x="8100" y="3757"/>
                    </a:lnTo>
                    <a:lnTo>
                      <a:pt x="8100" y="3757"/>
                    </a:lnTo>
                    <a:lnTo>
                      <a:pt x="8100" y="3757"/>
                    </a:lnTo>
                    <a:lnTo>
                      <a:pt x="8100" y="3757"/>
                    </a:lnTo>
                    <a:lnTo>
                      <a:pt x="8100" y="3757"/>
                    </a:lnTo>
                    <a:lnTo>
                      <a:pt x="8100" y="3757"/>
                    </a:lnTo>
                    <a:lnTo>
                      <a:pt x="8100" y="4696"/>
                    </a:lnTo>
                    <a:lnTo>
                      <a:pt x="8100" y="4696"/>
                    </a:lnTo>
                    <a:lnTo>
                      <a:pt x="8100" y="4696"/>
                    </a:lnTo>
                    <a:lnTo>
                      <a:pt x="8100" y="5635"/>
                    </a:lnTo>
                    <a:lnTo>
                      <a:pt x="8100" y="5635"/>
                    </a:lnTo>
                    <a:lnTo>
                      <a:pt x="8100" y="6574"/>
                    </a:lnTo>
                    <a:lnTo>
                      <a:pt x="8100" y="6574"/>
                    </a:lnTo>
                    <a:lnTo>
                      <a:pt x="8100" y="7513"/>
                    </a:lnTo>
                    <a:lnTo>
                      <a:pt x="8100" y="8452"/>
                    </a:lnTo>
                    <a:lnTo>
                      <a:pt x="8100" y="8452"/>
                    </a:lnTo>
                    <a:lnTo>
                      <a:pt x="8100" y="9391"/>
                    </a:lnTo>
                    <a:lnTo>
                      <a:pt x="8100" y="10330"/>
                    </a:lnTo>
                    <a:lnTo>
                      <a:pt x="5400" y="12209"/>
                    </a:lnTo>
                    <a:lnTo>
                      <a:pt x="5400" y="13148"/>
                    </a:lnTo>
                    <a:lnTo>
                      <a:pt x="2700" y="15026"/>
                    </a:lnTo>
                    <a:lnTo>
                      <a:pt x="0" y="17843"/>
                    </a:lnTo>
                    <a:lnTo>
                      <a:pt x="0" y="20661"/>
                    </a:lnTo>
                    <a:lnTo>
                      <a:pt x="0" y="20661"/>
                    </a:lnTo>
                    <a:lnTo>
                      <a:pt x="10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37" name="Shape 2437"/>
              <p:cNvSpPr/>
              <p:nvPr/>
            </p:nvSpPr>
            <p:spPr>
              <a:xfrm>
                <a:off x="333375" y="404812"/>
                <a:ext cx="12700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3500" y="17673"/>
                    </a:moveTo>
                    <a:lnTo>
                      <a:pt x="13500" y="17673"/>
                    </a:lnTo>
                    <a:lnTo>
                      <a:pt x="13500" y="17673"/>
                    </a:lnTo>
                    <a:lnTo>
                      <a:pt x="13500" y="17673"/>
                    </a:lnTo>
                    <a:lnTo>
                      <a:pt x="13500" y="17673"/>
                    </a:lnTo>
                    <a:lnTo>
                      <a:pt x="13500" y="17673"/>
                    </a:lnTo>
                    <a:lnTo>
                      <a:pt x="13500" y="17673"/>
                    </a:lnTo>
                    <a:lnTo>
                      <a:pt x="13500" y="17673"/>
                    </a:lnTo>
                    <a:lnTo>
                      <a:pt x="13500" y="16691"/>
                    </a:lnTo>
                    <a:lnTo>
                      <a:pt x="13500" y="16691"/>
                    </a:lnTo>
                    <a:lnTo>
                      <a:pt x="13500" y="15709"/>
                    </a:lnTo>
                    <a:lnTo>
                      <a:pt x="13500" y="15709"/>
                    </a:lnTo>
                    <a:lnTo>
                      <a:pt x="13500" y="15709"/>
                    </a:lnTo>
                    <a:lnTo>
                      <a:pt x="13500" y="14727"/>
                    </a:lnTo>
                    <a:lnTo>
                      <a:pt x="13500" y="13745"/>
                    </a:lnTo>
                    <a:lnTo>
                      <a:pt x="13500" y="13745"/>
                    </a:lnTo>
                    <a:lnTo>
                      <a:pt x="13500" y="12764"/>
                    </a:lnTo>
                    <a:lnTo>
                      <a:pt x="13500" y="12764"/>
                    </a:lnTo>
                    <a:lnTo>
                      <a:pt x="13500" y="10800"/>
                    </a:lnTo>
                    <a:lnTo>
                      <a:pt x="16200" y="9818"/>
                    </a:lnTo>
                    <a:lnTo>
                      <a:pt x="16200" y="7855"/>
                    </a:lnTo>
                    <a:lnTo>
                      <a:pt x="18900" y="6873"/>
                    </a:lnTo>
                    <a:lnTo>
                      <a:pt x="21600" y="3927"/>
                    </a:lnTo>
                    <a:lnTo>
                      <a:pt x="21600" y="982"/>
                    </a:lnTo>
                    <a:lnTo>
                      <a:pt x="10800" y="0"/>
                    </a:lnTo>
                    <a:lnTo>
                      <a:pt x="8100" y="1964"/>
                    </a:lnTo>
                    <a:lnTo>
                      <a:pt x="5400" y="4909"/>
                    </a:lnTo>
                    <a:lnTo>
                      <a:pt x="2700" y="6873"/>
                    </a:lnTo>
                    <a:lnTo>
                      <a:pt x="2700" y="7855"/>
                    </a:lnTo>
                    <a:lnTo>
                      <a:pt x="2700" y="9818"/>
                    </a:lnTo>
                    <a:lnTo>
                      <a:pt x="0" y="10800"/>
                    </a:lnTo>
                    <a:lnTo>
                      <a:pt x="0" y="11782"/>
                    </a:lnTo>
                    <a:lnTo>
                      <a:pt x="0" y="12764"/>
                    </a:lnTo>
                    <a:lnTo>
                      <a:pt x="0" y="13745"/>
                    </a:lnTo>
                    <a:lnTo>
                      <a:pt x="0" y="13745"/>
                    </a:lnTo>
                    <a:lnTo>
                      <a:pt x="0" y="14727"/>
                    </a:lnTo>
                    <a:lnTo>
                      <a:pt x="0" y="15709"/>
                    </a:lnTo>
                    <a:lnTo>
                      <a:pt x="0" y="16691"/>
                    </a:lnTo>
                    <a:lnTo>
                      <a:pt x="0" y="16691"/>
                    </a:lnTo>
                    <a:lnTo>
                      <a:pt x="0" y="17673"/>
                    </a:lnTo>
                    <a:lnTo>
                      <a:pt x="0" y="18655"/>
                    </a:lnTo>
                    <a:lnTo>
                      <a:pt x="0" y="18655"/>
                    </a:lnTo>
                    <a:lnTo>
                      <a:pt x="0" y="19636"/>
                    </a:lnTo>
                    <a:lnTo>
                      <a:pt x="0" y="20618"/>
                    </a:lnTo>
                    <a:lnTo>
                      <a:pt x="2700" y="20618"/>
                    </a:lnTo>
                    <a:lnTo>
                      <a:pt x="2700" y="21600"/>
                    </a:lnTo>
                    <a:lnTo>
                      <a:pt x="5400" y="21600"/>
                    </a:lnTo>
                    <a:lnTo>
                      <a:pt x="5400" y="21600"/>
                    </a:lnTo>
                    <a:lnTo>
                      <a:pt x="13500" y="1767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38" name="Shape 2438"/>
              <p:cNvSpPr/>
              <p:nvPr/>
            </p:nvSpPr>
            <p:spPr>
              <a:xfrm>
                <a:off x="336550" y="423862"/>
                <a:ext cx="34925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655" y="0"/>
                    </a:moveTo>
                    <a:lnTo>
                      <a:pt x="18655" y="0"/>
                    </a:lnTo>
                    <a:lnTo>
                      <a:pt x="16691" y="1800"/>
                    </a:lnTo>
                    <a:lnTo>
                      <a:pt x="13745" y="5400"/>
                    </a:lnTo>
                    <a:lnTo>
                      <a:pt x="12764" y="5400"/>
                    </a:lnTo>
                    <a:lnTo>
                      <a:pt x="10800" y="7200"/>
                    </a:lnTo>
                    <a:lnTo>
                      <a:pt x="9818" y="9000"/>
                    </a:lnTo>
                    <a:lnTo>
                      <a:pt x="8836" y="9000"/>
                    </a:lnTo>
                    <a:lnTo>
                      <a:pt x="7855" y="10800"/>
                    </a:lnTo>
                    <a:lnTo>
                      <a:pt x="7855" y="10800"/>
                    </a:lnTo>
                    <a:lnTo>
                      <a:pt x="6873" y="10800"/>
                    </a:lnTo>
                    <a:lnTo>
                      <a:pt x="6873" y="10800"/>
                    </a:lnTo>
                    <a:lnTo>
                      <a:pt x="5891" y="10800"/>
                    </a:lnTo>
                    <a:lnTo>
                      <a:pt x="5891" y="108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0800"/>
                    </a:lnTo>
                    <a:lnTo>
                      <a:pt x="0" y="18000"/>
                    </a:lnTo>
                    <a:lnTo>
                      <a:pt x="0" y="19800"/>
                    </a:lnTo>
                    <a:lnTo>
                      <a:pt x="982" y="19800"/>
                    </a:lnTo>
                    <a:lnTo>
                      <a:pt x="1964" y="19800"/>
                    </a:lnTo>
                    <a:lnTo>
                      <a:pt x="2945" y="21600"/>
                    </a:lnTo>
                    <a:lnTo>
                      <a:pt x="2945" y="21600"/>
                    </a:lnTo>
                    <a:lnTo>
                      <a:pt x="3927" y="21600"/>
                    </a:lnTo>
                    <a:lnTo>
                      <a:pt x="4909" y="21600"/>
                    </a:lnTo>
                    <a:lnTo>
                      <a:pt x="4909" y="21600"/>
                    </a:lnTo>
                    <a:lnTo>
                      <a:pt x="5891" y="19800"/>
                    </a:lnTo>
                    <a:lnTo>
                      <a:pt x="6873" y="19800"/>
                    </a:lnTo>
                    <a:lnTo>
                      <a:pt x="6873" y="19800"/>
                    </a:lnTo>
                    <a:lnTo>
                      <a:pt x="7855" y="19800"/>
                    </a:lnTo>
                    <a:lnTo>
                      <a:pt x="8836" y="19800"/>
                    </a:lnTo>
                    <a:lnTo>
                      <a:pt x="9818" y="18000"/>
                    </a:lnTo>
                    <a:lnTo>
                      <a:pt x="9818" y="18000"/>
                    </a:lnTo>
                    <a:lnTo>
                      <a:pt x="10800" y="18000"/>
                    </a:lnTo>
                    <a:lnTo>
                      <a:pt x="11782" y="16200"/>
                    </a:lnTo>
                    <a:lnTo>
                      <a:pt x="13745" y="14400"/>
                    </a:lnTo>
                    <a:lnTo>
                      <a:pt x="14727" y="14400"/>
                    </a:lnTo>
                    <a:lnTo>
                      <a:pt x="16691" y="12600"/>
                    </a:lnTo>
                    <a:lnTo>
                      <a:pt x="18655" y="90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1865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39" name="Shape 2439"/>
              <p:cNvSpPr/>
              <p:nvPr/>
            </p:nvSpPr>
            <p:spPr>
              <a:xfrm>
                <a:off x="366712" y="411162"/>
                <a:ext cx="36513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00"/>
                    </a:moveTo>
                    <a:lnTo>
                      <a:pt x="21600" y="1800"/>
                    </a:lnTo>
                    <a:lnTo>
                      <a:pt x="20661" y="1800"/>
                    </a:lnTo>
                    <a:lnTo>
                      <a:pt x="19722" y="0"/>
                    </a:lnTo>
                    <a:lnTo>
                      <a:pt x="19722" y="0"/>
                    </a:lnTo>
                    <a:lnTo>
                      <a:pt x="18783" y="0"/>
                    </a:lnTo>
                    <a:lnTo>
                      <a:pt x="17843" y="0"/>
                    </a:lnTo>
                    <a:lnTo>
                      <a:pt x="17843" y="0"/>
                    </a:lnTo>
                    <a:lnTo>
                      <a:pt x="16904" y="0"/>
                    </a:lnTo>
                    <a:lnTo>
                      <a:pt x="15965" y="0"/>
                    </a:lnTo>
                    <a:lnTo>
                      <a:pt x="15026" y="0"/>
                    </a:lnTo>
                    <a:lnTo>
                      <a:pt x="15026" y="0"/>
                    </a:lnTo>
                    <a:lnTo>
                      <a:pt x="14087" y="0"/>
                    </a:lnTo>
                    <a:lnTo>
                      <a:pt x="13148" y="1800"/>
                    </a:lnTo>
                    <a:lnTo>
                      <a:pt x="13148" y="1800"/>
                    </a:lnTo>
                    <a:lnTo>
                      <a:pt x="12209" y="1800"/>
                    </a:lnTo>
                    <a:lnTo>
                      <a:pt x="11270" y="1800"/>
                    </a:lnTo>
                    <a:lnTo>
                      <a:pt x="11270" y="3600"/>
                    </a:lnTo>
                    <a:lnTo>
                      <a:pt x="9391" y="3600"/>
                    </a:lnTo>
                    <a:lnTo>
                      <a:pt x="8452" y="5400"/>
                    </a:lnTo>
                    <a:lnTo>
                      <a:pt x="6574" y="7200"/>
                    </a:lnTo>
                    <a:lnTo>
                      <a:pt x="5635" y="9000"/>
                    </a:lnTo>
                    <a:lnTo>
                      <a:pt x="2817" y="10800"/>
                    </a:lnTo>
                    <a:lnTo>
                      <a:pt x="0" y="14400"/>
                    </a:lnTo>
                    <a:lnTo>
                      <a:pt x="2817" y="21600"/>
                    </a:lnTo>
                    <a:lnTo>
                      <a:pt x="5635" y="19800"/>
                    </a:lnTo>
                    <a:lnTo>
                      <a:pt x="7513" y="16200"/>
                    </a:lnTo>
                    <a:lnTo>
                      <a:pt x="9391" y="14400"/>
                    </a:lnTo>
                    <a:lnTo>
                      <a:pt x="10330" y="14400"/>
                    </a:lnTo>
                    <a:lnTo>
                      <a:pt x="11270" y="12600"/>
                    </a:lnTo>
                    <a:lnTo>
                      <a:pt x="13148" y="10800"/>
                    </a:lnTo>
                    <a:lnTo>
                      <a:pt x="13148" y="10800"/>
                    </a:lnTo>
                    <a:lnTo>
                      <a:pt x="14087" y="10800"/>
                    </a:lnTo>
                    <a:lnTo>
                      <a:pt x="14087" y="10800"/>
                    </a:lnTo>
                    <a:lnTo>
                      <a:pt x="15026" y="9000"/>
                    </a:lnTo>
                    <a:lnTo>
                      <a:pt x="15026" y="9000"/>
                    </a:lnTo>
                    <a:lnTo>
                      <a:pt x="15965" y="9000"/>
                    </a:lnTo>
                    <a:lnTo>
                      <a:pt x="15965" y="9000"/>
                    </a:lnTo>
                    <a:lnTo>
                      <a:pt x="16904" y="9000"/>
                    </a:lnTo>
                    <a:lnTo>
                      <a:pt x="16904" y="9000"/>
                    </a:lnTo>
                    <a:lnTo>
                      <a:pt x="17843" y="9000"/>
                    </a:lnTo>
                    <a:lnTo>
                      <a:pt x="17843" y="9000"/>
                    </a:lnTo>
                    <a:lnTo>
                      <a:pt x="17843" y="9000"/>
                    </a:lnTo>
                    <a:lnTo>
                      <a:pt x="17843" y="9000"/>
                    </a:lnTo>
                    <a:lnTo>
                      <a:pt x="17843" y="9000"/>
                    </a:lnTo>
                    <a:lnTo>
                      <a:pt x="17843" y="9000"/>
                    </a:lnTo>
                    <a:lnTo>
                      <a:pt x="18783" y="9000"/>
                    </a:lnTo>
                    <a:lnTo>
                      <a:pt x="18783" y="9000"/>
                    </a:lnTo>
                    <a:lnTo>
                      <a:pt x="21600" y="1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40" name="Shape 2440"/>
              <p:cNvSpPr/>
              <p:nvPr/>
            </p:nvSpPr>
            <p:spPr>
              <a:xfrm>
                <a:off x="393700" y="412750"/>
                <a:ext cx="12700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1600"/>
                    </a:moveTo>
                    <a:lnTo>
                      <a:pt x="10800" y="21600"/>
                    </a:lnTo>
                    <a:lnTo>
                      <a:pt x="13500" y="18900"/>
                    </a:lnTo>
                    <a:lnTo>
                      <a:pt x="16200" y="16200"/>
                    </a:lnTo>
                    <a:lnTo>
                      <a:pt x="18900" y="14400"/>
                    </a:lnTo>
                    <a:lnTo>
                      <a:pt x="18900" y="13500"/>
                    </a:lnTo>
                    <a:lnTo>
                      <a:pt x="18900" y="11700"/>
                    </a:lnTo>
                    <a:lnTo>
                      <a:pt x="21600" y="9900"/>
                    </a:lnTo>
                    <a:lnTo>
                      <a:pt x="21600" y="9900"/>
                    </a:lnTo>
                    <a:lnTo>
                      <a:pt x="21600" y="9000"/>
                    </a:lnTo>
                    <a:lnTo>
                      <a:pt x="21600" y="81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21600" y="6300"/>
                    </a:lnTo>
                    <a:lnTo>
                      <a:pt x="21600" y="5400"/>
                    </a:lnTo>
                    <a:lnTo>
                      <a:pt x="21600" y="4500"/>
                    </a:lnTo>
                    <a:lnTo>
                      <a:pt x="21600" y="4500"/>
                    </a:lnTo>
                    <a:lnTo>
                      <a:pt x="21600" y="3600"/>
                    </a:lnTo>
                    <a:lnTo>
                      <a:pt x="21600" y="2700"/>
                    </a:lnTo>
                    <a:lnTo>
                      <a:pt x="18900" y="2700"/>
                    </a:lnTo>
                    <a:lnTo>
                      <a:pt x="18900" y="1800"/>
                    </a:lnTo>
                    <a:lnTo>
                      <a:pt x="18900" y="900"/>
                    </a:lnTo>
                    <a:lnTo>
                      <a:pt x="16200" y="900"/>
                    </a:lnTo>
                    <a:lnTo>
                      <a:pt x="16200" y="0"/>
                    </a:lnTo>
                    <a:lnTo>
                      <a:pt x="8100" y="3600"/>
                    </a:lnTo>
                    <a:lnTo>
                      <a:pt x="8100" y="3600"/>
                    </a:lnTo>
                    <a:lnTo>
                      <a:pt x="8100" y="3600"/>
                    </a:lnTo>
                    <a:lnTo>
                      <a:pt x="8100" y="3600"/>
                    </a:lnTo>
                    <a:lnTo>
                      <a:pt x="8100" y="4500"/>
                    </a:lnTo>
                    <a:lnTo>
                      <a:pt x="8100" y="4500"/>
                    </a:lnTo>
                    <a:lnTo>
                      <a:pt x="8100" y="4500"/>
                    </a:lnTo>
                    <a:lnTo>
                      <a:pt x="8100" y="4500"/>
                    </a:lnTo>
                    <a:lnTo>
                      <a:pt x="8100" y="5400"/>
                    </a:lnTo>
                    <a:lnTo>
                      <a:pt x="8100" y="5400"/>
                    </a:lnTo>
                    <a:lnTo>
                      <a:pt x="8100" y="6300"/>
                    </a:lnTo>
                    <a:lnTo>
                      <a:pt x="8100" y="6300"/>
                    </a:lnTo>
                    <a:lnTo>
                      <a:pt x="8100" y="7200"/>
                    </a:lnTo>
                    <a:lnTo>
                      <a:pt x="8100" y="8100"/>
                    </a:lnTo>
                    <a:lnTo>
                      <a:pt x="8100" y="8100"/>
                    </a:lnTo>
                    <a:lnTo>
                      <a:pt x="8100" y="9000"/>
                    </a:lnTo>
                    <a:lnTo>
                      <a:pt x="8100" y="9000"/>
                    </a:lnTo>
                    <a:lnTo>
                      <a:pt x="5400" y="10800"/>
                    </a:lnTo>
                    <a:lnTo>
                      <a:pt x="5400" y="11700"/>
                    </a:lnTo>
                    <a:lnTo>
                      <a:pt x="5400" y="13500"/>
                    </a:lnTo>
                    <a:lnTo>
                      <a:pt x="2700" y="14400"/>
                    </a:lnTo>
                    <a:lnTo>
                      <a:pt x="0" y="17100"/>
                    </a:lnTo>
                    <a:lnTo>
                      <a:pt x="0" y="19800"/>
                    </a:lnTo>
                    <a:lnTo>
                      <a:pt x="0" y="19800"/>
                    </a:lnTo>
                    <a:lnTo>
                      <a:pt x="10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41" name="Shape 2441"/>
              <p:cNvSpPr/>
              <p:nvPr/>
            </p:nvSpPr>
            <p:spPr>
              <a:xfrm>
                <a:off x="385762" y="447675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17843"/>
                    </a:move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6904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5965"/>
                    </a:lnTo>
                    <a:lnTo>
                      <a:pt x="12000" y="15965"/>
                    </a:lnTo>
                    <a:lnTo>
                      <a:pt x="12000" y="15026"/>
                    </a:lnTo>
                    <a:lnTo>
                      <a:pt x="12000" y="15026"/>
                    </a:lnTo>
                    <a:lnTo>
                      <a:pt x="12000" y="14087"/>
                    </a:lnTo>
                    <a:lnTo>
                      <a:pt x="12000" y="14087"/>
                    </a:lnTo>
                    <a:lnTo>
                      <a:pt x="14400" y="13148"/>
                    </a:lnTo>
                    <a:lnTo>
                      <a:pt x="14400" y="12209"/>
                    </a:lnTo>
                    <a:lnTo>
                      <a:pt x="14400" y="12209"/>
                    </a:lnTo>
                    <a:lnTo>
                      <a:pt x="14400" y="10330"/>
                    </a:lnTo>
                    <a:lnTo>
                      <a:pt x="16800" y="9391"/>
                    </a:lnTo>
                    <a:lnTo>
                      <a:pt x="16800" y="8452"/>
                    </a:lnTo>
                    <a:lnTo>
                      <a:pt x="16800" y="6574"/>
                    </a:lnTo>
                    <a:lnTo>
                      <a:pt x="19200" y="3757"/>
                    </a:lnTo>
                    <a:lnTo>
                      <a:pt x="21600" y="1878"/>
                    </a:lnTo>
                    <a:lnTo>
                      <a:pt x="12000" y="0"/>
                    </a:lnTo>
                    <a:lnTo>
                      <a:pt x="9600" y="2817"/>
                    </a:lnTo>
                    <a:lnTo>
                      <a:pt x="7200" y="5635"/>
                    </a:lnTo>
                    <a:lnTo>
                      <a:pt x="4800" y="6574"/>
                    </a:lnTo>
                    <a:lnTo>
                      <a:pt x="4800" y="8452"/>
                    </a:lnTo>
                    <a:lnTo>
                      <a:pt x="2400" y="9391"/>
                    </a:lnTo>
                    <a:lnTo>
                      <a:pt x="2400" y="11270"/>
                    </a:lnTo>
                    <a:lnTo>
                      <a:pt x="2400" y="11270"/>
                    </a:lnTo>
                    <a:lnTo>
                      <a:pt x="2400" y="12209"/>
                    </a:lnTo>
                    <a:lnTo>
                      <a:pt x="2400" y="13148"/>
                    </a:lnTo>
                    <a:lnTo>
                      <a:pt x="0" y="14087"/>
                    </a:lnTo>
                    <a:lnTo>
                      <a:pt x="0" y="14087"/>
                    </a:lnTo>
                    <a:lnTo>
                      <a:pt x="0" y="15026"/>
                    </a:lnTo>
                    <a:lnTo>
                      <a:pt x="0" y="15965"/>
                    </a:lnTo>
                    <a:lnTo>
                      <a:pt x="0" y="15965"/>
                    </a:lnTo>
                    <a:lnTo>
                      <a:pt x="0" y="16904"/>
                    </a:lnTo>
                    <a:lnTo>
                      <a:pt x="0" y="17843"/>
                    </a:lnTo>
                    <a:lnTo>
                      <a:pt x="2400" y="18783"/>
                    </a:lnTo>
                    <a:lnTo>
                      <a:pt x="2400" y="18783"/>
                    </a:lnTo>
                    <a:lnTo>
                      <a:pt x="2400" y="19722"/>
                    </a:lnTo>
                    <a:lnTo>
                      <a:pt x="4800" y="19722"/>
                    </a:lnTo>
                    <a:lnTo>
                      <a:pt x="4800" y="20661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14400" y="178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42" name="Shape 2442"/>
              <p:cNvSpPr/>
              <p:nvPr/>
            </p:nvSpPr>
            <p:spPr>
              <a:xfrm>
                <a:off x="390525" y="466725"/>
                <a:ext cx="34925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655" y="0"/>
                    </a:moveTo>
                    <a:lnTo>
                      <a:pt x="18655" y="0"/>
                    </a:lnTo>
                    <a:lnTo>
                      <a:pt x="17673" y="1800"/>
                    </a:lnTo>
                    <a:lnTo>
                      <a:pt x="16691" y="3600"/>
                    </a:lnTo>
                    <a:lnTo>
                      <a:pt x="14727" y="3600"/>
                    </a:lnTo>
                    <a:lnTo>
                      <a:pt x="13745" y="5400"/>
                    </a:lnTo>
                    <a:lnTo>
                      <a:pt x="12764" y="7200"/>
                    </a:lnTo>
                    <a:lnTo>
                      <a:pt x="10800" y="9000"/>
                    </a:lnTo>
                    <a:lnTo>
                      <a:pt x="9818" y="9000"/>
                    </a:lnTo>
                    <a:lnTo>
                      <a:pt x="8836" y="10800"/>
                    </a:lnTo>
                    <a:lnTo>
                      <a:pt x="7855" y="10800"/>
                    </a:lnTo>
                    <a:lnTo>
                      <a:pt x="7855" y="10800"/>
                    </a:lnTo>
                    <a:lnTo>
                      <a:pt x="6873" y="10800"/>
                    </a:lnTo>
                    <a:lnTo>
                      <a:pt x="5891" y="12600"/>
                    </a:lnTo>
                    <a:lnTo>
                      <a:pt x="5891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0" y="19800"/>
                    </a:lnTo>
                    <a:lnTo>
                      <a:pt x="0" y="19800"/>
                    </a:lnTo>
                    <a:lnTo>
                      <a:pt x="982" y="19800"/>
                    </a:lnTo>
                    <a:lnTo>
                      <a:pt x="1964" y="21600"/>
                    </a:lnTo>
                    <a:lnTo>
                      <a:pt x="1964" y="21600"/>
                    </a:lnTo>
                    <a:lnTo>
                      <a:pt x="2945" y="21600"/>
                    </a:lnTo>
                    <a:lnTo>
                      <a:pt x="3927" y="21600"/>
                    </a:lnTo>
                    <a:lnTo>
                      <a:pt x="3927" y="21600"/>
                    </a:lnTo>
                    <a:lnTo>
                      <a:pt x="4909" y="21600"/>
                    </a:lnTo>
                    <a:lnTo>
                      <a:pt x="5891" y="21600"/>
                    </a:lnTo>
                    <a:lnTo>
                      <a:pt x="5891" y="21600"/>
                    </a:lnTo>
                    <a:lnTo>
                      <a:pt x="6873" y="21600"/>
                    </a:lnTo>
                    <a:lnTo>
                      <a:pt x="7855" y="19800"/>
                    </a:lnTo>
                    <a:lnTo>
                      <a:pt x="8836" y="19800"/>
                    </a:lnTo>
                    <a:lnTo>
                      <a:pt x="8836" y="19800"/>
                    </a:lnTo>
                    <a:lnTo>
                      <a:pt x="9818" y="19800"/>
                    </a:lnTo>
                    <a:lnTo>
                      <a:pt x="10800" y="18000"/>
                    </a:lnTo>
                    <a:lnTo>
                      <a:pt x="11782" y="18000"/>
                    </a:lnTo>
                    <a:lnTo>
                      <a:pt x="13745" y="16200"/>
                    </a:lnTo>
                    <a:lnTo>
                      <a:pt x="14727" y="14400"/>
                    </a:lnTo>
                    <a:lnTo>
                      <a:pt x="15709" y="12600"/>
                    </a:lnTo>
                    <a:lnTo>
                      <a:pt x="17673" y="12600"/>
                    </a:lnTo>
                    <a:lnTo>
                      <a:pt x="18655" y="10800"/>
                    </a:lnTo>
                    <a:lnTo>
                      <a:pt x="20618" y="90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1865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43" name="Shape 2443"/>
              <p:cNvSpPr/>
              <p:nvPr/>
            </p:nvSpPr>
            <p:spPr>
              <a:xfrm>
                <a:off x="420687" y="452437"/>
                <a:ext cx="33338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62"/>
                    </a:moveTo>
                    <a:lnTo>
                      <a:pt x="21600" y="1662"/>
                    </a:lnTo>
                    <a:lnTo>
                      <a:pt x="20571" y="1662"/>
                    </a:lnTo>
                    <a:lnTo>
                      <a:pt x="20571" y="1662"/>
                    </a:lnTo>
                    <a:lnTo>
                      <a:pt x="19543" y="0"/>
                    </a:lnTo>
                    <a:lnTo>
                      <a:pt x="18514" y="0"/>
                    </a:lnTo>
                    <a:lnTo>
                      <a:pt x="18514" y="0"/>
                    </a:lnTo>
                    <a:lnTo>
                      <a:pt x="17486" y="0"/>
                    </a:lnTo>
                    <a:lnTo>
                      <a:pt x="16457" y="0"/>
                    </a:lnTo>
                    <a:lnTo>
                      <a:pt x="16457" y="0"/>
                    </a:lnTo>
                    <a:lnTo>
                      <a:pt x="15429" y="0"/>
                    </a:lnTo>
                    <a:lnTo>
                      <a:pt x="14400" y="1662"/>
                    </a:lnTo>
                    <a:lnTo>
                      <a:pt x="14400" y="1662"/>
                    </a:lnTo>
                    <a:lnTo>
                      <a:pt x="13371" y="1662"/>
                    </a:lnTo>
                    <a:lnTo>
                      <a:pt x="12343" y="1662"/>
                    </a:lnTo>
                    <a:lnTo>
                      <a:pt x="12343" y="3323"/>
                    </a:lnTo>
                    <a:lnTo>
                      <a:pt x="11314" y="3323"/>
                    </a:lnTo>
                    <a:lnTo>
                      <a:pt x="10286" y="3323"/>
                    </a:lnTo>
                    <a:lnTo>
                      <a:pt x="9257" y="4985"/>
                    </a:lnTo>
                    <a:lnTo>
                      <a:pt x="8229" y="6646"/>
                    </a:lnTo>
                    <a:lnTo>
                      <a:pt x="7200" y="8308"/>
                    </a:lnTo>
                    <a:lnTo>
                      <a:pt x="5143" y="9969"/>
                    </a:lnTo>
                    <a:lnTo>
                      <a:pt x="3086" y="11631"/>
                    </a:lnTo>
                    <a:lnTo>
                      <a:pt x="0" y="14954"/>
                    </a:lnTo>
                    <a:lnTo>
                      <a:pt x="3086" y="21600"/>
                    </a:lnTo>
                    <a:lnTo>
                      <a:pt x="5143" y="18277"/>
                    </a:lnTo>
                    <a:lnTo>
                      <a:pt x="8229" y="16615"/>
                    </a:lnTo>
                    <a:lnTo>
                      <a:pt x="9257" y="14954"/>
                    </a:lnTo>
                    <a:lnTo>
                      <a:pt x="10286" y="13292"/>
                    </a:lnTo>
                    <a:lnTo>
                      <a:pt x="12343" y="11631"/>
                    </a:lnTo>
                    <a:lnTo>
                      <a:pt x="13371" y="11631"/>
                    </a:lnTo>
                    <a:lnTo>
                      <a:pt x="13371" y="9969"/>
                    </a:lnTo>
                    <a:lnTo>
                      <a:pt x="14400" y="9969"/>
                    </a:lnTo>
                    <a:lnTo>
                      <a:pt x="14400" y="9969"/>
                    </a:lnTo>
                    <a:lnTo>
                      <a:pt x="15429" y="9969"/>
                    </a:lnTo>
                    <a:lnTo>
                      <a:pt x="15429" y="9969"/>
                    </a:lnTo>
                    <a:lnTo>
                      <a:pt x="16457" y="8308"/>
                    </a:lnTo>
                    <a:lnTo>
                      <a:pt x="16457" y="8308"/>
                    </a:lnTo>
                    <a:lnTo>
                      <a:pt x="17486" y="8308"/>
                    </a:lnTo>
                    <a:lnTo>
                      <a:pt x="17486" y="8308"/>
                    </a:lnTo>
                    <a:lnTo>
                      <a:pt x="17486" y="8308"/>
                    </a:lnTo>
                    <a:lnTo>
                      <a:pt x="17486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21600" y="166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44" name="Shape 2444"/>
              <p:cNvSpPr/>
              <p:nvPr/>
            </p:nvSpPr>
            <p:spPr>
              <a:xfrm>
                <a:off x="444500" y="454025"/>
                <a:ext cx="12700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1600"/>
                    </a:moveTo>
                    <a:lnTo>
                      <a:pt x="10800" y="21600"/>
                    </a:lnTo>
                    <a:lnTo>
                      <a:pt x="13500" y="18783"/>
                    </a:lnTo>
                    <a:lnTo>
                      <a:pt x="16200" y="15965"/>
                    </a:lnTo>
                    <a:lnTo>
                      <a:pt x="18900" y="15026"/>
                    </a:lnTo>
                    <a:lnTo>
                      <a:pt x="18900" y="13148"/>
                    </a:lnTo>
                    <a:lnTo>
                      <a:pt x="18900" y="12209"/>
                    </a:lnTo>
                    <a:lnTo>
                      <a:pt x="21600" y="10330"/>
                    </a:lnTo>
                    <a:lnTo>
                      <a:pt x="21600" y="9391"/>
                    </a:lnTo>
                    <a:lnTo>
                      <a:pt x="21600" y="9391"/>
                    </a:lnTo>
                    <a:lnTo>
                      <a:pt x="21600" y="8452"/>
                    </a:lnTo>
                    <a:lnTo>
                      <a:pt x="21600" y="7513"/>
                    </a:lnTo>
                    <a:lnTo>
                      <a:pt x="21600" y="6574"/>
                    </a:lnTo>
                    <a:lnTo>
                      <a:pt x="21600" y="6574"/>
                    </a:lnTo>
                    <a:lnTo>
                      <a:pt x="21600" y="5635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3757"/>
                    </a:lnTo>
                    <a:lnTo>
                      <a:pt x="21600" y="2817"/>
                    </a:lnTo>
                    <a:lnTo>
                      <a:pt x="21600" y="2817"/>
                    </a:lnTo>
                    <a:lnTo>
                      <a:pt x="18900" y="1878"/>
                    </a:lnTo>
                    <a:lnTo>
                      <a:pt x="18900" y="939"/>
                    </a:lnTo>
                    <a:lnTo>
                      <a:pt x="18900" y="939"/>
                    </a:lnTo>
                    <a:lnTo>
                      <a:pt x="16200" y="0"/>
                    </a:lnTo>
                    <a:lnTo>
                      <a:pt x="8100" y="3757"/>
                    </a:lnTo>
                    <a:lnTo>
                      <a:pt x="8100" y="3757"/>
                    </a:lnTo>
                    <a:lnTo>
                      <a:pt x="8100" y="3757"/>
                    </a:lnTo>
                    <a:lnTo>
                      <a:pt x="8100" y="3757"/>
                    </a:lnTo>
                    <a:lnTo>
                      <a:pt x="8100" y="4696"/>
                    </a:lnTo>
                    <a:lnTo>
                      <a:pt x="8100" y="4696"/>
                    </a:lnTo>
                    <a:lnTo>
                      <a:pt x="8100" y="4696"/>
                    </a:lnTo>
                    <a:lnTo>
                      <a:pt x="8100" y="4696"/>
                    </a:lnTo>
                    <a:lnTo>
                      <a:pt x="8100" y="5635"/>
                    </a:lnTo>
                    <a:lnTo>
                      <a:pt x="8100" y="5635"/>
                    </a:lnTo>
                    <a:lnTo>
                      <a:pt x="8100" y="6574"/>
                    </a:lnTo>
                    <a:lnTo>
                      <a:pt x="8100" y="6574"/>
                    </a:lnTo>
                    <a:lnTo>
                      <a:pt x="8100" y="7513"/>
                    </a:lnTo>
                    <a:lnTo>
                      <a:pt x="8100" y="7513"/>
                    </a:lnTo>
                    <a:lnTo>
                      <a:pt x="8100" y="8452"/>
                    </a:lnTo>
                    <a:lnTo>
                      <a:pt x="8100" y="8452"/>
                    </a:lnTo>
                    <a:lnTo>
                      <a:pt x="8100" y="9391"/>
                    </a:lnTo>
                    <a:lnTo>
                      <a:pt x="8100" y="10330"/>
                    </a:lnTo>
                    <a:lnTo>
                      <a:pt x="5400" y="12209"/>
                    </a:lnTo>
                    <a:lnTo>
                      <a:pt x="5400" y="13148"/>
                    </a:lnTo>
                    <a:lnTo>
                      <a:pt x="2700" y="15026"/>
                    </a:lnTo>
                    <a:lnTo>
                      <a:pt x="0" y="17843"/>
                    </a:lnTo>
                    <a:lnTo>
                      <a:pt x="0" y="20661"/>
                    </a:lnTo>
                    <a:lnTo>
                      <a:pt x="0" y="20661"/>
                    </a:lnTo>
                    <a:lnTo>
                      <a:pt x="10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45" name="Shape 2445"/>
              <p:cNvSpPr/>
              <p:nvPr/>
            </p:nvSpPr>
            <p:spPr>
              <a:xfrm>
                <a:off x="436562" y="488950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17843"/>
                    </a:move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6904"/>
                    </a:lnTo>
                    <a:lnTo>
                      <a:pt x="14400" y="16904"/>
                    </a:lnTo>
                    <a:lnTo>
                      <a:pt x="14400" y="16904"/>
                    </a:lnTo>
                    <a:lnTo>
                      <a:pt x="14400" y="16904"/>
                    </a:lnTo>
                    <a:lnTo>
                      <a:pt x="12000" y="15965"/>
                    </a:lnTo>
                    <a:lnTo>
                      <a:pt x="12000" y="15965"/>
                    </a:lnTo>
                    <a:lnTo>
                      <a:pt x="12000" y="15965"/>
                    </a:lnTo>
                    <a:lnTo>
                      <a:pt x="12000" y="15026"/>
                    </a:lnTo>
                    <a:lnTo>
                      <a:pt x="12000" y="15026"/>
                    </a:lnTo>
                    <a:lnTo>
                      <a:pt x="12000" y="14087"/>
                    </a:lnTo>
                    <a:lnTo>
                      <a:pt x="14400" y="14087"/>
                    </a:lnTo>
                    <a:lnTo>
                      <a:pt x="14400" y="13148"/>
                    </a:lnTo>
                    <a:lnTo>
                      <a:pt x="14400" y="12209"/>
                    </a:lnTo>
                    <a:lnTo>
                      <a:pt x="14400" y="12209"/>
                    </a:lnTo>
                    <a:lnTo>
                      <a:pt x="14400" y="10330"/>
                    </a:lnTo>
                    <a:lnTo>
                      <a:pt x="16800" y="9391"/>
                    </a:lnTo>
                    <a:lnTo>
                      <a:pt x="16800" y="8452"/>
                    </a:lnTo>
                    <a:lnTo>
                      <a:pt x="16800" y="6574"/>
                    </a:lnTo>
                    <a:lnTo>
                      <a:pt x="19200" y="3757"/>
                    </a:lnTo>
                    <a:lnTo>
                      <a:pt x="21600" y="939"/>
                    </a:lnTo>
                    <a:lnTo>
                      <a:pt x="12000" y="0"/>
                    </a:lnTo>
                    <a:lnTo>
                      <a:pt x="9600" y="1878"/>
                    </a:lnTo>
                    <a:lnTo>
                      <a:pt x="7200" y="5635"/>
                    </a:lnTo>
                    <a:lnTo>
                      <a:pt x="4800" y="6574"/>
                    </a:lnTo>
                    <a:lnTo>
                      <a:pt x="4800" y="8452"/>
                    </a:lnTo>
                    <a:lnTo>
                      <a:pt x="2400" y="9391"/>
                    </a:lnTo>
                    <a:lnTo>
                      <a:pt x="2400" y="11270"/>
                    </a:lnTo>
                    <a:lnTo>
                      <a:pt x="2400" y="11270"/>
                    </a:lnTo>
                    <a:lnTo>
                      <a:pt x="2400" y="12209"/>
                    </a:lnTo>
                    <a:lnTo>
                      <a:pt x="2400" y="13148"/>
                    </a:lnTo>
                    <a:lnTo>
                      <a:pt x="0" y="14087"/>
                    </a:lnTo>
                    <a:lnTo>
                      <a:pt x="0" y="14087"/>
                    </a:lnTo>
                    <a:lnTo>
                      <a:pt x="0" y="15026"/>
                    </a:lnTo>
                    <a:lnTo>
                      <a:pt x="0" y="15965"/>
                    </a:lnTo>
                    <a:lnTo>
                      <a:pt x="0" y="15965"/>
                    </a:lnTo>
                    <a:lnTo>
                      <a:pt x="0" y="16904"/>
                    </a:lnTo>
                    <a:lnTo>
                      <a:pt x="2400" y="17843"/>
                    </a:lnTo>
                    <a:lnTo>
                      <a:pt x="2400" y="18783"/>
                    </a:lnTo>
                    <a:lnTo>
                      <a:pt x="2400" y="18783"/>
                    </a:lnTo>
                    <a:lnTo>
                      <a:pt x="2400" y="19722"/>
                    </a:lnTo>
                    <a:lnTo>
                      <a:pt x="4800" y="19722"/>
                    </a:lnTo>
                    <a:lnTo>
                      <a:pt x="4800" y="20661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14400" y="178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46" name="Shape 2446"/>
              <p:cNvSpPr/>
              <p:nvPr/>
            </p:nvSpPr>
            <p:spPr>
              <a:xfrm>
                <a:off x="441325" y="508000"/>
                <a:ext cx="34925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36" y="0"/>
                    </a:moveTo>
                    <a:lnTo>
                      <a:pt x="19636" y="0"/>
                    </a:lnTo>
                    <a:lnTo>
                      <a:pt x="16691" y="1800"/>
                    </a:lnTo>
                    <a:lnTo>
                      <a:pt x="12764" y="5400"/>
                    </a:lnTo>
                    <a:lnTo>
                      <a:pt x="11782" y="7200"/>
                    </a:lnTo>
                    <a:lnTo>
                      <a:pt x="10800" y="7200"/>
                    </a:lnTo>
                    <a:lnTo>
                      <a:pt x="8836" y="9000"/>
                    </a:lnTo>
                    <a:lnTo>
                      <a:pt x="7855" y="10800"/>
                    </a:lnTo>
                    <a:lnTo>
                      <a:pt x="7855" y="10800"/>
                    </a:lnTo>
                    <a:lnTo>
                      <a:pt x="6873" y="10800"/>
                    </a:lnTo>
                    <a:lnTo>
                      <a:pt x="6873" y="10800"/>
                    </a:lnTo>
                    <a:lnTo>
                      <a:pt x="5891" y="12600"/>
                    </a:lnTo>
                    <a:lnTo>
                      <a:pt x="5891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0" y="19800"/>
                    </a:lnTo>
                    <a:lnTo>
                      <a:pt x="0" y="19800"/>
                    </a:lnTo>
                    <a:lnTo>
                      <a:pt x="982" y="19800"/>
                    </a:lnTo>
                    <a:lnTo>
                      <a:pt x="1964" y="21600"/>
                    </a:lnTo>
                    <a:lnTo>
                      <a:pt x="1964" y="21600"/>
                    </a:lnTo>
                    <a:lnTo>
                      <a:pt x="2945" y="21600"/>
                    </a:lnTo>
                    <a:lnTo>
                      <a:pt x="3927" y="21600"/>
                    </a:lnTo>
                    <a:lnTo>
                      <a:pt x="3927" y="21600"/>
                    </a:lnTo>
                    <a:lnTo>
                      <a:pt x="4909" y="21600"/>
                    </a:lnTo>
                    <a:lnTo>
                      <a:pt x="5891" y="21600"/>
                    </a:lnTo>
                    <a:lnTo>
                      <a:pt x="5891" y="21600"/>
                    </a:lnTo>
                    <a:lnTo>
                      <a:pt x="6873" y="19800"/>
                    </a:lnTo>
                    <a:lnTo>
                      <a:pt x="7855" y="19800"/>
                    </a:lnTo>
                    <a:lnTo>
                      <a:pt x="7855" y="19800"/>
                    </a:lnTo>
                    <a:lnTo>
                      <a:pt x="8836" y="19800"/>
                    </a:lnTo>
                    <a:lnTo>
                      <a:pt x="9818" y="19800"/>
                    </a:lnTo>
                    <a:lnTo>
                      <a:pt x="9818" y="18000"/>
                    </a:lnTo>
                    <a:lnTo>
                      <a:pt x="11782" y="18000"/>
                    </a:lnTo>
                    <a:lnTo>
                      <a:pt x="12764" y="16200"/>
                    </a:lnTo>
                    <a:lnTo>
                      <a:pt x="13745" y="14400"/>
                    </a:lnTo>
                    <a:lnTo>
                      <a:pt x="15709" y="12600"/>
                    </a:lnTo>
                    <a:lnTo>
                      <a:pt x="18655" y="108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1963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47" name="Shape 2447"/>
              <p:cNvSpPr/>
              <p:nvPr/>
            </p:nvSpPr>
            <p:spPr>
              <a:xfrm>
                <a:off x="473075" y="503237"/>
                <a:ext cx="23813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9257"/>
                    </a:moveTo>
                    <a:lnTo>
                      <a:pt x="21600" y="9257"/>
                    </a:lnTo>
                    <a:lnTo>
                      <a:pt x="20160" y="9257"/>
                    </a:lnTo>
                    <a:lnTo>
                      <a:pt x="18720" y="6171"/>
                    </a:lnTo>
                    <a:lnTo>
                      <a:pt x="18720" y="6171"/>
                    </a:lnTo>
                    <a:lnTo>
                      <a:pt x="17280" y="3086"/>
                    </a:lnTo>
                    <a:lnTo>
                      <a:pt x="15840" y="3086"/>
                    </a:lnTo>
                    <a:lnTo>
                      <a:pt x="15840" y="3086"/>
                    </a:lnTo>
                    <a:lnTo>
                      <a:pt x="14400" y="3086"/>
                    </a:lnTo>
                    <a:lnTo>
                      <a:pt x="14400" y="3086"/>
                    </a:lnTo>
                    <a:lnTo>
                      <a:pt x="14400" y="3086"/>
                    </a:lnTo>
                    <a:lnTo>
                      <a:pt x="12960" y="0"/>
                    </a:lnTo>
                    <a:lnTo>
                      <a:pt x="11520" y="0"/>
                    </a:lnTo>
                    <a:lnTo>
                      <a:pt x="11520" y="0"/>
                    </a:lnTo>
                    <a:lnTo>
                      <a:pt x="10080" y="0"/>
                    </a:lnTo>
                    <a:lnTo>
                      <a:pt x="10080" y="0"/>
                    </a:lnTo>
                    <a:lnTo>
                      <a:pt x="8640" y="3086"/>
                    </a:lnTo>
                    <a:lnTo>
                      <a:pt x="8640" y="3086"/>
                    </a:lnTo>
                    <a:lnTo>
                      <a:pt x="7200" y="3086"/>
                    </a:lnTo>
                    <a:lnTo>
                      <a:pt x="5760" y="3086"/>
                    </a:lnTo>
                    <a:lnTo>
                      <a:pt x="5760" y="3086"/>
                    </a:lnTo>
                    <a:lnTo>
                      <a:pt x="4320" y="3086"/>
                    </a:lnTo>
                    <a:lnTo>
                      <a:pt x="2880" y="6171"/>
                    </a:lnTo>
                    <a:lnTo>
                      <a:pt x="1440" y="6171"/>
                    </a:lnTo>
                    <a:lnTo>
                      <a:pt x="1440" y="6171"/>
                    </a:lnTo>
                    <a:lnTo>
                      <a:pt x="0" y="9257"/>
                    </a:lnTo>
                    <a:lnTo>
                      <a:pt x="2880" y="21600"/>
                    </a:lnTo>
                    <a:lnTo>
                      <a:pt x="4320" y="21600"/>
                    </a:lnTo>
                    <a:lnTo>
                      <a:pt x="4320" y="21600"/>
                    </a:lnTo>
                    <a:lnTo>
                      <a:pt x="5760" y="18514"/>
                    </a:lnTo>
                    <a:lnTo>
                      <a:pt x="7200" y="18514"/>
                    </a:lnTo>
                    <a:lnTo>
                      <a:pt x="7200" y="18514"/>
                    </a:lnTo>
                    <a:lnTo>
                      <a:pt x="8640" y="18514"/>
                    </a:lnTo>
                    <a:lnTo>
                      <a:pt x="8640" y="18514"/>
                    </a:lnTo>
                    <a:lnTo>
                      <a:pt x="8640" y="18514"/>
                    </a:lnTo>
                    <a:lnTo>
                      <a:pt x="10080" y="15429"/>
                    </a:lnTo>
                    <a:lnTo>
                      <a:pt x="10080" y="15429"/>
                    </a:lnTo>
                    <a:lnTo>
                      <a:pt x="11520" y="15429"/>
                    </a:lnTo>
                    <a:lnTo>
                      <a:pt x="11520" y="15429"/>
                    </a:lnTo>
                    <a:lnTo>
                      <a:pt x="11520" y="15429"/>
                    </a:lnTo>
                    <a:lnTo>
                      <a:pt x="11520" y="15429"/>
                    </a:lnTo>
                    <a:lnTo>
                      <a:pt x="12960" y="15429"/>
                    </a:lnTo>
                    <a:lnTo>
                      <a:pt x="12960" y="15429"/>
                    </a:lnTo>
                    <a:lnTo>
                      <a:pt x="12960" y="18514"/>
                    </a:lnTo>
                    <a:lnTo>
                      <a:pt x="12960" y="18514"/>
                    </a:lnTo>
                    <a:lnTo>
                      <a:pt x="14400" y="18514"/>
                    </a:lnTo>
                    <a:lnTo>
                      <a:pt x="14400" y="18514"/>
                    </a:lnTo>
                    <a:lnTo>
                      <a:pt x="14400" y="18514"/>
                    </a:lnTo>
                    <a:lnTo>
                      <a:pt x="14400" y="18514"/>
                    </a:lnTo>
                    <a:lnTo>
                      <a:pt x="15840" y="21600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21600" y="925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48" name="Shape 2448"/>
              <p:cNvSpPr/>
              <p:nvPr/>
            </p:nvSpPr>
            <p:spPr>
              <a:xfrm>
                <a:off x="492125" y="508000"/>
                <a:ext cx="12700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250"/>
                    </a:moveTo>
                    <a:lnTo>
                      <a:pt x="21600" y="20250"/>
                    </a:lnTo>
                    <a:lnTo>
                      <a:pt x="21600" y="18900"/>
                    </a:lnTo>
                    <a:lnTo>
                      <a:pt x="21600" y="16200"/>
                    </a:lnTo>
                    <a:lnTo>
                      <a:pt x="18900" y="14850"/>
                    </a:lnTo>
                    <a:lnTo>
                      <a:pt x="18900" y="13500"/>
                    </a:lnTo>
                    <a:lnTo>
                      <a:pt x="18900" y="12150"/>
                    </a:lnTo>
                    <a:lnTo>
                      <a:pt x="18900" y="10800"/>
                    </a:lnTo>
                    <a:lnTo>
                      <a:pt x="18900" y="9450"/>
                    </a:lnTo>
                    <a:lnTo>
                      <a:pt x="16200" y="8100"/>
                    </a:lnTo>
                    <a:lnTo>
                      <a:pt x="16200" y="6750"/>
                    </a:lnTo>
                    <a:lnTo>
                      <a:pt x="16200" y="5400"/>
                    </a:lnTo>
                    <a:lnTo>
                      <a:pt x="13500" y="4050"/>
                    </a:lnTo>
                    <a:lnTo>
                      <a:pt x="13500" y="4050"/>
                    </a:lnTo>
                    <a:lnTo>
                      <a:pt x="13500" y="2700"/>
                    </a:lnTo>
                    <a:lnTo>
                      <a:pt x="13500" y="2700"/>
                    </a:lnTo>
                    <a:lnTo>
                      <a:pt x="10800" y="1350"/>
                    </a:lnTo>
                    <a:lnTo>
                      <a:pt x="10800" y="1350"/>
                    </a:lnTo>
                    <a:lnTo>
                      <a:pt x="8100" y="1350"/>
                    </a:lnTo>
                    <a:lnTo>
                      <a:pt x="8100" y="0"/>
                    </a:lnTo>
                    <a:lnTo>
                      <a:pt x="0" y="5400"/>
                    </a:lnTo>
                    <a:lnTo>
                      <a:pt x="0" y="5400"/>
                    </a:lnTo>
                    <a:lnTo>
                      <a:pt x="0" y="5400"/>
                    </a:lnTo>
                    <a:lnTo>
                      <a:pt x="0" y="6750"/>
                    </a:lnTo>
                    <a:lnTo>
                      <a:pt x="0" y="6750"/>
                    </a:lnTo>
                    <a:lnTo>
                      <a:pt x="2700" y="6750"/>
                    </a:lnTo>
                    <a:lnTo>
                      <a:pt x="2700" y="6750"/>
                    </a:lnTo>
                    <a:lnTo>
                      <a:pt x="2700" y="6750"/>
                    </a:lnTo>
                    <a:lnTo>
                      <a:pt x="2700" y="8100"/>
                    </a:lnTo>
                    <a:lnTo>
                      <a:pt x="2700" y="8100"/>
                    </a:lnTo>
                    <a:lnTo>
                      <a:pt x="2700" y="9450"/>
                    </a:lnTo>
                    <a:lnTo>
                      <a:pt x="5400" y="10800"/>
                    </a:lnTo>
                    <a:lnTo>
                      <a:pt x="5400" y="12150"/>
                    </a:lnTo>
                    <a:lnTo>
                      <a:pt x="5400" y="13500"/>
                    </a:lnTo>
                    <a:lnTo>
                      <a:pt x="5400" y="14850"/>
                    </a:lnTo>
                    <a:lnTo>
                      <a:pt x="8100" y="16200"/>
                    </a:lnTo>
                    <a:lnTo>
                      <a:pt x="8100" y="17550"/>
                    </a:lnTo>
                    <a:lnTo>
                      <a:pt x="8100" y="18900"/>
                    </a:lnTo>
                    <a:lnTo>
                      <a:pt x="8100" y="21600"/>
                    </a:lnTo>
                    <a:lnTo>
                      <a:pt x="8100" y="21600"/>
                    </a:lnTo>
                    <a:lnTo>
                      <a:pt x="21600" y="2025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49" name="Shape 2449"/>
              <p:cNvSpPr/>
              <p:nvPr/>
            </p:nvSpPr>
            <p:spPr>
              <a:xfrm>
                <a:off x="496887" y="531812"/>
                <a:ext cx="19051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429"/>
                    </a:moveTo>
                    <a:lnTo>
                      <a:pt x="21600" y="15429"/>
                    </a:lnTo>
                    <a:lnTo>
                      <a:pt x="19800" y="12343"/>
                    </a:lnTo>
                    <a:lnTo>
                      <a:pt x="16200" y="10800"/>
                    </a:lnTo>
                    <a:lnTo>
                      <a:pt x="14400" y="9257"/>
                    </a:lnTo>
                    <a:lnTo>
                      <a:pt x="14400" y="9257"/>
                    </a:lnTo>
                    <a:lnTo>
                      <a:pt x="12600" y="7714"/>
                    </a:lnTo>
                    <a:lnTo>
                      <a:pt x="12600" y="6171"/>
                    </a:lnTo>
                    <a:lnTo>
                      <a:pt x="12600" y="6171"/>
                    </a:lnTo>
                    <a:lnTo>
                      <a:pt x="10800" y="4629"/>
                    </a:lnTo>
                    <a:lnTo>
                      <a:pt x="10800" y="4629"/>
                    </a:lnTo>
                    <a:lnTo>
                      <a:pt x="10800" y="3086"/>
                    </a:lnTo>
                    <a:lnTo>
                      <a:pt x="10800" y="3086"/>
                    </a:lnTo>
                    <a:lnTo>
                      <a:pt x="9000" y="1543"/>
                    </a:lnTo>
                    <a:lnTo>
                      <a:pt x="9000" y="1543"/>
                    </a:lnTo>
                    <a:lnTo>
                      <a:pt x="9000" y="0"/>
                    </a:lnTo>
                    <a:lnTo>
                      <a:pt x="0" y="1543"/>
                    </a:lnTo>
                    <a:lnTo>
                      <a:pt x="0" y="3086"/>
                    </a:lnTo>
                    <a:lnTo>
                      <a:pt x="1800" y="4629"/>
                    </a:lnTo>
                    <a:lnTo>
                      <a:pt x="1800" y="4629"/>
                    </a:lnTo>
                    <a:lnTo>
                      <a:pt x="1800" y="6171"/>
                    </a:lnTo>
                    <a:lnTo>
                      <a:pt x="1800" y="7714"/>
                    </a:lnTo>
                    <a:lnTo>
                      <a:pt x="3600" y="9257"/>
                    </a:lnTo>
                    <a:lnTo>
                      <a:pt x="3600" y="10800"/>
                    </a:lnTo>
                    <a:lnTo>
                      <a:pt x="5400" y="10800"/>
                    </a:lnTo>
                    <a:lnTo>
                      <a:pt x="5400" y="12343"/>
                    </a:lnTo>
                    <a:lnTo>
                      <a:pt x="7200" y="13886"/>
                    </a:lnTo>
                    <a:lnTo>
                      <a:pt x="9000" y="13886"/>
                    </a:lnTo>
                    <a:lnTo>
                      <a:pt x="9000" y="15429"/>
                    </a:lnTo>
                    <a:lnTo>
                      <a:pt x="12600" y="18514"/>
                    </a:lnTo>
                    <a:lnTo>
                      <a:pt x="14400" y="21600"/>
                    </a:lnTo>
                    <a:lnTo>
                      <a:pt x="14400" y="21600"/>
                    </a:lnTo>
                    <a:lnTo>
                      <a:pt x="21600" y="154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50" name="Shape 2450"/>
              <p:cNvSpPr/>
              <p:nvPr/>
            </p:nvSpPr>
            <p:spPr>
              <a:xfrm>
                <a:off x="509587" y="547687"/>
                <a:ext cx="46038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486"/>
                    </a:moveTo>
                    <a:lnTo>
                      <a:pt x="20855" y="16457"/>
                    </a:lnTo>
                    <a:lnTo>
                      <a:pt x="20110" y="16457"/>
                    </a:lnTo>
                    <a:lnTo>
                      <a:pt x="19366" y="15429"/>
                    </a:lnTo>
                    <a:lnTo>
                      <a:pt x="17876" y="14400"/>
                    </a:lnTo>
                    <a:lnTo>
                      <a:pt x="17131" y="13371"/>
                    </a:lnTo>
                    <a:lnTo>
                      <a:pt x="15641" y="12343"/>
                    </a:lnTo>
                    <a:lnTo>
                      <a:pt x="14152" y="11314"/>
                    </a:lnTo>
                    <a:lnTo>
                      <a:pt x="12662" y="9257"/>
                    </a:lnTo>
                    <a:lnTo>
                      <a:pt x="11172" y="8229"/>
                    </a:lnTo>
                    <a:lnTo>
                      <a:pt x="9683" y="7200"/>
                    </a:lnTo>
                    <a:lnTo>
                      <a:pt x="8193" y="6171"/>
                    </a:lnTo>
                    <a:lnTo>
                      <a:pt x="6703" y="4114"/>
                    </a:lnTo>
                    <a:lnTo>
                      <a:pt x="5959" y="3086"/>
                    </a:lnTo>
                    <a:lnTo>
                      <a:pt x="4469" y="2057"/>
                    </a:lnTo>
                    <a:lnTo>
                      <a:pt x="4469" y="2057"/>
                    </a:lnTo>
                    <a:lnTo>
                      <a:pt x="3724" y="1029"/>
                    </a:lnTo>
                    <a:lnTo>
                      <a:pt x="3724" y="1029"/>
                    </a:lnTo>
                    <a:lnTo>
                      <a:pt x="2979" y="0"/>
                    </a:lnTo>
                    <a:lnTo>
                      <a:pt x="0" y="4114"/>
                    </a:lnTo>
                    <a:lnTo>
                      <a:pt x="745" y="4114"/>
                    </a:lnTo>
                    <a:lnTo>
                      <a:pt x="1490" y="5143"/>
                    </a:lnTo>
                    <a:lnTo>
                      <a:pt x="2234" y="5143"/>
                    </a:lnTo>
                    <a:lnTo>
                      <a:pt x="2234" y="6171"/>
                    </a:lnTo>
                    <a:lnTo>
                      <a:pt x="3724" y="7200"/>
                    </a:lnTo>
                    <a:lnTo>
                      <a:pt x="5214" y="8229"/>
                    </a:lnTo>
                    <a:lnTo>
                      <a:pt x="5959" y="10286"/>
                    </a:lnTo>
                    <a:lnTo>
                      <a:pt x="7448" y="11314"/>
                    </a:lnTo>
                    <a:lnTo>
                      <a:pt x="8938" y="12343"/>
                    </a:lnTo>
                    <a:lnTo>
                      <a:pt x="10428" y="14400"/>
                    </a:lnTo>
                    <a:lnTo>
                      <a:pt x="11917" y="15429"/>
                    </a:lnTo>
                    <a:lnTo>
                      <a:pt x="13407" y="16457"/>
                    </a:lnTo>
                    <a:lnTo>
                      <a:pt x="14897" y="17486"/>
                    </a:lnTo>
                    <a:lnTo>
                      <a:pt x="16386" y="18514"/>
                    </a:lnTo>
                    <a:lnTo>
                      <a:pt x="17131" y="19543"/>
                    </a:lnTo>
                    <a:lnTo>
                      <a:pt x="18621" y="20571"/>
                    </a:lnTo>
                    <a:lnTo>
                      <a:pt x="19366" y="21600"/>
                    </a:lnTo>
                    <a:lnTo>
                      <a:pt x="19366" y="21600"/>
                    </a:lnTo>
                    <a:lnTo>
                      <a:pt x="21600" y="174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51" name="Shape 2451"/>
              <p:cNvSpPr/>
              <p:nvPr/>
            </p:nvSpPr>
            <p:spPr>
              <a:xfrm>
                <a:off x="501650" y="527050"/>
                <a:ext cx="84138" cy="746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10596" y="0"/>
                    </a:lnTo>
                    <a:lnTo>
                      <a:pt x="10596" y="0"/>
                    </a:lnTo>
                    <a:lnTo>
                      <a:pt x="10596" y="0"/>
                    </a:lnTo>
                    <a:lnTo>
                      <a:pt x="10596" y="0"/>
                    </a:lnTo>
                    <a:lnTo>
                      <a:pt x="10596" y="0"/>
                    </a:lnTo>
                    <a:lnTo>
                      <a:pt x="10596" y="460"/>
                    </a:lnTo>
                    <a:lnTo>
                      <a:pt x="10596" y="460"/>
                    </a:lnTo>
                    <a:lnTo>
                      <a:pt x="10596" y="460"/>
                    </a:lnTo>
                    <a:lnTo>
                      <a:pt x="10596" y="460"/>
                    </a:lnTo>
                    <a:lnTo>
                      <a:pt x="10596" y="460"/>
                    </a:lnTo>
                    <a:lnTo>
                      <a:pt x="10596" y="460"/>
                    </a:lnTo>
                    <a:lnTo>
                      <a:pt x="10596" y="919"/>
                    </a:lnTo>
                    <a:lnTo>
                      <a:pt x="10189" y="919"/>
                    </a:lnTo>
                    <a:lnTo>
                      <a:pt x="10189" y="919"/>
                    </a:lnTo>
                    <a:lnTo>
                      <a:pt x="10189" y="919"/>
                    </a:lnTo>
                    <a:lnTo>
                      <a:pt x="10189" y="919"/>
                    </a:lnTo>
                    <a:lnTo>
                      <a:pt x="10189" y="1379"/>
                    </a:lnTo>
                    <a:lnTo>
                      <a:pt x="10189" y="1379"/>
                    </a:lnTo>
                    <a:lnTo>
                      <a:pt x="10189" y="1379"/>
                    </a:lnTo>
                    <a:lnTo>
                      <a:pt x="10189" y="1379"/>
                    </a:lnTo>
                    <a:lnTo>
                      <a:pt x="10189" y="1379"/>
                    </a:lnTo>
                    <a:lnTo>
                      <a:pt x="10189" y="1379"/>
                    </a:lnTo>
                    <a:lnTo>
                      <a:pt x="10189" y="1838"/>
                    </a:lnTo>
                    <a:lnTo>
                      <a:pt x="10189" y="1838"/>
                    </a:lnTo>
                    <a:lnTo>
                      <a:pt x="10189" y="1838"/>
                    </a:lnTo>
                    <a:lnTo>
                      <a:pt x="10189" y="1838"/>
                    </a:lnTo>
                    <a:lnTo>
                      <a:pt x="10189" y="1838"/>
                    </a:lnTo>
                    <a:lnTo>
                      <a:pt x="10189" y="1838"/>
                    </a:lnTo>
                    <a:lnTo>
                      <a:pt x="10189" y="2298"/>
                    </a:lnTo>
                    <a:lnTo>
                      <a:pt x="10189" y="2298"/>
                    </a:lnTo>
                    <a:lnTo>
                      <a:pt x="10189" y="2298"/>
                    </a:lnTo>
                    <a:lnTo>
                      <a:pt x="10189" y="2298"/>
                    </a:lnTo>
                    <a:lnTo>
                      <a:pt x="10189" y="2298"/>
                    </a:lnTo>
                    <a:lnTo>
                      <a:pt x="10189" y="2298"/>
                    </a:lnTo>
                    <a:lnTo>
                      <a:pt x="9781" y="2757"/>
                    </a:lnTo>
                    <a:lnTo>
                      <a:pt x="9781" y="2757"/>
                    </a:lnTo>
                    <a:lnTo>
                      <a:pt x="9781" y="2757"/>
                    </a:lnTo>
                    <a:lnTo>
                      <a:pt x="9781" y="2757"/>
                    </a:lnTo>
                    <a:lnTo>
                      <a:pt x="9781" y="2757"/>
                    </a:lnTo>
                    <a:lnTo>
                      <a:pt x="9781" y="2757"/>
                    </a:lnTo>
                    <a:lnTo>
                      <a:pt x="9781" y="3217"/>
                    </a:lnTo>
                    <a:lnTo>
                      <a:pt x="9781" y="3217"/>
                    </a:lnTo>
                    <a:lnTo>
                      <a:pt x="9781" y="3217"/>
                    </a:lnTo>
                    <a:lnTo>
                      <a:pt x="9781" y="3217"/>
                    </a:lnTo>
                    <a:lnTo>
                      <a:pt x="9781" y="3217"/>
                    </a:lnTo>
                    <a:lnTo>
                      <a:pt x="9781" y="3217"/>
                    </a:lnTo>
                    <a:lnTo>
                      <a:pt x="9781" y="3677"/>
                    </a:lnTo>
                    <a:lnTo>
                      <a:pt x="9781" y="3677"/>
                    </a:lnTo>
                    <a:lnTo>
                      <a:pt x="9781" y="3677"/>
                    </a:lnTo>
                    <a:lnTo>
                      <a:pt x="9781" y="3677"/>
                    </a:lnTo>
                    <a:lnTo>
                      <a:pt x="9781" y="4136"/>
                    </a:lnTo>
                    <a:lnTo>
                      <a:pt x="9781" y="4136"/>
                    </a:lnTo>
                    <a:lnTo>
                      <a:pt x="9374" y="4136"/>
                    </a:lnTo>
                    <a:lnTo>
                      <a:pt x="9374" y="4136"/>
                    </a:lnTo>
                    <a:lnTo>
                      <a:pt x="9374" y="4136"/>
                    </a:lnTo>
                    <a:lnTo>
                      <a:pt x="9374" y="4136"/>
                    </a:lnTo>
                    <a:lnTo>
                      <a:pt x="9374" y="4136"/>
                    </a:lnTo>
                    <a:lnTo>
                      <a:pt x="9374" y="4596"/>
                    </a:lnTo>
                    <a:lnTo>
                      <a:pt x="9374" y="4596"/>
                    </a:lnTo>
                    <a:lnTo>
                      <a:pt x="9374" y="4596"/>
                    </a:lnTo>
                    <a:lnTo>
                      <a:pt x="9374" y="4596"/>
                    </a:lnTo>
                    <a:lnTo>
                      <a:pt x="9374" y="4596"/>
                    </a:lnTo>
                    <a:lnTo>
                      <a:pt x="9374" y="4596"/>
                    </a:lnTo>
                    <a:lnTo>
                      <a:pt x="9374" y="5055"/>
                    </a:lnTo>
                    <a:lnTo>
                      <a:pt x="9374" y="5055"/>
                    </a:lnTo>
                    <a:lnTo>
                      <a:pt x="9374" y="5055"/>
                    </a:lnTo>
                    <a:lnTo>
                      <a:pt x="9374" y="5055"/>
                    </a:lnTo>
                    <a:lnTo>
                      <a:pt x="8966" y="5055"/>
                    </a:lnTo>
                    <a:lnTo>
                      <a:pt x="8966" y="5055"/>
                    </a:lnTo>
                    <a:lnTo>
                      <a:pt x="8966" y="5515"/>
                    </a:lnTo>
                    <a:lnTo>
                      <a:pt x="8966" y="5515"/>
                    </a:lnTo>
                    <a:lnTo>
                      <a:pt x="8966" y="5515"/>
                    </a:lnTo>
                    <a:lnTo>
                      <a:pt x="8966" y="5515"/>
                    </a:lnTo>
                    <a:lnTo>
                      <a:pt x="8966" y="5515"/>
                    </a:lnTo>
                    <a:lnTo>
                      <a:pt x="8966" y="5515"/>
                    </a:lnTo>
                    <a:lnTo>
                      <a:pt x="8966" y="5515"/>
                    </a:lnTo>
                    <a:lnTo>
                      <a:pt x="8966" y="5974"/>
                    </a:lnTo>
                    <a:lnTo>
                      <a:pt x="8966" y="5974"/>
                    </a:lnTo>
                    <a:lnTo>
                      <a:pt x="8966" y="5974"/>
                    </a:lnTo>
                    <a:lnTo>
                      <a:pt x="8966" y="5974"/>
                    </a:lnTo>
                    <a:lnTo>
                      <a:pt x="8966" y="5974"/>
                    </a:lnTo>
                    <a:lnTo>
                      <a:pt x="8558" y="5974"/>
                    </a:lnTo>
                    <a:lnTo>
                      <a:pt x="8558" y="6434"/>
                    </a:lnTo>
                    <a:lnTo>
                      <a:pt x="8558" y="6434"/>
                    </a:lnTo>
                    <a:lnTo>
                      <a:pt x="8558" y="6434"/>
                    </a:lnTo>
                    <a:lnTo>
                      <a:pt x="8558" y="6434"/>
                    </a:lnTo>
                    <a:lnTo>
                      <a:pt x="8558" y="6434"/>
                    </a:lnTo>
                    <a:lnTo>
                      <a:pt x="8558" y="6434"/>
                    </a:lnTo>
                    <a:lnTo>
                      <a:pt x="8558" y="6434"/>
                    </a:lnTo>
                    <a:lnTo>
                      <a:pt x="8558" y="6894"/>
                    </a:lnTo>
                    <a:lnTo>
                      <a:pt x="8558" y="6894"/>
                    </a:lnTo>
                    <a:lnTo>
                      <a:pt x="8558" y="6894"/>
                    </a:lnTo>
                    <a:lnTo>
                      <a:pt x="8558" y="6894"/>
                    </a:lnTo>
                    <a:lnTo>
                      <a:pt x="8558" y="6894"/>
                    </a:lnTo>
                    <a:lnTo>
                      <a:pt x="8151" y="6894"/>
                    </a:lnTo>
                    <a:lnTo>
                      <a:pt x="8151" y="6894"/>
                    </a:lnTo>
                    <a:lnTo>
                      <a:pt x="8151" y="7353"/>
                    </a:lnTo>
                    <a:lnTo>
                      <a:pt x="8151" y="7353"/>
                    </a:lnTo>
                    <a:lnTo>
                      <a:pt x="8151" y="7353"/>
                    </a:lnTo>
                    <a:lnTo>
                      <a:pt x="8151" y="7353"/>
                    </a:lnTo>
                    <a:lnTo>
                      <a:pt x="8151" y="7353"/>
                    </a:lnTo>
                    <a:lnTo>
                      <a:pt x="8151" y="7353"/>
                    </a:lnTo>
                    <a:lnTo>
                      <a:pt x="8151" y="7813"/>
                    </a:lnTo>
                    <a:lnTo>
                      <a:pt x="8151" y="7813"/>
                    </a:lnTo>
                    <a:lnTo>
                      <a:pt x="8151" y="7813"/>
                    </a:lnTo>
                    <a:lnTo>
                      <a:pt x="7743" y="7813"/>
                    </a:lnTo>
                    <a:lnTo>
                      <a:pt x="7743" y="7813"/>
                    </a:lnTo>
                    <a:lnTo>
                      <a:pt x="7743" y="7813"/>
                    </a:lnTo>
                    <a:lnTo>
                      <a:pt x="7743" y="7813"/>
                    </a:lnTo>
                    <a:lnTo>
                      <a:pt x="7743" y="8272"/>
                    </a:lnTo>
                    <a:lnTo>
                      <a:pt x="7743" y="8272"/>
                    </a:lnTo>
                    <a:lnTo>
                      <a:pt x="7743" y="8272"/>
                    </a:lnTo>
                    <a:lnTo>
                      <a:pt x="7743" y="8272"/>
                    </a:lnTo>
                    <a:lnTo>
                      <a:pt x="7743" y="8272"/>
                    </a:lnTo>
                    <a:lnTo>
                      <a:pt x="7743" y="8272"/>
                    </a:lnTo>
                    <a:lnTo>
                      <a:pt x="7743" y="8272"/>
                    </a:lnTo>
                    <a:lnTo>
                      <a:pt x="7336" y="8272"/>
                    </a:lnTo>
                    <a:lnTo>
                      <a:pt x="7336" y="8732"/>
                    </a:lnTo>
                    <a:lnTo>
                      <a:pt x="7336" y="8732"/>
                    </a:lnTo>
                    <a:lnTo>
                      <a:pt x="7336" y="8732"/>
                    </a:lnTo>
                    <a:lnTo>
                      <a:pt x="7336" y="8732"/>
                    </a:lnTo>
                    <a:lnTo>
                      <a:pt x="7336" y="8732"/>
                    </a:lnTo>
                    <a:lnTo>
                      <a:pt x="7336" y="8732"/>
                    </a:lnTo>
                    <a:lnTo>
                      <a:pt x="7336" y="8732"/>
                    </a:lnTo>
                    <a:lnTo>
                      <a:pt x="7336" y="9191"/>
                    </a:lnTo>
                    <a:lnTo>
                      <a:pt x="7336" y="9191"/>
                    </a:lnTo>
                    <a:lnTo>
                      <a:pt x="7336" y="9191"/>
                    </a:lnTo>
                    <a:lnTo>
                      <a:pt x="6928" y="9191"/>
                    </a:lnTo>
                    <a:lnTo>
                      <a:pt x="6928" y="9191"/>
                    </a:lnTo>
                    <a:lnTo>
                      <a:pt x="6928" y="9191"/>
                    </a:lnTo>
                    <a:lnTo>
                      <a:pt x="6928" y="9191"/>
                    </a:lnTo>
                    <a:lnTo>
                      <a:pt x="6928" y="9651"/>
                    </a:lnTo>
                    <a:lnTo>
                      <a:pt x="6928" y="9651"/>
                    </a:lnTo>
                    <a:lnTo>
                      <a:pt x="6928" y="9651"/>
                    </a:lnTo>
                    <a:lnTo>
                      <a:pt x="6928" y="9651"/>
                    </a:lnTo>
                    <a:lnTo>
                      <a:pt x="6928" y="9651"/>
                    </a:lnTo>
                    <a:lnTo>
                      <a:pt x="6521" y="9651"/>
                    </a:lnTo>
                    <a:lnTo>
                      <a:pt x="6521" y="9651"/>
                    </a:lnTo>
                    <a:lnTo>
                      <a:pt x="6521" y="9651"/>
                    </a:lnTo>
                    <a:lnTo>
                      <a:pt x="6521" y="10111"/>
                    </a:lnTo>
                    <a:lnTo>
                      <a:pt x="6521" y="10111"/>
                    </a:lnTo>
                    <a:lnTo>
                      <a:pt x="6521" y="10111"/>
                    </a:lnTo>
                    <a:lnTo>
                      <a:pt x="6521" y="10111"/>
                    </a:lnTo>
                    <a:lnTo>
                      <a:pt x="6521" y="10111"/>
                    </a:lnTo>
                    <a:lnTo>
                      <a:pt x="6521" y="10111"/>
                    </a:lnTo>
                    <a:lnTo>
                      <a:pt x="6521" y="10111"/>
                    </a:lnTo>
                    <a:lnTo>
                      <a:pt x="6113" y="10111"/>
                    </a:lnTo>
                    <a:lnTo>
                      <a:pt x="6113" y="10570"/>
                    </a:lnTo>
                    <a:lnTo>
                      <a:pt x="6113" y="10570"/>
                    </a:lnTo>
                    <a:lnTo>
                      <a:pt x="6113" y="10570"/>
                    </a:lnTo>
                    <a:lnTo>
                      <a:pt x="6113" y="10570"/>
                    </a:lnTo>
                    <a:lnTo>
                      <a:pt x="6113" y="10570"/>
                    </a:lnTo>
                    <a:lnTo>
                      <a:pt x="6113" y="10570"/>
                    </a:lnTo>
                    <a:lnTo>
                      <a:pt x="6113" y="10570"/>
                    </a:lnTo>
                    <a:lnTo>
                      <a:pt x="6113" y="10570"/>
                    </a:lnTo>
                    <a:lnTo>
                      <a:pt x="5706" y="11030"/>
                    </a:lnTo>
                    <a:lnTo>
                      <a:pt x="5706" y="11030"/>
                    </a:lnTo>
                    <a:lnTo>
                      <a:pt x="5706" y="11030"/>
                    </a:lnTo>
                    <a:lnTo>
                      <a:pt x="5706" y="11030"/>
                    </a:lnTo>
                    <a:lnTo>
                      <a:pt x="5706" y="11030"/>
                    </a:lnTo>
                    <a:lnTo>
                      <a:pt x="5706" y="11030"/>
                    </a:lnTo>
                    <a:lnTo>
                      <a:pt x="5706" y="11030"/>
                    </a:lnTo>
                    <a:lnTo>
                      <a:pt x="5706" y="11030"/>
                    </a:lnTo>
                    <a:lnTo>
                      <a:pt x="5298" y="11489"/>
                    </a:lnTo>
                    <a:lnTo>
                      <a:pt x="5298" y="11489"/>
                    </a:lnTo>
                    <a:lnTo>
                      <a:pt x="5298" y="11489"/>
                    </a:lnTo>
                    <a:lnTo>
                      <a:pt x="5298" y="11489"/>
                    </a:lnTo>
                    <a:lnTo>
                      <a:pt x="5298" y="11489"/>
                    </a:lnTo>
                    <a:lnTo>
                      <a:pt x="5298" y="11489"/>
                    </a:lnTo>
                    <a:lnTo>
                      <a:pt x="5298" y="11489"/>
                    </a:lnTo>
                    <a:lnTo>
                      <a:pt x="5298" y="11489"/>
                    </a:lnTo>
                    <a:lnTo>
                      <a:pt x="5298" y="11489"/>
                    </a:lnTo>
                    <a:lnTo>
                      <a:pt x="4891" y="11949"/>
                    </a:lnTo>
                    <a:lnTo>
                      <a:pt x="4891" y="11949"/>
                    </a:lnTo>
                    <a:lnTo>
                      <a:pt x="4891" y="11949"/>
                    </a:lnTo>
                    <a:lnTo>
                      <a:pt x="4891" y="11949"/>
                    </a:lnTo>
                    <a:lnTo>
                      <a:pt x="4891" y="11949"/>
                    </a:lnTo>
                    <a:lnTo>
                      <a:pt x="4891" y="11949"/>
                    </a:lnTo>
                    <a:lnTo>
                      <a:pt x="4891" y="11949"/>
                    </a:lnTo>
                    <a:lnTo>
                      <a:pt x="4891" y="11949"/>
                    </a:lnTo>
                    <a:lnTo>
                      <a:pt x="4483" y="11949"/>
                    </a:lnTo>
                    <a:lnTo>
                      <a:pt x="4483" y="12409"/>
                    </a:lnTo>
                    <a:lnTo>
                      <a:pt x="4483" y="12409"/>
                    </a:lnTo>
                    <a:lnTo>
                      <a:pt x="4483" y="12409"/>
                    </a:lnTo>
                    <a:lnTo>
                      <a:pt x="4483" y="12409"/>
                    </a:lnTo>
                    <a:lnTo>
                      <a:pt x="4483" y="12409"/>
                    </a:lnTo>
                    <a:lnTo>
                      <a:pt x="4483" y="12409"/>
                    </a:lnTo>
                    <a:lnTo>
                      <a:pt x="4075" y="12409"/>
                    </a:lnTo>
                    <a:lnTo>
                      <a:pt x="4075" y="12409"/>
                    </a:lnTo>
                    <a:lnTo>
                      <a:pt x="4075" y="12409"/>
                    </a:lnTo>
                    <a:lnTo>
                      <a:pt x="4075" y="12868"/>
                    </a:lnTo>
                    <a:lnTo>
                      <a:pt x="4075" y="12868"/>
                    </a:lnTo>
                    <a:lnTo>
                      <a:pt x="4075" y="12868"/>
                    </a:lnTo>
                    <a:lnTo>
                      <a:pt x="4075" y="12868"/>
                    </a:lnTo>
                    <a:lnTo>
                      <a:pt x="4075" y="12868"/>
                    </a:lnTo>
                    <a:lnTo>
                      <a:pt x="3668" y="12868"/>
                    </a:lnTo>
                    <a:lnTo>
                      <a:pt x="3668" y="12868"/>
                    </a:lnTo>
                    <a:lnTo>
                      <a:pt x="3668" y="12868"/>
                    </a:lnTo>
                    <a:lnTo>
                      <a:pt x="3668" y="12868"/>
                    </a:lnTo>
                    <a:lnTo>
                      <a:pt x="3668" y="13328"/>
                    </a:lnTo>
                    <a:lnTo>
                      <a:pt x="3668" y="13328"/>
                    </a:lnTo>
                    <a:lnTo>
                      <a:pt x="3668" y="13328"/>
                    </a:lnTo>
                    <a:lnTo>
                      <a:pt x="3260" y="13328"/>
                    </a:lnTo>
                    <a:lnTo>
                      <a:pt x="3260" y="13328"/>
                    </a:lnTo>
                    <a:lnTo>
                      <a:pt x="3260" y="13328"/>
                    </a:lnTo>
                    <a:lnTo>
                      <a:pt x="3260" y="13328"/>
                    </a:lnTo>
                    <a:lnTo>
                      <a:pt x="3260" y="13328"/>
                    </a:lnTo>
                    <a:lnTo>
                      <a:pt x="3260" y="13328"/>
                    </a:lnTo>
                    <a:lnTo>
                      <a:pt x="3260" y="13328"/>
                    </a:lnTo>
                    <a:lnTo>
                      <a:pt x="2853" y="13787"/>
                    </a:lnTo>
                    <a:lnTo>
                      <a:pt x="2853" y="13787"/>
                    </a:lnTo>
                    <a:lnTo>
                      <a:pt x="2853" y="13787"/>
                    </a:lnTo>
                    <a:lnTo>
                      <a:pt x="2853" y="13787"/>
                    </a:lnTo>
                    <a:lnTo>
                      <a:pt x="2853" y="13787"/>
                    </a:lnTo>
                    <a:lnTo>
                      <a:pt x="2853" y="13787"/>
                    </a:lnTo>
                    <a:lnTo>
                      <a:pt x="2445" y="13787"/>
                    </a:lnTo>
                    <a:lnTo>
                      <a:pt x="2445" y="13787"/>
                    </a:lnTo>
                    <a:lnTo>
                      <a:pt x="2445" y="13787"/>
                    </a:lnTo>
                    <a:lnTo>
                      <a:pt x="2445" y="13787"/>
                    </a:lnTo>
                    <a:lnTo>
                      <a:pt x="2445" y="14247"/>
                    </a:lnTo>
                    <a:lnTo>
                      <a:pt x="2445" y="14247"/>
                    </a:lnTo>
                    <a:lnTo>
                      <a:pt x="2445" y="14247"/>
                    </a:lnTo>
                    <a:lnTo>
                      <a:pt x="2038" y="14247"/>
                    </a:lnTo>
                    <a:lnTo>
                      <a:pt x="2038" y="14247"/>
                    </a:lnTo>
                    <a:lnTo>
                      <a:pt x="2038" y="14247"/>
                    </a:lnTo>
                    <a:lnTo>
                      <a:pt x="2038" y="14247"/>
                    </a:lnTo>
                    <a:lnTo>
                      <a:pt x="2038" y="14247"/>
                    </a:lnTo>
                    <a:lnTo>
                      <a:pt x="2038" y="14247"/>
                    </a:lnTo>
                    <a:lnTo>
                      <a:pt x="1630" y="14247"/>
                    </a:lnTo>
                    <a:lnTo>
                      <a:pt x="1630" y="14706"/>
                    </a:lnTo>
                    <a:lnTo>
                      <a:pt x="1630" y="14706"/>
                    </a:lnTo>
                    <a:lnTo>
                      <a:pt x="1630" y="14706"/>
                    </a:lnTo>
                    <a:lnTo>
                      <a:pt x="1630" y="14706"/>
                    </a:lnTo>
                    <a:lnTo>
                      <a:pt x="1630" y="14706"/>
                    </a:lnTo>
                    <a:lnTo>
                      <a:pt x="1630" y="14706"/>
                    </a:lnTo>
                    <a:lnTo>
                      <a:pt x="1223" y="14706"/>
                    </a:lnTo>
                    <a:lnTo>
                      <a:pt x="1223" y="14706"/>
                    </a:lnTo>
                    <a:lnTo>
                      <a:pt x="1223" y="14706"/>
                    </a:lnTo>
                    <a:lnTo>
                      <a:pt x="1223" y="14706"/>
                    </a:lnTo>
                    <a:lnTo>
                      <a:pt x="1223" y="14706"/>
                    </a:lnTo>
                    <a:lnTo>
                      <a:pt x="1223" y="15166"/>
                    </a:lnTo>
                    <a:lnTo>
                      <a:pt x="815" y="15166"/>
                    </a:lnTo>
                    <a:lnTo>
                      <a:pt x="815" y="15166"/>
                    </a:lnTo>
                    <a:lnTo>
                      <a:pt x="815" y="15166"/>
                    </a:lnTo>
                    <a:lnTo>
                      <a:pt x="815" y="15166"/>
                    </a:lnTo>
                    <a:lnTo>
                      <a:pt x="815" y="15166"/>
                    </a:lnTo>
                    <a:lnTo>
                      <a:pt x="815" y="15166"/>
                    </a:lnTo>
                    <a:lnTo>
                      <a:pt x="815" y="15166"/>
                    </a:lnTo>
                    <a:lnTo>
                      <a:pt x="408" y="15166"/>
                    </a:lnTo>
                    <a:lnTo>
                      <a:pt x="408" y="15166"/>
                    </a:lnTo>
                    <a:lnTo>
                      <a:pt x="408" y="15166"/>
                    </a:lnTo>
                    <a:lnTo>
                      <a:pt x="408" y="15166"/>
                    </a:lnTo>
                    <a:lnTo>
                      <a:pt x="408" y="15626"/>
                    </a:lnTo>
                    <a:lnTo>
                      <a:pt x="408" y="15626"/>
                    </a:lnTo>
                    <a:lnTo>
                      <a:pt x="0" y="15626"/>
                    </a:lnTo>
                    <a:lnTo>
                      <a:pt x="0" y="15626"/>
                    </a:lnTo>
                    <a:lnTo>
                      <a:pt x="0" y="15626"/>
                    </a:lnTo>
                    <a:lnTo>
                      <a:pt x="0" y="15626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52" name="Shape 2452"/>
              <p:cNvSpPr/>
              <p:nvPr/>
            </p:nvSpPr>
            <p:spPr>
              <a:xfrm>
                <a:off x="687387" y="577850"/>
                <a:ext cx="30163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800"/>
                    </a:move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20463" y="10800"/>
                    </a:lnTo>
                    <a:lnTo>
                      <a:pt x="20463" y="8640"/>
                    </a:lnTo>
                    <a:lnTo>
                      <a:pt x="19326" y="8640"/>
                    </a:lnTo>
                    <a:lnTo>
                      <a:pt x="19326" y="8640"/>
                    </a:lnTo>
                    <a:lnTo>
                      <a:pt x="18189" y="8640"/>
                    </a:lnTo>
                    <a:lnTo>
                      <a:pt x="18189" y="8640"/>
                    </a:lnTo>
                    <a:lnTo>
                      <a:pt x="17053" y="8640"/>
                    </a:lnTo>
                    <a:lnTo>
                      <a:pt x="15916" y="8640"/>
                    </a:lnTo>
                    <a:lnTo>
                      <a:pt x="13642" y="6480"/>
                    </a:lnTo>
                    <a:lnTo>
                      <a:pt x="12505" y="6480"/>
                    </a:lnTo>
                    <a:lnTo>
                      <a:pt x="12505" y="6480"/>
                    </a:lnTo>
                    <a:lnTo>
                      <a:pt x="11368" y="6480"/>
                    </a:lnTo>
                    <a:lnTo>
                      <a:pt x="11368" y="6480"/>
                    </a:lnTo>
                    <a:lnTo>
                      <a:pt x="10232" y="6480"/>
                    </a:lnTo>
                    <a:lnTo>
                      <a:pt x="10232" y="6480"/>
                    </a:lnTo>
                    <a:lnTo>
                      <a:pt x="9095" y="6480"/>
                    </a:lnTo>
                    <a:lnTo>
                      <a:pt x="7958" y="4320"/>
                    </a:lnTo>
                    <a:lnTo>
                      <a:pt x="7958" y="4320"/>
                    </a:lnTo>
                    <a:lnTo>
                      <a:pt x="6821" y="4320"/>
                    </a:lnTo>
                    <a:lnTo>
                      <a:pt x="5684" y="2160"/>
                    </a:lnTo>
                    <a:lnTo>
                      <a:pt x="4547" y="2160"/>
                    </a:lnTo>
                    <a:lnTo>
                      <a:pt x="3411" y="0"/>
                    </a:lnTo>
                    <a:lnTo>
                      <a:pt x="2274" y="0"/>
                    </a:lnTo>
                    <a:lnTo>
                      <a:pt x="0" y="8640"/>
                    </a:lnTo>
                    <a:lnTo>
                      <a:pt x="1137" y="10800"/>
                    </a:lnTo>
                    <a:lnTo>
                      <a:pt x="2274" y="10800"/>
                    </a:lnTo>
                    <a:lnTo>
                      <a:pt x="3411" y="12960"/>
                    </a:lnTo>
                    <a:lnTo>
                      <a:pt x="4547" y="12960"/>
                    </a:lnTo>
                    <a:lnTo>
                      <a:pt x="5684" y="15120"/>
                    </a:lnTo>
                    <a:lnTo>
                      <a:pt x="5684" y="15120"/>
                    </a:lnTo>
                    <a:lnTo>
                      <a:pt x="6821" y="15120"/>
                    </a:lnTo>
                    <a:lnTo>
                      <a:pt x="7958" y="17280"/>
                    </a:lnTo>
                    <a:lnTo>
                      <a:pt x="9095" y="17280"/>
                    </a:lnTo>
                    <a:lnTo>
                      <a:pt x="9095" y="17280"/>
                    </a:lnTo>
                    <a:lnTo>
                      <a:pt x="10232" y="17280"/>
                    </a:lnTo>
                    <a:lnTo>
                      <a:pt x="11368" y="17280"/>
                    </a:lnTo>
                    <a:lnTo>
                      <a:pt x="12505" y="19440"/>
                    </a:lnTo>
                    <a:lnTo>
                      <a:pt x="13642" y="19440"/>
                    </a:lnTo>
                    <a:lnTo>
                      <a:pt x="14779" y="19440"/>
                    </a:lnTo>
                    <a:lnTo>
                      <a:pt x="17053" y="19440"/>
                    </a:lnTo>
                    <a:lnTo>
                      <a:pt x="17053" y="19440"/>
                    </a:lnTo>
                    <a:lnTo>
                      <a:pt x="17053" y="19440"/>
                    </a:lnTo>
                    <a:lnTo>
                      <a:pt x="17053" y="19440"/>
                    </a:lnTo>
                    <a:lnTo>
                      <a:pt x="17053" y="19440"/>
                    </a:lnTo>
                    <a:lnTo>
                      <a:pt x="18189" y="19440"/>
                    </a:lnTo>
                    <a:lnTo>
                      <a:pt x="18189" y="19440"/>
                    </a:lnTo>
                    <a:lnTo>
                      <a:pt x="18189" y="19440"/>
                    </a:lnTo>
                    <a:lnTo>
                      <a:pt x="18189" y="21600"/>
                    </a:lnTo>
                    <a:lnTo>
                      <a:pt x="18189" y="21600"/>
                    </a:lnTo>
                    <a:lnTo>
                      <a:pt x="2160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53" name="Shape 2453"/>
              <p:cNvSpPr/>
              <p:nvPr/>
            </p:nvSpPr>
            <p:spPr>
              <a:xfrm>
                <a:off x="712787" y="585787"/>
                <a:ext cx="15876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250"/>
                    </a:moveTo>
                    <a:lnTo>
                      <a:pt x="21600" y="20250"/>
                    </a:lnTo>
                    <a:lnTo>
                      <a:pt x="21600" y="18900"/>
                    </a:lnTo>
                    <a:lnTo>
                      <a:pt x="21600" y="17550"/>
                    </a:lnTo>
                    <a:lnTo>
                      <a:pt x="21600" y="16200"/>
                    </a:lnTo>
                    <a:lnTo>
                      <a:pt x="21600" y="14850"/>
                    </a:lnTo>
                    <a:lnTo>
                      <a:pt x="21600" y="13500"/>
                    </a:lnTo>
                    <a:lnTo>
                      <a:pt x="19440" y="12150"/>
                    </a:lnTo>
                    <a:lnTo>
                      <a:pt x="19440" y="10800"/>
                    </a:lnTo>
                    <a:lnTo>
                      <a:pt x="19440" y="9450"/>
                    </a:lnTo>
                    <a:lnTo>
                      <a:pt x="17280" y="8100"/>
                    </a:lnTo>
                    <a:lnTo>
                      <a:pt x="17280" y="6750"/>
                    </a:lnTo>
                    <a:lnTo>
                      <a:pt x="15120" y="5400"/>
                    </a:lnTo>
                    <a:lnTo>
                      <a:pt x="12960" y="4050"/>
                    </a:lnTo>
                    <a:lnTo>
                      <a:pt x="12960" y="4050"/>
                    </a:lnTo>
                    <a:lnTo>
                      <a:pt x="12960" y="4050"/>
                    </a:lnTo>
                    <a:lnTo>
                      <a:pt x="10800" y="2700"/>
                    </a:lnTo>
                    <a:lnTo>
                      <a:pt x="10800" y="2700"/>
                    </a:lnTo>
                    <a:lnTo>
                      <a:pt x="8640" y="1350"/>
                    </a:lnTo>
                    <a:lnTo>
                      <a:pt x="6480" y="0"/>
                    </a:lnTo>
                    <a:lnTo>
                      <a:pt x="0" y="6750"/>
                    </a:lnTo>
                    <a:lnTo>
                      <a:pt x="2160" y="6750"/>
                    </a:lnTo>
                    <a:lnTo>
                      <a:pt x="4320" y="8100"/>
                    </a:lnTo>
                    <a:lnTo>
                      <a:pt x="4320" y="8100"/>
                    </a:lnTo>
                    <a:lnTo>
                      <a:pt x="4320" y="8100"/>
                    </a:lnTo>
                    <a:lnTo>
                      <a:pt x="4320" y="8100"/>
                    </a:lnTo>
                    <a:lnTo>
                      <a:pt x="6480" y="9450"/>
                    </a:lnTo>
                    <a:lnTo>
                      <a:pt x="6480" y="9450"/>
                    </a:lnTo>
                    <a:lnTo>
                      <a:pt x="6480" y="10800"/>
                    </a:lnTo>
                    <a:lnTo>
                      <a:pt x="8640" y="10800"/>
                    </a:lnTo>
                    <a:lnTo>
                      <a:pt x="8640" y="12150"/>
                    </a:lnTo>
                    <a:lnTo>
                      <a:pt x="8640" y="13500"/>
                    </a:lnTo>
                    <a:lnTo>
                      <a:pt x="10800" y="13500"/>
                    </a:lnTo>
                    <a:lnTo>
                      <a:pt x="10800" y="14850"/>
                    </a:lnTo>
                    <a:lnTo>
                      <a:pt x="10800" y="16200"/>
                    </a:lnTo>
                    <a:lnTo>
                      <a:pt x="10800" y="17550"/>
                    </a:lnTo>
                    <a:lnTo>
                      <a:pt x="10800" y="18900"/>
                    </a:lnTo>
                    <a:lnTo>
                      <a:pt x="10800" y="20250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21600" y="2025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54" name="Shape 2454"/>
              <p:cNvSpPr/>
              <p:nvPr/>
            </p:nvSpPr>
            <p:spPr>
              <a:xfrm>
                <a:off x="720725" y="609600"/>
                <a:ext cx="20638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800"/>
                    </a:moveTo>
                    <a:lnTo>
                      <a:pt x="21600" y="16800"/>
                    </a:lnTo>
                    <a:lnTo>
                      <a:pt x="19938" y="16800"/>
                    </a:lnTo>
                    <a:lnTo>
                      <a:pt x="18277" y="15600"/>
                    </a:lnTo>
                    <a:lnTo>
                      <a:pt x="18277" y="14400"/>
                    </a:lnTo>
                    <a:lnTo>
                      <a:pt x="16615" y="14400"/>
                    </a:lnTo>
                    <a:lnTo>
                      <a:pt x="16615" y="13200"/>
                    </a:lnTo>
                    <a:lnTo>
                      <a:pt x="14954" y="12000"/>
                    </a:lnTo>
                    <a:lnTo>
                      <a:pt x="13292" y="10800"/>
                    </a:lnTo>
                    <a:lnTo>
                      <a:pt x="13292" y="9600"/>
                    </a:lnTo>
                    <a:lnTo>
                      <a:pt x="11631" y="8400"/>
                    </a:lnTo>
                    <a:lnTo>
                      <a:pt x="11631" y="7200"/>
                    </a:lnTo>
                    <a:lnTo>
                      <a:pt x="11631" y="6000"/>
                    </a:lnTo>
                    <a:lnTo>
                      <a:pt x="9969" y="4800"/>
                    </a:lnTo>
                    <a:lnTo>
                      <a:pt x="9969" y="3600"/>
                    </a:lnTo>
                    <a:lnTo>
                      <a:pt x="9969" y="2400"/>
                    </a:lnTo>
                    <a:lnTo>
                      <a:pt x="9969" y="1200"/>
                    </a:lnTo>
                    <a:lnTo>
                      <a:pt x="8308" y="0"/>
                    </a:lnTo>
                    <a:lnTo>
                      <a:pt x="0" y="1200"/>
                    </a:lnTo>
                    <a:lnTo>
                      <a:pt x="1662" y="2400"/>
                    </a:lnTo>
                    <a:lnTo>
                      <a:pt x="1662" y="3600"/>
                    </a:lnTo>
                    <a:lnTo>
                      <a:pt x="1662" y="6000"/>
                    </a:lnTo>
                    <a:lnTo>
                      <a:pt x="1662" y="7200"/>
                    </a:lnTo>
                    <a:lnTo>
                      <a:pt x="3323" y="8400"/>
                    </a:lnTo>
                    <a:lnTo>
                      <a:pt x="3323" y="9600"/>
                    </a:lnTo>
                    <a:lnTo>
                      <a:pt x="4985" y="10800"/>
                    </a:lnTo>
                    <a:lnTo>
                      <a:pt x="4985" y="12000"/>
                    </a:lnTo>
                    <a:lnTo>
                      <a:pt x="6646" y="14400"/>
                    </a:lnTo>
                    <a:lnTo>
                      <a:pt x="8308" y="15600"/>
                    </a:lnTo>
                    <a:lnTo>
                      <a:pt x="8308" y="16800"/>
                    </a:lnTo>
                    <a:lnTo>
                      <a:pt x="9969" y="18000"/>
                    </a:lnTo>
                    <a:lnTo>
                      <a:pt x="11631" y="19200"/>
                    </a:lnTo>
                    <a:lnTo>
                      <a:pt x="13292" y="20400"/>
                    </a:lnTo>
                    <a:lnTo>
                      <a:pt x="14954" y="21600"/>
                    </a:lnTo>
                    <a:lnTo>
                      <a:pt x="16615" y="21600"/>
                    </a:lnTo>
                    <a:lnTo>
                      <a:pt x="16615" y="21600"/>
                    </a:lnTo>
                    <a:lnTo>
                      <a:pt x="21600" y="16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55" name="Shape 2455"/>
              <p:cNvSpPr/>
              <p:nvPr/>
            </p:nvSpPr>
            <p:spPr>
              <a:xfrm>
                <a:off x="736600" y="631825"/>
                <a:ext cx="28575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400" y="8640"/>
                    </a:moveTo>
                    <a:lnTo>
                      <a:pt x="20400" y="8640"/>
                    </a:lnTo>
                    <a:lnTo>
                      <a:pt x="19200" y="10800"/>
                    </a:lnTo>
                    <a:lnTo>
                      <a:pt x="18000" y="10800"/>
                    </a:lnTo>
                    <a:lnTo>
                      <a:pt x="16800" y="10800"/>
                    </a:lnTo>
                    <a:lnTo>
                      <a:pt x="15600" y="10800"/>
                    </a:lnTo>
                    <a:lnTo>
                      <a:pt x="14400" y="10800"/>
                    </a:lnTo>
                    <a:lnTo>
                      <a:pt x="14400" y="10800"/>
                    </a:lnTo>
                    <a:lnTo>
                      <a:pt x="13200" y="8640"/>
                    </a:lnTo>
                    <a:lnTo>
                      <a:pt x="13200" y="8640"/>
                    </a:lnTo>
                    <a:lnTo>
                      <a:pt x="12000" y="8640"/>
                    </a:lnTo>
                    <a:lnTo>
                      <a:pt x="12000" y="8640"/>
                    </a:lnTo>
                    <a:lnTo>
                      <a:pt x="12000" y="8640"/>
                    </a:lnTo>
                    <a:lnTo>
                      <a:pt x="10800" y="8640"/>
                    </a:lnTo>
                    <a:lnTo>
                      <a:pt x="9600" y="8640"/>
                    </a:lnTo>
                    <a:lnTo>
                      <a:pt x="9600" y="6480"/>
                    </a:lnTo>
                    <a:lnTo>
                      <a:pt x="8400" y="6480"/>
                    </a:lnTo>
                    <a:lnTo>
                      <a:pt x="7200" y="6480"/>
                    </a:lnTo>
                    <a:lnTo>
                      <a:pt x="6000" y="4320"/>
                    </a:lnTo>
                    <a:lnTo>
                      <a:pt x="4800" y="2160"/>
                    </a:lnTo>
                    <a:lnTo>
                      <a:pt x="4800" y="2160"/>
                    </a:lnTo>
                    <a:lnTo>
                      <a:pt x="3600" y="0"/>
                    </a:lnTo>
                    <a:lnTo>
                      <a:pt x="0" y="8640"/>
                    </a:lnTo>
                    <a:lnTo>
                      <a:pt x="1200" y="10800"/>
                    </a:lnTo>
                    <a:lnTo>
                      <a:pt x="2400" y="12960"/>
                    </a:lnTo>
                    <a:lnTo>
                      <a:pt x="2400" y="12960"/>
                    </a:lnTo>
                    <a:lnTo>
                      <a:pt x="3600" y="15120"/>
                    </a:lnTo>
                    <a:lnTo>
                      <a:pt x="4800" y="15120"/>
                    </a:lnTo>
                    <a:lnTo>
                      <a:pt x="6000" y="17280"/>
                    </a:lnTo>
                    <a:lnTo>
                      <a:pt x="7200" y="17280"/>
                    </a:lnTo>
                    <a:lnTo>
                      <a:pt x="9600" y="19440"/>
                    </a:lnTo>
                    <a:lnTo>
                      <a:pt x="9600" y="19440"/>
                    </a:lnTo>
                    <a:lnTo>
                      <a:pt x="10800" y="19440"/>
                    </a:lnTo>
                    <a:lnTo>
                      <a:pt x="10800" y="19440"/>
                    </a:lnTo>
                    <a:lnTo>
                      <a:pt x="12000" y="19440"/>
                    </a:lnTo>
                    <a:lnTo>
                      <a:pt x="13200" y="19440"/>
                    </a:lnTo>
                    <a:lnTo>
                      <a:pt x="13200" y="19440"/>
                    </a:lnTo>
                    <a:lnTo>
                      <a:pt x="14400" y="21600"/>
                    </a:lnTo>
                    <a:lnTo>
                      <a:pt x="14400" y="21600"/>
                    </a:lnTo>
                    <a:lnTo>
                      <a:pt x="16800" y="21600"/>
                    </a:lnTo>
                    <a:lnTo>
                      <a:pt x="18000" y="21600"/>
                    </a:lnTo>
                    <a:lnTo>
                      <a:pt x="20400" y="19440"/>
                    </a:lnTo>
                    <a:lnTo>
                      <a:pt x="21600" y="19440"/>
                    </a:lnTo>
                    <a:lnTo>
                      <a:pt x="21600" y="19440"/>
                    </a:lnTo>
                    <a:lnTo>
                      <a:pt x="20400" y="86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56" name="Shape 2456"/>
              <p:cNvSpPr/>
              <p:nvPr/>
            </p:nvSpPr>
            <p:spPr>
              <a:xfrm>
                <a:off x="763587" y="630237"/>
                <a:ext cx="41276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4320"/>
                    </a:move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20769" y="4320"/>
                    </a:lnTo>
                    <a:lnTo>
                      <a:pt x="20769" y="4320"/>
                    </a:lnTo>
                    <a:lnTo>
                      <a:pt x="19938" y="2160"/>
                    </a:lnTo>
                    <a:lnTo>
                      <a:pt x="19938" y="2160"/>
                    </a:lnTo>
                    <a:lnTo>
                      <a:pt x="19108" y="2160"/>
                    </a:lnTo>
                    <a:lnTo>
                      <a:pt x="18277" y="2160"/>
                    </a:lnTo>
                    <a:lnTo>
                      <a:pt x="17446" y="2160"/>
                    </a:lnTo>
                    <a:lnTo>
                      <a:pt x="16615" y="0"/>
                    </a:lnTo>
                    <a:lnTo>
                      <a:pt x="15785" y="0"/>
                    </a:lnTo>
                    <a:lnTo>
                      <a:pt x="14954" y="0"/>
                    </a:lnTo>
                    <a:lnTo>
                      <a:pt x="14954" y="2160"/>
                    </a:lnTo>
                    <a:lnTo>
                      <a:pt x="14123" y="2160"/>
                    </a:lnTo>
                    <a:lnTo>
                      <a:pt x="13292" y="2160"/>
                    </a:lnTo>
                    <a:lnTo>
                      <a:pt x="12462" y="2160"/>
                    </a:lnTo>
                    <a:lnTo>
                      <a:pt x="11631" y="2160"/>
                    </a:lnTo>
                    <a:lnTo>
                      <a:pt x="10800" y="2160"/>
                    </a:lnTo>
                    <a:lnTo>
                      <a:pt x="10800" y="4320"/>
                    </a:lnTo>
                    <a:lnTo>
                      <a:pt x="9138" y="4320"/>
                    </a:lnTo>
                    <a:lnTo>
                      <a:pt x="7477" y="6480"/>
                    </a:lnTo>
                    <a:lnTo>
                      <a:pt x="6646" y="6480"/>
                    </a:lnTo>
                    <a:lnTo>
                      <a:pt x="4985" y="8640"/>
                    </a:lnTo>
                    <a:lnTo>
                      <a:pt x="4154" y="8640"/>
                    </a:lnTo>
                    <a:lnTo>
                      <a:pt x="2492" y="10800"/>
                    </a:lnTo>
                    <a:lnTo>
                      <a:pt x="1662" y="10800"/>
                    </a:lnTo>
                    <a:lnTo>
                      <a:pt x="1662" y="10800"/>
                    </a:lnTo>
                    <a:lnTo>
                      <a:pt x="831" y="10800"/>
                    </a:lnTo>
                    <a:lnTo>
                      <a:pt x="0" y="10800"/>
                    </a:lnTo>
                    <a:lnTo>
                      <a:pt x="831" y="21600"/>
                    </a:lnTo>
                    <a:lnTo>
                      <a:pt x="1662" y="21600"/>
                    </a:lnTo>
                    <a:lnTo>
                      <a:pt x="2492" y="21600"/>
                    </a:lnTo>
                    <a:lnTo>
                      <a:pt x="3323" y="21600"/>
                    </a:lnTo>
                    <a:lnTo>
                      <a:pt x="3323" y="21600"/>
                    </a:lnTo>
                    <a:lnTo>
                      <a:pt x="4985" y="19440"/>
                    </a:lnTo>
                    <a:lnTo>
                      <a:pt x="6646" y="19440"/>
                    </a:lnTo>
                    <a:lnTo>
                      <a:pt x="7477" y="17280"/>
                    </a:lnTo>
                    <a:lnTo>
                      <a:pt x="9138" y="17280"/>
                    </a:lnTo>
                    <a:lnTo>
                      <a:pt x="10800" y="15120"/>
                    </a:lnTo>
                    <a:lnTo>
                      <a:pt x="11631" y="15120"/>
                    </a:lnTo>
                    <a:lnTo>
                      <a:pt x="12462" y="12960"/>
                    </a:lnTo>
                    <a:lnTo>
                      <a:pt x="13292" y="12960"/>
                    </a:lnTo>
                    <a:lnTo>
                      <a:pt x="13292" y="12960"/>
                    </a:lnTo>
                    <a:lnTo>
                      <a:pt x="14123" y="12960"/>
                    </a:lnTo>
                    <a:lnTo>
                      <a:pt x="14954" y="12960"/>
                    </a:lnTo>
                    <a:lnTo>
                      <a:pt x="14954" y="12960"/>
                    </a:lnTo>
                    <a:lnTo>
                      <a:pt x="15785" y="12960"/>
                    </a:lnTo>
                    <a:lnTo>
                      <a:pt x="16615" y="12960"/>
                    </a:lnTo>
                    <a:lnTo>
                      <a:pt x="16615" y="12960"/>
                    </a:lnTo>
                    <a:lnTo>
                      <a:pt x="17446" y="12960"/>
                    </a:lnTo>
                    <a:lnTo>
                      <a:pt x="17446" y="12960"/>
                    </a:lnTo>
                    <a:lnTo>
                      <a:pt x="17446" y="12960"/>
                    </a:lnTo>
                    <a:lnTo>
                      <a:pt x="18277" y="12960"/>
                    </a:lnTo>
                    <a:lnTo>
                      <a:pt x="18277" y="12960"/>
                    </a:lnTo>
                    <a:lnTo>
                      <a:pt x="18277" y="12960"/>
                    </a:lnTo>
                    <a:lnTo>
                      <a:pt x="18277" y="12960"/>
                    </a:lnTo>
                    <a:lnTo>
                      <a:pt x="19108" y="12960"/>
                    </a:lnTo>
                    <a:lnTo>
                      <a:pt x="19108" y="15120"/>
                    </a:lnTo>
                    <a:lnTo>
                      <a:pt x="19108" y="15120"/>
                    </a:lnTo>
                    <a:lnTo>
                      <a:pt x="21600" y="43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57" name="Shape 2457"/>
              <p:cNvSpPr/>
              <p:nvPr/>
            </p:nvSpPr>
            <p:spPr>
              <a:xfrm>
                <a:off x="800100" y="633412"/>
                <a:ext cx="1111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429" y="21600"/>
                    </a:moveTo>
                    <a:lnTo>
                      <a:pt x="15429" y="21600"/>
                    </a:lnTo>
                    <a:lnTo>
                      <a:pt x="18514" y="20000"/>
                    </a:lnTo>
                    <a:lnTo>
                      <a:pt x="18514" y="18400"/>
                    </a:lnTo>
                    <a:lnTo>
                      <a:pt x="18514" y="17600"/>
                    </a:lnTo>
                    <a:lnTo>
                      <a:pt x="18514" y="16000"/>
                    </a:lnTo>
                    <a:lnTo>
                      <a:pt x="21600" y="14400"/>
                    </a:lnTo>
                    <a:lnTo>
                      <a:pt x="21600" y="12800"/>
                    </a:lnTo>
                    <a:lnTo>
                      <a:pt x="21600" y="12000"/>
                    </a:lnTo>
                    <a:lnTo>
                      <a:pt x="21600" y="12000"/>
                    </a:lnTo>
                    <a:lnTo>
                      <a:pt x="21600" y="11200"/>
                    </a:lnTo>
                    <a:lnTo>
                      <a:pt x="21600" y="10400"/>
                    </a:lnTo>
                    <a:lnTo>
                      <a:pt x="21600" y="9600"/>
                    </a:lnTo>
                    <a:lnTo>
                      <a:pt x="21600" y="8800"/>
                    </a:lnTo>
                    <a:lnTo>
                      <a:pt x="21600" y="80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21600" y="6400"/>
                    </a:lnTo>
                    <a:lnTo>
                      <a:pt x="21600" y="5600"/>
                    </a:lnTo>
                    <a:lnTo>
                      <a:pt x="18514" y="4800"/>
                    </a:lnTo>
                    <a:lnTo>
                      <a:pt x="18514" y="4000"/>
                    </a:lnTo>
                    <a:lnTo>
                      <a:pt x="18514" y="4000"/>
                    </a:lnTo>
                    <a:lnTo>
                      <a:pt x="15429" y="3200"/>
                    </a:lnTo>
                    <a:lnTo>
                      <a:pt x="15429" y="2400"/>
                    </a:lnTo>
                    <a:lnTo>
                      <a:pt x="15429" y="2400"/>
                    </a:lnTo>
                    <a:lnTo>
                      <a:pt x="12343" y="1600"/>
                    </a:lnTo>
                    <a:lnTo>
                      <a:pt x="12343" y="800"/>
                    </a:lnTo>
                    <a:lnTo>
                      <a:pt x="9257" y="0"/>
                    </a:lnTo>
                    <a:lnTo>
                      <a:pt x="0" y="4000"/>
                    </a:lnTo>
                    <a:lnTo>
                      <a:pt x="0" y="4000"/>
                    </a:lnTo>
                    <a:lnTo>
                      <a:pt x="0" y="4000"/>
                    </a:lnTo>
                    <a:lnTo>
                      <a:pt x="3086" y="4000"/>
                    </a:lnTo>
                    <a:lnTo>
                      <a:pt x="3086" y="4800"/>
                    </a:lnTo>
                    <a:lnTo>
                      <a:pt x="3086" y="4800"/>
                    </a:lnTo>
                    <a:lnTo>
                      <a:pt x="3086" y="5600"/>
                    </a:lnTo>
                    <a:lnTo>
                      <a:pt x="3086" y="5600"/>
                    </a:lnTo>
                    <a:lnTo>
                      <a:pt x="6171" y="6400"/>
                    </a:lnTo>
                    <a:lnTo>
                      <a:pt x="6171" y="6400"/>
                    </a:lnTo>
                    <a:lnTo>
                      <a:pt x="6171" y="7200"/>
                    </a:lnTo>
                    <a:lnTo>
                      <a:pt x="6171" y="7200"/>
                    </a:lnTo>
                    <a:lnTo>
                      <a:pt x="6171" y="8000"/>
                    </a:lnTo>
                    <a:lnTo>
                      <a:pt x="6171" y="8800"/>
                    </a:lnTo>
                    <a:lnTo>
                      <a:pt x="6171" y="8800"/>
                    </a:lnTo>
                    <a:lnTo>
                      <a:pt x="6171" y="9600"/>
                    </a:lnTo>
                    <a:lnTo>
                      <a:pt x="6171" y="10400"/>
                    </a:lnTo>
                    <a:lnTo>
                      <a:pt x="6171" y="10400"/>
                    </a:lnTo>
                    <a:lnTo>
                      <a:pt x="6171" y="11200"/>
                    </a:lnTo>
                    <a:lnTo>
                      <a:pt x="6171" y="12000"/>
                    </a:lnTo>
                    <a:lnTo>
                      <a:pt x="6171" y="12800"/>
                    </a:lnTo>
                    <a:lnTo>
                      <a:pt x="6171" y="13600"/>
                    </a:lnTo>
                    <a:lnTo>
                      <a:pt x="3086" y="15200"/>
                    </a:lnTo>
                    <a:lnTo>
                      <a:pt x="3086" y="16800"/>
                    </a:lnTo>
                    <a:lnTo>
                      <a:pt x="3086" y="17600"/>
                    </a:lnTo>
                    <a:lnTo>
                      <a:pt x="3086" y="19200"/>
                    </a:lnTo>
                    <a:lnTo>
                      <a:pt x="0" y="20800"/>
                    </a:lnTo>
                    <a:lnTo>
                      <a:pt x="0" y="20800"/>
                    </a:lnTo>
                    <a:lnTo>
                      <a:pt x="15429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58" name="Shape 2458"/>
              <p:cNvSpPr/>
              <p:nvPr/>
            </p:nvSpPr>
            <p:spPr>
              <a:xfrm>
                <a:off x="796925" y="674687"/>
                <a:ext cx="12700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277"/>
                    </a:moveTo>
                    <a:lnTo>
                      <a:pt x="21600" y="18277"/>
                    </a:lnTo>
                    <a:lnTo>
                      <a:pt x="18900" y="17446"/>
                    </a:lnTo>
                    <a:lnTo>
                      <a:pt x="18900" y="17446"/>
                    </a:lnTo>
                    <a:lnTo>
                      <a:pt x="18900" y="17446"/>
                    </a:lnTo>
                    <a:lnTo>
                      <a:pt x="18900" y="16615"/>
                    </a:lnTo>
                    <a:lnTo>
                      <a:pt x="16200" y="16615"/>
                    </a:lnTo>
                    <a:lnTo>
                      <a:pt x="16200" y="16615"/>
                    </a:lnTo>
                    <a:lnTo>
                      <a:pt x="16200" y="15785"/>
                    </a:lnTo>
                    <a:lnTo>
                      <a:pt x="16200" y="15785"/>
                    </a:lnTo>
                    <a:lnTo>
                      <a:pt x="16200" y="14954"/>
                    </a:lnTo>
                    <a:lnTo>
                      <a:pt x="16200" y="14954"/>
                    </a:lnTo>
                    <a:lnTo>
                      <a:pt x="16200" y="14123"/>
                    </a:lnTo>
                    <a:lnTo>
                      <a:pt x="13500" y="13292"/>
                    </a:lnTo>
                    <a:lnTo>
                      <a:pt x="13500" y="13292"/>
                    </a:lnTo>
                    <a:lnTo>
                      <a:pt x="13500" y="12462"/>
                    </a:lnTo>
                    <a:lnTo>
                      <a:pt x="13500" y="11631"/>
                    </a:lnTo>
                    <a:lnTo>
                      <a:pt x="13500" y="11631"/>
                    </a:lnTo>
                    <a:lnTo>
                      <a:pt x="16200" y="9969"/>
                    </a:lnTo>
                    <a:lnTo>
                      <a:pt x="16200" y="9138"/>
                    </a:lnTo>
                    <a:lnTo>
                      <a:pt x="16200" y="7477"/>
                    </a:lnTo>
                    <a:lnTo>
                      <a:pt x="16200" y="5815"/>
                    </a:lnTo>
                    <a:lnTo>
                      <a:pt x="16200" y="4985"/>
                    </a:lnTo>
                    <a:lnTo>
                      <a:pt x="18900" y="3323"/>
                    </a:lnTo>
                    <a:lnTo>
                      <a:pt x="18900" y="1662"/>
                    </a:lnTo>
                    <a:lnTo>
                      <a:pt x="18900" y="831"/>
                    </a:lnTo>
                    <a:lnTo>
                      <a:pt x="5400" y="0"/>
                    </a:lnTo>
                    <a:lnTo>
                      <a:pt x="5400" y="831"/>
                    </a:lnTo>
                    <a:lnTo>
                      <a:pt x="5400" y="2492"/>
                    </a:lnTo>
                    <a:lnTo>
                      <a:pt x="5400" y="4154"/>
                    </a:lnTo>
                    <a:lnTo>
                      <a:pt x="2700" y="5815"/>
                    </a:lnTo>
                    <a:lnTo>
                      <a:pt x="2700" y="6646"/>
                    </a:lnTo>
                    <a:lnTo>
                      <a:pt x="2700" y="8308"/>
                    </a:lnTo>
                    <a:lnTo>
                      <a:pt x="2700" y="9969"/>
                    </a:lnTo>
                    <a:lnTo>
                      <a:pt x="0" y="10800"/>
                    </a:lnTo>
                    <a:lnTo>
                      <a:pt x="0" y="11631"/>
                    </a:lnTo>
                    <a:lnTo>
                      <a:pt x="0" y="12462"/>
                    </a:lnTo>
                    <a:lnTo>
                      <a:pt x="0" y="13292"/>
                    </a:lnTo>
                    <a:lnTo>
                      <a:pt x="2700" y="14123"/>
                    </a:lnTo>
                    <a:lnTo>
                      <a:pt x="2700" y="14954"/>
                    </a:lnTo>
                    <a:lnTo>
                      <a:pt x="2700" y="14954"/>
                    </a:lnTo>
                    <a:lnTo>
                      <a:pt x="2700" y="15785"/>
                    </a:lnTo>
                    <a:lnTo>
                      <a:pt x="2700" y="16615"/>
                    </a:lnTo>
                    <a:lnTo>
                      <a:pt x="2700" y="17446"/>
                    </a:lnTo>
                    <a:lnTo>
                      <a:pt x="5400" y="18277"/>
                    </a:lnTo>
                    <a:lnTo>
                      <a:pt x="5400" y="18277"/>
                    </a:lnTo>
                    <a:lnTo>
                      <a:pt x="5400" y="19108"/>
                    </a:lnTo>
                    <a:lnTo>
                      <a:pt x="8100" y="19938"/>
                    </a:lnTo>
                    <a:lnTo>
                      <a:pt x="8100" y="19938"/>
                    </a:lnTo>
                    <a:lnTo>
                      <a:pt x="10800" y="20769"/>
                    </a:lnTo>
                    <a:lnTo>
                      <a:pt x="13500" y="21600"/>
                    </a:lnTo>
                    <a:lnTo>
                      <a:pt x="13500" y="21600"/>
                    </a:lnTo>
                    <a:lnTo>
                      <a:pt x="21600" y="1827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59" name="Shape 2459"/>
              <p:cNvSpPr/>
              <p:nvPr/>
            </p:nvSpPr>
            <p:spPr>
              <a:xfrm>
                <a:off x="804862" y="703262"/>
                <a:ext cx="41276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938" y="0"/>
                    </a:moveTo>
                    <a:lnTo>
                      <a:pt x="19938" y="0"/>
                    </a:lnTo>
                    <a:lnTo>
                      <a:pt x="18277" y="2160"/>
                    </a:lnTo>
                    <a:lnTo>
                      <a:pt x="17446" y="2160"/>
                    </a:lnTo>
                    <a:lnTo>
                      <a:pt x="15785" y="4320"/>
                    </a:lnTo>
                    <a:lnTo>
                      <a:pt x="14123" y="4320"/>
                    </a:lnTo>
                    <a:lnTo>
                      <a:pt x="13292" y="6480"/>
                    </a:lnTo>
                    <a:lnTo>
                      <a:pt x="11631" y="6480"/>
                    </a:lnTo>
                    <a:lnTo>
                      <a:pt x="10800" y="8640"/>
                    </a:lnTo>
                    <a:lnTo>
                      <a:pt x="9138" y="8640"/>
                    </a:lnTo>
                    <a:lnTo>
                      <a:pt x="9138" y="8640"/>
                    </a:lnTo>
                    <a:lnTo>
                      <a:pt x="8308" y="10800"/>
                    </a:lnTo>
                    <a:lnTo>
                      <a:pt x="7477" y="10800"/>
                    </a:lnTo>
                    <a:lnTo>
                      <a:pt x="6646" y="10800"/>
                    </a:lnTo>
                    <a:lnTo>
                      <a:pt x="6646" y="10800"/>
                    </a:lnTo>
                    <a:lnTo>
                      <a:pt x="5815" y="10800"/>
                    </a:lnTo>
                    <a:lnTo>
                      <a:pt x="5815" y="10800"/>
                    </a:lnTo>
                    <a:lnTo>
                      <a:pt x="4985" y="10800"/>
                    </a:lnTo>
                    <a:lnTo>
                      <a:pt x="4985" y="10800"/>
                    </a:lnTo>
                    <a:lnTo>
                      <a:pt x="4154" y="10800"/>
                    </a:lnTo>
                    <a:lnTo>
                      <a:pt x="4154" y="10800"/>
                    </a:lnTo>
                    <a:lnTo>
                      <a:pt x="3323" y="8640"/>
                    </a:lnTo>
                    <a:lnTo>
                      <a:pt x="3323" y="8640"/>
                    </a:lnTo>
                    <a:lnTo>
                      <a:pt x="2492" y="8640"/>
                    </a:lnTo>
                    <a:lnTo>
                      <a:pt x="2492" y="8640"/>
                    </a:lnTo>
                    <a:lnTo>
                      <a:pt x="2492" y="8640"/>
                    </a:lnTo>
                    <a:lnTo>
                      <a:pt x="0" y="17280"/>
                    </a:lnTo>
                    <a:lnTo>
                      <a:pt x="0" y="17280"/>
                    </a:lnTo>
                    <a:lnTo>
                      <a:pt x="831" y="19440"/>
                    </a:lnTo>
                    <a:lnTo>
                      <a:pt x="1662" y="19440"/>
                    </a:lnTo>
                    <a:lnTo>
                      <a:pt x="1662" y="19440"/>
                    </a:lnTo>
                    <a:lnTo>
                      <a:pt x="2492" y="19440"/>
                    </a:lnTo>
                    <a:lnTo>
                      <a:pt x="3323" y="21600"/>
                    </a:lnTo>
                    <a:lnTo>
                      <a:pt x="4154" y="21600"/>
                    </a:lnTo>
                    <a:lnTo>
                      <a:pt x="4985" y="21600"/>
                    </a:lnTo>
                    <a:lnTo>
                      <a:pt x="5815" y="21600"/>
                    </a:lnTo>
                    <a:lnTo>
                      <a:pt x="5815" y="21600"/>
                    </a:lnTo>
                    <a:lnTo>
                      <a:pt x="6646" y="21600"/>
                    </a:lnTo>
                    <a:lnTo>
                      <a:pt x="7477" y="21600"/>
                    </a:lnTo>
                    <a:lnTo>
                      <a:pt x="8308" y="21600"/>
                    </a:lnTo>
                    <a:lnTo>
                      <a:pt x="9138" y="19440"/>
                    </a:lnTo>
                    <a:lnTo>
                      <a:pt x="9969" y="19440"/>
                    </a:lnTo>
                    <a:lnTo>
                      <a:pt x="9969" y="19440"/>
                    </a:lnTo>
                    <a:lnTo>
                      <a:pt x="11631" y="19440"/>
                    </a:lnTo>
                    <a:lnTo>
                      <a:pt x="13292" y="17280"/>
                    </a:lnTo>
                    <a:lnTo>
                      <a:pt x="14123" y="17280"/>
                    </a:lnTo>
                    <a:lnTo>
                      <a:pt x="15785" y="15120"/>
                    </a:lnTo>
                    <a:lnTo>
                      <a:pt x="17446" y="12960"/>
                    </a:lnTo>
                    <a:lnTo>
                      <a:pt x="18277" y="12960"/>
                    </a:lnTo>
                    <a:lnTo>
                      <a:pt x="19938" y="10800"/>
                    </a:ln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1993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60" name="Shape 2460"/>
              <p:cNvSpPr/>
              <p:nvPr/>
            </p:nvSpPr>
            <p:spPr>
              <a:xfrm>
                <a:off x="842962" y="695325"/>
                <a:ext cx="41276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4320"/>
                    </a:moveTo>
                    <a:lnTo>
                      <a:pt x="21600" y="4320"/>
                    </a:lnTo>
                    <a:lnTo>
                      <a:pt x="20769" y="4320"/>
                    </a:lnTo>
                    <a:lnTo>
                      <a:pt x="19938" y="2160"/>
                    </a:lnTo>
                    <a:lnTo>
                      <a:pt x="19108" y="2160"/>
                    </a:lnTo>
                    <a:lnTo>
                      <a:pt x="19108" y="2160"/>
                    </a:lnTo>
                    <a:lnTo>
                      <a:pt x="18277" y="0"/>
                    </a:lnTo>
                    <a:lnTo>
                      <a:pt x="17446" y="0"/>
                    </a:lnTo>
                    <a:lnTo>
                      <a:pt x="16615" y="0"/>
                    </a:lnTo>
                    <a:lnTo>
                      <a:pt x="15785" y="0"/>
                    </a:lnTo>
                    <a:lnTo>
                      <a:pt x="15785" y="0"/>
                    </a:lnTo>
                    <a:lnTo>
                      <a:pt x="14954" y="0"/>
                    </a:lnTo>
                    <a:lnTo>
                      <a:pt x="14123" y="0"/>
                    </a:lnTo>
                    <a:lnTo>
                      <a:pt x="13292" y="0"/>
                    </a:lnTo>
                    <a:lnTo>
                      <a:pt x="12462" y="0"/>
                    </a:lnTo>
                    <a:lnTo>
                      <a:pt x="11631" y="0"/>
                    </a:lnTo>
                    <a:lnTo>
                      <a:pt x="11631" y="0"/>
                    </a:lnTo>
                    <a:lnTo>
                      <a:pt x="10800" y="2160"/>
                    </a:lnTo>
                    <a:lnTo>
                      <a:pt x="9138" y="2160"/>
                    </a:lnTo>
                    <a:lnTo>
                      <a:pt x="7477" y="4320"/>
                    </a:lnTo>
                    <a:lnTo>
                      <a:pt x="6646" y="4320"/>
                    </a:lnTo>
                    <a:lnTo>
                      <a:pt x="4985" y="6480"/>
                    </a:lnTo>
                    <a:lnTo>
                      <a:pt x="3323" y="6480"/>
                    </a:lnTo>
                    <a:lnTo>
                      <a:pt x="2492" y="8640"/>
                    </a:lnTo>
                    <a:lnTo>
                      <a:pt x="831" y="8640"/>
                    </a:lnTo>
                    <a:lnTo>
                      <a:pt x="0" y="10800"/>
                    </a:lnTo>
                    <a:lnTo>
                      <a:pt x="1662" y="21600"/>
                    </a:lnTo>
                    <a:lnTo>
                      <a:pt x="2492" y="19440"/>
                    </a:lnTo>
                    <a:lnTo>
                      <a:pt x="4154" y="19440"/>
                    </a:lnTo>
                    <a:lnTo>
                      <a:pt x="4985" y="17280"/>
                    </a:lnTo>
                    <a:lnTo>
                      <a:pt x="6646" y="15120"/>
                    </a:lnTo>
                    <a:lnTo>
                      <a:pt x="7477" y="15120"/>
                    </a:lnTo>
                    <a:lnTo>
                      <a:pt x="9138" y="12960"/>
                    </a:lnTo>
                    <a:lnTo>
                      <a:pt x="9969" y="12960"/>
                    </a:lnTo>
                    <a:lnTo>
                      <a:pt x="11631" y="10800"/>
                    </a:lnTo>
                    <a:lnTo>
                      <a:pt x="12462" y="10800"/>
                    </a:lnTo>
                    <a:lnTo>
                      <a:pt x="12462" y="10800"/>
                    </a:lnTo>
                    <a:lnTo>
                      <a:pt x="13292" y="10800"/>
                    </a:lnTo>
                    <a:lnTo>
                      <a:pt x="14123" y="10800"/>
                    </a:lnTo>
                    <a:lnTo>
                      <a:pt x="14123" y="10800"/>
                    </a:lnTo>
                    <a:lnTo>
                      <a:pt x="14954" y="10800"/>
                    </a:lnTo>
                    <a:lnTo>
                      <a:pt x="14954" y="10800"/>
                    </a:lnTo>
                    <a:lnTo>
                      <a:pt x="15785" y="10800"/>
                    </a:lnTo>
                    <a:lnTo>
                      <a:pt x="16615" y="10800"/>
                    </a:lnTo>
                    <a:lnTo>
                      <a:pt x="16615" y="10800"/>
                    </a:lnTo>
                    <a:lnTo>
                      <a:pt x="17446" y="10800"/>
                    </a:lnTo>
                    <a:lnTo>
                      <a:pt x="17446" y="10800"/>
                    </a:lnTo>
                    <a:lnTo>
                      <a:pt x="17446" y="10800"/>
                    </a:lnTo>
                    <a:lnTo>
                      <a:pt x="18277" y="12960"/>
                    </a:lnTo>
                    <a:lnTo>
                      <a:pt x="18277" y="12960"/>
                    </a:lnTo>
                    <a:lnTo>
                      <a:pt x="18277" y="12960"/>
                    </a:lnTo>
                    <a:lnTo>
                      <a:pt x="18277" y="12960"/>
                    </a:lnTo>
                    <a:lnTo>
                      <a:pt x="21600" y="43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61" name="Shape 2461"/>
              <p:cNvSpPr/>
              <p:nvPr/>
            </p:nvSpPr>
            <p:spPr>
              <a:xfrm>
                <a:off x="877887" y="698500"/>
                <a:ext cx="12701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00" y="21600"/>
                    </a:moveTo>
                    <a:lnTo>
                      <a:pt x="16200" y="21600"/>
                    </a:lnTo>
                    <a:lnTo>
                      <a:pt x="18900" y="20000"/>
                    </a:lnTo>
                    <a:lnTo>
                      <a:pt x="18900" y="18400"/>
                    </a:lnTo>
                    <a:lnTo>
                      <a:pt x="18900" y="17600"/>
                    </a:lnTo>
                    <a:lnTo>
                      <a:pt x="21600" y="16000"/>
                    </a:lnTo>
                    <a:lnTo>
                      <a:pt x="21600" y="14400"/>
                    </a:lnTo>
                    <a:lnTo>
                      <a:pt x="21600" y="12800"/>
                    </a:lnTo>
                    <a:lnTo>
                      <a:pt x="21600" y="12000"/>
                    </a:lnTo>
                    <a:lnTo>
                      <a:pt x="21600" y="12000"/>
                    </a:lnTo>
                    <a:lnTo>
                      <a:pt x="21600" y="11200"/>
                    </a:lnTo>
                    <a:lnTo>
                      <a:pt x="21600" y="10400"/>
                    </a:lnTo>
                    <a:lnTo>
                      <a:pt x="21600" y="9600"/>
                    </a:lnTo>
                    <a:lnTo>
                      <a:pt x="21600" y="8800"/>
                    </a:lnTo>
                    <a:lnTo>
                      <a:pt x="21600" y="8000"/>
                    </a:lnTo>
                    <a:lnTo>
                      <a:pt x="21600" y="7200"/>
                    </a:lnTo>
                    <a:lnTo>
                      <a:pt x="21600" y="6400"/>
                    </a:lnTo>
                    <a:lnTo>
                      <a:pt x="21600" y="6400"/>
                    </a:lnTo>
                    <a:lnTo>
                      <a:pt x="21600" y="5600"/>
                    </a:lnTo>
                    <a:lnTo>
                      <a:pt x="18900" y="4800"/>
                    </a:lnTo>
                    <a:lnTo>
                      <a:pt x="18900" y="4000"/>
                    </a:lnTo>
                    <a:lnTo>
                      <a:pt x="18900" y="3200"/>
                    </a:lnTo>
                    <a:lnTo>
                      <a:pt x="16200" y="3200"/>
                    </a:lnTo>
                    <a:lnTo>
                      <a:pt x="16200" y="2400"/>
                    </a:lnTo>
                    <a:lnTo>
                      <a:pt x="13500" y="1600"/>
                    </a:lnTo>
                    <a:lnTo>
                      <a:pt x="13500" y="800"/>
                    </a:lnTo>
                    <a:lnTo>
                      <a:pt x="10800" y="800"/>
                    </a:lnTo>
                    <a:lnTo>
                      <a:pt x="10800" y="0"/>
                    </a:lnTo>
                    <a:lnTo>
                      <a:pt x="0" y="3200"/>
                    </a:lnTo>
                    <a:lnTo>
                      <a:pt x="2700" y="3200"/>
                    </a:lnTo>
                    <a:lnTo>
                      <a:pt x="2700" y="4000"/>
                    </a:lnTo>
                    <a:lnTo>
                      <a:pt x="2700" y="4000"/>
                    </a:lnTo>
                    <a:lnTo>
                      <a:pt x="5400" y="4000"/>
                    </a:lnTo>
                    <a:lnTo>
                      <a:pt x="5400" y="4800"/>
                    </a:lnTo>
                    <a:lnTo>
                      <a:pt x="5400" y="4800"/>
                    </a:lnTo>
                    <a:lnTo>
                      <a:pt x="5400" y="5600"/>
                    </a:lnTo>
                    <a:lnTo>
                      <a:pt x="5400" y="5600"/>
                    </a:lnTo>
                    <a:lnTo>
                      <a:pt x="5400" y="6400"/>
                    </a:lnTo>
                    <a:lnTo>
                      <a:pt x="8100" y="7200"/>
                    </a:lnTo>
                    <a:lnTo>
                      <a:pt x="8100" y="7200"/>
                    </a:lnTo>
                    <a:lnTo>
                      <a:pt x="8100" y="8000"/>
                    </a:lnTo>
                    <a:lnTo>
                      <a:pt x="8100" y="8800"/>
                    </a:lnTo>
                    <a:lnTo>
                      <a:pt x="8100" y="8800"/>
                    </a:lnTo>
                    <a:lnTo>
                      <a:pt x="8100" y="9600"/>
                    </a:lnTo>
                    <a:lnTo>
                      <a:pt x="8100" y="10400"/>
                    </a:lnTo>
                    <a:lnTo>
                      <a:pt x="8100" y="10400"/>
                    </a:lnTo>
                    <a:lnTo>
                      <a:pt x="8100" y="11200"/>
                    </a:lnTo>
                    <a:lnTo>
                      <a:pt x="8100" y="12000"/>
                    </a:lnTo>
                    <a:lnTo>
                      <a:pt x="8100" y="12800"/>
                    </a:lnTo>
                    <a:lnTo>
                      <a:pt x="8100" y="14400"/>
                    </a:lnTo>
                    <a:lnTo>
                      <a:pt x="5400" y="15200"/>
                    </a:lnTo>
                    <a:lnTo>
                      <a:pt x="5400" y="16800"/>
                    </a:lnTo>
                    <a:lnTo>
                      <a:pt x="5400" y="18400"/>
                    </a:lnTo>
                    <a:lnTo>
                      <a:pt x="5400" y="19200"/>
                    </a:lnTo>
                    <a:lnTo>
                      <a:pt x="2700" y="20800"/>
                    </a:lnTo>
                    <a:lnTo>
                      <a:pt x="2700" y="20800"/>
                    </a:lnTo>
                    <a:lnTo>
                      <a:pt x="16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62" name="Shape 2462"/>
              <p:cNvSpPr/>
              <p:nvPr/>
            </p:nvSpPr>
            <p:spPr>
              <a:xfrm>
                <a:off x="876300" y="739775"/>
                <a:ext cx="12700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144"/>
                    </a:moveTo>
                    <a:lnTo>
                      <a:pt x="21600" y="18144"/>
                    </a:lnTo>
                    <a:lnTo>
                      <a:pt x="18900" y="18144"/>
                    </a:lnTo>
                    <a:lnTo>
                      <a:pt x="18900" y="18144"/>
                    </a:lnTo>
                    <a:lnTo>
                      <a:pt x="18900" y="17280"/>
                    </a:lnTo>
                    <a:lnTo>
                      <a:pt x="16200" y="17280"/>
                    </a:lnTo>
                    <a:lnTo>
                      <a:pt x="16200" y="17280"/>
                    </a:lnTo>
                    <a:lnTo>
                      <a:pt x="16200" y="16416"/>
                    </a:lnTo>
                    <a:lnTo>
                      <a:pt x="16200" y="16416"/>
                    </a:lnTo>
                    <a:lnTo>
                      <a:pt x="16200" y="15552"/>
                    </a:lnTo>
                    <a:lnTo>
                      <a:pt x="16200" y="15552"/>
                    </a:lnTo>
                    <a:lnTo>
                      <a:pt x="13500" y="14688"/>
                    </a:lnTo>
                    <a:lnTo>
                      <a:pt x="13500" y="14688"/>
                    </a:lnTo>
                    <a:lnTo>
                      <a:pt x="13500" y="13824"/>
                    </a:lnTo>
                    <a:lnTo>
                      <a:pt x="13500" y="12960"/>
                    </a:lnTo>
                    <a:lnTo>
                      <a:pt x="13500" y="12960"/>
                    </a:lnTo>
                    <a:lnTo>
                      <a:pt x="13500" y="12096"/>
                    </a:lnTo>
                    <a:lnTo>
                      <a:pt x="13500" y="11232"/>
                    </a:lnTo>
                    <a:lnTo>
                      <a:pt x="13500" y="10368"/>
                    </a:lnTo>
                    <a:lnTo>
                      <a:pt x="16200" y="8640"/>
                    </a:lnTo>
                    <a:lnTo>
                      <a:pt x="16200" y="6912"/>
                    </a:lnTo>
                    <a:lnTo>
                      <a:pt x="16200" y="6048"/>
                    </a:lnTo>
                    <a:lnTo>
                      <a:pt x="16200" y="4320"/>
                    </a:lnTo>
                    <a:lnTo>
                      <a:pt x="18900" y="3456"/>
                    </a:lnTo>
                    <a:lnTo>
                      <a:pt x="18900" y="1728"/>
                    </a:lnTo>
                    <a:lnTo>
                      <a:pt x="18900" y="864"/>
                    </a:lnTo>
                    <a:lnTo>
                      <a:pt x="5400" y="0"/>
                    </a:lnTo>
                    <a:lnTo>
                      <a:pt x="5400" y="864"/>
                    </a:lnTo>
                    <a:lnTo>
                      <a:pt x="5400" y="2592"/>
                    </a:lnTo>
                    <a:lnTo>
                      <a:pt x="2700" y="3456"/>
                    </a:lnTo>
                    <a:lnTo>
                      <a:pt x="2700" y="5184"/>
                    </a:lnTo>
                    <a:lnTo>
                      <a:pt x="2700" y="6912"/>
                    </a:lnTo>
                    <a:lnTo>
                      <a:pt x="2700" y="7776"/>
                    </a:lnTo>
                    <a:lnTo>
                      <a:pt x="0" y="9504"/>
                    </a:lnTo>
                    <a:lnTo>
                      <a:pt x="0" y="11232"/>
                    </a:lnTo>
                    <a:lnTo>
                      <a:pt x="0" y="12096"/>
                    </a:lnTo>
                    <a:lnTo>
                      <a:pt x="0" y="12960"/>
                    </a:lnTo>
                    <a:lnTo>
                      <a:pt x="0" y="12960"/>
                    </a:lnTo>
                    <a:lnTo>
                      <a:pt x="0" y="13824"/>
                    </a:lnTo>
                    <a:lnTo>
                      <a:pt x="0" y="14688"/>
                    </a:lnTo>
                    <a:lnTo>
                      <a:pt x="0" y="15552"/>
                    </a:lnTo>
                    <a:lnTo>
                      <a:pt x="2700" y="16416"/>
                    </a:lnTo>
                    <a:lnTo>
                      <a:pt x="2700" y="16416"/>
                    </a:lnTo>
                    <a:lnTo>
                      <a:pt x="2700" y="17280"/>
                    </a:lnTo>
                    <a:lnTo>
                      <a:pt x="2700" y="18144"/>
                    </a:lnTo>
                    <a:lnTo>
                      <a:pt x="5400" y="19008"/>
                    </a:lnTo>
                    <a:lnTo>
                      <a:pt x="5400" y="19872"/>
                    </a:lnTo>
                    <a:lnTo>
                      <a:pt x="5400" y="19872"/>
                    </a:lnTo>
                    <a:lnTo>
                      <a:pt x="8100" y="20736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21600" y="1814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63" name="Shape 2463"/>
              <p:cNvSpPr/>
              <p:nvPr/>
            </p:nvSpPr>
            <p:spPr>
              <a:xfrm>
                <a:off x="882650" y="768350"/>
                <a:ext cx="41275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938" y="0"/>
                    </a:moveTo>
                    <a:lnTo>
                      <a:pt x="19938" y="0"/>
                    </a:lnTo>
                    <a:lnTo>
                      <a:pt x="19108" y="0"/>
                    </a:lnTo>
                    <a:lnTo>
                      <a:pt x="17446" y="2160"/>
                    </a:lnTo>
                    <a:lnTo>
                      <a:pt x="16615" y="4320"/>
                    </a:lnTo>
                    <a:lnTo>
                      <a:pt x="14954" y="4320"/>
                    </a:lnTo>
                    <a:lnTo>
                      <a:pt x="14123" y="6480"/>
                    </a:lnTo>
                    <a:lnTo>
                      <a:pt x="12462" y="6480"/>
                    </a:lnTo>
                    <a:lnTo>
                      <a:pt x="12462" y="8640"/>
                    </a:lnTo>
                    <a:lnTo>
                      <a:pt x="11631" y="8640"/>
                    </a:lnTo>
                    <a:lnTo>
                      <a:pt x="10800" y="8640"/>
                    </a:lnTo>
                    <a:lnTo>
                      <a:pt x="9969" y="8640"/>
                    </a:lnTo>
                    <a:lnTo>
                      <a:pt x="9969" y="8640"/>
                    </a:lnTo>
                    <a:lnTo>
                      <a:pt x="9138" y="8640"/>
                    </a:lnTo>
                    <a:lnTo>
                      <a:pt x="8308" y="8640"/>
                    </a:lnTo>
                    <a:lnTo>
                      <a:pt x="8308" y="10800"/>
                    </a:lnTo>
                    <a:lnTo>
                      <a:pt x="7477" y="10800"/>
                    </a:lnTo>
                    <a:lnTo>
                      <a:pt x="6646" y="10800"/>
                    </a:lnTo>
                    <a:lnTo>
                      <a:pt x="6646" y="10800"/>
                    </a:lnTo>
                    <a:lnTo>
                      <a:pt x="5815" y="10800"/>
                    </a:lnTo>
                    <a:lnTo>
                      <a:pt x="5815" y="8640"/>
                    </a:lnTo>
                    <a:lnTo>
                      <a:pt x="4985" y="8640"/>
                    </a:lnTo>
                    <a:lnTo>
                      <a:pt x="4985" y="8640"/>
                    </a:lnTo>
                    <a:lnTo>
                      <a:pt x="4154" y="8640"/>
                    </a:lnTo>
                    <a:lnTo>
                      <a:pt x="4154" y="8640"/>
                    </a:lnTo>
                    <a:lnTo>
                      <a:pt x="3323" y="8640"/>
                    </a:lnTo>
                    <a:lnTo>
                      <a:pt x="3323" y="6480"/>
                    </a:lnTo>
                    <a:lnTo>
                      <a:pt x="3323" y="6480"/>
                    </a:lnTo>
                    <a:lnTo>
                      <a:pt x="0" y="15120"/>
                    </a:lnTo>
                    <a:lnTo>
                      <a:pt x="831" y="17280"/>
                    </a:lnTo>
                    <a:lnTo>
                      <a:pt x="1662" y="17280"/>
                    </a:lnTo>
                    <a:lnTo>
                      <a:pt x="1662" y="19440"/>
                    </a:lnTo>
                    <a:lnTo>
                      <a:pt x="2492" y="19440"/>
                    </a:lnTo>
                    <a:lnTo>
                      <a:pt x="3323" y="19440"/>
                    </a:lnTo>
                    <a:lnTo>
                      <a:pt x="4154" y="19440"/>
                    </a:lnTo>
                    <a:lnTo>
                      <a:pt x="4985" y="21600"/>
                    </a:lnTo>
                    <a:lnTo>
                      <a:pt x="5815" y="21600"/>
                    </a:lnTo>
                    <a:lnTo>
                      <a:pt x="5815" y="21600"/>
                    </a:lnTo>
                    <a:lnTo>
                      <a:pt x="6646" y="21600"/>
                    </a:lnTo>
                    <a:lnTo>
                      <a:pt x="7477" y="21600"/>
                    </a:lnTo>
                    <a:lnTo>
                      <a:pt x="8308" y="21600"/>
                    </a:lnTo>
                    <a:lnTo>
                      <a:pt x="9138" y="21600"/>
                    </a:lnTo>
                    <a:lnTo>
                      <a:pt x="9969" y="21600"/>
                    </a:lnTo>
                    <a:lnTo>
                      <a:pt x="10800" y="19440"/>
                    </a:lnTo>
                    <a:lnTo>
                      <a:pt x="10800" y="19440"/>
                    </a:lnTo>
                    <a:lnTo>
                      <a:pt x="11631" y="19440"/>
                    </a:lnTo>
                    <a:lnTo>
                      <a:pt x="12462" y="19440"/>
                    </a:lnTo>
                    <a:lnTo>
                      <a:pt x="13292" y="19440"/>
                    </a:lnTo>
                    <a:lnTo>
                      <a:pt x="14123" y="17280"/>
                    </a:lnTo>
                    <a:lnTo>
                      <a:pt x="15785" y="17280"/>
                    </a:lnTo>
                    <a:lnTo>
                      <a:pt x="16615" y="15120"/>
                    </a:lnTo>
                    <a:lnTo>
                      <a:pt x="18277" y="15120"/>
                    </a:lnTo>
                    <a:lnTo>
                      <a:pt x="19108" y="12960"/>
                    </a:lnTo>
                    <a:lnTo>
                      <a:pt x="20769" y="10800"/>
                    </a:lnTo>
                    <a:lnTo>
                      <a:pt x="21600" y="8640"/>
                    </a:lnTo>
                    <a:lnTo>
                      <a:pt x="21600" y="8640"/>
                    </a:lnTo>
                    <a:lnTo>
                      <a:pt x="1993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64" name="Shape 2464"/>
              <p:cNvSpPr/>
              <p:nvPr/>
            </p:nvSpPr>
            <p:spPr>
              <a:xfrm>
                <a:off x="920750" y="757237"/>
                <a:ext cx="38100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927"/>
                    </a:moveTo>
                    <a:lnTo>
                      <a:pt x="21600" y="3927"/>
                    </a:lnTo>
                    <a:lnTo>
                      <a:pt x="21600" y="3927"/>
                    </a:lnTo>
                    <a:lnTo>
                      <a:pt x="20700" y="1964"/>
                    </a:lnTo>
                    <a:lnTo>
                      <a:pt x="19800" y="1964"/>
                    </a:lnTo>
                    <a:lnTo>
                      <a:pt x="19800" y="1964"/>
                    </a:lnTo>
                    <a:lnTo>
                      <a:pt x="18900" y="0"/>
                    </a:lnTo>
                    <a:lnTo>
                      <a:pt x="18000" y="0"/>
                    </a:lnTo>
                    <a:lnTo>
                      <a:pt x="17100" y="0"/>
                    </a:lnTo>
                    <a:lnTo>
                      <a:pt x="16200" y="0"/>
                    </a:lnTo>
                    <a:lnTo>
                      <a:pt x="16200" y="0"/>
                    </a:lnTo>
                    <a:lnTo>
                      <a:pt x="15300" y="0"/>
                    </a:lnTo>
                    <a:lnTo>
                      <a:pt x="14400" y="0"/>
                    </a:lnTo>
                    <a:lnTo>
                      <a:pt x="13500" y="0"/>
                    </a:lnTo>
                    <a:lnTo>
                      <a:pt x="13500" y="0"/>
                    </a:lnTo>
                    <a:lnTo>
                      <a:pt x="12600" y="1964"/>
                    </a:lnTo>
                    <a:lnTo>
                      <a:pt x="11700" y="1964"/>
                    </a:lnTo>
                    <a:lnTo>
                      <a:pt x="10800" y="1964"/>
                    </a:lnTo>
                    <a:lnTo>
                      <a:pt x="9900" y="1964"/>
                    </a:lnTo>
                    <a:lnTo>
                      <a:pt x="9900" y="3927"/>
                    </a:lnTo>
                    <a:lnTo>
                      <a:pt x="9000" y="3927"/>
                    </a:lnTo>
                    <a:lnTo>
                      <a:pt x="8100" y="3927"/>
                    </a:lnTo>
                    <a:lnTo>
                      <a:pt x="6300" y="5891"/>
                    </a:lnTo>
                    <a:lnTo>
                      <a:pt x="5400" y="7855"/>
                    </a:lnTo>
                    <a:lnTo>
                      <a:pt x="2700" y="9818"/>
                    </a:lnTo>
                    <a:lnTo>
                      <a:pt x="0" y="13745"/>
                    </a:lnTo>
                    <a:lnTo>
                      <a:pt x="1800" y="21600"/>
                    </a:lnTo>
                    <a:lnTo>
                      <a:pt x="4500" y="19636"/>
                    </a:lnTo>
                    <a:lnTo>
                      <a:pt x="7200" y="15709"/>
                    </a:lnTo>
                    <a:lnTo>
                      <a:pt x="9000" y="15709"/>
                    </a:lnTo>
                    <a:lnTo>
                      <a:pt x="9900" y="13745"/>
                    </a:lnTo>
                    <a:lnTo>
                      <a:pt x="10800" y="13745"/>
                    </a:lnTo>
                    <a:lnTo>
                      <a:pt x="11700" y="11782"/>
                    </a:lnTo>
                    <a:lnTo>
                      <a:pt x="11700" y="11782"/>
                    </a:lnTo>
                    <a:lnTo>
                      <a:pt x="12600" y="11782"/>
                    </a:lnTo>
                    <a:lnTo>
                      <a:pt x="12600" y="11782"/>
                    </a:lnTo>
                    <a:lnTo>
                      <a:pt x="13500" y="11782"/>
                    </a:lnTo>
                    <a:lnTo>
                      <a:pt x="14400" y="9818"/>
                    </a:lnTo>
                    <a:lnTo>
                      <a:pt x="14400" y="9818"/>
                    </a:lnTo>
                    <a:lnTo>
                      <a:pt x="15300" y="9818"/>
                    </a:lnTo>
                    <a:lnTo>
                      <a:pt x="15300" y="9818"/>
                    </a:lnTo>
                    <a:lnTo>
                      <a:pt x="16200" y="9818"/>
                    </a:lnTo>
                    <a:lnTo>
                      <a:pt x="16200" y="9818"/>
                    </a:lnTo>
                    <a:lnTo>
                      <a:pt x="17100" y="9818"/>
                    </a:lnTo>
                    <a:lnTo>
                      <a:pt x="17100" y="9818"/>
                    </a:lnTo>
                    <a:lnTo>
                      <a:pt x="18000" y="9818"/>
                    </a:lnTo>
                    <a:lnTo>
                      <a:pt x="18000" y="9818"/>
                    </a:lnTo>
                    <a:lnTo>
                      <a:pt x="18000" y="9818"/>
                    </a:lnTo>
                    <a:lnTo>
                      <a:pt x="18900" y="11782"/>
                    </a:lnTo>
                    <a:lnTo>
                      <a:pt x="18900" y="11782"/>
                    </a:lnTo>
                    <a:lnTo>
                      <a:pt x="18900" y="11782"/>
                    </a:lnTo>
                    <a:lnTo>
                      <a:pt x="18900" y="11782"/>
                    </a:lnTo>
                    <a:lnTo>
                      <a:pt x="21600" y="392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65" name="Shape 2465"/>
              <p:cNvSpPr/>
              <p:nvPr/>
            </p:nvSpPr>
            <p:spPr>
              <a:xfrm>
                <a:off x="954087" y="760412"/>
                <a:ext cx="11113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514" y="21600"/>
                    </a:moveTo>
                    <a:lnTo>
                      <a:pt x="18514" y="21600"/>
                    </a:lnTo>
                    <a:lnTo>
                      <a:pt x="18514" y="19938"/>
                    </a:lnTo>
                    <a:lnTo>
                      <a:pt x="18514" y="19108"/>
                    </a:lnTo>
                    <a:lnTo>
                      <a:pt x="18514" y="17446"/>
                    </a:lnTo>
                    <a:lnTo>
                      <a:pt x="21600" y="15785"/>
                    </a:lnTo>
                    <a:lnTo>
                      <a:pt x="21600" y="14123"/>
                    </a:lnTo>
                    <a:lnTo>
                      <a:pt x="21600" y="13292"/>
                    </a:lnTo>
                    <a:lnTo>
                      <a:pt x="21600" y="11631"/>
                    </a:lnTo>
                    <a:lnTo>
                      <a:pt x="21600" y="9969"/>
                    </a:lnTo>
                    <a:lnTo>
                      <a:pt x="21600" y="9138"/>
                    </a:lnTo>
                    <a:lnTo>
                      <a:pt x="21600" y="9138"/>
                    </a:lnTo>
                    <a:lnTo>
                      <a:pt x="21600" y="8308"/>
                    </a:lnTo>
                    <a:lnTo>
                      <a:pt x="21600" y="7477"/>
                    </a:lnTo>
                    <a:lnTo>
                      <a:pt x="21600" y="6646"/>
                    </a:lnTo>
                    <a:lnTo>
                      <a:pt x="21600" y="5815"/>
                    </a:lnTo>
                    <a:lnTo>
                      <a:pt x="21600" y="4985"/>
                    </a:lnTo>
                    <a:lnTo>
                      <a:pt x="21600" y="4985"/>
                    </a:lnTo>
                    <a:lnTo>
                      <a:pt x="18514" y="4154"/>
                    </a:lnTo>
                    <a:lnTo>
                      <a:pt x="18514" y="3323"/>
                    </a:lnTo>
                    <a:lnTo>
                      <a:pt x="18514" y="2492"/>
                    </a:lnTo>
                    <a:lnTo>
                      <a:pt x="18514" y="2492"/>
                    </a:lnTo>
                    <a:lnTo>
                      <a:pt x="15429" y="1662"/>
                    </a:lnTo>
                    <a:lnTo>
                      <a:pt x="15429" y="831"/>
                    </a:lnTo>
                    <a:lnTo>
                      <a:pt x="12343" y="831"/>
                    </a:lnTo>
                    <a:lnTo>
                      <a:pt x="9257" y="0"/>
                    </a:lnTo>
                    <a:lnTo>
                      <a:pt x="0" y="3323"/>
                    </a:lnTo>
                    <a:lnTo>
                      <a:pt x="0" y="3323"/>
                    </a:lnTo>
                    <a:lnTo>
                      <a:pt x="3086" y="3323"/>
                    </a:lnTo>
                    <a:lnTo>
                      <a:pt x="3086" y="4154"/>
                    </a:lnTo>
                    <a:lnTo>
                      <a:pt x="3086" y="4154"/>
                    </a:lnTo>
                    <a:lnTo>
                      <a:pt x="3086" y="4154"/>
                    </a:lnTo>
                    <a:lnTo>
                      <a:pt x="6171" y="4985"/>
                    </a:lnTo>
                    <a:lnTo>
                      <a:pt x="6171" y="4985"/>
                    </a:lnTo>
                    <a:lnTo>
                      <a:pt x="6171" y="5815"/>
                    </a:lnTo>
                    <a:lnTo>
                      <a:pt x="6171" y="5815"/>
                    </a:lnTo>
                    <a:lnTo>
                      <a:pt x="6171" y="6646"/>
                    </a:lnTo>
                    <a:lnTo>
                      <a:pt x="6171" y="7477"/>
                    </a:lnTo>
                    <a:lnTo>
                      <a:pt x="6171" y="7477"/>
                    </a:lnTo>
                    <a:lnTo>
                      <a:pt x="6171" y="8308"/>
                    </a:lnTo>
                    <a:lnTo>
                      <a:pt x="6171" y="9138"/>
                    </a:lnTo>
                    <a:lnTo>
                      <a:pt x="6171" y="9138"/>
                    </a:lnTo>
                    <a:lnTo>
                      <a:pt x="6171" y="9969"/>
                    </a:lnTo>
                    <a:lnTo>
                      <a:pt x="6171" y="11631"/>
                    </a:lnTo>
                    <a:lnTo>
                      <a:pt x="6171" y="12462"/>
                    </a:lnTo>
                    <a:lnTo>
                      <a:pt x="6171" y="14123"/>
                    </a:lnTo>
                    <a:lnTo>
                      <a:pt x="6171" y="14954"/>
                    </a:lnTo>
                    <a:lnTo>
                      <a:pt x="3086" y="16615"/>
                    </a:lnTo>
                    <a:lnTo>
                      <a:pt x="3086" y="18277"/>
                    </a:lnTo>
                    <a:lnTo>
                      <a:pt x="3086" y="19108"/>
                    </a:lnTo>
                    <a:lnTo>
                      <a:pt x="3086" y="20769"/>
                    </a:lnTo>
                    <a:lnTo>
                      <a:pt x="3086" y="20769"/>
                    </a:lnTo>
                    <a:lnTo>
                      <a:pt x="1851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66" name="Shape 2466"/>
              <p:cNvSpPr/>
              <p:nvPr/>
            </p:nvSpPr>
            <p:spPr>
              <a:xfrm>
                <a:off x="952500" y="800100"/>
                <a:ext cx="11113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277"/>
                    </a:moveTo>
                    <a:lnTo>
                      <a:pt x="21600" y="18277"/>
                    </a:lnTo>
                    <a:lnTo>
                      <a:pt x="21600" y="18277"/>
                    </a:lnTo>
                    <a:lnTo>
                      <a:pt x="18514" y="18277"/>
                    </a:lnTo>
                    <a:lnTo>
                      <a:pt x="18514" y="17446"/>
                    </a:lnTo>
                    <a:lnTo>
                      <a:pt x="18514" y="17446"/>
                    </a:lnTo>
                    <a:lnTo>
                      <a:pt x="18514" y="16615"/>
                    </a:lnTo>
                    <a:lnTo>
                      <a:pt x="15429" y="16615"/>
                    </a:lnTo>
                    <a:lnTo>
                      <a:pt x="15429" y="16615"/>
                    </a:lnTo>
                    <a:lnTo>
                      <a:pt x="15429" y="15785"/>
                    </a:lnTo>
                    <a:lnTo>
                      <a:pt x="15429" y="15785"/>
                    </a:lnTo>
                    <a:lnTo>
                      <a:pt x="15429" y="14954"/>
                    </a:lnTo>
                    <a:lnTo>
                      <a:pt x="15429" y="14123"/>
                    </a:lnTo>
                    <a:lnTo>
                      <a:pt x="15429" y="14123"/>
                    </a:lnTo>
                    <a:lnTo>
                      <a:pt x="15429" y="13292"/>
                    </a:lnTo>
                    <a:lnTo>
                      <a:pt x="15429" y="12462"/>
                    </a:lnTo>
                    <a:lnTo>
                      <a:pt x="15429" y="12462"/>
                    </a:lnTo>
                    <a:lnTo>
                      <a:pt x="15429" y="11631"/>
                    </a:lnTo>
                    <a:lnTo>
                      <a:pt x="15429" y="9969"/>
                    </a:lnTo>
                    <a:lnTo>
                      <a:pt x="15429" y="9138"/>
                    </a:lnTo>
                    <a:lnTo>
                      <a:pt x="15429" y="7477"/>
                    </a:lnTo>
                    <a:lnTo>
                      <a:pt x="15429" y="5815"/>
                    </a:lnTo>
                    <a:lnTo>
                      <a:pt x="18514" y="4985"/>
                    </a:lnTo>
                    <a:lnTo>
                      <a:pt x="18514" y="3323"/>
                    </a:lnTo>
                    <a:lnTo>
                      <a:pt x="18514" y="1662"/>
                    </a:lnTo>
                    <a:lnTo>
                      <a:pt x="21600" y="831"/>
                    </a:lnTo>
                    <a:lnTo>
                      <a:pt x="6171" y="0"/>
                    </a:lnTo>
                    <a:lnTo>
                      <a:pt x="3086" y="1662"/>
                    </a:lnTo>
                    <a:lnTo>
                      <a:pt x="3086" y="2492"/>
                    </a:lnTo>
                    <a:lnTo>
                      <a:pt x="3086" y="4154"/>
                    </a:lnTo>
                    <a:lnTo>
                      <a:pt x="3086" y="5815"/>
                    </a:lnTo>
                    <a:lnTo>
                      <a:pt x="0" y="6646"/>
                    </a:lnTo>
                    <a:lnTo>
                      <a:pt x="0" y="8308"/>
                    </a:lnTo>
                    <a:lnTo>
                      <a:pt x="0" y="9969"/>
                    </a:lnTo>
                    <a:lnTo>
                      <a:pt x="0" y="10800"/>
                    </a:lnTo>
                    <a:lnTo>
                      <a:pt x="0" y="12462"/>
                    </a:lnTo>
                    <a:lnTo>
                      <a:pt x="0" y="12462"/>
                    </a:lnTo>
                    <a:lnTo>
                      <a:pt x="0" y="13292"/>
                    </a:lnTo>
                    <a:lnTo>
                      <a:pt x="0" y="14123"/>
                    </a:lnTo>
                    <a:lnTo>
                      <a:pt x="0" y="14954"/>
                    </a:lnTo>
                    <a:lnTo>
                      <a:pt x="0" y="15785"/>
                    </a:lnTo>
                    <a:lnTo>
                      <a:pt x="0" y="16615"/>
                    </a:lnTo>
                    <a:lnTo>
                      <a:pt x="0" y="16615"/>
                    </a:lnTo>
                    <a:lnTo>
                      <a:pt x="3086" y="17446"/>
                    </a:lnTo>
                    <a:lnTo>
                      <a:pt x="3086" y="18277"/>
                    </a:lnTo>
                    <a:lnTo>
                      <a:pt x="3086" y="19108"/>
                    </a:lnTo>
                    <a:lnTo>
                      <a:pt x="6171" y="19108"/>
                    </a:lnTo>
                    <a:lnTo>
                      <a:pt x="6171" y="19938"/>
                    </a:lnTo>
                    <a:lnTo>
                      <a:pt x="9257" y="20769"/>
                    </a:lnTo>
                    <a:lnTo>
                      <a:pt x="9257" y="20769"/>
                    </a:lnTo>
                    <a:lnTo>
                      <a:pt x="12343" y="21600"/>
                    </a:lnTo>
                    <a:lnTo>
                      <a:pt x="12343" y="21600"/>
                    </a:lnTo>
                    <a:lnTo>
                      <a:pt x="21600" y="1827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67" name="Shape 2467"/>
              <p:cNvSpPr/>
              <p:nvPr/>
            </p:nvSpPr>
            <p:spPr>
              <a:xfrm>
                <a:off x="958850" y="828675"/>
                <a:ext cx="41275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938" y="0"/>
                    </a:moveTo>
                    <a:lnTo>
                      <a:pt x="19938" y="0"/>
                    </a:lnTo>
                    <a:lnTo>
                      <a:pt x="18277" y="2160"/>
                    </a:lnTo>
                    <a:lnTo>
                      <a:pt x="16615" y="4320"/>
                    </a:lnTo>
                    <a:lnTo>
                      <a:pt x="15785" y="4320"/>
                    </a:lnTo>
                    <a:lnTo>
                      <a:pt x="14123" y="6480"/>
                    </a:lnTo>
                    <a:lnTo>
                      <a:pt x="12462" y="8640"/>
                    </a:lnTo>
                    <a:lnTo>
                      <a:pt x="11631" y="8640"/>
                    </a:lnTo>
                    <a:lnTo>
                      <a:pt x="9969" y="10800"/>
                    </a:lnTo>
                    <a:lnTo>
                      <a:pt x="9138" y="10800"/>
                    </a:lnTo>
                    <a:lnTo>
                      <a:pt x="8308" y="10800"/>
                    </a:lnTo>
                    <a:lnTo>
                      <a:pt x="7477" y="10800"/>
                    </a:lnTo>
                    <a:lnTo>
                      <a:pt x="7477" y="10800"/>
                    </a:lnTo>
                    <a:lnTo>
                      <a:pt x="6646" y="10800"/>
                    </a:lnTo>
                    <a:lnTo>
                      <a:pt x="6646" y="10800"/>
                    </a:lnTo>
                    <a:lnTo>
                      <a:pt x="5815" y="10800"/>
                    </a:lnTo>
                    <a:lnTo>
                      <a:pt x="5815" y="10800"/>
                    </a:lnTo>
                    <a:lnTo>
                      <a:pt x="4985" y="10800"/>
                    </a:lnTo>
                    <a:lnTo>
                      <a:pt x="4985" y="10800"/>
                    </a:lnTo>
                    <a:lnTo>
                      <a:pt x="4154" y="10800"/>
                    </a:lnTo>
                    <a:lnTo>
                      <a:pt x="4154" y="10800"/>
                    </a:lnTo>
                    <a:lnTo>
                      <a:pt x="3323" y="10800"/>
                    </a:lnTo>
                    <a:lnTo>
                      <a:pt x="3323" y="10800"/>
                    </a:lnTo>
                    <a:lnTo>
                      <a:pt x="3323" y="10800"/>
                    </a:lnTo>
                    <a:lnTo>
                      <a:pt x="2492" y="8640"/>
                    </a:lnTo>
                    <a:lnTo>
                      <a:pt x="2492" y="8640"/>
                    </a:lnTo>
                    <a:lnTo>
                      <a:pt x="0" y="17280"/>
                    </a:lnTo>
                    <a:lnTo>
                      <a:pt x="0" y="17280"/>
                    </a:lnTo>
                    <a:lnTo>
                      <a:pt x="831" y="19440"/>
                    </a:lnTo>
                    <a:lnTo>
                      <a:pt x="1662" y="19440"/>
                    </a:lnTo>
                    <a:lnTo>
                      <a:pt x="2492" y="21600"/>
                    </a:lnTo>
                    <a:lnTo>
                      <a:pt x="2492" y="21600"/>
                    </a:lnTo>
                    <a:lnTo>
                      <a:pt x="3323" y="21600"/>
                    </a:lnTo>
                    <a:lnTo>
                      <a:pt x="4154" y="21600"/>
                    </a:lnTo>
                    <a:lnTo>
                      <a:pt x="4985" y="21600"/>
                    </a:lnTo>
                    <a:lnTo>
                      <a:pt x="4985" y="21600"/>
                    </a:lnTo>
                    <a:lnTo>
                      <a:pt x="5815" y="21600"/>
                    </a:lnTo>
                    <a:lnTo>
                      <a:pt x="6646" y="21600"/>
                    </a:lnTo>
                    <a:lnTo>
                      <a:pt x="7477" y="21600"/>
                    </a:lnTo>
                    <a:lnTo>
                      <a:pt x="8308" y="21600"/>
                    </a:lnTo>
                    <a:lnTo>
                      <a:pt x="8308" y="21600"/>
                    </a:lnTo>
                    <a:lnTo>
                      <a:pt x="9138" y="21600"/>
                    </a:lnTo>
                    <a:lnTo>
                      <a:pt x="9969" y="21600"/>
                    </a:lnTo>
                    <a:lnTo>
                      <a:pt x="11631" y="19440"/>
                    </a:lnTo>
                    <a:lnTo>
                      <a:pt x="12462" y="19440"/>
                    </a:lnTo>
                    <a:lnTo>
                      <a:pt x="14123" y="17280"/>
                    </a:lnTo>
                    <a:lnTo>
                      <a:pt x="15785" y="17280"/>
                    </a:lnTo>
                    <a:lnTo>
                      <a:pt x="16615" y="15120"/>
                    </a:lnTo>
                    <a:lnTo>
                      <a:pt x="18277" y="12960"/>
                    </a:lnTo>
                    <a:lnTo>
                      <a:pt x="19938" y="12960"/>
                    </a:ln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1993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68" name="Shape 2468"/>
              <p:cNvSpPr/>
              <p:nvPr/>
            </p:nvSpPr>
            <p:spPr>
              <a:xfrm>
                <a:off x="996950" y="820737"/>
                <a:ext cx="41275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6480"/>
                    </a:moveTo>
                    <a:lnTo>
                      <a:pt x="21600" y="6480"/>
                    </a:lnTo>
                    <a:lnTo>
                      <a:pt x="20769" y="4320"/>
                    </a:lnTo>
                    <a:lnTo>
                      <a:pt x="20769" y="4320"/>
                    </a:lnTo>
                    <a:lnTo>
                      <a:pt x="19938" y="2160"/>
                    </a:lnTo>
                    <a:lnTo>
                      <a:pt x="19108" y="2160"/>
                    </a:lnTo>
                    <a:lnTo>
                      <a:pt x="18277" y="2160"/>
                    </a:lnTo>
                    <a:lnTo>
                      <a:pt x="18277" y="0"/>
                    </a:lnTo>
                    <a:lnTo>
                      <a:pt x="17446" y="0"/>
                    </a:lnTo>
                    <a:lnTo>
                      <a:pt x="16615" y="0"/>
                    </a:lnTo>
                    <a:lnTo>
                      <a:pt x="15785" y="0"/>
                    </a:lnTo>
                    <a:lnTo>
                      <a:pt x="14954" y="0"/>
                    </a:lnTo>
                    <a:lnTo>
                      <a:pt x="14954" y="0"/>
                    </a:lnTo>
                    <a:lnTo>
                      <a:pt x="14123" y="0"/>
                    </a:lnTo>
                    <a:lnTo>
                      <a:pt x="13292" y="0"/>
                    </a:lnTo>
                    <a:lnTo>
                      <a:pt x="12462" y="0"/>
                    </a:lnTo>
                    <a:lnTo>
                      <a:pt x="11631" y="0"/>
                    </a:lnTo>
                    <a:lnTo>
                      <a:pt x="11631" y="2160"/>
                    </a:lnTo>
                    <a:lnTo>
                      <a:pt x="9969" y="2160"/>
                    </a:lnTo>
                    <a:lnTo>
                      <a:pt x="8308" y="4320"/>
                    </a:lnTo>
                    <a:lnTo>
                      <a:pt x="7477" y="4320"/>
                    </a:lnTo>
                    <a:lnTo>
                      <a:pt x="5815" y="6480"/>
                    </a:lnTo>
                    <a:lnTo>
                      <a:pt x="4154" y="6480"/>
                    </a:lnTo>
                    <a:lnTo>
                      <a:pt x="3323" y="8640"/>
                    </a:lnTo>
                    <a:lnTo>
                      <a:pt x="1662" y="10800"/>
                    </a:lnTo>
                    <a:lnTo>
                      <a:pt x="0" y="10800"/>
                    </a:lnTo>
                    <a:lnTo>
                      <a:pt x="1662" y="21600"/>
                    </a:lnTo>
                    <a:lnTo>
                      <a:pt x="3323" y="19440"/>
                    </a:lnTo>
                    <a:lnTo>
                      <a:pt x="4154" y="19440"/>
                    </a:lnTo>
                    <a:lnTo>
                      <a:pt x="5815" y="17280"/>
                    </a:lnTo>
                    <a:lnTo>
                      <a:pt x="7477" y="17280"/>
                    </a:lnTo>
                    <a:lnTo>
                      <a:pt x="8308" y="15120"/>
                    </a:lnTo>
                    <a:lnTo>
                      <a:pt x="9969" y="12960"/>
                    </a:lnTo>
                    <a:lnTo>
                      <a:pt x="10800" y="12960"/>
                    </a:lnTo>
                    <a:lnTo>
                      <a:pt x="12462" y="12960"/>
                    </a:lnTo>
                    <a:lnTo>
                      <a:pt x="12462" y="12960"/>
                    </a:lnTo>
                    <a:lnTo>
                      <a:pt x="13292" y="10800"/>
                    </a:lnTo>
                    <a:lnTo>
                      <a:pt x="14123" y="10800"/>
                    </a:lnTo>
                    <a:lnTo>
                      <a:pt x="14123" y="10800"/>
                    </a:lnTo>
                    <a:lnTo>
                      <a:pt x="14954" y="10800"/>
                    </a:lnTo>
                    <a:lnTo>
                      <a:pt x="14954" y="10800"/>
                    </a:lnTo>
                    <a:lnTo>
                      <a:pt x="15785" y="10800"/>
                    </a:lnTo>
                    <a:lnTo>
                      <a:pt x="15785" y="10800"/>
                    </a:lnTo>
                    <a:lnTo>
                      <a:pt x="16615" y="10800"/>
                    </a:lnTo>
                    <a:lnTo>
                      <a:pt x="17446" y="10800"/>
                    </a:lnTo>
                    <a:lnTo>
                      <a:pt x="17446" y="12960"/>
                    </a:lnTo>
                    <a:lnTo>
                      <a:pt x="17446" y="12960"/>
                    </a:lnTo>
                    <a:lnTo>
                      <a:pt x="18277" y="12960"/>
                    </a:lnTo>
                    <a:lnTo>
                      <a:pt x="18277" y="12960"/>
                    </a:lnTo>
                    <a:lnTo>
                      <a:pt x="18277" y="12960"/>
                    </a:lnTo>
                    <a:lnTo>
                      <a:pt x="19108" y="15120"/>
                    </a:lnTo>
                    <a:lnTo>
                      <a:pt x="19108" y="15120"/>
                    </a:lnTo>
                    <a:lnTo>
                      <a:pt x="21600" y="64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69" name="Shape 2469"/>
              <p:cNvSpPr/>
              <p:nvPr/>
            </p:nvSpPr>
            <p:spPr>
              <a:xfrm>
                <a:off x="1033462" y="825500"/>
                <a:ext cx="111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429" y="21600"/>
                    </a:moveTo>
                    <a:lnTo>
                      <a:pt x="15429" y="21600"/>
                    </a:lnTo>
                    <a:lnTo>
                      <a:pt x="18514" y="20736"/>
                    </a:lnTo>
                    <a:lnTo>
                      <a:pt x="18514" y="19008"/>
                    </a:lnTo>
                    <a:lnTo>
                      <a:pt x="18514" y="18144"/>
                    </a:lnTo>
                    <a:lnTo>
                      <a:pt x="21600" y="16416"/>
                    </a:lnTo>
                    <a:lnTo>
                      <a:pt x="21600" y="14688"/>
                    </a:lnTo>
                    <a:lnTo>
                      <a:pt x="21600" y="12960"/>
                    </a:lnTo>
                    <a:lnTo>
                      <a:pt x="21600" y="12096"/>
                    </a:lnTo>
                    <a:lnTo>
                      <a:pt x="21600" y="10368"/>
                    </a:lnTo>
                    <a:lnTo>
                      <a:pt x="21600" y="9504"/>
                    </a:lnTo>
                    <a:lnTo>
                      <a:pt x="21600" y="8640"/>
                    </a:lnTo>
                    <a:lnTo>
                      <a:pt x="21600" y="7776"/>
                    </a:lnTo>
                    <a:lnTo>
                      <a:pt x="21600" y="6912"/>
                    </a:lnTo>
                    <a:lnTo>
                      <a:pt x="21600" y="6912"/>
                    </a:lnTo>
                    <a:lnTo>
                      <a:pt x="21600" y="6048"/>
                    </a:lnTo>
                    <a:lnTo>
                      <a:pt x="21600" y="5184"/>
                    </a:lnTo>
                    <a:lnTo>
                      <a:pt x="18514" y="4320"/>
                    </a:lnTo>
                    <a:lnTo>
                      <a:pt x="18514" y="3456"/>
                    </a:lnTo>
                    <a:lnTo>
                      <a:pt x="18514" y="3456"/>
                    </a:lnTo>
                    <a:lnTo>
                      <a:pt x="18514" y="2592"/>
                    </a:lnTo>
                    <a:lnTo>
                      <a:pt x="15429" y="1728"/>
                    </a:lnTo>
                    <a:lnTo>
                      <a:pt x="15429" y="864"/>
                    </a:lnTo>
                    <a:lnTo>
                      <a:pt x="12343" y="864"/>
                    </a:lnTo>
                    <a:lnTo>
                      <a:pt x="12343" y="0"/>
                    </a:lnTo>
                    <a:lnTo>
                      <a:pt x="9257" y="0"/>
                    </a:lnTo>
                    <a:lnTo>
                      <a:pt x="0" y="3456"/>
                    </a:lnTo>
                    <a:lnTo>
                      <a:pt x="0" y="3456"/>
                    </a:lnTo>
                    <a:lnTo>
                      <a:pt x="0" y="3456"/>
                    </a:lnTo>
                    <a:lnTo>
                      <a:pt x="3086" y="3456"/>
                    </a:lnTo>
                    <a:lnTo>
                      <a:pt x="3086" y="4320"/>
                    </a:lnTo>
                    <a:lnTo>
                      <a:pt x="3086" y="4320"/>
                    </a:lnTo>
                    <a:lnTo>
                      <a:pt x="3086" y="5184"/>
                    </a:lnTo>
                    <a:lnTo>
                      <a:pt x="6171" y="5184"/>
                    </a:lnTo>
                    <a:lnTo>
                      <a:pt x="6171" y="6048"/>
                    </a:lnTo>
                    <a:lnTo>
                      <a:pt x="6171" y="6048"/>
                    </a:lnTo>
                    <a:lnTo>
                      <a:pt x="6171" y="6912"/>
                    </a:lnTo>
                    <a:lnTo>
                      <a:pt x="6171" y="6912"/>
                    </a:lnTo>
                    <a:lnTo>
                      <a:pt x="6171" y="7776"/>
                    </a:lnTo>
                    <a:lnTo>
                      <a:pt x="6171" y="8640"/>
                    </a:lnTo>
                    <a:lnTo>
                      <a:pt x="6171" y="8640"/>
                    </a:lnTo>
                    <a:lnTo>
                      <a:pt x="6171" y="9504"/>
                    </a:lnTo>
                    <a:lnTo>
                      <a:pt x="6171" y="10368"/>
                    </a:lnTo>
                    <a:lnTo>
                      <a:pt x="6171" y="11232"/>
                    </a:lnTo>
                    <a:lnTo>
                      <a:pt x="6171" y="12960"/>
                    </a:lnTo>
                    <a:lnTo>
                      <a:pt x="6171" y="14688"/>
                    </a:lnTo>
                    <a:lnTo>
                      <a:pt x="6171" y="15552"/>
                    </a:lnTo>
                    <a:lnTo>
                      <a:pt x="3086" y="17280"/>
                    </a:lnTo>
                    <a:lnTo>
                      <a:pt x="3086" y="18144"/>
                    </a:lnTo>
                    <a:lnTo>
                      <a:pt x="3086" y="19872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15429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70" name="Shape 2470"/>
              <p:cNvSpPr/>
              <p:nvPr/>
            </p:nvSpPr>
            <p:spPr>
              <a:xfrm>
                <a:off x="1031875" y="865187"/>
                <a:ext cx="111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008"/>
                    </a:moveTo>
                    <a:lnTo>
                      <a:pt x="21600" y="19008"/>
                    </a:lnTo>
                    <a:lnTo>
                      <a:pt x="21600" y="18144"/>
                    </a:lnTo>
                    <a:lnTo>
                      <a:pt x="18514" y="18144"/>
                    </a:lnTo>
                    <a:lnTo>
                      <a:pt x="18514" y="18144"/>
                    </a:lnTo>
                    <a:lnTo>
                      <a:pt x="18514" y="17280"/>
                    </a:lnTo>
                    <a:lnTo>
                      <a:pt x="18514" y="17280"/>
                    </a:lnTo>
                    <a:lnTo>
                      <a:pt x="15429" y="17280"/>
                    </a:lnTo>
                    <a:lnTo>
                      <a:pt x="15429" y="16416"/>
                    </a:lnTo>
                    <a:lnTo>
                      <a:pt x="15429" y="16416"/>
                    </a:lnTo>
                    <a:lnTo>
                      <a:pt x="15429" y="15552"/>
                    </a:lnTo>
                    <a:lnTo>
                      <a:pt x="15429" y="15552"/>
                    </a:lnTo>
                    <a:lnTo>
                      <a:pt x="15429" y="14688"/>
                    </a:lnTo>
                    <a:lnTo>
                      <a:pt x="15429" y="13824"/>
                    </a:lnTo>
                    <a:lnTo>
                      <a:pt x="15429" y="13824"/>
                    </a:lnTo>
                    <a:lnTo>
                      <a:pt x="15429" y="12960"/>
                    </a:lnTo>
                    <a:lnTo>
                      <a:pt x="15429" y="12096"/>
                    </a:lnTo>
                    <a:lnTo>
                      <a:pt x="15429" y="12096"/>
                    </a:lnTo>
                    <a:lnTo>
                      <a:pt x="15429" y="10368"/>
                    </a:lnTo>
                    <a:lnTo>
                      <a:pt x="15429" y="8640"/>
                    </a:lnTo>
                    <a:lnTo>
                      <a:pt x="15429" y="7776"/>
                    </a:lnTo>
                    <a:lnTo>
                      <a:pt x="15429" y="6048"/>
                    </a:lnTo>
                    <a:lnTo>
                      <a:pt x="18514" y="5184"/>
                    </a:lnTo>
                    <a:lnTo>
                      <a:pt x="18514" y="3456"/>
                    </a:lnTo>
                    <a:lnTo>
                      <a:pt x="18514" y="1728"/>
                    </a:lnTo>
                    <a:lnTo>
                      <a:pt x="18514" y="0"/>
                    </a:lnTo>
                    <a:lnTo>
                      <a:pt x="3086" y="0"/>
                    </a:lnTo>
                    <a:lnTo>
                      <a:pt x="3086" y="864"/>
                    </a:lnTo>
                    <a:lnTo>
                      <a:pt x="3086" y="2592"/>
                    </a:lnTo>
                    <a:lnTo>
                      <a:pt x="3086" y="4320"/>
                    </a:lnTo>
                    <a:lnTo>
                      <a:pt x="0" y="5184"/>
                    </a:lnTo>
                    <a:lnTo>
                      <a:pt x="0" y="6912"/>
                    </a:lnTo>
                    <a:lnTo>
                      <a:pt x="0" y="8640"/>
                    </a:lnTo>
                    <a:lnTo>
                      <a:pt x="0" y="10368"/>
                    </a:lnTo>
                    <a:lnTo>
                      <a:pt x="0" y="11232"/>
                    </a:lnTo>
                    <a:lnTo>
                      <a:pt x="0" y="12096"/>
                    </a:lnTo>
                    <a:lnTo>
                      <a:pt x="0" y="12960"/>
                    </a:lnTo>
                    <a:lnTo>
                      <a:pt x="0" y="13824"/>
                    </a:lnTo>
                    <a:lnTo>
                      <a:pt x="0" y="14688"/>
                    </a:lnTo>
                    <a:lnTo>
                      <a:pt x="0" y="15552"/>
                    </a:lnTo>
                    <a:lnTo>
                      <a:pt x="0" y="15552"/>
                    </a:lnTo>
                    <a:lnTo>
                      <a:pt x="0" y="16416"/>
                    </a:lnTo>
                    <a:lnTo>
                      <a:pt x="0" y="17280"/>
                    </a:lnTo>
                    <a:lnTo>
                      <a:pt x="0" y="18144"/>
                    </a:lnTo>
                    <a:lnTo>
                      <a:pt x="3086" y="18144"/>
                    </a:lnTo>
                    <a:lnTo>
                      <a:pt x="3086" y="19008"/>
                    </a:lnTo>
                    <a:lnTo>
                      <a:pt x="3086" y="19872"/>
                    </a:lnTo>
                    <a:lnTo>
                      <a:pt x="6171" y="20736"/>
                    </a:lnTo>
                    <a:lnTo>
                      <a:pt x="6171" y="20736"/>
                    </a:lnTo>
                    <a:lnTo>
                      <a:pt x="9257" y="21600"/>
                    </a:lnTo>
                    <a:lnTo>
                      <a:pt x="12343" y="21600"/>
                    </a:lnTo>
                    <a:lnTo>
                      <a:pt x="12343" y="21600"/>
                    </a:lnTo>
                    <a:lnTo>
                      <a:pt x="21600" y="1900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71" name="Shape 2471"/>
              <p:cNvSpPr/>
              <p:nvPr/>
            </p:nvSpPr>
            <p:spPr>
              <a:xfrm>
                <a:off x="1038225" y="893762"/>
                <a:ext cx="41275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938" y="0"/>
                    </a:moveTo>
                    <a:lnTo>
                      <a:pt x="19938" y="0"/>
                    </a:lnTo>
                    <a:lnTo>
                      <a:pt x="18277" y="2160"/>
                    </a:lnTo>
                    <a:lnTo>
                      <a:pt x="17446" y="2160"/>
                    </a:lnTo>
                    <a:lnTo>
                      <a:pt x="15785" y="4320"/>
                    </a:lnTo>
                    <a:lnTo>
                      <a:pt x="14954" y="4320"/>
                    </a:lnTo>
                    <a:lnTo>
                      <a:pt x="13292" y="6480"/>
                    </a:lnTo>
                    <a:lnTo>
                      <a:pt x="12462" y="6480"/>
                    </a:lnTo>
                    <a:lnTo>
                      <a:pt x="10800" y="8640"/>
                    </a:lnTo>
                    <a:lnTo>
                      <a:pt x="9969" y="8640"/>
                    </a:lnTo>
                    <a:lnTo>
                      <a:pt x="9138" y="8640"/>
                    </a:lnTo>
                    <a:lnTo>
                      <a:pt x="8308" y="10800"/>
                    </a:lnTo>
                    <a:lnTo>
                      <a:pt x="7477" y="10800"/>
                    </a:lnTo>
                    <a:lnTo>
                      <a:pt x="7477" y="10800"/>
                    </a:lnTo>
                    <a:lnTo>
                      <a:pt x="6646" y="10800"/>
                    </a:lnTo>
                    <a:lnTo>
                      <a:pt x="5815" y="10800"/>
                    </a:lnTo>
                    <a:lnTo>
                      <a:pt x="5815" y="10800"/>
                    </a:lnTo>
                    <a:lnTo>
                      <a:pt x="4985" y="10800"/>
                    </a:lnTo>
                    <a:lnTo>
                      <a:pt x="4985" y="10800"/>
                    </a:lnTo>
                    <a:lnTo>
                      <a:pt x="4154" y="10800"/>
                    </a:lnTo>
                    <a:lnTo>
                      <a:pt x="4154" y="10800"/>
                    </a:lnTo>
                    <a:lnTo>
                      <a:pt x="3323" y="8640"/>
                    </a:lnTo>
                    <a:lnTo>
                      <a:pt x="3323" y="8640"/>
                    </a:lnTo>
                    <a:lnTo>
                      <a:pt x="2492" y="8640"/>
                    </a:lnTo>
                    <a:lnTo>
                      <a:pt x="2492" y="8640"/>
                    </a:lnTo>
                    <a:lnTo>
                      <a:pt x="2492" y="8640"/>
                    </a:lnTo>
                    <a:lnTo>
                      <a:pt x="0" y="15120"/>
                    </a:lnTo>
                    <a:lnTo>
                      <a:pt x="0" y="17280"/>
                    </a:lnTo>
                    <a:lnTo>
                      <a:pt x="831" y="17280"/>
                    </a:lnTo>
                    <a:lnTo>
                      <a:pt x="1662" y="19440"/>
                    </a:lnTo>
                    <a:lnTo>
                      <a:pt x="2492" y="19440"/>
                    </a:lnTo>
                    <a:lnTo>
                      <a:pt x="2492" y="19440"/>
                    </a:lnTo>
                    <a:lnTo>
                      <a:pt x="3323" y="21600"/>
                    </a:lnTo>
                    <a:lnTo>
                      <a:pt x="4154" y="21600"/>
                    </a:lnTo>
                    <a:lnTo>
                      <a:pt x="4985" y="21600"/>
                    </a:lnTo>
                    <a:lnTo>
                      <a:pt x="5815" y="21600"/>
                    </a:lnTo>
                    <a:lnTo>
                      <a:pt x="6646" y="21600"/>
                    </a:lnTo>
                    <a:lnTo>
                      <a:pt x="6646" y="21600"/>
                    </a:lnTo>
                    <a:lnTo>
                      <a:pt x="7477" y="21600"/>
                    </a:lnTo>
                    <a:lnTo>
                      <a:pt x="8308" y="21600"/>
                    </a:lnTo>
                    <a:lnTo>
                      <a:pt x="9138" y="19440"/>
                    </a:lnTo>
                    <a:lnTo>
                      <a:pt x="9969" y="19440"/>
                    </a:lnTo>
                    <a:lnTo>
                      <a:pt x="10800" y="19440"/>
                    </a:lnTo>
                    <a:lnTo>
                      <a:pt x="11631" y="19440"/>
                    </a:lnTo>
                    <a:lnTo>
                      <a:pt x="13292" y="17280"/>
                    </a:lnTo>
                    <a:lnTo>
                      <a:pt x="14954" y="17280"/>
                    </a:lnTo>
                    <a:lnTo>
                      <a:pt x="15785" y="15120"/>
                    </a:lnTo>
                    <a:lnTo>
                      <a:pt x="17446" y="12960"/>
                    </a:lnTo>
                    <a:lnTo>
                      <a:pt x="19108" y="12960"/>
                    </a:lnTo>
                    <a:lnTo>
                      <a:pt x="19938" y="10800"/>
                    </a:ln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1993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72" name="Shape 2472"/>
              <p:cNvSpPr/>
              <p:nvPr/>
            </p:nvSpPr>
            <p:spPr>
              <a:xfrm>
                <a:off x="1076325" y="884237"/>
                <a:ext cx="38100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64"/>
                    </a:moveTo>
                    <a:lnTo>
                      <a:pt x="21600" y="1964"/>
                    </a:lnTo>
                    <a:lnTo>
                      <a:pt x="20700" y="1964"/>
                    </a:lnTo>
                    <a:lnTo>
                      <a:pt x="19800" y="1964"/>
                    </a:lnTo>
                    <a:lnTo>
                      <a:pt x="18900" y="0"/>
                    </a:lnTo>
                    <a:lnTo>
                      <a:pt x="18900" y="0"/>
                    </a:lnTo>
                    <a:lnTo>
                      <a:pt x="18000" y="0"/>
                    </a:lnTo>
                    <a:lnTo>
                      <a:pt x="17100" y="0"/>
                    </a:lnTo>
                    <a:lnTo>
                      <a:pt x="16200" y="0"/>
                    </a:lnTo>
                    <a:lnTo>
                      <a:pt x="16200" y="0"/>
                    </a:lnTo>
                    <a:lnTo>
                      <a:pt x="15300" y="0"/>
                    </a:lnTo>
                    <a:lnTo>
                      <a:pt x="14400" y="0"/>
                    </a:lnTo>
                    <a:lnTo>
                      <a:pt x="13500" y="0"/>
                    </a:lnTo>
                    <a:lnTo>
                      <a:pt x="12600" y="0"/>
                    </a:lnTo>
                    <a:lnTo>
                      <a:pt x="12600" y="0"/>
                    </a:lnTo>
                    <a:lnTo>
                      <a:pt x="11700" y="0"/>
                    </a:lnTo>
                    <a:lnTo>
                      <a:pt x="10800" y="1964"/>
                    </a:lnTo>
                    <a:lnTo>
                      <a:pt x="9900" y="1964"/>
                    </a:lnTo>
                    <a:lnTo>
                      <a:pt x="9000" y="3927"/>
                    </a:lnTo>
                    <a:lnTo>
                      <a:pt x="7200" y="3927"/>
                    </a:lnTo>
                    <a:lnTo>
                      <a:pt x="6300" y="5891"/>
                    </a:lnTo>
                    <a:lnTo>
                      <a:pt x="4500" y="7855"/>
                    </a:lnTo>
                    <a:lnTo>
                      <a:pt x="3600" y="7855"/>
                    </a:lnTo>
                    <a:lnTo>
                      <a:pt x="2700" y="9818"/>
                    </a:lnTo>
                    <a:lnTo>
                      <a:pt x="900" y="9818"/>
                    </a:lnTo>
                    <a:lnTo>
                      <a:pt x="0" y="11782"/>
                    </a:lnTo>
                    <a:lnTo>
                      <a:pt x="1800" y="21600"/>
                    </a:lnTo>
                    <a:lnTo>
                      <a:pt x="2700" y="19636"/>
                    </a:lnTo>
                    <a:lnTo>
                      <a:pt x="4500" y="17673"/>
                    </a:lnTo>
                    <a:lnTo>
                      <a:pt x="5400" y="17673"/>
                    </a:lnTo>
                    <a:lnTo>
                      <a:pt x="7200" y="15709"/>
                    </a:lnTo>
                    <a:lnTo>
                      <a:pt x="8100" y="13745"/>
                    </a:lnTo>
                    <a:lnTo>
                      <a:pt x="9000" y="13745"/>
                    </a:lnTo>
                    <a:lnTo>
                      <a:pt x="10800" y="11782"/>
                    </a:lnTo>
                    <a:lnTo>
                      <a:pt x="11700" y="11782"/>
                    </a:lnTo>
                    <a:lnTo>
                      <a:pt x="12600" y="9818"/>
                    </a:lnTo>
                    <a:lnTo>
                      <a:pt x="12600" y="9818"/>
                    </a:lnTo>
                    <a:lnTo>
                      <a:pt x="13500" y="9818"/>
                    </a:lnTo>
                    <a:lnTo>
                      <a:pt x="14400" y="9818"/>
                    </a:lnTo>
                    <a:lnTo>
                      <a:pt x="14400" y="9818"/>
                    </a:lnTo>
                    <a:lnTo>
                      <a:pt x="15300" y="9818"/>
                    </a:lnTo>
                    <a:lnTo>
                      <a:pt x="15300" y="9818"/>
                    </a:lnTo>
                    <a:lnTo>
                      <a:pt x="16200" y="9818"/>
                    </a:lnTo>
                    <a:lnTo>
                      <a:pt x="16200" y="9818"/>
                    </a:lnTo>
                    <a:lnTo>
                      <a:pt x="17100" y="9818"/>
                    </a:lnTo>
                    <a:lnTo>
                      <a:pt x="17100" y="9818"/>
                    </a:lnTo>
                    <a:lnTo>
                      <a:pt x="17100" y="9818"/>
                    </a:lnTo>
                    <a:lnTo>
                      <a:pt x="18000" y="9818"/>
                    </a:lnTo>
                    <a:lnTo>
                      <a:pt x="18000" y="9818"/>
                    </a:lnTo>
                    <a:lnTo>
                      <a:pt x="18000" y="9818"/>
                    </a:lnTo>
                    <a:lnTo>
                      <a:pt x="18000" y="9818"/>
                    </a:lnTo>
                    <a:lnTo>
                      <a:pt x="18000" y="9818"/>
                    </a:lnTo>
                    <a:lnTo>
                      <a:pt x="21600" y="196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73" name="Shape 2473"/>
              <p:cNvSpPr/>
              <p:nvPr/>
            </p:nvSpPr>
            <p:spPr>
              <a:xfrm>
                <a:off x="1108075" y="885825"/>
                <a:ext cx="12700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00" y="21600"/>
                    </a:moveTo>
                    <a:lnTo>
                      <a:pt x="16200" y="21600"/>
                    </a:lnTo>
                    <a:lnTo>
                      <a:pt x="16200" y="20769"/>
                    </a:lnTo>
                    <a:lnTo>
                      <a:pt x="16200" y="19108"/>
                    </a:lnTo>
                    <a:lnTo>
                      <a:pt x="18900" y="17446"/>
                    </a:lnTo>
                    <a:lnTo>
                      <a:pt x="18900" y="16615"/>
                    </a:lnTo>
                    <a:lnTo>
                      <a:pt x="18900" y="14954"/>
                    </a:lnTo>
                    <a:lnTo>
                      <a:pt x="18900" y="13292"/>
                    </a:lnTo>
                    <a:lnTo>
                      <a:pt x="18900" y="11631"/>
                    </a:lnTo>
                    <a:lnTo>
                      <a:pt x="21600" y="10800"/>
                    </a:lnTo>
                    <a:lnTo>
                      <a:pt x="21600" y="9969"/>
                    </a:lnTo>
                    <a:lnTo>
                      <a:pt x="21600" y="9138"/>
                    </a:lnTo>
                    <a:lnTo>
                      <a:pt x="21600" y="8308"/>
                    </a:lnTo>
                    <a:lnTo>
                      <a:pt x="18900" y="7477"/>
                    </a:lnTo>
                    <a:lnTo>
                      <a:pt x="18900" y="6646"/>
                    </a:lnTo>
                    <a:lnTo>
                      <a:pt x="18900" y="6646"/>
                    </a:lnTo>
                    <a:lnTo>
                      <a:pt x="18900" y="5815"/>
                    </a:lnTo>
                    <a:lnTo>
                      <a:pt x="18900" y="4985"/>
                    </a:lnTo>
                    <a:lnTo>
                      <a:pt x="18900" y="4154"/>
                    </a:lnTo>
                    <a:lnTo>
                      <a:pt x="16200" y="3323"/>
                    </a:lnTo>
                    <a:lnTo>
                      <a:pt x="16200" y="3323"/>
                    </a:lnTo>
                    <a:lnTo>
                      <a:pt x="16200" y="2492"/>
                    </a:lnTo>
                    <a:lnTo>
                      <a:pt x="13500" y="1662"/>
                    </a:lnTo>
                    <a:lnTo>
                      <a:pt x="13500" y="1662"/>
                    </a:lnTo>
                    <a:lnTo>
                      <a:pt x="10800" y="831"/>
                    </a:lnTo>
                    <a:lnTo>
                      <a:pt x="10800" y="0"/>
                    </a:lnTo>
                    <a:lnTo>
                      <a:pt x="0" y="3323"/>
                    </a:lnTo>
                    <a:lnTo>
                      <a:pt x="2700" y="4154"/>
                    </a:lnTo>
                    <a:lnTo>
                      <a:pt x="2700" y="4154"/>
                    </a:lnTo>
                    <a:lnTo>
                      <a:pt x="2700" y="4154"/>
                    </a:lnTo>
                    <a:lnTo>
                      <a:pt x="2700" y="4985"/>
                    </a:lnTo>
                    <a:lnTo>
                      <a:pt x="5400" y="4985"/>
                    </a:lnTo>
                    <a:lnTo>
                      <a:pt x="5400" y="4985"/>
                    </a:lnTo>
                    <a:lnTo>
                      <a:pt x="5400" y="5815"/>
                    </a:lnTo>
                    <a:lnTo>
                      <a:pt x="5400" y="5815"/>
                    </a:lnTo>
                    <a:lnTo>
                      <a:pt x="5400" y="6646"/>
                    </a:lnTo>
                    <a:lnTo>
                      <a:pt x="5400" y="6646"/>
                    </a:lnTo>
                    <a:lnTo>
                      <a:pt x="5400" y="7477"/>
                    </a:lnTo>
                    <a:lnTo>
                      <a:pt x="8100" y="8308"/>
                    </a:lnTo>
                    <a:lnTo>
                      <a:pt x="8100" y="8308"/>
                    </a:lnTo>
                    <a:lnTo>
                      <a:pt x="8100" y="9138"/>
                    </a:lnTo>
                    <a:lnTo>
                      <a:pt x="8100" y="9969"/>
                    </a:lnTo>
                    <a:lnTo>
                      <a:pt x="8100" y="9969"/>
                    </a:lnTo>
                    <a:lnTo>
                      <a:pt x="5400" y="11631"/>
                    </a:lnTo>
                    <a:lnTo>
                      <a:pt x="5400" y="13292"/>
                    </a:lnTo>
                    <a:lnTo>
                      <a:pt x="5400" y="14123"/>
                    </a:lnTo>
                    <a:lnTo>
                      <a:pt x="5400" y="15785"/>
                    </a:lnTo>
                    <a:lnTo>
                      <a:pt x="5400" y="17446"/>
                    </a:lnTo>
                    <a:lnTo>
                      <a:pt x="2700" y="18277"/>
                    </a:lnTo>
                    <a:lnTo>
                      <a:pt x="2700" y="19938"/>
                    </a:lnTo>
                    <a:lnTo>
                      <a:pt x="2700" y="21600"/>
                    </a:lnTo>
                    <a:lnTo>
                      <a:pt x="2700" y="21600"/>
                    </a:lnTo>
                    <a:lnTo>
                      <a:pt x="16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74" name="Shape 2474"/>
              <p:cNvSpPr/>
              <p:nvPr/>
            </p:nvSpPr>
            <p:spPr>
              <a:xfrm>
                <a:off x="1106487" y="927100"/>
                <a:ext cx="111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144"/>
                    </a:moveTo>
                    <a:lnTo>
                      <a:pt x="21600" y="18144"/>
                    </a:lnTo>
                    <a:lnTo>
                      <a:pt x="21600" y="18144"/>
                    </a:lnTo>
                    <a:lnTo>
                      <a:pt x="21600" y="18144"/>
                    </a:lnTo>
                    <a:lnTo>
                      <a:pt x="18514" y="17280"/>
                    </a:lnTo>
                    <a:lnTo>
                      <a:pt x="18514" y="17280"/>
                    </a:lnTo>
                    <a:lnTo>
                      <a:pt x="18514" y="17280"/>
                    </a:lnTo>
                    <a:lnTo>
                      <a:pt x="18514" y="16416"/>
                    </a:lnTo>
                    <a:lnTo>
                      <a:pt x="18514" y="16416"/>
                    </a:lnTo>
                    <a:lnTo>
                      <a:pt x="15429" y="15552"/>
                    </a:lnTo>
                    <a:lnTo>
                      <a:pt x="15429" y="15552"/>
                    </a:lnTo>
                    <a:lnTo>
                      <a:pt x="15429" y="14688"/>
                    </a:lnTo>
                    <a:lnTo>
                      <a:pt x="15429" y="14688"/>
                    </a:lnTo>
                    <a:lnTo>
                      <a:pt x="15429" y="13824"/>
                    </a:lnTo>
                    <a:lnTo>
                      <a:pt x="15429" y="12960"/>
                    </a:lnTo>
                    <a:lnTo>
                      <a:pt x="15429" y="12960"/>
                    </a:lnTo>
                    <a:lnTo>
                      <a:pt x="15429" y="12096"/>
                    </a:lnTo>
                    <a:lnTo>
                      <a:pt x="15429" y="11232"/>
                    </a:lnTo>
                    <a:lnTo>
                      <a:pt x="15429" y="10368"/>
                    </a:lnTo>
                    <a:lnTo>
                      <a:pt x="15429" y="8640"/>
                    </a:lnTo>
                    <a:lnTo>
                      <a:pt x="15429" y="6912"/>
                    </a:lnTo>
                    <a:lnTo>
                      <a:pt x="18514" y="6048"/>
                    </a:lnTo>
                    <a:lnTo>
                      <a:pt x="18514" y="4320"/>
                    </a:lnTo>
                    <a:lnTo>
                      <a:pt x="18514" y="3456"/>
                    </a:lnTo>
                    <a:lnTo>
                      <a:pt x="18514" y="1728"/>
                    </a:lnTo>
                    <a:lnTo>
                      <a:pt x="21600" y="0"/>
                    </a:lnTo>
                    <a:lnTo>
                      <a:pt x="6171" y="0"/>
                    </a:lnTo>
                    <a:lnTo>
                      <a:pt x="6171" y="864"/>
                    </a:lnTo>
                    <a:lnTo>
                      <a:pt x="3086" y="2592"/>
                    </a:lnTo>
                    <a:lnTo>
                      <a:pt x="3086" y="3456"/>
                    </a:lnTo>
                    <a:lnTo>
                      <a:pt x="3086" y="5184"/>
                    </a:lnTo>
                    <a:lnTo>
                      <a:pt x="0" y="6912"/>
                    </a:lnTo>
                    <a:lnTo>
                      <a:pt x="0" y="8640"/>
                    </a:lnTo>
                    <a:lnTo>
                      <a:pt x="0" y="9504"/>
                    </a:lnTo>
                    <a:lnTo>
                      <a:pt x="0" y="11232"/>
                    </a:lnTo>
                    <a:lnTo>
                      <a:pt x="0" y="12096"/>
                    </a:lnTo>
                    <a:lnTo>
                      <a:pt x="0" y="12960"/>
                    </a:lnTo>
                    <a:lnTo>
                      <a:pt x="0" y="13824"/>
                    </a:lnTo>
                    <a:lnTo>
                      <a:pt x="0" y="13824"/>
                    </a:lnTo>
                    <a:lnTo>
                      <a:pt x="0" y="14688"/>
                    </a:lnTo>
                    <a:lnTo>
                      <a:pt x="0" y="15552"/>
                    </a:lnTo>
                    <a:lnTo>
                      <a:pt x="0" y="16416"/>
                    </a:lnTo>
                    <a:lnTo>
                      <a:pt x="3086" y="17280"/>
                    </a:lnTo>
                    <a:lnTo>
                      <a:pt x="3086" y="17280"/>
                    </a:lnTo>
                    <a:lnTo>
                      <a:pt x="3086" y="18144"/>
                    </a:lnTo>
                    <a:lnTo>
                      <a:pt x="3086" y="19008"/>
                    </a:lnTo>
                    <a:lnTo>
                      <a:pt x="6171" y="19872"/>
                    </a:lnTo>
                    <a:lnTo>
                      <a:pt x="6171" y="19872"/>
                    </a:lnTo>
                    <a:lnTo>
                      <a:pt x="9257" y="20736"/>
                    </a:lnTo>
                    <a:lnTo>
                      <a:pt x="9257" y="21600"/>
                    </a:lnTo>
                    <a:lnTo>
                      <a:pt x="12343" y="21600"/>
                    </a:lnTo>
                    <a:lnTo>
                      <a:pt x="12343" y="21600"/>
                    </a:lnTo>
                    <a:lnTo>
                      <a:pt x="21600" y="1814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75" name="Shape 2475"/>
              <p:cNvSpPr/>
              <p:nvPr/>
            </p:nvSpPr>
            <p:spPr>
              <a:xfrm>
                <a:off x="1112837" y="955675"/>
                <a:ext cx="41276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938" y="0"/>
                    </a:moveTo>
                    <a:lnTo>
                      <a:pt x="19938" y="0"/>
                    </a:lnTo>
                    <a:lnTo>
                      <a:pt x="19108" y="0"/>
                    </a:lnTo>
                    <a:lnTo>
                      <a:pt x="17446" y="2160"/>
                    </a:lnTo>
                    <a:lnTo>
                      <a:pt x="15785" y="2160"/>
                    </a:lnTo>
                    <a:lnTo>
                      <a:pt x="14123" y="4320"/>
                    </a:lnTo>
                    <a:lnTo>
                      <a:pt x="13292" y="4320"/>
                    </a:lnTo>
                    <a:lnTo>
                      <a:pt x="11631" y="6480"/>
                    </a:lnTo>
                    <a:lnTo>
                      <a:pt x="10800" y="6480"/>
                    </a:lnTo>
                    <a:lnTo>
                      <a:pt x="9138" y="8640"/>
                    </a:lnTo>
                    <a:lnTo>
                      <a:pt x="9138" y="8640"/>
                    </a:lnTo>
                    <a:lnTo>
                      <a:pt x="8308" y="8640"/>
                    </a:lnTo>
                    <a:lnTo>
                      <a:pt x="7477" y="8640"/>
                    </a:lnTo>
                    <a:lnTo>
                      <a:pt x="7477" y="8640"/>
                    </a:lnTo>
                    <a:lnTo>
                      <a:pt x="6646" y="8640"/>
                    </a:lnTo>
                    <a:lnTo>
                      <a:pt x="5815" y="8640"/>
                    </a:lnTo>
                    <a:lnTo>
                      <a:pt x="5815" y="8640"/>
                    </a:lnTo>
                    <a:lnTo>
                      <a:pt x="4985" y="8640"/>
                    </a:lnTo>
                    <a:lnTo>
                      <a:pt x="4985" y="8640"/>
                    </a:lnTo>
                    <a:lnTo>
                      <a:pt x="4154" y="8640"/>
                    </a:lnTo>
                    <a:lnTo>
                      <a:pt x="4154" y="8640"/>
                    </a:lnTo>
                    <a:lnTo>
                      <a:pt x="4154" y="8640"/>
                    </a:lnTo>
                    <a:lnTo>
                      <a:pt x="3323" y="8640"/>
                    </a:lnTo>
                    <a:lnTo>
                      <a:pt x="3323" y="8640"/>
                    </a:lnTo>
                    <a:lnTo>
                      <a:pt x="2492" y="8640"/>
                    </a:lnTo>
                    <a:lnTo>
                      <a:pt x="2492" y="6480"/>
                    </a:lnTo>
                    <a:lnTo>
                      <a:pt x="0" y="15120"/>
                    </a:lnTo>
                    <a:lnTo>
                      <a:pt x="831" y="17280"/>
                    </a:lnTo>
                    <a:lnTo>
                      <a:pt x="831" y="17280"/>
                    </a:lnTo>
                    <a:lnTo>
                      <a:pt x="1662" y="19440"/>
                    </a:lnTo>
                    <a:lnTo>
                      <a:pt x="2492" y="19440"/>
                    </a:lnTo>
                    <a:lnTo>
                      <a:pt x="3323" y="19440"/>
                    </a:lnTo>
                    <a:lnTo>
                      <a:pt x="3323" y="19440"/>
                    </a:lnTo>
                    <a:lnTo>
                      <a:pt x="4154" y="21600"/>
                    </a:lnTo>
                    <a:lnTo>
                      <a:pt x="4985" y="21600"/>
                    </a:lnTo>
                    <a:lnTo>
                      <a:pt x="5815" y="21600"/>
                    </a:lnTo>
                    <a:lnTo>
                      <a:pt x="6646" y="21600"/>
                    </a:lnTo>
                    <a:lnTo>
                      <a:pt x="6646" y="21600"/>
                    </a:lnTo>
                    <a:lnTo>
                      <a:pt x="7477" y="19440"/>
                    </a:lnTo>
                    <a:lnTo>
                      <a:pt x="8308" y="19440"/>
                    </a:lnTo>
                    <a:lnTo>
                      <a:pt x="9138" y="19440"/>
                    </a:lnTo>
                    <a:lnTo>
                      <a:pt x="9969" y="19440"/>
                    </a:lnTo>
                    <a:lnTo>
                      <a:pt x="9969" y="19440"/>
                    </a:lnTo>
                    <a:lnTo>
                      <a:pt x="11631" y="17280"/>
                    </a:lnTo>
                    <a:lnTo>
                      <a:pt x="13292" y="17280"/>
                    </a:lnTo>
                    <a:lnTo>
                      <a:pt x="14123" y="15120"/>
                    </a:lnTo>
                    <a:lnTo>
                      <a:pt x="15785" y="15120"/>
                    </a:lnTo>
                    <a:lnTo>
                      <a:pt x="17446" y="12960"/>
                    </a:lnTo>
                    <a:lnTo>
                      <a:pt x="18277" y="12960"/>
                    </a:lnTo>
                    <a:lnTo>
                      <a:pt x="19938" y="10800"/>
                    </a:lnTo>
                    <a:lnTo>
                      <a:pt x="21600" y="8640"/>
                    </a:lnTo>
                    <a:lnTo>
                      <a:pt x="21600" y="8640"/>
                    </a:lnTo>
                    <a:lnTo>
                      <a:pt x="1993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76" name="Shape 2476"/>
              <p:cNvSpPr/>
              <p:nvPr/>
            </p:nvSpPr>
            <p:spPr>
              <a:xfrm>
                <a:off x="1150937" y="952500"/>
                <a:ext cx="34926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800"/>
                    </a:moveTo>
                    <a:lnTo>
                      <a:pt x="21600" y="10800"/>
                    </a:lnTo>
                    <a:lnTo>
                      <a:pt x="21600" y="8100"/>
                    </a:lnTo>
                    <a:lnTo>
                      <a:pt x="20618" y="8100"/>
                    </a:lnTo>
                    <a:lnTo>
                      <a:pt x="20618" y="5400"/>
                    </a:lnTo>
                    <a:lnTo>
                      <a:pt x="19636" y="5400"/>
                    </a:lnTo>
                    <a:lnTo>
                      <a:pt x="18655" y="5400"/>
                    </a:lnTo>
                    <a:lnTo>
                      <a:pt x="18655" y="2700"/>
                    </a:lnTo>
                    <a:lnTo>
                      <a:pt x="17673" y="2700"/>
                    </a:lnTo>
                    <a:lnTo>
                      <a:pt x="17673" y="2700"/>
                    </a:lnTo>
                    <a:lnTo>
                      <a:pt x="16691" y="2700"/>
                    </a:lnTo>
                    <a:lnTo>
                      <a:pt x="16691" y="0"/>
                    </a:lnTo>
                    <a:lnTo>
                      <a:pt x="15709" y="0"/>
                    </a:lnTo>
                    <a:lnTo>
                      <a:pt x="14727" y="0"/>
                    </a:lnTo>
                    <a:lnTo>
                      <a:pt x="14727" y="0"/>
                    </a:lnTo>
                    <a:lnTo>
                      <a:pt x="13745" y="0"/>
                    </a:lnTo>
                    <a:lnTo>
                      <a:pt x="12764" y="0"/>
                    </a:lnTo>
                    <a:lnTo>
                      <a:pt x="12764" y="0"/>
                    </a:lnTo>
                    <a:lnTo>
                      <a:pt x="11782" y="0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9818" y="0"/>
                    </a:lnTo>
                    <a:lnTo>
                      <a:pt x="8836" y="0"/>
                    </a:lnTo>
                    <a:lnTo>
                      <a:pt x="7855" y="0"/>
                    </a:lnTo>
                    <a:lnTo>
                      <a:pt x="7855" y="0"/>
                    </a:lnTo>
                    <a:lnTo>
                      <a:pt x="6873" y="0"/>
                    </a:lnTo>
                    <a:lnTo>
                      <a:pt x="4909" y="0"/>
                    </a:lnTo>
                    <a:lnTo>
                      <a:pt x="3927" y="2700"/>
                    </a:lnTo>
                    <a:lnTo>
                      <a:pt x="1964" y="2700"/>
                    </a:lnTo>
                    <a:lnTo>
                      <a:pt x="0" y="5400"/>
                    </a:lnTo>
                    <a:lnTo>
                      <a:pt x="1964" y="16200"/>
                    </a:lnTo>
                    <a:lnTo>
                      <a:pt x="2945" y="16200"/>
                    </a:lnTo>
                    <a:lnTo>
                      <a:pt x="4909" y="16200"/>
                    </a:lnTo>
                    <a:lnTo>
                      <a:pt x="5891" y="13500"/>
                    </a:lnTo>
                    <a:lnTo>
                      <a:pt x="7855" y="13500"/>
                    </a:lnTo>
                    <a:lnTo>
                      <a:pt x="7855" y="13500"/>
                    </a:lnTo>
                    <a:lnTo>
                      <a:pt x="8836" y="13500"/>
                    </a:lnTo>
                    <a:lnTo>
                      <a:pt x="9818" y="13500"/>
                    </a:lnTo>
                    <a:lnTo>
                      <a:pt x="9818" y="13500"/>
                    </a:lnTo>
                    <a:lnTo>
                      <a:pt x="10800" y="13500"/>
                    </a:lnTo>
                    <a:lnTo>
                      <a:pt x="10800" y="13500"/>
                    </a:lnTo>
                    <a:lnTo>
                      <a:pt x="11782" y="13500"/>
                    </a:lnTo>
                    <a:lnTo>
                      <a:pt x="11782" y="13500"/>
                    </a:lnTo>
                    <a:lnTo>
                      <a:pt x="12764" y="13500"/>
                    </a:lnTo>
                    <a:lnTo>
                      <a:pt x="12764" y="13500"/>
                    </a:lnTo>
                    <a:lnTo>
                      <a:pt x="13745" y="13500"/>
                    </a:lnTo>
                    <a:lnTo>
                      <a:pt x="13745" y="13500"/>
                    </a:lnTo>
                    <a:lnTo>
                      <a:pt x="14727" y="13500"/>
                    </a:lnTo>
                    <a:lnTo>
                      <a:pt x="14727" y="13500"/>
                    </a:lnTo>
                    <a:lnTo>
                      <a:pt x="14727" y="13500"/>
                    </a:lnTo>
                    <a:lnTo>
                      <a:pt x="15709" y="13500"/>
                    </a:lnTo>
                    <a:lnTo>
                      <a:pt x="15709" y="16200"/>
                    </a:lnTo>
                    <a:lnTo>
                      <a:pt x="16691" y="16200"/>
                    </a:lnTo>
                    <a:lnTo>
                      <a:pt x="16691" y="16200"/>
                    </a:lnTo>
                    <a:lnTo>
                      <a:pt x="16691" y="16200"/>
                    </a:lnTo>
                    <a:lnTo>
                      <a:pt x="17673" y="18900"/>
                    </a:lnTo>
                    <a:lnTo>
                      <a:pt x="17673" y="18900"/>
                    </a:lnTo>
                    <a:lnTo>
                      <a:pt x="18655" y="18900"/>
                    </a:lnTo>
                    <a:lnTo>
                      <a:pt x="18655" y="21600"/>
                    </a:lnTo>
                    <a:lnTo>
                      <a:pt x="18655" y="21600"/>
                    </a:lnTo>
                    <a:lnTo>
                      <a:pt x="2160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77" name="Shape 2477"/>
              <p:cNvSpPr/>
              <p:nvPr/>
            </p:nvSpPr>
            <p:spPr>
              <a:xfrm>
                <a:off x="1181100" y="958850"/>
                <a:ext cx="15875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571"/>
                    </a:moveTo>
                    <a:lnTo>
                      <a:pt x="21600" y="20571"/>
                    </a:lnTo>
                    <a:lnTo>
                      <a:pt x="21600" y="18514"/>
                    </a:lnTo>
                    <a:lnTo>
                      <a:pt x="21600" y="17486"/>
                    </a:lnTo>
                    <a:lnTo>
                      <a:pt x="19440" y="16457"/>
                    </a:lnTo>
                    <a:lnTo>
                      <a:pt x="19440" y="14400"/>
                    </a:lnTo>
                    <a:lnTo>
                      <a:pt x="19440" y="13371"/>
                    </a:lnTo>
                    <a:lnTo>
                      <a:pt x="19440" y="12343"/>
                    </a:lnTo>
                    <a:lnTo>
                      <a:pt x="19440" y="11314"/>
                    </a:lnTo>
                    <a:lnTo>
                      <a:pt x="19440" y="9257"/>
                    </a:lnTo>
                    <a:lnTo>
                      <a:pt x="17280" y="9257"/>
                    </a:lnTo>
                    <a:lnTo>
                      <a:pt x="17280" y="8229"/>
                    </a:lnTo>
                    <a:lnTo>
                      <a:pt x="17280" y="7200"/>
                    </a:lnTo>
                    <a:lnTo>
                      <a:pt x="17280" y="7200"/>
                    </a:lnTo>
                    <a:lnTo>
                      <a:pt x="17280" y="6171"/>
                    </a:lnTo>
                    <a:lnTo>
                      <a:pt x="15120" y="5143"/>
                    </a:lnTo>
                    <a:lnTo>
                      <a:pt x="15120" y="5143"/>
                    </a:lnTo>
                    <a:lnTo>
                      <a:pt x="15120" y="4114"/>
                    </a:lnTo>
                    <a:lnTo>
                      <a:pt x="15120" y="4114"/>
                    </a:lnTo>
                    <a:lnTo>
                      <a:pt x="12960" y="3086"/>
                    </a:lnTo>
                    <a:lnTo>
                      <a:pt x="12960" y="2057"/>
                    </a:lnTo>
                    <a:lnTo>
                      <a:pt x="10800" y="2057"/>
                    </a:lnTo>
                    <a:lnTo>
                      <a:pt x="10800" y="1029"/>
                    </a:lnTo>
                    <a:lnTo>
                      <a:pt x="8640" y="1029"/>
                    </a:lnTo>
                    <a:lnTo>
                      <a:pt x="8640" y="0"/>
                    </a:lnTo>
                    <a:lnTo>
                      <a:pt x="6480" y="0"/>
                    </a:lnTo>
                    <a:lnTo>
                      <a:pt x="0" y="4114"/>
                    </a:lnTo>
                    <a:lnTo>
                      <a:pt x="0" y="4114"/>
                    </a:lnTo>
                    <a:lnTo>
                      <a:pt x="2160" y="4114"/>
                    </a:lnTo>
                    <a:lnTo>
                      <a:pt x="2160" y="5143"/>
                    </a:lnTo>
                    <a:lnTo>
                      <a:pt x="2160" y="5143"/>
                    </a:lnTo>
                    <a:lnTo>
                      <a:pt x="4320" y="6171"/>
                    </a:lnTo>
                    <a:lnTo>
                      <a:pt x="4320" y="6171"/>
                    </a:lnTo>
                    <a:lnTo>
                      <a:pt x="4320" y="6171"/>
                    </a:lnTo>
                    <a:lnTo>
                      <a:pt x="4320" y="7200"/>
                    </a:lnTo>
                    <a:lnTo>
                      <a:pt x="6480" y="7200"/>
                    </a:lnTo>
                    <a:lnTo>
                      <a:pt x="6480" y="7200"/>
                    </a:lnTo>
                    <a:lnTo>
                      <a:pt x="6480" y="8229"/>
                    </a:lnTo>
                    <a:lnTo>
                      <a:pt x="6480" y="8229"/>
                    </a:lnTo>
                    <a:lnTo>
                      <a:pt x="6480" y="9257"/>
                    </a:lnTo>
                    <a:lnTo>
                      <a:pt x="6480" y="9257"/>
                    </a:lnTo>
                    <a:lnTo>
                      <a:pt x="8640" y="10286"/>
                    </a:lnTo>
                    <a:lnTo>
                      <a:pt x="8640" y="10286"/>
                    </a:lnTo>
                    <a:lnTo>
                      <a:pt x="8640" y="11314"/>
                    </a:lnTo>
                    <a:lnTo>
                      <a:pt x="8640" y="12343"/>
                    </a:lnTo>
                    <a:lnTo>
                      <a:pt x="8640" y="14400"/>
                    </a:lnTo>
                    <a:lnTo>
                      <a:pt x="8640" y="15429"/>
                    </a:lnTo>
                    <a:lnTo>
                      <a:pt x="10800" y="16457"/>
                    </a:lnTo>
                    <a:lnTo>
                      <a:pt x="10800" y="18514"/>
                    </a:lnTo>
                    <a:lnTo>
                      <a:pt x="10800" y="19543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21600" y="2057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78" name="Shape 2478"/>
              <p:cNvSpPr/>
              <p:nvPr/>
            </p:nvSpPr>
            <p:spPr>
              <a:xfrm>
                <a:off x="1189037" y="990600"/>
                <a:ext cx="20638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840"/>
                    </a:moveTo>
                    <a:lnTo>
                      <a:pt x="21600" y="15840"/>
                    </a:lnTo>
                    <a:lnTo>
                      <a:pt x="19938" y="14400"/>
                    </a:lnTo>
                    <a:lnTo>
                      <a:pt x="16615" y="12960"/>
                    </a:lnTo>
                    <a:lnTo>
                      <a:pt x="16615" y="11520"/>
                    </a:lnTo>
                    <a:lnTo>
                      <a:pt x="14954" y="11520"/>
                    </a:lnTo>
                    <a:lnTo>
                      <a:pt x="14954" y="10080"/>
                    </a:lnTo>
                    <a:lnTo>
                      <a:pt x="13292" y="10080"/>
                    </a:lnTo>
                    <a:lnTo>
                      <a:pt x="13292" y="8640"/>
                    </a:lnTo>
                    <a:lnTo>
                      <a:pt x="13292" y="8640"/>
                    </a:lnTo>
                    <a:lnTo>
                      <a:pt x="11631" y="8640"/>
                    </a:lnTo>
                    <a:lnTo>
                      <a:pt x="11631" y="7200"/>
                    </a:lnTo>
                    <a:lnTo>
                      <a:pt x="11631" y="7200"/>
                    </a:lnTo>
                    <a:lnTo>
                      <a:pt x="11631" y="7200"/>
                    </a:lnTo>
                    <a:lnTo>
                      <a:pt x="9969" y="5760"/>
                    </a:lnTo>
                    <a:lnTo>
                      <a:pt x="9969" y="5760"/>
                    </a:lnTo>
                    <a:lnTo>
                      <a:pt x="9969" y="5760"/>
                    </a:lnTo>
                    <a:lnTo>
                      <a:pt x="9969" y="4320"/>
                    </a:lnTo>
                    <a:lnTo>
                      <a:pt x="9969" y="4320"/>
                    </a:lnTo>
                    <a:lnTo>
                      <a:pt x="9969" y="2880"/>
                    </a:lnTo>
                    <a:lnTo>
                      <a:pt x="8308" y="2880"/>
                    </a:lnTo>
                    <a:lnTo>
                      <a:pt x="8308" y="1440"/>
                    </a:lnTo>
                    <a:lnTo>
                      <a:pt x="8308" y="0"/>
                    </a:lnTo>
                    <a:lnTo>
                      <a:pt x="8308" y="0"/>
                    </a:lnTo>
                    <a:lnTo>
                      <a:pt x="0" y="1440"/>
                    </a:lnTo>
                    <a:lnTo>
                      <a:pt x="0" y="1440"/>
                    </a:lnTo>
                    <a:lnTo>
                      <a:pt x="0" y="2880"/>
                    </a:lnTo>
                    <a:lnTo>
                      <a:pt x="1662" y="4320"/>
                    </a:lnTo>
                    <a:lnTo>
                      <a:pt x="1662" y="4320"/>
                    </a:lnTo>
                    <a:lnTo>
                      <a:pt x="1662" y="5760"/>
                    </a:lnTo>
                    <a:lnTo>
                      <a:pt x="1662" y="7200"/>
                    </a:lnTo>
                    <a:lnTo>
                      <a:pt x="1662" y="7200"/>
                    </a:lnTo>
                    <a:lnTo>
                      <a:pt x="3323" y="8640"/>
                    </a:lnTo>
                    <a:lnTo>
                      <a:pt x="3323" y="10080"/>
                    </a:lnTo>
                    <a:lnTo>
                      <a:pt x="3323" y="10080"/>
                    </a:lnTo>
                    <a:lnTo>
                      <a:pt x="4985" y="11520"/>
                    </a:lnTo>
                    <a:lnTo>
                      <a:pt x="4985" y="11520"/>
                    </a:lnTo>
                    <a:lnTo>
                      <a:pt x="4985" y="12960"/>
                    </a:lnTo>
                    <a:lnTo>
                      <a:pt x="6646" y="12960"/>
                    </a:lnTo>
                    <a:lnTo>
                      <a:pt x="6646" y="14400"/>
                    </a:lnTo>
                    <a:lnTo>
                      <a:pt x="6646" y="14400"/>
                    </a:lnTo>
                    <a:lnTo>
                      <a:pt x="8308" y="15840"/>
                    </a:lnTo>
                    <a:lnTo>
                      <a:pt x="9969" y="17280"/>
                    </a:lnTo>
                    <a:lnTo>
                      <a:pt x="9969" y="17280"/>
                    </a:lnTo>
                    <a:lnTo>
                      <a:pt x="11631" y="18720"/>
                    </a:lnTo>
                    <a:lnTo>
                      <a:pt x="14954" y="20160"/>
                    </a:lnTo>
                    <a:lnTo>
                      <a:pt x="16615" y="21600"/>
                    </a:lnTo>
                    <a:lnTo>
                      <a:pt x="16615" y="21600"/>
                    </a:lnTo>
                    <a:lnTo>
                      <a:pt x="21600" y="158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79" name="Shape 2479"/>
              <p:cNvSpPr/>
              <p:nvPr/>
            </p:nvSpPr>
            <p:spPr>
              <a:xfrm>
                <a:off x="1204912" y="1008062"/>
                <a:ext cx="39688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788"/>
                    </a:moveTo>
                    <a:lnTo>
                      <a:pt x="20736" y="16518"/>
                    </a:lnTo>
                    <a:lnTo>
                      <a:pt x="19008" y="15247"/>
                    </a:lnTo>
                    <a:lnTo>
                      <a:pt x="18144" y="13976"/>
                    </a:lnTo>
                    <a:lnTo>
                      <a:pt x="17280" y="12706"/>
                    </a:lnTo>
                    <a:lnTo>
                      <a:pt x="15552" y="11435"/>
                    </a:lnTo>
                    <a:lnTo>
                      <a:pt x="13824" y="8894"/>
                    </a:lnTo>
                    <a:lnTo>
                      <a:pt x="12960" y="8894"/>
                    </a:lnTo>
                    <a:lnTo>
                      <a:pt x="11232" y="7624"/>
                    </a:lnTo>
                    <a:lnTo>
                      <a:pt x="10368" y="6353"/>
                    </a:lnTo>
                    <a:lnTo>
                      <a:pt x="9504" y="6353"/>
                    </a:lnTo>
                    <a:lnTo>
                      <a:pt x="7776" y="5082"/>
                    </a:lnTo>
                    <a:lnTo>
                      <a:pt x="6048" y="3812"/>
                    </a:lnTo>
                    <a:lnTo>
                      <a:pt x="5184" y="2541"/>
                    </a:lnTo>
                    <a:lnTo>
                      <a:pt x="4320" y="2541"/>
                    </a:lnTo>
                    <a:lnTo>
                      <a:pt x="4320" y="1271"/>
                    </a:lnTo>
                    <a:lnTo>
                      <a:pt x="3456" y="1271"/>
                    </a:lnTo>
                    <a:lnTo>
                      <a:pt x="3456" y="1271"/>
                    </a:lnTo>
                    <a:lnTo>
                      <a:pt x="2592" y="0"/>
                    </a:lnTo>
                    <a:lnTo>
                      <a:pt x="0" y="5082"/>
                    </a:lnTo>
                    <a:lnTo>
                      <a:pt x="864" y="6353"/>
                    </a:lnTo>
                    <a:lnTo>
                      <a:pt x="864" y="6353"/>
                    </a:lnTo>
                    <a:lnTo>
                      <a:pt x="1728" y="7624"/>
                    </a:lnTo>
                    <a:lnTo>
                      <a:pt x="2592" y="7624"/>
                    </a:lnTo>
                    <a:lnTo>
                      <a:pt x="3456" y="8894"/>
                    </a:lnTo>
                    <a:lnTo>
                      <a:pt x="4320" y="8894"/>
                    </a:lnTo>
                    <a:lnTo>
                      <a:pt x="6048" y="10165"/>
                    </a:lnTo>
                    <a:lnTo>
                      <a:pt x="7776" y="11435"/>
                    </a:lnTo>
                    <a:lnTo>
                      <a:pt x="8640" y="12706"/>
                    </a:lnTo>
                    <a:lnTo>
                      <a:pt x="9504" y="12706"/>
                    </a:lnTo>
                    <a:lnTo>
                      <a:pt x="10368" y="13976"/>
                    </a:lnTo>
                    <a:lnTo>
                      <a:pt x="12096" y="15247"/>
                    </a:lnTo>
                    <a:lnTo>
                      <a:pt x="12960" y="16518"/>
                    </a:lnTo>
                    <a:lnTo>
                      <a:pt x="14688" y="17788"/>
                    </a:lnTo>
                    <a:lnTo>
                      <a:pt x="15552" y="19059"/>
                    </a:lnTo>
                    <a:lnTo>
                      <a:pt x="16416" y="20329"/>
                    </a:lnTo>
                    <a:lnTo>
                      <a:pt x="18144" y="20329"/>
                    </a:lnTo>
                    <a:lnTo>
                      <a:pt x="19008" y="21600"/>
                    </a:lnTo>
                    <a:lnTo>
                      <a:pt x="21600" y="1778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80" name="Shape 2480"/>
              <p:cNvSpPr/>
              <p:nvPr/>
            </p:nvSpPr>
            <p:spPr>
              <a:xfrm>
                <a:off x="1189037" y="981075"/>
                <a:ext cx="84138" cy="762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11004" y="0"/>
                    </a:lnTo>
                    <a:lnTo>
                      <a:pt x="11004" y="0"/>
                    </a:lnTo>
                    <a:lnTo>
                      <a:pt x="11004" y="0"/>
                    </a:lnTo>
                    <a:lnTo>
                      <a:pt x="11004" y="450"/>
                    </a:lnTo>
                    <a:lnTo>
                      <a:pt x="11004" y="450"/>
                    </a:lnTo>
                    <a:lnTo>
                      <a:pt x="11004" y="450"/>
                    </a:lnTo>
                    <a:lnTo>
                      <a:pt x="11004" y="450"/>
                    </a:lnTo>
                    <a:lnTo>
                      <a:pt x="11004" y="450"/>
                    </a:lnTo>
                    <a:lnTo>
                      <a:pt x="11004" y="450"/>
                    </a:lnTo>
                    <a:lnTo>
                      <a:pt x="11004" y="900"/>
                    </a:lnTo>
                    <a:lnTo>
                      <a:pt x="11004" y="900"/>
                    </a:lnTo>
                    <a:lnTo>
                      <a:pt x="11004" y="900"/>
                    </a:lnTo>
                    <a:lnTo>
                      <a:pt x="10596" y="900"/>
                    </a:lnTo>
                    <a:lnTo>
                      <a:pt x="10596" y="900"/>
                    </a:lnTo>
                    <a:lnTo>
                      <a:pt x="10596" y="1350"/>
                    </a:lnTo>
                    <a:lnTo>
                      <a:pt x="10596" y="1350"/>
                    </a:lnTo>
                    <a:lnTo>
                      <a:pt x="10596" y="1350"/>
                    </a:lnTo>
                    <a:lnTo>
                      <a:pt x="10596" y="1350"/>
                    </a:lnTo>
                    <a:lnTo>
                      <a:pt x="10596" y="1350"/>
                    </a:lnTo>
                    <a:lnTo>
                      <a:pt x="10596" y="1350"/>
                    </a:lnTo>
                    <a:lnTo>
                      <a:pt x="10596" y="1800"/>
                    </a:lnTo>
                    <a:lnTo>
                      <a:pt x="10596" y="1800"/>
                    </a:lnTo>
                    <a:lnTo>
                      <a:pt x="10596" y="1800"/>
                    </a:lnTo>
                    <a:lnTo>
                      <a:pt x="10596" y="1800"/>
                    </a:lnTo>
                    <a:lnTo>
                      <a:pt x="10596" y="1800"/>
                    </a:lnTo>
                    <a:lnTo>
                      <a:pt x="10596" y="1800"/>
                    </a:lnTo>
                    <a:lnTo>
                      <a:pt x="10596" y="2250"/>
                    </a:lnTo>
                    <a:lnTo>
                      <a:pt x="10596" y="2250"/>
                    </a:lnTo>
                    <a:lnTo>
                      <a:pt x="10596" y="2250"/>
                    </a:lnTo>
                    <a:lnTo>
                      <a:pt x="10596" y="2250"/>
                    </a:lnTo>
                    <a:lnTo>
                      <a:pt x="10596" y="2250"/>
                    </a:lnTo>
                    <a:lnTo>
                      <a:pt x="10596" y="2700"/>
                    </a:lnTo>
                    <a:lnTo>
                      <a:pt x="10596" y="2700"/>
                    </a:lnTo>
                    <a:lnTo>
                      <a:pt x="10189" y="2700"/>
                    </a:lnTo>
                    <a:lnTo>
                      <a:pt x="10189" y="2700"/>
                    </a:lnTo>
                    <a:lnTo>
                      <a:pt x="10189" y="2700"/>
                    </a:lnTo>
                    <a:lnTo>
                      <a:pt x="10189" y="2700"/>
                    </a:lnTo>
                    <a:lnTo>
                      <a:pt x="10189" y="3150"/>
                    </a:lnTo>
                    <a:lnTo>
                      <a:pt x="10189" y="3150"/>
                    </a:lnTo>
                    <a:lnTo>
                      <a:pt x="10189" y="3150"/>
                    </a:lnTo>
                    <a:lnTo>
                      <a:pt x="10189" y="3150"/>
                    </a:lnTo>
                    <a:lnTo>
                      <a:pt x="10189" y="3150"/>
                    </a:lnTo>
                    <a:lnTo>
                      <a:pt x="10189" y="3150"/>
                    </a:lnTo>
                    <a:lnTo>
                      <a:pt x="10189" y="3600"/>
                    </a:lnTo>
                    <a:lnTo>
                      <a:pt x="10189" y="3600"/>
                    </a:lnTo>
                    <a:lnTo>
                      <a:pt x="10189" y="3600"/>
                    </a:lnTo>
                    <a:lnTo>
                      <a:pt x="10189" y="3600"/>
                    </a:lnTo>
                    <a:lnTo>
                      <a:pt x="10189" y="3600"/>
                    </a:lnTo>
                    <a:lnTo>
                      <a:pt x="10189" y="3600"/>
                    </a:lnTo>
                    <a:lnTo>
                      <a:pt x="10189" y="4050"/>
                    </a:lnTo>
                    <a:lnTo>
                      <a:pt x="10189" y="4050"/>
                    </a:lnTo>
                    <a:lnTo>
                      <a:pt x="9781" y="4050"/>
                    </a:lnTo>
                    <a:lnTo>
                      <a:pt x="9781" y="4050"/>
                    </a:lnTo>
                    <a:lnTo>
                      <a:pt x="9781" y="4050"/>
                    </a:lnTo>
                    <a:lnTo>
                      <a:pt x="9781" y="4050"/>
                    </a:lnTo>
                    <a:lnTo>
                      <a:pt x="9781" y="4050"/>
                    </a:lnTo>
                    <a:lnTo>
                      <a:pt x="9781" y="4500"/>
                    </a:lnTo>
                    <a:lnTo>
                      <a:pt x="9781" y="4500"/>
                    </a:lnTo>
                    <a:lnTo>
                      <a:pt x="9781" y="4500"/>
                    </a:lnTo>
                    <a:lnTo>
                      <a:pt x="9781" y="4500"/>
                    </a:lnTo>
                    <a:lnTo>
                      <a:pt x="9781" y="4500"/>
                    </a:lnTo>
                    <a:lnTo>
                      <a:pt x="9781" y="4500"/>
                    </a:lnTo>
                    <a:lnTo>
                      <a:pt x="9781" y="4950"/>
                    </a:lnTo>
                    <a:lnTo>
                      <a:pt x="9781" y="4950"/>
                    </a:lnTo>
                    <a:lnTo>
                      <a:pt x="9781" y="4950"/>
                    </a:lnTo>
                    <a:lnTo>
                      <a:pt x="9781" y="4950"/>
                    </a:lnTo>
                    <a:lnTo>
                      <a:pt x="9374" y="4950"/>
                    </a:lnTo>
                    <a:lnTo>
                      <a:pt x="9374" y="4950"/>
                    </a:lnTo>
                    <a:lnTo>
                      <a:pt x="9374" y="5400"/>
                    </a:lnTo>
                    <a:lnTo>
                      <a:pt x="9374" y="5400"/>
                    </a:lnTo>
                    <a:lnTo>
                      <a:pt x="9374" y="5400"/>
                    </a:lnTo>
                    <a:lnTo>
                      <a:pt x="9374" y="5400"/>
                    </a:lnTo>
                    <a:lnTo>
                      <a:pt x="9374" y="5400"/>
                    </a:lnTo>
                    <a:lnTo>
                      <a:pt x="9374" y="5400"/>
                    </a:lnTo>
                    <a:lnTo>
                      <a:pt x="9374" y="5400"/>
                    </a:lnTo>
                    <a:lnTo>
                      <a:pt x="9374" y="5850"/>
                    </a:lnTo>
                    <a:lnTo>
                      <a:pt x="9374" y="5850"/>
                    </a:lnTo>
                    <a:lnTo>
                      <a:pt x="9374" y="5850"/>
                    </a:lnTo>
                    <a:lnTo>
                      <a:pt x="9374" y="5850"/>
                    </a:lnTo>
                    <a:lnTo>
                      <a:pt x="8966" y="5850"/>
                    </a:lnTo>
                    <a:lnTo>
                      <a:pt x="8966" y="5850"/>
                    </a:lnTo>
                    <a:lnTo>
                      <a:pt x="8966" y="6300"/>
                    </a:lnTo>
                    <a:lnTo>
                      <a:pt x="8966" y="6300"/>
                    </a:lnTo>
                    <a:lnTo>
                      <a:pt x="8966" y="6300"/>
                    </a:lnTo>
                    <a:lnTo>
                      <a:pt x="8966" y="6300"/>
                    </a:lnTo>
                    <a:lnTo>
                      <a:pt x="8966" y="6300"/>
                    </a:lnTo>
                    <a:lnTo>
                      <a:pt x="8966" y="6300"/>
                    </a:lnTo>
                    <a:lnTo>
                      <a:pt x="8966" y="6300"/>
                    </a:lnTo>
                    <a:lnTo>
                      <a:pt x="8966" y="6750"/>
                    </a:lnTo>
                    <a:lnTo>
                      <a:pt x="8966" y="6750"/>
                    </a:lnTo>
                    <a:lnTo>
                      <a:pt x="8966" y="6750"/>
                    </a:lnTo>
                    <a:lnTo>
                      <a:pt x="8966" y="675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558" y="7200"/>
                    </a:lnTo>
                    <a:lnTo>
                      <a:pt x="8558" y="7200"/>
                    </a:lnTo>
                    <a:lnTo>
                      <a:pt x="8558" y="7200"/>
                    </a:lnTo>
                    <a:lnTo>
                      <a:pt x="8558" y="7200"/>
                    </a:lnTo>
                    <a:lnTo>
                      <a:pt x="8558" y="7200"/>
                    </a:lnTo>
                    <a:lnTo>
                      <a:pt x="8558" y="7200"/>
                    </a:lnTo>
                    <a:lnTo>
                      <a:pt x="8558" y="7200"/>
                    </a:lnTo>
                    <a:lnTo>
                      <a:pt x="8558" y="7650"/>
                    </a:lnTo>
                    <a:lnTo>
                      <a:pt x="8151" y="7650"/>
                    </a:lnTo>
                    <a:lnTo>
                      <a:pt x="8151" y="7650"/>
                    </a:lnTo>
                    <a:lnTo>
                      <a:pt x="8151" y="7650"/>
                    </a:lnTo>
                    <a:lnTo>
                      <a:pt x="8151" y="7650"/>
                    </a:lnTo>
                    <a:lnTo>
                      <a:pt x="8151" y="7650"/>
                    </a:lnTo>
                    <a:lnTo>
                      <a:pt x="8151" y="7650"/>
                    </a:lnTo>
                    <a:lnTo>
                      <a:pt x="8151" y="8100"/>
                    </a:lnTo>
                    <a:lnTo>
                      <a:pt x="8151" y="8100"/>
                    </a:lnTo>
                    <a:lnTo>
                      <a:pt x="8151" y="8100"/>
                    </a:lnTo>
                    <a:lnTo>
                      <a:pt x="8151" y="8100"/>
                    </a:lnTo>
                    <a:lnTo>
                      <a:pt x="8151" y="8100"/>
                    </a:lnTo>
                    <a:lnTo>
                      <a:pt x="7743" y="8100"/>
                    </a:lnTo>
                    <a:lnTo>
                      <a:pt x="7743" y="8100"/>
                    </a:lnTo>
                    <a:lnTo>
                      <a:pt x="7743" y="8550"/>
                    </a:lnTo>
                    <a:lnTo>
                      <a:pt x="7743" y="8550"/>
                    </a:lnTo>
                    <a:lnTo>
                      <a:pt x="7743" y="8550"/>
                    </a:lnTo>
                    <a:lnTo>
                      <a:pt x="7743" y="8550"/>
                    </a:lnTo>
                    <a:lnTo>
                      <a:pt x="7743" y="8550"/>
                    </a:lnTo>
                    <a:lnTo>
                      <a:pt x="7743" y="8550"/>
                    </a:lnTo>
                    <a:lnTo>
                      <a:pt x="7743" y="9000"/>
                    </a:lnTo>
                    <a:lnTo>
                      <a:pt x="7743" y="9000"/>
                    </a:lnTo>
                    <a:lnTo>
                      <a:pt x="7743" y="9000"/>
                    </a:lnTo>
                    <a:lnTo>
                      <a:pt x="7336" y="9000"/>
                    </a:lnTo>
                    <a:lnTo>
                      <a:pt x="7336" y="9000"/>
                    </a:lnTo>
                    <a:lnTo>
                      <a:pt x="7336" y="9000"/>
                    </a:lnTo>
                    <a:lnTo>
                      <a:pt x="7336" y="9000"/>
                    </a:lnTo>
                    <a:lnTo>
                      <a:pt x="7336" y="9450"/>
                    </a:lnTo>
                    <a:lnTo>
                      <a:pt x="7336" y="9450"/>
                    </a:lnTo>
                    <a:lnTo>
                      <a:pt x="7336" y="9450"/>
                    </a:lnTo>
                    <a:lnTo>
                      <a:pt x="7336" y="9450"/>
                    </a:lnTo>
                    <a:lnTo>
                      <a:pt x="7336" y="945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928" y="9900"/>
                    </a:lnTo>
                    <a:lnTo>
                      <a:pt x="6928" y="9900"/>
                    </a:lnTo>
                    <a:lnTo>
                      <a:pt x="6928" y="9900"/>
                    </a:lnTo>
                    <a:lnTo>
                      <a:pt x="6928" y="9900"/>
                    </a:lnTo>
                    <a:lnTo>
                      <a:pt x="6928" y="990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10350"/>
                    </a:lnTo>
                    <a:lnTo>
                      <a:pt x="6521" y="10350"/>
                    </a:lnTo>
                    <a:lnTo>
                      <a:pt x="6521" y="10350"/>
                    </a:lnTo>
                    <a:lnTo>
                      <a:pt x="6521" y="10350"/>
                    </a:lnTo>
                    <a:lnTo>
                      <a:pt x="6521" y="10350"/>
                    </a:lnTo>
                    <a:lnTo>
                      <a:pt x="6521" y="10350"/>
                    </a:lnTo>
                    <a:lnTo>
                      <a:pt x="6113" y="10350"/>
                    </a:lnTo>
                    <a:lnTo>
                      <a:pt x="6113" y="10350"/>
                    </a:lnTo>
                    <a:lnTo>
                      <a:pt x="6113" y="10800"/>
                    </a:lnTo>
                    <a:lnTo>
                      <a:pt x="6113" y="10800"/>
                    </a:lnTo>
                    <a:lnTo>
                      <a:pt x="6113" y="10800"/>
                    </a:lnTo>
                    <a:lnTo>
                      <a:pt x="6113" y="10800"/>
                    </a:lnTo>
                    <a:lnTo>
                      <a:pt x="6113" y="10800"/>
                    </a:lnTo>
                    <a:lnTo>
                      <a:pt x="6113" y="10800"/>
                    </a:lnTo>
                    <a:lnTo>
                      <a:pt x="5706" y="10800"/>
                    </a:lnTo>
                    <a:lnTo>
                      <a:pt x="5706" y="10800"/>
                    </a:lnTo>
                    <a:lnTo>
                      <a:pt x="5706" y="11250"/>
                    </a:lnTo>
                    <a:lnTo>
                      <a:pt x="5706" y="11250"/>
                    </a:lnTo>
                    <a:lnTo>
                      <a:pt x="5706" y="11250"/>
                    </a:lnTo>
                    <a:lnTo>
                      <a:pt x="5706" y="11250"/>
                    </a:lnTo>
                    <a:lnTo>
                      <a:pt x="5706" y="11250"/>
                    </a:lnTo>
                    <a:lnTo>
                      <a:pt x="5706" y="11250"/>
                    </a:lnTo>
                    <a:lnTo>
                      <a:pt x="5706" y="11250"/>
                    </a:lnTo>
                    <a:lnTo>
                      <a:pt x="5298" y="11250"/>
                    </a:lnTo>
                    <a:lnTo>
                      <a:pt x="5298" y="11250"/>
                    </a:lnTo>
                    <a:lnTo>
                      <a:pt x="5298" y="11700"/>
                    </a:lnTo>
                    <a:lnTo>
                      <a:pt x="5298" y="11700"/>
                    </a:lnTo>
                    <a:lnTo>
                      <a:pt x="5298" y="11700"/>
                    </a:lnTo>
                    <a:lnTo>
                      <a:pt x="5298" y="11700"/>
                    </a:lnTo>
                    <a:lnTo>
                      <a:pt x="5298" y="11700"/>
                    </a:lnTo>
                    <a:lnTo>
                      <a:pt x="5298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4891" y="12150"/>
                    </a:lnTo>
                    <a:lnTo>
                      <a:pt x="4891" y="12150"/>
                    </a:lnTo>
                    <a:lnTo>
                      <a:pt x="4891" y="12150"/>
                    </a:lnTo>
                    <a:lnTo>
                      <a:pt x="4891" y="12150"/>
                    </a:lnTo>
                    <a:lnTo>
                      <a:pt x="4891" y="12150"/>
                    </a:lnTo>
                    <a:lnTo>
                      <a:pt x="4483" y="12150"/>
                    </a:lnTo>
                    <a:lnTo>
                      <a:pt x="4483" y="12150"/>
                    </a:lnTo>
                    <a:lnTo>
                      <a:pt x="4483" y="12150"/>
                    </a:lnTo>
                    <a:lnTo>
                      <a:pt x="4483" y="12150"/>
                    </a:lnTo>
                    <a:lnTo>
                      <a:pt x="4483" y="12600"/>
                    </a:lnTo>
                    <a:lnTo>
                      <a:pt x="4483" y="12600"/>
                    </a:lnTo>
                    <a:lnTo>
                      <a:pt x="4483" y="12600"/>
                    </a:lnTo>
                    <a:lnTo>
                      <a:pt x="4075" y="12600"/>
                    </a:lnTo>
                    <a:lnTo>
                      <a:pt x="4075" y="12600"/>
                    </a:lnTo>
                    <a:lnTo>
                      <a:pt x="4075" y="12600"/>
                    </a:lnTo>
                    <a:lnTo>
                      <a:pt x="4075" y="12600"/>
                    </a:lnTo>
                    <a:lnTo>
                      <a:pt x="4075" y="12600"/>
                    </a:lnTo>
                    <a:lnTo>
                      <a:pt x="4075" y="12600"/>
                    </a:lnTo>
                    <a:lnTo>
                      <a:pt x="4075" y="13050"/>
                    </a:lnTo>
                    <a:lnTo>
                      <a:pt x="3668" y="13050"/>
                    </a:lnTo>
                    <a:lnTo>
                      <a:pt x="3668" y="13050"/>
                    </a:lnTo>
                    <a:lnTo>
                      <a:pt x="3668" y="13050"/>
                    </a:lnTo>
                    <a:lnTo>
                      <a:pt x="3668" y="13050"/>
                    </a:lnTo>
                    <a:lnTo>
                      <a:pt x="3668" y="13050"/>
                    </a:lnTo>
                    <a:lnTo>
                      <a:pt x="3668" y="13050"/>
                    </a:lnTo>
                    <a:lnTo>
                      <a:pt x="3668" y="13050"/>
                    </a:lnTo>
                    <a:lnTo>
                      <a:pt x="3668" y="13050"/>
                    </a:lnTo>
                    <a:lnTo>
                      <a:pt x="3260" y="13050"/>
                    </a:lnTo>
                    <a:lnTo>
                      <a:pt x="3260" y="13500"/>
                    </a:lnTo>
                    <a:lnTo>
                      <a:pt x="3260" y="13500"/>
                    </a:lnTo>
                    <a:lnTo>
                      <a:pt x="3260" y="13500"/>
                    </a:lnTo>
                    <a:lnTo>
                      <a:pt x="3260" y="13500"/>
                    </a:lnTo>
                    <a:lnTo>
                      <a:pt x="3260" y="13500"/>
                    </a:lnTo>
                    <a:lnTo>
                      <a:pt x="3260" y="13500"/>
                    </a:lnTo>
                    <a:lnTo>
                      <a:pt x="2853" y="13500"/>
                    </a:lnTo>
                    <a:lnTo>
                      <a:pt x="2853" y="13500"/>
                    </a:lnTo>
                    <a:lnTo>
                      <a:pt x="2853" y="13500"/>
                    </a:lnTo>
                    <a:lnTo>
                      <a:pt x="2853" y="13500"/>
                    </a:lnTo>
                    <a:lnTo>
                      <a:pt x="2853" y="13950"/>
                    </a:lnTo>
                    <a:lnTo>
                      <a:pt x="2853" y="13950"/>
                    </a:lnTo>
                    <a:lnTo>
                      <a:pt x="2445" y="13950"/>
                    </a:lnTo>
                    <a:lnTo>
                      <a:pt x="2445" y="13950"/>
                    </a:lnTo>
                    <a:lnTo>
                      <a:pt x="2445" y="13950"/>
                    </a:lnTo>
                    <a:lnTo>
                      <a:pt x="2445" y="13950"/>
                    </a:lnTo>
                    <a:lnTo>
                      <a:pt x="2445" y="13950"/>
                    </a:lnTo>
                    <a:lnTo>
                      <a:pt x="2445" y="13950"/>
                    </a:lnTo>
                    <a:lnTo>
                      <a:pt x="2445" y="13950"/>
                    </a:lnTo>
                    <a:lnTo>
                      <a:pt x="2038" y="13950"/>
                    </a:lnTo>
                    <a:lnTo>
                      <a:pt x="2038" y="13950"/>
                    </a:lnTo>
                    <a:lnTo>
                      <a:pt x="2038" y="14400"/>
                    </a:lnTo>
                    <a:lnTo>
                      <a:pt x="2038" y="14400"/>
                    </a:lnTo>
                    <a:lnTo>
                      <a:pt x="2038" y="14400"/>
                    </a:lnTo>
                    <a:lnTo>
                      <a:pt x="2038" y="14400"/>
                    </a:lnTo>
                    <a:lnTo>
                      <a:pt x="2038" y="14400"/>
                    </a:lnTo>
                    <a:lnTo>
                      <a:pt x="1630" y="14400"/>
                    </a:lnTo>
                    <a:lnTo>
                      <a:pt x="1630" y="14400"/>
                    </a:lnTo>
                    <a:lnTo>
                      <a:pt x="1630" y="14400"/>
                    </a:lnTo>
                    <a:lnTo>
                      <a:pt x="1630" y="14400"/>
                    </a:lnTo>
                    <a:lnTo>
                      <a:pt x="1630" y="14400"/>
                    </a:lnTo>
                    <a:lnTo>
                      <a:pt x="1630" y="14400"/>
                    </a:lnTo>
                    <a:lnTo>
                      <a:pt x="1223" y="14850"/>
                    </a:lnTo>
                    <a:lnTo>
                      <a:pt x="1223" y="14850"/>
                    </a:lnTo>
                    <a:lnTo>
                      <a:pt x="1223" y="14850"/>
                    </a:lnTo>
                    <a:lnTo>
                      <a:pt x="1223" y="14850"/>
                    </a:lnTo>
                    <a:lnTo>
                      <a:pt x="1223" y="14850"/>
                    </a:lnTo>
                    <a:lnTo>
                      <a:pt x="1223" y="14850"/>
                    </a:lnTo>
                    <a:lnTo>
                      <a:pt x="815" y="14850"/>
                    </a:lnTo>
                    <a:lnTo>
                      <a:pt x="815" y="14850"/>
                    </a:lnTo>
                    <a:lnTo>
                      <a:pt x="815" y="14850"/>
                    </a:lnTo>
                    <a:lnTo>
                      <a:pt x="815" y="14850"/>
                    </a:lnTo>
                    <a:lnTo>
                      <a:pt x="815" y="14850"/>
                    </a:lnTo>
                    <a:lnTo>
                      <a:pt x="815" y="14850"/>
                    </a:lnTo>
                    <a:lnTo>
                      <a:pt x="408" y="15300"/>
                    </a:lnTo>
                    <a:lnTo>
                      <a:pt x="408" y="15300"/>
                    </a:lnTo>
                    <a:lnTo>
                      <a:pt x="408" y="15300"/>
                    </a:lnTo>
                    <a:lnTo>
                      <a:pt x="408" y="15300"/>
                    </a:lnTo>
                    <a:lnTo>
                      <a:pt x="408" y="15300"/>
                    </a:lnTo>
                    <a:lnTo>
                      <a:pt x="408" y="15300"/>
                    </a:lnTo>
                    <a:lnTo>
                      <a:pt x="0" y="153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81" name="Shape 2481"/>
              <p:cNvSpPr/>
              <p:nvPr/>
            </p:nvSpPr>
            <p:spPr>
              <a:xfrm>
                <a:off x="115887" y="90487"/>
                <a:ext cx="30163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2960"/>
                    </a:moveTo>
                    <a:lnTo>
                      <a:pt x="21600" y="12960"/>
                    </a:lnTo>
                    <a:lnTo>
                      <a:pt x="21600" y="12960"/>
                    </a:lnTo>
                    <a:lnTo>
                      <a:pt x="20463" y="10800"/>
                    </a:lnTo>
                    <a:lnTo>
                      <a:pt x="20463" y="10800"/>
                    </a:lnTo>
                    <a:lnTo>
                      <a:pt x="19326" y="10800"/>
                    </a:lnTo>
                    <a:lnTo>
                      <a:pt x="19326" y="10800"/>
                    </a:lnTo>
                    <a:lnTo>
                      <a:pt x="18189" y="10800"/>
                    </a:lnTo>
                    <a:lnTo>
                      <a:pt x="18189" y="8640"/>
                    </a:lnTo>
                    <a:lnTo>
                      <a:pt x="17053" y="8640"/>
                    </a:lnTo>
                    <a:lnTo>
                      <a:pt x="14779" y="8640"/>
                    </a:lnTo>
                    <a:lnTo>
                      <a:pt x="13642" y="8640"/>
                    </a:lnTo>
                    <a:lnTo>
                      <a:pt x="12505" y="8640"/>
                    </a:lnTo>
                    <a:lnTo>
                      <a:pt x="11368" y="8640"/>
                    </a:lnTo>
                    <a:lnTo>
                      <a:pt x="11368" y="8640"/>
                    </a:lnTo>
                    <a:lnTo>
                      <a:pt x="10232" y="8640"/>
                    </a:lnTo>
                    <a:lnTo>
                      <a:pt x="10232" y="8640"/>
                    </a:lnTo>
                    <a:lnTo>
                      <a:pt x="9095" y="6480"/>
                    </a:lnTo>
                    <a:lnTo>
                      <a:pt x="9095" y="6480"/>
                    </a:lnTo>
                    <a:lnTo>
                      <a:pt x="7958" y="6480"/>
                    </a:lnTo>
                    <a:lnTo>
                      <a:pt x="7958" y="6480"/>
                    </a:lnTo>
                    <a:lnTo>
                      <a:pt x="6821" y="4320"/>
                    </a:lnTo>
                    <a:lnTo>
                      <a:pt x="5684" y="4320"/>
                    </a:lnTo>
                    <a:lnTo>
                      <a:pt x="4547" y="2160"/>
                    </a:lnTo>
                    <a:lnTo>
                      <a:pt x="3411" y="2160"/>
                    </a:lnTo>
                    <a:lnTo>
                      <a:pt x="3411" y="0"/>
                    </a:lnTo>
                    <a:lnTo>
                      <a:pt x="0" y="10800"/>
                    </a:lnTo>
                    <a:lnTo>
                      <a:pt x="1137" y="10800"/>
                    </a:lnTo>
                    <a:lnTo>
                      <a:pt x="2274" y="12960"/>
                    </a:lnTo>
                    <a:lnTo>
                      <a:pt x="3411" y="12960"/>
                    </a:lnTo>
                    <a:lnTo>
                      <a:pt x="4547" y="15120"/>
                    </a:lnTo>
                    <a:lnTo>
                      <a:pt x="5684" y="15120"/>
                    </a:lnTo>
                    <a:lnTo>
                      <a:pt x="5684" y="17280"/>
                    </a:lnTo>
                    <a:lnTo>
                      <a:pt x="6821" y="17280"/>
                    </a:lnTo>
                    <a:lnTo>
                      <a:pt x="7958" y="17280"/>
                    </a:lnTo>
                    <a:lnTo>
                      <a:pt x="9095" y="17280"/>
                    </a:lnTo>
                    <a:lnTo>
                      <a:pt x="9095" y="17280"/>
                    </a:lnTo>
                    <a:lnTo>
                      <a:pt x="10232" y="19440"/>
                    </a:lnTo>
                    <a:lnTo>
                      <a:pt x="10232" y="19440"/>
                    </a:lnTo>
                    <a:lnTo>
                      <a:pt x="12505" y="19440"/>
                    </a:lnTo>
                    <a:lnTo>
                      <a:pt x="13642" y="19440"/>
                    </a:lnTo>
                    <a:lnTo>
                      <a:pt x="14779" y="19440"/>
                    </a:lnTo>
                    <a:lnTo>
                      <a:pt x="17053" y="19440"/>
                    </a:lnTo>
                    <a:lnTo>
                      <a:pt x="17053" y="19440"/>
                    </a:lnTo>
                    <a:lnTo>
                      <a:pt x="17053" y="19440"/>
                    </a:lnTo>
                    <a:lnTo>
                      <a:pt x="17053" y="19440"/>
                    </a:lnTo>
                    <a:lnTo>
                      <a:pt x="17053" y="21600"/>
                    </a:lnTo>
                    <a:lnTo>
                      <a:pt x="18189" y="21600"/>
                    </a:lnTo>
                    <a:lnTo>
                      <a:pt x="18189" y="21600"/>
                    </a:lnTo>
                    <a:lnTo>
                      <a:pt x="18189" y="21600"/>
                    </a:lnTo>
                    <a:lnTo>
                      <a:pt x="18189" y="21600"/>
                    </a:lnTo>
                    <a:lnTo>
                      <a:pt x="18189" y="21600"/>
                    </a:lnTo>
                    <a:lnTo>
                      <a:pt x="21600" y="1296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82" name="Shape 2482"/>
              <p:cNvSpPr/>
              <p:nvPr/>
            </p:nvSpPr>
            <p:spPr>
              <a:xfrm>
                <a:off x="141287" y="100012"/>
                <a:ext cx="15876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20160"/>
                    </a:lnTo>
                    <a:lnTo>
                      <a:pt x="21600" y="18720"/>
                    </a:lnTo>
                    <a:lnTo>
                      <a:pt x="21600" y="17280"/>
                    </a:lnTo>
                    <a:lnTo>
                      <a:pt x="21600" y="15840"/>
                    </a:lnTo>
                    <a:lnTo>
                      <a:pt x="21600" y="12960"/>
                    </a:lnTo>
                    <a:lnTo>
                      <a:pt x="19440" y="11520"/>
                    </a:lnTo>
                    <a:lnTo>
                      <a:pt x="19440" y="10080"/>
                    </a:lnTo>
                    <a:lnTo>
                      <a:pt x="19440" y="8640"/>
                    </a:lnTo>
                    <a:lnTo>
                      <a:pt x="17280" y="7200"/>
                    </a:lnTo>
                    <a:lnTo>
                      <a:pt x="17280" y="7200"/>
                    </a:lnTo>
                    <a:lnTo>
                      <a:pt x="15120" y="5760"/>
                    </a:lnTo>
                    <a:lnTo>
                      <a:pt x="12960" y="4320"/>
                    </a:lnTo>
                    <a:lnTo>
                      <a:pt x="12960" y="2880"/>
                    </a:lnTo>
                    <a:lnTo>
                      <a:pt x="12960" y="2880"/>
                    </a:lnTo>
                    <a:lnTo>
                      <a:pt x="10800" y="2880"/>
                    </a:lnTo>
                    <a:lnTo>
                      <a:pt x="10800" y="1440"/>
                    </a:lnTo>
                    <a:lnTo>
                      <a:pt x="8640" y="1440"/>
                    </a:lnTo>
                    <a:lnTo>
                      <a:pt x="6480" y="0"/>
                    </a:lnTo>
                    <a:lnTo>
                      <a:pt x="0" y="5760"/>
                    </a:lnTo>
                    <a:lnTo>
                      <a:pt x="2160" y="7200"/>
                    </a:lnTo>
                    <a:lnTo>
                      <a:pt x="4320" y="7200"/>
                    </a:lnTo>
                    <a:lnTo>
                      <a:pt x="4320" y="7200"/>
                    </a:lnTo>
                    <a:lnTo>
                      <a:pt x="4320" y="8640"/>
                    </a:lnTo>
                    <a:lnTo>
                      <a:pt x="4320" y="8640"/>
                    </a:lnTo>
                    <a:lnTo>
                      <a:pt x="6480" y="8640"/>
                    </a:lnTo>
                    <a:lnTo>
                      <a:pt x="6480" y="10080"/>
                    </a:lnTo>
                    <a:lnTo>
                      <a:pt x="6480" y="10080"/>
                    </a:lnTo>
                    <a:lnTo>
                      <a:pt x="8640" y="11520"/>
                    </a:lnTo>
                    <a:lnTo>
                      <a:pt x="8640" y="11520"/>
                    </a:lnTo>
                    <a:lnTo>
                      <a:pt x="8640" y="12960"/>
                    </a:lnTo>
                    <a:lnTo>
                      <a:pt x="10800" y="14400"/>
                    </a:lnTo>
                    <a:lnTo>
                      <a:pt x="10800" y="15840"/>
                    </a:lnTo>
                    <a:lnTo>
                      <a:pt x="10800" y="17280"/>
                    </a:lnTo>
                    <a:lnTo>
                      <a:pt x="10800" y="17280"/>
                    </a:lnTo>
                    <a:lnTo>
                      <a:pt x="10800" y="18720"/>
                    </a:lnTo>
                    <a:lnTo>
                      <a:pt x="10800" y="20160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83" name="Shape 2483"/>
              <p:cNvSpPr/>
              <p:nvPr/>
            </p:nvSpPr>
            <p:spPr>
              <a:xfrm>
                <a:off x="149225" y="123825"/>
                <a:ext cx="20638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800"/>
                    </a:moveTo>
                    <a:lnTo>
                      <a:pt x="21600" y="16800"/>
                    </a:lnTo>
                    <a:lnTo>
                      <a:pt x="19938" y="15600"/>
                    </a:lnTo>
                    <a:lnTo>
                      <a:pt x="18277" y="15600"/>
                    </a:lnTo>
                    <a:lnTo>
                      <a:pt x="18277" y="14400"/>
                    </a:lnTo>
                    <a:lnTo>
                      <a:pt x="16615" y="13200"/>
                    </a:lnTo>
                    <a:lnTo>
                      <a:pt x="16615" y="12000"/>
                    </a:lnTo>
                    <a:lnTo>
                      <a:pt x="14954" y="10800"/>
                    </a:lnTo>
                    <a:lnTo>
                      <a:pt x="13292" y="10800"/>
                    </a:lnTo>
                    <a:lnTo>
                      <a:pt x="13292" y="9600"/>
                    </a:lnTo>
                    <a:lnTo>
                      <a:pt x="11631" y="8400"/>
                    </a:lnTo>
                    <a:lnTo>
                      <a:pt x="11631" y="7200"/>
                    </a:lnTo>
                    <a:lnTo>
                      <a:pt x="11631" y="6000"/>
                    </a:lnTo>
                    <a:lnTo>
                      <a:pt x="9969" y="4800"/>
                    </a:lnTo>
                    <a:lnTo>
                      <a:pt x="9969" y="3600"/>
                    </a:lnTo>
                    <a:lnTo>
                      <a:pt x="9969" y="2400"/>
                    </a:lnTo>
                    <a:lnTo>
                      <a:pt x="9969" y="1200"/>
                    </a:lnTo>
                    <a:lnTo>
                      <a:pt x="8308" y="0"/>
                    </a:lnTo>
                    <a:lnTo>
                      <a:pt x="0" y="0"/>
                    </a:lnTo>
                    <a:lnTo>
                      <a:pt x="1662" y="2400"/>
                    </a:lnTo>
                    <a:lnTo>
                      <a:pt x="1662" y="3600"/>
                    </a:lnTo>
                    <a:lnTo>
                      <a:pt x="1662" y="4800"/>
                    </a:lnTo>
                    <a:lnTo>
                      <a:pt x="1662" y="6000"/>
                    </a:lnTo>
                    <a:lnTo>
                      <a:pt x="3323" y="8400"/>
                    </a:lnTo>
                    <a:lnTo>
                      <a:pt x="3323" y="9600"/>
                    </a:lnTo>
                    <a:lnTo>
                      <a:pt x="4985" y="10800"/>
                    </a:lnTo>
                    <a:lnTo>
                      <a:pt x="4985" y="12000"/>
                    </a:lnTo>
                    <a:lnTo>
                      <a:pt x="6646" y="13200"/>
                    </a:lnTo>
                    <a:lnTo>
                      <a:pt x="8308" y="14400"/>
                    </a:lnTo>
                    <a:lnTo>
                      <a:pt x="8308" y="15600"/>
                    </a:lnTo>
                    <a:lnTo>
                      <a:pt x="9969" y="16800"/>
                    </a:lnTo>
                    <a:lnTo>
                      <a:pt x="11631" y="18000"/>
                    </a:lnTo>
                    <a:lnTo>
                      <a:pt x="13292" y="19200"/>
                    </a:lnTo>
                    <a:lnTo>
                      <a:pt x="14954" y="20400"/>
                    </a:lnTo>
                    <a:lnTo>
                      <a:pt x="16615" y="21600"/>
                    </a:lnTo>
                    <a:lnTo>
                      <a:pt x="16615" y="21600"/>
                    </a:lnTo>
                    <a:lnTo>
                      <a:pt x="21600" y="16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84" name="Shape 2484"/>
              <p:cNvSpPr/>
              <p:nvPr/>
            </p:nvSpPr>
            <p:spPr>
              <a:xfrm>
                <a:off x="165100" y="146050"/>
                <a:ext cx="28575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400" y="9600"/>
                    </a:moveTo>
                    <a:lnTo>
                      <a:pt x="20400" y="9600"/>
                    </a:lnTo>
                    <a:lnTo>
                      <a:pt x="19200" y="9600"/>
                    </a:lnTo>
                    <a:lnTo>
                      <a:pt x="18000" y="9600"/>
                    </a:lnTo>
                    <a:lnTo>
                      <a:pt x="16800" y="9600"/>
                    </a:lnTo>
                    <a:lnTo>
                      <a:pt x="14400" y="9600"/>
                    </a:lnTo>
                    <a:lnTo>
                      <a:pt x="14400" y="9600"/>
                    </a:lnTo>
                    <a:lnTo>
                      <a:pt x="14400" y="9600"/>
                    </a:lnTo>
                    <a:lnTo>
                      <a:pt x="13200" y="9600"/>
                    </a:lnTo>
                    <a:lnTo>
                      <a:pt x="13200" y="9600"/>
                    </a:lnTo>
                    <a:lnTo>
                      <a:pt x="12000" y="9600"/>
                    </a:lnTo>
                    <a:lnTo>
                      <a:pt x="12000" y="9600"/>
                    </a:lnTo>
                    <a:lnTo>
                      <a:pt x="10800" y="9600"/>
                    </a:lnTo>
                    <a:lnTo>
                      <a:pt x="10800" y="7200"/>
                    </a:lnTo>
                    <a:lnTo>
                      <a:pt x="9600" y="7200"/>
                    </a:lnTo>
                    <a:lnTo>
                      <a:pt x="8400" y="7200"/>
                    </a:lnTo>
                    <a:lnTo>
                      <a:pt x="8400" y="4800"/>
                    </a:lnTo>
                    <a:lnTo>
                      <a:pt x="7200" y="4800"/>
                    </a:lnTo>
                    <a:lnTo>
                      <a:pt x="6000" y="4800"/>
                    </a:lnTo>
                    <a:lnTo>
                      <a:pt x="4800" y="2400"/>
                    </a:lnTo>
                    <a:lnTo>
                      <a:pt x="4800" y="2400"/>
                    </a:lnTo>
                    <a:lnTo>
                      <a:pt x="3600" y="0"/>
                    </a:lnTo>
                    <a:lnTo>
                      <a:pt x="0" y="9600"/>
                    </a:lnTo>
                    <a:lnTo>
                      <a:pt x="1200" y="9600"/>
                    </a:lnTo>
                    <a:lnTo>
                      <a:pt x="2400" y="12000"/>
                    </a:lnTo>
                    <a:lnTo>
                      <a:pt x="2400" y="14400"/>
                    </a:lnTo>
                    <a:lnTo>
                      <a:pt x="3600" y="14400"/>
                    </a:lnTo>
                    <a:lnTo>
                      <a:pt x="4800" y="16800"/>
                    </a:lnTo>
                    <a:lnTo>
                      <a:pt x="6000" y="16800"/>
                    </a:lnTo>
                    <a:lnTo>
                      <a:pt x="7200" y="19200"/>
                    </a:lnTo>
                    <a:lnTo>
                      <a:pt x="8400" y="19200"/>
                    </a:lnTo>
                    <a:lnTo>
                      <a:pt x="9600" y="19200"/>
                    </a:lnTo>
                    <a:lnTo>
                      <a:pt x="10800" y="19200"/>
                    </a:lnTo>
                    <a:lnTo>
                      <a:pt x="10800" y="21600"/>
                    </a:lnTo>
                    <a:lnTo>
                      <a:pt x="12000" y="21600"/>
                    </a:lnTo>
                    <a:lnTo>
                      <a:pt x="12000" y="21600"/>
                    </a:lnTo>
                    <a:lnTo>
                      <a:pt x="13200" y="21600"/>
                    </a:lnTo>
                    <a:lnTo>
                      <a:pt x="14400" y="21600"/>
                    </a:lnTo>
                    <a:lnTo>
                      <a:pt x="14400" y="21600"/>
                    </a:lnTo>
                    <a:lnTo>
                      <a:pt x="16800" y="21600"/>
                    </a:lnTo>
                    <a:lnTo>
                      <a:pt x="18000" y="21600"/>
                    </a:lnTo>
                    <a:lnTo>
                      <a:pt x="2040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0400" y="9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85" name="Shape 2485"/>
              <p:cNvSpPr/>
              <p:nvPr/>
            </p:nvSpPr>
            <p:spPr>
              <a:xfrm>
                <a:off x="192087" y="144462"/>
                <a:ext cx="41276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4320"/>
                    </a:move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20769" y="4320"/>
                    </a:lnTo>
                    <a:lnTo>
                      <a:pt x="20769" y="2160"/>
                    </a:lnTo>
                    <a:lnTo>
                      <a:pt x="19938" y="2160"/>
                    </a:lnTo>
                    <a:lnTo>
                      <a:pt x="19108" y="2160"/>
                    </a:lnTo>
                    <a:lnTo>
                      <a:pt x="19108" y="0"/>
                    </a:lnTo>
                    <a:lnTo>
                      <a:pt x="18277" y="0"/>
                    </a:lnTo>
                    <a:lnTo>
                      <a:pt x="17446" y="0"/>
                    </a:lnTo>
                    <a:lnTo>
                      <a:pt x="16615" y="0"/>
                    </a:lnTo>
                    <a:lnTo>
                      <a:pt x="15785" y="0"/>
                    </a:lnTo>
                    <a:lnTo>
                      <a:pt x="14954" y="0"/>
                    </a:lnTo>
                    <a:lnTo>
                      <a:pt x="14954" y="0"/>
                    </a:lnTo>
                    <a:lnTo>
                      <a:pt x="14123" y="0"/>
                    </a:lnTo>
                    <a:lnTo>
                      <a:pt x="13292" y="0"/>
                    </a:lnTo>
                    <a:lnTo>
                      <a:pt x="12462" y="2160"/>
                    </a:lnTo>
                    <a:lnTo>
                      <a:pt x="11631" y="2160"/>
                    </a:lnTo>
                    <a:lnTo>
                      <a:pt x="11631" y="2160"/>
                    </a:lnTo>
                    <a:lnTo>
                      <a:pt x="10800" y="2160"/>
                    </a:lnTo>
                    <a:lnTo>
                      <a:pt x="9138" y="4320"/>
                    </a:lnTo>
                    <a:lnTo>
                      <a:pt x="7477" y="4320"/>
                    </a:lnTo>
                    <a:lnTo>
                      <a:pt x="6646" y="6480"/>
                    </a:lnTo>
                    <a:lnTo>
                      <a:pt x="4985" y="6480"/>
                    </a:lnTo>
                    <a:lnTo>
                      <a:pt x="4154" y="8640"/>
                    </a:lnTo>
                    <a:lnTo>
                      <a:pt x="2492" y="8640"/>
                    </a:lnTo>
                    <a:lnTo>
                      <a:pt x="1662" y="8640"/>
                    </a:lnTo>
                    <a:lnTo>
                      <a:pt x="1662" y="10800"/>
                    </a:lnTo>
                    <a:lnTo>
                      <a:pt x="831" y="10800"/>
                    </a:lnTo>
                    <a:lnTo>
                      <a:pt x="0" y="10800"/>
                    </a:lnTo>
                    <a:lnTo>
                      <a:pt x="831" y="21600"/>
                    </a:lnTo>
                    <a:lnTo>
                      <a:pt x="1662" y="21600"/>
                    </a:lnTo>
                    <a:lnTo>
                      <a:pt x="2492" y="19440"/>
                    </a:lnTo>
                    <a:lnTo>
                      <a:pt x="3323" y="19440"/>
                    </a:lnTo>
                    <a:lnTo>
                      <a:pt x="3323" y="19440"/>
                    </a:lnTo>
                    <a:lnTo>
                      <a:pt x="4985" y="19440"/>
                    </a:lnTo>
                    <a:lnTo>
                      <a:pt x="6646" y="17280"/>
                    </a:lnTo>
                    <a:lnTo>
                      <a:pt x="7477" y="17280"/>
                    </a:lnTo>
                    <a:lnTo>
                      <a:pt x="9138" y="15120"/>
                    </a:lnTo>
                    <a:lnTo>
                      <a:pt x="10800" y="12960"/>
                    </a:lnTo>
                    <a:lnTo>
                      <a:pt x="11631" y="12960"/>
                    </a:lnTo>
                    <a:lnTo>
                      <a:pt x="12462" y="12960"/>
                    </a:lnTo>
                    <a:lnTo>
                      <a:pt x="13292" y="12960"/>
                    </a:lnTo>
                    <a:lnTo>
                      <a:pt x="13292" y="10800"/>
                    </a:lnTo>
                    <a:lnTo>
                      <a:pt x="14123" y="10800"/>
                    </a:lnTo>
                    <a:lnTo>
                      <a:pt x="14954" y="10800"/>
                    </a:lnTo>
                    <a:lnTo>
                      <a:pt x="14954" y="10800"/>
                    </a:lnTo>
                    <a:lnTo>
                      <a:pt x="15785" y="10800"/>
                    </a:lnTo>
                    <a:lnTo>
                      <a:pt x="15785" y="10800"/>
                    </a:lnTo>
                    <a:lnTo>
                      <a:pt x="16615" y="10800"/>
                    </a:lnTo>
                    <a:lnTo>
                      <a:pt x="16615" y="10800"/>
                    </a:lnTo>
                    <a:lnTo>
                      <a:pt x="17446" y="10800"/>
                    </a:lnTo>
                    <a:lnTo>
                      <a:pt x="17446" y="10800"/>
                    </a:lnTo>
                    <a:lnTo>
                      <a:pt x="18277" y="10800"/>
                    </a:lnTo>
                    <a:lnTo>
                      <a:pt x="18277" y="12960"/>
                    </a:lnTo>
                    <a:lnTo>
                      <a:pt x="18277" y="12960"/>
                    </a:lnTo>
                    <a:lnTo>
                      <a:pt x="18277" y="12960"/>
                    </a:lnTo>
                    <a:lnTo>
                      <a:pt x="18277" y="12960"/>
                    </a:lnTo>
                    <a:lnTo>
                      <a:pt x="19108" y="12960"/>
                    </a:lnTo>
                    <a:lnTo>
                      <a:pt x="19108" y="12960"/>
                    </a:lnTo>
                    <a:lnTo>
                      <a:pt x="21600" y="43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86" name="Shape 2486"/>
              <p:cNvSpPr/>
              <p:nvPr/>
            </p:nvSpPr>
            <p:spPr>
              <a:xfrm>
                <a:off x="228600" y="147637"/>
                <a:ext cx="11113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429" y="21600"/>
                    </a:moveTo>
                    <a:lnTo>
                      <a:pt x="15429" y="21600"/>
                    </a:lnTo>
                    <a:lnTo>
                      <a:pt x="18514" y="20769"/>
                    </a:lnTo>
                    <a:lnTo>
                      <a:pt x="18514" y="19108"/>
                    </a:lnTo>
                    <a:lnTo>
                      <a:pt x="18514" y="17446"/>
                    </a:lnTo>
                    <a:lnTo>
                      <a:pt x="18514" y="15785"/>
                    </a:lnTo>
                    <a:lnTo>
                      <a:pt x="21600" y="14954"/>
                    </a:lnTo>
                    <a:lnTo>
                      <a:pt x="21600" y="13292"/>
                    </a:lnTo>
                    <a:lnTo>
                      <a:pt x="21600" y="12462"/>
                    </a:lnTo>
                    <a:lnTo>
                      <a:pt x="21600" y="11631"/>
                    </a:lnTo>
                    <a:lnTo>
                      <a:pt x="21600" y="10800"/>
                    </a:lnTo>
                    <a:lnTo>
                      <a:pt x="21600" y="9969"/>
                    </a:lnTo>
                    <a:lnTo>
                      <a:pt x="21600" y="9969"/>
                    </a:lnTo>
                    <a:lnTo>
                      <a:pt x="21600" y="9138"/>
                    </a:lnTo>
                    <a:lnTo>
                      <a:pt x="21600" y="8308"/>
                    </a:lnTo>
                    <a:lnTo>
                      <a:pt x="21600" y="7477"/>
                    </a:lnTo>
                    <a:lnTo>
                      <a:pt x="21600" y="6646"/>
                    </a:lnTo>
                    <a:lnTo>
                      <a:pt x="21600" y="5815"/>
                    </a:lnTo>
                    <a:lnTo>
                      <a:pt x="21600" y="4985"/>
                    </a:lnTo>
                    <a:lnTo>
                      <a:pt x="18514" y="4985"/>
                    </a:lnTo>
                    <a:lnTo>
                      <a:pt x="18514" y="4154"/>
                    </a:lnTo>
                    <a:lnTo>
                      <a:pt x="18514" y="3323"/>
                    </a:lnTo>
                    <a:lnTo>
                      <a:pt x="15429" y="2492"/>
                    </a:lnTo>
                    <a:lnTo>
                      <a:pt x="15429" y="2492"/>
                    </a:lnTo>
                    <a:lnTo>
                      <a:pt x="15429" y="1662"/>
                    </a:lnTo>
                    <a:lnTo>
                      <a:pt x="12343" y="831"/>
                    </a:lnTo>
                    <a:lnTo>
                      <a:pt x="12343" y="831"/>
                    </a:lnTo>
                    <a:lnTo>
                      <a:pt x="9257" y="0"/>
                    </a:lnTo>
                    <a:lnTo>
                      <a:pt x="0" y="3323"/>
                    </a:lnTo>
                    <a:lnTo>
                      <a:pt x="0" y="3323"/>
                    </a:lnTo>
                    <a:lnTo>
                      <a:pt x="0" y="4154"/>
                    </a:lnTo>
                    <a:lnTo>
                      <a:pt x="0" y="4154"/>
                    </a:lnTo>
                    <a:lnTo>
                      <a:pt x="3086" y="4154"/>
                    </a:lnTo>
                    <a:lnTo>
                      <a:pt x="3086" y="4985"/>
                    </a:lnTo>
                    <a:lnTo>
                      <a:pt x="3086" y="4985"/>
                    </a:lnTo>
                    <a:lnTo>
                      <a:pt x="3086" y="5815"/>
                    </a:lnTo>
                    <a:lnTo>
                      <a:pt x="3086" y="5815"/>
                    </a:lnTo>
                    <a:lnTo>
                      <a:pt x="6171" y="6646"/>
                    </a:lnTo>
                    <a:lnTo>
                      <a:pt x="6171" y="6646"/>
                    </a:lnTo>
                    <a:lnTo>
                      <a:pt x="6171" y="7477"/>
                    </a:lnTo>
                    <a:lnTo>
                      <a:pt x="6171" y="7477"/>
                    </a:lnTo>
                    <a:lnTo>
                      <a:pt x="6171" y="8308"/>
                    </a:lnTo>
                    <a:lnTo>
                      <a:pt x="6171" y="9138"/>
                    </a:lnTo>
                    <a:lnTo>
                      <a:pt x="6171" y="9969"/>
                    </a:lnTo>
                    <a:lnTo>
                      <a:pt x="6171" y="9969"/>
                    </a:lnTo>
                    <a:lnTo>
                      <a:pt x="6171" y="10800"/>
                    </a:lnTo>
                    <a:lnTo>
                      <a:pt x="6171" y="11631"/>
                    </a:lnTo>
                    <a:lnTo>
                      <a:pt x="6171" y="12462"/>
                    </a:lnTo>
                    <a:lnTo>
                      <a:pt x="6171" y="12462"/>
                    </a:lnTo>
                    <a:lnTo>
                      <a:pt x="6171" y="14123"/>
                    </a:lnTo>
                    <a:lnTo>
                      <a:pt x="3086" y="15785"/>
                    </a:lnTo>
                    <a:lnTo>
                      <a:pt x="3086" y="16615"/>
                    </a:lnTo>
                    <a:lnTo>
                      <a:pt x="3086" y="18277"/>
                    </a:lnTo>
                    <a:lnTo>
                      <a:pt x="0" y="19938"/>
                    </a:lnTo>
                    <a:lnTo>
                      <a:pt x="0" y="20769"/>
                    </a:lnTo>
                    <a:lnTo>
                      <a:pt x="0" y="20769"/>
                    </a:lnTo>
                    <a:lnTo>
                      <a:pt x="15429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87" name="Shape 2487"/>
              <p:cNvSpPr/>
              <p:nvPr/>
            </p:nvSpPr>
            <p:spPr>
              <a:xfrm>
                <a:off x="225425" y="187325"/>
                <a:ext cx="12700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277"/>
                    </a:moveTo>
                    <a:lnTo>
                      <a:pt x="21600" y="18277"/>
                    </a:lnTo>
                    <a:lnTo>
                      <a:pt x="18900" y="18277"/>
                    </a:lnTo>
                    <a:lnTo>
                      <a:pt x="18900" y="18277"/>
                    </a:lnTo>
                    <a:lnTo>
                      <a:pt x="18900" y="17446"/>
                    </a:lnTo>
                    <a:lnTo>
                      <a:pt x="18900" y="17446"/>
                    </a:lnTo>
                    <a:lnTo>
                      <a:pt x="16200" y="17446"/>
                    </a:lnTo>
                    <a:lnTo>
                      <a:pt x="16200" y="16615"/>
                    </a:lnTo>
                    <a:lnTo>
                      <a:pt x="16200" y="16615"/>
                    </a:lnTo>
                    <a:lnTo>
                      <a:pt x="16200" y="15785"/>
                    </a:lnTo>
                    <a:lnTo>
                      <a:pt x="16200" y="15785"/>
                    </a:lnTo>
                    <a:lnTo>
                      <a:pt x="16200" y="14954"/>
                    </a:lnTo>
                    <a:lnTo>
                      <a:pt x="16200" y="14954"/>
                    </a:lnTo>
                    <a:lnTo>
                      <a:pt x="16200" y="14123"/>
                    </a:lnTo>
                    <a:lnTo>
                      <a:pt x="13500" y="13292"/>
                    </a:lnTo>
                    <a:lnTo>
                      <a:pt x="13500" y="13292"/>
                    </a:lnTo>
                    <a:lnTo>
                      <a:pt x="13500" y="12462"/>
                    </a:lnTo>
                    <a:lnTo>
                      <a:pt x="13500" y="11631"/>
                    </a:lnTo>
                    <a:lnTo>
                      <a:pt x="16200" y="10800"/>
                    </a:lnTo>
                    <a:lnTo>
                      <a:pt x="16200" y="9138"/>
                    </a:lnTo>
                    <a:lnTo>
                      <a:pt x="16200" y="7477"/>
                    </a:lnTo>
                    <a:lnTo>
                      <a:pt x="16200" y="6646"/>
                    </a:lnTo>
                    <a:lnTo>
                      <a:pt x="16200" y="4985"/>
                    </a:lnTo>
                    <a:lnTo>
                      <a:pt x="18900" y="3323"/>
                    </a:lnTo>
                    <a:lnTo>
                      <a:pt x="18900" y="2492"/>
                    </a:lnTo>
                    <a:lnTo>
                      <a:pt x="18900" y="831"/>
                    </a:lnTo>
                    <a:lnTo>
                      <a:pt x="5400" y="0"/>
                    </a:lnTo>
                    <a:lnTo>
                      <a:pt x="5400" y="1662"/>
                    </a:lnTo>
                    <a:lnTo>
                      <a:pt x="5400" y="3323"/>
                    </a:lnTo>
                    <a:lnTo>
                      <a:pt x="2700" y="4154"/>
                    </a:lnTo>
                    <a:lnTo>
                      <a:pt x="2700" y="5815"/>
                    </a:lnTo>
                    <a:lnTo>
                      <a:pt x="2700" y="7477"/>
                    </a:lnTo>
                    <a:lnTo>
                      <a:pt x="2700" y="8308"/>
                    </a:lnTo>
                    <a:lnTo>
                      <a:pt x="0" y="9969"/>
                    </a:lnTo>
                    <a:lnTo>
                      <a:pt x="0" y="11631"/>
                    </a:lnTo>
                    <a:lnTo>
                      <a:pt x="0" y="12462"/>
                    </a:lnTo>
                    <a:lnTo>
                      <a:pt x="0" y="13292"/>
                    </a:lnTo>
                    <a:lnTo>
                      <a:pt x="0" y="14123"/>
                    </a:lnTo>
                    <a:lnTo>
                      <a:pt x="0" y="14123"/>
                    </a:lnTo>
                    <a:lnTo>
                      <a:pt x="0" y="14954"/>
                    </a:lnTo>
                    <a:lnTo>
                      <a:pt x="2700" y="15785"/>
                    </a:lnTo>
                    <a:lnTo>
                      <a:pt x="2700" y="16615"/>
                    </a:lnTo>
                    <a:lnTo>
                      <a:pt x="2700" y="17446"/>
                    </a:lnTo>
                    <a:lnTo>
                      <a:pt x="2700" y="17446"/>
                    </a:lnTo>
                    <a:lnTo>
                      <a:pt x="2700" y="18277"/>
                    </a:lnTo>
                    <a:lnTo>
                      <a:pt x="5400" y="19108"/>
                    </a:lnTo>
                    <a:lnTo>
                      <a:pt x="5400" y="19938"/>
                    </a:lnTo>
                    <a:lnTo>
                      <a:pt x="8100" y="19938"/>
                    </a:lnTo>
                    <a:lnTo>
                      <a:pt x="8100" y="20769"/>
                    </a:lnTo>
                    <a:lnTo>
                      <a:pt x="10800" y="21600"/>
                    </a:lnTo>
                    <a:lnTo>
                      <a:pt x="13500" y="21600"/>
                    </a:lnTo>
                    <a:lnTo>
                      <a:pt x="13500" y="21600"/>
                    </a:lnTo>
                    <a:lnTo>
                      <a:pt x="21600" y="1827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88" name="Shape 2488"/>
              <p:cNvSpPr/>
              <p:nvPr/>
            </p:nvSpPr>
            <p:spPr>
              <a:xfrm>
                <a:off x="233362" y="217487"/>
                <a:ext cx="39688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6" y="0"/>
                    </a:moveTo>
                    <a:lnTo>
                      <a:pt x="20736" y="0"/>
                    </a:lnTo>
                    <a:lnTo>
                      <a:pt x="19008" y="0"/>
                    </a:lnTo>
                    <a:lnTo>
                      <a:pt x="18144" y="2400"/>
                    </a:lnTo>
                    <a:lnTo>
                      <a:pt x="16416" y="2400"/>
                    </a:lnTo>
                    <a:lnTo>
                      <a:pt x="14688" y="4800"/>
                    </a:lnTo>
                    <a:lnTo>
                      <a:pt x="13824" y="7200"/>
                    </a:lnTo>
                    <a:lnTo>
                      <a:pt x="12096" y="7200"/>
                    </a:lnTo>
                    <a:lnTo>
                      <a:pt x="11232" y="7200"/>
                    </a:lnTo>
                    <a:lnTo>
                      <a:pt x="9504" y="9600"/>
                    </a:lnTo>
                    <a:lnTo>
                      <a:pt x="9504" y="9600"/>
                    </a:lnTo>
                    <a:lnTo>
                      <a:pt x="8640" y="9600"/>
                    </a:lnTo>
                    <a:lnTo>
                      <a:pt x="7776" y="9600"/>
                    </a:lnTo>
                    <a:lnTo>
                      <a:pt x="6912" y="9600"/>
                    </a:lnTo>
                    <a:lnTo>
                      <a:pt x="6912" y="9600"/>
                    </a:lnTo>
                    <a:lnTo>
                      <a:pt x="6048" y="9600"/>
                    </a:lnTo>
                    <a:lnTo>
                      <a:pt x="6048" y="9600"/>
                    </a:lnTo>
                    <a:lnTo>
                      <a:pt x="5184" y="9600"/>
                    </a:lnTo>
                    <a:lnTo>
                      <a:pt x="5184" y="9600"/>
                    </a:lnTo>
                    <a:lnTo>
                      <a:pt x="4320" y="9600"/>
                    </a:lnTo>
                    <a:lnTo>
                      <a:pt x="4320" y="9600"/>
                    </a:lnTo>
                    <a:lnTo>
                      <a:pt x="3456" y="9600"/>
                    </a:lnTo>
                    <a:lnTo>
                      <a:pt x="3456" y="9600"/>
                    </a:lnTo>
                    <a:lnTo>
                      <a:pt x="2592" y="9600"/>
                    </a:lnTo>
                    <a:lnTo>
                      <a:pt x="2592" y="9600"/>
                    </a:lnTo>
                    <a:lnTo>
                      <a:pt x="2592" y="7200"/>
                    </a:lnTo>
                    <a:lnTo>
                      <a:pt x="0" y="16800"/>
                    </a:lnTo>
                    <a:lnTo>
                      <a:pt x="0" y="19200"/>
                    </a:lnTo>
                    <a:lnTo>
                      <a:pt x="864" y="19200"/>
                    </a:lnTo>
                    <a:lnTo>
                      <a:pt x="1728" y="19200"/>
                    </a:lnTo>
                    <a:lnTo>
                      <a:pt x="1728" y="21600"/>
                    </a:lnTo>
                    <a:lnTo>
                      <a:pt x="2592" y="21600"/>
                    </a:lnTo>
                    <a:lnTo>
                      <a:pt x="3456" y="21600"/>
                    </a:lnTo>
                    <a:lnTo>
                      <a:pt x="4320" y="21600"/>
                    </a:lnTo>
                    <a:lnTo>
                      <a:pt x="5184" y="21600"/>
                    </a:lnTo>
                    <a:lnTo>
                      <a:pt x="6048" y="21600"/>
                    </a:lnTo>
                    <a:lnTo>
                      <a:pt x="6048" y="21600"/>
                    </a:lnTo>
                    <a:lnTo>
                      <a:pt x="6912" y="21600"/>
                    </a:lnTo>
                    <a:lnTo>
                      <a:pt x="7776" y="21600"/>
                    </a:lnTo>
                    <a:lnTo>
                      <a:pt x="8640" y="21600"/>
                    </a:lnTo>
                    <a:lnTo>
                      <a:pt x="9504" y="21600"/>
                    </a:lnTo>
                    <a:lnTo>
                      <a:pt x="10368" y="21600"/>
                    </a:lnTo>
                    <a:lnTo>
                      <a:pt x="10368" y="21600"/>
                    </a:lnTo>
                    <a:lnTo>
                      <a:pt x="12096" y="19200"/>
                    </a:lnTo>
                    <a:lnTo>
                      <a:pt x="13824" y="19200"/>
                    </a:lnTo>
                    <a:lnTo>
                      <a:pt x="14688" y="16800"/>
                    </a:lnTo>
                    <a:lnTo>
                      <a:pt x="16416" y="16800"/>
                    </a:lnTo>
                    <a:lnTo>
                      <a:pt x="18144" y="14400"/>
                    </a:lnTo>
                    <a:lnTo>
                      <a:pt x="19008" y="12000"/>
                    </a:lnTo>
                    <a:lnTo>
                      <a:pt x="20736" y="12000"/>
                    </a:lnTo>
                    <a:lnTo>
                      <a:pt x="21600" y="9600"/>
                    </a:lnTo>
                    <a:lnTo>
                      <a:pt x="21600" y="9600"/>
                    </a:lnTo>
                    <a:lnTo>
                      <a:pt x="2073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89" name="Shape 2489"/>
              <p:cNvSpPr/>
              <p:nvPr/>
            </p:nvSpPr>
            <p:spPr>
              <a:xfrm>
                <a:off x="271462" y="207962"/>
                <a:ext cx="41276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6480"/>
                    </a:moveTo>
                    <a:lnTo>
                      <a:pt x="21600" y="6480"/>
                    </a:lnTo>
                    <a:lnTo>
                      <a:pt x="20769" y="4320"/>
                    </a:lnTo>
                    <a:lnTo>
                      <a:pt x="19938" y="4320"/>
                    </a:lnTo>
                    <a:lnTo>
                      <a:pt x="19108" y="2160"/>
                    </a:lnTo>
                    <a:lnTo>
                      <a:pt x="19108" y="2160"/>
                    </a:lnTo>
                    <a:lnTo>
                      <a:pt x="18277" y="2160"/>
                    </a:lnTo>
                    <a:lnTo>
                      <a:pt x="17446" y="2160"/>
                    </a:lnTo>
                    <a:lnTo>
                      <a:pt x="16615" y="0"/>
                    </a:lnTo>
                    <a:lnTo>
                      <a:pt x="15785" y="0"/>
                    </a:lnTo>
                    <a:lnTo>
                      <a:pt x="15785" y="0"/>
                    </a:lnTo>
                    <a:lnTo>
                      <a:pt x="14954" y="0"/>
                    </a:lnTo>
                    <a:lnTo>
                      <a:pt x="14123" y="0"/>
                    </a:lnTo>
                    <a:lnTo>
                      <a:pt x="13292" y="0"/>
                    </a:lnTo>
                    <a:lnTo>
                      <a:pt x="12462" y="2160"/>
                    </a:lnTo>
                    <a:lnTo>
                      <a:pt x="11631" y="2160"/>
                    </a:lnTo>
                    <a:lnTo>
                      <a:pt x="11631" y="2160"/>
                    </a:lnTo>
                    <a:lnTo>
                      <a:pt x="10800" y="2160"/>
                    </a:lnTo>
                    <a:lnTo>
                      <a:pt x="9138" y="2160"/>
                    </a:lnTo>
                    <a:lnTo>
                      <a:pt x="7477" y="4320"/>
                    </a:lnTo>
                    <a:lnTo>
                      <a:pt x="6646" y="6480"/>
                    </a:lnTo>
                    <a:lnTo>
                      <a:pt x="4985" y="6480"/>
                    </a:lnTo>
                    <a:lnTo>
                      <a:pt x="3323" y="8640"/>
                    </a:lnTo>
                    <a:lnTo>
                      <a:pt x="2492" y="10800"/>
                    </a:lnTo>
                    <a:lnTo>
                      <a:pt x="831" y="10800"/>
                    </a:lnTo>
                    <a:lnTo>
                      <a:pt x="0" y="12960"/>
                    </a:lnTo>
                    <a:lnTo>
                      <a:pt x="831" y="21600"/>
                    </a:lnTo>
                    <a:lnTo>
                      <a:pt x="2492" y="21600"/>
                    </a:lnTo>
                    <a:lnTo>
                      <a:pt x="3323" y="19440"/>
                    </a:lnTo>
                    <a:lnTo>
                      <a:pt x="4985" y="19440"/>
                    </a:lnTo>
                    <a:lnTo>
                      <a:pt x="6646" y="17280"/>
                    </a:lnTo>
                    <a:lnTo>
                      <a:pt x="7477" y="15120"/>
                    </a:lnTo>
                    <a:lnTo>
                      <a:pt x="9138" y="15120"/>
                    </a:lnTo>
                    <a:lnTo>
                      <a:pt x="9969" y="15120"/>
                    </a:lnTo>
                    <a:lnTo>
                      <a:pt x="11631" y="12960"/>
                    </a:lnTo>
                    <a:lnTo>
                      <a:pt x="12462" y="12960"/>
                    </a:lnTo>
                    <a:lnTo>
                      <a:pt x="12462" y="12960"/>
                    </a:lnTo>
                    <a:lnTo>
                      <a:pt x="13292" y="12960"/>
                    </a:lnTo>
                    <a:lnTo>
                      <a:pt x="14123" y="12960"/>
                    </a:lnTo>
                    <a:lnTo>
                      <a:pt x="14123" y="12960"/>
                    </a:lnTo>
                    <a:lnTo>
                      <a:pt x="14954" y="12960"/>
                    </a:lnTo>
                    <a:lnTo>
                      <a:pt x="14954" y="12960"/>
                    </a:lnTo>
                    <a:lnTo>
                      <a:pt x="15785" y="12960"/>
                    </a:lnTo>
                    <a:lnTo>
                      <a:pt x="16615" y="12960"/>
                    </a:lnTo>
                    <a:lnTo>
                      <a:pt x="16615" y="12960"/>
                    </a:lnTo>
                    <a:lnTo>
                      <a:pt x="17446" y="12960"/>
                    </a:lnTo>
                    <a:lnTo>
                      <a:pt x="17446" y="12960"/>
                    </a:lnTo>
                    <a:lnTo>
                      <a:pt x="17446" y="12960"/>
                    </a:lnTo>
                    <a:lnTo>
                      <a:pt x="18277" y="12960"/>
                    </a:lnTo>
                    <a:lnTo>
                      <a:pt x="18277" y="12960"/>
                    </a:lnTo>
                    <a:lnTo>
                      <a:pt x="18277" y="15120"/>
                    </a:lnTo>
                    <a:lnTo>
                      <a:pt x="18277" y="15120"/>
                    </a:lnTo>
                    <a:lnTo>
                      <a:pt x="21600" y="64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90" name="Shape 2490"/>
              <p:cNvSpPr/>
              <p:nvPr/>
            </p:nvSpPr>
            <p:spPr>
              <a:xfrm>
                <a:off x="306387" y="212725"/>
                <a:ext cx="12701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00" y="21600"/>
                    </a:moveTo>
                    <a:lnTo>
                      <a:pt x="16200" y="21600"/>
                    </a:lnTo>
                    <a:lnTo>
                      <a:pt x="18900" y="19938"/>
                    </a:lnTo>
                    <a:lnTo>
                      <a:pt x="18900" y="19108"/>
                    </a:lnTo>
                    <a:lnTo>
                      <a:pt x="18900" y="17446"/>
                    </a:lnTo>
                    <a:lnTo>
                      <a:pt x="18900" y="15785"/>
                    </a:lnTo>
                    <a:lnTo>
                      <a:pt x="21600" y="14954"/>
                    </a:lnTo>
                    <a:lnTo>
                      <a:pt x="21600" y="13292"/>
                    </a:lnTo>
                    <a:lnTo>
                      <a:pt x="21600" y="12462"/>
                    </a:lnTo>
                    <a:lnTo>
                      <a:pt x="21600" y="11631"/>
                    </a:lnTo>
                    <a:lnTo>
                      <a:pt x="21600" y="10800"/>
                    </a:lnTo>
                    <a:lnTo>
                      <a:pt x="21600" y="9969"/>
                    </a:lnTo>
                    <a:lnTo>
                      <a:pt x="21600" y="9138"/>
                    </a:lnTo>
                    <a:lnTo>
                      <a:pt x="21600" y="9138"/>
                    </a:lnTo>
                    <a:lnTo>
                      <a:pt x="21600" y="8308"/>
                    </a:lnTo>
                    <a:lnTo>
                      <a:pt x="21600" y="7477"/>
                    </a:lnTo>
                    <a:lnTo>
                      <a:pt x="21600" y="6646"/>
                    </a:lnTo>
                    <a:lnTo>
                      <a:pt x="21600" y="5815"/>
                    </a:lnTo>
                    <a:lnTo>
                      <a:pt x="18900" y="4985"/>
                    </a:lnTo>
                    <a:lnTo>
                      <a:pt x="18900" y="4985"/>
                    </a:lnTo>
                    <a:lnTo>
                      <a:pt x="18900" y="4154"/>
                    </a:lnTo>
                    <a:lnTo>
                      <a:pt x="18900" y="3323"/>
                    </a:lnTo>
                    <a:lnTo>
                      <a:pt x="16200" y="2492"/>
                    </a:lnTo>
                    <a:lnTo>
                      <a:pt x="16200" y="1662"/>
                    </a:lnTo>
                    <a:lnTo>
                      <a:pt x="13500" y="1662"/>
                    </a:lnTo>
                    <a:lnTo>
                      <a:pt x="13500" y="831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0" y="3323"/>
                    </a:lnTo>
                    <a:lnTo>
                      <a:pt x="2700" y="3323"/>
                    </a:lnTo>
                    <a:lnTo>
                      <a:pt x="2700" y="3323"/>
                    </a:lnTo>
                    <a:lnTo>
                      <a:pt x="2700" y="4154"/>
                    </a:lnTo>
                    <a:lnTo>
                      <a:pt x="5400" y="4154"/>
                    </a:lnTo>
                    <a:lnTo>
                      <a:pt x="5400" y="4154"/>
                    </a:lnTo>
                    <a:lnTo>
                      <a:pt x="5400" y="4985"/>
                    </a:lnTo>
                    <a:lnTo>
                      <a:pt x="5400" y="4985"/>
                    </a:lnTo>
                    <a:lnTo>
                      <a:pt x="5400" y="5815"/>
                    </a:lnTo>
                    <a:lnTo>
                      <a:pt x="5400" y="6646"/>
                    </a:lnTo>
                    <a:lnTo>
                      <a:pt x="8100" y="6646"/>
                    </a:lnTo>
                    <a:lnTo>
                      <a:pt x="8100" y="7477"/>
                    </a:lnTo>
                    <a:lnTo>
                      <a:pt x="8100" y="7477"/>
                    </a:lnTo>
                    <a:lnTo>
                      <a:pt x="8100" y="8308"/>
                    </a:lnTo>
                    <a:lnTo>
                      <a:pt x="8100" y="9138"/>
                    </a:lnTo>
                    <a:lnTo>
                      <a:pt x="8100" y="9969"/>
                    </a:lnTo>
                    <a:lnTo>
                      <a:pt x="8100" y="9969"/>
                    </a:lnTo>
                    <a:lnTo>
                      <a:pt x="8100" y="10800"/>
                    </a:lnTo>
                    <a:lnTo>
                      <a:pt x="8100" y="11631"/>
                    </a:lnTo>
                    <a:lnTo>
                      <a:pt x="8100" y="12462"/>
                    </a:lnTo>
                    <a:lnTo>
                      <a:pt x="8100" y="12462"/>
                    </a:lnTo>
                    <a:lnTo>
                      <a:pt x="8100" y="14123"/>
                    </a:lnTo>
                    <a:lnTo>
                      <a:pt x="5400" y="15785"/>
                    </a:lnTo>
                    <a:lnTo>
                      <a:pt x="5400" y="16615"/>
                    </a:lnTo>
                    <a:lnTo>
                      <a:pt x="5400" y="18277"/>
                    </a:lnTo>
                    <a:lnTo>
                      <a:pt x="5400" y="19938"/>
                    </a:lnTo>
                    <a:lnTo>
                      <a:pt x="2700" y="20769"/>
                    </a:lnTo>
                    <a:lnTo>
                      <a:pt x="2700" y="20769"/>
                    </a:lnTo>
                    <a:lnTo>
                      <a:pt x="16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91" name="Shape 2491"/>
              <p:cNvSpPr/>
              <p:nvPr/>
            </p:nvSpPr>
            <p:spPr>
              <a:xfrm>
                <a:off x="304800" y="252412"/>
                <a:ext cx="11113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277"/>
                    </a:moveTo>
                    <a:lnTo>
                      <a:pt x="21600" y="18277"/>
                    </a:lnTo>
                    <a:lnTo>
                      <a:pt x="21600" y="18277"/>
                    </a:lnTo>
                    <a:lnTo>
                      <a:pt x="21600" y="17446"/>
                    </a:lnTo>
                    <a:lnTo>
                      <a:pt x="21600" y="17446"/>
                    </a:lnTo>
                    <a:lnTo>
                      <a:pt x="18514" y="17446"/>
                    </a:lnTo>
                    <a:lnTo>
                      <a:pt x="18514" y="16615"/>
                    </a:lnTo>
                    <a:lnTo>
                      <a:pt x="18514" y="16615"/>
                    </a:lnTo>
                    <a:lnTo>
                      <a:pt x="18514" y="15785"/>
                    </a:lnTo>
                    <a:lnTo>
                      <a:pt x="18514" y="15785"/>
                    </a:lnTo>
                    <a:lnTo>
                      <a:pt x="18514" y="14954"/>
                    </a:lnTo>
                    <a:lnTo>
                      <a:pt x="15429" y="14954"/>
                    </a:lnTo>
                    <a:lnTo>
                      <a:pt x="15429" y="14123"/>
                    </a:lnTo>
                    <a:lnTo>
                      <a:pt x="15429" y="14123"/>
                    </a:lnTo>
                    <a:lnTo>
                      <a:pt x="15429" y="13292"/>
                    </a:lnTo>
                    <a:lnTo>
                      <a:pt x="15429" y="12462"/>
                    </a:lnTo>
                    <a:lnTo>
                      <a:pt x="15429" y="11631"/>
                    </a:lnTo>
                    <a:lnTo>
                      <a:pt x="15429" y="11631"/>
                    </a:lnTo>
                    <a:lnTo>
                      <a:pt x="15429" y="9969"/>
                    </a:lnTo>
                    <a:lnTo>
                      <a:pt x="18514" y="9138"/>
                    </a:lnTo>
                    <a:lnTo>
                      <a:pt x="18514" y="7477"/>
                    </a:lnTo>
                    <a:lnTo>
                      <a:pt x="18514" y="5815"/>
                    </a:lnTo>
                    <a:lnTo>
                      <a:pt x="18514" y="4985"/>
                    </a:lnTo>
                    <a:lnTo>
                      <a:pt x="21600" y="3323"/>
                    </a:lnTo>
                    <a:lnTo>
                      <a:pt x="21600" y="1662"/>
                    </a:lnTo>
                    <a:lnTo>
                      <a:pt x="21600" y="831"/>
                    </a:lnTo>
                    <a:lnTo>
                      <a:pt x="6171" y="0"/>
                    </a:lnTo>
                    <a:lnTo>
                      <a:pt x="6171" y="1662"/>
                    </a:lnTo>
                    <a:lnTo>
                      <a:pt x="6171" y="2492"/>
                    </a:lnTo>
                    <a:lnTo>
                      <a:pt x="3086" y="4154"/>
                    </a:lnTo>
                    <a:lnTo>
                      <a:pt x="3086" y="5815"/>
                    </a:lnTo>
                    <a:lnTo>
                      <a:pt x="3086" y="6646"/>
                    </a:lnTo>
                    <a:lnTo>
                      <a:pt x="3086" y="8308"/>
                    </a:lnTo>
                    <a:lnTo>
                      <a:pt x="0" y="9969"/>
                    </a:lnTo>
                    <a:lnTo>
                      <a:pt x="0" y="10800"/>
                    </a:lnTo>
                    <a:lnTo>
                      <a:pt x="0" y="11631"/>
                    </a:lnTo>
                    <a:lnTo>
                      <a:pt x="0" y="12462"/>
                    </a:lnTo>
                    <a:lnTo>
                      <a:pt x="0" y="13292"/>
                    </a:lnTo>
                    <a:lnTo>
                      <a:pt x="0" y="14123"/>
                    </a:lnTo>
                    <a:lnTo>
                      <a:pt x="0" y="14954"/>
                    </a:lnTo>
                    <a:lnTo>
                      <a:pt x="0" y="14954"/>
                    </a:lnTo>
                    <a:lnTo>
                      <a:pt x="3086" y="15785"/>
                    </a:lnTo>
                    <a:lnTo>
                      <a:pt x="3086" y="16615"/>
                    </a:lnTo>
                    <a:lnTo>
                      <a:pt x="3086" y="17446"/>
                    </a:lnTo>
                    <a:lnTo>
                      <a:pt x="3086" y="18277"/>
                    </a:lnTo>
                    <a:lnTo>
                      <a:pt x="6171" y="18277"/>
                    </a:lnTo>
                    <a:lnTo>
                      <a:pt x="6171" y="19108"/>
                    </a:lnTo>
                    <a:lnTo>
                      <a:pt x="6171" y="19938"/>
                    </a:lnTo>
                    <a:lnTo>
                      <a:pt x="9257" y="20769"/>
                    </a:lnTo>
                    <a:lnTo>
                      <a:pt x="12343" y="20769"/>
                    </a:lnTo>
                    <a:lnTo>
                      <a:pt x="12343" y="21600"/>
                    </a:lnTo>
                    <a:lnTo>
                      <a:pt x="12343" y="21600"/>
                    </a:lnTo>
                    <a:lnTo>
                      <a:pt x="21600" y="1827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92" name="Shape 2492"/>
              <p:cNvSpPr/>
              <p:nvPr/>
            </p:nvSpPr>
            <p:spPr>
              <a:xfrm>
                <a:off x="311150" y="280987"/>
                <a:ext cx="42863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200" y="0"/>
                    </a:moveTo>
                    <a:lnTo>
                      <a:pt x="19200" y="0"/>
                    </a:lnTo>
                    <a:lnTo>
                      <a:pt x="18400" y="2160"/>
                    </a:lnTo>
                    <a:lnTo>
                      <a:pt x="16800" y="4320"/>
                    </a:lnTo>
                    <a:lnTo>
                      <a:pt x="16000" y="4320"/>
                    </a:lnTo>
                    <a:lnTo>
                      <a:pt x="14400" y="6480"/>
                    </a:lnTo>
                    <a:lnTo>
                      <a:pt x="13600" y="6480"/>
                    </a:lnTo>
                    <a:lnTo>
                      <a:pt x="12000" y="8640"/>
                    </a:lnTo>
                    <a:lnTo>
                      <a:pt x="12000" y="8640"/>
                    </a:lnTo>
                    <a:lnTo>
                      <a:pt x="11200" y="8640"/>
                    </a:lnTo>
                    <a:lnTo>
                      <a:pt x="10400" y="10800"/>
                    </a:lnTo>
                    <a:lnTo>
                      <a:pt x="9600" y="10800"/>
                    </a:lnTo>
                    <a:lnTo>
                      <a:pt x="9600" y="10800"/>
                    </a:lnTo>
                    <a:lnTo>
                      <a:pt x="8800" y="10800"/>
                    </a:lnTo>
                    <a:lnTo>
                      <a:pt x="8000" y="10800"/>
                    </a:lnTo>
                    <a:lnTo>
                      <a:pt x="8000" y="10800"/>
                    </a:lnTo>
                    <a:lnTo>
                      <a:pt x="7200" y="10800"/>
                    </a:lnTo>
                    <a:lnTo>
                      <a:pt x="6400" y="10800"/>
                    </a:lnTo>
                    <a:lnTo>
                      <a:pt x="5600" y="10800"/>
                    </a:lnTo>
                    <a:lnTo>
                      <a:pt x="5600" y="10800"/>
                    </a:lnTo>
                    <a:lnTo>
                      <a:pt x="4800" y="10800"/>
                    </a:lnTo>
                    <a:lnTo>
                      <a:pt x="4800" y="10800"/>
                    </a:lnTo>
                    <a:lnTo>
                      <a:pt x="4000" y="10800"/>
                    </a:lnTo>
                    <a:lnTo>
                      <a:pt x="4000" y="10800"/>
                    </a:lnTo>
                    <a:lnTo>
                      <a:pt x="3200" y="10800"/>
                    </a:lnTo>
                    <a:lnTo>
                      <a:pt x="3200" y="8640"/>
                    </a:lnTo>
                    <a:lnTo>
                      <a:pt x="3200" y="8640"/>
                    </a:lnTo>
                    <a:lnTo>
                      <a:pt x="2400" y="8640"/>
                    </a:lnTo>
                    <a:lnTo>
                      <a:pt x="0" y="17280"/>
                    </a:lnTo>
                    <a:lnTo>
                      <a:pt x="800" y="17280"/>
                    </a:lnTo>
                    <a:lnTo>
                      <a:pt x="1600" y="19440"/>
                    </a:lnTo>
                    <a:lnTo>
                      <a:pt x="1600" y="19440"/>
                    </a:lnTo>
                    <a:lnTo>
                      <a:pt x="2400" y="19440"/>
                    </a:lnTo>
                    <a:lnTo>
                      <a:pt x="3200" y="21600"/>
                    </a:lnTo>
                    <a:lnTo>
                      <a:pt x="4000" y="21600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5600" y="21600"/>
                    </a:lnTo>
                    <a:lnTo>
                      <a:pt x="6400" y="21600"/>
                    </a:lnTo>
                    <a:lnTo>
                      <a:pt x="7200" y="21600"/>
                    </a:lnTo>
                    <a:lnTo>
                      <a:pt x="8000" y="21600"/>
                    </a:lnTo>
                    <a:lnTo>
                      <a:pt x="8800" y="21600"/>
                    </a:lnTo>
                    <a:lnTo>
                      <a:pt x="9600" y="21600"/>
                    </a:lnTo>
                    <a:lnTo>
                      <a:pt x="10400" y="21600"/>
                    </a:lnTo>
                    <a:lnTo>
                      <a:pt x="10400" y="21600"/>
                    </a:lnTo>
                    <a:lnTo>
                      <a:pt x="11200" y="19440"/>
                    </a:lnTo>
                    <a:lnTo>
                      <a:pt x="12000" y="19440"/>
                    </a:lnTo>
                    <a:lnTo>
                      <a:pt x="12800" y="19440"/>
                    </a:lnTo>
                    <a:lnTo>
                      <a:pt x="13600" y="19440"/>
                    </a:lnTo>
                    <a:lnTo>
                      <a:pt x="15200" y="17280"/>
                    </a:lnTo>
                    <a:lnTo>
                      <a:pt x="16000" y="17280"/>
                    </a:lnTo>
                    <a:lnTo>
                      <a:pt x="17600" y="15120"/>
                    </a:lnTo>
                    <a:lnTo>
                      <a:pt x="18400" y="12960"/>
                    </a:lnTo>
                    <a:lnTo>
                      <a:pt x="20000" y="12960"/>
                    </a:ln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192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93" name="Shape 2493"/>
              <p:cNvSpPr/>
              <p:nvPr/>
            </p:nvSpPr>
            <p:spPr>
              <a:xfrm>
                <a:off x="349250" y="271462"/>
                <a:ext cx="38100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927"/>
                    </a:moveTo>
                    <a:lnTo>
                      <a:pt x="21600" y="3927"/>
                    </a:lnTo>
                    <a:lnTo>
                      <a:pt x="21600" y="1964"/>
                    </a:lnTo>
                    <a:lnTo>
                      <a:pt x="20700" y="1964"/>
                    </a:lnTo>
                    <a:lnTo>
                      <a:pt x="19800" y="0"/>
                    </a:lnTo>
                    <a:lnTo>
                      <a:pt x="19800" y="0"/>
                    </a:lnTo>
                    <a:lnTo>
                      <a:pt x="18900" y="0"/>
                    </a:lnTo>
                    <a:lnTo>
                      <a:pt x="18000" y="0"/>
                    </a:lnTo>
                    <a:lnTo>
                      <a:pt x="17100" y="0"/>
                    </a:lnTo>
                    <a:lnTo>
                      <a:pt x="16200" y="0"/>
                    </a:lnTo>
                    <a:lnTo>
                      <a:pt x="16200" y="0"/>
                    </a:lnTo>
                    <a:lnTo>
                      <a:pt x="15300" y="0"/>
                    </a:lnTo>
                    <a:lnTo>
                      <a:pt x="14400" y="0"/>
                    </a:lnTo>
                    <a:lnTo>
                      <a:pt x="13500" y="0"/>
                    </a:lnTo>
                    <a:lnTo>
                      <a:pt x="12600" y="0"/>
                    </a:lnTo>
                    <a:lnTo>
                      <a:pt x="12600" y="0"/>
                    </a:lnTo>
                    <a:lnTo>
                      <a:pt x="11700" y="1964"/>
                    </a:lnTo>
                    <a:lnTo>
                      <a:pt x="10800" y="1964"/>
                    </a:lnTo>
                    <a:lnTo>
                      <a:pt x="9900" y="1964"/>
                    </a:lnTo>
                    <a:lnTo>
                      <a:pt x="9900" y="1964"/>
                    </a:lnTo>
                    <a:lnTo>
                      <a:pt x="9000" y="3927"/>
                    </a:lnTo>
                    <a:lnTo>
                      <a:pt x="8100" y="3927"/>
                    </a:lnTo>
                    <a:lnTo>
                      <a:pt x="6300" y="5891"/>
                    </a:lnTo>
                    <a:lnTo>
                      <a:pt x="5400" y="5891"/>
                    </a:lnTo>
                    <a:lnTo>
                      <a:pt x="2700" y="9818"/>
                    </a:lnTo>
                    <a:lnTo>
                      <a:pt x="0" y="11782"/>
                    </a:lnTo>
                    <a:lnTo>
                      <a:pt x="2700" y="21600"/>
                    </a:lnTo>
                    <a:lnTo>
                      <a:pt x="4500" y="17673"/>
                    </a:lnTo>
                    <a:lnTo>
                      <a:pt x="7200" y="15709"/>
                    </a:lnTo>
                    <a:lnTo>
                      <a:pt x="9000" y="13745"/>
                    </a:lnTo>
                    <a:lnTo>
                      <a:pt x="9900" y="13745"/>
                    </a:lnTo>
                    <a:lnTo>
                      <a:pt x="10800" y="11782"/>
                    </a:lnTo>
                    <a:lnTo>
                      <a:pt x="10800" y="11782"/>
                    </a:lnTo>
                    <a:lnTo>
                      <a:pt x="11700" y="11782"/>
                    </a:lnTo>
                    <a:lnTo>
                      <a:pt x="12600" y="11782"/>
                    </a:lnTo>
                    <a:lnTo>
                      <a:pt x="12600" y="9818"/>
                    </a:lnTo>
                    <a:lnTo>
                      <a:pt x="13500" y="9818"/>
                    </a:lnTo>
                    <a:lnTo>
                      <a:pt x="14400" y="9818"/>
                    </a:lnTo>
                    <a:lnTo>
                      <a:pt x="14400" y="9818"/>
                    </a:lnTo>
                    <a:lnTo>
                      <a:pt x="15300" y="9818"/>
                    </a:lnTo>
                    <a:lnTo>
                      <a:pt x="15300" y="9818"/>
                    </a:lnTo>
                    <a:lnTo>
                      <a:pt x="16200" y="9818"/>
                    </a:lnTo>
                    <a:lnTo>
                      <a:pt x="16200" y="9818"/>
                    </a:lnTo>
                    <a:lnTo>
                      <a:pt x="17100" y="9818"/>
                    </a:lnTo>
                    <a:lnTo>
                      <a:pt x="17100" y="9818"/>
                    </a:lnTo>
                    <a:lnTo>
                      <a:pt x="18000" y="9818"/>
                    </a:lnTo>
                    <a:lnTo>
                      <a:pt x="18000" y="9818"/>
                    </a:lnTo>
                    <a:lnTo>
                      <a:pt x="18000" y="9818"/>
                    </a:lnTo>
                    <a:lnTo>
                      <a:pt x="18900" y="9818"/>
                    </a:lnTo>
                    <a:lnTo>
                      <a:pt x="18900" y="9818"/>
                    </a:lnTo>
                    <a:lnTo>
                      <a:pt x="18900" y="11782"/>
                    </a:lnTo>
                    <a:lnTo>
                      <a:pt x="18900" y="11782"/>
                    </a:lnTo>
                    <a:lnTo>
                      <a:pt x="21600" y="392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94" name="Shape 2494"/>
              <p:cNvSpPr/>
              <p:nvPr/>
            </p:nvSpPr>
            <p:spPr>
              <a:xfrm>
                <a:off x="382587" y="274637"/>
                <a:ext cx="11113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514" y="21600"/>
                    </a:moveTo>
                    <a:lnTo>
                      <a:pt x="18514" y="21600"/>
                    </a:lnTo>
                    <a:lnTo>
                      <a:pt x="18514" y="19938"/>
                    </a:lnTo>
                    <a:lnTo>
                      <a:pt x="18514" y="18277"/>
                    </a:lnTo>
                    <a:lnTo>
                      <a:pt x="18514" y="17446"/>
                    </a:lnTo>
                    <a:lnTo>
                      <a:pt x="21600" y="15785"/>
                    </a:lnTo>
                    <a:lnTo>
                      <a:pt x="21600" y="14123"/>
                    </a:lnTo>
                    <a:lnTo>
                      <a:pt x="21600" y="12462"/>
                    </a:lnTo>
                    <a:lnTo>
                      <a:pt x="21600" y="10800"/>
                    </a:lnTo>
                    <a:lnTo>
                      <a:pt x="21600" y="9969"/>
                    </a:lnTo>
                    <a:lnTo>
                      <a:pt x="21600" y="9138"/>
                    </a:lnTo>
                    <a:lnTo>
                      <a:pt x="21600" y="8308"/>
                    </a:lnTo>
                    <a:lnTo>
                      <a:pt x="21600" y="7477"/>
                    </a:lnTo>
                    <a:lnTo>
                      <a:pt x="21600" y="6646"/>
                    </a:lnTo>
                    <a:lnTo>
                      <a:pt x="21600" y="6646"/>
                    </a:lnTo>
                    <a:lnTo>
                      <a:pt x="21600" y="5815"/>
                    </a:lnTo>
                    <a:lnTo>
                      <a:pt x="21600" y="4985"/>
                    </a:lnTo>
                    <a:lnTo>
                      <a:pt x="21600" y="4154"/>
                    </a:lnTo>
                    <a:lnTo>
                      <a:pt x="18514" y="3323"/>
                    </a:lnTo>
                    <a:lnTo>
                      <a:pt x="18514" y="3323"/>
                    </a:lnTo>
                    <a:lnTo>
                      <a:pt x="18514" y="2492"/>
                    </a:lnTo>
                    <a:lnTo>
                      <a:pt x="18514" y="1662"/>
                    </a:lnTo>
                    <a:lnTo>
                      <a:pt x="15429" y="1662"/>
                    </a:lnTo>
                    <a:lnTo>
                      <a:pt x="15429" y="831"/>
                    </a:lnTo>
                    <a:lnTo>
                      <a:pt x="12343" y="0"/>
                    </a:lnTo>
                    <a:lnTo>
                      <a:pt x="9257" y="0"/>
                    </a:lnTo>
                    <a:lnTo>
                      <a:pt x="0" y="3323"/>
                    </a:lnTo>
                    <a:lnTo>
                      <a:pt x="3086" y="3323"/>
                    </a:lnTo>
                    <a:lnTo>
                      <a:pt x="3086" y="3323"/>
                    </a:lnTo>
                    <a:lnTo>
                      <a:pt x="3086" y="3323"/>
                    </a:lnTo>
                    <a:lnTo>
                      <a:pt x="3086" y="4154"/>
                    </a:lnTo>
                    <a:lnTo>
                      <a:pt x="3086" y="4154"/>
                    </a:lnTo>
                    <a:lnTo>
                      <a:pt x="6171" y="4985"/>
                    </a:lnTo>
                    <a:lnTo>
                      <a:pt x="6171" y="4985"/>
                    </a:lnTo>
                    <a:lnTo>
                      <a:pt x="6171" y="4985"/>
                    </a:lnTo>
                    <a:lnTo>
                      <a:pt x="6171" y="5815"/>
                    </a:lnTo>
                    <a:lnTo>
                      <a:pt x="6171" y="6646"/>
                    </a:lnTo>
                    <a:lnTo>
                      <a:pt x="6171" y="6646"/>
                    </a:lnTo>
                    <a:lnTo>
                      <a:pt x="6171" y="7477"/>
                    </a:lnTo>
                    <a:lnTo>
                      <a:pt x="6171" y="7477"/>
                    </a:lnTo>
                    <a:lnTo>
                      <a:pt x="6171" y="8308"/>
                    </a:lnTo>
                    <a:lnTo>
                      <a:pt x="6171" y="9138"/>
                    </a:lnTo>
                    <a:lnTo>
                      <a:pt x="6171" y="9138"/>
                    </a:lnTo>
                    <a:lnTo>
                      <a:pt x="6171" y="10800"/>
                    </a:lnTo>
                    <a:lnTo>
                      <a:pt x="6171" y="12462"/>
                    </a:lnTo>
                    <a:lnTo>
                      <a:pt x="6171" y="13292"/>
                    </a:lnTo>
                    <a:lnTo>
                      <a:pt x="6171" y="14954"/>
                    </a:lnTo>
                    <a:lnTo>
                      <a:pt x="3086" y="16615"/>
                    </a:lnTo>
                    <a:lnTo>
                      <a:pt x="3086" y="17446"/>
                    </a:lnTo>
                    <a:lnTo>
                      <a:pt x="3086" y="19108"/>
                    </a:lnTo>
                    <a:lnTo>
                      <a:pt x="3086" y="20769"/>
                    </a:lnTo>
                    <a:lnTo>
                      <a:pt x="3086" y="20769"/>
                    </a:lnTo>
                    <a:lnTo>
                      <a:pt x="1851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95" name="Shape 2495"/>
              <p:cNvSpPr/>
              <p:nvPr/>
            </p:nvSpPr>
            <p:spPr>
              <a:xfrm>
                <a:off x="381000" y="314325"/>
                <a:ext cx="11113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446"/>
                    </a:moveTo>
                    <a:lnTo>
                      <a:pt x="21600" y="17446"/>
                    </a:lnTo>
                    <a:lnTo>
                      <a:pt x="21600" y="17446"/>
                    </a:lnTo>
                    <a:lnTo>
                      <a:pt x="18514" y="17446"/>
                    </a:lnTo>
                    <a:lnTo>
                      <a:pt x="18514" y="17446"/>
                    </a:lnTo>
                    <a:lnTo>
                      <a:pt x="18514" y="16615"/>
                    </a:lnTo>
                    <a:lnTo>
                      <a:pt x="18514" y="16615"/>
                    </a:lnTo>
                    <a:lnTo>
                      <a:pt x="15429" y="15785"/>
                    </a:lnTo>
                    <a:lnTo>
                      <a:pt x="15429" y="15785"/>
                    </a:lnTo>
                    <a:lnTo>
                      <a:pt x="15429" y="14954"/>
                    </a:lnTo>
                    <a:lnTo>
                      <a:pt x="15429" y="14954"/>
                    </a:lnTo>
                    <a:lnTo>
                      <a:pt x="15429" y="14123"/>
                    </a:lnTo>
                    <a:lnTo>
                      <a:pt x="15429" y="14123"/>
                    </a:lnTo>
                    <a:lnTo>
                      <a:pt x="15429" y="13292"/>
                    </a:lnTo>
                    <a:lnTo>
                      <a:pt x="15429" y="12462"/>
                    </a:lnTo>
                    <a:lnTo>
                      <a:pt x="15429" y="12462"/>
                    </a:lnTo>
                    <a:lnTo>
                      <a:pt x="15429" y="11631"/>
                    </a:lnTo>
                    <a:lnTo>
                      <a:pt x="15429" y="10800"/>
                    </a:lnTo>
                    <a:lnTo>
                      <a:pt x="15429" y="9969"/>
                    </a:lnTo>
                    <a:lnTo>
                      <a:pt x="15429" y="8308"/>
                    </a:lnTo>
                    <a:lnTo>
                      <a:pt x="15429" y="7477"/>
                    </a:lnTo>
                    <a:lnTo>
                      <a:pt x="15429" y="5815"/>
                    </a:lnTo>
                    <a:lnTo>
                      <a:pt x="18514" y="4154"/>
                    </a:lnTo>
                    <a:lnTo>
                      <a:pt x="18514" y="3323"/>
                    </a:lnTo>
                    <a:lnTo>
                      <a:pt x="18514" y="1662"/>
                    </a:lnTo>
                    <a:lnTo>
                      <a:pt x="21600" y="831"/>
                    </a:lnTo>
                    <a:lnTo>
                      <a:pt x="6171" y="0"/>
                    </a:lnTo>
                    <a:lnTo>
                      <a:pt x="3086" y="831"/>
                    </a:lnTo>
                    <a:lnTo>
                      <a:pt x="3086" y="2492"/>
                    </a:lnTo>
                    <a:lnTo>
                      <a:pt x="3086" y="4154"/>
                    </a:lnTo>
                    <a:lnTo>
                      <a:pt x="3086" y="4985"/>
                    </a:lnTo>
                    <a:lnTo>
                      <a:pt x="0" y="6646"/>
                    </a:lnTo>
                    <a:lnTo>
                      <a:pt x="0" y="8308"/>
                    </a:lnTo>
                    <a:lnTo>
                      <a:pt x="0" y="9138"/>
                    </a:lnTo>
                    <a:lnTo>
                      <a:pt x="0" y="10800"/>
                    </a:lnTo>
                    <a:lnTo>
                      <a:pt x="0" y="11631"/>
                    </a:lnTo>
                    <a:lnTo>
                      <a:pt x="0" y="12462"/>
                    </a:lnTo>
                    <a:lnTo>
                      <a:pt x="0" y="13292"/>
                    </a:lnTo>
                    <a:lnTo>
                      <a:pt x="0" y="14123"/>
                    </a:lnTo>
                    <a:lnTo>
                      <a:pt x="0" y="14123"/>
                    </a:lnTo>
                    <a:lnTo>
                      <a:pt x="0" y="14954"/>
                    </a:lnTo>
                    <a:lnTo>
                      <a:pt x="0" y="15785"/>
                    </a:lnTo>
                    <a:lnTo>
                      <a:pt x="0" y="16615"/>
                    </a:lnTo>
                    <a:lnTo>
                      <a:pt x="3086" y="17446"/>
                    </a:lnTo>
                    <a:lnTo>
                      <a:pt x="3086" y="17446"/>
                    </a:lnTo>
                    <a:lnTo>
                      <a:pt x="3086" y="18277"/>
                    </a:lnTo>
                    <a:lnTo>
                      <a:pt x="6171" y="19108"/>
                    </a:lnTo>
                    <a:lnTo>
                      <a:pt x="6171" y="19108"/>
                    </a:lnTo>
                    <a:lnTo>
                      <a:pt x="9257" y="19938"/>
                    </a:lnTo>
                    <a:lnTo>
                      <a:pt x="9257" y="20769"/>
                    </a:lnTo>
                    <a:lnTo>
                      <a:pt x="12343" y="21600"/>
                    </a:lnTo>
                    <a:lnTo>
                      <a:pt x="12343" y="21600"/>
                    </a:lnTo>
                    <a:lnTo>
                      <a:pt x="21600" y="1744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96" name="Shape 2496"/>
              <p:cNvSpPr/>
              <p:nvPr/>
            </p:nvSpPr>
            <p:spPr>
              <a:xfrm>
                <a:off x="387350" y="342900"/>
                <a:ext cx="41275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938" y="0"/>
                    </a:moveTo>
                    <a:lnTo>
                      <a:pt x="19938" y="0"/>
                    </a:lnTo>
                    <a:lnTo>
                      <a:pt x="18277" y="2160"/>
                    </a:lnTo>
                    <a:lnTo>
                      <a:pt x="16615" y="2160"/>
                    </a:lnTo>
                    <a:lnTo>
                      <a:pt x="15785" y="4320"/>
                    </a:lnTo>
                    <a:lnTo>
                      <a:pt x="14123" y="4320"/>
                    </a:lnTo>
                    <a:lnTo>
                      <a:pt x="12462" y="6480"/>
                    </a:lnTo>
                    <a:lnTo>
                      <a:pt x="11631" y="8640"/>
                    </a:lnTo>
                    <a:lnTo>
                      <a:pt x="9969" y="8640"/>
                    </a:lnTo>
                    <a:lnTo>
                      <a:pt x="9138" y="8640"/>
                    </a:lnTo>
                    <a:lnTo>
                      <a:pt x="8308" y="8640"/>
                    </a:lnTo>
                    <a:lnTo>
                      <a:pt x="7477" y="10800"/>
                    </a:lnTo>
                    <a:lnTo>
                      <a:pt x="7477" y="10800"/>
                    </a:lnTo>
                    <a:lnTo>
                      <a:pt x="6646" y="10800"/>
                    </a:lnTo>
                    <a:lnTo>
                      <a:pt x="6646" y="10800"/>
                    </a:lnTo>
                    <a:lnTo>
                      <a:pt x="5815" y="10800"/>
                    </a:lnTo>
                    <a:lnTo>
                      <a:pt x="5815" y="10800"/>
                    </a:lnTo>
                    <a:lnTo>
                      <a:pt x="4985" y="10800"/>
                    </a:lnTo>
                    <a:lnTo>
                      <a:pt x="4985" y="10800"/>
                    </a:lnTo>
                    <a:lnTo>
                      <a:pt x="4154" y="10800"/>
                    </a:lnTo>
                    <a:lnTo>
                      <a:pt x="4154" y="8640"/>
                    </a:lnTo>
                    <a:lnTo>
                      <a:pt x="3323" y="8640"/>
                    </a:lnTo>
                    <a:lnTo>
                      <a:pt x="3323" y="8640"/>
                    </a:lnTo>
                    <a:lnTo>
                      <a:pt x="3323" y="8640"/>
                    </a:lnTo>
                    <a:lnTo>
                      <a:pt x="2492" y="8640"/>
                    </a:lnTo>
                    <a:lnTo>
                      <a:pt x="2492" y="6480"/>
                    </a:lnTo>
                    <a:lnTo>
                      <a:pt x="0" y="17280"/>
                    </a:lnTo>
                    <a:lnTo>
                      <a:pt x="0" y="17280"/>
                    </a:lnTo>
                    <a:lnTo>
                      <a:pt x="831" y="17280"/>
                    </a:lnTo>
                    <a:lnTo>
                      <a:pt x="1662" y="19440"/>
                    </a:lnTo>
                    <a:lnTo>
                      <a:pt x="2492" y="19440"/>
                    </a:lnTo>
                    <a:lnTo>
                      <a:pt x="2492" y="19440"/>
                    </a:lnTo>
                    <a:lnTo>
                      <a:pt x="3323" y="21600"/>
                    </a:lnTo>
                    <a:lnTo>
                      <a:pt x="4154" y="21600"/>
                    </a:lnTo>
                    <a:lnTo>
                      <a:pt x="4985" y="21600"/>
                    </a:lnTo>
                    <a:lnTo>
                      <a:pt x="4985" y="21600"/>
                    </a:lnTo>
                    <a:lnTo>
                      <a:pt x="5815" y="21600"/>
                    </a:lnTo>
                    <a:lnTo>
                      <a:pt x="6646" y="21600"/>
                    </a:lnTo>
                    <a:lnTo>
                      <a:pt x="7477" y="21600"/>
                    </a:lnTo>
                    <a:lnTo>
                      <a:pt x="8308" y="21600"/>
                    </a:lnTo>
                    <a:lnTo>
                      <a:pt x="8308" y="21600"/>
                    </a:lnTo>
                    <a:lnTo>
                      <a:pt x="9138" y="21600"/>
                    </a:lnTo>
                    <a:lnTo>
                      <a:pt x="9969" y="19440"/>
                    </a:lnTo>
                    <a:lnTo>
                      <a:pt x="11631" y="19440"/>
                    </a:lnTo>
                    <a:lnTo>
                      <a:pt x="12462" y="17280"/>
                    </a:lnTo>
                    <a:lnTo>
                      <a:pt x="14123" y="17280"/>
                    </a:lnTo>
                    <a:lnTo>
                      <a:pt x="15785" y="15120"/>
                    </a:lnTo>
                    <a:lnTo>
                      <a:pt x="16615" y="15120"/>
                    </a:lnTo>
                    <a:lnTo>
                      <a:pt x="18277" y="12960"/>
                    </a:lnTo>
                    <a:lnTo>
                      <a:pt x="19938" y="10800"/>
                    </a:ln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1993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97" name="Shape 2497"/>
              <p:cNvSpPr/>
              <p:nvPr/>
            </p:nvSpPr>
            <p:spPr>
              <a:xfrm>
                <a:off x="425450" y="334962"/>
                <a:ext cx="41275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4320"/>
                    </a:moveTo>
                    <a:lnTo>
                      <a:pt x="21600" y="4320"/>
                    </a:lnTo>
                    <a:lnTo>
                      <a:pt x="20769" y="4320"/>
                    </a:lnTo>
                    <a:lnTo>
                      <a:pt x="19938" y="2160"/>
                    </a:lnTo>
                    <a:lnTo>
                      <a:pt x="19938" y="2160"/>
                    </a:lnTo>
                    <a:lnTo>
                      <a:pt x="19108" y="0"/>
                    </a:lnTo>
                    <a:lnTo>
                      <a:pt x="18277" y="0"/>
                    </a:lnTo>
                    <a:lnTo>
                      <a:pt x="18277" y="0"/>
                    </a:lnTo>
                    <a:lnTo>
                      <a:pt x="17446" y="0"/>
                    </a:lnTo>
                    <a:lnTo>
                      <a:pt x="16615" y="0"/>
                    </a:lnTo>
                    <a:lnTo>
                      <a:pt x="15785" y="0"/>
                    </a:lnTo>
                    <a:lnTo>
                      <a:pt x="14954" y="0"/>
                    </a:lnTo>
                    <a:lnTo>
                      <a:pt x="14954" y="0"/>
                    </a:lnTo>
                    <a:lnTo>
                      <a:pt x="14123" y="0"/>
                    </a:lnTo>
                    <a:lnTo>
                      <a:pt x="13292" y="0"/>
                    </a:lnTo>
                    <a:lnTo>
                      <a:pt x="12462" y="0"/>
                    </a:lnTo>
                    <a:lnTo>
                      <a:pt x="11631" y="0"/>
                    </a:lnTo>
                    <a:lnTo>
                      <a:pt x="11631" y="0"/>
                    </a:lnTo>
                    <a:lnTo>
                      <a:pt x="9969" y="2160"/>
                    </a:lnTo>
                    <a:lnTo>
                      <a:pt x="8308" y="2160"/>
                    </a:lnTo>
                    <a:lnTo>
                      <a:pt x="7477" y="4320"/>
                    </a:lnTo>
                    <a:lnTo>
                      <a:pt x="5815" y="4320"/>
                    </a:lnTo>
                    <a:lnTo>
                      <a:pt x="4154" y="6480"/>
                    </a:lnTo>
                    <a:lnTo>
                      <a:pt x="3323" y="8640"/>
                    </a:lnTo>
                    <a:lnTo>
                      <a:pt x="1662" y="8640"/>
                    </a:lnTo>
                    <a:lnTo>
                      <a:pt x="0" y="10800"/>
                    </a:lnTo>
                    <a:lnTo>
                      <a:pt x="1662" y="21600"/>
                    </a:lnTo>
                    <a:lnTo>
                      <a:pt x="3323" y="19440"/>
                    </a:lnTo>
                    <a:lnTo>
                      <a:pt x="4154" y="17280"/>
                    </a:lnTo>
                    <a:lnTo>
                      <a:pt x="5815" y="17280"/>
                    </a:lnTo>
                    <a:lnTo>
                      <a:pt x="7477" y="15120"/>
                    </a:lnTo>
                    <a:lnTo>
                      <a:pt x="8308" y="12960"/>
                    </a:lnTo>
                    <a:lnTo>
                      <a:pt x="9969" y="12960"/>
                    </a:lnTo>
                    <a:lnTo>
                      <a:pt x="10800" y="10800"/>
                    </a:lnTo>
                    <a:lnTo>
                      <a:pt x="12462" y="10800"/>
                    </a:lnTo>
                    <a:lnTo>
                      <a:pt x="12462" y="10800"/>
                    </a:lnTo>
                    <a:lnTo>
                      <a:pt x="13292" y="10800"/>
                    </a:lnTo>
                    <a:lnTo>
                      <a:pt x="14123" y="10800"/>
                    </a:lnTo>
                    <a:lnTo>
                      <a:pt x="14123" y="10800"/>
                    </a:lnTo>
                    <a:lnTo>
                      <a:pt x="14954" y="10800"/>
                    </a:lnTo>
                    <a:lnTo>
                      <a:pt x="14954" y="10800"/>
                    </a:lnTo>
                    <a:lnTo>
                      <a:pt x="15785" y="10800"/>
                    </a:lnTo>
                    <a:lnTo>
                      <a:pt x="15785" y="10800"/>
                    </a:lnTo>
                    <a:lnTo>
                      <a:pt x="16615" y="10800"/>
                    </a:lnTo>
                    <a:lnTo>
                      <a:pt x="16615" y="10800"/>
                    </a:lnTo>
                    <a:lnTo>
                      <a:pt x="17446" y="10800"/>
                    </a:lnTo>
                    <a:lnTo>
                      <a:pt x="17446" y="10800"/>
                    </a:lnTo>
                    <a:lnTo>
                      <a:pt x="18277" y="10800"/>
                    </a:lnTo>
                    <a:lnTo>
                      <a:pt x="18277" y="10800"/>
                    </a:lnTo>
                    <a:lnTo>
                      <a:pt x="18277" y="12960"/>
                    </a:lnTo>
                    <a:lnTo>
                      <a:pt x="19108" y="12960"/>
                    </a:lnTo>
                    <a:lnTo>
                      <a:pt x="19108" y="12960"/>
                    </a:lnTo>
                    <a:lnTo>
                      <a:pt x="21600" y="43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98" name="Shape 2498"/>
              <p:cNvSpPr/>
              <p:nvPr/>
            </p:nvSpPr>
            <p:spPr>
              <a:xfrm>
                <a:off x="461962" y="338137"/>
                <a:ext cx="11113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429" y="21600"/>
                    </a:moveTo>
                    <a:lnTo>
                      <a:pt x="15429" y="21600"/>
                    </a:lnTo>
                    <a:lnTo>
                      <a:pt x="18514" y="20769"/>
                    </a:lnTo>
                    <a:lnTo>
                      <a:pt x="18514" y="19108"/>
                    </a:lnTo>
                    <a:lnTo>
                      <a:pt x="18514" y="17446"/>
                    </a:lnTo>
                    <a:lnTo>
                      <a:pt x="21600" y="16615"/>
                    </a:lnTo>
                    <a:lnTo>
                      <a:pt x="21600" y="14954"/>
                    </a:lnTo>
                    <a:lnTo>
                      <a:pt x="21600" y="13292"/>
                    </a:lnTo>
                    <a:lnTo>
                      <a:pt x="21600" y="11631"/>
                    </a:lnTo>
                    <a:lnTo>
                      <a:pt x="21600" y="10800"/>
                    </a:lnTo>
                    <a:lnTo>
                      <a:pt x="21600" y="9969"/>
                    </a:lnTo>
                    <a:lnTo>
                      <a:pt x="21600" y="9138"/>
                    </a:lnTo>
                    <a:lnTo>
                      <a:pt x="21600" y="8308"/>
                    </a:lnTo>
                    <a:lnTo>
                      <a:pt x="21600" y="7477"/>
                    </a:lnTo>
                    <a:lnTo>
                      <a:pt x="21600" y="6646"/>
                    </a:lnTo>
                    <a:lnTo>
                      <a:pt x="21600" y="5815"/>
                    </a:lnTo>
                    <a:lnTo>
                      <a:pt x="21600" y="4985"/>
                    </a:lnTo>
                    <a:lnTo>
                      <a:pt x="21600" y="4985"/>
                    </a:lnTo>
                    <a:lnTo>
                      <a:pt x="18514" y="4154"/>
                    </a:lnTo>
                    <a:lnTo>
                      <a:pt x="18514" y="3323"/>
                    </a:lnTo>
                    <a:lnTo>
                      <a:pt x="18514" y="2492"/>
                    </a:lnTo>
                    <a:lnTo>
                      <a:pt x="15429" y="2492"/>
                    </a:lnTo>
                    <a:lnTo>
                      <a:pt x="15429" y="1662"/>
                    </a:lnTo>
                    <a:lnTo>
                      <a:pt x="12343" y="831"/>
                    </a:lnTo>
                    <a:lnTo>
                      <a:pt x="12343" y="831"/>
                    </a:lnTo>
                    <a:lnTo>
                      <a:pt x="9257" y="0"/>
                    </a:lnTo>
                    <a:lnTo>
                      <a:pt x="0" y="3323"/>
                    </a:lnTo>
                    <a:lnTo>
                      <a:pt x="0" y="3323"/>
                    </a:lnTo>
                    <a:lnTo>
                      <a:pt x="0" y="4154"/>
                    </a:lnTo>
                    <a:lnTo>
                      <a:pt x="0" y="4154"/>
                    </a:lnTo>
                    <a:lnTo>
                      <a:pt x="3086" y="4154"/>
                    </a:lnTo>
                    <a:lnTo>
                      <a:pt x="3086" y="4985"/>
                    </a:lnTo>
                    <a:lnTo>
                      <a:pt x="3086" y="4985"/>
                    </a:lnTo>
                    <a:lnTo>
                      <a:pt x="3086" y="5815"/>
                    </a:lnTo>
                    <a:lnTo>
                      <a:pt x="3086" y="5815"/>
                    </a:lnTo>
                    <a:lnTo>
                      <a:pt x="6171" y="6646"/>
                    </a:lnTo>
                    <a:lnTo>
                      <a:pt x="6171" y="6646"/>
                    </a:lnTo>
                    <a:lnTo>
                      <a:pt x="6171" y="7477"/>
                    </a:lnTo>
                    <a:lnTo>
                      <a:pt x="6171" y="8308"/>
                    </a:lnTo>
                    <a:lnTo>
                      <a:pt x="6171" y="8308"/>
                    </a:lnTo>
                    <a:lnTo>
                      <a:pt x="6171" y="9138"/>
                    </a:lnTo>
                    <a:lnTo>
                      <a:pt x="6171" y="9969"/>
                    </a:lnTo>
                    <a:lnTo>
                      <a:pt x="6171" y="9969"/>
                    </a:lnTo>
                    <a:lnTo>
                      <a:pt x="6171" y="11631"/>
                    </a:lnTo>
                    <a:lnTo>
                      <a:pt x="6171" y="13292"/>
                    </a:lnTo>
                    <a:lnTo>
                      <a:pt x="6171" y="14123"/>
                    </a:lnTo>
                    <a:lnTo>
                      <a:pt x="3086" y="15785"/>
                    </a:lnTo>
                    <a:lnTo>
                      <a:pt x="3086" y="16615"/>
                    </a:lnTo>
                    <a:lnTo>
                      <a:pt x="3086" y="18277"/>
                    </a:lnTo>
                    <a:lnTo>
                      <a:pt x="3086" y="19938"/>
                    </a:lnTo>
                    <a:lnTo>
                      <a:pt x="0" y="20769"/>
                    </a:lnTo>
                    <a:lnTo>
                      <a:pt x="0" y="20769"/>
                    </a:lnTo>
                    <a:lnTo>
                      <a:pt x="15429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499" name="Shape 2499"/>
              <p:cNvSpPr/>
              <p:nvPr/>
            </p:nvSpPr>
            <p:spPr>
              <a:xfrm>
                <a:off x="458787" y="377825"/>
                <a:ext cx="12701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277"/>
                    </a:moveTo>
                    <a:lnTo>
                      <a:pt x="21600" y="18277"/>
                    </a:lnTo>
                    <a:lnTo>
                      <a:pt x="21600" y="18277"/>
                    </a:lnTo>
                    <a:lnTo>
                      <a:pt x="18900" y="18277"/>
                    </a:lnTo>
                    <a:lnTo>
                      <a:pt x="18900" y="17446"/>
                    </a:lnTo>
                    <a:lnTo>
                      <a:pt x="18900" y="17446"/>
                    </a:lnTo>
                    <a:lnTo>
                      <a:pt x="18900" y="17446"/>
                    </a:lnTo>
                    <a:lnTo>
                      <a:pt x="16200" y="16615"/>
                    </a:lnTo>
                    <a:lnTo>
                      <a:pt x="16200" y="16615"/>
                    </a:lnTo>
                    <a:lnTo>
                      <a:pt x="16200" y="15785"/>
                    </a:lnTo>
                    <a:lnTo>
                      <a:pt x="16200" y="15785"/>
                    </a:lnTo>
                    <a:lnTo>
                      <a:pt x="16200" y="14954"/>
                    </a:lnTo>
                    <a:lnTo>
                      <a:pt x="16200" y="14954"/>
                    </a:lnTo>
                    <a:lnTo>
                      <a:pt x="16200" y="14123"/>
                    </a:lnTo>
                    <a:lnTo>
                      <a:pt x="16200" y="13292"/>
                    </a:lnTo>
                    <a:lnTo>
                      <a:pt x="16200" y="13292"/>
                    </a:lnTo>
                    <a:lnTo>
                      <a:pt x="16200" y="12462"/>
                    </a:lnTo>
                    <a:lnTo>
                      <a:pt x="16200" y="11631"/>
                    </a:lnTo>
                    <a:lnTo>
                      <a:pt x="16200" y="9969"/>
                    </a:lnTo>
                    <a:lnTo>
                      <a:pt x="16200" y="9138"/>
                    </a:lnTo>
                    <a:lnTo>
                      <a:pt x="16200" y="7477"/>
                    </a:lnTo>
                    <a:lnTo>
                      <a:pt x="16200" y="6646"/>
                    </a:lnTo>
                    <a:lnTo>
                      <a:pt x="18900" y="4985"/>
                    </a:lnTo>
                    <a:lnTo>
                      <a:pt x="18900" y="3323"/>
                    </a:lnTo>
                    <a:lnTo>
                      <a:pt x="18900" y="2492"/>
                    </a:lnTo>
                    <a:lnTo>
                      <a:pt x="18900" y="831"/>
                    </a:lnTo>
                    <a:lnTo>
                      <a:pt x="5400" y="0"/>
                    </a:lnTo>
                    <a:lnTo>
                      <a:pt x="5400" y="1662"/>
                    </a:lnTo>
                    <a:lnTo>
                      <a:pt x="5400" y="2492"/>
                    </a:lnTo>
                    <a:lnTo>
                      <a:pt x="2700" y="4154"/>
                    </a:lnTo>
                    <a:lnTo>
                      <a:pt x="2700" y="5815"/>
                    </a:lnTo>
                    <a:lnTo>
                      <a:pt x="2700" y="7477"/>
                    </a:lnTo>
                    <a:lnTo>
                      <a:pt x="2700" y="8308"/>
                    </a:lnTo>
                    <a:lnTo>
                      <a:pt x="2700" y="9969"/>
                    </a:lnTo>
                    <a:lnTo>
                      <a:pt x="0" y="11631"/>
                    </a:lnTo>
                    <a:lnTo>
                      <a:pt x="0" y="12462"/>
                    </a:lnTo>
                    <a:lnTo>
                      <a:pt x="0" y="13292"/>
                    </a:lnTo>
                    <a:lnTo>
                      <a:pt x="0" y="13292"/>
                    </a:lnTo>
                    <a:lnTo>
                      <a:pt x="0" y="14123"/>
                    </a:lnTo>
                    <a:lnTo>
                      <a:pt x="2700" y="14954"/>
                    </a:lnTo>
                    <a:lnTo>
                      <a:pt x="2700" y="15785"/>
                    </a:lnTo>
                    <a:lnTo>
                      <a:pt x="2700" y="16615"/>
                    </a:lnTo>
                    <a:lnTo>
                      <a:pt x="2700" y="17446"/>
                    </a:lnTo>
                    <a:lnTo>
                      <a:pt x="2700" y="17446"/>
                    </a:lnTo>
                    <a:lnTo>
                      <a:pt x="5400" y="18277"/>
                    </a:lnTo>
                    <a:lnTo>
                      <a:pt x="5400" y="19108"/>
                    </a:lnTo>
                    <a:lnTo>
                      <a:pt x="5400" y="19938"/>
                    </a:lnTo>
                    <a:lnTo>
                      <a:pt x="8100" y="19938"/>
                    </a:lnTo>
                    <a:lnTo>
                      <a:pt x="8100" y="20769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21600" y="1827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00" name="Shape 2500"/>
              <p:cNvSpPr/>
              <p:nvPr/>
            </p:nvSpPr>
            <p:spPr>
              <a:xfrm>
                <a:off x="465137" y="407987"/>
                <a:ext cx="42863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000" y="0"/>
                    </a:moveTo>
                    <a:lnTo>
                      <a:pt x="20000" y="0"/>
                    </a:lnTo>
                    <a:lnTo>
                      <a:pt x="18400" y="0"/>
                    </a:lnTo>
                    <a:lnTo>
                      <a:pt x="17600" y="2400"/>
                    </a:lnTo>
                    <a:lnTo>
                      <a:pt x="16000" y="2400"/>
                    </a:lnTo>
                    <a:lnTo>
                      <a:pt x="15200" y="4800"/>
                    </a:lnTo>
                    <a:lnTo>
                      <a:pt x="13600" y="4800"/>
                    </a:lnTo>
                    <a:lnTo>
                      <a:pt x="12800" y="7200"/>
                    </a:lnTo>
                    <a:lnTo>
                      <a:pt x="11200" y="7200"/>
                    </a:lnTo>
                    <a:lnTo>
                      <a:pt x="10400" y="9600"/>
                    </a:lnTo>
                    <a:lnTo>
                      <a:pt x="9600" y="9600"/>
                    </a:lnTo>
                    <a:lnTo>
                      <a:pt x="8800" y="9600"/>
                    </a:lnTo>
                    <a:lnTo>
                      <a:pt x="8000" y="9600"/>
                    </a:lnTo>
                    <a:lnTo>
                      <a:pt x="8000" y="9600"/>
                    </a:lnTo>
                    <a:lnTo>
                      <a:pt x="7200" y="9600"/>
                    </a:lnTo>
                    <a:lnTo>
                      <a:pt x="6400" y="9600"/>
                    </a:lnTo>
                    <a:lnTo>
                      <a:pt x="6400" y="9600"/>
                    </a:lnTo>
                    <a:lnTo>
                      <a:pt x="5600" y="9600"/>
                    </a:lnTo>
                    <a:lnTo>
                      <a:pt x="5600" y="9600"/>
                    </a:lnTo>
                    <a:lnTo>
                      <a:pt x="4800" y="9600"/>
                    </a:lnTo>
                    <a:lnTo>
                      <a:pt x="4800" y="9600"/>
                    </a:lnTo>
                    <a:lnTo>
                      <a:pt x="4000" y="9600"/>
                    </a:lnTo>
                    <a:lnTo>
                      <a:pt x="4000" y="9600"/>
                    </a:lnTo>
                    <a:lnTo>
                      <a:pt x="3200" y="9600"/>
                    </a:lnTo>
                    <a:lnTo>
                      <a:pt x="3200" y="7200"/>
                    </a:lnTo>
                    <a:lnTo>
                      <a:pt x="3200" y="7200"/>
                    </a:lnTo>
                    <a:lnTo>
                      <a:pt x="0" y="16800"/>
                    </a:lnTo>
                    <a:lnTo>
                      <a:pt x="800" y="19200"/>
                    </a:lnTo>
                    <a:lnTo>
                      <a:pt x="1600" y="19200"/>
                    </a:lnTo>
                    <a:lnTo>
                      <a:pt x="2400" y="19200"/>
                    </a:lnTo>
                    <a:lnTo>
                      <a:pt x="3200" y="21600"/>
                    </a:lnTo>
                    <a:lnTo>
                      <a:pt x="3200" y="21600"/>
                    </a:lnTo>
                    <a:lnTo>
                      <a:pt x="4000" y="21600"/>
                    </a:lnTo>
                    <a:lnTo>
                      <a:pt x="4800" y="21600"/>
                    </a:lnTo>
                    <a:lnTo>
                      <a:pt x="5600" y="21600"/>
                    </a:lnTo>
                    <a:lnTo>
                      <a:pt x="6400" y="21600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8000" y="21600"/>
                    </a:lnTo>
                    <a:lnTo>
                      <a:pt x="8800" y="21600"/>
                    </a:lnTo>
                    <a:lnTo>
                      <a:pt x="9600" y="21600"/>
                    </a:lnTo>
                    <a:lnTo>
                      <a:pt x="10400" y="21600"/>
                    </a:lnTo>
                    <a:lnTo>
                      <a:pt x="11200" y="21600"/>
                    </a:lnTo>
                    <a:lnTo>
                      <a:pt x="12000" y="19200"/>
                    </a:lnTo>
                    <a:lnTo>
                      <a:pt x="13600" y="19200"/>
                    </a:lnTo>
                    <a:lnTo>
                      <a:pt x="15200" y="16800"/>
                    </a:lnTo>
                    <a:lnTo>
                      <a:pt x="16000" y="16800"/>
                    </a:lnTo>
                    <a:lnTo>
                      <a:pt x="17600" y="14400"/>
                    </a:lnTo>
                    <a:lnTo>
                      <a:pt x="19200" y="12000"/>
                    </a:lnTo>
                    <a:lnTo>
                      <a:pt x="20000" y="12000"/>
                    </a:lnTo>
                    <a:lnTo>
                      <a:pt x="21600" y="9600"/>
                    </a:lnTo>
                    <a:lnTo>
                      <a:pt x="21600" y="9600"/>
                    </a:lnTo>
                    <a:lnTo>
                      <a:pt x="200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01" name="Shape 2501"/>
              <p:cNvSpPr/>
              <p:nvPr/>
            </p:nvSpPr>
            <p:spPr>
              <a:xfrm>
                <a:off x="504825" y="396875"/>
                <a:ext cx="38100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927"/>
                    </a:moveTo>
                    <a:lnTo>
                      <a:pt x="21600" y="3927"/>
                    </a:lnTo>
                    <a:lnTo>
                      <a:pt x="20700" y="3927"/>
                    </a:lnTo>
                    <a:lnTo>
                      <a:pt x="19800" y="1964"/>
                    </a:lnTo>
                    <a:lnTo>
                      <a:pt x="18900" y="1964"/>
                    </a:lnTo>
                    <a:lnTo>
                      <a:pt x="18900" y="0"/>
                    </a:lnTo>
                    <a:lnTo>
                      <a:pt x="18000" y="0"/>
                    </a:lnTo>
                    <a:lnTo>
                      <a:pt x="17100" y="0"/>
                    </a:lnTo>
                    <a:lnTo>
                      <a:pt x="16200" y="0"/>
                    </a:lnTo>
                    <a:lnTo>
                      <a:pt x="16200" y="0"/>
                    </a:lnTo>
                    <a:lnTo>
                      <a:pt x="15300" y="0"/>
                    </a:lnTo>
                    <a:lnTo>
                      <a:pt x="14400" y="0"/>
                    </a:lnTo>
                    <a:lnTo>
                      <a:pt x="13500" y="0"/>
                    </a:lnTo>
                    <a:lnTo>
                      <a:pt x="12600" y="0"/>
                    </a:lnTo>
                    <a:lnTo>
                      <a:pt x="12600" y="1964"/>
                    </a:lnTo>
                    <a:lnTo>
                      <a:pt x="11700" y="1964"/>
                    </a:lnTo>
                    <a:lnTo>
                      <a:pt x="10800" y="1964"/>
                    </a:lnTo>
                    <a:lnTo>
                      <a:pt x="9900" y="3927"/>
                    </a:lnTo>
                    <a:lnTo>
                      <a:pt x="9000" y="3927"/>
                    </a:lnTo>
                    <a:lnTo>
                      <a:pt x="7200" y="5891"/>
                    </a:lnTo>
                    <a:lnTo>
                      <a:pt x="6300" y="5891"/>
                    </a:lnTo>
                    <a:lnTo>
                      <a:pt x="4500" y="7855"/>
                    </a:lnTo>
                    <a:lnTo>
                      <a:pt x="3600" y="9818"/>
                    </a:lnTo>
                    <a:lnTo>
                      <a:pt x="1800" y="9818"/>
                    </a:lnTo>
                    <a:lnTo>
                      <a:pt x="900" y="11782"/>
                    </a:lnTo>
                    <a:lnTo>
                      <a:pt x="0" y="13745"/>
                    </a:lnTo>
                    <a:lnTo>
                      <a:pt x="1800" y="21600"/>
                    </a:lnTo>
                    <a:lnTo>
                      <a:pt x="2700" y="21600"/>
                    </a:lnTo>
                    <a:lnTo>
                      <a:pt x="3600" y="19636"/>
                    </a:lnTo>
                    <a:lnTo>
                      <a:pt x="5400" y="17673"/>
                    </a:lnTo>
                    <a:lnTo>
                      <a:pt x="7200" y="17673"/>
                    </a:lnTo>
                    <a:lnTo>
                      <a:pt x="8100" y="15709"/>
                    </a:lnTo>
                    <a:lnTo>
                      <a:pt x="9000" y="13745"/>
                    </a:lnTo>
                    <a:lnTo>
                      <a:pt x="10800" y="13745"/>
                    </a:lnTo>
                    <a:lnTo>
                      <a:pt x="11700" y="11782"/>
                    </a:lnTo>
                    <a:lnTo>
                      <a:pt x="12600" y="11782"/>
                    </a:lnTo>
                    <a:lnTo>
                      <a:pt x="12600" y="11782"/>
                    </a:lnTo>
                    <a:lnTo>
                      <a:pt x="13500" y="11782"/>
                    </a:lnTo>
                    <a:lnTo>
                      <a:pt x="14400" y="9818"/>
                    </a:lnTo>
                    <a:lnTo>
                      <a:pt x="14400" y="9818"/>
                    </a:lnTo>
                    <a:lnTo>
                      <a:pt x="15300" y="9818"/>
                    </a:lnTo>
                    <a:lnTo>
                      <a:pt x="15300" y="9818"/>
                    </a:lnTo>
                    <a:lnTo>
                      <a:pt x="16200" y="9818"/>
                    </a:lnTo>
                    <a:lnTo>
                      <a:pt x="16200" y="9818"/>
                    </a:lnTo>
                    <a:lnTo>
                      <a:pt x="17100" y="9818"/>
                    </a:lnTo>
                    <a:lnTo>
                      <a:pt x="17100" y="9818"/>
                    </a:lnTo>
                    <a:lnTo>
                      <a:pt x="17100" y="9818"/>
                    </a:lnTo>
                    <a:lnTo>
                      <a:pt x="18000" y="9818"/>
                    </a:lnTo>
                    <a:lnTo>
                      <a:pt x="18000" y="11782"/>
                    </a:lnTo>
                    <a:lnTo>
                      <a:pt x="18000" y="11782"/>
                    </a:lnTo>
                    <a:lnTo>
                      <a:pt x="18000" y="11782"/>
                    </a:lnTo>
                    <a:lnTo>
                      <a:pt x="18000" y="11782"/>
                    </a:lnTo>
                    <a:lnTo>
                      <a:pt x="21600" y="392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02" name="Shape 2502"/>
              <p:cNvSpPr/>
              <p:nvPr/>
            </p:nvSpPr>
            <p:spPr>
              <a:xfrm>
                <a:off x="536575" y="400050"/>
                <a:ext cx="12700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00" y="21600"/>
                    </a:moveTo>
                    <a:lnTo>
                      <a:pt x="16200" y="21600"/>
                    </a:lnTo>
                    <a:lnTo>
                      <a:pt x="16200" y="19938"/>
                    </a:lnTo>
                    <a:lnTo>
                      <a:pt x="16200" y="19108"/>
                    </a:lnTo>
                    <a:lnTo>
                      <a:pt x="18900" y="17446"/>
                    </a:lnTo>
                    <a:lnTo>
                      <a:pt x="18900" y="15785"/>
                    </a:lnTo>
                    <a:lnTo>
                      <a:pt x="18900" y="14123"/>
                    </a:lnTo>
                    <a:lnTo>
                      <a:pt x="18900" y="13292"/>
                    </a:lnTo>
                    <a:lnTo>
                      <a:pt x="18900" y="11631"/>
                    </a:lnTo>
                    <a:lnTo>
                      <a:pt x="21600" y="9969"/>
                    </a:lnTo>
                    <a:lnTo>
                      <a:pt x="21600" y="9138"/>
                    </a:lnTo>
                    <a:lnTo>
                      <a:pt x="21600" y="8308"/>
                    </a:lnTo>
                    <a:lnTo>
                      <a:pt x="21600" y="8308"/>
                    </a:lnTo>
                    <a:lnTo>
                      <a:pt x="21600" y="7477"/>
                    </a:lnTo>
                    <a:lnTo>
                      <a:pt x="18900" y="6646"/>
                    </a:lnTo>
                    <a:lnTo>
                      <a:pt x="18900" y="5815"/>
                    </a:lnTo>
                    <a:lnTo>
                      <a:pt x="18900" y="4985"/>
                    </a:lnTo>
                    <a:lnTo>
                      <a:pt x="18900" y="4985"/>
                    </a:lnTo>
                    <a:lnTo>
                      <a:pt x="18900" y="4154"/>
                    </a:lnTo>
                    <a:lnTo>
                      <a:pt x="16200" y="3323"/>
                    </a:lnTo>
                    <a:lnTo>
                      <a:pt x="16200" y="2492"/>
                    </a:lnTo>
                    <a:lnTo>
                      <a:pt x="16200" y="2492"/>
                    </a:lnTo>
                    <a:lnTo>
                      <a:pt x="13500" y="1662"/>
                    </a:lnTo>
                    <a:lnTo>
                      <a:pt x="13500" y="831"/>
                    </a:lnTo>
                    <a:lnTo>
                      <a:pt x="10800" y="831"/>
                    </a:lnTo>
                    <a:lnTo>
                      <a:pt x="10800" y="0"/>
                    </a:lnTo>
                    <a:lnTo>
                      <a:pt x="0" y="3323"/>
                    </a:lnTo>
                    <a:lnTo>
                      <a:pt x="2700" y="3323"/>
                    </a:lnTo>
                    <a:lnTo>
                      <a:pt x="2700" y="4154"/>
                    </a:lnTo>
                    <a:lnTo>
                      <a:pt x="2700" y="4154"/>
                    </a:lnTo>
                    <a:lnTo>
                      <a:pt x="2700" y="4154"/>
                    </a:lnTo>
                    <a:lnTo>
                      <a:pt x="5400" y="4985"/>
                    </a:lnTo>
                    <a:lnTo>
                      <a:pt x="5400" y="4985"/>
                    </a:lnTo>
                    <a:lnTo>
                      <a:pt x="5400" y="4985"/>
                    </a:lnTo>
                    <a:lnTo>
                      <a:pt x="5400" y="5815"/>
                    </a:lnTo>
                    <a:lnTo>
                      <a:pt x="5400" y="5815"/>
                    </a:lnTo>
                    <a:lnTo>
                      <a:pt x="5400" y="6646"/>
                    </a:lnTo>
                    <a:lnTo>
                      <a:pt x="5400" y="7477"/>
                    </a:lnTo>
                    <a:lnTo>
                      <a:pt x="8100" y="7477"/>
                    </a:lnTo>
                    <a:lnTo>
                      <a:pt x="8100" y="8308"/>
                    </a:lnTo>
                    <a:lnTo>
                      <a:pt x="8100" y="9138"/>
                    </a:lnTo>
                    <a:lnTo>
                      <a:pt x="8100" y="9138"/>
                    </a:lnTo>
                    <a:lnTo>
                      <a:pt x="8100" y="9969"/>
                    </a:lnTo>
                    <a:lnTo>
                      <a:pt x="8100" y="11631"/>
                    </a:lnTo>
                    <a:lnTo>
                      <a:pt x="5400" y="12462"/>
                    </a:lnTo>
                    <a:lnTo>
                      <a:pt x="5400" y="14123"/>
                    </a:lnTo>
                    <a:lnTo>
                      <a:pt x="5400" y="14954"/>
                    </a:lnTo>
                    <a:lnTo>
                      <a:pt x="5400" y="16615"/>
                    </a:lnTo>
                    <a:lnTo>
                      <a:pt x="2700" y="18277"/>
                    </a:lnTo>
                    <a:lnTo>
                      <a:pt x="2700" y="19108"/>
                    </a:lnTo>
                    <a:lnTo>
                      <a:pt x="2700" y="20769"/>
                    </a:lnTo>
                    <a:lnTo>
                      <a:pt x="2700" y="20769"/>
                    </a:lnTo>
                    <a:lnTo>
                      <a:pt x="16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03" name="Shape 2503"/>
              <p:cNvSpPr/>
              <p:nvPr/>
            </p:nvSpPr>
            <p:spPr>
              <a:xfrm>
                <a:off x="534987" y="439737"/>
                <a:ext cx="11113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277"/>
                    </a:moveTo>
                    <a:lnTo>
                      <a:pt x="21600" y="18277"/>
                    </a:lnTo>
                    <a:lnTo>
                      <a:pt x="21600" y="18277"/>
                    </a:lnTo>
                    <a:lnTo>
                      <a:pt x="21600" y="17446"/>
                    </a:lnTo>
                    <a:lnTo>
                      <a:pt x="18514" y="17446"/>
                    </a:lnTo>
                    <a:lnTo>
                      <a:pt x="18514" y="17446"/>
                    </a:lnTo>
                    <a:lnTo>
                      <a:pt x="18514" y="16615"/>
                    </a:lnTo>
                    <a:lnTo>
                      <a:pt x="18514" y="16615"/>
                    </a:lnTo>
                    <a:lnTo>
                      <a:pt x="18514" y="15785"/>
                    </a:lnTo>
                    <a:lnTo>
                      <a:pt x="15429" y="15785"/>
                    </a:lnTo>
                    <a:lnTo>
                      <a:pt x="15429" y="14954"/>
                    </a:lnTo>
                    <a:lnTo>
                      <a:pt x="15429" y="14954"/>
                    </a:lnTo>
                    <a:lnTo>
                      <a:pt x="15429" y="14123"/>
                    </a:lnTo>
                    <a:lnTo>
                      <a:pt x="15429" y="14123"/>
                    </a:lnTo>
                    <a:lnTo>
                      <a:pt x="15429" y="13292"/>
                    </a:lnTo>
                    <a:lnTo>
                      <a:pt x="15429" y="12462"/>
                    </a:lnTo>
                    <a:lnTo>
                      <a:pt x="15429" y="12462"/>
                    </a:lnTo>
                    <a:lnTo>
                      <a:pt x="15429" y="11631"/>
                    </a:lnTo>
                    <a:lnTo>
                      <a:pt x="15429" y="9969"/>
                    </a:lnTo>
                    <a:lnTo>
                      <a:pt x="15429" y="9138"/>
                    </a:lnTo>
                    <a:lnTo>
                      <a:pt x="15429" y="7477"/>
                    </a:lnTo>
                    <a:lnTo>
                      <a:pt x="18514" y="5815"/>
                    </a:lnTo>
                    <a:lnTo>
                      <a:pt x="18514" y="4985"/>
                    </a:lnTo>
                    <a:lnTo>
                      <a:pt x="18514" y="3323"/>
                    </a:lnTo>
                    <a:lnTo>
                      <a:pt x="18514" y="1662"/>
                    </a:lnTo>
                    <a:lnTo>
                      <a:pt x="21600" y="831"/>
                    </a:lnTo>
                    <a:lnTo>
                      <a:pt x="6171" y="0"/>
                    </a:lnTo>
                    <a:lnTo>
                      <a:pt x="6171" y="831"/>
                    </a:lnTo>
                    <a:lnTo>
                      <a:pt x="3086" y="2492"/>
                    </a:lnTo>
                    <a:lnTo>
                      <a:pt x="3086" y="4154"/>
                    </a:lnTo>
                    <a:lnTo>
                      <a:pt x="3086" y="5815"/>
                    </a:lnTo>
                    <a:lnTo>
                      <a:pt x="0" y="6646"/>
                    </a:lnTo>
                    <a:lnTo>
                      <a:pt x="0" y="8308"/>
                    </a:lnTo>
                    <a:lnTo>
                      <a:pt x="0" y="9969"/>
                    </a:lnTo>
                    <a:lnTo>
                      <a:pt x="0" y="11631"/>
                    </a:lnTo>
                    <a:lnTo>
                      <a:pt x="0" y="11631"/>
                    </a:lnTo>
                    <a:lnTo>
                      <a:pt x="0" y="12462"/>
                    </a:lnTo>
                    <a:lnTo>
                      <a:pt x="0" y="13292"/>
                    </a:lnTo>
                    <a:lnTo>
                      <a:pt x="0" y="14123"/>
                    </a:lnTo>
                    <a:lnTo>
                      <a:pt x="0" y="14954"/>
                    </a:lnTo>
                    <a:lnTo>
                      <a:pt x="0" y="15785"/>
                    </a:lnTo>
                    <a:lnTo>
                      <a:pt x="0" y="15785"/>
                    </a:lnTo>
                    <a:lnTo>
                      <a:pt x="3086" y="16615"/>
                    </a:lnTo>
                    <a:lnTo>
                      <a:pt x="3086" y="17446"/>
                    </a:lnTo>
                    <a:lnTo>
                      <a:pt x="3086" y="18277"/>
                    </a:lnTo>
                    <a:lnTo>
                      <a:pt x="3086" y="18277"/>
                    </a:lnTo>
                    <a:lnTo>
                      <a:pt x="6171" y="19108"/>
                    </a:lnTo>
                    <a:lnTo>
                      <a:pt x="6171" y="19938"/>
                    </a:lnTo>
                    <a:lnTo>
                      <a:pt x="9257" y="20769"/>
                    </a:lnTo>
                    <a:lnTo>
                      <a:pt x="9257" y="20769"/>
                    </a:lnTo>
                    <a:lnTo>
                      <a:pt x="12343" y="21600"/>
                    </a:lnTo>
                    <a:lnTo>
                      <a:pt x="12343" y="21600"/>
                    </a:lnTo>
                    <a:lnTo>
                      <a:pt x="21600" y="1827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04" name="Shape 2504"/>
              <p:cNvSpPr/>
              <p:nvPr/>
            </p:nvSpPr>
            <p:spPr>
              <a:xfrm>
                <a:off x="541337" y="468312"/>
                <a:ext cx="41276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938" y="0"/>
                    </a:moveTo>
                    <a:lnTo>
                      <a:pt x="19938" y="0"/>
                    </a:lnTo>
                    <a:lnTo>
                      <a:pt x="19108" y="2160"/>
                    </a:lnTo>
                    <a:lnTo>
                      <a:pt x="17446" y="2160"/>
                    </a:lnTo>
                    <a:lnTo>
                      <a:pt x="15785" y="4320"/>
                    </a:lnTo>
                    <a:lnTo>
                      <a:pt x="14123" y="6480"/>
                    </a:lnTo>
                    <a:lnTo>
                      <a:pt x="13292" y="6480"/>
                    </a:lnTo>
                    <a:lnTo>
                      <a:pt x="11631" y="8640"/>
                    </a:lnTo>
                    <a:lnTo>
                      <a:pt x="10800" y="8640"/>
                    </a:lnTo>
                    <a:lnTo>
                      <a:pt x="9138" y="8640"/>
                    </a:lnTo>
                    <a:lnTo>
                      <a:pt x="8308" y="10800"/>
                    </a:lnTo>
                    <a:lnTo>
                      <a:pt x="8308" y="10800"/>
                    </a:lnTo>
                    <a:lnTo>
                      <a:pt x="7477" y="10800"/>
                    </a:lnTo>
                    <a:lnTo>
                      <a:pt x="6646" y="10800"/>
                    </a:lnTo>
                    <a:lnTo>
                      <a:pt x="6646" y="10800"/>
                    </a:lnTo>
                    <a:lnTo>
                      <a:pt x="5815" y="10800"/>
                    </a:lnTo>
                    <a:lnTo>
                      <a:pt x="5815" y="10800"/>
                    </a:lnTo>
                    <a:lnTo>
                      <a:pt x="4985" y="10800"/>
                    </a:lnTo>
                    <a:lnTo>
                      <a:pt x="4985" y="10800"/>
                    </a:lnTo>
                    <a:lnTo>
                      <a:pt x="4154" y="10800"/>
                    </a:lnTo>
                    <a:lnTo>
                      <a:pt x="4154" y="10800"/>
                    </a:lnTo>
                    <a:lnTo>
                      <a:pt x="4154" y="10800"/>
                    </a:lnTo>
                    <a:lnTo>
                      <a:pt x="3323" y="10800"/>
                    </a:lnTo>
                    <a:lnTo>
                      <a:pt x="3323" y="8640"/>
                    </a:lnTo>
                    <a:lnTo>
                      <a:pt x="2492" y="8640"/>
                    </a:lnTo>
                    <a:lnTo>
                      <a:pt x="2492" y="8640"/>
                    </a:lnTo>
                    <a:lnTo>
                      <a:pt x="0" y="17280"/>
                    </a:lnTo>
                    <a:lnTo>
                      <a:pt x="831" y="17280"/>
                    </a:lnTo>
                    <a:lnTo>
                      <a:pt x="831" y="19440"/>
                    </a:lnTo>
                    <a:lnTo>
                      <a:pt x="1662" y="19440"/>
                    </a:lnTo>
                    <a:lnTo>
                      <a:pt x="2492" y="19440"/>
                    </a:lnTo>
                    <a:lnTo>
                      <a:pt x="3323" y="21600"/>
                    </a:lnTo>
                    <a:lnTo>
                      <a:pt x="3323" y="21600"/>
                    </a:lnTo>
                    <a:lnTo>
                      <a:pt x="4154" y="21600"/>
                    </a:lnTo>
                    <a:lnTo>
                      <a:pt x="4985" y="21600"/>
                    </a:lnTo>
                    <a:lnTo>
                      <a:pt x="5815" y="21600"/>
                    </a:lnTo>
                    <a:lnTo>
                      <a:pt x="5815" y="21600"/>
                    </a:lnTo>
                    <a:lnTo>
                      <a:pt x="6646" y="21600"/>
                    </a:lnTo>
                    <a:lnTo>
                      <a:pt x="7477" y="21600"/>
                    </a:lnTo>
                    <a:lnTo>
                      <a:pt x="8308" y="21600"/>
                    </a:lnTo>
                    <a:lnTo>
                      <a:pt x="9138" y="21600"/>
                    </a:lnTo>
                    <a:lnTo>
                      <a:pt x="9138" y="19440"/>
                    </a:lnTo>
                    <a:lnTo>
                      <a:pt x="9969" y="19440"/>
                    </a:lnTo>
                    <a:lnTo>
                      <a:pt x="11631" y="19440"/>
                    </a:lnTo>
                    <a:lnTo>
                      <a:pt x="13292" y="17280"/>
                    </a:lnTo>
                    <a:lnTo>
                      <a:pt x="14123" y="17280"/>
                    </a:lnTo>
                    <a:lnTo>
                      <a:pt x="15785" y="15120"/>
                    </a:lnTo>
                    <a:lnTo>
                      <a:pt x="17446" y="15120"/>
                    </a:lnTo>
                    <a:lnTo>
                      <a:pt x="18277" y="12960"/>
                    </a:lnTo>
                    <a:lnTo>
                      <a:pt x="19938" y="12960"/>
                    </a:ln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1993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05" name="Shape 2505"/>
              <p:cNvSpPr/>
              <p:nvPr/>
            </p:nvSpPr>
            <p:spPr>
              <a:xfrm>
                <a:off x="579437" y="465137"/>
                <a:ext cx="34926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800"/>
                    </a:move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20618" y="8100"/>
                    </a:lnTo>
                    <a:lnTo>
                      <a:pt x="20618" y="8100"/>
                    </a:lnTo>
                    <a:lnTo>
                      <a:pt x="19636" y="8100"/>
                    </a:lnTo>
                    <a:lnTo>
                      <a:pt x="18655" y="5400"/>
                    </a:lnTo>
                    <a:lnTo>
                      <a:pt x="18655" y="5400"/>
                    </a:lnTo>
                    <a:lnTo>
                      <a:pt x="17673" y="5400"/>
                    </a:lnTo>
                    <a:lnTo>
                      <a:pt x="17673" y="5400"/>
                    </a:lnTo>
                    <a:lnTo>
                      <a:pt x="16691" y="2700"/>
                    </a:lnTo>
                    <a:lnTo>
                      <a:pt x="15709" y="2700"/>
                    </a:lnTo>
                    <a:lnTo>
                      <a:pt x="15709" y="2700"/>
                    </a:lnTo>
                    <a:lnTo>
                      <a:pt x="14727" y="2700"/>
                    </a:lnTo>
                    <a:lnTo>
                      <a:pt x="13745" y="2700"/>
                    </a:lnTo>
                    <a:lnTo>
                      <a:pt x="13745" y="0"/>
                    </a:lnTo>
                    <a:lnTo>
                      <a:pt x="12764" y="0"/>
                    </a:lnTo>
                    <a:lnTo>
                      <a:pt x="12764" y="0"/>
                    </a:lnTo>
                    <a:lnTo>
                      <a:pt x="11782" y="0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9818" y="0"/>
                    </a:lnTo>
                    <a:lnTo>
                      <a:pt x="8836" y="0"/>
                    </a:lnTo>
                    <a:lnTo>
                      <a:pt x="7855" y="0"/>
                    </a:lnTo>
                    <a:lnTo>
                      <a:pt x="7855" y="2700"/>
                    </a:lnTo>
                    <a:lnTo>
                      <a:pt x="6873" y="2700"/>
                    </a:lnTo>
                    <a:lnTo>
                      <a:pt x="4909" y="2700"/>
                    </a:lnTo>
                    <a:lnTo>
                      <a:pt x="3927" y="2700"/>
                    </a:lnTo>
                    <a:lnTo>
                      <a:pt x="1964" y="5400"/>
                    </a:lnTo>
                    <a:lnTo>
                      <a:pt x="0" y="5400"/>
                    </a:lnTo>
                    <a:lnTo>
                      <a:pt x="1964" y="18900"/>
                    </a:lnTo>
                    <a:lnTo>
                      <a:pt x="2945" y="18900"/>
                    </a:lnTo>
                    <a:lnTo>
                      <a:pt x="4909" y="16200"/>
                    </a:lnTo>
                    <a:lnTo>
                      <a:pt x="5891" y="16200"/>
                    </a:lnTo>
                    <a:lnTo>
                      <a:pt x="7855" y="16200"/>
                    </a:lnTo>
                    <a:lnTo>
                      <a:pt x="7855" y="16200"/>
                    </a:lnTo>
                    <a:lnTo>
                      <a:pt x="8836" y="13500"/>
                    </a:lnTo>
                    <a:lnTo>
                      <a:pt x="9818" y="13500"/>
                    </a:lnTo>
                    <a:lnTo>
                      <a:pt x="9818" y="13500"/>
                    </a:lnTo>
                    <a:lnTo>
                      <a:pt x="10800" y="13500"/>
                    </a:lnTo>
                    <a:lnTo>
                      <a:pt x="10800" y="13500"/>
                    </a:lnTo>
                    <a:lnTo>
                      <a:pt x="11782" y="13500"/>
                    </a:lnTo>
                    <a:lnTo>
                      <a:pt x="11782" y="13500"/>
                    </a:lnTo>
                    <a:lnTo>
                      <a:pt x="12764" y="13500"/>
                    </a:lnTo>
                    <a:lnTo>
                      <a:pt x="12764" y="13500"/>
                    </a:lnTo>
                    <a:lnTo>
                      <a:pt x="13745" y="13500"/>
                    </a:lnTo>
                    <a:lnTo>
                      <a:pt x="13745" y="16200"/>
                    </a:lnTo>
                    <a:lnTo>
                      <a:pt x="13745" y="16200"/>
                    </a:lnTo>
                    <a:lnTo>
                      <a:pt x="14727" y="16200"/>
                    </a:lnTo>
                    <a:lnTo>
                      <a:pt x="14727" y="16200"/>
                    </a:lnTo>
                    <a:lnTo>
                      <a:pt x="15709" y="16200"/>
                    </a:lnTo>
                    <a:lnTo>
                      <a:pt x="15709" y="16200"/>
                    </a:lnTo>
                    <a:lnTo>
                      <a:pt x="15709" y="16200"/>
                    </a:lnTo>
                    <a:lnTo>
                      <a:pt x="16691" y="18900"/>
                    </a:lnTo>
                    <a:lnTo>
                      <a:pt x="16691" y="18900"/>
                    </a:lnTo>
                    <a:lnTo>
                      <a:pt x="17673" y="18900"/>
                    </a:lnTo>
                    <a:lnTo>
                      <a:pt x="17673" y="21600"/>
                    </a:lnTo>
                    <a:lnTo>
                      <a:pt x="18655" y="21600"/>
                    </a:lnTo>
                    <a:lnTo>
                      <a:pt x="18655" y="21600"/>
                    </a:lnTo>
                    <a:lnTo>
                      <a:pt x="18655" y="21600"/>
                    </a:lnTo>
                    <a:lnTo>
                      <a:pt x="2160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06" name="Shape 2506"/>
              <p:cNvSpPr/>
              <p:nvPr/>
            </p:nvSpPr>
            <p:spPr>
              <a:xfrm>
                <a:off x="609600" y="471487"/>
                <a:ext cx="15875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571"/>
                    </a:moveTo>
                    <a:lnTo>
                      <a:pt x="21600" y="20571"/>
                    </a:lnTo>
                    <a:lnTo>
                      <a:pt x="21600" y="19543"/>
                    </a:lnTo>
                    <a:lnTo>
                      <a:pt x="21600" y="18514"/>
                    </a:lnTo>
                    <a:lnTo>
                      <a:pt x="19440" y="16457"/>
                    </a:lnTo>
                    <a:lnTo>
                      <a:pt x="19440" y="15429"/>
                    </a:lnTo>
                    <a:lnTo>
                      <a:pt x="19440" y="14400"/>
                    </a:lnTo>
                    <a:lnTo>
                      <a:pt x="19440" y="12343"/>
                    </a:lnTo>
                    <a:lnTo>
                      <a:pt x="19440" y="11314"/>
                    </a:lnTo>
                    <a:lnTo>
                      <a:pt x="19440" y="10286"/>
                    </a:lnTo>
                    <a:lnTo>
                      <a:pt x="17280" y="9257"/>
                    </a:lnTo>
                    <a:lnTo>
                      <a:pt x="17280" y="8229"/>
                    </a:lnTo>
                    <a:lnTo>
                      <a:pt x="17280" y="8229"/>
                    </a:lnTo>
                    <a:lnTo>
                      <a:pt x="17280" y="7200"/>
                    </a:lnTo>
                    <a:lnTo>
                      <a:pt x="17280" y="7200"/>
                    </a:lnTo>
                    <a:lnTo>
                      <a:pt x="15120" y="6171"/>
                    </a:lnTo>
                    <a:lnTo>
                      <a:pt x="15120" y="5143"/>
                    </a:lnTo>
                    <a:lnTo>
                      <a:pt x="15120" y="5143"/>
                    </a:lnTo>
                    <a:lnTo>
                      <a:pt x="15120" y="4114"/>
                    </a:lnTo>
                    <a:lnTo>
                      <a:pt x="12960" y="4114"/>
                    </a:lnTo>
                    <a:lnTo>
                      <a:pt x="12960" y="3086"/>
                    </a:lnTo>
                    <a:lnTo>
                      <a:pt x="10800" y="2057"/>
                    </a:lnTo>
                    <a:lnTo>
                      <a:pt x="10800" y="2057"/>
                    </a:lnTo>
                    <a:lnTo>
                      <a:pt x="8640" y="1029"/>
                    </a:lnTo>
                    <a:lnTo>
                      <a:pt x="8640" y="1029"/>
                    </a:lnTo>
                    <a:lnTo>
                      <a:pt x="6480" y="0"/>
                    </a:lnTo>
                    <a:lnTo>
                      <a:pt x="0" y="4114"/>
                    </a:lnTo>
                    <a:lnTo>
                      <a:pt x="0" y="5143"/>
                    </a:lnTo>
                    <a:lnTo>
                      <a:pt x="2160" y="5143"/>
                    </a:lnTo>
                    <a:lnTo>
                      <a:pt x="2160" y="5143"/>
                    </a:lnTo>
                    <a:lnTo>
                      <a:pt x="2160" y="6171"/>
                    </a:lnTo>
                    <a:lnTo>
                      <a:pt x="4320" y="6171"/>
                    </a:lnTo>
                    <a:lnTo>
                      <a:pt x="4320" y="6171"/>
                    </a:lnTo>
                    <a:lnTo>
                      <a:pt x="4320" y="7200"/>
                    </a:lnTo>
                    <a:lnTo>
                      <a:pt x="4320" y="7200"/>
                    </a:lnTo>
                    <a:lnTo>
                      <a:pt x="6480" y="7200"/>
                    </a:lnTo>
                    <a:lnTo>
                      <a:pt x="6480" y="8229"/>
                    </a:lnTo>
                    <a:lnTo>
                      <a:pt x="6480" y="8229"/>
                    </a:lnTo>
                    <a:lnTo>
                      <a:pt x="6480" y="9257"/>
                    </a:lnTo>
                    <a:lnTo>
                      <a:pt x="6480" y="9257"/>
                    </a:lnTo>
                    <a:lnTo>
                      <a:pt x="6480" y="10286"/>
                    </a:lnTo>
                    <a:lnTo>
                      <a:pt x="8640" y="10286"/>
                    </a:lnTo>
                    <a:lnTo>
                      <a:pt x="8640" y="11314"/>
                    </a:lnTo>
                    <a:lnTo>
                      <a:pt x="8640" y="12343"/>
                    </a:lnTo>
                    <a:lnTo>
                      <a:pt x="8640" y="13371"/>
                    </a:lnTo>
                    <a:lnTo>
                      <a:pt x="8640" y="14400"/>
                    </a:lnTo>
                    <a:lnTo>
                      <a:pt x="8640" y="16457"/>
                    </a:lnTo>
                    <a:lnTo>
                      <a:pt x="10800" y="17486"/>
                    </a:lnTo>
                    <a:lnTo>
                      <a:pt x="10800" y="18514"/>
                    </a:lnTo>
                    <a:lnTo>
                      <a:pt x="10800" y="20571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21600" y="2057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07" name="Shape 2507"/>
              <p:cNvSpPr/>
              <p:nvPr/>
            </p:nvSpPr>
            <p:spPr>
              <a:xfrm>
                <a:off x="617537" y="503237"/>
                <a:ext cx="20638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200"/>
                    </a:moveTo>
                    <a:lnTo>
                      <a:pt x="21600" y="16200"/>
                    </a:lnTo>
                    <a:lnTo>
                      <a:pt x="19938" y="14850"/>
                    </a:lnTo>
                    <a:lnTo>
                      <a:pt x="16615" y="13500"/>
                    </a:lnTo>
                    <a:lnTo>
                      <a:pt x="16615" y="12150"/>
                    </a:lnTo>
                    <a:lnTo>
                      <a:pt x="14954" y="10800"/>
                    </a:lnTo>
                    <a:lnTo>
                      <a:pt x="14954" y="10800"/>
                    </a:lnTo>
                    <a:lnTo>
                      <a:pt x="13292" y="9450"/>
                    </a:lnTo>
                    <a:lnTo>
                      <a:pt x="13292" y="9450"/>
                    </a:lnTo>
                    <a:lnTo>
                      <a:pt x="13292" y="9450"/>
                    </a:lnTo>
                    <a:lnTo>
                      <a:pt x="11631" y="8100"/>
                    </a:lnTo>
                    <a:lnTo>
                      <a:pt x="11631" y="8100"/>
                    </a:lnTo>
                    <a:lnTo>
                      <a:pt x="11631" y="8100"/>
                    </a:lnTo>
                    <a:lnTo>
                      <a:pt x="11631" y="6750"/>
                    </a:lnTo>
                    <a:lnTo>
                      <a:pt x="9969" y="6750"/>
                    </a:lnTo>
                    <a:lnTo>
                      <a:pt x="9969" y="6750"/>
                    </a:lnTo>
                    <a:lnTo>
                      <a:pt x="9969" y="5400"/>
                    </a:lnTo>
                    <a:lnTo>
                      <a:pt x="9969" y="5400"/>
                    </a:lnTo>
                    <a:lnTo>
                      <a:pt x="9969" y="4050"/>
                    </a:lnTo>
                    <a:lnTo>
                      <a:pt x="9969" y="4050"/>
                    </a:lnTo>
                    <a:lnTo>
                      <a:pt x="8308" y="2700"/>
                    </a:lnTo>
                    <a:lnTo>
                      <a:pt x="8308" y="2700"/>
                    </a:lnTo>
                    <a:lnTo>
                      <a:pt x="8308" y="1350"/>
                    </a:lnTo>
                    <a:lnTo>
                      <a:pt x="8308" y="0"/>
                    </a:lnTo>
                    <a:lnTo>
                      <a:pt x="0" y="1350"/>
                    </a:lnTo>
                    <a:lnTo>
                      <a:pt x="0" y="2700"/>
                    </a:lnTo>
                    <a:lnTo>
                      <a:pt x="0" y="4050"/>
                    </a:lnTo>
                    <a:lnTo>
                      <a:pt x="1662" y="4050"/>
                    </a:lnTo>
                    <a:lnTo>
                      <a:pt x="1662" y="5400"/>
                    </a:lnTo>
                    <a:lnTo>
                      <a:pt x="1662" y="6750"/>
                    </a:lnTo>
                    <a:lnTo>
                      <a:pt x="1662" y="6750"/>
                    </a:lnTo>
                    <a:lnTo>
                      <a:pt x="1662" y="8100"/>
                    </a:lnTo>
                    <a:lnTo>
                      <a:pt x="3323" y="9450"/>
                    </a:lnTo>
                    <a:lnTo>
                      <a:pt x="3323" y="9450"/>
                    </a:lnTo>
                    <a:lnTo>
                      <a:pt x="3323" y="10800"/>
                    </a:lnTo>
                    <a:lnTo>
                      <a:pt x="4985" y="10800"/>
                    </a:lnTo>
                    <a:lnTo>
                      <a:pt x="4985" y="12150"/>
                    </a:lnTo>
                    <a:lnTo>
                      <a:pt x="4985" y="12150"/>
                    </a:lnTo>
                    <a:lnTo>
                      <a:pt x="6646" y="13500"/>
                    </a:lnTo>
                    <a:lnTo>
                      <a:pt x="6646" y="13500"/>
                    </a:lnTo>
                    <a:lnTo>
                      <a:pt x="6646" y="14850"/>
                    </a:lnTo>
                    <a:lnTo>
                      <a:pt x="8308" y="14850"/>
                    </a:lnTo>
                    <a:lnTo>
                      <a:pt x="9969" y="16200"/>
                    </a:lnTo>
                    <a:lnTo>
                      <a:pt x="9969" y="17550"/>
                    </a:lnTo>
                    <a:lnTo>
                      <a:pt x="11631" y="17550"/>
                    </a:lnTo>
                    <a:lnTo>
                      <a:pt x="14954" y="20250"/>
                    </a:lnTo>
                    <a:lnTo>
                      <a:pt x="16615" y="21600"/>
                    </a:lnTo>
                    <a:lnTo>
                      <a:pt x="16615" y="21600"/>
                    </a:lnTo>
                    <a:lnTo>
                      <a:pt x="21600" y="16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08" name="Shape 2508"/>
              <p:cNvSpPr/>
              <p:nvPr/>
            </p:nvSpPr>
            <p:spPr>
              <a:xfrm>
                <a:off x="633412" y="522287"/>
                <a:ext cx="39688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518"/>
                    </a:moveTo>
                    <a:lnTo>
                      <a:pt x="20736" y="15247"/>
                    </a:lnTo>
                    <a:lnTo>
                      <a:pt x="19008" y="13976"/>
                    </a:lnTo>
                    <a:lnTo>
                      <a:pt x="18144" y="12706"/>
                    </a:lnTo>
                    <a:lnTo>
                      <a:pt x="17280" y="11435"/>
                    </a:lnTo>
                    <a:lnTo>
                      <a:pt x="15552" y="10165"/>
                    </a:lnTo>
                    <a:lnTo>
                      <a:pt x="13824" y="8894"/>
                    </a:lnTo>
                    <a:lnTo>
                      <a:pt x="12960" y="7624"/>
                    </a:lnTo>
                    <a:lnTo>
                      <a:pt x="11232" y="6353"/>
                    </a:lnTo>
                    <a:lnTo>
                      <a:pt x="10368" y="6353"/>
                    </a:lnTo>
                    <a:lnTo>
                      <a:pt x="9504" y="5082"/>
                    </a:lnTo>
                    <a:lnTo>
                      <a:pt x="7776" y="3812"/>
                    </a:lnTo>
                    <a:lnTo>
                      <a:pt x="6048" y="2541"/>
                    </a:lnTo>
                    <a:lnTo>
                      <a:pt x="5184" y="2541"/>
                    </a:lnTo>
                    <a:lnTo>
                      <a:pt x="4320" y="1271"/>
                    </a:lnTo>
                    <a:lnTo>
                      <a:pt x="4320" y="1271"/>
                    </a:lnTo>
                    <a:lnTo>
                      <a:pt x="3456" y="1271"/>
                    </a:lnTo>
                    <a:lnTo>
                      <a:pt x="3456" y="0"/>
                    </a:lnTo>
                    <a:lnTo>
                      <a:pt x="2592" y="0"/>
                    </a:lnTo>
                    <a:lnTo>
                      <a:pt x="0" y="5082"/>
                    </a:lnTo>
                    <a:lnTo>
                      <a:pt x="864" y="5082"/>
                    </a:lnTo>
                    <a:lnTo>
                      <a:pt x="864" y="6353"/>
                    </a:lnTo>
                    <a:lnTo>
                      <a:pt x="1728" y="6353"/>
                    </a:lnTo>
                    <a:lnTo>
                      <a:pt x="2592" y="6353"/>
                    </a:lnTo>
                    <a:lnTo>
                      <a:pt x="3456" y="7624"/>
                    </a:lnTo>
                    <a:lnTo>
                      <a:pt x="4320" y="8894"/>
                    </a:lnTo>
                    <a:lnTo>
                      <a:pt x="6048" y="10165"/>
                    </a:lnTo>
                    <a:lnTo>
                      <a:pt x="7776" y="10165"/>
                    </a:lnTo>
                    <a:lnTo>
                      <a:pt x="8640" y="11435"/>
                    </a:lnTo>
                    <a:lnTo>
                      <a:pt x="9504" y="12706"/>
                    </a:lnTo>
                    <a:lnTo>
                      <a:pt x="10368" y="12706"/>
                    </a:lnTo>
                    <a:lnTo>
                      <a:pt x="12096" y="13976"/>
                    </a:lnTo>
                    <a:lnTo>
                      <a:pt x="12960" y="15247"/>
                    </a:lnTo>
                    <a:lnTo>
                      <a:pt x="14688" y="17788"/>
                    </a:lnTo>
                    <a:lnTo>
                      <a:pt x="15552" y="17788"/>
                    </a:lnTo>
                    <a:lnTo>
                      <a:pt x="16416" y="19059"/>
                    </a:lnTo>
                    <a:lnTo>
                      <a:pt x="18144" y="20329"/>
                    </a:lnTo>
                    <a:lnTo>
                      <a:pt x="19008" y="21600"/>
                    </a:lnTo>
                    <a:lnTo>
                      <a:pt x="21600" y="1651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09" name="Shape 2509"/>
              <p:cNvSpPr/>
              <p:nvPr/>
            </p:nvSpPr>
            <p:spPr>
              <a:xfrm>
                <a:off x="617537" y="495300"/>
                <a:ext cx="84138" cy="746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11004" y="0"/>
                    </a:lnTo>
                    <a:lnTo>
                      <a:pt x="11004" y="0"/>
                    </a:lnTo>
                    <a:lnTo>
                      <a:pt x="11004" y="0"/>
                    </a:lnTo>
                    <a:lnTo>
                      <a:pt x="11004" y="0"/>
                    </a:lnTo>
                    <a:lnTo>
                      <a:pt x="11004" y="0"/>
                    </a:lnTo>
                    <a:lnTo>
                      <a:pt x="11004" y="460"/>
                    </a:lnTo>
                    <a:lnTo>
                      <a:pt x="11004" y="460"/>
                    </a:lnTo>
                    <a:lnTo>
                      <a:pt x="11004" y="460"/>
                    </a:lnTo>
                    <a:lnTo>
                      <a:pt x="11004" y="460"/>
                    </a:lnTo>
                    <a:lnTo>
                      <a:pt x="11004" y="460"/>
                    </a:lnTo>
                    <a:lnTo>
                      <a:pt x="11004" y="460"/>
                    </a:lnTo>
                    <a:lnTo>
                      <a:pt x="11004" y="919"/>
                    </a:lnTo>
                    <a:lnTo>
                      <a:pt x="11004" y="919"/>
                    </a:lnTo>
                    <a:lnTo>
                      <a:pt x="10596" y="919"/>
                    </a:lnTo>
                    <a:lnTo>
                      <a:pt x="10596" y="919"/>
                    </a:lnTo>
                    <a:lnTo>
                      <a:pt x="10596" y="919"/>
                    </a:lnTo>
                    <a:lnTo>
                      <a:pt x="10596" y="1379"/>
                    </a:lnTo>
                    <a:lnTo>
                      <a:pt x="10596" y="1379"/>
                    </a:lnTo>
                    <a:lnTo>
                      <a:pt x="10596" y="1379"/>
                    </a:lnTo>
                    <a:lnTo>
                      <a:pt x="10596" y="1379"/>
                    </a:lnTo>
                    <a:lnTo>
                      <a:pt x="10596" y="1379"/>
                    </a:lnTo>
                    <a:lnTo>
                      <a:pt x="10596" y="1379"/>
                    </a:lnTo>
                    <a:lnTo>
                      <a:pt x="10596" y="1838"/>
                    </a:lnTo>
                    <a:lnTo>
                      <a:pt x="10596" y="1838"/>
                    </a:lnTo>
                    <a:lnTo>
                      <a:pt x="10596" y="1838"/>
                    </a:lnTo>
                    <a:lnTo>
                      <a:pt x="10596" y="1838"/>
                    </a:lnTo>
                    <a:lnTo>
                      <a:pt x="10596" y="1838"/>
                    </a:lnTo>
                    <a:lnTo>
                      <a:pt x="10596" y="1838"/>
                    </a:lnTo>
                    <a:lnTo>
                      <a:pt x="10596" y="2298"/>
                    </a:lnTo>
                    <a:lnTo>
                      <a:pt x="10596" y="2298"/>
                    </a:lnTo>
                    <a:lnTo>
                      <a:pt x="10596" y="2298"/>
                    </a:lnTo>
                    <a:lnTo>
                      <a:pt x="10596" y="2298"/>
                    </a:lnTo>
                    <a:lnTo>
                      <a:pt x="10596" y="2298"/>
                    </a:lnTo>
                    <a:lnTo>
                      <a:pt x="10189" y="2298"/>
                    </a:lnTo>
                    <a:lnTo>
                      <a:pt x="10189" y="2757"/>
                    </a:lnTo>
                    <a:lnTo>
                      <a:pt x="10189" y="2757"/>
                    </a:lnTo>
                    <a:lnTo>
                      <a:pt x="10189" y="2757"/>
                    </a:lnTo>
                    <a:lnTo>
                      <a:pt x="10189" y="2757"/>
                    </a:lnTo>
                    <a:lnTo>
                      <a:pt x="10189" y="2757"/>
                    </a:lnTo>
                    <a:lnTo>
                      <a:pt x="10189" y="2757"/>
                    </a:lnTo>
                    <a:lnTo>
                      <a:pt x="10189" y="3217"/>
                    </a:lnTo>
                    <a:lnTo>
                      <a:pt x="10189" y="3217"/>
                    </a:lnTo>
                    <a:lnTo>
                      <a:pt x="10189" y="3217"/>
                    </a:lnTo>
                    <a:lnTo>
                      <a:pt x="10189" y="3217"/>
                    </a:lnTo>
                    <a:lnTo>
                      <a:pt x="10189" y="3217"/>
                    </a:lnTo>
                    <a:lnTo>
                      <a:pt x="10189" y="3217"/>
                    </a:lnTo>
                    <a:lnTo>
                      <a:pt x="10189" y="3677"/>
                    </a:lnTo>
                    <a:lnTo>
                      <a:pt x="10189" y="3677"/>
                    </a:lnTo>
                    <a:lnTo>
                      <a:pt x="10189" y="3677"/>
                    </a:lnTo>
                    <a:lnTo>
                      <a:pt x="10189" y="3677"/>
                    </a:lnTo>
                    <a:lnTo>
                      <a:pt x="10189" y="3677"/>
                    </a:lnTo>
                    <a:lnTo>
                      <a:pt x="9781" y="3677"/>
                    </a:lnTo>
                    <a:lnTo>
                      <a:pt x="9781" y="4136"/>
                    </a:lnTo>
                    <a:lnTo>
                      <a:pt x="9781" y="4136"/>
                    </a:lnTo>
                    <a:lnTo>
                      <a:pt x="9781" y="4136"/>
                    </a:lnTo>
                    <a:lnTo>
                      <a:pt x="9781" y="4136"/>
                    </a:lnTo>
                    <a:lnTo>
                      <a:pt x="9781" y="4136"/>
                    </a:lnTo>
                    <a:lnTo>
                      <a:pt x="9781" y="4136"/>
                    </a:lnTo>
                    <a:lnTo>
                      <a:pt x="9781" y="4596"/>
                    </a:lnTo>
                    <a:lnTo>
                      <a:pt x="9781" y="4596"/>
                    </a:lnTo>
                    <a:lnTo>
                      <a:pt x="9781" y="4596"/>
                    </a:lnTo>
                    <a:lnTo>
                      <a:pt x="9781" y="4596"/>
                    </a:lnTo>
                    <a:lnTo>
                      <a:pt x="9781" y="4596"/>
                    </a:lnTo>
                    <a:lnTo>
                      <a:pt x="9781" y="4596"/>
                    </a:lnTo>
                    <a:lnTo>
                      <a:pt x="9781" y="5055"/>
                    </a:lnTo>
                    <a:lnTo>
                      <a:pt x="9781" y="5055"/>
                    </a:lnTo>
                    <a:lnTo>
                      <a:pt x="9374" y="5055"/>
                    </a:lnTo>
                    <a:lnTo>
                      <a:pt x="9374" y="5055"/>
                    </a:lnTo>
                    <a:lnTo>
                      <a:pt x="9374" y="5055"/>
                    </a:lnTo>
                    <a:lnTo>
                      <a:pt x="9374" y="5055"/>
                    </a:lnTo>
                    <a:lnTo>
                      <a:pt x="9374" y="5055"/>
                    </a:lnTo>
                    <a:lnTo>
                      <a:pt x="9374" y="5515"/>
                    </a:lnTo>
                    <a:lnTo>
                      <a:pt x="9374" y="5515"/>
                    </a:lnTo>
                    <a:lnTo>
                      <a:pt x="9374" y="5515"/>
                    </a:lnTo>
                    <a:lnTo>
                      <a:pt x="9374" y="5515"/>
                    </a:lnTo>
                    <a:lnTo>
                      <a:pt x="9374" y="5515"/>
                    </a:lnTo>
                    <a:lnTo>
                      <a:pt x="9374" y="5515"/>
                    </a:lnTo>
                    <a:lnTo>
                      <a:pt x="8966" y="5974"/>
                    </a:lnTo>
                    <a:lnTo>
                      <a:pt x="8966" y="5974"/>
                    </a:lnTo>
                    <a:lnTo>
                      <a:pt x="8966" y="5974"/>
                    </a:lnTo>
                    <a:lnTo>
                      <a:pt x="8966" y="5974"/>
                    </a:lnTo>
                    <a:lnTo>
                      <a:pt x="8966" y="5974"/>
                    </a:lnTo>
                    <a:lnTo>
                      <a:pt x="8966" y="5974"/>
                    </a:lnTo>
                    <a:lnTo>
                      <a:pt x="8966" y="5974"/>
                    </a:lnTo>
                    <a:lnTo>
                      <a:pt x="8966" y="6434"/>
                    </a:lnTo>
                    <a:lnTo>
                      <a:pt x="8966" y="6434"/>
                    </a:lnTo>
                    <a:lnTo>
                      <a:pt x="8966" y="6434"/>
                    </a:lnTo>
                    <a:lnTo>
                      <a:pt x="8966" y="6434"/>
                    </a:lnTo>
                    <a:lnTo>
                      <a:pt x="8966" y="6434"/>
                    </a:lnTo>
                    <a:lnTo>
                      <a:pt x="8966" y="6434"/>
                    </a:lnTo>
                    <a:lnTo>
                      <a:pt x="8558" y="6894"/>
                    </a:lnTo>
                    <a:lnTo>
                      <a:pt x="8558" y="6894"/>
                    </a:lnTo>
                    <a:lnTo>
                      <a:pt x="8558" y="6894"/>
                    </a:lnTo>
                    <a:lnTo>
                      <a:pt x="8558" y="6894"/>
                    </a:lnTo>
                    <a:lnTo>
                      <a:pt x="8558" y="6894"/>
                    </a:lnTo>
                    <a:lnTo>
                      <a:pt x="8558" y="6894"/>
                    </a:lnTo>
                    <a:lnTo>
                      <a:pt x="8558" y="6894"/>
                    </a:lnTo>
                    <a:lnTo>
                      <a:pt x="8558" y="7353"/>
                    </a:lnTo>
                    <a:lnTo>
                      <a:pt x="8558" y="7353"/>
                    </a:lnTo>
                    <a:lnTo>
                      <a:pt x="8558" y="7353"/>
                    </a:lnTo>
                    <a:lnTo>
                      <a:pt x="8558" y="7353"/>
                    </a:lnTo>
                    <a:lnTo>
                      <a:pt x="8151" y="7353"/>
                    </a:lnTo>
                    <a:lnTo>
                      <a:pt x="8151" y="7353"/>
                    </a:lnTo>
                    <a:lnTo>
                      <a:pt x="8151" y="7353"/>
                    </a:lnTo>
                    <a:lnTo>
                      <a:pt x="8151" y="7813"/>
                    </a:lnTo>
                    <a:lnTo>
                      <a:pt x="8151" y="7813"/>
                    </a:lnTo>
                    <a:lnTo>
                      <a:pt x="8151" y="7813"/>
                    </a:lnTo>
                    <a:lnTo>
                      <a:pt x="8151" y="7813"/>
                    </a:lnTo>
                    <a:lnTo>
                      <a:pt x="8151" y="7813"/>
                    </a:lnTo>
                    <a:lnTo>
                      <a:pt x="8151" y="7813"/>
                    </a:lnTo>
                    <a:lnTo>
                      <a:pt x="8151" y="7813"/>
                    </a:lnTo>
                    <a:lnTo>
                      <a:pt x="8151" y="8272"/>
                    </a:lnTo>
                    <a:lnTo>
                      <a:pt x="7743" y="8272"/>
                    </a:lnTo>
                    <a:lnTo>
                      <a:pt x="7743" y="8272"/>
                    </a:lnTo>
                    <a:lnTo>
                      <a:pt x="7743" y="8272"/>
                    </a:lnTo>
                    <a:lnTo>
                      <a:pt x="7743" y="8272"/>
                    </a:lnTo>
                    <a:lnTo>
                      <a:pt x="7743" y="8272"/>
                    </a:lnTo>
                    <a:lnTo>
                      <a:pt x="7743" y="8272"/>
                    </a:lnTo>
                    <a:lnTo>
                      <a:pt x="7743" y="8272"/>
                    </a:lnTo>
                    <a:lnTo>
                      <a:pt x="7743" y="8732"/>
                    </a:lnTo>
                    <a:lnTo>
                      <a:pt x="7743" y="8732"/>
                    </a:lnTo>
                    <a:lnTo>
                      <a:pt x="7743" y="8732"/>
                    </a:lnTo>
                    <a:lnTo>
                      <a:pt x="7743" y="8732"/>
                    </a:lnTo>
                    <a:lnTo>
                      <a:pt x="7336" y="8732"/>
                    </a:lnTo>
                    <a:lnTo>
                      <a:pt x="7336" y="8732"/>
                    </a:lnTo>
                    <a:lnTo>
                      <a:pt x="7336" y="8732"/>
                    </a:lnTo>
                    <a:lnTo>
                      <a:pt x="7336" y="9191"/>
                    </a:lnTo>
                    <a:lnTo>
                      <a:pt x="7336" y="9191"/>
                    </a:lnTo>
                    <a:lnTo>
                      <a:pt x="7336" y="9191"/>
                    </a:lnTo>
                    <a:lnTo>
                      <a:pt x="7336" y="9191"/>
                    </a:lnTo>
                    <a:lnTo>
                      <a:pt x="7336" y="9191"/>
                    </a:lnTo>
                    <a:lnTo>
                      <a:pt x="7336" y="9191"/>
                    </a:lnTo>
                    <a:lnTo>
                      <a:pt x="7336" y="9191"/>
                    </a:lnTo>
                    <a:lnTo>
                      <a:pt x="6928" y="9191"/>
                    </a:lnTo>
                    <a:lnTo>
                      <a:pt x="6928" y="9651"/>
                    </a:lnTo>
                    <a:lnTo>
                      <a:pt x="6928" y="9651"/>
                    </a:lnTo>
                    <a:lnTo>
                      <a:pt x="6928" y="9651"/>
                    </a:lnTo>
                    <a:lnTo>
                      <a:pt x="6928" y="9651"/>
                    </a:lnTo>
                    <a:lnTo>
                      <a:pt x="6928" y="9651"/>
                    </a:lnTo>
                    <a:lnTo>
                      <a:pt x="6928" y="9651"/>
                    </a:lnTo>
                    <a:lnTo>
                      <a:pt x="6928" y="9651"/>
                    </a:lnTo>
                    <a:lnTo>
                      <a:pt x="6928" y="9651"/>
                    </a:lnTo>
                    <a:lnTo>
                      <a:pt x="6521" y="10111"/>
                    </a:lnTo>
                    <a:lnTo>
                      <a:pt x="6521" y="10111"/>
                    </a:lnTo>
                    <a:lnTo>
                      <a:pt x="6521" y="10111"/>
                    </a:lnTo>
                    <a:lnTo>
                      <a:pt x="6521" y="10111"/>
                    </a:lnTo>
                    <a:lnTo>
                      <a:pt x="6521" y="10111"/>
                    </a:lnTo>
                    <a:lnTo>
                      <a:pt x="6521" y="10111"/>
                    </a:lnTo>
                    <a:lnTo>
                      <a:pt x="6521" y="10111"/>
                    </a:lnTo>
                    <a:lnTo>
                      <a:pt x="6521" y="10111"/>
                    </a:lnTo>
                    <a:lnTo>
                      <a:pt x="6521" y="10570"/>
                    </a:lnTo>
                    <a:lnTo>
                      <a:pt x="6113" y="10570"/>
                    </a:lnTo>
                    <a:lnTo>
                      <a:pt x="6113" y="10570"/>
                    </a:lnTo>
                    <a:lnTo>
                      <a:pt x="6113" y="10570"/>
                    </a:lnTo>
                    <a:lnTo>
                      <a:pt x="6113" y="10570"/>
                    </a:lnTo>
                    <a:lnTo>
                      <a:pt x="6113" y="10570"/>
                    </a:lnTo>
                    <a:lnTo>
                      <a:pt x="6113" y="10570"/>
                    </a:lnTo>
                    <a:lnTo>
                      <a:pt x="6113" y="10570"/>
                    </a:lnTo>
                    <a:lnTo>
                      <a:pt x="6113" y="11030"/>
                    </a:lnTo>
                    <a:lnTo>
                      <a:pt x="6113" y="11030"/>
                    </a:lnTo>
                    <a:lnTo>
                      <a:pt x="5706" y="11030"/>
                    </a:lnTo>
                    <a:lnTo>
                      <a:pt x="5706" y="11030"/>
                    </a:lnTo>
                    <a:lnTo>
                      <a:pt x="5706" y="11030"/>
                    </a:lnTo>
                    <a:lnTo>
                      <a:pt x="5706" y="11030"/>
                    </a:lnTo>
                    <a:lnTo>
                      <a:pt x="5706" y="11030"/>
                    </a:lnTo>
                    <a:lnTo>
                      <a:pt x="5706" y="11030"/>
                    </a:lnTo>
                    <a:lnTo>
                      <a:pt x="5706" y="11489"/>
                    </a:lnTo>
                    <a:lnTo>
                      <a:pt x="5706" y="11489"/>
                    </a:lnTo>
                    <a:lnTo>
                      <a:pt x="5298" y="11489"/>
                    </a:lnTo>
                    <a:lnTo>
                      <a:pt x="5298" y="11489"/>
                    </a:lnTo>
                    <a:lnTo>
                      <a:pt x="5298" y="11489"/>
                    </a:lnTo>
                    <a:lnTo>
                      <a:pt x="5298" y="11489"/>
                    </a:lnTo>
                    <a:lnTo>
                      <a:pt x="5298" y="11489"/>
                    </a:lnTo>
                    <a:lnTo>
                      <a:pt x="5298" y="11489"/>
                    </a:lnTo>
                    <a:lnTo>
                      <a:pt x="5298" y="11489"/>
                    </a:lnTo>
                    <a:lnTo>
                      <a:pt x="5298" y="11949"/>
                    </a:lnTo>
                    <a:lnTo>
                      <a:pt x="4891" y="11949"/>
                    </a:lnTo>
                    <a:lnTo>
                      <a:pt x="4891" y="11949"/>
                    </a:lnTo>
                    <a:lnTo>
                      <a:pt x="4891" y="11949"/>
                    </a:lnTo>
                    <a:lnTo>
                      <a:pt x="4891" y="11949"/>
                    </a:lnTo>
                    <a:lnTo>
                      <a:pt x="4891" y="11949"/>
                    </a:lnTo>
                    <a:lnTo>
                      <a:pt x="4891" y="11949"/>
                    </a:lnTo>
                    <a:lnTo>
                      <a:pt x="4891" y="11949"/>
                    </a:lnTo>
                    <a:lnTo>
                      <a:pt x="4891" y="11949"/>
                    </a:lnTo>
                    <a:lnTo>
                      <a:pt x="4483" y="12409"/>
                    </a:lnTo>
                    <a:lnTo>
                      <a:pt x="4483" y="12409"/>
                    </a:lnTo>
                    <a:lnTo>
                      <a:pt x="4483" y="12409"/>
                    </a:lnTo>
                    <a:lnTo>
                      <a:pt x="4483" y="12409"/>
                    </a:lnTo>
                    <a:lnTo>
                      <a:pt x="4483" y="12409"/>
                    </a:lnTo>
                    <a:lnTo>
                      <a:pt x="4483" y="12409"/>
                    </a:lnTo>
                    <a:lnTo>
                      <a:pt x="4483" y="12409"/>
                    </a:lnTo>
                    <a:lnTo>
                      <a:pt x="4075" y="12409"/>
                    </a:lnTo>
                    <a:lnTo>
                      <a:pt x="4075" y="12409"/>
                    </a:lnTo>
                    <a:lnTo>
                      <a:pt x="4075" y="12868"/>
                    </a:lnTo>
                    <a:lnTo>
                      <a:pt x="4075" y="12868"/>
                    </a:lnTo>
                    <a:lnTo>
                      <a:pt x="4075" y="12868"/>
                    </a:lnTo>
                    <a:lnTo>
                      <a:pt x="4075" y="12868"/>
                    </a:lnTo>
                    <a:lnTo>
                      <a:pt x="4075" y="12868"/>
                    </a:lnTo>
                    <a:lnTo>
                      <a:pt x="4075" y="12868"/>
                    </a:lnTo>
                    <a:lnTo>
                      <a:pt x="3668" y="12868"/>
                    </a:lnTo>
                    <a:lnTo>
                      <a:pt x="3668" y="12868"/>
                    </a:lnTo>
                    <a:lnTo>
                      <a:pt x="3668" y="13328"/>
                    </a:lnTo>
                    <a:lnTo>
                      <a:pt x="3668" y="13328"/>
                    </a:lnTo>
                    <a:lnTo>
                      <a:pt x="3668" y="13328"/>
                    </a:lnTo>
                    <a:lnTo>
                      <a:pt x="3668" y="13328"/>
                    </a:lnTo>
                    <a:lnTo>
                      <a:pt x="3668" y="13328"/>
                    </a:lnTo>
                    <a:lnTo>
                      <a:pt x="3260" y="13328"/>
                    </a:lnTo>
                    <a:lnTo>
                      <a:pt x="3260" y="13328"/>
                    </a:lnTo>
                    <a:lnTo>
                      <a:pt x="3260" y="13328"/>
                    </a:lnTo>
                    <a:lnTo>
                      <a:pt x="3260" y="13328"/>
                    </a:lnTo>
                    <a:lnTo>
                      <a:pt x="3260" y="13328"/>
                    </a:lnTo>
                    <a:lnTo>
                      <a:pt x="3260" y="13787"/>
                    </a:lnTo>
                    <a:lnTo>
                      <a:pt x="3260" y="13787"/>
                    </a:lnTo>
                    <a:lnTo>
                      <a:pt x="2853" y="13787"/>
                    </a:lnTo>
                    <a:lnTo>
                      <a:pt x="2853" y="13787"/>
                    </a:lnTo>
                    <a:lnTo>
                      <a:pt x="2853" y="13787"/>
                    </a:lnTo>
                    <a:lnTo>
                      <a:pt x="2853" y="13787"/>
                    </a:lnTo>
                    <a:lnTo>
                      <a:pt x="2853" y="13787"/>
                    </a:lnTo>
                    <a:lnTo>
                      <a:pt x="2853" y="13787"/>
                    </a:lnTo>
                    <a:lnTo>
                      <a:pt x="2445" y="13787"/>
                    </a:lnTo>
                    <a:lnTo>
                      <a:pt x="2445" y="13787"/>
                    </a:lnTo>
                    <a:lnTo>
                      <a:pt x="2445" y="14247"/>
                    </a:lnTo>
                    <a:lnTo>
                      <a:pt x="2445" y="14247"/>
                    </a:lnTo>
                    <a:lnTo>
                      <a:pt x="2445" y="14247"/>
                    </a:lnTo>
                    <a:lnTo>
                      <a:pt x="2445" y="14247"/>
                    </a:lnTo>
                    <a:lnTo>
                      <a:pt x="2445" y="14247"/>
                    </a:lnTo>
                    <a:lnTo>
                      <a:pt x="2038" y="14247"/>
                    </a:lnTo>
                    <a:lnTo>
                      <a:pt x="2038" y="14247"/>
                    </a:lnTo>
                    <a:lnTo>
                      <a:pt x="2038" y="14247"/>
                    </a:lnTo>
                    <a:lnTo>
                      <a:pt x="2038" y="14247"/>
                    </a:lnTo>
                    <a:lnTo>
                      <a:pt x="2038" y="14247"/>
                    </a:lnTo>
                    <a:lnTo>
                      <a:pt x="2038" y="14247"/>
                    </a:lnTo>
                    <a:lnTo>
                      <a:pt x="2038" y="14706"/>
                    </a:lnTo>
                    <a:lnTo>
                      <a:pt x="1630" y="14706"/>
                    </a:lnTo>
                    <a:lnTo>
                      <a:pt x="1630" y="14706"/>
                    </a:lnTo>
                    <a:lnTo>
                      <a:pt x="1630" y="14706"/>
                    </a:lnTo>
                    <a:lnTo>
                      <a:pt x="1630" y="14706"/>
                    </a:lnTo>
                    <a:lnTo>
                      <a:pt x="1630" y="14706"/>
                    </a:lnTo>
                    <a:lnTo>
                      <a:pt x="1630" y="14706"/>
                    </a:lnTo>
                    <a:lnTo>
                      <a:pt x="1223" y="14706"/>
                    </a:lnTo>
                    <a:lnTo>
                      <a:pt x="1223" y="14706"/>
                    </a:lnTo>
                    <a:lnTo>
                      <a:pt x="1223" y="14706"/>
                    </a:lnTo>
                    <a:lnTo>
                      <a:pt x="1223" y="14706"/>
                    </a:lnTo>
                    <a:lnTo>
                      <a:pt x="1223" y="15166"/>
                    </a:lnTo>
                    <a:lnTo>
                      <a:pt x="1223" y="15166"/>
                    </a:lnTo>
                    <a:lnTo>
                      <a:pt x="815" y="15166"/>
                    </a:lnTo>
                    <a:lnTo>
                      <a:pt x="815" y="15166"/>
                    </a:lnTo>
                    <a:lnTo>
                      <a:pt x="815" y="15166"/>
                    </a:lnTo>
                    <a:lnTo>
                      <a:pt x="815" y="15166"/>
                    </a:lnTo>
                    <a:lnTo>
                      <a:pt x="815" y="15166"/>
                    </a:lnTo>
                    <a:lnTo>
                      <a:pt x="815" y="15166"/>
                    </a:lnTo>
                    <a:lnTo>
                      <a:pt x="408" y="15166"/>
                    </a:lnTo>
                    <a:lnTo>
                      <a:pt x="408" y="15166"/>
                    </a:lnTo>
                    <a:lnTo>
                      <a:pt x="408" y="15166"/>
                    </a:lnTo>
                    <a:lnTo>
                      <a:pt x="408" y="15166"/>
                    </a:lnTo>
                    <a:lnTo>
                      <a:pt x="408" y="15626"/>
                    </a:lnTo>
                    <a:lnTo>
                      <a:pt x="408" y="15626"/>
                    </a:lnTo>
                    <a:lnTo>
                      <a:pt x="0" y="15626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10" name="Shape 2510"/>
              <p:cNvSpPr/>
              <p:nvPr/>
            </p:nvSpPr>
            <p:spPr>
              <a:xfrm>
                <a:off x="782637" y="1819275"/>
                <a:ext cx="295276" cy="2444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cubicBezTo>
                      <a:pt x="13948" y="20023"/>
                      <a:pt x="6927" y="20107"/>
                      <a:pt x="0" y="21516"/>
                    </a:cubicBezTo>
                    <a:cubicBezTo>
                      <a:pt x="5336" y="15771"/>
                      <a:pt x="10110" y="8082"/>
                      <a:pt x="13597" y="0"/>
                    </a:cubicBezTo>
                    <a:cubicBezTo>
                      <a:pt x="16381" y="2985"/>
                      <a:pt x="18371" y="7688"/>
                      <a:pt x="19517" y="11124"/>
                    </a:cubicBezTo>
                    <a:cubicBezTo>
                      <a:pt x="20570" y="14334"/>
                      <a:pt x="21436" y="17517"/>
                      <a:pt x="21600" y="21600"/>
                    </a:cubicBezTo>
                    <a:close/>
                  </a:path>
                </a:pathLst>
              </a:custGeom>
              <a:solidFill>
                <a:srgbClr val="EBEBEB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</p:grpSp>
        <p:sp>
          <p:nvSpPr>
            <p:cNvPr id="2512" name="Shape 2512"/>
            <p:cNvSpPr/>
            <p:nvPr/>
          </p:nvSpPr>
          <p:spPr>
            <a:xfrm>
              <a:off x="950912" y="1892300"/>
              <a:ext cx="150813" cy="2587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514" y="20638"/>
                  </a:moveTo>
                  <a:cubicBezTo>
                    <a:pt x="5066" y="16922"/>
                    <a:pt x="368" y="11869"/>
                    <a:pt x="0" y="5828"/>
                  </a:cubicBezTo>
                  <a:lnTo>
                    <a:pt x="5296" y="0"/>
                  </a:lnTo>
                  <a:cubicBezTo>
                    <a:pt x="13586" y="6790"/>
                    <a:pt x="18146" y="14115"/>
                    <a:pt x="21600" y="21600"/>
                  </a:cubicBezTo>
                  <a:lnTo>
                    <a:pt x="11514" y="20638"/>
                  </a:lnTo>
                  <a:close/>
                </a:path>
              </a:pathLst>
            </a:custGeom>
            <a:solidFill>
              <a:srgbClr val="78ACFF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513" name="Shape 2513"/>
            <p:cNvSpPr/>
            <p:nvPr/>
          </p:nvSpPr>
          <p:spPr>
            <a:xfrm>
              <a:off x="1095375" y="2147887"/>
              <a:ext cx="71438" cy="333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9643" y="6928"/>
                    <a:pt x="8871" y="204"/>
                    <a:pt x="21600" y="21600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514" name="Shape 2514"/>
            <p:cNvSpPr/>
            <p:nvPr/>
          </p:nvSpPr>
          <p:spPr>
            <a:xfrm>
              <a:off x="793750" y="1911350"/>
              <a:ext cx="301625" cy="2365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098" y="0"/>
                  </a:moveTo>
                  <a:cubicBezTo>
                    <a:pt x="9789" y="8180"/>
                    <a:pt x="5331" y="15225"/>
                    <a:pt x="0" y="21396"/>
                  </a:cubicBezTo>
                  <a:cubicBezTo>
                    <a:pt x="6963" y="20144"/>
                    <a:pt x="14086" y="19737"/>
                    <a:pt x="21600" y="21600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515" name="Shape 2515"/>
            <p:cNvSpPr/>
            <p:nvPr/>
          </p:nvSpPr>
          <p:spPr>
            <a:xfrm>
              <a:off x="976312" y="1822450"/>
              <a:ext cx="19051" cy="889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9366" y="11739"/>
                    <a:pt x="21600" y="12678"/>
                    <a:pt x="0" y="21600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516" name="Shape 2516"/>
            <p:cNvSpPr/>
            <p:nvPr/>
          </p:nvSpPr>
          <p:spPr>
            <a:xfrm>
              <a:off x="1015033" y="1958975"/>
              <a:ext cx="62880" cy="1217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5556" h="20713" extrusionOk="0">
                  <a:moveTo>
                    <a:pt x="15556" y="20670"/>
                  </a:moveTo>
                  <a:cubicBezTo>
                    <a:pt x="7212" y="21600"/>
                    <a:pt x="-6044" y="7218"/>
                    <a:pt x="3079" y="0"/>
                  </a:cubicBezTo>
                  <a:cubicBezTo>
                    <a:pt x="12047" y="10991"/>
                    <a:pt x="9942" y="10609"/>
                    <a:pt x="15556" y="20670"/>
                  </a:cubicBezTo>
                  <a:close/>
                </a:path>
              </a:pathLst>
            </a:custGeom>
            <a:solidFill>
              <a:srgbClr val="000000"/>
            </a:solidFill>
            <a:ln w="6350" cap="flat">
              <a:solidFill>
                <a:srgbClr val="000000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517" name="Shape 2517"/>
            <p:cNvSpPr/>
            <p:nvPr/>
          </p:nvSpPr>
          <p:spPr>
            <a:xfrm>
              <a:off x="614362" y="176212"/>
              <a:ext cx="1444428" cy="172815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0" tIns="0" rIns="0" bIns="0" numCol="1" anchor="t">
              <a:spAutoFit/>
            </a:bodyPr>
            <a:lstStyle>
              <a:lvl1pPr algn="ctr" defTabSz="406400">
                <a:lnSpc>
                  <a:spcPts val="1400"/>
                </a:lnSpc>
                <a:buClr>
                  <a:srgbClr val="1A1B1B"/>
                </a:buClr>
                <a:buFont typeface="Arial"/>
                <a:tabLst>
                  <a:tab pos="749300" algn="l"/>
                </a:tabLst>
                <a:defRPr>
                  <a:solidFill>
                    <a:srgbClr val="1A1B1B"/>
                  </a:solidFill>
                  <a:uFill>
                    <a:solidFill>
                      <a:srgbClr val="1A1B1B"/>
                    </a:solidFill>
                  </a:uFill>
                  <a:latin typeface="+mn-lt"/>
                  <a:ea typeface="+mn-ea"/>
                  <a:cs typeface="+mn-cs"/>
                  <a:sym typeface="Arial"/>
                </a:defRPr>
              </a:lvl1pPr>
            </a:lstStyle>
            <a:p>
              <a:r>
                <a:t>photons from the sun</a:t>
              </a:r>
            </a:p>
          </p:txBody>
        </p:sp>
      </p:grpSp>
      <p:sp>
        <p:nvSpPr>
          <p:cNvPr id="2519" name="Shape 2519"/>
          <p:cNvSpPr/>
          <p:nvPr/>
        </p:nvSpPr>
        <p:spPr>
          <a:xfrm>
            <a:off x="5089450" y="2247900"/>
            <a:ext cx="2648100" cy="4572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50800" tIns="50800" rIns="50800" bIns="50800">
            <a:spAutoFit/>
          </a:bodyPr>
          <a:lstStyle/>
          <a:p>
            <a:pPr algn="ctr" defTabSz="406400">
              <a:lnSpc>
                <a:spcPts val="2800"/>
              </a:lnSpc>
              <a:buClr>
                <a:srgbClr val="000000"/>
              </a:buClr>
              <a:buFont typeface="Arial"/>
              <a:tabLst>
                <a:tab pos="749300" algn="l"/>
              </a:tabLst>
              <a:defRPr sz="2400">
                <a:latin typeface="Gill Sans"/>
                <a:ea typeface="Gill Sans"/>
                <a:cs typeface="Gill Sans"/>
                <a:sym typeface="Gill Sans"/>
              </a:defRPr>
            </a:pPr>
            <a:r>
              <a:rPr>
                <a:latin typeface="+mn-lt"/>
                <a:ea typeface="+mn-ea"/>
                <a:cs typeface="+mn-cs"/>
                <a:sym typeface="Arial"/>
              </a:rPr>
              <a:t>The petals are </a:t>
            </a:r>
            <a:r>
              <a:t>red</a:t>
            </a:r>
            <a:r>
              <a:rPr>
                <a:latin typeface="+mn-lt"/>
                <a:ea typeface="+mn-ea"/>
                <a:cs typeface="+mn-cs"/>
                <a:sym typeface="Arial"/>
              </a:rPr>
              <a:t>.</a:t>
            </a:r>
          </a:p>
        </p:txBody>
      </p:sp>
      <p:sp>
        <p:nvSpPr>
          <p:cNvPr id="2520" name="Shape 2520"/>
          <p:cNvSpPr/>
          <p:nvPr/>
        </p:nvSpPr>
        <p:spPr>
          <a:xfrm>
            <a:off x="4911749" y="5689600"/>
            <a:ext cx="3003502" cy="4572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50800" tIns="50800" rIns="50800" bIns="50800">
            <a:spAutoFit/>
          </a:bodyPr>
          <a:lstStyle/>
          <a:p>
            <a:pPr algn="ctr" defTabSz="406400">
              <a:lnSpc>
                <a:spcPts val="2800"/>
              </a:lnSpc>
              <a:buClr>
                <a:srgbClr val="000000"/>
              </a:buClr>
              <a:buFont typeface="Arial"/>
              <a:tabLst>
                <a:tab pos="749300" algn="l"/>
              </a:tabLst>
              <a:defRPr sz="2400">
                <a:latin typeface="Gill Sans"/>
                <a:ea typeface="Gill Sans"/>
                <a:cs typeface="Gill Sans"/>
                <a:sym typeface="Gill Sans"/>
              </a:defRPr>
            </a:pPr>
            <a:r>
              <a:rPr>
                <a:latin typeface="+mn-lt"/>
                <a:ea typeface="+mn-ea"/>
                <a:cs typeface="+mn-cs"/>
                <a:sym typeface="Arial"/>
              </a:rPr>
              <a:t>The bellflower is </a:t>
            </a:r>
            <a:r>
              <a:t>blue</a:t>
            </a:r>
            <a:r>
              <a:rPr>
                <a:latin typeface="+mn-lt"/>
                <a:ea typeface="+mn-ea"/>
                <a:cs typeface="+mn-cs"/>
                <a:sym typeface="Arial"/>
              </a:rPr>
              <a:t>.</a:t>
            </a:r>
          </a:p>
        </p:txBody>
      </p:sp>
      <p:grpSp>
        <p:nvGrpSpPr>
          <p:cNvPr id="2979" name="Group 2979"/>
          <p:cNvGrpSpPr/>
          <p:nvPr/>
        </p:nvGrpSpPr>
        <p:grpSpPr>
          <a:xfrm>
            <a:off x="377825" y="3622675"/>
            <a:ext cx="3105150" cy="2935288"/>
            <a:chOff x="0" y="0"/>
            <a:chExt cx="3105150" cy="2935287"/>
          </a:xfrm>
        </p:grpSpPr>
        <p:grpSp>
          <p:nvGrpSpPr>
            <p:cNvPr id="2711" name="Group 2711"/>
            <p:cNvGrpSpPr/>
            <p:nvPr/>
          </p:nvGrpSpPr>
          <p:grpSpPr>
            <a:xfrm>
              <a:off x="0" y="0"/>
              <a:ext cx="3105150" cy="2935288"/>
              <a:chOff x="0" y="0"/>
              <a:chExt cx="3105150" cy="2935287"/>
            </a:xfrm>
          </p:grpSpPr>
          <p:sp>
            <p:nvSpPr>
              <p:cNvPr id="2521" name="Shape 2521"/>
              <p:cNvSpPr/>
              <p:nvPr/>
            </p:nvSpPr>
            <p:spPr>
              <a:xfrm>
                <a:off x="0" y="0"/>
                <a:ext cx="3105150" cy="2935288"/>
              </a:xfrm>
              <a:prstGeom prst="rect">
                <a:avLst/>
              </a:prstGeom>
              <a:solidFill>
                <a:srgbClr val="CECFC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22" name="Shape 2522"/>
              <p:cNvSpPr/>
              <p:nvPr/>
            </p:nvSpPr>
            <p:spPr>
              <a:xfrm>
                <a:off x="1826964" y="2259012"/>
                <a:ext cx="682330" cy="6080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650" h="21600" extrusionOk="0">
                    <a:moveTo>
                      <a:pt x="15851" y="21600"/>
                    </a:moveTo>
                    <a:cubicBezTo>
                      <a:pt x="293" y="13262"/>
                      <a:pt x="-2006" y="6323"/>
                      <a:pt x="1321" y="0"/>
                    </a:cubicBezTo>
                    <a:cubicBezTo>
                      <a:pt x="18705" y="6088"/>
                      <a:pt x="19594" y="13643"/>
                      <a:pt x="15851" y="21600"/>
                    </a:cubicBezTo>
                    <a:close/>
                  </a:path>
                </a:pathLst>
              </a:custGeom>
              <a:solidFill>
                <a:srgbClr val="00F9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23" name="Shape 2523"/>
              <p:cNvSpPr/>
              <p:nvPr/>
            </p:nvSpPr>
            <p:spPr>
              <a:xfrm>
                <a:off x="2216150" y="1836737"/>
                <a:ext cx="292100" cy="8128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cubicBezTo>
                      <a:pt x="11242" y="2039"/>
                      <a:pt x="18225" y="9542"/>
                      <a:pt x="21600" y="21600"/>
                    </a:cubicBezTo>
                  </a:path>
                </a:pathLst>
              </a:custGeom>
              <a:noFill/>
              <a:ln w="63500" cap="flat">
                <a:solidFill>
                  <a:srgbClr val="3DA779"/>
                </a:solidFill>
                <a:prstDash val="solid"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24" name="Shape 2524"/>
              <p:cNvSpPr/>
              <p:nvPr/>
            </p:nvSpPr>
            <p:spPr>
              <a:xfrm>
                <a:off x="2486025" y="1960674"/>
                <a:ext cx="514350" cy="7221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196" extrusionOk="0">
                    <a:moveTo>
                      <a:pt x="0" y="17151"/>
                    </a:moveTo>
                    <a:cubicBezTo>
                      <a:pt x="5837" y="1257"/>
                      <a:pt x="13354" y="-1723"/>
                      <a:pt x="21600" y="788"/>
                    </a:cubicBezTo>
                    <a:cubicBezTo>
                      <a:pt x="18847" y="18192"/>
                      <a:pt x="10244" y="19877"/>
                      <a:pt x="0" y="17151"/>
                    </a:cubicBezTo>
                    <a:close/>
                  </a:path>
                </a:pathLst>
              </a:custGeom>
              <a:solidFill>
                <a:srgbClr val="00F9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25" name="Shape 2525"/>
              <p:cNvSpPr/>
              <p:nvPr/>
            </p:nvSpPr>
            <p:spPr>
              <a:xfrm>
                <a:off x="1719262" y="1403350"/>
                <a:ext cx="506818" cy="5323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209" h="17330" extrusionOk="0">
                    <a:moveTo>
                      <a:pt x="155" y="13706"/>
                    </a:moveTo>
                    <a:cubicBezTo>
                      <a:pt x="155" y="13706"/>
                      <a:pt x="16051" y="21600"/>
                      <a:pt x="18831" y="14086"/>
                    </a:cubicBezTo>
                    <a:cubicBezTo>
                      <a:pt x="21600" y="6581"/>
                      <a:pt x="8222" y="0"/>
                      <a:pt x="8222" y="0"/>
                    </a:cubicBezTo>
                    <a:lnTo>
                      <a:pt x="7661" y="4500"/>
                    </a:lnTo>
                    <a:lnTo>
                      <a:pt x="0" y="4982"/>
                    </a:lnTo>
                    <a:lnTo>
                      <a:pt x="2578" y="9206"/>
                    </a:lnTo>
                    <a:lnTo>
                      <a:pt x="155" y="13706"/>
                    </a:lnTo>
                    <a:close/>
                  </a:path>
                </a:pathLst>
              </a:custGeom>
              <a:solidFill>
                <a:srgbClr val="0433FF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26" name="Shape 2526"/>
              <p:cNvSpPr/>
              <p:nvPr/>
            </p:nvSpPr>
            <p:spPr>
              <a:xfrm>
                <a:off x="2100262" y="1654175"/>
                <a:ext cx="135100" cy="277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148" h="21600" extrusionOk="0">
                    <a:moveTo>
                      <a:pt x="15538" y="0"/>
                    </a:moveTo>
                    <a:cubicBezTo>
                      <a:pt x="18367" y="5156"/>
                      <a:pt x="21600" y="9774"/>
                      <a:pt x="16346" y="14099"/>
                    </a:cubicBezTo>
                    <a:cubicBezTo>
                      <a:pt x="17514" y="18424"/>
                      <a:pt x="11765" y="19914"/>
                      <a:pt x="0" y="21600"/>
                    </a:cubicBezTo>
                  </a:path>
                </a:pathLst>
              </a:custGeom>
              <a:noFill/>
              <a:ln w="63500" cap="rnd">
                <a:solidFill>
                  <a:srgbClr val="3DA779"/>
                </a:solidFill>
                <a:prstDash val="solid"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27" name="Shape 2527"/>
              <p:cNvSpPr/>
              <p:nvPr/>
            </p:nvSpPr>
            <p:spPr>
              <a:xfrm>
                <a:off x="2114550" y="1739727"/>
                <a:ext cx="101600" cy="970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951" extrusionOk="0">
                    <a:moveTo>
                      <a:pt x="21600" y="20951"/>
                    </a:moveTo>
                    <a:cubicBezTo>
                      <a:pt x="18514" y="9367"/>
                      <a:pt x="14020" y="-649"/>
                      <a:pt x="0" y="32"/>
                    </a:cubicBezTo>
                  </a:path>
                </a:pathLst>
              </a:custGeom>
              <a:noFill/>
              <a:ln w="63500" cap="rnd">
                <a:solidFill>
                  <a:srgbClr val="3DA779"/>
                </a:solidFill>
                <a:prstDash val="solid"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28" name="Shape 2528"/>
              <p:cNvSpPr/>
              <p:nvPr/>
            </p:nvSpPr>
            <p:spPr>
              <a:xfrm>
                <a:off x="1884362" y="1560512"/>
                <a:ext cx="82551" cy="746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0" y="15166"/>
                    </a:lnTo>
                    <a:lnTo>
                      <a:pt x="0" y="15166"/>
                    </a:lnTo>
                    <a:lnTo>
                      <a:pt x="0" y="15166"/>
                    </a:lnTo>
                    <a:lnTo>
                      <a:pt x="0" y="15166"/>
                    </a:lnTo>
                    <a:lnTo>
                      <a:pt x="415" y="15166"/>
                    </a:lnTo>
                    <a:lnTo>
                      <a:pt x="415" y="15166"/>
                    </a:lnTo>
                    <a:lnTo>
                      <a:pt x="415" y="15166"/>
                    </a:lnTo>
                    <a:lnTo>
                      <a:pt x="415" y="14706"/>
                    </a:lnTo>
                    <a:lnTo>
                      <a:pt x="415" y="14706"/>
                    </a:lnTo>
                    <a:lnTo>
                      <a:pt x="415" y="14706"/>
                    </a:lnTo>
                    <a:lnTo>
                      <a:pt x="831" y="14706"/>
                    </a:lnTo>
                    <a:lnTo>
                      <a:pt x="831" y="14706"/>
                    </a:lnTo>
                    <a:lnTo>
                      <a:pt x="831" y="14706"/>
                    </a:lnTo>
                    <a:lnTo>
                      <a:pt x="831" y="14706"/>
                    </a:lnTo>
                    <a:lnTo>
                      <a:pt x="831" y="14706"/>
                    </a:lnTo>
                    <a:lnTo>
                      <a:pt x="831" y="14706"/>
                    </a:lnTo>
                    <a:lnTo>
                      <a:pt x="1246" y="14706"/>
                    </a:lnTo>
                    <a:lnTo>
                      <a:pt x="1246" y="14706"/>
                    </a:lnTo>
                    <a:lnTo>
                      <a:pt x="1246" y="14706"/>
                    </a:lnTo>
                    <a:lnTo>
                      <a:pt x="1246" y="14247"/>
                    </a:lnTo>
                    <a:lnTo>
                      <a:pt x="1246" y="14247"/>
                    </a:lnTo>
                    <a:lnTo>
                      <a:pt x="1246" y="14247"/>
                    </a:lnTo>
                    <a:lnTo>
                      <a:pt x="1662" y="14247"/>
                    </a:lnTo>
                    <a:lnTo>
                      <a:pt x="1662" y="14247"/>
                    </a:lnTo>
                    <a:lnTo>
                      <a:pt x="1662" y="14247"/>
                    </a:lnTo>
                    <a:lnTo>
                      <a:pt x="1662" y="14247"/>
                    </a:lnTo>
                    <a:lnTo>
                      <a:pt x="1662" y="14247"/>
                    </a:lnTo>
                    <a:lnTo>
                      <a:pt x="1662" y="14247"/>
                    </a:lnTo>
                    <a:lnTo>
                      <a:pt x="1662" y="14247"/>
                    </a:lnTo>
                    <a:lnTo>
                      <a:pt x="2077" y="14247"/>
                    </a:lnTo>
                    <a:lnTo>
                      <a:pt x="2077" y="13787"/>
                    </a:lnTo>
                    <a:lnTo>
                      <a:pt x="2077" y="13787"/>
                    </a:lnTo>
                    <a:lnTo>
                      <a:pt x="2077" y="13787"/>
                    </a:lnTo>
                    <a:lnTo>
                      <a:pt x="2077" y="13787"/>
                    </a:lnTo>
                    <a:lnTo>
                      <a:pt x="2077" y="13787"/>
                    </a:lnTo>
                    <a:lnTo>
                      <a:pt x="2492" y="13787"/>
                    </a:lnTo>
                    <a:lnTo>
                      <a:pt x="2492" y="13787"/>
                    </a:lnTo>
                    <a:lnTo>
                      <a:pt x="2492" y="13787"/>
                    </a:lnTo>
                    <a:lnTo>
                      <a:pt x="2492" y="13787"/>
                    </a:lnTo>
                    <a:lnTo>
                      <a:pt x="2492" y="13787"/>
                    </a:lnTo>
                    <a:lnTo>
                      <a:pt x="2492" y="13787"/>
                    </a:lnTo>
                    <a:lnTo>
                      <a:pt x="2492" y="13328"/>
                    </a:lnTo>
                    <a:lnTo>
                      <a:pt x="2908" y="13328"/>
                    </a:lnTo>
                    <a:lnTo>
                      <a:pt x="2908" y="13328"/>
                    </a:lnTo>
                    <a:lnTo>
                      <a:pt x="2908" y="13328"/>
                    </a:lnTo>
                    <a:lnTo>
                      <a:pt x="2908" y="13328"/>
                    </a:lnTo>
                    <a:lnTo>
                      <a:pt x="2908" y="13328"/>
                    </a:lnTo>
                    <a:lnTo>
                      <a:pt x="2908" y="13328"/>
                    </a:lnTo>
                    <a:lnTo>
                      <a:pt x="2908" y="13328"/>
                    </a:lnTo>
                    <a:lnTo>
                      <a:pt x="3323" y="13328"/>
                    </a:lnTo>
                    <a:lnTo>
                      <a:pt x="3323" y="13328"/>
                    </a:lnTo>
                    <a:lnTo>
                      <a:pt x="3323" y="13328"/>
                    </a:lnTo>
                    <a:lnTo>
                      <a:pt x="3323" y="12868"/>
                    </a:lnTo>
                    <a:lnTo>
                      <a:pt x="3323" y="12868"/>
                    </a:lnTo>
                    <a:lnTo>
                      <a:pt x="3323" y="12868"/>
                    </a:lnTo>
                    <a:lnTo>
                      <a:pt x="3323" y="12868"/>
                    </a:lnTo>
                    <a:lnTo>
                      <a:pt x="3738" y="12868"/>
                    </a:lnTo>
                    <a:lnTo>
                      <a:pt x="3738" y="12868"/>
                    </a:lnTo>
                    <a:lnTo>
                      <a:pt x="3738" y="12868"/>
                    </a:lnTo>
                    <a:lnTo>
                      <a:pt x="3738" y="12868"/>
                    </a:lnTo>
                    <a:lnTo>
                      <a:pt x="3738" y="12868"/>
                    </a:lnTo>
                    <a:lnTo>
                      <a:pt x="3738" y="12868"/>
                    </a:lnTo>
                    <a:lnTo>
                      <a:pt x="3738" y="12409"/>
                    </a:lnTo>
                    <a:lnTo>
                      <a:pt x="4154" y="12409"/>
                    </a:lnTo>
                    <a:lnTo>
                      <a:pt x="4154" y="12409"/>
                    </a:lnTo>
                    <a:lnTo>
                      <a:pt x="4154" y="12409"/>
                    </a:lnTo>
                    <a:lnTo>
                      <a:pt x="4154" y="12409"/>
                    </a:lnTo>
                    <a:lnTo>
                      <a:pt x="4154" y="12409"/>
                    </a:lnTo>
                    <a:lnTo>
                      <a:pt x="4154" y="12409"/>
                    </a:lnTo>
                    <a:lnTo>
                      <a:pt x="4154" y="12409"/>
                    </a:lnTo>
                    <a:lnTo>
                      <a:pt x="4569" y="12409"/>
                    </a:lnTo>
                    <a:lnTo>
                      <a:pt x="4569" y="11949"/>
                    </a:lnTo>
                    <a:lnTo>
                      <a:pt x="4569" y="11949"/>
                    </a:lnTo>
                    <a:lnTo>
                      <a:pt x="4569" y="11949"/>
                    </a:lnTo>
                    <a:lnTo>
                      <a:pt x="4569" y="11949"/>
                    </a:lnTo>
                    <a:lnTo>
                      <a:pt x="4569" y="11949"/>
                    </a:lnTo>
                    <a:lnTo>
                      <a:pt x="4569" y="11949"/>
                    </a:lnTo>
                    <a:lnTo>
                      <a:pt x="4569" y="11949"/>
                    </a:lnTo>
                    <a:lnTo>
                      <a:pt x="4985" y="11949"/>
                    </a:lnTo>
                    <a:lnTo>
                      <a:pt x="4985" y="11949"/>
                    </a:lnTo>
                    <a:lnTo>
                      <a:pt x="4985" y="11489"/>
                    </a:lnTo>
                    <a:lnTo>
                      <a:pt x="4985" y="11489"/>
                    </a:lnTo>
                    <a:lnTo>
                      <a:pt x="4985" y="11489"/>
                    </a:lnTo>
                    <a:lnTo>
                      <a:pt x="4985" y="11489"/>
                    </a:lnTo>
                    <a:lnTo>
                      <a:pt x="4985" y="11489"/>
                    </a:lnTo>
                    <a:lnTo>
                      <a:pt x="4985" y="11489"/>
                    </a:lnTo>
                    <a:lnTo>
                      <a:pt x="5400" y="11489"/>
                    </a:lnTo>
                    <a:lnTo>
                      <a:pt x="5400" y="11489"/>
                    </a:lnTo>
                    <a:lnTo>
                      <a:pt x="5400" y="11489"/>
                    </a:lnTo>
                    <a:lnTo>
                      <a:pt x="5400" y="11030"/>
                    </a:lnTo>
                    <a:lnTo>
                      <a:pt x="5400" y="11030"/>
                    </a:lnTo>
                    <a:lnTo>
                      <a:pt x="5400" y="11030"/>
                    </a:lnTo>
                    <a:lnTo>
                      <a:pt x="5400" y="11030"/>
                    </a:lnTo>
                    <a:lnTo>
                      <a:pt x="5400" y="11030"/>
                    </a:lnTo>
                    <a:lnTo>
                      <a:pt x="5815" y="11030"/>
                    </a:lnTo>
                    <a:lnTo>
                      <a:pt x="5815" y="11030"/>
                    </a:lnTo>
                    <a:lnTo>
                      <a:pt x="5815" y="11030"/>
                    </a:lnTo>
                    <a:lnTo>
                      <a:pt x="5815" y="11030"/>
                    </a:lnTo>
                    <a:lnTo>
                      <a:pt x="5815" y="10570"/>
                    </a:lnTo>
                    <a:lnTo>
                      <a:pt x="5815" y="10570"/>
                    </a:lnTo>
                    <a:lnTo>
                      <a:pt x="5815" y="10570"/>
                    </a:lnTo>
                    <a:lnTo>
                      <a:pt x="5815" y="10570"/>
                    </a:lnTo>
                    <a:lnTo>
                      <a:pt x="6231" y="10570"/>
                    </a:lnTo>
                    <a:lnTo>
                      <a:pt x="6231" y="10570"/>
                    </a:lnTo>
                    <a:lnTo>
                      <a:pt x="6231" y="10570"/>
                    </a:lnTo>
                    <a:lnTo>
                      <a:pt x="6231" y="10570"/>
                    </a:lnTo>
                    <a:lnTo>
                      <a:pt x="6231" y="10111"/>
                    </a:lnTo>
                    <a:lnTo>
                      <a:pt x="6231" y="10111"/>
                    </a:lnTo>
                    <a:lnTo>
                      <a:pt x="6231" y="10111"/>
                    </a:lnTo>
                    <a:lnTo>
                      <a:pt x="6231" y="10111"/>
                    </a:lnTo>
                    <a:lnTo>
                      <a:pt x="6231" y="10111"/>
                    </a:lnTo>
                    <a:lnTo>
                      <a:pt x="6646" y="10111"/>
                    </a:lnTo>
                    <a:lnTo>
                      <a:pt x="6646" y="10111"/>
                    </a:lnTo>
                    <a:lnTo>
                      <a:pt x="6646" y="10111"/>
                    </a:lnTo>
                    <a:lnTo>
                      <a:pt x="6646" y="9651"/>
                    </a:lnTo>
                    <a:lnTo>
                      <a:pt x="6646" y="9651"/>
                    </a:lnTo>
                    <a:lnTo>
                      <a:pt x="6646" y="9651"/>
                    </a:lnTo>
                    <a:lnTo>
                      <a:pt x="6646" y="9651"/>
                    </a:lnTo>
                    <a:lnTo>
                      <a:pt x="6646" y="9651"/>
                    </a:lnTo>
                    <a:lnTo>
                      <a:pt x="6646" y="9651"/>
                    </a:lnTo>
                    <a:lnTo>
                      <a:pt x="7062" y="9651"/>
                    </a:lnTo>
                    <a:lnTo>
                      <a:pt x="7062" y="9651"/>
                    </a:lnTo>
                    <a:lnTo>
                      <a:pt x="7062" y="9191"/>
                    </a:lnTo>
                    <a:lnTo>
                      <a:pt x="7062" y="9191"/>
                    </a:lnTo>
                    <a:lnTo>
                      <a:pt x="7062" y="9191"/>
                    </a:lnTo>
                    <a:lnTo>
                      <a:pt x="7062" y="9191"/>
                    </a:lnTo>
                    <a:lnTo>
                      <a:pt x="7062" y="9191"/>
                    </a:lnTo>
                    <a:lnTo>
                      <a:pt x="7062" y="9191"/>
                    </a:lnTo>
                    <a:lnTo>
                      <a:pt x="7062" y="9191"/>
                    </a:lnTo>
                    <a:lnTo>
                      <a:pt x="7477" y="9191"/>
                    </a:lnTo>
                    <a:lnTo>
                      <a:pt x="7477" y="8732"/>
                    </a:lnTo>
                    <a:lnTo>
                      <a:pt x="7477" y="8732"/>
                    </a:lnTo>
                    <a:lnTo>
                      <a:pt x="7477" y="8732"/>
                    </a:lnTo>
                    <a:lnTo>
                      <a:pt x="7477" y="8732"/>
                    </a:lnTo>
                    <a:lnTo>
                      <a:pt x="7477" y="8732"/>
                    </a:lnTo>
                    <a:lnTo>
                      <a:pt x="7477" y="8732"/>
                    </a:lnTo>
                    <a:lnTo>
                      <a:pt x="7477" y="8732"/>
                    </a:lnTo>
                    <a:lnTo>
                      <a:pt x="7477" y="8732"/>
                    </a:lnTo>
                    <a:lnTo>
                      <a:pt x="7477" y="8272"/>
                    </a:lnTo>
                    <a:lnTo>
                      <a:pt x="7892" y="8272"/>
                    </a:lnTo>
                    <a:lnTo>
                      <a:pt x="7892" y="8272"/>
                    </a:lnTo>
                    <a:lnTo>
                      <a:pt x="7892" y="8272"/>
                    </a:lnTo>
                    <a:lnTo>
                      <a:pt x="7892" y="8272"/>
                    </a:lnTo>
                    <a:lnTo>
                      <a:pt x="7892" y="8272"/>
                    </a:lnTo>
                    <a:lnTo>
                      <a:pt x="7892" y="8272"/>
                    </a:lnTo>
                    <a:lnTo>
                      <a:pt x="7892" y="7813"/>
                    </a:lnTo>
                    <a:lnTo>
                      <a:pt x="7892" y="7813"/>
                    </a:lnTo>
                    <a:lnTo>
                      <a:pt x="7892" y="7813"/>
                    </a:lnTo>
                    <a:lnTo>
                      <a:pt x="7892" y="7813"/>
                    </a:lnTo>
                    <a:lnTo>
                      <a:pt x="8308" y="7813"/>
                    </a:lnTo>
                    <a:lnTo>
                      <a:pt x="8308" y="7813"/>
                    </a:lnTo>
                    <a:lnTo>
                      <a:pt x="8308" y="7813"/>
                    </a:lnTo>
                    <a:lnTo>
                      <a:pt x="8308" y="7353"/>
                    </a:lnTo>
                    <a:lnTo>
                      <a:pt x="8308" y="7353"/>
                    </a:lnTo>
                    <a:lnTo>
                      <a:pt x="8308" y="7353"/>
                    </a:lnTo>
                    <a:lnTo>
                      <a:pt x="8308" y="7353"/>
                    </a:lnTo>
                    <a:lnTo>
                      <a:pt x="8308" y="7353"/>
                    </a:lnTo>
                    <a:lnTo>
                      <a:pt x="8308" y="7353"/>
                    </a:lnTo>
                    <a:lnTo>
                      <a:pt x="8308" y="7353"/>
                    </a:lnTo>
                    <a:lnTo>
                      <a:pt x="8308" y="6894"/>
                    </a:lnTo>
                    <a:lnTo>
                      <a:pt x="8723" y="6894"/>
                    </a:lnTo>
                    <a:lnTo>
                      <a:pt x="8723" y="6894"/>
                    </a:lnTo>
                    <a:lnTo>
                      <a:pt x="8723" y="6894"/>
                    </a:lnTo>
                    <a:lnTo>
                      <a:pt x="8723" y="6894"/>
                    </a:lnTo>
                    <a:lnTo>
                      <a:pt x="8723" y="6894"/>
                    </a:lnTo>
                    <a:lnTo>
                      <a:pt x="8723" y="6894"/>
                    </a:lnTo>
                    <a:lnTo>
                      <a:pt x="8723" y="6434"/>
                    </a:lnTo>
                    <a:lnTo>
                      <a:pt x="8723" y="6434"/>
                    </a:lnTo>
                    <a:lnTo>
                      <a:pt x="8723" y="6434"/>
                    </a:lnTo>
                    <a:lnTo>
                      <a:pt x="8723" y="6434"/>
                    </a:lnTo>
                    <a:lnTo>
                      <a:pt x="8723" y="6434"/>
                    </a:lnTo>
                    <a:lnTo>
                      <a:pt x="8723" y="6434"/>
                    </a:lnTo>
                    <a:lnTo>
                      <a:pt x="9138" y="6434"/>
                    </a:lnTo>
                    <a:lnTo>
                      <a:pt x="9138" y="5974"/>
                    </a:lnTo>
                    <a:lnTo>
                      <a:pt x="9138" y="5974"/>
                    </a:lnTo>
                    <a:lnTo>
                      <a:pt x="9138" y="5974"/>
                    </a:lnTo>
                    <a:lnTo>
                      <a:pt x="9138" y="5974"/>
                    </a:lnTo>
                    <a:lnTo>
                      <a:pt x="9138" y="5974"/>
                    </a:lnTo>
                    <a:lnTo>
                      <a:pt x="9138" y="5974"/>
                    </a:lnTo>
                    <a:lnTo>
                      <a:pt x="9138" y="5974"/>
                    </a:lnTo>
                    <a:lnTo>
                      <a:pt x="9138" y="5515"/>
                    </a:lnTo>
                    <a:lnTo>
                      <a:pt x="9138" y="5515"/>
                    </a:lnTo>
                    <a:lnTo>
                      <a:pt x="9138" y="5515"/>
                    </a:lnTo>
                    <a:lnTo>
                      <a:pt x="9138" y="5515"/>
                    </a:lnTo>
                    <a:lnTo>
                      <a:pt x="9138" y="5515"/>
                    </a:lnTo>
                    <a:lnTo>
                      <a:pt x="9138" y="5515"/>
                    </a:lnTo>
                    <a:lnTo>
                      <a:pt x="9138" y="5055"/>
                    </a:lnTo>
                    <a:lnTo>
                      <a:pt x="9554" y="5055"/>
                    </a:lnTo>
                    <a:lnTo>
                      <a:pt x="9554" y="5055"/>
                    </a:lnTo>
                    <a:lnTo>
                      <a:pt x="9554" y="5055"/>
                    </a:lnTo>
                    <a:lnTo>
                      <a:pt x="9554" y="5055"/>
                    </a:lnTo>
                    <a:lnTo>
                      <a:pt x="9554" y="5055"/>
                    </a:lnTo>
                    <a:lnTo>
                      <a:pt x="9554" y="5055"/>
                    </a:lnTo>
                    <a:lnTo>
                      <a:pt x="9554" y="4596"/>
                    </a:lnTo>
                    <a:lnTo>
                      <a:pt x="9554" y="4596"/>
                    </a:lnTo>
                    <a:lnTo>
                      <a:pt x="9554" y="4596"/>
                    </a:lnTo>
                    <a:lnTo>
                      <a:pt x="9554" y="4596"/>
                    </a:lnTo>
                    <a:lnTo>
                      <a:pt x="9554" y="4596"/>
                    </a:lnTo>
                    <a:lnTo>
                      <a:pt x="9554" y="4596"/>
                    </a:lnTo>
                    <a:lnTo>
                      <a:pt x="9554" y="4136"/>
                    </a:lnTo>
                    <a:lnTo>
                      <a:pt x="9554" y="4136"/>
                    </a:lnTo>
                    <a:lnTo>
                      <a:pt x="9969" y="4136"/>
                    </a:lnTo>
                    <a:lnTo>
                      <a:pt x="9969" y="4136"/>
                    </a:lnTo>
                    <a:lnTo>
                      <a:pt x="9969" y="4136"/>
                    </a:lnTo>
                    <a:lnTo>
                      <a:pt x="9969" y="4136"/>
                    </a:lnTo>
                    <a:lnTo>
                      <a:pt x="9969" y="4136"/>
                    </a:lnTo>
                    <a:lnTo>
                      <a:pt x="9969" y="4136"/>
                    </a:lnTo>
                    <a:lnTo>
                      <a:pt x="9969" y="3677"/>
                    </a:lnTo>
                    <a:lnTo>
                      <a:pt x="9969" y="3677"/>
                    </a:lnTo>
                    <a:lnTo>
                      <a:pt x="9969" y="3677"/>
                    </a:lnTo>
                    <a:lnTo>
                      <a:pt x="9969" y="3677"/>
                    </a:lnTo>
                    <a:lnTo>
                      <a:pt x="9969" y="3677"/>
                    </a:lnTo>
                    <a:lnTo>
                      <a:pt x="9969" y="3677"/>
                    </a:lnTo>
                    <a:lnTo>
                      <a:pt x="9969" y="3217"/>
                    </a:lnTo>
                    <a:lnTo>
                      <a:pt x="9969" y="3217"/>
                    </a:lnTo>
                    <a:lnTo>
                      <a:pt x="9969" y="3217"/>
                    </a:lnTo>
                    <a:lnTo>
                      <a:pt x="9969" y="3217"/>
                    </a:lnTo>
                    <a:lnTo>
                      <a:pt x="10385" y="3217"/>
                    </a:lnTo>
                    <a:lnTo>
                      <a:pt x="10385" y="3217"/>
                    </a:lnTo>
                    <a:lnTo>
                      <a:pt x="10385" y="2757"/>
                    </a:lnTo>
                    <a:lnTo>
                      <a:pt x="10385" y="2757"/>
                    </a:lnTo>
                    <a:lnTo>
                      <a:pt x="10385" y="2757"/>
                    </a:lnTo>
                    <a:lnTo>
                      <a:pt x="10385" y="2757"/>
                    </a:lnTo>
                    <a:lnTo>
                      <a:pt x="10385" y="2757"/>
                    </a:lnTo>
                    <a:lnTo>
                      <a:pt x="10385" y="2757"/>
                    </a:lnTo>
                    <a:lnTo>
                      <a:pt x="10385" y="2298"/>
                    </a:lnTo>
                    <a:lnTo>
                      <a:pt x="10385" y="2298"/>
                    </a:lnTo>
                    <a:lnTo>
                      <a:pt x="10385" y="2298"/>
                    </a:lnTo>
                    <a:lnTo>
                      <a:pt x="10385" y="2298"/>
                    </a:lnTo>
                    <a:lnTo>
                      <a:pt x="10385" y="2298"/>
                    </a:lnTo>
                    <a:lnTo>
                      <a:pt x="10385" y="2298"/>
                    </a:lnTo>
                    <a:lnTo>
                      <a:pt x="10385" y="1838"/>
                    </a:lnTo>
                    <a:lnTo>
                      <a:pt x="10385" y="1838"/>
                    </a:lnTo>
                    <a:lnTo>
                      <a:pt x="10385" y="1838"/>
                    </a:lnTo>
                    <a:lnTo>
                      <a:pt x="10385" y="1838"/>
                    </a:lnTo>
                    <a:lnTo>
                      <a:pt x="10800" y="1838"/>
                    </a:lnTo>
                    <a:lnTo>
                      <a:pt x="10800" y="1838"/>
                    </a:lnTo>
                    <a:lnTo>
                      <a:pt x="10800" y="1379"/>
                    </a:lnTo>
                    <a:lnTo>
                      <a:pt x="10800" y="1379"/>
                    </a:lnTo>
                    <a:lnTo>
                      <a:pt x="10800" y="1379"/>
                    </a:lnTo>
                    <a:lnTo>
                      <a:pt x="10800" y="1379"/>
                    </a:lnTo>
                    <a:lnTo>
                      <a:pt x="10800" y="1379"/>
                    </a:lnTo>
                    <a:lnTo>
                      <a:pt x="10800" y="919"/>
                    </a:lnTo>
                    <a:lnTo>
                      <a:pt x="10800" y="919"/>
                    </a:lnTo>
                    <a:lnTo>
                      <a:pt x="10800" y="919"/>
                    </a:lnTo>
                    <a:lnTo>
                      <a:pt x="10800" y="919"/>
                    </a:lnTo>
                    <a:lnTo>
                      <a:pt x="10800" y="919"/>
                    </a:lnTo>
                    <a:lnTo>
                      <a:pt x="10800" y="919"/>
                    </a:lnTo>
                    <a:lnTo>
                      <a:pt x="10800" y="460"/>
                    </a:lnTo>
                    <a:lnTo>
                      <a:pt x="10800" y="460"/>
                    </a:lnTo>
                    <a:lnTo>
                      <a:pt x="10800" y="460"/>
                    </a:lnTo>
                    <a:lnTo>
                      <a:pt x="10800" y="460"/>
                    </a:lnTo>
                    <a:lnTo>
                      <a:pt x="10800" y="460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29" name="Shape 2529"/>
              <p:cNvSpPr/>
              <p:nvPr/>
            </p:nvSpPr>
            <p:spPr>
              <a:xfrm>
                <a:off x="1874837" y="1573212"/>
                <a:ext cx="63501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456"/>
                    </a:moveTo>
                    <a:lnTo>
                      <a:pt x="0" y="3456"/>
                    </a:lnTo>
                    <a:lnTo>
                      <a:pt x="540" y="3456"/>
                    </a:lnTo>
                    <a:lnTo>
                      <a:pt x="540" y="4320"/>
                    </a:lnTo>
                    <a:lnTo>
                      <a:pt x="1080" y="4320"/>
                    </a:lnTo>
                    <a:lnTo>
                      <a:pt x="1620" y="5184"/>
                    </a:lnTo>
                    <a:lnTo>
                      <a:pt x="2700" y="6048"/>
                    </a:lnTo>
                    <a:lnTo>
                      <a:pt x="4320" y="7776"/>
                    </a:lnTo>
                    <a:lnTo>
                      <a:pt x="5400" y="8640"/>
                    </a:lnTo>
                    <a:lnTo>
                      <a:pt x="7020" y="10368"/>
                    </a:lnTo>
                    <a:lnTo>
                      <a:pt x="8640" y="12096"/>
                    </a:lnTo>
                    <a:lnTo>
                      <a:pt x="10260" y="12960"/>
                    </a:lnTo>
                    <a:lnTo>
                      <a:pt x="11880" y="14688"/>
                    </a:lnTo>
                    <a:lnTo>
                      <a:pt x="13500" y="15552"/>
                    </a:lnTo>
                    <a:lnTo>
                      <a:pt x="15120" y="17280"/>
                    </a:lnTo>
                    <a:lnTo>
                      <a:pt x="16200" y="18144"/>
                    </a:lnTo>
                    <a:lnTo>
                      <a:pt x="17280" y="19872"/>
                    </a:lnTo>
                    <a:lnTo>
                      <a:pt x="18360" y="20736"/>
                    </a:lnTo>
                    <a:lnTo>
                      <a:pt x="18900" y="20736"/>
                    </a:lnTo>
                    <a:lnTo>
                      <a:pt x="19440" y="21600"/>
                    </a:lnTo>
                    <a:lnTo>
                      <a:pt x="19980" y="21600"/>
                    </a:lnTo>
                    <a:lnTo>
                      <a:pt x="19980" y="21600"/>
                    </a:lnTo>
                    <a:lnTo>
                      <a:pt x="21600" y="19008"/>
                    </a:lnTo>
                    <a:lnTo>
                      <a:pt x="21060" y="18144"/>
                    </a:lnTo>
                    <a:lnTo>
                      <a:pt x="21060" y="18144"/>
                    </a:lnTo>
                    <a:lnTo>
                      <a:pt x="20520" y="17280"/>
                    </a:lnTo>
                    <a:lnTo>
                      <a:pt x="19980" y="17280"/>
                    </a:lnTo>
                    <a:lnTo>
                      <a:pt x="18900" y="15552"/>
                    </a:lnTo>
                    <a:lnTo>
                      <a:pt x="17820" y="14688"/>
                    </a:lnTo>
                    <a:lnTo>
                      <a:pt x="16200" y="13824"/>
                    </a:lnTo>
                    <a:lnTo>
                      <a:pt x="15120" y="12096"/>
                    </a:lnTo>
                    <a:lnTo>
                      <a:pt x="13500" y="10368"/>
                    </a:lnTo>
                    <a:lnTo>
                      <a:pt x="11880" y="9504"/>
                    </a:lnTo>
                    <a:lnTo>
                      <a:pt x="10260" y="7776"/>
                    </a:lnTo>
                    <a:lnTo>
                      <a:pt x="8640" y="6912"/>
                    </a:lnTo>
                    <a:lnTo>
                      <a:pt x="7020" y="5184"/>
                    </a:lnTo>
                    <a:lnTo>
                      <a:pt x="5400" y="3456"/>
                    </a:lnTo>
                    <a:lnTo>
                      <a:pt x="4320" y="2592"/>
                    </a:lnTo>
                    <a:lnTo>
                      <a:pt x="3240" y="1728"/>
                    </a:lnTo>
                    <a:lnTo>
                      <a:pt x="2700" y="864"/>
                    </a:lnTo>
                    <a:lnTo>
                      <a:pt x="2160" y="864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0" y="345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30" name="Shape 2530"/>
              <p:cNvSpPr/>
              <p:nvPr/>
            </p:nvSpPr>
            <p:spPr>
              <a:xfrm>
                <a:off x="1851025" y="1543050"/>
                <a:ext cx="28575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878"/>
                    </a:moveTo>
                    <a:lnTo>
                      <a:pt x="0" y="1878"/>
                    </a:lnTo>
                    <a:lnTo>
                      <a:pt x="0" y="1878"/>
                    </a:lnTo>
                    <a:lnTo>
                      <a:pt x="1200" y="2817"/>
                    </a:lnTo>
                    <a:lnTo>
                      <a:pt x="1200" y="3757"/>
                    </a:lnTo>
                    <a:lnTo>
                      <a:pt x="1200" y="4696"/>
                    </a:lnTo>
                    <a:lnTo>
                      <a:pt x="1200" y="4696"/>
                    </a:lnTo>
                    <a:lnTo>
                      <a:pt x="2400" y="5635"/>
                    </a:lnTo>
                    <a:lnTo>
                      <a:pt x="2400" y="6574"/>
                    </a:lnTo>
                    <a:lnTo>
                      <a:pt x="2400" y="7513"/>
                    </a:lnTo>
                    <a:lnTo>
                      <a:pt x="3600" y="7513"/>
                    </a:lnTo>
                    <a:lnTo>
                      <a:pt x="3600" y="8452"/>
                    </a:lnTo>
                    <a:lnTo>
                      <a:pt x="4800" y="9391"/>
                    </a:lnTo>
                    <a:lnTo>
                      <a:pt x="4800" y="10330"/>
                    </a:lnTo>
                    <a:lnTo>
                      <a:pt x="6000" y="11270"/>
                    </a:lnTo>
                    <a:lnTo>
                      <a:pt x="7200" y="12209"/>
                    </a:lnTo>
                    <a:lnTo>
                      <a:pt x="8400" y="14087"/>
                    </a:lnTo>
                    <a:lnTo>
                      <a:pt x="9600" y="15026"/>
                    </a:lnTo>
                    <a:lnTo>
                      <a:pt x="10800" y="15965"/>
                    </a:lnTo>
                    <a:lnTo>
                      <a:pt x="12000" y="16904"/>
                    </a:lnTo>
                    <a:lnTo>
                      <a:pt x="13200" y="18783"/>
                    </a:lnTo>
                    <a:lnTo>
                      <a:pt x="14400" y="18783"/>
                    </a:lnTo>
                    <a:lnTo>
                      <a:pt x="16800" y="20661"/>
                    </a:lnTo>
                    <a:lnTo>
                      <a:pt x="18000" y="21600"/>
                    </a:lnTo>
                    <a:lnTo>
                      <a:pt x="21600" y="17843"/>
                    </a:lnTo>
                    <a:lnTo>
                      <a:pt x="20400" y="16904"/>
                    </a:lnTo>
                    <a:lnTo>
                      <a:pt x="19200" y="15965"/>
                    </a:lnTo>
                    <a:lnTo>
                      <a:pt x="18000" y="15026"/>
                    </a:lnTo>
                    <a:lnTo>
                      <a:pt x="16800" y="14087"/>
                    </a:lnTo>
                    <a:lnTo>
                      <a:pt x="15600" y="13148"/>
                    </a:lnTo>
                    <a:lnTo>
                      <a:pt x="14400" y="12209"/>
                    </a:lnTo>
                    <a:lnTo>
                      <a:pt x="13200" y="11270"/>
                    </a:lnTo>
                    <a:lnTo>
                      <a:pt x="12000" y="9391"/>
                    </a:lnTo>
                    <a:lnTo>
                      <a:pt x="10800" y="8452"/>
                    </a:lnTo>
                    <a:lnTo>
                      <a:pt x="9600" y="7513"/>
                    </a:lnTo>
                    <a:lnTo>
                      <a:pt x="9600" y="6574"/>
                    </a:lnTo>
                    <a:lnTo>
                      <a:pt x="9600" y="6574"/>
                    </a:lnTo>
                    <a:lnTo>
                      <a:pt x="8400" y="5635"/>
                    </a:lnTo>
                    <a:lnTo>
                      <a:pt x="8400" y="4696"/>
                    </a:lnTo>
                    <a:lnTo>
                      <a:pt x="8400" y="4696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2817"/>
                    </a:lnTo>
                    <a:lnTo>
                      <a:pt x="7200" y="1878"/>
                    </a:lnTo>
                    <a:lnTo>
                      <a:pt x="6000" y="1878"/>
                    </a:lnTo>
                    <a:lnTo>
                      <a:pt x="6000" y="939"/>
                    </a:lnTo>
                    <a:lnTo>
                      <a:pt x="6000" y="0"/>
                    </a:lnTo>
                    <a:lnTo>
                      <a:pt x="6000" y="0"/>
                    </a:lnTo>
                    <a:lnTo>
                      <a:pt x="0" y="187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31" name="Shape 2531"/>
              <p:cNvSpPr/>
              <p:nvPr/>
            </p:nvSpPr>
            <p:spPr>
              <a:xfrm>
                <a:off x="1836737" y="1508125"/>
                <a:ext cx="22226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600"/>
                    </a:moveTo>
                    <a:lnTo>
                      <a:pt x="0" y="3600"/>
                    </a:lnTo>
                    <a:lnTo>
                      <a:pt x="0" y="3600"/>
                    </a:lnTo>
                    <a:lnTo>
                      <a:pt x="0" y="3600"/>
                    </a:lnTo>
                    <a:lnTo>
                      <a:pt x="1543" y="4500"/>
                    </a:lnTo>
                    <a:lnTo>
                      <a:pt x="1543" y="4500"/>
                    </a:lnTo>
                    <a:lnTo>
                      <a:pt x="3086" y="5400"/>
                    </a:lnTo>
                    <a:lnTo>
                      <a:pt x="3086" y="5400"/>
                    </a:lnTo>
                    <a:lnTo>
                      <a:pt x="4629" y="6300"/>
                    </a:lnTo>
                    <a:lnTo>
                      <a:pt x="4629" y="6300"/>
                    </a:lnTo>
                    <a:lnTo>
                      <a:pt x="4629" y="7200"/>
                    </a:lnTo>
                    <a:lnTo>
                      <a:pt x="4629" y="7200"/>
                    </a:lnTo>
                    <a:lnTo>
                      <a:pt x="6171" y="8100"/>
                    </a:lnTo>
                    <a:lnTo>
                      <a:pt x="6171" y="9000"/>
                    </a:lnTo>
                    <a:lnTo>
                      <a:pt x="7714" y="9900"/>
                    </a:lnTo>
                    <a:lnTo>
                      <a:pt x="7714" y="10800"/>
                    </a:lnTo>
                    <a:lnTo>
                      <a:pt x="9257" y="12600"/>
                    </a:lnTo>
                    <a:lnTo>
                      <a:pt x="10800" y="13500"/>
                    </a:lnTo>
                    <a:lnTo>
                      <a:pt x="10800" y="15300"/>
                    </a:lnTo>
                    <a:lnTo>
                      <a:pt x="12343" y="16200"/>
                    </a:lnTo>
                    <a:lnTo>
                      <a:pt x="12343" y="17100"/>
                    </a:lnTo>
                    <a:lnTo>
                      <a:pt x="12343" y="18900"/>
                    </a:lnTo>
                    <a:lnTo>
                      <a:pt x="13886" y="19800"/>
                    </a:lnTo>
                    <a:lnTo>
                      <a:pt x="13886" y="21600"/>
                    </a:lnTo>
                    <a:lnTo>
                      <a:pt x="21600" y="19800"/>
                    </a:lnTo>
                    <a:lnTo>
                      <a:pt x="21600" y="18900"/>
                    </a:lnTo>
                    <a:lnTo>
                      <a:pt x="20057" y="17100"/>
                    </a:lnTo>
                    <a:lnTo>
                      <a:pt x="20057" y="16200"/>
                    </a:lnTo>
                    <a:lnTo>
                      <a:pt x="18514" y="15300"/>
                    </a:lnTo>
                    <a:lnTo>
                      <a:pt x="18514" y="13500"/>
                    </a:lnTo>
                    <a:lnTo>
                      <a:pt x="16971" y="11700"/>
                    </a:lnTo>
                    <a:lnTo>
                      <a:pt x="16971" y="10800"/>
                    </a:lnTo>
                    <a:lnTo>
                      <a:pt x="15429" y="9000"/>
                    </a:lnTo>
                    <a:lnTo>
                      <a:pt x="13886" y="8100"/>
                    </a:lnTo>
                    <a:lnTo>
                      <a:pt x="13886" y="6300"/>
                    </a:lnTo>
                    <a:lnTo>
                      <a:pt x="12343" y="6300"/>
                    </a:lnTo>
                    <a:lnTo>
                      <a:pt x="12343" y="5400"/>
                    </a:lnTo>
                    <a:lnTo>
                      <a:pt x="10800" y="4500"/>
                    </a:lnTo>
                    <a:lnTo>
                      <a:pt x="10800" y="3600"/>
                    </a:lnTo>
                    <a:lnTo>
                      <a:pt x="9257" y="3600"/>
                    </a:lnTo>
                    <a:lnTo>
                      <a:pt x="9257" y="2700"/>
                    </a:lnTo>
                    <a:lnTo>
                      <a:pt x="7714" y="1800"/>
                    </a:lnTo>
                    <a:lnTo>
                      <a:pt x="7714" y="1800"/>
                    </a:lnTo>
                    <a:lnTo>
                      <a:pt x="6171" y="900"/>
                    </a:lnTo>
                    <a:lnTo>
                      <a:pt x="6171" y="900"/>
                    </a:lnTo>
                    <a:lnTo>
                      <a:pt x="4629" y="0"/>
                    </a:lnTo>
                    <a:lnTo>
                      <a:pt x="4629" y="0"/>
                    </a:lnTo>
                    <a:lnTo>
                      <a:pt x="4629" y="0"/>
                    </a:lnTo>
                    <a:lnTo>
                      <a:pt x="0" y="3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32" name="Shape 2532"/>
              <p:cNvSpPr/>
              <p:nvPr/>
            </p:nvSpPr>
            <p:spPr>
              <a:xfrm>
                <a:off x="1801812" y="1497012"/>
                <a:ext cx="39688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64" y="9818"/>
                    </a:moveTo>
                    <a:lnTo>
                      <a:pt x="864" y="9818"/>
                    </a:lnTo>
                    <a:lnTo>
                      <a:pt x="1728" y="9818"/>
                    </a:lnTo>
                    <a:lnTo>
                      <a:pt x="2592" y="9818"/>
                    </a:lnTo>
                    <a:lnTo>
                      <a:pt x="3456" y="9818"/>
                    </a:lnTo>
                    <a:lnTo>
                      <a:pt x="4320" y="9818"/>
                    </a:lnTo>
                    <a:lnTo>
                      <a:pt x="5184" y="9818"/>
                    </a:lnTo>
                    <a:lnTo>
                      <a:pt x="5184" y="9818"/>
                    </a:lnTo>
                    <a:lnTo>
                      <a:pt x="6048" y="9818"/>
                    </a:lnTo>
                    <a:lnTo>
                      <a:pt x="6912" y="9818"/>
                    </a:lnTo>
                    <a:lnTo>
                      <a:pt x="7776" y="9818"/>
                    </a:lnTo>
                    <a:lnTo>
                      <a:pt x="7776" y="9818"/>
                    </a:lnTo>
                    <a:lnTo>
                      <a:pt x="8640" y="9818"/>
                    </a:lnTo>
                    <a:lnTo>
                      <a:pt x="9504" y="9818"/>
                    </a:lnTo>
                    <a:lnTo>
                      <a:pt x="9504" y="9818"/>
                    </a:lnTo>
                    <a:lnTo>
                      <a:pt x="10368" y="9818"/>
                    </a:lnTo>
                    <a:lnTo>
                      <a:pt x="11232" y="9818"/>
                    </a:lnTo>
                    <a:lnTo>
                      <a:pt x="11232" y="11782"/>
                    </a:lnTo>
                    <a:lnTo>
                      <a:pt x="12096" y="11782"/>
                    </a:lnTo>
                    <a:lnTo>
                      <a:pt x="12096" y="11782"/>
                    </a:lnTo>
                    <a:lnTo>
                      <a:pt x="12960" y="11782"/>
                    </a:lnTo>
                    <a:lnTo>
                      <a:pt x="12960" y="11782"/>
                    </a:lnTo>
                    <a:lnTo>
                      <a:pt x="13824" y="13745"/>
                    </a:lnTo>
                    <a:lnTo>
                      <a:pt x="13824" y="13745"/>
                    </a:lnTo>
                    <a:lnTo>
                      <a:pt x="14688" y="13745"/>
                    </a:lnTo>
                    <a:lnTo>
                      <a:pt x="14688" y="15709"/>
                    </a:lnTo>
                    <a:lnTo>
                      <a:pt x="15552" y="15709"/>
                    </a:lnTo>
                    <a:lnTo>
                      <a:pt x="17280" y="17673"/>
                    </a:lnTo>
                    <a:lnTo>
                      <a:pt x="18144" y="19636"/>
                    </a:lnTo>
                    <a:lnTo>
                      <a:pt x="19008" y="21600"/>
                    </a:lnTo>
                    <a:lnTo>
                      <a:pt x="21600" y="13745"/>
                    </a:lnTo>
                    <a:lnTo>
                      <a:pt x="20736" y="11782"/>
                    </a:lnTo>
                    <a:lnTo>
                      <a:pt x="19008" y="9818"/>
                    </a:lnTo>
                    <a:lnTo>
                      <a:pt x="18144" y="7855"/>
                    </a:lnTo>
                    <a:lnTo>
                      <a:pt x="17280" y="5891"/>
                    </a:lnTo>
                    <a:lnTo>
                      <a:pt x="16416" y="5891"/>
                    </a:lnTo>
                    <a:lnTo>
                      <a:pt x="16416" y="5891"/>
                    </a:lnTo>
                    <a:lnTo>
                      <a:pt x="15552" y="3927"/>
                    </a:lnTo>
                    <a:lnTo>
                      <a:pt x="15552" y="3927"/>
                    </a:lnTo>
                    <a:lnTo>
                      <a:pt x="14688" y="3927"/>
                    </a:lnTo>
                    <a:lnTo>
                      <a:pt x="13824" y="1964"/>
                    </a:lnTo>
                    <a:lnTo>
                      <a:pt x="12960" y="1964"/>
                    </a:lnTo>
                    <a:lnTo>
                      <a:pt x="12960" y="1964"/>
                    </a:lnTo>
                    <a:lnTo>
                      <a:pt x="12096" y="1964"/>
                    </a:lnTo>
                    <a:lnTo>
                      <a:pt x="11232" y="1964"/>
                    </a:lnTo>
                    <a:lnTo>
                      <a:pt x="10368" y="0"/>
                    </a:lnTo>
                    <a:lnTo>
                      <a:pt x="10368" y="0"/>
                    </a:lnTo>
                    <a:lnTo>
                      <a:pt x="9504" y="0"/>
                    </a:lnTo>
                    <a:lnTo>
                      <a:pt x="8640" y="0"/>
                    </a:lnTo>
                    <a:lnTo>
                      <a:pt x="7776" y="0"/>
                    </a:lnTo>
                    <a:lnTo>
                      <a:pt x="6912" y="0"/>
                    </a:lnTo>
                    <a:lnTo>
                      <a:pt x="6048" y="0"/>
                    </a:lnTo>
                    <a:lnTo>
                      <a:pt x="5184" y="0"/>
                    </a:lnTo>
                    <a:lnTo>
                      <a:pt x="4320" y="0"/>
                    </a:lnTo>
                    <a:lnTo>
                      <a:pt x="3456" y="0"/>
                    </a:lnTo>
                    <a:lnTo>
                      <a:pt x="2592" y="0"/>
                    </a:lnTo>
                    <a:lnTo>
                      <a:pt x="1728" y="0"/>
                    </a:lnTo>
                    <a:lnTo>
                      <a:pt x="864" y="0"/>
                    </a:lnTo>
                    <a:lnTo>
                      <a:pt x="0" y="1964"/>
                    </a:lnTo>
                    <a:lnTo>
                      <a:pt x="0" y="1964"/>
                    </a:lnTo>
                    <a:lnTo>
                      <a:pt x="864" y="981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33" name="Shape 2533"/>
              <p:cNvSpPr/>
              <p:nvPr/>
            </p:nvSpPr>
            <p:spPr>
              <a:xfrm>
                <a:off x="1757362" y="1498600"/>
                <a:ext cx="46038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9257"/>
                    </a:moveTo>
                    <a:lnTo>
                      <a:pt x="0" y="9257"/>
                    </a:lnTo>
                    <a:lnTo>
                      <a:pt x="745" y="12343"/>
                    </a:lnTo>
                    <a:lnTo>
                      <a:pt x="745" y="12343"/>
                    </a:lnTo>
                    <a:lnTo>
                      <a:pt x="1490" y="15429"/>
                    </a:lnTo>
                    <a:lnTo>
                      <a:pt x="2234" y="15429"/>
                    </a:lnTo>
                    <a:lnTo>
                      <a:pt x="2979" y="18514"/>
                    </a:lnTo>
                    <a:lnTo>
                      <a:pt x="3724" y="18514"/>
                    </a:lnTo>
                    <a:lnTo>
                      <a:pt x="3724" y="18514"/>
                    </a:lnTo>
                    <a:lnTo>
                      <a:pt x="4469" y="21600"/>
                    </a:lnTo>
                    <a:lnTo>
                      <a:pt x="5214" y="21600"/>
                    </a:lnTo>
                    <a:lnTo>
                      <a:pt x="5959" y="21600"/>
                    </a:lnTo>
                    <a:lnTo>
                      <a:pt x="6703" y="21600"/>
                    </a:lnTo>
                    <a:lnTo>
                      <a:pt x="7448" y="21600"/>
                    </a:lnTo>
                    <a:lnTo>
                      <a:pt x="8193" y="21600"/>
                    </a:lnTo>
                    <a:lnTo>
                      <a:pt x="8938" y="21600"/>
                    </a:lnTo>
                    <a:lnTo>
                      <a:pt x="9683" y="21600"/>
                    </a:lnTo>
                    <a:lnTo>
                      <a:pt x="10428" y="21600"/>
                    </a:lnTo>
                    <a:lnTo>
                      <a:pt x="11172" y="21600"/>
                    </a:lnTo>
                    <a:lnTo>
                      <a:pt x="11172" y="21600"/>
                    </a:lnTo>
                    <a:lnTo>
                      <a:pt x="11917" y="21600"/>
                    </a:lnTo>
                    <a:lnTo>
                      <a:pt x="12662" y="21600"/>
                    </a:lnTo>
                    <a:lnTo>
                      <a:pt x="14152" y="18514"/>
                    </a:lnTo>
                    <a:lnTo>
                      <a:pt x="15641" y="18514"/>
                    </a:lnTo>
                    <a:lnTo>
                      <a:pt x="17131" y="15429"/>
                    </a:lnTo>
                    <a:lnTo>
                      <a:pt x="18621" y="15429"/>
                    </a:lnTo>
                    <a:lnTo>
                      <a:pt x="20110" y="15429"/>
                    </a:lnTo>
                    <a:lnTo>
                      <a:pt x="21600" y="12343"/>
                    </a:lnTo>
                    <a:lnTo>
                      <a:pt x="20855" y="0"/>
                    </a:lnTo>
                    <a:lnTo>
                      <a:pt x="19366" y="0"/>
                    </a:lnTo>
                    <a:lnTo>
                      <a:pt x="17876" y="0"/>
                    </a:lnTo>
                    <a:lnTo>
                      <a:pt x="16386" y="3086"/>
                    </a:lnTo>
                    <a:lnTo>
                      <a:pt x="14897" y="3086"/>
                    </a:lnTo>
                    <a:lnTo>
                      <a:pt x="13407" y="3086"/>
                    </a:lnTo>
                    <a:lnTo>
                      <a:pt x="12662" y="6171"/>
                    </a:lnTo>
                    <a:lnTo>
                      <a:pt x="11917" y="6171"/>
                    </a:lnTo>
                    <a:lnTo>
                      <a:pt x="11172" y="6171"/>
                    </a:lnTo>
                    <a:lnTo>
                      <a:pt x="10428" y="6171"/>
                    </a:lnTo>
                    <a:lnTo>
                      <a:pt x="9683" y="6171"/>
                    </a:lnTo>
                    <a:lnTo>
                      <a:pt x="8938" y="6171"/>
                    </a:lnTo>
                    <a:lnTo>
                      <a:pt x="8938" y="6171"/>
                    </a:lnTo>
                    <a:lnTo>
                      <a:pt x="8193" y="6171"/>
                    </a:lnTo>
                    <a:lnTo>
                      <a:pt x="7448" y="6171"/>
                    </a:lnTo>
                    <a:lnTo>
                      <a:pt x="6703" y="6171"/>
                    </a:lnTo>
                    <a:lnTo>
                      <a:pt x="6703" y="6171"/>
                    </a:lnTo>
                    <a:lnTo>
                      <a:pt x="5959" y="6171"/>
                    </a:lnTo>
                    <a:lnTo>
                      <a:pt x="5214" y="6171"/>
                    </a:lnTo>
                    <a:lnTo>
                      <a:pt x="5214" y="6171"/>
                    </a:lnTo>
                    <a:lnTo>
                      <a:pt x="4469" y="3086"/>
                    </a:lnTo>
                    <a:lnTo>
                      <a:pt x="4469" y="3086"/>
                    </a:lnTo>
                    <a:lnTo>
                      <a:pt x="3724" y="3086"/>
                    </a:lnTo>
                    <a:lnTo>
                      <a:pt x="2979" y="3086"/>
                    </a:lnTo>
                    <a:lnTo>
                      <a:pt x="2979" y="0"/>
                    </a:lnTo>
                    <a:lnTo>
                      <a:pt x="2234" y="0"/>
                    </a:lnTo>
                    <a:lnTo>
                      <a:pt x="2234" y="0"/>
                    </a:lnTo>
                    <a:lnTo>
                      <a:pt x="2234" y="0"/>
                    </a:lnTo>
                    <a:lnTo>
                      <a:pt x="0" y="925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34" name="Shape 2534"/>
              <p:cNvSpPr/>
              <p:nvPr/>
            </p:nvSpPr>
            <p:spPr>
              <a:xfrm>
                <a:off x="1746250" y="1458912"/>
                <a:ext cx="15875" cy="444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" y="0"/>
                    </a:moveTo>
                    <a:lnTo>
                      <a:pt x="2160" y="0"/>
                    </a:lnTo>
                    <a:lnTo>
                      <a:pt x="2160" y="1543"/>
                    </a:lnTo>
                    <a:lnTo>
                      <a:pt x="2160" y="2314"/>
                    </a:lnTo>
                    <a:lnTo>
                      <a:pt x="2160" y="3857"/>
                    </a:lnTo>
                    <a:lnTo>
                      <a:pt x="0" y="5400"/>
                    </a:lnTo>
                    <a:lnTo>
                      <a:pt x="0" y="6943"/>
                    </a:lnTo>
                    <a:lnTo>
                      <a:pt x="0" y="8486"/>
                    </a:lnTo>
                    <a:lnTo>
                      <a:pt x="0" y="9257"/>
                    </a:lnTo>
                    <a:lnTo>
                      <a:pt x="2160" y="10029"/>
                    </a:lnTo>
                    <a:lnTo>
                      <a:pt x="2160" y="10800"/>
                    </a:lnTo>
                    <a:lnTo>
                      <a:pt x="2160" y="11571"/>
                    </a:lnTo>
                    <a:lnTo>
                      <a:pt x="2160" y="12343"/>
                    </a:lnTo>
                    <a:lnTo>
                      <a:pt x="2160" y="13114"/>
                    </a:lnTo>
                    <a:lnTo>
                      <a:pt x="2160" y="13886"/>
                    </a:lnTo>
                    <a:lnTo>
                      <a:pt x="2160" y="14657"/>
                    </a:lnTo>
                    <a:lnTo>
                      <a:pt x="2160" y="15429"/>
                    </a:lnTo>
                    <a:lnTo>
                      <a:pt x="4320" y="15429"/>
                    </a:lnTo>
                    <a:lnTo>
                      <a:pt x="4320" y="16200"/>
                    </a:lnTo>
                    <a:lnTo>
                      <a:pt x="4320" y="16971"/>
                    </a:lnTo>
                    <a:lnTo>
                      <a:pt x="6480" y="17743"/>
                    </a:lnTo>
                    <a:lnTo>
                      <a:pt x="6480" y="18514"/>
                    </a:lnTo>
                    <a:lnTo>
                      <a:pt x="8640" y="19286"/>
                    </a:lnTo>
                    <a:lnTo>
                      <a:pt x="8640" y="19286"/>
                    </a:lnTo>
                    <a:lnTo>
                      <a:pt x="10800" y="20057"/>
                    </a:lnTo>
                    <a:lnTo>
                      <a:pt x="10800" y="20829"/>
                    </a:lnTo>
                    <a:lnTo>
                      <a:pt x="12960" y="21600"/>
                    </a:lnTo>
                    <a:lnTo>
                      <a:pt x="15120" y="21600"/>
                    </a:lnTo>
                    <a:lnTo>
                      <a:pt x="21600" y="19286"/>
                    </a:lnTo>
                    <a:lnTo>
                      <a:pt x="19440" y="18514"/>
                    </a:lnTo>
                    <a:lnTo>
                      <a:pt x="19440" y="18514"/>
                    </a:lnTo>
                    <a:lnTo>
                      <a:pt x="19440" y="17743"/>
                    </a:lnTo>
                    <a:lnTo>
                      <a:pt x="17280" y="17743"/>
                    </a:lnTo>
                    <a:lnTo>
                      <a:pt x="17280" y="16971"/>
                    </a:lnTo>
                    <a:lnTo>
                      <a:pt x="15120" y="16971"/>
                    </a:lnTo>
                    <a:lnTo>
                      <a:pt x="15120" y="16200"/>
                    </a:lnTo>
                    <a:lnTo>
                      <a:pt x="15120" y="15429"/>
                    </a:lnTo>
                    <a:lnTo>
                      <a:pt x="15120" y="15429"/>
                    </a:lnTo>
                    <a:lnTo>
                      <a:pt x="12960" y="14657"/>
                    </a:lnTo>
                    <a:lnTo>
                      <a:pt x="12960" y="13886"/>
                    </a:lnTo>
                    <a:lnTo>
                      <a:pt x="12960" y="13886"/>
                    </a:lnTo>
                    <a:lnTo>
                      <a:pt x="12960" y="13114"/>
                    </a:lnTo>
                    <a:lnTo>
                      <a:pt x="12960" y="12343"/>
                    </a:lnTo>
                    <a:lnTo>
                      <a:pt x="12960" y="11571"/>
                    </a:lnTo>
                    <a:lnTo>
                      <a:pt x="12960" y="10800"/>
                    </a:lnTo>
                    <a:lnTo>
                      <a:pt x="12960" y="10800"/>
                    </a:lnTo>
                    <a:lnTo>
                      <a:pt x="12960" y="10029"/>
                    </a:lnTo>
                    <a:lnTo>
                      <a:pt x="10800" y="9257"/>
                    </a:lnTo>
                    <a:lnTo>
                      <a:pt x="10800" y="8486"/>
                    </a:lnTo>
                    <a:lnTo>
                      <a:pt x="10800" y="6943"/>
                    </a:lnTo>
                    <a:lnTo>
                      <a:pt x="10800" y="5400"/>
                    </a:lnTo>
                    <a:lnTo>
                      <a:pt x="12960" y="3857"/>
                    </a:lnTo>
                    <a:lnTo>
                      <a:pt x="12960" y="3086"/>
                    </a:lnTo>
                    <a:lnTo>
                      <a:pt x="12960" y="1543"/>
                    </a:lnTo>
                    <a:lnTo>
                      <a:pt x="12960" y="0"/>
                    </a:lnTo>
                    <a:lnTo>
                      <a:pt x="12960" y="0"/>
                    </a:lnTo>
                    <a:lnTo>
                      <a:pt x="216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35" name="Shape 2535"/>
              <p:cNvSpPr/>
              <p:nvPr/>
            </p:nvSpPr>
            <p:spPr>
              <a:xfrm>
                <a:off x="1739900" y="1414462"/>
                <a:ext cx="15875" cy="444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314"/>
                    </a:moveTo>
                    <a:lnTo>
                      <a:pt x="0" y="2314"/>
                    </a:lnTo>
                    <a:lnTo>
                      <a:pt x="2160" y="3086"/>
                    </a:lnTo>
                    <a:lnTo>
                      <a:pt x="2160" y="3086"/>
                    </a:lnTo>
                    <a:lnTo>
                      <a:pt x="4320" y="3857"/>
                    </a:lnTo>
                    <a:lnTo>
                      <a:pt x="4320" y="3857"/>
                    </a:lnTo>
                    <a:lnTo>
                      <a:pt x="4320" y="4629"/>
                    </a:lnTo>
                    <a:lnTo>
                      <a:pt x="6480" y="4629"/>
                    </a:lnTo>
                    <a:lnTo>
                      <a:pt x="6480" y="5400"/>
                    </a:lnTo>
                    <a:lnTo>
                      <a:pt x="6480" y="5400"/>
                    </a:lnTo>
                    <a:lnTo>
                      <a:pt x="6480" y="6171"/>
                    </a:lnTo>
                    <a:lnTo>
                      <a:pt x="8640" y="6943"/>
                    </a:lnTo>
                    <a:lnTo>
                      <a:pt x="8640" y="6943"/>
                    </a:lnTo>
                    <a:lnTo>
                      <a:pt x="8640" y="7714"/>
                    </a:lnTo>
                    <a:lnTo>
                      <a:pt x="8640" y="8486"/>
                    </a:lnTo>
                    <a:lnTo>
                      <a:pt x="8640" y="9257"/>
                    </a:lnTo>
                    <a:lnTo>
                      <a:pt x="8640" y="9257"/>
                    </a:lnTo>
                    <a:lnTo>
                      <a:pt x="10800" y="10029"/>
                    </a:lnTo>
                    <a:lnTo>
                      <a:pt x="10800" y="10800"/>
                    </a:lnTo>
                    <a:lnTo>
                      <a:pt x="10800" y="11571"/>
                    </a:lnTo>
                    <a:lnTo>
                      <a:pt x="10800" y="12343"/>
                    </a:lnTo>
                    <a:lnTo>
                      <a:pt x="10800" y="13114"/>
                    </a:lnTo>
                    <a:lnTo>
                      <a:pt x="10800" y="14657"/>
                    </a:lnTo>
                    <a:lnTo>
                      <a:pt x="10800" y="15429"/>
                    </a:lnTo>
                    <a:lnTo>
                      <a:pt x="10800" y="16971"/>
                    </a:lnTo>
                    <a:lnTo>
                      <a:pt x="10800" y="18514"/>
                    </a:lnTo>
                    <a:lnTo>
                      <a:pt x="10800" y="20057"/>
                    </a:lnTo>
                    <a:lnTo>
                      <a:pt x="10800" y="21600"/>
                    </a:lnTo>
                    <a:lnTo>
                      <a:pt x="21600" y="21600"/>
                    </a:lnTo>
                    <a:lnTo>
                      <a:pt x="21600" y="20057"/>
                    </a:lnTo>
                    <a:lnTo>
                      <a:pt x="21600" y="18514"/>
                    </a:lnTo>
                    <a:lnTo>
                      <a:pt x="21600" y="16971"/>
                    </a:lnTo>
                    <a:lnTo>
                      <a:pt x="21600" y="15429"/>
                    </a:lnTo>
                    <a:lnTo>
                      <a:pt x="21600" y="14657"/>
                    </a:lnTo>
                    <a:lnTo>
                      <a:pt x="21600" y="13114"/>
                    </a:lnTo>
                    <a:lnTo>
                      <a:pt x="21600" y="12343"/>
                    </a:lnTo>
                    <a:lnTo>
                      <a:pt x="21600" y="11571"/>
                    </a:lnTo>
                    <a:lnTo>
                      <a:pt x="21600" y="10800"/>
                    </a:lnTo>
                    <a:lnTo>
                      <a:pt x="19440" y="10029"/>
                    </a:lnTo>
                    <a:lnTo>
                      <a:pt x="19440" y="9257"/>
                    </a:lnTo>
                    <a:lnTo>
                      <a:pt x="19440" y="8486"/>
                    </a:lnTo>
                    <a:lnTo>
                      <a:pt x="19440" y="7714"/>
                    </a:lnTo>
                    <a:lnTo>
                      <a:pt x="19440" y="6943"/>
                    </a:lnTo>
                    <a:lnTo>
                      <a:pt x="19440" y="6171"/>
                    </a:lnTo>
                    <a:lnTo>
                      <a:pt x="17280" y="5400"/>
                    </a:lnTo>
                    <a:lnTo>
                      <a:pt x="17280" y="4629"/>
                    </a:lnTo>
                    <a:lnTo>
                      <a:pt x="17280" y="3857"/>
                    </a:lnTo>
                    <a:lnTo>
                      <a:pt x="15120" y="3857"/>
                    </a:lnTo>
                    <a:lnTo>
                      <a:pt x="15120" y="3086"/>
                    </a:lnTo>
                    <a:lnTo>
                      <a:pt x="15120" y="2314"/>
                    </a:lnTo>
                    <a:lnTo>
                      <a:pt x="12960" y="1543"/>
                    </a:lnTo>
                    <a:lnTo>
                      <a:pt x="12960" y="1543"/>
                    </a:lnTo>
                    <a:lnTo>
                      <a:pt x="10800" y="771"/>
                    </a:lnTo>
                    <a:lnTo>
                      <a:pt x="8640" y="0"/>
                    </a:lnTo>
                    <a:lnTo>
                      <a:pt x="6480" y="0"/>
                    </a:lnTo>
                    <a:lnTo>
                      <a:pt x="6480" y="0"/>
                    </a:lnTo>
                    <a:lnTo>
                      <a:pt x="0" y="231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36" name="Shape 2536"/>
              <p:cNvSpPr/>
              <p:nvPr/>
            </p:nvSpPr>
            <p:spPr>
              <a:xfrm>
                <a:off x="1703387" y="1408112"/>
                <a:ext cx="41276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31" y="21600"/>
                    </a:moveTo>
                    <a:lnTo>
                      <a:pt x="831" y="21600"/>
                    </a:lnTo>
                    <a:lnTo>
                      <a:pt x="2492" y="19440"/>
                    </a:lnTo>
                    <a:lnTo>
                      <a:pt x="3323" y="19440"/>
                    </a:lnTo>
                    <a:lnTo>
                      <a:pt x="4985" y="17280"/>
                    </a:lnTo>
                    <a:lnTo>
                      <a:pt x="6646" y="17280"/>
                    </a:lnTo>
                    <a:lnTo>
                      <a:pt x="7477" y="15120"/>
                    </a:lnTo>
                    <a:lnTo>
                      <a:pt x="9138" y="15120"/>
                    </a:lnTo>
                    <a:lnTo>
                      <a:pt x="9969" y="12960"/>
                    </a:lnTo>
                    <a:lnTo>
                      <a:pt x="10800" y="12960"/>
                    </a:lnTo>
                    <a:lnTo>
                      <a:pt x="10800" y="12960"/>
                    </a:lnTo>
                    <a:lnTo>
                      <a:pt x="11631" y="12960"/>
                    </a:lnTo>
                    <a:lnTo>
                      <a:pt x="12462" y="12960"/>
                    </a:lnTo>
                    <a:lnTo>
                      <a:pt x="12462" y="12960"/>
                    </a:lnTo>
                    <a:lnTo>
                      <a:pt x="13292" y="10800"/>
                    </a:lnTo>
                    <a:lnTo>
                      <a:pt x="14123" y="10800"/>
                    </a:lnTo>
                    <a:lnTo>
                      <a:pt x="14123" y="10800"/>
                    </a:lnTo>
                    <a:lnTo>
                      <a:pt x="14954" y="10800"/>
                    </a:lnTo>
                    <a:lnTo>
                      <a:pt x="14954" y="10800"/>
                    </a:lnTo>
                    <a:lnTo>
                      <a:pt x="15785" y="12960"/>
                    </a:lnTo>
                    <a:lnTo>
                      <a:pt x="16615" y="12960"/>
                    </a:lnTo>
                    <a:lnTo>
                      <a:pt x="16615" y="12960"/>
                    </a:lnTo>
                    <a:lnTo>
                      <a:pt x="17446" y="12960"/>
                    </a:lnTo>
                    <a:lnTo>
                      <a:pt x="17446" y="12960"/>
                    </a:lnTo>
                    <a:lnTo>
                      <a:pt x="18277" y="12960"/>
                    </a:lnTo>
                    <a:lnTo>
                      <a:pt x="18277" y="15120"/>
                    </a:lnTo>
                    <a:lnTo>
                      <a:pt x="19108" y="15120"/>
                    </a:lnTo>
                    <a:lnTo>
                      <a:pt x="19108" y="15120"/>
                    </a:lnTo>
                    <a:lnTo>
                      <a:pt x="21600" y="8640"/>
                    </a:lnTo>
                    <a:lnTo>
                      <a:pt x="21600" y="6480"/>
                    </a:lnTo>
                    <a:lnTo>
                      <a:pt x="20769" y="4320"/>
                    </a:lnTo>
                    <a:lnTo>
                      <a:pt x="19938" y="4320"/>
                    </a:lnTo>
                    <a:lnTo>
                      <a:pt x="19108" y="4320"/>
                    </a:lnTo>
                    <a:lnTo>
                      <a:pt x="18277" y="2160"/>
                    </a:lnTo>
                    <a:lnTo>
                      <a:pt x="18277" y="2160"/>
                    </a:lnTo>
                    <a:lnTo>
                      <a:pt x="17446" y="2160"/>
                    </a:lnTo>
                    <a:lnTo>
                      <a:pt x="16615" y="2160"/>
                    </a:lnTo>
                    <a:lnTo>
                      <a:pt x="15785" y="0"/>
                    </a:lnTo>
                    <a:lnTo>
                      <a:pt x="14954" y="0"/>
                    </a:lnTo>
                    <a:lnTo>
                      <a:pt x="14123" y="0"/>
                    </a:lnTo>
                    <a:lnTo>
                      <a:pt x="13292" y="0"/>
                    </a:lnTo>
                    <a:lnTo>
                      <a:pt x="12462" y="2160"/>
                    </a:lnTo>
                    <a:lnTo>
                      <a:pt x="12462" y="2160"/>
                    </a:lnTo>
                    <a:lnTo>
                      <a:pt x="11631" y="2160"/>
                    </a:lnTo>
                    <a:lnTo>
                      <a:pt x="10800" y="2160"/>
                    </a:lnTo>
                    <a:lnTo>
                      <a:pt x="9969" y="2160"/>
                    </a:lnTo>
                    <a:lnTo>
                      <a:pt x="9138" y="2160"/>
                    </a:lnTo>
                    <a:lnTo>
                      <a:pt x="8308" y="4320"/>
                    </a:lnTo>
                    <a:lnTo>
                      <a:pt x="8308" y="4320"/>
                    </a:lnTo>
                    <a:lnTo>
                      <a:pt x="6646" y="4320"/>
                    </a:lnTo>
                    <a:lnTo>
                      <a:pt x="4985" y="6480"/>
                    </a:lnTo>
                    <a:lnTo>
                      <a:pt x="4154" y="6480"/>
                    </a:lnTo>
                    <a:lnTo>
                      <a:pt x="2492" y="8640"/>
                    </a:lnTo>
                    <a:lnTo>
                      <a:pt x="831" y="8640"/>
                    </a:lnTo>
                    <a:lnTo>
                      <a:pt x="0" y="10800"/>
                    </a:lnTo>
                    <a:lnTo>
                      <a:pt x="0" y="10800"/>
                    </a:lnTo>
                    <a:lnTo>
                      <a:pt x="831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37" name="Shape 2537"/>
              <p:cNvSpPr/>
              <p:nvPr/>
            </p:nvSpPr>
            <p:spPr>
              <a:xfrm>
                <a:off x="1657350" y="1416050"/>
                <a:ext cx="47625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0800"/>
                    </a:moveTo>
                    <a:lnTo>
                      <a:pt x="0" y="10800"/>
                    </a:lnTo>
                    <a:lnTo>
                      <a:pt x="720" y="10800"/>
                    </a:lnTo>
                    <a:lnTo>
                      <a:pt x="1440" y="13500"/>
                    </a:lnTo>
                    <a:lnTo>
                      <a:pt x="2160" y="13500"/>
                    </a:lnTo>
                    <a:lnTo>
                      <a:pt x="2880" y="16200"/>
                    </a:lnTo>
                    <a:lnTo>
                      <a:pt x="3600" y="16200"/>
                    </a:lnTo>
                    <a:lnTo>
                      <a:pt x="3600" y="16200"/>
                    </a:lnTo>
                    <a:lnTo>
                      <a:pt x="4320" y="18900"/>
                    </a:lnTo>
                    <a:lnTo>
                      <a:pt x="5040" y="18900"/>
                    </a:lnTo>
                    <a:lnTo>
                      <a:pt x="5760" y="18900"/>
                    </a:lnTo>
                    <a:lnTo>
                      <a:pt x="6480" y="18900"/>
                    </a:lnTo>
                    <a:lnTo>
                      <a:pt x="7200" y="18900"/>
                    </a:lnTo>
                    <a:lnTo>
                      <a:pt x="7920" y="21600"/>
                    </a:lnTo>
                    <a:lnTo>
                      <a:pt x="8640" y="21600"/>
                    </a:lnTo>
                    <a:lnTo>
                      <a:pt x="9360" y="21600"/>
                    </a:lnTo>
                    <a:lnTo>
                      <a:pt x="10080" y="21600"/>
                    </a:lnTo>
                    <a:lnTo>
                      <a:pt x="10800" y="21600"/>
                    </a:lnTo>
                    <a:lnTo>
                      <a:pt x="11520" y="18900"/>
                    </a:lnTo>
                    <a:lnTo>
                      <a:pt x="12240" y="18900"/>
                    </a:lnTo>
                    <a:lnTo>
                      <a:pt x="12960" y="18900"/>
                    </a:lnTo>
                    <a:lnTo>
                      <a:pt x="13680" y="18900"/>
                    </a:lnTo>
                    <a:lnTo>
                      <a:pt x="15120" y="18900"/>
                    </a:lnTo>
                    <a:lnTo>
                      <a:pt x="16560" y="16200"/>
                    </a:lnTo>
                    <a:lnTo>
                      <a:pt x="18000" y="16200"/>
                    </a:lnTo>
                    <a:lnTo>
                      <a:pt x="18720" y="13500"/>
                    </a:lnTo>
                    <a:lnTo>
                      <a:pt x="20160" y="13500"/>
                    </a:lnTo>
                    <a:lnTo>
                      <a:pt x="21600" y="13500"/>
                    </a:lnTo>
                    <a:lnTo>
                      <a:pt x="20880" y="0"/>
                    </a:lnTo>
                    <a:lnTo>
                      <a:pt x="19440" y="0"/>
                    </a:lnTo>
                    <a:lnTo>
                      <a:pt x="18000" y="2700"/>
                    </a:lnTo>
                    <a:lnTo>
                      <a:pt x="16560" y="2700"/>
                    </a:lnTo>
                    <a:lnTo>
                      <a:pt x="15840" y="5400"/>
                    </a:lnTo>
                    <a:lnTo>
                      <a:pt x="14400" y="5400"/>
                    </a:lnTo>
                    <a:lnTo>
                      <a:pt x="12960" y="5400"/>
                    </a:lnTo>
                    <a:lnTo>
                      <a:pt x="12240" y="5400"/>
                    </a:lnTo>
                    <a:lnTo>
                      <a:pt x="11520" y="8100"/>
                    </a:lnTo>
                    <a:lnTo>
                      <a:pt x="11520" y="8100"/>
                    </a:lnTo>
                    <a:lnTo>
                      <a:pt x="10800" y="8100"/>
                    </a:lnTo>
                    <a:lnTo>
                      <a:pt x="10080" y="8100"/>
                    </a:lnTo>
                    <a:lnTo>
                      <a:pt x="9360" y="8100"/>
                    </a:lnTo>
                    <a:lnTo>
                      <a:pt x="8640" y="8100"/>
                    </a:lnTo>
                    <a:lnTo>
                      <a:pt x="7920" y="8100"/>
                    </a:lnTo>
                    <a:lnTo>
                      <a:pt x="7920" y="8100"/>
                    </a:lnTo>
                    <a:lnTo>
                      <a:pt x="7200" y="8100"/>
                    </a:lnTo>
                    <a:lnTo>
                      <a:pt x="6480" y="5400"/>
                    </a:lnTo>
                    <a:lnTo>
                      <a:pt x="5760" y="5400"/>
                    </a:lnTo>
                    <a:lnTo>
                      <a:pt x="5760" y="5400"/>
                    </a:lnTo>
                    <a:lnTo>
                      <a:pt x="5040" y="5400"/>
                    </a:lnTo>
                    <a:lnTo>
                      <a:pt x="4320" y="5400"/>
                    </a:lnTo>
                    <a:lnTo>
                      <a:pt x="4320" y="2700"/>
                    </a:lnTo>
                    <a:lnTo>
                      <a:pt x="3600" y="2700"/>
                    </a:lnTo>
                    <a:lnTo>
                      <a:pt x="3600" y="2700"/>
                    </a:lnTo>
                    <a:lnTo>
                      <a:pt x="288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38" name="Shape 2538"/>
              <p:cNvSpPr/>
              <p:nvPr/>
            </p:nvSpPr>
            <p:spPr>
              <a:xfrm>
                <a:off x="1647825" y="1377950"/>
                <a:ext cx="14288" cy="444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771"/>
                    </a:lnTo>
                    <a:lnTo>
                      <a:pt x="0" y="2314"/>
                    </a:lnTo>
                    <a:lnTo>
                      <a:pt x="0" y="3857"/>
                    </a:lnTo>
                    <a:lnTo>
                      <a:pt x="0" y="5400"/>
                    </a:lnTo>
                    <a:lnTo>
                      <a:pt x="0" y="6943"/>
                    </a:lnTo>
                    <a:lnTo>
                      <a:pt x="0" y="7714"/>
                    </a:lnTo>
                    <a:lnTo>
                      <a:pt x="0" y="8486"/>
                    </a:lnTo>
                    <a:lnTo>
                      <a:pt x="0" y="9257"/>
                    </a:lnTo>
                    <a:lnTo>
                      <a:pt x="0" y="10029"/>
                    </a:lnTo>
                    <a:lnTo>
                      <a:pt x="0" y="10800"/>
                    </a:lnTo>
                    <a:lnTo>
                      <a:pt x="0" y="11571"/>
                    </a:lnTo>
                    <a:lnTo>
                      <a:pt x="0" y="12343"/>
                    </a:lnTo>
                    <a:lnTo>
                      <a:pt x="2400" y="13114"/>
                    </a:lnTo>
                    <a:lnTo>
                      <a:pt x="2400" y="13886"/>
                    </a:lnTo>
                    <a:lnTo>
                      <a:pt x="2400" y="14657"/>
                    </a:lnTo>
                    <a:lnTo>
                      <a:pt x="2400" y="15429"/>
                    </a:lnTo>
                    <a:lnTo>
                      <a:pt x="2400" y="16200"/>
                    </a:lnTo>
                    <a:lnTo>
                      <a:pt x="4800" y="16971"/>
                    </a:lnTo>
                    <a:lnTo>
                      <a:pt x="4800" y="16971"/>
                    </a:lnTo>
                    <a:lnTo>
                      <a:pt x="7200" y="17743"/>
                    </a:lnTo>
                    <a:lnTo>
                      <a:pt x="7200" y="18514"/>
                    </a:lnTo>
                    <a:lnTo>
                      <a:pt x="9600" y="19286"/>
                    </a:lnTo>
                    <a:lnTo>
                      <a:pt x="9600" y="20057"/>
                    </a:lnTo>
                    <a:lnTo>
                      <a:pt x="12000" y="20057"/>
                    </a:lnTo>
                    <a:lnTo>
                      <a:pt x="14400" y="20829"/>
                    </a:lnTo>
                    <a:lnTo>
                      <a:pt x="14400" y="21600"/>
                    </a:lnTo>
                    <a:lnTo>
                      <a:pt x="21600" y="18514"/>
                    </a:lnTo>
                    <a:lnTo>
                      <a:pt x="21600" y="17743"/>
                    </a:lnTo>
                    <a:lnTo>
                      <a:pt x="19200" y="17743"/>
                    </a:lnTo>
                    <a:lnTo>
                      <a:pt x="19200" y="17743"/>
                    </a:lnTo>
                    <a:lnTo>
                      <a:pt x="19200" y="16971"/>
                    </a:lnTo>
                    <a:lnTo>
                      <a:pt x="16800" y="16200"/>
                    </a:lnTo>
                    <a:lnTo>
                      <a:pt x="16800" y="16200"/>
                    </a:lnTo>
                    <a:lnTo>
                      <a:pt x="16800" y="15429"/>
                    </a:lnTo>
                    <a:lnTo>
                      <a:pt x="14400" y="15429"/>
                    </a:lnTo>
                    <a:lnTo>
                      <a:pt x="14400" y="14657"/>
                    </a:lnTo>
                    <a:lnTo>
                      <a:pt x="14400" y="13886"/>
                    </a:lnTo>
                    <a:lnTo>
                      <a:pt x="14400" y="13886"/>
                    </a:lnTo>
                    <a:lnTo>
                      <a:pt x="14400" y="13114"/>
                    </a:lnTo>
                    <a:lnTo>
                      <a:pt x="14400" y="12343"/>
                    </a:lnTo>
                    <a:lnTo>
                      <a:pt x="12000" y="11571"/>
                    </a:lnTo>
                    <a:lnTo>
                      <a:pt x="12000" y="11571"/>
                    </a:lnTo>
                    <a:lnTo>
                      <a:pt x="12000" y="10800"/>
                    </a:lnTo>
                    <a:lnTo>
                      <a:pt x="12000" y="10029"/>
                    </a:lnTo>
                    <a:lnTo>
                      <a:pt x="12000" y="9257"/>
                    </a:lnTo>
                    <a:lnTo>
                      <a:pt x="12000" y="8486"/>
                    </a:lnTo>
                    <a:lnTo>
                      <a:pt x="12000" y="7714"/>
                    </a:lnTo>
                    <a:lnTo>
                      <a:pt x="12000" y="6943"/>
                    </a:lnTo>
                    <a:lnTo>
                      <a:pt x="12000" y="5400"/>
                    </a:lnTo>
                    <a:lnTo>
                      <a:pt x="12000" y="3857"/>
                    </a:lnTo>
                    <a:lnTo>
                      <a:pt x="12000" y="2314"/>
                    </a:lnTo>
                    <a:lnTo>
                      <a:pt x="12000" y="1543"/>
                    </a:lnTo>
                    <a:lnTo>
                      <a:pt x="12000" y="0"/>
                    </a:lnTo>
                    <a:lnTo>
                      <a:pt x="120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39" name="Shape 2539"/>
              <p:cNvSpPr/>
              <p:nvPr/>
            </p:nvSpPr>
            <p:spPr>
              <a:xfrm>
                <a:off x="1641475" y="1331912"/>
                <a:ext cx="15875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234"/>
                    </a:moveTo>
                    <a:lnTo>
                      <a:pt x="0" y="2234"/>
                    </a:lnTo>
                    <a:lnTo>
                      <a:pt x="0" y="2979"/>
                    </a:lnTo>
                    <a:lnTo>
                      <a:pt x="2160" y="2979"/>
                    </a:lnTo>
                    <a:lnTo>
                      <a:pt x="2160" y="3724"/>
                    </a:lnTo>
                    <a:lnTo>
                      <a:pt x="2160" y="3724"/>
                    </a:lnTo>
                    <a:lnTo>
                      <a:pt x="4320" y="4469"/>
                    </a:lnTo>
                    <a:lnTo>
                      <a:pt x="4320" y="5214"/>
                    </a:lnTo>
                    <a:lnTo>
                      <a:pt x="6480" y="5214"/>
                    </a:lnTo>
                    <a:lnTo>
                      <a:pt x="6480" y="5959"/>
                    </a:lnTo>
                    <a:lnTo>
                      <a:pt x="6480" y="6703"/>
                    </a:lnTo>
                    <a:lnTo>
                      <a:pt x="6480" y="6703"/>
                    </a:lnTo>
                    <a:lnTo>
                      <a:pt x="6480" y="7448"/>
                    </a:lnTo>
                    <a:lnTo>
                      <a:pt x="8640" y="8193"/>
                    </a:lnTo>
                    <a:lnTo>
                      <a:pt x="8640" y="8193"/>
                    </a:lnTo>
                    <a:lnTo>
                      <a:pt x="8640" y="8938"/>
                    </a:lnTo>
                    <a:lnTo>
                      <a:pt x="8640" y="9683"/>
                    </a:lnTo>
                    <a:lnTo>
                      <a:pt x="8640" y="10428"/>
                    </a:lnTo>
                    <a:lnTo>
                      <a:pt x="8640" y="11172"/>
                    </a:lnTo>
                    <a:lnTo>
                      <a:pt x="8640" y="11917"/>
                    </a:lnTo>
                    <a:lnTo>
                      <a:pt x="8640" y="12662"/>
                    </a:lnTo>
                    <a:lnTo>
                      <a:pt x="8640" y="12662"/>
                    </a:lnTo>
                    <a:lnTo>
                      <a:pt x="10800" y="14152"/>
                    </a:lnTo>
                    <a:lnTo>
                      <a:pt x="10800" y="15641"/>
                    </a:lnTo>
                    <a:lnTo>
                      <a:pt x="10800" y="17131"/>
                    </a:lnTo>
                    <a:lnTo>
                      <a:pt x="10800" y="18621"/>
                    </a:lnTo>
                    <a:lnTo>
                      <a:pt x="8640" y="20110"/>
                    </a:lnTo>
                    <a:lnTo>
                      <a:pt x="8640" y="21600"/>
                    </a:lnTo>
                    <a:lnTo>
                      <a:pt x="19440" y="21600"/>
                    </a:lnTo>
                    <a:lnTo>
                      <a:pt x="19440" y="20110"/>
                    </a:lnTo>
                    <a:lnTo>
                      <a:pt x="21600" y="18621"/>
                    </a:lnTo>
                    <a:lnTo>
                      <a:pt x="21600" y="17131"/>
                    </a:lnTo>
                    <a:lnTo>
                      <a:pt x="21600" y="15641"/>
                    </a:lnTo>
                    <a:lnTo>
                      <a:pt x="21600" y="14152"/>
                    </a:lnTo>
                    <a:lnTo>
                      <a:pt x="19440" y="12662"/>
                    </a:lnTo>
                    <a:lnTo>
                      <a:pt x="19440" y="11917"/>
                    </a:lnTo>
                    <a:lnTo>
                      <a:pt x="19440" y="11172"/>
                    </a:lnTo>
                    <a:lnTo>
                      <a:pt x="19440" y="10428"/>
                    </a:lnTo>
                    <a:lnTo>
                      <a:pt x="19440" y="9683"/>
                    </a:lnTo>
                    <a:lnTo>
                      <a:pt x="19440" y="8938"/>
                    </a:lnTo>
                    <a:lnTo>
                      <a:pt x="19440" y="8193"/>
                    </a:lnTo>
                    <a:lnTo>
                      <a:pt x="19440" y="7448"/>
                    </a:lnTo>
                    <a:lnTo>
                      <a:pt x="17280" y="6703"/>
                    </a:lnTo>
                    <a:lnTo>
                      <a:pt x="17280" y="6703"/>
                    </a:lnTo>
                    <a:lnTo>
                      <a:pt x="17280" y="5959"/>
                    </a:lnTo>
                    <a:lnTo>
                      <a:pt x="17280" y="5214"/>
                    </a:lnTo>
                    <a:lnTo>
                      <a:pt x="15120" y="4469"/>
                    </a:lnTo>
                    <a:lnTo>
                      <a:pt x="15120" y="3724"/>
                    </a:lnTo>
                    <a:lnTo>
                      <a:pt x="12960" y="2979"/>
                    </a:lnTo>
                    <a:lnTo>
                      <a:pt x="12960" y="2234"/>
                    </a:lnTo>
                    <a:lnTo>
                      <a:pt x="10800" y="2234"/>
                    </a:lnTo>
                    <a:lnTo>
                      <a:pt x="10800" y="1490"/>
                    </a:lnTo>
                    <a:lnTo>
                      <a:pt x="8640" y="745"/>
                    </a:lnTo>
                    <a:lnTo>
                      <a:pt x="6480" y="0"/>
                    </a:lnTo>
                    <a:lnTo>
                      <a:pt x="6480" y="0"/>
                    </a:lnTo>
                    <a:lnTo>
                      <a:pt x="6480" y="0"/>
                    </a:lnTo>
                    <a:lnTo>
                      <a:pt x="0" y="223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40" name="Shape 2540"/>
              <p:cNvSpPr/>
              <p:nvPr/>
            </p:nvSpPr>
            <p:spPr>
              <a:xfrm>
                <a:off x="1598612" y="1325562"/>
                <a:ext cx="47626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20" y="21600"/>
                    </a:moveTo>
                    <a:lnTo>
                      <a:pt x="720" y="21600"/>
                    </a:lnTo>
                    <a:lnTo>
                      <a:pt x="2160" y="18900"/>
                    </a:lnTo>
                    <a:lnTo>
                      <a:pt x="3600" y="18900"/>
                    </a:lnTo>
                    <a:lnTo>
                      <a:pt x="4320" y="16200"/>
                    </a:lnTo>
                    <a:lnTo>
                      <a:pt x="5760" y="16200"/>
                    </a:lnTo>
                    <a:lnTo>
                      <a:pt x="7200" y="16200"/>
                    </a:lnTo>
                    <a:lnTo>
                      <a:pt x="8640" y="13500"/>
                    </a:lnTo>
                    <a:lnTo>
                      <a:pt x="9360" y="13500"/>
                    </a:lnTo>
                    <a:lnTo>
                      <a:pt x="10080" y="13500"/>
                    </a:lnTo>
                    <a:lnTo>
                      <a:pt x="10800" y="13500"/>
                    </a:lnTo>
                    <a:lnTo>
                      <a:pt x="10800" y="13500"/>
                    </a:lnTo>
                    <a:lnTo>
                      <a:pt x="11520" y="13500"/>
                    </a:lnTo>
                    <a:lnTo>
                      <a:pt x="12240" y="13500"/>
                    </a:lnTo>
                    <a:lnTo>
                      <a:pt x="12960" y="13500"/>
                    </a:lnTo>
                    <a:lnTo>
                      <a:pt x="13680" y="13500"/>
                    </a:lnTo>
                    <a:lnTo>
                      <a:pt x="13680" y="13500"/>
                    </a:lnTo>
                    <a:lnTo>
                      <a:pt x="14400" y="13500"/>
                    </a:lnTo>
                    <a:lnTo>
                      <a:pt x="15120" y="13500"/>
                    </a:lnTo>
                    <a:lnTo>
                      <a:pt x="15840" y="13500"/>
                    </a:lnTo>
                    <a:lnTo>
                      <a:pt x="15840" y="13500"/>
                    </a:lnTo>
                    <a:lnTo>
                      <a:pt x="16560" y="16200"/>
                    </a:lnTo>
                    <a:lnTo>
                      <a:pt x="17280" y="16200"/>
                    </a:lnTo>
                    <a:lnTo>
                      <a:pt x="17280" y="16200"/>
                    </a:lnTo>
                    <a:lnTo>
                      <a:pt x="18000" y="16200"/>
                    </a:lnTo>
                    <a:lnTo>
                      <a:pt x="18000" y="18900"/>
                    </a:lnTo>
                    <a:lnTo>
                      <a:pt x="18720" y="18900"/>
                    </a:lnTo>
                    <a:lnTo>
                      <a:pt x="19440" y="18900"/>
                    </a:lnTo>
                    <a:lnTo>
                      <a:pt x="21600" y="10800"/>
                    </a:lnTo>
                    <a:lnTo>
                      <a:pt x="20880" y="8100"/>
                    </a:lnTo>
                    <a:lnTo>
                      <a:pt x="20160" y="5400"/>
                    </a:lnTo>
                    <a:lnTo>
                      <a:pt x="19440" y="5400"/>
                    </a:lnTo>
                    <a:lnTo>
                      <a:pt x="18720" y="2700"/>
                    </a:lnTo>
                    <a:lnTo>
                      <a:pt x="18000" y="2700"/>
                    </a:lnTo>
                    <a:lnTo>
                      <a:pt x="18000" y="2700"/>
                    </a:lnTo>
                    <a:lnTo>
                      <a:pt x="17280" y="2700"/>
                    </a:lnTo>
                    <a:lnTo>
                      <a:pt x="16560" y="0"/>
                    </a:lnTo>
                    <a:lnTo>
                      <a:pt x="15840" y="0"/>
                    </a:lnTo>
                    <a:lnTo>
                      <a:pt x="15120" y="0"/>
                    </a:lnTo>
                    <a:lnTo>
                      <a:pt x="14400" y="0"/>
                    </a:lnTo>
                    <a:lnTo>
                      <a:pt x="13680" y="0"/>
                    </a:lnTo>
                    <a:lnTo>
                      <a:pt x="12960" y="0"/>
                    </a:lnTo>
                    <a:lnTo>
                      <a:pt x="12240" y="0"/>
                    </a:lnTo>
                    <a:lnTo>
                      <a:pt x="11520" y="0"/>
                    </a:lnTo>
                    <a:lnTo>
                      <a:pt x="10800" y="0"/>
                    </a:lnTo>
                    <a:lnTo>
                      <a:pt x="10080" y="0"/>
                    </a:lnTo>
                    <a:lnTo>
                      <a:pt x="9360" y="0"/>
                    </a:lnTo>
                    <a:lnTo>
                      <a:pt x="8640" y="0"/>
                    </a:lnTo>
                    <a:lnTo>
                      <a:pt x="7920" y="2700"/>
                    </a:lnTo>
                    <a:lnTo>
                      <a:pt x="6480" y="2700"/>
                    </a:lnTo>
                    <a:lnTo>
                      <a:pt x="5040" y="2700"/>
                    </a:lnTo>
                    <a:lnTo>
                      <a:pt x="3600" y="5400"/>
                    </a:lnTo>
                    <a:lnTo>
                      <a:pt x="2880" y="5400"/>
                    </a:lnTo>
                    <a:lnTo>
                      <a:pt x="1440" y="5400"/>
                    </a:lnTo>
                    <a:lnTo>
                      <a:pt x="0" y="8100"/>
                    </a:lnTo>
                    <a:lnTo>
                      <a:pt x="0" y="8100"/>
                    </a:lnTo>
                    <a:lnTo>
                      <a:pt x="72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41" name="Shape 2541"/>
              <p:cNvSpPr/>
              <p:nvPr/>
            </p:nvSpPr>
            <p:spPr>
              <a:xfrm>
                <a:off x="1554162" y="1330325"/>
                <a:ext cx="46038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2343"/>
                    </a:moveTo>
                    <a:lnTo>
                      <a:pt x="0" y="12343"/>
                    </a:lnTo>
                    <a:lnTo>
                      <a:pt x="745" y="12343"/>
                    </a:lnTo>
                    <a:lnTo>
                      <a:pt x="745" y="15429"/>
                    </a:lnTo>
                    <a:lnTo>
                      <a:pt x="1490" y="15429"/>
                    </a:lnTo>
                    <a:lnTo>
                      <a:pt x="2234" y="18514"/>
                    </a:lnTo>
                    <a:lnTo>
                      <a:pt x="2979" y="18514"/>
                    </a:lnTo>
                    <a:lnTo>
                      <a:pt x="3724" y="18514"/>
                    </a:lnTo>
                    <a:lnTo>
                      <a:pt x="4469" y="21600"/>
                    </a:lnTo>
                    <a:lnTo>
                      <a:pt x="5214" y="21600"/>
                    </a:lnTo>
                    <a:lnTo>
                      <a:pt x="5959" y="21600"/>
                    </a:lnTo>
                    <a:lnTo>
                      <a:pt x="6703" y="21600"/>
                    </a:lnTo>
                    <a:lnTo>
                      <a:pt x="7448" y="21600"/>
                    </a:lnTo>
                    <a:lnTo>
                      <a:pt x="8193" y="21600"/>
                    </a:lnTo>
                    <a:lnTo>
                      <a:pt x="8193" y="21600"/>
                    </a:lnTo>
                    <a:lnTo>
                      <a:pt x="8938" y="21600"/>
                    </a:lnTo>
                    <a:lnTo>
                      <a:pt x="9683" y="21600"/>
                    </a:lnTo>
                    <a:lnTo>
                      <a:pt x="10428" y="21600"/>
                    </a:lnTo>
                    <a:lnTo>
                      <a:pt x="11172" y="21600"/>
                    </a:lnTo>
                    <a:lnTo>
                      <a:pt x="11917" y="21600"/>
                    </a:lnTo>
                    <a:lnTo>
                      <a:pt x="12662" y="21600"/>
                    </a:lnTo>
                    <a:lnTo>
                      <a:pt x="13407" y="21600"/>
                    </a:lnTo>
                    <a:lnTo>
                      <a:pt x="14897" y="18514"/>
                    </a:lnTo>
                    <a:lnTo>
                      <a:pt x="16386" y="18514"/>
                    </a:lnTo>
                    <a:lnTo>
                      <a:pt x="17876" y="18514"/>
                    </a:lnTo>
                    <a:lnTo>
                      <a:pt x="19366" y="15429"/>
                    </a:lnTo>
                    <a:lnTo>
                      <a:pt x="20110" y="15429"/>
                    </a:lnTo>
                    <a:lnTo>
                      <a:pt x="21600" y="15429"/>
                    </a:lnTo>
                    <a:lnTo>
                      <a:pt x="20855" y="0"/>
                    </a:lnTo>
                    <a:lnTo>
                      <a:pt x="20110" y="0"/>
                    </a:lnTo>
                    <a:lnTo>
                      <a:pt x="18621" y="0"/>
                    </a:lnTo>
                    <a:lnTo>
                      <a:pt x="17131" y="3086"/>
                    </a:lnTo>
                    <a:lnTo>
                      <a:pt x="15641" y="3086"/>
                    </a:lnTo>
                    <a:lnTo>
                      <a:pt x="14152" y="3086"/>
                    </a:lnTo>
                    <a:lnTo>
                      <a:pt x="12662" y="6171"/>
                    </a:lnTo>
                    <a:lnTo>
                      <a:pt x="12662" y="6171"/>
                    </a:lnTo>
                    <a:lnTo>
                      <a:pt x="11917" y="6171"/>
                    </a:lnTo>
                    <a:lnTo>
                      <a:pt x="11172" y="6171"/>
                    </a:lnTo>
                    <a:lnTo>
                      <a:pt x="10428" y="6171"/>
                    </a:lnTo>
                    <a:lnTo>
                      <a:pt x="9683" y="6171"/>
                    </a:lnTo>
                    <a:lnTo>
                      <a:pt x="8938" y="6171"/>
                    </a:lnTo>
                    <a:lnTo>
                      <a:pt x="8193" y="6171"/>
                    </a:lnTo>
                    <a:lnTo>
                      <a:pt x="8193" y="6171"/>
                    </a:lnTo>
                    <a:lnTo>
                      <a:pt x="7448" y="6171"/>
                    </a:lnTo>
                    <a:lnTo>
                      <a:pt x="6703" y="6171"/>
                    </a:lnTo>
                    <a:lnTo>
                      <a:pt x="6703" y="6171"/>
                    </a:lnTo>
                    <a:lnTo>
                      <a:pt x="5959" y="6171"/>
                    </a:lnTo>
                    <a:lnTo>
                      <a:pt x="5214" y="6171"/>
                    </a:lnTo>
                    <a:lnTo>
                      <a:pt x="5214" y="6171"/>
                    </a:lnTo>
                    <a:lnTo>
                      <a:pt x="4469" y="3086"/>
                    </a:lnTo>
                    <a:lnTo>
                      <a:pt x="3724" y="3086"/>
                    </a:lnTo>
                    <a:lnTo>
                      <a:pt x="3724" y="3086"/>
                    </a:lnTo>
                    <a:lnTo>
                      <a:pt x="2979" y="0"/>
                    </a:lnTo>
                    <a:lnTo>
                      <a:pt x="2979" y="0"/>
                    </a:lnTo>
                    <a:lnTo>
                      <a:pt x="2234" y="0"/>
                    </a:lnTo>
                    <a:lnTo>
                      <a:pt x="2234" y="0"/>
                    </a:lnTo>
                    <a:lnTo>
                      <a:pt x="0" y="123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42" name="Shape 2542"/>
              <p:cNvSpPr/>
              <p:nvPr/>
            </p:nvSpPr>
            <p:spPr>
              <a:xfrm>
                <a:off x="1543050" y="1290637"/>
                <a:ext cx="15875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" y="0"/>
                    </a:moveTo>
                    <a:lnTo>
                      <a:pt x="2160" y="0"/>
                    </a:lnTo>
                    <a:lnTo>
                      <a:pt x="2160" y="1490"/>
                    </a:lnTo>
                    <a:lnTo>
                      <a:pt x="0" y="2979"/>
                    </a:lnTo>
                    <a:lnTo>
                      <a:pt x="0" y="4469"/>
                    </a:lnTo>
                    <a:lnTo>
                      <a:pt x="0" y="5959"/>
                    </a:lnTo>
                    <a:lnTo>
                      <a:pt x="0" y="7448"/>
                    </a:lnTo>
                    <a:lnTo>
                      <a:pt x="0" y="8193"/>
                    </a:lnTo>
                    <a:lnTo>
                      <a:pt x="0" y="8938"/>
                    </a:lnTo>
                    <a:lnTo>
                      <a:pt x="0" y="9683"/>
                    </a:lnTo>
                    <a:lnTo>
                      <a:pt x="0" y="10428"/>
                    </a:lnTo>
                    <a:lnTo>
                      <a:pt x="0" y="11172"/>
                    </a:lnTo>
                    <a:lnTo>
                      <a:pt x="2160" y="11917"/>
                    </a:lnTo>
                    <a:lnTo>
                      <a:pt x="2160" y="12662"/>
                    </a:lnTo>
                    <a:lnTo>
                      <a:pt x="2160" y="13407"/>
                    </a:lnTo>
                    <a:lnTo>
                      <a:pt x="2160" y="14152"/>
                    </a:lnTo>
                    <a:lnTo>
                      <a:pt x="2160" y="14897"/>
                    </a:lnTo>
                    <a:lnTo>
                      <a:pt x="4320" y="15641"/>
                    </a:lnTo>
                    <a:lnTo>
                      <a:pt x="4320" y="16386"/>
                    </a:lnTo>
                    <a:lnTo>
                      <a:pt x="4320" y="16386"/>
                    </a:lnTo>
                    <a:lnTo>
                      <a:pt x="6480" y="17131"/>
                    </a:lnTo>
                    <a:lnTo>
                      <a:pt x="6480" y="17876"/>
                    </a:lnTo>
                    <a:lnTo>
                      <a:pt x="8640" y="18621"/>
                    </a:lnTo>
                    <a:lnTo>
                      <a:pt x="8640" y="19366"/>
                    </a:lnTo>
                    <a:lnTo>
                      <a:pt x="10800" y="19366"/>
                    </a:lnTo>
                    <a:lnTo>
                      <a:pt x="10800" y="20110"/>
                    </a:lnTo>
                    <a:lnTo>
                      <a:pt x="12960" y="20855"/>
                    </a:lnTo>
                    <a:lnTo>
                      <a:pt x="15120" y="21600"/>
                    </a:lnTo>
                    <a:lnTo>
                      <a:pt x="21600" y="18621"/>
                    </a:lnTo>
                    <a:lnTo>
                      <a:pt x="19440" y="17876"/>
                    </a:lnTo>
                    <a:lnTo>
                      <a:pt x="19440" y="17876"/>
                    </a:lnTo>
                    <a:lnTo>
                      <a:pt x="19440" y="17131"/>
                    </a:lnTo>
                    <a:lnTo>
                      <a:pt x="17280" y="17131"/>
                    </a:lnTo>
                    <a:lnTo>
                      <a:pt x="17280" y="16386"/>
                    </a:lnTo>
                    <a:lnTo>
                      <a:pt x="15120" y="16386"/>
                    </a:lnTo>
                    <a:lnTo>
                      <a:pt x="15120" y="15641"/>
                    </a:lnTo>
                    <a:lnTo>
                      <a:pt x="15120" y="14897"/>
                    </a:lnTo>
                    <a:lnTo>
                      <a:pt x="15120" y="14897"/>
                    </a:lnTo>
                    <a:lnTo>
                      <a:pt x="12960" y="14152"/>
                    </a:lnTo>
                    <a:lnTo>
                      <a:pt x="12960" y="13407"/>
                    </a:lnTo>
                    <a:lnTo>
                      <a:pt x="12960" y="13407"/>
                    </a:lnTo>
                    <a:lnTo>
                      <a:pt x="12960" y="12662"/>
                    </a:lnTo>
                    <a:lnTo>
                      <a:pt x="12960" y="11917"/>
                    </a:lnTo>
                    <a:lnTo>
                      <a:pt x="10800" y="11172"/>
                    </a:lnTo>
                    <a:lnTo>
                      <a:pt x="10800" y="11172"/>
                    </a:lnTo>
                    <a:lnTo>
                      <a:pt x="10800" y="10428"/>
                    </a:lnTo>
                    <a:lnTo>
                      <a:pt x="10800" y="9683"/>
                    </a:lnTo>
                    <a:lnTo>
                      <a:pt x="10800" y="8938"/>
                    </a:lnTo>
                    <a:lnTo>
                      <a:pt x="10800" y="8193"/>
                    </a:lnTo>
                    <a:lnTo>
                      <a:pt x="10800" y="7448"/>
                    </a:lnTo>
                    <a:lnTo>
                      <a:pt x="10800" y="5959"/>
                    </a:lnTo>
                    <a:lnTo>
                      <a:pt x="10800" y="4469"/>
                    </a:lnTo>
                    <a:lnTo>
                      <a:pt x="10800" y="2979"/>
                    </a:lnTo>
                    <a:lnTo>
                      <a:pt x="12960" y="1490"/>
                    </a:lnTo>
                    <a:lnTo>
                      <a:pt x="12960" y="0"/>
                    </a:lnTo>
                    <a:lnTo>
                      <a:pt x="12960" y="0"/>
                    </a:lnTo>
                    <a:lnTo>
                      <a:pt x="216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43" name="Shape 2543"/>
              <p:cNvSpPr/>
              <p:nvPr/>
            </p:nvSpPr>
            <p:spPr>
              <a:xfrm>
                <a:off x="1536700" y="1244600"/>
                <a:ext cx="15875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979"/>
                    </a:moveTo>
                    <a:lnTo>
                      <a:pt x="0" y="2979"/>
                    </a:lnTo>
                    <a:lnTo>
                      <a:pt x="0" y="3724"/>
                    </a:lnTo>
                    <a:lnTo>
                      <a:pt x="2160" y="3724"/>
                    </a:lnTo>
                    <a:lnTo>
                      <a:pt x="2160" y="4469"/>
                    </a:lnTo>
                    <a:lnTo>
                      <a:pt x="4320" y="4469"/>
                    </a:lnTo>
                    <a:lnTo>
                      <a:pt x="4320" y="5214"/>
                    </a:lnTo>
                    <a:lnTo>
                      <a:pt x="6480" y="5214"/>
                    </a:lnTo>
                    <a:lnTo>
                      <a:pt x="6480" y="5959"/>
                    </a:lnTo>
                    <a:lnTo>
                      <a:pt x="6480" y="6703"/>
                    </a:lnTo>
                    <a:lnTo>
                      <a:pt x="6480" y="6703"/>
                    </a:lnTo>
                    <a:lnTo>
                      <a:pt x="8640" y="7448"/>
                    </a:lnTo>
                    <a:lnTo>
                      <a:pt x="8640" y="8193"/>
                    </a:lnTo>
                    <a:lnTo>
                      <a:pt x="8640" y="8193"/>
                    </a:lnTo>
                    <a:lnTo>
                      <a:pt x="8640" y="8938"/>
                    </a:lnTo>
                    <a:lnTo>
                      <a:pt x="8640" y="9683"/>
                    </a:lnTo>
                    <a:lnTo>
                      <a:pt x="10800" y="10428"/>
                    </a:lnTo>
                    <a:lnTo>
                      <a:pt x="10800" y="10428"/>
                    </a:lnTo>
                    <a:lnTo>
                      <a:pt x="10800" y="11172"/>
                    </a:lnTo>
                    <a:lnTo>
                      <a:pt x="10800" y="11917"/>
                    </a:lnTo>
                    <a:lnTo>
                      <a:pt x="10800" y="12662"/>
                    </a:lnTo>
                    <a:lnTo>
                      <a:pt x="10800" y="13407"/>
                    </a:lnTo>
                    <a:lnTo>
                      <a:pt x="10800" y="14152"/>
                    </a:lnTo>
                    <a:lnTo>
                      <a:pt x="10800" y="15641"/>
                    </a:lnTo>
                    <a:lnTo>
                      <a:pt x="10800" y="17131"/>
                    </a:lnTo>
                    <a:lnTo>
                      <a:pt x="10800" y="18621"/>
                    </a:lnTo>
                    <a:lnTo>
                      <a:pt x="10800" y="20110"/>
                    </a:lnTo>
                    <a:lnTo>
                      <a:pt x="10800" y="21600"/>
                    </a:lnTo>
                    <a:lnTo>
                      <a:pt x="21600" y="21600"/>
                    </a:lnTo>
                    <a:lnTo>
                      <a:pt x="21600" y="20110"/>
                    </a:lnTo>
                    <a:lnTo>
                      <a:pt x="21600" y="18621"/>
                    </a:lnTo>
                    <a:lnTo>
                      <a:pt x="21600" y="17131"/>
                    </a:lnTo>
                    <a:lnTo>
                      <a:pt x="21600" y="15641"/>
                    </a:lnTo>
                    <a:lnTo>
                      <a:pt x="21600" y="14152"/>
                    </a:lnTo>
                    <a:lnTo>
                      <a:pt x="21600" y="13407"/>
                    </a:lnTo>
                    <a:lnTo>
                      <a:pt x="21600" y="12662"/>
                    </a:lnTo>
                    <a:lnTo>
                      <a:pt x="21600" y="11917"/>
                    </a:lnTo>
                    <a:lnTo>
                      <a:pt x="21600" y="11172"/>
                    </a:lnTo>
                    <a:lnTo>
                      <a:pt x="21600" y="10428"/>
                    </a:lnTo>
                    <a:lnTo>
                      <a:pt x="21600" y="9683"/>
                    </a:lnTo>
                    <a:lnTo>
                      <a:pt x="19440" y="8938"/>
                    </a:lnTo>
                    <a:lnTo>
                      <a:pt x="19440" y="8193"/>
                    </a:lnTo>
                    <a:lnTo>
                      <a:pt x="19440" y="7448"/>
                    </a:lnTo>
                    <a:lnTo>
                      <a:pt x="19440" y="6703"/>
                    </a:lnTo>
                    <a:lnTo>
                      <a:pt x="17280" y="5959"/>
                    </a:lnTo>
                    <a:lnTo>
                      <a:pt x="17280" y="5214"/>
                    </a:lnTo>
                    <a:lnTo>
                      <a:pt x="17280" y="5214"/>
                    </a:lnTo>
                    <a:lnTo>
                      <a:pt x="15120" y="4469"/>
                    </a:lnTo>
                    <a:lnTo>
                      <a:pt x="15120" y="3724"/>
                    </a:lnTo>
                    <a:lnTo>
                      <a:pt x="12960" y="2979"/>
                    </a:lnTo>
                    <a:lnTo>
                      <a:pt x="12960" y="2234"/>
                    </a:lnTo>
                    <a:lnTo>
                      <a:pt x="10800" y="1490"/>
                    </a:lnTo>
                    <a:lnTo>
                      <a:pt x="10800" y="1490"/>
                    </a:lnTo>
                    <a:lnTo>
                      <a:pt x="8640" y="745"/>
                    </a:lnTo>
                    <a:lnTo>
                      <a:pt x="6480" y="0"/>
                    </a:lnTo>
                    <a:lnTo>
                      <a:pt x="6480" y="0"/>
                    </a:lnTo>
                    <a:lnTo>
                      <a:pt x="0" y="297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44" name="Shape 2544"/>
              <p:cNvSpPr/>
              <p:nvPr/>
            </p:nvSpPr>
            <p:spPr>
              <a:xfrm>
                <a:off x="1495425" y="1239837"/>
                <a:ext cx="46038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0" y="21600"/>
                    </a:lnTo>
                    <a:lnTo>
                      <a:pt x="2234" y="21600"/>
                    </a:lnTo>
                    <a:lnTo>
                      <a:pt x="3724" y="21600"/>
                    </a:lnTo>
                    <a:lnTo>
                      <a:pt x="5214" y="18514"/>
                    </a:lnTo>
                    <a:lnTo>
                      <a:pt x="6703" y="18514"/>
                    </a:lnTo>
                    <a:lnTo>
                      <a:pt x="7448" y="18514"/>
                    </a:lnTo>
                    <a:lnTo>
                      <a:pt x="8938" y="15429"/>
                    </a:lnTo>
                    <a:lnTo>
                      <a:pt x="10428" y="15429"/>
                    </a:lnTo>
                    <a:lnTo>
                      <a:pt x="11917" y="15429"/>
                    </a:lnTo>
                    <a:lnTo>
                      <a:pt x="11917" y="15429"/>
                    </a:lnTo>
                    <a:lnTo>
                      <a:pt x="12662" y="15429"/>
                    </a:lnTo>
                    <a:lnTo>
                      <a:pt x="13407" y="15429"/>
                    </a:lnTo>
                    <a:lnTo>
                      <a:pt x="14152" y="15429"/>
                    </a:lnTo>
                    <a:lnTo>
                      <a:pt x="14152" y="15429"/>
                    </a:lnTo>
                    <a:lnTo>
                      <a:pt x="14897" y="15429"/>
                    </a:lnTo>
                    <a:lnTo>
                      <a:pt x="15641" y="15429"/>
                    </a:lnTo>
                    <a:lnTo>
                      <a:pt x="15641" y="15429"/>
                    </a:lnTo>
                    <a:lnTo>
                      <a:pt x="16386" y="15429"/>
                    </a:lnTo>
                    <a:lnTo>
                      <a:pt x="16386" y="15429"/>
                    </a:lnTo>
                    <a:lnTo>
                      <a:pt x="17131" y="18514"/>
                    </a:lnTo>
                    <a:lnTo>
                      <a:pt x="17876" y="18514"/>
                    </a:lnTo>
                    <a:lnTo>
                      <a:pt x="17876" y="18514"/>
                    </a:lnTo>
                    <a:lnTo>
                      <a:pt x="18621" y="18514"/>
                    </a:lnTo>
                    <a:lnTo>
                      <a:pt x="18621" y="21600"/>
                    </a:lnTo>
                    <a:lnTo>
                      <a:pt x="19366" y="21600"/>
                    </a:lnTo>
                    <a:lnTo>
                      <a:pt x="21600" y="9257"/>
                    </a:lnTo>
                    <a:lnTo>
                      <a:pt x="20855" y="9257"/>
                    </a:lnTo>
                    <a:lnTo>
                      <a:pt x="20110" y="6171"/>
                    </a:lnTo>
                    <a:lnTo>
                      <a:pt x="20110" y="6171"/>
                    </a:lnTo>
                    <a:lnTo>
                      <a:pt x="19366" y="3086"/>
                    </a:lnTo>
                    <a:lnTo>
                      <a:pt x="18621" y="3086"/>
                    </a:lnTo>
                    <a:lnTo>
                      <a:pt x="17876" y="3086"/>
                    </a:lnTo>
                    <a:lnTo>
                      <a:pt x="17131" y="0"/>
                    </a:lnTo>
                    <a:lnTo>
                      <a:pt x="16386" y="0"/>
                    </a:lnTo>
                    <a:lnTo>
                      <a:pt x="15641" y="0"/>
                    </a:lnTo>
                    <a:lnTo>
                      <a:pt x="15641" y="0"/>
                    </a:lnTo>
                    <a:lnTo>
                      <a:pt x="14897" y="0"/>
                    </a:lnTo>
                    <a:lnTo>
                      <a:pt x="14152" y="0"/>
                    </a:lnTo>
                    <a:lnTo>
                      <a:pt x="13407" y="0"/>
                    </a:lnTo>
                    <a:lnTo>
                      <a:pt x="12662" y="0"/>
                    </a:lnTo>
                    <a:lnTo>
                      <a:pt x="11917" y="0"/>
                    </a:lnTo>
                    <a:lnTo>
                      <a:pt x="11172" y="0"/>
                    </a:lnTo>
                    <a:lnTo>
                      <a:pt x="9683" y="0"/>
                    </a:lnTo>
                    <a:lnTo>
                      <a:pt x="8193" y="0"/>
                    </a:lnTo>
                    <a:lnTo>
                      <a:pt x="7448" y="3086"/>
                    </a:lnTo>
                    <a:lnTo>
                      <a:pt x="5959" y="3086"/>
                    </a:lnTo>
                    <a:lnTo>
                      <a:pt x="4469" y="3086"/>
                    </a:lnTo>
                    <a:lnTo>
                      <a:pt x="2979" y="6171"/>
                    </a:lnTo>
                    <a:lnTo>
                      <a:pt x="1490" y="6171"/>
                    </a:lnTo>
                    <a:lnTo>
                      <a:pt x="0" y="6171"/>
                    </a:lnTo>
                    <a:lnTo>
                      <a:pt x="0" y="6171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45" name="Shape 2545"/>
              <p:cNvSpPr/>
              <p:nvPr/>
            </p:nvSpPr>
            <p:spPr>
              <a:xfrm>
                <a:off x="1458912" y="1235075"/>
                <a:ext cx="36513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855"/>
                    </a:moveTo>
                    <a:lnTo>
                      <a:pt x="0" y="7855"/>
                    </a:lnTo>
                    <a:lnTo>
                      <a:pt x="939" y="9818"/>
                    </a:lnTo>
                    <a:lnTo>
                      <a:pt x="1878" y="9818"/>
                    </a:lnTo>
                    <a:lnTo>
                      <a:pt x="3757" y="11782"/>
                    </a:lnTo>
                    <a:lnTo>
                      <a:pt x="4696" y="13745"/>
                    </a:lnTo>
                    <a:lnTo>
                      <a:pt x="5635" y="15709"/>
                    </a:lnTo>
                    <a:lnTo>
                      <a:pt x="6574" y="15709"/>
                    </a:lnTo>
                    <a:lnTo>
                      <a:pt x="7513" y="17673"/>
                    </a:lnTo>
                    <a:lnTo>
                      <a:pt x="8452" y="17673"/>
                    </a:lnTo>
                    <a:lnTo>
                      <a:pt x="8452" y="17673"/>
                    </a:lnTo>
                    <a:lnTo>
                      <a:pt x="9391" y="17673"/>
                    </a:lnTo>
                    <a:lnTo>
                      <a:pt x="10330" y="19636"/>
                    </a:lnTo>
                    <a:lnTo>
                      <a:pt x="10330" y="19636"/>
                    </a:lnTo>
                    <a:lnTo>
                      <a:pt x="11270" y="19636"/>
                    </a:lnTo>
                    <a:lnTo>
                      <a:pt x="12209" y="19636"/>
                    </a:lnTo>
                    <a:lnTo>
                      <a:pt x="13148" y="19636"/>
                    </a:lnTo>
                    <a:lnTo>
                      <a:pt x="14087" y="19636"/>
                    </a:lnTo>
                    <a:lnTo>
                      <a:pt x="14087" y="21600"/>
                    </a:lnTo>
                    <a:lnTo>
                      <a:pt x="15026" y="21600"/>
                    </a:lnTo>
                    <a:lnTo>
                      <a:pt x="15965" y="21600"/>
                    </a:lnTo>
                    <a:lnTo>
                      <a:pt x="16904" y="21600"/>
                    </a:lnTo>
                    <a:lnTo>
                      <a:pt x="17843" y="21600"/>
                    </a:lnTo>
                    <a:lnTo>
                      <a:pt x="18783" y="21600"/>
                    </a:lnTo>
                    <a:lnTo>
                      <a:pt x="19722" y="21600"/>
                    </a:lnTo>
                    <a:lnTo>
                      <a:pt x="19722" y="21600"/>
                    </a:lnTo>
                    <a:lnTo>
                      <a:pt x="20661" y="19636"/>
                    </a:lnTo>
                    <a:lnTo>
                      <a:pt x="21600" y="19636"/>
                    </a:lnTo>
                    <a:lnTo>
                      <a:pt x="21600" y="9818"/>
                    </a:lnTo>
                    <a:lnTo>
                      <a:pt x="20661" y="9818"/>
                    </a:lnTo>
                    <a:lnTo>
                      <a:pt x="19722" y="11782"/>
                    </a:lnTo>
                    <a:lnTo>
                      <a:pt x="18783" y="11782"/>
                    </a:lnTo>
                    <a:lnTo>
                      <a:pt x="17843" y="11782"/>
                    </a:lnTo>
                    <a:lnTo>
                      <a:pt x="17843" y="11782"/>
                    </a:lnTo>
                    <a:lnTo>
                      <a:pt x="16904" y="11782"/>
                    </a:lnTo>
                    <a:lnTo>
                      <a:pt x="15965" y="11782"/>
                    </a:lnTo>
                    <a:lnTo>
                      <a:pt x="15965" y="11782"/>
                    </a:lnTo>
                    <a:lnTo>
                      <a:pt x="15026" y="11782"/>
                    </a:lnTo>
                    <a:lnTo>
                      <a:pt x="14087" y="9818"/>
                    </a:lnTo>
                    <a:lnTo>
                      <a:pt x="14087" y="9818"/>
                    </a:lnTo>
                    <a:lnTo>
                      <a:pt x="13148" y="9818"/>
                    </a:lnTo>
                    <a:lnTo>
                      <a:pt x="12209" y="9818"/>
                    </a:lnTo>
                    <a:lnTo>
                      <a:pt x="12209" y="9818"/>
                    </a:lnTo>
                    <a:lnTo>
                      <a:pt x="11270" y="9818"/>
                    </a:lnTo>
                    <a:lnTo>
                      <a:pt x="11270" y="9818"/>
                    </a:lnTo>
                    <a:lnTo>
                      <a:pt x="10330" y="7855"/>
                    </a:lnTo>
                    <a:lnTo>
                      <a:pt x="10330" y="7855"/>
                    </a:lnTo>
                    <a:lnTo>
                      <a:pt x="9391" y="7855"/>
                    </a:lnTo>
                    <a:lnTo>
                      <a:pt x="8452" y="7855"/>
                    </a:lnTo>
                    <a:lnTo>
                      <a:pt x="7513" y="5891"/>
                    </a:lnTo>
                    <a:lnTo>
                      <a:pt x="6574" y="5891"/>
                    </a:lnTo>
                    <a:lnTo>
                      <a:pt x="5635" y="3927"/>
                    </a:lnTo>
                    <a:lnTo>
                      <a:pt x="4696" y="1964"/>
                    </a:lnTo>
                    <a:lnTo>
                      <a:pt x="3757" y="0"/>
                    </a:lnTo>
                    <a:lnTo>
                      <a:pt x="2817" y="0"/>
                    </a:lnTo>
                    <a:lnTo>
                      <a:pt x="2817" y="0"/>
                    </a:lnTo>
                    <a:lnTo>
                      <a:pt x="0" y="785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46" name="Shape 2546"/>
              <p:cNvSpPr/>
              <p:nvPr/>
            </p:nvSpPr>
            <p:spPr>
              <a:xfrm>
                <a:off x="1439862" y="1203325"/>
                <a:ext cx="23813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800"/>
                    </a:moveTo>
                    <a:lnTo>
                      <a:pt x="0" y="1800"/>
                    </a:lnTo>
                    <a:lnTo>
                      <a:pt x="1440" y="4500"/>
                    </a:lnTo>
                    <a:lnTo>
                      <a:pt x="2880" y="7200"/>
                    </a:lnTo>
                    <a:lnTo>
                      <a:pt x="4320" y="8100"/>
                    </a:lnTo>
                    <a:lnTo>
                      <a:pt x="5760" y="9900"/>
                    </a:lnTo>
                    <a:lnTo>
                      <a:pt x="5760" y="10800"/>
                    </a:lnTo>
                    <a:lnTo>
                      <a:pt x="7200" y="12600"/>
                    </a:lnTo>
                    <a:lnTo>
                      <a:pt x="7200" y="13500"/>
                    </a:lnTo>
                    <a:lnTo>
                      <a:pt x="8640" y="15300"/>
                    </a:lnTo>
                    <a:lnTo>
                      <a:pt x="10080" y="15300"/>
                    </a:lnTo>
                    <a:lnTo>
                      <a:pt x="10080" y="16200"/>
                    </a:lnTo>
                    <a:lnTo>
                      <a:pt x="10080" y="17100"/>
                    </a:lnTo>
                    <a:lnTo>
                      <a:pt x="11520" y="17100"/>
                    </a:lnTo>
                    <a:lnTo>
                      <a:pt x="11520" y="18000"/>
                    </a:lnTo>
                    <a:lnTo>
                      <a:pt x="12960" y="18000"/>
                    </a:lnTo>
                    <a:lnTo>
                      <a:pt x="12960" y="18900"/>
                    </a:lnTo>
                    <a:lnTo>
                      <a:pt x="14400" y="19800"/>
                    </a:lnTo>
                    <a:lnTo>
                      <a:pt x="14400" y="19800"/>
                    </a:lnTo>
                    <a:lnTo>
                      <a:pt x="15840" y="20700"/>
                    </a:lnTo>
                    <a:lnTo>
                      <a:pt x="15840" y="20700"/>
                    </a:lnTo>
                    <a:lnTo>
                      <a:pt x="17280" y="21600"/>
                    </a:lnTo>
                    <a:lnTo>
                      <a:pt x="21600" y="18000"/>
                    </a:lnTo>
                    <a:lnTo>
                      <a:pt x="21600" y="17100"/>
                    </a:lnTo>
                    <a:lnTo>
                      <a:pt x="20160" y="17100"/>
                    </a:lnTo>
                    <a:lnTo>
                      <a:pt x="20160" y="17100"/>
                    </a:lnTo>
                    <a:lnTo>
                      <a:pt x="18720" y="16200"/>
                    </a:lnTo>
                    <a:lnTo>
                      <a:pt x="18720" y="16200"/>
                    </a:lnTo>
                    <a:lnTo>
                      <a:pt x="18720" y="15300"/>
                    </a:lnTo>
                    <a:lnTo>
                      <a:pt x="17280" y="15300"/>
                    </a:lnTo>
                    <a:lnTo>
                      <a:pt x="17280" y="14400"/>
                    </a:lnTo>
                    <a:lnTo>
                      <a:pt x="15840" y="14400"/>
                    </a:lnTo>
                    <a:lnTo>
                      <a:pt x="15840" y="13500"/>
                    </a:lnTo>
                    <a:lnTo>
                      <a:pt x="15840" y="13500"/>
                    </a:lnTo>
                    <a:lnTo>
                      <a:pt x="14400" y="12600"/>
                    </a:lnTo>
                    <a:lnTo>
                      <a:pt x="14400" y="11700"/>
                    </a:lnTo>
                    <a:lnTo>
                      <a:pt x="12960" y="10800"/>
                    </a:lnTo>
                    <a:lnTo>
                      <a:pt x="12960" y="9900"/>
                    </a:lnTo>
                    <a:lnTo>
                      <a:pt x="11520" y="8100"/>
                    </a:lnTo>
                    <a:lnTo>
                      <a:pt x="10080" y="7200"/>
                    </a:lnTo>
                    <a:lnTo>
                      <a:pt x="10080" y="5400"/>
                    </a:lnTo>
                    <a:lnTo>
                      <a:pt x="8640" y="2700"/>
                    </a:lnTo>
                    <a:lnTo>
                      <a:pt x="7200" y="0"/>
                    </a:lnTo>
                    <a:lnTo>
                      <a:pt x="7200" y="0"/>
                    </a:lnTo>
                    <a:lnTo>
                      <a:pt x="0" y="1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47" name="Shape 2547"/>
              <p:cNvSpPr/>
              <p:nvPr/>
            </p:nvSpPr>
            <p:spPr>
              <a:xfrm>
                <a:off x="1422400" y="1174750"/>
                <a:ext cx="25400" cy="317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4320"/>
                    </a:moveTo>
                    <a:lnTo>
                      <a:pt x="0" y="4320"/>
                    </a:lnTo>
                    <a:lnTo>
                      <a:pt x="0" y="4320"/>
                    </a:lnTo>
                    <a:lnTo>
                      <a:pt x="1350" y="5400"/>
                    </a:lnTo>
                    <a:lnTo>
                      <a:pt x="2700" y="6480"/>
                    </a:lnTo>
                    <a:lnTo>
                      <a:pt x="4050" y="7560"/>
                    </a:lnTo>
                    <a:lnTo>
                      <a:pt x="5400" y="7560"/>
                    </a:lnTo>
                    <a:lnTo>
                      <a:pt x="6750" y="8640"/>
                    </a:lnTo>
                    <a:lnTo>
                      <a:pt x="6750" y="9720"/>
                    </a:lnTo>
                    <a:lnTo>
                      <a:pt x="8100" y="10800"/>
                    </a:lnTo>
                    <a:lnTo>
                      <a:pt x="9450" y="11880"/>
                    </a:lnTo>
                    <a:lnTo>
                      <a:pt x="10800" y="12960"/>
                    </a:lnTo>
                    <a:lnTo>
                      <a:pt x="10800" y="14040"/>
                    </a:lnTo>
                    <a:lnTo>
                      <a:pt x="12150" y="15120"/>
                    </a:lnTo>
                    <a:lnTo>
                      <a:pt x="12150" y="16200"/>
                    </a:lnTo>
                    <a:lnTo>
                      <a:pt x="13500" y="17280"/>
                    </a:lnTo>
                    <a:lnTo>
                      <a:pt x="13500" y="17280"/>
                    </a:lnTo>
                    <a:lnTo>
                      <a:pt x="13500" y="18360"/>
                    </a:lnTo>
                    <a:lnTo>
                      <a:pt x="13500" y="19440"/>
                    </a:lnTo>
                    <a:lnTo>
                      <a:pt x="14850" y="19440"/>
                    </a:lnTo>
                    <a:lnTo>
                      <a:pt x="14850" y="20520"/>
                    </a:lnTo>
                    <a:lnTo>
                      <a:pt x="14850" y="21600"/>
                    </a:lnTo>
                    <a:lnTo>
                      <a:pt x="21600" y="19440"/>
                    </a:lnTo>
                    <a:lnTo>
                      <a:pt x="21600" y="18360"/>
                    </a:lnTo>
                    <a:lnTo>
                      <a:pt x="20250" y="17280"/>
                    </a:lnTo>
                    <a:lnTo>
                      <a:pt x="20250" y="17280"/>
                    </a:lnTo>
                    <a:lnTo>
                      <a:pt x="20250" y="16200"/>
                    </a:lnTo>
                    <a:lnTo>
                      <a:pt x="18900" y="15120"/>
                    </a:lnTo>
                    <a:lnTo>
                      <a:pt x="18900" y="14040"/>
                    </a:lnTo>
                    <a:lnTo>
                      <a:pt x="18900" y="14040"/>
                    </a:lnTo>
                    <a:lnTo>
                      <a:pt x="17550" y="12960"/>
                    </a:lnTo>
                    <a:lnTo>
                      <a:pt x="17550" y="11880"/>
                    </a:lnTo>
                    <a:lnTo>
                      <a:pt x="16200" y="9720"/>
                    </a:lnTo>
                    <a:lnTo>
                      <a:pt x="14850" y="8640"/>
                    </a:lnTo>
                    <a:lnTo>
                      <a:pt x="13500" y="7560"/>
                    </a:lnTo>
                    <a:lnTo>
                      <a:pt x="12150" y="6480"/>
                    </a:lnTo>
                    <a:lnTo>
                      <a:pt x="10800" y="5400"/>
                    </a:lnTo>
                    <a:lnTo>
                      <a:pt x="9450" y="4320"/>
                    </a:lnTo>
                    <a:lnTo>
                      <a:pt x="8100" y="3240"/>
                    </a:lnTo>
                    <a:lnTo>
                      <a:pt x="6750" y="2160"/>
                    </a:lnTo>
                    <a:lnTo>
                      <a:pt x="6750" y="1080"/>
                    </a:lnTo>
                    <a:lnTo>
                      <a:pt x="540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0" y="43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48" name="Shape 2548"/>
              <p:cNvSpPr/>
              <p:nvPr/>
            </p:nvSpPr>
            <p:spPr>
              <a:xfrm>
                <a:off x="1393825" y="1162050"/>
                <a:ext cx="33338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200"/>
                    </a:moveTo>
                    <a:lnTo>
                      <a:pt x="1029" y="9000"/>
                    </a:lnTo>
                    <a:lnTo>
                      <a:pt x="1029" y="9000"/>
                    </a:lnTo>
                    <a:lnTo>
                      <a:pt x="2057" y="9000"/>
                    </a:lnTo>
                    <a:lnTo>
                      <a:pt x="2057" y="10800"/>
                    </a:lnTo>
                    <a:lnTo>
                      <a:pt x="3086" y="10800"/>
                    </a:lnTo>
                    <a:lnTo>
                      <a:pt x="4114" y="10800"/>
                    </a:lnTo>
                    <a:lnTo>
                      <a:pt x="4114" y="12600"/>
                    </a:lnTo>
                    <a:lnTo>
                      <a:pt x="5143" y="12600"/>
                    </a:lnTo>
                    <a:lnTo>
                      <a:pt x="6171" y="12600"/>
                    </a:lnTo>
                    <a:lnTo>
                      <a:pt x="7200" y="14400"/>
                    </a:lnTo>
                    <a:lnTo>
                      <a:pt x="9257" y="14400"/>
                    </a:lnTo>
                    <a:lnTo>
                      <a:pt x="10286" y="14400"/>
                    </a:lnTo>
                    <a:lnTo>
                      <a:pt x="11314" y="16200"/>
                    </a:lnTo>
                    <a:lnTo>
                      <a:pt x="12343" y="16200"/>
                    </a:lnTo>
                    <a:lnTo>
                      <a:pt x="13371" y="16200"/>
                    </a:lnTo>
                    <a:lnTo>
                      <a:pt x="14400" y="18000"/>
                    </a:lnTo>
                    <a:lnTo>
                      <a:pt x="15429" y="18000"/>
                    </a:lnTo>
                    <a:lnTo>
                      <a:pt x="15429" y="18000"/>
                    </a:lnTo>
                    <a:lnTo>
                      <a:pt x="16457" y="18000"/>
                    </a:lnTo>
                    <a:lnTo>
                      <a:pt x="16457" y="19800"/>
                    </a:lnTo>
                    <a:lnTo>
                      <a:pt x="16457" y="19800"/>
                    </a:lnTo>
                    <a:lnTo>
                      <a:pt x="17486" y="19800"/>
                    </a:lnTo>
                    <a:lnTo>
                      <a:pt x="17486" y="19800"/>
                    </a:lnTo>
                    <a:lnTo>
                      <a:pt x="18514" y="21600"/>
                    </a:lnTo>
                    <a:lnTo>
                      <a:pt x="21600" y="14400"/>
                    </a:lnTo>
                    <a:lnTo>
                      <a:pt x="20571" y="12600"/>
                    </a:lnTo>
                    <a:lnTo>
                      <a:pt x="19543" y="12600"/>
                    </a:lnTo>
                    <a:lnTo>
                      <a:pt x="19543" y="12600"/>
                    </a:lnTo>
                    <a:lnTo>
                      <a:pt x="18514" y="10800"/>
                    </a:lnTo>
                    <a:lnTo>
                      <a:pt x="18514" y="10800"/>
                    </a:lnTo>
                    <a:lnTo>
                      <a:pt x="17486" y="10800"/>
                    </a:lnTo>
                    <a:lnTo>
                      <a:pt x="16457" y="9000"/>
                    </a:lnTo>
                    <a:lnTo>
                      <a:pt x="16457" y="9000"/>
                    </a:lnTo>
                    <a:lnTo>
                      <a:pt x="15429" y="9000"/>
                    </a:lnTo>
                    <a:lnTo>
                      <a:pt x="13371" y="7200"/>
                    </a:lnTo>
                    <a:lnTo>
                      <a:pt x="12343" y="7200"/>
                    </a:lnTo>
                    <a:lnTo>
                      <a:pt x="11314" y="7200"/>
                    </a:lnTo>
                    <a:lnTo>
                      <a:pt x="10286" y="5400"/>
                    </a:lnTo>
                    <a:lnTo>
                      <a:pt x="9257" y="5400"/>
                    </a:lnTo>
                    <a:lnTo>
                      <a:pt x="8229" y="5400"/>
                    </a:lnTo>
                    <a:lnTo>
                      <a:pt x="7200" y="3600"/>
                    </a:lnTo>
                    <a:lnTo>
                      <a:pt x="6171" y="3600"/>
                    </a:lnTo>
                    <a:lnTo>
                      <a:pt x="6171" y="3600"/>
                    </a:lnTo>
                    <a:lnTo>
                      <a:pt x="5143" y="3600"/>
                    </a:lnTo>
                    <a:lnTo>
                      <a:pt x="5143" y="1800"/>
                    </a:lnTo>
                    <a:lnTo>
                      <a:pt x="5143" y="1800"/>
                    </a:lnTo>
                    <a:lnTo>
                      <a:pt x="4114" y="1800"/>
                    </a:lnTo>
                    <a:lnTo>
                      <a:pt x="4114" y="1800"/>
                    </a:lnTo>
                    <a:lnTo>
                      <a:pt x="3086" y="0"/>
                    </a:lnTo>
                    <a:lnTo>
                      <a:pt x="0" y="7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49" name="Shape 2549"/>
              <p:cNvSpPr/>
              <p:nvPr/>
            </p:nvSpPr>
            <p:spPr>
              <a:xfrm>
                <a:off x="1227137" y="1287462"/>
                <a:ext cx="15876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800"/>
                    </a:move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19440" y="10800"/>
                    </a:lnTo>
                    <a:lnTo>
                      <a:pt x="19440" y="8100"/>
                    </a:lnTo>
                    <a:lnTo>
                      <a:pt x="17280" y="8100"/>
                    </a:lnTo>
                    <a:lnTo>
                      <a:pt x="17280" y="8100"/>
                    </a:lnTo>
                    <a:lnTo>
                      <a:pt x="15120" y="5400"/>
                    </a:lnTo>
                    <a:lnTo>
                      <a:pt x="12960" y="5400"/>
                    </a:lnTo>
                    <a:lnTo>
                      <a:pt x="12960" y="5400"/>
                    </a:lnTo>
                    <a:lnTo>
                      <a:pt x="12960" y="5400"/>
                    </a:lnTo>
                    <a:lnTo>
                      <a:pt x="10800" y="5400"/>
                    </a:lnTo>
                    <a:lnTo>
                      <a:pt x="10800" y="2700"/>
                    </a:lnTo>
                    <a:lnTo>
                      <a:pt x="8640" y="2700"/>
                    </a:lnTo>
                    <a:lnTo>
                      <a:pt x="8640" y="2700"/>
                    </a:lnTo>
                    <a:lnTo>
                      <a:pt x="6480" y="0"/>
                    </a:lnTo>
                    <a:lnTo>
                      <a:pt x="0" y="10800"/>
                    </a:lnTo>
                    <a:lnTo>
                      <a:pt x="2160" y="13500"/>
                    </a:lnTo>
                    <a:lnTo>
                      <a:pt x="2160" y="13500"/>
                    </a:lnTo>
                    <a:lnTo>
                      <a:pt x="4320" y="16200"/>
                    </a:lnTo>
                    <a:lnTo>
                      <a:pt x="6480" y="16200"/>
                    </a:lnTo>
                    <a:lnTo>
                      <a:pt x="6480" y="16200"/>
                    </a:lnTo>
                    <a:lnTo>
                      <a:pt x="8640" y="18900"/>
                    </a:lnTo>
                    <a:lnTo>
                      <a:pt x="8640" y="18900"/>
                    </a:lnTo>
                    <a:lnTo>
                      <a:pt x="10800" y="18900"/>
                    </a:lnTo>
                    <a:lnTo>
                      <a:pt x="12960" y="18900"/>
                    </a:lnTo>
                    <a:lnTo>
                      <a:pt x="12960" y="21600"/>
                    </a:lnTo>
                    <a:lnTo>
                      <a:pt x="15120" y="21600"/>
                    </a:lnTo>
                    <a:lnTo>
                      <a:pt x="15120" y="21600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2160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50" name="Shape 2550"/>
              <p:cNvSpPr/>
              <p:nvPr/>
            </p:nvSpPr>
            <p:spPr>
              <a:xfrm>
                <a:off x="1239837" y="1293812"/>
                <a:ext cx="17463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636"/>
                    </a:moveTo>
                    <a:lnTo>
                      <a:pt x="21600" y="19636"/>
                    </a:lnTo>
                    <a:lnTo>
                      <a:pt x="21600" y="17673"/>
                    </a:lnTo>
                    <a:lnTo>
                      <a:pt x="21600" y="17673"/>
                    </a:lnTo>
                    <a:lnTo>
                      <a:pt x="21600" y="15709"/>
                    </a:lnTo>
                    <a:lnTo>
                      <a:pt x="21600" y="15709"/>
                    </a:lnTo>
                    <a:lnTo>
                      <a:pt x="19636" y="13745"/>
                    </a:lnTo>
                    <a:lnTo>
                      <a:pt x="19636" y="13745"/>
                    </a:lnTo>
                    <a:lnTo>
                      <a:pt x="19636" y="11782"/>
                    </a:lnTo>
                    <a:lnTo>
                      <a:pt x="19636" y="11782"/>
                    </a:lnTo>
                    <a:lnTo>
                      <a:pt x="19636" y="11782"/>
                    </a:lnTo>
                    <a:lnTo>
                      <a:pt x="17673" y="9818"/>
                    </a:lnTo>
                    <a:lnTo>
                      <a:pt x="17673" y="9818"/>
                    </a:lnTo>
                    <a:lnTo>
                      <a:pt x="17673" y="7855"/>
                    </a:lnTo>
                    <a:lnTo>
                      <a:pt x="15709" y="7855"/>
                    </a:lnTo>
                    <a:lnTo>
                      <a:pt x="13745" y="5891"/>
                    </a:lnTo>
                    <a:lnTo>
                      <a:pt x="13745" y="5891"/>
                    </a:lnTo>
                    <a:lnTo>
                      <a:pt x="11782" y="3927"/>
                    </a:lnTo>
                    <a:lnTo>
                      <a:pt x="9818" y="3927"/>
                    </a:lnTo>
                    <a:lnTo>
                      <a:pt x="9818" y="1964"/>
                    </a:lnTo>
                    <a:lnTo>
                      <a:pt x="5891" y="1964"/>
                    </a:lnTo>
                    <a:lnTo>
                      <a:pt x="3927" y="0"/>
                    </a:lnTo>
                    <a:lnTo>
                      <a:pt x="0" y="7855"/>
                    </a:lnTo>
                    <a:lnTo>
                      <a:pt x="1964" y="9818"/>
                    </a:lnTo>
                    <a:lnTo>
                      <a:pt x="3927" y="11782"/>
                    </a:lnTo>
                    <a:lnTo>
                      <a:pt x="5891" y="11782"/>
                    </a:lnTo>
                    <a:lnTo>
                      <a:pt x="5891" y="11782"/>
                    </a:lnTo>
                    <a:lnTo>
                      <a:pt x="7855" y="13745"/>
                    </a:lnTo>
                    <a:lnTo>
                      <a:pt x="7855" y="13745"/>
                    </a:lnTo>
                    <a:lnTo>
                      <a:pt x="9818" y="13745"/>
                    </a:lnTo>
                    <a:lnTo>
                      <a:pt x="9818" y="15709"/>
                    </a:lnTo>
                    <a:lnTo>
                      <a:pt x="9818" y="15709"/>
                    </a:lnTo>
                    <a:lnTo>
                      <a:pt x="9818" y="15709"/>
                    </a:lnTo>
                    <a:lnTo>
                      <a:pt x="11782" y="15709"/>
                    </a:lnTo>
                    <a:lnTo>
                      <a:pt x="11782" y="17673"/>
                    </a:lnTo>
                    <a:lnTo>
                      <a:pt x="11782" y="17673"/>
                    </a:lnTo>
                    <a:lnTo>
                      <a:pt x="11782" y="17673"/>
                    </a:lnTo>
                    <a:lnTo>
                      <a:pt x="11782" y="17673"/>
                    </a:lnTo>
                    <a:lnTo>
                      <a:pt x="11782" y="17673"/>
                    </a:lnTo>
                    <a:lnTo>
                      <a:pt x="11782" y="19636"/>
                    </a:lnTo>
                    <a:lnTo>
                      <a:pt x="11782" y="19636"/>
                    </a:lnTo>
                    <a:lnTo>
                      <a:pt x="11782" y="19636"/>
                    </a:lnTo>
                    <a:lnTo>
                      <a:pt x="11782" y="21600"/>
                    </a:lnTo>
                    <a:lnTo>
                      <a:pt x="11782" y="21600"/>
                    </a:lnTo>
                    <a:lnTo>
                      <a:pt x="21600" y="1963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51" name="Shape 2551"/>
              <p:cNvSpPr/>
              <p:nvPr/>
            </p:nvSpPr>
            <p:spPr>
              <a:xfrm>
                <a:off x="1249362" y="1309687"/>
                <a:ext cx="12701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971"/>
                    </a:moveTo>
                    <a:lnTo>
                      <a:pt x="21600" y="16971"/>
                    </a:lnTo>
                    <a:lnTo>
                      <a:pt x="21600" y="16971"/>
                    </a:lnTo>
                    <a:lnTo>
                      <a:pt x="21600" y="15429"/>
                    </a:lnTo>
                    <a:lnTo>
                      <a:pt x="21600" y="15429"/>
                    </a:lnTo>
                    <a:lnTo>
                      <a:pt x="21600" y="15429"/>
                    </a:lnTo>
                    <a:lnTo>
                      <a:pt x="21600" y="15429"/>
                    </a:lnTo>
                    <a:lnTo>
                      <a:pt x="18900" y="13886"/>
                    </a:lnTo>
                    <a:lnTo>
                      <a:pt x="18900" y="13886"/>
                    </a:lnTo>
                    <a:lnTo>
                      <a:pt x="18900" y="12343"/>
                    </a:lnTo>
                    <a:lnTo>
                      <a:pt x="18900" y="12343"/>
                    </a:lnTo>
                    <a:lnTo>
                      <a:pt x="16200" y="10800"/>
                    </a:lnTo>
                    <a:lnTo>
                      <a:pt x="16200" y="9257"/>
                    </a:lnTo>
                    <a:lnTo>
                      <a:pt x="16200" y="7714"/>
                    </a:lnTo>
                    <a:lnTo>
                      <a:pt x="16200" y="6171"/>
                    </a:lnTo>
                    <a:lnTo>
                      <a:pt x="16200" y="6171"/>
                    </a:lnTo>
                    <a:lnTo>
                      <a:pt x="13500" y="3086"/>
                    </a:lnTo>
                    <a:lnTo>
                      <a:pt x="13500" y="0"/>
                    </a:lnTo>
                    <a:lnTo>
                      <a:pt x="0" y="1543"/>
                    </a:lnTo>
                    <a:lnTo>
                      <a:pt x="2700" y="4629"/>
                    </a:lnTo>
                    <a:lnTo>
                      <a:pt x="2700" y="6171"/>
                    </a:lnTo>
                    <a:lnTo>
                      <a:pt x="2700" y="7714"/>
                    </a:lnTo>
                    <a:lnTo>
                      <a:pt x="2700" y="9257"/>
                    </a:lnTo>
                    <a:lnTo>
                      <a:pt x="5400" y="10800"/>
                    </a:lnTo>
                    <a:lnTo>
                      <a:pt x="5400" y="12343"/>
                    </a:lnTo>
                    <a:lnTo>
                      <a:pt x="5400" y="13886"/>
                    </a:lnTo>
                    <a:lnTo>
                      <a:pt x="5400" y="15429"/>
                    </a:lnTo>
                    <a:lnTo>
                      <a:pt x="8100" y="16971"/>
                    </a:lnTo>
                    <a:lnTo>
                      <a:pt x="8100" y="18514"/>
                    </a:lnTo>
                    <a:lnTo>
                      <a:pt x="8100" y="18514"/>
                    </a:lnTo>
                    <a:lnTo>
                      <a:pt x="10800" y="20057"/>
                    </a:lnTo>
                    <a:lnTo>
                      <a:pt x="10800" y="20057"/>
                    </a:lnTo>
                    <a:lnTo>
                      <a:pt x="10800" y="21600"/>
                    </a:lnTo>
                    <a:lnTo>
                      <a:pt x="13500" y="21600"/>
                    </a:lnTo>
                    <a:lnTo>
                      <a:pt x="13500" y="21600"/>
                    </a:lnTo>
                    <a:lnTo>
                      <a:pt x="13500" y="21600"/>
                    </a:lnTo>
                    <a:lnTo>
                      <a:pt x="21600" y="1697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52" name="Shape 2552"/>
              <p:cNvSpPr/>
              <p:nvPr/>
            </p:nvSpPr>
            <p:spPr>
              <a:xfrm>
                <a:off x="1257300" y="1327150"/>
                <a:ext cx="23813" cy="95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160" y="0"/>
                    </a:moveTo>
                    <a:lnTo>
                      <a:pt x="20160" y="0"/>
                    </a:lnTo>
                    <a:lnTo>
                      <a:pt x="18720" y="3600"/>
                    </a:lnTo>
                    <a:lnTo>
                      <a:pt x="17280" y="3600"/>
                    </a:lnTo>
                    <a:lnTo>
                      <a:pt x="15840" y="3600"/>
                    </a:lnTo>
                    <a:lnTo>
                      <a:pt x="15840" y="3600"/>
                    </a:lnTo>
                    <a:lnTo>
                      <a:pt x="14400" y="3600"/>
                    </a:lnTo>
                    <a:lnTo>
                      <a:pt x="12960" y="3600"/>
                    </a:lnTo>
                    <a:lnTo>
                      <a:pt x="11520" y="3600"/>
                    </a:lnTo>
                    <a:lnTo>
                      <a:pt x="11520" y="3600"/>
                    </a:lnTo>
                    <a:lnTo>
                      <a:pt x="10080" y="3600"/>
                    </a:lnTo>
                    <a:lnTo>
                      <a:pt x="8640" y="3600"/>
                    </a:lnTo>
                    <a:lnTo>
                      <a:pt x="7200" y="3600"/>
                    </a:lnTo>
                    <a:lnTo>
                      <a:pt x="7200" y="3600"/>
                    </a:lnTo>
                    <a:lnTo>
                      <a:pt x="5760" y="0"/>
                    </a:lnTo>
                    <a:lnTo>
                      <a:pt x="5760" y="0"/>
                    </a:lnTo>
                    <a:lnTo>
                      <a:pt x="5760" y="0"/>
                    </a:lnTo>
                    <a:lnTo>
                      <a:pt x="576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0" y="10800"/>
                    </a:lnTo>
                    <a:lnTo>
                      <a:pt x="0" y="14400"/>
                    </a:lnTo>
                    <a:lnTo>
                      <a:pt x="1440" y="14400"/>
                    </a:lnTo>
                    <a:lnTo>
                      <a:pt x="1440" y="14400"/>
                    </a:lnTo>
                    <a:lnTo>
                      <a:pt x="2880" y="18000"/>
                    </a:lnTo>
                    <a:lnTo>
                      <a:pt x="2880" y="18000"/>
                    </a:lnTo>
                    <a:lnTo>
                      <a:pt x="4320" y="18000"/>
                    </a:lnTo>
                    <a:lnTo>
                      <a:pt x="5760" y="21600"/>
                    </a:lnTo>
                    <a:lnTo>
                      <a:pt x="7200" y="21600"/>
                    </a:lnTo>
                    <a:lnTo>
                      <a:pt x="8640" y="21600"/>
                    </a:lnTo>
                    <a:lnTo>
                      <a:pt x="10080" y="21600"/>
                    </a:lnTo>
                    <a:lnTo>
                      <a:pt x="11520" y="21600"/>
                    </a:lnTo>
                    <a:lnTo>
                      <a:pt x="12960" y="21600"/>
                    </a:lnTo>
                    <a:lnTo>
                      <a:pt x="14400" y="21600"/>
                    </a:lnTo>
                    <a:lnTo>
                      <a:pt x="15840" y="21600"/>
                    </a:lnTo>
                    <a:lnTo>
                      <a:pt x="17280" y="21600"/>
                    </a:lnTo>
                    <a:lnTo>
                      <a:pt x="18720" y="21600"/>
                    </a:lnTo>
                    <a:lnTo>
                      <a:pt x="20160" y="18000"/>
                    </a:lnTo>
                    <a:lnTo>
                      <a:pt x="21600" y="18000"/>
                    </a:lnTo>
                    <a:lnTo>
                      <a:pt x="21600" y="18000"/>
                    </a:lnTo>
                    <a:lnTo>
                      <a:pt x="2016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53" name="Shape 2553"/>
              <p:cNvSpPr/>
              <p:nvPr/>
            </p:nvSpPr>
            <p:spPr>
              <a:xfrm>
                <a:off x="1279525" y="1316037"/>
                <a:ext cx="33338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00"/>
                    </a:moveTo>
                    <a:lnTo>
                      <a:pt x="21600" y="1800"/>
                    </a:lnTo>
                    <a:lnTo>
                      <a:pt x="21600" y="1800"/>
                    </a:lnTo>
                    <a:lnTo>
                      <a:pt x="20571" y="1800"/>
                    </a:lnTo>
                    <a:lnTo>
                      <a:pt x="20571" y="0"/>
                    </a:lnTo>
                    <a:lnTo>
                      <a:pt x="20571" y="0"/>
                    </a:lnTo>
                    <a:lnTo>
                      <a:pt x="19543" y="0"/>
                    </a:lnTo>
                    <a:lnTo>
                      <a:pt x="18514" y="0"/>
                    </a:lnTo>
                    <a:lnTo>
                      <a:pt x="17486" y="0"/>
                    </a:lnTo>
                    <a:lnTo>
                      <a:pt x="17486" y="0"/>
                    </a:lnTo>
                    <a:lnTo>
                      <a:pt x="16457" y="0"/>
                    </a:lnTo>
                    <a:lnTo>
                      <a:pt x="15429" y="0"/>
                    </a:lnTo>
                    <a:lnTo>
                      <a:pt x="14400" y="0"/>
                    </a:lnTo>
                    <a:lnTo>
                      <a:pt x="14400" y="1800"/>
                    </a:lnTo>
                    <a:lnTo>
                      <a:pt x="13371" y="1800"/>
                    </a:lnTo>
                    <a:lnTo>
                      <a:pt x="12343" y="1800"/>
                    </a:lnTo>
                    <a:lnTo>
                      <a:pt x="11314" y="3600"/>
                    </a:lnTo>
                    <a:lnTo>
                      <a:pt x="9257" y="3600"/>
                    </a:lnTo>
                    <a:lnTo>
                      <a:pt x="8229" y="5400"/>
                    </a:lnTo>
                    <a:lnTo>
                      <a:pt x="6171" y="7200"/>
                    </a:lnTo>
                    <a:lnTo>
                      <a:pt x="5143" y="9000"/>
                    </a:lnTo>
                    <a:lnTo>
                      <a:pt x="4114" y="9000"/>
                    </a:lnTo>
                    <a:lnTo>
                      <a:pt x="2057" y="10800"/>
                    </a:lnTo>
                    <a:lnTo>
                      <a:pt x="1029" y="12600"/>
                    </a:lnTo>
                    <a:lnTo>
                      <a:pt x="0" y="12600"/>
                    </a:lnTo>
                    <a:lnTo>
                      <a:pt x="0" y="12600"/>
                    </a:lnTo>
                    <a:lnTo>
                      <a:pt x="1029" y="21600"/>
                    </a:lnTo>
                    <a:lnTo>
                      <a:pt x="2057" y="21600"/>
                    </a:lnTo>
                    <a:lnTo>
                      <a:pt x="4114" y="19800"/>
                    </a:lnTo>
                    <a:lnTo>
                      <a:pt x="5143" y="18000"/>
                    </a:lnTo>
                    <a:lnTo>
                      <a:pt x="6171" y="18000"/>
                    </a:lnTo>
                    <a:lnTo>
                      <a:pt x="7200" y="16200"/>
                    </a:lnTo>
                    <a:lnTo>
                      <a:pt x="9257" y="14400"/>
                    </a:lnTo>
                    <a:lnTo>
                      <a:pt x="10286" y="14400"/>
                    </a:lnTo>
                    <a:lnTo>
                      <a:pt x="11314" y="12600"/>
                    </a:lnTo>
                    <a:lnTo>
                      <a:pt x="13371" y="10800"/>
                    </a:lnTo>
                    <a:lnTo>
                      <a:pt x="14400" y="10800"/>
                    </a:lnTo>
                    <a:lnTo>
                      <a:pt x="14400" y="10800"/>
                    </a:lnTo>
                    <a:lnTo>
                      <a:pt x="15429" y="9000"/>
                    </a:lnTo>
                    <a:lnTo>
                      <a:pt x="16457" y="9000"/>
                    </a:lnTo>
                    <a:lnTo>
                      <a:pt x="16457" y="9000"/>
                    </a:lnTo>
                    <a:lnTo>
                      <a:pt x="17486" y="9000"/>
                    </a:lnTo>
                    <a:lnTo>
                      <a:pt x="17486" y="9000"/>
                    </a:lnTo>
                    <a:lnTo>
                      <a:pt x="17486" y="9000"/>
                    </a:lnTo>
                    <a:lnTo>
                      <a:pt x="18514" y="9000"/>
                    </a:lnTo>
                    <a:lnTo>
                      <a:pt x="18514" y="9000"/>
                    </a:lnTo>
                    <a:lnTo>
                      <a:pt x="18514" y="9000"/>
                    </a:lnTo>
                    <a:lnTo>
                      <a:pt x="18514" y="9000"/>
                    </a:lnTo>
                    <a:lnTo>
                      <a:pt x="18514" y="9000"/>
                    </a:lnTo>
                    <a:lnTo>
                      <a:pt x="18514" y="9000"/>
                    </a:lnTo>
                    <a:lnTo>
                      <a:pt x="18514" y="9000"/>
                    </a:lnTo>
                    <a:lnTo>
                      <a:pt x="18514" y="9000"/>
                    </a:lnTo>
                    <a:lnTo>
                      <a:pt x="21600" y="1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54" name="Shape 2554"/>
              <p:cNvSpPr/>
              <p:nvPr/>
            </p:nvSpPr>
            <p:spPr>
              <a:xfrm>
                <a:off x="1303337" y="1317625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600" y="21600"/>
                    </a:moveTo>
                    <a:lnTo>
                      <a:pt x="9600" y="21600"/>
                    </a:lnTo>
                    <a:lnTo>
                      <a:pt x="12000" y="18783"/>
                    </a:lnTo>
                    <a:lnTo>
                      <a:pt x="14400" y="15965"/>
                    </a:lnTo>
                    <a:lnTo>
                      <a:pt x="16800" y="15026"/>
                    </a:lnTo>
                    <a:lnTo>
                      <a:pt x="16800" y="13148"/>
                    </a:lnTo>
                    <a:lnTo>
                      <a:pt x="19200" y="12209"/>
                    </a:lnTo>
                    <a:lnTo>
                      <a:pt x="19200" y="10330"/>
                    </a:lnTo>
                    <a:lnTo>
                      <a:pt x="19200" y="9391"/>
                    </a:lnTo>
                    <a:lnTo>
                      <a:pt x="19200" y="9391"/>
                    </a:lnTo>
                    <a:lnTo>
                      <a:pt x="19200" y="8452"/>
                    </a:lnTo>
                    <a:lnTo>
                      <a:pt x="19200" y="7513"/>
                    </a:lnTo>
                    <a:lnTo>
                      <a:pt x="19200" y="6574"/>
                    </a:lnTo>
                    <a:lnTo>
                      <a:pt x="21600" y="6574"/>
                    </a:lnTo>
                    <a:lnTo>
                      <a:pt x="21600" y="5635"/>
                    </a:lnTo>
                    <a:lnTo>
                      <a:pt x="19200" y="4696"/>
                    </a:lnTo>
                    <a:lnTo>
                      <a:pt x="19200" y="4696"/>
                    </a:lnTo>
                    <a:lnTo>
                      <a:pt x="19200" y="3757"/>
                    </a:lnTo>
                    <a:lnTo>
                      <a:pt x="19200" y="2817"/>
                    </a:lnTo>
                    <a:lnTo>
                      <a:pt x="19200" y="2817"/>
                    </a:lnTo>
                    <a:lnTo>
                      <a:pt x="19200" y="1878"/>
                    </a:lnTo>
                    <a:lnTo>
                      <a:pt x="16800" y="939"/>
                    </a:lnTo>
                    <a:lnTo>
                      <a:pt x="16800" y="939"/>
                    </a:lnTo>
                    <a:lnTo>
                      <a:pt x="14400" y="0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4696"/>
                    </a:lnTo>
                    <a:lnTo>
                      <a:pt x="7200" y="4696"/>
                    </a:lnTo>
                    <a:lnTo>
                      <a:pt x="7200" y="4696"/>
                    </a:lnTo>
                    <a:lnTo>
                      <a:pt x="7200" y="5635"/>
                    </a:lnTo>
                    <a:lnTo>
                      <a:pt x="9600" y="5635"/>
                    </a:lnTo>
                    <a:lnTo>
                      <a:pt x="9600" y="6574"/>
                    </a:lnTo>
                    <a:lnTo>
                      <a:pt x="7200" y="6574"/>
                    </a:lnTo>
                    <a:lnTo>
                      <a:pt x="7200" y="7513"/>
                    </a:lnTo>
                    <a:lnTo>
                      <a:pt x="7200" y="7513"/>
                    </a:lnTo>
                    <a:lnTo>
                      <a:pt x="7200" y="8452"/>
                    </a:lnTo>
                    <a:lnTo>
                      <a:pt x="7200" y="8452"/>
                    </a:lnTo>
                    <a:lnTo>
                      <a:pt x="7200" y="9391"/>
                    </a:lnTo>
                    <a:lnTo>
                      <a:pt x="7200" y="10330"/>
                    </a:lnTo>
                    <a:lnTo>
                      <a:pt x="4800" y="12209"/>
                    </a:lnTo>
                    <a:lnTo>
                      <a:pt x="4800" y="13148"/>
                    </a:lnTo>
                    <a:lnTo>
                      <a:pt x="4800" y="15026"/>
                    </a:lnTo>
                    <a:lnTo>
                      <a:pt x="2400" y="17843"/>
                    </a:lnTo>
                    <a:lnTo>
                      <a:pt x="0" y="19722"/>
                    </a:lnTo>
                    <a:lnTo>
                      <a:pt x="0" y="19722"/>
                    </a:lnTo>
                    <a:lnTo>
                      <a:pt x="9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55" name="Shape 2555"/>
              <p:cNvSpPr/>
              <p:nvPr/>
            </p:nvSpPr>
            <p:spPr>
              <a:xfrm>
                <a:off x="1295400" y="1350962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17843"/>
                    </a:move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6904"/>
                    </a:lnTo>
                    <a:lnTo>
                      <a:pt x="14400" y="16904"/>
                    </a:lnTo>
                    <a:lnTo>
                      <a:pt x="12000" y="16904"/>
                    </a:lnTo>
                    <a:lnTo>
                      <a:pt x="12000" y="15965"/>
                    </a:lnTo>
                    <a:lnTo>
                      <a:pt x="12000" y="15965"/>
                    </a:lnTo>
                    <a:lnTo>
                      <a:pt x="12000" y="15026"/>
                    </a:lnTo>
                    <a:lnTo>
                      <a:pt x="14400" y="15026"/>
                    </a:lnTo>
                    <a:lnTo>
                      <a:pt x="14400" y="14087"/>
                    </a:lnTo>
                    <a:lnTo>
                      <a:pt x="14400" y="14087"/>
                    </a:lnTo>
                    <a:lnTo>
                      <a:pt x="14400" y="13148"/>
                    </a:lnTo>
                    <a:lnTo>
                      <a:pt x="14400" y="12209"/>
                    </a:lnTo>
                    <a:lnTo>
                      <a:pt x="14400" y="11270"/>
                    </a:lnTo>
                    <a:lnTo>
                      <a:pt x="16800" y="10330"/>
                    </a:lnTo>
                    <a:lnTo>
                      <a:pt x="16800" y="8452"/>
                    </a:lnTo>
                    <a:lnTo>
                      <a:pt x="19200" y="7513"/>
                    </a:lnTo>
                    <a:lnTo>
                      <a:pt x="21600" y="4696"/>
                    </a:lnTo>
                    <a:lnTo>
                      <a:pt x="21600" y="1878"/>
                    </a:lnTo>
                    <a:lnTo>
                      <a:pt x="12000" y="0"/>
                    </a:lnTo>
                    <a:lnTo>
                      <a:pt x="9600" y="2817"/>
                    </a:lnTo>
                    <a:lnTo>
                      <a:pt x="7200" y="5635"/>
                    </a:lnTo>
                    <a:lnTo>
                      <a:pt x="4800" y="7513"/>
                    </a:lnTo>
                    <a:lnTo>
                      <a:pt x="4800" y="8452"/>
                    </a:lnTo>
                    <a:lnTo>
                      <a:pt x="2400" y="10330"/>
                    </a:lnTo>
                    <a:lnTo>
                      <a:pt x="2400" y="11270"/>
                    </a:lnTo>
                    <a:lnTo>
                      <a:pt x="2400" y="12209"/>
                    </a:lnTo>
                    <a:lnTo>
                      <a:pt x="2400" y="13148"/>
                    </a:lnTo>
                    <a:lnTo>
                      <a:pt x="2400" y="13148"/>
                    </a:lnTo>
                    <a:lnTo>
                      <a:pt x="2400" y="14087"/>
                    </a:lnTo>
                    <a:lnTo>
                      <a:pt x="0" y="15026"/>
                    </a:lnTo>
                    <a:lnTo>
                      <a:pt x="0" y="15965"/>
                    </a:lnTo>
                    <a:lnTo>
                      <a:pt x="0" y="15965"/>
                    </a:lnTo>
                    <a:lnTo>
                      <a:pt x="0" y="16904"/>
                    </a:lnTo>
                    <a:lnTo>
                      <a:pt x="2400" y="17843"/>
                    </a:lnTo>
                    <a:lnTo>
                      <a:pt x="2400" y="17843"/>
                    </a:lnTo>
                    <a:lnTo>
                      <a:pt x="2400" y="18783"/>
                    </a:lnTo>
                    <a:lnTo>
                      <a:pt x="2400" y="19722"/>
                    </a:lnTo>
                    <a:lnTo>
                      <a:pt x="4800" y="19722"/>
                    </a:lnTo>
                    <a:lnTo>
                      <a:pt x="4800" y="20661"/>
                    </a:lnTo>
                    <a:lnTo>
                      <a:pt x="4800" y="20661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14400" y="178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56" name="Shape 2556"/>
              <p:cNvSpPr/>
              <p:nvPr/>
            </p:nvSpPr>
            <p:spPr>
              <a:xfrm>
                <a:off x="1300162" y="1370012"/>
                <a:ext cx="34926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36" y="0"/>
                    </a:moveTo>
                    <a:lnTo>
                      <a:pt x="19636" y="0"/>
                    </a:lnTo>
                    <a:lnTo>
                      <a:pt x="16691" y="3600"/>
                    </a:lnTo>
                    <a:lnTo>
                      <a:pt x="13745" y="5400"/>
                    </a:lnTo>
                    <a:lnTo>
                      <a:pt x="12764" y="7200"/>
                    </a:lnTo>
                    <a:lnTo>
                      <a:pt x="11782" y="9000"/>
                    </a:lnTo>
                    <a:lnTo>
                      <a:pt x="9818" y="10800"/>
                    </a:lnTo>
                    <a:lnTo>
                      <a:pt x="8836" y="10800"/>
                    </a:lnTo>
                    <a:lnTo>
                      <a:pt x="8836" y="10800"/>
                    </a:lnTo>
                    <a:lnTo>
                      <a:pt x="7855" y="12600"/>
                    </a:lnTo>
                    <a:lnTo>
                      <a:pt x="6873" y="12600"/>
                    </a:lnTo>
                    <a:lnTo>
                      <a:pt x="6873" y="12600"/>
                    </a:lnTo>
                    <a:lnTo>
                      <a:pt x="5891" y="12600"/>
                    </a:lnTo>
                    <a:lnTo>
                      <a:pt x="5891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4909" y="14400"/>
                    </a:lnTo>
                    <a:lnTo>
                      <a:pt x="3927" y="14400"/>
                    </a:lnTo>
                    <a:lnTo>
                      <a:pt x="3927" y="14400"/>
                    </a:lnTo>
                    <a:lnTo>
                      <a:pt x="3927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0" y="19800"/>
                    </a:lnTo>
                    <a:lnTo>
                      <a:pt x="982" y="19800"/>
                    </a:lnTo>
                    <a:lnTo>
                      <a:pt x="982" y="21600"/>
                    </a:lnTo>
                    <a:lnTo>
                      <a:pt x="1964" y="21600"/>
                    </a:lnTo>
                    <a:lnTo>
                      <a:pt x="2945" y="21600"/>
                    </a:lnTo>
                    <a:lnTo>
                      <a:pt x="2945" y="21600"/>
                    </a:lnTo>
                    <a:lnTo>
                      <a:pt x="3927" y="21600"/>
                    </a:lnTo>
                    <a:lnTo>
                      <a:pt x="4909" y="21600"/>
                    </a:lnTo>
                    <a:lnTo>
                      <a:pt x="5891" y="21600"/>
                    </a:lnTo>
                    <a:lnTo>
                      <a:pt x="5891" y="21600"/>
                    </a:lnTo>
                    <a:lnTo>
                      <a:pt x="6873" y="21600"/>
                    </a:lnTo>
                    <a:lnTo>
                      <a:pt x="7855" y="21600"/>
                    </a:lnTo>
                    <a:lnTo>
                      <a:pt x="7855" y="21600"/>
                    </a:lnTo>
                    <a:lnTo>
                      <a:pt x="8836" y="19800"/>
                    </a:lnTo>
                    <a:lnTo>
                      <a:pt x="9818" y="19800"/>
                    </a:lnTo>
                    <a:lnTo>
                      <a:pt x="9818" y="19800"/>
                    </a:lnTo>
                    <a:lnTo>
                      <a:pt x="10800" y="19800"/>
                    </a:lnTo>
                    <a:lnTo>
                      <a:pt x="12764" y="18000"/>
                    </a:lnTo>
                    <a:lnTo>
                      <a:pt x="13745" y="16200"/>
                    </a:lnTo>
                    <a:lnTo>
                      <a:pt x="14727" y="16200"/>
                    </a:lnTo>
                    <a:lnTo>
                      <a:pt x="16691" y="14400"/>
                    </a:lnTo>
                    <a:lnTo>
                      <a:pt x="19636" y="10800"/>
                    </a:lnTo>
                    <a:lnTo>
                      <a:pt x="21600" y="9000"/>
                    </a:lnTo>
                    <a:lnTo>
                      <a:pt x="21600" y="9000"/>
                    </a:lnTo>
                    <a:lnTo>
                      <a:pt x="1963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57" name="Shape 2557"/>
              <p:cNvSpPr/>
              <p:nvPr/>
            </p:nvSpPr>
            <p:spPr>
              <a:xfrm>
                <a:off x="1331912" y="1358900"/>
                <a:ext cx="33338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00"/>
                    </a:moveTo>
                    <a:lnTo>
                      <a:pt x="21600" y="1800"/>
                    </a:lnTo>
                    <a:lnTo>
                      <a:pt x="21600" y="1800"/>
                    </a:lnTo>
                    <a:lnTo>
                      <a:pt x="20571" y="0"/>
                    </a:lnTo>
                    <a:lnTo>
                      <a:pt x="19543" y="0"/>
                    </a:lnTo>
                    <a:lnTo>
                      <a:pt x="19543" y="0"/>
                    </a:lnTo>
                    <a:lnTo>
                      <a:pt x="18514" y="0"/>
                    </a:lnTo>
                    <a:lnTo>
                      <a:pt x="17486" y="0"/>
                    </a:lnTo>
                    <a:lnTo>
                      <a:pt x="17486" y="0"/>
                    </a:lnTo>
                    <a:lnTo>
                      <a:pt x="16457" y="0"/>
                    </a:lnTo>
                    <a:lnTo>
                      <a:pt x="15429" y="0"/>
                    </a:lnTo>
                    <a:lnTo>
                      <a:pt x="15429" y="0"/>
                    </a:lnTo>
                    <a:lnTo>
                      <a:pt x="14400" y="0"/>
                    </a:lnTo>
                    <a:lnTo>
                      <a:pt x="13371" y="0"/>
                    </a:lnTo>
                    <a:lnTo>
                      <a:pt x="12343" y="1800"/>
                    </a:lnTo>
                    <a:lnTo>
                      <a:pt x="12343" y="1800"/>
                    </a:lnTo>
                    <a:lnTo>
                      <a:pt x="11314" y="1800"/>
                    </a:lnTo>
                    <a:lnTo>
                      <a:pt x="10286" y="1800"/>
                    </a:lnTo>
                    <a:lnTo>
                      <a:pt x="9257" y="3600"/>
                    </a:lnTo>
                    <a:lnTo>
                      <a:pt x="7200" y="5400"/>
                    </a:lnTo>
                    <a:lnTo>
                      <a:pt x="6171" y="7200"/>
                    </a:lnTo>
                    <a:lnTo>
                      <a:pt x="5143" y="7200"/>
                    </a:lnTo>
                    <a:lnTo>
                      <a:pt x="2057" y="10800"/>
                    </a:lnTo>
                    <a:lnTo>
                      <a:pt x="0" y="12600"/>
                    </a:lnTo>
                    <a:lnTo>
                      <a:pt x="2057" y="21600"/>
                    </a:lnTo>
                    <a:lnTo>
                      <a:pt x="4114" y="18000"/>
                    </a:lnTo>
                    <a:lnTo>
                      <a:pt x="7200" y="16200"/>
                    </a:lnTo>
                    <a:lnTo>
                      <a:pt x="8229" y="14400"/>
                    </a:lnTo>
                    <a:lnTo>
                      <a:pt x="10286" y="12600"/>
                    </a:lnTo>
                    <a:lnTo>
                      <a:pt x="11314" y="12600"/>
                    </a:lnTo>
                    <a:lnTo>
                      <a:pt x="12343" y="10800"/>
                    </a:lnTo>
                    <a:lnTo>
                      <a:pt x="13371" y="10800"/>
                    </a:lnTo>
                    <a:lnTo>
                      <a:pt x="14400" y="10800"/>
                    </a:lnTo>
                    <a:lnTo>
                      <a:pt x="14400" y="9000"/>
                    </a:lnTo>
                    <a:lnTo>
                      <a:pt x="15429" y="9000"/>
                    </a:lnTo>
                    <a:lnTo>
                      <a:pt x="15429" y="9000"/>
                    </a:lnTo>
                    <a:lnTo>
                      <a:pt x="16457" y="9000"/>
                    </a:lnTo>
                    <a:lnTo>
                      <a:pt x="16457" y="9000"/>
                    </a:lnTo>
                    <a:lnTo>
                      <a:pt x="17486" y="9000"/>
                    </a:lnTo>
                    <a:lnTo>
                      <a:pt x="17486" y="9000"/>
                    </a:lnTo>
                    <a:lnTo>
                      <a:pt x="17486" y="9000"/>
                    </a:lnTo>
                    <a:lnTo>
                      <a:pt x="18514" y="9000"/>
                    </a:lnTo>
                    <a:lnTo>
                      <a:pt x="18514" y="9000"/>
                    </a:lnTo>
                    <a:lnTo>
                      <a:pt x="18514" y="9000"/>
                    </a:lnTo>
                    <a:lnTo>
                      <a:pt x="18514" y="9000"/>
                    </a:lnTo>
                    <a:lnTo>
                      <a:pt x="18514" y="9000"/>
                    </a:lnTo>
                    <a:lnTo>
                      <a:pt x="18514" y="9000"/>
                    </a:lnTo>
                    <a:lnTo>
                      <a:pt x="18514" y="9000"/>
                    </a:lnTo>
                    <a:lnTo>
                      <a:pt x="21600" y="1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58" name="Shape 2558"/>
              <p:cNvSpPr/>
              <p:nvPr/>
            </p:nvSpPr>
            <p:spPr>
              <a:xfrm>
                <a:off x="1355725" y="1360487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8783"/>
                    </a:lnTo>
                    <a:lnTo>
                      <a:pt x="16800" y="15965"/>
                    </a:lnTo>
                    <a:lnTo>
                      <a:pt x="16800" y="15026"/>
                    </a:lnTo>
                    <a:lnTo>
                      <a:pt x="19200" y="13148"/>
                    </a:lnTo>
                    <a:lnTo>
                      <a:pt x="19200" y="12209"/>
                    </a:lnTo>
                    <a:lnTo>
                      <a:pt x="19200" y="10330"/>
                    </a:lnTo>
                    <a:lnTo>
                      <a:pt x="19200" y="9391"/>
                    </a:lnTo>
                    <a:lnTo>
                      <a:pt x="21600" y="9391"/>
                    </a:lnTo>
                    <a:lnTo>
                      <a:pt x="21600" y="8452"/>
                    </a:lnTo>
                    <a:lnTo>
                      <a:pt x="21600" y="7513"/>
                    </a:lnTo>
                    <a:lnTo>
                      <a:pt x="21600" y="6574"/>
                    </a:lnTo>
                    <a:lnTo>
                      <a:pt x="21600" y="6574"/>
                    </a:lnTo>
                    <a:lnTo>
                      <a:pt x="21600" y="5635"/>
                    </a:lnTo>
                    <a:lnTo>
                      <a:pt x="21600" y="4696"/>
                    </a:lnTo>
                    <a:lnTo>
                      <a:pt x="21600" y="3757"/>
                    </a:lnTo>
                    <a:lnTo>
                      <a:pt x="21600" y="3757"/>
                    </a:lnTo>
                    <a:lnTo>
                      <a:pt x="19200" y="2817"/>
                    </a:lnTo>
                    <a:lnTo>
                      <a:pt x="19200" y="1878"/>
                    </a:lnTo>
                    <a:lnTo>
                      <a:pt x="19200" y="1878"/>
                    </a:lnTo>
                    <a:lnTo>
                      <a:pt x="16800" y="939"/>
                    </a:lnTo>
                    <a:lnTo>
                      <a:pt x="16800" y="939"/>
                    </a:lnTo>
                    <a:lnTo>
                      <a:pt x="14400" y="0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5635"/>
                    </a:lnTo>
                    <a:lnTo>
                      <a:pt x="9600" y="5635"/>
                    </a:lnTo>
                    <a:lnTo>
                      <a:pt x="9600" y="6574"/>
                    </a:lnTo>
                    <a:lnTo>
                      <a:pt x="9600" y="6574"/>
                    </a:lnTo>
                    <a:lnTo>
                      <a:pt x="9600" y="7513"/>
                    </a:lnTo>
                    <a:lnTo>
                      <a:pt x="9600" y="7513"/>
                    </a:lnTo>
                    <a:lnTo>
                      <a:pt x="9600" y="8452"/>
                    </a:lnTo>
                    <a:lnTo>
                      <a:pt x="9600" y="8452"/>
                    </a:lnTo>
                    <a:lnTo>
                      <a:pt x="7200" y="9391"/>
                    </a:lnTo>
                    <a:lnTo>
                      <a:pt x="7200" y="11270"/>
                    </a:lnTo>
                    <a:lnTo>
                      <a:pt x="7200" y="12209"/>
                    </a:lnTo>
                    <a:lnTo>
                      <a:pt x="4800" y="13148"/>
                    </a:lnTo>
                    <a:lnTo>
                      <a:pt x="4800" y="15026"/>
                    </a:lnTo>
                    <a:lnTo>
                      <a:pt x="2400" y="17843"/>
                    </a:lnTo>
                    <a:lnTo>
                      <a:pt x="0" y="19722"/>
                    </a:lnTo>
                    <a:lnTo>
                      <a:pt x="0" y="19722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59" name="Shape 2559"/>
              <p:cNvSpPr/>
              <p:nvPr/>
            </p:nvSpPr>
            <p:spPr>
              <a:xfrm>
                <a:off x="1349375" y="1393825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17843"/>
                    </a:move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5965"/>
                    </a:lnTo>
                    <a:lnTo>
                      <a:pt x="12000" y="15965"/>
                    </a:lnTo>
                    <a:lnTo>
                      <a:pt x="12000" y="15026"/>
                    </a:lnTo>
                    <a:lnTo>
                      <a:pt x="12000" y="15026"/>
                    </a:lnTo>
                    <a:lnTo>
                      <a:pt x="12000" y="14087"/>
                    </a:lnTo>
                    <a:lnTo>
                      <a:pt x="12000" y="13148"/>
                    </a:lnTo>
                    <a:lnTo>
                      <a:pt x="12000" y="13148"/>
                    </a:lnTo>
                    <a:lnTo>
                      <a:pt x="14400" y="12209"/>
                    </a:lnTo>
                    <a:lnTo>
                      <a:pt x="14400" y="11270"/>
                    </a:lnTo>
                    <a:lnTo>
                      <a:pt x="14400" y="9391"/>
                    </a:lnTo>
                    <a:lnTo>
                      <a:pt x="16800" y="8452"/>
                    </a:lnTo>
                    <a:lnTo>
                      <a:pt x="16800" y="7513"/>
                    </a:lnTo>
                    <a:lnTo>
                      <a:pt x="19200" y="4696"/>
                    </a:lnTo>
                    <a:lnTo>
                      <a:pt x="21600" y="1878"/>
                    </a:lnTo>
                    <a:lnTo>
                      <a:pt x="9600" y="0"/>
                    </a:lnTo>
                    <a:lnTo>
                      <a:pt x="7200" y="2817"/>
                    </a:lnTo>
                    <a:lnTo>
                      <a:pt x="4800" y="5635"/>
                    </a:lnTo>
                    <a:lnTo>
                      <a:pt x="4800" y="7513"/>
                    </a:lnTo>
                    <a:lnTo>
                      <a:pt x="4800" y="8452"/>
                    </a:lnTo>
                    <a:lnTo>
                      <a:pt x="2400" y="10330"/>
                    </a:lnTo>
                    <a:lnTo>
                      <a:pt x="2400" y="11270"/>
                    </a:lnTo>
                    <a:lnTo>
                      <a:pt x="2400" y="12209"/>
                    </a:lnTo>
                    <a:lnTo>
                      <a:pt x="0" y="13148"/>
                    </a:lnTo>
                    <a:lnTo>
                      <a:pt x="0" y="13148"/>
                    </a:lnTo>
                    <a:lnTo>
                      <a:pt x="0" y="14087"/>
                    </a:lnTo>
                    <a:lnTo>
                      <a:pt x="0" y="15026"/>
                    </a:lnTo>
                    <a:lnTo>
                      <a:pt x="0" y="15026"/>
                    </a:lnTo>
                    <a:lnTo>
                      <a:pt x="0" y="15965"/>
                    </a:lnTo>
                    <a:lnTo>
                      <a:pt x="0" y="16904"/>
                    </a:lnTo>
                    <a:lnTo>
                      <a:pt x="0" y="16904"/>
                    </a:lnTo>
                    <a:lnTo>
                      <a:pt x="0" y="17843"/>
                    </a:lnTo>
                    <a:lnTo>
                      <a:pt x="0" y="18783"/>
                    </a:lnTo>
                    <a:lnTo>
                      <a:pt x="2400" y="18783"/>
                    </a:lnTo>
                    <a:lnTo>
                      <a:pt x="2400" y="19722"/>
                    </a:lnTo>
                    <a:lnTo>
                      <a:pt x="2400" y="20661"/>
                    </a:lnTo>
                    <a:lnTo>
                      <a:pt x="4800" y="20661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12000" y="178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60" name="Shape 2560"/>
              <p:cNvSpPr/>
              <p:nvPr/>
            </p:nvSpPr>
            <p:spPr>
              <a:xfrm>
                <a:off x="1352550" y="1412875"/>
                <a:ext cx="34925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36" y="0"/>
                    </a:moveTo>
                    <a:lnTo>
                      <a:pt x="19636" y="0"/>
                    </a:lnTo>
                    <a:lnTo>
                      <a:pt x="17673" y="1800"/>
                    </a:lnTo>
                    <a:lnTo>
                      <a:pt x="16691" y="3600"/>
                    </a:lnTo>
                    <a:lnTo>
                      <a:pt x="15709" y="5400"/>
                    </a:lnTo>
                    <a:lnTo>
                      <a:pt x="13745" y="5400"/>
                    </a:lnTo>
                    <a:lnTo>
                      <a:pt x="12764" y="7200"/>
                    </a:lnTo>
                    <a:lnTo>
                      <a:pt x="11782" y="9000"/>
                    </a:lnTo>
                    <a:lnTo>
                      <a:pt x="10800" y="10800"/>
                    </a:lnTo>
                    <a:lnTo>
                      <a:pt x="8836" y="10800"/>
                    </a:lnTo>
                    <a:lnTo>
                      <a:pt x="8836" y="10800"/>
                    </a:lnTo>
                    <a:lnTo>
                      <a:pt x="7855" y="10800"/>
                    </a:lnTo>
                    <a:lnTo>
                      <a:pt x="7855" y="12600"/>
                    </a:lnTo>
                    <a:lnTo>
                      <a:pt x="6873" y="12600"/>
                    </a:lnTo>
                    <a:lnTo>
                      <a:pt x="6873" y="12600"/>
                    </a:lnTo>
                    <a:lnTo>
                      <a:pt x="5891" y="12600"/>
                    </a:lnTo>
                    <a:lnTo>
                      <a:pt x="5891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2945" y="12600"/>
                    </a:lnTo>
                    <a:lnTo>
                      <a:pt x="0" y="19800"/>
                    </a:lnTo>
                    <a:lnTo>
                      <a:pt x="982" y="19800"/>
                    </a:lnTo>
                    <a:lnTo>
                      <a:pt x="1964" y="21600"/>
                    </a:lnTo>
                    <a:lnTo>
                      <a:pt x="1964" y="21600"/>
                    </a:lnTo>
                    <a:lnTo>
                      <a:pt x="2945" y="21600"/>
                    </a:lnTo>
                    <a:lnTo>
                      <a:pt x="3927" y="21600"/>
                    </a:lnTo>
                    <a:lnTo>
                      <a:pt x="3927" y="21600"/>
                    </a:lnTo>
                    <a:lnTo>
                      <a:pt x="4909" y="21600"/>
                    </a:lnTo>
                    <a:lnTo>
                      <a:pt x="5891" y="21600"/>
                    </a:lnTo>
                    <a:lnTo>
                      <a:pt x="5891" y="21600"/>
                    </a:lnTo>
                    <a:lnTo>
                      <a:pt x="6873" y="21600"/>
                    </a:lnTo>
                    <a:lnTo>
                      <a:pt x="7855" y="21600"/>
                    </a:lnTo>
                    <a:lnTo>
                      <a:pt x="8836" y="21600"/>
                    </a:lnTo>
                    <a:lnTo>
                      <a:pt x="8836" y="19800"/>
                    </a:lnTo>
                    <a:lnTo>
                      <a:pt x="9818" y="19800"/>
                    </a:lnTo>
                    <a:lnTo>
                      <a:pt x="10800" y="19800"/>
                    </a:lnTo>
                    <a:lnTo>
                      <a:pt x="10800" y="18000"/>
                    </a:lnTo>
                    <a:lnTo>
                      <a:pt x="12764" y="18000"/>
                    </a:lnTo>
                    <a:lnTo>
                      <a:pt x="13745" y="16200"/>
                    </a:lnTo>
                    <a:lnTo>
                      <a:pt x="14727" y="14400"/>
                    </a:lnTo>
                    <a:lnTo>
                      <a:pt x="16691" y="14400"/>
                    </a:lnTo>
                    <a:lnTo>
                      <a:pt x="17673" y="12600"/>
                    </a:lnTo>
                    <a:lnTo>
                      <a:pt x="19636" y="10800"/>
                    </a:lnTo>
                    <a:lnTo>
                      <a:pt x="20618" y="9000"/>
                    </a:lnTo>
                    <a:lnTo>
                      <a:pt x="21600" y="9000"/>
                    </a:lnTo>
                    <a:lnTo>
                      <a:pt x="21600" y="9000"/>
                    </a:lnTo>
                    <a:lnTo>
                      <a:pt x="1963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61" name="Shape 2561"/>
              <p:cNvSpPr/>
              <p:nvPr/>
            </p:nvSpPr>
            <p:spPr>
              <a:xfrm>
                <a:off x="1384300" y="1400175"/>
                <a:ext cx="31750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62"/>
                    </a:moveTo>
                    <a:lnTo>
                      <a:pt x="21600" y="1662"/>
                    </a:lnTo>
                    <a:lnTo>
                      <a:pt x="21600" y="0"/>
                    </a:lnTo>
                    <a:lnTo>
                      <a:pt x="20520" y="0"/>
                    </a:lnTo>
                    <a:lnTo>
                      <a:pt x="19440" y="0"/>
                    </a:lnTo>
                    <a:lnTo>
                      <a:pt x="19440" y="0"/>
                    </a:lnTo>
                    <a:lnTo>
                      <a:pt x="18360" y="0"/>
                    </a:lnTo>
                    <a:lnTo>
                      <a:pt x="17280" y="0"/>
                    </a:lnTo>
                    <a:lnTo>
                      <a:pt x="17280" y="0"/>
                    </a:lnTo>
                    <a:lnTo>
                      <a:pt x="16200" y="0"/>
                    </a:lnTo>
                    <a:lnTo>
                      <a:pt x="15120" y="0"/>
                    </a:lnTo>
                    <a:lnTo>
                      <a:pt x="15120" y="0"/>
                    </a:lnTo>
                    <a:lnTo>
                      <a:pt x="14040" y="0"/>
                    </a:lnTo>
                    <a:lnTo>
                      <a:pt x="12960" y="1662"/>
                    </a:lnTo>
                    <a:lnTo>
                      <a:pt x="12960" y="1662"/>
                    </a:lnTo>
                    <a:lnTo>
                      <a:pt x="11880" y="1662"/>
                    </a:lnTo>
                    <a:lnTo>
                      <a:pt x="11880" y="1662"/>
                    </a:lnTo>
                    <a:lnTo>
                      <a:pt x="10800" y="3323"/>
                    </a:lnTo>
                    <a:lnTo>
                      <a:pt x="9720" y="3323"/>
                    </a:lnTo>
                    <a:lnTo>
                      <a:pt x="7560" y="4985"/>
                    </a:lnTo>
                    <a:lnTo>
                      <a:pt x="6480" y="6646"/>
                    </a:lnTo>
                    <a:lnTo>
                      <a:pt x="5400" y="8308"/>
                    </a:lnTo>
                    <a:lnTo>
                      <a:pt x="2160" y="11631"/>
                    </a:lnTo>
                    <a:lnTo>
                      <a:pt x="0" y="13292"/>
                    </a:lnTo>
                    <a:lnTo>
                      <a:pt x="2160" y="21600"/>
                    </a:lnTo>
                    <a:lnTo>
                      <a:pt x="5400" y="18277"/>
                    </a:lnTo>
                    <a:lnTo>
                      <a:pt x="7560" y="14954"/>
                    </a:lnTo>
                    <a:lnTo>
                      <a:pt x="9720" y="13292"/>
                    </a:lnTo>
                    <a:lnTo>
                      <a:pt x="10800" y="13292"/>
                    </a:lnTo>
                    <a:lnTo>
                      <a:pt x="11880" y="11631"/>
                    </a:lnTo>
                    <a:lnTo>
                      <a:pt x="12960" y="9969"/>
                    </a:lnTo>
                    <a:lnTo>
                      <a:pt x="14040" y="9969"/>
                    </a:lnTo>
                    <a:lnTo>
                      <a:pt x="14040" y="9969"/>
                    </a:lnTo>
                    <a:lnTo>
                      <a:pt x="15120" y="8308"/>
                    </a:lnTo>
                    <a:lnTo>
                      <a:pt x="15120" y="8308"/>
                    </a:lnTo>
                    <a:lnTo>
                      <a:pt x="16200" y="8308"/>
                    </a:lnTo>
                    <a:lnTo>
                      <a:pt x="16200" y="8308"/>
                    </a:lnTo>
                    <a:lnTo>
                      <a:pt x="17280" y="8308"/>
                    </a:lnTo>
                    <a:lnTo>
                      <a:pt x="17280" y="8308"/>
                    </a:lnTo>
                    <a:lnTo>
                      <a:pt x="17280" y="8308"/>
                    </a:lnTo>
                    <a:lnTo>
                      <a:pt x="18360" y="8308"/>
                    </a:lnTo>
                    <a:lnTo>
                      <a:pt x="18360" y="8308"/>
                    </a:lnTo>
                    <a:lnTo>
                      <a:pt x="18360" y="8308"/>
                    </a:lnTo>
                    <a:lnTo>
                      <a:pt x="18360" y="8308"/>
                    </a:lnTo>
                    <a:lnTo>
                      <a:pt x="18360" y="8308"/>
                    </a:lnTo>
                    <a:lnTo>
                      <a:pt x="18360" y="8308"/>
                    </a:lnTo>
                    <a:lnTo>
                      <a:pt x="18360" y="8308"/>
                    </a:lnTo>
                    <a:lnTo>
                      <a:pt x="18360" y="8308"/>
                    </a:lnTo>
                    <a:lnTo>
                      <a:pt x="21600" y="166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62" name="Shape 2562"/>
              <p:cNvSpPr/>
              <p:nvPr/>
            </p:nvSpPr>
            <p:spPr>
              <a:xfrm>
                <a:off x="1406525" y="1401762"/>
                <a:ext cx="12700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1600"/>
                    </a:moveTo>
                    <a:lnTo>
                      <a:pt x="10800" y="21600"/>
                    </a:lnTo>
                    <a:lnTo>
                      <a:pt x="13500" y="18655"/>
                    </a:lnTo>
                    <a:lnTo>
                      <a:pt x="16200" y="15709"/>
                    </a:lnTo>
                    <a:lnTo>
                      <a:pt x="18900" y="14727"/>
                    </a:lnTo>
                    <a:lnTo>
                      <a:pt x="18900" y="12764"/>
                    </a:lnTo>
                    <a:lnTo>
                      <a:pt x="18900" y="11782"/>
                    </a:lnTo>
                    <a:lnTo>
                      <a:pt x="21600" y="10800"/>
                    </a:lnTo>
                    <a:lnTo>
                      <a:pt x="21600" y="9818"/>
                    </a:lnTo>
                    <a:lnTo>
                      <a:pt x="21600" y="8836"/>
                    </a:lnTo>
                    <a:lnTo>
                      <a:pt x="21600" y="7855"/>
                    </a:lnTo>
                    <a:lnTo>
                      <a:pt x="21600" y="7855"/>
                    </a:lnTo>
                    <a:lnTo>
                      <a:pt x="21600" y="6873"/>
                    </a:lnTo>
                    <a:lnTo>
                      <a:pt x="21600" y="5891"/>
                    </a:lnTo>
                    <a:lnTo>
                      <a:pt x="21600" y="4909"/>
                    </a:lnTo>
                    <a:lnTo>
                      <a:pt x="21600" y="4909"/>
                    </a:lnTo>
                    <a:lnTo>
                      <a:pt x="21600" y="3927"/>
                    </a:lnTo>
                    <a:lnTo>
                      <a:pt x="21600" y="2945"/>
                    </a:lnTo>
                    <a:lnTo>
                      <a:pt x="21600" y="2945"/>
                    </a:lnTo>
                    <a:lnTo>
                      <a:pt x="21600" y="1964"/>
                    </a:lnTo>
                    <a:lnTo>
                      <a:pt x="21600" y="982"/>
                    </a:lnTo>
                    <a:lnTo>
                      <a:pt x="18900" y="982"/>
                    </a:lnTo>
                    <a:lnTo>
                      <a:pt x="18900" y="0"/>
                    </a:lnTo>
                    <a:lnTo>
                      <a:pt x="16200" y="0"/>
                    </a:lnTo>
                    <a:lnTo>
                      <a:pt x="8100" y="3927"/>
                    </a:lnTo>
                    <a:lnTo>
                      <a:pt x="8100" y="3927"/>
                    </a:lnTo>
                    <a:lnTo>
                      <a:pt x="8100" y="3927"/>
                    </a:lnTo>
                    <a:lnTo>
                      <a:pt x="8100" y="3927"/>
                    </a:lnTo>
                    <a:lnTo>
                      <a:pt x="8100" y="3927"/>
                    </a:lnTo>
                    <a:lnTo>
                      <a:pt x="8100" y="3927"/>
                    </a:lnTo>
                    <a:lnTo>
                      <a:pt x="8100" y="3927"/>
                    </a:lnTo>
                    <a:lnTo>
                      <a:pt x="8100" y="4909"/>
                    </a:lnTo>
                    <a:lnTo>
                      <a:pt x="8100" y="4909"/>
                    </a:lnTo>
                    <a:lnTo>
                      <a:pt x="8100" y="5891"/>
                    </a:lnTo>
                    <a:lnTo>
                      <a:pt x="8100" y="5891"/>
                    </a:lnTo>
                    <a:lnTo>
                      <a:pt x="8100" y="5891"/>
                    </a:lnTo>
                    <a:lnTo>
                      <a:pt x="8100" y="6873"/>
                    </a:lnTo>
                    <a:lnTo>
                      <a:pt x="8100" y="7855"/>
                    </a:lnTo>
                    <a:lnTo>
                      <a:pt x="8100" y="7855"/>
                    </a:lnTo>
                    <a:lnTo>
                      <a:pt x="8100" y="8836"/>
                    </a:lnTo>
                    <a:lnTo>
                      <a:pt x="8100" y="8836"/>
                    </a:lnTo>
                    <a:lnTo>
                      <a:pt x="8100" y="10800"/>
                    </a:lnTo>
                    <a:lnTo>
                      <a:pt x="5400" y="11782"/>
                    </a:lnTo>
                    <a:lnTo>
                      <a:pt x="5400" y="13745"/>
                    </a:lnTo>
                    <a:lnTo>
                      <a:pt x="5400" y="14727"/>
                    </a:lnTo>
                    <a:lnTo>
                      <a:pt x="2700" y="17673"/>
                    </a:lnTo>
                    <a:lnTo>
                      <a:pt x="0" y="20618"/>
                    </a:lnTo>
                    <a:lnTo>
                      <a:pt x="0" y="20618"/>
                    </a:lnTo>
                    <a:lnTo>
                      <a:pt x="10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63" name="Shape 2563"/>
              <p:cNvSpPr/>
              <p:nvPr/>
            </p:nvSpPr>
            <p:spPr>
              <a:xfrm>
                <a:off x="1400175" y="1435100"/>
                <a:ext cx="12700" cy="3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3500" y="17673"/>
                    </a:moveTo>
                    <a:lnTo>
                      <a:pt x="13500" y="17673"/>
                    </a:lnTo>
                    <a:lnTo>
                      <a:pt x="13500" y="17673"/>
                    </a:lnTo>
                    <a:lnTo>
                      <a:pt x="13500" y="17673"/>
                    </a:lnTo>
                    <a:lnTo>
                      <a:pt x="13500" y="17673"/>
                    </a:lnTo>
                    <a:lnTo>
                      <a:pt x="13500" y="17673"/>
                    </a:lnTo>
                    <a:lnTo>
                      <a:pt x="13500" y="17673"/>
                    </a:lnTo>
                    <a:lnTo>
                      <a:pt x="13500" y="17673"/>
                    </a:lnTo>
                    <a:lnTo>
                      <a:pt x="13500" y="16691"/>
                    </a:lnTo>
                    <a:lnTo>
                      <a:pt x="13500" y="16691"/>
                    </a:lnTo>
                    <a:lnTo>
                      <a:pt x="13500" y="16691"/>
                    </a:lnTo>
                    <a:lnTo>
                      <a:pt x="13500" y="15709"/>
                    </a:lnTo>
                    <a:lnTo>
                      <a:pt x="13500" y="15709"/>
                    </a:lnTo>
                    <a:lnTo>
                      <a:pt x="13500" y="14727"/>
                    </a:lnTo>
                    <a:lnTo>
                      <a:pt x="13500" y="14727"/>
                    </a:lnTo>
                    <a:lnTo>
                      <a:pt x="13500" y="13745"/>
                    </a:lnTo>
                    <a:lnTo>
                      <a:pt x="13500" y="12764"/>
                    </a:lnTo>
                    <a:lnTo>
                      <a:pt x="13500" y="12764"/>
                    </a:lnTo>
                    <a:lnTo>
                      <a:pt x="16200" y="10800"/>
                    </a:lnTo>
                    <a:lnTo>
                      <a:pt x="16200" y="9818"/>
                    </a:lnTo>
                    <a:lnTo>
                      <a:pt x="16200" y="8836"/>
                    </a:lnTo>
                    <a:lnTo>
                      <a:pt x="18900" y="6873"/>
                    </a:lnTo>
                    <a:lnTo>
                      <a:pt x="21600" y="3927"/>
                    </a:lnTo>
                    <a:lnTo>
                      <a:pt x="21600" y="982"/>
                    </a:lnTo>
                    <a:lnTo>
                      <a:pt x="10800" y="0"/>
                    </a:lnTo>
                    <a:lnTo>
                      <a:pt x="8100" y="2945"/>
                    </a:lnTo>
                    <a:lnTo>
                      <a:pt x="5400" y="5891"/>
                    </a:lnTo>
                    <a:lnTo>
                      <a:pt x="5400" y="6873"/>
                    </a:lnTo>
                    <a:lnTo>
                      <a:pt x="2700" y="8836"/>
                    </a:lnTo>
                    <a:lnTo>
                      <a:pt x="2700" y="9818"/>
                    </a:lnTo>
                    <a:lnTo>
                      <a:pt x="0" y="11782"/>
                    </a:lnTo>
                    <a:lnTo>
                      <a:pt x="0" y="11782"/>
                    </a:lnTo>
                    <a:lnTo>
                      <a:pt x="0" y="12764"/>
                    </a:lnTo>
                    <a:lnTo>
                      <a:pt x="0" y="13745"/>
                    </a:lnTo>
                    <a:lnTo>
                      <a:pt x="0" y="14727"/>
                    </a:lnTo>
                    <a:lnTo>
                      <a:pt x="0" y="14727"/>
                    </a:lnTo>
                    <a:lnTo>
                      <a:pt x="0" y="15709"/>
                    </a:lnTo>
                    <a:lnTo>
                      <a:pt x="0" y="16691"/>
                    </a:lnTo>
                    <a:lnTo>
                      <a:pt x="0" y="16691"/>
                    </a:lnTo>
                    <a:lnTo>
                      <a:pt x="0" y="17673"/>
                    </a:lnTo>
                    <a:lnTo>
                      <a:pt x="0" y="18655"/>
                    </a:lnTo>
                    <a:lnTo>
                      <a:pt x="0" y="18655"/>
                    </a:lnTo>
                    <a:lnTo>
                      <a:pt x="0" y="19636"/>
                    </a:lnTo>
                    <a:lnTo>
                      <a:pt x="2700" y="20618"/>
                    </a:lnTo>
                    <a:lnTo>
                      <a:pt x="2700" y="20618"/>
                    </a:lnTo>
                    <a:lnTo>
                      <a:pt x="5400" y="21600"/>
                    </a:lnTo>
                    <a:lnTo>
                      <a:pt x="5400" y="21600"/>
                    </a:lnTo>
                    <a:lnTo>
                      <a:pt x="5400" y="21600"/>
                    </a:lnTo>
                    <a:lnTo>
                      <a:pt x="13500" y="1767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64" name="Shape 2564"/>
              <p:cNvSpPr/>
              <p:nvPr/>
            </p:nvSpPr>
            <p:spPr>
              <a:xfrm>
                <a:off x="1403350" y="1454150"/>
                <a:ext cx="34925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36" y="0"/>
                    </a:moveTo>
                    <a:lnTo>
                      <a:pt x="19636" y="0"/>
                    </a:lnTo>
                    <a:lnTo>
                      <a:pt x="16691" y="1800"/>
                    </a:lnTo>
                    <a:lnTo>
                      <a:pt x="13745" y="5400"/>
                    </a:lnTo>
                    <a:lnTo>
                      <a:pt x="11782" y="7200"/>
                    </a:lnTo>
                    <a:lnTo>
                      <a:pt x="10800" y="7200"/>
                    </a:lnTo>
                    <a:lnTo>
                      <a:pt x="9818" y="9000"/>
                    </a:lnTo>
                    <a:lnTo>
                      <a:pt x="7855" y="9000"/>
                    </a:lnTo>
                    <a:lnTo>
                      <a:pt x="7855" y="10800"/>
                    </a:lnTo>
                    <a:lnTo>
                      <a:pt x="6873" y="10800"/>
                    </a:lnTo>
                    <a:lnTo>
                      <a:pt x="6873" y="10800"/>
                    </a:lnTo>
                    <a:lnTo>
                      <a:pt x="5891" y="10800"/>
                    </a:lnTo>
                    <a:lnTo>
                      <a:pt x="5891" y="108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0800"/>
                    </a:lnTo>
                    <a:lnTo>
                      <a:pt x="0" y="18000"/>
                    </a:lnTo>
                    <a:lnTo>
                      <a:pt x="982" y="19800"/>
                    </a:lnTo>
                    <a:lnTo>
                      <a:pt x="982" y="19800"/>
                    </a:lnTo>
                    <a:lnTo>
                      <a:pt x="1964" y="19800"/>
                    </a:lnTo>
                    <a:lnTo>
                      <a:pt x="2945" y="21600"/>
                    </a:lnTo>
                    <a:lnTo>
                      <a:pt x="2945" y="21600"/>
                    </a:lnTo>
                    <a:lnTo>
                      <a:pt x="3927" y="21600"/>
                    </a:lnTo>
                    <a:lnTo>
                      <a:pt x="4909" y="21600"/>
                    </a:lnTo>
                    <a:lnTo>
                      <a:pt x="4909" y="21600"/>
                    </a:lnTo>
                    <a:lnTo>
                      <a:pt x="5891" y="21600"/>
                    </a:lnTo>
                    <a:lnTo>
                      <a:pt x="6873" y="19800"/>
                    </a:lnTo>
                    <a:lnTo>
                      <a:pt x="6873" y="19800"/>
                    </a:lnTo>
                    <a:lnTo>
                      <a:pt x="7855" y="19800"/>
                    </a:lnTo>
                    <a:lnTo>
                      <a:pt x="7855" y="19800"/>
                    </a:lnTo>
                    <a:lnTo>
                      <a:pt x="8836" y="19800"/>
                    </a:lnTo>
                    <a:lnTo>
                      <a:pt x="9818" y="18000"/>
                    </a:lnTo>
                    <a:lnTo>
                      <a:pt x="10800" y="18000"/>
                    </a:lnTo>
                    <a:lnTo>
                      <a:pt x="11782" y="16200"/>
                    </a:lnTo>
                    <a:lnTo>
                      <a:pt x="12764" y="16200"/>
                    </a:lnTo>
                    <a:lnTo>
                      <a:pt x="14727" y="14400"/>
                    </a:lnTo>
                    <a:lnTo>
                      <a:pt x="15709" y="12600"/>
                    </a:lnTo>
                    <a:lnTo>
                      <a:pt x="18655" y="108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1963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65" name="Shape 2565"/>
              <p:cNvSpPr/>
              <p:nvPr/>
            </p:nvSpPr>
            <p:spPr>
              <a:xfrm>
                <a:off x="1435100" y="1441450"/>
                <a:ext cx="33338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00"/>
                    </a:moveTo>
                    <a:lnTo>
                      <a:pt x="21600" y="1800"/>
                    </a:lnTo>
                    <a:lnTo>
                      <a:pt x="21600" y="1800"/>
                    </a:lnTo>
                    <a:lnTo>
                      <a:pt x="20571" y="1800"/>
                    </a:lnTo>
                    <a:lnTo>
                      <a:pt x="19543" y="0"/>
                    </a:lnTo>
                    <a:lnTo>
                      <a:pt x="19543" y="0"/>
                    </a:lnTo>
                    <a:lnTo>
                      <a:pt x="18514" y="0"/>
                    </a:lnTo>
                    <a:lnTo>
                      <a:pt x="17486" y="0"/>
                    </a:lnTo>
                    <a:lnTo>
                      <a:pt x="17486" y="0"/>
                    </a:lnTo>
                    <a:lnTo>
                      <a:pt x="16457" y="0"/>
                    </a:lnTo>
                    <a:lnTo>
                      <a:pt x="15429" y="0"/>
                    </a:lnTo>
                    <a:lnTo>
                      <a:pt x="15429" y="0"/>
                    </a:lnTo>
                    <a:lnTo>
                      <a:pt x="14400" y="1800"/>
                    </a:lnTo>
                    <a:lnTo>
                      <a:pt x="13371" y="1800"/>
                    </a:lnTo>
                    <a:lnTo>
                      <a:pt x="13371" y="1800"/>
                    </a:lnTo>
                    <a:lnTo>
                      <a:pt x="12343" y="1800"/>
                    </a:lnTo>
                    <a:lnTo>
                      <a:pt x="11314" y="1800"/>
                    </a:lnTo>
                    <a:lnTo>
                      <a:pt x="11314" y="3600"/>
                    </a:lnTo>
                    <a:lnTo>
                      <a:pt x="10286" y="3600"/>
                    </a:lnTo>
                    <a:lnTo>
                      <a:pt x="8229" y="5400"/>
                    </a:lnTo>
                    <a:lnTo>
                      <a:pt x="7200" y="7200"/>
                    </a:lnTo>
                    <a:lnTo>
                      <a:pt x="5143" y="9000"/>
                    </a:lnTo>
                    <a:lnTo>
                      <a:pt x="3086" y="10800"/>
                    </a:lnTo>
                    <a:lnTo>
                      <a:pt x="0" y="14400"/>
                    </a:lnTo>
                    <a:lnTo>
                      <a:pt x="2057" y="21600"/>
                    </a:lnTo>
                    <a:lnTo>
                      <a:pt x="5143" y="19800"/>
                    </a:lnTo>
                    <a:lnTo>
                      <a:pt x="8229" y="16200"/>
                    </a:lnTo>
                    <a:lnTo>
                      <a:pt x="9257" y="14400"/>
                    </a:lnTo>
                    <a:lnTo>
                      <a:pt x="10286" y="14400"/>
                    </a:lnTo>
                    <a:lnTo>
                      <a:pt x="12343" y="12600"/>
                    </a:lnTo>
                    <a:lnTo>
                      <a:pt x="13371" y="10800"/>
                    </a:lnTo>
                    <a:lnTo>
                      <a:pt x="13371" y="10800"/>
                    </a:lnTo>
                    <a:lnTo>
                      <a:pt x="14400" y="10800"/>
                    </a:lnTo>
                    <a:lnTo>
                      <a:pt x="14400" y="10800"/>
                    </a:lnTo>
                    <a:lnTo>
                      <a:pt x="15429" y="9000"/>
                    </a:lnTo>
                    <a:lnTo>
                      <a:pt x="15429" y="9000"/>
                    </a:lnTo>
                    <a:lnTo>
                      <a:pt x="16457" y="9000"/>
                    </a:lnTo>
                    <a:lnTo>
                      <a:pt x="16457" y="9000"/>
                    </a:lnTo>
                    <a:lnTo>
                      <a:pt x="17486" y="9000"/>
                    </a:lnTo>
                    <a:lnTo>
                      <a:pt x="17486" y="9000"/>
                    </a:lnTo>
                    <a:lnTo>
                      <a:pt x="17486" y="9000"/>
                    </a:lnTo>
                    <a:lnTo>
                      <a:pt x="18514" y="9000"/>
                    </a:lnTo>
                    <a:lnTo>
                      <a:pt x="18514" y="9000"/>
                    </a:lnTo>
                    <a:lnTo>
                      <a:pt x="18514" y="9000"/>
                    </a:lnTo>
                    <a:lnTo>
                      <a:pt x="18514" y="9000"/>
                    </a:lnTo>
                    <a:lnTo>
                      <a:pt x="18514" y="9000"/>
                    </a:lnTo>
                    <a:lnTo>
                      <a:pt x="18514" y="9000"/>
                    </a:lnTo>
                    <a:lnTo>
                      <a:pt x="18514" y="9000"/>
                    </a:lnTo>
                    <a:lnTo>
                      <a:pt x="21600" y="1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66" name="Shape 2566"/>
              <p:cNvSpPr/>
              <p:nvPr/>
            </p:nvSpPr>
            <p:spPr>
              <a:xfrm>
                <a:off x="1458912" y="1443037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2000" y="20661"/>
                    </a:lnTo>
                    <a:lnTo>
                      <a:pt x="14400" y="18783"/>
                    </a:lnTo>
                    <a:lnTo>
                      <a:pt x="14400" y="17843"/>
                    </a:lnTo>
                    <a:lnTo>
                      <a:pt x="14400" y="15965"/>
                    </a:lnTo>
                    <a:lnTo>
                      <a:pt x="16800" y="15026"/>
                    </a:lnTo>
                    <a:lnTo>
                      <a:pt x="16800" y="13148"/>
                    </a:lnTo>
                    <a:lnTo>
                      <a:pt x="19200" y="12209"/>
                    </a:lnTo>
                    <a:lnTo>
                      <a:pt x="19200" y="10330"/>
                    </a:lnTo>
                    <a:lnTo>
                      <a:pt x="19200" y="10330"/>
                    </a:lnTo>
                    <a:lnTo>
                      <a:pt x="19200" y="9391"/>
                    </a:lnTo>
                    <a:lnTo>
                      <a:pt x="19200" y="8452"/>
                    </a:lnTo>
                    <a:lnTo>
                      <a:pt x="21600" y="7513"/>
                    </a:lnTo>
                    <a:lnTo>
                      <a:pt x="21600" y="7513"/>
                    </a:lnTo>
                    <a:lnTo>
                      <a:pt x="21600" y="6574"/>
                    </a:lnTo>
                    <a:lnTo>
                      <a:pt x="21600" y="5635"/>
                    </a:lnTo>
                    <a:lnTo>
                      <a:pt x="21600" y="5635"/>
                    </a:lnTo>
                    <a:lnTo>
                      <a:pt x="21600" y="4696"/>
                    </a:lnTo>
                    <a:lnTo>
                      <a:pt x="21600" y="3757"/>
                    </a:lnTo>
                    <a:lnTo>
                      <a:pt x="19200" y="3757"/>
                    </a:lnTo>
                    <a:lnTo>
                      <a:pt x="19200" y="2817"/>
                    </a:lnTo>
                    <a:lnTo>
                      <a:pt x="19200" y="1878"/>
                    </a:lnTo>
                    <a:lnTo>
                      <a:pt x="16800" y="1878"/>
                    </a:lnTo>
                    <a:lnTo>
                      <a:pt x="16800" y="939"/>
                    </a:lnTo>
                    <a:lnTo>
                      <a:pt x="14400" y="0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4696"/>
                    </a:lnTo>
                    <a:lnTo>
                      <a:pt x="7200" y="4696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5635"/>
                    </a:lnTo>
                    <a:lnTo>
                      <a:pt x="9600" y="5635"/>
                    </a:lnTo>
                    <a:lnTo>
                      <a:pt x="9600" y="6574"/>
                    </a:lnTo>
                    <a:lnTo>
                      <a:pt x="9600" y="6574"/>
                    </a:lnTo>
                    <a:lnTo>
                      <a:pt x="9600" y="7513"/>
                    </a:lnTo>
                    <a:lnTo>
                      <a:pt x="9600" y="7513"/>
                    </a:lnTo>
                    <a:lnTo>
                      <a:pt x="7200" y="8452"/>
                    </a:lnTo>
                    <a:lnTo>
                      <a:pt x="7200" y="9391"/>
                    </a:lnTo>
                    <a:lnTo>
                      <a:pt x="7200" y="9391"/>
                    </a:lnTo>
                    <a:lnTo>
                      <a:pt x="7200" y="10330"/>
                    </a:lnTo>
                    <a:lnTo>
                      <a:pt x="4800" y="12209"/>
                    </a:lnTo>
                    <a:lnTo>
                      <a:pt x="4800" y="13148"/>
                    </a:lnTo>
                    <a:lnTo>
                      <a:pt x="4800" y="15026"/>
                    </a:lnTo>
                    <a:lnTo>
                      <a:pt x="2400" y="15965"/>
                    </a:lnTo>
                    <a:lnTo>
                      <a:pt x="2400" y="17843"/>
                    </a:lnTo>
                    <a:lnTo>
                      <a:pt x="0" y="18783"/>
                    </a:lnTo>
                    <a:lnTo>
                      <a:pt x="0" y="20661"/>
                    </a:lnTo>
                    <a:lnTo>
                      <a:pt x="0" y="20661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67" name="Shape 2567"/>
              <p:cNvSpPr/>
              <p:nvPr/>
            </p:nvSpPr>
            <p:spPr>
              <a:xfrm>
                <a:off x="1452562" y="1477962"/>
                <a:ext cx="14288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17673"/>
                    </a:moveTo>
                    <a:lnTo>
                      <a:pt x="12000" y="17673"/>
                    </a:lnTo>
                    <a:lnTo>
                      <a:pt x="12000" y="17673"/>
                    </a:lnTo>
                    <a:lnTo>
                      <a:pt x="12000" y="17673"/>
                    </a:lnTo>
                    <a:lnTo>
                      <a:pt x="12000" y="17673"/>
                    </a:lnTo>
                    <a:lnTo>
                      <a:pt x="12000" y="17673"/>
                    </a:lnTo>
                    <a:lnTo>
                      <a:pt x="12000" y="17673"/>
                    </a:lnTo>
                    <a:lnTo>
                      <a:pt x="12000" y="17673"/>
                    </a:lnTo>
                    <a:lnTo>
                      <a:pt x="12000" y="16691"/>
                    </a:lnTo>
                    <a:lnTo>
                      <a:pt x="12000" y="16691"/>
                    </a:lnTo>
                    <a:lnTo>
                      <a:pt x="12000" y="15709"/>
                    </a:lnTo>
                    <a:lnTo>
                      <a:pt x="12000" y="15709"/>
                    </a:lnTo>
                    <a:lnTo>
                      <a:pt x="12000" y="14727"/>
                    </a:lnTo>
                    <a:lnTo>
                      <a:pt x="12000" y="14727"/>
                    </a:lnTo>
                    <a:lnTo>
                      <a:pt x="12000" y="13745"/>
                    </a:lnTo>
                    <a:lnTo>
                      <a:pt x="12000" y="13745"/>
                    </a:lnTo>
                    <a:lnTo>
                      <a:pt x="12000" y="12764"/>
                    </a:lnTo>
                    <a:lnTo>
                      <a:pt x="14400" y="12764"/>
                    </a:lnTo>
                    <a:lnTo>
                      <a:pt x="14400" y="10800"/>
                    </a:lnTo>
                    <a:lnTo>
                      <a:pt x="14400" y="9818"/>
                    </a:lnTo>
                    <a:lnTo>
                      <a:pt x="16800" y="7855"/>
                    </a:lnTo>
                    <a:lnTo>
                      <a:pt x="16800" y="6873"/>
                    </a:lnTo>
                    <a:lnTo>
                      <a:pt x="19200" y="4909"/>
                    </a:lnTo>
                    <a:lnTo>
                      <a:pt x="19200" y="3927"/>
                    </a:lnTo>
                    <a:lnTo>
                      <a:pt x="19200" y="1964"/>
                    </a:lnTo>
                    <a:lnTo>
                      <a:pt x="21600" y="982"/>
                    </a:lnTo>
                    <a:lnTo>
                      <a:pt x="9600" y="0"/>
                    </a:lnTo>
                    <a:lnTo>
                      <a:pt x="9600" y="982"/>
                    </a:lnTo>
                    <a:lnTo>
                      <a:pt x="7200" y="2945"/>
                    </a:lnTo>
                    <a:lnTo>
                      <a:pt x="7200" y="3927"/>
                    </a:lnTo>
                    <a:lnTo>
                      <a:pt x="4800" y="5891"/>
                    </a:lnTo>
                    <a:lnTo>
                      <a:pt x="4800" y="6873"/>
                    </a:lnTo>
                    <a:lnTo>
                      <a:pt x="2400" y="8836"/>
                    </a:lnTo>
                    <a:lnTo>
                      <a:pt x="2400" y="9818"/>
                    </a:lnTo>
                    <a:lnTo>
                      <a:pt x="2400" y="11782"/>
                    </a:lnTo>
                    <a:lnTo>
                      <a:pt x="2400" y="11782"/>
                    </a:lnTo>
                    <a:lnTo>
                      <a:pt x="0" y="12764"/>
                    </a:lnTo>
                    <a:lnTo>
                      <a:pt x="0" y="13745"/>
                    </a:lnTo>
                    <a:lnTo>
                      <a:pt x="0" y="13745"/>
                    </a:lnTo>
                    <a:lnTo>
                      <a:pt x="0" y="14727"/>
                    </a:lnTo>
                    <a:lnTo>
                      <a:pt x="0" y="15709"/>
                    </a:lnTo>
                    <a:lnTo>
                      <a:pt x="0" y="15709"/>
                    </a:lnTo>
                    <a:lnTo>
                      <a:pt x="0" y="16691"/>
                    </a:lnTo>
                    <a:lnTo>
                      <a:pt x="0" y="17673"/>
                    </a:lnTo>
                    <a:lnTo>
                      <a:pt x="0" y="17673"/>
                    </a:lnTo>
                    <a:lnTo>
                      <a:pt x="0" y="18655"/>
                    </a:lnTo>
                    <a:lnTo>
                      <a:pt x="2400" y="19636"/>
                    </a:lnTo>
                    <a:lnTo>
                      <a:pt x="2400" y="19636"/>
                    </a:lnTo>
                    <a:lnTo>
                      <a:pt x="2400" y="20618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12000" y="1767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68" name="Shape 2568"/>
              <p:cNvSpPr/>
              <p:nvPr/>
            </p:nvSpPr>
            <p:spPr>
              <a:xfrm>
                <a:off x="1455737" y="1497012"/>
                <a:ext cx="34926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36" y="0"/>
                    </a:moveTo>
                    <a:lnTo>
                      <a:pt x="19636" y="0"/>
                    </a:lnTo>
                    <a:lnTo>
                      <a:pt x="18655" y="0"/>
                    </a:lnTo>
                    <a:lnTo>
                      <a:pt x="16691" y="1800"/>
                    </a:lnTo>
                    <a:lnTo>
                      <a:pt x="15709" y="1800"/>
                    </a:lnTo>
                    <a:lnTo>
                      <a:pt x="14727" y="3600"/>
                    </a:lnTo>
                    <a:lnTo>
                      <a:pt x="12764" y="5400"/>
                    </a:lnTo>
                    <a:lnTo>
                      <a:pt x="11782" y="7200"/>
                    </a:lnTo>
                    <a:lnTo>
                      <a:pt x="9818" y="7200"/>
                    </a:lnTo>
                    <a:lnTo>
                      <a:pt x="8836" y="9000"/>
                    </a:lnTo>
                    <a:lnTo>
                      <a:pt x="8836" y="9000"/>
                    </a:lnTo>
                    <a:lnTo>
                      <a:pt x="7855" y="10800"/>
                    </a:lnTo>
                    <a:lnTo>
                      <a:pt x="6873" y="10800"/>
                    </a:lnTo>
                    <a:lnTo>
                      <a:pt x="6873" y="10800"/>
                    </a:lnTo>
                    <a:lnTo>
                      <a:pt x="5891" y="10800"/>
                    </a:lnTo>
                    <a:lnTo>
                      <a:pt x="5891" y="10800"/>
                    </a:lnTo>
                    <a:lnTo>
                      <a:pt x="4909" y="10800"/>
                    </a:lnTo>
                    <a:lnTo>
                      <a:pt x="4909" y="10800"/>
                    </a:lnTo>
                    <a:lnTo>
                      <a:pt x="4909" y="108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0800"/>
                    </a:lnTo>
                    <a:lnTo>
                      <a:pt x="3927" y="10800"/>
                    </a:lnTo>
                    <a:lnTo>
                      <a:pt x="3927" y="10800"/>
                    </a:lnTo>
                    <a:lnTo>
                      <a:pt x="2945" y="10800"/>
                    </a:lnTo>
                    <a:lnTo>
                      <a:pt x="2945" y="10800"/>
                    </a:lnTo>
                    <a:lnTo>
                      <a:pt x="0" y="18000"/>
                    </a:lnTo>
                    <a:lnTo>
                      <a:pt x="982" y="19800"/>
                    </a:lnTo>
                    <a:lnTo>
                      <a:pt x="1964" y="19800"/>
                    </a:lnTo>
                    <a:lnTo>
                      <a:pt x="1964" y="19800"/>
                    </a:lnTo>
                    <a:lnTo>
                      <a:pt x="2945" y="19800"/>
                    </a:lnTo>
                    <a:lnTo>
                      <a:pt x="3927" y="19800"/>
                    </a:lnTo>
                    <a:lnTo>
                      <a:pt x="3927" y="21600"/>
                    </a:lnTo>
                    <a:lnTo>
                      <a:pt x="4909" y="19800"/>
                    </a:lnTo>
                    <a:lnTo>
                      <a:pt x="5891" y="19800"/>
                    </a:lnTo>
                    <a:lnTo>
                      <a:pt x="5891" y="19800"/>
                    </a:lnTo>
                    <a:lnTo>
                      <a:pt x="6873" y="19800"/>
                    </a:lnTo>
                    <a:lnTo>
                      <a:pt x="7855" y="19800"/>
                    </a:lnTo>
                    <a:lnTo>
                      <a:pt x="8836" y="19800"/>
                    </a:lnTo>
                    <a:lnTo>
                      <a:pt x="8836" y="18000"/>
                    </a:lnTo>
                    <a:lnTo>
                      <a:pt x="9818" y="18000"/>
                    </a:lnTo>
                    <a:lnTo>
                      <a:pt x="10800" y="18000"/>
                    </a:lnTo>
                    <a:lnTo>
                      <a:pt x="10800" y="18000"/>
                    </a:lnTo>
                    <a:lnTo>
                      <a:pt x="12764" y="16200"/>
                    </a:lnTo>
                    <a:lnTo>
                      <a:pt x="13745" y="14400"/>
                    </a:lnTo>
                    <a:lnTo>
                      <a:pt x="15709" y="12600"/>
                    </a:lnTo>
                    <a:lnTo>
                      <a:pt x="16691" y="12600"/>
                    </a:lnTo>
                    <a:lnTo>
                      <a:pt x="17673" y="10800"/>
                    </a:lnTo>
                    <a:lnTo>
                      <a:pt x="19636" y="9000"/>
                    </a:lnTo>
                    <a:lnTo>
                      <a:pt x="20618" y="90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1963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69" name="Shape 2569"/>
              <p:cNvSpPr/>
              <p:nvPr/>
            </p:nvSpPr>
            <p:spPr>
              <a:xfrm>
                <a:off x="1490662" y="1503362"/>
                <a:ext cx="1588" cy="1588"/>
              </a:xfrm>
              <a:prstGeom prst="rect">
                <a:avLst/>
              </a:prstGeom>
              <a:solidFill>
                <a:srgbClr val="00000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70" name="Shape 2570"/>
              <p:cNvSpPr/>
              <p:nvPr/>
            </p:nvSpPr>
            <p:spPr>
              <a:xfrm>
                <a:off x="1487487" y="1482725"/>
                <a:ext cx="31751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62"/>
                    </a:moveTo>
                    <a:lnTo>
                      <a:pt x="21600" y="1662"/>
                    </a:lnTo>
                    <a:lnTo>
                      <a:pt x="21600" y="1662"/>
                    </a:lnTo>
                    <a:lnTo>
                      <a:pt x="20520" y="0"/>
                    </a:lnTo>
                    <a:lnTo>
                      <a:pt x="19440" y="0"/>
                    </a:lnTo>
                    <a:lnTo>
                      <a:pt x="19440" y="0"/>
                    </a:lnTo>
                    <a:lnTo>
                      <a:pt x="18360" y="0"/>
                    </a:lnTo>
                    <a:lnTo>
                      <a:pt x="17280" y="0"/>
                    </a:lnTo>
                    <a:lnTo>
                      <a:pt x="17280" y="0"/>
                    </a:lnTo>
                    <a:lnTo>
                      <a:pt x="16200" y="0"/>
                    </a:lnTo>
                    <a:lnTo>
                      <a:pt x="15120" y="0"/>
                    </a:lnTo>
                    <a:lnTo>
                      <a:pt x="15120" y="1662"/>
                    </a:lnTo>
                    <a:lnTo>
                      <a:pt x="14040" y="1662"/>
                    </a:lnTo>
                    <a:lnTo>
                      <a:pt x="12960" y="1662"/>
                    </a:lnTo>
                    <a:lnTo>
                      <a:pt x="11880" y="3323"/>
                    </a:lnTo>
                    <a:lnTo>
                      <a:pt x="10800" y="3323"/>
                    </a:lnTo>
                    <a:lnTo>
                      <a:pt x="8640" y="4985"/>
                    </a:lnTo>
                    <a:lnTo>
                      <a:pt x="7560" y="6646"/>
                    </a:lnTo>
                    <a:lnTo>
                      <a:pt x="6480" y="8308"/>
                    </a:lnTo>
                    <a:lnTo>
                      <a:pt x="5400" y="9969"/>
                    </a:lnTo>
                    <a:lnTo>
                      <a:pt x="3240" y="9969"/>
                    </a:lnTo>
                    <a:lnTo>
                      <a:pt x="2160" y="11631"/>
                    </a:lnTo>
                    <a:lnTo>
                      <a:pt x="1080" y="13292"/>
                    </a:lnTo>
                    <a:lnTo>
                      <a:pt x="0" y="14954"/>
                    </a:lnTo>
                    <a:lnTo>
                      <a:pt x="2160" y="21600"/>
                    </a:lnTo>
                    <a:lnTo>
                      <a:pt x="3240" y="19938"/>
                    </a:lnTo>
                    <a:lnTo>
                      <a:pt x="5400" y="18277"/>
                    </a:lnTo>
                    <a:lnTo>
                      <a:pt x="6480" y="16615"/>
                    </a:lnTo>
                    <a:lnTo>
                      <a:pt x="7560" y="16615"/>
                    </a:lnTo>
                    <a:lnTo>
                      <a:pt x="9720" y="14954"/>
                    </a:lnTo>
                    <a:lnTo>
                      <a:pt x="10800" y="13292"/>
                    </a:lnTo>
                    <a:lnTo>
                      <a:pt x="11880" y="11631"/>
                    </a:lnTo>
                    <a:lnTo>
                      <a:pt x="12960" y="11631"/>
                    </a:lnTo>
                    <a:lnTo>
                      <a:pt x="14040" y="9969"/>
                    </a:lnTo>
                    <a:lnTo>
                      <a:pt x="15120" y="9969"/>
                    </a:lnTo>
                    <a:lnTo>
                      <a:pt x="16200" y="8308"/>
                    </a:lnTo>
                    <a:lnTo>
                      <a:pt x="16200" y="8308"/>
                    </a:lnTo>
                    <a:lnTo>
                      <a:pt x="17280" y="8308"/>
                    </a:lnTo>
                    <a:lnTo>
                      <a:pt x="17280" y="8308"/>
                    </a:lnTo>
                    <a:lnTo>
                      <a:pt x="17280" y="8308"/>
                    </a:lnTo>
                    <a:lnTo>
                      <a:pt x="18360" y="8308"/>
                    </a:lnTo>
                    <a:lnTo>
                      <a:pt x="18360" y="8308"/>
                    </a:lnTo>
                    <a:lnTo>
                      <a:pt x="18360" y="8308"/>
                    </a:lnTo>
                    <a:lnTo>
                      <a:pt x="18360" y="8308"/>
                    </a:lnTo>
                    <a:lnTo>
                      <a:pt x="18360" y="8308"/>
                    </a:lnTo>
                    <a:lnTo>
                      <a:pt x="18360" y="8308"/>
                    </a:lnTo>
                    <a:lnTo>
                      <a:pt x="18360" y="8308"/>
                    </a:lnTo>
                    <a:lnTo>
                      <a:pt x="18360" y="8308"/>
                    </a:lnTo>
                    <a:lnTo>
                      <a:pt x="21600" y="166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71" name="Shape 2571"/>
              <p:cNvSpPr/>
              <p:nvPr/>
            </p:nvSpPr>
            <p:spPr>
              <a:xfrm>
                <a:off x="1509712" y="1484312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2000" y="18783"/>
                    </a:lnTo>
                    <a:lnTo>
                      <a:pt x="14400" y="15965"/>
                    </a:lnTo>
                    <a:lnTo>
                      <a:pt x="16800" y="14087"/>
                    </a:lnTo>
                    <a:lnTo>
                      <a:pt x="16800" y="13148"/>
                    </a:lnTo>
                    <a:lnTo>
                      <a:pt x="19200" y="11270"/>
                    </a:lnTo>
                    <a:lnTo>
                      <a:pt x="19200" y="10330"/>
                    </a:lnTo>
                    <a:lnTo>
                      <a:pt x="19200" y="9391"/>
                    </a:lnTo>
                    <a:lnTo>
                      <a:pt x="19200" y="8452"/>
                    </a:lnTo>
                    <a:lnTo>
                      <a:pt x="19200" y="8452"/>
                    </a:lnTo>
                    <a:lnTo>
                      <a:pt x="19200" y="7513"/>
                    </a:lnTo>
                    <a:lnTo>
                      <a:pt x="21600" y="6574"/>
                    </a:lnTo>
                    <a:lnTo>
                      <a:pt x="21600" y="6574"/>
                    </a:lnTo>
                    <a:lnTo>
                      <a:pt x="21600" y="5635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19200" y="3757"/>
                    </a:lnTo>
                    <a:lnTo>
                      <a:pt x="19200" y="2817"/>
                    </a:lnTo>
                    <a:lnTo>
                      <a:pt x="19200" y="2817"/>
                    </a:lnTo>
                    <a:lnTo>
                      <a:pt x="19200" y="1878"/>
                    </a:lnTo>
                    <a:lnTo>
                      <a:pt x="16800" y="939"/>
                    </a:lnTo>
                    <a:lnTo>
                      <a:pt x="16800" y="939"/>
                    </a:lnTo>
                    <a:lnTo>
                      <a:pt x="14400" y="0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4696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5635"/>
                    </a:lnTo>
                    <a:lnTo>
                      <a:pt x="9600" y="5635"/>
                    </a:lnTo>
                    <a:lnTo>
                      <a:pt x="9600" y="5635"/>
                    </a:lnTo>
                    <a:lnTo>
                      <a:pt x="9600" y="6574"/>
                    </a:lnTo>
                    <a:lnTo>
                      <a:pt x="9600" y="6574"/>
                    </a:lnTo>
                    <a:lnTo>
                      <a:pt x="7200" y="7513"/>
                    </a:lnTo>
                    <a:lnTo>
                      <a:pt x="7200" y="8452"/>
                    </a:lnTo>
                    <a:lnTo>
                      <a:pt x="7200" y="8452"/>
                    </a:lnTo>
                    <a:lnTo>
                      <a:pt x="7200" y="9391"/>
                    </a:lnTo>
                    <a:lnTo>
                      <a:pt x="7200" y="10330"/>
                    </a:lnTo>
                    <a:lnTo>
                      <a:pt x="4800" y="12209"/>
                    </a:lnTo>
                    <a:lnTo>
                      <a:pt x="4800" y="13148"/>
                    </a:lnTo>
                    <a:lnTo>
                      <a:pt x="4800" y="14087"/>
                    </a:lnTo>
                    <a:lnTo>
                      <a:pt x="2400" y="16904"/>
                    </a:lnTo>
                    <a:lnTo>
                      <a:pt x="0" y="19722"/>
                    </a:lnTo>
                    <a:lnTo>
                      <a:pt x="0" y="19722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72" name="Shape 2572"/>
              <p:cNvSpPr/>
              <p:nvPr/>
            </p:nvSpPr>
            <p:spPr>
              <a:xfrm>
                <a:off x="1503362" y="1517650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17843"/>
                    </a:move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5965"/>
                    </a:lnTo>
                    <a:lnTo>
                      <a:pt x="12000" y="15965"/>
                    </a:lnTo>
                    <a:lnTo>
                      <a:pt x="12000" y="15026"/>
                    </a:lnTo>
                    <a:lnTo>
                      <a:pt x="12000" y="15026"/>
                    </a:lnTo>
                    <a:lnTo>
                      <a:pt x="12000" y="14087"/>
                    </a:lnTo>
                    <a:lnTo>
                      <a:pt x="12000" y="14087"/>
                    </a:lnTo>
                    <a:lnTo>
                      <a:pt x="12000" y="13148"/>
                    </a:lnTo>
                    <a:lnTo>
                      <a:pt x="12000" y="13148"/>
                    </a:lnTo>
                    <a:lnTo>
                      <a:pt x="12000" y="12209"/>
                    </a:lnTo>
                    <a:lnTo>
                      <a:pt x="14400" y="11270"/>
                    </a:lnTo>
                    <a:lnTo>
                      <a:pt x="14400" y="9391"/>
                    </a:lnTo>
                    <a:lnTo>
                      <a:pt x="14400" y="8452"/>
                    </a:lnTo>
                    <a:lnTo>
                      <a:pt x="16800" y="6574"/>
                    </a:lnTo>
                    <a:lnTo>
                      <a:pt x="19200" y="3757"/>
                    </a:lnTo>
                    <a:lnTo>
                      <a:pt x="21600" y="1878"/>
                    </a:lnTo>
                    <a:lnTo>
                      <a:pt x="9600" y="0"/>
                    </a:lnTo>
                    <a:lnTo>
                      <a:pt x="7200" y="2817"/>
                    </a:lnTo>
                    <a:lnTo>
                      <a:pt x="4800" y="5635"/>
                    </a:lnTo>
                    <a:lnTo>
                      <a:pt x="4800" y="6574"/>
                    </a:lnTo>
                    <a:lnTo>
                      <a:pt x="2400" y="8452"/>
                    </a:lnTo>
                    <a:lnTo>
                      <a:pt x="2400" y="10330"/>
                    </a:lnTo>
                    <a:lnTo>
                      <a:pt x="0" y="11270"/>
                    </a:lnTo>
                    <a:lnTo>
                      <a:pt x="0" y="12209"/>
                    </a:lnTo>
                    <a:lnTo>
                      <a:pt x="0" y="12209"/>
                    </a:lnTo>
                    <a:lnTo>
                      <a:pt x="0" y="13148"/>
                    </a:lnTo>
                    <a:lnTo>
                      <a:pt x="0" y="14087"/>
                    </a:lnTo>
                    <a:lnTo>
                      <a:pt x="0" y="15026"/>
                    </a:lnTo>
                    <a:lnTo>
                      <a:pt x="0" y="15026"/>
                    </a:lnTo>
                    <a:lnTo>
                      <a:pt x="0" y="15965"/>
                    </a:lnTo>
                    <a:lnTo>
                      <a:pt x="0" y="16904"/>
                    </a:lnTo>
                    <a:lnTo>
                      <a:pt x="0" y="16904"/>
                    </a:lnTo>
                    <a:lnTo>
                      <a:pt x="0" y="17843"/>
                    </a:lnTo>
                    <a:lnTo>
                      <a:pt x="0" y="18783"/>
                    </a:lnTo>
                    <a:lnTo>
                      <a:pt x="0" y="18783"/>
                    </a:lnTo>
                    <a:lnTo>
                      <a:pt x="2400" y="19722"/>
                    </a:lnTo>
                    <a:lnTo>
                      <a:pt x="2400" y="20661"/>
                    </a:lnTo>
                    <a:lnTo>
                      <a:pt x="2400" y="20661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12000" y="178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73" name="Shape 2573"/>
              <p:cNvSpPr/>
              <p:nvPr/>
            </p:nvSpPr>
            <p:spPr>
              <a:xfrm>
                <a:off x="1506537" y="1536700"/>
                <a:ext cx="34926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655" y="0"/>
                    </a:moveTo>
                    <a:lnTo>
                      <a:pt x="18655" y="0"/>
                    </a:lnTo>
                    <a:lnTo>
                      <a:pt x="15709" y="3600"/>
                    </a:lnTo>
                    <a:lnTo>
                      <a:pt x="13745" y="5400"/>
                    </a:lnTo>
                    <a:lnTo>
                      <a:pt x="11782" y="7200"/>
                    </a:lnTo>
                    <a:lnTo>
                      <a:pt x="10800" y="9000"/>
                    </a:lnTo>
                    <a:lnTo>
                      <a:pt x="9818" y="9000"/>
                    </a:lnTo>
                    <a:lnTo>
                      <a:pt x="8836" y="10800"/>
                    </a:lnTo>
                    <a:lnTo>
                      <a:pt x="7855" y="10800"/>
                    </a:lnTo>
                    <a:lnTo>
                      <a:pt x="7855" y="10800"/>
                    </a:lnTo>
                    <a:lnTo>
                      <a:pt x="6873" y="12600"/>
                    </a:lnTo>
                    <a:lnTo>
                      <a:pt x="6873" y="12600"/>
                    </a:lnTo>
                    <a:lnTo>
                      <a:pt x="5891" y="12600"/>
                    </a:lnTo>
                    <a:lnTo>
                      <a:pt x="5891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0" y="19800"/>
                    </a:lnTo>
                    <a:lnTo>
                      <a:pt x="982" y="19800"/>
                    </a:lnTo>
                    <a:lnTo>
                      <a:pt x="982" y="21600"/>
                    </a:lnTo>
                    <a:lnTo>
                      <a:pt x="1964" y="21600"/>
                    </a:lnTo>
                    <a:lnTo>
                      <a:pt x="2945" y="21600"/>
                    </a:lnTo>
                    <a:lnTo>
                      <a:pt x="2945" y="21600"/>
                    </a:lnTo>
                    <a:lnTo>
                      <a:pt x="3927" y="21600"/>
                    </a:lnTo>
                    <a:lnTo>
                      <a:pt x="4909" y="21600"/>
                    </a:lnTo>
                    <a:lnTo>
                      <a:pt x="4909" y="21600"/>
                    </a:lnTo>
                    <a:lnTo>
                      <a:pt x="5891" y="21600"/>
                    </a:lnTo>
                    <a:lnTo>
                      <a:pt x="6873" y="21600"/>
                    </a:lnTo>
                    <a:lnTo>
                      <a:pt x="6873" y="21600"/>
                    </a:lnTo>
                    <a:lnTo>
                      <a:pt x="7855" y="21600"/>
                    </a:lnTo>
                    <a:lnTo>
                      <a:pt x="8836" y="19800"/>
                    </a:lnTo>
                    <a:lnTo>
                      <a:pt x="8836" y="19800"/>
                    </a:lnTo>
                    <a:lnTo>
                      <a:pt x="9818" y="19800"/>
                    </a:lnTo>
                    <a:lnTo>
                      <a:pt x="10800" y="19800"/>
                    </a:lnTo>
                    <a:lnTo>
                      <a:pt x="11782" y="18000"/>
                    </a:lnTo>
                    <a:lnTo>
                      <a:pt x="12764" y="16200"/>
                    </a:lnTo>
                    <a:lnTo>
                      <a:pt x="14727" y="16200"/>
                    </a:lnTo>
                    <a:lnTo>
                      <a:pt x="15709" y="14400"/>
                    </a:lnTo>
                    <a:lnTo>
                      <a:pt x="18655" y="108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1865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74" name="Shape 2574"/>
              <p:cNvSpPr/>
              <p:nvPr/>
            </p:nvSpPr>
            <p:spPr>
              <a:xfrm>
                <a:off x="1536700" y="1524000"/>
                <a:ext cx="34925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600"/>
                    </a:moveTo>
                    <a:lnTo>
                      <a:pt x="21600" y="3600"/>
                    </a:lnTo>
                    <a:lnTo>
                      <a:pt x="21600" y="1800"/>
                    </a:lnTo>
                    <a:lnTo>
                      <a:pt x="20618" y="1800"/>
                    </a:lnTo>
                    <a:lnTo>
                      <a:pt x="19636" y="1800"/>
                    </a:lnTo>
                    <a:lnTo>
                      <a:pt x="19636" y="1800"/>
                    </a:lnTo>
                    <a:lnTo>
                      <a:pt x="18655" y="1800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6691" y="1800"/>
                    </a:lnTo>
                    <a:lnTo>
                      <a:pt x="15709" y="1800"/>
                    </a:lnTo>
                    <a:lnTo>
                      <a:pt x="14727" y="1800"/>
                    </a:lnTo>
                    <a:lnTo>
                      <a:pt x="14727" y="1800"/>
                    </a:lnTo>
                    <a:lnTo>
                      <a:pt x="13745" y="1800"/>
                    </a:lnTo>
                    <a:lnTo>
                      <a:pt x="12764" y="1800"/>
                    </a:lnTo>
                    <a:lnTo>
                      <a:pt x="12764" y="3600"/>
                    </a:lnTo>
                    <a:lnTo>
                      <a:pt x="11782" y="3600"/>
                    </a:lnTo>
                    <a:lnTo>
                      <a:pt x="10800" y="5400"/>
                    </a:lnTo>
                    <a:lnTo>
                      <a:pt x="8836" y="5400"/>
                    </a:lnTo>
                    <a:lnTo>
                      <a:pt x="7855" y="7200"/>
                    </a:lnTo>
                    <a:lnTo>
                      <a:pt x="5891" y="9000"/>
                    </a:lnTo>
                    <a:lnTo>
                      <a:pt x="2945" y="12600"/>
                    </a:lnTo>
                    <a:lnTo>
                      <a:pt x="0" y="14400"/>
                    </a:lnTo>
                    <a:lnTo>
                      <a:pt x="2945" y="21600"/>
                    </a:lnTo>
                    <a:lnTo>
                      <a:pt x="5891" y="19800"/>
                    </a:lnTo>
                    <a:lnTo>
                      <a:pt x="8836" y="16200"/>
                    </a:lnTo>
                    <a:lnTo>
                      <a:pt x="9818" y="14400"/>
                    </a:lnTo>
                    <a:lnTo>
                      <a:pt x="10800" y="14400"/>
                    </a:lnTo>
                    <a:lnTo>
                      <a:pt x="12764" y="12600"/>
                    </a:lnTo>
                    <a:lnTo>
                      <a:pt x="13745" y="12600"/>
                    </a:lnTo>
                    <a:lnTo>
                      <a:pt x="13745" y="10800"/>
                    </a:lnTo>
                    <a:lnTo>
                      <a:pt x="14727" y="10800"/>
                    </a:lnTo>
                    <a:lnTo>
                      <a:pt x="15709" y="10800"/>
                    </a:lnTo>
                    <a:lnTo>
                      <a:pt x="15709" y="10800"/>
                    </a:lnTo>
                    <a:lnTo>
                      <a:pt x="16691" y="10800"/>
                    </a:lnTo>
                    <a:lnTo>
                      <a:pt x="16691" y="10800"/>
                    </a:lnTo>
                    <a:lnTo>
                      <a:pt x="16691" y="108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10800"/>
                    </a:lnTo>
                    <a:lnTo>
                      <a:pt x="18655" y="10800"/>
                    </a:lnTo>
                    <a:lnTo>
                      <a:pt x="18655" y="10800"/>
                    </a:lnTo>
                    <a:lnTo>
                      <a:pt x="18655" y="10800"/>
                    </a:lnTo>
                    <a:lnTo>
                      <a:pt x="18655" y="10800"/>
                    </a:lnTo>
                    <a:lnTo>
                      <a:pt x="21600" y="3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75" name="Shape 2575"/>
              <p:cNvSpPr/>
              <p:nvPr/>
            </p:nvSpPr>
            <p:spPr>
              <a:xfrm>
                <a:off x="1562100" y="1527175"/>
                <a:ext cx="14288" cy="3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9636"/>
                    </a:lnTo>
                    <a:lnTo>
                      <a:pt x="14400" y="16691"/>
                    </a:lnTo>
                    <a:lnTo>
                      <a:pt x="16800" y="14727"/>
                    </a:lnTo>
                    <a:lnTo>
                      <a:pt x="16800" y="13745"/>
                    </a:lnTo>
                    <a:lnTo>
                      <a:pt x="19200" y="11782"/>
                    </a:lnTo>
                    <a:lnTo>
                      <a:pt x="19200" y="10800"/>
                    </a:lnTo>
                    <a:lnTo>
                      <a:pt x="19200" y="9818"/>
                    </a:lnTo>
                    <a:lnTo>
                      <a:pt x="19200" y="8836"/>
                    </a:lnTo>
                    <a:lnTo>
                      <a:pt x="19200" y="7855"/>
                    </a:lnTo>
                    <a:lnTo>
                      <a:pt x="21600" y="7855"/>
                    </a:lnTo>
                    <a:lnTo>
                      <a:pt x="21600" y="6873"/>
                    </a:lnTo>
                    <a:lnTo>
                      <a:pt x="21600" y="5891"/>
                    </a:lnTo>
                    <a:lnTo>
                      <a:pt x="21600" y="5891"/>
                    </a:lnTo>
                    <a:lnTo>
                      <a:pt x="21600" y="4909"/>
                    </a:lnTo>
                    <a:lnTo>
                      <a:pt x="21600" y="3927"/>
                    </a:lnTo>
                    <a:lnTo>
                      <a:pt x="19200" y="3927"/>
                    </a:lnTo>
                    <a:lnTo>
                      <a:pt x="19200" y="2945"/>
                    </a:lnTo>
                    <a:lnTo>
                      <a:pt x="19200" y="1964"/>
                    </a:lnTo>
                    <a:lnTo>
                      <a:pt x="19200" y="1964"/>
                    </a:lnTo>
                    <a:lnTo>
                      <a:pt x="16800" y="982"/>
                    </a:lnTo>
                    <a:lnTo>
                      <a:pt x="16800" y="0"/>
                    </a:lnTo>
                    <a:lnTo>
                      <a:pt x="14400" y="0"/>
                    </a:lnTo>
                    <a:lnTo>
                      <a:pt x="7200" y="3927"/>
                    </a:lnTo>
                    <a:lnTo>
                      <a:pt x="7200" y="3927"/>
                    </a:lnTo>
                    <a:lnTo>
                      <a:pt x="7200" y="3927"/>
                    </a:lnTo>
                    <a:lnTo>
                      <a:pt x="9600" y="3927"/>
                    </a:lnTo>
                    <a:lnTo>
                      <a:pt x="9600" y="3927"/>
                    </a:lnTo>
                    <a:lnTo>
                      <a:pt x="9600" y="3927"/>
                    </a:lnTo>
                    <a:lnTo>
                      <a:pt x="9600" y="4909"/>
                    </a:lnTo>
                    <a:lnTo>
                      <a:pt x="9600" y="4909"/>
                    </a:lnTo>
                    <a:lnTo>
                      <a:pt x="9600" y="4909"/>
                    </a:lnTo>
                    <a:lnTo>
                      <a:pt x="9600" y="5891"/>
                    </a:lnTo>
                    <a:lnTo>
                      <a:pt x="9600" y="5891"/>
                    </a:lnTo>
                    <a:lnTo>
                      <a:pt x="9600" y="6873"/>
                    </a:lnTo>
                    <a:lnTo>
                      <a:pt x="9600" y="6873"/>
                    </a:lnTo>
                    <a:lnTo>
                      <a:pt x="9600" y="7855"/>
                    </a:lnTo>
                    <a:lnTo>
                      <a:pt x="9600" y="7855"/>
                    </a:lnTo>
                    <a:lnTo>
                      <a:pt x="9600" y="8836"/>
                    </a:lnTo>
                    <a:lnTo>
                      <a:pt x="7200" y="9818"/>
                    </a:lnTo>
                    <a:lnTo>
                      <a:pt x="7200" y="10800"/>
                    </a:lnTo>
                    <a:lnTo>
                      <a:pt x="7200" y="11782"/>
                    </a:lnTo>
                    <a:lnTo>
                      <a:pt x="4800" y="13745"/>
                    </a:lnTo>
                    <a:lnTo>
                      <a:pt x="4800" y="14727"/>
                    </a:lnTo>
                    <a:lnTo>
                      <a:pt x="2400" y="17673"/>
                    </a:lnTo>
                    <a:lnTo>
                      <a:pt x="0" y="20618"/>
                    </a:lnTo>
                    <a:lnTo>
                      <a:pt x="0" y="20618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76" name="Shape 2576"/>
              <p:cNvSpPr/>
              <p:nvPr/>
            </p:nvSpPr>
            <p:spPr>
              <a:xfrm>
                <a:off x="1555750" y="1560512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17843"/>
                    </a:move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5965"/>
                    </a:lnTo>
                    <a:lnTo>
                      <a:pt x="12000" y="15965"/>
                    </a:lnTo>
                    <a:lnTo>
                      <a:pt x="12000" y="15026"/>
                    </a:lnTo>
                    <a:lnTo>
                      <a:pt x="12000" y="15026"/>
                    </a:lnTo>
                    <a:lnTo>
                      <a:pt x="12000" y="14087"/>
                    </a:lnTo>
                    <a:lnTo>
                      <a:pt x="12000" y="14087"/>
                    </a:lnTo>
                    <a:lnTo>
                      <a:pt x="12000" y="13148"/>
                    </a:lnTo>
                    <a:lnTo>
                      <a:pt x="12000" y="12209"/>
                    </a:lnTo>
                    <a:lnTo>
                      <a:pt x="14400" y="12209"/>
                    </a:lnTo>
                    <a:lnTo>
                      <a:pt x="14400" y="10330"/>
                    </a:lnTo>
                    <a:lnTo>
                      <a:pt x="14400" y="9391"/>
                    </a:lnTo>
                    <a:lnTo>
                      <a:pt x="16800" y="8452"/>
                    </a:lnTo>
                    <a:lnTo>
                      <a:pt x="16800" y="6574"/>
                    </a:lnTo>
                    <a:lnTo>
                      <a:pt x="19200" y="3757"/>
                    </a:lnTo>
                    <a:lnTo>
                      <a:pt x="21600" y="939"/>
                    </a:lnTo>
                    <a:lnTo>
                      <a:pt x="9600" y="0"/>
                    </a:lnTo>
                    <a:lnTo>
                      <a:pt x="7200" y="2817"/>
                    </a:lnTo>
                    <a:lnTo>
                      <a:pt x="4800" y="5635"/>
                    </a:lnTo>
                    <a:lnTo>
                      <a:pt x="4800" y="6574"/>
                    </a:lnTo>
                    <a:lnTo>
                      <a:pt x="4800" y="8452"/>
                    </a:lnTo>
                    <a:lnTo>
                      <a:pt x="2400" y="9391"/>
                    </a:lnTo>
                    <a:lnTo>
                      <a:pt x="2400" y="11270"/>
                    </a:lnTo>
                    <a:lnTo>
                      <a:pt x="2400" y="11270"/>
                    </a:lnTo>
                    <a:lnTo>
                      <a:pt x="0" y="12209"/>
                    </a:lnTo>
                    <a:lnTo>
                      <a:pt x="0" y="13148"/>
                    </a:lnTo>
                    <a:lnTo>
                      <a:pt x="0" y="14087"/>
                    </a:lnTo>
                    <a:lnTo>
                      <a:pt x="0" y="14087"/>
                    </a:lnTo>
                    <a:lnTo>
                      <a:pt x="0" y="15026"/>
                    </a:lnTo>
                    <a:lnTo>
                      <a:pt x="0" y="15965"/>
                    </a:lnTo>
                    <a:lnTo>
                      <a:pt x="0" y="15965"/>
                    </a:lnTo>
                    <a:lnTo>
                      <a:pt x="0" y="16904"/>
                    </a:lnTo>
                    <a:lnTo>
                      <a:pt x="0" y="17843"/>
                    </a:lnTo>
                    <a:lnTo>
                      <a:pt x="0" y="18783"/>
                    </a:lnTo>
                    <a:lnTo>
                      <a:pt x="2400" y="18783"/>
                    </a:lnTo>
                    <a:lnTo>
                      <a:pt x="2400" y="19722"/>
                    </a:lnTo>
                    <a:lnTo>
                      <a:pt x="2400" y="20661"/>
                    </a:lnTo>
                    <a:lnTo>
                      <a:pt x="4800" y="20661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14400" y="178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77" name="Shape 2577"/>
              <p:cNvSpPr/>
              <p:nvPr/>
            </p:nvSpPr>
            <p:spPr>
              <a:xfrm>
                <a:off x="1558925" y="1579562"/>
                <a:ext cx="34925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36" y="0"/>
                    </a:moveTo>
                    <a:lnTo>
                      <a:pt x="19636" y="0"/>
                    </a:lnTo>
                    <a:lnTo>
                      <a:pt x="16691" y="1800"/>
                    </a:lnTo>
                    <a:lnTo>
                      <a:pt x="14727" y="5400"/>
                    </a:lnTo>
                    <a:lnTo>
                      <a:pt x="12764" y="7200"/>
                    </a:lnTo>
                    <a:lnTo>
                      <a:pt x="11782" y="7200"/>
                    </a:lnTo>
                    <a:lnTo>
                      <a:pt x="10800" y="9000"/>
                    </a:lnTo>
                    <a:lnTo>
                      <a:pt x="8836" y="10800"/>
                    </a:lnTo>
                    <a:lnTo>
                      <a:pt x="8836" y="10800"/>
                    </a:lnTo>
                    <a:lnTo>
                      <a:pt x="7855" y="10800"/>
                    </a:lnTo>
                    <a:lnTo>
                      <a:pt x="7855" y="10800"/>
                    </a:lnTo>
                    <a:lnTo>
                      <a:pt x="6873" y="10800"/>
                    </a:lnTo>
                    <a:lnTo>
                      <a:pt x="5891" y="12600"/>
                    </a:lnTo>
                    <a:lnTo>
                      <a:pt x="5891" y="12600"/>
                    </a:lnTo>
                    <a:lnTo>
                      <a:pt x="5891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0" y="19800"/>
                    </a:lnTo>
                    <a:lnTo>
                      <a:pt x="982" y="19800"/>
                    </a:lnTo>
                    <a:lnTo>
                      <a:pt x="1964" y="19800"/>
                    </a:lnTo>
                    <a:lnTo>
                      <a:pt x="1964" y="21600"/>
                    </a:lnTo>
                    <a:lnTo>
                      <a:pt x="2945" y="21600"/>
                    </a:lnTo>
                    <a:lnTo>
                      <a:pt x="3927" y="21600"/>
                    </a:lnTo>
                    <a:lnTo>
                      <a:pt x="4909" y="21600"/>
                    </a:lnTo>
                    <a:lnTo>
                      <a:pt x="4909" y="21600"/>
                    </a:lnTo>
                    <a:lnTo>
                      <a:pt x="5891" y="21600"/>
                    </a:lnTo>
                    <a:lnTo>
                      <a:pt x="5891" y="21600"/>
                    </a:lnTo>
                    <a:lnTo>
                      <a:pt x="6873" y="21600"/>
                    </a:lnTo>
                    <a:lnTo>
                      <a:pt x="7855" y="19800"/>
                    </a:lnTo>
                    <a:lnTo>
                      <a:pt x="8836" y="19800"/>
                    </a:lnTo>
                    <a:lnTo>
                      <a:pt x="8836" y="19800"/>
                    </a:lnTo>
                    <a:lnTo>
                      <a:pt x="9818" y="19800"/>
                    </a:lnTo>
                    <a:lnTo>
                      <a:pt x="10800" y="18000"/>
                    </a:lnTo>
                    <a:lnTo>
                      <a:pt x="10800" y="18000"/>
                    </a:lnTo>
                    <a:lnTo>
                      <a:pt x="12764" y="16200"/>
                    </a:lnTo>
                    <a:lnTo>
                      <a:pt x="13745" y="16200"/>
                    </a:lnTo>
                    <a:lnTo>
                      <a:pt x="15709" y="14400"/>
                    </a:lnTo>
                    <a:lnTo>
                      <a:pt x="16691" y="12600"/>
                    </a:lnTo>
                    <a:lnTo>
                      <a:pt x="19636" y="108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1963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78" name="Shape 2578"/>
              <p:cNvSpPr/>
              <p:nvPr/>
            </p:nvSpPr>
            <p:spPr>
              <a:xfrm>
                <a:off x="1590675" y="1566862"/>
                <a:ext cx="34925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600"/>
                    </a:moveTo>
                    <a:lnTo>
                      <a:pt x="21600" y="3600"/>
                    </a:lnTo>
                    <a:lnTo>
                      <a:pt x="20618" y="1800"/>
                    </a:lnTo>
                    <a:lnTo>
                      <a:pt x="19636" y="1800"/>
                    </a:lnTo>
                    <a:lnTo>
                      <a:pt x="19636" y="1800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5709" y="0"/>
                    </a:lnTo>
                    <a:lnTo>
                      <a:pt x="14727" y="1800"/>
                    </a:lnTo>
                    <a:lnTo>
                      <a:pt x="14727" y="1800"/>
                    </a:lnTo>
                    <a:lnTo>
                      <a:pt x="13745" y="1800"/>
                    </a:lnTo>
                    <a:lnTo>
                      <a:pt x="12764" y="1800"/>
                    </a:lnTo>
                    <a:lnTo>
                      <a:pt x="12764" y="1800"/>
                    </a:lnTo>
                    <a:lnTo>
                      <a:pt x="11782" y="3600"/>
                    </a:lnTo>
                    <a:lnTo>
                      <a:pt x="10800" y="3600"/>
                    </a:lnTo>
                    <a:lnTo>
                      <a:pt x="10800" y="3600"/>
                    </a:lnTo>
                    <a:lnTo>
                      <a:pt x="8836" y="5400"/>
                    </a:lnTo>
                    <a:lnTo>
                      <a:pt x="7855" y="7200"/>
                    </a:lnTo>
                    <a:lnTo>
                      <a:pt x="6873" y="7200"/>
                    </a:lnTo>
                    <a:lnTo>
                      <a:pt x="4909" y="9000"/>
                    </a:lnTo>
                    <a:lnTo>
                      <a:pt x="1964" y="10800"/>
                    </a:lnTo>
                    <a:lnTo>
                      <a:pt x="0" y="14400"/>
                    </a:lnTo>
                    <a:lnTo>
                      <a:pt x="1964" y="21600"/>
                    </a:lnTo>
                    <a:lnTo>
                      <a:pt x="4909" y="19800"/>
                    </a:lnTo>
                    <a:lnTo>
                      <a:pt x="7855" y="16200"/>
                    </a:lnTo>
                    <a:lnTo>
                      <a:pt x="8836" y="16200"/>
                    </a:lnTo>
                    <a:lnTo>
                      <a:pt x="9818" y="14400"/>
                    </a:lnTo>
                    <a:lnTo>
                      <a:pt x="10800" y="12600"/>
                    </a:lnTo>
                    <a:lnTo>
                      <a:pt x="12764" y="12600"/>
                    </a:lnTo>
                    <a:lnTo>
                      <a:pt x="12764" y="10800"/>
                    </a:lnTo>
                    <a:lnTo>
                      <a:pt x="13745" y="10800"/>
                    </a:lnTo>
                    <a:lnTo>
                      <a:pt x="13745" y="10800"/>
                    </a:lnTo>
                    <a:lnTo>
                      <a:pt x="14727" y="10800"/>
                    </a:lnTo>
                    <a:lnTo>
                      <a:pt x="14727" y="10800"/>
                    </a:lnTo>
                    <a:lnTo>
                      <a:pt x="15709" y="9000"/>
                    </a:lnTo>
                    <a:lnTo>
                      <a:pt x="15709" y="9000"/>
                    </a:lnTo>
                    <a:lnTo>
                      <a:pt x="16691" y="9000"/>
                    </a:lnTo>
                    <a:lnTo>
                      <a:pt x="16691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21600" y="3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79" name="Shape 2579"/>
              <p:cNvSpPr/>
              <p:nvPr/>
            </p:nvSpPr>
            <p:spPr>
              <a:xfrm>
                <a:off x="1616075" y="1570037"/>
                <a:ext cx="12700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1600"/>
                    </a:moveTo>
                    <a:lnTo>
                      <a:pt x="10800" y="21600"/>
                    </a:lnTo>
                    <a:lnTo>
                      <a:pt x="13500" y="18783"/>
                    </a:lnTo>
                    <a:lnTo>
                      <a:pt x="16200" y="15965"/>
                    </a:lnTo>
                    <a:lnTo>
                      <a:pt x="18900" y="14087"/>
                    </a:lnTo>
                    <a:lnTo>
                      <a:pt x="18900" y="13148"/>
                    </a:lnTo>
                    <a:lnTo>
                      <a:pt x="18900" y="11270"/>
                    </a:lnTo>
                    <a:lnTo>
                      <a:pt x="21600" y="10330"/>
                    </a:lnTo>
                    <a:lnTo>
                      <a:pt x="21600" y="9391"/>
                    </a:lnTo>
                    <a:lnTo>
                      <a:pt x="21600" y="8452"/>
                    </a:lnTo>
                    <a:lnTo>
                      <a:pt x="21600" y="7513"/>
                    </a:lnTo>
                    <a:lnTo>
                      <a:pt x="21600" y="7513"/>
                    </a:lnTo>
                    <a:lnTo>
                      <a:pt x="21600" y="6574"/>
                    </a:lnTo>
                    <a:lnTo>
                      <a:pt x="21600" y="5635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3757"/>
                    </a:lnTo>
                    <a:lnTo>
                      <a:pt x="21600" y="2817"/>
                    </a:lnTo>
                    <a:lnTo>
                      <a:pt x="21600" y="2817"/>
                    </a:lnTo>
                    <a:lnTo>
                      <a:pt x="18900" y="1878"/>
                    </a:lnTo>
                    <a:lnTo>
                      <a:pt x="18900" y="939"/>
                    </a:lnTo>
                    <a:lnTo>
                      <a:pt x="18900" y="939"/>
                    </a:lnTo>
                    <a:lnTo>
                      <a:pt x="16200" y="0"/>
                    </a:lnTo>
                    <a:lnTo>
                      <a:pt x="16200" y="0"/>
                    </a:lnTo>
                    <a:lnTo>
                      <a:pt x="8100" y="2817"/>
                    </a:lnTo>
                    <a:lnTo>
                      <a:pt x="8100" y="2817"/>
                    </a:lnTo>
                    <a:lnTo>
                      <a:pt x="8100" y="3757"/>
                    </a:lnTo>
                    <a:lnTo>
                      <a:pt x="8100" y="3757"/>
                    </a:lnTo>
                    <a:lnTo>
                      <a:pt x="8100" y="3757"/>
                    </a:lnTo>
                    <a:lnTo>
                      <a:pt x="8100" y="3757"/>
                    </a:lnTo>
                    <a:lnTo>
                      <a:pt x="8100" y="3757"/>
                    </a:lnTo>
                    <a:lnTo>
                      <a:pt x="8100" y="4696"/>
                    </a:lnTo>
                    <a:lnTo>
                      <a:pt x="8100" y="4696"/>
                    </a:lnTo>
                    <a:lnTo>
                      <a:pt x="8100" y="5635"/>
                    </a:lnTo>
                    <a:lnTo>
                      <a:pt x="8100" y="5635"/>
                    </a:lnTo>
                    <a:lnTo>
                      <a:pt x="8100" y="6574"/>
                    </a:lnTo>
                    <a:lnTo>
                      <a:pt x="8100" y="6574"/>
                    </a:lnTo>
                    <a:lnTo>
                      <a:pt x="8100" y="7513"/>
                    </a:lnTo>
                    <a:lnTo>
                      <a:pt x="8100" y="7513"/>
                    </a:lnTo>
                    <a:lnTo>
                      <a:pt x="8100" y="8452"/>
                    </a:lnTo>
                    <a:lnTo>
                      <a:pt x="8100" y="9391"/>
                    </a:lnTo>
                    <a:lnTo>
                      <a:pt x="5400" y="10330"/>
                    </a:lnTo>
                    <a:lnTo>
                      <a:pt x="5400" y="12209"/>
                    </a:lnTo>
                    <a:lnTo>
                      <a:pt x="5400" y="13148"/>
                    </a:lnTo>
                    <a:lnTo>
                      <a:pt x="2700" y="14087"/>
                    </a:lnTo>
                    <a:lnTo>
                      <a:pt x="0" y="16904"/>
                    </a:lnTo>
                    <a:lnTo>
                      <a:pt x="0" y="19722"/>
                    </a:lnTo>
                    <a:lnTo>
                      <a:pt x="0" y="19722"/>
                    </a:lnTo>
                    <a:lnTo>
                      <a:pt x="10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80" name="Shape 2580"/>
              <p:cNvSpPr/>
              <p:nvPr/>
            </p:nvSpPr>
            <p:spPr>
              <a:xfrm>
                <a:off x="1608137" y="1603375"/>
                <a:ext cx="14288" cy="3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18655"/>
                    </a:moveTo>
                    <a:lnTo>
                      <a:pt x="14400" y="18655"/>
                    </a:lnTo>
                    <a:lnTo>
                      <a:pt x="14400" y="18655"/>
                    </a:lnTo>
                    <a:lnTo>
                      <a:pt x="14400" y="17673"/>
                    </a:lnTo>
                    <a:lnTo>
                      <a:pt x="14400" y="17673"/>
                    </a:lnTo>
                    <a:lnTo>
                      <a:pt x="12000" y="17673"/>
                    </a:lnTo>
                    <a:lnTo>
                      <a:pt x="12000" y="17673"/>
                    </a:lnTo>
                    <a:lnTo>
                      <a:pt x="12000" y="17673"/>
                    </a:lnTo>
                    <a:lnTo>
                      <a:pt x="12000" y="16691"/>
                    </a:lnTo>
                    <a:lnTo>
                      <a:pt x="12000" y="16691"/>
                    </a:lnTo>
                    <a:lnTo>
                      <a:pt x="12000" y="16691"/>
                    </a:lnTo>
                    <a:lnTo>
                      <a:pt x="12000" y="15709"/>
                    </a:lnTo>
                    <a:lnTo>
                      <a:pt x="12000" y="15709"/>
                    </a:lnTo>
                    <a:lnTo>
                      <a:pt x="12000" y="14727"/>
                    </a:lnTo>
                    <a:lnTo>
                      <a:pt x="12000" y="13745"/>
                    </a:lnTo>
                    <a:lnTo>
                      <a:pt x="14400" y="13745"/>
                    </a:lnTo>
                    <a:lnTo>
                      <a:pt x="14400" y="12764"/>
                    </a:lnTo>
                    <a:lnTo>
                      <a:pt x="14400" y="12764"/>
                    </a:lnTo>
                    <a:lnTo>
                      <a:pt x="14400" y="10800"/>
                    </a:lnTo>
                    <a:lnTo>
                      <a:pt x="16800" y="9818"/>
                    </a:lnTo>
                    <a:lnTo>
                      <a:pt x="16800" y="7855"/>
                    </a:lnTo>
                    <a:lnTo>
                      <a:pt x="16800" y="6873"/>
                    </a:lnTo>
                    <a:lnTo>
                      <a:pt x="19200" y="3927"/>
                    </a:lnTo>
                    <a:lnTo>
                      <a:pt x="21600" y="1964"/>
                    </a:lnTo>
                    <a:lnTo>
                      <a:pt x="12000" y="0"/>
                    </a:lnTo>
                    <a:lnTo>
                      <a:pt x="9600" y="2945"/>
                    </a:lnTo>
                    <a:lnTo>
                      <a:pt x="7200" y="5891"/>
                    </a:lnTo>
                    <a:lnTo>
                      <a:pt x="4800" y="6873"/>
                    </a:lnTo>
                    <a:lnTo>
                      <a:pt x="4800" y="7855"/>
                    </a:lnTo>
                    <a:lnTo>
                      <a:pt x="2400" y="9818"/>
                    </a:lnTo>
                    <a:lnTo>
                      <a:pt x="2400" y="10800"/>
                    </a:lnTo>
                    <a:lnTo>
                      <a:pt x="2400" y="11782"/>
                    </a:lnTo>
                    <a:lnTo>
                      <a:pt x="2400" y="12764"/>
                    </a:lnTo>
                    <a:lnTo>
                      <a:pt x="2400" y="13745"/>
                    </a:lnTo>
                    <a:lnTo>
                      <a:pt x="0" y="13745"/>
                    </a:lnTo>
                    <a:lnTo>
                      <a:pt x="0" y="14727"/>
                    </a:lnTo>
                    <a:lnTo>
                      <a:pt x="0" y="15709"/>
                    </a:lnTo>
                    <a:lnTo>
                      <a:pt x="0" y="16691"/>
                    </a:lnTo>
                    <a:lnTo>
                      <a:pt x="0" y="16691"/>
                    </a:lnTo>
                    <a:lnTo>
                      <a:pt x="0" y="17673"/>
                    </a:lnTo>
                    <a:lnTo>
                      <a:pt x="0" y="18655"/>
                    </a:lnTo>
                    <a:lnTo>
                      <a:pt x="2400" y="18655"/>
                    </a:lnTo>
                    <a:lnTo>
                      <a:pt x="2400" y="19636"/>
                    </a:lnTo>
                    <a:lnTo>
                      <a:pt x="2400" y="20618"/>
                    </a:lnTo>
                    <a:lnTo>
                      <a:pt x="4800" y="20618"/>
                    </a:lnTo>
                    <a:lnTo>
                      <a:pt x="4800" y="21600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14400" y="1865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81" name="Shape 2581"/>
              <p:cNvSpPr/>
              <p:nvPr/>
            </p:nvSpPr>
            <p:spPr>
              <a:xfrm>
                <a:off x="1612900" y="1622425"/>
                <a:ext cx="34925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655" y="0"/>
                    </a:moveTo>
                    <a:lnTo>
                      <a:pt x="18655" y="0"/>
                    </a:lnTo>
                    <a:lnTo>
                      <a:pt x="17673" y="1800"/>
                    </a:lnTo>
                    <a:lnTo>
                      <a:pt x="16691" y="1800"/>
                    </a:lnTo>
                    <a:lnTo>
                      <a:pt x="14727" y="3600"/>
                    </a:lnTo>
                    <a:lnTo>
                      <a:pt x="13745" y="5400"/>
                    </a:lnTo>
                    <a:lnTo>
                      <a:pt x="12764" y="7200"/>
                    </a:lnTo>
                    <a:lnTo>
                      <a:pt x="10800" y="7200"/>
                    </a:lnTo>
                    <a:lnTo>
                      <a:pt x="9818" y="9000"/>
                    </a:lnTo>
                    <a:lnTo>
                      <a:pt x="8836" y="10800"/>
                    </a:lnTo>
                    <a:lnTo>
                      <a:pt x="7855" y="10800"/>
                    </a:lnTo>
                    <a:lnTo>
                      <a:pt x="7855" y="10800"/>
                    </a:lnTo>
                    <a:lnTo>
                      <a:pt x="6873" y="10800"/>
                    </a:lnTo>
                    <a:lnTo>
                      <a:pt x="5891" y="10800"/>
                    </a:lnTo>
                    <a:lnTo>
                      <a:pt x="5891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0" y="18000"/>
                    </a:lnTo>
                    <a:lnTo>
                      <a:pt x="0" y="19800"/>
                    </a:lnTo>
                    <a:lnTo>
                      <a:pt x="982" y="19800"/>
                    </a:lnTo>
                    <a:lnTo>
                      <a:pt x="1964" y="21600"/>
                    </a:lnTo>
                    <a:lnTo>
                      <a:pt x="1964" y="21600"/>
                    </a:lnTo>
                    <a:lnTo>
                      <a:pt x="2945" y="21600"/>
                    </a:lnTo>
                    <a:lnTo>
                      <a:pt x="3927" y="21600"/>
                    </a:lnTo>
                    <a:lnTo>
                      <a:pt x="3927" y="21600"/>
                    </a:lnTo>
                    <a:lnTo>
                      <a:pt x="4909" y="21600"/>
                    </a:lnTo>
                    <a:lnTo>
                      <a:pt x="5891" y="21600"/>
                    </a:lnTo>
                    <a:lnTo>
                      <a:pt x="5891" y="21600"/>
                    </a:lnTo>
                    <a:lnTo>
                      <a:pt x="6873" y="19800"/>
                    </a:lnTo>
                    <a:lnTo>
                      <a:pt x="7855" y="19800"/>
                    </a:lnTo>
                    <a:lnTo>
                      <a:pt x="8836" y="19800"/>
                    </a:lnTo>
                    <a:lnTo>
                      <a:pt x="8836" y="19800"/>
                    </a:lnTo>
                    <a:lnTo>
                      <a:pt x="9818" y="19800"/>
                    </a:lnTo>
                    <a:lnTo>
                      <a:pt x="10800" y="18000"/>
                    </a:lnTo>
                    <a:lnTo>
                      <a:pt x="11782" y="18000"/>
                    </a:lnTo>
                    <a:lnTo>
                      <a:pt x="13745" y="16200"/>
                    </a:lnTo>
                    <a:lnTo>
                      <a:pt x="14727" y="14400"/>
                    </a:lnTo>
                    <a:lnTo>
                      <a:pt x="15709" y="12600"/>
                    </a:lnTo>
                    <a:lnTo>
                      <a:pt x="17673" y="12600"/>
                    </a:lnTo>
                    <a:lnTo>
                      <a:pt x="18655" y="10800"/>
                    </a:lnTo>
                    <a:lnTo>
                      <a:pt x="20618" y="90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1865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82" name="Shape 2582"/>
              <p:cNvSpPr/>
              <p:nvPr/>
            </p:nvSpPr>
            <p:spPr>
              <a:xfrm>
                <a:off x="1643062" y="1608137"/>
                <a:ext cx="33338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62"/>
                    </a:moveTo>
                    <a:lnTo>
                      <a:pt x="21600" y="1662"/>
                    </a:lnTo>
                    <a:lnTo>
                      <a:pt x="20571" y="1662"/>
                    </a:lnTo>
                    <a:lnTo>
                      <a:pt x="19543" y="1662"/>
                    </a:lnTo>
                    <a:lnTo>
                      <a:pt x="19543" y="0"/>
                    </a:lnTo>
                    <a:lnTo>
                      <a:pt x="18514" y="0"/>
                    </a:lnTo>
                    <a:lnTo>
                      <a:pt x="17486" y="0"/>
                    </a:lnTo>
                    <a:lnTo>
                      <a:pt x="17486" y="0"/>
                    </a:lnTo>
                    <a:lnTo>
                      <a:pt x="16457" y="0"/>
                    </a:lnTo>
                    <a:lnTo>
                      <a:pt x="15429" y="0"/>
                    </a:lnTo>
                    <a:lnTo>
                      <a:pt x="15429" y="1662"/>
                    </a:lnTo>
                    <a:lnTo>
                      <a:pt x="14400" y="1662"/>
                    </a:lnTo>
                    <a:lnTo>
                      <a:pt x="13371" y="1662"/>
                    </a:lnTo>
                    <a:lnTo>
                      <a:pt x="13371" y="1662"/>
                    </a:lnTo>
                    <a:lnTo>
                      <a:pt x="12343" y="1662"/>
                    </a:lnTo>
                    <a:lnTo>
                      <a:pt x="11314" y="3323"/>
                    </a:lnTo>
                    <a:lnTo>
                      <a:pt x="11314" y="3323"/>
                    </a:lnTo>
                    <a:lnTo>
                      <a:pt x="10286" y="3323"/>
                    </a:lnTo>
                    <a:lnTo>
                      <a:pt x="9257" y="4985"/>
                    </a:lnTo>
                    <a:lnTo>
                      <a:pt x="7200" y="6646"/>
                    </a:lnTo>
                    <a:lnTo>
                      <a:pt x="6171" y="8308"/>
                    </a:lnTo>
                    <a:lnTo>
                      <a:pt x="5143" y="8308"/>
                    </a:lnTo>
                    <a:lnTo>
                      <a:pt x="2057" y="11631"/>
                    </a:lnTo>
                    <a:lnTo>
                      <a:pt x="0" y="14954"/>
                    </a:lnTo>
                    <a:lnTo>
                      <a:pt x="3086" y="21600"/>
                    </a:lnTo>
                    <a:lnTo>
                      <a:pt x="5143" y="18277"/>
                    </a:lnTo>
                    <a:lnTo>
                      <a:pt x="8229" y="16615"/>
                    </a:lnTo>
                    <a:lnTo>
                      <a:pt x="9257" y="14954"/>
                    </a:lnTo>
                    <a:lnTo>
                      <a:pt x="10286" y="13292"/>
                    </a:lnTo>
                    <a:lnTo>
                      <a:pt x="11314" y="11631"/>
                    </a:lnTo>
                    <a:lnTo>
                      <a:pt x="12343" y="11631"/>
                    </a:lnTo>
                    <a:lnTo>
                      <a:pt x="13371" y="9969"/>
                    </a:lnTo>
                    <a:lnTo>
                      <a:pt x="14400" y="9969"/>
                    </a:lnTo>
                    <a:lnTo>
                      <a:pt x="14400" y="9969"/>
                    </a:lnTo>
                    <a:lnTo>
                      <a:pt x="15429" y="9969"/>
                    </a:lnTo>
                    <a:lnTo>
                      <a:pt x="15429" y="8308"/>
                    </a:lnTo>
                    <a:lnTo>
                      <a:pt x="15429" y="8308"/>
                    </a:lnTo>
                    <a:lnTo>
                      <a:pt x="16457" y="8308"/>
                    </a:lnTo>
                    <a:lnTo>
                      <a:pt x="16457" y="8308"/>
                    </a:lnTo>
                    <a:lnTo>
                      <a:pt x="17486" y="8308"/>
                    </a:lnTo>
                    <a:lnTo>
                      <a:pt x="17486" y="8308"/>
                    </a:lnTo>
                    <a:lnTo>
                      <a:pt x="17486" y="8308"/>
                    </a:lnTo>
                    <a:lnTo>
                      <a:pt x="17486" y="8308"/>
                    </a:lnTo>
                    <a:lnTo>
                      <a:pt x="17486" y="8308"/>
                    </a:lnTo>
                    <a:lnTo>
                      <a:pt x="17486" y="8308"/>
                    </a:lnTo>
                    <a:lnTo>
                      <a:pt x="17486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21600" y="166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83" name="Shape 2583"/>
              <p:cNvSpPr/>
              <p:nvPr/>
            </p:nvSpPr>
            <p:spPr>
              <a:xfrm>
                <a:off x="1665287" y="1609725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8783"/>
                    </a:lnTo>
                    <a:lnTo>
                      <a:pt x="16800" y="15965"/>
                    </a:lnTo>
                    <a:lnTo>
                      <a:pt x="16800" y="15026"/>
                    </a:lnTo>
                    <a:lnTo>
                      <a:pt x="19200" y="13148"/>
                    </a:lnTo>
                    <a:lnTo>
                      <a:pt x="19200" y="12209"/>
                    </a:lnTo>
                    <a:lnTo>
                      <a:pt x="19200" y="10330"/>
                    </a:lnTo>
                    <a:lnTo>
                      <a:pt x="21600" y="9391"/>
                    </a:lnTo>
                    <a:lnTo>
                      <a:pt x="21600" y="9391"/>
                    </a:lnTo>
                    <a:lnTo>
                      <a:pt x="21600" y="8452"/>
                    </a:lnTo>
                    <a:lnTo>
                      <a:pt x="21600" y="7513"/>
                    </a:lnTo>
                    <a:lnTo>
                      <a:pt x="21600" y="6574"/>
                    </a:lnTo>
                    <a:lnTo>
                      <a:pt x="21600" y="6574"/>
                    </a:lnTo>
                    <a:lnTo>
                      <a:pt x="21600" y="5635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3757"/>
                    </a:lnTo>
                    <a:lnTo>
                      <a:pt x="21600" y="2817"/>
                    </a:lnTo>
                    <a:lnTo>
                      <a:pt x="19200" y="2817"/>
                    </a:lnTo>
                    <a:lnTo>
                      <a:pt x="19200" y="1878"/>
                    </a:lnTo>
                    <a:lnTo>
                      <a:pt x="19200" y="1878"/>
                    </a:lnTo>
                    <a:lnTo>
                      <a:pt x="16800" y="939"/>
                    </a:lnTo>
                    <a:lnTo>
                      <a:pt x="16800" y="0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5635"/>
                    </a:lnTo>
                    <a:lnTo>
                      <a:pt x="9600" y="5635"/>
                    </a:lnTo>
                    <a:lnTo>
                      <a:pt x="9600" y="5635"/>
                    </a:lnTo>
                    <a:lnTo>
                      <a:pt x="9600" y="6574"/>
                    </a:lnTo>
                    <a:lnTo>
                      <a:pt x="9600" y="7513"/>
                    </a:lnTo>
                    <a:lnTo>
                      <a:pt x="9600" y="7513"/>
                    </a:lnTo>
                    <a:lnTo>
                      <a:pt x="9600" y="8452"/>
                    </a:lnTo>
                    <a:lnTo>
                      <a:pt x="9600" y="8452"/>
                    </a:lnTo>
                    <a:lnTo>
                      <a:pt x="7200" y="9391"/>
                    </a:lnTo>
                    <a:lnTo>
                      <a:pt x="7200" y="10330"/>
                    </a:lnTo>
                    <a:lnTo>
                      <a:pt x="7200" y="12209"/>
                    </a:lnTo>
                    <a:lnTo>
                      <a:pt x="4800" y="13148"/>
                    </a:lnTo>
                    <a:lnTo>
                      <a:pt x="4800" y="15026"/>
                    </a:lnTo>
                    <a:lnTo>
                      <a:pt x="2400" y="17843"/>
                    </a:lnTo>
                    <a:lnTo>
                      <a:pt x="0" y="19722"/>
                    </a:lnTo>
                    <a:lnTo>
                      <a:pt x="0" y="19722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84" name="Shape 2584"/>
              <p:cNvSpPr/>
              <p:nvPr/>
            </p:nvSpPr>
            <p:spPr>
              <a:xfrm>
                <a:off x="1658937" y="1643062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17843"/>
                    </a:moveTo>
                    <a:lnTo>
                      <a:pt x="144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5965"/>
                    </a:lnTo>
                    <a:lnTo>
                      <a:pt x="12000" y="15965"/>
                    </a:lnTo>
                    <a:lnTo>
                      <a:pt x="12000" y="15026"/>
                    </a:lnTo>
                    <a:lnTo>
                      <a:pt x="12000" y="15026"/>
                    </a:lnTo>
                    <a:lnTo>
                      <a:pt x="12000" y="14087"/>
                    </a:lnTo>
                    <a:lnTo>
                      <a:pt x="12000" y="14087"/>
                    </a:lnTo>
                    <a:lnTo>
                      <a:pt x="12000" y="13148"/>
                    </a:lnTo>
                    <a:lnTo>
                      <a:pt x="12000" y="12209"/>
                    </a:lnTo>
                    <a:lnTo>
                      <a:pt x="14400" y="11270"/>
                    </a:lnTo>
                    <a:lnTo>
                      <a:pt x="14400" y="9391"/>
                    </a:lnTo>
                    <a:lnTo>
                      <a:pt x="16800" y="8452"/>
                    </a:lnTo>
                    <a:lnTo>
                      <a:pt x="16800" y="7513"/>
                    </a:lnTo>
                    <a:lnTo>
                      <a:pt x="19200" y="4696"/>
                    </a:lnTo>
                    <a:lnTo>
                      <a:pt x="21600" y="1878"/>
                    </a:lnTo>
                    <a:lnTo>
                      <a:pt x="9600" y="0"/>
                    </a:lnTo>
                    <a:lnTo>
                      <a:pt x="7200" y="2817"/>
                    </a:lnTo>
                    <a:lnTo>
                      <a:pt x="4800" y="5635"/>
                    </a:lnTo>
                    <a:lnTo>
                      <a:pt x="4800" y="7513"/>
                    </a:lnTo>
                    <a:lnTo>
                      <a:pt x="2400" y="8452"/>
                    </a:lnTo>
                    <a:lnTo>
                      <a:pt x="2400" y="10330"/>
                    </a:lnTo>
                    <a:lnTo>
                      <a:pt x="2400" y="11270"/>
                    </a:lnTo>
                    <a:lnTo>
                      <a:pt x="0" y="12209"/>
                    </a:lnTo>
                    <a:lnTo>
                      <a:pt x="0" y="13148"/>
                    </a:lnTo>
                    <a:lnTo>
                      <a:pt x="0" y="13148"/>
                    </a:lnTo>
                    <a:lnTo>
                      <a:pt x="0" y="14087"/>
                    </a:lnTo>
                    <a:lnTo>
                      <a:pt x="0" y="15026"/>
                    </a:lnTo>
                    <a:lnTo>
                      <a:pt x="0" y="15965"/>
                    </a:lnTo>
                    <a:lnTo>
                      <a:pt x="0" y="15965"/>
                    </a:lnTo>
                    <a:lnTo>
                      <a:pt x="0" y="16904"/>
                    </a:lnTo>
                    <a:lnTo>
                      <a:pt x="0" y="17843"/>
                    </a:lnTo>
                    <a:lnTo>
                      <a:pt x="0" y="17843"/>
                    </a:lnTo>
                    <a:lnTo>
                      <a:pt x="0" y="18783"/>
                    </a:lnTo>
                    <a:lnTo>
                      <a:pt x="2400" y="19722"/>
                    </a:lnTo>
                    <a:lnTo>
                      <a:pt x="2400" y="19722"/>
                    </a:lnTo>
                    <a:lnTo>
                      <a:pt x="2400" y="20661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14400" y="178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85" name="Shape 2585"/>
              <p:cNvSpPr/>
              <p:nvPr/>
            </p:nvSpPr>
            <p:spPr>
              <a:xfrm>
                <a:off x="1662112" y="1662112"/>
                <a:ext cx="34926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36" y="0"/>
                    </a:moveTo>
                    <a:lnTo>
                      <a:pt x="19636" y="0"/>
                    </a:lnTo>
                    <a:lnTo>
                      <a:pt x="16691" y="3600"/>
                    </a:lnTo>
                    <a:lnTo>
                      <a:pt x="13745" y="5400"/>
                    </a:lnTo>
                    <a:lnTo>
                      <a:pt x="12764" y="7200"/>
                    </a:lnTo>
                    <a:lnTo>
                      <a:pt x="10800" y="9000"/>
                    </a:lnTo>
                    <a:lnTo>
                      <a:pt x="9818" y="10800"/>
                    </a:lnTo>
                    <a:lnTo>
                      <a:pt x="8836" y="10800"/>
                    </a:lnTo>
                    <a:lnTo>
                      <a:pt x="7855" y="10800"/>
                    </a:lnTo>
                    <a:lnTo>
                      <a:pt x="7855" y="12600"/>
                    </a:lnTo>
                    <a:lnTo>
                      <a:pt x="6873" y="12600"/>
                    </a:lnTo>
                    <a:lnTo>
                      <a:pt x="6873" y="12600"/>
                    </a:lnTo>
                    <a:lnTo>
                      <a:pt x="5891" y="12600"/>
                    </a:lnTo>
                    <a:lnTo>
                      <a:pt x="5891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0" y="19800"/>
                    </a:lnTo>
                    <a:lnTo>
                      <a:pt x="982" y="19800"/>
                    </a:lnTo>
                    <a:lnTo>
                      <a:pt x="1964" y="21600"/>
                    </a:lnTo>
                    <a:lnTo>
                      <a:pt x="1964" y="21600"/>
                    </a:lnTo>
                    <a:lnTo>
                      <a:pt x="2945" y="21600"/>
                    </a:lnTo>
                    <a:lnTo>
                      <a:pt x="3927" y="21600"/>
                    </a:lnTo>
                    <a:lnTo>
                      <a:pt x="3927" y="21600"/>
                    </a:lnTo>
                    <a:lnTo>
                      <a:pt x="4909" y="21600"/>
                    </a:lnTo>
                    <a:lnTo>
                      <a:pt x="5891" y="21600"/>
                    </a:lnTo>
                    <a:lnTo>
                      <a:pt x="5891" y="21600"/>
                    </a:lnTo>
                    <a:lnTo>
                      <a:pt x="6873" y="21600"/>
                    </a:lnTo>
                    <a:lnTo>
                      <a:pt x="7855" y="21600"/>
                    </a:lnTo>
                    <a:lnTo>
                      <a:pt x="7855" y="21600"/>
                    </a:lnTo>
                    <a:lnTo>
                      <a:pt x="8836" y="21600"/>
                    </a:lnTo>
                    <a:lnTo>
                      <a:pt x="8836" y="19800"/>
                    </a:lnTo>
                    <a:lnTo>
                      <a:pt x="9818" y="19800"/>
                    </a:lnTo>
                    <a:lnTo>
                      <a:pt x="10800" y="19800"/>
                    </a:lnTo>
                    <a:lnTo>
                      <a:pt x="11782" y="18000"/>
                    </a:lnTo>
                    <a:lnTo>
                      <a:pt x="13745" y="16200"/>
                    </a:lnTo>
                    <a:lnTo>
                      <a:pt x="14727" y="16200"/>
                    </a:lnTo>
                    <a:lnTo>
                      <a:pt x="15709" y="14400"/>
                    </a:lnTo>
                    <a:lnTo>
                      <a:pt x="18655" y="10800"/>
                    </a:lnTo>
                    <a:lnTo>
                      <a:pt x="21600" y="9000"/>
                    </a:lnTo>
                    <a:lnTo>
                      <a:pt x="21600" y="9000"/>
                    </a:lnTo>
                    <a:lnTo>
                      <a:pt x="1963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86" name="Shape 2586"/>
              <p:cNvSpPr/>
              <p:nvPr/>
            </p:nvSpPr>
            <p:spPr>
              <a:xfrm>
                <a:off x="1693862" y="1658937"/>
                <a:ext cx="23813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9257"/>
                    </a:moveTo>
                    <a:lnTo>
                      <a:pt x="21600" y="9257"/>
                    </a:lnTo>
                    <a:lnTo>
                      <a:pt x="20160" y="6171"/>
                    </a:lnTo>
                    <a:lnTo>
                      <a:pt x="18720" y="3086"/>
                    </a:lnTo>
                    <a:lnTo>
                      <a:pt x="18720" y="3086"/>
                    </a:lnTo>
                    <a:lnTo>
                      <a:pt x="17280" y="3086"/>
                    </a:lnTo>
                    <a:lnTo>
                      <a:pt x="17280" y="3086"/>
                    </a:lnTo>
                    <a:lnTo>
                      <a:pt x="15840" y="0"/>
                    </a:lnTo>
                    <a:lnTo>
                      <a:pt x="15840" y="0"/>
                    </a:lnTo>
                    <a:lnTo>
                      <a:pt x="14400" y="0"/>
                    </a:lnTo>
                    <a:lnTo>
                      <a:pt x="14400" y="0"/>
                    </a:lnTo>
                    <a:lnTo>
                      <a:pt x="12960" y="0"/>
                    </a:lnTo>
                    <a:lnTo>
                      <a:pt x="12960" y="0"/>
                    </a:lnTo>
                    <a:lnTo>
                      <a:pt x="11520" y="0"/>
                    </a:lnTo>
                    <a:lnTo>
                      <a:pt x="11520" y="0"/>
                    </a:lnTo>
                    <a:lnTo>
                      <a:pt x="10080" y="0"/>
                    </a:lnTo>
                    <a:lnTo>
                      <a:pt x="8640" y="0"/>
                    </a:lnTo>
                    <a:lnTo>
                      <a:pt x="8640" y="0"/>
                    </a:lnTo>
                    <a:lnTo>
                      <a:pt x="7200" y="0"/>
                    </a:lnTo>
                    <a:lnTo>
                      <a:pt x="5760" y="0"/>
                    </a:lnTo>
                    <a:lnTo>
                      <a:pt x="5760" y="3086"/>
                    </a:lnTo>
                    <a:lnTo>
                      <a:pt x="4320" y="3086"/>
                    </a:lnTo>
                    <a:lnTo>
                      <a:pt x="2880" y="3086"/>
                    </a:lnTo>
                    <a:lnTo>
                      <a:pt x="1440" y="3086"/>
                    </a:lnTo>
                    <a:lnTo>
                      <a:pt x="1440" y="6171"/>
                    </a:lnTo>
                    <a:lnTo>
                      <a:pt x="0" y="6171"/>
                    </a:lnTo>
                    <a:lnTo>
                      <a:pt x="2880" y="21600"/>
                    </a:lnTo>
                    <a:lnTo>
                      <a:pt x="4320" y="18514"/>
                    </a:lnTo>
                    <a:lnTo>
                      <a:pt x="4320" y="18514"/>
                    </a:lnTo>
                    <a:lnTo>
                      <a:pt x="5760" y="18514"/>
                    </a:lnTo>
                    <a:lnTo>
                      <a:pt x="7200" y="18514"/>
                    </a:lnTo>
                    <a:lnTo>
                      <a:pt x="7200" y="15429"/>
                    </a:lnTo>
                    <a:lnTo>
                      <a:pt x="8640" y="15429"/>
                    </a:lnTo>
                    <a:lnTo>
                      <a:pt x="8640" y="15429"/>
                    </a:lnTo>
                    <a:lnTo>
                      <a:pt x="10080" y="15429"/>
                    </a:lnTo>
                    <a:lnTo>
                      <a:pt x="10080" y="15429"/>
                    </a:lnTo>
                    <a:lnTo>
                      <a:pt x="10080" y="15429"/>
                    </a:lnTo>
                    <a:lnTo>
                      <a:pt x="11520" y="15429"/>
                    </a:lnTo>
                    <a:lnTo>
                      <a:pt x="11520" y="15429"/>
                    </a:lnTo>
                    <a:lnTo>
                      <a:pt x="11520" y="15429"/>
                    </a:lnTo>
                    <a:lnTo>
                      <a:pt x="12960" y="15429"/>
                    </a:lnTo>
                    <a:lnTo>
                      <a:pt x="12960" y="15429"/>
                    </a:lnTo>
                    <a:lnTo>
                      <a:pt x="12960" y="15429"/>
                    </a:lnTo>
                    <a:lnTo>
                      <a:pt x="12960" y="15429"/>
                    </a:lnTo>
                    <a:lnTo>
                      <a:pt x="14400" y="15429"/>
                    </a:lnTo>
                    <a:lnTo>
                      <a:pt x="14400" y="15429"/>
                    </a:lnTo>
                    <a:lnTo>
                      <a:pt x="14400" y="15429"/>
                    </a:lnTo>
                    <a:lnTo>
                      <a:pt x="14400" y="15429"/>
                    </a:lnTo>
                    <a:lnTo>
                      <a:pt x="15840" y="18514"/>
                    </a:lnTo>
                    <a:lnTo>
                      <a:pt x="17280" y="18514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21600" y="925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87" name="Shape 2587"/>
              <p:cNvSpPr/>
              <p:nvPr/>
            </p:nvSpPr>
            <p:spPr>
              <a:xfrm>
                <a:off x="1712912" y="1663700"/>
                <a:ext cx="12701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18720"/>
                    </a:lnTo>
                    <a:lnTo>
                      <a:pt x="21600" y="15840"/>
                    </a:lnTo>
                    <a:lnTo>
                      <a:pt x="18900" y="14400"/>
                    </a:lnTo>
                    <a:lnTo>
                      <a:pt x="18900" y="12960"/>
                    </a:lnTo>
                    <a:lnTo>
                      <a:pt x="18900" y="11520"/>
                    </a:lnTo>
                    <a:lnTo>
                      <a:pt x="18900" y="10080"/>
                    </a:lnTo>
                    <a:lnTo>
                      <a:pt x="18900" y="8640"/>
                    </a:lnTo>
                    <a:lnTo>
                      <a:pt x="16200" y="7200"/>
                    </a:lnTo>
                    <a:lnTo>
                      <a:pt x="16200" y="5760"/>
                    </a:lnTo>
                    <a:lnTo>
                      <a:pt x="16200" y="4320"/>
                    </a:lnTo>
                    <a:lnTo>
                      <a:pt x="13500" y="4320"/>
                    </a:lnTo>
                    <a:lnTo>
                      <a:pt x="13500" y="2880"/>
                    </a:lnTo>
                    <a:lnTo>
                      <a:pt x="13500" y="2880"/>
                    </a:lnTo>
                    <a:lnTo>
                      <a:pt x="13500" y="1440"/>
                    </a:lnTo>
                    <a:lnTo>
                      <a:pt x="10800" y="1440"/>
                    </a:lnTo>
                    <a:lnTo>
                      <a:pt x="10800" y="1440"/>
                    </a:lnTo>
                    <a:lnTo>
                      <a:pt x="10800" y="0"/>
                    </a:lnTo>
                    <a:lnTo>
                      <a:pt x="8100" y="0"/>
                    </a:lnTo>
                    <a:lnTo>
                      <a:pt x="0" y="5760"/>
                    </a:lnTo>
                    <a:lnTo>
                      <a:pt x="0" y="5760"/>
                    </a:lnTo>
                    <a:lnTo>
                      <a:pt x="0" y="5760"/>
                    </a:lnTo>
                    <a:lnTo>
                      <a:pt x="2700" y="5760"/>
                    </a:lnTo>
                    <a:lnTo>
                      <a:pt x="2700" y="5760"/>
                    </a:lnTo>
                    <a:lnTo>
                      <a:pt x="2700" y="5760"/>
                    </a:lnTo>
                    <a:lnTo>
                      <a:pt x="2700" y="7200"/>
                    </a:lnTo>
                    <a:lnTo>
                      <a:pt x="2700" y="7200"/>
                    </a:lnTo>
                    <a:lnTo>
                      <a:pt x="2700" y="7200"/>
                    </a:lnTo>
                    <a:lnTo>
                      <a:pt x="2700" y="8640"/>
                    </a:lnTo>
                    <a:lnTo>
                      <a:pt x="5400" y="10080"/>
                    </a:lnTo>
                    <a:lnTo>
                      <a:pt x="5400" y="10080"/>
                    </a:lnTo>
                    <a:lnTo>
                      <a:pt x="5400" y="11520"/>
                    </a:lnTo>
                    <a:lnTo>
                      <a:pt x="5400" y="12960"/>
                    </a:lnTo>
                    <a:lnTo>
                      <a:pt x="8100" y="14400"/>
                    </a:lnTo>
                    <a:lnTo>
                      <a:pt x="8100" y="15840"/>
                    </a:lnTo>
                    <a:lnTo>
                      <a:pt x="8100" y="17280"/>
                    </a:lnTo>
                    <a:lnTo>
                      <a:pt x="8100" y="20160"/>
                    </a:lnTo>
                    <a:lnTo>
                      <a:pt x="8100" y="21600"/>
                    </a:lnTo>
                    <a:lnTo>
                      <a:pt x="8100" y="216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88" name="Shape 2588"/>
              <p:cNvSpPr/>
              <p:nvPr/>
            </p:nvSpPr>
            <p:spPr>
              <a:xfrm>
                <a:off x="1717675" y="1687512"/>
                <a:ext cx="19050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4954"/>
                    </a:moveTo>
                    <a:lnTo>
                      <a:pt x="21600" y="14954"/>
                    </a:lnTo>
                    <a:lnTo>
                      <a:pt x="18000" y="13292"/>
                    </a:lnTo>
                    <a:lnTo>
                      <a:pt x="16200" y="9969"/>
                    </a:lnTo>
                    <a:lnTo>
                      <a:pt x="14400" y="8308"/>
                    </a:lnTo>
                    <a:lnTo>
                      <a:pt x="14400" y="8308"/>
                    </a:lnTo>
                    <a:lnTo>
                      <a:pt x="12600" y="6646"/>
                    </a:lnTo>
                    <a:lnTo>
                      <a:pt x="12600" y="4985"/>
                    </a:lnTo>
                    <a:lnTo>
                      <a:pt x="12600" y="4985"/>
                    </a:lnTo>
                    <a:lnTo>
                      <a:pt x="10800" y="3323"/>
                    </a:lnTo>
                    <a:lnTo>
                      <a:pt x="10800" y="3323"/>
                    </a:lnTo>
                    <a:lnTo>
                      <a:pt x="10800" y="3323"/>
                    </a:lnTo>
                    <a:lnTo>
                      <a:pt x="10800" y="1662"/>
                    </a:lnTo>
                    <a:lnTo>
                      <a:pt x="9000" y="1662"/>
                    </a:lnTo>
                    <a:lnTo>
                      <a:pt x="9000" y="0"/>
                    </a:lnTo>
                    <a:lnTo>
                      <a:pt x="9000" y="0"/>
                    </a:lnTo>
                    <a:lnTo>
                      <a:pt x="0" y="0"/>
                    </a:lnTo>
                    <a:lnTo>
                      <a:pt x="1800" y="1662"/>
                    </a:lnTo>
                    <a:lnTo>
                      <a:pt x="1800" y="3323"/>
                    </a:lnTo>
                    <a:lnTo>
                      <a:pt x="1800" y="4985"/>
                    </a:lnTo>
                    <a:lnTo>
                      <a:pt x="1800" y="4985"/>
                    </a:lnTo>
                    <a:lnTo>
                      <a:pt x="3600" y="6646"/>
                    </a:lnTo>
                    <a:lnTo>
                      <a:pt x="3600" y="8308"/>
                    </a:lnTo>
                    <a:lnTo>
                      <a:pt x="5400" y="9969"/>
                    </a:lnTo>
                    <a:lnTo>
                      <a:pt x="5400" y="9969"/>
                    </a:lnTo>
                    <a:lnTo>
                      <a:pt x="7200" y="11631"/>
                    </a:lnTo>
                    <a:lnTo>
                      <a:pt x="7200" y="13292"/>
                    </a:lnTo>
                    <a:lnTo>
                      <a:pt x="9000" y="14954"/>
                    </a:lnTo>
                    <a:lnTo>
                      <a:pt x="9000" y="14954"/>
                    </a:lnTo>
                    <a:lnTo>
                      <a:pt x="12600" y="18277"/>
                    </a:lnTo>
                    <a:lnTo>
                      <a:pt x="14400" y="21600"/>
                    </a:lnTo>
                    <a:lnTo>
                      <a:pt x="14400" y="21600"/>
                    </a:lnTo>
                    <a:lnTo>
                      <a:pt x="21600" y="1495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89" name="Shape 2589"/>
              <p:cNvSpPr/>
              <p:nvPr/>
            </p:nvSpPr>
            <p:spPr>
              <a:xfrm>
                <a:off x="1730375" y="1701800"/>
                <a:ext cx="46038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486"/>
                    </a:moveTo>
                    <a:lnTo>
                      <a:pt x="20855" y="16457"/>
                    </a:lnTo>
                    <a:lnTo>
                      <a:pt x="20110" y="16457"/>
                    </a:lnTo>
                    <a:lnTo>
                      <a:pt x="19366" y="15429"/>
                    </a:lnTo>
                    <a:lnTo>
                      <a:pt x="17876" y="14400"/>
                    </a:lnTo>
                    <a:lnTo>
                      <a:pt x="16386" y="13371"/>
                    </a:lnTo>
                    <a:lnTo>
                      <a:pt x="15641" y="12343"/>
                    </a:lnTo>
                    <a:lnTo>
                      <a:pt x="14152" y="11314"/>
                    </a:lnTo>
                    <a:lnTo>
                      <a:pt x="12662" y="9257"/>
                    </a:lnTo>
                    <a:lnTo>
                      <a:pt x="11172" y="8229"/>
                    </a:lnTo>
                    <a:lnTo>
                      <a:pt x="9683" y="7200"/>
                    </a:lnTo>
                    <a:lnTo>
                      <a:pt x="8193" y="6171"/>
                    </a:lnTo>
                    <a:lnTo>
                      <a:pt x="6703" y="4114"/>
                    </a:lnTo>
                    <a:lnTo>
                      <a:pt x="5959" y="3086"/>
                    </a:lnTo>
                    <a:lnTo>
                      <a:pt x="4469" y="2057"/>
                    </a:lnTo>
                    <a:lnTo>
                      <a:pt x="3724" y="2057"/>
                    </a:lnTo>
                    <a:lnTo>
                      <a:pt x="3724" y="1029"/>
                    </a:lnTo>
                    <a:lnTo>
                      <a:pt x="2979" y="1029"/>
                    </a:lnTo>
                    <a:lnTo>
                      <a:pt x="2979" y="0"/>
                    </a:lnTo>
                    <a:lnTo>
                      <a:pt x="0" y="4114"/>
                    </a:lnTo>
                    <a:lnTo>
                      <a:pt x="745" y="4114"/>
                    </a:lnTo>
                    <a:lnTo>
                      <a:pt x="1490" y="5143"/>
                    </a:lnTo>
                    <a:lnTo>
                      <a:pt x="1490" y="5143"/>
                    </a:lnTo>
                    <a:lnTo>
                      <a:pt x="2234" y="6171"/>
                    </a:lnTo>
                    <a:lnTo>
                      <a:pt x="3724" y="7200"/>
                    </a:lnTo>
                    <a:lnTo>
                      <a:pt x="4469" y="9257"/>
                    </a:lnTo>
                    <a:lnTo>
                      <a:pt x="5959" y="10286"/>
                    </a:lnTo>
                    <a:lnTo>
                      <a:pt x="7448" y="11314"/>
                    </a:lnTo>
                    <a:lnTo>
                      <a:pt x="8938" y="12343"/>
                    </a:lnTo>
                    <a:lnTo>
                      <a:pt x="10428" y="14400"/>
                    </a:lnTo>
                    <a:lnTo>
                      <a:pt x="11917" y="15429"/>
                    </a:lnTo>
                    <a:lnTo>
                      <a:pt x="13407" y="16457"/>
                    </a:lnTo>
                    <a:lnTo>
                      <a:pt x="14897" y="17486"/>
                    </a:lnTo>
                    <a:lnTo>
                      <a:pt x="15641" y="18514"/>
                    </a:lnTo>
                    <a:lnTo>
                      <a:pt x="17131" y="19543"/>
                    </a:lnTo>
                    <a:lnTo>
                      <a:pt x="17876" y="20571"/>
                    </a:lnTo>
                    <a:lnTo>
                      <a:pt x="18621" y="20571"/>
                    </a:lnTo>
                    <a:lnTo>
                      <a:pt x="19366" y="21600"/>
                    </a:lnTo>
                    <a:lnTo>
                      <a:pt x="21600" y="174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90" name="Shape 2590"/>
              <p:cNvSpPr/>
              <p:nvPr/>
            </p:nvSpPr>
            <p:spPr>
              <a:xfrm>
                <a:off x="1722437" y="1681162"/>
                <a:ext cx="82551" cy="746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10385" y="0"/>
                    </a:lnTo>
                    <a:lnTo>
                      <a:pt x="10385" y="0"/>
                    </a:lnTo>
                    <a:lnTo>
                      <a:pt x="10385" y="0"/>
                    </a:lnTo>
                    <a:lnTo>
                      <a:pt x="10385" y="460"/>
                    </a:lnTo>
                    <a:lnTo>
                      <a:pt x="10385" y="460"/>
                    </a:lnTo>
                    <a:lnTo>
                      <a:pt x="10385" y="460"/>
                    </a:lnTo>
                    <a:lnTo>
                      <a:pt x="10385" y="460"/>
                    </a:lnTo>
                    <a:lnTo>
                      <a:pt x="10385" y="460"/>
                    </a:lnTo>
                    <a:lnTo>
                      <a:pt x="10385" y="919"/>
                    </a:lnTo>
                    <a:lnTo>
                      <a:pt x="10385" y="919"/>
                    </a:lnTo>
                    <a:lnTo>
                      <a:pt x="10385" y="919"/>
                    </a:lnTo>
                    <a:lnTo>
                      <a:pt x="10385" y="919"/>
                    </a:lnTo>
                    <a:lnTo>
                      <a:pt x="10385" y="919"/>
                    </a:lnTo>
                    <a:lnTo>
                      <a:pt x="10385" y="919"/>
                    </a:lnTo>
                    <a:lnTo>
                      <a:pt x="10385" y="1379"/>
                    </a:lnTo>
                    <a:lnTo>
                      <a:pt x="10385" y="1379"/>
                    </a:lnTo>
                    <a:lnTo>
                      <a:pt x="10385" y="1379"/>
                    </a:lnTo>
                    <a:lnTo>
                      <a:pt x="10385" y="1379"/>
                    </a:lnTo>
                    <a:lnTo>
                      <a:pt x="10385" y="1379"/>
                    </a:lnTo>
                    <a:lnTo>
                      <a:pt x="10385" y="1838"/>
                    </a:lnTo>
                    <a:lnTo>
                      <a:pt x="10385" y="1838"/>
                    </a:lnTo>
                    <a:lnTo>
                      <a:pt x="10385" y="1838"/>
                    </a:lnTo>
                    <a:lnTo>
                      <a:pt x="10385" y="1838"/>
                    </a:lnTo>
                    <a:lnTo>
                      <a:pt x="10385" y="1838"/>
                    </a:lnTo>
                    <a:lnTo>
                      <a:pt x="10385" y="1838"/>
                    </a:lnTo>
                    <a:lnTo>
                      <a:pt x="10385" y="2298"/>
                    </a:lnTo>
                    <a:lnTo>
                      <a:pt x="10385" y="2298"/>
                    </a:lnTo>
                    <a:lnTo>
                      <a:pt x="10385" y="2298"/>
                    </a:lnTo>
                    <a:lnTo>
                      <a:pt x="10385" y="2298"/>
                    </a:lnTo>
                    <a:lnTo>
                      <a:pt x="9969" y="2298"/>
                    </a:lnTo>
                    <a:lnTo>
                      <a:pt x="9969" y="2298"/>
                    </a:lnTo>
                    <a:lnTo>
                      <a:pt x="9969" y="2757"/>
                    </a:lnTo>
                    <a:lnTo>
                      <a:pt x="9969" y="2757"/>
                    </a:lnTo>
                    <a:lnTo>
                      <a:pt x="9969" y="2757"/>
                    </a:lnTo>
                    <a:lnTo>
                      <a:pt x="9969" y="2757"/>
                    </a:lnTo>
                    <a:lnTo>
                      <a:pt x="9969" y="2757"/>
                    </a:lnTo>
                    <a:lnTo>
                      <a:pt x="9969" y="2757"/>
                    </a:lnTo>
                    <a:lnTo>
                      <a:pt x="9969" y="2757"/>
                    </a:lnTo>
                    <a:lnTo>
                      <a:pt x="9969" y="3217"/>
                    </a:lnTo>
                    <a:lnTo>
                      <a:pt x="9969" y="3217"/>
                    </a:lnTo>
                    <a:lnTo>
                      <a:pt x="9969" y="3217"/>
                    </a:lnTo>
                    <a:lnTo>
                      <a:pt x="9969" y="3217"/>
                    </a:lnTo>
                    <a:lnTo>
                      <a:pt x="9969" y="3217"/>
                    </a:lnTo>
                    <a:lnTo>
                      <a:pt x="9969" y="3217"/>
                    </a:lnTo>
                    <a:lnTo>
                      <a:pt x="9969" y="3677"/>
                    </a:lnTo>
                    <a:lnTo>
                      <a:pt x="9969" y="3677"/>
                    </a:lnTo>
                    <a:lnTo>
                      <a:pt x="9969" y="3677"/>
                    </a:lnTo>
                    <a:lnTo>
                      <a:pt x="9969" y="3677"/>
                    </a:lnTo>
                    <a:lnTo>
                      <a:pt x="9554" y="3677"/>
                    </a:lnTo>
                    <a:lnTo>
                      <a:pt x="9554" y="3677"/>
                    </a:lnTo>
                    <a:lnTo>
                      <a:pt x="9554" y="4136"/>
                    </a:lnTo>
                    <a:lnTo>
                      <a:pt x="9554" y="4136"/>
                    </a:lnTo>
                    <a:lnTo>
                      <a:pt x="9554" y="4136"/>
                    </a:lnTo>
                    <a:lnTo>
                      <a:pt x="9554" y="4136"/>
                    </a:lnTo>
                    <a:lnTo>
                      <a:pt x="9554" y="4136"/>
                    </a:lnTo>
                    <a:lnTo>
                      <a:pt x="9554" y="4136"/>
                    </a:lnTo>
                    <a:lnTo>
                      <a:pt x="9554" y="4596"/>
                    </a:lnTo>
                    <a:lnTo>
                      <a:pt x="9554" y="4596"/>
                    </a:lnTo>
                    <a:lnTo>
                      <a:pt x="9554" y="4596"/>
                    </a:lnTo>
                    <a:lnTo>
                      <a:pt x="9554" y="4596"/>
                    </a:lnTo>
                    <a:lnTo>
                      <a:pt x="9554" y="4596"/>
                    </a:lnTo>
                    <a:lnTo>
                      <a:pt x="9554" y="4596"/>
                    </a:lnTo>
                    <a:lnTo>
                      <a:pt x="9554" y="5055"/>
                    </a:lnTo>
                    <a:lnTo>
                      <a:pt x="9554" y="5055"/>
                    </a:lnTo>
                    <a:lnTo>
                      <a:pt x="9138" y="5055"/>
                    </a:lnTo>
                    <a:lnTo>
                      <a:pt x="9138" y="5055"/>
                    </a:lnTo>
                    <a:lnTo>
                      <a:pt x="9138" y="5055"/>
                    </a:lnTo>
                    <a:lnTo>
                      <a:pt x="9138" y="5055"/>
                    </a:lnTo>
                    <a:lnTo>
                      <a:pt x="9138" y="5055"/>
                    </a:lnTo>
                    <a:lnTo>
                      <a:pt x="9138" y="5515"/>
                    </a:lnTo>
                    <a:lnTo>
                      <a:pt x="9138" y="5515"/>
                    </a:lnTo>
                    <a:lnTo>
                      <a:pt x="9138" y="5515"/>
                    </a:lnTo>
                    <a:lnTo>
                      <a:pt x="9138" y="5515"/>
                    </a:lnTo>
                    <a:lnTo>
                      <a:pt x="9138" y="5515"/>
                    </a:lnTo>
                    <a:lnTo>
                      <a:pt x="9138" y="5515"/>
                    </a:lnTo>
                    <a:lnTo>
                      <a:pt x="9138" y="5974"/>
                    </a:lnTo>
                    <a:lnTo>
                      <a:pt x="9138" y="5974"/>
                    </a:lnTo>
                    <a:lnTo>
                      <a:pt x="9138" y="5974"/>
                    </a:lnTo>
                    <a:lnTo>
                      <a:pt x="8723" y="5974"/>
                    </a:lnTo>
                    <a:lnTo>
                      <a:pt x="8723" y="5974"/>
                    </a:lnTo>
                    <a:lnTo>
                      <a:pt x="8723" y="5974"/>
                    </a:lnTo>
                    <a:lnTo>
                      <a:pt x="8723" y="5974"/>
                    </a:lnTo>
                    <a:lnTo>
                      <a:pt x="8723" y="6434"/>
                    </a:lnTo>
                    <a:lnTo>
                      <a:pt x="8723" y="6434"/>
                    </a:lnTo>
                    <a:lnTo>
                      <a:pt x="8723" y="6434"/>
                    </a:lnTo>
                    <a:lnTo>
                      <a:pt x="8723" y="6434"/>
                    </a:lnTo>
                    <a:lnTo>
                      <a:pt x="8723" y="6434"/>
                    </a:lnTo>
                    <a:lnTo>
                      <a:pt x="8723" y="6434"/>
                    </a:lnTo>
                    <a:lnTo>
                      <a:pt x="8723" y="6894"/>
                    </a:lnTo>
                    <a:lnTo>
                      <a:pt x="8723" y="6894"/>
                    </a:lnTo>
                    <a:lnTo>
                      <a:pt x="8723" y="6894"/>
                    </a:lnTo>
                    <a:lnTo>
                      <a:pt x="8308" y="6894"/>
                    </a:lnTo>
                    <a:lnTo>
                      <a:pt x="8308" y="6894"/>
                    </a:lnTo>
                    <a:lnTo>
                      <a:pt x="8308" y="6894"/>
                    </a:lnTo>
                    <a:lnTo>
                      <a:pt x="8308" y="6894"/>
                    </a:lnTo>
                    <a:lnTo>
                      <a:pt x="8308" y="7353"/>
                    </a:lnTo>
                    <a:lnTo>
                      <a:pt x="8308" y="7353"/>
                    </a:lnTo>
                    <a:lnTo>
                      <a:pt x="8308" y="7353"/>
                    </a:lnTo>
                    <a:lnTo>
                      <a:pt x="8308" y="7353"/>
                    </a:lnTo>
                    <a:lnTo>
                      <a:pt x="8308" y="7353"/>
                    </a:lnTo>
                    <a:lnTo>
                      <a:pt x="8308" y="7353"/>
                    </a:lnTo>
                    <a:lnTo>
                      <a:pt x="8308" y="7353"/>
                    </a:lnTo>
                    <a:lnTo>
                      <a:pt x="8308" y="7813"/>
                    </a:lnTo>
                    <a:lnTo>
                      <a:pt x="7892" y="7813"/>
                    </a:lnTo>
                    <a:lnTo>
                      <a:pt x="7892" y="7813"/>
                    </a:lnTo>
                    <a:lnTo>
                      <a:pt x="7892" y="7813"/>
                    </a:lnTo>
                    <a:lnTo>
                      <a:pt x="7892" y="7813"/>
                    </a:lnTo>
                    <a:lnTo>
                      <a:pt x="7892" y="7813"/>
                    </a:lnTo>
                    <a:lnTo>
                      <a:pt x="7892" y="7813"/>
                    </a:lnTo>
                    <a:lnTo>
                      <a:pt x="7892" y="8272"/>
                    </a:lnTo>
                    <a:lnTo>
                      <a:pt x="7892" y="8272"/>
                    </a:lnTo>
                    <a:lnTo>
                      <a:pt x="7892" y="8272"/>
                    </a:lnTo>
                    <a:lnTo>
                      <a:pt x="7892" y="8272"/>
                    </a:lnTo>
                    <a:lnTo>
                      <a:pt x="7892" y="8272"/>
                    </a:lnTo>
                    <a:lnTo>
                      <a:pt x="7477" y="8272"/>
                    </a:lnTo>
                    <a:lnTo>
                      <a:pt x="7477" y="8272"/>
                    </a:lnTo>
                    <a:lnTo>
                      <a:pt x="7477" y="8732"/>
                    </a:lnTo>
                    <a:lnTo>
                      <a:pt x="7477" y="8732"/>
                    </a:lnTo>
                    <a:lnTo>
                      <a:pt x="7477" y="8732"/>
                    </a:lnTo>
                    <a:lnTo>
                      <a:pt x="7477" y="8732"/>
                    </a:lnTo>
                    <a:lnTo>
                      <a:pt x="7477" y="8732"/>
                    </a:lnTo>
                    <a:lnTo>
                      <a:pt x="7477" y="8732"/>
                    </a:lnTo>
                    <a:lnTo>
                      <a:pt x="7477" y="8732"/>
                    </a:lnTo>
                    <a:lnTo>
                      <a:pt x="7477" y="9191"/>
                    </a:lnTo>
                    <a:lnTo>
                      <a:pt x="7062" y="9191"/>
                    </a:lnTo>
                    <a:lnTo>
                      <a:pt x="7062" y="9191"/>
                    </a:lnTo>
                    <a:lnTo>
                      <a:pt x="7062" y="9191"/>
                    </a:lnTo>
                    <a:lnTo>
                      <a:pt x="7062" y="9191"/>
                    </a:lnTo>
                    <a:lnTo>
                      <a:pt x="7062" y="9191"/>
                    </a:lnTo>
                    <a:lnTo>
                      <a:pt x="7062" y="9191"/>
                    </a:lnTo>
                    <a:lnTo>
                      <a:pt x="7062" y="9191"/>
                    </a:lnTo>
                    <a:lnTo>
                      <a:pt x="7062" y="9651"/>
                    </a:lnTo>
                    <a:lnTo>
                      <a:pt x="7062" y="9651"/>
                    </a:lnTo>
                    <a:lnTo>
                      <a:pt x="7062" y="9651"/>
                    </a:lnTo>
                    <a:lnTo>
                      <a:pt x="6646" y="9651"/>
                    </a:lnTo>
                    <a:lnTo>
                      <a:pt x="6646" y="9651"/>
                    </a:lnTo>
                    <a:lnTo>
                      <a:pt x="6646" y="9651"/>
                    </a:lnTo>
                    <a:lnTo>
                      <a:pt x="6646" y="9651"/>
                    </a:lnTo>
                    <a:lnTo>
                      <a:pt x="6646" y="9651"/>
                    </a:lnTo>
                    <a:lnTo>
                      <a:pt x="6646" y="10111"/>
                    </a:lnTo>
                    <a:lnTo>
                      <a:pt x="6646" y="10111"/>
                    </a:lnTo>
                    <a:lnTo>
                      <a:pt x="6646" y="10111"/>
                    </a:lnTo>
                    <a:lnTo>
                      <a:pt x="6646" y="10111"/>
                    </a:lnTo>
                    <a:lnTo>
                      <a:pt x="6646" y="10111"/>
                    </a:lnTo>
                    <a:lnTo>
                      <a:pt x="6231" y="10111"/>
                    </a:lnTo>
                    <a:lnTo>
                      <a:pt x="6231" y="10111"/>
                    </a:lnTo>
                    <a:lnTo>
                      <a:pt x="6231" y="10570"/>
                    </a:lnTo>
                    <a:lnTo>
                      <a:pt x="6231" y="10570"/>
                    </a:lnTo>
                    <a:lnTo>
                      <a:pt x="6231" y="10570"/>
                    </a:lnTo>
                    <a:lnTo>
                      <a:pt x="6231" y="10570"/>
                    </a:lnTo>
                    <a:lnTo>
                      <a:pt x="6231" y="10570"/>
                    </a:lnTo>
                    <a:lnTo>
                      <a:pt x="6231" y="10570"/>
                    </a:lnTo>
                    <a:lnTo>
                      <a:pt x="6231" y="10570"/>
                    </a:lnTo>
                    <a:lnTo>
                      <a:pt x="5815" y="10570"/>
                    </a:lnTo>
                    <a:lnTo>
                      <a:pt x="5815" y="11030"/>
                    </a:lnTo>
                    <a:lnTo>
                      <a:pt x="5815" y="11030"/>
                    </a:lnTo>
                    <a:lnTo>
                      <a:pt x="5815" y="11030"/>
                    </a:lnTo>
                    <a:lnTo>
                      <a:pt x="5815" y="11030"/>
                    </a:lnTo>
                    <a:lnTo>
                      <a:pt x="5815" y="11030"/>
                    </a:lnTo>
                    <a:lnTo>
                      <a:pt x="5815" y="11030"/>
                    </a:lnTo>
                    <a:lnTo>
                      <a:pt x="5815" y="11030"/>
                    </a:lnTo>
                    <a:lnTo>
                      <a:pt x="5815" y="11030"/>
                    </a:lnTo>
                    <a:lnTo>
                      <a:pt x="5400" y="11030"/>
                    </a:lnTo>
                    <a:lnTo>
                      <a:pt x="5400" y="11489"/>
                    </a:lnTo>
                    <a:lnTo>
                      <a:pt x="5400" y="11489"/>
                    </a:lnTo>
                    <a:lnTo>
                      <a:pt x="5400" y="11489"/>
                    </a:lnTo>
                    <a:lnTo>
                      <a:pt x="5400" y="11489"/>
                    </a:lnTo>
                    <a:lnTo>
                      <a:pt x="5400" y="11489"/>
                    </a:lnTo>
                    <a:lnTo>
                      <a:pt x="5400" y="11489"/>
                    </a:lnTo>
                    <a:lnTo>
                      <a:pt x="5400" y="11489"/>
                    </a:lnTo>
                    <a:lnTo>
                      <a:pt x="4985" y="11489"/>
                    </a:lnTo>
                    <a:lnTo>
                      <a:pt x="4985" y="11949"/>
                    </a:lnTo>
                    <a:lnTo>
                      <a:pt x="4985" y="11949"/>
                    </a:lnTo>
                    <a:lnTo>
                      <a:pt x="4985" y="11949"/>
                    </a:lnTo>
                    <a:lnTo>
                      <a:pt x="4985" y="11949"/>
                    </a:lnTo>
                    <a:lnTo>
                      <a:pt x="4985" y="11949"/>
                    </a:lnTo>
                    <a:lnTo>
                      <a:pt x="4985" y="11949"/>
                    </a:lnTo>
                    <a:lnTo>
                      <a:pt x="4985" y="11949"/>
                    </a:lnTo>
                    <a:lnTo>
                      <a:pt x="4569" y="11949"/>
                    </a:lnTo>
                    <a:lnTo>
                      <a:pt x="4569" y="11949"/>
                    </a:lnTo>
                    <a:lnTo>
                      <a:pt x="4569" y="12409"/>
                    </a:lnTo>
                    <a:lnTo>
                      <a:pt x="4569" y="12409"/>
                    </a:lnTo>
                    <a:lnTo>
                      <a:pt x="4569" y="12409"/>
                    </a:lnTo>
                    <a:lnTo>
                      <a:pt x="4569" y="12409"/>
                    </a:lnTo>
                    <a:lnTo>
                      <a:pt x="4569" y="12409"/>
                    </a:lnTo>
                    <a:lnTo>
                      <a:pt x="4569" y="12409"/>
                    </a:lnTo>
                    <a:lnTo>
                      <a:pt x="4154" y="12409"/>
                    </a:lnTo>
                    <a:lnTo>
                      <a:pt x="4154" y="12409"/>
                    </a:lnTo>
                    <a:lnTo>
                      <a:pt x="4154" y="12409"/>
                    </a:lnTo>
                    <a:lnTo>
                      <a:pt x="4154" y="12868"/>
                    </a:lnTo>
                    <a:lnTo>
                      <a:pt x="4154" y="12868"/>
                    </a:lnTo>
                    <a:lnTo>
                      <a:pt x="4154" y="12868"/>
                    </a:lnTo>
                    <a:lnTo>
                      <a:pt x="4154" y="12868"/>
                    </a:lnTo>
                    <a:lnTo>
                      <a:pt x="3738" y="12868"/>
                    </a:lnTo>
                    <a:lnTo>
                      <a:pt x="3738" y="12868"/>
                    </a:lnTo>
                    <a:lnTo>
                      <a:pt x="3738" y="12868"/>
                    </a:lnTo>
                    <a:lnTo>
                      <a:pt x="3738" y="12868"/>
                    </a:lnTo>
                    <a:lnTo>
                      <a:pt x="3738" y="12868"/>
                    </a:lnTo>
                    <a:lnTo>
                      <a:pt x="3738" y="13328"/>
                    </a:lnTo>
                    <a:lnTo>
                      <a:pt x="3738" y="13328"/>
                    </a:lnTo>
                    <a:lnTo>
                      <a:pt x="3738" y="13328"/>
                    </a:lnTo>
                    <a:lnTo>
                      <a:pt x="3323" y="13328"/>
                    </a:lnTo>
                    <a:lnTo>
                      <a:pt x="3323" y="13328"/>
                    </a:lnTo>
                    <a:lnTo>
                      <a:pt x="3323" y="13328"/>
                    </a:lnTo>
                    <a:lnTo>
                      <a:pt x="3323" y="13328"/>
                    </a:lnTo>
                    <a:lnTo>
                      <a:pt x="3323" y="13328"/>
                    </a:lnTo>
                    <a:lnTo>
                      <a:pt x="3323" y="13328"/>
                    </a:lnTo>
                    <a:lnTo>
                      <a:pt x="3323" y="13328"/>
                    </a:lnTo>
                    <a:lnTo>
                      <a:pt x="2908" y="13787"/>
                    </a:lnTo>
                    <a:lnTo>
                      <a:pt x="2908" y="13787"/>
                    </a:lnTo>
                    <a:lnTo>
                      <a:pt x="2908" y="13787"/>
                    </a:lnTo>
                    <a:lnTo>
                      <a:pt x="2908" y="13787"/>
                    </a:lnTo>
                    <a:lnTo>
                      <a:pt x="2908" y="13787"/>
                    </a:lnTo>
                    <a:lnTo>
                      <a:pt x="2908" y="13787"/>
                    </a:lnTo>
                    <a:lnTo>
                      <a:pt x="2908" y="13787"/>
                    </a:lnTo>
                    <a:lnTo>
                      <a:pt x="2492" y="13787"/>
                    </a:lnTo>
                    <a:lnTo>
                      <a:pt x="2492" y="13787"/>
                    </a:lnTo>
                    <a:lnTo>
                      <a:pt x="2492" y="13787"/>
                    </a:lnTo>
                    <a:lnTo>
                      <a:pt x="2492" y="13787"/>
                    </a:lnTo>
                    <a:lnTo>
                      <a:pt x="2492" y="13787"/>
                    </a:lnTo>
                    <a:lnTo>
                      <a:pt x="2492" y="14247"/>
                    </a:lnTo>
                    <a:lnTo>
                      <a:pt x="2492" y="14247"/>
                    </a:lnTo>
                    <a:lnTo>
                      <a:pt x="2077" y="14247"/>
                    </a:lnTo>
                    <a:lnTo>
                      <a:pt x="2077" y="14247"/>
                    </a:lnTo>
                    <a:lnTo>
                      <a:pt x="2077" y="14247"/>
                    </a:lnTo>
                    <a:lnTo>
                      <a:pt x="2077" y="14247"/>
                    </a:lnTo>
                    <a:lnTo>
                      <a:pt x="2077" y="14247"/>
                    </a:lnTo>
                    <a:lnTo>
                      <a:pt x="2077" y="14247"/>
                    </a:lnTo>
                    <a:lnTo>
                      <a:pt x="1662" y="14247"/>
                    </a:lnTo>
                    <a:lnTo>
                      <a:pt x="1662" y="14247"/>
                    </a:lnTo>
                    <a:lnTo>
                      <a:pt x="1662" y="14706"/>
                    </a:lnTo>
                    <a:lnTo>
                      <a:pt x="1662" y="14706"/>
                    </a:lnTo>
                    <a:lnTo>
                      <a:pt x="1662" y="14706"/>
                    </a:lnTo>
                    <a:lnTo>
                      <a:pt x="1662" y="14706"/>
                    </a:lnTo>
                    <a:lnTo>
                      <a:pt x="1662" y="14706"/>
                    </a:lnTo>
                    <a:lnTo>
                      <a:pt x="1246" y="14706"/>
                    </a:lnTo>
                    <a:lnTo>
                      <a:pt x="1246" y="14706"/>
                    </a:lnTo>
                    <a:lnTo>
                      <a:pt x="1246" y="14706"/>
                    </a:lnTo>
                    <a:lnTo>
                      <a:pt x="1246" y="14706"/>
                    </a:lnTo>
                    <a:lnTo>
                      <a:pt x="1246" y="14706"/>
                    </a:lnTo>
                    <a:lnTo>
                      <a:pt x="1246" y="14706"/>
                    </a:lnTo>
                    <a:lnTo>
                      <a:pt x="831" y="15166"/>
                    </a:lnTo>
                    <a:lnTo>
                      <a:pt x="831" y="15166"/>
                    </a:lnTo>
                    <a:lnTo>
                      <a:pt x="831" y="15166"/>
                    </a:lnTo>
                    <a:lnTo>
                      <a:pt x="831" y="15166"/>
                    </a:lnTo>
                    <a:lnTo>
                      <a:pt x="831" y="15166"/>
                    </a:lnTo>
                    <a:lnTo>
                      <a:pt x="831" y="15166"/>
                    </a:lnTo>
                    <a:lnTo>
                      <a:pt x="415" y="15166"/>
                    </a:lnTo>
                    <a:lnTo>
                      <a:pt x="415" y="15166"/>
                    </a:lnTo>
                    <a:lnTo>
                      <a:pt x="415" y="15166"/>
                    </a:lnTo>
                    <a:lnTo>
                      <a:pt x="415" y="15166"/>
                    </a:lnTo>
                    <a:lnTo>
                      <a:pt x="415" y="15166"/>
                    </a:lnTo>
                    <a:lnTo>
                      <a:pt x="415" y="15166"/>
                    </a:lnTo>
                    <a:lnTo>
                      <a:pt x="415" y="15626"/>
                    </a:lnTo>
                    <a:lnTo>
                      <a:pt x="415" y="15626"/>
                    </a:lnTo>
                    <a:lnTo>
                      <a:pt x="0" y="15626"/>
                    </a:lnTo>
                    <a:lnTo>
                      <a:pt x="0" y="15626"/>
                    </a:lnTo>
                    <a:lnTo>
                      <a:pt x="0" y="15626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91" name="Shape 2591"/>
              <p:cNvSpPr/>
              <p:nvPr/>
            </p:nvSpPr>
            <p:spPr>
              <a:xfrm>
                <a:off x="1976437" y="1517650"/>
                <a:ext cx="11113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4320"/>
                    </a:moveTo>
                    <a:lnTo>
                      <a:pt x="0" y="4320"/>
                    </a:lnTo>
                    <a:lnTo>
                      <a:pt x="0" y="4320"/>
                    </a:lnTo>
                    <a:lnTo>
                      <a:pt x="0" y="6480"/>
                    </a:lnTo>
                    <a:lnTo>
                      <a:pt x="0" y="8640"/>
                    </a:lnTo>
                    <a:lnTo>
                      <a:pt x="0" y="8640"/>
                    </a:lnTo>
                    <a:lnTo>
                      <a:pt x="3086" y="10800"/>
                    </a:lnTo>
                    <a:lnTo>
                      <a:pt x="3086" y="12960"/>
                    </a:lnTo>
                    <a:lnTo>
                      <a:pt x="3086" y="12960"/>
                    </a:lnTo>
                    <a:lnTo>
                      <a:pt x="6171" y="12960"/>
                    </a:lnTo>
                    <a:lnTo>
                      <a:pt x="6171" y="15120"/>
                    </a:lnTo>
                    <a:lnTo>
                      <a:pt x="6171" y="15120"/>
                    </a:lnTo>
                    <a:lnTo>
                      <a:pt x="6171" y="17280"/>
                    </a:lnTo>
                    <a:lnTo>
                      <a:pt x="6171" y="17280"/>
                    </a:lnTo>
                    <a:lnTo>
                      <a:pt x="6171" y="19440"/>
                    </a:lnTo>
                    <a:lnTo>
                      <a:pt x="6171" y="21600"/>
                    </a:lnTo>
                    <a:lnTo>
                      <a:pt x="21600" y="19440"/>
                    </a:lnTo>
                    <a:lnTo>
                      <a:pt x="21600" y="17280"/>
                    </a:lnTo>
                    <a:lnTo>
                      <a:pt x="21600" y="15120"/>
                    </a:lnTo>
                    <a:lnTo>
                      <a:pt x="21600" y="12960"/>
                    </a:lnTo>
                    <a:lnTo>
                      <a:pt x="21600" y="12960"/>
                    </a:lnTo>
                    <a:lnTo>
                      <a:pt x="18514" y="10800"/>
                    </a:lnTo>
                    <a:lnTo>
                      <a:pt x="18514" y="10800"/>
                    </a:lnTo>
                    <a:lnTo>
                      <a:pt x="18514" y="8640"/>
                    </a:lnTo>
                    <a:lnTo>
                      <a:pt x="18514" y="8640"/>
                    </a:lnTo>
                    <a:lnTo>
                      <a:pt x="15429" y="6480"/>
                    </a:lnTo>
                    <a:lnTo>
                      <a:pt x="15429" y="4320"/>
                    </a:lnTo>
                    <a:lnTo>
                      <a:pt x="15429" y="4320"/>
                    </a:lnTo>
                    <a:lnTo>
                      <a:pt x="15429" y="2160"/>
                    </a:lnTo>
                    <a:lnTo>
                      <a:pt x="15429" y="2160"/>
                    </a:lnTo>
                    <a:lnTo>
                      <a:pt x="12343" y="0"/>
                    </a:lnTo>
                    <a:lnTo>
                      <a:pt x="12343" y="0"/>
                    </a:lnTo>
                    <a:lnTo>
                      <a:pt x="0" y="43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92" name="Shape 2592"/>
              <p:cNvSpPr/>
              <p:nvPr/>
            </p:nvSpPr>
            <p:spPr>
              <a:xfrm>
                <a:off x="1973262" y="1498600"/>
                <a:ext cx="9526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200" y="0"/>
                    </a:moveTo>
                    <a:lnTo>
                      <a:pt x="7200" y="0"/>
                    </a:lnTo>
                    <a:lnTo>
                      <a:pt x="7200" y="1543"/>
                    </a:lnTo>
                    <a:lnTo>
                      <a:pt x="3600" y="1543"/>
                    </a:lnTo>
                    <a:lnTo>
                      <a:pt x="3600" y="3086"/>
                    </a:lnTo>
                    <a:lnTo>
                      <a:pt x="3600" y="3086"/>
                    </a:lnTo>
                    <a:lnTo>
                      <a:pt x="3600" y="4629"/>
                    </a:lnTo>
                    <a:lnTo>
                      <a:pt x="0" y="4629"/>
                    </a:lnTo>
                    <a:lnTo>
                      <a:pt x="0" y="6171"/>
                    </a:lnTo>
                    <a:lnTo>
                      <a:pt x="0" y="6171"/>
                    </a:lnTo>
                    <a:lnTo>
                      <a:pt x="0" y="7714"/>
                    </a:lnTo>
                    <a:lnTo>
                      <a:pt x="0" y="9257"/>
                    </a:lnTo>
                    <a:lnTo>
                      <a:pt x="0" y="9257"/>
                    </a:lnTo>
                    <a:lnTo>
                      <a:pt x="0" y="10800"/>
                    </a:lnTo>
                    <a:lnTo>
                      <a:pt x="0" y="10800"/>
                    </a:lnTo>
                    <a:lnTo>
                      <a:pt x="0" y="12343"/>
                    </a:lnTo>
                    <a:lnTo>
                      <a:pt x="0" y="13886"/>
                    </a:lnTo>
                    <a:lnTo>
                      <a:pt x="0" y="15429"/>
                    </a:lnTo>
                    <a:lnTo>
                      <a:pt x="3600" y="16971"/>
                    </a:lnTo>
                    <a:lnTo>
                      <a:pt x="3600" y="16971"/>
                    </a:lnTo>
                    <a:lnTo>
                      <a:pt x="3600" y="20057"/>
                    </a:lnTo>
                    <a:lnTo>
                      <a:pt x="7200" y="21600"/>
                    </a:lnTo>
                    <a:lnTo>
                      <a:pt x="21600" y="18514"/>
                    </a:lnTo>
                    <a:lnTo>
                      <a:pt x="21600" y="16971"/>
                    </a:lnTo>
                    <a:lnTo>
                      <a:pt x="21600" y="15429"/>
                    </a:lnTo>
                    <a:lnTo>
                      <a:pt x="18000" y="13886"/>
                    </a:lnTo>
                    <a:lnTo>
                      <a:pt x="18000" y="13886"/>
                    </a:lnTo>
                    <a:lnTo>
                      <a:pt x="18000" y="12343"/>
                    </a:lnTo>
                    <a:lnTo>
                      <a:pt x="18000" y="12343"/>
                    </a:lnTo>
                    <a:lnTo>
                      <a:pt x="18000" y="10800"/>
                    </a:lnTo>
                    <a:lnTo>
                      <a:pt x="18000" y="9257"/>
                    </a:lnTo>
                    <a:lnTo>
                      <a:pt x="18000" y="9257"/>
                    </a:lnTo>
                    <a:lnTo>
                      <a:pt x="18000" y="9257"/>
                    </a:lnTo>
                    <a:lnTo>
                      <a:pt x="18000" y="9257"/>
                    </a:lnTo>
                    <a:lnTo>
                      <a:pt x="18000" y="7714"/>
                    </a:lnTo>
                    <a:lnTo>
                      <a:pt x="18000" y="7714"/>
                    </a:lnTo>
                    <a:lnTo>
                      <a:pt x="18000" y="7714"/>
                    </a:lnTo>
                    <a:lnTo>
                      <a:pt x="18000" y="7714"/>
                    </a:lnTo>
                    <a:lnTo>
                      <a:pt x="18000" y="6171"/>
                    </a:lnTo>
                    <a:lnTo>
                      <a:pt x="18000" y="6171"/>
                    </a:lnTo>
                    <a:lnTo>
                      <a:pt x="21600" y="6171"/>
                    </a:lnTo>
                    <a:lnTo>
                      <a:pt x="21600" y="6171"/>
                    </a:lnTo>
                    <a:lnTo>
                      <a:pt x="21600" y="4629"/>
                    </a:lnTo>
                    <a:lnTo>
                      <a:pt x="21600" y="4629"/>
                    </a:lnTo>
                    <a:lnTo>
                      <a:pt x="72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93" name="Shape 2593"/>
              <p:cNvSpPr/>
              <p:nvPr/>
            </p:nvSpPr>
            <p:spPr>
              <a:xfrm>
                <a:off x="1976437" y="1482725"/>
                <a:ext cx="15876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1662"/>
                    </a:moveTo>
                    <a:lnTo>
                      <a:pt x="10800" y="1662"/>
                    </a:lnTo>
                    <a:lnTo>
                      <a:pt x="10800" y="1662"/>
                    </a:lnTo>
                    <a:lnTo>
                      <a:pt x="10800" y="1662"/>
                    </a:lnTo>
                    <a:lnTo>
                      <a:pt x="10800" y="1662"/>
                    </a:lnTo>
                    <a:lnTo>
                      <a:pt x="10800" y="1662"/>
                    </a:lnTo>
                    <a:lnTo>
                      <a:pt x="10800" y="3323"/>
                    </a:lnTo>
                    <a:lnTo>
                      <a:pt x="10800" y="3323"/>
                    </a:lnTo>
                    <a:lnTo>
                      <a:pt x="8640" y="4985"/>
                    </a:lnTo>
                    <a:lnTo>
                      <a:pt x="8640" y="4985"/>
                    </a:lnTo>
                    <a:lnTo>
                      <a:pt x="8640" y="6646"/>
                    </a:lnTo>
                    <a:lnTo>
                      <a:pt x="8640" y="8308"/>
                    </a:lnTo>
                    <a:lnTo>
                      <a:pt x="6480" y="8308"/>
                    </a:lnTo>
                    <a:lnTo>
                      <a:pt x="6480" y="9969"/>
                    </a:lnTo>
                    <a:lnTo>
                      <a:pt x="4320" y="11631"/>
                    </a:lnTo>
                    <a:lnTo>
                      <a:pt x="4320" y="13292"/>
                    </a:lnTo>
                    <a:lnTo>
                      <a:pt x="2160" y="14954"/>
                    </a:lnTo>
                    <a:lnTo>
                      <a:pt x="0" y="16615"/>
                    </a:lnTo>
                    <a:lnTo>
                      <a:pt x="8640" y="21600"/>
                    </a:lnTo>
                    <a:lnTo>
                      <a:pt x="10800" y="19938"/>
                    </a:lnTo>
                    <a:lnTo>
                      <a:pt x="12960" y="16615"/>
                    </a:lnTo>
                    <a:lnTo>
                      <a:pt x="15120" y="14954"/>
                    </a:lnTo>
                    <a:lnTo>
                      <a:pt x="15120" y="14954"/>
                    </a:lnTo>
                    <a:lnTo>
                      <a:pt x="17280" y="13292"/>
                    </a:lnTo>
                    <a:lnTo>
                      <a:pt x="17280" y="11631"/>
                    </a:lnTo>
                    <a:lnTo>
                      <a:pt x="17280" y="9969"/>
                    </a:lnTo>
                    <a:lnTo>
                      <a:pt x="19440" y="8308"/>
                    </a:lnTo>
                    <a:lnTo>
                      <a:pt x="19440" y="8308"/>
                    </a:lnTo>
                    <a:lnTo>
                      <a:pt x="19440" y="6646"/>
                    </a:lnTo>
                    <a:lnTo>
                      <a:pt x="21600" y="4985"/>
                    </a:lnTo>
                    <a:lnTo>
                      <a:pt x="21600" y="3323"/>
                    </a:lnTo>
                    <a:lnTo>
                      <a:pt x="21600" y="1662"/>
                    </a:lnTo>
                    <a:lnTo>
                      <a:pt x="21600" y="1662"/>
                    </a:lnTo>
                    <a:lnTo>
                      <a:pt x="21600" y="1662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0800" y="166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94" name="Shape 2594"/>
              <p:cNvSpPr/>
              <p:nvPr/>
            </p:nvSpPr>
            <p:spPr>
              <a:xfrm>
                <a:off x="1973262" y="1463675"/>
                <a:ext cx="19051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8308"/>
                    </a:moveTo>
                    <a:lnTo>
                      <a:pt x="0" y="8308"/>
                    </a:lnTo>
                    <a:lnTo>
                      <a:pt x="0" y="8308"/>
                    </a:lnTo>
                    <a:lnTo>
                      <a:pt x="1800" y="9969"/>
                    </a:lnTo>
                    <a:lnTo>
                      <a:pt x="3600" y="9969"/>
                    </a:lnTo>
                    <a:lnTo>
                      <a:pt x="3600" y="11631"/>
                    </a:lnTo>
                    <a:lnTo>
                      <a:pt x="5400" y="11631"/>
                    </a:lnTo>
                    <a:lnTo>
                      <a:pt x="7200" y="13292"/>
                    </a:lnTo>
                    <a:lnTo>
                      <a:pt x="7200" y="13292"/>
                    </a:lnTo>
                    <a:lnTo>
                      <a:pt x="9000" y="14954"/>
                    </a:lnTo>
                    <a:lnTo>
                      <a:pt x="9000" y="14954"/>
                    </a:lnTo>
                    <a:lnTo>
                      <a:pt x="10800" y="16615"/>
                    </a:lnTo>
                    <a:lnTo>
                      <a:pt x="10800" y="16615"/>
                    </a:lnTo>
                    <a:lnTo>
                      <a:pt x="10800" y="18277"/>
                    </a:lnTo>
                    <a:lnTo>
                      <a:pt x="12600" y="18277"/>
                    </a:lnTo>
                    <a:lnTo>
                      <a:pt x="12600" y="19938"/>
                    </a:lnTo>
                    <a:lnTo>
                      <a:pt x="12600" y="19938"/>
                    </a:lnTo>
                    <a:lnTo>
                      <a:pt x="12600" y="19938"/>
                    </a:lnTo>
                    <a:lnTo>
                      <a:pt x="12600" y="19938"/>
                    </a:lnTo>
                    <a:lnTo>
                      <a:pt x="12600" y="21600"/>
                    </a:lnTo>
                    <a:lnTo>
                      <a:pt x="21600" y="19938"/>
                    </a:lnTo>
                    <a:lnTo>
                      <a:pt x="21600" y="19938"/>
                    </a:lnTo>
                    <a:lnTo>
                      <a:pt x="21600" y="18277"/>
                    </a:lnTo>
                    <a:lnTo>
                      <a:pt x="21600" y="18277"/>
                    </a:lnTo>
                    <a:lnTo>
                      <a:pt x="19800" y="16615"/>
                    </a:lnTo>
                    <a:lnTo>
                      <a:pt x="19800" y="14954"/>
                    </a:lnTo>
                    <a:lnTo>
                      <a:pt x="19800" y="13292"/>
                    </a:lnTo>
                    <a:lnTo>
                      <a:pt x="18000" y="13292"/>
                    </a:lnTo>
                    <a:lnTo>
                      <a:pt x="18000" y="11631"/>
                    </a:lnTo>
                    <a:lnTo>
                      <a:pt x="16200" y="9969"/>
                    </a:lnTo>
                    <a:lnTo>
                      <a:pt x="14400" y="8308"/>
                    </a:lnTo>
                    <a:lnTo>
                      <a:pt x="14400" y="8308"/>
                    </a:lnTo>
                    <a:lnTo>
                      <a:pt x="12600" y="6646"/>
                    </a:lnTo>
                    <a:lnTo>
                      <a:pt x="10800" y="4985"/>
                    </a:lnTo>
                    <a:lnTo>
                      <a:pt x="9000" y="4985"/>
                    </a:lnTo>
                    <a:lnTo>
                      <a:pt x="7200" y="3323"/>
                    </a:lnTo>
                    <a:lnTo>
                      <a:pt x="5400" y="1662"/>
                    </a:lnTo>
                    <a:lnTo>
                      <a:pt x="5400" y="1662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0" y="830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95" name="Shape 2595"/>
              <p:cNvSpPr/>
              <p:nvPr/>
            </p:nvSpPr>
            <p:spPr>
              <a:xfrm>
                <a:off x="1941512" y="1455737"/>
                <a:ext cx="34926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2160"/>
                    </a:lnTo>
                    <a:lnTo>
                      <a:pt x="0" y="2160"/>
                    </a:lnTo>
                    <a:lnTo>
                      <a:pt x="0" y="4320"/>
                    </a:lnTo>
                    <a:lnTo>
                      <a:pt x="0" y="4320"/>
                    </a:lnTo>
                    <a:lnTo>
                      <a:pt x="982" y="6480"/>
                    </a:lnTo>
                    <a:lnTo>
                      <a:pt x="982" y="6480"/>
                    </a:lnTo>
                    <a:lnTo>
                      <a:pt x="1964" y="8640"/>
                    </a:lnTo>
                    <a:lnTo>
                      <a:pt x="1964" y="8640"/>
                    </a:lnTo>
                    <a:lnTo>
                      <a:pt x="2945" y="8640"/>
                    </a:lnTo>
                    <a:lnTo>
                      <a:pt x="2945" y="10800"/>
                    </a:lnTo>
                    <a:lnTo>
                      <a:pt x="3927" y="10800"/>
                    </a:lnTo>
                    <a:lnTo>
                      <a:pt x="4909" y="12960"/>
                    </a:lnTo>
                    <a:lnTo>
                      <a:pt x="5891" y="12960"/>
                    </a:lnTo>
                    <a:lnTo>
                      <a:pt x="5891" y="12960"/>
                    </a:lnTo>
                    <a:lnTo>
                      <a:pt x="7855" y="15120"/>
                    </a:lnTo>
                    <a:lnTo>
                      <a:pt x="8836" y="15120"/>
                    </a:lnTo>
                    <a:lnTo>
                      <a:pt x="10800" y="17280"/>
                    </a:lnTo>
                    <a:lnTo>
                      <a:pt x="11782" y="17280"/>
                    </a:lnTo>
                    <a:lnTo>
                      <a:pt x="13745" y="19440"/>
                    </a:lnTo>
                    <a:lnTo>
                      <a:pt x="14727" y="19440"/>
                    </a:lnTo>
                    <a:lnTo>
                      <a:pt x="16691" y="19440"/>
                    </a:lnTo>
                    <a:lnTo>
                      <a:pt x="17673" y="21600"/>
                    </a:lnTo>
                    <a:lnTo>
                      <a:pt x="18655" y="21600"/>
                    </a:lnTo>
                    <a:lnTo>
                      <a:pt x="19636" y="21600"/>
                    </a:lnTo>
                    <a:lnTo>
                      <a:pt x="21600" y="10800"/>
                    </a:lnTo>
                    <a:lnTo>
                      <a:pt x="19636" y="10800"/>
                    </a:lnTo>
                    <a:lnTo>
                      <a:pt x="18655" y="10800"/>
                    </a:lnTo>
                    <a:lnTo>
                      <a:pt x="17673" y="8640"/>
                    </a:lnTo>
                    <a:lnTo>
                      <a:pt x="16691" y="8640"/>
                    </a:lnTo>
                    <a:lnTo>
                      <a:pt x="14727" y="8640"/>
                    </a:lnTo>
                    <a:lnTo>
                      <a:pt x="13745" y="6480"/>
                    </a:lnTo>
                    <a:lnTo>
                      <a:pt x="11782" y="6480"/>
                    </a:lnTo>
                    <a:lnTo>
                      <a:pt x="10800" y="6480"/>
                    </a:lnTo>
                    <a:lnTo>
                      <a:pt x="8836" y="4320"/>
                    </a:lnTo>
                    <a:lnTo>
                      <a:pt x="7855" y="4320"/>
                    </a:lnTo>
                    <a:lnTo>
                      <a:pt x="7855" y="2160"/>
                    </a:lnTo>
                    <a:lnTo>
                      <a:pt x="6873" y="2160"/>
                    </a:lnTo>
                    <a:lnTo>
                      <a:pt x="5891" y="2160"/>
                    </a:lnTo>
                    <a:lnTo>
                      <a:pt x="5891" y="2160"/>
                    </a:lnTo>
                    <a:lnTo>
                      <a:pt x="5891" y="0"/>
                    </a:lnTo>
                    <a:lnTo>
                      <a:pt x="4909" y="0"/>
                    </a:lnTo>
                    <a:lnTo>
                      <a:pt x="4909" y="0"/>
                    </a:lnTo>
                    <a:lnTo>
                      <a:pt x="4909" y="0"/>
                    </a:lnTo>
                    <a:lnTo>
                      <a:pt x="4909" y="0"/>
                    </a:lnTo>
                    <a:lnTo>
                      <a:pt x="4909" y="0"/>
                    </a:lnTo>
                    <a:lnTo>
                      <a:pt x="4909" y="0"/>
                    </a:lnTo>
                    <a:lnTo>
                      <a:pt x="4909" y="0"/>
                    </a:lnTo>
                    <a:lnTo>
                      <a:pt x="4909" y="0"/>
                    </a:lnTo>
                    <a:lnTo>
                      <a:pt x="4909" y="0"/>
                    </a:lnTo>
                    <a:lnTo>
                      <a:pt x="490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96" name="Shape 2596"/>
              <p:cNvSpPr/>
              <p:nvPr/>
            </p:nvSpPr>
            <p:spPr>
              <a:xfrm>
                <a:off x="1941512" y="1430337"/>
                <a:ext cx="30163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189" y="0"/>
                    </a:moveTo>
                    <a:lnTo>
                      <a:pt x="18189" y="0"/>
                    </a:lnTo>
                    <a:lnTo>
                      <a:pt x="15916" y="2700"/>
                    </a:lnTo>
                    <a:lnTo>
                      <a:pt x="12505" y="4050"/>
                    </a:lnTo>
                    <a:lnTo>
                      <a:pt x="11368" y="5400"/>
                    </a:lnTo>
                    <a:lnTo>
                      <a:pt x="9095" y="6750"/>
                    </a:lnTo>
                    <a:lnTo>
                      <a:pt x="7958" y="8100"/>
                    </a:lnTo>
                    <a:lnTo>
                      <a:pt x="6821" y="9450"/>
                    </a:lnTo>
                    <a:lnTo>
                      <a:pt x="5684" y="9450"/>
                    </a:lnTo>
                    <a:lnTo>
                      <a:pt x="4547" y="10800"/>
                    </a:lnTo>
                    <a:lnTo>
                      <a:pt x="4547" y="10800"/>
                    </a:lnTo>
                    <a:lnTo>
                      <a:pt x="3411" y="12150"/>
                    </a:lnTo>
                    <a:lnTo>
                      <a:pt x="3411" y="12150"/>
                    </a:lnTo>
                    <a:lnTo>
                      <a:pt x="2274" y="13500"/>
                    </a:lnTo>
                    <a:lnTo>
                      <a:pt x="2274" y="13500"/>
                    </a:lnTo>
                    <a:lnTo>
                      <a:pt x="1137" y="14850"/>
                    </a:lnTo>
                    <a:lnTo>
                      <a:pt x="1137" y="14850"/>
                    </a:lnTo>
                    <a:lnTo>
                      <a:pt x="1137" y="16200"/>
                    </a:lnTo>
                    <a:lnTo>
                      <a:pt x="0" y="17550"/>
                    </a:lnTo>
                    <a:lnTo>
                      <a:pt x="0" y="17550"/>
                    </a:lnTo>
                    <a:lnTo>
                      <a:pt x="0" y="18900"/>
                    </a:lnTo>
                    <a:lnTo>
                      <a:pt x="0" y="2025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5684" y="21600"/>
                    </a:lnTo>
                    <a:lnTo>
                      <a:pt x="5684" y="20250"/>
                    </a:lnTo>
                    <a:lnTo>
                      <a:pt x="5684" y="20250"/>
                    </a:lnTo>
                    <a:lnTo>
                      <a:pt x="5684" y="20250"/>
                    </a:lnTo>
                    <a:lnTo>
                      <a:pt x="5684" y="20250"/>
                    </a:lnTo>
                    <a:lnTo>
                      <a:pt x="5684" y="20250"/>
                    </a:lnTo>
                    <a:lnTo>
                      <a:pt x="5684" y="20250"/>
                    </a:lnTo>
                    <a:lnTo>
                      <a:pt x="5684" y="18900"/>
                    </a:lnTo>
                    <a:lnTo>
                      <a:pt x="5684" y="18900"/>
                    </a:lnTo>
                    <a:lnTo>
                      <a:pt x="6821" y="18900"/>
                    </a:lnTo>
                    <a:lnTo>
                      <a:pt x="6821" y="17550"/>
                    </a:lnTo>
                    <a:lnTo>
                      <a:pt x="6821" y="17550"/>
                    </a:lnTo>
                    <a:lnTo>
                      <a:pt x="7958" y="17550"/>
                    </a:lnTo>
                    <a:lnTo>
                      <a:pt x="7958" y="16200"/>
                    </a:lnTo>
                    <a:lnTo>
                      <a:pt x="9095" y="16200"/>
                    </a:lnTo>
                    <a:lnTo>
                      <a:pt x="9095" y="14850"/>
                    </a:lnTo>
                    <a:lnTo>
                      <a:pt x="10232" y="14850"/>
                    </a:lnTo>
                    <a:lnTo>
                      <a:pt x="11368" y="13500"/>
                    </a:lnTo>
                    <a:lnTo>
                      <a:pt x="12505" y="12150"/>
                    </a:lnTo>
                    <a:lnTo>
                      <a:pt x="13642" y="12150"/>
                    </a:lnTo>
                    <a:lnTo>
                      <a:pt x="14779" y="10800"/>
                    </a:lnTo>
                    <a:lnTo>
                      <a:pt x="18189" y="8100"/>
                    </a:lnTo>
                    <a:lnTo>
                      <a:pt x="21600" y="6750"/>
                    </a:lnTo>
                    <a:lnTo>
                      <a:pt x="21600" y="6750"/>
                    </a:lnTo>
                    <a:lnTo>
                      <a:pt x="1818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97" name="Shape 2597"/>
              <p:cNvSpPr/>
              <p:nvPr/>
            </p:nvSpPr>
            <p:spPr>
              <a:xfrm>
                <a:off x="1966912" y="1412875"/>
                <a:ext cx="30163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916" y="1350"/>
                    </a:moveTo>
                    <a:lnTo>
                      <a:pt x="15916" y="1350"/>
                    </a:lnTo>
                    <a:lnTo>
                      <a:pt x="15916" y="1350"/>
                    </a:lnTo>
                    <a:lnTo>
                      <a:pt x="15916" y="1350"/>
                    </a:lnTo>
                    <a:lnTo>
                      <a:pt x="15916" y="2700"/>
                    </a:lnTo>
                    <a:lnTo>
                      <a:pt x="15916" y="2700"/>
                    </a:lnTo>
                    <a:lnTo>
                      <a:pt x="15916" y="2700"/>
                    </a:lnTo>
                    <a:lnTo>
                      <a:pt x="15916" y="2700"/>
                    </a:lnTo>
                    <a:lnTo>
                      <a:pt x="15916" y="2700"/>
                    </a:lnTo>
                    <a:lnTo>
                      <a:pt x="15916" y="4050"/>
                    </a:lnTo>
                    <a:lnTo>
                      <a:pt x="14779" y="4050"/>
                    </a:lnTo>
                    <a:lnTo>
                      <a:pt x="14779" y="4050"/>
                    </a:lnTo>
                    <a:lnTo>
                      <a:pt x="14779" y="5400"/>
                    </a:lnTo>
                    <a:lnTo>
                      <a:pt x="13642" y="5400"/>
                    </a:lnTo>
                    <a:lnTo>
                      <a:pt x="13642" y="5400"/>
                    </a:lnTo>
                    <a:lnTo>
                      <a:pt x="12505" y="6750"/>
                    </a:lnTo>
                    <a:lnTo>
                      <a:pt x="12505" y="6750"/>
                    </a:lnTo>
                    <a:lnTo>
                      <a:pt x="11368" y="8100"/>
                    </a:lnTo>
                    <a:lnTo>
                      <a:pt x="10232" y="8100"/>
                    </a:lnTo>
                    <a:lnTo>
                      <a:pt x="9095" y="9450"/>
                    </a:lnTo>
                    <a:lnTo>
                      <a:pt x="7958" y="10800"/>
                    </a:lnTo>
                    <a:lnTo>
                      <a:pt x="5684" y="10800"/>
                    </a:lnTo>
                    <a:lnTo>
                      <a:pt x="3411" y="13500"/>
                    </a:lnTo>
                    <a:lnTo>
                      <a:pt x="0" y="14850"/>
                    </a:lnTo>
                    <a:lnTo>
                      <a:pt x="3411" y="21600"/>
                    </a:lnTo>
                    <a:lnTo>
                      <a:pt x="5684" y="18900"/>
                    </a:lnTo>
                    <a:lnTo>
                      <a:pt x="9095" y="17550"/>
                    </a:lnTo>
                    <a:lnTo>
                      <a:pt x="10232" y="16200"/>
                    </a:lnTo>
                    <a:lnTo>
                      <a:pt x="12505" y="14850"/>
                    </a:lnTo>
                    <a:lnTo>
                      <a:pt x="13642" y="13500"/>
                    </a:lnTo>
                    <a:lnTo>
                      <a:pt x="14779" y="13500"/>
                    </a:lnTo>
                    <a:lnTo>
                      <a:pt x="15916" y="12150"/>
                    </a:lnTo>
                    <a:lnTo>
                      <a:pt x="17053" y="12150"/>
                    </a:lnTo>
                    <a:lnTo>
                      <a:pt x="17053" y="10800"/>
                    </a:lnTo>
                    <a:lnTo>
                      <a:pt x="18189" y="10800"/>
                    </a:lnTo>
                    <a:lnTo>
                      <a:pt x="18189" y="9450"/>
                    </a:lnTo>
                    <a:lnTo>
                      <a:pt x="19326" y="9450"/>
                    </a:lnTo>
                    <a:lnTo>
                      <a:pt x="19326" y="8100"/>
                    </a:lnTo>
                    <a:lnTo>
                      <a:pt x="20463" y="8100"/>
                    </a:lnTo>
                    <a:lnTo>
                      <a:pt x="20463" y="6750"/>
                    </a:lnTo>
                    <a:lnTo>
                      <a:pt x="20463" y="6750"/>
                    </a:lnTo>
                    <a:lnTo>
                      <a:pt x="21600" y="5400"/>
                    </a:lnTo>
                    <a:lnTo>
                      <a:pt x="21600" y="4050"/>
                    </a:lnTo>
                    <a:lnTo>
                      <a:pt x="21600" y="4050"/>
                    </a:lnTo>
                    <a:lnTo>
                      <a:pt x="21600" y="2700"/>
                    </a:lnTo>
                    <a:lnTo>
                      <a:pt x="21600" y="135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5916" y="135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98" name="Shape 2598"/>
              <p:cNvSpPr/>
              <p:nvPr/>
            </p:nvSpPr>
            <p:spPr>
              <a:xfrm>
                <a:off x="1963737" y="1397000"/>
                <a:ext cx="33338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9818"/>
                    </a:moveTo>
                    <a:lnTo>
                      <a:pt x="0" y="9818"/>
                    </a:lnTo>
                    <a:lnTo>
                      <a:pt x="2057" y="11782"/>
                    </a:lnTo>
                    <a:lnTo>
                      <a:pt x="5143" y="11782"/>
                    </a:lnTo>
                    <a:lnTo>
                      <a:pt x="7200" y="13745"/>
                    </a:lnTo>
                    <a:lnTo>
                      <a:pt x="8229" y="13745"/>
                    </a:lnTo>
                    <a:lnTo>
                      <a:pt x="10286" y="13745"/>
                    </a:lnTo>
                    <a:lnTo>
                      <a:pt x="11314" y="15709"/>
                    </a:lnTo>
                    <a:lnTo>
                      <a:pt x="12343" y="15709"/>
                    </a:lnTo>
                    <a:lnTo>
                      <a:pt x="12343" y="15709"/>
                    </a:lnTo>
                    <a:lnTo>
                      <a:pt x="13371" y="17673"/>
                    </a:lnTo>
                    <a:lnTo>
                      <a:pt x="13371" y="17673"/>
                    </a:lnTo>
                    <a:lnTo>
                      <a:pt x="14400" y="17673"/>
                    </a:lnTo>
                    <a:lnTo>
                      <a:pt x="14400" y="17673"/>
                    </a:lnTo>
                    <a:lnTo>
                      <a:pt x="15429" y="17673"/>
                    </a:lnTo>
                    <a:lnTo>
                      <a:pt x="15429" y="19636"/>
                    </a:lnTo>
                    <a:lnTo>
                      <a:pt x="15429" y="19636"/>
                    </a:lnTo>
                    <a:lnTo>
                      <a:pt x="16457" y="19636"/>
                    </a:lnTo>
                    <a:lnTo>
                      <a:pt x="16457" y="19636"/>
                    </a:lnTo>
                    <a:lnTo>
                      <a:pt x="16457" y="21600"/>
                    </a:lnTo>
                    <a:lnTo>
                      <a:pt x="16457" y="21600"/>
                    </a:lnTo>
                    <a:lnTo>
                      <a:pt x="16457" y="21600"/>
                    </a:lnTo>
                    <a:lnTo>
                      <a:pt x="16457" y="21600"/>
                    </a:lnTo>
                    <a:lnTo>
                      <a:pt x="16457" y="21600"/>
                    </a:lnTo>
                    <a:lnTo>
                      <a:pt x="21600" y="19636"/>
                    </a:lnTo>
                    <a:lnTo>
                      <a:pt x="21600" y="19636"/>
                    </a:lnTo>
                    <a:lnTo>
                      <a:pt x="21600" y="17673"/>
                    </a:lnTo>
                    <a:lnTo>
                      <a:pt x="20571" y="15709"/>
                    </a:lnTo>
                    <a:lnTo>
                      <a:pt x="20571" y="15709"/>
                    </a:lnTo>
                    <a:lnTo>
                      <a:pt x="20571" y="13745"/>
                    </a:lnTo>
                    <a:lnTo>
                      <a:pt x="19543" y="13745"/>
                    </a:lnTo>
                    <a:lnTo>
                      <a:pt x="19543" y="11782"/>
                    </a:lnTo>
                    <a:lnTo>
                      <a:pt x="18514" y="11782"/>
                    </a:lnTo>
                    <a:lnTo>
                      <a:pt x="17486" y="9818"/>
                    </a:lnTo>
                    <a:lnTo>
                      <a:pt x="17486" y="9818"/>
                    </a:lnTo>
                    <a:lnTo>
                      <a:pt x="16457" y="9818"/>
                    </a:lnTo>
                    <a:lnTo>
                      <a:pt x="15429" y="7855"/>
                    </a:lnTo>
                    <a:lnTo>
                      <a:pt x="15429" y="7855"/>
                    </a:lnTo>
                    <a:lnTo>
                      <a:pt x="14400" y="7855"/>
                    </a:lnTo>
                    <a:lnTo>
                      <a:pt x="13371" y="5891"/>
                    </a:lnTo>
                    <a:lnTo>
                      <a:pt x="13371" y="5891"/>
                    </a:lnTo>
                    <a:lnTo>
                      <a:pt x="11314" y="5891"/>
                    </a:lnTo>
                    <a:lnTo>
                      <a:pt x="10286" y="3927"/>
                    </a:lnTo>
                    <a:lnTo>
                      <a:pt x="8229" y="3927"/>
                    </a:lnTo>
                    <a:lnTo>
                      <a:pt x="7200" y="1964"/>
                    </a:lnTo>
                    <a:lnTo>
                      <a:pt x="4114" y="1964"/>
                    </a:lnTo>
                    <a:lnTo>
                      <a:pt x="1029" y="0"/>
                    </a:lnTo>
                    <a:lnTo>
                      <a:pt x="1029" y="0"/>
                    </a:lnTo>
                    <a:lnTo>
                      <a:pt x="0" y="981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599" name="Shape 2599"/>
              <p:cNvSpPr/>
              <p:nvPr/>
            </p:nvSpPr>
            <p:spPr>
              <a:xfrm>
                <a:off x="1930400" y="1387475"/>
                <a:ext cx="34925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964"/>
                    </a:moveTo>
                    <a:lnTo>
                      <a:pt x="0" y="1964"/>
                    </a:lnTo>
                    <a:lnTo>
                      <a:pt x="0" y="3927"/>
                    </a:lnTo>
                    <a:lnTo>
                      <a:pt x="982" y="3927"/>
                    </a:lnTo>
                    <a:lnTo>
                      <a:pt x="982" y="5891"/>
                    </a:lnTo>
                    <a:lnTo>
                      <a:pt x="982" y="7855"/>
                    </a:lnTo>
                    <a:lnTo>
                      <a:pt x="1964" y="7855"/>
                    </a:lnTo>
                    <a:lnTo>
                      <a:pt x="1964" y="9818"/>
                    </a:lnTo>
                    <a:lnTo>
                      <a:pt x="2945" y="9818"/>
                    </a:lnTo>
                    <a:lnTo>
                      <a:pt x="2945" y="11782"/>
                    </a:lnTo>
                    <a:lnTo>
                      <a:pt x="3927" y="11782"/>
                    </a:lnTo>
                    <a:lnTo>
                      <a:pt x="4909" y="11782"/>
                    </a:lnTo>
                    <a:lnTo>
                      <a:pt x="4909" y="13745"/>
                    </a:lnTo>
                    <a:lnTo>
                      <a:pt x="5891" y="13745"/>
                    </a:lnTo>
                    <a:lnTo>
                      <a:pt x="6873" y="13745"/>
                    </a:lnTo>
                    <a:lnTo>
                      <a:pt x="6873" y="15709"/>
                    </a:lnTo>
                    <a:lnTo>
                      <a:pt x="7855" y="15709"/>
                    </a:lnTo>
                    <a:lnTo>
                      <a:pt x="8836" y="15709"/>
                    </a:lnTo>
                    <a:lnTo>
                      <a:pt x="9818" y="17673"/>
                    </a:lnTo>
                    <a:lnTo>
                      <a:pt x="11782" y="17673"/>
                    </a:lnTo>
                    <a:lnTo>
                      <a:pt x="12764" y="17673"/>
                    </a:lnTo>
                    <a:lnTo>
                      <a:pt x="14727" y="19636"/>
                    </a:lnTo>
                    <a:lnTo>
                      <a:pt x="17673" y="19636"/>
                    </a:lnTo>
                    <a:lnTo>
                      <a:pt x="20618" y="21600"/>
                    </a:lnTo>
                    <a:lnTo>
                      <a:pt x="21600" y="11782"/>
                    </a:lnTo>
                    <a:lnTo>
                      <a:pt x="18655" y="11782"/>
                    </a:lnTo>
                    <a:lnTo>
                      <a:pt x="15709" y="9818"/>
                    </a:lnTo>
                    <a:lnTo>
                      <a:pt x="13745" y="9818"/>
                    </a:lnTo>
                    <a:lnTo>
                      <a:pt x="12764" y="7855"/>
                    </a:lnTo>
                    <a:lnTo>
                      <a:pt x="11782" y="7855"/>
                    </a:lnTo>
                    <a:lnTo>
                      <a:pt x="9818" y="5891"/>
                    </a:lnTo>
                    <a:lnTo>
                      <a:pt x="9818" y="5891"/>
                    </a:lnTo>
                    <a:lnTo>
                      <a:pt x="8836" y="5891"/>
                    </a:lnTo>
                    <a:lnTo>
                      <a:pt x="7855" y="5891"/>
                    </a:lnTo>
                    <a:lnTo>
                      <a:pt x="7855" y="3927"/>
                    </a:lnTo>
                    <a:lnTo>
                      <a:pt x="6873" y="3927"/>
                    </a:lnTo>
                    <a:lnTo>
                      <a:pt x="6873" y="3927"/>
                    </a:lnTo>
                    <a:lnTo>
                      <a:pt x="6873" y="3927"/>
                    </a:lnTo>
                    <a:lnTo>
                      <a:pt x="5891" y="1964"/>
                    </a:lnTo>
                    <a:lnTo>
                      <a:pt x="5891" y="1964"/>
                    </a:lnTo>
                    <a:lnTo>
                      <a:pt x="5891" y="1964"/>
                    </a:lnTo>
                    <a:lnTo>
                      <a:pt x="4909" y="1964"/>
                    </a:lnTo>
                    <a:lnTo>
                      <a:pt x="4909" y="1964"/>
                    </a:lnTo>
                    <a:lnTo>
                      <a:pt x="4909" y="0"/>
                    </a:lnTo>
                    <a:lnTo>
                      <a:pt x="4909" y="0"/>
                    </a:lnTo>
                    <a:lnTo>
                      <a:pt x="4909" y="0"/>
                    </a:lnTo>
                    <a:lnTo>
                      <a:pt x="4909" y="0"/>
                    </a:lnTo>
                    <a:lnTo>
                      <a:pt x="4909" y="0"/>
                    </a:lnTo>
                    <a:lnTo>
                      <a:pt x="0" y="196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00" name="Shape 2600"/>
              <p:cNvSpPr/>
              <p:nvPr/>
            </p:nvSpPr>
            <p:spPr>
              <a:xfrm>
                <a:off x="1930400" y="1363662"/>
                <a:ext cx="30163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326" y="0"/>
                    </a:moveTo>
                    <a:lnTo>
                      <a:pt x="19326" y="0"/>
                    </a:lnTo>
                    <a:lnTo>
                      <a:pt x="15916" y="1350"/>
                    </a:lnTo>
                    <a:lnTo>
                      <a:pt x="13642" y="4050"/>
                    </a:lnTo>
                    <a:lnTo>
                      <a:pt x="11368" y="5400"/>
                    </a:lnTo>
                    <a:lnTo>
                      <a:pt x="10232" y="6750"/>
                    </a:lnTo>
                    <a:lnTo>
                      <a:pt x="7958" y="8100"/>
                    </a:lnTo>
                    <a:lnTo>
                      <a:pt x="6821" y="9450"/>
                    </a:lnTo>
                    <a:lnTo>
                      <a:pt x="6821" y="9450"/>
                    </a:lnTo>
                    <a:lnTo>
                      <a:pt x="5684" y="10800"/>
                    </a:lnTo>
                    <a:lnTo>
                      <a:pt x="4547" y="10800"/>
                    </a:lnTo>
                    <a:lnTo>
                      <a:pt x="4547" y="12150"/>
                    </a:lnTo>
                    <a:lnTo>
                      <a:pt x="3411" y="12150"/>
                    </a:lnTo>
                    <a:lnTo>
                      <a:pt x="3411" y="13500"/>
                    </a:lnTo>
                    <a:lnTo>
                      <a:pt x="2274" y="13500"/>
                    </a:lnTo>
                    <a:lnTo>
                      <a:pt x="2274" y="14850"/>
                    </a:lnTo>
                    <a:lnTo>
                      <a:pt x="1137" y="14850"/>
                    </a:lnTo>
                    <a:lnTo>
                      <a:pt x="1137" y="16200"/>
                    </a:lnTo>
                    <a:lnTo>
                      <a:pt x="1137" y="16200"/>
                    </a:lnTo>
                    <a:lnTo>
                      <a:pt x="0" y="17550"/>
                    </a:lnTo>
                    <a:lnTo>
                      <a:pt x="0" y="18900"/>
                    </a:lnTo>
                    <a:lnTo>
                      <a:pt x="0" y="18900"/>
                    </a:lnTo>
                    <a:lnTo>
                      <a:pt x="0" y="20250"/>
                    </a:lnTo>
                    <a:lnTo>
                      <a:pt x="0" y="21600"/>
                    </a:lnTo>
                    <a:lnTo>
                      <a:pt x="5684" y="20250"/>
                    </a:lnTo>
                    <a:lnTo>
                      <a:pt x="5684" y="20250"/>
                    </a:lnTo>
                    <a:lnTo>
                      <a:pt x="5684" y="20250"/>
                    </a:lnTo>
                    <a:lnTo>
                      <a:pt x="5684" y="20250"/>
                    </a:lnTo>
                    <a:lnTo>
                      <a:pt x="5684" y="20250"/>
                    </a:lnTo>
                    <a:lnTo>
                      <a:pt x="5684" y="18900"/>
                    </a:lnTo>
                    <a:lnTo>
                      <a:pt x="5684" y="18900"/>
                    </a:lnTo>
                    <a:lnTo>
                      <a:pt x="6821" y="18900"/>
                    </a:lnTo>
                    <a:lnTo>
                      <a:pt x="6821" y="18900"/>
                    </a:lnTo>
                    <a:lnTo>
                      <a:pt x="6821" y="17550"/>
                    </a:lnTo>
                    <a:lnTo>
                      <a:pt x="6821" y="17550"/>
                    </a:lnTo>
                    <a:lnTo>
                      <a:pt x="7958" y="17550"/>
                    </a:lnTo>
                    <a:lnTo>
                      <a:pt x="7958" y="16200"/>
                    </a:lnTo>
                    <a:lnTo>
                      <a:pt x="9095" y="16200"/>
                    </a:lnTo>
                    <a:lnTo>
                      <a:pt x="9095" y="14850"/>
                    </a:lnTo>
                    <a:lnTo>
                      <a:pt x="10232" y="14850"/>
                    </a:lnTo>
                    <a:lnTo>
                      <a:pt x="10232" y="14850"/>
                    </a:lnTo>
                    <a:lnTo>
                      <a:pt x="11368" y="13500"/>
                    </a:lnTo>
                    <a:lnTo>
                      <a:pt x="13642" y="12150"/>
                    </a:lnTo>
                    <a:lnTo>
                      <a:pt x="14779" y="10800"/>
                    </a:lnTo>
                    <a:lnTo>
                      <a:pt x="15916" y="9450"/>
                    </a:lnTo>
                    <a:lnTo>
                      <a:pt x="19326" y="810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1932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01" name="Shape 2601"/>
              <p:cNvSpPr/>
              <p:nvPr/>
            </p:nvSpPr>
            <p:spPr>
              <a:xfrm>
                <a:off x="1957387" y="1346200"/>
                <a:ext cx="30163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916" y="1440"/>
                    </a:moveTo>
                    <a:lnTo>
                      <a:pt x="15916" y="1440"/>
                    </a:lnTo>
                    <a:lnTo>
                      <a:pt x="15916" y="1440"/>
                    </a:lnTo>
                    <a:lnTo>
                      <a:pt x="15916" y="1440"/>
                    </a:lnTo>
                    <a:lnTo>
                      <a:pt x="15916" y="1440"/>
                    </a:lnTo>
                    <a:lnTo>
                      <a:pt x="15916" y="1440"/>
                    </a:lnTo>
                    <a:lnTo>
                      <a:pt x="15916" y="1440"/>
                    </a:lnTo>
                    <a:lnTo>
                      <a:pt x="14779" y="2880"/>
                    </a:lnTo>
                    <a:lnTo>
                      <a:pt x="14779" y="2880"/>
                    </a:lnTo>
                    <a:lnTo>
                      <a:pt x="14779" y="2880"/>
                    </a:lnTo>
                    <a:lnTo>
                      <a:pt x="14779" y="2880"/>
                    </a:lnTo>
                    <a:lnTo>
                      <a:pt x="13642" y="4320"/>
                    </a:lnTo>
                    <a:lnTo>
                      <a:pt x="13642" y="4320"/>
                    </a:lnTo>
                    <a:lnTo>
                      <a:pt x="13642" y="4320"/>
                    </a:lnTo>
                    <a:lnTo>
                      <a:pt x="12505" y="5760"/>
                    </a:lnTo>
                    <a:lnTo>
                      <a:pt x="12505" y="5760"/>
                    </a:lnTo>
                    <a:lnTo>
                      <a:pt x="11368" y="7200"/>
                    </a:lnTo>
                    <a:lnTo>
                      <a:pt x="11368" y="7200"/>
                    </a:lnTo>
                    <a:lnTo>
                      <a:pt x="10232" y="8640"/>
                    </a:lnTo>
                    <a:lnTo>
                      <a:pt x="7958" y="8640"/>
                    </a:lnTo>
                    <a:lnTo>
                      <a:pt x="6821" y="10080"/>
                    </a:lnTo>
                    <a:lnTo>
                      <a:pt x="5684" y="11520"/>
                    </a:lnTo>
                    <a:lnTo>
                      <a:pt x="2274" y="14400"/>
                    </a:lnTo>
                    <a:lnTo>
                      <a:pt x="0" y="15840"/>
                    </a:lnTo>
                    <a:lnTo>
                      <a:pt x="2274" y="21600"/>
                    </a:lnTo>
                    <a:lnTo>
                      <a:pt x="5684" y="20160"/>
                    </a:lnTo>
                    <a:lnTo>
                      <a:pt x="7958" y="17280"/>
                    </a:lnTo>
                    <a:lnTo>
                      <a:pt x="10232" y="17280"/>
                    </a:lnTo>
                    <a:lnTo>
                      <a:pt x="11368" y="15840"/>
                    </a:lnTo>
                    <a:lnTo>
                      <a:pt x="12505" y="14400"/>
                    </a:lnTo>
                    <a:lnTo>
                      <a:pt x="14779" y="12960"/>
                    </a:lnTo>
                    <a:lnTo>
                      <a:pt x="14779" y="12960"/>
                    </a:lnTo>
                    <a:lnTo>
                      <a:pt x="15916" y="11520"/>
                    </a:lnTo>
                    <a:lnTo>
                      <a:pt x="15916" y="11520"/>
                    </a:lnTo>
                    <a:lnTo>
                      <a:pt x="17053" y="10080"/>
                    </a:lnTo>
                    <a:lnTo>
                      <a:pt x="17053" y="10080"/>
                    </a:lnTo>
                    <a:lnTo>
                      <a:pt x="18189" y="8640"/>
                    </a:lnTo>
                    <a:lnTo>
                      <a:pt x="18189" y="8640"/>
                    </a:lnTo>
                    <a:lnTo>
                      <a:pt x="19326" y="7200"/>
                    </a:lnTo>
                    <a:lnTo>
                      <a:pt x="19326" y="7200"/>
                    </a:lnTo>
                    <a:lnTo>
                      <a:pt x="20463" y="5760"/>
                    </a:lnTo>
                    <a:lnTo>
                      <a:pt x="20463" y="5760"/>
                    </a:lnTo>
                    <a:lnTo>
                      <a:pt x="20463" y="4320"/>
                    </a:lnTo>
                    <a:lnTo>
                      <a:pt x="21600" y="2880"/>
                    </a:lnTo>
                    <a:lnTo>
                      <a:pt x="21600" y="1440"/>
                    </a:lnTo>
                    <a:lnTo>
                      <a:pt x="21600" y="144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5916" y="14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02" name="Shape 2602"/>
              <p:cNvSpPr/>
              <p:nvPr/>
            </p:nvSpPr>
            <p:spPr>
              <a:xfrm>
                <a:off x="1952625" y="1330325"/>
                <a:ext cx="34925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9818"/>
                    </a:moveTo>
                    <a:lnTo>
                      <a:pt x="0" y="9818"/>
                    </a:lnTo>
                    <a:lnTo>
                      <a:pt x="1964" y="9818"/>
                    </a:lnTo>
                    <a:lnTo>
                      <a:pt x="2945" y="9818"/>
                    </a:lnTo>
                    <a:lnTo>
                      <a:pt x="4909" y="11782"/>
                    </a:lnTo>
                    <a:lnTo>
                      <a:pt x="5891" y="11782"/>
                    </a:lnTo>
                    <a:lnTo>
                      <a:pt x="7855" y="11782"/>
                    </a:lnTo>
                    <a:lnTo>
                      <a:pt x="8836" y="13745"/>
                    </a:lnTo>
                    <a:lnTo>
                      <a:pt x="9818" y="13745"/>
                    </a:lnTo>
                    <a:lnTo>
                      <a:pt x="11782" y="15709"/>
                    </a:lnTo>
                    <a:lnTo>
                      <a:pt x="11782" y="15709"/>
                    </a:lnTo>
                    <a:lnTo>
                      <a:pt x="12764" y="15709"/>
                    </a:lnTo>
                    <a:lnTo>
                      <a:pt x="12764" y="15709"/>
                    </a:lnTo>
                    <a:lnTo>
                      <a:pt x="13745" y="17673"/>
                    </a:lnTo>
                    <a:lnTo>
                      <a:pt x="13745" y="17673"/>
                    </a:lnTo>
                    <a:lnTo>
                      <a:pt x="14727" y="17673"/>
                    </a:lnTo>
                    <a:lnTo>
                      <a:pt x="14727" y="17673"/>
                    </a:lnTo>
                    <a:lnTo>
                      <a:pt x="15709" y="19636"/>
                    </a:lnTo>
                    <a:lnTo>
                      <a:pt x="15709" y="19636"/>
                    </a:lnTo>
                    <a:lnTo>
                      <a:pt x="15709" y="19636"/>
                    </a:lnTo>
                    <a:lnTo>
                      <a:pt x="15709" y="19636"/>
                    </a:lnTo>
                    <a:lnTo>
                      <a:pt x="16691" y="19636"/>
                    </a:lnTo>
                    <a:lnTo>
                      <a:pt x="16691" y="19636"/>
                    </a:lnTo>
                    <a:lnTo>
                      <a:pt x="16691" y="19636"/>
                    </a:lnTo>
                    <a:lnTo>
                      <a:pt x="16691" y="21600"/>
                    </a:lnTo>
                    <a:lnTo>
                      <a:pt x="16691" y="21600"/>
                    </a:lnTo>
                    <a:lnTo>
                      <a:pt x="21600" y="19636"/>
                    </a:lnTo>
                    <a:lnTo>
                      <a:pt x="21600" y="17673"/>
                    </a:lnTo>
                    <a:lnTo>
                      <a:pt x="20618" y="17673"/>
                    </a:lnTo>
                    <a:lnTo>
                      <a:pt x="20618" y="15709"/>
                    </a:lnTo>
                    <a:lnTo>
                      <a:pt x="20618" y="13745"/>
                    </a:lnTo>
                    <a:lnTo>
                      <a:pt x="19636" y="13745"/>
                    </a:lnTo>
                    <a:lnTo>
                      <a:pt x="19636" y="11782"/>
                    </a:lnTo>
                    <a:lnTo>
                      <a:pt x="18655" y="11782"/>
                    </a:lnTo>
                    <a:lnTo>
                      <a:pt x="18655" y="11782"/>
                    </a:lnTo>
                    <a:lnTo>
                      <a:pt x="17673" y="9818"/>
                    </a:lnTo>
                    <a:lnTo>
                      <a:pt x="16691" y="9818"/>
                    </a:lnTo>
                    <a:lnTo>
                      <a:pt x="16691" y="7855"/>
                    </a:lnTo>
                    <a:lnTo>
                      <a:pt x="15709" y="7855"/>
                    </a:lnTo>
                    <a:lnTo>
                      <a:pt x="15709" y="7855"/>
                    </a:lnTo>
                    <a:lnTo>
                      <a:pt x="14727" y="5891"/>
                    </a:lnTo>
                    <a:lnTo>
                      <a:pt x="13745" y="5891"/>
                    </a:lnTo>
                    <a:lnTo>
                      <a:pt x="12764" y="5891"/>
                    </a:lnTo>
                    <a:lnTo>
                      <a:pt x="11782" y="3927"/>
                    </a:lnTo>
                    <a:lnTo>
                      <a:pt x="9818" y="3927"/>
                    </a:lnTo>
                    <a:lnTo>
                      <a:pt x="8836" y="3927"/>
                    </a:lnTo>
                    <a:lnTo>
                      <a:pt x="6873" y="1964"/>
                    </a:lnTo>
                    <a:lnTo>
                      <a:pt x="5891" y="1964"/>
                    </a:lnTo>
                    <a:lnTo>
                      <a:pt x="3927" y="1964"/>
                    </a:lnTo>
                    <a:lnTo>
                      <a:pt x="2945" y="0"/>
                    </a:lnTo>
                    <a:lnTo>
                      <a:pt x="982" y="0"/>
                    </a:lnTo>
                    <a:lnTo>
                      <a:pt x="982" y="0"/>
                    </a:lnTo>
                    <a:lnTo>
                      <a:pt x="0" y="981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03" name="Shape 2603"/>
              <p:cNvSpPr/>
              <p:nvPr/>
            </p:nvSpPr>
            <p:spPr>
              <a:xfrm>
                <a:off x="1920875" y="1323975"/>
                <a:ext cx="33338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2400"/>
                    </a:lnTo>
                    <a:lnTo>
                      <a:pt x="0" y="4800"/>
                    </a:lnTo>
                    <a:lnTo>
                      <a:pt x="1029" y="7200"/>
                    </a:lnTo>
                    <a:lnTo>
                      <a:pt x="1029" y="7200"/>
                    </a:lnTo>
                    <a:lnTo>
                      <a:pt x="2057" y="9600"/>
                    </a:lnTo>
                    <a:lnTo>
                      <a:pt x="2057" y="9600"/>
                    </a:lnTo>
                    <a:lnTo>
                      <a:pt x="3086" y="9600"/>
                    </a:lnTo>
                    <a:lnTo>
                      <a:pt x="3086" y="12000"/>
                    </a:lnTo>
                    <a:lnTo>
                      <a:pt x="4114" y="12000"/>
                    </a:lnTo>
                    <a:lnTo>
                      <a:pt x="4114" y="12000"/>
                    </a:lnTo>
                    <a:lnTo>
                      <a:pt x="5143" y="14400"/>
                    </a:lnTo>
                    <a:lnTo>
                      <a:pt x="6171" y="14400"/>
                    </a:lnTo>
                    <a:lnTo>
                      <a:pt x="6171" y="14400"/>
                    </a:lnTo>
                    <a:lnTo>
                      <a:pt x="7200" y="14400"/>
                    </a:lnTo>
                    <a:lnTo>
                      <a:pt x="8229" y="16800"/>
                    </a:lnTo>
                    <a:lnTo>
                      <a:pt x="8229" y="16800"/>
                    </a:lnTo>
                    <a:lnTo>
                      <a:pt x="10286" y="16800"/>
                    </a:lnTo>
                    <a:lnTo>
                      <a:pt x="11314" y="16800"/>
                    </a:lnTo>
                    <a:lnTo>
                      <a:pt x="13371" y="19200"/>
                    </a:lnTo>
                    <a:lnTo>
                      <a:pt x="14400" y="19200"/>
                    </a:lnTo>
                    <a:lnTo>
                      <a:pt x="17486" y="19200"/>
                    </a:lnTo>
                    <a:lnTo>
                      <a:pt x="20571" y="21600"/>
                    </a:lnTo>
                    <a:lnTo>
                      <a:pt x="21600" y="9600"/>
                    </a:lnTo>
                    <a:lnTo>
                      <a:pt x="18514" y="7200"/>
                    </a:lnTo>
                    <a:lnTo>
                      <a:pt x="15429" y="7200"/>
                    </a:lnTo>
                    <a:lnTo>
                      <a:pt x="14400" y="7200"/>
                    </a:lnTo>
                    <a:lnTo>
                      <a:pt x="12343" y="4800"/>
                    </a:lnTo>
                    <a:lnTo>
                      <a:pt x="11314" y="4800"/>
                    </a:lnTo>
                    <a:lnTo>
                      <a:pt x="9257" y="4800"/>
                    </a:lnTo>
                    <a:lnTo>
                      <a:pt x="9257" y="4800"/>
                    </a:lnTo>
                    <a:lnTo>
                      <a:pt x="8229" y="4800"/>
                    </a:lnTo>
                    <a:lnTo>
                      <a:pt x="8229" y="2400"/>
                    </a:lnTo>
                    <a:lnTo>
                      <a:pt x="7200" y="2400"/>
                    </a:lnTo>
                    <a:lnTo>
                      <a:pt x="7200" y="2400"/>
                    </a:lnTo>
                    <a:lnTo>
                      <a:pt x="6171" y="2400"/>
                    </a:lnTo>
                    <a:lnTo>
                      <a:pt x="6171" y="2400"/>
                    </a:lnTo>
                    <a:lnTo>
                      <a:pt x="6171" y="2400"/>
                    </a:lnTo>
                    <a:lnTo>
                      <a:pt x="5143" y="0"/>
                    </a:lnTo>
                    <a:lnTo>
                      <a:pt x="5143" y="0"/>
                    </a:lnTo>
                    <a:lnTo>
                      <a:pt x="5143" y="0"/>
                    </a:lnTo>
                    <a:lnTo>
                      <a:pt x="5143" y="0"/>
                    </a:lnTo>
                    <a:lnTo>
                      <a:pt x="5143" y="0"/>
                    </a:lnTo>
                    <a:lnTo>
                      <a:pt x="5143" y="0"/>
                    </a:lnTo>
                    <a:lnTo>
                      <a:pt x="5143" y="0"/>
                    </a:lnTo>
                    <a:lnTo>
                      <a:pt x="5143" y="0"/>
                    </a:lnTo>
                    <a:lnTo>
                      <a:pt x="514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04" name="Shape 2604"/>
              <p:cNvSpPr/>
              <p:nvPr/>
            </p:nvSpPr>
            <p:spPr>
              <a:xfrm>
                <a:off x="1920875" y="1300162"/>
                <a:ext cx="30163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189" y="0"/>
                    </a:moveTo>
                    <a:lnTo>
                      <a:pt x="18189" y="0"/>
                    </a:lnTo>
                    <a:lnTo>
                      <a:pt x="15916" y="2880"/>
                    </a:lnTo>
                    <a:lnTo>
                      <a:pt x="12505" y="4320"/>
                    </a:lnTo>
                    <a:lnTo>
                      <a:pt x="11368" y="5760"/>
                    </a:lnTo>
                    <a:lnTo>
                      <a:pt x="10232" y="7200"/>
                    </a:lnTo>
                    <a:lnTo>
                      <a:pt x="7958" y="8640"/>
                    </a:lnTo>
                    <a:lnTo>
                      <a:pt x="6821" y="8640"/>
                    </a:lnTo>
                    <a:lnTo>
                      <a:pt x="5684" y="10080"/>
                    </a:lnTo>
                    <a:lnTo>
                      <a:pt x="5684" y="10080"/>
                    </a:lnTo>
                    <a:lnTo>
                      <a:pt x="4547" y="11520"/>
                    </a:lnTo>
                    <a:lnTo>
                      <a:pt x="4547" y="11520"/>
                    </a:lnTo>
                    <a:lnTo>
                      <a:pt x="3411" y="12960"/>
                    </a:lnTo>
                    <a:lnTo>
                      <a:pt x="3411" y="12960"/>
                    </a:lnTo>
                    <a:lnTo>
                      <a:pt x="2274" y="14400"/>
                    </a:lnTo>
                    <a:lnTo>
                      <a:pt x="2274" y="14400"/>
                    </a:lnTo>
                    <a:lnTo>
                      <a:pt x="1137" y="15840"/>
                    </a:lnTo>
                    <a:lnTo>
                      <a:pt x="1137" y="15840"/>
                    </a:lnTo>
                    <a:lnTo>
                      <a:pt x="1137" y="17280"/>
                    </a:lnTo>
                    <a:lnTo>
                      <a:pt x="0" y="18720"/>
                    </a:lnTo>
                    <a:lnTo>
                      <a:pt x="0" y="18720"/>
                    </a:lnTo>
                    <a:lnTo>
                      <a:pt x="0" y="2016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5684" y="21600"/>
                    </a:lnTo>
                    <a:lnTo>
                      <a:pt x="5684" y="21600"/>
                    </a:lnTo>
                    <a:lnTo>
                      <a:pt x="5684" y="21600"/>
                    </a:lnTo>
                    <a:lnTo>
                      <a:pt x="5684" y="21600"/>
                    </a:lnTo>
                    <a:lnTo>
                      <a:pt x="5684" y="20160"/>
                    </a:lnTo>
                    <a:lnTo>
                      <a:pt x="5684" y="20160"/>
                    </a:lnTo>
                    <a:lnTo>
                      <a:pt x="5684" y="20160"/>
                    </a:lnTo>
                    <a:lnTo>
                      <a:pt x="5684" y="20160"/>
                    </a:lnTo>
                    <a:lnTo>
                      <a:pt x="6821" y="18720"/>
                    </a:lnTo>
                    <a:lnTo>
                      <a:pt x="6821" y="18720"/>
                    </a:lnTo>
                    <a:lnTo>
                      <a:pt x="6821" y="18720"/>
                    </a:lnTo>
                    <a:lnTo>
                      <a:pt x="6821" y="17280"/>
                    </a:lnTo>
                    <a:lnTo>
                      <a:pt x="7958" y="17280"/>
                    </a:lnTo>
                    <a:lnTo>
                      <a:pt x="7958" y="17280"/>
                    </a:lnTo>
                    <a:lnTo>
                      <a:pt x="9095" y="15840"/>
                    </a:lnTo>
                    <a:lnTo>
                      <a:pt x="9095" y="15840"/>
                    </a:lnTo>
                    <a:lnTo>
                      <a:pt x="10232" y="14400"/>
                    </a:lnTo>
                    <a:lnTo>
                      <a:pt x="11368" y="14400"/>
                    </a:lnTo>
                    <a:lnTo>
                      <a:pt x="12505" y="12960"/>
                    </a:lnTo>
                    <a:lnTo>
                      <a:pt x="14779" y="11520"/>
                    </a:lnTo>
                    <a:lnTo>
                      <a:pt x="15916" y="10080"/>
                    </a:lnTo>
                    <a:lnTo>
                      <a:pt x="19326" y="8640"/>
                    </a:lnTo>
                    <a:lnTo>
                      <a:pt x="21600" y="5760"/>
                    </a:lnTo>
                    <a:lnTo>
                      <a:pt x="21600" y="5760"/>
                    </a:lnTo>
                    <a:lnTo>
                      <a:pt x="1818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05" name="Shape 2605"/>
              <p:cNvSpPr/>
              <p:nvPr/>
            </p:nvSpPr>
            <p:spPr>
              <a:xfrm>
                <a:off x="1946275" y="1282700"/>
                <a:ext cx="31750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00" y="0"/>
                    </a:moveTo>
                    <a:lnTo>
                      <a:pt x="16200" y="0"/>
                    </a:lnTo>
                    <a:lnTo>
                      <a:pt x="16200" y="1440"/>
                    </a:lnTo>
                    <a:lnTo>
                      <a:pt x="16200" y="1440"/>
                    </a:lnTo>
                    <a:lnTo>
                      <a:pt x="16200" y="1440"/>
                    </a:lnTo>
                    <a:lnTo>
                      <a:pt x="15120" y="1440"/>
                    </a:lnTo>
                    <a:lnTo>
                      <a:pt x="15120" y="1440"/>
                    </a:lnTo>
                    <a:lnTo>
                      <a:pt x="15120" y="1440"/>
                    </a:lnTo>
                    <a:lnTo>
                      <a:pt x="15120" y="2880"/>
                    </a:lnTo>
                    <a:lnTo>
                      <a:pt x="15120" y="2880"/>
                    </a:lnTo>
                    <a:lnTo>
                      <a:pt x="15120" y="2880"/>
                    </a:lnTo>
                    <a:lnTo>
                      <a:pt x="14040" y="4320"/>
                    </a:lnTo>
                    <a:lnTo>
                      <a:pt x="14040" y="4320"/>
                    </a:lnTo>
                    <a:lnTo>
                      <a:pt x="14040" y="4320"/>
                    </a:lnTo>
                    <a:lnTo>
                      <a:pt x="12960" y="5760"/>
                    </a:lnTo>
                    <a:lnTo>
                      <a:pt x="12960" y="5760"/>
                    </a:lnTo>
                    <a:lnTo>
                      <a:pt x="11880" y="5760"/>
                    </a:lnTo>
                    <a:lnTo>
                      <a:pt x="11880" y="7200"/>
                    </a:lnTo>
                    <a:lnTo>
                      <a:pt x="9720" y="8640"/>
                    </a:lnTo>
                    <a:lnTo>
                      <a:pt x="8640" y="8640"/>
                    </a:lnTo>
                    <a:lnTo>
                      <a:pt x="7560" y="10080"/>
                    </a:lnTo>
                    <a:lnTo>
                      <a:pt x="6480" y="11520"/>
                    </a:lnTo>
                    <a:lnTo>
                      <a:pt x="3240" y="14400"/>
                    </a:lnTo>
                    <a:lnTo>
                      <a:pt x="0" y="15840"/>
                    </a:lnTo>
                    <a:lnTo>
                      <a:pt x="3240" y="21600"/>
                    </a:lnTo>
                    <a:lnTo>
                      <a:pt x="6480" y="20160"/>
                    </a:lnTo>
                    <a:lnTo>
                      <a:pt x="8640" y="17280"/>
                    </a:lnTo>
                    <a:lnTo>
                      <a:pt x="9720" y="15840"/>
                    </a:lnTo>
                    <a:lnTo>
                      <a:pt x="11880" y="15840"/>
                    </a:lnTo>
                    <a:lnTo>
                      <a:pt x="12960" y="14400"/>
                    </a:lnTo>
                    <a:lnTo>
                      <a:pt x="14040" y="12960"/>
                    </a:lnTo>
                    <a:lnTo>
                      <a:pt x="15120" y="11520"/>
                    </a:lnTo>
                    <a:lnTo>
                      <a:pt x="16200" y="11520"/>
                    </a:lnTo>
                    <a:lnTo>
                      <a:pt x="16200" y="11520"/>
                    </a:lnTo>
                    <a:lnTo>
                      <a:pt x="17280" y="10080"/>
                    </a:lnTo>
                    <a:lnTo>
                      <a:pt x="17280" y="10080"/>
                    </a:lnTo>
                    <a:lnTo>
                      <a:pt x="18360" y="8640"/>
                    </a:lnTo>
                    <a:lnTo>
                      <a:pt x="18360" y="8640"/>
                    </a:lnTo>
                    <a:lnTo>
                      <a:pt x="19440" y="7200"/>
                    </a:lnTo>
                    <a:lnTo>
                      <a:pt x="19440" y="7200"/>
                    </a:lnTo>
                    <a:lnTo>
                      <a:pt x="20520" y="5760"/>
                    </a:lnTo>
                    <a:lnTo>
                      <a:pt x="20520" y="4320"/>
                    </a:lnTo>
                    <a:lnTo>
                      <a:pt x="20520" y="4320"/>
                    </a:lnTo>
                    <a:lnTo>
                      <a:pt x="20520" y="2880"/>
                    </a:lnTo>
                    <a:lnTo>
                      <a:pt x="21600" y="1440"/>
                    </a:lnTo>
                    <a:lnTo>
                      <a:pt x="21600" y="1440"/>
                    </a:lnTo>
                    <a:lnTo>
                      <a:pt x="20520" y="0"/>
                    </a:lnTo>
                    <a:lnTo>
                      <a:pt x="20520" y="0"/>
                    </a:lnTo>
                    <a:lnTo>
                      <a:pt x="162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06" name="Shape 2606"/>
              <p:cNvSpPr/>
              <p:nvPr/>
            </p:nvSpPr>
            <p:spPr>
              <a:xfrm>
                <a:off x="1943100" y="1266825"/>
                <a:ext cx="33338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8640"/>
                    </a:moveTo>
                    <a:lnTo>
                      <a:pt x="0" y="8640"/>
                    </a:lnTo>
                    <a:lnTo>
                      <a:pt x="3086" y="10800"/>
                    </a:lnTo>
                    <a:lnTo>
                      <a:pt x="6171" y="12960"/>
                    </a:lnTo>
                    <a:lnTo>
                      <a:pt x="8229" y="12960"/>
                    </a:lnTo>
                    <a:lnTo>
                      <a:pt x="9257" y="15120"/>
                    </a:lnTo>
                    <a:lnTo>
                      <a:pt x="11314" y="15120"/>
                    </a:lnTo>
                    <a:lnTo>
                      <a:pt x="12343" y="17280"/>
                    </a:lnTo>
                    <a:lnTo>
                      <a:pt x="12343" y="17280"/>
                    </a:lnTo>
                    <a:lnTo>
                      <a:pt x="13371" y="17280"/>
                    </a:lnTo>
                    <a:lnTo>
                      <a:pt x="14400" y="17280"/>
                    </a:lnTo>
                    <a:lnTo>
                      <a:pt x="14400" y="17280"/>
                    </a:lnTo>
                    <a:lnTo>
                      <a:pt x="14400" y="19440"/>
                    </a:lnTo>
                    <a:lnTo>
                      <a:pt x="15429" y="19440"/>
                    </a:lnTo>
                    <a:lnTo>
                      <a:pt x="15429" y="19440"/>
                    </a:lnTo>
                    <a:lnTo>
                      <a:pt x="16457" y="19440"/>
                    </a:lnTo>
                    <a:lnTo>
                      <a:pt x="16457" y="19440"/>
                    </a:lnTo>
                    <a:lnTo>
                      <a:pt x="16457" y="21600"/>
                    </a:lnTo>
                    <a:lnTo>
                      <a:pt x="16457" y="21600"/>
                    </a:lnTo>
                    <a:lnTo>
                      <a:pt x="16457" y="21600"/>
                    </a:lnTo>
                    <a:lnTo>
                      <a:pt x="16457" y="21600"/>
                    </a:lnTo>
                    <a:lnTo>
                      <a:pt x="16457" y="21600"/>
                    </a:lnTo>
                    <a:lnTo>
                      <a:pt x="17486" y="21600"/>
                    </a:lnTo>
                    <a:lnTo>
                      <a:pt x="17486" y="21600"/>
                    </a:lnTo>
                    <a:lnTo>
                      <a:pt x="21600" y="21600"/>
                    </a:lnTo>
                    <a:lnTo>
                      <a:pt x="21600" y="19440"/>
                    </a:lnTo>
                    <a:lnTo>
                      <a:pt x="21600" y="17280"/>
                    </a:lnTo>
                    <a:lnTo>
                      <a:pt x="21600" y="17280"/>
                    </a:lnTo>
                    <a:lnTo>
                      <a:pt x="20571" y="15120"/>
                    </a:lnTo>
                    <a:lnTo>
                      <a:pt x="20571" y="15120"/>
                    </a:lnTo>
                    <a:lnTo>
                      <a:pt x="20571" y="12960"/>
                    </a:lnTo>
                    <a:lnTo>
                      <a:pt x="19543" y="12960"/>
                    </a:lnTo>
                    <a:lnTo>
                      <a:pt x="18514" y="10800"/>
                    </a:lnTo>
                    <a:lnTo>
                      <a:pt x="18514" y="10800"/>
                    </a:lnTo>
                    <a:lnTo>
                      <a:pt x="17486" y="10800"/>
                    </a:lnTo>
                    <a:lnTo>
                      <a:pt x="17486" y="8640"/>
                    </a:lnTo>
                    <a:lnTo>
                      <a:pt x="16457" y="8640"/>
                    </a:lnTo>
                    <a:lnTo>
                      <a:pt x="15429" y="8640"/>
                    </a:lnTo>
                    <a:lnTo>
                      <a:pt x="15429" y="6480"/>
                    </a:lnTo>
                    <a:lnTo>
                      <a:pt x="14400" y="6480"/>
                    </a:lnTo>
                    <a:lnTo>
                      <a:pt x="13371" y="6480"/>
                    </a:lnTo>
                    <a:lnTo>
                      <a:pt x="12343" y="4320"/>
                    </a:lnTo>
                    <a:lnTo>
                      <a:pt x="11314" y="4320"/>
                    </a:lnTo>
                    <a:lnTo>
                      <a:pt x="9257" y="4320"/>
                    </a:lnTo>
                    <a:lnTo>
                      <a:pt x="8229" y="2160"/>
                    </a:lnTo>
                    <a:lnTo>
                      <a:pt x="4114" y="2160"/>
                    </a:lnTo>
                    <a:lnTo>
                      <a:pt x="1029" y="0"/>
                    </a:lnTo>
                    <a:lnTo>
                      <a:pt x="1029" y="0"/>
                    </a:lnTo>
                    <a:lnTo>
                      <a:pt x="0" y="86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07" name="Shape 2607"/>
              <p:cNvSpPr/>
              <p:nvPr/>
            </p:nvSpPr>
            <p:spPr>
              <a:xfrm>
                <a:off x="1911350" y="1257300"/>
                <a:ext cx="33338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2160"/>
                    </a:lnTo>
                    <a:lnTo>
                      <a:pt x="0" y="4320"/>
                    </a:lnTo>
                    <a:lnTo>
                      <a:pt x="0" y="6480"/>
                    </a:lnTo>
                    <a:lnTo>
                      <a:pt x="1029" y="6480"/>
                    </a:lnTo>
                    <a:lnTo>
                      <a:pt x="1029" y="8640"/>
                    </a:lnTo>
                    <a:lnTo>
                      <a:pt x="2057" y="8640"/>
                    </a:lnTo>
                    <a:lnTo>
                      <a:pt x="2057" y="10800"/>
                    </a:lnTo>
                    <a:lnTo>
                      <a:pt x="3086" y="10800"/>
                    </a:lnTo>
                    <a:lnTo>
                      <a:pt x="3086" y="10800"/>
                    </a:lnTo>
                    <a:lnTo>
                      <a:pt x="4114" y="12960"/>
                    </a:lnTo>
                    <a:lnTo>
                      <a:pt x="4114" y="12960"/>
                    </a:lnTo>
                    <a:lnTo>
                      <a:pt x="5143" y="12960"/>
                    </a:lnTo>
                    <a:lnTo>
                      <a:pt x="5143" y="15120"/>
                    </a:lnTo>
                    <a:lnTo>
                      <a:pt x="6171" y="15120"/>
                    </a:lnTo>
                    <a:lnTo>
                      <a:pt x="7200" y="15120"/>
                    </a:lnTo>
                    <a:lnTo>
                      <a:pt x="7200" y="15120"/>
                    </a:lnTo>
                    <a:lnTo>
                      <a:pt x="9257" y="17280"/>
                    </a:lnTo>
                    <a:lnTo>
                      <a:pt x="10286" y="17280"/>
                    </a:lnTo>
                    <a:lnTo>
                      <a:pt x="12343" y="17280"/>
                    </a:lnTo>
                    <a:lnTo>
                      <a:pt x="13371" y="19440"/>
                    </a:lnTo>
                    <a:lnTo>
                      <a:pt x="17486" y="21600"/>
                    </a:lnTo>
                    <a:lnTo>
                      <a:pt x="20571" y="21600"/>
                    </a:lnTo>
                    <a:lnTo>
                      <a:pt x="21600" y="12960"/>
                    </a:lnTo>
                    <a:lnTo>
                      <a:pt x="18514" y="10800"/>
                    </a:lnTo>
                    <a:lnTo>
                      <a:pt x="15429" y="8640"/>
                    </a:lnTo>
                    <a:lnTo>
                      <a:pt x="13371" y="8640"/>
                    </a:lnTo>
                    <a:lnTo>
                      <a:pt x="12343" y="6480"/>
                    </a:lnTo>
                    <a:lnTo>
                      <a:pt x="10286" y="6480"/>
                    </a:lnTo>
                    <a:lnTo>
                      <a:pt x="9257" y="6480"/>
                    </a:lnTo>
                    <a:lnTo>
                      <a:pt x="8229" y="4320"/>
                    </a:lnTo>
                    <a:lnTo>
                      <a:pt x="8229" y="4320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6171" y="4320"/>
                    </a:lnTo>
                    <a:lnTo>
                      <a:pt x="6171" y="2160"/>
                    </a:lnTo>
                    <a:lnTo>
                      <a:pt x="6171" y="2160"/>
                    </a:lnTo>
                    <a:lnTo>
                      <a:pt x="5143" y="2160"/>
                    </a:lnTo>
                    <a:lnTo>
                      <a:pt x="5143" y="2160"/>
                    </a:lnTo>
                    <a:lnTo>
                      <a:pt x="5143" y="2160"/>
                    </a:lnTo>
                    <a:lnTo>
                      <a:pt x="5143" y="0"/>
                    </a:lnTo>
                    <a:lnTo>
                      <a:pt x="5143" y="0"/>
                    </a:lnTo>
                    <a:lnTo>
                      <a:pt x="5143" y="0"/>
                    </a:lnTo>
                    <a:lnTo>
                      <a:pt x="5143" y="0"/>
                    </a:lnTo>
                    <a:lnTo>
                      <a:pt x="5143" y="0"/>
                    </a:lnTo>
                    <a:lnTo>
                      <a:pt x="5143" y="0"/>
                    </a:lnTo>
                    <a:lnTo>
                      <a:pt x="514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08" name="Shape 2608"/>
              <p:cNvSpPr/>
              <p:nvPr/>
            </p:nvSpPr>
            <p:spPr>
              <a:xfrm>
                <a:off x="1911350" y="1233487"/>
                <a:ext cx="30163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189" y="0"/>
                    </a:moveTo>
                    <a:lnTo>
                      <a:pt x="18189" y="0"/>
                    </a:lnTo>
                    <a:lnTo>
                      <a:pt x="17053" y="0"/>
                    </a:lnTo>
                    <a:lnTo>
                      <a:pt x="14779" y="1440"/>
                    </a:lnTo>
                    <a:lnTo>
                      <a:pt x="13642" y="2880"/>
                    </a:lnTo>
                    <a:lnTo>
                      <a:pt x="12505" y="4320"/>
                    </a:lnTo>
                    <a:lnTo>
                      <a:pt x="10232" y="5760"/>
                    </a:lnTo>
                    <a:lnTo>
                      <a:pt x="9095" y="7200"/>
                    </a:lnTo>
                    <a:lnTo>
                      <a:pt x="7958" y="7200"/>
                    </a:lnTo>
                    <a:lnTo>
                      <a:pt x="6821" y="8640"/>
                    </a:lnTo>
                    <a:lnTo>
                      <a:pt x="5684" y="10080"/>
                    </a:lnTo>
                    <a:lnTo>
                      <a:pt x="4547" y="10080"/>
                    </a:lnTo>
                    <a:lnTo>
                      <a:pt x="4547" y="11520"/>
                    </a:lnTo>
                    <a:lnTo>
                      <a:pt x="3411" y="11520"/>
                    </a:lnTo>
                    <a:lnTo>
                      <a:pt x="3411" y="12960"/>
                    </a:lnTo>
                    <a:lnTo>
                      <a:pt x="2274" y="12960"/>
                    </a:lnTo>
                    <a:lnTo>
                      <a:pt x="2274" y="14400"/>
                    </a:lnTo>
                    <a:lnTo>
                      <a:pt x="1137" y="14400"/>
                    </a:lnTo>
                    <a:lnTo>
                      <a:pt x="1137" y="15840"/>
                    </a:lnTo>
                    <a:lnTo>
                      <a:pt x="1137" y="15840"/>
                    </a:lnTo>
                    <a:lnTo>
                      <a:pt x="0" y="17280"/>
                    </a:lnTo>
                    <a:lnTo>
                      <a:pt x="0" y="18720"/>
                    </a:lnTo>
                    <a:lnTo>
                      <a:pt x="0" y="18720"/>
                    </a:lnTo>
                    <a:lnTo>
                      <a:pt x="0" y="2016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5684" y="21600"/>
                    </a:lnTo>
                    <a:lnTo>
                      <a:pt x="5684" y="21600"/>
                    </a:lnTo>
                    <a:lnTo>
                      <a:pt x="5684" y="21600"/>
                    </a:lnTo>
                    <a:lnTo>
                      <a:pt x="5684" y="20160"/>
                    </a:lnTo>
                    <a:lnTo>
                      <a:pt x="5684" y="20160"/>
                    </a:lnTo>
                    <a:lnTo>
                      <a:pt x="5684" y="20160"/>
                    </a:lnTo>
                    <a:lnTo>
                      <a:pt x="5684" y="20160"/>
                    </a:lnTo>
                    <a:lnTo>
                      <a:pt x="5684" y="20160"/>
                    </a:lnTo>
                    <a:lnTo>
                      <a:pt x="5684" y="18720"/>
                    </a:lnTo>
                    <a:lnTo>
                      <a:pt x="5684" y="18720"/>
                    </a:lnTo>
                    <a:lnTo>
                      <a:pt x="6821" y="18720"/>
                    </a:lnTo>
                    <a:lnTo>
                      <a:pt x="6821" y="17280"/>
                    </a:lnTo>
                    <a:lnTo>
                      <a:pt x="6821" y="17280"/>
                    </a:lnTo>
                    <a:lnTo>
                      <a:pt x="7958" y="17280"/>
                    </a:lnTo>
                    <a:lnTo>
                      <a:pt x="7958" y="15840"/>
                    </a:lnTo>
                    <a:lnTo>
                      <a:pt x="9095" y="15840"/>
                    </a:lnTo>
                    <a:lnTo>
                      <a:pt x="9095" y="14400"/>
                    </a:lnTo>
                    <a:lnTo>
                      <a:pt x="11368" y="14400"/>
                    </a:lnTo>
                    <a:lnTo>
                      <a:pt x="12505" y="12960"/>
                    </a:lnTo>
                    <a:lnTo>
                      <a:pt x="13642" y="11520"/>
                    </a:lnTo>
                    <a:lnTo>
                      <a:pt x="14779" y="10080"/>
                    </a:lnTo>
                    <a:lnTo>
                      <a:pt x="17053" y="8640"/>
                    </a:lnTo>
                    <a:lnTo>
                      <a:pt x="18189" y="8640"/>
                    </a:lnTo>
                    <a:lnTo>
                      <a:pt x="19326" y="7200"/>
                    </a:lnTo>
                    <a:lnTo>
                      <a:pt x="21600" y="5760"/>
                    </a:lnTo>
                    <a:lnTo>
                      <a:pt x="21600" y="5760"/>
                    </a:lnTo>
                    <a:lnTo>
                      <a:pt x="1818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09" name="Shape 2609"/>
              <p:cNvSpPr/>
              <p:nvPr/>
            </p:nvSpPr>
            <p:spPr>
              <a:xfrm>
                <a:off x="1936750" y="1216025"/>
                <a:ext cx="30163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916" y="0"/>
                    </a:moveTo>
                    <a:lnTo>
                      <a:pt x="15916" y="0"/>
                    </a:lnTo>
                    <a:lnTo>
                      <a:pt x="15916" y="0"/>
                    </a:lnTo>
                    <a:lnTo>
                      <a:pt x="15916" y="0"/>
                    </a:lnTo>
                    <a:lnTo>
                      <a:pt x="15916" y="1440"/>
                    </a:lnTo>
                    <a:lnTo>
                      <a:pt x="15916" y="1440"/>
                    </a:lnTo>
                    <a:lnTo>
                      <a:pt x="15916" y="1440"/>
                    </a:lnTo>
                    <a:lnTo>
                      <a:pt x="15916" y="1440"/>
                    </a:lnTo>
                    <a:lnTo>
                      <a:pt x="15916" y="1440"/>
                    </a:lnTo>
                    <a:lnTo>
                      <a:pt x="14779" y="2880"/>
                    </a:lnTo>
                    <a:lnTo>
                      <a:pt x="14779" y="2880"/>
                    </a:lnTo>
                    <a:lnTo>
                      <a:pt x="14779" y="2880"/>
                    </a:lnTo>
                    <a:lnTo>
                      <a:pt x="14779" y="4320"/>
                    </a:lnTo>
                    <a:lnTo>
                      <a:pt x="13642" y="4320"/>
                    </a:lnTo>
                    <a:lnTo>
                      <a:pt x="13642" y="4320"/>
                    </a:lnTo>
                    <a:lnTo>
                      <a:pt x="12505" y="5760"/>
                    </a:lnTo>
                    <a:lnTo>
                      <a:pt x="12505" y="5760"/>
                    </a:lnTo>
                    <a:lnTo>
                      <a:pt x="11368" y="5760"/>
                    </a:lnTo>
                    <a:lnTo>
                      <a:pt x="10232" y="7200"/>
                    </a:lnTo>
                    <a:lnTo>
                      <a:pt x="9095" y="8640"/>
                    </a:lnTo>
                    <a:lnTo>
                      <a:pt x="6821" y="10080"/>
                    </a:lnTo>
                    <a:lnTo>
                      <a:pt x="5684" y="11520"/>
                    </a:lnTo>
                    <a:lnTo>
                      <a:pt x="4547" y="11520"/>
                    </a:lnTo>
                    <a:lnTo>
                      <a:pt x="2274" y="12960"/>
                    </a:lnTo>
                    <a:lnTo>
                      <a:pt x="1137" y="14400"/>
                    </a:lnTo>
                    <a:lnTo>
                      <a:pt x="0" y="15840"/>
                    </a:lnTo>
                    <a:lnTo>
                      <a:pt x="3411" y="21600"/>
                    </a:lnTo>
                    <a:lnTo>
                      <a:pt x="4547" y="20160"/>
                    </a:lnTo>
                    <a:lnTo>
                      <a:pt x="5684" y="18720"/>
                    </a:lnTo>
                    <a:lnTo>
                      <a:pt x="6821" y="18720"/>
                    </a:lnTo>
                    <a:lnTo>
                      <a:pt x="9095" y="17280"/>
                    </a:lnTo>
                    <a:lnTo>
                      <a:pt x="10232" y="15840"/>
                    </a:lnTo>
                    <a:lnTo>
                      <a:pt x="11368" y="14400"/>
                    </a:lnTo>
                    <a:lnTo>
                      <a:pt x="13642" y="12960"/>
                    </a:lnTo>
                    <a:lnTo>
                      <a:pt x="14779" y="12960"/>
                    </a:lnTo>
                    <a:lnTo>
                      <a:pt x="14779" y="11520"/>
                    </a:lnTo>
                    <a:lnTo>
                      <a:pt x="15916" y="11520"/>
                    </a:lnTo>
                    <a:lnTo>
                      <a:pt x="17053" y="10080"/>
                    </a:lnTo>
                    <a:lnTo>
                      <a:pt x="17053" y="10080"/>
                    </a:lnTo>
                    <a:lnTo>
                      <a:pt x="18189" y="8640"/>
                    </a:lnTo>
                    <a:lnTo>
                      <a:pt x="18189" y="8640"/>
                    </a:lnTo>
                    <a:lnTo>
                      <a:pt x="19326" y="7200"/>
                    </a:lnTo>
                    <a:lnTo>
                      <a:pt x="19326" y="7200"/>
                    </a:lnTo>
                    <a:lnTo>
                      <a:pt x="20463" y="5760"/>
                    </a:lnTo>
                    <a:lnTo>
                      <a:pt x="20463" y="5760"/>
                    </a:lnTo>
                    <a:lnTo>
                      <a:pt x="20463" y="4320"/>
                    </a:lnTo>
                    <a:lnTo>
                      <a:pt x="21600" y="2880"/>
                    </a:lnTo>
                    <a:lnTo>
                      <a:pt x="21600" y="2880"/>
                    </a:lnTo>
                    <a:lnTo>
                      <a:pt x="21600" y="144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59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10" name="Shape 2610"/>
              <p:cNvSpPr/>
              <p:nvPr/>
            </p:nvSpPr>
            <p:spPr>
              <a:xfrm>
                <a:off x="1931987" y="1198562"/>
                <a:ext cx="34926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9818"/>
                    </a:moveTo>
                    <a:lnTo>
                      <a:pt x="0" y="9818"/>
                    </a:lnTo>
                    <a:lnTo>
                      <a:pt x="1964" y="11782"/>
                    </a:lnTo>
                    <a:lnTo>
                      <a:pt x="2945" y="11782"/>
                    </a:lnTo>
                    <a:lnTo>
                      <a:pt x="4909" y="11782"/>
                    </a:lnTo>
                    <a:lnTo>
                      <a:pt x="5891" y="13745"/>
                    </a:lnTo>
                    <a:lnTo>
                      <a:pt x="7855" y="13745"/>
                    </a:lnTo>
                    <a:lnTo>
                      <a:pt x="8836" y="15709"/>
                    </a:lnTo>
                    <a:lnTo>
                      <a:pt x="10800" y="15709"/>
                    </a:lnTo>
                    <a:lnTo>
                      <a:pt x="11782" y="15709"/>
                    </a:lnTo>
                    <a:lnTo>
                      <a:pt x="12764" y="17673"/>
                    </a:lnTo>
                    <a:lnTo>
                      <a:pt x="12764" y="17673"/>
                    </a:lnTo>
                    <a:lnTo>
                      <a:pt x="13745" y="17673"/>
                    </a:lnTo>
                    <a:lnTo>
                      <a:pt x="13745" y="17673"/>
                    </a:lnTo>
                    <a:lnTo>
                      <a:pt x="14727" y="17673"/>
                    </a:lnTo>
                    <a:lnTo>
                      <a:pt x="14727" y="19636"/>
                    </a:lnTo>
                    <a:lnTo>
                      <a:pt x="15709" y="19636"/>
                    </a:lnTo>
                    <a:lnTo>
                      <a:pt x="15709" y="19636"/>
                    </a:lnTo>
                    <a:lnTo>
                      <a:pt x="15709" y="19636"/>
                    </a:lnTo>
                    <a:lnTo>
                      <a:pt x="15709" y="21600"/>
                    </a:lnTo>
                    <a:lnTo>
                      <a:pt x="16691" y="21600"/>
                    </a:lnTo>
                    <a:lnTo>
                      <a:pt x="16691" y="21600"/>
                    </a:lnTo>
                    <a:lnTo>
                      <a:pt x="16691" y="21600"/>
                    </a:lnTo>
                    <a:lnTo>
                      <a:pt x="16691" y="21600"/>
                    </a:lnTo>
                    <a:lnTo>
                      <a:pt x="16691" y="21600"/>
                    </a:lnTo>
                    <a:lnTo>
                      <a:pt x="16691" y="21600"/>
                    </a:lnTo>
                    <a:lnTo>
                      <a:pt x="21600" y="21600"/>
                    </a:lnTo>
                    <a:lnTo>
                      <a:pt x="21600" y="19636"/>
                    </a:lnTo>
                    <a:lnTo>
                      <a:pt x="21600" y="17673"/>
                    </a:lnTo>
                    <a:lnTo>
                      <a:pt x="20618" y="15709"/>
                    </a:lnTo>
                    <a:lnTo>
                      <a:pt x="20618" y="15709"/>
                    </a:lnTo>
                    <a:lnTo>
                      <a:pt x="19636" y="13745"/>
                    </a:lnTo>
                    <a:lnTo>
                      <a:pt x="19636" y="13745"/>
                    </a:lnTo>
                    <a:lnTo>
                      <a:pt x="18655" y="11782"/>
                    </a:lnTo>
                    <a:lnTo>
                      <a:pt x="18655" y="11782"/>
                    </a:lnTo>
                    <a:lnTo>
                      <a:pt x="17673" y="11782"/>
                    </a:lnTo>
                    <a:lnTo>
                      <a:pt x="16691" y="9818"/>
                    </a:lnTo>
                    <a:lnTo>
                      <a:pt x="16691" y="9818"/>
                    </a:lnTo>
                    <a:lnTo>
                      <a:pt x="15709" y="9818"/>
                    </a:lnTo>
                    <a:lnTo>
                      <a:pt x="15709" y="7855"/>
                    </a:lnTo>
                    <a:lnTo>
                      <a:pt x="14727" y="7855"/>
                    </a:lnTo>
                    <a:lnTo>
                      <a:pt x="13745" y="7855"/>
                    </a:lnTo>
                    <a:lnTo>
                      <a:pt x="13745" y="7855"/>
                    </a:lnTo>
                    <a:lnTo>
                      <a:pt x="11782" y="5891"/>
                    </a:lnTo>
                    <a:lnTo>
                      <a:pt x="10800" y="5891"/>
                    </a:lnTo>
                    <a:lnTo>
                      <a:pt x="8836" y="3927"/>
                    </a:lnTo>
                    <a:lnTo>
                      <a:pt x="6873" y="3927"/>
                    </a:lnTo>
                    <a:lnTo>
                      <a:pt x="5891" y="3927"/>
                    </a:lnTo>
                    <a:lnTo>
                      <a:pt x="3927" y="1964"/>
                    </a:lnTo>
                    <a:lnTo>
                      <a:pt x="2945" y="1964"/>
                    </a:lnTo>
                    <a:lnTo>
                      <a:pt x="1964" y="0"/>
                    </a:lnTo>
                    <a:lnTo>
                      <a:pt x="1964" y="0"/>
                    </a:lnTo>
                    <a:lnTo>
                      <a:pt x="0" y="981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11" name="Shape 2611"/>
              <p:cNvSpPr/>
              <p:nvPr/>
            </p:nvSpPr>
            <p:spPr>
              <a:xfrm>
                <a:off x="1935162" y="1198562"/>
                <a:ext cx="1588" cy="1588"/>
              </a:xfrm>
              <a:prstGeom prst="rect">
                <a:avLst/>
              </a:prstGeom>
              <a:solidFill>
                <a:srgbClr val="00000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12" name="Shape 2612"/>
              <p:cNvSpPr/>
              <p:nvPr/>
            </p:nvSpPr>
            <p:spPr>
              <a:xfrm>
                <a:off x="1900237" y="1192212"/>
                <a:ext cx="34926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400"/>
                    </a:moveTo>
                    <a:lnTo>
                      <a:pt x="0" y="2400"/>
                    </a:lnTo>
                    <a:lnTo>
                      <a:pt x="0" y="4800"/>
                    </a:lnTo>
                    <a:lnTo>
                      <a:pt x="982" y="4800"/>
                    </a:lnTo>
                    <a:lnTo>
                      <a:pt x="982" y="7200"/>
                    </a:lnTo>
                    <a:lnTo>
                      <a:pt x="1964" y="9600"/>
                    </a:lnTo>
                    <a:lnTo>
                      <a:pt x="1964" y="9600"/>
                    </a:lnTo>
                    <a:lnTo>
                      <a:pt x="2945" y="12000"/>
                    </a:lnTo>
                    <a:lnTo>
                      <a:pt x="2945" y="12000"/>
                    </a:lnTo>
                    <a:lnTo>
                      <a:pt x="3927" y="12000"/>
                    </a:lnTo>
                    <a:lnTo>
                      <a:pt x="3927" y="14400"/>
                    </a:lnTo>
                    <a:lnTo>
                      <a:pt x="4909" y="14400"/>
                    </a:lnTo>
                    <a:lnTo>
                      <a:pt x="5891" y="14400"/>
                    </a:lnTo>
                    <a:lnTo>
                      <a:pt x="5891" y="14400"/>
                    </a:lnTo>
                    <a:lnTo>
                      <a:pt x="7855" y="16800"/>
                    </a:lnTo>
                    <a:lnTo>
                      <a:pt x="8836" y="16800"/>
                    </a:lnTo>
                    <a:lnTo>
                      <a:pt x="9818" y="16800"/>
                    </a:lnTo>
                    <a:lnTo>
                      <a:pt x="11782" y="19200"/>
                    </a:lnTo>
                    <a:lnTo>
                      <a:pt x="12764" y="19200"/>
                    </a:lnTo>
                    <a:lnTo>
                      <a:pt x="14727" y="19200"/>
                    </a:lnTo>
                    <a:lnTo>
                      <a:pt x="15709" y="19200"/>
                    </a:lnTo>
                    <a:lnTo>
                      <a:pt x="17673" y="21600"/>
                    </a:lnTo>
                    <a:lnTo>
                      <a:pt x="18655" y="21600"/>
                    </a:lnTo>
                    <a:lnTo>
                      <a:pt x="19636" y="21600"/>
                    </a:lnTo>
                    <a:lnTo>
                      <a:pt x="21600" y="9600"/>
                    </a:lnTo>
                    <a:lnTo>
                      <a:pt x="19636" y="9600"/>
                    </a:lnTo>
                    <a:lnTo>
                      <a:pt x="18655" y="9600"/>
                    </a:lnTo>
                    <a:lnTo>
                      <a:pt x="16691" y="9600"/>
                    </a:lnTo>
                    <a:lnTo>
                      <a:pt x="15709" y="7200"/>
                    </a:lnTo>
                    <a:lnTo>
                      <a:pt x="13745" y="7200"/>
                    </a:lnTo>
                    <a:lnTo>
                      <a:pt x="12764" y="7200"/>
                    </a:lnTo>
                    <a:lnTo>
                      <a:pt x="10800" y="7200"/>
                    </a:lnTo>
                    <a:lnTo>
                      <a:pt x="9818" y="4800"/>
                    </a:lnTo>
                    <a:lnTo>
                      <a:pt x="8836" y="4800"/>
                    </a:lnTo>
                    <a:lnTo>
                      <a:pt x="7855" y="4800"/>
                    </a:lnTo>
                    <a:lnTo>
                      <a:pt x="6873" y="2400"/>
                    </a:lnTo>
                    <a:lnTo>
                      <a:pt x="6873" y="2400"/>
                    </a:lnTo>
                    <a:lnTo>
                      <a:pt x="5891" y="2400"/>
                    </a:lnTo>
                    <a:lnTo>
                      <a:pt x="5891" y="2400"/>
                    </a:lnTo>
                    <a:lnTo>
                      <a:pt x="5891" y="2400"/>
                    </a:lnTo>
                    <a:lnTo>
                      <a:pt x="5891" y="2400"/>
                    </a:lnTo>
                    <a:lnTo>
                      <a:pt x="4909" y="0"/>
                    </a:lnTo>
                    <a:lnTo>
                      <a:pt x="4909" y="0"/>
                    </a:lnTo>
                    <a:lnTo>
                      <a:pt x="4909" y="0"/>
                    </a:lnTo>
                    <a:lnTo>
                      <a:pt x="4909" y="0"/>
                    </a:lnTo>
                    <a:lnTo>
                      <a:pt x="4909" y="0"/>
                    </a:lnTo>
                    <a:lnTo>
                      <a:pt x="4909" y="0"/>
                    </a:lnTo>
                    <a:lnTo>
                      <a:pt x="4909" y="0"/>
                    </a:lnTo>
                    <a:lnTo>
                      <a:pt x="0" y="2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13" name="Shape 2613"/>
              <p:cNvSpPr/>
              <p:nvPr/>
            </p:nvSpPr>
            <p:spPr>
              <a:xfrm>
                <a:off x="1900237" y="1168400"/>
                <a:ext cx="30163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326" y="0"/>
                    </a:moveTo>
                    <a:lnTo>
                      <a:pt x="19326" y="0"/>
                    </a:lnTo>
                    <a:lnTo>
                      <a:pt x="15916" y="2700"/>
                    </a:lnTo>
                    <a:lnTo>
                      <a:pt x="13642" y="5400"/>
                    </a:lnTo>
                    <a:lnTo>
                      <a:pt x="11368" y="5400"/>
                    </a:lnTo>
                    <a:lnTo>
                      <a:pt x="10232" y="6750"/>
                    </a:lnTo>
                    <a:lnTo>
                      <a:pt x="9095" y="8100"/>
                    </a:lnTo>
                    <a:lnTo>
                      <a:pt x="6821" y="9450"/>
                    </a:lnTo>
                    <a:lnTo>
                      <a:pt x="6821" y="9450"/>
                    </a:lnTo>
                    <a:lnTo>
                      <a:pt x="5684" y="10800"/>
                    </a:lnTo>
                    <a:lnTo>
                      <a:pt x="5684" y="10800"/>
                    </a:lnTo>
                    <a:lnTo>
                      <a:pt x="4547" y="12150"/>
                    </a:lnTo>
                    <a:lnTo>
                      <a:pt x="4547" y="12150"/>
                    </a:lnTo>
                    <a:lnTo>
                      <a:pt x="3411" y="13500"/>
                    </a:lnTo>
                    <a:lnTo>
                      <a:pt x="3411" y="13500"/>
                    </a:lnTo>
                    <a:lnTo>
                      <a:pt x="2274" y="14850"/>
                    </a:lnTo>
                    <a:lnTo>
                      <a:pt x="2274" y="14850"/>
                    </a:lnTo>
                    <a:lnTo>
                      <a:pt x="1137" y="16200"/>
                    </a:lnTo>
                    <a:lnTo>
                      <a:pt x="1137" y="17550"/>
                    </a:lnTo>
                    <a:lnTo>
                      <a:pt x="1137" y="17550"/>
                    </a:lnTo>
                    <a:lnTo>
                      <a:pt x="0" y="18900"/>
                    </a:lnTo>
                    <a:lnTo>
                      <a:pt x="0" y="20250"/>
                    </a:lnTo>
                    <a:lnTo>
                      <a:pt x="0" y="20250"/>
                    </a:lnTo>
                    <a:lnTo>
                      <a:pt x="0" y="21600"/>
                    </a:lnTo>
                    <a:lnTo>
                      <a:pt x="5684" y="20250"/>
                    </a:lnTo>
                    <a:lnTo>
                      <a:pt x="5684" y="20250"/>
                    </a:lnTo>
                    <a:lnTo>
                      <a:pt x="5684" y="20250"/>
                    </a:lnTo>
                    <a:lnTo>
                      <a:pt x="5684" y="20250"/>
                    </a:lnTo>
                    <a:lnTo>
                      <a:pt x="5684" y="20250"/>
                    </a:lnTo>
                    <a:lnTo>
                      <a:pt x="5684" y="20250"/>
                    </a:lnTo>
                    <a:lnTo>
                      <a:pt x="6821" y="20250"/>
                    </a:lnTo>
                    <a:lnTo>
                      <a:pt x="6821" y="18900"/>
                    </a:lnTo>
                    <a:lnTo>
                      <a:pt x="6821" y="18900"/>
                    </a:lnTo>
                    <a:lnTo>
                      <a:pt x="6821" y="18900"/>
                    </a:lnTo>
                    <a:lnTo>
                      <a:pt x="7958" y="17550"/>
                    </a:lnTo>
                    <a:lnTo>
                      <a:pt x="7958" y="17550"/>
                    </a:lnTo>
                    <a:lnTo>
                      <a:pt x="7958" y="17550"/>
                    </a:lnTo>
                    <a:lnTo>
                      <a:pt x="9095" y="16200"/>
                    </a:lnTo>
                    <a:lnTo>
                      <a:pt x="9095" y="16200"/>
                    </a:lnTo>
                    <a:lnTo>
                      <a:pt x="10232" y="14850"/>
                    </a:lnTo>
                    <a:lnTo>
                      <a:pt x="10232" y="14850"/>
                    </a:lnTo>
                    <a:lnTo>
                      <a:pt x="11368" y="13500"/>
                    </a:lnTo>
                    <a:lnTo>
                      <a:pt x="13642" y="12150"/>
                    </a:lnTo>
                    <a:lnTo>
                      <a:pt x="14779" y="12150"/>
                    </a:lnTo>
                    <a:lnTo>
                      <a:pt x="15916" y="10800"/>
                    </a:lnTo>
                    <a:lnTo>
                      <a:pt x="19326" y="8100"/>
                    </a:lnTo>
                    <a:lnTo>
                      <a:pt x="21600" y="6750"/>
                    </a:lnTo>
                    <a:lnTo>
                      <a:pt x="21600" y="6750"/>
                    </a:lnTo>
                    <a:lnTo>
                      <a:pt x="1932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14" name="Shape 2614"/>
              <p:cNvSpPr/>
              <p:nvPr/>
            </p:nvSpPr>
            <p:spPr>
              <a:xfrm>
                <a:off x="1927225" y="1150937"/>
                <a:ext cx="30163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916" y="1350"/>
                    </a:moveTo>
                    <a:lnTo>
                      <a:pt x="15916" y="1350"/>
                    </a:lnTo>
                    <a:lnTo>
                      <a:pt x="15916" y="1350"/>
                    </a:lnTo>
                    <a:lnTo>
                      <a:pt x="15916" y="1350"/>
                    </a:lnTo>
                    <a:lnTo>
                      <a:pt x="15916" y="1350"/>
                    </a:lnTo>
                    <a:lnTo>
                      <a:pt x="15916" y="2700"/>
                    </a:lnTo>
                    <a:lnTo>
                      <a:pt x="15916" y="2700"/>
                    </a:lnTo>
                    <a:lnTo>
                      <a:pt x="15916" y="2700"/>
                    </a:lnTo>
                    <a:lnTo>
                      <a:pt x="15916" y="2700"/>
                    </a:lnTo>
                    <a:lnTo>
                      <a:pt x="14779" y="2700"/>
                    </a:lnTo>
                    <a:lnTo>
                      <a:pt x="14779" y="4050"/>
                    </a:lnTo>
                    <a:lnTo>
                      <a:pt x="14779" y="4050"/>
                    </a:lnTo>
                    <a:lnTo>
                      <a:pt x="13642" y="4050"/>
                    </a:lnTo>
                    <a:lnTo>
                      <a:pt x="13642" y="5400"/>
                    </a:lnTo>
                    <a:lnTo>
                      <a:pt x="12505" y="5400"/>
                    </a:lnTo>
                    <a:lnTo>
                      <a:pt x="12505" y="6750"/>
                    </a:lnTo>
                    <a:lnTo>
                      <a:pt x="11368" y="6750"/>
                    </a:lnTo>
                    <a:lnTo>
                      <a:pt x="11368" y="6750"/>
                    </a:lnTo>
                    <a:lnTo>
                      <a:pt x="10232" y="8100"/>
                    </a:lnTo>
                    <a:lnTo>
                      <a:pt x="9095" y="9450"/>
                    </a:lnTo>
                    <a:lnTo>
                      <a:pt x="6821" y="10800"/>
                    </a:lnTo>
                    <a:lnTo>
                      <a:pt x="5684" y="10800"/>
                    </a:lnTo>
                    <a:lnTo>
                      <a:pt x="2274" y="13500"/>
                    </a:lnTo>
                    <a:lnTo>
                      <a:pt x="0" y="14850"/>
                    </a:lnTo>
                    <a:lnTo>
                      <a:pt x="2274" y="21600"/>
                    </a:lnTo>
                    <a:lnTo>
                      <a:pt x="5684" y="18900"/>
                    </a:lnTo>
                    <a:lnTo>
                      <a:pt x="7958" y="17550"/>
                    </a:lnTo>
                    <a:lnTo>
                      <a:pt x="10232" y="16200"/>
                    </a:lnTo>
                    <a:lnTo>
                      <a:pt x="11368" y="14850"/>
                    </a:lnTo>
                    <a:lnTo>
                      <a:pt x="13642" y="13500"/>
                    </a:lnTo>
                    <a:lnTo>
                      <a:pt x="14779" y="12150"/>
                    </a:lnTo>
                    <a:lnTo>
                      <a:pt x="14779" y="12150"/>
                    </a:lnTo>
                    <a:lnTo>
                      <a:pt x="15916" y="10800"/>
                    </a:lnTo>
                    <a:lnTo>
                      <a:pt x="17053" y="10800"/>
                    </a:lnTo>
                    <a:lnTo>
                      <a:pt x="17053" y="10800"/>
                    </a:lnTo>
                    <a:lnTo>
                      <a:pt x="18189" y="9450"/>
                    </a:lnTo>
                    <a:lnTo>
                      <a:pt x="18189" y="9450"/>
                    </a:lnTo>
                    <a:lnTo>
                      <a:pt x="19326" y="8100"/>
                    </a:lnTo>
                    <a:lnTo>
                      <a:pt x="19326" y="8100"/>
                    </a:lnTo>
                    <a:lnTo>
                      <a:pt x="20463" y="6750"/>
                    </a:lnTo>
                    <a:lnTo>
                      <a:pt x="20463" y="5400"/>
                    </a:lnTo>
                    <a:lnTo>
                      <a:pt x="20463" y="5400"/>
                    </a:lnTo>
                    <a:lnTo>
                      <a:pt x="21600" y="4050"/>
                    </a:lnTo>
                    <a:lnTo>
                      <a:pt x="21600" y="2700"/>
                    </a:lnTo>
                    <a:lnTo>
                      <a:pt x="21600" y="2700"/>
                    </a:lnTo>
                    <a:lnTo>
                      <a:pt x="21600" y="135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5916" y="135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15" name="Shape 2615"/>
              <p:cNvSpPr/>
              <p:nvPr/>
            </p:nvSpPr>
            <p:spPr>
              <a:xfrm>
                <a:off x="1922462" y="1135062"/>
                <a:ext cx="34926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9818"/>
                    </a:moveTo>
                    <a:lnTo>
                      <a:pt x="0" y="9818"/>
                    </a:lnTo>
                    <a:lnTo>
                      <a:pt x="3927" y="11782"/>
                    </a:lnTo>
                    <a:lnTo>
                      <a:pt x="6873" y="13745"/>
                    </a:lnTo>
                    <a:lnTo>
                      <a:pt x="7855" y="13745"/>
                    </a:lnTo>
                    <a:lnTo>
                      <a:pt x="9818" y="13745"/>
                    </a:lnTo>
                    <a:lnTo>
                      <a:pt x="10800" y="15709"/>
                    </a:lnTo>
                    <a:lnTo>
                      <a:pt x="11782" y="15709"/>
                    </a:lnTo>
                    <a:lnTo>
                      <a:pt x="12764" y="15709"/>
                    </a:lnTo>
                    <a:lnTo>
                      <a:pt x="12764" y="15709"/>
                    </a:lnTo>
                    <a:lnTo>
                      <a:pt x="13745" y="17673"/>
                    </a:lnTo>
                    <a:lnTo>
                      <a:pt x="13745" y="17673"/>
                    </a:lnTo>
                    <a:lnTo>
                      <a:pt x="14727" y="17673"/>
                    </a:lnTo>
                    <a:lnTo>
                      <a:pt x="14727" y="17673"/>
                    </a:lnTo>
                    <a:lnTo>
                      <a:pt x="15709" y="19636"/>
                    </a:lnTo>
                    <a:lnTo>
                      <a:pt x="15709" y="19636"/>
                    </a:lnTo>
                    <a:lnTo>
                      <a:pt x="15709" y="19636"/>
                    </a:lnTo>
                    <a:lnTo>
                      <a:pt x="15709" y="19636"/>
                    </a:lnTo>
                    <a:lnTo>
                      <a:pt x="16691" y="19636"/>
                    </a:lnTo>
                    <a:lnTo>
                      <a:pt x="16691" y="21600"/>
                    </a:lnTo>
                    <a:lnTo>
                      <a:pt x="16691" y="21600"/>
                    </a:lnTo>
                    <a:lnTo>
                      <a:pt x="16691" y="21600"/>
                    </a:lnTo>
                    <a:lnTo>
                      <a:pt x="16691" y="21600"/>
                    </a:lnTo>
                    <a:lnTo>
                      <a:pt x="16691" y="21600"/>
                    </a:lnTo>
                    <a:lnTo>
                      <a:pt x="21600" y="19636"/>
                    </a:lnTo>
                    <a:lnTo>
                      <a:pt x="21600" y="19636"/>
                    </a:lnTo>
                    <a:lnTo>
                      <a:pt x="21600" y="17673"/>
                    </a:lnTo>
                    <a:lnTo>
                      <a:pt x="20618" y="15709"/>
                    </a:lnTo>
                    <a:lnTo>
                      <a:pt x="20618" y="15709"/>
                    </a:lnTo>
                    <a:lnTo>
                      <a:pt x="19636" y="13745"/>
                    </a:lnTo>
                    <a:lnTo>
                      <a:pt x="19636" y="13745"/>
                    </a:lnTo>
                    <a:lnTo>
                      <a:pt x="19636" y="11782"/>
                    </a:lnTo>
                    <a:lnTo>
                      <a:pt x="18655" y="11782"/>
                    </a:lnTo>
                    <a:lnTo>
                      <a:pt x="17673" y="9818"/>
                    </a:lnTo>
                    <a:lnTo>
                      <a:pt x="17673" y="9818"/>
                    </a:lnTo>
                    <a:lnTo>
                      <a:pt x="16691" y="9818"/>
                    </a:lnTo>
                    <a:lnTo>
                      <a:pt x="16691" y="7855"/>
                    </a:lnTo>
                    <a:lnTo>
                      <a:pt x="15709" y="7855"/>
                    </a:lnTo>
                    <a:lnTo>
                      <a:pt x="14727" y="7855"/>
                    </a:lnTo>
                    <a:lnTo>
                      <a:pt x="14727" y="7855"/>
                    </a:lnTo>
                    <a:lnTo>
                      <a:pt x="13745" y="5891"/>
                    </a:lnTo>
                    <a:lnTo>
                      <a:pt x="12764" y="5891"/>
                    </a:lnTo>
                    <a:lnTo>
                      <a:pt x="10800" y="3927"/>
                    </a:lnTo>
                    <a:lnTo>
                      <a:pt x="9818" y="3927"/>
                    </a:lnTo>
                    <a:lnTo>
                      <a:pt x="7855" y="3927"/>
                    </a:lnTo>
                    <a:lnTo>
                      <a:pt x="4909" y="1964"/>
                    </a:lnTo>
                    <a:lnTo>
                      <a:pt x="982" y="0"/>
                    </a:lnTo>
                    <a:lnTo>
                      <a:pt x="982" y="0"/>
                    </a:lnTo>
                    <a:lnTo>
                      <a:pt x="0" y="981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16" name="Shape 2616"/>
              <p:cNvSpPr/>
              <p:nvPr/>
            </p:nvSpPr>
            <p:spPr>
              <a:xfrm>
                <a:off x="1890712" y="1125537"/>
                <a:ext cx="33338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964"/>
                    </a:moveTo>
                    <a:lnTo>
                      <a:pt x="0" y="1964"/>
                    </a:lnTo>
                    <a:lnTo>
                      <a:pt x="0" y="3927"/>
                    </a:lnTo>
                    <a:lnTo>
                      <a:pt x="0" y="3927"/>
                    </a:lnTo>
                    <a:lnTo>
                      <a:pt x="1029" y="5891"/>
                    </a:lnTo>
                    <a:lnTo>
                      <a:pt x="1029" y="7855"/>
                    </a:lnTo>
                    <a:lnTo>
                      <a:pt x="1029" y="7855"/>
                    </a:lnTo>
                    <a:lnTo>
                      <a:pt x="2057" y="9818"/>
                    </a:lnTo>
                    <a:lnTo>
                      <a:pt x="2057" y="9818"/>
                    </a:lnTo>
                    <a:lnTo>
                      <a:pt x="3086" y="9818"/>
                    </a:lnTo>
                    <a:lnTo>
                      <a:pt x="3086" y="11782"/>
                    </a:lnTo>
                    <a:lnTo>
                      <a:pt x="4114" y="11782"/>
                    </a:lnTo>
                    <a:lnTo>
                      <a:pt x="4114" y="13745"/>
                    </a:lnTo>
                    <a:lnTo>
                      <a:pt x="5143" y="13745"/>
                    </a:lnTo>
                    <a:lnTo>
                      <a:pt x="6171" y="13745"/>
                    </a:lnTo>
                    <a:lnTo>
                      <a:pt x="6171" y="13745"/>
                    </a:lnTo>
                    <a:lnTo>
                      <a:pt x="7200" y="15709"/>
                    </a:lnTo>
                    <a:lnTo>
                      <a:pt x="8229" y="15709"/>
                    </a:lnTo>
                    <a:lnTo>
                      <a:pt x="9257" y="15709"/>
                    </a:lnTo>
                    <a:lnTo>
                      <a:pt x="11314" y="17673"/>
                    </a:lnTo>
                    <a:lnTo>
                      <a:pt x="12343" y="17673"/>
                    </a:lnTo>
                    <a:lnTo>
                      <a:pt x="14400" y="19636"/>
                    </a:lnTo>
                    <a:lnTo>
                      <a:pt x="17486" y="19636"/>
                    </a:lnTo>
                    <a:lnTo>
                      <a:pt x="20571" y="21600"/>
                    </a:lnTo>
                    <a:lnTo>
                      <a:pt x="21600" y="11782"/>
                    </a:lnTo>
                    <a:lnTo>
                      <a:pt x="18514" y="9818"/>
                    </a:lnTo>
                    <a:lnTo>
                      <a:pt x="15429" y="9818"/>
                    </a:lnTo>
                    <a:lnTo>
                      <a:pt x="13371" y="7855"/>
                    </a:lnTo>
                    <a:lnTo>
                      <a:pt x="12343" y="7855"/>
                    </a:lnTo>
                    <a:lnTo>
                      <a:pt x="11314" y="7855"/>
                    </a:lnTo>
                    <a:lnTo>
                      <a:pt x="9257" y="5891"/>
                    </a:lnTo>
                    <a:lnTo>
                      <a:pt x="9257" y="5891"/>
                    </a:lnTo>
                    <a:lnTo>
                      <a:pt x="8229" y="5891"/>
                    </a:lnTo>
                    <a:lnTo>
                      <a:pt x="8229" y="5891"/>
                    </a:lnTo>
                    <a:lnTo>
                      <a:pt x="7200" y="3927"/>
                    </a:lnTo>
                    <a:lnTo>
                      <a:pt x="7200" y="3927"/>
                    </a:lnTo>
                    <a:lnTo>
                      <a:pt x="6171" y="3927"/>
                    </a:lnTo>
                    <a:lnTo>
                      <a:pt x="6171" y="3927"/>
                    </a:lnTo>
                    <a:lnTo>
                      <a:pt x="6171" y="1964"/>
                    </a:lnTo>
                    <a:lnTo>
                      <a:pt x="5143" y="1964"/>
                    </a:lnTo>
                    <a:lnTo>
                      <a:pt x="5143" y="1964"/>
                    </a:lnTo>
                    <a:lnTo>
                      <a:pt x="5143" y="1964"/>
                    </a:lnTo>
                    <a:lnTo>
                      <a:pt x="5143" y="1964"/>
                    </a:lnTo>
                    <a:lnTo>
                      <a:pt x="5143" y="1964"/>
                    </a:lnTo>
                    <a:lnTo>
                      <a:pt x="5143" y="0"/>
                    </a:lnTo>
                    <a:lnTo>
                      <a:pt x="5143" y="0"/>
                    </a:lnTo>
                    <a:lnTo>
                      <a:pt x="5143" y="0"/>
                    </a:lnTo>
                    <a:lnTo>
                      <a:pt x="5143" y="0"/>
                    </a:lnTo>
                    <a:lnTo>
                      <a:pt x="0" y="196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17" name="Shape 2617"/>
              <p:cNvSpPr/>
              <p:nvPr/>
            </p:nvSpPr>
            <p:spPr>
              <a:xfrm>
                <a:off x="1890712" y="1101725"/>
                <a:ext cx="30163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189" y="0"/>
                    </a:moveTo>
                    <a:lnTo>
                      <a:pt x="18189" y="0"/>
                    </a:lnTo>
                    <a:lnTo>
                      <a:pt x="15916" y="2700"/>
                    </a:lnTo>
                    <a:lnTo>
                      <a:pt x="12505" y="4050"/>
                    </a:lnTo>
                    <a:lnTo>
                      <a:pt x="11368" y="5400"/>
                    </a:lnTo>
                    <a:lnTo>
                      <a:pt x="10232" y="6750"/>
                    </a:lnTo>
                    <a:lnTo>
                      <a:pt x="7958" y="8100"/>
                    </a:lnTo>
                    <a:lnTo>
                      <a:pt x="6821" y="9450"/>
                    </a:lnTo>
                    <a:lnTo>
                      <a:pt x="5684" y="9450"/>
                    </a:lnTo>
                    <a:lnTo>
                      <a:pt x="5684" y="10800"/>
                    </a:lnTo>
                    <a:lnTo>
                      <a:pt x="4547" y="10800"/>
                    </a:lnTo>
                    <a:lnTo>
                      <a:pt x="4547" y="12150"/>
                    </a:lnTo>
                    <a:lnTo>
                      <a:pt x="3411" y="12150"/>
                    </a:lnTo>
                    <a:lnTo>
                      <a:pt x="2274" y="12150"/>
                    </a:lnTo>
                    <a:lnTo>
                      <a:pt x="2274" y="13500"/>
                    </a:lnTo>
                    <a:lnTo>
                      <a:pt x="2274" y="14850"/>
                    </a:lnTo>
                    <a:lnTo>
                      <a:pt x="1137" y="14850"/>
                    </a:lnTo>
                    <a:lnTo>
                      <a:pt x="1137" y="16200"/>
                    </a:lnTo>
                    <a:lnTo>
                      <a:pt x="0" y="16200"/>
                    </a:lnTo>
                    <a:lnTo>
                      <a:pt x="0" y="17550"/>
                    </a:lnTo>
                    <a:lnTo>
                      <a:pt x="0" y="18900"/>
                    </a:lnTo>
                    <a:lnTo>
                      <a:pt x="0" y="18900"/>
                    </a:lnTo>
                    <a:lnTo>
                      <a:pt x="0" y="20250"/>
                    </a:lnTo>
                    <a:lnTo>
                      <a:pt x="0" y="21600"/>
                    </a:lnTo>
                    <a:lnTo>
                      <a:pt x="5684" y="20250"/>
                    </a:lnTo>
                    <a:lnTo>
                      <a:pt x="5684" y="20250"/>
                    </a:lnTo>
                    <a:lnTo>
                      <a:pt x="5684" y="20250"/>
                    </a:lnTo>
                    <a:lnTo>
                      <a:pt x="5684" y="20250"/>
                    </a:lnTo>
                    <a:lnTo>
                      <a:pt x="5684" y="20250"/>
                    </a:lnTo>
                    <a:lnTo>
                      <a:pt x="5684" y="18900"/>
                    </a:lnTo>
                    <a:lnTo>
                      <a:pt x="5684" y="18900"/>
                    </a:lnTo>
                    <a:lnTo>
                      <a:pt x="5684" y="18900"/>
                    </a:lnTo>
                    <a:lnTo>
                      <a:pt x="5684" y="18900"/>
                    </a:lnTo>
                    <a:lnTo>
                      <a:pt x="6821" y="17550"/>
                    </a:lnTo>
                    <a:lnTo>
                      <a:pt x="6821" y="17550"/>
                    </a:lnTo>
                    <a:lnTo>
                      <a:pt x="6821" y="17550"/>
                    </a:lnTo>
                    <a:lnTo>
                      <a:pt x="7958" y="16200"/>
                    </a:lnTo>
                    <a:lnTo>
                      <a:pt x="7958" y="16200"/>
                    </a:lnTo>
                    <a:lnTo>
                      <a:pt x="9095" y="14850"/>
                    </a:lnTo>
                    <a:lnTo>
                      <a:pt x="9095" y="14850"/>
                    </a:lnTo>
                    <a:lnTo>
                      <a:pt x="10232" y="14850"/>
                    </a:lnTo>
                    <a:lnTo>
                      <a:pt x="11368" y="13500"/>
                    </a:lnTo>
                    <a:lnTo>
                      <a:pt x="12505" y="12150"/>
                    </a:lnTo>
                    <a:lnTo>
                      <a:pt x="14779" y="10800"/>
                    </a:lnTo>
                    <a:lnTo>
                      <a:pt x="15916" y="10800"/>
                    </a:lnTo>
                    <a:lnTo>
                      <a:pt x="18189" y="8100"/>
                    </a:lnTo>
                    <a:lnTo>
                      <a:pt x="21600" y="6750"/>
                    </a:lnTo>
                    <a:lnTo>
                      <a:pt x="21600" y="6750"/>
                    </a:lnTo>
                    <a:lnTo>
                      <a:pt x="1818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18" name="Shape 2618"/>
              <p:cNvSpPr/>
              <p:nvPr/>
            </p:nvSpPr>
            <p:spPr>
              <a:xfrm>
                <a:off x="1916112" y="1084262"/>
                <a:ext cx="30163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916" y="1350"/>
                    </a:moveTo>
                    <a:lnTo>
                      <a:pt x="15916" y="1350"/>
                    </a:lnTo>
                    <a:lnTo>
                      <a:pt x="15916" y="1350"/>
                    </a:lnTo>
                    <a:lnTo>
                      <a:pt x="15916" y="1350"/>
                    </a:lnTo>
                    <a:lnTo>
                      <a:pt x="15916" y="1350"/>
                    </a:lnTo>
                    <a:lnTo>
                      <a:pt x="15916" y="1350"/>
                    </a:lnTo>
                    <a:lnTo>
                      <a:pt x="15916" y="1350"/>
                    </a:lnTo>
                    <a:lnTo>
                      <a:pt x="15916" y="2700"/>
                    </a:lnTo>
                    <a:lnTo>
                      <a:pt x="15916" y="2700"/>
                    </a:lnTo>
                    <a:lnTo>
                      <a:pt x="15916" y="2700"/>
                    </a:lnTo>
                    <a:lnTo>
                      <a:pt x="14779" y="2700"/>
                    </a:lnTo>
                    <a:lnTo>
                      <a:pt x="14779" y="4050"/>
                    </a:lnTo>
                    <a:lnTo>
                      <a:pt x="14779" y="4050"/>
                    </a:lnTo>
                    <a:lnTo>
                      <a:pt x="13642" y="5400"/>
                    </a:lnTo>
                    <a:lnTo>
                      <a:pt x="13642" y="5400"/>
                    </a:lnTo>
                    <a:lnTo>
                      <a:pt x="12505" y="5400"/>
                    </a:lnTo>
                    <a:lnTo>
                      <a:pt x="12505" y="6750"/>
                    </a:lnTo>
                    <a:lnTo>
                      <a:pt x="11368" y="6750"/>
                    </a:lnTo>
                    <a:lnTo>
                      <a:pt x="10232" y="8100"/>
                    </a:lnTo>
                    <a:lnTo>
                      <a:pt x="9095" y="9450"/>
                    </a:lnTo>
                    <a:lnTo>
                      <a:pt x="7958" y="9450"/>
                    </a:lnTo>
                    <a:lnTo>
                      <a:pt x="5684" y="10800"/>
                    </a:lnTo>
                    <a:lnTo>
                      <a:pt x="3411" y="13500"/>
                    </a:lnTo>
                    <a:lnTo>
                      <a:pt x="0" y="14850"/>
                    </a:lnTo>
                    <a:lnTo>
                      <a:pt x="3411" y="21600"/>
                    </a:lnTo>
                    <a:lnTo>
                      <a:pt x="5684" y="18900"/>
                    </a:lnTo>
                    <a:lnTo>
                      <a:pt x="9095" y="16200"/>
                    </a:lnTo>
                    <a:lnTo>
                      <a:pt x="10232" y="16200"/>
                    </a:lnTo>
                    <a:lnTo>
                      <a:pt x="12505" y="14850"/>
                    </a:lnTo>
                    <a:lnTo>
                      <a:pt x="13642" y="13500"/>
                    </a:lnTo>
                    <a:lnTo>
                      <a:pt x="14779" y="12150"/>
                    </a:lnTo>
                    <a:lnTo>
                      <a:pt x="15916" y="12150"/>
                    </a:lnTo>
                    <a:lnTo>
                      <a:pt x="15916" y="10800"/>
                    </a:lnTo>
                    <a:lnTo>
                      <a:pt x="17053" y="10800"/>
                    </a:lnTo>
                    <a:lnTo>
                      <a:pt x="18189" y="9450"/>
                    </a:lnTo>
                    <a:lnTo>
                      <a:pt x="18189" y="9450"/>
                    </a:lnTo>
                    <a:lnTo>
                      <a:pt x="19326" y="8100"/>
                    </a:lnTo>
                    <a:lnTo>
                      <a:pt x="19326" y="8100"/>
                    </a:lnTo>
                    <a:lnTo>
                      <a:pt x="20463" y="6750"/>
                    </a:lnTo>
                    <a:lnTo>
                      <a:pt x="20463" y="6750"/>
                    </a:lnTo>
                    <a:lnTo>
                      <a:pt x="20463" y="5400"/>
                    </a:lnTo>
                    <a:lnTo>
                      <a:pt x="21600" y="5400"/>
                    </a:lnTo>
                    <a:lnTo>
                      <a:pt x="21600" y="4050"/>
                    </a:lnTo>
                    <a:lnTo>
                      <a:pt x="21600" y="2700"/>
                    </a:lnTo>
                    <a:lnTo>
                      <a:pt x="21600" y="1350"/>
                    </a:lnTo>
                    <a:lnTo>
                      <a:pt x="21600" y="135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5916" y="135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19" name="Shape 2619"/>
              <p:cNvSpPr/>
              <p:nvPr/>
            </p:nvSpPr>
            <p:spPr>
              <a:xfrm>
                <a:off x="1912937" y="1068387"/>
                <a:ext cx="33338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9818"/>
                    </a:moveTo>
                    <a:lnTo>
                      <a:pt x="0" y="9818"/>
                    </a:lnTo>
                    <a:lnTo>
                      <a:pt x="3086" y="11782"/>
                    </a:lnTo>
                    <a:lnTo>
                      <a:pt x="6171" y="11782"/>
                    </a:lnTo>
                    <a:lnTo>
                      <a:pt x="7200" y="11782"/>
                    </a:lnTo>
                    <a:lnTo>
                      <a:pt x="9257" y="13745"/>
                    </a:lnTo>
                    <a:lnTo>
                      <a:pt x="10286" y="13745"/>
                    </a:lnTo>
                    <a:lnTo>
                      <a:pt x="11314" y="15709"/>
                    </a:lnTo>
                    <a:lnTo>
                      <a:pt x="12343" y="15709"/>
                    </a:lnTo>
                    <a:lnTo>
                      <a:pt x="12343" y="15709"/>
                    </a:lnTo>
                    <a:lnTo>
                      <a:pt x="13371" y="15709"/>
                    </a:lnTo>
                    <a:lnTo>
                      <a:pt x="14400" y="15709"/>
                    </a:lnTo>
                    <a:lnTo>
                      <a:pt x="14400" y="17673"/>
                    </a:lnTo>
                    <a:lnTo>
                      <a:pt x="15429" y="17673"/>
                    </a:lnTo>
                    <a:lnTo>
                      <a:pt x="15429" y="17673"/>
                    </a:lnTo>
                    <a:lnTo>
                      <a:pt x="15429" y="17673"/>
                    </a:lnTo>
                    <a:lnTo>
                      <a:pt x="16457" y="19636"/>
                    </a:lnTo>
                    <a:lnTo>
                      <a:pt x="16457" y="19636"/>
                    </a:lnTo>
                    <a:lnTo>
                      <a:pt x="16457" y="19636"/>
                    </a:lnTo>
                    <a:lnTo>
                      <a:pt x="16457" y="19636"/>
                    </a:lnTo>
                    <a:lnTo>
                      <a:pt x="16457" y="19636"/>
                    </a:lnTo>
                    <a:lnTo>
                      <a:pt x="16457" y="21600"/>
                    </a:lnTo>
                    <a:lnTo>
                      <a:pt x="16457" y="21600"/>
                    </a:lnTo>
                    <a:lnTo>
                      <a:pt x="16457" y="21600"/>
                    </a:lnTo>
                    <a:lnTo>
                      <a:pt x="21600" y="19636"/>
                    </a:lnTo>
                    <a:lnTo>
                      <a:pt x="21600" y="17673"/>
                    </a:lnTo>
                    <a:lnTo>
                      <a:pt x="21600" y="15709"/>
                    </a:lnTo>
                    <a:lnTo>
                      <a:pt x="21600" y="15709"/>
                    </a:lnTo>
                    <a:lnTo>
                      <a:pt x="20571" y="13745"/>
                    </a:lnTo>
                    <a:lnTo>
                      <a:pt x="20571" y="13745"/>
                    </a:lnTo>
                    <a:lnTo>
                      <a:pt x="19543" y="11782"/>
                    </a:lnTo>
                    <a:lnTo>
                      <a:pt x="19543" y="11782"/>
                    </a:lnTo>
                    <a:lnTo>
                      <a:pt x="18514" y="11782"/>
                    </a:lnTo>
                    <a:lnTo>
                      <a:pt x="18514" y="9818"/>
                    </a:lnTo>
                    <a:lnTo>
                      <a:pt x="17486" y="9818"/>
                    </a:lnTo>
                    <a:lnTo>
                      <a:pt x="16457" y="7855"/>
                    </a:lnTo>
                    <a:lnTo>
                      <a:pt x="16457" y="7855"/>
                    </a:lnTo>
                    <a:lnTo>
                      <a:pt x="15429" y="7855"/>
                    </a:lnTo>
                    <a:lnTo>
                      <a:pt x="14400" y="7855"/>
                    </a:lnTo>
                    <a:lnTo>
                      <a:pt x="14400" y="5891"/>
                    </a:lnTo>
                    <a:lnTo>
                      <a:pt x="13371" y="5891"/>
                    </a:lnTo>
                    <a:lnTo>
                      <a:pt x="11314" y="5891"/>
                    </a:lnTo>
                    <a:lnTo>
                      <a:pt x="10286" y="3927"/>
                    </a:lnTo>
                    <a:lnTo>
                      <a:pt x="8229" y="3927"/>
                    </a:lnTo>
                    <a:lnTo>
                      <a:pt x="7200" y="1964"/>
                    </a:lnTo>
                    <a:lnTo>
                      <a:pt x="4114" y="1964"/>
                    </a:lnTo>
                    <a:lnTo>
                      <a:pt x="1029" y="0"/>
                    </a:lnTo>
                    <a:lnTo>
                      <a:pt x="1029" y="0"/>
                    </a:lnTo>
                    <a:lnTo>
                      <a:pt x="0" y="981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20" name="Shape 2620"/>
              <p:cNvSpPr/>
              <p:nvPr/>
            </p:nvSpPr>
            <p:spPr>
              <a:xfrm>
                <a:off x="1879600" y="1058862"/>
                <a:ext cx="34925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964"/>
                    </a:moveTo>
                    <a:lnTo>
                      <a:pt x="0" y="1964"/>
                    </a:lnTo>
                    <a:lnTo>
                      <a:pt x="0" y="1964"/>
                    </a:lnTo>
                    <a:lnTo>
                      <a:pt x="982" y="3927"/>
                    </a:lnTo>
                    <a:lnTo>
                      <a:pt x="982" y="5891"/>
                    </a:lnTo>
                    <a:lnTo>
                      <a:pt x="982" y="5891"/>
                    </a:lnTo>
                    <a:lnTo>
                      <a:pt x="1964" y="7855"/>
                    </a:lnTo>
                    <a:lnTo>
                      <a:pt x="1964" y="7855"/>
                    </a:lnTo>
                    <a:lnTo>
                      <a:pt x="2945" y="9818"/>
                    </a:lnTo>
                    <a:lnTo>
                      <a:pt x="3927" y="9818"/>
                    </a:lnTo>
                    <a:lnTo>
                      <a:pt x="3927" y="11782"/>
                    </a:lnTo>
                    <a:lnTo>
                      <a:pt x="4909" y="11782"/>
                    </a:lnTo>
                    <a:lnTo>
                      <a:pt x="4909" y="11782"/>
                    </a:lnTo>
                    <a:lnTo>
                      <a:pt x="5891" y="13745"/>
                    </a:lnTo>
                    <a:lnTo>
                      <a:pt x="6873" y="13745"/>
                    </a:lnTo>
                    <a:lnTo>
                      <a:pt x="6873" y="13745"/>
                    </a:lnTo>
                    <a:lnTo>
                      <a:pt x="7855" y="15709"/>
                    </a:lnTo>
                    <a:lnTo>
                      <a:pt x="8836" y="15709"/>
                    </a:lnTo>
                    <a:lnTo>
                      <a:pt x="9818" y="15709"/>
                    </a:lnTo>
                    <a:lnTo>
                      <a:pt x="11782" y="17673"/>
                    </a:lnTo>
                    <a:lnTo>
                      <a:pt x="12764" y="17673"/>
                    </a:lnTo>
                    <a:lnTo>
                      <a:pt x="14727" y="17673"/>
                    </a:lnTo>
                    <a:lnTo>
                      <a:pt x="17673" y="19636"/>
                    </a:lnTo>
                    <a:lnTo>
                      <a:pt x="20618" y="21600"/>
                    </a:lnTo>
                    <a:lnTo>
                      <a:pt x="21600" y="11782"/>
                    </a:lnTo>
                    <a:lnTo>
                      <a:pt x="18655" y="9818"/>
                    </a:lnTo>
                    <a:lnTo>
                      <a:pt x="15709" y="9818"/>
                    </a:lnTo>
                    <a:lnTo>
                      <a:pt x="14727" y="7855"/>
                    </a:lnTo>
                    <a:lnTo>
                      <a:pt x="12764" y="7855"/>
                    </a:lnTo>
                    <a:lnTo>
                      <a:pt x="11782" y="5891"/>
                    </a:lnTo>
                    <a:lnTo>
                      <a:pt x="9818" y="5891"/>
                    </a:lnTo>
                    <a:lnTo>
                      <a:pt x="9818" y="5891"/>
                    </a:lnTo>
                    <a:lnTo>
                      <a:pt x="8836" y="5891"/>
                    </a:lnTo>
                    <a:lnTo>
                      <a:pt x="8836" y="3927"/>
                    </a:lnTo>
                    <a:lnTo>
                      <a:pt x="7855" y="3927"/>
                    </a:lnTo>
                    <a:lnTo>
                      <a:pt x="7855" y="3927"/>
                    </a:lnTo>
                    <a:lnTo>
                      <a:pt x="6873" y="3927"/>
                    </a:lnTo>
                    <a:lnTo>
                      <a:pt x="6873" y="1964"/>
                    </a:lnTo>
                    <a:lnTo>
                      <a:pt x="5891" y="1964"/>
                    </a:lnTo>
                    <a:lnTo>
                      <a:pt x="5891" y="1964"/>
                    </a:lnTo>
                    <a:lnTo>
                      <a:pt x="5891" y="1964"/>
                    </a:lnTo>
                    <a:lnTo>
                      <a:pt x="5891" y="1964"/>
                    </a:lnTo>
                    <a:lnTo>
                      <a:pt x="4909" y="0"/>
                    </a:lnTo>
                    <a:lnTo>
                      <a:pt x="4909" y="0"/>
                    </a:lnTo>
                    <a:lnTo>
                      <a:pt x="4909" y="0"/>
                    </a:lnTo>
                    <a:lnTo>
                      <a:pt x="4909" y="0"/>
                    </a:lnTo>
                    <a:lnTo>
                      <a:pt x="4909" y="0"/>
                    </a:lnTo>
                    <a:lnTo>
                      <a:pt x="4909" y="0"/>
                    </a:lnTo>
                    <a:lnTo>
                      <a:pt x="0" y="196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21" name="Shape 2621"/>
              <p:cNvSpPr/>
              <p:nvPr/>
            </p:nvSpPr>
            <p:spPr>
              <a:xfrm>
                <a:off x="1879600" y="1035050"/>
                <a:ext cx="30163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326" y="0"/>
                    </a:moveTo>
                    <a:lnTo>
                      <a:pt x="19326" y="0"/>
                    </a:lnTo>
                    <a:lnTo>
                      <a:pt x="15916" y="1350"/>
                    </a:lnTo>
                    <a:lnTo>
                      <a:pt x="13642" y="4050"/>
                    </a:lnTo>
                    <a:lnTo>
                      <a:pt x="11368" y="4050"/>
                    </a:lnTo>
                    <a:lnTo>
                      <a:pt x="10232" y="5400"/>
                    </a:lnTo>
                    <a:lnTo>
                      <a:pt x="9095" y="6750"/>
                    </a:lnTo>
                    <a:lnTo>
                      <a:pt x="6821" y="8100"/>
                    </a:lnTo>
                    <a:lnTo>
                      <a:pt x="6821" y="9450"/>
                    </a:lnTo>
                    <a:lnTo>
                      <a:pt x="5684" y="9450"/>
                    </a:lnTo>
                    <a:lnTo>
                      <a:pt x="5684" y="10800"/>
                    </a:lnTo>
                    <a:lnTo>
                      <a:pt x="4547" y="10800"/>
                    </a:lnTo>
                    <a:lnTo>
                      <a:pt x="3411" y="12150"/>
                    </a:lnTo>
                    <a:lnTo>
                      <a:pt x="3411" y="12150"/>
                    </a:lnTo>
                    <a:lnTo>
                      <a:pt x="2274" y="13500"/>
                    </a:lnTo>
                    <a:lnTo>
                      <a:pt x="2274" y="13500"/>
                    </a:lnTo>
                    <a:lnTo>
                      <a:pt x="2274" y="14850"/>
                    </a:lnTo>
                    <a:lnTo>
                      <a:pt x="1137" y="14850"/>
                    </a:lnTo>
                    <a:lnTo>
                      <a:pt x="1137" y="16200"/>
                    </a:lnTo>
                    <a:lnTo>
                      <a:pt x="1137" y="17550"/>
                    </a:lnTo>
                    <a:lnTo>
                      <a:pt x="0" y="17550"/>
                    </a:lnTo>
                    <a:lnTo>
                      <a:pt x="0" y="18900"/>
                    </a:lnTo>
                    <a:lnTo>
                      <a:pt x="0" y="20250"/>
                    </a:lnTo>
                    <a:lnTo>
                      <a:pt x="0" y="21600"/>
                    </a:lnTo>
                    <a:lnTo>
                      <a:pt x="5684" y="20250"/>
                    </a:lnTo>
                    <a:lnTo>
                      <a:pt x="5684" y="20250"/>
                    </a:lnTo>
                    <a:lnTo>
                      <a:pt x="5684" y="20250"/>
                    </a:lnTo>
                    <a:lnTo>
                      <a:pt x="5684" y="20250"/>
                    </a:lnTo>
                    <a:lnTo>
                      <a:pt x="5684" y="18900"/>
                    </a:lnTo>
                    <a:lnTo>
                      <a:pt x="5684" y="18900"/>
                    </a:lnTo>
                    <a:lnTo>
                      <a:pt x="6821" y="18900"/>
                    </a:lnTo>
                    <a:lnTo>
                      <a:pt x="6821" y="18900"/>
                    </a:lnTo>
                    <a:lnTo>
                      <a:pt x="6821" y="17550"/>
                    </a:lnTo>
                    <a:lnTo>
                      <a:pt x="6821" y="17550"/>
                    </a:lnTo>
                    <a:lnTo>
                      <a:pt x="7958" y="17550"/>
                    </a:lnTo>
                    <a:lnTo>
                      <a:pt x="7958" y="16200"/>
                    </a:lnTo>
                    <a:lnTo>
                      <a:pt x="7958" y="16200"/>
                    </a:lnTo>
                    <a:lnTo>
                      <a:pt x="9095" y="14850"/>
                    </a:lnTo>
                    <a:lnTo>
                      <a:pt x="9095" y="14850"/>
                    </a:lnTo>
                    <a:lnTo>
                      <a:pt x="10232" y="14850"/>
                    </a:lnTo>
                    <a:lnTo>
                      <a:pt x="10232" y="13500"/>
                    </a:lnTo>
                    <a:lnTo>
                      <a:pt x="12505" y="12150"/>
                    </a:lnTo>
                    <a:lnTo>
                      <a:pt x="13642" y="10800"/>
                    </a:lnTo>
                    <a:lnTo>
                      <a:pt x="14779" y="10800"/>
                    </a:lnTo>
                    <a:lnTo>
                      <a:pt x="15916" y="9450"/>
                    </a:lnTo>
                    <a:lnTo>
                      <a:pt x="19326" y="675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1932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22" name="Shape 2622"/>
              <p:cNvSpPr/>
              <p:nvPr/>
            </p:nvSpPr>
            <p:spPr>
              <a:xfrm>
                <a:off x="1906587" y="1017587"/>
                <a:ext cx="30163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916" y="0"/>
                    </a:moveTo>
                    <a:lnTo>
                      <a:pt x="15916" y="0"/>
                    </a:lnTo>
                    <a:lnTo>
                      <a:pt x="15916" y="1440"/>
                    </a:lnTo>
                    <a:lnTo>
                      <a:pt x="15916" y="1440"/>
                    </a:lnTo>
                    <a:lnTo>
                      <a:pt x="15916" y="1440"/>
                    </a:lnTo>
                    <a:lnTo>
                      <a:pt x="15916" y="1440"/>
                    </a:lnTo>
                    <a:lnTo>
                      <a:pt x="15916" y="1440"/>
                    </a:lnTo>
                    <a:lnTo>
                      <a:pt x="15916" y="1440"/>
                    </a:lnTo>
                    <a:lnTo>
                      <a:pt x="14779" y="2880"/>
                    </a:lnTo>
                    <a:lnTo>
                      <a:pt x="14779" y="2880"/>
                    </a:lnTo>
                    <a:lnTo>
                      <a:pt x="14779" y="2880"/>
                    </a:lnTo>
                    <a:lnTo>
                      <a:pt x="14779" y="4320"/>
                    </a:lnTo>
                    <a:lnTo>
                      <a:pt x="13642" y="4320"/>
                    </a:lnTo>
                    <a:lnTo>
                      <a:pt x="13642" y="4320"/>
                    </a:lnTo>
                    <a:lnTo>
                      <a:pt x="12505" y="5760"/>
                    </a:lnTo>
                    <a:lnTo>
                      <a:pt x="12505" y="5760"/>
                    </a:lnTo>
                    <a:lnTo>
                      <a:pt x="11368" y="5760"/>
                    </a:lnTo>
                    <a:lnTo>
                      <a:pt x="11368" y="7200"/>
                    </a:lnTo>
                    <a:lnTo>
                      <a:pt x="10232" y="8640"/>
                    </a:lnTo>
                    <a:lnTo>
                      <a:pt x="9095" y="8640"/>
                    </a:lnTo>
                    <a:lnTo>
                      <a:pt x="6821" y="10080"/>
                    </a:lnTo>
                    <a:lnTo>
                      <a:pt x="5684" y="11520"/>
                    </a:lnTo>
                    <a:lnTo>
                      <a:pt x="2274" y="12960"/>
                    </a:lnTo>
                    <a:lnTo>
                      <a:pt x="0" y="15840"/>
                    </a:lnTo>
                    <a:lnTo>
                      <a:pt x="2274" y="21600"/>
                    </a:lnTo>
                    <a:lnTo>
                      <a:pt x="5684" y="20160"/>
                    </a:lnTo>
                    <a:lnTo>
                      <a:pt x="7958" y="17280"/>
                    </a:lnTo>
                    <a:lnTo>
                      <a:pt x="10232" y="15840"/>
                    </a:lnTo>
                    <a:lnTo>
                      <a:pt x="11368" y="15840"/>
                    </a:lnTo>
                    <a:lnTo>
                      <a:pt x="12505" y="14400"/>
                    </a:lnTo>
                    <a:lnTo>
                      <a:pt x="14779" y="12960"/>
                    </a:lnTo>
                    <a:lnTo>
                      <a:pt x="14779" y="12960"/>
                    </a:lnTo>
                    <a:lnTo>
                      <a:pt x="15916" y="11520"/>
                    </a:lnTo>
                    <a:lnTo>
                      <a:pt x="15916" y="11520"/>
                    </a:lnTo>
                    <a:lnTo>
                      <a:pt x="17053" y="10080"/>
                    </a:lnTo>
                    <a:lnTo>
                      <a:pt x="18189" y="10080"/>
                    </a:lnTo>
                    <a:lnTo>
                      <a:pt x="18189" y="8640"/>
                    </a:lnTo>
                    <a:lnTo>
                      <a:pt x="19326" y="8640"/>
                    </a:lnTo>
                    <a:lnTo>
                      <a:pt x="19326" y="7200"/>
                    </a:lnTo>
                    <a:lnTo>
                      <a:pt x="19326" y="7200"/>
                    </a:lnTo>
                    <a:lnTo>
                      <a:pt x="20463" y="5760"/>
                    </a:lnTo>
                    <a:lnTo>
                      <a:pt x="20463" y="4320"/>
                    </a:lnTo>
                    <a:lnTo>
                      <a:pt x="21600" y="4320"/>
                    </a:lnTo>
                    <a:lnTo>
                      <a:pt x="21600" y="2880"/>
                    </a:lnTo>
                    <a:lnTo>
                      <a:pt x="21600" y="144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59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23" name="Shape 2623"/>
              <p:cNvSpPr/>
              <p:nvPr/>
            </p:nvSpPr>
            <p:spPr>
              <a:xfrm>
                <a:off x="1903412" y="1001712"/>
                <a:ext cx="33338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8640"/>
                    </a:moveTo>
                    <a:lnTo>
                      <a:pt x="0" y="8640"/>
                    </a:lnTo>
                    <a:lnTo>
                      <a:pt x="1029" y="10800"/>
                    </a:lnTo>
                    <a:lnTo>
                      <a:pt x="2057" y="10800"/>
                    </a:lnTo>
                    <a:lnTo>
                      <a:pt x="4114" y="10800"/>
                    </a:lnTo>
                    <a:lnTo>
                      <a:pt x="5143" y="12960"/>
                    </a:lnTo>
                    <a:lnTo>
                      <a:pt x="7200" y="12960"/>
                    </a:lnTo>
                    <a:lnTo>
                      <a:pt x="8229" y="12960"/>
                    </a:lnTo>
                    <a:lnTo>
                      <a:pt x="10286" y="15120"/>
                    </a:lnTo>
                    <a:lnTo>
                      <a:pt x="11314" y="15120"/>
                    </a:lnTo>
                    <a:lnTo>
                      <a:pt x="11314" y="15120"/>
                    </a:lnTo>
                    <a:lnTo>
                      <a:pt x="12343" y="17280"/>
                    </a:lnTo>
                    <a:lnTo>
                      <a:pt x="13371" y="17280"/>
                    </a:lnTo>
                    <a:lnTo>
                      <a:pt x="13371" y="17280"/>
                    </a:lnTo>
                    <a:lnTo>
                      <a:pt x="14400" y="17280"/>
                    </a:lnTo>
                    <a:lnTo>
                      <a:pt x="14400" y="19440"/>
                    </a:lnTo>
                    <a:lnTo>
                      <a:pt x="14400" y="19440"/>
                    </a:lnTo>
                    <a:lnTo>
                      <a:pt x="15429" y="19440"/>
                    </a:lnTo>
                    <a:lnTo>
                      <a:pt x="15429" y="19440"/>
                    </a:lnTo>
                    <a:lnTo>
                      <a:pt x="15429" y="21600"/>
                    </a:lnTo>
                    <a:lnTo>
                      <a:pt x="16457" y="21600"/>
                    </a:lnTo>
                    <a:lnTo>
                      <a:pt x="16457" y="21600"/>
                    </a:lnTo>
                    <a:lnTo>
                      <a:pt x="16457" y="21600"/>
                    </a:lnTo>
                    <a:lnTo>
                      <a:pt x="16457" y="21600"/>
                    </a:lnTo>
                    <a:lnTo>
                      <a:pt x="16457" y="21600"/>
                    </a:lnTo>
                    <a:lnTo>
                      <a:pt x="16457" y="21600"/>
                    </a:lnTo>
                    <a:lnTo>
                      <a:pt x="21600" y="21600"/>
                    </a:lnTo>
                    <a:lnTo>
                      <a:pt x="21600" y="19440"/>
                    </a:lnTo>
                    <a:lnTo>
                      <a:pt x="20571" y="17280"/>
                    </a:lnTo>
                    <a:lnTo>
                      <a:pt x="20571" y="17280"/>
                    </a:lnTo>
                    <a:lnTo>
                      <a:pt x="20571" y="15120"/>
                    </a:lnTo>
                    <a:lnTo>
                      <a:pt x="19543" y="12960"/>
                    </a:lnTo>
                    <a:lnTo>
                      <a:pt x="19543" y="12960"/>
                    </a:lnTo>
                    <a:lnTo>
                      <a:pt x="18514" y="10800"/>
                    </a:lnTo>
                    <a:lnTo>
                      <a:pt x="18514" y="10800"/>
                    </a:lnTo>
                    <a:lnTo>
                      <a:pt x="17486" y="10800"/>
                    </a:lnTo>
                    <a:lnTo>
                      <a:pt x="17486" y="8640"/>
                    </a:lnTo>
                    <a:lnTo>
                      <a:pt x="16457" y="8640"/>
                    </a:lnTo>
                    <a:lnTo>
                      <a:pt x="15429" y="8640"/>
                    </a:lnTo>
                    <a:lnTo>
                      <a:pt x="15429" y="6480"/>
                    </a:lnTo>
                    <a:lnTo>
                      <a:pt x="14400" y="6480"/>
                    </a:lnTo>
                    <a:lnTo>
                      <a:pt x="13371" y="6480"/>
                    </a:lnTo>
                    <a:lnTo>
                      <a:pt x="12343" y="4320"/>
                    </a:lnTo>
                    <a:lnTo>
                      <a:pt x="11314" y="4320"/>
                    </a:lnTo>
                    <a:lnTo>
                      <a:pt x="10286" y="2160"/>
                    </a:lnTo>
                    <a:lnTo>
                      <a:pt x="8229" y="2160"/>
                    </a:lnTo>
                    <a:lnTo>
                      <a:pt x="6171" y="2160"/>
                    </a:lnTo>
                    <a:lnTo>
                      <a:pt x="5143" y="0"/>
                    </a:lnTo>
                    <a:lnTo>
                      <a:pt x="3086" y="0"/>
                    </a:lnTo>
                    <a:lnTo>
                      <a:pt x="2057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86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24" name="Shape 2624"/>
              <p:cNvSpPr/>
              <p:nvPr/>
            </p:nvSpPr>
            <p:spPr>
              <a:xfrm>
                <a:off x="1870075" y="993775"/>
                <a:ext cx="33338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400"/>
                    </a:moveTo>
                    <a:lnTo>
                      <a:pt x="0" y="2400"/>
                    </a:lnTo>
                    <a:lnTo>
                      <a:pt x="0" y="4800"/>
                    </a:lnTo>
                    <a:lnTo>
                      <a:pt x="1029" y="7200"/>
                    </a:lnTo>
                    <a:lnTo>
                      <a:pt x="1029" y="7200"/>
                    </a:lnTo>
                    <a:lnTo>
                      <a:pt x="1029" y="9600"/>
                    </a:lnTo>
                    <a:lnTo>
                      <a:pt x="2057" y="9600"/>
                    </a:lnTo>
                    <a:lnTo>
                      <a:pt x="2057" y="12000"/>
                    </a:lnTo>
                    <a:lnTo>
                      <a:pt x="3086" y="12000"/>
                    </a:lnTo>
                    <a:lnTo>
                      <a:pt x="3086" y="12000"/>
                    </a:lnTo>
                    <a:lnTo>
                      <a:pt x="4114" y="14400"/>
                    </a:lnTo>
                    <a:lnTo>
                      <a:pt x="5143" y="14400"/>
                    </a:lnTo>
                    <a:lnTo>
                      <a:pt x="5143" y="14400"/>
                    </a:lnTo>
                    <a:lnTo>
                      <a:pt x="6171" y="16800"/>
                    </a:lnTo>
                    <a:lnTo>
                      <a:pt x="6171" y="16800"/>
                    </a:lnTo>
                    <a:lnTo>
                      <a:pt x="7200" y="16800"/>
                    </a:lnTo>
                    <a:lnTo>
                      <a:pt x="8229" y="16800"/>
                    </a:lnTo>
                    <a:lnTo>
                      <a:pt x="9257" y="16800"/>
                    </a:lnTo>
                    <a:lnTo>
                      <a:pt x="10286" y="19200"/>
                    </a:lnTo>
                    <a:lnTo>
                      <a:pt x="11314" y="19200"/>
                    </a:lnTo>
                    <a:lnTo>
                      <a:pt x="13371" y="19200"/>
                    </a:lnTo>
                    <a:lnTo>
                      <a:pt x="15429" y="21600"/>
                    </a:lnTo>
                    <a:lnTo>
                      <a:pt x="18514" y="21600"/>
                    </a:lnTo>
                    <a:lnTo>
                      <a:pt x="21600" y="21600"/>
                    </a:lnTo>
                    <a:lnTo>
                      <a:pt x="21600" y="12000"/>
                    </a:lnTo>
                    <a:lnTo>
                      <a:pt x="18514" y="9600"/>
                    </a:lnTo>
                    <a:lnTo>
                      <a:pt x="15429" y="9600"/>
                    </a:lnTo>
                    <a:lnTo>
                      <a:pt x="14400" y="9600"/>
                    </a:lnTo>
                    <a:lnTo>
                      <a:pt x="12343" y="7200"/>
                    </a:lnTo>
                    <a:lnTo>
                      <a:pt x="11314" y="7200"/>
                    </a:lnTo>
                    <a:lnTo>
                      <a:pt x="10286" y="7200"/>
                    </a:lnTo>
                    <a:lnTo>
                      <a:pt x="9257" y="7200"/>
                    </a:lnTo>
                    <a:lnTo>
                      <a:pt x="9257" y="4800"/>
                    </a:lnTo>
                    <a:lnTo>
                      <a:pt x="8229" y="4800"/>
                    </a:lnTo>
                    <a:lnTo>
                      <a:pt x="7200" y="4800"/>
                    </a:lnTo>
                    <a:lnTo>
                      <a:pt x="7200" y="4800"/>
                    </a:lnTo>
                    <a:lnTo>
                      <a:pt x="7200" y="4800"/>
                    </a:lnTo>
                    <a:lnTo>
                      <a:pt x="6171" y="4800"/>
                    </a:lnTo>
                    <a:lnTo>
                      <a:pt x="6171" y="2400"/>
                    </a:lnTo>
                    <a:lnTo>
                      <a:pt x="6171" y="2400"/>
                    </a:lnTo>
                    <a:lnTo>
                      <a:pt x="6171" y="2400"/>
                    </a:lnTo>
                    <a:lnTo>
                      <a:pt x="5143" y="2400"/>
                    </a:lnTo>
                    <a:lnTo>
                      <a:pt x="5143" y="2400"/>
                    </a:lnTo>
                    <a:lnTo>
                      <a:pt x="5143" y="2400"/>
                    </a:lnTo>
                    <a:lnTo>
                      <a:pt x="5143" y="2400"/>
                    </a:lnTo>
                    <a:lnTo>
                      <a:pt x="5143" y="2400"/>
                    </a:lnTo>
                    <a:lnTo>
                      <a:pt x="5143" y="0"/>
                    </a:lnTo>
                    <a:lnTo>
                      <a:pt x="5143" y="0"/>
                    </a:lnTo>
                    <a:lnTo>
                      <a:pt x="0" y="2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25" name="Shape 2625"/>
              <p:cNvSpPr/>
              <p:nvPr/>
            </p:nvSpPr>
            <p:spPr>
              <a:xfrm>
                <a:off x="1870075" y="971550"/>
                <a:ext cx="30163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326" y="0"/>
                    </a:moveTo>
                    <a:lnTo>
                      <a:pt x="19326" y="0"/>
                    </a:lnTo>
                    <a:lnTo>
                      <a:pt x="15916" y="1440"/>
                    </a:lnTo>
                    <a:lnTo>
                      <a:pt x="12505" y="4320"/>
                    </a:lnTo>
                    <a:lnTo>
                      <a:pt x="11368" y="5760"/>
                    </a:lnTo>
                    <a:lnTo>
                      <a:pt x="10232" y="5760"/>
                    </a:lnTo>
                    <a:lnTo>
                      <a:pt x="7958" y="7200"/>
                    </a:lnTo>
                    <a:lnTo>
                      <a:pt x="6821" y="8640"/>
                    </a:lnTo>
                    <a:lnTo>
                      <a:pt x="6821" y="10080"/>
                    </a:lnTo>
                    <a:lnTo>
                      <a:pt x="5684" y="10080"/>
                    </a:lnTo>
                    <a:lnTo>
                      <a:pt x="4547" y="11520"/>
                    </a:lnTo>
                    <a:lnTo>
                      <a:pt x="4547" y="11520"/>
                    </a:lnTo>
                    <a:lnTo>
                      <a:pt x="3411" y="11520"/>
                    </a:lnTo>
                    <a:lnTo>
                      <a:pt x="3411" y="12960"/>
                    </a:lnTo>
                    <a:lnTo>
                      <a:pt x="2274" y="12960"/>
                    </a:lnTo>
                    <a:lnTo>
                      <a:pt x="2274" y="14400"/>
                    </a:lnTo>
                    <a:lnTo>
                      <a:pt x="2274" y="15840"/>
                    </a:lnTo>
                    <a:lnTo>
                      <a:pt x="1137" y="15840"/>
                    </a:lnTo>
                    <a:lnTo>
                      <a:pt x="1137" y="17280"/>
                    </a:lnTo>
                    <a:lnTo>
                      <a:pt x="1137" y="17280"/>
                    </a:lnTo>
                    <a:lnTo>
                      <a:pt x="0" y="18720"/>
                    </a:lnTo>
                    <a:lnTo>
                      <a:pt x="0" y="20160"/>
                    </a:lnTo>
                    <a:lnTo>
                      <a:pt x="0" y="20160"/>
                    </a:lnTo>
                    <a:lnTo>
                      <a:pt x="0" y="21600"/>
                    </a:lnTo>
                    <a:lnTo>
                      <a:pt x="5684" y="20160"/>
                    </a:lnTo>
                    <a:lnTo>
                      <a:pt x="5684" y="20160"/>
                    </a:lnTo>
                    <a:lnTo>
                      <a:pt x="5684" y="20160"/>
                    </a:lnTo>
                    <a:lnTo>
                      <a:pt x="5684" y="20160"/>
                    </a:lnTo>
                    <a:lnTo>
                      <a:pt x="5684" y="20160"/>
                    </a:lnTo>
                    <a:lnTo>
                      <a:pt x="5684" y="20160"/>
                    </a:lnTo>
                    <a:lnTo>
                      <a:pt x="5684" y="20160"/>
                    </a:lnTo>
                    <a:lnTo>
                      <a:pt x="6821" y="18720"/>
                    </a:lnTo>
                    <a:lnTo>
                      <a:pt x="6821" y="18720"/>
                    </a:lnTo>
                    <a:lnTo>
                      <a:pt x="6821" y="18720"/>
                    </a:lnTo>
                    <a:lnTo>
                      <a:pt x="6821" y="17280"/>
                    </a:lnTo>
                    <a:lnTo>
                      <a:pt x="7958" y="17280"/>
                    </a:lnTo>
                    <a:lnTo>
                      <a:pt x="7958" y="17280"/>
                    </a:lnTo>
                    <a:lnTo>
                      <a:pt x="7958" y="15840"/>
                    </a:lnTo>
                    <a:lnTo>
                      <a:pt x="9095" y="15840"/>
                    </a:lnTo>
                    <a:lnTo>
                      <a:pt x="9095" y="15840"/>
                    </a:lnTo>
                    <a:lnTo>
                      <a:pt x="10232" y="14400"/>
                    </a:lnTo>
                    <a:lnTo>
                      <a:pt x="11368" y="12960"/>
                    </a:lnTo>
                    <a:lnTo>
                      <a:pt x="12505" y="12960"/>
                    </a:lnTo>
                    <a:lnTo>
                      <a:pt x="14779" y="11520"/>
                    </a:lnTo>
                    <a:lnTo>
                      <a:pt x="15916" y="10080"/>
                    </a:lnTo>
                    <a:lnTo>
                      <a:pt x="19326" y="7200"/>
                    </a:lnTo>
                    <a:lnTo>
                      <a:pt x="21600" y="5760"/>
                    </a:lnTo>
                    <a:lnTo>
                      <a:pt x="21600" y="5760"/>
                    </a:lnTo>
                    <a:lnTo>
                      <a:pt x="1932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26" name="Shape 2626"/>
              <p:cNvSpPr/>
              <p:nvPr/>
            </p:nvSpPr>
            <p:spPr>
              <a:xfrm>
                <a:off x="1897062" y="954087"/>
                <a:ext cx="30163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916" y="0"/>
                    </a:moveTo>
                    <a:lnTo>
                      <a:pt x="15916" y="0"/>
                    </a:lnTo>
                    <a:lnTo>
                      <a:pt x="15916" y="0"/>
                    </a:lnTo>
                    <a:lnTo>
                      <a:pt x="15916" y="0"/>
                    </a:lnTo>
                    <a:lnTo>
                      <a:pt x="15916" y="1440"/>
                    </a:lnTo>
                    <a:lnTo>
                      <a:pt x="15916" y="1440"/>
                    </a:lnTo>
                    <a:lnTo>
                      <a:pt x="15916" y="1440"/>
                    </a:lnTo>
                    <a:lnTo>
                      <a:pt x="15916" y="1440"/>
                    </a:lnTo>
                    <a:lnTo>
                      <a:pt x="14779" y="1440"/>
                    </a:lnTo>
                    <a:lnTo>
                      <a:pt x="14779" y="2880"/>
                    </a:lnTo>
                    <a:lnTo>
                      <a:pt x="14779" y="2880"/>
                    </a:lnTo>
                    <a:lnTo>
                      <a:pt x="14779" y="2880"/>
                    </a:lnTo>
                    <a:lnTo>
                      <a:pt x="13642" y="4320"/>
                    </a:lnTo>
                    <a:lnTo>
                      <a:pt x="13642" y="4320"/>
                    </a:lnTo>
                    <a:lnTo>
                      <a:pt x="12505" y="5760"/>
                    </a:lnTo>
                    <a:lnTo>
                      <a:pt x="12505" y="5760"/>
                    </a:lnTo>
                    <a:lnTo>
                      <a:pt x="11368" y="5760"/>
                    </a:lnTo>
                    <a:lnTo>
                      <a:pt x="11368" y="7200"/>
                    </a:lnTo>
                    <a:lnTo>
                      <a:pt x="10232" y="7200"/>
                    </a:lnTo>
                    <a:lnTo>
                      <a:pt x="9095" y="8640"/>
                    </a:lnTo>
                    <a:lnTo>
                      <a:pt x="6821" y="10080"/>
                    </a:lnTo>
                    <a:lnTo>
                      <a:pt x="5684" y="11520"/>
                    </a:lnTo>
                    <a:lnTo>
                      <a:pt x="2274" y="12960"/>
                    </a:lnTo>
                    <a:lnTo>
                      <a:pt x="0" y="15840"/>
                    </a:lnTo>
                    <a:lnTo>
                      <a:pt x="2274" y="21600"/>
                    </a:lnTo>
                    <a:lnTo>
                      <a:pt x="5684" y="18720"/>
                    </a:lnTo>
                    <a:lnTo>
                      <a:pt x="7958" y="17280"/>
                    </a:lnTo>
                    <a:lnTo>
                      <a:pt x="10232" y="15840"/>
                    </a:lnTo>
                    <a:lnTo>
                      <a:pt x="11368" y="14400"/>
                    </a:lnTo>
                    <a:lnTo>
                      <a:pt x="13642" y="12960"/>
                    </a:lnTo>
                    <a:lnTo>
                      <a:pt x="14779" y="12960"/>
                    </a:lnTo>
                    <a:lnTo>
                      <a:pt x="14779" y="11520"/>
                    </a:lnTo>
                    <a:lnTo>
                      <a:pt x="15916" y="11520"/>
                    </a:lnTo>
                    <a:lnTo>
                      <a:pt x="15916" y="10080"/>
                    </a:lnTo>
                    <a:lnTo>
                      <a:pt x="17053" y="10080"/>
                    </a:lnTo>
                    <a:lnTo>
                      <a:pt x="18189" y="8640"/>
                    </a:lnTo>
                    <a:lnTo>
                      <a:pt x="18189" y="8640"/>
                    </a:lnTo>
                    <a:lnTo>
                      <a:pt x="18189" y="7200"/>
                    </a:lnTo>
                    <a:lnTo>
                      <a:pt x="19326" y="7200"/>
                    </a:lnTo>
                    <a:lnTo>
                      <a:pt x="19326" y="5760"/>
                    </a:lnTo>
                    <a:lnTo>
                      <a:pt x="20463" y="5760"/>
                    </a:lnTo>
                    <a:lnTo>
                      <a:pt x="20463" y="4320"/>
                    </a:lnTo>
                    <a:lnTo>
                      <a:pt x="20463" y="2880"/>
                    </a:lnTo>
                    <a:lnTo>
                      <a:pt x="21600" y="2880"/>
                    </a:lnTo>
                    <a:lnTo>
                      <a:pt x="21600" y="144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59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27" name="Shape 2627"/>
              <p:cNvSpPr/>
              <p:nvPr/>
            </p:nvSpPr>
            <p:spPr>
              <a:xfrm>
                <a:off x="1892300" y="936625"/>
                <a:ext cx="34925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9818"/>
                    </a:moveTo>
                    <a:lnTo>
                      <a:pt x="0" y="9818"/>
                    </a:lnTo>
                    <a:lnTo>
                      <a:pt x="2945" y="11782"/>
                    </a:lnTo>
                    <a:lnTo>
                      <a:pt x="6873" y="13745"/>
                    </a:lnTo>
                    <a:lnTo>
                      <a:pt x="7855" y="13745"/>
                    </a:lnTo>
                    <a:lnTo>
                      <a:pt x="9818" y="15709"/>
                    </a:lnTo>
                    <a:lnTo>
                      <a:pt x="10800" y="15709"/>
                    </a:lnTo>
                    <a:lnTo>
                      <a:pt x="11782" y="15709"/>
                    </a:lnTo>
                    <a:lnTo>
                      <a:pt x="12764" y="17673"/>
                    </a:lnTo>
                    <a:lnTo>
                      <a:pt x="12764" y="17673"/>
                    </a:lnTo>
                    <a:lnTo>
                      <a:pt x="13745" y="17673"/>
                    </a:lnTo>
                    <a:lnTo>
                      <a:pt x="13745" y="17673"/>
                    </a:lnTo>
                    <a:lnTo>
                      <a:pt x="14727" y="17673"/>
                    </a:lnTo>
                    <a:lnTo>
                      <a:pt x="14727" y="19636"/>
                    </a:lnTo>
                    <a:lnTo>
                      <a:pt x="15709" y="19636"/>
                    </a:lnTo>
                    <a:lnTo>
                      <a:pt x="15709" y="19636"/>
                    </a:lnTo>
                    <a:lnTo>
                      <a:pt x="15709" y="19636"/>
                    </a:lnTo>
                    <a:lnTo>
                      <a:pt x="15709" y="19636"/>
                    </a:lnTo>
                    <a:lnTo>
                      <a:pt x="16691" y="21600"/>
                    </a:lnTo>
                    <a:lnTo>
                      <a:pt x="16691" y="21600"/>
                    </a:lnTo>
                    <a:lnTo>
                      <a:pt x="16691" y="21600"/>
                    </a:lnTo>
                    <a:lnTo>
                      <a:pt x="16691" y="21600"/>
                    </a:lnTo>
                    <a:lnTo>
                      <a:pt x="16691" y="21600"/>
                    </a:lnTo>
                    <a:lnTo>
                      <a:pt x="16691" y="21600"/>
                    </a:lnTo>
                    <a:lnTo>
                      <a:pt x="21600" y="21600"/>
                    </a:lnTo>
                    <a:lnTo>
                      <a:pt x="20618" y="19636"/>
                    </a:lnTo>
                    <a:lnTo>
                      <a:pt x="20618" y="17673"/>
                    </a:lnTo>
                    <a:lnTo>
                      <a:pt x="20618" y="15709"/>
                    </a:lnTo>
                    <a:lnTo>
                      <a:pt x="20618" y="15709"/>
                    </a:lnTo>
                    <a:lnTo>
                      <a:pt x="19636" y="13745"/>
                    </a:lnTo>
                    <a:lnTo>
                      <a:pt x="19636" y="13745"/>
                    </a:lnTo>
                    <a:lnTo>
                      <a:pt x="18655" y="11782"/>
                    </a:lnTo>
                    <a:lnTo>
                      <a:pt x="18655" y="11782"/>
                    </a:lnTo>
                    <a:lnTo>
                      <a:pt x="17673" y="11782"/>
                    </a:lnTo>
                    <a:lnTo>
                      <a:pt x="17673" y="9818"/>
                    </a:lnTo>
                    <a:lnTo>
                      <a:pt x="16691" y="9818"/>
                    </a:lnTo>
                    <a:lnTo>
                      <a:pt x="16691" y="9818"/>
                    </a:lnTo>
                    <a:lnTo>
                      <a:pt x="15709" y="7855"/>
                    </a:lnTo>
                    <a:lnTo>
                      <a:pt x="14727" y="7855"/>
                    </a:lnTo>
                    <a:lnTo>
                      <a:pt x="14727" y="7855"/>
                    </a:lnTo>
                    <a:lnTo>
                      <a:pt x="13745" y="7855"/>
                    </a:lnTo>
                    <a:lnTo>
                      <a:pt x="11782" y="5891"/>
                    </a:lnTo>
                    <a:lnTo>
                      <a:pt x="10800" y="5891"/>
                    </a:lnTo>
                    <a:lnTo>
                      <a:pt x="8836" y="3927"/>
                    </a:lnTo>
                    <a:lnTo>
                      <a:pt x="7855" y="3927"/>
                    </a:lnTo>
                    <a:lnTo>
                      <a:pt x="4909" y="1964"/>
                    </a:lnTo>
                    <a:lnTo>
                      <a:pt x="982" y="0"/>
                    </a:lnTo>
                    <a:lnTo>
                      <a:pt x="982" y="0"/>
                    </a:lnTo>
                    <a:lnTo>
                      <a:pt x="0" y="981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28" name="Shape 2628"/>
              <p:cNvSpPr/>
              <p:nvPr/>
            </p:nvSpPr>
            <p:spPr>
              <a:xfrm>
                <a:off x="1874837" y="925512"/>
                <a:ext cx="19051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800"/>
                    </a:moveTo>
                    <a:lnTo>
                      <a:pt x="0" y="1800"/>
                    </a:lnTo>
                    <a:lnTo>
                      <a:pt x="0" y="3600"/>
                    </a:lnTo>
                    <a:lnTo>
                      <a:pt x="1800" y="7200"/>
                    </a:lnTo>
                    <a:lnTo>
                      <a:pt x="1800" y="7200"/>
                    </a:lnTo>
                    <a:lnTo>
                      <a:pt x="1800" y="9000"/>
                    </a:lnTo>
                    <a:lnTo>
                      <a:pt x="1800" y="10800"/>
                    </a:lnTo>
                    <a:lnTo>
                      <a:pt x="3600" y="10800"/>
                    </a:lnTo>
                    <a:lnTo>
                      <a:pt x="3600" y="10800"/>
                    </a:lnTo>
                    <a:lnTo>
                      <a:pt x="3600" y="12600"/>
                    </a:lnTo>
                    <a:lnTo>
                      <a:pt x="3600" y="12600"/>
                    </a:lnTo>
                    <a:lnTo>
                      <a:pt x="5400" y="14400"/>
                    </a:lnTo>
                    <a:lnTo>
                      <a:pt x="5400" y="14400"/>
                    </a:lnTo>
                    <a:lnTo>
                      <a:pt x="5400" y="14400"/>
                    </a:lnTo>
                    <a:lnTo>
                      <a:pt x="7200" y="16200"/>
                    </a:lnTo>
                    <a:lnTo>
                      <a:pt x="7200" y="16200"/>
                    </a:lnTo>
                    <a:lnTo>
                      <a:pt x="9000" y="18000"/>
                    </a:lnTo>
                    <a:lnTo>
                      <a:pt x="9000" y="18000"/>
                    </a:lnTo>
                    <a:lnTo>
                      <a:pt x="10800" y="18000"/>
                    </a:lnTo>
                    <a:lnTo>
                      <a:pt x="10800" y="19800"/>
                    </a:lnTo>
                    <a:lnTo>
                      <a:pt x="12600" y="19800"/>
                    </a:lnTo>
                    <a:lnTo>
                      <a:pt x="14400" y="19800"/>
                    </a:lnTo>
                    <a:lnTo>
                      <a:pt x="16200" y="19800"/>
                    </a:lnTo>
                    <a:lnTo>
                      <a:pt x="16200" y="21600"/>
                    </a:lnTo>
                    <a:lnTo>
                      <a:pt x="18000" y="21600"/>
                    </a:lnTo>
                    <a:lnTo>
                      <a:pt x="19800" y="21600"/>
                    </a:lnTo>
                    <a:lnTo>
                      <a:pt x="21600" y="12600"/>
                    </a:lnTo>
                    <a:lnTo>
                      <a:pt x="21600" y="12600"/>
                    </a:lnTo>
                    <a:lnTo>
                      <a:pt x="19800" y="12600"/>
                    </a:lnTo>
                    <a:lnTo>
                      <a:pt x="18000" y="12600"/>
                    </a:lnTo>
                    <a:lnTo>
                      <a:pt x="18000" y="10800"/>
                    </a:lnTo>
                    <a:lnTo>
                      <a:pt x="16200" y="10800"/>
                    </a:lnTo>
                    <a:lnTo>
                      <a:pt x="16200" y="10800"/>
                    </a:lnTo>
                    <a:lnTo>
                      <a:pt x="14400" y="10800"/>
                    </a:lnTo>
                    <a:lnTo>
                      <a:pt x="14400" y="10800"/>
                    </a:lnTo>
                    <a:lnTo>
                      <a:pt x="14400" y="9000"/>
                    </a:lnTo>
                    <a:lnTo>
                      <a:pt x="12600" y="9000"/>
                    </a:lnTo>
                    <a:lnTo>
                      <a:pt x="12600" y="9000"/>
                    </a:lnTo>
                    <a:lnTo>
                      <a:pt x="12600" y="9000"/>
                    </a:lnTo>
                    <a:lnTo>
                      <a:pt x="10800" y="9000"/>
                    </a:lnTo>
                    <a:lnTo>
                      <a:pt x="10800" y="7200"/>
                    </a:lnTo>
                    <a:lnTo>
                      <a:pt x="10800" y="7200"/>
                    </a:lnTo>
                    <a:lnTo>
                      <a:pt x="10800" y="7200"/>
                    </a:lnTo>
                    <a:lnTo>
                      <a:pt x="10800" y="7200"/>
                    </a:lnTo>
                    <a:lnTo>
                      <a:pt x="10800" y="7200"/>
                    </a:lnTo>
                    <a:lnTo>
                      <a:pt x="10800" y="5400"/>
                    </a:lnTo>
                    <a:lnTo>
                      <a:pt x="10800" y="5400"/>
                    </a:lnTo>
                    <a:lnTo>
                      <a:pt x="9000" y="5400"/>
                    </a:lnTo>
                    <a:lnTo>
                      <a:pt x="9000" y="3600"/>
                    </a:lnTo>
                    <a:lnTo>
                      <a:pt x="9000" y="1800"/>
                    </a:lnTo>
                    <a:lnTo>
                      <a:pt x="9000" y="0"/>
                    </a:lnTo>
                    <a:lnTo>
                      <a:pt x="9000" y="0"/>
                    </a:lnTo>
                    <a:lnTo>
                      <a:pt x="0" y="1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29" name="Shape 2629"/>
              <p:cNvSpPr/>
              <p:nvPr/>
            </p:nvSpPr>
            <p:spPr>
              <a:xfrm>
                <a:off x="1874837" y="904875"/>
                <a:ext cx="15876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0"/>
                    </a:moveTo>
                    <a:lnTo>
                      <a:pt x="12960" y="0"/>
                    </a:lnTo>
                    <a:lnTo>
                      <a:pt x="10800" y="1543"/>
                    </a:lnTo>
                    <a:lnTo>
                      <a:pt x="8640" y="4629"/>
                    </a:lnTo>
                    <a:lnTo>
                      <a:pt x="8640" y="6171"/>
                    </a:lnTo>
                    <a:lnTo>
                      <a:pt x="6480" y="7714"/>
                    </a:lnTo>
                    <a:lnTo>
                      <a:pt x="6480" y="9257"/>
                    </a:lnTo>
                    <a:lnTo>
                      <a:pt x="4320" y="10800"/>
                    </a:lnTo>
                    <a:lnTo>
                      <a:pt x="4320" y="12343"/>
                    </a:lnTo>
                    <a:lnTo>
                      <a:pt x="2160" y="13886"/>
                    </a:lnTo>
                    <a:lnTo>
                      <a:pt x="2160" y="15429"/>
                    </a:lnTo>
                    <a:lnTo>
                      <a:pt x="2160" y="15429"/>
                    </a:lnTo>
                    <a:lnTo>
                      <a:pt x="0" y="16971"/>
                    </a:lnTo>
                    <a:lnTo>
                      <a:pt x="0" y="16971"/>
                    </a:lnTo>
                    <a:lnTo>
                      <a:pt x="0" y="18514"/>
                    </a:lnTo>
                    <a:lnTo>
                      <a:pt x="0" y="18514"/>
                    </a:lnTo>
                    <a:lnTo>
                      <a:pt x="0" y="20057"/>
                    </a:lnTo>
                    <a:lnTo>
                      <a:pt x="0" y="20057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10800" y="20057"/>
                    </a:lnTo>
                    <a:lnTo>
                      <a:pt x="10800" y="20057"/>
                    </a:lnTo>
                    <a:lnTo>
                      <a:pt x="10800" y="20057"/>
                    </a:lnTo>
                    <a:lnTo>
                      <a:pt x="10800" y="20057"/>
                    </a:lnTo>
                    <a:lnTo>
                      <a:pt x="10800" y="20057"/>
                    </a:lnTo>
                    <a:lnTo>
                      <a:pt x="10800" y="20057"/>
                    </a:lnTo>
                    <a:lnTo>
                      <a:pt x="10800" y="20057"/>
                    </a:lnTo>
                    <a:lnTo>
                      <a:pt x="10800" y="18514"/>
                    </a:lnTo>
                    <a:lnTo>
                      <a:pt x="10800" y="18514"/>
                    </a:lnTo>
                    <a:lnTo>
                      <a:pt x="10800" y="16971"/>
                    </a:lnTo>
                    <a:lnTo>
                      <a:pt x="12960" y="16971"/>
                    </a:lnTo>
                    <a:lnTo>
                      <a:pt x="12960" y="15429"/>
                    </a:lnTo>
                    <a:lnTo>
                      <a:pt x="15120" y="13886"/>
                    </a:lnTo>
                    <a:lnTo>
                      <a:pt x="15120" y="12343"/>
                    </a:lnTo>
                    <a:lnTo>
                      <a:pt x="17280" y="10800"/>
                    </a:lnTo>
                    <a:lnTo>
                      <a:pt x="17280" y="10800"/>
                    </a:lnTo>
                    <a:lnTo>
                      <a:pt x="19440" y="9257"/>
                    </a:lnTo>
                    <a:lnTo>
                      <a:pt x="21600" y="6171"/>
                    </a:lnTo>
                    <a:lnTo>
                      <a:pt x="21600" y="4629"/>
                    </a:lnTo>
                    <a:lnTo>
                      <a:pt x="21600" y="4629"/>
                    </a:lnTo>
                    <a:lnTo>
                      <a:pt x="1296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30" name="Shape 2630"/>
              <p:cNvSpPr/>
              <p:nvPr/>
            </p:nvSpPr>
            <p:spPr>
              <a:xfrm>
                <a:off x="1884362" y="885825"/>
                <a:ext cx="11113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171" y="0"/>
                    </a:moveTo>
                    <a:lnTo>
                      <a:pt x="6171" y="0"/>
                    </a:lnTo>
                    <a:lnTo>
                      <a:pt x="6171" y="4320"/>
                    </a:lnTo>
                    <a:lnTo>
                      <a:pt x="6171" y="7200"/>
                    </a:lnTo>
                    <a:lnTo>
                      <a:pt x="6171" y="8640"/>
                    </a:lnTo>
                    <a:lnTo>
                      <a:pt x="6171" y="10080"/>
                    </a:lnTo>
                    <a:lnTo>
                      <a:pt x="6171" y="10080"/>
                    </a:lnTo>
                    <a:lnTo>
                      <a:pt x="6171" y="11520"/>
                    </a:lnTo>
                    <a:lnTo>
                      <a:pt x="6171" y="12960"/>
                    </a:lnTo>
                    <a:lnTo>
                      <a:pt x="3086" y="12960"/>
                    </a:lnTo>
                    <a:lnTo>
                      <a:pt x="3086" y="14400"/>
                    </a:lnTo>
                    <a:lnTo>
                      <a:pt x="3086" y="14400"/>
                    </a:lnTo>
                    <a:lnTo>
                      <a:pt x="3086" y="15840"/>
                    </a:lnTo>
                    <a:lnTo>
                      <a:pt x="3086" y="15840"/>
                    </a:lnTo>
                    <a:lnTo>
                      <a:pt x="3086" y="17280"/>
                    </a:lnTo>
                    <a:lnTo>
                      <a:pt x="0" y="17280"/>
                    </a:lnTo>
                    <a:lnTo>
                      <a:pt x="12343" y="21600"/>
                    </a:lnTo>
                    <a:lnTo>
                      <a:pt x="15429" y="20160"/>
                    </a:lnTo>
                    <a:lnTo>
                      <a:pt x="15429" y="20160"/>
                    </a:lnTo>
                    <a:lnTo>
                      <a:pt x="18514" y="18720"/>
                    </a:lnTo>
                    <a:lnTo>
                      <a:pt x="18514" y="17280"/>
                    </a:lnTo>
                    <a:lnTo>
                      <a:pt x="18514" y="15840"/>
                    </a:lnTo>
                    <a:lnTo>
                      <a:pt x="18514" y="14400"/>
                    </a:lnTo>
                    <a:lnTo>
                      <a:pt x="21600" y="14400"/>
                    </a:lnTo>
                    <a:lnTo>
                      <a:pt x="21600" y="12960"/>
                    </a:lnTo>
                    <a:lnTo>
                      <a:pt x="21600" y="11520"/>
                    </a:lnTo>
                    <a:lnTo>
                      <a:pt x="21600" y="10080"/>
                    </a:lnTo>
                    <a:lnTo>
                      <a:pt x="21600" y="8640"/>
                    </a:lnTo>
                    <a:lnTo>
                      <a:pt x="21600" y="7200"/>
                    </a:lnTo>
                    <a:lnTo>
                      <a:pt x="21600" y="432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617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31" name="Shape 2631"/>
              <p:cNvSpPr/>
              <p:nvPr/>
            </p:nvSpPr>
            <p:spPr>
              <a:xfrm>
                <a:off x="1876425" y="839787"/>
                <a:ext cx="19050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745"/>
                    </a:lnTo>
                    <a:lnTo>
                      <a:pt x="0" y="2234"/>
                    </a:lnTo>
                    <a:lnTo>
                      <a:pt x="1800" y="2979"/>
                    </a:lnTo>
                    <a:lnTo>
                      <a:pt x="1800" y="4469"/>
                    </a:lnTo>
                    <a:lnTo>
                      <a:pt x="3600" y="5959"/>
                    </a:lnTo>
                    <a:lnTo>
                      <a:pt x="3600" y="7448"/>
                    </a:lnTo>
                    <a:lnTo>
                      <a:pt x="5400" y="8938"/>
                    </a:lnTo>
                    <a:lnTo>
                      <a:pt x="7200" y="10428"/>
                    </a:lnTo>
                    <a:lnTo>
                      <a:pt x="7200" y="11917"/>
                    </a:lnTo>
                    <a:lnTo>
                      <a:pt x="9000" y="14152"/>
                    </a:lnTo>
                    <a:lnTo>
                      <a:pt x="9000" y="15641"/>
                    </a:lnTo>
                    <a:lnTo>
                      <a:pt x="10800" y="17131"/>
                    </a:lnTo>
                    <a:lnTo>
                      <a:pt x="10800" y="18621"/>
                    </a:lnTo>
                    <a:lnTo>
                      <a:pt x="12600" y="20110"/>
                    </a:lnTo>
                    <a:lnTo>
                      <a:pt x="12600" y="20855"/>
                    </a:lnTo>
                    <a:lnTo>
                      <a:pt x="12600" y="20855"/>
                    </a:lnTo>
                    <a:lnTo>
                      <a:pt x="12600" y="21600"/>
                    </a:lnTo>
                    <a:lnTo>
                      <a:pt x="1260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20855"/>
                    </a:lnTo>
                    <a:lnTo>
                      <a:pt x="21600" y="20110"/>
                    </a:lnTo>
                    <a:lnTo>
                      <a:pt x="19800" y="19366"/>
                    </a:lnTo>
                    <a:lnTo>
                      <a:pt x="19800" y="17876"/>
                    </a:lnTo>
                    <a:lnTo>
                      <a:pt x="19800" y="16386"/>
                    </a:lnTo>
                    <a:lnTo>
                      <a:pt x="18000" y="14897"/>
                    </a:lnTo>
                    <a:lnTo>
                      <a:pt x="18000" y="12662"/>
                    </a:lnTo>
                    <a:lnTo>
                      <a:pt x="16200" y="11172"/>
                    </a:lnTo>
                    <a:lnTo>
                      <a:pt x="14400" y="9683"/>
                    </a:lnTo>
                    <a:lnTo>
                      <a:pt x="14400" y="7448"/>
                    </a:lnTo>
                    <a:lnTo>
                      <a:pt x="12600" y="5959"/>
                    </a:lnTo>
                    <a:lnTo>
                      <a:pt x="10800" y="4469"/>
                    </a:lnTo>
                    <a:lnTo>
                      <a:pt x="10800" y="3724"/>
                    </a:lnTo>
                    <a:lnTo>
                      <a:pt x="9000" y="2234"/>
                    </a:lnTo>
                    <a:lnTo>
                      <a:pt x="9000" y="745"/>
                    </a:lnTo>
                    <a:lnTo>
                      <a:pt x="9000" y="0"/>
                    </a:lnTo>
                    <a:lnTo>
                      <a:pt x="90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32" name="Shape 2632"/>
              <p:cNvSpPr/>
              <p:nvPr/>
            </p:nvSpPr>
            <p:spPr>
              <a:xfrm>
                <a:off x="1854200" y="801687"/>
                <a:ext cx="65088" cy="825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322" y="0"/>
                    </a:moveTo>
                    <a:lnTo>
                      <a:pt x="0" y="216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527" y="21185"/>
                    </a:lnTo>
                    <a:lnTo>
                      <a:pt x="527" y="21185"/>
                    </a:lnTo>
                    <a:lnTo>
                      <a:pt x="527" y="21185"/>
                    </a:lnTo>
                    <a:lnTo>
                      <a:pt x="527" y="21185"/>
                    </a:lnTo>
                    <a:lnTo>
                      <a:pt x="527" y="21185"/>
                    </a:lnTo>
                    <a:lnTo>
                      <a:pt x="527" y="21185"/>
                    </a:lnTo>
                    <a:lnTo>
                      <a:pt x="527" y="21185"/>
                    </a:lnTo>
                    <a:lnTo>
                      <a:pt x="1054" y="21185"/>
                    </a:lnTo>
                    <a:lnTo>
                      <a:pt x="1054" y="21185"/>
                    </a:lnTo>
                    <a:lnTo>
                      <a:pt x="1054" y="21185"/>
                    </a:lnTo>
                    <a:lnTo>
                      <a:pt x="1054" y="20769"/>
                    </a:lnTo>
                    <a:lnTo>
                      <a:pt x="1054" y="20769"/>
                    </a:lnTo>
                    <a:lnTo>
                      <a:pt x="1054" y="20769"/>
                    </a:lnTo>
                    <a:lnTo>
                      <a:pt x="1580" y="20769"/>
                    </a:lnTo>
                    <a:lnTo>
                      <a:pt x="1580" y="20769"/>
                    </a:lnTo>
                    <a:lnTo>
                      <a:pt x="1580" y="20769"/>
                    </a:lnTo>
                    <a:lnTo>
                      <a:pt x="1580" y="20769"/>
                    </a:lnTo>
                    <a:lnTo>
                      <a:pt x="1580" y="20769"/>
                    </a:lnTo>
                    <a:lnTo>
                      <a:pt x="1580" y="20769"/>
                    </a:lnTo>
                    <a:lnTo>
                      <a:pt x="1580" y="20769"/>
                    </a:lnTo>
                    <a:lnTo>
                      <a:pt x="2107" y="20354"/>
                    </a:lnTo>
                    <a:lnTo>
                      <a:pt x="2107" y="20354"/>
                    </a:lnTo>
                    <a:lnTo>
                      <a:pt x="2107" y="20354"/>
                    </a:lnTo>
                    <a:lnTo>
                      <a:pt x="2107" y="20354"/>
                    </a:lnTo>
                    <a:lnTo>
                      <a:pt x="2107" y="20354"/>
                    </a:lnTo>
                    <a:lnTo>
                      <a:pt x="2107" y="20354"/>
                    </a:lnTo>
                    <a:lnTo>
                      <a:pt x="2634" y="20354"/>
                    </a:lnTo>
                    <a:lnTo>
                      <a:pt x="2634" y="20354"/>
                    </a:lnTo>
                    <a:lnTo>
                      <a:pt x="2634" y="20354"/>
                    </a:lnTo>
                    <a:lnTo>
                      <a:pt x="2634" y="20354"/>
                    </a:lnTo>
                    <a:lnTo>
                      <a:pt x="2634" y="20354"/>
                    </a:lnTo>
                    <a:lnTo>
                      <a:pt x="2634" y="19938"/>
                    </a:lnTo>
                    <a:lnTo>
                      <a:pt x="2634" y="19938"/>
                    </a:lnTo>
                    <a:lnTo>
                      <a:pt x="3161" y="19938"/>
                    </a:lnTo>
                    <a:lnTo>
                      <a:pt x="3161" y="19938"/>
                    </a:lnTo>
                    <a:lnTo>
                      <a:pt x="3161" y="19938"/>
                    </a:lnTo>
                    <a:lnTo>
                      <a:pt x="3161" y="19938"/>
                    </a:lnTo>
                    <a:lnTo>
                      <a:pt x="3161" y="19938"/>
                    </a:lnTo>
                    <a:lnTo>
                      <a:pt x="3161" y="19938"/>
                    </a:lnTo>
                    <a:lnTo>
                      <a:pt x="3688" y="19938"/>
                    </a:lnTo>
                    <a:lnTo>
                      <a:pt x="3688" y="19938"/>
                    </a:lnTo>
                    <a:lnTo>
                      <a:pt x="3688" y="19938"/>
                    </a:lnTo>
                    <a:lnTo>
                      <a:pt x="3688" y="19523"/>
                    </a:lnTo>
                    <a:lnTo>
                      <a:pt x="3688" y="19523"/>
                    </a:lnTo>
                    <a:lnTo>
                      <a:pt x="3688" y="19523"/>
                    </a:lnTo>
                    <a:lnTo>
                      <a:pt x="3688" y="19523"/>
                    </a:lnTo>
                    <a:lnTo>
                      <a:pt x="4215" y="19523"/>
                    </a:lnTo>
                    <a:lnTo>
                      <a:pt x="4215" y="19523"/>
                    </a:lnTo>
                    <a:lnTo>
                      <a:pt x="4215" y="19523"/>
                    </a:lnTo>
                    <a:lnTo>
                      <a:pt x="4215" y="19523"/>
                    </a:lnTo>
                    <a:lnTo>
                      <a:pt x="4215" y="19523"/>
                    </a:lnTo>
                    <a:lnTo>
                      <a:pt x="4215" y="19523"/>
                    </a:lnTo>
                    <a:lnTo>
                      <a:pt x="4741" y="19523"/>
                    </a:lnTo>
                    <a:lnTo>
                      <a:pt x="4741" y="19523"/>
                    </a:lnTo>
                    <a:lnTo>
                      <a:pt x="4741" y="19523"/>
                    </a:lnTo>
                    <a:lnTo>
                      <a:pt x="4741" y="19108"/>
                    </a:lnTo>
                    <a:lnTo>
                      <a:pt x="4741" y="19108"/>
                    </a:lnTo>
                    <a:lnTo>
                      <a:pt x="4741" y="19108"/>
                    </a:lnTo>
                    <a:lnTo>
                      <a:pt x="4741" y="19108"/>
                    </a:lnTo>
                    <a:lnTo>
                      <a:pt x="5268" y="19108"/>
                    </a:lnTo>
                    <a:lnTo>
                      <a:pt x="5268" y="19108"/>
                    </a:lnTo>
                    <a:lnTo>
                      <a:pt x="5268" y="19108"/>
                    </a:lnTo>
                    <a:lnTo>
                      <a:pt x="5268" y="19108"/>
                    </a:lnTo>
                    <a:lnTo>
                      <a:pt x="5268" y="19108"/>
                    </a:lnTo>
                    <a:lnTo>
                      <a:pt x="5268" y="19108"/>
                    </a:lnTo>
                    <a:lnTo>
                      <a:pt x="5795" y="19108"/>
                    </a:lnTo>
                    <a:lnTo>
                      <a:pt x="5795" y="19108"/>
                    </a:lnTo>
                    <a:lnTo>
                      <a:pt x="5795" y="19108"/>
                    </a:lnTo>
                    <a:lnTo>
                      <a:pt x="5795" y="19108"/>
                    </a:lnTo>
                    <a:lnTo>
                      <a:pt x="5795" y="19108"/>
                    </a:lnTo>
                    <a:lnTo>
                      <a:pt x="5795" y="18692"/>
                    </a:lnTo>
                    <a:lnTo>
                      <a:pt x="6322" y="18692"/>
                    </a:lnTo>
                    <a:lnTo>
                      <a:pt x="6322" y="18692"/>
                    </a:lnTo>
                    <a:lnTo>
                      <a:pt x="6322" y="18692"/>
                    </a:lnTo>
                    <a:lnTo>
                      <a:pt x="6322" y="18692"/>
                    </a:lnTo>
                    <a:lnTo>
                      <a:pt x="6322" y="18692"/>
                    </a:lnTo>
                    <a:lnTo>
                      <a:pt x="6322" y="18692"/>
                    </a:lnTo>
                    <a:lnTo>
                      <a:pt x="6322" y="18692"/>
                    </a:lnTo>
                    <a:lnTo>
                      <a:pt x="6849" y="18692"/>
                    </a:lnTo>
                    <a:lnTo>
                      <a:pt x="6849" y="18692"/>
                    </a:lnTo>
                    <a:lnTo>
                      <a:pt x="6849" y="18692"/>
                    </a:lnTo>
                    <a:lnTo>
                      <a:pt x="6849" y="18692"/>
                    </a:lnTo>
                    <a:lnTo>
                      <a:pt x="6849" y="18692"/>
                    </a:lnTo>
                    <a:lnTo>
                      <a:pt x="6849" y="18692"/>
                    </a:lnTo>
                    <a:lnTo>
                      <a:pt x="7376" y="18692"/>
                    </a:lnTo>
                    <a:lnTo>
                      <a:pt x="7376" y="18692"/>
                    </a:lnTo>
                    <a:lnTo>
                      <a:pt x="7376" y="18692"/>
                    </a:lnTo>
                    <a:lnTo>
                      <a:pt x="7376" y="18277"/>
                    </a:lnTo>
                    <a:lnTo>
                      <a:pt x="7376" y="18277"/>
                    </a:lnTo>
                    <a:lnTo>
                      <a:pt x="7376" y="18277"/>
                    </a:lnTo>
                    <a:lnTo>
                      <a:pt x="7902" y="18277"/>
                    </a:lnTo>
                    <a:lnTo>
                      <a:pt x="7902" y="18277"/>
                    </a:lnTo>
                    <a:lnTo>
                      <a:pt x="7902" y="18277"/>
                    </a:lnTo>
                    <a:lnTo>
                      <a:pt x="7902" y="18277"/>
                    </a:lnTo>
                    <a:lnTo>
                      <a:pt x="7902" y="18277"/>
                    </a:lnTo>
                    <a:lnTo>
                      <a:pt x="7902" y="18277"/>
                    </a:lnTo>
                    <a:lnTo>
                      <a:pt x="7902" y="18277"/>
                    </a:lnTo>
                    <a:lnTo>
                      <a:pt x="8429" y="18277"/>
                    </a:lnTo>
                    <a:lnTo>
                      <a:pt x="8429" y="18277"/>
                    </a:lnTo>
                    <a:lnTo>
                      <a:pt x="8429" y="18277"/>
                    </a:lnTo>
                    <a:lnTo>
                      <a:pt x="8429" y="18277"/>
                    </a:lnTo>
                    <a:lnTo>
                      <a:pt x="8429" y="18277"/>
                    </a:lnTo>
                    <a:lnTo>
                      <a:pt x="8429" y="18277"/>
                    </a:lnTo>
                    <a:lnTo>
                      <a:pt x="8429" y="18277"/>
                    </a:lnTo>
                    <a:lnTo>
                      <a:pt x="8956" y="18277"/>
                    </a:lnTo>
                    <a:lnTo>
                      <a:pt x="8956" y="18277"/>
                    </a:lnTo>
                    <a:lnTo>
                      <a:pt x="8956" y="18277"/>
                    </a:lnTo>
                    <a:lnTo>
                      <a:pt x="8956" y="18277"/>
                    </a:lnTo>
                    <a:lnTo>
                      <a:pt x="8956" y="17862"/>
                    </a:lnTo>
                    <a:lnTo>
                      <a:pt x="8956" y="17862"/>
                    </a:lnTo>
                    <a:lnTo>
                      <a:pt x="9483" y="17862"/>
                    </a:lnTo>
                    <a:lnTo>
                      <a:pt x="9483" y="17862"/>
                    </a:lnTo>
                    <a:lnTo>
                      <a:pt x="9483" y="17862"/>
                    </a:lnTo>
                    <a:lnTo>
                      <a:pt x="9483" y="17862"/>
                    </a:lnTo>
                    <a:lnTo>
                      <a:pt x="9483" y="17862"/>
                    </a:lnTo>
                    <a:lnTo>
                      <a:pt x="9483" y="17862"/>
                    </a:lnTo>
                    <a:lnTo>
                      <a:pt x="10010" y="17862"/>
                    </a:lnTo>
                    <a:lnTo>
                      <a:pt x="10010" y="17862"/>
                    </a:lnTo>
                    <a:lnTo>
                      <a:pt x="10010" y="17862"/>
                    </a:lnTo>
                    <a:lnTo>
                      <a:pt x="10010" y="17862"/>
                    </a:lnTo>
                    <a:lnTo>
                      <a:pt x="10010" y="17862"/>
                    </a:lnTo>
                    <a:lnTo>
                      <a:pt x="10010" y="17862"/>
                    </a:lnTo>
                    <a:lnTo>
                      <a:pt x="10537" y="17862"/>
                    </a:lnTo>
                    <a:lnTo>
                      <a:pt x="10537" y="17862"/>
                    </a:lnTo>
                    <a:lnTo>
                      <a:pt x="10537" y="17862"/>
                    </a:lnTo>
                    <a:lnTo>
                      <a:pt x="10537" y="17862"/>
                    </a:lnTo>
                    <a:lnTo>
                      <a:pt x="10537" y="17862"/>
                    </a:lnTo>
                    <a:lnTo>
                      <a:pt x="10537" y="17862"/>
                    </a:lnTo>
                    <a:lnTo>
                      <a:pt x="10537" y="17862"/>
                    </a:lnTo>
                    <a:lnTo>
                      <a:pt x="11063" y="17862"/>
                    </a:lnTo>
                    <a:lnTo>
                      <a:pt x="11063" y="17862"/>
                    </a:lnTo>
                    <a:lnTo>
                      <a:pt x="11063" y="17862"/>
                    </a:lnTo>
                    <a:lnTo>
                      <a:pt x="11063" y="17862"/>
                    </a:lnTo>
                    <a:lnTo>
                      <a:pt x="11063" y="17862"/>
                    </a:lnTo>
                    <a:lnTo>
                      <a:pt x="11063" y="17862"/>
                    </a:lnTo>
                    <a:lnTo>
                      <a:pt x="11590" y="17862"/>
                    </a:lnTo>
                    <a:lnTo>
                      <a:pt x="11590" y="17862"/>
                    </a:lnTo>
                    <a:lnTo>
                      <a:pt x="11590" y="17862"/>
                    </a:lnTo>
                    <a:lnTo>
                      <a:pt x="11590" y="17862"/>
                    </a:lnTo>
                    <a:lnTo>
                      <a:pt x="11590" y="17862"/>
                    </a:lnTo>
                    <a:lnTo>
                      <a:pt x="11590" y="17862"/>
                    </a:lnTo>
                    <a:lnTo>
                      <a:pt x="12117" y="17862"/>
                    </a:lnTo>
                    <a:lnTo>
                      <a:pt x="12117" y="17862"/>
                    </a:lnTo>
                    <a:lnTo>
                      <a:pt x="12117" y="17446"/>
                    </a:lnTo>
                    <a:lnTo>
                      <a:pt x="12117" y="17446"/>
                    </a:lnTo>
                    <a:lnTo>
                      <a:pt x="12117" y="17446"/>
                    </a:lnTo>
                    <a:lnTo>
                      <a:pt x="12117" y="17446"/>
                    </a:lnTo>
                    <a:lnTo>
                      <a:pt x="12644" y="17446"/>
                    </a:lnTo>
                    <a:lnTo>
                      <a:pt x="12644" y="17446"/>
                    </a:lnTo>
                    <a:lnTo>
                      <a:pt x="12644" y="17446"/>
                    </a:lnTo>
                    <a:lnTo>
                      <a:pt x="12644" y="17446"/>
                    </a:lnTo>
                    <a:lnTo>
                      <a:pt x="12644" y="17446"/>
                    </a:lnTo>
                    <a:lnTo>
                      <a:pt x="12644" y="17446"/>
                    </a:lnTo>
                    <a:lnTo>
                      <a:pt x="13171" y="17446"/>
                    </a:lnTo>
                    <a:lnTo>
                      <a:pt x="13171" y="17446"/>
                    </a:lnTo>
                    <a:lnTo>
                      <a:pt x="13171" y="17446"/>
                    </a:lnTo>
                    <a:lnTo>
                      <a:pt x="13171" y="17446"/>
                    </a:lnTo>
                    <a:lnTo>
                      <a:pt x="13171" y="17446"/>
                    </a:lnTo>
                    <a:lnTo>
                      <a:pt x="13171" y="17446"/>
                    </a:lnTo>
                    <a:lnTo>
                      <a:pt x="13698" y="17446"/>
                    </a:lnTo>
                    <a:lnTo>
                      <a:pt x="13698" y="17446"/>
                    </a:lnTo>
                    <a:lnTo>
                      <a:pt x="13698" y="17446"/>
                    </a:lnTo>
                    <a:lnTo>
                      <a:pt x="13698" y="17446"/>
                    </a:lnTo>
                    <a:lnTo>
                      <a:pt x="13698" y="17446"/>
                    </a:lnTo>
                    <a:lnTo>
                      <a:pt x="13698" y="17446"/>
                    </a:lnTo>
                    <a:lnTo>
                      <a:pt x="14224" y="17446"/>
                    </a:lnTo>
                    <a:lnTo>
                      <a:pt x="14224" y="17446"/>
                    </a:lnTo>
                    <a:lnTo>
                      <a:pt x="14224" y="17446"/>
                    </a:lnTo>
                    <a:lnTo>
                      <a:pt x="14224" y="17446"/>
                    </a:lnTo>
                    <a:lnTo>
                      <a:pt x="14224" y="17446"/>
                    </a:lnTo>
                    <a:lnTo>
                      <a:pt x="14751" y="17446"/>
                    </a:lnTo>
                    <a:lnTo>
                      <a:pt x="14751" y="17446"/>
                    </a:lnTo>
                    <a:lnTo>
                      <a:pt x="14751" y="17446"/>
                    </a:lnTo>
                    <a:lnTo>
                      <a:pt x="14751" y="17446"/>
                    </a:lnTo>
                    <a:lnTo>
                      <a:pt x="14751" y="17446"/>
                    </a:lnTo>
                    <a:lnTo>
                      <a:pt x="14751" y="17446"/>
                    </a:lnTo>
                    <a:lnTo>
                      <a:pt x="15278" y="17446"/>
                    </a:lnTo>
                    <a:lnTo>
                      <a:pt x="15278" y="17446"/>
                    </a:lnTo>
                    <a:lnTo>
                      <a:pt x="15278" y="17446"/>
                    </a:lnTo>
                    <a:lnTo>
                      <a:pt x="15278" y="17446"/>
                    </a:lnTo>
                    <a:lnTo>
                      <a:pt x="15278" y="17446"/>
                    </a:lnTo>
                    <a:lnTo>
                      <a:pt x="15278" y="17446"/>
                    </a:lnTo>
                    <a:lnTo>
                      <a:pt x="15805" y="17446"/>
                    </a:lnTo>
                    <a:lnTo>
                      <a:pt x="15805" y="17446"/>
                    </a:lnTo>
                    <a:lnTo>
                      <a:pt x="15805" y="17446"/>
                    </a:lnTo>
                    <a:lnTo>
                      <a:pt x="15805" y="17446"/>
                    </a:lnTo>
                    <a:lnTo>
                      <a:pt x="15805" y="17446"/>
                    </a:lnTo>
                    <a:lnTo>
                      <a:pt x="15805" y="17446"/>
                    </a:lnTo>
                    <a:lnTo>
                      <a:pt x="16332" y="17446"/>
                    </a:lnTo>
                    <a:lnTo>
                      <a:pt x="16332" y="17446"/>
                    </a:lnTo>
                    <a:lnTo>
                      <a:pt x="16332" y="17446"/>
                    </a:lnTo>
                    <a:lnTo>
                      <a:pt x="16332" y="17446"/>
                    </a:lnTo>
                    <a:lnTo>
                      <a:pt x="16332" y="17446"/>
                    </a:lnTo>
                    <a:lnTo>
                      <a:pt x="16332" y="17446"/>
                    </a:lnTo>
                    <a:lnTo>
                      <a:pt x="16859" y="17446"/>
                    </a:lnTo>
                    <a:lnTo>
                      <a:pt x="16859" y="17446"/>
                    </a:lnTo>
                    <a:lnTo>
                      <a:pt x="16859" y="17446"/>
                    </a:lnTo>
                    <a:lnTo>
                      <a:pt x="16859" y="17862"/>
                    </a:lnTo>
                    <a:lnTo>
                      <a:pt x="16859" y="17862"/>
                    </a:lnTo>
                    <a:lnTo>
                      <a:pt x="16859" y="17862"/>
                    </a:lnTo>
                    <a:lnTo>
                      <a:pt x="17385" y="17862"/>
                    </a:lnTo>
                    <a:lnTo>
                      <a:pt x="17385" y="17862"/>
                    </a:lnTo>
                    <a:lnTo>
                      <a:pt x="17385" y="17862"/>
                    </a:lnTo>
                    <a:lnTo>
                      <a:pt x="17385" y="17862"/>
                    </a:lnTo>
                    <a:lnTo>
                      <a:pt x="17385" y="17862"/>
                    </a:lnTo>
                    <a:lnTo>
                      <a:pt x="17912" y="17862"/>
                    </a:lnTo>
                    <a:lnTo>
                      <a:pt x="17912" y="17862"/>
                    </a:lnTo>
                    <a:lnTo>
                      <a:pt x="17912" y="17862"/>
                    </a:lnTo>
                    <a:lnTo>
                      <a:pt x="17912" y="17862"/>
                    </a:lnTo>
                    <a:lnTo>
                      <a:pt x="17912" y="17862"/>
                    </a:lnTo>
                    <a:lnTo>
                      <a:pt x="17912" y="17862"/>
                    </a:lnTo>
                    <a:lnTo>
                      <a:pt x="18439" y="17862"/>
                    </a:lnTo>
                    <a:lnTo>
                      <a:pt x="18439" y="17862"/>
                    </a:lnTo>
                    <a:lnTo>
                      <a:pt x="18439" y="17862"/>
                    </a:lnTo>
                    <a:lnTo>
                      <a:pt x="18439" y="17862"/>
                    </a:lnTo>
                    <a:lnTo>
                      <a:pt x="18439" y="17862"/>
                    </a:lnTo>
                    <a:lnTo>
                      <a:pt x="18439" y="17862"/>
                    </a:lnTo>
                    <a:lnTo>
                      <a:pt x="18966" y="17862"/>
                    </a:lnTo>
                    <a:lnTo>
                      <a:pt x="18966" y="17862"/>
                    </a:lnTo>
                    <a:lnTo>
                      <a:pt x="18966" y="17862"/>
                    </a:lnTo>
                    <a:lnTo>
                      <a:pt x="18966" y="17862"/>
                    </a:lnTo>
                    <a:lnTo>
                      <a:pt x="18966" y="17862"/>
                    </a:lnTo>
                    <a:lnTo>
                      <a:pt x="18966" y="17862"/>
                    </a:lnTo>
                    <a:lnTo>
                      <a:pt x="19493" y="17862"/>
                    </a:lnTo>
                    <a:lnTo>
                      <a:pt x="19493" y="17862"/>
                    </a:lnTo>
                    <a:lnTo>
                      <a:pt x="19493" y="17862"/>
                    </a:lnTo>
                    <a:lnTo>
                      <a:pt x="19493" y="17862"/>
                    </a:lnTo>
                    <a:lnTo>
                      <a:pt x="19493" y="17862"/>
                    </a:lnTo>
                    <a:lnTo>
                      <a:pt x="20020" y="17862"/>
                    </a:lnTo>
                    <a:lnTo>
                      <a:pt x="20020" y="17862"/>
                    </a:lnTo>
                    <a:lnTo>
                      <a:pt x="20020" y="17862"/>
                    </a:lnTo>
                    <a:lnTo>
                      <a:pt x="20020" y="17862"/>
                    </a:lnTo>
                    <a:lnTo>
                      <a:pt x="20020" y="18277"/>
                    </a:lnTo>
                    <a:lnTo>
                      <a:pt x="20020" y="18277"/>
                    </a:lnTo>
                    <a:lnTo>
                      <a:pt x="20546" y="18277"/>
                    </a:lnTo>
                    <a:lnTo>
                      <a:pt x="20546" y="18277"/>
                    </a:lnTo>
                    <a:lnTo>
                      <a:pt x="20546" y="18277"/>
                    </a:lnTo>
                    <a:lnTo>
                      <a:pt x="20546" y="18277"/>
                    </a:lnTo>
                    <a:lnTo>
                      <a:pt x="20546" y="18277"/>
                    </a:lnTo>
                    <a:lnTo>
                      <a:pt x="20546" y="18277"/>
                    </a:lnTo>
                    <a:lnTo>
                      <a:pt x="21073" y="18277"/>
                    </a:lnTo>
                    <a:lnTo>
                      <a:pt x="21073" y="18277"/>
                    </a:lnTo>
                    <a:lnTo>
                      <a:pt x="21073" y="18277"/>
                    </a:lnTo>
                    <a:lnTo>
                      <a:pt x="21073" y="18277"/>
                    </a:lnTo>
                    <a:lnTo>
                      <a:pt x="21073" y="18277"/>
                    </a:lnTo>
                    <a:lnTo>
                      <a:pt x="21600" y="18277"/>
                    </a:lnTo>
                    <a:lnTo>
                      <a:pt x="21600" y="18277"/>
                    </a:lnTo>
                    <a:lnTo>
                      <a:pt x="21600" y="18277"/>
                    </a:lnTo>
                    <a:lnTo>
                      <a:pt x="21600" y="18277"/>
                    </a:lnTo>
                    <a:lnTo>
                      <a:pt x="21600" y="18277"/>
                    </a:lnTo>
                    <a:lnTo>
                      <a:pt x="21600" y="18277"/>
                    </a:lnTo>
                    <a:lnTo>
                      <a:pt x="21600" y="18277"/>
                    </a:lnTo>
                    <a:lnTo>
                      <a:pt x="63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33" name="Shape 2633"/>
              <p:cNvSpPr/>
              <p:nvPr/>
            </p:nvSpPr>
            <p:spPr>
              <a:xfrm>
                <a:off x="2014537" y="1589087"/>
                <a:ext cx="14288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200" y="0"/>
                    </a:moveTo>
                    <a:lnTo>
                      <a:pt x="19200" y="0"/>
                    </a:lnTo>
                    <a:lnTo>
                      <a:pt x="16800" y="0"/>
                    </a:lnTo>
                    <a:lnTo>
                      <a:pt x="14400" y="3086"/>
                    </a:lnTo>
                    <a:lnTo>
                      <a:pt x="12000" y="3086"/>
                    </a:lnTo>
                    <a:lnTo>
                      <a:pt x="9600" y="3086"/>
                    </a:lnTo>
                    <a:lnTo>
                      <a:pt x="7200" y="6171"/>
                    </a:lnTo>
                    <a:lnTo>
                      <a:pt x="4800" y="6171"/>
                    </a:lnTo>
                    <a:lnTo>
                      <a:pt x="4800" y="6171"/>
                    </a:lnTo>
                    <a:lnTo>
                      <a:pt x="2400" y="6171"/>
                    </a:lnTo>
                    <a:lnTo>
                      <a:pt x="0" y="6171"/>
                    </a:lnTo>
                    <a:lnTo>
                      <a:pt x="0" y="6171"/>
                    </a:lnTo>
                    <a:lnTo>
                      <a:pt x="0" y="21600"/>
                    </a:lnTo>
                    <a:lnTo>
                      <a:pt x="2400" y="21600"/>
                    </a:lnTo>
                    <a:lnTo>
                      <a:pt x="4800" y="21600"/>
                    </a:lnTo>
                    <a:lnTo>
                      <a:pt x="7200" y="21600"/>
                    </a:lnTo>
                    <a:lnTo>
                      <a:pt x="9600" y="21600"/>
                    </a:lnTo>
                    <a:lnTo>
                      <a:pt x="12000" y="18514"/>
                    </a:lnTo>
                    <a:lnTo>
                      <a:pt x="14400" y="18514"/>
                    </a:lnTo>
                    <a:lnTo>
                      <a:pt x="16800" y="18514"/>
                    </a:lnTo>
                    <a:lnTo>
                      <a:pt x="16800" y="15429"/>
                    </a:lnTo>
                    <a:lnTo>
                      <a:pt x="19200" y="15429"/>
                    </a:lnTo>
                    <a:lnTo>
                      <a:pt x="21600" y="15429"/>
                    </a:lnTo>
                    <a:lnTo>
                      <a:pt x="21600" y="15429"/>
                    </a:lnTo>
                    <a:lnTo>
                      <a:pt x="192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34" name="Shape 2634"/>
              <p:cNvSpPr/>
              <p:nvPr/>
            </p:nvSpPr>
            <p:spPr>
              <a:xfrm>
                <a:off x="2027237" y="1587500"/>
                <a:ext cx="22226" cy="95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600"/>
                    </a:moveTo>
                    <a:lnTo>
                      <a:pt x="21600" y="3600"/>
                    </a:lnTo>
                    <a:lnTo>
                      <a:pt x="21600" y="3600"/>
                    </a:lnTo>
                    <a:lnTo>
                      <a:pt x="20057" y="3600"/>
                    </a:lnTo>
                    <a:lnTo>
                      <a:pt x="18514" y="3600"/>
                    </a:lnTo>
                    <a:lnTo>
                      <a:pt x="18514" y="0"/>
                    </a:lnTo>
                    <a:lnTo>
                      <a:pt x="16971" y="0"/>
                    </a:lnTo>
                    <a:lnTo>
                      <a:pt x="16971" y="0"/>
                    </a:lnTo>
                    <a:lnTo>
                      <a:pt x="15429" y="0"/>
                    </a:lnTo>
                    <a:lnTo>
                      <a:pt x="15429" y="0"/>
                    </a:lnTo>
                    <a:lnTo>
                      <a:pt x="13886" y="0"/>
                    </a:lnTo>
                    <a:lnTo>
                      <a:pt x="13886" y="0"/>
                    </a:lnTo>
                    <a:lnTo>
                      <a:pt x="12343" y="0"/>
                    </a:lnTo>
                    <a:lnTo>
                      <a:pt x="12343" y="0"/>
                    </a:lnTo>
                    <a:lnTo>
                      <a:pt x="10800" y="0"/>
                    </a:lnTo>
                    <a:lnTo>
                      <a:pt x="9257" y="0"/>
                    </a:lnTo>
                    <a:lnTo>
                      <a:pt x="7714" y="0"/>
                    </a:lnTo>
                    <a:lnTo>
                      <a:pt x="6171" y="0"/>
                    </a:lnTo>
                    <a:lnTo>
                      <a:pt x="4629" y="0"/>
                    </a:lnTo>
                    <a:lnTo>
                      <a:pt x="4629" y="0"/>
                    </a:lnTo>
                    <a:lnTo>
                      <a:pt x="1543" y="3600"/>
                    </a:lnTo>
                    <a:lnTo>
                      <a:pt x="0" y="3600"/>
                    </a:lnTo>
                    <a:lnTo>
                      <a:pt x="1543" y="21600"/>
                    </a:lnTo>
                    <a:lnTo>
                      <a:pt x="4629" y="21600"/>
                    </a:lnTo>
                    <a:lnTo>
                      <a:pt x="6171" y="18000"/>
                    </a:lnTo>
                    <a:lnTo>
                      <a:pt x="6171" y="18000"/>
                    </a:lnTo>
                    <a:lnTo>
                      <a:pt x="7714" y="18000"/>
                    </a:lnTo>
                    <a:lnTo>
                      <a:pt x="9257" y="18000"/>
                    </a:lnTo>
                    <a:lnTo>
                      <a:pt x="9257" y="18000"/>
                    </a:lnTo>
                    <a:lnTo>
                      <a:pt x="10800" y="18000"/>
                    </a:lnTo>
                    <a:lnTo>
                      <a:pt x="12343" y="18000"/>
                    </a:lnTo>
                    <a:lnTo>
                      <a:pt x="12343" y="18000"/>
                    </a:lnTo>
                    <a:lnTo>
                      <a:pt x="12343" y="18000"/>
                    </a:lnTo>
                    <a:lnTo>
                      <a:pt x="13886" y="18000"/>
                    </a:lnTo>
                    <a:lnTo>
                      <a:pt x="13886" y="18000"/>
                    </a:lnTo>
                    <a:lnTo>
                      <a:pt x="13886" y="18000"/>
                    </a:lnTo>
                    <a:lnTo>
                      <a:pt x="15429" y="18000"/>
                    </a:lnTo>
                    <a:lnTo>
                      <a:pt x="15429" y="18000"/>
                    </a:lnTo>
                    <a:lnTo>
                      <a:pt x="15429" y="18000"/>
                    </a:lnTo>
                    <a:lnTo>
                      <a:pt x="16971" y="18000"/>
                    </a:lnTo>
                    <a:lnTo>
                      <a:pt x="16971" y="18000"/>
                    </a:lnTo>
                    <a:lnTo>
                      <a:pt x="16971" y="21600"/>
                    </a:lnTo>
                    <a:lnTo>
                      <a:pt x="18514" y="21600"/>
                    </a:lnTo>
                    <a:lnTo>
                      <a:pt x="18514" y="21600"/>
                    </a:lnTo>
                    <a:lnTo>
                      <a:pt x="21600" y="3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35" name="Shape 2635"/>
              <p:cNvSpPr/>
              <p:nvPr/>
            </p:nvSpPr>
            <p:spPr>
              <a:xfrm>
                <a:off x="2046287" y="1589087"/>
                <a:ext cx="22226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800"/>
                    </a:move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20057" y="10800"/>
                    </a:lnTo>
                    <a:lnTo>
                      <a:pt x="20057" y="10800"/>
                    </a:lnTo>
                    <a:lnTo>
                      <a:pt x="20057" y="10800"/>
                    </a:lnTo>
                    <a:lnTo>
                      <a:pt x="18514" y="10800"/>
                    </a:lnTo>
                    <a:lnTo>
                      <a:pt x="16971" y="10800"/>
                    </a:lnTo>
                    <a:lnTo>
                      <a:pt x="16971" y="10800"/>
                    </a:lnTo>
                    <a:lnTo>
                      <a:pt x="15429" y="8640"/>
                    </a:lnTo>
                    <a:lnTo>
                      <a:pt x="13886" y="8640"/>
                    </a:lnTo>
                    <a:lnTo>
                      <a:pt x="12343" y="8640"/>
                    </a:lnTo>
                    <a:lnTo>
                      <a:pt x="10800" y="6480"/>
                    </a:lnTo>
                    <a:lnTo>
                      <a:pt x="10800" y="6480"/>
                    </a:lnTo>
                    <a:lnTo>
                      <a:pt x="9257" y="4320"/>
                    </a:lnTo>
                    <a:lnTo>
                      <a:pt x="6171" y="2160"/>
                    </a:lnTo>
                    <a:lnTo>
                      <a:pt x="3086" y="0"/>
                    </a:lnTo>
                    <a:lnTo>
                      <a:pt x="0" y="10800"/>
                    </a:lnTo>
                    <a:lnTo>
                      <a:pt x="3086" y="12960"/>
                    </a:lnTo>
                    <a:lnTo>
                      <a:pt x="4629" y="15120"/>
                    </a:lnTo>
                    <a:lnTo>
                      <a:pt x="6171" y="15120"/>
                    </a:lnTo>
                    <a:lnTo>
                      <a:pt x="7714" y="17280"/>
                    </a:lnTo>
                    <a:lnTo>
                      <a:pt x="9257" y="17280"/>
                    </a:lnTo>
                    <a:lnTo>
                      <a:pt x="10800" y="19440"/>
                    </a:lnTo>
                    <a:lnTo>
                      <a:pt x="12343" y="19440"/>
                    </a:lnTo>
                    <a:lnTo>
                      <a:pt x="13886" y="19440"/>
                    </a:lnTo>
                    <a:lnTo>
                      <a:pt x="15429" y="21600"/>
                    </a:lnTo>
                    <a:lnTo>
                      <a:pt x="16971" y="21600"/>
                    </a:lnTo>
                    <a:lnTo>
                      <a:pt x="18514" y="21600"/>
                    </a:lnTo>
                    <a:lnTo>
                      <a:pt x="20057" y="21600"/>
                    </a:lnTo>
                    <a:lnTo>
                      <a:pt x="20057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36" name="Shape 2636"/>
              <p:cNvSpPr/>
              <p:nvPr/>
            </p:nvSpPr>
            <p:spPr>
              <a:xfrm>
                <a:off x="2068512" y="1587500"/>
                <a:ext cx="19051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600" y="0"/>
                    </a:moveTo>
                    <a:lnTo>
                      <a:pt x="12600" y="0"/>
                    </a:lnTo>
                    <a:lnTo>
                      <a:pt x="12600" y="1964"/>
                    </a:lnTo>
                    <a:lnTo>
                      <a:pt x="12600" y="1964"/>
                    </a:lnTo>
                    <a:lnTo>
                      <a:pt x="12600" y="1964"/>
                    </a:lnTo>
                    <a:lnTo>
                      <a:pt x="12600" y="1964"/>
                    </a:lnTo>
                    <a:lnTo>
                      <a:pt x="12600" y="3927"/>
                    </a:lnTo>
                    <a:lnTo>
                      <a:pt x="10800" y="5891"/>
                    </a:lnTo>
                    <a:lnTo>
                      <a:pt x="10800" y="5891"/>
                    </a:lnTo>
                    <a:lnTo>
                      <a:pt x="9000" y="7855"/>
                    </a:lnTo>
                    <a:lnTo>
                      <a:pt x="9000" y="7855"/>
                    </a:lnTo>
                    <a:lnTo>
                      <a:pt x="7200" y="9818"/>
                    </a:lnTo>
                    <a:lnTo>
                      <a:pt x="7200" y="9818"/>
                    </a:lnTo>
                    <a:lnTo>
                      <a:pt x="5400" y="9818"/>
                    </a:lnTo>
                    <a:lnTo>
                      <a:pt x="5400" y="11782"/>
                    </a:lnTo>
                    <a:lnTo>
                      <a:pt x="3600" y="11782"/>
                    </a:lnTo>
                    <a:lnTo>
                      <a:pt x="3600" y="11782"/>
                    </a:lnTo>
                    <a:lnTo>
                      <a:pt x="1800" y="11782"/>
                    </a:lnTo>
                    <a:lnTo>
                      <a:pt x="1800" y="11782"/>
                    </a:lnTo>
                    <a:lnTo>
                      <a:pt x="1800" y="11782"/>
                    </a:lnTo>
                    <a:lnTo>
                      <a:pt x="0" y="11782"/>
                    </a:lnTo>
                    <a:lnTo>
                      <a:pt x="0" y="11782"/>
                    </a:lnTo>
                    <a:lnTo>
                      <a:pt x="0" y="21600"/>
                    </a:lnTo>
                    <a:lnTo>
                      <a:pt x="1800" y="21600"/>
                    </a:lnTo>
                    <a:lnTo>
                      <a:pt x="1800" y="21600"/>
                    </a:lnTo>
                    <a:lnTo>
                      <a:pt x="3600" y="21600"/>
                    </a:lnTo>
                    <a:lnTo>
                      <a:pt x="3600" y="21600"/>
                    </a:lnTo>
                    <a:lnTo>
                      <a:pt x="5400" y="21600"/>
                    </a:lnTo>
                    <a:lnTo>
                      <a:pt x="7200" y="19636"/>
                    </a:lnTo>
                    <a:lnTo>
                      <a:pt x="9000" y="19636"/>
                    </a:lnTo>
                    <a:lnTo>
                      <a:pt x="10800" y="19636"/>
                    </a:lnTo>
                    <a:lnTo>
                      <a:pt x="12600" y="17673"/>
                    </a:lnTo>
                    <a:lnTo>
                      <a:pt x="12600" y="15709"/>
                    </a:lnTo>
                    <a:lnTo>
                      <a:pt x="14400" y="15709"/>
                    </a:lnTo>
                    <a:lnTo>
                      <a:pt x="16200" y="13745"/>
                    </a:lnTo>
                    <a:lnTo>
                      <a:pt x="18000" y="11782"/>
                    </a:lnTo>
                    <a:lnTo>
                      <a:pt x="18000" y="11782"/>
                    </a:lnTo>
                    <a:lnTo>
                      <a:pt x="19800" y="9818"/>
                    </a:lnTo>
                    <a:lnTo>
                      <a:pt x="19800" y="7855"/>
                    </a:lnTo>
                    <a:lnTo>
                      <a:pt x="21600" y="7855"/>
                    </a:lnTo>
                    <a:lnTo>
                      <a:pt x="21600" y="5891"/>
                    </a:lnTo>
                    <a:lnTo>
                      <a:pt x="21600" y="5891"/>
                    </a:lnTo>
                    <a:lnTo>
                      <a:pt x="21600" y="3927"/>
                    </a:lnTo>
                    <a:lnTo>
                      <a:pt x="21600" y="3927"/>
                    </a:lnTo>
                    <a:lnTo>
                      <a:pt x="12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37" name="Shape 2637"/>
              <p:cNvSpPr/>
              <p:nvPr/>
            </p:nvSpPr>
            <p:spPr>
              <a:xfrm>
                <a:off x="2079625" y="1558925"/>
                <a:ext cx="15875" cy="317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21600" y="0"/>
                    </a:lnTo>
                    <a:lnTo>
                      <a:pt x="19440" y="0"/>
                    </a:lnTo>
                    <a:lnTo>
                      <a:pt x="19440" y="0"/>
                    </a:lnTo>
                    <a:lnTo>
                      <a:pt x="19440" y="0"/>
                    </a:lnTo>
                    <a:lnTo>
                      <a:pt x="17280" y="1080"/>
                    </a:lnTo>
                    <a:lnTo>
                      <a:pt x="17280" y="1080"/>
                    </a:lnTo>
                    <a:lnTo>
                      <a:pt x="15120" y="1080"/>
                    </a:lnTo>
                    <a:lnTo>
                      <a:pt x="12960" y="2160"/>
                    </a:lnTo>
                    <a:lnTo>
                      <a:pt x="12960" y="2160"/>
                    </a:lnTo>
                    <a:lnTo>
                      <a:pt x="10800" y="3240"/>
                    </a:lnTo>
                    <a:lnTo>
                      <a:pt x="10800" y="4320"/>
                    </a:lnTo>
                    <a:lnTo>
                      <a:pt x="10800" y="4320"/>
                    </a:lnTo>
                    <a:lnTo>
                      <a:pt x="8640" y="5400"/>
                    </a:lnTo>
                    <a:lnTo>
                      <a:pt x="8640" y="6480"/>
                    </a:lnTo>
                    <a:lnTo>
                      <a:pt x="8640" y="6480"/>
                    </a:lnTo>
                    <a:lnTo>
                      <a:pt x="6480" y="7560"/>
                    </a:lnTo>
                    <a:lnTo>
                      <a:pt x="6480" y="8640"/>
                    </a:lnTo>
                    <a:lnTo>
                      <a:pt x="6480" y="8640"/>
                    </a:lnTo>
                    <a:lnTo>
                      <a:pt x="6480" y="9720"/>
                    </a:lnTo>
                    <a:lnTo>
                      <a:pt x="4320" y="10800"/>
                    </a:lnTo>
                    <a:lnTo>
                      <a:pt x="4320" y="12960"/>
                    </a:lnTo>
                    <a:lnTo>
                      <a:pt x="4320" y="14040"/>
                    </a:lnTo>
                    <a:lnTo>
                      <a:pt x="2160" y="15120"/>
                    </a:lnTo>
                    <a:lnTo>
                      <a:pt x="2160" y="17280"/>
                    </a:lnTo>
                    <a:lnTo>
                      <a:pt x="2160" y="18360"/>
                    </a:lnTo>
                    <a:lnTo>
                      <a:pt x="2160" y="19440"/>
                    </a:lnTo>
                    <a:lnTo>
                      <a:pt x="0" y="19440"/>
                    </a:lnTo>
                    <a:lnTo>
                      <a:pt x="10800" y="21600"/>
                    </a:lnTo>
                    <a:lnTo>
                      <a:pt x="10800" y="20520"/>
                    </a:lnTo>
                    <a:lnTo>
                      <a:pt x="12960" y="19440"/>
                    </a:lnTo>
                    <a:lnTo>
                      <a:pt x="12960" y="18360"/>
                    </a:lnTo>
                    <a:lnTo>
                      <a:pt x="12960" y="17280"/>
                    </a:lnTo>
                    <a:lnTo>
                      <a:pt x="15120" y="15120"/>
                    </a:lnTo>
                    <a:lnTo>
                      <a:pt x="15120" y="14040"/>
                    </a:lnTo>
                    <a:lnTo>
                      <a:pt x="15120" y="12960"/>
                    </a:lnTo>
                    <a:lnTo>
                      <a:pt x="17280" y="10800"/>
                    </a:lnTo>
                    <a:lnTo>
                      <a:pt x="17280" y="10800"/>
                    </a:lnTo>
                    <a:lnTo>
                      <a:pt x="17280" y="9720"/>
                    </a:lnTo>
                    <a:lnTo>
                      <a:pt x="17280" y="9720"/>
                    </a:lnTo>
                    <a:lnTo>
                      <a:pt x="17280" y="8640"/>
                    </a:lnTo>
                    <a:lnTo>
                      <a:pt x="19440" y="8640"/>
                    </a:lnTo>
                    <a:lnTo>
                      <a:pt x="19440" y="7560"/>
                    </a:lnTo>
                    <a:lnTo>
                      <a:pt x="19440" y="7560"/>
                    </a:lnTo>
                    <a:lnTo>
                      <a:pt x="19440" y="6480"/>
                    </a:lnTo>
                    <a:lnTo>
                      <a:pt x="19440" y="6480"/>
                    </a:lnTo>
                    <a:lnTo>
                      <a:pt x="21600" y="6480"/>
                    </a:lnTo>
                    <a:lnTo>
                      <a:pt x="21600" y="648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38" name="Shape 2638"/>
              <p:cNvSpPr/>
              <p:nvPr/>
            </p:nvSpPr>
            <p:spPr>
              <a:xfrm>
                <a:off x="2095500" y="1558925"/>
                <a:ext cx="28575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000"/>
                    </a:moveTo>
                    <a:lnTo>
                      <a:pt x="21600" y="18000"/>
                    </a:lnTo>
                    <a:lnTo>
                      <a:pt x="19200" y="15600"/>
                    </a:lnTo>
                    <a:lnTo>
                      <a:pt x="16800" y="12000"/>
                    </a:lnTo>
                    <a:lnTo>
                      <a:pt x="15600" y="10800"/>
                    </a:lnTo>
                    <a:lnTo>
                      <a:pt x="14400" y="9600"/>
                    </a:lnTo>
                    <a:lnTo>
                      <a:pt x="13200" y="8400"/>
                    </a:lnTo>
                    <a:lnTo>
                      <a:pt x="12000" y="7200"/>
                    </a:lnTo>
                    <a:lnTo>
                      <a:pt x="12000" y="6000"/>
                    </a:lnTo>
                    <a:lnTo>
                      <a:pt x="10800" y="6000"/>
                    </a:lnTo>
                    <a:lnTo>
                      <a:pt x="9600" y="4800"/>
                    </a:lnTo>
                    <a:lnTo>
                      <a:pt x="9600" y="4800"/>
                    </a:lnTo>
                    <a:lnTo>
                      <a:pt x="8400" y="3600"/>
                    </a:lnTo>
                    <a:lnTo>
                      <a:pt x="8400" y="3600"/>
                    </a:lnTo>
                    <a:lnTo>
                      <a:pt x="7200" y="2400"/>
                    </a:lnTo>
                    <a:lnTo>
                      <a:pt x="6000" y="2400"/>
                    </a:lnTo>
                    <a:lnTo>
                      <a:pt x="6000" y="1200"/>
                    </a:lnTo>
                    <a:lnTo>
                      <a:pt x="4800" y="1200"/>
                    </a:lnTo>
                    <a:lnTo>
                      <a:pt x="3600" y="1200"/>
                    </a:lnTo>
                    <a:lnTo>
                      <a:pt x="3600" y="1200"/>
                    </a:lnTo>
                    <a:lnTo>
                      <a:pt x="24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0" y="0"/>
                    </a:lnTo>
                    <a:lnTo>
                      <a:pt x="0" y="6000"/>
                    </a:lnTo>
                    <a:lnTo>
                      <a:pt x="1200" y="6000"/>
                    </a:lnTo>
                    <a:lnTo>
                      <a:pt x="1200" y="6000"/>
                    </a:lnTo>
                    <a:lnTo>
                      <a:pt x="1200" y="6000"/>
                    </a:lnTo>
                    <a:lnTo>
                      <a:pt x="1200" y="6000"/>
                    </a:lnTo>
                    <a:lnTo>
                      <a:pt x="2400" y="6000"/>
                    </a:lnTo>
                    <a:lnTo>
                      <a:pt x="2400" y="7200"/>
                    </a:lnTo>
                    <a:lnTo>
                      <a:pt x="2400" y="7200"/>
                    </a:lnTo>
                    <a:lnTo>
                      <a:pt x="3600" y="7200"/>
                    </a:lnTo>
                    <a:lnTo>
                      <a:pt x="3600" y="7200"/>
                    </a:lnTo>
                    <a:lnTo>
                      <a:pt x="4800" y="8400"/>
                    </a:lnTo>
                    <a:lnTo>
                      <a:pt x="4800" y="8400"/>
                    </a:lnTo>
                    <a:lnTo>
                      <a:pt x="6000" y="8400"/>
                    </a:lnTo>
                    <a:lnTo>
                      <a:pt x="6000" y="9600"/>
                    </a:lnTo>
                    <a:lnTo>
                      <a:pt x="7200" y="9600"/>
                    </a:lnTo>
                    <a:lnTo>
                      <a:pt x="7200" y="10800"/>
                    </a:lnTo>
                    <a:lnTo>
                      <a:pt x="7200" y="10800"/>
                    </a:lnTo>
                    <a:lnTo>
                      <a:pt x="8400" y="12000"/>
                    </a:lnTo>
                    <a:lnTo>
                      <a:pt x="9600" y="13200"/>
                    </a:lnTo>
                    <a:lnTo>
                      <a:pt x="10800" y="14400"/>
                    </a:lnTo>
                    <a:lnTo>
                      <a:pt x="12000" y="16800"/>
                    </a:lnTo>
                    <a:lnTo>
                      <a:pt x="14400" y="19200"/>
                    </a:lnTo>
                    <a:lnTo>
                      <a:pt x="16800" y="21600"/>
                    </a:lnTo>
                    <a:lnTo>
                      <a:pt x="16800" y="21600"/>
                    </a:lnTo>
                    <a:lnTo>
                      <a:pt x="2160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39" name="Shape 2639"/>
              <p:cNvSpPr/>
              <p:nvPr/>
            </p:nvSpPr>
            <p:spPr>
              <a:xfrm>
                <a:off x="2117725" y="1582737"/>
                <a:ext cx="28575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400" y="15916"/>
                    </a:moveTo>
                    <a:lnTo>
                      <a:pt x="20400" y="15916"/>
                    </a:lnTo>
                    <a:lnTo>
                      <a:pt x="20400" y="15916"/>
                    </a:lnTo>
                    <a:lnTo>
                      <a:pt x="20400" y="15916"/>
                    </a:lnTo>
                    <a:lnTo>
                      <a:pt x="20400" y="15916"/>
                    </a:lnTo>
                    <a:lnTo>
                      <a:pt x="20400" y="15916"/>
                    </a:lnTo>
                    <a:lnTo>
                      <a:pt x="19200" y="15916"/>
                    </a:lnTo>
                    <a:lnTo>
                      <a:pt x="19200" y="14779"/>
                    </a:lnTo>
                    <a:lnTo>
                      <a:pt x="18000" y="14779"/>
                    </a:lnTo>
                    <a:lnTo>
                      <a:pt x="18000" y="14779"/>
                    </a:lnTo>
                    <a:lnTo>
                      <a:pt x="18000" y="14779"/>
                    </a:lnTo>
                    <a:lnTo>
                      <a:pt x="16800" y="13642"/>
                    </a:lnTo>
                    <a:lnTo>
                      <a:pt x="16800" y="13642"/>
                    </a:lnTo>
                    <a:lnTo>
                      <a:pt x="15600" y="13642"/>
                    </a:lnTo>
                    <a:lnTo>
                      <a:pt x="15600" y="12505"/>
                    </a:lnTo>
                    <a:lnTo>
                      <a:pt x="14400" y="12505"/>
                    </a:lnTo>
                    <a:lnTo>
                      <a:pt x="14400" y="11368"/>
                    </a:lnTo>
                    <a:lnTo>
                      <a:pt x="14400" y="11368"/>
                    </a:lnTo>
                    <a:lnTo>
                      <a:pt x="13200" y="10232"/>
                    </a:lnTo>
                    <a:lnTo>
                      <a:pt x="12000" y="9095"/>
                    </a:lnTo>
                    <a:lnTo>
                      <a:pt x="10800" y="6821"/>
                    </a:lnTo>
                    <a:lnTo>
                      <a:pt x="9600" y="5684"/>
                    </a:lnTo>
                    <a:lnTo>
                      <a:pt x="7200" y="3411"/>
                    </a:lnTo>
                    <a:lnTo>
                      <a:pt x="4800" y="0"/>
                    </a:lnTo>
                    <a:lnTo>
                      <a:pt x="0" y="3411"/>
                    </a:lnTo>
                    <a:lnTo>
                      <a:pt x="2400" y="6821"/>
                    </a:lnTo>
                    <a:lnTo>
                      <a:pt x="4800" y="9095"/>
                    </a:lnTo>
                    <a:lnTo>
                      <a:pt x="6000" y="11368"/>
                    </a:lnTo>
                    <a:lnTo>
                      <a:pt x="7200" y="12505"/>
                    </a:lnTo>
                    <a:lnTo>
                      <a:pt x="8400" y="13642"/>
                    </a:lnTo>
                    <a:lnTo>
                      <a:pt x="9600" y="14779"/>
                    </a:lnTo>
                    <a:lnTo>
                      <a:pt x="9600" y="15916"/>
                    </a:lnTo>
                    <a:lnTo>
                      <a:pt x="10800" y="15916"/>
                    </a:lnTo>
                    <a:lnTo>
                      <a:pt x="12000" y="17053"/>
                    </a:lnTo>
                    <a:lnTo>
                      <a:pt x="12000" y="17053"/>
                    </a:lnTo>
                    <a:lnTo>
                      <a:pt x="13200" y="18189"/>
                    </a:lnTo>
                    <a:lnTo>
                      <a:pt x="13200" y="18189"/>
                    </a:lnTo>
                    <a:lnTo>
                      <a:pt x="14400" y="19326"/>
                    </a:lnTo>
                    <a:lnTo>
                      <a:pt x="14400" y="19326"/>
                    </a:lnTo>
                    <a:lnTo>
                      <a:pt x="15600" y="20463"/>
                    </a:lnTo>
                    <a:lnTo>
                      <a:pt x="16800" y="20463"/>
                    </a:lnTo>
                    <a:lnTo>
                      <a:pt x="16800" y="20463"/>
                    </a:lnTo>
                    <a:lnTo>
                      <a:pt x="18000" y="20463"/>
                    </a:lnTo>
                    <a:lnTo>
                      <a:pt x="19200" y="21600"/>
                    </a:lnTo>
                    <a:lnTo>
                      <a:pt x="20400" y="21600"/>
                    </a:lnTo>
                    <a:lnTo>
                      <a:pt x="2040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0400" y="1591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40" name="Shape 2640"/>
              <p:cNvSpPr/>
              <p:nvPr/>
            </p:nvSpPr>
            <p:spPr>
              <a:xfrm>
                <a:off x="2144712" y="1581150"/>
                <a:ext cx="15876" cy="317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0"/>
                    </a:moveTo>
                    <a:lnTo>
                      <a:pt x="10800" y="0"/>
                    </a:lnTo>
                    <a:lnTo>
                      <a:pt x="10800" y="3240"/>
                    </a:lnTo>
                    <a:lnTo>
                      <a:pt x="10800" y="5400"/>
                    </a:lnTo>
                    <a:lnTo>
                      <a:pt x="10800" y="7560"/>
                    </a:lnTo>
                    <a:lnTo>
                      <a:pt x="8640" y="8640"/>
                    </a:lnTo>
                    <a:lnTo>
                      <a:pt x="8640" y="9720"/>
                    </a:lnTo>
                    <a:lnTo>
                      <a:pt x="8640" y="10800"/>
                    </a:lnTo>
                    <a:lnTo>
                      <a:pt x="6480" y="11880"/>
                    </a:lnTo>
                    <a:lnTo>
                      <a:pt x="6480" y="11880"/>
                    </a:lnTo>
                    <a:lnTo>
                      <a:pt x="6480" y="12960"/>
                    </a:lnTo>
                    <a:lnTo>
                      <a:pt x="6480" y="12960"/>
                    </a:lnTo>
                    <a:lnTo>
                      <a:pt x="6480" y="14040"/>
                    </a:lnTo>
                    <a:lnTo>
                      <a:pt x="4320" y="14040"/>
                    </a:lnTo>
                    <a:lnTo>
                      <a:pt x="4320" y="14040"/>
                    </a:lnTo>
                    <a:lnTo>
                      <a:pt x="4320" y="15120"/>
                    </a:lnTo>
                    <a:lnTo>
                      <a:pt x="4320" y="15120"/>
                    </a:lnTo>
                    <a:lnTo>
                      <a:pt x="4320" y="15120"/>
                    </a:lnTo>
                    <a:lnTo>
                      <a:pt x="2160" y="15120"/>
                    </a:lnTo>
                    <a:lnTo>
                      <a:pt x="2160" y="15120"/>
                    </a:lnTo>
                    <a:lnTo>
                      <a:pt x="2160" y="16200"/>
                    </a:lnTo>
                    <a:lnTo>
                      <a:pt x="2160" y="16200"/>
                    </a:lnTo>
                    <a:lnTo>
                      <a:pt x="2160" y="16200"/>
                    </a:lnTo>
                    <a:lnTo>
                      <a:pt x="0" y="16200"/>
                    </a:lnTo>
                    <a:lnTo>
                      <a:pt x="2160" y="21600"/>
                    </a:lnTo>
                    <a:lnTo>
                      <a:pt x="4320" y="21600"/>
                    </a:lnTo>
                    <a:lnTo>
                      <a:pt x="6480" y="20520"/>
                    </a:lnTo>
                    <a:lnTo>
                      <a:pt x="6480" y="20520"/>
                    </a:lnTo>
                    <a:lnTo>
                      <a:pt x="8640" y="20520"/>
                    </a:lnTo>
                    <a:lnTo>
                      <a:pt x="8640" y="19440"/>
                    </a:lnTo>
                    <a:lnTo>
                      <a:pt x="10800" y="19440"/>
                    </a:lnTo>
                    <a:lnTo>
                      <a:pt x="10800" y="18360"/>
                    </a:lnTo>
                    <a:lnTo>
                      <a:pt x="12960" y="18360"/>
                    </a:lnTo>
                    <a:lnTo>
                      <a:pt x="12960" y="17280"/>
                    </a:lnTo>
                    <a:lnTo>
                      <a:pt x="15120" y="17280"/>
                    </a:lnTo>
                    <a:lnTo>
                      <a:pt x="15120" y="16200"/>
                    </a:lnTo>
                    <a:lnTo>
                      <a:pt x="15120" y="15120"/>
                    </a:lnTo>
                    <a:lnTo>
                      <a:pt x="15120" y="15120"/>
                    </a:lnTo>
                    <a:lnTo>
                      <a:pt x="17280" y="14040"/>
                    </a:lnTo>
                    <a:lnTo>
                      <a:pt x="17280" y="14040"/>
                    </a:lnTo>
                    <a:lnTo>
                      <a:pt x="17280" y="12960"/>
                    </a:lnTo>
                    <a:lnTo>
                      <a:pt x="19440" y="10800"/>
                    </a:lnTo>
                    <a:lnTo>
                      <a:pt x="19440" y="9720"/>
                    </a:lnTo>
                    <a:lnTo>
                      <a:pt x="19440" y="8640"/>
                    </a:lnTo>
                    <a:lnTo>
                      <a:pt x="21600" y="6480"/>
                    </a:lnTo>
                    <a:lnTo>
                      <a:pt x="21600" y="3240"/>
                    </a:lnTo>
                    <a:lnTo>
                      <a:pt x="21600" y="1080"/>
                    </a:lnTo>
                    <a:lnTo>
                      <a:pt x="21600" y="1080"/>
                    </a:lnTo>
                    <a:lnTo>
                      <a:pt x="108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41" name="Shape 2641"/>
              <p:cNvSpPr/>
              <p:nvPr/>
            </p:nvSpPr>
            <p:spPr>
              <a:xfrm>
                <a:off x="2152650" y="1550987"/>
                <a:ext cx="17463" cy="317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36" y="0"/>
                    </a:moveTo>
                    <a:lnTo>
                      <a:pt x="19636" y="0"/>
                    </a:lnTo>
                    <a:lnTo>
                      <a:pt x="17673" y="1080"/>
                    </a:lnTo>
                    <a:lnTo>
                      <a:pt x="17673" y="1080"/>
                    </a:lnTo>
                    <a:lnTo>
                      <a:pt x="15709" y="1080"/>
                    </a:lnTo>
                    <a:lnTo>
                      <a:pt x="13745" y="1080"/>
                    </a:lnTo>
                    <a:lnTo>
                      <a:pt x="13745" y="2160"/>
                    </a:lnTo>
                    <a:lnTo>
                      <a:pt x="11782" y="2160"/>
                    </a:lnTo>
                    <a:lnTo>
                      <a:pt x="11782" y="3240"/>
                    </a:lnTo>
                    <a:lnTo>
                      <a:pt x="9818" y="3240"/>
                    </a:lnTo>
                    <a:lnTo>
                      <a:pt x="9818" y="4320"/>
                    </a:lnTo>
                    <a:lnTo>
                      <a:pt x="7855" y="4320"/>
                    </a:lnTo>
                    <a:lnTo>
                      <a:pt x="7855" y="5400"/>
                    </a:lnTo>
                    <a:lnTo>
                      <a:pt x="7855" y="6480"/>
                    </a:lnTo>
                    <a:lnTo>
                      <a:pt x="5891" y="6480"/>
                    </a:lnTo>
                    <a:lnTo>
                      <a:pt x="5891" y="7560"/>
                    </a:lnTo>
                    <a:lnTo>
                      <a:pt x="5891" y="8640"/>
                    </a:lnTo>
                    <a:lnTo>
                      <a:pt x="5891" y="8640"/>
                    </a:lnTo>
                    <a:lnTo>
                      <a:pt x="3927" y="10800"/>
                    </a:lnTo>
                    <a:lnTo>
                      <a:pt x="3927" y="11880"/>
                    </a:lnTo>
                    <a:lnTo>
                      <a:pt x="3927" y="12960"/>
                    </a:lnTo>
                    <a:lnTo>
                      <a:pt x="1964" y="15120"/>
                    </a:lnTo>
                    <a:lnTo>
                      <a:pt x="1964" y="17280"/>
                    </a:lnTo>
                    <a:lnTo>
                      <a:pt x="0" y="20520"/>
                    </a:lnTo>
                    <a:lnTo>
                      <a:pt x="9818" y="21600"/>
                    </a:lnTo>
                    <a:lnTo>
                      <a:pt x="11782" y="18360"/>
                    </a:lnTo>
                    <a:lnTo>
                      <a:pt x="11782" y="16200"/>
                    </a:lnTo>
                    <a:lnTo>
                      <a:pt x="13745" y="14040"/>
                    </a:lnTo>
                    <a:lnTo>
                      <a:pt x="13745" y="12960"/>
                    </a:lnTo>
                    <a:lnTo>
                      <a:pt x="13745" y="11880"/>
                    </a:lnTo>
                    <a:lnTo>
                      <a:pt x="15709" y="10800"/>
                    </a:lnTo>
                    <a:lnTo>
                      <a:pt x="15709" y="9720"/>
                    </a:lnTo>
                    <a:lnTo>
                      <a:pt x="15709" y="9720"/>
                    </a:lnTo>
                    <a:lnTo>
                      <a:pt x="15709" y="8640"/>
                    </a:lnTo>
                    <a:lnTo>
                      <a:pt x="15709" y="8640"/>
                    </a:lnTo>
                    <a:lnTo>
                      <a:pt x="15709" y="7560"/>
                    </a:lnTo>
                    <a:lnTo>
                      <a:pt x="17673" y="7560"/>
                    </a:lnTo>
                    <a:lnTo>
                      <a:pt x="17673" y="7560"/>
                    </a:lnTo>
                    <a:lnTo>
                      <a:pt x="17673" y="6480"/>
                    </a:lnTo>
                    <a:lnTo>
                      <a:pt x="17673" y="6480"/>
                    </a:lnTo>
                    <a:lnTo>
                      <a:pt x="19636" y="6480"/>
                    </a:lnTo>
                    <a:lnTo>
                      <a:pt x="19636" y="6480"/>
                    </a:lnTo>
                    <a:lnTo>
                      <a:pt x="19636" y="6480"/>
                    </a:lnTo>
                    <a:lnTo>
                      <a:pt x="19636" y="6480"/>
                    </a:lnTo>
                    <a:lnTo>
                      <a:pt x="19636" y="5400"/>
                    </a:lnTo>
                    <a:lnTo>
                      <a:pt x="19636" y="540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1963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42" name="Shape 2642"/>
              <p:cNvSpPr/>
              <p:nvPr/>
            </p:nvSpPr>
            <p:spPr>
              <a:xfrm>
                <a:off x="2168525" y="1550987"/>
                <a:ext cx="28575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053"/>
                    </a:moveTo>
                    <a:lnTo>
                      <a:pt x="21600" y="17053"/>
                    </a:lnTo>
                    <a:lnTo>
                      <a:pt x="19200" y="14779"/>
                    </a:lnTo>
                    <a:lnTo>
                      <a:pt x="18000" y="12505"/>
                    </a:lnTo>
                    <a:lnTo>
                      <a:pt x="16800" y="11368"/>
                    </a:lnTo>
                    <a:lnTo>
                      <a:pt x="15600" y="9095"/>
                    </a:lnTo>
                    <a:lnTo>
                      <a:pt x="13200" y="7958"/>
                    </a:lnTo>
                    <a:lnTo>
                      <a:pt x="12000" y="6821"/>
                    </a:lnTo>
                    <a:lnTo>
                      <a:pt x="12000" y="5684"/>
                    </a:lnTo>
                    <a:lnTo>
                      <a:pt x="10800" y="5684"/>
                    </a:lnTo>
                    <a:lnTo>
                      <a:pt x="10800" y="4547"/>
                    </a:lnTo>
                    <a:lnTo>
                      <a:pt x="9600" y="4547"/>
                    </a:lnTo>
                    <a:lnTo>
                      <a:pt x="8400" y="3411"/>
                    </a:lnTo>
                    <a:lnTo>
                      <a:pt x="8400" y="3411"/>
                    </a:lnTo>
                    <a:lnTo>
                      <a:pt x="7200" y="2274"/>
                    </a:lnTo>
                    <a:lnTo>
                      <a:pt x="7200" y="2274"/>
                    </a:lnTo>
                    <a:lnTo>
                      <a:pt x="6000" y="2274"/>
                    </a:lnTo>
                    <a:lnTo>
                      <a:pt x="4800" y="1137"/>
                    </a:lnTo>
                    <a:lnTo>
                      <a:pt x="4800" y="1137"/>
                    </a:lnTo>
                    <a:lnTo>
                      <a:pt x="3600" y="1137"/>
                    </a:lnTo>
                    <a:lnTo>
                      <a:pt x="2400" y="1137"/>
                    </a:lnTo>
                    <a:lnTo>
                      <a:pt x="2400" y="0"/>
                    </a:lnTo>
                    <a:lnTo>
                      <a:pt x="1200" y="0"/>
                    </a:lnTo>
                    <a:lnTo>
                      <a:pt x="0" y="0"/>
                    </a:lnTo>
                    <a:lnTo>
                      <a:pt x="1200" y="5684"/>
                    </a:lnTo>
                    <a:lnTo>
                      <a:pt x="1200" y="5684"/>
                    </a:lnTo>
                    <a:lnTo>
                      <a:pt x="1200" y="5684"/>
                    </a:lnTo>
                    <a:lnTo>
                      <a:pt x="1200" y="5684"/>
                    </a:lnTo>
                    <a:lnTo>
                      <a:pt x="1200" y="6821"/>
                    </a:lnTo>
                    <a:lnTo>
                      <a:pt x="2400" y="6821"/>
                    </a:lnTo>
                    <a:lnTo>
                      <a:pt x="2400" y="6821"/>
                    </a:lnTo>
                    <a:lnTo>
                      <a:pt x="3600" y="6821"/>
                    </a:lnTo>
                    <a:lnTo>
                      <a:pt x="3600" y="6821"/>
                    </a:lnTo>
                    <a:lnTo>
                      <a:pt x="3600" y="7958"/>
                    </a:lnTo>
                    <a:lnTo>
                      <a:pt x="4800" y="7958"/>
                    </a:lnTo>
                    <a:lnTo>
                      <a:pt x="4800" y="7958"/>
                    </a:lnTo>
                    <a:lnTo>
                      <a:pt x="6000" y="9095"/>
                    </a:lnTo>
                    <a:lnTo>
                      <a:pt x="6000" y="9095"/>
                    </a:lnTo>
                    <a:lnTo>
                      <a:pt x="7200" y="9095"/>
                    </a:lnTo>
                    <a:lnTo>
                      <a:pt x="7200" y="10232"/>
                    </a:lnTo>
                    <a:lnTo>
                      <a:pt x="8400" y="10232"/>
                    </a:lnTo>
                    <a:lnTo>
                      <a:pt x="9600" y="12505"/>
                    </a:lnTo>
                    <a:lnTo>
                      <a:pt x="10800" y="13642"/>
                    </a:lnTo>
                    <a:lnTo>
                      <a:pt x="12000" y="14779"/>
                    </a:lnTo>
                    <a:lnTo>
                      <a:pt x="13200" y="15916"/>
                    </a:lnTo>
                    <a:lnTo>
                      <a:pt x="15600" y="18189"/>
                    </a:lnTo>
                    <a:lnTo>
                      <a:pt x="18000" y="21600"/>
                    </a:lnTo>
                    <a:lnTo>
                      <a:pt x="18000" y="21600"/>
                    </a:lnTo>
                    <a:lnTo>
                      <a:pt x="21600" y="1705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43" name="Shape 2643"/>
              <p:cNvSpPr/>
              <p:nvPr/>
            </p:nvSpPr>
            <p:spPr>
              <a:xfrm>
                <a:off x="2192337" y="1574800"/>
                <a:ext cx="26988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916"/>
                    </a:moveTo>
                    <a:lnTo>
                      <a:pt x="21600" y="15916"/>
                    </a:lnTo>
                    <a:lnTo>
                      <a:pt x="20329" y="15916"/>
                    </a:lnTo>
                    <a:lnTo>
                      <a:pt x="20329" y="15916"/>
                    </a:lnTo>
                    <a:lnTo>
                      <a:pt x="20329" y="15916"/>
                    </a:lnTo>
                    <a:lnTo>
                      <a:pt x="20329" y="15916"/>
                    </a:lnTo>
                    <a:lnTo>
                      <a:pt x="20329" y="15916"/>
                    </a:lnTo>
                    <a:lnTo>
                      <a:pt x="19059" y="15916"/>
                    </a:lnTo>
                    <a:lnTo>
                      <a:pt x="19059" y="14779"/>
                    </a:lnTo>
                    <a:lnTo>
                      <a:pt x="17788" y="14779"/>
                    </a:lnTo>
                    <a:lnTo>
                      <a:pt x="17788" y="14779"/>
                    </a:lnTo>
                    <a:lnTo>
                      <a:pt x="17788" y="14779"/>
                    </a:lnTo>
                    <a:lnTo>
                      <a:pt x="16518" y="13642"/>
                    </a:lnTo>
                    <a:lnTo>
                      <a:pt x="16518" y="13642"/>
                    </a:lnTo>
                    <a:lnTo>
                      <a:pt x="15247" y="12505"/>
                    </a:lnTo>
                    <a:lnTo>
                      <a:pt x="15247" y="12505"/>
                    </a:lnTo>
                    <a:lnTo>
                      <a:pt x="13976" y="11368"/>
                    </a:lnTo>
                    <a:lnTo>
                      <a:pt x="13976" y="11368"/>
                    </a:lnTo>
                    <a:lnTo>
                      <a:pt x="12706" y="10232"/>
                    </a:lnTo>
                    <a:lnTo>
                      <a:pt x="11435" y="9095"/>
                    </a:lnTo>
                    <a:lnTo>
                      <a:pt x="10165" y="6821"/>
                    </a:lnTo>
                    <a:lnTo>
                      <a:pt x="8894" y="5684"/>
                    </a:lnTo>
                    <a:lnTo>
                      <a:pt x="6353" y="3411"/>
                    </a:lnTo>
                    <a:lnTo>
                      <a:pt x="3812" y="0"/>
                    </a:lnTo>
                    <a:lnTo>
                      <a:pt x="0" y="4547"/>
                    </a:lnTo>
                    <a:lnTo>
                      <a:pt x="1271" y="6821"/>
                    </a:lnTo>
                    <a:lnTo>
                      <a:pt x="3812" y="9095"/>
                    </a:lnTo>
                    <a:lnTo>
                      <a:pt x="5082" y="11368"/>
                    </a:lnTo>
                    <a:lnTo>
                      <a:pt x="6353" y="12505"/>
                    </a:lnTo>
                    <a:lnTo>
                      <a:pt x="7624" y="13642"/>
                    </a:lnTo>
                    <a:lnTo>
                      <a:pt x="8894" y="14779"/>
                    </a:lnTo>
                    <a:lnTo>
                      <a:pt x="10165" y="15916"/>
                    </a:lnTo>
                    <a:lnTo>
                      <a:pt x="10165" y="15916"/>
                    </a:lnTo>
                    <a:lnTo>
                      <a:pt x="11435" y="17053"/>
                    </a:lnTo>
                    <a:lnTo>
                      <a:pt x="11435" y="17053"/>
                    </a:lnTo>
                    <a:lnTo>
                      <a:pt x="12706" y="18189"/>
                    </a:lnTo>
                    <a:lnTo>
                      <a:pt x="13976" y="18189"/>
                    </a:lnTo>
                    <a:lnTo>
                      <a:pt x="13976" y="19326"/>
                    </a:lnTo>
                    <a:lnTo>
                      <a:pt x="15247" y="19326"/>
                    </a:lnTo>
                    <a:lnTo>
                      <a:pt x="15247" y="20463"/>
                    </a:lnTo>
                    <a:lnTo>
                      <a:pt x="16518" y="20463"/>
                    </a:lnTo>
                    <a:lnTo>
                      <a:pt x="17788" y="20463"/>
                    </a:lnTo>
                    <a:lnTo>
                      <a:pt x="17788" y="21600"/>
                    </a:lnTo>
                    <a:lnTo>
                      <a:pt x="19059" y="21600"/>
                    </a:lnTo>
                    <a:lnTo>
                      <a:pt x="20329" y="21600"/>
                    </a:lnTo>
                    <a:lnTo>
                      <a:pt x="20329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1591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44" name="Shape 2644"/>
              <p:cNvSpPr/>
              <p:nvPr/>
            </p:nvSpPr>
            <p:spPr>
              <a:xfrm>
                <a:off x="2219325" y="1574800"/>
                <a:ext cx="15875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0"/>
                    </a:moveTo>
                    <a:lnTo>
                      <a:pt x="10800" y="0"/>
                    </a:lnTo>
                    <a:lnTo>
                      <a:pt x="10800" y="1137"/>
                    </a:lnTo>
                    <a:lnTo>
                      <a:pt x="8640" y="2274"/>
                    </a:lnTo>
                    <a:lnTo>
                      <a:pt x="8640" y="3411"/>
                    </a:lnTo>
                    <a:lnTo>
                      <a:pt x="8640" y="5684"/>
                    </a:lnTo>
                    <a:lnTo>
                      <a:pt x="8640" y="6821"/>
                    </a:lnTo>
                    <a:lnTo>
                      <a:pt x="6480" y="7958"/>
                    </a:lnTo>
                    <a:lnTo>
                      <a:pt x="6480" y="10232"/>
                    </a:lnTo>
                    <a:lnTo>
                      <a:pt x="6480" y="11368"/>
                    </a:lnTo>
                    <a:lnTo>
                      <a:pt x="6480" y="11368"/>
                    </a:lnTo>
                    <a:lnTo>
                      <a:pt x="4320" y="12505"/>
                    </a:lnTo>
                    <a:lnTo>
                      <a:pt x="4320" y="12505"/>
                    </a:lnTo>
                    <a:lnTo>
                      <a:pt x="4320" y="13642"/>
                    </a:lnTo>
                    <a:lnTo>
                      <a:pt x="4320" y="13642"/>
                    </a:lnTo>
                    <a:lnTo>
                      <a:pt x="2160" y="13642"/>
                    </a:lnTo>
                    <a:lnTo>
                      <a:pt x="2160" y="14779"/>
                    </a:lnTo>
                    <a:lnTo>
                      <a:pt x="2160" y="14779"/>
                    </a:lnTo>
                    <a:lnTo>
                      <a:pt x="2160" y="14779"/>
                    </a:lnTo>
                    <a:lnTo>
                      <a:pt x="2160" y="14779"/>
                    </a:lnTo>
                    <a:lnTo>
                      <a:pt x="0" y="15916"/>
                    </a:lnTo>
                    <a:lnTo>
                      <a:pt x="0" y="15916"/>
                    </a:lnTo>
                    <a:lnTo>
                      <a:pt x="0" y="15916"/>
                    </a:lnTo>
                    <a:lnTo>
                      <a:pt x="0" y="15916"/>
                    </a:lnTo>
                    <a:lnTo>
                      <a:pt x="0" y="15916"/>
                    </a:lnTo>
                    <a:lnTo>
                      <a:pt x="0" y="15916"/>
                    </a:lnTo>
                    <a:lnTo>
                      <a:pt x="0" y="21600"/>
                    </a:lnTo>
                    <a:lnTo>
                      <a:pt x="2160" y="21600"/>
                    </a:lnTo>
                    <a:lnTo>
                      <a:pt x="4320" y="21600"/>
                    </a:lnTo>
                    <a:lnTo>
                      <a:pt x="4320" y="20463"/>
                    </a:lnTo>
                    <a:lnTo>
                      <a:pt x="6480" y="20463"/>
                    </a:lnTo>
                    <a:lnTo>
                      <a:pt x="6480" y="20463"/>
                    </a:lnTo>
                    <a:lnTo>
                      <a:pt x="8640" y="19326"/>
                    </a:lnTo>
                    <a:lnTo>
                      <a:pt x="8640" y="19326"/>
                    </a:lnTo>
                    <a:lnTo>
                      <a:pt x="10800" y="18189"/>
                    </a:lnTo>
                    <a:lnTo>
                      <a:pt x="10800" y="18189"/>
                    </a:lnTo>
                    <a:lnTo>
                      <a:pt x="12960" y="17053"/>
                    </a:lnTo>
                    <a:lnTo>
                      <a:pt x="12960" y="15916"/>
                    </a:lnTo>
                    <a:lnTo>
                      <a:pt x="12960" y="15916"/>
                    </a:lnTo>
                    <a:lnTo>
                      <a:pt x="15120" y="14779"/>
                    </a:lnTo>
                    <a:lnTo>
                      <a:pt x="15120" y="14779"/>
                    </a:lnTo>
                    <a:lnTo>
                      <a:pt x="15120" y="13642"/>
                    </a:lnTo>
                    <a:lnTo>
                      <a:pt x="15120" y="12505"/>
                    </a:lnTo>
                    <a:lnTo>
                      <a:pt x="17280" y="11368"/>
                    </a:lnTo>
                    <a:lnTo>
                      <a:pt x="17280" y="10232"/>
                    </a:lnTo>
                    <a:lnTo>
                      <a:pt x="17280" y="7958"/>
                    </a:lnTo>
                    <a:lnTo>
                      <a:pt x="19440" y="6821"/>
                    </a:lnTo>
                    <a:lnTo>
                      <a:pt x="19440" y="4547"/>
                    </a:lnTo>
                    <a:lnTo>
                      <a:pt x="19440" y="3411"/>
                    </a:lnTo>
                    <a:lnTo>
                      <a:pt x="19440" y="1137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08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45" name="Shape 2645"/>
              <p:cNvSpPr/>
              <p:nvPr/>
            </p:nvSpPr>
            <p:spPr>
              <a:xfrm>
                <a:off x="2227262" y="1544637"/>
                <a:ext cx="12701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0"/>
                    </a:moveTo>
                    <a:lnTo>
                      <a:pt x="18900" y="0"/>
                    </a:lnTo>
                    <a:lnTo>
                      <a:pt x="16200" y="0"/>
                    </a:lnTo>
                    <a:lnTo>
                      <a:pt x="16200" y="0"/>
                    </a:lnTo>
                    <a:lnTo>
                      <a:pt x="13500" y="0"/>
                    </a:lnTo>
                    <a:lnTo>
                      <a:pt x="10800" y="1137"/>
                    </a:lnTo>
                    <a:lnTo>
                      <a:pt x="10800" y="1137"/>
                    </a:lnTo>
                    <a:lnTo>
                      <a:pt x="8100" y="2274"/>
                    </a:lnTo>
                    <a:lnTo>
                      <a:pt x="8100" y="2274"/>
                    </a:lnTo>
                    <a:lnTo>
                      <a:pt x="8100" y="3411"/>
                    </a:lnTo>
                    <a:lnTo>
                      <a:pt x="5400" y="3411"/>
                    </a:lnTo>
                    <a:lnTo>
                      <a:pt x="5400" y="4547"/>
                    </a:lnTo>
                    <a:lnTo>
                      <a:pt x="5400" y="5684"/>
                    </a:lnTo>
                    <a:lnTo>
                      <a:pt x="5400" y="5684"/>
                    </a:lnTo>
                    <a:lnTo>
                      <a:pt x="2700" y="6821"/>
                    </a:lnTo>
                    <a:lnTo>
                      <a:pt x="2700" y="6821"/>
                    </a:lnTo>
                    <a:lnTo>
                      <a:pt x="2700" y="7958"/>
                    </a:lnTo>
                    <a:lnTo>
                      <a:pt x="2700" y="9095"/>
                    </a:lnTo>
                    <a:lnTo>
                      <a:pt x="2700" y="10232"/>
                    </a:lnTo>
                    <a:lnTo>
                      <a:pt x="2700" y="11368"/>
                    </a:lnTo>
                    <a:lnTo>
                      <a:pt x="0" y="13642"/>
                    </a:lnTo>
                    <a:lnTo>
                      <a:pt x="0" y="14779"/>
                    </a:lnTo>
                    <a:lnTo>
                      <a:pt x="0" y="18189"/>
                    </a:lnTo>
                    <a:lnTo>
                      <a:pt x="0" y="21600"/>
                    </a:lnTo>
                    <a:lnTo>
                      <a:pt x="13500" y="21600"/>
                    </a:lnTo>
                    <a:lnTo>
                      <a:pt x="13500" y="18189"/>
                    </a:lnTo>
                    <a:lnTo>
                      <a:pt x="13500" y="15916"/>
                    </a:lnTo>
                    <a:lnTo>
                      <a:pt x="13500" y="13642"/>
                    </a:lnTo>
                    <a:lnTo>
                      <a:pt x="13500" y="12505"/>
                    </a:lnTo>
                    <a:lnTo>
                      <a:pt x="16200" y="11368"/>
                    </a:lnTo>
                    <a:lnTo>
                      <a:pt x="16200" y="10232"/>
                    </a:lnTo>
                    <a:lnTo>
                      <a:pt x="16200" y="9095"/>
                    </a:lnTo>
                    <a:lnTo>
                      <a:pt x="16200" y="9095"/>
                    </a:lnTo>
                    <a:lnTo>
                      <a:pt x="16200" y="7958"/>
                    </a:lnTo>
                    <a:lnTo>
                      <a:pt x="16200" y="7958"/>
                    </a:lnTo>
                    <a:lnTo>
                      <a:pt x="16200" y="6821"/>
                    </a:lnTo>
                    <a:lnTo>
                      <a:pt x="18900" y="6821"/>
                    </a:lnTo>
                    <a:lnTo>
                      <a:pt x="18900" y="6821"/>
                    </a:lnTo>
                    <a:lnTo>
                      <a:pt x="18900" y="6821"/>
                    </a:lnTo>
                    <a:lnTo>
                      <a:pt x="18900" y="5684"/>
                    </a:lnTo>
                    <a:lnTo>
                      <a:pt x="18900" y="5684"/>
                    </a:lnTo>
                    <a:lnTo>
                      <a:pt x="18900" y="5684"/>
                    </a:lnTo>
                    <a:lnTo>
                      <a:pt x="18900" y="5684"/>
                    </a:lnTo>
                    <a:lnTo>
                      <a:pt x="18900" y="5684"/>
                    </a:lnTo>
                    <a:lnTo>
                      <a:pt x="18900" y="5684"/>
                    </a:lnTo>
                    <a:lnTo>
                      <a:pt x="21600" y="5684"/>
                    </a:lnTo>
                    <a:lnTo>
                      <a:pt x="21600" y="5684"/>
                    </a:lnTo>
                    <a:lnTo>
                      <a:pt x="21600" y="5684"/>
                    </a:lnTo>
                    <a:lnTo>
                      <a:pt x="189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46" name="Shape 2646"/>
              <p:cNvSpPr/>
              <p:nvPr/>
            </p:nvSpPr>
            <p:spPr>
              <a:xfrm>
                <a:off x="2238375" y="1544637"/>
                <a:ext cx="28575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000"/>
                    </a:moveTo>
                    <a:lnTo>
                      <a:pt x="21600" y="18000"/>
                    </a:lnTo>
                    <a:lnTo>
                      <a:pt x="19200" y="15600"/>
                    </a:lnTo>
                    <a:lnTo>
                      <a:pt x="16800" y="12000"/>
                    </a:lnTo>
                    <a:lnTo>
                      <a:pt x="15600" y="10800"/>
                    </a:lnTo>
                    <a:lnTo>
                      <a:pt x="14400" y="9600"/>
                    </a:lnTo>
                    <a:lnTo>
                      <a:pt x="13200" y="8400"/>
                    </a:lnTo>
                    <a:lnTo>
                      <a:pt x="12000" y="6000"/>
                    </a:lnTo>
                    <a:lnTo>
                      <a:pt x="10800" y="4800"/>
                    </a:lnTo>
                    <a:lnTo>
                      <a:pt x="9600" y="3600"/>
                    </a:lnTo>
                    <a:lnTo>
                      <a:pt x="8400" y="3600"/>
                    </a:lnTo>
                    <a:lnTo>
                      <a:pt x="8400" y="2400"/>
                    </a:lnTo>
                    <a:lnTo>
                      <a:pt x="7200" y="2400"/>
                    </a:lnTo>
                    <a:lnTo>
                      <a:pt x="7200" y="1200"/>
                    </a:lnTo>
                    <a:lnTo>
                      <a:pt x="6000" y="1200"/>
                    </a:lnTo>
                    <a:lnTo>
                      <a:pt x="4800" y="1200"/>
                    </a:lnTo>
                    <a:lnTo>
                      <a:pt x="4800" y="0"/>
                    </a:lnTo>
                    <a:lnTo>
                      <a:pt x="36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1200" y="0"/>
                    </a:lnTo>
                    <a:lnTo>
                      <a:pt x="0" y="0"/>
                    </a:lnTo>
                    <a:lnTo>
                      <a:pt x="1200" y="6000"/>
                    </a:lnTo>
                    <a:lnTo>
                      <a:pt x="1200" y="6000"/>
                    </a:lnTo>
                    <a:lnTo>
                      <a:pt x="1200" y="6000"/>
                    </a:lnTo>
                    <a:lnTo>
                      <a:pt x="1200" y="6000"/>
                    </a:lnTo>
                    <a:lnTo>
                      <a:pt x="1200" y="6000"/>
                    </a:lnTo>
                    <a:lnTo>
                      <a:pt x="2400" y="6000"/>
                    </a:lnTo>
                    <a:lnTo>
                      <a:pt x="2400" y="6000"/>
                    </a:lnTo>
                    <a:lnTo>
                      <a:pt x="2400" y="6000"/>
                    </a:lnTo>
                    <a:lnTo>
                      <a:pt x="3600" y="7200"/>
                    </a:lnTo>
                    <a:lnTo>
                      <a:pt x="3600" y="7200"/>
                    </a:lnTo>
                    <a:lnTo>
                      <a:pt x="4800" y="7200"/>
                    </a:lnTo>
                    <a:lnTo>
                      <a:pt x="4800" y="8400"/>
                    </a:lnTo>
                    <a:lnTo>
                      <a:pt x="4800" y="8400"/>
                    </a:lnTo>
                    <a:lnTo>
                      <a:pt x="6000" y="9600"/>
                    </a:lnTo>
                    <a:lnTo>
                      <a:pt x="7200" y="10800"/>
                    </a:lnTo>
                    <a:lnTo>
                      <a:pt x="8400" y="12000"/>
                    </a:lnTo>
                    <a:lnTo>
                      <a:pt x="9600" y="13200"/>
                    </a:lnTo>
                    <a:lnTo>
                      <a:pt x="10800" y="14400"/>
                    </a:lnTo>
                    <a:lnTo>
                      <a:pt x="12000" y="15600"/>
                    </a:lnTo>
                    <a:lnTo>
                      <a:pt x="14400" y="19200"/>
                    </a:lnTo>
                    <a:lnTo>
                      <a:pt x="16800" y="21600"/>
                    </a:lnTo>
                    <a:lnTo>
                      <a:pt x="16800" y="21600"/>
                    </a:lnTo>
                    <a:lnTo>
                      <a:pt x="2160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47" name="Shape 2647"/>
              <p:cNvSpPr/>
              <p:nvPr/>
            </p:nvSpPr>
            <p:spPr>
              <a:xfrm>
                <a:off x="2260600" y="1568450"/>
                <a:ext cx="28575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600"/>
                    </a:moveTo>
                    <a:lnTo>
                      <a:pt x="21600" y="15600"/>
                    </a:lnTo>
                    <a:lnTo>
                      <a:pt x="20400" y="15600"/>
                    </a:lnTo>
                    <a:lnTo>
                      <a:pt x="20400" y="15600"/>
                    </a:lnTo>
                    <a:lnTo>
                      <a:pt x="20400" y="15600"/>
                    </a:lnTo>
                    <a:lnTo>
                      <a:pt x="20400" y="15600"/>
                    </a:lnTo>
                    <a:lnTo>
                      <a:pt x="19200" y="15600"/>
                    </a:lnTo>
                    <a:lnTo>
                      <a:pt x="19200" y="15600"/>
                    </a:lnTo>
                    <a:lnTo>
                      <a:pt x="19200" y="15600"/>
                    </a:lnTo>
                    <a:lnTo>
                      <a:pt x="18000" y="15600"/>
                    </a:lnTo>
                    <a:lnTo>
                      <a:pt x="18000" y="14400"/>
                    </a:lnTo>
                    <a:lnTo>
                      <a:pt x="16800" y="14400"/>
                    </a:lnTo>
                    <a:lnTo>
                      <a:pt x="16800" y="14400"/>
                    </a:lnTo>
                    <a:lnTo>
                      <a:pt x="16800" y="13200"/>
                    </a:lnTo>
                    <a:lnTo>
                      <a:pt x="15600" y="13200"/>
                    </a:lnTo>
                    <a:lnTo>
                      <a:pt x="15600" y="12000"/>
                    </a:lnTo>
                    <a:lnTo>
                      <a:pt x="14400" y="12000"/>
                    </a:lnTo>
                    <a:lnTo>
                      <a:pt x="14400" y="10800"/>
                    </a:lnTo>
                    <a:lnTo>
                      <a:pt x="13200" y="9600"/>
                    </a:lnTo>
                    <a:lnTo>
                      <a:pt x="12000" y="8400"/>
                    </a:lnTo>
                    <a:lnTo>
                      <a:pt x="10800" y="7200"/>
                    </a:lnTo>
                    <a:lnTo>
                      <a:pt x="9600" y="6000"/>
                    </a:lnTo>
                    <a:lnTo>
                      <a:pt x="7200" y="3600"/>
                    </a:lnTo>
                    <a:lnTo>
                      <a:pt x="4800" y="0"/>
                    </a:lnTo>
                    <a:lnTo>
                      <a:pt x="0" y="3600"/>
                    </a:lnTo>
                    <a:lnTo>
                      <a:pt x="2400" y="6000"/>
                    </a:lnTo>
                    <a:lnTo>
                      <a:pt x="4800" y="9600"/>
                    </a:lnTo>
                    <a:lnTo>
                      <a:pt x="6000" y="10800"/>
                    </a:lnTo>
                    <a:lnTo>
                      <a:pt x="7200" y="12000"/>
                    </a:lnTo>
                    <a:lnTo>
                      <a:pt x="8400" y="14400"/>
                    </a:lnTo>
                    <a:lnTo>
                      <a:pt x="9600" y="15600"/>
                    </a:lnTo>
                    <a:lnTo>
                      <a:pt x="10800" y="15600"/>
                    </a:lnTo>
                    <a:lnTo>
                      <a:pt x="10800" y="16800"/>
                    </a:lnTo>
                    <a:lnTo>
                      <a:pt x="12000" y="16800"/>
                    </a:lnTo>
                    <a:lnTo>
                      <a:pt x="12000" y="18000"/>
                    </a:lnTo>
                    <a:lnTo>
                      <a:pt x="13200" y="18000"/>
                    </a:lnTo>
                    <a:lnTo>
                      <a:pt x="13200" y="19200"/>
                    </a:lnTo>
                    <a:lnTo>
                      <a:pt x="14400" y="19200"/>
                    </a:lnTo>
                    <a:lnTo>
                      <a:pt x="15600" y="20400"/>
                    </a:lnTo>
                    <a:lnTo>
                      <a:pt x="15600" y="20400"/>
                    </a:lnTo>
                    <a:lnTo>
                      <a:pt x="16800" y="21600"/>
                    </a:lnTo>
                    <a:lnTo>
                      <a:pt x="16800" y="21600"/>
                    </a:lnTo>
                    <a:lnTo>
                      <a:pt x="18000" y="21600"/>
                    </a:lnTo>
                    <a:lnTo>
                      <a:pt x="19200" y="21600"/>
                    </a:lnTo>
                    <a:lnTo>
                      <a:pt x="20400" y="21600"/>
                    </a:lnTo>
                    <a:lnTo>
                      <a:pt x="2040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15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48" name="Shape 2648"/>
              <p:cNvSpPr/>
              <p:nvPr/>
            </p:nvSpPr>
            <p:spPr>
              <a:xfrm>
                <a:off x="2289175" y="1566862"/>
                <a:ext cx="15875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0"/>
                    </a:moveTo>
                    <a:lnTo>
                      <a:pt x="10800" y="0"/>
                    </a:lnTo>
                    <a:lnTo>
                      <a:pt x="8640" y="3411"/>
                    </a:lnTo>
                    <a:lnTo>
                      <a:pt x="6480" y="5684"/>
                    </a:lnTo>
                    <a:lnTo>
                      <a:pt x="6480" y="7958"/>
                    </a:lnTo>
                    <a:lnTo>
                      <a:pt x="6480" y="9095"/>
                    </a:lnTo>
                    <a:lnTo>
                      <a:pt x="6480" y="10232"/>
                    </a:lnTo>
                    <a:lnTo>
                      <a:pt x="4320" y="12505"/>
                    </a:lnTo>
                    <a:lnTo>
                      <a:pt x="4320" y="12505"/>
                    </a:lnTo>
                    <a:lnTo>
                      <a:pt x="4320" y="12505"/>
                    </a:lnTo>
                    <a:lnTo>
                      <a:pt x="4320" y="13642"/>
                    </a:lnTo>
                    <a:lnTo>
                      <a:pt x="4320" y="13642"/>
                    </a:lnTo>
                    <a:lnTo>
                      <a:pt x="2160" y="14779"/>
                    </a:lnTo>
                    <a:lnTo>
                      <a:pt x="2160" y="14779"/>
                    </a:lnTo>
                    <a:lnTo>
                      <a:pt x="2160" y="14779"/>
                    </a:lnTo>
                    <a:lnTo>
                      <a:pt x="2160" y="15916"/>
                    </a:lnTo>
                    <a:lnTo>
                      <a:pt x="2160" y="15916"/>
                    </a:lnTo>
                    <a:lnTo>
                      <a:pt x="0" y="15916"/>
                    </a:lnTo>
                    <a:lnTo>
                      <a:pt x="0" y="15916"/>
                    </a:lnTo>
                    <a:lnTo>
                      <a:pt x="0" y="15916"/>
                    </a:lnTo>
                    <a:lnTo>
                      <a:pt x="0" y="15916"/>
                    </a:lnTo>
                    <a:lnTo>
                      <a:pt x="0" y="15916"/>
                    </a:lnTo>
                    <a:lnTo>
                      <a:pt x="0" y="15916"/>
                    </a:lnTo>
                    <a:lnTo>
                      <a:pt x="0" y="15916"/>
                    </a:lnTo>
                    <a:lnTo>
                      <a:pt x="0" y="21600"/>
                    </a:lnTo>
                    <a:lnTo>
                      <a:pt x="2160" y="21600"/>
                    </a:lnTo>
                    <a:lnTo>
                      <a:pt x="2160" y="21600"/>
                    </a:lnTo>
                    <a:lnTo>
                      <a:pt x="4320" y="21600"/>
                    </a:lnTo>
                    <a:lnTo>
                      <a:pt x="6480" y="20463"/>
                    </a:lnTo>
                    <a:lnTo>
                      <a:pt x="6480" y="20463"/>
                    </a:lnTo>
                    <a:lnTo>
                      <a:pt x="8640" y="20463"/>
                    </a:lnTo>
                    <a:lnTo>
                      <a:pt x="8640" y="19326"/>
                    </a:lnTo>
                    <a:lnTo>
                      <a:pt x="10800" y="19326"/>
                    </a:lnTo>
                    <a:lnTo>
                      <a:pt x="10800" y="18189"/>
                    </a:lnTo>
                    <a:lnTo>
                      <a:pt x="10800" y="18189"/>
                    </a:lnTo>
                    <a:lnTo>
                      <a:pt x="12960" y="17053"/>
                    </a:lnTo>
                    <a:lnTo>
                      <a:pt x="12960" y="15916"/>
                    </a:lnTo>
                    <a:lnTo>
                      <a:pt x="12960" y="15916"/>
                    </a:lnTo>
                    <a:lnTo>
                      <a:pt x="15120" y="14779"/>
                    </a:lnTo>
                    <a:lnTo>
                      <a:pt x="15120" y="14779"/>
                    </a:lnTo>
                    <a:lnTo>
                      <a:pt x="15120" y="13642"/>
                    </a:lnTo>
                    <a:lnTo>
                      <a:pt x="15120" y="12505"/>
                    </a:lnTo>
                    <a:lnTo>
                      <a:pt x="17280" y="10232"/>
                    </a:lnTo>
                    <a:lnTo>
                      <a:pt x="17280" y="9095"/>
                    </a:lnTo>
                    <a:lnTo>
                      <a:pt x="17280" y="6821"/>
                    </a:lnTo>
                    <a:lnTo>
                      <a:pt x="19440" y="4547"/>
                    </a:lnTo>
                    <a:lnTo>
                      <a:pt x="21600" y="1137"/>
                    </a:lnTo>
                    <a:lnTo>
                      <a:pt x="21600" y="1137"/>
                    </a:lnTo>
                    <a:lnTo>
                      <a:pt x="108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49" name="Shape 2649"/>
              <p:cNvSpPr/>
              <p:nvPr/>
            </p:nvSpPr>
            <p:spPr>
              <a:xfrm>
                <a:off x="2297112" y="1536700"/>
                <a:ext cx="15876" cy="317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440" y="0"/>
                    </a:moveTo>
                    <a:lnTo>
                      <a:pt x="19440" y="0"/>
                    </a:lnTo>
                    <a:lnTo>
                      <a:pt x="17280" y="0"/>
                    </a:lnTo>
                    <a:lnTo>
                      <a:pt x="17280" y="0"/>
                    </a:lnTo>
                    <a:lnTo>
                      <a:pt x="15120" y="1080"/>
                    </a:lnTo>
                    <a:lnTo>
                      <a:pt x="12960" y="1080"/>
                    </a:lnTo>
                    <a:lnTo>
                      <a:pt x="12960" y="1080"/>
                    </a:lnTo>
                    <a:lnTo>
                      <a:pt x="10800" y="2160"/>
                    </a:lnTo>
                    <a:lnTo>
                      <a:pt x="10800" y="2160"/>
                    </a:lnTo>
                    <a:lnTo>
                      <a:pt x="8640" y="3240"/>
                    </a:lnTo>
                    <a:lnTo>
                      <a:pt x="8640" y="3240"/>
                    </a:lnTo>
                    <a:lnTo>
                      <a:pt x="8640" y="4320"/>
                    </a:lnTo>
                    <a:lnTo>
                      <a:pt x="6480" y="4320"/>
                    </a:lnTo>
                    <a:lnTo>
                      <a:pt x="6480" y="5400"/>
                    </a:lnTo>
                    <a:lnTo>
                      <a:pt x="6480" y="6480"/>
                    </a:lnTo>
                    <a:lnTo>
                      <a:pt x="6480" y="6480"/>
                    </a:lnTo>
                    <a:lnTo>
                      <a:pt x="4320" y="7560"/>
                    </a:lnTo>
                    <a:lnTo>
                      <a:pt x="4320" y="8640"/>
                    </a:lnTo>
                    <a:lnTo>
                      <a:pt x="4320" y="9720"/>
                    </a:lnTo>
                    <a:lnTo>
                      <a:pt x="2160" y="10800"/>
                    </a:lnTo>
                    <a:lnTo>
                      <a:pt x="2160" y="12960"/>
                    </a:lnTo>
                    <a:lnTo>
                      <a:pt x="2160" y="14040"/>
                    </a:lnTo>
                    <a:lnTo>
                      <a:pt x="0" y="17280"/>
                    </a:lnTo>
                    <a:lnTo>
                      <a:pt x="0" y="20520"/>
                    </a:lnTo>
                    <a:lnTo>
                      <a:pt x="10800" y="21600"/>
                    </a:lnTo>
                    <a:lnTo>
                      <a:pt x="10800" y="18360"/>
                    </a:lnTo>
                    <a:lnTo>
                      <a:pt x="12960" y="15120"/>
                    </a:lnTo>
                    <a:lnTo>
                      <a:pt x="12960" y="14040"/>
                    </a:lnTo>
                    <a:lnTo>
                      <a:pt x="12960" y="11880"/>
                    </a:lnTo>
                    <a:lnTo>
                      <a:pt x="15120" y="10800"/>
                    </a:lnTo>
                    <a:lnTo>
                      <a:pt x="15120" y="9720"/>
                    </a:lnTo>
                    <a:lnTo>
                      <a:pt x="15120" y="8640"/>
                    </a:lnTo>
                    <a:lnTo>
                      <a:pt x="15120" y="8640"/>
                    </a:lnTo>
                    <a:lnTo>
                      <a:pt x="15120" y="8640"/>
                    </a:lnTo>
                    <a:lnTo>
                      <a:pt x="17280" y="7560"/>
                    </a:lnTo>
                    <a:lnTo>
                      <a:pt x="17280" y="7560"/>
                    </a:lnTo>
                    <a:lnTo>
                      <a:pt x="17280" y="6480"/>
                    </a:lnTo>
                    <a:lnTo>
                      <a:pt x="17280" y="6480"/>
                    </a:lnTo>
                    <a:lnTo>
                      <a:pt x="17280" y="6480"/>
                    </a:lnTo>
                    <a:lnTo>
                      <a:pt x="17280" y="6480"/>
                    </a:lnTo>
                    <a:lnTo>
                      <a:pt x="19440" y="6480"/>
                    </a:lnTo>
                    <a:lnTo>
                      <a:pt x="19440" y="5400"/>
                    </a:lnTo>
                    <a:lnTo>
                      <a:pt x="19440" y="5400"/>
                    </a:lnTo>
                    <a:lnTo>
                      <a:pt x="19440" y="5400"/>
                    </a:lnTo>
                    <a:lnTo>
                      <a:pt x="19440" y="5400"/>
                    </a:lnTo>
                    <a:lnTo>
                      <a:pt x="19440" y="540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194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50" name="Shape 2650"/>
              <p:cNvSpPr/>
              <p:nvPr/>
            </p:nvSpPr>
            <p:spPr>
              <a:xfrm>
                <a:off x="2311400" y="1536700"/>
                <a:ext cx="28575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053"/>
                    </a:moveTo>
                    <a:lnTo>
                      <a:pt x="21600" y="17053"/>
                    </a:lnTo>
                    <a:lnTo>
                      <a:pt x="20400" y="15916"/>
                    </a:lnTo>
                    <a:lnTo>
                      <a:pt x="19200" y="14779"/>
                    </a:lnTo>
                    <a:lnTo>
                      <a:pt x="18000" y="13642"/>
                    </a:lnTo>
                    <a:lnTo>
                      <a:pt x="16800" y="12505"/>
                    </a:lnTo>
                    <a:lnTo>
                      <a:pt x="15600" y="10232"/>
                    </a:lnTo>
                    <a:lnTo>
                      <a:pt x="14400" y="9095"/>
                    </a:lnTo>
                    <a:lnTo>
                      <a:pt x="13200" y="7958"/>
                    </a:lnTo>
                    <a:lnTo>
                      <a:pt x="12000" y="6821"/>
                    </a:lnTo>
                    <a:lnTo>
                      <a:pt x="10800" y="5684"/>
                    </a:lnTo>
                    <a:lnTo>
                      <a:pt x="9600" y="4547"/>
                    </a:lnTo>
                    <a:lnTo>
                      <a:pt x="8400" y="3411"/>
                    </a:lnTo>
                    <a:lnTo>
                      <a:pt x="8400" y="3411"/>
                    </a:lnTo>
                    <a:lnTo>
                      <a:pt x="7200" y="2274"/>
                    </a:lnTo>
                    <a:lnTo>
                      <a:pt x="6000" y="2274"/>
                    </a:lnTo>
                    <a:lnTo>
                      <a:pt x="6000" y="1137"/>
                    </a:lnTo>
                    <a:lnTo>
                      <a:pt x="4800" y="1137"/>
                    </a:lnTo>
                    <a:lnTo>
                      <a:pt x="4800" y="1137"/>
                    </a:lnTo>
                    <a:lnTo>
                      <a:pt x="36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1200" y="0"/>
                    </a:lnTo>
                    <a:lnTo>
                      <a:pt x="0" y="0"/>
                    </a:lnTo>
                    <a:lnTo>
                      <a:pt x="1200" y="5684"/>
                    </a:lnTo>
                    <a:lnTo>
                      <a:pt x="1200" y="5684"/>
                    </a:lnTo>
                    <a:lnTo>
                      <a:pt x="1200" y="5684"/>
                    </a:lnTo>
                    <a:lnTo>
                      <a:pt x="1200" y="5684"/>
                    </a:lnTo>
                    <a:lnTo>
                      <a:pt x="1200" y="5684"/>
                    </a:lnTo>
                    <a:lnTo>
                      <a:pt x="2400" y="5684"/>
                    </a:lnTo>
                    <a:lnTo>
                      <a:pt x="2400" y="5684"/>
                    </a:lnTo>
                    <a:lnTo>
                      <a:pt x="2400" y="6821"/>
                    </a:lnTo>
                    <a:lnTo>
                      <a:pt x="3600" y="6821"/>
                    </a:lnTo>
                    <a:lnTo>
                      <a:pt x="3600" y="6821"/>
                    </a:lnTo>
                    <a:lnTo>
                      <a:pt x="4800" y="7958"/>
                    </a:lnTo>
                    <a:lnTo>
                      <a:pt x="4800" y="7958"/>
                    </a:lnTo>
                    <a:lnTo>
                      <a:pt x="4800" y="7958"/>
                    </a:lnTo>
                    <a:lnTo>
                      <a:pt x="6000" y="9095"/>
                    </a:lnTo>
                    <a:lnTo>
                      <a:pt x="7200" y="10232"/>
                    </a:lnTo>
                    <a:lnTo>
                      <a:pt x="8400" y="11368"/>
                    </a:lnTo>
                    <a:lnTo>
                      <a:pt x="9600" y="12505"/>
                    </a:lnTo>
                    <a:lnTo>
                      <a:pt x="10800" y="14779"/>
                    </a:lnTo>
                    <a:lnTo>
                      <a:pt x="12000" y="15916"/>
                    </a:lnTo>
                    <a:lnTo>
                      <a:pt x="13200" y="17053"/>
                    </a:lnTo>
                    <a:lnTo>
                      <a:pt x="14400" y="18189"/>
                    </a:lnTo>
                    <a:lnTo>
                      <a:pt x="15600" y="19326"/>
                    </a:lnTo>
                    <a:lnTo>
                      <a:pt x="16800" y="21600"/>
                    </a:lnTo>
                    <a:lnTo>
                      <a:pt x="16800" y="21600"/>
                    </a:lnTo>
                    <a:lnTo>
                      <a:pt x="21600" y="1705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51" name="Shape 2651"/>
              <p:cNvSpPr/>
              <p:nvPr/>
            </p:nvSpPr>
            <p:spPr>
              <a:xfrm>
                <a:off x="2333625" y="1560512"/>
                <a:ext cx="28575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916"/>
                    </a:moveTo>
                    <a:lnTo>
                      <a:pt x="21600" y="15916"/>
                    </a:lnTo>
                    <a:lnTo>
                      <a:pt x="20400" y="15916"/>
                    </a:lnTo>
                    <a:lnTo>
                      <a:pt x="20400" y="15916"/>
                    </a:lnTo>
                    <a:lnTo>
                      <a:pt x="20400" y="15916"/>
                    </a:lnTo>
                    <a:lnTo>
                      <a:pt x="20400" y="15916"/>
                    </a:lnTo>
                    <a:lnTo>
                      <a:pt x="20400" y="14779"/>
                    </a:lnTo>
                    <a:lnTo>
                      <a:pt x="19200" y="14779"/>
                    </a:lnTo>
                    <a:lnTo>
                      <a:pt x="19200" y="14779"/>
                    </a:lnTo>
                    <a:lnTo>
                      <a:pt x="18000" y="14779"/>
                    </a:lnTo>
                    <a:lnTo>
                      <a:pt x="18000" y="14779"/>
                    </a:lnTo>
                    <a:lnTo>
                      <a:pt x="18000" y="13642"/>
                    </a:lnTo>
                    <a:lnTo>
                      <a:pt x="16800" y="13642"/>
                    </a:lnTo>
                    <a:lnTo>
                      <a:pt x="16800" y="12505"/>
                    </a:lnTo>
                    <a:lnTo>
                      <a:pt x="15600" y="12505"/>
                    </a:lnTo>
                    <a:lnTo>
                      <a:pt x="14400" y="11368"/>
                    </a:lnTo>
                    <a:lnTo>
                      <a:pt x="13200" y="10232"/>
                    </a:lnTo>
                    <a:lnTo>
                      <a:pt x="12000" y="9095"/>
                    </a:lnTo>
                    <a:lnTo>
                      <a:pt x="10800" y="6821"/>
                    </a:lnTo>
                    <a:lnTo>
                      <a:pt x="9600" y="5684"/>
                    </a:lnTo>
                    <a:lnTo>
                      <a:pt x="8400" y="4547"/>
                    </a:lnTo>
                    <a:lnTo>
                      <a:pt x="7200" y="3411"/>
                    </a:lnTo>
                    <a:lnTo>
                      <a:pt x="6000" y="1137"/>
                    </a:lnTo>
                    <a:lnTo>
                      <a:pt x="4800" y="0"/>
                    </a:lnTo>
                    <a:lnTo>
                      <a:pt x="0" y="4547"/>
                    </a:lnTo>
                    <a:lnTo>
                      <a:pt x="1200" y="5684"/>
                    </a:lnTo>
                    <a:lnTo>
                      <a:pt x="2400" y="6821"/>
                    </a:lnTo>
                    <a:lnTo>
                      <a:pt x="3600" y="7958"/>
                    </a:lnTo>
                    <a:lnTo>
                      <a:pt x="4800" y="9095"/>
                    </a:lnTo>
                    <a:lnTo>
                      <a:pt x="6000" y="10232"/>
                    </a:lnTo>
                    <a:lnTo>
                      <a:pt x="7200" y="12505"/>
                    </a:lnTo>
                    <a:lnTo>
                      <a:pt x="8400" y="13642"/>
                    </a:lnTo>
                    <a:lnTo>
                      <a:pt x="9600" y="14779"/>
                    </a:lnTo>
                    <a:lnTo>
                      <a:pt x="10800" y="15916"/>
                    </a:lnTo>
                    <a:lnTo>
                      <a:pt x="12000" y="17053"/>
                    </a:lnTo>
                    <a:lnTo>
                      <a:pt x="13200" y="18189"/>
                    </a:lnTo>
                    <a:lnTo>
                      <a:pt x="14400" y="18189"/>
                    </a:lnTo>
                    <a:lnTo>
                      <a:pt x="14400" y="19326"/>
                    </a:lnTo>
                    <a:lnTo>
                      <a:pt x="15600" y="19326"/>
                    </a:lnTo>
                    <a:lnTo>
                      <a:pt x="15600" y="19326"/>
                    </a:lnTo>
                    <a:lnTo>
                      <a:pt x="16800" y="20463"/>
                    </a:lnTo>
                    <a:lnTo>
                      <a:pt x="18000" y="20463"/>
                    </a:lnTo>
                    <a:lnTo>
                      <a:pt x="18000" y="20463"/>
                    </a:lnTo>
                    <a:lnTo>
                      <a:pt x="19200" y="20463"/>
                    </a:lnTo>
                    <a:lnTo>
                      <a:pt x="20400" y="21600"/>
                    </a:lnTo>
                    <a:lnTo>
                      <a:pt x="2040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1591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52" name="Shape 2652"/>
              <p:cNvSpPr/>
              <p:nvPr/>
            </p:nvSpPr>
            <p:spPr>
              <a:xfrm>
                <a:off x="2362200" y="1558925"/>
                <a:ext cx="15875" cy="317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0"/>
                    </a:moveTo>
                    <a:lnTo>
                      <a:pt x="10800" y="0"/>
                    </a:lnTo>
                    <a:lnTo>
                      <a:pt x="8640" y="1080"/>
                    </a:lnTo>
                    <a:lnTo>
                      <a:pt x="8640" y="3240"/>
                    </a:lnTo>
                    <a:lnTo>
                      <a:pt x="8640" y="4320"/>
                    </a:lnTo>
                    <a:lnTo>
                      <a:pt x="8640" y="5400"/>
                    </a:lnTo>
                    <a:lnTo>
                      <a:pt x="6480" y="7560"/>
                    </a:lnTo>
                    <a:lnTo>
                      <a:pt x="6480" y="8640"/>
                    </a:lnTo>
                    <a:lnTo>
                      <a:pt x="6480" y="9720"/>
                    </a:lnTo>
                    <a:lnTo>
                      <a:pt x="4320" y="10800"/>
                    </a:lnTo>
                    <a:lnTo>
                      <a:pt x="4320" y="11880"/>
                    </a:lnTo>
                    <a:lnTo>
                      <a:pt x="4320" y="11880"/>
                    </a:lnTo>
                    <a:lnTo>
                      <a:pt x="4320" y="12960"/>
                    </a:lnTo>
                    <a:lnTo>
                      <a:pt x="4320" y="12960"/>
                    </a:lnTo>
                    <a:lnTo>
                      <a:pt x="2160" y="14040"/>
                    </a:lnTo>
                    <a:lnTo>
                      <a:pt x="2160" y="14040"/>
                    </a:lnTo>
                    <a:lnTo>
                      <a:pt x="2160" y="14040"/>
                    </a:lnTo>
                    <a:lnTo>
                      <a:pt x="2160" y="15120"/>
                    </a:lnTo>
                    <a:lnTo>
                      <a:pt x="2160" y="15120"/>
                    </a:lnTo>
                    <a:lnTo>
                      <a:pt x="0" y="15120"/>
                    </a:lnTo>
                    <a:lnTo>
                      <a:pt x="0" y="15120"/>
                    </a:lnTo>
                    <a:lnTo>
                      <a:pt x="0" y="1512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0" y="21600"/>
                    </a:lnTo>
                    <a:lnTo>
                      <a:pt x="2160" y="20520"/>
                    </a:lnTo>
                    <a:lnTo>
                      <a:pt x="4320" y="20520"/>
                    </a:lnTo>
                    <a:lnTo>
                      <a:pt x="4320" y="20520"/>
                    </a:lnTo>
                    <a:lnTo>
                      <a:pt x="6480" y="20520"/>
                    </a:lnTo>
                    <a:lnTo>
                      <a:pt x="8640" y="19440"/>
                    </a:lnTo>
                    <a:lnTo>
                      <a:pt x="8640" y="19440"/>
                    </a:lnTo>
                    <a:lnTo>
                      <a:pt x="10800" y="18360"/>
                    </a:lnTo>
                    <a:lnTo>
                      <a:pt x="10800" y="18360"/>
                    </a:lnTo>
                    <a:lnTo>
                      <a:pt x="10800" y="17280"/>
                    </a:lnTo>
                    <a:lnTo>
                      <a:pt x="12960" y="17280"/>
                    </a:lnTo>
                    <a:lnTo>
                      <a:pt x="12960" y="16200"/>
                    </a:lnTo>
                    <a:lnTo>
                      <a:pt x="12960" y="15120"/>
                    </a:lnTo>
                    <a:lnTo>
                      <a:pt x="12960" y="15120"/>
                    </a:lnTo>
                    <a:lnTo>
                      <a:pt x="15120" y="14040"/>
                    </a:lnTo>
                    <a:lnTo>
                      <a:pt x="15120" y="12960"/>
                    </a:lnTo>
                    <a:lnTo>
                      <a:pt x="15120" y="12960"/>
                    </a:lnTo>
                    <a:lnTo>
                      <a:pt x="17280" y="10800"/>
                    </a:lnTo>
                    <a:lnTo>
                      <a:pt x="17280" y="9720"/>
                    </a:lnTo>
                    <a:lnTo>
                      <a:pt x="17280" y="8640"/>
                    </a:lnTo>
                    <a:lnTo>
                      <a:pt x="17280" y="6480"/>
                    </a:lnTo>
                    <a:lnTo>
                      <a:pt x="19440" y="5400"/>
                    </a:lnTo>
                    <a:lnTo>
                      <a:pt x="19440" y="4320"/>
                    </a:lnTo>
                    <a:lnTo>
                      <a:pt x="19440" y="2160"/>
                    </a:lnTo>
                    <a:lnTo>
                      <a:pt x="21600" y="1080"/>
                    </a:lnTo>
                    <a:lnTo>
                      <a:pt x="21600" y="1080"/>
                    </a:lnTo>
                    <a:lnTo>
                      <a:pt x="108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53" name="Shape 2653"/>
              <p:cNvSpPr/>
              <p:nvPr/>
            </p:nvSpPr>
            <p:spPr>
              <a:xfrm>
                <a:off x="2378075" y="1560512"/>
                <a:ext cx="1588" cy="1588"/>
              </a:xfrm>
              <a:prstGeom prst="rect">
                <a:avLst/>
              </a:prstGeom>
              <a:solidFill>
                <a:srgbClr val="00000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54" name="Shape 2654"/>
              <p:cNvSpPr/>
              <p:nvPr/>
            </p:nvSpPr>
            <p:spPr>
              <a:xfrm>
                <a:off x="2370137" y="1530350"/>
                <a:ext cx="12701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0"/>
                    </a:moveTo>
                    <a:lnTo>
                      <a:pt x="18900" y="0"/>
                    </a:lnTo>
                    <a:lnTo>
                      <a:pt x="18900" y="0"/>
                    </a:lnTo>
                    <a:lnTo>
                      <a:pt x="16200" y="0"/>
                    </a:lnTo>
                    <a:lnTo>
                      <a:pt x="13500" y="0"/>
                    </a:lnTo>
                    <a:lnTo>
                      <a:pt x="13500" y="1137"/>
                    </a:lnTo>
                    <a:lnTo>
                      <a:pt x="10800" y="1137"/>
                    </a:lnTo>
                    <a:lnTo>
                      <a:pt x="10800" y="2274"/>
                    </a:lnTo>
                    <a:lnTo>
                      <a:pt x="8100" y="2274"/>
                    </a:lnTo>
                    <a:lnTo>
                      <a:pt x="8100" y="3411"/>
                    </a:lnTo>
                    <a:lnTo>
                      <a:pt x="5400" y="3411"/>
                    </a:lnTo>
                    <a:lnTo>
                      <a:pt x="5400" y="4547"/>
                    </a:lnTo>
                    <a:lnTo>
                      <a:pt x="5400" y="4547"/>
                    </a:lnTo>
                    <a:lnTo>
                      <a:pt x="5400" y="5684"/>
                    </a:lnTo>
                    <a:lnTo>
                      <a:pt x="5400" y="6821"/>
                    </a:lnTo>
                    <a:lnTo>
                      <a:pt x="2700" y="6821"/>
                    </a:lnTo>
                    <a:lnTo>
                      <a:pt x="2700" y="7958"/>
                    </a:lnTo>
                    <a:lnTo>
                      <a:pt x="2700" y="9095"/>
                    </a:lnTo>
                    <a:lnTo>
                      <a:pt x="2700" y="10232"/>
                    </a:lnTo>
                    <a:lnTo>
                      <a:pt x="2700" y="11368"/>
                    </a:lnTo>
                    <a:lnTo>
                      <a:pt x="2700" y="13642"/>
                    </a:lnTo>
                    <a:lnTo>
                      <a:pt x="0" y="14779"/>
                    </a:lnTo>
                    <a:lnTo>
                      <a:pt x="0" y="15916"/>
                    </a:lnTo>
                    <a:lnTo>
                      <a:pt x="0" y="18189"/>
                    </a:lnTo>
                    <a:lnTo>
                      <a:pt x="0" y="19326"/>
                    </a:lnTo>
                    <a:lnTo>
                      <a:pt x="0" y="20463"/>
                    </a:lnTo>
                    <a:lnTo>
                      <a:pt x="13500" y="21600"/>
                    </a:lnTo>
                    <a:lnTo>
                      <a:pt x="13500" y="20463"/>
                    </a:lnTo>
                    <a:lnTo>
                      <a:pt x="13500" y="18189"/>
                    </a:lnTo>
                    <a:lnTo>
                      <a:pt x="13500" y="17053"/>
                    </a:lnTo>
                    <a:lnTo>
                      <a:pt x="13500" y="15916"/>
                    </a:lnTo>
                    <a:lnTo>
                      <a:pt x="16200" y="13642"/>
                    </a:lnTo>
                    <a:lnTo>
                      <a:pt x="16200" y="12505"/>
                    </a:lnTo>
                    <a:lnTo>
                      <a:pt x="16200" y="11368"/>
                    </a:lnTo>
                    <a:lnTo>
                      <a:pt x="16200" y="10232"/>
                    </a:lnTo>
                    <a:lnTo>
                      <a:pt x="16200" y="9095"/>
                    </a:lnTo>
                    <a:lnTo>
                      <a:pt x="16200" y="7958"/>
                    </a:lnTo>
                    <a:lnTo>
                      <a:pt x="16200" y="7958"/>
                    </a:lnTo>
                    <a:lnTo>
                      <a:pt x="18900" y="7958"/>
                    </a:lnTo>
                    <a:lnTo>
                      <a:pt x="18900" y="6821"/>
                    </a:lnTo>
                    <a:lnTo>
                      <a:pt x="18900" y="6821"/>
                    </a:lnTo>
                    <a:lnTo>
                      <a:pt x="18900" y="5684"/>
                    </a:lnTo>
                    <a:lnTo>
                      <a:pt x="18900" y="5684"/>
                    </a:lnTo>
                    <a:lnTo>
                      <a:pt x="18900" y="5684"/>
                    </a:lnTo>
                    <a:lnTo>
                      <a:pt x="18900" y="5684"/>
                    </a:lnTo>
                    <a:lnTo>
                      <a:pt x="18900" y="5684"/>
                    </a:lnTo>
                    <a:lnTo>
                      <a:pt x="21600" y="5684"/>
                    </a:lnTo>
                    <a:lnTo>
                      <a:pt x="21600" y="5684"/>
                    </a:lnTo>
                    <a:lnTo>
                      <a:pt x="21600" y="5684"/>
                    </a:lnTo>
                    <a:lnTo>
                      <a:pt x="21600" y="5684"/>
                    </a:lnTo>
                    <a:lnTo>
                      <a:pt x="21600" y="5684"/>
                    </a:lnTo>
                    <a:lnTo>
                      <a:pt x="21600" y="5684"/>
                    </a:lnTo>
                    <a:lnTo>
                      <a:pt x="189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55" name="Shape 2655"/>
              <p:cNvSpPr/>
              <p:nvPr/>
            </p:nvSpPr>
            <p:spPr>
              <a:xfrm>
                <a:off x="2381250" y="1530350"/>
                <a:ext cx="28575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000"/>
                    </a:moveTo>
                    <a:lnTo>
                      <a:pt x="21600" y="18000"/>
                    </a:lnTo>
                    <a:lnTo>
                      <a:pt x="19200" y="15600"/>
                    </a:lnTo>
                    <a:lnTo>
                      <a:pt x="16800" y="12000"/>
                    </a:lnTo>
                    <a:lnTo>
                      <a:pt x="15600" y="10800"/>
                    </a:lnTo>
                    <a:lnTo>
                      <a:pt x="14400" y="9600"/>
                    </a:lnTo>
                    <a:lnTo>
                      <a:pt x="13200" y="7200"/>
                    </a:lnTo>
                    <a:lnTo>
                      <a:pt x="12000" y="6000"/>
                    </a:lnTo>
                    <a:lnTo>
                      <a:pt x="10800" y="4800"/>
                    </a:lnTo>
                    <a:lnTo>
                      <a:pt x="9600" y="3600"/>
                    </a:lnTo>
                    <a:lnTo>
                      <a:pt x="8400" y="3600"/>
                    </a:lnTo>
                    <a:lnTo>
                      <a:pt x="8400" y="2400"/>
                    </a:lnTo>
                    <a:lnTo>
                      <a:pt x="7200" y="2400"/>
                    </a:lnTo>
                    <a:lnTo>
                      <a:pt x="7200" y="1200"/>
                    </a:lnTo>
                    <a:lnTo>
                      <a:pt x="6000" y="1200"/>
                    </a:lnTo>
                    <a:lnTo>
                      <a:pt x="4800" y="1200"/>
                    </a:lnTo>
                    <a:lnTo>
                      <a:pt x="48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2400" y="0"/>
                    </a:lnTo>
                    <a:lnTo>
                      <a:pt x="1200" y="0"/>
                    </a:lnTo>
                    <a:lnTo>
                      <a:pt x="0" y="0"/>
                    </a:lnTo>
                    <a:lnTo>
                      <a:pt x="1200" y="6000"/>
                    </a:lnTo>
                    <a:lnTo>
                      <a:pt x="1200" y="6000"/>
                    </a:lnTo>
                    <a:lnTo>
                      <a:pt x="1200" y="6000"/>
                    </a:lnTo>
                    <a:lnTo>
                      <a:pt x="1200" y="6000"/>
                    </a:lnTo>
                    <a:lnTo>
                      <a:pt x="2400" y="6000"/>
                    </a:lnTo>
                    <a:lnTo>
                      <a:pt x="2400" y="6000"/>
                    </a:lnTo>
                    <a:lnTo>
                      <a:pt x="2400" y="6000"/>
                    </a:lnTo>
                    <a:lnTo>
                      <a:pt x="3600" y="6000"/>
                    </a:lnTo>
                    <a:lnTo>
                      <a:pt x="3600" y="6000"/>
                    </a:lnTo>
                    <a:lnTo>
                      <a:pt x="3600" y="7200"/>
                    </a:lnTo>
                    <a:lnTo>
                      <a:pt x="4800" y="7200"/>
                    </a:lnTo>
                    <a:lnTo>
                      <a:pt x="4800" y="7200"/>
                    </a:lnTo>
                    <a:lnTo>
                      <a:pt x="6000" y="8400"/>
                    </a:lnTo>
                    <a:lnTo>
                      <a:pt x="7200" y="9600"/>
                    </a:lnTo>
                    <a:lnTo>
                      <a:pt x="7200" y="10800"/>
                    </a:lnTo>
                    <a:lnTo>
                      <a:pt x="8400" y="12000"/>
                    </a:lnTo>
                    <a:lnTo>
                      <a:pt x="9600" y="13200"/>
                    </a:lnTo>
                    <a:lnTo>
                      <a:pt x="10800" y="14400"/>
                    </a:lnTo>
                    <a:lnTo>
                      <a:pt x="12000" y="15600"/>
                    </a:lnTo>
                    <a:lnTo>
                      <a:pt x="14400" y="19200"/>
                    </a:lnTo>
                    <a:lnTo>
                      <a:pt x="16800" y="21600"/>
                    </a:lnTo>
                    <a:lnTo>
                      <a:pt x="16800" y="21600"/>
                    </a:lnTo>
                    <a:lnTo>
                      <a:pt x="2160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56" name="Shape 2656"/>
              <p:cNvSpPr/>
              <p:nvPr/>
            </p:nvSpPr>
            <p:spPr>
              <a:xfrm>
                <a:off x="2403475" y="1554162"/>
                <a:ext cx="28575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600"/>
                    </a:moveTo>
                    <a:lnTo>
                      <a:pt x="21600" y="15600"/>
                    </a:lnTo>
                    <a:lnTo>
                      <a:pt x="20400" y="15600"/>
                    </a:lnTo>
                    <a:lnTo>
                      <a:pt x="20400" y="15600"/>
                    </a:lnTo>
                    <a:lnTo>
                      <a:pt x="20400" y="15600"/>
                    </a:lnTo>
                    <a:lnTo>
                      <a:pt x="20400" y="15600"/>
                    </a:lnTo>
                    <a:lnTo>
                      <a:pt x="19200" y="15600"/>
                    </a:lnTo>
                    <a:lnTo>
                      <a:pt x="19200" y="15600"/>
                    </a:lnTo>
                    <a:lnTo>
                      <a:pt x="19200" y="15600"/>
                    </a:lnTo>
                    <a:lnTo>
                      <a:pt x="18000" y="14400"/>
                    </a:lnTo>
                    <a:lnTo>
                      <a:pt x="18000" y="14400"/>
                    </a:lnTo>
                    <a:lnTo>
                      <a:pt x="16800" y="14400"/>
                    </a:lnTo>
                    <a:lnTo>
                      <a:pt x="16800" y="14400"/>
                    </a:lnTo>
                    <a:lnTo>
                      <a:pt x="16800" y="13200"/>
                    </a:lnTo>
                    <a:lnTo>
                      <a:pt x="15600" y="13200"/>
                    </a:lnTo>
                    <a:lnTo>
                      <a:pt x="15600" y="12000"/>
                    </a:lnTo>
                    <a:lnTo>
                      <a:pt x="14400" y="12000"/>
                    </a:lnTo>
                    <a:lnTo>
                      <a:pt x="14400" y="10800"/>
                    </a:lnTo>
                    <a:lnTo>
                      <a:pt x="13200" y="9600"/>
                    </a:lnTo>
                    <a:lnTo>
                      <a:pt x="12000" y="8400"/>
                    </a:lnTo>
                    <a:lnTo>
                      <a:pt x="10800" y="7200"/>
                    </a:lnTo>
                    <a:lnTo>
                      <a:pt x="9600" y="6000"/>
                    </a:lnTo>
                    <a:lnTo>
                      <a:pt x="7200" y="2400"/>
                    </a:lnTo>
                    <a:lnTo>
                      <a:pt x="4800" y="0"/>
                    </a:lnTo>
                    <a:lnTo>
                      <a:pt x="0" y="3600"/>
                    </a:lnTo>
                    <a:lnTo>
                      <a:pt x="2400" y="6000"/>
                    </a:lnTo>
                    <a:lnTo>
                      <a:pt x="4800" y="9600"/>
                    </a:lnTo>
                    <a:lnTo>
                      <a:pt x="6000" y="10800"/>
                    </a:lnTo>
                    <a:lnTo>
                      <a:pt x="7200" y="12000"/>
                    </a:lnTo>
                    <a:lnTo>
                      <a:pt x="8400" y="13200"/>
                    </a:lnTo>
                    <a:lnTo>
                      <a:pt x="9600" y="15600"/>
                    </a:lnTo>
                    <a:lnTo>
                      <a:pt x="10800" y="15600"/>
                    </a:lnTo>
                    <a:lnTo>
                      <a:pt x="10800" y="16800"/>
                    </a:lnTo>
                    <a:lnTo>
                      <a:pt x="12000" y="16800"/>
                    </a:lnTo>
                    <a:lnTo>
                      <a:pt x="12000" y="18000"/>
                    </a:lnTo>
                    <a:lnTo>
                      <a:pt x="13200" y="18000"/>
                    </a:lnTo>
                    <a:lnTo>
                      <a:pt x="14400" y="19200"/>
                    </a:lnTo>
                    <a:lnTo>
                      <a:pt x="14400" y="19200"/>
                    </a:lnTo>
                    <a:lnTo>
                      <a:pt x="15600" y="19200"/>
                    </a:lnTo>
                    <a:lnTo>
                      <a:pt x="15600" y="20400"/>
                    </a:lnTo>
                    <a:lnTo>
                      <a:pt x="16800" y="20400"/>
                    </a:lnTo>
                    <a:lnTo>
                      <a:pt x="16800" y="20400"/>
                    </a:lnTo>
                    <a:lnTo>
                      <a:pt x="18000" y="21600"/>
                    </a:lnTo>
                    <a:lnTo>
                      <a:pt x="19200" y="21600"/>
                    </a:lnTo>
                    <a:lnTo>
                      <a:pt x="20400" y="21600"/>
                    </a:lnTo>
                    <a:lnTo>
                      <a:pt x="2040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15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57" name="Shape 2657"/>
              <p:cNvSpPr/>
              <p:nvPr/>
            </p:nvSpPr>
            <p:spPr>
              <a:xfrm>
                <a:off x="2432050" y="1552575"/>
                <a:ext cx="15875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0"/>
                    </a:moveTo>
                    <a:lnTo>
                      <a:pt x="10800" y="0"/>
                    </a:lnTo>
                    <a:lnTo>
                      <a:pt x="8640" y="3411"/>
                    </a:lnTo>
                    <a:lnTo>
                      <a:pt x="8640" y="5684"/>
                    </a:lnTo>
                    <a:lnTo>
                      <a:pt x="6480" y="7958"/>
                    </a:lnTo>
                    <a:lnTo>
                      <a:pt x="6480" y="9095"/>
                    </a:lnTo>
                    <a:lnTo>
                      <a:pt x="6480" y="10232"/>
                    </a:lnTo>
                    <a:lnTo>
                      <a:pt x="4320" y="11368"/>
                    </a:lnTo>
                    <a:lnTo>
                      <a:pt x="4320" y="12505"/>
                    </a:lnTo>
                    <a:lnTo>
                      <a:pt x="4320" y="12505"/>
                    </a:lnTo>
                    <a:lnTo>
                      <a:pt x="4320" y="13642"/>
                    </a:lnTo>
                    <a:lnTo>
                      <a:pt x="4320" y="13642"/>
                    </a:lnTo>
                    <a:lnTo>
                      <a:pt x="2160" y="14779"/>
                    </a:lnTo>
                    <a:lnTo>
                      <a:pt x="2160" y="14779"/>
                    </a:lnTo>
                    <a:lnTo>
                      <a:pt x="2160" y="14779"/>
                    </a:lnTo>
                    <a:lnTo>
                      <a:pt x="2160" y="14779"/>
                    </a:lnTo>
                    <a:lnTo>
                      <a:pt x="2160" y="15916"/>
                    </a:lnTo>
                    <a:lnTo>
                      <a:pt x="2160" y="15916"/>
                    </a:lnTo>
                    <a:lnTo>
                      <a:pt x="0" y="15916"/>
                    </a:lnTo>
                    <a:lnTo>
                      <a:pt x="0" y="15916"/>
                    </a:lnTo>
                    <a:lnTo>
                      <a:pt x="0" y="15916"/>
                    </a:lnTo>
                    <a:lnTo>
                      <a:pt x="0" y="15916"/>
                    </a:lnTo>
                    <a:lnTo>
                      <a:pt x="0" y="15916"/>
                    </a:lnTo>
                    <a:lnTo>
                      <a:pt x="0" y="15916"/>
                    </a:lnTo>
                    <a:lnTo>
                      <a:pt x="0" y="21600"/>
                    </a:lnTo>
                    <a:lnTo>
                      <a:pt x="2160" y="21600"/>
                    </a:lnTo>
                    <a:lnTo>
                      <a:pt x="2160" y="21600"/>
                    </a:lnTo>
                    <a:lnTo>
                      <a:pt x="4320" y="21600"/>
                    </a:lnTo>
                    <a:lnTo>
                      <a:pt x="6480" y="20463"/>
                    </a:lnTo>
                    <a:lnTo>
                      <a:pt x="6480" y="20463"/>
                    </a:lnTo>
                    <a:lnTo>
                      <a:pt x="8640" y="19326"/>
                    </a:lnTo>
                    <a:lnTo>
                      <a:pt x="8640" y="19326"/>
                    </a:lnTo>
                    <a:lnTo>
                      <a:pt x="10800" y="18189"/>
                    </a:lnTo>
                    <a:lnTo>
                      <a:pt x="10800" y="18189"/>
                    </a:lnTo>
                    <a:lnTo>
                      <a:pt x="12960" y="17053"/>
                    </a:lnTo>
                    <a:lnTo>
                      <a:pt x="12960" y="17053"/>
                    </a:lnTo>
                    <a:lnTo>
                      <a:pt x="12960" y="15916"/>
                    </a:lnTo>
                    <a:lnTo>
                      <a:pt x="12960" y="15916"/>
                    </a:lnTo>
                    <a:lnTo>
                      <a:pt x="15120" y="14779"/>
                    </a:lnTo>
                    <a:lnTo>
                      <a:pt x="15120" y="14779"/>
                    </a:lnTo>
                    <a:lnTo>
                      <a:pt x="15120" y="13642"/>
                    </a:lnTo>
                    <a:lnTo>
                      <a:pt x="17280" y="12505"/>
                    </a:lnTo>
                    <a:lnTo>
                      <a:pt x="17280" y="10232"/>
                    </a:lnTo>
                    <a:lnTo>
                      <a:pt x="17280" y="9095"/>
                    </a:lnTo>
                    <a:lnTo>
                      <a:pt x="19440" y="6821"/>
                    </a:lnTo>
                    <a:lnTo>
                      <a:pt x="19440" y="3411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08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58" name="Shape 2658"/>
              <p:cNvSpPr/>
              <p:nvPr/>
            </p:nvSpPr>
            <p:spPr>
              <a:xfrm>
                <a:off x="2439987" y="1522412"/>
                <a:ext cx="15876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440" y="0"/>
                    </a:moveTo>
                    <a:lnTo>
                      <a:pt x="19440" y="0"/>
                    </a:lnTo>
                    <a:lnTo>
                      <a:pt x="17280" y="0"/>
                    </a:lnTo>
                    <a:lnTo>
                      <a:pt x="17280" y="0"/>
                    </a:lnTo>
                    <a:lnTo>
                      <a:pt x="15120" y="1137"/>
                    </a:lnTo>
                    <a:lnTo>
                      <a:pt x="15120" y="1137"/>
                    </a:lnTo>
                    <a:lnTo>
                      <a:pt x="12960" y="1137"/>
                    </a:lnTo>
                    <a:lnTo>
                      <a:pt x="10800" y="2274"/>
                    </a:lnTo>
                    <a:lnTo>
                      <a:pt x="10800" y="2274"/>
                    </a:lnTo>
                    <a:lnTo>
                      <a:pt x="8640" y="3411"/>
                    </a:lnTo>
                    <a:lnTo>
                      <a:pt x="8640" y="3411"/>
                    </a:lnTo>
                    <a:lnTo>
                      <a:pt x="8640" y="4547"/>
                    </a:lnTo>
                    <a:lnTo>
                      <a:pt x="6480" y="4547"/>
                    </a:lnTo>
                    <a:lnTo>
                      <a:pt x="6480" y="5684"/>
                    </a:lnTo>
                    <a:lnTo>
                      <a:pt x="6480" y="5684"/>
                    </a:lnTo>
                    <a:lnTo>
                      <a:pt x="6480" y="6821"/>
                    </a:lnTo>
                    <a:lnTo>
                      <a:pt x="4320" y="7958"/>
                    </a:lnTo>
                    <a:lnTo>
                      <a:pt x="4320" y="7958"/>
                    </a:lnTo>
                    <a:lnTo>
                      <a:pt x="4320" y="10232"/>
                    </a:lnTo>
                    <a:lnTo>
                      <a:pt x="2160" y="11368"/>
                    </a:lnTo>
                    <a:lnTo>
                      <a:pt x="2160" y="12505"/>
                    </a:lnTo>
                    <a:lnTo>
                      <a:pt x="2160" y="14779"/>
                    </a:lnTo>
                    <a:lnTo>
                      <a:pt x="0" y="18189"/>
                    </a:lnTo>
                    <a:lnTo>
                      <a:pt x="0" y="21600"/>
                    </a:lnTo>
                    <a:lnTo>
                      <a:pt x="10800" y="21600"/>
                    </a:lnTo>
                    <a:lnTo>
                      <a:pt x="10800" y="18189"/>
                    </a:lnTo>
                    <a:lnTo>
                      <a:pt x="12960" y="15916"/>
                    </a:lnTo>
                    <a:lnTo>
                      <a:pt x="12960" y="13642"/>
                    </a:lnTo>
                    <a:lnTo>
                      <a:pt x="12960" y="12505"/>
                    </a:lnTo>
                    <a:lnTo>
                      <a:pt x="12960" y="11368"/>
                    </a:lnTo>
                    <a:lnTo>
                      <a:pt x="15120" y="10232"/>
                    </a:lnTo>
                    <a:lnTo>
                      <a:pt x="15120" y="9095"/>
                    </a:lnTo>
                    <a:lnTo>
                      <a:pt x="15120" y="9095"/>
                    </a:lnTo>
                    <a:lnTo>
                      <a:pt x="15120" y="7958"/>
                    </a:lnTo>
                    <a:lnTo>
                      <a:pt x="17280" y="7958"/>
                    </a:lnTo>
                    <a:lnTo>
                      <a:pt x="17280" y="7958"/>
                    </a:lnTo>
                    <a:lnTo>
                      <a:pt x="17280" y="6821"/>
                    </a:lnTo>
                    <a:lnTo>
                      <a:pt x="17280" y="6821"/>
                    </a:lnTo>
                    <a:lnTo>
                      <a:pt x="17280" y="6821"/>
                    </a:lnTo>
                    <a:lnTo>
                      <a:pt x="17280" y="6821"/>
                    </a:lnTo>
                    <a:lnTo>
                      <a:pt x="19440" y="5684"/>
                    </a:lnTo>
                    <a:lnTo>
                      <a:pt x="19440" y="5684"/>
                    </a:lnTo>
                    <a:lnTo>
                      <a:pt x="19440" y="5684"/>
                    </a:lnTo>
                    <a:lnTo>
                      <a:pt x="19440" y="5684"/>
                    </a:lnTo>
                    <a:lnTo>
                      <a:pt x="19440" y="5684"/>
                    </a:lnTo>
                    <a:lnTo>
                      <a:pt x="21600" y="5684"/>
                    </a:lnTo>
                    <a:lnTo>
                      <a:pt x="21600" y="5684"/>
                    </a:lnTo>
                    <a:lnTo>
                      <a:pt x="21600" y="5684"/>
                    </a:lnTo>
                    <a:lnTo>
                      <a:pt x="194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59" name="Shape 2659"/>
              <p:cNvSpPr/>
              <p:nvPr/>
            </p:nvSpPr>
            <p:spPr>
              <a:xfrm>
                <a:off x="2454275" y="1522412"/>
                <a:ext cx="28575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000"/>
                    </a:moveTo>
                    <a:lnTo>
                      <a:pt x="21600" y="18000"/>
                    </a:lnTo>
                    <a:lnTo>
                      <a:pt x="19200" y="15600"/>
                    </a:lnTo>
                    <a:lnTo>
                      <a:pt x="16800" y="12000"/>
                    </a:lnTo>
                    <a:lnTo>
                      <a:pt x="15600" y="10800"/>
                    </a:lnTo>
                    <a:lnTo>
                      <a:pt x="14400" y="9600"/>
                    </a:lnTo>
                    <a:lnTo>
                      <a:pt x="13200" y="8400"/>
                    </a:lnTo>
                    <a:lnTo>
                      <a:pt x="12000" y="7200"/>
                    </a:lnTo>
                    <a:lnTo>
                      <a:pt x="12000" y="6000"/>
                    </a:lnTo>
                    <a:lnTo>
                      <a:pt x="10800" y="4800"/>
                    </a:lnTo>
                    <a:lnTo>
                      <a:pt x="9600" y="4800"/>
                    </a:lnTo>
                    <a:lnTo>
                      <a:pt x="9600" y="3600"/>
                    </a:lnTo>
                    <a:lnTo>
                      <a:pt x="8400" y="3600"/>
                    </a:lnTo>
                    <a:lnTo>
                      <a:pt x="8400" y="2400"/>
                    </a:lnTo>
                    <a:lnTo>
                      <a:pt x="7200" y="2400"/>
                    </a:lnTo>
                    <a:lnTo>
                      <a:pt x="7200" y="2400"/>
                    </a:lnTo>
                    <a:lnTo>
                      <a:pt x="6000" y="1200"/>
                    </a:lnTo>
                    <a:lnTo>
                      <a:pt x="4800" y="1200"/>
                    </a:lnTo>
                    <a:lnTo>
                      <a:pt x="4800" y="1200"/>
                    </a:lnTo>
                    <a:lnTo>
                      <a:pt x="36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1200" y="0"/>
                    </a:lnTo>
                    <a:lnTo>
                      <a:pt x="0" y="0"/>
                    </a:lnTo>
                    <a:lnTo>
                      <a:pt x="1200" y="6000"/>
                    </a:lnTo>
                    <a:lnTo>
                      <a:pt x="1200" y="6000"/>
                    </a:lnTo>
                    <a:lnTo>
                      <a:pt x="1200" y="6000"/>
                    </a:lnTo>
                    <a:lnTo>
                      <a:pt x="1200" y="6000"/>
                    </a:lnTo>
                    <a:lnTo>
                      <a:pt x="2400" y="6000"/>
                    </a:lnTo>
                    <a:lnTo>
                      <a:pt x="2400" y="6000"/>
                    </a:lnTo>
                    <a:lnTo>
                      <a:pt x="2400" y="6000"/>
                    </a:lnTo>
                    <a:lnTo>
                      <a:pt x="3600" y="7200"/>
                    </a:lnTo>
                    <a:lnTo>
                      <a:pt x="3600" y="7200"/>
                    </a:lnTo>
                    <a:lnTo>
                      <a:pt x="3600" y="7200"/>
                    </a:lnTo>
                    <a:lnTo>
                      <a:pt x="4800" y="7200"/>
                    </a:lnTo>
                    <a:lnTo>
                      <a:pt x="4800" y="8400"/>
                    </a:lnTo>
                    <a:lnTo>
                      <a:pt x="6000" y="8400"/>
                    </a:lnTo>
                    <a:lnTo>
                      <a:pt x="6000" y="9600"/>
                    </a:lnTo>
                    <a:lnTo>
                      <a:pt x="7200" y="9600"/>
                    </a:lnTo>
                    <a:lnTo>
                      <a:pt x="7200" y="10800"/>
                    </a:lnTo>
                    <a:lnTo>
                      <a:pt x="8400" y="10800"/>
                    </a:lnTo>
                    <a:lnTo>
                      <a:pt x="9600" y="12000"/>
                    </a:lnTo>
                    <a:lnTo>
                      <a:pt x="10800" y="13200"/>
                    </a:lnTo>
                    <a:lnTo>
                      <a:pt x="12000" y="14400"/>
                    </a:lnTo>
                    <a:lnTo>
                      <a:pt x="13200" y="15600"/>
                    </a:lnTo>
                    <a:lnTo>
                      <a:pt x="14400" y="19200"/>
                    </a:lnTo>
                    <a:lnTo>
                      <a:pt x="16800" y="21600"/>
                    </a:lnTo>
                    <a:lnTo>
                      <a:pt x="16800" y="21600"/>
                    </a:lnTo>
                    <a:lnTo>
                      <a:pt x="2160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60" name="Shape 2660"/>
              <p:cNvSpPr/>
              <p:nvPr/>
            </p:nvSpPr>
            <p:spPr>
              <a:xfrm>
                <a:off x="2476500" y="1546225"/>
                <a:ext cx="28575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800"/>
                    </a:moveTo>
                    <a:lnTo>
                      <a:pt x="21600" y="16800"/>
                    </a:lnTo>
                    <a:lnTo>
                      <a:pt x="21600" y="16800"/>
                    </a:lnTo>
                    <a:lnTo>
                      <a:pt x="20400" y="15600"/>
                    </a:lnTo>
                    <a:lnTo>
                      <a:pt x="20400" y="15600"/>
                    </a:lnTo>
                    <a:lnTo>
                      <a:pt x="20400" y="15600"/>
                    </a:lnTo>
                    <a:lnTo>
                      <a:pt x="20400" y="15600"/>
                    </a:lnTo>
                    <a:lnTo>
                      <a:pt x="19200" y="15600"/>
                    </a:lnTo>
                    <a:lnTo>
                      <a:pt x="19200" y="15600"/>
                    </a:lnTo>
                    <a:lnTo>
                      <a:pt x="19200" y="15600"/>
                    </a:lnTo>
                    <a:lnTo>
                      <a:pt x="18000" y="14400"/>
                    </a:lnTo>
                    <a:lnTo>
                      <a:pt x="18000" y="14400"/>
                    </a:lnTo>
                    <a:lnTo>
                      <a:pt x="16800" y="14400"/>
                    </a:lnTo>
                    <a:lnTo>
                      <a:pt x="16800" y="13200"/>
                    </a:lnTo>
                    <a:lnTo>
                      <a:pt x="15600" y="13200"/>
                    </a:lnTo>
                    <a:lnTo>
                      <a:pt x="15600" y="12000"/>
                    </a:lnTo>
                    <a:lnTo>
                      <a:pt x="14400" y="12000"/>
                    </a:lnTo>
                    <a:lnTo>
                      <a:pt x="14400" y="10800"/>
                    </a:lnTo>
                    <a:lnTo>
                      <a:pt x="13200" y="9600"/>
                    </a:lnTo>
                    <a:lnTo>
                      <a:pt x="12000" y="8400"/>
                    </a:lnTo>
                    <a:lnTo>
                      <a:pt x="10800" y="7200"/>
                    </a:lnTo>
                    <a:lnTo>
                      <a:pt x="9600" y="6000"/>
                    </a:lnTo>
                    <a:lnTo>
                      <a:pt x="7200" y="2400"/>
                    </a:lnTo>
                    <a:lnTo>
                      <a:pt x="4800" y="0"/>
                    </a:lnTo>
                    <a:lnTo>
                      <a:pt x="0" y="3600"/>
                    </a:lnTo>
                    <a:lnTo>
                      <a:pt x="2400" y="7200"/>
                    </a:lnTo>
                    <a:lnTo>
                      <a:pt x="4800" y="9600"/>
                    </a:lnTo>
                    <a:lnTo>
                      <a:pt x="6000" y="10800"/>
                    </a:lnTo>
                    <a:lnTo>
                      <a:pt x="7200" y="12000"/>
                    </a:lnTo>
                    <a:lnTo>
                      <a:pt x="8400" y="14400"/>
                    </a:lnTo>
                    <a:lnTo>
                      <a:pt x="9600" y="15600"/>
                    </a:lnTo>
                    <a:lnTo>
                      <a:pt x="10800" y="15600"/>
                    </a:lnTo>
                    <a:lnTo>
                      <a:pt x="10800" y="16800"/>
                    </a:lnTo>
                    <a:lnTo>
                      <a:pt x="12000" y="18000"/>
                    </a:lnTo>
                    <a:lnTo>
                      <a:pt x="13200" y="18000"/>
                    </a:lnTo>
                    <a:lnTo>
                      <a:pt x="13200" y="19200"/>
                    </a:lnTo>
                    <a:lnTo>
                      <a:pt x="14400" y="19200"/>
                    </a:lnTo>
                    <a:lnTo>
                      <a:pt x="14400" y="19200"/>
                    </a:lnTo>
                    <a:lnTo>
                      <a:pt x="15600" y="20400"/>
                    </a:lnTo>
                    <a:lnTo>
                      <a:pt x="15600" y="20400"/>
                    </a:lnTo>
                    <a:lnTo>
                      <a:pt x="16800" y="21600"/>
                    </a:lnTo>
                    <a:lnTo>
                      <a:pt x="18000" y="21600"/>
                    </a:lnTo>
                    <a:lnTo>
                      <a:pt x="18000" y="21600"/>
                    </a:lnTo>
                    <a:lnTo>
                      <a:pt x="19200" y="21600"/>
                    </a:lnTo>
                    <a:lnTo>
                      <a:pt x="2040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16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61" name="Shape 2661"/>
              <p:cNvSpPr/>
              <p:nvPr/>
            </p:nvSpPr>
            <p:spPr>
              <a:xfrm>
                <a:off x="2505075" y="1544637"/>
                <a:ext cx="15875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0"/>
                    </a:moveTo>
                    <a:lnTo>
                      <a:pt x="10800" y="0"/>
                    </a:lnTo>
                    <a:lnTo>
                      <a:pt x="8640" y="2274"/>
                    </a:lnTo>
                    <a:lnTo>
                      <a:pt x="8640" y="5684"/>
                    </a:lnTo>
                    <a:lnTo>
                      <a:pt x="8640" y="6821"/>
                    </a:lnTo>
                    <a:lnTo>
                      <a:pt x="6480" y="9095"/>
                    </a:lnTo>
                    <a:lnTo>
                      <a:pt x="6480" y="10232"/>
                    </a:lnTo>
                    <a:lnTo>
                      <a:pt x="6480" y="11368"/>
                    </a:lnTo>
                    <a:lnTo>
                      <a:pt x="4320" y="12505"/>
                    </a:lnTo>
                    <a:lnTo>
                      <a:pt x="4320" y="12505"/>
                    </a:lnTo>
                    <a:lnTo>
                      <a:pt x="4320" y="13642"/>
                    </a:lnTo>
                    <a:lnTo>
                      <a:pt x="4320" y="13642"/>
                    </a:lnTo>
                    <a:lnTo>
                      <a:pt x="4320" y="14779"/>
                    </a:lnTo>
                    <a:lnTo>
                      <a:pt x="2160" y="14779"/>
                    </a:lnTo>
                    <a:lnTo>
                      <a:pt x="2160" y="14779"/>
                    </a:lnTo>
                    <a:lnTo>
                      <a:pt x="2160" y="15916"/>
                    </a:lnTo>
                    <a:lnTo>
                      <a:pt x="2160" y="15916"/>
                    </a:lnTo>
                    <a:lnTo>
                      <a:pt x="2160" y="15916"/>
                    </a:lnTo>
                    <a:lnTo>
                      <a:pt x="0" y="15916"/>
                    </a:lnTo>
                    <a:lnTo>
                      <a:pt x="0" y="15916"/>
                    </a:lnTo>
                    <a:lnTo>
                      <a:pt x="0" y="15916"/>
                    </a:lnTo>
                    <a:lnTo>
                      <a:pt x="0" y="15916"/>
                    </a:lnTo>
                    <a:lnTo>
                      <a:pt x="0" y="15916"/>
                    </a:lnTo>
                    <a:lnTo>
                      <a:pt x="0" y="17053"/>
                    </a:lnTo>
                    <a:lnTo>
                      <a:pt x="0" y="21600"/>
                    </a:lnTo>
                    <a:lnTo>
                      <a:pt x="2160" y="21600"/>
                    </a:lnTo>
                    <a:lnTo>
                      <a:pt x="4320" y="21600"/>
                    </a:lnTo>
                    <a:lnTo>
                      <a:pt x="4320" y="21600"/>
                    </a:lnTo>
                    <a:lnTo>
                      <a:pt x="6480" y="21600"/>
                    </a:lnTo>
                    <a:lnTo>
                      <a:pt x="8640" y="20463"/>
                    </a:lnTo>
                    <a:lnTo>
                      <a:pt x="8640" y="20463"/>
                    </a:lnTo>
                    <a:lnTo>
                      <a:pt x="10800" y="19326"/>
                    </a:lnTo>
                    <a:lnTo>
                      <a:pt x="10800" y="19326"/>
                    </a:lnTo>
                    <a:lnTo>
                      <a:pt x="10800" y="18189"/>
                    </a:lnTo>
                    <a:lnTo>
                      <a:pt x="12960" y="17053"/>
                    </a:lnTo>
                    <a:lnTo>
                      <a:pt x="12960" y="17053"/>
                    </a:lnTo>
                    <a:lnTo>
                      <a:pt x="12960" y="15916"/>
                    </a:lnTo>
                    <a:lnTo>
                      <a:pt x="15120" y="15916"/>
                    </a:lnTo>
                    <a:lnTo>
                      <a:pt x="15120" y="14779"/>
                    </a:lnTo>
                    <a:lnTo>
                      <a:pt x="15120" y="13642"/>
                    </a:lnTo>
                    <a:lnTo>
                      <a:pt x="15120" y="13642"/>
                    </a:lnTo>
                    <a:lnTo>
                      <a:pt x="17280" y="11368"/>
                    </a:lnTo>
                    <a:lnTo>
                      <a:pt x="17280" y="10232"/>
                    </a:lnTo>
                    <a:lnTo>
                      <a:pt x="17280" y="7958"/>
                    </a:lnTo>
                    <a:lnTo>
                      <a:pt x="19440" y="6821"/>
                    </a:lnTo>
                    <a:lnTo>
                      <a:pt x="19440" y="3411"/>
                    </a:lnTo>
                    <a:lnTo>
                      <a:pt x="21600" y="1137"/>
                    </a:lnTo>
                    <a:lnTo>
                      <a:pt x="21600" y="1137"/>
                    </a:lnTo>
                    <a:lnTo>
                      <a:pt x="108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62" name="Shape 2662"/>
              <p:cNvSpPr/>
              <p:nvPr/>
            </p:nvSpPr>
            <p:spPr>
              <a:xfrm>
                <a:off x="2513012" y="1514475"/>
                <a:ext cx="15876" cy="317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440" y="0"/>
                    </a:moveTo>
                    <a:lnTo>
                      <a:pt x="19440" y="0"/>
                    </a:lnTo>
                    <a:lnTo>
                      <a:pt x="19440" y="0"/>
                    </a:lnTo>
                    <a:lnTo>
                      <a:pt x="17280" y="1080"/>
                    </a:lnTo>
                    <a:lnTo>
                      <a:pt x="15120" y="1080"/>
                    </a:lnTo>
                    <a:lnTo>
                      <a:pt x="15120" y="1080"/>
                    </a:lnTo>
                    <a:lnTo>
                      <a:pt x="12960" y="2160"/>
                    </a:lnTo>
                    <a:lnTo>
                      <a:pt x="10800" y="2160"/>
                    </a:lnTo>
                    <a:lnTo>
                      <a:pt x="10800" y="3240"/>
                    </a:lnTo>
                    <a:lnTo>
                      <a:pt x="8640" y="3240"/>
                    </a:lnTo>
                    <a:lnTo>
                      <a:pt x="8640" y="4320"/>
                    </a:lnTo>
                    <a:lnTo>
                      <a:pt x="8640" y="4320"/>
                    </a:lnTo>
                    <a:lnTo>
                      <a:pt x="6480" y="5400"/>
                    </a:lnTo>
                    <a:lnTo>
                      <a:pt x="6480" y="5400"/>
                    </a:lnTo>
                    <a:lnTo>
                      <a:pt x="6480" y="6480"/>
                    </a:lnTo>
                    <a:lnTo>
                      <a:pt x="6480" y="7560"/>
                    </a:lnTo>
                    <a:lnTo>
                      <a:pt x="4320" y="7560"/>
                    </a:lnTo>
                    <a:lnTo>
                      <a:pt x="4320" y="8640"/>
                    </a:lnTo>
                    <a:lnTo>
                      <a:pt x="4320" y="9720"/>
                    </a:lnTo>
                    <a:lnTo>
                      <a:pt x="2160" y="11880"/>
                    </a:lnTo>
                    <a:lnTo>
                      <a:pt x="2160" y="12960"/>
                    </a:lnTo>
                    <a:lnTo>
                      <a:pt x="2160" y="15120"/>
                    </a:lnTo>
                    <a:lnTo>
                      <a:pt x="0" y="17280"/>
                    </a:lnTo>
                    <a:lnTo>
                      <a:pt x="0" y="20520"/>
                    </a:lnTo>
                    <a:lnTo>
                      <a:pt x="10800" y="21600"/>
                    </a:lnTo>
                    <a:lnTo>
                      <a:pt x="10800" y="18360"/>
                    </a:lnTo>
                    <a:lnTo>
                      <a:pt x="12960" y="15120"/>
                    </a:lnTo>
                    <a:lnTo>
                      <a:pt x="12960" y="14040"/>
                    </a:lnTo>
                    <a:lnTo>
                      <a:pt x="12960" y="12960"/>
                    </a:lnTo>
                    <a:lnTo>
                      <a:pt x="15120" y="11880"/>
                    </a:lnTo>
                    <a:lnTo>
                      <a:pt x="15120" y="10800"/>
                    </a:lnTo>
                    <a:lnTo>
                      <a:pt x="15120" y="9720"/>
                    </a:lnTo>
                    <a:lnTo>
                      <a:pt x="15120" y="9720"/>
                    </a:lnTo>
                    <a:lnTo>
                      <a:pt x="15120" y="8640"/>
                    </a:lnTo>
                    <a:lnTo>
                      <a:pt x="17280" y="8640"/>
                    </a:lnTo>
                    <a:lnTo>
                      <a:pt x="17280" y="7560"/>
                    </a:lnTo>
                    <a:lnTo>
                      <a:pt x="17280" y="7560"/>
                    </a:lnTo>
                    <a:lnTo>
                      <a:pt x="17280" y="6480"/>
                    </a:lnTo>
                    <a:lnTo>
                      <a:pt x="17280" y="6480"/>
                    </a:lnTo>
                    <a:lnTo>
                      <a:pt x="19440" y="6480"/>
                    </a:lnTo>
                    <a:lnTo>
                      <a:pt x="19440" y="6480"/>
                    </a:lnTo>
                    <a:lnTo>
                      <a:pt x="19440" y="6480"/>
                    </a:lnTo>
                    <a:lnTo>
                      <a:pt x="19440" y="5400"/>
                    </a:lnTo>
                    <a:lnTo>
                      <a:pt x="19440" y="5400"/>
                    </a:lnTo>
                    <a:lnTo>
                      <a:pt x="19440" y="540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194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63" name="Shape 2663"/>
              <p:cNvSpPr/>
              <p:nvPr/>
            </p:nvSpPr>
            <p:spPr>
              <a:xfrm>
                <a:off x="2527300" y="1514475"/>
                <a:ext cx="30163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000"/>
                    </a:moveTo>
                    <a:lnTo>
                      <a:pt x="21600" y="18000"/>
                    </a:lnTo>
                    <a:lnTo>
                      <a:pt x="19326" y="15600"/>
                    </a:lnTo>
                    <a:lnTo>
                      <a:pt x="17053" y="13200"/>
                    </a:lnTo>
                    <a:lnTo>
                      <a:pt x="15916" y="10800"/>
                    </a:lnTo>
                    <a:lnTo>
                      <a:pt x="14779" y="9600"/>
                    </a:lnTo>
                    <a:lnTo>
                      <a:pt x="13642" y="8400"/>
                    </a:lnTo>
                    <a:lnTo>
                      <a:pt x="12505" y="7200"/>
                    </a:lnTo>
                    <a:lnTo>
                      <a:pt x="11368" y="6000"/>
                    </a:lnTo>
                    <a:lnTo>
                      <a:pt x="11368" y="6000"/>
                    </a:lnTo>
                    <a:lnTo>
                      <a:pt x="10232" y="4800"/>
                    </a:lnTo>
                    <a:lnTo>
                      <a:pt x="9095" y="4800"/>
                    </a:lnTo>
                    <a:lnTo>
                      <a:pt x="9095" y="3600"/>
                    </a:lnTo>
                    <a:lnTo>
                      <a:pt x="7958" y="3600"/>
                    </a:lnTo>
                    <a:lnTo>
                      <a:pt x="7958" y="2400"/>
                    </a:lnTo>
                    <a:lnTo>
                      <a:pt x="6821" y="2400"/>
                    </a:lnTo>
                    <a:lnTo>
                      <a:pt x="5684" y="1200"/>
                    </a:lnTo>
                    <a:lnTo>
                      <a:pt x="5684" y="1200"/>
                    </a:lnTo>
                    <a:lnTo>
                      <a:pt x="4547" y="1200"/>
                    </a:lnTo>
                    <a:lnTo>
                      <a:pt x="3411" y="1200"/>
                    </a:lnTo>
                    <a:lnTo>
                      <a:pt x="3411" y="0"/>
                    </a:lnTo>
                    <a:lnTo>
                      <a:pt x="2274" y="0"/>
                    </a:lnTo>
                    <a:lnTo>
                      <a:pt x="1137" y="0"/>
                    </a:lnTo>
                    <a:lnTo>
                      <a:pt x="0" y="0"/>
                    </a:lnTo>
                    <a:lnTo>
                      <a:pt x="1137" y="6000"/>
                    </a:lnTo>
                    <a:lnTo>
                      <a:pt x="1137" y="6000"/>
                    </a:lnTo>
                    <a:lnTo>
                      <a:pt x="1137" y="6000"/>
                    </a:lnTo>
                    <a:lnTo>
                      <a:pt x="1137" y="6000"/>
                    </a:lnTo>
                    <a:lnTo>
                      <a:pt x="2274" y="6000"/>
                    </a:lnTo>
                    <a:lnTo>
                      <a:pt x="2274" y="6000"/>
                    </a:lnTo>
                    <a:lnTo>
                      <a:pt x="2274" y="7200"/>
                    </a:lnTo>
                    <a:lnTo>
                      <a:pt x="3411" y="7200"/>
                    </a:lnTo>
                    <a:lnTo>
                      <a:pt x="3411" y="7200"/>
                    </a:lnTo>
                    <a:lnTo>
                      <a:pt x="4547" y="7200"/>
                    </a:lnTo>
                    <a:lnTo>
                      <a:pt x="4547" y="8400"/>
                    </a:lnTo>
                    <a:lnTo>
                      <a:pt x="5684" y="8400"/>
                    </a:lnTo>
                    <a:lnTo>
                      <a:pt x="5684" y="8400"/>
                    </a:lnTo>
                    <a:lnTo>
                      <a:pt x="6821" y="9600"/>
                    </a:lnTo>
                    <a:lnTo>
                      <a:pt x="6821" y="9600"/>
                    </a:lnTo>
                    <a:lnTo>
                      <a:pt x="7958" y="10800"/>
                    </a:lnTo>
                    <a:lnTo>
                      <a:pt x="7958" y="10800"/>
                    </a:lnTo>
                    <a:lnTo>
                      <a:pt x="9095" y="12000"/>
                    </a:lnTo>
                    <a:lnTo>
                      <a:pt x="10232" y="14400"/>
                    </a:lnTo>
                    <a:lnTo>
                      <a:pt x="11368" y="15600"/>
                    </a:lnTo>
                    <a:lnTo>
                      <a:pt x="12505" y="16800"/>
                    </a:lnTo>
                    <a:lnTo>
                      <a:pt x="14779" y="19200"/>
                    </a:lnTo>
                    <a:lnTo>
                      <a:pt x="17053" y="21600"/>
                    </a:lnTo>
                    <a:lnTo>
                      <a:pt x="17053" y="21600"/>
                    </a:lnTo>
                    <a:lnTo>
                      <a:pt x="2160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64" name="Shape 2664"/>
              <p:cNvSpPr/>
              <p:nvPr/>
            </p:nvSpPr>
            <p:spPr>
              <a:xfrm>
                <a:off x="2551112" y="1538287"/>
                <a:ext cx="26988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916"/>
                    </a:moveTo>
                    <a:lnTo>
                      <a:pt x="21600" y="15916"/>
                    </a:lnTo>
                    <a:lnTo>
                      <a:pt x="21600" y="15916"/>
                    </a:lnTo>
                    <a:lnTo>
                      <a:pt x="21600" y="15916"/>
                    </a:lnTo>
                    <a:lnTo>
                      <a:pt x="20329" y="15916"/>
                    </a:lnTo>
                    <a:lnTo>
                      <a:pt x="20329" y="15916"/>
                    </a:lnTo>
                    <a:lnTo>
                      <a:pt x="20329" y="14779"/>
                    </a:lnTo>
                    <a:lnTo>
                      <a:pt x="19059" y="14779"/>
                    </a:lnTo>
                    <a:lnTo>
                      <a:pt x="19059" y="14779"/>
                    </a:lnTo>
                    <a:lnTo>
                      <a:pt x="19059" y="14779"/>
                    </a:lnTo>
                    <a:lnTo>
                      <a:pt x="17788" y="14779"/>
                    </a:lnTo>
                    <a:lnTo>
                      <a:pt x="17788" y="13642"/>
                    </a:lnTo>
                    <a:lnTo>
                      <a:pt x="16518" y="13642"/>
                    </a:lnTo>
                    <a:lnTo>
                      <a:pt x="16518" y="13642"/>
                    </a:lnTo>
                    <a:lnTo>
                      <a:pt x="15247" y="12505"/>
                    </a:lnTo>
                    <a:lnTo>
                      <a:pt x="15247" y="12505"/>
                    </a:lnTo>
                    <a:lnTo>
                      <a:pt x="15247" y="11368"/>
                    </a:lnTo>
                    <a:lnTo>
                      <a:pt x="13976" y="11368"/>
                    </a:lnTo>
                    <a:lnTo>
                      <a:pt x="12706" y="10232"/>
                    </a:lnTo>
                    <a:lnTo>
                      <a:pt x="11435" y="7958"/>
                    </a:lnTo>
                    <a:lnTo>
                      <a:pt x="10165" y="6821"/>
                    </a:lnTo>
                    <a:lnTo>
                      <a:pt x="8894" y="5684"/>
                    </a:lnTo>
                    <a:lnTo>
                      <a:pt x="6353" y="3411"/>
                    </a:lnTo>
                    <a:lnTo>
                      <a:pt x="5082" y="0"/>
                    </a:lnTo>
                    <a:lnTo>
                      <a:pt x="0" y="3411"/>
                    </a:lnTo>
                    <a:lnTo>
                      <a:pt x="1271" y="6821"/>
                    </a:lnTo>
                    <a:lnTo>
                      <a:pt x="3812" y="9095"/>
                    </a:lnTo>
                    <a:lnTo>
                      <a:pt x="5082" y="10232"/>
                    </a:lnTo>
                    <a:lnTo>
                      <a:pt x="6353" y="12505"/>
                    </a:lnTo>
                    <a:lnTo>
                      <a:pt x="7624" y="13642"/>
                    </a:lnTo>
                    <a:lnTo>
                      <a:pt x="8894" y="14779"/>
                    </a:lnTo>
                    <a:lnTo>
                      <a:pt x="10165" y="15916"/>
                    </a:lnTo>
                    <a:lnTo>
                      <a:pt x="10165" y="15916"/>
                    </a:lnTo>
                    <a:lnTo>
                      <a:pt x="11435" y="17053"/>
                    </a:lnTo>
                    <a:lnTo>
                      <a:pt x="12706" y="17053"/>
                    </a:lnTo>
                    <a:lnTo>
                      <a:pt x="12706" y="18189"/>
                    </a:lnTo>
                    <a:lnTo>
                      <a:pt x="13976" y="18189"/>
                    </a:lnTo>
                    <a:lnTo>
                      <a:pt x="13976" y="19326"/>
                    </a:lnTo>
                    <a:lnTo>
                      <a:pt x="15247" y="19326"/>
                    </a:lnTo>
                    <a:lnTo>
                      <a:pt x="16518" y="19326"/>
                    </a:lnTo>
                    <a:lnTo>
                      <a:pt x="16518" y="20463"/>
                    </a:lnTo>
                    <a:lnTo>
                      <a:pt x="17788" y="20463"/>
                    </a:lnTo>
                    <a:lnTo>
                      <a:pt x="19059" y="20463"/>
                    </a:lnTo>
                    <a:lnTo>
                      <a:pt x="19059" y="21600"/>
                    </a:lnTo>
                    <a:lnTo>
                      <a:pt x="20329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1591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65" name="Shape 2665"/>
              <p:cNvSpPr/>
              <p:nvPr/>
            </p:nvSpPr>
            <p:spPr>
              <a:xfrm>
                <a:off x="2578100" y="1536700"/>
                <a:ext cx="15875" cy="317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0"/>
                    </a:moveTo>
                    <a:lnTo>
                      <a:pt x="10800" y="0"/>
                    </a:lnTo>
                    <a:lnTo>
                      <a:pt x="10800" y="2160"/>
                    </a:lnTo>
                    <a:lnTo>
                      <a:pt x="10800" y="3240"/>
                    </a:lnTo>
                    <a:lnTo>
                      <a:pt x="8640" y="4320"/>
                    </a:lnTo>
                    <a:lnTo>
                      <a:pt x="8640" y="5400"/>
                    </a:lnTo>
                    <a:lnTo>
                      <a:pt x="8640" y="7560"/>
                    </a:lnTo>
                    <a:lnTo>
                      <a:pt x="8640" y="8640"/>
                    </a:lnTo>
                    <a:lnTo>
                      <a:pt x="6480" y="9720"/>
                    </a:lnTo>
                    <a:lnTo>
                      <a:pt x="6480" y="10800"/>
                    </a:lnTo>
                    <a:lnTo>
                      <a:pt x="6480" y="11880"/>
                    </a:lnTo>
                    <a:lnTo>
                      <a:pt x="6480" y="11880"/>
                    </a:lnTo>
                    <a:lnTo>
                      <a:pt x="6480" y="12960"/>
                    </a:lnTo>
                    <a:lnTo>
                      <a:pt x="4320" y="12960"/>
                    </a:lnTo>
                    <a:lnTo>
                      <a:pt x="4320" y="14040"/>
                    </a:lnTo>
                    <a:lnTo>
                      <a:pt x="4320" y="14040"/>
                    </a:lnTo>
                    <a:lnTo>
                      <a:pt x="4320" y="14040"/>
                    </a:lnTo>
                    <a:lnTo>
                      <a:pt x="2160" y="15120"/>
                    </a:lnTo>
                    <a:lnTo>
                      <a:pt x="2160" y="15120"/>
                    </a:lnTo>
                    <a:lnTo>
                      <a:pt x="2160" y="15120"/>
                    </a:lnTo>
                    <a:lnTo>
                      <a:pt x="2160" y="15120"/>
                    </a:lnTo>
                    <a:lnTo>
                      <a:pt x="2160" y="162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0" y="21600"/>
                    </a:lnTo>
                    <a:lnTo>
                      <a:pt x="2160" y="21600"/>
                    </a:lnTo>
                    <a:lnTo>
                      <a:pt x="4320" y="20520"/>
                    </a:lnTo>
                    <a:lnTo>
                      <a:pt x="6480" y="20520"/>
                    </a:lnTo>
                    <a:lnTo>
                      <a:pt x="6480" y="20520"/>
                    </a:lnTo>
                    <a:lnTo>
                      <a:pt x="8640" y="19440"/>
                    </a:lnTo>
                    <a:lnTo>
                      <a:pt x="8640" y="19440"/>
                    </a:lnTo>
                    <a:lnTo>
                      <a:pt x="10800" y="18360"/>
                    </a:lnTo>
                    <a:lnTo>
                      <a:pt x="10800" y="18360"/>
                    </a:lnTo>
                    <a:lnTo>
                      <a:pt x="10800" y="17280"/>
                    </a:lnTo>
                    <a:lnTo>
                      <a:pt x="12960" y="17280"/>
                    </a:lnTo>
                    <a:lnTo>
                      <a:pt x="12960" y="16200"/>
                    </a:lnTo>
                    <a:lnTo>
                      <a:pt x="15120" y="16200"/>
                    </a:lnTo>
                    <a:lnTo>
                      <a:pt x="15120" y="15120"/>
                    </a:lnTo>
                    <a:lnTo>
                      <a:pt x="15120" y="14040"/>
                    </a:lnTo>
                    <a:lnTo>
                      <a:pt x="15120" y="14040"/>
                    </a:lnTo>
                    <a:lnTo>
                      <a:pt x="17280" y="12960"/>
                    </a:lnTo>
                    <a:lnTo>
                      <a:pt x="17280" y="11880"/>
                    </a:lnTo>
                    <a:lnTo>
                      <a:pt x="17280" y="9720"/>
                    </a:lnTo>
                    <a:lnTo>
                      <a:pt x="19440" y="8640"/>
                    </a:lnTo>
                    <a:lnTo>
                      <a:pt x="19440" y="6480"/>
                    </a:lnTo>
                    <a:lnTo>
                      <a:pt x="19440" y="5400"/>
                    </a:lnTo>
                    <a:lnTo>
                      <a:pt x="21600" y="3240"/>
                    </a:lnTo>
                    <a:lnTo>
                      <a:pt x="21600" y="2160"/>
                    </a:lnTo>
                    <a:lnTo>
                      <a:pt x="21600" y="1080"/>
                    </a:lnTo>
                    <a:lnTo>
                      <a:pt x="21600" y="1080"/>
                    </a:lnTo>
                    <a:lnTo>
                      <a:pt x="108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66" name="Shape 2666"/>
              <p:cNvSpPr/>
              <p:nvPr/>
            </p:nvSpPr>
            <p:spPr>
              <a:xfrm>
                <a:off x="2586037" y="1508125"/>
                <a:ext cx="12701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0"/>
                    </a:moveTo>
                    <a:lnTo>
                      <a:pt x="18900" y="0"/>
                    </a:lnTo>
                    <a:lnTo>
                      <a:pt x="18900" y="0"/>
                    </a:lnTo>
                    <a:lnTo>
                      <a:pt x="16200" y="0"/>
                    </a:lnTo>
                    <a:lnTo>
                      <a:pt x="13500" y="0"/>
                    </a:lnTo>
                    <a:lnTo>
                      <a:pt x="13500" y="1137"/>
                    </a:lnTo>
                    <a:lnTo>
                      <a:pt x="10800" y="1137"/>
                    </a:lnTo>
                    <a:lnTo>
                      <a:pt x="10800" y="2274"/>
                    </a:lnTo>
                    <a:lnTo>
                      <a:pt x="8100" y="2274"/>
                    </a:lnTo>
                    <a:lnTo>
                      <a:pt x="8100" y="3411"/>
                    </a:lnTo>
                    <a:lnTo>
                      <a:pt x="8100" y="3411"/>
                    </a:lnTo>
                    <a:lnTo>
                      <a:pt x="5400" y="4547"/>
                    </a:lnTo>
                    <a:lnTo>
                      <a:pt x="5400" y="4547"/>
                    </a:lnTo>
                    <a:lnTo>
                      <a:pt x="5400" y="5684"/>
                    </a:lnTo>
                    <a:lnTo>
                      <a:pt x="5400" y="6821"/>
                    </a:lnTo>
                    <a:lnTo>
                      <a:pt x="2700" y="6821"/>
                    </a:lnTo>
                    <a:lnTo>
                      <a:pt x="2700" y="7958"/>
                    </a:lnTo>
                    <a:lnTo>
                      <a:pt x="2700" y="9095"/>
                    </a:lnTo>
                    <a:lnTo>
                      <a:pt x="2700" y="10232"/>
                    </a:lnTo>
                    <a:lnTo>
                      <a:pt x="2700" y="11368"/>
                    </a:lnTo>
                    <a:lnTo>
                      <a:pt x="0" y="13642"/>
                    </a:lnTo>
                    <a:lnTo>
                      <a:pt x="0" y="14779"/>
                    </a:lnTo>
                    <a:lnTo>
                      <a:pt x="0" y="18189"/>
                    </a:lnTo>
                    <a:lnTo>
                      <a:pt x="0" y="20463"/>
                    </a:lnTo>
                    <a:lnTo>
                      <a:pt x="13500" y="21600"/>
                    </a:lnTo>
                    <a:lnTo>
                      <a:pt x="13500" y="18189"/>
                    </a:lnTo>
                    <a:lnTo>
                      <a:pt x="13500" y="15916"/>
                    </a:lnTo>
                    <a:lnTo>
                      <a:pt x="13500" y="13642"/>
                    </a:lnTo>
                    <a:lnTo>
                      <a:pt x="16200" y="12505"/>
                    </a:lnTo>
                    <a:lnTo>
                      <a:pt x="16200" y="11368"/>
                    </a:lnTo>
                    <a:lnTo>
                      <a:pt x="16200" y="10232"/>
                    </a:lnTo>
                    <a:lnTo>
                      <a:pt x="16200" y="9095"/>
                    </a:lnTo>
                    <a:lnTo>
                      <a:pt x="16200" y="9095"/>
                    </a:lnTo>
                    <a:lnTo>
                      <a:pt x="16200" y="7958"/>
                    </a:lnTo>
                    <a:lnTo>
                      <a:pt x="16200" y="7958"/>
                    </a:lnTo>
                    <a:lnTo>
                      <a:pt x="18900" y="6821"/>
                    </a:lnTo>
                    <a:lnTo>
                      <a:pt x="18900" y="6821"/>
                    </a:lnTo>
                    <a:lnTo>
                      <a:pt x="18900" y="6821"/>
                    </a:lnTo>
                    <a:lnTo>
                      <a:pt x="18900" y="5684"/>
                    </a:lnTo>
                    <a:lnTo>
                      <a:pt x="18900" y="5684"/>
                    </a:lnTo>
                    <a:lnTo>
                      <a:pt x="18900" y="5684"/>
                    </a:lnTo>
                    <a:lnTo>
                      <a:pt x="18900" y="5684"/>
                    </a:lnTo>
                    <a:lnTo>
                      <a:pt x="21600" y="5684"/>
                    </a:lnTo>
                    <a:lnTo>
                      <a:pt x="21600" y="5684"/>
                    </a:lnTo>
                    <a:lnTo>
                      <a:pt x="21600" y="5684"/>
                    </a:lnTo>
                    <a:lnTo>
                      <a:pt x="21600" y="5684"/>
                    </a:lnTo>
                    <a:lnTo>
                      <a:pt x="21600" y="5684"/>
                    </a:lnTo>
                    <a:lnTo>
                      <a:pt x="21600" y="5684"/>
                    </a:lnTo>
                    <a:lnTo>
                      <a:pt x="189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67" name="Shape 2667"/>
              <p:cNvSpPr/>
              <p:nvPr/>
            </p:nvSpPr>
            <p:spPr>
              <a:xfrm>
                <a:off x="2597150" y="1508125"/>
                <a:ext cx="28575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000"/>
                    </a:moveTo>
                    <a:lnTo>
                      <a:pt x="21600" y="18000"/>
                    </a:lnTo>
                    <a:lnTo>
                      <a:pt x="19200" y="15600"/>
                    </a:lnTo>
                    <a:lnTo>
                      <a:pt x="18000" y="12000"/>
                    </a:lnTo>
                    <a:lnTo>
                      <a:pt x="16800" y="10800"/>
                    </a:lnTo>
                    <a:lnTo>
                      <a:pt x="15600" y="9600"/>
                    </a:lnTo>
                    <a:lnTo>
                      <a:pt x="13200" y="7200"/>
                    </a:lnTo>
                    <a:lnTo>
                      <a:pt x="12000" y="6000"/>
                    </a:lnTo>
                    <a:lnTo>
                      <a:pt x="12000" y="6000"/>
                    </a:lnTo>
                    <a:lnTo>
                      <a:pt x="10800" y="4800"/>
                    </a:lnTo>
                    <a:lnTo>
                      <a:pt x="10800" y="3600"/>
                    </a:lnTo>
                    <a:lnTo>
                      <a:pt x="9600" y="3600"/>
                    </a:lnTo>
                    <a:lnTo>
                      <a:pt x="9600" y="3600"/>
                    </a:lnTo>
                    <a:lnTo>
                      <a:pt x="8400" y="2400"/>
                    </a:lnTo>
                    <a:lnTo>
                      <a:pt x="7200" y="2400"/>
                    </a:lnTo>
                    <a:lnTo>
                      <a:pt x="7200" y="1200"/>
                    </a:lnTo>
                    <a:lnTo>
                      <a:pt x="6000" y="1200"/>
                    </a:lnTo>
                    <a:lnTo>
                      <a:pt x="6000" y="1200"/>
                    </a:lnTo>
                    <a:lnTo>
                      <a:pt x="48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2400" y="0"/>
                    </a:lnTo>
                    <a:lnTo>
                      <a:pt x="1200" y="0"/>
                    </a:lnTo>
                    <a:lnTo>
                      <a:pt x="0" y="0"/>
                    </a:lnTo>
                    <a:lnTo>
                      <a:pt x="1200" y="6000"/>
                    </a:lnTo>
                    <a:lnTo>
                      <a:pt x="1200" y="6000"/>
                    </a:lnTo>
                    <a:lnTo>
                      <a:pt x="1200" y="6000"/>
                    </a:lnTo>
                    <a:lnTo>
                      <a:pt x="2400" y="6000"/>
                    </a:lnTo>
                    <a:lnTo>
                      <a:pt x="2400" y="6000"/>
                    </a:lnTo>
                    <a:lnTo>
                      <a:pt x="2400" y="6000"/>
                    </a:lnTo>
                    <a:lnTo>
                      <a:pt x="2400" y="6000"/>
                    </a:lnTo>
                    <a:lnTo>
                      <a:pt x="3600" y="6000"/>
                    </a:lnTo>
                    <a:lnTo>
                      <a:pt x="3600" y="6000"/>
                    </a:lnTo>
                    <a:lnTo>
                      <a:pt x="4800" y="7200"/>
                    </a:lnTo>
                    <a:lnTo>
                      <a:pt x="4800" y="7200"/>
                    </a:lnTo>
                    <a:lnTo>
                      <a:pt x="4800" y="7200"/>
                    </a:lnTo>
                    <a:lnTo>
                      <a:pt x="6000" y="8400"/>
                    </a:lnTo>
                    <a:lnTo>
                      <a:pt x="6000" y="8400"/>
                    </a:lnTo>
                    <a:lnTo>
                      <a:pt x="7200" y="9600"/>
                    </a:lnTo>
                    <a:lnTo>
                      <a:pt x="7200" y="9600"/>
                    </a:lnTo>
                    <a:lnTo>
                      <a:pt x="8400" y="10800"/>
                    </a:lnTo>
                    <a:lnTo>
                      <a:pt x="9600" y="12000"/>
                    </a:lnTo>
                    <a:lnTo>
                      <a:pt x="10800" y="13200"/>
                    </a:lnTo>
                    <a:lnTo>
                      <a:pt x="12000" y="14400"/>
                    </a:lnTo>
                    <a:lnTo>
                      <a:pt x="13200" y="15600"/>
                    </a:lnTo>
                    <a:lnTo>
                      <a:pt x="15600" y="19200"/>
                    </a:lnTo>
                    <a:lnTo>
                      <a:pt x="18000" y="21600"/>
                    </a:lnTo>
                    <a:lnTo>
                      <a:pt x="18000" y="21600"/>
                    </a:lnTo>
                    <a:lnTo>
                      <a:pt x="2160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68" name="Shape 2668"/>
              <p:cNvSpPr/>
              <p:nvPr/>
            </p:nvSpPr>
            <p:spPr>
              <a:xfrm>
                <a:off x="2620962" y="1531937"/>
                <a:ext cx="26988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600"/>
                    </a:moveTo>
                    <a:lnTo>
                      <a:pt x="21600" y="15600"/>
                    </a:lnTo>
                    <a:lnTo>
                      <a:pt x="21600" y="15600"/>
                    </a:lnTo>
                    <a:lnTo>
                      <a:pt x="20329" y="15600"/>
                    </a:lnTo>
                    <a:lnTo>
                      <a:pt x="20329" y="15600"/>
                    </a:lnTo>
                    <a:lnTo>
                      <a:pt x="20329" y="15600"/>
                    </a:lnTo>
                    <a:lnTo>
                      <a:pt x="20329" y="15600"/>
                    </a:lnTo>
                    <a:lnTo>
                      <a:pt x="19059" y="15600"/>
                    </a:lnTo>
                    <a:lnTo>
                      <a:pt x="19059" y="15600"/>
                    </a:lnTo>
                    <a:lnTo>
                      <a:pt x="19059" y="14400"/>
                    </a:lnTo>
                    <a:lnTo>
                      <a:pt x="17788" y="14400"/>
                    </a:lnTo>
                    <a:lnTo>
                      <a:pt x="17788" y="14400"/>
                    </a:lnTo>
                    <a:lnTo>
                      <a:pt x="16518" y="13200"/>
                    </a:lnTo>
                    <a:lnTo>
                      <a:pt x="16518" y="13200"/>
                    </a:lnTo>
                    <a:lnTo>
                      <a:pt x="15247" y="13200"/>
                    </a:lnTo>
                    <a:lnTo>
                      <a:pt x="15247" y="12000"/>
                    </a:lnTo>
                    <a:lnTo>
                      <a:pt x="13976" y="12000"/>
                    </a:lnTo>
                    <a:lnTo>
                      <a:pt x="13976" y="10800"/>
                    </a:lnTo>
                    <a:lnTo>
                      <a:pt x="12706" y="9600"/>
                    </a:lnTo>
                    <a:lnTo>
                      <a:pt x="11435" y="8400"/>
                    </a:lnTo>
                    <a:lnTo>
                      <a:pt x="10165" y="7200"/>
                    </a:lnTo>
                    <a:lnTo>
                      <a:pt x="8894" y="6000"/>
                    </a:lnTo>
                    <a:lnTo>
                      <a:pt x="6353" y="2400"/>
                    </a:lnTo>
                    <a:lnTo>
                      <a:pt x="3812" y="0"/>
                    </a:lnTo>
                    <a:lnTo>
                      <a:pt x="0" y="3600"/>
                    </a:lnTo>
                    <a:lnTo>
                      <a:pt x="1271" y="6000"/>
                    </a:lnTo>
                    <a:lnTo>
                      <a:pt x="3812" y="9600"/>
                    </a:lnTo>
                    <a:lnTo>
                      <a:pt x="5082" y="10800"/>
                    </a:lnTo>
                    <a:lnTo>
                      <a:pt x="6353" y="12000"/>
                    </a:lnTo>
                    <a:lnTo>
                      <a:pt x="7624" y="14400"/>
                    </a:lnTo>
                    <a:lnTo>
                      <a:pt x="8894" y="15600"/>
                    </a:lnTo>
                    <a:lnTo>
                      <a:pt x="10165" y="15600"/>
                    </a:lnTo>
                    <a:lnTo>
                      <a:pt x="10165" y="16800"/>
                    </a:lnTo>
                    <a:lnTo>
                      <a:pt x="11435" y="16800"/>
                    </a:lnTo>
                    <a:lnTo>
                      <a:pt x="12706" y="18000"/>
                    </a:lnTo>
                    <a:lnTo>
                      <a:pt x="12706" y="18000"/>
                    </a:lnTo>
                    <a:lnTo>
                      <a:pt x="13976" y="19200"/>
                    </a:lnTo>
                    <a:lnTo>
                      <a:pt x="13976" y="19200"/>
                    </a:lnTo>
                    <a:lnTo>
                      <a:pt x="15247" y="20400"/>
                    </a:lnTo>
                    <a:lnTo>
                      <a:pt x="16518" y="20400"/>
                    </a:lnTo>
                    <a:lnTo>
                      <a:pt x="16518" y="20400"/>
                    </a:lnTo>
                    <a:lnTo>
                      <a:pt x="17788" y="21600"/>
                    </a:lnTo>
                    <a:lnTo>
                      <a:pt x="17788" y="21600"/>
                    </a:lnTo>
                    <a:lnTo>
                      <a:pt x="19059" y="21600"/>
                    </a:lnTo>
                    <a:lnTo>
                      <a:pt x="20329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15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69" name="Shape 2669"/>
              <p:cNvSpPr/>
              <p:nvPr/>
            </p:nvSpPr>
            <p:spPr>
              <a:xfrm>
                <a:off x="2647950" y="1530350"/>
                <a:ext cx="15875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0"/>
                    </a:moveTo>
                    <a:lnTo>
                      <a:pt x="10800" y="0"/>
                    </a:lnTo>
                    <a:lnTo>
                      <a:pt x="10800" y="1137"/>
                    </a:lnTo>
                    <a:lnTo>
                      <a:pt x="8640" y="3411"/>
                    </a:lnTo>
                    <a:lnTo>
                      <a:pt x="8640" y="4547"/>
                    </a:lnTo>
                    <a:lnTo>
                      <a:pt x="8640" y="5684"/>
                    </a:lnTo>
                    <a:lnTo>
                      <a:pt x="6480" y="7958"/>
                    </a:lnTo>
                    <a:lnTo>
                      <a:pt x="6480" y="9095"/>
                    </a:lnTo>
                    <a:lnTo>
                      <a:pt x="6480" y="10232"/>
                    </a:lnTo>
                    <a:lnTo>
                      <a:pt x="4320" y="11368"/>
                    </a:lnTo>
                    <a:lnTo>
                      <a:pt x="4320" y="12505"/>
                    </a:lnTo>
                    <a:lnTo>
                      <a:pt x="4320" y="12505"/>
                    </a:lnTo>
                    <a:lnTo>
                      <a:pt x="4320" y="13642"/>
                    </a:lnTo>
                    <a:lnTo>
                      <a:pt x="4320" y="13642"/>
                    </a:lnTo>
                    <a:lnTo>
                      <a:pt x="4320" y="14779"/>
                    </a:lnTo>
                    <a:lnTo>
                      <a:pt x="2160" y="14779"/>
                    </a:lnTo>
                    <a:lnTo>
                      <a:pt x="2160" y="14779"/>
                    </a:lnTo>
                    <a:lnTo>
                      <a:pt x="2160" y="14779"/>
                    </a:lnTo>
                    <a:lnTo>
                      <a:pt x="2160" y="15916"/>
                    </a:lnTo>
                    <a:lnTo>
                      <a:pt x="2160" y="15916"/>
                    </a:lnTo>
                    <a:lnTo>
                      <a:pt x="2160" y="15916"/>
                    </a:lnTo>
                    <a:lnTo>
                      <a:pt x="0" y="15916"/>
                    </a:lnTo>
                    <a:lnTo>
                      <a:pt x="0" y="15916"/>
                    </a:lnTo>
                    <a:lnTo>
                      <a:pt x="0" y="15916"/>
                    </a:lnTo>
                    <a:lnTo>
                      <a:pt x="0" y="15916"/>
                    </a:lnTo>
                    <a:lnTo>
                      <a:pt x="0" y="15916"/>
                    </a:lnTo>
                    <a:lnTo>
                      <a:pt x="0" y="21600"/>
                    </a:lnTo>
                    <a:lnTo>
                      <a:pt x="2160" y="21600"/>
                    </a:lnTo>
                    <a:lnTo>
                      <a:pt x="4320" y="21600"/>
                    </a:lnTo>
                    <a:lnTo>
                      <a:pt x="4320" y="21600"/>
                    </a:lnTo>
                    <a:lnTo>
                      <a:pt x="6480" y="20463"/>
                    </a:lnTo>
                    <a:lnTo>
                      <a:pt x="8640" y="20463"/>
                    </a:lnTo>
                    <a:lnTo>
                      <a:pt x="8640" y="19326"/>
                    </a:lnTo>
                    <a:lnTo>
                      <a:pt x="10800" y="19326"/>
                    </a:lnTo>
                    <a:lnTo>
                      <a:pt x="10800" y="19326"/>
                    </a:lnTo>
                    <a:lnTo>
                      <a:pt x="10800" y="18189"/>
                    </a:lnTo>
                    <a:lnTo>
                      <a:pt x="12960" y="17053"/>
                    </a:lnTo>
                    <a:lnTo>
                      <a:pt x="12960" y="17053"/>
                    </a:lnTo>
                    <a:lnTo>
                      <a:pt x="12960" y="15916"/>
                    </a:lnTo>
                    <a:lnTo>
                      <a:pt x="15120" y="15916"/>
                    </a:lnTo>
                    <a:lnTo>
                      <a:pt x="15120" y="14779"/>
                    </a:lnTo>
                    <a:lnTo>
                      <a:pt x="15120" y="14779"/>
                    </a:lnTo>
                    <a:lnTo>
                      <a:pt x="15120" y="13642"/>
                    </a:lnTo>
                    <a:lnTo>
                      <a:pt x="17280" y="12505"/>
                    </a:lnTo>
                    <a:lnTo>
                      <a:pt x="17280" y="10232"/>
                    </a:lnTo>
                    <a:lnTo>
                      <a:pt x="17280" y="9095"/>
                    </a:lnTo>
                    <a:lnTo>
                      <a:pt x="17280" y="6821"/>
                    </a:lnTo>
                    <a:lnTo>
                      <a:pt x="19440" y="5684"/>
                    </a:lnTo>
                    <a:lnTo>
                      <a:pt x="19440" y="4547"/>
                    </a:lnTo>
                    <a:lnTo>
                      <a:pt x="19440" y="2274"/>
                    </a:lnTo>
                    <a:lnTo>
                      <a:pt x="21600" y="1137"/>
                    </a:lnTo>
                    <a:lnTo>
                      <a:pt x="21600" y="1137"/>
                    </a:lnTo>
                    <a:lnTo>
                      <a:pt x="108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70" name="Shape 2670"/>
              <p:cNvSpPr/>
              <p:nvPr/>
            </p:nvSpPr>
            <p:spPr>
              <a:xfrm>
                <a:off x="2655887" y="1514475"/>
                <a:ext cx="19051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800" y="0"/>
                    </a:moveTo>
                    <a:lnTo>
                      <a:pt x="19800" y="0"/>
                    </a:lnTo>
                    <a:lnTo>
                      <a:pt x="18000" y="0"/>
                    </a:lnTo>
                    <a:lnTo>
                      <a:pt x="14400" y="0"/>
                    </a:lnTo>
                    <a:lnTo>
                      <a:pt x="14400" y="0"/>
                    </a:lnTo>
                    <a:lnTo>
                      <a:pt x="12600" y="0"/>
                    </a:lnTo>
                    <a:lnTo>
                      <a:pt x="10800" y="0"/>
                    </a:lnTo>
                    <a:lnTo>
                      <a:pt x="10800" y="1964"/>
                    </a:lnTo>
                    <a:lnTo>
                      <a:pt x="10800" y="1964"/>
                    </a:lnTo>
                    <a:lnTo>
                      <a:pt x="9000" y="1964"/>
                    </a:lnTo>
                    <a:lnTo>
                      <a:pt x="9000" y="1964"/>
                    </a:lnTo>
                    <a:lnTo>
                      <a:pt x="7200" y="3927"/>
                    </a:lnTo>
                    <a:lnTo>
                      <a:pt x="7200" y="3927"/>
                    </a:lnTo>
                    <a:lnTo>
                      <a:pt x="5400" y="3927"/>
                    </a:lnTo>
                    <a:lnTo>
                      <a:pt x="5400" y="5891"/>
                    </a:lnTo>
                    <a:lnTo>
                      <a:pt x="5400" y="5891"/>
                    </a:lnTo>
                    <a:lnTo>
                      <a:pt x="5400" y="7855"/>
                    </a:lnTo>
                    <a:lnTo>
                      <a:pt x="3600" y="7855"/>
                    </a:lnTo>
                    <a:lnTo>
                      <a:pt x="3600" y="9818"/>
                    </a:lnTo>
                    <a:lnTo>
                      <a:pt x="3600" y="9818"/>
                    </a:lnTo>
                    <a:lnTo>
                      <a:pt x="1800" y="11782"/>
                    </a:lnTo>
                    <a:lnTo>
                      <a:pt x="1800" y="13745"/>
                    </a:lnTo>
                    <a:lnTo>
                      <a:pt x="1800" y="13745"/>
                    </a:lnTo>
                    <a:lnTo>
                      <a:pt x="0" y="15709"/>
                    </a:lnTo>
                    <a:lnTo>
                      <a:pt x="0" y="17673"/>
                    </a:lnTo>
                    <a:lnTo>
                      <a:pt x="0" y="19636"/>
                    </a:lnTo>
                    <a:lnTo>
                      <a:pt x="9000" y="21600"/>
                    </a:lnTo>
                    <a:lnTo>
                      <a:pt x="9000" y="19636"/>
                    </a:lnTo>
                    <a:lnTo>
                      <a:pt x="9000" y="17673"/>
                    </a:lnTo>
                    <a:lnTo>
                      <a:pt x="9000" y="17673"/>
                    </a:lnTo>
                    <a:lnTo>
                      <a:pt x="9000" y="15709"/>
                    </a:lnTo>
                    <a:lnTo>
                      <a:pt x="10800" y="15709"/>
                    </a:lnTo>
                    <a:lnTo>
                      <a:pt x="10800" y="15709"/>
                    </a:lnTo>
                    <a:lnTo>
                      <a:pt x="10800" y="13745"/>
                    </a:lnTo>
                    <a:lnTo>
                      <a:pt x="10800" y="13745"/>
                    </a:lnTo>
                    <a:lnTo>
                      <a:pt x="10800" y="13745"/>
                    </a:lnTo>
                    <a:lnTo>
                      <a:pt x="12600" y="11782"/>
                    </a:lnTo>
                    <a:lnTo>
                      <a:pt x="12600" y="11782"/>
                    </a:lnTo>
                    <a:lnTo>
                      <a:pt x="12600" y="11782"/>
                    </a:lnTo>
                    <a:lnTo>
                      <a:pt x="12600" y="11782"/>
                    </a:lnTo>
                    <a:lnTo>
                      <a:pt x="12600" y="11782"/>
                    </a:lnTo>
                    <a:lnTo>
                      <a:pt x="12600" y="11782"/>
                    </a:lnTo>
                    <a:lnTo>
                      <a:pt x="14400" y="9818"/>
                    </a:lnTo>
                    <a:lnTo>
                      <a:pt x="14400" y="9818"/>
                    </a:lnTo>
                    <a:lnTo>
                      <a:pt x="14400" y="9818"/>
                    </a:lnTo>
                    <a:lnTo>
                      <a:pt x="14400" y="9818"/>
                    </a:lnTo>
                    <a:lnTo>
                      <a:pt x="14400" y="9818"/>
                    </a:lnTo>
                    <a:lnTo>
                      <a:pt x="16200" y="9818"/>
                    </a:lnTo>
                    <a:lnTo>
                      <a:pt x="16200" y="9818"/>
                    </a:lnTo>
                    <a:lnTo>
                      <a:pt x="19800" y="9818"/>
                    </a:lnTo>
                    <a:lnTo>
                      <a:pt x="21600" y="7855"/>
                    </a:lnTo>
                    <a:lnTo>
                      <a:pt x="21600" y="7855"/>
                    </a:lnTo>
                    <a:lnTo>
                      <a:pt x="198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71" name="Shape 2671"/>
              <p:cNvSpPr/>
              <p:nvPr/>
            </p:nvSpPr>
            <p:spPr>
              <a:xfrm>
                <a:off x="2673350" y="1512887"/>
                <a:ext cx="25400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3745"/>
                    </a:moveTo>
                    <a:lnTo>
                      <a:pt x="21600" y="13745"/>
                    </a:lnTo>
                    <a:lnTo>
                      <a:pt x="18900" y="11782"/>
                    </a:lnTo>
                    <a:lnTo>
                      <a:pt x="17550" y="9818"/>
                    </a:lnTo>
                    <a:lnTo>
                      <a:pt x="13500" y="7855"/>
                    </a:lnTo>
                    <a:lnTo>
                      <a:pt x="10800" y="5891"/>
                    </a:lnTo>
                    <a:lnTo>
                      <a:pt x="9450" y="3927"/>
                    </a:lnTo>
                    <a:lnTo>
                      <a:pt x="8100" y="3927"/>
                    </a:lnTo>
                    <a:lnTo>
                      <a:pt x="6750" y="1964"/>
                    </a:lnTo>
                    <a:lnTo>
                      <a:pt x="5400" y="1964"/>
                    </a:lnTo>
                    <a:lnTo>
                      <a:pt x="5400" y="1964"/>
                    </a:lnTo>
                    <a:lnTo>
                      <a:pt x="4050" y="1964"/>
                    </a:lnTo>
                    <a:lnTo>
                      <a:pt x="4050" y="1964"/>
                    </a:lnTo>
                    <a:lnTo>
                      <a:pt x="2700" y="1964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0" y="0"/>
                    </a:lnTo>
                    <a:lnTo>
                      <a:pt x="0" y="1964"/>
                    </a:lnTo>
                    <a:lnTo>
                      <a:pt x="1350" y="9818"/>
                    </a:lnTo>
                    <a:lnTo>
                      <a:pt x="1350" y="9818"/>
                    </a:lnTo>
                    <a:lnTo>
                      <a:pt x="1350" y="9818"/>
                    </a:lnTo>
                    <a:lnTo>
                      <a:pt x="1350" y="9818"/>
                    </a:lnTo>
                    <a:lnTo>
                      <a:pt x="1350" y="9818"/>
                    </a:lnTo>
                    <a:lnTo>
                      <a:pt x="2700" y="11782"/>
                    </a:lnTo>
                    <a:lnTo>
                      <a:pt x="2700" y="11782"/>
                    </a:lnTo>
                    <a:lnTo>
                      <a:pt x="2700" y="11782"/>
                    </a:lnTo>
                    <a:lnTo>
                      <a:pt x="4050" y="11782"/>
                    </a:lnTo>
                    <a:lnTo>
                      <a:pt x="4050" y="11782"/>
                    </a:lnTo>
                    <a:lnTo>
                      <a:pt x="5400" y="11782"/>
                    </a:lnTo>
                    <a:lnTo>
                      <a:pt x="6750" y="13745"/>
                    </a:lnTo>
                    <a:lnTo>
                      <a:pt x="8100" y="13745"/>
                    </a:lnTo>
                    <a:lnTo>
                      <a:pt x="10800" y="15709"/>
                    </a:lnTo>
                    <a:lnTo>
                      <a:pt x="13500" y="17673"/>
                    </a:lnTo>
                    <a:lnTo>
                      <a:pt x="16200" y="19636"/>
                    </a:lnTo>
                    <a:lnTo>
                      <a:pt x="17550" y="21600"/>
                    </a:lnTo>
                    <a:lnTo>
                      <a:pt x="17550" y="21600"/>
                    </a:lnTo>
                    <a:lnTo>
                      <a:pt x="21600" y="1374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72" name="Shape 2672"/>
              <p:cNvSpPr/>
              <p:nvPr/>
            </p:nvSpPr>
            <p:spPr>
              <a:xfrm>
                <a:off x="2693987" y="1524000"/>
                <a:ext cx="25401" cy="95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600"/>
                    </a:moveTo>
                    <a:lnTo>
                      <a:pt x="21600" y="3600"/>
                    </a:lnTo>
                    <a:lnTo>
                      <a:pt x="18900" y="3600"/>
                    </a:lnTo>
                    <a:lnTo>
                      <a:pt x="14850" y="3600"/>
                    </a:lnTo>
                    <a:lnTo>
                      <a:pt x="13500" y="3600"/>
                    </a:lnTo>
                    <a:lnTo>
                      <a:pt x="12150" y="3600"/>
                    </a:lnTo>
                    <a:lnTo>
                      <a:pt x="10800" y="3600"/>
                    </a:lnTo>
                    <a:lnTo>
                      <a:pt x="10800" y="3600"/>
                    </a:lnTo>
                    <a:lnTo>
                      <a:pt x="9450" y="3600"/>
                    </a:lnTo>
                    <a:lnTo>
                      <a:pt x="8100" y="3600"/>
                    </a:lnTo>
                    <a:lnTo>
                      <a:pt x="6750" y="3600"/>
                    </a:lnTo>
                    <a:lnTo>
                      <a:pt x="6750" y="0"/>
                    </a:lnTo>
                    <a:lnTo>
                      <a:pt x="5400" y="0"/>
                    </a:lnTo>
                    <a:lnTo>
                      <a:pt x="540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0" y="14400"/>
                    </a:lnTo>
                    <a:lnTo>
                      <a:pt x="1350" y="14400"/>
                    </a:lnTo>
                    <a:lnTo>
                      <a:pt x="2700" y="18000"/>
                    </a:lnTo>
                    <a:lnTo>
                      <a:pt x="4050" y="18000"/>
                    </a:lnTo>
                    <a:lnTo>
                      <a:pt x="4050" y="18000"/>
                    </a:lnTo>
                    <a:lnTo>
                      <a:pt x="5400" y="18000"/>
                    </a:lnTo>
                    <a:lnTo>
                      <a:pt x="6750" y="21600"/>
                    </a:lnTo>
                    <a:lnTo>
                      <a:pt x="8100" y="21600"/>
                    </a:lnTo>
                    <a:lnTo>
                      <a:pt x="9450" y="21600"/>
                    </a:lnTo>
                    <a:lnTo>
                      <a:pt x="10800" y="21600"/>
                    </a:lnTo>
                    <a:lnTo>
                      <a:pt x="12150" y="21600"/>
                    </a:lnTo>
                    <a:lnTo>
                      <a:pt x="13500" y="21600"/>
                    </a:lnTo>
                    <a:lnTo>
                      <a:pt x="14850" y="21600"/>
                    </a:lnTo>
                    <a:lnTo>
                      <a:pt x="1890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3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73" name="Shape 2673"/>
              <p:cNvSpPr/>
              <p:nvPr/>
            </p:nvSpPr>
            <p:spPr>
              <a:xfrm>
                <a:off x="2719387" y="1517650"/>
                <a:ext cx="52388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945" y="0"/>
                    </a:moveTo>
                    <a:lnTo>
                      <a:pt x="20291" y="0"/>
                    </a:lnTo>
                    <a:lnTo>
                      <a:pt x="18982" y="0"/>
                    </a:lnTo>
                    <a:lnTo>
                      <a:pt x="18327" y="0"/>
                    </a:lnTo>
                    <a:lnTo>
                      <a:pt x="17018" y="2160"/>
                    </a:lnTo>
                    <a:lnTo>
                      <a:pt x="15709" y="2160"/>
                    </a:lnTo>
                    <a:lnTo>
                      <a:pt x="14400" y="4320"/>
                    </a:lnTo>
                    <a:lnTo>
                      <a:pt x="12436" y="4320"/>
                    </a:lnTo>
                    <a:lnTo>
                      <a:pt x="11127" y="6480"/>
                    </a:lnTo>
                    <a:lnTo>
                      <a:pt x="9818" y="6480"/>
                    </a:lnTo>
                    <a:lnTo>
                      <a:pt x="7855" y="8640"/>
                    </a:lnTo>
                    <a:lnTo>
                      <a:pt x="6545" y="8640"/>
                    </a:lnTo>
                    <a:lnTo>
                      <a:pt x="5236" y="10800"/>
                    </a:lnTo>
                    <a:lnTo>
                      <a:pt x="3273" y="10800"/>
                    </a:lnTo>
                    <a:lnTo>
                      <a:pt x="1964" y="10800"/>
                    </a:lnTo>
                    <a:lnTo>
                      <a:pt x="1964" y="10800"/>
                    </a:lnTo>
                    <a:lnTo>
                      <a:pt x="1309" y="10800"/>
                    </a:lnTo>
                    <a:lnTo>
                      <a:pt x="655" y="10800"/>
                    </a:lnTo>
                    <a:lnTo>
                      <a:pt x="0" y="10800"/>
                    </a:lnTo>
                    <a:lnTo>
                      <a:pt x="0" y="21600"/>
                    </a:lnTo>
                    <a:lnTo>
                      <a:pt x="655" y="21600"/>
                    </a:lnTo>
                    <a:lnTo>
                      <a:pt x="1309" y="21600"/>
                    </a:lnTo>
                    <a:lnTo>
                      <a:pt x="1964" y="21600"/>
                    </a:lnTo>
                    <a:lnTo>
                      <a:pt x="2618" y="21600"/>
                    </a:lnTo>
                    <a:lnTo>
                      <a:pt x="3927" y="21600"/>
                    </a:lnTo>
                    <a:lnTo>
                      <a:pt x="5236" y="21600"/>
                    </a:lnTo>
                    <a:lnTo>
                      <a:pt x="7200" y="19440"/>
                    </a:lnTo>
                    <a:lnTo>
                      <a:pt x="8509" y="19440"/>
                    </a:lnTo>
                    <a:lnTo>
                      <a:pt x="10473" y="17280"/>
                    </a:lnTo>
                    <a:lnTo>
                      <a:pt x="11782" y="17280"/>
                    </a:lnTo>
                    <a:lnTo>
                      <a:pt x="13091" y="15120"/>
                    </a:lnTo>
                    <a:lnTo>
                      <a:pt x="15055" y="15120"/>
                    </a:lnTo>
                    <a:lnTo>
                      <a:pt x="16364" y="12960"/>
                    </a:lnTo>
                    <a:lnTo>
                      <a:pt x="17673" y="12960"/>
                    </a:lnTo>
                    <a:lnTo>
                      <a:pt x="18982" y="10800"/>
                    </a:lnTo>
                    <a:lnTo>
                      <a:pt x="19636" y="10800"/>
                    </a:lnTo>
                    <a:lnTo>
                      <a:pt x="20945" y="10800"/>
                    </a:lnTo>
                    <a:lnTo>
                      <a:pt x="21600" y="10800"/>
                    </a:lnTo>
                    <a:lnTo>
                      <a:pt x="2094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74" name="Shape 2674"/>
              <p:cNvSpPr/>
              <p:nvPr/>
            </p:nvSpPr>
            <p:spPr>
              <a:xfrm>
                <a:off x="2727325" y="1492250"/>
                <a:ext cx="82550" cy="666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771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14"/>
                    </a:lnTo>
                    <a:lnTo>
                      <a:pt x="0" y="514"/>
                    </a:lnTo>
                    <a:lnTo>
                      <a:pt x="415" y="514"/>
                    </a:lnTo>
                    <a:lnTo>
                      <a:pt x="415" y="514"/>
                    </a:lnTo>
                    <a:lnTo>
                      <a:pt x="415" y="514"/>
                    </a:lnTo>
                    <a:lnTo>
                      <a:pt x="415" y="514"/>
                    </a:lnTo>
                    <a:lnTo>
                      <a:pt x="415" y="1029"/>
                    </a:lnTo>
                    <a:lnTo>
                      <a:pt x="415" y="1029"/>
                    </a:lnTo>
                    <a:lnTo>
                      <a:pt x="415" y="1029"/>
                    </a:lnTo>
                    <a:lnTo>
                      <a:pt x="415" y="1029"/>
                    </a:lnTo>
                    <a:lnTo>
                      <a:pt x="415" y="1029"/>
                    </a:lnTo>
                    <a:lnTo>
                      <a:pt x="415" y="1029"/>
                    </a:lnTo>
                    <a:lnTo>
                      <a:pt x="831" y="1543"/>
                    </a:lnTo>
                    <a:lnTo>
                      <a:pt x="831" y="1543"/>
                    </a:lnTo>
                    <a:lnTo>
                      <a:pt x="831" y="1543"/>
                    </a:lnTo>
                    <a:lnTo>
                      <a:pt x="831" y="1543"/>
                    </a:lnTo>
                    <a:lnTo>
                      <a:pt x="831" y="1543"/>
                    </a:lnTo>
                    <a:lnTo>
                      <a:pt x="831" y="1543"/>
                    </a:lnTo>
                    <a:lnTo>
                      <a:pt x="831" y="1543"/>
                    </a:lnTo>
                    <a:lnTo>
                      <a:pt x="831" y="2057"/>
                    </a:lnTo>
                    <a:lnTo>
                      <a:pt x="831" y="2057"/>
                    </a:lnTo>
                    <a:lnTo>
                      <a:pt x="831" y="2057"/>
                    </a:lnTo>
                    <a:lnTo>
                      <a:pt x="831" y="2057"/>
                    </a:lnTo>
                    <a:lnTo>
                      <a:pt x="1246" y="2057"/>
                    </a:lnTo>
                    <a:lnTo>
                      <a:pt x="1246" y="2057"/>
                    </a:lnTo>
                    <a:lnTo>
                      <a:pt x="1246" y="2057"/>
                    </a:lnTo>
                    <a:lnTo>
                      <a:pt x="1246" y="2571"/>
                    </a:lnTo>
                    <a:lnTo>
                      <a:pt x="1246" y="2571"/>
                    </a:lnTo>
                    <a:lnTo>
                      <a:pt x="1246" y="2571"/>
                    </a:lnTo>
                    <a:lnTo>
                      <a:pt x="1246" y="2571"/>
                    </a:lnTo>
                    <a:lnTo>
                      <a:pt x="1246" y="2571"/>
                    </a:lnTo>
                    <a:lnTo>
                      <a:pt x="1246" y="2571"/>
                    </a:lnTo>
                    <a:lnTo>
                      <a:pt x="1246" y="2571"/>
                    </a:lnTo>
                    <a:lnTo>
                      <a:pt x="1246" y="3086"/>
                    </a:lnTo>
                    <a:lnTo>
                      <a:pt x="1246" y="3086"/>
                    </a:lnTo>
                    <a:lnTo>
                      <a:pt x="1662" y="3086"/>
                    </a:lnTo>
                    <a:lnTo>
                      <a:pt x="1662" y="3086"/>
                    </a:lnTo>
                    <a:lnTo>
                      <a:pt x="1662" y="3086"/>
                    </a:lnTo>
                    <a:lnTo>
                      <a:pt x="1662" y="3086"/>
                    </a:lnTo>
                    <a:lnTo>
                      <a:pt x="1662" y="3600"/>
                    </a:lnTo>
                    <a:lnTo>
                      <a:pt x="1662" y="3600"/>
                    </a:lnTo>
                    <a:lnTo>
                      <a:pt x="1662" y="3600"/>
                    </a:lnTo>
                    <a:lnTo>
                      <a:pt x="1662" y="3600"/>
                    </a:lnTo>
                    <a:lnTo>
                      <a:pt x="1662" y="3600"/>
                    </a:lnTo>
                    <a:lnTo>
                      <a:pt x="1662" y="3600"/>
                    </a:lnTo>
                    <a:lnTo>
                      <a:pt x="1662" y="4114"/>
                    </a:lnTo>
                    <a:lnTo>
                      <a:pt x="1662" y="4114"/>
                    </a:lnTo>
                    <a:lnTo>
                      <a:pt x="1662" y="4114"/>
                    </a:lnTo>
                    <a:lnTo>
                      <a:pt x="2077" y="4114"/>
                    </a:lnTo>
                    <a:lnTo>
                      <a:pt x="2077" y="4114"/>
                    </a:lnTo>
                    <a:lnTo>
                      <a:pt x="2077" y="4114"/>
                    </a:lnTo>
                    <a:lnTo>
                      <a:pt x="2077" y="4114"/>
                    </a:lnTo>
                    <a:lnTo>
                      <a:pt x="2077" y="4629"/>
                    </a:lnTo>
                    <a:lnTo>
                      <a:pt x="2077" y="4629"/>
                    </a:lnTo>
                    <a:lnTo>
                      <a:pt x="2077" y="4629"/>
                    </a:lnTo>
                    <a:lnTo>
                      <a:pt x="2077" y="4629"/>
                    </a:lnTo>
                    <a:lnTo>
                      <a:pt x="2077" y="4629"/>
                    </a:lnTo>
                    <a:lnTo>
                      <a:pt x="2077" y="4629"/>
                    </a:lnTo>
                    <a:lnTo>
                      <a:pt x="2077" y="5143"/>
                    </a:lnTo>
                    <a:lnTo>
                      <a:pt x="2077" y="5143"/>
                    </a:lnTo>
                    <a:lnTo>
                      <a:pt x="2077" y="5143"/>
                    </a:lnTo>
                    <a:lnTo>
                      <a:pt x="2077" y="5143"/>
                    </a:lnTo>
                    <a:lnTo>
                      <a:pt x="2077" y="5143"/>
                    </a:lnTo>
                    <a:lnTo>
                      <a:pt x="2492" y="5143"/>
                    </a:lnTo>
                    <a:lnTo>
                      <a:pt x="2492" y="5657"/>
                    </a:lnTo>
                    <a:lnTo>
                      <a:pt x="2492" y="5657"/>
                    </a:lnTo>
                    <a:lnTo>
                      <a:pt x="2492" y="5657"/>
                    </a:lnTo>
                    <a:lnTo>
                      <a:pt x="2492" y="5657"/>
                    </a:lnTo>
                    <a:lnTo>
                      <a:pt x="2492" y="5657"/>
                    </a:lnTo>
                    <a:lnTo>
                      <a:pt x="2492" y="5657"/>
                    </a:lnTo>
                    <a:lnTo>
                      <a:pt x="2492" y="6171"/>
                    </a:lnTo>
                    <a:lnTo>
                      <a:pt x="2492" y="6171"/>
                    </a:lnTo>
                    <a:lnTo>
                      <a:pt x="2492" y="6171"/>
                    </a:lnTo>
                    <a:lnTo>
                      <a:pt x="2492" y="6171"/>
                    </a:lnTo>
                    <a:lnTo>
                      <a:pt x="2492" y="6171"/>
                    </a:lnTo>
                    <a:lnTo>
                      <a:pt x="2492" y="6171"/>
                    </a:lnTo>
                    <a:lnTo>
                      <a:pt x="2492" y="6171"/>
                    </a:lnTo>
                    <a:lnTo>
                      <a:pt x="2492" y="6686"/>
                    </a:lnTo>
                    <a:lnTo>
                      <a:pt x="2492" y="6686"/>
                    </a:lnTo>
                    <a:lnTo>
                      <a:pt x="2492" y="6686"/>
                    </a:lnTo>
                    <a:lnTo>
                      <a:pt x="2492" y="6686"/>
                    </a:lnTo>
                    <a:lnTo>
                      <a:pt x="2908" y="6686"/>
                    </a:lnTo>
                    <a:lnTo>
                      <a:pt x="2908" y="6686"/>
                    </a:lnTo>
                    <a:lnTo>
                      <a:pt x="2908" y="7200"/>
                    </a:lnTo>
                    <a:lnTo>
                      <a:pt x="2908" y="7200"/>
                    </a:lnTo>
                    <a:lnTo>
                      <a:pt x="2908" y="7200"/>
                    </a:lnTo>
                    <a:lnTo>
                      <a:pt x="2908" y="7200"/>
                    </a:lnTo>
                    <a:lnTo>
                      <a:pt x="2908" y="7200"/>
                    </a:lnTo>
                    <a:lnTo>
                      <a:pt x="2908" y="7200"/>
                    </a:lnTo>
                    <a:lnTo>
                      <a:pt x="2908" y="7714"/>
                    </a:lnTo>
                    <a:lnTo>
                      <a:pt x="2908" y="7714"/>
                    </a:lnTo>
                    <a:lnTo>
                      <a:pt x="2908" y="7714"/>
                    </a:lnTo>
                    <a:lnTo>
                      <a:pt x="2908" y="7714"/>
                    </a:lnTo>
                    <a:lnTo>
                      <a:pt x="2908" y="7714"/>
                    </a:lnTo>
                    <a:lnTo>
                      <a:pt x="2908" y="7714"/>
                    </a:lnTo>
                    <a:lnTo>
                      <a:pt x="2908" y="8229"/>
                    </a:lnTo>
                    <a:lnTo>
                      <a:pt x="2908" y="8229"/>
                    </a:lnTo>
                    <a:lnTo>
                      <a:pt x="2908" y="8229"/>
                    </a:lnTo>
                    <a:lnTo>
                      <a:pt x="2908" y="8229"/>
                    </a:lnTo>
                    <a:lnTo>
                      <a:pt x="2908" y="8229"/>
                    </a:lnTo>
                    <a:lnTo>
                      <a:pt x="2908" y="8229"/>
                    </a:lnTo>
                    <a:lnTo>
                      <a:pt x="2908" y="8743"/>
                    </a:lnTo>
                    <a:lnTo>
                      <a:pt x="2908" y="8743"/>
                    </a:lnTo>
                    <a:lnTo>
                      <a:pt x="2908" y="8743"/>
                    </a:lnTo>
                    <a:lnTo>
                      <a:pt x="2908" y="8743"/>
                    </a:lnTo>
                    <a:lnTo>
                      <a:pt x="2908" y="8743"/>
                    </a:lnTo>
                    <a:lnTo>
                      <a:pt x="2908" y="8743"/>
                    </a:lnTo>
                    <a:lnTo>
                      <a:pt x="2908" y="9257"/>
                    </a:lnTo>
                    <a:lnTo>
                      <a:pt x="2908" y="9257"/>
                    </a:lnTo>
                    <a:lnTo>
                      <a:pt x="2908" y="9257"/>
                    </a:lnTo>
                    <a:lnTo>
                      <a:pt x="2908" y="9257"/>
                    </a:lnTo>
                    <a:lnTo>
                      <a:pt x="3323" y="9257"/>
                    </a:lnTo>
                    <a:lnTo>
                      <a:pt x="3323" y="9257"/>
                    </a:lnTo>
                    <a:lnTo>
                      <a:pt x="3323" y="9257"/>
                    </a:lnTo>
                    <a:lnTo>
                      <a:pt x="3323" y="9771"/>
                    </a:lnTo>
                    <a:lnTo>
                      <a:pt x="3323" y="9771"/>
                    </a:lnTo>
                    <a:lnTo>
                      <a:pt x="3323" y="9771"/>
                    </a:lnTo>
                    <a:lnTo>
                      <a:pt x="3323" y="9771"/>
                    </a:lnTo>
                    <a:lnTo>
                      <a:pt x="3323" y="9771"/>
                    </a:lnTo>
                    <a:lnTo>
                      <a:pt x="3323" y="9771"/>
                    </a:lnTo>
                    <a:lnTo>
                      <a:pt x="3323" y="10286"/>
                    </a:lnTo>
                    <a:lnTo>
                      <a:pt x="3323" y="10286"/>
                    </a:lnTo>
                    <a:lnTo>
                      <a:pt x="3323" y="10286"/>
                    </a:lnTo>
                    <a:lnTo>
                      <a:pt x="3323" y="10286"/>
                    </a:lnTo>
                    <a:lnTo>
                      <a:pt x="3323" y="10286"/>
                    </a:lnTo>
                    <a:lnTo>
                      <a:pt x="3323" y="10286"/>
                    </a:lnTo>
                    <a:lnTo>
                      <a:pt x="3323" y="10800"/>
                    </a:lnTo>
                    <a:lnTo>
                      <a:pt x="3323" y="10800"/>
                    </a:lnTo>
                    <a:lnTo>
                      <a:pt x="3323" y="10800"/>
                    </a:lnTo>
                    <a:lnTo>
                      <a:pt x="3323" y="10800"/>
                    </a:lnTo>
                    <a:lnTo>
                      <a:pt x="3323" y="10800"/>
                    </a:lnTo>
                    <a:lnTo>
                      <a:pt x="3323" y="10800"/>
                    </a:lnTo>
                    <a:lnTo>
                      <a:pt x="3323" y="11314"/>
                    </a:lnTo>
                    <a:lnTo>
                      <a:pt x="3323" y="11314"/>
                    </a:lnTo>
                    <a:lnTo>
                      <a:pt x="3323" y="11314"/>
                    </a:lnTo>
                    <a:lnTo>
                      <a:pt x="3323" y="11314"/>
                    </a:lnTo>
                    <a:lnTo>
                      <a:pt x="3323" y="11314"/>
                    </a:lnTo>
                    <a:lnTo>
                      <a:pt x="3323" y="11314"/>
                    </a:lnTo>
                    <a:lnTo>
                      <a:pt x="3323" y="11829"/>
                    </a:lnTo>
                    <a:lnTo>
                      <a:pt x="3323" y="11829"/>
                    </a:lnTo>
                    <a:lnTo>
                      <a:pt x="3323" y="11829"/>
                    </a:lnTo>
                    <a:lnTo>
                      <a:pt x="3323" y="11829"/>
                    </a:lnTo>
                    <a:lnTo>
                      <a:pt x="3323" y="11829"/>
                    </a:lnTo>
                    <a:lnTo>
                      <a:pt x="3323" y="11829"/>
                    </a:lnTo>
                    <a:lnTo>
                      <a:pt x="3323" y="12343"/>
                    </a:lnTo>
                    <a:lnTo>
                      <a:pt x="3323" y="12343"/>
                    </a:lnTo>
                    <a:lnTo>
                      <a:pt x="3323" y="12343"/>
                    </a:lnTo>
                    <a:lnTo>
                      <a:pt x="3323" y="12343"/>
                    </a:lnTo>
                    <a:lnTo>
                      <a:pt x="3323" y="12343"/>
                    </a:lnTo>
                    <a:lnTo>
                      <a:pt x="3323" y="12343"/>
                    </a:lnTo>
                    <a:lnTo>
                      <a:pt x="3323" y="12857"/>
                    </a:lnTo>
                    <a:lnTo>
                      <a:pt x="3323" y="12857"/>
                    </a:lnTo>
                    <a:lnTo>
                      <a:pt x="3323" y="12857"/>
                    </a:lnTo>
                    <a:lnTo>
                      <a:pt x="3323" y="12857"/>
                    </a:lnTo>
                    <a:lnTo>
                      <a:pt x="3323" y="12857"/>
                    </a:lnTo>
                    <a:lnTo>
                      <a:pt x="3323" y="12857"/>
                    </a:lnTo>
                    <a:lnTo>
                      <a:pt x="3323" y="13371"/>
                    </a:lnTo>
                    <a:lnTo>
                      <a:pt x="3323" y="13371"/>
                    </a:lnTo>
                    <a:lnTo>
                      <a:pt x="3323" y="13371"/>
                    </a:lnTo>
                    <a:lnTo>
                      <a:pt x="3323" y="13371"/>
                    </a:lnTo>
                    <a:lnTo>
                      <a:pt x="3323" y="13371"/>
                    </a:lnTo>
                    <a:lnTo>
                      <a:pt x="3323" y="13371"/>
                    </a:lnTo>
                    <a:lnTo>
                      <a:pt x="3323" y="13886"/>
                    </a:lnTo>
                    <a:lnTo>
                      <a:pt x="3323" y="13886"/>
                    </a:lnTo>
                    <a:lnTo>
                      <a:pt x="3323" y="13886"/>
                    </a:lnTo>
                    <a:lnTo>
                      <a:pt x="3323" y="13886"/>
                    </a:lnTo>
                    <a:lnTo>
                      <a:pt x="3323" y="13886"/>
                    </a:lnTo>
                    <a:lnTo>
                      <a:pt x="3323" y="13886"/>
                    </a:lnTo>
                    <a:lnTo>
                      <a:pt x="3323" y="14400"/>
                    </a:lnTo>
                    <a:lnTo>
                      <a:pt x="3323" y="14400"/>
                    </a:lnTo>
                    <a:lnTo>
                      <a:pt x="3323" y="14400"/>
                    </a:lnTo>
                    <a:lnTo>
                      <a:pt x="3323" y="14400"/>
                    </a:lnTo>
                    <a:lnTo>
                      <a:pt x="3323" y="14400"/>
                    </a:lnTo>
                    <a:lnTo>
                      <a:pt x="3323" y="14400"/>
                    </a:lnTo>
                    <a:lnTo>
                      <a:pt x="3323" y="14400"/>
                    </a:lnTo>
                    <a:lnTo>
                      <a:pt x="3323" y="14914"/>
                    </a:lnTo>
                    <a:lnTo>
                      <a:pt x="3323" y="14914"/>
                    </a:lnTo>
                    <a:lnTo>
                      <a:pt x="3323" y="14914"/>
                    </a:lnTo>
                    <a:lnTo>
                      <a:pt x="3323" y="14914"/>
                    </a:lnTo>
                    <a:lnTo>
                      <a:pt x="3323" y="14914"/>
                    </a:lnTo>
                    <a:lnTo>
                      <a:pt x="3323" y="14914"/>
                    </a:lnTo>
                    <a:lnTo>
                      <a:pt x="3323" y="15429"/>
                    </a:lnTo>
                    <a:lnTo>
                      <a:pt x="3323" y="15429"/>
                    </a:lnTo>
                    <a:lnTo>
                      <a:pt x="3323" y="15429"/>
                    </a:lnTo>
                    <a:lnTo>
                      <a:pt x="3323" y="15429"/>
                    </a:lnTo>
                    <a:lnTo>
                      <a:pt x="3323" y="15429"/>
                    </a:lnTo>
                    <a:lnTo>
                      <a:pt x="3323" y="15943"/>
                    </a:lnTo>
                    <a:lnTo>
                      <a:pt x="3323" y="15943"/>
                    </a:lnTo>
                    <a:lnTo>
                      <a:pt x="3323" y="15943"/>
                    </a:lnTo>
                    <a:lnTo>
                      <a:pt x="3323" y="15943"/>
                    </a:lnTo>
                    <a:lnTo>
                      <a:pt x="3323" y="15943"/>
                    </a:lnTo>
                    <a:lnTo>
                      <a:pt x="3323" y="15943"/>
                    </a:lnTo>
                    <a:lnTo>
                      <a:pt x="3323" y="16457"/>
                    </a:lnTo>
                    <a:lnTo>
                      <a:pt x="3323" y="16457"/>
                    </a:lnTo>
                    <a:lnTo>
                      <a:pt x="3323" y="16457"/>
                    </a:lnTo>
                    <a:lnTo>
                      <a:pt x="3323" y="16457"/>
                    </a:lnTo>
                    <a:lnTo>
                      <a:pt x="3323" y="16457"/>
                    </a:lnTo>
                    <a:lnTo>
                      <a:pt x="3323" y="16457"/>
                    </a:lnTo>
                    <a:lnTo>
                      <a:pt x="3323" y="16971"/>
                    </a:lnTo>
                    <a:lnTo>
                      <a:pt x="3323" y="16971"/>
                    </a:lnTo>
                    <a:lnTo>
                      <a:pt x="3323" y="16971"/>
                    </a:lnTo>
                    <a:lnTo>
                      <a:pt x="3323" y="16971"/>
                    </a:lnTo>
                    <a:lnTo>
                      <a:pt x="3323" y="16971"/>
                    </a:lnTo>
                    <a:lnTo>
                      <a:pt x="3323" y="16971"/>
                    </a:lnTo>
                    <a:lnTo>
                      <a:pt x="3323" y="17486"/>
                    </a:lnTo>
                    <a:lnTo>
                      <a:pt x="3323" y="17486"/>
                    </a:lnTo>
                    <a:lnTo>
                      <a:pt x="3323" y="17486"/>
                    </a:lnTo>
                    <a:lnTo>
                      <a:pt x="3323" y="17486"/>
                    </a:lnTo>
                    <a:lnTo>
                      <a:pt x="2908" y="17486"/>
                    </a:lnTo>
                    <a:lnTo>
                      <a:pt x="2908" y="17486"/>
                    </a:lnTo>
                    <a:lnTo>
                      <a:pt x="2908" y="18000"/>
                    </a:lnTo>
                    <a:lnTo>
                      <a:pt x="2908" y="18000"/>
                    </a:lnTo>
                    <a:lnTo>
                      <a:pt x="2908" y="18000"/>
                    </a:lnTo>
                    <a:lnTo>
                      <a:pt x="2908" y="18000"/>
                    </a:lnTo>
                    <a:lnTo>
                      <a:pt x="2908" y="18000"/>
                    </a:lnTo>
                    <a:lnTo>
                      <a:pt x="2908" y="18000"/>
                    </a:lnTo>
                    <a:lnTo>
                      <a:pt x="2908" y="18514"/>
                    </a:lnTo>
                    <a:lnTo>
                      <a:pt x="2908" y="18514"/>
                    </a:lnTo>
                    <a:lnTo>
                      <a:pt x="2908" y="18514"/>
                    </a:lnTo>
                    <a:lnTo>
                      <a:pt x="2908" y="18514"/>
                    </a:lnTo>
                    <a:lnTo>
                      <a:pt x="2908" y="18514"/>
                    </a:lnTo>
                    <a:lnTo>
                      <a:pt x="2908" y="19029"/>
                    </a:lnTo>
                    <a:lnTo>
                      <a:pt x="2908" y="19029"/>
                    </a:lnTo>
                    <a:lnTo>
                      <a:pt x="2908" y="19029"/>
                    </a:lnTo>
                    <a:lnTo>
                      <a:pt x="2908" y="19029"/>
                    </a:lnTo>
                    <a:lnTo>
                      <a:pt x="2908" y="19029"/>
                    </a:lnTo>
                    <a:lnTo>
                      <a:pt x="2908" y="19029"/>
                    </a:lnTo>
                    <a:lnTo>
                      <a:pt x="2908" y="19543"/>
                    </a:lnTo>
                    <a:lnTo>
                      <a:pt x="2908" y="19543"/>
                    </a:lnTo>
                    <a:lnTo>
                      <a:pt x="2908" y="19543"/>
                    </a:lnTo>
                    <a:lnTo>
                      <a:pt x="2908" y="19543"/>
                    </a:lnTo>
                    <a:lnTo>
                      <a:pt x="2908" y="19543"/>
                    </a:lnTo>
                    <a:lnTo>
                      <a:pt x="2908" y="19543"/>
                    </a:lnTo>
                    <a:lnTo>
                      <a:pt x="2908" y="20057"/>
                    </a:lnTo>
                    <a:lnTo>
                      <a:pt x="2908" y="20057"/>
                    </a:lnTo>
                    <a:lnTo>
                      <a:pt x="2908" y="20057"/>
                    </a:lnTo>
                    <a:lnTo>
                      <a:pt x="2908" y="20057"/>
                    </a:lnTo>
                    <a:lnTo>
                      <a:pt x="2492" y="20057"/>
                    </a:lnTo>
                    <a:lnTo>
                      <a:pt x="2492" y="20057"/>
                    </a:lnTo>
                    <a:lnTo>
                      <a:pt x="2492" y="20571"/>
                    </a:lnTo>
                    <a:lnTo>
                      <a:pt x="2492" y="20571"/>
                    </a:lnTo>
                    <a:lnTo>
                      <a:pt x="2492" y="20571"/>
                    </a:lnTo>
                    <a:lnTo>
                      <a:pt x="2492" y="20571"/>
                    </a:lnTo>
                    <a:lnTo>
                      <a:pt x="2492" y="20571"/>
                    </a:lnTo>
                    <a:lnTo>
                      <a:pt x="2492" y="21086"/>
                    </a:lnTo>
                    <a:lnTo>
                      <a:pt x="2492" y="21086"/>
                    </a:lnTo>
                    <a:lnTo>
                      <a:pt x="2492" y="21086"/>
                    </a:lnTo>
                    <a:lnTo>
                      <a:pt x="2492" y="21086"/>
                    </a:lnTo>
                    <a:lnTo>
                      <a:pt x="2492" y="21086"/>
                    </a:lnTo>
                    <a:lnTo>
                      <a:pt x="2492" y="21086"/>
                    </a:lnTo>
                    <a:lnTo>
                      <a:pt x="2492" y="21600"/>
                    </a:lnTo>
                    <a:lnTo>
                      <a:pt x="2492" y="21600"/>
                    </a:lnTo>
                    <a:lnTo>
                      <a:pt x="2492" y="21600"/>
                    </a:lnTo>
                    <a:lnTo>
                      <a:pt x="2492" y="21600"/>
                    </a:lnTo>
                    <a:lnTo>
                      <a:pt x="2492" y="21600"/>
                    </a:lnTo>
                    <a:lnTo>
                      <a:pt x="21600" y="771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75" name="Shape 2675"/>
              <p:cNvSpPr/>
              <p:nvPr/>
            </p:nvSpPr>
            <p:spPr>
              <a:xfrm>
                <a:off x="1957387" y="1828800"/>
                <a:ext cx="11113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429" y="21600"/>
                    </a:moveTo>
                    <a:lnTo>
                      <a:pt x="15429" y="21600"/>
                    </a:lnTo>
                    <a:lnTo>
                      <a:pt x="15429" y="19440"/>
                    </a:lnTo>
                    <a:lnTo>
                      <a:pt x="18514" y="17280"/>
                    </a:lnTo>
                    <a:lnTo>
                      <a:pt x="18514" y="15120"/>
                    </a:lnTo>
                    <a:lnTo>
                      <a:pt x="18514" y="12960"/>
                    </a:lnTo>
                    <a:lnTo>
                      <a:pt x="18514" y="10800"/>
                    </a:lnTo>
                    <a:lnTo>
                      <a:pt x="18514" y="8640"/>
                    </a:lnTo>
                    <a:lnTo>
                      <a:pt x="18514" y="8640"/>
                    </a:lnTo>
                    <a:lnTo>
                      <a:pt x="21600" y="6480"/>
                    </a:ln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9257" y="0"/>
                    </a:lnTo>
                    <a:lnTo>
                      <a:pt x="6171" y="2160"/>
                    </a:lnTo>
                    <a:lnTo>
                      <a:pt x="6171" y="2160"/>
                    </a:lnTo>
                    <a:lnTo>
                      <a:pt x="6171" y="4320"/>
                    </a:lnTo>
                    <a:lnTo>
                      <a:pt x="6171" y="6480"/>
                    </a:lnTo>
                    <a:lnTo>
                      <a:pt x="3086" y="8640"/>
                    </a:lnTo>
                    <a:lnTo>
                      <a:pt x="3086" y="10800"/>
                    </a:lnTo>
                    <a:lnTo>
                      <a:pt x="3086" y="12960"/>
                    </a:lnTo>
                    <a:lnTo>
                      <a:pt x="3086" y="15120"/>
                    </a:lnTo>
                    <a:lnTo>
                      <a:pt x="3086" y="17280"/>
                    </a:lnTo>
                    <a:lnTo>
                      <a:pt x="0" y="19440"/>
                    </a:lnTo>
                    <a:lnTo>
                      <a:pt x="0" y="19440"/>
                    </a:lnTo>
                    <a:lnTo>
                      <a:pt x="15429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76" name="Shape 2676"/>
              <p:cNvSpPr/>
              <p:nvPr/>
            </p:nvSpPr>
            <p:spPr>
              <a:xfrm>
                <a:off x="1951037" y="1843087"/>
                <a:ext cx="14288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800" y="21600"/>
                    </a:moveTo>
                    <a:lnTo>
                      <a:pt x="4800" y="21600"/>
                    </a:lnTo>
                    <a:lnTo>
                      <a:pt x="7200" y="21600"/>
                    </a:lnTo>
                    <a:lnTo>
                      <a:pt x="7200" y="19938"/>
                    </a:lnTo>
                    <a:lnTo>
                      <a:pt x="9600" y="19938"/>
                    </a:lnTo>
                    <a:lnTo>
                      <a:pt x="9600" y="19938"/>
                    </a:lnTo>
                    <a:lnTo>
                      <a:pt x="9600" y="18277"/>
                    </a:lnTo>
                    <a:lnTo>
                      <a:pt x="12000" y="18277"/>
                    </a:lnTo>
                    <a:lnTo>
                      <a:pt x="12000" y="16615"/>
                    </a:lnTo>
                    <a:lnTo>
                      <a:pt x="12000" y="16615"/>
                    </a:lnTo>
                    <a:lnTo>
                      <a:pt x="14400" y="16615"/>
                    </a:lnTo>
                    <a:lnTo>
                      <a:pt x="14400" y="14954"/>
                    </a:lnTo>
                    <a:lnTo>
                      <a:pt x="14400" y="14954"/>
                    </a:lnTo>
                    <a:lnTo>
                      <a:pt x="16800" y="13292"/>
                    </a:lnTo>
                    <a:lnTo>
                      <a:pt x="16800" y="11631"/>
                    </a:lnTo>
                    <a:lnTo>
                      <a:pt x="16800" y="11631"/>
                    </a:lnTo>
                    <a:lnTo>
                      <a:pt x="19200" y="9969"/>
                    </a:lnTo>
                    <a:lnTo>
                      <a:pt x="19200" y="8308"/>
                    </a:lnTo>
                    <a:lnTo>
                      <a:pt x="19200" y="6646"/>
                    </a:lnTo>
                    <a:lnTo>
                      <a:pt x="21600" y="4985"/>
                    </a:lnTo>
                    <a:lnTo>
                      <a:pt x="21600" y="3323"/>
                    </a:lnTo>
                    <a:lnTo>
                      <a:pt x="21600" y="1662"/>
                    </a:lnTo>
                    <a:lnTo>
                      <a:pt x="9600" y="0"/>
                    </a:lnTo>
                    <a:lnTo>
                      <a:pt x="9600" y="1662"/>
                    </a:lnTo>
                    <a:lnTo>
                      <a:pt x="9600" y="3323"/>
                    </a:lnTo>
                    <a:lnTo>
                      <a:pt x="9600" y="4985"/>
                    </a:lnTo>
                    <a:lnTo>
                      <a:pt x="9600" y="4985"/>
                    </a:lnTo>
                    <a:lnTo>
                      <a:pt x="7200" y="6646"/>
                    </a:lnTo>
                    <a:lnTo>
                      <a:pt x="7200" y="8308"/>
                    </a:lnTo>
                    <a:lnTo>
                      <a:pt x="7200" y="8308"/>
                    </a:lnTo>
                    <a:lnTo>
                      <a:pt x="4800" y="9969"/>
                    </a:lnTo>
                    <a:lnTo>
                      <a:pt x="4800" y="9969"/>
                    </a:lnTo>
                    <a:lnTo>
                      <a:pt x="4800" y="9969"/>
                    </a:lnTo>
                    <a:lnTo>
                      <a:pt x="4800" y="11631"/>
                    </a:lnTo>
                    <a:lnTo>
                      <a:pt x="4800" y="11631"/>
                    </a:lnTo>
                    <a:lnTo>
                      <a:pt x="4800" y="11631"/>
                    </a:lnTo>
                    <a:lnTo>
                      <a:pt x="2400" y="11631"/>
                    </a:lnTo>
                    <a:lnTo>
                      <a:pt x="2400" y="13292"/>
                    </a:lnTo>
                    <a:lnTo>
                      <a:pt x="2400" y="13292"/>
                    </a:lnTo>
                    <a:lnTo>
                      <a:pt x="0" y="13292"/>
                    </a:lnTo>
                    <a:lnTo>
                      <a:pt x="0" y="13292"/>
                    </a:lnTo>
                    <a:lnTo>
                      <a:pt x="0" y="14954"/>
                    </a:lnTo>
                    <a:lnTo>
                      <a:pt x="0" y="14954"/>
                    </a:lnTo>
                    <a:lnTo>
                      <a:pt x="0" y="14954"/>
                    </a:lnTo>
                    <a:lnTo>
                      <a:pt x="4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77" name="Shape 2677"/>
              <p:cNvSpPr/>
              <p:nvPr/>
            </p:nvSpPr>
            <p:spPr>
              <a:xfrm>
                <a:off x="1930400" y="1857375"/>
                <a:ext cx="23813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200" y="21600"/>
                    </a:move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7200" y="19800"/>
                    </a:lnTo>
                    <a:lnTo>
                      <a:pt x="8640" y="19800"/>
                    </a:lnTo>
                    <a:lnTo>
                      <a:pt x="8640" y="18000"/>
                    </a:lnTo>
                    <a:lnTo>
                      <a:pt x="10080" y="18000"/>
                    </a:lnTo>
                    <a:lnTo>
                      <a:pt x="10080" y="16200"/>
                    </a:lnTo>
                    <a:lnTo>
                      <a:pt x="11520" y="16200"/>
                    </a:lnTo>
                    <a:lnTo>
                      <a:pt x="12960" y="14400"/>
                    </a:lnTo>
                    <a:lnTo>
                      <a:pt x="12960" y="14400"/>
                    </a:lnTo>
                    <a:lnTo>
                      <a:pt x="14400" y="12600"/>
                    </a:lnTo>
                    <a:lnTo>
                      <a:pt x="15840" y="12600"/>
                    </a:lnTo>
                    <a:lnTo>
                      <a:pt x="17280" y="10800"/>
                    </a:lnTo>
                    <a:lnTo>
                      <a:pt x="18720" y="9000"/>
                    </a:lnTo>
                    <a:lnTo>
                      <a:pt x="21600" y="7200"/>
                    </a:lnTo>
                    <a:lnTo>
                      <a:pt x="18720" y="0"/>
                    </a:lnTo>
                    <a:lnTo>
                      <a:pt x="15840" y="1800"/>
                    </a:lnTo>
                    <a:lnTo>
                      <a:pt x="12960" y="3600"/>
                    </a:lnTo>
                    <a:lnTo>
                      <a:pt x="11520" y="5400"/>
                    </a:lnTo>
                    <a:lnTo>
                      <a:pt x="10080" y="5400"/>
                    </a:lnTo>
                    <a:lnTo>
                      <a:pt x="8640" y="7200"/>
                    </a:lnTo>
                    <a:lnTo>
                      <a:pt x="8640" y="7200"/>
                    </a:lnTo>
                    <a:lnTo>
                      <a:pt x="7200" y="9000"/>
                    </a:lnTo>
                    <a:lnTo>
                      <a:pt x="5760" y="10800"/>
                    </a:lnTo>
                    <a:lnTo>
                      <a:pt x="4320" y="10800"/>
                    </a:lnTo>
                    <a:lnTo>
                      <a:pt x="4320" y="12600"/>
                    </a:lnTo>
                    <a:lnTo>
                      <a:pt x="2880" y="14400"/>
                    </a:lnTo>
                    <a:lnTo>
                      <a:pt x="1440" y="14400"/>
                    </a:lnTo>
                    <a:lnTo>
                      <a:pt x="1440" y="16200"/>
                    </a:lnTo>
                    <a:lnTo>
                      <a:pt x="1440" y="16200"/>
                    </a:lnTo>
                    <a:lnTo>
                      <a:pt x="1440" y="18000"/>
                    </a:lnTo>
                    <a:lnTo>
                      <a:pt x="0" y="18000"/>
                    </a:lnTo>
                    <a:lnTo>
                      <a:pt x="0" y="18000"/>
                    </a:lnTo>
                    <a:lnTo>
                      <a:pt x="7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78" name="Shape 2678"/>
              <p:cNvSpPr/>
              <p:nvPr/>
            </p:nvSpPr>
            <p:spPr>
              <a:xfrm>
                <a:off x="1928812" y="1873250"/>
                <a:ext cx="12701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280"/>
                    </a:moveTo>
                    <a:lnTo>
                      <a:pt x="21600" y="17280"/>
                    </a:lnTo>
                    <a:lnTo>
                      <a:pt x="18900" y="15840"/>
                    </a:lnTo>
                    <a:lnTo>
                      <a:pt x="18900" y="15840"/>
                    </a:lnTo>
                    <a:lnTo>
                      <a:pt x="18900" y="15840"/>
                    </a:lnTo>
                    <a:lnTo>
                      <a:pt x="18900" y="15840"/>
                    </a:lnTo>
                    <a:lnTo>
                      <a:pt x="18900" y="14400"/>
                    </a:lnTo>
                    <a:lnTo>
                      <a:pt x="16200" y="12960"/>
                    </a:lnTo>
                    <a:lnTo>
                      <a:pt x="16200" y="12960"/>
                    </a:lnTo>
                    <a:lnTo>
                      <a:pt x="16200" y="11520"/>
                    </a:lnTo>
                    <a:lnTo>
                      <a:pt x="16200" y="10080"/>
                    </a:lnTo>
                    <a:lnTo>
                      <a:pt x="16200" y="10080"/>
                    </a:lnTo>
                    <a:lnTo>
                      <a:pt x="13500" y="8640"/>
                    </a:lnTo>
                    <a:lnTo>
                      <a:pt x="13500" y="7200"/>
                    </a:lnTo>
                    <a:lnTo>
                      <a:pt x="13500" y="7200"/>
                    </a:lnTo>
                    <a:lnTo>
                      <a:pt x="13500" y="5760"/>
                    </a:lnTo>
                    <a:lnTo>
                      <a:pt x="16200" y="5760"/>
                    </a:lnTo>
                    <a:lnTo>
                      <a:pt x="16200" y="4320"/>
                    </a:lnTo>
                    <a:lnTo>
                      <a:pt x="16200" y="4320"/>
                    </a:lnTo>
                    <a:lnTo>
                      <a:pt x="16200" y="4320"/>
                    </a:lnTo>
                    <a:lnTo>
                      <a:pt x="16200" y="2880"/>
                    </a:lnTo>
                    <a:lnTo>
                      <a:pt x="16200" y="2880"/>
                    </a:lnTo>
                    <a:lnTo>
                      <a:pt x="2700" y="0"/>
                    </a:lnTo>
                    <a:lnTo>
                      <a:pt x="2700" y="1440"/>
                    </a:lnTo>
                    <a:lnTo>
                      <a:pt x="2700" y="1440"/>
                    </a:lnTo>
                    <a:lnTo>
                      <a:pt x="2700" y="1440"/>
                    </a:lnTo>
                    <a:lnTo>
                      <a:pt x="2700" y="2880"/>
                    </a:lnTo>
                    <a:lnTo>
                      <a:pt x="2700" y="4320"/>
                    </a:lnTo>
                    <a:lnTo>
                      <a:pt x="2700" y="5760"/>
                    </a:lnTo>
                    <a:lnTo>
                      <a:pt x="0" y="7200"/>
                    </a:lnTo>
                    <a:lnTo>
                      <a:pt x="0" y="8640"/>
                    </a:lnTo>
                    <a:lnTo>
                      <a:pt x="2700" y="10080"/>
                    </a:lnTo>
                    <a:lnTo>
                      <a:pt x="2700" y="11520"/>
                    </a:lnTo>
                    <a:lnTo>
                      <a:pt x="2700" y="12960"/>
                    </a:lnTo>
                    <a:lnTo>
                      <a:pt x="2700" y="12960"/>
                    </a:lnTo>
                    <a:lnTo>
                      <a:pt x="2700" y="14400"/>
                    </a:lnTo>
                    <a:lnTo>
                      <a:pt x="5400" y="15840"/>
                    </a:lnTo>
                    <a:lnTo>
                      <a:pt x="5400" y="17280"/>
                    </a:lnTo>
                    <a:lnTo>
                      <a:pt x="8100" y="18720"/>
                    </a:lnTo>
                    <a:lnTo>
                      <a:pt x="8100" y="20160"/>
                    </a:lnTo>
                    <a:lnTo>
                      <a:pt x="8100" y="20160"/>
                    </a:lnTo>
                    <a:lnTo>
                      <a:pt x="10800" y="20160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21600" y="172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79" name="Shape 2679"/>
              <p:cNvSpPr/>
              <p:nvPr/>
            </p:nvSpPr>
            <p:spPr>
              <a:xfrm>
                <a:off x="1935162" y="1892300"/>
                <a:ext cx="23813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20329"/>
                    </a:lnTo>
                    <a:lnTo>
                      <a:pt x="21600" y="20329"/>
                    </a:lnTo>
                    <a:lnTo>
                      <a:pt x="21600" y="19059"/>
                    </a:lnTo>
                    <a:lnTo>
                      <a:pt x="21600" y="19059"/>
                    </a:lnTo>
                    <a:lnTo>
                      <a:pt x="21600" y="17788"/>
                    </a:lnTo>
                    <a:lnTo>
                      <a:pt x="21600" y="17788"/>
                    </a:lnTo>
                    <a:lnTo>
                      <a:pt x="21600" y="16518"/>
                    </a:lnTo>
                    <a:lnTo>
                      <a:pt x="21600" y="15247"/>
                    </a:lnTo>
                    <a:lnTo>
                      <a:pt x="21600" y="13976"/>
                    </a:lnTo>
                    <a:lnTo>
                      <a:pt x="20160" y="13976"/>
                    </a:lnTo>
                    <a:lnTo>
                      <a:pt x="20160" y="12706"/>
                    </a:lnTo>
                    <a:lnTo>
                      <a:pt x="20160" y="12706"/>
                    </a:lnTo>
                    <a:lnTo>
                      <a:pt x="18720" y="11435"/>
                    </a:lnTo>
                    <a:lnTo>
                      <a:pt x="18720" y="10165"/>
                    </a:lnTo>
                    <a:lnTo>
                      <a:pt x="17280" y="10165"/>
                    </a:lnTo>
                    <a:lnTo>
                      <a:pt x="17280" y="8894"/>
                    </a:lnTo>
                    <a:lnTo>
                      <a:pt x="15840" y="8894"/>
                    </a:lnTo>
                    <a:lnTo>
                      <a:pt x="15840" y="7624"/>
                    </a:lnTo>
                    <a:lnTo>
                      <a:pt x="14400" y="6353"/>
                    </a:lnTo>
                    <a:lnTo>
                      <a:pt x="12960" y="5082"/>
                    </a:lnTo>
                    <a:lnTo>
                      <a:pt x="11520" y="3812"/>
                    </a:lnTo>
                    <a:lnTo>
                      <a:pt x="10080" y="2541"/>
                    </a:lnTo>
                    <a:lnTo>
                      <a:pt x="8640" y="2541"/>
                    </a:lnTo>
                    <a:lnTo>
                      <a:pt x="7200" y="1271"/>
                    </a:lnTo>
                    <a:lnTo>
                      <a:pt x="5760" y="0"/>
                    </a:lnTo>
                    <a:lnTo>
                      <a:pt x="5760" y="0"/>
                    </a:lnTo>
                    <a:lnTo>
                      <a:pt x="0" y="3812"/>
                    </a:lnTo>
                    <a:lnTo>
                      <a:pt x="1440" y="5082"/>
                    </a:lnTo>
                    <a:lnTo>
                      <a:pt x="1440" y="5082"/>
                    </a:lnTo>
                    <a:lnTo>
                      <a:pt x="2880" y="6353"/>
                    </a:lnTo>
                    <a:lnTo>
                      <a:pt x="4320" y="7624"/>
                    </a:lnTo>
                    <a:lnTo>
                      <a:pt x="5760" y="8894"/>
                    </a:lnTo>
                    <a:lnTo>
                      <a:pt x="7200" y="10165"/>
                    </a:lnTo>
                    <a:lnTo>
                      <a:pt x="8640" y="11435"/>
                    </a:lnTo>
                    <a:lnTo>
                      <a:pt x="10080" y="12706"/>
                    </a:lnTo>
                    <a:lnTo>
                      <a:pt x="11520" y="12706"/>
                    </a:lnTo>
                    <a:lnTo>
                      <a:pt x="11520" y="13976"/>
                    </a:lnTo>
                    <a:lnTo>
                      <a:pt x="12960" y="13976"/>
                    </a:lnTo>
                    <a:lnTo>
                      <a:pt x="12960" y="15247"/>
                    </a:lnTo>
                    <a:lnTo>
                      <a:pt x="12960" y="15247"/>
                    </a:lnTo>
                    <a:lnTo>
                      <a:pt x="14400" y="15247"/>
                    </a:lnTo>
                    <a:lnTo>
                      <a:pt x="14400" y="16518"/>
                    </a:lnTo>
                    <a:lnTo>
                      <a:pt x="14400" y="16518"/>
                    </a:lnTo>
                    <a:lnTo>
                      <a:pt x="14400" y="17788"/>
                    </a:lnTo>
                    <a:lnTo>
                      <a:pt x="14400" y="17788"/>
                    </a:lnTo>
                    <a:lnTo>
                      <a:pt x="15840" y="17788"/>
                    </a:lnTo>
                    <a:lnTo>
                      <a:pt x="15840" y="17788"/>
                    </a:lnTo>
                    <a:lnTo>
                      <a:pt x="15840" y="17788"/>
                    </a:lnTo>
                    <a:lnTo>
                      <a:pt x="15840" y="19059"/>
                    </a:lnTo>
                    <a:lnTo>
                      <a:pt x="15840" y="19059"/>
                    </a:lnTo>
                    <a:lnTo>
                      <a:pt x="15840" y="19059"/>
                    </a:lnTo>
                    <a:lnTo>
                      <a:pt x="15840" y="19059"/>
                    </a:lnTo>
                    <a:lnTo>
                      <a:pt x="15840" y="19059"/>
                    </a:lnTo>
                    <a:lnTo>
                      <a:pt x="15840" y="19059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80" name="Shape 2680"/>
              <p:cNvSpPr/>
              <p:nvPr/>
            </p:nvSpPr>
            <p:spPr>
              <a:xfrm>
                <a:off x="1922462" y="1916112"/>
                <a:ext cx="36513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39" y="21600"/>
                    </a:moveTo>
                    <a:lnTo>
                      <a:pt x="939" y="21600"/>
                    </a:lnTo>
                    <a:lnTo>
                      <a:pt x="3757" y="21600"/>
                    </a:lnTo>
                    <a:lnTo>
                      <a:pt x="6574" y="19440"/>
                    </a:lnTo>
                    <a:lnTo>
                      <a:pt x="8452" y="19440"/>
                    </a:lnTo>
                    <a:lnTo>
                      <a:pt x="9391" y="19440"/>
                    </a:lnTo>
                    <a:lnTo>
                      <a:pt x="11270" y="17280"/>
                    </a:lnTo>
                    <a:lnTo>
                      <a:pt x="12209" y="17280"/>
                    </a:lnTo>
                    <a:lnTo>
                      <a:pt x="13148" y="17280"/>
                    </a:lnTo>
                    <a:lnTo>
                      <a:pt x="14087" y="15120"/>
                    </a:lnTo>
                    <a:lnTo>
                      <a:pt x="15026" y="15120"/>
                    </a:lnTo>
                    <a:lnTo>
                      <a:pt x="15026" y="15120"/>
                    </a:lnTo>
                    <a:lnTo>
                      <a:pt x="15965" y="15120"/>
                    </a:lnTo>
                    <a:lnTo>
                      <a:pt x="16904" y="12960"/>
                    </a:lnTo>
                    <a:lnTo>
                      <a:pt x="17843" y="12960"/>
                    </a:lnTo>
                    <a:lnTo>
                      <a:pt x="17843" y="12960"/>
                    </a:lnTo>
                    <a:lnTo>
                      <a:pt x="18783" y="10800"/>
                    </a:lnTo>
                    <a:lnTo>
                      <a:pt x="18783" y="10800"/>
                    </a:lnTo>
                    <a:lnTo>
                      <a:pt x="19722" y="8640"/>
                    </a:lnTo>
                    <a:lnTo>
                      <a:pt x="20661" y="8640"/>
                    </a:lnTo>
                    <a:lnTo>
                      <a:pt x="20661" y="6480"/>
                    </a:lnTo>
                    <a:lnTo>
                      <a:pt x="20661" y="6480"/>
                    </a:ln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17843" y="0"/>
                    </a:lnTo>
                    <a:lnTo>
                      <a:pt x="17843" y="0"/>
                    </a:lnTo>
                    <a:lnTo>
                      <a:pt x="16904" y="0"/>
                    </a:lnTo>
                    <a:lnTo>
                      <a:pt x="16904" y="0"/>
                    </a:lnTo>
                    <a:lnTo>
                      <a:pt x="16904" y="2160"/>
                    </a:lnTo>
                    <a:lnTo>
                      <a:pt x="16904" y="2160"/>
                    </a:lnTo>
                    <a:lnTo>
                      <a:pt x="15965" y="2160"/>
                    </a:lnTo>
                    <a:lnTo>
                      <a:pt x="15965" y="2160"/>
                    </a:lnTo>
                    <a:lnTo>
                      <a:pt x="15965" y="2160"/>
                    </a:lnTo>
                    <a:lnTo>
                      <a:pt x="15026" y="4320"/>
                    </a:lnTo>
                    <a:lnTo>
                      <a:pt x="15026" y="4320"/>
                    </a:lnTo>
                    <a:lnTo>
                      <a:pt x="14087" y="4320"/>
                    </a:lnTo>
                    <a:lnTo>
                      <a:pt x="14087" y="4320"/>
                    </a:lnTo>
                    <a:lnTo>
                      <a:pt x="13148" y="4320"/>
                    </a:lnTo>
                    <a:lnTo>
                      <a:pt x="13148" y="6480"/>
                    </a:lnTo>
                    <a:lnTo>
                      <a:pt x="12209" y="6480"/>
                    </a:lnTo>
                    <a:lnTo>
                      <a:pt x="11270" y="6480"/>
                    </a:lnTo>
                    <a:lnTo>
                      <a:pt x="10330" y="6480"/>
                    </a:lnTo>
                    <a:lnTo>
                      <a:pt x="8452" y="8640"/>
                    </a:lnTo>
                    <a:lnTo>
                      <a:pt x="7513" y="8640"/>
                    </a:lnTo>
                    <a:lnTo>
                      <a:pt x="5635" y="8640"/>
                    </a:lnTo>
                    <a:lnTo>
                      <a:pt x="2817" y="10800"/>
                    </a:lnTo>
                    <a:lnTo>
                      <a:pt x="0" y="10800"/>
                    </a:lnTo>
                    <a:lnTo>
                      <a:pt x="0" y="10800"/>
                    </a:lnTo>
                    <a:lnTo>
                      <a:pt x="939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81" name="Shape 2681"/>
              <p:cNvSpPr/>
              <p:nvPr/>
            </p:nvSpPr>
            <p:spPr>
              <a:xfrm>
                <a:off x="1887537" y="1924050"/>
                <a:ext cx="36513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696" y="21600"/>
                    </a:moveTo>
                    <a:lnTo>
                      <a:pt x="4696" y="21600"/>
                    </a:lnTo>
                    <a:lnTo>
                      <a:pt x="4696" y="21600"/>
                    </a:lnTo>
                    <a:lnTo>
                      <a:pt x="4696" y="21600"/>
                    </a:lnTo>
                    <a:lnTo>
                      <a:pt x="4696" y="21600"/>
                    </a:lnTo>
                    <a:lnTo>
                      <a:pt x="4696" y="21600"/>
                    </a:lnTo>
                    <a:lnTo>
                      <a:pt x="5635" y="19440"/>
                    </a:lnTo>
                    <a:lnTo>
                      <a:pt x="5635" y="19440"/>
                    </a:lnTo>
                    <a:lnTo>
                      <a:pt x="5635" y="19440"/>
                    </a:lnTo>
                    <a:lnTo>
                      <a:pt x="6574" y="19440"/>
                    </a:lnTo>
                    <a:lnTo>
                      <a:pt x="6574" y="19440"/>
                    </a:lnTo>
                    <a:lnTo>
                      <a:pt x="7513" y="17280"/>
                    </a:lnTo>
                    <a:lnTo>
                      <a:pt x="7513" y="17280"/>
                    </a:lnTo>
                    <a:lnTo>
                      <a:pt x="8452" y="17280"/>
                    </a:lnTo>
                    <a:lnTo>
                      <a:pt x="8452" y="17280"/>
                    </a:lnTo>
                    <a:lnTo>
                      <a:pt x="9391" y="17280"/>
                    </a:lnTo>
                    <a:lnTo>
                      <a:pt x="10330" y="15120"/>
                    </a:lnTo>
                    <a:lnTo>
                      <a:pt x="10330" y="15120"/>
                    </a:lnTo>
                    <a:lnTo>
                      <a:pt x="12209" y="15120"/>
                    </a:lnTo>
                    <a:lnTo>
                      <a:pt x="13148" y="15120"/>
                    </a:lnTo>
                    <a:lnTo>
                      <a:pt x="15026" y="12960"/>
                    </a:lnTo>
                    <a:lnTo>
                      <a:pt x="15965" y="12960"/>
                    </a:lnTo>
                    <a:lnTo>
                      <a:pt x="18783" y="12960"/>
                    </a:lnTo>
                    <a:lnTo>
                      <a:pt x="21600" y="10800"/>
                    </a:lnTo>
                    <a:lnTo>
                      <a:pt x="20661" y="0"/>
                    </a:lnTo>
                    <a:lnTo>
                      <a:pt x="17843" y="2160"/>
                    </a:lnTo>
                    <a:lnTo>
                      <a:pt x="15026" y="2160"/>
                    </a:lnTo>
                    <a:lnTo>
                      <a:pt x="14087" y="2160"/>
                    </a:lnTo>
                    <a:lnTo>
                      <a:pt x="12209" y="4320"/>
                    </a:lnTo>
                    <a:lnTo>
                      <a:pt x="11270" y="4320"/>
                    </a:lnTo>
                    <a:lnTo>
                      <a:pt x="9391" y="4320"/>
                    </a:lnTo>
                    <a:lnTo>
                      <a:pt x="8452" y="6480"/>
                    </a:lnTo>
                    <a:lnTo>
                      <a:pt x="7513" y="6480"/>
                    </a:lnTo>
                    <a:lnTo>
                      <a:pt x="7513" y="6480"/>
                    </a:lnTo>
                    <a:lnTo>
                      <a:pt x="6574" y="6480"/>
                    </a:lnTo>
                    <a:lnTo>
                      <a:pt x="5635" y="6480"/>
                    </a:lnTo>
                    <a:lnTo>
                      <a:pt x="5635" y="8640"/>
                    </a:lnTo>
                    <a:lnTo>
                      <a:pt x="4696" y="8640"/>
                    </a:lnTo>
                    <a:lnTo>
                      <a:pt x="3757" y="8640"/>
                    </a:lnTo>
                    <a:lnTo>
                      <a:pt x="3757" y="10800"/>
                    </a:lnTo>
                    <a:lnTo>
                      <a:pt x="2817" y="10800"/>
                    </a:lnTo>
                    <a:lnTo>
                      <a:pt x="1878" y="12960"/>
                    </a:lnTo>
                    <a:lnTo>
                      <a:pt x="1878" y="12960"/>
                    </a:lnTo>
                    <a:lnTo>
                      <a:pt x="939" y="15120"/>
                    </a:lnTo>
                    <a:lnTo>
                      <a:pt x="939" y="15120"/>
                    </a:lnTo>
                    <a:lnTo>
                      <a:pt x="939" y="17280"/>
                    </a:lnTo>
                    <a:lnTo>
                      <a:pt x="0" y="19440"/>
                    </a:lnTo>
                    <a:lnTo>
                      <a:pt x="0" y="19440"/>
                    </a:lnTo>
                    <a:lnTo>
                      <a:pt x="4696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82" name="Shape 2682"/>
              <p:cNvSpPr/>
              <p:nvPr/>
            </p:nvSpPr>
            <p:spPr>
              <a:xfrm>
                <a:off x="1887537" y="1938337"/>
                <a:ext cx="23813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518"/>
                    </a:moveTo>
                    <a:lnTo>
                      <a:pt x="21600" y="16518"/>
                    </a:lnTo>
                    <a:lnTo>
                      <a:pt x="18720" y="13976"/>
                    </a:lnTo>
                    <a:lnTo>
                      <a:pt x="15840" y="12706"/>
                    </a:lnTo>
                    <a:lnTo>
                      <a:pt x="14400" y="11435"/>
                    </a:lnTo>
                    <a:lnTo>
                      <a:pt x="12960" y="10165"/>
                    </a:lnTo>
                    <a:lnTo>
                      <a:pt x="11520" y="8894"/>
                    </a:lnTo>
                    <a:lnTo>
                      <a:pt x="10080" y="7624"/>
                    </a:lnTo>
                    <a:lnTo>
                      <a:pt x="10080" y="7624"/>
                    </a:lnTo>
                    <a:lnTo>
                      <a:pt x="10080" y="7624"/>
                    </a:lnTo>
                    <a:lnTo>
                      <a:pt x="8640" y="6353"/>
                    </a:lnTo>
                    <a:lnTo>
                      <a:pt x="8640" y="6353"/>
                    </a:lnTo>
                    <a:lnTo>
                      <a:pt x="8640" y="5082"/>
                    </a:lnTo>
                    <a:lnTo>
                      <a:pt x="7200" y="5082"/>
                    </a:lnTo>
                    <a:lnTo>
                      <a:pt x="7200" y="5082"/>
                    </a:lnTo>
                    <a:lnTo>
                      <a:pt x="7200" y="3812"/>
                    </a:lnTo>
                    <a:lnTo>
                      <a:pt x="7200" y="3812"/>
                    </a:lnTo>
                    <a:lnTo>
                      <a:pt x="7200" y="3812"/>
                    </a:lnTo>
                    <a:lnTo>
                      <a:pt x="7200" y="3812"/>
                    </a:lnTo>
                    <a:lnTo>
                      <a:pt x="7200" y="2541"/>
                    </a:lnTo>
                    <a:lnTo>
                      <a:pt x="7200" y="2541"/>
                    </a:lnTo>
                    <a:lnTo>
                      <a:pt x="7200" y="2541"/>
                    </a:lnTo>
                    <a:lnTo>
                      <a:pt x="7200" y="2541"/>
                    </a:lnTo>
                    <a:lnTo>
                      <a:pt x="7200" y="127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271"/>
                    </a:lnTo>
                    <a:lnTo>
                      <a:pt x="0" y="2541"/>
                    </a:lnTo>
                    <a:lnTo>
                      <a:pt x="0" y="3812"/>
                    </a:lnTo>
                    <a:lnTo>
                      <a:pt x="0" y="3812"/>
                    </a:lnTo>
                    <a:lnTo>
                      <a:pt x="0" y="5082"/>
                    </a:lnTo>
                    <a:lnTo>
                      <a:pt x="0" y="6353"/>
                    </a:lnTo>
                    <a:lnTo>
                      <a:pt x="0" y="6353"/>
                    </a:lnTo>
                    <a:lnTo>
                      <a:pt x="1440" y="7624"/>
                    </a:lnTo>
                    <a:lnTo>
                      <a:pt x="1440" y="8894"/>
                    </a:lnTo>
                    <a:lnTo>
                      <a:pt x="1440" y="8894"/>
                    </a:lnTo>
                    <a:lnTo>
                      <a:pt x="2880" y="10165"/>
                    </a:lnTo>
                    <a:lnTo>
                      <a:pt x="2880" y="10165"/>
                    </a:lnTo>
                    <a:lnTo>
                      <a:pt x="4320" y="11435"/>
                    </a:lnTo>
                    <a:lnTo>
                      <a:pt x="4320" y="11435"/>
                    </a:lnTo>
                    <a:lnTo>
                      <a:pt x="5760" y="12706"/>
                    </a:lnTo>
                    <a:lnTo>
                      <a:pt x="7200" y="13976"/>
                    </a:lnTo>
                    <a:lnTo>
                      <a:pt x="8640" y="15247"/>
                    </a:lnTo>
                    <a:lnTo>
                      <a:pt x="10080" y="16518"/>
                    </a:lnTo>
                    <a:lnTo>
                      <a:pt x="11520" y="16518"/>
                    </a:lnTo>
                    <a:lnTo>
                      <a:pt x="14400" y="19059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21600" y="1651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83" name="Shape 2683"/>
              <p:cNvSpPr/>
              <p:nvPr/>
            </p:nvSpPr>
            <p:spPr>
              <a:xfrm>
                <a:off x="1906587" y="1958975"/>
                <a:ext cx="23813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20329"/>
                    </a:lnTo>
                    <a:lnTo>
                      <a:pt x="21600" y="19059"/>
                    </a:lnTo>
                    <a:lnTo>
                      <a:pt x="21600" y="17788"/>
                    </a:lnTo>
                    <a:lnTo>
                      <a:pt x="21600" y="17788"/>
                    </a:lnTo>
                    <a:lnTo>
                      <a:pt x="21600" y="16518"/>
                    </a:lnTo>
                    <a:lnTo>
                      <a:pt x="21600" y="15247"/>
                    </a:lnTo>
                    <a:lnTo>
                      <a:pt x="21600" y="15247"/>
                    </a:lnTo>
                    <a:lnTo>
                      <a:pt x="20160" y="13976"/>
                    </a:lnTo>
                    <a:lnTo>
                      <a:pt x="20160" y="13976"/>
                    </a:lnTo>
                    <a:lnTo>
                      <a:pt x="20160" y="12706"/>
                    </a:lnTo>
                    <a:lnTo>
                      <a:pt x="18720" y="11435"/>
                    </a:lnTo>
                    <a:lnTo>
                      <a:pt x="18720" y="11435"/>
                    </a:lnTo>
                    <a:lnTo>
                      <a:pt x="18720" y="10165"/>
                    </a:lnTo>
                    <a:lnTo>
                      <a:pt x="17280" y="10165"/>
                    </a:lnTo>
                    <a:lnTo>
                      <a:pt x="17280" y="8894"/>
                    </a:lnTo>
                    <a:lnTo>
                      <a:pt x="15840" y="7624"/>
                    </a:lnTo>
                    <a:lnTo>
                      <a:pt x="14400" y="6353"/>
                    </a:lnTo>
                    <a:lnTo>
                      <a:pt x="11520" y="5082"/>
                    </a:lnTo>
                    <a:lnTo>
                      <a:pt x="11520" y="3812"/>
                    </a:lnTo>
                    <a:lnTo>
                      <a:pt x="7200" y="2541"/>
                    </a:lnTo>
                    <a:lnTo>
                      <a:pt x="4320" y="0"/>
                    </a:lnTo>
                    <a:lnTo>
                      <a:pt x="0" y="5082"/>
                    </a:lnTo>
                    <a:lnTo>
                      <a:pt x="2880" y="6353"/>
                    </a:lnTo>
                    <a:lnTo>
                      <a:pt x="5760" y="8894"/>
                    </a:lnTo>
                    <a:lnTo>
                      <a:pt x="7200" y="10165"/>
                    </a:lnTo>
                    <a:lnTo>
                      <a:pt x="8640" y="11435"/>
                    </a:lnTo>
                    <a:lnTo>
                      <a:pt x="10080" y="12706"/>
                    </a:lnTo>
                    <a:lnTo>
                      <a:pt x="11520" y="13976"/>
                    </a:lnTo>
                    <a:lnTo>
                      <a:pt x="11520" y="13976"/>
                    </a:lnTo>
                    <a:lnTo>
                      <a:pt x="12960" y="13976"/>
                    </a:lnTo>
                    <a:lnTo>
                      <a:pt x="12960" y="15247"/>
                    </a:lnTo>
                    <a:lnTo>
                      <a:pt x="12960" y="15247"/>
                    </a:lnTo>
                    <a:lnTo>
                      <a:pt x="14400" y="16518"/>
                    </a:lnTo>
                    <a:lnTo>
                      <a:pt x="14400" y="16518"/>
                    </a:lnTo>
                    <a:lnTo>
                      <a:pt x="14400" y="16518"/>
                    </a:lnTo>
                    <a:lnTo>
                      <a:pt x="14400" y="17788"/>
                    </a:lnTo>
                    <a:lnTo>
                      <a:pt x="14400" y="17788"/>
                    </a:lnTo>
                    <a:lnTo>
                      <a:pt x="14400" y="17788"/>
                    </a:lnTo>
                    <a:lnTo>
                      <a:pt x="14400" y="19059"/>
                    </a:lnTo>
                    <a:lnTo>
                      <a:pt x="14400" y="19059"/>
                    </a:lnTo>
                    <a:lnTo>
                      <a:pt x="14400" y="19059"/>
                    </a:lnTo>
                    <a:lnTo>
                      <a:pt x="14400" y="19059"/>
                    </a:lnTo>
                    <a:lnTo>
                      <a:pt x="14400" y="19059"/>
                    </a:lnTo>
                    <a:lnTo>
                      <a:pt x="14400" y="19059"/>
                    </a:lnTo>
                    <a:lnTo>
                      <a:pt x="14400" y="19059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84" name="Shape 2684"/>
              <p:cNvSpPr/>
              <p:nvPr/>
            </p:nvSpPr>
            <p:spPr>
              <a:xfrm>
                <a:off x="1893887" y="1982787"/>
                <a:ext cx="36513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39" y="21600"/>
                    </a:moveTo>
                    <a:lnTo>
                      <a:pt x="939" y="21600"/>
                    </a:lnTo>
                    <a:lnTo>
                      <a:pt x="3757" y="19636"/>
                    </a:lnTo>
                    <a:lnTo>
                      <a:pt x="6574" y="19636"/>
                    </a:lnTo>
                    <a:lnTo>
                      <a:pt x="8452" y="19636"/>
                    </a:lnTo>
                    <a:lnTo>
                      <a:pt x="9391" y="17673"/>
                    </a:lnTo>
                    <a:lnTo>
                      <a:pt x="11270" y="17673"/>
                    </a:lnTo>
                    <a:lnTo>
                      <a:pt x="12209" y="17673"/>
                    </a:lnTo>
                    <a:lnTo>
                      <a:pt x="13148" y="15709"/>
                    </a:lnTo>
                    <a:lnTo>
                      <a:pt x="14087" y="15709"/>
                    </a:lnTo>
                    <a:lnTo>
                      <a:pt x="15026" y="15709"/>
                    </a:lnTo>
                    <a:lnTo>
                      <a:pt x="15026" y="15709"/>
                    </a:lnTo>
                    <a:lnTo>
                      <a:pt x="15965" y="13745"/>
                    </a:lnTo>
                    <a:lnTo>
                      <a:pt x="16904" y="13745"/>
                    </a:lnTo>
                    <a:lnTo>
                      <a:pt x="16904" y="13745"/>
                    </a:lnTo>
                    <a:lnTo>
                      <a:pt x="17843" y="11782"/>
                    </a:lnTo>
                    <a:lnTo>
                      <a:pt x="18783" y="11782"/>
                    </a:lnTo>
                    <a:lnTo>
                      <a:pt x="18783" y="11782"/>
                    </a:lnTo>
                    <a:lnTo>
                      <a:pt x="19722" y="9818"/>
                    </a:lnTo>
                    <a:lnTo>
                      <a:pt x="19722" y="9818"/>
                    </a:lnTo>
                    <a:lnTo>
                      <a:pt x="20661" y="7855"/>
                    </a:lnTo>
                    <a:lnTo>
                      <a:pt x="20661" y="7855"/>
                    </a:lnTo>
                    <a:lnTo>
                      <a:pt x="21600" y="5891"/>
                    </a:lnTo>
                    <a:lnTo>
                      <a:pt x="21600" y="3927"/>
                    </a:lnTo>
                    <a:lnTo>
                      <a:pt x="16904" y="0"/>
                    </a:lnTo>
                    <a:lnTo>
                      <a:pt x="16904" y="1964"/>
                    </a:lnTo>
                    <a:lnTo>
                      <a:pt x="16904" y="1964"/>
                    </a:lnTo>
                    <a:lnTo>
                      <a:pt x="16904" y="1964"/>
                    </a:lnTo>
                    <a:lnTo>
                      <a:pt x="16904" y="1964"/>
                    </a:lnTo>
                    <a:lnTo>
                      <a:pt x="16904" y="1964"/>
                    </a:lnTo>
                    <a:lnTo>
                      <a:pt x="15965" y="3927"/>
                    </a:lnTo>
                    <a:lnTo>
                      <a:pt x="15965" y="3927"/>
                    </a:lnTo>
                    <a:lnTo>
                      <a:pt x="15026" y="3927"/>
                    </a:lnTo>
                    <a:lnTo>
                      <a:pt x="15026" y="3927"/>
                    </a:lnTo>
                    <a:lnTo>
                      <a:pt x="15026" y="5891"/>
                    </a:lnTo>
                    <a:lnTo>
                      <a:pt x="14087" y="5891"/>
                    </a:lnTo>
                    <a:lnTo>
                      <a:pt x="14087" y="5891"/>
                    </a:lnTo>
                    <a:lnTo>
                      <a:pt x="13148" y="5891"/>
                    </a:lnTo>
                    <a:lnTo>
                      <a:pt x="12209" y="5891"/>
                    </a:lnTo>
                    <a:lnTo>
                      <a:pt x="12209" y="7855"/>
                    </a:lnTo>
                    <a:lnTo>
                      <a:pt x="11270" y="7855"/>
                    </a:lnTo>
                    <a:lnTo>
                      <a:pt x="10330" y="7855"/>
                    </a:lnTo>
                    <a:lnTo>
                      <a:pt x="8452" y="9818"/>
                    </a:lnTo>
                    <a:lnTo>
                      <a:pt x="7513" y="9818"/>
                    </a:lnTo>
                    <a:lnTo>
                      <a:pt x="5635" y="9818"/>
                    </a:lnTo>
                    <a:lnTo>
                      <a:pt x="2817" y="11782"/>
                    </a:lnTo>
                    <a:lnTo>
                      <a:pt x="0" y="11782"/>
                    </a:lnTo>
                    <a:lnTo>
                      <a:pt x="0" y="11782"/>
                    </a:lnTo>
                    <a:lnTo>
                      <a:pt x="939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85" name="Shape 2685"/>
              <p:cNvSpPr/>
              <p:nvPr/>
            </p:nvSpPr>
            <p:spPr>
              <a:xfrm>
                <a:off x="1858962" y="1992312"/>
                <a:ext cx="36513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696" y="21600"/>
                    </a:moveTo>
                    <a:lnTo>
                      <a:pt x="4696" y="21600"/>
                    </a:lnTo>
                    <a:lnTo>
                      <a:pt x="4696" y="21600"/>
                    </a:lnTo>
                    <a:lnTo>
                      <a:pt x="4696" y="21600"/>
                    </a:lnTo>
                    <a:lnTo>
                      <a:pt x="4696" y="21600"/>
                    </a:lnTo>
                    <a:lnTo>
                      <a:pt x="4696" y="21600"/>
                    </a:lnTo>
                    <a:lnTo>
                      <a:pt x="5635" y="19440"/>
                    </a:lnTo>
                    <a:lnTo>
                      <a:pt x="5635" y="19440"/>
                    </a:lnTo>
                    <a:lnTo>
                      <a:pt x="5635" y="19440"/>
                    </a:lnTo>
                    <a:lnTo>
                      <a:pt x="6574" y="19440"/>
                    </a:lnTo>
                    <a:lnTo>
                      <a:pt x="6574" y="17280"/>
                    </a:lnTo>
                    <a:lnTo>
                      <a:pt x="7513" y="17280"/>
                    </a:lnTo>
                    <a:lnTo>
                      <a:pt x="7513" y="17280"/>
                    </a:lnTo>
                    <a:lnTo>
                      <a:pt x="8452" y="17280"/>
                    </a:lnTo>
                    <a:lnTo>
                      <a:pt x="8452" y="17280"/>
                    </a:lnTo>
                    <a:lnTo>
                      <a:pt x="9391" y="15120"/>
                    </a:lnTo>
                    <a:lnTo>
                      <a:pt x="9391" y="15120"/>
                    </a:lnTo>
                    <a:lnTo>
                      <a:pt x="10330" y="15120"/>
                    </a:lnTo>
                    <a:lnTo>
                      <a:pt x="12209" y="15120"/>
                    </a:lnTo>
                    <a:lnTo>
                      <a:pt x="13148" y="15120"/>
                    </a:lnTo>
                    <a:lnTo>
                      <a:pt x="14087" y="12960"/>
                    </a:lnTo>
                    <a:lnTo>
                      <a:pt x="15965" y="12960"/>
                    </a:lnTo>
                    <a:lnTo>
                      <a:pt x="18783" y="12960"/>
                    </a:lnTo>
                    <a:lnTo>
                      <a:pt x="21600" y="10800"/>
                    </a:lnTo>
                    <a:lnTo>
                      <a:pt x="20661" y="0"/>
                    </a:lnTo>
                    <a:lnTo>
                      <a:pt x="17843" y="2160"/>
                    </a:lnTo>
                    <a:lnTo>
                      <a:pt x="15026" y="2160"/>
                    </a:lnTo>
                    <a:lnTo>
                      <a:pt x="13148" y="4320"/>
                    </a:lnTo>
                    <a:lnTo>
                      <a:pt x="12209" y="4320"/>
                    </a:lnTo>
                    <a:lnTo>
                      <a:pt x="11270" y="4320"/>
                    </a:lnTo>
                    <a:lnTo>
                      <a:pt x="9391" y="4320"/>
                    </a:lnTo>
                    <a:lnTo>
                      <a:pt x="8452" y="6480"/>
                    </a:lnTo>
                    <a:lnTo>
                      <a:pt x="7513" y="6480"/>
                    </a:lnTo>
                    <a:lnTo>
                      <a:pt x="7513" y="6480"/>
                    </a:lnTo>
                    <a:lnTo>
                      <a:pt x="6574" y="6480"/>
                    </a:lnTo>
                    <a:lnTo>
                      <a:pt x="5635" y="6480"/>
                    </a:lnTo>
                    <a:lnTo>
                      <a:pt x="5635" y="8640"/>
                    </a:lnTo>
                    <a:lnTo>
                      <a:pt x="4696" y="8640"/>
                    </a:lnTo>
                    <a:lnTo>
                      <a:pt x="3757" y="8640"/>
                    </a:lnTo>
                    <a:lnTo>
                      <a:pt x="3757" y="10800"/>
                    </a:lnTo>
                    <a:lnTo>
                      <a:pt x="2817" y="10800"/>
                    </a:lnTo>
                    <a:lnTo>
                      <a:pt x="1878" y="10800"/>
                    </a:lnTo>
                    <a:lnTo>
                      <a:pt x="1878" y="12960"/>
                    </a:lnTo>
                    <a:lnTo>
                      <a:pt x="939" y="12960"/>
                    </a:lnTo>
                    <a:lnTo>
                      <a:pt x="939" y="15120"/>
                    </a:lnTo>
                    <a:lnTo>
                      <a:pt x="939" y="17280"/>
                    </a:lnTo>
                    <a:lnTo>
                      <a:pt x="0" y="17280"/>
                    </a:lnTo>
                    <a:lnTo>
                      <a:pt x="0" y="17280"/>
                    </a:lnTo>
                    <a:lnTo>
                      <a:pt x="4696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86" name="Shape 2686"/>
              <p:cNvSpPr/>
              <p:nvPr/>
            </p:nvSpPr>
            <p:spPr>
              <a:xfrm>
                <a:off x="1858962" y="2005012"/>
                <a:ext cx="23813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800"/>
                    </a:moveTo>
                    <a:lnTo>
                      <a:pt x="21600" y="16800"/>
                    </a:lnTo>
                    <a:lnTo>
                      <a:pt x="20160" y="15600"/>
                    </a:lnTo>
                    <a:lnTo>
                      <a:pt x="18720" y="14400"/>
                    </a:lnTo>
                    <a:lnTo>
                      <a:pt x="17280" y="13200"/>
                    </a:lnTo>
                    <a:lnTo>
                      <a:pt x="15840" y="12000"/>
                    </a:lnTo>
                    <a:lnTo>
                      <a:pt x="14400" y="12000"/>
                    </a:lnTo>
                    <a:lnTo>
                      <a:pt x="12960" y="10800"/>
                    </a:lnTo>
                    <a:lnTo>
                      <a:pt x="11520" y="9600"/>
                    </a:lnTo>
                    <a:lnTo>
                      <a:pt x="10080" y="8400"/>
                    </a:lnTo>
                    <a:lnTo>
                      <a:pt x="10080" y="8400"/>
                    </a:lnTo>
                    <a:lnTo>
                      <a:pt x="8640" y="7200"/>
                    </a:lnTo>
                    <a:lnTo>
                      <a:pt x="8640" y="7200"/>
                    </a:lnTo>
                    <a:lnTo>
                      <a:pt x="8640" y="6000"/>
                    </a:lnTo>
                    <a:lnTo>
                      <a:pt x="8640" y="6000"/>
                    </a:lnTo>
                    <a:lnTo>
                      <a:pt x="7200" y="6000"/>
                    </a:lnTo>
                    <a:lnTo>
                      <a:pt x="7200" y="4800"/>
                    </a:lnTo>
                    <a:lnTo>
                      <a:pt x="7200" y="4800"/>
                    </a:lnTo>
                    <a:lnTo>
                      <a:pt x="7200" y="4800"/>
                    </a:lnTo>
                    <a:lnTo>
                      <a:pt x="7200" y="3600"/>
                    </a:lnTo>
                    <a:lnTo>
                      <a:pt x="7200" y="3600"/>
                    </a:lnTo>
                    <a:lnTo>
                      <a:pt x="7200" y="3600"/>
                    </a:lnTo>
                    <a:lnTo>
                      <a:pt x="7200" y="3600"/>
                    </a:lnTo>
                    <a:lnTo>
                      <a:pt x="7200" y="3600"/>
                    </a:lnTo>
                    <a:lnTo>
                      <a:pt x="7200" y="2400"/>
                    </a:lnTo>
                    <a:lnTo>
                      <a:pt x="7200" y="2400"/>
                    </a:lnTo>
                    <a:lnTo>
                      <a:pt x="0" y="0"/>
                    </a:lnTo>
                    <a:lnTo>
                      <a:pt x="0" y="1200"/>
                    </a:lnTo>
                    <a:lnTo>
                      <a:pt x="0" y="2400"/>
                    </a:lnTo>
                    <a:lnTo>
                      <a:pt x="0" y="2400"/>
                    </a:lnTo>
                    <a:lnTo>
                      <a:pt x="0" y="3600"/>
                    </a:lnTo>
                    <a:lnTo>
                      <a:pt x="0" y="4800"/>
                    </a:lnTo>
                    <a:lnTo>
                      <a:pt x="0" y="4800"/>
                    </a:lnTo>
                    <a:lnTo>
                      <a:pt x="0" y="6000"/>
                    </a:lnTo>
                    <a:lnTo>
                      <a:pt x="0" y="7200"/>
                    </a:lnTo>
                    <a:lnTo>
                      <a:pt x="1440" y="7200"/>
                    </a:lnTo>
                    <a:lnTo>
                      <a:pt x="1440" y="8400"/>
                    </a:lnTo>
                    <a:lnTo>
                      <a:pt x="1440" y="9600"/>
                    </a:lnTo>
                    <a:lnTo>
                      <a:pt x="2880" y="9600"/>
                    </a:lnTo>
                    <a:lnTo>
                      <a:pt x="2880" y="10800"/>
                    </a:lnTo>
                    <a:lnTo>
                      <a:pt x="2880" y="10800"/>
                    </a:lnTo>
                    <a:lnTo>
                      <a:pt x="4320" y="12000"/>
                    </a:lnTo>
                    <a:lnTo>
                      <a:pt x="4320" y="12000"/>
                    </a:lnTo>
                    <a:lnTo>
                      <a:pt x="5760" y="13200"/>
                    </a:lnTo>
                    <a:lnTo>
                      <a:pt x="7200" y="14400"/>
                    </a:lnTo>
                    <a:lnTo>
                      <a:pt x="10080" y="15600"/>
                    </a:lnTo>
                    <a:lnTo>
                      <a:pt x="11520" y="16800"/>
                    </a:lnTo>
                    <a:lnTo>
                      <a:pt x="12960" y="18000"/>
                    </a:lnTo>
                    <a:lnTo>
                      <a:pt x="14400" y="19200"/>
                    </a:lnTo>
                    <a:lnTo>
                      <a:pt x="15840" y="20400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21600" y="16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87" name="Shape 2687"/>
              <p:cNvSpPr/>
              <p:nvPr/>
            </p:nvSpPr>
            <p:spPr>
              <a:xfrm>
                <a:off x="1878012" y="2027237"/>
                <a:ext cx="25401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20160"/>
                    </a:lnTo>
                    <a:lnTo>
                      <a:pt x="21600" y="20160"/>
                    </a:lnTo>
                    <a:lnTo>
                      <a:pt x="21600" y="18720"/>
                    </a:lnTo>
                    <a:lnTo>
                      <a:pt x="21600" y="17280"/>
                    </a:lnTo>
                    <a:lnTo>
                      <a:pt x="21600" y="17280"/>
                    </a:lnTo>
                    <a:lnTo>
                      <a:pt x="21600" y="15840"/>
                    </a:lnTo>
                    <a:lnTo>
                      <a:pt x="21600" y="14400"/>
                    </a:lnTo>
                    <a:lnTo>
                      <a:pt x="20250" y="14400"/>
                    </a:lnTo>
                    <a:lnTo>
                      <a:pt x="20250" y="12960"/>
                    </a:lnTo>
                    <a:lnTo>
                      <a:pt x="20250" y="12960"/>
                    </a:lnTo>
                    <a:lnTo>
                      <a:pt x="18900" y="11520"/>
                    </a:lnTo>
                    <a:lnTo>
                      <a:pt x="18900" y="11520"/>
                    </a:lnTo>
                    <a:lnTo>
                      <a:pt x="17550" y="10080"/>
                    </a:lnTo>
                    <a:lnTo>
                      <a:pt x="17550" y="10080"/>
                    </a:lnTo>
                    <a:lnTo>
                      <a:pt x="16200" y="8640"/>
                    </a:lnTo>
                    <a:lnTo>
                      <a:pt x="16200" y="8640"/>
                    </a:lnTo>
                    <a:lnTo>
                      <a:pt x="14850" y="7200"/>
                    </a:lnTo>
                    <a:lnTo>
                      <a:pt x="13500" y="5760"/>
                    </a:lnTo>
                    <a:lnTo>
                      <a:pt x="12150" y="5760"/>
                    </a:lnTo>
                    <a:lnTo>
                      <a:pt x="9450" y="4320"/>
                    </a:lnTo>
                    <a:lnTo>
                      <a:pt x="6750" y="1440"/>
                    </a:lnTo>
                    <a:lnTo>
                      <a:pt x="4050" y="0"/>
                    </a:lnTo>
                    <a:lnTo>
                      <a:pt x="0" y="5760"/>
                    </a:lnTo>
                    <a:lnTo>
                      <a:pt x="2700" y="7200"/>
                    </a:lnTo>
                    <a:lnTo>
                      <a:pt x="6750" y="10080"/>
                    </a:lnTo>
                    <a:lnTo>
                      <a:pt x="8100" y="10080"/>
                    </a:lnTo>
                    <a:lnTo>
                      <a:pt x="9450" y="11520"/>
                    </a:lnTo>
                    <a:lnTo>
                      <a:pt x="10800" y="12960"/>
                    </a:lnTo>
                    <a:lnTo>
                      <a:pt x="12150" y="14400"/>
                    </a:lnTo>
                    <a:lnTo>
                      <a:pt x="12150" y="14400"/>
                    </a:lnTo>
                    <a:lnTo>
                      <a:pt x="12150" y="14400"/>
                    </a:lnTo>
                    <a:lnTo>
                      <a:pt x="13500" y="15840"/>
                    </a:lnTo>
                    <a:lnTo>
                      <a:pt x="13500" y="15840"/>
                    </a:lnTo>
                    <a:lnTo>
                      <a:pt x="13500" y="15840"/>
                    </a:lnTo>
                    <a:lnTo>
                      <a:pt x="14850" y="17280"/>
                    </a:lnTo>
                    <a:lnTo>
                      <a:pt x="14850" y="17280"/>
                    </a:lnTo>
                    <a:lnTo>
                      <a:pt x="14850" y="17280"/>
                    </a:lnTo>
                    <a:lnTo>
                      <a:pt x="14850" y="17280"/>
                    </a:lnTo>
                    <a:lnTo>
                      <a:pt x="14850" y="18720"/>
                    </a:lnTo>
                    <a:lnTo>
                      <a:pt x="14850" y="18720"/>
                    </a:lnTo>
                    <a:lnTo>
                      <a:pt x="14850" y="18720"/>
                    </a:lnTo>
                    <a:lnTo>
                      <a:pt x="14850" y="18720"/>
                    </a:lnTo>
                    <a:lnTo>
                      <a:pt x="14850" y="18720"/>
                    </a:lnTo>
                    <a:lnTo>
                      <a:pt x="14850" y="18720"/>
                    </a:lnTo>
                    <a:lnTo>
                      <a:pt x="14850" y="18720"/>
                    </a:lnTo>
                    <a:lnTo>
                      <a:pt x="14850" y="1872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88" name="Shape 2688"/>
              <p:cNvSpPr/>
              <p:nvPr/>
            </p:nvSpPr>
            <p:spPr>
              <a:xfrm>
                <a:off x="1866900" y="2047875"/>
                <a:ext cx="36513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39" y="21600"/>
                    </a:moveTo>
                    <a:lnTo>
                      <a:pt x="939" y="21600"/>
                    </a:lnTo>
                    <a:lnTo>
                      <a:pt x="3757" y="19636"/>
                    </a:lnTo>
                    <a:lnTo>
                      <a:pt x="6574" y="17673"/>
                    </a:lnTo>
                    <a:lnTo>
                      <a:pt x="7513" y="17673"/>
                    </a:lnTo>
                    <a:lnTo>
                      <a:pt x="9391" y="17673"/>
                    </a:lnTo>
                    <a:lnTo>
                      <a:pt x="11270" y="17673"/>
                    </a:lnTo>
                    <a:lnTo>
                      <a:pt x="12209" y="15709"/>
                    </a:lnTo>
                    <a:lnTo>
                      <a:pt x="14087" y="15709"/>
                    </a:lnTo>
                    <a:lnTo>
                      <a:pt x="15026" y="13745"/>
                    </a:lnTo>
                    <a:lnTo>
                      <a:pt x="15965" y="13745"/>
                    </a:lnTo>
                    <a:lnTo>
                      <a:pt x="15965" y="13745"/>
                    </a:lnTo>
                    <a:lnTo>
                      <a:pt x="16904" y="11782"/>
                    </a:lnTo>
                    <a:lnTo>
                      <a:pt x="17843" y="11782"/>
                    </a:lnTo>
                    <a:lnTo>
                      <a:pt x="17843" y="11782"/>
                    </a:lnTo>
                    <a:lnTo>
                      <a:pt x="18783" y="9818"/>
                    </a:lnTo>
                    <a:lnTo>
                      <a:pt x="18783" y="9818"/>
                    </a:lnTo>
                    <a:lnTo>
                      <a:pt x="19722" y="9818"/>
                    </a:lnTo>
                    <a:lnTo>
                      <a:pt x="19722" y="7855"/>
                    </a:lnTo>
                    <a:lnTo>
                      <a:pt x="20661" y="5891"/>
                    </a:lnTo>
                    <a:lnTo>
                      <a:pt x="20661" y="5891"/>
                    </a:lnTo>
                    <a:lnTo>
                      <a:pt x="21600" y="3927"/>
                    </a:lnTo>
                    <a:lnTo>
                      <a:pt x="16904" y="0"/>
                    </a:lnTo>
                    <a:lnTo>
                      <a:pt x="16904" y="0"/>
                    </a:lnTo>
                    <a:lnTo>
                      <a:pt x="16904" y="0"/>
                    </a:lnTo>
                    <a:lnTo>
                      <a:pt x="16904" y="1964"/>
                    </a:lnTo>
                    <a:lnTo>
                      <a:pt x="16904" y="1964"/>
                    </a:lnTo>
                    <a:lnTo>
                      <a:pt x="15965" y="1964"/>
                    </a:lnTo>
                    <a:lnTo>
                      <a:pt x="15965" y="1964"/>
                    </a:lnTo>
                    <a:lnTo>
                      <a:pt x="15965" y="1964"/>
                    </a:lnTo>
                    <a:lnTo>
                      <a:pt x="15026" y="3927"/>
                    </a:lnTo>
                    <a:lnTo>
                      <a:pt x="15026" y="3927"/>
                    </a:lnTo>
                    <a:lnTo>
                      <a:pt x="14087" y="3927"/>
                    </a:lnTo>
                    <a:lnTo>
                      <a:pt x="14087" y="3927"/>
                    </a:lnTo>
                    <a:lnTo>
                      <a:pt x="13148" y="5891"/>
                    </a:lnTo>
                    <a:lnTo>
                      <a:pt x="12209" y="5891"/>
                    </a:lnTo>
                    <a:lnTo>
                      <a:pt x="11270" y="5891"/>
                    </a:lnTo>
                    <a:lnTo>
                      <a:pt x="9391" y="7855"/>
                    </a:lnTo>
                    <a:lnTo>
                      <a:pt x="8452" y="7855"/>
                    </a:lnTo>
                    <a:lnTo>
                      <a:pt x="7513" y="7855"/>
                    </a:lnTo>
                    <a:lnTo>
                      <a:pt x="5635" y="9818"/>
                    </a:lnTo>
                    <a:lnTo>
                      <a:pt x="2817" y="9818"/>
                    </a:lnTo>
                    <a:lnTo>
                      <a:pt x="0" y="11782"/>
                    </a:lnTo>
                    <a:lnTo>
                      <a:pt x="0" y="11782"/>
                    </a:lnTo>
                    <a:lnTo>
                      <a:pt x="939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89" name="Shape 2689"/>
              <p:cNvSpPr/>
              <p:nvPr/>
            </p:nvSpPr>
            <p:spPr>
              <a:xfrm>
                <a:off x="1831975" y="2057400"/>
                <a:ext cx="36513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696" y="21600"/>
                    </a:moveTo>
                    <a:lnTo>
                      <a:pt x="4696" y="21600"/>
                    </a:lnTo>
                    <a:lnTo>
                      <a:pt x="4696" y="21600"/>
                    </a:lnTo>
                    <a:lnTo>
                      <a:pt x="4696" y="21600"/>
                    </a:lnTo>
                    <a:lnTo>
                      <a:pt x="4696" y="19440"/>
                    </a:lnTo>
                    <a:lnTo>
                      <a:pt x="4696" y="19440"/>
                    </a:lnTo>
                    <a:lnTo>
                      <a:pt x="4696" y="19440"/>
                    </a:lnTo>
                    <a:lnTo>
                      <a:pt x="5635" y="19440"/>
                    </a:lnTo>
                    <a:lnTo>
                      <a:pt x="5635" y="19440"/>
                    </a:lnTo>
                    <a:lnTo>
                      <a:pt x="5635" y="17280"/>
                    </a:lnTo>
                    <a:lnTo>
                      <a:pt x="6574" y="17280"/>
                    </a:lnTo>
                    <a:lnTo>
                      <a:pt x="6574" y="17280"/>
                    </a:lnTo>
                    <a:lnTo>
                      <a:pt x="7513" y="17280"/>
                    </a:lnTo>
                    <a:lnTo>
                      <a:pt x="7513" y="17280"/>
                    </a:lnTo>
                    <a:lnTo>
                      <a:pt x="8452" y="15120"/>
                    </a:lnTo>
                    <a:lnTo>
                      <a:pt x="8452" y="15120"/>
                    </a:lnTo>
                    <a:lnTo>
                      <a:pt x="9391" y="15120"/>
                    </a:lnTo>
                    <a:lnTo>
                      <a:pt x="10330" y="15120"/>
                    </a:lnTo>
                    <a:lnTo>
                      <a:pt x="11270" y="12960"/>
                    </a:lnTo>
                    <a:lnTo>
                      <a:pt x="13148" y="12960"/>
                    </a:lnTo>
                    <a:lnTo>
                      <a:pt x="14087" y="12960"/>
                    </a:lnTo>
                    <a:lnTo>
                      <a:pt x="15965" y="12960"/>
                    </a:lnTo>
                    <a:lnTo>
                      <a:pt x="18783" y="10800"/>
                    </a:lnTo>
                    <a:lnTo>
                      <a:pt x="21600" y="10800"/>
                    </a:lnTo>
                    <a:lnTo>
                      <a:pt x="20661" y="0"/>
                    </a:lnTo>
                    <a:lnTo>
                      <a:pt x="17843" y="0"/>
                    </a:lnTo>
                    <a:lnTo>
                      <a:pt x="15026" y="2160"/>
                    </a:lnTo>
                    <a:lnTo>
                      <a:pt x="13148" y="2160"/>
                    </a:lnTo>
                    <a:lnTo>
                      <a:pt x="12209" y="2160"/>
                    </a:lnTo>
                    <a:lnTo>
                      <a:pt x="10330" y="4320"/>
                    </a:lnTo>
                    <a:lnTo>
                      <a:pt x="9391" y="4320"/>
                    </a:lnTo>
                    <a:lnTo>
                      <a:pt x="8452" y="4320"/>
                    </a:lnTo>
                    <a:lnTo>
                      <a:pt x="7513" y="4320"/>
                    </a:lnTo>
                    <a:lnTo>
                      <a:pt x="6574" y="6480"/>
                    </a:lnTo>
                    <a:lnTo>
                      <a:pt x="6574" y="6480"/>
                    </a:lnTo>
                    <a:lnTo>
                      <a:pt x="5635" y="6480"/>
                    </a:lnTo>
                    <a:lnTo>
                      <a:pt x="4696" y="6480"/>
                    </a:lnTo>
                    <a:lnTo>
                      <a:pt x="4696" y="8640"/>
                    </a:lnTo>
                    <a:lnTo>
                      <a:pt x="3757" y="8640"/>
                    </a:lnTo>
                    <a:lnTo>
                      <a:pt x="2817" y="8640"/>
                    </a:lnTo>
                    <a:lnTo>
                      <a:pt x="2817" y="10800"/>
                    </a:lnTo>
                    <a:lnTo>
                      <a:pt x="1878" y="10800"/>
                    </a:lnTo>
                    <a:lnTo>
                      <a:pt x="1878" y="12960"/>
                    </a:lnTo>
                    <a:lnTo>
                      <a:pt x="939" y="12960"/>
                    </a:lnTo>
                    <a:lnTo>
                      <a:pt x="939" y="15120"/>
                    </a:lnTo>
                    <a:lnTo>
                      <a:pt x="0" y="15120"/>
                    </a:lnTo>
                    <a:lnTo>
                      <a:pt x="0" y="17280"/>
                    </a:lnTo>
                    <a:lnTo>
                      <a:pt x="0" y="17280"/>
                    </a:lnTo>
                    <a:lnTo>
                      <a:pt x="4696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90" name="Shape 2690"/>
              <p:cNvSpPr/>
              <p:nvPr/>
            </p:nvSpPr>
            <p:spPr>
              <a:xfrm>
                <a:off x="1831975" y="2070100"/>
                <a:ext cx="23813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518"/>
                    </a:moveTo>
                    <a:lnTo>
                      <a:pt x="21600" y="16518"/>
                    </a:lnTo>
                    <a:lnTo>
                      <a:pt x="18720" y="13976"/>
                    </a:lnTo>
                    <a:lnTo>
                      <a:pt x="14400" y="12706"/>
                    </a:lnTo>
                    <a:lnTo>
                      <a:pt x="12960" y="11435"/>
                    </a:lnTo>
                    <a:lnTo>
                      <a:pt x="11520" y="10165"/>
                    </a:lnTo>
                    <a:lnTo>
                      <a:pt x="10080" y="8894"/>
                    </a:lnTo>
                    <a:lnTo>
                      <a:pt x="10080" y="7624"/>
                    </a:lnTo>
                    <a:lnTo>
                      <a:pt x="8640" y="7624"/>
                    </a:lnTo>
                    <a:lnTo>
                      <a:pt x="8640" y="6353"/>
                    </a:lnTo>
                    <a:lnTo>
                      <a:pt x="8640" y="6353"/>
                    </a:lnTo>
                    <a:lnTo>
                      <a:pt x="7200" y="6353"/>
                    </a:lnTo>
                    <a:lnTo>
                      <a:pt x="7200" y="5082"/>
                    </a:lnTo>
                    <a:lnTo>
                      <a:pt x="7200" y="5082"/>
                    </a:lnTo>
                    <a:lnTo>
                      <a:pt x="7200" y="5082"/>
                    </a:lnTo>
                    <a:lnTo>
                      <a:pt x="7200" y="3812"/>
                    </a:lnTo>
                    <a:lnTo>
                      <a:pt x="7200" y="3812"/>
                    </a:lnTo>
                    <a:lnTo>
                      <a:pt x="7200" y="3812"/>
                    </a:lnTo>
                    <a:lnTo>
                      <a:pt x="7200" y="3812"/>
                    </a:lnTo>
                    <a:lnTo>
                      <a:pt x="7200" y="2541"/>
                    </a:lnTo>
                    <a:lnTo>
                      <a:pt x="7200" y="2541"/>
                    </a:lnTo>
                    <a:lnTo>
                      <a:pt x="7200" y="2541"/>
                    </a:lnTo>
                    <a:lnTo>
                      <a:pt x="7200" y="2541"/>
                    </a:lnTo>
                    <a:lnTo>
                      <a:pt x="7200" y="2541"/>
                    </a:lnTo>
                    <a:lnTo>
                      <a:pt x="0" y="0"/>
                    </a:lnTo>
                    <a:lnTo>
                      <a:pt x="0" y="1271"/>
                    </a:lnTo>
                    <a:lnTo>
                      <a:pt x="0" y="1271"/>
                    </a:lnTo>
                    <a:lnTo>
                      <a:pt x="0" y="2541"/>
                    </a:lnTo>
                    <a:lnTo>
                      <a:pt x="0" y="3812"/>
                    </a:lnTo>
                    <a:lnTo>
                      <a:pt x="0" y="3812"/>
                    </a:lnTo>
                    <a:lnTo>
                      <a:pt x="0" y="5082"/>
                    </a:lnTo>
                    <a:lnTo>
                      <a:pt x="0" y="6353"/>
                    </a:lnTo>
                    <a:lnTo>
                      <a:pt x="0" y="6353"/>
                    </a:lnTo>
                    <a:lnTo>
                      <a:pt x="0" y="7624"/>
                    </a:lnTo>
                    <a:lnTo>
                      <a:pt x="1440" y="7624"/>
                    </a:lnTo>
                    <a:lnTo>
                      <a:pt x="1440" y="8894"/>
                    </a:lnTo>
                    <a:lnTo>
                      <a:pt x="1440" y="8894"/>
                    </a:lnTo>
                    <a:lnTo>
                      <a:pt x="2880" y="10165"/>
                    </a:lnTo>
                    <a:lnTo>
                      <a:pt x="2880" y="11435"/>
                    </a:lnTo>
                    <a:lnTo>
                      <a:pt x="4320" y="11435"/>
                    </a:lnTo>
                    <a:lnTo>
                      <a:pt x="4320" y="12706"/>
                    </a:lnTo>
                    <a:lnTo>
                      <a:pt x="5760" y="12706"/>
                    </a:lnTo>
                    <a:lnTo>
                      <a:pt x="7200" y="13976"/>
                    </a:lnTo>
                    <a:lnTo>
                      <a:pt x="8640" y="15247"/>
                    </a:lnTo>
                    <a:lnTo>
                      <a:pt x="10080" y="16518"/>
                    </a:lnTo>
                    <a:lnTo>
                      <a:pt x="12960" y="19059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21600" y="1651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91" name="Shape 2691"/>
              <p:cNvSpPr/>
              <p:nvPr/>
            </p:nvSpPr>
            <p:spPr>
              <a:xfrm>
                <a:off x="1851025" y="2090737"/>
                <a:ext cx="23813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20400"/>
                    </a:lnTo>
                    <a:lnTo>
                      <a:pt x="21600" y="19200"/>
                    </a:lnTo>
                    <a:lnTo>
                      <a:pt x="21600" y="18000"/>
                    </a:lnTo>
                    <a:lnTo>
                      <a:pt x="21600" y="18000"/>
                    </a:lnTo>
                    <a:lnTo>
                      <a:pt x="21600" y="16800"/>
                    </a:lnTo>
                    <a:lnTo>
                      <a:pt x="21600" y="15600"/>
                    </a:lnTo>
                    <a:lnTo>
                      <a:pt x="21600" y="15600"/>
                    </a:lnTo>
                    <a:lnTo>
                      <a:pt x="21600" y="14400"/>
                    </a:lnTo>
                    <a:lnTo>
                      <a:pt x="20160" y="14400"/>
                    </a:lnTo>
                    <a:lnTo>
                      <a:pt x="20160" y="13200"/>
                    </a:lnTo>
                    <a:lnTo>
                      <a:pt x="20160" y="13200"/>
                    </a:lnTo>
                    <a:lnTo>
                      <a:pt x="18720" y="12000"/>
                    </a:lnTo>
                    <a:lnTo>
                      <a:pt x="18720" y="12000"/>
                    </a:lnTo>
                    <a:lnTo>
                      <a:pt x="18720" y="10800"/>
                    </a:lnTo>
                    <a:lnTo>
                      <a:pt x="17280" y="10800"/>
                    </a:lnTo>
                    <a:lnTo>
                      <a:pt x="17280" y="9600"/>
                    </a:lnTo>
                    <a:lnTo>
                      <a:pt x="15840" y="8400"/>
                    </a:lnTo>
                    <a:lnTo>
                      <a:pt x="14400" y="7200"/>
                    </a:lnTo>
                    <a:lnTo>
                      <a:pt x="12960" y="6000"/>
                    </a:lnTo>
                    <a:lnTo>
                      <a:pt x="10080" y="4800"/>
                    </a:lnTo>
                    <a:lnTo>
                      <a:pt x="7200" y="2400"/>
                    </a:lnTo>
                    <a:lnTo>
                      <a:pt x="4320" y="0"/>
                    </a:lnTo>
                    <a:lnTo>
                      <a:pt x="0" y="4800"/>
                    </a:lnTo>
                    <a:lnTo>
                      <a:pt x="2880" y="7200"/>
                    </a:lnTo>
                    <a:lnTo>
                      <a:pt x="5760" y="9600"/>
                    </a:lnTo>
                    <a:lnTo>
                      <a:pt x="7200" y="10800"/>
                    </a:lnTo>
                    <a:lnTo>
                      <a:pt x="8640" y="12000"/>
                    </a:lnTo>
                    <a:lnTo>
                      <a:pt x="10080" y="13200"/>
                    </a:lnTo>
                    <a:lnTo>
                      <a:pt x="11520" y="14400"/>
                    </a:lnTo>
                    <a:lnTo>
                      <a:pt x="11520" y="14400"/>
                    </a:lnTo>
                    <a:lnTo>
                      <a:pt x="12960" y="14400"/>
                    </a:lnTo>
                    <a:lnTo>
                      <a:pt x="12960" y="15600"/>
                    </a:lnTo>
                    <a:lnTo>
                      <a:pt x="12960" y="15600"/>
                    </a:lnTo>
                    <a:lnTo>
                      <a:pt x="14400" y="15600"/>
                    </a:lnTo>
                    <a:lnTo>
                      <a:pt x="14400" y="16800"/>
                    </a:lnTo>
                    <a:lnTo>
                      <a:pt x="14400" y="16800"/>
                    </a:lnTo>
                    <a:lnTo>
                      <a:pt x="14400" y="16800"/>
                    </a:lnTo>
                    <a:lnTo>
                      <a:pt x="14400" y="16800"/>
                    </a:lnTo>
                    <a:lnTo>
                      <a:pt x="14400" y="18000"/>
                    </a:lnTo>
                    <a:lnTo>
                      <a:pt x="14400" y="18000"/>
                    </a:lnTo>
                    <a:lnTo>
                      <a:pt x="14400" y="18000"/>
                    </a:lnTo>
                    <a:lnTo>
                      <a:pt x="14400" y="18000"/>
                    </a:lnTo>
                    <a:lnTo>
                      <a:pt x="14400" y="18000"/>
                    </a:lnTo>
                    <a:lnTo>
                      <a:pt x="14400" y="18000"/>
                    </a:lnTo>
                    <a:lnTo>
                      <a:pt x="14400" y="19200"/>
                    </a:lnTo>
                    <a:lnTo>
                      <a:pt x="14400" y="192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92" name="Shape 2692"/>
              <p:cNvSpPr/>
              <p:nvPr/>
            </p:nvSpPr>
            <p:spPr>
              <a:xfrm>
                <a:off x="1838325" y="2116137"/>
                <a:ext cx="36513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39" y="21600"/>
                    </a:moveTo>
                    <a:lnTo>
                      <a:pt x="939" y="21600"/>
                    </a:lnTo>
                    <a:lnTo>
                      <a:pt x="1878" y="21600"/>
                    </a:lnTo>
                    <a:lnTo>
                      <a:pt x="3757" y="21600"/>
                    </a:lnTo>
                    <a:lnTo>
                      <a:pt x="4696" y="19440"/>
                    </a:lnTo>
                    <a:lnTo>
                      <a:pt x="6574" y="19440"/>
                    </a:lnTo>
                    <a:lnTo>
                      <a:pt x="7513" y="19440"/>
                    </a:lnTo>
                    <a:lnTo>
                      <a:pt x="9391" y="17280"/>
                    </a:lnTo>
                    <a:lnTo>
                      <a:pt x="10330" y="17280"/>
                    </a:lnTo>
                    <a:lnTo>
                      <a:pt x="12209" y="17280"/>
                    </a:lnTo>
                    <a:lnTo>
                      <a:pt x="13148" y="15120"/>
                    </a:lnTo>
                    <a:lnTo>
                      <a:pt x="15026" y="15120"/>
                    </a:lnTo>
                    <a:lnTo>
                      <a:pt x="15965" y="15120"/>
                    </a:lnTo>
                    <a:lnTo>
                      <a:pt x="15965" y="12960"/>
                    </a:lnTo>
                    <a:lnTo>
                      <a:pt x="16904" y="12960"/>
                    </a:lnTo>
                    <a:lnTo>
                      <a:pt x="17843" y="12960"/>
                    </a:lnTo>
                    <a:lnTo>
                      <a:pt x="17843" y="10800"/>
                    </a:lnTo>
                    <a:lnTo>
                      <a:pt x="18783" y="10800"/>
                    </a:lnTo>
                    <a:lnTo>
                      <a:pt x="18783" y="8640"/>
                    </a:lnTo>
                    <a:lnTo>
                      <a:pt x="19722" y="8640"/>
                    </a:lnTo>
                    <a:lnTo>
                      <a:pt x="20661" y="6480"/>
                    </a:lnTo>
                    <a:lnTo>
                      <a:pt x="20661" y="6480"/>
                    </a:lnTo>
                    <a:lnTo>
                      <a:pt x="20661" y="4320"/>
                    </a:lnTo>
                    <a:lnTo>
                      <a:pt x="21600" y="4320"/>
                    </a:lnTo>
                    <a:lnTo>
                      <a:pt x="16904" y="0"/>
                    </a:lnTo>
                    <a:lnTo>
                      <a:pt x="16904" y="0"/>
                    </a:lnTo>
                    <a:lnTo>
                      <a:pt x="16904" y="0"/>
                    </a:lnTo>
                    <a:lnTo>
                      <a:pt x="16904" y="0"/>
                    </a:lnTo>
                    <a:lnTo>
                      <a:pt x="16904" y="0"/>
                    </a:lnTo>
                    <a:lnTo>
                      <a:pt x="15965" y="2160"/>
                    </a:lnTo>
                    <a:lnTo>
                      <a:pt x="15965" y="2160"/>
                    </a:lnTo>
                    <a:lnTo>
                      <a:pt x="15965" y="2160"/>
                    </a:lnTo>
                    <a:lnTo>
                      <a:pt x="15026" y="2160"/>
                    </a:lnTo>
                    <a:lnTo>
                      <a:pt x="15026" y="2160"/>
                    </a:lnTo>
                    <a:lnTo>
                      <a:pt x="14087" y="4320"/>
                    </a:lnTo>
                    <a:lnTo>
                      <a:pt x="14087" y="4320"/>
                    </a:lnTo>
                    <a:lnTo>
                      <a:pt x="13148" y="4320"/>
                    </a:lnTo>
                    <a:lnTo>
                      <a:pt x="12209" y="4320"/>
                    </a:lnTo>
                    <a:lnTo>
                      <a:pt x="11270" y="6480"/>
                    </a:lnTo>
                    <a:lnTo>
                      <a:pt x="9391" y="6480"/>
                    </a:lnTo>
                    <a:lnTo>
                      <a:pt x="8452" y="6480"/>
                    </a:lnTo>
                    <a:lnTo>
                      <a:pt x="6574" y="8640"/>
                    </a:lnTo>
                    <a:lnTo>
                      <a:pt x="5635" y="8640"/>
                    </a:lnTo>
                    <a:lnTo>
                      <a:pt x="3757" y="8640"/>
                    </a:lnTo>
                    <a:lnTo>
                      <a:pt x="2817" y="10800"/>
                    </a:lnTo>
                    <a:lnTo>
                      <a:pt x="939" y="10800"/>
                    </a:lnTo>
                    <a:lnTo>
                      <a:pt x="0" y="10800"/>
                    </a:lnTo>
                    <a:lnTo>
                      <a:pt x="0" y="10800"/>
                    </a:lnTo>
                    <a:lnTo>
                      <a:pt x="939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93" name="Shape 2693"/>
              <p:cNvSpPr/>
              <p:nvPr/>
            </p:nvSpPr>
            <p:spPr>
              <a:xfrm>
                <a:off x="1803400" y="2124075"/>
                <a:ext cx="36513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757" y="21600"/>
                    </a:moveTo>
                    <a:lnTo>
                      <a:pt x="3757" y="21600"/>
                    </a:lnTo>
                    <a:lnTo>
                      <a:pt x="3757" y="19636"/>
                    </a:lnTo>
                    <a:lnTo>
                      <a:pt x="4696" y="19636"/>
                    </a:lnTo>
                    <a:lnTo>
                      <a:pt x="4696" y="19636"/>
                    </a:lnTo>
                    <a:lnTo>
                      <a:pt x="4696" y="19636"/>
                    </a:lnTo>
                    <a:lnTo>
                      <a:pt x="4696" y="19636"/>
                    </a:lnTo>
                    <a:lnTo>
                      <a:pt x="4696" y="19636"/>
                    </a:lnTo>
                    <a:lnTo>
                      <a:pt x="5635" y="17673"/>
                    </a:lnTo>
                    <a:lnTo>
                      <a:pt x="5635" y="17673"/>
                    </a:lnTo>
                    <a:lnTo>
                      <a:pt x="6574" y="17673"/>
                    </a:lnTo>
                    <a:lnTo>
                      <a:pt x="6574" y="17673"/>
                    </a:lnTo>
                    <a:lnTo>
                      <a:pt x="7513" y="15709"/>
                    </a:lnTo>
                    <a:lnTo>
                      <a:pt x="7513" y="15709"/>
                    </a:lnTo>
                    <a:lnTo>
                      <a:pt x="8452" y="15709"/>
                    </a:lnTo>
                    <a:lnTo>
                      <a:pt x="10330" y="15709"/>
                    </a:lnTo>
                    <a:lnTo>
                      <a:pt x="11270" y="13745"/>
                    </a:lnTo>
                    <a:lnTo>
                      <a:pt x="13148" y="13745"/>
                    </a:lnTo>
                    <a:lnTo>
                      <a:pt x="14087" y="13745"/>
                    </a:lnTo>
                    <a:lnTo>
                      <a:pt x="15965" y="11782"/>
                    </a:lnTo>
                    <a:lnTo>
                      <a:pt x="16904" y="11782"/>
                    </a:lnTo>
                    <a:lnTo>
                      <a:pt x="18783" y="11782"/>
                    </a:lnTo>
                    <a:lnTo>
                      <a:pt x="19722" y="11782"/>
                    </a:lnTo>
                    <a:lnTo>
                      <a:pt x="21600" y="9818"/>
                    </a:lnTo>
                    <a:lnTo>
                      <a:pt x="20661" y="0"/>
                    </a:lnTo>
                    <a:lnTo>
                      <a:pt x="18783" y="1964"/>
                    </a:lnTo>
                    <a:lnTo>
                      <a:pt x="17843" y="1964"/>
                    </a:lnTo>
                    <a:lnTo>
                      <a:pt x="15965" y="1964"/>
                    </a:lnTo>
                    <a:lnTo>
                      <a:pt x="15026" y="1964"/>
                    </a:lnTo>
                    <a:lnTo>
                      <a:pt x="13148" y="3927"/>
                    </a:lnTo>
                    <a:lnTo>
                      <a:pt x="12209" y="3927"/>
                    </a:lnTo>
                    <a:lnTo>
                      <a:pt x="10330" y="3927"/>
                    </a:lnTo>
                    <a:lnTo>
                      <a:pt x="9391" y="5891"/>
                    </a:lnTo>
                    <a:lnTo>
                      <a:pt x="7513" y="5891"/>
                    </a:lnTo>
                    <a:lnTo>
                      <a:pt x="6574" y="7855"/>
                    </a:lnTo>
                    <a:lnTo>
                      <a:pt x="5635" y="7855"/>
                    </a:lnTo>
                    <a:lnTo>
                      <a:pt x="4696" y="7855"/>
                    </a:lnTo>
                    <a:lnTo>
                      <a:pt x="4696" y="7855"/>
                    </a:lnTo>
                    <a:lnTo>
                      <a:pt x="3757" y="9818"/>
                    </a:lnTo>
                    <a:lnTo>
                      <a:pt x="2817" y="9818"/>
                    </a:lnTo>
                    <a:lnTo>
                      <a:pt x="2817" y="9818"/>
                    </a:lnTo>
                    <a:lnTo>
                      <a:pt x="1878" y="11782"/>
                    </a:lnTo>
                    <a:lnTo>
                      <a:pt x="1878" y="11782"/>
                    </a:lnTo>
                    <a:lnTo>
                      <a:pt x="939" y="13745"/>
                    </a:lnTo>
                    <a:lnTo>
                      <a:pt x="939" y="13745"/>
                    </a:lnTo>
                    <a:lnTo>
                      <a:pt x="0" y="15709"/>
                    </a:lnTo>
                    <a:lnTo>
                      <a:pt x="0" y="17673"/>
                    </a:lnTo>
                    <a:lnTo>
                      <a:pt x="0" y="17673"/>
                    </a:lnTo>
                    <a:lnTo>
                      <a:pt x="3757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94" name="Shape 2694"/>
              <p:cNvSpPr/>
              <p:nvPr/>
            </p:nvSpPr>
            <p:spPr>
              <a:xfrm>
                <a:off x="1801812" y="2138362"/>
                <a:ext cx="25401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518"/>
                    </a:moveTo>
                    <a:lnTo>
                      <a:pt x="21600" y="16518"/>
                    </a:lnTo>
                    <a:lnTo>
                      <a:pt x="20250" y="15247"/>
                    </a:lnTo>
                    <a:lnTo>
                      <a:pt x="18900" y="13976"/>
                    </a:lnTo>
                    <a:lnTo>
                      <a:pt x="17550" y="12706"/>
                    </a:lnTo>
                    <a:lnTo>
                      <a:pt x="16200" y="11435"/>
                    </a:lnTo>
                    <a:lnTo>
                      <a:pt x="14850" y="11435"/>
                    </a:lnTo>
                    <a:lnTo>
                      <a:pt x="13500" y="10165"/>
                    </a:lnTo>
                    <a:lnTo>
                      <a:pt x="12150" y="8894"/>
                    </a:lnTo>
                    <a:lnTo>
                      <a:pt x="10800" y="7624"/>
                    </a:lnTo>
                    <a:lnTo>
                      <a:pt x="10800" y="7624"/>
                    </a:lnTo>
                    <a:lnTo>
                      <a:pt x="9450" y="6353"/>
                    </a:lnTo>
                    <a:lnTo>
                      <a:pt x="9450" y="6353"/>
                    </a:lnTo>
                    <a:lnTo>
                      <a:pt x="8100" y="5082"/>
                    </a:lnTo>
                    <a:lnTo>
                      <a:pt x="8100" y="5082"/>
                    </a:lnTo>
                    <a:lnTo>
                      <a:pt x="8100" y="5082"/>
                    </a:lnTo>
                    <a:lnTo>
                      <a:pt x="8100" y="3812"/>
                    </a:lnTo>
                    <a:lnTo>
                      <a:pt x="8100" y="3812"/>
                    </a:lnTo>
                    <a:lnTo>
                      <a:pt x="6750" y="3812"/>
                    </a:lnTo>
                    <a:lnTo>
                      <a:pt x="6750" y="3812"/>
                    </a:lnTo>
                    <a:lnTo>
                      <a:pt x="6750" y="2541"/>
                    </a:lnTo>
                    <a:lnTo>
                      <a:pt x="6750" y="2541"/>
                    </a:lnTo>
                    <a:lnTo>
                      <a:pt x="6750" y="2541"/>
                    </a:lnTo>
                    <a:lnTo>
                      <a:pt x="6750" y="2541"/>
                    </a:lnTo>
                    <a:lnTo>
                      <a:pt x="6750" y="2541"/>
                    </a:lnTo>
                    <a:lnTo>
                      <a:pt x="6750" y="2541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0" y="1271"/>
                    </a:lnTo>
                    <a:lnTo>
                      <a:pt x="0" y="2541"/>
                    </a:lnTo>
                    <a:lnTo>
                      <a:pt x="0" y="3812"/>
                    </a:lnTo>
                    <a:lnTo>
                      <a:pt x="0" y="3812"/>
                    </a:lnTo>
                    <a:lnTo>
                      <a:pt x="1350" y="5082"/>
                    </a:lnTo>
                    <a:lnTo>
                      <a:pt x="1350" y="6353"/>
                    </a:lnTo>
                    <a:lnTo>
                      <a:pt x="1350" y="6353"/>
                    </a:lnTo>
                    <a:lnTo>
                      <a:pt x="1350" y="7624"/>
                    </a:lnTo>
                    <a:lnTo>
                      <a:pt x="2700" y="7624"/>
                    </a:lnTo>
                    <a:lnTo>
                      <a:pt x="2700" y="8894"/>
                    </a:lnTo>
                    <a:lnTo>
                      <a:pt x="4050" y="8894"/>
                    </a:lnTo>
                    <a:lnTo>
                      <a:pt x="4050" y="10165"/>
                    </a:lnTo>
                    <a:lnTo>
                      <a:pt x="4050" y="10165"/>
                    </a:lnTo>
                    <a:lnTo>
                      <a:pt x="5400" y="11435"/>
                    </a:lnTo>
                    <a:lnTo>
                      <a:pt x="5400" y="11435"/>
                    </a:lnTo>
                    <a:lnTo>
                      <a:pt x="6750" y="12706"/>
                    </a:lnTo>
                    <a:lnTo>
                      <a:pt x="8100" y="13976"/>
                    </a:lnTo>
                    <a:lnTo>
                      <a:pt x="10800" y="15247"/>
                    </a:lnTo>
                    <a:lnTo>
                      <a:pt x="12150" y="16518"/>
                    </a:lnTo>
                    <a:lnTo>
                      <a:pt x="13500" y="17788"/>
                    </a:lnTo>
                    <a:lnTo>
                      <a:pt x="14850" y="19059"/>
                    </a:lnTo>
                    <a:lnTo>
                      <a:pt x="16200" y="20329"/>
                    </a:lnTo>
                    <a:lnTo>
                      <a:pt x="16200" y="21600"/>
                    </a:lnTo>
                    <a:lnTo>
                      <a:pt x="17550" y="21600"/>
                    </a:lnTo>
                    <a:lnTo>
                      <a:pt x="21600" y="1651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95" name="Shape 2695"/>
              <p:cNvSpPr/>
              <p:nvPr/>
            </p:nvSpPr>
            <p:spPr>
              <a:xfrm>
                <a:off x="1822450" y="2159000"/>
                <a:ext cx="25400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250" y="21600"/>
                    </a:moveTo>
                    <a:lnTo>
                      <a:pt x="20250" y="21600"/>
                    </a:lnTo>
                    <a:lnTo>
                      <a:pt x="20250" y="20250"/>
                    </a:lnTo>
                    <a:lnTo>
                      <a:pt x="21600" y="18900"/>
                    </a:lnTo>
                    <a:lnTo>
                      <a:pt x="21600" y="17550"/>
                    </a:lnTo>
                    <a:lnTo>
                      <a:pt x="21600" y="17550"/>
                    </a:lnTo>
                    <a:lnTo>
                      <a:pt x="21600" y="16200"/>
                    </a:lnTo>
                    <a:lnTo>
                      <a:pt x="20250" y="14850"/>
                    </a:lnTo>
                    <a:lnTo>
                      <a:pt x="20250" y="14850"/>
                    </a:lnTo>
                    <a:lnTo>
                      <a:pt x="20250" y="13500"/>
                    </a:lnTo>
                    <a:lnTo>
                      <a:pt x="18900" y="13500"/>
                    </a:lnTo>
                    <a:lnTo>
                      <a:pt x="18900" y="12150"/>
                    </a:lnTo>
                    <a:lnTo>
                      <a:pt x="18900" y="12150"/>
                    </a:lnTo>
                    <a:lnTo>
                      <a:pt x="17550" y="10800"/>
                    </a:lnTo>
                    <a:lnTo>
                      <a:pt x="17550" y="10800"/>
                    </a:lnTo>
                    <a:lnTo>
                      <a:pt x="16200" y="9450"/>
                    </a:lnTo>
                    <a:lnTo>
                      <a:pt x="16200" y="9450"/>
                    </a:lnTo>
                    <a:lnTo>
                      <a:pt x="14850" y="8100"/>
                    </a:lnTo>
                    <a:lnTo>
                      <a:pt x="13500" y="6750"/>
                    </a:lnTo>
                    <a:lnTo>
                      <a:pt x="12150" y="6750"/>
                    </a:lnTo>
                    <a:lnTo>
                      <a:pt x="10800" y="5400"/>
                    </a:lnTo>
                    <a:lnTo>
                      <a:pt x="9450" y="4050"/>
                    </a:lnTo>
                    <a:lnTo>
                      <a:pt x="8100" y="2700"/>
                    </a:lnTo>
                    <a:lnTo>
                      <a:pt x="6750" y="1350"/>
                    </a:lnTo>
                    <a:lnTo>
                      <a:pt x="5400" y="1350"/>
                    </a:lnTo>
                    <a:lnTo>
                      <a:pt x="4050" y="0"/>
                    </a:lnTo>
                    <a:lnTo>
                      <a:pt x="0" y="5400"/>
                    </a:lnTo>
                    <a:lnTo>
                      <a:pt x="1350" y="6750"/>
                    </a:lnTo>
                    <a:lnTo>
                      <a:pt x="2700" y="8100"/>
                    </a:lnTo>
                    <a:lnTo>
                      <a:pt x="4050" y="8100"/>
                    </a:lnTo>
                    <a:lnTo>
                      <a:pt x="5400" y="9450"/>
                    </a:lnTo>
                    <a:lnTo>
                      <a:pt x="6750" y="10800"/>
                    </a:lnTo>
                    <a:lnTo>
                      <a:pt x="8100" y="12150"/>
                    </a:lnTo>
                    <a:lnTo>
                      <a:pt x="9450" y="12150"/>
                    </a:lnTo>
                    <a:lnTo>
                      <a:pt x="10800" y="13500"/>
                    </a:lnTo>
                    <a:lnTo>
                      <a:pt x="12150" y="13500"/>
                    </a:lnTo>
                    <a:lnTo>
                      <a:pt x="12150" y="14850"/>
                    </a:lnTo>
                    <a:lnTo>
                      <a:pt x="12150" y="14850"/>
                    </a:lnTo>
                    <a:lnTo>
                      <a:pt x="13500" y="16200"/>
                    </a:lnTo>
                    <a:lnTo>
                      <a:pt x="13500" y="16200"/>
                    </a:lnTo>
                    <a:lnTo>
                      <a:pt x="13500" y="16200"/>
                    </a:lnTo>
                    <a:lnTo>
                      <a:pt x="13500" y="16200"/>
                    </a:lnTo>
                    <a:lnTo>
                      <a:pt x="14850" y="17550"/>
                    </a:lnTo>
                    <a:lnTo>
                      <a:pt x="14850" y="17550"/>
                    </a:lnTo>
                    <a:lnTo>
                      <a:pt x="14850" y="17550"/>
                    </a:lnTo>
                    <a:lnTo>
                      <a:pt x="14850" y="17550"/>
                    </a:lnTo>
                    <a:lnTo>
                      <a:pt x="14850" y="17550"/>
                    </a:lnTo>
                    <a:lnTo>
                      <a:pt x="14850" y="17550"/>
                    </a:lnTo>
                    <a:lnTo>
                      <a:pt x="14850" y="17550"/>
                    </a:lnTo>
                    <a:lnTo>
                      <a:pt x="14850" y="18900"/>
                    </a:lnTo>
                    <a:lnTo>
                      <a:pt x="14850" y="18900"/>
                    </a:lnTo>
                    <a:lnTo>
                      <a:pt x="14850" y="18900"/>
                    </a:lnTo>
                    <a:lnTo>
                      <a:pt x="2025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96" name="Shape 2696"/>
              <p:cNvSpPr/>
              <p:nvPr/>
            </p:nvSpPr>
            <p:spPr>
              <a:xfrm>
                <a:off x="1809750" y="2181225"/>
                <a:ext cx="36513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39" y="21600"/>
                    </a:moveTo>
                    <a:lnTo>
                      <a:pt x="939" y="21600"/>
                    </a:lnTo>
                    <a:lnTo>
                      <a:pt x="3757" y="19440"/>
                    </a:lnTo>
                    <a:lnTo>
                      <a:pt x="6574" y="19440"/>
                    </a:lnTo>
                    <a:lnTo>
                      <a:pt x="8452" y="17280"/>
                    </a:lnTo>
                    <a:lnTo>
                      <a:pt x="10330" y="17280"/>
                    </a:lnTo>
                    <a:lnTo>
                      <a:pt x="11270" y="17280"/>
                    </a:lnTo>
                    <a:lnTo>
                      <a:pt x="13148" y="15120"/>
                    </a:lnTo>
                    <a:lnTo>
                      <a:pt x="14087" y="15120"/>
                    </a:lnTo>
                    <a:lnTo>
                      <a:pt x="15965" y="15120"/>
                    </a:lnTo>
                    <a:lnTo>
                      <a:pt x="15965" y="12960"/>
                    </a:lnTo>
                    <a:lnTo>
                      <a:pt x="16904" y="12960"/>
                    </a:lnTo>
                    <a:lnTo>
                      <a:pt x="17843" y="12960"/>
                    </a:lnTo>
                    <a:lnTo>
                      <a:pt x="17843" y="10800"/>
                    </a:lnTo>
                    <a:lnTo>
                      <a:pt x="18783" y="10800"/>
                    </a:lnTo>
                    <a:lnTo>
                      <a:pt x="18783" y="10800"/>
                    </a:lnTo>
                    <a:lnTo>
                      <a:pt x="19722" y="8640"/>
                    </a:lnTo>
                    <a:lnTo>
                      <a:pt x="20661" y="8640"/>
                    </a:lnTo>
                    <a:lnTo>
                      <a:pt x="20661" y="6480"/>
                    </a:lnTo>
                    <a:lnTo>
                      <a:pt x="20661" y="6480"/>
                    </a:ln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17843" y="0"/>
                    </a:lnTo>
                    <a:lnTo>
                      <a:pt x="17843" y="0"/>
                    </a:lnTo>
                    <a:lnTo>
                      <a:pt x="17843" y="0"/>
                    </a:lnTo>
                    <a:lnTo>
                      <a:pt x="17843" y="0"/>
                    </a:lnTo>
                    <a:lnTo>
                      <a:pt x="16904" y="0"/>
                    </a:lnTo>
                    <a:lnTo>
                      <a:pt x="16904" y="0"/>
                    </a:lnTo>
                    <a:lnTo>
                      <a:pt x="16904" y="2160"/>
                    </a:lnTo>
                    <a:lnTo>
                      <a:pt x="15965" y="2160"/>
                    </a:lnTo>
                    <a:lnTo>
                      <a:pt x="15965" y="2160"/>
                    </a:lnTo>
                    <a:lnTo>
                      <a:pt x="15965" y="2160"/>
                    </a:lnTo>
                    <a:lnTo>
                      <a:pt x="15026" y="4320"/>
                    </a:lnTo>
                    <a:lnTo>
                      <a:pt x="15026" y="4320"/>
                    </a:lnTo>
                    <a:lnTo>
                      <a:pt x="14087" y="4320"/>
                    </a:lnTo>
                    <a:lnTo>
                      <a:pt x="13148" y="4320"/>
                    </a:lnTo>
                    <a:lnTo>
                      <a:pt x="11270" y="6480"/>
                    </a:lnTo>
                    <a:lnTo>
                      <a:pt x="10330" y="6480"/>
                    </a:lnTo>
                    <a:lnTo>
                      <a:pt x="9391" y="6480"/>
                    </a:lnTo>
                    <a:lnTo>
                      <a:pt x="7513" y="8640"/>
                    </a:lnTo>
                    <a:lnTo>
                      <a:pt x="6574" y="8640"/>
                    </a:lnTo>
                    <a:lnTo>
                      <a:pt x="2817" y="8640"/>
                    </a:lnTo>
                    <a:lnTo>
                      <a:pt x="0" y="10800"/>
                    </a:lnTo>
                    <a:lnTo>
                      <a:pt x="0" y="10800"/>
                    </a:lnTo>
                    <a:lnTo>
                      <a:pt x="939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97" name="Shape 2697"/>
              <p:cNvSpPr/>
              <p:nvPr/>
            </p:nvSpPr>
            <p:spPr>
              <a:xfrm>
                <a:off x="1776412" y="2189162"/>
                <a:ext cx="34926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927" y="21600"/>
                    </a:moveTo>
                    <a:lnTo>
                      <a:pt x="3927" y="21600"/>
                    </a:lnTo>
                    <a:lnTo>
                      <a:pt x="3927" y="21600"/>
                    </a:lnTo>
                    <a:lnTo>
                      <a:pt x="3927" y="21600"/>
                    </a:lnTo>
                    <a:lnTo>
                      <a:pt x="4909" y="21600"/>
                    </a:lnTo>
                    <a:lnTo>
                      <a:pt x="4909" y="21600"/>
                    </a:lnTo>
                    <a:lnTo>
                      <a:pt x="4909" y="19440"/>
                    </a:lnTo>
                    <a:lnTo>
                      <a:pt x="4909" y="19440"/>
                    </a:lnTo>
                    <a:lnTo>
                      <a:pt x="5891" y="19440"/>
                    </a:lnTo>
                    <a:lnTo>
                      <a:pt x="5891" y="19440"/>
                    </a:lnTo>
                    <a:lnTo>
                      <a:pt x="5891" y="17280"/>
                    </a:lnTo>
                    <a:lnTo>
                      <a:pt x="6873" y="17280"/>
                    </a:lnTo>
                    <a:lnTo>
                      <a:pt x="6873" y="17280"/>
                    </a:lnTo>
                    <a:lnTo>
                      <a:pt x="7855" y="17280"/>
                    </a:lnTo>
                    <a:lnTo>
                      <a:pt x="8836" y="17280"/>
                    </a:lnTo>
                    <a:lnTo>
                      <a:pt x="8836" y="15120"/>
                    </a:lnTo>
                    <a:lnTo>
                      <a:pt x="9818" y="15120"/>
                    </a:lnTo>
                    <a:lnTo>
                      <a:pt x="10800" y="15120"/>
                    </a:lnTo>
                    <a:lnTo>
                      <a:pt x="11782" y="15120"/>
                    </a:lnTo>
                    <a:lnTo>
                      <a:pt x="12764" y="12960"/>
                    </a:lnTo>
                    <a:lnTo>
                      <a:pt x="14727" y="12960"/>
                    </a:lnTo>
                    <a:lnTo>
                      <a:pt x="15709" y="12960"/>
                    </a:lnTo>
                    <a:lnTo>
                      <a:pt x="18655" y="10800"/>
                    </a:lnTo>
                    <a:lnTo>
                      <a:pt x="21600" y="10800"/>
                    </a:lnTo>
                    <a:lnTo>
                      <a:pt x="20618" y="0"/>
                    </a:lnTo>
                    <a:lnTo>
                      <a:pt x="18655" y="0"/>
                    </a:lnTo>
                    <a:lnTo>
                      <a:pt x="15709" y="2160"/>
                    </a:lnTo>
                    <a:lnTo>
                      <a:pt x="13745" y="2160"/>
                    </a:lnTo>
                    <a:lnTo>
                      <a:pt x="11782" y="2160"/>
                    </a:lnTo>
                    <a:lnTo>
                      <a:pt x="10800" y="4320"/>
                    </a:lnTo>
                    <a:lnTo>
                      <a:pt x="8836" y="4320"/>
                    </a:lnTo>
                    <a:lnTo>
                      <a:pt x="8836" y="4320"/>
                    </a:lnTo>
                    <a:lnTo>
                      <a:pt x="7855" y="6480"/>
                    </a:lnTo>
                    <a:lnTo>
                      <a:pt x="6873" y="6480"/>
                    </a:lnTo>
                    <a:lnTo>
                      <a:pt x="5891" y="6480"/>
                    </a:lnTo>
                    <a:lnTo>
                      <a:pt x="5891" y="6480"/>
                    </a:lnTo>
                    <a:lnTo>
                      <a:pt x="4909" y="8640"/>
                    </a:lnTo>
                    <a:lnTo>
                      <a:pt x="3927" y="8640"/>
                    </a:lnTo>
                    <a:lnTo>
                      <a:pt x="3927" y="8640"/>
                    </a:lnTo>
                    <a:lnTo>
                      <a:pt x="2945" y="10800"/>
                    </a:lnTo>
                    <a:lnTo>
                      <a:pt x="1964" y="10800"/>
                    </a:lnTo>
                    <a:lnTo>
                      <a:pt x="1964" y="10800"/>
                    </a:lnTo>
                    <a:lnTo>
                      <a:pt x="982" y="12960"/>
                    </a:lnTo>
                    <a:lnTo>
                      <a:pt x="982" y="12960"/>
                    </a:lnTo>
                    <a:lnTo>
                      <a:pt x="0" y="15120"/>
                    </a:lnTo>
                    <a:lnTo>
                      <a:pt x="0" y="17280"/>
                    </a:lnTo>
                    <a:lnTo>
                      <a:pt x="0" y="17280"/>
                    </a:lnTo>
                    <a:lnTo>
                      <a:pt x="0" y="17280"/>
                    </a:lnTo>
                    <a:lnTo>
                      <a:pt x="3927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98" name="Shape 2698"/>
              <p:cNvSpPr/>
              <p:nvPr/>
            </p:nvSpPr>
            <p:spPr>
              <a:xfrm>
                <a:off x="1774825" y="2201862"/>
                <a:ext cx="25400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788"/>
                    </a:moveTo>
                    <a:lnTo>
                      <a:pt x="21600" y="17788"/>
                    </a:lnTo>
                    <a:lnTo>
                      <a:pt x="17550" y="15247"/>
                    </a:lnTo>
                    <a:lnTo>
                      <a:pt x="14850" y="12706"/>
                    </a:lnTo>
                    <a:lnTo>
                      <a:pt x="13500" y="11435"/>
                    </a:lnTo>
                    <a:lnTo>
                      <a:pt x="12150" y="10165"/>
                    </a:lnTo>
                    <a:lnTo>
                      <a:pt x="10800" y="8894"/>
                    </a:lnTo>
                    <a:lnTo>
                      <a:pt x="9450" y="8894"/>
                    </a:lnTo>
                    <a:lnTo>
                      <a:pt x="9450" y="7624"/>
                    </a:lnTo>
                    <a:lnTo>
                      <a:pt x="9450" y="7624"/>
                    </a:lnTo>
                    <a:lnTo>
                      <a:pt x="8100" y="6353"/>
                    </a:lnTo>
                    <a:lnTo>
                      <a:pt x="8100" y="6353"/>
                    </a:lnTo>
                    <a:lnTo>
                      <a:pt x="8100" y="6353"/>
                    </a:lnTo>
                    <a:lnTo>
                      <a:pt x="8100" y="5082"/>
                    </a:lnTo>
                    <a:lnTo>
                      <a:pt x="6750" y="5082"/>
                    </a:lnTo>
                    <a:lnTo>
                      <a:pt x="6750" y="5082"/>
                    </a:lnTo>
                    <a:lnTo>
                      <a:pt x="6750" y="5082"/>
                    </a:lnTo>
                    <a:lnTo>
                      <a:pt x="6750" y="3812"/>
                    </a:lnTo>
                    <a:lnTo>
                      <a:pt x="6750" y="3812"/>
                    </a:lnTo>
                    <a:lnTo>
                      <a:pt x="6750" y="3812"/>
                    </a:lnTo>
                    <a:lnTo>
                      <a:pt x="6750" y="3812"/>
                    </a:lnTo>
                    <a:lnTo>
                      <a:pt x="6750" y="3812"/>
                    </a:lnTo>
                    <a:lnTo>
                      <a:pt x="6750" y="2541"/>
                    </a:lnTo>
                    <a:lnTo>
                      <a:pt x="6750" y="2541"/>
                    </a:lnTo>
                    <a:lnTo>
                      <a:pt x="1350" y="0"/>
                    </a:lnTo>
                    <a:lnTo>
                      <a:pt x="0" y="1271"/>
                    </a:lnTo>
                    <a:lnTo>
                      <a:pt x="0" y="2541"/>
                    </a:lnTo>
                    <a:lnTo>
                      <a:pt x="0" y="2541"/>
                    </a:lnTo>
                    <a:lnTo>
                      <a:pt x="0" y="3812"/>
                    </a:lnTo>
                    <a:lnTo>
                      <a:pt x="0" y="5082"/>
                    </a:lnTo>
                    <a:lnTo>
                      <a:pt x="0" y="5082"/>
                    </a:lnTo>
                    <a:lnTo>
                      <a:pt x="0" y="6353"/>
                    </a:lnTo>
                    <a:lnTo>
                      <a:pt x="1350" y="7624"/>
                    </a:lnTo>
                    <a:lnTo>
                      <a:pt x="1350" y="7624"/>
                    </a:lnTo>
                    <a:lnTo>
                      <a:pt x="1350" y="8894"/>
                    </a:lnTo>
                    <a:lnTo>
                      <a:pt x="2700" y="8894"/>
                    </a:lnTo>
                    <a:lnTo>
                      <a:pt x="2700" y="10165"/>
                    </a:lnTo>
                    <a:lnTo>
                      <a:pt x="2700" y="10165"/>
                    </a:lnTo>
                    <a:lnTo>
                      <a:pt x="4050" y="11435"/>
                    </a:lnTo>
                    <a:lnTo>
                      <a:pt x="4050" y="12706"/>
                    </a:lnTo>
                    <a:lnTo>
                      <a:pt x="5400" y="12706"/>
                    </a:lnTo>
                    <a:lnTo>
                      <a:pt x="6750" y="13976"/>
                    </a:lnTo>
                    <a:lnTo>
                      <a:pt x="8100" y="15247"/>
                    </a:lnTo>
                    <a:lnTo>
                      <a:pt x="9450" y="16518"/>
                    </a:lnTo>
                    <a:lnTo>
                      <a:pt x="10800" y="17788"/>
                    </a:lnTo>
                    <a:lnTo>
                      <a:pt x="13500" y="20329"/>
                    </a:lnTo>
                    <a:lnTo>
                      <a:pt x="16200" y="21600"/>
                    </a:lnTo>
                    <a:lnTo>
                      <a:pt x="16200" y="21600"/>
                    </a:lnTo>
                    <a:lnTo>
                      <a:pt x="21600" y="1778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699" name="Shape 2699"/>
              <p:cNvSpPr/>
              <p:nvPr/>
            </p:nvSpPr>
            <p:spPr>
              <a:xfrm>
                <a:off x="1793875" y="2224087"/>
                <a:ext cx="25400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250" y="21600"/>
                    </a:moveTo>
                    <a:lnTo>
                      <a:pt x="20250" y="21600"/>
                    </a:lnTo>
                    <a:lnTo>
                      <a:pt x="21600" y="20329"/>
                    </a:lnTo>
                    <a:lnTo>
                      <a:pt x="21600" y="20329"/>
                    </a:lnTo>
                    <a:lnTo>
                      <a:pt x="21600" y="19059"/>
                    </a:lnTo>
                    <a:lnTo>
                      <a:pt x="21600" y="17788"/>
                    </a:lnTo>
                    <a:lnTo>
                      <a:pt x="21600" y="17788"/>
                    </a:lnTo>
                    <a:lnTo>
                      <a:pt x="21600" y="16518"/>
                    </a:lnTo>
                    <a:lnTo>
                      <a:pt x="21600" y="15247"/>
                    </a:lnTo>
                    <a:lnTo>
                      <a:pt x="20250" y="15247"/>
                    </a:lnTo>
                    <a:lnTo>
                      <a:pt x="20250" y="13976"/>
                    </a:lnTo>
                    <a:lnTo>
                      <a:pt x="20250" y="12706"/>
                    </a:lnTo>
                    <a:lnTo>
                      <a:pt x="18900" y="12706"/>
                    </a:lnTo>
                    <a:lnTo>
                      <a:pt x="18900" y="11435"/>
                    </a:lnTo>
                    <a:lnTo>
                      <a:pt x="18900" y="11435"/>
                    </a:lnTo>
                    <a:lnTo>
                      <a:pt x="17550" y="10165"/>
                    </a:lnTo>
                    <a:lnTo>
                      <a:pt x="17550" y="10165"/>
                    </a:lnTo>
                    <a:lnTo>
                      <a:pt x="16200" y="8894"/>
                    </a:lnTo>
                    <a:lnTo>
                      <a:pt x="14850" y="7624"/>
                    </a:lnTo>
                    <a:lnTo>
                      <a:pt x="13500" y="6353"/>
                    </a:lnTo>
                    <a:lnTo>
                      <a:pt x="12150" y="5082"/>
                    </a:lnTo>
                    <a:lnTo>
                      <a:pt x="10800" y="3812"/>
                    </a:lnTo>
                    <a:lnTo>
                      <a:pt x="8100" y="1271"/>
                    </a:lnTo>
                    <a:lnTo>
                      <a:pt x="5400" y="0"/>
                    </a:lnTo>
                    <a:lnTo>
                      <a:pt x="0" y="3812"/>
                    </a:lnTo>
                    <a:lnTo>
                      <a:pt x="4050" y="6353"/>
                    </a:lnTo>
                    <a:lnTo>
                      <a:pt x="6750" y="8894"/>
                    </a:lnTo>
                    <a:lnTo>
                      <a:pt x="8100" y="10165"/>
                    </a:lnTo>
                    <a:lnTo>
                      <a:pt x="9450" y="11435"/>
                    </a:lnTo>
                    <a:lnTo>
                      <a:pt x="10800" y="12706"/>
                    </a:lnTo>
                    <a:lnTo>
                      <a:pt x="12150" y="13976"/>
                    </a:lnTo>
                    <a:lnTo>
                      <a:pt x="12150" y="13976"/>
                    </a:lnTo>
                    <a:lnTo>
                      <a:pt x="12150" y="13976"/>
                    </a:lnTo>
                    <a:lnTo>
                      <a:pt x="13500" y="15247"/>
                    </a:lnTo>
                    <a:lnTo>
                      <a:pt x="13500" y="15247"/>
                    </a:lnTo>
                    <a:lnTo>
                      <a:pt x="13500" y="16518"/>
                    </a:lnTo>
                    <a:lnTo>
                      <a:pt x="13500" y="16518"/>
                    </a:lnTo>
                    <a:lnTo>
                      <a:pt x="14850" y="16518"/>
                    </a:lnTo>
                    <a:lnTo>
                      <a:pt x="14850" y="16518"/>
                    </a:lnTo>
                    <a:lnTo>
                      <a:pt x="14850" y="17788"/>
                    </a:lnTo>
                    <a:lnTo>
                      <a:pt x="14850" y="17788"/>
                    </a:lnTo>
                    <a:lnTo>
                      <a:pt x="14850" y="17788"/>
                    </a:lnTo>
                    <a:lnTo>
                      <a:pt x="14850" y="17788"/>
                    </a:lnTo>
                    <a:lnTo>
                      <a:pt x="14850" y="19059"/>
                    </a:lnTo>
                    <a:lnTo>
                      <a:pt x="14850" y="19059"/>
                    </a:lnTo>
                    <a:lnTo>
                      <a:pt x="14850" y="19059"/>
                    </a:lnTo>
                    <a:lnTo>
                      <a:pt x="14850" y="19059"/>
                    </a:lnTo>
                    <a:lnTo>
                      <a:pt x="14850" y="19059"/>
                    </a:lnTo>
                    <a:lnTo>
                      <a:pt x="2025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00" name="Shape 2700"/>
              <p:cNvSpPr/>
              <p:nvPr/>
            </p:nvSpPr>
            <p:spPr>
              <a:xfrm>
                <a:off x="1781175" y="2247900"/>
                <a:ext cx="36513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39" y="21600"/>
                    </a:moveTo>
                    <a:lnTo>
                      <a:pt x="939" y="21600"/>
                    </a:lnTo>
                    <a:lnTo>
                      <a:pt x="3757" y="21600"/>
                    </a:lnTo>
                    <a:lnTo>
                      <a:pt x="6574" y="21600"/>
                    </a:lnTo>
                    <a:lnTo>
                      <a:pt x="8452" y="19440"/>
                    </a:lnTo>
                    <a:lnTo>
                      <a:pt x="10330" y="19440"/>
                    </a:lnTo>
                    <a:lnTo>
                      <a:pt x="11270" y="19440"/>
                    </a:lnTo>
                    <a:lnTo>
                      <a:pt x="13148" y="17280"/>
                    </a:lnTo>
                    <a:lnTo>
                      <a:pt x="13148" y="17280"/>
                    </a:lnTo>
                    <a:lnTo>
                      <a:pt x="14087" y="17280"/>
                    </a:lnTo>
                    <a:lnTo>
                      <a:pt x="15026" y="17280"/>
                    </a:lnTo>
                    <a:lnTo>
                      <a:pt x="15965" y="15120"/>
                    </a:lnTo>
                    <a:lnTo>
                      <a:pt x="15965" y="15120"/>
                    </a:lnTo>
                    <a:lnTo>
                      <a:pt x="16904" y="15120"/>
                    </a:lnTo>
                    <a:lnTo>
                      <a:pt x="17843" y="12960"/>
                    </a:lnTo>
                    <a:lnTo>
                      <a:pt x="17843" y="12960"/>
                    </a:lnTo>
                    <a:lnTo>
                      <a:pt x="18783" y="12960"/>
                    </a:lnTo>
                    <a:lnTo>
                      <a:pt x="18783" y="10800"/>
                    </a:lnTo>
                    <a:lnTo>
                      <a:pt x="19722" y="10800"/>
                    </a:lnTo>
                    <a:lnTo>
                      <a:pt x="20661" y="8640"/>
                    </a:lnTo>
                    <a:lnTo>
                      <a:pt x="20661" y="8640"/>
                    </a:lnTo>
                    <a:lnTo>
                      <a:pt x="21600" y="6480"/>
                    </a:lnTo>
                    <a:lnTo>
                      <a:pt x="21600" y="6480"/>
                    </a:lnTo>
                    <a:lnTo>
                      <a:pt x="21600" y="4320"/>
                    </a:lnTo>
                    <a:lnTo>
                      <a:pt x="17843" y="0"/>
                    </a:lnTo>
                    <a:lnTo>
                      <a:pt x="17843" y="0"/>
                    </a:lnTo>
                    <a:lnTo>
                      <a:pt x="16904" y="0"/>
                    </a:lnTo>
                    <a:lnTo>
                      <a:pt x="16904" y="2160"/>
                    </a:lnTo>
                    <a:lnTo>
                      <a:pt x="16904" y="2160"/>
                    </a:lnTo>
                    <a:lnTo>
                      <a:pt x="16904" y="2160"/>
                    </a:lnTo>
                    <a:lnTo>
                      <a:pt x="16904" y="2160"/>
                    </a:lnTo>
                    <a:lnTo>
                      <a:pt x="15965" y="2160"/>
                    </a:lnTo>
                    <a:lnTo>
                      <a:pt x="15965" y="4320"/>
                    </a:lnTo>
                    <a:lnTo>
                      <a:pt x="15026" y="4320"/>
                    </a:lnTo>
                    <a:lnTo>
                      <a:pt x="15026" y="4320"/>
                    </a:lnTo>
                    <a:lnTo>
                      <a:pt x="14087" y="4320"/>
                    </a:lnTo>
                    <a:lnTo>
                      <a:pt x="14087" y="6480"/>
                    </a:lnTo>
                    <a:lnTo>
                      <a:pt x="13148" y="6480"/>
                    </a:lnTo>
                    <a:lnTo>
                      <a:pt x="13148" y="6480"/>
                    </a:lnTo>
                    <a:lnTo>
                      <a:pt x="12209" y="6480"/>
                    </a:lnTo>
                    <a:lnTo>
                      <a:pt x="11270" y="6480"/>
                    </a:lnTo>
                    <a:lnTo>
                      <a:pt x="10330" y="8640"/>
                    </a:lnTo>
                    <a:lnTo>
                      <a:pt x="9391" y="8640"/>
                    </a:lnTo>
                    <a:lnTo>
                      <a:pt x="7513" y="8640"/>
                    </a:lnTo>
                    <a:lnTo>
                      <a:pt x="5635" y="10800"/>
                    </a:lnTo>
                    <a:lnTo>
                      <a:pt x="2817" y="10800"/>
                    </a:lnTo>
                    <a:lnTo>
                      <a:pt x="0" y="12960"/>
                    </a:lnTo>
                    <a:lnTo>
                      <a:pt x="0" y="12960"/>
                    </a:lnTo>
                    <a:lnTo>
                      <a:pt x="939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01" name="Shape 2701"/>
              <p:cNvSpPr/>
              <p:nvPr/>
            </p:nvSpPr>
            <p:spPr>
              <a:xfrm>
                <a:off x="1747837" y="2257425"/>
                <a:ext cx="34926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927" y="21600"/>
                    </a:moveTo>
                    <a:lnTo>
                      <a:pt x="3927" y="21600"/>
                    </a:lnTo>
                    <a:lnTo>
                      <a:pt x="3927" y="21600"/>
                    </a:lnTo>
                    <a:lnTo>
                      <a:pt x="3927" y="21600"/>
                    </a:lnTo>
                    <a:lnTo>
                      <a:pt x="4909" y="19440"/>
                    </a:lnTo>
                    <a:lnTo>
                      <a:pt x="4909" y="19440"/>
                    </a:lnTo>
                    <a:lnTo>
                      <a:pt x="4909" y="19440"/>
                    </a:lnTo>
                    <a:lnTo>
                      <a:pt x="4909" y="19440"/>
                    </a:lnTo>
                    <a:lnTo>
                      <a:pt x="5891" y="19440"/>
                    </a:lnTo>
                    <a:lnTo>
                      <a:pt x="5891" y="17280"/>
                    </a:lnTo>
                    <a:lnTo>
                      <a:pt x="5891" y="17280"/>
                    </a:lnTo>
                    <a:lnTo>
                      <a:pt x="6873" y="17280"/>
                    </a:lnTo>
                    <a:lnTo>
                      <a:pt x="6873" y="17280"/>
                    </a:lnTo>
                    <a:lnTo>
                      <a:pt x="7855" y="15120"/>
                    </a:lnTo>
                    <a:lnTo>
                      <a:pt x="8836" y="15120"/>
                    </a:lnTo>
                    <a:lnTo>
                      <a:pt x="8836" y="15120"/>
                    </a:lnTo>
                    <a:lnTo>
                      <a:pt x="9818" y="15120"/>
                    </a:lnTo>
                    <a:lnTo>
                      <a:pt x="9818" y="15120"/>
                    </a:lnTo>
                    <a:lnTo>
                      <a:pt x="11782" y="12960"/>
                    </a:lnTo>
                    <a:lnTo>
                      <a:pt x="12764" y="12960"/>
                    </a:lnTo>
                    <a:lnTo>
                      <a:pt x="14727" y="12960"/>
                    </a:lnTo>
                    <a:lnTo>
                      <a:pt x="15709" y="12960"/>
                    </a:lnTo>
                    <a:lnTo>
                      <a:pt x="18655" y="10800"/>
                    </a:lnTo>
                    <a:lnTo>
                      <a:pt x="21600" y="8640"/>
                    </a:lnTo>
                    <a:lnTo>
                      <a:pt x="20618" y="0"/>
                    </a:lnTo>
                    <a:lnTo>
                      <a:pt x="18655" y="0"/>
                    </a:lnTo>
                    <a:lnTo>
                      <a:pt x="14727" y="2160"/>
                    </a:lnTo>
                    <a:lnTo>
                      <a:pt x="13745" y="2160"/>
                    </a:lnTo>
                    <a:lnTo>
                      <a:pt x="11782" y="2160"/>
                    </a:lnTo>
                    <a:lnTo>
                      <a:pt x="10800" y="4320"/>
                    </a:lnTo>
                    <a:lnTo>
                      <a:pt x="8836" y="4320"/>
                    </a:lnTo>
                    <a:lnTo>
                      <a:pt x="8836" y="4320"/>
                    </a:lnTo>
                    <a:lnTo>
                      <a:pt x="7855" y="4320"/>
                    </a:lnTo>
                    <a:lnTo>
                      <a:pt x="6873" y="6480"/>
                    </a:lnTo>
                    <a:lnTo>
                      <a:pt x="5891" y="6480"/>
                    </a:lnTo>
                    <a:lnTo>
                      <a:pt x="5891" y="6480"/>
                    </a:lnTo>
                    <a:lnTo>
                      <a:pt x="4909" y="6480"/>
                    </a:lnTo>
                    <a:lnTo>
                      <a:pt x="3927" y="8640"/>
                    </a:lnTo>
                    <a:lnTo>
                      <a:pt x="3927" y="8640"/>
                    </a:lnTo>
                    <a:lnTo>
                      <a:pt x="2945" y="8640"/>
                    </a:lnTo>
                    <a:lnTo>
                      <a:pt x="1964" y="10800"/>
                    </a:lnTo>
                    <a:lnTo>
                      <a:pt x="1964" y="10800"/>
                    </a:lnTo>
                    <a:lnTo>
                      <a:pt x="982" y="12960"/>
                    </a:lnTo>
                    <a:lnTo>
                      <a:pt x="982" y="12960"/>
                    </a:lnTo>
                    <a:lnTo>
                      <a:pt x="0" y="15120"/>
                    </a:lnTo>
                    <a:lnTo>
                      <a:pt x="0" y="15120"/>
                    </a:lnTo>
                    <a:lnTo>
                      <a:pt x="0" y="17280"/>
                    </a:lnTo>
                    <a:lnTo>
                      <a:pt x="0" y="17280"/>
                    </a:lnTo>
                    <a:lnTo>
                      <a:pt x="3927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02" name="Shape 2702"/>
              <p:cNvSpPr/>
              <p:nvPr/>
            </p:nvSpPr>
            <p:spPr>
              <a:xfrm>
                <a:off x="1746250" y="2270125"/>
                <a:ext cx="23813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518"/>
                    </a:moveTo>
                    <a:lnTo>
                      <a:pt x="21600" y="16518"/>
                    </a:lnTo>
                    <a:lnTo>
                      <a:pt x="18720" y="15247"/>
                    </a:lnTo>
                    <a:lnTo>
                      <a:pt x="15840" y="12706"/>
                    </a:lnTo>
                    <a:lnTo>
                      <a:pt x="14400" y="11435"/>
                    </a:lnTo>
                    <a:lnTo>
                      <a:pt x="12960" y="10165"/>
                    </a:lnTo>
                    <a:lnTo>
                      <a:pt x="11520" y="8894"/>
                    </a:lnTo>
                    <a:lnTo>
                      <a:pt x="11520" y="7624"/>
                    </a:lnTo>
                    <a:lnTo>
                      <a:pt x="10080" y="7624"/>
                    </a:lnTo>
                    <a:lnTo>
                      <a:pt x="10080" y="7624"/>
                    </a:lnTo>
                    <a:lnTo>
                      <a:pt x="10080" y="6353"/>
                    </a:lnTo>
                    <a:lnTo>
                      <a:pt x="8640" y="6353"/>
                    </a:lnTo>
                    <a:lnTo>
                      <a:pt x="8640" y="5082"/>
                    </a:lnTo>
                    <a:lnTo>
                      <a:pt x="8640" y="5082"/>
                    </a:lnTo>
                    <a:lnTo>
                      <a:pt x="8640" y="5082"/>
                    </a:lnTo>
                    <a:lnTo>
                      <a:pt x="7200" y="3812"/>
                    </a:lnTo>
                    <a:lnTo>
                      <a:pt x="7200" y="3812"/>
                    </a:lnTo>
                    <a:lnTo>
                      <a:pt x="7200" y="3812"/>
                    </a:lnTo>
                    <a:lnTo>
                      <a:pt x="7200" y="3812"/>
                    </a:lnTo>
                    <a:lnTo>
                      <a:pt x="7200" y="2541"/>
                    </a:lnTo>
                    <a:lnTo>
                      <a:pt x="7200" y="2541"/>
                    </a:lnTo>
                    <a:lnTo>
                      <a:pt x="7200" y="2541"/>
                    </a:lnTo>
                    <a:lnTo>
                      <a:pt x="7200" y="2541"/>
                    </a:lnTo>
                    <a:lnTo>
                      <a:pt x="7200" y="2541"/>
                    </a:lnTo>
                    <a:lnTo>
                      <a:pt x="1440" y="0"/>
                    </a:lnTo>
                    <a:lnTo>
                      <a:pt x="0" y="1271"/>
                    </a:lnTo>
                    <a:lnTo>
                      <a:pt x="0" y="1271"/>
                    </a:lnTo>
                    <a:lnTo>
                      <a:pt x="0" y="2541"/>
                    </a:lnTo>
                    <a:lnTo>
                      <a:pt x="0" y="3812"/>
                    </a:lnTo>
                    <a:lnTo>
                      <a:pt x="0" y="5082"/>
                    </a:lnTo>
                    <a:lnTo>
                      <a:pt x="0" y="5082"/>
                    </a:lnTo>
                    <a:lnTo>
                      <a:pt x="1440" y="6353"/>
                    </a:lnTo>
                    <a:lnTo>
                      <a:pt x="1440" y="7624"/>
                    </a:lnTo>
                    <a:lnTo>
                      <a:pt x="1440" y="7624"/>
                    </a:lnTo>
                    <a:lnTo>
                      <a:pt x="1440" y="8894"/>
                    </a:lnTo>
                    <a:lnTo>
                      <a:pt x="2880" y="8894"/>
                    </a:lnTo>
                    <a:lnTo>
                      <a:pt x="2880" y="10165"/>
                    </a:lnTo>
                    <a:lnTo>
                      <a:pt x="4320" y="10165"/>
                    </a:lnTo>
                    <a:lnTo>
                      <a:pt x="4320" y="11435"/>
                    </a:lnTo>
                    <a:lnTo>
                      <a:pt x="5760" y="11435"/>
                    </a:lnTo>
                    <a:lnTo>
                      <a:pt x="5760" y="12706"/>
                    </a:lnTo>
                    <a:lnTo>
                      <a:pt x="7200" y="13976"/>
                    </a:lnTo>
                    <a:lnTo>
                      <a:pt x="8640" y="15247"/>
                    </a:lnTo>
                    <a:lnTo>
                      <a:pt x="10080" y="16518"/>
                    </a:lnTo>
                    <a:lnTo>
                      <a:pt x="11520" y="17788"/>
                    </a:lnTo>
                    <a:lnTo>
                      <a:pt x="14400" y="20329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21600" y="1651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03" name="Shape 2703"/>
              <p:cNvSpPr/>
              <p:nvPr/>
            </p:nvSpPr>
            <p:spPr>
              <a:xfrm>
                <a:off x="1765300" y="2290762"/>
                <a:ext cx="25400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250" y="21600"/>
                    </a:moveTo>
                    <a:lnTo>
                      <a:pt x="20250" y="21600"/>
                    </a:lnTo>
                    <a:lnTo>
                      <a:pt x="20250" y="20400"/>
                    </a:lnTo>
                    <a:lnTo>
                      <a:pt x="21600" y="19200"/>
                    </a:lnTo>
                    <a:lnTo>
                      <a:pt x="21600" y="18000"/>
                    </a:lnTo>
                    <a:lnTo>
                      <a:pt x="21600" y="18000"/>
                    </a:lnTo>
                    <a:lnTo>
                      <a:pt x="21600" y="16800"/>
                    </a:lnTo>
                    <a:lnTo>
                      <a:pt x="20250" y="15600"/>
                    </a:lnTo>
                    <a:lnTo>
                      <a:pt x="20250" y="15600"/>
                    </a:lnTo>
                    <a:lnTo>
                      <a:pt x="20250" y="14400"/>
                    </a:lnTo>
                    <a:lnTo>
                      <a:pt x="20250" y="13200"/>
                    </a:lnTo>
                    <a:lnTo>
                      <a:pt x="18900" y="13200"/>
                    </a:lnTo>
                    <a:lnTo>
                      <a:pt x="18900" y="12000"/>
                    </a:lnTo>
                    <a:lnTo>
                      <a:pt x="18900" y="12000"/>
                    </a:lnTo>
                    <a:lnTo>
                      <a:pt x="17550" y="10800"/>
                    </a:lnTo>
                    <a:lnTo>
                      <a:pt x="17550" y="10800"/>
                    </a:lnTo>
                    <a:lnTo>
                      <a:pt x="16200" y="9600"/>
                    </a:lnTo>
                    <a:lnTo>
                      <a:pt x="16200" y="9600"/>
                    </a:lnTo>
                    <a:lnTo>
                      <a:pt x="14850" y="8400"/>
                    </a:lnTo>
                    <a:lnTo>
                      <a:pt x="13500" y="7200"/>
                    </a:lnTo>
                    <a:lnTo>
                      <a:pt x="12150" y="6000"/>
                    </a:lnTo>
                    <a:lnTo>
                      <a:pt x="10800" y="4800"/>
                    </a:lnTo>
                    <a:lnTo>
                      <a:pt x="6750" y="2400"/>
                    </a:lnTo>
                    <a:lnTo>
                      <a:pt x="4050" y="0"/>
                    </a:lnTo>
                    <a:lnTo>
                      <a:pt x="0" y="4800"/>
                    </a:lnTo>
                    <a:lnTo>
                      <a:pt x="2700" y="7200"/>
                    </a:lnTo>
                    <a:lnTo>
                      <a:pt x="5400" y="9600"/>
                    </a:lnTo>
                    <a:lnTo>
                      <a:pt x="6750" y="9600"/>
                    </a:lnTo>
                    <a:lnTo>
                      <a:pt x="8100" y="10800"/>
                    </a:lnTo>
                    <a:lnTo>
                      <a:pt x="9450" y="12000"/>
                    </a:lnTo>
                    <a:lnTo>
                      <a:pt x="10800" y="13200"/>
                    </a:lnTo>
                    <a:lnTo>
                      <a:pt x="12150" y="13200"/>
                    </a:lnTo>
                    <a:lnTo>
                      <a:pt x="12150" y="14400"/>
                    </a:lnTo>
                    <a:lnTo>
                      <a:pt x="12150" y="14400"/>
                    </a:lnTo>
                    <a:lnTo>
                      <a:pt x="13500" y="15600"/>
                    </a:lnTo>
                    <a:lnTo>
                      <a:pt x="13500" y="15600"/>
                    </a:lnTo>
                    <a:lnTo>
                      <a:pt x="13500" y="15600"/>
                    </a:lnTo>
                    <a:lnTo>
                      <a:pt x="13500" y="16800"/>
                    </a:lnTo>
                    <a:lnTo>
                      <a:pt x="13500" y="16800"/>
                    </a:lnTo>
                    <a:lnTo>
                      <a:pt x="14850" y="16800"/>
                    </a:lnTo>
                    <a:lnTo>
                      <a:pt x="14850" y="18000"/>
                    </a:lnTo>
                    <a:lnTo>
                      <a:pt x="14850" y="18000"/>
                    </a:lnTo>
                    <a:lnTo>
                      <a:pt x="14850" y="18000"/>
                    </a:lnTo>
                    <a:lnTo>
                      <a:pt x="14850" y="18000"/>
                    </a:lnTo>
                    <a:lnTo>
                      <a:pt x="14850" y="18000"/>
                    </a:lnTo>
                    <a:lnTo>
                      <a:pt x="14850" y="19200"/>
                    </a:lnTo>
                    <a:lnTo>
                      <a:pt x="14850" y="19200"/>
                    </a:lnTo>
                    <a:lnTo>
                      <a:pt x="14850" y="19200"/>
                    </a:lnTo>
                    <a:lnTo>
                      <a:pt x="2025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04" name="Shape 2704"/>
              <p:cNvSpPr/>
              <p:nvPr/>
            </p:nvSpPr>
            <p:spPr>
              <a:xfrm>
                <a:off x="1752600" y="2316162"/>
                <a:ext cx="36513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39" y="21600"/>
                    </a:moveTo>
                    <a:lnTo>
                      <a:pt x="939" y="21600"/>
                    </a:lnTo>
                    <a:lnTo>
                      <a:pt x="3757" y="19636"/>
                    </a:lnTo>
                    <a:lnTo>
                      <a:pt x="6574" y="19636"/>
                    </a:lnTo>
                    <a:lnTo>
                      <a:pt x="7513" y="17673"/>
                    </a:lnTo>
                    <a:lnTo>
                      <a:pt x="9391" y="17673"/>
                    </a:lnTo>
                    <a:lnTo>
                      <a:pt x="11270" y="17673"/>
                    </a:lnTo>
                    <a:lnTo>
                      <a:pt x="12209" y="15709"/>
                    </a:lnTo>
                    <a:lnTo>
                      <a:pt x="13148" y="15709"/>
                    </a:lnTo>
                    <a:lnTo>
                      <a:pt x="14087" y="15709"/>
                    </a:lnTo>
                    <a:lnTo>
                      <a:pt x="15026" y="13745"/>
                    </a:lnTo>
                    <a:lnTo>
                      <a:pt x="15026" y="13745"/>
                    </a:lnTo>
                    <a:lnTo>
                      <a:pt x="15965" y="13745"/>
                    </a:lnTo>
                    <a:lnTo>
                      <a:pt x="16904" y="11782"/>
                    </a:lnTo>
                    <a:lnTo>
                      <a:pt x="16904" y="11782"/>
                    </a:lnTo>
                    <a:lnTo>
                      <a:pt x="17843" y="11782"/>
                    </a:lnTo>
                    <a:lnTo>
                      <a:pt x="18783" y="9818"/>
                    </a:lnTo>
                    <a:lnTo>
                      <a:pt x="18783" y="9818"/>
                    </a:lnTo>
                    <a:lnTo>
                      <a:pt x="19722" y="9818"/>
                    </a:lnTo>
                    <a:lnTo>
                      <a:pt x="20661" y="7855"/>
                    </a:lnTo>
                    <a:lnTo>
                      <a:pt x="20661" y="7855"/>
                    </a:lnTo>
                    <a:lnTo>
                      <a:pt x="20661" y="5891"/>
                    </a:lnTo>
                    <a:lnTo>
                      <a:pt x="21600" y="3927"/>
                    </a:lnTo>
                    <a:lnTo>
                      <a:pt x="21600" y="3927"/>
                    </a:lnTo>
                    <a:lnTo>
                      <a:pt x="17843" y="0"/>
                    </a:lnTo>
                    <a:lnTo>
                      <a:pt x="17843" y="0"/>
                    </a:lnTo>
                    <a:lnTo>
                      <a:pt x="16904" y="0"/>
                    </a:lnTo>
                    <a:lnTo>
                      <a:pt x="16904" y="0"/>
                    </a:lnTo>
                    <a:lnTo>
                      <a:pt x="16904" y="0"/>
                    </a:lnTo>
                    <a:lnTo>
                      <a:pt x="16904" y="1964"/>
                    </a:lnTo>
                    <a:lnTo>
                      <a:pt x="15965" y="1964"/>
                    </a:lnTo>
                    <a:lnTo>
                      <a:pt x="15965" y="1964"/>
                    </a:lnTo>
                    <a:lnTo>
                      <a:pt x="15965" y="1964"/>
                    </a:lnTo>
                    <a:lnTo>
                      <a:pt x="15026" y="3927"/>
                    </a:lnTo>
                    <a:lnTo>
                      <a:pt x="15026" y="3927"/>
                    </a:lnTo>
                    <a:lnTo>
                      <a:pt x="14087" y="3927"/>
                    </a:lnTo>
                    <a:lnTo>
                      <a:pt x="14087" y="3927"/>
                    </a:lnTo>
                    <a:lnTo>
                      <a:pt x="13148" y="5891"/>
                    </a:lnTo>
                    <a:lnTo>
                      <a:pt x="12209" y="5891"/>
                    </a:lnTo>
                    <a:lnTo>
                      <a:pt x="12209" y="5891"/>
                    </a:lnTo>
                    <a:lnTo>
                      <a:pt x="11270" y="5891"/>
                    </a:lnTo>
                    <a:lnTo>
                      <a:pt x="10330" y="7855"/>
                    </a:lnTo>
                    <a:lnTo>
                      <a:pt x="8452" y="7855"/>
                    </a:lnTo>
                    <a:lnTo>
                      <a:pt x="7513" y="7855"/>
                    </a:lnTo>
                    <a:lnTo>
                      <a:pt x="5635" y="9818"/>
                    </a:lnTo>
                    <a:lnTo>
                      <a:pt x="2817" y="9818"/>
                    </a:lnTo>
                    <a:lnTo>
                      <a:pt x="0" y="11782"/>
                    </a:lnTo>
                    <a:lnTo>
                      <a:pt x="0" y="11782"/>
                    </a:lnTo>
                    <a:lnTo>
                      <a:pt x="939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05" name="Shape 2705"/>
              <p:cNvSpPr/>
              <p:nvPr/>
            </p:nvSpPr>
            <p:spPr>
              <a:xfrm>
                <a:off x="1719262" y="2325687"/>
                <a:ext cx="34926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927" y="21600"/>
                    </a:moveTo>
                    <a:lnTo>
                      <a:pt x="3927" y="21600"/>
                    </a:lnTo>
                    <a:lnTo>
                      <a:pt x="3927" y="19440"/>
                    </a:lnTo>
                    <a:lnTo>
                      <a:pt x="3927" y="19440"/>
                    </a:lnTo>
                    <a:lnTo>
                      <a:pt x="3927" y="19440"/>
                    </a:lnTo>
                    <a:lnTo>
                      <a:pt x="3927" y="19440"/>
                    </a:lnTo>
                    <a:lnTo>
                      <a:pt x="4909" y="19440"/>
                    </a:lnTo>
                    <a:lnTo>
                      <a:pt x="4909" y="19440"/>
                    </a:lnTo>
                    <a:lnTo>
                      <a:pt x="4909" y="17280"/>
                    </a:lnTo>
                    <a:lnTo>
                      <a:pt x="5891" y="17280"/>
                    </a:lnTo>
                    <a:lnTo>
                      <a:pt x="5891" y="17280"/>
                    </a:lnTo>
                    <a:lnTo>
                      <a:pt x="6873" y="17280"/>
                    </a:lnTo>
                    <a:lnTo>
                      <a:pt x="6873" y="15120"/>
                    </a:lnTo>
                    <a:lnTo>
                      <a:pt x="7855" y="15120"/>
                    </a:lnTo>
                    <a:lnTo>
                      <a:pt x="7855" y="15120"/>
                    </a:lnTo>
                    <a:lnTo>
                      <a:pt x="8836" y="15120"/>
                    </a:lnTo>
                    <a:lnTo>
                      <a:pt x="9818" y="15120"/>
                    </a:lnTo>
                    <a:lnTo>
                      <a:pt x="9818" y="15120"/>
                    </a:lnTo>
                    <a:lnTo>
                      <a:pt x="11782" y="12960"/>
                    </a:lnTo>
                    <a:lnTo>
                      <a:pt x="12764" y="12960"/>
                    </a:lnTo>
                    <a:lnTo>
                      <a:pt x="14727" y="12960"/>
                    </a:lnTo>
                    <a:lnTo>
                      <a:pt x="15709" y="10800"/>
                    </a:lnTo>
                    <a:lnTo>
                      <a:pt x="18655" y="10800"/>
                    </a:lnTo>
                    <a:lnTo>
                      <a:pt x="21600" y="10800"/>
                    </a:lnTo>
                    <a:lnTo>
                      <a:pt x="20618" y="0"/>
                    </a:lnTo>
                    <a:lnTo>
                      <a:pt x="18655" y="0"/>
                    </a:lnTo>
                    <a:lnTo>
                      <a:pt x="14727" y="0"/>
                    </a:lnTo>
                    <a:lnTo>
                      <a:pt x="13745" y="2160"/>
                    </a:lnTo>
                    <a:lnTo>
                      <a:pt x="11782" y="2160"/>
                    </a:lnTo>
                    <a:lnTo>
                      <a:pt x="10800" y="2160"/>
                    </a:lnTo>
                    <a:lnTo>
                      <a:pt x="8836" y="4320"/>
                    </a:lnTo>
                    <a:lnTo>
                      <a:pt x="7855" y="4320"/>
                    </a:lnTo>
                    <a:lnTo>
                      <a:pt x="7855" y="4320"/>
                    </a:lnTo>
                    <a:lnTo>
                      <a:pt x="6873" y="4320"/>
                    </a:lnTo>
                    <a:lnTo>
                      <a:pt x="5891" y="6480"/>
                    </a:lnTo>
                    <a:lnTo>
                      <a:pt x="4909" y="6480"/>
                    </a:lnTo>
                    <a:lnTo>
                      <a:pt x="4909" y="6480"/>
                    </a:lnTo>
                    <a:lnTo>
                      <a:pt x="3927" y="6480"/>
                    </a:lnTo>
                    <a:lnTo>
                      <a:pt x="2945" y="8640"/>
                    </a:lnTo>
                    <a:lnTo>
                      <a:pt x="2945" y="8640"/>
                    </a:lnTo>
                    <a:lnTo>
                      <a:pt x="1964" y="8640"/>
                    </a:lnTo>
                    <a:lnTo>
                      <a:pt x="1964" y="10800"/>
                    </a:lnTo>
                    <a:lnTo>
                      <a:pt x="982" y="10800"/>
                    </a:lnTo>
                    <a:lnTo>
                      <a:pt x="982" y="12960"/>
                    </a:lnTo>
                    <a:lnTo>
                      <a:pt x="0" y="12960"/>
                    </a:lnTo>
                    <a:lnTo>
                      <a:pt x="0" y="15120"/>
                    </a:lnTo>
                    <a:lnTo>
                      <a:pt x="0" y="17280"/>
                    </a:lnTo>
                    <a:lnTo>
                      <a:pt x="0" y="17280"/>
                    </a:lnTo>
                    <a:lnTo>
                      <a:pt x="3927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06" name="Shape 2706"/>
              <p:cNvSpPr/>
              <p:nvPr/>
            </p:nvSpPr>
            <p:spPr>
              <a:xfrm>
                <a:off x="1717675" y="2338387"/>
                <a:ext cx="23813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518"/>
                    </a:moveTo>
                    <a:lnTo>
                      <a:pt x="21600" y="16518"/>
                    </a:lnTo>
                    <a:lnTo>
                      <a:pt x="20160" y="15247"/>
                    </a:lnTo>
                    <a:lnTo>
                      <a:pt x="18720" y="13976"/>
                    </a:lnTo>
                    <a:lnTo>
                      <a:pt x="17280" y="13976"/>
                    </a:lnTo>
                    <a:lnTo>
                      <a:pt x="15840" y="12706"/>
                    </a:lnTo>
                    <a:lnTo>
                      <a:pt x="14400" y="11435"/>
                    </a:lnTo>
                    <a:lnTo>
                      <a:pt x="12960" y="10165"/>
                    </a:lnTo>
                    <a:lnTo>
                      <a:pt x="11520" y="8894"/>
                    </a:lnTo>
                    <a:lnTo>
                      <a:pt x="10080" y="7624"/>
                    </a:lnTo>
                    <a:lnTo>
                      <a:pt x="10080" y="7624"/>
                    </a:lnTo>
                    <a:lnTo>
                      <a:pt x="8640" y="7624"/>
                    </a:lnTo>
                    <a:lnTo>
                      <a:pt x="8640" y="6353"/>
                    </a:lnTo>
                    <a:lnTo>
                      <a:pt x="8640" y="6353"/>
                    </a:lnTo>
                    <a:lnTo>
                      <a:pt x="8640" y="5082"/>
                    </a:lnTo>
                    <a:lnTo>
                      <a:pt x="7200" y="5082"/>
                    </a:lnTo>
                    <a:lnTo>
                      <a:pt x="7200" y="5082"/>
                    </a:lnTo>
                    <a:lnTo>
                      <a:pt x="7200" y="3812"/>
                    </a:lnTo>
                    <a:lnTo>
                      <a:pt x="7200" y="3812"/>
                    </a:lnTo>
                    <a:lnTo>
                      <a:pt x="7200" y="3812"/>
                    </a:lnTo>
                    <a:lnTo>
                      <a:pt x="7200" y="2541"/>
                    </a:lnTo>
                    <a:lnTo>
                      <a:pt x="7200" y="2541"/>
                    </a:lnTo>
                    <a:lnTo>
                      <a:pt x="7200" y="2541"/>
                    </a:lnTo>
                    <a:lnTo>
                      <a:pt x="7200" y="2541"/>
                    </a:lnTo>
                    <a:lnTo>
                      <a:pt x="7200" y="2541"/>
                    </a:lnTo>
                    <a:lnTo>
                      <a:pt x="7200" y="2541"/>
                    </a:lnTo>
                    <a:lnTo>
                      <a:pt x="1440" y="0"/>
                    </a:lnTo>
                    <a:lnTo>
                      <a:pt x="0" y="0"/>
                    </a:lnTo>
                    <a:lnTo>
                      <a:pt x="0" y="1271"/>
                    </a:lnTo>
                    <a:lnTo>
                      <a:pt x="0" y="2541"/>
                    </a:lnTo>
                    <a:lnTo>
                      <a:pt x="0" y="2541"/>
                    </a:lnTo>
                    <a:lnTo>
                      <a:pt x="0" y="3812"/>
                    </a:lnTo>
                    <a:lnTo>
                      <a:pt x="0" y="5082"/>
                    </a:lnTo>
                    <a:lnTo>
                      <a:pt x="0" y="5082"/>
                    </a:lnTo>
                    <a:lnTo>
                      <a:pt x="1440" y="6353"/>
                    </a:lnTo>
                    <a:lnTo>
                      <a:pt x="1440" y="7624"/>
                    </a:lnTo>
                    <a:lnTo>
                      <a:pt x="1440" y="7624"/>
                    </a:lnTo>
                    <a:lnTo>
                      <a:pt x="2880" y="8894"/>
                    </a:lnTo>
                    <a:lnTo>
                      <a:pt x="2880" y="10165"/>
                    </a:lnTo>
                    <a:lnTo>
                      <a:pt x="2880" y="10165"/>
                    </a:lnTo>
                    <a:lnTo>
                      <a:pt x="4320" y="11435"/>
                    </a:lnTo>
                    <a:lnTo>
                      <a:pt x="4320" y="11435"/>
                    </a:lnTo>
                    <a:lnTo>
                      <a:pt x="5760" y="12706"/>
                    </a:lnTo>
                    <a:lnTo>
                      <a:pt x="5760" y="13976"/>
                    </a:lnTo>
                    <a:lnTo>
                      <a:pt x="8640" y="15247"/>
                    </a:lnTo>
                    <a:lnTo>
                      <a:pt x="10080" y="16518"/>
                    </a:lnTo>
                    <a:lnTo>
                      <a:pt x="11520" y="17788"/>
                    </a:lnTo>
                    <a:lnTo>
                      <a:pt x="12960" y="19059"/>
                    </a:lnTo>
                    <a:lnTo>
                      <a:pt x="14400" y="20329"/>
                    </a:lnTo>
                    <a:lnTo>
                      <a:pt x="15840" y="20329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21600" y="1651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07" name="Shape 2707"/>
              <p:cNvSpPr/>
              <p:nvPr/>
            </p:nvSpPr>
            <p:spPr>
              <a:xfrm>
                <a:off x="1736725" y="2359025"/>
                <a:ext cx="25400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20160"/>
                    </a:lnTo>
                    <a:lnTo>
                      <a:pt x="21600" y="18720"/>
                    </a:lnTo>
                    <a:lnTo>
                      <a:pt x="21600" y="18720"/>
                    </a:lnTo>
                    <a:lnTo>
                      <a:pt x="21600" y="17280"/>
                    </a:lnTo>
                    <a:lnTo>
                      <a:pt x="21600" y="15840"/>
                    </a:lnTo>
                    <a:lnTo>
                      <a:pt x="21600" y="15840"/>
                    </a:lnTo>
                    <a:lnTo>
                      <a:pt x="21600" y="14400"/>
                    </a:lnTo>
                    <a:lnTo>
                      <a:pt x="20250" y="14400"/>
                    </a:lnTo>
                    <a:lnTo>
                      <a:pt x="20250" y="12960"/>
                    </a:lnTo>
                    <a:lnTo>
                      <a:pt x="20250" y="12960"/>
                    </a:lnTo>
                    <a:lnTo>
                      <a:pt x="18900" y="11520"/>
                    </a:lnTo>
                    <a:lnTo>
                      <a:pt x="18900" y="11520"/>
                    </a:lnTo>
                    <a:lnTo>
                      <a:pt x="17550" y="10080"/>
                    </a:lnTo>
                    <a:lnTo>
                      <a:pt x="17550" y="10080"/>
                    </a:lnTo>
                    <a:lnTo>
                      <a:pt x="16200" y="8640"/>
                    </a:lnTo>
                    <a:lnTo>
                      <a:pt x="14850" y="7200"/>
                    </a:lnTo>
                    <a:lnTo>
                      <a:pt x="13500" y="7200"/>
                    </a:lnTo>
                    <a:lnTo>
                      <a:pt x="12150" y="5760"/>
                    </a:lnTo>
                    <a:lnTo>
                      <a:pt x="10800" y="4320"/>
                    </a:lnTo>
                    <a:lnTo>
                      <a:pt x="6750" y="1440"/>
                    </a:lnTo>
                    <a:lnTo>
                      <a:pt x="4050" y="0"/>
                    </a:lnTo>
                    <a:lnTo>
                      <a:pt x="0" y="5760"/>
                    </a:lnTo>
                    <a:lnTo>
                      <a:pt x="4050" y="8640"/>
                    </a:lnTo>
                    <a:lnTo>
                      <a:pt x="6750" y="10080"/>
                    </a:lnTo>
                    <a:lnTo>
                      <a:pt x="8100" y="11520"/>
                    </a:lnTo>
                    <a:lnTo>
                      <a:pt x="9450" y="12960"/>
                    </a:lnTo>
                    <a:lnTo>
                      <a:pt x="10800" y="12960"/>
                    </a:lnTo>
                    <a:lnTo>
                      <a:pt x="12150" y="14400"/>
                    </a:lnTo>
                    <a:lnTo>
                      <a:pt x="12150" y="14400"/>
                    </a:lnTo>
                    <a:lnTo>
                      <a:pt x="13500" y="15840"/>
                    </a:lnTo>
                    <a:lnTo>
                      <a:pt x="13500" y="15840"/>
                    </a:lnTo>
                    <a:lnTo>
                      <a:pt x="13500" y="15840"/>
                    </a:lnTo>
                    <a:lnTo>
                      <a:pt x="14850" y="17280"/>
                    </a:lnTo>
                    <a:lnTo>
                      <a:pt x="14850" y="17280"/>
                    </a:lnTo>
                    <a:lnTo>
                      <a:pt x="14850" y="17280"/>
                    </a:lnTo>
                    <a:lnTo>
                      <a:pt x="14850" y="18720"/>
                    </a:lnTo>
                    <a:lnTo>
                      <a:pt x="14850" y="18720"/>
                    </a:lnTo>
                    <a:lnTo>
                      <a:pt x="14850" y="18720"/>
                    </a:lnTo>
                    <a:lnTo>
                      <a:pt x="14850" y="18720"/>
                    </a:lnTo>
                    <a:lnTo>
                      <a:pt x="14850" y="18720"/>
                    </a:lnTo>
                    <a:lnTo>
                      <a:pt x="14850" y="18720"/>
                    </a:lnTo>
                    <a:lnTo>
                      <a:pt x="14850" y="18720"/>
                    </a:lnTo>
                    <a:lnTo>
                      <a:pt x="14850" y="18720"/>
                    </a:lnTo>
                    <a:lnTo>
                      <a:pt x="14850" y="20160"/>
                    </a:lnTo>
                    <a:lnTo>
                      <a:pt x="14850" y="2016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08" name="Shape 2708"/>
              <p:cNvSpPr/>
              <p:nvPr/>
            </p:nvSpPr>
            <p:spPr>
              <a:xfrm>
                <a:off x="1725612" y="2381250"/>
                <a:ext cx="36513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39" y="21600"/>
                    </a:moveTo>
                    <a:lnTo>
                      <a:pt x="939" y="21600"/>
                    </a:lnTo>
                    <a:lnTo>
                      <a:pt x="3757" y="19440"/>
                    </a:lnTo>
                    <a:lnTo>
                      <a:pt x="6574" y="19440"/>
                    </a:lnTo>
                    <a:lnTo>
                      <a:pt x="8452" y="19440"/>
                    </a:lnTo>
                    <a:lnTo>
                      <a:pt x="9391" y="17280"/>
                    </a:lnTo>
                    <a:lnTo>
                      <a:pt x="11270" y="17280"/>
                    </a:lnTo>
                    <a:lnTo>
                      <a:pt x="12209" y="17280"/>
                    </a:lnTo>
                    <a:lnTo>
                      <a:pt x="13148" y="15120"/>
                    </a:lnTo>
                    <a:lnTo>
                      <a:pt x="14087" y="15120"/>
                    </a:lnTo>
                    <a:lnTo>
                      <a:pt x="15026" y="15120"/>
                    </a:lnTo>
                    <a:lnTo>
                      <a:pt x="15026" y="15120"/>
                    </a:lnTo>
                    <a:lnTo>
                      <a:pt x="15965" y="12960"/>
                    </a:lnTo>
                    <a:lnTo>
                      <a:pt x="16904" y="12960"/>
                    </a:lnTo>
                    <a:lnTo>
                      <a:pt x="16904" y="12960"/>
                    </a:lnTo>
                    <a:lnTo>
                      <a:pt x="17843" y="10800"/>
                    </a:lnTo>
                    <a:lnTo>
                      <a:pt x="18783" y="10800"/>
                    </a:lnTo>
                    <a:lnTo>
                      <a:pt x="18783" y="10800"/>
                    </a:lnTo>
                    <a:lnTo>
                      <a:pt x="19722" y="8640"/>
                    </a:lnTo>
                    <a:lnTo>
                      <a:pt x="19722" y="8640"/>
                    </a:lnTo>
                    <a:lnTo>
                      <a:pt x="20661" y="6480"/>
                    </a:lnTo>
                    <a:lnTo>
                      <a:pt x="20661" y="6480"/>
                    </a:lnTo>
                    <a:lnTo>
                      <a:pt x="21600" y="4320"/>
                    </a:lnTo>
                    <a:lnTo>
                      <a:pt x="21600" y="2160"/>
                    </a:lnTo>
                    <a:lnTo>
                      <a:pt x="16904" y="0"/>
                    </a:lnTo>
                    <a:lnTo>
                      <a:pt x="16904" y="0"/>
                    </a:lnTo>
                    <a:lnTo>
                      <a:pt x="16904" y="0"/>
                    </a:lnTo>
                    <a:lnTo>
                      <a:pt x="16904" y="0"/>
                    </a:lnTo>
                    <a:lnTo>
                      <a:pt x="16904" y="0"/>
                    </a:lnTo>
                    <a:lnTo>
                      <a:pt x="16904" y="0"/>
                    </a:lnTo>
                    <a:lnTo>
                      <a:pt x="15965" y="2160"/>
                    </a:lnTo>
                    <a:lnTo>
                      <a:pt x="15965" y="2160"/>
                    </a:lnTo>
                    <a:lnTo>
                      <a:pt x="15965" y="2160"/>
                    </a:lnTo>
                    <a:lnTo>
                      <a:pt x="15026" y="2160"/>
                    </a:lnTo>
                    <a:lnTo>
                      <a:pt x="15026" y="4320"/>
                    </a:lnTo>
                    <a:lnTo>
                      <a:pt x="14087" y="4320"/>
                    </a:lnTo>
                    <a:lnTo>
                      <a:pt x="14087" y="4320"/>
                    </a:lnTo>
                    <a:lnTo>
                      <a:pt x="13148" y="4320"/>
                    </a:lnTo>
                    <a:lnTo>
                      <a:pt x="12209" y="4320"/>
                    </a:lnTo>
                    <a:lnTo>
                      <a:pt x="12209" y="6480"/>
                    </a:lnTo>
                    <a:lnTo>
                      <a:pt x="11270" y="6480"/>
                    </a:lnTo>
                    <a:lnTo>
                      <a:pt x="10330" y="6480"/>
                    </a:lnTo>
                    <a:lnTo>
                      <a:pt x="8452" y="6480"/>
                    </a:lnTo>
                    <a:lnTo>
                      <a:pt x="7513" y="8640"/>
                    </a:lnTo>
                    <a:lnTo>
                      <a:pt x="5635" y="8640"/>
                    </a:lnTo>
                    <a:lnTo>
                      <a:pt x="2817" y="8640"/>
                    </a:lnTo>
                    <a:lnTo>
                      <a:pt x="0" y="10800"/>
                    </a:lnTo>
                    <a:lnTo>
                      <a:pt x="0" y="10800"/>
                    </a:lnTo>
                    <a:lnTo>
                      <a:pt x="939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09" name="Shape 2709"/>
              <p:cNvSpPr/>
              <p:nvPr/>
            </p:nvSpPr>
            <p:spPr>
              <a:xfrm>
                <a:off x="1690687" y="2389187"/>
                <a:ext cx="36513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696" y="21600"/>
                    </a:moveTo>
                    <a:lnTo>
                      <a:pt x="4696" y="21600"/>
                    </a:lnTo>
                    <a:lnTo>
                      <a:pt x="4696" y="21600"/>
                    </a:lnTo>
                    <a:lnTo>
                      <a:pt x="4696" y="21600"/>
                    </a:lnTo>
                    <a:lnTo>
                      <a:pt x="4696" y="21600"/>
                    </a:lnTo>
                    <a:lnTo>
                      <a:pt x="4696" y="21600"/>
                    </a:lnTo>
                    <a:lnTo>
                      <a:pt x="5635" y="19440"/>
                    </a:lnTo>
                    <a:lnTo>
                      <a:pt x="5635" y="19440"/>
                    </a:lnTo>
                    <a:lnTo>
                      <a:pt x="5635" y="19440"/>
                    </a:lnTo>
                    <a:lnTo>
                      <a:pt x="6574" y="19440"/>
                    </a:lnTo>
                    <a:lnTo>
                      <a:pt x="6574" y="17280"/>
                    </a:lnTo>
                    <a:lnTo>
                      <a:pt x="6574" y="17280"/>
                    </a:lnTo>
                    <a:lnTo>
                      <a:pt x="7513" y="17280"/>
                    </a:lnTo>
                    <a:lnTo>
                      <a:pt x="8452" y="17280"/>
                    </a:lnTo>
                    <a:lnTo>
                      <a:pt x="8452" y="17280"/>
                    </a:lnTo>
                    <a:lnTo>
                      <a:pt x="9391" y="15120"/>
                    </a:lnTo>
                    <a:lnTo>
                      <a:pt x="9391" y="15120"/>
                    </a:lnTo>
                    <a:lnTo>
                      <a:pt x="10330" y="15120"/>
                    </a:lnTo>
                    <a:lnTo>
                      <a:pt x="11270" y="15120"/>
                    </a:lnTo>
                    <a:lnTo>
                      <a:pt x="13148" y="12960"/>
                    </a:lnTo>
                    <a:lnTo>
                      <a:pt x="14087" y="12960"/>
                    </a:lnTo>
                    <a:lnTo>
                      <a:pt x="15965" y="12960"/>
                    </a:lnTo>
                    <a:lnTo>
                      <a:pt x="18783" y="10800"/>
                    </a:lnTo>
                    <a:lnTo>
                      <a:pt x="21600" y="10800"/>
                    </a:lnTo>
                    <a:lnTo>
                      <a:pt x="20661" y="0"/>
                    </a:lnTo>
                    <a:lnTo>
                      <a:pt x="17843" y="0"/>
                    </a:lnTo>
                    <a:lnTo>
                      <a:pt x="15026" y="2160"/>
                    </a:lnTo>
                    <a:lnTo>
                      <a:pt x="14087" y="2160"/>
                    </a:lnTo>
                    <a:lnTo>
                      <a:pt x="12209" y="2160"/>
                    </a:lnTo>
                    <a:lnTo>
                      <a:pt x="10330" y="4320"/>
                    </a:lnTo>
                    <a:lnTo>
                      <a:pt x="9391" y="4320"/>
                    </a:lnTo>
                    <a:lnTo>
                      <a:pt x="8452" y="4320"/>
                    </a:lnTo>
                    <a:lnTo>
                      <a:pt x="7513" y="6480"/>
                    </a:lnTo>
                    <a:lnTo>
                      <a:pt x="7513" y="6480"/>
                    </a:lnTo>
                    <a:lnTo>
                      <a:pt x="6574" y="6480"/>
                    </a:lnTo>
                    <a:lnTo>
                      <a:pt x="5635" y="6480"/>
                    </a:lnTo>
                    <a:lnTo>
                      <a:pt x="4696" y="8640"/>
                    </a:lnTo>
                    <a:lnTo>
                      <a:pt x="4696" y="8640"/>
                    </a:lnTo>
                    <a:lnTo>
                      <a:pt x="3757" y="8640"/>
                    </a:lnTo>
                    <a:lnTo>
                      <a:pt x="3757" y="10800"/>
                    </a:lnTo>
                    <a:lnTo>
                      <a:pt x="2817" y="10800"/>
                    </a:lnTo>
                    <a:lnTo>
                      <a:pt x="1878" y="10800"/>
                    </a:lnTo>
                    <a:lnTo>
                      <a:pt x="1878" y="12960"/>
                    </a:lnTo>
                    <a:lnTo>
                      <a:pt x="939" y="12960"/>
                    </a:lnTo>
                    <a:lnTo>
                      <a:pt x="939" y="15120"/>
                    </a:lnTo>
                    <a:lnTo>
                      <a:pt x="0" y="17280"/>
                    </a:lnTo>
                    <a:lnTo>
                      <a:pt x="0" y="17280"/>
                    </a:lnTo>
                    <a:lnTo>
                      <a:pt x="0" y="17280"/>
                    </a:lnTo>
                    <a:lnTo>
                      <a:pt x="4696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10" name="Shape 2710"/>
              <p:cNvSpPr/>
              <p:nvPr/>
            </p:nvSpPr>
            <p:spPr>
              <a:xfrm>
                <a:off x="1690687" y="2401887"/>
                <a:ext cx="23813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788"/>
                    </a:moveTo>
                    <a:lnTo>
                      <a:pt x="21600" y="17788"/>
                    </a:lnTo>
                    <a:lnTo>
                      <a:pt x="20160" y="16518"/>
                    </a:lnTo>
                    <a:lnTo>
                      <a:pt x="18720" y="15247"/>
                    </a:lnTo>
                    <a:lnTo>
                      <a:pt x="17280" y="13976"/>
                    </a:lnTo>
                    <a:lnTo>
                      <a:pt x="15840" y="12706"/>
                    </a:lnTo>
                    <a:lnTo>
                      <a:pt x="14400" y="11435"/>
                    </a:lnTo>
                    <a:lnTo>
                      <a:pt x="12960" y="10165"/>
                    </a:lnTo>
                    <a:lnTo>
                      <a:pt x="11520" y="8894"/>
                    </a:lnTo>
                    <a:lnTo>
                      <a:pt x="10080" y="7624"/>
                    </a:lnTo>
                    <a:lnTo>
                      <a:pt x="8640" y="7624"/>
                    </a:lnTo>
                    <a:lnTo>
                      <a:pt x="8640" y="7624"/>
                    </a:lnTo>
                    <a:lnTo>
                      <a:pt x="8640" y="6353"/>
                    </a:lnTo>
                    <a:lnTo>
                      <a:pt x="8640" y="6353"/>
                    </a:lnTo>
                    <a:lnTo>
                      <a:pt x="7200" y="6353"/>
                    </a:lnTo>
                    <a:lnTo>
                      <a:pt x="7200" y="5082"/>
                    </a:lnTo>
                    <a:lnTo>
                      <a:pt x="7200" y="5082"/>
                    </a:lnTo>
                    <a:lnTo>
                      <a:pt x="7200" y="5082"/>
                    </a:lnTo>
                    <a:lnTo>
                      <a:pt x="7200" y="5082"/>
                    </a:lnTo>
                    <a:lnTo>
                      <a:pt x="7200" y="3812"/>
                    </a:lnTo>
                    <a:lnTo>
                      <a:pt x="7200" y="3812"/>
                    </a:lnTo>
                    <a:lnTo>
                      <a:pt x="7200" y="3812"/>
                    </a:lnTo>
                    <a:lnTo>
                      <a:pt x="7200" y="3812"/>
                    </a:lnTo>
                    <a:lnTo>
                      <a:pt x="7200" y="3812"/>
                    </a:lnTo>
                    <a:lnTo>
                      <a:pt x="7200" y="2541"/>
                    </a:lnTo>
                    <a:lnTo>
                      <a:pt x="7200" y="2541"/>
                    </a:lnTo>
                    <a:lnTo>
                      <a:pt x="0" y="0"/>
                    </a:lnTo>
                    <a:lnTo>
                      <a:pt x="0" y="1271"/>
                    </a:lnTo>
                    <a:lnTo>
                      <a:pt x="0" y="2541"/>
                    </a:lnTo>
                    <a:lnTo>
                      <a:pt x="0" y="2541"/>
                    </a:lnTo>
                    <a:lnTo>
                      <a:pt x="0" y="3812"/>
                    </a:lnTo>
                    <a:lnTo>
                      <a:pt x="0" y="5082"/>
                    </a:lnTo>
                    <a:lnTo>
                      <a:pt x="0" y="5082"/>
                    </a:lnTo>
                    <a:lnTo>
                      <a:pt x="0" y="6353"/>
                    </a:lnTo>
                    <a:lnTo>
                      <a:pt x="0" y="7624"/>
                    </a:lnTo>
                    <a:lnTo>
                      <a:pt x="0" y="7624"/>
                    </a:lnTo>
                    <a:lnTo>
                      <a:pt x="1440" y="8894"/>
                    </a:lnTo>
                    <a:lnTo>
                      <a:pt x="1440" y="8894"/>
                    </a:lnTo>
                    <a:lnTo>
                      <a:pt x="2880" y="10165"/>
                    </a:lnTo>
                    <a:lnTo>
                      <a:pt x="2880" y="10165"/>
                    </a:lnTo>
                    <a:lnTo>
                      <a:pt x="2880" y="11435"/>
                    </a:lnTo>
                    <a:lnTo>
                      <a:pt x="4320" y="11435"/>
                    </a:lnTo>
                    <a:lnTo>
                      <a:pt x="4320" y="12706"/>
                    </a:lnTo>
                    <a:lnTo>
                      <a:pt x="5760" y="13976"/>
                    </a:lnTo>
                    <a:lnTo>
                      <a:pt x="7200" y="15247"/>
                    </a:lnTo>
                    <a:lnTo>
                      <a:pt x="8640" y="16518"/>
                    </a:lnTo>
                    <a:lnTo>
                      <a:pt x="10080" y="17788"/>
                    </a:lnTo>
                    <a:lnTo>
                      <a:pt x="12960" y="17788"/>
                    </a:lnTo>
                    <a:lnTo>
                      <a:pt x="14400" y="19059"/>
                    </a:lnTo>
                    <a:lnTo>
                      <a:pt x="15840" y="20329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21600" y="1778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</p:grpSp>
        <p:grpSp>
          <p:nvGrpSpPr>
            <p:cNvPr id="2899" name="Group 2899"/>
            <p:cNvGrpSpPr/>
            <p:nvPr/>
          </p:nvGrpSpPr>
          <p:grpSpPr>
            <a:xfrm>
              <a:off x="42862" y="185737"/>
              <a:ext cx="1876426" cy="2379663"/>
              <a:chOff x="0" y="0"/>
              <a:chExt cx="1876425" cy="2379662"/>
            </a:xfrm>
          </p:grpSpPr>
          <p:sp>
            <p:nvSpPr>
              <p:cNvPr id="2712" name="Shape 2712"/>
              <p:cNvSpPr/>
              <p:nvPr/>
            </p:nvSpPr>
            <p:spPr>
              <a:xfrm>
                <a:off x="1666875" y="2238375"/>
                <a:ext cx="12700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21600"/>
                    </a:moveTo>
                    <a:lnTo>
                      <a:pt x="18900" y="21600"/>
                    </a:lnTo>
                    <a:lnTo>
                      <a:pt x="18900" y="20057"/>
                    </a:lnTo>
                    <a:lnTo>
                      <a:pt x="21600" y="18514"/>
                    </a:lnTo>
                    <a:lnTo>
                      <a:pt x="21600" y="16971"/>
                    </a:lnTo>
                    <a:lnTo>
                      <a:pt x="21600" y="15429"/>
                    </a:lnTo>
                    <a:lnTo>
                      <a:pt x="21600" y="15429"/>
                    </a:lnTo>
                    <a:lnTo>
                      <a:pt x="21600" y="13886"/>
                    </a:lnTo>
                    <a:lnTo>
                      <a:pt x="21600" y="13886"/>
                    </a:lnTo>
                    <a:lnTo>
                      <a:pt x="21600" y="13886"/>
                    </a:lnTo>
                    <a:lnTo>
                      <a:pt x="21600" y="12343"/>
                    </a:lnTo>
                    <a:lnTo>
                      <a:pt x="21600" y="12343"/>
                    </a:lnTo>
                    <a:lnTo>
                      <a:pt x="21600" y="10800"/>
                    </a:lnTo>
                    <a:lnTo>
                      <a:pt x="21600" y="9257"/>
                    </a:lnTo>
                    <a:lnTo>
                      <a:pt x="21600" y="9257"/>
                    </a:lnTo>
                    <a:lnTo>
                      <a:pt x="18900" y="7714"/>
                    </a:lnTo>
                    <a:lnTo>
                      <a:pt x="18900" y="7714"/>
                    </a:lnTo>
                    <a:lnTo>
                      <a:pt x="18900" y="6171"/>
                    </a:lnTo>
                    <a:lnTo>
                      <a:pt x="18900" y="6171"/>
                    </a:lnTo>
                    <a:lnTo>
                      <a:pt x="16200" y="4629"/>
                    </a:lnTo>
                    <a:lnTo>
                      <a:pt x="16200" y="4629"/>
                    </a:lnTo>
                    <a:lnTo>
                      <a:pt x="13500" y="3086"/>
                    </a:lnTo>
                    <a:lnTo>
                      <a:pt x="13500" y="3086"/>
                    </a:lnTo>
                    <a:lnTo>
                      <a:pt x="10800" y="1543"/>
                    </a:lnTo>
                    <a:lnTo>
                      <a:pt x="10800" y="0"/>
                    </a:lnTo>
                    <a:lnTo>
                      <a:pt x="8100" y="0"/>
                    </a:lnTo>
                    <a:lnTo>
                      <a:pt x="0" y="4629"/>
                    </a:lnTo>
                    <a:lnTo>
                      <a:pt x="0" y="6171"/>
                    </a:lnTo>
                    <a:lnTo>
                      <a:pt x="2700" y="6171"/>
                    </a:lnTo>
                    <a:lnTo>
                      <a:pt x="2700" y="7714"/>
                    </a:lnTo>
                    <a:lnTo>
                      <a:pt x="5400" y="7714"/>
                    </a:lnTo>
                    <a:lnTo>
                      <a:pt x="5400" y="9257"/>
                    </a:lnTo>
                    <a:lnTo>
                      <a:pt x="5400" y="9257"/>
                    </a:lnTo>
                    <a:lnTo>
                      <a:pt x="5400" y="9257"/>
                    </a:lnTo>
                    <a:lnTo>
                      <a:pt x="5400" y="10800"/>
                    </a:lnTo>
                    <a:lnTo>
                      <a:pt x="8100" y="10800"/>
                    </a:lnTo>
                    <a:lnTo>
                      <a:pt x="8100" y="10800"/>
                    </a:lnTo>
                    <a:lnTo>
                      <a:pt x="8100" y="12343"/>
                    </a:lnTo>
                    <a:lnTo>
                      <a:pt x="8100" y="12343"/>
                    </a:lnTo>
                    <a:lnTo>
                      <a:pt x="8100" y="12343"/>
                    </a:lnTo>
                    <a:lnTo>
                      <a:pt x="8100" y="12343"/>
                    </a:lnTo>
                    <a:lnTo>
                      <a:pt x="8100" y="12343"/>
                    </a:lnTo>
                    <a:lnTo>
                      <a:pt x="8100" y="13886"/>
                    </a:lnTo>
                    <a:lnTo>
                      <a:pt x="8100" y="13886"/>
                    </a:lnTo>
                    <a:lnTo>
                      <a:pt x="8100" y="13886"/>
                    </a:lnTo>
                    <a:lnTo>
                      <a:pt x="8100" y="13886"/>
                    </a:lnTo>
                    <a:lnTo>
                      <a:pt x="8100" y="13886"/>
                    </a:lnTo>
                    <a:lnTo>
                      <a:pt x="8100" y="15429"/>
                    </a:lnTo>
                    <a:lnTo>
                      <a:pt x="8100" y="15429"/>
                    </a:lnTo>
                    <a:lnTo>
                      <a:pt x="5400" y="18514"/>
                    </a:lnTo>
                    <a:lnTo>
                      <a:pt x="5400" y="20057"/>
                    </a:lnTo>
                    <a:lnTo>
                      <a:pt x="5400" y="20057"/>
                    </a:lnTo>
                    <a:lnTo>
                      <a:pt x="189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13" name="Shape 2713"/>
              <p:cNvSpPr/>
              <p:nvPr/>
            </p:nvSpPr>
            <p:spPr>
              <a:xfrm>
                <a:off x="1652587" y="2259012"/>
                <a:ext cx="25401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050" y="21600"/>
                    </a:moveTo>
                    <a:lnTo>
                      <a:pt x="4050" y="21600"/>
                    </a:lnTo>
                    <a:lnTo>
                      <a:pt x="5400" y="19800"/>
                    </a:lnTo>
                    <a:lnTo>
                      <a:pt x="8100" y="18000"/>
                    </a:lnTo>
                    <a:lnTo>
                      <a:pt x="10800" y="16200"/>
                    </a:lnTo>
                    <a:lnTo>
                      <a:pt x="13500" y="12600"/>
                    </a:lnTo>
                    <a:lnTo>
                      <a:pt x="14850" y="12600"/>
                    </a:lnTo>
                    <a:lnTo>
                      <a:pt x="16200" y="10800"/>
                    </a:lnTo>
                    <a:lnTo>
                      <a:pt x="16200" y="9000"/>
                    </a:lnTo>
                    <a:lnTo>
                      <a:pt x="17550" y="9000"/>
                    </a:lnTo>
                    <a:lnTo>
                      <a:pt x="18900" y="7200"/>
                    </a:lnTo>
                    <a:lnTo>
                      <a:pt x="18900" y="7200"/>
                    </a:lnTo>
                    <a:lnTo>
                      <a:pt x="18900" y="7200"/>
                    </a:lnTo>
                    <a:lnTo>
                      <a:pt x="20250" y="5400"/>
                    </a:lnTo>
                    <a:lnTo>
                      <a:pt x="20250" y="5400"/>
                    </a:lnTo>
                    <a:lnTo>
                      <a:pt x="20250" y="3600"/>
                    </a:lnTo>
                    <a:lnTo>
                      <a:pt x="21600" y="3600"/>
                    </a:lnTo>
                    <a:lnTo>
                      <a:pt x="21600" y="1800"/>
                    </a:lnTo>
                    <a:lnTo>
                      <a:pt x="14850" y="0"/>
                    </a:lnTo>
                    <a:lnTo>
                      <a:pt x="14850" y="0"/>
                    </a:lnTo>
                    <a:lnTo>
                      <a:pt x="14850" y="0"/>
                    </a:lnTo>
                    <a:lnTo>
                      <a:pt x="14850" y="0"/>
                    </a:lnTo>
                    <a:lnTo>
                      <a:pt x="14850" y="0"/>
                    </a:lnTo>
                    <a:lnTo>
                      <a:pt x="14850" y="0"/>
                    </a:lnTo>
                    <a:lnTo>
                      <a:pt x="13500" y="1800"/>
                    </a:lnTo>
                    <a:lnTo>
                      <a:pt x="13500" y="1800"/>
                    </a:lnTo>
                    <a:lnTo>
                      <a:pt x="13500" y="1800"/>
                    </a:lnTo>
                    <a:lnTo>
                      <a:pt x="12150" y="3600"/>
                    </a:lnTo>
                    <a:lnTo>
                      <a:pt x="10800" y="3600"/>
                    </a:lnTo>
                    <a:lnTo>
                      <a:pt x="10800" y="5400"/>
                    </a:lnTo>
                    <a:lnTo>
                      <a:pt x="9450" y="7200"/>
                    </a:lnTo>
                    <a:lnTo>
                      <a:pt x="6750" y="9000"/>
                    </a:lnTo>
                    <a:lnTo>
                      <a:pt x="4050" y="10800"/>
                    </a:lnTo>
                    <a:lnTo>
                      <a:pt x="1350" y="12600"/>
                    </a:lnTo>
                    <a:lnTo>
                      <a:pt x="0" y="14400"/>
                    </a:lnTo>
                    <a:lnTo>
                      <a:pt x="0" y="14400"/>
                    </a:lnTo>
                    <a:lnTo>
                      <a:pt x="405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14" name="Shape 2714"/>
              <p:cNvSpPr/>
              <p:nvPr/>
            </p:nvSpPr>
            <p:spPr>
              <a:xfrm>
                <a:off x="1636712" y="2271712"/>
                <a:ext cx="20638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308" y="21600"/>
                    </a:moveTo>
                    <a:lnTo>
                      <a:pt x="8308" y="21600"/>
                    </a:lnTo>
                    <a:lnTo>
                      <a:pt x="9969" y="18720"/>
                    </a:lnTo>
                    <a:lnTo>
                      <a:pt x="11631" y="15840"/>
                    </a:lnTo>
                    <a:lnTo>
                      <a:pt x="13292" y="14400"/>
                    </a:lnTo>
                    <a:lnTo>
                      <a:pt x="13292" y="12960"/>
                    </a:lnTo>
                    <a:lnTo>
                      <a:pt x="14954" y="12960"/>
                    </a:lnTo>
                    <a:lnTo>
                      <a:pt x="14954" y="11520"/>
                    </a:lnTo>
                    <a:lnTo>
                      <a:pt x="16615" y="10080"/>
                    </a:lnTo>
                    <a:lnTo>
                      <a:pt x="16615" y="10080"/>
                    </a:lnTo>
                    <a:lnTo>
                      <a:pt x="16615" y="8640"/>
                    </a:lnTo>
                    <a:lnTo>
                      <a:pt x="18277" y="8640"/>
                    </a:lnTo>
                    <a:lnTo>
                      <a:pt x="18277" y="7200"/>
                    </a:lnTo>
                    <a:lnTo>
                      <a:pt x="19938" y="7200"/>
                    </a:lnTo>
                    <a:lnTo>
                      <a:pt x="19938" y="5760"/>
                    </a:lnTo>
                    <a:lnTo>
                      <a:pt x="21600" y="5760"/>
                    </a:lnTo>
                    <a:lnTo>
                      <a:pt x="16615" y="0"/>
                    </a:lnTo>
                    <a:lnTo>
                      <a:pt x="14954" y="0"/>
                    </a:lnTo>
                    <a:lnTo>
                      <a:pt x="14954" y="1440"/>
                    </a:lnTo>
                    <a:lnTo>
                      <a:pt x="13292" y="2880"/>
                    </a:lnTo>
                    <a:lnTo>
                      <a:pt x="11631" y="2880"/>
                    </a:lnTo>
                    <a:lnTo>
                      <a:pt x="11631" y="4320"/>
                    </a:lnTo>
                    <a:lnTo>
                      <a:pt x="9969" y="4320"/>
                    </a:lnTo>
                    <a:lnTo>
                      <a:pt x="9969" y="5760"/>
                    </a:lnTo>
                    <a:lnTo>
                      <a:pt x="8308" y="7200"/>
                    </a:lnTo>
                    <a:lnTo>
                      <a:pt x="6646" y="8640"/>
                    </a:lnTo>
                    <a:lnTo>
                      <a:pt x="6646" y="10080"/>
                    </a:lnTo>
                    <a:lnTo>
                      <a:pt x="4985" y="10080"/>
                    </a:lnTo>
                    <a:lnTo>
                      <a:pt x="4985" y="11520"/>
                    </a:lnTo>
                    <a:lnTo>
                      <a:pt x="3323" y="14400"/>
                    </a:lnTo>
                    <a:lnTo>
                      <a:pt x="0" y="18720"/>
                    </a:lnTo>
                    <a:lnTo>
                      <a:pt x="0" y="18720"/>
                    </a:lnTo>
                    <a:lnTo>
                      <a:pt x="8308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15" name="Shape 2715"/>
              <p:cNvSpPr/>
              <p:nvPr/>
            </p:nvSpPr>
            <p:spPr>
              <a:xfrm>
                <a:off x="1620837" y="2292350"/>
                <a:ext cx="23813" cy="523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760" y="21600"/>
                    </a:moveTo>
                    <a:lnTo>
                      <a:pt x="7200" y="20945"/>
                    </a:lnTo>
                    <a:lnTo>
                      <a:pt x="7200" y="19636"/>
                    </a:lnTo>
                    <a:lnTo>
                      <a:pt x="8640" y="18982"/>
                    </a:lnTo>
                    <a:lnTo>
                      <a:pt x="8640" y="17673"/>
                    </a:lnTo>
                    <a:lnTo>
                      <a:pt x="10080" y="16364"/>
                    </a:lnTo>
                    <a:lnTo>
                      <a:pt x="10080" y="15055"/>
                    </a:lnTo>
                    <a:lnTo>
                      <a:pt x="11520" y="13745"/>
                    </a:lnTo>
                    <a:lnTo>
                      <a:pt x="12960" y="11782"/>
                    </a:lnTo>
                    <a:lnTo>
                      <a:pt x="14400" y="10473"/>
                    </a:lnTo>
                    <a:lnTo>
                      <a:pt x="14400" y="8509"/>
                    </a:lnTo>
                    <a:lnTo>
                      <a:pt x="15840" y="7200"/>
                    </a:lnTo>
                    <a:lnTo>
                      <a:pt x="17280" y="5891"/>
                    </a:lnTo>
                    <a:lnTo>
                      <a:pt x="18720" y="4582"/>
                    </a:lnTo>
                    <a:lnTo>
                      <a:pt x="18720" y="3273"/>
                    </a:lnTo>
                    <a:lnTo>
                      <a:pt x="20160" y="2618"/>
                    </a:lnTo>
                    <a:lnTo>
                      <a:pt x="20160" y="2618"/>
                    </a:lnTo>
                    <a:lnTo>
                      <a:pt x="20160" y="1964"/>
                    </a:lnTo>
                    <a:lnTo>
                      <a:pt x="21600" y="1309"/>
                    </a:lnTo>
                    <a:lnTo>
                      <a:pt x="14400" y="0"/>
                    </a:lnTo>
                    <a:lnTo>
                      <a:pt x="14400" y="655"/>
                    </a:lnTo>
                    <a:lnTo>
                      <a:pt x="14400" y="655"/>
                    </a:lnTo>
                    <a:lnTo>
                      <a:pt x="12960" y="1309"/>
                    </a:lnTo>
                    <a:lnTo>
                      <a:pt x="12960" y="1964"/>
                    </a:lnTo>
                    <a:lnTo>
                      <a:pt x="11520" y="3273"/>
                    </a:lnTo>
                    <a:lnTo>
                      <a:pt x="10080" y="4582"/>
                    </a:lnTo>
                    <a:lnTo>
                      <a:pt x="8640" y="6545"/>
                    </a:lnTo>
                    <a:lnTo>
                      <a:pt x="8640" y="7855"/>
                    </a:lnTo>
                    <a:lnTo>
                      <a:pt x="7200" y="9164"/>
                    </a:lnTo>
                    <a:lnTo>
                      <a:pt x="5760" y="11127"/>
                    </a:lnTo>
                    <a:lnTo>
                      <a:pt x="4320" y="12436"/>
                    </a:lnTo>
                    <a:lnTo>
                      <a:pt x="4320" y="13745"/>
                    </a:lnTo>
                    <a:lnTo>
                      <a:pt x="2880" y="15709"/>
                    </a:lnTo>
                    <a:lnTo>
                      <a:pt x="1440" y="17018"/>
                    </a:lnTo>
                    <a:lnTo>
                      <a:pt x="1440" y="17673"/>
                    </a:lnTo>
                    <a:lnTo>
                      <a:pt x="0" y="18982"/>
                    </a:lnTo>
                    <a:lnTo>
                      <a:pt x="0" y="19636"/>
                    </a:lnTo>
                    <a:lnTo>
                      <a:pt x="0" y="20291"/>
                    </a:lnTo>
                    <a:lnTo>
                      <a:pt x="576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16" name="Shape 2716"/>
              <p:cNvSpPr/>
              <p:nvPr/>
            </p:nvSpPr>
            <p:spPr>
              <a:xfrm>
                <a:off x="1606550" y="2293937"/>
                <a:ext cx="63500" cy="857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" y="21600"/>
                    </a:moveTo>
                    <a:lnTo>
                      <a:pt x="21600" y="6400"/>
                    </a:lnTo>
                    <a:lnTo>
                      <a:pt x="21600" y="6400"/>
                    </a:lnTo>
                    <a:lnTo>
                      <a:pt x="21600" y="6400"/>
                    </a:lnTo>
                    <a:lnTo>
                      <a:pt x="21060" y="6400"/>
                    </a:lnTo>
                    <a:lnTo>
                      <a:pt x="21060" y="6400"/>
                    </a:lnTo>
                    <a:lnTo>
                      <a:pt x="21060" y="6400"/>
                    </a:lnTo>
                    <a:lnTo>
                      <a:pt x="21060" y="6400"/>
                    </a:lnTo>
                    <a:lnTo>
                      <a:pt x="21060" y="6400"/>
                    </a:lnTo>
                    <a:lnTo>
                      <a:pt x="21060" y="6400"/>
                    </a:lnTo>
                    <a:lnTo>
                      <a:pt x="20520" y="6400"/>
                    </a:lnTo>
                    <a:lnTo>
                      <a:pt x="20520" y="6400"/>
                    </a:lnTo>
                    <a:lnTo>
                      <a:pt x="20520" y="6400"/>
                    </a:lnTo>
                    <a:lnTo>
                      <a:pt x="20520" y="6400"/>
                    </a:lnTo>
                    <a:lnTo>
                      <a:pt x="20520" y="6400"/>
                    </a:lnTo>
                    <a:lnTo>
                      <a:pt x="19980" y="6400"/>
                    </a:lnTo>
                    <a:lnTo>
                      <a:pt x="19980" y="6400"/>
                    </a:lnTo>
                    <a:lnTo>
                      <a:pt x="19980" y="6400"/>
                    </a:lnTo>
                    <a:lnTo>
                      <a:pt x="19980" y="6400"/>
                    </a:lnTo>
                    <a:lnTo>
                      <a:pt x="19980" y="6400"/>
                    </a:lnTo>
                    <a:lnTo>
                      <a:pt x="19980" y="6400"/>
                    </a:lnTo>
                    <a:lnTo>
                      <a:pt x="19440" y="6400"/>
                    </a:lnTo>
                    <a:lnTo>
                      <a:pt x="19440" y="6400"/>
                    </a:lnTo>
                    <a:lnTo>
                      <a:pt x="19440" y="6400"/>
                    </a:lnTo>
                    <a:lnTo>
                      <a:pt x="19440" y="6400"/>
                    </a:lnTo>
                    <a:lnTo>
                      <a:pt x="19440" y="6400"/>
                    </a:lnTo>
                    <a:lnTo>
                      <a:pt x="18900" y="6400"/>
                    </a:lnTo>
                    <a:lnTo>
                      <a:pt x="18900" y="6400"/>
                    </a:lnTo>
                    <a:lnTo>
                      <a:pt x="18900" y="6400"/>
                    </a:lnTo>
                    <a:lnTo>
                      <a:pt x="18900" y="6400"/>
                    </a:lnTo>
                    <a:lnTo>
                      <a:pt x="18900" y="6400"/>
                    </a:lnTo>
                    <a:lnTo>
                      <a:pt x="18900" y="6400"/>
                    </a:lnTo>
                    <a:lnTo>
                      <a:pt x="18360" y="6400"/>
                    </a:lnTo>
                    <a:lnTo>
                      <a:pt x="18360" y="6400"/>
                    </a:lnTo>
                    <a:lnTo>
                      <a:pt x="18360" y="6400"/>
                    </a:lnTo>
                    <a:lnTo>
                      <a:pt x="18360" y="6400"/>
                    </a:lnTo>
                    <a:lnTo>
                      <a:pt x="18360" y="6400"/>
                    </a:lnTo>
                    <a:lnTo>
                      <a:pt x="17820" y="6400"/>
                    </a:lnTo>
                    <a:lnTo>
                      <a:pt x="17820" y="6400"/>
                    </a:lnTo>
                    <a:lnTo>
                      <a:pt x="17820" y="6400"/>
                    </a:lnTo>
                    <a:lnTo>
                      <a:pt x="17820" y="6400"/>
                    </a:lnTo>
                    <a:lnTo>
                      <a:pt x="17820" y="6400"/>
                    </a:lnTo>
                    <a:lnTo>
                      <a:pt x="17820" y="6400"/>
                    </a:lnTo>
                    <a:lnTo>
                      <a:pt x="17280" y="6400"/>
                    </a:lnTo>
                    <a:lnTo>
                      <a:pt x="17280" y="6400"/>
                    </a:lnTo>
                    <a:lnTo>
                      <a:pt x="17280" y="6400"/>
                    </a:lnTo>
                    <a:lnTo>
                      <a:pt x="17280" y="6400"/>
                    </a:lnTo>
                    <a:lnTo>
                      <a:pt x="17280" y="6400"/>
                    </a:lnTo>
                    <a:lnTo>
                      <a:pt x="17280" y="6400"/>
                    </a:lnTo>
                    <a:lnTo>
                      <a:pt x="16740" y="6400"/>
                    </a:lnTo>
                    <a:lnTo>
                      <a:pt x="16740" y="6400"/>
                    </a:lnTo>
                    <a:lnTo>
                      <a:pt x="16740" y="6400"/>
                    </a:lnTo>
                    <a:lnTo>
                      <a:pt x="16740" y="6400"/>
                    </a:lnTo>
                    <a:lnTo>
                      <a:pt x="16740" y="6400"/>
                    </a:lnTo>
                    <a:lnTo>
                      <a:pt x="16200" y="6400"/>
                    </a:lnTo>
                    <a:lnTo>
                      <a:pt x="16200" y="6400"/>
                    </a:lnTo>
                    <a:lnTo>
                      <a:pt x="16200" y="6400"/>
                    </a:lnTo>
                    <a:lnTo>
                      <a:pt x="16200" y="6400"/>
                    </a:lnTo>
                    <a:lnTo>
                      <a:pt x="16200" y="6000"/>
                    </a:lnTo>
                    <a:lnTo>
                      <a:pt x="16200" y="6000"/>
                    </a:lnTo>
                    <a:lnTo>
                      <a:pt x="15660" y="6000"/>
                    </a:lnTo>
                    <a:lnTo>
                      <a:pt x="15660" y="6000"/>
                    </a:lnTo>
                    <a:lnTo>
                      <a:pt x="15660" y="6000"/>
                    </a:lnTo>
                    <a:lnTo>
                      <a:pt x="15660" y="6000"/>
                    </a:lnTo>
                    <a:lnTo>
                      <a:pt x="15660" y="6000"/>
                    </a:lnTo>
                    <a:lnTo>
                      <a:pt x="15660" y="6000"/>
                    </a:lnTo>
                    <a:lnTo>
                      <a:pt x="15120" y="6000"/>
                    </a:lnTo>
                    <a:lnTo>
                      <a:pt x="15120" y="6000"/>
                    </a:lnTo>
                    <a:lnTo>
                      <a:pt x="15120" y="6000"/>
                    </a:lnTo>
                    <a:lnTo>
                      <a:pt x="15120" y="6000"/>
                    </a:lnTo>
                    <a:lnTo>
                      <a:pt x="15120" y="6000"/>
                    </a:lnTo>
                    <a:lnTo>
                      <a:pt x="15120" y="6000"/>
                    </a:lnTo>
                    <a:lnTo>
                      <a:pt x="14580" y="6000"/>
                    </a:lnTo>
                    <a:lnTo>
                      <a:pt x="14580" y="6000"/>
                    </a:lnTo>
                    <a:lnTo>
                      <a:pt x="14580" y="6000"/>
                    </a:lnTo>
                    <a:lnTo>
                      <a:pt x="14580" y="6000"/>
                    </a:lnTo>
                    <a:lnTo>
                      <a:pt x="14580" y="6000"/>
                    </a:lnTo>
                    <a:lnTo>
                      <a:pt x="14580" y="6000"/>
                    </a:lnTo>
                    <a:lnTo>
                      <a:pt x="14040" y="6000"/>
                    </a:lnTo>
                    <a:lnTo>
                      <a:pt x="14040" y="6000"/>
                    </a:lnTo>
                    <a:lnTo>
                      <a:pt x="14040" y="6000"/>
                    </a:lnTo>
                    <a:lnTo>
                      <a:pt x="14040" y="6000"/>
                    </a:lnTo>
                    <a:lnTo>
                      <a:pt x="14040" y="6000"/>
                    </a:lnTo>
                    <a:lnTo>
                      <a:pt x="14040" y="6000"/>
                    </a:lnTo>
                    <a:lnTo>
                      <a:pt x="13500" y="6000"/>
                    </a:lnTo>
                    <a:lnTo>
                      <a:pt x="13500" y="6000"/>
                    </a:lnTo>
                    <a:lnTo>
                      <a:pt x="13500" y="6000"/>
                    </a:lnTo>
                    <a:lnTo>
                      <a:pt x="13500" y="6000"/>
                    </a:lnTo>
                    <a:lnTo>
                      <a:pt x="13500" y="6000"/>
                    </a:lnTo>
                    <a:lnTo>
                      <a:pt x="13500" y="6000"/>
                    </a:lnTo>
                    <a:lnTo>
                      <a:pt x="12960" y="6000"/>
                    </a:lnTo>
                    <a:lnTo>
                      <a:pt x="12960" y="6000"/>
                    </a:lnTo>
                    <a:lnTo>
                      <a:pt x="12960" y="6000"/>
                    </a:lnTo>
                    <a:lnTo>
                      <a:pt x="12960" y="6000"/>
                    </a:lnTo>
                    <a:lnTo>
                      <a:pt x="12960" y="5600"/>
                    </a:lnTo>
                    <a:lnTo>
                      <a:pt x="12960" y="5600"/>
                    </a:lnTo>
                    <a:lnTo>
                      <a:pt x="12420" y="5600"/>
                    </a:lnTo>
                    <a:lnTo>
                      <a:pt x="12420" y="5600"/>
                    </a:lnTo>
                    <a:lnTo>
                      <a:pt x="12420" y="5600"/>
                    </a:lnTo>
                    <a:lnTo>
                      <a:pt x="12420" y="5600"/>
                    </a:lnTo>
                    <a:lnTo>
                      <a:pt x="12420" y="5600"/>
                    </a:lnTo>
                    <a:lnTo>
                      <a:pt x="12420" y="5600"/>
                    </a:lnTo>
                    <a:lnTo>
                      <a:pt x="11880" y="5600"/>
                    </a:lnTo>
                    <a:lnTo>
                      <a:pt x="11880" y="5600"/>
                    </a:lnTo>
                    <a:lnTo>
                      <a:pt x="11880" y="5600"/>
                    </a:lnTo>
                    <a:lnTo>
                      <a:pt x="11880" y="5600"/>
                    </a:lnTo>
                    <a:lnTo>
                      <a:pt x="11880" y="5600"/>
                    </a:lnTo>
                    <a:lnTo>
                      <a:pt x="11880" y="5600"/>
                    </a:lnTo>
                    <a:lnTo>
                      <a:pt x="11880" y="5600"/>
                    </a:lnTo>
                    <a:lnTo>
                      <a:pt x="11880" y="5600"/>
                    </a:lnTo>
                    <a:lnTo>
                      <a:pt x="11340" y="5600"/>
                    </a:lnTo>
                    <a:lnTo>
                      <a:pt x="11340" y="5600"/>
                    </a:lnTo>
                    <a:lnTo>
                      <a:pt x="11340" y="5600"/>
                    </a:lnTo>
                    <a:lnTo>
                      <a:pt x="11340" y="5600"/>
                    </a:lnTo>
                    <a:lnTo>
                      <a:pt x="11340" y="5600"/>
                    </a:lnTo>
                    <a:lnTo>
                      <a:pt x="11340" y="5600"/>
                    </a:lnTo>
                    <a:lnTo>
                      <a:pt x="10800" y="5200"/>
                    </a:lnTo>
                    <a:lnTo>
                      <a:pt x="10800" y="5200"/>
                    </a:lnTo>
                    <a:lnTo>
                      <a:pt x="10800" y="5200"/>
                    </a:lnTo>
                    <a:lnTo>
                      <a:pt x="10800" y="5200"/>
                    </a:lnTo>
                    <a:lnTo>
                      <a:pt x="10800" y="5200"/>
                    </a:lnTo>
                    <a:lnTo>
                      <a:pt x="10800" y="5200"/>
                    </a:lnTo>
                    <a:lnTo>
                      <a:pt x="10260" y="5200"/>
                    </a:lnTo>
                    <a:lnTo>
                      <a:pt x="10260" y="5200"/>
                    </a:lnTo>
                    <a:lnTo>
                      <a:pt x="10260" y="5200"/>
                    </a:lnTo>
                    <a:lnTo>
                      <a:pt x="10260" y="5200"/>
                    </a:lnTo>
                    <a:lnTo>
                      <a:pt x="10260" y="5200"/>
                    </a:lnTo>
                    <a:lnTo>
                      <a:pt x="10260" y="5200"/>
                    </a:lnTo>
                    <a:lnTo>
                      <a:pt x="10260" y="5200"/>
                    </a:lnTo>
                    <a:lnTo>
                      <a:pt x="9720" y="5200"/>
                    </a:lnTo>
                    <a:lnTo>
                      <a:pt x="9720" y="5200"/>
                    </a:lnTo>
                    <a:lnTo>
                      <a:pt x="9720" y="5200"/>
                    </a:lnTo>
                    <a:lnTo>
                      <a:pt x="9720" y="5200"/>
                    </a:lnTo>
                    <a:lnTo>
                      <a:pt x="9720" y="4800"/>
                    </a:lnTo>
                    <a:lnTo>
                      <a:pt x="9720" y="4800"/>
                    </a:lnTo>
                    <a:lnTo>
                      <a:pt x="9180" y="4800"/>
                    </a:lnTo>
                    <a:lnTo>
                      <a:pt x="9180" y="4800"/>
                    </a:lnTo>
                    <a:lnTo>
                      <a:pt x="9180" y="4800"/>
                    </a:lnTo>
                    <a:lnTo>
                      <a:pt x="9180" y="4800"/>
                    </a:lnTo>
                    <a:lnTo>
                      <a:pt x="9180" y="4800"/>
                    </a:lnTo>
                    <a:lnTo>
                      <a:pt x="9180" y="4800"/>
                    </a:lnTo>
                    <a:lnTo>
                      <a:pt x="9180" y="4800"/>
                    </a:lnTo>
                    <a:lnTo>
                      <a:pt x="8640" y="4800"/>
                    </a:lnTo>
                    <a:lnTo>
                      <a:pt x="8640" y="4800"/>
                    </a:lnTo>
                    <a:lnTo>
                      <a:pt x="8640" y="4800"/>
                    </a:lnTo>
                    <a:lnTo>
                      <a:pt x="8640" y="4800"/>
                    </a:lnTo>
                    <a:lnTo>
                      <a:pt x="8640" y="4800"/>
                    </a:lnTo>
                    <a:lnTo>
                      <a:pt x="8640" y="4800"/>
                    </a:lnTo>
                    <a:lnTo>
                      <a:pt x="8100" y="4400"/>
                    </a:lnTo>
                    <a:lnTo>
                      <a:pt x="8100" y="4400"/>
                    </a:lnTo>
                    <a:lnTo>
                      <a:pt x="8100" y="4400"/>
                    </a:lnTo>
                    <a:lnTo>
                      <a:pt x="8100" y="4400"/>
                    </a:lnTo>
                    <a:lnTo>
                      <a:pt x="8100" y="4400"/>
                    </a:lnTo>
                    <a:lnTo>
                      <a:pt x="8100" y="4400"/>
                    </a:lnTo>
                    <a:lnTo>
                      <a:pt x="8100" y="4400"/>
                    </a:lnTo>
                    <a:lnTo>
                      <a:pt x="7560" y="4400"/>
                    </a:lnTo>
                    <a:lnTo>
                      <a:pt x="7560" y="4400"/>
                    </a:lnTo>
                    <a:lnTo>
                      <a:pt x="7560" y="4400"/>
                    </a:lnTo>
                    <a:lnTo>
                      <a:pt x="7560" y="4400"/>
                    </a:lnTo>
                    <a:lnTo>
                      <a:pt x="7560" y="4400"/>
                    </a:lnTo>
                    <a:lnTo>
                      <a:pt x="7560" y="4400"/>
                    </a:lnTo>
                    <a:lnTo>
                      <a:pt x="7560" y="4000"/>
                    </a:lnTo>
                    <a:lnTo>
                      <a:pt x="7020" y="4000"/>
                    </a:lnTo>
                    <a:lnTo>
                      <a:pt x="7020" y="4000"/>
                    </a:lnTo>
                    <a:lnTo>
                      <a:pt x="7020" y="4000"/>
                    </a:lnTo>
                    <a:lnTo>
                      <a:pt x="7020" y="4000"/>
                    </a:lnTo>
                    <a:lnTo>
                      <a:pt x="7020" y="4000"/>
                    </a:lnTo>
                    <a:lnTo>
                      <a:pt x="7020" y="4000"/>
                    </a:lnTo>
                    <a:lnTo>
                      <a:pt x="6480" y="4000"/>
                    </a:lnTo>
                    <a:lnTo>
                      <a:pt x="6480" y="4000"/>
                    </a:lnTo>
                    <a:lnTo>
                      <a:pt x="6480" y="4000"/>
                    </a:lnTo>
                    <a:lnTo>
                      <a:pt x="6480" y="4000"/>
                    </a:lnTo>
                    <a:lnTo>
                      <a:pt x="6480" y="4000"/>
                    </a:lnTo>
                    <a:lnTo>
                      <a:pt x="6480" y="3600"/>
                    </a:lnTo>
                    <a:lnTo>
                      <a:pt x="6480" y="3600"/>
                    </a:lnTo>
                    <a:lnTo>
                      <a:pt x="5940" y="3600"/>
                    </a:lnTo>
                    <a:lnTo>
                      <a:pt x="5940" y="3600"/>
                    </a:lnTo>
                    <a:lnTo>
                      <a:pt x="5940" y="3600"/>
                    </a:lnTo>
                    <a:lnTo>
                      <a:pt x="5940" y="3600"/>
                    </a:lnTo>
                    <a:lnTo>
                      <a:pt x="5940" y="3600"/>
                    </a:lnTo>
                    <a:lnTo>
                      <a:pt x="5940" y="3600"/>
                    </a:lnTo>
                    <a:lnTo>
                      <a:pt x="5940" y="3600"/>
                    </a:lnTo>
                    <a:lnTo>
                      <a:pt x="5400" y="3600"/>
                    </a:lnTo>
                    <a:lnTo>
                      <a:pt x="5400" y="3600"/>
                    </a:lnTo>
                    <a:lnTo>
                      <a:pt x="5400" y="3600"/>
                    </a:lnTo>
                    <a:lnTo>
                      <a:pt x="5400" y="3600"/>
                    </a:lnTo>
                    <a:lnTo>
                      <a:pt x="5400" y="3200"/>
                    </a:lnTo>
                    <a:lnTo>
                      <a:pt x="5400" y="3200"/>
                    </a:lnTo>
                    <a:lnTo>
                      <a:pt x="5400" y="3200"/>
                    </a:lnTo>
                    <a:lnTo>
                      <a:pt x="4860" y="3200"/>
                    </a:lnTo>
                    <a:lnTo>
                      <a:pt x="4860" y="3200"/>
                    </a:lnTo>
                    <a:lnTo>
                      <a:pt x="4860" y="3200"/>
                    </a:lnTo>
                    <a:lnTo>
                      <a:pt x="4860" y="3200"/>
                    </a:lnTo>
                    <a:lnTo>
                      <a:pt x="4860" y="3200"/>
                    </a:lnTo>
                    <a:lnTo>
                      <a:pt x="4860" y="3200"/>
                    </a:lnTo>
                    <a:lnTo>
                      <a:pt x="4860" y="3200"/>
                    </a:lnTo>
                    <a:lnTo>
                      <a:pt x="4860" y="2800"/>
                    </a:lnTo>
                    <a:lnTo>
                      <a:pt x="4320" y="2800"/>
                    </a:lnTo>
                    <a:lnTo>
                      <a:pt x="4320" y="2800"/>
                    </a:lnTo>
                    <a:lnTo>
                      <a:pt x="4320" y="2800"/>
                    </a:lnTo>
                    <a:lnTo>
                      <a:pt x="4320" y="2800"/>
                    </a:lnTo>
                    <a:lnTo>
                      <a:pt x="4320" y="2800"/>
                    </a:lnTo>
                    <a:lnTo>
                      <a:pt x="4320" y="2800"/>
                    </a:lnTo>
                    <a:lnTo>
                      <a:pt x="4320" y="2800"/>
                    </a:lnTo>
                    <a:lnTo>
                      <a:pt x="3780" y="2800"/>
                    </a:lnTo>
                    <a:lnTo>
                      <a:pt x="3780" y="2800"/>
                    </a:lnTo>
                    <a:lnTo>
                      <a:pt x="3780" y="2400"/>
                    </a:lnTo>
                    <a:lnTo>
                      <a:pt x="3780" y="2400"/>
                    </a:lnTo>
                    <a:lnTo>
                      <a:pt x="3780" y="2400"/>
                    </a:lnTo>
                    <a:lnTo>
                      <a:pt x="3780" y="2400"/>
                    </a:lnTo>
                    <a:lnTo>
                      <a:pt x="3780" y="2400"/>
                    </a:lnTo>
                    <a:lnTo>
                      <a:pt x="3240" y="2400"/>
                    </a:lnTo>
                    <a:lnTo>
                      <a:pt x="3240" y="2400"/>
                    </a:lnTo>
                    <a:lnTo>
                      <a:pt x="3240" y="2400"/>
                    </a:lnTo>
                    <a:lnTo>
                      <a:pt x="3240" y="2400"/>
                    </a:lnTo>
                    <a:lnTo>
                      <a:pt x="3240" y="2000"/>
                    </a:lnTo>
                    <a:lnTo>
                      <a:pt x="3240" y="2000"/>
                    </a:lnTo>
                    <a:lnTo>
                      <a:pt x="3240" y="2000"/>
                    </a:lnTo>
                    <a:lnTo>
                      <a:pt x="3240" y="2000"/>
                    </a:lnTo>
                    <a:lnTo>
                      <a:pt x="2700" y="2000"/>
                    </a:lnTo>
                    <a:lnTo>
                      <a:pt x="2700" y="2000"/>
                    </a:lnTo>
                    <a:lnTo>
                      <a:pt x="2700" y="2000"/>
                    </a:lnTo>
                    <a:lnTo>
                      <a:pt x="2700" y="2000"/>
                    </a:lnTo>
                    <a:lnTo>
                      <a:pt x="2700" y="2000"/>
                    </a:lnTo>
                    <a:lnTo>
                      <a:pt x="2700" y="1600"/>
                    </a:lnTo>
                    <a:lnTo>
                      <a:pt x="2700" y="1600"/>
                    </a:lnTo>
                    <a:lnTo>
                      <a:pt x="2160" y="1600"/>
                    </a:lnTo>
                    <a:lnTo>
                      <a:pt x="2160" y="1600"/>
                    </a:lnTo>
                    <a:lnTo>
                      <a:pt x="2160" y="1600"/>
                    </a:lnTo>
                    <a:lnTo>
                      <a:pt x="2160" y="1600"/>
                    </a:lnTo>
                    <a:lnTo>
                      <a:pt x="2160" y="1600"/>
                    </a:lnTo>
                    <a:lnTo>
                      <a:pt x="2160" y="1600"/>
                    </a:lnTo>
                    <a:lnTo>
                      <a:pt x="2160" y="1200"/>
                    </a:lnTo>
                    <a:lnTo>
                      <a:pt x="2160" y="1200"/>
                    </a:lnTo>
                    <a:lnTo>
                      <a:pt x="1620" y="1200"/>
                    </a:lnTo>
                    <a:lnTo>
                      <a:pt x="1620" y="1200"/>
                    </a:lnTo>
                    <a:lnTo>
                      <a:pt x="1620" y="1200"/>
                    </a:lnTo>
                    <a:lnTo>
                      <a:pt x="1620" y="1200"/>
                    </a:lnTo>
                    <a:lnTo>
                      <a:pt x="1620" y="1200"/>
                    </a:lnTo>
                    <a:lnTo>
                      <a:pt x="1620" y="1200"/>
                    </a:lnTo>
                    <a:lnTo>
                      <a:pt x="1620" y="800"/>
                    </a:lnTo>
                    <a:lnTo>
                      <a:pt x="1080" y="800"/>
                    </a:lnTo>
                    <a:lnTo>
                      <a:pt x="1080" y="800"/>
                    </a:lnTo>
                    <a:lnTo>
                      <a:pt x="1080" y="800"/>
                    </a:lnTo>
                    <a:lnTo>
                      <a:pt x="1080" y="800"/>
                    </a:lnTo>
                    <a:lnTo>
                      <a:pt x="1080" y="800"/>
                    </a:lnTo>
                    <a:lnTo>
                      <a:pt x="1080" y="800"/>
                    </a:lnTo>
                    <a:lnTo>
                      <a:pt x="1080" y="800"/>
                    </a:lnTo>
                    <a:lnTo>
                      <a:pt x="1080" y="400"/>
                    </a:lnTo>
                    <a:lnTo>
                      <a:pt x="540" y="400"/>
                    </a:lnTo>
                    <a:lnTo>
                      <a:pt x="540" y="400"/>
                    </a:lnTo>
                    <a:lnTo>
                      <a:pt x="540" y="400"/>
                    </a:lnTo>
                    <a:lnTo>
                      <a:pt x="540" y="400"/>
                    </a:lnTo>
                    <a:lnTo>
                      <a:pt x="540" y="400"/>
                    </a:lnTo>
                    <a:lnTo>
                      <a:pt x="540" y="40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8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17" name="Shape 2717"/>
              <p:cNvSpPr/>
              <p:nvPr/>
            </p:nvSpPr>
            <p:spPr>
              <a:xfrm>
                <a:off x="1712912" y="1604962"/>
                <a:ext cx="14288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800" y="21600"/>
                    </a:moveTo>
                    <a:lnTo>
                      <a:pt x="4800" y="21600"/>
                    </a:lnTo>
                    <a:lnTo>
                      <a:pt x="7200" y="21600"/>
                    </a:lnTo>
                    <a:lnTo>
                      <a:pt x="9600" y="19200"/>
                    </a:lnTo>
                    <a:lnTo>
                      <a:pt x="12000" y="19200"/>
                    </a:lnTo>
                    <a:lnTo>
                      <a:pt x="12000" y="16800"/>
                    </a:lnTo>
                    <a:lnTo>
                      <a:pt x="14400" y="14400"/>
                    </a:lnTo>
                    <a:lnTo>
                      <a:pt x="16800" y="14400"/>
                    </a:lnTo>
                    <a:lnTo>
                      <a:pt x="16800" y="14400"/>
                    </a:lnTo>
                    <a:lnTo>
                      <a:pt x="19200" y="12000"/>
                    </a:lnTo>
                    <a:lnTo>
                      <a:pt x="21600" y="12000"/>
                    </a:lnTo>
                    <a:lnTo>
                      <a:pt x="21600" y="12000"/>
                    </a:lnTo>
                    <a:lnTo>
                      <a:pt x="16800" y="0"/>
                    </a:lnTo>
                    <a:lnTo>
                      <a:pt x="14400" y="2400"/>
                    </a:lnTo>
                    <a:lnTo>
                      <a:pt x="12000" y="2400"/>
                    </a:lnTo>
                    <a:lnTo>
                      <a:pt x="12000" y="2400"/>
                    </a:lnTo>
                    <a:lnTo>
                      <a:pt x="9600" y="4800"/>
                    </a:lnTo>
                    <a:lnTo>
                      <a:pt x="7200" y="4800"/>
                    </a:lnTo>
                    <a:lnTo>
                      <a:pt x="4800" y="7200"/>
                    </a:lnTo>
                    <a:lnTo>
                      <a:pt x="4800" y="9600"/>
                    </a:lnTo>
                    <a:lnTo>
                      <a:pt x="2400" y="9600"/>
                    </a:lnTo>
                    <a:lnTo>
                      <a:pt x="0" y="12000"/>
                    </a:lnTo>
                    <a:lnTo>
                      <a:pt x="0" y="12000"/>
                    </a:lnTo>
                    <a:lnTo>
                      <a:pt x="0" y="12000"/>
                    </a:lnTo>
                    <a:lnTo>
                      <a:pt x="4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18" name="Shape 2718"/>
              <p:cNvSpPr/>
              <p:nvPr/>
            </p:nvSpPr>
            <p:spPr>
              <a:xfrm>
                <a:off x="1695450" y="1612900"/>
                <a:ext cx="20638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0" y="21600"/>
                    </a:lnTo>
                    <a:lnTo>
                      <a:pt x="0" y="21600"/>
                    </a:lnTo>
                    <a:lnTo>
                      <a:pt x="1662" y="21600"/>
                    </a:lnTo>
                    <a:lnTo>
                      <a:pt x="3323" y="21600"/>
                    </a:lnTo>
                    <a:lnTo>
                      <a:pt x="3323" y="21600"/>
                    </a:lnTo>
                    <a:lnTo>
                      <a:pt x="4985" y="21600"/>
                    </a:lnTo>
                    <a:lnTo>
                      <a:pt x="4985" y="21600"/>
                    </a:lnTo>
                    <a:lnTo>
                      <a:pt x="6646" y="21600"/>
                    </a:lnTo>
                    <a:lnTo>
                      <a:pt x="6646" y="21600"/>
                    </a:lnTo>
                    <a:lnTo>
                      <a:pt x="8308" y="21600"/>
                    </a:lnTo>
                    <a:lnTo>
                      <a:pt x="8308" y="21600"/>
                    </a:lnTo>
                    <a:lnTo>
                      <a:pt x="9969" y="19200"/>
                    </a:lnTo>
                    <a:lnTo>
                      <a:pt x="9969" y="19200"/>
                    </a:lnTo>
                    <a:lnTo>
                      <a:pt x="11631" y="19200"/>
                    </a:lnTo>
                    <a:lnTo>
                      <a:pt x="13292" y="19200"/>
                    </a:lnTo>
                    <a:lnTo>
                      <a:pt x="14954" y="16800"/>
                    </a:lnTo>
                    <a:lnTo>
                      <a:pt x="16615" y="16800"/>
                    </a:lnTo>
                    <a:lnTo>
                      <a:pt x="16615" y="14400"/>
                    </a:lnTo>
                    <a:lnTo>
                      <a:pt x="18277" y="14400"/>
                    </a:lnTo>
                    <a:lnTo>
                      <a:pt x="19938" y="12000"/>
                    </a:lnTo>
                    <a:lnTo>
                      <a:pt x="21600" y="9600"/>
                    </a:lnTo>
                    <a:lnTo>
                      <a:pt x="18277" y="0"/>
                    </a:lnTo>
                    <a:lnTo>
                      <a:pt x="14954" y="2400"/>
                    </a:lnTo>
                    <a:lnTo>
                      <a:pt x="13292" y="4800"/>
                    </a:lnTo>
                    <a:lnTo>
                      <a:pt x="13292" y="4800"/>
                    </a:lnTo>
                    <a:lnTo>
                      <a:pt x="11631" y="7200"/>
                    </a:lnTo>
                    <a:lnTo>
                      <a:pt x="11631" y="7200"/>
                    </a:lnTo>
                    <a:lnTo>
                      <a:pt x="9969" y="7200"/>
                    </a:lnTo>
                    <a:lnTo>
                      <a:pt x="8308" y="9600"/>
                    </a:lnTo>
                    <a:lnTo>
                      <a:pt x="8308" y="9600"/>
                    </a:lnTo>
                    <a:lnTo>
                      <a:pt x="8308" y="9600"/>
                    </a:lnTo>
                    <a:lnTo>
                      <a:pt x="6646" y="9600"/>
                    </a:lnTo>
                    <a:lnTo>
                      <a:pt x="6646" y="9600"/>
                    </a:lnTo>
                    <a:lnTo>
                      <a:pt x="6646" y="9600"/>
                    </a:lnTo>
                    <a:lnTo>
                      <a:pt x="4985" y="9600"/>
                    </a:lnTo>
                    <a:lnTo>
                      <a:pt x="4985" y="9600"/>
                    </a:lnTo>
                    <a:lnTo>
                      <a:pt x="4985" y="9600"/>
                    </a:lnTo>
                    <a:lnTo>
                      <a:pt x="3323" y="9600"/>
                    </a:lnTo>
                    <a:lnTo>
                      <a:pt x="3323" y="9600"/>
                    </a:lnTo>
                    <a:lnTo>
                      <a:pt x="1662" y="9600"/>
                    </a:lnTo>
                    <a:lnTo>
                      <a:pt x="1662" y="9600"/>
                    </a:lnTo>
                    <a:lnTo>
                      <a:pt x="1662" y="9600"/>
                    </a:lnTo>
                    <a:lnTo>
                      <a:pt x="1662" y="9600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19" name="Shape 2719"/>
              <p:cNvSpPr/>
              <p:nvPr/>
            </p:nvSpPr>
            <p:spPr>
              <a:xfrm>
                <a:off x="1671637" y="1617662"/>
                <a:ext cx="25401" cy="95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700" y="18000"/>
                    </a:moveTo>
                    <a:lnTo>
                      <a:pt x="2700" y="18000"/>
                    </a:lnTo>
                    <a:lnTo>
                      <a:pt x="2700" y="18000"/>
                    </a:lnTo>
                    <a:lnTo>
                      <a:pt x="2700" y="18000"/>
                    </a:lnTo>
                    <a:lnTo>
                      <a:pt x="4050" y="18000"/>
                    </a:lnTo>
                    <a:lnTo>
                      <a:pt x="4050" y="18000"/>
                    </a:lnTo>
                    <a:lnTo>
                      <a:pt x="4050" y="18000"/>
                    </a:lnTo>
                    <a:lnTo>
                      <a:pt x="5400" y="18000"/>
                    </a:lnTo>
                    <a:lnTo>
                      <a:pt x="6750" y="18000"/>
                    </a:lnTo>
                    <a:lnTo>
                      <a:pt x="8100" y="18000"/>
                    </a:lnTo>
                    <a:lnTo>
                      <a:pt x="8100" y="18000"/>
                    </a:lnTo>
                    <a:lnTo>
                      <a:pt x="9450" y="18000"/>
                    </a:lnTo>
                    <a:lnTo>
                      <a:pt x="10800" y="18000"/>
                    </a:lnTo>
                    <a:lnTo>
                      <a:pt x="12150" y="18000"/>
                    </a:lnTo>
                    <a:lnTo>
                      <a:pt x="13500" y="18000"/>
                    </a:lnTo>
                    <a:lnTo>
                      <a:pt x="14850" y="18000"/>
                    </a:lnTo>
                    <a:lnTo>
                      <a:pt x="17550" y="18000"/>
                    </a:lnTo>
                    <a:lnTo>
                      <a:pt x="20250" y="21600"/>
                    </a:lnTo>
                    <a:lnTo>
                      <a:pt x="21600" y="3600"/>
                    </a:lnTo>
                    <a:lnTo>
                      <a:pt x="17550" y="3600"/>
                    </a:lnTo>
                    <a:lnTo>
                      <a:pt x="14850" y="0"/>
                    </a:lnTo>
                    <a:lnTo>
                      <a:pt x="13500" y="0"/>
                    </a:lnTo>
                    <a:lnTo>
                      <a:pt x="12150" y="0"/>
                    </a:lnTo>
                    <a:lnTo>
                      <a:pt x="10800" y="0"/>
                    </a:lnTo>
                    <a:lnTo>
                      <a:pt x="9450" y="0"/>
                    </a:lnTo>
                    <a:lnTo>
                      <a:pt x="8100" y="0"/>
                    </a:lnTo>
                    <a:lnTo>
                      <a:pt x="8100" y="0"/>
                    </a:lnTo>
                    <a:lnTo>
                      <a:pt x="6750" y="0"/>
                    </a:lnTo>
                    <a:lnTo>
                      <a:pt x="5400" y="0"/>
                    </a:lnTo>
                    <a:lnTo>
                      <a:pt x="4050" y="0"/>
                    </a:lnTo>
                    <a:lnTo>
                      <a:pt x="270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0" y="3600"/>
                    </a:lnTo>
                    <a:lnTo>
                      <a:pt x="0" y="3600"/>
                    </a:lnTo>
                    <a:lnTo>
                      <a:pt x="0" y="3600"/>
                    </a:lnTo>
                    <a:lnTo>
                      <a:pt x="270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20" name="Shape 2720"/>
              <p:cNvSpPr/>
              <p:nvPr/>
            </p:nvSpPr>
            <p:spPr>
              <a:xfrm>
                <a:off x="1658937" y="1619250"/>
                <a:ext cx="15876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1600"/>
                    </a:move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10800" y="19800"/>
                    </a:lnTo>
                    <a:lnTo>
                      <a:pt x="10800" y="19800"/>
                    </a:lnTo>
                    <a:lnTo>
                      <a:pt x="10800" y="18000"/>
                    </a:lnTo>
                    <a:lnTo>
                      <a:pt x="10800" y="18000"/>
                    </a:lnTo>
                    <a:lnTo>
                      <a:pt x="12960" y="16200"/>
                    </a:lnTo>
                    <a:lnTo>
                      <a:pt x="12960" y="16200"/>
                    </a:lnTo>
                    <a:lnTo>
                      <a:pt x="12960" y="14400"/>
                    </a:lnTo>
                    <a:lnTo>
                      <a:pt x="15120" y="12600"/>
                    </a:lnTo>
                    <a:lnTo>
                      <a:pt x="15120" y="12600"/>
                    </a:lnTo>
                    <a:lnTo>
                      <a:pt x="15120" y="10800"/>
                    </a:lnTo>
                    <a:lnTo>
                      <a:pt x="17280" y="10800"/>
                    </a:lnTo>
                    <a:lnTo>
                      <a:pt x="17280" y="9000"/>
                    </a:lnTo>
                    <a:lnTo>
                      <a:pt x="19440" y="9000"/>
                    </a:lnTo>
                    <a:lnTo>
                      <a:pt x="19440" y="9000"/>
                    </a:lnTo>
                    <a:lnTo>
                      <a:pt x="19440" y="72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17280" y="0"/>
                    </a:lnTo>
                    <a:lnTo>
                      <a:pt x="17280" y="0"/>
                    </a:lnTo>
                    <a:lnTo>
                      <a:pt x="15120" y="0"/>
                    </a:lnTo>
                    <a:lnTo>
                      <a:pt x="15120" y="0"/>
                    </a:lnTo>
                    <a:lnTo>
                      <a:pt x="12960" y="0"/>
                    </a:lnTo>
                    <a:lnTo>
                      <a:pt x="12960" y="1800"/>
                    </a:lnTo>
                    <a:lnTo>
                      <a:pt x="10800" y="3600"/>
                    </a:lnTo>
                    <a:lnTo>
                      <a:pt x="8640" y="3600"/>
                    </a:lnTo>
                    <a:lnTo>
                      <a:pt x="6480" y="5400"/>
                    </a:lnTo>
                    <a:lnTo>
                      <a:pt x="6480" y="7200"/>
                    </a:lnTo>
                    <a:lnTo>
                      <a:pt x="4320" y="9000"/>
                    </a:lnTo>
                    <a:lnTo>
                      <a:pt x="4320" y="10800"/>
                    </a:lnTo>
                    <a:lnTo>
                      <a:pt x="2160" y="10800"/>
                    </a:lnTo>
                    <a:lnTo>
                      <a:pt x="2160" y="12600"/>
                    </a:lnTo>
                    <a:lnTo>
                      <a:pt x="2160" y="14400"/>
                    </a:lnTo>
                    <a:lnTo>
                      <a:pt x="0" y="16200"/>
                    </a:lnTo>
                    <a:lnTo>
                      <a:pt x="0" y="18000"/>
                    </a:lnTo>
                    <a:lnTo>
                      <a:pt x="0" y="19800"/>
                    </a:lnTo>
                    <a:lnTo>
                      <a:pt x="0" y="198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10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21" name="Shape 2721"/>
              <p:cNvSpPr/>
              <p:nvPr/>
            </p:nvSpPr>
            <p:spPr>
              <a:xfrm>
                <a:off x="1658937" y="1638300"/>
                <a:ext cx="9526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200" y="21600"/>
                    </a:moveTo>
                    <a:lnTo>
                      <a:pt x="7200" y="21600"/>
                    </a:lnTo>
                    <a:lnTo>
                      <a:pt x="10800" y="20571"/>
                    </a:lnTo>
                    <a:lnTo>
                      <a:pt x="10800" y="20571"/>
                    </a:lnTo>
                    <a:lnTo>
                      <a:pt x="10800" y="20571"/>
                    </a:lnTo>
                    <a:lnTo>
                      <a:pt x="14400" y="20571"/>
                    </a:lnTo>
                    <a:lnTo>
                      <a:pt x="14400" y="19543"/>
                    </a:lnTo>
                    <a:lnTo>
                      <a:pt x="18000" y="18514"/>
                    </a:lnTo>
                    <a:lnTo>
                      <a:pt x="18000" y="18514"/>
                    </a:lnTo>
                    <a:lnTo>
                      <a:pt x="18000" y="17486"/>
                    </a:lnTo>
                    <a:lnTo>
                      <a:pt x="18000" y="16457"/>
                    </a:lnTo>
                    <a:lnTo>
                      <a:pt x="21600" y="16457"/>
                    </a:lnTo>
                    <a:lnTo>
                      <a:pt x="21600" y="15429"/>
                    </a:lnTo>
                    <a:lnTo>
                      <a:pt x="21600" y="14400"/>
                    </a:lnTo>
                    <a:lnTo>
                      <a:pt x="21600" y="14400"/>
                    </a:lnTo>
                    <a:lnTo>
                      <a:pt x="21600" y="13371"/>
                    </a:lnTo>
                    <a:lnTo>
                      <a:pt x="21600" y="12343"/>
                    </a:lnTo>
                    <a:lnTo>
                      <a:pt x="21600" y="12343"/>
                    </a:lnTo>
                    <a:lnTo>
                      <a:pt x="21600" y="11314"/>
                    </a:lnTo>
                    <a:lnTo>
                      <a:pt x="21600" y="10286"/>
                    </a:lnTo>
                    <a:lnTo>
                      <a:pt x="21600" y="9257"/>
                    </a:lnTo>
                    <a:lnTo>
                      <a:pt x="21600" y="7200"/>
                    </a:lnTo>
                    <a:lnTo>
                      <a:pt x="18000" y="6171"/>
                    </a:lnTo>
                    <a:lnTo>
                      <a:pt x="18000" y="4114"/>
                    </a:lnTo>
                    <a:lnTo>
                      <a:pt x="18000" y="3086"/>
                    </a:lnTo>
                    <a:lnTo>
                      <a:pt x="18000" y="2057"/>
                    </a:lnTo>
                    <a:lnTo>
                      <a:pt x="18000" y="1029"/>
                    </a:lnTo>
                    <a:lnTo>
                      <a:pt x="18000" y="0"/>
                    </a:lnTo>
                    <a:lnTo>
                      <a:pt x="0" y="0"/>
                    </a:lnTo>
                    <a:lnTo>
                      <a:pt x="0" y="1029"/>
                    </a:lnTo>
                    <a:lnTo>
                      <a:pt x="0" y="2057"/>
                    </a:lnTo>
                    <a:lnTo>
                      <a:pt x="0" y="4114"/>
                    </a:lnTo>
                    <a:lnTo>
                      <a:pt x="0" y="5143"/>
                    </a:lnTo>
                    <a:lnTo>
                      <a:pt x="0" y="6171"/>
                    </a:lnTo>
                    <a:lnTo>
                      <a:pt x="3600" y="8229"/>
                    </a:lnTo>
                    <a:lnTo>
                      <a:pt x="3600" y="9257"/>
                    </a:lnTo>
                    <a:lnTo>
                      <a:pt x="3600" y="10286"/>
                    </a:lnTo>
                    <a:lnTo>
                      <a:pt x="3600" y="11314"/>
                    </a:lnTo>
                    <a:lnTo>
                      <a:pt x="3600" y="12343"/>
                    </a:lnTo>
                    <a:lnTo>
                      <a:pt x="3600" y="12343"/>
                    </a:lnTo>
                    <a:lnTo>
                      <a:pt x="3600" y="13371"/>
                    </a:lnTo>
                    <a:lnTo>
                      <a:pt x="3600" y="13371"/>
                    </a:lnTo>
                    <a:lnTo>
                      <a:pt x="3600" y="14400"/>
                    </a:lnTo>
                    <a:lnTo>
                      <a:pt x="3600" y="14400"/>
                    </a:lnTo>
                    <a:lnTo>
                      <a:pt x="3600" y="15429"/>
                    </a:lnTo>
                    <a:lnTo>
                      <a:pt x="3600" y="15429"/>
                    </a:lnTo>
                    <a:lnTo>
                      <a:pt x="3600" y="15429"/>
                    </a:lnTo>
                    <a:lnTo>
                      <a:pt x="0" y="16457"/>
                    </a:lnTo>
                    <a:lnTo>
                      <a:pt x="0" y="16457"/>
                    </a:lnTo>
                    <a:lnTo>
                      <a:pt x="0" y="16457"/>
                    </a:lnTo>
                    <a:lnTo>
                      <a:pt x="0" y="16457"/>
                    </a:lnTo>
                    <a:lnTo>
                      <a:pt x="0" y="16457"/>
                    </a:lnTo>
                    <a:lnTo>
                      <a:pt x="0" y="16457"/>
                    </a:lnTo>
                    <a:lnTo>
                      <a:pt x="0" y="16457"/>
                    </a:lnTo>
                    <a:lnTo>
                      <a:pt x="0" y="16457"/>
                    </a:lnTo>
                    <a:lnTo>
                      <a:pt x="0" y="16457"/>
                    </a:lnTo>
                    <a:lnTo>
                      <a:pt x="7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22" name="Shape 2722"/>
              <p:cNvSpPr/>
              <p:nvPr/>
            </p:nvSpPr>
            <p:spPr>
              <a:xfrm>
                <a:off x="1627187" y="1651000"/>
                <a:ext cx="34926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6646"/>
                    </a:moveTo>
                    <a:lnTo>
                      <a:pt x="0" y="6646"/>
                    </a:lnTo>
                    <a:lnTo>
                      <a:pt x="2945" y="9969"/>
                    </a:lnTo>
                    <a:lnTo>
                      <a:pt x="4909" y="13292"/>
                    </a:lnTo>
                    <a:lnTo>
                      <a:pt x="6873" y="14954"/>
                    </a:lnTo>
                    <a:lnTo>
                      <a:pt x="7855" y="14954"/>
                    </a:lnTo>
                    <a:lnTo>
                      <a:pt x="8836" y="16615"/>
                    </a:lnTo>
                    <a:lnTo>
                      <a:pt x="10800" y="18277"/>
                    </a:lnTo>
                    <a:lnTo>
                      <a:pt x="10800" y="18277"/>
                    </a:lnTo>
                    <a:lnTo>
                      <a:pt x="11782" y="19938"/>
                    </a:lnTo>
                    <a:lnTo>
                      <a:pt x="12764" y="19938"/>
                    </a:lnTo>
                    <a:lnTo>
                      <a:pt x="13745" y="19938"/>
                    </a:lnTo>
                    <a:lnTo>
                      <a:pt x="13745" y="19938"/>
                    </a:lnTo>
                    <a:lnTo>
                      <a:pt x="14727" y="21600"/>
                    </a:lnTo>
                    <a:lnTo>
                      <a:pt x="15709" y="21600"/>
                    </a:lnTo>
                    <a:lnTo>
                      <a:pt x="15709" y="21600"/>
                    </a:lnTo>
                    <a:lnTo>
                      <a:pt x="16691" y="21600"/>
                    </a:lnTo>
                    <a:lnTo>
                      <a:pt x="17673" y="21600"/>
                    </a:lnTo>
                    <a:lnTo>
                      <a:pt x="18655" y="21600"/>
                    </a:lnTo>
                    <a:lnTo>
                      <a:pt x="18655" y="21600"/>
                    </a:lnTo>
                    <a:lnTo>
                      <a:pt x="19636" y="21600"/>
                    </a:lnTo>
                    <a:lnTo>
                      <a:pt x="20618" y="21600"/>
                    </a:lnTo>
                    <a:lnTo>
                      <a:pt x="20618" y="21600"/>
                    </a:lnTo>
                    <a:lnTo>
                      <a:pt x="21600" y="21600"/>
                    </a:lnTo>
                    <a:lnTo>
                      <a:pt x="19636" y="13292"/>
                    </a:lnTo>
                    <a:lnTo>
                      <a:pt x="19636" y="13292"/>
                    </a:lnTo>
                    <a:lnTo>
                      <a:pt x="19636" y="13292"/>
                    </a:lnTo>
                    <a:lnTo>
                      <a:pt x="18655" y="13292"/>
                    </a:lnTo>
                    <a:lnTo>
                      <a:pt x="18655" y="13292"/>
                    </a:lnTo>
                    <a:lnTo>
                      <a:pt x="18655" y="13292"/>
                    </a:lnTo>
                    <a:lnTo>
                      <a:pt x="17673" y="13292"/>
                    </a:lnTo>
                    <a:lnTo>
                      <a:pt x="17673" y="13292"/>
                    </a:lnTo>
                    <a:lnTo>
                      <a:pt x="16691" y="13292"/>
                    </a:lnTo>
                    <a:lnTo>
                      <a:pt x="16691" y="13292"/>
                    </a:lnTo>
                    <a:lnTo>
                      <a:pt x="15709" y="13292"/>
                    </a:lnTo>
                    <a:lnTo>
                      <a:pt x="15709" y="13292"/>
                    </a:lnTo>
                    <a:lnTo>
                      <a:pt x="14727" y="11631"/>
                    </a:lnTo>
                    <a:lnTo>
                      <a:pt x="14727" y="11631"/>
                    </a:lnTo>
                    <a:lnTo>
                      <a:pt x="13745" y="11631"/>
                    </a:lnTo>
                    <a:lnTo>
                      <a:pt x="13745" y="11631"/>
                    </a:lnTo>
                    <a:lnTo>
                      <a:pt x="12764" y="9969"/>
                    </a:lnTo>
                    <a:lnTo>
                      <a:pt x="11782" y="9969"/>
                    </a:lnTo>
                    <a:lnTo>
                      <a:pt x="9818" y="8308"/>
                    </a:lnTo>
                    <a:lnTo>
                      <a:pt x="8836" y="6646"/>
                    </a:lnTo>
                    <a:lnTo>
                      <a:pt x="7855" y="6646"/>
                    </a:lnTo>
                    <a:lnTo>
                      <a:pt x="4909" y="3323"/>
                    </a:lnTo>
                    <a:lnTo>
                      <a:pt x="2945" y="0"/>
                    </a:lnTo>
                    <a:lnTo>
                      <a:pt x="2945" y="0"/>
                    </a:lnTo>
                    <a:lnTo>
                      <a:pt x="0" y="664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23" name="Shape 2723"/>
              <p:cNvSpPr/>
              <p:nvPr/>
            </p:nvSpPr>
            <p:spPr>
              <a:xfrm>
                <a:off x="1597025" y="1636712"/>
                <a:ext cx="34925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4" y="8308"/>
                    </a:moveTo>
                    <a:lnTo>
                      <a:pt x="1964" y="8308"/>
                    </a:lnTo>
                    <a:lnTo>
                      <a:pt x="1964" y="8308"/>
                    </a:lnTo>
                    <a:lnTo>
                      <a:pt x="1964" y="8308"/>
                    </a:lnTo>
                    <a:lnTo>
                      <a:pt x="2945" y="8308"/>
                    </a:lnTo>
                    <a:lnTo>
                      <a:pt x="2945" y="8308"/>
                    </a:lnTo>
                    <a:lnTo>
                      <a:pt x="2945" y="8308"/>
                    </a:lnTo>
                    <a:lnTo>
                      <a:pt x="3927" y="8308"/>
                    </a:lnTo>
                    <a:lnTo>
                      <a:pt x="3927" y="8308"/>
                    </a:lnTo>
                    <a:lnTo>
                      <a:pt x="3927" y="8308"/>
                    </a:lnTo>
                    <a:lnTo>
                      <a:pt x="4909" y="8308"/>
                    </a:lnTo>
                    <a:lnTo>
                      <a:pt x="4909" y="9969"/>
                    </a:lnTo>
                    <a:lnTo>
                      <a:pt x="5891" y="9969"/>
                    </a:lnTo>
                    <a:lnTo>
                      <a:pt x="5891" y="9969"/>
                    </a:lnTo>
                    <a:lnTo>
                      <a:pt x="6873" y="9969"/>
                    </a:lnTo>
                    <a:lnTo>
                      <a:pt x="6873" y="9969"/>
                    </a:lnTo>
                    <a:lnTo>
                      <a:pt x="7855" y="11631"/>
                    </a:lnTo>
                    <a:lnTo>
                      <a:pt x="8836" y="11631"/>
                    </a:lnTo>
                    <a:lnTo>
                      <a:pt x="9818" y="13292"/>
                    </a:lnTo>
                    <a:lnTo>
                      <a:pt x="10800" y="13292"/>
                    </a:lnTo>
                    <a:lnTo>
                      <a:pt x="12764" y="14954"/>
                    </a:lnTo>
                    <a:lnTo>
                      <a:pt x="13745" y="16615"/>
                    </a:lnTo>
                    <a:lnTo>
                      <a:pt x="15709" y="19938"/>
                    </a:lnTo>
                    <a:lnTo>
                      <a:pt x="18655" y="21600"/>
                    </a:lnTo>
                    <a:lnTo>
                      <a:pt x="21600" y="14954"/>
                    </a:lnTo>
                    <a:lnTo>
                      <a:pt x="18655" y="13292"/>
                    </a:lnTo>
                    <a:lnTo>
                      <a:pt x="16691" y="9969"/>
                    </a:lnTo>
                    <a:lnTo>
                      <a:pt x="14727" y="8308"/>
                    </a:lnTo>
                    <a:lnTo>
                      <a:pt x="13745" y="6646"/>
                    </a:lnTo>
                    <a:lnTo>
                      <a:pt x="11782" y="4985"/>
                    </a:lnTo>
                    <a:lnTo>
                      <a:pt x="10800" y="4985"/>
                    </a:lnTo>
                    <a:lnTo>
                      <a:pt x="9818" y="3323"/>
                    </a:lnTo>
                    <a:lnTo>
                      <a:pt x="9818" y="3323"/>
                    </a:lnTo>
                    <a:lnTo>
                      <a:pt x="8836" y="3323"/>
                    </a:lnTo>
                    <a:lnTo>
                      <a:pt x="7855" y="1662"/>
                    </a:lnTo>
                    <a:lnTo>
                      <a:pt x="6873" y="1662"/>
                    </a:lnTo>
                    <a:lnTo>
                      <a:pt x="6873" y="1662"/>
                    </a:lnTo>
                    <a:lnTo>
                      <a:pt x="5891" y="1662"/>
                    </a:lnTo>
                    <a:lnTo>
                      <a:pt x="4909" y="0"/>
                    </a:lnTo>
                    <a:lnTo>
                      <a:pt x="4909" y="0"/>
                    </a:lnTo>
                    <a:lnTo>
                      <a:pt x="3927" y="0"/>
                    </a:lnTo>
                    <a:lnTo>
                      <a:pt x="2945" y="0"/>
                    </a:lnTo>
                    <a:lnTo>
                      <a:pt x="2945" y="0"/>
                    </a:lnTo>
                    <a:lnTo>
                      <a:pt x="1964" y="0"/>
                    </a:lnTo>
                    <a:lnTo>
                      <a:pt x="982" y="0"/>
                    </a:lnTo>
                    <a:lnTo>
                      <a:pt x="0" y="1662"/>
                    </a:lnTo>
                    <a:lnTo>
                      <a:pt x="0" y="1662"/>
                    </a:lnTo>
                    <a:lnTo>
                      <a:pt x="0" y="1662"/>
                    </a:lnTo>
                    <a:lnTo>
                      <a:pt x="1964" y="830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24" name="Shape 2724"/>
              <p:cNvSpPr/>
              <p:nvPr/>
            </p:nvSpPr>
            <p:spPr>
              <a:xfrm>
                <a:off x="1589087" y="1638300"/>
                <a:ext cx="11113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571"/>
                    </a:moveTo>
                    <a:lnTo>
                      <a:pt x="21600" y="20571"/>
                    </a:lnTo>
                    <a:lnTo>
                      <a:pt x="21600" y="17486"/>
                    </a:lnTo>
                    <a:lnTo>
                      <a:pt x="18514" y="14400"/>
                    </a:lnTo>
                    <a:lnTo>
                      <a:pt x="18514" y="13371"/>
                    </a:lnTo>
                    <a:lnTo>
                      <a:pt x="18514" y="12343"/>
                    </a:lnTo>
                    <a:lnTo>
                      <a:pt x="18514" y="11314"/>
                    </a:lnTo>
                    <a:lnTo>
                      <a:pt x="15429" y="10286"/>
                    </a:lnTo>
                    <a:lnTo>
                      <a:pt x="15429" y="9257"/>
                    </a:lnTo>
                    <a:lnTo>
                      <a:pt x="15429" y="8229"/>
                    </a:lnTo>
                    <a:lnTo>
                      <a:pt x="18514" y="8229"/>
                    </a:lnTo>
                    <a:lnTo>
                      <a:pt x="18514" y="7200"/>
                    </a:lnTo>
                    <a:lnTo>
                      <a:pt x="18514" y="7200"/>
                    </a:lnTo>
                    <a:lnTo>
                      <a:pt x="18514" y="7200"/>
                    </a:lnTo>
                    <a:lnTo>
                      <a:pt x="18514" y="6171"/>
                    </a:lnTo>
                    <a:lnTo>
                      <a:pt x="18514" y="6171"/>
                    </a:lnTo>
                    <a:lnTo>
                      <a:pt x="18514" y="6171"/>
                    </a:lnTo>
                    <a:lnTo>
                      <a:pt x="18514" y="5143"/>
                    </a:lnTo>
                    <a:lnTo>
                      <a:pt x="18514" y="5143"/>
                    </a:lnTo>
                    <a:lnTo>
                      <a:pt x="18514" y="5143"/>
                    </a:lnTo>
                    <a:lnTo>
                      <a:pt x="18514" y="5143"/>
                    </a:lnTo>
                    <a:lnTo>
                      <a:pt x="21600" y="5143"/>
                    </a:lnTo>
                    <a:lnTo>
                      <a:pt x="21600" y="5143"/>
                    </a:lnTo>
                    <a:lnTo>
                      <a:pt x="21600" y="4114"/>
                    </a:lnTo>
                    <a:lnTo>
                      <a:pt x="15429" y="0"/>
                    </a:lnTo>
                    <a:lnTo>
                      <a:pt x="12343" y="0"/>
                    </a:lnTo>
                    <a:lnTo>
                      <a:pt x="9257" y="1029"/>
                    </a:lnTo>
                    <a:lnTo>
                      <a:pt x="9257" y="1029"/>
                    </a:lnTo>
                    <a:lnTo>
                      <a:pt x="6171" y="2057"/>
                    </a:lnTo>
                    <a:lnTo>
                      <a:pt x="6171" y="2057"/>
                    </a:lnTo>
                    <a:lnTo>
                      <a:pt x="6171" y="3086"/>
                    </a:lnTo>
                    <a:lnTo>
                      <a:pt x="3086" y="4114"/>
                    </a:lnTo>
                    <a:lnTo>
                      <a:pt x="3086" y="4114"/>
                    </a:lnTo>
                    <a:lnTo>
                      <a:pt x="3086" y="5143"/>
                    </a:lnTo>
                    <a:lnTo>
                      <a:pt x="3086" y="6171"/>
                    </a:lnTo>
                    <a:lnTo>
                      <a:pt x="3086" y="6171"/>
                    </a:lnTo>
                    <a:lnTo>
                      <a:pt x="3086" y="7200"/>
                    </a:lnTo>
                    <a:lnTo>
                      <a:pt x="3086" y="8229"/>
                    </a:lnTo>
                    <a:lnTo>
                      <a:pt x="0" y="8229"/>
                    </a:lnTo>
                    <a:lnTo>
                      <a:pt x="0" y="9257"/>
                    </a:lnTo>
                    <a:lnTo>
                      <a:pt x="3086" y="10286"/>
                    </a:lnTo>
                    <a:lnTo>
                      <a:pt x="3086" y="11314"/>
                    </a:lnTo>
                    <a:lnTo>
                      <a:pt x="3086" y="12343"/>
                    </a:lnTo>
                    <a:lnTo>
                      <a:pt x="3086" y="14400"/>
                    </a:lnTo>
                    <a:lnTo>
                      <a:pt x="3086" y="15429"/>
                    </a:lnTo>
                    <a:lnTo>
                      <a:pt x="6171" y="18514"/>
                    </a:lnTo>
                    <a:lnTo>
                      <a:pt x="6171" y="21600"/>
                    </a:lnTo>
                    <a:lnTo>
                      <a:pt x="6171" y="21600"/>
                    </a:lnTo>
                    <a:lnTo>
                      <a:pt x="21600" y="2057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25" name="Shape 2725"/>
              <p:cNvSpPr/>
              <p:nvPr/>
            </p:nvSpPr>
            <p:spPr>
              <a:xfrm>
                <a:off x="1592262" y="1670050"/>
                <a:ext cx="11113" cy="317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171" y="21600"/>
                    </a:moveTo>
                    <a:lnTo>
                      <a:pt x="6171" y="21600"/>
                    </a:lnTo>
                    <a:lnTo>
                      <a:pt x="9257" y="21600"/>
                    </a:lnTo>
                    <a:lnTo>
                      <a:pt x="12343" y="21600"/>
                    </a:lnTo>
                    <a:lnTo>
                      <a:pt x="12343" y="20520"/>
                    </a:lnTo>
                    <a:lnTo>
                      <a:pt x="15429" y="20520"/>
                    </a:lnTo>
                    <a:lnTo>
                      <a:pt x="15429" y="19440"/>
                    </a:lnTo>
                    <a:lnTo>
                      <a:pt x="15429" y="18360"/>
                    </a:lnTo>
                    <a:lnTo>
                      <a:pt x="18514" y="18360"/>
                    </a:lnTo>
                    <a:lnTo>
                      <a:pt x="18514" y="17280"/>
                    </a:lnTo>
                    <a:lnTo>
                      <a:pt x="18514" y="17280"/>
                    </a:lnTo>
                    <a:lnTo>
                      <a:pt x="18514" y="16200"/>
                    </a:lnTo>
                    <a:lnTo>
                      <a:pt x="18514" y="15120"/>
                    </a:lnTo>
                    <a:lnTo>
                      <a:pt x="18514" y="15120"/>
                    </a:lnTo>
                    <a:lnTo>
                      <a:pt x="21600" y="14040"/>
                    </a:lnTo>
                    <a:lnTo>
                      <a:pt x="21600" y="12960"/>
                    </a:lnTo>
                    <a:lnTo>
                      <a:pt x="21600" y="12960"/>
                    </a:lnTo>
                    <a:lnTo>
                      <a:pt x="21600" y="11880"/>
                    </a:lnTo>
                    <a:lnTo>
                      <a:pt x="18514" y="9720"/>
                    </a:lnTo>
                    <a:lnTo>
                      <a:pt x="18514" y="8640"/>
                    </a:lnTo>
                    <a:lnTo>
                      <a:pt x="18514" y="7560"/>
                    </a:lnTo>
                    <a:lnTo>
                      <a:pt x="18514" y="5400"/>
                    </a:lnTo>
                    <a:lnTo>
                      <a:pt x="15429" y="2160"/>
                    </a:lnTo>
                    <a:lnTo>
                      <a:pt x="15429" y="0"/>
                    </a:lnTo>
                    <a:lnTo>
                      <a:pt x="0" y="1080"/>
                    </a:lnTo>
                    <a:lnTo>
                      <a:pt x="3086" y="3240"/>
                    </a:lnTo>
                    <a:lnTo>
                      <a:pt x="3086" y="6480"/>
                    </a:lnTo>
                    <a:lnTo>
                      <a:pt x="3086" y="7560"/>
                    </a:lnTo>
                    <a:lnTo>
                      <a:pt x="3086" y="9720"/>
                    </a:lnTo>
                    <a:lnTo>
                      <a:pt x="6171" y="10800"/>
                    </a:lnTo>
                    <a:lnTo>
                      <a:pt x="6171" y="11880"/>
                    </a:lnTo>
                    <a:lnTo>
                      <a:pt x="6171" y="12960"/>
                    </a:lnTo>
                    <a:lnTo>
                      <a:pt x="6171" y="12960"/>
                    </a:lnTo>
                    <a:lnTo>
                      <a:pt x="6171" y="14040"/>
                    </a:lnTo>
                    <a:lnTo>
                      <a:pt x="6171" y="14040"/>
                    </a:lnTo>
                    <a:lnTo>
                      <a:pt x="3086" y="15120"/>
                    </a:lnTo>
                    <a:lnTo>
                      <a:pt x="3086" y="15120"/>
                    </a:lnTo>
                    <a:lnTo>
                      <a:pt x="3086" y="15120"/>
                    </a:lnTo>
                    <a:lnTo>
                      <a:pt x="3086" y="16200"/>
                    </a:lnTo>
                    <a:lnTo>
                      <a:pt x="3086" y="16200"/>
                    </a:lnTo>
                    <a:lnTo>
                      <a:pt x="3086" y="16200"/>
                    </a:lnTo>
                    <a:lnTo>
                      <a:pt x="3086" y="17280"/>
                    </a:lnTo>
                    <a:lnTo>
                      <a:pt x="3086" y="17280"/>
                    </a:lnTo>
                    <a:lnTo>
                      <a:pt x="3086" y="17280"/>
                    </a:lnTo>
                    <a:lnTo>
                      <a:pt x="0" y="17280"/>
                    </a:lnTo>
                    <a:lnTo>
                      <a:pt x="0" y="17280"/>
                    </a:lnTo>
                    <a:lnTo>
                      <a:pt x="0" y="17280"/>
                    </a:lnTo>
                    <a:lnTo>
                      <a:pt x="0" y="17280"/>
                    </a:lnTo>
                    <a:lnTo>
                      <a:pt x="6171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26" name="Shape 2726"/>
              <p:cNvSpPr/>
              <p:nvPr/>
            </p:nvSpPr>
            <p:spPr>
              <a:xfrm>
                <a:off x="1560512" y="1682750"/>
                <a:ext cx="34926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8308"/>
                    </a:moveTo>
                    <a:lnTo>
                      <a:pt x="0" y="8308"/>
                    </a:lnTo>
                    <a:lnTo>
                      <a:pt x="1964" y="9969"/>
                    </a:lnTo>
                    <a:lnTo>
                      <a:pt x="4909" y="13292"/>
                    </a:lnTo>
                    <a:lnTo>
                      <a:pt x="5891" y="13292"/>
                    </a:lnTo>
                    <a:lnTo>
                      <a:pt x="7855" y="14954"/>
                    </a:lnTo>
                    <a:lnTo>
                      <a:pt x="8836" y="16615"/>
                    </a:lnTo>
                    <a:lnTo>
                      <a:pt x="10800" y="18277"/>
                    </a:lnTo>
                    <a:lnTo>
                      <a:pt x="11782" y="18277"/>
                    </a:lnTo>
                    <a:lnTo>
                      <a:pt x="11782" y="18277"/>
                    </a:lnTo>
                    <a:lnTo>
                      <a:pt x="12764" y="19938"/>
                    </a:lnTo>
                    <a:lnTo>
                      <a:pt x="13745" y="19938"/>
                    </a:lnTo>
                    <a:lnTo>
                      <a:pt x="13745" y="19938"/>
                    </a:lnTo>
                    <a:lnTo>
                      <a:pt x="14727" y="19938"/>
                    </a:lnTo>
                    <a:lnTo>
                      <a:pt x="15709" y="21600"/>
                    </a:lnTo>
                    <a:lnTo>
                      <a:pt x="16691" y="21600"/>
                    </a:lnTo>
                    <a:lnTo>
                      <a:pt x="16691" y="21600"/>
                    </a:lnTo>
                    <a:lnTo>
                      <a:pt x="17673" y="21600"/>
                    </a:lnTo>
                    <a:lnTo>
                      <a:pt x="18655" y="21600"/>
                    </a:lnTo>
                    <a:lnTo>
                      <a:pt x="18655" y="21600"/>
                    </a:lnTo>
                    <a:lnTo>
                      <a:pt x="19636" y="21600"/>
                    </a:lnTo>
                    <a:lnTo>
                      <a:pt x="20618" y="21600"/>
                    </a:lnTo>
                    <a:lnTo>
                      <a:pt x="21600" y="21600"/>
                    </a:lnTo>
                    <a:lnTo>
                      <a:pt x="21600" y="19938"/>
                    </a:lnTo>
                    <a:lnTo>
                      <a:pt x="19636" y="13292"/>
                    </a:lnTo>
                    <a:lnTo>
                      <a:pt x="19636" y="13292"/>
                    </a:lnTo>
                    <a:lnTo>
                      <a:pt x="19636" y="13292"/>
                    </a:lnTo>
                    <a:lnTo>
                      <a:pt x="19636" y="13292"/>
                    </a:lnTo>
                    <a:lnTo>
                      <a:pt x="18655" y="13292"/>
                    </a:lnTo>
                    <a:lnTo>
                      <a:pt x="18655" y="13292"/>
                    </a:lnTo>
                    <a:lnTo>
                      <a:pt x="18655" y="13292"/>
                    </a:lnTo>
                    <a:lnTo>
                      <a:pt x="17673" y="13292"/>
                    </a:lnTo>
                    <a:lnTo>
                      <a:pt x="17673" y="13292"/>
                    </a:lnTo>
                    <a:lnTo>
                      <a:pt x="16691" y="13292"/>
                    </a:lnTo>
                    <a:lnTo>
                      <a:pt x="16691" y="13292"/>
                    </a:lnTo>
                    <a:lnTo>
                      <a:pt x="15709" y="13292"/>
                    </a:lnTo>
                    <a:lnTo>
                      <a:pt x="14727" y="13292"/>
                    </a:lnTo>
                    <a:lnTo>
                      <a:pt x="14727" y="11631"/>
                    </a:lnTo>
                    <a:lnTo>
                      <a:pt x="13745" y="11631"/>
                    </a:lnTo>
                    <a:lnTo>
                      <a:pt x="13745" y="11631"/>
                    </a:lnTo>
                    <a:lnTo>
                      <a:pt x="12764" y="9969"/>
                    </a:lnTo>
                    <a:lnTo>
                      <a:pt x="11782" y="9969"/>
                    </a:lnTo>
                    <a:lnTo>
                      <a:pt x="9818" y="8308"/>
                    </a:lnTo>
                    <a:lnTo>
                      <a:pt x="8836" y="6646"/>
                    </a:lnTo>
                    <a:lnTo>
                      <a:pt x="7855" y="4985"/>
                    </a:lnTo>
                    <a:lnTo>
                      <a:pt x="4909" y="3323"/>
                    </a:lnTo>
                    <a:lnTo>
                      <a:pt x="1964" y="0"/>
                    </a:lnTo>
                    <a:lnTo>
                      <a:pt x="1964" y="0"/>
                    </a:lnTo>
                    <a:lnTo>
                      <a:pt x="0" y="830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27" name="Shape 2727"/>
              <p:cNvSpPr/>
              <p:nvPr/>
            </p:nvSpPr>
            <p:spPr>
              <a:xfrm>
                <a:off x="1530350" y="1668462"/>
                <a:ext cx="33338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57" y="7714"/>
                    </a:moveTo>
                    <a:lnTo>
                      <a:pt x="2057" y="7714"/>
                    </a:lnTo>
                    <a:lnTo>
                      <a:pt x="2057" y="7714"/>
                    </a:lnTo>
                    <a:lnTo>
                      <a:pt x="2057" y="7714"/>
                    </a:lnTo>
                    <a:lnTo>
                      <a:pt x="2057" y="7714"/>
                    </a:lnTo>
                    <a:lnTo>
                      <a:pt x="3086" y="7714"/>
                    </a:lnTo>
                    <a:lnTo>
                      <a:pt x="3086" y="7714"/>
                    </a:lnTo>
                    <a:lnTo>
                      <a:pt x="3086" y="7714"/>
                    </a:lnTo>
                    <a:lnTo>
                      <a:pt x="4114" y="7714"/>
                    </a:lnTo>
                    <a:lnTo>
                      <a:pt x="4114" y="7714"/>
                    </a:lnTo>
                    <a:lnTo>
                      <a:pt x="5143" y="7714"/>
                    </a:lnTo>
                    <a:lnTo>
                      <a:pt x="5143" y="9257"/>
                    </a:lnTo>
                    <a:lnTo>
                      <a:pt x="6171" y="9257"/>
                    </a:lnTo>
                    <a:lnTo>
                      <a:pt x="6171" y="9257"/>
                    </a:lnTo>
                    <a:lnTo>
                      <a:pt x="7200" y="9257"/>
                    </a:lnTo>
                    <a:lnTo>
                      <a:pt x="7200" y="10800"/>
                    </a:lnTo>
                    <a:lnTo>
                      <a:pt x="8229" y="10800"/>
                    </a:lnTo>
                    <a:lnTo>
                      <a:pt x="9257" y="10800"/>
                    </a:lnTo>
                    <a:lnTo>
                      <a:pt x="10286" y="12343"/>
                    </a:lnTo>
                    <a:lnTo>
                      <a:pt x="11314" y="13886"/>
                    </a:lnTo>
                    <a:lnTo>
                      <a:pt x="13371" y="13886"/>
                    </a:lnTo>
                    <a:lnTo>
                      <a:pt x="14400" y="15429"/>
                    </a:lnTo>
                    <a:lnTo>
                      <a:pt x="16457" y="18514"/>
                    </a:lnTo>
                    <a:lnTo>
                      <a:pt x="19543" y="21600"/>
                    </a:lnTo>
                    <a:lnTo>
                      <a:pt x="21600" y="13886"/>
                    </a:lnTo>
                    <a:lnTo>
                      <a:pt x="19543" y="12343"/>
                    </a:lnTo>
                    <a:lnTo>
                      <a:pt x="17486" y="9257"/>
                    </a:lnTo>
                    <a:lnTo>
                      <a:pt x="15429" y="7714"/>
                    </a:lnTo>
                    <a:lnTo>
                      <a:pt x="14400" y="6171"/>
                    </a:lnTo>
                    <a:lnTo>
                      <a:pt x="12343" y="6171"/>
                    </a:lnTo>
                    <a:lnTo>
                      <a:pt x="11314" y="4629"/>
                    </a:lnTo>
                    <a:lnTo>
                      <a:pt x="10286" y="3086"/>
                    </a:lnTo>
                    <a:lnTo>
                      <a:pt x="10286" y="3086"/>
                    </a:lnTo>
                    <a:lnTo>
                      <a:pt x="9257" y="3086"/>
                    </a:lnTo>
                    <a:lnTo>
                      <a:pt x="8229" y="1543"/>
                    </a:lnTo>
                    <a:lnTo>
                      <a:pt x="8229" y="1543"/>
                    </a:lnTo>
                    <a:lnTo>
                      <a:pt x="7200" y="1543"/>
                    </a:lnTo>
                    <a:lnTo>
                      <a:pt x="6171" y="1543"/>
                    </a:lnTo>
                    <a:lnTo>
                      <a:pt x="5143" y="0"/>
                    </a:lnTo>
                    <a:lnTo>
                      <a:pt x="5143" y="0"/>
                    </a:lnTo>
                    <a:lnTo>
                      <a:pt x="4114" y="0"/>
                    </a:lnTo>
                    <a:lnTo>
                      <a:pt x="3086" y="0"/>
                    </a:lnTo>
                    <a:lnTo>
                      <a:pt x="3086" y="0"/>
                    </a:lnTo>
                    <a:lnTo>
                      <a:pt x="2057" y="0"/>
                    </a:lnTo>
                    <a:lnTo>
                      <a:pt x="1029" y="0"/>
                    </a:lnTo>
                    <a:lnTo>
                      <a:pt x="0" y="1543"/>
                    </a:lnTo>
                    <a:lnTo>
                      <a:pt x="0" y="1543"/>
                    </a:lnTo>
                    <a:lnTo>
                      <a:pt x="0" y="1543"/>
                    </a:lnTo>
                    <a:lnTo>
                      <a:pt x="2057" y="771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28" name="Shape 2728"/>
              <p:cNvSpPr/>
              <p:nvPr/>
            </p:nvSpPr>
            <p:spPr>
              <a:xfrm>
                <a:off x="1524000" y="1670050"/>
                <a:ext cx="9525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571"/>
                    </a:moveTo>
                    <a:lnTo>
                      <a:pt x="21600" y="20571"/>
                    </a:lnTo>
                    <a:lnTo>
                      <a:pt x="21600" y="18514"/>
                    </a:lnTo>
                    <a:lnTo>
                      <a:pt x="18000" y="17486"/>
                    </a:lnTo>
                    <a:lnTo>
                      <a:pt x="18000" y="16457"/>
                    </a:lnTo>
                    <a:lnTo>
                      <a:pt x="18000" y="14400"/>
                    </a:lnTo>
                    <a:lnTo>
                      <a:pt x="18000" y="13371"/>
                    </a:lnTo>
                    <a:lnTo>
                      <a:pt x="18000" y="12343"/>
                    </a:lnTo>
                    <a:lnTo>
                      <a:pt x="14400" y="11314"/>
                    </a:lnTo>
                    <a:lnTo>
                      <a:pt x="14400" y="9257"/>
                    </a:lnTo>
                    <a:lnTo>
                      <a:pt x="14400" y="9257"/>
                    </a:lnTo>
                    <a:lnTo>
                      <a:pt x="14400" y="8229"/>
                    </a:lnTo>
                    <a:lnTo>
                      <a:pt x="14400" y="8229"/>
                    </a:lnTo>
                    <a:lnTo>
                      <a:pt x="18000" y="7200"/>
                    </a:lnTo>
                    <a:lnTo>
                      <a:pt x="18000" y="7200"/>
                    </a:lnTo>
                    <a:lnTo>
                      <a:pt x="18000" y="6171"/>
                    </a:lnTo>
                    <a:lnTo>
                      <a:pt x="18000" y="6171"/>
                    </a:lnTo>
                    <a:lnTo>
                      <a:pt x="18000" y="6171"/>
                    </a:lnTo>
                    <a:lnTo>
                      <a:pt x="18000" y="5143"/>
                    </a:lnTo>
                    <a:lnTo>
                      <a:pt x="18000" y="5143"/>
                    </a:lnTo>
                    <a:lnTo>
                      <a:pt x="18000" y="5143"/>
                    </a:lnTo>
                    <a:lnTo>
                      <a:pt x="18000" y="5143"/>
                    </a:lnTo>
                    <a:lnTo>
                      <a:pt x="18000" y="5143"/>
                    </a:lnTo>
                    <a:lnTo>
                      <a:pt x="21600" y="4114"/>
                    </a:lnTo>
                    <a:lnTo>
                      <a:pt x="21600" y="4114"/>
                    </a:lnTo>
                    <a:lnTo>
                      <a:pt x="21600" y="4114"/>
                    </a:lnTo>
                    <a:lnTo>
                      <a:pt x="14400" y="0"/>
                    </a:lnTo>
                    <a:lnTo>
                      <a:pt x="10800" y="0"/>
                    </a:lnTo>
                    <a:lnTo>
                      <a:pt x="10800" y="1029"/>
                    </a:lnTo>
                    <a:lnTo>
                      <a:pt x="7200" y="1029"/>
                    </a:lnTo>
                    <a:lnTo>
                      <a:pt x="3600" y="2057"/>
                    </a:lnTo>
                    <a:lnTo>
                      <a:pt x="3600" y="2057"/>
                    </a:lnTo>
                    <a:lnTo>
                      <a:pt x="3600" y="3086"/>
                    </a:lnTo>
                    <a:lnTo>
                      <a:pt x="3600" y="3086"/>
                    </a:lnTo>
                    <a:lnTo>
                      <a:pt x="0" y="4114"/>
                    </a:lnTo>
                    <a:lnTo>
                      <a:pt x="0" y="5143"/>
                    </a:lnTo>
                    <a:lnTo>
                      <a:pt x="0" y="5143"/>
                    </a:lnTo>
                    <a:lnTo>
                      <a:pt x="0" y="6171"/>
                    </a:lnTo>
                    <a:lnTo>
                      <a:pt x="0" y="7200"/>
                    </a:lnTo>
                    <a:lnTo>
                      <a:pt x="0" y="7200"/>
                    </a:lnTo>
                    <a:lnTo>
                      <a:pt x="0" y="8229"/>
                    </a:lnTo>
                    <a:lnTo>
                      <a:pt x="0" y="9257"/>
                    </a:lnTo>
                    <a:lnTo>
                      <a:pt x="0" y="9257"/>
                    </a:lnTo>
                    <a:lnTo>
                      <a:pt x="0" y="11314"/>
                    </a:lnTo>
                    <a:lnTo>
                      <a:pt x="0" y="12343"/>
                    </a:lnTo>
                    <a:lnTo>
                      <a:pt x="0" y="14400"/>
                    </a:lnTo>
                    <a:lnTo>
                      <a:pt x="0" y="15429"/>
                    </a:lnTo>
                    <a:lnTo>
                      <a:pt x="0" y="16457"/>
                    </a:lnTo>
                    <a:lnTo>
                      <a:pt x="3600" y="18514"/>
                    </a:lnTo>
                    <a:lnTo>
                      <a:pt x="3600" y="19543"/>
                    </a:lnTo>
                    <a:lnTo>
                      <a:pt x="3600" y="21600"/>
                    </a:lnTo>
                    <a:lnTo>
                      <a:pt x="3600" y="21600"/>
                    </a:lnTo>
                    <a:lnTo>
                      <a:pt x="21600" y="2057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29" name="Shape 2729"/>
              <p:cNvSpPr/>
              <p:nvPr/>
            </p:nvSpPr>
            <p:spPr>
              <a:xfrm>
                <a:off x="1525587" y="1701800"/>
                <a:ext cx="12701" cy="317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1600"/>
                    </a:moveTo>
                    <a:lnTo>
                      <a:pt x="10800" y="21600"/>
                    </a:lnTo>
                    <a:lnTo>
                      <a:pt x="13500" y="20520"/>
                    </a:lnTo>
                    <a:lnTo>
                      <a:pt x="13500" y="20520"/>
                    </a:lnTo>
                    <a:lnTo>
                      <a:pt x="16200" y="19440"/>
                    </a:lnTo>
                    <a:lnTo>
                      <a:pt x="16200" y="19440"/>
                    </a:lnTo>
                    <a:lnTo>
                      <a:pt x="18900" y="18360"/>
                    </a:lnTo>
                    <a:lnTo>
                      <a:pt x="18900" y="18360"/>
                    </a:lnTo>
                    <a:lnTo>
                      <a:pt x="18900" y="17280"/>
                    </a:lnTo>
                    <a:lnTo>
                      <a:pt x="18900" y="16200"/>
                    </a:lnTo>
                    <a:lnTo>
                      <a:pt x="21600" y="16200"/>
                    </a:lnTo>
                    <a:lnTo>
                      <a:pt x="21600" y="15120"/>
                    </a:lnTo>
                    <a:lnTo>
                      <a:pt x="21600" y="14040"/>
                    </a:lnTo>
                    <a:lnTo>
                      <a:pt x="21600" y="14040"/>
                    </a:lnTo>
                    <a:lnTo>
                      <a:pt x="21600" y="12960"/>
                    </a:lnTo>
                    <a:lnTo>
                      <a:pt x="21600" y="12960"/>
                    </a:lnTo>
                    <a:lnTo>
                      <a:pt x="21600" y="11880"/>
                    </a:lnTo>
                    <a:lnTo>
                      <a:pt x="18900" y="10800"/>
                    </a:lnTo>
                    <a:lnTo>
                      <a:pt x="18900" y="9720"/>
                    </a:lnTo>
                    <a:lnTo>
                      <a:pt x="18900" y="8640"/>
                    </a:lnTo>
                    <a:lnTo>
                      <a:pt x="18900" y="6480"/>
                    </a:lnTo>
                    <a:lnTo>
                      <a:pt x="16200" y="5400"/>
                    </a:lnTo>
                    <a:lnTo>
                      <a:pt x="16200" y="2160"/>
                    </a:lnTo>
                    <a:lnTo>
                      <a:pt x="13500" y="0"/>
                    </a:lnTo>
                    <a:lnTo>
                      <a:pt x="0" y="1080"/>
                    </a:lnTo>
                    <a:lnTo>
                      <a:pt x="2700" y="3240"/>
                    </a:lnTo>
                    <a:lnTo>
                      <a:pt x="2700" y="6480"/>
                    </a:lnTo>
                    <a:lnTo>
                      <a:pt x="5400" y="7560"/>
                    </a:lnTo>
                    <a:lnTo>
                      <a:pt x="5400" y="9720"/>
                    </a:lnTo>
                    <a:lnTo>
                      <a:pt x="5400" y="10800"/>
                    </a:lnTo>
                    <a:lnTo>
                      <a:pt x="5400" y="11880"/>
                    </a:lnTo>
                    <a:lnTo>
                      <a:pt x="8100" y="11880"/>
                    </a:lnTo>
                    <a:lnTo>
                      <a:pt x="8100" y="12960"/>
                    </a:lnTo>
                    <a:lnTo>
                      <a:pt x="8100" y="12960"/>
                    </a:lnTo>
                    <a:lnTo>
                      <a:pt x="8100" y="14040"/>
                    </a:lnTo>
                    <a:lnTo>
                      <a:pt x="8100" y="14040"/>
                    </a:lnTo>
                    <a:lnTo>
                      <a:pt x="8100" y="15120"/>
                    </a:lnTo>
                    <a:lnTo>
                      <a:pt x="8100" y="15120"/>
                    </a:lnTo>
                    <a:lnTo>
                      <a:pt x="8100" y="15120"/>
                    </a:lnTo>
                    <a:lnTo>
                      <a:pt x="5400" y="16200"/>
                    </a:lnTo>
                    <a:lnTo>
                      <a:pt x="5400" y="16200"/>
                    </a:lnTo>
                    <a:lnTo>
                      <a:pt x="5400" y="16200"/>
                    </a:lnTo>
                    <a:lnTo>
                      <a:pt x="5400" y="16200"/>
                    </a:lnTo>
                    <a:lnTo>
                      <a:pt x="5400" y="16200"/>
                    </a:lnTo>
                    <a:lnTo>
                      <a:pt x="5400" y="16200"/>
                    </a:lnTo>
                    <a:lnTo>
                      <a:pt x="5400" y="16200"/>
                    </a:lnTo>
                    <a:lnTo>
                      <a:pt x="5400" y="16200"/>
                    </a:lnTo>
                    <a:lnTo>
                      <a:pt x="5400" y="16200"/>
                    </a:lnTo>
                    <a:lnTo>
                      <a:pt x="10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30" name="Shape 2730"/>
              <p:cNvSpPr/>
              <p:nvPr/>
            </p:nvSpPr>
            <p:spPr>
              <a:xfrm>
                <a:off x="1497012" y="1712912"/>
                <a:ext cx="34926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6646"/>
                    </a:moveTo>
                    <a:lnTo>
                      <a:pt x="0" y="6646"/>
                    </a:lnTo>
                    <a:lnTo>
                      <a:pt x="2945" y="9969"/>
                    </a:lnTo>
                    <a:lnTo>
                      <a:pt x="5891" y="13292"/>
                    </a:lnTo>
                    <a:lnTo>
                      <a:pt x="6873" y="13292"/>
                    </a:lnTo>
                    <a:lnTo>
                      <a:pt x="7855" y="14954"/>
                    </a:lnTo>
                    <a:lnTo>
                      <a:pt x="9818" y="16615"/>
                    </a:lnTo>
                    <a:lnTo>
                      <a:pt x="10800" y="18277"/>
                    </a:lnTo>
                    <a:lnTo>
                      <a:pt x="12764" y="19938"/>
                    </a:lnTo>
                    <a:lnTo>
                      <a:pt x="13745" y="19938"/>
                    </a:lnTo>
                    <a:lnTo>
                      <a:pt x="14727" y="19938"/>
                    </a:lnTo>
                    <a:lnTo>
                      <a:pt x="14727" y="21600"/>
                    </a:lnTo>
                    <a:lnTo>
                      <a:pt x="15709" y="21600"/>
                    </a:lnTo>
                    <a:lnTo>
                      <a:pt x="16691" y="21600"/>
                    </a:lnTo>
                    <a:lnTo>
                      <a:pt x="16691" y="21600"/>
                    </a:lnTo>
                    <a:lnTo>
                      <a:pt x="17673" y="21600"/>
                    </a:lnTo>
                    <a:lnTo>
                      <a:pt x="18655" y="21600"/>
                    </a:lnTo>
                    <a:lnTo>
                      <a:pt x="18655" y="21600"/>
                    </a:lnTo>
                    <a:lnTo>
                      <a:pt x="19636" y="21600"/>
                    </a:lnTo>
                    <a:lnTo>
                      <a:pt x="20618" y="21600"/>
                    </a:lnTo>
                    <a:lnTo>
                      <a:pt x="20618" y="21600"/>
                    </a:lnTo>
                    <a:lnTo>
                      <a:pt x="21600" y="21600"/>
                    </a:lnTo>
                    <a:lnTo>
                      <a:pt x="19636" y="13292"/>
                    </a:lnTo>
                    <a:lnTo>
                      <a:pt x="19636" y="13292"/>
                    </a:lnTo>
                    <a:lnTo>
                      <a:pt x="19636" y="13292"/>
                    </a:lnTo>
                    <a:lnTo>
                      <a:pt x="18655" y="13292"/>
                    </a:lnTo>
                    <a:lnTo>
                      <a:pt x="18655" y="13292"/>
                    </a:lnTo>
                    <a:lnTo>
                      <a:pt x="18655" y="13292"/>
                    </a:lnTo>
                    <a:lnTo>
                      <a:pt x="18655" y="13292"/>
                    </a:lnTo>
                    <a:lnTo>
                      <a:pt x="17673" y="13292"/>
                    </a:lnTo>
                    <a:lnTo>
                      <a:pt x="17673" y="13292"/>
                    </a:lnTo>
                    <a:lnTo>
                      <a:pt x="16691" y="13292"/>
                    </a:lnTo>
                    <a:lnTo>
                      <a:pt x="16691" y="13292"/>
                    </a:lnTo>
                    <a:lnTo>
                      <a:pt x="15709" y="13292"/>
                    </a:lnTo>
                    <a:lnTo>
                      <a:pt x="15709" y="11631"/>
                    </a:lnTo>
                    <a:lnTo>
                      <a:pt x="14727" y="11631"/>
                    </a:lnTo>
                    <a:lnTo>
                      <a:pt x="12764" y="9969"/>
                    </a:lnTo>
                    <a:lnTo>
                      <a:pt x="11782" y="9969"/>
                    </a:lnTo>
                    <a:lnTo>
                      <a:pt x="10800" y="8308"/>
                    </a:lnTo>
                    <a:lnTo>
                      <a:pt x="8836" y="6646"/>
                    </a:lnTo>
                    <a:lnTo>
                      <a:pt x="7855" y="4985"/>
                    </a:lnTo>
                    <a:lnTo>
                      <a:pt x="4909" y="3323"/>
                    </a:lnTo>
                    <a:lnTo>
                      <a:pt x="2945" y="0"/>
                    </a:lnTo>
                    <a:lnTo>
                      <a:pt x="2945" y="0"/>
                    </a:lnTo>
                    <a:lnTo>
                      <a:pt x="0" y="664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31" name="Shape 2731"/>
              <p:cNvSpPr/>
              <p:nvPr/>
            </p:nvSpPr>
            <p:spPr>
              <a:xfrm>
                <a:off x="1466850" y="1698625"/>
                <a:ext cx="34925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4" y="8308"/>
                    </a:moveTo>
                    <a:lnTo>
                      <a:pt x="1964" y="8308"/>
                    </a:lnTo>
                    <a:lnTo>
                      <a:pt x="1964" y="8308"/>
                    </a:lnTo>
                    <a:lnTo>
                      <a:pt x="1964" y="8308"/>
                    </a:lnTo>
                    <a:lnTo>
                      <a:pt x="2945" y="8308"/>
                    </a:lnTo>
                    <a:lnTo>
                      <a:pt x="2945" y="8308"/>
                    </a:lnTo>
                    <a:lnTo>
                      <a:pt x="2945" y="8308"/>
                    </a:lnTo>
                    <a:lnTo>
                      <a:pt x="3927" y="8308"/>
                    </a:lnTo>
                    <a:lnTo>
                      <a:pt x="3927" y="8308"/>
                    </a:lnTo>
                    <a:lnTo>
                      <a:pt x="3927" y="8308"/>
                    </a:lnTo>
                    <a:lnTo>
                      <a:pt x="4909" y="8308"/>
                    </a:lnTo>
                    <a:lnTo>
                      <a:pt x="4909" y="9969"/>
                    </a:lnTo>
                    <a:lnTo>
                      <a:pt x="5891" y="9969"/>
                    </a:lnTo>
                    <a:lnTo>
                      <a:pt x="6873" y="9969"/>
                    </a:lnTo>
                    <a:lnTo>
                      <a:pt x="6873" y="9969"/>
                    </a:lnTo>
                    <a:lnTo>
                      <a:pt x="7855" y="9969"/>
                    </a:lnTo>
                    <a:lnTo>
                      <a:pt x="7855" y="11631"/>
                    </a:lnTo>
                    <a:lnTo>
                      <a:pt x="8836" y="11631"/>
                    </a:lnTo>
                    <a:lnTo>
                      <a:pt x="9818" y="13292"/>
                    </a:lnTo>
                    <a:lnTo>
                      <a:pt x="10800" y="13292"/>
                    </a:lnTo>
                    <a:lnTo>
                      <a:pt x="12764" y="14954"/>
                    </a:lnTo>
                    <a:lnTo>
                      <a:pt x="13745" y="16615"/>
                    </a:lnTo>
                    <a:lnTo>
                      <a:pt x="16691" y="19938"/>
                    </a:lnTo>
                    <a:lnTo>
                      <a:pt x="18655" y="21600"/>
                    </a:lnTo>
                    <a:lnTo>
                      <a:pt x="21600" y="14954"/>
                    </a:lnTo>
                    <a:lnTo>
                      <a:pt x="18655" y="13292"/>
                    </a:lnTo>
                    <a:lnTo>
                      <a:pt x="16691" y="9969"/>
                    </a:lnTo>
                    <a:lnTo>
                      <a:pt x="14727" y="8308"/>
                    </a:lnTo>
                    <a:lnTo>
                      <a:pt x="13745" y="6646"/>
                    </a:lnTo>
                    <a:lnTo>
                      <a:pt x="11782" y="4985"/>
                    </a:lnTo>
                    <a:lnTo>
                      <a:pt x="10800" y="4985"/>
                    </a:lnTo>
                    <a:lnTo>
                      <a:pt x="10800" y="3323"/>
                    </a:lnTo>
                    <a:lnTo>
                      <a:pt x="9818" y="3323"/>
                    </a:lnTo>
                    <a:lnTo>
                      <a:pt x="8836" y="3323"/>
                    </a:lnTo>
                    <a:lnTo>
                      <a:pt x="7855" y="1662"/>
                    </a:lnTo>
                    <a:lnTo>
                      <a:pt x="7855" y="1662"/>
                    </a:lnTo>
                    <a:lnTo>
                      <a:pt x="6873" y="1662"/>
                    </a:lnTo>
                    <a:lnTo>
                      <a:pt x="5891" y="1662"/>
                    </a:lnTo>
                    <a:lnTo>
                      <a:pt x="5891" y="0"/>
                    </a:lnTo>
                    <a:lnTo>
                      <a:pt x="4909" y="0"/>
                    </a:lnTo>
                    <a:lnTo>
                      <a:pt x="3927" y="0"/>
                    </a:lnTo>
                    <a:lnTo>
                      <a:pt x="3927" y="0"/>
                    </a:lnTo>
                    <a:lnTo>
                      <a:pt x="2945" y="0"/>
                    </a:lnTo>
                    <a:lnTo>
                      <a:pt x="1964" y="0"/>
                    </a:lnTo>
                    <a:lnTo>
                      <a:pt x="982" y="0"/>
                    </a:lnTo>
                    <a:lnTo>
                      <a:pt x="982" y="0"/>
                    </a:lnTo>
                    <a:lnTo>
                      <a:pt x="0" y="1662"/>
                    </a:lnTo>
                    <a:lnTo>
                      <a:pt x="0" y="1662"/>
                    </a:lnTo>
                    <a:lnTo>
                      <a:pt x="1964" y="830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32" name="Shape 2732"/>
              <p:cNvSpPr/>
              <p:nvPr/>
            </p:nvSpPr>
            <p:spPr>
              <a:xfrm>
                <a:off x="1460500" y="1700212"/>
                <a:ext cx="9525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571"/>
                    </a:moveTo>
                    <a:lnTo>
                      <a:pt x="21600" y="20571"/>
                    </a:lnTo>
                    <a:lnTo>
                      <a:pt x="21600" y="17486"/>
                    </a:lnTo>
                    <a:lnTo>
                      <a:pt x="18000" y="14400"/>
                    </a:lnTo>
                    <a:lnTo>
                      <a:pt x="18000" y="13371"/>
                    </a:lnTo>
                    <a:lnTo>
                      <a:pt x="18000" y="11314"/>
                    </a:lnTo>
                    <a:lnTo>
                      <a:pt x="18000" y="10286"/>
                    </a:lnTo>
                    <a:lnTo>
                      <a:pt x="18000" y="9257"/>
                    </a:lnTo>
                    <a:lnTo>
                      <a:pt x="18000" y="8229"/>
                    </a:lnTo>
                    <a:lnTo>
                      <a:pt x="18000" y="8229"/>
                    </a:lnTo>
                    <a:lnTo>
                      <a:pt x="18000" y="7200"/>
                    </a:lnTo>
                    <a:lnTo>
                      <a:pt x="18000" y="7200"/>
                    </a:lnTo>
                    <a:lnTo>
                      <a:pt x="18000" y="6171"/>
                    </a:lnTo>
                    <a:lnTo>
                      <a:pt x="18000" y="6171"/>
                    </a:lnTo>
                    <a:lnTo>
                      <a:pt x="18000" y="6171"/>
                    </a:lnTo>
                    <a:lnTo>
                      <a:pt x="18000" y="5143"/>
                    </a:lnTo>
                    <a:lnTo>
                      <a:pt x="18000" y="5143"/>
                    </a:lnTo>
                    <a:lnTo>
                      <a:pt x="18000" y="5143"/>
                    </a:lnTo>
                    <a:lnTo>
                      <a:pt x="18000" y="5143"/>
                    </a:lnTo>
                    <a:lnTo>
                      <a:pt x="21600" y="5143"/>
                    </a:lnTo>
                    <a:lnTo>
                      <a:pt x="21600" y="5143"/>
                    </a:lnTo>
                    <a:lnTo>
                      <a:pt x="21600" y="4114"/>
                    </a:lnTo>
                    <a:lnTo>
                      <a:pt x="21600" y="4114"/>
                    </a:lnTo>
                    <a:lnTo>
                      <a:pt x="21600" y="4114"/>
                    </a:lnTo>
                    <a:lnTo>
                      <a:pt x="14400" y="0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7200" y="1029"/>
                    </a:lnTo>
                    <a:lnTo>
                      <a:pt x="7200" y="1029"/>
                    </a:lnTo>
                    <a:lnTo>
                      <a:pt x="3600" y="2057"/>
                    </a:lnTo>
                    <a:lnTo>
                      <a:pt x="3600" y="3086"/>
                    </a:lnTo>
                    <a:lnTo>
                      <a:pt x="3600" y="3086"/>
                    </a:lnTo>
                    <a:lnTo>
                      <a:pt x="0" y="4114"/>
                    </a:lnTo>
                    <a:lnTo>
                      <a:pt x="0" y="4114"/>
                    </a:lnTo>
                    <a:lnTo>
                      <a:pt x="0" y="5143"/>
                    </a:lnTo>
                    <a:lnTo>
                      <a:pt x="0" y="6171"/>
                    </a:lnTo>
                    <a:lnTo>
                      <a:pt x="0" y="6171"/>
                    </a:lnTo>
                    <a:lnTo>
                      <a:pt x="0" y="7200"/>
                    </a:lnTo>
                    <a:lnTo>
                      <a:pt x="0" y="8229"/>
                    </a:lnTo>
                    <a:lnTo>
                      <a:pt x="0" y="8229"/>
                    </a:lnTo>
                    <a:lnTo>
                      <a:pt x="0" y="9257"/>
                    </a:lnTo>
                    <a:lnTo>
                      <a:pt x="0" y="10286"/>
                    </a:lnTo>
                    <a:lnTo>
                      <a:pt x="0" y="12343"/>
                    </a:lnTo>
                    <a:lnTo>
                      <a:pt x="0" y="13371"/>
                    </a:lnTo>
                    <a:lnTo>
                      <a:pt x="0" y="15429"/>
                    </a:lnTo>
                    <a:lnTo>
                      <a:pt x="3600" y="18514"/>
                    </a:lnTo>
                    <a:lnTo>
                      <a:pt x="3600" y="21600"/>
                    </a:lnTo>
                    <a:lnTo>
                      <a:pt x="3600" y="21600"/>
                    </a:lnTo>
                    <a:lnTo>
                      <a:pt x="21600" y="2057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33" name="Shape 2733"/>
              <p:cNvSpPr/>
              <p:nvPr/>
            </p:nvSpPr>
            <p:spPr>
              <a:xfrm>
                <a:off x="1462087" y="1731962"/>
                <a:ext cx="11113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257" y="21600"/>
                    </a:moveTo>
                    <a:lnTo>
                      <a:pt x="9257" y="21600"/>
                    </a:lnTo>
                    <a:lnTo>
                      <a:pt x="9257" y="20571"/>
                    </a:lnTo>
                    <a:lnTo>
                      <a:pt x="12343" y="20571"/>
                    </a:lnTo>
                    <a:lnTo>
                      <a:pt x="12343" y="19543"/>
                    </a:lnTo>
                    <a:lnTo>
                      <a:pt x="15429" y="19543"/>
                    </a:lnTo>
                    <a:lnTo>
                      <a:pt x="15429" y="18514"/>
                    </a:lnTo>
                    <a:lnTo>
                      <a:pt x="18514" y="18514"/>
                    </a:lnTo>
                    <a:lnTo>
                      <a:pt x="18514" y="17486"/>
                    </a:lnTo>
                    <a:lnTo>
                      <a:pt x="18514" y="16457"/>
                    </a:lnTo>
                    <a:lnTo>
                      <a:pt x="18514" y="16457"/>
                    </a:lnTo>
                    <a:lnTo>
                      <a:pt x="18514" y="15429"/>
                    </a:lnTo>
                    <a:lnTo>
                      <a:pt x="21600" y="14400"/>
                    </a:lnTo>
                    <a:lnTo>
                      <a:pt x="21600" y="14400"/>
                    </a:lnTo>
                    <a:lnTo>
                      <a:pt x="21600" y="13371"/>
                    </a:lnTo>
                    <a:lnTo>
                      <a:pt x="21600" y="13371"/>
                    </a:lnTo>
                    <a:lnTo>
                      <a:pt x="21600" y="12343"/>
                    </a:lnTo>
                    <a:lnTo>
                      <a:pt x="21600" y="11314"/>
                    </a:lnTo>
                    <a:lnTo>
                      <a:pt x="21600" y="10286"/>
                    </a:lnTo>
                    <a:lnTo>
                      <a:pt x="18514" y="8229"/>
                    </a:lnTo>
                    <a:lnTo>
                      <a:pt x="18514" y="7200"/>
                    </a:lnTo>
                    <a:lnTo>
                      <a:pt x="18514" y="6171"/>
                    </a:lnTo>
                    <a:lnTo>
                      <a:pt x="18514" y="3086"/>
                    </a:lnTo>
                    <a:lnTo>
                      <a:pt x="15429" y="0"/>
                    </a:lnTo>
                    <a:lnTo>
                      <a:pt x="0" y="1029"/>
                    </a:lnTo>
                    <a:lnTo>
                      <a:pt x="3086" y="3086"/>
                    </a:lnTo>
                    <a:lnTo>
                      <a:pt x="3086" y="6171"/>
                    </a:lnTo>
                    <a:lnTo>
                      <a:pt x="3086" y="8229"/>
                    </a:lnTo>
                    <a:lnTo>
                      <a:pt x="3086" y="9257"/>
                    </a:lnTo>
                    <a:lnTo>
                      <a:pt x="6171" y="10286"/>
                    </a:lnTo>
                    <a:lnTo>
                      <a:pt x="6171" y="11314"/>
                    </a:lnTo>
                    <a:lnTo>
                      <a:pt x="6171" y="12343"/>
                    </a:lnTo>
                    <a:lnTo>
                      <a:pt x="6171" y="12343"/>
                    </a:lnTo>
                    <a:lnTo>
                      <a:pt x="6171" y="13371"/>
                    </a:lnTo>
                    <a:lnTo>
                      <a:pt x="6171" y="13371"/>
                    </a:lnTo>
                    <a:lnTo>
                      <a:pt x="6171" y="14400"/>
                    </a:lnTo>
                    <a:lnTo>
                      <a:pt x="3086" y="14400"/>
                    </a:lnTo>
                    <a:lnTo>
                      <a:pt x="3086" y="15429"/>
                    </a:lnTo>
                    <a:lnTo>
                      <a:pt x="3086" y="15429"/>
                    </a:lnTo>
                    <a:lnTo>
                      <a:pt x="3086" y="15429"/>
                    </a:lnTo>
                    <a:lnTo>
                      <a:pt x="3086" y="15429"/>
                    </a:lnTo>
                    <a:lnTo>
                      <a:pt x="3086" y="15429"/>
                    </a:lnTo>
                    <a:lnTo>
                      <a:pt x="3086" y="16457"/>
                    </a:lnTo>
                    <a:lnTo>
                      <a:pt x="3086" y="16457"/>
                    </a:lnTo>
                    <a:lnTo>
                      <a:pt x="3086" y="16457"/>
                    </a:lnTo>
                    <a:lnTo>
                      <a:pt x="3086" y="16457"/>
                    </a:lnTo>
                    <a:lnTo>
                      <a:pt x="0" y="16457"/>
                    </a:lnTo>
                    <a:lnTo>
                      <a:pt x="0" y="16457"/>
                    </a:lnTo>
                    <a:lnTo>
                      <a:pt x="9257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34" name="Shape 2734"/>
              <p:cNvSpPr/>
              <p:nvPr/>
            </p:nvSpPr>
            <p:spPr>
              <a:xfrm>
                <a:off x="1431925" y="1744662"/>
                <a:ext cx="34925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6646"/>
                    </a:moveTo>
                    <a:lnTo>
                      <a:pt x="0" y="6646"/>
                    </a:lnTo>
                    <a:lnTo>
                      <a:pt x="982" y="8308"/>
                    </a:lnTo>
                    <a:lnTo>
                      <a:pt x="1964" y="9969"/>
                    </a:lnTo>
                    <a:lnTo>
                      <a:pt x="2945" y="11631"/>
                    </a:lnTo>
                    <a:lnTo>
                      <a:pt x="4909" y="11631"/>
                    </a:lnTo>
                    <a:lnTo>
                      <a:pt x="5891" y="13292"/>
                    </a:lnTo>
                    <a:lnTo>
                      <a:pt x="7855" y="14954"/>
                    </a:lnTo>
                    <a:lnTo>
                      <a:pt x="8836" y="16615"/>
                    </a:lnTo>
                    <a:lnTo>
                      <a:pt x="9818" y="18277"/>
                    </a:lnTo>
                    <a:lnTo>
                      <a:pt x="11782" y="18277"/>
                    </a:lnTo>
                    <a:lnTo>
                      <a:pt x="12764" y="19938"/>
                    </a:lnTo>
                    <a:lnTo>
                      <a:pt x="13745" y="19938"/>
                    </a:lnTo>
                    <a:lnTo>
                      <a:pt x="13745" y="19938"/>
                    </a:lnTo>
                    <a:lnTo>
                      <a:pt x="14727" y="21600"/>
                    </a:lnTo>
                    <a:lnTo>
                      <a:pt x="15709" y="21600"/>
                    </a:lnTo>
                    <a:lnTo>
                      <a:pt x="16691" y="21600"/>
                    </a:lnTo>
                    <a:lnTo>
                      <a:pt x="16691" y="21600"/>
                    </a:lnTo>
                    <a:lnTo>
                      <a:pt x="17673" y="21600"/>
                    </a:lnTo>
                    <a:lnTo>
                      <a:pt x="18655" y="21600"/>
                    </a:lnTo>
                    <a:lnTo>
                      <a:pt x="18655" y="21600"/>
                    </a:lnTo>
                    <a:lnTo>
                      <a:pt x="19636" y="21600"/>
                    </a:lnTo>
                    <a:lnTo>
                      <a:pt x="20618" y="21600"/>
                    </a:lnTo>
                    <a:lnTo>
                      <a:pt x="21600" y="21600"/>
                    </a:lnTo>
                    <a:lnTo>
                      <a:pt x="18655" y="13292"/>
                    </a:lnTo>
                    <a:lnTo>
                      <a:pt x="18655" y="13292"/>
                    </a:lnTo>
                    <a:lnTo>
                      <a:pt x="18655" y="13292"/>
                    </a:lnTo>
                    <a:lnTo>
                      <a:pt x="18655" y="13292"/>
                    </a:lnTo>
                    <a:lnTo>
                      <a:pt x="18655" y="13292"/>
                    </a:lnTo>
                    <a:lnTo>
                      <a:pt x="17673" y="13292"/>
                    </a:lnTo>
                    <a:lnTo>
                      <a:pt x="17673" y="13292"/>
                    </a:lnTo>
                    <a:lnTo>
                      <a:pt x="16691" y="13292"/>
                    </a:lnTo>
                    <a:lnTo>
                      <a:pt x="16691" y="13292"/>
                    </a:lnTo>
                    <a:lnTo>
                      <a:pt x="15709" y="13292"/>
                    </a:lnTo>
                    <a:lnTo>
                      <a:pt x="15709" y="13292"/>
                    </a:lnTo>
                    <a:lnTo>
                      <a:pt x="14727" y="13292"/>
                    </a:lnTo>
                    <a:lnTo>
                      <a:pt x="14727" y="11631"/>
                    </a:lnTo>
                    <a:lnTo>
                      <a:pt x="13745" y="11631"/>
                    </a:lnTo>
                    <a:lnTo>
                      <a:pt x="11782" y="9969"/>
                    </a:lnTo>
                    <a:lnTo>
                      <a:pt x="10800" y="8308"/>
                    </a:lnTo>
                    <a:lnTo>
                      <a:pt x="9818" y="8308"/>
                    </a:lnTo>
                    <a:lnTo>
                      <a:pt x="8836" y="6646"/>
                    </a:lnTo>
                    <a:lnTo>
                      <a:pt x="6873" y="4985"/>
                    </a:lnTo>
                    <a:lnTo>
                      <a:pt x="5891" y="3323"/>
                    </a:lnTo>
                    <a:lnTo>
                      <a:pt x="4909" y="1662"/>
                    </a:lnTo>
                    <a:lnTo>
                      <a:pt x="2945" y="1662"/>
                    </a:lnTo>
                    <a:lnTo>
                      <a:pt x="1964" y="0"/>
                    </a:lnTo>
                    <a:lnTo>
                      <a:pt x="1964" y="0"/>
                    </a:lnTo>
                    <a:lnTo>
                      <a:pt x="0" y="664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35" name="Shape 2735"/>
              <p:cNvSpPr/>
              <p:nvPr/>
            </p:nvSpPr>
            <p:spPr>
              <a:xfrm>
                <a:off x="1400175" y="1730375"/>
                <a:ext cx="34925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4" y="8308"/>
                    </a:moveTo>
                    <a:lnTo>
                      <a:pt x="1964" y="8308"/>
                    </a:lnTo>
                    <a:lnTo>
                      <a:pt x="1964" y="8308"/>
                    </a:lnTo>
                    <a:lnTo>
                      <a:pt x="2945" y="8308"/>
                    </a:lnTo>
                    <a:lnTo>
                      <a:pt x="2945" y="8308"/>
                    </a:lnTo>
                    <a:lnTo>
                      <a:pt x="2945" y="8308"/>
                    </a:lnTo>
                    <a:lnTo>
                      <a:pt x="2945" y="8308"/>
                    </a:lnTo>
                    <a:lnTo>
                      <a:pt x="3927" y="8308"/>
                    </a:lnTo>
                    <a:lnTo>
                      <a:pt x="3927" y="8308"/>
                    </a:lnTo>
                    <a:lnTo>
                      <a:pt x="4909" y="8308"/>
                    </a:lnTo>
                    <a:lnTo>
                      <a:pt x="4909" y="8308"/>
                    </a:lnTo>
                    <a:lnTo>
                      <a:pt x="4909" y="8308"/>
                    </a:lnTo>
                    <a:lnTo>
                      <a:pt x="5891" y="9969"/>
                    </a:lnTo>
                    <a:lnTo>
                      <a:pt x="5891" y="9969"/>
                    </a:lnTo>
                    <a:lnTo>
                      <a:pt x="7855" y="9969"/>
                    </a:lnTo>
                    <a:lnTo>
                      <a:pt x="8836" y="11631"/>
                    </a:lnTo>
                    <a:lnTo>
                      <a:pt x="9818" y="13292"/>
                    </a:lnTo>
                    <a:lnTo>
                      <a:pt x="10800" y="13292"/>
                    </a:lnTo>
                    <a:lnTo>
                      <a:pt x="12764" y="14954"/>
                    </a:lnTo>
                    <a:lnTo>
                      <a:pt x="13745" y="16615"/>
                    </a:lnTo>
                    <a:lnTo>
                      <a:pt x="14727" y="18277"/>
                    </a:lnTo>
                    <a:lnTo>
                      <a:pt x="16691" y="19938"/>
                    </a:lnTo>
                    <a:lnTo>
                      <a:pt x="17673" y="21600"/>
                    </a:lnTo>
                    <a:lnTo>
                      <a:pt x="19636" y="21600"/>
                    </a:lnTo>
                    <a:lnTo>
                      <a:pt x="21600" y="14954"/>
                    </a:lnTo>
                    <a:lnTo>
                      <a:pt x="20618" y="13292"/>
                    </a:lnTo>
                    <a:lnTo>
                      <a:pt x="18655" y="11631"/>
                    </a:lnTo>
                    <a:lnTo>
                      <a:pt x="17673" y="11631"/>
                    </a:lnTo>
                    <a:lnTo>
                      <a:pt x="16691" y="9969"/>
                    </a:lnTo>
                    <a:lnTo>
                      <a:pt x="14727" y="8308"/>
                    </a:lnTo>
                    <a:lnTo>
                      <a:pt x="13745" y="6646"/>
                    </a:lnTo>
                    <a:lnTo>
                      <a:pt x="12764" y="4985"/>
                    </a:lnTo>
                    <a:lnTo>
                      <a:pt x="10800" y="4985"/>
                    </a:lnTo>
                    <a:lnTo>
                      <a:pt x="9818" y="3323"/>
                    </a:lnTo>
                    <a:lnTo>
                      <a:pt x="7855" y="1662"/>
                    </a:lnTo>
                    <a:lnTo>
                      <a:pt x="7855" y="1662"/>
                    </a:lnTo>
                    <a:lnTo>
                      <a:pt x="6873" y="1662"/>
                    </a:lnTo>
                    <a:lnTo>
                      <a:pt x="5891" y="1662"/>
                    </a:lnTo>
                    <a:lnTo>
                      <a:pt x="5891" y="1662"/>
                    </a:lnTo>
                    <a:lnTo>
                      <a:pt x="4909" y="0"/>
                    </a:lnTo>
                    <a:lnTo>
                      <a:pt x="3927" y="0"/>
                    </a:lnTo>
                    <a:lnTo>
                      <a:pt x="3927" y="0"/>
                    </a:lnTo>
                    <a:lnTo>
                      <a:pt x="2945" y="0"/>
                    </a:lnTo>
                    <a:lnTo>
                      <a:pt x="1964" y="0"/>
                    </a:lnTo>
                    <a:lnTo>
                      <a:pt x="1964" y="0"/>
                    </a:lnTo>
                    <a:lnTo>
                      <a:pt x="982" y="1662"/>
                    </a:lnTo>
                    <a:lnTo>
                      <a:pt x="0" y="1662"/>
                    </a:lnTo>
                    <a:lnTo>
                      <a:pt x="0" y="1662"/>
                    </a:lnTo>
                    <a:lnTo>
                      <a:pt x="1964" y="830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36" name="Shape 2736"/>
              <p:cNvSpPr/>
              <p:nvPr/>
            </p:nvSpPr>
            <p:spPr>
              <a:xfrm>
                <a:off x="1393825" y="1731962"/>
                <a:ext cx="9525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571"/>
                    </a:moveTo>
                    <a:lnTo>
                      <a:pt x="21600" y="20571"/>
                    </a:lnTo>
                    <a:lnTo>
                      <a:pt x="21600" y="19543"/>
                    </a:lnTo>
                    <a:lnTo>
                      <a:pt x="21600" y="17486"/>
                    </a:lnTo>
                    <a:lnTo>
                      <a:pt x="21600" y="16457"/>
                    </a:lnTo>
                    <a:lnTo>
                      <a:pt x="21600" y="14400"/>
                    </a:lnTo>
                    <a:lnTo>
                      <a:pt x="21600" y="13371"/>
                    </a:lnTo>
                    <a:lnTo>
                      <a:pt x="18000" y="12343"/>
                    </a:lnTo>
                    <a:lnTo>
                      <a:pt x="18000" y="10286"/>
                    </a:lnTo>
                    <a:lnTo>
                      <a:pt x="18000" y="9257"/>
                    </a:lnTo>
                    <a:lnTo>
                      <a:pt x="18000" y="9257"/>
                    </a:lnTo>
                    <a:lnTo>
                      <a:pt x="18000" y="8229"/>
                    </a:lnTo>
                    <a:lnTo>
                      <a:pt x="18000" y="7200"/>
                    </a:lnTo>
                    <a:lnTo>
                      <a:pt x="18000" y="7200"/>
                    </a:lnTo>
                    <a:lnTo>
                      <a:pt x="18000" y="7200"/>
                    </a:lnTo>
                    <a:lnTo>
                      <a:pt x="18000" y="6171"/>
                    </a:lnTo>
                    <a:lnTo>
                      <a:pt x="18000" y="6171"/>
                    </a:lnTo>
                    <a:lnTo>
                      <a:pt x="18000" y="5143"/>
                    </a:lnTo>
                    <a:lnTo>
                      <a:pt x="21600" y="5143"/>
                    </a:lnTo>
                    <a:lnTo>
                      <a:pt x="21600" y="5143"/>
                    </a:lnTo>
                    <a:lnTo>
                      <a:pt x="21600" y="5143"/>
                    </a:lnTo>
                    <a:lnTo>
                      <a:pt x="21600" y="5143"/>
                    </a:lnTo>
                    <a:lnTo>
                      <a:pt x="21600" y="4114"/>
                    </a:lnTo>
                    <a:lnTo>
                      <a:pt x="21600" y="4114"/>
                    </a:lnTo>
                    <a:lnTo>
                      <a:pt x="21600" y="4114"/>
                    </a:lnTo>
                    <a:lnTo>
                      <a:pt x="21600" y="4114"/>
                    </a:lnTo>
                    <a:lnTo>
                      <a:pt x="14400" y="0"/>
                    </a:lnTo>
                    <a:lnTo>
                      <a:pt x="10800" y="0"/>
                    </a:lnTo>
                    <a:lnTo>
                      <a:pt x="10800" y="1029"/>
                    </a:lnTo>
                    <a:lnTo>
                      <a:pt x="7200" y="1029"/>
                    </a:lnTo>
                    <a:lnTo>
                      <a:pt x="7200" y="2057"/>
                    </a:lnTo>
                    <a:lnTo>
                      <a:pt x="3600" y="2057"/>
                    </a:lnTo>
                    <a:lnTo>
                      <a:pt x="3600" y="3086"/>
                    </a:lnTo>
                    <a:lnTo>
                      <a:pt x="3600" y="3086"/>
                    </a:lnTo>
                    <a:lnTo>
                      <a:pt x="3600" y="4114"/>
                    </a:lnTo>
                    <a:lnTo>
                      <a:pt x="0" y="5143"/>
                    </a:lnTo>
                    <a:lnTo>
                      <a:pt x="0" y="5143"/>
                    </a:lnTo>
                    <a:lnTo>
                      <a:pt x="0" y="6171"/>
                    </a:lnTo>
                    <a:lnTo>
                      <a:pt x="0" y="7200"/>
                    </a:lnTo>
                    <a:lnTo>
                      <a:pt x="0" y="7200"/>
                    </a:lnTo>
                    <a:lnTo>
                      <a:pt x="0" y="8229"/>
                    </a:lnTo>
                    <a:lnTo>
                      <a:pt x="0" y="9257"/>
                    </a:lnTo>
                    <a:lnTo>
                      <a:pt x="0" y="9257"/>
                    </a:lnTo>
                    <a:lnTo>
                      <a:pt x="0" y="11314"/>
                    </a:lnTo>
                    <a:lnTo>
                      <a:pt x="0" y="12343"/>
                    </a:lnTo>
                    <a:lnTo>
                      <a:pt x="3600" y="14400"/>
                    </a:lnTo>
                    <a:lnTo>
                      <a:pt x="3600" y="15429"/>
                    </a:lnTo>
                    <a:lnTo>
                      <a:pt x="3600" y="16457"/>
                    </a:lnTo>
                    <a:lnTo>
                      <a:pt x="3600" y="18514"/>
                    </a:lnTo>
                    <a:lnTo>
                      <a:pt x="3600" y="19543"/>
                    </a:lnTo>
                    <a:lnTo>
                      <a:pt x="3600" y="20571"/>
                    </a:lnTo>
                    <a:lnTo>
                      <a:pt x="3600" y="21600"/>
                    </a:lnTo>
                    <a:lnTo>
                      <a:pt x="21600" y="2057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37" name="Shape 2737"/>
              <p:cNvSpPr/>
              <p:nvPr/>
            </p:nvSpPr>
            <p:spPr>
              <a:xfrm>
                <a:off x="1395412" y="1763712"/>
                <a:ext cx="1588" cy="1588"/>
              </a:xfrm>
              <a:prstGeom prst="rect">
                <a:avLst/>
              </a:prstGeom>
              <a:solidFill>
                <a:srgbClr val="00000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38" name="Shape 2738"/>
              <p:cNvSpPr/>
              <p:nvPr/>
            </p:nvSpPr>
            <p:spPr>
              <a:xfrm>
                <a:off x="1395412" y="1763712"/>
                <a:ext cx="12701" cy="317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1600"/>
                    </a:moveTo>
                    <a:lnTo>
                      <a:pt x="10800" y="21600"/>
                    </a:lnTo>
                    <a:lnTo>
                      <a:pt x="13500" y="20520"/>
                    </a:lnTo>
                    <a:lnTo>
                      <a:pt x="16200" y="20520"/>
                    </a:lnTo>
                    <a:lnTo>
                      <a:pt x="16200" y="19440"/>
                    </a:lnTo>
                    <a:lnTo>
                      <a:pt x="18900" y="19440"/>
                    </a:lnTo>
                    <a:lnTo>
                      <a:pt x="18900" y="18360"/>
                    </a:lnTo>
                    <a:lnTo>
                      <a:pt x="18900" y="17280"/>
                    </a:lnTo>
                    <a:lnTo>
                      <a:pt x="21600" y="17280"/>
                    </a:lnTo>
                    <a:lnTo>
                      <a:pt x="21600" y="16200"/>
                    </a:lnTo>
                    <a:lnTo>
                      <a:pt x="21600" y="15120"/>
                    </a:lnTo>
                    <a:lnTo>
                      <a:pt x="21600" y="15120"/>
                    </a:lnTo>
                    <a:lnTo>
                      <a:pt x="21600" y="14040"/>
                    </a:lnTo>
                    <a:lnTo>
                      <a:pt x="21600" y="14040"/>
                    </a:lnTo>
                    <a:lnTo>
                      <a:pt x="21600" y="12960"/>
                    </a:lnTo>
                    <a:lnTo>
                      <a:pt x="21600" y="11880"/>
                    </a:lnTo>
                    <a:lnTo>
                      <a:pt x="21600" y="11880"/>
                    </a:lnTo>
                    <a:lnTo>
                      <a:pt x="21600" y="10800"/>
                    </a:lnTo>
                    <a:lnTo>
                      <a:pt x="18900" y="9720"/>
                    </a:lnTo>
                    <a:lnTo>
                      <a:pt x="18900" y="7560"/>
                    </a:lnTo>
                    <a:lnTo>
                      <a:pt x="18900" y="6480"/>
                    </a:lnTo>
                    <a:lnTo>
                      <a:pt x="18900" y="5400"/>
                    </a:lnTo>
                    <a:lnTo>
                      <a:pt x="16200" y="3240"/>
                    </a:lnTo>
                    <a:lnTo>
                      <a:pt x="16200" y="2160"/>
                    </a:lnTo>
                    <a:lnTo>
                      <a:pt x="16200" y="1080"/>
                    </a:lnTo>
                    <a:lnTo>
                      <a:pt x="13500" y="0"/>
                    </a:lnTo>
                    <a:lnTo>
                      <a:pt x="0" y="1080"/>
                    </a:lnTo>
                    <a:lnTo>
                      <a:pt x="2700" y="2160"/>
                    </a:lnTo>
                    <a:lnTo>
                      <a:pt x="2700" y="3240"/>
                    </a:lnTo>
                    <a:lnTo>
                      <a:pt x="2700" y="5400"/>
                    </a:lnTo>
                    <a:lnTo>
                      <a:pt x="5400" y="6480"/>
                    </a:lnTo>
                    <a:lnTo>
                      <a:pt x="5400" y="7560"/>
                    </a:lnTo>
                    <a:lnTo>
                      <a:pt x="5400" y="8640"/>
                    </a:lnTo>
                    <a:lnTo>
                      <a:pt x="8100" y="9720"/>
                    </a:lnTo>
                    <a:lnTo>
                      <a:pt x="8100" y="11880"/>
                    </a:lnTo>
                    <a:lnTo>
                      <a:pt x="8100" y="11880"/>
                    </a:lnTo>
                    <a:lnTo>
                      <a:pt x="8100" y="12960"/>
                    </a:lnTo>
                    <a:lnTo>
                      <a:pt x="8100" y="12960"/>
                    </a:lnTo>
                    <a:lnTo>
                      <a:pt x="8100" y="14040"/>
                    </a:lnTo>
                    <a:lnTo>
                      <a:pt x="8100" y="14040"/>
                    </a:lnTo>
                    <a:lnTo>
                      <a:pt x="8100" y="15120"/>
                    </a:lnTo>
                    <a:lnTo>
                      <a:pt x="8100" y="15120"/>
                    </a:lnTo>
                    <a:lnTo>
                      <a:pt x="8100" y="15120"/>
                    </a:lnTo>
                    <a:lnTo>
                      <a:pt x="8100" y="15120"/>
                    </a:lnTo>
                    <a:lnTo>
                      <a:pt x="8100" y="16200"/>
                    </a:lnTo>
                    <a:lnTo>
                      <a:pt x="8100" y="16200"/>
                    </a:lnTo>
                    <a:lnTo>
                      <a:pt x="8100" y="16200"/>
                    </a:lnTo>
                    <a:lnTo>
                      <a:pt x="8100" y="16200"/>
                    </a:lnTo>
                    <a:lnTo>
                      <a:pt x="5400" y="16200"/>
                    </a:lnTo>
                    <a:lnTo>
                      <a:pt x="5400" y="16200"/>
                    </a:lnTo>
                    <a:lnTo>
                      <a:pt x="5400" y="16200"/>
                    </a:lnTo>
                    <a:lnTo>
                      <a:pt x="5400" y="16200"/>
                    </a:lnTo>
                    <a:lnTo>
                      <a:pt x="10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39" name="Shape 2739"/>
              <p:cNvSpPr/>
              <p:nvPr/>
            </p:nvSpPr>
            <p:spPr>
              <a:xfrm>
                <a:off x="1368425" y="1774825"/>
                <a:ext cx="33338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6646"/>
                    </a:moveTo>
                    <a:lnTo>
                      <a:pt x="0" y="6646"/>
                    </a:lnTo>
                    <a:lnTo>
                      <a:pt x="2057" y="9969"/>
                    </a:lnTo>
                    <a:lnTo>
                      <a:pt x="5143" y="11631"/>
                    </a:lnTo>
                    <a:lnTo>
                      <a:pt x="6171" y="13292"/>
                    </a:lnTo>
                    <a:lnTo>
                      <a:pt x="7200" y="14954"/>
                    </a:lnTo>
                    <a:lnTo>
                      <a:pt x="9257" y="16615"/>
                    </a:lnTo>
                    <a:lnTo>
                      <a:pt x="10286" y="18277"/>
                    </a:lnTo>
                    <a:lnTo>
                      <a:pt x="12343" y="18277"/>
                    </a:lnTo>
                    <a:lnTo>
                      <a:pt x="13371" y="19938"/>
                    </a:lnTo>
                    <a:lnTo>
                      <a:pt x="14400" y="19938"/>
                    </a:lnTo>
                    <a:lnTo>
                      <a:pt x="14400" y="19938"/>
                    </a:lnTo>
                    <a:lnTo>
                      <a:pt x="15429" y="21600"/>
                    </a:lnTo>
                    <a:lnTo>
                      <a:pt x="16457" y="21600"/>
                    </a:lnTo>
                    <a:lnTo>
                      <a:pt x="17486" y="21600"/>
                    </a:lnTo>
                    <a:lnTo>
                      <a:pt x="17486" y="21600"/>
                    </a:lnTo>
                    <a:lnTo>
                      <a:pt x="18514" y="21600"/>
                    </a:lnTo>
                    <a:lnTo>
                      <a:pt x="19543" y="21600"/>
                    </a:lnTo>
                    <a:lnTo>
                      <a:pt x="19543" y="21600"/>
                    </a:lnTo>
                    <a:lnTo>
                      <a:pt x="20571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19543" y="13292"/>
                    </a:lnTo>
                    <a:lnTo>
                      <a:pt x="19543" y="13292"/>
                    </a:lnTo>
                    <a:lnTo>
                      <a:pt x="19543" y="13292"/>
                    </a:lnTo>
                    <a:lnTo>
                      <a:pt x="19543" y="13292"/>
                    </a:lnTo>
                    <a:lnTo>
                      <a:pt x="19543" y="13292"/>
                    </a:lnTo>
                    <a:lnTo>
                      <a:pt x="18514" y="13292"/>
                    </a:lnTo>
                    <a:lnTo>
                      <a:pt x="18514" y="13292"/>
                    </a:lnTo>
                    <a:lnTo>
                      <a:pt x="17486" y="13292"/>
                    </a:lnTo>
                    <a:lnTo>
                      <a:pt x="17486" y="13292"/>
                    </a:lnTo>
                    <a:lnTo>
                      <a:pt x="17486" y="13292"/>
                    </a:lnTo>
                    <a:lnTo>
                      <a:pt x="16457" y="13292"/>
                    </a:lnTo>
                    <a:lnTo>
                      <a:pt x="15429" y="13292"/>
                    </a:lnTo>
                    <a:lnTo>
                      <a:pt x="15429" y="11631"/>
                    </a:lnTo>
                    <a:lnTo>
                      <a:pt x="14400" y="11631"/>
                    </a:lnTo>
                    <a:lnTo>
                      <a:pt x="13371" y="9969"/>
                    </a:lnTo>
                    <a:lnTo>
                      <a:pt x="11314" y="9969"/>
                    </a:lnTo>
                    <a:lnTo>
                      <a:pt x="10286" y="8308"/>
                    </a:lnTo>
                    <a:lnTo>
                      <a:pt x="9257" y="6646"/>
                    </a:lnTo>
                    <a:lnTo>
                      <a:pt x="7200" y="4985"/>
                    </a:lnTo>
                    <a:lnTo>
                      <a:pt x="5143" y="1662"/>
                    </a:lnTo>
                    <a:lnTo>
                      <a:pt x="2057" y="0"/>
                    </a:lnTo>
                    <a:lnTo>
                      <a:pt x="2057" y="0"/>
                    </a:lnTo>
                    <a:lnTo>
                      <a:pt x="0" y="664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40" name="Shape 2740"/>
              <p:cNvSpPr/>
              <p:nvPr/>
            </p:nvSpPr>
            <p:spPr>
              <a:xfrm>
                <a:off x="1336675" y="1760537"/>
                <a:ext cx="34925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4" y="8308"/>
                    </a:moveTo>
                    <a:lnTo>
                      <a:pt x="1964" y="8308"/>
                    </a:lnTo>
                    <a:lnTo>
                      <a:pt x="1964" y="8308"/>
                    </a:lnTo>
                    <a:lnTo>
                      <a:pt x="2945" y="8308"/>
                    </a:lnTo>
                    <a:lnTo>
                      <a:pt x="2945" y="8308"/>
                    </a:lnTo>
                    <a:lnTo>
                      <a:pt x="2945" y="8308"/>
                    </a:lnTo>
                    <a:lnTo>
                      <a:pt x="2945" y="8308"/>
                    </a:lnTo>
                    <a:lnTo>
                      <a:pt x="3927" y="8308"/>
                    </a:lnTo>
                    <a:lnTo>
                      <a:pt x="3927" y="8308"/>
                    </a:lnTo>
                    <a:lnTo>
                      <a:pt x="4909" y="8308"/>
                    </a:lnTo>
                    <a:lnTo>
                      <a:pt x="4909" y="8308"/>
                    </a:lnTo>
                    <a:lnTo>
                      <a:pt x="5891" y="9969"/>
                    </a:lnTo>
                    <a:lnTo>
                      <a:pt x="5891" y="9969"/>
                    </a:lnTo>
                    <a:lnTo>
                      <a:pt x="6873" y="9969"/>
                    </a:lnTo>
                    <a:lnTo>
                      <a:pt x="6873" y="9969"/>
                    </a:lnTo>
                    <a:lnTo>
                      <a:pt x="7855" y="9969"/>
                    </a:lnTo>
                    <a:lnTo>
                      <a:pt x="8836" y="11631"/>
                    </a:lnTo>
                    <a:lnTo>
                      <a:pt x="8836" y="11631"/>
                    </a:lnTo>
                    <a:lnTo>
                      <a:pt x="9818" y="13292"/>
                    </a:lnTo>
                    <a:lnTo>
                      <a:pt x="11782" y="13292"/>
                    </a:lnTo>
                    <a:lnTo>
                      <a:pt x="12764" y="14954"/>
                    </a:lnTo>
                    <a:lnTo>
                      <a:pt x="13745" y="16615"/>
                    </a:lnTo>
                    <a:lnTo>
                      <a:pt x="16691" y="19938"/>
                    </a:lnTo>
                    <a:lnTo>
                      <a:pt x="19636" y="21600"/>
                    </a:lnTo>
                    <a:lnTo>
                      <a:pt x="21600" y="14954"/>
                    </a:lnTo>
                    <a:lnTo>
                      <a:pt x="19636" y="11631"/>
                    </a:lnTo>
                    <a:lnTo>
                      <a:pt x="16691" y="9969"/>
                    </a:lnTo>
                    <a:lnTo>
                      <a:pt x="15709" y="8308"/>
                    </a:lnTo>
                    <a:lnTo>
                      <a:pt x="13745" y="6646"/>
                    </a:lnTo>
                    <a:lnTo>
                      <a:pt x="12764" y="4985"/>
                    </a:lnTo>
                    <a:lnTo>
                      <a:pt x="10800" y="4985"/>
                    </a:lnTo>
                    <a:lnTo>
                      <a:pt x="10800" y="3323"/>
                    </a:lnTo>
                    <a:lnTo>
                      <a:pt x="9818" y="3323"/>
                    </a:lnTo>
                    <a:lnTo>
                      <a:pt x="8836" y="3323"/>
                    </a:lnTo>
                    <a:lnTo>
                      <a:pt x="8836" y="1662"/>
                    </a:lnTo>
                    <a:lnTo>
                      <a:pt x="7855" y="1662"/>
                    </a:lnTo>
                    <a:lnTo>
                      <a:pt x="6873" y="1662"/>
                    </a:lnTo>
                    <a:lnTo>
                      <a:pt x="6873" y="1662"/>
                    </a:lnTo>
                    <a:lnTo>
                      <a:pt x="5891" y="0"/>
                    </a:lnTo>
                    <a:lnTo>
                      <a:pt x="4909" y="0"/>
                    </a:lnTo>
                    <a:lnTo>
                      <a:pt x="3927" y="0"/>
                    </a:lnTo>
                    <a:lnTo>
                      <a:pt x="3927" y="0"/>
                    </a:lnTo>
                    <a:lnTo>
                      <a:pt x="2945" y="0"/>
                    </a:lnTo>
                    <a:lnTo>
                      <a:pt x="1964" y="0"/>
                    </a:lnTo>
                    <a:lnTo>
                      <a:pt x="1964" y="0"/>
                    </a:lnTo>
                    <a:lnTo>
                      <a:pt x="982" y="0"/>
                    </a:lnTo>
                    <a:lnTo>
                      <a:pt x="0" y="1662"/>
                    </a:lnTo>
                    <a:lnTo>
                      <a:pt x="0" y="1662"/>
                    </a:lnTo>
                    <a:lnTo>
                      <a:pt x="1964" y="830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41" name="Shape 2741"/>
              <p:cNvSpPr/>
              <p:nvPr/>
            </p:nvSpPr>
            <p:spPr>
              <a:xfrm>
                <a:off x="1330325" y="1762125"/>
                <a:ext cx="9525" cy="317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18360"/>
                    </a:lnTo>
                    <a:lnTo>
                      <a:pt x="18000" y="15120"/>
                    </a:lnTo>
                    <a:lnTo>
                      <a:pt x="18000" y="12960"/>
                    </a:lnTo>
                    <a:lnTo>
                      <a:pt x="18000" y="11880"/>
                    </a:lnTo>
                    <a:lnTo>
                      <a:pt x="18000" y="10800"/>
                    </a:lnTo>
                    <a:lnTo>
                      <a:pt x="18000" y="9720"/>
                    </a:lnTo>
                    <a:lnTo>
                      <a:pt x="18000" y="8640"/>
                    </a:lnTo>
                    <a:lnTo>
                      <a:pt x="18000" y="8640"/>
                    </a:lnTo>
                    <a:lnTo>
                      <a:pt x="18000" y="7560"/>
                    </a:lnTo>
                    <a:lnTo>
                      <a:pt x="18000" y="7560"/>
                    </a:lnTo>
                    <a:lnTo>
                      <a:pt x="18000" y="6480"/>
                    </a:lnTo>
                    <a:lnTo>
                      <a:pt x="18000" y="6480"/>
                    </a:lnTo>
                    <a:lnTo>
                      <a:pt x="18000" y="6480"/>
                    </a:lnTo>
                    <a:lnTo>
                      <a:pt x="18000" y="6480"/>
                    </a:lnTo>
                    <a:lnTo>
                      <a:pt x="18000" y="5400"/>
                    </a:lnTo>
                    <a:lnTo>
                      <a:pt x="18000" y="540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14400" y="0"/>
                    </a:lnTo>
                    <a:lnTo>
                      <a:pt x="14400" y="0"/>
                    </a:lnTo>
                    <a:lnTo>
                      <a:pt x="10800" y="1080"/>
                    </a:lnTo>
                    <a:lnTo>
                      <a:pt x="7200" y="1080"/>
                    </a:lnTo>
                    <a:lnTo>
                      <a:pt x="7200" y="1080"/>
                    </a:lnTo>
                    <a:lnTo>
                      <a:pt x="3600" y="2160"/>
                    </a:lnTo>
                    <a:lnTo>
                      <a:pt x="3600" y="3240"/>
                    </a:lnTo>
                    <a:lnTo>
                      <a:pt x="3600" y="3240"/>
                    </a:lnTo>
                    <a:lnTo>
                      <a:pt x="3600" y="4320"/>
                    </a:lnTo>
                    <a:lnTo>
                      <a:pt x="0" y="4320"/>
                    </a:lnTo>
                    <a:lnTo>
                      <a:pt x="0" y="5400"/>
                    </a:lnTo>
                    <a:lnTo>
                      <a:pt x="0" y="6480"/>
                    </a:lnTo>
                    <a:lnTo>
                      <a:pt x="0" y="6480"/>
                    </a:lnTo>
                    <a:lnTo>
                      <a:pt x="0" y="7560"/>
                    </a:lnTo>
                    <a:lnTo>
                      <a:pt x="0" y="7560"/>
                    </a:lnTo>
                    <a:lnTo>
                      <a:pt x="0" y="8640"/>
                    </a:lnTo>
                    <a:lnTo>
                      <a:pt x="0" y="9720"/>
                    </a:lnTo>
                    <a:lnTo>
                      <a:pt x="0" y="10800"/>
                    </a:lnTo>
                    <a:lnTo>
                      <a:pt x="0" y="12960"/>
                    </a:lnTo>
                    <a:lnTo>
                      <a:pt x="0" y="14040"/>
                    </a:lnTo>
                    <a:lnTo>
                      <a:pt x="0" y="16200"/>
                    </a:lnTo>
                    <a:lnTo>
                      <a:pt x="3600" y="18360"/>
                    </a:lnTo>
                    <a:lnTo>
                      <a:pt x="3600" y="21600"/>
                    </a:lnTo>
                    <a:lnTo>
                      <a:pt x="3600" y="216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42" name="Shape 2742"/>
              <p:cNvSpPr/>
              <p:nvPr/>
            </p:nvSpPr>
            <p:spPr>
              <a:xfrm>
                <a:off x="1331912" y="1793875"/>
                <a:ext cx="11113" cy="317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257" y="21600"/>
                    </a:moveTo>
                    <a:lnTo>
                      <a:pt x="9257" y="21600"/>
                    </a:lnTo>
                    <a:lnTo>
                      <a:pt x="9257" y="21600"/>
                    </a:lnTo>
                    <a:lnTo>
                      <a:pt x="12343" y="21600"/>
                    </a:lnTo>
                    <a:lnTo>
                      <a:pt x="12343" y="20520"/>
                    </a:lnTo>
                    <a:lnTo>
                      <a:pt x="15429" y="20520"/>
                    </a:lnTo>
                    <a:lnTo>
                      <a:pt x="15429" y="19440"/>
                    </a:lnTo>
                    <a:lnTo>
                      <a:pt x="18514" y="19440"/>
                    </a:lnTo>
                    <a:lnTo>
                      <a:pt x="18514" y="18360"/>
                    </a:lnTo>
                    <a:lnTo>
                      <a:pt x="18514" y="17280"/>
                    </a:lnTo>
                    <a:lnTo>
                      <a:pt x="18514" y="17280"/>
                    </a:lnTo>
                    <a:lnTo>
                      <a:pt x="21600" y="16200"/>
                    </a:lnTo>
                    <a:lnTo>
                      <a:pt x="21600" y="15120"/>
                    </a:lnTo>
                    <a:lnTo>
                      <a:pt x="21600" y="15120"/>
                    </a:lnTo>
                    <a:lnTo>
                      <a:pt x="21600" y="14040"/>
                    </a:lnTo>
                    <a:lnTo>
                      <a:pt x="21600" y="12960"/>
                    </a:lnTo>
                    <a:lnTo>
                      <a:pt x="21600" y="12960"/>
                    </a:lnTo>
                    <a:lnTo>
                      <a:pt x="21600" y="11880"/>
                    </a:lnTo>
                    <a:lnTo>
                      <a:pt x="21600" y="10800"/>
                    </a:lnTo>
                    <a:lnTo>
                      <a:pt x="21600" y="8640"/>
                    </a:lnTo>
                    <a:lnTo>
                      <a:pt x="21600" y="7560"/>
                    </a:lnTo>
                    <a:lnTo>
                      <a:pt x="18514" y="6480"/>
                    </a:lnTo>
                    <a:lnTo>
                      <a:pt x="18514" y="3240"/>
                    </a:lnTo>
                    <a:lnTo>
                      <a:pt x="15429" y="0"/>
                    </a:lnTo>
                    <a:lnTo>
                      <a:pt x="0" y="0"/>
                    </a:lnTo>
                    <a:lnTo>
                      <a:pt x="3086" y="3240"/>
                    </a:lnTo>
                    <a:lnTo>
                      <a:pt x="3086" y="6480"/>
                    </a:lnTo>
                    <a:lnTo>
                      <a:pt x="6171" y="8640"/>
                    </a:lnTo>
                    <a:lnTo>
                      <a:pt x="6171" y="9720"/>
                    </a:lnTo>
                    <a:lnTo>
                      <a:pt x="6171" y="10800"/>
                    </a:lnTo>
                    <a:lnTo>
                      <a:pt x="6171" y="11880"/>
                    </a:lnTo>
                    <a:lnTo>
                      <a:pt x="6171" y="12960"/>
                    </a:lnTo>
                    <a:lnTo>
                      <a:pt x="6171" y="12960"/>
                    </a:lnTo>
                    <a:lnTo>
                      <a:pt x="6171" y="14040"/>
                    </a:lnTo>
                    <a:lnTo>
                      <a:pt x="6171" y="14040"/>
                    </a:lnTo>
                    <a:lnTo>
                      <a:pt x="6171" y="15120"/>
                    </a:lnTo>
                    <a:lnTo>
                      <a:pt x="6171" y="15120"/>
                    </a:lnTo>
                    <a:lnTo>
                      <a:pt x="6171" y="15120"/>
                    </a:lnTo>
                    <a:lnTo>
                      <a:pt x="6171" y="16200"/>
                    </a:lnTo>
                    <a:lnTo>
                      <a:pt x="3086" y="16200"/>
                    </a:lnTo>
                    <a:lnTo>
                      <a:pt x="3086" y="16200"/>
                    </a:lnTo>
                    <a:lnTo>
                      <a:pt x="3086" y="16200"/>
                    </a:lnTo>
                    <a:lnTo>
                      <a:pt x="3086" y="16200"/>
                    </a:lnTo>
                    <a:lnTo>
                      <a:pt x="3086" y="16200"/>
                    </a:lnTo>
                    <a:lnTo>
                      <a:pt x="3086" y="17280"/>
                    </a:lnTo>
                    <a:lnTo>
                      <a:pt x="3086" y="17280"/>
                    </a:lnTo>
                    <a:lnTo>
                      <a:pt x="3086" y="17280"/>
                    </a:lnTo>
                    <a:lnTo>
                      <a:pt x="3086" y="17280"/>
                    </a:lnTo>
                    <a:lnTo>
                      <a:pt x="9257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43" name="Shape 2743"/>
              <p:cNvSpPr/>
              <p:nvPr/>
            </p:nvSpPr>
            <p:spPr>
              <a:xfrm>
                <a:off x="1301750" y="1806575"/>
                <a:ext cx="34925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6646"/>
                    </a:moveTo>
                    <a:lnTo>
                      <a:pt x="0" y="6646"/>
                    </a:lnTo>
                    <a:lnTo>
                      <a:pt x="1964" y="9969"/>
                    </a:lnTo>
                    <a:lnTo>
                      <a:pt x="4909" y="11631"/>
                    </a:lnTo>
                    <a:lnTo>
                      <a:pt x="5891" y="13292"/>
                    </a:lnTo>
                    <a:lnTo>
                      <a:pt x="7855" y="14954"/>
                    </a:lnTo>
                    <a:lnTo>
                      <a:pt x="8836" y="16615"/>
                    </a:lnTo>
                    <a:lnTo>
                      <a:pt x="9818" y="16615"/>
                    </a:lnTo>
                    <a:lnTo>
                      <a:pt x="10800" y="18277"/>
                    </a:lnTo>
                    <a:lnTo>
                      <a:pt x="11782" y="18277"/>
                    </a:lnTo>
                    <a:lnTo>
                      <a:pt x="12764" y="18277"/>
                    </a:lnTo>
                    <a:lnTo>
                      <a:pt x="12764" y="19938"/>
                    </a:lnTo>
                    <a:lnTo>
                      <a:pt x="13745" y="19938"/>
                    </a:lnTo>
                    <a:lnTo>
                      <a:pt x="14727" y="19938"/>
                    </a:lnTo>
                    <a:lnTo>
                      <a:pt x="14727" y="21600"/>
                    </a:lnTo>
                    <a:lnTo>
                      <a:pt x="15709" y="21600"/>
                    </a:lnTo>
                    <a:lnTo>
                      <a:pt x="16691" y="21600"/>
                    </a:lnTo>
                    <a:lnTo>
                      <a:pt x="17673" y="21600"/>
                    </a:lnTo>
                    <a:lnTo>
                      <a:pt x="17673" y="21600"/>
                    </a:lnTo>
                    <a:lnTo>
                      <a:pt x="18655" y="21600"/>
                    </a:lnTo>
                    <a:lnTo>
                      <a:pt x="19636" y="21600"/>
                    </a:lnTo>
                    <a:lnTo>
                      <a:pt x="19636" y="21600"/>
                    </a:lnTo>
                    <a:lnTo>
                      <a:pt x="20618" y="21600"/>
                    </a:lnTo>
                    <a:lnTo>
                      <a:pt x="21600" y="19938"/>
                    </a:lnTo>
                    <a:lnTo>
                      <a:pt x="19636" y="13292"/>
                    </a:lnTo>
                    <a:lnTo>
                      <a:pt x="18655" y="13292"/>
                    </a:lnTo>
                    <a:lnTo>
                      <a:pt x="18655" y="13292"/>
                    </a:lnTo>
                    <a:lnTo>
                      <a:pt x="18655" y="13292"/>
                    </a:lnTo>
                    <a:lnTo>
                      <a:pt x="18655" y="13292"/>
                    </a:lnTo>
                    <a:lnTo>
                      <a:pt x="17673" y="13292"/>
                    </a:lnTo>
                    <a:lnTo>
                      <a:pt x="17673" y="13292"/>
                    </a:lnTo>
                    <a:lnTo>
                      <a:pt x="17673" y="13292"/>
                    </a:lnTo>
                    <a:lnTo>
                      <a:pt x="16691" y="13292"/>
                    </a:lnTo>
                    <a:lnTo>
                      <a:pt x="16691" y="13292"/>
                    </a:lnTo>
                    <a:lnTo>
                      <a:pt x="15709" y="13292"/>
                    </a:lnTo>
                    <a:lnTo>
                      <a:pt x="15709" y="11631"/>
                    </a:lnTo>
                    <a:lnTo>
                      <a:pt x="14727" y="11631"/>
                    </a:lnTo>
                    <a:lnTo>
                      <a:pt x="14727" y="11631"/>
                    </a:lnTo>
                    <a:lnTo>
                      <a:pt x="13745" y="11631"/>
                    </a:lnTo>
                    <a:lnTo>
                      <a:pt x="12764" y="9969"/>
                    </a:lnTo>
                    <a:lnTo>
                      <a:pt x="12764" y="9969"/>
                    </a:lnTo>
                    <a:lnTo>
                      <a:pt x="10800" y="8308"/>
                    </a:lnTo>
                    <a:lnTo>
                      <a:pt x="9818" y="8308"/>
                    </a:lnTo>
                    <a:lnTo>
                      <a:pt x="8836" y="6646"/>
                    </a:lnTo>
                    <a:lnTo>
                      <a:pt x="6873" y="4985"/>
                    </a:lnTo>
                    <a:lnTo>
                      <a:pt x="4909" y="3323"/>
                    </a:lnTo>
                    <a:lnTo>
                      <a:pt x="1964" y="0"/>
                    </a:lnTo>
                    <a:lnTo>
                      <a:pt x="1964" y="0"/>
                    </a:lnTo>
                    <a:lnTo>
                      <a:pt x="0" y="664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44" name="Shape 2744"/>
              <p:cNvSpPr/>
              <p:nvPr/>
            </p:nvSpPr>
            <p:spPr>
              <a:xfrm>
                <a:off x="1270000" y="1792287"/>
                <a:ext cx="34925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4" y="8308"/>
                    </a:moveTo>
                    <a:lnTo>
                      <a:pt x="1964" y="8308"/>
                    </a:lnTo>
                    <a:lnTo>
                      <a:pt x="2945" y="8308"/>
                    </a:lnTo>
                    <a:lnTo>
                      <a:pt x="2945" y="8308"/>
                    </a:lnTo>
                    <a:lnTo>
                      <a:pt x="2945" y="8308"/>
                    </a:lnTo>
                    <a:lnTo>
                      <a:pt x="2945" y="8308"/>
                    </a:lnTo>
                    <a:lnTo>
                      <a:pt x="3927" y="8308"/>
                    </a:lnTo>
                    <a:lnTo>
                      <a:pt x="3927" y="8308"/>
                    </a:lnTo>
                    <a:lnTo>
                      <a:pt x="3927" y="8308"/>
                    </a:lnTo>
                    <a:lnTo>
                      <a:pt x="4909" y="8308"/>
                    </a:lnTo>
                    <a:lnTo>
                      <a:pt x="4909" y="8308"/>
                    </a:lnTo>
                    <a:lnTo>
                      <a:pt x="5891" y="8308"/>
                    </a:lnTo>
                    <a:lnTo>
                      <a:pt x="5891" y="9969"/>
                    </a:lnTo>
                    <a:lnTo>
                      <a:pt x="6873" y="9969"/>
                    </a:lnTo>
                    <a:lnTo>
                      <a:pt x="7855" y="9969"/>
                    </a:lnTo>
                    <a:lnTo>
                      <a:pt x="7855" y="9969"/>
                    </a:lnTo>
                    <a:lnTo>
                      <a:pt x="8836" y="11631"/>
                    </a:lnTo>
                    <a:lnTo>
                      <a:pt x="8836" y="11631"/>
                    </a:lnTo>
                    <a:lnTo>
                      <a:pt x="10800" y="13292"/>
                    </a:lnTo>
                    <a:lnTo>
                      <a:pt x="11782" y="13292"/>
                    </a:lnTo>
                    <a:lnTo>
                      <a:pt x="12764" y="14954"/>
                    </a:lnTo>
                    <a:lnTo>
                      <a:pt x="13745" y="16615"/>
                    </a:lnTo>
                    <a:lnTo>
                      <a:pt x="16691" y="19938"/>
                    </a:lnTo>
                    <a:lnTo>
                      <a:pt x="19636" y="21600"/>
                    </a:lnTo>
                    <a:lnTo>
                      <a:pt x="21600" y="14954"/>
                    </a:lnTo>
                    <a:lnTo>
                      <a:pt x="19636" y="11631"/>
                    </a:lnTo>
                    <a:lnTo>
                      <a:pt x="16691" y="9969"/>
                    </a:lnTo>
                    <a:lnTo>
                      <a:pt x="15709" y="8308"/>
                    </a:lnTo>
                    <a:lnTo>
                      <a:pt x="13745" y="6646"/>
                    </a:lnTo>
                    <a:lnTo>
                      <a:pt x="12764" y="4985"/>
                    </a:lnTo>
                    <a:lnTo>
                      <a:pt x="11782" y="4985"/>
                    </a:lnTo>
                    <a:lnTo>
                      <a:pt x="10800" y="3323"/>
                    </a:lnTo>
                    <a:lnTo>
                      <a:pt x="9818" y="3323"/>
                    </a:lnTo>
                    <a:lnTo>
                      <a:pt x="9818" y="3323"/>
                    </a:lnTo>
                    <a:lnTo>
                      <a:pt x="8836" y="1662"/>
                    </a:lnTo>
                    <a:lnTo>
                      <a:pt x="7855" y="1662"/>
                    </a:lnTo>
                    <a:lnTo>
                      <a:pt x="6873" y="1662"/>
                    </a:lnTo>
                    <a:lnTo>
                      <a:pt x="6873" y="1662"/>
                    </a:lnTo>
                    <a:lnTo>
                      <a:pt x="5891" y="0"/>
                    </a:lnTo>
                    <a:lnTo>
                      <a:pt x="4909" y="0"/>
                    </a:lnTo>
                    <a:lnTo>
                      <a:pt x="4909" y="0"/>
                    </a:lnTo>
                    <a:lnTo>
                      <a:pt x="3927" y="0"/>
                    </a:lnTo>
                    <a:lnTo>
                      <a:pt x="2945" y="0"/>
                    </a:lnTo>
                    <a:lnTo>
                      <a:pt x="1964" y="0"/>
                    </a:lnTo>
                    <a:lnTo>
                      <a:pt x="1964" y="0"/>
                    </a:lnTo>
                    <a:lnTo>
                      <a:pt x="982" y="0"/>
                    </a:lnTo>
                    <a:lnTo>
                      <a:pt x="0" y="1662"/>
                    </a:lnTo>
                    <a:lnTo>
                      <a:pt x="0" y="1662"/>
                    </a:lnTo>
                    <a:lnTo>
                      <a:pt x="1964" y="830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45" name="Shape 2745"/>
              <p:cNvSpPr/>
              <p:nvPr/>
            </p:nvSpPr>
            <p:spPr>
              <a:xfrm>
                <a:off x="1263650" y="1793875"/>
                <a:ext cx="11113" cy="317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18514" y="18360"/>
                    </a:lnTo>
                    <a:lnTo>
                      <a:pt x="18514" y="15120"/>
                    </a:lnTo>
                    <a:lnTo>
                      <a:pt x="18514" y="14040"/>
                    </a:lnTo>
                    <a:lnTo>
                      <a:pt x="15429" y="12960"/>
                    </a:lnTo>
                    <a:lnTo>
                      <a:pt x="15429" y="10800"/>
                    </a:lnTo>
                    <a:lnTo>
                      <a:pt x="15429" y="9720"/>
                    </a:lnTo>
                    <a:lnTo>
                      <a:pt x="15429" y="9720"/>
                    </a:lnTo>
                    <a:lnTo>
                      <a:pt x="15429" y="8640"/>
                    </a:lnTo>
                    <a:lnTo>
                      <a:pt x="15429" y="8640"/>
                    </a:lnTo>
                    <a:lnTo>
                      <a:pt x="15429" y="7560"/>
                    </a:lnTo>
                    <a:lnTo>
                      <a:pt x="15429" y="7560"/>
                    </a:lnTo>
                    <a:lnTo>
                      <a:pt x="15429" y="6480"/>
                    </a:lnTo>
                    <a:lnTo>
                      <a:pt x="15429" y="6480"/>
                    </a:lnTo>
                    <a:lnTo>
                      <a:pt x="18514" y="5400"/>
                    </a:lnTo>
                    <a:lnTo>
                      <a:pt x="18514" y="5400"/>
                    </a:lnTo>
                    <a:lnTo>
                      <a:pt x="18514" y="5400"/>
                    </a:lnTo>
                    <a:lnTo>
                      <a:pt x="18514" y="5400"/>
                    </a:lnTo>
                    <a:lnTo>
                      <a:pt x="18514" y="5400"/>
                    </a:lnTo>
                    <a:lnTo>
                      <a:pt x="18514" y="4320"/>
                    </a:lnTo>
                    <a:lnTo>
                      <a:pt x="18514" y="4320"/>
                    </a:lnTo>
                    <a:lnTo>
                      <a:pt x="18514" y="4320"/>
                    </a:lnTo>
                    <a:lnTo>
                      <a:pt x="18514" y="4320"/>
                    </a:lnTo>
                    <a:lnTo>
                      <a:pt x="12343" y="0"/>
                    </a:lnTo>
                    <a:lnTo>
                      <a:pt x="12343" y="0"/>
                    </a:lnTo>
                    <a:lnTo>
                      <a:pt x="9257" y="0"/>
                    </a:lnTo>
                    <a:lnTo>
                      <a:pt x="9257" y="1080"/>
                    </a:lnTo>
                    <a:lnTo>
                      <a:pt x="6171" y="2160"/>
                    </a:lnTo>
                    <a:lnTo>
                      <a:pt x="6171" y="2160"/>
                    </a:lnTo>
                    <a:lnTo>
                      <a:pt x="3086" y="3240"/>
                    </a:lnTo>
                    <a:lnTo>
                      <a:pt x="3086" y="3240"/>
                    </a:lnTo>
                    <a:lnTo>
                      <a:pt x="3086" y="4320"/>
                    </a:lnTo>
                    <a:lnTo>
                      <a:pt x="3086" y="5400"/>
                    </a:lnTo>
                    <a:lnTo>
                      <a:pt x="0" y="5400"/>
                    </a:lnTo>
                    <a:lnTo>
                      <a:pt x="0" y="6480"/>
                    </a:lnTo>
                    <a:lnTo>
                      <a:pt x="0" y="7560"/>
                    </a:lnTo>
                    <a:lnTo>
                      <a:pt x="0" y="7560"/>
                    </a:lnTo>
                    <a:lnTo>
                      <a:pt x="0" y="8640"/>
                    </a:lnTo>
                    <a:lnTo>
                      <a:pt x="0" y="9720"/>
                    </a:lnTo>
                    <a:lnTo>
                      <a:pt x="0" y="9720"/>
                    </a:lnTo>
                    <a:lnTo>
                      <a:pt x="0" y="11880"/>
                    </a:lnTo>
                    <a:lnTo>
                      <a:pt x="0" y="12960"/>
                    </a:lnTo>
                    <a:lnTo>
                      <a:pt x="3086" y="15120"/>
                    </a:lnTo>
                    <a:lnTo>
                      <a:pt x="3086" y="16200"/>
                    </a:lnTo>
                    <a:lnTo>
                      <a:pt x="3086" y="19440"/>
                    </a:lnTo>
                    <a:lnTo>
                      <a:pt x="6171" y="21600"/>
                    </a:lnTo>
                    <a:lnTo>
                      <a:pt x="6171" y="216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46" name="Shape 2746"/>
              <p:cNvSpPr/>
              <p:nvPr/>
            </p:nvSpPr>
            <p:spPr>
              <a:xfrm>
                <a:off x="1266825" y="1825625"/>
                <a:ext cx="9525" cy="317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200" y="21600"/>
                    </a:moveTo>
                    <a:lnTo>
                      <a:pt x="7200" y="21600"/>
                    </a:lnTo>
                    <a:lnTo>
                      <a:pt x="10800" y="21600"/>
                    </a:lnTo>
                    <a:lnTo>
                      <a:pt x="10800" y="20520"/>
                    </a:lnTo>
                    <a:lnTo>
                      <a:pt x="14400" y="20520"/>
                    </a:lnTo>
                    <a:lnTo>
                      <a:pt x="14400" y="19440"/>
                    </a:lnTo>
                    <a:lnTo>
                      <a:pt x="18000" y="19440"/>
                    </a:lnTo>
                    <a:lnTo>
                      <a:pt x="18000" y="18360"/>
                    </a:lnTo>
                    <a:lnTo>
                      <a:pt x="18000" y="18360"/>
                    </a:lnTo>
                    <a:lnTo>
                      <a:pt x="18000" y="17280"/>
                    </a:lnTo>
                    <a:lnTo>
                      <a:pt x="21600" y="16200"/>
                    </a:lnTo>
                    <a:lnTo>
                      <a:pt x="21600" y="16200"/>
                    </a:lnTo>
                    <a:lnTo>
                      <a:pt x="21600" y="15120"/>
                    </a:lnTo>
                    <a:lnTo>
                      <a:pt x="21600" y="14040"/>
                    </a:lnTo>
                    <a:lnTo>
                      <a:pt x="21600" y="14040"/>
                    </a:lnTo>
                    <a:lnTo>
                      <a:pt x="21600" y="12960"/>
                    </a:lnTo>
                    <a:lnTo>
                      <a:pt x="21600" y="11880"/>
                    </a:lnTo>
                    <a:lnTo>
                      <a:pt x="21600" y="11880"/>
                    </a:lnTo>
                    <a:lnTo>
                      <a:pt x="21600" y="9720"/>
                    </a:lnTo>
                    <a:lnTo>
                      <a:pt x="21600" y="8640"/>
                    </a:lnTo>
                    <a:lnTo>
                      <a:pt x="21600" y="6480"/>
                    </a:lnTo>
                    <a:lnTo>
                      <a:pt x="18000" y="5400"/>
                    </a:lnTo>
                    <a:lnTo>
                      <a:pt x="18000" y="2160"/>
                    </a:lnTo>
                    <a:lnTo>
                      <a:pt x="18000" y="0"/>
                    </a:lnTo>
                    <a:lnTo>
                      <a:pt x="0" y="0"/>
                    </a:lnTo>
                    <a:lnTo>
                      <a:pt x="0" y="3240"/>
                    </a:lnTo>
                    <a:lnTo>
                      <a:pt x="0" y="6480"/>
                    </a:lnTo>
                    <a:lnTo>
                      <a:pt x="3600" y="7560"/>
                    </a:lnTo>
                    <a:lnTo>
                      <a:pt x="3600" y="8640"/>
                    </a:lnTo>
                    <a:lnTo>
                      <a:pt x="3600" y="10800"/>
                    </a:lnTo>
                    <a:lnTo>
                      <a:pt x="3600" y="11880"/>
                    </a:lnTo>
                    <a:lnTo>
                      <a:pt x="3600" y="11880"/>
                    </a:lnTo>
                    <a:lnTo>
                      <a:pt x="3600" y="12960"/>
                    </a:lnTo>
                    <a:lnTo>
                      <a:pt x="3600" y="12960"/>
                    </a:lnTo>
                    <a:lnTo>
                      <a:pt x="3600" y="14040"/>
                    </a:lnTo>
                    <a:lnTo>
                      <a:pt x="3600" y="14040"/>
                    </a:lnTo>
                    <a:lnTo>
                      <a:pt x="3600" y="15120"/>
                    </a:lnTo>
                    <a:lnTo>
                      <a:pt x="3600" y="15120"/>
                    </a:lnTo>
                    <a:lnTo>
                      <a:pt x="3600" y="16200"/>
                    </a:lnTo>
                    <a:lnTo>
                      <a:pt x="3600" y="162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0" y="17280"/>
                    </a:lnTo>
                    <a:lnTo>
                      <a:pt x="0" y="17280"/>
                    </a:lnTo>
                    <a:lnTo>
                      <a:pt x="0" y="17280"/>
                    </a:lnTo>
                    <a:lnTo>
                      <a:pt x="0" y="17280"/>
                    </a:lnTo>
                    <a:lnTo>
                      <a:pt x="7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47" name="Shape 2747"/>
              <p:cNvSpPr/>
              <p:nvPr/>
            </p:nvSpPr>
            <p:spPr>
              <a:xfrm>
                <a:off x="1233487" y="1838325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6646"/>
                    </a:moveTo>
                    <a:lnTo>
                      <a:pt x="0" y="6646"/>
                    </a:lnTo>
                    <a:lnTo>
                      <a:pt x="2817" y="9969"/>
                    </a:lnTo>
                    <a:lnTo>
                      <a:pt x="5635" y="11631"/>
                    </a:lnTo>
                    <a:lnTo>
                      <a:pt x="6574" y="13292"/>
                    </a:lnTo>
                    <a:lnTo>
                      <a:pt x="7513" y="14954"/>
                    </a:lnTo>
                    <a:lnTo>
                      <a:pt x="9391" y="16615"/>
                    </a:lnTo>
                    <a:lnTo>
                      <a:pt x="10330" y="16615"/>
                    </a:lnTo>
                    <a:lnTo>
                      <a:pt x="11270" y="18277"/>
                    </a:lnTo>
                    <a:lnTo>
                      <a:pt x="12209" y="18277"/>
                    </a:lnTo>
                    <a:lnTo>
                      <a:pt x="12209" y="18277"/>
                    </a:lnTo>
                    <a:lnTo>
                      <a:pt x="13148" y="19938"/>
                    </a:lnTo>
                    <a:lnTo>
                      <a:pt x="14087" y="19938"/>
                    </a:lnTo>
                    <a:lnTo>
                      <a:pt x="15026" y="19938"/>
                    </a:lnTo>
                    <a:lnTo>
                      <a:pt x="15026" y="19938"/>
                    </a:lnTo>
                    <a:lnTo>
                      <a:pt x="15965" y="21600"/>
                    </a:lnTo>
                    <a:lnTo>
                      <a:pt x="16904" y="21600"/>
                    </a:lnTo>
                    <a:lnTo>
                      <a:pt x="17843" y="21600"/>
                    </a:lnTo>
                    <a:lnTo>
                      <a:pt x="17843" y="21600"/>
                    </a:lnTo>
                    <a:lnTo>
                      <a:pt x="18783" y="21600"/>
                    </a:lnTo>
                    <a:lnTo>
                      <a:pt x="19722" y="21600"/>
                    </a:lnTo>
                    <a:lnTo>
                      <a:pt x="19722" y="21600"/>
                    </a:lnTo>
                    <a:lnTo>
                      <a:pt x="20661" y="21600"/>
                    </a:lnTo>
                    <a:lnTo>
                      <a:pt x="21600" y="19938"/>
                    </a:lnTo>
                    <a:lnTo>
                      <a:pt x="19722" y="13292"/>
                    </a:lnTo>
                    <a:lnTo>
                      <a:pt x="19722" y="13292"/>
                    </a:lnTo>
                    <a:lnTo>
                      <a:pt x="18783" y="13292"/>
                    </a:lnTo>
                    <a:lnTo>
                      <a:pt x="18783" y="13292"/>
                    </a:lnTo>
                    <a:lnTo>
                      <a:pt x="18783" y="13292"/>
                    </a:lnTo>
                    <a:lnTo>
                      <a:pt x="17843" y="13292"/>
                    </a:lnTo>
                    <a:lnTo>
                      <a:pt x="17843" y="13292"/>
                    </a:lnTo>
                    <a:lnTo>
                      <a:pt x="17843" y="13292"/>
                    </a:lnTo>
                    <a:lnTo>
                      <a:pt x="16904" y="13292"/>
                    </a:lnTo>
                    <a:lnTo>
                      <a:pt x="16904" y="13292"/>
                    </a:lnTo>
                    <a:lnTo>
                      <a:pt x="15965" y="11631"/>
                    </a:lnTo>
                    <a:lnTo>
                      <a:pt x="15026" y="11631"/>
                    </a:lnTo>
                    <a:lnTo>
                      <a:pt x="15026" y="11631"/>
                    </a:lnTo>
                    <a:lnTo>
                      <a:pt x="14087" y="11631"/>
                    </a:lnTo>
                    <a:lnTo>
                      <a:pt x="14087" y="11631"/>
                    </a:lnTo>
                    <a:lnTo>
                      <a:pt x="13148" y="9969"/>
                    </a:lnTo>
                    <a:lnTo>
                      <a:pt x="12209" y="9969"/>
                    </a:lnTo>
                    <a:lnTo>
                      <a:pt x="11270" y="9969"/>
                    </a:lnTo>
                    <a:lnTo>
                      <a:pt x="10330" y="8308"/>
                    </a:lnTo>
                    <a:lnTo>
                      <a:pt x="9391" y="6646"/>
                    </a:lnTo>
                    <a:lnTo>
                      <a:pt x="7513" y="4985"/>
                    </a:lnTo>
                    <a:lnTo>
                      <a:pt x="5635" y="3323"/>
                    </a:lnTo>
                    <a:lnTo>
                      <a:pt x="2817" y="0"/>
                    </a:lnTo>
                    <a:lnTo>
                      <a:pt x="2817" y="0"/>
                    </a:lnTo>
                    <a:lnTo>
                      <a:pt x="0" y="664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48" name="Shape 2748"/>
              <p:cNvSpPr/>
              <p:nvPr/>
            </p:nvSpPr>
            <p:spPr>
              <a:xfrm>
                <a:off x="1204912" y="1824037"/>
                <a:ext cx="33338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57" y="8308"/>
                    </a:moveTo>
                    <a:lnTo>
                      <a:pt x="2057" y="8308"/>
                    </a:lnTo>
                    <a:lnTo>
                      <a:pt x="2057" y="8308"/>
                    </a:lnTo>
                    <a:lnTo>
                      <a:pt x="2057" y="8308"/>
                    </a:lnTo>
                    <a:lnTo>
                      <a:pt x="2057" y="8308"/>
                    </a:lnTo>
                    <a:lnTo>
                      <a:pt x="3086" y="8308"/>
                    </a:lnTo>
                    <a:lnTo>
                      <a:pt x="3086" y="8308"/>
                    </a:lnTo>
                    <a:lnTo>
                      <a:pt x="3086" y="8308"/>
                    </a:lnTo>
                    <a:lnTo>
                      <a:pt x="4114" y="8308"/>
                    </a:lnTo>
                    <a:lnTo>
                      <a:pt x="4114" y="8308"/>
                    </a:lnTo>
                    <a:lnTo>
                      <a:pt x="5143" y="8308"/>
                    </a:lnTo>
                    <a:lnTo>
                      <a:pt x="5143" y="8308"/>
                    </a:lnTo>
                    <a:lnTo>
                      <a:pt x="5143" y="9969"/>
                    </a:lnTo>
                    <a:lnTo>
                      <a:pt x="6171" y="9969"/>
                    </a:lnTo>
                    <a:lnTo>
                      <a:pt x="7200" y="9969"/>
                    </a:lnTo>
                    <a:lnTo>
                      <a:pt x="7200" y="9969"/>
                    </a:lnTo>
                    <a:lnTo>
                      <a:pt x="8229" y="11631"/>
                    </a:lnTo>
                    <a:lnTo>
                      <a:pt x="8229" y="11631"/>
                    </a:lnTo>
                    <a:lnTo>
                      <a:pt x="10286" y="13292"/>
                    </a:lnTo>
                    <a:lnTo>
                      <a:pt x="11314" y="13292"/>
                    </a:lnTo>
                    <a:lnTo>
                      <a:pt x="12343" y="14954"/>
                    </a:lnTo>
                    <a:lnTo>
                      <a:pt x="14400" y="16615"/>
                    </a:lnTo>
                    <a:lnTo>
                      <a:pt x="16457" y="19938"/>
                    </a:lnTo>
                    <a:lnTo>
                      <a:pt x="18514" y="21600"/>
                    </a:lnTo>
                    <a:lnTo>
                      <a:pt x="21600" y="14954"/>
                    </a:lnTo>
                    <a:lnTo>
                      <a:pt x="19543" y="11631"/>
                    </a:lnTo>
                    <a:lnTo>
                      <a:pt x="16457" y="9969"/>
                    </a:lnTo>
                    <a:lnTo>
                      <a:pt x="15429" y="8308"/>
                    </a:lnTo>
                    <a:lnTo>
                      <a:pt x="14400" y="6646"/>
                    </a:lnTo>
                    <a:lnTo>
                      <a:pt x="12343" y="4985"/>
                    </a:lnTo>
                    <a:lnTo>
                      <a:pt x="11314" y="4985"/>
                    </a:lnTo>
                    <a:lnTo>
                      <a:pt x="10286" y="3323"/>
                    </a:lnTo>
                    <a:lnTo>
                      <a:pt x="9257" y="3323"/>
                    </a:lnTo>
                    <a:lnTo>
                      <a:pt x="9257" y="1662"/>
                    </a:lnTo>
                    <a:lnTo>
                      <a:pt x="8229" y="1662"/>
                    </a:lnTo>
                    <a:lnTo>
                      <a:pt x="7200" y="1662"/>
                    </a:lnTo>
                    <a:lnTo>
                      <a:pt x="6171" y="1662"/>
                    </a:lnTo>
                    <a:lnTo>
                      <a:pt x="6171" y="0"/>
                    </a:lnTo>
                    <a:lnTo>
                      <a:pt x="5143" y="0"/>
                    </a:lnTo>
                    <a:lnTo>
                      <a:pt x="5143" y="0"/>
                    </a:lnTo>
                    <a:lnTo>
                      <a:pt x="4114" y="0"/>
                    </a:lnTo>
                    <a:lnTo>
                      <a:pt x="3086" y="0"/>
                    </a:lnTo>
                    <a:lnTo>
                      <a:pt x="2057" y="0"/>
                    </a:lnTo>
                    <a:lnTo>
                      <a:pt x="2057" y="0"/>
                    </a:lnTo>
                    <a:lnTo>
                      <a:pt x="1029" y="0"/>
                    </a:lnTo>
                    <a:lnTo>
                      <a:pt x="0" y="0"/>
                    </a:lnTo>
                    <a:lnTo>
                      <a:pt x="0" y="1662"/>
                    </a:lnTo>
                    <a:lnTo>
                      <a:pt x="0" y="1662"/>
                    </a:lnTo>
                    <a:lnTo>
                      <a:pt x="2057" y="830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49" name="Shape 2749"/>
              <p:cNvSpPr/>
              <p:nvPr/>
            </p:nvSpPr>
            <p:spPr>
              <a:xfrm>
                <a:off x="1196975" y="1825625"/>
                <a:ext cx="11113" cy="317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520"/>
                    </a:moveTo>
                    <a:lnTo>
                      <a:pt x="21600" y="20520"/>
                    </a:lnTo>
                    <a:lnTo>
                      <a:pt x="18514" y="19440"/>
                    </a:lnTo>
                    <a:lnTo>
                      <a:pt x="18514" y="18360"/>
                    </a:lnTo>
                    <a:lnTo>
                      <a:pt x="18514" y="16200"/>
                    </a:lnTo>
                    <a:lnTo>
                      <a:pt x="18514" y="15120"/>
                    </a:lnTo>
                    <a:lnTo>
                      <a:pt x="15429" y="14040"/>
                    </a:lnTo>
                    <a:lnTo>
                      <a:pt x="15429" y="12960"/>
                    </a:lnTo>
                    <a:lnTo>
                      <a:pt x="15429" y="10800"/>
                    </a:lnTo>
                    <a:lnTo>
                      <a:pt x="15429" y="9720"/>
                    </a:lnTo>
                    <a:lnTo>
                      <a:pt x="15429" y="9720"/>
                    </a:lnTo>
                    <a:lnTo>
                      <a:pt x="15429" y="8640"/>
                    </a:lnTo>
                    <a:lnTo>
                      <a:pt x="15429" y="8640"/>
                    </a:lnTo>
                    <a:lnTo>
                      <a:pt x="15429" y="7560"/>
                    </a:lnTo>
                    <a:lnTo>
                      <a:pt x="15429" y="7560"/>
                    </a:lnTo>
                    <a:lnTo>
                      <a:pt x="15429" y="6480"/>
                    </a:lnTo>
                    <a:lnTo>
                      <a:pt x="15429" y="6480"/>
                    </a:lnTo>
                    <a:lnTo>
                      <a:pt x="18514" y="5400"/>
                    </a:lnTo>
                    <a:lnTo>
                      <a:pt x="18514" y="5400"/>
                    </a:lnTo>
                    <a:lnTo>
                      <a:pt x="18514" y="5400"/>
                    </a:lnTo>
                    <a:lnTo>
                      <a:pt x="18514" y="5400"/>
                    </a:lnTo>
                    <a:lnTo>
                      <a:pt x="18514" y="5400"/>
                    </a:lnTo>
                    <a:lnTo>
                      <a:pt x="18514" y="4320"/>
                    </a:lnTo>
                    <a:lnTo>
                      <a:pt x="18514" y="4320"/>
                    </a:ln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15429" y="0"/>
                    </a:lnTo>
                    <a:lnTo>
                      <a:pt x="12343" y="0"/>
                    </a:lnTo>
                    <a:lnTo>
                      <a:pt x="9257" y="0"/>
                    </a:lnTo>
                    <a:lnTo>
                      <a:pt x="9257" y="1080"/>
                    </a:lnTo>
                    <a:lnTo>
                      <a:pt x="6171" y="1080"/>
                    </a:lnTo>
                    <a:lnTo>
                      <a:pt x="6171" y="2160"/>
                    </a:lnTo>
                    <a:lnTo>
                      <a:pt x="3086" y="3240"/>
                    </a:lnTo>
                    <a:lnTo>
                      <a:pt x="3086" y="3240"/>
                    </a:lnTo>
                    <a:lnTo>
                      <a:pt x="3086" y="4320"/>
                    </a:lnTo>
                    <a:lnTo>
                      <a:pt x="3086" y="4320"/>
                    </a:lnTo>
                    <a:lnTo>
                      <a:pt x="3086" y="5400"/>
                    </a:lnTo>
                    <a:lnTo>
                      <a:pt x="0" y="6480"/>
                    </a:lnTo>
                    <a:lnTo>
                      <a:pt x="0" y="6480"/>
                    </a:lnTo>
                    <a:lnTo>
                      <a:pt x="0" y="7560"/>
                    </a:lnTo>
                    <a:lnTo>
                      <a:pt x="0" y="8640"/>
                    </a:lnTo>
                    <a:lnTo>
                      <a:pt x="0" y="9720"/>
                    </a:lnTo>
                    <a:lnTo>
                      <a:pt x="0" y="9720"/>
                    </a:lnTo>
                    <a:lnTo>
                      <a:pt x="0" y="11880"/>
                    </a:lnTo>
                    <a:lnTo>
                      <a:pt x="0" y="12960"/>
                    </a:lnTo>
                    <a:lnTo>
                      <a:pt x="0" y="15120"/>
                    </a:lnTo>
                    <a:lnTo>
                      <a:pt x="3086" y="16200"/>
                    </a:lnTo>
                    <a:lnTo>
                      <a:pt x="3086" y="17280"/>
                    </a:lnTo>
                    <a:lnTo>
                      <a:pt x="3086" y="19440"/>
                    </a:lnTo>
                    <a:lnTo>
                      <a:pt x="6171" y="20520"/>
                    </a:lnTo>
                    <a:lnTo>
                      <a:pt x="6171" y="21600"/>
                    </a:lnTo>
                    <a:lnTo>
                      <a:pt x="6171" y="21600"/>
                    </a:lnTo>
                    <a:lnTo>
                      <a:pt x="21600" y="205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50" name="Shape 2750"/>
              <p:cNvSpPr/>
              <p:nvPr/>
            </p:nvSpPr>
            <p:spPr>
              <a:xfrm>
                <a:off x="1200150" y="1855787"/>
                <a:ext cx="11113" cy="317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343" y="21600"/>
                    </a:moveTo>
                    <a:lnTo>
                      <a:pt x="12343" y="21600"/>
                    </a:lnTo>
                    <a:lnTo>
                      <a:pt x="12343" y="21600"/>
                    </a:lnTo>
                    <a:lnTo>
                      <a:pt x="15429" y="21600"/>
                    </a:lnTo>
                    <a:lnTo>
                      <a:pt x="18514" y="20520"/>
                    </a:lnTo>
                    <a:lnTo>
                      <a:pt x="18514" y="20520"/>
                    </a:lnTo>
                    <a:lnTo>
                      <a:pt x="18514" y="19440"/>
                    </a:lnTo>
                    <a:lnTo>
                      <a:pt x="21600" y="18360"/>
                    </a:lnTo>
                    <a:lnTo>
                      <a:pt x="21600" y="18360"/>
                    </a:lnTo>
                    <a:lnTo>
                      <a:pt x="21600" y="17280"/>
                    </a:lnTo>
                    <a:lnTo>
                      <a:pt x="21600" y="17280"/>
                    </a:lnTo>
                    <a:lnTo>
                      <a:pt x="21600" y="16200"/>
                    </a:lnTo>
                    <a:lnTo>
                      <a:pt x="21600" y="15120"/>
                    </a:lnTo>
                    <a:lnTo>
                      <a:pt x="21600" y="15120"/>
                    </a:lnTo>
                    <a:lnTo>
                      <a:pt x="21600" y="14040"/>
                    </a:lnTo>
                    <a:lnTo>
                      <a:pt x="21600" y="12960"/>
                    </a:lnTo>
                    <a:lnTo>
                      <a:pt x="21600" y="12960"/>
                    </a:lnTo>
                    <a:lnTo>
                      <a:pt x="21600" y="11880"/>
                    </a:lnTo>
                    <a:lnTo>
                      <a:pt x="21600" y="10800"/>
                    </a:lnTo>
                    <a:lnTo>
                      <a:pt x="21600" y="8640"/>
                    </a:lnTo>
                    <a:lnTo>
                      <a:pt x="18514" y="7560"/>
                    </a:lnTo>
                    <a:lnTo>
                      <a:pt x="18514" y="5400"/>
                    </a:lnTo>
                    <a:lnTo>
                      <a:pt x="15429" y="3240"/>
                    </a:lnTo>
                    <a:lnTo>
                      <a:pt x="15429" y="0"/>
                    </a:lnTo>
                    <a:lnTo>
                      <a:pt x="0" y="1080"/>
                    </a:lnTo>
                    <a:lnTo>
                      <a:pt x="3086" y="4320"/>
                    </a:lnTo>
                    <a:lnTo>
                      <a:pt x="3086" y="7560"/>
                    </a:lnTo>
                    <a:lnTo>
                      <a:pt x="6171" y="8640"/>
                    </a:lnTo>
                    <a:lnTo>
                      <a:pt x="6171" y="9720"/>
                    </a:lnTo>
                    <a:lnTo>
                      <a:pt x="6171" y="10800"/>
                    </a:lnTo>
                    <a:lnTo>
                      <a:pt x="6171" y="12960"/>
                    </a:lnTo>
                    <a:lnTo>
                      <a:pt x="6171" y="12960"/>
                    </a:lnTo>
                    <a:lnTo>
                      <a:pt x="6171" y="14040"/>
                    </a:lnTo>
                    <a:lnTo>
                      <a:pt x="6171" y="14040"/>
                    </a:lnTo>
                    <a:lnTo>
                      <a:pt x="6171" y="15120"/>
                    </a:lnTo>
                    <a:lnTo>
                      <a:pt x="6171" y="15120"/>
                    </a:lnTo>
                    <a:lnTo>
                      <a:pt x="6171" y="15120"/>
                    </a:lnTo>
                    <a:lnTo>
                      <a:pt x="6171" y="16200"/>
                    </a:lnTo>
                    <a:lnTo>
                      <a:pt x="6171" y="16200"/>
                    </a:lnTo>
                    <a:lnTo>
                      <a:pt x="6171" y="16200"/>
                    </a:lnTo>
                    <a:lnTo>
                      <a:pt x="6171" y="16200"/>
                    </a:lnTo>
                    <a:lnTo>
                      <a:pt x="6171" y="17280"/>
                    </a:lnTo>
                    <a:lnTo>
                      <a:pt x="6171" y="17280"/>
                    </a:lnTo>
                    <a:lnTo>
                      <a:pt x="6171" y="17280"/>
                    </a:lnTo>
                    <a:lnTo>
                      <a:pt x="6171" y="17280"/>
                    </a:lnTo>
                    <a:lnTo>
                      <a:pt x="6171" y="17280"/>
                    </a:lnTo>
                    <a:lnTo>
                      <a:pt x="6171" y="17280"/>
                    </a:lnTo>
                    <a:lnTo>
                      <a:pt x="6171" y="17280"/>
                    </a:lnTo>
                    <a:lnTo>
                      <a:pt x="12343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51" name="Shape 2751"/>
              <p:cNvSpPr/>
              <p:nvPr/>
            </p:nvSpPr>
            <p:spPr>
              <a:xfrm>
                <a:off x="1171575" y="1868487"/>
                <a:ext cx="34925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6646"/>
                    </a:moveTo>
                    <a:lnTo>
                      <a:pt x="0" y="6646"/>
                    </a:lnTo>
                    <a:lnTo>
                      <a:pt x="1964" y="9969"/>
                    </a:lnTo>
                    <a:lnTo>
                      <a:pt x="4909" y="11631"/>
                    </a:lnTo>
                    <a:lnTo>
                      <a:pt x="5891" y="13292"/>
                    </a:lnTo>
                    <a:lnTo>
                      <a:pt x="7855" y="14954"/>
                    </a:lnTo>
                    <a:lnTo>
                      <a:pt x="8836" y="16615"/>
                    </a:lnTo>
                    <a:lnTo>
                      <a:pt x="10800" y="18277"/>
                    </a:lnTo>
                    <a:lnTo>
                      <a:pt x="10800" y="18277"/>
                    </a:lnTo>
                    <a:lnTo>
                      <a:pt x="11782" y="18277"/>
                    </a:lnTo>
                    <a:lnTo>
                      <a:pt x="12764" y="19938"/>
                    </a:lnTo>
                    <a:lnTo>
                      <a:pt x="12764" y="19938"/>
                    </a:lnTo>
                    <a:lnTo>
                      <a:pt x="13745" y="19938"/>
                    </a:lnTo>
                    <a:lnTo>
                      <a:pt x="14727" y="19938"/>
                    </a:lnTo>
                    <a:lnTo>
                      <a:pt x="15709" y="19938"/>
                    </a:lnTo>
                    <a:lnTo>
                      <a:pt x="15709" y="21600"/>
                    </a:lnTo>
                    <a:lnTo>
                      <a:pt x="16691" y="21600"/>
                    </a:lnTo>
                    <a:lnTo>
                      <a:pt x="17673" y="21600"/>
                    </a:lnTo>
                    <a:lnTo>
                      <a:pt x="17673" y="21600"/>
                    </a:lnTo>
                    <a:lnTo>
                      <a:pt x="18655" y="21600"/>
                    </a:lnTo>
                    <a:lnTo>
                      <a:pt x="19636" y="21600"/>
                    </a:lnTo>
                    <a:lnTo>
                      <a:pt x="19636" y="21600"/>
                    </a:lnTo>
                    <a:lnTo>
                      <a:pt x="20618" y="21600"/>
                    </a:lnTo>
                    <a:lnTo>
                      <a:pt x="21600" y="19938"/>
                    </a:lnTo>
                    <a:lnTo>
                      <a:pt x="19636" y="13292"/>
                    </a:lnTo>
                    <a:lnTo>
                      <a:pt x="19636" y="13292"/>
                    </a:lnTo>
                    <a:lnTo>
                      <a:pt x="18655" y="13292"/>
                    </a:lnTo>
                    <a:lnTo>
                      <a:pt x="18655" y="13292"/>
                    </a:lnTo>
                    <a:lnTo>
                      <a:pt x="18655" y="13292"/>
                    </a:lnTo>
                    <a:lnTo>
                      <a:pt x="18655" y="13292"/>
                    </a:lnTo>
                    <a:lnTo>
                      <a:pt x="17673" y="13292"/>
                    </a:lnTo>
                    <a:lnTo>
                      <a:pt x="17673" y="13292"/>
                    </a:lnTo>
                    <a:lnTo>
                      <a:pt x="16691" y="13292"/>
                    </a:lnTo>
                    <a:lnTo>
                      <a:pt x="16691" y="13292"/>
                    </a:lnTo>
                    <a:lnTo>
                      <a:pt x="15709" y="13292"/>
                    </a:lnTo>
                    <a:lnTo>
                      <a:pt x="15709" y="11631"/>
                    </a:lnTo>
                    <a:lnTo>
                      <a:pt x="14727" y="11631"/>
                    </a:lnTo>
                    <a:lnTo>
                      <a:pt x="14727" y="11631"/>
                    </a:lnTo>
                    <a:lnTo>
                      <a:pt x="13745" y="11631"/>
                    </a:lnTo>
                    <a:lnTo>
                      <a:pt x="13745" y="9969"/>
                    </a:lnTo>
                    <a:lnTo>
                      <a:pt x="12764" y="9969"/>
                    </a:lnTo>
                    <a:lnTo>
                      <a:pt x="11782" y="9969"/>
                    </a:lnTo>
                    <a:lnTo>
                      <a:pt x="9818" y="8308"/>
                    </a:lnTo>
                    <a:lnTo>
                      <a:pt x="8836" y="6646"/>
                    </a:lnTo>
                    <a:lnTo>
                      <a:pt x="7855" y="4985"/>
                    </a:lnTo>
                    <a:lnTo>
                      <a:pt x="4909" y="1662"/>
                    </a:lnTo>
                    <a:lnTo>
                      <a:pt x="1964" y="0"/>
                    </a:lnTo>
                    <a:lnTo>
                      <a:pt x="1964" y="0"/>
                    </a:lnTo>
                    <a:lnTo>
                      <a:pt x="0" y="664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52" name="Shape 2752"/>
              <p:cNvSpPr/>
              <p:nvPr/>
            </p:nvSpPr>
            <p:spPr>
              <a:xfrm>
                <a:off x="1141412" y="1854200"/>
                <a:ext cx="33338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57" y="8308"/>
                    </a:moveTo>
                    <a:lnTo>
                      <a:pt x="2057" y="8308"/>
                    </a:lnTo>
                    <a:lnTo>
                      <a:pt x="2057" y="8308"/>
                    </a:lnTo>
                    <a:lnTo>
                      <a:pt x="2057" y="8308"/>
                    </a:lnTo>
                    <a:lnTo>
                      <a:pt x="2057" y="8308"/>
                    </a:lnTo>
                    <a:lnTo>
                      <a:pt x="3086" y="8308"/>
                    </a:lnTo>
                    <a:lnTo>
                      <a:pt x="3086" y="8308"/>
                    </a:lnTo>
                    <a:lnTo>
                      <a:pt x="3086" y="8308"/>
                    </a:lnTo>
                    <a:lnTo>
                      <a:pt x="4114" y="8308"/>
                    </a:lnTo>
                    <a:lnTo>
                      <a:pt x="4114" y="8308"/>
                    </a:lnTo>
                    <a:lnTo>
                      <a:pt x="5143" y="8308"/>
                    </a:lnTo>
                    <a:lnTo>
                      <a:pt x="5143" y="8308"/>
                    </a:lnTo>
                    <a:lnTo>
                      <a:pt x="6171" y="8308"/>
                    </a:lnTo>
                    <a:lnTo>
                      <a:pt x="6171" y="9969"/>
                    </a:lnTo>
                    <a:lnTo>
                      <a:pt x="7200" y="9969"/>
                    </a:lnTo>
                    <a:lnTo>
                      <a:pt x="7200" y="9969"/>
                    </a:lnTo>
                    <a:lnTo>
                      <a:pt x="8229" y="9969"/>
                    </a:lnTo>
                    <a:lnTo>
                      <a:pt x="8229" y="11631"/>
                    </a:lnTo>
                    <a:lnTo>
                      <a:pt x="10286" y="11631"/>
                    </a:lnTo>
                    <a:lnTo>
                      <a:pt x="11314" y="13292"/>
                    </a:lnTo>
                    <a:lnTo>
                      <a:pt x="12343" y="14954"/>
                    </a:lnTo>
                    <a:lnTo>
                      <a:pt x="14400" y="16615"/>
                    </a:lnTo>
                    <a:lnTo>
                      <a:pt x="16457" y="18277"/>
                    </a:lnTo>
                    <a:lnTo>
                      <a:pt x="19543" y="21600"/>
                    </a:lnTo>
                    <a:lnTo>
                      <a:pt x="21600" y="14954"/>
                    </a:lnTo>
                    <a:lnTo>
                      <a:pt x="19543" y="11631"/>
                    </a:lnTo>
                    <a:lnTo>
                      <a:pt x="16457" y="9969"/>
                    </a:lnTo>
                    <a:lnTo>
                      <a:pt x="15429" y="8308"/>
                    </a:lnTo>
                    <a:lnTo>
                      <a:pt x="14400" y="6646"/>
                    </a:lnTo>
                    <a:lnTo>
                      <a:pt x="12343" y="4985"/>
                    </a:lnTo>
                    <a:lnTo>
                      <a:pt x="11314" y="3323"/>
                    </a:lnTo>
                    <a:lnTo>
                      <a:pt x="10286" y="3323"/>
                    </a:lnTo>
                    <a:lnTo>
                      <a:pt x="9257" y="3323"/>
                    </a:lnTo>
                    <a:lnTo>
                      <a:pt x="9257" y="1662"/>
                    </a:lnTo>
                    <a:lnTo>
                      <a:pt x="8229" y="1662"/>
                    </a:lnTo>
                    <a:lnTo>
                      <a:pt x="7200" y="1662"/>
                    </a:lnTo>
                    <a:lnTo>
                      <a:pt x="7200" y="0"/>
                    </a:lnTo>
                    <a:lnTo>
                      <a:pt x="6171" y="0"/>
                    </a:lnTo>
                    <a:lnTo>
                      <a:pt x="5143" y="0"/>
                    </a:lnTo>
                    <a:lnTo>
                      <a:pt x="4114" y="0"/>
                    </a:lnTo>
                    <a:lnTo>
                      <a:pt x="4114" y="0"/>
                    </a:lnTo>
                    <a:lnTo>
                      <a:pt x="3086" y="0"/>
                    </a:lnTo>
                    <a:lnTo>
                      <a:pt x="2057" y="0"/>
                    </a:lnTo>
                    <a:lnTo>
                      <a:pt x="2057" y="0"/>
                    </a:lnTo>
                    <a:lnTo>
                      <a:pt x="1029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057" y="830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53" name="Shape 2753"/>
              <p:cNvSpPr/>
              <p:nvPr/>
            </p:nvSpPr>
            <p:spPr>
              <a:xfrm>
                <a:off x="1135062" y="1854200"/>
                <a:ext cx="9526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19543"/>
                    </a:lnTo>
                    <a:lnTo>
                      <a:pt x="18000" y="18514"/>
                    </a:lnTo>
                    <a:lnTo>
                      <a:pt x="18000" y="16457"/>
                    </a:lnTo>
                    <a:lnTo>
                      <a:pt x="18000" y="15429"/>
                    </a:lnTo>
                    <a:lnTo>
                      <a:pt x="18000" y="13371"/>
                    </a:lnTo>
                    <a:lnTo>
                      <a:pt x="18000" y="12343"/>
                    </a:lnTo>
                    <a:lnTo>
                      <a:pt x="18000" y="11314"/>
                    </a:lnTo>
                    <a:lnTo>
                      <a:pt x="14400" y="9257"/>
                    </a:lnTo>
                    <a:lnTo>
                      <a:pt x="14400" y="9257"/>
                    </a:lnTo>
                    <a:lnTo>
                      <a:pt x="14400" y="8229"/>
                    </a:lnTo>
                    <a:lnTo>
                      <a:pt x="14400" y="8229"/>
                    </a:lnTo>
                    <a:lnTo>
                      <a:pt x="14400" y="7200"/>
                    </a:lnTo>
                    <a:lnTo>
                      <a:pt x="18000" y="7200"/>
                    </a:lnTo>
                    <a:lnTo>
                      <a:pt x="18000" y="7200"/>
                    </a:lnTo>
                    <a:lnTo>
                      <a:pt x="18000" y="6171"/>
                    </a:lnTo>
                    <a:lnTo>
                      <a:pt x="18000" y="6171"/>
                    </a:lnTo>
                    <a:lnTo>
                      <a:pt x="18000" y="6171"/>
                    </a:lnTo>
                    <a:lnTo>
                      <a:pt x="18000" y="6171"/>
                    </a:lnTo>
                    <a:lnTo>
                      <a:pt x="18000" y="6171"/>
                    </a:lnTo>
                    <a:lnTo>
                      <a:pt x="18000" y="5143"/>
                    </a:lnTo>
                    <a:lnTo>
                      <a:pt x="18000" y="5143"/>
                    </a:lnTo>
                    <a:lnTo>
                      <a:pt x="18000" y="5143"/>
                    </a:lnTo>
                    <a:lnTo>
                      <a:pt x="18000" y="5143"/>
                    </a:lnTo>
                    <a:lnTo>
                      <a:pt x="21600" y="5143"/>
                    </a:lnTo>
                    <a:lnTo>
                      <a:pt x="14400" y="0"/>
                    </a:lnTo>
                    <a:lnTo>
                      <a:pt x="10800" y="1029"/>
                    </a:lnTo>
                    <a:lnTo>
                      <a:pt x="7200" y="1029"/>
                    </a:lnTo>
                    <a:lnTo>
                      <a:pt x="7200" y="2057"/>
                    </a:lnTo>
                    <a:lnTo>
                      <a:pt x="3600" y="2057"/>
                    </a:lnTo>
                    <a:lnTo>
                      <a:pt x="3600" y="3086"/>
                    </a:lnTo>
                    <a:lnTo>
                      <a:pt x="3600" y="3086"/>
                    </a:lnTo>
                    <a:lnTo>
                      <a:pt x="0" y="4114"/>
                    </a:lnTo>
                    <a:lnTo>
                      <a:pt x="0" y="5143"/>
                    </a:lnTo>
                    <a:lnTo>
                      <a:pt x="0" y="5143"/>
                    </a:lnTo>
                    <a:lnTo>
                      <a:pt x="0" y="6171"/>
                    </a:lnTo>
                    <a:lnTo>
                      <a:pt x="0" y="6171"/>
                    </a:lnTo>
                    <a:lnTo>
                      <a:pt x="0" y="7200"/>
                    </a:lnTo>
                    <a:lnTo>
                      <a:pt x="0" y="8229"/>
                    </a:lnTo>
                    <a:lnTo>
                      <a:pt x="0" y="8229"/>
                    </a:lnTo>
                    <a:lnTo>
                      <a:pt x="0" y="9257"/>
                    </a:lnTo>
                    <a:lnTo>
                      <a:pt x="0" y="10286"/>
                    </a:lnTo>
                    <a:lnTo>
                      <a:pt x="0" y="11314"/>
                    </a:lnTo>
                    <a:lnTo>
                      <a:pt x="0" y="12343"/>
                    </a:lnTo>
                    <a:lnTo>
                      <a:pt x="0" y="14400"/>
                    </a:lnTo>
                    <a:lnTo>
                      <a:pt x="0" y="15429"/>
                    </a:lnTo>
                    <a:lnTo>
                      <a:pt x="0" y="17486"/>
                    </a:lnTo>
                    <a:lnTo>
                      <a:pt x="0" y="18514"/>
                    </a:lnTo>
                    <a:lnTo>
                      <a:pt x="3600" y="20571"/>
                    </a:lnTo>
                    <a:lnTo>
                      <a:pt x="3600" y="21600"/>
                    </a:lnTo>
                    <a:lnTo>
                      <a:pt x="3600" y="216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54" name="Shape 2754"/>
              <p:cNvSpPr/>
              <p:nvPr/>
            </p:nvSpPr>
            <p:spPr>
              <a:xfrm>
                <a:off x="1128712" y="1887537"/>
                <a:ext cx="15876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480" y="21600"/>
                    </a:moveTo>
                    <a:lnTo>
                      <a:pt x="6480" y="21600"/>
                    </a:lnTo>
                    <a:lnTo>
                      <a:pt x="8640" y="19938"/>
                    </a:lnTo>
                    <a:lnTo>
                      <a:pt x="10800" y="18277"/>
                    </a:lnTo>
                    <a:lnTo>
                      <a:pt x="12960" y="18277"/>
                    </a:lnTo>
                    <a:lnTo>
                      <a:pt x="12960" y="18277"/>
                    </a:lnTo>
                    <a:lnTo>
                      <a:pt x="15120" y="16615"/>
                    </a:lnTo>
                    <a:lnTo>
                      <a:pt x="15120" y="16615"/>
                    </a:lnTo>
                    <a:lnTo>
                      <a:pt x="15120" y="16615"/>
                    </a:lnTo>
                    <a:lnTo>
                      <a:pt x="17280" y="14954"/>
                    </a:lnTo>
                    <a:lnTo>
                      <a:pt x="17280" y="14954"/>
                    </a:lnTo>
                    <a:lnTo>
                      <a:pt x="17280" y="13292"/>
                    </a:lnTo>
                    <a:lnTo>
                      <a:pt x="17280" y="13292"/>
                    </a:lnTo>
                    <a:lnTo>
                      <a:pt x="19440" y="11631"/>
                    </a:lnTo>
                    <a:lnTo>
                      <a:pt x="19440" y="11631"/>
                    </a:lnTo>
                    <a:lnTo>
                      <a:pt x="19440" y="9969"/>
                    </a:lnTo>
                    <a:lnTo>
                      <a:pt x="19440" y="9969"/>
                    </a:lnTo>
                    <a:lnTo>
                      <a:pt x="21600" y="8308"/>
                    </a:lnTo>
                    <a:lnTo>
                      <a:pt x="21600" y="8308"/>
                    </a:lnTo>
                    <a:lnTo>
                      <a:pt x="21600" y="6646"/>
                    </a:lnTo>
                    <a:lnTo>
                      <a:pt x="21600" y="4985"/>
                    </a:lnTo>
                    <a:lnTo>
                      <a:pt x="21600" y="4985"/>
                    </a:lnTo>
                    <a:lnTo>
                      <a:pt x="21600" y="3323"/>
                    </a:lnTo>
                    <a:lnTo>
                      <a:pt x="21600" y="1662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0800" y="0"/>
                    </a:lnTo>
                    <a:lnTo>
                      <a:pt x="10800" y="1662"/>
                    </a:lnTo>
                    <a:lnTo>
                      <a:pt x="10800" y="1662"/>
                    </a:lnTo>
                    <a:lnTo>
                      <a:pt x="10800" y="3323"/>
                    </a:lnTo>
                    <a:lnTo>
                      <a:pt x="10800" y="3323"/>
                    </a:lnTo>
                    <a:lnTo>
                      <a:pt x="10800" y="4985"/>
                    </a:lnTo>
                    <a:lnTo>
                      <a:pt x="10800" y="4985"/>
                    </a:lnTo>
                    <a:lnTo>
                      <a:pt x="10800" y="6646"/>
                    </a:lnTo>
                    <a:lnTo>
                      <a:pt x="10800" y="6646"/>
                    </a:lnTo>
                    <a:lnTo>
                      <a:pt x="10800" y="6646"/>
                    </a:lnTo>
                    <a:lnTo>
                      <a:pt x="8640" y="8308"/>
                    </a:lnTo>
                    <a:lnTo>
                      <a:pt x="8640" y="8308"/>
                    </a:lnTo>
                    <a:lnTo>
                      <a:pt x="8640" y="8308"/>
                    </a:lnTo>
                    <a:lnTo>
                      <a:pt x="8640" y="8308"/>
                    </a:lnTo>
                    <a:lnTo>
                      <a:pt x="8640" y="9969"/>
                    </a:lnTo>
                    <a:lnTo>
                      <a:pt x="8640" y="9969"/>
                    </a:lnTo>
                    <a:lnTo>
                      <a:pt x="8640" y="9969"/>
                    </a:lnTo>
                    <a:lnTo>
                      <a:pt x="8640" y="9969"/>
                    </a:lnTo>
                    <a:lnTo>
                      <a:pt x="8640" y="9969"/>
                    </a:lnTo>
                    <a:lnTo>
                      <a:pt x="6480" y="9969"/>
                    </a:lnTo>
                    <a:lnTo>
                      <a:pt x="6480" y="11631"/>
                    </a:lnTo>
                    <a:lnTo>
                      <a:pt x="6480" y="11631"/>
                    </a:lnTo>
                    <a:lnTo>
                      <a:pt x="6480" y="11631"/>
                    </a:lnTo>
                    <a:lnTo>
                      <a:pt x="2160" y="13292"/>
                    </a:lnTo>
                    <a:lnTo>
                      <a:pt x="0" y="13292"/>
                    </a:lnTo>
                    <a:lnTo>
                      <a:pt x="0" y="13292"/>
                    </a:lnTo>
                    <a:lnTo>
                      <a:pt x="648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55" name="Shape 2755"/>
              <p:cNvSpPr/>
              <p:nvPr/>
            </p:nvSpPr>
            <p:spPr>
              <a:xfrm>
                <a:off x="1106487" y="1898650"/>
                <a:ext cx="26988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5429"/>
                    </a:moveTo>
                    <a:lnTo>
                      <a:pt x="0" y="15429"/>
                    </a:lnTo>
                    <a:lnTo>
                      <a:pt x="2541" y="18514"/>
                    </a:lnTo>
                    <a:lnTo>
                      <a:pt x="5082" y="18514"/>
                    </a:lnTo>
                    <a:lnTo>
                      <a:pt x="7624" y="18514"/>
                    </a:lnTo>
                    <a:lnTo>
                      <a:pt x="10165" y="18514"/>
                    </a:lnTo>
                    <a:lnTo>
                      <a:pt x="11435" y="21600"/>
                    </a:lnTo>
                    <a:lnTo>
                      <a:pt x="13976" y="21600"/>
                    </a:lnTo>
                    <a:lnTo>
                      <a:pt x="15247" y="21600"/>
                    </a:lnTo>
                    <a:lnTo>
                      <a:pt x="16518" y="21600"/>
                    </a:lnTo>
                    <a:lnTo>
                      <a:pt x="16518" y="21600"/>
                    </a:lnTo>
                    <a:lnTo>
                      <a:pt x="17788" y="21600"/>
                    </a:lnTo>
                    <a:lnTo>
                      <a:pt x="17788" y="18514"/>
                    </a:lnTo>
                    <a:lnTo>
                      <a:pt x="19059" y="18514"/>
                    </a:lnTo>
                    <a:lnTo>
                      <a:pt x="19059" y="18514"/>
                    </a:lnTo>
                    <a:lnTo>
                      <a:pt x="20329" y="18514"/>
                    </a:lnTo>
                    <a:lnTo>
                      <a:pt x="20329" y="18514"/>
                    </a:lnTo>
                    <a:lnTo>
                      <a:pt x="21600" y="18514"/>
                    </a:lnTo>
                    <a:lnTo>
                      <a:pt x="17788" y="3086"/>
                    </a:lnTo>
                    <a:lnTo>
                      <a:pt x="17788" y="3086"/>
                    </a:lnTo>
                    <a:lnTo>
                      <a:pt x="17788" y="3086"/>
                    </a:lnTo>
                    <a:lnTo>
                      <a:pt x="17788" y="3086"/>
                    </a:lnTo>
                    <a:lnTo>
                      <a:pt x="17788" y="3086"/>
                    </a:lnTo>
                    <a:lnTo>
                      <a:pt x="17788" y="6171"/>
                    </a:lnTo>
                    <a:lnTo>
                      <a:pt x="16518" y="6171"/>
                    </a:lnTo>
                    <a:lnTo>
                      <a:pt x="16518" y="6171"/>
                    </a:lnTo>
                    <a:lnTo>
                      <a:pt x="16518" y="6171"/>
                    </a:lnTo>
                    <a:lnTo>
                      <a:pt x="15247" y="6171"/>
                    </a:lnTo>
                    <a:lnTo>
                      <a:pt x="13976" y="6171"/>
                    </a:lnTo>
                    <a:lnTo>
                      <a:pt x="12706" y="6171"/>
                    </a:lnTo>
                    <a:lnTo>
                      <a:pt x="11435" y="3086"/>
                    </a:lnTo>
                    <a:lnTo>
                      <a:pt x="7624" y="3086"/>
                    </a:lnTo>
                    <a:lnTo>
                      <a:pt x="5082" y="3086"/>
                    </a:lnTo>
                    <a:lnTo>
                      <a:pt x="2541" y="3086"/>
                    </a:lnTo>
                    <a:lnTo>
                      <a:pt x="1271" y="0"/>
                    </a:lnTo>
                    <a:lnTo>
                      <a:pt x="1271" y="0"/>
                    </a:lnTo>
                    <a:lnTo>
                      <a:pt x="0" y="154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56" name="Shape 2756"/>
              <p:cNvSpPr/>
              <p:nvPr/>
            </p:nvSpPr>
            <p:spPr>
              <a:xfrm>
                <a:off x="1082675" y="1898650"/>
                <a:ext cx="25400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700" y="21600"/>
                    </a:moveTo>
                    <a:lnTo>
                      <a:pt x="2700" y="21600"/>
                    </a:lnTo>
                    <a:lnTo>
                      <a:pt x="5400" y="18900"/>
                    </a:lnTo>
                    <a:lnTo>
                      <a:pt x="8100" y="18900"/>
                    </a:lnTo>
                    <a:lnTo>
                      <a:pt x="9450" y="16200"/>
                    </a:lnTo>
                    <a:lnTo>
                      <a:pt x="10800" y="16200"/>
                    </a:lnTo>
                    <a:lnTo>
                      <a:pt x="12150" y="16200"/>
                    </a:lnTo>
                    <a:lnTo>
                      <a:pt x="13500" y="16200"/>
                    </a:lnTo>
                    <a:lnTo>
                      <a:pt x="13500" y="13500"/>
                    </a:lnTo>
                    <a:lnTo>
                      <a:pt x="14850" y="13500"/>
                    </a:lnTo>
                    <a:lnTo>
                      <a:pt x="16200" y="13500"/>
                    </a:lnTo>
                    <a:lnTo>
                      <a:pt x="16200" y="13500"/>
                    </a:lnTo>
                    <a:lnTo>
                      <a:pt x="17550" y="13500"/>
                    </a:lnTo>
                    <a:lnTo>
                      <a:pt x="18900" y="13500"/>
                    </a:lnTo>
                    <a:lnTo>
                      <a:pt x="18900" y="13500"/>
                    </a:lnTo>
                    <a:lnTo>
                      <a:pt x="20250" y="13500"/>
                    </a:lnTo>
                    <a:lnTo>
                      <a:pt x="21600" y="0"/>
                    </a:lnTo>
                    <a:lnTo>
                      <a:pt x="20250" y="0"/>
                    </a:lnTo>
                    <a:lnTo>
                      <a:pt x="18900" y="0"/>
                    </a:lnTo>
                    <a:lnTo>
                      <a:pt x="17550" y="0"/>
                    </a:lnTo>
                    <a:lnTo>
                      <a:pt x="16200" y="0"/>
                    </a:lnTo>
                    <a:lnTo>
                      <a:pt x="14850" y="0"/>
                    </a:lnTo>
                    <a:lnTo>
                      <a:pt x="13500" y="0"/>
                    </a:lnTo>
                    <a:lnTo>
                      <a:pt x="13500" y="2700"/>
                    </a:lnTo>
                    <a:lnTo>
                      <a:pt x="12150" y="2700"/>
                    </a:lnTo>
                    <a:lnTo>
                      <a:pt x="10800" y="2700"/>
                    </a:lnTo>
                    <a:lnTo>
                      <a:pt x="9450" y="2700"/>
                    </a:lnTo>
                    <a:lnTo>
                      <a:pt x="8100" y="5400"/>
                    </a:lnTo>
                    <a:lnTo>
                      <a:pt x="6750" y="5400"/>
                    </a:lnTo>
                    <a:lnTo>
                      <a:pt x="2700" y="8100"/>
                    </a:lnTo>
                    <a:lnTo>
                      <a:pt x="0" y="10800"/>
                    </a:lnTo>
                    <a:lnTo>
                      <a:pt x="0" y="10800"/>
                    </a:lnTo>
                    <a:lnTo>
                      <a:pt x="27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57" name="Shape 2757"/>
              <p:cNvSpPr/>
              <p:nvPr/>
            </p:nvSpPr>
            <p:spPr>
              <a:xfrm>
                <a:off x="1036637" y="1905000"/>
                <a:ext cx="49213" cy="317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90" y="21600"/>
                    </a:moveTo>
                    <a:lnTo>
                      <a:pt x="2787" y="20520"/>
                    </a:lnTo>
                    <a:lnTo>
                      <a:pt x="3484" y="20520"/>
                    </a:lnTo>
                    <a:lnTo>
                      <a:pt x="4181" y="19440"/>
                    </a:lnTo>
                    <a:lnTo>
                      <a:pt x="5574" y="18360"/>
                    </a:lnTo>
                    <a:lnTo>
                      <a:pt x="6968" y="17280"/>
                    </a:lnTo>
                    <a:lnTo>
                      <a:pt x="8361" y="16200"/>
                    </a:lnTo>
                    <a:lnTo>
                      <a:pt x="9058" y="14040"/>
                    </a:lnTo>
                    <a:lnTo>
                      <a:pt x="11148" y="12960"/>
                    </a:lnTo>
                    <a:lnTo>
                      <a:pt x="12542" y="11880"/>
                    </a:lnTo>
                    <a:lnTo>
                      <a:pt x="13935" y="10800"/>
                    </a:lnTo>
                    <a:lnTo>
                      <a:pt x="15329" y="9720"/>
                    </a:lnTo>
                    <a:lnTo>
                      <a:pt x="16723" y="7560"/>
                    </a:lnTo>
                    <a:lnTo>
                      <a:pt x="18116" y="6480"/>
                    </a:lnTo>
                    <a:lnTo>
                      <a:pt x="19510" y="5400"/>
                    </a:lnTo>
                    <a:lnTo>
                      <a:pt x="19510" y="5400"/>
                    </a:lnTo>
                    <a:lnTo>
                      <a:pt x="20206" y="5400"/>
                    </a:lnTo>
                    <a:lnTo>
                      <a:pt x="20903" y="4320"/>
                    </a:lnTo>
                    <a:lnTo>
                      <a:pt x="21600" y="4320"/>
                    </a:lnTo>
                    <a:lnTo>
                      <a:pt x="20206" y="0"/>
                    </a:lnTo>
                    <a:lnTo>
                      <a:pt x="19510" y="0"/>
                    </a:lnTo>
                    <a:lnTo>
                      <a:pt x="18813" y="0"/>
                    </a:lnTo>
                    <a:lnTo>
                      <a:pt x="18116" y="1080"/>
                    </a:lnTo>
                    <a:lnTo>
                      <a:pt x="17419" y="1080"/>
                    </a:lnTo>
                    <a:lnTo>
                      <a:pt x="16723" y="2160"/>
                    </a:lnTo>
                    <a:lnTo>
                      <a:pt x="15329" y="3240"/>
                    </a:lnTo>
                    <a:lnTo>
                      <a:pt x="13239" y="4320"/>
                    </a:lnTo>
                    <a:lnTo>
                      <a:pt x="11845" y="5400"/>
                    </a:lnTo>
                    <a:lnTo>
                      <a:pt x="10452" y="7560"/>
                    </a:lnTo>
                    <a:lnTo>
                      <a:pt x="9058" y="8640"/>
                    </a:lnTo>
                    <a:lnTo>
                      <a:pt x="7665" y="9720"/>
                    </a:lnTo>
                    <a:lnTo>
                      <a:pt x="6271" y="11880"/>
                    </a:lnTo>
                    <a:lnTo>
                      <a:pt x="4877" y="12960"/>
                    </a:lnTo>
                    <a:lnTo>
                      <a:pt x="3484" y="14040"/>
                    </a:lnTo>
                    <a:lnTo>
                      <a:pt x="2787" y="15120"/>
                    </a:lnTo>
                    <a:lnTo>
                      <a:pt x="1394" y="16200"/>
                    </a:lnTo>
                    <a:lnTo>
                      <a:pt x="697" y="16200"/>
                    </a:lnTo>
                    <a:lnTo>
                      <a:pt x="0" y="17280"/>
                    </a:lnTo>
                    <a:lnTo>
                      <a:pt x="209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58" name="Shape 2758"/>
              <p:cNvSpPr/>
              <p:nvPr/>
            </p:nvSpPr>
            <p:spPr>
              <a:xfrm>
                <a:off x="1003300" y="1885950"/>
                <a:ext cx="85725" cy="65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21600" y="20020"/>
                    </a:lnTo>
                    <a:lnTo>
                      <a:pt x="21600" y="20020"/>
                    </a:lnTo>
                    <a:lnTo>
                      <a:pt x="21600" y="20020"/>
                    </a:lnTo>
                    <a:lnTo>
                      <a:pt x="21600" y="19493"/>
                    </a:lnTo>
                    <a:lnTo>
                      <a:pt x="21600" y="19493"/>
                    </a:lnTo>
                    <a:lnTo>
                      <a:pt x="21600" y="19493"/>
                    </a:lnTo>
                    <a:lnTo>
                      <a:pt x="21200" y="19493"/>
                    </a:lnTo>
                    <a:lnTo>
                      <a:pt x="21200" y="19493"/>
                    </a:lnTo>
                    <a:lnTo>
                      <a:pt x="21200" y="19493"/>
                    </a:lnTo>
                    <a:lnTo>
                      <a:pt x="21200" y="19493"/>
                    </a:lnTo>
                    <a:lnTo>
                      <a:pt x="21200" y="19493"/>
                    </a:lnTo>
                    <a:lnTo>
                      <a:pt x="21200" y="18966"/>
                    </a:lnTo>
                    <a:lnTo>
                      <a:pt x="21200" y="18966"/>
                    </a:lnTo>
                    <a:lnTo>
                      <a:pt x="20800" y="18966"/>
                    </a:lnTo>
                    <a:lnTo>
                      <a:pt x="20800" y="18966"/>
                    </a:lnTo>
                    <a:lnTo>
                      <a:pt x="20800" y="18966"/>
                    </a:lnTo>
                    <a:lnTo>
                      <a:pt x="20800" y="18966"/>
                    </a:lnTo>
                    <a:lnTo>
                      <a:pt x="20800" y="18966"/>
                    </a:lnTo>
                    <a:lnTo>
                      <a:pt x="20800" y="18966"/>
                    </a:lnTo>
                    <a:lnTo>
                      <a:pt x="20800" y="18966"/>
                    </a:lnTo>
                    <a:lnTo>
                      <a:pt x="20400" y="18439"/>
                    </a:lnTo>
                    <a:lnTo>
                      <a:pt x="20400" y="18439"/>
                    </a:lnTo>
                    <a:lnTo>
                      <a:pt x="20400" y="18439"/>
                    </a:lnTo>
                    <a:lnTo>
                      <a:pt x="20400" y="18439"/>
                    </a:lnTo>
                    <a:lnTo>
                      <a:pt x="20400" y="18439"/>
                    </a:lnTo>
                    <a:lnTo>
                      <a:pt x="20400" y="18439"/>
                    </a:lnTo>
                    <a:lnTo>
                      <a:pt x="20400" y="18439"/>
                    </a:lnTo>
                    <a:lnTo>
                      <a:pt x="20000" y="18439"/>
                    </a:lnTo>
                    <a:lnTo>
                      <a:pt x="20000" y="18439"/>
                    </a:lnTo>
                    <a:lnTo>
                      <a:pt x="20000" y="17912"/>
                    </a:lnTo>
                    <a:lnTo>
                      <a:pt x="20000" y="17912"/>
                    </a:lnTo>
                    <a:lnTo>
                      <a:pt x="20000" y="17912"/>
                    </a:lnTo>
                    <a:lnTo>
                      <a:pt x="20000" y="17912"/>
                    </a:lnTo>
                    <a:lnTo>
                      <a:pt x="20000" y="17912"/>
                    </a:lnTo>
                    <a:lnTo>
                      <a:pt x="20000" y="17912"/>
                    </a:lnTo>
                    <a:lnTo>
                      <a:pt x="19600" y="17912"/>
                    </a:lnTo>
                    <a:lnTo>
                      <a:pt x="19600" y="17912"/>
                    </a:lnTo>
                    <a:lnTo>
                      <a:pt x="19600" y="17385"/>
                    </a:lnTo>
                    <a:lnTo>
                      <a:pt x="19600" y="17385"/>
                    </a:lnTo>
                    <a:lnTo>
                      <a:pt x="19600" y="17385"/>
                    </a:lnTo>
                    <a:lnTo>
                      <a:pt x="19600" y="17385"/>
                    </a:lnTo>
                    <a:lnTo>
                      <a:pt x="19600" y="17385"/>
                    </a:lnTo>
                    <a:lnTo>
                      <a:pt x="19200" y="17385"/>
                    </a:lnTo>
                    <a:lnTo>
                      <a:pt x="19200" y="17385"/>
                    </a:lnTo>
                    <a:lnTo>
                      <a:pt x="19200" y="17385"/>
                    </a:lnTo>
                    <a:lnTo>
                      <a:pt x="19200" y="16859"/>
                    </a:lnTo>
                    <a:lnTo>
                      <a:pt x="19200" y="16859"/>
                    </a:lnTo>
                    <a:lnTo>
                      <a:pt x="19200" y="16859"/>
                    </a:lnTo>
                    <a:lnTo>
                      <a:pt x="19200" y="16859"/>
                    </a:lnTo>
                    <a:lnTo>
                      <a:pt x="19200" y="16859"/>
                    </a:lnTo>
                    <a:lnTo>
                      <a:pt x="19200" y="16859"/>
                    </a:lnTo>
                    <a:lnTo>
                      <a:pt x="18800" y="16859"/>
                    </a:lnTo>
                    <a:lnTo>
                      <a:pt x="18800" y="16859"/>
                    </a:lnTo>
                    <a:lnTo>
                      <a:pt x="18800" y="16332"/>
                    </a:lnTo>
                    <a:lnTo>
                      <a:pt x="18800" y="16332"/>
                    </a:lnTo>
                    <a:lnTo>
                      <a:pt x="18800" y="16332"/>
                    </a:lnTo>
                    <a:lnTo>
                      <a:pt x="18800" y="16332"/>
                    </a:lnTo>
                    <a:lnTo>
                      <a:pt x="18800" y="16332"/>
                    </a:lnTo>
                    <a:lnTo>
                      <a:pt x="18800" y="16332"/>
                    </a:lnTo>
                    <a:lnTo>
                      <a:pt x="18400" y="16332"/>
                    </a:lnTo>
                    <a:lnTo>
                      <a:pt x="18400" y="16332"/>
                    </a:lnTo>
                    <a:lnTo>
                      <a:pt x="18400" y="15805"/>
                    </a:lnTo>
                    <a:lnTo>
                      <a:pt x="18400" y="15805"/>
                    </a:lnTo>
                    <a:lnTo>
                      <a:pt x="18400" y="15805"/>
                    </a:lnTo>
                    <a:lnTo>
                      <a:pt x="18400" y="15805"/>
                    </a:lnTo>
                    <a:lnTo>
                      <a:pt x="18400" y="15805"/>
                    </a:lnTo>
                    <a:lnTo>
                      <a:pt x="18400" y="15805"/>
                    </a:lnTo>
                    <a:lnTo>
                      <a:pt x="18400" y="15805"/>
                    </a:lnTo>
                    <a:lnTo>
                      <a:pt x="18000" y="15805"/>
                    </a:lnTo>
                    <a:lnTo>
                      <a:pt x="18000" y="15278"/>
                    </a:lnTo>
                    <a:lnTo>
                      <a:pt x="18000" y="15278"/>
                    </a:lnTo>
                    <a:lnTo>
                      <a:pt x="18000" y="15278"/>
                    </a:lnTo>
                    <a:lnTo>
                      <a:pt x="18000" y="15278"/>
                    </a:lnTo>
                    <a:lnTo>
                      <a:pt x="18000" y="15278"/>
                    </a:lnTo>
                    <a:lnTo>
                      <a:pt x="18000" y="15278"/>
                    </a:lnTo>
                    <a:lnTo>
                      <a:pt x="18000" y="15278"/>
                    </a:lnTo>
                    <a:lnTo>
                      <a:pt x="18000" y="14751"/>
                    </a:lnTo>
                    <a:lnTo>
                      <a:pt x="17600" y="14751"/>
                    </a:lnTo>
                    <a:lnTo>
                      <a:pt x="17600" y="14751"/>
                    </a:lnTo>
                    <a:lnTo>
                      <a:pt x="17600" y="14751"/>
                    </a:lnTo>
                    <a:lnTo>
                      <a:pt x="17600" y="14751"/>
                    </a:lnTo>
                    <a:lnTo>
                      <a:pt x="17600" y="14751"/>
                    </a:lnTo>
                    <a:lnTo>
                      <a:pt x="17600" y="14751"/>
                    </a:lnTo>
                    <a:lnTo>
                      <a:pt x="17600" y="14751"/>
                    </a:lnTo>
                    <a:lnTo>
                      <a:pt x="17600" y="14224"/>
                    </a:lnTo>
                    <a:lnTo>
                      <a:pt x="17600" y="14224"/>
                    </a:lnTo>
                    <a:lnTo>
                      <a:pt x="17600" y="14224"/>
                    </a:lnTo>
                    <a:lnTo>
                      <a:pt x="17200" y="14224"/>
                    </a:lnTo>
                    <a:lnTo>
                      <a:pt x="17200" y="14224"/>
                    </a:lnTo>
                    <a:lnTo>
                      <a:pt x="17200" y="14224"/>
                    </a:lnTo>
                    <a:lnTo>
                      <a:pt x="17200" y="14224"/>
                    </a:lnTo>
                    <a:lnTo>
                      <a:pt x="17200" y="13698"/>
                    </a:lnTo>
                    <a:lnTo>
                      <a:pt x="17200" y="13698"/>
                    </a:lnTo>
                    <a:lnTo>
                      <a:pt x="17200" y="13698"/>
                    </a:lnTo>
                    <a:lnTo>
                      <a:pt x="17200" y="13698"/>
                    </a:lnTo>
                    <a:lnTo>
                      <a:pt x="17200" y="13698"/>
                    </a:lnTo>
                    <a:lnTo>
                      <a:pt x="17200" y="13698"/>
                    </a:lnTo>
                    <a:lnTo>
                      <a:pt x="16800" y="13698"/>
                    </a:lnTo>
                    <a:lnTo>
                      <a:pt x="16800" y="13171"/>
                    </a:lnTo>
                    <a:lnTo>
                      <a:pt x="16800" y="13171"/>
                    </a:lnTo>
                    <a:lnTo>
                      <a:pt x="16800" y="13171"/>
                    </a:lnTo>
                    <a:lnTo>
                      <a:pt x="16800" y="13171"/>
                    </a:lnTo>
                    <a:lnTo>
                      <a:pt x="16800" y="13171"/>
                    </a:lnTo>
                    <a:lnTo>
                      <a:pt x="16800" y="13171"/>
                    </a:lnTo>
                    <a:lnTo>
                      <a:pt x="16800" y="13171"/>
                    </a:lnTo>
                    <a:lnTo>
                      <a:pt x="16800" y="13171"/>
                    </a:lnTo>
                    <a:lnTo>
                      <a:pt x="16800" y="13171"/>
                    </a:lnTo>
                    <a:lnTo>
                      <a:pt x="16800" y="12644"/>
                    </a:lnTo>
                    <a:lnTo>
                      <a:pt x="16400" y="12644"/>
                    </a:lnTo>
                    <a:lnTo>
                      <a:pt x="16400" y="12644"/>
                    </a:lnTo>
                    <a:lnTo>
                      <a:pt x="16400" y="12644"/>
                    </a:lnTo>
                    <a:lnTo>
                      <a:pt x="16400" y="12644"/>
                    </a:lnTo>
                    <a:lnTo>
                      <a:pt x="16400" y="12644"/>
                    </a:lnTo>
                    <a:lnTo>
                      <a:pt x="16400" y="12644"/>
                    </a:lnTo>
                    <a:lnTo>
                      <a:pt x="16400" y="12117"/>
                    </a:lnTo>
                    <a:lnTo>
                      <a:pt x="16400" y="12117"/>
                    </a:lnTo>
                    <a:lnTo>
                      <a:pt x="16400" y="12117"/>
                    </a:lnTo>
                    <a:lnTo>
                      <a:pt x="16400" y="12117"/>
                    </a:lnTo>
                    <a:lnTo>
                      <a:pt x="16400" y="12117"/>
                    </a:lnTo>
                    <a:lnTo>
                      <a:pt x="16400" y="12117"/>
                    </a:lnTo>
                    <a:lnTo>
                      <a:pt x="16000" y="12117"/>
                    </a:lnTo>
                    <a:lnTo>
                      <a:pt x="16000" y="11590"/>
                    </a:lnTo>
                    <a:lnTo>
                      <a:pt x="16000" y="11590"/>
                    </a:lnTo>
                    <a:lnTo>
                      <a:pt x="16000" y="11590"/>
                    </a:lnTo>
                    <a:lnTo>
                      <a:pt x="16000" y="11590"/>
                    </a:lnTo>
                    <a:lnTo>
                      <a:pt x="16000" y="11590"/>
                    </a:lnTo>
                    <a:lnTo>
                      <a:pt x="16000" y="11590"/>
                    </a:lnTo>
                    <a:lnTo>
                      <a:pt x="16000" y="11063"/>
                    </a:lnTo>
                    <a:lnTo>
                      <a:pt x="16000" y="11063"/>
                    </a:lnTo>
                    <a:lnTo>
                      <a:pt x="16000" y="11063"/>
                    </a:lnTo>
                    <a:lnTo>
                      <a:pt x="16000" y="11063"/>
                    </a:lnTo>
                    <a:lnTo>
                      <a:pt x="16000" y="11063"/>
                    </a:lnTo>
                    <a:lnTo>
                      <a:pt x="16000" y="11063"/>
                    </a:lnTo>
                    <a:lnTo>
                      <a:pt x="15600" y="11063"/>
                    </a:lnTo>
                    <a:lnTo>
                      <a:pt x="15600" y="10537"/>
                    </a:lnTo>
                    <a:lnTo>
                      <a:pt x="15600" y="10537"/>
                    </a:lnTo>
                    <a:lnTo>
                      <a:pt x="15600" y="10537"/>
                    </a:lnTo>
                    <a:lnTo>
                      <a:pt x="15600" y="10537"/>
                    </a:lnTo>
                    <a:lnTo>
                      <a:pt x="15600" y="10537"/>
                    </a:lnTo>
                    <a:lnTo>
                      <a:pt x="15600" y="10537"/>
                    </a:lnTo>
                    <a:lnTo>
                      <a:pt x="15600" y="10537"/>
                    </a:lnTo>
                    <a:lnTo>
                      <a:pt x="15600" y="10010"/>
                    </a:lnTo>
                    <a:lnTo>
                      <a:pt x="15600" y="10010"/>
                    </a:lnTo>
                    <a:lnTo>
                      <a:pt x="15600" y="10010"/>
                    </a:lnTo>
                    <a:lnTo>
                      <a:pt x="15600" y="10010"/>
                    </a:lnTo>
                    <a:lnTo>
                      <a:pt x="15600" y="10010"/>
                    </a:lnTo>
                    <a:lnTo>
                      <a:pt x="15600" y="10010"/>
                    </a:lnTo>
                    <a:lnTo>
                      <a:pt x="15200" y="9483"/>
                    </a:lnTo>
                    <a:lnTo>
                      <a:pt x="15200" y="9483"/>
                    </a:lnTo>
                    <a:lnTo>
                      <a:pt x="15200" y="9483"/>
                    </a:lnTo>
                    <a:lnTo>
                      <a:pt x="15200" y="9483"/>
                    </a:lnTo>
                    <a:lnTo>
                      <a:pt x="15200" y="9483"/>
                    </a:lnTo>
                    <a:lnTo>
                      <a:pt x="15200" y="9483"/>
                    </a:lnTo>
                    <a:lnTo>
                      <a:pt x="15200" y="9483"/>
                    </a:lnTo>
                    <a:lnTo>
                      <a:pt x="15200" y="8956"/>
                    </a:lnTo>
                    <a:lnTo>
                      <a:pt x="15200" y="8956"/>
                    </a:lnTo>
                    <a:lnTo>
                      <a:pt x="15200" y="8956"/>
                    </a:lnTo>
                    <a:lnTo>
                      <a:pt x="15200" y="8956"/>
                    </a:lnTo>
                    <a:lnTo>
                      <a:pt x="15200" y="8956"/>
                    </a:lnTo>
                    <a:lnTo>
                      <a:pt x="15200" y="8956"/>
                    </a:lnTo>
                    <a:lnTo>
                      <a:pt x="15200" y="8429"/>
                    </a:lnTo>
                    <a:lnTo>
                      <a:pt x="15200" y="8429"/>
                    </a:lnTo>
                    <a:lnTo>
                      <a:pt x="15200" y="8429"/>
                    </a:lnTo>
                    <a:lnTo>
                      <a:pt x="15200" y="8429"/>
                    </a:lnTo>
                    <a:lnTo>
                      <a:pt x="14800" y="8429"/>
                    </a:lnTo>
                    <a:lnTo>
                      <a:pt x="14800" y="8429"/>
                    </a:lnTo>
                    <a:lnTo>
                      <a:pt x="14800" y="7902"/>
                    </a:lnTo>
                    <a:lnTo>
                      <a:pt x="14800" y="7902"/>
                    </a:lnTo>
                    <a:lnTo>
                      <a:pt x="14800" y="7902"/>
                    </a:lnTo>
                    <a:lnTo>
                      <a:pt x="14800" y="7902"/>
                    </a:lnTo>
                    <a:lnTo>
                      <a:pt x="14800" y="7902"/>
                    </a:lnTo>
                    <a:lnTo>
                      <a:pt x="14800" y="7902"/>
                    </a:lnTo>
                    <a:lnTo>
                      <a:pt x="14800" y="7902"/>
                    </a:lnTo>
                    <a:lnTo>
                      <a:pt x="14800" y="7376"/>
                    </a:lnTo>
                    <a:lnTo>
                      <a:pt x="14800" y="7376"/>
                    </a:lnTo>
                    <a:lnTo>
                      <a:pt x="14800" y="7376"/>
                    </a:lnTo>
                    <a:lnTo>
                      <a:pt x="14800" y="7376"/>
                    </a:lnTo>
                    <a:lnTo>
                      <a:pt x="14800" y="7376"/>
                    </a:lnTo>
                    <a:lnTo>
                      <a:pt x="14800" y="7376"/>
                    </a:lnTo>
                    <a:lnTo>
                      <a:pt x="14800" y="6849"/>
                    </a:lnTo>
                    <a:lnTo>
                      <a:pt x="14800" y="6849"/>
                    </a:lnTo>
                    <a:lnTo>
                      <a:pt x="14800" y="6849"/>
                    </a:lnTo>
                    <a:lnTo>
                      <a:pt x="14800" y="6849"/>
                    </a:lnTo>
                    <a:lnTo>
                      <a:pt x="14800" y="6849"/>
                    </a:lnTo>
                    <a:lnTo>
                      <a:pt x="14400" y="6849"/>
                    </a:lnTo>
                    <a:lnTo>
                      <a:pt x="14400" y="6322"/>
                    </a:lnTo>
                    <a:lnTo>
                      <a:pt x="14400" y="6322"/>
                    </a:lnTo>
                    <a:lnTo>
                      <a:pt x="14400" y="6322"/>
                    </a:lnTo>
                    <a:lnTo>
                      <a:pt x="14400" y="6322"/>
                    </a:lnTo>
                    <a:lnTo>
                      <a:pt x="14400" y="6322"/>
                    </a:lnTo>
                    <a:lnTo>
                      <a:pt x="14400" y="6322"/>
                    </a:lnTo>
                    <a:lnTo>
                      <a:pt x="14400" y="5795"/>
                    </a:lnTo>
                    <a:lnTo>
                      <a:pt x="14400" y="5795"/>
                    </a:lnTo>
                    <a:lnTo>
                      <a:pt x="14400" y="5795"/>
                    </a:lnTo>
                    <a:lnTo>
                      <a:pt x="14400" y="5795"/>
                    </a:lnTo>
                    <a:lnTo>
                      <a:pt x="14400" y="5795"/>
                    </a:lnTo>
                    <a:lnTo>
                      <a:pt x="14400" y="5795"/>
                    </a:lnTo>
                    <a:lnTo>
                      <a:pt x="14400" y="5268"/>
                    </a:lnTo>
                    <a:lnTo>
                      <a:pt x="14400" y="5268"/>
                    </a:lnTo>
                    <a:lnTo>
                      <a:pt x="14400" y="5268"/>
                    </a:lnTo>
                    <a:lnTo>
                      <a:pt x="14400" y="5268"/>
                    </a:lnTo>
                    <a:lnTo>
                      <a:pt x="14400" y="5268"/>
                    </a:lnTo>
                    <a:lnTo>
                      <a:pt x="14400" y="5268"/>
                    </a:lnTo>
                    <a:lnTo>
                      <a:pt x="14400" y="4741"/>
                    </a:lnTo>
                    <a:lnTo>
                      <a:pt x="14400" y="4741"/>
                    </a:lnTo>
                    <a:lnTo>
                      <a:pt x="14400" y="4741"/>
                    </a:lnTo>
                    <a:lnTo>
                      <a:pt x="14400" y="4741"/>
                    </a:lnTo>
                    <a:lnTo>
                      <a:pt x="14400" y="4741"/>
                    </a:lnTo>
                    <a:lnTo>
                      <a:pt x="14400" y="4741"/>
                    </a:lnTo>
                    <a:lnTo>
                      <a:pt x="14400" y="4215"/>
                    </a:lnTo>
                    <a:lnTo>
                      <a:pt x="14400" y="4215"/>
                    </a:lnTo>
                    <a:lnTo>
                      <a:pt x="14400" y="4215"/>
                    </a:lnTo>
                    <a:lnTo>
                      <a:pt x="14000" y="4215"/>
                    </a:lnTo>
                    <a:lnTo>
                      <a:pt x="14000" y="4215"/>
                    </a:lnTo>
                    <a:lnTo>
                      <a:pt x="14000" y="3688"/>
                    </a:lnTo>
                    <a:lnTo>
                      <a:pt x="14000" y="3688"/>
                    </a:lnTo>
                    <a:lnTo>
                      <a:pt x="14000" y="3688"/>
                    </a:lnTo>
                    <a:lnTo>
                      <a:pt x="14000" y="3688"/>
                    </a:lnTo>
                    <a:lnTo>
                      <a:pt x="14000" y="3688"/>
                    </a:lnTo>
                    <a:lnTo>
                      <a:pt x="14000" y="3688"/>
                    </a:lnTo>
                    <a:lnTo>
                      <a:pt x="14000" y="3161"/>
                    </a:lnTo>
                    <a:lnTo>
                      <a:pt x="14000" y="3161"/>
                    </a:lnTo>
                    <a:lnTo>
                      <a:pt x="14000" y="3161"/>
                    </a:lnTo>
                    <a:lnTo>
                      <a:pt x="14000" y="3161"/>
                    </a:lnTo>
                    <a:lnTo>
                      <a:pt x="14000" y="3161"/>
                    </a:lnTo>
                    <a:lnTo>
                      <a:pt x="14000" y="3161"/>
                    </a:lnTo>
                    <a:lnTo>
                      <a:pt x="14000" y="2634"/>
                    </a:lnTo>
                    <a:lnTo>
                      <a:pt x="14000" y="2634"/>
                    </a:lnTo>
                    <a:lnTo>
                      <a:pt x="14000" y="2634"/>
                    </a:lnTo>
                    <a:lnTo>
                      <a:pt x="14000" y="2634"/>
                    </a:lnTo>
                    <a:lnTo>
                      <a:pt x="14000" y="2634"/>
                    </a:lnTo>
                    <a:lnTo>
                      <a:pt x="14000" y="2107"/>
                    </a:lnTo>
                    <a:lnTo>
                      <a:pt x="14000" y="2107"/>
                    </a:lnTo>
                    <a:lnTo>
                      <a:pt x="14000" y="2107"/>
                    </a:lnTo>
                    <a:lnTo>
                      <a:pt x="14000" y="2107"/>
                    </a:lnTo>
                    <a:lnTo>
                      <a:pt x="14000" y="2107"/>
                    </a:lnTo>
                    <a:lnTo>
                      <a:pt x="14000" y="2107"/>
                    </a:lnTo>
                    <a:lnTo>
                      <a:pt x="14000" y="1580"/>
                    </a:lnTo>
                    <a:lnTo>
                      <a:pt x="14000" y="1580"/>
                    </a:lnTo>
                    <a:lnTo>
                      <a:pt x="14000" y="1580"/>
                    </a:lnTo>
                    <a:lnTo>
                      <a:pt x="14000" y="1580"/>
                    </a:lnTo>
                    <a:lnTo>
                      <a:pt x="14000" y="1580"/>
                    </a:lnTo>
                    <a:lnTo>
                      <a:pt x="14000" y="1580"/>
                    </a:lnTo>
                    <a:lnTo>
                      <a:pt x="14000" y="1054"/>
                    </a:lnTo>
                    <a:lnTo>
                      <a:pt x="14000" y="1054"/>
                    </a:lnTo>
                    <a:lnTo>
                      <a:pt x="14000" y="1054"/>
                    </a:lnTo>
                    <a:lnTo>
                      <a:pt x="14000" y="1054"/>
                    </a:lnTo>
                    <a:lnTo>
                      <a:pt x="14000" y="1054"/>
                    </a:lnTo>
                    <a:lnTo>
                      <a:pt x="14000" y="527"/>
                    </a:lnTo>
                    <a:lnTo>
                      <a:pt x="14000" y="527"/>
                    </a:lnTo>
                    <a:lnTo>
                      <a:pt x="14000" y="527"/>
                    </a:lnTo>
                    <a:lnTo>
                      <a:pt x="14000" y="527"/>
                    </a:lnTo>
                    <a:lnTo>
                      <a:pt x="14000" y="527"/>
                    </a:lnTo>
                    <a:lnTo>
                      <a:pt x="14000" y="527"/>
                    </a:lnTo>
                    <a:lnTo>
                      <a:pt x="14000" y="527"/>
                    </a:lnTo>
                    <a:lnTo>
                      <a:pt x="14000" y="0"/>
                    </a:lnTo>
                    <a:lnTo>
                      <a:pt x="14000" y="0"/>
                    </a:lnTo>
                    <a:lnTo>
                      <a:pt x="14000" y="0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59" name="Shape 2759"/>
              <p:cNvSpPr/>
              <p:nvPr/>
            </p:nvSpPr>
            <p:spPr>
              <a:xfrm>
                <a:off x="1300162" y="1066800"/>
                <a:ext cx="30163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800"/>
                    </a:moveTo>
                    <a:lnTo>
                      <a:pt x="21600" y="10800"/>
                    </a:lnTo>
                    <a:lnTo>
                      <a:pt x="20463" y="10800"/>
                    </a:lnTo>
                    <a:lnTo>
                      <a:pt x="20463" y="10800"/>
                    </a:lnTo>
                    <a:lnTo>
                      <a:pt x="19326" y="10800"/>
                    </a:lnTo>
                    <a:lnTo>
                      <a:pt x="19326" y="8640"/>
                    </a:lnTo>
                    <a:lnTo>
                      <a:pt x="18189" y="8640"/>
                    </a:lnTo>
                    <a:lnTo>
                      <a:pt x="18189" y="8640"/>
                    </a:lnTo>
                    <a:lnTo>
                      <a:pt x="17053" y="8640"/>
                    </a:lnTo>
                    <a:lnTo>
                      <a:pt x="17053" y="8640"/>
                    </a:lnTo>
                    <a:lnTo>
                      <a:pt x="14779" y="8640"/>
                    </a:lnTo>
                    <a:lnTo>
                      <a:pt x="13642" y="8640"/>
                    </a:lnTo>
                    <a:lnTo>
                      <a:pt x="12505" y="6480"/>
                    </a:lnTo>
                    <a:lnTo>
                      <a:pt x="11368" y="6480"/>
                    </a:lnTo>
                    <a:lnTo>
                      <a:pt x="11368" y="6480"/>
                    </a:lnTo>
                    <a:lnTo>
                      <a:pt x="10232" y="6480"/>
                    </a:lnTo>
                    <a:lnTo>
                      <a:pt x="10232" y="6480"/>
                    </a:lnTo>
                    <a:lnTo>
                      <a:pt x="9095" y="6480"/>
                    </a:lnTo>
                    <a:lnTo>
                      <a:pt x="7958" y="6480"/>
                    </a:lnTo>
                    <a:lnTo>
                      <a:pt x="7958" y="4320"/>
                    </a:lnTo>
                    <a:lnTo>
                      <a:pt x="6821" y="4320"/>
                    </a:lnTo>
                    <a:lnTo>
                      <a:pt x="5684" y="4320"/>
                    </a:lnTo>
                    <a:lnTo>
                      <a:pt x="5684" y="2160"/>
                    </a:lnTo>
                    <a:lnTo>
                      <a:pt x="4547" y="2160"/>
                    </a:lnTo>
                    <a:lnTo>
                      <a:pt x="3411" y="0"/>
                    </a:lnTo>
                    <a:lnTo>
                      <a:pt x="2274" y="0"/>
                    </a:lnTo>
                    <a:lnTo>
                      <a:pt x="0" y="8640"/>
                    </a:lnTo>
                    <a:lnTo>
                      <a:pt x="1137" y="10800"/>
                    </a:lnTo>
                    <a:lnTo>
                      <a:pt x="2274" y="10800"/>
                    </a:lnTo>
                    <a:lnTo>
                      <a:pt x="2274" y="12960"/>
                    </a:lnTo>
                    <a:lnTo>
                      <a:pt x="3411" y="12960"/>
                    </a:lnTo>
                    <a:lnTo>
                      <a:pt x="4547" y="15120"/>
                    </a:lnTo>
                    <a:lnTo>
                      <a:pt x="5684" y="15120"/>
                    </a:lnTo>
                    <a:lnTo>
                      <a:pt x="6821" y="15120"/>
                    </a:lnTo>
                    <a:lnTo>
                      <a:pt x="6821" y="17280"/>
                    </a:lnTo>
                    <a:lnTo>
                      <a:pt x="7958" y="17280"/>
                    </a:lnTo>
                    <a:lnTo>
                      <a:pt x="9095" y="17280"/>
                    </a:lnTo>
                    <a:lnTo>
                      <a:pt x="9095" y="17280"/>
                    </a:lnTo>
                    <a:lnTo>
                      <a:pt x="10232" y="17280"/>
                    </a:lnTo>
                    <a:lnTo>
                      <a:pt x="11368" y="17280"/>
                    </a:lnTo>
                    <a:lnTo>
                      <a:pt x="12505" y="19440"/>
                    </a:lnTo>
                    <a:lnTo>
                      <a:pt x="14779" y="19440"/>
                    </a:lnTo>
                    <a:lnTo>
                      <a:pt x="15916" y="19440"/>
                    </a:lnTo>
                    <a:lnTo>
                      <a:pt x="15916" y="19440"/>
                    </a:lnTo>
                    <a:lnTo>
                      <a:pt x="15916" y="19440"/>
                    </a:lnTo>
                    <a:lnTo>
                      <a:pt x="17053" y="19440"/>
                    </a:lnTo>
                    <a:lnTo>
                      <a:pt x="17053" y="19440"/>
                    </a:lnTo>
                    <a:lnTo>
                      <a:pt x="17053" y="19440"/>
                    </a:lnTo>
                    <a:lnTo>
                      <a:pt x="17053" y="19440"/>
                    </a:lnTo>
                    <a:lnTo>
                      <a:pt x="17053" y="19440"/>
                    </a:lnTo>
                    <a:lnTo>
                      <a:pt x="18189" y="21600"/>
                    </a:lnTo>
                    <a:lnTo>
                      <a:pt x="18189" y="21600"/>
                    </a:lnTo>
                    <a:lnTo>
                      <a:pt x="2160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60" name="Shape 2760"/>
              <p:cNvSpPr/>
              <p:nvPr/>
            </p:nvSpPr>
            <p:spPr>
              <a:xfrm>
                <a:off x="1325562" y="1074737"/>
                <a:ext cx="15876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20160"/>
                    </a:lnTo>
                    <a:lnTo>
                      <a:pt x="19440" y="18720"/>
                    </a:lnTo>
                    <a:lnTo>
                      <a:pt x="19440" y="17280"/>
                    </a:lnTo>
                    <a:lnTo>
                      <a:pt x="19440" y="15840"/>
                    </a:lnTo>
                    <a:lnTo>
                      <a:pt x="19440" y="14400"/>
                    </a:lnTo>
                    <a:lnTo>
                      <a:pt x="19440" y="12960"/>
                    </a:lnTo>
                    <a:lnTo>
                      <a:pt x="17280" y="11520"/>
                    </a:lnTo>
                    <a:lnTo>
                      <a:pt x="17280" y="10080"/>
                    </a:lnTo>
                    <a:lnTo>
                      <a:pt x="15120" y="8640"/>
                    </a:lnTo>
                    <a:lnTo>
                      <a:pt x="15120" y="7200"/>
                    </a:lnTo>
                    <a:lnTo>
                      <a:pt x="12960" y="5760"/>
                    </a:lnTo>
                    <a:lnTo>
                      <a:pt x="12960" y="4320"/>
                    </a:lnTo>
                    <a:lnTo>
                      <a:pt x="10800" y="4320"/>
                    </a:lnTo>
                    <a:lnTo>
                      <a:pt x="10800" y="4320"/>
                    </a:lnTo>
                    <a:lnTo>
                      <a:pt x="10800" y="2880"/>
                    </a:lnTo>
                    <a:lnTo>
                      <a:pt x="8640" y="2880"/>
                    </a:lnTo>
                    <a:lnTo>
                      <a:pt x="6480" y="1440"/>
                    </a:lnTo>
                    <a:lnTo>
                      <a:pt x="6480" y="0"/>
                    </a:lnTo>
                    <a:lnTo>
                      <a:pt x="0" y="7200"/>
                    </a:lnTo>
                    <a:lnTo>
                      <a:pt x="0" y="7200"/>
                    </a:lnTo>
                    <a:lnTo>
                      <a:pt x="2160" y="8640"/>
                    </a:lnTo>
                    <a:lnTo>
                      <a:pt x="2160" y="8640"/>
                    </a:lnTo>
                    <a:lnTo>
                      <a:pt x="4320" y="8640"/>
                    </a:lnTo>
                    <a:lnTo>
                      <a:pt x="4320" y="8640"/>
                    </a:lnTo>
                    <a:lnTo>
                      <a:pt x="4320" y="8640"/>
                    </a:lnTo>
                    <a:lnTo>
                      <a:pt x="4320" y="10080"/>
                    </a:lnTo>
                    <a:lnTo>
                      <a:pt x="6480" y="10080"/>
                    </a:lnTo>
                    <a:lnTo>
                      <a:pt x="6480" y="11520"/>
                    </a:lnTo>
                    <a:lnTo>
                      <a:pt x="6480" y="12960"/>
                    </a:lnTo>
                    <a:lnTo>
                      <a:pt x="6480" y="12960"/>
                    </a:lnTo>
                    <a:lnTo>
                      <a:pt x="8640" y="14400"/>
                    </a:lnTo>
                    <a:lnTo>
                      <a:pt x="8640" y="15840"/>
                    </a:lnTo>
                    <a:lnTo>
                      <a:pt x="8640" y="17280"/>
                    </a:lnTo>
                    <a:lnTo>
                      <a:pt x="8640" y="17280"/>
                    </a:lnTo>
                    <a:lnTo>
                      <a:pt x="8640" y="18720"/>
                    </a:lnTo>
                    <a:lnTo>
                      <a:pt x="10800" y="20160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61" name="Shape 2761"/>
              <p:cNvSpPr/>
              <p:nvPr/>
            </p:nvSpPr>
            <p:spPr>
              <a:xfrm>
                <a:off x="1333500" y="1098550"/>
                <a:ext cx="19050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800"/>
                    </a:moveTo>
                    <a:lnTo>
                      <a:pt x="21600" y="16800"/>
                    </a:lnTo>
                    <a:lnTo>
                      <a:pt x="19800" y="15600"/>
                    </a:lnTo>
                    <a:lnTo>
                      <a:pt x="19800" y="15600"/>
                    </a:lnTo>
                    <a:lnTo>
                      <a:pt x="18000" y="14400"/>
                    </a:lnTo>
                    <a:lnTo>
                      <a:pt x="16200" y="13200"/>
                    </a:lnTo>
                    <a:lnTo>
                      <a:pt x="16200" y="12000"/>
                    </a:lnTo>
                    <a:lnTo>
                      <a:pt x="14400" y="12000"/>
                    </a:lnTo>
                    <a:lnTo>
                      <a:pt x="14400" y="10800"/>
                    </a:lnTo>
                    <a:lnTo>
                      <a:pt x="12600" y="9600"/>
                    </a:lnTo>
                    <a:lnTo>
                      <a:pt x="12600" y="8400"/>
                    </a:lnTo>
                    <a:lnTo>
                      <a:pt x="10800" y="7200"/>
                    </a:lnTo>
                    <a:lnTo>
                      <a:pt x="10800" y="6000"/>
                    </a:lnTo>
                    <a:lnTo>
                      <a:pt x="9000" y="4800"/>
                    </a:lnTo>
                    <a:lnTo>
                      <a:pt x="9000" y="3600"/>
                    </a:lnTo>
                    <a:lnTo>
                      <a:pt x="9000" y="2400"/>
                    </a:lnTo>
                    <a:lnTo>
                      <a:pt x="9000" y="1200"/>
                    </a:lnTo>
                    <a:lnTo>
                      <a:pt x="9000" y="0"/>
                    </a:lnTo>
                    <a:lnTo>
                      <a:pt x="0" y="0"/>
                    </a:lnTo>
                    <a:lnTo>
                      <a:pt x="0" y="2400"/>
                    </a:lnTo>
                    <a:lnTo>
                      <a:pt x="0" y="3600"/>
                    </a:lnTo>
                    <a:lnTo>
                      <a:pt x="0" y="4800"/>
                    </a:lnTo>
                    <a:lnTo>
                      <a:pt x="1800" y="6000"/>
                    </a:lnTo>
                    <a:lnTo>
                      <a:pt x="1800" y="8400"/>
                    </a:lnTo>
                    <a:lnTo>
                      <a:pt x="3600" y="9600"/>
                    </a:lnTo>
                    <a:lnTo>
                      <a:pt x="3600" y="10800"/>
                    </a:lnTo>
                    <a:lnTo>
                      <a:pt x="5400" y="12000"/>
                    </a:lnTo>
                    <a:lnTo>
                      <a:pt x="5400" y="13200"/>
                    </a:lnTo>
                    <a:lnTo>
                      <a:pt x="7200" y="14400"/>
                    </a:lnTo>
                    <a:lnTo>
                      <a:pt x="9000" y="15600"/>
                    </a:lnTo>
                    <a:lnTo>
                      <a:pt x="9000" y="16800"/>
                    </a:lnTo>
                    <a:lnTo>
                      <a:pt x="10800" y="18000"/>
                    </a:lnTo>
                    <a:lnTo>
                      <a:pt x="12600" y="19200"/>
                    </a:lnTo>
                    <a:lnTo>
                      <a:pt x="14400" y="20400"/>
                    </a:lnTo>
                    <a:lnTo>
                      <a:pt x="16200" y="21600"/>
                    </a:lnTo>
                    <a:lnTo>
                      <a:pt x="16200" y="21600"/>
                    </a:lnTo>
                    <a:lnTo>
                      <a:pt x="21600" y="16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62" name="Shape 2762"/>
              <p:cNvSpPr/>
              <p:nvPr/>
            </p:nvSpPr>
            <p:spPr>
              <a:xfrm>
                <a:off x="1347787" y="1120775"/>
                <a:ext cx="28576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400" y="9600"/>
                    </a:moveTo>
                    <a:lnTo>
                      <a:pt x="20400" y="9600"/>
                    </a:lnTo>
                    <a:lnTo>
                      <a:pt x="19200" y="9600"/>
                    </a:lnTo>
                    <a:lnTo>
                      <a:pt x="18000" y="9600"/>
                    </a:lnTo>
                    <a:lnTo>
                      <a:pt x="16800" y="9600"/>
                    </a:lnTo>
                    <a:lnTo>
                      <a:pt x="15600" y="9600"/>
                    </a:lnTo>
                    <a:lnTo>
                      <a:pt x="14400" y="9600"/>
                    </a:lnTo>
                    <a:lnTo>
                      <a:pt x="14400" y="9600"/>
                    </a:lnTo>
                    <a:lnTo>
                      <a:pt x="13200" y="9600"/>
                    </a:lnTo>
                    <a:lnTo>
                      <a:pt x="13200" y="9600"/>
                    </a:lnTo>
                    <a:lnTo>
                      <a:pt x="12000" y="9600"/>
                    </a:lnTo>
                    <a:lnTo>
                      <a:pt x="12000" y="9600"/>
                    </a:lnTo>
                    <a:lnTo>
                      <a:pt x="12000" y="7200"/>
                    </a:lnTo>
                    <a:lnTo>
                      <a:pt x="10800" y="7200"/>
                    </a:lnTo>
                    <a:lnTo>
                      <a:pt x="9600" y="7200"/>
                    </a:lnTo>
                    <a:lnTo>
                      <a:pt x="9600" y="7200"/>
                    </a:lnTo>
                    <a:lnTo>
                      <a:pt x="8400" y="4800"/>
                    </a:lnTo>
                    <a:lnTo>
                      <a:pt x="7200" y="4800"/>
                    </a:lnTo>
                    <a:lnTo>
                      <a:pt x="6000" y="2400"/>
                    </a:lnTo>
                    <a:lnTo>
                      <a:pt x="6000" y="2400"/>
                    </a:lnTo>
                    <a:lnTo>
                      <a:pt x="4800" y="2400"/>
                    </a:lnTo>
                    <a:lnTo>
                      <a:pt x="3600" y="0"/>
                    </a:lnTo>
                    <a:lnTo>
                      <a:pt x="0" y="9600"/>
                    </a:lnTo>
                    <a:lnTo>
                      <a:pt x="1200" y="9600"/>
                    </a:lnTo>
                    <a:lnTo>
                      <a:pt x="2400" y="12000"/>
                    </a:lnTo>
                    <a:lnTo>
                      <a:pt x="3600" y="14400"/>
                    </a:lnTo>
                    <a:lnTo>
                      <a:pt x="4800" y="14400"/>
                    </a:lnTo>
                    <a:lnTo>
                      <a:pt x="6000" y="16800"/>
                    </a:lnTo>
                    <a:lnTo>
                      <a:pt x="7200" y="16800"/>
                    </a:lnTo>
                    <a:lnTo>
                      <a:pt x="8400" y="19200"/>
                    </a:lnTo>
                    <a:lnTo>
                      <a:pt x="9600" y="19200"/>
                    </a:lnTo>
                    <a:lnTo>
                      <a:pt x="9600" y="19200"/>
                    </a:lnTo>
                    <a:lnTo>
                      <a:pt x="10800" y="19200"/>
                    </a:lnTo>
                    <a:lnTo>
                      <a:pt x="10800" y="21600"/>
                    </a:lnTo>
                    <a:lnTo>
                      <a:pt x="12000" y="21600"/>
                    </a:lnTo>
                    <a:lnTo>
                      <a:pt x="13200" y="21600"/>
                    </a:lnTo>
                    <a:lnTo>
                      <a:pt x="13200" y="21600"/>
                    </a:lnTo>
                    <a:lnTo>
                      <a:pt x="14400" y="21600"/>
                    </a:lnTo>
                    <a:lnTo>
                      <a:pt x="14400" y="21600"/>
                    </a:lnTo>
                    <a:lnTo>
                      <a:pt x="16800" y="21600"/>
                    </a:lnTo>
                    <a:lnTo>
                      <a:pt x="18000" y="21600"/>
                    </a:lnTo>
                    <a:lnTo>
                      <a:pt x="1920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0400" y="9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63" name="Shape 2763"/>
              <p:cNvSpPr/>
              <p:nvPr/>
            </p:nvSpPr>
            <p:spPr>
              <a:xfrm>
                <a:off x="1374775" y="1119187"/>
                <a:ext cx="39688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4320"/>
                    </a:move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20736" y="2160"/>
                    </a:lnTo>
                    <a:lnTo>
                      <a:pt x="20736" y="2160"/>
                    </a:lnTo>
                    <a:lnTo>
                      <a:pt x="19872" y="2160"/>
                    </a:lnTo>
                    <a:lnTo>
                      <a:pt x="19008" y="2160"/>
                    </a:lnTo>
                    <a:lnTo>
                      <a:pt x="18144" y="0"/>
                    </a:lnTo>
                    <a:lnTo>
                      <a:pt x="18144" y="0"/>
                    </a:lnTo>
                    <a:lnTo>
                      <a:pt x="17280" y="0"/>
                    </a:lnTo>
                    <a:lnTo>
                      <a:pt x="16416" y="0"/>
                    </a:lnTo>
                    <a:lnTo>
                      <a:pt x="15552" y="0"/>
                    </a:lnTo>
                    <a:lnTo>
                      <a:pt x="14688" y="0"/>
                    </a:lnTo>
                    <a:lnTo>
                      <a:pt x="14688" y="0"/>
                    </a:lnTo>
                    <a:lnTo>
                      <a:pt x="13824" y="0"/>
                    </a:lnTo>
                    <a:lnTo>
                      <a:pt x="12960" y="2160"/>
                    </a:lnTo>
                    <a:lnTo>
                      <a:pt x="12096" y="2160"/>
                    </a:lnTo>
                    <a:lnTo>
                      <a:pt x="11232" y="2160"/>
                    </a:lnTo>
                    <a:lnTo>
                      <a:pt x="10368" y="2160"/>
                    </a:lnTo>
                    <a:lnTo>
                      <a:pt x="9504" y="4320"/>
                    </a:lnTo>
                    <a:lnTo>
                      <a:pt x="7776" y="4320"/>
                    </a:lnTo>
                    <a:lnTo>
                      <a:pt x="6912" y="6480"/>
                    </a:lnTo>
                    <a:lnTo>
                      <a:pt x="5184" y="6480"/>
                    </a:lnTo>
                    <a:lnTo>
                      <a:pt x="3456" y="8640"/>
                    </a:lnTo>
                    <a:lnTo>
                      <a:pt x="2592" y="8640"/>
                    </a:lnTo>
                    <a:lnTo>
                      <a:pt x="1728" y="8640"/>
                    </a:lnTo>
                    <a:lnTo>
                      <a:pt x="1728" y="8640"/>
                    </a:lnTo>
                    <a:lnTo>
                      <a:pt x="864" y="10800"/>
                    </a:lnTo>
                    <a:lnTo>
                      <a:pt x="0" y="10800"/>
                    </a:lnTo>
                    <a:lnTo>
                      <a:pt x="864" y="21600"/>
                    </a:lnTo>
                    <a:lnTo>
                      <a:pt x="1728" y="19440"/>
                    </a:lnTo>
                    <a:lnTo>
                      <a:pt x="2592" y="19440"/>
                    </a:lnTo>
                    <a:lnTo>
                      <a:pt x="2592" y="19440"/>
                    </a:lnTo>
                    <a:lnTo>
                      <a:pt x="3456" y="19440"/>
                    </a:lnTo>
                    <a:lnTo>
                      <a:pt x="5184" y="17280"/>
                    </a:lnTo>
                    <a:lnTo>
                      <a:pt x="6912" y="17280"/>
                    </a:lnTo>
                    <a:lnTo>
                      <a:pt x="7776" y="15120"/>
                    </a:lnTo>
                    <a:lnTo>
                      <a:pt x="9504" y="15120"/>
                    </a:lnTo>
                    <a:lnTo>
                      <a:pt x="10368" y="12960"/>
                    </a:lnTo>
                    <a:lnTo>
                      <a:pt x="12096" y="12960"/>
                    </a:lnTo>
                    <a:lnTo>
                      <a:pt x="12960" y="12960"/>
                    </a:lnTo>
                    <a:lnTo>
                      <a:pt x="12960" y="12960"/>
                    </a:lnTo>
                    <a:lnTo>
                      <a:pt x="13824" y="10800"/>
                    </a:lnTo>
                    <a:lnTo>
                      <a:pt x="14688" y="10800"/>
                    </a:lnTo>
                    <a:lnTo>
                      <a:pt x="14688" y="10800"/>
                    </a:lnTo>
                    <a:lnTo>
                      <a:pt x="15552" y="10800"/>
                    </a:lnTo>
                    <a:lnTo>
                      <a:pt x="16416" y="10800"/>
                    </a:lnTo>
                    <a:lnTo>
                      <a:pt x="16416" y="10800"/>
                    </a:lnTo>
                    <a:lnTo>
                      <a:pt x="17280" y="10800"/>
                    </a:lnTo>
                    <a:lnTo>
                      <a:pt x="17280" y="10800"/>
                    </a:lnTo>
                    <a:lnTo>
                      <a:pt x="18144" y="10800"/>
                    </a:lnTo>
                    <a:lnTo>
                      <a:pt x="18144" y="10800"/>
                    </a:lnTo>
                    <a:lnTo>
                      <a:pt x="18144" y="10800"/>
                    </a:lnTo>
                    <a:lnTo>
                      <a:pt x="19008" y="10800"/>
                    </a:lnTo>
                    <a:lnTo>
                      <a:pt x="19008" y="12960"/>
                    </a:lnTo>
                    <a:lnTo>
                      <a:pt x="19008" y="12960"/>
                    </a:lnTo>
                    <a:lnTo>
                      <a:pt x="19008" y="12960"/>
                    </a:lnTo>
                    <a:lnTo>
                      <a:pt x="19008" y="12960"/>
                    </a:lnTo>
                    <a:lnTo>
                      <a:pt x="19008" y="12960"/>
                    </a:lnTo>
                    <a:lnTo>
                      <a:pt x="21600" y="43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64" name="Shape 2764"/>
              <p:cNvSpPr/>
              <p:nvPr/>
            </p:nvSpPr>
            <p:spPr>
              <a:xfrm>
                <a:off x="1409700" y="1122362"/>
                <a:ext cx="12700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00" y="21600"/>
                    </a:moveTo>
                    <a:lnTo>
                      <a:pt x="16200" y="21600"/>
                    </a:lnTo>
                    <a:lnTo>
                      <a:pt x="16200" y="19938"/>
                    </a:lnTo>
                    <a:lnTo>
                      <a:pt x="16200" y="19108"/>
                    </a:lnTo>
                    <a:lnTo>
                      <a:pt x="18900" y="17446"/>
                    </a:lnTo>
                    <a:lnTo>
                      <a:pt x="18900" y="15785"/>
                    </a:lnTo>
                    <a:lnTo>
                      <a:pt x="18900" y="14123"/>
                    </a:lnTo>
                    <a:lnTo>
                      <a:pt x="18900" y="13292"/>
                    </a:lnTo>
                    <a:lnTo>
                      <a:pt x="18900" y="12462"/>
                    </a:lnTo>
                    <a:lnTo>
                      <a:pt x="18900" y="11631"/>
                    </a:lnTo>
                    <a:lnTo>
                      <a:pt x="18900" y="10800"/>
                    </a:lnTo>
                    <a:lnTo>
                      <a:pt x="18900" y="9969"/>
                    </a:lnTo>
                    <a:lnTo>
                      <a:pt x="21600" y="9138"/>
                    </a:lnTo>
                    <a:lnTo>
                      <a:pt x="18900" y="8308"/>
                    </a:lnTo>
                    <a:lnTo>
                      <a:pt x="18900" y="8308"/>
                    </a:lnTo>
                    <a:lnTo>
                      <a:pt x="18900" y="7477"/>
                    </a:lnTo>
                    <a:lnTo>
                      <a:pt x="18900" y="6646"/>
                    </a:lnTo>
                    <a:lnTo>
                      <a:pt x="18900" y="5815"/>
                    </a:lnTo>
                    <a:lnTo>
                      <a:pt x="18900" y="4985"/>
                    </a:lnTo>
                    <a:lnTo>
                      <a:pt x="18900" y="4985"/>
                    </a:lnTo>
                    <a:lnTo>
                      <a:pt x="18900" y="4154"/>
                    </a:lnTo>
                    <a:lnTo>
                      <a:pt x="16200" y="3323"/>
                    </a:lnTo>
                    <a:lnTo>
                      <a:pt x="16200" y="2492"/>
                    </a:lnTo>
                    <a:lnTo>
                      <a:pt x="13500" y="2492"/>
                    </a:lnTo>
                    <a:lnTo>
                      <a:pt x="13500" y="1662"/>
                    </a:lnTo>
                    <a:lnTo>
                      <a:pt x="10800" y="831"/>
                    </a:lnTo>
                    <a:lnTo>
                      <a:pt x="10800" y="831"/>
                    </a:lnTo>
                    <a:lnTo>
                      <a:pt x="8100" y="0"/>
                    </a:lnTo>
                    <a:lnTo>
                      <a:pt x="0" y="3323"/>
                    </a:lnTo>
                    <a:lnTo>
                      <a:pt x="0" y="3323"/>
                    </a:lnTo>
                    <a:lnTo>
                      <a:pt x="2700" y="3323"/>
                    </a:lnTo>
                    <a:lnTo>
                      <a:pt x="2700" y="4154"/>
                    </a:lnTo>
                    <a:lnTo>
                      <a:pt x="2700" y="4154"/>
                    </a:lnTo>
                    <a:lnTo>
                      <a:pt x="2700" y="4985"/>
                    </a:lnTo>
                    <a:lnTo>
                      <a:pt x="5400" y="4985"/>
                    </a:lnTo>
                    <a:lnTo>
                      <a:pt x="5400" y="4985"/>
                    </a:lnTo>
                    <a:lnTo>
                      <a:pt x="5400" y="5815"/>
                    </a:lnTo>
                    <a:lnTo>
                      <a:pt x="5400" y="5815"/>
                    </a:lnTo>
                    <a:lnTo>
                      <a:pt x="5400" y="6646"/>
                    </a:lnTo>
                    <a:lnTo>
                      <a:pt x="5400" y="7477"/>
                    </a:lnTo>
                    <a:lnTo>
                      <a:pt x="5400" y="7477"/>
                    </a:lnTo>
                    <a:lnTo>
                      <a:pt x="5400" y="8308"/>
                    </a:lnTo>
                    <a:lnTo>
                      <a:pt x="5400" y="9138"/>
                    </a:lnTo>
                    <a:lnTo>
                      <a:pt x="8100" y="9138"/>
                    </a:lnTo>
                    <a:lnTo>
                      <a:pt x="5400" y="9969"/>
                    </a:lnTo>
                    <a:lnTo>
                      <a:pt x="5400" y="10800"/>
                    </a:lnTo>
                    <a:lnTo>
                      <a:pt x="5400" y="11631"/>
                    </a:lnTo>
                    <a:lnTo>
                      <a:pt x="5400" y="11631"/>
                    </a:lnTo>
                    <a:lnTo>
                      <a:pt x="5400" y="12462"/>
                    </a:lnTo>
                    <a:lnTo>
                      <a:pt x="5400" y="14123"/>
                    </a:lnTo>
                    <a:lnTo>
                      <a:pt x="5400" y="14954"/>
                    </a:lnTo>
                    <a:lnTo>
                      <a:pt x="5400" y="16615"/>
                    </a:lnTo>
                    <a:lnTo>
                      <a:pt x="2700" y="18277"/>
                    </a:lnTo>
                    <a:lnTo>
                      <a:pt x="2700" y="19108"/>
                    </a:lnTo>
                    <a:lnTo>
                      <a:pt x="2700" y="20769"/>
                    </a:lnTo>
                    <a:lnTo>
                      <a:pt x="2700" y="20769"/>
                    </a:lnTo>
                    <a:lnTo>
                      <a:pt x="16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65" name="Shape 2765"/>
              <p:cNvSpPr/>
              <p:nvPr/>
            </p:nvSpPr>
            <p:spPr>
              <a:xfrm>
                <a:off x="1408112" y="1162050"/>
                <a:ext cx="111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008"/>
                    </a:moveTo>
                    <a:lnTo>
                      <a:pt x="21600" y="19008"/>
                    </a:lnTo>
                    <a:lnTo>
                      <a:pt x="21600" y="18144"/>
                    </a:lnTo>
                    <a:lnTo>
                      <a:pt x="21600" y="18144"/>
                    </a:lnTo>
                    <a:lnTo>
                      <a:pt x="18514" y="18144"/>
                    </a:lnTo>
                    <a:lnTo>
                      <a:pt x="18514" y="17280"/>
                    </a:lnTo>
                    <a:lnTo>
                      <a:pt x="18514" y="17280"/>
                    </a:lnTo>
                    <a:lnTo>
                      <a:pt x="18514" y="17280"/>
                    </a:lnTo>
                    <a:lnTo>
                      <a:pt x="15429" y="16416"/>
                    </a:lnTo>
                    <a:lnTo>
                      <a:pt x="15429" y="16416"/>
                    </a:lnTo>
                    <a:lnTo>
                      <a:pt x="15429" y="15552"/>
                    </a:lnTo>
                    <a:lnTo>
                      <a:pt x="15429" y="15552"/>
                    </a:lnTo>
                    <a:lnTo>
                      <a:pt x="15429" y="14688"/>
                    </a:lnTo>
                    <a:lnTo>
                      <a:pt x="15429" y="13824"/>
                    </a:lnTo>
                    <a:lnTo>
                      <a:pt x="15429" y="13824"/>
                    </a:lnTo>
                    <a:lnTo>
                      <a:pt x="15429" y="12960"/>
                    </a:lnTo>
                    <a:lnTo>
                      <a:pt x="15429" y="12096"/>
                    </a:lnTo>
                    <a:lnTo>
                      <a:pt x="15429" y="12096"/>
                    </a:lnTo>
                    <a:lnTo>
                      <a:pt x="15429" y="10368"/>
                    </a:lnTo>
                    <a:lnTo>
                      <a:pt x="15429" y="9504"/>
                    </a:lnTo>
                    <a:lnTo>
                      <a:pt x="15429" y="7776"/>
                    </a:lnTo>
                    <a:lnTo>
                      <a:pt x="18514" y="6048"/>
                    </a:lnTo>
                    <a:lnTo>
                      <a:pt x="18514" y="5184"/>
                    </a:lnTo>
                    <a:lnTo>
                      <a:pt x="18514" y="3456"/>
                    </a:lnTo>
                    <a:lnTo>
                      <a:pt x="18514" y="1728"/>
                    </a:lnTo>
                    <a:lnTo>
                      <a:pt x="21600" y="864"/>
                    </a:lnTo>
                    <a:lnTo>
                      <a:pt x="6171" y="0"/>
                    </a:lnTo>
                    <a:lnTo>
                      <a:pt x="3086" y="864"/>
                    </a:lnTo>
                    <a:lnTo>
                      <a:pt x="3086" y="2592"/>
                    </a:lnTo>
                    <a:lnTo>
                      <a:pt x="3086" y="4320"/>
                    </a:lnTo>
                    <a:lnTo>
                      <a:pt x="3086" y="5184"/>
                    </a:lnTo>
                    <a:lnTo>
                      <a:pt x="0" y="6912"/>
                    </a:lnTo>
                    <a:lnTo>
                      <a:pt x="0" y="8640"/>
                    </a:lnTo>
                    <a:lnTo>
                      <a:pt x="0" y="10368"/>
                    </a:lnTo>
                    <a:lnTo>
                      <a:pt x="0" y="11232"/>
                    </a:lnTo>
                    <a:lnTo>
                      <a:pt x="0" y="12096"/>
                    </a:lnTo>
                    <a:lnTo>
                      <a:pt x="0" y="12960"/>
                    </a:lnTo>
                    <a:lnTo>
                      <a:pt x="0" y="13824"/>
                    </a:lnTo>
                    <a:lnTo>
                      <a:pt x="0" y="14688"/>
                    </a:lnTo>
                    <a:lnTo>
                      <a:pt x="0" y="15552"/>
                    </a:lnTo>
                    <a:lnTo>
                      <a:pt x="0" y="15552"/>
                    </a:lnTo>
                    <a:lnTo>
                      <a:pt x="0" y="16416"/>
                    </a:lnTo>
                    <a:lnTo>
                      <a:pt x="0" y="17280"/>
                    </a:lnTo>
                    <a:lnTo>
                      <a:pt x="3086" y="18144"/>
                    </a:lnTo>
                    <a:lnTo>
                      <a:pt x="3086" y="18144"/>
                    </a:lnTo>
                    <a:lnTo>
                      <a:pt x="3086" y="19008"/>
                    </a:lnTo>
                    <a:lnTo>
                      <a:pt x="6171" y="19872"/>
                    </a:lnTo>
                    <a:lnTo>
                      <a:pt x="6171" y="19872"/>
                    </a:lnTo>
                    <a:lnTo>
                      <a:pt x="9257" y="20736"/>
                    </a:lnTo>
                    <a:lnTo>
                      <a:pt x="9257" y="21600"/>
                    </a:lnTo>
                    <a:lnTo>
                      <a:pt x="12343" y="21600"/>
                    </a:lnTo>
                    <a:lnTo>
                      <a:pt x="12343" y="21600"/>
                    </a:lnTo>
                    <a:lnTo>
                      <a:pt x="21600" y="1900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66" name="Shape 2766"/>
              <p:cNvSpPr/>
              <p:nvPr/>
            </p:nvSpPr>
            <p:spPr>
              <a:xfrm>
                <a:off x="1414462" y="1190625"/>
                <a:ext cx="41276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938" y="0"/>
                    </a:moveTo>
                    <a:lnTo>
                      <a:pt x="19938" y="0"/>
                    </a:lnTo>
                    <a:lnTo>
                      <a:pt x="18277" y="2160"/>
                    </a:lnTo>
                    <a:lnTo>
                      <a:pt x="17446" y="2160"/>
                    </a:lnTo>
                    <a:lnTo>
                      <a:pt x="15785" y="4320"/>
                    </a:lnTo>
                    <a:lnTo>
                      <a:pt x="14954" y="4320"/>
                    </a:lnTo>
                    <a:lnTo>
                      <a:pt x="13292" y="6480"/>
                    </a:lnTo>
                    <a:lnTo>
                      <a:pt x="12462" y="6480"/>
                    </a:lnTo>
                    <a:lnTo>
                      <a:pt x="10800" y="8640"/>
                    </a:lnTo>
                    <a:lnTo>
                      <a:pt x="9969" y="8640"/>
                    </a:lnTo>
                    <a:lnTo>
                      <a:pt x="9138" y="8640"/>
                    </a:lnTo>
                    <a:lnTo>
                      <a:pt x="8308" y="8640"/>
                    </a:lnTo>
                    <a:lnTo>
                      <a:pt x="8308" y="10800"/>
                    </a:lnTo>
                    <a:lnTo>
                      <a:pt x="7477" y="10800"/>
                    </a:lnTo>
                    <a:lnTo>
                      <a:pt x="6646" y="10800"/>
                    </a:lnTo>
                    <a:lnTo>
                      <a:pt x="6646" y="10800"/>
                    </a:lnTo>
                    <a:lnTo>
                      <a:pt x="5815" y="10800"/>
                    </a:lnTo>
                    <a:lnTo>
                      <a:pt x="4985" y="10800"/>
                    </a:lnTo>
                    <a:lnTo>
                      <a:pt x="4985" y="10800"/>
                    </a:lnTo>
                    <a:lnTo>
                      <a:pt x="4154" y="10800"/>
                    </a:lnTo>
                    <a:lnTo>
                      <a:pt x="4154" y="8640"/>
                    </a:lnTo>
                    <a:lnTo>
                      <a:pt x="4154" y="8640"/>
                    </a:lnTo>
                    <a:lnTo>
                      <a:pt x="3323" y="8640"/>
                    </a:lnTo>
                    <a:lnTo>
                      <a:pt x="3323" y="8640"/>
                    </a:lnTo>
                    <a:lnTo>
                      <a:pt x="2492" y="8640"/>
                    </a:lnTo>
                    <a:lnTo>
                      <a:pt x="2492" y="8640"/>
                    </a:lnTo>
                    <a:lnTo>
                      <a:pt x="0" y="15120"/>
                    </a:lnTo>
                    <a:lnTo>
                      <a:pt x="831" y="17280"/>
                    </a:lnTo>
                    <a:lnTo>
                      <a:pt x="831" y="17280"/>
                    </a:lnTo>
                    <a:lnTo>
                      <a:pt x="1662" y="19440"/>
                    </a:lnTo>
                    <a:lnTo>
                      <a:pt x="2492" y="19440"/>
                    </a:lnTo>
                    <a:lnTo>
                      <a:pt x="3323" y="19440"/>
                    </a:lnTo>
                    <a:lnTo>
                      <a:pt x="3323" y="19440"/>
                    </a:lnTo>
                    <a:lnTo>
                      <a:pt x="4154" y="19440"/>
                    </a:lnTo>
                    <a:lnTo>
                      <a:pt x="4985" y="21600"/>
                    </a:lnTo>
                    <a:lnTo>
                      <a:pt x="5815" y="21600"/>
                    </a:lnTo>
                    <a:lnTo>
                      <a:pt x="6646" y="21600"/>
                    </a:lnTo>
                    <a:lnTo>
                      <a:pt x="7477" y="19440"/>
                    </a:lnTo>
                    <a:lnTo>
                      <a:pt x="7477" y="19440"/>
                    </a:lnTo>
                    <a:lnTo>
                      <a:pt x="8308" y="19440"/>
                    </a:lnTo>
                    <a:lnTo>
                      <a:pt x="9138" y="19440"/>
                    </a:lnTo>
                    <a:lnTo>
                      <a:pt x="9969" y="19440"/>
                    </a:lnTo>
                    <a:lnTo>
                      <a:pt x="10800" y="19440"/>
                    </a:lnTo>
                    <a:lnTo>
                      <a:pt x="11631" y="17280"/>
                    </a:lnTo>
                    <a:lnTo>
                      <a:pt x="13292" y="17280"/>
                    </a:lnTo>
                    <a:lnTo>
                      <a:pt x="14954" y="15120"/>
                    </a:lnTo>
                    <a:lnTo>
                      <a:pt x="15785" y="15120"/>
                    </a:lnTo>
                    <a:lnTo>
                      <a:pt x="17446" y="12960"/>
                    </a:lnTo>
                    <a:lnTo>
                      <a:pt x="18277" y="12960"/>
                    </a:lnTo>
                    <a:lnTo>
                      <a:pt x="19938" y="10800"/>
                    </a:ln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1993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67" name="Shape 2767"/>
              <p:cNvSpPr/>
              <p:nvPr/>
            </p:nvSpPr>
            <p:spPr>
              <a:xfrm>
                <a:off x="1452562" y="1182687"/>
                <a:ext cx="39688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4320"/>
                    </a:move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20736" y="2160"/>
                    </a:lnTo>
                    <a:lnTo>
                      <a:pt x="19872" y="2160"/>
                    </a:lnTo>
                    <a:lnTo>
                      <a:pt x="19008" y="0"/>
                    </a:lnTo>
                    <a:lnTo>
                      <a:pt x="19008" y="0"/>
                    </a:lnTo>
                    <a:lnTo>
                      <a:pt x="18144" y="0"/>
                    </a:lnTo>
                    <a:lnTo>
                      <a:pt x="17280" y="0"/>
                    </a:lnTo>
                    <a:lnTo>
                      <a:pt x="16416" y="0"/>
                    </a:lnTo>
                    <a:lnTo>
                      <a:pt x="16416" y="0"/>
                    </a:lnTo>
                    <a:lnTo>
                      <a:pt x="15552" y="0"/>
                    </a:lnTo>
                    <a:lnTo>
                      <a:pt x="14688" y="0"/>
                    </a:lnTo>
                    <a:lnTo>
                      <a:pt x="13824" y="0"/>
                    </a:lnTo>
                    <a:lnTo>
                      <a:pt x="12960" y="0"/>
                    </a:lnTo>
                    <a:lnTo>
                      <a:pt x="12096" y="0"/>
                    </a:lnTo>
                    <a:lnTo>
                      <a:pt x="12096" y="0"/>
                    </a:lnTo>
                    <a:lnTo>
                      <a:pt x="11232" y="2160"/>
                    </a:lnTo>
                    <a:lnTo>
                      <a:pt x="9504" y="2160"/>
                    </a:lnTo>
                    <a:lnTo>
                      <a:pt x="7776" y="2160"/>
                    </a:lnTo>
                    <a:lnTo>
                      <a:pt x="6912" y="4320"/>
                    </a:lnTo>
                    <a:lnTo>
                      <a:pt x="5184" y="6480"/>
                    </a:lnTo>
                    <a:lnTo>
                      <a:pt x="3456" y="6480"/>
                    </a:lnTo>
                    <a:lnTo>
                      <a:pt x="2592" y="8640"/>
                    </a:lnTo>
                    <a:lnTo>
                      <a:pt x="864" y="8640"/>
                    </a:lnTo>
                    <a:lnTo>
                      <a:pt x="0" y="10800"/>
                    </a:lnTo>
                    <a:lnTo>
                      <a:pt x="1728" y="21600"/>
                    </a:lnTo>
                    <a:lnTo>
                      <a:pt x="2592" y="19440"/>
                    </a:lnTo>
                    <a:lnTo>
                      <a:pt x="4320" y="17280"/>
                    </a:lnTo>
                    <a:lnTo>
                      <a:pt x="5184" y="17280"/>
                    </a:lnTo>
                    <a:lnTo>
                      <a:pt x="6912" y="15120"/>
                    </a:lnTo>
                    <a:lnTo>
                      <a:pt x="7776" y="15120"/>
                    </a:lnTo>
                    <a:lnTo>
                      <a:pt x="9504" y="12960"/>
                    </a:lnTo>
                    <a:lnTo>
                      <a:pt x="10368" y="12960"/>
                    </a:lnTo>
                    <a:lnTo>
                      <a:pt x="12096" y="10800"/>
                    </a:lnTo>
                    <a:lnTo>
                      <a:pt x="12960" y="10800"/>
                    </a:lnTo>
                    <a:lnTo>
                      <a:pt x="12960" y="10800"/>
                    </a:lnTo>
                    <a:lnTo>
                      <a:pt x="13824" y="10800"/>
                    </a:lnTo>
                    <a:lnTo>
                      <a:pt x="14688" y="10800"/>
                    </a:lnTo>
                    <a:lnTo>
                      <a:pt x="14688" y="10800"/>
                    </a:lnTo>
                    <a:lnTo>
                      <a:pt x="15552" y="10800"/>
                    </a:lnTo>
                    <a:lnTo>
                      <a:pt x="15552" y="10800"/>
                    </a:lnTo>
                    <a:lnTo>
                      <a:pt x="16416" y="10800"/>
                    </a:lnTo>
                    <a:lnTo>
                      <a:pt x="17280" y="10800"/>
                    </a:lnTo>
                    <a:lnTo>
                      <a:pt x="17280" y="10800"/>
                    </a:lnTo>
                    <a:lnTo>
                      <a:pt x="18144" y="10800"/>
                    </a:lnTo>
                    <a:lnTo>
                      <a:pt x="18144" y="10800"/>
                    </a:lnTo>
                    <a:lnTo>
                      <a:pt x="18144" y="10800"/>
                    </a:lnTo>
                    <a:lnTo>
                      <a:pt x="19008" y="12960"/>
                    </a:lnTo>
                    <a:lnTo>
                      <a:pt x="19008" y="12960"/>
                    </a:lnTo>
                    <a:lnTo>
                      <a:pt x="19008" y="12960"/>
                    </a:lnTo>
                    <a:lnTo>
                      <a:pt x="19008" y="12960"/>
                    </a:lnTo>
                    <a:lnTo>
                      <a:pt x="21600" y="43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68" name="Shape 2768"/>
              <p:cNvSpPr/>
              <p:nvPr/>
            </p:nvSpPr>
            <p:spPr>
              <a:xfrm>
                <a:off x="1487487" y="1185862"/>
                <a:ext cx="12701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00" y="21600"/>
                    </a:moveTo>
                    <a:lnTo>
                      <a:pt x="16200" y="21600"/>
                    </a:lnTo>
                    <a:lnTo>
                      <a:pt x="16200" y="20769"/>
                    </a:lnTo>
                    <a:lnTo>
                      <a:pt x="18900" y="19108"/>
                    </a:lnTo>
                    <a:lnTo>
                      <a:pt x="18900" y="17446"/>
                    </a:lnTo>
                    <a:lnTo>
                      <a:pt x="18900" y="16615"/>
                    </a:lnTo>
                    <a:lnTo>
                      <a:pt x="18900" y="14954"/>
                    </a:lnTo>
                    <a:lnTo>
                      <a:pt x="21600" y="13292"/>
                    </a:lnTo>
                    <a:lnTo>
                      <a:pt x="21600" y="12462"/>
                    </a:lnTo>
                    <a:lnTo>
                      <a:pt x="21600" y="11631"/>
                    </a:lnTo>
                    <a:lnTo>
                      <a:pt x="21600" y="10800"/>
                    </a:lnTo>
                    <a:lnTo>
                      <a:pt x="21600" y="9969"/>
                    </a:lnTo>
                    <a:lnTo>
                      <a:pt x="21600" y="9969"/>
                    </a:lnTo>
                    <a:lnTo>
                      <a:pt x="21600" y="9138"/>
                    </a:lnTo>
                    <a:lnTo>
                      <a:pt x="21600" y="8308"/>
                    </a:lnTo>
                    <a:lnTo>
                      <a:pt x="21600" y="7477"/>
                    </a:lnTo>
                    <a:lnTo>
                      <a:pt x="18900" y="6646"/>
                    </a:lnTo>
                    <a:lnTo>
                      <a:pt x="18900" y="5815"/>
                    </a:lnTo>
                    <a:lnTo>
                      <a:pt x="18900" y="5815"/>
                    </a:lnTo>
                    <a:lnTo>
                      <a:pt x="18900" y="4985"/>
                    </a:lnTo>
                    <a:lnTo>
                      <a:pt x="18900" y="4154"/>
                    </a:lnTo>
                    <a:lnTo>
                      <a:pt x="16200" y="3323"/>
                    </a:lnTo>
                    <a:lnTo>
                      <a:pt x="16200" y="2492"/>
                    </a:lnTo>
                    <a:lnTo>
                      <a:pt x="16200" y="2492"/>
                    </a:lnTo>
                    <a:lnTo>
                      <a:pt x="13500" y="1662"/>
                    </a:lnTo>
                    <a:lnTo>
                      <a:pt x="13500" y="831"/>
                    </a:lnTo>
                    <a:lnTo>
                      <a:pt x="10800" y="831"/>
                    </a:lnTo>
                    <a:lnTo>
                      <a:pt x="8100" y="0"/>
                    </a:lnTo>
                    <a:lnTo>
                      <a:pt x="0" y="3323"/>
                    </a:lnTo>
                    <a:lnTo>
                      <a:pt x="2700" y="3323"/>
                    </a:lnTo>
                    <a:lnTo>
                      <a:pt x="2700" y="4154"/>
                    </a:lnTo>
                    <a:lnTo>
                      <a:pt x="2700" y="4154"/>
                    </a:lnTo>
                    <a:lnTo>
                      <a:pt x="2700" y="4154"/>
                    </a:lnTo>
                    <a:lnTo>
                      <a:pt x="5400" y="4985"/>
                    </a:lnTo>
                    <a:lnTo>
                      <a:pt x="5400" y="4985"/>
                    </a:lnTo>
                    <a:lnTo>
                      <a:pt x="5400" y="5815"/>
                    </a:lnTo>
                    <a:lnTo>
                      <a:pt x="5400" y="5815"/>
                    </a:lnTo>
                    <a:lnTo>
                      <a:pt x="5400" y="6646"/>
                    </a:lnTo>
                    <a:lnTo>
                      <a:pt x="5400" y="6646"/>
                    </a:lnTo>
                    <a:lnTo>
                      <a:pt x="8100" y="7477"/>
                    </a:lnTo>
                    <a:lnTo>
                      <a:pt x="8100" y="8308"/>
                    </a:lnTo>
                    <a:lnTo>
                      <a:pt x="8100" y="8308"/>
                    </a:lnTo>
                    <a:lnTo>
                      <a:pt x="8100" y="9138"/>
                    </a:lnTo>
                    <a:lnTo>
                      <a:pt x="8100" y="9969"/>
                    </a:lnTo>
                    <a:lnTo>
                      <a:pt x="8100" y="9969"/>
                    </a:lnTo>
                    <a:lnTo>
                      <a:pt x="8100" y="10800"/>
                    </a:lnTo>
                    <a:lnTo>
                      <a:pt x="8100" y="11631"/>
                    </a:lnTo>
                    <a:lnTo>
                      <a:pt x="8100" y="12462"/>
                    </a:lnTo>
                    <a:lnTo>
                      <a:pt x="8100" y="13292"/>
                    </a:lnTo>
                    <a:lnTo>
                      <a:pt x="5400" y="14123"/>
                    </a:lnTo>
                    <a:lnTo>
                      <a:pt x="5400" y="15785"/>
                    </a:lnTo>
                    <a:lnTo>
                      <a:pt x="5400" y="16615"/>
                    </a:lnTo>
                    <a:lnTo>
                      <a:pt x="5400" y="18277"/>
                    </a:lnTo>
                    <a:lnTo>
                      <a:pt x="2700" y="19938"/>
                    </a:lnTo>
                    <a:lnTo>
                      <a:pt x="2700" y="20769"/>
                    </a:lnTo>
                    <a:lnTo>
                      <a:pt x="2700" y="20769"/>
                    </a:lnTo>
                    <a:lnTo>
                      <a:pt x="16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69" name="Shape 2769"/>
              <p:cNvSpPr/>
              <p:nvPr/>
            </p:nvSpPr>
            <p:spPr>
              <a:xfrm>
                <a:off x="1485900" y="1225550"/>
                <a:ext cx="111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008"/>
                    </a:moveTo>
                    <a:lnTo>
                      <a:pt x="21600" y="19008"/>
                    </a:lnTo>
                    <a:lnTo>
                      <a:pt x="21600" y="18144"/>
                    </a:lnTo>
                    <a:lnTo>
                      <a:pt x="21600" y="18144"/>
                    </a:lnTo>
                    <a:lnTo>
                      <a:pt x="18514" y="18144"/>
                    </a:lnTo>
                    <a:lnTo>
                      <a:pt x="18514" y="17280"/>
                    </a:lnTo>
                    <a:lnTo>
                      <a:pt x="18514" y="17280"/>
                    </a:lnTo>
                    <a:lnTo>
                      <a:pt x="18514" y="16416"/>
                    </a:lnTo>
                    <a:lnTo>
                      <a:pt x="18514" y="16416"/>
                    </a:lnTo>
                    <a:lnTo>
                      <a:pt x="15429" y="16416"/>
                    </a:lnTo>
                    <a:lnTo>
                      <a:pt x="15429" y="15552"/>
                    </a:lnTo>
                    <a:lnTo>
                      <a:pt x="15429" y="14688"/>
                    </a:lnTo>
                    <a:lnTo>
                      <a:pt x="15429" y="14688"/>
                    </a:lnTo>
                    <a:lnTo>
                      <a:pt x="15429" y="13824"/>
                    </a:lnTo>
                    <a:lnTo>
                      <a:pt x="15429" y="13824"/>
                    </a:lnTo>
                    <a:lnTo>
                      <a:pt x="15429" y="12960"/>
                    </a:lnTo>
                    <a:lnTo>
                      <a:pt x="15429" y="12096"/>
                    </a:lnTo>
                    <a:lnTo>
                      <a:pt x="15429" y="11232"/>
                    </a:lnTo>
                    <a:lnTo>
                      <a:pt x="15429" y="10368"/>
                    </a:lnTo>
                    <a:lnTo>
                      <a:pt x="15429" y="8640"/>
                    </a:lnTo>
                    <a:lnTo>
                      <a:pt x="18514" y="7776"/>
                    </a:lnTo>
                    <a:lnTo>
                      <a:pt x="18514" y="6048"/>
                    </a:lnTo>
                    <a:lnTo>
                      <a:pt x="18514" y="5184"/>
                    </a:lnTo>
                    <a:lnTo>
                      <a:pt x="18514" y="3456"/>
                    </a:lnTo>
                    <a:lnTo>
                      <a:pt x="21600" y="2592"/>
                    </a:lnTo>
                    <a:lnTo>
                      <a:pt x="21600" y="864"/>
                    </a:lnTo>
                    <a:lnTo>
                      <a:pt x="6171" y="0"/>
                    </a:lnTo>
                    <a:lnTo>
                      <a:pt x="6171" y="1728"/>
                    </a:lnTo>
                    <a:lnTo>
                      <a:pt x="6171" y="2592"/>
                    </a:lnTo>
                    <a:lnTo>
                      <a:pt x="3086" y="4320"/>
                    </a:lnTo>
                    <a:lnTo>
                      <a:pt x="3086" y="5184"/>
                    </a:lnTo>
                    <a:lnTo>
                      <a:pt x="3086" y="6912"/>
                    </a:lnTo>
                    <a:lnTo>
                      <a:pt x="0" y="8640"/>
                    </a:lnTo>
                    <a:lnTo>
                      <a:pt x="0" y="9504"/>
                    </a:lnTo>
                    <a:lnTo>
                      <a:pt x="0" y="11232"/>
                    </a:lnTo>
                    <a:lnTo>
                      <a:pt x="0" y="12096"/>
                    </a:lnTo>
                    <a:lnTo>
                      <a:pt x="0" y="12960"/>
                    </a:lnTo>
                    <a:lnTo>
                      <a:pt x="0" y="13824"/>
                    </a:lnTo>
                    <a:lnTo>
                      <a:pt x="0" y="14688"/>
                    </a:lnTo>
                    <a:lnTo>
                      <a:pt x="0" y="14688"/>
                    </a:lnTo>
                    <a:lnTo>
                      <a:pt x="0" y="15552"/>
                    </a:lnTo>
                    <a:lnTo>
                      <a:pt x="0" y="16416"/>
                    </a:lnTo>
                    <a:lnTo>
                      <a:pt x="3086" y="17280"/>
                    </a:lnTo>
                    <a:lnTo>
                      <a:pt x="3086" y="18144"/>
                    </a:lnTo>
                    <a:lnTo>
                      <a:pt x="3086" y="18144"/>
                    </a:lnTo>
                    <a:lnTo>
                      <a:pt x="3086" y="19008"/>
                    </a:lnTo>
                    <a:lnTo>
                      <a:pt x="6171" y="19872"/>
                    </a:lnTo>
                    <a:lnTo>
                      <a:pt x="6171" y="20736"/>
                    </a:lnTo>
                    <a:lnTo>
                      <a:pt x="9257" y="20736"/>
                    </a:lnTo>
                    <a:lnTo>
                      <a:pt x="9257" y="21600"/>
                    </a:lnTo>
                    <a:lnTo>
                      <a:pt x="12343" y="21600"/>
                    </a:lnTo>
                    <a:lnTo>
                      <a:pt x="12343" y="21600"/>
                    </a:lnTo>
                    <a:lnTo>
                      <a:pt x="21600" y="1900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70" name="Shape 2770"/>
              <p:cNvSpPr/>
              <p:nvPr/>
            </p:nvSpPr>
            <p:spPr>
              <a:xfrm>
                <a:off x="1492250" y="1254125"/>
                <a:ext cx="41275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938" y="0"/>
                    </a:moveTo>
                    <a:lnTo>
                      <a:pt x="19938" y="0"/>
                    </a:lnTo>
                    <a:lnTo>
                      <a:pt x="18277" y="2160"/>
                    </a:lnTo>
                    <a:lnTo>
                      <a:pt x="17446" y="2160"/>
                    </a:lnTo>
                    <a:lnTo>
                      <a:pt x="16615" y="4320"/>
                    </a:lnTo>
                    <a:lnTo>
                      <a:pt x="14954" y="6480"/>
                    </a:lnTo>
                    <a:lnTo>
                      <a:pt x="14123" y="6480"/>
                    </a:lnTo>
                    <a:lnTo>
                      <a:pt x="12462" y="8640"/>
                    </a:lnTo>
                    <a:lnTo>
                      <a:pt x="11631" y="8640"/>
                    </a:lnTo>
                    <a:lnTo>
                      <a:pt x="10800" y="8640"/>
                    </a:lnTo>
                    <a:lnTo>
                      <a:pt x="10800" y="8640"/>
                    </a:lnTo>
                    <a:lnTo>
                      <a:pt x="9969" y="8640"/>
                    </a:lnTo>
                    <a:lnTo>
                      <a:pt x="9138" y="10800"/>
                    </a:lnTo>
                    <a:lnTo>
                      <a:pt x="9138" y="10800"/>
                    </a:lnTo>
                    <a:lnTo>
                      <a:pt x="8308" y="10800"/>
                    </a:lnTo>
                    <a:lnTo>
                      <a:pt x="7477" y="10800"/>
                    </a:lnTo>
                    <a:lnTo>
                      <a:pt x="7477" y="10800"/>
                    </a:lnTo>
                    <a:lnTo>
                      <a:pt x="6646" y="10800"/>
                    </a:lnTo>
                    <a:lnTo>
                      <a:pt x="5815" y="10800"/>
                    </a:lnTo>
                    <a:lnTo>
                      <a:pt x="5815" y="10800"/>
                    </a:lnTo>
                    <a:lnTo>
                      <a:pt x="4985" y="10800"/>
                    </a:lnTo>
                    <a:lnTo>
                      <a:pt x="4985" y="10800"/>
                    </a:lnTo>
                    <a:lnTo>
                      <a:pt x="4154" y="10800"/>
                    </a:lnTo>
                    <a:lnTo>
                      <a:pt x="4154" y="8640"/>
                    </a:lnTo>
                    <a:lnTo>
                      <a:pt x="3323" y="8640"/>
                    </a:lnTo>
                    <a:lnTo>
                      <a:pt x="3323" y="8640"/>
                    </a:lnTo>
                    <a:lnTo>
                      <a:pt x="3323" y="8640"/>
                    </a:lnTo>
                    <a:lnTo>
                      <a:pt x="2492" y="8640"/>
                    </a:lnTo>
                    <a:lnTo>
                      <a:pt x="0" y="15120"/>
                    </a:lnTo>
                    <a:lnTo>
                      <a:pt x="831" y="17280"/>
                    </a:lnTo>
                    <a:lnTo>
                      <a:pt x="831" y="17280"/>
                    </a:lnTo>
                    <a:lnTo>
                      <a:pt x="1662" y="19440"/>
                    </a:lnTo>
                    <a:lnTo>
                      <a:pt x="2492" y="19440"/>
                    </a:lnTo>
                    <a:lnTo>
                      <a:pt x="3323" y="19440"/>
                    </a:lnTo>
                    <a:lnTo>
                      <a:pt x="4154" y="21600"/>
                    </a:lnTo>
                    <a:lnTo>
                      <a:pt x="4154" y="21600"/>
                    </a:lnTo>
                    <a:lnTo>
                      <a:pt x="4985" y="21600"/>
                    </a:lnTo>
                    <a:lnTo>
                      <a:pt x="5815" y="21600"/>
                    </a:lnTo>
                    <a:lnTo>
                      <a:pt x="6646" y="21600"/>
                    </a:lnTo>
                    <a:lnTo>
                      <a:pt x="7477" y="21600"/>
                    </a:lnTo>
                    <a:lnTo>
                      <a:pt x="8308" y="21600"/>
                    </a:lnTo>
                    <a:lnTo>
                      <a:pt x="8308" y="21600"/>
                    </a:lnTo>
                    <a:lnTo>
                      <a:pt x="9138" y="21600"/>
                    </a:lnTo>
                    <a:lnTo>
                      <a:pt x="9969" y="21600"/>
                    </a:lnTo>
                    <a:lnTo>
                      <a:pt x="10800" y="19440"/>
                    </a:lnTo>
                    <a:lnTo>
                      <a:pt x="11631" y="19440"/>
                    </a:lnTo>
                    <a:lnTo>
                      <a:pt x="12462" y="19440"/>
                    </a:lnTo>
                    <a:lnTo>
                      <a:pt x="13292" y="19440"/>
                    </a:lnTo>
                    <a:lnTo>
                      <a:pt x="13292" y="17280"/>
                    </a:lnTo>
                    <a:lnTo>
                      <a:pt x="14954" y="17280"/>
                    </a:lnTo>
                    <a:lnTo>
                      <a:pt x="16615" y="15120"/>
                    </a:lnTo>
                    <a:lnTo>
                      <a:pt x="17446" y="15120"/>
                    </a:lnTo>
                    <a:lnTo>
                      <a:pt x="19108" y="12960"/>
                    </a:lnTo>
                    <a:lnTo>
                      <a:pt x="19938" y="10800"/>
                    </a:lnTo>
                    <a:lnTo>
                      <a:pt x="21600" y="8640"/>
                    </a:lnTo>
                    <a:lnTo>
                      <a:pt x="21600" y="8640"/>
                    </a:lnTo>
                    <a:lnTo>
                      <a:pt x="1993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71" name="Shape 2771"/>
              <p:cNvSpPr/>
              <p:nvPr/>
            </p:nvSpPr>
            <p:spPr>
              <a:xfrm>
                <a:off x="1530350" y="1243012"/>
                <a:ext cx="36513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927"/>
                    </a:moveTo>
                    <a:lnTo>
                      <a:pt x="21600" y="3927"/>
                    </a:lnTo>
                    <a:lnTo>
                      <a:pt x="21600" y="3927"/>
                    </a:lnTo>
                    <a:lnTo>
                      <a:pt x="20661" y="1964"/>
                    </a:lnTo>
                    <a:lnTo>
                      <a:pt x="19722" y="1964"/>
                    </a:lnTo>
                    <a:lnTo>
                      <a:pt x="19722" y="1964"/>
                    </a:lnTo>
                    <a:lnTo>
                      <a:pt x="18783" y="1964"/>
                    </a:lnTo>
                    <a:lnTo>
                      <a:pt x="17843" y="0"/>
                    </a:lnTo>
                    <a:lnTo>
                      <a:pt x="16904" y="0"/>
                    </a:lnTo>
                    <a:lnTo>
                      <a:pt x="16904" y="0"/>
                    </a:lnTo>
                    <a:lnTo>
                      <a:pt x="15965" y="0"/>
                    </a:lnTo>
                    <a:lnTo>
                      <a:pt x="15026" y="0"/>
                    </a:lnTo>
                    <a:lnTo>
                      <a:pt x="14087" y="0"/>
                    </a:lnTo>
                    <a:lnTo>
                      <a:pt x="14087" y="1964"/>
                    </a:lnTo>
                    <a:lnTo>
                      <a:pt x="13148" y="1964"/>
                    </a:lnTo>
                    <a:lnTo>
                      <a:pt x="12209" y="1964"/>
                    </a:lnTo>
                    <a:lnTo>
                      <a:pt x="11270" y="1964"/>
                    </a:lnTo>
                    <a:lnTo>
                      <a:pt x="10330" y="1964"/>
                    </a:lnTo>
                    <a:lnTo>
                      <a:pt x="10330" y="3927"/>
                    </a:lnTo>
                    <a:lnTo>
                      <a:pt x="9391" y="3927"/>
                    </a:lnTo>
                    <a:lnTo>
                      <a:pt x="8452" y="3927"/>
                    </a:lnTo>
                    <a:lnTo>
                      <a:pt x="7513" y="5891"/>
                    </a:lnTo>
                    <a:lnTo>
                      <a:pt x="6574" y="5891"/>
                    </a:lnTo>
                    <a:lnTo>
                      <a:pt x="4696" y="7855"/>
                    </a:lnTo>
                    <a:lnTo>
                      <a:pt x="1878" y="11782"/>
                    </a:lnTo>
                    <a:lnTo>
                      <a:pt x="0" y="13745"/>
                    </a:lnTo>
                    <a:lnTo>
                      <a:pt x="1878" y="21600"/>
                    </a:lnTo>
                    <a:lnTo>
                      <a:pt x="4696" y="19636"/>
                    </a:lnTo>
                    <a:lnTo>
                      <a:pt x="7513" y="17673"/>
                    </a:lnTo>
                    <a:lnTo>
                      <a:pt x="8452" y="15709"/>
                    </a:lnTo>
                    <a:lnTo>
                      <a:pt x="9391" y="13745"/>
                    </a:lnTo>
                    <a:lnTo>
                      <a:pt x="10330" y="13745"/>
                    </a:lnTo>
                    <a:lnTo>
                      <a:pt x="11270" y="13745"/>
                    </a:lnTo>
                    <a:lnTo>
                      <a:pt x="11270" y="11782"/>
                    </a:lnTo>
                    <a:lnTo>
                      <a:pt x="12209" y="11782"/>
                    </a:lnTo>
                    <a:lnTo>
                      <a:pt x="13148" y="11782"/>
                    </a:lnTo>
                    <a:lnTo>
                      <a:pt x="13148" y="11782"/>
                    </a:lnTo>
                    <a:lnTo>
                      <a:pt x="14087" y="11782"/>
                    </a:lnTo>
                    <a:lnTo>
                      <a:pt x="14087" y="11782"/>
                    </a:lnTo>
                    <a:lnTo>
                      <a:pt x="15026" y="9818"/>
                    </a:lnTo>
                    <a:lnTo>
                      <a:pt x="15965" y="9818"/>
                    </a:lnTo>
                    <a:lnTo>
                      <a:pt x="15965" y="9818"/>
                    </a:lnTo>
                    <a:lnTo>
                      <a:pt x="16904" y="9818"/>
                    </a:lnTo>
                    <a:lnTo>
                      <a:pt x="16904" y="9818"/>
                    </a:lnTo>
                    <a:lnTo>
                      <a:pt x="16904" y="9818"/>
                    </a:lnTo>
                    <a:lnTo>
                      <a:pt x="17843" y="9818"/>
                    </a:lnTo>
                    <a:lnTo>
                      <a:pt x="17843" y="11782"/>
                    </a:lnTo>
                    <a:lnTo>
                      <a:pt x="18783" y="11782"/>
                    </a:lnTo>
                    <a:lnTo>
                      <a:pt x="18783" y="11782"/>
                    </a:lnTo>
                    <a:lnTo>
                      <a:pt x="18783" y="11782"/>
                    </a:lnTo>
                    <a:lnTo>
                      <a:pt x="18783" y="11782"/>
                    </a:lnTo>
                    <a:lnTo>
                      <a:pt x="18783" y="11782"/>
                    </a:lnTo>
                    <a:lnTo>
                      <a:pt x="21600" y="392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72" name="Shape 2772"/>
              <p:cNvSpPr/>
              <p:nvPr/>
            </p:nvSpPr>
            <p:spPr>
              <a:xfrm>
                <a:off x="1562100" y="1246187"/>
                <a:ext cx="11113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514" y="21600"/>
                    </a:moveTo>
                    <a:lnTo>
                      <a:pt x="18514" y="21600"/>
                    </a:lnTo>
                    <a:lnTo>
                      <a:pt x="18514" y="19938"/>
                    </a:lnTo>
                    <a:lnTo>
                      <a:pt x="18514" y="19108"/>
                    </a:lnTo>
                    <a:lnTo>
                      <a:pt x="18514" y="17446"/>
                    </a:lnTo>
                    <a:lnTo>
                      <a:pt x="21600" y="15785"/>
                    </a:lnTo>
                    <a:lnTo>
                      <a:pt x="21600" y="14954"/>
                    </a:lnTo>
                    <a:lnTo>
                      <a:pt x="21600" y="13292"/>
                    </a:lnTo>
                    <a:lnTo>
                      <a:pt x="21600" y="11631"/>
                    </a:lnTo>
                    <a:lnTo>
                      <a:pt x="21600" y="9969"/>
                    </a:lnTo>
                    <a:lnTo>
                      <a:pt x="21600" y="9969"/>
                    </a:lnTo>
                    <a:lnTo>
                      <a:pt x="21600" y="9138"/>
                    </a:lnTo>
                    <a:lnTo>
                      <a:pt x="21600" y="8308"/>
                    </a:lnTo>
                    <a:lnTo>
                      <a:pt x="21600" y="7477"/>
                    </a:lnTo>
                    <a:lnTo>
                      <a:pt x="21600" y="6646"/>
                    </a:lnTo>
                    <a:lnTo>
                      <a:pt x="21600" y="5815"/>
                    </a:lnTo>
                    <a:lnTo>
                      <a:pt x="21600" y="5815"/>
                    </a:lnTo>
                    <a:lnTo>
                      <a:pt x="21600" y="4985"/>
                    </a:lnTo>
                    <a:lnTo>
                      <a:pt x="18514" y="4154"/>
                    </a:lnTo>
                    <a:lnTo>
                      <a:pt x="18514" y="3323"/>
                    </a:lnTo>
                    <a:lnTo>
                      <a:pt x="18514" y="3323"/>
                    </a:lnTo>
                    <a:lnTo>
                      <a:pt x="18514" y="2492"/>
                    </a:lnTo>
                    <a:lnTo>
                      <a:pt x="15429" y="1662"/>
                    </a:lnTo>
                    <a:lnTo>
                      <a:pt x="15429" y="1662"/>
                    </a:lnTo>
                    <a:lnTo>
                      <a:pt x="12343" y="831"/>
                    </a:lnTo>
                    <a:lnTo>
                      <a:pt x="9257" y="0"/>
                    </a:lnTo>
                    <a:lnTo>
                      <a:pt x="0" y="3323"/>
                    </a:lnTo>
                    <a:lnTo>
                      <a:pt x="3086" y="4154"/>
                    </a:lnTo>
                    <a:lnTo>
                      <a:pt x="3086" y="4154"/>
                    </a:lnTo>
                    <a:lnTo>
                      <a:pt x="3086" y="4154"/>
                    </a:lnTo>
                    <a:lnTo>
                      <a:pt x="3086" y="4154"/>
                    </a:lnTo>
                    <a:lnTo>
                      <a:pt x="3086" y="4985"/>
                    </a:lnTo>
                    <a:lnTo>
                      <a:pt x="6171" y="4985"/>
                    </a:lnTo>
                    <a:lnTo>
                      <a:pt x="6171" y="5815"/>
                    </a:lnTo>
                    <a:lnTo>
                      <a:pt x="6171" y="5815"/>
                    </a:lnTo>
                    <a:lnTo>
                      <a:pt x="6171" y="6646"/>
                    </a:lnTo>
                    <a:lnTo>
                      <a:pt x="6171" y="6646"/>
                    </a:lnTo>
                    <a:lnTo>
                      <a:pt x="6171" y="7477"/>
                    </a:lnTo>
                    <a:lnTo>
                      <a:pt x="6171" y="7477"/>
                    </a:lnTo>
                    <a:lnTo>
                      <a:pt x="6171" y="8308"/>
                    </a:lnTo>
                    <a:lnTo>
                      <a:pt x="6171" y="9138"/>
                    </a:lnTo>
                    <a:lnTo>
                      <a:pt x="6171" y="9138"/>
                    </a:lnTo>
                    <a:lnTo>
                      <a:pt x="6171" y="9969"/>
                    </a:lnTo>
                    <a:lnTo>
                      <a:pt x="6171" y="11631"/>
                    </a:lnTo>
                    <a:lnTo>
                      <a:pt x="6171" y="12462"/>
                    </a:lnTo>
                    <a:lnTo>
                      <a:pt x="6171" y="14123"/>
                    </a:lnTo>
                    <a:lnTo>
                      <a:pt x="6171" y="14954"/>
                    </a:lnTo>
                    <a:lnTo>
                      <a:pt x="3086" y="16615"/>
                    </a:lnTo>
                    <a:lnTo>
                      <a:pt x="3086" y="18277"/>
                    </a:lnTo>
                    <a:lnTo>
                      <a:pt x="3086" y="19108"/>
                    </a:lnTo>
                    <a:lnTo>
                      <a:pt x="3086" y="20769"/>
                    </a:lnTo>
                    <a:lnTo>
                      <a:pt x="3086" y="20769"/>
                    </a:lnTo>
                    <a:lnTo>
                      <a:pt x="1851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73" name="Shape 2773"/>
              <p:cNvSpPr/>
              <p:nvPr/>
            </p:nvSpPr>
            <p:spPr>
              <a:xfrm>
                <a:off x="1560512" y="1285875"/>
                <a:ext cx="111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008"/>
                    </a:moveTo>
                    <a:lnTo>
                      <a:pt x="21600" y="19008"/>
                    </a:lnTo>
                    <a:lnTo>
                      <a:pt x="21600" y="18144"/>
                    </a:lnTo>
                    <a:lnTo>
                      <a:pt x="18514" y="18144"/>
                    </a:lnTo>
                    <a:lnTo>
                      <a:pt x="18514" y="18144"/>
                    </a:lnTo>
                    <a:lnTo>
                      <a:pt x="18514" y="17280"/>
                    </a:lnTo>
                    <a:lnTo>
                      <a:pt x="18514" y="17280"/>
                    </a:lnTo>
                    <a:lnTo>
                      <a:pt x="15429" y="17280"/>
                    </a:lnTo>
                    <a:lnTo>
                      <a:pt x="15429" y="16416"/>
                    </a:lnTo>
                    <a:lnTo>
                      <a:pt x="15429" y="16416"/>
                    </a:lnTo>
                    <a:lnTo>
                      <a:pt x="15429" y="15552"/>
                    </a:lnTo>
                    <a:lnTo>
                      <a:pt x="15429" y="14688"/>
                    </a:lnTo>
                    <a:lnTo>
                      <a:pt x="15429" y="14688"/>
                    </a:lnTo>
                    <a:lnTo>
                      <a:pt x="15429" y="13824"/>
                    </a:lnTo>
                    <a:lnTo>
                      <a:pt x="15429" y="13824"/>
                    </a:lnTo>
                    <a:lnTo>
                      <a:pt x="15429" y="12960"/>
                    </a:lnTo>
                    <a:lnTo>
                      <a:pt x="15429" y="12096"/>
                    </a:lnTo>
                    <a:lnTo>
                      <a:pt x="15429" y="12096"/>
                    </a:lnTo>
                    <a:lnTo>
                      <a:pt x="15429" y="10368"/>
                    </a:lnTo>
                    <a:lnTo>
                      <a:pt x="15429" y="9504"/>
                    </a:lnTo>
                    <a:lnTo>
                      <a:pt x="15429" y="7776"/>
                    </a:lnTo>
                    <a:lnTo>
                      <a:pt x="15429" y="6048"/>
                    </a:lnTo>
                    <a:lnTo>
                      <a:pt x="18514" y="5184"/>
                    </a:lnTo>
                    <a:lnTo>
                      <a:pt x="18514" y="3456"/>
                    </a:lnTo>
                    <a:lnTo>
                      <a:pt x="18514" y="1728"/>
                    </a:lnTo>
                    <a:lnTo>
                      <a:pt x="21600" y="864"/>
                    </a:lnTo>
                    <a:lnTo>
                      <a:pt x="6171" y="0"/>
                    </a:lnTo>
                    <a:lnTo>
                      <a:pt x="6171" y="1728"/>
                    </a:lnTo>
                    <a:lnTo>
                      <a:pt x="3086" y="2592"/>
                    </a:lnTo>
                    <a:lnTo>
                      <a:pt x="3086" y="4320"/>
                    </a:lnTo>
                    <a:lnTo>
                      <a:pt x="3086" y="6048"/>
                    </a:lnTo>
                    <a:lnTo>
                      <a:pt x="0" y="6912"/>
                    </a:lnTo>
                    <a:lnTo>
                      <a:pt x="0" y="8640"/>
                    </a:lnTo>
                    <a:lnTo>
                      <a:pt x="0" y="10368"/>
                    </a:lnTo>
                    <a:lnTo>
                      <a:pt x="0" y="11232"/>
                    </a:lnTo>
                    <a:lnTo>
                      <a:pt x="0" y="12096"/>
                    </a:lnTo>
                    <a:lnTo>
                      <a:pt x="0" y="12960"/>
                    </a:lnTo>
                    <a:lnTo>
                      <a:pt x="0" y="13824"/>
                    </a:lnTo>
                    <a:lnTo>
                      <a:pt x="0" y="14688"/>
                    </a:lnTo>
                    <a:lnTo>
                      <a:pt x="0" y="14688"/>
                    </a:lnTo>
                    <a:lnTo>
                      <a:pt x="0" y="15552"/>
                    </a:lnTo>
                    <a:lnTo>
                      <a:pt x="0" y="16416"/>
                    </a:lnTo>
                    <a:lnTo>
                      <a:pt x="3086" y="17280"/>
                    </a:lnTo>
                    <a:lnTo>
                      <a:pt x="3086" y="18144"/>
                    </a:lnTo>
                    <a:lnTo>
                      <a:pt x="3086" y="18144"/>
                    </a:lnTo>
                    <a:lnTo>
                      <a:pt x="3086" y="19008"/>
                    </a:lnTo>
                    <a:lnTo>
                      <a:pt x="6171" y="19872"/>
                    </a:lnTo>
                    <a:lnTo>
                      <a:pt x="6171" y="20736"/>
                    </a:lnTo>
                    <a:lnTo>
                      <a:pt x="9257" y="20736"/>
                    </a:lnTo>
                    <a:lnTo>
                      <a:pt x="9257" y="21600"/>
                    </a:lnTo>
                    <a:lnTo>
                      <a:pt x="12343" y="21600"/>
                    </a:lnTo>
                    <a:lnTo>
                      <a:pt x="12343" y="21600"/>
                    </a:lnTo>
                    <a:lnTo>
                      <a:pt x="21600" y="1900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74" name="Shape 2774"/>
              <p:cNvSpPr/>
              <p:nvPr/>
            </p:nvSpPr>
            <p:spPr>
              <a:xfrm>
                <a:off x="1566862" y="1314450"/>
                <a:ext cx="39688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6" y="0"/>
                    </a:moveTo>
                    <a:lnTo>
                      <a:pt x="20736" y="0"/>
                    </a:lnTo>
                    <a:lnTo>
                      <a:pt x="19008" y="2160"/>
                    </a:lnTo>
                    <a:lnTo>
                      <a:pt x="17280" y="2160"/>
                    </a:lnTo>
                    <a:lnTo>
                      <a:pt x="16416" y="4320"/>
                    </a:lnTo>
                    <a:lnTo>
                      <a:pt x="14688" y="6480"/>
                    </a:lnTo>
                    <a:lnTo>
                      <a:pt x="12960" y="6480"/>
                    </a:lnTo>
                    <a:lnTo>
                      <a:pt x="12096" y="8640"/>
                    </a:lnTo>
                    <a:lnTo>
                      <a:pt x="10368" y="8640"/>
                    </a:lnTo>
                    <a:lnTo>
                      <a:pt x="9504" y="8640"/>
                    </a:lnTo>
                    <a:lnTo>
                      <a:pt x="8640" y="10800"/>
                    </a:lnTo>
                    <a:lnTo>
                      <a:pt x="7776" y="10800"/>
                    </a:lnTo>
                    <a:lnTo>
                      <a:pt x="7776" y="10800"/>
                    </a:lnTo>
                    <a:lnTo>
                      <a:pt x="6912" y="10800"/>
                    </a:lnTo>
                    <a:lnTo>
                      <a:pt x="6912" y="10800"/>
                    </a:lnTo>
                    <a:lnTo>
                      <a:pt x="6048" y="10800"/>
                    </a:lnTo>
                    <a:lnTo>
                      <a:pt x="6048" y="10800"/>
                    </a:lnTo>
                    <a:lnTo>
                      <a:pt x="5184" y="10800"/>
                    </a:lnTo>
                    <a:lnTo>
                      <a:pt x="5184" y="10800"/>
                    </a:lnTo>
                    <a:lnTo>
                      <a:pt x="4320" y="10800"/>
                    </a:lnTo>
                    <a:lnTo>
                      <a:pt x="4320" y="10800"/>
                    </a:lnTo>
                    <a:lnTo>
                      <a:pt x="3456" y="8640"/>
                    </a:lnTo>
                    <a:lnTo>
                      <a:pt x="3456" y="8640"/>
                    </a:lnTo>
                    <a:lnTo>
                      <a:pt x="3456" y="8640"/>
                    </a:lnTo>
                    <a:lnTo>
                      <a:pt x="2592" y="8640"/>
                    </a:lnTo>
                    <a:lnTo>
                      <a:pt x="2592" y="8640"/>
                    </a:lnTo>
                    <a:lnTo>
                      <a:pt x="0" y="15120"/>
                    </a:lnTo>
                    <a:lnTo>
                      <a:pt x="0" y="17280"/>
                    </a:lnTo>
                    <a:lnTo>
                      <a:pt x="864" y="17280"/>
                    </a:lnTo>
                    <a:lnTo>
                      <a:pt x="1728" y="19440"/>
                    </a:lnTo>
                    <a:lnTo>
                      <a:pt x="2592" y="19440"/>
                    </a:lnTo>
                    <a:lnTo>
                      <a:pt x="2592" y="19440"/>
                    </a:lnTo>
                    <a:lnTo>
                      <a:pt x="3456" y="21600"/>
                    </a:lnTo>
                    <a:lnTo>
                      <a:pt x="4320" y="21600"/>
                    </a:lnTo>
                    <a:lnTo>
                      <a:pt x="5184" y="21600"/>
                    </a:lnTo>
                    <a:lnTo>
                      <a:pt x="5184" y="21600"/>
                    </a:lnTo>
                    <a:lnTo>
                      <a:pt x="6048" y="21600"/>
                    </a:lnTo>
                    <a:lnTo>
                      <a:pt x="6912" y="21600"/>
                    </a:lnTo>
                    <a:lnTo>
                      <a:pt x="7776" y="21600"/>
                    </a:lnTo>
                    <a:lnTo>
                      <a:pt x="8640" y="21600"/>
                    </a:lnTo>
                    <a:lnTo>
                      <a:pt x="8640" y="21600"/>
                    </a:lnTo>
                    <a:lnTo>
                      <a:pt x="9504" y="19440"/>
                    </a:lnTo>
                    <a:lnTo>
                      <a:pt x="10368" y="19440"/>
                    </a:lnTo>
                    <a:lnTo>
                      <a:pt x="12096" y="19440"/>
                    </a:lnTo>
                    <a:lnTo>
                      <a:pt x="12960" y="17280"/>
                    </a:lnTo>
                    <a:lnTo>
                      <a:pt x="14688" y="17280"/>
                    </a:lnTo>
                    <a:lnTo>
                      <a:pt x="16416" y="15120"/>
                    </a:lnTo>
                    <a:lnTo>
                      <a:pt x="17280" y="15120"/>
                    </a:lnTo>
                    <a:lnTo>
                      <a:pt x="19008" y="12960"/>
                    </a:lnTo>
                    <a:lnTo>
                      <a:pt x="20736" y="10800"/>
                    </a:ln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2073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75" name="Shape 2775"/>
              <p:cNvSpPr/>
              <p:nvPr/>
            </p:nvSpPr>
            <p:spPr>
              <a:xfrm>
                <a:off x="1604962" y="1306512"/>
                <a:ext cx="39688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4320"/>
                    </a:move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20736" y="2160"/>
                    </a:lnTo>
                    <a:lnTo>
                      <a:pt x="19872" y="2160"/>
                    </a:lnTo>
                    <a:lnTo>
                      <a:pt x="19872" y="2160"/>
                    </a:lnTo>
                    <a:lnTo>
                      <a:pt x="19008" y="0"/>
                    </a:lnTo>
                    <a:lnTo>
                      <a:pt x="18144" y="0"/>
                    </a:lnTo>
                    <a:lnTo>
                      <a:pt x="17280" y="0"/>
                    </a:lnTo>
                    <a:lnTo>
                      <a:pt x="17280" y="0"/>
                    </a:lnTo>
                    <a:lnTo>
                      <a:pt x="16416" y="0"/>
                    </a:lnTo>
                    <a:lnTo>
                      <a:pt x="15552" y="0"/>
                    </a:lnTo>
                    <a:lnTo>
                      <a:pt x="14688" y="0"/>
                    </a:lnTo>
                    <a:lnTo>
                      <a:pt x="13824" y="0"/>
                    </a:lnTo>
                    <a:lnTo>
                      <a:pt x="13824" y="0"/>
                    </a:lnTo>
                    <a:lnTo>
                      <a:pt x="12960" y="0"/>
                    </a:lnTo>
                    <a:lnTo>
                      <a:pt x="12096" y="0"/>
                    </a:lnTo>
                    <a:lnTo>
                      <a:pt x="11232" y="0"/>
                    </a:lnTo>
                    <a:lnTo>
                      <a:pt x="10368" y="2160"/>
                    </a:lnTo>
                    <a:lnTo>
                      <a:pt x="8640" y="2160"/>
                    </a:lnTo>
                    <a:lnTo>
                      <a:pt x="6912" y="4320"/>
                    </a:lnTo>
                    <a:lnTo>
                      <a:pt x="6048" y="6480"/>
                    </a:lnTo>
                    <a:lnTo>
                      <a:pt x="4320" y="6480"/>
                    </a:lnTo>
                    <a:lnTo>
                      <a:pt x="2592" y="8640"/>
                    </a:lnTo>
                    <a:lnTo>
                      <a:pt x="864" y="8640"/>
                    </a:lnTo>
                    <a:lnTo>
                      <a:pt x="0" y="10800"/>
                    </a:lnTo>
                    <a:lnTo>
                      <a:pt x="864" y="21600"/>
                    </a:lnTo>
                    <a:lnTo>
                      <a:pt x="2592" y="19440"/>
                    </a:lnTo>
                    <a:lnTo>
                      <a:pt x="4320" y="17280"/>
                    </a:lnTo>
                    <a:lnTo>
                      <a:pt x="6048" y="17280"/>
                    </a:lnTo>
                    <a:lnTo>
                      <a:pt x="6912" y="15120"/>
                    </a:lnTo>
                    <a:lnTo>
                      <a:pt x="8640" y="12960"/>
                    </a:lnTo>
                    <a:lnTo>
                      <a:pt x="9504" y="12960"/>
                    </a:lnTo>
                    <a:lnTo>
                      <a:pt x="11232" y="12960"/>
                    </a:lnTo>
                    <a:lnTo>
                      <a:pt x="12096" y="10800"/>
                    </a:lnTo>
                    <a:lnTo>
                      <a:pt x="12960" y="10800"/>
                    </a:lnTo>
                    <a:lnTo>
                      <a:pt x="13824" y="10800"/>
                    </a:lnTo>
                    <a:lnTo>
                      <a:pt x="13824" y="10800"/>
                    </a:lnTo>
                    <a:lnTo>
                      <a:pt x="14688" y="10800"/>
                    </a:lnTo>
                    <a:lnTo>
                      <a:pt x="14688" y="10800"/>
                    </a:lnTo>
                    <a:lnTo>
                      <a:pt x="15552" y="10800"/>
                    </a:lnTo>
                    <a:lnTo>
                      <a:pt x="16416" y="10800"/>
                    </a:lnTo>
                    <a:lnTo>
                      <a:pt x="16416" y="10800"/>
                    </a:lnTo>
                    <a:lnTo>
                      <a:pt x="17280" y="10800"/>
                    </a:lnTo>
                    <a:lnTo>
                      <a:pt x="17280" y="10800"/>
                    </a:lnTo>
                    <a:lnTo>
                      <a:pt x="17280" y="10800"/>
                    </a:lnTo>
                    <a:lnTo>
                      <a:pt x="18144" y="10800"/>
                    </a:lnTo>
                    <a:lnTo>
                      <a:pt x="18144" y="10800"/>
                    </a:lnTo>
                    <a:lnTo>
                      <a:pt x="19008" y="12960"/>
                    </a:lnTo>
                    <a:lnTo>
                      <a:pt x="19008" y="12960"/>
                    </a:lnTo>
                    <a:lnTo>
                      <a:pt x="19008" y="12960"/>
                    </a:lnTo>
                    <a:lnTo>
                      <a:pt x="19008" y="12960"/>
                    </a:lnTo>
                    <a:lnTo>
                      <a:pt x="21600" y="43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76" name="Shape 2776"/>
              <p:cNvSpPr/>
              <p:nvPr/>
            </p:nvSpPr>
            <p:spPr>
              <a:xfrm>
                <a:off x="1639887" y="1309687"/>
                <a:ext cx="11113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514" y="21600"/>
                    </a:moveTo>
                    <a:lnTo>
                      <a:pt x="18514" y="21600"/>
                    </a:lnTo>
                    <a:lnTo>
                      <a:pt x="18514" y="19938"/>
                    </a:lnTo>
                    <a:lnTo>
                      <a:pt x="18514" y="19108"/>
                    </a:lnTo>
                    <a:lnTo>
                      <a:pt x="18514" y="17446"/>
                    </a:lnTo>
                    <a:lnTo>
                      <a:pt x="21600" y="15785"/>
                    </a:lnTo>
                    <a:lnTo>
                      <a:pt x="21600" y="14954"/>
                    </a:lnTo>
                    <a:lnTo>
                      <a:pt x="21600" y="13292"/>
                    </a:lnTo>
                    <a:lnTo>
                      <a:pt x="21600" y="11631"/>
                    </a:lnTo>
                    <a:lnTo>
                      <a:pt x="21600" y="9969"/>
                    </a:lnTo>
                    <a:lnTo>
                      <a:pt x="21600" y="9969"/>
                    </a:lnTo>
                    <a:lnTo>
                      <a:pt x="21600" y="9138"/>
                    </a:lnTo>
                    <a:lnTo>
                      <a:pt x="21600" y="8308"/>
                    </a:lnTo>
                    <a:lnTo>
                      <a:pt x="21600" y="7477"/>
                    </a:lnTo>
                    <a:lnTo>
                      <a:pt x="21600" y="6646"/>
                    </a:lnTo>
                    <a:lnTo>
                      <a:pt x="21600" y="5815"/>
                    </a:lnTo>
                    <a:lnTo>
                      <a:pt x="21600" y="5815"/>
                    </a:lnTo>
                    <a:lnTo>
                      <a:pt x="21600" y="4985"/>
                    </a:lnTo>
                    <a:lnTo>
                      <a:pt x="18514" y="4154"/>
                    </a:lnTo>
                    <a:lnTo>
                      <a:pt x="18514" y="3323"/>
                    </a:lnTo>
                    <a:lnTo>
                      <a:pt x="18514" y="2492"/>
                    </a:lnTo>
                    <a:lnTo>
                      <a:pt x="15429" y="2492"/>
                    </a:lnTo>
                    <a:lnTo>
                      <a:pt x="15429" y="1662"/>
                    </a:lnTo>
                    <a:lnTo>
                      <a:pt x="12343" y="1662"/>
                    </a:lnTo>
                    <a:lnTo>
                      <a:pt x="12343" y="831"/>
                    </a:lnTo>
                    <a:lnTo>
                      <a:pt x="9257" y="0"/>
                    </a:lnTo>
                    <a:lnTo>
                      <a:pt x="0" y="3323"/>
                    </a:lnTo>
                    <a:lnTo>
                      <a:pt x="3086" y="3323"/>
                    </a:lnTo>
                    <a:lnTo>
                      <a:pt x="3086" y="4154"/>
                    </a:lnTo>
                    <a:lnTo>
                      <a:pt x="3086" y="4154"/>
                    </a:lnTo>
                    <a:lnTo>
                      <a:pt x="3086" y="4154"/>
                    </a:lnTo>
                    <a:lnTo>
                      <a:pt x="3086" y="4985"/>
                    </a:lnTo>
                    <a:lnTo>
                      <a:pt x="6171" y="4985"/>
                    </a:lnTo>
                    <a:lnTo>
                      <a:pt x="6171" y="5815"/>
                    </a:lnTo>
                    <a:lnTo>
                      <a:pt x="6171" y="5815"/>
                    </a:lnTo>
                    <a:lnTo>
                      <a:pt x="6171" y="6646"/>
                    </a:lnTo>
                    <a:lnTo>
                      <a:pt x="6171" y="6646"/>
                    </a:lnTo>
                    <a:lnTo>
                      <a:pt x="6171" y="7477"/>
                    </a:lnTo>
                    <a:lnTo>
                      <a:pt x="6171" y="7477"/>
                    </a:lnTo>
                    <a:lnTo>
                      <a:pt x="6171" y="8308"/>
                    </a:lnTo>
                    <a:lnTo>
                      <a:pt x="6171" y="9138"/>
                    </a:lnTo>
                    <a:lnTo>
                      <a:pt x="6171" y="9969"/>
                    </a:lnTo>
                    <a:lnTo>
                      <a:pt x="6171" y="9969"/>
                    </a:lnTo>
                    <a:lnTo>
                      <a:pt x="6171" y="11631"/>
                    </a:lnTo>
                    <a:lnTo>
                      <a:pt x="6171" y="12462"/>
                    </a:lnTo>
                    <a:lnTo>
                      <a:pt x="6171" y="14123"/>
                    </a:lnTo>
                    <a:lnTo>
                      <a:pt x="6171" y="15785"/>
                    </a:lnTo>
                    <a:lnTo>
                      <a:pt x="6171" y="16615"/>
                    </a:lnTo>
                    <a:lnTo>
                      <a:pt x="3086" y="18277"/>
                    </a:lnTo>
                    <a:lnTo>
                      <a:pt x="3086" y="19938"/>
                    </a:lnTo>
                    <a:lnTo>
                      <a:pt x="3086" y="20769"/>
                    </a:lnTo>
                    <a:lnTo>
                      <a:pt x="3086" y="20769"/>
                    </a:lnTo>
                    <a:lnTo>
                      <a:pt x="1851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77" name="Shape 2777"/>
              <p:cNvSpPr/>
              <p:nvPr/>
            </p:nvSpPr>
            <p:spPr>
              <a:xfrm>
                <a:off x="1638300" y="1349375"/>
                <a:ext cx="111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008"/>
                    </a:moveTo>
                    <a:lnTo>
                      <a:pt x="21600" y="19008"/>
                    </a:lnTo>
                    <a:lnTo>
                      <a:pt x="21600" y="18144"/>
                    </a:lnTo>
                    <a:lnTo>
                      <a:pt x="18514" y="18144"/>
                    </a:lnTo>
                    <a:lnTo>
                      <a:pt x="18514" y="18144"/>
                    </a:lnTo>
                    <a:lnTo>
                      <a:pt x="18514" y="17280"/>
                    </a:lnTo>
                    <a:lnTo>
                      <a:pt x="18514" y="17280"/>
                    </a:lnTo>
                    <a:lnTo>
                      <a:pt x="18514" y="17280"/>
                    </a:lnTo>
                    <a:lnTo>
                      <a:pt x="15429" y="16416"/>
                    </a:lnTo>
                    <a:lnTo>
                      <a:pt x="15429" y="16416"/>
                    </a:lnTo>
                    <a:lnTo>
                      <a:pt x="15429" y="15552"/>
                    </a:lnTo>
                    <a:lnTo>
                      <a:pt x="15429" y="15552"/>
                    </a:lnTo>
                    <a:lnTo>
                      <a:pt x="15429" y="14688"/>
                    </a:lnTo>
                    <a:lnTo>
                      <a:pt x="15429" y="13824"/>
                    </a:lnTo>
                    <a:lnTo>
                      <a:pt x="15429" y="13824"/>
                    </a:lnTo>
                    <a:lnTo>
                      <a:pt x="15429" y="12960"/>
                    </a:lnTo>
                    <a:lnTo>
                      <a:pt x="15429" y="12096"/>
                    </a:lnTo>
                    <a:lnTo>
                      <a:pt x="15429" y="12096"/>
                    </a:lnTo>
                    <a:lnTo>
                      <a:pt x="15429" y="10368"/>
                    </a:lnTo>
                    <a:lnTo>
                      <a:pt x="15429" y="9504"/>
                    </a:lnTo>
                    <a:lnTo>
                      <a:pt x="15429" y="7776"/>
                    </a:lnTo>
                    <a:lnTo>
                      <a:pt x="18514" y="6048"/>
                    </a:lnTo>
                    <a:lnTo>
                      <a:pt x="18514" y="5184"/>
                    </a:lnTo>
                    <a:lnTo>
                      <a:pt x="18514" y="3456"/>
                    </a:lnTo>
                    <a:lnTo>
                      <a:pt x="18514" y="1728"/>
                    </a:lnTo>
                    <a:lnTo>
                      <a:pt x="21600" y="864"/>
                    </a:lnTo>
                    <a:lnTo>
                      <a:pt x="6171" y="0"/>
                    </a:lnTo>
                    <a:lnTo>
                      <a:pt x="6171" y="1728"/>
                    </a:lnTo>
                    <a:lnTo>
                      <a:pt x="3086" y="2592"/>
                    </a:lnTo>
                    <a:lnTo>
                      <a:pt x="3086" y="4320"/>
                    </a:lnTo>
                    <a:lnTo>
                      <a:pt x="3086" y="6048"/>
                    </a:lnTo>
                    <a:lnTo>
                      <a:pt x="3086" y="6912"/>
                    </a:lnTo>
                    <a:lnTo>
                      <a:pt x="0" y="8640"/>
                    </a:lnTo>
                    <a:lnTo>
                      <a:pt x="0" y="10368"/>
                    </a:lnTo>
                    <a:lnTo>
                      <a:pt x="0" y="11232"/>
                    </a:lnTo>
                    <a:lnTo>
                      <a:pt x="0" y="12096"/>
                    </a:lnTo>
                    <a:lnTo>
                      <a:pt x="0" y="12960"/>
                    </a:lnTo>
                    <a:lnTo>
                      <a:pt x="0" y="13824"/>
                    </a:lnTo>
                    <a:lnTo>
                      <a:pt x="0" y="14688"/>
                    </a:lnTo>
                    <a:lnTo>
                      <a:pt x="0" y="15552"/>
                    </a:lnTo>
                    <a:lnTo>
                      <a:pt x="0" y="15552"/>
                    </a:lnTo>
                    <a:lnTo>
                      <a:pt x="0" y="16416"/>
                    </a:lnTo>
                    <a:lnTo>
                      <a:pt x="3086" y="17280"/>
                    </a:lnTo>
                    <a:lnTo>
                      <a:pt x="3086" y="18144"/>
                    </a:lnTo>
                    <a:lnTo>
                      <a:pt x="3086" y="19008"/>
                    </a:lnTo>
                    <a:lnTo>
                      <a:pt x="3086" y="19008"/>
                    </a:lnTo>
                    <a:lnTo>
                      <a:pt x="6171" y="19872"/>
                    </a:lnTo>
                    <a:lnTo>
                      <a:pt x="6171" y="20736"/>
                    </a:lnTo>
                    <a:lnTo>
                      <a:pt x="9257" y="20736"/>
                    </a:lnTo>
                    <a:lnTo>
                      <a:pt x="9257" y="21600"/>
                    </a:lnTo>
                    <a:lnTo>
                      <a:pt x="12343" y="21600"/>
                    </a:lnTo>
                    <a:lnTo>
                      <a:pt x="12343" y="21600"/>
                    </a:lnTo>
                    <a:lnTo>
                      <a:pt x="21600" y="1900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78" name="Shape 2778"/>
              <p:cNvSpPr/>
              <p:nvPr/>
            </p:nvSpPr>
            <p:spPr>
              <a:xfrm>
                <a:off x="1644650" y="1377950"/>
                <a:ext cx="39688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6" y="0"/>
                    </a:moveTo>
                    <a:lnTo>
                      <a:pt x="20736" y="0"/>
                    </a:lnTo>
                    <a:lnTo>
                      <a:pt x="19008" y="2160"/>
                    </a:lnTo>
                    <a:lnTo>
                      <a:pt x="18144" y="2160"/>
                    </a:lnTo>
                    <a:lnTo>
                      <a:pt x="16416" y="4320"/>
                    </a:lnTo>
                    <a:lnTo>
                      <a:pt x="15552" y="4320"/>
                    </a:lnTo>
                    <a:lnTo>
                      <a:pt x="13824" y="6480"/>
                    </a:lnTo>
                    <a:lnTo>
                      <a:pt x="12960" y="6480"/>
                    </a:lnTo>
                    <a:lnTo>
                      <a:pt x="11232" y="8640"/>
                    </a:lnTo>
                    <a:lnTo>
                      <a:pt x="10368" y="8640"/>
                    </a:lnTo>
                    <a:lnTo>
                      <a:pt x="9504" y="8640"/>
                    </a:lnTo>
                    <a:lnTo>
                      <a:pt x="8640" y="10800"/>
                    </a:lnTo>
                    <a:lnTo>
                      <a:pt x="8640" y="10800"/>
                    </a:lnTo>
                    <a:lnTo>
                      <a:pt x="7776" y="10800"/>
                    </a:lnTo>
                    <a:lnTo>
                      <a:pt x="6912" y="10800"/>
                    </a:lnTo>
                    <a:lnTo>
                      <a:pt x="6912" y="10800"/>
                    </a:lnTo>
                    <a:lnTo>
                      <a:pt x="6048" y="10800"/>
                    </a:lnTo>
                    <a:lnTo>
                      <a:pt x="5184" y="10800"/>
                    </a:lnTo>
                    <a:lnTo>
                      <a:pt x="5184" y="10800"/>
                    </a:lnTo>
                    <a:lnTo>
                      <a:pt x="4320" y="10800"/>
                    </a:lnTo>
                    <a:lnTo>
                      <a:pt x="4320" y="10800"/>
                    </a:lnTo>
                    <a:lnTo>
                      <a:pt x="3456" y="10800"/>
                    </a:lnTo>
                    <a:lnTo>
                      <a:pt x="3456" y="8640"/>
                    </a:lnTo>
                    <a:lnTo>
                      <a:pt x="3456" y="8640"/>
                    </a:lnTo>
                    <a:lnTo>
                      <a:pt x="2592" y="8640"/>
                    </a:lnTo>
                    <a:lnTo>
                      <a:pt x="2592" y="8640"/>
                    </a:lnTo>
                    <a:lnTo>
                      <a:pt x="0" y="15120"/>
                    </a:lnTo>
                    <a:lnTo>
                      <a:pt x="864" y="17280"/>
                    </a:lnTo>
                    <a:lnTo>
                      <a:pt x="864" y="17280"/>
                    </a:lnTo>
                    <a:lnTo>
                      <a:pt x="1728" y="19440"/>
                    </a:lnTo>
                    <a:lnTo>
                      <a:pt x="2592" y="19440"/>
                    </a:lnTo>
                    <a:lnTo>
                      <a:pt x="3456" y="19440"/>
                    </a:lnTo>
                    <a:lnTo>
                      <a:pt x="3456" y="19440"/>
                    </a:lnTo>
                    <a:lnTo>
                      <a:pt x="4320" y="21600"/>
                    </a:lnTo>
                    <a:lnTo>
                      <a:pt x="5184" y="21600"/>
                    </a:lnTo>
                    <a:lnTo>
                      <a:pt x="6048" y="21600"/>
                    </a:lnTo>
                    <a:lnTo>
                      <a:pt x="6912" y="21600"/>
                    </a:lnTo>
                    <a:lnTo>
                      <a:pt x="7776" y="21600"/>
                    </a:lnTo>
                    <a:lnTo>
                      <a:pt x="7776" y="21600"/>
                    </a:lnTo>
                    <a:lnTo>
                      <a:pt x="8640" y="19440"/>
                    </a:lnTo>
                    <a:lnTo>
                      <a:pt x="9504" y="19440"/>
                    </a:lnTo>
                    <a:lnTo>
                      <a:pt x="10368" y="19440"/>
                    </a:lnTo>
                    <a:lnTo>
                      <a:pt x="11232" y="19440"/>
                    </a:lnTo>
                    <a:lnTo>
                      <a:pt x="12960" y="19440"/>
                    </a:lnTo>
                    <a:lnTo>
                      <a:pt x="13824" y="17280"/>
                    </a:lnTo>
                    <a:lnTo>
                      <a:pt x="15552" y="17280"/>
                    </a:lnTo>
                    <a:lnTo>
                      <a:pt x="17280" y="15120"/>
                    </a:lnTo>
                    <a:lnTo>
                      <a:pt x="18144" y="15120"/>
                    </a:lnTo>
                    <a:lnTo>
                      <a:pt x="19872" y="12960"/>
                    </a:lnTo>
                    <a:lnTo>
                      <a:pt x="20736" y="10800"/>
                    </a:ln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2073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79" name="Shape 2779"/>
              <p:cNvSpPr/>
              <p:nvPr/>
            </p:nvSpPr>
            <p:spPr>
              <a:xfrm>
                <a:off x="1682750" y="1368425"/>
                <a:ext cx="36513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927"/>
                    </a:moveTo>
                    <a:lnTo>
                      <a:pt x="21600" y="3927"/>
                    </a:lnTo>
                    <a:lnTo>
                      <a:pt x="21600" y="1964"/>
                    </a:lnTo>
                    <a:lnTo>
                      <a:pt x="20661" y="1964"/>
                    </a:lnTo>
                    <a:lnTo>
                      <a:pt x="19722" y="0"/>
                    </a:lnTo>
                    <a:lnTo>
                      <a:pt x="18783" y="0"/>
                    </a:lnTo>
                    <a:lnTo>
                      <a:pt x="18783" y="0"/>
                    </a:lnTo>
                    <a:lnTo>
                      <a:pt x="17843" y="0"/>
                    </a:lnTo>
                    <a:lnTo>
                      <a:pt x="16904" y="0"/>
                    </a:lnTo>
                    <a:lnTo>
                      <a:pt x="15965" y="0"/>
                    </a:lnTo>
                    <a:lnTo>
                      <a:pt x="15965" y="0"/>
                    </a:lnTo>
                    <a:lnTo>
                      <a:pt x="15026" y="0"/>
                    </a:lnTo>
                    <a:lnTo>
                      <a:pt x="14087" y="0"/>
                    </a:lnTo>
                    <a:lnTo>
                      <a:pt x="13148" y="0"/>
                    </a:lnTo>
                    <a:lnTo>
                      <a:pt x="12209" y="0"/>
                    </a:lnTo>
                    <a:lnTo>
                      <a:pt x="12209" y="1964"/>
                    </a:lnTo>
                    <a:lnTo>
                      <a:pt x="11270" y="1964"/>
                    </a:lnTo>
                    <a:lnTo>
                      <a:pt x="10330" y="1964"/>
                    </a:lnTo>
                    <a:lnTo>
                      <a:pt x="9391" y="3927"/>
                    </a:lnTo>
                    <a:lnTo>
                      <a:pt x="7513" y="3927"/>
                    </a:lnTo>
                    <a:lnTo>
                      <a:pt x="6574" y="5891"/>
                    </a:lnTo>
                    <a:lnTo>
                      <a:pt x="4696" y="7855"/>
                    </a:lnTo>
                    <a:lnTo>
                      <a:pt x="3757" y="7855"/>
                    </a:lnTo>
                    <a:lnTo>
                      <a:pt x="1878" y="9818"/>
                    </a:lnTo>
                    <a:lnTo>
                      <a:pt x="939" y="11782"/>
                    </a:lnTo>
                    <a:lnTo>
                      <a:pt x="0" y="11782"/>
                    </a:lnTo>
                    <a:lnTo>
                      <a:pt x="939" y="21600"/>
                    </a:lnTo>
                    <a:lnTo>
                      <a:pt x="2817" y="19636"/>
                    </a:lnTo>
                    <a:lnTo>
                      <a:pt x="3757" y="19636"/>
                    </a:lnTo>
                    <a:lnTo>
                      <a:pt x="5635" y="17673"/>
                    </a:lnTo>
                    <a:lnTo>
                      <a:pt x="6574" y="15709"/>
                    </a:lnTo>
                    <a:lnTo>
                      <a:pt x="8452" y="13745"/>
                    </a:lnTo>
                    <a:lnTo>
                      <a:pt x="9391" y="13745"/>
                    </a:lnTo>
                    <a:lnTo>
                      <a:pt x="11270" y="11782"/>
                    </a:lnTo>
                    <a:lnTo>
                      <a:pt x="12209" y="11782"/>
                    </a:lnTo>
                    <a:lnTo>
                      <a:pt x="13148" y="9818"/>
                    </a:lnTo>
                    <a:lnTo>
                      <a:pt x="13148" y="9818"/>
                    </a:lnTo>
                    <a:lnTo>
                      <a:pt x="14087" y="9818"/>
                    </a:lnTo>
                    <a:lnTo>
                      <a:pt x="14087" y="9818"/>
                    </a:lnTo>
                    <a:lnTo>
                      <a:pt x="15026" y="9818"/>
                    </a:lnTo>
                    <a:lnTo>
                      <a:pt x="15026" y="9818"/>
                    </a:lnTo>
                    <a:lnTo>
                      <a:pt x="15965" y="9818"/>
                    </a:lnTo>
                    <a:lnTo>
                      <a:pt x="15965" y="9818"/>
                    </a:lnTo>
                    <a:lnTo>
                      <a:pt x="16904" y="9818"/>
                    </a:lnTo>
                    <a:lnTo>
                      <a:pt x="16904" y="9818"/>
                    </a:lnTo>
                    <a:lnTo>
                      <a:pt x="17843" y="9818"/>
                    </a:lnTo>
                    <a:lnTo>
                      <a:pt x="17843" y="9818"/>
                    </a:lnTo>
                    <a:lnTo>
                      <a:pt x="17843" y="9818"/>
                    </a:lnTo>
                    <a:lnTo>
                      <a:pt x="18783" y="9818"/>
                    </a:lnTo>
                    <a:lnTo>
                      <a:pt x="18783" y="9818"/>
                    </a:lnTo>
                    <a:lnTo>
                      <a:pt x="18783" y="9818"/>
                    </a:lnTo>
                    <a:lnTo>
                      <a:pt x="18783" y="9818"/>
                    </a:lnTo>
                    <a:lnTo>
                      <a:pt x="21600" y="392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80" name="Shape 2780"/>
              <p:cNvSpPr/>
              <p:nvPr/>
            </p:nvSpPr>
            <p:spPr>
              <a:xfrm>
                <a:off x="1714500" y="1371600"/>
                <a:ext cx="111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429" y="21600"/>
                    </a:moveTo>
                    <a:lnTo>
                      <a:pt x="15429" y="21600"/>
                    </a:lnTo>
                    <a:lnTo>
                      <a:pt x="18514" y="19872"/>
                    </a:lnTo>
                    <a:lnTo>
                      <a:pt x="18514" y="19008"/>
                    </a:lnTo>
                    <a:lnTo>
                      <a:pt x="18514" y="17280"/>
                    </a:lnTo>
                    <a:lnTo>
                      <a:pt x="18514" y="15552"/>
                    </a:lnTo>
                    <a:lnTo>
                      <a:pt x="21600" y="14688"/>
                    </a:lnTo>
                    <a:lnTo>
                      <a:pt x="21600" y="12960"/>
                    </a:lnTo>
                    <a:lnTo>
                      <a:pt x="21600" y="11232"/>
                    </a:lnTo>
                    <a:lnTo>
                      <a:pt x="21600" y="9504"/>
                    </a:lnTo>
                    <a:lnTo>
                      <a:pt x="21600" y="9504"/>
                    </a:lnTo>
                    <a:lnTo>
                      <a:pt x="21600" y="8640"/>
                    </a:lnTo>
                    <a:lnTo>
                      <a:pt x="21600" y="7776"/>
                    </a:lnTo>
                    <a:lnTo>
                      <a:pt x="21600" y="6912"/>
                    </a:lnTo>
                    <a:lnTo>
                      <a:pt x="21600" y="6048"/>
                    </a:lnTo>
                    <a:lnTo>
                      <a:pt x="21600" y="6048"/>
                    </a:lnTo>
                    <a:lnTo>
                      <a:pt x="21600" y="5184"/>
                    </a:lnTo>
                    <a:lnTo>
                      <a:pt x="21600" y="4320"/>
                    </a:lnTo>
                    <a:lnTo>
                      <a:pt x="18514" y="3456"/>
                    </a:lnTo>
                    <a:lnTo>
                      <a:pt x="18514" y="3456"/>
                    </a:lnTo>
                    <a:lnTo>
                      <a:pt x="18514" y="2592"/>
                    </a:lnTo>
                    <a:lnTo>
                      <a:pt x="15429" y="1728"/>
                    </a:lnTo>
                    <a:lnTo>
                      <a:pt x="15429" y="864"/>
                    </a:lnTo>
                    <a:lnTo>
                      <a:pt x="12343" y="864"/>
                    </a:lnTo>
                    <a:lnTo>
                      <a:pt x="12343" y="0"/>
                    </a:lnTo>
                    <a:lnTo>
                      <a:pt x="9257" y="0"/>
                    </a:lnTo>
                    <a:lnTo>
                      <a:pt x="0" y="2592"/>
                    </a:lnTo>
                    <a:lnTo>
                      <a:pt x="3086" y="3456"/>
                    </a:lnTo>
                    <a:lnTo>
                      <a:pt x="3086" y="3456"/>
                    </a:lnTo>
                    <a:lnTo>
                      <a:pt x="3086" y="3456"/>
                    </a:lnTo>
                    <a:lnTo>
                      <a:pt x="3086" y="4320"/>
                    </a:lnTo>
                    <a:lnTo>
                      <a:pt x="3086" y="4320"/>
                    </a:lnTo>
                    <a:lnTo>
                      <a:pt x="6171" y="4320"/>
                    </a:lnTo>
                    <a:lnTo>
                      <a:pt x="6171" y="5184"/>
                    </a:lnTo>
                    <a:lnTo>
                      <a:pt x="6171" y="5184"/>
                    </a:lnTo>
                    <a:lnTo>
                      <a:pt x="6171" y="6048"/>
                    </a:lnTo>
                    <a:lnTo>
                      <a:pt x="6171" y="6048"/>
                    </a:lnTo>
                    <a:lnTo>
                      <a:pt x="6171" y="6912"/>
                    </a:lnTo>
                    <a:lnTo>
                      <a:pt x="6171" y="7776"/>
                    </a:lnTo>
                    <a:lnTo>
                      <a:pt x="6171" y="7776"/>
                    </a:lnTo>
                    <a:lnTo>
                      <a:pt x="6171" y="8640"/>
                    </a:lnTo>
                    <a:lnTo>
                      <a:pt x="6171" y="9504"/>
                    </a:lnTo>
                    <a:lnTo>
                      <a:pt x="6171" y="9504"/>
                    </a:lnTo>
                    <a:lnTo>
                      <a:pt x="6171" y="11232"/>
                    </a:lnTo>
                    <a:lnTo>
                      <a:pt x="6171" y="12096"/>
                    </a:lnTo>
                    <a:lnTo>
                      <a:pt x="6171" y="13824"/>
                    </a:lnTo>
                    <a:lnTo>
                      <a:pt x="6171" y="15552"/>
                    </a:lnTo>
                    <a:lnTo>
                      <a:pt x="3086" y="16416"/>
                    </a:lnTo>
                    <a:lnTo>
                      <a:pt x="3086" y="18144"/>
                    </a:lnTo>
                    <a:lnTo>
                      <a:pt x="3086" y="19872"/>
                    </a:lnTo>
                    <a:lnTo>
                      <a:pt x="3086" y="20736"/>
                    </a:lnTo>
                    <a:lnTo>
                      <a:pt x="3086" y="20736"/>
                    </a:lnTo>
                    <a:lnTo>
                      <a:pt x="15429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81" name="Shape 2781"/>
              <p:cNvSpPr/>
              <p:nvPr/>
            </p:nvSpPr>
            <p:spPr>
              <a:xfrm>
                <a:off x="1712912" y="1409700"/>
                <a:ext cx="11113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277"/>
                    </a:moveTo>
                    <a:lnTo>
                      <a:pt x="21600" y="18277"/>
                    </a:lnTo>
                    <a:lnTo>
                      <a:pt x="18514" y="17446"/>
                    </a:lnTo>
                    <a:lnTo>
                      <a:pt x="18514" y="17446"/>
                    </a:lnTo>
                    <a:lnTo>
                      <a:pt x="18514" y="17446"/>
                    </a:lnTo>
                    <a:lnTo>
                      <a:pt x="18514" y="17446"/>
                    </a:lnTo>
                    <a:lnTo>
                      <a:pt x="15429" y="16615"/>
                    </a:lnTo>
                    <a:lnTo>
                      <a:pt x="15429" y="16615"/>
                    </a:lnTo>
                    <a:lnTo>
                      <a:pt x="15429" y="15785"/>
                    </a:lnTo>
                    <a:lnTo>
                      <a:pt x="15429" y="15785"/>
                    </a:lnTo>
                    <a:lnTo>
                      <a:pt x="15429" y="14954"/>
                    </a:lnTo>
                    <a:lnTo>
                      <a:pt x="15429" y="14954"/>
                    </a:lnTo>
                    <a:lnTo>
                      <a:pt x="15429" y="14123"/>
                    </a:lnTo>
                    <a:lnTo>
                      <a:pt x="15429" y="13292"/>
                    </a:lnTo>
                    <a:lnTo>
                      <a:pt x="15429" y="13292"/>
                    </a:lnTo>
                    <a:lnTo>
                      <a:pt x="15429" y="12462"/>
                    </a:lnTo>
                    <a:lnTo>
                      <a:pt x="15429" y="11631"/>
                    </a:lnTo>
                    <a:lnTo>
                      <a:pt x="15429" y="11631"/>
                    </a:lnTo>
                    <a:lnTo>
                      <a:pt x="15429" y="9969"/>
                    </a:lnTo>
                    <a:lnTo>
                      <a:pt x="15429" y="9138"/>
                    </a:lnTo>
                    <a:lnTo>
                      <a:pt x="15429" y="7477"/>
                    </a:lnTo>
                    <a:lnTo>
                      <a:pt x="15429" y="6646"/>
                    </a:lnTo>
                    <a:lnTo>
                      <a:pt x="18514" y="4985"/>
                    </a:lnTo>
                    <a:lnTo>
                      <a:pt x="18514" y="3323"/>
                    </a:lnTo>
                    <a:lnTo>
                      <a:pt x="18514" y="2492"/>
                    </a:lnTo>
                    <a:lnTo>
                      <a:pt x="18514" y="831"/>
                    </a:lnTo>
                    <a:lnTo>
                      <a:pt x="6171" y="0"/>
                    </a:lnTo>
                    <a:lnTo>
                      <a:pt x="3086" y="1662"/>
                    </a:lnTo>
                    <a:lnTo>
                      <a:pt x="3086" y="2492"/>
                    </a:lnTo>
                    <a:lnTo>
                      <a:pt x="3086" y="4154"/>
                    </a:lnTo>
                    <a:lnTo>
                      <a:pt x="0" y="5815"/>
                    </a:lnTo>
                    <a:lnTo>
                      <a:pt x="0" y="6646"/>
                    </a:lnTo>
                    <a:lnTo>
                      <a:pt x="0" y="8308"/>
                    </a:lnTo>
                    <a:lnTo>
                      <a:pt x="0" y="9969"/>
                    </a:lnTo>
                    <a:lnTo>
                      <a:pt x="0" y="10800"/>
                    </a:lnTo>
                    <a:lnTo>
                      <a:pt x="0" y="11631"/>
                    </a:lnTo>
                    <a:lnTo>
                      <a:pt x="0" y="12462"/>
                    </a:lnTo>
                    <a:lnTo>
                      <a:pt x="0" y="13292"/>
                    </a:lnTo>
                    <a:lnTo>
                      <a:pt x="0" y="14123"/>
                    </a:lnTo>
                    <a:lnTo>
                      <a:pt x="0" y="14954"/>
                    </a:lnTo>
                    <a:lnTo>
                      <a:pt x="0" y="14954"/>
                    </a:lnTo>
                    <a:lnTo>
                      <a:pt x="0" y="15785"/>
                    </a:lnTo>
                    <a:lnTo>
                      <a:pt x="0" y="16615"/>
                    </a:lnTo>
                    <a:lnTo>
                      <a:pt x="3086" y="17446"/>
                    </a:lnTo>
                    <a:lnTo>
                      <a:pt x="3086" y="18277"/>
                    </a:lnTo>
                    <a:lnTo>
                      <a:pt x="3086" y="18277"/>
                    </a:lnTo>
                    <a:lnTo>
                      <a:pt x="6171" y="19108"/>
                    </a:lnTo>
                    <a:lnTo>
                      <a:pt x="6171" y="19938"/>
                    </a:lnTo>
                    <a:lnTo>
                      <a:pt x="9257" y="19938"/>
                    </a:lnTo>
                    <a:lnTo>
                      <a:pt x="9257" y="20769"/>
                    </a:lnTo>
                    <a:lnTo>
                      <a:pt x="12343" y="21600"/>
                    </a:lnTo>
                    <a:lnTo>
                      <a:pt x="12343" y="21600"/>
                    </a:lnTo>
                    <a:lnTo>
                      <a:pt x="21600" y="1827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82" name="Shape 2782"/>
              <p:cNvSpPr/>
              <p:nvPr/>
            </p:nvSpPr>
            <p:spPr>
              <a:xfrm>
                <a:off x="1719262" y="1438275"/>
                <a:ext cx="39688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6" y="0"/>
                    </a:moveTo>
                    <a:lnTo>
                      <a:pt x="20736" y="0"/>
                    </a:lnTo>
                    <a:lnTo>
                      <a:pt x="19008" y="2160"/>
                    </a:lnTo>
                    <a:lnTo>
                      <a:pt x="17280" y="2160"/>
                    </a:lnTo>
                    <a:lnTo>
                      <a:pt x="15552" y="4320"/>
                    </a:lnTo>
                    <a:lnTo>
                      <a:pt x="14688" y="4320"/>
                    </a:lnTo>
                    <a:lnTo>
                      <a:pt x="12960" y="6480"/>
                    </a:lnTo>
                    <a:lnTo>
                      <a:pt x="12096" y="6480"/>
                    </a:lnTo>
                    <a:lnTo>
                      <a:pt x="10368" y="8640"/>
                    </a:lnTo>
                    <a:lnTo>
                      <a:pt x="9504" y="8640"/>
                    </a:lnTo>
                    <a:lnTo>
                      <a:pt x="8640" y="8640"/>
                    </a:lnTo>
                    <a:lnTo>
                      <a:pt x="7776" y="10800"/>
                    </a:lnTo>
                    <a:lnTo>
                      <a:pt x="7776" y="10800"/>
                    </a:lnTo>
                    <a:lnTo>
                      <a:pt x="6912" y="10800"/>
                    </a:lnTo>
                    <a:lnTo>
                      <a:pt x="6048" y="10800"/>
                    </a:lnTo>
                    <a:lnTo>
                      <a:pt x="6048" y="10800"/>
                    </a:lnTo>
                    <a:lnTo>
                      <a:pt x="5184" y="10800"/>
                    </a:lnTo>
                    <a:lnTo>
                      <a:pt x="5184" y="10800"/>
                    </a:lnTo>
                    <a:lnTo>
                      <a:pt x="4320" y="10800"/>
                    </a:lnTo>
                    <a:lnTo>
                      <a:pt x="4320" y="10800"/>
                    </a:lnTo>
                    <a:lnTo>
                      <a:pt x="4320" y="10800"/>
                    </a:lnTo>
                    <a:lnTo>
                      <a:pt x="3456" y="10800"/>
                    </a:lnTo>
                    <a:lnTo>
                      <a:pt x="3456" y="8640"/>
                    </a:lnTo>
                    <a:lnTo>
                      <a:pt x="2592" y="8640"/>
                    </a:lnTo>
                    <a:lnTo>
                      <a:pt x="2592" y="8640"/>
                    </a:lnTo>
                    <a:lnTo>
                      <a:pt x="2592" y="8640"/>
                    </a:lnTo>
                    <a:lnTo>
                      <a:pt x="0" y="17280"/>
                    </a:lnTo>
                    <a:lnTo>
                      <a:pt x="0" y="17280"/>
                    </a:lnTo>
                    <a:lnTo>
                      <a:pt x="864" y="19440"/>
                    </a:lnTo>
                    <a:lnTo>
                      <a:pt x="1728" y="19440"/>
                    </a:lnTo>
                    <a:lnTo>
                      <a:pt x="1728" y="19440"/>
                    </a:lnTo>
                    <a:lnTo>
                      <a:pt x="2592" y="21600"/>
                    </a:lnTo>
                    <a:lnTo>
                      <a:pt x="3456" y="21600"/>
                    </a:lnTo>
                    <a:lnTo>
                      <a:pt x="4320" y="21600"/>
                    </a:lnTo>
                    <a:lnTo>
                      <a:pt x="5184" y="21600"/>
                    </a:lnTo>
                    <a:lnTo>
                      <a:pt x="5184" y="21600"/>
                    </a:lnTo>
                    <a:lnTo>
                      <a:pt x="6048" y="21600"/>
                    </a:lnTo>
                    <a:lnTo>
                      <a:pt x="6912" y="21600"/>
                    </a:lnTo>
                    <a:lnTo>
                      <a:pt x="7776" y="21600"/>
                    </a:lnTo>
                    <a:lnTo>
                      <a:pt x="7776" y="21600"/>
                    </a:lnTo>
                    <a:lnTo>
                      <a:pt x="8640" y="21600"/>
                    </a:lnTo>
                    <a:lnTo>
                      <a:pt x="9504" y="19440"/>
                    </a:lnTo>
                    <a:lnTo>
                      <a:pt x="10368" y="19440"/>
                    </a:lnTo>
                    <a:lnTo>
                      <a:pt x="11232" y="19440"/>
                    </a:lnTo>
                    <a:lnTo>
                      <a:pt x="12960" y="17280"/>
                    </a:lnTo>
                    <a:lnTo>
                      <a:pt x="14688" y="17280"/>
                    </a:lnTo>
                    <a:lnTo>
                      <a:pt x="15552" y="15120"/>
                    </a:lnTo>
                    <a:lnTo>
                      <a:pt x="17280" y="15120"/>
                    </a:lnTo>
                    <a:lnTo>
                      <a:pt x="19008" y="12960"/>
                    </a:lnTo>
                    <a:lnTo>
                      <a:pt x="19872" y="10800"/>
                    </a:ln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2073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83" name="Shape 2783"/>
              <p:cNvSpPr/>
              <p:nvPr/>
            </p:nvSpPr>
            <p:spPr>
              <a:xfrm>
                <a:off x="1757362" y="1435100"/>
                <a:ext cx="33338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800"/>
                    </a:move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20571" y="8100"/>
                    </a:lnTo>
                    <a:lnTo>
                      <a:pt x="20571" y="8100"/>
                    </a:lnTo>
                    <a:lnTo>
                      <a:pt x="19543" y="8100"/>
                    </a:lnTo>
                    <a:lnTo>
                      <a:pt x="18514" y="5400"/>
                    </a:lnTo>
                    <a:lnTo>
                      <a:pt x="18514" y="5400"/>
                    </a:lnTo>
                    <a:lnTo>
                      <a:pt x="17486" y="5400"/>
                    </a:lnTo>
                    <a:lnTo>
                      <a:pt x="17486" y="2700"/>
                    </a:lnTo>
                    <a:lnTo>
                      <a:pt x="16457" y="2700"/>
                    </a:lnTo>
                    <a:lnTo>
                      <a:pt x="16457" y="2700"/>
                    </a:lnTo>
                    <a:lnTo>
                      <a:pt x="15429" y="2700"/>
                    </a:lnTo>
                    <a:lnTo>
                      <a:pt x="14400" y="2700"/>
                    </a:lnTo>
                    <a:lnTo>
                      <a:pt x="14400" y="0"/>
                    </a:lnTo>
                    <a:lnTo>
                      <a:pt x="13371" y="0"/>
                    </a:lnTo>
                    <a:lnTo>
                      <a:pt x="12343" y="0"/>
                    </a:lnTo>
                    <a:lnTo>
                      <a:pt x="12343" y="0"/>
                    </a:lnTo>
                    <a:lnTo>
                      <a:pt x="11314" y="0"/>
                    </a:lnTo>
                    <a:lnTo>
                      <a:pt x="10286" y="0"/>
                    </a:lnTo>
                    <a:lnTo>
                      <a:pt x="10286" y="0"/>
                    </a:lnTo>
                    <a:lnTo>
                      <a:pt x="9257" y="0"/>
                    </a:lnTo>
                    <a:lnTo>
                      <a:pt x="8229" y="0"/>
                    </a:lnTo>
                    <a:lnTo>
                      <a:pt x="8229" y="0"/>
                    </a:lnTo>
                    <a:lnTo>
                      <a:pt x="7200" y="0"/>
                    </a:lnTo>
                    <a:lnTo>
                      <a:pt x="6171" y="2700"/>
                    </a:lnTo>
                    <a:lnTo>
                      <a:pt x="5143" y="2700"/>
                    </a:lnTo>
                    <a:lnTo>
                      <a:pt x="3086" y="2700"/>
                    </a:lnTo>
                    <a:lnTo>
                      <a:pt x="1029" y="5400"/>
                    </a:lnTo>
                    <a:lnTo>
                      <a:pt x="0" y="5400"/>
                    </a:lnTo>
                    <a:lnTo>
                      <a:pt x="1029" y="18900"/>
                    </a:lnTo>
                    <a:lnTo>
                      <a:pt x="3086" y="16200"/>
                    </a:lnTo>
                    <a:lnTo>
                      <a:pt x="4114" y="16200"/>
                    </a:lnTo>
                    <a:lnTo>
                      <a:pt x="6171" y="16200"/>
                    </a:lnTo>
                    <a:lnTo>
                      <a:pt x="7200" y="16200"/>
                    </a:lnTo>
                    <a:lnTo>
                      <a:pt x="8229" y="13500"/>
                    </a:lnTo>
                    <a:lnTo>
                      <a:pt x="8229" y="13500"/>
                    </a:lnTo>
                    <a:lnTo>
                      <a:pt x="9257" y="13500"/>
                    </a:lnTo>
                    <a:lnTo>
                      <a:pt x="9257" y="13500"/>
                    </a:lnTo>
                    <a:lnTo>
                      <a:pt x="10286" y="13500"/>
                    </a:lnTo>
                    <a:lnTo>
                      <a:pt x="10286" y="13500"/>
                    </a:lnTo>
                    <a:lnTo>
                      <a:pt x="11314" y="13500"/>
                    </a:lnTo>
                    <a:lnTo>
                      <a:pt x="11314" y="13500"/>
                    </a:lnTo>
                    <a:lnTo>
                      <a:pt x="12343" y="13500"/>
                    </a:lnTo>
                    <a:lnTo>
                      <a:pt x="12343" y="13500"/>
                    </a:lnTo>
                    <a:lnTo>
                      <a:pt x="13371" y="13500"/>
                    </a:lnTo>
                    <a:lnTo>
                      <a:pt x="13371" y="13500"/>
                    </a:lnTo>
                    <a:lnTo>
                      <a:pt x="14400" y="16200"/>
                    </a:lnTo>
                    <a:lnTo>
                      <a:pt x="14400" y="16200"/>
                    </a:lnTo>
                    <a:lnTo>
                      <a:pt x="14400" y="16200"/>
                    </a:lnTo>
                    <a:lnTo>
                      <a:pt x="15429" y="16200"/>
                    </a:lnTo>
                    <a:lnTo>
                      <a:pt x="15429" y="16200"/>
                    </a:lnTo>
                    <a:lnTo>
                      <a:pt x="16457" y="16200"/>
                    </a:lnTo>
                    <a:lnTo>
                      <a:pt x="16457" y="18900"/>
                    </a:lnTo>
                    <a:lnTo>
                      <a:pt x="16457" y="18900"/>
                    </a:lnTo>
                    <a:lnTo>
                      <a:pt x="17486" y="18900"/>
                    </a:lnTo>
                    <a:lnTo>
                      <a:pt x="17486" y="18900"/>
                    </a:lnTo>
                    <a:lnTo>
                      <a:pt x="18514" y="21600"/>
                    </a:lnTo>
                    <a:lnTo>
                      <a:pt x="18514" y="21600"/>
                    </a:lnTo>
                    <a:lnTo>
                      <a:pt x="18514" y="21600"/>
                    </a:lnTo>
                    <a:lnTo>
                      <a:pt x="2160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84" name="Shape 2784"/>
              <p:cNvSpPr/>
              <p:nvPr/>
            </p:nvSpPr>
            <p:spPr>
              <a:xfrm>
                <a:off x="1785937" y="1441450"/>
                <a:ext cx="15876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571"/>
                    </a:moveTo>
                    <a:lnTo>
                      <a:pt x="21600" y="20571"/>
                    </a:lnTo>
                    <a:lnTo>
                      <a:pt x="21600" y="18514"/>
                    </a:lnTo>
                    <a:lnTo>
                      <a:pt x="19440" y="17486"/>
                    </a:lnTo>
                    <a:lnTo>
                      <a:pt x="19440" y="16457"/>
                    </a:lnTo>
                    <a:lnTo>
                      <a:pt x="19440" y="15429"/>
                    </a:lnTo>
                    <a:lnTo>
                      <a:pt x="19440" y="13371"/>
                    </a:lnTo>
                    <a:lnTo>
                      <a:pt x="19440" y="12343"/>
                    </a:lnTo>
                    <a:lnTo>
                      <a:pt x="19440" y="11314"/>
                    </a:lnTo>
                    <a:lnTo>
                      <a:pt x="17280" y="10286"/>
                    </a:lnTo>
                    <a:lnTo>
                      <a:pt x="17280" y="9257"/>
                    </a:lnTo>
                    <a:lnTo>
                      <a:pt x="17280" y="8229"/>
                    </a:lnTo>
                    <a:lnTo>
                      <a:pt x="17280" y="8229"/>
                    </a:lnTo>
                    <a:lnTo>
                      <a:pt x="17280" y="7200"/>
                    </a:lnTo>
                    <a:lnTo>
                      <a:pt x="17280" y="6171"/>
                    </a:lnTo>
                    <a:lnTo>
                      <a:pt x="15120" y="6171"/>
                    </a:lnTo>
                    <a:lnTo>
                      <a:pt x="15120" y="5143"/>
                    </a:lnTo>
                    <a:lnTo>
                      <a:pt x="15120" y="5143"/>
                    </a:lnTo>
                    <a:lnTo>
                      <a:pt x="15120" y="4114"/>
                    </a:lnTo>
                    <a:lnTo>
                      <a:pt x="12960" y="3086"/>
                    </a:lnTo>
                    <a:lnTo>
                      <a:pt x="12960" y="3086"/>
                    </a:lnTo>
                    <a:lnTo>
                      <a:pt x="10800" y="2057"/>
                    </a:lnTo>
                    <a:lnTo>
                      <a:pt x="10800" y="2057"/>
                    </a:lnTo>
                    <a:lnTo>
                      <a:pt x="8640" y="1029"/>
                    </a:lnTo>
                    <a:lnTo>
                      <a:pt x="8640" y="1029"/>
                    </a:lnTo>
                    <a:lnTo>
                      <a:pt x="6480" y="0"/>
                    </a:lnTo>
                    <a:lnTo>
                      <a:pt x="0" y="4114"/>
                    </a:lnTo>
                    <a:lnTo>
                      <a:pt x="0" y="4114"/>
                    </a:lnTo>
                    <a:lnTo>
                      <a:pt x="2160" y="5143"/>
                    </a:lnTo>
                    <a:lnTo>
                      <a:pt x="2160" y="5143"/>
                    </a:lnTo>
                    <a:lnTo>
                      <a:pt x="2160" y="5143"/>
                    </a:lnTo>
                    <a:lnTo>
                      <a:pt x="4320" y="6171"/>
                    </a:lnTo>
                    <a:lnTo>
                      <a:pt x="4320" y="6171"/>
                    </a:lnTo>
                    <a:lnTo>
                      <a:pt x="4320" y="7200"/>
                    </a:lnTo>
                    <a:lnTo>
                      <a:pt x="4320" y="7200"/>
                    </a:lnTo>
                    <a:lnTo>
                      <a:pt x="6480" y="7200"/>
                    </a:lnTo>
                    <a:lnTo>
                      <a:pt x="6480" y="8229"/>
                    </a:lnTo>
                    <a:lnTo>
                      <a:pt x="6480" y="8229"/>
                    </a:lnTo>
                    <a:lnTo>
                      <a:pt x="6480" y="9257"/>
                    </a:lnTo>
                    <a:lnTo>
                      <a:pt x="6480" y="9257"/>
                    </a:lnTo>
                    <a:lnTo>
                      <a:pt x="6480" y="10286"/>
                    </a:lnTo>
                    <a:lnTo>
                      <a:pt x="8640" y="10286"/>
                    </a:lnTo>
                    <a:lnTo>
                      <a:pt x="8640" y="11314"/>
                    </a:lnTo>
                    <a:lnTo>
                      <a:pt x="8640" y="12343"/>
                    </a:lnTo>
                    <a:lnTo>
                      <a:pt x="8640" y="13371"/>
                    </a:lnTo>
                    <a:lnTo>
                      <a:pt x="8640" y="14400"/>
                    </a:lnTo>
                    <a:lnTo>
                      <a:pt x="8640" y="15429"/>
                    </a:lnTo>
                    <a:lnTo>
                      <a:pt x="10800" y="16457"/>
                    </a:lnTo>
                    <a:lnTo>
                      <a:pt x="10800" y="18514"/>
                    </a:lnTo>
                    <a:lnTo>
                      <a:pt x="10800" y="19543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21600" y="2057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85" name="Shape 2785"/>
              <p:cNvSpPr/>
              <p:nvPr/>
            </p:nvSpPr>
            <p:spPr>
              <a:xfrm>
                <a:off x="1793875" y="1473200"/>
                <a:ext cx="20638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840"/>
                    </a:moveTo>
                    <a:lnTo>
                      <a:pt x="21600" y="15840"/>
                    </a:lnTo>
                    <a:lnTo>
                      <a:pt x="18277" y="14400"/>
                    </a:lnTo>
                    <a:lnTo>
                      <a:pt x="16615" y="12960"/>
                    </a:lnTo>
                    <a:lnTo>
                      <a:pt x="14954" y="11520"/>
                    </a:lnTo>
                    <a:lnTo>
                      <a:pt x="14954" y="11520"/>
                    </a:lnTo>
                    <a:lnTo>
                      <a:pt x="13292" y="10080"/>
                    </a:lnTo>
                    <a:lnTo>
                      <a:pt x="13292" y="10080"/>
                    </a:lnTo>
                    <a:lnTo>
                      <a:pt x="13292" y="10080"/>
                    </a:lnTo>
                    <a:lnTo>
                      <a:pt x="11631" y="8640"/>
                    </a:lnTo>
                    <a:lnTo>
                      <a:pt x="11631" y="8640"/>
                    </a:lnTo>
                    <a:lnTo>
                      <a:pt x="11631" y="8640"/>
                    </a:lnTo>
                    <a:lnTo>
                      <a:pt x="11631" y="7200"/>
                    </a:lnTo>
                    <a:lnTo>
                      <a:pt x="9969" y="7200"/>
                    </a:lnTo>
                    <a:lnTo>
                      <a:pt x="9969" y="5760"/>
                    </a:lnTo>
                    <a:lnTo>
                      <a:pt x="9969" y="5760"/>
                    </a:lnTo>
                    <a:lnTo>
                      <a:pt x="9969" y="5760"/>
                    </a:lnTo>
                    <a:lnTo>
                      <a:pt x="9969" y="4320"/>
                    </a:lnTo>
                    <a:lnTo>
                      <a:pt x="8308" y="4320"/>
                    </a:lnTo>
                    <a:lnTo>
                      <a:pt x="8308" y="2880"/>
                    </a:lnTo>
                    <a:lnTo>
                      <a:pt x="8308" y="2880"/>
                    </a:lnTo>
                    <a:lnTo>
                      <a:pt x="8308" y="1440"/>
                    </a:lnTo>
                    <a:lnTo>
                      <a:pt x="8308" y="0"/>
                    </a:lnTo>
                    <a:lnTo>
                      <a:pt x="8308" y="0"/>
                    </a:lnTo>
                    <a:lnTo>
                      <a:pt x="0" y="1440"/>
                    </a:lnTo>
                    <a:lnTo>
                      <a:pt x="0" y="1440"/>
                    </a:lnTo>
                    <a:lnTo>
                      <a:pt x="0" y="2880"/>
                    </a:lnTo>
                    <a:lnTo>
                      <a:pt x="1662" y="4320"/>
                    </a:lnTo>
                    <a:lnTo>
                      <a:pt x="1662" y="5760"/>
                    </a:lnTo>
                    <a:lnTo>
                      <a:pt x="1662" y="5760"/>
                    </a:lnTo>
                    <a:lnTo>
                      <a:pt x="1662" y="7200"/>
                    </a:lnTo>
                    <a:lnTo>
                      <a:pt x="1662" y="8640"/>
                    </a:lnTo>
                    <a:lnTo>
                      <a:pt x="3323" y="8640"/>
                    </a:lnTo>
                    <a:lnTo>
                      <a:pt x="3323" y="10080"/>
                    </a:lnTo>
                    <a:lnTo>
                      <a:pt x="3323" y="10080"/>
                    </a:lnTo>
                    <a:lnTo>
                      <a:pt x="4985" y="11520"/>
                    </a:lnTo>
                    <a:lnTo>
                      <a:pt x="4985" y="11520"/>
                    </a:lnTo>
                    <a:lnTo>
                      <a:pt x="4985" y="12960"/>
                    </a:lnTo>
                    <a:lnTo>
                      <a:pt x="4985" y="12960"/>
                    </a:lnTo>
                    <a:lnTo>
                      <a:pt x="6646" y="14400"/>
                    </a:lnTo>
                    <a:lnTo>
                      <a:pt x="6646" y="14400"/>
                    </a:lnTo>
                    <a:lnTo>
                      <a:pt x="8308" y="15840"/>
                    </a:lnTo>
                    <a:lnTo>
                      <a:pt x="8308" y="17280"/>
                    </a:lnTo>
                    <a:lnTo>
                      <a:pt x="9969" y="17280"/>
                    </a:lnTo>
                    <a:lnTo>
                      <a:pt x="11631" y="18720"/>
                    </a:lnTo>
                    <a:lnTo>
                      <a:pt x="13292" y="20160"/>
                    </a:lnTo>
                    <a:lnTo>
                      <a:pt x="16615" y="21600"/>
                    </a:lnTo>
                    <a:lnTo>
                      <a:pt x="16615" y="21600"/>
                    </a:lnTo>
                    <a:lnTo>
                      <a:pt x="21600" y="158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86" name="Shape 2786"/>
              <p:cNvSpPr/>
              <p:nvPr/>
            </p:nvSpPr>
            <p:spPr>
              <a:xfrm>
                <a:off x="1809750" y="1490662"/>
                <a:ext cx="38100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518"/>
                    </a:moveTo>
                    <a:lnTo>
                      <a:pt x="20700" y="15247"/>
                    </a:lnTo>
                    <a:lnTo>
                      <a:pt x="19800" y="13976"/>
                    </a:lnTo>
                    <a:lnTo>
                      <a:pt x="18900" y="12706"/>
                    </a:lnTo>
                    <a:lnTo>
                      <a:pt x="18000" y="12706"/>
                    </a:lnTo>
                    <a:lnTo>
                      <a:pt x="16200" y="11435"/>
                    </a:lnTo>
                    <a:lnTo>
                      <a:pt x="14400" y="8894"/>
                    </a:lnTo>
                    <a:lnTo>
                      <a:pt x="12600" y="7624"/>
                    </a:lnTo>
                    <a:lnTo>
                      <a:pt x="11700" y="7624"/>
                    </a:lnTo>
                    <a:lnTo>
                      <a:pt x="10800" y="6353"/>
                    </a:lnTo>
                    <a:lnTo>
                      <a:pt x="9900" y="5082"/>
                    </a:lnTo>
                    <a:lnTo>
                      <a:pt x="8100" y="5082"/>
                    </a:lnTo>
                    <a:lnTo>
                      <a:pt x="6300" y="3812"/>
                    </a:lnTo>
                    <a:lnTo>
                      <a:pt x="5400" y="2541"/>
                    </a:lnTo>
                    <a:lnTo>
                      <a:pt x="4500" y="2541"/>
                    </a:lnTo>
                    <a:lnTo>
                      <a:pt x="4500" y="1271"/>
                    </a:lnTo>
                    <a:lnTo>
                      <a:pt x="3600" y="1271"/>
                    </a:lnTo>
                    <a:lnTo>
                      <a:pt x="3600" y="1271"/>
                    </a:lnTo>
                    <a:lnTo>
                      <a:pt x="2700" y="0"/>
                    </a:lnTo>
                    <a:lnTo>
                      <a:pt x="0" y="5082"/>
                    </a:lnTo>
                    <a:lnTo>
                      <a:pt x="900" y="6353"/>
                    </a:lnTo>
                    <a:lnTo>
                      <a:pt x="900" y="6353"/>
                    </a:lnTo>
                    <a:lnTo>
                      <a:pt x="1800" y="7624"/>
                    </a:lnTo>
                    <a:lnTo>
                      <a:pt x="1800" y="7624"/>
                    </a:lnTo>
                    <a:lnTo>
                      <a:pt x="3600" y="8894"/>
                    </a:lnTo>
                    <a:lnTo>
                      <a:pt x="4500" y="8894"/>
                    </a:lnTo>
                    <a:lnTo>
                      <a:pt x="6300" y="10165"/>
                    </a:lnTo>
                    <a:lnTo>
                      <a:pt x="8100" y="11435"/>
                    </a:lnTo>
                    <a:lnTo>
                      <a:pt x="9000" y="11435"/>
                    </a:lnTo>
                    <a:lnTo>
                      <a:pt x="9900" y="12706"/>
                    </a:lnTo>
                    <a:lnTo>
                      <a:pt x="10800" y="13976"/>
                    </a:lnTo>
                    <a:lnTo>
                      <a:pt x="11700" y="13976"/>
                    </a:lnTo>
                    <a:lnTo>
                      <a:pt x="13500" y="15247"/>
                    </a:lnTo>
                    <a:lnTo>
                      <a:pt x="15300" y="17788"/>
                    </a:lnTo>
                    <a:lnTo>
                      <a:pt x="16200" y="17788"/>
                    </a:lnTo>
                    <a:lnTo>
                      <a:pt x="17100" y="19059"/>
                    </a:lnTo>
                    <a:lnTo>
                      <a:pt x="18000" y="20329"/>
                    </a:lnTo>
                    <a:lnTo>
                      <a:pt x="18900" y="21600"/>
                    </a:lnTo>
                    <a:lnTo>
                      <a:pt x="21600" y="1651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87" name="Shape 2787"/>
              <p:cNvSpPr/>
              <p:nvPr/>
            </p:nvSpPr>
            <p:spPr>
              <a:xfrm>
                <a:off x="1793875" y="1465262"/>
                <a:ext cx="82550" cy="746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11215" y="0"/>
                    </a:lnTo>
                    <a:lnTo>
                      <a:pt x="11215" y="0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10800" y="460"/>
                    </a:lnTo>
                    <a:lnTo>
                      <a:pt x="10800" y="460"/>
                    </a:lnTo>
                    <a:lnTo>
                      <a:pt x="10800" y="460"/>
                    </a:lnTo>
                    <a:lnTo>
                      <a:pt x="10800" y="460"/>
                    </a:lnTo>
                    <a:lnTo>
                      <a:pt x="10800" y="460"/>
                    </a:lnTo>
                    <a:lnTo>
                      <a:pt x="10800" y="460"/>
                    </a:lnTo>
                    <a:lnTo>
                      <a:pt x="10800" y="460"/>
                    </a:lnTo>
                    <a:lnTo>
                      <a:pt x="10800" y="919"/>
                    </a:lnTo>
                    <a:lnTo>
                      <a:pt x="10800" y="919"/>
                    </a:lnTo>
                    <a:lnTo>
                      <a:pt x="10800" y="919"/>
                    </a:lnTo>
                    <a:lnTo>
                      <a:pt x="10800" y="919"/>
                    </a:lnTo>
                    <a:lnTo>
                      <a:pt x="10800" y="919"/>
                    </a:lnTo>
                    <a:lnTo>
                      <a:pt x="10800" y="1379"/>
                    </a:lnTo>
                    <a:lnTo>
                      <a:pt x="10800" y="1379"/>
                    </a:lnTo>
                    <a:lnTo>
                      <a:pt x="10800" y="1379"/>
                    </a:lnTo>
                    <a:lnTo>
                      <a:pt x="10800" y="1379"/>
                    </a:lnTo>
                    <a:lnTo>
                      <a:pt x="10800" y="1379"/>
                    </a:lnTo>
                    <a:lnTo>
                      <a:pt x="10800" y="1379"/>
                    </a:lnTo>
                    <a:lnTo>
                      <a:pt x="10385" y="1838"/>
                    </a:lnTo>
                    <a:lnTo>
                      <a:pt x="10385" y="1838"/>
                    </a:lnTo>
                    <a:lnTo>
                      <a:pt x="10385" y="1838"/>
                    </a:lnTo>
                    <a:lnTo>
                      <a:pt x="10385" y="1838"/>
                    </a:lnTo>
                    <a:lnTo>
                      <a:pt x="10385" y="1838"/>
                    </a:lnTo>
                    <a:lnTo>
                      <a:pt x="10385" y="1838"/>
                    </a:lnTo>
                    <a:lnTo>
                      <a:pt x="10385" y="2298"/>
                    </a:lnTo>
                    <a:lnTo>
                      <a:pt x="10385" y="2298"/>
                    </a:lnTo>
                    <a:lnTo>
                      <a:pt x="10385" y="2298"/>
                    </a:lnTo>
                    <a:lnTo>
                      <a:pt x="10385" y="2298"/>
                    </a:lnTo>
                    <a:lnTo>
                      <a:pt x="10385" y="2298"/>
                    </a:lnTo>
                    <a:lnTo>
                      <a:pt x="10385" y="2298"/>
                    </a:lnTo>
                    <a:lnTo>
                      <a:pt x="10385" y="2757"/>
                    </a:lnTo>
                    <a:lnTo>
                      <a:pt x="10385" y="2757"/>
                    </a:lnTo>
                    <a:lnTo>
                      <a:pt x="10385" y="2757"/>
                    </a:lnTo>
                    <a:lnTo>
                      <a:pt x="10385" y="2757"/>
                    </a:lnTo>
                    <a:lnTo>
                      <a:pt x="10385" y="2757"/>
                    </a:lnTo>
                    <a:lnTo>
                      <a:pt x="10385" y="2757"/>
                    </a:lnTo>
                    <a:lnTo>
                      <a:pt x="10385" y="3217"/>
                    </a:lnTo>
                    <a:lnTo>
                      <a:pt x="9969" y="3217"/>
                    </a:lnTo>
                    <a:lnTo>
                      <a:pt x="9969" y="3217"/>
                    </a:lnTo>
                    <a:lnTo>
                      <a:pt x="9969" y="3217"/>
                    </a:lnTo>
                    <a:lnTo>
                      <a:pt x="9969" y="3217"/>
                    </a:lnTo>
                    <a:lnTo>
                      <a:pt x="9969" y="3217"/>
                    </a:lnTo>
                    <a:lnTo>
                      <a:pt x="9969" y="3677"/>
                    </a:lnTo>
                    <a:lnTo>
                      <a:pt x="9969" y="3677"/>
                    </a:lnTo>
                    <a:lnTo>
                      <a:pt x="9969" y="3677"/>
                    </a:lnTo>
                    <a:lnTo>
                      <a:pt x="9969" y="3677"/>
                    </a:lnTo>
                    <a:lnTo>
                      <a:pt x="9969" y="3677"/>
                    </a:lnTo>
                    <a:lnTo>
                      <a:pt x="9969" y="3677"/>
                    </a:lnTo>
                    <a:lnTo>
                      <a:pt x="9969" y="4136"/>
                    </a:lnTo>
                    <a:lnTo>
                      <a:pt x="9969" y="4136"/>
                    </a:lnTo>
                    <a:lnTo>
                      <a:pt x="9969" y="4136"/>
                    </a:lnTo>
                    <a:lnTo>
                      <a:pt x="9969" y="4136"/>
                    </a:lnTo>
                    <a:lnTo>
                      <a:pt x="9969" y="4136"/>
                    </a:lnTo>
                    <a:lnTo>
                      <a:pt x="9554" y="4136"/>
                    </a:lnTo>
                    <a:lnTo>
                      <a:pt x="9554" y="4596"/>
                    </a:lnTo>
                    <a:lnTo>
                      <a:pt x="9554" y="4596"/>
                    </a:lnTo>
                    <a:lnTo>
                      <a:pt x="9554" y="4596"/>
                    </a:lnTo>
                    <a:lnTo>
                      <a:pt x="9554" y="4596"/>
                    </a:lnTo>
                    <a:lnTo>
                      <a:pt x="9554" y="4596"/>
                    </a:lnTo>
                    <a:lnTo>
                      <a:pt x="9554" y="4596"/>
                    </a:lnTo>
                    <a:lnTo>
                      <a:pt x="9554" y="4596"/>
                    </a:lnTo>
                    <a:lnTo>
                      <a:pt x="9554" y="5055"/>
                    </a:lnTo>
                    <a:lnTo>
                      <a:pt x="9554" y="5055"/>
                    </a:lnTo>
                    <a:lnTo>
                      <a:pt x="9554" y="5055"/>
                    </a:lnTo>
                    <a:lnTo>
                      <a:pt x="9554" y="5055"/>
                    </a:lnTo>
                    <a:lnTo>
                      <a:pt x="9554" y="5055"/>
                    </a:lnTo>
                    <a:lnTo>
                      <a:pt x="9554" y="5055"/>
                    </a:lnTo>
                    <a:lnTo>
                      <a:pt x="9138" y="5515"/>
                    </a:lnTo>
                    <a:lnTo>
                      <a:pt x="9138" y="5515"/>
                    </a:lnTo>
                    <a:lnTo>
                      <a:pt x="9138" y="5515"/>
                    </a:lnTo>
                    <a:lnTo>
                      <a:pt x="9138" y="5515"/>
                    </a:lnTo>
                    <a:lnTo>
                      <a:pt x="9138" y="5515"/>
                    </a:lnTo>
                    <a:lnTo>
                      <a:pt x="9138" y="5515"/>
                    </a:lnTo>
                    <a:lnTo>
                      <a:pt x="9138" y="5515"/>
                    </a:lnTo>
                    <a:lnTo>
                      <a:pt x="9138" y="5974"/>
                    </a:lnTo>
                    <a:lnTo>
                      <a:pt x="9138" y="5974"/>
                    </a:lnTo>
                    <a:lnTo>
                      <a:pt x="9138" y="5974"/>
                    </a:lnTo>
                    <a:lnTo>
                      <a:pt x="9138" y="5974"/>
                    </a:lnTo>
                    <a:lnTo>
                      <a:pt x="9138" y="5974"/>
                    </a:lnTo>
                    <a:lnTo>
                      <a:pt x="9138" y="5974"/>
                    </a:lnTo>
                    <a:lnTo>
                      <a:pt x="8723" y="6434"/>
                    </a:lnTo>
                    <a:lnTo>
                      <a:pt x="8723" y="6434"/>
                    </a:lnTo>
                    <a:lnTo>
                      <a:pt x="8723" y="6434"/>
                    </a:lnTo>
                    <a:lnTo>
                      <a:pt x="8723" y="6434"/>
                    </a:lnTo>
                    <a:lnTo>
                      <a:pt x="8723" y="6434"/>
                    </a:lnTo>
                    <a:lnTo>
                      <a:pt x="8723" y="6434"/>
                    </a:lnTo>
                    <a:lnTo>
                      <a:pt x="8723" y="6434"/>
                    </a:lnTo>
                    <a:lnTo>
                      <a:pt x="8723" y="6894"/>
                    </a:lnTo>
                    <a:lnTo>
                      <a:pt x="8723" y="6894"/>
                    </a:lnTo>
                    <a:lnTo>
                      <a:pt x="8723" y="6894"/>
                    </a:lnTo>
                    <a:lnTo>
                      <a:pt x="8723" y="6894"/>
                    </a:lnTo>
                    <a:lnTo>
                      <a:pt x="8723" y="6894"/>
                    </a:lnTo>
                    <a:lnTo>
                      <a:pt x="8308" y="6894"/>
                    </a:lnTo>
                    <a:lnTo>
                      <a:pt x="8308" y="6894"/>
                    </a:lnTo>
                    <a:lnTo>
                      <a:pt x="8308" y="7353"/>
                    </a:lnTo>
                    <a:lnTo>
                      <a:pt x="8308" y="7353"/>
                    </a:lnTo>
                    <a:lnTo>
                      <a:pt x="8308" y="7353"/>
                    </a:lnTo>
                    <a:lnTo>
                      <a:pt x="8308" y="7353"/>
                    </a:lnTo>
                    <a:lnTo>
                      <a:pt x="8308" y="7353"/>
                    </a:lnTo>
                    <a:lnTo>
                      <a:pt x="8308" y="7353"/>
                    </a:lnTo>
                    <a:lnTo>
                      <a:pt x="8308" y="7353"/>
                    </a:lnTo>
                    <a:lnTo>
                      <a:pt x="8308" y="7813"/>
                    </a:lnTo>
                    <a:lnTo>
                      <a:pt x="8308" y="7813"/>
                    </a:lnTo>
                    <a:lnTo>
                      <a:pt x="7892" y="7813"/>
                    </a:lnTo>
                    <a:lnTo>
                      <a:pt x="7892" y="7813"/>
                    </a:lnTo>
                    <a:lnTo>
                      <a:pt x="7892" y="7813"/>
                    </a:lnTo>
                    <a:lnTo>
                      <a:pt x="7892" y="7813"/>
                    </a:lnTo>
                    <a:lnTo>
                      <a:pt x="7892" y="7813"/>
                    </a:lnTo>
                    <a:lnTo>
                      <a:pt x="7892" y="8272"/>
                    </a:lnTo>
                    <a:lnTo>
                      <a:pt x="7892" y="8272"/>
                    </a:lnTo>
                    <a:lnTo>
                      <a:pt x="7892" y="8272"/>
                    </a:lnTo>
                    <a:lnTo>
                      <a:pt x="7892" y="8272"/>
                    </a:lnTo>
                    <a:lnTo>
                      <a:pt x="7892" y="8272"/>
                    </a:lnTo>
                    <a:lnTo>
                      <a:pt x="7892" y="8272"/>
                    </a:lnTo>
                    <a:lnTo>
                      <a:pt x="7477" y="8272"/>
                    </a:lnTo>
                    <a:lnTo>
                      <a:pt x="7477" y="8272"/>
                    </a:lnTo>
                    <a:lnTo>
                      <a:pt x="7477" y="8732"/>
                    </a:lnTo>
                    <a:lnTo>
                      <a:pt x="7477" y="8732"/>
                    </a:lnTo>
                    <a:lnTo>
                      <a:pt x="7477" y="8732"/>
                    </a:lnTo>
                    <a:lnTo>
                      <a:pt x="7477" y="8732"/>
                    </a:lnTo>
                    <a:lnTo>
                      <a:pt x="7477" y="8732"/>
                    </a:lnTo>
                    <a:lnTo>
                      <a:pt x="7477" y="8732"/>
                    </a:lnTo>
                    <a:lnTo>
                      <a:pt x="7477" y="8732"/>
                    </a:lnTo>
                    <a:lnTo>
                      <a:pt x="7062" y="9191"/>
                    </a:lnTo>
                    <a:lnTo>
                      <a:pt x="7062" y="9191"/>
                    </a:lnTo>
                    <a:lnTo>
                      <a:pt x="7062" y="9191"/>
                    </a:lnTo>
                    <a:lnTo>
                      <a:pt x="7062" y="9191"/>
                    </a:lnTo>
                    <a:lnTo>
                      <a:pt x="7062" y="9191"/>
                    </a:lnTo>
                    <a:lnTo>
                      <a:pt x="7062" y="9191"/>
                    </a:lnTo>
                    <a:lnTo>
                      <a:pt x="7062" y="9191"/>
                    </a:lnTo>
                    <a:lnTo>
                      <a:pt x="7062" y="9191"/>
                    </a:lnTo>
                    <a:lnTo>
                      <a:pt x="7062" y="9651"/>
                    </a:lnTo>
                    <a:lnTo>
                      <a:pt x="7062" y="9651"/>
                    </a:lnTo>
                    <a:lnTo>
                      <a:pt x="6646" y="9651"/>
                    </a:lnTo>
                    <a:lnTo>
                      <a:pt x="6646" y="9651"/>
                    </a:lnTo>
                    <a:lnTo>
                      <a:pt x="6646" y="9651"/>
                    </a:lnTo>
                    <a:lnTo>
                      <a:pt x="6646" y="9651"/>
                    </a:lnTo>
                    <a:lnTo>
                      <a:pt x="6646" y="9651"/>
                    </a:lnTo>
                    <a:lnTo>
                      <a:pt x="6646" y="9651"/>
                    </a:lnTo>
                    <a:lnTo>
                      <a:pt x="6646" y="10111"/>
                    </a:lnTo>
                    <a:lnTo>
                      <a:pt x="6646" y="10111"/>
                    </a:lnTo>
                    <a:lnTo>
                      <a:pt x="6646" y="10111"/>
                    </a:lnTo>
                    <a:lnTo>
                      <a:pt x="6231" y="10111"/>
                    </a:lnTo>
                    <a:lnTo>
                      <a:pt x="6231" y="10111"/>
                    </a:lnTo>
                    <a:lnTo>
                      <a:pt x="6231" y="10111"/>
                    </a:lnTo>
                    <a:lnTo>
                      <a:pt x="6231" y="10111"/>
                    </a:lnTo>
                    <a:lnTo>
                      <a:pt x="6231" y="10111"/>
                    </a:lnTo>
                    <a:lnTo>
                      <a:pt x="6231" y="10570"/>
                    </a:lnTo>
                    <a:lnTo>
                      <a:pt x="6231" y="10570"/>
                    </a:lnTo>
                    <a:lnTo>
                      <a:pt x="6231" y="10570"/>
                    </a:lnTo>
                    <a:lnTo>
                      <a:pt x="6231" y="10570"/>
                    </a:lnTo>
                    <a:lnTo>
                      <a:pt x="5815" y="10570"/>
                    </a:lnTo>
                    <a:lnTo>
                      <a:pt x="5815" y="10570"/>
                    </a:lnTo>
                    <a:lnTo>
                      <a:pt x="5815" y="10570"/>
                    </a:lnTo>
                    <a:lnTo>
                      <a:pt x="5815" y="10570"/>
                    </a:lnTo>
                    <a:lnTo>
                      <a:pt x="5815" y="11030"/>
                    </a:lnTo>
                    <a:lnTo>
                      <a:pt x="5815" y="11030"/>
                    </a:lnTo>
                    <a:lnTo>
                      <a:pt x="5815" y="11030"/>
                    </a:lnTo>
                    <a:lnTo>
                      <a:pt x="5815" y="11030"/>
                    </a:lnTo>
                    <a:lnTo>
                      <a:pt x="5400" y="11030"/>
                    </a:lnTo>
                    <a:lnTo>
                      <a:pt x="5400" y="11030"/>
                    </a:lnTo>
                    <a:lnTo>
                      <a:pt x="5400" y="11030"/>
                    </a:lnTo>
                    <a:lnTo>
                      <a:pt x="5400" y="11030"/>
                    </a:lnTo>
                    <a:lnTo>
                      <a:pt x="5400" y="11030"/>
                    </a:lnTo>
                    <a:lnTo>
                      <a:pt x="5400" y="11489"/>
                    </a:lnTo>
                    <a:lnTo>
                      <a:pt x="5400" y="11489"/>
                    </a:lnTo>
                    <a:lnTo>
                      <a:pt x="5400" y="11489"/>
                    </a:lnTo>
                    <a:lnTo>
                      <a:pt x="4985" y="11489"/>
                    </a:lnTo>
                    <a:lnTo>
                      <a:pt x="4985" y="11489"/>
                    </a:lnTo>
                    <a:lnTo>
                      <a:pt x="4985" y="11489"/>
                    </a:lnTo>
                    <a:lnTo>
                      <a:pt x="4985" y="11489"/>
                    </a:lnTo>
                    <a:lnTo>
                      <a:pt x="4985" y="11489"/>
                    </a:lnTo>
                    <a:lnTo>
                      <a:pt x="4985" y="11489"/>
                    </a:lnTo>
                    <a:lnTo>
                      <a:pt x="4985" y="11489"/>
                    </a:lnTo>
                    <a:lnTo>
                      <a:pt x="4985" y="11949"/>
                    </a:lnTo>
                    <a:lnTo>
                      <a:pt x="4569" y="11949"/>
                    </a:lnTo>
                    <a:lnTo>
                      <a:pt x="4569" y="11949"/>
                    </a:lnTo>
                    <a:lnTo>
                      <a:pt x="4569" y="11949"/>
                    </a:lnTo>
                    <a:lnTo>
                      <a:pt x="4569" y="11949"/>
                    </a:lnTo>
                    <a:lnTo>
                      <a:pt x="4569" y="11949"/>
                    </a:lnTo>
                    <a:lnTo>
                      <a:pt x="4569" y="11949"/>
                    </a:lnTo>
                    <a:lnTo>
                      <a:pt x="4569" y="11949"/>
                    </a:lnTo>
                    <a:lnTo>
                      <a:pt x="4569" y="11949"/>
                    </a:lnTo>
                    <a:lnTo>
                      <a:pt x="4154" y="11949"/>
                    </a:lnTo>
                    <a:lnTo>
                      <a:pt x="4154" y="12409"/>
                    </a:lnTo>
                    <a:lnTo>
                      <a:pt x="4154" y="12409"/>
                    </a:lnTo>
                    <a:lnTo>
                      <a:pt x="4154" y="12409"/>
                    </a:lnTo>
                    <a:lnTo>
                      <a:pt x="4154" y="12409"/>
                    </a:lnTo>
                    <a:lnTo>
                      <a:pt x="4154" y="12409"/>
                    </a:lnTo>
                    <a:lnTo>
                      <a:pt x="4154" y="12409"/>
                    </a:lnTo>
                    <a:lnTo>
                      <a:pt x="3738" y="12409"/>
                    </a:lnTo>
                    <a:lnTo>
                      <a:pt x="3738" y="12409"/>
                    </a:lnTo>
                    <a:lnTo>
                      <a:pt x="3738" y="12409"/>
                    </a:lnTo>
                    <a:lnTo>
                      <a:pt x="3738" y="12868"/>
                    </a:lnTo>
                    <a:lnTo>
                      <a:pt x="3738" y="12868"/>
                    </a:lnTo>
                    <a:lnTo>
                      <a:pt x="3738" y="12868"/>
                    </a:lnTo>
                    <a:lnTo>
                      <a:pt x="3738" y="12868"/>
                    </a:lnTo>
                    <a:lnTo>
                      <a:pt x="3323" y="12868"/>
                    </a:lnTo>
                    <a:lnTo>
                      <a:pt x="3323" y="12868"/>
                    </a:lnTo>
                    <a:lnTo>
                      <a:pt x="3323" y="12868"/>
                    </a:lnTo>
                    <a:lnTo>
                      <a:pt x="3323" y="12868"/>
                    </a:lnTo>
                    <a:lnTo>
                      <a:pt x="3323" y="12868"/>
                    </a:lnTo>
                    <a:lnTo>
                      <a:pt x="3323" y="12868"/>
                    </a:lnTo>
                    <a:lnTo>
                      <a:pt x="3323" y="13328"/>
                    </a:lnTo>
                    <a:lnTo>
                      <a:pt x="2908" y="13328"/>
                    </a:lnTo>
                    <a:lnTo>
                      <a:pt x="2908" y="13328"/>
                    </a:lnTo>
                    <a:lnTo>
                      <a:pt x="2908" y="13328"/>
                    </a:lnTo>
                    <a:lnTo>
                      <a:pt x="2908" y="13328"/>
                    </a:lnTo>
                    <a:lnTo>
                      <a:pt x="2908" y="13328"/>
                    </a:lnTo>
                    <a:lnTo>
                      <a:pt x="2908" y="13328"/>
                    </a:lnTo>
                    <a:lnTo>
                      <a:pt x="2908" y="13328"/>
                    </a:lnTo>
                    <a:lnTo>
                      <a:pt x="2492" y="13328"/>
                    </a:lnTo>
                    <a:lnTo>
                      <a:pt x="2492" y="13328"/>
                    </a:lnTo>
                    <a:lnTo>
                      <a:pt x="2492" y="13787"/>
                    </a:lnTo>
                    <a:lnTo>
                      <a:pt x="2492" y="13787"/>
                    </a:lnTo>
                    <a:lnTo>
                      <a:pt x="2492" y="13787"/>
                    </a:lnTo>
                    <a:lnTo>
                      <a:pt x="2492" y="13787"/>
                    </a:lnTo>
                    <a:lnTo>
                      <a:pt x="2492" y="13787"/>
                    </a:lnTo>
                    <a:lnTo>
                      <a:pt x="2077" y="13787"/>
                    </a:lnTo>
                    <a:lnTo>
                      <a:pt x="2077" y="13787"/>
                    </a:lnTo>
                    <a:lnTo>
                      <a:pt x="2077" y="13787"/>
                    </a:lnTo>
                    <a:lnTo>
                      <a:pt x="2077" y="13787"/>
                    </a:lnTo>
                    <a:lnTo>
                      <a:pt x="2077" y="13787"/>
                    </a:lnTo>
                    <a:lnTo>
                      <a:pt x="2077" y="13787"/>
                    </a:lnTo>
                    <a:lnTo>
                      <a:pt x="1662" y="14247"/>
                    </a:lnTo>
                    <a:lnTo>
                      <a:pt x="1662" y="14247"/>
                    </a:lnTo>
                    <a:lnTo>
                      <a:pt x="1662" y="14247"/>
                    </a:lnTo>
                    <a:lnTo>
                      <a:pt x="1662" y="14247"/>
                    </a:lnTo>
                    <a:lnTo>
                      <a:pt x="1662" y="14247"/>
                    </a:lnTo>
                    <a:lnTo>
                      <a:pt x="1662" y="14247"/>
                    </a:lnTo>
                    <a:lnTo>
                      <a:pt x="1662" y="14247"/>
                    </a:lnTo>
                    <a:lnTo>
                      <a:pt x="1246" y="14247"/>
                    </a:lnTo>
                    <a:lnTo>
                      <a:pt x="1246" y="14247"/>
                    </a:lnTo>
                    <a:lnTo>
                      <a:pt x="1246" y="14247"/>
                    </a:lnTo>
                    <a:lnTo>
                      <a:pt x="1246" y="14247"/>
                    </a:lnTo>
                    <a:lnTo>
                      <a:pt x="1246" y="14247"/>
                    </a:lnTo>
                    <a:lnTo>
                      <a:pt x="1246" y="14706"/>
                    </a:lnTo>
                    <a:lnTo>
                      <a:pt x="1246" y="14706"/>
                    </a:lnTo>
                    <a:lnTo>
                      <a:pt x="831" y="14706"/>
                    </a:lnTo>
                    <a:lnTo>
                      <a:pt x="831" y="14706"/>
                    </a:lnTo>
                    <a:lnTo>
                      <a:pt x="831" y="14706"/>
                    </a:lnTo>
                    <a:lnTo>
                      <a:pt x="831" y="14706"/>
                    </a:lnTo>
                    <a:lnTo>
                      <a:pt x="831" y="14706"/>
                    </a:lnTo>
                    <a:lnTo>
                      <a:pt x="831" y="14706"/>
                    </a:lnTo>
                    <a:lnTo>
                      <a:pt x="415" y="14706"/>
                    </a:lnTo>
                    <a:lnTo>
                      <a:pt x="415" y="14706"/>
                    </a:lnTo>
                    <a:lnTo>
                      <a:pt x="415" y="14706"/>
                    </a:lnTo>
                    <a:lnTo>
                      <a:pt x="415" y="15166"/>
                    </a:lnTo>
                    <a:lnTo>
                      <a:pt x="415" y="15166"/>
                    </a:lnTo>
                    <a:lnTo>
                      <a:pt x="415" y="15166"/>
                    </a:lnTo>
                    <a:lnTo>
                      <a:pt x="0" y="15166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88" name="Shape 2788"/>
              <p:cNvSpPr/>
              <p:nvPr/>
            </p:nvSpPr>
            <p:spPr>
              <a:xfrm>
                <a:off x="1220787" y="877887"/>
                <a:ext cx="80963" cy="746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0" y="15166"/>
                    </a:lnTo>
                    <a:lnTo>
                      <a:pt x="0" y="15166"/>
                    </a:lnTo>
                    <a:lnTo>
                      <a:pt x="0" y="15166"/>
                    </a:lnTo>
                    <a:lnTo>
                      <a:pt x="0" y="15166"/>
                    </a:lnTo>
                    <a:lnTo>
                      <a:pt x="0" y="15166"/>
                    </a:lnTo>
                    <a:lnTo>
                      <a:pt x="0" y="14706"/>
                    </a:lnTo>
                    <a:lnTo>
                      <a:pt x="0" y="14706"/>
                    </a:lnTo>
                    <a:lnTo>
                      <a:pt x="424" y="14706"/>
                    </a:lnTo>
                    <a:lnTo>
                      <a:pt x="424" y="14706"/>
                    </a:lnTo>
                    <a:lnTo>
                      <a:pt x="424" y="14706"/>
                    </a:lnTo>
                    <a:lnTo>
                      <a:pt x="424" y="14706"/>
                    </a:lnTo>
                    <a:lnTo>
                      <a:pt x="424" y="14706"/>
                    </a:lnTo>
                    <a:lnTo>
                      <a:pt x="424" y="14706"/>
                    </a:lnTo>
                    <a:lnTo>
                      <a:pt x="847" y="14706"/>
                    </a:lnTo>
                    <a:lnTo>
                      <a:pt x="847" y="14706"/>
                    </a:lnTo>
                    <a:lnTo>
                      <a:pt x="847" y="14706"/>
                    </a:lnTo>
                    <a:lnTo>
                      <a:pt x="847" y="14706"/>
                    </a:lnTo>
                    <a:lnTo>
                      <a:pt x="847" y="14247"/>
                    </a:lnTo>
                    <a:lnTo>
                      <a:pt x="847" y="14247"/>
                    </a:lnTo>
                    <a:lnTo>
                      <a:pt x="1271" y="14247"/>
                    </a:lnTo>
                    <a:lnTo>
                      <a:pt x="1271" y="14247"/>
                    </a:lnTo>
                    <a:lnTo>
                      <a:pt x="1271" y="14247"/>
                    </a:lnTo>
                    <a:lnTo>
                      <a:pt x="1271" y="14247"/>
                    </a:lnTo>
                    <a:lnTo>
                      <a:pt x="1271" y="14247"/>
                    </a:lnTo>
                    <a:lnTo>
                      <a:pt x="1271" y="14247"/>
                    </a:lnTo>
                    <a:lnTo>
                      <a:pt x="1271" y="14247"/>
                    </a:lnTo>
                    <a:lnTo>
                      <a:pt x="1694" y="14247"/>
                    </a:lnTo>
                    <a:lnTo>
                      <a:pt x="1694" y="14247"/>
                    </a:lnTo>
                    <a:lnTo>
                      <a:pt x="1694" y="14247"/>
                    </a:lnTo>
                    <a:lnTo>
                      <a:pt x="1694" y="13787"/>
                    </a:lnTo>
                    <a:lnTo>
                      <a:pt x="1694" y="13787"/>
                    </a:lnTo>
                    <a:lnTo>
                      <a:pt x="1694" y="13787"/>
                    </a:lnTo>
                    <a:lnTo>
                      <a:pt x="2118" y="13787"/>
                    </a:lnTo>
                    <a:lnTo>
                      <a:pt x="2118" y="13787"/>
                    </a:lnTo>
                    <a:lnTo>
                      <a:pt x="2118" y="13787"/>
                    </a:lnTo>
                    <a:lnTo>
                      <a:pt x="2118" y="13787"/>
                    </a:lnTo>
                    <a:lnTo>
                      <a:pt x="2118" y="13787"/>
                    </a:lnTo>
                    <a:lnTo>
                      <a:pt x="2118" y="13787"/>
                    </a:lnTo>
                    <a:lnTo>
                      <a:pt x="2118" y="13787"/>
                    </a:lnTo>
                    <a:lnTo>
                      <a:pt x="2541" y="13328"/>
                    </a:lnTo>
                    <a:lnTo>
                      <a:pt x="2541" y="13328"/>
                    </a:lnTo>
                    <a:lnTo>
                      <a:pt x="2541" y="13328"/>
                    </a:lnTo>
                    <a:lnTo>
                      <a:pt x="2541" y="13328"/>
                    </a:lnTo>
                    <a:lnTo>
                      <a:pt x="2541" y="13328"/>
                    </a:lnTo>
                    <a:lnTo>
                      <a:pt x="2541" y="13328"/>
                    </a:lnTo>
                    <a:lnTo>
                      <a:pt x="2965" y="13328"/>
                    </a:lnTo>
                    <a:lnTo>
                      <a:pt x="2965" y="13328"/>
                    </a:lnTo>
                    <a:lnTo>
                      <a:pt x="2965" y="13328"/>
                    </a:lnTo>
                    <a:lnTo>
                      <a:pt x="2965" y="13328"/>
                    </a:lnTo>
                    <a:lnTo>
                      <a:pt x="2965" y="13328"/>
                    </a:lnTo>
                    <a:lnTo>
                      <a:pt x="2965" y="12868"/>
                    </a:lnTo>
                    <a:lnTo>
                      <a:pt x="2965" y="12868"/>
                    </a:lnTo>
                    <a:lnTo>
                      <a:pt x="3388" y="12868"/>
                    </a:lnTo>
                    <a:lnTo>
                      <a:pt x="3388" y="12868"/>
                    </a:lnTo>
                    <a:lnTo>
                      <a:pt x="3388" y="12868"/>
                    </a:lnTo>
                    <a:lnTo>
                      <a:pt x="3388" y="12868"/>
                    </a:lnTo>
                    <a:lnTo>
                      <a:pt x="3388" y="12868"/>
                    </a:lnTo>
                    <a:lnTo>
                      <a:pt x="3388" y="12868"/>
                    </a:lnTo>
                    <a:lnTo>
                      <a:pt x="3388" y="12868"/>
                    </a:lnTo>
                    <a:lnTo>
                      <a:pt x="3812" y="12868"/>
                    </a:lnTo>
                    <a:lnTo>
                      <a:pt x="3812" y="12409"/>
                    </a:lnTo>
                    <a:lnTo>
                      <a:pt x="3812" y="12409"/>
                    </a:lnTo>
                    <a:lnTo>
                      <a:pt x="3812" y="12409"/>
                    </a:lnTo>
                    <a:lnTo>
                      <a:pt x="3812" y="12409"/>
                    </a:lnTo>
                    <a:lnTo>
                      <a:pt x="3812" y="12409"/>
                    </a:lnTo>
                    <a:lnTo>
                      <a:pt x="3812" y="12409"/>
                    </a:lnTo>
                    <a:lnTo>
                      <a:pt x="3812" y="12409"/>
                    </a:lnTo>
                    <a:lnTo>
                      <a:pt x="4235" y="12409"/>
                    </a:lnTo>
                    <a:lnTo>
                      <a:pt x="4235" y="12409"/>
                    </a:lnTo>
                    <a:lnTo>
                      <a:pt x="4235" y="12409"/>
                    </a:lnTo>
                    <a:lnTo>
                      <a:pt x="4235" y="11949"/>
                    </a:lnTo>
                    <a:lnTo>
                      <a:pt x="4235" y="11949"/>
                    </a:lnTo>
                    <a:lnTo>
                      <a:pt x="4235" y="11949"/>
                    </a:lnTo>
                    <a:lnTo>
                      <a:pt x="4235" y="11949"/>
                    </a:lnTo>
                    <a:lnTo>
                      <a:pt x="4659" y="11949"/>
                    </a:lnTo>
                    <a:lnTo>
                      <a:pt x="4659" y="11949"/>
                    </a:lnTo>
                    <a:lnTo>
                      <a:pt x="4659" y="11949"/>
                    </a:lnTo>
                    <a:lnTo>
                      <a:pt x="4659" y="11949"/>
                    </a:lnTo>
                    <a:lnTo>
                      <a:pt x="4659" y="11949"/>
                    </a:lnTo>
                    <a:lnTo>
                      <a:pt x="4659" y="11489"/>
                    </a:lnTo>
                    <a:lnTo>
                      <a:pt x="4659" y="11489"/>
                    </a:lnTo>
                    <a:lnTo>
                      <a:pt x="4659" y="11489"/>
                    </a:lnTo>
                    <a:lnTo>
                      <a:pt x="5082" y="11489"/>
                    </a:lnTo>
                    <a:lnTo>
                      <a:pt x="5082" y="11489"/>
                    </a:lnTo>
                    <a:lnTo>
                      <a:pt x="5082" y="11489"/>
                    </a:lnTo>
                    <a:lnTo>
                      <a:pt x="5082" y="11489"/>
                    </a:lnTo>
                    <a:lnTo>
                      <a:pt x="5082" y="11489"/>
                    </a:lnTo>
                    <a:lnTo>
                      <a:pt x="5082" y="11489"/>
                    </a:lnTo>
                    <a:lnTo>
                      <a:pt x="5082" y="11030"/>
                    </a:lnTo>
                    <a:lnTo>
                      <a:pt x="5082" y="11030"/>
                    </a:lnTo>
                    <a:lnTo>
                      <a:pt x="5506" y="11030"/>
                    </a:lnTo>
                    <a:lnTo>
                      <a:pt x="5506" y="11030"/>
                    </a:lnTo>
                    <a:lnTo>
                      <a:pt x="5506" y="11030"/>
                    </a:lnTo>
                    <a:lnTo>
                      <a:pt x="5506" y="11030"/>
                    </a:lnTo>
                    <a:lnTo>
                      <a:pt x="5506" y="11030"/>
                    </a:lnTo>
                    <a:lnTo>
                      <a:pt x="5506" y="11030"/>
                    </a:lnTo>
                    <a:lnTo>
                      <a:pt x="5506" y="10570"/>
                    </a:lnTo>
                    <a:lnTo>
                      <a:pt x="5506" y="10570"/>
                    </a:lnTo>
                    <a:lnTo>
                      <a:pt x="5929" y="10570"/>
                    </a:lnTo>
                    <a:lnTo>
                      <a:pt x="5929" y="10570"/>
                    </a:lnTo>
                    <a:lnTo>
                      <a:pt x="5929" y="10570"/>
                    </a:lnTo>
                    <a:lnTo>
                      <a:pt x="5929" y="10570"/>
                    </a:lnTo>
                    <a:lnTo>
                      <a:pt x="5929" y="10570"/>
                    </a:lnTo>
                    <a:lnTo>
                      <a:pt x="5929" y="10570"/>
                    </a:lnTo>
                    <a:lnTo>
                      <a:pt x="5929" y="10570"/>
                    </a:lnTo>
                    <a:lnTo>
                      <a:pt x="5929" y="10111"/>
                    </a:lnTo>
                    <a:lnTo>
                      <a:pt x="6353" y="10111"/>
                    </a:lnTo>
                    <a:lnTo>
                      <a:pt x="6353" y="10111"/>
                    </a:lnTo>
                    <a:lnTo>
                      <a:pt x="6353" y="10111"/>
                    </a:lnTo>
                    <a:lnTo>
                      <a:pt x="6353" y="10111"/>
                    </a:lnTo>
                    <a:lnTo>
                      <a:pt x="6353" y="10111"/>
                    </a:lnTo>
                    <a:lnTo>
                      <a:pt x="6353" y="10111"/>
                    </a:lnTo>
                    <a:lnTo>
                      <a:pt x="6353" y="10111"/>
                    </a:lnTo>
                    <a:lnTo>
                      <a:pt x="6353" y="9651"/>
                    </a:lnTo>
                    <a:lnTo>
                      <a:pt x="6353" y="9651"/>
                    </a:lnTo>
                    <a:lnTo>
                      <a:pt x="6776" y="9651"/>
                    </a:lnTo>
                    <a:lnTo>
                      <a:pt x="6776" y="9651"/>
                    </a:lnTo>
                    <a:lnTo>
                      <a:pt x="6776" y="9651"/>
                    </a:lnTo>
                    <a:lnTo>
                      <a:pt x="6776" y="9651"/>
                    </a:lnTo>
                    <a:lnTo>
                      <a:pt x="6776" y="9651"/>
                    </a:lnTo>
                    <a:lnTo>
                      <a:pt x="6776" y="9651"/>
                    </a:lnTo>
                    <a:lnTo>
                      <a:pt x="6776" y="9191"/>
                    </a:lnTo>
                    <a:lnTo>
                      <a:pt x="6776" y="9191"/>
                    </a:lnTo>
                    <a:lnTo>
                      <a:pt x="6776" y="9191"/>
                    </a:lnTo>
                    <a:lnTo>
                      <a:pt x="7200" y="9191"/>
                    </a:lnTo>
                    <a:lnTo>
                      <a:pt x="7200" y="9191"/>
                    </a:lnTo>
                    <a:lnTo>
                      <a:pt x="7200" y="9191"/>
                    </a:lnTo>
                    <a:lnTo>
                      <a:pt x="7200" y="9191"/>
                    </a:lnTo>
                    <a:lnTo>
                      <a:pt x="7200" y="9191"/>
                    </a:lnTo>
                    <a:lnTo>
                      <a:pt x="7200" y="8732"/>
                    </a:lnTo>
                    <a:lnTo>
                      <a:pt x="7200" y="8732"/>
                    </a:lnTo>
                    <a:lnTo>
                      <a:pt x="7200" y="8732"/>
                    </a:lnTo>
                    <a:lnTo>
                      <a:pt x="7200" y="8732"/>
                    </a:lnTo>
                    <a:lnTo>
                      <a:pt x="7200" y="8732"/>
                    </a:lnTo>
                    <a:lnTo>
                      <a:pt x="7624" y="8732"/>
                    </a:lnTo>
                    <a:lnTo>
                      <a:pt x="7624" y="8732"/>
                    </a:lnTo>
                    <a:lnTo>
                      <a:pt x="7624" y="8272"/>
                    </a:lnTo>
                    <a:lnTo>
                      <a:pt x="7624" y="8272"/>
                    </a:lnTo>
                    <a:lnTo>
                      <a:pt x="7624" y="8272"/>
                    </a:lnTo>
                    <a:lnTo>
                      <a:pt x="7624" y="8272"/>
                    </a:lnTo>
                    <a:lnTo>
                      <a:pt x="7624" y="8272"/>
                    </a:lnTo>
                    <a:lnTo>
                      <a:pt x="7624" y="8272"/>
                    </a:lnTo>
                    <a:lnTo>
                      <a:pt x="7624" y="8272"/>
                    </a:lnTo>
                    <a:lnTo>
                      <a:pt x="7624" y="8272"/>
                    </a:lnTo>
                    <a:lnTo>
                      <a:pt x="8047" y="7813"/>
                    </a:lnTo>
                    <a:lnTo>
                      <a:pt x="8047" y="7813"/>
                    </a:lnTo>
                    <a:lnTo>
                      <a:pt x="8047" y="7813"/>
                    </a:lnTo>
                    <a:lnTo>
                      <a:pt x="8047" y="7813"/>
                    </a:lnTo>
                    <a:lnTo>
                      <a:pt x="8047" y="7813"/>
                    </a:lnTo>
                    <a:lnTo>
                      <a:pt x="8047" y="7813"/>
                    </a:lnTo>
                    <a:lnTo>
                      <a:pt x="8047" y="7813"/>
                    </a:lnTo>
                    <a:lnTo>
                      <a:pt x="8047" y="7353"/>
                    </a:lnTo>
                    <a:lnTo>
                      <a:pt x="8047" y="7353"/>
                    </a:lnTo>
                    <a:lnTo>
                      <a:pt x="8047" y="7353"/>
                    </a:lnTo>
                    <a:lnTo>
                      <a:pt x="8047" y="7353"/>
                    </a:lnTo>
                    <a:lnTo>
                      <a:pt x="8047" y="7353"/>
                    </a:lnTo>
                    <a:lnTo>
                      <a:pt x="8047" y="7353"/>
                    </a:lnTo>
                    <a:lnTo>
                      <a:pt x="8471" y="7353"/>
                    </a:lnTo>
                    <a:lnTo>
                      <a:pt x="8471" y="6894"/>
                    </a:lnTo>
                    <a:lnTo>
                      <a:pt x="8471" y="6894"/>
                    </a:lnTo>
                    <a:lnTo>
                      <a:pt x="8471" y="6894"/>
                    </a:lnTo>
                    <a:lnTo>
                      <a:pt x="8471" y="6894"/>
                    </a:lnTo>
                    <a:lnTo>
                      <a:pt x="8471" y="6894"/>
                    </a:lnTo>
                    <a:lnTo>
                      <a:pt x="8471" y="6894"/>
                    </a:lnTo>
                    <a:lnTo>
                      <a:pt x="8471" y="6894"/>
                    </a:lnTo>
                    <a:lnTo>
                      <a:pt x="8471" y="6434"/>
                    </a:lnTo>
                    <a:lnTo>
                      <a:pt x="8471" y="6434"/>
                    </a:lnTo>
                    <a:lnTo>
                      <a:pt x="8471" y="6434"/>
                    </a:lnTo>
                    <a:lnTo>
                      <a:pt x="8894" y="6434"/>
                    </a:lnTo>
                    <a:lnTo>
                      <a:pt x="8894" y="6434"/>
                    </a:lnTo>
                    <a:lnTo>
                      <a:pt x="8894" y="6434"/>
                    </a:lnTo>
                    <a:lnTo>
                      <a:pt x="8894" y="6434"/>
                    </a:lnTo>
                    <a:lnTo>
                      <a:pt x="8894" y="5974"/>
                    </a:lnTo>
                    <a:lnTo>
                      <a:pt x="8894" y="5974"/>
                    </a:lnTo>
                    <a:lnTo>
                      <a:pt x="8894" y="5974"/>
                    </a:lnTo>
                    <a:lnTo>
                      <a:pt x="8894" y="5974"/>
                    </a:lnTo>
                    <a:lnTo>
                      <a:pt x="8894" y="5974"/>
                    </a:lnTo>
                    <a:lnTo>
                      <a:pt x="8894" y="5974"/>
                    </a:lnTo>
                    <a:lnTo>
                      <a:pt x="8894" y="5974"/>
                    </a:lnTo>
                    <a:lnTo>
                      <a:pt x="8894" y="5515"/>
                    </a:lnTo>
                    <a:lnTo>
                      <a:pt x="8894" y="5515"/>
                    </a:lnTo>
                    <a:lnTo>
                      <a:pt x="9318" y="5515"/>
                    </a:lnTo>
                    <a:lnTo>
                      <a:pt x="9318" y="5515"/>
                    </a:lnTo>
                    <a:lnTo>
                      <a:pt x="9318" y="5515"/>
                    </a:lnTo>
                    <a:lnTo>
                      <a:pt x="9318" y="5515"/>
                    </a:lnTo>
                    <a:lnTo>
                      <a:pt x="9318" y="5055"/>
                    </a:lnTo>
                    <a:lnTo>
                      <a:pt x="9318" y="5055"/>
                    </a:lnTo>
                    <a:lnTo>
                      <a:pt x="9318" y="5055"/>
                    </a:lnTo>
                    <a:lnTo>
                      <a:pt x="9318" y="5055"/>
                    </a:lnTo>
                    <a:lnTo>
                      <a:pt x="9318" y="5055"/>
                    </a:lnTo>
                    <a:lnTo>
                      <a:pt x="9318" y="5055"/>
                    </a:lnTo>
                    <a:lnTo>
                      <a:pt x="9318" y="5055"/>
                    </a:lnTo>
                    <a:lnTo>
                      <a:pt x="9318" y="4596"/>
                    </a:lnTo>
                    <a:lnTo>
                      <a:pt x="9318" y="4596"/>
                    </a:lnTo>
                    <a:lnTo>
                      <a:pt x="9741" y="4596"/>
                    </a:lnTo>
                    <a:lnTo>
                      <a:pt x="9741" y="4596"/>
                    </a:lnTo>
                    <a:lnTo>
                      <a:pt x="9741" y="4596"/>
                    </a:lnTo>
                    <a:lnTo>
                      <a:pt x="9741" y="4596"/>
                    </a:lnTo>
                    <a:lnTo>
                      <a:pt x="9741" y="4136"/>
                    </a:lnTo>
                    <a:lnTo>
                      <a:pt x="9741" y="4136"/>
                    </a:lnTo>
                    <a:lnTo>
                      <a:pt x="9741" y="4136"/>
                    </a:lnTo>
                    <a:lnTo>
                      <a:pt x="9741" y="4136"/>
                    </a:lnTo>
                    <a:lnTo>
                      <a:pt x="9741" y="4136"/>
                    </a:lnTo>
                    <a:lnTo>
                      <a:pt x="9741" y="4136"/>
                    </a:lnTo>
                    <a:lnTo>
                      <a:pt x="9741" y="4136"/>
                    </a:lnTo>
                    <a:lnTo>
                      <a:pt x="9741" y="4136"/>
                    </a:lnTo>
                    <a:lnTo>
                      <a:pt x="9741" y="3677"/>
                    </a:lnTo>
                    <a:lnTo>
                      <a:pt x="9741" y="3677"/>
                    </a:lnTo>
                    <a:lnTo>
                      <a:pt x="9741" y="3677"/>
                    </a:lnTo>
                    <a:lnTo>
                      <a:pt x="10165" y="3677"/>
                    </a:lnTo>
                    <a:lnTo>
                      <a:pt x="10165" y="3677"/>
                    </a:lnTo>
                    <a:lnTo>
                      <a:pt x="10165" y="3677"/>
                    </a:lnTo>
                    <a:lnTo>
                      <a:pt x="10165" y="3217"/>
                    </a:lnTo>
                    <a:lnTo>
                      <a:pt x="10165" y="3217"/>
                    </a:lnTo>
                    <a:lnTo>
                      <a:pt x="10165" y="3217"/>
                    </a:lnTo>
                    <a:lnTo>
                      <a:pt x="10165" y="3217"/>
                    </a:lnTo>
                    <a:lnTo>
                      <a:pt x="10165" y="3217"/>
                    </a:lnTo>
                    <a:lnTo>
                      <a:pt x="10165" y="3217"/>
                    </a:lnTo>
                    <a:lnTo>
                      <a:pt x="10165" y="2757"/>
                    </a:lnTo>
                    <a:lnTo>
                      <a:pt x="10165" y="2757"/>
                    </a:lnTo>
                    <a:lnTo>
                      <a:pt x="10165" y="2757"/>
                    </a:lnTo>
                    <a:lnTo>
                      <a:pt x="10165" y="2757"/>
                    </a:lnTo>
                    <a:lnTo>
                      <a:pt x="10165" y="2757"/>
                    </a:lnTo>
                    <a:lnTo>
                      <a:pt x="10165" y="2757"/>
                    </a:lnTo>
                    <a:lnTo>
                      <a:pt x="10165" y="2298"/>
                    </a:lnTo>
                    <a:lnTo>
                      <a:pt x="10165" y="2298"/>
                    </a:lnTo>
                    <a:lnTo>
                      <a:pt x="10588" y="2298"/>
                    </a:lnTo>
                    <a:lnTo>
                      <a:pt x="10588" y="2298"/>
                    </a:lnTo>
                    <a:lnTo>
                      <a:pt x="10588" y="2298"/>
                    </a:lnTo>
                    <a:lnTo>
                      <a:pt x="10588" y="2298"/>
                    </a:lnTo>
                    <a:lnTo>
                      <a:pt x="10588" y="1838"/>
                    </a:lnTo>
                    <a:lnTo>
                      <a:pt x="10588" y="1838"/>
                    </a:lnTo>
                    <a:lnTo>
                      <a:pt x="10588" y="1838"/>
                    </a:lnTo>
                    <a:lnTo>
                      <a:pt x="10588" y="1838"/>
                    </a:lnTo>
                    <a:lnTo>
                      <a:pt x="10588" y="1838"/>
                    </a:lnTo>
                    <a:lnTo>
                      <a:pt x="10588" y="1838"/>
                    </a:lnTo>
                    <a:lnTo>
                      <a:pt x="10588" y="1379"/>
                    </a:lnTo>
                    <a:lnTo>
                      <a:pt x="10588" y="1379"/>
                    </a:lnTo>
                    <a:lnTo>
                      <a:pt x="10588" y="1379"/>
                    </a:lnTo>
                    <a:lnTo>
                      <a:pt x="10588" y="1379"/>
                    </a:lnTo>
                    <a:lnTo>
                      <a:pt x="10588" y="1379"/>
                    </a:lnTo>
                    <a:lnTo>
                      <a:pt x="10588" y="919"/>
                    </a:lnTo>
                    <a:lnTo>
                      <a:pt x="10588" y="919"/>
                    </a:lnTo>
                    <a:lnTo>
                      <a:pt x="10588" y="919"/>
                    </a:lnTo>
                    <a:lnTo>
                      <a:pt x="10588" y="919"/>
                    </a:lnTo>
                    <a:lnTo>
                      <a:pt x="10588" y="919"/>
                    </a:lnTo>
                    <a:lnTo>
                      <a:pt x="11012" y="919"/>
                    </a:lnTo>
                    <a:lnTo>
                      <a:pt x="11012" y="460"/>
                    </a:lnTo>
                    <a:lnTo>
                      <a:pt x="11012" y="460"/>
                    </a:lnTo>
                    <a:lnTo>
                      <a:pt x="11012" y="460"/>
                    </a:lnTo>
                    <a:lnTo>
                      <a:pt x="11012" y="460"/>
                    </a:lnTo>
                    <a:lnTo>
                      <a:pt x="11012" y="460"/>
                    </a:lnTo>
                    <a:lnTo>
                      <a:pt x="11012" y="460"/>
                    </a:lnTo>
                    <a:lnTo>
                      <a:pt x="11012" y="0"/>
                    </a:lnTo>
                    <a:lnTo>
                      <a:pt x="11012" y="0"/>
                    </a:lnTo>
                    <a:lnTo>
                      <a:pt x="11012" y="0"/>
                    </a:lnTo>
                    <a:lnTo>
                      <a:pt x="11012" y="0"/>
                    </a:lnTo>
                    <a:lnTo>
                      <a:pt x="11012" y="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89" name="Shape 2789"/>
              <p:cNvSpPr/>
              <p:nvPr/>
            </p:nvSpPr>
            <p:spPr>
              <a:xfrm>
                <a:off x="1209675" y="890587"/>
                <a:ext cx="6508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592"/>
                    </a:moveTo>
                    <a:lnTo>
                      <a:pt x="0" y="2592"/>
                    </a:lnTo>
                    <a:lnTo>
                      <a:pt x="527" y="3456"/>
                    </a:lnTo>
                    <a:lnTo>
                      <a:pt x="1054" y="4320"/>
                    </a:lnTo>
                    <a:lnTo>
                      <a:pt x="1580" y="4320"/>
                    </a:lnTo>
                    <a:lnTo>
                      <a:pt x="2107" y="5184"/>
                    </a:lnTo>
                    <a:lnTo>
                      <a:pt x="3161" y="6048"/>
                    </a:lnTo>
                    <a:lnTo>
                      <a:pt x="4215" y="7776"/>
                    </a:lnTo>
                    <a:lnTo>
                      <a:pt x="5795" y="8640"/>
                    </a:lnTo>
                    <a:lnTo>
                      <a:pt x="7376" y="10368"/>
                    </a:lnTo>
                    <a:lnTo>
                      <a:pt x="8956" y="11232"/>
                    </a:lnTo>
                    <a:lnTo>
                      <a:pt x="10537" y="12960"/>
                    </a:lnTo>
                    <a:lnTo>
                      <a:pt x="12117" y="14688"/>
                    </a:lnTo>
                    <a:lnTo>
                      <a:pt x="13698" y="15552"/>
                    </a:lnTo>
                    <a:lnTo>
                      <a:pt x="14751" y="17280"/>
                    </a:lnTo>
                    <a:lnTo>
                      <a:pt x="16332" y="18144"/>
                    </a:lnTo>
                    <a:lnTo>
                      <a:pt x="17385" y="19872"/>
                    </a:lnTo>
                    <a:lnTo>
                      <a:pt x="18439" y="20736"/>
                    </a:lnTo>
                    <a:lnTo>
                      <a:pt x="18966" y="20736"/>
                    </a:lnTo>
                    <a:lnTo>
                      <a:pt x="18966" y="21600"/>
                    </a:lnTo>
                    <a:lnTo>
                      <a:pt x="19493" y="21600"/>
                    </a:lnTo>
                    <a:lnTo>
                      <a:pt x="19493" y="21600"/>
                    </a:lnTo>
                    <a:lnTo>
                      <a:pt x="21600" y="19008"/>
                    </a:lnTo>
                    <a:lnTo>
                      <a:pt x="21073" y="18144"/>
                    </a:lnTo>
                    <a:lnTo>
                      <a:pt x="20546" y="18144"/>
                    </a:lnTo>
                    <a:lnTo>
                      <a:pt x="20020" y="17280"/>
                    </a:lnTo>
                    <a:lnTo>
                      <a:pt x="20020" y="17280"/>
                    </a:lnTo>
                    <a:lnTo>
                      <a:pt x="18966" y="15552"/>
                    </a:lnTo>
                    <a:lnTo>
                      <a:pt x="17385" y="14688"/>
                    </a:lnTo>
                    <a:lnTo>
                      <a:pt x="16332" y="12960"/>
                    </a:lnTo>
                    <a:lnTo>
                      <a:pt x="14751" y="12096"/>
                    </a:lnTo>
                    <a:lnTo>
                      <a:pt x="13171" y="10368"/>
                    </a:lnTo>
                    <a:lnTo>
                      <a:pt x="11590" y="9504"/>
                    </a:lnTo>
                    <a:lnTo>
                      <a:pt x="10010" y="7776"/>
                    </a:lnTo>
                    <a:lnTo>
                      <a:pt x="8429" y="6048"/>
                    </a:lnTo>
                    <a:lnTo>
                      <a:pt x="6849" y="5184"/>
                    </a:lnTo>
                    <a:lnTo>
                      <a:pt x="5795" y="3456"/>
                    </a:lnTo>
                    <a:lnTo>
                      <a:pt x="4215" y="2592"/>
                    </a:lnTo>
                    <a:lnTo>
                      <a:pt x="3161" y="1728"/>
                    </a:lnTo>
                    <a:lnTo>
                      <a:pt x="2634" y="864"/>
                    </a:lnTo>
                    <a:lnTo>
                      <a:pt x="2634" y="864"/>
                    </a:lnTo>
                    <a:lnTo>
                      <a:pt x="2107" y="0"/>
                    </a:lnTo>
                    <a:lnTo>
                      <a:pt x="1580" y="0"/>
                    </a:lnTo>
                    <a:lnTo>
                      <a:pt x="1580" y="0"/>
                    </a:lnTo>
                    <a:lnTo>
                      <a:pt x="0" y="259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90" name="Shape 2790"/>
              <p:cNvSpPr/>
              <p:nvPr/>
            </p:nvSpPr>
            <p:spPr>
              <a:xfrm>
                <a:off x="1187450" y="860425"/>
                <a:ext cx="26988" cy="3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982"/>
                    </a:moveTo>
                    <a:lnTo>
                      <a:pt x="0" y="982"/>
                    </a:lnTo>
                    <a:lnTo>
                      <a:pt x="0" y="1964"/>
                    </a:lnTo>
                    <a:lnTo>
                      <a:pt x="0" y="2945"/>
                    </a:lnTo>
                    <a:lnTo>
                      <a:pt x="0" y="3927"/>
                    </a:lnTo>
                    <a:lnTo>
                      <a:pt x="1271" y="4909"/>
                    </a:lnTo>
                    <a:lnTo>
                      <a:pt x="1271" y="4909"/>
                    </a:lnTo>
                    <a:lnTo>
                      <a:pt x="1271" y="5891"/>
                    </a:lnTo>
                    <a:lnTo>
                      <a:pt x="2541" y="6873"/>
                    </a:lnTo>
                    <a:lnTo>
                      <a:pt x="2541" y="6873"/>
                    </a:lnTo>
                    <a:lnTo>
                      <a:pt x="2541" y="7855"/>
                    </a:lnTo>
                    <a:lnTo>
                      <a:pt x="3812" y="8836"/>
                    </a:lnTo>
                    <a:lnTo>
                      <a:pt x="3812" y="9818"/>
                    </a:lnTo>
                    <a:lnTo>
                      <a:pt x="3812" y="9818"/>
                    </a:lnTo>
                    <a:lnTo>
                      <a:pt x="5082" y="11782"/>
                    </a:lnTo>
                    <a:lnTo>
                      <a:pt x="6353" y="12764"/>
                    </a:lnTo>
                    <a:lnTo>
                      <a:pt x="7624" y="13745"/>
                    </a:lnTo>
                    <a:lnTo>
                      <a:pt x="8894" y="15709"/>
                    </a:lnTo>
                    <a:lnTo>
                      <a:pt x="10165" y="16691"/>
                    </a:lnTo>
                    <a:lnTo>
                      <a:pt x="12706" y="17673"/>
                    </a:lnTo>
                    <a:lnTo>
                      <a:pt x="13976" y="18655"/>
                    </a:lnTo>
                    <a:lnTo>
                      <a:pt x="15247" y="19636"/>
                    </a:lnTo>
                    <a:lnTo>
                      <a:pt x="16518" y="20618"/>
                    </a:lnTo>
                    <a:lnTo>
                      <a:pt x="17788" y="21600"/>
                    </a:lnTo>
                    <a:lnTo>
                      <a:pt x="21600" y="18655"/>
                    </a:lnTo>
                    <a:lnTo>
                      <a:pt x="20329" y="17673"/>
                    </a:lnTo>
                    <a:lnTo>
                      <a:pt x="19059" y="16691"/>
                    </a:lnTo>
                    <a:lnTo>
                      <a:pt x="17788" y="15709"/>
                    </a:lnTo>
                    <a:lnTo>
                      <a:pt x="16518" y="14727"/>
                    </a:lnTo>
                    <a:lnTo>
                      <a:pt x="15247" y="13745"/>
                    </a:lnTo>
                    <a:lnTo>
                      <a:pt x="13976" y="12764"/>
                    </a:lnTo>
                    <a:lnTo>
                      <a:pt x="12706" y="10800"/>
                    </a:lnTo>
                    <a:lnTo>
                      <a:pt x="11435" y="9818"/>
                    </a:lnTo>
                    <a:lnTo>
                      <a:pt x="10165" y="8836"/>
                    </a:lnTo>
                    <a:lnTo>
                      <a:pt x="10165" y="7855"/>
                    </a:lnTo>
                    <a:lnTo>
                      <a:pt x="8894" y="6873"/>
                    </a:lnTo>
                    <a:lnTo>
                      <a:pt x="8894" y="6873"/>
                    </a:lnTo>
                    <a:lnTo>
                      <a:pt x="8894" y="5891"/>
                    </a:lnTo>
                    <a:lnTo>
                      <a:pt x="7624" y="4909"/>
                    </a:lnTo>
                    <a:lnTo>
                      <a:pt x="7624" y="4909"/>
                    </a:lnTo>
                    <a:lnTo>
                      <a:pt x="7624" y="3927"/>
                    </a:lnTo>
                    <a:lnTo>
                      <a:pt x="7624" y="2945"/>
                    </a:lnTo>
                    <a:lnTo>
                      <a:pt x="6353" y="2945"/>
                    </a:lnTo>
                    <a:lnTo>
                      <a:pt x="6353" y="1964"/>
                    </a:lnTo>
                    <a:lnTo>
                      <a:pt x="6353" y="1964"/>
                    </a:lnTo>
                    <a:lnTo>
                      <a:pt x="6353" y="982"/>
                    </a:lnTo>
                    <a:lnTo>
                      <a:pt x="6353" y="0"/>
                    </a:lnTo>
                    <a:lnTo>
                      <a:pt x="6353" y="0"/>
                    </a:lnTo>
                    <a:lnTo>
                      <a:pt x="0" y="98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91" name="Shape 2791"/>
              <p:cNvSpPr/>
              <p:nvPr/>
            </p:nvSpPr>
            <p:spPr>
              <a:xfrm>
                <a:off x="1171575" y="825500"/>
                <a:ext cx="23813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817"/>
                    </a:moveTo>
                    <a:lnTo>
                      <a:pt x="0" y="2817"/>
                    </a:lnTo>
                    <a:lnTo>
                      <a:pt x="1440" y="3757"/>
                    </a:lnTo>
                    <a:lnTo>
                      <a:pt x="1440" y="3757"/>
                    </a:lnTo>
                    <a:lnTo>
                      <a:pt x="1440" y="4696"/>
                    </a:lnTo>
                    <a:lnTo>
                      <a:pt x="2880" y="4696"/>
                    </a:lnTo>
                    <a:lnTo>
                      <a:pt x="2880" y="5635"/>
                    </a:lnTo>
                    <a:lnTo>
                      <a:pt x="2880" y="5635"/>
                    </a:lnTo>
                    <a:lnTo>
                      <a:pt x="4320" y="6574"/>
                    </a:lnTo>
                    <a:lnTo>
                      <a:pt x="4320" y="6574"/>
                    </a:lnTo>
                    <a:lnTo>
                      <a:pt x="5760" y="7513"/>
                    </a:lnTo>
                    <a:lnTo>
                      <a:pt x="5760" y="7513"/>
                    </a:lnTo>
                    <a:lnTo>
                      <a:pt x="5760" y="8452"/>
                    </a:lnTo>
                    <a:lnTo>
                      <a:pt x="7200" y="8452"/>
                    </a:lnTo>
                    <a:lnTo>
                      <a:pt x="7200" y="10330"/>
                    </a:lnTo>
                    <a:lnTo>
                      <a:pt x="8640" y="11270"/>
                    </a:lnTo>
                    <a:lnTo>
                      <a:pt x="10080" y="13148"/>
                    </a:lnTo>
                    <a:lnTo>
                      <a:pt x="10080" y="14087"/>
                    </a:lnTo>
                    <a:lnTo>
                      <a:pt x="11520" y="15026"/>
                    </a:lnTo>
                    <a:lnTo>
                      <a:pt x="11520" y="16904"/>
                    </a:lnTo>
                    <a:lnTo>
                      <a:pt x="12960" y="17843"/>
                    </a:lnTo>
                    <a:lnTo>
                      <a:pt x="12960" y="19722"/>
                    </a:lnTo>
                    <a:lnTo>
                      <a:pt x="12960" y="20661"/>
                    </a:lnTo>
                    <a:lnTo>
                      <a:pt x="14400" y="21600"/>
                    </a:lnTo>
                    <a:lnTo>
                      <a:pt x="21600" y="20661"/>
                    </a:lnTo>
                    <a:lnTo>
                      <a:pt x="20160" y="19722"/>
                    </a:lnTo>
                    <a:lnTo>
                      <a:pt x="20160" y="17843"/>
                    </a:lnTo>
                    <a:lnTo>
                      <a:pt x="18720" y="16904"/>
                    </a:lnTo>
                    <a:lnTo>
                      <a:pt x="18720" y="15026"/>
                    </a:lnTo>
                    <a:lnTo>
                      <a:pt x="17280" y="14087"/>
                    </a:lnTo>
                    <a:lnTo>
                      <a:pt x="17280" y="12209"/>
                    </a:lnTo>
                    <a:lnTo>
                      <a:pt x="15840" y="11270"/>
                    </a:lnTo>
                    <a:lnTo>
                      <a:pt x="15840" y="9391"/>
                    </a:lnTo>
                    <a:lnTo>
                      <a:pt x="14400" y="8452"/>
                    </a:lnTo>
                    <a:lnTo>
                      <a:pt x="12960" y="6574"/>
                    </a:lnTo>
                    <a:lnTo>
                      <a:pt x="12960" y="5635"/>
                    </a:lnTo>
                    <a:lnTo>
                      <a:pt x="11520" y="5635"/>
                    </a:lnTo>
                    <a:lnTo>
                      <a:pt x="11520" y="4696"/>
                    </a:lnTo>
                    <a:lnTo>
                      <a:pt x="10080" y="3757"/>
                    </a:lnTo>
                    <a:lnTo>
                      <a:pt x="10080" y="3757"/>
                    </a:lnTo>
                    <a:lnTo>
                      <a:pt x="8640" y="2817"/>
                    </a:lnTo>
                    <a:lnTo>
                      <a:pt x="8640" y="1878"/>
                    </a:lnTo>
                    <a:lnTo>
                      <a:pt x="7200" y="1878"/>
                    </a:lnTo>
                    <a:lnTo>
                      <a:pt x="7200" y="939"/>
                    </a:lnTo>
                    <a:lnTo>
                      <a:pt x="5760" y="939"/>
                    </a:lnTo>
                    <a:lnTo>
                      <a:pt x="576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0" y="281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92" name="Shape 2792"/>
              <p:cNvSpPr/>
              <p:nvPr/>
            </p:nvSpPr>
            <p:spPr>
              <a:xfrm>
                <a:off x="1138237" y="814387"/>
                <a:ext cx="38101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00" y="10800"/>
                    </a:moveTo>
                    <a:lnTo>
                      <a:pt x="900" y="10800"/>
                    </a:lnTo>
                    <a:lnTo>
                      <a:pt x="1800" y="10800"/>
                    </a:lnTo>
                    <a:lnTo>
                      <a:pt x="1800" y="10800"/>
                    </a:lnTo>
                    <a:lnTo>
                      <a:pt x="2700" y="10800"/>
                    </a:lnTo>
                    <a:lnTo>
                      <a:pt x="3600" y="10800"/>
                    </a:lnTo>
                    <a:lnTo>
                      <a:pt x="4500" y="8640"/>
                    </a:lnTo>
                    <a:lnTo>
                      <a:pt x="5400" y="8640"/>
                    </a:lnTo>
                    <a:lnTo>
                      <a:pt x="6300" y="8640"/>
                    </a:lnTo>
                    <a:lnTo>
                      <a:pt x="6300" y="8640"/>
                    </a:lnTo>
                    <a:lnTo>
                      <a:pt x="7200" y="10800"/>
                    </a:lnTo>
                    <a:lnTo>
                      <a:pt x="8100" y="10800"/>
                    </a:lnTo>
                    <a:lnTo>
                      <a:pt x="9000" y="10800"/>
                    </a:lnTo>
                    <a:lnTo>
                      <a:pt x="9000" y="10800"/>
                    </a:lnTo>
                    <a:lnTo>
                      <a:pt x="9900" y="10800"/>
                    </a:lnTo>
                    <a:lnTo>
                      <a:pt x="9900" y="10800"/>
                    </a:lnTo>
                    <a:lnTo>
                      <a:pt x="10800" y="10800"/>
                    </a:lnTo>
                    <a:lnTo>
                      <a:pt x="11700" y="10800"/>
                    </a:lnTo>
                    <a:lnTo>
                      <a:pt x="11700" y="12960"/>
                    </a:lnTo>
                    <a:lnTo>
                      <a:pt x="12600" y="12960"/>
                    </a:lnTo>
                    <a:lnTo>
                      <a:pt x="12600" y="12960"/>
                    </a:lnTo>
                    <a:lnTo>
                      <a:pt x="13500" y="12960"/>
                    </a:lnTo>
                    <a:lnTo>
                      <a:pt x="13500" y="15120"/>
                    </a:lnTo>
                    <a:lnTo>
                      <a:pt x="14400" y="15120"/>
                    </a:lnTo>
                    <a:lnTo>
                      <a:pt x="14400" y="15120"/>
                    </a:lnTo>
                    <a:lnTo>
                      <a:pt x="15300" y="15120"/>
                    </a:lnTo>
                    <a:lnTo>
                      <a:pt x="16200" y="17280"/>
                    </a:lnTo>
                    <a:lnTo>
                      <a:pt x="17100" y="19440"/>
                    </a:lnTo>
                    <a:lnTo>
                      <a:pt x="18000" y="21600"/>
                    </a:lnTo>
                    <a:lnTo>
                      <a:pt x="18900" y="21600"/>
                    </a:lnTo>
                    <a:lnTo>
                      <a:pt x="21600" y="15120"/>
                    </a:lnTo>
                    <a:lnTo>
                      <a:pt x="20700" y="12960"/>
                    </a:lnTo>
                    <a:lnTo>
                      <a:pt x="19800" y="10800"/>
                    </a:lnTo>
                    <a:lnTo>
                      <a:pt x="18900" y="8640"/>
                    </a:lnTo>
                    <a:lnTo>
                      <a:pt x="18000" y="6480"/>
                    </a:lnTo>
                    <a:lnTo>
                      <a:pt x="17100" y="6480"/>
                    </a:lnTo>
                    <a:lnTo>
                      <a:pt x="16200" y="4320"/>
                    </a:lnTo>
                    <a:lnTo>
                      <a:pt x="16200" y="4320"/>
                    </a:lnTo>
                    <a:lnTo>
                      <a:pt x="15300" y="4320"/>
                    </a:lnTo>
                    <a:lnTo>
                      <a:pt x="14400" y="2160"/>
                    </a:lnTo>
                    <a:lnTo>
                      <a:pt x="14400" y="2160"/>
                    </a:lnTo>
                    <a:lnTo>
                      <a:pt x="13500" y="2160"/>
                    </a:lnTo>
                    <a:lnTo>
                      <a:pt x="12600" y="2160"/>
                    </a:lnTo>
                    <a:lnTo>
                      <a:pt x="11700" y="2160"/>
                    </a:lnTo>
                    <a:lnTo>
                      <a:pt x="11700" y="0"/>
                    </a:lnTo>
                    <a:lnTo>
                      <a:pt x="10800" y="0"/>
                    </a:lnTo>
                    <a:lnTo>
                      <a:pt x="9900" y="0"/>
                    </a:lnTo>
                    <a:lnTo>
                      <a:pt x="9000" y="0"/>
                    </a:lnTo>
                    <a:lnTo>
                      <a:pt x="8100" y="0"/>
                    </a:lnTo>
                    <a:lnTo>
                      <a:pt x="8100" y="0"/>
                    </a:lnTo>
                    <a:lnTo>
                      <a:pt x="7200" y="0"/>
                    </a:lnTo>
                    <a:lnTo>
                      <a:pt x="6300" y="0"/>
                    </a:lnTo>
                    <a:lnTo>
                      <a:pt x="5400" y="0"/>
                    </a:lnTo>
                    <a:lnTo>
                      <a:pt x="4500" y="0"/>
                    </a:lnTo>
                    <a:lnTo>
                      <a:pt x="3600" y="0"/>
                    </a:lnTo>
                    <a:lnTo>
                      <a:pt x="2700" y="0"/>
                    </a:lnTo>
                    <a:lnTo>
                      <a:pt x="1800" y="0"/>
                    </a:lnTo>
                    <a:lnTo>
                      <a:pt x="90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90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93" name="Shape 2793"/>
              <p:cNvSpPr/>
              <p:nvPr/>
            </p:nvSpPr>
            <p:spPr>
              <a:xfrm>
                <a:off x="1092200" y="814387"/>
                <a:ext cx="47625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0800"/>
                    </a:moveTo>
                    <a:lnTo>
                      <a:pt x="0" y="10800"/>
                    </a:lnTo>
                    <a:lnTo>
                      <a:pt x="720" y="13500"/>
                    </a:lnTo>
                    <a:lnTo>
                      <a:pt x="1440" y="13500"/>
                    </a:lnTo>
                    <a:lnTo>
                      <a:pt x="2160" y="16200"/>
                    </a:lnTo>
                    <a:lnTo>
                      <a:pt x="2160" y="16200"/>
                    </a:lnTo>
                    <a:lnTo>
                      <a:pt x="2880" y="18900"/>
                    </a:lnTo>
                    <a:lnTo>
                      <a:pt x="3600" y="18900"/>
                    </a:lnTo>
                    <a:lnTo>
                      <a:pt x="4320" y="18900"/>
                    </a:lnTo>
                    <a:lnTo>
                      <a:pt x="5040" y="18900"/>
                    </a:lnTo>
                    <a:lnTo>
                      <a:pt x="5760" y="21600"/>
                    </a:lnTo>
                    <a:lnTo>
                      <a:pt x="6480" y="21600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7920" y="21600"/>
                    </a:lnTo>
                    <a:lnTo>
                      <a:pt x="8640" y="21600"/>
                    </a:lnTo>
                    <a:lnTo>
                      <a:pt x="9360" y="21600"/>
                    </a:lnTo>
                    <a:lnTo>
                      <a:pt x="10080" y="21600"/>
                    </a:lnTo>
                    <a:lnTo>
                      <a:pt x="10800" y="21600"/>
                    </a:lnTo>
                    <a:lnTo>
                      <a:pt x="11520" y="21600"/>
                    </a:lnTo>
                    <a:lnTo>
                      <a:pt x="12240" y="21600"/>
                    </a:lnTo>
                    <a:lnTo>
                      <a:pt x="12960" y="18900"/>
                    </a:lnTo>
                    <a:lnTo>
                      <a:pt x="14400" y="18900"/>
                    </a:lnTo>
                    <a:lnTo>
                      <a:pt x="15840" y="18900"/>
                    </a:lnTo>
                    <a:lnTo>
                      <a:pt x="17280" y="16200"/>
                    </a:lnTo>
                    <a:lnTo>
                      <a:pt x="18720" y="16200"/>
                    </a:lnTo>
                    <a:lnTo>
                      <a:pt x="20160" y="13500"/>
                    </a:lnTo>
                    <a:lnTo>
                      <a:pt x="21600" y="13500"/>
                    </a:lnTo>
                    <a:lnTo>
                      <a:pt x="20880" y="0"/>
                    </a:lnTo>
                    <a:lnTo>
                      <a:pt x="19440" y="2700"/>
                    </a:lnTo>
                    <a:lnTo>
                      <a:pt x="18000" y="2700"/>
                    </a:lnTo>
                    <a:lnTo>
                      <a:pt x="16560" y="2700"/>
                    </a:lnTo>
                    <a:lnTo>
                      <a:pt x="15120" y="5400"/>
                    </a:lnTo>
                    <a:lnTo>
                      <a:pt x="13680" y="5400"/>
                    </a:lnTo>
                    <a:lnTo>
                      <a:pt x="12240" y="5400"/>
                    </a:lnTo>
                    <a:lnTo>
                      <a:pt x="11520" y="8100"/>
                    </a:lnTo>
                    <a:lnTo>
                      <a:pt x="10800" y="8100"/>
                    </a:lnTo>
                    <a:lnTo>
                      <a:pt x="10800" y="8100"/>
                    </a:lnTo>
                    <a:lnTo>
                      <a:pt x="10080" y="8100"/>
                    </a:lnTo>
                    <a:lnTo>
                      <a:pt x="9360" y="8100"/>
                    </a:lnTo>
                    <a:lnTo>
                      <a:pt x="8640" y="8100"/>
                    </a:lnTo>
                    <a:lnTo>
                      <a:pt x="7920" y="8100"/>
                    </a:lnTo>
                    <a:lnTo>
                      <a:pt x="7920" y="8100"/>
                    </a:lnTo>
                    <a:lnTo>
                      <a:pt x="7200" y="8100"/>
                    </a:lnTo>
                    <a:lnTo>
                      <a:pt x="6480" y="8100"/>
                    </a:lnTo>
                    <a:lnTo>
                      <a:pt x="6480" y="8100"/>
                    </a:lnTo>
                    <a:lnTo>
                      <a:pt x="5760" y="8100"/>
                    </a:lnTo>
                    <a:lnTo>
                      <a:pt x="5040" y="5400"/>
                    </a:lnTo>
                    <a:lnTo>
                      <a:pt x="5040" y="5400"/>
                    </a:lnTo>
                    <a:lnTo>
                      <a:pt x="4320" y="5400"/>
                    </a:lnTo>
                    <a:lnTo>
                      <a:pt x="4320" y="5400"/>
                    </a:lnTo>
                    <a:lnTo>
                      <a:pt x="3600" y="2700"/>
                    </a:lnTo>
                    <a:lnTo>
                      <a:pt x="2880" y="2700"/>
                    </a:lnTo>
                    <a:lnTo>
                      <a:pt x="2880" y="270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94" name="Shape 2794"/>
              <p:cNvSpPr/>
              <p:nvPr/>
            </p:nvSpPr>
            <p:spPr>
              <a:xfrm>
                <a:off x="1082675" y="776287"/>
                <a:ext cx="14288" cy="444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771"/>
                    </a:lnTo>
                    <a:lnTo>
                      <a:pt x="0" y="2314"/>
                    </a:lnTo>
                    <a:lnTo>
                      <a:pt x="0" y="3857"/>
                    </a:lnTo>
                    <a:lnTo>
                      <a:pt x="0" y="5400"/>
                    </a:lnTo>
                    <a:lnTo>
                      <a:pt x="0" y="6943"/>
                    </a:lnTo>
                    <a:lnTo>
                      <a:pt x="0" y="8486"/>
                    </a:lnTo>
                    <a:lnTo>
                      <a:pt x="0" y="9257"/>
                    </a:lnTo>
                    <a:lnTo>
                      <a:pt x="0" y="10029"/>
                    </a:lnTo>
                    <a:lnTo>
                      <a:pt x="0" y="10800"/>
                    </a:lnTo>
                    <a:lnTo>
                      <a:pt x="0" y="11571"/>
                    </a:lnTo>
                    <a:lnTo>
                      <a:pt x="0" y="12343"/>
                    </a:lnTo>
                    <a:lnTo>
                      <a:pt x="0" y="13114"/>
                    </a:lnTo>
                    <a:lnTo>
                      <a:pt x="2400" y="13886"/>
                    </a:lnTo>
                    <a:lnTo>
                      <a:pt x="2400" y="13886"/>
                    </a:lnTo>
                    <a:lnTo>
                      <a:pt x="2400" y="14657"/>
                    </a:lnTo>
                    <a:lnTo>
                      <a:pt x="2400" y="15429"/>
                    </a:lnTo>
                    <a:lnTo>
                      <a:pt x="2400" y="16200"/>
                    </a:lnTo>
                    <a:lnTo>
                      <a:pt x="4800" y="16971"/>
                    </a:lnTo>
                    <a:lnTo>
                      <a:pt x="4800" y="17743"/>
                    </a:lnTo>
                    <a:lnTo>
                      <a:pt x="7200" y="18514"/>
                    </a:lnTo>
                    <a:lnTo>
                      <a:pt x="7200" y="19286"/>
                    </a:lnTo>
                    <a:lnTo>
                      <a:pt x="9600" y="19286"/>
                    </a:lnTo>
                    <a:lnTo>
                      <a:pt x="9600" y="20057"/>
                    </a:lnTo>
                    <a:lnTo>
                      <a:pt x="12000" y="20829"/>
                    </a:lnTo>
                    <a:lnTo>
                      <a:pt x="14400" y="20829"/>
                    </a:lnTo>
                    <a:lnTo>
                      <a:pt x="14400" y="21600"/>
                    </a:lnTo>
                    <a:lnTo>
                      <a:pt x="21600" y="18514"/>
                    </a:lnTo>
                    <a:lnTo>
                      <a:pt x="21600" y="18514"/>
                    </a:lnTo>
                    <a:lnTo>
                      <a:pt x="19200" y="17743"/>
                    </a:lnTo>
                    <a:lnTo>
                      <a:pt x="19200" y="17743"/>
                    </a:lnTo>
                    <a:lnTo>
                      <a:pt x="19200" y="16971"/>
                    </a:lnTo>
                    <a:lnTo>
                      <a:pt x="16800" y="16971"/>
                    </a:lnTo>
                    <a:lnTo>
                      <a:pt x="16800" y="16200"/>
                    </a:lnTo>
                    <a:lnTo>
                      <a:pt x="16800" y="16200"/>
                    </a:lnTo>
                    <a:lnTo>
                      <a:pt x="14400" y="15429"/>
                    </a:lnTo>
                    <a:lnTo>
                      <a:pt x="14400" y="15429"/>
                    </a:lnTo>
                    <a:lnTo>
                      <a:pt x="14400" y="14657"/>
                    </a:lnTo>
                    <a:lnTo>
                      <a:pt x="14400" y="13886"/>
                    </a:lnTo>
                    <a:lnTo>
                      <a:pt x="14400" y="13114"/>
                    </a:lnTo>
                    <a:lnTo>
                      <a:pt x="12000" y="13114"/>
                    </a:lnTo>
                    <a:lnTo>
                      <a:pt x="12000" y="12343"/>
                    </a:lnTo>
                    <a:lnTo>
                      <a:pt x="12000" y="11571"/>
                    </a:lnTo>
                    <a:lnTo>
                      <a:pt x="12000" y="10800"/>
                    </a:lnTo>
                    <a:lnTo>
                      <a:pt x="12000" y="10029"/>
                    </a:lnTo>
                    <a:lnTo>
                      <a:pt x="12000" y="10029"/>
                    </a:lnTo>
                    <a:lnTo>
                      <a:pt x="12000" y="9257"/>
                    </a:lnTo>
                    <a:lnTo>
                      <a:pt x="12000" y="8486"/>
                    </a:lnTo>
                    <a:lnTo>
                      <a:pt x="12000" y="6943"/>
                    </a:lnTo>
                    <a:lnTo>
                      <a:pt x="12000" y="5400"/>
                    </a:lnTo>
                    <a:lnTo>
                      <a:pt x="12000" y="3857"/>
                    </a:lnTo>
                    <a:lnTo>
                      <a:pt x="12000" y="2314"/>
                    </a:lnTo>
                    <a:lnTo>
                      <a:pt x="12000" y="1543"/>
                    </a:lnTo>
                    <a:lnTo>
                      <a:pt x="12000" y="0"/>
                    </a:lnTo>
                    <a:lnTo>
                      <a:pt x="120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95" name="Shape 2795"/>
              <p:cNvSpPr/>
              <p:nvPr/>
            </p:nvSpPr>
            <p:spPr>
              <a:xfrm>
                <a:off x="1076325" y="730250"/>
                <a:ext cx="14288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979"/>
                    </a:moveTo>
                    <a:lnTo>
                      <a:pt x="0" y="2979"/>
                    </a:lnTo>
                    <a:lnTo>
                      <a:pt x="0" y="3724"/>
                    </a:lnTo>
                    <a:lnTo>
                      <a:pt x="2400" y="3724"/>
                    </a:lnTo>
                    <a:lnTo>
                      <a:pt x="2400" y="4469"/>
                    </a:lnTo>
                    <a:lnTo>
                      <a:pt x="2400" y="4469"/>
                    </a:lnTo>
                    <a:lnTo>
                      <a:pt x="4800" y="4469"/>
                    </a:lnTo>
                    <a:lnTo>
                      <a:pt x="4800" y="5214"/>
                    </a:lnTo>
                    <a:lnTo>
                      <a:pt x="4800" y="5959"/>
                    </a:lnTo>
                    <a:lnTo>
                      <a:pt x="7200" y="5959"/>
                    </a:lnTo>
                    <a:lnTo>
                      <a:pt x="7200" y="6703"/>
                    </a:lnTo>
                    <a:lnTo>
                      <a:pt x="7200" y="6703"/>
                    </a:lnTo>
                    <a:lnTo>
                      <a:pt x="7200" y="7448"/>
                    </a:lnTo>
                    <a:lnTo>
                      <a:pt x="9600" y="8193"/>
                    </a:lnTo>
                    <a:lnTo>
                      <a:pt x="9600" y="8938"/>
                    </a:lnTo>
                    <a:lnTo>
                      <a:pt x="9600" y="8938"/>
                    </a:lnTo>
                    <a:lnTo>
                      <a:pt x="9600" y="9683"/>
                    </a:lnTo>
                    <a:lnTo>
                      <a:pt x="9600" y="10428"/>
                    </a:lnTo>
                    <a:lnTo>
                      <a:pt x="9600" y="11172"/>
                    </a:lnTo>
                    <a:lnTo>
                      <a:pt x="9600" y="11917"/>
                    </a:lnTo>
                    <a:lnTo>
                      <a:pt x="9600" y="12662"/>
                    </a:lnTo>
                    <a:lnTo>
                      <a:pt x="9600" y="13407"/>
                    </a:lnTo>
                    <a:lnTo>
                      <a:pt x="9600" y="14152"/>
                    </a:lnTo>
                    <a:lnTo>
                      <a:pt x="9600" y="15641"/>
                    </a:lnTo>
                    <a:lnTo>
                      <a:pt x="9600" y="17131"/>
                    </a:lnTo>
                    <a:lnTo>
                      <a:pt x="9600" y="18621"/>
                    </a:lnTo>
                    <a:lnTo>
                      <a:pt x="9600" y="20110"/>
                    </a:lnTo>
                    <a:lnTo>
                      <a:pt x="9600" y="21600"/>
                    </a:lnTo>
                    <a:lnTo>
                      <a:pt x="21600" y="21600"/>
                    </a:lnTo>
                    <a:lnTo>
                      <a:pt x="21600" y="20110"/>
                    </a:lnTo>
                    <a:lnTo>
                      <a:pt x="21600" y="18621"/>
                    </a:lnTo>
                    <a:lnTo>
                      <a:pt x="21600" y="17131"/>
                    </a:lnTo>
                    <a:lnTo>
                      <a:pt x="21600" y="15641"/>
                    </a:lnTo>
                    <a:lnTo>
                      <a:pt x="21600" y="14152"/>
                    </a:lnTo>
                    <a:lnTo>
                      <a:pt x="21600" y="12662"/>
                    </a:lnTo>
                    <a:lnTo>
                      <a:pt x="21600" y="11917"/>
                    </a:lnTo>
                    <a:lnTo>
                      <a:pt x="21600" y="11917"/>
                    </a:lnTo>
                    <a:lnTo>
                      <a:pt x="21600" y="11172"/>
                    </a:lnTo>
                    <a:lnTo>
                      <a:pt x="21600" y="10428"/>
                    </a:lnTo>
                    <a:lnTo>
                      <a:pt x="21600" y="9683"/>
                    </a:lnTo>
                    <a:lnTo>
                      <a:pt x="21600" y="8938"/>
                    </a:lnTo>
                    <a:lnTo>
                      <a:pt x="21600" y="8193"/>
                    </a:lnTo>
                    <a:lnTo>
                      <a:pt x="19200" y="7448"/>
                    </a:lnTo>
                    <a:lnTo>
                      <a:pt x="19200" y="6703"/>
                    </a:lnTo>
                    <a:lnTo>
                      <a:pt x="19200" y="5959"/>
                    </a:lnTo>
                    <a:lnTo>
                      <a:pt x="19200" y="5214"/>
                    </a:lnTo>
                    <a:lnTo>
                      <a:pt x="16800" y="4469"/>
                    </a:lnTo>
                    <a:lnTo>
                      <a:pt x="16800" y="4469"/>
                    </a:lnTo>
                    <a:lnTo>
                      <a:pt x="16800" y="3724"/>
                    </a:lnTo>
                    <a:lnTo>
                      <a:pt x="14400" y="2979"/>
                    </a:lnTo>
                    <a:lnTo>
                      <a:pt x="14400" y="2234"/>
                    </a:lnTo>
                    <a:lnTo>
                      <a:pt x="12000" y="1490"/>
                    </a:lnTo>
                    <a:lnTo>
                      <a:pt x="9600" y="1490"/>
                    </a:lnTo>
                    <a:lnTo>
                      <a:pt x="9600" y="745"/>
                    </a:lnTo>
                    <a:lnTo>
                      <a:pt x="7200" y="0"/>
                    </a:lnTo>
                    <a:lnTo>
                      <a:pt x="7200" y="0"/>
                    </a:lnTo>
                    <a:lnTo>
                      <a:pt x="0" y="297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96" name="Shape 2796"/>
              <p:cNvSpPr/>
              <p:nvPr/>
            </p:nvSpPr>
            <p:spPr>
              <a:xfrm>
                <a:off x="1038225" y="725487"/>
                <a:ext cx="42863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00" y="21600"/>
                    </a:moveTo>
                    <a:lnTo>
                      <a:pt x="800" y="21600"/>
                    </a:lnTo>
                    <a:lnTo>
                      <a:pt x="2400" y="21600"/>
                    </a:lnTo>
                    <a:lnTo>
                      <a:pt x="4000" y="19200"/>
                    </a:lnTo>
                    <a:lnTo>
                      <a:pt x="5600" y="19200"/>
                    </a:lnTo>
                    <a:lnTo>
                      <a:pt x="6400" y="16800"/>
                    </a:lnTo>
                    <a:lnTo>
                      <a:pt x="8000" y="16800"/>
                    </a:lnTo>
                    <a:lnTo>
                      <a:pt x="9600" y="14400"/>
                    </a:lnTo>
                    <a:lnTo>
                      <a:pt x="9600" y="14400"/>
                    </a:lnTo>
                    <a:lnTo>
                      <a:pt x="10400" y="14400"/>
                    </a:lnTo>
                    <a:lnTo>
                      <a:pt x="11200" y="14400"/>
                    </a:lnTo>
                    <a:lnTo>
                      <a:pt x="11200" y="14400"/>
                    </a:lnTo>
                    <a:lnTo>
                      <a:pt x="12000" y="14400"/>
                    </a:lnTo>
                    <a:lnTo>
                      <a:pt x="12800" y="12000"/>
                    </a:lnTo>
                    <a:lnTo>
                      <a:pt x="12800" y="12000"/>
                    </a:lnTo>
                    <a:lnTo>
                      <a:pt x="13600" y="12000"/>
                    </a:lnTo>
                    <a:lnTo>
                      <a:pt x="14400" y="12000"/>
                    </a:lnTo>
                    <a:lnTo>
                      <a:pt x="14400" y="12000"/>
                    </a:lnTo>
                    <a:lnTo>
                      <a:pt x="15200" y="12000"/>
                    </a:lnTo>
                    <a:lnTo>
                      <a:pt x="16000" y="12000"/>
                    </a:lnTo>
                    <a:lnTo>
                      <a:pt x="16000" y="12000"/>
                    </a:lnTo>
                    <a:lnTo>
                      <a:pt x="16800" y="14400"/>
                    </a:lnTo>
                    <a:lnTo>
                      <a:pt x="16800" y="14400"/>
                    </a:lnTo>
                    <a:lnTo>
                      <a:pt x="17600" y="14400"/>
                    </a:lnTo>
                    <a:lnTo>
                      <a:pt x="17600" y="14400"/>
                    </a:lnTo>
                    <a:lnTo>
                      <a:pt x="18400" y="16800"/>
                    </a:lnTo>
                    <a:lnTo>
                      <a:pt x="18400" y="16800"/>
                    </a:lnTo>
                    <a:lnTo>
                      <a:pt x="19200" y="16800"/>
                    </a:lnTo>
                    <a:lnTo>
                      <a:pt x="21600" y="7200"/>
                    </a:lnTo>
                    <a:lnTo>
                      <a:pt x="20800" y="7200"/>
                    </a:lnTo>
                    <a:lnTo>
                      <a:pt x="20000" y="4800"/>
                    </a:lnTo>
                    <a:lnTo>
                      <a:pt x="20000" y="4800"/>
                    </a:lnTo>
                    <a:lnTo>
                      <a:pt x="19200" y="2400"/>
                    </a:lnTo>
                    <a:lnTo>
                      <a:pt x="18400" y="2400"/>
                    </a:lnTo>
                    <a:lnTo>
                      <a:pt x="17600" y="2400"/>
                    </a:lnTo>
                    <a:lnTo>
                      <a:pt x="16800" y="2400"/>
                    </a:lnTo>
                    <a:lnTo>
                      <a:pt x="16000" y="0"/>
                    </a:lnTo>
                    <a:lnTo>
                      <a:pt x="15200" y="0"/>
                    </a:lnTo>
                    <a:lnTo>
                      <a:pt x="15200" y="0"/>
                    </a:lnTo>
                    <a:lnTo>
                      <a:pt x="14400" y="0"/>
                    </a:lnTo>
                    <a:lnTo>
                      <a:pt x="13600" y="0"/>
                    </a:lnTo>
                    <a:lnTo>
                      <a:pt x="12800" y="0"/>
                    </a:lnTo>
                    <a:lnTo>
                      <a:pt x="12000" y="0"/>
                    </a:lnTo>
                    <a:lnTo>
                      <a:pt x="11200" y="2400"/>
                    </a:lnTo>
                    <a:lnTo>
                      <a:pt x="10400" y="2400"/>
                    </a:lnTo>
                    <a:lnTo>
                      <a:pt x="10400" y="2400"/>
                    </a:lnTo>
                    <a:lnTo>
                      <a:pt x="9600" y="2400"/>
                    </a:lnTo>
                    <a:lnTo>
                      <a:pt x="8800" y="2400"/>
                    </a:lnTo>
                    <a:lnTo>
                      <a:pt x="8000" y="4800"/>
                    </a:lnTo>
                    <a:lnTo>
                      <a:pt x="6400" y="4800"/>
                    </a:lnTo>
                    <a:lnTo>
                      <a:pt x="5600" y="7200"/>
                    </a:lnTo>
                    <a:lnTo>
                      <a:pt x="4000" y="7200"/>
                    </a:lnTo>
                    <a:lnTo>
                      <a:pt x="2400" y="9600"/>
                    </a:lnTo>
                    <a:lnTo>
                      <a:pt x="1600" y="9600"/>
                    </a:lnTo>
                    <a:lnTo>
                      <a:pt x="0" y="12000"/>
                    </a:lnTo>
                    <a:lnTo>
                      <a:pt x="0" y="12000"/>
                    </a:lnTo>
                    <a:lnTo>
                      <a:pt x="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97" name="Shape 2797"/>
              <p:cNvSpPr/>
              <p:nvPr/>
            </p:nvSpPr>
            <p:spPr>
              <a:xfrm>
                <a:off x="993775" y="733425"/>
                <a:ext cx="46038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2343"/>
                    </a:moveTo>
                    <a:lnTo>
                      <a:pt x="0" y="12343"/>
                    </a:lnTo>
                    <a:lnTo>
                      <a:pt x="745" y="12343"/>
                    </a:lnTo>
                    <a:lnTo>
                      <a:pt x="745" y="15429"/>
                    </a:lnTo>
                    <a:lnTo>
                      <a:pt x="1490" y="15429"/>
                    </a:lnTo>
                    <a:lnTo>
                      <a:pt x="2234" y="18514"/>
                    </a:lnTo>
                    <a:lnTo>
                      <a:pt x="2979" y="18514"/>
                    </a:lnTo>
                    <a:lnTo>
                      <a:pt x="3724" y="18514"/>
                    </a:lnTo>
                    <a:lnTo>
                      <a:pt x="4469" y="21600"/>
                    </a:lnTo>
                    <a:lnTo>
                      <a:pt x="5214" y="21600"/>
                    </a:lnTo>
                    <a:lnTo>
                      <a:pt x="5959" y="21600"/>
                    </a:lnTo>
                    <a:lnTo>
                      <a:pt x="6703" y="21600"/>
                    </a:lnTo>
                    <a:lnTo>
                      <a:pt x="7448" y="21600"/>
                    </a:lnTo>
                    <a:lnTo>
                      <a:pt x="8193" y="21600"/>
                    </a:lnTo>
                    <a:lnTo>
                      <a:pt x="8938" y="21600"/>
                    </a:lnTo>
                    <a:lnTo>
                      <a:pt x="9683" y="21600"/>
                    </a:lnTo>
                    <a:lnTo>
                      <a:pt x="10428" y="21600"/>
                    </a:lnTo>
                    <a:lnTo>
                      <a:pt x="11172" y="21600"/>
                    </a:lnTo>
                    <a:lnTo>
                      <a:pt x="11172" y="21600"/>
                    </a:lnTo>
                    <a:lnTo>
                      <a:pt x="11917" y="21600"/>
                    </a:lnTo>
                    <a:lnTo>
                      <a:pt x="12662" y="21600"/>
                    </a:lnTo>
                    <a:lnTo>
                      <a:pt x="13407" y="21600"/>
                    </a:lnTo>
                    <a:lnTo>
                      <a:pt x="14897" y="21600"/>
                    </a:lnTo>
                    <a:lnTo>
                      <a:pt x="16386" y="18514"/>
                    </a:lnTo>
                    <a:lnTo>
                      <a:pt x="17876" y="18514"/>
                    </a:lnTo>
                    <a:lnTo>
                      <a:pt x="19366" y="15429"/>
                    </a:lnTo>
                    <a:lnTo>
                      <a:pt x="20855" y="15429"/>
                    </a:lnTo>
                    <a:lnTo>
                      <a:pt x="21600" y="12343"/>
                    </a:lnTo>
                    <a:lnTo>
                      <a:pt x="20855" y="0"/>
                    </a:lnTo>
                    <a:lnTo>
                      <a:pt x="19366" y="0"/>
                    </a:lnTo>
                    <a:lnTo>
                      <a:pt x="18621" y="3086"/>
                    </a:lnTo>
                    <a:lnTo>
                      <a:pt x="17131" y="3086"/>
                    </a:lnTo>
                    <a:lnTo>
                      <a:pt x="15641" y="6171"/>
                    </a:lnTo>
                    <a:lnTo>
                      <a:pt x="14152" y="6171"/>
                    </a:lnTo>
                    <a:lnTo>
                      <a:pt x="13407" y="6171"/>
                    </a:lnTo>
                    <a:lnTo>
                      <a:pt x="12662" y="6171"/>
                    </a:lnTo>
                    <a:lnTo>
                      <a:pt x="11917" y="6171"/>
                    </a:lnTo>
                    <a:lnTo>
                      <a:pt x="11172" y="6171"/>
                    </a:lnTo>
                    <a:lnTo>
                      <a:pt x="10428" y="9257"/>
                    </a:lnTo>
                    <a:lnTo>
                      <a:pt x="9683" y="9257"/>
                    </a:lnTo>
                    <a:lnTo>
                      <a:pt x="9683" y="9257"/>
                    </a:lnTo>
                    <a:lnTo>
                      <a:pt x="8938" y="9257"/>
                    </a:lnTo>
                    <a:lnTo>
                      <a:pt x="8193" y="9257"/>
                    </a:lnTo>
                    <a:lnTo>
                      <a:pt x="7448" y="9257"/>
                    </a:lnTo>
                    <a:lnTo>
                      <a:pt x="6703" y="6171"/>
                    </a:lnTo>
                    <a:lnTo>
                      <a:pt x="6703" y="6171"/>
                    </a:lnTo>
                    <a:lnTo>
                      <a:pt x="5959" y="6171"/>
                    </a:lnTo>
                    <a:lnTo>
                      <a:pt x="5214" y="6171"/>
                    </a:lnTo>
                    <a:lnTo>
                      <a:pt x="5214" y="6171"/>
                    </a:lnTo>
                    <a:lnTo>
                      <a:pt x="4469" y="6171"/>
                    </a:lnTo>
                    <a:lnTo>
                      <a:pt x="3724" y="3086"/>
                    </a:lnTo>
                    <a:lnTo>
                      <a:pt x="3724" y="3086"/>
                    </a:lnTo>
                    <a:lnTo>
                      <a:pt x="2979" y="3086"/>
                    </a:lnTo>
                    <a:lnTo>
                      <a:pt x="2234" y="0"/>
                    </a:lnTo>
                    <a:lnTo>
                      <a:pt x="2234" y="0"/>
                    </a:lnTo>
                    <a:lnTo>
                      <a:pt x="2234" y="0"/>
                    </a:lnTo>
                    <a:lnTo>
                      <a:pt x="0" y="123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98" name="Shape 2798"/>
              <p:cNvSpPr/>
              <p:nvPr/>
            </p:nvSpPr>
            <p:spPr>
              <a:xfrm>
                <a:off x="984250" y="693737"/>
                <a:ext cx="14288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490"/>
                    </a:lnTo>
                    <a:lnTo>
                      <a:pt x="0" y="2979"/>
                    </a:lnTo>
                    <a:lnTo>
                      <a:pt x="0" y="4469"/>
                    </a:lnTo>
                    <a:lnTo>
                      <a:pt x="0" y="5959"/>
                    </a:lnTo>
                    <a:lnTo>
                      <a:pt x="0" y="6703"/>
                    </a:lnTo>
                    <a:lnTo>
                      <a:pt x="0" y="8193"/>
                    </a:lnTo>
                    <a:lnTo>
                      <a:pt x="0" y="8938"/>
                    </a:lnTo>
                    <a:lnTo>
                      <a:pt x="0" y="9683"/>
                    </a:lnTo>
                    <a:lnTo>
                      <a:pt x="0" y="10428"/>
                    </a:lnTo>
                    <a:lnTo>
                      <a:pt x="0" y="11172"/>
                    </a:lnTo>
                    <a:lnTo>
                      <a:pt x="0" y="11917"/>
                    </a:lnTo>
                    <a:lnTo>
                      <a:pt x="0" y="12662"/>
                    </a:lnTo>
                    <a:lnTo>
                      <a:pt x="0" y="13407"/>
                    </a:lnTo>
                    <a:lnTo>
                      <a:pt x="0" y="14152"/>
                    </a:lnTo>
                    <a:lnTo>
                      <a:pt x="0" y="14897"/>
                    </a:lnTo>
                    <a:lnTo>
                      <a:pt x="2400" y="15641"/>
                    </a:lnTo>
                    <a:lnTo>
                      <a:pt x="2400" y="16386"/>
                    </a:lnTo>
                    <a:lnTo>
                      <a:pt x="2400" y="16386"/>
                    </a:lnTo>
                    <a:lnTo>
                      <a:pt x="4800" y="17131"/>
                    </a:lnTo>
                    <a:lnTo>
                      <a:pt x="4800" y="17876"/>
                    </a:lnTo>
                    <a:lnTo>
                      <a:pt x="7200" y="18621"/>
                    </a:lnTo>
                    <a:lnTo>
                      <a:pt x="7200" y="19366"/>
                    </a:lnTo>
                    <a:lnTo>
                      <a:pt x="9600" y="20110"/>
                    </a:lnTo>
                    <a:lnTo>
                      <a:pt x="9600" y="20110"/>
                    </a:lnTo>
                    <a:lnTo>
                      <a:pt x="12000" y="20855"/>
                    </a:lnTo>
                    <a:lnTo>
                      <a:pt x="14400" y="21600"/>
                    </a:lnTo>
                    <a:lnTo>
                      <a:pt x="21600" y="18621"/>
                    </a:lnTo>
                    <a:lnTo>
                      <a:pt x="19200" y="17876"/>
                    </a:lnTo>
                    <a:lnTo>
                      <a:pt x="19200" y="17876"/>
                    </a:lnTo>
                    <a:lnTo>
                      <a:pt x="19200" y="17131"/>
                    </a:lnTo>
                    <a:lnTo>
                      <a:pt x="16800" y="17131"/>
                    </a:lnTo>
                    <a:lnTo>
                      <a:pt x="16800" y="16386"/>
                    </a:lnTo>
                    <a:lnTo>
                      <a:pt x="16800" y="16386"/>
                    </a:lnTo>
                    <a:lnTo>
                      <a:pt x="14400" y="15641"/>
                    </a:lnTo>
                    <a:lnTo>
                      <a:pt x="14400" y="15641"/>
                    </a:lnTo>
                    <a:lnTo>
                      <a:pt x="14400" y="14897"/>
                    </a:lnTo>
                    <a:lnTo>
                      <a:pt x="14400" y="14152"/>
                    </a:lnTo>
                    <a:lnTo>
                      <a:pt x="12000" y="14152"/>
                    </a:lnTo>
                    <a:lnTo>
                      <a:pt x="12000" y="13407"/>
                    </a:lnTo>
                    <a:lnTo>
                      <a:pt x="12000" y="12662"/>
                    </a:lnTo>
                    <a:lnTo>
                      <a:pt x="12000" y="11917"/>
                    </a:lnTo>
                    <a:lnTo>
                      <a:pt x="12000" y="11917"/>
                    </a:lnTo>
                    <a:lnTo>
                      <a:pt x="12000" y="11172"/>
                    </a:lnTo>
                    <a:lnTo>
                      <a:pt x="12000" y="10428"/>
                    </a:lnTo>
                    <a:lnTo>
                      <a:pt x="12000" y="9683"/>
                    </a:lnTo>
                    <a:lnTo>
                      <a:pt x="12000" y="8938"/>
                    </a:lnTo>
                    <a:lnTo>
                      <a:pt x="12000" y="8193"/>
                    </a:lnTo>
                    <a:lnTo>
                      <a:pt x="12000" y="7448"/>
                    </a:lnTo>
                    <a:lnTo>
                      <a:pt x="12000" y="5959"/>
                    </a:lnTo>
                    <a:lnTo>
                      <a:pt x="12000" y="4469"/>
                    </a:lnTo>
                    <a:lnTo>
                      <a:pt x="12000" y="2979"/>
                    </a:lnTo>
                    <a:lnTo>
                      <a:pt x="12000" y="1490"/>
                    </a:lnTo>
                    <a:lnTo>
                      <a:pt x="12000" y="745"/>
                    </a:lnTo>
                    <a:lnTo>
                      <a:pt x="12000" y="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799" name="Shape 2799"/>
              <p:cNvSpPr/>
              <p:nvPr/>
            </p:nvSpPr>
            <p:spPr>
              <a:xfrm>
                <a:off x="976312" y="647700"/>
                <a:ext cx="15876" cy="476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880"/>
                    </a:moveTo>
                    <a:lnTo>
                      <a:pt x="0" y="2880"/>
                    </a:lnTo>
                    <a:lnTo>
                      <a:pt x="2160" y="3600"/>
                    </a:lnTo>
                    <a:lnTo>
                      <a:pt x="2160" y="3600"/>
                    </a:lnTo>
                    <a:lnTo>
                      <a:pt x="2160" y="4320"/>
                    </a:lnTo>
                    <a:lnTo>
                      <a:pt x="4320" y="4320"/>
                    </a:lnTo>
                    <a:lnTo>
                      <a:pt x="4320" y="5040"/>
                    </a:lnTo>
                    <a:lnTo>
                      <a:pt x="6480" y="5040"/>
                    </a:lnTo>
                    <a:lnTo>
                      <a:pt x="6480" y="5760"/>
                    </a:lnTo>
                    <a:lnTo>
                      <a:pt x="6480" y="6480"/>
                    </a:lnTo>
                    <a:lnTo>
                      <a:pt x="6480" y="6480"/>
                    </a:lnTo>
                    <a:lnTo>
                      <a:pt x="8640" y="7200"/>
                    </a:lnTo>
                    <a:lnTo>
                      <a:pt x="8640" y="7920"/>
                    </a:lnTo>
                    <a:lnTo>
                      <a:pt x="8640" y="7920"/>
                    </a:lnTo>
                    <a:lnTo>
                      <a:pt x="8640" y="8640"/>
                    </a:lnTo>
                    <a:lnTo>
                      <a:pt x="8640" y="9360"/>
                    </a:lnTo>
                    <a:lnTo>
                      <a:pt x="10800" y="10080"/>
                    </a:lnTo>
                    <a:lnTo>
                      <a:pt x="10800" y="10800"/>
                    </a:lnTo>
                    <a:lnTo>
                      <a:pt x="10800" y="11520"/>
                    </a:lnTo>
                    <a:lnTo>
                      <a:pt x="10800" y="12240"/>
                    </a:lnTo>
                    <a:lnTo>
                      <a:pt x="10800" y="12240"/>
                    </a:lnTo>
                    <a:lnTo>
                      <a:pt x="10800" y="12960"/>
                    </a:lnTo>
                    <a:lnTo>
                      <a:pt x="10800" y="14400"/>
                    </a:lnTo>
                    <a:lnTo>
                      <a:pt x="10800" y="15840"/>
                    </a:lnTo>
                    <a:lnTo>
                      <a:pt x="10800" y="17280"/>
                    </a:lnTo>
                    <a:lnTo>
                      <a:pt x="10800" y="18720"/>
                    </a:lnTo>
                    <a:lnTo>
                      <a:pt x="10800" y="20160"/>
                    </a:lnTo>
                    <a:lnTo>
                      <a:pt x="10800" y="20880"/>
                    </a:lnTo>
                    <a:lnTo>
                      <a:pt x="21600" y="21600"/>
                    </a:lnTo>
                    <a:lnTo>
                      <a:pt x="21600" y="20160"/>
                    </a:lnTo>
                    <a:lnTo>
                      <a:pt x="21600" y="18720"/>
                    </a:lnTo>
                    <a:lnTo>
                      <a:pt x="21600" y="17280"/>
                    </a:lnTo>
                    <a:lnTo>
                      <a:pt x="21600" y="15840"/>
                    </a:lnTo>
                    <a:lnTo>
                      <a:pt x="21600" y="14400"/>
                    </a:lnTo>
                    <a:lnTo>
                      <a:pt x="21600" y="12960"/>
                    </a:lnTo>
                    <a:lnTo>
                      <a:pt x="21600" y="12240"/>
                    </a:lnTo>
                    <a:lnTo>
                      <a:pt x="21600" y="11520"/>
                    </a:lnTo>
                    <a:lnTo>
                      <a:pt x="21600" y="10800"/>
                    </a:lnTo>
                    <a:lnTo>
                      <a:pt x="21600" y="10080"/>
                    </a:lnTo>
                    <a:lnTo>
                      <a:pt x="21600" y="9360"/>
                    </a:lnTo>
                    <a:lnTo>
                      <a:pt x="19440" y="8640"/>
                    </a:lnTo>
                    <a:lnTo>
                      <a:pt x="19440" y="7920"/>
                    </a:lnTo>
                    <a:lnTo>
                      <a:pt x="19440" y="7200"/>
                    </a:lnTo>
                    <a:lnTo>
                      <a:pt x="19440" y="6480"/>
                    </a:lnTo>
                    <a:lnTo>
                      <a:pt x="17280" y="6480"/>
                    </a:lnTo>
                    <a:lnTo>
                      <a:pt x="17280" y="5760"/>
                    </a:lnTo>
                    <a:lnTo>
                      <a:pt x="17280" y="5040"/>
                    </a:lnTo>
                    <a:lnTo>
                      <a:pt x="15120" y="4320"/>
                    </a:lnTo>
                    <a:lnTo>
                      <a:pt x="15120" y="3600"/>
                    </a:lnTo>
                    <a:lnTo>
                      <a:pt x="12960" y="2880"/>
                    </a:lnTo>
                    <a:lnTo>
                      <a:pt x="12960" y="2160"/>
                    </a:lnTo>
                    <a:lnTo>
                      <a:pt x="10800" y="2160"/>
                    </a:lnTo>
                    <a:lnTo>
                      <a:pt x="10800" y="1440"/>
                    </a:lnTo>
                    <a:lnTo>
                      <a:pt x="8640" y="720"/>
                    </a:lnTo>
                    <a:lnTo>
                      <a:pt x="6480" y="0"/>
                    </a:lnTo>
                    <a:lnTo>
                      <a:pt x="6480" y="0"/>
                    </a:lnTo>
                    <a:lnTo>
                      <a:pt x="0" y="28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00" name="Shape 2800"/>
              <p:cNvSpPr/>
              <p:nvPr/>
            </p:nvSpPr>
            <p:spPr>
              <a:xfrm>
                <a:off x="935037" y="642937"/>
                <a:ext cx="46038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45" y="21600"/>
                    </a:moveTo>
                    <a:lnTo>
                      <a:pt x="745" y="21600"/>
                    </a:lnTo>
                    <a:lnTo>
                      <a:pt x="1490" y="21600"/>
                    </a:lnTo>
                    <a:lnTo>
                      <a:pt x="2979" y="21600"/>
                    </a:lnTo>
                    <a:lnTo>
                      <a:pt x="4469" y="18514"/>
                    </a:lnTo>
                    <a:lnTo>
                      <a:pt x="5959" y="18514"/>
                    </a:lnTo>
                    <a:lnTo>
                      <a:pt x="7448" y="18514"/>
                    </a:lnTo>
                    <a:lnTo>
                      <a:pt x="8193" y="15429"/>
                    </a:lnTo>
                    <a:lnTo>
                      <a:pt x="8938" y="15429"/>
                    </a:lnTo>
                    <a:lnTo>
                      <a:pt x="9683" y="15429"/>
                    </a:lnTo>
                    <a:lnTo>
                      <a:pt x="10428" y="15429"/>
                    </a:lnTo>
                    <a:lnTo>
                      <a:pt x="11172" y="15429"/>
                    </a:lnTo>
                    <a:lnTo>
                      <a:pt x="11917" y="15429"/>
                    </a:lnTo>
                    <a:lnTo>
                      <a:pt x="12662" y="15429"/>
                    </a:lnTo>
                    <a:lnTo>
                      <a:pt x="12662" y="15429"/>
                    </a:lnTo>
                    <a:lnTo>
                      <a:pt x="13407" y="15429"/>
                    </a:lnTo>
                    <a:lnTo>
                      <a:pt x="14152" y="15429"/>
                    </a:lnTo>
                    <a:lnTo>
                      <a:pt x="14897" y="15429"/>
                    </a:lnTo>
                    <a:lnTo>
                      <a:pt x="14897" y="15429"/>
                    </a:lnTo>
                    <a:lnTo>
                      <a:pt x="15641" y="15429"/>
                    </a:lnTo>
                    <a:lnTo>
                      <a:pt x="16386" y="15429"/>
                    </a:lnTo>
                    <a:lnTo>
                      <a:pt x="17131" y="15429"/>
                    </a:lnTo>
                    <a:lnTo>
                      <a:pt x="17131" y="18514"/>
                    </a:lnTo>
                    <a:lnTo>
                      <a:pt x="17876" y="18514"/>
                    </a:lnTo>
                    <a:lnTo>
                      <a:pt x="17876" y="18514"/>
                    </a:lnTo>
                    <a:lnTo>
                      <a:pt x="18621" y="18514"/>
                    </a:lnTo>
                    <a:lnTo>
                      <a:pt x="19366" y="21600"/>
                    </a:lnTo>
                    <a:lnTo>
                      <a:pt x="19366" y="21600"/>
                    </a:lnTo>
                    <a:lnTo>
                      <a:pt x="21600" y="9257"/>
                    </a:lnTo>
                    <a:lnTo>
                      <a:pt x="20855" y="9257"/>
                    </a:lnTo>
                    <a:lnTo>
                      <a:pt x="20110" y="6171"/>
                    </a:lnTo>
                    <a:lnTo>
                      <a:pt x="20110" y="6171"/>
                    </a:lnTo>
                    <a:lnTo>
                      <a:pt x="19366" y="3086"/>
                    </a:lnTo>
                    <a:lnTo>
                      <a:pt x="18621" y="3086"/>
                    </a:lnTo>
                    <a:lnTo>
                      <a:pt x="17876" y="3086"/>
                    </a:lnTo>
                    <a:lnTo>
                      <a:pt x="17131" y="0"/>
                    </a:lnTo>
                    <a:lnTo>
                      <a:pt x="16386" y="0"/>
                    </a:lnTo>
                    <a:lnTo>
                      <a:pt x="15641" y="0"/>
                    </a:lnTo>
                    <a:lnTo>
                      <a:pt x="14897" y="0"/>
                    </a:lnTo>
                    <a:lnTo>
                      <a:pt x="14152" y="0"/>
                    </a:lnTo>
                    <a:lnTo>
                      <a:pt x="13407" y="0"/>
                    </a:lnTo>
                    <a:lnTo>
                      <a:pt x="12662" y="0"/>
                    </a:lnTo>
                    <a:lnTo>
                      <a:pt x="11917" y="0"/>
                    </a:lnTo>
                    <a:lnTo>
                      <a:pt x="11172" y="0"/>
                    </a:lnTo>
                    <a:lnTo>
                      <a:pt x="10428" y="0"/>
                    </a:lnTo>
                    <a:lnTo>
                      <a:pt x="9683" y="0"/>
                    </a:lnTo>
                    <a:lnTo>
                      <a:pt x="8938" y="0"/>
                    </a:lnTo>
                    <a:lnTo>
                      <a:pt x="8938" y="0"/>
                    </a:lnTo>
                    <a:lnTo>
                      <a:pt x="8193" y="0"/>
                    </a:lnTo>
                    <a:lnTo>
                      <a:pt x="6703" y="3086"/>
                    </a:lnTo>
                    <a:lnTo>
                      <a:pt x="5214" y="3086"/>
                    </a:lnTo>
                    <a:lnTo>
                      <a:pt x="3724" y="3086"/>
                    </a:lnTo>
                    <a:lnTo>
                      <a:pt x="2234" y="6171"/>
                    </a:lnTo>
                    <a:lnTo>
                      <a:pt x="1490" y="6171"/>
                    </a:lnTo>
                    <a:lnTo>
                      <a:pt x="0" y="6171"/>
                    </a:lnTo>
                    <a:lnTo>
                      <a:pt x="0" y="6171"/>
                    </a:lnTo>
                    <a:lnTo>
                      <a:pt x="745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01" name="Shape 2801"/>
              <p:cNvSpPr/>
              <p:nvPr/>
            </p:nvSpPr>
            <p:spPr>
              <a:xfrm>
                <a:off x="889000" y="646112"/>
                <a:ext cx="47625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0800"/>
                    </a:moveTo>
                    <a:lnTo>
                      <a:pt x="0" y="10800"/>
                    </a:lnTo>
                    <a:lnTo>
                      <a:pt x="720" y="13500"/>
                    </a:lnTo>
                    <a:lnTo>
                      <a:pt x="1440" y="16200"/>
                    </a:lnTo>
                    <a:lnTo>
                      <a:pt x="2160" y="16200"/>
                    </a:lnTo>
                    <a:lnTo>
                      <a:pt x="2880" y="18900"/>
                    </a:lnTo>
                    <a:lnTo>
                      <a:pt x="3600" y="18900"/>
                    </a:lnTo>
                    <a:lnTo>
                      <a:pt x="4320" y="18900"/>
                    </a:lnTo>
                    <a:lnTo>
                      <a:pt x="4320" y="18900"/>
                    </a:lnTo>
                    <a:lnTo>
                      <a:pt x="5040" y="21600"/>
                    </a:lnTo>
                    <a:lnTo>
                      <a:pt x="5760" y="21600"/>
                    </a:lnTo>
                    <a:lnTo>
                      <a:pt x="6480" y="21600"/>
                    </a:lnTo>
                    <a:lnTo>
                      <a:pt x="7200" y="21600"/>
                    </a:lnTo>
                    <a:lnTo>
                      <a:pt x="7920" y="21600"/>
                    </a:lnTo>
                    <a:lnTo>
                      <a:pt x="8640" y="21600"/>
                    </a:lnTo>
                    <a:lnTo>
                      <a:pt x="9360" y="21600"/>
                    </a:lnTo>
                    <a:lnTo>
                      <a:pt x="10080" y="21600"/>
                    </a:lnTo>
                    <a:lnTo>
                      <a:pt x="10800" y="21600"/>
                    </a:lnTo>
                    <a:lnTo>
                      <a:pt x="11520" y="21600"/>
                    </a:lnTo>
                    <a:lnTo>
                      <a:pt x="12240" y="21600"/>
                    </a:lnTo>
                    <a:lnTo>
                      <a:pt x="12960" y="21600"/>
                    </a:lnTo>
                    <a:lnTo>
                      <a:pt x="13680" y="18900"/>
                    </a:lnTo>
                    <a:lnTo>
                      <a:pt x="15120" y="18900"/>
                    </a:lnTo>
                    <a:lnTo>
                      <a:pt x="16560" y="18900"/>
                    </a:lnTo>
                    <a:lnTo>
                      <a:pt x="17280" y="16200"/>
                    </a:lnTo>
                    <a:lnTo>
                      <a:pt x="18720" y="16200"/>
                    </a:lnTo>
                    <a:lnTo>
                      <a:pt x="20160" y="16200"/>
                    </a:lnTo>
                    <a:lnTo>
                      <a:pt x="21600" y="13500"/>
                    </a:lnTo>
                    <a:lnTo>
                      <a:pt x="20880" y="0"/>
                    </a:lnTo>
                    <a:lnTo>
                      <a:pt x="19440" y="2700"/>
                    </a:lnTo>
                    <a:lnTo>
                      <a:pt x="18000" y="2700"/>
                    </a:lnTo>
                    <a:lnTo>
                      <a:pt x="16560" y="5400"/>
                    </a:lnTo>
                    <a:lnTo>
                      <a:pt x="15840" y="5400"/>
                    </a:lnTo>
                    <a:lnTo>
                      <a:pt x="14400" y="5400"/>
                    </a:lnTo>
                    <a:lnTo>
                      <a:pt x="12960" y="8100"/>
                    </a:lnTo>
                    <a:lnTo>
                      <a:pt x="12240" y="8100"/>
                    </a:lnTo>
                    <a:lnTo>
                      <a:pt x="11520" y="8100"/>
                    </a:lnTo>
                    <a:lnTo>
                      <a:pt x="10800" y="8100"/>
                    </a:lnTo>
                    <a:lnTo>
                      <a:pt x="10080" y="8100"/>
                    </a:lnTo>
                    <a:lnTo>
                      <a:pt x="10080" y="8100"/>
                    </a:lnTo>
                    <a:lnTo>
                      <a:pt x="9360" y="8100"/>
                    </a:lnTo>
                    <a:lnTo>
                      <a:pt x="8640" y="8100"/>
                    </a:lnTo>
                    <a:lnTo>
                      <a:pt x="7920" y="8100"/>
                    </a:lnTo>
                    <a:lnTo>
                      <a:pt x="7200" y="8100"/>
                    </a:lnTo>
                    <a:lnTo>
                      <a:pt x="7200" y="8100"/>
                    </a:lnTo>
                    <a:lnTo>
                      <a:pt x="6480" y="8100"/>
                    </a:lnTo>
                    <a:lnTo>
                      <a:pt x="5760" y="8100"/>
                    </a:lnTo>
                    <a:lnTo>
                      <a:pt x="5040" y="8100"/>
                    </a:lnTo>
                    <a:lnTo>
                      <a:pt x="5040" y="5400"/>
                    </a:lnTo>
                    <a:lnTo>
                      <a:pt x="4320" y="5400"/>
                    </a:lnTo>
                    <a:lnTo>
                      <a:pt x="4320" y="5400"/>
                    </a:lnTo>
                    <a:lnTo>
                      <a:pt x="3600" y="5400"/>
                    </a:lnTo>
                    <a:lnTo>
                      <a:pt x="3600" y="2700"/>
                    </a:lnTo>
                    <a:lnTo>
                      <a:pt x="2880" y="2700"/>
                    </a:lnTo>
                    <a:lnTo>
                      <a:pt x="2160" y="2700"/>
                    </a:lnTo>
                    <a:lnTo>
                      <a:pt x="2160" y="2700"/>
                    </a:lnTo>
                    <a:lnTo>
                      <a:pt x="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02" name="Shape 2802"/>
              <p:cNvSpPr/>
              <p:nvPr/>
            </p:nvSpPr>
            <p:spPr>
              <a:xfrm>
                <a:off x="879475" y="608012"/>
                <a:ext cx="14288" cy="444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543"/>
                    </a:lnTo>
                    <a:lnTo>
                      <a:pt x="0" y="3086"/>
                    </a:lnTo>
                    <a:lnTo>
                      <a:pt x="0" y="4629"/>
                    </a:lnTo>
                    <a:lnTo>
                      <a:pt x="0" y="6171"/>
                    </a:lnTo>
                    <a:lnTo>
                      <a:pt x="0" y="7714"/>
                    </a:lnTo>
                    <a:lnTo>
                      <a:pt x="0" y="8486"/>
                    </a:lnTo>
                    <a:lnTo>
                      <a:pt x="0" y="9257"/>
                    </a:lnTo>
                    <a:lnTo>
                      <a:pt x="0" y="10029"/>
                    </a:lnTo>
                    <a:lnTo>
                      <a:pt x="0" y="10800"/>
                    </a:lnTo>
                    <a:lnTo>
                      <a:pt x="0" y="11571"/>
                    </a:lnTo>
                    <a:lnTo>
                      <a:pt x="0" y="12343"/>
                    </a:lnTo>
                    <a:lnTo>
                      <a:pt x="0" y="13114"/>
                    </a:lnTo>
                    <a:lnTo>
                      <a:pt x="0" y="13886"/>
                    </a:lnTo>
                    <a:lnTo>
                      <a:pt x="2400" y="14657"/>
                    </a:lnTo>
                    <a:lnTo>
                      <a:pt x="2400" y="15429"/>
                    </a:lnTo>
                    <a:lnTo>
                      <a:pt x="2400" y="16200"/>
                    </a:lnTo>
                    <a:lnTo>
                      <a:pt x="2400" y="16200"/>
                    </a:lnTo>
                    <a:lnTo>
                      <a:pt x="4800" y="16971"/>
                    </a:lnTo>
                    <a:lnTo>
                      <a:pt x="4800" y="17743"/>
                    </a:lnTo>
                    <a:lnTo>
                      <a:pt x="7200" y="18514"/>
                    </a:lnTo>
                    <a:lnTo>
                      <a:pt x="7200" y="19286"/>
                    </a:lnTo>
                    <a:lnTo>
                      <a:pt x="9600" y="20057"/>
                    </a:lnTo>
                    <a:lnTo>
                      <a:pt x="9600" y="20057"/>
                    </a:lnTo>
                    <a:lnTo>
                      <a:pt x="12000" y="20829"/>
                    </a:lnTo>
                    <a:lnTo>
                      <a:pt x="14400" y="21600"/>
                    </a:lnTo>
                    <a:lnTo>
                      <a:pt x="14400" y="21600"/>
                    </a:lnTo>
                    <a:lnTo>
                      <a:pt x="21600" y="19286"/>
                    </a:lnTo>
                    <a:lnTo>
                      <a:pt x="21600" y="18514"/>
                    </a:lnTo>
                    <a:lnTo>
                      <a:pt x="19200" y="18514"/>
                    </a:lnTo>
                    <a:lnTo>
                      <a:pt x="19200" y="17743"/>
                    </a:lnTo>
                    <a:lnTo>
                      <a:pt x="19200" y="17743"/>
                    </a:lnTo>
                    <a:lnTo>
                      <a:pt x="16800" y="16971"/>
                    </a:lnTo>
                    <a:lnTo>
                      <a:pt x="16800" y="16200"/>
                    </a:lnTo>
                    <a:lnTo>
                      <a:pt x="16800" y="16200"/>
                    </a:lnTo>
                    <a:lnTo>
                      <a:pt x="14400" y="15429"/>
                    </a:lnTo>
                    <a:lnTo>
                      <a:pt x="14400" y="15429"/>
                    </a:lnTo>
                    <a:lnTo>
                      <a:pt x="14400" y="14657"/>
                    </a:lnTo>
                    <a:lnTo>
                      <a:pt x="14400" y="13886"/>
                    </a:lnTo>
                    <a:lnTo>
                      <a:pt x="12000" y="13886"/>
                    </a:lnTo>
                    <a:lnTo>
                      <a:pt x="12000" y="13114"/>
                    </a:lnTo>
                    <a:lnTo>
                      <a:pt x="12000" y="12343"/>
                    </a:lnTo>
                    <a:lnTo>
                      <a:pt x="12000" y="11571"/>
                    </a:lnTo>
                    <a:lnTo>
                      <a:pt x="12000" y="11571"/>
                    </a:lnTo>
                    <a:lnTo>
                      <a:pt x="12000" y="10800"/>
                    </a:lnTo>
                    <a:lnTo>
                      <a:pt x="12000" y="10029"/>
                    </a:lnTo>
                    <a:lnTo>
                      <a:pt x="12000" y="9257"/>
                    </a:lnTo>
                    <a:lnTo>
                      <a:pt x="12000" y="8486"/>
                    </a:lnTo>
                    <a:lnTo>
                      <a:pt x="12000" y="7714"/>
                    </a:lnTo>
                    <a:lnTo>
                      <a:pt x="12000" y="6171"/>
                    </a:lnTo>
                    <a:lnTo>
                      <a:pt x="12000" y="4629"/>
                    </a:lnTo>
                    <a:lnTo>
                      <a:pt x="12000" y="3086"/>
                    </a:lnTo>
                    <a:lnTo>
                      <a:pt x="12000" y="1543"/>
                    </a:lnTo>
                    <a:lnTo>
                      <a:pt x="12000" y="0"/>
                    </a:lnTo>
                    <a:lnTo>
                      <a:pt x="120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03" name="Shape 2803"/>
              <p:cNvSpPr/>
              <p:nvPr/>
            </p:nvSpPr>
            <p:spPr>
              <a:xfrm>
                <a:off x="871537" y="561975"/>
                <a:ext cx="17463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979"/>
                    </a:moveTo>
                    <a:lnTo>
                      <a:pt x="0" y="2979"/>
                    </a:lnTo>
                    <a:lnTo>
                      <a:pt x="1964" y="3724"/>
                    </a:lnTo>
                    <a:lnTo>
                      <a:pt x="1964" y="3724"/>
                    </a:lnTo>
                    <a:lnTo>
                      <a:pt x="3927" y="4469"/>
                    </a:lnTo>
                    <a:lnTo>
                      <a:pt x="3927" y="4469"/>
                    </a:lnTo>
                    <a:lnTo>
                      <a:pt x="5891" y="5214"/>
                    </a:lnTo>
                    <a:lnTo>
                      <a:pt x="5891" y="5214"/>
                    </a:lnTo>
                    <a:lnTo>
                      <a:pt x="5891" y="5959"/>
                    </a:lnTo>
                    <a:lnTo>
                      <a:pt x="7855" y="5959"/>
                    </a:lnTo>
                    <a:lnTo>
                      <a:pt x="7855" y="6703"/>
                    </a:lnTo>
                    <a:lnTo>
                      <a:pt x="7855" y="7448"/>
                    </a:lnTo>
                    <a:lnTo>
                      <a:pt x="7855" y="7448"/>
                    </a:lnTo>
                    <a:lnTo>
                      <a:pt x="9818" y="8193"/>
                    </a:lnTo>
                    <a:lnTo>
                      <a:pt x="9818" y="8938"/>
                    </a:lnTo>
                    <a:lnTo>
                      <a:pt x="9818" y="9683"/>
                    </a:lnTo>
                    <a:lnTo>
                      <a:pt x="9818" y="9683"/>
                    </a:lnTo>
                    <a:lnTo>
                      <a:pt x="9818" y="10428"/>
                    </a:lnTo>
                    <a:lnTo>
                      <a:pt x="9818" y="11172"/>
                    </a:lnTo>
                    <a:lnTo>
                      <a:pt x="9818" y="11917"/>
                    </a:lnTo>
                    <a:lnTo>
                      <a:pt x="9818" y="12662"/>
                    </a:lnTo>
                    <a:lnTo>
                      <a:pt x="9818" y="12662"/>
                    </a:lnTo>
                    <a:lnTo>
                      <a:pt x="11782" y="14152"/>
                    </a:lnTo>
                    <a:lnTo>
                      <a:pt x="9818" y="15641"/>
                    </a:lnTo>
                    <a:lnTo>
                      <a:pt x="9818" y="17131"/>
                    </a:lnTo>
                    <a:lnTo>
                      <a:pt x="9818" y="18621"/>
                    </a:lnTo>
                    <a:lnTo>
                      <a:pt x="9818" y="20110"/>
                    </a:lnTo>
                    <a:lnTo>
                      <a:pt x="9818" y="21600"/>
                    </a:lnTo>
                    <a:lnTo>
                      <a:pt x="19636" y="21600"/>
                    </a:lnTo>
                    <a:lnTo>
                      <a:pt x="19636" y="20110"/>
                    </a:lnTo>
                    <a:lnTo>
                      <a:pt x="19636" y="18621"/>
                    </a:lnTo>
                    <a:lnTo>
                      <a:pt x="19636" y="17131"/>
                    </a:lnTo>
                    <a:lnTo>
                      <a:pt x="19636" y="15641"/>
                    </a:lnTo>
                    <a:lnTo>
                      <a:pt x="21600" y="14152"/>
                    </a:lnTo>
                    <a:lnTo>
                      <a:pt x="19636" y="12662"/>
                    </a:lnTo>
                    <a:lnTo>
                      <a:pt x="19636" y="11917"/>
                    </a:lnTo>
                    <a:lnTo>
                      <a:pt x="19636" y="11172"/>
                    </a:lnTo>
                    <a:lnTo>
                      <a:pt x="19636" y="11172"/>
                    </a:lnTo>
                    <a:lnTo>
                      <a:pt x="19636" y="10428"/>
                    </a:lnTo>
                    <a:lnTo>
                      <a:pt x="19636" y="9683"/>
                    </a:lnTo>
                    <a:lnTo>
                      <a:pt x="19636" y="8938"/>
                    </a:lnTo>
                    <a:lnTo>
                      <a:pt x="19636" y="8193"/>
                    </a:lnTo>
                    <a:lnTo>
                      <a:pt x="17673" y="7448"/>
                    </a:lnTo>
                    <a:lnTo>
                      <a:pt x="17673" y="6703"/>
                    </a:lnTo>
                    <a:lnTo>
                      <a:pt x="17673" y="5959"/>
                    </a:lnTo>
                    <a:lnTo>
                      <a:pt x="17673" y="5214"/>
                    </a:lnTo>
                    <a:lnTo>
                      <a:pt x="15709" y="4469"/>
                    </a:lnTo>
                    <a:lnTo>
                      <a:pt x="15709" y="3724"/>
                    </a:lnTo>
                    <a:lnTo>
                      <a:pt x="13745" y="3724"/>
                    </a:lnTo>
                    <a:lnTo>
                      <a:pt x="13745" y="2979"/>
                    </a:lnTo>
                    <a:lnTo>
                      <a:pt x="11782" y="2234"/>
                    </a:lnTo>
                    <a:lnTo>
                      <a:pt x="11782" y="1490"/>
                    </a:lnTo>
                    <a:lnTo>
                      <a:pt x="9818" y="1490"/>
                    </a:lnTo>
                    <a:lnTo>
                      <a:pt x="7855" y="745"/>
                    </a:lnTo>
                    <a:lnTo>
                      <a:pt x="7855" y="0"/>
                    </a:lnTo>
                    <a:lnTo>
                      <a:pt x="7855" y="0"/>
                    </a:lnTo>
                    <a:lnTo>
                      <a:pt x="0" y="297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04" name="Shape 2804"/>
              <p:cNvSpPr/>
              <p:nvPr/>
            </p:nvSpPr>
            <p:spPr>
              <a:xfrm>
                <a:off x="830262" y="555625"/>
                <a:ext cx="47626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20" y="21600"/>
                    </a:moveTo>
                    <a:lnTo>
                      <a:pt x="720" y="21600"/>
                    </a:lnTo>
                    <a:lnTo>
                      <a:pt x="2160" y="21600"/>
                    </a:lnTo>
                    <a:lnTo>
                      <a:pt x="3600" y="18900"/>
                    </a:lnTo>
                    <a:lnTo>
                      <a:pt x="5040" y="18900"/>
                    </a:lnTo>
                    <a:lnTo>
                      <a:pt x="6480" y="18900"/>
                    </a:lnTo>
                    <a:lnTo>
                      <a:pt x="7920" y="16200"/>
                    </a:lnTo>
                    <a:lnTo>
                      <a:pt x="9360" y="16200"/>
                    </a:lnTo>
                    <a:lnTo>
                      <a:pt x="10080" y="16200"/>
                    </a:lnTo>
                    <a:lnTo>
                      <a:pt x="11520" y="16200"/>
                    </a:lnTo>
                    <a:lnTo>
                      <a:pt x="12240" y="16200"/>
                    </a:lnTo>
                    <a:lnTo>
                      <a:pt x="12960" y="13500"/>
                    </a:lnTo>
                    <a:lnTo>
                      <a:pt x="12960" y="13500"/>
                    </a:lnTo>
                    <a:lnTo>
                      <a:pt x="13680" y="13500"/>
                    </a:lnTo>
                    <a:lnTo>
                      <a:pt x="14400" y="16200"/>
                    </a:lnTo>
                    <a:lnTo>
                      <a:pt x="14400" y="16200"/>
                    </a:lnTo>
                    <a:lnTo>
                      <a:pt x="15120" y="16200"/>
                    </a:lnTo>
                    <a:lnTo>
                      <a:pt x="15840" y="16200"/>
                    </a:lnTo>
                    <a:lnTo>
                      <a:pt x="15840" y="16200"/>
                    </a:lnTo>
                    <a:lnTo>
                      <a:pt x="16560" y="16200"/>
                    </a:lnTo>
                    <a:lnTo>
                      <a:pt x="17280" y="16200"/>
                    </a:lnTo>
                    <a:lnTo>
                      <a:pt x="17280" y="18900"/>
                    </a:lnTo>
                    <a:lnTo>
                      <a:pt x="18000" y="18900"/>
                    </a:lnTo>
                    <a:lnTo>
                      <a:pt x="18000" y="18900"/>
                    </a:lnTo>
                    <a:lnTo>
                      <a:pt x="18720" y="21600"/>
                    </a:lnTo>
                    <a:lnTo>
                      <a:pt x="18720" y="21600"/>
                    </a:lnTo>
                    <a:lnTo>
                      <a:pt x="21600" y="10800"/>
                    </a:lnTo>
                    <a:lnTo>
                      <a:pt x="20880" y="10800"/>
                    </a:lnTo>
                    <a:lnTo>
                      <a:pt x="20160" y="8100"/>
                    </a:lnTo>
                    <a:lnTo>
                      <a:pt x="19440" y="8100"/>
                    </a:lnTo>
                    <a:lnTo>
                      <a:pt x="18720" y="5400"/>
                    </a:lnTo>
                    <a:lnTo>
                      <a:pt x="18000" y="5400"/>
                    </a:lnTo>
                    <a:lnTo>
                      <a:pt x="18000" y="2700"/>
                    </a:lnTo>
                    <a:lnTo>
                      <a:pt x="17280" y="2700"/>
                    </a:lnTo>
                    <a:lnTo>
                      <a:pt x="16560" y="2700"/>
                    </a:lnTo>
                    <a:lnTo>
                      <a:pt x="15840" y="2700"/>
                    </a:lnTo>
                    <a:lnTo>
                      <a:pt x="15120" y="2700"/>
                    </a:lnTo>
                    <a:lnTo>
                      <a:pt x="14400" y="2700"/>
                    </a:lnTo>
                    <a:lnTo>
                      <a:pt x="13680" y="0"/>
                    </a:lnTo>
                    <a:lnTo>
                      <a:pt x="12960" y="0"/>
                    </a:lnTo>
                    <a:lnTo>
                      <a:pt x="12960" y="0"/>
                    </a:lnTo>
                    <a:lnTo>
                      <a:pt x="12240" y="2700"/>
                    </a:lnTo>
                    <a:lnTo>
                      <a:pt x="11520" y="2700"/>
                    </a:lnTo>
                    <a:lnTo>
                      <a:pt x="10080" y="2700"/>
                    </a:lnTo>
                    <a:lnTo>
                      <a:pt x="8640" y="2700"/>
                    </a:lnTo>
                    <a:lnTo>
                      <a:pt x="7200" y="2700"/>
                    </a:lnTo>
                    <a:lnTo>
                      <a:pt x="5760" y="5400"/>
                    </a:lnTo>
                    <a:lnTo>
                      <a:pt x="4320" y="5400"/>
                    </a:lnTo>
                    <a:lnTo>
                      <a:pt x="2880" y="8100"/>
                    </a:lnTo>
                    <a:lnTo>
                      <a:pt x="1440" y="8100"/>
                    </a:lnTo>
                    <a:lnTo>
                      <a:pt x="0" y="8100"/>
                    </a:lnTo>
                    <a:lnTo>
                      <a:pt x="0" y="8100"/>
                    </a:lnTo>
                    <a:lnTo>
                      <a:pt x="72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05" name="Shape 2805"/>
              <p:cNvSpPr/>
              <p:nvPr/>
            </p:nvSpPr>
            <p:spPr>
              <a:xfrm>
                <a:off x="795337" y="552450"/>
                <a:ext cx="36513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855"/>
                    </a:moveTo>
                    <a:lnTo>
                      <a:pt x="0" y="7855"/>
                    </a:lnTo>
                    <a:lnTo>
                      <a:pt x="939" y="7855"/>
                    </a:lnTo>
                    <a:lnTo>
                      <a:pt x="1878" y="9818"/>
                    </a:lnTo>
                    <a:lnTo>
                      <a:pt x="2817" y="11782"/>
                    </a:lnTo>
                    <a:lnTo>
                      <a:pt x="3757" y="13745"/>
                    </a:lnTo>
                    <a:lnTo>
                      <a:pt x="4696" y="13745"/>
                    </a:lnTo>
                    <a:lnTo>
                      <a:pt x="6574" y="15709"/>
                    </a:lnTo>
                    <a:lnTo>
                      <a:pt x="6574" y="15709"/>
                    </a:lnTo>
                    <a:lnTo>
                      <a:pt x="7513" y="17673"/>
                    </a:lnTo>
                    <a:lnTo>
                      <a:pt x="8452" y="17673"/>
                    </a:lnTo>
                    <a:lnTo>
                      <a:pt x="9391" y="17673"/>
                    </a:lnTo>
                    <a:lnTo>
                      <a:pt x="9391" y="17673"/>
                    </a:lnTo>
                    <a:lnTo>
                      <a:pt x="10330" y="19636"/>
                    </a:lnTo>
                    <a:lnTo>
                      <a:pt x="11270" y="19636"/>
                    </a:lnTo>
                    <a:lnTo>
                      <a:pt x="11270" y="19636"/>
                    </a:lnTo>
                    <a:lnTo>
                      <a:pt x="12209" y="19636"/>
                    </a:lnTo>
                    <a:lnTo>
                      <a:pt x="13148" y="19636"/>
                    </a:lnTo>
                    <a:lnTo>
                      <a:pt x="14087" y="19636"/>
                    </a:lnTo>
                    <a:lnTo>
                      <a:pt x="15026" y="19636"/>
                    </a:lnTo>
                    <a:lnTo>
                      <a:pt x="15965" y="19636"/>
                    </a:lnTo>
                    <a:lnTo>
                      <a:pt x="15965" y="21600"/>
                    </a:lnTo>
                    <a:lnTo>
                      <a:pt x="16904" y="21600"/>
                    </a:lnTo>
                    <a:lnTo>
                      <a:pt x="17843" y="21600"/>
                    </a:lnTo>
                    <a:lnTo>
                      <a:pt x="18783" y="19636"/>
                    </a:lnTo>
                    <a:lnTo>
                      <a:pt x="19722" y="19636"/>
                    </a:lnTo>
                    <a:lnTo>
                      <a:pt x="20661" y="19636"/>
                    </a:lnTo>
                    <a:lnTo>
                      <a:pt x="21600" y="19636"/>
                    </a:lnTo>
                    <a:lnTo>
                      <a:pt x="20661" y="9818"/>
                    </a:lnTo>
                    <a:lnTo>
                      <a:pt x="19722" y="9818"/>
                    </a:lnTo>
                    <a:lnTo>
                      <a:pt x="19722" y="9818"/>
                    </a:lnTo>
                    <a:lnTo>
                      <a:pt x="18783" y="9818"/>
                    </a:lnTo>
                    <a:lnTo>
                      <a:pt x="17843" y="11782"/>
                    </a:lnTo>
                    <a:lnTo>
                      <a:pt x="16904" y="11782"/>
                    </a:lnTo>
                    <a:lnTo>
                      <a:pt x="15965" y="11782"/>
                    </a:lnTo>
                    <a:lnTo>
                      <a:pt x="15965" y="9818"/>
                    </a:lnTo>
                    <a:lnTo>
                      <a:pt x="15026" y="9818"/>
                    </a:lnTo>
                    <a:lnTo>
                      <a:pt x="14087" y="9818"/>
                    </a:lnTo>
                    <a:lnTo>
                      <a:pt x="14087" y="9818"/>
                    </a:lnTo>
                    <a:lnTo>
                      <a:pt x="13148" y="9818"/>
                    </a:lnTo>
                    <a:lnTo>
                      <a:pt x="12209" y="9818"/>
                    </a:lnTo>
                    <a:lnTo>
                      <a:pt x="12209" y="9818"/>
                    </a:lnTo>
                    <a:lnTo>
                      <a:pt x="11270" y="9818"/>
                    </a:lnTo>
                    <a:lnTo>
                      <a:pt x="11270" y="9818"/>
                    </a:lnTo>
                    <a:lnTo>
                      <a:pt x="10330" y="7855"/>
                    </a:lnTo>
                    <a:lnTo>
                      <a:pt x="10330" y="7855"/>
                    </a:lnTo>
                    <a:lnTo>
                      <a:pt x="9391" y="7855"/>
                    </a:lnTo>
                    <a:lnTo>
                      <a:pt x="8452" y="7855"/>
                    </a:lnTo>
                    <a:lnTo>
                      <a:pt x="8452" y="7855"/>
                    </a:lnTo>
                    <a:lnTo>
                      <a:pt x="7513" y="5891"/>
                    </a:lnTo>
                    <a:lnTo>
                      <a:pt x="6574" y="3927"/>
                    </a:lnTo>
                    <a:lnTo>
                      <a:pt x="5635" y="3927"/>
                    </a:lnTo>
                    <a:lnTo>
                      <a:pt x="4696" y="1964"/>
                    </a:lnTo>
                    <a:lnTo>
                      <a:pt x="3757" y="0"/>
                    </a:lnTo>
                    <a:lnTo>
                      <a:pt x="2817" y="0"/>
                    </a:lnTo>
                    <a:lnTo>
                      <a:pt x="2817" y="0"/>
                    </a:lnTo>
                    <a:lnTo>
                      <a:pt x="0" y="785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06" name="Shape 2806"/>
              <p:cNvSpPr/>
              <p:nvPr/>
            </p:nvSpPr>
            <p:spPr>
              <a:xfrm>
                <a:off x="776287" y="520700"/>
                <a:ext cx="23813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900"/>
                    </a:moveTo>
                    <a:lnTo>
                      <a:pt x="0" y="900"/>
                    </a:lnTo>
                    <a:lnTo>
                      <a:pt x="1440" y="4500"/>
                    </a:lnTo>
                    <a:lnTo>
                      <a:pt x="2880" y="7200"/>
                    </a:lnTo>
                    <a:lnTo>
                      <a:pt x="2880" y="8100"/>
                    </a:lnTo>
                    <a:lnTo>
                      <a:pt x="4320" y="9900"/>
                    </a:lnTo>
                    <a:lnTo>
                      <a:pt x="5760" y="10800"/>
                    </a:lnTo>
                    <a:lnTo>
                      <a:pt x="5760" y="12600"/>
                    </a:lnTo>
                    <a:lnTo>
                      <a:pt x="7200" y="13500"/>
                    </a:lnTo>
                    <a:lnTo>
                      <a:pt x="8640" y="15300"/>
                    </a:lnTo>
                    <a:lnTo>
                      <a:pt x="8640" y="15300"/>
                    </a:lnTo>
                    <a:lnTo>
                      <a:pt x="8640" y="16200"/>
                    </a:lnTo>
                    <a:lnTo>
                      <a:pt x="10080" y="16200"/>
                    </a:lnTo>
                    <a:lnTo>
                      <a:pt x="10080" y="17100"/>
                    </a:lnTo>
                    <a:lnTo>
                      <a:pt x="11520" y="18000"/>
                    </a:lnTo>
                    <a:lnTo>
                      <a:pt x="11520" y="18000"/>
                    </a:lnTo>
                    <a:lnTo>
                      <a:pt x="12960" y="18900"/>
                    </a:lnTo>
                    <a:lnTo>
                      <a:pt x="12960" y="18900"/>
                    </a:lnTo>
                    <a:lnTo>
                      <a:pt x="14400" y="19800"/>
                    </a:lnTo>
                    <a:lnTo>
                      <a:pt x="14400" y="20700"/>
                    </a:lnTo>
                    <a:lnTo>
                      <a:pt x="15840" y="20700"/>
                    </a:lnTo>
                    <a:lnTo>
                      <a:pt x="17280" y="21600"/>
                    </a:lnTo>
                    <a:lnTo>
                      <a:pt x="21600" y="18000"/>
                    </a:lnTo>
                    <a:lnTo>
                      <a:pt x="20160" y="17100"/>
                    </a:lnTo>
                    <a:lnTo>
                      <a:pt x="20160" y="17100"/>
                    </a:lnTo>
                    <a:lnTo>
                      <a:pt x="18720" y="16200"/>
                    </a:lnTo>
                    <a:lnTo>
                      <a:pt x="18720" y="16200"/>
                    </a:lnTo>
                    <a:lnTo>
                      <a:pt x="17280" y="16200"/>
                    </a:lnTo>
                    <a:lnTo>
                      <a:pt x="17280" y="15300"/>
                    </a:lnTo>
                    <a:lnTo>
                      <a:pt x="17280" y="15300"/>
                    </a:lnTo>
                    <a:lnTo>
                      <a:pt x="15840" y="14400"/>
                    </a:lnTo>
                    <a:lnTo>
                      <a:pt x="15840" y="14400"/>
                    </a:lnTo>
                    <a:lnTo>
                      <a:pt x="15840" y="13500"/>
                    </a:lnTo>
                    <a:lnTo>
                      <a:pt x="14400" y="13500"/>
                    </a:lnTo>
                    <a:lnTo>
                      <a:pt x="14400" y="12600"/>
                    </a:lnTo>
                    <a:lnTo>
                      <a:pt x="12960" y="11700"/>
                    </a:lnTo>
                    <a:lnTo>
                      <a:pt x="12960" y="10800"/>
                    </a:lnTo>
                    <a:lnTo>
                      <a:pt x="11520" y="9000"/>
                    </a:lnTo>
                    <a:lnTo>
                      <a:pt x="10080" y="8100"/>
                    </a:lnTo>
                    <a:lnTo>
                      <a:pt x="10080" y="7200"/>
                    </a:lnTo>
                    <a:lnTo>
                      <a:pt x="8640" y="5400"/>
                    </a:lnTo>
                    <a:lnTo>
                      <a:pt x="7200" y="2700"/>
                    </a:lnTo>
                    <a:lnTo>
                      <a:pt x="7200" y="0"/>
                    </a:lnTo>
                    <a:lnTo>
                      <a:pt x="7200" y="0"/>
                    </a:lnTo>
                    <a:lnTo>
                      <a:pt x="0" y="9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07" name="Shape 2807"/>
              <p:cNvSpPr/>
              <p:nvPr/>
            </p:nvSpPr>
            <p:spPr>
              <a:xfrm>
                <a:off x="757237" y="492125"/>
                <a:ext cx="26988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411"/>
                    </a:moveTo>
                    <a:lnTo>
                      <a:pt x="0" y="3411"/>
                    </a:lnTo>
                    <a:lnTo>
                      <a:pt x="1271" y="4547"/>
                    </a:lnTo>
                    <a:lnTo>
                      <a:pt x="2541" y="5684"/>
                    </a:lnTo>
                    <a:lnTo>
                      <a:pt x="3812" y="6821"/>
                    </a:lnTo>
                    <a:lnTo>
                      <a:pt x="3812" y="6821"/>
                    </a:lnTo>
                    <a:lnTo>
                      <a:pt x="5082" y="7958"/>
                    </a:lnTo>
                    <a:lnTo>
                      <a:pt x="6353" y="9095"/>
                    </a:lnTo>
                    <a:lnTo>
                      <a:pt x="7624" y="10232"/>
                    </a:lnTo>
                    <a:lnTo>
                      <a:pt x="8894" y="11368"/>
                    </a:lnTo>
                    <a:lnTo>
                      <a:pt x="8894" y="12505"/>
                    </a:lnTo>
                    <a:lnTo>
                      <a:pt x="10165" y="13642"/>
                    </a:lnTo>
                    <a:lnTo>
                      <a:pt x="11435" y="14779"/>
                    </a:lnTo>
                    <a:lnTo>
                      <a:pt x="12706" y="15916"/>
                    </a:lnTo>
                    <a:lnTo>
                      <a:pt x="12706" y="17053"/>
                    </a:lnTo>
                    <a:lnTo>
                      <a:pt x="12706" y="17053"/>
                    </a:lnTo>
                    <a:lnTo>
                      <a:pt x="12706" y="18189"/>
                    </a:lnTo>
                    <a:lnTo>
                      <a:pt x="13976" y="19326"/>
                    </a:lnTo>
                    <a:lnTo>
                      <a:pt x="13976" y="19326"/>
                    </a:lnTo>
                    <a:lnTo>
                      <a:pt x="13976" y="20463"/>
                    </a:lnTo>
                    <a:lnTo>
                      <a:pt x="15247" y="21600"/>
                    </a:lnTo>
                    <a:lnTo>
                      <a:pt x="15247" y="21600"/>
                    </a:lnTo>
                    <a:lnTo>
                      <a:pt x="21600" y="20463"/>
                    </a:lnTo>
                    <a:lnTo>
                      <a:pt x="20329" y="19326"/>
                    </a:lnTo>
                    <a:lnTo>
                      <a:pt x="20329" y="18189"/>
                    </a:lnTo>
                    <a:lnTo>
                      <a:pt x="20329" y="17053"/>
                    </a:lnTo>
                    <a:lnTo>
                      <a:pt x="19059" y="17053"/>
                    </a:lnTo>
                    <a:lnTo>
                      <a:pt x="19059" y="15916"/>
                    </a:lnTo>
                    <a:lnTo>
                      <a:pt x="19059" y="14779"/>
                    </a:lnTo>
                    <a:lnTo>
                      <a:pt x="17788" y="13642"/>
                    </a:lnTo>
                    <a:lnTo>
                      <a:pt x="17788" y="13642"/>
                    </a:lnTo>
                    <a:lnTo>
                      <a:pt x="16518" y="12505"/>
                    </a:lnTo>
                    <a:lnTo>
                      <a:pt x="15247" y="10232"/>
                    </a:lnTo>
                    <a:lnTo>
                      <a:pt x="13976" y="9095"/>
                    </a:lnTo>
                    <a:lnTo>
                      <a:pt x="13976" y="7958"/>
                    </a:lnTo>
                    <a:lnTo>
                      <a:pt x="12706" y="6821"/>
                    </a:lnTo>
                    <a:lnTo>
                      <a:pt x="11435" y="5684"/>
                    </a:lnTo>
                    <a:lnTo>
                      <a:pt x="10165" y="4547"/>
                    </a:lnTo>
                    <a:lnTo>
                      <a:pt x="8894" y="3411"/>
                    </a:lnTo>
                    <a:lnTo>
                      <a:pt x="7624" y="2274"/>
                    </a:lnTo>
                    <a:lnTo>
                      <a:pt x="6353" y="1137"/>
                    </a:lnTo>
                    <a:lnTo>
                      <a:pt x="5082" y="0"/>
                    </a:lnTo>
                    <a:lnTo>
                      <a:pt x="3812" y="0"/>
                    </a:lnTo>
                    <a:lnTo>
                      <a:pt x="3812" y="0"/>
                    </a:lnTo>
                    <a:lnTo>
                      <a:pt x="0" y="341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08" name="Shape 2808"/>
              <p:cNvSpPr/>
              <p:nvPr/>
            </p:nvSpPr>
            <p:spPr>
              <a:xfrm>
                <a:off x="730250" y="479425"/>
                <a:ext cx="31750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855"/>
                    </a:moveTo>
                    <a:lnTo>
                      <a:pt x="0" y="7855"/>
                    </a:lnTo>
                    <a:lnTo>
                      <a:pt x="1080" y="9818"/>
                    </a:lnTo>
                    <a:lnTo>
                      <a:pt x="1080" y="9818"/>
                    </a:lnTo>
                    <a:lnTo>
                      <a:pt x="2160" y="11782"/>
                    </a:lnTo>
                    <a:lnTo>
                      <a:pt x="3240" y="11782"/>
                    </a:lnTo>
                    <a:lnTo>
                      <a:pt x="3240" y="11782"/>
                    </a:lnTo>
                    <a:lnTo>
                      <a:pt x="4320" y="11782"/>
                    </a:lnTo>
                    <a:lnTo>
                      <a:pt x="4320" y="13745"/>
                    </a:lnTo>
                    <a:lnTo>
                      <a:pt x="6480" y="13745"/>
                    </a:lnTo>
                    <a:lnTo>
                      <a:pt x="7560" y="15709"/>
                    </a:lnTo>
                    <a:lnTo>
                      <a:pt x="8640" y="15709"/>
                    </a:lnTo>
                    <a:lnTo>
                      <a:pt x="9720" y="15709"/>
                    </a:lnTo>
                    <a:lnTo>
                      <a:pt x="10800" y="17673"/>
                    </a:lnTo>
                    <a:lnTo>
                      <a:pt x="11880" y="17673"/>
                    </a:lnTo>
                    <a:lnTo>
                      <a:pt x="14040" y="17673"/>
                    </a:lnTo>
                    <a:lnTo>
                      <a:pt x="15120" y="19636"/>
                    </a:lnTo>
                    <a:lnTo>
                      <a:pt x="15120" y="19636"/>
                    </a:lnTo>
                    <a:lnTo>
                      <a:pt x="16200" y="19636"/>
                    </a:lnTo>
                    <a:lnTo>
                      <a:pt x="16200" y="19636"/>
                    </a:lnTo>
                    <a:lnTo>
                      <a:pt x="16200" y="19636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18360" y="21600"/>
                    </a:lnTo>
                    <a:lnTo>
                      <a:pt x="18360" y="21600"/>
                    </a:lnTo>
                    <a:lnTo>
                      <a:pt x="21600" y="15709"/>
                    </a:lnTo>
                    <a:lnTo>
                      <a:pt x="21600" y="13745"/>
                    </a:lnTo>
                    <a:lnTo>
                      <a:pt x="20520" y="13745"/>
                    </a:lnTo>
                    <a:lnTo>
                      <a:pt x="19440" y="11782"/>
                    </a:lnTo>
                    <a:lnTo>
                      <a:pt x="19440" y="11782"/>
                    </a:lnTo>
                    <a:lnTo>
                      <a:pt x="18360" y="11782"/>
                    </a:lnTo>
                    <a:lnTo>
                      <a:pt x="18360" y="9818"/>
                    </a:lnTo>
                    <a:lnTo>
                      <a:pt x="17280" y="9818"/>
                    </a:lnTo>
                    <a:lnTo>
                      <a:pt x="16200" y="9818"/>
                    </a:lnTo>
                    <a:lnTo>
                      <a:pt x="15120" y="9818"/>
                    </a:lnTo>
                    <a:lnTo>
                      <a:pt x="14040" y="7855"/>
                    </a:lnTo>
                    <a:lnTo>
                      <a:pt x="12960" y="7855"/>
                    </a:lnTo>
                    <a:lnTo>
                      <a:pt x="10800" y="5891"/>
                    </a:lnTo>
                    <a:lnTo>
                      <a:pt x="9720" y="5891"/>
                    </a:lnTo>
                    <a:lnTo>
                      <a:pt x="8640" y="5891"/>
                    </a:lnTo>
                    <a:lnTo>
                      <a:pt x="7560" y="3927"/>
                    </a:lnTo>
                    <a:lnTo>
                      <a:pt x="6480" y="3927"/>
                    </a:lnTo>
                    <a:lnTo>
                      <a:pt x="6480" y="3927"/>
                    </a:lnTo>
                    <a:lnTo>
                      <a:pt x="5400" y="3927"/>
                    </a:lnTo>
                    <a:lnTo>
                      <a:pt x="5400" y="1964"/>
                    </a:lnTo>
                    <a:lnTo>
                      <a:pt x="4320" y="1964"/>
                    </a:lnTo>
                    <a:lnTo>
                      <a:pt x="4320" y="1964"/>
                    </a:lnTo>
                    <a:lnTo>
                      <a:pt x="4320" y="1964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0" y="785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09" name="Shape 2809"/>
              <p:cNvSpPr/>
              <p:nvPr/>
            </p:nvSpPr>
            <p:spPr>
              <a:xfrm>
                <a:off x="657225" y="398462"/>
                <a:ext cx="82550" cy="746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0" y="15166"/>
                    </a:lnTo>
                    <a:lnTo>
                      <a:pt x="0" y="15166"/>
                    </a:lnTo>
                    <a:lnTo>
                      <a:pt x="0" y="15166"/>
                    </a:lnTo>
                    <a:lnTo>
                      <a:pt x="0" y="15166"/>
                    </a:lnTo>
                    <a:lnTo>
                      <a:pt x="0" y="15166"/>
                    </a:lnTo>
                    <a:lnTo>
                      <a:pt x="415" y="14706"/>
                    </a:lnTo>
                    <a:lnTo>
                      <a:pt x="415" y="14706"/>
                    </a:lnTo>
                    <a:lnTo>
                      <a:pt x="415" y="14706"/>
                    </a:lnTo>
                    <a:lnTo>
                      <a:pt x="415" y="14706"/>
                    </a:lnTo>
                    <a:lnTo>
                      <a:pt x="415" y="14706"/>
                    </a:lnTo>
                    <a:lnTo>
                      <a:pt x="415" y="14706"/>
                    </a:lnTo>
                    <a:lnTo>
                      <a:pt x="831" y="14706"/>
                    </a:lnTo>
                    <a:lnTo>
                      <a:pt x="831" y="14706"/>
                    </a:lnTo>
                    <a:lnTo>
                      <a:pt x="831" y="14706"/>
                    </a:lnTo>
                    <a:lnTo>
                      <a:pt x="831" y="14706"/>
                    </a:lnTo>
                    <a:lnTo>
                      <a:pt x="831" y="14706"/>
                    </a:lnTo>
                    <a:lnTo>
                      <a:pt x="831" y="14706"/>
                    </a:lnTo>
                    <a:lnTo>
                      <a:pt x="1246" y="14247"/>
                    </a:lnTo>
                    <a:lnTo>
                      <a:pt x="1246" y="14247"/>
                    </a:lnTo>
                    <a:lnTo>
                      <a:pt x="1246" y="14247"/>
                    </a:lnTo>
                    <a:lnTo>
                      <a:pt x="1246" y="14247"/>
                    </a:lnTo>
                    <a:lnTo>
                      <a:pt x="1246" y="14247"/>
                    </a:lnTo>
                    <a:lnTo>
                      <a:pt x="1246" y="14247"/>
                    </a:lnTo>
                    <a:lnTo>
                      <a:pt x="1662" y="14247"/>
                    </a:lnTo>
                    <a:lnTo>
                      <a:pt x="1662" y="14247"/>
                    </a:lnTo>
                    <a:lnTo>
                      <a:pt x="1662" y="14247"/>
                    </a:lnTo>
                    <a:lnTo>
                      <a:pt x="1662" y="14247"/>
                    </a:lnTo>
                    <a:lnTo>
                      <a:pt x="1662" y="14247"/>
                    </a:lnTo>
                    <a:lnTo>
                      <a:pt x="1662" y="14247"/>
                    </a:lnTo>
                    <a:lnTo>
                      <a:pt x="2077" y="13787"/>
                    </a:lnTo>
                    <a:lnTo>
                      <a:pt x="2077" y="13787"/>
                    </a:lnTo>
                    <a:lnTo>
                      <a:pt x="2077" y="13787"/>
                    </a:lnTo>
                    <a:lnTo>
                      <a:pt x="2077" y="13787"/>
                    </a:lnTo>
                    <a:lnTo>
                      <a:pt x="2077" y="13787"/>
                    </a:lnTo>
                    <a:lnTo>
                      <a:pt x="2077" y="13787"/>
                    </a:lnTo>
                    <a:lnTo>
                      <a:pt x="2077" y="13787"/>
                    </a:lnTo>
                    <a:lnTo>
                      <a:pt x="2492" y="13787"/>
                    </a:lnTo>
                    <a:lnTo>
                      <a:pt x="2492" y="13787"/>
                    </a:lnTo>
                    <a:lnTo>
                      <a:pt x="2492" y="13787"/>
                    </a:lnTo>
                    <a:lnTo>
                      <a:pt x="2492" y="13787"/>
                    </a:lnTo>
                    <a:lnTo>
                      <a:pt x="2492" y="13328"/>
                    </a:lnTo>
                    <a:lnTo>
                      <a:pt x="2492" y="13328"/>
                    </a:lnTo>
                    <a:lnTo>
                      <a:pt x="2492" y="13328"/>
                    </a:lnTo>
                    <a:lnTo>
                      <a:pt x="2492" y="13328"/>
                    </a:lnTo>
                    <a:lnTo>
                      <a:pt x="2908" y="13328"/>
                    </a:lnTo>
                    <a:lnTo>
                      <a:pt x="2908" y="13328"/>
                    </a:lnTo>
                    <a:lnTo>
                      <a:pt x="2908" y="13328"/>
                    </a:lnTo>
                    <a:lnTo>
                      <a:pt x="2908" y="13328"/>
                    </a:lnTo>
                    <a:lnTo>
                      <a:pt x="2908" y="13328"/>
                    </a:lnTo>
                    <a:lnTo>
                      <a:pt x="2908" y="13328"/>
                    </a:lnTo>
                    <a:lnTo>
                      <a:pt x="2908" y="12868"/>
                    </a:lnTo>
                    <a:lnTo>
                      <a:pt x="3323" y="12868"/>
                    </a:lnTo>
                    <a:lnTo>
                      <a:pt x="3323" y="12868"/>
                    </a:lnTo>
                    <a:lnTo>
                      <a:pt x="3323" y="12868"/>
                    </a:lnTo>
                    <a:lnTo>
                      <a:pt x="3323" y="12868"/>
                    </a:lnTo>
                    <a:lnTo>
                      <a:pt x="3323" y="12868"/>
                    </a:lnTo>
                    <a:lnTo>
                      <a:pt x="3323" y="12868"/>
                    </a:lnTo>
                    <a:lnTo>
                      <a:pt x="3323" y="12868"/>
                    </a:lnTo>
                    <a:lnTo>
                      <a:pt x="3738" y="12868"/>
                    </a:lnTo>
                    <a:lnTo>
                      <a:pt x="3738" y="12868"/>
                    </a:lnTo>
                    <a:lnTo>
                      <a:pt x="3738" y="12409"/>
                    </a:lnTo>
                    <a:lnTo>
                      <a:pt x="3738" y="12409"/>
                    </a:lnTo>
                    <a:lnTo>
                      <a:pt x="3738" y="12409"/>
                    </a:lnTo>
                    <a:lnTo>
                      <a:pt x="3738" y="12409"/>
                    </a:lnTo>
                    <a:lnTo>
                      <a:pt x="3738" y="12409"/>
                    </a:lnTo>
                    <a:lnTo>
                      <a:pt x="4154" y="12409"/>
                    </a:lnTo>
                    <a:lnTo>
                      <a:pt x="4154" y="12409"/>
                    </a:lnTo>
                    <a:lnTo>
                      <a:pt x="4154" y="12409"/>
                    </a:lnTo>
                    <a:lnTo>
                      <a:pt x="4154" y="12409"/>
                    </a:lnTo>
                    <a:lnTo>
                      <a:pt x="4154" y="12409"/>
                    </a:lnTo>
                    <a:lnTo>
                      <a:pt x="4154" y="11949"/>
                    </a:lnTo>
                    <a:lnTo>
                      <a:pt x="4154" y="11949"/>
                    </a:lnTo>
                    <a:lnTo>
                      <a:pt x="4569" y="11949"/>
                    </a:lnTo>
                    <a:lnTo>
                      <a:pt x="4569" y="11949"/>
                    </a:lnTo>
                    <a:lnTo>
                      <a:pt x="4569" y="11949"/>
                    </a:lnTo>
                    <a:lnTo>
                      <a:pt x="4569" y="11949"/>
                    </a:lnTo>
                    <a:lnTo>
                      <a:pt x="4569" y="11949"/>
                    </a:lnTo>
                    <a:lnTo>
                      <a:pt x="4569" y="11949"/>
                    </a:lnTo>
                    <a:lnTo>
                      <a:pt x="4569" y="11949"/>
                    </a:lnTo>
                    <a:lnTo>
                      <a:pt x="4569" y="11489"/>
                    </a:lnTo>
                    <a:lnTo>
                      <a:pt x="4985" y="11489"/>
                    </a:lnTo>
                    <a:lnTo>
                      <a:pt x="4985" y="11489"/>
                    </a:lnTo>
                    <a:lnTo>
                      <a:pt x="4985" y="11489"/>
                    </a:lnTo>
                    <a:lnTo>
                      <a:pt x="4985" y="11489"/>
                    </a:lnTo>
                    <a:lnTo>
                      <a:pt x="4985" y="11489"/>
                    </a:lnTo>
                    <a:lnTo>
                      <a:pt x="4985" y="11489"/>
                    </a:lnTo>
                    <a:lnTo>
                      <a:pt x="4985" y="11489"/>
                    </a:lnTo>
                    <a:lnTo>
                      <a:pt x="4985" y="11489"/>
                    </a:lnTo>
                    <a:lnTo>
                      <a:pt x="5400" y="11030"/>
                    </a:lnTo>
                    <a:lnTo>
                      <a:pt x="5400" y="11030"/>
                    </a:lnTo>
                    <a:lnTo>
                      <a:pt x="5400" y="11030"/>
                    </a:lnTo>
                    <a:lnTo>
                      <a:pt x="5400" y="11030"/>
                    </a:lnTo>
                    <a:lnTo>
                      <a:pt x="5400" y="11030"/>
                    </a:lnTo>
                    <a:lnTo>
                      <a:pt x="5400" y="11030"/>
                    </a:lnTo>
                    <a:lnTo>
                      <a:pt x="5400" y="11030"/>
                    </a:lnTo>
                    <a:lnTo>
                      <a:pt x="5400" y="11030"/>
                    </a:lnTo>
                    <a:lnTo>
                      <a:pt x="5815" y="11030"/>
                    </a:lnTo>
                    <a:lnTo>
                      <a:pt x="5815" y="10570"/>
                    </a:lnTo>
                    <a:lnTo>
                      <a:pt x="5815" y="10570"/>
                    </a:lnTo>
                    <a:lnTo>
                      <a:pt x="5815" y="10570"/>
                    </a:lnTo>
                    <a:lnTo>
                      <a:pt x="5815" y="10570"/>
                    </a:lnTo>
                    <a:lnTo>
                      <a:pt x="5815" y="10570"/>
                    </a:lnTo>
                    <a:lnTo>
                      <a:pt x="5815" y="10570"/>
                    </a:lnTo>
                    <a:lnTo>
                      <a:pt x="5815" y="10570"/>
                    </a:lnTo>
                    <a:lnTo>
                      <a:pt x="6231" y="10570"/>
                    </a:lnTo>
                    <a:lnTo>
                      <a:pt x="6231" y="10111"/>
                    </a:lnTo>
                    <a:lnTo>
                      <a:pt x="6231" y="10111"/>
                    </a:lnTo>
                    <a:lnTo>
                      <a:pt x="6231" y="10111"/>
                    </a:lnTo>
                    <a:lnTo>
                      <a:pt x="6231" y="10111"/>
                    </a:lnTo>
                    <a:lnTo>
                      <a:pt x="6231" y="10111"/>
                    </a:lnTo>
                    <a:lnTo>
                      <a:pt x="6231" y="10111"/>
                    </a:lnTo>
                    <a:lnTo>
                      <a:pt x="6231" y="10111"/>
                    </a:lnTo>
                    <a:lnTo>
                      <a:pt x="6231" y="10111"/>
                    </a:lnTo>
                    <a:lnTo>
                      <a:pt x="6646" y="10111"/>
                    </a:lnTo>
                    <a:lnTo>
                      <a:pt x="6646" y="10111"/>
                    </a:lnTo>
                    <a:lnTo>
                      <a:pt x="6646" y="9651"/>
                    </a:lnTo>
                    <a:lnTo>
                      <a:pt x="6646" y="9651"/>
                    </a:lnTo>
                    <a:lnTo>
                      <a:pt x="6646" y="9651"/>
                    </a:lnTo>
                    <a:lnTo>
                      <a:pt x="6646" y="9651"/>
                    </a:lnTo>
                    <a:lnTo>
                      <a:pt x="6646" y="9651"/>
                    </a:lnTo>
                    <a:lnTo>
                      <a:pt x="6646" y="9651"/>
                    </a:lnTo>
                    <a:lnTo>
                      <a:pt x="6646" y="9651"/>
                    </a:lnTo>
                    <a:lnTo>
                      <a:pt x="7062" y="9651"/>
                    </a:lnTo>
                    <a:lnTo>
                      <a:pt x="7062" y="9191"/>
                    </a:lnTo>
                    <a:lnTo>
                      <a:pt x="7062" y="9191"/>
                    </a:lnTo>
                    <a:lnTo>
                      <a:pt x="7062" y="9191"/>
                    </a:lnTo>
                    <a:lnTo>
                      <a:pt x="7062" y="9191"/>
                    </a:lnTo>
                    <a:lnTo>
                      <a:pt x="7062" y="9191"/>
                    </a:lnTo>
                    <a:lnTo>
                      <a:pt x="7062" y="9191"/>
                    </a:lnTo>
                    <a:lnTo>
                      <a:pt x="7062" y="9191"/>
                    </a:lnTo>
                    <a:lnTo>
                      <a:pt x="7062" y="9191"/>
                    </a:lnTo>
                    <a:lnTo>
                      <a:pt x="7062" y="8732"/>
                    </a:lnTo>
                    <a:lnTo>
                      <a:pt x="7477" y="8732"/>
                    </a:lnTo>
                    <a:lnTo>
                      <a:pt x="7477" y="8732"/>
                    </a:lnTo>
                    <a:lnTo>
                      <a:pt x="7477" y="8732"/>
                    </a:lnTo>
                    <a:lnTo>
                      <a:pt x="7477" y="8732"/>
                    </a:lnTo>
                    <a:lnTo>
                      <a:pt x="7477" y="8732"/>
                    </a:lnTo>
                    <a:lnTo>
                      <a:pt x="7477" y="8732"/>
                    </a:lnTo>
                    <a:lnTo>
                      <a:pt x="7477" y="8272"/>
                    </a:lnTo>
                    <a:lnTo>
                      <a:pt x="7477" y="8272"/>
                    </a:lnTo>
                    <a:lnTo>
                      <a:pt x="7477" y="8272"/>
                    </a:lnTo>
                    <a:lnTo>
                      <a:pt x="7477" y="8272"/>
                    </a:lnTo>
                    <a:lnTo>
                      <a:pt x="7892" y="8272"/>
                    </a:lnTo>
                    <a:lnTo>
                      <a:pt x="7892" y="8272"/>
                    </a:lnTo>
                    <a:lnTo>
                      <a:pt x="7892" y="8272"/>
                    </a:lnTo>
                    <a:lnTo>
                      <a:pt x="7892" y="7813"/>
                    </a:lnTo>
                    <a:lnTo>
                      <a:pt x="7892" y="7813"/>
                    </a:lnTo>
                    <a:lnTo>
                      <a:pt x="7892" y="7813"/>
                    </a:lnTo>
                    <a:lnTo>
                      <a:pt x="7892" y="7813"/>
                    </a:lnTo>
                    <a:lnTo>
                      <a:pt x="7892" y="7813"/>
                    </a:lnTo>
                    <a:lnTo>
                      <a:pt x="7892" y="7813"/>
                    </a:lnTo>
                    <a:lnTo>
                      <a:pt x="7892" y="7813"/>
                    </a:lnTo>
                    <a:lnTo>
                      <a:pt x="8308" y="7813"/>
                    </a:lnTo>
                    <a:lnTo>
                      <a:pt x="8308" y="7353"/>
                    </a:lnTo>
                    <a:lnTo>
                      <a:pt x="8308" y="7353"/>
                    </a:lnTo>
                    <a:lnTo>
                      <a:pt x="8308" y="7353"/>
                    </a:lnTo>
                    <a:lnTo>
                      <a:pt x="8308" y="7353"/>
                    </a:lnTo>
                    <a:lnTo>
                      <a:pt x="8308" y="7353"/>
                    </a:lnTo>
                    <a:lnTo>
                      <a:pt x="8308" y="7353"/>
                    </a:lnTo>
                    <a:lnTo>
                      <a:pt x="8308" y="7353"/>
                    </a:lnTo>
                    <a:lnTo>
                      <a:pt x="8308" y="6894"/>
                    </a:lnTo>
                    <a:lnTo>
                      <a:pt x="8308" y="6894"/>
                    </a:lnTo>
                    <a:lnTo>
                      <a:pt x="8308" y="6894"/>
                    </a:lnTo>
                    <a:lnTo>
                      <a:pt x="8308" y="6894"/>
                    </a:lnTo>
                    <a:lnTo>
                      <a:pt x="8723" y="6894"/>
                    </a:lnTo>
                    <a:lnTo>
                      <a:pt x="8723" y="6894"/>
                    </a:lnTo>
                    <a:lnTo>
                      <a:pt x="8723" y="6894"/>
                    </a:lnTo>
                    <a:lnTo>
                      <a:pt x="8723" y="6434"/>
                    </a:lnTo>
                    <a:lnTo>
                      <a:pt x="8723" y="6434"/>
                    </a:lnTo>
                    <a:lnTo>
                      <a:pt x="8723" y="6434"/>
                    </a:lnTo>
                    <a:lnTo>
                      <a:pt x="8723" y="6434"/>
                    </a:lnTo>
                    <a:lnTo>
                      <a:pt x="8723" y="6434"/>
                    </a:lnTo>
                    <a:lnTo>
                      <a:pt x="8723" y="6434"/>
                    </a:lnTo>
                    <a:lnTo>
                      <a:pt x="8723" y="6434"/>
                    </a:lnTo>
                    <a:lnTo>
                      <a:pt x="8723" y="5974"/>
                    </a:lnTo>
                    <a:lnTo>
                      <a:pt x="8723" y="5974"/>
                    </a:lnTo>
                    <a:lnTo>
                      <a:pt x="9138" y="5974"/>
                    </a:lnTo>
                    <a:lnTo>
                      <a:pt x="9138" y="5974"/>
                    </a:lnTo>
                    <a:lnTo>
                      <a:pt x="9138" y="5974"/>
                    </a:lnTo>
                    <a:lnTo>
                      <a:pt x="9138" y="5974"/>
                    </a:lnTo>
                    <a:lnTo>
                      <a:pt x="9138" y="5515"/>
                    </a:lnTo>
                    <a:lnTo>
                      <a:pt x="9138" y="5515"/>
                    </a:lnTo>
                    <a:lnTo>
                      <a:pt x="9138" y="5515"/>
                    </a:lnTo>
                    <a:lnTo>
                      <a:pt x="9138" y="5515"/>
                    </a:lnTo>
                    <a:lnTo>
                      <a:pt x="9138" y="5515"/>
                    </a:lnTo>
                    <a:lnTo>
                      <a:pt x="9138" y="5515"/>
                    </a:lnTo>
                    <a:lnTo>
                      <a:pt x="9138" y="5515"/>
                    </a:lnTo>
                    <a:lnTo>
                      <a:pt x="9138" y="5055"/>
                    </a:lnTo>
                    <a:lnTo>
                      <a:pt x="9138" y="5055"/>
                    </a:lnTo>
                    <a:lnTo>
                      <a:pt x="9554" y="5055"/>
                    </a:lnTo>
                    <a:lnTo>
                      <a:pt x="9554" y="5055"/>
                    </a:lnTo>
                    <a:lnTo>
                      <a:pt x="9554" y="5055"/>
                    </a:lnTo>
                    <a:lnTo>
                      <a:pt x="9554" y="5055"/>
                    </a:lnTo>
                    <a:lnTo>
                      <a:pt x="9554" y="4596"/>
                    </a:lnTo>
                    <a:lnTo>
                      <a:pt x="9554" y="4596"/>
                    </a:lnTo>
                    <a:lnTo>
                      <a:pt x="9554" y="4596"/>
                    </a:lnTo>
                    <a:lnTo>
                      <a:pt x="9554" y="4596"/>
                    </a:lnTo>
                    <a:lnTo>
                      <a:pt x="9554" y="4596"/>
                    </a:lnTo>
                    <a:lnTo>
                      <a:pt x="9554" y="4596"/>
                    </a:lnTo>
                    <a:lnTo>
                      <a:pt x="9554" y="4596"/>
                    </a:lnTo>
                    <a:lnTo>
                      <a:pt x="9554" y="4136"/>
                    </a:lnTo>
                    <a:lnTo>
                      <a:pt x="9554" y="4136"/>
                    </a:lnTo>
                    <a:lnTo>
                      <a:pt x="9554" y="4136"/>
                    </a:lnTo>
                    <a:lnTo>
                      <a:pt x="9969" y="4136"/>
                    </a:lnTo>
                    <a:lnTo>
                      <a:pt x="9969" y="4136"/>
                    </a:lnTo>
                    <a:lnTo>
                      <a:pt x="9969" y="4136"/>
                    </a:lnTo>
                    <a:lnTo>
                      <a:pt x="9969" y="3677"/>
                    </a:lnTo>
                    <a:lnTo>
                      <a:pt x="9969" y="3677"/>
                    </a:lnTo>
                    <a:lnTo>
                      <a:pt x="9969" y="3677"/>
                    </a:lnTo>
                    <a:lnTo>
                      <a:pt x="9969" y="3677"/>
                    </a:lnTo>
                    <a:lnTo>
                      <a:pt x="9969" y="3677"/>
                    </a:lnTo>
                    <a:lnTo>
                      <a:pt x="9969" y="3677"/>
                    </a:lnTo>
                    <a:lnTo>
                      <a:pt x="9969" y="3217"/>
                    </a:lnTo>
                    <a:lnTo>
                      <a:pt x="9969" y="3217"/>
                    </a:lnTo>
                    <a:lnTo>
                      <a:pt x="9969" y="3217"/>
                    </a:lnTo>
                    <a:lnTo>
                      <a:pt x="9969" y="3217"/>
                    </a:lnTo>
                    <a:lnTo>
                      <a:pt x="9969" y="3217"/>
                    </a:lnTo>
                    <a:lnTo>
                      <a:pt x="9969" y="3217"/>
                    </a:lnTo>
                    <a:lnTo>
                      <a:pt x="9969" y="2757"/>
                    </a:lnTo>
                    <a:lnTo>
                      <a:pt x="10385" y="2757"/>
                    </a:lnTo>
                    <a:lnTo>
                      <a:pt x="10385" y="2757"/>
                    </a:lnTo>
                    <a:lnTo>
                      <a:pt x="10385" y="2757"/>
                    </a:lnTo>
                    <a:lnTo>
                      <a:pt x="10385" y="2757"/>
                    </a:lnTo>
                    <a:lnTo>
                      <a:pt x="10385" y="2757"/>
                    </a:lnTo>
                    <a:lnTo>
                      <a:pt x="10385" y="2298"/>
                    </a:lnTo>
                    <a:lnTo>
                      <a:pt x="10385" y="2298"/>
                    </a:lnTo>
                    <a:lnTo>
                      <a:pt x="10385" y="2298"/>
                    </a:lnTo>
                    <a:lnTo>
                      <a:pt x="10385" y="2298"/>
                    </a:lnTo>
                    <a:lnTo>
                      <a:pt x="10385" y="2298"/>
                    </a:lnTo>
                    <a:lnTo>
                      <a:pt x="10385" y="2298"/>
                    </a:lnTo>
                    <a:lnTo>
                      <a:pt x="10385" y="1838"/>
                    </a:lnTo>
                    <a:lnTo>
                      <a:pt x="10385" y="1838"/>
                    </a:lnTo>
                    <a:lnTo>
                      <a:pt x="10385" y="1838"/>
                    </a:lnTo>
                    <a:lnTo>
                      <a:pt x="10385" y="1838"/>
                    </a:lnTo>
                    <a:lnTo>
                      <a:pt x="10385" y="1838"/>
                    </a:lnTo>
                    <a:lnTo>
                      <a:pt x="10385" y="1838"/>
                    </a:lnTo>
                    <a:lnTo>
                      <a:pt x="10385" y="1379"/>
                    </a:lnTo>
                    <a:lnTo>
                      <a:pt x="10800" y="1379"/>
                    </a:lnTo>
                    <a:lnTo>
                      <a:pt x="10800" y="1379"/>
                    </a:lnTo>
                    <a:lnTo>
                      <a:pt x="10800" y="1379"/>
                    </a:lnTo>
                    <a:lnTo>
                      <a:pt x="10800" y="1379"/>
                    </a:lnTo>
                    <a:lnTo>
                      <a:pt x="10800" y="919"/>
                    </a:lnTo>
                    <a:lnTo>
                      <a:pt x="10800" y="919"/>
                    </a:lnTo>
                    <a:lnTo>
                      <a:pt x="10800" y="919"/>
                    </a:lnTo>
                    <a:lnTo>
                      <a:pt x="10800" y="919"/>
                    </a:lnTo>
                    <a:lnTo>
                      <a:pt x="10800" y="919"/>
                    </a:lnTo>
                    <a:lnTo>
                      <a:pt x="10800" y="919"/>
                    </a:lnTo>
                    <a:lnTo>
                      <a:pt x="10800" y="460"/>
                    </a:lnTo>
                    <a:lnTo>
                      <a:pt x="10800" y="460"/>
                    </a:lnTo>
                    <a:lnTo>
                      <a:pt x="10800" y="460"/>
                    </a:lnTo>
                    <a:lnTo>
                      <a:pt x="10800" y="460"/>
                    </a:lnTo>
                    <a:lnTo>
                      <a:pt x="10800" y="460"/>
                    </a:lnTo>
                    <a:lnTo>
                      <a:pt x="10800" y="460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10" name="Shape 2810"/>
              <p:cNvSpPr/>
              <p:nvPr/>
            </p:nvSpPr>
            <p:spPr>
              <a:xfrm>
                <a:off x="647700" y="411162"/>
                <a:ext cx="63500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323"/>
                    </a:moveTo>
                    <a:lnTo>
                      <a:pt x="0" y="3323"/>
                    </a:lnTo>
                    <a:lnTo>
                      <a:pt x="0" y="3323"/>
                    </a:lnTo>
                    <a:lnTo>
                      <a:pt x="540" y="4154"/>
                    </a:lnTo>
                    <a:lnTo>
                      <a:pt x="1080" y="4154"/>
                    </a:lnTo>
                    <a:lnTo>
                      <a:pt x="1620" y="4985"/>
                    </a:lnTo>
                    <a:lnTo>
                      <a:pt x="2700" y="5815"/>
                    </a:lnTo>
                    <a:lnTo>
                      <a:pt x="4320" y="7477"/>
                    </a:lnTo>
                    <a:lnTo>
                      <a:pt x="5400" y="8308"/>
                    </a:lnTo>
                    <a:lnTo>
                      <a:pt x="7020" y="9969"/>
                    </a:lnTo>
                    <a:lnTo>
                      <a:pt x="8640" y="11631"/>
                    </a:lnTo>
                    <a:lnTo>
                      <a:pt x="10260" y="12462"/>
                    </a:lnTo>
                    <a:lnTo>
                      <a:pt x="11880" y="14123"/>
                    </a:lnTo>
                    <a:lnTo>
                      <a:pt x="13500" y="14954"/>
                    </a:lnTo>
                    <a:lnTo>
                      <a:pt x="15120" y="16615"/>
                    </a:lnTo>
                    <a:lnTo>
                      <a:pt x="16200" y="17446"/>
                    </a:lnTo>
                    <a:lnTo>
                      <a:pt x="17280" y="19108"/>
                    </a:lnTo>
                    <a:lnTo>
                      <a:pt x="18360" y="19938"/>
                    </a:lnTo>
                    <a:lnTo>
                      <a:pt x="18900" y="19938"/>
                    </a:lnTo>
                    <a:lnTo>
                      <a:pt x="19440" y="20769"/>
                    </a:lnTo>
                    <a:lnTo>
                      <a:pt x="19440" y="20769"/>
                    </a:lnTo>
                    <a:lnTo>
                      <a:pt x="19980" y="21600"/>
                    </a:lnTo>
                    <a:lnTo>
                      <a:pt x="21600" y="18277"/>
                    </a:lnTo>
                    <a:lnTo>
                      <a:pt x="21060" y="17446"/>
                    </a:lnTo>
                    <a:lnTo>
                      <a:pt x="20520" y="17446"/>
                    </a:lnTo>
                    <a:lnTo>
                      <a:pt x="20520" y="16615"/>
                    </a:lnTo>
                    <a:lnTo>
                      <a:pt x="19980" y="16615"/>
                    </a:lnTo>
                    <a:lnTo>
                      <a:pt x="18900" y="14954"/>
                    </a:lnTo>
                    <a:lnTo>
                      <a:pt x="17820" y="14123"/>
                    </a:lnTo>
                    <a:lnTo>
                      <a:pt x="16200" y="12462"/>
                    </a:lnTo>
                    <a:lnTo>
                      <a:pt x="14580" y="11631"/>
                    </a:lnTo>
                    <a:lnTo>
                      <a:pt x="12960" y="10800"/>
                    </a:lnTo>
                    <a:lnTo>
                      <a:pt x="11340" y="9138"/>
                    </a:lnTo>
                    <a:lnTo>
                      <a:pt x="9720" y="7477"/>
                    </a:lnTo>
                    <a:lnTo>
                      <a:pt x="8100" y="6646"/>
                    </a:lnTo>
                    <a:lnTo>
                      <a:pt x="7020" y="4985"/>
                    </a:lnTo>
                    <a:lnTo>
                      <a:pt x="5400" y="4154"/>
                    </a:lnTo>
                    <a:lnTo>
                      <a:pt x="4320" y="2492"/>
                    </a:lnTo>
                    <a:lnTo>
                      <a:pt x="3240" y="1662"/>
                    </a:lnTo>
                    <a:lnTo>
                      <a:pt x="2700" y="831"/>
                    </a:lnTo>
                    <a:lnTo>
                      <a:pt x="2160" y="831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0" y="332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11" name="Shape 2811"/>
              <p:cNvSpPr/>
              <p:nvPr/>
            </p:nvSpPr>
            <p:spPr>
              <a:xfrm>
                <a:off x="623887" y="382587"/>
                <a:ext cx="28576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982"/>
                    </a:moveTo>
                    <a:lnTo>
                      <a:pt x="0" y="982"/>
                    </a:lnTo>
                    <a:lnTo>
                      <a:pt x="0" y="982"/>
                    </a:lnTo>
                    <a:lnTo>
                      <a:pt x="1200" y="1964"/>
                    </a:lnTo>
                    <a:lnTo>
                      <a:pt x="1200" y="2945"/>
                    </a:lnTo>
                    <a:lnTo>
                      <a:pt x="1200" y="3927"/>
                    </a:lnTo>
                    <a:lnTo>
                      <a:pt x="1200" y="3927"/>
                    </a:lnTo>
                    <a:lnTo>
                      <a:pt x="2400" y="4909"/>
                    </a:lnTo>
                    <a:lnTo>
                      <a:pt x="2400" y="5891"/>
                    </a:lnTo>
                    <a:lnTo>
                      <a:pt x="2400" y="6873"/>
                    </a:lnTo>
                    <a:lnTo>
                      <a:pt x="2400" y="6873"/>
                    </a:lnTo>
                    <a:lnTo>
                      <a:pt x="3600" y="7855"/>
                    </a:lnTo>
                    <a:lnTo>
                      <a:pt x="3600" y="8836"/>
                    </a:lnTo>
                    <a:lnTo>
                      <a:pt x="4800" y="8836"/>
                    </a:lnTo>
                    <a:lnTo>
                      <a:pt x="6000" y="10800"/>
                    </a:lnTo>
                    <a:lnTo>
                      <a:pt x="6000" y="11782"/>
                    </a:lnTo>
                    <a:lnTo>
                      <a:pt x="7200" y="12764"/>
                    </a:lnTo>
                    <a:lnTo>
                      <a:pt x="9600" y="14727"/>
                    </a:lnTo>
                    <a:lnTo>
                      <a:pt x="10800" y="15709"/>
                    </a:lnTo>
                    <a:lnTo>
                      <a:pt x="12000" y="16691"/>
                    </a:lnTo>
                    <a:lnTo>
                      <a:pt x="13200" y="17673"/>
                    </a:lnTo>
                    <a:lnTo>
                      <a:pt x="14400" y="19636"/>
                    </a:lnTo>
                    <a:lnTo>
                      <a:pt x="15600" y="20618"/>
                    </a:lnTo>
                    <a:lnTo>
                      <a:pt x="18000" y="21600"/>
                    </a:lnTo>
                    <a:lnTo>
                      <a:pt x="21600" y="17673"/>
                    </a:lnTo>
                    <a:lnTo>
                      <a:pt x="20400" y="16691"/>
                    </a:lnTo>
                    <a:lnTo>
                      <a:pt x="18000" y="15709"/>
                    </a:lnTo>
                    <a:lnTo>
                      <a:pt x="16800" y="14727"/>
                    </a:lnTo>
                    <a:lnTo>
                      <a:pt x="15600" y="13745"/>
                    </a:lnTo>
                    <a:lnTo>
                      <a:pt x="14400" y="12764"/>
                    </a:lnTo>
                    <a:lnTo>
                      <a:pt x="13200" y="11782"/>
                    </a:lnTo>
                    <a:lnTo>
                      <a:pt x="12000" y="9818"/>
                    </a:lnTo>
                    <a:lnTo>
                      <a:pt x="12000" y="8836"/>
                    </a:lnTo>
                    <a:lnTo>
                      <a:pt x="10800" y="7855"/>
                    </a:lnTo>
                    <a:lnTo>
                      <a:pt x="9600" y="6873"/>
                    </a:lnTo>
                    <a:lnTo>
                      <a:pt x="9600" y="5891"/>
                    </a:lnTo>
                    <a:lnTo>
                      <a:pt x="8400" y="5891"/>
                    </a:lnTo>
                    <a:lnTo>
                      <a:pt x="8400" y="4909"/>
                    </a:lnTo>
                    <a:lnTo>
                      <a:pt x="8400" y="4909"/>
                    </a:lnTo>
                    <a:lnTo>
                      <a:pt x="7200" y="3927"/>
                    </a:lnTo>
                    <a:lnTo>
                      <a:pt x="7200" y="2945"/>
                    </a:lnTo>
                    <a:lnTo>
                      <a:pt x="7200" y="2945"/>
                    </a:lnTo>
                    <a:lnTo>
                      <a:pt x="7200" y="1964"/>
                    </a:lnTo>
                    <a:lnTo>
                      <a:pt x="6000" y="982"/>
                    </a:lnTo>
                    <a:lnTo>
                      <a:pt x="6000" y="982"/>
                    </a:lnTo>
                    <a:lnTo>
                      <a:pt x="6000" y="0"/>
                    </a:lnTo>
                    <a:lnTo>
                      <a:pt x="6000" y="0"/>
                    </a:lnTo>
                    <a:lnTo>
                      <a:pt x="6000" y="0"/>
                    </a:lnTo>
                    <a:lnTo>
                      <a:pt x="0" y="98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12" name="Shape 2812"/>
              <p:cNvSpPr/>
              <p:nvPr/>
            </p:nvSpPr>
            <p:spPr>
              <a:xfrm>
                <a:off x="608012" y="346075"/>
                <a:ext cx="23813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600"/>
                    </a:moveTo>
                    <a:lnTo>
                      <a:pt x="0" y="3600"/>
                    </a:lnTo>
                    <a:lnTo>
                      <a:pt x="1440" y="3600"/>
                    </a:lnTo>
                    <a:lnTo>
                      <a:pt x="1440" y="3600"/>
                    </a:lnTo>
                    <a:lnTo>
                      <a:pt x="2880" y="4500"/>
                    </a:lnTo>
                    <a:lnTo>
                      <a:pt x="2880" y="4500"/>
                    </a:lnTo>
                    <a:lnTo>
                      <a:pt x="2880" y="5400"/>
                    </a:lnTo>
                    <a:lnTo>
                      <a:pt x="4320" y="5400"/>
                    </a:lnTo>
                    <a:lnTo>
                      <a:pt x="4320" y="6300"/>
                    </a:lnTo>
                    <a:lnTo>
                      <a:pt x="5760" y="6300"/>
                    </a:lnTo>
                    <a:lnTo>
                      <a:pt x="5760" y="7200"/>
                    </a:lnTo>
                    <a:lnTo>
                      <a:pt x="5760" y="7200"/>
                    </a:lnTo>
                    <a:lnTo>
                      <a:pt x="7200" y="8100"/>
                    </a:lnTo>
                    <a:lnTo>
                      <a:pt x="7200" y="9000"/>
                    </a:lnTo>
                    <a:lnTo>
                      <a:pt x="8640" y="9900"/>
                    </a:lnTo>
                    <a:lnTo>
                      <a:pt x="8640" y="10800"/>
                    </a:lnTo>
                    <a:lnTo>
                      <a:pt x="10080" y="12600"/>
                    </a:lnTo>
                    <a:lnTo>
                      <a:pt x="11520" y="13500"/>
                    </a:lnTo>
                    <a:lnTo>
                      <a:pt x="11520" y="14400"/>
                    </a:lnTo>
                    <a:lnTo>
                      <a:pt x="12960" y="16200"/>
                    </a:lnTo>
                    <a:lnTo>
                      <a:pt x="12960" y="17100"/>
                    </a:lnTo>
                    <a:lnTo>
                      <a:pt x="12960" y="18900"/>
                    </a:lnTo>
                    <a:lnTo>
                      <a:pt x="14400" y="19800"/>
                    </a:lnTo>
                    <a:lnTo>
                      <a:pt x="14400" y="21600"/>
                    </a:lnTo>
                    <a:lnTo>
                      <a:pt x="21600" y="20700"/>
                    </a:lnTo>
                    <a:lnTo>
                      <a:pt x="20160" y="18900"/>
                    </a:lnTo>
                    <a:lnTo>
                      <a:pt x="20160" y="18000"/>
                    </a:lnTo>
                    <a:lnTo>
                      <a:pt x="20160" y="16200"/>
                    </a:lnTo>
                    <a:lnTo>
                      <a:pt x="18720" y="14400"/>
                    </a:lnTo>
                    <a:lnTo>
                      <a:pt x="18720" y="13500"/>
                    </a:lnTo>
                    <a:lnTo>
                      <a:pt x="17280" y="11700"/>
                    </a:lnTo>
                    <a:lnTo>
                      <a:pt x="17280" y="10800"/>
                    </a:lnTo>
                    <a:lnTo>
                      <a:pt x="15840" y="9000"/>
                    </a:lnTo>
                    <a:lnTo>
                      <a:pt x="14400" y="8100"/>
                    </a:lnTo>
                    <a:lnTo>
                      <a:pt x="12960" y="6300"/>
                    </a:lnTo>
                    <a:lnTo>
                      <a:pt x="12960" y="6300"/>
                    </a:lnTo>
                    <a:lnTo>
                      <a:pt x="12960" y="5400"/>
                    </a:lnTo>
                    <a:lnTo>
                      <a:pt x="11520" y="4500"/>
                    </a:lnTo>
                    <a:lnTo>
                      <a:pt x="11520" y="4500"/>
                    </a:lnTo>
                    <a:lnTo>
                      <a:pt x="10080" y="3600"/>
                    </a:lnTo>
                    <a:lnTo>
                      <a:pt x="10080" y="2700"/>
                    </a:lnTo>
                    <a:lnTo>
                      <a:pt x="8640" y="2700"/>
                    </a:lnTo>
                    <a:lnTo>
                      <a:pt x="8640" y="1800"/>
                    </a:lnTo>
                    <a:lnTo>
                      <a:pt x="7200" y="900"/>
                    </a:lnTo>
                    <a:lnTo>
                      <a:pt x="7200" y="900"/>
                    </a:lnTo>
                    <a:lnTo>
                      <a:pt x="576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0" y="3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13" name="Shape 2813"/>
              <p:cNvSpPr/>
              <p:nvPr/>
            </p:nvSpPr>
            <p:spPr>
              <a:xfrm>
                <a:off x="574675" y="334962"/>
                <a:ext cx="38100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00" y="9818"/>
                    </a:moveTo>
                    <a:lnTo>
                      <a:pt x="900" y="9818"/>
                    </a:lnTo>
                    <a:lnTo>
                      <a:pt x="1800" y="9818"/>
                    </a:lnTo>
                    <a:lnTo>
                      <a:pt x="2700" y="9818"/>
                    </a:lnTo>
                    <a:lnTo>
                      <a:pt x="3600" y="9818"/>
                    </a:lnTo>
                    <a:lnTo>
                      <a:pt x="4500" y="9818"/>
                    </a:lnTo>
                    <a:lnTo>
                      <a:pt x="4500" y="9818"/>
                    </a:lnTo>
                    <a:lnTo>
                      <a:pt x="5400" y="9818"/>
                    </a:lnTo>
                    <a:lnTo>
                      <a:pt x="6300" y="9818"/>
                    </a:lnTo>
                    <a:lnTo>
                      <a:pt x="7200" y="9818"/>
                    </a:lnTo>
                    <a:lnTo>
                      <a:pt x="8100" y="9818"/>
                    </a:lnTo>
                    <a:lnTo>
                      <a:pt x="8100" y="9818"/>
                    </a:lnTo>
                    <a:lnTo>
                      <a:pt x="9000" y="9818"/>
                    </a:lnTo>
                    <a:lnTo>
                      <a:pt x="9000" y="9818"/>
                    </a:lnTo>
                    <a:lnTo>
                      <a:pt x="9900" y="9818"/>
                    </a:lnTo>
                    <a:lnTo>
                      <a:pt x="10800" y="9818"/>
                    </a:lnTo>
                    <a:lnTo>
                      <a:pt x="10800" y="9818"/>
                    </a:lnTo>
                    <a:lnTo>
                      <a:pt x="11700" y="11782"/>
                    </a:lnTo>
                    <a:lnTo>
                      <a:pt x="11700" y="11782"/>
                    </a:lnTo>
                    <a:lnTo>
                      <a:pt x="12600" y="11782"/>
                    </a:lnTo>
                    <a:lnTo>
                      <a:pt x="13500" y="11782"/>
                    </a:lnTo>
                    <a:lnTo>
                      <a:pt x="13500" y="13745"/>
                    </a:lnTo>
                    <a:lnTo>
                      <a:pt x="14400" y="13745"/>
                    </a:lnTo>
                    <a:lnTo>
                      <a:pt x="14400" y="13745"/>
                    </a:lnTo>
                    <a:lnTo>
                      <a:pt x="15300" y="13745"/>
                    </a:lnTo>
                    <a:lnTo>
                      <a:pt x="15300" y="15709"/>
                    </a:lnTo>
                    <a:lnTo>
                      <a:pt x="16200" y="15709"/>
                    </a:lnTo>
                    <a:lnTo>
                      <a:pt x="17100" y="17673"/>
                    </a:lnTo>
                    <a:lnTo>
                      <a:pt x="18000" y="19636"/>
                    </a:lnTo>
                    <a:lnTo>
                      <a:pt x="18900" y="21600"/>
                    </a:lnTo>
                    <a:lnTo>
                      <a:pt x="21600" y="13745"/>
                    </a:lnTo>
                    <a:lnTo>
                      <a:pt x="20700" y="11782"/>
                    </a:lnTo>
                    <a:lnTo>
                      <a:pt x="19800" y="9818"/>
                    </a:lnTo>
                    <a:lnTo>
                      <a:pt x="18900" y="7855"/>
                    </a:lnTo>
                    <a:lnTo>
                      <a:pt x="18000" y="5891"/>
                    </a:lnTo>
                    <a:lnTo>
                      <a:pt x="17100" y="5891"/>
                    </a:lnTo>
                    <a:lnTo>
                      <a:pt x="17100" y="5891"/>
                    </a:lnTo>
                    <a:lnTo>
                      <a:pt x="16200" y="3927"/>
                    </a:lnTo>
                    <a:lnTo>
                      <a:pt x="15300" y="3927"/>
                    </a:lnTo>
                    <a:lnTo>
                      <a:pt x="15300" y="3927"/>
                    </a:lnTo>
                    <a:lnTo>
                      <a:pt x="14400" y="1964"/>
                    </a:lnTo>
                    <a:lnTo>
                      <a:pt x="13500" y="1964"/>
                    </a:lnTo>
                    <a:lnTo>
                      <a:pt x="12600" y="1964"/>
                    </a:lnTo>
                    <a:lnTo>
                      <a:pt x="12600" y="1964"/>
                    </a:lnTo>
                    <a:lnTo>
                      <a:pt x="11700" y="0"/>
                    </a:lnTo>
                    <a:lnTo>
                      <a:pt x="10800" y="0"/>
                    </a:lnTo>
                    <a:lnTo>
                      <a:pt x="9900" y="0"/>
                    </a:lnTo>
                    <a:lnTo>
                      <a:pt x="9000" y="0"/>
                    </a:lnTo>
                    <a:lnTo>
                      <a:pt x="9000" y="0"/>
                    </a:lnTo>
                    <a:lnTo>
                      <a:pt x="8100" y="0"/>
                    </a:lnTo>
                    <a:lnTo>
                      <a:pt x="7200" y="0"/>
                    </a:lnTo>
                    <a:lnTo>
                      <a:pt x="6300" y="0"/>
                    </a:lnTo>
                    <a:lnTo>
                      <a:pt x="5400" y="0"/>
                    </a:lnTo>
                    <a:lnTo>
                      <a:pt x="4500" y="0"/>
                    </a:lnTo>
                    <a:lnTo>
                      <a:pt x="3600" y="0"/>
                    </a:lnTo>
                    <a:lnTo>
                      <a:pt x="2700" y="0"/>
                    </a:lnTo>
                    <a:lnTo>
                      <a:pt x="1800" y="0"/>
                    </a:lnTo>
                    <a:lnTo>
                      <a:pt x="90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900" y="981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14" name="Shape 2814"/>
              <p:cNvSpPr/>
              <p:nvPr/>
            </p:nvSpPr>
            <p:spPr>
              <a:xfrm>
                <a:off x="530225" y="334962"/>
                <a:ext cx="46038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0800"/>
                    </a:moveTo>
                    <a:lnTo>
                      <a:pt x="0" y="10800"/>
                    </a:lnTo>
                    <a:lnTo>
                      <a:pt x="0" y="13500"/>
                    </a:lnTo>
                    <a:lnTo>
                      <a:pt x="745" y="13500"/>
                    </a:lnTo>
                    <a:lnTo>
                      <a:pt x="1490" y="16200"/>
                    </a:lnTo>
                    <a:lnTo>
                      <a:pt x="2234" y="16200"/>
                    </a:lnTo>
                    <a:lnTo>
                      <a:pt x="2979" y="18900"/>
                    </a:lnTo>
                    <a:lnTo>
                      <a:pt x="2979" y="18900"/>
                    </a:lnTo>
                    <a:lnTo>
                      <a:pt x="3724" y="18900"/>
                    </a:lnTo>
                    <a:lnTo>
                      <a:pt x="4469" y="21600"/>
                    </a:lnTo>
                    <a:lnTo>
                      <a:pt x="5214" y="21600"/>
                    </a:lnTo>
                    <a:lnTo>
                      <a:pt x="5959" y="21600"/>
                    </a:lnTo>
                    <a:lnTo>
                      <a:pt x="6703" y="21600"/>
                    </a:lnTo>
                    <a:lnTo>
                      <a:pt x="7448" y="21600"/>
                    </a:lnTo>
                    <a:lnTo>
                      <a:pt x="8193" y="21600"/>
                    </a:lnTo>
                    <a:lnTo>
                      <a:pt x="8938" y="21600"/>
                    </a:lnTo>
                    <a:lnTo>
                      <a:pt x="8938" y="21600"/>
                    </a:lnTo>
                    <a:lnTo>
                      <a:pt x="9683" y="21600"/>
                    </a:lnTo>
                    <a:lnTo>
                      <a:pt x="10428" y="21600"/>
                    </a:lnTo>
                    <a:lnTo>
                      <a:pt x="11172" y="21600"/>
                    </a:lnTo>
                    <a:lnTo>
                      <a:pt x="11917" y="21600"/>
                    </a:lnTo>
                    <a:lnTo>
                      <a:pt x="12662" y="21600"/>
                    </a:lnTo>
                    <a:lnTo>
                      <a:pt x="14152" y="18900"/>
                    </a:lnTo>
                    <a:lnTo>
                      <a:pt x="15641" y="18900"/>
                    </a:lnTo>
                    <a:lnTo>
                      <a:pt x="17131" y="18900"/>
                    </a:lnTo>
                    <a:lnTo>
                      <a:pt x="18621" y="16200"/>
                    </a:lnTo>
                    <a:lnTo>
                      <a:pt x="20110" y="16200"/>
                    </a:lnTo>
                    <a:lnTo>
                      <a:pt x="21600" y="13500"/>
                    </a:lnTo>
                    <a:lnTo>
                      <a:pt x="20855" y="0"/>
                    </a:lnTo>
                    <a:lnTo>
                      <a:pt x="19366" y="2700"/>
                    </a:lnTo>
                    <a:lnTo>
                      <a:pt x="17876" y="2700"/>
                    </a:lnTo>
                    <a:lnTo>
                      <a:pt x="16386" y="5400"/>
                    </a:lnTo>
                    <a:lnTo>
                      <a:pt x="14897" y="5400"/>
                    </a:lnTo>
                    <a:lnTo>
                      <a:pt x="13407" y="5400"/>
                    </a:lnTo>
                    <a:lnTo>
                      <a:pt x="11917" y="8100"/>
                    </a:lnTo>
                    <a:lnTo>
                      <a:pt x="11172" y="8100"/>
                    </a:lnTo>
                    <a:lnTo>
                      <a:pt x="11172" y="8100"/>
                    </a:lnTo>
                    <a:lnTo>
                      <a:pt x="10428" y="8100"/>
                    </a:lnTo>
                    <a:lnTo>
                      <a:pt x="9683" y="8100"/>
                    </a:lnTo>
                    <a:lnTo>
                      <a:pt x="8938" y="8100"/>
                    </a:lnTo>
                    <a:lnTo>
                      <a:pt x="8938" y="8100"/>
                    </a:lnTo>
                    <a:lnTo>
                      <a:pt x="8193" y="8100"/>
                    </a:lnTo>
                    <a:lnTo>
                      <a:pt x="7448" y="8100"/>
                    </a:lnTo>
                    <a:lnTo>
                      <a:pt x="6703" y="8100"/>
                    </a:lnTo>
                    <a:lnTo>
                      <a:pt x="6703" y="8100"/>
                    </a:lnTo>
                    <a:lnTo>
                      <a:pt x="5959" y="8100"/>
                    </a:lnTo>
                    <a:lnTo>
                      <a:pt x="5214" y="8100"/>
                    </a:lnTo>
                    <a:lnTo>
                      <a:pt x="5214" y="8100"/>
                    </a:lnTo>
                    <a:lnTo>
                      <a:pt x="4469" y="5400"/>
                    </a:lnTo>
                    <a:lnTo>
                      <a:pt x="4469" y="5400"/>
                    </a:lnTo>
                    <a:lnTo>
                      <a:pt x="3724" y="5400"/>
                    </a:lnTo>
                    <a:lnTo>
                      <a:pt x="2979" y="5400"/>
                    </a:lnTo>
                    <a:lnTo>
                      <a:pt x="2979" y="2700"/>
                    </a:lnTo>
                    <a:lnTo>
                      <a:pt x="2234" y="2700"/>
                    </a:lnTo>
                    <a:lnTo>
                      <a:pt x="2234" y="0"/>
                    </a:lnTo>
                    <a:lnTo>
                      <a:pt x="2234" y="0"/>
                    </a:lnTo>
                    <a:lnTo>
                      <a:pt x="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15" name="Shape 2815"/>
              <p:cNvSpPr/>
              <p:nvPr/>
            </p:nvSpPr>
            <p:spPr>
              <a:xfrm>
                <a:off x="519112" y="296862"/>
                <a:ext cx="15876" cy="444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543"/>
                    </a:lnTo>
                    <a:lnTo>
                      <a:pt x="0" y="3086"/>
                    </a:lnTo>
                    <a:lnTo>
                      <a:pt x="0" y="3857"/>
                    </a:lnTo>
                    <a:lnTo>
                      <a:pt x="0" y="5400"/>
                    </a:lnTo>
                    <a:lnTo>
                      <a:pt x="0" y="6943"/>
                    </a:lnTo>
                    <a:lnTo>
                      <a:pt x="0" y="8486"/>
                    </a:lnTo>
                    <a:lnTo>
                      <a:pt x="0" y="9257"/>
                    </a:lnTo>
                    <a:lnTo>
                      <a:pt x="0" y="10029"/>
                    </a:lnTo>
                    <a:lnTo>
                      <a:pt x="0" y="10800"/>
                    </a:lnTo>
                    <a:lnTo>
                      <a:pt x="0" y="11571"/>
                    </a:lnTo>
                    <a:lnTo>
                      <a:pt x="0" y="12343"/>
                    </a:lnTo>
                    <a:lnTo>
                      <a:pt x="2160" y="13114"/>
                    </a:lnTo>
                    <a:lnTo>
                      <a:pt x="2160" y="13886"/>
                    </a:lnTo>
                    <a:lnTo>
                      <a:pt x="2160" y="13886"/>
                    </a:lnTo>
                    <a:lnTo>
                      <a:pt x="2160" y="14657"/>
                    </a:lnTo>
                    <a:lnTo>
                      <a:pt x="2160" y="15429"/>
                    </a:lnTo>
                    <a:lnTo>
                      <a:pt x="4320" y="16200"/>
                    </a:lnTo>
                    <a:lnTo>
                      <a:pt x="4320" y="16971"/>
                    </a:lnTo>
                    <a:lnTo>
                      <a:pt x="4320" y="17743"/>
                    </a:lnTo>
                    <a:lnTo>
                      <a:pt x="6480" y="18514"/>
                    </a:lnTo>
                    <a:lnTo>
                      <a:pt x="6480" y="19286"/>
                    </a:lnTo>
                    <a:lnTo>
                      <a:pt x="8640" y="19286"/>
                    </a:lnTo>
                    <a:lnTo>
                      <a:pt x="8640" y="20057"/>
                    </a:lnTo>
                    <a:lnTo>
                      <a:pt x="10800" y="20829"/>
                    </a:lnTo>
                    <a:lnTo>
                      <a:pt x="12960" y="21600"/>
                    </a:lnTo>
                    <a:lnTo>
                      <a:pt x="15120" y="21600"/>
                    </a:lnTo>
                    <a:lnTo>
                      <a:pt x="21600" y="18514"/>
                    </a:lnTo>
                    <a:lnTo>
                      <a:pt x="19440" y="18514"/>
                    </a:lnTo>
                    <a:lnTo>
                      <a:pt x="19440" y="18514"/>
                    </a:lnTo>
                    <a:lnTo>
                      <a:pt x="17280" y="17743"/>
                    </a:lnTo>
                    <a:lnTo>
                      <a:pt x="17280" y="17743"/>
                    </a:lnTo>
                    <a:lnTo>
                      <a:pt x="17280" y="16971"/>
                    </a:lnTo>
                    <a:lnTo>
                      <a:pt x="15120" y="16200"/>
                    </a:lnTo>
                    <a:lnTo>
                      <a:pt x="15120" y="16200"/>
                    </a:lnTo>
                    <a:lnTo>
                      <a:pt x="15120" y="15429"/>
                    </a:lnTo>
                    <a:lnTo>
                      <a:pt x="12960" y="15429"/>
                    </a:lnTo>
                    <a:lnTo>
                      <a:pt x="12960" y="14657"/>
                    </a:lnTo>
                    <a:lnTo>
                      <a:pt x="12960" y="13886"/>
                    </a:lnTo>
                    <a:lnTo>
                      <a:pt x="12960" y="13114"/>
                    </a:lnTo>
                    <a:lnTo>
                      <a:pt x="12960" y="13114"/>
                    </a:lnTo>
                    <a:lnTo>
                      <a:pt x="12960" y="12343"/>
                    </a:lnTo>
                    <a:lnTo>
                      <a:pt x="10800" y="11571"/>
                    </a:lnTo>
                    <a:lnTo>
                      <a:pt x="10800" y="10800"/>
                    </a:lnTo>
                    <a:lnTo>
                      <a:pt x="10800" y="10029"/>
                    </a:lnTo>
                    <a:lnTo>
                      <a:pt x="10800" y="10029"/>
                    </a:lnTo>
                    <a:lnTo>
                      <a:pt x="10800" y="9257"/>
                    </a:lnTo>
                    <a:lnTo>
                      <a:pt x="10800" y="8486"/>
                    </a:lnTo>
                    <a:lnTo>
                      <a:pt x="10800" y="6943"/>
                    </a:lnTo>
                    <a:lnTo>
                      <a:pt x="10800" y="5400"/>
                    </a:lnTo>
                    <a:lnTo>
                      <a:pt x="10800" y="4629"/>
                    </a:lnTo>
                    <a:lnTo>
                      <a:pt x="10800" y="3086"/>
                    </a:lnTo>
                    <a:lnTo>
                      <a:pt x="10800" y="1543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16" name="Shape 2816"/>
              <p:cNvSpPr/>
              <p:nvPr/>
            </p:nvSpPr>
            <p:spPr>
              <a:xfrm>
                <a:off x="512762" y="250825"/>
                <a:ext cx="14288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979"/>
                    </a:moveTo>
                    <a:lnTo>
                      <a:pt x="0" y="2979"/>
                    </a:lnTo>
                    <a:lnTo>
                      <a:pt x="0" y="3724"/>
                    </a:lnTo>
                    <a:lnTo>
                      <a:pt x="2400" y="3724"/>
                    </a:lnTo>
                    <a:lnTo>
                      <a:pt x="2400" y="4469"/>
                    </a:lnTo>
                    <a:lnTo>
                      <a:pt x="4800" y="4469"/>
                    </a:lnTo>
                    <a:lnTo>
                      <a:pt x="4800" y="5214"/>
                    </a:lnTo>
                    <a:lnTo>
                      <a:pt x="4800" y="5214"/>
                    </a:lnTo>
                    <a:lnTo>
                      <a:pt x="7200" y="5959"/>
                    </a:lnTo>
                    <a:lnTo>
                      <a:pt x="7200" y="5959"/>
                    </a:lnTo>
                    <a:lnTo>
                      <a:pt x="7200" y="6703"/>
                    </a:lnTo>
                    <a:lnTo>
                      <a:pt x="7200" y="7448"/>
                    </a:lnTo>
                    <a:lnTo>
                      <a:pt x="9600" y="7448"/>
                    </a:lnTo>
                    <a:lnTo>
                      <a:pt x="9600" y="8193"/>
                    </a:lnTo>
                    <a:lnTo>
                      <a:pt x="9600" y="8938"/>
                    </a:lnTo>
                    <a:lnTo>
                      <a:pt x="9600" y="9683"/>
                    </a:lnTo>
                    <a:lnTo>
                      <a:pt x="9600" y="9683"/>
                    </a:lnTo>
                    <a:lnTo>
                      <a:pt x="9600" y="10428"/>
                    </a:lnTo>
                    <a:lnTo>
                      <a:pt x="9600" y="11172"/>
                    </a:lnTo>
                    <a:lnTo>
                      <a:pt x="9600" y="11917"/>
                    </a:lnTo>
                    <a:lnTo>
                      <a:pt x="9600" y="12662"/>
                    </a:lnTo>
                    <a:lnTo>
                      <a:pt x="9600" y="13407"/>
                    </a:lnTo>
                    <a:lnTo>
                      <a:pt x="9600" y="14152"/>
                    </a:lnTo>
                    <a:lnTo>
                      <a:pt x="9600" y="15641"/>
                    </a:lnTo>
                    <a:lnTo>
                      <a:pt x="9600" y="17131"/>
                    </a:lnTo>
                    <a:lnTo>
                      <a:pt x="9600" y="18621"/>
                    </a:lnTo>
                    <a:lnTo>
                      <a:pt x="9600" y="20110"/>
                    </a:lnTo>
                    <a:lnTo>
                      <a:pt x="9600" y="21600"/>
                    </a:lnTo>
                    <a:lnTo>
                      <a:pt x="21600" y="21600"/>
                    </a:lnTo>
                    <a:lnTo>
                      <a:pt x="21600" y="20110"/>
                    </a:lnTo>
                    <a:lnTo>
                      <a:pt x="21600" y="18621"/>
                    </a:lnTo>
                    <a:lnTo>
                      <a:pt x="21600" y="17131"/>
                    </a:lnTo>
                    <a:lnTo>
                      <a:pt x="21600" y="15641"/>
                    </a:lnTo>
                    <a:lnTo>
                      <a:pt x="21600" y="14152"/>
                    </a:lnTo>
                    <a:lnTo>
                      <a:pt x="21600" y="13407"/>
                    </a:lnTo>
                    <a:lnTo>
                      <a:pt x="21600" y="12662"/>
                    </a:lnTo>
                    <a:lnTo>
                      <a:pt x="21600" y="11917"/>
                    </a:lnTo>
                    <a:lnTo>
                      <a:pt x="21600" y="11172"/>
                    </a:lnTo>
                    <a:lnTo>
                      <a:pt x="21600" y="10428"/>
                    </a:lnTo>
                    <a:lnTo>
                      <a:pt x="21600" y="9683"/>
                    </a:lnTo>
                    <a:lnTo>
                      <a:pt x="21600" y="8938"/>
                    </a:lnTo>
                    <a:lnTo>
                      <a:pt x="21600" y="8193"/>
                    </a:lnTo>
                    <a:lnTo>
                      <a:pt x="21600" y="7448"/>
                    </a:lnTo>
                    <a:lnTo>
                      <a:pt x="19200" y="6703"/>
                    </a:lnTo>
                    <a:lnTo>
                      <a:pt x="19200" y="5959"/>
                    </a:lnTo>
                    <a:lnTo>
                      <a:pt x="19200" y="5214"/>
                    </a:lnTo>
                    <a:lnTo>
                      <a:pt x="19200" y="5214"/>
                    </a:lnTo>
                    <a:lnTo>
                      <a:pt x="16800" y="4469"/>
                    </a:lnTo>
                    <a:lnTo>
                      <a:pt x="16800" y="3724"/>
                    </a:lnTo>
                    <a:lnTo>
                      <a:pt x="14400" y="2979"/>
                    </a:lnTo>
                    <a:lnTo>
                      <a:pt x="14400" y="2234"/>
                    </a:lnTo>
                    <a:lnTo>
                      <a:pt x="12000" y="1490"/>
                    </a:lnTo>
                    <a:lnTo>
                      <a:pt x="12000" y="1490"/>
                    </a:lnTo>
                    <a:lnTo>
                      <a:pt x="9600" y="745"/>
                    </a:lnTo>
                    <a:lnTo>
                      <a:pt x="7200" y="0"/>
                    </a:lnTo>
                    <a:lnTo>
                      <a:pt x="7200" y="0"/>
                    </a:lnTo>
                    <a:lnTo>
                      <a:pt x="0" y="297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17" name="Shape 2817"/>
              <p:cNvSpPr/>
              <p:nvPr/>
            </p:nvSpPr>
            <p:spPr>
              <a:xfrm>
                <a:off x="474662" y="246062"/>
                <a:ext cx="42863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00" y="21600"/>
                    </a:moveTo>
                    <a:lnTo>
                      <a:pt x="1600" y="21600"/>
                    </a:lnTo>
                    <a:lnTo>
                      <a:pt x="2400" y="19440"/>
                    </a:lnTo>
                    <a:lnTo>
                      <a:pt x="4000" y="19440"/>
                    </a:lnTo>
                    <a:lnTo>
                      <a:pt x="5600" y="17280"/>
                    </a:lnTo>
                    <a:lnTo>
                      <a:pt x="6400" y="15120"/>
                    </a:lnTo>
                    <a:lnTo>
                      <a:pt x="8000" y="15120"/>
                    </a:lnTo>
                    <a:lnTo>
                      <a:pt x="9600" y="12960"/>
                    </a:lnTo>
                    <a:lnTo>
                      <a:pt x="9600" y="12960"/>
                    </a:lnTo>
                    <a:lnTo>
                      <a:pt x="10400" y="12960"/>
                    </a:lnTo>
                    <a:lnTo>
                      <a:pt x="11200" y="12960"/>
                    </a:lnTo>
                    <a:lnTo>
                      <a:pt x="12000" y="12960"/>
                    </a:lnTo>
                    <a:lnTo>
                      <a:pt x="12000" y="12960"/>
                    </a:lnTo>
                    <a:lnTo>
                      <a:pt x="12800" y="10800"/>
                    </a:lnTo>
                    <a:lnTo>
                      <a:pt x="13600" y="10800"/>
                    </a:lnTo>
                    <a:lnTo>
                      <a:pt x="14400" y="10800"/>
                    </a:lnTo>
                    <a:lnTo>
                      <a:pt x="14400" y="10800"/>
                    </a:lnTo>
                    <a:lnTo>
                      <a:pt x="15200" y="10800"/>
                    </a:lnTo>
                    <a:lnTo>
                      <a:pt x="15200" y="10800"/>
                    </a:lnTo>
                    <a:lnTo>
                      <a:pt x="16000" y="10800"/>
                    </a:lnTo>
                    <a:lnTo>
                      <a:pt x="16800" y="10800"/>
                    </a:lnTo>
                    <a:lnTo>
                      <a:pt x="16800" y="12960"/>
                    </a:lnTo>
                    <a:lnTo>
                      <a:pt x="17600" y="12960"/>
                    </a:lnTo>
                    <a:lnTo>
                      <a:pt x="17600" y="12960"/>
                    </a:lnTo>
                    <a:lnTo>
                      <a:pt x="17600" y="12960"/>
                    </a:lnTo>
                    <a:lnTo>
                      <a:pt x="18400" y="15120"/>
                    </a:lnTo>
                    <a:lnTo>
                      <a:pt x="19200" y="15120"/>
                    </a:lnTo>
                    <a:lnTo>
                      <a:pt x="19200" y="15120"/>
                    </a:lnTo>
                    <a:lnTo>
                      <a:pt x="21600" y="6480"/>
                    </a:lnTo>
                    <a:lnTo>
                      <a:pt x="20800" y="6480"/>
                    </a:lnTo>
                    <a:lnTo>
                      <a:pt x="20800" y="4320"/>
                    </a:lnTo>
                    <a:lnTo>
                      <a:pt x="20000" y="4320"/>
                    </a:lnTo>
                    <a:lnTo>
                      <a:pt x="19200" y="2160"/>
                    </a:lnTo>
                    <a:lnTo>
                      <a:pt x="18400" y="2160"/>
                    </a:lnTo>
                    <a:lnTo>
                      <a:pt x="17600" y="2160"/>
                    </a:lnTo>
                    <a:lnTo>
                      <a:pt x="17600" y="2160"/>
                    </a:lnTo>
                    <a:lnTo>
                      <a:pt x="16800" y="0"/>
                    </a:lnTo>
                    <a:lnTo>
                      <a:pt x="16000" y="0"/>
                    </a:lnTo>
                    <a:lnTo>
                      <a:pt x="15200" y="0"/>
                    </a:lnTo>
                    <a:lnTo>
                      <a:pt x="14400" y="0"/>
                    </a:lnTo>
                    <a:lnTo>
                      <a:pt x="13600" y="0"/>
                    </a:lnTo>
                    <a:lnTo>
                      <a:pt x="12800" y="0"/>
                    </a:lnTo>
                    <a:lnTo>
                      <a:pt x="12800" y="0"/>
                    </a:lnTo>
                    <a:lnTo>
                      <a:pt x="12000" y="2160"/>
                    </a:lnTo>
                    <a:lnTo>
                      <a:pt x="11200" y="2160"/>
                    </a:lnTo>
                    <a:lnTo>
                      <a:pt x="10400" y="2160"/>
                    </a:lnTo>
                    <a:lnTo>
                      <a:pt x="9600" y="2160"/>
                    </a:lnTo>
                    <a:lnTo>
                      <a:pt x="8800" y="2160"/>
                    </a:lnTo>
                    <a:lnTo>
                      <a:pt x="8000" y="4320"/>
                    </a:lnTo>
                    <a:lnTo>
                      <a:pt x="7200" y="4320"/>
                    </a:lnTo>
                    <a:lnTo>
                      <a:pt x="5600" y="6480"/>
                    </a:lnTo>
                    <a:lnTo>
                      <a:pt x="4000" y="6480"/>
                    </a:lnTo>
                    <a:lnTo>
                      <a:pt x="3200" y="8640"/>
                    </a:lnTo>
                    <a:lnTo>
                      <a:pt x="1600" y="8640"/>
                    </a:lnTo>
                    <a:lnTo>
                      <a:pt x="0" y="10800"/>
                    </a:lnTo>
                    <a:lnTo>
                      <a:pt x="0" y="10800"/>
                    </a:lnTo>
                    <a:lnTo>
                      <a:pt x="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18" name="Shape 2818"/>
              <p:cNvSpPr/>
              <p:nvPr/>
            </p:nvSpPr>
            <p:spPr>
              <a:xfrm>
                <a:off x="430212" y="254000"/>
                <a:ext cx="47626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0800"/>
                    </a:moveTo>
                    <a:lnTo>
                      <a:pt x="0" y="10800"/>
                    </a:lnTo>
                    <a:lnTo>
                      <a:pt x="720" y="10800"/>
                    </a:lnTo>
                    <a:lnTo>
                      <a:pt x="1440" y="13500"/>
                    </a:lnTo>
                    <a:lnTo>
                      <a:pt x="1440" y="13500"/>
                    </a:lnTo>
                    <a:lnTo>
                      <a:pt x="2160" y="16200"/>
                    </a:lnTo>
                    <a:lnTo>
                      <a:pt x="2880" y="16200"/>
                    </a:lnTo>
                    <a:lnTo>
                      <a:pt x="3600" y="16200"/>
                    </a:lnTo>
                    <a:lnTo>
                      <a:pt x="4320" y="18900"/>
                    </a:lnTo>
                    <a:lnTo>
                      <a:pt x="5040" y="18900"/>
                    </a:lnTo>
                    <a:lnTo>
                      <a:pt x="5760" y="18900"/>
                    </a:lnTo>
                    <a:lnTo>
                      <a:pt x="6480" y="18900"/>
                    </a:lnTo>
                    <a:lnTo>
                      <a:pt x="7200" y="18900"/>
                    </a:lnTo>
                    <a:lnTo>
                      <a:pt x="7920" y="21600"/>
                    </a:lnTo>
                    <a:lnTo>
                      <a:pt x="8640" y="21600"/>
                    </a:lnTo>
                    <a:lnTo>
                      <a:pt x="9360" y="21600"/>
                    </a:lnTo>
                    <a:lnTo>
                      <a:pt x="10080" y="21600"/>
                    </a:lnTo>
                    <a:lnTo>
                      <a:pt x="10800" y="21600"/>
                    </a:lnTo>
                    <a:lnTo>
                      <a:pt x="11520" y="18900"/>
                    </a:lnTo>
                    <a:lnTo>
                      <a:pt x="12240" y="18900"/>
                    </a:lnTo>
                    <a:lnTo>
                      <a:pt x="12960" y="18900"/>
                    </a:lnTo>
                    <a:lnTo>
                      <a:pt x="13680" y="18900"/>
                    </a:lnTo>
                    <a:lnTo>
                      <a:pt x="15120" y="18900"/>
                    </a:lnTo>
                    <a:lnTo>
                      <a:pt x="16560" y="16200"/>
                    </a:lnTo>
                    <a:lnTo>
                      <a:pt x="17280" y="16200"/>
                    </a:lnTo>
                    <a:lnTo>
                      <a:pt x="18720" y="16200"/>
                    </a:lnTo>
                    <a:lnTo>
                      <a:pt x="20160" y="13500"/>
                    </a:lnTo>
                    <a:lnTo>
                      <a:pt x="21600" y="13500"/>
                    </a:lnTo>
                    <a:lnTo>
                      <a:pt x="20160" y="0"/>
                    </a:lnTo>
                    <a:lnTo>
                      <a:pt x="19440" y="0"/>
                    </a:lnTo>
                    <a:lnTo>
                      <a:pt x="18000" y="2700"/>
                    </a:lnTo>
                    <a:lnTo>
                      <a:pt x="16560" y="2700"/>
                    </a:lnTo>
                    <a:lnTo>
                      <a:pt x="15840" y="5400"/>
                    </a:lnTo>
                    <a:lnTo>
                      <a:pt x="14400" y="5400"/>
                    </a:lnTo>
                    <a:lnTo>
                      <a:pt x="12960" y="5400"/>
                    </a:lnTo>
                    <a:lnTo>
                      <a:pt x="12240" y="5400"/>
                    </a:lnTo>
                    <a:lnTo>
                      <a:pt x="11520" y="5400"/>
                    </a:lnTo>
                    <a:lnTo>
                      <a:pt x="10800" y="8100"/>
                    </a:lnTo>
                    <a:lnTo>
                      <a:pt x="10080" y="8100"/>
                    </a:lnTo>
                    <a:lnTo>
                      <a:pt x="10080" y="8100"/>
                    </a:lnTo>
                    <a:lnTo>
                      <a:pt x="9360" y="8100"/>
                    </a:lnTo>
                    <a:lnTo>
                      <a:pt x="8640" y="8100"/>
                    </a:lnTo>
                    <a:lnTo>
                      <a:pt x="7920" y="8100"/>
                    </a:lnTo>
                    <a:lnTo>
                      <a:pt x="7200" y="8100"/>
                    </a:lnTo>
                    <a:lnTo>
                      <a:pt x="7200" y="5400"/>
                    </a:lnTo>
                    <a:lnTo>
                      <a:pt x="6480" y="5400"/>
                    </a:lnTo>
                    <a:lnTo>
                      <a:pt x="5760" y="5400"/>
                    </a:lnTo>
                    <a:lnTo>
                      <a:pt x="5040" y="5400"/>
                    </a:lnTo>
                    <a:lnTo>
                      <a:pt x="5040" y="5400"/>
                    </a:lnTo>
                    <a:lnTo>
                      <a:pt x="4320" y="5400"/>
                    </a:lnTo>
                    <a:lnTo>
                      <a:pt x="3600" y="2700"/>
                    </a:lnTo>
                    <a:lnTo>
                      <a:pt x="3600" y="2700"/>
                    </a:lnTo>
                    <a:lnTo>
                      <a:pt x="2880" y="2700"/>
                    </a:lnTo>
                    <a:lnTo>
                      <a:pt x="288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19" name="Shape 2819"/>
              <p:cNvSpPr/>
              <p:nvPr/>
            </p:nvSpPr>
            <p:spPr>
              <a:xfrm>
                <a:off x="420687" y="214312"/>
                <a:ext cx="14288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490"/>
                    </a:lnTo>
                    <a:lnTo>
                      <a:pt x="0" y="2979"/>
                    </a:lnTo>
                    <a:lnTo>
                      <a:pt x="0" y="4469"/>
                    </a:lnTo>
                    <a:lnTo>
                      <a:pt x="0" y="5959"/>
                    </a:lnTo>
                    <a:lnTo>
                      <a:pt x="0" y="7448"/>
                    </a:lnTo>
                    <a:lnTo>
                      <a:pt x="0" y="8193"/>
                    </a:lnTo>
                    <a:lnTo>
                      <a:pt x="0" y="8938"/>
                    </a:lnTo>
                    <a:lnTo>
                      <a:pt x="0" y="9683"/>
                    </a:lnTo>
                    <a:lnTo>
                      <a:pt x="0" y="10428"/>
                    </a:lnTo>
                    <a:lnTo>
                      <a:pt x="0" y="11172"/>
                    </a:lnTo>
                    <a:lnTo>
                      <a:pt x="0" y="11917"/>
                    </a:lnTo>
                    <a:lnTo>
                      <a:pt x="0" y="12662"/>
                    </a:lnTo>
                    <a:lnTo>
                      <a:pt x="2400" y="13407"/>
                    </a:lnTo>
                    <a:lnTo>
                      <a:pt x="2400" y="14152"/>
                    </a:lnTo>
                    <a:lnTo>
                      <a:pt x="2400" y="14897"/>
                    </a:lnTo>
                    <a:lnTo>
                      <a:pt x="2400" y="15641"/>
                    </a:lnTo>
                    <a:lnTo>
                      <a:pt x="2400" y="16386"/>
                    </a:lnTo>
                    <a:lnTo>
                      <a:pt x="4800" y="16386"/>
                    </a:lnTo>
                    <a:lnTo>
                      <a:pt x="4800" y="17131"/>
                    </a:lnTo>
                    <a:lnTo>
                      <a:pt x="7200" y="17876"/>
                    </a:lnTo>
                    <a:lnTo>
                      <a:pt x="7200" y="18621"/>
                    </a:lnTo>
                    <a:lnTo>
                      <a:pt x="9600" y="19366"/>
                    </a:lnTo>
                    <a:lnTo>
                      <a:pt x="9600" y="20110"/>
                    </a:lnTo>
                    <a:lnTo>
                      <a:pt x="12000" y="20110"/>
                    </a:lnTo>
                    <a:lnTo>
                      <a:pt x="12000" y="20855"/>
                    </a:lnTo>
                    <a:lnTo>
                      <a:pt x="14400" y="21600"/>
                    </a:lnTo>
                    <a:lnTo>
                      <a:pt x="21600" y="18621"/>
                    </a:lnTo>
                    <a:lnTo>
                      <a:pt x="21600" y="17876"/>
                    </a:lnTo>
                    <a:lnTo>
                      <a:pt x="19200" y="17876"/>
                    </a:lnTo>
                    <a:lnTo>
                      <a:pt x="19200" y="17131"/>
                    </a:lnTo>
                    <a:lnTo>
                      <a:pt x="16800" y="17131"/>
                    </a:lnTo>
                    <a:lnTo>
                      <a:pt x="16800" y="16386"/>
                    </a:lnTo>
                    <a:lnTo>
                      <a:pt x="16800" y="16386"/>
                    </a:lnTo>
                    <a:lnTo>
                      <a:pt x="16800" y="15641"/>
                    </a:lnTo>
                    <a:lnTo>
                      <a:pt x="14400" y="15641"/>
                    </a:lnTo>
                    <a:lnTo>
                      <a:pt x="14400" y="14897"/>
                    </a:lnTo>
                    <a:lnTo>
                      <a:pt x="14400" y="14152"/>
                    </a:lnTo>
                    <a:lnTo>
                      <a:pt x="14400" y="14152"/>
                    </a:lnTo>
                    <a:lnTo>
                      <a:pt x="14400" y="13407"/>
                    </a:lnTo>
                    <a:lnTo>
                      <a:pt x="12000" y="12662"/>
                    </a:lnTo>
                    <a:lnTo>
                      <a:pt x="12000" y="12662"/>
                    </a:lnTo>
                    <a:lnTo>
                      <a:pt x="12000" y="11917"/>
                    </a:lnTo>
                    <a:lnTo>
                      <a:pt x="12000" y="11172"/>
                    </a:lnTo>
                    <a:lnTo>
                      <a:pt x="12000" y="10428"/>
                    </a:lnTo>
                    <a:lnTo>
                      <a:pt x="12000" y="9683"/>
                    </a:lnTo>
                    <a:lnTo>
                      <a:pt x="12000" y="8938"/>
                    </a:lnTo>
                    <a:lnTo>
                      <a:pt x="12000" y="8938"/>
                    </a:lnTo>
                    <a:lnTo>
                      <a:pt x="12000" y="7448"/>
                    </a:lnTo>
                    <a:lnTo>
                      <a:pt x="12000" y="5959"/>
                    </a:lnTo>
                    <a:lnTo>
                      <a:pt x="12000" y="4469"/>
                    </a:lnTo>
                    <a:lnTo>
                      <a:pt x="12000" y="2979"/>
                    </a:lnTo>
                    <a:lnTo>
                      <a:pt x="12000" y="1490"/>
                    </a:lnTo>
                    <a:lnTo>
                      <a:pt x="12000" y="745"/>
                    </a:lnTo>
                    <a:lnTo>
                      <a:pt x="12000" y="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20" name="Shape 2820"/>
              <p:cNvSpPr/>
              <p:nvPr/>
            </p:nvSpPr>
            <p:spPr>
              <a:xfrm>
                <a:off x="412750" y="168275"/>
                <a:ext cx="15875" cy="476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880"/>
                    </a:moveTo>
                    <a:lnTo>
                      <a:pt x="0" y="2880"/>
                    </a:lnTo>
                    <a:lnTo>
                      <a:pt x="2160" y="3600"/>
                    </a:lnTo>
                    <a:lnTo>
                      <a:pt x="2160" y="3600"/>
                    </a:lnTo>
                    <a:lnTo>
                      <a:pt x="4320" y="4320"/>
                    </a:lnTo>
                    <a:lnTo>
                      <a:pt x="4320" y="4320"/>
                    </a:lnTo>
                    <a:lnTo>
                      <a:pt x="6480" y="5040"/>
                    </a:lnTo>
                    <a:lnTo>
                      <a:pt x="6480" y="5040"/>
                    </a:lnTo>
                    <a:lnTo>
                      <a:pt x="6480" y="5760"/>
                    </a:lnTo>
                    <a:lnTo>
                      <a:pt x="8640" y="6480"/>
                    </a:lnTo>
                    <a:lnTo>
                      <a:pt x="8640" y="6480"/>
                    </a:lnTo>
                    <a:lnTo>
                      <a:pt x="8640" y="7200"/>
                    </a:lnTo>
                    <a:lnTo>
                      <a:pt x="8640" y="7920"/>
                    </a:lnTo>
                    <a:lnTo>
                      <a:pt x="10800" y="8640"/>
                    </a:lnTo>
                    <a:lnTo>
                      <a:pt x="10800" y="9360"/>
                    </a:lnTo>
                    <a:lnTo>
                      <a:pt x="10800" y="9360"/>
                    </a:lnTo>
                    <a:lnTo>
                      <a:pt x="10800" y="10080"/>
                    </a:lnTo>
                    <a:lnTo>
                      <a:pt x="10800" y="10800"/>
                    </a:lnTo>
                    <a:lnTo>
                      <a:pt x="10800" y="11520"/>
                    </a:lnTo>
                    <a:lnTo>
                      <a:pt x="10800" y="12240"/>
                    </a:lnTo>
                    <a:lnTo>
                      <a:pt x="10800" y="12960"/>
                    </a:lnTo>
                    <a:lnTo>
                      <a:pt x="10800" y="13680"/>
                    </a:lnTo>
                    <a:lnTo>
                      <a:pt x="10800" y="14400"/>
                    </a:lnTo>
                    <a:lnTo>
                      <a:pt x="10800" y="15840"/>
                    </a:lnTo>
                    <a:lnTo>
                      <a:pt x="10800" y="17280"/>
                    </a:lnTo>
                    <a:lnTo>
                      <a:pt x="10800" y="18720"/>
                    </a:lnTo>
                    <a:lnTo>
                      <a:pt x="10800" y="20160"/>
                    </a:lnTo>
                    <a:lnTo>
                      <a:pt x="10800" y="20880"/>
                    </a:lnTo>
                    <a:lnTo>
                      <a:pt x="21600" y="21600"/>
                    </a:lnTo>
                    <a:lnTo>
                      <a:pt x="21600" y="20160"/>
                    </a:lnTo>
                    <a:lnTo>
                      <a:pt x="21600" y="18720"/>
                    </a:lnTo>
                    <a:lnTo>
                      <a:pt x="21600" y="17280"/>
                    </a:lnTo>
                    <a:lnTo>
                      <a:pt x="21600" y="15840"/>
                    </a:lnTo>
                    <a:lnTo>
                      <a:pt x="21600" y="14400"/>
                    </a:lnTo>
                    <a:lnTo>
                      <a:pt x="21600" y="12960"/>
                    </a:lnTo>
                    <a:lnTo>
                      <a:pt x="21600" y="12240"/>
                    </a:lnTo>
                    <a:lnTo>
                      <a:pt x="21600" y="11520"/>
                    </a:lnTo>
                    <a:lnTo>
                      <a:pt x="21600" y="10800"/>
                    </a:lnTo>
                    <a:lnTo>
                      <a:pt x="21600" y="10080"/>
                    </a:lnTo>
                    <a:lnTo>
                      <a:pt x="21600" y="9360"/>
                    </a:lnTo>
                    <a:lnTo>
                      <a:pt x="21600" y="8640"/>
                    </a:lnTo>
                    <a:lnTo>
                      <a:pt x="21600" y="7920"/>
                    </a:lnTo>
                    <a:lnTo>
                      <a:pt x="19440" y="7920"/>
                    </a:lnTo>
                    <a:lnTo>
                      <a:pt x="19440" y="7200"/>
                    </a:lnTo>
                    <a:lnTo>
                      <a:pt x="19440" y="6480"/>
                    </a:lnTo>
                    <a:lnTo>
                      <a:pt x="19440" y="5760"/>
                    </a:lnTo>
                    <a:lnTo>
                      <a:pt x="17280" y="5040"/>
                    </a:lnTo>
                    <a:lnTo>
                      <a:pt x="17280" y="4320"/>
                    </a:lnTo>
                    <a:lnTo>
                      <a:pt x="15120" y="3600"/>
                    </a:lnTo>
                    <a:lnTo>
                      <a:pt x="15120" y="2880"/>
                    </a:lnTo>
                    <a:lnTo>
                      <a:pt x="12960" y="2160"/>
                    </a:lnTo>
                    <a:lnTo>
                      <a:pt x="12960" y="2160"/>
                    </a:lnTo>
                    <a:lnTo>
                      <a:pt x="10800" y="1440"/>
                    </a:lnTo>
                    <a:lnTo>
                      <a:pt x="8640" y="720"/>
                    </a:lnTo>
                    <a:lnTo>
                      <a:pt x="6480" y="0"/>
                    </a:lnTo>
                    <a:lnTo>
                      <a:pt x="6480" y="0"/>
                    </a:lnTo>
                    <a:lnTo>
                      <a:pt x="0" y="28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21" name="Shape 2821"/>
              <p:cNvSpPr/>
              <p:nvPr/>
            </p:nvSpPr>
            <p:spPr>
              <a:xfrm>
                <a:off x="371475" y="163512"/>
                <a:ext cx="46038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45" y="21600"/>
                    </a:moveTo>
                    <a:lnTo>
                      <a:pt x="745" y="21600"/>
                    </a:lnTo>
                    <a:lnTo>
                      <a:pt x="2234" y="21600"/>
                    </a:lnTo>
                    <a:lnTo>
                      <a:pt x="3724" y="21600"/>
                    </a:lnTo>
                    <a:lnTo>
                      <a:pt x="4469" y="18514"/>
                    </a:lnTo>
                    <a:lnTo>
                      <a:pt x="5959" y="18514"/>
                    </a:lnTo>
                    <a:lnTo>
                      <a:pt x="7448" y="18514"/>
                    </a:lnTo>
                    <a:lnTo>
                      <a:pt x="8938" y="15429"/>
                    </a:lnTo>
                    <a:lnTo>
                      <a:pt x="9683" y="15429"/>
                    </a:lnTo>
                    <a:lnTo>
                      <a:pt x="10428" y="15429"/>
                    </a:lnTo>
                    <a:lnTo>
                      <a:pt x="10428" y="15429"/>
                    </a:lnTo>
                    <a:lnTo>
                      <a:pt x="11172" y="15429"/>
                    </a:lnTo>
                    <a:lnTo>
                      <a:pt x="11917" y="15429"/>
                    </a:lnTo>
                    <a:lnTo>
                      <a:pt x="12662" y="15429"/>
                    </a:lnTo>
                    <a:lnTo>
                      <a:pt x="13407" y="15429"/>
                    </a:lnTo>
                    <a:lnTo>
                      <a:pt x="13407" y="15429"/>
                    </a:lnTo>
                    <a:lnTo>
                      <a:pt x="14152" y="15429"/>
                    </a:lnTo>
                    <a:lnTo>
                      <a:pt x="14897" y="15429"/>
                    </a:lnTo>
                    <a:lnTo>
                      <a:pt x="15641" y="15429"/>
                    </a:lnTo>
                    <a:lnTo>
                      <a:pt x="15641" y="15429"/>
                    </a:lnTo>
                    <a:lnTo>
                      <a:pt x="16386" y="15429"/>
                    </a:lnTo>
                    <a:lnTo>
                      <a:pt x="17131" y="15429"/>
                    </a:lnTo>
                    <a:lnTo>
                      <a:pt x="17131" y="18514"/>
                    </a:lnTo>
                    <a:lnTo>
                      <a:pt x="17876" y="18514"/>
                    </a:lnTo>
                    <a:lnTo>
                      <a:pt x="18621" y="18514"/>
                    </a:lnTo>
                    <a:lnTo>
                      <a:pt x="18621" y="21600"/>
                    </a:lnTo>
                    <a:lnTo>
                      <a:pt x="19366" y="21600"/>
                    </a:lnTo>
                    <a:lnTo>
                      <a:pt x="19366" y="21600"/>
                    </a:lnTo>
                    <a:lnTo>
                      <a:pt x="21600" y="9257"/>
                    </a:lnTo>
                    <a:lnTo>
                      <a:pt x="21600" y="9257"/>
                    </a:lnTo>
                    <a:lnTo>
                      <a:pt x="20855" y="6171"/>
                    </a:lnTo>
                    <a:lnTo>
                      <a:pt x="20110" y="6171"/>
                    </a:lnTo>
                    <a:lnTo>
                      <a:pt x="19366" y="3086"/>
                    </a:lnTo>
                    <a:lnTo>
                      <a:pt x="18621" y="3086"/>
                    </a:lnTo>
                    <a:lnTo>
                      <a:pt x="17876" y="3086"/>
                    </a:lnTo>
                    <a:lnTo>
                      <a:pt x="17131" y="3086"/>
                    </a:lnTo>
                    <a:lnTo>
                      <a:pt x="16386" y="0"/>
                    </a:lnTo>
                    <a:lnTo>
                      <a:pt x="15641" y="0"/>
                    </a:lnTo>
                    <a:lnTo>
                      <a:pt x="14897" y="0"/>
                    </a:lnTo>
                    <a:lnTo>
                      <a:pt x="14152" y="0"/>
                    </a:lnTo>
                    <a:lnTo>
                      <a:pt x="14152" y="0"/>
                    </a:lnTo>
                    <a:lnTo>
                      <a:pt x="13407" y="0"/>
                    </a:lnTo>
                    <a:lnTo>
                      <a:pt x="12662" y="0"/>
                    </a:lnTo>
                    <a:lnTo>
                      <a:pt x="11917" y="0"/>
                    </a:lnTo>
                    <a:lnTo>
                      <a:pt x="11172" y="0"/>
                    </a:lnTo>
                    <a:lnTo>
                      <a:pt x="10428" y="0"/>
                    </a:lnTo>
                    <a:lnTo>
                      <a:pt x="9683" y="0"/>
                    </a:lnTo>
                    <a:lnTo>
                      <a:pt x="8938" y="0"/>
                    </a:lnTo>
                    <a:lnTo>
                      <a:pt x="8193" y="3086"/>
                    </a:lnTo>
                    <a:lnTo>
                      <a:pt x="6703" y="3086"/>
                    </a:lnTo>
                    <a:lnTo>
                      <a:pt x="5214" y="3086"/>
                    </a:lnTo>
                    <a:lnTo>
                      <a:pt x="3724" y="3086"/>
                    </a:lnTo>
                    <a:lnTo>
                      <a:pt x="2979" y="6171"/>
                    </a:lnTo>
                    <a:lnTo>
                      <a:pt x="1490" y="6171"/>
                    </a:lnTo>
                    <a:lnTo>
                      <a:pt x="0" y="6171"/>
                    </a:lnTo>
                    <a:lnTo>
                      <a:pt x="0" y="6171"/>
                    </a:lnTo>
                    <a:lnTo>
                      <a:pt x="745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22" name="Shape 2822"/>
              <p:cNvSpPr/>
              <p:nvPr/>
            </p:nvSpPr>
            <p:spPr>
              <a:xfrm>
                <a:off x="327025" y="166687"/>
                <a:ext cx="46038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0800"/>
                    </a:moveTo>
                    <a:lnTo>
                      <a:pt x="0" y="10800"/>
                    </a:lnTo>
                    <a:lnTo>
                      <a:pt x="0" y="13500"/>
                    </a:lnTo>
                    <a:lnTo>
                      <a:pt x="745" y="16200"/>
                    </a:lnTo>
                    <a:lnTo>
                      <a:pt x="1490" y="16200"/>
                    </a:lnTo>
                    <a:lnTo>
                      <a:pt x="2234" y="18900"/>
                    </a:lnTo>
                    <a:lnTo>
                      <a:pt x="2979" y="18900"/>
                    </a:lnTo>
                    <a:lnTo>
                      <a:pt x="3724" y="18900"/>
                    </a:lnTo>
                    <a:lnTo>
                      <a:pt x="4469" y="18900"/>
                    </a:lnTo>
                    <a:lnTo>
                      <a:pt x="5214" y="21600"/>
                    </a:lnTo>
                    <a:lnTo>
                      <a:pt x="5959" y="21600"/>
                    </a:lnTo>
                    <a:lnTo>
                      <a:pt x="5959" y="21600"/>
                    </a:lnTo>
                    <a:lnTo>
                      <a:pt x="6703" y="21600"/>
                    </a:lnTo>
                    <a:lnTo>
                      <a:pt x="7448" y="21600"/>
                    </a:lnTo>
                    <a:lnTo>
                      <a:pt x="8193" y="21600"/>
                    </a:lnTo>
                    <a:lnTo>
                      <a:pt x="8938" y="21600"/>
                    </a:lnTo>
                    <a:lnTo>
                      <a:pt x="9683" y="21600"/>
                    </a:lnTo>
                    <a:lnTo>
                      <a:pt x="10428" y="21600"/>
                    </a:lnTo>
                    <a:lnTo>
                      <a:pt x="11172" y="21600"/>
                    </a:lnTo>
                    <a:lnTo>
                      <a:pt x="11917" y="21600"/>
                    </a:lnTo>
                    <a:lnTo>
                      <a:pt x="12662" y="21600"/>
                    </a:lnTo>
                    <a:lnTo>
                      <a:pt x="13407" y="18900"/>
                    </a:lnTo>
                    <a:lnTo>
                      <a:pt x="14897" y="18900"/>
                    </a:lnTo>
                    <a:lnTo>
                      <a:pt x="16386" y="18900"/>
                    </a:lnTo>
                    <a:lnTo>
                      <a:pt x="17876" y="16200"/>
                    </a:lnTo>
                    <a:lnTo>
                      <a:pt x="18621" y="16200"/>
                    </a:lnTo>
                    <a:lnTo>
                      <a:pt x="20110" y="16200"/>
                    </a:lnTo>
                    <a:lnTo>
                      <a:pt x="21600" y="13500"/>
                    </a:lnTo>
                    <a:lnTo>
                      <a:pt x="20855" y="0"/>
                    </a:lnTo>
                    <a:lnTo>
                      <a:pt x="19366" y="2700"/>
                    </a:lnTo>
                    <a:lnTo>
                      <a:pt x="17876" y="2700"/>
                    </a:lnTo>
                    <a:lnTo>
                      <a:pt x="17131" y="5400"/>
                    </a:lnTo>
                    <a:lnTo>
                      <a:pt x="15641" y="5400"/>
                    </a:lnTo>
                    <a:lnTo>
                      <a:pt x="14152" y="5400"/>
                    </a:lnTo>
                    <a:lnTo>
                      <a:pt x="12662" y="8100"/>
                    </a:lnTo>
                    <a:lnTo>
                      <a:pt x="11917" y="8100"/>
                    </a:lnTo>
                    <a:lnTo>
                      <a:pt x="11917" y="8100"/>
                    </a:lnTo>
                    <a:lnTo>
                      <a:pt x="11172" y="8100"/>
                    </a:lnTo>
                    <a:lnTo>
                      <a:pt x="10428" y="8100"/>
                    </a:lnTo>
                    <a:lnTo>
                      <a:pt x="9683" y="8100"/>
                    </a:lnTo>
                    <a:lnTo>
                      <a:pt x="8938" y="8100"/>
                    </a:lnTo>
                    <a:lnTo>
                      <a:pt x="8193" y="8100"/>
                    </a:lnTo>
                    <a:lnTo>
                      <a:pt x="8193" y="8100"/>
                    </a:lnTo>
                    <a:lnTo>
                      <a:pt x="7448" y="8100"/>
                    </a:lnTo>
                    <a:lnTo>
                      <a:pt x="6703" y="8100"/>
                    </a:lnTo>
                    <a:lnTo>
                      <a:pt x="5959" y="8100"/>
                    </a:lnTo>
                    <a:lnTo>
                      <a:pt x="5959" y="8100"/>
                    </a:lnTo>
                    <a:lnTo>
                      <a:pt x="5214" y="8100"/>
                    </a:lnTo>
                    <a:lnTo>
                      <a:pt x="4469" y="5400"/>
                    </a:lnTo>
                    <a:lnTo>
                      <a:pt x="4469" y="5400"/>
                    </a:lnTo>
                    <a:lnTo>
                      <a:pt x="3724" y="5400"/>
                    </a:lnTo>
                    <a:lnTo>
                      <a:pt x="2979" y="5400"/>
                    </a:lnTo>
                    <a:lnTo>
                      <a:pt x="2979" y="2700"/>
                    </a:lnTo>
                    <a:lnTo>
                      <a:pt x="2234" y="2700"/>
                    </a:lnTo>
                    <a:lnTo>
                      <a:pt x="2234" y="2700"/>
                    </a:lnTo>
                    <a:lnTo>
                      <a:pt x="2234" y="2700"/>
                    </a:lnTo>
                    <a:lnTo>
                      <a:pt x="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23" name="Shape 2823"/>
              <p:cNvSpPr/>
              <p:nvPr/>
            </p:nvSpPr>
            <p:spPr>
              <a:xfrm>
                <a:off x="315912" y="128587"/>
                <a:ext cx="15876" cy="444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543"/>
                    </a:lnTo>
                    <a:lnTo>
                      <a:pt x="0" y="3086"/>
                    </a:lnTo>
                    <a:lnTo>
                      <a:pt x="0" y="4629"/>
                    </a:lnTo>
                    <a:lnTo>
                      <a:pt x="0" y="6171"/>
                    </a:lnTo>
                    <a:lnTo>
                      <a:pt x="0" y="7714"/>
                    </a:lnTo>
                    <a:lnTo>
                      <a:pt x="0" y="8486"/>
                    </a:lnTo>
                    <a:lnTo>
                      <a:pt x="0" y="9257"/>
                    </a:lnTo>
                    <a:lnTo>
                      <a:pt x="0" y="10029"/>
                    </a:lnTo>
                    <a:lnTo>
                      <a:pt x="0" y="10800"/>
                    </a:lnTo>
                    <a:lnTo>
                      <a:pt x="0" y="11571"/>
                    </a:lnTo>
                    <a:lnTo>
                      <a:pt x="0" y="12343"/>
                    </a:lnTo>
                    <a:lnTo>
                      <a:pt x="0" y="13114"/>
                    </a:lnTo>
                    <a:lnTo>
                      <a:pt x="2160" y="13886"/>
                    </a:lnTo>
                    <a:lnTo>
                      <a:pt x="2160" y="14657"/>
                    </a:lnTo>
                    <a:lnTo>
                      <a:pt x="2160" y="15429"/>
                    </a:lnTo>
                    <a:lnTo>
                      <a:pt x="2160" y="16200"/>
                    </a:lnTo>
                    <a:lnTo>
                      <a:pt x="4320" y="16971"/>
                    </a:lnTo>
                    <a:lnTo>
                      <a:pt x="4320" y="17743"/>
                    </a:lnTo>
                    <a:lnTo>
                      <a:pt x="4320" y="17743"/>
                    </a:lnTo>
                    <a:lnTo>
                      <a:pt x="6480" y="18514"/>
                    </a:lnTo>
                    <a:lnTo>
                      <a:pt x="6480" y="19286"/>
                    </a:lnTo>
                    <a:lnTo>
                      <a:pt x="8640" y="20057"/>
                    </a:lnTo>
                    <a:lnTo>
                      <a:pt x="8640" y="20057"/>
                    </a:lnTo>
                    <a:lnTo>
                      <a:pt x="10800" y="20829"/>
                    </a:lnTo>
                    <a:lnTo>
                      <a:pt x="12960" y="21600"/>
                    </a:lnTo>
                    <a:lnTo>
                      <a:pt x="15120" y="21600"/>
                    </a:lnTo>
                    <a:lnTo>
                      <a:pt x="21600" y="19286"/>
                    </a:lnTo>
                    <a:lnTo>
                      <a:pt x="19440" y="18514"/>
                    </a:lnTo>
                    <a:lnTo>
                      <a:pt x="19440" y="18514"/>
                    </a:lnTo>
                    <a:lnTo>
                      <a:pt x="17280" y="17743"/>
                    </a:lnTo>
                    <a:lnTo>
                      <a:pt x="17280" y="17743"/>
                    </a:lnTo>
                    <a:lnTo>
                      <a:pt x="15120" y="16971"/>
                    </a:lnTo>
                    <a:lnTo>
                      <a:pt x="15120" y="16971"/>
                    </a:lnTo>
                    <a:lnTo>
                      <a:pt x="15120" y="16200"/>
                    </a:lnTo>
                    <a:lnTo>
                      <a:pt x="15120" y="15429"/>
                    </a:lnTo>
                    <a:lnTo>
                      <a:pt x="12960" y="15429"/>
                    </a:lnTo>
                    <a:lnTo>
                      <a:pt x="12960" y="14657"/>
                    </a:lnTo>
                    <a:lnTo>
                      <a:pt x="12960" y="14657"/>
                    </a:lnTo>
                    <a:lnTo>
                      <a:pt x="12960" y="13886"/>
                    </a:lnTo>
                    <a:lnTo>
                      <a:pt x="10800" y="13114"/>
                    </a:lnTo>
                    <a:lnTo>
                      <a:pt x="10800" y="12343"/>
                    </a:lnTo>
                    <a:lnTo>
                      <a:pt x="10800" y="12343"/>
                    </a:lnTo>
                    <a:lnTo>
                      <a:pt x="10800" y="11571"/>
                    </a:lnTo>
                    <a:lnTo>
                      <a:pt x="10800" y="10800"/>
                    </a:lnTo>
                    <a:lnTo>
                      <a:pt x="10800" y="10029"/>
                    </a:lnTo>
                    <a:lnTo>
                      <a:pt x="10800" y="9257"/>
                    </a:lnTo>
                    <a:lnTo>
                      <a:pt x="10800" y="8486"/>
                    </a:lnTo>
                    <a:lnTo>
                      <a:pt x="10800" y="7714"/>
                    </a:lnTo>
                    <a:lnTo>
                      <a:pt x="10800" y="6171"/>
                    </a:lnTo>
                    <a:lnTo>
                      <a:pt x="10800" y="4629"/>
                    </a:lnTo>
                    <a:lnTo>
                      <a:pt x="10800" y="3086"/>
                    </a:lnTo>
                    <a:lnTo>
                      <a:pt x="10800" y="1543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24" name="Shape 2824"/>
              <p:cNvSpPr/>
              <p:nvPr/>
            </p:nvSpPr>
            <p:spPr>
              <a:xfrm>
                <a:off x="309562" y="82550"/>
                <a:ext cx="15876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979"/>
                    </a:moveTo>
                    <a:lnTo>
                      <a:pt x="0" y="2979"/>
                    </a:lnTo>
                    <a:lnTo>
                      <a:pt x="0" y="3724"/>
                    </a:lnTo>
                    <a:lnTo>
                      <a:pt x="2160" y="3724"/>
                    </a:lnTo>
                    <a:lnTo>
                      <a:pt x="2160" y="4469"/>
                    </a:lnTo>
                    <a:lnTo>
                      <a:pt x="4320" y="4469"/>
                    </a:lnTo>
                    <a:lnTo>
                      <a:pt x="4320" y="5214"/>
                    </a:lnTo>
                    <a:lnTo>
                      <a:pt x="4320" y="5214"/>
                    </a:lnTo>
                    <a:lnTo>
                      <a:pt x="6480" y="5959"/>
                    </a:lnTo>
                    <a:lnTo>
                      <a:pt x="6480" y="5959"/>
                    </a:lnTo>
                    <a:lnTo>
                      <a:pt x="6480" y="6703"/>
                    </a:lnTo>
                    <a:lnTo>
                      <a:pt x="8640" y="7448"/>
                    </a:lnTo>
                    <a:lnTo>
                      <a:pt x="8640" y="7448"/>
                    </a:lnTo>
                    <a:lnTo>
                      <a:pt x="8640" y="8193"/>
                    </a:lnTo>
                    <a:lnTo>
                      <a:pt x="8640" y="8938"/>
                    </a:lnTo>
                    <a:lnTo>
                      <a:pt x="8640" y="9683"/>
                    </a:lnTo>
                    <a:lnTo>
                      <a:pt x="8640" y="9683"/>
                    </a:lnTo>
                    <a:lnTo>
                      <a:pt x="8640" y="10428"/>
                    </a:lnTo>
                    <a:lnTo>
                      <a:pt x="10800" y="11172"/>
                    </a:lnTo>
                    <a:lnTo>
                      <a:pt x="10800" y="11917"/>
                    </a:lnTo>
                    <a:lnTo>
                      <a:pt x="10800" y="12662"/>
                    </a:lnTo>
                    <a:lnTo>
                      <a:pt x="10800" y="13407"/>
                    </a:lnTo>
                    <a:lnTo>
                      <a:pt x="10800" y="14897"/>
                    </a:lnTo>
                    <a:lnTo>
                      <a:pt x="10800" y="15641"/>
                    </a:lnTo>
                    <a:lnTo>
                      <a:pt x="10800" y="17131"/>
                    </a:lnTo>
                    <a:lnTo>
                      <a:pt x="10800" y="18621"/>
                    </a:lnTo>
                    <a:lnTo>
                      <a:pt x="8640" y="20110"/>
                    </a:lnTo>
                    <a:lnTo>
                      <a:pt x="8640" y="21600"/>
                    </a:lnTo>
                    <a:lnTo>
                      <a:pt x="19440" y="21600"/>
                    </a:lnTo>
                    <a:lnTo>
                      <a:pt x="19440" y="20110"/>
                    </a:lnTo>
                    <a:lnTo>
                      <a:pt x="21600" y="18621"/>
                    </a:lnTo>
                    <a:lnTo>
                      <a:pt x="21600" y="17131"/>
                    </a:lnTo>
                    <a:lnTo>
                      <a:pt x="21600" y="15641"/>
                    </a:lnTo>
                    <a:lnTo>
                      <a:pt x="21600" y="14897"/>
                    </a:lnTo>
                    <a:lnTo>
                      <a:pt x="21600" y="13407"/>
                    </a:lnTo>
                    <a:lnTo>
                      <a:pt x="21600" y="12662"/>
                    </a:lnTo>
                    <a:lnTo>
                      <a:pt x="21600" y="11917"/>
                    </a:lnTo>
                    <a:lnTo>
                      <a:pt x="19440" y="11172"/>
                    </a:lnTo>
                    <a:lnTo>
                      <a:pt x="19440" y="10428"/>
                    </a:lnTo>
                    <a:lnTo>
                      <a:pt x="19440" y="9683"/>
                    </a:lnTo>
                    <a:lnTo>
                      <a:pt x="19440" y="8938"/>
                    </a:lnTo>
                    <a:lnTo>
                      <a:pt x="19440" y="8193"/>
                    </a:lnTo>
                    <a:lnTo>
                      <a:pt x="19440" y="7448"/>
                    </a:lnTo>
                    <a:lnTo>
                      <a:pt x="17280" y="6703"/>
                    </a:lnTo>
                    <a:lnTo>
                      <a:pt x="17280" y="5959"/>
                    </a:lnTo>
                    <a:lnTo>
                      <a:pt x="17280" y="5214"/>
                    </a:lnTo>
                    <a:lnTo>
                      <a:pt x="15120" y="4469"/>
                    </a:lnTo>
                    <a:lnTo>
                      <a:pt x="15120" y="4469"/>
                    </a:lnTo>
                    <a:lnTo>
                      <a:pt x="15120" y="3724"/>
                    </a:lnTo>
                    <a:lnTo>
                      <a:pt x="12960" y="2979"/>
                    </a:lnTo>
                    <a:lnTo>
                      <a:pt x="12960" y="2234"/>
                    </a:lnTo>
                    <a:lnTo>
                      <a:pt x="10800" y="2234"/>
                    </a:lnTo>
                    <a:lnTo>
                      <a:pt x="8640" y="1490"/>
                    </a:lnTo>
                    <a:lnTo>
                      <a:pt x="8640" y="745"/>
                    </a:lnTo>
                    <a:lnTo>
                      <a:pt x="6480" y="0"/>
                    </a:lnTo>
                    <a:lnTo>
                      <a:pt x="6480" y="0"/>
                    </a:lnTo>
                    <a:lnTo>
                      <a:pt x="0" y="297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25" name="Shape 2825"/>
              <p:cNvSpPr/>
              <p:nvPr/>
            </p:nvSpPr>
            <p:spPr>
              <a:xfrm>
                <a:off x="268287" y="77787"/>
                <a:ext cx="46038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0" y="21600"/>
                    </a:lnTo>
                    <a:lnTo>
                      <a:pt x="1490" y="21600"/>
                    </a:lnTo>
                    <a:lnTo>
                      <a:pt x="3724" y="21600"/>
                    </a:lnTo>
                    <a:lnTo>
                      <a:pt x="4469" y="18514"/>
                    </a:lnTo>
                    <a:lnTo>
                      <a:pt x="5959" y="18514"/>
                    </a:lnTo>
                    <a:lnTo>
                      <a:pt x="7448" y="18514"/>
                    </a:lnTo>
                    <a:lnTo>
                      <a:pt x="8938" y="15429"/>
                    </a:lnTo>
                    <a:lnTo>
                      <a:pt x="10428" y="15429"/>
                    </a:lnTo>
                    <a:lnTo>
                      <a:pt x="11172" y="15429"/>
                    </a:lnTo>
                    <a:lnTo>
                      <a:pt x="11917" y="15429"/>
                    </a:lnTo>
                    <a:lnTo>
                      <a:pt x="12662" y="15429"/>
                    </a:lnTo>
                    <a:lnTo>
                      <a:pt x="13407" y="15429"/>
                    </a:lnTo>
                    <a:lnTo>
                      <a:pt x="13407" y="15429"/>
                    </a:lnTo>
                    <a:lnTo>
                      <a:pt x="14152" y="15429"/>
                    </a:lnTo>
                    <a:lnTo>
                      <a:pt x="14897" y="15429"/>
                    </a:lnTo>
                    <a:lnTo>
                      <a:pt x="15641" y="15429"/>
                    </a:lnTo>
                    <a:lnTo>
                      <a:pt x="15641" y="15429"/>
                    </a:lnTo>
                    <a:lnTo>
                      <a:pt x="16386" y="15429"/>
                    </a:lnTo>
                    <a:lnTo>
                      <a:pt x="16386" y="15429"/>
                    </a:lnTo>
                    <a:lnTo>
                      <a:pt x="17131" y="18514"/>
                    </a:lnTo>
                    <a:lnTo>
                      <a:pt x="17876" y="18514"/>
                    </a:lnTo>
                    <a:lnTo>
                      <a:pt x="17876" y="18514"/>
                    </a:lnTo>
                    <a:lnTo>
                      <a:pt x="18621" y="18514"/>
                    </a:lnTo>
                    <a:lnTo>
                      <a:pt x="18621" y="21600"/>
                    </a:lnTo>
                    <a:lnTo>
                      <a:pt x="19366" y="21600"/>
                    </a:lnTo>
                    <a:lnTo>
                      <a:pt x="21600" y="9257"/>
                    </a:lnTo>
                    <a:lnTo>
                      <a:pt x="20855" y="9257"/>
                    </a:lnTo>
                    <a:lnTo>
                      <a:pt x="20110" y="6171"/>
                    </a:lnTo>
                    <a:lnTo>
                      <a:pt x="20110" y="6171"/>
                    </a:lnTo>
                    <a:lnTo>
                      <a:pt x="19366" y="3086"/>
                    </a:lnTo>
                    <a:lnTo>
                      <a:pt x="18621" y="3086"/>
                    </a:lnTo>
                    <a:lnTo>
                      <a:pt x="17876" y="3086"/>
                    </a:lnTo>
                    <a:lnTo>
                      <a:pt x="17131" y="0"/>
                    </a:lnTo>
                    <a:lnTo>
                      <a:pt x="16386" y="0"/>
                    </a:lnTo>
                    <a:lnTo>
                      <a:pt x="15641" y="0"/>
                    </a:lnTo>
                    <a:lnTo>
                      <a:pt x="14897" y="0"/>
                    </a:lnTo>
                    <a:lnTo>
                      <a:pt x="14152" y="0"/>
                    </a:lnTo>
                    <a:lnTo>
                      <a:pt x="14152" y="0"/>
                    </a:lnTo>
                    <a:lnTo>
                      <a:pt x="13407" y="0"/>
                    </a:lnTo>
                    <a:lnTo>
                      <a:pt x="12662" y="0"/>
                    </a:lnTo>
                    <a:lnTo>
                      <a:pt x="11917" y="0"/>
                    </a:lnTo>
                    <a:lnTo>
                      <a:pt x="11172" y="0"/>
                    </a:lnTo>
                    <a:lnTo>
                      <a:pt x="9683" y="0"/>
                    </a:lnTo>
                    <a:lnTo>
                      <a:pt x="8193" y="0"/>
                    </a:lnTo>
                    <a:lnTo>
                      <a:pt x="6703" y="3086"/>
                    </a:lnTo>
                    <a:lnTo>
                      <a:pt x="5214" y="3086"/>
                    </a:lnTo>
                    <a:lnTo>
                      <a:pt x="3724" y="3086"/>
                    </a:lnTo>
                    <a:lnTo>
                      <a:pt x="2979" y="6171"/>
                    </a:lnTo>
                    <a:lnTo>
                      <a:pt x="1490" y="6171"/>
                    </a:lnTo>
                    <a:lnTo>
                      <a:pt x="0" y="6171"/>
                    </a:lnTo>
                    <a:lnTo>
                      <a:pt x="0" y="6171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26" name="Shape 2826"/>
              <p:cNvSpPr/>
              <p:nvPr/>
            </p:nvSpPr>
            <p:spPr>
              <a:xfrm>
                <a:off x="231775" y="73025"/>
                <a:ext cx="36513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855"/>
                    </a:moveTo>
                    <a:lnTo>
                      <a:pt x="0" y="7855"/>
                    </a:lnTo>
                    <a:lnTo>
                      <a:pt x="939" y="9818"/>
                    </a:lnTo>
                    <a:lnTo>
                      <a:pt x="1878" y="9818"/>
                    </a:lnTo>
                    <a:lnTo>
                      <a:pt x="2817" y="11782"/>
                    </a:lnTo>
                    <a:lnTo>
                      <a:pt x="3757" y="13745"/>
                    </a:lnTo>
                    <a:lnTo>
                      <a:pt x="5635" y="15709"/>
                    </a:lnTo>
                    <a:lnTo>
                      <a:pt x="6574" y="15709"/>
                    </a:lnTo>
                    <a:lnTo>
                      <a:pt x="7513" y="17673"/>
                    </a:lnTo>
                    <a:lnTo>
                      <a:pt x="7513" y="17673"/>
                    </a:lnTo>
                    <a:lnTo>
                      <a:pt x="8452" y="17673"/>
                    </a:lnTo>
                    <a:lnTo>
                      <a:pt x="9391" y="17673"/>
                    </a:lnTo>
                    <a:lnTo>
                      <a:pt x="9391" y="19636"/>
                    </a:lnTo>
                    <a:lnTo>
                      <a:pt x="10330" y="19636"/>
                    </a:lnTo>
                    <a:lnTo>
                      <a:pt x="11270" y="19636"/>
                    </a:lnTo>
                    <a:lnTo>
                      <a:pt x="12209" y="19636"/>
                    </a:lnTo>
                    <a:lnTo>
                      <a:pt x="12209" y="19636"/>
                    </a:lnTo>
                    <a:lnTo>
                      <a:pt x="13148" y="19636"/>
                    </a:lnTo>
                    <a:lnTo>
                      <a:pt x="14087" y="19636"/>
                    </a:lnTo>
                    <a:lnTo>
                      <a:pt x="15026" y="19636"/>
                    </a:lnTo>
                    <a:lnTo>
                      <a:pt x="15965" y="21600"/>
                    </a:lnTo>
                    <a:lnTo>
                      <a:pt x="16904" y="21600"/>
                    </a:lnTo>
                    <a:lnTo>
                      <a:pt x="17843" y="21600"/>
                    </a:lnTo>
                    <a:lnTo>
                      <a:pt x="17843" y="21600"/>
                    </a:lnTo>
                    <a:lnTo>
                      <a:pt x="18783" y="19636"/>
                    </a:lnTo>
                    <a:lnTo>
                      <a:pt x="19722" y="19636"/>
                    </a:lnTo>
                    <a:lnTo>
                      <a:pt x="20661" y="19636"/>
                    </a:lnTo>
                    <a:lnTo>
                      <a:pt x="21600" y="19636"/>
                    </a:lnTo>
                    <a:lnTo>
                      <a:pt x="21600" y="9818"/>
                    </a:lnTo>
                    <a:lnTo>
                      <a:pt x="20661" y="11782"/>
                    </a:lnTo>
                    <a:lnTo>
                      <a:pt x="19722" y="11782"/>
                    </a:lnTo>
                    <a:lnTo>
                      <a:pt x="18783" y="11782"/>
                    </a:lnTo>
                    <a:lnTo>
                      <a:pt x="17843" y="11782"/>
                    </a:lnTo>
                    <a:lnTo>
                      <a:pt x="17843" y="11782"/>
                    </a:lnTo>
                    <a:lnTo>
                      <a:pt x="16904" y="11782"/>
                    </a:lnTo>
                    <a:lnTo>
                      <a:pt x="15965" y="11782"/>
                    </a:lnTo>
                    <a:lnTo>
                      <a:pt x="15026" y="11782"/>
                    </a:lnTo>
                    <a:lnTo>
                      <a:pt x="15026" y="11782"/>
                    </a:lnTo>
                    <a:lnTo>
                      <a:pt x="14087" y="11782"/>
                    </a:lnTo>
                    <a:lnTo>
                      <a:pt x="13148" y="9818"/>
                    </a:lnTo>
                    <a:lnTo>
                      <a:pt x="13148" y="9818"/>
                    </a:lnTo>
                    <a:lnTo>
                      <a:pt x="12209" y="9818"/>
                    </a:lnTo>
                    <a:lnTo>
                      <a:pt x="11270" y="9818"/>
                    </a:lnTo>
                    <a:lnTo>
                      <a:pt x="11270" y="9818"/>
                    </a:lnTo>
                    <a:lnTo>
                      <a:pt x="10330" y="9818"/>
                    </a:lnTo>
                    <a:lnTo>
                      <a:pt x="10330" y="7855"/>
                    </a:lnTo>
                    <a:lnTo>
                      <a:pt x="9391" y="7855"/>
                    </a:lnTo>
                    <a:lnTo>
                      <a:pt x="9391" y="7855"/>
                    </a:lnTo>
                    <a:lnTo>
                      <a:pt x="8452" y="7855"/>
                    </a:lnTo>
                    <a:lnTo>
                      <a:pt x="7513" y="5891"/>
                    </a:lnTo>
                    <a:lnTo>
                      <a:pt x="6574" y="5891"/>
                    </a:lnTo>
                    <a:lnTo>
                      <a:pt x="5635" y="3927"/>
                    </a:lnTo>
                    <a:lnTo>
                      <a:pt x="4696" y="1964"/>
                    </a:lnTo>
                    <a:lnTo>
                      <a:pt x="3757" y="1964"/>
                    </a:lnTo>
                    <a:lnTo>
                      <a:pt x="2817" y="0"/>
                    </a:lnTo>
                    <a:lnTo>
                      <a:pt x="2817" y="0"/>
                    </a:lnTo>
                    <a:lnTo>
                      <a:pt x="0" y="785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27" name="Shape 2827"/>
              <p:cNvSpPr/>
              <p:nvPr/>
            </p:nvSpPr>
            <p:spPr>
              <a:xfrm>
                <a:off x="212725" y="41275"/>
                <a:ext cx="23813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800"/>
                    </a:moveTo>
                    <a:lnTo>
                      <a:pt x="0" y="1800"/>
                    </a:lnTo>
                    <a:lnTo>
                      <a:pt x="1440" y="4500"/>
                    </a:lnTo>
                    <a:lnTo>
                      <a:pt x="2880" y="7200"/>
                    </a:lnTo>
                    <a:lnTo>
                      <a:pt x="4320" y="8100"/>
                    </a:lnTo>
                    <a:lnTo>
                      <a:pt x="4320" y="9900"/>
                    </a:lnTo>
                    <a:lnTo>
                      <a:pt x="5760" y="10800"/>
                    </a:lnTo>
                    <a:lnTo>
                      <a:pt x="7200" y="12600"/>
                    </a:lnTo>
                    <a:lnTo>
                      <a:pt x="7200" y="13500"/>
                    </a:lnTo>
                    <a:lnTo>
                      <a:pt x="8640" y="15300"/>
                    </a:lnTo>
                    <a:lnTo>
                      <a:pt x="8640" y="15300"/>
                    </a:lnTo>
                    <a:lnTo>
                      <a:pt x="10080" y="16200"/>
                    </a:lnTo>
                    <a:lnTo>
                      <a:pt x="10080" y="17100"/>
                    </a:lnTo>
                    <a:lnTo>
                      <a:pt x="11520" y="17100"/>
                    </a:lnTo>
                    <a:lnTo>
                      <a:pt x="11520" y="18000"/>
                    </a:lnTo>
                    <a:lnTo>
                      <a:pt x="12960" y="18000"/>
                    </a:lnTo>
                    <a:lnTo>
                      <a:pt x="12960" y="18900"/>
                    </a:lnTo>
                    <a:lnTo>
                      <a:pt x="14400" y="19800"/>
                    </a:lnTo>
                    <a:lnTo>
                      <a:pt x="14400" y="19800"/>
                    </a:lnTo>
                    <a:lnTo>
                      <a:pt x="15840" y="20700"/>
                    </a:lnTo>
                    <a:lnTo>
                      <a:pt x="15840" y="20700"/>
                    </a:lnTo>
                    <a:lnTo>
                      <a:pt x="17280" y="21600"/>
                    </a:lnTo>
                    <a:lnTo>
                      <a:pt x="21600" y="18000"/>
                    </a:lnTo>
                    <a:lnTo>
                      <a:pt x="21600" y="17100"/>
                    </a:lnTo>
                    <a:lnTo>
                      <a:pt x="20160" y="17100"/>
                    </a:lnTo>
                    <a:lnTo>
                      <a:pt x="20160" y="17100"/>
                    </a:lnTo>
                    <a:lnTo>
                      <a:pt x="18720" y="16200"/>
                    </a:lnTo>
                    <a:lnTo>
                      <a:pt x="18720" y="16200"/>
                    </a:lnTo>
                    <a:lnTo>
                      <a:pt x="17280" y="15300"/>
                    </a:lnTo>
                    <a:lnTo>
                      <a:pt x="17280" y="15300"/>
                    </a:lnTo>
                    <a:lnTo>
                      <a:pt x="17280" y="14400"/>
                    </a:lnTo>
                    <a:lnTo>
                      <a:pt x="15840" y="14400"/>
                    </a:lnTo>
                    <a:lnTo>
                      <a:pt x="15840" y="13500"/>
                    </a:lnTo>
                    <a:lnTo>
                      <a:pt x="15840" y="13500"/>
                    </a:lnTo>
                    <a:lnTo>
                      <a:pt x="14400" y="12600"/>
                    </a:lnTo>
                    <a:lnTo>
                      <a:pt x="14400" y="11700"/>
                    </a:lnTo>
                    <a:lnTo>
                      <a:pt x="12960" y="10800"/>
                    </a:lnTo>
                    <a:lnTo>
                      <a:pt x="11520" y="9000"/>
                    </a:lnTo>
                    <a:lnTo>
                      <a:pt x="11520" y="8100"/>
                    </a:lnTo>
                    <a:lnTo>
                      <a:pt x="10080" y="7200"/>
                    </a:lnTo>
                    <a:lnTo>
                      <a:pt x="10080" y="5400"/>
                    </a:lnTo>
                    <a:lnTo>
                      <a:pt x="8640" y="2700"/>
                    </a:lnTo>
                    <a:lnTo>
                      <a:pt x="7200" y="0"/>
                    </a:lnTo>
                    <a:lnTo>
                      <a:pt x="7200" y="0"/>
                    </a:lnTo>
                    <a:lnTo>
                      <a:pt x="0" y="1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28" name="Shape 2828"/>
              <p:cNvSpPr/>
              <p:nvPr/>
            </p:nvSpPr>
            <p:spPr>
              <a:xfrm>
                <a:off x="193675" y="12700"/>
                <a:ext cx="26988" cy="317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240"/>
                    </a:moveTo>
                    <a:lnTo>
                      <a:pt x="0" y="3240"/>
                    </a:lnTo>
                    <a:lnTo>
                      <a:pt x="1271" y="4320"/>
                    </a:lnTo>
                    <a:lnTo>
                      <a:pt x="2541" y="5400"/>
                    </a:lnTo>
                    <a:lnTo>
                      <a:pt x="3812" y="6480"/>
                    </a:lnTo>
                    <a:lnTo>
                      <a:pt x="5082" y="6480"/>
                    </a:lnTo>
                    <a:lnTo>
                      <a:pt x="5082" y="7560"/>
                    </a:lnTo>
                    <a:lnTo>
                      <a:pt x="6353" y="8640"/>
                    </a:lnTo>
                    <a:lnTo>
                      <a:pt x="7624" y="9720"/>
                    </a:lnTo>
                    <a:lnTo>
                      <a:pt x="8894" y="10800"/>
                    </a:lnTo>
                    <a:lnTo>
                      <a:pt x="10165" y="11880"/>
                    </a:lnTo>
                    <a:lnTo>
                      <a:pt x="10165" y="12960"/>
                    </a:lnTo>
                    <a:lnTo>
                      <a:pt x="11435" y="14040"/>
                    </a:lnTo>
                    <a:lnTo>
                      <a:pt x="12706" y="15120"/>
                    </a:lnTo>
                    <a:lnTo>
                      <a:pt x="12706" y="16200"/>
                    </a:lnTo>
                    <a:lnTo>
                      <a:pt x="12706" y="17280"/>
                    </a:lnTo>
                    <a:lnTo>
                      <a:pt x="13976" y="17280"/>
                    </a:lnTo>
                    <a:lnTo>
                      <a:pt x="13976" y="18360"/>
                    </a:lnTo>
                    <a:lnTo>
                      <a:pt x="13976" y="19440"/>
                    </a:lnTo>
                    <a:lnTo>
                      <a:pt x="13976" y="19440"/>
                    </a:lnTo>
                    <a:lnTo>
                      <a:pt x="15247" y="20520"/>
                    </a:lnTo>
                    <a:lnTo>
                      <a:pt x="15247" y="21600"/>
                    </a:lnTo>
                    <a:lnTo>
                      <a:pt x="21600" y="19440"/>
                    </a:lnTo>
                    <a:lnTo>
                      <a:pt x="20329" y="18360"/>
                    </a:lnTo>
                    <a:lnTo>
                      <a:pt x="20329" y="17280"/>
                    </a:lnTo>
                    <a:lnTo>
                      <a:pt x="20329" y="17280"/>
                    </a:lnTo>
                    <a:lnTo>
                      <a:pt x="20329" y="16200"/>
                    </a:lnTo>
                    <a:lnTo>
                      <a:pt x="19059" y="15120"/>
                    </a:lnTo>
                    <a:lnTo>
                      <a:pt x="19059" y="14040"/>
                    </a:lnTo>
                    <a:lnTo>
                      <a:pt x="17788" y="14040"/>
                    </a:lnTo>
                    <a:lnTo>
                      <a:pt x="17788" y="12960"/>
                    </a:lnTo>
                    <a:lnTo>
                      <a:pt x="16518" y="11880"/>
                    </a:lnTo>
                    <a:lnTo>
                      <a:pt x="16518" y="9720"/>
                    </a:lnTo>
                    <a:lnTo>
                      <a:pt x="15247" y="8640"/>
                    </a:lnTo>
                    <a:lnTo>
                      <a:pt x="13976" y="7560"/>
                    </a:lnTo>
                    <a:lnTo>
                      <a:pt x="12706" y="6480"/>
                    </a:lnTo>
                    <a:lnTo>
                      <a:pt x="11435" y="5400"/>
                    </a:lnTo>
                    <a:lnTo>
                      <a:pt x="10165" y="4320"/>
                    </a:lnTo>
                    <a:lnTo>
                      <a:pt x="8894" y="3240"/>
                    </a:lnTo>
                    <a:lnTo>
                      <a:pt x="7624" y="2160"/>
                    </a:lnTo>
                    <a:lnTo>
                      <a:pt x="6353" y="1080"/>
                    </a:lnTo>
                    <a:lnTo>
                      <a:pt x="5082" y="0"/>
                    </a:lnTo>
                    <a:lnTo>
                      <a:pt x="3812" y="0"/>
                    </a:lnTo>
                    <a:lnTo>
                      <a:pt x="3812" y="0"/>
                    </a:lnTo>
                    <a:lnTo>
                      <a:pt x="0" y="32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29" name="Shape 2829"/>
              <p:cNvSpPr/>
              <p:nvPr/>
            </p:nvSpPr>
            <p:spPr>
              <a:xfrm>
                <a:off x="166687" y="0"/>
                <a:ext cx="31751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855"/>
                    </a:moveTo>
                    <a:lnTo>
                      <a:pt x="0" y="9818"/>
                    </a:lnTo>
                    <a:lnTo>
                      <a:pt x="1080" y="9818"/>
                    </a:lnTo>
                    <a:lnTo>
                      <a:pt x="2160" y="9818"/>
                    </a:lnTo>
                    <a:lnTo>
                      <a:pt x="2160" y="11782"/>
                    </a:lnTo>
                    <a:lnTo>
                      <a:pt x="3240" y="11782"/>
                    </a:lnTo>
                    <a:lnTo>
                      <a:pt x="3240" y="11782"/>
                    </a:lnTo>
                    <a:lnTo>
                      <a:pt x="4320" y="13745"/>
                    </a:lnTo>
                    <a:lnTo>
                      <a:pt x="5400" y="13745"/>
                    </a:lnTo>
                    <a:lnTo>
                      <a:pt x="6480" y="13745"/>
                    </a:lnTo>
                    <a:lnTo>
                      <a:pt x="7560" y="15709"/>
                    </a:lnTo>
                    <a:lnTo>
                      <a:pt x="8640" y="15709"/>
                    </a:lnTo>
                    <a:lnTo>
                      <a:pt x="10800" y="15709"/>
                    </a:lnTo>
                    <a:lnTo>
                      <a:pt x="11880" y="17673"/>
                    </a:lnTo>
                    <a:lnTo>
                      <a:pt x="12960" y="17673"/>
                    </a:lnTo>
                    <a:lnTo>
                      <a:pt x="14040" y="17673"/>
                    </a:lnTo>
                    <a:lnTo>
                      <a:pt x="15120" y="19636"/>
                    </a:lnTo>
                    <a:lnTo>
                      <a:pt x="16200" y="19636"/>
                    </a:lnTo>
                    <a:lnTo>
                      <a:pt x="16200" y="19636"/>
                    </a:lnTo>
                    <a:lnTo>
                      <a:pt x="16200" y="19636"/>
                    </a:lnTo>
                    <a:lnTo>
                      <a:pt x="17280" y="19636"/>
                    </a:lnTo>
                    <a:lnTo>
                      <a:pt x="17280" y="21600"/>
                    </a:lnTo>
                    <a:lnTo>
                      <a:pt x="18360" y="21600"/>
                    </a:lnTo>
                    <a:lnTo>
                      <a:pt x="18360" y="21600"/>
                    </a:lnTo>
                    <a:lnTo>
                      <a:pt x="18360" y="21600"/>
                    </a:lnTo>
                    <a:lnTo>
                      <a:pt x="21600" y="15709"/>
                    </a:lnTo>
                    <a:lnTo>
                      <a:pt x="21600" y="13745"/>
                    </a:lnTo>
                    <a:lnTo>
                      <a:pt x="20520" y="13745"/>
                    </a:lnTo>
                    <a:lnTo>
                      <a:pt x="20520" y="13745"/>
                    </a:lnTo>
                    <a:lnTo>
                      <a:pt x="19440" y="11782"/>
                    </a:lnTo>
                    <a:lnTo>
                      <a:pt x="19440" y="11782"/>
                    </a:lnTo>
                    <a:lnTo>
                      <a:pt x="18360" y="11782"/>
                    </a:lnTo>
                    <a:lnTo>
                      <a:pt x="17280" y="9818"/>
                    </a:lnTo>
                    <a:lnTo>
                      <a:pt x="17280" y="9818"/>
                    </a:lnTo>
                    <a:lnTo>
                      <a:pt x="16200" y="9818"/>
                    </a:lnTo>
                    <a:lnTo>
                      <a:pt x="14040" y="7855"/>
                    </a:lnTo>
                    <a:lnTo>
                      <a:pt x="12960" y="7855"/>
                    </a:lnTo>
                    <a:lnTo>
                      <a:pt x="11880" y="7855"/>
                    </a:lnTo>
                    <a:lnTo>
                      <a:pt x="10800" y="5891"/>
                    </a:lnTo>
                    <a:lnTo>
                      <a:pt x="9720" y="5891"/>
                    </a:lnTo>
                    <a:lnTo>
                      <a:pt x="8640" y="5891"/>
                    </a:lnTo>
                    <a:lnTo>
                      <a:pt x="6480" y="3927"/>
                    </a:lnTo>
                    <a:lnTo>
                      <a:pt x="6480" y="3927"/>
                    </a:lnTo>
                    <a:lnTo>
                      <a:pt x="6480" y="3927"/>
                    </a:lnTo>
                    <a:lnTo>
                      <a:pt x="5400" y="3927"/>
                    </a:lnTo>
                    <a:lnTo>
                      <a:pt x="5400" y="1964"/>
                    </a:lnTo>
                    <a:lnTo>
                      <a:pt x="4320" y="1964"/>
                    </a:lnTo>
                    <a:lnTo>
                      <a:pt x="4320" y="1964"/>
                    </a:lnTo>
                    <a:lnTo>
                      <a:pt x="3240" y="1964"/>
                    </a:lnTo>
                    <a:lnTo>
                      <a:pt x="3240" y="0"/>
                    </a:lnTo>
                    <a:lnTo>
                      <a:pt x="0" y="785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30" name="Shape 2830"/>
              <p:cNvSpPr/>
              <p:nvPr/>
            </p:nvSpPr>
            <p:spPr>
              <a:xfrm>
                <a:off x="563562" y="604837"/>
                <a:ext cx="15876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800"/>
                    </a:moveTo>
                    <a:lnTo>
                      <a:pt x="21600" y="10800"/>
                    </a:lnTo>
                    <a:lnTo>
                      <a:pt x="19440" y="10800"/>
                    </a:lnTo>
                    <a:lnTo>
                      <a:pt x="19440" y="8100"/>
                    </a:lnTo>
                    <a:lnTo>
                      <a:pt x="17280" y="8100"/>
                    </a:lnTo>
                    <a:lnTo>
                      <a:pt x="17280" y="8100"/>
                    </a:lnTo>
                    <a:lnTo>
                      <a:pt x="15120" y="8100"/>
                    </a:lnTo>
                    <a:lnTo>
                      <a:pt x="12960" y="5400"/>
                    </a:lnTo>
                    <a:lnTo>
                      <a:pt x="12960" y="5400"/>
                    </a:lnTo>
                    <a:lnTo>
                      <a:pt x="12960" y="5400"/>
                    </a:lnTo>
                    <a:lnTo>
                      <a:pt x="10800" y="5400"/>
                    </a:lnTo>
                    <a:lnTo>
                      <a:pt x="10800" y="2700"/>
                    </a:lnTo>
                    <a:lnTo>
                      <a:pt x="8640" y="2700"/>
                    </a:lnTo>
                    <a:lnTo>
                      <a:pt x="8640" y="2700"/>
                    </a:lnTo>
                    <a:lnTo>
                      <a:pt x="6480" y="0"/>
                    </a:lnTo>
                    <a:lnTo>
                      <a:pt x="6480" y="0"/>
                    </a:lnTo>
                    <a:lnTo>
                      <a:pt x="0" y="10800"/>
                    </a:lnTo>
                    <a:lnTo>
                      <a:pt x="0" y="13500"/>
                    </a:lnTo>
                    <a:lnTo>
                      <a:pt x="2160" y="13500"/>
                    </a:lnTo>
                    <a:lnTo>
                      <a:pt x="4320" y="13500"/>
                    </a:lnTo>
                    <a:lnTo>
                      <a:pt x="4320" y="16200"/>
                    </a:lnTo>
                    <a:lnTo>
                      <a:pt x="6480" y="16200"/>
                    </a:lnTo>
                    <a:lnTo>
                      <a:pt x="6480" y="16200"/>
                    </a:lnTo>
                    <a:lnTo>
                      <a:pt x="8640" y="18900"/>
                    </a:lnTo>
                    <a:lnTo>
                      <a:pt x="8640" y="18900"/>
                    </a:lnTo>
                    <a:lnTo>
                      <a:pt x="10800" y="18900"/>
                    </a:lnTo>
                    <a:lnTo>
                      <a:pt x="12960" y="18900"/>
                    </a:lnTo>
                    <a:lnTo>
                      <a:pt x="12960" y="21600"/>
                    </a:lnTo>
                    <a:lnTo>
                      <a:pt x="15120" y="21600"/>
                    </a:lnTo>
                    <a:lnTo>
                      <a:pt x="15120" y="21600"/>
                    </a:lnTo>
                    <a:lnTo>
                      <a:pt x="15120" y="21600"/>
                    </a:lnTo>
                    <a:lnTo>
                      <a:pt x="15120" y="21600"/>
                    </a:lnTo>
                    <a:lnTo>
                      <a:pt x="2160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31" name="Shape 2831"/>
              <p:cNvSpPr/>
              <p:nvPr/>
            </p:nvSpPr>
            <p:spPr>
              <a:xfrm>
                <a:off x="574675" y="611187"/>
                <a:ext cx="19050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19440"/>
                    </a:lnTo>
                    <a:lnTo>
                      <a:pt x="21600" y="19440"/>
                    </a:lnTo>
                    <a:lnTo>
                      <a:pt x="19800" y="17280"/>
                    </a:lnTo>
                    <a:lnTo>
                      <a:pt x="19800" y="17280"/>
                    </a:lnTo>
                    <a:lnTo>
                      <a:pt x="19800" y="15120"/>
                    </a:lnTo>
                    <a:lnTo>
                      <a:pt x="19800" y="15120"/>
                    </a:lnTo>
                    <a:lnTo>
                      <a:pt x="19800" y="12960"/>
                    </a:lnTo>
                    <a:lnTo>
                      <a:pt x="18000" y="12960"/>
                    </a:lnTo>
                    <a:lnTo>
                      <a:pt x="18000" y="10800"/>
                    </a:lnTo>
                    <a:lnTo>
                      <a:pt x="18000" y="10800"/>
                    </a:lnTo>
                    <a:lnTo>
                      <a:pt x="16200" y="10800"/>
                    </a:lnTo>
                    <a:lnTo>
                      <a:pt x="16200" y="8640"/>
                    </a:lnTo>
                    <a:lnTo>
                      <a:pt x="16200" y="8640"/>
                    </a:lnTo>
                    <a:lnTo>
                      <a:pt x="14400" y="6480"/>
                    </a:lnTo>
                    <a:lnTo>
                      <a:pt x="12600" y="4320"/>
                    </a:lnTo>
                    <a:lnTo>
                      <a:pt x="10800" y="4320"/>
                    </a:lnTo>
                    <a:lnTo>
                      <a:pt x="10800" y="4320"/>
                    </a:lnTo>
                    <a:lnTo>
                      <a:pt x="9000" y="2160"/>
                    </a:lnTo>
                    <a:lnTo>
                      <a:pt x="7200" y="0"/>
                    </a:lnTo>
                    <a:lnTo>
                      <a:pt x="5400" y="0"/>
                    </a:lnTo>
                    <a:lnTo>
                      <a:pt x="0" y="8640"/>
                    </a:lnTo>
                    <a:lnTo>
                      <a:pt x="3600" y="10800"/>
                    </a:lnTo>
                    <a:lnTo>
                      <a:pt x="5400" y="12960"/>
                    </a:lnTo>
                    <a:lnTo>
                      <a:pt x="5400" y="12960"/>
                    </a:lnTo>
                    <a:lnTo>
                      <a:pt x="7200" y="12960"/>
                    </a:lnTo>
                    <a:lnTo>
                      <a:pt x="7200" y="12960"/>
                    </a:lnTo>
                    <a:lnTo>
                      <a:pt x="9000" y="15120"/>
                    </a:lnTo>
                    <a:lnTo>
                      <a:pt x="9000" y="15120"/>
                    </a:lnTo>
                    <a:lnTo>
                      <a:pt x="10800" y="17280"/>
                    </a:lnTo>
                    <a:lnTo>
                      <a:pt x="10800" y="17280"/>
                    </a:lnTo>
                    <a:lnTo>
                      <a:pt x="10800" y="17280"/>
                    </a:lnTo>
                    <a:lnTo>
                      <a:pt x="10800" y="17280"/>
                    </a:lnTo>
                    <a:lnTo>
                      <a:pt x="10800" y="17280"/>
                    </a:lnTo>
                    <a:lnTo>
                      <a:pt x="10800" y="17280"/>
                    </a:lnTo>
                    <a:lnTo>
                      <a:pt x="10800" y="19440"/>
                    </a:lnTo>
                    <a:lnTo>
                      <a:pt x="12600" y="19440"/>
                    </a:lnTo>
                    <a:lnTo>
                      <a:pt x="12600" y="19440"/>
                    </a:lnTo>
                    <a:lnTo>
                      <a:pt x="12600" y="19440"/>
                    </a:lnTo>
                    <a:lnTo>
                      <a:pt x="12600" y="21600"/>
                    </a:lnTo>
                    <a:lnTo>
                      <a:pt x="12600" y="21600"/>
                    </a:lnTo>
                    <a:lnTo>
                      <a:pt x="12600" y="21600"/>
                    </a:lnTo>
                    <a:lnTo>
                      <a:pt x="12600" y="216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32" name="Shape 2832"/>
              <p:cNvSpPr/>
              <p:nvPr/>
            </p:nvSpPr>
            <p:spPr>
              <a:xfrm>
                <a:off x="585787" y="627062"/>
                <a:ext cx="12701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971"/>
                    </a:moveTo>
                    <a:lnTo>
                      <a:pt x="21600" y="16971"/>
                    </a:lnTo>
                    <a:lnTo>
                      <a:pt x="21600" y="15429"/>
                    </a:lnTo>
                    <a:lnTo>
                      <a:pt x="21600" y="15429"/>
                    </a:lnTo>
                    <a:lnTo>
                      <a:pt x="18900" y="15429"/>
                    </a:lnTo>
                    <a:lnTo>
                      <a:pt x="18900" y="15429"/>
                    </a:lnTo>
                    <a:lnTo>
                      <a:pt x="18900" y="15429"/>
                    </a:lnTo>
                    <a:lnTo>
                      <a:pt x="18900" y="13886"/>
                    </a:lnTo>
                    <a:lnTo>
                      <a:pt x="18900" y="13886"/>
                    </a:lnTo>
                    <a:lnTo>
                      <a:pt x="16200" y="12343"/>
                    </a:lnTo>
                    <a:lnTo>
                      <a:pt x="16200" y="10800"/>
                    </a:lnTo>
                    <a:lnTo>
                      <a:pt x="16200" y="10800"/>
                    </a:lnTo>
                    <a:lnTo>
                      <a:pt x="16200" y="9257"/>
                    </a:lnTo>
                    <a:lnTo>
                      <a:pt x="16200" y="7714"/>
                    </a:lnTo>
                    <a:lnTo>
                      <a:pt x="13500" y="6171"/>
                    </a:lnTo>
                    <a:lnTo>
                      <a:pt x="13500" y="4629"/>
                    </a:lnTo>
                    <a:lnTo>
                      <a:pt x="13500" y="3086"/>
                    </a:lnTo>
                    <a:lnTo>
                      <a:pt x="13500" y="0"/>
                    </a:lnTo>
                    <a:lnTo>
                      <a:pt x="0" y="0"/>
                    </a:lnTo>
                    <a:lnTo>
                      <a:pt x="0" y="3086"/>
                    </a:lnTo>
                    <a:lnTo>
                      <a:pt x="2700" y="6171"/>
                    </a:lnTo>
                    <a:lnTo>
                      <a:pt x="2700" y="7714"/>
                    </a:lnTo>
                    <a:lnTo>
                      <a:pt x="2700" y="9257"/>
                    </a:lnTo>
                    <a:lnTo>
                      <a:pt x="2700" y="10800"/>
                    </a:lnTo>
                    <a:lnTo>
                      <a:pt x="2700" y="12343"/>
                    </a:lnTo>
                    <a:lnTo>
                      <a:pt x="5400" y="13886"/>
                    </a:lnTo>
                    <a:lnTo>
                      <a:pt x="5400" y="15429"/>
                    </a:lnTo>
                    <a:lnTo>
                      <a:pt x="5400" y="16971"/>
                    </a:lnTo>
                    <a:lnTo>
                      <a:pt x="5400" y="16971"/>
                    </a:lnTo>
                    <a:lnTo>
                      <a:pt x="8100" y="18514"/>
                    </a:lnTo>
                    <a:lnTo>
                      <a:pt x="8100" y="20057"/>
                    </a:lnTo>
                    <a:lnTo>
                      <a:pt x="8100" y="20057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21600" y="1697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33" name="Shape 2833"/>
              <p:cNvSpPr/>
              <p:nvPr/>
            </p:nvSpPr>
            <p:spPr>
              <a:xfrm>
                <a:off x="592137" y="644525"/>
                <a:ext cx="25401" cy="95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0"/>
                    </a:moveTo>
                    <a:lnTo>
                      <a:pt x="18900" y="0"/>
                    </a:lnTo>
                    <a:lnTo>
                      <a:pt x="17550" y="0"/>
                    </a:lnTo>
                    <a:lnTo>
                      <a:pt x="17550" y="3600"/>
                    </a:lnTo>
                    <a:lnTo>
                      <a:pt x="16200" y="3600"/>
                    </a:lnTo>
                    <a:lnTo>
                      <a:pt x="14850" y="3600"/>
                    </a:lnTo>
                    <a:lnTo>
                      <a:pt x="13500" y="3600"/>
                    </a:lnTo>
                    <a:lnTo>
                      <a:pt x="13500" y="3600"/>
                    </a:lnTo>
                    <a:lnTo>
                      <a:pt x="12150" y="3600"/>
                    </a:lnTo>
                    <a:lnTo>
                      <a:pt x="10800" y="3600"/>
                    </a:lnTo>
                    <a:lnTo>
                      <a:pt x="9450" y="3600"/>
                    </a:lnTo>
                    <a:lnTo>
                      <a:pt x="9450" y="3600"/>
                    </a:lnTo>
                    <a:lnTo>
                      <a:pt x="8100" y="3600"/>
                    </a:lnTo>
                    <a:lnTo>
                      <a:pt x="6750" y="0"/>
                    </a:lnTo>
                    <a:lnTo>
                      <a:pt x="6750" y="0"/>
                    </a:lnTo>
                    <a:lnTo>
                      <a:pt x="5400" y="0"/>
                    </a:lnTo>
                    <a:lnTo>
                      <a:pt x="5400" y="0"/>
                    </a:lnTo>
                    <a:lnTo>
                      <a:pt x="5400" y="0"/>
                    </a:lnTo>
                    <a:lnTo>
                      <a:pt x="5400" y="0"/>
                    </a:lnTo>
                    <a:lnTo>
                      <a:pt x="5400" y="0"/>
                    </a:lnTo>
                    <a:lnTo>
                      <a:pt x="0" y="10800"/>
                    </a:lnTo>
                    <a:lnTo>
                      <a:pt x="1350" y="14400"/>
                    </a:lnTo>
                    <a:lnTo>
                      <a:pt x="1350" y="14400"/>
                    </a:lnTo>
                    <a:lnTo>
                      <a:pt x="2700" y="14400"/>
                    </a:lnTo>
                    <a:lnTo>
                      <a:pt x="2700" y="14400"/>
                    </a:lnTo>
                    <a:lnTo>
                      <a:pt x="4050" y="18000"/>
                    </a:lnTo>
                    <a:lnTo>
                      <a:pt x="5400" y="18000"/>
                    </a:lnTo>
                    <a:lnTo>
                      <a:pt x="6750" y="18000"/>
                    </a:lnTo>
                    <a:lnTo>
                      <a:pt x="8100" y="21600"/>
                    </a:lnTo>
                    <a:lnTo>
                      <a:pt x="9450" y="21600"/>
                    </a:lnTo>
                    <a:lnTo>
                      <a:pt x="10800" y="21600"/>
                    </a:lnTo>
                    <a:lnTo>
                      <a:pt x="12150" y="21600"/>
                    </a:lnTo>
                    <a:lnTo>
                      <a:pt x="13500" y="21600"/>
                    </a:lnTo>
                    <a:lnTo>
                      <a:pt x="14850" y="21600"/>
                    </a:lnTo>
                    <a:lnTo>
                      <a:pt x="16200" y="21600"/>
                    </a:lnTo>
                    <a:lnTo>
                      <a:pt x="17550" y="21600"/>
                    </a:lnTo>
                    <a:lnTo>
                      <a:pt x="18900" y="21600"/>
                    </a:lnTo>
                    <a:lnTo>
                      <a:pt x="20250" y="18000"/>
                    </a:lnTo>
                    <a:lnTo>
                      <a:pt x="21600" y="18000"/>
                    </a:lnTo>
                    <a:lnTo>
                      <a:pt x="21600" y="18000"/>
                    </a:lnTo>
                    <a:lnTo>
                      <a:pt x="189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34" name="Shape 2834"/>
              <p:cNvSpPr/>
              <p:nvPr/>
            </p:nvSpPr>
            <p:spPr>
              <a:xfrm>
                <a:off x="614362" y="633412"/>
                <a:ext cx="34926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00"/>
                    </a:moveTo>
                    <a:lnTo>
                      <a:pt x="21600" y="1800"/>
                    </a:lnTo>
                    <a:lnTo>
                      <a:pt x="20618" y="1800"/>
                    </a:lnTo>
                    <a:lnTo>
                      <a:pt x="20618" y="1800"/>
                    </a:lnTo>
                    <a:lnTo>
                      <a:pt x="19636" y="0"/>
                    </a:lnTo>
                    <a:lnTo>
                      <a:pt x="19636" y="0"/>
                    </a:lnTo>
                    <a:lnTo>
                      <a:pt x="18655" y="0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5709" y="0"/>
                    </a:lnTo>
                    <a:lnTo>
                      <a:pt x="15709" y="0"/>
                    </a:lnTo>
                    <a:lnTo>
                      <a:pt x="14727" y="0"/>
                    </a:lnTo>
                    <a:lnTo>
                      <a:pt x="13745" y="0"/>
                    </a:lnTo>
                    <a:lnTo>
                      <a:pt x="12764" y="1800"/>
                    </a:lnTo>
                    <a:lnTo>
                      <a:pt x="12764" y="1800"/>
                    </a:lnTo>
                    <a:lnTo>
                      <a:pt x="10800" y="3600"/>
                    </a:lnTo>
                    <a:lnTo>
                      <a:pt x="9818" y="3600"/>
                    </a:lnTo>
                    <a:lnTo>
                      <a:pt x="7855" y="5400"/>
                    </a:lnTo>
                    <a:lnTo>
                      <a:pt x="6873" y="7200"/>
                    </a:lnTo>
                    <a:lnTo>
                      <a:pt x="4909" y="7200"/>
                    </a:lnTo>
                    <a:lnTo>
                      <a:pt x="3927" y="9000"/>
                    </a:lnTo>
                    <a:lnTo>
                      <a:pt x="2945" y="10800"/>
                    </a:lnTo>
                    <a:lnTo>
                      <a:pt x="1964" y="10800"/>
                    </a:lnTo>
                    <a:lnTo>
                      <a:pt x="982" y="12600"/>
                    </a:lnTo>
                    <a:lnTo>
                      <a:pt x="0" y="12600"/>
                    </a:lnTo>
                    <a:lnTo>
                      <a:pt x="1964" y="21600"/>
                    </a:lnTo>
                    <a:lnTo>
                      <a:pt x="2945" y="19800"/>
                    </a:lnTo>
                    <a:lnTo>
                      <a:pt x="3927" y="19800"/>
                    </a:lnTo>
                    <a:lnTo>
                      <a:pt x="4909" y="18000"/>
                    </a:lnTo>
                    <a:lnTo>
                      <a:pt x="6873" y="18000"/>
                    </a:lnTo>
                    <a:lnTo>
                      <a:pt x="7855" y="16200"/>
                    </a:lnTo>
                    <a:lnTo>
                      <a:pt x="8836" y="14400"/>
                    </a:lnTo>
                    <a:lnTo>
                      <a:pt x="9818" y="12600"/>
                    </a:lnTo>
                    <a:lnTo>
                      <a:pt x="11782" y="12600"/>
                    </a:lnTo>
                    <a:lnTo>
                      <a:pt x="12764" y="10800"/>
                    </a:lnTo>
                    <a:lnTo>
                      <a:pt x="13745" y="10800"/>
                    </a:lnTo>
                    <a:lnTo>
                      <a:pt x="14727" y="9000"/>
                    </a:lnTo>
                    <a:lnTo>
                      <a:pt x="15709" y="9000"/>
                    </a:lnTo>
                    <a:lnTo>
                      <a:pt x="15709" y="9000"/>
                    </a:lnTo>
                    <a:lnTo>
                      <a:pt x="16691" y="9000"/>
                    </a:lnTo>
                    <a:lnTo>
                      <a:pt x="16691" y="9000"/>
                    </a:lnTo>
                    <a:lnTo>
                      <a:pt x="16691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21600" y="1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35" name="Shape 2835"/>
              <p:cNvSpPr/>
              <p:nvPr/>
            </p:nvSpPr>
            <p:spPr>
              <a:xfrm>
                <a:off x="638175" y="635000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8783"/>
                    </a:lnTo>
                    <a:lnTo>
                      <a:pt x="16800" y="15965"/>
                    </a:lnTo>
                    <a:lnTo>
                      <a:pt x="16800" y="15026"/>
                    </a:lnTo>
                    <a:lnTo>
                      <a:pt x="19200" y="13148"/>
                    </a:lnTo>
                    <a:lnTo>
                      <a:pt x="19200" y="11270"/>
                    </a:lnTo>
                    <a:lnTo>
                      <a:pt x="19200" y="10330"/>
                    </a:lnTo>
                    <a:lnTo>
                      <a:pt x="21600" y="9391"/>
                    </a:lnTo>
                    <a:lnTo>
                      <a:pt x="21600" y="8452"/>
                    </a:lnTo>
                    <a:lnTo>
                      <a:pt x="21600" y="8452"/>
                    </a:lnTo>
                    <a:lnTo>
                      <a:pt x="21600" y="7513"/>
                    </a:lnTo>
                    <a:lnTo>
                      <a:pt x="21600" y="6574"/>
                    </a:lnTo>
                    <a:lnTo>
                      <a:pt x="21600" y="6574"/>
                    </a:lnTo>
                    <a:lnTo>
                      <a:pt x="21600" y="5635"/>
                    </a:lnTo>
                    <a:lnTo>
                      <a:pt x="21600" y="4696"/>
                    </a:lnTo>
                    <a:lnTo>
                      <a:pt x="21600" y="3757"/>
                    </a:lnTo>
                    <a:lnTo>
                      <a:pt x="21600" y="3757"/>
                    </a:lnTo>
                    <a:lnTo>
                      <a:pt x="21600" y="2817"/>
                    </a:lnTo>
                    <a:lnTo>
                      <a:pt x="19200" y="1878"/>
                    </a:lnTo>
                    <a:lnTo>
                      <a:pt x="19200" y="1878"/>
                    </a:lnTo>
                    <a:lnTo>
                      <a:pt x="19200" y="939"/>
                    </a:lnTo>
                    <a:lnTo>
                      <a:pt x="16800" y="939"/>
                    </a:lnTo>
                    <a:lnTo>
                      <a:pt x="16800" y="0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5635"/>
                    </a:lnTo>
                    <a:lnTo>
                      <a:pt x="9600" y="5635"/>
                    </a:lnTo>
                    <a:lnTo>
                      <a:pt x="9600" y="5635"/>
                    </a:lnTo>
                    <a:lnTo>
                      <a:pt x="9600" y="6574"/>
                    </a:lnTo>
                    <a:lnTo>
                      <a:pt x="9600" y="6574"/>
                    </a:lnTo>
                    <a:lnTo>
                      <a:pt x="9600" y="7513"/>
                    </a:lnTo>
                    <a:lnTo>
                      <a:pt x="9600" y="8452"/>
                    </a:lnTo>
                    <a:lnTo>
                      <a:pt x="9600" y="8452"/>
                    </a:lnTo>
                    <a:lnTo>
                      <a:pt x="9600" y="9391"/>
                    </a:lnTo>
                    <a:lnTo>
                      <a:pt x="7200" y="10330"/>
                    </a:lnTo>
                    <a:lnTo>
                      <a:pt x="7200" y="12209"/>
                    </a:lnTo>
                    <a:lnTo>
                      <a:pt x="7200" y="13148"/>
                    </a:lnTo>
                    <a:lnTo>
                      <a:pt x="4800" y="15026"/>
                    </a:lnTo>
                    <a:lnTo>
                      <a:pt x="2400" y="16904"/>
                    </a:lnTo>
                    <a:lnTo>
                      <a:pt x="0" y="19722"/>
                    </a:lnTo>
                    <a:lnTo>
                      <a:pt x="0" y="19722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36" name="Shape 2836"/>
              <p:cNvSpPr/>
              <p:nvPr/>
            </p:nvSpPr>
            <p:spPr>
              <a:xfrm>
                <a:off x="631825" y="668337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17843"/>
                    </a:moveTo>
                    <a:lnTo>
                      <a:pt x="144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5965"/>
                    </a:lnTo>
                    <a:lnTo>
                      <a:pt x="12000" y="15965"/>
                    </a:lnTo>
                    <a:lnTo>
                      <a:pt x="12000" y="15965"/>
                    </a:lnTo>
                    <a:lnTo>
                      <a:pt x="12000" y="15026"/>
                    </a:lnTo>
                    <a:lnTo>
                      <a:pt x="12000" y="15026"/>
                    </a:lnTo>
                    <a:lnTo>
                      <a:pt x="12000" y="14087"/>
                    </a:lnTo>
                    <a:lnTo>
                      <a:pt x="12000" y="13148"/>
                    </a:lnTo>
                    <a:lnTo>
                      <a:pt x="12000" y="13148"/>
                    </a:lnTo>
                    <a:lnTo>
                      <a:pt x="12000" y="12209"/>
                    </a:lnTo>
                    <a:lnTo>
                      <a:pt x="14400" y="11270"/>
                    </a:lnTo>
                    <a:lnTo>
                      <a:pt x="14400" y="9391"/>
                    </a:lnTo>
                    <a:lnTo>
                      <a:pt x="16800" y="8452"/>
                    </a:lnTo>
                    <a:lnTo>
                      <a:pt x="16800" y="7513"/>
                    </a:lnTo>
                    <a:lnTo>
                      <a:pt x="19200" y="4696"/>
                    </a:lnTo>
                    <a:lnTo>
                      <a:pt x="21600" y="1878"/>
                    </a:lnTo>
                    <a:lnTo>
                      <a:pt x="9600" y="0"/>
                    </a:lnTo>
                    <a:lnTo>
                      <a:pt x="7200" y="2817"/>
                    </a:lnTo>
                    <a:lnTo>
                      <a:pt x="4800" y="5635"/>
                    </a:lnTo>
                    <a:lnTo>
                      <a:pt x="4800" y="6574"/>
                    </a:lnTo>
                    <a:lnTo>
                      <a:pt x="2400" y="8452"/>
                    </a:lnTo>
                    <a:lnTo>
                      <a:pt x="2400" y="10330"/>
                    </a:lnTo>
                    <a:lnTo>
                      <a:pt x="2400" y="11270"/>
                    </a:lnTo>
                    <a:lnTo>
                      <a:pt x="0" y="12209"/>
                    </a:lnTo>
                    <a:lnTo>
                      <a:pt x="0" y="13148"/>
                    </a:lnTo>
                    <a:lnTo>
                      <a:pt x="0" y="13148"/>
                    </a:lnTo>
                    <a:lnTo>
                      <a:pt x="0" y="14087"/>
                    </a:lnTo>
                    <a:lnTo>
                      <a:pt x="0" y="15026"/>
                    </a:lnTo>
                    <a:lnTo>
                      <a:pt x="0" y="15026"/>
                    </a:lnTo>
                    <a:lnTo>
                      <a:pt x="0" y="15965"/>
                    </a:lnTo>
                    <a:lnTo>
                      <a:pt x="0" y="16904"/>
                    </a:lnTo>
                    <a:lnTo>
                      <a:pt x="0" y="17843"/>
                    </a:lnTo>
                    <a:lnTo>
                      <a:pt x="0" y="17843"/>
                    </a:lnTo>
                    <a:lnTo>
                      <a:pt x="0" y="18783"/>
                    </a:lnTo>
                    <a:lnTo>
                      <a:pt x="2400" y="18783"/>
                    </a:lnTo>
                    <a:lnTo>
                      <a:pt x="2400" y="19722"/>
                    </a:lnTo>
                    <a:lnTo>
                      <a:pt x="2400" y="20661"/>
                    </a:lnTo>
                    <a:lnTo>
                      <a:pt x="4800" y="20661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14400" y="178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37" name="Shape 2837"/>
              <p:cNvSpPr/>
              <p:nvPr/>
            </p:nvSpPr>
            <p:spPr>
              <a:xfrm>
                <a:off x="636587" y="687387"/>
                <a:ext cx="33338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543" y="0"/>
                    </a:moveTo>
                    <a:lnTo>
                      <a:pt x="19543" y="0"/>
                    </a:lnTo>
                    <a:lnTo>
                      <a:pt x="16457" y="3600"/>
                    </a:lnTo>
                    <a:lnTo>
                      <a:pt x="14400" y="5400"/>
                    </a:lnTo>
                    <a:lnTo>
                      <a:pt x="13371" y="7200"/>
                    </a:lnTo>
                    <a:lnTo>
                      <a:pt x="11314" y="9000"/>
                    </a:lnTo>
                    <a:lnTo>
                      <a:pt x="10286" y="9000"/>
                    </a:lnTo>
                    <a:lnTo>
                      <a:pt x="9257" y="10800"/>
                    </a:lnTo>
                    <a:lnTo>
                      <a:pt x="8229" y="10800"/>
                    </a:lnTo>
                    <a:lnTo>
                      <a:pt x="7200" y="10800"/>
                    </a:lnTo>
                    <a:lnTo>
                      <a:pt x="7200" y="12600"/>
                    </a:lnTo>
                    <a:lnTo>
                      <a:pt x="6171" y="12600"/>
                    </a:lnTo>
                    <a:lnTo>
                      <a:pt x="6171" y="12600"/>
                    </a:lnTo>
                    <a:lnTo>
                      <a:pt x="5143" y="12600"/>
                    </a:lnTo>
                    <a:lnTo>
                      <a:pt x="5143" y="12600"/>
                    </a:lnTo>
                    <a:lnTo>
                      <a:pt x="4114" y="12600"/>
                    </a:lnTo>
                    <a:lnTo>
                      <a:pt x="4114" y="12600"/>
                    </a:lnTo>
                    <a:lnTo>
                      <a:pt x="4114" y="12600"/>
                    </a:lnTo>
                    <a:lnTo>
                      <a:pt x="3086" y="12600"/>
                    </a:lnTo>
                    <a:lnTo>
                      <a:pt x="3086" y="12600"/>
                    </a:lnTo>
                    <a:lnTo>
                      <a:pt x="3086" y="12600"/>
                    </a:lnTo>
                    <a:lnTo>
                      <a:pt x="3086" y="12600"/>
                    </a:lnTo>
                    <a:lnTo>
                      <a:pt x="3086" y="12600"/>
                    </a:lnTo>
                    <a:lnTo>
                      <a:pt x="3086" y="12600"/>
                    </a:lnTo>
                    <a:lnTo>
                      <a:pt x="0" y="19800"/>
                    </a:lnTo>
                    <a:lnTo>
                      <a:pt x="0" y="19800"/>
                    </a:lnTo>
                    <a:lnTo>
                      <a:pt x="1029" y="21600"/>
                    </a:lnTo>
                    <a:lnTo>
                      <a:pt x="2057" y="21600"/>
                    </a:lnTo>
                    <a:lnTo>
                      <a:pt x="2057" y="21600"/>
                    </a:lnTo>
                    <a:lnTo>
                      <a:pt x="3086" y="21600"/>
                    </a:lnTo>
                    <a:lnTo>
                      <a:pt x="4114" y="21600"/>
                    </a:lnTo>
                    <a:lnTo>
                      <a:pt x="4114" y="21600"/>
                    </a:lnTo>
                    <a:lnTo>
                      <a:pt x="5143" y="21600"/>
                    </a:lnTo>
                    <a:lnTo>
                      <a:pt x="6171" y="21600"/>
                    </a:lnTo>
                    <a:lnTo>
                      <a:pt x="6171" y="21600"/>
                    </a:lnTo>
                    <a:lnTo>
                      <a:pt x="7200" y="21600"/>
                    </a:lnTo>
                    <a:lnTo>
                      <a:pt x="8229" y="19800"/>
                    </a:lnTo>
                    <a:lnTo>
                      <a:pt x="9257" y="19800"/>
                    </a:lnTo>
                    <a:lnTo>
                      <a:pt x="9257" y="19800"/>
                    </a:lnTo>
                    <a:lnTo>
                      <a:pt x="10286" y="19800"/>
                    </a:lnTo>
                    <a:lnTo>
                      <a:pt x="11314" y="18000"/>
                    </a:lnTo>
                    <a:lnTo>
                      <a:pt x="12343" y="18000"/>
                    </a:lnTo>
                    <a:lnTo>
                      <a:pt x="14400" y="16200"/>
                    </a:lnTo>
                    <a:lnTo>
                      <a:pt x="15429" y="14400"/>
                    </a:lnTo>
                    <a:lnTo>
                      <a:pt x="16457" y="14400"/>
                    </a:lnTo>
                    <a:lnTo>
                      <a:pt x="19543" y="10800"/>
                    </a:lnTo>
                    <a:lnTo>
                      <a:pt x="21600" y="9000"/>
                    </a:lnTo>
                    <a:lnTo>
                      <a:pt x="21600" y="9000"/>
                    </a:lnTo>
                    <a:lnTo>
                      <a:pt x="195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38" name="Shape 2838"/>
              <p:cNvSpPr/>
              <p:nvPr/>
            </p:nvSpPr>
            <p:spPr>
              <a:xfrm>
                <a:off x="666750" y="674687"/>
                <a:ext cx="34925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323"/>
                    </a:moveTo>
                    <a:lnTo>
                      <a:pt x="21600" y="3323"/>
                    </a:lnTo>
                    <a:lnTo>
                      <a:pt x="20618" y="1662"/>
                    </a:lnTo>
                    <a:lnTo>
                      <a:pt x="20618" y="1662"/>
                    </a:lnTo>
                    <a:lnTo>
                      <a:pt x="19636" y="1662"/>
                    </a:lnTo>
                    <a:lnTo>
                      <a:pt x="18655" y="1662"/>
                    </a:lnTo>
                    <a:lnTo>
                      <a:pt x="18655" y="1662"/>
                    </a:lnTo>
                    <a:lnTo>
                      <a:pt x="17673" y="0"/>
                    </a:lnTo>
                    <a:lnTo>
                      <a:pt x="16691" y="1662"/>
                    </a:lnTo>
                    <a:lnTo>
                      <a:pt x="15709" y="1662"/>
                    </a:lnTo>
                    <a:lnTo>
                      <a:pt x="15709" y="1662"/>
                    </a:lnTo>
                    <a:lnTo>
                      <a:pt x="14727" y="1662"/>
                    </a:lnTo>
                    <a:lnTo>
                      <a:pt x="13745" y="1662"/>
                    </a:lnTo>
                    <a:lnTo>
                      <a:pt x="13745" y="1662"/>
                    </a:lnTo>
                    <a:lnTo>
                      <a:pt x="12764" y="1662"/>
                    </a:lnTo>
                    <a:lnTo>
                      <a:pt x="11782" y="3323"/>
                    </a:lnTo>
                    <a:lnTo>
                      <a:pt x="11782" y="3323"/>
                    </a:lnTo>
                    <a:lnTo>
                      <a:pt x="10800" y="3323"/>
                    </a:lnTo>
                    <a:lnTo>
                      <a:pt x="8836" y="4985"/>
                    </a:lnTo>
                    <a:lnTo>
                      <a:pt x="7855" y="6646"/>
                    </a:lnTo>
                    <a:lnTo>
                      <a:pt x="6873" y="6646"/>
                    </a:lnTo>
                    <a:lnTo>
                      <a:pt x="4909" y="8308"/>
                    </a:lnTo>
                    <a:lnTo>
                      <a:pt x="1964" y="11631"/>
                    </a:lnTo>
                    <a:lnTo>
                      <a:pt x="0" y="13292"/>
                    </a:lnTo>
                    <a:lnTo>
                      <a:pt x="1964" y="21600"/>
                    </a:lnTo>
                    <a:lnTo>
                      <a:pt x="4909" y="18277"/>
                    </a:lnTo>
                    <a:lnTo>
                      <a:pt x="7855" y="16615"/>
                    </a:lnTo>
                    <a:lnTo>
                      <a:pt x="8836" y="14954"/>
                    </a:lnTo>
                    <a:lnTo>
                      <a:pt x="9818" y="13292"/>
                    </a:lnTo>
                    <a:lnTo>
                      <a:pt x="11782" y="11631"/>
                    </a:lnTo>
                    <a:lnTo>
                      <a:pt x="12764" y="11631"/>
                    </a:lnTo>
                    <a:lnTo>
                      <a:pt x="12764" y="11631"/>
                    </a:lnTo>
                    <a:lnTo>
                      <a:pt x="13745" y="9969"/>
                    </a:lnTo>
                    <a:lnTo>
                      <a:pt x="14727" y="9969"/>
                    </a:lnTo>
                    <a:lnTo>
                      <a:pt x="14727" y="9969"/>
                    </a:lnTo>
                    <a:lnTo>
                      <a:pt x="15709" y="9969"/>
                    </a:lnTo>
                    <a:lnTo>
                      <a:pt x="15709" y="9969"/>
                    </a:lnTo>
                    <a:lnTo>
                      <a:pt x="16691" y="9969"/>
                    </a:lnTo>
                    <a:lnTo>
                      <a:pt x="16691" y="9969"/>
                    </a:lnTo>
                    <a:lnTo>
                      <a:pt x="16691" y="9969"/>
                    </a:lnTo>
                    <a:lnTo>
                      <a:pt x="17673" y="8308"/>
                    </a:lnTo>
                    <a:lnTo>
                      <a:pt x="17673" y="9969"/>
                    </a:lnTo>
                    <a:lnTo>
                      <a:pt x="17673" y="9969"/>
                    </a:lnTo>
                    <a:lnTo>
                      <a:pt x="17673" y="9969"/>
                    </a:lnTo>
                    <a:lnTo>
                      <a:pt x="18655" y="9969"/>
                    </a:lnTo>
                    <a:lnTo>
                      <a:pt x="18655" y="9969"/>
                    </a:lnTo>
                    <a:lnTo>
                      <a:pt x="18655" y="9969"/>
                    </a:lnTo>
                    <a:lnTo>
                      <a:pt x="18655" y="9969"/>
                    </a:lnTo>
                    <a:lnTo>
                      <a:pt x="21600" y="332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39" name="Shape 2839"/>
              <p:cNvSpPr/>
              <p:nvPr/>
            </p:nvSpPr>
            <p:spPr>
              <a:xfrm>
                <a:off x="692150" y="677862"/>
                <a:ext cx="12700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3500" y="21600"/>
                    </a:moveTo>
                    <a:lnTo>
                      <a:pt x="13500" y="21600"/>
                    </a:lnTo>
                    <a:lnTo>
                      <a:pt x="13500" y="18783"/>
                    </a:lnTo>
                    <a:lnTo>
                      <a:pt x="16200" y="15965"/>
                    </a:lnTo>
                    <a:lnTo>
                      <a:pt x="18900" y="14087"/>
                    </a:lnTo>
                    <a:lnTo>
                      <a:pt x="18900" y="13148"/>
                    </a:lnTo>
                    <a:lnTo>
                      <a:pt x="21600" y="11270"/>
                    </a:lnTo>
                    <a:lnTo>
                      <a:pt x="21600" y="10330"/>
                    </a:lnTo>
                    <a:lnTo>
                      <a:pt x="21600" y="9391"/>
                    </a:lnTo>
                    <a:lnTo>
                      <a:pt x="21600" y="8452"/>
                    </a:lnTo>
                    <a:lnTo>
                      <a:pt x="21600" y="8452"/>
                    </a:lnTo>
                    <a:lnTo>
                      <a:pt x="21600" y="7513"/>
                    </a:lnTo>
                    <a:lnTo>
                      <a:pt x="21600" y="6574"/>
                    </a:lnTo>
                    <a:lnTo>
                      <a:pt x="21600" y="5635"/>
                    </a:lnTo>
                    <a:lnTo>
                      <a:pt x="21600" y="5635"/>
                    </a:lnTo>
                    <a:lnTo>
                      <a:pt x="21600" y="4696"/>
                    </a:lnTo>
                    <a:lnTo>
                      <a:pt x="21600" y="3757"/>
                    </a:lnTo>
                    <a:lnTo>
                      <a:pt x="21600" y="3757"/>
                    </a:lnTo>
                    <a:lnTo>
                      <a:pt x="21600" y="2817"/>
                    </a:lnTo>
                    <a:lnTo>
                      <a:pt x="21600" y="1878"/>
                    </a:lnTo>
                    <a:lnTo>
                      <a:pt x="18900" y="1878"/>
                    </a:lnTo>
                    <a:lnTo>
                      <a:pt x="18900" y="939"/>
                    </a:lnTo>
                    <a:lnTo>
                      <a:pt x="18900" y="0"/>
                    </a:lnTo>
                    <a:lnTo>
                      <a:pt x="16200" y="0"/>
                    </a:lnTo>
                    <a:lnTo>
                      <a:pt x="8100" y="3757"/>
                    </a:lnTo>
                    <a:lnTo>
                      <a:pt x="8100" y="3757"/>
                    </a:lnTo>
                    <a:lnTo>
                      <a:pt x="8100" y="3757"/>
                    </a:lnTo>
                    <a:lnTo>
                      <a:pt x="8100" y="3757"/>
                    </a:lnTo>
                    <a:lnTo>
                      <a:pt x="8100" y="3757"/>
                    </a:lnTo>
                    <a:lnTo>
                      <a:pt x="8100" y="3757"/>
                    </a:lnTo>
                    <a:lnTo>
                      <a:pt x="8100" y="4696"/>
                    </a:lnTo>
                    <a:lnTo>
                      <a:pt x="8100" y="4696"/>
                    </a:lnTo>
                    <a:lnTo>
                      <a:pt x="8100" y="4696"/>
                    </a:lnTo>
                    <a:lnTo>
                      <a:pt x="8100" y="5635"/>
                    </a:lnTo>
                    <a:lnTo>
                      <a:pt x="8100" y="5635"/>
                    </a:lnTo>
                    <a:lnTo>
                      <a:pt x="8100" y="6574"/>
                    </a:lnTo>
                    <a:lnTo>
                      <a:pt x="8100" y="6574"/>
                    </a:lnTo>
                    <a:lnTo>
                      <a:pt x="8100" y="7513"/>
                    </a:lnTo>
                    <a:lnTo>
                      <a:pt x="8100" y="8452"/>
                    </a:lnTo>
                    <a:lnTo>
                      <a:pt x="8100" y="8452"/>
                    </a:lnTo>
                    <a:lnTo>
                      <a:pt x="8100" y="9391"/>
                    </a:lnTo>
                    <a:lnTo>
                      <a:pt x="8100" y="10330"/>
                    </a:lnTo>
                    <a:lnTo>
                      <a:pt x="5400" y="12209"/>
                    </a:lnTo>
                    <a:lnTo>
                      <a:pt x="5400" y="13148"/>
                    </a:lnTo>
                    <a:lnTo>
                      <a:pt x="2700" y="15026"/>
                    </a:lnTo>
                    <a:lnTo>
                      <a:pt x="2700" y="16904"/>
                    </a:lnTo>
                    <a:lnTo>
                      <a:pt x="0" y="19722"/>
                    </a:lnTo>
                    <a:lnTo>
                      <a:pt x="0" y="19722"/>
                    </a:lnTo>
                    <a:lnTo>
                      <a:pt x="135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40" name="Shape 2840"/>
              <p:cNvSpPr/>
              <p:nvPr/>
            </p:nvSpPr>
            <p:spPr>
              <a:xfrm>
                <a:off x="685800" y="711200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17843"/>
                    </a:move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5965"/>
                    </a:lnTo>
                    <a:lnTo>
                      <a:pt x="12000" y="15965"/>
                    </a:lnTo>
                    <a:lnTo>
                      <a:pt x="12000" y="15965"/>
                    </a:lnTo>
                    <a:lnTo>
                      <a:pt x="12000" y="15026"/>
                    </a:lnTo>
                    <a:lnTo>
                      <a:pt x="12000" y="15026"/>
                    </a:lnTo>
                    <a:lnTo>
                      <a:pt x="12000" y="14087"/>
                    </a:lnTo>
                    <a:lnTo>
                      <a:pt x="12000" y="13148"/>
                    </a:lnTo>
                    <a:lnTo>
                      <a:pt x="12000" y="13148"/>
                    </a:lnTo>
                    <a:lnTo>
                      <a:pt x="12000" y="12209"/>
                    </a:lnTo>
                    <a:lnTo>
                      <a:pt x="12000" y="11270"/>
                    </a:lnTo>
                    <a:lnTo>
                      <a:pt x="14400" y="9391"/>
                    </a:lnTo>
                    <a:lnTo>
                      <a:pt x="14400" y="8452"/>
                    </a:lnTo>
                    <a:lnTo>
                      <a:pt x="16800" y="6574"/>
                    </a:lnTo>
                    <a:lnTo>
                      <a:pt x="19200" y="3757"/>
                    </a:lnTo>
                    <a:lnTo>
                      <a:pt x="21600" y="1878"/>
                    </a:lnTo>
                    <a:lnTo>
                      <a:pt x="9600" y="0"/>
                    </a:lnTo>
                    <a:lnTo>
                      <a:pt x="7200" y="2817"/>
                    </a:lnTo>
                    <a:lnTo>
                      <a:pt x="4800" y="5635"/>
                    </a:lnTo>
                    <a:lnTo>
                      <a:pt x="4800" y="6574"/>
                    </a:lnTo>
                    <a:lnTo>
                      <a:pt x="2400" y="8452"/>
                    </a:lnTo>
                    <a:lnTo>
                      <a:pt x="2400" y="9391"/>
                    </a:lnTo>
                    <a:lnTo>
                      <a:pt x="0" y="11270"/>
                    </a:lnTo>
                    <a:lnTo>
                      <a:pt x="0" y="12209"/>
                    </a:lnTo>
                    <a:lnTo>
                      <a:pt x="0" y="12209"/>
                    </a:lnTo>
                    <a:lnTo>
                      <a:pt x="0" y="13148"/>
                    </a:lnTo>
                    <a:lnTo>
                      <a:pt x="0" y="14087"/>
                    </a:lnTo>
                    <a:lnTo>
                      <a:pt x="0" y="15026"/>
                    </a:lnTo>
                    <a:lnTo>
                      <a:pt x="0" y="15026"/>
                    </a:lnTo>
                    <a:lnTo>
                      <a:pt x="0" y="15965"/>
                    </a:lnTo>
                    <a:lnTo>
                      <a:pt x="0" y="16904"/>
                    </a:lnTo>
                    <a:lnTo>
                      <a:pt x="0" y="16904"/>
                    </a:lnTo>
                    <a:lnTo>
                      <a:pt x="0" y="17843"/>
                    </a:lnTo>
                    <a:lnTo>
                      <a:pt x="0" y="18783"/>
                    </a:lnTo>
                    <a:lnTo>
                      <a:pt x="0" y="18783"/>
                    </a:lnTo>
                    <a:lnTo>
                      <a:pt x="0" y="19722"/>
                    </a:lnTo>
                    <a:lnTo>
                      <a:pt x="2400" y="20661"/>
                    </a:lnTo>
                    <a:lnTo>
                      <a:pt x="2400" y="20661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12000" y="178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41" name="Shape 2841"/>
              <p:cNvSpPr/>
              <p:nvPr/>
            </p:nvSpPr>
            <p:spPr>
              <a:xfrm>
                <a:off x="688975" y="730250"/>
                <a:ext cx="34925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655" y="0"/>
                    </a:moveTo>
                    <a:lnTo>
                      <a:pt x="18655" y="0"/>
                    </a:lnTo>
                    <a:lnTo>
                      <a:pt x="17673" y="1800"/>
                    </a:lnTo>
                    <a:lnTo>
                      <a:pt x="16691" y="3600"/>
                    </a:lnTo>
                    <a:lnTo>
                      <a:pt x="14727" y="5400"/>
                    </a:lnTo>
                    <a:lnTo>
                      <a:pt x="13745" y="5400"/>
                    </a:lnTo>
                    <a:lnTo>
                      <a:pt x="12764" y="7200"/>
                    </a:lnTo>
                    <a:lnTo>
                      <a:pt x="10800" y="9000"/>
                    </a:lnTo>
                    <a:lnTo>
                      <a:pt x="9818" y="9000"/>
                    </a:lnTo>
                    <a:lnTo>
                      <a:pt x="8836" y="10800"/>
                    </a:lnTo>
                    <a:lnTo>
                      <a:pt x="7855" y="10800"/>
                    </a:lnTo>
                    <a:lnTo>
                      <a:pt x="7855" y="10800"/>
                    </a:lnTo>
                    <a:lnTo>
                      <a:pt x="6873" y="10800"/>
                    </a:lnTo>
                    <a:lnTo>
                      <a:pt x="6873" y="12600"/>
                    </a:lnTo>
                    <a:lnTo>
                      <a:pt x="5891" y="12600"/>
                    </a:lnTo>
                    <a:lnTo>
                      <a:pt x="5891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0" y="19800"/>
                    </a:lnTo>
                    <a:lnTo>
                      <a:pt x="0" y="19800"/>
                    </a:lnTo>
                    <a:lnTo>
                      <a:pt x="982" y="19800"/>
                    </a:lnTo>
                    <a:lnTo>
                      <a:pt x="1964" y="21600"/>
                    </a:lnTo>
                    <a:lnTo>
                      <a:pt x="1964" y="21600"/>
                    </a:lnTo>
                    <a:lnTo>
                      <a:pt x="2945" y="21600"/>
                    </a:lnTo>
                    <a:lnTo>
                      <a:pt x="3927" y="21600"/>
                    </a:lnTo>
                    <a:lnTo>
                      <a:pt x="4909" y="21600"/>
                    </a:lnTo>
                    <a:lnTo>
                      <a:pt x="4909" y="21600"/>
                    </a:lnTo>
                    <a:lnTo>
                      <a:pt x="5891" y="21600"/>
                    </a:lnTo>
                    <a:lnTo>
                      <a:pt x="6873" y="21600"/>
                    </a:lnTo>
                    <a:lnTo>
                      <a:pt x="6873" y="21600"/>
                    </a:lnTo>
                    <a:lnTo>
                      <a:pt x="7855" y="19800"/>
                    </a:lnTo>
                    <a:lnTo>
                      <a:pt x="8836" y="19800"/>
                    </a:lnTo>
                    <a:lnTo>
                      <a:pt x="8836" y="19800"/>
                    </a:lnTo>
                    <a:lnTo>
                      <a:pt x="9818" y="19800"/>
                    </a:lnTo>
                    <a:lnTo>
                      <a:pt x="10800" y="18000"/>
                    </a:lnTo>
                    <a:lnTo>
                      <a:pt x="11782" y="18000"/>
                    </a:lnTo>
                    <a:lnTo>
                      <a:pt x="13745" y="16200"/>
                    </a:lnTo>
                    <a:lnTo>
                      <a:pt x="14727" y="14400"/>
                    </a:lnTo>
                    <a:lnTo>
                      <a:pt x="15709" y="12600"/>
                    </a:lnTo>
                    <a:lnTo>
                      <a:pt x="17673" y="12600"/>
                    </a:lnTo>
                    <a:lnTo>
                      <a:pt x="18655" y="10800"/>
                    </a:lnTo>
                    <a:lnTo>
                      <a:pt x="20618" y="90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1865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42" name="Shape 2842"/>
              <p:cNvSpPr/>
              <p:nvPr/>
            </p:nvSpPr>
            <p:spPr>
              <a:xfrm>
                <a:off x="719137" y="715962"/>
                <a:ext cx="33338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323"/>
                    </a:moveTo>
                    <a:lnTo>
                      <a:pt x="21600" y="3323"/>
                    </a:lnTo>
                    <a:lnTo>
                      <a:pt x="20571" y="1662"/>
                    </a:lnTo>
                    <a:lnTo>
                      <a:pt x="19543" y="1662"/>
                    </a:lnTo>
                    <a:lnTo>
                      <a:pt x="19543" y="1662"/>
                    </a:lnTo>
                    <a:lnTo>
                      <a:pt x="18514" y="0"/>
                    </a:lnTo>
                    <a:lnTo>
                      <a:pt x="17486" y="0"/>
                    </a:lnTo>
                    <a:lnTo>
                      <a:pt x="17486" y="0"/>
                    </a:lnTo>
                    <a:lnTo>
                      <a:pt x="16457" y="0"/>
                    </a:lnTo>
                    <a:lnTo>
                      <a:pt x="16457" y="1662"/>
                    </a:lnTo>
                    <a:lnTo>
                      <a:pt x="15429" y="1662"/>
                    </a:lnTo>
                    <a:lnTo>
                      <a:pt x="14400" y="1662"/>
                    </a:lnTo>
                    <a:lnTo>
                      <a:pt x="14400" y="1662"/>
                    </a:lnTo>
                    <a:lnTo>
                      <a:pt x="13371" y="1662"/>
                    </a:lnTo>
                    <a:lnTo>
                      <a:pt x="12343" y="3323"/>
                    </a:lnTo>
                    <a:lnTo>
                      <a:pt x="12343" y="3323"/>
                    </a:lnTo>
                    <a:lnTo>
                      <a:pt x="11314" y="3323"/>
                    </a:lnTo>
                    <a:lnTo>
                      <a:pt x="10286" y="4985"/>
                    </a:lnTo>
                    <a:lnTo>
                      <a:pt x="9257" y="4985"/>
                    </a:lnTo>
                    <a:lnTo>
                      <a:pt x="8229" y="6646"/>
                    </a:lnTo>
                    <a:lnTo>
                      <a:pt x="7200" y="8308"/>
                    </a:lnTo>
                    <a:lnTo>
                      <a:pt x="5143" y="9969"/>
                    </a:lnTo>
                    <a:lnTo>
                      <a:pt x="3086" y="13292"/>
                    </a:lnTo>
                    <a:lnTo>
                      <a:pt x="0" y="14954"/>
                    </a:lnTo>
                    <a:lnTo>
                      <a:pt x="3086" y="21600"/>
                    </a:lnTo>
                    <a:lnTo>
                      <a:pt x="5143" y="19938"/>
                    </a:lnTo>
                    <a:lnTo>
                      <a:pt x="8229" y="16615"/>
                    </a:lnTo>
                    <a:lnTo>
                      <a:pt x="9257" y="14954"/>
                    </a:lnTo>
                    <a:lnTo>
                      <a:pt x="10286" y="13292"/>
                    </a:lnTo>
                    <a:lnTo>
                      <a:pt x="12343" y="13292"/>
                    </a:lnTo>
                    <a:lnTo>
                      <a:pt x="13371" y="11631"/>
                    </a:lnTo>
                    <a:lnTo>
                      <a:pt x="13371" y="11631"/>
                    </a:lnTo>
                    <a:lnTo>
                      <a:pt x="14400" y="9969"/>
                    </a:lnTo>
                    <a:lnTo>
                      <a:pt x="14400" y="9969"/>
                    </a:lnTo>
                    <a:lnTo>
                      <a:pt x="15429" y="9969"/>
                    </a:lnTo>
                    <a:lnTo>
                      <a:pt x="15429" y="9969"/>
                    </a:lnTo>
                    <a:lnTo>
                      <a:pt x="16457" y="9969"/>
                    </a:lnTo>
                    <a:lnTo>
                      <a:pt x="16457" y="9969"/>
                    </a:lnTo>
                    <a:lnTo>
                      <a:pt x="16457" y="8308"/>
                    </a:lnTo>
                    <a:lnTo>
                      <a:pt x="17486" y="8308"/>
                    </a:lnTo>
                    <a:lnTo>
                      <a:pt x="17486" y="8308"/>
                    </a:lnTo>
                    <a:lnTo>
                      <a:pt x="17486" y="8308"/>
                    </a:lnTo>
                    <a:lnTo>
                      <a:pt x="17486" y="8308"/>
                    </a:lnTo>
                    <a:lnTo>
                      <a:pt x="17486" y="8308"/>
                    </a:lnTo>
                    <a:lnTo>
                      <a:pt x="17486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21600" y="332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43" name="Shape 2843"/>
              <p:cNvSpPr/>
              <p:nvPr/>
            </p:nvSpPr>
            <p:spPr>
              <a:xfrm>
                <a:off x="741362" y="719137"/>
                <a:ext cx="14288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8655"/>
                    </a:lnTo>
                    <a:lnTo>
                      <a:pt x="16800" y="15709"/>
                    </a:lnTo>
                    <a:lnTo>
                      <a:pt x="16800" y="14727"/>
                    </a:lnTo>
                    <a:lnTo>
                      <a:pt x="19200" y="12764"/>
                    </a:lnTo>
                    <a:lnTo>
                      <a:pt x="19200" y="11782"/>
                    </a:lnTo>
                    <a:lnTo>
                      <a:pt x="19200" y="9818"/>
                    </a:lnTo>
                    <a:lnTo>
                      <a:pt x="19200" y="9818"/>
                    </a:lnTo>
                    <a:lnTo>
                      <a:pt x="21600" y="8836"/>
                    </a:lnTo>
                    <a:lnTo>
                      <a:pt x="21600" y="7855"/>
                    </a:lnTo>
                    <a:lnTo>
                      <a:pt x="21600" y="6873"/>
                    </a:lnTo>
                    <a:lnTo>
                      <a:pt x="21600" y="6873"/>
                    </a:lnTo>
                    <a:lnTo>
                      <a:pt x="21600" y="5891"/>
                    </a:lnTo>
                    <a:lnTo>
                      <a:pt x="21600" y="4909"/>
                    </a:lnTo>
                    <a:lnTo>
                      <a:pt x="21600" y="4909"/>
                    </a:lnTo>
                    <a:lnTo>
                      <a:pt x="21600" y="3927"/>
                    </a:lnTo>
                    <a:lnTo>
                      <a:pt x="21600" y="2945"/>
                    </a:lnTo>
                    <a:lnTo>
                      <a:pt x="21600" y="2945"/>
                    </a:lnTo>
                    <a:lnTo>
                      <a:pt x="19200" y="1964"/>
                    </a:lnTo>
                    <a:lnTo>
                      <a:pt x="19200" y="982"/>
                    </a:lnTo>
                    <a:lnTo>
                      <a:pt x="19200" y="982"/>
                    </a:lnTo>
                    <a:lnTo>
                      <a:pt x="16800" y="0"/>
                    </a:lnTo>
                    <a:lnTo>
                      <a:pt x="16800" y="0"/>
                    </a:lnTo>
                    <a:lnTo>
                      <a:pt x="9600" y="2945"/>
                    </a:lnTo>
                    <a:lnTo>
                      <a:pt x="9600" y="2945"/>
                    </a:lnTo>
                    <a:lnTo>
                      <a:pt x="9600" y="3927"/>
                    </a:lnTo>
                    <a:lnTo>
                      <a:pt x="9600" y="3927"/>
                    </a:lnTo>
                    <a:lnTo>
                      <a:pt x="9600" y="3927"/>
                    </a:lnTo>
                    <a:lnTo>
                      <a:pt x="9600" y="3927"/>
                    </a:lnTo>
                    <a:lnTo>
                      <a:pt x="9600" y="3927"/>
                    </a:lnTo>
                    <a:lnTo>
                      <a:pt x="9600" y="4909"/>
                    </a:lnTo>
                    <a:lnTo>
                      <a:pt x="9600" y="4909"/>
                    </a:lnTo>
                    <a:lnTo>
                      <a:pt x="9600" y="4909"/>
                    </a:lnTo>
                    <a:lnTo>
                      <a:pt x="9600" y="5891"/>
                    </a:lnTo>
                    <a:lnTo>
                      <a:pt x="9600" y="5891"/>
                    </a:lnTo>
                    <a:lnTo>
                      <a:pt x="9600" y="6873"/>
                    </a:lnTo>
                    <a:lnTo>
                      <a:pt x="9600" y="6873"/>
                    </a:lnTo>
                    <a:lnTo>
                      <a:pt x="9600" y="7855"/>
                    </a:lnTo>
                    <a:lnTo>
                      <a:pt x="9600" y="8836"/>
                    </a:lnTo>
                    <a:lnTo>
                      <a:pt x="7200" y="8836"/>
                    </a:lnTo>
                    <a:lnTo>
                      <a:pt x="7200" y="10800"/>
                    </a:lnTo>
                    <a:lnTo>
                      <a:pt x="7200" y="11782"/>
                    </a:lnTo>
                    <a:lnTo>
                      <a:pt x="4800" y="12764"/>
                    </a:lnTo>
                    <a:lnTo>
                      <a:pt x="4800" y="14727"/>
                    </a:lnTo>
                    <a:lnTo>
                      <a:pt x="2400" y="17673"/>
                    </a:lnTo>
                    <a:lnTo>
                      <a:pt x="0" y="20618"/>
                    </a:lnTo>
                    <a:lnTo>
                      <a:pt x="0" y="20618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44" name="Shape 2844"/>
              <p:cNvSpPr/>
              <p:nvPr/>
            </p:nvSpPr>
            <p:spPr>
              <a:xfrm>
                <a:off x="735012" y="752475"/>
                <a:ext cx="14288" cy="3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17673"/>
                    </a:moveTo>
                    <a:lnTo>
                      <a:pt x="14400" y="17673"/>
                    </a:lnTo>
                    <a:lnTo>
                      <a:pt x="14400" y="17673"/>
                    </a:lnTo>
                    <a:lnTo>
                      <a:pt x="14400" y="17673"/>
                    </a:lnTo>
                    <a:lnTo>
                      <a:pt x="14400" y="17673"/>
                    </a:lnTo>
                    <a:lnTo>
                      <a:pt x="14400" y="17673"/>
                    </a:lnTo>
                    <a:lnTo>
                      <a:pt x="12000" y="17673"/>
                    </a:lnTo>
                    <a:lnTo>
                      <a:pt x="12000" y="16691"/>
                    </a:lnTo>
                    <a:lnTo>
                      <a:pt x="12000" y="16691"/>
                    </a:lnTo>
                    <a:lnTo>
                      <a:pt x="12000" y="16691"/>
                    </a:lnTo>
                    <a:lnTo>
                      <a:pt x="12000" y="15709"/>
                    </a:lnTo>
                    <a:lnTo>
                      <a:pt x="12000" y="15709"/>
                    </a:lnTo>
                    <a:lnTo>
                      <a:pt x="12000" y="15709"/>
                    </a:lnTo>
                    <a:lnTo>
                      <a:pt x="12000" y="14727"/>
                    </a:lnTo>
                    <a:lnTo>
                      <a:pt x="12000" y="13745"/>
                    </a:lnTo>
                    <a:lnTo>
                      <a:pt x="14400" y="13745"/>
                    </a:lnTo>
                    <a:lnTo>
                      <a:pt x="14400" y="12764"/>
                    </a:lnTo>
                    <a:lnTo>
                      <a:pt x="14400" y="12764"/>
                    </a:lnTo>
                    <a:lnTo>
                      <a:pt x="14400" y="10800"/>
                    </a:lnTo>
                    <a:lnTo>
                      <a:pt x="14400" y="9818"/>
                    </a:lnTo>
                    <a:lnTo>
                      <a:pt x="16800" y="7855"/>
                    </a:lnTo>
                    <a:lnTo>
                      <a:pt x="16800" y="6873"/>
                    </a:lnTo>
                    <a:lnTo>
                      <a:pt x="19200" y="3927"/>
                    </a:lnTo>
                    <a:lnTo>
                      <a:pt x="21600" y="982"/>
                    </a:lnTo>
                    <a:lnTo>
                      <a:pt x="9600" y="0"/>
                    </a:lnTo>
                    <a:lnTo>
                      <a:pt x="9600" y="1964"/>
                    </a:lnTo>
                    <a:lnTo>
                      <a:pt x="7200" y="4909"/>
                    </a:lnTo>
                    <a:lnTo>
                      <a:pt x="4800" y="6873"/>
                    </a:lnTo>
                    <a:lnTo>
                      <a:pt x="4800" y="8836"/>
                    </a:lnTo>
                    <a:lnTo>
                      <a:pt x="2400" y="9818"/>
                    </a:lnTo>
                    <a:lnTo>
                      <a:pt x="2400" y="11782"/>
                    </a:lnTo>
                    <a:lnTo>
                      <a:pt x="2400" y="11782"/>
                    </a:lnTo>
                    <a:lnTo>
                      <a:pt x="2400" y="12764"/>
                    </a:lnTo>
                    <a:lnTo>
                      <a:pt x="0" y="13745"/>
                    </a:lnTo>
                    <a:lnTo>
                      <a:pt x="0" y="13745"/>
                    </a:lnTo>
                    <a:lnTo>
                      <a:pt x="0" y="14727"/>
                    </a:lnTo>
                    <a:lnTo>
                      <a:pt x="0" y="15709"/>
                    </a:lnTo>
                    <a:lnTo>
                      <a:pt x="0" y="15709"/>
                    </a:lnTo>
                    <a:lnTo>
                      <a:pt x="0" y="16691"/>
                    </a:lnTo>
                    <a:lnTo>
                      <a:pt x="0" y="17673"/>
                    </a:lnTo>
                    <a:lnTo>
                      <a:pt x="0" y="17673"/>
                    </a:lnTo>
                    <a:lnTo>
                      <a:pt x="2400" y="18655"/>
                    </a:lnTo>
                    <a:lnTo>
                      <a:pt x="2400" y="19636"/>
                    </a:lnTo>
                    <a:lnTo>
                      <a:pt x="2400" y="19636"/>
                    </a:lnTo>
                    <a:lnTo>
                      <a:pt x="4800" y="20618"/>
                    </a:lnTo>
                    <a:lnTo>
                      <a:pt x="4800" y="21600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14400" y="1767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45" name="Shape 2845"/>
              <p:cNvSpPr/>
              <p:nvPr/>
            </p:nvSpPr>
            <p:spPr>
              <a:xfrm>
                <a:off x="739775" y="771525"/>
                <a:ext cx="33338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543" y="0"/>
                    </a:moveTo>
                    <a:lnTo>
                      <a:pt x="19543" y="0"/>
                    </a:lnTo>
                    <a:lnTo>
                      <a:pt x="16457" y="1800"/>
                    </a:lnTo>
                    <a:lnTo>
                      <a:pt x="13371" y="5400"/>
                    </a:lnTo>
                    <a:lnTo>
                      <a:pt x="12343" y="7200"/>
                    </a:lnTo>
                    <a:lnTo>
                      <a:pt x="10286" y="7200"/>
                    </a:lnTo>
                    <a:lnTo>
                      <a:pt x="9257" y="9000"/>
                    </a:lnTo>
                    <a:lnTo>
                      <a:pt x="8229" y="9000"/>
                    </a:lnTo>
                    <a:lnTo>
                      <a:pt x="7200" y="10800"/>
                    </a:lnTo>
                    <a:lnTo>
                      <a:pt x="7200" y="10800"/>
                    </a:lnTo>
                    <a:lnTo>
                      <a:pt x="6171" y="10800"/>
                    </a:lnTo>
                    <a:lnTo>
                      <a:pt x="6171" y="10800"/>
                    </a:lnTo>
                    <a:lnTo>
                      <a:pt x="5143" y="10800"/>
                    </a:lnTo>
                    <a:lnTo>
                      <a:pt x="5143" y="10800"/>
                    </a:lnTo>
                    <a:lnTo>
                      <a:pt x="4114" y="10800"/>
                    </a:lnTo>
                    <a:lnTo>
                      <a:pt x="4114" y="12600"/>
                    </a:lnTo>
                    <a:lnTo>
                      <a:pt x="4114" y="12600"/>
                    </a:lnTo>
                    <a:lnTo>
                      <a:pt x="3086" y="12600"/>
                    </a:lnTo>
                    <a:lnTo>
                      <a:pt x="3086" y="12600"/>
                    </a:lnTo>
                    <a:lnTo>
                      <a:pt x="3086" y="12600"/>
                    </a:lnTo>
                    <a:lnTo>
                      <a:pt x="3086" y="10800"/>
                    </a:lnTo>
                    <a:lnTo>
                      <a:pt x="3086" y="10800"/>
                    </a:lnTo>
                    <a:lnTo>
                      <a:pt x="3086" y="10800"/>
                    </a:lnTo>
                    <a:lnTo>
                      <a:pt x="3086" y="10800"/>
                    </a:lnTo>
                    <a:lnTo>
                      <a:pt x="0" y="18000"/>
                    </a:lnTo>
                    <a:lnTo>
                      <a:pt x="0" y="19800"/>
                    </a:lnTo>
                    <a:lnTo>
                      <a:pt x="1029" y="19800"/>
                    </a:lnTo>
                    <a:lnTo>
                      <a:pt x="2057" y="19800"/>
                    </a:lnTo>
                    <a:lnTo>
                      <a:pt x="2057" y="19800"/>
                    </a:lnTo>
                    <a:lnTo>
                      <a:pt x="3086" y="21600"/>
                    </a:lnTo>
                    <a:lnTo>
                      <a:pt x="3086" y="21600"/>
                    </a:lnTo>
                    <a:lnTo>
                      <a:pt x="4114" y="21600"/>
                    </a:lnTo>
                    <a:lnTo>
                      <a:pt x="5143" y="21600"/>
                    </a:lnTo>
                    <a:lnTo>
                      <a:pt x="5143" y="19800"/>
                    </a:lnTo>
                    <a:lnTo>
                      <a:pt x="6171" y="19800"/>
                    </a:lnTo>
                    <a:lnTo>
                      <a:pt x="7200" y="19800"/>
                    </a:lnTo>
                    <a:lnTo>
                      <a:pt x="7200" y="19800"/>
                    </a:lnTo>
                    <a:lnTo>
                      <a:pt x="8229" y="19800"/>
                    </a:lnTo>
                    <a:lnTo>
                      <a:pt x="9257" y="18000"/>
                    </a:lnTo>
                    <a:lnTo>
                      <a:pt x="9257" y="18000"/>
                    </a:lnTo>
                    <a:lnTo>
                      <a:pt x="10286" y="18000"/>
                    </a:lnTo>
                    <a:lnTo>
                      <a:pt x="11314" y="16200"/>
                    </a:lnTo>
                    <a:lnTo>
                      <a:pt x="13371" y="16200"/>
                    </a:lnTo>
                    <a:lnTo>
                      <a:pt x="14400" y="14400"/>
                    </a:lnTo>
                    <a:lnTo>
                      <a:pt x="16457" y="12600"/>
                    </a:lnTo>
                    <a:lnTo>
                      <a:pt x="18514" y="90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195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46" name="Shape 2846"/>
              <p:cNvSpPr/>
              <p:nvPr/>
            </p:nvSpPr>
            <p:spPr>
              <a:xfrm>
                <a:off x="769937" y="758825"/>
                <a:ext cx="34926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00"/>
                    </a:moveTo>
                    <a:lnTo>
                      <a:pt x="21600" y="1800"/>
                    </a:lnTo>
                    <a:lnTo>
                      <a:pt x="20618" y="1800"/>
                    </a:lnTo>
                    <a:lnTo>
                      <a:pt x="20618" y="0"/>
                    </a:lnTo>
                    <a:lnTo>
                      <a:pt x="19636" y="0"/>
                    </a:lnTo>
                    <a:lnTo>
                      <a:pt x="18655" y="0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6691" y="0"/>
                    </a:lnTo>
                    <a:lnTo>
                      <a:pt x="15709" y="0"/>
                    </a:lnTo>
                    <a:lnTo>
                      <a:pt x="14727" y="0"/>
                    </a:lnTo>
                    <a:lnTo>
                      <a:pt x="14727" y="0"/>
                    </a:lnTo>
                    <a:lnTo>
                      <a:pt x="13745" y="1800"/>
                    </a:lnTo>
                    <a:lnTo>
                      <a:pt x="12764" y="1800"/>
                    </a:lnTo>
                    <a:lnTo>
                      <a:pt x="12764" y="1800"/>
                    </a:lnTo>
                    <a:lnTo>
                      <a:pt x="11782" y="1800"/>
                    </a:lnTo>
                    <a:lnTo>
                      <a:pt x="10800" y="3600"/>
                    </a:lnTo>
                    <a:lnTo>
                      <a:pt x="9818" y="3600"/>
                    </a:lnTo>
                    <a:lnTo>
                      <a:pt x="8836" y="5400"/>
                    </a:lnTo>
                    <a:lnTo>
                      <a:pt x="6873" y="7200"/>
                    </a:lnTo>
                    <a:lnTo>
                      <a:pt x="5891" y="7200"/>
                    </a:lnTo>
                    <a:lnTo>
                      <a:pt x="2945" y="10800"/>
                    </a:lnTo>
                    <a:lnTo>
                      <a:pt x="0" y="14400"/>
                    </a:lnTo>
                    <a:lnTo>
                      <a:pt x="1964" y="21600"/>
                    </a:lnTo>
                    <a:lnTo>
                      <a:pt x="4909" y="18000"/>
                    </a:lnTo>
                    <a:lnTo>
                      <a:pt x="7855" y="16200"/>
                    </a:lnTo>
                    <a:lnTo>
                      <a:pt x="8836" y="14400"/>
                    </a:lnTo>
                    <a:lnTo>
                      <a:pt x="10800" y="12600"/>
                    </a:lnTo>
                    <a:lnTo>
                      <a:pt x="11782" y="12600"/>
                    </a:lnTo>
                    <a:lnTo>
                      <a:pt x="12764" y="10800"/>
                    </a:lnTo>
                    <a:lnTo>
                      <a:pt x="13745" y="10800"/>
                    </a:lnTo>
                    <a:lnTo>
                      <a:pt x="13745" y="10800"/>
                    </a:lnTo>
                    <a:lnTo>
                      <a:pt x="14727" y="10800"/>
                    </a:lnTo>
                    <a:lnTo>
                      <a:pt x="14727" y="9000"/>
                    </a:lnTo>
                    <a:lnTo>
                      <a:pt x="15709" y="9000"/>
                    </a:lnTo>
                    <a:lnTo>
                      <a:pt x="15709" y="9000"/>
                    </a:lnTo>
                    <a:lnTo>
                      <a:pt x="16691" y="9000"/>
                    </a:lnTo>
                    <a:lnTo>
                      <a:pt x="16691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21600" y="1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47" name="Shape 2847"/>
              <p:cNvSpPr/>
              <p:nvPr/>
            </p:nvSpPr>
            <p:spPr>
              <a:xfrm>
                <a:off x="793750" y="760412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9722"/>
                    </a:lnTo>
                    <a:lnTo>
                      <a:pt x="14400" y="18783"/>
                    </a:lnTo>
                    <a:lnTo>
                      <a:pt x="16800" y="17843"/>
                    </a:lnTo>
                    <a:lnTo>
                      <a:pt x="16800" y="15965"/>
                    </a:lnTo>
                    <a:lnTo>
                      <a:pt x="16800" y="15026"/>
                    </a:lnTo>
                    <a:lnTo>
                      <a:pt x="19200" y="13148"/>
                    </a:lnTo>
                    <a:lnTo>
                      <a:pt x="19200" y="12209"/>
                    </a:lnTo>
                    <a:lnTo>
                      <a:pt x="21600" y="10330"/>
                    </a:lnTo>
                    <a:lnTo>
                      <a:pt x="21600" y="9391"/>
                    </a:lnTo>
                    <a:lnTo>
                      <a:pt x="21600" y="9391"/>
                    </a:lnTo>
                    <a:lnTo>
                      <a:pt x="21600" y="8452"/>
                    </a:lnTo>
                    <a:lnTo>
                      <a:pt x="21600" y="7513"/>
                    </a:lnTo>
                    <a:lnTo>
                      <a:pt x="21600" y="7513"/>
                    </a:lnTo>
                    <a:lnTo>
                      <a:pt x="21600" y="6574"/>
                    </a:lnTo>
                    <a:lnTo>
                      <a:pt x="21600" y="5635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3757"/>
                    </a:lnTo>
                    <a:lnTo>
                      <a:pt x="21600" y="2817"/>
                    </a:lnTo>
                    <a:lnTo>
                      <a:pt x="21600" y="2817"/>
                    </a:lnTo>
                    <a:lnTo>
                      <a:pt x="19200" y="1878"/>
                    </a:lnTo>
                    <a:lnTo>
                      <a:pt x="19200" y="939"/>
                    </a:lnTo>
                    <a:lnTo>
                      <a:pt x="16800" y="939"/>
                    </a:lnTo>
                    <a:lnTo>
                      <a:pt x="16800" y="0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5635"/>
                    </a:lnTo>
                    <a:lnTo>
                      <a:pt x="9600" y="5635"/>
                    </a:lnTo>
                    <a:lnTo>
                      <a:pt x="9600" y="6574"/>
                    </a:lnTo>
                    <a:lnTo>
                      <a:pt x="9600" y="6574"/>
                    </a:lnTo>
                    <a:lnTo>
                      <a:pt x="9600" y="7513"/>
                    </a:lnTo>
                    <a:lnTo>
                      <a:pt x="9600" y="7513"/>
                    </a:lnTo>
                    <a:lnTo>
                      <a:pt x="9600" y="8452"/>
                    </a:lnTo>
                    <a:lnTo>
                      <a:pt x="9600" y="8452"/>
                    </a:lnTo>
                    <a:lnTo>
                      <a:pt x="9600" y="9391"/>
                    </a:lnTo>
                    <a:lnTo>
                      <a:pt x="7200" y="10330"/>
                    </a:lnTo>
                    <a:lnTo>
                      <a:pt x="7200" y="12209"/>
                    </a:lnTo>
                    <a:lnTo>
                      <a:pt x="7200" y="13148"/>
                    </a:lnTo>
                    <a:lnTo>
                      <a:pt x="4800" y="15026"/>
                    </a:lnTo>
                    <a:lnTo>
                      <a:pt x="4800" y="15965"/>
                    </a:lnTo>
                    <a:lnTo>
                      <a:pt x="2400" y="17843"/>
                    </a:lnTo>
                    <a:lnTo>
                      <a:pt x="2400" y="18783"/>
                    </a:lnTo>
                    <a:lnTo>
                      <a:pt x="0" y="20661"/>
                    </a:lnTo>
                    <a:lnTo>
                      <a:pt x="0" y="20661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48" name="Shape 2848"/>
              <p:cNvSpPr/>
              <p:nvPr/>
            </p:nvSpPr>
            <p:spPr>
              <a:xfrm>
                <a:off x="787400" y="795337"/>
                <a:ext cx="14288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17673"/>
                    </a:moveTo>
                    <a:lnTo>
                      <a:pt x="14400" y="17673"/>
                    </a:lnTo>
                    <a:lnTo>
                      <a:pt x="14400" y="17673"/>
                    </a:lnTo>
                    <a:lnTo>
                      <a:pt x="14400" y="17673"/>
                    </a:lnTo>
                    <a:lnTo>
                      <a:pt x="14400" y="17673"/>
                    </a:lnTo>
                    <a:lnTo>
                      <a:pt x="14400" y="17673"/>
                    </a:lnTo>
                    <a:lnTo>
                      <a:pt x="14400" y="17673"/>
                    </a:lnTo>
                    <a:lnTo>
                      <a:pt x="14400" y="16691"/>
                    </a:lnTo>
                    <a:lnTo>
                      <a:pt x="14400" y="16691"/>
                    </a:lnTo>
                    <a:lnTo>
                      <a:pt x="12000" y="16691"/>
                    </a:lnTo>
                    <a:lnTo>
                      <a:pt x="12000" y="15709"/>
                    </a:lnTo>
                    <a:lnTo>
                      <a:pt x="14400" y="15709"/>
                    </a:lnTo>
                    <a:lnTo>
                      <a:pt x="14400" y="14727"/>
                    </a:lnTo>
                    <a:lnTo>
                      <a:pt x="14400" y="14727"/>
                    </a:lnTo>
                    <a:lnTo>
                      <a:pt x="14400" y="13745"/>
                    </a:lnTo>
                    <a:lnTo>
                      <a:pt x="14400" y="13745"/>
                    </a:lnTo>
                    <a:lnTo>
                      <a:pt x="14400" y="12764"/>
                    </a:lnTo>
                    <a:lnTo>
                      <a:pt x="14400" y="12764"/>
                    </a:lnTo>
                    <a:lnTo>
                      <a:pt x="14400" y="10800"/>
                    </a:lnTo>
                    <a:lnTo>
                      <a:pt x="16800" y="9818"/>
                    </a:lnTo>
                    <a:lnTo>
                      <a:pt x="16800" y="7855"/>
                    </a:lnTo>
                    <a:lnTo>
                      <a:pt x="19200" y="6873"/>
                    </a:lnTo>
                    <a:lnTo>
                      <a:pt x="19200" y="4909"/>
                    </a:lnTo>
                    <a:lnTo>
                      <a:pt x="21600" y="3927"/>
                    </a:lnTo>
                    <a:lnTo>
                      <a:pt x="21600" y="1964"/>
                    </a:lnTo>
                    <a:lnTo>
                      <a:pt x="21600" y="982"/>
                    </a:lnTo>
                    <a:lnTo>
                      <a:pt x="9600" y="0"/>
                    </a:lnTo>
                    <a:lnTo>
                      <a:pt x="9600" y="982"/>
                    </a:lnTo>
                    <a:lnTo>
                      <a:pt x="9600" y="1964"/>
                    </a:lnTo>
                    <a:lnTo>
                      <a:pt x="7200" y="3927"/>
                    </a:lnTo>
                    <a:lnTo>
                      <a:pt x="7200" y="4909"/>
                    </a:lnTo>
                    <a:lnTo>
                      <a:pt x="4800" y="6873"/>
                    </a:lnTo>
                    <a:lnTo>
                      <a:pt x="4800" y="7855"/>
                    </a:lnTo>
                    <a:lnTo>
                      <a:pt x="4800" y="9818"/>
                    </a:lnTo>
                    <a:lnTo>
                      <a:pt x="2400" y="10800"/>
                    </a:lnTo>
                    <a:lnTo>
                      <a:pt x="2400" y="11782"/>
                    </a:lnTo>
                    <a:lnTo>
                      <a:pt x="2400" y="12764"/>
                    </a:lnTo>
                    <a:lnTo>
                      <a:pt x="2400" y="12764"/>
                    </a:lnTo>
                    <a:lnTo>
                      <a:pt x="2400" y="13745"/>
                    </a:lnTo>
                    <a:lnTo>
                      <a:pt x="2400" y="14727"/>
                    </a:lnTo>
                    <a:lnTo>
                      <a:pt x="2400" y="15709"/>
                    </a:lnTo>
                    <a:lnTo>
                      <a:pt x="0" y="15709"/>
                    </a:lnTo>
                    <a:lnTo>
                      <a:pt x="0" y="16691"/>
                    </a:lnTo>
                    <a:lnTo>
                      <a:pt x="2400" y="17673"/>
                    </a:lnTo>
                    <a:lnTo>
                      <a:pt x="2400" y="17673"/>
                    </a:lnTo>
                    <a:lnTo>
                      <a:pt x="2400" y="18655"/>
                    </a:lnTo>
                    <a:lnTo>
                      <a:pt x="2400" y="19636"/>
                    </a:lnTo>
                    <a:lnTo>
                      <a:pt x="2400" y="19636"/>
                    </a:lnTo>
                    <a:lnTo>
                      <a:pt x="4800" y="20618"/>
                    </a:lnTo>
                    <a:lnTo>
                      <a:pt x="4800" y="21600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14400" y="1767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49" name="Shape 2849"/>
              <p:cNvSpPr/>
              <p:nvPr/>
            </p:nvSpPr>
            <p:spPr>
              <a:xfrm>
                <a:off x="792162" y="812800"/>
                <a:ext cx="34926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655" y="1800"/>
                    </a:moveTo>
                    <a:lnTo>
                      <a:pt x="18655" y="0"/>
                    </a:lnTo>
                    <a:lnTo>
                      <a:pt x="17673" y="1800"/>
                    </a:lnTo>
                    <a:lnTo>
                      <a:pt x="16691" y="3600"/>
                    </a:lnTo>
                    <a:lnTo>
                      <a:pt x="14727" y="3600"/>
                    </a:lnTo>
                    <a:lnTo>
                      <a:pt x="13745" y="5400"/>
                    </a:lnTo>
                    <a:lnTo>
                      <a:pt x="12764" y="7200"/>
                    </a:lnTo>
                    <a:lnTo>
                      <a:pt x="10800" y="9000"/>
                    </a:lnTo>
                    <a:lnTo>
                      <a:pt x="9818" y="9000"/>
                    </a:lnTo>
                    <a:lnTo>
                      <a:pt x="8836" y="10800"/>
                    </a:lnTo>
                    <a:lnTo>
                      <a:pt x="7855" y="10800"/>
                    </a:lnTo>
                    <a:lnTo>
                      <a:pt x="7855" y="10800"/>
                    </a:lnTo>
                    <a:lnTo>
                      <a:pt x="6873" y="12600"/>
                    </a:lnTo>
                    <a:lnTo>
                      <a:pt x="5891" y="12600"/>
                    </a:lnTo>
                    <a:lnTo>
                      <a:pt x="5891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0" y="19800"/>
                    </a:lnTo>
                    <a:lnTo>
                      <a:pt x="0" y="21600"/>
                    </a:lnTo>
                    <a:lnTo>
                      <a:pt x="982" y="21600"/>
                    </a:lnTo>
                    <a:lnTo>
                      <a:pt x="1964" y="21600"/>
                    </a:lnTo>
                    <a:lnTo>
                      <a:pt x="2945" y="21600"/>
                    </a:lnTo>
                    <a:lnTo>
                      <a:pt x="2945" y="21600"/>
                    </a:lnTo>
                    <a:lnTo>
                      <a:pt x="3927" y="21600"/>
                    </a:lnTo>
                    <a:lnTo>
                      <a:pt x="4909" y="21600"/>
                    </a:lnTo>
                    <a:lnTo>
                      <a:pt x="4909" y="21600"/>
                    </a:lnTo>
                    <a:lnTo>
                      <a:pt x="5891" y="21600"/>
                    </a:lnTo>
                    <a:lnTo>
                      <a:pt x="6873" y="21600"/>
                    </a:lnTo>
                    <a:lnTo>
                      <a:pt x="6873" y="21600"/>
                    </a:lnTo>
                    <a:lnTo>
                      <a:pt x="7855" y="19800"/>
                    </a:lnTo>
                    <a:lnTo>
                      <a:pt x="8836" y="19800"/>
                    </a:lnTo>
                    <a:lnTo>
                      <a:pt x="8836" y="19800"/>
                    </a:lnTo>
                    <a:lnTo>
                      <a:pt x="9818" y="19800"/>
                    </a:lnTo>
                    <a:lnTo>
                      <a:pt x="10800" y="18000"/>
                    </a:lnTo>
                    <a:lnTo>
                      <a:pt x="11782" y="18000"/>
                    </a:lnTo>
                    <a:lnTo>
                      <a:pt x="13745" y="16200"/>
                    </a:lnTo>
                    <a:lnTo>
                      <a:pt x="14727" y="14400"/>
                    </a:lnTo>
                    <a:lnTo>
                      <a:pt x="15709" y="12600"/>
                    </a:lnTo>
                    <a:lnTo>
                      <a:pt x="17673" y="12600"/>
                    </a:lnTo>
                    <a:lnTo>
                      <a:pt x="18655" y="10800"/>
                    </a:lnTo>
                    <a:lnTo>
                      <a:pt x="19636" y="9000"/>
                    </a:lnTo>
                    <a:lnTo>
                      <a:pt x="20618" y="9000"/>
                    </a:lnTo>
                    <a:lnTo>
                      <a:pt x="21600" y="9000"/>
                    </a:lnTo>
                    <a:lnTo>
                      <a:pt x="18655" y="1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50" name="Shape 2850"/>
              <p:cNvSpPr/>
              <p:nvPr/>
            </p:nvSpPr>
            <p:spPr>
              <a:xfrm>
                <a:off x="822325" y="800100"/>
                <a:ext cx="33338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62"/>
                    </a:moveTo>
                    <a:lnTo>
                      <a:pt x="21600" y="1662"/>
                    </a:lnTo>
                    <a:lnTo>
                      <a:pt x="20571" y="1662"/>
                    </a:lnTo>
                    <a:lnTo>
                      <a:pt x="20571" y="0"/>
                    </a:lnTo>
                    <a:lnTo>
                      <a:pt x="19543" y="0"/>
                    </a:lnTo>
                    <a:lnTo>
                      <a:pt x="18514" y="0"/>
                    </a:lnTo>
                    <a:lnTo>
                      <a:pt x="17486" y="0"/>
                    </a:lnTo>
                    <a:lnTo>
                      <a:pt x="17486" y="0"/>
                    </a:lnTo>
                    <a:lnTo>
                      <a:pt x="16457" y="0"/>
                    </a:lnTo>
                    <a:lnTo>
                      <a:pt x="15429" y="0"/>
                    </a:lnTo>
                    <a:lnTo>
                      <a:pt x="15429" y="0"/>
                    </a:lnTo>
                    <a:lnTo>
                      <a:pt x="14400" y="0"/>
                    </a:lnTo>
                    <a:lnTo>
                      <a:pt x="13371" y="1662"/>
                    </a:lnTo>
                    <a:lnTo>
                      <a:pt x="13371" y="1662"/>
                    </a:lnTo>
                    <a:lnTo>
                      <a:pt x="12343" y="3323"/>
                    </a:lnTo>
                    <a:lnTo>
                      <a:pt x="10286" y="3323"/>
                    </a:lnTo>
                    <a:lnTo>
                      <a:pt x="9257" y="4985"/>
                    </a:lnTo>
                    <a:lnTo>
                      <a:pt x="8229" y="6646"/>
                    </a:lnTo>
                    <a:lnTo>
                      <a:pt x="6171" y="8308"/>
                    </a:lnTo>
                    <a:lnTo>
                      <a:pt x="5143" y="8308"/>
                    </a:lnTo>
                    <a:lnTo>
                      <a:pt x="4114" y="9969"/>
                    </a:lnTo>
                    <a:lnTo>
                      <a:pt x="3086" y="11631"/>
                    </a:lnTo>
                    <a:lnTo>
                      <a:pt x="1029" y="13292"/>
                    </a:lnTo>
                    <a:lnTo>
                      <a:pt x="0" y="14954"/>
                    </a:lnTo>
                    <a:lnTo>
                      <a:pt x="3086" y="21600"/>
                    </a:lnTo>
                    <a:lnTo>
                      <a:pt x="4114" y="19938"/>
                    </a:lnTo>
                    <a:lnTo>
                      <a:pt x="5143" y="18277"/>
                    </a:lnTo>
                    <a:lnTo>
                      <a:pt x="6171" y="16615"/>
                    </a:lnTo>
                    <a:lnTo>
                      <a:pt x="8229" y="16615"/>
                    </a:lnTo>
                    <a:lnTo>
                      <a:pt x="9257" y="14954"/>
                    </a:lnTo>
                    <a:lnTo>
                      <a:pt x="10286" y="13292"/>
                    </a:lnTo>
                    <a:lnTo>
                      <a:pt x="12343" y="11631"/>
                    </a:lnTo>
                    <a:lnTo>
                      <a:pt x="13371" y="11631"/>
                    </a:lnTo>
                    <a:lnTo>
                      <a:pt x="14400" y="9969"/>
                    </a:lnTo>
                    <a:lnTo>
                      <a:pt x="15429" y="8308"/>
                    </a:lnTo>
                    <a:lnTo>
                      <a:pt x="15429" y="8308"/>
                    </a:lnTo>
                    <a:lnTo>
                      <a:pt x="16457" y="8308"/>
                    </a:lnTo>
                    <a:lnTo>
                      <a:pt x="16457" y="8308"/>
                    </a:lnTo>
                    <a:lnTo>
                      <a:pt x="17486" y="8308"/>
                    </a:lnTo>
                    <a:lnTo>
                      <a:pt x="17486" y="8308"/>
                    </a:lnTo>
                    <a:lnTo>
                      <a:pt x="17486" y="8308"/>
                    </a:lnTo>
                    <a:lnTo>
                      <a:pt x="17486" y="8308"/>
                    </a:lnTo>
                    <a:lnTo>
                      <a:pt x="17486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21600" y="166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51" name="Shape 2851"/>
              <p:cNvSpPr/>
              <p:nvPr/>
            </p:nvSpPr>
            <p:spPr>
              <a:xfrm>
                <a:off x="844550" y="801687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8783"/>
                    </a:lnTo>
                    <a:lnTo>
                      <a:pt x="16800" y="15965"/>
                    </a:lnTo>
                    <a:lnTo>
                      <a:pt x="16800" y="14087"/>
                    </a:lnTo>
                    <a:lnTo>
                      <a:pt x="19200" y="13148"/>
                    </a:lnTo>
                    <a:lnTo>
                      <a:pt x="19200" y="11270"/>
                    </a:lnTo>
                    <a:lnTo>
                      <a:pt x="19200" y="10330"/>
                    </a:lnTo>
                    <a:lnTo>
                      <a:pt x="21600" y="9391"/>
                    </a:lnTo>
                    <a:lnTo>
                      <a:pt x="21600" y="8452"/>
                    </a:lnTo>
                    <a:lnTo>
                      <a:pt x="21600" y="8452"/>
                    </a:lnTo>
                    <a:lnTo>
                      <a:pt x="21600" y="7513"/>
                    </a:lnTo>
                    <a:lnTo>
                      <a:pt x="21600" y="6574"/>
                    </a:lnTo>
                    <a:lnTo>
                      <a:pt x="21600" y="5635"/>
                    </a:lnTo>
                    <a:lnTo>
                      <a:pt x="21600" y="5635"/>
                    </a:lnTo>
                    <a:lnTo>
                      <a:pt x="21600" y="4696"/>
                    </a:lnTo>
                    <a:lnTo>
                      <a:pt x="21600" y="3757"/>
                    </a:lnTo>
                    <a:lnTo>
                      <a:pt x="21600" y="3757"/>
                    </a:lnTo>
                    <a:lnTo>
                      <a:pt x="21600" y="2817"/>
                    </a:lnTo>
                    <a:lnTo>
                      <a:pt x="21600" y="1878"/>
                    </a:lnTo>
                    <a:lnTo>
                      <a:pt x="19200" y="1878"/>
                    </a:lnTo>
                    <a:lnTo>
                      <a:pt x="19200" y="939"/>
                    </a:lnTo>
                    <a:lnTo>
                      <a:pt x="16800" y="939"/>
                    </a:lnTo>
                    <a:lnTo>
                      <a:pt x="16800" y="0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5635"/>
                    </a:lnTo>
                    <a:lnTo>
                      <a:pt x="9600" y="5635"/>
                    </a:lnTo>
                    <a:lnTo>
                      <a:pt x="9600" y="6574"/>
                    </a:lnTo>
                    <a:lnTo>
                      <a:pt x="9600" y="6574"/>
                    </a:lnTo>
                    <a:lnTo>
                      <a:pt x="9600" y="7513"/>
                    </a:lnTo>
                    <a:lnTo>
                      <a:pt x="9600" y="8452"/>
                    </a:lnTo>
                    <a:lnTo>
                      <a:pt x="9600" y="8452"/>
                    </a:lnTo>
                    <a:lnTo>
                      <a:pt x="9600" y="9391"/>
                    </a:lnTo>
                    <a:lnTo>
                      <a:pt x="7200" y="10330"/>
                    </a:lnTo>
                    <a:lnTo>
                      <a:pt x="7200" y="11270"/>
                    </a:lnTo>
                    <a:lnTo>
                      <a:pt x="7200" y="13148"/>
                    </a:lnTo>
                    <a:lnTo>
                      <a:pt x="4800" y="14087"/>
                    </a:lnTo>
                    <a:lnTo>
                      <a:pt x="2400" y="16904"/>
                    </a:lnTo>
                    <a:lnTo>
                      <a:pt x="0" y="19722"/>
                    </a:lnTo>
                    <a:lnTo>
                      <a:pt x="0" y="19722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52" name="Shape 2852"/>
              <p:cNvSpPr/>
              <p:nvPr/>
            </p:nvSpPr>
            <p:spPr>
              <a:xfrm>
                <a:off x="838200" y="835025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17843"/>
                    </a:move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5965"/>
                    </a:lnTo>
                    <a:lnTo>
                      <a:pt x="12000" y="15965"/>
                    </a:lnTo>
                    <a:lnTo>
                      <a:pt x="12000" y="15026"/>
                    </a:lnTo>
                    <a:lnTo>
                      <a:pt x="12000" y="15026"/>
                    </a:lnTo>
                    <a:lnTo>
                      <a:pt x="12000" y="14087"/>
                    </a:lnTo>
                    <a:lnTo>
                      <a:pt x="12000" y="14087"/>
                    </a:lnTo>
                    <a:lnTo>
                      <a:pt x="12000" y="13148"/>
                    </a:lnTo>
                    <a:lnTo>
                      <a:pt x="14400" y="12209"/>
                    </a:lnTo>
                    <a:lnTo>
                      <a:pt x="14400" y="12209"/>
                    </a:lnTo>
                    <a:lnTo>
                      <a:pt x="14400" y="11270"/>
                    </a:lnTo>
                    <a:lnTo>
                      <a:pt x="14400" y="9391"/>
                    </a:lnTo>
                    <a:lnTo>
                      <a:pt x="16800" y="8452"/>
                    </a:lnTo>
                    <a:lnTo>
                      <a:pt x="16800" y="6574"/>
                    </a:lnTo>
                    <a:lnTo>
                      <a:pt x="19200" y="3757"/>
                    </a:lnTo>
                    <a:lnTo>
                      <a:pt x="21600" y="1878"/>
                    </a:lnTo>
                    <a:lnTo>
                      <a:pt x="9600" y="0"/>
                    </a:lnTo>
                    <a:lnTo>
                      <a:pt x="7200" y="2817"/>
                    </a:lnTo>
                    <a:lnTo>
                      <a:pt x="7200" y="5635"/>
                    </a:lnTo>
                    <a:lnTo>
                      <a:pt x="4800" y="6574"/>
                    </a:lnTo>
                    <a:lnTo>
                      <a:pt x="4800" y="8452"/>
                    </a:lnTo>
                    <a:lnTo>
                      <a:pt x="2400" y="9391"/>
                    </a:lnTo>
                    <a:lnTo>
                      <a:pt x="2400" y="11270"/>
                    </a:lnTo>
                    <a:lnTo>
                      <a:pt x="2400" y="11270"/>
                    </a:lnTo>
                    <a:lnTo>
                      <a:pt x="2400" y="12209"/>
                    </a:lnTo>
                    <a:lnTo>
                      <a:pt x="0" y="13148"/>
                    </a:lnTo>
                    <a:lnTo>
                      <a:pt x="0" y="14087"/>
                    </a:lnTo>
                    <a:lnTo>
                      <a:pt x="0" y="14087"/>
                    </a:lnTo>
                    <a:lnTo>
                      <a:pt x="0" y="15026"/>
                    </a:lnTo>
                    <a:lnTo>
                      <a:pt x="0" y="15965"/>
                    </a:lnTo>
                    <a:lnTo>
                      <a:pt x="0" y="15965"/>
                    </a:lnTo>
                    <a:lnTo>
                      <a:pt x="0" y="16904"/>
                    </a:lnTo>
                    <a:lnTo>
                      <a:pt x="0" y="17843"/>
                    </a:lnTo>
                    <a:lnTo>
                      <a:pt x="2400" y="18783"/>
                    </a:lnTo>
                    <a:lnTo>
                      <a:pt x="2400" y="18783"/>
                    </a:lnTo>
                    <a:lnTo>
                      <a:pt x="2400" y="19722"/>
                    </a:lnTo>
                    <a:lnTo>
                      <a:pt x="4800" y="20661"/>
                    </a:lnTo>
                    <a:lnTo>
                      <a:pt x="4800" y="20661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14400" y="178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53" name="Shape 2853"/>
              <p:cNvSpPr/>
              <p:nvPr/>
            </p:nvSpPr>
            <p:spPr>
              <a:xfrm>
                <a:off x="842962" y="854075"/>
                <a:ext cx="33338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543" y="0"/>
                    </a:moveTo>
                    <a:lnTo>
                      <a:pt x="19543" y="0"/>
                    </a:lnTo>
                    <a:lnTo>
                      <a:pt x="16457" y="3600"/>
                    </a:lnTo>
                    <a:lnTo>
                      <a:pt x="13371" y="5400"/>
                    </a:lnTo>
                    <a:lnTo>
                      <a:pt x="12343" y="7200"/>
                    </a:lnTo>
                    <a:lnTo>
                      <a:pt x="11314" y="9000"/>
                    </a:lnTo>
                    <a:lnTo>
                      <a:pt x="9257" y="9000"/>
                    </a:lnTo>
                    <a:lnTo>
                      <a:pt x="8229" y="10800"/>
                    </a:lnTo>
                    <a:lnTo>
                      <a:pt x="8229" y="10800"/>
                    </a:lnTo>
                    <a:lnTo>
                      <a:pt x="7200" y="10800"/>
                    </a:lnTo>
                    <a:lnTo>
                      <a:pt x="7200" y="10800"/>
                    </a:lnTo>
                    <a:lnTo>
                      <a:pt x="6171" y="12600"/>
                    </a:lnTo>
                    <a:lnTo>
                      <a:pt x="6171" y="12600"/>
                    </a:lnTo>
                    <a:lnTo>
                      <a:pt x="5143" y="12600"/>
                    </a:lnTo>
                    <a:lnTo>
                      <a:pt x="5143" y="12600"/>
                    </a:lnTo>
                    <a:lnTo>
                      <a:pt x="4114" y="12600"/>
                    </a:lnTo>
                    <a:lnTo>
                      <a:pt x="4114" y="12600"/>
                    </a:lnTo>
                    <a:lnTo>
                      <a:pt x="4114" y="12600"/>
                    </a:lnTo>
                    <a:lnTo>
                      <a:pt x="3086" y="12600"/>
                    </a:lnTo>
                    <a:lnTo>
                      <a:pt x="3086" y="12600"/>
                    </a:lnTo>
                    <a:lnTo>
                      <a:pt x="3086" y="12600"/>
                    </a:lnTo>
                    <a:lnTo>
                      <a:pt x="3086" y="12600"/>
                    </a:lnTo>
                    <a:lnTo>
                      <a:pt x="3086" y="12600"/>
                    </a:lnTo>
                    <a:lnTo>
                      <a:pt x="3086" y="12600"/>
                    </a:lnTo>
                    <a:lnTo>
                      <a:pt x="0" y="19800"/>
                    </a:lnTo>
                    <a:lnTo>
                      <a:pt x="0" y="19800"/>
                    </a:lnTo>
                    <a:lnTo>
                      <a:pt x="1029" y="19800"/>
                    </a:lnTo>
                    <a:lnTo>
                      <a:pt x="1029" y="21600"/>
                    </a:lnTo>
                    <a:lnTo>
                      <a:pt x="2057" y="21600"/>
                    </a:lnTo>
                    <a:lnTo>
                      <a:pt x="3086" y="21600"/>
                    </a:lnTo>
                    <a:lnTo>
                      <a:pt x="3086" y="21600"/>
                    </a:lnTo>
                    <a:lnTo>
                      <a:pt x="4114" y="21600"/>
                    </a:lnTo>
                    <a:lnTo>
                      <a:pt x="5143" y="21600"/>
                    </a:lnTo>
                    <a:lnTo>
                      <a:pt x="5143" y="21600"/>
                    </a:lnTo>
                    <a:lnTo>
                      <a:pt x="6171" y="21600"/>
                    </a:lnTo>
                    <a:lnTo>
                      <a:pt x="7200" y="21600"/>
                    </a:lnTo>
                    <a:lnTo>
                      <a:pt x="7200" y="19800"/>
                    </a:lnTo>
                    <a:lnTo>
                      <a:pt x="8229" y="19800"/>
                    </a:lnTo>
                    <a:lnTo>
                      <a:pt x="9257" y="19800"/>
                    </a:lnTo>
                    <a:lnTo>
                      <a:pt x="9257" y="19800"/>
                    </a:lnTo>
                    <a:lnTo>
                      <a:pt x="10286" y="18000"/>
                    </a:lnTo>
                    <a:lnTo>
                      <a:pt x="12343" y="18000"/>
                    </a:lnTo>
                    <a:lnTo>
                      <a:pt x="13371" y="16200"/>
                    </a:lnTo>
                    <a:lnTo>
                      <a:pt x="14400" y="14400"/>
                    </a:lnTo>
                    <a:lnTo>
                      <a:pt x="16457" y="14400"/>
                    </a:lnTo>
                    <a:lnTo>
                      <a:pt x="18514" y="108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195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54" name="Shape 2854"/>
              <p:cNvSpPr/>
              <p:nvPr/>
            </p:nvSpPr>
            <p:spPr>
              <a:xfrm>
                <a:off x="873125" y="841375"/>
                <a:ext cx="34925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600"/>
                    </a:moveTo>
                    <a:lnTo>
                      <a:pt x="21600" y="3600"/>
                    </a:lnTo>
                    <a:lnTo>
                      <a:pt x="20618" y="1800"/>
                    </a:lnTo>
                    <a:lnTo>
                      <a:pt x="20618" y="1800"/>
                    </a:lnTo>
                    <a:lnTo>
                      <a:pt x="19636" y="1800"/>
                    </a:lnTo>
                    <a:lnTo>
                      <a:pt x="18655" y="0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6691" y="0"/>
                    </a:lnTo>
                    <a:lnTo>
                      <a:pt x="15709" y="0"/>
                    </a:lnTo>
                    <a:lnTo>
                      <a:pt x="14727" y="1800"/>
                    </a:lnTo>
                    <a:lnTo>
                      <a:pt x="14727" y="1800"/>
                    </a:lnTo>
                    <a:lnTo>
                      <a:pt x="13745" y="1800"/>
                    </a:lnTo>
                    <a:lnTo>
                      <a:pt x="12764" y="1800"/>
                    </a:lnTo>
                    <a:lnTo>
                      <a:pt x="12764" y="1800"/>
                    </a:lnTo>
                    <a:lnTo>
                      <a:pt x="11782" y="3600"/>
                    </a:lnTo>
                    <a:lnTo>
                      <a:pt x="10800" y="3600"/>
                    </a:lnTo>
                    <a:lnTo>
                      <a:pt x="9818" y="3600"/>
                    </a:lnTo>
                    <a:lnTo>
                      <a:pt x="8836" y="5400"/>
                    </a:lnTo>
                    <a:lnTo>
                      <a:pt x="6873" y="7200"/>
                    </a:lnTo>
                    <a:lnTo>
                      <a:pt x="5891" y="9000"/>
                    </a:lnTo>
                    <a:lnTo>
                      <a:pt x="2945" y="10800"/>
                    </a:lnTo>
                    <a:lnTo>
                      <a:pt x="0" y="14400"/>
                    </a:lnTo>
                    <a:lnTo>
                      <a:pt x="1964" y="21600"/>
                    </a:lnTo>
                    <a:lnTo>
                      <a:pt x="4909" y="19800"/>
                    </a:lnTo>
                    <a:lnTo>
                      <a:pt x="7855" y="16200"/>
                    </a:lnTo>
                    <a:lnTo>
                      <a:pt x="9818" y="14400"/>
                    </a:lnTo>
                    <a:lnTo>
                      <a:pt x="10800" y="14400"/>
                    </a:lnTo>
                    <a:lnTo>
                      <a:pt x="11782" y="12600"/>
                    </a:lnTo>
                    <a:lnTo>
                      <a:pt x="12764" y="10800"/>
                    </a:lnTo>
                    <a:lnTo>
                      <a:pt x="13745" y="10800"/>
                    </a:lnTo>
                    <a:lnTo>
                      <a:pt x="14727" y="10800"/>
                    </a:lnTo>
                    <a:lnTo>
                      <a:pt x="14727" y="10800"/>
                    </a:lnTo>
                    <a:lnTo>
                      <a:pt x="15709" y="10800"/>
                    </a:lnTo>
                    <a:lnTo>
                      <a:pt x="15709" y="10800"/>
                    </a:lnTo>
                    <a:lnTo>
                      <a:pt x="15709" y="9000"/>
                    </a:lnTo>
                    <a:lnTo>
                      <a:pt x="16691" y="9000"/>
                    </a:lnTo>
                    <a:lnTo>
                      <a:pt x="16691" y="9000"/>
                    </a:lnTo>
                    <a:lnTo>
                      <a:pt x="16691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8655" y="9000"/>
                    </a:lnTo>
                    <a:lnTo>
                      <a:pt x="18655" y="10800"/>
                    </a:lnTo>
                    <a:lnTo>
                      <a:pt x="18655" y="10800"/>
                    </a:lnTo>
                    <a:lnTo>
                      <a:pt x="21600" y="3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55" name="Shape 2855"/>
              <p:cNvSpPr/>
              <p:nvPr/>
            </p:nvSpPr>
            <p:spPr>
              <a:xfrm>
                <a:off x="898525" y="844550"/>
                <a:ext cx="12700" cy="3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1600"/>
                    </a:moveTo>
                    <a:lnTo>
                      <a:pt x="10800" y="21600"/>
                    </a:lnTo>
                    <a:lnTo>
                      <a:pt x="13500" y="19636"/>
                    </a:lnTo>
                    <a:lnTo>
                      <a:pt x="16200" y="16691"/>
                    </a:lnTo>
                    <a:lnTo>
                      <a:pt x="16200" y="14727"/>
                    </a:lnTo>
                    <a:lnTo>
                      <a:pt x="18900" y="13745"/>
                    </a:lnTo>
                    <a:lnTo>
                      <a:pt x="18900" y="11782"/>
                    </a:lnTo>
                    <a:lnTo>
                      <a:pt x="21600" y="9818"/>
                    </a:lnTo>
                    <a:lnTo>
                      <a:pt x="21600" y="9818"/>
                    </a:lnTo>
                    <a:lnTo>
                      <a:pt x="21600" y="8836"/>
                    </a:lnTo>
                    <a:lnTo>
                      <a:pt x="21600" y="7855"/>
                    </a:lnTo>
                    <a:lnTo>
                      <a:pt x="21600" y="6873"/>
                    </a:lnTo>
                    <a:lnTo>
                      <a:pt x="21600" y="6873"/>
                    </a:lnTo>
                    <a:lnTo>
                      <a:pt x="21600" y="5891"/>
                    </a:lnTo>
                    <a:lnTo>
                      <a:pt x="21600" y="5891"/>
                    </a:lnTo>
                    <a:lnTo>
                      <a:pt x="21600" y="4909"/>
                    </a:lnTo>
                    <a:lnTo>
                      <a:pt x="21600" y="3927"/>
                    </a:lnTo>
                    <a:lnTo>
                      <a:pt x="21600" y="2945"/>
                    </a:lnTo>
                    <a:lnTo>
                      <a:pt x="21600" y="2945"/>
                    </a:lnTo>
                    <a:lnTo>
                      <a:pt x="21600" y="1964"/>
                    </a:lnTo>
                    <a:lnTo>
                      <a:pt x="18900" y="982"/>
                    </a:lnTo>
                    <a:lnTo>
                      <a:pt x="18900" y="982"/>
                    </a:lnTo>
                    <a:lnTo>
                      <a:pt x="16200" y="0"/>
                    </a:lnTo>
                    <a:lnTo>
                      <a:pt x="16200" y="0"/>
                    </a:lnTo>
                    <a:lnTo>
                      <a:pt x="8100" y="3927"/>
                    </a:lnTo>
                    <a:lnTo>
                      <a:pt x="8100" y="3927"/>
                    </a:lnTo>
                    <a:lnTo>
                      <a:pt x="8100" y="3927"/>
                    </a:lnTo>
                    <a:lnTo>
                      <a:pt x="8100" y="3927"/>
                    </a:lnTo>
                    <a:lnTo>
                      <a:pt x="8100" y="3927"/>
                    </a:lnTo>
                    <a:lnTo>
                      <a:pt x="8100" y="3927"/>
                    </a:lnTo>
                    <a:lnTo>
                      <a:pt x="8100" y="3927"/>
                    </a:lnTo>
                    <a:lnTo>
                      <a:pt x="8100" y="4909"/>
                    </a:lnTo>
                    <a:lnTo>
                      <a:pt x="8100" y="4909"/>
                    </a:lnTo>
                    <a:lnTo>
                      <a:pt x="8100" y="5891"/>
                    </a:lnTo>
                    <a:lnTo>
                      <a:pt x="8100" y="5891"/>
                    </a:lnTo>
                    <a:lnTo>
                      <a:pt x="8100" y="5891"/>
                    </a:lnTo>
                    <a:lnTo>
                      <a:pt x="8100" y="6873"/>
                    </a:lnTo>
                    <a:lnTo>
                      <a:pt x="8100" y="7855"/>
                    </a:lnTo>
                    <a:lnTo>
                      <a:pt x="8100" y="7855"/>
                    </a:lnTo>
                    <a:lnTo>
                      <a:pt x="8100" y="8836"/>
                    </a:lnTo>
                    <a:lnTo>
                      <a:pt x="8100" y="8836"/>
                    </a:lnTo>
                    <a:lnTo>
                      <a:pt x="5400" y="10800"/>
                    </a:lnTo>
                    <a:lnTo>
                      <a:pt x="5400" y="11782"/>
                    </a:lnTo>
                    <a:lnTo>
                      <a:pt x="5400" y="13745"/>
                    </a:lnTo>
                    <a:lnTo>
                      <a:pt x="2700" y="14727"/>
                    </a:lnTo>
                    <a:lnTo>
                      <a:pt x="0" y="17673"/>
                    </a:lnTo>
                    <a:lnTo>
                      <a:pt x="0" y="20618"/>
                    </a:lnTo>
                    <a:lnTo>
                      <a:pt x="0" y="20618"/>
                    </a:lnTo>
                    <a:lnTo>
                      <a:pt x="10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56" name="Shape 2856"/>
              <p:cNvSpPr/>
              <p:nvPr/>
            </p:nvSpPr>
            <p:spPr>
              <a:xfrm>
                <a:off x="892175" y="877887"/>
                <a:ext cx="12700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3500" y="18655"/>
                    </a:moveTo>
                    <a:lnTo>
                      <a:pt x="13500" y="18655"/>
                    </a:lnTo>
                    <a:lnTo>
                      <a:pt x="13500" y="18655"/>
                    </a:lnTo>
                    <a:lnTo>
                      <a:pt x="13500" y="17673"/>
                    </a:lnTo>
                    <a:lnTo>
                      <a:pt x="13500" y="17673"/>
                    </a:lnTo>
                    <a:lnTo>
                      <a:pt x="13500" y="17673"/>
                    </a:lnTo>
                    <a:lnTo>
                      <a:pt x="13500" y="17673"/>
                    </a:lnTo>
                    <a:lnTo>
                      <a:pt x="13500" y="17673"/>
                    </a:lnTo>
                    <a:lnTo>
                      <a:pt x="13500" y="16691"/>
                    </a:lnTo>
                    <a:lnTo>
                      <a:pt x="13500" y="16691"/>
                    </a:lnTo>
                    <a:lnTo>
                      <a:pt x="13500" y="16691"/>
                    </a:lnTo>
                    <a:lnTo>
                      <a:pt x="13500" y="15709"/>
                    </a:lnTo>
                    <a:lnTo>
                      <a:pt x="13500" y="15709"/>
                    </a:lnTo>
                    <a:lnTo>
                      <a:pt x="13500" y="14727"/>
                    </a:lnTo>
                    <a:lnTo>
                      <a:pt x="13500" y="14727"/>
                    </a:lnTo>
                    <a:lnTo>
                      <a:pt x="13500" y="13745"/>
                    </a:lnTo>
                    <a:lnTo>
                      <a:pt x="13500" y="12764"/>
                    </a:lnTo>
                    <a:lnTo>
                      <a:pt x="13500" y="12764"/>
                    </a:lnTo>
                    <a:lnTo>
                      <a:pt x="13500" y="10800"/>
                    </a:lnTo>
                    <a:lnTo>
                      <a:pt x="16200" y="9818"/>
                    </a:lnTo>
                    <a:lnTo>
                      <a:pt x="16200" y="8836"/>
                    </a:lnTo>
                    <a:lnTo>
                      <a:pt x="18900" y="6873"/>
                    </a:lnTo>
                    <a:lnTo>
                      <a:pt x="18900" y="3927"/>
                    </a:lnTo>
                    <a:lnTo>
                      <a:pt x="21600" y="982"/>
                    </a:lnTo>
                    <a:lnTo>
                      <a:pt x="10800" y="0"/>
                    </a:lnTo>
                    <a:lnTo>
                      <a:pt x="8100" y="2945"/>
                    </a:lnTo>
                    <a:lnTo>
                      <a:pt x="5400" y="5891"/>
                    </a:lnTo>
                    <a:lnTo>
                      <a:pt x="2700" y="6873"/>
                    </a:lnTo>
                    <a:lnTo>
                      <a:pt x="2700" y="8836"/>
                    </a:lnTo>
                    <a:lnTo>
                      <a:pt x="2700" y="9818"/>
                    </a:lnTo>
                    <a:lnTo>
                      <a:pt x="0" y="11782"/>
                    </a:lnTo>
                    <a:lnTo>
                      <a:pt x="0" y="11782"/>
                    </a:lnTo>
                    <a:lnTo>
                      <a:pt x="0" y="12764"/>
                    </a:lnTo>
                    <a:lnTo>
                      <a:pt x="0" y="13745"/>
                    </a:lnTo>
                    <a:lnTo>
                      <a:pt x="0" y="13745"/>
                    </a:lnTo>
                    <a:lnTo>
                      <a:pt x="0" y="14727"/>
                    </a:lnTo>
                    <a:lnTo>
                      <a:pt x="0" y="15709"/>
                    </a:lnTo>
                    <a:lnTo>
                      <a:pt x="0" y="16691"/>
                    </a:lnTo>
                    <a:lnTo>
                      <a:pt x="0" y="16691"/>
                    </a:lnTo>
                    <a:lnTo>
                      <a:pt x="0" y="17673"/>
                    </a:lnTo>
                    <a:lnTo>
                      <a:pt x="0" y="18655"/>
                    </a:lnTo>
                    <a:lnTo>
                      <a:pt x="0" y="18655"/>
                    </a:lnTo>
                    <a:lnTo>
                      <a:pt x="0" y="19636"/>
                    </a:lnTo>
                    <a:lnTo>
                      <a:pt x="0" y="20618"/>
                    </a:lnTo>
                    <a:lnTo>
                      <a:pt x="2700" y="20618"/>
                    </a:lnTo>
                    <a:lnTo>
                      <a:pt x="2700" y="21600"/>
                    </a:lnTo>
                    <a:lnTo>
                      <a:pt x="5400" y="21600"/>
                    </a:lnTo>
                    <a:lnTo>
                      <a:pt x="5400" y="21600"/>
                    </a:lnTo>
                    <a:lnTo>
                      <a:pt x="13500" y="1865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57" name="Shape 2857"/>
              <p:cNvSpPr/>
              <p:nvPr/>
            </p:nvSpPr>
            <p:spPr>
              <a:xfrm>
                <a:off x="895350" y="896937"/>
                <a:ext cx="34925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655" y="0"/>
                    </a:moveTo>
                    <a:lnTo>
                      <a:pt x="18655" y="0"/>
                    </a:lnTo>
                    <a:lnTo>
                      <a:pt x="16691" y="1800"/>
                    </a:lnTo>
                    <a:lnTo>
                      <a:pt x="13745" y="5400"/>
                    </a:lnTo>
                    <a:lnTo>
                      <a:pt x="12764" y="5400"/>
                    </a:lnTo>
                    <a:lnTo>
                      <a:pt x="10800" y="7200"/>
                    </a:lnTo>
                    <a:lnTo>
                      <a:pt x="9818" y="9000"/>
                    </a:lnTo>
                    <a:lnTo>
                      <a:pt x="8836" y="9000"/>
                    </a:lnTo>
                    <a:lnTo>
                      <a:pt x="7855" y="10800"/>
                    </a:lnTo>
                    <a:lnTo>
                      <a:pt x="7855" y="10800"/>
                    </a:lnTo>
                    <a:lnTo>
                      <a:pt x="6873" y="10800"/>
                    </a:lnTo>
                    <a:lnTo>
                      <a:pt x="5891" y="10800"/>
                    </a:lnTo>
                    <a:lnTo>
                      <a:pt x="5891" y="108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0" y="18000"/>
                    </a:lnTo>
                    <a:lnTo>
                      <a:pt x="982" y="19800"/>
                    </a:lnTo>
                    <a:lnTo>
                      <a:pt x="982" y="19800"/>
                    </a:lnTo>
                    <a:lnTo>
                      <a:pt x="1964" y="21600"/>
                    </a:lnTo>
                    <a:lnTo>
                      <a:pt x="2945" y="21600"/>
                    </a:lnTo>
                    <a:lnTo>
                      <a:pt x="2945" y="21600"/>
                    </a:lnTo>
                    <a:lnTo>
                      <a:pt x="3927" y="21600"/>
                    </a:lnTo>
                    <a:lnTo>
                      <a:pt x="4909" y="21600"/>
                    </a:lnTo>
                    <a:lnTo>
                      <a:pt x="4909" y="21600"/>
                    </a:lnTo>
                    <a:lnTo>
                      <a:pt x="5891" y="21600"/>
                    </a:lnTo>
                    <a:lnTo>
                      <a:pt x="6873" y="19800"/>
                    </a:lnTo>
                    <a:lnTo>
                      <a:pt x="6873" y="19800"/>
                    </a:lnTo>
                    <a:lnTo>
                      <a:pt x="7855" y="19800"/>
                    </a:lnTo>
                    <a:lnTo>
                      <a:pt x="8836" y="19800"/>
                    </a:lnTo>
                    <a:lnTo>
                      <a:pt x="8836" y="19800"/>
                    </a:lnTo>
                    <a:lnTo>
                      <a:pt x="9818" y="18000"/>
                    </a:lnTo>
                    <a:lnTo>
                      <a:pt x="10800" y="18000"/>
                    </a:lnTo>
                    <a:lnTo>
                      <a:pt x="11782" y="16200"/>
                    </a:lnTo>
                    <a:lnTo>
                      <a:pt x="13745" y="16200"/>
                    </a:lnTo>
                    <a:lnTo>
                      <a:pt x="14727" y="14400"/>
                    </a:lnTo>
                    <a:lnTo>
                      <a:pt x="15709" y="12600"/>
                    </a:lnTo>
                    <a:lnTo>
                      <a:pt x="18655" y="108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1865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58" name="Shape 2858"/>
              <p:cNvSpPr/>
              <p:nvPr/>
            </p:nvSpPr>
            <p:spPr>
              <a:xfrm>
                <a:off x="925512" y="884237"/>
                <a:ext cx="34926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600"/>
                    </a:moveTo>
                    <a:lnTo>
                      <a:pt x="21600" y="3600"/>
                    </a:lnTo>
                    <a:lnTo>
                      <a:pt x="21600" y="1800"/>
                    </a:lnTo>
                    <a:lnTo>
                      <a:pt x="20618" y="1800"/>
                    </a:lnTo>
                    <a:lnTo>
                      <a:pt x="19636" y="0"/>
                    </a:lnTo>
                    <a:lnTo>
                      <a:pt x="18655" y="0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6691" y="0"/>
                    </a:lnTo>
                    <a:lnTo>
                      <a:pt x="15709" y="0"/>
                    </a:lnTo>
                    <a:lnTo>
                      <a:pt x="14727" y="1800"/>
                    </a:lnTo>
                    <a:lnTo>
                      <a:pt x="14727" y="1800"/>
                    </a:lnTo>
                    <a:lnTo>
                      <a:pt x="13745" y="1800"/>
                    </a:lnTo>
                    <a:lnTo>
                      <a:pt x="12764" y="1800"/>
                    </a:lnTo>
                    <a:lnTo>
                      <a:pt x="11782" y="1800"/>
                    </a:lnTo>
                    <a:lnTo>
                      <a:pt x="11782" y="3600"/>
                    </a:lnTo>
                    <a:lnTo>
                      <a:pt x="10800" y="3600"/>
                    </a:lnTo>
                    <a:lnTo>
                      <a:pt x="9818" y="5400"/>
                    </a:lnTo>
                    <a:lnTo>
                      <a:pt x="7855" y="5400"/>
                    </a:lnTo>
                    <a:lnTo>
                      <a:pt x="6873" y="7200"/>
                    </a:lnTo>
                    <a:lnTo>
                      <a:pt x="5891" y="9000"/>
                    </a:lnTo>
                    <a:lnTo>
                      <a:pt x="2945" y="10800"/>
                    </a:lnTo>
                    <a:lnTo>
                      <a:pt x="0" y="14400"/>
                    </a:lnTo>
                    <a:lnTo>
                      <a:pt x="2945" y="21600"/>
                    </a:lnTo>
                    <a:lnTo>
                      <a:pt x="4909" y="19800"/>
                    </a:lnTo>
                    <a:lnTo>
                      <a:pt x="7855" y="16200"/>
                    </a:lnTo>
                    <a:lnTo>
                      <a:pt x="8836" y="14400"/>
                    </a:lnTo>
                    <a:lnTo>
                      <a:pt x="10800" y="14400"/>
                    </a:lnTo>
                    <a:lnTo>
                      <a:pt x="11782" y="12600"/>
                    </a:lnTo>
                    <a:lnTo>
                      <a:pt x="12764" y="10800"/>
                    </a:lnTo>
                    <a:lnTo>
                      <a:pt x="13745" y="10800"/>
                    </a:lnTo>
                    <a:lnTo>
                      <a:pt x="13745" y="10800"/>
                    </a:lnTo>
                    <a:lnTo>
                      <a:pt x="14727" y="10800"/>
                    </a:lnTo>
                    <a:lnTo>
                      <a:pt x="14727" y="10800"/>
                    </a:lnTo>
                    <a:lnTo>
                      <a:pt x="15709" y="9000"/>
                    </a:lnTo>
                    <a:lnTo>
                      <a:pt x="15709" y="9000"/>
                    </a:lnTo>
                    <a:lnTo>
                      <a:pt x="16691" y="9000"/>
                    </a:lnTo>
                    <a:lnTo>
                      <a:pt x="16691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21600" y="3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59" name="Shape 2859"/>
              <p:cNvSpPr/>
              <p:nvPr/>
            </p:nvSpPr>
            <p:spPr>
              <a:xfrm>
                <a:off x="950912" y="887412"/>
                <a:ext cx="14288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9636"/>
                    </a:lnTo>
                    <a:lnTo>
                      <a:pt x="16800" y="16691"/>
                    </a:lnTo>
                    <a:lnTo>
                      <a:pt x="16800" y="14727"/>
                    </a:lnTo>
                    <a:lnTo>
                      <a:pt x="16800" y="13745"/>
                    </a:lnTo>
                    <a:lnTo>
                      <a:pt x="19200" y="11782"/>
                    </a:lnTo>
                    <a:lnTo>
                      <a:pt x="19200" y="10800"/>
                    </a:lnTo>
                    <a:lnTo>
                      <a:pt x="19200" y="9818"/>
                    </a:lnTo>
                    <a:lnTo>
                      <a:pt x="19200" y="8836"/>
                    </a:lnTo>
                    <a:lnTo>
                      <a:pt x="21600" y="7855"/>
                    </a:lnTo>
                    <a:lnTo>
                      <a:pt x="21600" y="6873"/>
                    </a:lnTo>
                    <a:lnTo>
                      <a:pt x="21600" y="6873"/>
                    </a:lnTo>
                    <a:lnTo>
                      <a:pt x="21600" y="5891"/>
                    </a:lnTo>
                    <a:lnTo>
                      <a:pt x="21600" y="4909"/>
                    </a:lnTo>
                    <a:lnTo>
                      <a:pt x="21600" y="4909"/>
                    </a:lnTo>
                    <a:lnTo>
                      <a:pt x="21600" y="3927"/>
                    </a:lnTo>
                    <a:lnTo>
                      <a:pt x="19200" y="2945"/>
                    </a:lnTo>
                    <a:lnTo>
                      <a:pt x="19200" y="2945"/>
                    </a:lnTo>
                    <a:lnTo>
                      <a:pt x="19200" y="1964"/>
                    </a:lnTo>
                    <a:lnTo>
                      <a:pt x="19200" y="982"/>
                    </a:lnTo>
                    <a:lnTo>
                      <a:pt x="16800" y="982"/>
                    </a:lnTo>
                    <a:lnTo>
                      <a:pt x="16800" y="0"/>
                    </a:lnTo>
                    <a:lnTo>
                      <a:pt x="14400" y="0"/>
                    </a:lnTo>
                    <a:lnTo>
                      <a:pt x="7200" y="2945"/>
                    </a:lnTo>
                    <a:lnTo>
                      <a:pt x="7200" y="2945"/>
                    </a:lnTo>
                    <a:lnTo>
                      <a:pt x="7200" y="2945"/>
                    </a:lnTo>
                    <a:lnTo>
                      <a:pt x="7200" y="3927"/>
                    </a:lnTo>
                    <a:lnTo>
                      <a:pt x="7200" y="3927"/>
                    </a:lnTo>
                    <a:lnTo>
                      <a:pt x="7200" y="3927"/>
                    </a:lnTo>
                    <a:lnTo>
                      <a:pt x="9600" y="3927"/>
                    </a:lnTo>
                    <a:lnTo>
                      <a:pt x="9600" y="4909"/>
                    </a:lnTo>
                    <a:lnTo>
                      <a:pt x="9600" y="4909"/>
                    </a:lnTo>
                    <a:lnTo>
                      <a:pt x="9600" y="4909"/>
                    </a:lnTo>
                    <a:lnTo>
                      <a:pt x="9600" y="5891"/>
                    </a:lnTo>
                    <a:lnTo>
                      <a:pt x="9600" y="5891"/>
                    </a:lnTo>
                    <a:lnTo>
                      <a:pt x="9600" y="6873"/>
                    </a:lnTo>
                    <a:lnTo>
                      <a:pt x="9600" y="7855"/>
                    </a:lnTo>
                    <a:lnTo>
                      <a:pt x="7200" y="7855"/>
                    </a:lnTo>
                    <a:lnTo>
                      <a:pt x="7200" y="8836"/>
                    </a:lnTo>
                    <a:lnTo>
                      <a:pt x="7200" y="9818"/>
                    </a:lnTo>
                    <a:lnTo>
                      <a:pt x="7200" y="10800"/>
                    </a:lnTo>
                    <a:lnTo>
                      <a:pt x="7200" y="11782"/>
                    </a:lnTo>
                    <a:lnTo>
                      <a:pt x="4800" y="13745"/>
                    </a:lnTo>
                    <a:lnTo>
                      <a:pt x="4800" y="14727"/>
                    </a:lnTo>
                    <a:lnTo>
                      <a:pt x="2400" y="17673"/>
                    </a:lnTo>
                    <a:lnTo>
                      <a:pt x="0" y="20618"/>
                    </a:lnTo>
                    <a:lnTo>
                      <a:pt x="0" y="20618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60" name="Shape 2860"/>
              <p:cNvSpPr/>
              <p:nvPr/>
            </p:nvSpPr>
            <p:spPr>
              <a:xfrm>
                <a:off x="944562" y="920750"/>
                <a:ext cx="14288" cy="3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17673"/>
                    </a:moveTo>
                    <a:lnTo>
                      <a:pt x="12000" y="17673"/>
                    </a:lnTo>
                    <a:lnTo>
                      <a:pt x="12000" y="17673"/>
                    </a:lnTo>
                    <a:lnTo>
                      <a:pt x="12000" y="17673"/>
                    </a:lnTo>
                    <a:lnTo>
                      <a:pt x="12000" y="17673"/>
                    </a:lnTo>
                    <a:lnTo>
                      <a:pt x="12000" y="17673"/>
                    </a:lnTo>
                    <a:lnTo>
                      <a:pt x="12000" y="17673"/>
                    </a:lnTo>
                    <a:lnTo>
                      <a:pt x="12000" y="17673"/>
                    </a:lnTo>
                    <a:lnTo>
                      <a:pt x="12000" y="16691"/>
                    </a:lnTo>
                    <a:lnTo>
                      <a:pt x="12000" y="16691"/>
                    </a:lnTo>
                    <a:lnTo>
                      <a:pt x="12000" y="15709"/>
                    </a:lnTo>
                    <a:lnTo>
                      <a:pt x="12000" y="15709"/>
                    </a:lnTo>
                    <a:lnTo>
                      <a:pt x="12000" y="14727"/>
                    </a:lnTo>
                    <a:lnTo>
                      <a:pt x="12000" y="14727"/>
                    </a:lnTo>
                    <a:lnTo>
                      <a:pt x="12000" y="13745"/>
                    </a:lnTo>
                    <a:lnTo>
                      <a:pt x="12000" y="13745"/>
                    </a:lnTo>
                    <a:lnTo>
                      <a:pt x="12000" y="12764"/>
                    </a:lnTo>
                    <a:lnTo>
                      <a:pt x="12000" y="11782"/>
                    </a:lnTo>
                    <a:lnTo>
                      <a:pt x="14400" y="10800"/>
                    </a:lnTo>
                    <a:lnTo>
                      <a:pt x="14400" y="9818"/>
                    </a:lnTo>
                    <a:lnTo>
                      <a:pt x="14400" y="7855"/>
                    </a:lnTo>
                    <a:lnTo>
                      <a:pt x="16800" y="6873"/>
                    </a:lnTo>
                    <a:lnTo>
                      <a:pt x="19200" y="3927"/>
                    </a:lnTo>
                    <a:lnTo>
                      <a:pt x="21600" y="982"/>
                    </a:lnTo>
                    <a:lnTo>
                      <a:pt x="9600" y="0"/>
                    </a:lnTo>
                    <a:lnTo>
                      <a:pt x="7200" y="2945"/>
                    </a:lnTo>
                    <a:lnTo>
                      <a:pt x="4800" y="4909"/>
                    </a:lnTo>
                    <a:lnTo>
                      <a:pt x="4800" y="6873"/>
                    </a:lnTo>
                    <a:lnTo>
                      <a:pt x="2400" y="7855"/>
                    </a:lnTo>
                    <a:lnTo>
                      <a:pt x="2400" y="9818"/>
                    </a:lnTo>
                    <a:lnTo>
                      <a:pt x="0" y="10800"/>
                    </a:lnTo>
                    <a:lnTo>
                      <a:pt x="0" y="11782"/>
                    </a:lnTo>
                    <a:lnTo>
                      <a:pt x="0" y="12764"/>
                    </a:lnTo>
                    <a:lnTo>
                      <a:pt x="0" y="13745"/>
                    </a:lnTo>
                    <a:lnTo>
                      <a:pt x="0" y="13745"/>
                    </a:lnTo>
                    <a:lnTo>
                      <a:pt x="0" y="14727"/>
                    </a:lnTo>
                    <a:lnTo>
                      <a:pt x="0" y="15709"/>
                    </a:lnTo>
                    <a:lnTo>
                      <a:pt x="0" y="15709"/>
                    </a:lnTo>
                    <a:lnTo>
                      <a:pt x="0" y="16691"/>
                    </a:lnTo>
                    <a:lnTo>
                      <a:pt x="0" y="17673"/>
                    </a:lnTo>
                    <a:lnTo>
                      <a:pt x="0" y="18655"/>
                    </a:lnTo>
                    <a:lnTo>
                      <a:pt x="0" y="18655"/>
                    </a:lnTo>
                    <a:lnTo>
                      <a:pt x="0" y="19636"/>
                    </a:lnTo>
                    <a:lnTo>
                      <a:pt x="2400" y="20618"/>
                    </a:lnTo>
                    <a:lnTo>
                      <a:pt x="2400" y="20618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12000" y="1767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61" name="Shape 2861"/>
              <p:cNvSpPr/>
              <p:nvPr/>
            </p:nvSpPr>
            <p:spPr>
              <a:xfrm>
                <a:off x="947737" y="939800"/>
                <a:ext cx="34926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655" y="0"/>
                    </a:moveTo>
                    <a:lnTo>
                      <a:pt x="18655" y="0"/>
                    </a:lnTo>
                    <a:lnTo>
                      <a:pt x="17673" y="0"/>
                    </a:lnTo>
                    <a:lnTo>
                      <a:pt x="16691" y="1800"/>
                    </a:lnTo>
                    <a:lnTo>
                      <a:pt x="15709" y="3600"/>
                    </a:lnTo>
                    <a:lnTo>
                      <a:pt x="14727" y="5400"/>
                    </a:lnTo>
                    <a:lnTo>
                      <a:pt x="12764" y="7200"/>
                    </a:lnTo>
                    <a:lnTo>
                      <a:pt x="11782" y="7200"/>
                    </a:lnTo>
                    <a:lnTo>
                      <a:pt x="10800" y="9000"/>
                    </a:lnTo>
                    <a:lnTo>
                      <a:pt x="8836" y="9000"/>
                    </a:lnTo>
                    <a:lnTo>
                      <a:pt x="8836" y="10800"/>
                    </a:lnTo>
                    <a:lnTo>
                      <a:pt x="7855" y="10800"/>
                    </a:lnTo>
                    <a:lnTo>
                      <a:pt x="7855" y="10800"/>
                    </a:lnTo>
                    <a:lnTo>
                      <a:pt x="6873" y="10800"/>
                    </a:lnTo>
                    <a:lnTo>
                      <a:pt x="5891" y="10800"/>
                    </a:lnTo>
                    <a:lnTo>
                      <a:pt x="5891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2945" y="12600"/>
                    </a:lnTo>
                    <a:lnTo>
                      <a:pt x="2945" y="10800"/>
                    </a:lnTo>
                    <a:lnTo>
                      <a:pt x="2945" y="10800"/>
                    </a:lnTo>
                    <a:lnTo>
                      <a:pt x="0" y="18000"/>
                    </a:lnTo>
                    <a:lnTo>
                      <a:pt x="982" y="19800"/>
                    </a:lnTo>
                    <a:lnTo>
                      <a:pt x="982" y="19800"/>
                    </a:lnTo>
                    <a:lnTo>
                      <a:pt x="1964" y="19800"/>
                    </a:lnTo>
                    <a:lnTo>
                      <a:pt x="2945" y="21600"/>
                    </a:lnTo>
                    <a:lnTo>
                      <a:pt x="2945" y="21600"/>
                    </a:lnTo>
                    <a:lnTo>
                      <a:pt x="3927" y="21600"/>
                    </a:lnTo>
                    <a:lnTo>
                      <a:pt x="4909" y="21600"/>
                    </a:lnTo>
                    <a:lnTo>
                      <a:pt x="5891" y="21600"/>
                    </a:lnTo>
                    <a:lnTo>
                      <a:pt x="5891" y="21600"/>
                    </a:lnTo>
                    <a:lnTo>
                      <a:pt x="6873" y="19800"/>
                    </a:lnTo>
                    <a:lnTo>
                      <a:pt x="7855" y="19800"/>
                    </a:lnTo>
                    <a:lnTo>
                      <a:pt x="7855" y="19800"/>
                    </a:lnTo>
                    <a:lnTo>
                      <a:pt x="8836" y="19800"/>
                    </a:lnTo>
                    <a:lnTo>
                      <a:pt x="9818" y="19800"/>
                    </a:lnTo>
                    <a:lnTo>
                      <a:pt x="9818" y="18000"/>
                    </a:lnTo>
                    <a:lnTo>
                      <a:pt x="10800" y="18000"/>
                    </a:lnTo>
                    <a:lnTo>
                      <a:pt x="12764" y="16200"/>
                    </a:lnTo>
                    <a:lnTo>
                      <a:pt x="13745" y="16200"/>
                    </a:lnTo>
                    <a:lnTo>
                      <a:pt x="15709" y="14400"/>
                    </a:lnTo>
                    <a:lnTo>
                      <a:pt x="16691" y="12600"/>
                    </a:lnTo>
                    <a:lnTo>
                      <a:pt x="17673" y="10800"/>
                    </a:lnTo>
                    <a:lnTo>
                      <a:pt x="19636" y="10800"/>
                    </a:lnTo>
                    <a:lnTo>
                      <a:pt x="20618" y="90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1865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62" name="Shape 2862"/>
              <p:cNvSpPr/>
              <p:nvPr/>
            </p:nvSpPr>
            <p:spPr>
              <a:xfrm>
                <a:off x="977900" y="925512"/>
                <a:ext cx="33338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62"/>
                    </a:moveTo>
                    <a:lnTo>
                      <a:pt x="21600" y="1662"/>
                    </a:lnTo>
                    <a:lnTo>
                      <a:pt x="21600" y="1662"/>
                    </a:lnTo>
                    <a:lnTo>
                      <a:pt x="20571" y="0"/>
                    </a:lnTo>
                    <a:lnTo>
                      <a:pt x="19543" y="0"/>
                    </a:lnTo>
                    <a:lnTo>
                      <a:pt x="18514" y="0"/>
                    </a:lnTo>
                    <a:lnTo>
                      <a:pt x="18514" y="0"/>
                    </a:lnTo>
                    <a:lnTo>
                      <a:pt x="17486" y="0"/>
                    </a:lnTo>
                    <a:lnTo>
                      <a:pt x="16457" y="0"/>
                    </a:lnTo>
                    <a:lnTo>
                      <a:pt x="16457" y="0"/>
                    </a:lnTo>
                    <a:lnTo>
                      <a:pt x="15429" y="0"/>
                    </a:lnTo>
                    <a:lnTo>
                      <a:pt x="14400" y="1662"/>
                    </a:lnTo>
                    <a:lnTo>
                      <a:pt x="14400" y="1662"/>
                    </a:lnTo>
                    <a:lnTo>
                      <a:pt x="13371" y="1662"/>
                    </a:lnTo>
                    <a:lnTo>
                      <a:pt x="13371" y="1662"/>
                    </a:lnTo>
                    <a:lnTo>
                      <a:pt x="12343" y="3323"/>
                    </a:lnTo>
                    <a:lnTo>
                      <a:pt x="11314" y="3323"/>
                    </a:lnTo>
                    <a:lnTo>
                      <a:pt x="11314" y="3323"/>
                    </a:lnTo>
                    <a:lnTo>
                      <a:pt x="9257" y="4985"/>
                    </a:lnTo>
                    <a:lnTo>
                      <a:pt x="8229" y="6646"/>
                    </a:lnTo>
                    <a:lnTo>
                      <a:pt x="7200" y="6646"/>
                    </a:lnTo>
                    <a:lnTo>
                      <a:pt x="5143" y="8308"/>
                    </a:lnTo>
                    <a:lnTo>
                      <a:pt x="3086" y="11631"/>
                    </a:lnTo>
                    <a:lnTo>
                      <a:pt x="0" y="14954"/>
                    </a:lnTo>
                    <a:lnTo>
                      <a:pt x="3086" y="21600"/>
                    </a:lnTo>
                    <a:lnTo>
                      <a:pt x="6171" y="18277"/>
                    </a:lnTo>
                    <a:lnTo>
                      <a:pt x="8229" y="14954"/>
                    </a:lnTo>
                    <a:lnTo>
                      <a:pt x="9257" y="14954"/>
                    </a:lnTo>
                    <a:lnTo>
                      <a:pt x="11314" y="13292"/>
                    </a:lnTo>
                    <a:lnTo>
                      <a:pt x="12343" y="11631"/>
                    </a:lnTo>
                    <a:lnTo>
                      <a:pt x="13371" y="9969"/>
                    </a:lnTo>
                    <a:lnTo>
                      <a:pt x="13371" y="9969"/>
                    </a:lnTo>
                    <a:lnTo>
                      <a:pt x="14400" y="9969"/>
                    </a:lnTo>
                    <a:lnTo>
                      <a:pt x="15429" y="9969"/>
                    </a:lnTo>
                    <a:lnTo>
                      <a:pt x="15429" y="8308"/>
                    </a:lnTo>
                    <a:lnTo>
                      <a:pt x="16457" y="8308"/>
                    </a:lnTo>
                    <a:lnTo>
                      <a:pt x="16457" y="8308"/>
                    </a:lnTo>
                    <a:lnTo>
                      <a:pt x="16457" y="8308"/>
                    </a:lnTo>
                    <a:lnTo>
                      <a:pt x="17486" y="8308"/>
                    </a:lnTo>
                    <a:lnTo>
                      <a:pt x="17486" y="8308"/>
                    </a:lnTo>
                    <a:lnTo>
                      <a:pt x="17486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21600" y="166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63" name="Shape 2863"/>
              <p:cNvSpPr/>
              <p:nvPr/>
            </p:nvSpPr>
            <p:spPr>
              <a:xfrm>
                <a:off x="1001712" y="927100"/>
                <a:ext cx="12701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1600"/>
                    </a:moveTo>
                    <a:lnTo>
                      <a:pt x="10800" y="21600"/>
                    </a:lnTo>
                    <a:lnTo>
                      <a:pt x="13500" y="18783"/>
                    </a:lnTo>
                    <a:lnTo>
                      <a:pt x="16200" y="15965"/>
                    </a:lnTo>
                    <a:lnTo>
                      <a:pt x="18900" y="14087"/>
                    </a:lnTo>
                    <a:lnTo>
                      <a:pt x="18900" y="13148"/>
                    </a:lnTo>
                    <a:lnTo>
                      <a:pt x="21600" y="11270"/>
                    </a:lnTo>
                    <a:lnTo>
                      <a:pt x="21600" y="10330"/>
                    </a:lnTo>
                    <a:lnTo>
                      <a:pt x="21600" y="9391"/>
                    </a:lnTo>
                    <a:lnTo>
                      <a:pt x="21600" y="8452"/>
                    </a:lnTo>
                    <a:lnTo>
                      <a:pt x="21600" y="8452"/>
                    </a:lnTo>
                    <a:lnTo>
                      <a:pt x="21600" y="7513"/>
                    </a:lnTo>
                    <a:lnTo>
                      <a:pt x="21600" y="6574"/>
                    </a:lnTo>
                    <a:lnTo>
                      <a:pt x="21600" y="5635"/>
                    </a:lnTo>
                    <a:lnTo>
                      <a:pt x="21600" y="5635"/>
                    </a:lnTo>
                    <a:lnTo>
                      <a:pt x="21600" y="4696"/>
                    </a:lnTo>
                    <a:lnTo>
                      <a:pt x="21600" y="3757"/>
                    </a:lnTo>
                    <a:lnTo>
                      <a:pt x="21600" y="3757"/>
                    </a:lnTo>
                    <a:lnTo>
                      <a:pt x="21600" y="2817"/>
                    </a:lnTo>
                    <a:lnTo>
                      <a:pt x="21600" y="1878"/>
                    </a:lnTo>
                    <a:lnTo>
                      <a:pt x="21600" y="1878"/>
                    </a:lnTo>
                    <a:lnTo>
                      <a:pt x="18900" y="939"/>
                    </a:lnTo>
                    <a:lnTo>
                      <a:pt x="18900" y="939"/>
                    </a:lnTo>
                    <a:lnTo>
                      <a:pt x="16200" y="0"/>
                    </a:lnTo>
                    <a:lnTo>
                      <a:pt x="8100" y="3757"/>
                    </a:lnTo>
                    <a:lnTo>
                      <a:pt x="8100" y="3757"/>
                    </a:lnTo>
                    <a:lnTo>
                      <a:pt x="8100" y="3757"/>
                    </a:lnTo>
                    <a:lnTo>
                      <a:pt x="8100" y="3757"/>
                    </a:lnTo>
                    <a:lnTo>
                      <a:pt x="8100" y="3757"/>
                    </a:lnTo>
                    <a:lnTo>
                      <a:pt x="8100" y="3757"/>
                    </a:lnTo>
                    <a:lnTo>
                      <a:pt x="8100" y="4696"/>
                    </a:lnTo>
                    <a:lnTo>
                      <a:pt x="8100" y="4696"/>
                    </a:lnTo>
                    <a:lnTo>
                      <a:pt x="8100" y="4696"/>
                    </a:lnTo>
                    <a:lnTo>
                      <a:pt x="8100" y="5635"/>
                    </a:lnTo>
                    <a:lnTo>
                      <a:pt x="8100" y="5635"/>
                    </a:lnTo>
                    <a:lnTo>
                      <a:pt x="8100" y="6574"/>
                    </a:lnTo>
                    <a:lnTo>
                      <a:pt x="8100" y="6574"/>
                    </a:lnTo>
                    <a:lnTo>
                      <a:pt x="8100" y="7513"/>
                    </a:lnTo>
                    <a:lnTo>
                      <a:pt x="8100" y="8452"/>
                    </a:lnTo>
                    <a:lnTo>
                      <a:pt x="8100" y="8452"/>
                    </a:lnTo>
                    <a:lnTo>
                      <a:pt x="8100" y="9391"/>
                    </a:lnTo>
                    <a:lnTo>
                      <a:pt x="8100" y="10330"/>
                    </a:lnTo>
                    <a:lnTo>
                      <a:pt x="5400" y="12209"/>
                    </a:lnTo>
                    <a:lnTo>
                      <a:pt x="5400" y="13148"/>
                    </a:lnTo>
                    <a:lnTo>
                      <a:pt x="2700" y="15026"/>
                    </a:lnTo>
                    <a:lnTo>
                      <a:pt x="2700" y="16904"/>
                    </a:lnTo>
                    <a:lnTo>
                      <a:pt x="0" y="19722"/>
                    </a:lnTo>
                    <a:lnTo>
                      <a:pt x="0" y="19722"/>
                    </a:lnTo>
                    <a:lnTo>
                      <a:pt x="10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64" name="Shape 2864"/>
              <p:cNvSpPr/>
              <p:nvPr/>
            </p:nvSpPr>
            <p:spPr>
              <a:xfrm>
                <a:off x="993775" y="960437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17843"/>
                    </a:move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6904"/>
                    </a:lnTo>
                    <a:lnTo>
                      <a:pt x="14400" y="16904"/>
                    </a:lnTo>
                    <a:lnTo>
                      <a:pt x="14400" y="16904"/>
                    </a:lnTo>
                    <a:lnTo>
                      <a:pt x="12000" y="15965"/>
                    </a:lnTo>
                    <a:lnTo>
                      <a:pt x="12000" y="15965"/>
                    </a:lnTo>
                    <a:lnTo>
                      <a:pt x="12000" y="15965"/>
                    </a:lnTo>
                    <a:lnTo>
                      <a:pt x="14400" y="15026"/>
                    </a:lnTo>
                    <a:lnTo>
                      <a:pt x="14400" y="15026"/>
                    </a:lnTo>
                    <a:lnTo>
                      <a:pt x="14400" y="14087"/>
                    </a:lnTo>
                    <a:lnTo>
                      <a:pt x="14400" y="13148"/>
                    </a:lnTo>
                    <a:lnTo>
                      <a:pt x="14400" y="13148"/>
                    </a:lnTo>
                    <a:lnTo>
                      <a:pt x="14400" y="12209"/>
                    </a:lnTo>
                    <a:lnTo>
                      <a:pt x="14400" y="11270"/>
                    </a:lnTo>
                    <a:lnTo>
                      <a:pt x="16800" y="9391"/>
                    </a:lnTo>
                    <a:lnTo>
                      <a:pt x="16800" y="8452"/>
                    </a:lnTo>
                    <a:lnTo>
                      <a:pt x="19200" y="6574"/>
                    </a:lnTo>
                    <a:lnTo>
                      <a:pt x="19200" y="4696"/>
                    </a:lnTo>
                    <a:lnTo>
                      <a:pt x="21600" y="1878"/>
                    </a:lnTo>
                    <a:lnTo>
                      <a:pt x="12000" y="0"/>
                    </a:lnTo>
                    <a:lnTo>
                      <a:pt x="9600" y="2817"/>
                    </a:lnTo>
                    <a:lnTo>
                      <a:pt x="7200" y="5635"/>
                    </a:lnTo>
                    <a:lnTo>
                      <a:pt x="4800" y="6574"/>
                    </a:lnTo>
                    <a:lnTo>
                      <a:pt x="4800" y="8452"/>
                    </a:lnTo>
                    <a:lnTo>
                      <a:pt x="2400" y="10330"/>
                    </a:lnTo>
                    <a:lnTo>
                      <a:pt x="2400" y="11270"/>
                    </a:lnTo>
                    <a:lnTo>
                      <a:pt x="2400" y="12209"/>
                    </a:lnTo>
                    <a:lnTo>
                      <a:pt x="2400" y="13148"/>
                    </a:lnTo>
                    <a:lnTo>
                      <a:pt x="2400" y="13148"/>
                    </a:lnTo>
                    <a:lnTo>
                      <a:pt x="2400" y="14087"/>
                    </a:lnTo>
                    <a:lnTo>
                      <a:pt x="2400" y="15026"/>
                    </a:lnTo>
                    <a:lnTo>
                      <a:pt x="0" y="15026"/>
                    </a:lnTo>
                    <a:lnTo>
                      <a:pt x="0" y="15965"/>
                    </a:lnTo>
                    <a:lnTo>
                      <a:pt x="2400" y="16904"/>
                    </a:lnTo>
                    <a:lnTo>
                      <a:pt x="2400" y="16904"/>
                    </a:lnTo>
                    <a:lnTo>
                      <a:pt x="2400" y="17843"/>
                    </a:lnTo>
                    <a:lnTo>
                      <a:pt x="2400" y="18783"/>
                    </a:lnTo>
                    <a:lnTo>
                      <a:pt x="2400" y="19722"/>
                    </a:lnTo>
                    <a:lnTo>
                      <a:pt x="2400" y="19722"/>
                    </a:lnTo>
                    <a:lnTo>
                      <a:pt x="4800" y="20661"/>
                    </a:lnTo>
                    <a:lnTo>
                      <a:pt x="4800" y="20661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14400" y="178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65" name="Shape 2865"/>
              <p:cNvSpPr/>
              <p:nvPr/>
            </p:nvSpPr>
            <p:spPr>
              <a:xfrm>
                <a:off x="998537" y="979487"/>
                <a:ext cx="34926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655" y="0"/>
                    </a:moveTo>
                    <a:lnTo>
                      <a:pt x="18655" y="0"/>
                    </a:lnTo>
                    <a:lnTo>
                      <a:pt x="15709" y="3600"/>
                    </a:lnTo>
                    <a:lnTo>
                      <a:pt x="12764" y="5400"/>
                    </a:lnTo>
                    <a:lnTo>
                      <a:pt x="11782" y="7200"/>
                    </a:lnTo>
                    <a:lnTo>
                      <a:pt x="10800" y="9000"/>
                    </a:lnTo>
                    <a:lnTo>
                      <a:pt x="8836" y="9000"/>
                    </a:lnTo>
                    <a:lnTo>
                      <a:pt x="7855" y="10800"/>
                    </a:lnTo>
                    <a:lnTo>
                      <a:pt x="7855" y="10800"/>
                    </a:lnTo>
                    <a:lnTo>
                      <a:pt x="6873" y="10800"/>
                    </a:lnTo>
                    <a:lnTo>
                      <a:pt x="6873" y="12600"/>
                    </a:lnTo>
                    <a:lnTo>
                      <a:pt x="5891" y="12600"/>
                    </a:lnTo>
                    <a:lnTo>
                      <a:pt x="5891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0" y="19800"/>
                    </a:lnTo>
                    <a:lnTo>
                      <a:pt x="0" y="19800"/>
                    </a:lnTo>
                    <a:lnTo>
                      <a:pt x="982" y="21600"/>
                    </a:lnTo>
                    <a:lnTo>
                      <a:pt x="1964" y="21600"/>
                    </a:lnTo>
                    <a:lnTo>
                      <a:pt x="1964" y="21600"/>
                    </a:lnTo>
                    <a:lnTo>
                      <a:pt x="2945" y="21600"/>
                    </a:lnTo>
                    <a:lnTo>
                      <a:pt x="3927" y="21600"/>
                    </a:lnTo>
                    <a:lnTo>
                      <a:pt x="3927" y="21600"/>
                    </a:lnTo>
                    <a:lnTo>
                      <a:pt x="4909" y="21600"/>
                    </a:lnTo>
                    <a:lnTo>
                      <a:pt x="5891" y="21600"/>
                    </a:lnTo>
                    <a:lnTo>
                      <a:pt x="5891" y="21600"/>
                    </a:lnTo>
                    <a:lnTo>
                      <a:pt x="6873" y="21600"/>
                    </a:lnTo>
                    <a:lnTo>
                      <a:pt x="7855" y="21600"/>
                    </a:lnTo>
                    <a:lnTo>
                      <a:pt x="7855" y="19800"/>
                    </a:lnTo>
                    <a:lnTo>
                      <a:pt x="8836" y="19800"/>
                    </a:lnTo>
                    <a:lnTo>
                      <a:pt x="9818" y="19800"/>
                    </a:lnTo>
                    <a:lnTo>
                      <a:pt x="9818" y="19800"/>
                    </a:lnTo>
                    <a:lnTo>
                      <a:pt x="11782" y="18000"/>
                    </a:lnTo>
                    <a:lnTo>
                      <a:pt x="12764" y="16200"/>
                    </a:lnTo>
                    <a:lnTo>
                      <a:pt x="13745" y="14400"/>
                    </a:lnTo>
                    <a:lnTo>
                      <a:pt x="15709" y="14400"/>
                    </a:lnTo>
                    <a:lnTo>
                      <a:pt x="18655" y="10800"/>
                    </a:lnTo>
                    <a:lnTo>
                      <a:pt x="21600" y="9000"/>
                    </a:lnTo>
                    <a:lnTo>
                      <a:pt x="21600" y="9000"/>
                    </a:lnTo>
                    <a:lnTo>
                      <a:pt x="1865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66" name="Shape 2866"/>
              <p:cNvSpPr/>
              <p:nvPr/>
            </p:nvSpPr>
            <p:spPr>
              <a:xfrm>
                <a:off x="1028700" y="976312"/>
                <a:ext cx="25400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9257"/>
                    </a:moveTo>
                    <a:lnTo>
                      <a:pt x="21600" y="9257"/>
                    </a:lnTo>
                    <a:lnTo>
                      <a:pt x="20250" y="6171"/>
                    </a:lnTo>
                    <a:lnTo>
                      <a:pt x="18900" y="3086"/>
                    </a:lnTo>
                    <a:lnTo>
                      <a:pt x="17550" y="3086"/>
                    </a:lnTo>
                    <a:lnTo>
                      <a:pt x="17550" y="3086"/>
                    </a:lnTo>
                    <a:lnTo>
                      <a:pt x="16200" y="0"/>
                    </a:lnTo>
                    <a:lnTo>
                      <a:pt x="16200" y="0"/>
                    </a:lnTo>
                    <a:lnTo>
                      <a:pt x="14850" y="0"/>
                    </a:lnTo>
                    <a:lnTo>
                      <a:pt x="14850" y="0"/>
                    </a:lnTo>
                    <a:lnTo>
                      <a:pt x="13500" y="0"/>
                    </a:lnTo>
                    <a:lnTo>
                      <a:pt x="13500" y="0"/>
                    </a:lnTo>
                    <a:lnTo>
                      <a:pt x="12150" y="0"/>
                    </a:lnTo>
                    <a:lnTo>
                      <a:pt x="12150" y="0"/>
                    </a:lnTo>
                    <a:lnTo>
                      <a:pt x="10800" y="0"/>
                    </a:lnTo>
                    <a:lnTo>
                      <a:pt x="9450" y="0"/>
                    </a:lnTo>
                    <a:lnTo>
                      <a:pt x="9450" y="0"/>
                    </a:lnTo>
                    <a:lnTo>
                      <a:pt x="8100" y="0"/>
                    </a:lnTo>
                    <a:lnTo>
                      <a:pt x="8100" y="0"/>
                    </a:lnTo>
                    <a:lnTo>
                      <a:pt x="6750" y="0"/>
                    </a:lnTo>
                    <a:lnTo>
                      <a:pt x="5400" y="0"/>
                    </a:lnTo>
                    <a:lnTo>
                      <a:pt x="4050" y="3086"/>
                    </a:lnTo>
                    <a:lnTo>
                      <a:pt x="4050" y="3086"/>
                    </a:lnTo>
                    <a:lnTo>
                      <a:pt x="2700" y="3086"/>
                    </a:lnTo>
                    <a:lnTo>
                      <a:pt x="1350" y="6171"/>
                    </a:lnTo>
                    <a:lnTo>
                      <a:pt x="0" y="6171"/>
                    </a:lnTo>
                    <a:lnTo>
                      <a:pt x="4050" y="21600"/>
                    </a:lnTo>
                    <a:lnTo>
                      <a:pt x="4050" y="18514"/>
                    </a:lnTo>
                    <a:lnTo>
                      <a:pt x="5400" y="18514"/>
                    </a:lnTo>
                    <a:lnTo>
                      <a:pt x="6750" y="18514"/>
                    </a:lnTo>
                    <a:lnTo>
                      <a:pt x="6750" y="15429"/>
                    </a:lnTo>
                    <a:lnTo>
                      <a:pt x="8100" y="15429"/>
                    </a:lnTo>
                    <a:lnTo>
                      <a:pt x="8100" y="15429"/>
                    </a:lnTo>
                    <a:lnTo>
                      <a:pt x="9450" y="15429"/>
                    </a:lnTo>
                    <a:lnTo>
                      <a:pt x="9450" y="15429"/>
                    </a:lnTo>
                    <a:lnTo>
                      <a:pt x="10800" y="15429"/>
                    </a:lnTo>
                    <a:lnTo>
                      <a:pt x="10800" y="15429"/>
                    </a:lnTo>
                    <a:lnTo>
                      <a:pt x="10800" y="15429"/>
                    </a:lnTo>
                    <a:lnTo>
                      <a:pt x="12150" y="15429"/>
                    </a:lnTo>
                    <a:lnTo>
                      <a:pt x="12150" y="15429"/>
                    </a:lnTo>
                    <a:lnTo>
                      <a:pt x="12150" y="15429"/>
                    </a:lnTo>
                    <a:lnTo>
                      <a:pt x="12150" y="15429"/>
                    </a:lnTo>
                    <a:lnTo>
                      <a:pt x="13500" y="15429"/>
                    </a:lnTo>
                    <a:lnTo>
                      <a:pt x="13500" y="15429"/>
                    </a:lnTo>
                    <a:lnTo>
                      <a:pt x="13500" y="15429"/>
                    </a:lnTo>
                    <a:lnTo>
                      <a:pt x="13500" y="15429"/>
                    </a:lnTo>
                    <a:lnTo>
                      <a:pt x="13500" y="15429"/>
                    </a:lnTo>
                    <a:lnTo>
                      <a:pt x="14850" y="15429"/>
                    </a:lnTo>
                    <a:lnTo>
                      <a:pt x="14850" y="15429"/>
                    </a:lnTo>
                    <a:lnTo>
                      <a:pt x="16200" y="18514"/>
                    </a:lnTo>
                    <a:lnTo>
                      <a:pt x="17550" y="21600"/>
                    </a:lnTo>
                    <a:lnTo>
                      <a:pt x="17550" y="21600"/>
                    </a:lnTo>
                    <a:lnTo>
                      <a:pt x="21600" y="925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67" name="Shape 2867"/>
              <p:cNvSpPr/>
              <p:nvPr/>
            </p:nvSpPr>
            <p:spPr>
              <a:xfrm>
                <a:off x="1049337" y="981075"/>
                <a:ext cx="12701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18900" y="18720"/>
                    </a:lnTo>
                    <a:lnTo>
                      <a:pt x="18900" y="15840"/>
                    </a:lnTo>
                    <a:lnTo>
                      <a:pt x="18900" y="14400"/>
                    </a:lnTo>
                    <a:lnTo>
                      <a:pt x="18900" y="12960"/>
                    </a:lnTo>
                    <a:lnTo>
                      <a:pt x="18900" y="11520"/>
                    </a:lnTo>
                    <a:lnTo>
                      <a:pt x="16200" y="10080"/>
                    </a:lnTo>
                    <a:lnTo>
                      <a:pt x="16200" y="8640"/>
                    </a:lnTo>
                    <a:lnTo>
                      <a:pt x="16200" y="7200"/>
                    </a:lnTo>
                    <a:lnTo>
                      <a:pt x="13500" y="5760"/>
                    </a:lnTo>
                    <a:lnTo>
                      <a:pt x="13500" y="4320"/>
                    </a:lnTo>
                    <a:lnTo>
                      <a:pt x="13500" y="2880"/>
                    </a:lnTo>
                    <a:lnTo>
                      <a:pt x="13500" y="2880"/>
                    </a:lnTo>
                    <a:lnTo>
                      <a:pt x="13500" y="2880"/>
                    </a:lnTo>
                    <a:lnTo>
                      <a:pt x="10800" y="1440"/>
                    </a:lnTo>
                    <a:lnTo>
                      <a:pt x="10800" y="1440"/>
                    </a:lnTo>
                    <a:lnTo>
                      <a:pt x="10800" y="0"/>
                    </a:lnTo>
                    <a:lnTo>
                      <a:pt x="8100" y="0"/>
                    </a:lnTo>
                    <a:lnTo>
                      <a:pt x="8100" y="0"/>
                    </a:lnTo>
                    <a:lnTo>
                      <a:pt x="0" y="5760"/>
                    </a:lnTo>
                    <a:lnTo>
                      <a:pt x="0" y="5760"/>
                    </a:lnTo>
                    <a:lnTo>
                      <a:pt x="0" y="5760"/>
                    </a:lnTo>
                    <a:lnTo>
                      <a:pt x="0" y="5760"/>
                    </a:lnTo>
                    <a:lnTo>
                      <a:pt x="0" y="5760"/>
                    </a:lnTo>
                    <a:lnTo>
                      <a:pt x="0" y="5760"/>
                    </a:lnTo>
                    <a:lnTo>
                      <a:pt x="0" y="5760"/>
                    </a:lnTo>
                    <a:lnTo>
                      <a:pt x="0" y="7200"/>
                    </a:lnTo>
                    <a:lnTo>
                      <a:pt x="2700" y="7200"/>
                    </a:lnTo>
                    <a:lnTo>
                      <a:pt x="2700" y="8640"/>
                    </a:lnTo>
                    <a:lnTo>
                      <a:pt x="2700" y="8640"/>
                    </a:lnTo>
                    <a:lnTo>
                      <a:pt x="2700" y="10080"/>
                    </a:lnTo>
                    <a:lnTo>
                      <a:pt x="5400" y="11520"/>
                    </a:lnTo>
                    <a:lnTo>
                      <a:pt x="5400" y="12960"/>
                    </a:lnTo>
                    <a:lnTo>
                      <a:pt x="5400" y="14400"/>
                    </a:lnTo>
                    <a:lnTo>
                      <a:pt x="5400" y="15840"/>
                    </a:lnTo>
                    <a:lnTo>
                      <a:pt x="5400" y="17280"/>
                    </a:lnTo>
                    <a:lnTo>
                      <a:pt x="8100" y="20160"/>
                    </a:lnTo>
                    <a:lnTo>
                      <a:pt x="8100" y="21600"/>
                    </a:lnTo>
                    <a:lnTo>
                      <a:pt x="8100" y="216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68" name="Shape 2868"/>
              <p:cNvSpPr/>
              <p:nvPr/>
            </p:nvSpPr>
            <p:spPr>
              <a:xfrm>
                <a:off x="1054100" y="1004887"/>
                <a:ext cx="19050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4954"/>
                    </a:moveTo>
                    <a:lnTo>
                      <a:pt x="21600" y="14954"/>
                    </a:lnTo>
                    <a:lnTo>
                      <a:pt x="18000" y="11631"/>
                    </a:lnTo>
                    <a:lnTo>
                      <a:pt x="14400" y="9969"/>
                    </a:lnTo>
                    <a:lnTo>
                      <a:pt x="14400" y="8308"/>
                    </a:lnTo>
                    <a:lnTo>
                      <a:pt x="12600" y="8308"/>
                    </a:lnTo>
                    <a:lnTo>
                      <a:pt x="12600" y="6646"/>
                    </a:lnTo>
                    <a:lnTo>
                      <a:pt x="10800" y="4985"/>
                    </a:lnTo>
                    <a:lnTo>
                      <a:pt x="10800" y="4985"/>
                    </a:lnTo>
                    <a:lnTo>
                      <a:pt x="10800" y="3323"/>
                    </a:lnTo>
                    <a:lnTo>
                      <a:pt x="9000" y="3323"/>
                    </a:lnTo>
                    <a:lnTo>
                      <a:pt x="9000" y="1662"/>
                    </a:lnTo>
                    <a:lnTo>
                      <a:pt x="9000" y="1662"/>
                    </a:lnTo>
                    <a:lnTo>
                      <a:pt x="9000" y="0"/>
                    </a:lnTo>
                    <a:lnTo>
                      <a:pt x="9000" y="0"/>
                    </a:lnTo>
                    <a:lnTo>
                      <a:pt x="9000" y="0"/>
                    </a:lnTo>
                    <a:lnTo>
                      <a:pt x="0" y="0"/>
                    </a:lnTo>
                    <a:lnTo>
                      <a:pt x="0" y="1662"/>
                    </a:lnTo>
                    <a:lnTo>
                      <a:pt x="0" y="3323"/>
                    </a:lnTo>
                    <a:lnTo>
                      <a:pt x="1800" y="3323"/>
                    </a:lnTo>
                    <a:lnTo>
                      <a:pt x="1800" y="4985"/>
                    </a:lnTo>
                    <a:lnTo>
                      <a:pt x="1800" y="6646"/>
                    </a:lnTo>
                    <a:lnTo>
                      <a:pt x="3600" y="8308"/>
                    </a:lnTo>
                    <a:lnTo>
                      <a:pt x="3600" y="8308"/>
                    </a:lnTo>
                    <a:lnTo>
                      <a:pt x="3600" y="9969"/>
                    </a:lnTo>
                    <a:lnTo>
                      <a:pt x="5400" y="11631"/>
                    </a:lnTo>
                    <a:lnTo>
                      <a:pt x="5400" y="13292"/>
                    </a:lnTo>
                    <a:lnTo>
                      <a:pt x="7200" y="13292"/>
                    </a:lnTo>
                    <a:lnTo>
                      <a:pt x="9000" y="14954"/>
                    </a:lnTo>
                    <a:lnTo>
                      <a:pt x="10800" y="18277"/>
                    </a:lnTo>
                    <a:lnTo>
                      <a:pt x="14400" y="21600"/>
                    </a:lnTo>
                    <a:lnTo>
                      <a:pt x="14400" y="21600"/>
                    </a:lnTo>
                    <a:lnTo>
                      <a:pt x="21600" y="1495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69" name="Shape 2869"/>
              <p:cNvSpPr/>
              <p:nvPr/>
            </p:nvSpPr>
            <p:spPr>
              <a:xfrm>
                <a:off x="1066800" y="1019175"/>
                <a:ext cx="44450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486"/>
                    </a:moveTo>
                    <a:lnTo>
                      <a:pt x="20829" y="16457"/>
                    </a:lnTo>
                    <a:lnTo>
                      <a:pt x="20057" y="16457"/>
                    </a:lnTo>
                    <a:lnTo>
                      <a:pt x="19286" y="15429"/>
                    </a:lnTo>
                    <a:lnTo>
                      <a:pt x="18514" y="14400"/>
                    </a:lnTo>
                    <a:lnTo>
                      <a:pt x="16971" y="13371"/>
                    </a:lnTo>
                    <a:lnTo>
                      <a:pt x="15429" y="12343"/>
                    </a:lnTo>
                    <a:lnTo>
                      <a:pt x="13886" y="11314"/>
                    </a:lnTo>
                    <a:lnTo>
                      <a:pt x="12343" y="9257"/>
                    </a:lnTo>
                    <a:lnTo>
                      <a:pt x="10800" y="8229"/>
                    </a:lnTo>
                    <a:lnTo>
                      <a:pt x="9257" y="7200"/>
                    </a:lnTo>
                    <a:lnTo>
                      <a:pt x="8486" y="6171"/>
                    </a:lnTo>
                    <a:lnTo>
                      <a:pt x="6943" y="4114"/>
                    </a:lnTo>
                    <a:lnTo>
                      <a:pt x="5400" y="3086"/>
                    </a:lnTo>
                    <a:lnTo>
                      <a:pt x="4629" y="2057"/>
                    </a:lnTo>
                    <a:lnTo>
                      <a:pt x="3857" y="1029"/>
                    </a:lnTo>
                    <a:lnTo>
                      <a:pt x="3086" y="1029"/>
                    </a:lnTo>
                    <a:lnTo>
                      <a:pt x="3086" y="1029"/>
                    </a:lnTo>
                    <a:lnTo>
                      <a:pt x="3086" y="0"/>
                    </a:lnTo>
                    <a:lnTo>
                      <a:pt x="0" y="4114"/>
                    </a:lnTo>
                    <a:lnTo>
                      <a:pt x="771" y="4114"/>
                    </a:lnTo>
                    <a:lnTo>
                      <a:pt x="771" y="5143"/>
                    </a:lnTo>
                    <a:lnTo>
                      <a:pt x="1543" y="5143"/>
                    </a:lnTo>
                    <a:lnTo>
                      <a:pt x="2314" y="6171"/>
                    </a:lnTo>
                    <a:lnTo>
                      <a:pt x="3086" y="7200"/>
                    </a:lnTo>
                    <a:lnTo>
                      <a:pt x="4629" y="8229"/>
                    </a:lnTo>
                    <a:lnTo>
                      <a:pt x="6171" y="10286"/>
                    </a:lnTo>
                    <a:lnTo>
                      <a:pt x="7714" y="11314"/>
                    </a:lnTo>
                    <a:lnTo>
                      <a:pt x="9257" y="12343"/>
                    </a:lnTo>
                    <a:lnTo>
                      <a:pt x="10800" y="14400"/>
                    </a:lnTo>
                    <a:lnTo>
                      <a:pt x="12343" y="15429"/>
                    </a:lnTo>
                    <a:lnTo>
                      <a:pt x="13886" y="16457"/>
                    </a:lnTo>
                    <a:lnTo>
                      <a:pt x="14657" y="17486"/>
                    </a:lnTo>
                    <a:lnTo>
                      <a:pt x="16200" y="18514"/>
                    </a:lnTo>
                    <a:lnTo>
                      <a:pt x="16971" y="19543"/>
                    </a:lnTo>
                    <a:lnTo>
                      <a:pt x="18514" y="20571"/>
                    </a:lnTo>
                    <a:lnTo>
                      <a:pt x="19286" y="20571"/>
                    </a:lnTo>
                    <a:lnTo>
                      <a:pt x="19286" y="21600"/>
                    </a:lnTo>
                    <a:lnTo>
                      <a:pt x="21600" y="174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70" name="Shape 2870"/>
              <p:cNvSpPr/>
              <p:nvPr/>
            </p:nvSpPr>
            <p:spPr>
              <a:xfrm>
                <a:off x="1057275" y="998537"/>
                <a:ext cx="82550" cy="746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10800" y="0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10800" y="460"/>
                    </a:lnTo>
                    <a:lnTo>
                      <a:pt x="10800" y="460"/>
                    </a:lnTo>
                    <a:lnTo>
                      <a:pt x="10800" y="460"/>
                    </a:lnTo>
                    <a:lnTo>
                      <a:pt x="10800" y="460"/>
                    </a:lnTo>
                    <a:lnTo>
                      <a:pt x="10800" y="460"/>
                    </a:lnTo>
                    <a:lnTo>
                      <a:pt x="10800" y="460"/>
                    </a:lnTo>
                    <a:lnTo>
                      <a:pt x="10800" y="919"/>
                    </a:lnTo>
                    <a:lnTo>
                      <a:pt x="10800" y="919"/>
                    </a:lnTo>
                    <a:lnTo>
                      <a:pt x="10800" y="919"/>
                    </a:lnTo>
                    <a:lnTo>
                      <a:pt x="10800" y="919"/>
                    </a:lnTo>
                    <a:lnTo>
                      <a:pt x="10800" y="919"/>
                    </a:lnTo>
                    <a:lnTo>
                      <a:pt x="10385" y="919"/>
                    </a:lnTo>
                    <a:lnTo>
                      <a:pt x="10385" y="1379"/>
                    </a:lnTo>
                    <a:lnTo>
                      <a:pt x="10385" y="1379"/>
                    </a:lnTo>
                    <a:lnTo>
                      <a:pt x="10385" y="1379"/>
                    </a:lnTo>
                    <a:lnTo>
                      <a:pt x="10385" y="1379"/>
                    </a:lnTo>
                    <a:lnTo>
                      <a:pt x="10385" y="1379"/>
                    </a:lnTo>
                    <a:lnTo>
                      <a:pt x="10385" y="1838"/>
                    </a:lnTo>
                    <a:lnTo>
                      <a:pt x="10385" y="1838"/>
                    </a:lnTo>
                    <a:lnTo>
                      <a:pt x="10385" y="1838"/>
                    </a:lnTo>
                    <a:lnTo>
                      <a:pt x="10385" y="1838"/>
                    </a:lnTo>
                    <a:lnTo>
                      <a:pt x="10385" y="1838"/>
                    </a:lnTo>
                    <a:lnTo>
                      <a:pt x="10385" y="1838"/>
                    </a:lnTo>
                    <a:lnTo>
                      <a:pt x="10385" y="2298"/>
                    </a:lnTo>
                    <a:lnTo>
                      <a:pt x="10385" y="2298"/>
                    </a:lnTo>
                    <a:lnTo>
                      <a:pt x="10385" y="2298"/>
                    </a:lnTo>
                    <a:lnTo>
                      <a:pt x="10385" y="2298"/>
                    </a:lnTo>
                    <a:lnTo>
                      <a:pt x="10385" y="2298"/>
                    </a:lnTo>
                    <a:lnTo>
                      <a:pt x="10385" y="2298"/>
                    </a:lnTo>
                    <a:lnTo>
                      <a:pt x="10385" y="2298"/>
                    </a:lnTo>
                    <a:lnTo>
                      <a:pt x="10385" y="2757"/>
                    </a:lnTo>
                    <a:lnTo>
                      <a:pt x="10385" y="2757"/>
                    </a:lnTo>
                    <a:lnTo>
                      <a:pt x="9969" y="2757"/>
                    </a:lnTo>
                    <a:lnTo>
                      <a:pt x="9969" y="2757"/>
                    </a:lnTo>
                    <a:lnTo>
                      <a:pt x="9969" y="2757"/>
                    </a:lnTo>
                    <a:lnTo>
                      <a:pt x="9969" y="2757"/>
                    </a:lnTo>
                    <a:lnTo>
                      <a:pt x="9969" y="3217"/>
                    </a:lnTo>
                    <a:lnTo>
                      <a:pt x="9969" y="3217"/>
                    </a:lnTo>
                    <a:lnTo>
                      <a:pt x="9969" y="3217"/>
                    </a:lnTo>
                    <a:lnTo>
                      <a:pt x="9969" y="3217"/>
                    </a:lnTo>
                    <a:lnTo>
                      <a:pt x="9969" y="3217"/>
                    </a:lnTo>
                    <a:lnTo>
                      <a:pt x="9969" y="3217"/>
                    </a:lnTo>
                    <a:lnTo>
                      <a:pt x="9969" y="3677"/>
                    </a:lnTo>
                    <a:lnTo>
                      <a:pt x="9969" y="3677"/>
                    </a:lnTo>
                    <a:lnTo>
                      <a:pt x="9969" y="3677"/>
                    </a:lnTo>
                    <a:lnTo>
                      <a:pt x="9969" y="3677"/>
                    </a:lnTo>
                    <a:lnTo>
                      <a:pt x="9969" y="3677"/>
                    </a:lnTo>
                    <a:lnTo>
                      <a:pt x="9969" y="3677"/>
                    </a:lnTo>
                    <a:lnTo>
                      <a:pt x="9969" y="4136"/>
                    </a:lnTo>
                    <a:lnTo>
                      <a:pt x="9969" y="4136"/>
                    </a:lnTo>
                    <a:lnTo>
                      <a:pt x="9969" y="4136"/>
                    </a:lnTo>
                    <a:lnTo>
                      <a:pt x="9969" y="4136"/>
                    </a:lnTo>
                    <a:lnTo>
                      <a:pt x="9969" y="4136"/>
                    </a:lnTo>
                    <a:lnTo>
                      <a:pt x="9554" y="4136"/>
                    </a:lnTo>
                    <a:lnTo>
                      <a:pt x="9554" y="4596"/>
                    </a:lnTo>
                    <a:lnTo>
                      <a:pt x="9554" y="4596"/>
                    </a:lnTo>
                    <a:lnTo>
                      <a:pt x="9554" y="4596"/>
                    </a:lnTo>
                    <a:lnTo>
                      <a:pt x="9554" y="4596"/>
                    </a:lnTo>
                    <a:lnTo>
                      <a:pt x="9554" y="4596"/>
                    </a:lnTo>
                    <a:lnTo>
                      <a:pt x="9554" y="4596"/>
                    </a:lnTo>
                    <a:lnTo>
                      <a:pt x="9554" y="5055"/>
                    </a:lnTo>
                    <a:lnTo>
                      <a:pt x="9554" y="5055"/>
                    </a:lnTo>
                    <a:lnTo>
                      <a:pt x="9554" y="5055"/>
                    </a:lnTo>
                    <a:lnTo>
                      <a:pt x="9554" y="5055"/>
                    </a:lnTo>
                    <a:lnTo>
                      <a:pt x="9554" y="5055"/>
                    </a:lnTo>
                    <a:lnTo>
                      <a:pt x="9554" y="5055"/>
                    </a:lnTo>
                    <a:lnTo>
                      <a:pt x="9554" y="5055"/>
                    </a:lnTo>
                    <a:lnTo>
                      <a:pt x="9554" y="5515"/>
                    </a:lnTo>
                    <a:lnTo>
                      <a:pt x="9138" y="5515"/>
                    </a:lnTo>
                    <a:lnTo>
                      <a:pt x="9138" y="5515"/>
                    </a:lnTo>
                    <a:lnTo>
                      <a:pt x="9138" y="5515"/>
                    </a:lnTo>
                    <a:lnTo>
                      <a:pt x="9138" y="5515"/>
                    </a:lnTo>
                    <a:lnTo>
                      <a:pt x="9138" y="5515"/>
                    </a:lnTo>
                    <a:lnTo>
                      <a:pt x="9138" y="5974"/>
                    </a:lnTo>
                    <a:lnTo>
                      <a:pt x="9138" y="5974"/>
                    </a:lnTo>
                    <a:lnTo>
                      <a:pt x="9138" y="5974"/>
                    </a:lnTo>
                    <a:lnTo>
                      <a:pt x="9138" y="5974"/>
                    </a:lnTo>
                    <a:lnTo>
                      <a:pt x="9138" y="5974"/>
                    </a:lnTo>
                    <a:lnTo>
                      <a:pt x="9138" y="5974"/>
                    </a:lnTo>
                    <a:lnTo>
                      <a:pt x="9138" y="5974"/>
                    </a:lnTo>
                    <a:lnTo>
                      <a:pt x="9138" y="6434"/>
                    </a:lnTo>
                    <a:lnTo>
                      <a:pt x="9138" y="6434"/>
                    </a:lnTo>
                    <a:lnTo>
                      <a:pt x="8723" y="6434"/>
                    </a:lnTo>
                    <a:lnTo>
                      <a:pt x="8723" y="6434"/>
                    </a:lnTo>
                    <a:lnTo>
                      <a:pt x="8723" y="6434"/>
                    </a:lnTo>
                    <a:lnTo>
                      <a:pt x="8723" y="6434"/>
                    </a:lnTo>
                    <a:lnTo>
                      <a:pt x="8723" y="6894"/>
                    </a:lnTo>
                    <a:lnTo>
                      <a:pt x="8723" y="6894"/>
                    </a:lnTo>
                    <a:lnTo>
                      <a:pt x="8723" y="6894"/>
                    </a:lnTo>
                    <a:lnTo>
                      <a:pt x="8723" y="6894"/>
                    </a:lnTo>
                    <a:lnTo>
                      <a:pt x="8723" y="6894"/>
                    </a:lnTo>
                    <a:lnTo>
                      <a:pt x="8723" y="6894"/>
                    </a:lnTo>
                    <a:lnTo>
                      <a:pt x="8723" y="6894"/>
                    </a:lnTo>
                    <a:lnTo>
                      <a:pt x="8723" y="7353"/>
                    </a:lnTo>
                    <a:lnTo>
                      <a:pt x="8308" y="7353"/>
                    </a:lnTo>
                    <a:lnTo>
                      <a:pt x="8308" y="7353"/>
                    </a:lnTo>
                    <a:lnTo>
                      <a:pt x="8308" y="7353"/>
                    </a:lnTo>
                    <a:lnTo>
                      <a:pt x="8308" y="7353"/>
                    </a:lnTo>
                    <a:lnTo>
                      <a:pt x="8308" y="7353"/>
                    </a:lnTo>
                    <a:lnTo>
                      <a:pt x="8308" y="7353"/>
                    </a:lnTo>
                    <a:lnTo>
                      <a:pt x="8308" y="7813"/>
                    </a:lnTo>
                    <a:lnTo>
                      <a:pt x="8308" y="7813"/>
                    </a:lnTo>
                    <a:lnTo>
                      <a:pt x="8308" y="7813"/>
                    </a:lnTo>
                    <a:lnTo>
                      <a:pt x="8308" y="7813"/>
                    </a:lnTo>
                    <a:lnTo>
                      <a:pt x="8308" y="7813"/>
                    </a:lnTo>
                    <a:lnTo>
                      <a:pt x="8308" y="7813"/>
                    </a:lnTo>
                    <a:lnTo>
                      <a:pt x="7892" y="7813"/>
                    </a:lnTo>
                    <a:lnTo>
                      <a:pt x="7892" y="8272"/>
                    </a:lnTo>
                    <a:lnTo>
                      <a:pt x="7892" y="8272"/>
                    </a:lnTo>
                    <a:lnTo>
                      <a:pt x="7892" y="8272"/>
                    </a:lnTo>
                    <a:lnTo>
                      <a:pt x="7892" y="8272"/>
                    </a:lnTo>
                    <a:lnTo>
                      <a:pt x="7892" y="8272"/>
                    </a:lnTo>
                    <a:lnTo>
                      <a:pt x="7892" y="8272"/>
                    </a:lnTo>
                    <a:lnTo>
                      <a:pt x="7892" y="8272"/>
                    </a:lnTo>
                    <a:lnTo>
                      <a:pt x="7892" y="8732"/>
                    </a:lnTo>
                    <a:lnTo>
                      <a:pt x="7892" y="8732"/>
                    </a:lnTo>
                    <a:lnTo>
                      <a:pt x="7477" y="8732"/>
                    </a:lnTo>
                    <a:lnTo>
                      <a:pt x="7477" y="8732"/>
                    </a:lnTo>
                    <a:lnTo>
                      <a:pt x="7477" y="8732"/>
                    </a:lnTo>
                    <a:lnTo>
                      <a:pt x="7477" y="8732"/>
                    </a:lnTo>
                    <a:lnTo>
                      <a:pt x="7477" y="8732"/>
                    </a:lnTo>
                    <a:lnTo>
                      <a:pt x="7477" y="8732"/>
                    </a:lnTo>
                    <a:lnTo>
                      <a:pt x="7477" y="9191"/>
                    </a:lnTo>
                    <a:lnTo>
                      <a:pt x="7477" y="9191"/>
                    </a:lnTo>
                    <a:lnTo>
                      <a:pt x="7477" y="9191"/>
                    </a:lnTo>
                    <a:lnTo>
                      <a:pt x="7477" y="9191"/>
                    </a:lnTo>
                    <a:lnTo>
                      <a:pt x="7477" y="9191"/>
                    </a:lnTo>
                    <a:lnTo>
                      <a:pt x="7062" y="9191"/>
                    </a:lnTo>
                    <a:lnTo>
                      <a:pt x="7062" y="9191"/>
                    </a:lnTo>
                    <a:lnTo>
                      <a:pt x="7062" y="9651"/>
                    </a:lnTo>
                    <a:lnTo>
                      <a:pt x="7062" y="9651"/>
                    </a:lnTo>
                    <a:lnTo>
                      <a:pt x="7062" y="9651"/>
                    </a:lnTo>
                    <a:lnTo>
                      <a:pt x="7062" y="9651"/>
                    </a:lnTo>
                    <a:lnTo>
                      <a:pt x="7062" y="9651"/>
                    </a:lnTo>
                    <a:lnTo>
                      <a:pt x="7062" y="9651"/>
                    </a:lnTo>
                    <a:lnTo>
                      <a:pt x="7062" y="9651"/>
                    </a:lnTo>
                    <a:lnTo>
                      <a:pt x="6646" y="9651"/>
                    </a:lnTo>
                    <a:lnTo>
                      <a:pt x="6646" y="10111"/>
                    </a:lnTo>
                    <a:lnTo>
                      <a:pt x="6646" y="10111"/>
                    </a:lnTo>
                    <a:lnTo>
                      <a:pt x="6646" y="10111"/>
                    </a:lnTo>
                    <a:lnTo>
                      <a:pt x="6646" y="10111"/>
                    </a:lnTo>
                    <a:lnTo>
                      <a:pt x="6646" y="10111"/>
                    </a:lnTo>
                    <a:lnTo>
                      <a:pt x="6646" y="10111"/>
                    </a:lnTo>
                    <a:lnTo>
                      <a:pt x="6646" y="10111"/>
                    </a:lnTo>
                    <a:lnTo>
                      <a:pt x="6646" y="10111"/>
                    </a:lnTo>
                    <a:lnTo>
                      <a:pt x="6231" y="10570"/>
                    </a:lnTo>
                    <a:lnTo>
                      <a:pt x="6231" y="10570"/>
                    </a:lnTo>
                    <a:lnTo>
                      <a:pt x="6231" y="10570"/>
                    </a:lnTo>
                    <a:lnTo>
                      <a:pt x="6231" y="10570"/>
                    </a:lnTo>
                    <a:lnTo>
                      <a:pt x="6231" y="10570"/>
                    </a:lnTo>
                    <a:lnTo>
                      <a:pt x="6231" y="10570"/>
                    </a:lnTo>
                    <a:lnTo>
                      <a:pt x="6231" y="10570"/>
                    </a:lnTo>
                    <a:lnTo>
                      <a:pt x="6231" y="10570"/>
                    </a:lnTo>
                    <a:lnTo>
                      <a:pt x="6231" y="11030"/>
                    </a:lnTo>
                    <a:lnTo>
                      <a:pt x="5815" y="11030"/>
                    </a:lnTo>
                    <a:lnTo>
                      <a:pt x="5815" y="11030"/>
                    </a:lnTo>
                    <a:lnTo>
                      <a:pt x="5815" y="11030"/>
                    </a:lnTo>
                    <a:lnTo>
                      <a:pt x="5815" y="11030"/>
                    </a:lnTo>
                    <a:lnTo>
                      <a:pt x="5815" y="11030"/>
                    </a:lnTo>
                    <a:lnTo>
                      <a:pt x="5815" y="11030"/>
                    </a:lnTo>
                    <a:lnTo>
                      <a:pt x="5815" y="11030"/>
                    </a:lnTo>
                    <a:lnTo>
                      <a:pt x="5815" y="11489"/>
                    </a:lnTo>
                    <a:lnTo>
                      <a:pt x="5815" y="11489"/>
                    </a:lnTo>
                    <a:lnTo>
                      <a:pt x="5400" y="11489"/>
                    </a:lnTo>
                    <a:lnTo>
                      <a:pt x="5400" y="11489"/>
                    </a:lnTo>
                    <a:lnTo>
                      <a:pt x="5400" y="11489"/>
                    </a:lnTo>
                    <a:lnTo>
                      <a:pt x="5400" y="11489"/>
                    </a:lnTo>
                    <a:lnTo>
                      <a:pt x="5400" y="11489"/>
                    </a:lnTo>
                    <a:lnTo>
                      <a:pt x="5400" y="11489"/>
                    </a:lnTo>
                    <a:lnTo>
                      <a:pt x="5400" y="11489"/>
                    </a:lnTo>
                    <a:lnTo>
                      <a:pt x="5400" y="11949"/>
                    </a:lnTo>
                    <a:lnTo>
                      <a:pt x="4985" y="11949"/>
                    </a:lnTo>
                    <a:lnTo>
                      <a:pt x="4985" y="11949"/>
                    </a:lnTo>
                    <a:lnTo>
                      <a:pt x="4985" y="11949"/>
                    </a:lnTo>
                    <a:lnTo>
                      <a:pt x="4985" y="11949"/>
                    </a:lnTo>
                    <a:lnTo>
                      <a:pt x="4985" y="11949"/>
                    </a:lnTo>
                    <a:lnTo>
                      <a:pt x="4985" y="11949"/>
                    </a:lnTo>
                    <a:lnTo>
                      <a:pt x="4985" y="11949"/>
                    </a:lnTo>
                    <a:lnTo>
                      <a:pt x="4985" y="12409"/>
                    </a:lnTo>
                    <a:lnTo>
                      <a:pt x="4569" y="12409"/>
                    </a:lnTo>
                    <a:lnTo>
                      <a:pt x="4569" y="12409"/>
                    </a:lnTo>
                    <a:lnTo>
                      <a:pt x="4569" y="12409"/>
                    </a:lnTo>
                    <a:lnTo>
                      <a:pt x="4569" y="12409"/>
                    </a:lnTo>
                    <a:lnTo>
                      <a:pt x="4569" y="12409"/>
                    </a:lnTo>
                    <a:lnTo>
                      <a:pt x="4569" y="12409"/>
                    </a:lnTo>
                    <a:lnTo>
                      <a:pt x="4569" y="12409"/>
                    </a:lnTo>
                    <a:lnTo>
                      <a:pt x="4569" y="12409"/>
                    </a:lnTo>
                    <a:lnTo>
                      <a:pt x="4154" y="12868"/>
                    </a:lnTo>
                    <a:lnTo>
                      <a:pt x="4154" y="12868"/>
                    </a:lnTo>
                    <a:lnTo>
                      <a:pt x="4154" y="12868"/>
                    </a:lnTo>
                    <a:lnTo>
                      <a:pt x="4154" y="12868"/>
                    </a:lnTo>
                    <a:lnTo>
                      <a:pt x="4154" y="12868"/>
                    </a:lnTo>
                    <a:lnTo>
                      <a:pt x="4154" y="12868"/>
                    </a:lnTo>
                    <a:lnTo>
                      <a:pt x="4154" y="12868"/>
                    </a:lnTo>
                    <a:lnTo>
                      <a:pt x="3738" y="12868"/>
                    </a:lnTo>
                    <a:lnTo>
                      <a:pt x="3738" y="12868"/>
                    </a:lnTo>
                    <a:lnTo>
                      <a:pt x="3738" y="12868"/>
                    </a:lnTo>
                    <a:lnTo>
                      <a:pt x="3738" y="13328"/>
                    </a:lnTo>
                    <a:lnTo>
                      <a:pt x="3738" y="13328"/>
                    </a:lnTo>
                    <a:lnTo>
                      <a:pt x="3738" y="13328"/>
                    </a:lnTo>
                    <a:lnTo>
                      <a:pt x="3738" y="13328"/>
                    </a:lnTo>
                    <a:lnTo>
                      <a:pt x="3323" y="13328"/>
                    </a:lnTo>
                    <a:lnTo>
                      <a:pt x="3323" y="13328"/>
                    </a:lnTo>
                    <a:lnTo>
                      <a:pt x="3323" y="13328"/>
                    </a:lnTo>
                    <a:lnTo>
                      <a:pt x="3323" y="13328"/>
                    </a:lnTo>
                    <a:lnTo>
                      <a:pt x="3323" y="13328"/>
                    </a:lnTo>
                    <a:lnTo>
                      <a:pt x="3323" y="13328"/>
                    </a:lnTo>
                    <a:lnTo>
                      <a:pt x="3323" y="13328"/>
                    </a:lnTo>
                    <a:lnTo>
                      <a:pt x="2908" y="13787"/>
                    </a:lnTo>
                    <a:lnTo>
                      <a:pt x="2908" y="13787"/>
                    </a:lnTo>
                    <a:lnTo>
                      <a:pt x="2908" y="13787"/>
                    </a:lnTo>
                    <a:lnTo>
                      <a:pt x="2908" y="13787"/>
                    </a:lnTo>
                    <a:lnTo>
                      <a:pt x="2908" y="13787"/>
                    </a:lnTo>
                    <a:lnTo>
                      <a:pt x="2908" y="13787"/>
                    </a:lnTo>
                    <a:lnTo>
                      <a:pt x="2908" y="13787"/>
                    </a:lnTo>
                    <a:lnTo>
                      <a:pt x="2492" y="13787"/>
                    </a:lnTo>
                    <a:lnTo>
                      <a:pt x="2492" y="13787"/>
                    </a:lnTo>
                    <a:lnTo>
                      <a:pt x="2492" y="13787"/>
                    </a:lnTo>
                    <a:lnTo>
                      <a:pt x="2492" y="13787"/>
                    </a:lnTo>
                    <a:lnTo>
                      <a:pt x="2492" y="14247"/>
                    </a:lnTo>
                    <a:lnTo>
                      <a:pt x="2492" y="14247"/>
                    </a:lnTo>
                    <a:lnTo>
                      <a:pt x="2492" y="14247"/>
                    </a:lnTo>
                    <a:lnTo>
                      <a:pt x="2077" y="14247"/>
                    </a:lnTo>
                    <a:lnTo>
                      <a:pt x="2077" y="14247"/>
                    </a:lnTo>
                    <a:lnTo>
                      <a:pt x="2077" y="14247"/>
                    </a:lnTo>
                    <a:lnTo>
                      <a:pt x="2077" y="14247"/>
                    </a:lnTo>
                    <a:lnTo>
                      <a:pt x="2077" y="14247"/>
                    </a:lnTo>
                    <a:lnTo>
                      <a:pt x="2077" y="14247"/>
                    </a:lnTo>
                    <a:lnTo>
                      <a:pt x="2077" y="14247"/>
                    </a:lnTo>
                    <a:lnTo>
                      <a:pt x="1662" y="14706"/>
                    </a:lnTo>
                    <a:lnTo>
                      <a:pt x="1662" y="14706"/>
                    </a:lnTo>
                    <a:lnTo>
                      <a:pt x="1662" y="14706"/>
                    </a:lnTo>
                    <a:lnTo>
                      <a:pt x="1662" y="14706"/>
                    </a:lnTo>
                    <a:lnTo>
                      <a:pt x="1662" y="14706"/>
                    </a:lnTo>
                    <a:lnTo>
                      <a:pt x="1662" y="14706"/>
                    </a:lnTo>
                    <a:lnTo>
                      <a:pt x="1246" y="14706"/>
                    </a:lnTo>
                    <a:lnTo>
                      <a:pt x="1246" y="14706"/>
                    </a:lnTo>
                    <a:lnTo>
                      <a:pt x="1246" y="14706"/>
                    </a:lnTo>
                    <a:lnTo>
                      <a:pt x="1246" y="14706"/>
                    </a:lnTo>
                    <a:lnTo>
                      <a:pt x="1246" y="14706"/>
                    </a:lnTo>
                    <a:lnTo>
                      <a:pt x="1246" y="15166"/>
                    </a:lnTo>
                    <a:lnTo>
                      <a:pt x="831" y="15166"/>
                    </a:lnTo>
                    <a:lnTo>
                      <a:pt x="831" y="15166"/>
                    </a:lnTo>
                    <a:lnTo>
                      <a:pt x="831" y="15166"/>
                    </a:lnTo>
                    <a:lnTo>
                      <a:pt x="831" y="15166"/>
                    </a:lnTo>
                    <a:lnTo>
                      <a:pt x="831" y="15166"/>
                    </a:lnTo>
                    <a:lnTo>
                      <a:pt x="831" y="15166"/>
                    </a:lnTo>
                    <a:lnTo>
                      <a:pt x="831" y="15166"/>
                    </a:lnTo>
                    <a:lnTo>
                      <a:pt x="415" y="15166"/>
                    </a:lnTo>
                    <a:lnTo>
                      <a:pt x="415" y="15166"/>
                    </a:lnTo>
                    <a:lnTo>
                      <a:pt x="415" y="15166"/>
                    </a:lnTo>
                    <a:lnTo>
                      <a:pt x="415" y="15166"/>
                    </a:lnTo>
                    <a:lnTo>
                      <a:pt x="415" y="15626"/>
                    </a:lnTo>
                    <a:lnTo>
                      <a:pt x="415" y="15626"/>
                    </a:lnTo>
                    <a:lnTo>
                      <a:pt x="0" y="15626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71" name="Shape 2871"/>
              <p:cNvSpPr/>
              <p:nvPr/>
            </p:nvSpPr>
            <p:spPr>
              <a:xfrm>
                <a:off x="0" y="125412"/>
                <a:ext cx="15875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800"/>
                    </a:move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19440" y="8100"/>
                    </a:lnTo>
                    <a:lnTo>
                      <a:pt x="19440" y="8100"/>
                    </a:lnTo>
                    <a:lnTo>
                      <a:pt x="17280" y="8100"/>
                    </a:lnTo>
                    <a:lnTo>
                      <a:pt x="15120" y="8100"/>
                    </a:lnTo>
                    <a:lnTo>
                      <a:pt x="12960" y="5400"/>
                    </a:lnTo>
                    <a:lnTo>
                      <a:pt x="12960" y="5400"/>
                    </a:lnTo>
                    <a:lnTo>
                      <a:pt x="12960" y="5400"/>
                    </a:lnTo>
                    <a:lnTo>
                      <a:pt x="10800" y="5400"/>
                    </a:lnTo>
                    <a:lnTo>
                      <a:pt x="10800" y="2700"/>
                    </a:lnTo>
                    <a:lnTo>
                      <a:pt x="10800" y="2700"/>
                    </a:lnTo>
                    <a:lnTo>
                      <a:pt x="8640" y="2700"/>
                    </a:lnTo>
                    <a:lnTo>
                      <a:pt x="8640" y="2700"/>
                    </a:lnTo>
                    <a:lnTo>
                      <a:pt x="6480" y="0"/>
                    </a:lnTo>
                    <a:lnTo>
                      <a:pt x="0" y="10800"/>
                    </a:lnTo>
                    <a:lnTo>
                      <a:pt x="2160" y="13500"/>
                    </a:lnTo>
                    <a:lnTo>
                      <a:pt x="2160" y="13500"/>
                    </a:lnTo>
                    <a:lnTo>
                      <a:pt x="4320" y="13500"/>
                    </a:lnTo>
                    <a:lnTo>
                      <a:pt x="4320" y="16200"/>
                    </a:lnTo>
                    <a:lnTo>
                      <a:pt x="6480" y="16200"/>
                    </a:lnTo>
                    <a:lnTo>
                      <a:pt x="8640" y="16200"/>
                    </a:lnTo>
                    <a:lnTo>
                      <a:pt x="8640" y="18900"/>
                    </a:lnTo>
                    <a:lnTo>
                      <a:pt x="10800" y="18900"/>
                    </a:lnTo>
                    <a:lnTo>
                      <a:pt x="10800" y="18900"/>
                    </a:lnTo>
                    <a:lnTo>
                      <a:pt x="12960" y="21600"/>
                    </a:lnTo>
                    <a:lnTo>
                      <a:pt x="15120" y="21600"/>
                    </a:lnTo>
                    <a:lnTo>
                      <a:pt x="15120" y="21600"/>
                    </a:lnTo>
                    <a:lnTo>
                      <a:pt x="15120" y="21600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2160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72" name="Shape 2872"/>
              <p:cNvSpPr/>
              <p:nvPr/>
            </p:nvSpPr>
            <p:spPr>
              <a:xfrm>
                <a:off x="12700" y="131762"/>
                <a:ext cx="17463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636"/>
                    </a:moveTo>
                    <a:lnTo>
                      <a:pt x="21600" y="19636"/>
                    </a:lnTo>
                    <a:lnTo>
                      <a:pt x="21600" y="17673"/>
                    </a:lnTo>
                    <a:lnTo>
                      <a:pt x="21600" y="17673"/>
                    </a:lnTo>
                    <a:lnTo>
                      <a:pt x="21600" y="15709"/>
                    </a:lnTo>
                    <a:lnTo>
                      <a:pt x="21600" y="15709"/>
                    </a:lnTo>
                    <a:lnTo>
                      <a:pt x="19636" y="13745"/>
                    </a:lnTo>
                    <a:lnTo>
                      <a:pt x="19636" y="13745"/>
                    </a:lnTo>
                    <a:lnTo>
                      <a:pt x="19636" y="11782"/>
                    </a:lnTo>
                    <a:lnTo>
                      <a:pt x="19636" y="11782"/>
                    </a:lnTo>
                    <a:lnTo>
                      <a:pt x="17673" y="9818"/>
                    </a:lnTo>
                    <a:lnTo>
                      <a:pt x="17673" y="9818"/>
                    </a:lnTo>
                    <a:lnTo>
                      <a:pt x="17673" y="9818"/>
                    </a:lnTo>
                    <a:lnTo>
                      <a:pt x="15709" y="7855"/>
                    </a:lnTo>
                    <a:lnTo>
                      <a:pt x="15709" y="7855"/>
                    </a:lnTo>
                    <a:lnTo>
                      <a:pt x="13745" y="5891"/>
                    </a:lnTo>
                    <a:lnTo>
                      <a:pt x="11782" y="3927"/>
                    </a:lnTo>
                    <a:lnTo>
                      <a:pt x="11782" y="3927"/>
                    </a:lnTo>
                    <a:lnTo>
                      <a:pt x="9818" y="3927"/>
                    </a:lnTo>
                    <a:lnTo>
                      <a:pt x="7855" y="1964"/>
                    </a:lnTo>
                    <a:lnTo>
                      <a:pt x="5891" y="1964"/>
                    </a:lnTo>
                    <a:lnTo>
                      <a:pt x="3927" y="0"/>
                    </a:lnTo>
                    <a:lnTo>
                      <a:pt x="0" y="7855"/>
                    </a:lnTo>
                    <a:lnTo>
                      <a:pt x="1964" y="9818"/>
                    </a:lnTo>
                    <a:lnTo>
                      <a:pt x="3927" y="11782"/>
                    </a:lnTo>
                    <a:lnTo>
                      <a:pt x="3927" y="11782"/>
                    </a:lnTo>
                    <a:lnTo>
                      <a:pt x="5891" y="11782"/>
                    </a:lnTo>
                    <a:lnTo>
                      <a:pt x="5891" y="11782"/>
                    </a:lnTo>
                    <a:lnTo>
                      <a:pt x="7855" y="13745"/>
                    </a:lnTo>
                    <a:lnTo>
                      <a:pt x="7855" y="13745"/>
                    </a:lnTo>
                    <a:lnTo>
                      <a:pt x="9818" y="15709"/>
                    </a:lnTo>
                    <a:lnTo>
                      <a:pt x="9818" y="15709"/>
                    </a:lnTo>
                    <a:lnTo>
                      <a:pt x="9818" y="15709"/>
                    </a:lnTo>
                    <a:lnTo>
                      <a:pt x="9818" y="15709"/>
                    </a:lnTo>
                    <a:lnTo>
                      <a:pt x="9818" y="15709"/>
                    </a:lnTo>
                    <a:lnTo>
                      <a:pt x="11782" y="17673"/>
                    </a:lnTo>
                    <a:lnTo>
                      <a:pt x="11782" y="17673"/>
                    </a:lnTo>
                    <a:lnTo>
                      <a:pt x="11782" y="17673"/>
                    </a:lnTo>
                    <a:lnTo>
                      <a:pt x="11782" y="17673"/>
                    </a:lnTo>
                    <a:lnTo>
                      <a:pt x="11782" y="19636"/>
                    </a:lnTo>
                    <a:lnTo>
                      <a:pt x="11782" y="19636"/>
                    </a:lnTo>
                    <a:lnTo>
                      <a:pt x="11782" y="19636"/>
                    </a:lnTo>
                    <a:lnTo>
                      <a:pt x="11782" y="21600"/>
                    </a:lnTo>
                    <a:lnTo>
                      <a:pt x="11782" y="21600"/>
                    </a:lnTo>
                    <a:lnTo>
                      <a:pt x="21600" y="1963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73" name="Shape 2873"/>
              <p:cNvSpPr/>
              <p:nvPr/>
            </p:nvSpPr>
            <p:spPr>
              <a:xfrm>
                <a:off x="22225" y="147637"/>
                <a:ext cx="12700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971"/>
                    </a:moveTo>
                    <a:lnTo>
                      <a:pt x="21600" y="16971"/>
                    </a:lnTo>
                    <a:lnTo>
                      <a:pt x="21600" y="16971"/>
                    </a:lnTo>
                    <a:lnTo>
                      <a:pt x="21600" y="16971"/>
                    </a:lnTo>
                    <a:lnTo>
                      <a:pt x="21600" y="15429"/>
                    </a:lnTo>
                    <a:lnTo>
                      <a:pt x="21600" y="15429"/>
                    </a:lnTo>
                    <a:lnTo>
                      <a:pt x="18900" y="15429"/>
                    </a:lnTo>
                    <a:lnTo>
                      <a:pt x="18900" y="13886"/>
                    </a:lnTo>
                    <a:lnTo>
                      <a:pt x="18900" y="13886"/>
                    </a:lnTo>
                    <a:lnTo>
                      <a:pt x="18900" y="12343"/>
                    </a:lnTo>
                    <a:lnTo>
                      <a:pt x="18900" y="12343"/>
                    </a:lnTo>
                    <a:lnTo>
                      <a:pt x="16200" y="10800"/>
                    </a:lnTo>
                    <a:lnTo>
                      <a:pt x="16200" y="9257"/>
                    </a:lnTo>
                    <a:lnTo>
                      <a:pt x="16200" y="7714"/>
                    </a:lnTo>
                    <a:lnTo>
                      <a:pt x="16200" y="7714"/>
                    </a:lnTo>
                    <a:lnTo>
                      <a:pt x="16200" y="6171"/>
                    </a:lnTo>
                    <a:lnTo>
                      <a:pt x="13500" y="3086"/>
                    </a:lnTo>
                    <a:lnTo>
                      <a:pt x="13500" y="0"/>
                    </a:lnTo>
                    <a:lnTo>
                      <a:pt x="0" y="1543"/>
                    </a:lnTo>
                    <a:lnTo>
                      <a:pt x="0" y="4629"/>
                    </a:lnTo>
                    <a:lnTo>
                      <a:pt x="2700" y="6171"/>
                    </a:lnTo>
                    <a:lnTo>
                      <a:pt x="2700" y="7714"/>
                    </a:lnTo>
                    <a:lnTo>
                      <a:pt x="2700" y="9257"/>
                    </a:lnTo>
                    <a:lnTo>
                      <a:pt x="2700" y="10800"/>
                    </a:lnTo>
                    <a:lnTo>
                      <a:pt x="2700" y="12343"/>
                    </a:lnTo>
                    <a:lnTo>
                      <a:pt x="5400" y="13886"/>
                    </a:lnTo>
                    <a:lnTo>
                      <a:pt x="5400" y="15429"/>
                    </a:lnTo>
                    <a:lnTo>
                      <a:pt x="5400" y="16971"/>
                    </a:lnTo>
                    <a:lnTo>
                      <a:pt x="8100" y="16971"/>
                    </a:lnTo>
                    <a:lnTo>
                      <a:pt x="8100" y="18514"/>
                    </a:lnTo>
                    <a:lnTo>
                      <a:pt x="10800" y="20057"/>
                    </a:lnTo>
                    <a:lnTo>
                      <a:pt x="10800" y="20057"/>
                    </a:lnTo>
                    <a:lnTo>
                      <a:pt x="10800" y="21600"/>
                    </a:lnTo>
                    <a:lnTo>
                      <a:pt x="13500" y="21600"/>
                    </a:lnTo>
                    <a:lnTo>
                      <a:pt x="13500" y="21600"/>
                    </a:lnTo>
                    <a:lnTo>
                      <a:pt x="13500" y="21600"/>
                    </a:lnTo>
                    <a:lnTo>
                      <a:pt x="21600" y="1697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74" name="Shape 2874"/>
              <p:cNvSpPr/>
              <p:nvPr/>
            </p:nvSpPr>
            <p:spPr>
              <a:xfrm>
                <a:off x="30162" y="165100"/>
                <a:ext cx="23813" cy="95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720" y="0"/>
                    </a:moveTo>
                    <a:lnTo>
                      <a:pt x="18720" y="0"/>
                    </a:lnTo>
                    <a:lnTo>
                      <a:pt x="18720" y="3600"/>
                    </a:lnTo>
                    <a:lnTo>
                      <a:pt x="17280" y="3600"/>
                    </a:lnTo>
                    <a:lnTo>
                      <a:pt x="15840" y="3600"/>
                    </a:lnTo>
                    <a:lnTo>
                      <a:pt x="14400" y="3600"/>
                    </a:lnTo>
                    <a:lnTo>
                      <a:pt x="14400" y="3600"/>
                    </a:lnTo>
                    <a:lnTo>
                      <a:pt x="12960" y="3600"/>
                    </a:lnTo>
                    <a:lnTo>
                      <a:pt x="11520" y="3600"/>
                    </a:lnTo>
                    <a:lnTo>
                      <a:pt x="10080" y="3600"/>
                    </a:lnTo>
                    <a:lnTo>
                      <a:pt x="10080" y="3600"/>
                    </a:lnTo>
                    <a:lnTo>
                      <a:pt x="8640" y="3600"/>
                    </a:lnTo>
                    <a:lnTo>
                      <a:pt x="7200" y="3600"/>
                    </a:lnTo>
                    <a:lnTo>
                      <a:pt x="7200" y="0"/>
                    </a:lnTo>
                    <a:lnTo>
                      <a:pt x="5760" y="0"/>
                    </a:lnTo>
                    <a:lnTo>
                      <a:pt x="5760" y="0"/>
                    </a:lnTo>
                    <a:lnTo>
                      <a:pt x="576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0" y="10800"/>
                    </a:lnTo>
                    <a:lnTo>
                      <a:pt x="0" y="14400"/>
                    </a:lnTo>
                    <a:lnTo>
                      <a:pt x="1440" y="14400"/>
                    </a:lnTo>
                    <a:lnTo>
                      <a:pt x="1440" y="14400"/>
                    </a:lnTo>
                    <a:lnTo>
                      <a:pt x="1440" y="14400"/>
                    </a:lnTo>
                    <a:lnTo>
                      <a:pt x="2880" y="18000"/>
                    </a:lnTo>
                    <a:lnTo>
                      <a:pt x="4320" y="18000"/>
                    </a:lnTo>
                    <a:lnTo>
                      <a:pt x="5760" y="18000"/>
                    </a:lnTo>
                    <a:lnTo>
                      <a:pt x="7200" y="21600"/>
                    </a:lnTo>
                    <a:lnTo>
                      <a:pt x="8640" y="21600"/>
                    </a:lnTo>
                    <a:lnTo>
                      <a:pt x="10080" y="21600"/>
                    </a:lnTo>
                    <a:lnTo>
                      <a:pt x="11520" y="21600"/>
                    </a:lnTo>
                    <a:lnTo>
                      <a:pt x="12960" y="21600"/>
                    </a:lnTo>
                    <a:lnTo>
                      <a:pt x="14400" y="21600"/>
                    </a:lnTo>
                    <a:lnTo>
                      <a:pt x="15840" y="21600"/>
                    </a:lnTo>
                    <a:lnTo>
                      <a:pt x="17280" y="21600"/>
                    </a:lnTo>
                    <a:lnTo>
                      <a:pt x="18720" y="21600"/>
                    </a:lnTo>
                    <a:lnTo>
                      <a:pt x="20160" y="18000"/>
                    </a:lnTo>
                    <a:lnTo>
                      <a:pt x="21600" y="18000"/>
                    </a:lnTo>
                    <a:lnTo>
                      <a:pt x="21600" y="18000"/>
                    </a:lnTo>
                    <a:lnTo>
                      <a:pt x="187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75" name="Shape 2875"/>
              <p:cNvSpPr/>
              <p:nvPr/>
            </p:nvSpPr>
            <p:spPr>
              <a:xfrm>
                <a:off x="50800" y="153987"/>
                <a:ext cx="34925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00"/>
                    </a:moveTo>
                    <a:lnTo>
                      <a:pt x="21600" y="1800"/>
                    </a:lnTo>
                    <a:lnTo>
                      <a:pt x="20618" y="1800"/>
                    </a:lnTo>
                    <a:lnTo>
                      <a:pt x="20618" y="1800"/>
                    </a:lnTo>
                    <a:lnTo>
                      <a:pt x="20618" y="1800"/>
                    </a:lnTo>
                    <a:lnTo>
                      <a:pt x="19636" y="0"/>
                    </a:lnTo>
                    <a:lnTo>
                      <a:pt x="19636" y="0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6691" y="0"/>
                    </a:lnTo>
                    <a:lnTo>
                      <a:pt x="15709" y="0"/>
                    </a:lnTo>
                    <a:lnTo>
                      <a:pt x="14727" y="0"/>
                    </a:lnTo>
                    <a:lnTo>
                      <a:pt x="14727" y="1800"/>
                    </a:lnTo>
                    <a:lnTo>
                      <a:pt x="13745" y="1800"/>
                    </a:lnTo>
                    <a:lnTo>
                      <a:pt x="12764" y="1800"/>
                    </a:lnTo>
                    <a:lnTo>
                      <a:pt x="11782" y="3600"/>
                    </a:lnTo>
                    <a:lnTo>
                      <a:pt x="9818" y="3600"/>
                    </a:lnTo>
                    <a:lnTo>
                      <a:pt x="8836" y="5400"/>
                    </a:lnTo>
                    <a:lnTo>
                      <a:pt x="6873" y="7200"/>
                    </a:lnTo>
                    <a:lnTo>
                      <a:pt x="5891" y="9000"/>
                    </a:lnTo>
                    <a:lnTo>
                      <a:pt x="3927" y="9000"/>
                    </a:lnTo>
                    <a:lnTo>
                      <a:pt x="2945" y="10800"/>
                    </a:lnTo>
                    <a:lnTo>
                      <a:pt x="1964" y="12600"/>
                    </a:lnTo>
                    <a:lnTo>
                      <a:pt x="982" y="12600"/>
                    </a:lnTo>
                    <a:lnTo>
                      <a:pt x="0" y="12600"/>
                    </a:lnTo>
                    <a:lnTo>
                      <a:pt x="1964" y="21600"/>
                    </a:lnTo>
                    <a:lnTo>
                      <a:pt x="2945" y="19800"/>
                    </a:lnTo>
                    <a:lnTo>
                      <a:pt x="3927" y="19800"/>
                    </a:lnTo>
                    <a:lnTo>
                      <a:pt x="4909" y="18000"/>
                    </a:lnTo>
                    <a:lnTo>
                      <a:pt x="6873" y="18000"/>
                    </a:lnTo>
                    <a:lnTo>
                      <a:pt x="7855" y="16200"/>
                    </a:lnTo>
                    <a:lnTo>
                      <a:pt x="8836" y="14400"/>
                    </a:lnTo>
                    <a:lnTo>
                      <a:pt x="10800" y="12600"/>
                    </a:lnTo>
                    <a:lnTo>
                      <a:pt x="11782" y="12600"/>
                    </a:lnTo>
                    <a:lnTo>
                      <a:pt x="13745" y="10800"/>
                    </a:lnTo>
                    <a:lnTo>
                      <a:pt x="14727" y="10800"/>
                    </a:lnTo>
                    <a:lnTo>
                      <a:pt x="14727" y="10800"/>
                    </a:lnTo>
                    <a:lnTo>
                      <a:pt x="15709" y="9000"/>
                    </a:lnTo>
                    <a:lnTo>
                      <a:pt x="16691" y="9000"/>
                    </a:lnTo>
                    <a:lnTo>
                      <a:pt x="16691" y="9000"/>
                    </a:lnTo>
                    <a:lnTo>
                      <a:pt x="16691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21600" y="1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76" name="Shape 2876"/>
              <p:cNvSpPr/>
              <p:nvPr/>
            </p:nvSpPr>
            <p:spPr>
              <a:xfrm>
                <a:off x="76200" y="155575"/>
                <a:ext cx="12700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1600"/>
                    </a:moveTo>
                    <a:lnTo>
                      <a:pt x="10800" y="21600"/>
                    </a:lnTo>
                    <a:lnTo>
                      <a:pt x="13500" y="18783"/>
                    </a:lnTo>
                    <a:lnTo>
                      <a:pt x="16200" y="15965"/>
                    </a:lnTo>
                    <a:lnTo>
                      <a:pt x="18900" y="15026"/>
                    </a:lnTo>
                    <a:lnTo>
                      <a:pt x="18900" y="13148"/>
                    </a:lnTo>
                    <a:lnTo>
                      <a:pt x="18900" y="11270"/>
                    </a:lnTo>
                    <a:lnTo>
                      <a:pt x="21600" y="10330"/>
                    </a:lnTo>
                    <a:lnTo>
                      <a:pt x="21600" y="9391"/>
                    </a:lnTo>
                    <a:lnTo>
                      <a:pt x="21600" y="8452"/>
                    </a:lnTo>
                    <a:lnTo>
                      <a:pt x="21600" y="8452"/>
                    </a:lnTo>
                    <a:lnTo>
                      <a:pt x="21600" y="7513"/>
                    </a:lnTo>
                    <a:lnTo>
                      <a:pt x="21600" y="6574"/>
                    </a:lnTo>
                    <a:lnTo>
                      <a:pt x="21600" y="6574"/>
                    </a:lnTo>
                    <a:lnTo>
                      <a:pt x="21600" y="5635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3757"/>
                    </a:lnTo>
                    <a:lnTo>
                      <a:pt x="21600" y="2817"/>
                    </a:lnTo>
                    <a:lnTo>
                      <a:pt x="21600" y="2817"/>
                    </a:lnTo>
                    <a:lnTo>
                      <a:pt x="18900" y="1878"/>
                    </a:lnTo>
                    <a:lnTo>
                      <a:pt x="18900" y="939"/>
                    </a:lnTo>
                    <a:lnTo>
                      <a:pt x="16200" y="939"/>
                    </a:lnTo>
                    <a:lnTo>
                      <a:pt x="16200" y="0"/>
                    </a:lnTo>
                    <a:lnTo>
                      <a:pt x="8100" y="3757"/>
                    </a:lnTo>
                    <a:lnTo>
                      <a:pt x="8100" y="3757"/>
                    </a:lnTo>
                    <a:lnTo>
                      <a:pt x="8100" y="3757"/>
                    </a:lnTo>
                    <a:lnTo>
                      <a:pt x="8100" y="3757"/>
                    </a:lnTo>
                    <a:lnTo>
                      <a:pt x="8100" y="4696"/>
                    </a:lnTo>
                    <a:lnTo>
                      <a:pt x="8100" y="4696"/>
                    </a:lnTo>
                    <a:lnTo>
                      <a:pt x="8100" y="4696"/>
                    </a:lnTo>
                    <a:lnTo>
                      <a:pt x="8100" y="4696"/>
                    </a:lnTo>
                    <a:lnTo>
                      <a:pt x="8100" y="5635"/>
                    </a:lnTo>
                    <a:lnTo>
                      <a:pt x="8100" y="5635"/>
                    </a:lnTo>
                    <a:lnTo>
                      <a:pt x="8100" y="5635"/>
                    </a:lnTo>
                    <a:lnTo>
                      <a:pt x="8100" y="6574"/>
                    </a:lnTo>
                    <a:lnTo>
                      <a:pt x="8100" y="7513"/>
                    </a:lnTo>
                    <a:lnTo>
                      <a:pt x="8100" y="7513"/>
                    </a:lnTo>
                    <a:lnTo>
                      <a:pt x="8100" y="8452"/>
                    </a:lnTo>
                    <a:lnTo>
                      <a:pt x="8100" y="8452"/>
                    </a:lnTo>
                    <a:lnTo>
                      <a:pt x="8100" y="9391"/>
                    </a:lnTo>
                    <a:lnTo>
                      <a:pt x="8100" y="10330"/>
                    </a:lnTo>
                    <a:lnTo>
                      <a:pt x="5400" y="12209"/>
                    </a:lnTo>
                    <a:lnTo>
                      <a:pt x="5400" y="13148"/>
                    </a:lnTo>
                    <a:lnTo>
                      <a:pt x="5400" y="15026"/>
                    </a:lnTo>
                    <a:lnTo>
                      <a:pt x="2700" y="17843"/>
                    </a:lnTo>
                    <a:lnTo>
                      <a:pt x="0" y="19722"/>
                    </a:lnTo>
                    <a:lnTo>
                      <a:pt x="0" y="19722"/>
                    </a:lnTo>
                    <a:lnTo>
                      <a:pt x="10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77" name="Shape 2877"/>
              <p:cNvSpPr/>
              <p:nvPr/>
            </p:nvSpPr>
            <p:spPr>
              <a:xfrm>
                <a:off x="68262" y="188912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17843"/>
                    </a:move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6904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5965"/>
                    </a:lnTo>
                    <a:lnTo>
                      <a:pt x="12000" y="15965"/>
                    </a:lnTo>
                    <a:lnTo>
                      <a:pt x="12000" y="15965"/>
                    </a:lnTo>
                    <a:lnTo>
                      <a:pt x="12000" y="15026"/>
                    </a:lnTo>
                    <a:lnTo>
                      <a:pt x="12000" y="15026"/>
                    </a:lnTo>
                    <a:lnTo>
                      <a:pt x="14400" y="14087"/>
                    </a:lnTo>
                    <a:lnTo>
                      <a:pt x="14400" y="13148"/>
                    </a:lnTo>
                    <a:lnTo>
                      <a:pt x="14400" y="13148"/>
                    </a:lnTo>
                    <a:lnTo>
                      <a:pt x="14400" y="12209"/>
                    </a:lnTo>
                    <a:lnTo>
                      <a:pt x="14400" y="11270"/>
                    </a:lnTo>
                    <a:lnTo>
                      <a:pt x="16800" y="9391"/>
                    </a:lnTo>
                    <a:lnTo>
                      <a:pt x="16800" y="8452"/>
                    </a:lnTo>
                    <a:lnTo>
                      <a:pt x="16800" y="7513"/>
                    </a:lnTo>
                    <a:lnTo>
                      <a:pt x="19200" y="4696"/>
                    </a:lnTo>
                    <a:lnTo>
                      <a:pt x="21600" y="1878"/>
                    </a:lnTo>
                    <a:lnTo>
                      <a:pt x="12000" y="0"/>
                    </a:lnTo>
                    <a:lnTo>
                      <a:pt x="9600" y="2817"/>
                    </a:lnTo>
                    <a:lnTo>
                      <a:pt x="7200" y="5635"/>
                    </a:lnTo>
                    <a:lnTo>
                      <a:pt x="4800" y="7513"/>
                    </a:lnTo>
                    <a:lnTo>
                      <a:pt x="4800" y="8452"/>
                    </a:lnTo>
                    <a:lnTo>
                      <a:pt x="2400" y="10330"/>
                    </a:lnTo>
                    <a:lnTo>
                      <a:pt x="2400" y="11270"/>
                    </a:lnTo>
                    <a:lnTo>
                      <a:pt x="2400" y="12209"/>
                    </a:lnTo>
                    <a:lnTo>
                      <a:pt x="2400" y="13148"/>
                    </a:lnTo>
                    <a:lnTo>
                      <a:pt x="2400" y="13148"/>
                    </a:lnTo>
                    <a:lnTo>
                      <a:pt x="0" y="14087"/>
                    </a:lnTo>
                    <a:lnTo>
                      <a:pt x="0" y="15026"/>
                    </a:lnTo>
                    <a:lnTo>
                      <a:pt x="0" y="15026"/>
                    </a:lnTo>
                    <a:lnTo>
                      <a:pt x="0" y="15965"/>
                    </a:lnTo>
                    <a:lnTo>
                      <a:pt x="0" y="16904"/>
                    </a:lnTo>
                    <a:lnTo>
                      <a:pt x="0" y="17843"/>
                    </a:lnTo>
                    <a:lnTo>
                      <a:pt x="2400" y="17843"/>
                    </a:lnTo>
                    <a:lnTo>
                      <a:pt x="2400" y="18783"/>
                    </a:lnTo>
                    <a:lnTo>
                      <a:pt x="2400" y="19722"/>
                    </a:lnTo>
                    <a:lnTo>
                      <a:pt x="2400" y="19722"/>
                    </a:lnTo>
                    <a:lnTo>
                      <a:pt x="4800" y="20661"/>
                    </a:lnTo>
                    <a:lnTo>
                      <a:pt x="4800" y="21600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14400" y="178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78" name="Shape 2878"/>
              <p:cNvSpPr/>
              <p:nvPr/>
            </p:nvSpPr>
            <p:spPr>
              <a:xfrm>
                <a:off x="73025" y="207962"/>
                <a:ext cx="34925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655" y="0"/>
                    </a:moveTo>
                    <a:lnTo>
                      <a:pt x="18655" y="0"/>
                    </a:lnTo>
                    <a:lnTo>
                      <a:pt x="16691" y="3600"/>
                    </a:lnTo>
                    <a:lnTo>
                      <a:pt x="13745" y="5400"/>
                    </a:lnTo>
                    <a:lnTo>
                      <a:pt x="12764" y="7200"/>
                    </a:lnTo>
                    <a:lnTo>
                      <a:pt x="10800" y="9000"/>
                    </a:lnTo>
                    <a:lnTo>
                      <a:pt x="9818" y="9000"/>
                    </a:lnTo>
                    <a:lnTo>
                      <a:pt x="8836" y="10800"/>
                    </a:lnTo>
                    <a:lnTo>
                      <a:pt x="7855" y="10800"/>
                    </a:lnTo>
                    <a:lnTo>
                      <a:pt x="7855" y="10800"/>
                    </a:lnTo>
                    <a:lnTo>
                      <a:pt x="6873" y="12600"/>
                    </a:lnTo>
                    <a:lnTo>
                      <a:pt x="6873" y="12600"/>
                    </a:lnTo>
                    <a:lnTo>
                      <a:pt x="5891" y="12600"/>
                    </a:lnTo>
                    <a:lnTo>
                      <a:pt x="5891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0" y="19800"/>
                    </a:lnTo>
                    <a:lnTo>
                      <a:pt x="982" y="19800"/>
                    </a:lnTo>
                    <a:lnTo>
                      <a:pt x="982" y="21600"/>
                    </a:lnTo>
                    <a:lnTo>
                      <a:pt x="1964" y="21600"/>
                    </a:lnTo>
                    <a:lnTo>
                      <a:pt x="2945" y="21600"/>
                    </a:lnTo>
                    <a:lnTo>
                      <a:pt x="2945" y="21600"/>
                    </a:lnTo>
                    <a:lnTo>
                      <a:pt x="3927" y="21600"/>
                    </a:lnTo>
                    <a:lnTo>
                      <a:pt x="4909" y="21600"/>
                    </a:lnTo>
                    <a:lnTo>
                      <a:pt x="4909" y="21600"/>
                    </a:lnTo>
                    <a:lnTo>
                      <a:pt x="5891" y="21600"/>
                    </a:lnTo>
                    <a:lnTo>
                      <a:pt x="6873" y="21600"/>
                    </a:lnTo>
                    <a:lnTo>
                      <a:pt x="6873" y="21600"/>
                    </a:lnTo>
                    <a:lnTo>
                      <a:pt x="7855" y="21600"/>
                    </a:lnTo>
                    <a:lnTo>
                      <a:pt x="8836" y="19800"/>
                    </a:lnTo>
                    <a:lnTo>
                      <a:pt x="8836" y="19800"/>
                    </a:lnTo>
                    <a:lnTo>
                      <a:pt x="9818" y="19800"/>
                    </a:lnTo>
                    <a:lnTo>
                      <a:pt x="10800" y="19800"/>
                    </a:lnTo>
                    <a:lnTo>
                      <a:pt x="11782" y="18000"/>
                    </a:lnTo>
                    <a:lnTo>
                      <a:pt x="13745" y="16200"/>
                    </a:lnTo>
                    <a:lnTo>
                      <a:pt x="14727" y="14400"/>
                    </a:lnTo>
                    <a:lnTo>
                      <a:pt x="16691" y="14400"/>
                    </a:lnTo>
                    <a:lnTo>
                      <a:pt x="18655" y="10800"/>
                    </a:lnTo>
                    <a:lnTo>
                      <a:pt x="21600" y="9000"/>
                    </a:lnTo>
                    <a:lnTo>
                      <a:pt x="21600" y="9000"/>
                    </a:lnTo>
                    <a:lnTo>
                      <a:pt x="1865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79" name="Shape 2879"/>
              <p:cNvSpPr/>
              <p:nvPr/>
            </p:nvSpPr>
            <p:spPr>
              <a:xfrm>
                <a:off x="103187" y="196850"/>
                <a:ext cx="34926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00"/>
                    </a:moveTo>
                    <a:lnTo>
                      <a:pt x="21600" y="1800"/>
                    </a:lnTo>
                    <a:lnTo>
                      <a:pt x="21600" y="1800"/>
                    </a:lnTo>
                    <a:lnTo>
                      <a:pt x="20618" y="0"/>
                    </a:lnTo>
                    <a:lnTo>
                      <a:pt x="19636" y="0"/>
                    </a:lnTo>
                    <a:lnTo>
                      <a:pt x="18655" y="0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6691" y="0"/>
                    </a:lnTo>
                    <a:lnTo>
                      <a:pt x="15709" y="0"/>
                    </a:lnTo>
                    <a:lnTo>
                      <a:pt x="14727" y="0"/>
                    </a:lnTo>
                    <a:lnTo>
                      <a:pt x="14727" y="0"/>
                    </a:lnTo>
                    <a:lnTo>
                      <a:pt x="13745" y="0"/>
                    </a:lnTo>
                    <a:lnTo>
                      <a:pt x="12764" y="1800"/>
                    </a:lnTo>
                    <a:lnTo>
                      <a:pt x="11782" y="1800"/>
                    </a:lnTo>
                    <a:lnTo>
                      <a:pt x="11782" y="1800"/>
                    </a:lnTo>
                    <a:lnTo>
                      <a:pt x="10800" y="3600"/>
                    </a:lnTo>
                    <a:lnTo>
                      <a:pt x="9818" y="3600"/>
                    </a:lnTo>
                    <a:lnTo>
                      <a:pt x="7855" y="5400"/>
                    </a:lnTo>
                    <a:lnTo>
                      <a:pt x="6873" y="7200"/>
                    </a:lnTo>
                    <a:lnTo>
                      <a:pt x="5891" y="7200"/>
                    </a:lnTo>
                    <a:lnTo>
                      <a:pt x="2945" y="10800"/>
                    </a:lnTo>
                    <a:lnTo>
                      <a:pt x="0" y="12600"/>
                    </a:lnTo>
                    <a:lnTo>
                      <a:pt x="2945" y="21600"/>
                    </a:lnTo>
                    <a:lnTo>
                      <a:pt x="4909" y="18000"/>
                    </a:lnTo>
                    <a:lnTo>
                      <a:pt x="7855" y="16200"/>
                    </a:lnTo>
                    <a:lnTo>
                      <a:pt x="8836" y="14400"/>
                    </a:lnTo>
                    <a:lnTo>
                      <a:pt x="10800" y="12600"/>
                    </a:lnTo>
                    <a:lnTo>
                      <a:pt x="11782" y="10800"/>
                    </a:lnTo>
                    <a:lnTo>
                      <a:pt x="12764" y="10800"/>
                    </a:lnTo>
                    <a:lnTo>
                      <a:pt x="13745" y="10800"/>
                    </a:lnTo>
                    <a:lnTo>
                      <a:pt x="13745" y="9000"/>
                    </a:lnTo>
                    <a:lnTo>
                      <a:pt x="14727" y="9000"/>
                    </a:lnTo>
                    <a:lnTo>
                      <a:pt x="14727" y="9000"/>
                    </a:lnTo>
                    <a:lnTo>
                      <a:pt x="15709" y="9000"/>
                    </a:lnTo>
                    <a:lnTo>
                      <a:pt x="15709" y="9000"/>
                    </a:lnTo>
                    <a:lnTo>
                      <a:pt x="16691" y="9000"/>
                    </a:lnTo>
                    <a:lnTo>
                      <a:pt x="16691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21600" y="1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80" name="Shape 2880"/>
              <p:cNvSpPr/>
              <p:nvPr/>
            </p:nvSpPr>
            <p:spPr>
              <a:xfrm>
                <a:off x="128587" y="198437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8783"/>
                    </a:lnTo>
                    <a:lnTo>
                      <a:pt x="16800" y="15965"/>
                    </a:lnTo>
                    <a:lnTo>
                      <a:pt x="16800" y="15026"/>
                    </a:lnTo>
                    <a:lnTo>
                      <a:pt x="16800" y="13148"/>
                    </a:lnTo>
                    <a:lnTo>
                      <a:pt x="19200" y="11270"/>
                    </a:lnTo>
                    <a:lnTo>
                      <a:pt x="19200" y="10330"/>
                    </a:lnTo>
                    <a:lnTo>
                      <a:pt x="19200" y="9391"/>
                    </a:lnTo>
                    <a:lnTo>
                      <a:pt x="19200" y="8452"/>
                    </a:lnTo>
                    <a:lnTo>
                      <a:pt x="19200" y="8452"/>
                    </a:lnTo>
                    <a:lnTo>
                      <a:pt x="21600" y="7513"/>
                    </a:lnTo>
                    <a:lnTo>
                      <a:pt x="21600" y="6574"/>
                    </a:lnTo>
                    <a:lnTo>
                      <a:pt x="21600" y="5635"/>
                    </a:lnTo>
                    <a:lnTo>
                      <a:pt x="21600" y="5635"/>
                    </a:lnTo>
                    <a:lnTo>
                      <a:pt x="21600" y="4696"/>
                    </a:lnTo>
                    <a:lnTo>
                      <a:pt x="19200" y="3757"/>
                    </a:lnTo>
                    <a:lnTo>
                      <a:pt x="19200" y="3757"/>
                    </a:lnTo>
                    <a:lnTo>
                      <a:pt x="19200" y="2817"/>
                    </a:lnTo>
                    <a:lnTo>
                      <a:pt x="19200" y="1878"/>
                    </a:lnTo>
                    <a:lnTo>
                      <a:pt x="19200" y="1878"/>
                    </a:lnTo>
                    <a:lnTo>
                      <a:pt x="16800" y="939"/>
                    </a:lnTo>
                    <a:lnTo>
                      <a:pt x="16800" y="939"/>
                    </a:lnTo>
                    <a:lnTo>
                      <a:pt x="14400" y="0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4696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5635"/>
                    </a:lnTo>
                    <a:lnTo>
                      <a:pt x="9600" y="5635"/>
                    </a:lnTo>
                    <a:lnTo>
                      <a:pt x="9600" y="6574"/>
                    </a:lnTo>
                    <a:lnTo>
                      <a:pt x="9600" y="6574"/>
                    </a:lnTo>
                    <a:lnTo>
                      <a:pt x="7200" y="7513"/>
                    </a:lnTo>
                    <a:lnTo>
                      <a:pt x="7200" y="8452"/>
                    </a:lnTo>
                    <a:lnTo>
                      <a:pt x="7200" y="8452"/>
                    </a:lnTo>
                    <a:lnTo>
                      <a:pt x="7200" y="9391"/>
                    </a:lnTo>
                    <a:lnTo>
                      <a:pt x="7200" y="10330"/>
                    </a:lnTo>
                    <a:lnTo>
                      <a:pt x="7200" y="12209"/>
                    </a:lnTo>
                    <a:lnTo>
                      <a:pt x="4800" y="13148"/>
                    </a:lnTo>
                    <a:lnTo>
                      <a:pt x="4800" y="15026"/>
                    </a:lnTo>
                    <a:lnTo>
                      <a:pt x="2400" y="17843"/>
                    </a:lnTo>
                    <a:lnTo>
                      <a:pt x="0" y="19722"/>
                    </a:lnTo>
                    <a:lnTo>
                      <a:pt x="0" y="19722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81" name="Shape 2881"/>
              <p:cNvSpPr/>
              <p:nvPr/>
            </p:nvSpPr>
            <p:spPr>
              <a:xfrm>
                <a:off x="122237" y="231775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17843"/>
                    </a:move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5965"/>
                    </a:lnTo>
                    <a:lnTo>
                      <a:pt x="12000" y="15965"/>
                    </a:lnTo>
                    <a:lnTo>
                      <a:pt x="12000" y="15965"/>
                    </a:lnTo>
                    <a:lnTo>
                      <a:pt x="12000" y="15026"/>
                    </a:lnTo>
                    <a:lnTo>
                      <a:pt x="12000" y="15026"/>
                    </a:lnTo>
                    <a:lnTo>
                      <a:pt x="12000" y="14087"/>
                    </a:lnTo>
                    <a:lnTo>
                      <a:pt x="12000" y="13148"/>
                    </a:lnTo>
                    <a:lnTo>
                      <a:pt x="12000" y="13148"/>
                    </a:lnTo>
                    <a:lnTo>
                      <a:pt x="12000" y="12209"/>
                    </a:lnTo>
                    <a:lnTo>
                      <a:pt x="14400" y="11270"/>
                    </a:lnTo>
                    <a:lnTo>
                      <a:pt x="14400" y="9391"/>
                    </a:lnTo>
                    <a:lnTo>
                      <a:pt x="16800" y="8452"/>
                    </a:lnTo>
                    <a:lnTo>
                      <a:pt x="16800" y="6574"/>
                    </a:lnTo>
                    <a:lnTo>
                      <a:pt x="19200" y="4696"/>
                    </a:lnTo>
                    <a:lnTo>
                      <a:pt x="21600" y="1878"/>
                    </a:lnTo>
                    <a:lnTo>
                      <a:pt x="9600" y="0"/>
                    </a:lnTo>
                    <a:lnTo>
                      <a:pt x="7200" y="2817"/>
                    </a:lnTo>
                    <a:lnTo>
                      <a:pt x="4800" y="5635"/>
                    </a:lnTo>
                    <a:lnTo>
                      <a:pt x="4800" y="6574"/>
                    </a:lnTo>
                    <a:lnTo>
                      <a:pt x="2400" y="8452"/>
                    </a:lnTo>
                    <a:lnTo>
                      <a:pt x="2400" y="9391"/>
                    </a:lnTo>
                    <a:lnTo>
                      <a:pt x="0" y="11270"/>
                    </a:lnTo>
                    <a:lnTo>
                      <a:pt x="0" y="12209"/>
                    </a:lnTo>
                    <a:lnTo>
                      <a:pt x="0" y="12209"/>
                    </a:lnTo>
                    <a:lnTo>
                      <a:pt x="0" y="13148"/>
                    </a:lnTo>
                    <a:lnTo>
                      <a:pt x="0" y="14087"/>
                    </a:lnTo>
                    <a:lnTo>
                      <a:pt x="0" y="15026"/>
                    </a:lnTo>
                    <a:lnTo>
                      <a:pt x="0" y="15026"/>
                    </a:lnTo>
                    <a:lnTo>
                      <a:pt x="0" y="15965"/>
                    </a:lnTo>
                    <a:lnTo>
                      <a:pt x="0" y="16904"/>
                    </a:lnTo>
                    <a:lnTo>
                      <a:pt x="0" y="16904"/>
                    </a:lnTo>
                    <a:lnTo>
                      <a:pt x="0" y="17843"/>
                    </a:lnTo>
                    <a:lnTo>
                      <a:pt x="0" y="18783"/>
                    </a:lnTo>
                    <a:lnTo>
                      <a:pt x="0" y="18783"/>
                    </a:lnTo>
                    <a:lnTo>
                      <a:pt x="2400" y="19722"/>
                    </a:lnTo>
                    <a:lnTo>
                      <a:pt x="2400" y="20661"/>
                    </a:lnTo>
                    <a:lnTo>
                      <a:pt x="2400" y="20661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12000" y="178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82" name="Shape 2882"/>
              <p:cNvSpPr/>
              <p:nvPr/>
            </p:nvSpPr>
            <p:spPr>
              <a:xfrm>
                <a:off x="125412" y="250825"/>
                <a:ext cx="34926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36" y="0"/>
                    </a:moveTo>
                    <a:lnTo>
                      <a:pt x="19636" y="0"/>
                    </a:lnTo>
                    <a:lnTo>
                      <a:pt x="17673" y="1800"/>
                    </a:lnTo>
                    <a:lnTo>
                      <a:pt x="16691" y="3600"/>
                    </a:lnTo>
                    <a:lnTo>
                      <a:pt x="15709" y="5400"/>
                    </a:lnTo>
                    <a:lnTo>
                      <a:pt x="13745" y="5400"/>
                    </a:lnTo>
                    <a:lnTo>
                      <a:pt x="12764" y="7200"/>
                    </a:lnTo>
                    <a:lnTo>
                      <a:pt x="11782" y="9000"/>
                    </a:lnTo>
                    <a:lnTo>
                      <a:pt x="9818" y="9000"/>
                    </a:lnTo>
                    <a:lnTo>
                      <a:pt x="8836" y="10800"/>
                    </a:lnTo>
                    <a:lnTo>
                      <a:pt x="8836" y="10800"/>
                    </a:lnTo>
                    <a:lnTo>
                      <a:pt x="7855" y="10800"/>
                    </a:lnTo>
                    <a:lnTo>
                      <a:pt x="6873" y="12600"/>
                    </a:lnTo>
                    <a:lnTo>
                      <a:pt x="6873" y="12600"/>
                    </a:lnTo>
                    <a:lnTo>
                      <a:pt x="5891" y="12600"/>
                    </a:lnTo>
                    <a:lnTo>
                      <a:pt x="5891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0" y="19800"/>
                    </a:lnTo>
                    <a:lnTo>
                      <a:pt x="982" y="19800"/>
                    </a:lnTo>
                    <a:lnTo>
                      <a:pt x="982" y="21600"/>
                    </a:lnTo>
                    <a:lnTo>
                      <a:pt x="1964" y="21600"/>
                    </a:lnTo>
                    <a:lnTo>
                      <a:pt x="2945" y="21600"/>
                    </a:lnTo>
                    <a:lnTo>
                      <a:pt x="2945" y="21600"/>
                    </a:lnTo>
                    <a:lnTo>
                      <a:pt x="3927" y="21600"/>
                    </a:lnTo>
                    <a:lnTo>
                      <a:pt x="4909" y="21600"/>
                    </a:lnTo>
                    <a:lnTo>
                      <a:pt x="4909" y="21600"/>
                    </a:lnTo>
                    <a:lnTo>
                      <a:pt x="5891" y="21600"/>
                    </a:lnTo>
                    <a:lnTo>
                      <a:pt x="6873" y="21600"/>
                    </a:lnTo>
                    <a:lnTo>
                      <a:pt x="7855" y="21600"/>
                    </a:lnTo>
                    <a:lnTo>
                      <a:pt x="7855" y="21600"/>
                    </a:lnTo>
                    <a:lnTo>
                      <a:pt x="8836" y="19800"/>
                    </a:lnTo>
                    <a:lnTo>
                      <a:pt x="9818" y="19800"/>
                    </a:lnTo>
                    <a:lnTo>
                      <a:pt x="9818" y="19800"/>
                    </a:lnTo>
                    <a:lnTo>
                      <a:pt x="10800" y="19800"/>
                    </a:lnTo>
                    <a:lnTo>
                      <a:pt x="11782" y="18000"/>
                    </a:lnTo>
                    <a:lnTo>
                      <a:pt x="13745" y="16200"/>
                    </a:lnTo>
                    <a:lnTo>
                      <a:pt x="14727" y="14400"/>
                    </a:lnTo>
                    <a:lnTo>
                      <a:pt x="16691" y="14400"/>
                    </a:lnTo>
                    <a:lnTo>
                      <a:pt x="17673" y="12600"/>
                    </a:lnTo>
                    <a:lnTo>
                      <a:pt x="19636" y="10800"/>
                    </a:lnTo>
                    <a:lnTo>
                      <a:pt x="20618" y="90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1963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83" name="Shape 2883"/>
              <p:cNvSpPr/>
              <p:nvPr/>
            </p:nvSpPr>
            <p:spPr>
              <a:xfrm>
                <a:off x="157162" y="238125"/>
                <a:ext cx="31751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00"/>
                    </a:moveTo>
                    <a:lnTo>
                      <a:pt x="21600" y="1800"/>
                    </a:lnTo>
                    <a:lnTo>
                      <a:pt x="20520" y="0"/>
                    </a:lnTo>
                    <a:lnTo>
                      <a:pt x="20520" y="0"/>
                    </a:lnTo>
                    <a:lnTo>
                      <a:pt x="19440" y="0"/>
                    </a:lnTo>
                    <a:lnTo>
                      <a:pt x="18360" y="0"/>
                    </a:lnTo>
                    <a:lnTo>
                      <a:pt x="18360" y="0"/>
                    </a:lnTo>
                    <a:lnTo>
                      <a:pt x="17280" y="0"/>
                    </a:lnTo>
                    <a:lnTo>
                      <a:pt x="16200" y="0"/>
                    </a:lnTo>
                    <a:lnTo>
                      <a:pt x="16200" y="0"/>
                    </a:lnTo>
                    <a:lnTo>
                      <a:pt x="15120" y="0"/>
                    </a:lnTo>
                    <a:lnTo>
                      <a:pt x="14040" y="0"/>
                    </a:lnTo>
                    <a:lnTo>
                      <a:pt x="14040" y="0"/>
                    </a:lnTo>
                    <a:lnTo>
                      <a:pt x="12960" y="1800"/>
                    </a:lnTo>
                    <a:lnTo>
                      <a:pt x="12960" y="1800"/>
                    </a:lnTo>
                    <a:lnTo>
                      <a:pt x="11880" y="1800"/>
                    </a:lnTo>
                    <a:lnTo>
                      <a:pt x="10800" y="1800"/>
                    </a:lnTo>
                    <a:lnTo>
                      <a:pt x="10800" y="3600"/>
                    </a:lnTo>
                    <a:lnTo>
                      <a:pt x="8640" y="3600"/>
                    </a:lnTo>
                    <a:lnTo>
                      <a:pt x="7560" y="5400"/>
                    </a:lnTo>
                    <a:lnTo>
                      <a:pt x="6480" y="7200"/>
                    </a:lnTo>
                    <a:lnTo>
                      <a:pt x="4320" y="9000"/>
                    </a:lnTo>
                    <a:lnTo>
                      <a:pt x="2160" y="12600"/>
                    </a:lnTo>
                    <a:lnTo>
                      <a:pt x="0" y="14400"/>
                    </a:lnTo>
                    <a:lnTo>
                      <a:pt x="2160" y="21600"/>
                    </a:lnTo>
                    <a:lnTo>
                      <a:pt x="5400" y="19800"/>
                    </a:lnTo>
                    <a:lnTo>
                      <a:pt x="7560" y="16200"/>
                    </a:lnTo>
                    <a:lnTo>
                      <a:pt x="8640" y="14400"/>
                    </a:lnTo>
                    <a:lnTo>
                      <a:pt x="10800" y="12600"/>
                    </a:lnTo>
                    <a:lnTo>
                      <a:pt x="11880" y="12600"/>
                    </a:lnTo>
                    <a:lnTo>
                      <a:pt x="12960" y="10800"/>
                    </a:lnTo>
                    <a:lnTo>
                      <a:pt x="14040" y="10800"/>
                    </a:lnTo>
                    <a:lnTo>
                      <a:pt x="14040" y="9000"/>
                    </a:lnTo>
                    <a:lnTo>
                      <a:pt x="15120" y="9000"/>
                    </a:lnTo>
                    <a:lnTo>
                      <a:pt x="15120" y="9000"/>
                    </a:lnTo>
                    <a:lnTo>
                      <a:pt x="16200" y="9000"/>
                    </a:lnTo>
                    <a:lnTo>
                      <a:pt x="16200" y="9000"/>
                    </a:lnTo>
                    <a:lnTo>
                      <a:pt x="16200" y="9000"/>
                    </a:lnTo>
                    <a:lnTo>
                      <a:pt x="17280" y="7200"/>
                    </a:lnTo>
                    <a:lnTo>
                      <a:pt x="17280" y="7200"/>
                    </a:lnTo>
                    <a:lnTo>
                      <a:pt x="17280" y="7200"/>
                    </a:lnTo>
                    <a:lnTo>
                      <a:pt x="18360" y="7200"/>
                    </a:lnTo>
                    <a:lnTo>
                      <a:pt x="18360" y="7200"/>
                    </a:lnTo>
                    <a:lnTo>
                      <a:pt x="18360" y="7200"/>
                    </a:lnTo>
                    <a:lnTo>
                      <a:pt x="18360" y="7200"/>
                    </a:lnTo>
                    <a:lnTo>
                      <a:pt x="18360" y="7200"/>
                    </a:lnTo>
                    <a:lnTo>
                      <a:pt x="18360" y="7200"/>
                    </a:lnTo>
                    <a:lnTo>
                      <a:pt x="18360" y="7200"/>
                    </a:lnTo>
                    <a:lnTo>
                      <a:pt x="21600" y="1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84" name="Shape 2884"/>
              <p:cNvSpPr/>
              <p:nvPr/>
            </p:nvSpPr>
            <p:spPr>
              <a:xfrm>
                <a:off x="179387" y="239712"/>
                <a:ext cx="12701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1600"/>
                    </a:moveTo>
                    <a:lnTo>
                      <a:pt x="10800" y="21600"/>
                    </a:lnTo>
                    <a:lnTo>
                      <a:pt x="13500" y="18655"/>
                    </a:lnTo>
                    <a:lnTo>
                      <a:pt x="16200" y="15709"/>
                    </a:lnTo>
                    <a:lnTo>
                      <a:pt x="18900" y="14727"/>
                    </a:lnTo>
                    <a:lnTo>
                      <a:pt x="18900" y="12764"/>
                    </a:lnTo>
                    <a:lnTo>
                      <a:pt x="18900" y="11782"/>
                    </a:lnTo>
                    <a:lnTo>
                      <a:pt x="21600" y="9818"/>
                    </a:lnTo>
                    <a:lnTo>
                      <a:pt x="21600" y="9818"/>
                    </a:lnTo>
                    <a:lnTo>
                      <a:pt x="21600" y="8836"/>
                    </a:lnTo>
                    <a:lnTo>
                      <a:pt x="21600" y="7855"/>
                    </a:lnTo>
                    <a:lnTo>
                      <a:pt x="21600" y="6873"/>
                    </a:lnTo>
                    <a:lnTo>
                      <a:pt x="21600" y="6873"/>
                    </a:lnTo>
                    <a:lnTo>
                      <a:pt x="21600" y="5891"/>
                    </a:lnTo>
                    <a:lnTo>
                      <a:pt x="21600" y="4909"/>
                    </a:lnTo>
                    <a:lnTo>
                      <a:pt x="21600" y="4909"/>
                    </a:lnTo>
                    <a:lnTo>
                      <a:pt x="21600" y="3927"/>
                    </a:lnTo>
                    <a:lnTo>
                      <a:pt x="21600" y="2945"/>
                    </a:lnTo>
                    <a:lnTo>
                      <a:pt x="21600" y="2945"/>
                    </a:lnTo>
                    <a:lnTo>
                      <a:pt x="21600" y="1964"/>
                    </a:lnTo>
                    <a:lnTo>
                      <a:pt x="21600" y="982"/>
                    </a:lnTo>
                    <a:lnTo>
                      <a:pt x="18900" y="982"/>
                    </a:lnTo>
                    <a:lnTo>
                      <a:pt x="18900" y="0"/>
                    </a:lnTo>
                    <a:lnTo>
                      <a:pt x="16200" y="0"/>
                    </a:lnTo>
                    <a:lnTo>
                      <a:pt x="8100" y="2945"/>
                    </a:lnTo>
                    <a:lnTo>
                      <a:pt x="8100" y="3927"/>
                    </a:lnTo>
                    <a:lnTo>
                      <a:pt x="8100" y="3927"/>
                    </a:lnTo>
                    <a:lnTo>
                      <a:pt x="8100" y="3927"/>
                    </a:lnTo>
                    <a:lnTo>
                      <a:pt x="8100" y="3927"/>
                    </a:lnTo>
                    <a:lnTo>
                      <a:pt x="8100" y="3927"/>
                    </a:lnTo>
                    <a:lnTo>
                      <a:pt x="8100" y="3927"/>
                    </a:lnTo>
                    <a:lnTo>
                      <a:pt x="8100" y="4909"/>
                    </a:lnTo>
                    <a:lnTo>
                      <a:pt x="8100" y="4909"/>
                    </a:lnTo>
                    <a:lnTo>
                      <a:pt x="8100" y="4909"/>
                    </a:lnTo>
                    <a:lnTo>
                      <a:pt x="8100" y="5891"/>
                    </a:lnTo>
                    <a:lnTo>
                      <a:pt x="8100" y="5891"/>
                    </a:lnTo>
                    <a:lnTo>
                      <a:pt x="8100" y="6873"/>
                    </a:lnTo>
                    <a:lnTo>
                      <a:pt x="8100" y="6873"/>
                    </a:lnTo>
                    <a:lnTo>
                      <a:pt x="8100" y="7855"/>
                    </a:lnTo>
                    <a:lnTo>
                      <a:pt x="8100" y="8836"/>
                    </a:lnTo>
                    <a:lnTo>
                      <a:pt x="8100" y="8836"/>
                    </a:lnTo>
                    <a:lnTo>
                      <a:pt x="8100" y="10800"/>
                    </a:lnTo>
                    <a:lnTo>
                      <a:pt x="5400" y="11782"/>
                    </a:lnTo>
                    <a:lnTo>
                      <a:pt x="5400" y="13745"/>
                    </a:lnTo>
                    <a:lnTo>
                      <a:pt x="2700" y="14727"/>
                    </a:lnTo>
                    <a:lnTo>
                      <a:pt x="0" y="17673"/>
                    </a:lnTo>
                    <a:lnTo>
                      <a:pt x="0" y="20618"/>
                    </a:lnTo>
                    <a:lnTo>
                      <a:pt x="0" y="20618"/>
                    </a:lnTo>
                    <a:lnTo>
                      <a:pt x="10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85" name="Shape 2885"/>
              <p:cNvSpPr/>
              <p:nvPr/>
            </p:nvSpPr>
            <p:spPr>
              <a:xfrm>
                <a:off x="171450" y="273050"/>
                <a:ext cx="14288" cy="3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18655"/>
                    </a:moveTo>
                    <a:lnTo>
                      <a:pt x="14400" y="18655"/>
                    </a:lnTo>
                    <a:lnTo>
                      <a:pt x="14400" y="17673"/>
                    </a:lnTo>
                    <a:lnTo>
                      <a:pt x="14400" y="17673"/>
                    </a:lnTo>
                    <a:lnTo>
                      <a:pt x="14400" y="17673"/>
                    </a:lnTo>
                    <a:lnTo>
                      <a:pt x="14400" y="17673"/>
                    </a:lnTo>
                    <a:lnTo>
                      <a:pt x="14400" y="17673"/>
                    </a:lnTo>
                    <a:lnTo>
                      <a:pt x="14400" y="17673"/>
                    </a:lnTo>
                    <a:lnTo>
                      <a:pt x="14400" y="16691"/>
                    </a:lnTo>
                    <a:lnTo>
                      <a:pt x="12000" y="16691"/>
                    </a:lnTo>
                    <a:lnTo>
                      <a:pt x="12000" y="16691"/>
                    </a:lnTo>
                    <a:lnTo>
                      <a:pt x="12000" y="15709"/>
                    </a:lnTo>
                    <a:lnTo>
                      <a:pt x="14400" y="15709"/>
                    </a:lnTo>
                    <a:lnTo>
                      <a:pt x="14400" y="14727"/>
                    </a:lnTo>
                    <a:lnTo>
                      <a:pt x="14400" y="14727"/>
                    </a:lnTo>
                    <a:lnTo>
                      <a:pt x="14400" y="13745"/>
                    </a:lnTo>
                    <a:lnTo>
                      <a:pt x="14400" y="12764"/>
                    </a:lnTo>
                    <a:lnTo>
                      <a:pt x="14400" y="12764"/>
                    </a:lnTo>
                    <a:lnTo>
                      <a:pt x="14400" y="10800"/>
                    </a:lnTo>
                    <a:lnTo>
                      <a:pt x="16800" y="9818"/>
                    </a:lnTo>
                    <a:lnTo>
                      <a:pt x="16800" y="7855"/>
                    </a:lnTo>
                    <a:lnTo>
                      <a:pt x="19200" y="6873"/>
                    </a:lnTo>
                    <a:lnTo>
                      <a:pt x="21600" y="3927"/>
                    </a:lnTo>
                    <a:lnTo>
                      <a:pt x="21600" y="982"/>
                    </a:lnTo>
                    <a:lnTo>
                      <a:pt x="12000" y="0"/>
                    </a:lnTo>
                    <a:lnTo>
                      <a:pt x="9600" y="2945"/>
                    </a:lnTo>
                    <a:lnTo>
                      <a:pt x="7200" y="4909"/>
                    </a:lnTo>
                    <a:lnTo>
                      <a:pt x="4800" y="6873"/>
                    </a:lnTo>
                    <a:lnTo>
                      <a:pt x="4800" y="8836"/>
                    </a:lnTo>
                    <a:lnTo>
                      <a:pt x="2400" y="9818"/>
                    </a:lnTo>
                    <a:lnTo>
                      <a:pt x="2400" y="11782"/>
                    </a:lnTo>
                    <a:lnTo>
                      <a:pt x="2400" y="11782"/>
                    </a:lnTo>
                    <a:lnTo>
                      <a:pt x="2400" y="12764"/>
                    </a:lnTo>
                    <a:lnTo>
                      <a:pt x="2400" y="13745"/>
                    </a:lnTo>
                    <a:lnTo>
                      <a:pt x="2400" y="13745"/>
                    </a:lnTo>
                    <a:lnTo>
                      <a:pt x="2400" y="14727"/>
                    </a:lnTo>
                    <a:lnTo>
                      <a:pt x="0" y="15709"/>
                    </a:lnTo>
                    <a:lnTo>
                      <a:pt x="0" y="16691"/>
                    </a:lnTo>
                    <a:lnTo>
                      <a:pt x="2400" y="16691"/>
                    </a:lnTo>
                    <a:lnTo>
                      <a:pt x="2400" y="17673"/>
                    </a:lnTo>
                    <a:lnTo>
                      <a:pt x="2400" y="18655"/>
                    </a:lnTo>
                    <a:lnTo>
                      <a:pt x="2400" y="18655"/>
                    </a:lnTo>
                    <a:lnTo>
                      <a:pt x="2400" y="19636"/>
                    </a:lnTo>
                    <a:lnTo>
                      <a:pt x="2400" y="20618"/>
                    </a:lnTo>
                    <a:lnTo>
                      <a:pt x="4800" y="20618"/>
                    </a:lnTo>
                    <a:lnTo>
                      <a:pt x="4800" y="21600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14400" y="1865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86" name="Shape 2886"/>
              <p:cNvSpPr/>
              <p:nvPr/>
            </p:nvSpPr>
            <p:spPr>
              <a:xfrm>
                <a:off x="176212" y="292100"/>
                <a:ext cx="34926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655" y="0"/>
                    </a:moveTo>
                    <a:lnTo>
                      <a:pt x="18655" y="0"/>
                    </a:lnTo>
                    <a:lnTo>
                      <a:pt x="15709" y="1800"/>
                    </a:lnTo>
                    <a:lnTo>
                      <a:pt x="13745" y="5400"/>
                    </a:lnTo>
                    <a:lnTo>
                      <a:pt x="11782" y="7200"/>
                    </a:lnTo>
                    <a:lnTo>
                      <a:pt x="10800" y="7200"/>
                    </a:lnTo>
                    <a:lnTo>
                      <a:pt x="9818" y="9000"/>
                    </a:lnTo>
                    <a:lnTo>
                      <a:pt x="7855" y="10800"/>
                    </a:lnTo>
                    <a:lnTo>
                      <a:pt x="7855" y="10800"/>
                    </a:lnTo>
                    <a:lnTo>
                      <a:pt x="6873" y="10800"/>
                    </a:lnTo>
                    <a:lnTo>
                      <a:pt x="6873" y="10800"/>
                    </a:lnTo>
                    <a:lnTo>
                      <a:pt x="5891" y="10800"/>
                    </a:lnTo>
                    <a:lnTo>
                      <a:pt x="5891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0" y="18000"/>
                    </a:lnTo>
                    <a:lnTo>
                      <a:pt x="0" y="19800"/>
                    </a:lnTo>
                    <a:lnTo>
                      <a:pt x="982" y="19800"/>
                    </a:lnTo>
                    <a:lnTo>
                      <a:pt x="1964" y="19800"/>
                    </a:lnTo>
                    <a:lnTo>
                      <a:pt x="1964" y="21600"/>
                    </a:lnTo>
                    <a:lnTo>
                      <a:pt x="2945" y="21600"/>
                    </a:lnTo>
                    <a:lnTo>
                      <a:pt x="3927" y="21600"/>
                    </a:lnTo>
                    <a:lnTo>
                      <a:pt x="3927" y="21600"/>
                    </a:lnTo>
                    <a:lnTo>
                      <a:pt x="4909" y="21600"/>
                    </a:lnTo>
                    <a:lnTo>
                      <a:pt x="5891" y="21600"/>
                    </a:lnTo>
                    <a:lnTo>
                      <a:pt x="5891" y="19800"/>
                    </a:lnTo>
                    <a:lnTo>
                      <a:pt x="6873" y="19800"/>
                    </a:lnTo>
                    <a:lnTo>
                      <a:pt x="7855" y="19800"/>
                    </a:lnTo>
                    <a:lnTo>
                      <a:pt x="7855" y="19800"/>
                    </a:lnTo>
                    <a:lnTo>
                      <a:pt x="8836" y="19800"/>
                    </a:lnTo>
                    <a:lnTo>
                      <a:pt x="9818" y="18000"/>
                    </a:lnTo>
                    <a:lnTo>
                      <a:pt x="9818" y="18000"/>
                    </a:lnTo>
                    <a:lnTo>
                      <a:pt x="11782" y="16200"/>
                    </a:lnTo>
                    <a:lnTo>
                      <a:pt x="12764" y="16200"/>
                    </a:lnTo>
                    <a:lnTo>
                      <a:pt x="13745" y="14400"/>
                    </a:lnTo>
                    <a:lnTo>
                      <a:pt x="15709" y="12600"/>
                    </a:lnTo>
                    <a:lnTo>
                      <a:pt x="18655" y="108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1865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87" name="Shape 2887"/>
              <p:cNvSpPr/>
              <p:nvPr/>
            </p:nvSpPr>
            <p:spPr>
              <a:xfrm>
                <a:off x="206375" y="279400"/>
                <a:ext cx="34925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00"/>
                    </a:moveTo>
                    <a:lnTo>
                      <a:pt x="21600" y="1800"/>
                    </a:lnTo>
                    <a:lnTo>
                      <a:pt x="20618" y="1800"/>
                    </a:lnTo>
                    <a:lnTo>
                      <a:pt x="20618" y="1800"/>
                    </a:lnTo>
                    <a:lnTo>
                      <a:pt x="19636" y="0"/>
                    </a:lnTo>
                    <a:lnTo>
                      <a:pt x="19636" y="0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5709" y="0"/>
                    </a:lnTo>
                    <a:lnTo>
                      <a:pt x="15709" y="0"/>
                    </a:lnTo>
                    <a:lnTo>
                      <a:pt x="14727" y="0"/>
                    </a:lnTo>
                    <a:lnTo>
                      <a:pt x="13745" y="1800"/>
                    </a:lnTo>
                    <a:lnTo>
                      <a:pt x="13745" y="1800"/>
                    </a:lnTo>
                    <a:lnTo>
                      <a:pt x="12764" y="1800"/>
                    </a:lnTo>
                    <a:lnTo>
                      <a:pt x="11782" y="1800"/>
                    </a:lnTo>
                    <a:lnTo>
                      <a:pt x="11782" y="3600"/>
                    </a:lnTo>
                    <a:lnTo>
                      <a:pt x="9818" y="3600"/>
                    </a:lnTo>
                    <a:lnTo>
                      <a:pt x="8836" y="5400"/>
                    </a:lnTo>
                    <a:lnTo>
                      <a:pt x="7855" y="7200"/>
                    </a:lnTo>
                    <a:lnTo>
                      <a:pt x="5891" y="7200"/>
                    </a:lnTo>
                    <a:lnTo>
                      <a:pt x="2945" y="10800"/>
                    </a:lnTo>
                    <a:lnTo>
                      <a:pt x="0" y="14400"/>
                    </a:lnTo>
                    <a:lnTo>
                      <a:pt x="2945" y="21600"/>
                    </a:lnTo>
                    <a:lnTo>
                      <a:pt x="5891" y="18000"/>
                    </a:lnTo>
                    <a:lnTo>
                      <a:pt x="8836" y="16200"/>
                    </a:lnTo>
                    <a:lnTo>
                      <a:pt x="9818" y="14400"/>
                    </a:lnTo>
                    <a:lnTo>
                      <a:pt x="10800" y="12600"/>
                    </a:lnTo>
                    <a:lnTo>
                      <a:pt x="12764" y="12600"/>
                    </a:lnTo>
                    <a:lnTo>
                      <a:pt x="13745" y="10800"/>
                    </a:lnTo>
                    <a:lnTo>
                      <a:pt x="13745" y="10800"/>
                    </a:lnTo>
                    <a:lnTo>
                      <a:pt x="14727" y="10800"/>
                    </a:lnTo>
                    <a:lnTo>
                      <a:pt x="14727" y="10800"/>
                    </a:lnTo>
                    <a:lnTo>
                      <a:pt x="15709" y="9000"/>
                    </a:lnTo>
                    <a:lnTo>
                      <a:pt x="15709" y="9000"/>
                    </a:lnTo>
                    <a:lnTo>
                      <a:pt x="16691" y="9000"/>
                    </a:lnTo>
                    <a:lnTo>
                      <a:pt x="16691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21600" y="1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88" name="Shape 2888"/>
              <p:cNvSpPr/>
              <p:nvPr/>
            </p:nvSpPr>
            <p:spPr>
              <a:xfrm>
                <a:off x="231775" y="280987"/>
                <a:ext cx="12700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3500" y="21600"/>
                    </a:moveTo>
                    <a:lnTo>
                      <a:pt x="13500" y="21600"/>
                    </a:lnTo>
                    <a:lnTo>
                      <a:pt x="13500" y="20661"/>
                    </a:lnTo>
                    <a:lnTo>
                      <a:pt x="13500" y="18783"/>
                    </a:lnTo>
                    <a:lnTo>
                      <a:pt x="16200" y="17843"/>
                    </a:lnTo>
                    <a:lnTo>
                      <a:pt x="16200" y="15965"/>
                    </a:lnTo>
                    <a:lnTo>
                      <a:pt x="18900" y="15026"/>
                    </a:lnTo>
                    <a:lnTo>
                      <a:pt x="18900" y="13148"/>
                    </a:lnTo>
                    <a:lnTo>
                      <a:pt x="18900" y="12209"/>
                    </a:lnTo>
                    <a:lnTo>
                      <a:pt x="21600" y="10330"/>
                    </a:lnTo>
                    <a:lnTo>
                      <a:pt x="21600" y="9391"/>
                    </a:lnTo>
                    <a:lnTo>
                      <a:pt x="21600" y="9391"/>
                    </a:lnTo>
                    <a:lnTo>
                      <a:pt x="21600" y="8452"/>
                    </a:lnTo>
                    <a:lnTo>
                      <a:pt x="21600" y="7513"/>
                    </a:lnTo>
                    <a:lnTo>
                      <a:pt x="21600" y="7513"/>
                    </a:lnTo>
                    <a:lnTo>
                      <a:pt x="21600" y="6574"/>
                    </a:lnTo>
                    <a:lnTo>
                      <a:pt x="21600" y="5635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3757"/>
                    </a:lnTo>
                    <a:lnTo>
                      <a:pt x="21600" y="2817"/>
                    </a:lnTo>
                    <a:lnTo>
                      <a:pt x="21600" y="2817"/>
                    </a:lnTo>
                    <a:lnTo>
                      <a:pt x="21600" y="1878"/>
                    </a:lnTo>
                    <a:lnTo>
                      <a:pt x="18900" y="939"/>
                    </a:lnTo>
                    <a:lnTo>
                      <a:pt x="18900" y="939"/>
                    </a:lnTo>
                    <a:lnTo>
                      <a:pt x="16200" y="0"/>
                    </a:lnTo>
                    <a:lnTo>
                      <a:pt x="8100" y="3757"/>
                    </a:lnTo>
                    <a:lnTo>
                      <a:pt x="8100" y="3757"/>
                    </a:lnTo>
                    <a:lnTo>
                      <a:pt x="8100" y="3757"/>
                    </a:lnTo>
                    <a:lnTo>
                      <a:pt x="8100" y="3757"/>
                    </a:lnTo>
                    <a:lnTo>
                      <a:pt x="8100" y="4696"/>
                    </a:lnTo>
                    <a:lnTo>
                      <a:pt x="8100" y="4696"/>
                    </a:lnTo>
                    <a:lnTo>
                      <a:pt x="8100" y="4696"/>
                    </a:lnTo>
                    <a:lnTo>
                      <a:pt x="8100" y="4696"/>
                    </a:lnTo>
                    <a:lnTo>
                      <a:pt x="8100" y="5635"/>
                    </a:lnTo>
                    <a:lnTo>
                      <a:pt x="8100" y="5635"/>
                    </a:lnTo>
                    <a:lnTo>
                      <a:pt x="8100" y="6574"/>
                    </a:lnTo>
                    <a:lnTo>
                      <a:pt x="8100" y="6574"/>
                    </a:lnTo>
                    <a:lnTo>
                      <a:pt x="8100" y="7513"/>
                    </a:lnTo>
                    <a:lnTo>
                      <a:pt x="8100" y="7513"/>
                    </a:lnTo>
                    <a:lnTo>
                      <a:pt x="8100" y="8452"/>
                    </a:lnTo>
                    <a:lnTo>
                      <a:pt x="8100" y="8452"/>
                    </a:lnTo>
                    <a:lnTo>
                      <a:pt x="8100" y="9391"/>
                    </a:lnTo>
                    <a:lnTo>
                      <a:pt x="8100" y="11270"/>
                    </a:lnTo>
                    <a:lnTo>
                      <a:pt x="5400" y="12209"/>
                    </a:lnTo>
                    <a:lnTo>
                      <a:pt x="5400" y="13148"/>
                    </a:lnTo>
                    <a:lnTo>
                      <a:pt x="5400" y="15026"/>
                    </a:lnTo>
                    <a:lnTo>
                      <a:pt x="2700" y="15965"/>
                    </a:lnTo>
                    <a:lnTo>
                      <a:pt x="2700" y="17843"/>
                    </a:lnTo>
                    <a:lnTo>
                      <a:pt x="0" y="18783"/>
                    </a:lnTo>
                    <a:lnTo>
                      <a:pt x="0" y="20661"/>
                    </a:lnTo>
                    <a:lnTo>
                      <a:pt x="0" y="20661"/>
                    </a:lnTo>
                    <a:lnTo>
                      <a:pt x="135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89" name="Shape 2889"/>
              <p:cNvSpPr/>
              <p:nvPr/>
            </p:nvSpPr>
            <p:spPr>
              <a:xfrm>
                <a:off x="225425" y="315912"/>
                <a:ext cx="14288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17673"/>
                    </a:moveTo>
                    <a:lnTo>
                      <a:pt x="12000" y="17673"/>
                    </a:lnTo>
                    <a:lnTo>
                      <a:pt x="12000" y="17673"/>
                    </a:lnTo>
                    <a:lnTo>
                      <a:pt x="12000" y="17673"/>
                    </a:lnTo>
                    <a:lnTo>
                      <a:pt x="12000" y="17673"/>
                    </a:lnTo>
                    <a:lnTo>
                      <a:pt x="12000" y="17673"/>
                    </a:lnTo>
                    <a:lnTo>
                      <a:pt x="12000" y="17673"/>
                    </a:lnTo>
                    <a:lnTo>
                      <a:pt x="12000" y="17673"/>
                    </a:lnTo>
                    <a:lnTo>
                      <a:pt x="12000" y="16691"/>
                    </a:lnTo>
                    <a:lnTo>
                      <a:pt x="12000" y="16691"/>
                    </a:lnTo>
                    <a:lnTo>
                      <a:pt x="12000" y="15709"/>
                    </a:lnTo>
                    <a:lnTo>
                      <a:pt x="12000" y="15709"/>
                    </a:lnTo>
                    <a:lnTo>
                      <a:pt x="12000" y="15709"/>
                    </a:lnTo>
                    <a:lnTo>
                      <a:pt x="12000" y="14727"/>
                    </a:lnTo>
                    <a:lnTo>
                      <a:pt x="12000" y="13745"/>
                    </a:lnTo>
                    <a:lnTo>
                      <a:pt x="12000" y="13745"/>
                    </a:lnTo>
                    <a:lnTo>
                      <a:pt x="12000" y="12764"/>
                    </a:lnTo>
                    <a:lnTo>
                      <a:pt x="12000" y="12764"/>
                    </a:lnTo>
                    <a:lnTo>
                      <a:pt x="14400" y="10800"/>
                    </a:lnTo>
                    <a:lnTo>
                      <a:pt x="14400" y="9818"/>
                    </a:lnTo>
                    <a:lnTo>
                      <a:pt x="16800" y="7855"/>
                    </a:lnTo>
                    <a:lnTo>
                      <a:pt x="16800" y="6873"/>
                    </a:lnTo>
                    <a:lnTo>
                      <a:pt x="16800" y="4909"/>
                    </a:lnTo>
                    <a:lnTo>
                      <a:pt x="19200" y="3927"/>
                    </a:lnTo>
                    <a:lnTo>
                      <a:pt x="19200" y="1964"/>
                    </a:lnTo>
                    <a:lnTo>
                      <a:pt x="21600" y="982"/>
                    </a:lnTo>
                    <a:lnTo>
                      <a:pt x="9600" y="0"/>
                    </a:lnTo>
                    <a:lnTo>
                      <a:pt x="9600" y="982"/>
                    </a:lnTo>
                    <a:lnTo>
                      <a:pt x="7200" y="1964"/>
                    </a:lnTo>
                    <a:lnTo>
                      <a:pt x="7200" y="3927"/>
                    </a:lnTo>
                    <a:lnTo>
                      <a:pt x="4800" y="4909"/>
                    </a:lnTo>
                    <a:lnTo>
                      <a:pt x="4800" y="6873"/>
                    </a:lnTo>
                    <a:lnTo>
                      <a:pt x="2400" y="7855"/>
                    </a:lnTo>
                    <a:lnTo>
                      <a:pt x="2400" y="9818"/>
                    </a:lnTo>
                    <a:lnTo>
                      <a:pt x="2400" y="10800"/>
                    </a:lnTo>
                    <a:lnTo>
                      <a:pt x="0" y="11782"/>
                    </a:lnTo>
                    <a:lnTo>
                      <a:pt x="0" y="12764"/>
                    </a:lnTo>
                    <a:lnTo>
                      <a:pt x="0" y="13745"/>
                    </a:lnTo>
                    <a:lnTo>
                      <a:pt x="0" y="13745"/>
                    </a:lnTo>
                    <a:lnTo>
                      <a:pt x="0" y="14727"/>
                    </a:lnTo>
                    <a:lnTo>
                      <a:pt x="0" y="15709"/>
                    </a:lnTo>
                    <a:lnTo>
                      <a:pt x="0" y="15709"/>
                    </a:lnTo>
                    <a:lnTo>
                      <a:pt x="0" y="16691"/>
                    </a:lnTo>
                    <a:lnTo>
                      <a:pt x="0" y="17673"/>
                    </a:lnTo>
                    <a:lnTo>
                      <a:pt x="0" y="18655"/>
                    </a:lnTo>
                    <a:lnTo>
                      <a:pt x="0" y="18655"/>
                    </a:lnTo>
                    <a:lnTo>
                      <a:pt x="0" y="19636"/>
                    </a:lnTo>
                    <a:lnTo>
                      <a:pt x="2400" y="20618"/>
                    </a:lnTo>
                    <a:lnTo>
                      <a:pt x="2400" y="20618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12000" y="1767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90" name="Shape 2890"/>
              <p:cNvSpPr/>
              <p:nvPr/>
            </p:nvSpPr>
            <p:spPr>
              <a:xfrm>
                <a:off x="228600" y="333375"/>
                <a:ext cx="34925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36" y="1662"/>
                    </a:moveTo>
                    <a:lnTo>
                      <a:pt x="19636" y="0"/>
                    </a:lnTo>
                    <a:lnTo>
                      <a:pt x="17673" y="1662"/>
                    </a:lnTo>
                    <a:lnTo>
                      <a:pt x="16691" y="3323"/>
                    </a:lnTo>
                    <a:lnTo>
                      <a:pt x="15709" y="4985"/>
                    </a:lnTo>
                    <a:lnTo>
                      <a:pt x="13745" y="4985"/>
                    </a:lnTo>
                    <a:lnTo>
                      <a:pt x="12764" y="6646"/>
                    </a:lnTo>
                    <a:lnTo>
                      <a:pt x="11782" y="8308"/>
                    </a:lnTo>
                    <a:lnTo>
                      <a:pt x="9818" y="8308"/>
                    </a:lnTo>
                    <a:lnTo>
                      <a:pt x="8836" y="9969"/>
                    </a:lnTo>
                    <a:lnTo>
                      <a:pt x="7855" y="9969"/>
                    </a:lnTo>
                    <a:lnTo>
                      <a:pt x="7855" y="11631"/>
                    </a:lnTo>
                    <a:lnTo>
                      <a:pt x="6873" y="11631"/>
                    </a:lnTo>
                    <a:lnTo>
                      <a:pt x="6873" y="11631"/>
                    </a:lnTo>
                    <a:lnTo>
                      <a:pt x="5891" y="11631"/>
                    </a:lnTo>
                    <a:lnTo>
                      <a:pt x="5891" y="11631"/>
                    </a:lnTo>
                    <a:lnTo>
                      <a:pt x="4909" y="11631"/>
                    </a:lnTo>
                    <a:lnTo>
                      <a:pt x="4909" y="11631"/>
                    </a:lnTo>
                    <a:lnTo>
                      <a:pt x="4909" y="13292"/>
                    </a:lnTo>
                    <a:lnTo>
                      <a:pt x="3927" y="13292"/>
                    </a:lnTo>
                    <a:lnTo>
                      <a:pt x="3927" y="13292"/>
                    </a:lnTo>
                    <a:lnTo>
                      <a:pt x="3927" y="13292"/>
                    </a:lnTo>
                    <a:lnTo>
                      <a:pt x="3927" y="13292"/>
                    </a:lnTo>
                    <a:lnTo>
                      <a:pt x="2945" y="11631"/>
                    </a:lnTo>
                    <a:lnTo>
                      <a:pt x="2945" y="11631"/>
                    </a:lnTo>
                    <a:lnTo>
                      <a:pt x="2945" y="11631"/>
                    </a:lnTo>
                    <a:lnTo>
                      <a:pt x="0" y="18277"/>
                    </a:lnTo>
                    <a:lnTo>
                      <a:pt x="982" y="19938"/>
                    </a:lnTo>
                    <a:lnTo>
                      <a:pt x="1964" y="19938"/>
                    </a:lnTo>
                    <a:lnTo>
                      <a:pt x="1964" y="19938"/>
                    </a:lnTo>
                    <a:lnTo>
                      <a:pt x="2945" y="19938"/>
                    </a:lnTo>
                    <a:lnTo>
                      <a:pt x="3927" y="21600"/>
                    </a:lnTo>
                    <a:lnTo>
                      <a:pt x="3927" y="21600"/>
                    </a:lnTo>
                    <a:lnTo>
                      <a:pt x="4909" y="21600"/>
                    </a:lnTo>
                    <a:lnTo>
                      <a:pt x="5891" y="19938"/>
                    </a:lnTo>
                    <a:lnTo>
                      <a:pt x="5891" y="19938"/>
                    </a:lnTo>
                    <a:lnTo>
                      <a:pt x="6873" y="19938"/>
                    </a:lnTo>
                    <a:lnTo>
                      <a:pt x="7855" y="19938"/>
                    </a:lnTo>
                    <a:lnTo>
                      <a:pt x="7855" y="19938"/>
                    </a:lnTo>
                    <a:lnTo>
                      <a:pt x="8836" y="18277"/>
                    </a:lnTo>
                    <a:lnTo>
                      <a:pt x="9818" y="18277"/>
                    </a:lnTo>
                    <a:lnTo>
                      <a:pt x="9818" y="18277"/>
                    </a:lnTo>
                    <a:lnTo>
                      <a:pt x="10800" y="18277"/>
                    </a:lnTo>
                    <a:lnTo>
                      <a:pt x="11782" y="16615"/>
                    </a:lnTo>
                    <a:lnTo>
                      <a:pt x="13745" y="14954"/>
                    </a:lnTo>
                    <a:lnTo>
                      <a:pt x="14727" y="13292"/>
                    </a:lnTo>
                    <a:lnTo>
                      <a:pt x="16691" y="13292"/>
                    </a:lnTo>
                    <a:lnTo>
                      <a:pt x="17673" y="11631"/>
                    </a:lnTo>
                    <a:lnTo>
                      <a:pt x="18655" y="9969"/>
                    </a:lnTo>
                    <a:lnTo>
                      <a:pt x="20618" y="9969"/>
                    </a:lnTo>
                    <a:lnTo>
                      <a:pt x="21600" y="8308"/>
                    </a:lnTo>
                    <a:lnTo>
                      <a:pt x="21600" y="8308"/>
                    </a:lnTo>
                    <a:lnTo>
                      <a:pt x="19636" y="166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91" name="Shape 2891"/>
              <p:cNvSpPr/>
              <p:nvPr/>
            </p:nvSpPr>
            <p:spPr>
              <a:xfrm>
                <a:off x="263525" y="341312"/>
                <a:ext cx="1588" cy="1588"/>
              </a:xfrm>
              <a:prstGeom prst="rect">
                <a:avLst/>
              </a:prstGeom>
              <a:solidFill>
                <a:srgbClr val="00000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92" name="Shape 2892"/>
              <p:cNvSpPr/>
              <p:nvPr/>
            </p:nvSpPr>
            <p:spPr>
              <a:xfrm>
                <a:off x="260350" y="320675"/>
                <a:ext cx="31750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62"/>
                    </a:moveTo>
                    <a:lnTo>
                      <a:pt x="21600" y="1662"/>
                    </a:lnTo>
                    <a:lnTo>
                      <a:pt x="20520" y="1662"/>
                    </a:lnTo>
                    <a:lnTo>
                      <a:pt x="20520" y="0"/>
                    </a:lnTo>
                    <a:lnTo>
                      <a:pt x="19440" y="0"/>
                    </a:lnTo>
                    <a:lnTo>
                      <a:pt x="18360" y="0"/>
                    </a:lnTo>
                    <a:lnTo>
                      <a:pt x="18360" y="0"/>
                    </a:lnTo>
                    <a:lnTo>
                      <a:pt x="17280" y="0"/>
                    </a:lnTo>
                    <a:lnTo>
                      <a:pt x="16200" y="0"/>
                    </a:lnTo>
                    <a:lnTo>
                      <a:pt x="16200" y="0"/>
                    </a:lnTo>
                    <a:lnTo>
                      <a:pt x="15120" y="0"/>
                    </a:lnTo>
                    <a:lnTo>
                      <a:pt x="14040" y="0"/>
                    </a:lnTo>
                    <a:lnTo>
                      <a:pt x="14040" y="1662"/>
                    </a:lnTo>
                    <a:lnTo>
                      <a:pt x="12960" y="1662"/>
                    </a:lnTo>
                    <a:lnTo>
                      <a:pt x="11880" y="3323"/>
                    </a:lnTo>
                    <a:lnTo>
                      <a:pt x="10800" y="3323"/>
                    </a:lnTo>
                    <a:lnTo>
                      <a:pt x="8640" y="4985"/>
                    </a:lnTo>
                    <a:lnTo>
                      <a:pt x="7560" y="6646"/>
                    </a:lnTo>
                    <a:lnTo>
                      <a:pt x="6480" y="8308"/>
                    </a:lnTo>
                    <a:lnTo>
                      <a:pt x="4320" y="8308"/>
                    </a:lnTo>
                    <a:lnTo>
                      <a:pt x="3240" y="9969"/>
                    </a:lnTo>
                    <a:lnTo>
                      <a:pt x="2160" y="11631"/>
                    </a:lnTo>
                    <a:lnTo>
                      <a:pt x="1080" y="13292"/>
                    </a:lnTo>
                    <a:lnTo>
                      <a:pt x="0" y="14954"/>
                    </a:lnTo>
                    <a:lnTo>
                      <a:pt x="2160" y="21600"/>
                    </a:lnTo>
                    <a:lnTo>
                      <a:pt x="3240" y="19938"/>
                    </a:lnTo>
                    <a:lnTo>
                      <a:pt x="5400" y="18277"/>
                    </a:lnTo>
                    <a:lnTo>
                      <a:pt x="6480" y="16615"/>
                    </a:lnTo>
                    <a:lnTo>
                      <a:pt x="7560" y="16615"/>
                    </a:lnTo>
                    <a:lnTo>
                      <a:pt x="8640" y="14954"/>
                    </a:lnTo>
                    <a:lnTo>
                      <a:pt x="10800" y="13292"/>
                    </a:lnTo>
                    <a:lnTo>
                      <a:pt x="11880" y="11631"/>
                    </a:lnTo>
                    <a:lnTo>
                      <a:pt x="12960" y="11631"/>
                    </a:lnTo>
                    <a:lnTo>
                      <a:pt x="14040" y="9969"/>
                    </a:lnTo>
                    <a:lnTo>
                      <a:pt x="15120" y="9969"/>
                    </a:lnTo>
                    <a:lnTo>
                      <a:pt x="15120" y="8308"/>
                    </a:lnTo>
                    <a:lnTo>
                      <a:pt x="16200" y="8308"/>
                    </a:lnTo>
                    <a:lnTo>
                      <a:pt x="16200" y="8308"/>
                    </a:lnTo>
                    <a:lnTo>
                      <a:pt x="17280" y="8308"/>
                    </a:lnTo>
                    <a:lnTo>
                      <a:pt x="17280" y="8308"/>
                    </a:lnTo>
                    <a:lnTo>
                      <a:pt x="17280" y="8308"/>
                    </a:lnTo>
                    <a:lnTo>
                      <a:pt x="18360" y="8308"/>
                    </a:lnTo>
                    <a:lnTo>
                      <a:pt x="18360" y="8308"/>
                    </a:lnTo>
                    <a:lnTo>
                      <a:pt x="18360" y="8308"/>
                    </a:lnTo>
                    <a:lnTo>
                      <a:pt x="18360" y="8308"/>
                    </a:lnTo>
                    <a:lnTo>
                      <a:pt x="18360" y="8308"/>
                    </a:lnTo>
                    <a:lnTo>
                      <a:pt x="18360" y="8308"/>
                    </a:lnTo>
                    <a:lnTo>
                      <a:pt x="18360" y="8308"/>
                    </a:lnTo>
                    <a:lnTo>
                      <a:pt x="21600" y="166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93" name="Shape 2893"/>
              <p:cNvSpPr/>
              <p:nvPr/>
            </p:nvSpPr>
            <p:spPr>
              <a:xfrm>
                <a:off x="282575" y="322262"/>
                <a:ext cx="12700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1600"/>
                    </a:moveTo>
                    <a:lnTo>
                      <a:pt x="10800" y="21600"/>
                    </a:lnTo>
                    <a:lnTo>
                      <a:pt x="13500" y="18783"/>
                    </a:lnTo>
                    <a:lnTo>
                      <a:pt x="16200" y="15965"/>
                    </a:lnTo>
                    <a:lnTo>
                      <a:pt x="18900" y="14087"/>
                    </a:lnTo>
                    <a:lnTo>
                      <a:pt x="18900" y="13148"/>
                    </a:lnTo>
                    <a:lnTo>
                      <a:pt x="18900" y="11270"/>
                    </a:lnTo>
                    <a:lnTo>
                      <a:pt x="21600" y="10330"/>
                    </a:lnTo>
                    <a:lnTo>
                      <a:pt x="21600" y="9391"/>
                    </a:lnTo>
                    <a:lnTo>
                      <a:pt x="21600" y="8452"/>
                    </a:lnTo>
                    <a:lnTo>
                      <a:pt x="21600" y="8452"/>
                    </a:lnTo>
                    <a:lnTo>
                      <a:pt x="21600" y="7513"/>
                    </a:lnTo>
                    <a:lnTo>
                      <a:pt x="21600" y="6574"/>
                    </a:lnTo>
                    <a:lnTo>
                      <a:pt x="21600" y="5635"/>
                    </a:lnTo>
                    <a:lnTo>
                      <a:pt x="21600" y="5635"/>
                    </a:lnTo>
                    <a:lnTo>
                      <a:pt x="21600" y="4696"/>
                    </a:lnTo>
                    <a:lnTo>
                      <a:pt x="21600" y="3757"/>
                    </a:lnTo>
                    <a:lnTo>
                      <a:pt x="21600" y="3757"/>
                    </a:lnTo>
                    <a:lnTo>
                      <a:pt x="21600" y="2817"/>
                    </a:lnTo>
                    <a:lnTo>
                      <a:pt x="21600" y="1878"/>
                    </a:lnTo>
                    <a:lnTo>
                      <a:pt x="18900" y="1878"/>
                    </a:lnTo>
                    <a:lnTo>
                      <a:pt x="18900" y="939"/>
                    </a:lnTo>
                    <a:lnTo>
                      <a:pt x="18900" y="939"/>
                    </a:lnTo>
                    <a:lnTo>
                      <a:pt x="16200" y="0"/>
                    </a:lnTo>
                    <a:lnTo>
                      <a:pt x="8100" y="3757"/>
                    </a:lnTo>
                    <a:lnTo>
                      <a:pt x="8100" y="3757"/>
                    </a:lnTo>
                    <a:lnTo>
                      <a:pt x="8100" y="3757"/>
                    </a:lnTo>
                    <a:lnTo>
                      <a:pt x="8100" y="3757"/>
                    </a:lnTo>
                    <a:lnTo>
                      <a:pt x="8100" y="3757"/>
                    </a:lnTo>
                    <a:lnTo>
                      <a:pt x="8100" y="3757"/>
                    </a:lnTo>
                    <a:lnTo>
                      <a:pt x="8100" y="4696"/>
                    </a:lnTo>
                    <a:lnTo>
                      <a:pt x="8100" y="4696"/>
                    </a:lnTo>
                    <a:lnTo>
                      <a:pt x="8100" y="4696"/>
                    </a:lnTo>
                    <a:lnTo>
                      <a:pt x="8100" y="5635"/>
                    </a:lnTo>
                    <a:lnTo>
                      <a:pt x="8100" y="5635"/>
                    </a:lnTo>
                    <a:lnTo>
                      <a:pt x="8100" y="6574"/>
                    </a:lnTo>
                    <a:lnTo>
                      <a:pt x="8100" y="6574"/>
                    </a:lnTo>
                    <a:lnTo>
                      <a:pt x="8100" y="7513"/>
                    </a:lnTo>
                    <a:lnTo>
                      <a:pt x="8100" y="8452"/>
                    </a:lnTo>
                    <a:lnTo>
                      <a:pt x="8100" y="8452"/>
                    </a:lnTo>
                    <a:lnTo>
                      <a:pt x="8100" y="9391"/>
                    </a:lnTo>
                    <a:lnTo>
                      <a:pt x="5400" y="10330"/>
                    </a:lnTo>
                    <a:lnTo>
                      <a:pt x="5400" y="12209"/>
                    </a:lnTo>
                    <a:lnTo>
                      <a:pt x="5400" y="13148"/>
                    </a:lnTo>
                    <a:lnTo>
                      <a:pt x="2700" y="15026"/>
                    </a:lnTo>
                    <a:lnTo>
                      <a:pt x="0" y="17843"/>
                    </a:lnTo>
                    <a:lnTo>
                      <a:pt x="0" y="19722"/>
                    </a:lnTo>
                    <a:lnTo>
                      <a:pt x="0" y="19722"/>
                    </a:lnTo>
                    <a:lnTo>
                      <a:pt x="10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94" name="Shape 2894"/>
              <p:cNvSpPr/>
              <p:nvPr/>
            </p:nvSpPr>
            <p:spPr>
              <a:xfrm>
                <a:off x="276225" y="355600"/>
                <a:ext cx="12700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3500" y="17843"/>
                    </a:moveTo>
                    <a:lnTo>
                      <a:pt x="13500" y="17843"/>
                    </a:lnTo>
                    <a:lnTo>
                      <a:pt x="13500" y="17843"/>
                    </a:lnTo>
                    <a:lnTo>
                      <a:pt x="13500" y="17843"/>
                    </a:lnTo>
                    <a:lnTo>
                      <a:pt x="13500" y="17843"/>
                    </a:lnTo>
                    <a:lnTo>
                      <a:pt x="13500" y="17843"/>
                    </a:lnTo>
                    <a:lnTo>
                      <a:pt x="13500" y="16904"/>
                    </a:lnTo>
                    <a:lnTo>
                      <a:pt x="13500" y="16904"/>
                    </a:lnTo>
                    <a:lnTo>
                      <a:pt x="10800" y="16904"/>
                    </a:lnTo>
                    <a:lnTo>
                      <a:pt x="10800" y="15965"/>
                    </a:lnTo>
                    <a:lnTo>
                      <a:pt x="10800" y="15965"/>
                    </a:lnTo>
                    <a:lnTo>
                      <a:pt x="10800" y="15026"/>
                    </a:lnTo>
                    <a:lnTo>
                      <a:pt x="10800" y="15026"/>
                    </a:lnTo>
                    <a:lnTo>
                      <a:pt x="13500" y="14087"/>
                    </a:lnTo>
                    <a:lnTo>
                      <a:pt x="13500" y="14087"/>
                    </a:lnTo>
                    <a:lnTo>
                      <a:pt x="13500" y="13148"/>
                    </a:lnTo>
                    <a:lnTo>
                      <a:pt x="13500" y="13148"/>
                    </a:lnTo>
                    <a:lnTo>
                      <a:pt x="13500" y="12209"/>
                    </a:lnTo>
                    <a:lnTo>
                      <a:pt x="13500" y="11270"/>
                    </a:lnTo>
                    <a:lnTo>
                      <a:pt x="16200" y="9391"/>
                    </a:lnTo>
                    <a:lnTo>
                      <a:pt x="16200" y="8452"/>
                    </a:lnTo>
                    <a:lnTo>
                      <a:pt x="18900" y="6574"/>
                    </a:lnTo>
                    <a:lnTo>
                      <a:pt x="18900" y="3757"/>
                    </a:lnTo>
                    <a:lnTo>
                      <a:pt x="21600" y="1878"/>
                    </a:lnTo>
                    <a:lnTo>
                      <a:pt x="10800" y="0"/>
                    </a:lnTo>
                    <a:lnTo>
                      <a:pt x="8100" y="2817"/>
                    </a:lnTo>
                    <a:lnTo>
                      <a:pt x="5400" y="5635"/>
                    </a:lnTo>
                    <a:lnTo>
                      <a:pt x="2700" y="6574"/>
                    </a:lnTo>
                    <a:lnTo>
                      <a:pt x="2700" y="8452"/>
                    </a:lnTo>
                    <a:lnTo>
                      <a:pt x="0" y="9391"/>
                    </a:lnTo>
                    <a:lnTo>
                      <a:pt x="0" y="11270"/>
                    </a:lnTo>
                    <a:lnTo>
                      <a:pt x="0" y="12209"/>
                    </a:lnTo>
                    <a:lnTo>
                      <a:pt x="0" y="12209"/>
                    </a:lnTo>
                    <a:lnTo>
                      <a:pt x="0" y="13148"/>
                    </a:lnTo>
                    <a:lnTo>
                      <a:pt x="0" y="14087"/>
                    </a:lnTo>
                    <a:lnTo>
                      <a:pt x="0" y="15026"/>
                    </a:lnTo>
                    <a:lnTo>
                      <a:pt x="0" y="15026"/>
                    </a:lnTo>
                    <a:lnTo>
                      <a:pt x="0" y="15965"/>
                    </a:lnTo>
                    <a:lnTo>
                      <a:pt x="0" y="16904"/>
                    </a:lnTo>
                    <a:lnTo>
                      <a:pt x="0" y="16904"/>
                    </a:lnTo>
                    <a:lnTo>
                      <a:pt x="0" y="17843"/>
                    </a:lnTo>
                    <a:lnTo>
                      <a:pt x="0" y="18783"/>
                    </a:lnTo>
                    <a:lnTo>
                      <a:pt x="0" y="18783"/>
                    </a:lnTo>
                    <a:lnTo>
                      <a:pt x="0" y="19722"/>
                    </a:lnTo>
                    <a:lnTo>
                      <a:pt x="2700" y="20661"/>
                    </a:lnTo>
                    <a:lnTo>
                      <a:pt x="2700" y="20661"/>
                    </a:lnTo>
                    <a:lnTo>
                      <a:pt x="5400" y="21600"/>
                    </a:lnTo>
                    <a:lnTo>
                      <a:pt x="5400" y="21600"/>
                    </a:lnTo>
                    <a:lnTo>
                      <a:pt x="13500" y="178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95" name="Shape 2895"/>
              <p:cNvSpPr/>
              <p:nvPr/>
            </p:nvSpPr>
            <p:spPr>
              <a:xfrm>
                <a:off x="279400" y="374650"/>
                <a:ext cx="34925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655" y="0"/>
                    </a:moveTo>
                    <a:lnTo>
                      <a:pt x="18655" y="0"/>
                    </a:lnTo>
                    <a:lnTo>
                      <a:pt x="15709" y="3600"/>
                    </a:lnTo>
                    <a:lnTo>
                      <a:pt x="13745" y="5400"/>
                    </a:lnTo>
                    <a:lnTo>
                      <a:pt x="11782" y="7200"/>
                    </a:lnTo>
                    <a:lnTo>
                      <a:pt x="10800" y="9000"/>
                    </a:lnTo>
                    <a:lnTo>
                      <a:pt x="9818" y="10800"/>
                    </a:lnTo>
                    <a:lnTo>
                      <a:pt x="7855" y="10800"/>
                    </a:lnTo>
                    <a:lnTo>
                      <a:pt x="7855" y="10800"/>
                    </a:lnTo>
                    <a:lnTo>
                      <a:pt x="6873" y="12600"/>
                    </a:lnTo>
                    <a:lnTo>
                      <a:pt x="6873" y="12600"/>
                    </a:lnTo>
                    <a:lnTo>
                      <a:pt x="5891" y="12600"/>
                    </a:lnTo>
                    <a:lnTo>
                      <a:pt x="5891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0" y="19800"/>
                    </a:lnTo>
                    <a:lnTo>
                      <a:pt x="0" y="19800"/>
                    </a:lnTo>
                    <a:lnTo>
                      <a:pt x="982" y="21600"/>
                    </a:lnTo>
                    <a:lnTo>
                      <a:pt x="1964" y="21600"/>
                    </a:lnTo>
                    <a:lnTo>
                      <a:pt x="1964" y="21600"/>
                    </a:lnTo>
                    <a:lnTo>
                      <a:pt x="2945" y="21600"/>
                    </a:lnTo>
                    <a:lnTo>
                      <a:pt x="3927" y="21600"/>
                    </a:lnTo>
                    <a:lnTo>
                      <a:pt x="3927" y="21600"/>
                    </a:lnTo>
                    <a:lnTo>
                      <a:pt x="4909" y="21600"/>
                    </a:lnTo>
                    <a:lnTo>
                      <a:pt x="5891" y="21600"/>
                    </a:lnTo>
                    <a:lnTo>
                      <a:pt x="5891" y="21600"/>
                    </a:lnTo>
                    <a:lnTo>
                      <a:pt x="6873" y="21600"/>
                    </a:lnTo>
                    <a:lnTo>
                      <a:pt x="7855" y="21600"/>
                    </a:lnTo>
                    <a:lnTo>
                      <a:pt x="7855" y="19800"/>
                    </a:lnTo>
                    <a:lnTo>
                      <a:pt x="8836" y="19800"/>
                    </a:lnTo>
                    <a:lnTo>
                      <a:pt x="9818" y="19800"/>
                    </a:lnTo>
                    <a:lnTo>
                      <a:pt x="9818" y="19800"/>
                    </a:lnTo>
                    <a:lnTo>
                      <a:pt x="11782" y="18000"/>
                    </a:lnTo>
                    <a:lnTo>
                      <a:pt x="12764" y="16200"/>
                    </a:lnTo>
                    <a:lnTo>
                      <a:pt x="14727" y="16200"/>
                    </a:lnTo>
                    <a:lnTo>
                      <a:pt x="15709" y="14400"/>
                    </a:lnTo>
                    <a:lnTo>
                      <a:pt x="18655" y="108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1865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96" name="Shape 2896"/>
              <p:cNvSpPr/>
              <p:nvPr/>
            </p:nvSpPr>
            <p:spPr>
              <a:xfrm>
                <a:off x="309562" y="361950"/>
                <a:ext cx="34926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600"/>
                    </a:moveTo>
                    <a:lnTo>
                      <a:pt x="21600" y="3600"/>
                    </a:lnTo>
                    <a:lnTo>
                      <a:pt x="21600" y="1800"/>
                    </a:lnTo>
                    <a:lnTo>
                      <a:pt x="20618" y="1800"/>
                    </a:lnTo>
                    <a:lnTo>
                      <a:pt x="19636" y="1800"/>
                    </a:lnTo>
                    <a:lnTo>
                      <a:pt x="19636" y="0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5709" y="0"/>
                    </a:lnTo>
                    <a:lnTo>
                      <a:pt x="15709" y="1800"/>
                    </a:lnTo>
                    <a:lnTo>
                      <a:pt x="14727" y="1800"/>
                    </a:lnTo>
                    <a:lnTo>
                      <a:pt x="13745" y="1800"/>
                    </a:lnTo>
                    <a:lnTo>
                      <a:pt x="13745" y="1800"/>
                    </a:lnTo>
                    <a:lnTo>
                      <a:pt x="12764" y="1800"/>
                    </a:lnTo>
                    <a:lnTo>
                      <a:pt x="11782" y="3600"/>
                    </a:lnTo>
                    <a:lnTo>
                      <a:pt x="11782" y="3600"/>
                    </a:lnTo>
                    <a:lnTo>
                      <a:pt x="9818" y="5400"/>
                    </a:lnTo>
                    <a:lnTo>
                      <a:pt x="8836" y="5400"/>
                    </a:lnTo>
                    <a:lnTo>
                      <a:pt x="6873" y="7200"/>
                    </a:lnTo>
                    <a:lnTo>
                      <a:pt x="5891" y="9000"/>
                    </a:lnTo>
                    <a:lnTo>
                      <a:pt x="2945" y="10800"/>
                    </a:lnTo>
                    <a:lnTo>
                      <a:pt x="0" y="14400"/>
                    </a:lnTo>
                    <a:lnTo>
                      <a:pt x="2945" y="21600"/>
                    </a:lnTo>
                    <a:lnTo>
                      <a:pt x="5891" y="19800"/>
                    </a:lnTo>
                    <a:lnTo>
                      <a:pt x="7855" y="16200"/>
                    </a:lnTo>
                    <a:lnTo>
                      <a:pt x="9818" y="14400"/>
                    </a:lnTo>
                    <a:lnTo>
                      <a:pt x="10800" y="14400"/>
                    </a:lnTo>
                    <a:lnTo>
                      <a:pt x="11782" y="12600"/>
                    </a:lnTo>
                    <a:lnTo>
                      <a:pt x="13745" y="10800"/>
                    </a:lnTo>
                    <a:lnTo>
                      <a:pt x="13745" y="10800"/>
                    </a:lnTo>
                    <a:lnTo>
                      <a:pt x="14727" y="10800"/>
                    </a:lnTo>
                    <a:lnTo>
                      <a:pt x="14727" y="10800"/>
                    </a:lnTo>
                    <a:lnTo>
                      <a:pt x="15709" y="10800"/>
                    </a:lnTo>
                    <a:lnTo>
                      <a:pt x="15709" y="10800"/>
                    </a:lnTo>
                    <a:lnTo>
                      <a:pt x="16691" y="9000"/>
                    </a:lnTo>
                    <a:lnTo>
                      <a:pt x="16691" y="9000"/>
                    </a:lnTo>
                    <a:lnTo>
                      <a:pt x="16691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10800"/>
                    </a:lnTo>
                    <a:lnTo>
                      <a:pt x="18655" y="10800"/>
                    </a:lnTo>
                    <a:lnTo>
                      <a:pt x="18655" y="10800"/>
                    </a:lnTo>
                    <a:lnTo>
                      <a:pt x="21600" y="3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97" name="Shape 2897"/>
              <p:cNvSpPr/>
              <p:nvPr/>
            </p:nvSpPr>
            <p:spPr>
              <a:xfrm>
                <a:off x="334962" y="365125"/>
                <a:ext cx="14288" cy="3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2000" y="19636"/>
                    </a:lnTo>
                    <a:lnTo>
                      <a:pt x="14400" y="16691"/>
                    </a:lnTo>
                    <a:lnTo>
                      <a:pt x="16800" y="14727"/>
                    </a:lnTo>
                    <a:lnTo>
                      <a:pt x="16800" y="13745"/>
                    </a:lnTo>
                    <a:lnTo>
                      <a:pt x="19200" y="11782"/>
                    </a:lnTo>
                    <a:lnTo>
                      <a:pt x="19200" y="10800"/>
                    </a:lnTo>
                    <a:lnTo>
                      <a:pt x="19200" y="9818"/>
                    </a:lnTo>
                    <a:lnTo>
                      <a:pt x="19200" y="8836"/>
                    </a:lnTo>
                    <a:lnTo>
                      <a:pt x="19200" y="7855"/>
                    </a:lnTo>
                    <a:lnTo>
                      <a:pt x="19200" y="7855"/>
                    </a:lnTo>
                    <a:lnTo>
                      <a:pt x="21600" y="6873"/>
                    </a:lnTo>
                    <a:lnTo>
                      <a:pt x="21600" y="5891"/>
                    </a:lnTo>
                    <a:lnTo>
                      <a:pt x="21600" y="5891"/>
                    </a:lnTo>
                    <a:lnTo>
                      <a:pt x="21600" y="4909"/>
                    </a:lnTo>
                    <a:lnTo>
                      <a:pt x="21600" y="3927"/>
                    </a:lnTo>
                    <a:lnTo>
                      <a:pt x="19200" y="2945"/>
                    </a:lnTo>
                    <a:lnTo>
                      <a:pt x="19200" y="2945"/>
                    </a:lnTo>
                    <a:lnTo>
                      <a:pt x="19200" y="1964"/>
                    </a:lnTo>
                    <a:lnTo>
                      <a:pt x="19200" y="982"/>
                    </a:lnTo>
                    <a:lnTo>
                      <a:pt x="16800" y="982"/>
                    </a:lnTo>
                    <a:lnTo>
                      <a:pt x="16800" y="0"/>
                    </a:lnTo>
                    <a:lnTo>
                      <a:pt x="14400" y="0"/>
                    </a:lnTo>
                    <a:lnTo>
                      <a:pt x="7200" y="3927"/>
                    </a:lnTo>
                    <a:lnTo>
                      <a:pt x="7200" y="3927"/>
                    </a:lnTo>
                    <a:lnTo>
                      <a:pt x="7200" y="3927"/>
                    </a:lnTo>
                    <a:lnTo>
                      <a:pt x="7200" y="3927"/>
                    </a:lnTo>
                    <a:lnTo>
                      <a:pt x="7200" y="3927"/>
                    </a:lnTo>
                    <a:lnTo>
                      <a:pt x="7200" y="3927"/>
                    </a:lnTo>
                    <a:lnTo>
                      <a:pt x="7200" y="3927"/>
                    </a:lnTo>
                    <a:lnTo>
                      <a:pt x="9600" y="4909"/>
                    </a:lnTo>
                    <a:lnTo>
                      <a:pt x="9600" y="4909"/>
                    </a:lnTo>
                    <a:lnTo>
                      <a:pt x="9600" y="5891"/>
                    </a:lnTo>
                    <a:lnTo>
                      <a:pt x="9600" y="5891"/>
                    </a:lnTo>
                    <a:lnTo>
                      <a:pt x="9600" y="6873"/>
                    </a:lnTo>
                    <a:lnTo>
                      <a:pt x="9600" y="6873"/>
                    </a:lnTo>
                    <a:lnTo>
                      <a:pt x="7200" y="7855"/>
                    </a:lnTo>
                    <a:lnTo>
                      <a:pt x="7200" y="7855"/>
                    </a:lnTo>
                    <a:lnTo>
                      <a:pt x="7200" y="8836"/>
                    </a:lnTo>
                    <a:lnTo>
                      <a:pt x="7200" y="9818"/>
                    </a:lnTo>
                    <a:lnTo>
                      <a:pt x="7200" y="10800"/>
                    </a:lnTo>
                    <a:lnTo>
                      <a:pt x="4800" y="11782"/>
                    </a:lnTo>
                    <a:lnTo>
                      <a:pt x="4800" y="13745"/>
                    </a:lnTo>
                    <a:lnTo>
                      <a:pt x="4800" y="14727"/>
                    </a:lnTo>
                    <a:lnTo>
                      <a:pt x="2400" y="17673"/>
                    </a:lnTo>
                    <a:lnTo>
                      <a:pt x="0" y="20618"/>
                    </a:lnTo>
                    <a:lnTo>
                      <a:pt x="0" y="20618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898" name="Shape 2898"/>
              <p:cNvSpPr/>
              <p:nvPr/>
            </p:nvSpPr>
            <p:spPr>
              <a:xfrm>
                <a:off x="328612" y="398462"/>
                <a:ext cx="14288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18655"/>
                    </a:moveTo>
                    <a:lnTo>
                      <a:pt x="12000" y="18655"/>
                    </a:lnTo>
                    <a:lnTo>
                      <a:pt x="12000" y="18655"/>
                    </a:lnTo>
                    <a:lnTo>
                      <a:pt x="12000" y="18655"/>
                    </a:lnTo>
                    <a:lnTo>
                      <a:pt x="12000" y="18655"/>
                    </a:lnTo>
                    <a:lnTo>
                      <a:pt x="12000" y="17673"/>
                    </a:lnTo>
                    <a:lnTo>
                      <a:pt x="12000" y="17673"/>
                    </a:lnTo>
                    <a:lnTo>
                      <a:pt x="12000" y="17673"/>
                    </a:lnTo>
                    <a:lnTo>
                      <a:pt x="12000" y="17673"/>
                    </a:lnTo>
                    <a:lnTo>
                      <a:pt x="12000" y="16691"/>
                    </a:lnTo>
                    <a:lnTo>
                      <a:pt x="12000" y="16691"/>
                    </a:lnTo>
                    <a:lnTo>
                      <a:pt x="12000" y="15709"/>
                    </a:lnTo>
                    <a:lnTo>
                      <a:pt x="12000" y="15709"/>
                    </a:lnTo>
                    <a:lnTo>
                      <a:pt x="12000" y="14727"/>
                    </a:lnTo>
                    <a:lnTo>
                      <a:pt x="12000" y="14727"/>
                    </a:lnTo>
                    <a:lnTo>
                      <a:pt x="12000" y="13745"/>
                    </a:lnTo>
                    <a:lnTo>
                      <a:pt x="12000" y="13745"/>
                    </a:lnTo>
                    <a:lnTo>
                      <a:pt x="12000" y="12764"/>
                    </a:lnTo>
                    <a:lnTo>
                      <a:pt x="14400" y="10800"/>
                    </a:lnTo>
                    <a:lnTo>
                      <a:pt x="14400" y="9818"/>
                    </a:lnTo>
                    <a:lnTo>
                      <a:pt x="14400" y="8836"/>
                    </a:lnTo>
                    <a:lnTo>
                      <a:pt x="16800" y="6873"/>
                    </a:lnTo>
                    <a:lnTo>
                      <a:pt x="19200" y="3927"/>
                    </a:lnTo>
                    <a:lnTo>
                      <a:pt x="21600" y="982"/>
                    </a:lnTo>
                    <a:lnTo>
                      <a:pt x="9600" y="0"/>
                    </a:lnTo>
                    <a:lnTo>
                      <a:pt x="7200" y="2945"/>
                    </a:lnTo>
                    <a:lnTo>
                      <a:pt x="4800" y="5891"/>
                    </a:lnTo>
                    <a:lnTo>
                      <a:pt x="4800" y="6873"/>
                    </a:lnTo>
                    <a:lnTo>
                      <a:pt x="2400" y="8836"/>
                    </a:lnTo>
                    <a:lnTo>
                      <a:pt x="2400" y="9818"/>
                    </a:lnTo>
                    <a:lnTo>
                      <a:pt x="0" y="11782"/>
                    </a:lnTo>
                    <a:lnTo>
                      <a:pt x="0" y="12764"/>
                    </a:lnTo>
                    <a:lnTo>
                      <a:pt x="0" y="12764"/>
                    </a:lnTo>
                    <a:lnTo>
                      <a:pt x="0" y="13745"/>
                    </a:lnTo>
                    <a:lnTo>
                      <a:pt x="0" y="14727"/>
                    </a:lnTo>
                    <a:lnTo>
                      <a:pt x="0" y="14727"/>
                    </a:lnTo>
                    <a:lnTo>
                      <a:pt x="0" y="15709"/>
                    </a:lnTo>
                    <a:lnTo>
                      <a:pt x="0" y="16691"/>
                    </a:lnTo>
                    <a:lnTo>
                      <a:pt x="0" y="17673"/>
                    </a:lnTo>
                    <a:lnTo>
                      <a:pt x="0" y="17673"/>
                    </a:lnTo>
                    <a:lnTo>
                      <a:pt x="0" y="18655"/>
                    </a:lnTo>
                    <a:lnTo>
                      <a:pt x="0" y="19636"/>
                    </a:lnTo>
                    <a:lnTo>
                      <a:pt x="0" y="19636"/>
                    </a:lnTo>
                    <a:lnTo>
                      <a:pt x="2400" y="20618"/>
                    </a:lnTo>
                    <a:lnTo>
                      <a:pt x="2400" y="21600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12000" y="1865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</p:grpSp>
        <p:sp>
          <p:nvSpPr>
            <p:cNvPr id="2900" name="Shape 2900"/>
            <p:cNvSpPr/>
            <p:nvPr/>
          </p:nvSpPr>
          <p:spPr>
            <a:xfrm>
              <a:off x="374650" y="603250"/>
              <a:ext cx="34925" cy="190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0"/>
                  </a:moveTo>
                  <a:lnTo>
                    <a:pt x="19636" y="0"/>
                  </a:lnTo>
                  <a:lnTo>
                    <a:pt x="16691" y="1800"/>
                  </a:lnTo>
                  <a:lnTo>
                    <a:pt x="13745" y="5400"/>
                  </a:lnTo>
                  <a:lnTo>
                    <a:pt x="12764" y="7200"/>
                  </a:lnTo>
                  <a:lnTo>
                    <a:pt x="11782" y="7200"/>
                  </a:lnTo>
                  <a:lnTo>
                    <a:pt x="9818" y="9000"/>
                  </a:lnTo>
                  <a:lnTo>
                    <a:pt x="8836" y="10800"/>
                  </a:lnTo>
                  <a:lnTo>
                    <a:pt x="8836" y="10800"/>
                  </a:lnTo>
                  <a:lnTo>
                    <a:pt x="7855" y="10800"/>
                  </a:lnTo>
                  <a:lnTo>
                    <a:pt x="6873" y="10800"/>
                  </a:lnTo>
                  <a:lnTo>
                    <a:pt x="6873" y="10800"/>
                  </a:lnTo>
                  <a:lnTo>
                    <a:pt x="5891" y="12600"/>
                  </a:lnTo>
                  <a:lnTo>
                    <a:pt x="5891" y="12600"/>
                  </a:lnTo>
                  <a:lnTo>
                    <a:pt x="4909" y="12600"/>
                  </a:lnTo>
                  <a:lnTo>
                    <a:pt x="4909" y="12600"/>
                  </a:lnTo>
                  <a:lnTo>
                    <a:pt x="4909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2945" y="12600"/>
                  </a:lnTo>
                  <a:lnTo>
                    <a:pt x="2945" y="12600"/>
                  </a:lnTo>
                  <a:lnTo>
                    <a:pt x="2945" y="12600"/>
                  </a:lnTo>
                  <a:lnTo>
                    <a:pt x="0" y="18000"/>
                  </a:lnTo>
                  <a:lnTo>
                    <a:pt x="982" y="19800"/>
                  </a:lnTo>
                  <a:lnTo>
                    <a:pt x="982" y="19800"/>
                  </a:lnTo>
                  <a:lnTo>
                    <a:pt x="1964" y="21600"/>
                  </a:lnTo>
                  <a:lnTo>
                    <a:pt x="2945" y="21600"/>
                  </a:lnTo>
                  <a:lnTo>
                    <a:pt x="3927" y="21600"/>
                  </a:lnTo>
                  <a:lnTo>
                    <a:pt x="3927" y="21600"/>
                  </a:lnTo>
                  <a:lnTo>
                    <a:pt x="4909" y="21600"/>
                  </a:lnTo>
                  <a:lnTo>
                    <a:pt x="5891" y="21600"/>
                  </a:lnTo>
                  <a:lnTo>
                    <a:pt x="5891" y="21600"/>
                  </a:lnTo>
                  <a:lnTo>
                    <a:pt x="6873" y="19800"/>
                  </a:lnTo>
                  <a:lnTo>
                    <a:pt x="7855" y="19800"/>
                  </a:lnTo>
                  <a:lnTo>
                    <a:pt x="7855" y="19800"/>
                  </a:lnTo>
                  <a:lnTo>
                    <a:pt x="8836" y="19800"/>
                  </a:lnTo>
                  <a:lnTo>
                    <a:pt x="9818" y="19800"/>
                  </a:lnTo>
                  <a:lnTo>
                    <a:pt x="10800" y="18000"/>
                  </a:lnTo>
                  <a:lnTo>
                    <a:pt x="10800" y="18000"/>
                  </a:lnTo>
                  <a:lnTo>
                    <a:pt x="12764" y="18000"/>
                  </a:lnTo>
                  <a:lnTo>
                    <a:pt x="13745" y="16200"/>
                  </a:lnTo>
                  <a:lnTo>
                    <a:pt x="14727" y="14400"/>
                  </a:lnTo>
                  <a:lnTo>
                    <a:pt x="16691" y="12600"/>
                  </a:lnTo>
                  <a:lnTo>
                    <a:pt x="18655" y="10800"/>
                  </a:lnTo>
                  <a:lnTo>
                    <a:pt x="21600" y="7200"/>
                  </a:lnTo>
                  <a:lnTo>
                    <a:pt x="21600" y="7200"/>
                  </a:lnTo>
                  <a:lnTo>
                    <a:pt x="19636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01" name="Shape 2901"/>
            <p:cNvSpPr/>
            <p:nvPr/>
          </p:nvSpPr>
          <p:spPr>
            <a:xfrm>
              <a:off x="406400" y="590550"/>
              <a:ext cx="33338" cy="190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3600"/>
                  </a:moveTo>
                  <a:lnTo>
                    <a:pt x="21600" y="3600"/>
                  </a:lnTo>
                  <a:lnTo>
                    <a:pt x="21600" y="1800"/>
                  </a:lnTo>
                  <a:lnTo>
                    <a:pt x="20571" y="1800"/>
                  </a:lnTo>
                  <a:lnTo>
                    <a:pt x="19543" y="1800"/>
                  </a:lnTo>
                  <a:lnTo>
                    <a:pt x="19543" y="0"/>
                  </a:lnTo>
                  <a:lnTo>
                    <a:pt x="18514" y="0"/>
                  </a:lnTo>
                  <a:lnTo>
                    <a:pt x="17486" y="0"/>
                  </a:lnTo>
                  <a:lnTo>
                    <a:pt x="17486" y="0"/>
                  </a:lnTo>
                  <a:lnTo>
                    <a:pt x="16457" y="0"/>
                  </a:lnTo>
                  <a:lnTo>
                    <a:pt x="15429" y="0"/>
                  </a:lnTo>
                  <a:lnTo>
                    <a:pt x="15429" y="1800"/>
                  </a:lnTo>
                  <a:lnTo>
                    <a:pt x="14400" y="1800"/>
                  </a:lnTo>
                  <a:lnTo>
                    <a:pt x="13371" y="1800"/>
                  </a:lnTo>
                  <a:lnTo>
                    <a:pt x="13371" y="1800"/>
                  </a:lnTo>
                  <a:lnTo>
                    <a:pt x="12343" y="1800"/>
                  </a:lnTo>
                  <a:lnTo>
                    <a:pt x="11314" y="3600"/>
                  </a:lnTo>
                  <a:lnTo>
                    <a:pt x="10286" y="3600"/>
                  </a:lnTo>
                  <a:lnTo>
                    <a:pt x="9257" y="5400"/>
                  </a:lnTo>
                  <a:lnTo>
                    <a:pt x="8229" y="5400"/>
                  </a:lnTo>
                  <a:lnTo>
                    <a:pt x="6171" y="7200"/>
                  </a:lnTo>
                  <a:lnTo>
                    <a:pt x="5143" y="9000"/>
                  </a:lnTo>
                  <a:lnTo>
                    <a:pt x="2057" y="12600"/>
                  </a:lnTo>
                  <a:lnTo>
                    <a:pt x="0" y="14400"/>
                  </a:lnTo>
                  <a:lnTo>
                    <a:pt x="2057" y="21600"/>
                  </a:lnTo>
                  <a:lnTo>
                    <a:pt x="5143" y="19800"/>
                  </a:lnTo>
                  <a:lnTo>
                    <a:pt x="7200" y="16200"/>
                  </a:lnTo>
                  <a:lnTo>
                    <a:pt x="9257" y="16200"/>
                  </a:lnTo>
                  <a:lnTo>
                    <a:pt x="10286" y="14400"/>
                  </a:lnTo>
                  <a:lnTo>
                    <a:pt x="11314" y="12600"/>
                  </a:lnTo>
                  <a:lnTo>
                    <a:pt x="13371" y="12600"/>
                  </a:lnTo>
                  <a:lnTo>
                    <a:pt x="13371" y="10800"/>
                  </a:lnTo>
                  <a:lnTo>
                    <a:pt x="14400" y="10800"/>
                  </a:lnTo>
                  <a:lnTo>
                    <a:pt x="14400" y="10800"/>
                  </a:lnTo>
                  <a:lnTo>
                    <a:pt x="15429" y="10800"/>
                  </a:lnTo>
                  <a:lnTo>
                    <a:pt x="15429" y="10800"/>
                  </a:lnTo>
                  <a:lnTo>
                    <a:pt x="16457" y="9000"/>
                  </a:lnTo>
                  <a:lnTo>
                    <a:pt x="16457" y="9000"/>
                  </a:lnTo>
                  <a:lnTo>
                    <a:pt x="17486" y="9000"/>
                  </a:lnTo>
                  <a:lnTo>
                    <a:pt x="17486" y="9000"/>
                  </a:lnTo>
                  <a:lnTo>
                    <a:pt x="17486" y="9000"/>
                  </a:lnTo>
                  <a:lnTo>
                    <a:pt x="18514" y="9000"/>
                  </a:lnTo>
                  <a:lnTo>
                    <a:pt x="18514" y="9000"/>
                  </a:lnTo>
                  <a:lnTo>
                    <a:pt x="18514" y="9000"/>
                  </a:lnTo>
                  <a:lnTo>
                    <a:pt x="18514" y="9000"/>
                  </a:lnTo>
                  <a:lnTo>
                    <a:pt x="18514" y="9000"/>
                  </a:lnTo>
                  <a:lnTo>
                    <a:pt x="18514" y="9000"/>
                  </a:lnTo>
                  <a:lnTo>
                    <a:pt x="18514" y="9000"/>
                  </a:lnTo>
                  <a:lnTo>
                    <a:pt x="21600" y="3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02" name="Shape 2902"/>
            <p:cNvSpPr/>
            <p:nvPr/>
          </p:nvSpPr>
          <p:spPr>
            <a:xfrm>
              <a:off x="430212" y="593725"/>
              <a:ext cx="14288" cy="349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00" y="21600"/>
                  </a:moveTo>
                  <a:lnTo>
                    <a:pt x="12000" y="21600"/>
                  </a:lnTo>
                  <a:lnTo>
                    <a:pt x="14400" y="19636"/>
                  </a:lnTo>
                  <a:lnTo>
                    <a:pt x="16800" y="16691"/>
                  </a:lnTo>
                  <a:lnTo>
                    <a:pt x="16800" y="14727"/>
                  </a:lnTo>
                  <a:lnTo>
                    <a:pt x="19200" y="13745"/>
                  </a:lnTo>
                  <a:lnTo>
                    <a:pt x="19200" y="11782"/>
                  </a:lnTo>
                  <a:lnTo>
                    <a:pt x="19200" y="10800"/>
                  </a:lnTo>
                  <a:lnTo>
                    <a:pt x="21600" y="9818"/>
                  </a:lnTo>
                  <a:lnTo>
                    <a:pt x="21600" y="8836"/>
                  </a:lnTo>
                  <a:lnTo>
                    <a:pt x="21600" y="7855"/>
                  </a:lnTo>
                  <a:lnTo>
                    <a:pt x="21600" y="7855"/>
                  </a:lnTo>
                  <a:lnTo>
                    <a:pt x="21600" y="6873"/>
                  </a:lnTo>
                  <a:lnTo>
                    <a:pt x="21600" y="5891"/>
                  </a:lnTo>
                  <a:lnTo>
                    <a:pt x="21600" y="4909"/>
                  </a:lnTo>
                  <a:lnTo>
                    <a:pt x="21600" y="4909"/>
                  </a:lnTo>
                  <a:lnTo>
                    <a:pt x="21600" y="3927"/>
                  </a:lnTo>
                  <a:lnTo>
                    <a:pt x="21600" y="2945"/>
                  </a:lnTo>
                  <a:lnTo>
                    <a:pt x="19200" y="2945"/>
                  </a:lnTo>
                  <a:lnTo>
                    <a:pt x="19200" y="1964"/>
                  </a:lnTo>
                  <a:lnTo>
                    <a:pt x="19200" y="982"/>
                  </a:lnTo>
                  <a:lnTo>
                    <a:pt x="16800" y="982"/>
                  </a:lnTo>
                  <a:lnTo>
                    <a:pt x="16800" y="0"/>
                  </a:lnTo>
                  <a:lnTo>
                    <a:pt x="14400" y="0"/>
                  </a:lnTo>
                  <a:lnTo>
                    <a:pt x="7200" y="2945"/>
                  </a:lnTo>
                  <a:lnTo>
                    <a:pt x="9600" y="3927"/>
                  </a:lnTo>
                  <a:lnTo>
                    <a:pt x="9600" y="3927"/>
                  </a:lnTo>
                  <a:lnTo>
                    <a:pt x="9600" y="3927"/>
                  </a:lnTo>
                  <a:lnTo>
                    <a:pt x="9600" y="3927"/>
                  </a:lnTo>
                  <a:lnTo>
                    <a:pt x="9600" y="3927"/>
                  </a:lnTo>
                  <a:lnTo>
                    <a:pt x="9600" y="3927"/>
                  </a:lnTo>
                  <a:lnTo>
                    <a:pt x="9600" y="4909"/>
                  </a:lnTo>
                  <a:lnTo>
                    <a:pt x="9600" y="4909"/>
                  </a:lnTo>
                  <a:lnTo>
                    <a:pt x="9600" y="5891"/>
                  </a:lnTo>
                  <a:lnTo>
                    <a:pt x="9600" y="5891"/>
                  </a:lnTo>
                  <a:lnTo>
                    <a:pt x="9600" y="6873"/>
                  </a:lnTo>
                  <a:lnTo>
                    <a:pt x="9600" y="6873"/>
                  </a:lnTo>
                  <a:lnTo>
                    <a:pt x="9600" y="7855"/>
                  </a:lnTo>
                  <a:lnTo>
                    <a:pt x="9600" y="7855"/>
                  </a:lnTo>
                  <a:lnTo>
                    <a:pt x="9600" y="8836"/>
                  </a:lnTo>
                  <a:lnTo>
                    <a:pt x="9600" y="9818"/>
                  </a:lnTo>
                  <a:lnTo>
                    <a:pt x="7200" y="10800"/>
                  </a:lnTo>
                  <a:lnTo>
                    <a:pt x="7200" y="12764"/>
                  </a:lnTo>
                  <a:lnTo>
                    <a:pt x="7200" y="13745"/>
                  </a:lnTo>
                  <a:lnTo>
                    <a:pt x="4800" y="15709"/>
                  </a:lnTo>
                  <a:lnTo>
                    <a:pt x="2400" y="17673"/>
                  </a:lnTo>
                  <a:lnTo>
                    <a:pt x="0" y="20618"/>
                  </a:lnTo>
                  <a:lnTo>
                    <a:pt x="0" y="20618"/>
                  </a:lnTo>
                  <a:lnTo>
                    <a:pt x="120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03" name="Shape 2903"/>
            <p:cNvSpPr/>
            <p:nvPr/>
          </p:nvSpPr>
          <p:spPr>
            <a:xfrm>
              <a:off x="423862" y="627062"/>
              <a:ext cx="14288" cy="349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400" y="18655"/>
                  </a:moveTo>
                  <a:lnTo>
                    <a:pt x="14400" y="18655"/>
                  </a:lnTo>
                  <a:lnTo>
                    <a:pt x="14400" y="18655"/>
                  </a:lnTo>
                  <a:lnTo>
                    <a:pt x="14400" y="18655"/>
                  </a:lnTo>
                  <a:lnTo>
                    <a:pt x="12000" y="17673"/>
                  </a:lnTo>
                  <a:lnTo>
                    <a:pt x="12000" y="17673"/>
                  </a:lnTo>
                  <a:lnTo>
                    <a:pt x="12000" y="17673"/>
                  </a:lnTo>
                  <a:lnTo>
                    <a:pt x="12000" y="17673"/>
                  </a:lnTo>
                  <a:lnTo>
                    <a:pt x="12000" y="16691"/>
                  </a:lnTo>
                  <a:lnTo>
                    <a:pt x="12000" y="16691"/>
                  </a:lnTo>
                  <a:lnTo>
                    <a:pt x="12000" y="16691"/>
                  </a:lnTo>
                  <a:lnTo>
                    <a:pt x="12000" y="15709"/>
                  </a:lnTo>
                  <a:lnTo>
                    <a:pt x="12000" y="15709"/>
                  </a:lnTo>
                  <a:lnTo>
                    <a:pt x="12000" y="14727"/>
                  </a:lnTo>
                  <a:lnTo>
                    <a:pt x="12000" y="14727"/>
                  </a:lnTo>
                  <a:lnTo>
                    <a:pt x="12000" y="13745"/>
                  </a:lnTo>
                  <a:lnTo>
                    <a:pt x="14400" y="12764"/>
                  </a:lnTo>
                  <a:lnTo>
                    <a:pt x="14400" y="12764"/>
                  </a:lnTo>
                  <a:lnTo>
                    <a:pt x="14400" y="10800"/>
                  </a:lnTo>
                  <a:lnTo>
                    <a:pt x="14400" y="9818"/>
                  </a:lnTo>
                  <a:lnTo>
                    <a:pt x="16800" y="7855"/>
                  </a:lnTo>
                  <a:lnTo>
                    <a:pt x="16800" y="6873"/>
                  </a:lnTo>
                  <a:lnTo>
                    <a:pt x="19200" y="3927"/>
                  </a:lnTo>
                  <a:lnTo>
                    <a:pt x="21600" y="982"/>
                  </a:lnTo>
                  <a:lnTo>
                    <a:pt x="9600" y="0"/>
                  </a:lnTo>
                  <a:lnTo>
                    <a:pt x="9600" y="2945"/>
                  </a:lnTo>
                  <a:lnTo>
                    <a:pt x="7200" y="4909"/>
                  </a:lnTo>
                  <a:lnTo>
                    <a:pt x="4800" y="6873"/>
                  </a:lnTo>
                  <a:lnTo>
                    <a:pt x="4800" y="7855"/>
                  </a:lnTo>
                  <a:lnTo>
                    <a:pt x="2400" y="9818"/>
                  </a:lnTo>
                  <a:lnTo>
                    <a:pt x="2400" y="11782"/>
                  </a:lnTo>
                  <a:lnTo>
                    <a:pt x="2400" y="11782"/>
                  </a:lnTo>
                  <a:lnTo>
                    <a:pt x="2400" y="12764"/>
                  </a:lnTo>
                  <a:lnTo>
                    <a:pt x="0" y="13745"/>
                  </a:lnTo>
                  <a:lnTo>
                    <a:pt x="0" y="14727"/>
                  </a:lnTo>
                  <a:lnTo>
                    <a:pt x="0" y="14727"/>
                  </a:lnTo>
                  <a:lnTo>
                    <a:pt x="0" y="15709"/>
                  </a:lnTo>
                  <a:lnTo>
                    <a:pt x="0" y="16691"/>
                  </a:lnTo>
                  <a:lnTo>
                    <a:pt x="0" y="16691"/>
                  </a:lnTo>
                  <a:lnTo>
                    <a:pt x="0" y="17673"/>
                  </a:lnTo>
                  <a:lnTo>
                    <a:pt x="0" y="18655"/>
                  </a:lnTo>
                  <a:lnTo>
                    <a:pt x="2400" y="18655"/>
                  </a:lnTo>
                  <a:lnTo>
                    <a:pt x="2400" y="19636"/>
                  </a:lnTo>
                  <a:lnTo>
                    <a:pt x="2400" y="20618"/>
                  </a:lnTo>
                  <a:lnTo>
                    <a:pt x="2400" y="20618"/>
                  </a:lnTo>
                  <a:lnTo>
                    <a:pt x="4800" y="21600"/>
                  </a:lnTo>
                  <a:lnTo>
                    <a:pt x="7200" y="21600"/>
                  </a:lnTo>
                  <a:lnTo>
                    <a:pt x="7200" y="21600"/>
                  </a:lnTo>
                  <a:lnTo>
                    <a:pt x="14400" y="1865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04" name="Shape 2904"/>
            <p:cNvSpPr/>
            <p:nvPr/>
          </p:nvSpPr>
          <p:spPr>
            <a:xfrm>
              <a:off x="428625" y="646112"/>
              <a:ext cx="34925" cy="190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55" y="0"/>
                  </a:moveTo>
                  <a:lnTo>
                    <a:pt x="18655" y="0"/>
                  </a:lnTo>
                  <a:lnTo>
                    <a:pt x="17673" y="1800"/>
                  </a:lnTo>
                  <a:lnTo>
                    <a:pt x="15709" y="1800"/>
                  </a:lnTo>
                  <a:lnTo>
                    <a:pt x="14727" y="3600"/>
                  </a:lnTo>
                  <a:lnTo>
                    <a:pt x="13745" y="5400"/>
                  </a:lnTo>
                  <a:lnTo>
                    <a:pt x="11782" y="7200"/>
                  </a:lnTo>
                  <a:lnTo>
                    <a:pt x="10800" y="7200"/>
                  </a:lnTo>
                  <a:lnTo>
                    <a:pt x="9818" y="9000"/>
                  </a:lnTo>
                  <a:lnTo>
                    <a:pt x="7855" y="10800"/>
                  </a:lnTo>
                  <a:lnTo>
                    <a:pt x="7855" y="10800"/>
                  </a:lnTo>
                  <a:lnTo>
                    <a:pt x="6873" y="10800"/>
                  </a:lnTo>
                  <a:lnTo>
                    <a:pt x="6873" y="10800"/>
                  </a:lnTo>
                  <a:lnTo>
                    <a:pt x="5891" y="10800"/>
                  </a:lnTo>
                  <a:lnTo>
                    <a:pt x="5891" y="12600"/>
                  </a:lnTo>
                  <a:lnTo>
                    <a:pt x="4909" y="12600"/>
                  </a:lnTo>
                  <a:lnTo>
                    <a:pt x="4909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2945" y="12600"/>
                  </a:lnTo>
                  <a:lnTo>
                    <a:pt x="2945" y="12600"/>
                  </a:lnTo>
                  <a:lnTo>
                    <a:pt x="2945" y="12600"/>
                  </a:lnTo>
                  <a:lnTo>
                    <a:pt x="2945" y="12600"/>
                  </a:lnTo>
                  <a:lnTo>
                    <a:pt x="2945" y="12600"/>
                  </a:lnTo>
                  <a:lnTo>
                    <a:pt x="2945" y="12600"/>
                  </a:lnTo>
                  <a:lnTo>
                    <a:pt x="0" y="18000"/>
                  </a:lnTo>
                  <a:lnTo>
                    <a:pt x="0" y="19800"/>
                  </a:lnTo>
                  <a:lnTo>
                    <a:pt x="982" y="19800"/>
                  </a:lnTo>
                  <a:lnTo>
                    <a:pt x="982" y="19800"/>
                  </a:lnTo>
                  <a:lnTo>
                    <a:pt x="1964" y="21600"/>
                  </a:lnTo>
                  <a:lnTo>
                    <a:pt x="2945" y="21600"/>
                  </a:lnTo>
                  <a:lnTo>
                    <a:pt x="3927" y="21600"/>
                  </a:lnTo>
                  <a:lnTo>
                    <a:pt x="3927" y="21600"/>
                  </a:lnTo>
                  <a:lnTo>
                    <a:pt x="4909" y="21600"/>
                  </a:lnTo>
                  <a:lnTo>
                    <a:pt x="4909" y="21600"/>
                  </a:lnTo>
                  <a:lnTo>
                    <a:pt x="5891" y="19800"/>
                  </a:lnTo>
                  <a:lnTo>
                    <a:pt x="6873" y="19800"/>
                  </a:lnTo>
                  <a:lnTo>
                    <a:pt x="7855" y="19800"/>
                  </a:lnTo>
                  <a:lnTo>
                    <a:pt x="7855" y="19800"/>
                  </a:lnTo>
                  <a:lnTo>
                    <a:pt x="8836" y="19800"/>
                  </a:lnTo>
                  <a:lnTo>
                    <a:pt x="9818" y="18000"/>
                  </a:lnTo>
                  <a:lnTo>
                    <a:pt x="9818" y="18000"/>
                  </a:lnTo>
                  <a:lnTo>
                    <a:pt x="11782" y="16200"/>
                  </a:lnTo>
                  <a:lnTo>
                    <a:pt x="12764" y="16200"/>
                  </a:lnTo>
                  <a:lnTo>
                    <a:pt x="14727" y="14400"/>
                  </a:lnTo>
                  <a:lnTo>
                    <a:pt x="15709" y="12600"/>
                  </a:lnTo>
                  <a:lnTo>
                    <a:pt x="17673" y="12600"/>
                  </a:lnTo>
                  <a:lnTo>
                    <a:pt x="18655" y="10800"/>
                  </a:lnTo>
                  <a:lnTo>
                    <a:pt x="19636" y="9000"/>
                  </a:lnTo>
                  <a:lnTo>
                    <a:pt x="21600" y="7200"/>
                  </a:lnTo>
                  <a:lnTo>
                    <a:pt x="21600" y="7200"/>
                  </a:lnTo>
                  <a:lnTo>
                    <a:pt x="18655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05" name="Shape 2905"/>
            <p:cNvSpPr/>
            <p:nvPr/>
          </p:nvSpPr>
          <p:spPr>
            <a:xfrm>
              <a:off x="458787" y="631825"/>
              <a:ext cx="31751" cy="206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662"/>
                  </a:moveTo>
                  <a:lnTo>
                    <a:pt x="21600" y="1662"/>
                  </a:lnTo>
                  <a:lnTo>
                    <a:pt x="21600" y="1662"/>
                  </a:lnTo>
                  <a:lnTo>
                    <a:pt x="20520" y="1662"/>
                  </a:lnTo>
                  <a:lnTo>
                    <a:pt x="19440" y="0"/>
                  </a:lnTo>
                  <a:lnTo>
                    <a:pt x="19440" y="0"/>
                  </a:lnTo>
                  <a:lnTo>
                    <a:pt x="18360" y="0"/>
                  </a:lnTo>
                  <a:lnTo>
                    <a:pt x="17280" y="0"/>
                  </a:lnTo>
                  <a:lnTo>
                    <a:pt x="17280" y="0"/>
                  </a:lnTo>
                  <a:lnTo>
                    <a:pt x="16200" y="0"/>
                  </a:lnTo>
                  <a:lnTo>
                    <a:pt x="15120" y="0"/>
                  </a:lnTo>
                  <a:lnTo>
                    <a:pt x="15120" y="1662"/>
                  </a:lnTo>
                  <a:lnTo>
                    <a:pt x="14040" y="1662"/>
                  </a:lnTo>
                  <a:lnTo>
                    <a:pt x="12960" y="1662"/>
                  </a:lnTo>
                  <a:lnTo>
                    <a:pt x="12960" y="1662"/>
                  </a:lnTo>
                  <a:lnTo>
                    <a:pt x="11880" y="3323"/>
                  </a:lnTo>
                  <a:lnTo>
                    <a:pt x="10800" y="3323"/>
                  </a:lnTo>
                  <a:lnTo>
                    <a:pt x="10800" y="3323"/>
                  </a:lnTo>
                  <a:lnTo>
                    <a:pt x="9720" y="4985"/>
                  </a:lnTo>
                  <a:lnTo>
                    <a:pt x="7560" y="6646"/>
                  </a:lnTo>
                  <a:lnTo>
                    <a:pt x="6480" y="8308"/>
                  </a:lnTo>
                  <a:lnTo>
                    <a:pt x="5400" y="9969"/>
                  </a:lnTo>
                  <a:lnTo>
                    <a:pt x="2160" y="11631"/>
                  </a:lnTo>
                  <a:lnTo>
                    <a:pt x="0" y="14954"/>
                  </a:lnTo>
                  <a:lnTo>
                    <a:pt x="3240" y="21600"/>
                  </a:lnTo>
                  <a:lnTo>
                    <a:pt x="5400" y="18277"/>
                  </a:lnTo>
                  <a:lnTo>
                    <a:pt x="8640" y="16615"/>
                  </a:lnTo>
                  <a:lnTo>
                    <a:pt x="9720" y="14954"/>
                  </a:lnTo>
                  <a:lnTo>
                    <a:pt x="10800" y="13292"/>
                  </a:lnTo>
                  <a:lnTo>
                    <a:pt x="11880" y="11631"/>
                  </a:lnTo>
                  <a:lnTo>
                    <a:pt x="12960" y="11631"/>
                  </a:lnTo>
                  <a:lnTo>
                    <a:pt x="14040" y="9969"/>
                  </a:lnTo>
                  <a:lnTo>
                    <a:pt x="14040" y="9969"/>
                  </a:lnTo>
                  <a:lnTo>
                    <a:pt x="15120" y="9969"/>
                  </a:lnTo>
                  <a:lnTo>
                    <a:pt x="15120" y="9969"/>
                  </a:lnTo>
                  <a:lnTo>
                    <a:pt x="16200" y="8308"/>
                  </a:lnTo>
                  <a:lnTo>
                    <a:pt x="16200" y="8308"/>
                  </a:lnTo>
                  <a:lnTo>
                    <a:pt x="17280" y="8308"/>
                  </a:lnTo>
                  <a:lnTo>
                    <a:pt x="17280" y="8308"/>
                  </a:lnTo>
                  <a:lnTo>
                    <a:pt x="17280" y="8308"/>
                  </a:lnTo>
                  <a:lnTo>
                    <a:pt x="18360" y="8308"/>
                  </a:lnTo>
                  <a:lnTo>
                    <a:pt x="18360" y="8308"/>
                  </a:lnTo>
                  <a:lnTo>
                    <a:pt x="18360" y="8308"/>
                  </a:lnTo>
                  <a:lnTo>
                    <a:pt x="18360" y="8308"/>
                  </a:lnTo>
                  <a:lnTo>
                    <a:pt x="18360" y="8308"/>
                  </a:lnTo>
                  <a:lnTo>
                    <a:pt x="18360" y="8308"/>
                  </a:lnTo>
                  <a:lnTo>
                    <a:pt x="18360" y="8308"/>
                  </a:lnTo>
                  <a:lnTo>
                    <a:pt x="18360" y="8308"/>
                  </a:lnTo>
                  <a:lnTo>
                    <a:pt x="21600" y="166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06" name="Shape 2906"/>
            <p:cNvSpPr/>
            <p:nvPr/>
          </p:nvSpPr>
          <p:spPr>
            <a:xfrm>
              <a:off x="481012" y="633412"/>
              <a:ext cx="14288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00" y="21600"/>
                  </a:moveTo>
                  <a:lnTo>
                    <a:pt x="12000" y="21600"/>
                  </a:lnTo>
                  <a:lnTo>
                    <a:pt x="14400" y="18783"/>
                  </a:lnTo>
                  <a:lnTo>
                    <a:pt x="14400" y="15965"/>
                  </a:lnTo>
                  <a:lnTo>
                    <a:pt x="16800" y="14087"/>
                  </a:lnTo>
                  <a:lnTo>
                    <a:pt x="16800" y="13148"/>
                  </a:lnTo>
                  <a:lnTo>
                    <a:pt x="19200" y="12209"/>
                  </a:lnTo>
                  <a:lnTo>
                    <a:pt x="19200" y="10330"/>
                  </a:lnTo>
                  <a:lnTo>
                    <a:pt x="19200" y="9391"/>
                  </a:lnTo>
                  <a:lnTo>
                    <a:pt x="19200" y="9391"/>
                  </a:lnTo>
                  <a:lnTo>
                    <a:pt x="19200" y="8452"/>
                  </a:lnTo>
                  <a:lnTo>
                    <a:pt x="21600" y="7513"/>
                  </a:lnTo>
                  <a:lnTo>
                    <a:pt x="21600" y="6574"/>
                  </a:lnTo>
                  <a:lnTo>
                    <a:pt x="21600" y="6574"/>
                  </a:lnTo>
                  <a:lnTo>
                    <a:pt x="21600" y="5635"/>
                  </a:lnTo>
                  <a:lnTo>
                    <a:pt x="21600" y="4696"/>
                  </a:lnTo>
                  <a:lnTo>
                    <a:pt x="21600" y="4696"/>
                  </a:lnTo>
                  <a:lnTo>
                    <a:pt x="19200" y="3757"/>
                  </a:lnTo>
                  <a:lnTo>
                    <a:pt x="19200" y="2817"/>
                  </a:lnTo>
                  <a:lnTo>
                    <a:pt x="19200" y="2817"/>
                  </a:lnTo>
                  <a:lnTo>
                    <a:pt x="19200" y="1878"/>
                  </a:lnTo>
                  <a:lnTo>
                    <a:pt x="16800" y="939"/>
                  </a:lnTo>
                  <a:lnTo>
                    <a:pt x="16800" y="939"/>
                  </a:lnTo>
                  <a:lnTo>
                    <a:pt x="14400" y="0"/>
                  </a:lnTo>
                  <a:lnTo>
                    <a:pt x="7200" y="3757"/>
                  </a:lnTo>
                  <a:lnTo>
                    <a:pt x="7200" y="3757"/>
                  </a:lnTo>
                  <a:lnTo>
                    <a:pt x="7200" y="3757"/>
                  </a:lnTo>
                  <a:lnTo>
                    <a:pt x="7200" y="3757"/>
                  </a:lnTo>
                  <a:lnTo>
                    <a:pt x="7200" y="4696"/>
                  </a:lnTo>
                  <a:lnTo>
                    <a:pt x="7200" y="4696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5635"/>
                  </a:lnTo>
                  <a:lnTo>
                    <a:pt x="9600" y="5635"/>
                  </a:lnTo>
                  <a:lnTo>
                    <a:pt x="9600" y="6574"/>
                  </a:lnTo>
                  <a:lnTo>
                    <a:pt x="9600" y="6574"/>
                  </a:lnTo>
                  <a:lnTo>
                    <a:pt x="9600" y="7513"/>
                  </a:lnTo>
                  <a:lnTo>
                    <a:pt x="9600" y="7513"/>
                  </a:lnTo>
                  <a:lnTo>
                    <a:pt x="7200" y="8452"/>
                  </a:lnTo>
                  <a:lnTo>
                    <a:pt x="7200" y="8452"/>
                  </a:lnTo>
                  <a:lnTo>
                    <a:pt x="7200" y="9391"/>
                  </a:lnTo>
                  <a:lnTo>
                    <a:pt x="7200" y="10330"/>
                  </a:lnTo>
                  <a:lnTo>
                    <a:pt x="7200" y="12209"/>
                  </a:lnTo>
                  <a:lnTo>
                    <a:pt x="4800" y="13148"/>
                  </a:lnTo>
                  <a:lnTo>
                    <a:pt x="4800" y="15026"/>
                  </a:lnTo>
                  <a:lnTo>
                    <a:pt x="2400" y="16904"/>
                  </a:lnTo>
                  <a:lnTo>
                    <a:pt x="0" y="19722"/>
                  </a:lnTo>
                  <a:lnTo>
                    <a:pt x="0" y="19722"/>
                  </a:lnTo>
                  <a:lnTo>
                    <a:pt x="120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07" name="Shape 2907"/>
            <p:cNvSpPr/>
            <p:nvPr/>
          </p:nvSpPr>
          <p:spPr>
            <a:xfrm>
              <a:off x="474662" y="666750"/>
              <a:ext cx="14288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00" y="17843"/>
                  </a:moveTo>
                  <a:lnTo>
                    <a:pt x="12000" y="17843"/>
                  </a:lnTo>
                  <a:lnTo>
                    <a:pt x="12000" y="17843"/>
                  </a:lnTo>
                  <a:lnTo>
                    <a:pt x="12000" y="17843"/>
                  </a:lnTo>
                  <a:lnTo>
                    <a:pt x="12000" y="17843"/>
                  </a:lnTo>
                  <a:lnTo>
                    <a:pt x="12000" y="17843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5965"/>
                  </a:lnTo>
                  <a:lnTo>
                    <a:pt x="12000" y="15965"/>
                  </a:lnTo>
                  <a:lnTo>
                    <a:pt x="12000" y="15026"/>
                  </a:lnTo>
                  <a:lnTo>
                    <a:pt x="12000" y="15026"/>
                  </a:lnTo>
                  <a:lnTo>
                    <a:pt x="12000" y="14087"/>
                  </a:lnTo>
                  <a:lnTo>
                    <a:pt x="12000" y="14087"/>
                  </a:lnTo>
                  <a:lnTo>
                    <a:pt x="12000" y="13148"/>
                  </a:lnTo>
                  <a:lnTo>
                    <a:pt x="12000" y="12209"/>
                  </a:lnTo>
                  <a:lnTo>
                    <a:pt x="12000" y="11270"/>
                  </a:lnTo>
                  <a:lnTo>
                    <a:pt x="14400" y="10330"/>
                  </a:lnTo>
                  <a:lnTo>
                    <a:pt x="14400" y="8452"/>
                  </a:lnTo>
                  <a:lnTo>
                    <a:pt x="16800" y="7513"/>
                  </a:lnTo>
                  <a:lnTo>
                    <a:pt x="19200" y="4696"/>
                  </a:lnTo>
                  <a:lnTo>
                    <a:pt x="21600" y="1878"/>
                  </a:lnTo>
                  <a:lnTo>
                    <a:pt x="9600" y="0"/>
                  </a:lnTo>
                  <a:lnTo>
                    <a:pt x="7200" y="2817"/>
                  </a:lnTo>
                  <a:lnTo>
                    <a:pt x="4800" y="5635"/>
                  </a:lnTo>
                  <a:lnTo>
                    <a:pt x="2400" y="7513"/>
                  </a:lnTo>
                  <a:lnTo>
                    <a:pt x="2400" y="8452"/>
                  </a:lnTo>
                  <a:lnTo>
                    <a:pt x="2400" y="10330"/>
                  </a:lnTo>
                  <a:lnTo>
                    <a:pt x="0" y="11270"/>
                  </a:lnTo>
                  <a:lnTo>
                    <a:pt x="0" y="12209"/>
                  </a:lnTo>
                  <a:lnTo>
                    <a:pt x="0" y="13148"/>
                  </a:lnTo>
                  <a:lnTo>
                    <a:pt x="0" y="13148"/>
                  </a:lnTo>
                  <a:lnTo>
                    <a:pt x="0" y="14087"/>
                  </a:lnTo>
                  <a:lnTo>
                    <a:pt x="0" y="15026"/>
                  </a:lnTo>
                  <a:lnTo>
                    <a:pt x="0" y="15965"/>
                  </a:lnTo>
                  <a:lnTo>
                    <a:pt x="0" y="15965"/>
                  </a:lnTo>
                  <a:lnTo>
                    <a:pt x="0" y="16904"/>
                  </a:lnTo>
                  <a:lnTo>
                    <a:pt x="0" y="17843"/>
                  </a:lnTo>
                  <a:lnTo>
                    <a:pt x="0" y="17843"/>
                  </a:lnTo>
                  <a:lnTo>
                    <a:pt x="0" y="18783"/>
                  </a:lnTo>
                  <a:lnTo>
                    <a:pt x="0" y="19722"/>
                  </a:lnTo>
                  <a:lnTo>
                    <a:pt x="2400" y="19722"/>
                  </a:lnTo>
                  <a:lnTo>
                    <a:pt x="2400" y="20661"/>
                  </a:lnTo>
                  <a:lnTo>
                    <a:pt x="4800" y="20661"/>
                  </a:lnTo>
                  <a:lnTo>
                    <a:pt x="4800" y="21600"/>
                  </a:lnTo>
                  <a:lnTo>
                    <a:pt x="4800" y="21600"/>
                  </a:lnTo>
                  <a:lnTo>
                    <a:pt x="12000" y="1784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08" name="Shape 2908"/>
            <p:cNvSpPr/>
            <p:nvPr/>
          </p:nvSpPr>
          <p:spPr>
            <a:xfrm>
              <a:off x="477837" y="685800"/>
              <a:ext cx="34926" cy="190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0"/>
                  </a:moveTo>
                  <a:lnTo>
                    <a:pt x="19636" y="0"/>
                  </a:lnTo>
                  <a:lnTo>
                    <a:pt x="16691" y="3600"/>
                  </a:lnTo>
                  <a:lnTo>
                    <a:pt x="13745" y="7200"/>
                  </a:lnTo>
                  <a:lnTo>
                    <a:pt x="11782" y="7200"/>
                  </a:lnTo>
                  <a:lnTo>
                    <a:pt x="10800" y="9000"/>
                  </a:lnTo>
                  <a:lnTo>
                    <a:pt x="9818" y="10800"/>
                  </a:lnTo>
                  <a:lnTo>
                    <a:pt x="7855" y="10800"/>
                  </a:lnTo>
                  <a:lnTo>
                    <a:pt x="7855" y="10800"/>
                  </a:lnTo>
                  <a:lnTo>
                    <a:pt x="6873" y="10800"/>
                  </a:lnTo>
                  <a:lnTo>
                    <a:pt x="6873" y="12600"/>
                  </a:lnTo>
                  <a:lnTo>
                    <a:pt x="5891" y="12600"/>
                  </a:lnTo>
                  <a:lnTo>
                    <a:pt x="5891" y="12600"/>
                  </a:lnTo>
                  <a:lnTo>
                    <a:pt x="4909" y="12600"/>
                  </a:lnTo>
                  <a:lnTo>
                    <a:pt x="4909" y="12600"/>
                  </a:lnTo>
                  <a:lnTo>
                    <a:pt x="4909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2945" y="12600"/>
                  </a:lnTo>
                  <a:lnTo>
                    <a:pt x="2945" y="12600"/>
                  </a:lnTo>
                  <a:lnTo>
                    <a:pt x="2945" y="12600"/>
                  </a:lnTo>
                  <a:lnTo>
                    <a:pt x="0" y="19800"/>
                  </a:lnTo>
                  <a:lnTo>
                    <a:pt x="982" y="19800"/>
                  </a:lnTo>
                  <a:lnTo>
                    <a:pt x="982" y="21600"/>
                  </a:lnTo>
                  <a:lnTo>
                    <a:pt x="1964" y="21600"/>
                  </a:lnTo>
                  <a:lnTo>
                    <a:pt x="2945" y="21600"/>
                  </a:lnTo>
                  <a:lnTo>
                    <a:pt x="2945" y="21600"/>
                  </a:lnTo>
                  <a:lnTo>
                    <a:pt x="3927" y="21600"/>
                  </a:lnTo>
                  <a:lnTo>
                    <a:pt x="4909" y="21600"/>
                  </a:lnTo>
                  <a:lnTo>
                    <a:pt x="4909" y="21600"/>
                  </a:lnTo>
                  <a:lnTo>
                    <a:pt x="5891" y="21600"/>
                  </a:lnTo>
                  <a:lnTo>
                    <a:pt x="6873" y="21600"/>
                  </a:lnTo>
                  <a:lnTo>
                    <a:pt x="6873" y="21600"/>
                  </a:lnTo>
                  <a:lnTo>
                    <a:pt x="7855" y="21600"/>
                  </a:lnTo>
                  <a:lnTo>
                    <a:pt x="8836" y="19800"/>
                  </a:lnTo>
                  <a:lnTo>
                    <a:pt x="8836" y="19800"/>
                  </a:lnTo>
                  <a:lnTo>
                    <a:pt x="9818" y="19800"/>
                  </a:lnTo>
                  <a:lnTo>
                    <a:pt x="10800" y="19800"/>
                  </a:lnTo>
                  <a:lnTo>
                    <a:pt x="11782" y="18000"/>
                  </a:lnTo>
                  <a:lnTo>
                    <a:pt x="12764" y="16200"/>
                  </a:lnTo>
                  <a:lnTo>
                    <a:pt x="14727" y="16200"/>
                  </a:lnTo>
                  <a:lnTo>
                    <a:pt x="15709" y="14400"/>
                  </a:lnTo>
                  <a:lnTo>
                    <a:pt x="18655" y="10800"/>
                  </a:lnTo>
                  <a:lnTo>
                    <a:pt x="21600" y="9000"/>
                  </a:lnTo>
                  <a:lnTo>
                    <a:pt x="21600" y="9000"/>
                  </a:lnTo>
                  <a:lnTo>
                    <a:pt x="19636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09" name="Shape 2909"/>
            <p:cNvSpPr/>
            <p:nvPr/>
          </p:nvSpPr>
          <p:spPr>
            <a:xfrm>
              <a:off x="509587" y="682625"/>
              <a:ext cx="23813" cy="11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257"/>
                  </a:moveTo>
                  <a:lnTo>
                    <a:pt x="21600" y="9257"/>
                  </a:lnTo>
                  <a:lnTo>
                    <a:pt x="20160" y="6171"/>
                  </a:lnTo>
                  <a:lnTo>
                    <a:pt x="18720" y="6171"/>
                  </a:lnTo>
                  <a:lnTo>
                    <a:pt x="17280" y="3086"/>
                  </a:lnTo>
                  <a:lnTo>
                    <a:pt x="17280" y="3086"/>
                  </a:lnTo>
                  <a:lnTo>
                    <a:pt x="15840" y="3086"/>
                  </a:lnTo>
                  <a:lnTo>
                    <a:pt x="15840" y="0"/>
                  </a:lnTo>
                  <a:lnTo>
                    <a:pt x="14400" y="0"/>
                  </a:lnTo>
                  <a:lnTo>
                    <a:pt x="14400" y="0"/>
                  </a:lnTo>
                  <a:lnTo>
                    <a:pt x="12960" y="0"/>
                  </a:lnTo>
                  <a:lnTo>
                    <a:pt x="12960" y="0"/>
                  </a:lnTo>
                  <a:lnTo>
                    <a:pt x="11520" y="0"/>
                  </a:lnTo>
                  <a:lnTo>
                    <a:pt x="11520" y="0"/>
                  </a:lnTo>
                  <a:lnTo>
                    <a:pt x="10080" y="0"/>
                  </a:lnTo>
                  <a:lnTo>
                    <a:pt x="10080" y="0"/>
                  </a:lnTo>
                  <a:lnTo>
                    <a:pt x="8640" y="0"/>
                  </a:lnTo>
                  <a:lnTo>
                    <a:pt x="7200" y="0"/>
                  </a:lnTo>
                  <a:lnTo>
                    <a:pt x="7200" y="0"/>
                  </a:lnTo>
                  <a:lnTo>
                    <a:pt x="5760" y="3086"/>
                  </a:lnTo>
                  <a:lnTo>
                    <a:pt x="4320" y="3086"/>
                  </a:lnTo>
                  <a:lnTo>
                    <a:pt x="4320" y="3086"/>
                  </a:lnTo>
                  <a:lnTo>
                    <a:pt x="2880" y="3086"/>
                  </a:lnTo>
                  <a:lnTo>
                    <a:pt x="1440" y="6171"/>
                  </a:lnTo>
                  <a:lnTo>
                    <a:pt x="1440" y="6171"/>
                  </a:lnTo>
                  <a:lnTo>
                    <a:pt x="0" y="6171"/>
                  </a:lnTo>
                  <a:lnTo>
                    <a:pt x="2880" y="21600"/>
                  </a:lnTo>
                  <a:lnTo>
                    <a:pt x="4320" y="18514"/>
                  </a:lnTo>
                  <a:lnTo>
                    <a:pt x="4320" y="18514"/>
                  </a:lnTo>
                  <a:lnTo>
                    <a:pt x="5760" y="18514"/>
                  </a:lnTo>
                  <a:lnTo>
                    <a:pt x="5760" y="18514"/>
                  </a:lnTo>
                  <a:lnTo>
                    <a:pt x="7200" y="15429"/>
                  </a:lnTo>
                  <a:lnTo>
                    <a:pt x="7200" y="15429"/>
                  </a:lnTo>
                  <a:lnTo>
                    <a:pt x="8640" y="15429"/>
                  </a:lnTo>
                  <a:lnTo>
                    <a:pt x="8640" y="15429"/>
                  </a:lnTo>
                  <a:lnTo>
                    <a:pt x="10080" y="15429"/>
                  </a:lnTo>
                  <a:lnTo>
                    <a:pt x="10080" y="15429"/>
                  </a:lnTo>
                  <a:lnTo>
                    <a:pt x="10080" y="15429"/>
                  </a:lnTo>
                  <a:lnTo>
                    <a:pt x="11520" y="15429"/>
                  </a:lnTo>
                  <a:lnTo>
                    <a:pt x="11520" y="15429"/>
                  </a:lnTo>
                  <a:lnTo>
                    <a:pt x="11520" y="15429"/>
                  </a:lnTo>
                  <a:lnTo>
                    <a:pt x="12960" y="15429"/>
                  </a:lnTo>
                  <a:lnTo>
                    <a:pt x="12960" y="15429"/>
                  </a:lnTo>
                  <a:lnTo>
                    <a:pt x="12960" y="15429"/>
                  </a:lnTo>
                  <a:lnTo>
                    <a:pt x="12960" y="15429"/>
                  </a:lnTo>
                  <a:lnTo>
                    <a:pt x="12960" y="15429"/>
                  </a:lnTo>
                  <a:lnTo>
                    <a:pt x="14400" y="15429"/>
                  </a:lnTo>
                  <a:lnTo>
                    <a:pt x="14400" y="15429"/>
                  </a:lnTo>
                  <a:lnTo>
                    <a:pt x="14400" y="18514"/>
                  </a:lnTo>
                  <a:lnTo>
                    <a:pt x="15840" y="18514"/>
                  </a:lnTo>
                  <a:lnTo>
                    <a:pt x="17280" y="21600"/>
                  </a:lnTo>
                  <a:lnTo>
                    <a:pt x="17280" y="21600"/>
                  </a:lnTo>
                  <a:lnTo>
                    <a:pt x="21600" y="925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10" name="Shape 2910"/>
            <p:cNvSpPr/>
            <p:nvPr/>
          </p:nvSpPr>
          <p:spPr>
            <a:xfrm>
              <a:off x="528637" y="687387"/>
              <a:ext cx="12701" cy="23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21600" y="21600"/>
                  </a:lnTo>
                  <a:lnTo>
                    <a:pt x="21600" y="18720"/>
                  </a:lnTo>
                  <a:lnTo>
                    <a:pt x="21600" y="15840"/>
                  </a:lnTo>
                  <a:lnTo>
                    <a:pt x="18900" y="14400"/>
                  </a:lnTo>
                  <a:lnTo>
                    <a:pt x="18900" y="12960"/>
                  </a:lnTo>
                  <a:lnTo>
                    <a:pt x="18900" y="11520"/>
                  </a:lnTo>
                  <a:lnTo>
                    <a:pt x="18900" y="10080"/>
                  </a:lnTo>
                  <a:lnTo>
                    <a:pt x="16200" y="8640"/>
                  </a:lnTo>
                  <a:lnTo>
                    <a:pt x="16200" y="7200"/>
                  </a:lnTo>
                  <a:lnTo>
                    <a:pt x="16200" y="5760"/>
                  </a:lnTo>
                  <a:lnTo>
                    <a:pt x="13500" y="4320"/>
                  </a:lnTo>
                  <a:lnTo>
                    <a:pt x="13500" y="4320"/>
                  </a:lnTo>
                  <a:lnTo>
                    <a:pt x="13500" y="2880"/>
                  </a:lnTo>
                  <a:lnTo>
                    <a:pt x="13500" y="2880"/>
                  </a:lnTo>
                  <a:lnTo>
                    <a:pt x="10800" y="1440"/>
                  </a:lnTo>
                  <a:lnTo>
                    <a:pt x="10800" y="1440"/>
                  </a:lnTo>
                  <a:lnTo>
                    <a:pt x="10800" y="1440"/>
                  </a:lnTo>
                  <a:lnTo>
                    <a:pt x="8100" y="0"/>
                  </a:lnTo>
                  <a:lnTo>
                    <a:pt x="8100" y="0"/>
                  </a:lnTo>
                  <a:lnTo>
                    <a:pt x="0" y="5760"/>
                  </a:lnTo>
                  <a:lnTo>
                    <a:pt x="0" y="5760"/>
                  </a:lnTo>
                  <a:lnTo>
                    <a:pt x="0" y="5760"/>
                  </a:lnTo>
                  <a:lnTo>
                    <a:pt x="0" y="5760"/>
                  </a:lnTo>
                  <a:lnTo>
                    <a:pt x="0" y="5760"/>
                  </a:lnTo>
                  <a:lnTo>
                    <a:pt x="0" y="5760"/>
                  </a:lnTo>
                  <a:lnTo>
                    <a:pt x="2700" y="7200"/>
                  </a:lnTo>
                  <a:lnTo>
                    <a:pt x="2700" y="7200"/>
                  </a:lnTo>
                  <a:lnTo>
                    <a:pt x="2700" y="7200"/>
                  </a:lnTo>
                  <a:lnTo>
                    <a:pt x="2700" y="8640"/>
                  </a:lnTo>
                  <a:lnTo>
                    <a:pt x="2700" y="8640"/>
                  </a:lnTo>
                  <a:lnTo>
                    <a:pt x="5400" y="10080"/>
                  </a:lnTo>
                  <a:lnTo>
                    <a:pt x="5400" y="11520"/>
                  </a:lnTo>
                  <a:lnTo>
                    <a:pt x="5400" y="12960"/>
                  </a:lnTo>
                  <a:lnTo>
                    <a:pt x="5400" y="14400"/>
                  </a:lnTo>
                  <a:lnTo>
                    <a:pt x="5400" y="15840"/>
                  </a:lnTo>
                  <a:lnTo>
                    <a:pt x="8100" y="17280"/>
                  </a:lnTo>
                  <a:lnTo>
                    <a:pt x="8100" y="20160"/>
                  </a:lnTo>
                  <a:lnTo>
                    <a:pt x="8100" y="21600"/>
                  </a:lnTo>
                  <a:lnTo>
                    <a:pt x="8100" y="21600"/>
                  </a:lnTo>
                  <a:lnTo>
                    <a:pt x="216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11" name="Shape 2911"/>
            <p:cNvSpPr/>
            <p:nvPr/>
          </p:nvSpPr>
          <p:spPr>
            <a:xfrm>
              <a:off x="533400" y="711200"/>
              <a:ext cx="19050" cy="206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4954"/>
                  </a:moveTo>
                  <a:lnTo>
                    <a:pt x="21600" y="14954"/>
                  </a:lnTo>
                  <a:lnTo>
                    <a:pt x="18000" y="13292"/>
                  </a:lnTo>
                  <a:lnTo>
                    <a:pt x="16200" y="9969"/>
                  </a:lnTo>
                  <a:lnTo>
                    <a:pt x="14400" y="8308"/>
                  </a:lnTo>
                  <a:lnTo>
                    <a:pt x="14400" y="8308"/>
                  </a:lnTo>
                  <a:lnTo>
                    <a:pt x="12600" y="6646"/>
                  </a:lnTo>
                  <a:lnTo>
                    <a:pt x="12600" y="6646"/>
                  </a:lnTo>
                  <a:lnTo>
                    <a:pt x="10800" y="4985"/>
                  </a:lnTo>
                  <a:lnTo>
                    <a:pt x="10800" y="3323"/>
                  </a:lnTo>
                  <a:lnTo>
                    <a:pt x="10800" y="3323"/>
                  </a:lnTo>
                  <a:lnTo>
                    <a:pt x="10800" y="1662"/>
                  </a:lnTo>
                  <a:lnTo>
                    <a:pt x="9000" y="1662"/>
                  </a:lnTo>
                  <a:lnTo>
                    <a:pt x="9000" y="1662"/>
                  </a:lnTo>
                  <a:lnTo>
                    <a:pt x="9000" y="0"/>
                  </a:lnTo>
                  <a:lnTo>
                    <a:pt x="9000" y="0"/>
                  </a:lnTo>
                  <a:lnTo>
                    <a:pt x="0" y="0"/>
                  </a:lnTo>
                  <a:lnTo>
                    <a:pt x="0" y="1662"/>
                  </a:lnTo>
                  <a:lnTo>
                    <a:pt x="0" y="3323"/>
                  </a:lnTo>
                  <a:lnTo>
                    <a:pt x="1800" y="4985"/>
                  </a:lnTo>
                  <a:lnTo>
                    <a:pt x="1800" y="4985"/>
                  </a:lnTo>
                  <a:lnTo>
                    <a:pt x="1800" y="6646"/>
                  </a:lnTo>
                  <a:lnTo>
                    <a:pt x="3600" y="8308"/>
                  </a:lnTo>
                  <a:lnTo>
                    <a:pt x="3600" y="9969"/>
                  </a:lnTo>
                  <a:lnTo>
                    <a:pt x="5400" y="9969"/>
                  </a:lnTo>
                  <a:lnTo>
                    <a:pt x="5400" y="11631"/>
                  </a:lnTo>
                  <a:lnTo>
                    <a:pt x="7200" y="13292"/>
                  </a:lnTo>
                  <a:lnTo>
                    <a:pt x="7200" y="14954"/>
                  </a:lnTo>
                  <a:lnTo>
                    <a:pt x="9000" y="14954"/>
                  </a:lnTo>
                  <a:lnTo>
                    <a:pt x="12600" y="18277"/>
                  </a:lnTo>
                  <a:lnTo>
                    <a:pt x="14400" y="21600"/>
                  </a:lnTo>
                  <a:lnTo>
                    <a:pt x="14400" y="21600"/>
                  </a:lnTo>
                  <a:lnTo>
                    <a:pt x="21600" y="1495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12" name="Shape 2912"/>
            <p:cNvSpPr/>
            <p:nvPr/>
          </p:nvSpPr>
          <p:spPr>
            <a:xfrm>
              <a:off x="546100" y="725487"/>
              <a:ext cx="46038" cy="333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7486"/>
                  </a:moveTo>
                  <a:lnTo>
                    <a:pt x="20855" y="16457"/>
                  </a:lnTo>
                  <a:lnTo>
                    <a:pt x="20110" y="16457"/>
                  </a:lnTo>
                  <a:lnTo>
                    <a:pt x="18621" y="15429"/>
                  </a:lnTo>
                  <a:lnTo>
                    <a:pt x="17876" y="14400"/>
                  </a:lnTo>
                  <a:lnTo>
                    <a:pt x="16386" y="13371"/>
                  </a:lnTo>
                  <a:lnTo>
                    <a:pt x="14897" y="12343"/>
                  </a:lnTo>
                  <a:lnTo>
                    <a:pt x="14152" y="11314"/>
                  </a:lnTo>
                  <a:lnTo>
                    <a:pt x="12662" y="9257"/>
                  </a:lnTo>
                  <a:lnTo>
                    <a:pt x="11172" y="8229"/>
                  </a:lnTo>
                  <a:lnTo>
                    <a:pt x="9683" y="7200"/>
                  </a:lnTo>
                  <a:lnTo>
                    <a:pt x="8193" y="6171"/>
                  </a:lnTo>
                  <a:lnTo>
                    <a:pt x="6703" y="4114"/>
                  </a:lnTo>
                  <a:lnTo>
                    <a:pt x="5214" y="3086"/>
                  </a:lnTo>
                  <a:lnTo>
                    <a:pt x="4469" y="2057"/>
                  </a:lnTo>
                  <a:lnTo>
                    <a:pt x="3724" y="2057"/>
                  </a:lnTo>
                  <a:lnTo>
                    <a:pt x="3724" y="1029"/>
                  </a:lnTo>
                  <a:lnTo>
                    <a:pt x="2979" y="1029"/>
                  </a:lnTo>
                  <a:lnTo>
                    <a:pt x="2979" y="0"/>
                  </a:lnTo>
                  <a:lnTo>
                    <a:pt x="0" y="4114"/>
                  </a:lnTo>
                  <a:lnTo>
                    <a:pt x="745" y="4114"/>
                  </a:lnTo>
                  <a:lnTo>
                    <a:pt x="1490" y="5143"/>
                  </a:lnTo>
                  <a:lnTo>
                    <a:pt x="1490" y="5143"/>
                  </a:lnTo>
                  <a:lnTo>
                    <a:pt x="2234" y="6171"/>
                  </a:lnTo>
                  <a:lnTo>
                    <a:pt x="2979" y="7200"/>
                  </a:lnTo>
                  <a:lnTo>
                    <a:pt x="4469" y="8229"/>
                  </a:lnTo>
                  <a:lnTo>
                    <a:pt x="5959" y="10286"/>
                  </a:lnTo>
                  <a:lnTo>
                    <a:pt x="7448" y="11314"/>
                  </a:lnTo>
                  <a:lnTo>
                    <a:pt x="8938" y="12343"/>
                  </a:lnTo>
                  <a:lnTo>
                    <a:pt x="10428" y="14400"/>
                  </a:lnTo>
                  <a:lnTo>
                    <a:pt x="11917" y="15429"/>
                  </a:lnTo>
                  <a:lnTo>
                    <a:pt x="13407" y="16457"/>
                  </a:lnTo>
                  <a:lnTo>
                    <a:pt x="14897" y="17486"/>
                  </a:lnTo>
                  <a:lnTo>
                    <a:pt x="15641" y="18514"/>
                  </a:lnTo>
                  <a:lnTo>
                    <a:pt x="17131" y="19543"/>
                  </a:lnTo>
                  <a:lnTo>
                    <a:pt x="17876" y="20571"/>
                  </a:lnTo>
                  <a:lnTo>
                    <a:pt x="18621" y="20571"/>
                  </a:lnTo>
                  <a:lnTo>
                    <a:pt x="19366" y="21600"/>
                  </a:lnTo>
                  <a:lnTo>
                    <a:pt x="21600" y="1748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13" name="Shape 2913"/>
            <p:cNvSpPr/>
            <p:nvPr/>
          </p:nvSpPr>
          <p:spPr>
            <a:xfrm>
              <a:off x="538162" y="704850"/>
              <a:ext cx="82551" cy="74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10385" y="0"/>
                  </a:lnTo>
                  <a:lnTo>
                    <a:pt x="10385" y="0"/>
                  </a:lnTo>
                  <a:lnTo>
                    <a:pt x="10385" y="0"/>
                  </a:lnTo>
                  <a:lnTo>
                    <a:pt x="10385" y="460"/>
                  </a:lnTo>
                  <a:lnTo>
                    <a:pt x="10385" y="460"/>
                  </a:lnTo>
                  <a:lnTo>
                    <a:pt x="10385" y="460"/>
                  </a:lnTo>
                  <a:lnTo>
                    <a:pt x="10385" y="460"/>
                  </a:lnTo>
                  <a:lnTo>
                    <a:pt x="10385" y="460"/>
                  </a:lnTo>
                  <a:lnTo>
                    <a:pt x="10385" y="460"/>
                  </a:lnTo>
                  <a:lnTo>
                    <a:pt x="10385" y="919"/>
                  </a:lnTo>
                  <a:lnTo>
                    <a:pt x="10385" y="919"/>
                  </a:lnTo>
                  <a:lnTo>
                    <a:pt x="10385" y="919"/>
                  </a:lnTo>
                  <a:lnTo>
                    <a:pt x="10385" y="919"/>
                  </a:lnTo>
                  <a:lnTo>
                    <a:pt x="10385" y="919"/>
                  </a:lnTo>
                  <a:lnTo>
                    <a:pt x="10385" y="1379"/>
                  </a:lnTo>
                  <a:lnTo>
                    <a:pt x="10385" y="1379"/>
                  </a:lnTo>
                  <a:lnTo>
                    <a:pt x="10385" y="1379"/>
                  </a:lnTo>
                  <a:lnTo>
                    <a:pt x="10385" y="1379"/>
                  </a:lnTo>
                  <a:lnTo>
                    <a:pt x="10385" y="1379"/>
                  </a:lnTo>
                  <a:lnTo>
                    <a:pt x="10385" y="1379"/>
                  </a:lnTo>
                  <a:lnTo>
                    <a:pt x="10385" y="1838"/>
                  </a:lnTo>
                  <a:lnTo>
                    <a:pt x="10385" y="1838"/>
                  </a:lnTo>
                  <a:lnTo>
                    <a:pt x="10385" y="1838"/>
                  </a:lnTo>
                  <a:lnTo>
                    <a:pt x="9969" y="1838"/>
                  </a:lnTo>
                  <a:lnTo>
                    <a:pt x="9969" y="1838"/>
                  </a:lnTo>
                  <a:lnTo>
                    <a:pt x="9969" y="1838"/>
                  </a:lnTo>
                  <a:lnTo>
                    <a:pt x="9969" y="2298"/>
                  </a:lnTo>
                  <a:lnTo>
                    <a:pt x="9969" y="2298"/>
                  </a:lnTo>
                  <a:lnTo>
                    <a:pt x="9969" y="2298"/>
                  </a:lnTo>
                  <a:lnTo>
                    <a:pt x="9969" y="2298"/>
                  </a:lnTo>
                  <a:lnTo>
                    <a:pt x="9969" y="2298"/>
                  </a:lnTo>
                  <a:lnTo>
                    <a:pt x="9969" y="2298"/>
                  </a:lnTo>
                  <a:lnTo>
                    <a:pt x="9969" y="2757"/>
                  </a:lnTo>
                  <a:lnTo>
                    <a:pt x="9969" y="2757"/>
                  </a:lnTo>
                  <a:lnTo>
                    <a:pt x="9969" y="2757"/>
                  </a:lnTo>
                  <a:lnTo>
                    <a:pt x="9969" y="2757"/>
                  </a:lnTo>
                  <a:lnTo>
                    <a:pt x="9969" y="2757"/>
                  </a:lnTo>
                  <a:lnTo>
                    <a:pt x="9969" y="2757"/>
                  </a:lnTo>
                  <a:lnTo>
                    <a:pt x="9969" y="3217"/>
                  </a:lnTo>
                  <a:lnTo>
                    <a:pt x="9969" y="3217"/>
                  </a:lnTo>
                  <a:lnTo>
                    <a:pt x="9969" y="3217"/>
                  </a:lnTo>
                  <a:lnTo>
                    <a:pt x="9969" y="3217"/>
                  </a:lnTo>
                  <a:lnTo>
                    <a:pt x="9969" y="3217"/>
                  </a:lnTo>
                  <a:lnTo>
                    <a:pt x="9554" y="3677"/>
                  </a:lnTo>
                  <a:lnTo>
                    <a:pt x="9554" y="3677"/>
                  </a:lnTo>
                  <a:lnTo>
                    <a:pt x="9554" y="3677"/>
                  </a:lnTo>
                  <a:lnTo>
                    <a:pt x="9554" y="3677"/>
                  </a:lnTo>
                  <a:lnTo>
                    <a:pt x="9554" y="3677"/>
                  </a:lnTo>
                  <a:lnTo>
                    <a:pt x="9554" y="3677"/>
                  </a:lnTo>
                  <a:lnTo>
                    <a:pt x="9554" y="3677"/>
                  </a:lnTo>
                  <a:lnTo>
                    <a:pt x="9554" y="4136"/>
                  </a:lnTo>
                  <a:lnTo>
                    <a:pt x="9554" y="4136"/>
                  </a:lnTo>
                  <a:lnTo>
                    <a:pt x="9554" y="4136"/>
                  </a:lnTo>
                  <a:lnTo>
                    <a:pt x="9554" y="4136"/>
                  </a:lnTo>
                  <a:lnTo>
                    <a:pt x="9554" y="4136"/>
                  </a:lnTo>
                  <a:lnTo>
                    <a:pt x="9554" y="4136"/>
                  </a:lnTo>
                  <a:lnTo>
                    <a:pt x="9554" y="4596"/>
                  </a:lnTo>
                  <a:lnTo>
                    <a:pt x="9554" y="4596"/>
                  </a:lnTo>
                  <a:lnTo>
                    <a:pt x="9554" y="4596"/>
                  </a:lnTo>
                  <a:lnTo>
                    <a:pt x="9554" y="4596"/>
                  </a:lnTo>
                  <a:lnTo>
                    <a:pt x="9138" y="4596"/>
                  </a:lnTo>
                  <a:lnTo>
                    <a:pt x="9138" y="4596"/>
                  </a:lnTo>
                  <a:lnTo>
                    <a:pt x="9138" y="5055"/>
                  </a:lnTo>
                  <a:lnTo>
                    <a:pt x="9138" y="5055"/>
                  </a:lnTo>
                  <a:lnTo>
                    <a:pt x="9138" y="5055"/>
                  </a:lnTo>
                  <a:lnTo>
                    <a:pt x="9138" y="5055"/>
                  </a:lnTo>
                  <a:lnTo>
                    <a:pt x="9138" y="5055"/>
                  </a:lnTo>
                  <a:lnTo>
                    <a:pt x="9138" y="5055"/>
                  </a:lnTo>
                  <a:lnTo>
                    <a:pt x="9138" y="5515"/>
                  </a:lnTo>
                  <a:lnTo>
                    <a:pt x="9138" y="5515"/>
                  </a:lnTo>
                  <a:lnTo>
                    <a:pt x="9138" y="5515"/>
                  </a:lnTo>
                  <a:lnTo>
                    <a:pt x="9138" y="5515"/>
                  </a:lnTo>
                  <a:lnTo>
                    <a:pt x="9138" y="5515"/>
                  </a:lnTo>
                  <a:lnTo>
                    <a:pt x="9138" y="5515"/>
                  </a:lnTo>
                  <a:lnTo>
                    <a:pt x="8723" y="5515"/>
                  </a:lnTo>
                  <a:lnTo>
                    <a:pt x="8723" y="5974"/>
                  </a:lnTo>
                  <a:lnTo>
                    <a:pt x="8723" y="5974"/>
                  </a:lnTo>
                  <a:lnTo>
                    <a:pt x="8723" y="5974"/>
                  </a:lnTo>
                  <a:lnTo>
                    <a:pt x="8723" y="5974"/>
                  </a:lnTo>
                  <a:lnTo>
                    <a:pt x="8723" y="5974"/>
                  </a:lnTo>
                  <a:lnTo>
                    <a:pt x="8723" y="5974"/>
                  </a:lnTo>
                  <a:lnTo>
                    <a:pt x="8723" y="6434"/>
                  </a:lnTo>
                  <a:lnTo>
                    <a:pt x="8723" y="6434"/>
                  </a:lnTo>
                  <a:lnTo>
                    <a:pt x="8723" y="6434"/>
                  </a:lnTo>
                  <a:lnTo>
                    <a:pt x="8723" y="6434"/>
                  </a:lnTo>
                  <a:lnTo>
                    <a:pt x="8723" y="6434"/>
                  </a:lnTo>
                  <a:lnTo>
                    <a:pt x="8723" y="6434"/>
                  </a:lnTo>
                  <a:lnTo>
                    <a:pt x="8308" y="6434"/>
                  </a:lnTo>
                  <a:lnTo>
                    <a:pt x="8308" y="6894"/>
                  </a:lnTo>
                  <a:lnTo>
                    <a:pt x="8308" y="6894"/>
                  </a:lnTo>
                  <a:lnTo>
                    <a:pt x="8308" y="6894"/>
                  </a:lnTo>
                  <a:lnTo>
                    <a:pt x="8308" y="6894"/>
                  </a:lnTo>
                  <a:lnTo>
                    <a:pt x="8308" y="6894"/>
                  </a:lnTo>
                  <a:lnTo>
                    <a:pt x="8308" y="6894"/>
                  </a:lnTo>
                  <a:lnTo>
                    <a:pt x="8308" y="6894"/>
                  </a:lnTo>
                  <a:lnTo>
                    <a:pt x="8308" y="7353"/>
                  </a:lnTo>
                  <a:lnTo>
                    <a:pt x="8308" y="7353"/>
                  </a:lnTo>
                  <a:lnTo>
                    <a:pt x="8308" y="7353"/>
                  </a:lnTo>
                  <a:lnTo>
                    <a:pt x="8308" y="7353"/>
                  </a:lnTo>
                  <a:lnTo>
                    <a:pt x="8308" y="7353"/>
                  </a:lnTo>
                  <a:lnTo>
                    <a:pt x="7892" y="7353"/>
                  </a:lnTo>
                  <a:lnTo>
                    <a:pt x="7892" y="7813"/>
                  </a:lnTo>
                  <a:lnTo>
                    <a:pt x="7892" y="7813"/>
                  </a:lnTo>
                  <a:lnTo>
                    <a:pt x="7892" y="7813"/>
                  </a:lnTo>
                  <a:lnTo>
                    <a:pt x="7892" y="7813"/>
                  </a:lnTo>
                  <a:lnTo>
                    <a:pt x="7892" y="7813"/>
                  </a:lnTo>
                  <a:lnTo>
                    <a:pt x="7892" y="7813"/>
                  </a:lnTo>
                  <a:lnTo>
                    <a:pt x="7892" y="7813"/>
                  </a:lnTo>
                  <a:lnTo>
                    <a:pt x="7892" y="8272"/>
                  </a:lnTo>
                  <a:lnTo>
                    <a:pt x="7892" y="8272"/>
                  </a:lnTo>
                  <a:lnTo>
                    <a:pt x="7892" y="8272"/>
                  </a:lnTo>
                  <a:lnTo>
                    <a:pt x="7477" y="8272"/>
                  </a:lnTo>
                  <a:lnTo>
                    <a:pt x="7477" y="8272"/>
                  </a:lnTo>
                  <a:lnTo>
                    <a:pt x="7477" y="8272"/>
                  </a:lnTo>
                  <a:lnTo>
                    <a:pt x="7477" y="8272"/>
                  </a:lnTo>
                  <a:lnTo>
                    <a:pt x="7477" y="8272"/>
                  </a:lnTo>
                  <a:lnTo>
                    <a:pt x="7477" y="8272"/>
                  </a:lnTo>
                  <a:lnTo>
                    <a:pt x="7477" y="8732"/>
                  </a:lnTo>
                  <a:lnTo>
                    <a:pt x="7477" y="8732"/>
                  </a:lnTo>
                  <a:lnTo>
                    <a:pt x="7477" y="8732"/>
                  </a:lnTo>
                  <a:lnTo>
                    <a:pt x="7477" y="8732"/>
                  </a:lnTo>
                  <a:lnTo>
                    <a:pt x="7477" y="8732"/>
                  </a:lnTo>
                  <a:lnTo>
                    <a:pt x="7062" y="8732"/>
                  </a:lnTo>
                  <a:lnTo>
                    <a:pt x="7062" y="8732"/>
                  </a:lnTo>
                  <a:lnTo>
                    <a:pt x="7062" y="9191"/>
                  </a:lnTo>
                  <a:lnTo>
                    <a:pt x="7062" y="9191"/>
                  </a:lnTo>
                  <a:lnTo>
                    <a:pt x="7062" y="9191"/>
                  </a:lnTo>
                  <a:lnTo>
                    <a:pt x="7062" y="9191"/>
                  </a:lnTo>
                  <a:lnTo>
                    <a:pt x="7062" y="9191"/>
                  </a:lnTo>
                  <a:lnTo>
                    <a:pt x="7062" y="9191"/>
                  </a:lnTo>
                  <a:lnTo>
                    <a:pt x="7062" y="9191"/>
                  </a:lnTo>
                  <a:lnTo>
                    <a:pt x="7062" y="9191"/>
                  </a:lnTo>
                  <a:lnTo>
                    <a:pt x="6646" y="9651"/>
                  </a:lnTo>
                  <a:lnTo>
                    <a:pt x="6646" y="9651"/>
                  </a:lnTo>
                  <a:lnTo>
                    <a:pt x="6646" y="9651"/>
                  </a:lnTo>
                  <a:lnTo>
                    <a:pt x="6646" y="9651"/>
                  </a:lnTo>
                  <a:lnTo>
                    <a:pt x="6646" y="9651"/>
                  </a:lnTo>
                  <a:lnTo>
                    <a:pt x="6646" y="9651"/>
                  </a:lnTo>
                  <a:lnTo>
                    <a:pt x="6646" y="9651"/>
                  </a:lnTo>
                  <a:lnTo>
                    <a:pt x="6646" y="9651"/>
                  </a:lnTo>
                  <a:lnTo>
                    <a:pt x="6646" y="10111"/>
                  </a:lnTo>
                  <a:lnTo>
                    <a:pt x="6231" y="10111"/>
                  </a:lnTo>
                  <a:lnTo>
                    <a:pt x="6231" y="10111"/>
                  </a:lnTo>
                  <a:lnTo>
                    <a:pt x="6231" y="10111"/>
                  </a:lnTo>
                  <a:lnTo>
                    <a:pt x="6231" y="10111"/>
                  </a:lnTo>
                  <a:lnTo>
                    <a:pt x="6231" y="10111"/>
                  </a:lnTo>
                  <a:lnTo>
                    <a:pt x="6231" y="10111"/>
                  </a:lnTo>
                  <a:lnTo>
                    <a:pt x="6231" y="10111"/>
                  </a:lnTo>
                  <a:lnTo>
                    <a:pt x="6231" y="10570"/>
                  </a:lnTo>
                  <a:lnTo>
                    <a:pt x="6231" y="10570"/>
                  </a:lnTo>
                  <a:lnTo>
                    <a:pt x="5815" y="10570"/>
                  </a:lnTo>
                  <a:lnTo>
                    <a:pt x="5815" y="10570"/>
                  </a:lnTo>
                  <a:lnTo>
                    <a:pt x="5815" y="10570"/>
                  </a:lnTo>
                  <a:lnTo>
                    <a:pt x="5815" y="10570"/>
                  </a:lnTo>
                  <a:lnTo>
                    <a:pt x="5815" y="10570"/>
                  </a:lnTo>
                  <a:lnTo>
                    <a:pt x="5815" y="10570"/>
                  </a:lnTo>
                  <a:lnTo>
                    <a:pt x="5815" y="11030"/>
                  </a:lnTo>
                  <a:lnTo>
                    <a:pt x="5815" y="11030"/>
                  </a:lnTo>
                  <a:lnTo>
                    <a:pt x="5815" y="11030"/>
                  </a:lnTo>
                  <a:lnTo>
                    <a:pt x="5400" y="11030"/>
                  </a:lnTo>
                  <a:lnTo>
                    <a:pt x="5400" y="11030"/>
                  </a:lnTo>
                  <a:lnTo>
                    <a:pt x="5400" y="11030"/>
                  </a:lnTo>
                  <a:lnTo>
                    <a:pt x="5400" y="11030"/>
                  </a:lnTo>
                  <a:lnTo>
                    <a:pt x="5400" y="11030"/>
                  </a:lnTo>
                  <a:lnTo>
                    <a:pt x="5400" y="11489"/>
                  </a:lnTo>
                  <a:lnTo>
                    <a:pt x="5400" y="11489"/>
                  </a:lnTo>
                  <a:lnTo>
                    <a:pt x="5400" y="11489"/>
                  </a:lnTo>
                  <a:lnTo>
                    <a:pt x="5400" y="11489"/>
                  </a:lnTo>
                  <a:lnTo>
                    <a:pt x="4985" y="11489"/>
                  </a:lnTo>
                  <a:lnTo>
                    <a:pt x="4985" y="11489"/>
                  </a:lnTo>
                  <a:lnTo>
                    <a:pt x="4985" y="11489"/>
                  </a:lnTo>
                  <a:lnTo>
                    <a:pt x="4985" y="11489"/>
                  </a:lnTo>
                  <a:lnTo>
                    <a:pt x="4985" y="11949"/>
                  </a:lnTo>
                  <a:lnTo>
                    <a:pt x="4985" y="11949"/>
                  </a:lnTo>
                  <a:lnTo>
                    <a:pt x="4985" y="11949"/>
                  </a:lnTo>
                  <a:lnTo>
                    <a:pt x="4985" y="11949"/>
                  </a:lnTo>
                  <a:lnTo>
                    <a:pt x="4569" y="11949"/>
                  </a:lnTo>
                  <a:lnTo>
                    <a:pt x="4569" y="11949"/>
                  </a:lnTo>
                  <a:lnTo>
                    <a:pt x="4569" y="11949"/>
                  </a:lnTo>
                  <a:lnTo>
                    <a:pt x="4569" y="11949"/>
                  </a:lnTo>
                  <a:lnTo>
                    <a:pt x="4569" y="11949"/>
                  </a:lnTo>
                  <a:lnTo>
                    <a:pt x="4569" y="12409"/>
                  </a:lnTo>
                  <a:lnTo>
                    <a:pt x="4569" y="12409"/>
                  </a:lnTo>
                  <a:lnTo>
                    <a:pt x="4569" y="12409"/>
                  </a:lnTo>
                  <a:lnTo>
                    <a:pt x="4154" y="12409"/>
                  </a:lnTo>
                  <a:lnTo>
                    <a:pt x="4154" y="12409"/>
                  </a:lnTo>
                  <a:lnTo>
                    <a:pt x="4154" y="12409"/>
                  </a:lnTo>
                  <a:lnTo>
                    <a:pt x="4154" y="12409"/>
                  </a:lnTo>
                  <a:lnTo>
                    <a:pt x="4154" y="12409"/>
                  </a:lnTo>
                  <a:lnTo>
                    <a:pt x="4154" y="12409"/>
                  </a:lnTo>
                  <a:lnTo>
                    <a:pt x="4154" y="12868"/>
                  </a:lnTo>
                  <a:lnTo>
                    <a:pt x="3738" y="12868"/>
                  </a:lnTo>
                  <a:lnTo>
                    <a:pt x="3738" y="12868"/>
                  </a:lnTo>
                  <a:lnTo>
                    <a:pt x="3738" y="12868"/>
                  </a:lnTo>
                  <a:lnTo>
                    <a:pt x="3738" y="12868"/>
                  </a:lnTo>
                  <a:lnTo>
                    <a:pt x="3738" y="12868"/>
                  </a:lnTo>
                  <a:lnTo>
                    <a:pt x="3738" y="12868"/>
                  </a:lnTo>
                  <a:lnTo>
                    <a:pt x="3738" y="12868"/>
                  </a:lnTo>
                  <a:lnTo>
                    <a:pt x="3738" y="12868"/>
                  </a:lnTo>
                  <a:lnTo>
                    <a:pt x="3738" y="12868"/>
                  </a:lnTo>
                  <a:lnTo>
                    <a:pt x="3323" y="13328"/>
                  </a:lnTo>
                  <a:lnTo>
                    <a:pt x="3323" y="13328"/>
                  </a:lnTo>
                  <a:lnTo>
                    <a:pt x="3323" y="13328"/>
                  </a:lnTo>
                  <a:lnTo>
                    <a:pt x="3323" y="13328"/>
                  </a:lnTo>
                  <a:lnTo>
                    <a:pt x="3323" y="13328"/>
                  </a:lnTo>
                  <a:lnTo>
                    <a:pt x="3323" y="13328"/>
                  </a:lnTo>
                  <a:lnTo>
                    <a:pt x="3323" y="13328"/>
                  </a:lnTo>
                  <a:lnTo>
                    <a:pt x="2908" y="13328"/>
                  </a:lnTo>
                  <a:lnTo>
                    <a:pt x="2908" y="13328"/>
                  </a:lnTo>
                  <a:lnTo>
                    <a:pt x="2908" y="13787"/>
                  </a:lnTo>
                  <a:lnTo>
                    <a:pt x="2908" y="13787"/>
                  </a:lnTo>
                  <a:lnTo>
                    <a:pt x="2908" y="13787"/>
                  </a:lnTo>
                  <a:lnTo>
                    <a:pt x="2908" y="13787"/>
                  </a:lnTo>
                  <a:lnTo>
                    <a:pt x="2908" y="13787"/>
                  </a:lnTo>
                  <a:lnTo>
                    <a:pt x="2492" y="13787"/>
                  </a:lnTo>
                  <a:lnTo>
                    <a:pt x="2492" y="13787"/>
                  </a:lnTo>
                  <a:lnTo>
                    <a:pt x="2492" y="13787"/>
                  </a:lnTo>
                  <a:lnTo>
                    <a:pt x="2492" y="13787"/>
                  </a:lnTo>
                  <a:lnTo>
                    <a:pt x="2492" y="13787"/>
                  </a:lnTo>
                  <a:lnTo>
                    <a:pt x="2492" y="14247"/>
                  </a:lnTo>
                  <a:lnTo>
                    <a:pt x="2492" y="14247"/>
                  </a:lnTo>
                  <a:lnTo>
                    <a:pt x="2077" y="14247"/>
                  </a:lnTo>
                  <a:lnTo>
                    <a:pt x="2077" y="14247"/>
                  </a:lnTo>
                  <a:lnTo>
                    <a:pt x="2077" y="14247"/>
                  </a:lnTo>
                  <a:lnTo>
                    <a:pt x="2077" y="14247"/>
                  </a:lnTo>
                  <a:lnTo>
                    <a:pt x="2077" y="14247"/>
                  </a:lnTo>
                  <a:lnTo>
                    <a:pt x="2077" y="14247"/>
                  </a:lnTo>
                  <a:lnTo>
                    <a:pt x="2077" y="14247"/>
                  </a:lnTo>
                  <a:lnTo>
                    <a:pt x="1662" y="14247"/>
                  </a:lnTo>
                  <a:lnTo>
                    <a:pt x="1662" y="14247"/>
                  </a:lnTo>
                  <a:lnTo>
                    <a:pt x="1662" y="14706"/>
                  </a:lnTo>
                  <a:lnTo>
                    <a:pt x="1662" y="14706"/>
                  </a:lnTo>
                  <a:lnTo>
                    <a:pt x="1662" y="14706"/>
                  </a:lnTo>
                  <a:lnTo>
                    <a:pt x="1662" y="14706"/>
                  </a:lnTo>
                  <a:lnTo>
                    <a:pt x="1246" y="14706"/>
                  </a:lnTo>
                  <a:lnTo>
                    <a:pt x="1246" y="14706"/>
                  </a:lnTo>
                  <a:lnTo>
                    <a:pt x="1246" y="14706"/>
                  </a:lnTo>
                  <a:lnTo>
                    <a:pt x="1246" y="14706"/>
                  </a:lnTo>
                  <a:lnTo>
                    <a:pt x="1246" y="14706"/>
                  </a:lnTo>
                  <a:lnTo>
                    <a:pt x="1246" y="14706"/>
                  </a:lnTo>
                  <a:lnTo>
                    <a:pt x="1246" y="14706"/>
                  </a:lnTo>
                  <a:lnTo>
                    <a:pt x="831" y="15166"/>
                  </a:lnTo>
                  <a:lnTo>
                    <a:pt x="831" y="15166"/>
                  </a:lnTo>
                  <a:lnTo>
                    <a:pt x="831" y="15166"/>
                  </a:lnTo>
                  <a:lnTo>
                    <a:pt x="831" y="15166"/>
                  </a:lnTo>
                  <a:lnTo>
                    <a:pt x="831" y="15166"/>
                  </a:lnTo>
                  <a:lnTo>
                    <a:pt x="831" y="15166"/>
                  </a:lnTo>
                  <a:lnTo>
                    <a:pt x="415" y="15166"/>
                  </a:lnTo>
                  <a:lnTo>
                    <a:pt x="415" y="15166"/>
                  </a:lnTo>
                  <a:lnTo>
                    <a:pt x="415" y="15166"/>
                  </a:lnTo>
                  <a:lnTo>
                    <a:pt x="415" y="15166"/>
                  </a:lnTo>
                  <a:lnTo>
                    <a:pt x="415" y="15166"/>
                  </a:lnTo>
                  <a:lnTo>
                    <a:pt x="415" y="15626"/>
                  </a:lnTo>
                  <a:lnTo>
                    <a:pt x="0" y="15626"/>
                  </a:lnTo>
                  <a:lnTo>
                    <a:pt x="0" y="15626"/>
                  </a:lnTo>
                  <a:lnTo>
                    <a:pt x="0" y="15626"/>
                  </a:lnTo>
                  <a:lnTo>
                    <a:pt x="0" y="15626"/>
                  </a:lnTo>
                  <a:lnTo>
                    <a:pt x="0" y="15626"/>
                  </a:lnTo>
                  <a:lnTo>
                    <a:pt x="216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14" name="Shape 2914"/>
            <p:cNvSpPr/>
            <p:nvPr/>
          </p:nvSpPr>
          <p:spPr>
            <a:xfrm>
              <a:off x="720725" y="755650"/>
              <a:ext cx="30163" cy="142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2000"/>
                  </a:moveTo>
                  <a:lnTo>
                    <a:pt x="21600" y="12000"/>
                  </a:lnTo>
                  <a:lnTo>
                    <a:pt x="20463" y="12000"/>
                  </a:lnTo>
                  <a:lnTo>
                    <a:pt x="20463" y="12000"/>
                  </a:lnTo>
                  <a:lnTo>
                    <a:pt x="19326" y="9600"/>
                  </a:lnTo>
                  <a:lnTo>
                    <a:pt x="19326" y="9600"/>
                  </a:lnTo>
                  <a:lnTo>
                    <a:pt x="19326" y="9600"/>
                  </a:lnTo>
                  <a:lnTo>
                    <a:pt x="18189" y="9600"/>
                  </a:lnTo>
                  <a:lnTo>
                    <a:pt x="18189" y="9600"/>
                  </a:lnTo>
                  <a:lnTo>
                    <a:pt x="17053" y="9600"/>
                  </a:lnTo>
                  <a:lnTo>
                    <a:pt x="15916" y="9600"/>
                  </a:lnTo>
                  <a:lnTo>
                    <a:pt x="13642" y="7200"/>
                  </a:lnTo>
                  <a:lnTo>
                    <a:pt x="12505" y="7200"/>
                  </a:lnTo>
                  <a:lnTo>
                    <a:pt x="11368" y="7200"/>
                  </a:lnTo>
                  <a:lnTo>
                    <a:pt x="11368" y="7200"/>
                  </a:lnTo>
                  <a:lnTo>
                    <a:pt x="11368" y="7200"/>
                  </a:lnTo>
                  <a:lnTo>
                    <a:pt x="10232" y="7200"/>
                  </a:lnTo>
                  <a:lnTo>
                    <a:pt x="10232" y="7200"/>
                  </a:lnTo>
                  <a:lnTo>
                    <a:pt x="9095" y="4800"/>
                  </a:lnTo>
                  <a:lnTo>
                    <a:pt x="7958" y="4800"/>
                  </a:lnTo>
                  <a:lnTo>
                    <a:pt x="7958" y="4800"/>
                  </a:lnTo>
                  <a:lnTo>
                    <a:pt x="6821" y="4800"/>
                  </a:lnTo>
                  <a:lnTo>
                    <a:pt x="5684" y="2400"/>
                  </a:lnTo>
                  <a:lnTo>
                    <a:pt x="4547" y="2400"/>
                  </a:lnTo>
                  <a:lnTo>
                    <a:pt x="4547" y="0"/>
                  </a:lnTo>
                  <a:lnTo>
                    <a:pt x="3411" y="0"/>
                  </a:lnTo>
                  <a:lnTo>
                    <a:pt x="0" y="9600"/>
                  </a:lnTo>
                  <a:lnTo>
                    <a:pt x="1137" y="12000"/>
                  </a:lnTo>
                  <a:lnTo>
                    <a:pt x="2274" y="12000"/>
                  </a:lnTo>
                  <a:lnTo>
                    <a:pt x="3411" y="14400"/>
                  </a:lnTo>
                  <a:lnTo>
                    <a:pt x="4547" y="14400"/>
                  </a:lnTo>
                  <a:lnTo>
                    <a:pt x="5684" y="14400"/>
                  </a:lnTo>
                  <a:lnTo>
                    <a:pt x="5684" y="16800"/>
                  </a:lnTo>
                  <a:lnTo>
                    <a:pt x="6821" y="16800"/>
                  </a:lnTo>
                  <a:lnTo>
                    <a:pt x="7958" y="16800"/>
                  </a:lnTo>
                  <a:lnTo>
                    <a:pt x="9095" y="19200"/>
                  </a:lnTo>
                  <a:lnTo>
                    <a:pt x="9095" y="19200"/>
                  </a:lnTo>
                  <a:lnTo>
                    <a:pt x="10232" y="19200"/>
                  </a:lnTo>
                  <a:lnTo>
                    <a:pt x="11368" y="19200"/>
                  </a:lnTo>
                  <a:lnTo>
                    <a:pt x="12505" y="19200"/>
                  </a:lnTo>
                  <a:lnTo>
                    <a:pt x="13642" y="19200"/>
                  </a:lnTo>
                  <a:lnTo>
                    <a:pt x="14779" y="19200"/>
                  </a:lnTo>
                  <a:lnTo>
                    <a:pt x="15916" y="21600"/>
                  </a:lnTo>
                  <a:lnTo>
                    <a:pt x="17053" y="21600"/>
                  </a:lnTo>
                  <a:lnTo>
                    <a:pt x="17053" y="21600"/>
                  </a:lnTo>
                  <a:lnTo>
                    <a:pt x="17053" y="21600"/>
                  </a:lnTo>
                  <a:lnTo>
                    <a:pt x="17053" y="21600"/>
                  </a:lnTo>
                  <a:lnTo>
                    <a:pt x="17053" y="21600"/>
                  </a:lnTo>
                  <a:lnTo>
                    <a:pt x="18189" y="21600"/>
                  </a:lnTo>
                  <a:lnTo>
                    <a:pt x="18189" y="21600"/>
                  </a:lnTo>
                  <a:lnTo>
                    <a:pt x="18189" y="21600"/>
                  </a:lnTo>
                  <a:lnTo>
                    <a:pt x="18189" y="21600"/>
                  </a:lnTo>
                  <a:lnTo>
                    <a:pt x="21600" y="120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15" name="Shape 2915"/>
            <p:cNvSpPr/>
            <p:nvPr/>
          </p:nvSpPr>
          <p:spPr>
            <a:xfrm>
              <a:off x="746125" y="763587"/>
              <a:ext cx="15875" cy="23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21600" y="21600"/>
                  </a:lnTo>
                  <a:lnTo>
                    <a:pt x="21600" y="20160"/>
                  </a:lnTo>
                  <a:lnTo>
                    <a:pt x="21600" y="18720"/>
                  </a:lnTo>
                  <a:lnTo>
                    <a:pt x="21600" y="15840"/>
                  </a:lnTo>
                  <a:lnTo>
                    <a:pt x="21600" y="14400"/>
                  </a:lnTo>
                  <a:lnTo>
                    <a:pt x="19440" y="12960"/>
                  </a:lnTo>
                  <a:lnTo>
                    <a:pt x="19440" y="11520"/>
                  </a:lnTo>
                  <a:lnTo>
                    <a:pt x="19440" y="10080"/>
                  </a:lnTo>
                  <a:lnTo>
                    <a:pt x="17280" y="8640"/>
                  </a:lnTo>
                  <a:lnTo>
                    <a:pt x="17280" y="8640"/>
                  </a:lnTo>
                  <a:lnTo>
                    <a:pt x="15120" y="7200"/>
                  </a:lnTo>
                  <a:lnTo>
                    <a:pt x="15120" y="5760"/>
                  </a:lnTo>
                  <a:lnTo>
                    <a:pt x="12960" y="4320"/>
                  </a:lnTo>
                  <a:lnTo>
                    <a:pt x="12960" y="4320"/>
                  </a:lnTo>
                  <a:lnTo>
                    <a:pt x="10800" y="2880"/>
                  </a:lnTo>
                  <a:lnTo>
                    <a:pt x="10800" y="2880"/>
                  </a:lnTo>
                  <a:lnTo>
                    <a:pt x="10800" y="2880"/>
                  </a:lnTo>
                  <a:lnTo>
                    <a:pt x="8640" y="1440"/>
                  </a:lnTo>
                  <a:lnTo>
                    <a:pt x="6480" y="0"/>
                  </a:lnTo>
                  <a:lnTo>
                    <a:pt x="0" y="5760"/>
                  </a:lnTo>
                  <a:lnTo>
                    <a:pt x="2160" y="7200"/>
                  </a:lnTo>
                  <a:lnTo>
                    <a:pt x="2160" y="7200"/>
                  </a:lnTo>
                  <a:lnTo>
                    <a:pt x="4320" y="7200"/>
                  </a:lnTo>
                  <a:lnTo>
                    <a:pt x="4320" y="8640"/>
                  </a:lnTo>
                  <a:lnTo>
                    <a:pt x="4320" y="8640"/>
                  </a:lnTo>
                  <a:lnTo>
                    <a:pt x="4320" y="8640"/>
                  </a:lnTo>
                  <a:lnTo>
                    <a:pt x="6480" y="10080"/>
                  </a:lnTo>
                  <a:lnTo>
                    <a:pt x="6480" y="10080"/>
                  </a:lnTo>
                  <a:lnTo>
                    <a:pt x="6480" y="11520"/>
                  </a:lnTo>
                  <a:lnTo>
                    <a:pt x="8640" y="11520"/>
                  </a:lnTo>
                  <a:lnTo>
                    <a:pt x="8640" y="12960"/>
                  </a:lnTo>
                  <a:lnTo>
                    <a:pt x="8640" y="14400"/>
                  </a:lnTo>
                  <a:lnTo>
                    <a:pt x="8640" y="15840"/>
                  </a:lnTo>
                  <a:lnTo>
                    <a:pt x="10800" y="15840"/>
                  </a:lnTo>
                  <a:lnTo>
                    <a:pt x="10800" y="17280"/>
                  </a:lnTo>
                  <a:lnTo>
                    <a:pt x="10800" y="18720"/>
                  </a:lnTo>
                  <a:lnTo>
                    <a:pt x="10800" y="20160"/>
                  </a:lnTo>
                  <a:lnTo>
                    <a:pt x="10800" y="21600"/>
                  </a:lnTo>
                  <a:lnTo>
                    <a:pt x="10800" y="21600"/>
                  </a:lnTo>
                  <a:lnTo>
                    <a:pt x="216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16" name="Shape 2916"/>
            <p:cNvSpPr/>
            <p:nvPr/>
          </p:nvSpPr>
          <p:spPr>
            <a:xfrm>
              <a:off x="754062" y="787400"/>
              <a:ext cx="20638" cy="285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6800"/>
                  </a:moveTo>
                  <a:lnTo>
                    <a:pt x="21600" y="16800"/>
                  </a:lnTo>
                  <a:lnTo>
                    <a:pt x="19938" y="15600"/>
                  </a:lnTo>
                  <a:lnTo>
                    <a:pt x="18277" y="15600"/>
                  </a:lnTo>
                  <a:lnTo>
                    <a:pt x="16615" y="14400"/>
                  </a:lnTo>
                  <a:lnTo>
                    <a:pt x="16615" y="13200"/>
                  </a:lnTo>
                  <a:lnTo>
                    <a:pt x="14954" y="12000"/>
                  </a:lnTo>
                  <a:lnTo>
                    <a:pt x="14954" y="10800"/>
                  </a:lnTo>
                  <a:lnTo>
                    <a:pt x="13292" y="10800"/>
                  </a:lnTo>
                  <a:lnTo>
                    <a:pt x="13292" y="9600"/>
                  </a:lnTo>
                  <a:lnTo>
                    <a:pt x="11631" y="8400"/>
                  </a:lnTo>
                  <a:lnTo>
                    <a:pt x="11631" y="7200"/>
                  </a:lnTo>
                  <a:lnTo>
                    <a:pt x="9969" y="6000"/>
                  </a:lnTo>
                  <a:lnTo>
                    <a:pt x="9969" y="4800"/>
                  </a:lnTo>
                  <a:lnTo>
                    <a:pt x="9969" y="3600"/>
                  </a:lnTo>
                  <a:lnTo>
                    <a:pt x="8308" y="2400"/>
                  </a:lnTo>
                  <a:lnTo>
                    <a:pt x="8308" y="1200"/>
                  </a:lnTo>
                  <a:lnTo>
                    <a:pt x="8308" y="0"/>
                  </a:lnTo>
                  <a:lnTo>
                    <a:pt x="0" y="0"/>
                  </a:lnTo>
                  <a:lnTo>
                    <a:pt x="0" y="2400"/>
                  </a:lnTo>
                  <a:lnTo>
                    <a:pt x="1662" y="3600"/>
                  </a:lnTo>
                  <a:lnTo>
                    <a:pt x="1662" y="4800"/>
                  </a:lnTo>
                  <a:lnTo>
                    <a:pt x="1662" y="6000"/>
                  </a:lnTo>
                  <a:lnTo>
                    <a:pt x="3323" y="8400"/>
                  </a:lnTo>
                  <a:lnTo>
                    <a:pt x="3323" y="9600"/>
                  </a:lnTo>
                  <a:lnTo>
                    <a:pt x="4985" y="10800"/>
                  </a:lnTo>
                  <a:lnTo>
                    <a:pt x="4985" y="12000"/>
                  </a:lnTo>
                  <a:lnTo>
                    <a:pt x="6646" y="13200"/>
                  </a:lnTo>
                  <a:lnTo>
                    <a:pt x="6646" y="14400"/>
                  </a:lnTo>
                  <a:lnTo>
                    <a:pt x="8308" y="15600"/>
                  </a:lnTo>
                  <a:lnTo>
                    <a:pt x="9969" y="16800"/>
                  </a:lnTo>
                  <a:lnTo>
                    <a:pt x="11631" y="18000"/>
                  </a:lnTo>
                  <a:lnTo>
                    <a:pt x="13292" y="19200"/>
                  </a:lnTo>
                  <a:lnTo>
                    <a:pt x="14954" y="20400"/>
                  </a:lnTo>
                  <a:lnTo>
                    <a:pt x="14954" y="21600"/>
                  </a:lnTo>
                  <a:lnTo>
                    <a:pt x="14954" y="21600"/>
                  </a:lnTo>
                  <a:lnTo>
                    <a:pt x="21600" y="168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17" name="Shape 2917"/>
            <p:cNvSpPr/>
            <p:nvPr/>
          </p:nvSpPr>
          <p:spPr>
            <a:xfrm>
              <a:off x="768350" y="809625"/>
              <a:ext cx="28575" cy="142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7200"/>
                  </a:moveTo>
                  <a:lnTo>
                    <a:pt x="21600" y="7200"/>
                  </a:lnTo>
                  <a:lnTo>
                    <a:pt x="19200" y="9600"/>
                  </a:lnTo>
                  <a:lnTo>
                    <a:pt x="18000" y="9600"/>
                  </a:lnTo>
                  <a:lnTo>
                    <a:pt x="16800" y="9600"/>
                  </a:lnTo>
                  <a:lnTo>
                    <a:pt x="15600" y="9600"/>
                  </a:lnTo>
                  <a:lnTo>
                    <a:pt x="14400" y="9600"/>
                  </a:lnTo>
                  <a:lnTo>
                    <a:pt x="14400" y="9600"/>
                  </a:lnTo>
                  <a:lnTo>
                    <a:pt x="14400" y="9600"/>
                  </a:lnTo>
                  <a:lnTo>
                    <a:pt x="13200" y="9600"/>
                  </a:lnTo>
                  <a:lnTo>
                    <a:pt x="13200" y="7200"/>
                  </a:lnTo>
                  <a:lnTo>
                    <a:pt x="12000" y="7200"/>
                  </a:lnTo>
                  <a:lnTo>
                    <a:pt x="12000" y="7200"/>
                  </a:lnTo>
                  <a:lnTo>
                    <a:pt x="12000" y="7200"/>
                  </a:lnTo>
                  <a:lnTo>
                    <a:pt x="10800" y="7200"/>
                  </a:lnTo>
                  <a:lnTo>
                    <a:pt x="9600" y="7200"/>
                  </a:lnTo>
                  <a:lnTo>
                    <a:pt x="8400" y="4800"/>
                  </a:lnTo>
                  <a:lnTo>
                    <a:pt x="8400" y="4800"/>
                  </a:lnTo>
                  <a:lnTo>
                    <a:pt x="7200" y="2400"/>
                  </a:lnTo>
                  <a:lnTo>
                    <a:pt x="6000" y="240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0" y="9600"/>
                  </a:lnTo>
                  <a:lnTo>
                    <a:pt x="1200" y="9600"/>
                  </a:lnTo>
                  <a:lnTo>
                    <a:pt x="2400" y="12000"/>
                  </a:lnTo>
                  <a:lnTo>
                    <a:pt x="3600" y="14400"/>
                  </a:lnTo>
                  <a:lnTo>
                    <a:pt x="4800" y="14400"/>
                  </a:lnTo>
                  <a:lnTo>
                    <a:pt x="6000" y="16800"/>
                  </a:lnTo>
                  <a:lnTo>
                    <a:pt x="7200" y="16800"/>
                  </a:lnTo>
                  <a:lnTo>
                    <a:pt x="8400" y="19200"/>
                  </a:lnTo>
                  <a:lnTo>
                    <a:pt x="9600" y="19200"/>
                  </a:lnTo>
                  <a:lnTo>
                    <a:pt x="10800" y="19200"/>
                  </a:lnTo>
                  <a:lnTo>
                    <a:pt x="10800" y="19200"/>
                  </a:lnTo>
                  <a:lnTo>
                    <a:pt x="12000" y="19200"/>
                  </a:lnTo>
                  <a:lnTo>
                    <a:pt x="12000" y="19200"/>
                  </a:lnTo>
                  <a:lnTo>
                    <a:pt x="13200" y="21600"/>
                  </a:lnTo>
                  <a:lnTo>
                    <a:pt x="14400" y="21600"/>
                  </a:lnTo>
                  <a:lnTo>
                    <a:pt x="14400" y="21600"/>
                  </a:lnTo>
                  <a:lnTo>
                    <a:pt x="15600" y="21600"/>
                  </a:lnTo>
                  <a:lnTo>
                    <a:pt x="16800" y="21600"/>
                  </a:lnTo>
                  <a:lnTo>
                    <a:pt x="18000" y="21600"/>
                  </a:lnTo>
                  <a:lnTo>
                    <a:pt x="20400" y="21600"/>
                  </a:lnTo>
                  <a:lnTo>
                    <a:pt x="21600" y="19200"/>
                  </a:lnTo>
                  <a:lnTo>
                    <a:pt x="21600" y="19200"/>
                  </a:lnTo>
                  <a:lnTo>
                    <a:pt x="21600" y="72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18" name="Shape 2918"/>
            <p:cNvSpPr/>
            <p:nvPr/>
          </p:nvSpPr>
          <p:spPr>
            <a:xfrm>
              <a:off x="796925" y="808037"/>
              <a:ext cx="39688" cy="142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800"/>
                  </a:moveTo>
                  <a:lnTo>
                    <a:pt x="21600" y="4800"/>
                  </a:lnTo>
                  <a:lnTo>
                    <a:pt x="20736" y="4800"/>
                  </a:lnTo>
                  <a:lnTo>
                    <a:pt x="20736" y="2400"/>
                  </a:lnTo>
                  <a:lnTo>
                    <a:pt x="20736" y="2400"/>
                  </a:lnTo>
                  <a:lnTo>
                    <a:pt x="19872" y="2400"/>
                  </a:lnTo>
                  <a:lnTo>
                    <a:pt x="19872" y="2400"/>
                  </a:lnTo>
                  <a:lnTo>
                    <a:pt x="19008" y="0"/>
                  </a:lnTo>
                  <a:lnTo>
                    <a:pt x="18144" y="0"/>
                  </a:lnTo>
                  <a:lnTo>
                    <a:pt x="17280" y="0"/>
                  </a:lnTo>
                  <a:lnTo>
                    <a:pt x="16416" y="0"/>
                  </a:lnTo>
                  <a:lnTo>
                    <a:pt x="16416" y="0"/>
                  </a:lnTo>
                  <a:lnTo>
                    <a:pt x="15552" y="0"/>
                  </a:lnTo>
                  <a:lnTo>
                    <a:pt x="14688" y="0"/>
                  </a:lnTo>
                  <a:lnTo>
                    <a:pt x="13824" y="0"/>
                  </a:lnTo>
                  <a:lnTo>
                    <a:pt x="12960" y="0"/>
                  </a:lnTo>
                  <a:lnTo>
                    <a:pt x="12096" y="2400"/>
                  </a:lnTo>
                  <a:lnTo>
                    <a:pt x="12096" y="2400"/>
                  </a:lnTo>
                  <a:lnTo>
                    <a:pt x="11232" y="2400"/>
                  </a:lnTo>
                  <a:lnTo>
                    <a:pt x="10368" y="2400"/>
                  </a:lnTo>
                  <a:lnTo>
                    <a:pt x="8640" y="2400"/>
                  </a:lnTo>
                  <a:lnTo>
                    <a:pt x="7776" y="4800"/>
                  </a:lnTo>
                  <a:lnTo>
                    <a:pt x="6048" y="7200"/>
                  </a:lnTo>
                  <a:lnTo>
                    <a:pt x="4320" y="7200"/>
                  </a:lnTo>
                  <a:lnTo>
                    <a:pt x="3456" y="9600"/>
                  </a:lnTo>
                  <a:lnTo>
                    <a:pt x="1728" y="9600"/>
                  </a:lnTo>
                  <a:lnTo>
                    <a:pt x="1728" y="9600"/>
                  </a:lnTo>
                  <a:lnTo>
                    <a:pt x="864" y="9600"/>
                  </a:lnTo>
                  <a:lnTo>
                    <a:pt x="0" y="9600"/>
                  </a:lnTo>
                  <a:lnTo>
                    <a:pt x="0" y="9600"/>
                  </a:lnTo>
                  <a:lnTo>
                    <a:pt x="0" y="21600"/>
                  </a:lnTo>
                  <a:lnTo>
                    <a:pt x="864" y="21600"/>
                  </a:lnTo>
                  <a:lnTo>
                    <a:pt x="1728" y="21600"/>
                  </a:lnTo>
                  <a:lnTo>
                    <a:pt x="2592" y="21600"/>
                  </a:lnTo>
                  <a:lnTo>
                    <a:pt x="3456" y="21600"/>
                  </a:lnTo>
                  <a:lnTo>
                    <a:pt x="4320" y="19200"/>
                  </a:lnTo>
                  <a:lnTo>
                    <a:pt x="6048" y="19200"/>
                  </a:lnTo>
                  <a:lnTo>
                    <a:pt x="7776" y="16800"/>
                  </a:lnTo>
                  <a:lnTo>
                    <a:pt x="8640" y="16800"/>
                  </a:lnTo>
                  <a:lnTo>
                    <a:pt x="10368" y="14400"/>
                  </a:lnTo>
                  <a:lnTo>
                    <a:pt x="11232" y="14400"/>
                  </a:lnTo>
                  <a:lnTo>
                    <a:pt x="12096" y="14400"/>
                  </a:lnTo>
                  <a:lnTo>
                    <a:pt x="12960" y="12000"/>
                  </a:lnTo>
                  <a:lnTo>
                    <a:pt x="13824" y="12000"/>
                  </a:lnTo>
                  <a:lnTo>
                    <a:pt x="13824" y="12000"/>
                  </a:lnTo>
                  <a:lnTo>
                    <a:pt x="14688" y="12000"/>
                  </a:lnTo>
                  <a:lnTo>
                    <a:pt x="14688" y="12000"/>
                  </a:lnTo>
                  <a:lnTo>
                    <a:pt x="15552" y="12000"/>
                  </a:lnTo>
                  <a:lnTo>
                    <a:pt x="16416" y="12000"/>
                  </a:lnTo>
                  <a:lnTo>
                    <a:pt x="16416" y="12000"/>
                  </a:lnTo>
                  <a:lnTo>
                    <a:pt x="16416" y="12000"/>
                  </a:lnTo>
                  <a:lnTo>
                    <a:pt x="17280" y="12000"/>
                  </a:lnTo>
                  <a:lnTo>
                    <a:pt x="17280" y="12000"/>
                  </a:lnTo>
                  <a:lnTo>
                    <a:pt x="18144" y="12000"/>
                  </a:lnTo>
                  <a:lnTo>
                    <a:pt x="18144" y="12000"/>
                  </a:lnTo>
                  <a:lnTo>
                    <a:pt x="18144" y="12000"/>
                  </a:lnTo>
                  <a:lnTo>
                    <a:pt x="18144" y="12000"/>
                  </a:lnTo>
                  <a:lnTo>
                    <a:pt x="18144" y="14400"/>
                  </a:lnTo>
                  <a:lnTo>
                    <a:pt x="19008" y="14400"/>
                  </a:lnTo>
                  <a:lnTo>
                    <a:pt x="19008" y="14400"/>
                  </a:lnTo>
                  <a:lnTo>
                    <a:pt x="21600" y="48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19" name="Shape 2919"/>
            <p:cNvSpPr/>
            <p:nvPr/>
          </p:nvSpPr>
          <p:spPr>
            <a:xfrm>
              <a:off x="831850" y="811212"/>
              <a:ext cx="11113" cy="396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429" y="21600"/>
                  </a:moveTo>
                  <a:lnTo>
                    <a:pt x="15429" y="21600"/>
                  </a:lnTo>
                  <a:lnTo>
                    <a:pt x="15429" y="20736"/>
                  </a:lnTo>
                  <a:lnTo>
                    <a:pt x="18514" y="19008"/>
                  </a:lnTo>
                  <a:lnTo>
                    <a:pt x="18514" y="18144"/>
                  </a:lnTo>
                  <a:lnTo>
                    <a:pt x="18514" y="16416"/>
                  </a:lnTo>
                  <a:lnTo>
                    <a:pt x="21600" y="14688"/>
                  </a:lnTo>
                  <a:lnTo>
                    <a:pt x="21600" y="12960"/>
                  </a:lnTo>
                  <a:lnTo>
                    <a:pt x="21600" y="12960"/>
                  </a:lnTo>
                  <a:lnTo>
                    <a:pt x="21600" y="12096"/>
                  </a:lnTo>
                  <a:lnTo>
                    <a:pt x="21600" y="11232"/>
                  </a:lnTo>
                  <a:lnTo>
                    <a:pt x="21600" y="10368"/>
                  </a:lnTo>
                  <a:lnTo>
                    <a:pt x="21600" y="9504"/>
                  </a:lnTo>
                  <a:lnTo>
                    <a:pt x="21600" y="8640"/>
                  </a:lnTo>
                  <a:lnTo>
                    <a:pt x="21600" y="7776"/>
                  </a:lnTo>
                  <a:lnTo>
                    <a:pt x="21600" y="7776"/>
                  </a:lnTo>
                  <a:lnTo>
                    <a:pt x="21600" y="6912"/>
                  </a:lnTo>
                  <a:lnTo>
                    <a:pt x="21600" y="6048"/>
                  </a:lnTo>
                  <a:lnTo>
                    <a:pt x="18514" y="5184"/>
                  </a:lnTo>
                  <a:lnTo>
                    <a:pt x="18514" y="4320"/>
                  </a:lnTo>
                  <a:lnTo>
                    <a:pt x="18514" y="4320"/>
                  </a:lnTo>
                  <a:lnTo>
                    <a:pt x="18514" y="3456"/>
                  </a:lnTo>
                  <a:lnTo>
                    <a:pt x="15429" y="2592"/>
                  </a:lnTo>
                  <a:lnTo>
                    <a:pt x="15429" y="1728"/>
                  </a:lnTo>
                  <a:lnTo>
                    <a:pt x="15429" y="1728"/>
                  </a:lnTo>
                  <a:lnTo>
                    <a:pt x="12343" y="864"/>
                  </a:lnTo>
                  <a:lnTo>
                    <a:pt x="9257" y="0"/>
                  </a:lnTo>
                  <a:lnTo>
                    <a:pt x="9257" y="0"/>
                  </a:lnTo>
                  <a:lnTo>
                    <a:pt x="0" y="3456"/>
                  </a:lnTo>
                  <a:lnTo>
                    <a:pt x="0" y="3456"/>
                  </a:lnTo>
                  <a:lnTo>
                    <a:pt x="0" y="3456"/>
                  </a:lnTo>
                  <a:lnTo>
                    <a:pt x="0" y="4320"/>
                  </a:lnTo>
                  <a:lnTo>
                    <a:pt x="3086" y="4320"/>
                  </a:lnTo>
                  <a:lnTo>
                    <a:pt x="3086" y="4320"/>
                  </a:lnTo>
                  <a:lnTo>
                    <a:pt x="3086" y="5184"/>
                  </a:lnTo>
                  <a:lnTo>
                    <a:pt x="3086" y="5184"/>
                  </a:lnTo>
                  <a:lnTo>
                    <a:pt x="3086" y="6048"/>
                  </a:lnTo>
                  <a:lnTo>
                    <a:pt x="6171" y="6048"/>
                  </a:lnTo>
                  <a:lnTo>
                    <a:pt x="6171" y="6912"/>
                  </a:lnTo>
                  <a:lnTo>
                    <a:pt x="6171" y="6912"/>
                  </a:lnTo>
                  <a:lnTo>
                    <a:pt x="6171" y="7776"/>
                  </a:lnTo>
                  <a:lnTo>
                    <a:pt x="6171" y="8640"/>
                  </a:lnTo>
                  <a:lnTo>
                    <a:pt x="6171" y="8640"/>
                  </a:lnTo>
                  <a:lnTo>
                    <a:pt x="6171" y="9504"/>
                  </a:lnTo>
                  <a:lnTo>
                    <a:pt x="6171" y="10368"/>
                  </a:lnTo>
                  <a:lnTo>
                    <a:pt x="6171" y="11232"/>
                  </a:lnTo>
                  <a:lnTo>
                    <a:pt x="6171" y="11232"/>
                  </a:lnTo>
                  <a:lnTo>
                    <a:pt x="6171" y="12096"/>
                  </a:lnTo>
                  <a:lnTo>
                    <a:pt x="6171" y="12960"/>
                  </a:lnTo>
                  <a:lnTo>
                    <a:pt x="6171" y="14688"/>
                  </a:lnTo>
                  <a:lnTo>
                    <a:pt x="3086" y="15552"/>
                  </a:lnTo>
                  <a:lnTo>
                    <a:pt x="3086" y="17280"/>
                  </a:lnTo>
                  <a:lnTo>
                    <a:pt x="3086" y="19008"/>
                  </a:lnTo>
                  <a:lnTo>
                    <a:pt x="3086" y="19872"/>
                  </a:lnTo>
                  <a:lnTo>
                    <a:pt x="0" y="21600"/>
                  </a:lnTo>
                  <a:lnTo>
                    <a:pt x="0" y="21600"/>
                  </a:lnTo>
                  <a:lnTo>
                    <a:pt x="15429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20" name="Shape 2920"/>
            <p:cNvSpPr/>
            <p:nvPr/>
          </p:nvSpPr>
          <p:spPr>
            <a:xfrm>
              <a:off x="828675" y="850900"/>
              <a:ext cx="12700" cy="396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144"/>
                  </a:moveTo>
                  <a:lnTo>
                    <a:pt x="21600" y="18144"/>
                  </a:lnTo>
                  <a:lnTo>
                    <a:pt x="18900" y="18144"/>
                  </a:lnTo>
                  <a:lnTo>
                    <a:pt x="18900" y="18144"/>
                  </a:lnTo>
                  <a:lnTo>
                    <a:pt x="18900" y="18144"/>
                  </a:lnTo>
                  <a:lnTo>
                    <a:pt x="18900" y="17280"/>
                  </a:lnTo>
                  <a:lnTo>
                    <a:pt x="16200" y="17280"/>
                  </a:lnTo>
                  <a:lnTo>
                    <a:pt x="16200" y="16416"/>
                  </a:lnTo>
                  <a:lnTo>
                    <a:pt x="16200" y="16416"/>
                  </a:lnTo>
                  <a:lnTo>
                    <a:pt x="16200" y="15552"/>
                  </a:lnTo>
                  <a:lnTo>
                    <a:pt x="16200" y="15552"/>
                  </a:lnTo>
                  <a:lnTo>
                    <a:pt x="16200" y="14688"/>
                  </a:lnTo>
                  <a:lnTo>
                    <a:pt x="13500" y="14688"/>
                  </a:lnTo>
                  <a:lnTo>
                    <a:pt x="13500" y="13824"/>
                  </a:lnTo>
                  <a:lnTo>
                    <a:pt x="13500" y="12960"/>
                  </a:lnTo>
                  <a:lnTo>
                    <a:pt x="13500" y="12960"/>
                  </a:lnTo>
                  <a:lnTo>
                    <a:pt x="13500" y="12096"/>
                  </a:lnTo>
                  <a:lnTo>
                    <a:pt x="13500" y="11232"/>
                  </a:lnTo>
                  <a:lnTo>
                    <a:pt x="13500" y="10368"/>
                  </a:lnTo>
                  <a:lnTo>
                    <a:pt x="16200" y="8640"/>
                  </a:lnTo>
                  <a:lnTo>
                    <a:pt x="16200" y="7776"/>
                  </a:lnTo>
                  <a:lnTo>
                    <a:pt x="16200" y="6048"/>
                  </a:lnTo>
                  <a:lnTo>
                    <a:pt x="16200" y="4320"/>
                  </a:lnTo>
                  <a:lnTo>
                    <a:pt x="18900" y="3456"/>
                  </a:lnTo>
                  <a:lnTo>
                    <a:pt x="18900" y="1728"/>
                  </a:lnTo>
                  <a:lnTo>
                    <a:pt x="18900" y="0"/>
                  </a:lnTo>
                  <a:lnTo>
                    <a:pt x="5400" y="0"/>
                  </a:lnTo>
                  <a:lnTo>
                    <a:pt x="5400" y="864"/>
                  </a:lnTo>
                  <a:lnTo>
                    <a:pt x="5400" y="2592"/>
                  </a:lnTo>
                  <a:lnTo>
                    <a:pt x="2700" y="4320"/>
                  </a:lnTo>
                  <a:lnTo>
                    <a:pt x="2700" y="5184"/>
                  </a:lnTo>
                  <a:lnTo>
                    <a:pt x="2700" y="6912"/>
                  </a:lnTo>
                  <a:lnTo>
                    <a:pt x="2700" y="8640"/>
                  </a:lnTo>
                  <a:lnTo>
                    <a:pt x="0" y="9504"/>
                  </a:lnTo>
                  <a:lnTo>
                    <a:pt x="0" y="11232"/>
                  </a:lnTo>
                  <a:lnTo>
                    <a:pt x="0" y="12096"/>
                  </a:lnTo>
                  <a:lnTo>
                    <a:pt x="0" y="12960"/>
                  </a:lnTo>
                  <a:lnTo>
                    <a:pt x="0" y="13824"/>
                  </a:lnTo>
                  <a:lnTo>
                    <a:pt x="0" y="14688"/>
                  </a:lnTo>
                  <a:lnTo>
                    <a:pt x="2700" y="14688"/>
                  </a:lnTo>
                  <a:lnTo>
                    <a:pt x="2700" y="15552"/>
                  </a:lnTo>
                  <a:lnTo>
                    <a:pt x="2700" y="16416"/>
                  </a:lnTo>
                  <a:lnTo>
                    <a:pt x="2700" y="17280"/>
                  </a:lnTo>
                  <a:lnTo>
                    <a:pt x="2700" y="18144"/>
                  </a:lnTo>
                  <a:lnTo>
                    <a:pt x="5400" y="18144"/>
                  </a:lnTo>
                  <a:lnTo>
                    <a:pt x="5400" y="19008"/>
                  </a:lnTo>
                  <a:lnTo>
                    <a:pt x="5400" y="19872"/>
                  </a:lnTo>
                  <a:lnTo>
                    <a:pt x="8100" y="19872"/>
                  </a:lnTo>
                  <a:lnTo>
                    <a:pt x="8100" y="20736"/>
                  </a:lnTo>
                  <a:lnTo>
                    <a:pt x="10800" y="21600"/>
                  </a:lnTo>
                  <a:lnTo>
                    <a:pt x="10800" y="21600"/>
                  </a:lnTo>
                  <a:lnTo>
                    <a:pt x="10800" y="21600"/>
                  </a:lnTo>
                  <a:lnTo>
                    <a:pt x="21600" y="1814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21" name="Shape 2921"/>
            <p:cNvSpPr/>
            <p:nvPr/>
          </p:nvSpPr>
          <p:spPr>
            <a:xfrm>
              <a:off x="835025" y="879475"/>
              <a:ext cx="41275" cy="142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938" y="0"/>
                  </a:moveTo>
                  <a:lnTo>
                    <a:pt x="19938" y="0"/>
                  </a:lnTo>
                  <a:lnTo>
                    <a:pt x="19108" y="0"/>
                  </a:lnTo>
                  <a:lnTo>
                    <a:pt x="17446" y="2400"/>
                  </a:lnTo>
                  <a:lnTo>
                    <a:pt x="16615" y="4800"/>
                  </a:lnTo>
                  <a:lnTo>
                    <a:pt x="14954" y="4800"/>
                  </a:lnTo>
                  <a:lnTo>
                    <a:pt x="14123" y="7200"/>
                  </a:lnTo>
                  <a:lnTo>
                    <a:pt x="12462" y="7200"/>
                  </a:lnTo>
                  <a:lnTo>
                    <a:pt x="11631" y="9600"/>
                  </a:lnTo>
                  <a:lnTo>
                    <a:pt x="9969" y="9600"/>
                  </a:lnTo>
                  <a:lnTo>
                    <a:pt x="9138" y="9600"/>
                  </a:lnTo>
                  <a:lnTo>
                    <a:pt x="9138" y="9600"/>
                  </a:lnTo>
                  <a:lnTo>
                    <a:pt x="8308" y="9600"/>
                  </a:lnTo>
                  <a:lnTo>
                    <a:pt x="7477" y="9600"/>
                  </a:lnTo>
                  <a:lnTo>
                    <a:pt x="7477" y="9600"/>
                  </a:lnTo>
                  <a:lnTo>
                    <a:pt x="6646" y="9600"/>
                  </a:lnTo>
                  <a:lnTo>
                    <a:pt x="6646" y="9600"/>
                  </a:lnTo>
                  <a:lnTo>
                    <a:pt x="5815" y="9600"/>
                  </a:lnTo>
                  <a:lnTo>
                    <a:pt x="4985" y="9600"/>
                  </a:lnTo>
                  <a:lnTo>
                    <a:pt x="4985" y="9600"/>
                  </a:lnTo>
                  <a:lnTo>
                    <a:pt x="4154" y="9600"/>
                  </a:lnTo>
                  <a:lnTo>
                    <a:pt x="4154" y="9600"/>
                  </a:lnTo>
                  <a:lnTo>
                    <a:pt x="4154" y="9600"/>
                  </a:lnTo>
                  <a:lnTo>
                    <a:pt x="3323" y="9600"/>
                  </a:lnTo>
                  <a:lnTo>
                    <a:pt x="3323" y="9600"/>
                  </a:lnTo>
                  <a:lnTo>
                    <a:pt x="3323" y="7200"/>
                  </a:lnTo>
                  <a:lnTo>
                    <a:pt x="0" y="16800"/>
                  </a:lnTo>
                  <a:lnTo>
                    <a:pt x="831" y="19200"/>
                  </a:lnTo>
                  <a:lnTo>
                    <a:pt x="1662" y="19200"/>
                  </a:lnTo>
                  <a:lnTo>
                    <a:pt x="2492" y="19200"/>
                  </a:lnTo>
                  <a:lnTo>
                    <a:pt x="2492" y="21600"/>
                  </a:lnTo>
                  <a:lnTo>
                    <a:pt x="3323" y="21600"/>
                  </a:lnTo>
                  <a:lnTo>
                    <a:pt x="4154" y="21600"/>
                  </a:lnTo>
                  <a:lnTo>
                    <a:pt x="4985" y="21600"/>
                  </a:lnTo>
                  <a:lnTo>
                    <a:pt x="5815" y="21600"/>
                  </a:lnTo>
                  <a:lnTo>
                    <a:pt x="5815" y="21600"/>
                  </a:lnTo>
                  <a:lnTo>
                    <a:pt x="6646" y="21600"/>
                  </a:lnTo>
                  <a:lnTo>
                    <a:pt x="7477" y="21600"/>
                  </a:lnTo>
                  <a:lnTo>
                    <a:pt x="8308" y="21600"/>
                  </a:lnTo>
                  <a:lnTo>
                    <a:pt x="9138" y="21600"/>
                  </a:lnTo>
                  <a:lnTo>
                    <a:pt x="9969" y="21600"/>
                  </a:lnTo>
                  <a:lnTo>
                    <a:pt x="9969" y="21600"/>
                  </a:lnTo>
                  <a:lnTo>
                    <a:pt x="10800" y="21600"/>
                  </a:lnTo>
                  <a:lnTo>
                    <a:pt x="12462" y="19200"/>
                  </a:lnTo>
                  <a:lnTo>
                    <a:pt x="14123" y="19200"/>
                  </a:lnTo>
                  <a:lnTo>
                    <a:pt x="14954" y="16800"/>
                  </a:lnTo>
                  <a:lnTo>
                    <a:pt x="16615" y="16800"/>
                  </a:lnTo>
                  <a:lnTo>
                    <a:pt x="17446" y="14400"/>
                  </a:lnTo>
                  <a:lnTo>
                    <a:pt x="19108" y="12000"/>
                  </a:lnTo>
                  <a:lnTo>
                    <a:pt x="20769" y="12000"/>
                  </a:lnTo>
                  <a:lnTo>
                    <a:pt x="21600" y="9600"/>
                  </a:lnTo>
                  <a:lnTo>
                    <a:pt x="21600" y="9600"/>
                  </a:lnTo>
                  <a:lnTo>
                    <a:pt x="19938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22" name="Shape 2922"/>
            <p:cNvSpPr/>
            <p:nvPr/>
          </p:nvSpPr>
          <p:spPr>
            <a:xfrm>
              <a:off x="873125" y="871537"/>
              <a:ext cx="41275" cy="142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800"/>
                  </a:moveTo>
                  <a:lnTo>
                    <a:pt x="21600" y="4800"/>
                  </a:lnTo>
                  <a:lnTo>
                    <a:pt x="20769" y="2400"/>
                  </a:lnTo>
                  <a:lnTo>
                    <a:pt x="19938" y="2400"/>
                  </a:lnTo>
                  <a:lnTo>
                    <a:pt x="19938" y="2400"/>
                  </a:lnTo>
                  <a:lnTo>
                    <a:pt x="19108" y="0"/>
                  </a:lnTo>
                  <a:lnTo>
                    <a:pt x="18277" y="0"/>
                  </a:lnTo>
                  <a:lnTo>
                    <a:pt x="17446" y="0"/>
                  </a:lnTo>
                  <a:lnTo>
                    <a:pt x="16615" y="0"/>
                  </a:lnTo>
                  <a:lnTo>
                    <a:pt x="16615" y="0"/>
                  </a:lnTo>
                  <a:lnTo>
                    <a:pt x="15785" y="0"/>
                  </a:lnTo>
                  <a:lnTo>
                    <a:pt x="14954" y="0"/>
                  </a:lnTo>
                  <a:lnTo>
                    <a:pt x="14123" y="0"/>
                  </a:lnTo>
                  <a:lnTo>
                    <a:pt x="14123" y="0"/>
                  </a:lnTo>
                  <a:lnTo>
                    <a:pt x="13292" y="0"/>
                  </a:lnTo>
                  <a:lnTo>
                    <a:pt x="12462" y="0"/>
                  </a:lnTo>
                  <a:lnTo>
                    <a:pt x="11631" y="0"/>
                  </a:lnTo>
                  <a:lnTo>
                    <a:pt x="10800" y="0"/>
                  </a:lnTo>
                  <a:lnTo>
                    <a:pt x="9138" y="2400"/>
                  </a:lnTo>
                  <a:lnTo>
                    <a:pt x="8308" y="2400"/>
                  </a:lnTo>
                  <a:lnTo>
                    <a:pt x="6646" y="4800"/>
                  </a:lnTo>
                  <a:lnTo>
                    <a:pt x="4985" y="4800"/>
                  </a:lnTo>
                  <a:lnTo>
                    <a:pt x="4154" y="7200"/>
                  </a:lnTo>
                  <a:lnTo>
                    <a:pt x="2492" y="9600"/>
                  </a:lnTo>
                  <a:lnTo>
                    <a:pt x="1662" y="9600"/>
                  </a:lnTo>
                  <a:lnTo>
                    <a:pt x="0" y="12000"/>
                  </a:lnTo>
                  <a:lnTo>
                    <a:pt x="1662" y="21600"/>
                  </a:lnTo>
                  <a:lnTo>
                    <a:pt x="3323" y="21600"/>
                  </a:lnTo>
                  <a:lnTo>
                    <a:pt x="4154" y="19200"/>
                  </a:lnTo>
                  <a:lnTo>
                    <a:pt x="5815" y="19200"/>
                  </a:lnTo>
                  <a:lnTo>
                    <a:pt x="6646" y="16800"/>
                  </a:lnTo>
                  <a:lnTo>
                    <a:pt x="8308" y="16800"/>
                  </a:lnTo>
                  <a:lnTo>
                    <a:pt x="9138" y="14400"/>
                  </a:lnTo>
                  <a:lnTo>
                    <a:pt x="10800" y="14400"/>
                  </a:lnTo>
                  <a:lnTo>
                    <a:pt x="11631" y="12000"/>
                  </a:lnTo>
                  <a:lnTo>
                    <a:pt x="12462" y="12000"/>
                  </a:lnTo>
                  <a:lnTo>
                    <a:pt x="13292" y="12000"/>
                  </a:lnTo>
                  <a:lnTo>
                    <a:pt x="13292" y="12000"/>
                  </a:lnTo>
                  <a:lnTo>
                    <a:pt x="14123" y="12000"/>
                  </a:lnTo>
                  <a:lnTo>
                    <a:pt x="14954" y="12000"/>
                  </a:lnTo>
                  <a:lnTo>
                    <a:pt x="14954" y="12000"/>
                  </a:lnTo>
                  <a:lnTo>
                    <a:pt x="15785" y="12000"/>
                  </a:lnTo>
                  <a:lnTo>
                    <a:pt x="16615" y="12000"/>
                  </a:lnTo>
                  <a:lnTo>
                    <a:pt x="16615" y="12000"/>
                  </a:lnTo>
                  <a:lnTo>
                    <a:pt x="16615" y="12000"/>
                  </a:lnTo>
                  <a:lnTo>
                    <a:pt x="17446" y="12000"/>
                  </a:lnTo>
                  <a:lnTo>
                    <a:pt x="17446" y="12000"/>
                  </a:lnTo>
                  <a:lnTo>
                    <a:pt x="18277" y="12000"/>
                  </a:lnTo>
                  <a:lnTo>
                    <a:pt x="18277" y="12000"/>
                  </a:lnTo>
                  <a:lnTo>
                    <a:pt x="18277" y="14400"/>
                  </a:lnTo>
                  <a:lnTo>
                    <a:pt x="19108" y="14400"/>
                  </a:lnTo>
                  <a:lnTo>
                    <a:pt x="19108" y="14400"/>
                  </a:lnTo>
                  <a:lnTo>
                    <a:pt x="21600" y="48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23" name="Shape 2923"/>
            <p:cNvSpPr/>
            <p:nvPr/>
          </p:nvSpPr>
          <p:spPr>
            <a:xfrm>
              <a:off x="909637" y="874712"/>
              <a:ext cx="11113" cy="412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514" y="21600"/>
                  </a:moveTo>
                  <a:lnTo>
                    <a:pt x="18514" y="21600"/>
                  </a:lnTo>
                  <a:lnTo>
                    <a:pt x="18514" y="19938"/>
                  </a:lnTo>
                  <a:lnTo>
                    <a:pt x="18514" y="19108"/>
                  </a:lnTo>
                  <a:lnTo>
                    <a:pt x="18514" y="17446"/>
                  </a:lnTo>
                  <a:lnTo>
                    <a:pt x="21600" y="15785"/>
                  </a:lnTo>
                  <a:lnTo>
                    <a:pt x="21600" y="14954"/>
                  </a:lnTo>
                  <a:lnTo>
                    <a:pt x="21600" y="13292"/>
                  </a:lnTo>
                  <a:lnTo>
                    <a:pt x="21600" y="12462"/>
                  </a:lnTo>
                  <a:lnTo>
                    <a:pt x="21600" y="11631"/>
                  </a:lnTo>
                  <a:lnTo>
                    <a:pt x="21600" y="10800"/>
                  </a:lnTo>
                  <a:lnTo>
                    <a:pt x="21600" y="9969"/>
                  </a:lnTo>
                  <a:lnTo>
                    <a:pt x="21600" y="9138"/>
                  </a:lnTo>
                  <a:lnTo>
                    <a:pt x="21600" y="9138"/>
                  </a:lnTo>
                  <a:lnTo>
                    <a:pt x="21600" y="8308"/>
                  </a:lnTo>
                  <a:lnTo>
                    <a:pt x="21600" y="7477"/>
                  </a:lnTo>
                  <a:lnTo>
                    <a:pt x="21600" y="6646"/>
                  </a:lnTo>
                  <a:lnTo>
                    <a:pt x="21600" y="5815"/>
                  </a:lnTo>
                  <a:lnTo>
                    <a:pt x="21600" y="4985"/>
                  </a:lnTo>
                  <a:lnTo>
                    <a:pt x="18514" y="4985"/>
                  </a:lnTo>
                  <a:lnTo>
                    <a:pt x="18514" y="4154"/>
                  </a:lnTo>
                  <a:lnTo>
                    <a:pt x="18514" y="3323"/>
                  </a:lnTo>
                  <a:lnTo>
                    <a:pt x="18514" y="2492"/>
                  </a:lnTo>
                  <a:lnTo>
                    <a:pt x="15429" y="2492"/>
                  </a:lnTo>
                  <a:lnTo>
                    <a:pt x="15429" y="1662"/>
                  </a:lnTo>
                  <a:lnTo>
                    <a:pt x="12343" y="831"/>
                  </a:lnTo>
                  <a:lnTo>
                    <a:pt x="12343" y="831"/>
                  </a:lnTo>
                  <a:lnTo>
                    <a:pt x="9257" y="0"/>
                  </a:lnTo>
                  <a:lnTo>
                    <a:pt x="0" y="3323"/>
                  </a:lnTo>
                  <a:lnTo>
                    <a:pt x="0" y="3323"/>
                  </a:lnTo>
                  <a:lnTo>
                    <a:pt x="0" y="3323"/>
                  </a:lnTo>
                  <a:lnTo>
                    <a:pt x="3086" y="4154"/>
                  </a:lnTo>
                  <a:lnTo>
                    <a:pt x="3086" y="4154"/>
                  </a:lnTo>
                  <a:lnTo>
                    <a:pt x="3086" y="4985"/>
                  </a:lnTo>
                  <a:lnTo>
                    <a:pt x="3086" y="4985"/>
                  </a:lnTo>
                  <a:lnTo>
                    <a:pt x="3086" y="5815"/>
                  </a:lnTo>
                  <a:lnTo>
                    <a:pt x="6171" y="5815"/>
                  </a:lnTo>
                  <a:lnTo>
                    <a:pt x="6171" y="5815"/>
                  </a:lnTo>
                  <a:lnTo>
                    <a:pt x="6171" y="6646"/>
                  </a:lnTo>
                  <a:lnTo>
                    <a:pt x="6171" y="7477"/>
                  </a:lnTo>
                  <a:lnTo>
                    <a:pt x="6171" y="7477"/>
                  </a:lnTo>
                  <a:lnTo>
                    <a:pt x="6171" y="8308"/>
                  </a:lnTo>
                  <a:lnTo>
                    <a:pt x="6171" y="9138"/>
                  </a:lnTo>
                  <a:lnTo>
                    <a:pt x="6171" y="9969"/>
                  </a:lnTo>
                  <a:lnTo>
                    <a:pt x="6171" y="9969"/>
                  </a:lnTo>
                  <a:lnTo>
                    <a:pt x="6171" y="10800"/>
                  </a:lnTo>
                  <a:lnTo>
                    <a:pt x="6171" y="11631"/>
                  </a:lnTo>
                  <a:lnTo>
                    <a:pt x="6171" y="12462"/>
                  </a:lnTo>
                  <a:lnTo>
                    <a:pt x="6171" y="12462"/>
                  </a:lnTo>
                  <a:lnTo>
                    <a:pt x="6171" y="14123"/>
                  </a:lnTo>
                  <a:lnTo>
                    <a:pt x="6171" y="15785"/>
                  </a:lnTo>
                  <a:lnTo>
                    <a:pt x="3086" y="16615"/>
                  </a:lnTo>
                  <a:lnTo>
                    <a:pt x="3086" y="18277"/>
                  </a:lnTo>
                  <a:lnTo>
                    <a:pt x="3086" y="19108"/>
                  </a:lnTo>
                  <a:lnTo>
                    <a:pt x="3086" y="20769"/>
                  </a:lnTo>
                  <a:lnTo>
                    <a:pt x="3086" y="20769"/>
                  </a:lnTo>
                  <a:lnTo>
                    <a:pt x="18514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24" name="Shape 2924"/>
            <p:cNvSpPr/>
            <p:nvPr/>
          </p:nvSpPr>
          <p:spPr>
            <a:xfrm>
              <a:off x="908050" y="914400"/>
              <a:ext cx="11113" cy="396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144"/>
                  </a:moveTo>
                  <a:lnTo>
                    <a:pt x="21600" y="18144"/>
                  </a:lnTo>
                  <a:lnTo>
                    <a:pt x="18514" y="18144"/>
                  </a:lnTo>
                  <a:lnTo>
                    <a:pt x="18514" y="18144"/>
                  </a:lnTo>
                  <a:lnTo>
                    <a:pt x="18514" y="17280"/>
                  </a:lnTo>
                  <a:lnTo>
                    <a:pt x="18514" y="17280"/>
                  </a:lnTo>
                  <a:lnTo>
                    <a:pt x="15429" y="17280"/>
                  </a:lnTo>
                  <a:lnTo>
                    <a:pt x="15429" y="16416"/>
                  </a:lnTo>
                  <a:lnTo>
                    <a:pt x="15429" y="16416"/>
                  </a:lnTo>
                  <a:lnTo>
                    <a:pt x="15429" y="15552"/>
                  </a:lnTo>
                  <a:lnTo>
                    <a:pt x="15429" y="15552"/>
                  </a:lnTo>
                  <a:lnTo>
                    <a:pt x="15429" y="14688"/>
                  </a:lnTo>
                  <a:lnTo>
                    <a:pt x="15429" y="14688"/>
                  </a:lnTo>
                  <a:lnTo>
                    <a:pt x="15429" y="13824"/>
                  </a:lnTo>
                  <a:lnTo>
                    <a:pt x="15429" y="12960"/>
                  </a:lnTo>
                  <a:lnTo>
                    <a:pt x="15429" y="12960"/>
                  </a:lnTo>
                  <a:lnTo>
                    <a:pt x="15429" y="12096"/>
                  </a:lnTo>
                  <a:lnTo>
                    <a:pt x="15429" y="11232"/>
                  </a:lnTo>
                  <a:lnTo>
                    <a:pt x="15429" y="10368"/>
                  </a:lnTo>
                  <a:lnTo>
                    <a:pt x="15429" y="8640"/>
                  </a:lnTo>
                  <a:lnTo>
                    <a:pt x="15429" y="7776"/>
                  </a:lnTo>
                  <a:lnTo>
                    <a:pt x="15429" y="6048"/>
                  </a:lnTo>
                  <a:lnTo>
                    <a:pt x="18514" y="5184"/>
                  </a:lnTo>
                  <a:lnTo>
                    <a:pt x="18514" y="3456"/>
                  </a:lnTo>
                  <a:lnTo>
                    <a:pt x="18514" y="1728"/>
                  </a:lnTo>
                  <a:lnTo>
                    <a:pt x="21600" y="864"/>
                  </a:lnTo>
                  <a:lnTo>
                    <a:pt x="6171" y="0"/>
                  </a:lnTo>
                  <a:lnTo>
                    <a:pt x="3086" y="864"/>
                  </a:lnTo>
                  <a:lnTo>
                    <a:pt x="3086" y="2592"/>
                  </a:lnTo>
                  <a:lnTo>
                    <a:pt x="3086" y="4320"/>
                  </a:lnTo>
                  <a:lnTo>
                    <a:pt x="0" y="5184"/>
                  </a:lnTo>
                  <a:lnTo>
                    <a:pt x="0" y="6912"/>
                  </a:lnTo>
                  <a:lnTo>
                    <a:pt x="0" y="8640"/>
                  </a:lnTo>
                  <a:lnTo>
                    <a:pt x="0" y="9504"/>
                  </a:lnTo>
                  <a:lnTo>
                    <a:pt x="0" y="11232"/>
                  </a:lnTo>
                  <a:lnTo>
                    <a:pt x="0" y="12096"/>
                  </a:lnTo>
                  <a:lnTo>
                    <a:pt x="0" y="12960"/>
                  </a:lnTo>
                  <a:lnTo>
                    <a:pt x="0" y="13824"/>
                  </a:lnTo>
                  <a:lnTo>
                    <a:pt x="0" y="13824"/>
                  </a:lnTo>
                  <a:lnTo>
                    <a:pt x="0" y="14688"/>
                  </a:lnTo>
                  <a:lnTo>
                    <a:pt x="0" y="15552"/>
                  </a:lnTo>
                  <a:lnTo>
                    <a:pt x="0" y="16416"/>
                  </a:lnTo>
                  <a:lnTo>
                    <a:pt x="0" y="17280"/>
                  </a:lnTo>
                  <a:lnTo>
                    <a:pt x="0" y="17280"/>
                  </a:lnTo>
                  <a:lnTo>
                    <a:pt x="3086" y="18144"/>
                  </a:lnTo>
                  <a:lnTo>
                    <a:pt x="3086" y="19008"/>
                  </a:lnTo>
                  <a:lnTo>
                    <a:pt x="3086" y="19872"/>
                  </a:lnTo>
                  <a:lnTo>
                    <a:pt x="6171" y="19872"/>
                  </a:lnTo>
                  <a:lnTo>
                    <a:pt x="6171" y="20736"/>
                  </a:lnTo>
                  <a:lnTo>
                    <a:pt x="9257" y="21600"/>
                  </a:lnTo>
                  <a:lnTo>
                    <a:pt x="12343" y="21600"/>
                  </a:lnTo>
                  <a:lnTo>
                    <a:pt x="12343" y="21600"/>
                  </a:lnTo>
                  <a:lnTo>
                    <a:pt x="21600" y="1814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25" name="Shape 2925"/>
            <p:cNvSpPr/>
            <p:nvPr/>
          </p:nvSpPr>
          <p:spPr>
            <a:xfrm>
              <a:off x="914400" y="942975"/>
              <a:ext cx="39688" cy="1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872" y="0"/>
                  </a:moveTo>
                  <a:lnTo>
                    <a:pt x="19872" y="0"/>
                  </a:lnTo>
                  <a:lnTo>
                    <a:pt x="19008" y="2160"/>
                  </a:lnTo>
                  <a:lnTo>
                    <a:pt x="17280" y="2160"/>
                  </a:lnTo>
                  <a:lnTo>
                    <a:pt x="16416" y="4320"/>
                  </a:lnTo>
                  <a:lnTo>
                    <a:pt x="15552" y="4320"/>
                  </a:lnTo>
                  <a:lnTo>
                    <a:pt x="13824" y="6480"/>
                  </a:lnTo>
                  <a:lnTo>
                    <a:pt x="12096" y="8640"/>
                  </a:lnTo>
                  <a:lnTo>
                    <a:pt x="12096" y="8640"/>
                  </a:lnTo>
                  <a:lnTo>
                    <a:pt x="11232" y="8640"/>
                  </a:lnTo>
                  <a:lnTo>
                    <a:pt x="10368" y="8640"/>
                  </a:lnTo>
                  <a:lnTo>
                    <a:pt x="9504" y="8640"/>
                  </a:lnTo>
                  <a:lnTo>
                    <a:pt x="9504" y="8640"/>
                  </a:lnTo>
                  <a:lnTo>
                    <a:pt x="8640" y="10800"/>
                  </a:lnTo>
                  <a:lnTo>
                    <a:pt x="7776" y="10800"/>
                  </a:lnTo>
                  <a:lnTo>
                    <a:pt x="7776" y="10800"/>
                  </a:lnTo>
                  <a:lnTo>
                    <a:pt x="6912" y="10800"/>
                  </a:lnTo>
                  <a:lnTo>
                    <a:pt x="6048" y="10800"/>
                  </a:lnTo>
                  <a:lnTo>
                    <a:pt x="6048" y="10800"/>
                  </a:lnTo>
                  <a:lnTo>
                    <a:pt x="5184" y="10800"/>
                  </a:lnTo>
                  <a:lnTo>
                    <a:pt x="5184" y="10800"/>
                  </a:lnTo>
                  <a:lnTo>
                    <a:pt x="4320" y="8640"/>
                  </a:lnTo>
                  <a:lnTo>
                    <a:pt x="4320" y="8640"/>
                  </a:lnTo>
                  <a:lnTo>
                    <a:pt x="3456" y="8640"/>
                  </a:lnTo>
                  <a:lnTo>
                    <a:pt x="3456" y="8640"/>
                  </a:lnTo>
                  <a:lnTo>
                    <a:pt x="2592" y="8640"/>
                  </a:lnTo>
                  <a:lnTo>
                    <a:pt x="2592" y="8640"/>
                  </a:lnTo>
                  <a:lnTo>
                    <a:pt x="2592" y="6480"/>
                  </a:lnTo>
                  <a:lnTo>
                    <a:pt x="0" y="15120"/>
                  </a:lnTo>
                  <a:lnTo>
                    <a:pt x="0" y="17280"/>
                  </a:lnTo>
                  <a:lnTo>
                    <a:pt x="864" y="17280"/>
                  </a:lnTo>
                  <a:lnTo>
                    <a:pt x="1728" y="19440"/>
                  </a:lnTo>
                  <a:lnTo>
                    <a:pt x="1728" y="19440"/>
                  </a:lnTo>
                  <a:lnTo>
                    <a:pt x="2592" y="19440"/>
                  </a:lnTo>
                  <a:lnTo>
                    <a:pt x="3456" y="19440"/>
                  </a:lnTo>
                  <a:lnTo>
                    <a:pt x="4320" y="21600"/>
                  </a:lnTo>
                  <a:lnTo>
                    <a:pt x="5184" y="21600"/>
                  </a:lnTo>
                  <a:lnTo>
                    <a:pt x="5184" y="21600"/>
                  </a:lnTo>
                  <a:lnTo>
                    <a:pt x="6048" y="21600"/>
                  </a:lnTo>
                  <a:lnTo>
                    <a:pt x="6912" y="21600"/>
                  </a:lnTo>
                  <a:lnTo>
                    <a:pt x="7776" y="21600"/>
                  </a:lnTo>
                  <a:lnTo>
                    <a:pt x="8640" y="21600"/>
                  </a:lnTo>
                  <a:lnTo>
                    <a:pt x="9504" y="19440"/>
                  </a:lnTo>
                  <a:lnTo>
                    <a:pt x="10368" y="19440"/>
                  </a:lnTo>
                  <a:lnTo>
                    <a:pt x="10368" y="19440"/>
                  </a:lnTo>
                  <a:lnTo>
                    <a:pt x="11232" y="19440"/>
                  </a:lnTo>
                  <a:lnTo>
                    <a:pt x="12096" y="19440"/>
                  </a:lnTo>
                  <a:lnTo>
                    <a:pt x="12960" y="19440"/>
                  </a:lnTo>
                  <a:lnTo>
                    <a:pt x="13824" y="17280"/>
                  </a:lnTo>
                  <a:lnTo>
                    <a:pt x="15552" y="17280"/>
                  </a:lnTo>
                  <a:lnTo>
                    <a:pt x="16416" y="15120"/>
                  </a:lnTo>
                  <a:lnTo>
                    <a:pt x="18144" y="12960"/>
                  </a:lnTo>
                  <a:lnTo>
                    <a:pt x="19008" y="12960"/>
                  </a:lnTo>
                  <a:lnTo>
                    <a:pt x="20736" y="10800"/>
                  </a:lnTo>
                  <a:lnTo>
                    <a:pt x="21600" y="8640"/>
                  </a:lnTo>
                  <a:lnTo>
                    <a:pt x="21600" y="8640"/>
                  </a:lnTo>
                  <a:lnTo>
                    <a:pt x="19872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26" name="Shape 2926"/>
            <p:cNvSpPr/>
            <p:nvPr/>
          </p:nvSpPr>
          <p:spPr>
            <a:xfrm>
              <a:off x="950912" y="931862"/>
              <a:ext cx="38101" cy="17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3927"/>
                  </a:moveTo>
                  <a:lnTo>
                    <a:pt x="21600" y="3927"/>
                  </a:lnTo>
                  <a:lnTo>
                    <a:pt x="20700" y="3927"/>
                  </a:lnTo>
                  <a:lnTo>
                    <a:pt x="20700" y="1964"/>
                  </a:lnTo>
                  <a:lnTo>
                    <a:pt x="19800" y="1964"/>
                  </a:lnTo>
                  <a:lnTo>
                    <a:pt x="18900" y="1964"/>
                  </a:lnTo>
                  <a:lnTo>
                    <a:pt x="18000" y="0"/>
                  </a:lnTo>
                  <a:lnTo>
                    <a:pt x="18000" y="0"/>
                  </a:lnTo>
                  <a:lnTo>
                    <a:pt x="17100" y="0"/>
                  </a:lnTo>
                  <a:lnTo>
                    <a:pt x="16200" y="0"/>
                  </a:lnTo>
                  <a:lnTo>
                    <a:pt x="15300" y="0"/>
                  </a:lnTo>
                  <a:lnTo>
                    <a:pt x="15300" y="0"/>
                  </a:lnTo>
                  <a:lnTo>
                    <a:pt x="14400" y="0"/>
                  </a:lnTo>
                  <a:lnTo>
                    <a:pt x="13500" y="0"/>
                  </a:lnTo>
                  <a:lnTo>
                    <a:pt x="12600" y="1964"/>
                  </a:lnTo>
                  <a:lnTo>
                    <a:pt x="11700" y="1964"/>
                  </a:lnTo>
                  <a:lnTo>
                    <a:pt x="11700" y="1964"/>
                  </a:lnTo>
                  <a:lnTo>
                    <a:pt x="10800" y="1964"/>
                  </a:lnTo>
                  <a:lnTo>
                    <a:pt x="9900" y="3927"/>
                  </a:lnTo>
                  <a:lnTo>
                    <a:pt x="9000" y="3927"/>
                  </a:lnTo>
                  <a:lnTo>
                    <a:pt x="9000" y="3927"/>
                  </a:lnTo>
                  <a:lnTo>
                    <a:pt x="8100" y="3927"/>
                  </a:lnTo>
                  <a:lnTo>
                    <a:pt x="6300" y="5891"/>
                  </a:lnTo>
                  <a:lnTo>
                    <a:pt x="5400" y="7855"/>
                  </a:lnTo>
                  <a:lnTo>
                    <a:pt x="2700" y="9818"/>
                  </a:lnTo>
                  <a:lnTo>
                    <a:pt x="0" y="13745"/>
                  </a:lnTo>
                  <a:lnTo>
                    <a:pt x="1800" y="21600"/>
                  </a:lnTo>
                  <a:lnTo>
                    <a:pt x="4500" y="19636"/>
                  </a:lnTo>
                  <a:lnTo>
                    <a:pt x="7200" y="15709"/>
                  </a:lnTo>
                  <a:lnTo>
                    <a:pt x="8100" y="15709"/>
                  </a:lnTo>
                  <a:lnTo>
                    <a:pt x="9900" y="13745"/>
                  </a:lnTo>
                  <a:lnTo>
                    <a:pt x="10800" y="13745"/>
                  </a:lnTo>
                  <a:lnTo>
                    <a:pt x="10800" y="13745"/>
                  </a:lnTo>
                  <a:lnTo>
                    <a:pt x="11700" y="11782"/>
                  </a:lnTo>
                  <a:lnTo>
                    <a:pt x="12600" y="11782"/>
                  </a:lnTo>
                  <a:lnTo>
                    <a:pt x="12600" y="11782"/>
                  </a:lnTo>
                  <a:lnTo>
                    <a:pt x="13500" y="11782"/>
                  </a:lnTo>
                  <a:lnTo>
                    <a:pt x="13500" y="11782"/>
                  </a:lnTo>
                  <a:lnTo>
                    <a:pt x="14400" y="9818"/>
                  </a:lnTo>
                  <a:lnTo>
                    <a:pt x="15300" y="9818"/>
                  </a:lnTo>
                  <a:lnTo>
                    <a:pt x="15300" y="9818"/>
                  </a:lnTo>
                  <a:lnTo>
                    <a:pt x="16200" y="9818"/>
                  </a:lnTo>
                  <a:lnTo>
                    <a:pt x="16200" y="9818"/>
                  </a:lnTo>
                  <a:lnTo>
                    <a:pt x="16200" y="9818"/>
                  </a:lnTo>
                  <a:lnTo>
                    <a:pt x="17100" y="9818"/>
                  </a:lnTo>
                  <a:lnTo>
                    <a:pt x="17100" y="9818"/>
                  </a:lnTo>
                  <a:lnTo>
                    <a:pt x="18000" y="9818"/>
                  </a:lnTo>
                  <a:lnTo>
                    <a:pt x="18000" y="11782"/>
                  </a:lnTo>
                  <a:lnTo>
                    <a:pt x="18000" y="11782"/>
                  </a:lnTo>
                  <a:lnTo>
                    <a:pt x="18000" y="11782"/>
                  </a:lnTo>
                  <a:lnTo>
                    <a:pt x="18900" y="11782"/>
                  </a:lnTo>
                  <a:lnTo>
                    <a:pt x="18900" y="11782"/>
                  </a:lnTo>
                  <a:lnTo>
                    <a:pt x="21600" y="392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27" name="Shape 2927"/>
            <p:cNvSpPr/>
            <p:nvPr/>
          </p:nvSpPr>
          <p:spPr>
            <a:xfrm>
              <a:off x="984250" y="935037"/>
              <a:ext cx="11113" cy="412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429" y="21600"/>
                  </a:moveTo>
                  <a:lnTo>
                    <a:pt x="15429" y="21600"/>
                  </a:lnTo>
                  <a:lnTo>
                    <a:pt x="15429" y="19938"/>
                  </a:lnTo>
                  <a:lnTo>
                    <a:pt x="18514" y="18277"/>
                  </a:lnTo>
                  <a:lnTo>
                    <a:pt x="18514" y="17446"/>
                  </a:lnTo>
                  <a:lnTo>
                    <a:pt x="18514" y="15785"/>
                  </a:lnTo>
                  <a:lnTo>
                    <a:pt x="18514" y="14123"/>
                  </a:lnTo>
                  <a:lnTo>
                    <a:pt x="21600" y="13292"/>
                  </a:lnTo>
                  <a:lnTo>
                    <a:pt x="21600" y="11631"/>
                  </a:lnTo>
                  <a:lnTo>
                    <a:pt x="21600" y="9969"/>
                  </a:lnTo>
                  <a:lnTo>
                    <a:pt x="21600" y="9138"/>
                  </a:lnTo>
                  <a:lnTo>
                    <a:pt x="21600" y="9138"/>
                  </a:lnTo>
                  <a:lnTo>
                    <a:pt x="21600" y="8308"/>
                  </a:lnTo>
                  <a:lnTo>
                    <a:pt x="21600" y="7477"/>
                  </a:lnTo>
                  <a:lnTo>
                    <a:pt x="21600" y="6646"/>
                  </a:lnTo>
                  <a:lnTo>
                    <a:pt x="21600" y="5815"/>
                  </a:lnTo>
                  <a:lnTo>
                    <a:pt x="18514" y="4985"/>
                  </a:lnTo>
                  <a:lnTo>
                    <a:pt x="18514" y="4985"/>
                  </a:lnTo>
                  <a:lnTo>
                    <a:pt x="18514" y="4154"/>
                  </a:lnTo>
                  <a:lnTo>
                    <a:pt x="18514" y="3323"/>
                  </a:lnTo>
                  <a:lnTo>
                    <a:pt x="15429" y="2492"/>
                  </a:lnTo>
                  <a:lnTo>
                    <a:pt x="15429" y="2492"/>
                  </a:lnTo>
                  <a:lnTo>
                    <a:pt x="15429" y="1662"/>
                  </a:lnTo>
                  <a:lnTo>
                    <a:pt x="12343" y="831"/>
                  </a:lnTo>
                  <a:lnTo>
                    <a:pt x="12343" y="831"/>
                  </a:lnTo>
                  <a:lnTo>
                    <a:pt x="9257" y="0"/>
                  </a:lnTo>
                  <a:lnTo>
                    <a:pt x="0" y="3323"/>
                  </a:lnTo>
                  <a:lnTo>
                    <a:pt x="0" y="3323"/>
                  </a:lnTo>
                  <a:lnTo>
                    <a:pt x="0" y="4154"/>
                  </a:lnTo>
                  <a:lnTo>
                    <a:pt x="0" y="4154"/>
                  </a:lnTo>
                  <a:lnTo>
                    <a:pt x="3086" y="4154"/>
                  </a:lnTo>
                  <a:lnTo>
                    <a:pt x="3086" y="4985"/>
                  </a:lnTo>
                  <a:lnTo>
                    <a:pt x="3086" y="4985"/>
                  </a:lnTo>
                  <a:lnTo>
                    <a:pt x="3086" y="4985"/>
                  </a:lnTo>
                  <a:lnTo>
                    <a:pt x="3086" y="5815"/>
                  </a:lnTo>
                  <a:lnTo>
                    <a:pt x="6171" y="6646"/>
                  </a:lnTo>
                  <a:lnTo>
                    <a:pt x="6171" y="6646"/>
                  </a:lnTo>
                  <a:lnTo>
                    <a:pt x="6171" y="7477"/>
                  </a:lnTo>
                  <a:lnTo>
                    <a:pt x="6171" y="7477"/>
                  </a:lnTo>
                  <a:lnTo>
                    <a:pt x="6171" y="8308"/>
                  </a:lnTo>
                  <a:lnTo>
                    <a:pt x="6171" y="9138"/>
                  </a:lnTo>
                  <a:lnTo>
                    <a:pt x="6171" y="9138"/>
                  </a:lnTo>
                  <a:lnTo>
                    <a:pt x="6171" y="9969"/>
                  </a:lnTo>
                  <a:lnTo>
                    <a:pt x="6171" y="11631"/>
                  </a:lnTo>
                  <a:lnTo>
                    <a:pt x="6171" y="12462"/>
                  </a:lnTo>
                  <a:lnTo>
                    <a:pt x="3086" y="14123"/>
                  </a:lnTo>
                  <a:lnTo>
                    <a:pt x="3086" y="14954"/>
                  </a:lnTo>
                  <a:lnTo>
                    <a:pt x="3086" y="16615"/>
                  </a:lnTo>
                  <a:lnTo>
                    <a:pt x="3086" y="18277"/>
                  </a:lnTo>
                  <a:lnTo>
                    <a:pt x="0" y="19108"/>
                  </a:lnTo>
                  <a:lnTo>
                    <a:pt x="0" y="20769"/>
                  </a:lnTo>
                  <a:lnTo>
                    <a:pt x="0" y="20769"/>
                  </a:lnTo>
                  <a:lnTo>
                    <a:pt x="15429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28" name="Shape 2928"/>
            <p:cNvSpPr/>
            <p:nvPr/>
          </p:nvSpPr>
          <p:spPr>
            <a:xfrm>
              <a:off x="981075" y="974725"/>
              <a:ext cx="11113" cy="396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144"/>
                  </a:moveTo>
                  <a:lnTo>
                    <a:pt x="21600" y="18144"/>
                  </a:lnTo>
                  <a:lnTo>
                    <a:pt x="21600" y="18144"/>
                  </a:lnTo>
                  <a:lnTo>
                    <a:pt x="21600" y="18144"/>
                  </a:lnTo>
                  <a:lnTo>
                    <a:pt x="21600" y="18144"/>
                  </a:lnTo>
                  <a:lnTo>
                    <a:pt x="18514" y="17280"/>
                  </a:lnTo>
                  <a:lnTo>
                    <a:pt x="18514" y="17280"/>
                  </a:lnTo>
                  <a:lnTo>
                    <a:pt x="18514" y="16416"/>
                  </a:lnTo>
                  <a:lnTo>
                    <a:pt x="18514" y="16416"/>
                  </a:lnTo>
                  <a:lnTo>
                    <a:pt x="18514" y="15552"/>
                  </a:lnTo>
                  <a:lnTo>
                    <a:pt x="18514" y="15552"/>
                  </a:lnTo>
                  <a:lnTo>
                    <a:pt x="15429" y="14688"/>
                  </a:lnTo>
                  <a:lnTo>
                    <a:pt x="15429" y="14688"/>
                  </a:lnTo>
                  <a:lnTo>
                    <a:pt x="15429" y="13824"/>
                  </a:lnTo>
                  <a:lnTo>
                    <a:pt x="15429" y="13824"/>
                  </a:lnTo>
                  <a:lnTo>
                    <a:pt x="15429" y="12960"/>
                  </a:lnTo>
                  <a:lnTo>
                    <a:pt x="15429" y="12096"/>
                  </a:lnTo>
                  <a:lnTo>
                    <a:pt x="15429" y="11232"/>
                  </a:lnTo>
                  <a:lnTo>
                    <a:pt x="15429" y="10368"/>
                  </a:lnTo>
                  <a:lnTo>
                    <a:pt x="18514" y="8640"/>
                  </a:lnTo>
                  <a:lnTo>
                    <a:pt x="18514" y="7776"/>
                  </a:lnTo>
                  <a:lnTo>
                    <a:pt x="18514" y="6048"/>
                  </a:lnTo>
                  <a:lnTo>
                    <a:pt x="18514" y="4320"/>
                  </a:lnTo>
                  <a:lnTo>
                    <a:pt x="21600" y="3456"/>
                  </a:lnTo>
                  <a:lnTo>
                    <a:pt x="21600" y="1728"/>
                  </a:lnTo>
                  <a:lnTo>
                    <a:pt x="21600" y="864"/>
                  </a:lnTo>
                  <a:lnTo>
                    <a:pt x="6171" y="0"/>
                  </a:lnTo>
                  <a:lnTo>
                    <a:pt x="6171" y="864"/>
                  </a:lnTo>
                  <a:lnTo>
                    <a:pt x="6171" y="2592"/>
                  </a:lnTo>
                  <a:lnTo>
                    <a:pt x="3086" y="4320"/>
                  </a:lnTo>
                  <a:lnTo>
                    <a:pt x="3086" y="5184"/>
                  </a:lnTo>
                  <a:lnTo>
                    <a:pt x="3086" y="6912"/>
                  </a:lnTo>
                  <a:lnTo>
                    <a:pt x="3086" y="8640"/>
                  </a:lnTo>
                  <a:lnTo>
                    <a:pt x="3086" y="10368"/>
                  </a:lnTo>
                  <a:lnTo>
                    <a:pt x="0" y="11232"/>
                  </a:lnTo>
                  <a:lnTo>
                    <a:pt x="0" y="12096"/>
                  </a:lnTo>
                  <a:lnTo>
                    <a:pt x="0" y="12960"/>
                  </a:lnTo>
                  <a:lnTo>
                    <a:pt x="0" y="13824"/>
                  </a:lnTo>
                  <a:lnTo>
                    <a:pt x="0" y="14688"/>
                  </a:lnTo>
                  <a:lnTo>
                    <a:pt x="3086" y="14688"/>
                  </a:lnTo>
                  <a:lnTo>
                    <a:pt x="3086" y="15552"/>
                  </a:lnTo>
                  <a:lnTo>
                    <a:pt x="3086" y="16416"/>
                  </a:lnTo>
                  <a:lnTo>
                    <a:pt x="3086" y="17280"/>
                  </a:lnTo>
                  <a:lnTo>
                    <a:pt x="3086" y="17280"/>
                  </a:lnTo>
                  <a:lnTo>
                    <a:pt x="3086" y="18144"/>
                  </a:lnTo>
                  <a:lnTo>
                    <a:pt x="6171" y="19008"/>
                  </a:lnTo>
                  <a:lnTo>
                    <a:pt x="6171" y="19872"/>
                  </a:lnTo>
                  <a:lnTo>
                    <a:pt x="9257" y="19872"/>
                  </a:lnTo>
                  <a:lnTo>
                    <a:pt x="9257" y="20736"/>
                  </a:lnTo>
                  <a:lnTo>
                    <a:pt x="12343" y="21600"/>
                  </a:lnTo>
                  <a:lnTo>
                    <a:pt x="12343" y="21600"/>
                  </a:lnTo>
                  <a:lnTo>
                    <a:pt x="12343" y="21600"/>
                  </a:lnTo>
                  <a:lnTo>
                    <a:pt x="21600" y="1814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29" name="Shape 2929"/>
            <p:cNvSpPr/>
            <p:nvPr/>
          </p:nvSpPr>
          <p:spPr>
            <a:xfrm>
              <a:off x="987425" y="1003300"/>
              <a:ext cx="41275" cy="1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938" y="0"/>
                  </a:moveTo>
                  <a:lnTo>
                    <a:pt x="19938" y="0"/>
                  </a:lnTo>
                  <a:lnTo>
                    <a:pt x="18277" y="0"/>
                  </a:lnTo>
                  <a:lnTo>
                    <a:pt x="17446" y="2160"/>
                  </a:lnTo>
                  <a:lnTo>
                    <a:pt x="15785" y="4320"/>
                  </a:lnTo>
                  <a:lnTo>
                    <a:pt x="14123" y="4320"/>
                  </a:lnTo>
                  <a:lnTo>
                    <a:pt x="13292" y="6480"/>
                  </a:lnTo>
                  <a:lnTo>
                    <a:pt x="11631" y="6480"/>
                  </a:lnTo>
                  <a:lnTo>
                    <a:pt x="10800" y="8640"/>
                  </a:lnTo>
                  <a:lnTo>
                    <a:pt x="9138" y="8640"/>
                  </a:lnTo>
                  <a:lnTo>
                    <a:pt x="9138" y="8640"/>
                  </a:lnTo>
                  <a:lnTo>
                    <a:pt x="8308" y="8640"/>
                  </a:lnTo>
                  <a:lnTo>
                    <a:pt x="7477" y="10800"/>
                  </a:lnTo>
                  <a:lnTo>
                    <a:pt x="7477" y="10800"/>
                  </a:lnTo>
                  <a:lnTo>
                    <a:pt x="6646" y="10800"/>
                  </a:lnTo>
                  <a:lnTo>
                    <a:pt x="6646" y="10800"/>
                  </a:lnTo>
                  <a:lnTo>
                    <a:pt x="5815" y="10800"/>
                  </a:lnTo>
                  <a:lnTo>
                    <a:pt x="5815" y="10800"/>
                  </a:lnTo>
                  <a:lnTo>
                    <a:pt x="4985" y="10800"/>
                  </a:lnTo>
                  <a:lnTo>
                    <a:pt x="4985" y="10800"/>
                  </a:lnTo>
                  <a:lnTo>
                    <a:pt x="4154" y="8640"/>
                  </a:lnTo>
                  <a:lnTo>
                    <a:pt x="4154" y="8640"/>
                  </a:lnTo>
                  <a:lnTo>
                    <a:pt x="3323" y="8640"/>
                  </a:lnTo>
                  <a:lnTo>
                    <a:pt x="3323" y="8640"/>
                  </a:lnTo>
                  <a:lnTo>
                    <a:pt x="3323" y="8640"/>
                  </a:lnTo>
                  <a:lnTo>
                    <a:pt x="2492" y="6480"/>
                  </a:lnTo>
                  <a:lnTo>
                    <a:pt x="0" y="15120"/>
                  </a:lnTo>
                  <a:lnTo>
                    <a:pt x="831" y="17280"/>
                  </a:lnTo>
                  <a:lnTo>
                    <a:pt x="1662" y="17280"/>
                  </a:lnTo>
                  <a:lnTo>
                    <a:pt x="1662" y="19440"/>
                  </a:lnTo>
                  <a:lnTo>
                    <a:pt x="2492" y="19440"/>
                  </a:lnTo>
                  <a:lnTo>
                    <a:pt x="3323" y="19440"/>
                  </a:lnTo>
                  <a:lnTo>
                    <a:pt x="4154" y="19440"/>
                  </a:lnTo>
                  <a:lnTo>
                    <a:pt x="4154" y="21600"/>
                  </a:lnTo>
                  <a:lnTo>
                    <a:pt x="4985" y="21600"/>
                  </a:lnTo>
                  <a:lnTo>
                    <a:pt x="5815" y="21600"/>
                  </a:lnTo>
                  <a:lnTo>
                    <a:pt x="6646" y="21600"/>
                  </a:lnTo>
                  <a:lnTo>
                    <a:pt x="6646" y="21600"/>
                  </a:lnTo>
                  <a:lnTo>
                    <a:pt x="7477" y="21600"/>
                  </a:lnTo>
                  <a:lnTo>
                    <a:pt x="8308" y="21600"/>
                  </a:lnTo>
                  <a:lnTo>
                    <a:pt x="9138" y="19440"/>
                  </a:lnTo>
                  <a:lnTo>
                    <a:pt x="9969" y="19440"/>
                  </a:lnTo>
                  <a:lnTo>
                    <a:pt x="9969" y="19440"/>
                  </a:lnTo>
                  <a:lnTo>
                    <a:pt x="11631" y="19440"/>
                  </a:lnTo>
                  <a:lnTo>
                    <a:pt x="13292" y="17280"/>
                  </a:lnTo>
                  <a:lnTo>
                    <a:pt x="14123" y="17280"/>
                  </a:lnTo>
                  <a:lnTo>
                    <a:pt x="15785" y="15120"/>
                  </a:lnTo>
                  <a:lnTo>
                    <a:pt x="17446" y="12960"/>
                  </a:lnTo>
                  <a:lnTo>
                    <a:pt x="18277" y="12960"/>
                  </a:lnTo>
                  <a:lnTo>
                    <a:pt x="19938" y="10800"/>
                  </a:lnTo>
                  <a:lnTo>
                    <a:pt x="21600" y="8640"/>
                  </a:lnTo>
                  <a:lnTo>
                    <a:pt x="21600" y="8640"/>
                  </a:lnTo>
                  <a:lnTo>
                    <a:pt x="19938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30" name="Shape 2930"/>
            <p:cNvSpPr/>
            <p:nvPr/>
          </p:nvSpPr>
          <p:spPr>
            <a:xfrm>
              <a:off x="1025525" y="995362"/>
              <a:ext cx="41275" cy="142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800"/>
                  </a:moveTo>
                  <a:lnTo>
                    <a:pt x="21600" y="4800"/>
                  </a:lnTo>
                  <a:lnTo>
                    <a:pt x="20769" y="4800"/>
                  </a:lnTo>
                  <a:lnTo>
                    <a:pt x="19938" y="2400"/>
                  </a:lnTo>
                  <a:lnTo>
                    <a:pt x="19938" y="2400"/>
                  </a:lnTo>
                  <a:lnTo>
                    <a:pt x="19108" y="2400"/>
                  </a:lnTo>
                  <a:lnTo>
                    <a:pt x="18277" y="0"/>
                  </a:lnTo>
                  <a:lnTo>
                    <a:pt x="18277" y="0"/>
                  </a:lnTo>
                  <a:lnTo>
                    <a:pt x="17446" y="0"/>
                  </a:lnTo>
                  <a:lnTo>
                    <a:pt x="16615" y="0"/>
                  </a:lnTo>
                  <a:lnTo>
                    <a:pt x="15785" y="0"/>
                  </a:lnTo>
                  <a:lnTo>
                    <a:pt x="14954" y="0"/>
                  </a:lnTo>
                  <a:lnTo>
                    <a:pt x="14954" y="0"/>
                  </a:lnTo>
                  <a:lnTo>
                    <a:pt x="14123" y="0"/>
                  </a:lnTo>
                  <a:lnTo>
                    <a:pt x="13292" y="0"/>
                  </a:lnTo>
                  <a:lnTo>
                    <a:pt x="12462" y="0"/>
                  </a:lnTo>
                  <a:lnTo>
                    <a:pt x="12462" y="0"/>
                  </a:lnTo>
                  <a:lnTo>
                    <a:pt x="11631" y="0"/>
                  </a:lnTo>
                  <a:lnTo>
                    <a:pt x="9969" y="2400"/>
                  </a:lnTo>
                  <a:lnTo>
                    <a:pt x="8308" y="2400"/>
                  </a:lnTo>
                  <a:lnTo>
                    <a:pt x="7477" y="4800"/>
                  </a:lnTo>
                  <a:lnTo>
                    <a:pt x="5815" y="4800"/>
                  </a:lnTo>
                  <a:lnTo>
                    <a:pt x="4154" y="7200"/>
                  </a:lnTo>
                  <a:lnTo>
                    <a:pt x="3323" y="9600"/>
                  </a:lnTo>
                  <a:lnTo>
                    <a:pt x="1662" y="9600"/>
                  </a:lnTo>
                  <a:lnTo>
                    <a:pt x="0" y="12000"/>
                  </a:lnTo>
                  <a:lnTo>
                    <a:pt x="1662" y="21600"/>
                  </a:lnTo>
                  <a:lnTo>
                    <a:pt x="3323" y="21600"/>
                  </a:lnTo>
                  <a:lnTo>
                    <a:pt x="4154" y="19200"/>
                  </a:lnTo>
                  <a:lnTo>
                    <a:pt x="5815" y="16800"/>
                  </a:lnTo>
                  <a:lnTo>
                    <a:pt x="7477" y="16800"/>
                  </a:lnTo>
                  <a:lnTo>
                    <a:pt x="8308" y="14400"/>
                  </a:lnTo>
                  <a:lnTo>
                    <a:pt x="9969" y="14400"/>
                  </a:lnTo>
                  <a:lnTo>
                    <a:pt x="10800" y="12000"/>
                  </a:lnTo>
                  <a:lnTo>
                    <a:pt x="12462" y="12000"/>
                  </a:lnTo>
                  <a:lnTo>
                    <a:pt x="13292" y="12000"/>
                  </a:lnTo>
                  <a:lnTo>
                    <a:pt x="13292" y="12000"/>
                  </a:lnTo>
                  <a:lnTo>
                    <a:pt x="14123" y="12000"/>
                  </a:lnTo>
                  <a:lnTo>
                    <a:pt x="14123" y="12000"/>
                  </a:lnTo>
                  <a:lnTo>
                    <a:pt x="14954" y="12000"/>
                  </a:lnTo>
                  <a:lnTo>
                    <a:pt x="15785" y="12000"/>
                  </a:lnTo>
                  <a:lnTo>
                    <a:pt x="15785" y="12000"/>
                  </a:lnTo>
                  <a:lnTo>
                    <a:pt x="16615" y="12000"/>
                  </a:lnTo>
                  <a:lnTo>
                    <a:pt x="16615" y="12000"/>
                  </a:lnTo>
                  <a:lnTo>
                    <a:pt x="16615" y="12000"/>
                  </a:lnTo>
                  <a:lnTo>
                    <a:pt x="17446" y="12000"/>
                  </a:lnTo>
                  <a:lnTo>
                    <a:pt x="17446" y="12000"/>
                  </a:lnTo>
                  <a:lnTo>
                    <a:pt x="18277" y="12000"/>
                  </a:lnTo>
                  <a:lnTo>
                    <a:pt x="18277" y="12000"/>
                  </a:lnTo>
                  <a:lnTo>
                    <a:pt x="18277" y="14400"/>
                  </a:lnTo>
                  <a:lnTo>
                    <a:pt x="19108" y="14400"/>
                  </a:lnTo>
                  <a:lnTo>
                    <a:pt x="19108" y="14400"/>
                  </a:lnTo>
                  <a:lnTo>
                    <a:pt x="21600" y="48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31" name="Shape 2931"/>
            <p:cNvSpPr/>
            <p:nvPr/>
          </p:nvSpPr>
          <p:spPr>
            <a:xfrm>
              <a:off x="1062037" y="998537"/>
              <a:ext cx="11113" cy="412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429" y="21600"/>
                  </a:moveTo>
                  <a:lnTo>
                    <a:pt x="15429" y="21600"/>
                  </a:lnTo>
                  <a:lnTo>
                    <a:pt x="15429" y="19938"/>
                  </a:lnTo>
                  <a:lnTo>
                    <a:pt x="18514" y="19108"/>
                  </a:lnTo>
                  <a:lnTo>
                    <a:pt x="18514" y="17446"/>
                  </a:lnTo>
                  <a:lnTo>
                    <a:pt x="18514" y="15785"/>
                  </a:lnTo>
                  <a:lnTo>
                    <a:pt x="18514" y="14123"/>
                  </a:lnTo>
                  <a:lnTo>
                    <a:pt x="21600" y="13292"/>
                  </a:lnTo>
                  <a:lnTo>
                    <a:pt x="21600" y="11631"/>
                  </a:lnTo>
                  <a:lnTo>
                    <a:pt x="21600" y="9969"/>
                  </a:lnTo>
                  <a:lnTo>
                    <a:pt x="21600" y="9138"/>
                  </a:lnTo>
                  <a:lnTo>
                    <a:pt x="21600" y="9138"/>
                  </a:lnTo>
                  <a:lnTo>
                    <a:pt x="21600" y="8308"/>
                  </a:lnTo>
                  <a:lnTo>
                    <a:pt x="21600" y="7477"/>
                  </a:lnTo>
                  <a:lnTo>
                    <a:pt x="21600" y="6646"/>
                  </a:lnTo>
                  <a:lnTo>
                    <a:pt x="21600" y="5815"/>
                  </a:lnTo>
                  <a:lnTo>
                    <a:pt x="18514" y="4985"/>
                  </a:lnTo>
                  <a:lnTo>
                    <a:pt x="18514" y="4985"/>
                  </a:lnTo>
                  <a:lnTo>
                    <a:pt x="18514" y="4154"/>
                  </a:lnTo>
                  <a:lnTo>
                    <a:pt x="18514" y="3323"/>
                  </a:lnTo>
                  <a:lnTo>
                    <a:pt x="15429" y="2492"/>
                  </a:lnTo>
                  <a:lnTo>
                    <a:pt x="15429" y="2492"/>
                  </a:lnTo>
                  <a:lnTo>
                    <a:pt x="12343" y="1662"/>
                  </a:lnTo>
                  <a:lnTo>
                    <a:pt x="12343" y="831"/>
                  </a:lnTo>
                  <a:lnTo>
                    <a:pt x="9257" y="831"/>
                  </a:lnTo>
                  <a:lnTo>
                    <a:pt x="9257" y="0"/>
                  </a:lnTo>
                  <a:lnTo>
                    <a:pt x="0" y="3323"/>
                  </a:lnTo>
                  <a:lnTo>
                    <a:pt x="0" y="3323"/>
                  </a:lnTo>
                  <a:lnTo>
                    <a:pt x="0" y="3323"/>
                  </a:lnTo>
                  <a:lnTo>
                    <a:pt x="0" y="4154"/>
                  </a:lnTo>
                  <a:lnTo>
                    <a:pt x="3086" y="4154"/>
                  </a:lnTo>
                  <a:lnTo>
                    <a:pt x="3086" y="4985"/>
                  </a:lnTo>
                  <a:lnTo>
                    <a:pt x="3086" y="4985"/>
                  </a:lnTo>
                  <a:lnTo>
                    <a:pt x="3086" y="4985"/>
                  </a:lnTo>
                  <a:lnTo>
                    <a:pt x="3086" y="5815"/>
                  </a:lnTo>
                  <a:lnTo>
                    <a:pt x="6171" y="5815"/>
                  </a:lnTo>
                  <a:lnTo>
                    <a:pt x="6171" y="6646"/>
                  </a:lnTo>
                  <a:lnTo>
                    <a:pt x="6171" y="7477"/>
                  </a:lnTo>
                  <a:lnTo>
                    <a:pt x="6171" y="7477"/>
                  </a:lnTo>
                  <a:lnTo>
                    <a:pt x="6171" y="8308"/>
                  </a:lnTo>
                  <a:lnTo>
                    <a:pt x="6171" y="9138"/>
                  </a:lnTo>
                  <a:lnTo>
                    <a:pt x="6171" y="9138"/>
                  </a:lnTo>
                  <a:lnTo>
                    <a:pt x="6171" y="9969"/>
                  </a:lnTo>
                  <a:lnTo>
                    <a:pt x="6171" y="11631"/>
                  </a:lnTo>
                  <a:lnTo>
                    <a:pt x="6171" y="12462"/>
                  </a:lnTo>
                  <a:lnTo>
                    <a:pt x="6171" y="14123"/>
                  </a:lnTo>
                  <a:lnTo>
                    <a:pt x="3086" y="14954"/>
                  </a:lnTo>
                  <a:lnTo>
                    <a:pt x="3086" y="16615"/>
                  </a:lnTo>
                  <a:lnTo>
                    <a:pt x="3086" y="18277"/>
                  </a:lnTo>
                  <a:lnTo>
                    <a:pt x="0" y="19108"/>
                  </a:lnTo>
                  <a:lnTo>
                    <a:pt x="0" y="20769"/>
                  </a:lnTo>
                  <a:lnTo>
                    <a:pt x="0" y="20769"/>
                  </a:lnTo>
                  <a:lnTo>
                    <a:pt x="15429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32" name="Shape 2932"/>
            <p:cNvSpPr/>
            <p:nvPr/>
          </p:nvSpPr>
          <p:spPr>
            <a:xfrm>
              <a:off x="1058862" y="1038225"/>
              <a:ext cx="12701" cy="396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9008"/>
                  </a:moveTo>
                  <a:lnTo>
                    <a:pt x="21600" y="19008"/>
                  </a:lnTo>
                  <a:lnTo>
                    <a:pt x="18900" y="18144"/>
                  </a:lnTo>
                  <a:lnTo>
                    <a:pt x="18900" y="18144"/>
                  </a:lnTo>
                  <a:lnTo>
                    <a:pt x="18900" y="18144"/>
                  </a:lnTo>
                  <a:lnTo>
                    <a:pt x="16200" y="17280"/>
                  </a:lnTo>
                  <a:lnTo>
                    <a:pt x="16200" y="17280"/>
                  </a:lnTo>
                  <a:lnTo>
                    <a:pt x="16200" y="17280"/>
                  </a:lnTo>
                  <a:lnTo>
                    <a:pt x="16200" y="16416"/>
                  </a:lnTo>
                  <a:lnTo>
                    <a:pt x="16200" y="16416"/>
                  </a:lnTo>
                  <a:lnTo>
                    <a:pt x="16200" y="15552"/>
                  </a:lnTo>
                  <a:lnTo>
                    <a:pt x="13500" y="14688"/>
                  </a:lnTo>
                  <a:lnTo>
                    <a:pt x="13500" y="14688"/>
                  </a:lnTo>
                  <a:lnTo>
                    <a:pt x="13500" y="13824"/>
                  </a:lnTo>
                  <a:lnTo>
                    <a:pt x="13500" y="13824"/>
                  </a:lnTo>
                  <a:lnTo>
                    <a:pt x="13500" y="12960"/>
                  </a:lnTo>
                  <a:lnTo>
                    <a:pt x="13500" y="12096"/>
                  </a:lnTo>
                  <a:lnTo>
                    <a:pt x="13500" y="11232"/>
                  </a:lnTo>
                  <a:lnTo>
                    <a:pt x="13500" y="10368"/>
                  </a:lnTo>
                  <a:lnTo>
                    <a:pt x="16200" y="8640"/>
                  </a:lnTo>
                  <a:lnTo>
                    <a:pt x="16200" y="7776"/>
                  </a:lnTo>
                  <a:lnTo>
                    <a:pt x="16200" y="6048"/>
                  </a:lnTo>
                  <a:lnTo>
                    <a:pt x="16200" y="4320"/>
                  </a:lnTo>
                  <a:lnTo>
                    <a:pt x="18900" y="3456"/>
                  </a:lnTo>
                  <a:lnTo>
                    <a:pt x="18900" y="1728"/>
                  </a:lnTo>
                  <a:lnTo>
                    <a:pt x="18900" y="864"/>
                  </a:lnTo>
                  <a:lnTo>
                    <a:pt x="5400" y="0"/>
                  </a:lnTo>
                  <a:lnTo>
                    <a:pt x="5400" y="864"/>
                  </a:lnTo>
                  <a:lnTo>
                    <a:pt x="5400" y="2592"/>
                  </a:lnTo>
                  <a:lnTo>
                    <a:pt x="2700" y="4320"/>
                  </a:lnTo>
                  <a:lnTo>
                    <a:pt x="2700" y="5184"/>
                  </a:lnTo>
                  <a:lnTo>
                    <a:pt x="2700" y="6912"/>
                  </a:lnTo>
                  <a:lnTo>
                    <a:pt x="2700" y="8640"/>
                  </a:lnTo>
                  <a:lnTo>
                    <a:pt x="2700" y="10368"/>
                  </a:lnTo>
                  <a:lnTo>
                    <a:pt x="2700" y="11232"/>
                  </a:lnTo>
                  <a:lnTo>
                    <a:pt x="0" y="12096"/>
                  </a:lnTo>
                  <a:lnTo>
                    <a:pt x="0" y="12960"/>
                  </a:lnTo>
                  <a:lnTo>
                    <a:pt x="2700" y="13824"/>
                  </a:lnTo>
                  <a:lnTo>
                    <a:pt x="2700" y="14688"/>
                  </a:lnTo>
                  <a:lnTo>
                    <a:pt x="2700" y="14688"/>
                  </a:lnTo>
                  <a:lnTo>
                    <a:pt x="2700" y="15552"/>
                  </a:lnTo>
                  <a:lnTo>
                    <a:pt x="2700" y="16416"/>
                  </a:lnTo>
                  <a:lnTo>
                    <a:pt x="2700" y="17280"/>
                  </a:lnTo>
                  <a:lnTo>
                    <a:pt x="2700" y="18144"/>
                  </a:lnTo>
                  <a:lnTo>
                    <a:pt x="2700" y="18144"/>
                  </a:lnTo>
                  <a:lnTo>
                    <a:pt x="5400" y="19008"/>
                  </a:lnTo>
                  <a:lnTo>
                    <a:pt x="5400" y="19872"/>
                  </a:lnTo>
                  <a:lnTo>
                    <a:pt x="8100" y="20736"/>
                  </a:lnTo>
                  <a:lnTo>
                    <a:pt x="8100" y="20736"/>
                  </a:lnTo>
                  <a:lnTo>
                    <a:pt x="10800" y="21600"/>
                  </a:lnTo>
                  <a:lnTo>
                    <a:pt x="10800" y="21600"/>
                  </a:lnTo>
                  <a:lnTo>
                    <a:pt x="10800" y="21600"/>
                  </a:lnTo>
                  <a:lnTo>
                    <a:pt x="21600" y="190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33" name="Shape 2933"/>
            <p:cNvSpPr/>
            <p:nvPr/>
          </p:nvSpPr>
          <p:spPr>
            <a:xfrm>
              <a:off x="1065212" y="1066800"/>
              <a:ext cx="41276" cy="1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938" y="0"/>
                  </a:moveTo>
                  <a:lnTo>
                    <a:pt x="19938" y="0"/>
                  </a:lnTo>
                  <a:lnTo>
                    <a:pt x="19108" y="2160"/>
                  </a:lnTo>
                  <a:lnTo>
                    <a:pt x="17446" y="2160"/>
                  </a:lnTo>
                  <a:lnTo>
                    <a:pt x="16615" y="4320"/>
                  </a:lnTo>
                  <a:lnTo>
                    <a:pt x="14954" y="4320"/>
                  </a:lnTo>
                  <a:lnTo>
                    <a:pt x="14123" y="6480"/>
                  </a:lnTo>
                  <a:lnTo>
                    <a:pt x="12462" y="6480"/>
                  </a:lnTo>
                  <a:lnTo>
                    <a:pt x="11631" y="8640"/>
                  </a:lnTo>
                  <a:lnTo>
                    <a:pt x="9969" y="8640"/>
                  </a:lnTo>
                  <a:lnTo>
                    <a:pt x="9969" y="8640"/>
                  </a:lnTo>
                  <a:lnTo>
                    <a:pt x="9138" y="8640"/>
                  </a:lnTo>
                  <a:lnTo>
                    <a:pt x="8308" y="10800"/>
                  </a:lnTo>
                  <a:lnTo>
                    <a:pt x="7477" y="10800"/>
                  </a:lnTo>
                  <a:lnTo>
                    <a:pt x="7477" y="10800"/>
                  </a:lnTo>
                  <a:lnTo>
                    <a:pt x="6646" y="10800"/>
                  </a:lnTo>
                  <a:lnTo>
                    <a:pt x="6646" y="10800"/>
                  </a:lnTo>
                  <a:lnTo>
                    <a:pt x="5815" y="10800"/>
                  </a:lnTo>
                  <a:lnTo>
                    <a:pt x="4985" y="10800"/>
                  </a:lnTo>
                  <a:lnTo>
                    <a:pt x="4985" y="10800"/>
                  </a:lnTo>
                  <a:lnTo>
                    <a:pt x="4154" y="8640"/>
                  </a:lnTo>
                  <a:lnTo>
                    <a:pt x="4154" y="8640"/>
                  </a:lnTo>
                  <a:lnTo>
                    <a:pt x="4154" y="8640"/>
                  </a:lnTo>
                  <a:lnTo>
                    <a:pt x="3323" y="8640"/>
                  </a:lnTo>
                  <a:lnTo>
                    <a:pt x="3323" y="8640"/>
                  </a:lnTo>
                  <a:lnTo>
                    <a:pt x="3323" y="8640"/>
                  </a:lnTo>
                  <a:lnTo>
                    <a:pt x="0" y="15120"/>
                  </a:lnTo>
                  <a:lnTo>
                    <a:pt x="831" y="17280"/>
                  </a:lnTo>
                  <a:lnTo>
                    <a:pt x="1662" y="17280"/>
                  </a:lnTo>
                  <a:lnTo>
                    <a:pt x="2492" y="19440"/>
                  </a:lnTo>
                  <a:lnTo>
                    <a:pt x="2492" y="19440"/>
                  </a:lnTo>
                  <a:lnTo>
                    <a:pt x="3323" y="19440"/>
                  </a:lnTo>
                  <a:lnTo>
                    <a:pt x="4154" y="19440"/>
                  </a:lnTo>
                  <a:lnTo>
                    <a:pt x="4985" y="19440"/>
                  </a:lnTo>
                  <a:lnTo>
                    <a:pt x="5815" y="21600"/>
                  </a:lnTo>
                  <a:lnTo>
                    <a:pt x="5815" y="21600"/>
                  </a:lnTo>
                  <a:lnTo>
                    <a:pt x="6646" y="21600"/>
                  </a:lnTo>
                  <a:lnTo>
                    <a:pt x="7477" y="19440"/>
                  </a:lnTo>
                  <a:lnTo>
                    <a:pt x="8308" y="19440"/>
                  </a:lnTo>
                  <a:lnTo>
                    <a:pt x="9138" y="19440"/>
                  </a:lnTo>
                  <a:lnTo>
                    <a:pt x="9969" y="19440"/>
                  </a:lnTo>
                  <a:lnTo>
                    <a:pt x="10800" y="19440"/>
                  </a:lnTo>
                  <a:lnTo>
                    <a:pt x="10800" y="19440"/>
                  </a:lnTo>
                  <a:lnTo>
                    <a:pt x="12462" y="17280"/>
                  </a:lnTo>
                  <a:lnTo>
                    <a:pt x="14123" y="17280"/>
                  </a:lnTo>
                  <a:lnTo>
                    <a:pt x="15785" y="15120"/>
                  </a:lnTo>
                  <a:lnTo>
                    <a:pt x="16615" y="15120"/>
                  </a:lnTo>
                  <a:lnTo>
                    <a:pt x="18277" y="12960"/>
                  </a:lnTo>
                  <a:lnTo>
                    <a:pt x="19108" y="12960"/>
                  </a:lnTo>
                  <a:lnTo>
                    <a:pt x="20769" y="10800"/>
                  </a:lnTo>
                  <a:lnTo>
                    <a:pt x="21600" y="10800"/>
                  </a:lnTo>
                  <a:lnTo>
                    <a:pt x="21600" y="10800"/>
                  </a:lnTo>
                  <a:lnTo>
                    <a:pt x="19938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34" name="Shape 2934"/>
            <p:cNvSpPr/>
            <p:nvPr/>
          </p:nvSpPr>
          <p:spPr>
            <a:xfrm>
              <a:off x="1103312" y="1057275"/>
              <a:ext cx="38101" cy="17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964"/>
                  </a:moveTo>
                  <a:lnTo>
                    <a:pt x="21600" y="1964"/>
                  </a:lnTo>
                  <a:lnTo>
                    <a:pt x="20700" y="1964"/>
                  </a:lnTo>
                  <a:lnTo>
                    <a:pt x="19800" y="1964"/>
                  </a:lnTo>
                  <a:lnTo>
                    <a:pt x="19800" y="0"/>
                  </a:lnTo>
                  <a:lnTo>
                    <a:pt x="18900" y="0"/>
                  </a:lnTo>
                  <a:lnTo>
                    <a:pt x="18000" y="0"/>
                  </a:lnTo>
                  <a:lnTo>
                    <a:pt x="17100" y="0"/>
                  </a:lnTo>
                  <a:lnTo>
                    <a:pt x="17100" y="0"/>
                  </a:lnTo>
                  <a:lnTo>
                    <a:pt x="16200" y="0"/>
                  </a:lnTo>
                  <a:lnTo>
                    <a:pt x="15300" y="0"/>
                  </a:lnTo>
                  <a:lnTo>
                    <a:pt x="14400" y="0"/>
                  </a:lnTo>
                  <a:lnTo>
                    <a:pt x="14400" y="0"/>
                  </a:lnTo>
                  <a:lnTo>
                    <a:pt x="13500" y="0"/>
                  </a:lnTo>
                  <a:lnTo>
                    <a:pt x="12600" y="0"/>
                  </a:lnTo>
                  <a:lnTo>
                    <a:pt x="11700" y="0"/>
                  </a:lnTo>
                  <a:lnTo>
                    <a:pt x="10800" y="1964"/>
                  </a:lnTo>
                  <a:lnTo>
                    <a:pt x="10800" y="1964"/>
                  </a:lnTo>
                  <a:lnTo>
                    <a:pt x="9000" y="1964"/>
                  </a:lnTo>
                  <a:lnTo>
                    <a:pt x="8100" y="3927"/>
                  </a:lnTo>
                  <a:lnTo>
                    <a:pt x="6300" y="5891"/>
                  </a:lnTo>
                  <a:lnTo>
                    <a:pt x="5400" y="5891"/>
                  </a:lnTo>
                  <a:lnTo>
                    <a:pt x="3600" y="7855"/>
                  </a:lnTo>
                  <a:lnTo>
                    <a:pt x="2700" y="9818"/>
                  </a:lnTo>
                  <a:lnTo>
                    <a:pt x="900" y="9818"/>
                  </a:lnTo>
                  <a:lnTo>
                    <a:pt x="0" y="11782"/>
                  </a:lnTo>
                  <a:lnTo>
                    <a:pt x="1800" y="21600"/>
                  </a:lnTo>
                  <a:lnTo>
                    <a:pt x="2700" y="19636"/>
                  </a:lnTo>
                  <a:lnTo>
                    <a:pt x="4500" y="17673"/>
                  </a:lnTo>
                  <a:lnTo>
                    <a:pt x="5400" y="17673"/>
                  </a:lnTo>
                  <a:lnTo>
                    <a:pt x="7200" y="15709"/>
                  </a:lnTo>
                  <a:lnTo>
                    <a:pt x="8100" y="13745"/>
                  </a:lnTo>
                  <a:lnTo>
                    <a:pt x="9900" y="13745"/>
                  </a:lnTo>
                  <a:lnTo>
                    <a:pt x="10800" y="11782"/>
                  </a:lnTo>
                  <a:lnTo>
                    <a:pt x="11700" y="11782"/>
                  </a:lnTo>
                  <a:lnTo>
                    <a:pt x="12600" y="9818"/>
                  </a:lnTo>
                  <a:lnTo>
                    <a:pt x="13500" y="9818"/>
                  </a:lnTo>
                  <a:lnTo>
                    <a:pt x="13500" y="9818"/>
                  </a:lnTo>
                  <a:lnTo>
                    <a:pt x="14400" y="9818"/>
                  </a:lnTo>
                  <a:lnTo>
                    <a:pt x="14400" y="9818"/>
                  </a:lnTo>
                  <a:lnTo>
                    <a:pt x="15300" y="9818"/>
                  </a:lnTo>
                  <a:lnTo>
                    <a:pt x="16200" y="9818"/>
                  </a:lnTo>
                  <a:lnTo>
                    <a:pt x="16200" y="9818"/>
                  </a:lnTo>
                  <a:lnTo>
                    <a:pt x="16200" y="9818"/>
                  </a:lnTo>
                  <a:lnTo>
                    <a:pt x="17100" y="9818"/>
                  </a:lnTo>
                  <a:lnTo>
                    <a:pt x="17100" y="9818"/>
                  </a:lnTo>
                  <a:lnTo>
                    <a:pt x="18000" y="9818"/>
                  </a:lnTo>
                  <a:lnTo>
                    <a:pt x="18000" y="9818"/>
                  </a:lnTo>
                  <a:lnTo>
                    <a:pt x="18000" y="9818"/>
                  </a:lnTo>
                  <a:lnTo>
                    <a:pt x="18000" y="9818"/>
                  </a:lnTo>
                  <a:lnTo>
                    <a:pt x="18900" y="9818"/>
                  </a:lnTo>
                  <a:lnTo>
                    <a:pt x="18900" y="9818"/>
                  </a:lnTo>
                  <a:lnTo>
                    <a:pt x="21600" y="196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35" name="Shape 2935"/>
            <p:cNvSpPr/>
            <p:nvPr/>
          </p:nvSpPr>
          <p:spPr>
            <a:xfrm>
              <a:off x="1136650" y="1058862"/>
              <a:ext cx="11113" cy="412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429" y="21600"/>
                  </a:moveTo>
                  <a:lnTo>
                    <a:pt x="15429" y="21600"/>
                  </a:lnTo>
                  <a:lnTo>
                    <a:pt x="15429" y="19938"/>
                  </a:lnTo>
                  <a:lnTo>
                    <a:pt x="15429" y="19108"/>
                  </a:lnTo>
                  <a:lnTo>
                    <a:pt x="18514" y="17446"/>
                  </a:lnTo>
                  <a:lnTo>
                    <a:pt x="18514" y="15785"/>
                  </a:lnTo>
                  <a:lnTo>
                    <a:pt x="18514" y="14954"/>
                  </a:lnTo>
                  <a:lnTo>
                    <a:pt x="18514" y="13292"/>
                  </a:lnTo>
                  <a:lnTo>
                    <a:pt x="21600" y="11631"/>
                  </a:lnTo>
                  <a:lnTo>
                    <a:pt x="21600" y="9969"/>
                  </a:lnTo>
                  <a:lnTo>
                    <a:pt x="21600" y="9969"/>
                  </a:lnTo>
                  <a:lnTo>
                    <a:pt x="21600" y="9138"/>
                  </a:lnTo>
                  <a:lnTo>
                    <a:pt x="21600" y="8308"/>
                  </a:lnTo>
                  <a:lnTo>
                    <a:pt x="21600" y="7477"/>
                  </a:lnTo>
                  <a:lnTo>
                    <a:pt x="21600" y="6646"/>
                  </a:lnTo>
                  <a:lnTo>
                    <a:pt x="18514" y="5815"/>
                  </a:lnTo>
                  <a:lnTo>
                    <a:pt x="18514" y="5815"/>
                  </a:lnTo>
                  <a:lnTo>
                    <a:pt x="18514" y="4985"/>
                  </a:lnTo>
                  <a:lnTo>
                    <a:pt x="18514" y="4154"/>
                  </a:lnTo>
                  <a:lnTo>
                    <a:pt x="18514" y="3323"/>
                  </a:lnTo>
                  <a:lnTo>
                    <a:pt x="15429" y="3323"/>
                  </a:lnTo>
                  <a:lnTo>
                    <a:pt x="15429" y="2492"/>
                  </a:lnTo>
                  <a:lnTo>
                    <a:pt x="12343" y="1662"/>
                  </a:lnTo>
                  <a:lnTo>
                    <a:pt x="12343" y="1662"/>
                  </a:lnTo>
                  <a:lnTo>
                    <a:pt x="9257" y="831"/>
                  </a:lnTo>
                  <a:lnTo>
                    <a:pt x="9257" y="0"/>
                  </a:lnTo>
                  <a:lnTo>
                    <a:pt x="0" y="3323"/>
                  </a:lnTo>
                  <a:lnTo>
                    <a:pt x="0" y="4154"/>
                  </a:lnTo>
                  <a:lnTo>
                    <a:pt x="0" y="4154"/>
                  </a:lnTo>
                  <a:lnTo>
                    <a:pt x="3086" y="4154"/>
                  </a:lnTo>
                  <a:lnTo>
                    <a:pt x="3086" y="4154"/>
                  </a:lnTo>
                  <a:lnTo>
                    <a:pt x="3086" y="4985"/>
                  </a:lnTo>
                  <a:lnTo>
                    <a:pt x="3086" y="4985"/>
                  </a:lnTo>
                  <a:lnTo>
                    <a:pt x="3086" y="5815"/>
                  </a:lnTo>
                  <a:lnTo>
                    <a:pt x="3086" y="5815"/>
                  </a:lnTo>
                  <a:lnTo>
                    <a:pt x="3086" y="6646"/>
                  </a:lnTo>
                  <a:lnTo>
                    <a:pt x="3086" y="6646"/>
                  </a:lnTo>
                  <a:lnTo>
                    <a:pt x="6171" y="7477"/>
                  </a:lnTo>
                  <a:lnTo>
                    <a:pt x="6171" y="8308"/>
                  </a:lnTo>
                  <a:lnTo>
                    <a:pt x="6171" y="8308"/>
                  </a:lnTo>
                  <a:lnTo>
                    <a:pt x="6171" y="9138"/>
                  </a:lnTo>
                  <a:lnTo>
                    <a:pt x="6171" y="9969"/>
                  </a:lnTo>
                  <a:lnTo>
                    <a:pt x="6171" y="9969"/>
                  </a:lnTo>
                  <a:lnTo>
                    <a:pt x="6171" y="11631"/>
                  </a:lnTo>
                  <a:lnTo>
                    <a:pt x="3086" y="12462"/>
                  </a:lnTo>
                  <a:lnTo>
                    <a:pt x="3086" y="14123"/>
                  </a:lnTo>
                  <a:lnTo>
                    <a:pt x="3086" y="15785"/>
                  </a:lnTo>
                  <a:lnTo>
                    <a:pt x="3086" y="16615"/>
                  </a:lnTo>
                  <a:lnTo>
                    <a:pt x="3086" y="18277"/>
                  </a:lnTo>
                  <a:lnTo>
                    <a:pt x="0" y="19108"/>
                  </a:lnTo>
                  <a:lnTo>
                    <a:pt x="0" y="20769"/>
                  </a:lnTo>
                  <a:lnTo>
                    <a:pt x="0" y="20769"/>
                  </a:lnTo>
                  <a:lnTo>
                    <a:pt x="15429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36" name="Shape 2936"/>
            <p:cNvSpPr/>
            <p:nvPr/>
          </p:nvSpPr>
          <p:spPr>
            <a:xfrm>
              <a:off x="1133475" y="1098550"/>
              <a:ext cx="11113" cy="396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9008"/>
                  </a:moveTo>
                  <a:lnTo>
                    <a:pt x="21600" y="19008"/>
                  </a:lnTo>
                  <a:lnTo>
                    <a:pt x="21600" y="18144"/>
                  </a:lnTo>
                  <a:lnTo>
                    <a:pt x="21600" y="18144"/>
                  </a:lnTo>
                  <a:lnTo>
                    <a:pt x="18514" y="18144"/>
                  </a:lnTo>
                  <a:lnTo>
                    <a:pt x="18514" y="17280"/>
                  </a:lnTo>
                  <a:lnTo>
                    <a:pt x="18514" y="17280"/>
                  </a:lnTo>
                  <a:lnTo>
                    <a:pt x="18514" y="17280"/>
                  </a:lnTo>
                  <a:lnTo>
                    <a:pt x="18514" y="16416"/>
                  </a:lnTo>
                  <a:lnTo>
                    <a:pt x="15429" y="16416"/>
                  </a:lnTo>
                  <a:lnTo>
                    <a:pt x="15429" y="15552"/>
                  </a:lnTo>
                  <a:lnTo>
                    <a:pt x="15429" y="15552"/>
                  </a:lnTo>
                  <a:lnTo>
                    <a:pt x="15429" y="14688"/>
                  </a:lnTo>
                  <a:lnTo>
                    <a:pt x="15429" y="13824"/>
                  </a:lnTo>
                  <a:lnTo>
                    <a:pt x="15429" y="13824"/>
                  </a:lnTo>
                  <a:lnTo>
                    <a:pt x="15429" y="12960"/>
                  </a:lnTo>
                  <a:lnTo>
                    <a:pt x="15429" y="12096"/>
                  </a:lnTo>
                  <a:lnTo>
                    <a:pt x="15429" y="12096"/>
                  </a:lnTo>
                  <a:lnTo>
                    <a:pt x="15429" y="10368"/>
                  </a:lnTo>
                  <a:lnTo>
                    <a:pt x="15429" y="9504"/>
                  </a:lnTo>
                  <a:lnTo>
                    <a:pt x="15429" y="7776"/>
                  </a:lnTo>
                  <a:lnTo>
                    <a:pt x="18514" y="6048"/>
                  </a:lnTo>
                  <a:lnTo>
                    <a:pt x="18514" y="5184"/>
                  </a:lnTo>
                  <a:lnTo>
                    <a:pt x="18514" y="3456"/>
                  </a:lnTo>
                  <a:lnTo>
                    <a:pt x="21600" y="1728"/>
                  </a:lnTo>
                  <a:lnTo>
                    <a:pt x="21600" y="864"/>
                  </a:lnTo>
                  <a:lnTo>
                    <a:pt x="6171" y="0"/>
                  </a:lnTo>
                  <a:lnTo>
                    <a:pt x="6171" y="1728"/>
                  </a:lnTo>
                  <a:lnTo>
                    <a:pt x="6171" y="2592"/>
                  </a:lnTo>
                  <a:lnTo>
                    <a:pt x="3086" y="4320"/>
                  </a:lnTo>
                  <a:lnTo>
                    <a:pt x="3086" y="6048"/>
                  </a:lnTo>
                  <a:lnTo>
                    <a:pt x="3086" y="6912"/>
                  </a:lnTo>
                  <a:lnTo>
                    <a:pt x="3086" y="8640"/>
                  </a:lnTo>
                  <a:lnTo>
                    <a:pt x="0" y="10368"/>
                  </a:lnTo>
                  <a:lnTo>
                    <a:pt x="0" y="11232"/>
                  </a:lnTo>
                  <a:lnTo>
                    <a:pt x="0" y="12096"/>
                  </a:lnTo>
                  <a:lnTo>
                    <a:pt x="0" y="12960"/>
                  </a:lnTo>
                  <a:lnTo>
                    <a:pt x="0" y="13824"/>
                  </a:lnTo>
                  <a:lnTo>
                    <a:pt x="0" y="14688"/>
                  </a:lnTo>
                  <a:lnTo>
                    <a:pt x="0" y="15552"/>
                  </a:lnTo>
                  <a:lnTo>
                    <a:pt x="0" y="15552"/>
                  </a:lnTo>
                  <a:lnTo>
                    <a:pt x="3086" y="16416"/>
                  </a:lnTo>
                  <a:lnTo>
                    <a:pt x="3086" y="17280"/>
                  </a:lnTo>
                  <a:lnTo>
                    <a:pt x="3086" y="18144"/>
                  </a:lnTo>
                  <a:lnTo>
                    <a:pt x="3086" y="18144"/>
                  </a:lnTo>
                  <a:lnTo>
                    <a:pt x="6171" y="19008"/>
                  </a:lnTo>
                  <a:lnTo>
                    <a:pt x="6171" y="19872"/>
                  </a:lnTo>
                  <a:lnTo>
                    <a:pt x="9257" y="20736"/>
                  </a:lnTo>
                  <a:lnTo>
                    <a:pt x="9257" y="20736"/>
                  </a:lnTo>
                  <a:lnTo>
                    <a:pt x="9257" y="21600"/>
                  </a:lnTo>
                  <a:lnTo>
                    <a:pt x="12343" y="21600"/>
                  </a:lnTo>
                  <a:lnTo>
                    <a:pt x="12343" y="21600"/>
                  </a:lnTo>
                  <a:lnTo>
                    <a:pt x="21600" y="190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37" name="Shape 2937"/>
            <p:cNvSpPr/>
            <p:nvPr/>
          </p:nvSpPr>
          <p:spPr>
            <a:xfrm>
              <a:off x="1139825" y="1127125"/>
              <a:ext cx="39688" cy="1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36" y="0"/>
                  </a:moveTo>
                  <a:lnTo>
                    <a:pt x="20736" y="0"/>
                  </a:lnTo>
                  <a:lnTo>
                    <a:pt x="19008" y="2160"/>
                  </a:lnTo>
                  <a:lnTo>
                    <a:pt x="18144" y="2160"/>
                  </a:lnTo>
                  <a:lnTo>
                    <a:pt x="16416" y="4320"/>
                  </a:lnTo>
                  <a:lnTo>
                    <a:pt x="14688" y="4320"/>
                  </a:lnTo>
                  <a:lnTo>
                    <a:pt x="13824" y="6480"/>
                  </a:lnTo>
                  <a:lnTo>
                    <a:pt x="12096" y="6480"/>
                  </a:lnTo>
                  <a:lnTo>
                    <a:pt x="11232" y="8640"/>
                  </a:lnTo>
                  <a:lnTo>
                    <a:pt x="9504" y="8640"/>
                  </a:lnTo>
                  <a:lnTo>
                    <a:pt x="8640" y="8640"/>
                  </a:lnTo>
                  <a:lnTo>
                    <a:pt x="8640" y="8640"/>
                  </a:lnTo>
                  <a:lnTo>
                    <a:pt x="7776" y="10800"/>
                  </a:lnTo>
                  <a:lnTo>
                    <a:pt x="7776" y="10800"/>
                  </a:lnTo>
                  <a:lnTo>
                    <a:pt x="6912" y="10800"/>
                  </a:lnTo>
                  <a:lnTo>
                    <a:pt x="6048" y="10800"/>
                  </a:lnTo>
                  <a:lnTo>
                    <a:pt x="6048" y="10800"/>
                  </a:lnTo>
                  <a:lnTo>
                    <a:pt x="5184" y="10800"/>
                  </a:lnTo>
                  <a:lnTo>
                    <a:pt x="5184" y="10800"/>
                  </a:lnTo>
                  <a:lnTo>
                    <a:pt x="4320" y="10800"/>
                  </a:lnTo>
                  <a:lnTo>
                    <a:pt x="4320" y="10800"/>
                  </a:lnTo>
                  <a:lnTo>
                    <a:pt x="4320" y="8640"/>
                  </a:lnTo>
                  <a:lnTo>
                    <a:pt x="3456" y="8640"/>
                  </a:lnTo>
                  <a:lnTo>
                    <a:pt x="3456" y="8640"/>
                  </a:lnTo>
                  <a:lnTo>
                    <a:pt x="3456" y="8640"/>
                  </a:lnTo>
                  <a:lnTo>
                    <a:pt x="2592" y="8640"/>
                  </a:lnTo>
                  <a:lnTo>
                    <a:pt x="0" y="15120"/>
                  </a:lnTo>
                  <a:lnTo>
                    <a:pt x="864" y="17280"/>
                  </a:lnTo>
                  <a:lnTo>
                    <a:pt x="864" y="17280"/>
                  </a:lnTo>
                  <a:lnTo>
                    <a:pt x="1728" y="19440"/>
                  </a:lnTo>
                  <a:lnTo>
                    <a:pt x="2592" y="19440"/>
                  </a:lnTo>
                  <a:lnTo>
                    <a:pt x="3456" y="19440"/>
                  </a:lnTo>
                  <a:lnTo>
                    <a:pt x="3456" y="21600"/>
                  </a:lnTo>
                  <a:lnTo>
                    <a:pt x="4320" y="21600"/>
                  </a:lnTo>
                  <a:lnTo>
                    <a:pt x="5184" y="21600"/>
                  </a:lnTo>
                  <a:lnTo>
                    <a:pt x="6048" y="21600"/>
                  </a:lnTo>
                  <a:lnTo>
                    <a:pt x="6912" y="21600"/>
                  </a:lnTo>
                  <a:lnTo>
                    <a:pt x="6912" y="21600"/>
                  </a:lnTo>
                  <a:lnTo>
                    <a:pt x="7776" y="21600"/>
                  </a:lnTo>
                  <a:lnTo>
                    <a:pt x="8640" y="21600"/>
                  </a:lnTo>
                  <a:lnTo>
                    <a:pt x="9504" y="19440"/>
                  </a:lnTo>
                  <a:lnTo>
                    <a:pt x="10368" y="19440"/>
                  </a:lnTo>
                  <a:lnTo>
                    <a:pt x="10368" y="19440"/>
                  </a:lnTo>
                  <a:lnTo>
                    <a:pt x="12096" y="19440"/>
                  </a:lnTo>
                  <a:lnTo>
                    <a:pt x="13824" y="17280"/>
                  </a:lnTo>
                  <a:lnTo>
                    <a:pt x="14688" y="17280"/>
                  </a:lnTo>
                  <a:lnTo>
                    <a:pt x="16416" y="15120"/>
                  </a:lnTo>
                  <a:lnTo>
                    <a:pt x="17280" y="12960"/>
                  </a:lnTo>
                  <a:lnTo>
                    <a:pt x="19008" y="12960"/>
                  </a:lnTo>
                  <a:lnTo>
                    <a:pt x="20736" y="10800"/>
                  </a:lnTo>
                  <a:lnTo>
                    <a:pt x="21600" y="10800"/>
                  </a:lnTo>
                  <a:lnTo>
                    <a:pt x="21600" y="10800"/>
                  </a:lnTo>
                  <a:lnTo>
                    <a:pt x="20736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38" name="Shape 2938"/>
            <p:cNvSpPr/>
            <p:nvPr/>
          </p:nvSpPr>
          <p:spPr>
            <a:xfrm>
              <a:off x="1177925" y="1123950"/>
              <a:ext cx="34925" cy="127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lnTo>
                    <a:pt x="21600" y="10800"/>
                  </a:lnTo>
                  <a:lnTo>
                    <a:pt x="20618" y="10800"/>
                  </a:lnTo>
                  <a:lnTo>
                    <a:pt x="20618" y="8100"/>
                  </a:lnTo>
                  <a:lnTo>
                    <a:pt x="19636" y="8100"/>
                  </a:lnTo>
                  <a:lnTo>
                    <a:pt x="19636" y="5400"/>
                  </a:lnTo>
                  <a:lnTo>
                    <a:pt x="18655" y="5400"/>
                  </a:lnTo>
                  <a:lnTo>
                    <a:pt x="17673" y="5400"/>
                  </a:lnTo>
                  <a:lnTo>
                    <a:pt x="17673" y="2700"/>
                  </a:lnTo>
                  <a:lnTo>
                    <a:pt x="16691" y="2700"/>
                  </a:lnTo>
                  <a:lnTo>
                    <a:pt x="16691" y="2700"/>
                  </a:lnTo>
                  <a:lnTo>
                    <a:pt x="15709" y="2700"/>
                  </a:lnTo>
                  <a:lnTo>
                    <a:pt x="14727" y="2700"/>
                  </a:lnTo>
                  <a:lnTo>
                    <a:pt x="14727" y="0"/>
                  </a:lnTo>
                  <a:lnTo>
                    <a:pt x="13745" y="0"/>
                  </a:lnTo>
                  <a:lnTo>
                    <a:pt x="13745" y="0"/>
                  </a:lnTo>
                  <a:lnTo>
                    <a:pt x="12764" y="0"/>
                  </a:lnTo>
                  <a:lnTo>
                    <a:pt x="11782" y="0"/>
                  </a:lnTo>
                  <a:lnTo>
                    <a:pt x="11782" y="0"/>
                  </a:lnTo>
                  <a:lnTo>
                    <a:pt x="10800" y="0"/>
                  </a:lnTo>
                  <a:lnTo>
                    <a:pt x="9818" y="0"/>
                  </a:lnTo>
                  <a:lnTo>
                    <a:pt x="9818" y="0"/>
                  </a:lnTo>
                  <a:lnTo>
                    <a:pt x="8836" y="0"/>
                  </a:lnTo>
                  <a:lnTo>
                    <a:pt x="7855" y="0"/>
                  </a:lnTo>
                  <a:lnTo>
                    <a:pt x="6873" y="0"/>
                  </a:lnTo>
                  <a:lnTo>
                    <a:pt x="6873" y="0"/>
                  </a:lnTo>
                  <a:lnTo>
                    <a:pt x="4909" y="2700"/>
                  </a:lnTo>
                  <a:lnTo>
                    <a:pt x="3927" y="2700"/>
                  </a:lnTo>
                  <a:lnTo>
                    <a:pt x="1964" y="2700"/>
                  </a:lnTo>
                  <a:lnTo>
                    <a:pt x="0" y="5400"/>
                  </a:lnTo>
                  <a:lnTo>
                    <a:pt x="982" y="18900"/>
                  </a:lnTo>
                  <a:lnTo>
                    <a:pt x="2945" y="16200"/>
                  </a:lnTo>
                  <a:lnTo>
                    <a:pt x="4909" y="16200"/>
                  </a:lnTo>
                  <a:lnTo>
                    <a:pt x="5891" y="16200"/>
                  </a:lnTo>
                  <a:lnTo>
                    <a:pt x="7855" y="13500"/>
                  </a:lnTo>
                  <a:lnTo>
                    <a:pt x="7855" y="13500"/>
                  </a:lnTo>
                  <a:lnTo>
                    <a:pt x="8836" y="13500"/>
                  </a:lnTo>
                  <a:lnTo>
                    <a:pt x="8836" y="13500"/>
                  </a:lnTo>
                  <a:lnTo>
                    <a:pt x="9818" y="13500"/>
                  </a:lnTo>
                  <a:lnTo>
                    <a:pt x="9818" y="13500"/>
                  </a:lnTo>
                  <a:lnTo>
                    <a:pt x="10800" y="13500"/>
                  </a:lnTo>
                  <a:lnTo>
                    <a:pt x="10800" y="13500"/>
                  </a:lnTo>
                  <a:lnTo>
                    <a:pt x="11782" y="13500"/>
                  </a:lnTo>
                  <a:lnTo>
                    <a:pt x="11782" y="13500"/>
                  </a:lnTo>
                  <a:lnTo>
                    <a:pt x="12764" y="13500"/>
                  </a:lnTo>
                  <a:lnTo>
                    <a:pt x="12764" y="13500"/>
                  </a:lnTo>
                  <a:lnTo>
                    <a:pt x="13745" y="13500"/>
                  </a:lnTo>
                  <a:lnTo>
                    <a:pt x="13745" y="13500"/>
                  </a:lnTo>
                  <a:lnTo>
                    <a:pt x="13745" y="16200"/>
                  </a:lnTo>
                  <a:lnTo>
                    <a:pt x="14727" y="16200"/>
                  </a:lnTo>
                  <a:lnTo>
                    <a:pt x="14727" y="16200"/>
                  </a:lnTo>
                  <a:lnTo>
                    <a:pt x="15709" y="16200"/>
                  </a:lnTo>
                  <a:lnTo>
                    <a:pt x="15709" y="16200"/>
                  </a:lnTo>
                  <a:lnTo>
                    <a:pt x="15709" y="16200"/>
                  </a:lnTo>
                  <a:lnTo>
                    <a:pt x="16691" y="18900"/>
                  </a:lnTo>
                  <a:lnTo>
                    <a:pt x="16691" y="18900"/>
                  </a:lnTo>
                  <a:lnTo>
                    <a:pt x="17673" y="18900"/>
                  </a:lnTo>
                  <a:lnTo>
                    <a:pt x="17673" y="21600"/>
                  </a:lnTo>
                  <a:lnTo>
                    <a:pt x="18655" y="21600"/>
                  </a:lnTo>
                  <a:lnTo>
                    <a:pt x="18655" y="21600"/>
                  </a:lnTo>
                  <a:lnTo>
                    <a:pt x="21600" y="108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39" name="Shape 2939"/>
            <p:cNvSpPr/>
            <p:nvPr/>
          </p:nvSpPr>
          <p:spPr>
            <a:xfrm>
              <a:off x="1208087" y="1130300"/>
              <a:ext cx="14288" cy="317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21600" y="21600"/>
                  </a:lnTo>
                  <a:lnTo>
                    <a:pt x="21600" y="19440"/>
                  </a:lnTo>
                  <a:lnTo>
                    <a:pt x="21600" y="18360"/>
                  </a:lnTo>
                  <a:lnTo>
                    <a:pt x="21600" y="17280"/>
                  </a:lnTo>
                  <a:lnTo>
                    <a:pt x="21600" y="16200"/>
                  </a:lnTo>
                  <a:lnTo>
                    <a:pt x="19200" y="14040"/>
                  </a:lnTo>
                  <a:lnTo>
                    <a:pt x="19200" y="12960"/>
                  </a:lnTo>
                  <a:lnTo>
                    <a:pt x="19200" y="11880"/>
                  </a:lnTo>
                  <a:lnTo>
                    <a:pt x="19200" y="9720"/>
                  </a:lnTo>
                  <a:lnTo>
                    <a:pt x="19200" y="9720"/>
                  </a:lnTo>
                  <a:lnTo>
                    <a:pt x="19200" y="8640"/>
                  </a:lnTo>
                  <a:lnTo>
                    <a:pt x="16800" y="7560"/>
                  </a:lnTo>
                  <a:lnTo>
                    <a:pt x="16800" y="7560"/>
                  </a:lnTo>
                  <a:lnTo>
                    <a:pt x="16800" y="6480"/>
                  </a:lnTo>
                  <a:lnTo>
                    <a:pt x="16800" y="6480"/>
                  </a:lnTo>
                  <a:lnTo>
                    <a:pt x="14400" y="5400"/>
                  </a:lnTo>
                  <a:lnTo>
                    <a:pt x="14400" y="4320"/>
                  </a:lnTo>
                  <a:lnTo>
                    <a:pt x="14400" y="4320"/>
                  </a:lnTo>
                  <a:lnTo>
                    <a:pt x="12000" y="3240"/>
                  </a:lnTo>
                  <a:lnTo>
                    <a:pt x="12000" y="3240"/>
                  </a:lnTo>
                  <a:lnTo>
                    <a:pt x="12000" y="2160"/>
                  </a:lnTo>
                  <a:lnTo>
                    <a:pt x="9600" y="2160"/>
                  </a:lnTo>
                  <a:lnTo>
                    <a:pt x="9600" y="1080"/>
                  </a:lnTo>
                  <a:lnTo>
                    <a:pt x="7200" y="1080"/>
                  </a:lnTo>
                  <a:lnTo>
                    <a:pt x="7200" y="0"/>
                  </a:lnTo>
                  <a:lnTo>
                    <a:pt x="0" y="4320"/>
                  </a:lnTo>
                  <a:lnTo>
                    <a:pt x="0" y="4320"/>
                  </a:lnTo>
                  <a:lnTo>
                    <a:pt x="0" y="5400"/>
                  </a:lnTo>
                  <a:lnTo>
                    <a:pt x="2400" y="5400"/>
                  </a:lnTo>
                  <a:lnTo>
                    <a:pt x="2400" y="5400"/>
                  </a:lnTo>
                  <a:lnTo>
                    <a:pt x="2400" y="6480"/>
                  </a:lnTo>
                  <a:lnTo>
                    <a:pt x="2400" y="6480"/>
                  </a:lnTo>
                  <a:lnTo>
                    <a:pt x="4800" y="6480"/>
                  </a:lnTo>
                  <a:lnTo>
                    <a:pt x="4800" y="7560"/>
                  </a:lnTo>
                  <a:lnTo>
                    <a:pt x="4800" y="7560"/>
                  </a:lnTo>
                  <a:lnTo>
                    <a:pt x="4800" y="8640"/>
                  </a:lnTo>
                  <a:lnTo>
                    <a:pt x="7200" y="8640"/>
                  </a:lnTo>
                  <a:lnTo>
                    <a:pt x="7200" y="8640"/>
                  </a:lnTo>
                  <a:lnTo>
                    <a:pt x="7200" y="9720"/>
                  </a:lnTo>
                  <a:lnTo>
                    <a:pt x="7200" y="9720"/>
                  </a:lnTo>
                  <a:lnTo>
                    <a:pt x="7200" y="10800"/>
                  </a:lnTo>
                  <a:lnTo>
                    <a:pt x="7200" y="10800"/>
                  </a:lnTo>
                  <a:lnTo>
                    <a:pt x="7200" y="11880"/>
                  </a:lnTo>
                  <a:lnTo>
                    <a:pt x="9600" y="14040"/>
                  </a:lnTo>
                  <a:lnTo>
                    <a:pt x="9600" y="15120"/>
                  </a:lnTo>
                  <a:lnTo>
                    <a:pt x="9600" y="16200"/>
                  </a:lnTo>
                  <a:lnTo>
                    <a:pt x="9600" y="17280"/>
                  </a:lnTo>
                  <a:lnTo>
                    <a:pt x="9600" y="19440"/>
                  </a:lnTo>
                  <a:lnTo>
                    <a:pt x="9600" y="20520"/>
                  </a:lnTo>
                  <a:lnTo>
                    <a:pt x="12000" y="21600"/>
                  </a:lnTo>
                  <a:lnTo>
                    <a:pt x="12000" y="21600"/>
                  </a:lnTo>
                  <a:lnTo>
                    <a:pt x="216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40" name="Shape 2940"/>
            <p:cNvSpPr/>
            <p:nvPr/>
          </p:nvSpPr>
          <p:spPr>
            <a:xfrm>
              <a:off x="1216025" y="1162050"/>
              <a:ext cx="19050" cy="23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5840"/>
                  </a:moveTo>
                  <a:lnTo>
                    <a:pt x="21600" y="15840"/>
                  </a:lnTo>
                  <a:lnTo>
                    <a:pt x="19800" y="14400"/>
                  </a:lnTo>
                  <a:lnTo>
                    <a:pt x="18000" y="12960"/>
                  </a:lnTo>
                  <a:lnTo>
                    <a:pt x="16200" y="11520"/>
                  </a:lnTo>
                  <a:lnTo>
                    <a:pt x="14400" y="11520"/>
                  </a:lnTo>
                  <a:lnTo>
                    <a:pt x="14400" y="10080"/>
                  </a:lnTo>
                  <a:lnTo>
                    <a:pt x="12600" y="10080"/>
                  </a:lnTo>
                  <a:lnTo>
                    <a:pt x="12600" y="8640"/>
                  </a:lnTo>
                  <a:lnTo>
                    <a:pt x="12600" y="8640"/>
                  </a:lnTo>
                  <a:lnTo>
                    <a:pt x="12600" y="8640"/>
                  </a:lnTo>
                  <a:lnTo>
                    <a:pt x="10800" y="7200"/>
                  </a:lnTo>
                  <a:lnTo>
                    <a:pt x="10800" y="7200"/>
                  </a:lnTo>
                  <a:lnTo>
                    <a:pt x="10800" y="7200"/>
                  </a:lnTo>
                  <a:lnTo>
                    <a:pt x="10800" y="5760"/>
                  </a:lnTo>
                  <a:lnTo>
                    <a:pt x="10800" y="5760"/>
                  </a:lnTo>
                  <a:lnTo>
                    <a:pt x="9000" y="4320"/>
                  </a:lnTo>
                  <a:lnTo>
                    <a:pt x="9000" y="4320"/>
                  </a:lnTo>
                  <a:lnTo>
                    <a:pt x="9000" y="4320"/>
                  </a:lnTo>
                  <a:lnTo>
                    <a:pt x="9000" y="2880"/>
                  </a:lnTo>
                  <a:lnTo>
                    <a:pt x="9000" y="1440"/>
                  </a:lnTo>
                  <a:lnTo>
                    <a:pt x="9000" y="1440"/>
                  </a:lnTo>
                  <a:lnTo>
                    <a:pt x="7200" y="0"/>
                  </a:lnTo>
                  <a:lnTo>
                    <a:pt x="7200" y="0"/>
                  </a:lnTo>
                  <a:lnTo>
                    <a:pt x="0" y="0"/>
                  </a:lnTo>
                  <a:lnTo>
                    <a:pt x="0" y="1440"/>
                  </a:lnTo>
                  <a:lnTo>
                    <a:pt x="0" y="2880"/>
                  </a:lnTo>
                  <a:lnTo>
                    <a:pt x="0" y="4320"/>
                  </a:lnTo>
                  <a:lnTo>
                    <a:pt x="0" y="4320"/>
                  </a:lnTo>
                  <a:lnTo>
                    <a:pt x="0" y="5760"/>
                  </a:lnTo>
                  <a:lnTo>
                    <a:pt x="0" y="7200"/>
                  </a:lnTo>
                  <a:lnTo>
                    <a:pt x="1800" y="7200"/>
                  </a:lnTo>
                  <a:lnTo>
                    <a:pt x="1800" y="8640"/>
                  </a:lnTo>
                  <a:lnTo>
                    <a:pt x="1800" y="10080"/>
                  </a:lnTo>
                  <a:lnTo>
                    <a:pt x="3600" y="10080"/>
                  </a:lnTo>
                  <a:lnTo>
                    <a:pt x="3600" y="11520"/>
                  </a:lnTo>
                  <a:lnTo>
                    <a:pt x="3600" y="11520"/>
                  </a:lnTo>
                  <a:lnTo>
                    <a:pt x="3600" y="12960"/>
                  </a:lnTo>
                  <a:lnTo>
                    <a:pt x="5400" y="12960"/>
                  </a:lnTo>
                  <a:lnTo>
                    <a:pt x="5400" y="12960"/>
                  </a:lnTo>
                  <a:lnTo>
                    <a:pt x="7200" y="14400"/>
                  </a:lnTo>
                  <a:lnTo>
                    <a:pt x="7200" y="15840"/>
                  </a:lnTo>
                  <a:lnTo>
                    <a:pt x="9000" y="15840"/>
                  </a:lnTo>
                  <a:lnTo>
                    <a:pt x="10800" y="17280"/>
                  </a:lnTo>
                  <a:lnTo>
                    <a:pt x="10800" y="18720"/>
                  </a:lnTo>
                  <a:lnTo>
                    <a:pt x="14400" y="20160"/>
                  </a:lnTo>
                  <a:lnTo>
                    <a:pt x="16200" y="21600"/>
                  </a:lnTo>
                  <a:lnTo>
                    <a:pt x="16200" y="21600"/>
                  </a:lnTo>
                  <a:lnTo>
                    <a:pt x="21600" y="1584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41" name="Shape 2941"/>
            <p:cNvSpPr/>
            <p:nvPr/>
          </p:nvSpPr>
          <p:spPr>
            <a:xfrm>
              <a:off x="1230312" y="1179512"/>
              <a:ext cx="39688" cy="269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6518"/>
                  </a:moveTo>
                  <a:lnTo>
                    <a:pt x="19872" y="15247"/>
                  </a:lnTo>
                  <a:lnTo>
                    <a:pt x="19008" y="13976"/>
                  </a:lnTo>
                  <a:lnTo>
                    <a:pt x="18144" y="12706"/>
                  </a:lnTo>
                  <a:lnTo>
                    <a:pt x="17280" y="12706"/>
                  </a:lnTo>
                  <a:lnTo>
                    <a:pt x="15552" y="10165"/>
                  </a:lnTo>
                  <a:lnTo>
                    <a:pt x="13824" y="8894"/>
                  </a:lnTo>
                  <a:lnTo>
                    <a:pt x="12960" y="7624"/>
                  </a:lnTo>
                  <a:lnTo>
                    <a:pt x="12096" y="6353"/>
                  </a:lnTo>
                  <a:lnTo>
                    <a:pt x="10368" y="6353"/>
                  </a:lnTo>
                  <a:lnTo>
                    <a:pt x="9504" y="5082"/>
                  </a:lnTo>
                  <a:lnTo>
                    <a:pt x="7776" y="3812"/>
                  </a:lnTo>
                  <a:lnTo>
                    <a:pt x="6048" y="3812"/>
                  </a:lnTo>
                  <a:lnTo>
                    <a:pt x="6048" y="2541"/>
                  </a:lnTo>
                  <a:lnTo>
                    <a:pt x="5184" y="2541"/>
                  </a:lnTo>
                  <a:lnTo>
                    <a:pt x="4320" y="1271"/>
                  </a:lnTo>
                  <a:lnTo>
                    <a:pt x="4320" y="1271"/>
                  </a:lnTo>
                  <a:lnTo>
                    <a:pt x="3456" y="0"/>
                  </a:lnTo>
                  <a:lnTo>
                    <a:pt x="2592" y="0"/>
                  </a:lnTo>
                  <a:lnTo>
                    <a:pt x="0" y="5082"/>
                  </a:lnTo>
                  <a:lnTo>
                    <a:pt x="864" y="5082"/>
                  </a:lnTo>
                  <a:lnTo>
                    <a:pt x="1728" y="6353"/>
                  </a:lnTo>
                  <a:lnTo>
                    <a:pt x="1728" y="6353"/>
                  </a:lnTo>
                  <a:lnTo>
                    <a:pt x="2592" y="7624"/>
                  </a:lnTo>
                  <a:lnTo>
                    <a:pt x="3456" y="7624"/>
                  </a:lnTo>
                  <a:lnTo>
                    <a:pt x="4320" y="8894"/>
                  </a:lnTo>
                  <a:lnTo>
                    <a:pt x="6048" y="10165"/>
                  </a:lnTo>
                  <a:lnTo>
                    <a:pt x="7776" y="11435"/>
                  </a:lnTo>
                  <a:lnTo>
                    <a:pt x="8640" y="11435"/>
                  </a:lnTo>
                  <a:lnTo>
                    <a:pt x="9504" y="12706"/>
                  </a:lnTo>
                  <a:lnTo>
                    <a:pt x="10368" y="12706"/>
                  </a:lnTo>
                  <a:lnTo>
                    <a:pt x="12096" y="13976"/>
                  </a:lnTo>
                  <a:lnTo>
                    <a:pt x="12960" y="15247"/>
                  </a:lnTo>
                  <a:lnTo>
                    <a:pt x="14688" y="17788"/>
                  </a:lnTo>
                  <a:lnTo>
                    <a:pt x="15552" y="17788"/>
                  </a:lnTo>
                  <a:lnTo>
                    <a:pt x="16416" y="19059"/>
                  </a:lnTo>
                  <a:lnTo>
                    <a:pt x="17280" y="20329"/>
                  </a:lnTo>
                  <a:lnTo>
                    <a:pt x="19008" y="21600"/>
                  </a:lnTo>
                  <a:lnTo>
                    <a:pt x="21600" y="1651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42" name="Shape 2942"/>
            <p:cNvSpPr/>
            <p:nvPr/>
          </p:nvSpPr>
          <p:spPr>
            <a:xfrm>
              <a:off x="1216025" y="1152525"/>
              <a:ext cx="82550" cy="74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10800" y="0"/>
                  </a:lnTo>
                  <a:lnTo>
                    <a:pt x="10800" y="0"/>
                  </a:lnTo>
                  <a:lnTo>
                    <a:pt x="10800" y="460"/>
                  </a:lnTo>
                  <a:lnTo>
                    <a:pt x="10800" y="460"/>
                  </a:lnTo>
                  <a:lnTo>
                    <a:pt x="10800" y="460"/>
                  </a:lnTo>
                  <a:lnTo>
                    <a:pt x="10800" y="460"/>
                  </a:lnTo>
                  <a:lnTo>
                    <a:pt x="10800" y="460"/>
                  </a:lnTo>
                  <a:lnTo>
                    <a:pt x="10800" y="460"/>
                  </a:lnTo>
                  <a:lnTo>
                    <a:pt x="10800" y="460"/>
                  </a:lnTo>
                  <a:lnTo>
                    <a:pt x="10800" y="919"/>
                  </a:lnTo>
                  <a:lnTo>
                    <a:pt x="10385" y="919"/>
                  </a:lnTo>
                  <a:lnTo>
                    <a:pt x="10385" y="919"/>
                  </a:lnTo>
                  <a:lnTo>
                    <a:pt x="10385" y="919"/>
                  </a:lnTo>
                  <a:lnTo>
                    <a:pt x="10385" y="919"/>
                  </a:lnTo>
                  <a:lnTo>
                    <a:pt x="10385" y="919"/>
                  </a:lnTo>
                  <a:lnTo>
                    <a:pt x="10385" y="1379"/>
                  </a:lnTo>
                  <a:lnTo>
                    <a:pt x="10385" y="1379"/>
                  </a:lnTo>
                  <a:lnTo>
                    <a:pt x="10385" y="1379"/>
                  </a:lnTo>
                  <a:lnTo>
                    <a:pt x="10385" y="1379"/>
                  </a:lnTo>
                  <a:lnTo>
                    <a:pt x="10385" y="1379"/>
                  </a:lnTo>
                  <a:lnTo>
                    <a:pt x="10385" y="1838"/>
                  </a:lnTo>
                  <a:lnTo>
                    <a:pt x="10385" y="1838"/>
                  </a:lnTo>
                  <a:lnTo>
                    <a:pt x="10385" y="1838"/>
                  </a:lnTo>
                  <a:lnTo>
                    <a:pt x="10385" y="1838"/>
                  </a:lnTo>
                  <a:lnTo>
                    <a:pt x="10385" y="1838"/>
                  </a:lnTo>
                  <a:lnTo>
                    <a:pt x="10385" y="1838"/>
                  </a:lnTo>
                  <a:lnTo>
                    <a:pt x="10385" y="2298"/>
                  </a:lnTo>
                  <a:lnTo>
                    <a:pt x="10385" y="2298"/>
                  </a:lnTo>
                  <a:lnTo>
                    <a:pt x="10385" y="2298"/>
                  </a:lnTo>
                  <a:lnTo>
                    <a:pt x="10385" y="2298"/>
                  </a:lnTo>
                  <a:lnTo>
                    <a:pt x="10385" y="2298"/>
                  </a:lnTo>
                  <a:lnTo>
                    <a:pt x="10385" y="2298"/>
                  </a:lnTo>
                  <a:lnTo>
                    <a:pt x="10385" y="2757"/>
                  </a:lnTo>
                  <a:lnTo>
                    <a:pt x="10385" y="2757"/>
                  </a:lnTo>
                  <a:lnTo>
                    <a:pt x="10385" y="2757"/>
                  </a:lnTo>
                  <a:lnTo>
                    <a:pt x="9969" y="2757"/>
                  </a:lnTo>
                  <a:lnTo>
                    <a:pt x="9969" y="2757"/>
                  </a:lnTo>
                  <a:lnTo>
                    <a:pt x="9969" y="2757"/>
                  </a:lnTo>
                  <a:lnTo>
                    <a:pt x="9969" y="3217"/>
                  </a:lnTo>
                  <a:lnTo>
                    <a:pt x="9969" y="3217"/>
                  </a:lnTo>
                  <a:lnTo>
                    <a:pt x="9969" y="3217"/>
                  </a:lnTo>
                  <a:lnTo>
                    <a:pt x="9969" y="3217"/>
                  </a:lnTo>
                  <a:lnTo>
                    <a:pt x="9969" y="3217"/>
                  </a:lnTo>
                  <a:lnTo>
                    <a:pt x="9969" y="3217"/>
                  </a:lnTo>
                  <a:lnTo>
                    <a:pt x="9969" y="3677"/>
                  </a:lnTo>
                  <a:lnTo>
                    <a:pt x="9969" y="3677"/>
                  </a:lnTo>
                  <a:lnTo>
                    <a:pt x="9969" y="3677"/>
                  </a:lnTo>
                  <a:lnTo>
                    <a:pt x="9969" y="3677"/>
                  </a:lnTo>
                  <a:lnTo>
                    <a:pt x="9969" y="3677"/>
                  </a:lnTo>
                  <a:lnTo>
                    <a:pt x="9969" y="3677"/>
                  </a:lnTo>
                  <a:lnTo>
                    <a:pt x="9969" y="4136"/>
                  </a:lnTo>
                  <a:lnTo>
                    <a:pt x="9969" y="4136"/>
                  </a:lnTo>
                  <a:lnTo>
                    <a:pt x="9554" y="4136"/>
                  </a:lnTo>
                  <a:lnTo>
                    <a:pt x="9554" y="4136"/>
                  </a:lnTo>
                  <a:lnTo>
                    <a:pt x="9554" y="4136"/>
                  </a:lnTo>
                  <a:lnTo>
                    <a:pt x="9554" y="4136"/>
                  </a:lnTo>
                  <a:lnTo>
                    <a:pt x="9554" y="4596"/>
                  </a:lnTo>
                  <a:lnTo>
                    <a:pt x="9554" y="4596"/>
                  </a:lnTo>
                  <a:lnTo>
                    <a:pt x="9554" y="4596"/>
                  </a:lnTo>
                  <a:lnTo>
                    <a:pt x="9554" y="4596"/>
                  </a:lnTo>
                  <a:lnTo>
                    <a:pt x="9554" y="4596"/>
                  </a:lnTo>
                  <a:lnTo>
                    <a:pt x="9554" y="4596"/>
                  </a:lnTo>
                  <a:lnTo>
                    <a:pt x="9554" y="5055"/>
                  </a:lnTo>
                  <a:lnTo>
                    <a:pt x="9554" y="5055"/>
                  </a:lnTo>
                  <a:lnTo>
                    <a:pt x="9554" y="5055"/>
                  </a:lnTo>
                  <a:lnTo>
                    <a:pt x="9554" y="5055"/>
                  </a:lnTo>
                  <a:lnTo>
                    <a:pt x="9554" y="5055"/>
                  </a:lnTo>
                  <a:lnTo>
                    <a:pt x="9138" y="5055"/>
                  </a:lnTo>
                  <a:lnTo>
                    <a:pt x="9138" y="5055"/>
                  </a:lnTo>
                  <a:lnTo>
                    <a:pt x="9138" y="5515"/>
                  </a:lnTo>
                  <a:lnTo>
                    <a:pt x="9138" y="5515"/>
                  </a:lnTo>
                  <a:lnTo>
                    <a:pt x="9138" y="5515"/>
                  </a:lnTo>
                  <a:lnTo>
                    <a:pt x="9138" y="5515"/>
                  </a:lnTo>
                  <a:lnTo>
                    <a:pt x="9138" y="5515"/>
                  </a:lnTo>
                  <a:lnTo>
                    <a:pt x="9138" y="5515"/>
                  </a:lnTo>
                  <a:lnTo>
                    <a:pt x="9138" y="5974"/>
                  </a:lnTo>
                  <a:lnTo>
                    <a:pt x="9138" y="5974"/>
                  </a:lnTo>
                  <a:lnTo>
                    <a:pt x="9138" y="5974"/>
                  </a:lnTo>
                  <a:lnTo>
                    <a:pt x="9138" y="5974"/>
                  </a:lnTo>
                  <a:lnTo>
                    <a:pt x="9138" y="5974"/>
                  </a:lnTo>
                  <a:lnTo>
                    <a:pt x="9138" y="5974"/>
                  </a:lnTo>
                  <a:lnTo>
                    <a:pt x="8723" y="5974"/>
                  </a:lnTo>
                  <a:lnTo>
                    <a:pt x="8723" y="6434"/>
                  </a:lnTo>
                  <a:lnTo>
                    <a:pt x="8723" y="6434"/>
                  </a:lnTo>
                  <a:lnTo>
                    <a:pt x="8723" y="6434"/>
                  </a:lnTo>
                  <a:lnTo>
                    <a:pt x="8723" y="6434"/>
                  </a:lnTo>
                  <a:lnTo>
                    <a:pt x="8723" y="6434"/>
                  </a:lnTo>
                  <a:lnTo>
                    <a:pt x="8723" y="6434"/>
                  </a:lnTo>
                  <a:lnTo>
                    <a:pt x="8723" y="6894"/>
                  </a:lnTo>
                  <a:lnTo>
                    <a:pt x="8723" y="6894"/>
                  </a:lnTo>
                  <a:lnTo>
                    <a:pt x="8723" y="6894"/>
                  </a:lnTo>
                  <a:lnTo>
                    <a:pt x="8723" y="6894"/>
                  </a:lnTo>
                  <a:lnTo>
                    <a:pt x="8723" y="6894"/>
                  </a:lnTo>
                  <a:lnTo>
                    <a:pt x="8308" y="6894"/>
                  </a:lnTo>
                  <a:lnTo>
                    <a:pt x="8308" y="6894"/>
                  </a:lnTo>
                  <a:lnTo>
                    <a:pt x="8308" y="7353"/>
                  </a:lnTo>
                  <a:lnTo>
                    <a:pt x="8308" y="7353"/>
                  </a:lnTo>
                  <a:lnTo>
                    <a:pt x="8308" y="7353"/>
                  </a:lnTo>
                  <a:lnTo>
                    <a:pt x="8308" y="7353"/>
                  </a:lnTo>
                  <a:lnTo>
                    <a:pt x="8308" y="7353"/>
                  </a:lnTo>
                  <a:lnTo>
                    <a:pt x="8308" y="7353"/>
                  </a:lnTo>
                  <a:lnTo>
                    <a:pt x="8308" y="7353"/>
                  </a:lnTo>
                  <a:lnTo>
                    <a:pt x="8308" y="7813"/>
                  </a:lnTo>
                  <a:lnTo>
                    <a:pt x="8308" y="7813"/>
                  </a:lnTo>
                  <a:lnTo>
                    <a:pt x="8308" y="7813"/>
                  </a:lnTo>
                  <a:lnTo>
                    <a:pt x="7892" y="7813"/>
                  </a:lnTo>
                  <a:lnTo>
                    <a:pt x="7892" y="7813"/>
                  </a:lnTo>
                  <a:lnTo>
                    <a:pt x="7892" y="7813"/>
                  </a:lnTo>
                  <a:lnTo>
                    <a:pt x="7892" y="7813"/>
                  </a:lnTo>
                  <a:lnTo>
                    <a:pt x="7892" y="8272"/>
                  </a:lnTo>
                  <a:lnTo>
                    <a:pt x="7892" y="8272"/>
                  </a:lnTo>
                  <a:lnTo>
                    <a:pt x="7892" y="8272"/>
                  </a:lnTo>
                  <a:lnTo>
                    <a:pt x="7892" y="8272"/>
                  </a:lnTo>
                  <a:lnTo>
                    <a:pt x="7892" y="8272"/>
                  </a:lnTo>
                  <a:lnTo>
                    <a:pt x="7892" y="8272"/>
                  </a:lnTo>
                  <a:lnTo>
                    <a:pt x="7477" y="8272"/>
                  </a:lnTo>
                  <a:lnTo>
                    <a:pt x="7477" y="8732"/>
                  </a:lnTo>
                  <a:lnTo>
                    <a:pt x="7477" y="8732"/>
                  </a:lnTo>
                  <a:lnTo>
                    <a:pt x="7477" y="8732"/>
                  </a:lnTo>
                  <a:lnTo>
                    <a:pt x="7477" y="8732"/>
                  </a:lnTo>
                  <a:lnTo>
                    <a:pt x="7477" y="8732"/>
                  </a:lnTo>
                  <a:lnTo>
                    <a:pt x="7477" y="8732"/>
                  </a:lnTo>
                  <a:lnTo>
                    <a:pt x="7477" y="8732"/>
                  </a:lnTo>
                  <a:lnTo>
                    <a:pt x="7477" y="8732"/>
                  </a:lnTo>
                  <a:lnTo>
                    <a:pt x="7477" y="9191"/>
                  </a:lnTo>
                  <a:lnTo>
                    <a:pt x="7477" y="9191"/>
                  </a:lnTo>
                  <a:lnTo>
                    <a:pt x="7062" y="9191"/>
                  </a:lnTo>
                  <a:lnTo>
                    <a:pt x="7062" y="9191"/>
                  </a:lnTo>
                  <a:lnTo>
                    <a:pt x="7062" y="9191"/>
                  </a:lnTo>
                  <a:lnTo>
                    <a:pt x="7062" y="9191"/>
                  </a:lnTo>
                  <a:lnTo>
                    <a:pt x="7062" y="9191"/>
                  </a:lnTo>
                  <a:lnTo>
                    <a:pt x="7062" y="9651"/>
                  </a:lnTo>
                  <a:lnTo>
                    <a:pt x="7062" y="9651"/>
                  </a:lnTo>
                  <a:lnTo>
                    <a:pt x="7062" y="9651"/>
                  </a:lnTo>
                  <a:lnTo>
                    <a:pt x="7062" y="9651"/>
                  </a:lnTo>
                  <a:lnTo>
                    <a:pt x="6646" y="9651"/>
                  </a:lnTo>
                  <a:lnTo>
                    <a:pt x="6646" y="9651"/>
                  </a:lnTo>
                  <a:lnTo>
                    <a:pt x="6646" y="9651"/>
                  </a:lnTo>
                  <a:lnTo>
                    <a:pt x="6646" y="9651"/>
                  </a:lnTo>
                  <a:lnTo>
                    <a:pt x="6646" y="10111"/>
                  </a:lnTo>
                  <a:lnTo>
                    <a:pt x="6646" y="10111"/>
                  </a:lnTo>
                  <a:lnTo>
                    <a:pt x="6646" y="10111"/>
                  </a:lnTo>
                  <a:lnTo>
                    <a:pt x="6646" y="10111"/>
                  </a:lnTo>
                  <a:lnTo>
                    <a:pt x="6646" y="10111"/>
                  </a:lnTo>
                  <a:lnTo>
                    <a:pt x="6646" y="10111"/>
                  </a:lnTo>
                  <a:lnTo>
                    <a:pt x="6231" y="10111"/>
                  </a:lnTo>
                  <a:lnTo>
                    <a:pt x="6231" y="10111"/>
                  </a:lnTo>
                  <a:lnTo>
                    <a:pt x="6231" y="10570"/>
                  </a:lnTo>
                  <a:lnTo>
                    <a:pt x="6231" y="10570"/>
                  </a:lnTo>
                  <a:lnTo>
                    <a:pt x="6231" y="10570"/>
                  </a:lnTo>
                  <a:lnTo>
                    <a:pt x="6231" y="10570"/>
                  </a:lnTo>
                  <a:lnTo>
                    <a:pt x="6231" y="10570"/>
                  </a:lnTo>
                  <a:lnTo>
                    <a:pt x="6231" y="10570"/>
                  </a:lnTo>
                  <a:lnTo>
                    <a:pt x="5815" y="10570"/>
                  </a:lnTo>
                  <a:lnTo>
                    <a:pt x="5815" y="10570"/>
                  </a:lnTo>
                  <a:lnTo>
                    <a:pt x="5815" y="11030"/>
                  </a:lnTo>
                  <a:lnTo>
                    <a:pt x="5815" y="11030"/>
                  </a:lnTo>
                  <a:lnTo>
                    <a:pt x="5815" y="11030"/>
                  </a:lnTo>
                  <a:lnTo>
                    <a:pt x="5815" y="11030"/>
                  </a:lnTo>
                  <a:lnTo>
                    <a:pt x="5815" y="11030"/>
                  </a:lnTo>
                  <a:lnTo>
                    <a:pt x="5815" y="11030"/>
                  </a:lnTo>
                  <a:lnTo>
                    <a:pt x="5815" y="11030"/>
                  </a:lnTo>
                  <a:lnTo>
                    <a:pt x="5400" y="11030"/>
                  </a:lnTo>
                  <a:lnTo>
                    <a:pt x="5400" y="11030"/>
                  </a:lnTo>
                  <a:lnTo>
                    <a:pt x="5400" y="11489"/>
                  </a:lnTo>
                  <a:lnTo>
                    <a:pt x="5400" y="11489"/>
                  </a:lnTo>
                  <a:lnTo>
                    <a:pt x="5400" y="11489"/>
                  </a:lnTo>
                  <a:lnTo>
                    <a:pt x="5400" y="11489"/>
                  </a:lnTo>
                  <a:lnTo>
                    <a:pt x="5400" y="11489"/>
                  </a:lnTo>
                  <a:lnTo>
                    <a:pt x="5400" y="11489"/>
                  </a:lnTo>
                  <a:lnTo>
                    <a:pt x="4985" y="11489"/>
                  </a:lnTo>
                  <a:lnTo>
                    <a:pt x="4985" y="11489"/>
                  </a:lnTo>
                  <a:lnTo>
                    <a:pt x="4985" y="11489"/>
                  </a:lnTo>
                  <a:lnTo>
                    <a:pt x="4985" y="11489"/>
                  </a:lnTo>
                  <a:lnTo>
                    <a:pt x="4985" y="11949"/>
                  </a:lnTo>
                  <a:lnTo>
                    <a:pt x="4985" y="11949"/>
                  </a:lnTo>
                  <a:lnTo>
                    <a:pt x="4985" y="11949"/>
                  </a:lnTo>
                  <a:lnTo>
                    <a:pt x="4985" y="11949"/>
                  </a:lnTo>
                  <a:lnTo>
                    <a:pt x="4569" y="11949"/>
                  </a:lnTo>
                  <a:lnTo>
                    <a:pt x="4569" y="11949"/>
                  </a:lnTo>
                  <a:lnTo>
                    <a:pt x="4569" y="11949"/>
                  </a:lnTo>
                  <a:lnTo>
                    <a:pt x="4569" y="11949"/>
                  </a:lnTo>
                  <a:lnTo>
                    <a:pt x="4569" y="11949"/>
                  </a:lnTo>
                  <a:lnTo>
                    <a:pt x="4569" y="12409"/>
                  </a:lnTo>
                  <a:lnTo>
                    <a:pt x="4569" y="12409"/>
                  </a:lnTo>
                  <a:lnTo>
                    <a:pt x="4569" y="12409"/>
                  </a:lnTo>
                  <a:lnTo>
                    <a:pt x="4154" y="12409"/>
                  </a:lnTo>
                  <a:lnTo>
                    <a:pt x="4154" y="12409"/>
                  </a:lnTo>
                  <a:lnTo>
                    <a:pt x="4154" y="12409"/>
                  </a:lnTo>
                  <a:lnTo>
                    <a:pt x="4154" y="12409"/>
                  </a:lnTo>
                  <a:lnTo>
                    <a:pt x="4154" y="12409"/>
                  </a:lnTo>
                  <a:lnTo>
                    <a:pt x="4154" y="12409"/>
                  </a:lnTo>
                  <a:lnTo>
                    <a:pt x="4154" y="12868"/>
                  </a:lnTo>
                  <a:lnTo>
                    <a:pt x="3738" y="12868"/>
                  </a:lnTo>
                  <a:lnTo>
                    <a:pt x="3738" y="12868"/>
                  </a:lnTo>
                  <a:lnTo>
                    <a:pt x="3738" y="12868"/>
                  </a:lnTo>
                  <a:lnTo>
                    <a:pt x="3738" y="12868"/>
                  </a:lnTo>
                  <a:lnTo>
                    <a:pt x="3738" y="12868"/>
                  </a:lnTo>
                  <a:lnTo>
                    <a:pt x="3738" y="12868"/>
                  </a:lnTo>
                  <a:lnTo>
                    <a:pt x="3738" y="12868"/>
                  </a:lnTo>
                  <a:lnTo>
                    <a:pt x="3738" y="12868"/>
                  </a:lnTo>
                  <a:lnTo>
                    <a:pt x="3323" y="12868"/>
                  </a:lnTo>
                  <a:lnTo>
                    <a:pt x="3323" y="13328"/>
                  </a:lnTo>
                  <a:lnTo>
                    <a:pt x="3323" y="13328"/>
                  </a:lnTo>
                  <a:lnTo>
                    <a:pt x="3323" y="13328"/>
                  </a:lnTo>
                  <a:lnTo>
                    <a:pt x="3323" y="13328"/>
                  </a:lnTo>
                  <a:lnTo>
                    <a:pt x="3323" y="13328"/>
                  </a:lnTo>
                  <a:lnTo>
                    <a:pt x="3323" y="13328"/>
                  </a:lnTo>
                  <a:lnTo>
                    <a:pt x="2908" y="13328"/>
                  </a:lnTo>
                  <a:lnTo>
                    <a:pt x="2908" y="13328"/>
                  </a:lnTo>
                  <a:lnTo>
                    <a:pt x="2908" y="13328"/>
                  </a:lnTo>
                  <a:lnTo>
                    <a:pt x="2908" y="13328"/>
                  </a:lnTo>
                  <a:lnTo>
                    <a:pt x="2908" y="13787"/>
                  </a:lnTo>
                  <a:lnTo>
                    <a:pt x="2908" y="13787"/>
                  </a:lnTo>
                  <a:lnTo>
                    <a:pt x="2908" y="13787"/>
                  </a:lnTo>
                  <a:lnTo>
                    <a:pt x="2492" y="13787"/>
                  </a:lnTo>
                  <a:lnTo>
                    <a:pt x="2492" y="13787"/>
                  </a:lnTo>
                  <a:lnTo>
                    <a:pt x="2492" y="13787"/>
                  </a:lnTo>
                  <a:lnTo>
                    <a:pt x="2492" y="13787"/>
                  </a:lnTo>
                  <a:lnTo>
                    <a:pt x="2492" y="13787"/>
                  </a:lnTo>
                  <a:lnTo>
                    <a:pt x="2492" y="13787"/>
                  </a:lnTo>
                  <a:lnTo>
                    <a:pt x="2077" y="13787"/>
                  </a:lnTo>
                  <a:lnTo>
                    <a:pt x="2077" y="14247"/>
                  </a:lnTo>
                  <a:lnTo>
                    <a:pt x="2077" y="14247"/>
                  </a:lnTo>
                  <a:lnTo>
                    <a:pt x="2077" y="14247"/>
                  </a:lnTo>
                  <a:lnTo>
                    <a:pt x="2077" y="14247"/>
                  </a:lnTo>
                  <a:lnTo>
                    <a:pt x="2077" y="14247"/>
                  </a:lnTo>
                  <a:lnTo>
                    <a:pt x="2077" y="14247"/>
                  </a:lnTo>
                  <a:lnTo>
                    <a:pt x="1662" y="14247"/>
                  </a:lnTo>
                  <a:lnTo>
                    <a:pt x="1662" y="14247"/>
                  </a:lnTo>
                  <a:lnTo>
                    <a:pt x="1662" y="14247"/>
                  </a:lnTo>
                  <a:lnTo>
                    <a:pt x="1662" y="14247"/>
                  </a:lnTo>
                  <a:lnTo>
                    <a:pt x="1662" y="14247"/>
                  </a:lnTo>
                  <a:lnTo>
                    <a:pt x="1662" y="14706"/>
                  </a:lnTo>
                  <a:lnTo>
                    <a:pt x="1246" y="14706"/>
                  </a:lnTo>
                  <a:lnTo>
                    <a:pt x="1246" y="14706"/>
                  </a:lnTo>
                  <a:lnTo>
                    <a:pt x="1246" y="14706"/>
                  </a:lnTo>
                  <a:lnTo>
                    <a:pt x="1246" y="14706"/>
                  </a:lnTo>
                  <a:lnTo>
                    <a:pt x="1246" y="14706"/>
                  </a:lnTo>
                  <a:lnTo>
                    <a:pt x="1246" y="14706"/>
                  </a:lnTo>
                  <a:lnTo>
                    <a:pt x="1246" y="14706"/>
                  </a:lnTo>
                  <a:lnTo>
                    <a:pt x="831" y="14706"/>
                  </a:lnTo>
                  <a:lnTo>
                    <a:pt x="831" y="14706"/>
                  </a:lnTo>
                  <a:lnTo>
                    <a:pt x="831" y="14706"/>
                  </a:lnTo>
                  <a:lnTo>
                    <a:pt x="831" y="15166"/>
                  </a:lnTo>
                  <a:lnTo>
                    <a:pt x="831" y="15166"/>
                  </a:lnTo>
                  <a:lnTo>
                    <a:pt x="831" y="15166"/>
                  </a:lnTo>
                  <a:lnTo>
                    <a:pt x="415" y="15166"/>
                  </a:lnTo>
                  <a:lnTo>
                    <a:pt x="415" y="15166"/>
                  </a:lnTo>
                  <a:lnTo>
                    <a:pt x="415" y="15166"/>
                  </a:lnTo>
                  <a:lnTo>
                    <a:pt x="415" y="15166"/>
                  </a:lnTo>
                  <a:lnTo>
                    <a:pt x="415" y="15166"/>
                  </a:lnTo>
                  <a:lnTo>
                    <a:pt x="415" y="15166"/>
                  </a:lnTo>
                  <a:lnTo>
                    <a:pt x="0" y="15166"/>
                  </a:lnTo>
                  <a:lnTo>
                    <a:pt x="0" y="15166"/>
                  </a:lnTo>
                  <a:lnTo>
                    <a:pt x="0" y="15166"/>
                  </a:lnTo>
                  <a:lnTo>
                    <a:pt x="0" y="15626"/>
                  </a:lnTo>
                  <a:lnTo>
                    <a:pt x="0" y="15626"/>
                  </a:lnTo>
                  <a:lnTo>
                    <a:pt x="216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43" name="Shape 2943"/>
            <p:cNvSpPr/>
            <p:nvPr/>
          </p:nvSpPr>
          <p:spPr>
            <a:xfrm>
              <a:off x="157162" y="276225"/>
              <a:ext cx="30163" cy="142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2000"/>
                  </a:moveTo>
                  <a:lnTo>
                    <a:pt x="21600" y="12000"/>
                  </a:lnTo>
                  <a:lnTo>
                    <a:pt x="21600" y="12000"/>
                  </a:lnTo>
                  <a:lnTo>
                    <a:pt x="20463" y="12000"/>
                  </a:lnTo>
                  <a:lnTo>
                    <a:pt x="20463" y="9600"/>
                  </a:lnTo>
                  <a:lnTo>
                    <a:pt x="19326" y="9600"/>
                  </a:lnTo>
                  <a:lnTo>
                    <a:pt x="19326" y="9600"/>
                  </a:lnTo>
                  <a:lnTo>
                    <a:pt x="18189" y="9600"/>
                  </a:lnTo>
                  <a:lnTo>
                    <a:pt x="18189" y="9600"/>
                  </a:lnTo>
                  <a:lnTo>
                    <a:pt x="17053" y="9600"/>
                  </a:lnTo>
                  <a:lnTo>
                    <a:pt x="15916" y="9600"/>
                  </a:lnTo>
                  <a:lnTo>
                    <a:pt x="13642" y="7200"/>
                  </a:lnTo>
                  <a:lnTo>
                    <a:pt x="13642" y="7200"/>
                  </a:lnTo>
                  <a:lnTo>
                    <a:pt x="12505" y="7200"/>
                  </a:lnTo>
                  <a:lnTo>
                    <a:pt x="11368" y="7200"/>
                  </a:lnTo>
                  <a:lnTo>
                    <a:pt x="11368" y="7200"/>
                  </a:lnTo>
                  <a:lnTo>
                    <a:pt x="10232" y="7200"/>
                  </a:lnTo>
                  <a:lnTo>
                    <a:pt x="10232" y="7200"/>
                  </a:lnTo>
                  <a:lnTo>
                    <a:pt x="9095" y="4800"/>
                  </a:lnTo>
                  <a:lnTo>
                    <a:pt x="9095" y="4800"/>
                  </a:lnTo>
                  <a:lnTo>
                    <a:pt x="7958" y="4800"/>
                  </a:lnTo>
                  <a:lnTo>
                    <a:pt x="6821" y="4800"/>
                  </a:lnTo>
                  <a:lnTo>
                    <a:pt x="5684" y="2400"/>
                  </a:lnTo>
                  <a:lnTo>
                    <a:pt x="5684" y="2400"/>
                  </a:lnTo>
                  <a:lnTo>
                    <a:pt x="4547" y="0"/>
                  </a:lnTo>
                  <a:lnTo>
                    <a:pt x="3411" y="0"/>
                  </a:lnTo>
                  <a:lnTo>
                    <a:pt x="0" y="9600"/>
                  </a:lnTo>
                  <a:lnTo>
                    <a:pt x="1137" y="12000"/>
                  </a:lnTo>
                  <a:lnTo>
                    <a:pt x="2274" y="12000"/>
                  </a:lnTo>
                  <a:lnTo>
                    <a:pt x="3411" y="14400"/>
                  </a:lnTo>
                  <a:lnTo>
                    <a:pt x="4547" y="14400"/>
                  </a:lnTo>
                  <a:lnTo>
                    <a:pt x="5684" y="16800"/>
                  </a:lnTo>
                  <a:lnTo>
                    <a:pt x="6821" y="16800"/>
                  </a:lnTo>
                  <a:lnTo>
                    <a:pt x="6821" y="16800"/>
                  </a:lnTo>
                  <a:lnTo>
                    <a:pt x="7958" y="16800"/>
                  </a:lnTo>
                  <a:lnTo>
                    <a:pt x="9095" y="19200"/>
                  </a:lnTo>
                  <a:lnTo>
                    <a:pt x="9095" y="19200"/>
                  </a:lnTo>
                  <a:lnTo>
                    <a:pt x="10232" y="19200"/>
                  </a:lnTo>
                  <a:lnTo>
                    <a:pt x="11368" y="19200"/>
                  </a:lnTo>
                  <a:lnTo>
                    <a:pt x="12505" y="19200"/>
                  </a:lnTo>
                  <a:lnTo>
                    <a:pt x="13642" y="19200"/>
                  </a:lnTo>
                  <a:lnTo>
                    <a:pt x="14779" y="21600"/>
                  </a:lnTo>
                  <a:lnTo>
                    <a:pt x="17053" y="21600"/>
                  </a:lnTo>
                  <a:lnTo>
                    <a:pt x="17053" y="21600"/>
                  </a:lnTo>
                  <a:lnTo>
                    <a:pt x="17053" y="21600"/>
                  </a:lnTo>
                  <a:lnTo>
                    <a:pt x="17053" y="21600"/>
                  </a:lnTo>
                  <a:lnTo>
                    <a:pt x="17053" y="21600"/>
                  </a:lnTo>
                  <a:lnTo>
                    <a:pt x="18189" y="21600"/>
                  </a:lnTo>
                  <a:lnTo>
                    <a:pt x="18189" y="21600"/>
                  </a:lnTo>
                  <a:lnTo>
                    <a:pt x="18189" y="21600"/>
                  </a:lnTo>
                  <a:lnTo>
                    <a:pt x="19326" y="21600"/>
                  </a:lnTo>
                  <a:lnTo>
                    <a:pt x="19326" y="21600"/>
                  </a:lnTo>
                  <a:lnTo>
                    <a:pt x="21600" y="120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44" name="Shape 2944"/>
            <p:cNvSpPr/>
            <p:nvPr/>
          </p:nvSpPr>
          <p:spPr>
            <a:xfrm>
              <a:off x="184150" y="284162"/>
              <a:ext cx="15875" cy="254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0250"/>
                  </a:moveTo>
                  <a:lnTo>
                    <a:pt x="21600" y="20250"/>
                  </a:lnTo>
                  <a:lnTo>
                    <a:pt x="19440" y="18900"/>
                  </a:lnTo>
                  <a:lnTo>
                    <a:pt x="19440" y="17550"/>
                  </a:lnTo>
                  <a:lnTo>
                    <a:pt x="19440" y="16200"/>
                  </a:lnTo>
                  <a:lnTo>
                    <a:pt x="19440" y="14850"/>
                  </a:lnTo>
                  <a:lnTo>
                    <a:pt x="19440" y="13500"/>
                  </a:lnTo>
                  <a:lnTo>
                    <a:pt x="17280" y="12150"/>
                  </a:lnTo>
                  <a:lnTo>
                    <a:pt x="17280" y="10800"/>
                  </a:lnTo>
                  <a:lnTo>
                    <a:pt x="17280" y="9450"/>
                  </a:lnTo>
                  <a:lnTo>
                    <a:pt x="15120" y="8100"/>
                  </a:lnTo>
                  <a:lnTo>
                    <a:pt x="15120" y="6750"/>
                  </a:lnTo>
                  <a:lnTo>
                    <a:pt x="12960" y="5400"/>
                  </a:lnTo>
                  <a:lnTo>
                    <a:pt x="12960" y="4050"/>
                  </a:lnTo>
                  <a:lnTo>
                    <a:pt x="10800" y="4050"/>
                  </a:lnTo>
                  <a:lnTo>
                    <a:pt x="10800" y="2700"/>
                  </a:lnTo>
                  <a:lnTo>
                    <a:pt x="8640" y="2700"/>
                  </a:lnTo>
                  <a:lnTo>
                    <a:pt x="8640" y="2700"/>
                  </a:lnTo>
                  <a:lnTo>
                    <a:pt x="6480" y="1350"/>
                  </a:lnTo>
                  <a:lnTo>
                    <a:pt x="4320" y="0"/>
                  </a:lnTo>
                  <a:lnTo>
                    <a:pt x="0" y="5400"/>
                  </a:lnTo>
                  <a:lnTo>
                    <a:pt x="0" y="6750"/>
                  </a:lnTo>
                  <a:lnTo>
                    <a:pt x="2160" y="6750"/>
                  </a:lnTo>
                  <a:lnTo>
                    <a:pt x="2160" y="8100"/>
                  </a:lnTo>
                  <a:lnTo>
                    <a:pt x="2160" y="8100"/>
                  </a:lnTo>
                  <a:lnTo>
                    <a:pt x="4320" y="8100"/>
                  </a:lnTo>
                  <a:lnTo>
                    <a:pt x="4320" y="8100"/>
                  </a:lnTo>
                  <a:lnTo>
                    <a:pt x="4320" y="9450"/>
                  </a:lnTo>
                  <a:lnTo>
                    <a:pt x="6480" y="9450"/>
                  </a:lnTo>
                  <a:lnTo>
                    <a:pt x="6480" y="10800"/>
                  </a:lnTo>
                  <a:lnTo>
                    <a:pt x="6480" y="12150"/>
                  </a:lnTo>
                  <a:lnTo>
                    <a:pt x="6480" y="12150"/>
                  </a:lnTo>
                  <a:lnTo>
                    <a:pt x="8640" y="13500"/>
                  </a:lnTo>
                  <a:lnTo>
                    <a:pt x="8640" y="14850"/>
                  </a:lnTo>
                  <a:lnTo>
                    <a:pt x="8640" y="16200"/>
                  </a:lnTo>
                  <a:lnTo>
                    <a:pt x="8640" y="17550"/>
                  </a:lnTo>
                  <a:lnTo>
                    <a:pt x="8640" y="17550"/>
                  </a:lnTo>
                  <a:lnTo>
                    <a:pt x="8640" y="18900"/>
                  </a:lnTo>
                  <a:lnTo>
                    <a:pt x="10800" y="21600"/>
                  </a:lnTo>
                  <a:lnTo>
                    <a:pt x="10800" y="21600"/>
                  </a:lnTo>
                  <a:lnTo>
                    <a:pt x="21600" y="2025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45" name="Shape 2945"/>
            <p:cNvSpPr/>
            <p:nvPr/>
          </p:nvSpPr>
          <p:spPr>
            <a:xfrm>
              <a:off x="192087" y="307975"/>
              <a:ext cx="19051" cy="285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6800"/>
                  </a:moveTo>
                  <a:lnTo>
                    <a:pt x="21600" y="16800"/>
                  </a:lnTo>
                  <a:lnTo>
                    <a:pt x="19800" y="15600"/>
                  </a:lnTo>
                  <a:lnTo>
                    <a:pt x="18000" y="15600"/>
                  </a:lnTo>
                  <a:lnTo>
                    <a:pt x="18000" y="14400"/>
                  </a:lnTo>
                  <a:lnTo>
                    <a:pt x="16200" y="13200"/>
                  </a:lnTo>
                  <a:lnTo>
                    <a:pt x="14400" y="12000"/>
                  </a:lnTo>
                  <a:lnTo>
                    <a:pt x="14400" y="10800"/>
                  </a:lnTo>
                  <a:lnTo>
                    <a:pt x="12600" y="10800"/>
                  </a:lnTo>
                  <a:lnTo>
                    <a:pt x="12600" y="9600"/>
                  </a:lnTo>
                  <a:lnTo>
                    <a:pt x="10800" y="8400"/>
                  </a:lnTo>
                  <a:lnTo>
                    <a:pt x="10800" y="7200"/>
                  </a:lnTo>
                  <a:lnTo>
                    <a:pt x="10800" y="6000"/>
                  </a:lnTo>
                  <a:lnTo>
                    <a:pt x="9000" y="4800"/>
                  </a:lnTo>
                  <a:lnTo>
                    <a:pt x="9000" y="3600"/>
                  </a:lnTo>
                  <a:lnTo>
                    <a:pt x="9000" y="2400"/>
                  </a:lnTo>
                  <a:lnTo>
                    <a:pt x="9000" y="1200"/>
                  </a:lnTo>
                  <a:lnTo>
                    <a:pt x="9000" y="0"/>
                  </a:lnTo>
                  <a:lnTo>
                    <a:pt x="0" y="1200"/>
                  </a:lnTo>
                  <a:lnTo>
                    <a:pt x="0" y="2400"/>
                  </a:lnTo>
                  <a:lnTo>
                    <a:pt x="0" y="3600"/>
                  </a:lnTo>
                  <a:lnTo>
                    <a:pt x="0" y="4800"/>
                  </a:lnTo>
                  <a:lnTo>
                    <a:pt x="1800" y="6000"/>
                  </a:lnTo>
                  <a:lnTo>
                    <a:pt x="1800" y="8400"/>
                  </a:lnTo>
                  <a:lnTo>
                    <a:pt x="1800" y="9600"/>
                  </a:lnTo>
                  <a:lnTo>
                    <a:pt x="3600" y="10800"/>
                  </a:lnTo>
                  <a:lnTo>
                    <a:pt x="5400" y="12000"/>
                  </a:lnTo>
                  <a:lnTo>
                    <a:pt x="5400" y="13200"/>
                  </a:lnTo>
                  <a:lnTo>
                    <a:pt x="7200" y="14400"/>
                  </a:lnTo>
                  <a:lnTo>
                    <a:pt x="9000" y="15600"/>
                  </a:lnTo>
                  <a:lnTo>
                    <a:pt x="9000" y="16800"/>
                  </a:lnTo>
                  <a:lnTo>
                    <a:pt x="10800" y="18000"/>
                  </a:lnTo>
                  <a:lnTo>
                    <a:pt x="12600" y="19200"/>
                  </a:lnTo>
                  <a:lnTo>
                    <a:pt x="14400" y="20400"/>
                  </a:lnTo>
                  <a:lnTo>
                    <a:pt x="16200" y="21600"/>
                  </a:lnTo>
                  <a:lnTo>
                    <a:pt x="16200" y="21600"/>
                  </a:lnTo>
                  <a:lnTo>
                    <a:pt x="21600" y="168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46" name="Shape 2946"/>
            <p:cNvSpPr/>
            <p:nvPr/>
          </p:nvSpPr>
          <p:spPr>
            <a:xfrm>
              <a:off x="206375" y="330200"/>
              <a:ext cx="28575" cy="142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400" y="9600"/>
                  </a:moveTo>
                  <a:lnTo>
                    <a:pt x="20400" y="9600"/>
                  </a:lnTo>
                  <a:lnTo>
                    <a:pt x="19200" y="9600"/>
                  </a:lnTo>
                  <a:lnTo>
                    <a:pt x="18000" y="9600"/>
                  </a:lnTo>
                  <a:lnTo>
                    <a:pt x="15600" y="9600"/>
                  </a:lnTo>
                  <a:lnTo>
                    <a:pt x="14400" y="9600"/>
                  </a:lnTo>
                  <a:lnTo>
                    <a:pt x="14400" y="9600"/>
                  </a:lnTo>
                  <a:lnTo>
                    <a:pt x="13200" y="9600"/>
                  </a:lnTo>
                  <a:lnTo>
                    <a:pt x="13200" y="9600"/>
                  </a:lnTo>
                  <a:lnTo>
                    <a:pt x="12000" y="9600"/>
                  </a:lnTo>
                  <a:lnTo>
                    <a:pt x="12000" y="9600"/>
                  </a:lnTo>
                  <a:lnTo>
                    <a:pt x="12000" y="9600"/>
                  </a:lnTo>
                  <a:lnTo>
                    <a:pt x="10800" y="7200"/>
                  </a:lnTo>
                  <a:lnTo>
                    <a:pt x="10800" y="7200"/>
                  </a:lnTo>
                  <a:lnTo>
                    <a:pt x="9600" y="7200"/>
                  </a:lnTo>
                  <a:lnTo>
                    <a:pt x="8400" y="7200"/>
                  </a:lnTo>
                  <a:lnTo>
                    <a:pt x="8400" y="4800"/>
                  </a:lnTo>
                  <a:lnTo>
                    <a:pt x="7200" y="4800"/>
                  </a:lnTo>
                  <a:lnTo>
                    <a:pt x="6000" y="4800"/>
                  </a:lnTo>
                  <a:lnTo>
                    <a:pt x="4800" y="2400"/>
                  </a:lnTo>
                  <a:lnTo>
                    <a:pt x="4800" y="0"/>
                  </a:lnTo>
                  <a:lnTo>
                    <a:pt x="3600" y="0"/>
                  </a:lnTo>
                  <a:lnTo>
                    <a:pt x="0" y="9600"/>
                  </a:lnTo>
                  <a:lnTo>
                    <a:pt x="1200" y="9600"/>
                  </a:lnTo>
                  <a:lnTo>
                    <a:pt x="1200" y="12000"/>
                  </a:lnTo>
                  <a:lnTo>
                    <a:pt x="2400" y="14400"/>
                  </a:lnTo>
                  <a:lnTo>
                    <a:pt x="3600" y="14400"/>
                  </a:lnTo>
                  <a:lnTo>
                    <a:pt x="4800" y="16800"/>
                  </a:lnTo>
                  <a:lnTo>
                    <a:pt x="6000" y="16800"/>
                  </a:lnTo>
                  <a:lnTo>
                    <a:pt x="7200" y="19200"/>
                  </a:lnTo>
                  <a:lnTo>
                    <a:pt x="8400" y="19200"/>
                  </a:lnTo>
                  <a:lnTo>
                    <a:pt x="9600" y="19200"/>
                  </a:lnTo>
                  <a:lnTo>
                    <a:pt x="9600" y="19200"/>
                  </a:lnTo>
                  <a:lnTo>
                    <a:pt x="10800" y="21600"/>
                  </a:lnTo>
                  <a:lnTo>
                    <a:pt x="12000" y="21600"/>
                  </a:lnTo>
                  <a:lnTo>
                    <a:pt x="12000" y="21600"/>
                  </a:lnTo>
                  <a:lnTo>
                    <a:pt x="13200" y="21600"/>
                  </a:lnTo>
                  <a:lnTo>
                    <a:pt x="13200" y="21600"/>
                  </a:lnTo>
                  <a:lnTo>
                    <a:pt x="14400" y="21600"/>
                  </a:lnTo>
                  <a:lnTo>
                    <a:pt x="15600" y="21600"/>
                  </a:lnTo>
                  <a:lnTo>
                    <a:pt x="18000" y="21600"/>
                  </a:lnTo>
                  <a:lnTo>
                    <a:pt x="19200" y="21600"/>
                  </a:lnTo>
                  <a:lnTo>
                    <a:pt x="21600" y="21600"/>
                  </a:lnTo>
                  <a:lnTo>
                    <a:pt x="21600" y="21600"/>
                  </a:lnTo>
                  <a:lnTo>
                    <a:pt x="20400" y="9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47" name="Shape 2947"/>
            <p:cNvSpPr/>
            <p:nvPr/>
          </p:nvSpPr>
          <p:spPr>
            <a:xfrm>
              <a:off x="233362" y="328612"/>
              <a:ext cx="39688" cy="158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320"/>
                  </a:moveTo>
                  <a:lnTo>
                    <a:pt x="21600" y="4320"/>
                  </a:lnTo>
                  <a:lnTo>
                    <a:pt x="21600" y="4320"/>
                  </a:lnTo>
                  <a:lnTo>
                    <a:pt x="20736" y="4320"/>
                  </a:lnTo>
                  <a:lnTo>
                    <a:pt x="20736" y="2160"/>
                  </a:lnTo>
                  <a:lnTo>
                    <a:pt x="20736" y="2160"/>
                  </a:lnTo>
                  <a:lnTo>
                    <a:pt x="19872" y="2160"/>
                  </a:lnTo>
                  <a:lnTo>
                    <a:pt x="19008" y="0"/>
                  </a:lnTo>
                  <a:lnTo>
                    <a:pt x="18144" y="0"/>
                  </a:lnTo>
                  <a:lnTo>
                    <a:pt x="17280" y="0"/>
                  </a:lnTo>
                  <a:lnTo>
                    <a:pt x="17280" y="0"/>
                  </a:lnTo>
                  <a:lnTo>
                    <a:pt x="16416" y="0"/>
                  </a:lnTo>
                  <a:lnTo>
                    <a:pt x="15552" y="0"/>
                  </a:lnTo>
                  <a:lnTo>
                    <a:pt x="14688" y="0"/>
                  </a:lnTo>
                  <a:lnTo>
                    <a:pt x="13824" y="0"/>
                  </a:lnTo>
                  <a:lnTo>
                    <a:pt x="12960" y="0"/>
                  </a:lnTo>
                  <a:lnTo>
                    <a:pt x="12960" y="2160"/>
                  </a:lnTo>
                  <a:lnTo>
                    <a:pt x="12096" y="2160"/>
                  </a:lnTo>
                  <a:lnTo>
                    <a:pt x="11232" y="2160"/>
                  </a:lnTo>
                  <a:lnTo>
                    <a:pt x="10368" y="2160"/>
                  </a:lnTo>
                  <a:lnTo>
                    <a:pt x="9504" y="4320"/>
                  </a:lnTo>
                  <a:lnTo>
                    <a:pt x="7776" y="4320"/>
                  </a:lnTo>
                  <a:lnTo>
                    <a:pt x="6048" y="6480"/>
                  </a:lnTo>
                  <a:lnTo>
                    <a:pt x="5184" y="6480"/>
                  </a:lnTo>
                  <a:lnTo>
                    <a:pt x="3456" y="8640"/>
                  </a:lnTo>
                  <a:lnTo>
                    <a:pt x="2592" y="8640"/>
                  </a:lnTo>
                  <a:lnTo>
                    <a:pt x="1728" y="8640"/>
                  </a:lnTo>
                  <a:lnTo>
                    <a:pt x="864" y="8640"/>
                  </a:lnTo>
                  <a:lnTo>
                    <a:pt x="864" y="10800"/>
                  </a:lnTo>
                  <a:lnTo>
                    <a:pt x="0" y="10800"/>
                  </a:lnTo>
                  <a:lnTo>
                    <a:pt x="864" y="21600"/>
                  </a:lnTo>
                  <a:lnTo>
                    <a:pt x="1728" y="21600"/>
                  </a:lnTo>
                  <a:lnTo>
                    <a:pt x="1728" y="19440"/>
                  </a:lnTo>
                  <a:lnTo>
                    <a:pt x="2592" y="19440"/>
                  </a:lnTo>
                  <a:lnTo>
                    <a:pt x="3456" y="19440"/>
                  </a:lnTo>
                  <a:lnTo>
                    <a:pt x="5184" y="19440"/>
                  </a:lnTo>
                  <a:lnTo>
                    <a:pt x="6048" y="17280"/>
                  </a:lnTo>
                  <a:lnTo>
                    <a:pt x="7776" y="15120"/>
                  </a:lnTo>
                  <a:lnTo>
                    <a:pt x="8640" y="15120"/>
                  </a:lnTo>
                  <a:lnTo>
                    <a:pt x="10368" y="12960"/>
                  </a:lnTo>
                  <a:lnTo>
                    <a:pt x="12096" y="12960"/>
                  </a:lnTo>
                  <a:lnTo>
                    <a:pt x="12096" y="12960"/>
                  </a:lnTo>
                  <a:lnTo>
                    <a:pt x="12960" y="12960"/>
                  </a:lnTo>
                  <a:lnTo>
                    <a:pt x="13824" y="10800"/>
                  </a:lnTo>
                  <a:lnTo>
                    <a:pt x="13824" y="10800"/>
                  </a:lnTo>
                  <a:lnTo>
                    <a:pt x="14688" y="10800"/>
                  </a:lnTo>
                  <a:lnTo>
                    <a:pt x="15552" y="10800"/>
                  </a:lnTo>
                  <a:lnTo>
                    <a:pt x="15552" y="10800"/>
                  </a:lnTo>
                  <a:lnTo>
                    <a:pt x="16416" y="10800"/>
                  </a:lnTo>
                  <a:lnTo>
                    <a:pt x="16416" y="10800"/>
                  </a:lnTo>
                  <a:lnTo>
                    <a:pt x="17280" y="10800"/>
                  </a:lnTo>
                  <a:lnTo>
                    <a:pt x="17280" y="10800"/>
                  </a:lnTo>
                  <a:lnTo>
                    <a:pt x="18144" y="10800"/>
                  </a:lnTo>
                  <a:lnTo>
                    <a:pt x="18144" y="10800"/>
                  </a:lnTo>
                  <a:lnTo>
                    <a:pt x="18144" y="12960"/>
                  </a:lnTo>
                  <a:lnTo>
                    <a:pt x="19008" y="12960"/>
                  </a:lnTo>
                  <a:lnTo>
                    <a:pt x="19008" y="12960"/>
                  </a:lnTo>
                  <a:lnTo>
                    <a:pt x="19008" y="12960"/>
                  </a:lnTo>
                  <a:lnTo>
                    <a:pt x="19008" y="12960"/>
                  </a:lnTo>
                  <a:lnTo>
                    <a:pt x="19008" y="12960"/>
                  </a:lnTo>
                  <a:lnTo>
                    <a:pt x="21600" y="43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48" name="Shape 2948"/>
            <p:cNvSpPr/>
            <p:nvPr/>
          </p:nvSpPr>
          <p:spPr>
            <a:xfrm>
              <a:off x="268287" y="331787"/>
              <a:ext cx="11113" cy="412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514" y="21600"/>
                  </a:moveTo>
                  <a:lnTo>
                    <a:pt x="18514" y="21600"/>
                  </a:lnTo>
                  <a:lnTo>
                    <a:pt x="18514" y="19938"/>
                  </a:lnTo>
                  <a:lnTo>
                    <a:pt x="18514" y="18277"/>
                  </a:lnTo>
                  <a:lnTo>
                    <a:pt x="18514" y="17446"/>
                  </a:lnTo>
                  <a:lnTo>
                    <a:pt x="21600" y="15785"/>
                  </a:lnTo>
                  <a:lnTo>
                    <a:pt x="21600" y="14123"/>
                  </a:lnTo>
                  <a:lnTo>
                    <a:pt x="21600" y="12462"/>
                  </a:lnTo>
                  <a:lnTo>
                    <a:pt x="21600" y="12462"/>
                  </a:lnTo>
                  <a:lnTo>
                    <a:pt x="21600" y="11631"/>
                  </a:lnTo>
                  <a:lnTo>
                    <a:pt x="21600" y="10800"/>
                  </a:lnTo>
                  <a:lnTo>
                    <a:pt x="21600" y="9969"/>
                  </a:lnTo>
                  <a:lnTo>
                    <a:pt x="21600" y="9138"/>
                  </a:lnTo>
                  <a:lnTo>
                    <a:pt x="21600" y="8308"/>
                  </a:lnTo>
                  <a:lnTo>
                    <a:pt x="21600" y="8308"/>
                  </a:lnTo>
                  <a:lnTo>
                    <a:pt x="21600" y="7477"/>
                  </a:lnTo>
                  <a:lnTo>
                    <a:pt x="21600" y="6646"/>
                  </a:lnTo>
                  <a:lnTo>
                    <a:pt x="21600" y="5815"/>
                  </a:lnTo>
                  <a:lnTo>
                    <a:pt x="21600" y="4985"/>
                  </a:lnTo>
                  <a:lnTo>
                    <a:pt x="21600" y="4985"/>
                  </a:lnTo>
                  <a:lnTo>
                    <a:pt x="18514" y="4154"/>
                  </a:lnTo>
                  <a:lnTo>
                    <a:pt x="18514" y="3323"/>
                  </a:lnTo>
                  <a:lnTo>
                    <a:pt x="18514" y="2492"/>
                  </a:lnTo>
                  <a:lnTo>
                    <a:pt x="15429" y="2492"/>
                  </a:lnTo>
                  <a:lnTo>
                    <a:pt x="15429" y="1662"/>
                  </a:lnTo>
                  <a:lnTo>
                    <a:pt x="12343" y="831"/>
                  </a:lnTo>
                  <a:lnTo>
                    <a:pt x="12343" y="831"/>
                  </a:lnTo>
                  <a:lnTo>
                    <a:pt x="9257" y="0"/>
                  </a:lnTo>
                  <a:lnTo>
                    <a:pt x="0" y="3323"/>
                  </a:lnTo>
                  <a:lnTo>
                    <a:pt x="0" y="3323"/>
                  </a:lnTo>
                  <a:lnTo>
                    <a:pt x="3086" y="3323"/>
                  </a:lnTo>
                  <a:lnTo>
                    <a:pt x="3086" y="4154"/>
                  </a:lnTo>
                  <a:lnTo>
                    <a:pt x="3086" y="4154"/>
                  </a:lnTo>
                  <a:lnTo>
                    <a:pt x="3086" y="4985"/>
                  </a:lnTo>
                  <a:lnTo>
                    <a:pt x="6171" y="4985"/>
                  </a:lnTo>
                  <a:lnTo>
                    <a:pt x="6171" y="4985"/>
                  </a:lnTo>
                  <a:lnTo>
                    <a:pt x="6171" y="5815"/>
                  </a:lnTo>
                  <a:lnTo>
                    <a:pt x="6171" y="6646"/>
                  </a:lnTo>
                  <a:lnTo>
                    <a:pt x="6171" y="6646"/>
                  </a:lnTo>
                  <a:lnTo>
                    <a:pt x="6171" y="7477"/>
                  </a:lnTo>
                  <a:lnTo>
                    <a:pt x="6171" y="7477"/>
                  </a:lnTo>
                  <a:lnTo>
                    <a:pt x="6171" y="8308"/>
                  </a:lnTo>
                  <a:lnTo>
                    <a:pt x="6171" y="9138"/>
                  </a:lnTo>
                  <a:lnTo>
                    <a:pt x="6171" y="9138"/>
                  </a:lnTo>
                  <a:lnTo>
                    <a:pt x="6171" y="9969"/>
                  </a:lnTo>
                  <a:lnTo>
                    <a:pt x="6171" y="10800"/>
                  </a:lnTo>
                  <a:lnTo>
                    <a:pt x="6171" y="10800"/>
                  </a:lnTo>
                  <a:lnTo>
                    <a:pt x="6171" y="11631"/>
                  </a:lnTo>
                  <a:lnTo>
                    <a:pt x="6171" y="12462"/>
                  </a:lnTo>
                  <a:lnTo>
                    <a:pt x="6171" y="14123"/>
                  </a:lnTo>
                  <a:lnTo>
                    <a:pt x="6171" y="14954"/>
                  </a:lnTo>
                  <a:lnTo>
                    <a:pt x="6171" y="16615"/>
                  </a:lnTo>
                  <a:lnTo>
                    <a:pt x="3086" y="18277"/>
                  </a:lnTo>
                  <a:lnTo>
                    <a:pt x="3086" y="19108"/>
                  </a:lnTo>
                  <a:lnTo>
                    <a:pt x="3086" y="20769"/>
                  </a:lnTo>
                  <a:lnTo>
                    <a:pt x="3086" y="20769"/>
                  </a:lnTo>
                  <a:lnTo>
                    <a:pt x="18514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49" name="Shape 2949"/>
            <p:cNvSpPr/>
            <p:nvPr/>
          </p:nvSpPr>
          <p:spPr>
            <a:xfrm>
              <a:off x="266700" y="371475"/>
              <a:ext cx="11113" cy="396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144"/>
                  </a:moveTo>
                  <a:lnTo>
                    <a:pt x="21600" y="18144"/>
                  </a:lnTo>
                  <a:lnTo>
                    <a:pt x="21600" y="18144"/>
                  </a:lnTo>
                  <a:lnTo>
                    <a:pt x="18514" y="18144"/>
                  </a:lnTo>
                  <a:lnTo>
                    <a:pt x="18514" y="18144"/>
                  </a:lnTo>
                  <a:lnTo>
                    <a:pt x="18514" y="17280"/>
                  </a:lnTo>
                  <a:lnTo>
                    <a:pt x="18514" y="17280"/>
                  </a:lnTo>
                  <a:lnTo>
                    <a:pt x="18514" y="16416"/>
                  </a:lnTo>
                  <a:lnTo>
                    <a:pt x="15429" y="16416"/>
                  </a:lnTo>
                  <a:lnTo>
                    <a:pt x="15429" y="15552"/>
                  </a:lnTo>
                  <a:lnTo>
                    <a:pt x="15429" y="15552"/>
                  </a:lnTo>
                  <a:lnTo>
                    <a:pt x="15429" y="14688"/>
                  </a:lnTo>
                  <a:lnTo>
                    <a:pt x="15429" y="14688"/>
                  </a:lnTo>
                  <a:lnTo>
                    <a:pt x="15429" y="13824"/>
                  </a:lnTo>
                  <a:lnTo>
                    <a:pt x="15429" y="13824"/>
                  </a:lnTo>
                  <a:lnTo>
                    <a:pt x="15429" y="12960"/>
                  </a:lnTo>
                  <a:lnTo>
                    <a:pt x="15429" y="12096"/>
                  </a:lnTo>
                  <a:lnTo>
                    <a:pt x="15429" y="11232"/>
                  </a:lnTo>
                  <a:lnTo>
                    <a:pt x="15429" y="10368"/>
                  </a:lnTo>
                  <a:lnTo>
                    <a:pt x="15429" y="9504"/>
                  </a:lnTo>
                  <a:lnTo>
                    <a:pt x="15429" y="7776"/>
                  </a:lnTo>
                  <a:lnTo>
                    <a:pt x="15429" y="6048"/>
                  </a:lnTo>
                  <a:lnTo>
                    <a:pt x="18514" y="5184"/>
                  </a:lnTo>
                  <a:lnTo>
                    <a:pt x="18514" y="3456"/>
                  </a:lnTo>
                  <a:lnTo>
                    <a:pt x="18514" y="1728"/>
                  </a:lnTo>
                  <a:lnTo>
                    <a:pt x="21600" y="864"/>
                  </a:lnTo>
                  <a:lnTo>
                    <a:pt x="6171" y="0"/>
                  </a:lnTo>
                  <a:lnTo>
                    <a:pt x="3086" y="864"/>
                  </a:lnTo>
                  <a:lnTo>
                    <a:pt x="3086" y="2592"/>
                  </a:lnTo>
                  <a:lnTo>
                    <a:pt x="3086" y="4320"/>
                  </a:lnTo>
                  <a:lnTo>
                    <a:pt x="3086" y="6048"/>
                  </a:lnTo>
                  <a:lnTo>
                    <a:pt x="0" y="6912"/>
                  </a:lnTo>
                  <a:lnTo>
                    <a:pt x="0" y="8640"/>
                  </a:lnTo>
                  <a:lnTo>
                    <a:pt x="0" y="10368"/>
                  </a:lnTo>
                  <a:lnTo>
                    <a:pt x="0" y="11232"/>
                  </a:lnTo>
                  <a:lnTo>
                    <a:pt x="0" y="12096"/>
                  </a:lnTo>
                  <a:lnTo>
                    <a:pt x="0" y="12960"/>
                  </a:lnTo>
                  <a:lnTo>
                    <a:pt x="0" y="13824"/>
                  </a:lnTo>
                  <a:lnTo>
                    <a:pt x="0" y="14688"/>
                  </a:lnTo>
                  <a:lnTo>
                    <a:pt x="0" y="14688"/>
                  </a:lnTo>
                  <a:lnTo>
                    <a:pt x="0" y="15552"/>
                  </a:lnTo>
                  <a:lnTo>
                    <a:pt x="0" y="16416"/>
                  </a:lnTo>
                  <a:lnTo>
                    <a:pt x="0" y="17280"/>
                  </a:lnTo>
                  <a:lnTo>
                    <a:pt x="3086" y="18144"/>
                  </a:lnTo>
                  <a:lnTo>
                    <a:pt x="3086" y="18144"/>
                  </a:lnTo>
                  <a:lnTo>
                    <a:pt x="3086" y="19008"/>
                  </a:lnTo>
                  <a:lnTo>
                    <a:pt x="6171" y="19872"/>
                  </a:lnTo>
                  <a:lnTo>
                    <a:pt x="6171" y="19872"/>
                  </a:lnTo>
                  <a:lnTo>
                    <a:pt x="9257" y="20736"/>
                  </a:lnTo>
                  <a:lnTo>
                    <a:pt x="9257" y="21600"/>
                  </a:lnTo>
                  <a:lnTo>
                    <a:pt x="12343" y="21600"/>
                  </a:lnTo>
                  <a:lnTo>
                    <a:pt x="12343" y="21600"/>
                  </a:lnTo>
                  <a:lnTo>
                    <a:pt x="21600" y="1814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50" name="Shape 2950"/>
            <p:cNvSpPr/>
            <p:nvPr/>
          </p:nvSpPr>
          <p:spPr>
            <a:xfrm>
              <a:off x="273050" y="400050"/>
              <a:ext cx="39688" cy="1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36" y="0"/>
                  </a:moveTo>
                  <a:lnTo>
                    <a:pt x="20736" y="0"/>
                  </a:lnTo>
                  <a:lnTo>
                    <a:pt x="19008" y="0"/>
                  </a:lnTo>
                  <a:lnTo>
                    <a:pt x="18144" y="2160"/>
                  </a:lnTo>
                  <a:lnTo>
                    <a:pt x="16416" y="4320"/>
                  </a:lnTo>
                  <a:lnTo>
                    <a:pt x="14688" y="4320"/>
                  </a:lnTo>
                  <a:lnTo>
                    <a:pt x="13824" y="6480"/>
                  </a:lnTo>
                  <a:lnTo>
                    <a:pt x="12096" y="6480"/>
                  </a:lnTo>
                  <a:lnTo>
                    <a:pt x="11232" y="8640"/>
                  </a:lnTo>
                  <a:lnTo>
                    <a:pt x="9504" y="8640"/>
                  </a:lnTo>
                  <a:lnTo>
                    <a:pt x="9504" y="8640"/>
                  </a:lnTo>
                  <a:lnTo>
                    <a:pt x="8640" y="8640"/>
                  </a:lnTo>
                  <a:lnTo>
                    <a:pt x="7776" y="8640"/>
                  </a:lnTo>
                  <a:lnTo>
                    <a:pt x="7776" y="10800"/>
                  </a:lnTo>
                  <a:lnTo>
                    <a:pt x="6912" y="10800"/>
                  </a:lnTo>
                  <a:lnTo>
                    <a:pt x="6048" y="10800"/>
                  </a:lnTo>
                  <a:lnTo>
                    <a:pt x="6048" y="10800"/>
                  </a:lnTo>
                  <a:lnTo>
                    <a:pt x="5184" y="10800"/>
                  </a:lnTo>
                  <a:lnTo>
                    <a:pt x="5184" y="10800"/>
                  </a:lnTo>
                  <a:lnTo>
                    <a:pt x="4320" y="8640"/>
                  </a:lnTo>
                  <a:lnTo>
                    <a:pt x="4320" y="8640"/>
                  </a:lnTo>
                  <a:lnTo>
                    <a:pt x="3456" y="8640"/>
                  </a:lnTo>
                  <a:lnTo>
                    <a:pt x="3456" y="8640"/>
                  </a:lnTo>
                  <a:lnTo>
                    <a:pt x="3456" y="8640"/>
                  </a:lnTo>
                  <a:lnTo>
                    <a:pt x="2592" y="8640"/>
                  </a:lnTo>
                  <a:lnTo>
                    <a:pt x="2592" y="6480"/>
                  </a:lnTo>
                  <a:lnTo>
                    <a:pt x="0" y="15120"/>
                  </a:lnTo>
                  <a:lnTo>
                    <a:pt x="864" y="17280"/>
                  </a:lnTo>
                  <a:lnTo>
                    <a:pt x="864" y="17280"/>
                  </a:lnTo>
                  <a:lnTo>
                    <a:pt x="1728" y="19440"/>
                  </a:lnTo>
                  <a:lnTo>
                    <a:pt x="2592" y="19440"/>
                  </a:lnTo>
                  <a:lnTo>
                    <a:pt x="3456" y="19440"/>
                  </a:lnTo>
                  <a:lnTo>
                    <a:pt x="3456" y="19440"/>
                  </a:lnTo>
                  <a:lnTo>
                    <a:pt x="4320" y="19440"/>
                  </a:lnTo>
                  <a:lnTo>
                    <a:pt x="5184" y="21600"/>
                  </a:lnTo>
                  <a:lnTo>
                    <a:pt x="6048" y="21600"/>
                  </a:lnTo>
                  <a:lnTo>
                    <a:pt x="6048" y="21600"/>
                  </a:lnTo>
                  <a:lnTo>
                    <a:pt x="6912" y="21600"/>
                  </a:lnTo>
                  <a:lnTo>
                    <a:pt x="7776" y="19440"/>
                  </a:lnTo>
                  <a:lnTo>
                    <a:pt x="8640" y="19440"/>
                  </a:lnTo>
                  <a:lnTo>
                    <a:pt x="9504" y="19440"/>
                  </a:lnTo>
                  <a:lnTo>
                    <a:pt x="10368" y="19440"/>
                  </a:lnTo>
                  <a:lnTo>
                    <a:pt x="11232" y="19440"/>
                  </a:lnTo>
                  <a:lnTo>
                    <a:pt x="12096" y="17280"/>
                  </a:lnTo>
                  <a:lnTo>
                    <a:pt x="13824" y="17280"/>
                  </a:lnTo>
                  <a:lnTo>
                    <a:pt x="15552" y="15120"/>
                  </a:lnTo>
                  <a:lnTo>
                    <a:pt x="16416" y="15120"/>
                  </a:lnTo>
                  <a:lnTo>
                    <a:pt x="18144" y="12960"/>
                  </a:lnTo>
                  <a:lnTo>
                    <a:pt x="19008" y="12960"/>
                  </a:lnTo>
                  <a:lnTo>
                    <a:pt x="20736" y="10800"/>
                  </a:lnTo>
                  <a:lnTo>
                    <a:pt x="21600" y="8640"/>
                  </a:lnTo>
                  <a:lnTo>
                    <a:pt x="21600" y="8640"/>
                  </a:lnTo>
                  <a:lnTo>
                    <a:pt x="20736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51" name="Shape 2951"/>
            <p:cNvSpPr/>
            <p:nvPr/>
          </p:nvSpPr>
          <p:spPr>
            <a:xfrm>
              <a:off x="311150" y="392112"/>
              <a:ext cx="39688" cy="142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800"/>
                  </a:moveTo>
                  <a:lnTo>
                    <a:pt x="21600" y="4800"/>
                  </a:lnTo>
                  <a:lnTo>
                    <a:pt x="21600" y="2400"/>
                  </a:lnTo>
                  <a:lnTo>
                    <a:pt x="20736" y="2400"/>
                  </a:lnTo>
                  <a:lnTo>
                    <a:pt x="19872" y="2400"/>
                  </a:lnTo>
                  <a:lnTo>
                    <a:pt x="19008" y="0"/>
                  </a:lnTo>
                  <a:lnTo>
                    <a:pt x="19008" y="0"/>
                  </a:lnTo>
                  <a:lnTo>
                    <a:pt x="18144" y="0"/>
                  </a:lnTo>
                  <a:lnTo>
                    <a:pt x="17280" y="0"/>
                  </a:lnTo>
                  <a:lnTo>
                    <a:pt x="16416" y="0"/>
                  </a:lnTo>
                  <a:lnTo>
                    <a:pt x="15552" y="0"/>
                  </a:lnTo>
                  <a:lnTo>
                    <a:pt x="14688" y="0"/>
                  </a:lnTo>
                  <a:lnTo>
                    <a:pt x="14688" y="0"/>
                  </a:lnTo>
                  <a:lnTo>
                    <a:pt x="13824" y="0"/>
                  </a:lnTo>
                  <a:lnTo>
                    <a:pt x="12960" y="0"/>
                  </a:lnTo>
                  <a:lnTo>
                    <a:pt x="12096" y="0"/>
                  </a:lnTo>
                  <a:lnTo>
                    <a:pt x="11232" y="0"/>
                  </a:lnTo>
                  <a:lnTo>
                    <a:pt x="10368" y="0"/>
                  </a:lnTo>
                  <a:lnTo>
                    <a:pt x="9504" y="2400"/>
                  </a:lnTo>
                  <a:lnTo>
                    <a:pt x="7776" y="2400"/>
                  </a:lnTo>
                  <a:lnTo>
                    <a:pt x="6048" y="4800"/>
                  </a:lnTo>
                  <a:lnTo>
                    <a:pt x="5184" y="4800"/>
                  </a:lnTo>
                  <a:lnTo>
                    <a:pt x="3456" y="7200"/>
                  </a:lnTo>
                  <a:lnTo>
                    <a:pt x="2592" y="9600"/>
                  </a:lnTo>
                  <a:lnTo>
                    <a:pt x="864" y="9600"/>
                  </a:lnTo>
                  <a:lnTo>
                    <a:pt x="0" y="12000"/>
                  </a:lnTo>
                  <a:lnTo>
                    <a:pt x="864" y="21600"/>
                  </a:lnTo>
                  <a:lnTo>
                    <a:pt x="2592" y="21600"/>
                  </a:lnTo>
                  <a:lnTo>
                    <a:pt x="3456" y="19200"/>
                  </a:lnTo>
                  <a:lnTo>
                    <a:pt x="5184" y="19200"/>
                  </a:lnTo>
                  <a:lnTo>
                    <a:pt x="6048" y="16800"/>
                  </a:lnTo>
                  <a:lnTo>
                    <a:pt x="7776" y="16800"/>
                  </a:lnTo>
                  <a:lnTo>
                    <a:pt x="9504" y="14400"/>
                  </a:lnTo>
                  <a:lnTo>
                    <a:pt x="10368" y="14400"/>
                  </a:lnTo>
                  <a:lnTo>
                    <a:pt x="12096" y="12000"/>
                  </a:lnTo>
                  <a:lnTo>
                    <a:pt x="12096" y="12000"/>
                  </a:lnTo>
                  <a:lnTo>
                    <a:pt x="12960" y="12000"/>
                  </a:lnTo>
                  <a:lnTo>
                    <a:pt x="13824" y="12000"/>
                  </a:lnTo>
                  <a:lnTo>
                    <a:pt x="13824" y="12000"/>
                  </a:lnTo>
                  <a:lnTo>
                    <a:pt x="14688" y="12000"/>
                  </a:lnTo>
                  <a:lnTo>
                    <a:pt x="15552" y="12000"/>
                  </a:lnTo>
                  <a:lnTo>
                    <a:pt x="15552" y="12000"/>
                  </a:lnTo>
                  <a:lnTo>
                    <a:pt x="16416" y="12000"/>
                  </a:lnTo>
                  <a:lnTo>
                    <a:pt x="16416" y="12000"/>
                  </a:lnTo>
                  <a:lnTo>
                    <a:pt x="17280" y="12000"/>
                  </a:lnTo>
                  <a:lnTo>
                    <a:pt x="17280" y="12000"/>
                  </a:lnTo>
                  <a:lnTo>
                    <a:pt x="18144" y="12000"/>
                  </a:lnTo>
                  <a:lnTo>
                    <a:pt x="18144" y="12000"/>
                  </a:lnTo>
                  <a:lnTo>
                    <a:pt x="18144" y="12000"/>
                  </a:lnTo>
                  <a:lnTo>
                    <a:pt x="19008" y="14400"/>
                  </a:lnTo>
                  <a:lnTo>
                    <a:pt x="19008" y="14400"/>
                  </a:lnTo>
                  <a:lnTo>
                    <a:pt x="19008" y="14400"/>
                  </a:lnTo>
                  <a:lnTo>
                    <a:pt x="21600" y="48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52" name="Shape 2952"/>
            <p:cNvSpPr/>
            <p:nvPr/>
          </p:nvSpPr>
          <p:spPr>
            <a:xfrm>
              <a:off x="346075" y="395287"/>
              <a:ext cx="12700" cy="412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200" y="21600"/>
                  </a:moveTo>
                  <a:lnTo>
                    <a:pt x="16200" y="21600"/>
                  </a:lnTo>
                  <a:lnTo>
                    <a:pt x="16200" y="19938"/>
                  </a:lnTo>
                  <a:lnTo>
                    <a:pt x="18900" y="19108"/>
                  </a:lnTo>
                  <a:lnTo>
                    <a:pt x="18900" y="17446"/>
                  </a:lnTo>
                  <a:lnTo>
                    <a:pt x="18900" y="16615"/>
                  </a:lnTo>
                  <a:lnTo>
                    <a:pt x="18900" y="14954"/>
                  </a:lnTo>
                  <a:lnTo>
                    <a:pt x="18900" y="13292"/>
                  </a:lnTo>
                  <a:lnTo>
                    <a:pt x="21600" y="12462"/>
                  </a:lnTo>
                  <a:lnTo>
                    <a:pt x="21600" y="11631"/>
                  </a:lnTo>
                  <a:lnTo>
                    <a:pt x="21600" y="10800"/>
                  </a:lnTo>
                  <a:lnTo>
                    <a:pt x="21600" y="10800"/>
                  </a:lnTo>
                  <a:lnTo>
                    <a:pt x="21600" y="9969"/>
                  </a:lnTo>
                  <a:lnTo>
                    <a:pt x="21600" y="9138"/>
                  </a:lnTo>
                  <a:lnTo>
                    <a:pt x="21600" y="8308"/>
                  </a:lnTo>
                  <a:lnTo>
                    <a:pt x="18900" y="7477"/>
                  </a:lnTo>
                  <a:lnTo>
                    <a:pt x="18900" y="6646"/>
                  </a:lnTo>
                  <a:lnTo>
                    <a:pt x="18900" y="5815"/>
                  </a:lnTo>
                  <a:lnTo>
                    <a:pt x="18900" y="4985"/>
                  </a:lnTo>
                  <a:lnTo>
                    <a:pt x="18900" y="4985"/>
                  </a:lnTo>
                  <a:lnTo>
                    <a:pt x="18900" y="4154"/>
                  </a:lnTo>
                  <a:lnTo>
                    <a:pt x="16200" y="3323"/>
                  </a:lnTo>
                  <a:lnTo>
                    <a:pt x="16200" y="2492"/>
                  </a:lnTo>
                  <a:lnTo>
                    <a:pt x="16200" y="2492"/>
                  </a:lnTo>
                  <a:lnTo>
                    <a:pt x="13500" y="1662"/>
                  </a:lnTo>
                  <a:lnTo>
                    <a:pt x="13500" y="831"/>
                  </a:lnTo>
                  <a:lnTo>
                    <a:pt x="10800" y="831"/>
                  </a:lnTo>
                  <a:lnTo>
                    <a:pt x="8100" y="0"/>
                  </a:lnTo>
                  <a:lnTo>
                    <a:pt x="0" y="3323"/>
                  </a:lnTo>
                  <a:lnTo>
                    <a:pt x="0" y="3323"/>
                  </a:lnTo>
                  <a:lnTo>
                    <a:pt x="2700" y="3323"/>
                  </a:lnTo>
                  <a:lnTo>
                    <a:pt x="2700" y="4154"/>
                  </a:lnTo>
                  <a:lnTo>
                    <a:pt x="2700" y="4154"/>
                  </a:lnTo>
                  <a:lnTo>
                    <a:pt x="2700" y="4985"/>
                  </a:lnTo>
                  <a:lnTo>
                    <a:pt x="5400" y="4985"/>
                  </a:lnTo>
                  <a:lnTo>
                    <a:pt x="5400" y="5815"/>
                  </a:lnTo>
                  <a:lnTo>
                    <a:pt x="5400" y="5815"/>
                  </a:lnTo>
                  <a:lnTo>
                    <a:pt x="5400" y="6646"/>
                  </a:lnTo>
                  <a:lnTo>
                    <a:pt x="5400" y="6646"/>
                  </a:lnTo>
                  <a:lnTo>
                    <a:pt x="5400" y="7477"/>
                  </a:lnTo>
                  <a:lnTo>
                    <a:pt x="8100" y="8308"/>
                  </a:lnTo>
                  <a:lnTo>
                    <a:pt x="8100" y="8308"/>
                  </a:lnTo>
                  <a:lnTo>
                    <a:pt x="8100" y="9138"/>
                  </a:lnTo>
                  <a:lnTo>
                    <a:pt x="8100" y="9969"/>
                  </a:lnTo>
                  <a:lnTo>
                    <a:pt x="8100" y="9969"/>
                  </a:lnTo>
                  <a:lnTo>
                    <a:pt x="8100" y="10800"/>
                  </a:lnTo>
                  <a:lnTo>
                    <a:pt x="8100" y="11631"/>
                  </a:lnTo>
                  <a:lnTo>
                    <a:pt x="8100" y="12462"/>
                  </a:lnTo>
                  <a:lnTo>
                    <a:pt x="5400" y="13292"/>
                  </a:lnTo>
                  <a:lnTo>
                    <a:pt x="5400" y="14123"/>
                  </a:lnTo>
                  <a:lnTo>
                    <a:pt x="5400" y="15785"/>
                  </a:lnTo>
                  <a:lnTo>
                    <a:pt x="5400" y="16615"/>
                  </a:lnTo>
                  <a:lnTo>
                    <a:pt x="5400" y="18277"/>
                  </a:lnTo>
                  <a:lnTo>
                    <a:pt x="2700" y="19938"/>
                  </a:lnTo>
                  <a:lnTo>
                    <a:pt x="2700" y="20769"/>
                  </a:lnTo>
                  <a:lnTo>
                    <a:pt x="2700" y="20769"/>
                  </a:lnTo>
                  <a:lnTo>
                    <a:pt x="162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53" name="Shape 2953"/>
            <p:cNvSpPr/>
            <p:nvPr/>
          </p:nvSpPr>
          <p:spPr>
            <a:xfrm>
              <a:off x="344487" y="434975"/>
              <a:ext cx="11113" cy="396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144"/>
                  </a:moveTo>
                  <a:lnTo>
                    <a:pt x="21600" y="18144"/>
                  </a:lnTo>
                  <a:lnTo>
                    <a:pt x="21600" y="18144"/>
                  </a:lnTo>
                  <a:lnTo>
                    <a:pt x="21600" y="18144"/>
                  </a:lnTo>
                  <a:lnTo>
                    <a:pt x="18514" y="18144"/>
                  </a:lnTo>
                  <a:lnTo>
                    <a:pt x="18514" y="17280"/>
                  </a:lnTo>
                  <a:lnTo>
                    <a:pt x="18514" y="17280"/>
                  </a:lnTo>
                  <a:lnTo>
                    <a:pt x="18514" y="16416"/>
                  </a:lnTo>
                  <a:lnTo>
                    <a:pt x="18514" y="16416"/>
                  </a:lnTo>
                  <a:lnTo>
                    <a:pt x="15429" y="16416"/>
                  </a:lnTo>
                  <a:lnTo>
                    <a:pt x="15429" y="15552"/>
                  </a:lnTo>
                  <a:lnTo>
                    <a:pt x="15429" y="14688"/>
                  </a:lnTo>
                  <a:lnTo>
                    <a:pt x="15429" y="14688"/>
                  </a:lnTo>
                  <a:lnTo>
                    <a:pt x="15429" y="13824"/>
                  </a:lnTo>
                  <a:lnTo>
                    <a:pt x="15429" y="13824"/>
                  </a:lnTo>
                  <a:lnTo>
                    <a:pt x="15429" y="12960"/>
                  </a:lnTo>
                  <a:lnTo>
                    <a:pt x="15429" y="12096"/>
                  </a:lnTo>
                  <a:lnTo>
                    <a:pt x="15429" y="11232"/>
                  </a:lnTo>
                  <a:lnTo>
                    <a:pt x="15429" y="10368"/>
                  </a:lnTo>
                  <a:lnTo>
                    <a:pt x="15429" y="8640"/>
                  </a:lnTo>
                  <a:lnTo>
                    <a:pt x="18514" y="7776"/>
                  </a:lnTo>
                  <a:lnTo>
                    <a:pt x="18514" y="6048"/>
                  </a:lnTo>
                  <a:lnTo>
                    <a:pt x="18514" y="5184"/>
                  </a:lnTo>
                  <a:lnTo>
                    <a:pt x="18514" y="3456"/>
                  </a:lnTo>
                  <a:lnTo>
                    <a:pt x="21600" y="1728"/>
                  </a:lnTo>
                  <a:lnTo>
                    <a:pt x="21600" y="864"/>
                  </a:lnTo>
                  <a:lnTo>
                    <a:pt x="6171" y="0"/>
                  </a:lnTo>
                  <a:lnTo>
                    <a:pt x="6171" y="864"/>
                  </a:lnTo>
                  <a:lnTo>
                    <a:pt x="3086" y="2592"/>
                  </a:lnTo>
                  <a:lnTo>
                    <a:pt x="3086" y="4320"/>
                  </a:lnTo>
                  <a:lnTo>
                    <a:pt x="3086" y="5184"/>
                  </a:lnTo>
                  <a:lnTo>
                    <a:pt x="3086" y="6912"/>
                  </a:lnTo>
                  <a:lnTo>
                    <a:pt x="0" y="8640"/>
                  </a:lnTo>
                  <a:lnTo>
                    <a:pt x="0" y="9504"/>
                  </a:lnTo>
                  <a:lnTo>
                    <a:pt x="0" y="11232"/>
                  </a:lnTo>
                  <a:lnTo>
                    <a:pt x="0" y="12096"/>
                  </a:lnTo>
                  <a:lnTo>
                    <a:pt x="0" y="12960"/>
                  </a:lnTo>
                  <a:lnTo>
                    <a:pt x="0" y="13824"/>
                  </a:lnTo>
                  <a:lnTo>
                    <a:pt x="0" y="14688"/>
                  </a:lnTo>
                  <a:lnTo>
                    <a:pt x="0" y="14688"/>
                  </a:lnTo>
                  <a:lnTo>
                    <a:pt x="0" y="15552"/>
                  </a:lnTo>
                  <a:lnTo>
                    <a:pt x="0" y="16416"/>
                  </a:lnTo>
                  <a:lnTo>
                    <a:pt x="3086" y="17280"/>
                  </a:lnTo>
                  <a:lnTo>
                    <a:pt x="3086" y="17280"/>
                  </a:lnTo>
                  <a:lnTo>
                    <a:pt x="3086" y="18144"/>
                  </a:lnTo>
                  <a:lnTo>
                    <a:pt x="3086" y="19008"/>
                  </a:lnTo>
                  <a:lnTo>
                    <a:pt x="6171" y="19872"/>
                  </a:lnTo>
                  <a:lnTo>
                    <a:pt x="6171" y="19872"/>
                  </a:lnTo>
                  <a:lnTo>
                    <a:pt x="9257" y="20736"/>
                  </a:lnTo>
                  <a:lnTo>
                    <a:pt x="9257" y="21600"/>
                  </a:lnTo>
                  <a:lnTo>
                    <a:pt x="12343" y="21600"/>
                  </a:lnTo>
                  <a:lnTo>
                    <a:pt x="12343" y="21600"/>
                  </a:lnTo>
                  <a:lnTo>
                    <a:pt x="21600" y="1814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54" name="Shape 2954"/>
            <p:cNvSpPr/>
            <p:nvPr/>
          </p:nvSpPr>
          <p:spPr>
            <a:xfrm>
              <a:off x="350837" y="463550"/>
              <a:ext cx="41276" cy="1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108" y="0"/>
                  </a:moveTo>
                  <a:lnTo>
                    <a:pt x="19108" y="0"/>
                  </a:lnTo>
                  <a:lnTo>
                    <a:pt x="18277" y="2160"/>
                  </a:lnTo>
                  <a:lnTo>
                    <a:pt x="17446" y="2160"/>
                  </a:lnTo>
                  <a:lnTo>
                    <a:pt x="15785" y="4320"/>
                  </a:lnTo>
                  <a:lnTo>
                    <a:pt x="14954" y="4320"/>
                  </a:lnTo>
                  <a:lnTo>
                    <a:pt x="13292" y="6480"/>
                  </a:lnTo>
                  <a:lnTo>
                    <a:pt x="12462" y="8640"/>
                  </a:lnTo>
                  <a:lnTo>
                    <a:pt x="11631" y="8640"/>
                  </a:lnTo>
                  <a:lnTo>
                    <a:pt x="10800" y="8640"/>
                  </a:lnTo>
                  <a:lnTo>
                    <a:pt x="9969" y="8640"/>
                  </a:lnTo>
                  <a:lnTo>
                    <a:pt x="9969" y="8640"/>
                  </a:lnTo>
                  <a:lnTo>
                    <a:pt x="9138" y="8640"/>
                  </a:lnTo>
                  <a:lnTo>
                    <a:pt x="8308" y="10800"/>
                  </a:lnTo>
                  <a:lnTo>
                    <a:pt x="8308" y="10800"/>
                  </a:lnTo>
                  <a:lnTo>
                    <a:pt x="7477" y="10800"/>
                  </a:lnTo>
                  <a:lnTo>
                    <a:pt x="6646" y="10800"/>
                  </a:lnTo>
                  <a:lnTo>
                    <a:pt x="6646" y="10800"/>
                  </a:lnTo>
                  <a:lnTo>
                    <a:pt x="5815" y="10800"/>
                  </a:lnTo>
                  <a:lnTo>
                    <a:pt x="4985" y="10800"/>
                  </a:lnTo>
                  <a:lnTo>
                    <a:pt x="4985" y="10800"/>
                  </a:lnTo>
                  <a:lnTo>
                    <a:pt x="4154" y="8640"/>
                  </a:lnTo>
                  <a:lnTo>
                    <a:pt x="4154" y="8640"/>
                  </a:lnTo>
                  <a:lnTo>
                    <a:pt x="4154" y="8640"/>
                  </a:lnTo>
                  <a:lnTo>
                    <a:pt x="3323" y="8640"/>
                  </a:lnTo>
                  <a:lnTo>
                    <a:pt x="3323" y="8640"/>
                  </a:lnTo>
                  <a:lnTo>
                    <a:pt x="2492" y="8640"/>
                  </a:lnTo>
                  <a:lnTo>
                    <a:pt x="2492" y="6480"/>
                  </a:lnTo>
                  <a:lnTo>
                    <a:pt x="0" y="15120"/>
                  </a:lnTo>
                  <a:lnTo>
                    <a:pt x="831" y="17280"/>
                  </a:lnTo>
                  <a:lnTo>
                    <a:pt x="831" y="17280"/>
                  </a:lnTo>
                  <a:lnTo>
                    <a:pt x="1662" y="19440"/>
                  </a:lnTo>
                  <a:lnTo>
                    <a:pt x="2492" y="19440"/>
                  </a:lnTo>
                  <a:lnTo>
                    <a:pt x="3323" y="19440"/>
                  </a:lnTo>
                  <a:lnTo>
                    <a:pt x="3323" y="19440"/>
                  </a:lnTo>
                  <a:lnTo>
                    <a:pt x="4154" y="21600"/>
                  </a:lnTo>
                  <a:lnTo>
                    <a:pt x="4985" y="21600"/>
                  </a:lnTo>
                  <a:lnTo>
                    <a:pt x="5815" y="21600"/>
                  </a:lnTo>
                  <a:lnTo>
                    <a:pt x="6646" y="21600"/>
                  </a:lnTo>
                  <a:lnTo>
                    <a:pt x="6646" y="21600"/>
                  </a:lnTo>
                  <a:lnTo>
                    <a:pt x="7477" y="21600"/>
                  </a:lnTo>
                  <a:lnTo>
                    <a:pt x="8308" y="21600"/>
                  </a:lnTo>
                  <a:lnTo>
                    <a:pt x="9138" y="19440"/>
                  </a:lnTo>
                  <a:lnTo>
                    <a:pt x="9969" y="19440"/>
                  </a:lnTo>
                  <a:lnTo>
                    <a:pt x="10800" y="19440"/>
                  </a:lnTo>
                  <a:lnTo>
                    <a:pt x="11631" y="19440"/>
                  </a:lnTo>
                  <a:lnTo>
                    <a:pt x="11631" y="19440"/>
                  </a:lnTo>
                  <a:lnTo>
                    <a:pt x="12462" y="19440"/>
                  </a:lnTo>
                  <a:lnTo>
                    <a:pt x="13292" y="17280"/>
                  </a:lnTo>
                  <a:lnTo>
                    <a:pt x="14954" y="17280"/>
                  </a:lnTo>
                  <a:lnTo>
                    <a:pt x="16615" y="15120"/>
                  </a:lnTo>
                  <a:lnTo>
                    <a:pt x="17446" y="12960"/>
                  </a:lnTo>
                  <a:lnTo>
                    <a:pt x="19108" y="12960"/>
                  </a:lnTo>
                  <a:lnTo>
                    <a:pt x="19938" y="10800"/>
                  </a:lnTo>
                  <a:lnTo>
                    <a:pt x="21600" y="8640"/>
                  </a:lnTo>
                  <a:lnTo>
                    <a:pt x="21600" y="8640"/>
                  </a:lnTo>
                  <a:lnTo>
                    <a:pt x="19108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55" name="Shape 2955"/>
            <p:cNvSpPr/>
            <p:nvPr/>
          </p:nvSpPr>
          <p:spPr>
            <a:xfrm>
              <a:off x="387350" y="452437"/>
              <a:ext cx="38100" cy="17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3927"/>
                  </a:moveTo>
                  <a:lnTo>
                    <a:pt x="21600" y="3927"/>
                  </a:lnTo>
                  <a:lnTo>
                    <a:pt x="21600" y="3927"/>
                  </a:lnTo>
                  <a:lnTo>
                    <a:pt x="20700" y="3927"/>
                  </a:lnTo>
                  <a:lnTo>
                    <a:pt x="19800" y="1964"/>
                  </a:lnTo>
                  <a:lnTo>
                    <a:pt x="18900" y="1964"/>
                  </a:lnTo>
                  <a:lnTo>
                    <a:pt x="18900" y="1964"/>
                  </a:lnTo>
                  <a:lnTo>
                    <a:pt x="18000" y="1964"/>
                  </a:lnTo>
                  <a:lnTo>
                    <a:pt x="17100" y="0"/>
                  </a:lnTo>
                  <a:lnTo>
                    <a:pt x="16200" y="0"/>
                  </a:lnTo>
                  <a:lnTo>
                    <a:pt x="16200" y="0"/>
                  </a:lnTo>
                  <a:lnTo>
                    <a:pt x="15300" y="0"/>
                  </a:lnTo>
                  <a:lnTo>
                    <a:pt x="14400" y="1964"/>
                  </a:lnTo>
                  <a:lnTo>
                    <a:pt x="13500" y="1964"/>
                  </a:lnTo>
                  <a:lnTo>
                    <a:pt x="12600" y="1964"/>
                  </a:lnTo>
                  <a:lnTo>
                    <a:pt x="12600" y="1964"/>
                  </a:lnTo>
                  <a:lnTo>
                    <a:pt x="11700" y="1964"/>
                  </a:lnTo>
                  <a:lnTo>
                    <a:pt x="10800" y="3927"/>
                  </a:lnTo>
                  <a:lnTo>
                    <a:pt x="9900" y="3927"/>
                  </a:lnTo>
                  <a:lnTo>
                    <a:pt x="9900" y="3927"/>
                  </a:lnTo>
                  <a:lnTo>
                    <a:pt x="9000" y="3927"/>
                  </a:lnTo>
                  <a:lnTo>
                    <a:pt x="8100" y="5891"/>
                  </a:lnTo>
                  <a:lnTo>
                    <a:pt x="7200" y="5891"/>
                  </a:lnTo>
                  <a:lnTo>
                    <a:pt x="5400" y="7855"/>
                  </a:lnTo>
                  <a:lnTo>
                    <a:pt x="2700" y="11782"/>
                  </a:lnTo>
                  <a:lnTo>
                    <a:pt x="0" y="13745"/>
                  </a:lnTo>
                  <a:lnTo>
                    <a:pt x="2700" y="21600"/>
                  </a:lnTo>
                  <a:lnTo>
                    <a:pt x="5400" y="19636"/>
                  </a:lnTo>
                  <a:lnTo>
                    <a:pt x="7200" y="15709"/>
                  </a:lnTo>
                  <a:lnTo>
                    <a:pt x="9000" y="15709"/>
                  </a:lnTo>
                  <a:lnTo>
                    <a:pt x="9900" y="13745"/>
                  </a:lnTo>
                  <a:lnTo>
                    <a:pt x="10800" y="13745"/>
                  </a:lnTo>
                  <a:lnTo>
                    <a:pt x="10800" y="13745"/>
                  </a:lnTo>
                  <a:lnTo>
                    <a:pt x="11700" y="11782"/>
                  </a:lnTo>
                  <a:lnTo>
                    <a:pt x="12600" y="11782"/>
                  </a:lnTo>
                  <a:lnTo>
                    <a:pt x="12600" y="11782"/>
                  </a:lnTo>
                  <a:lnTo>
                    <a:pt x="13500" y="11782"/>
                  </a:lnTo>
                  <a:lnTo>
                    <a:pt x="14400" y="11782"/>
                  </a:lnTo>
                  <a:lnTo>
                    <a:pt x="14400" y="11782"/>
                  </a:lnTo>
                  <a:lnTo>
                    <a:pt x="15300" y="11782"/>
                  </a:lnTo>
                  <a:lnTo>
                    <a:pt x="15300" y="9818"/>
                  </a:lnTo>
                  <a:lnTo>
                    <a:pt x="16200" y="9818"/>
                  </a:lnTo>
                  <a:lnTo>
                    <a:pt x="16200" y="9818"/>
                  </a:lnTo>
                  <a:lnTo>
                    <a:pt x="17100" y="9818"/>
                  </a:lnTo>
                  <a:lnTo>
                    <a:pt x="17100" y="9818"/>
                  </a:lnTo>
                  <a:lnTo>
                    <a:pt x="18000" y="11782"/>
                  </a:lnTo>
                  <a:lnTo>
                    <a:pt x="18000" y="11782"/>
                  </a:lnTo>
                  <a:lnTo>
                    <a:pt x="18000" y="11782"/>
                  </a:lnTo>
                  <a:lnTo>
                    <a:pt x="18900" y="11782"/>
                  </a:lnTo>
                  <a:lnTo>
                    <a:pt x="18900" y="11782"/>
                  </a:lnTo>
                  <a:lnTo>
                    <a:pt x="18900" y="11782"/>
                  </a:lnTo>
                  <a:lnTo>
                    <a:pt x="18900" y="11782"/>
                  </a:lnTo>
                  <a:lnTo>
                    <a:pt x="21600" y="392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56" name="Shape 2956"/>
            <p:cNvSpPr/>
            <p:nvPr/>
          </p:nvSpPr>
          <p:spPr>
            <a:xfrm>
              <a:off x="420687" y="455612"/>
              <a:ext cx="11113" cy="412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429" y="21600"/>
                  </a:moveTo>
                  <a:lnTo>
                    <a:pt x="15429" y="21600"/>
                  </a:lnTo>
                  <a:lnTo>
                    <a:pt x="18514" y="19938"/>
                  </a:lnTo>
                  <a:lnTo>
                    <a:pt x="18514" y="19108"/>
                  </a:lnTo>
                  <a:lnTo>
                    <a:pt x="18514" y="17446"/>
                  </a:lnTo>
                  <a:lnTo>
                    <a:pt x="21600" y="15785"/>
                  </a:lnTo>
                  <a:lnTo>
                    <a:pt x="21600" y="14123"/>
                  </a:lnTo>
                  <a:lnTo>
                    <a:pt x="21600" y="13292"/>
                  </a:lnTo>
                  <a:lnTo>
                    <a:pt x="21600" y="11631"/>
                  </a:lnTo>
                  <a:lnTo>
                    <a:pt x="21600" y="9969"/>
                  </a:lnTo>
                  <a:lnTo>
                    <a:pt x="21600" y="9138"/>
                  </a:lnTo>
                  <a:lnTo>
                    <a:pt x="21600" y="9138"/>
                  </a:lnTo>
                  <a:lnTo>
                    <a:pt x="21600" y="8308"/>
                  </a:lnTo>
                  <a:lnTo>
                    <a:pt x="21600" y="7477"/>
                  </a:lnTo>
                  <a:lnTo>
                    <a:pt x="21600" y="6646"/>
                  </a:lnTo>
                  <a:lnTo>
                    <a:pt x="21600" y="5815"/>
                  </a:lnTo>
                  <a:lnTo>
                    <a:pt x="21600" y="4985"/>
                  </a:lnTo>
                  <a:lnTo>
                    <a:pt x="21600" y="4985"/>
                  </a:lnTo>
                  <a:lnTo>
                    <a:pt x="18514" y="4154"/>
                  </a:lnTo>
                  <a:lnTo>
                    <a:pt x="18514" y="3323"/>
                  </a:lnTo>
                  <a:lnTo>
                    <a:pt x="18514" y="3323"/>
                  </a:lnTo>
                  <a:lnTo>
                    <a:pt x="15429" y="2492"/>
                  </a:lnTo>
                  <a:lnTo>
                    <a:pt x="15429" y="1662"/>
                  </a:lnTo>
                  <a:lnTo>
                    <a:pt x="12343" y="1662"/>
                  </a:lnTo>
                  <a:lnTo>
                    <a:pt x="12343" y="831"/>
                  </a:lnTo>
                  <a:lnTo>
                    <a:pt x="9257" y="0"/>
                  </a:lnTo>
                  <a:lnTo>
                    <a:pt x="0" y="3323"/>
                  </a:lnTo>
                  <a:lnTo>
                    <a:pt x="0" y="4154"/>
                  </a:lnTo>
                  <a:lnTo>
                    <a:pt x="3086" y="4154"/>
                  </a:lnTo>
                  <a:lnTo>
                    <a:pt x="3086" y="4154"/>
                  </a:lnTo>
                  <a:lnTo>
                    <a:pt x="3086" y="4154"/>
                  </a:lnTo>
                  <a:lnTo>
                    <a:pt x="3086" y="4985"/>
                  </a:lnTo>
                  <a:lnTo>
                    <a:pt x="3086" y="4985"/>
                  </a:lnTo>
                  <a:lnTo>
                    <a:pt x="6171" y="5815"/>
                  </a:lnTo>
                  <a:lnTo>
                    <a:pt x="6171" y="5815"/>
                  </a:lnTo>
                  <a:lnTo>
                    <a:pt x="6171" y="6646"/>
                  </a:lnTo>
                  <a:lnTo>
                    <a:pt x="6171" y="6646"/>
                  </a:lnTo>
                  <a:lnTo>
                    <a:pt x="6171" y="7477"/>
                  </a:lnTo>
                  <a:lnTo>
                    <a:pt x="6171" y="7477"/>
                  </a:lnTo>
                  <a:lnTo>
                    <a:pt x="6171" y="8308"/>
                  </a:lnTo>
                  <a:lnTo>
                    <a:pt x="6171" y="9138"/>
                  </a:lnTo>
                  <a:lnTo>
                    <a:pt x="6171" y="9138"/>
                  </a:lnTo>
                  <a:lnTo>
                    <a:pt x="6171" y="9969"/>
                  </a:lnTo>
                  <a:lnTo>
                    <a:pt x="6171" y="11631"/>
                  </a:lnTo>
                  <a:lnTo>
                    <a:pt x="6171" y="12462"/>
                  </a:lnTo>
                  <a:lnTo>
                    <a:pt x="6171" y="14123"/>
                  </a:lnTo>
                  <a:lnTo>
                    <a:pt x="6171" y="14954"/>
                  </a:lnTo>
                  <a:lnTo>
                    <a:pt x="3086" y="16615"/>
                  </a:lnTo>
                  <a:lnTo>
                    <a:pt x="3086" y="18277"/>
                  </a:lnTo>
                  <a:lnTo>
                    <a:pt x="3086" y="19108"/>
                  </a:lnTo>
                  <a:lnTo>
                    <a:pt x="3086" y="20769"/>
                  </a:lnTo>
                  <a:lnTo>
                    <a:pt x="3086" y="20769"/>
                  </a:lnTo>
                  <a:lnTo>
                    <a:pt x="15429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57" name="Shape 2957"/>
            <p:cNvSpPr/>
            <p:nvPr/>
          </p:nvSpPr>
          <p:spPr>
            <a:xfrm>
              <a:off x="419100" y="495300"/>
              <a:ext cx="11113" cy="396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9008"/>
                  </a:moveTo>
                  <a:lnTo>
                    <a:pt x="21600" y="19008"/>
                  </a:lnTo>
                  <a:lnTo>
                    <a:pt x="21600" y="18144"/>
                  </a:lnTo>
                  <a:lnTo>
                    <a:pt x="18514" y="18144"/>
                  </a:lnTo>
                  <a:lnTo>
                    <a:pt x="18514" y="18144"/>
                  </a:lnTo>
                  <a:lnTo>
                    <a:pt x="18514" y="17280"/>
                  </a:lnTo>
                  <a:lnTo>
                    <a:pt x="18514" y="17280"/>
                  </a:lnTo>
                  <a:lnTo>
                    <a:pt x="15429" y="17280"/>
                  </a:lnTo>
                  <a:lnTo>
                    <a:pt x="15429" y="16416"/>
                  </a:lnTo>
                  <a:lnTo>
                    <a:pt x="15429" y="16416"/>
                  </a:lnTo>
                  <a:lnTo>
                    <a:pt x="15429" y="15552"/>
                  </a:lnTo>
                  <a:lnTo>
                    <a:pt x="15429" y="15552"/>
                  </a:lnTo>
                  <a:lnTo>
                    <a:pt x="15429" y="14688"/>
                  </a:lnTo>
                  <a:lnTo>
                    <a:pt x="15429" y="13824"/>
                  </a:lnTo>
                  <a:lnTo>
                    <a:pt x="15429" y="13824"/>
                  </a:lnTo>
                  <a:lnTo>
                    <a:pt x="15429" y="12960"/>
                  </a:lnTo>
                  <a:lnTo>
                    <a:pt x="15429" y="12096"/>
                  </a:lnTo>
                  <a:lnTo>
                    <a:pt x="15429" y="12096"/>
                  </a:lnTo>
                  <a:lnTo>
                    <a:pt x="15429" y="10368"/>
                  </a:lnTo>
                  <a:lnTo>
                    <a:pt x="15429" y="8640"/>
                  </a:lnTo>
                  <a:lnTo>
                    <a:pt x="15429" y="7776"/>
                  </a:lnTo>
                  <a:lnTo>
                    <a:pt x="15429" y="6048"/>
                  </a:lnTo>
                  <a:lnTo>
                    <a:pt x="18514" y="5184"/>
                  </a:lnTo>
                  <a:lnTo>
                    <a:pt x="18514" y="3456"/>
                  </a:lnTo>
                  <a:lnTo>
                    <a:pt x="18514" y="1728"/>
                  </a:lnTo>
                  <a:lnTo>
                    <a:pt x="18514" y="864"/>
                  </a:lnTo>
                  <a:lnTo>
                    <a:pt x="6171" y="0"/>
                  </a:lnTo>
                  <a:lnTo>
                    <a:pt x="3086" y="1728"/>
                  </a:lnTo>
                  <a:lnTo>
                    <a:pt x="3086" y="2592"/>
                  </a:lnTo>
                  <a:lnTo>
                    <a:pt x="3086" y="4320"/>
                  </a:lnTo>
                  <a:lnTo>
                    <a:pt x="0" y="5184"/>
                  </a:lnTo>
                  <a:lnTo>
                    <a:pt x="0" y="6912"/>
                  </a:lnTo>
                  <a:lnTo>
                    <a:pt x="0" y="8640"/>
                  </a:lnTo>
                  <a:lnTo>
                    <a:pt x="0" y="10368"/>
                  </a:lnTo>
                  <a:lnTo>
                    <a:pt x="0" y="11232"/>
                  </a:lnTo>
                  <a:lnTo>
                    <a:pt x="0" y="12096"/>
                  </a:lnTo>
                  <a:lnTo>
                    <a:pt x="0" y="12960"/>
                  </a:lnTo>
                  <a:lnTo>
                    <a:pt x="0" y="13824"/>
                  </a:lnTo>
                  <a:lnTo>
                    <a:pt x="0" y="14688"/>
                  </a:lnTo>
                  <a:lnTo>
                    <a:pt x="0" y="14688"/>
                  </a:lnTo>
                  <a:lnTo>
                    <a:pt x="0" y="15552"/>
                  </a:lnTo>
                  <a:lnTo>
                    <a:pt x="0" y="16416"/>
                  </a:lnTo>
                  <a:lnTo>
                    <a:pt x="0" y="17280"/>
                  </a:lnTo>
                  <a:lnTo>
                    <a:pt x="0" y="18144"/>
                  </a:lnTo>
                  <a:lnTo>
                    <a:pt x="3086" y="18144"/>
                  </a:lnTo>
                  <a:lnTo>
                    <a:pt x="3086" y="19008"/>
                  </a:lnTo>
                  <a:lnTo>
                    <a:pt x="3086" y="19872"/>
                  </a:lnTo>
                  <a:lnTo>
                    <a:pt x="6171" y="20736"/>
                  </a:lnTo>
                  <a:lnTo>
                    <a:pt x="6171" y="20736"/>
                  </a:lnTo>
                  <a:lnTo>
                    <a:pt x="9257" y="21600"/>
                  </a:lnTo>
                  <a:lnTo>
                    <a:pt x="12343" y="21600"/>
                  </a:lnTo>
                  <a:lnTo>
                    <a:pt x="12343" y="21600"/>
                  </a:lnTo>
                  <a:lnTo>
                    <a:pt x="21600" y="190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58" name="Shape 2958"/>
            <p:cNvSpPr/>
            <p:nvPr/>
          </p:nvSpPr>
          <p:spPr>
            <a:xfrm>
              <a:off x="425450" y="523875"/>
              <a:ext cx="39688" cy="1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36" y="0"/>
                  </a:moveTo>
                  <a:lnTo>
                    <a:pt x="20736" y="0"/>
                  </a:lnTo>
                  <a:lnTo>
                    <a:pt x="19008" y="2160"/>
                  </a:lnTo>
                  <a:lnTo>
                    <a:pt x="17280" y="2160"/>
                  </a:lnTo>
                  <a:lnTo>
                    <a:pt x="15552" y="4320"/>
                  </a:lnTo>
                  <a:lnTo>
                    <a:pt x="14688" y="6480"/>
                  </a:lnTo>
                  <a:lnTo>
                    <a:pt x="12960" y="6480"/>
                  </a:lnTo>
                  <a:lnTo>
                    <a:pt x="11232" y="8640"/>
                  </a:lnTo>
                  <a:lnTo>
                    <a:pt x="10368" y="8640"/>
                  </a:lnTo>
                  <a:lnTo>
                    <a:pt x="8640" y="8640"/>
                  </a:lnTo>
                  <a:lnTo>
                    <a:pt x="8640" y="10800"/>
                  </a:lnTo>
                  <a:lnTo>
                    <a:pt x="7776" y="10800"/>
                  </a:lnTo>
                  <a:lnTo>
                    <a:pt x="7776" y="10800"/>
                  </a:lnTo>
                  <a:lnTo>
                    <a:pt x="6912" y="10800"/>
                  </a:lnTo>
                  <a:lnTo>
                    <a:pt x="6048" y="10800"/>
                  </a:lnTo>
                  <a:lnTo>
                    <a:pt x="6048" y="10800"/>
                  </a:lnTo>
                  <a:lnTo>
                    <a:pt x="6048" y="10800"/>
                  </a:lnTo>
                  <a:lnTo>
                    <a:pt x="5184" y="10800"/>
                  </a:lnTo>
                  <a:lnTo>
                    <a:pt x="5184" y="10800"/>
                  </a:lnTo>
                  <a:lnTo>
                    <a:pt x="4320" y="10800"/>
                  </a:lnTo>
                  <a:lnTo>
                    <a:pt x="4320" y="10800"/>
                  </a:lnTo>
                  <a:lnTo>
                    <a:pt x="3456" y="8640"/>
                  </a:lnTo>
                  <a:lnTo>
                    <a:pt x="3456" y="8640"/>
                  </a:lnTo>
                  <a:lnTo>
                    <a:pt x="3456" y="8640"/>
                  </a:lnTo>
                  <a:lnTo>
                    <a:pt x="2592" y="8640"/>
                  </a:lnTo>
                  <a:lnTo>
                    <a:pt x="2592" y="8640"/>
                  </a:lnTo>
                  <a:lnTo>
                    <a:pt x="0" y="15120"/>
                  </a:lnTo>
                  <a:lnTo>
                    <a:pt x="0" y="17280"/>
                  </a:lnTo>
                  <a:lnTo>
                    <a:pt x="864" y="17280"/>
                  </a:lnTo>
                  <a:lnTo>
                    <a:pt x="1728" y="19440"/>
                  </a:lnTo>
                  <a:lnTo>
                    <a:pt x="1728" y="19440"/>
                  </a:lnTo>
                  <a:lnTo>
                    <a:pt x="2592" y="19440"/>
                  </a:lnTo>
                  <a:lnTo>
                    <a:pt x="3456" y="21600"/>
                  </a:lnTo>
                  <a:lnTo>
                    <a:pt x="4320" y="21600"/>
                  </a:lnTo>
                  <a:lnTo>
                    <a:pt x="5184" y="21600"/>
                  </a:lnTo>
                  <a:lnTo>
                    <a:pt x="5184" y="21600"/>
                  </a:lnTo>
                  <a:lnTo>
                    <a:pt x="6048" y="21600"/>
                  </a:lnTo>
                  <a:lnTo>
                    <a:pt x="6912" y="21600"/>
                  </a:lnTo>
                  <a:lnTo>
                    <a:pt x="6912" y="21600"/>
                  </a:lnTo>
                  <a:lnTo>
                    <a:pt x="7776" y="21600"/>
                  </a:lnTo>
                  <a:lnTo>
                    <a:pt x="8640" y="21600"/>
                  </a:lnTo>
                  <a:lnTo>
                    <a:pt x="9504" y="19440"/>
                  </a:lnTo>
                  <a:lnTo>
                    <a:pt x="10368" y="19440"/>
                  </a:lnTo>
                  <a:lnTo>
                    <a:pt x="11232" y="19440"/>
                  </a:lnTo>
                  <a:lnTo>
                    <a:pt x="12960" y="17280"/>
                  </a:lnTo>
                  <a:lnTo>
                    <a:pt x="14688" y="17280"/>
                  </a:lnTo>
                  <a:lnTo>
                    <a:pt x="15552" y="15120"/>
                  </a:lnTo>
                  <a:lnTo>
                    <a:pt x="17280" y="15120"/>
                  </a:lnTo>
                  <a:lnTo>
                    <a:pt x="19008" y="12960"/>
                  </a:lnTo>
                  <a:lnTo>
                    <a:pt x="19872" y="10800"/>
                  </a:lnTo>
                  <a:lnTo>
                    <a:pt x="21600" y="10800"/>
                  </a:lnTo>
                  <a:lnTo>
                    <a:pt x="21600" y="10800"/>
                  </a:lnTo>
                  <a:lnTo>
                    <a:pt x="20736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59" name="Shape 2959"/>
            <p:cNvSpPr/>
            <p:nvPr/>
          </p:nvSpPr>
          <p:spPr>
            <a:xfrm>
              <a:off x="463550" y="515937"/>
              <a:ext cx="39688" cy="158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320"/>
                  </a:moveTo>
                  <a:lnTo>
                    <a:pt x="21600" y="4320"/>
                  </a:lnTo>
                  <a:lnTo>
                    <a:pt x="20736" y="4320"/>
                  </a:lnTo>
                  <a:lnTo>
                    <a:pt x="20736" y="2160"/>
                  </a:lnTo>
                  <a:lnTo>
                    <a:pt x="19872" y="2160"/>
                  </a:lnTo>
                  <a:lnTo>
                    <a:pt x="19008" y="2160"/>
                  </a:lnTo>
                  <a:lnTo>
                    <a:pt x="19008" y="0"/>
                  </a:lnTo>
                  <a:lnTo>
                    <a:pt x="18144" y="0"/>
                  </a:lnTo>
                  <a:lnTo>
                    <a:pt x="17280" y="0"/>
                  </a:lnTo>
                  <a:lnTo>
                    <a:pt x="16416" y="0"/>
                  </a:lnTo>
                  <a:lnTo>
                    <a:pt x="15552" y="0"/>
                  </a:lnTo>
                  <a:lnTo>
                    <a:pt x="15552" y="0"/>
                  </a:lnTo>
                  <a:lnTo>
                    <a:pt x="14688" y="0"/>
                  </a:lnTo>
                  <a:lnTo>
                    <a:pt x="13824" y="0"/>
                  </a:lnTo>
                  <a:lnTo>
                    <a:pt x="12960" y="0"/>
                  </a:lnTo>
                  <a:lnTo>
                    <a:pt x="12960" y="0"/>
                  </a:lnTo>
                  <a:lnTo>
                    <a:pt x="12096" y="0"/>
                  </a:lnTo>
                  <a:lnTo>
                    <a:pt x="11232" y="0"/>
                  </a:lnTo>
                  <a:lnTo>
                    <a:pt x="9504" y="2160"/>
                  </a:lnTo>
                  <a:lnTo>
                    <a:pt x="8640" y="2160"/>
                  </a:lnTo>
                  <a:lnTo>
                    <a:pt x="6912" y="4320"/>
                  </a:lnTo>
                  <a:lnTo>
                    <a:pt x="6048" y="4320"/>
                  </a:lnTo>
                  <a:lnTo>
                    <a:pt x="4320" y="6480"/>
                  </a:lnTo>
                  <a:lnTo>
                    <a:pt x="2592" y="8640"/>
                  </a:lnTo>
                  <a:lnTo>
                    <a:pt x="864" y="8640"/>
                  </a:lnTo>
                  <a:lnTo>
                    <a:pt x="0" y="10800"/>
                  </a:lnTo>
                  <a:lnTo>
                    <a:pt x="864" y="21600"/>
                  </a:lnTo>
                  <a:lnTo>
                    <a:pt x="2592" y="19440"/>
                  </a:lnTo>
                  <a:lnTo>
                    <a:pt x="4320" y="17280"/>
                  </a:lnTo>
                  <a:lnTo>
                    <a:pt x="6048" y="17280"/>
                  </a:lnTo>
                  <a:lnTo>
                    <a:pt x="6912" y="15120"/>
                  </a:lnTo>
                  <a:lnTo>
                    <a:pt x="8640" y="15120"/>
                  </a:lnTo>
                  <a:lnTo>
                    <a:pt x="9504" y="12960"/>
                  </a:lnTo>
                  <a:lnTo>
                    <a:pt x="11232" y="12960"/>
                  </a:lnTo>
                  <a:lnTo>
                    <a:pt x="12096" y="10800"/>
                  </a:lnTo>
                  <a:lnTo>
                    <a:pt x="12960" y="10800"/>
                  </a:lnTo>
                  <a:lnTo>
                    <a:pt x="12960" y="10800"/>
                  </a:lnTo>
                  <a:lnTo>
                    <a:pt x="13824" y="10800"/>
                  </a:lnTo>
                  <a:lnTo>
                    <a:pt x="14688" y="10800"/>
                  </a:lnTo>
                  <a:lnTo>
                    <a:pt x="14688" y="10800"/>
                  </a:lnTo>
                  <a:lnTo>
                    <a:pt x="15552" y="10800"/>
                  </a:lnTo>
                  <a:lnTo>
                    <a:pt x="15552" y="10800"/>
                  </a:lnTo>
                  <a:lnTo>
                    <a:pt x="16416" y="10800"/>
                  </a:lnTo>
                  <a:lnTo>
                    <a:pt x="16416" y="10800"/>
                  </a:lnTo>
                  <a:lnTo>
                    <a:pt x="17280" y="10800"/>
                  </a:lnTo>
                  <a:lnTo>
                    <a:pt x="17280" y="10800"/>
                  </a:lnTo>
                  <a:lnTo>
                    <a:pt x="17280" y="10800"/>
                  </a:lnTo>
                  <a:lnTo>
                    <a:pt x="18144" y="10800"/>
                  </a:lnTo>
                  <a:lnTo>
                    <a:pt x="18144" y="12960"/>
                  </a:lnTo>
                  <a:lnTo>
                    <a:pt x="19008" y="12960"/>
                  </a:lnTo>
                  <a:lnTo>
                    <a:pt x="19008" y="12960"/>
                  </a:lnTo>
                  <a:lnTo>
                    <a:pt x="19008" y="12960"/>
                  </a:lnTo>
                  <a:lnTo>
                    <a:pt x="21600" y="43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60" name="Shape 2960"/>
            <p:cNvSpPr/>
            <p:nvPr/>
          </p:nvSpPr>
          <p:spPr>
            <a:xfrm>
              <a:off x="498475" y="519112"/>
              <a:ext cx="11113" cy="412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514" y="21600"/>
                  </a:moveTo>
                  <a:lnTo>
                    <a:pt x="18514" y="21600"/>
                  </a:lnTo>
                  <a:lnTo>
                    <a:pt x="18514" y="19938"/>
                  </a:lnTo>
                  <a:lnTo>
                    <a:pt x="18514" y="19108"/>
                  </a:lnTo>
                  <a:lnTo>
                    <a:pt x="18514" y="17446"/>
                  </a:lnTo>
                  <a:lnTo>
                    <a:pt x="21600" y="15785"/>
                  </a:lnTo>
                  <a:lnTo>
                    <a:pt x="21600" y="14954"/>
                  </a:lnTo>
                  <a:lnTo>
                    <a:pt x="21600" y="13292"/>
                  </a:lnTo>
                  <a:lnTo>
                    <a:pt x="21600" y="11631"/>
                  </a:lnTo>
                  <a:lnTo>
                    <a:pt x="21600" y="9969"/>
                  </a:lnTo>
                  <a:lnTo>
                    <a:pt x="21600" y="9969"/>
                  </a:lnTo>
                  <a:lnTo>
                    <a:pt x="21600" y="9138"/>
                  </a:lnTo>
                  <a:lnTo>
                    <a:pt x="21600" y="8308"/>
                  </a:lnTo>
                  <a:lnTo>
                    <a:pt x="21600" y="7477"/>
                  </a:lnTo>
                  <a:lnTo>
                    <a:pt x="21600" y="6646"/>
                  </a:lnTo>
                  <a:lnTo>
                    <a:pt x="21600" y="5815"/>
                  </a:lnTo>
                  <a:lnTo>
                    <a:pt x="21600" y="5815"/>
                  </a:lnTo>
                  <a:lnTo>
                    <a:pt x="21600" y="4985"/>
                  </a:lnTo>
                  <a:lnTo>
                    <a:pt x="18514" y="4154"/>
                  </a:lnTo>
                  <a:lnTo>
                    <a:pt x="18514" y="3323"/>
                  </a:lnTo>
                  <a:lnTo>
                    <a:pt x="18514" y="2492"/>
                  </a:lnTo>
                  <a:lnTo>
                    <a:pt x="15429" y="2492"/>
                  </a:lnTo>
                  <a:lnTo>
                    <a:pt x="15429" y="1662"/>
                  </a:lnTo>
                  <a:lnTo>
                    <a:pt x="12343" y="831"/>
                  </a:lnTo>
                  <a:lnTo>
                    <a:pt x="12343" y="831"/>
                  </a:lnTo>
                  <a:lnTo>
                    <a:pt x="9257" y="0"/>
                  </a:lnTo>
                  <a:lnTo>
                    <a:pt x="0" y="3323"/>
                  </a:lnTo>
                  <a:lnTo>
                    <a:pt x="0" y="3323"/>
                  </a:lnTo>
                  <a:lnTo>
                    <a:pt x="3086" y="4154"/>
                  </a:lnTo>
                  <a:lnTo>
                    <a:pt x="3086" y="4154"/>
                  </a:lnTo>
                  <a:lnTo>
                    <a:pt x="3086" y="4154"/>
                  </a:lnTo>
                  <a:lnTo>
                    <a:pt x="3086" y="4985"/>
                  </a:lnTo>
                  <a:lnTo>
                    <a:pt x="3086" y="4985"/>
                  </a:lnTo>
                  <a:lnTo>
                    <a:pt x="6171" y="5815"/>
                  </a:lnTo>
                  <a:lnTo>
                    <a:pt x="6171" y="5815"/>
                  </a:lnTo>
                  <a:lnTo>
                    <a:pt x="6171" y="6646"/>
                  </a:lnTo>
                  <a:lnTo>
                    <a:pt x="6171" y="6646"/>
                  </a:lnTo>
                  <a:lnTo>
                    <a:pt x="6171" y="7477"/>
                  </a:lnTo>
                  <a:lnTo>
                    <a:pt x="6171" y="8308"/>
                  </a:lnTo>
                  <a:lnTo>
                    <a:pt x="6171" y="8308"/>
                  </a:lnTo>
                  <a:lnTo>
                    <a:pt x="6171" y="9138"/>
                  </a:lnTo>
                  <a:lnTo>
                    <a:pt x="6171" y="9969"/>
                  </a:lnTo>
                  <a:lnTo>
                    <a:pt x="6171" y="9969"/>
                  </a:lnTo>
                  <a:lnTo>
                    <a:pt x="6171" y="11631"/>
                  </a:lnTo>
                  <a:lnTo>
                    <a:pt x="6171" y="12462"/>
                  </a:lnTo>
                  <a:lnTo>
                    <a:pt x="6171" y="14123"/>
                  </a:lnTo>
                  <a:lnTo>
                    <a:pt x="6171" y="15785"/>
                  </a:lnTo>
                  <a:lnTo>
                    <a:pt x="3086" y="16615"/>
                  </a:lnTo>
                  <a:lnTo>
                    <a:pt x="3086" y="18277"/>
                  </a:lnTo>
                  <a:lnTo>
                    <a:pt x="3086" y="19108"/>
                  </a:lnTo>
                  <a:lnTo>
                    <a:pt x="3086" y="20769"/>
                  </a:lnTo>
                  <a:lnTo>
                    <a:pt x="3086" y="20769"/>
                  </a:lnTo>
                  <a:lnTo>
                    <a:pt x="18514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61" name="Shape 2961"/>
            <p:cNvSpPr/>
            <p:nvPr/>
          </p:nvSpPr>
          <p:spPr>
            <a:xfrm>
              <a:off x="496887" y="558800"/>
              <a:ext cx="11113" cy="396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9008"/>
                  </a:moveTo>
                  <a:lnTo>
                    <a:pt x="21600" y="19008"/>
                  </a:lnTo>
                  <a:lnTo>
                    <a:pt x="21600" y="18144"/>
                  </a:lnTo>
                  <a:lnTo>
                    <a:pt x="18514" y="18144"/>
                  </a:lnTo>
                  <a:lnTo>
                    <a:pt x="18514" y="18144"/>
                  </a:lnTo>
                  <a:lnTo>
                    <a:pt x="18514" y="17280"/>
                  </a:lnTo>
                  <a:lnTo>
                    <a:pt x="18514" y="17280"/>
                  </a:lnTo>
                  <a:lnTo>
                    <a:pt x="15429" y="17280"/>
                  </a:lnTo>
                  <a:lnTo>
                    <a:pt x="15429" y="16416"/>
                  </a:lnTo>
                  <a:lnTo>
                    <a:pt x="15429" y="16416"/>
                  </a:lnTo>
                  <a:lnTo>
                    <a:pt x="15429" y="15552"/>
                  </a:lnTo>
                  <a:lnTo>
                    <a:pt x="15429" y="14688"/>
                  </a:lnTo>
                  <a:lnTo>
                    <a:pt x="15429" y="14688"/>
                  </a:lnTo>
                  <a:lnTo>
                    <a:pt x="15429" y="13824"/>
                  </a:lnTo>
                  <a:lnTo>
                    <a:pt x="15429" y="13824"/>
                  </a:lnTo>
                  <a:lnTo>
                    <a:pt x="15429" y="12960"/>
                  </a:lnTo>
                  <a:lnTo>
                    <a:pt x="15429" y="12096"/>
                  </a:lnTo>
                  <a:lnTo>
                    <a:pt x="15429" y="12096"/>
                  </a:lnTo>
                  <a:lnTo>
                    <a:pt x="15429" y="10368"/>
                  </a:lnTo>
                  <a:lnTo>
                    <a:pt x="15429" y="9504"/>
                  </a:lnTo>
                  <a:lnTo>
                    <a:pt x="15429" y="7776"/>
                  </a:lnTo>
                  <a:lnTo>
                    <a:pt x="15429" y="6048"/>
                  </a:lnTo>
                  <a:lnTo>
                    <a:pt x="18514" y="5184"/>
                  </a:lnTo>
                  <a:lnTo>
                    <a:pt x="18514" y="3456"/>
                  </a:lnTo>
                  <a:lnTo>
                    <a:pt x="18514" y="1728"/>
                  </a:lnTo>
                  <a:lnTo>
                    <a:pt x="21600" y="864"/>
                  </a:lnTo>
                  <a:lnTo>
                    <a:pt x="6171" y="0"/>
                  </a:lnTo>
                  <a:lnTo>
                    <a:pt x="3086" y="1728"/>
                  </a:lnTo>
                  <a:lnTo>
                    <a:pt x="3086" y="2592"/>
                  </a:lnTo>
                  <a:lnTo>
                    <a:pt x="3086" y="4320"/>
                  </a:lnTo>
                  <a:lnTo>
                    <a:pt x="0" y="6048"/>
                  </a:lnTo>
                  <a:lnTo>
                    <a:pt x="0" y="6912"/>
                  </a:lnTo>
                  <a:lnTo>
                    <a:pt x="0" y="8640"/>
                  </a:lnTo>
                  <a:lnTo>
                    <a:pt x="0" y="10368"/>
                  </a:lnTo>
                  <a:lnTo>
                    <a:pt x="0" y="11232"/>
                  </a:lnTo>
                  <a:lnTo>
                    <a:pt x="0" y="12096"/>
                  </a:lnTo>
                  <a:lnTo>
                    <a:pt x="0" y="12960"/>
                  </a:lnTo>
                  <a:lnTo>
                    <a:pt x="0" y="13824"/>
                  </a:lnTo>
                  <a:lnTo>
                    <a:pt x="0" y="14688"/>
                  </a:lnTo>
                  <a:lnTo>
                    <a:pt x="0" y="14688"/>
                  </a:lnTo>
                  <a:lnTo>
                    <a:pt x="0" y="15552"/>
                  </a:lnTo>
                  <a:lnTo>
                    <a:pt x="0" y="16416"/>
                  </a:lnTo>
                  <a:lnTo>
                    <a:pt x="0" y="17280"/>
                  </a:lnTo>
                  <a:lnTo>
                    <a:pt x="3086" y="18144"/>
                  </a:lnTo>
                  <a:lnTo>
                    <a:pt x="3086" y="18144"/>
                  </a:lnTo>
                  <a:lnTo>
                    <a:pt x="3086" y="19008"/>
                  </a:lnTo>
                  <a:lnTo>
                    <a:pt x="6171" y="19872"/>
                  </a:lnTo>
                  <a:lnTo>
                    <a:pt x="6171" y="20736"/>
                  </a:lnTo>
                  <a:lnTo>
                    <a:pt x="9257" y="20736"/>
                  </a:lnTo>
                  <a:lnTo>
                    <a:pt x="9257" y="21600"/>
                  </a:lnTo>
                  <a:lnTo>
                    <a:pt x="12343" y="21600"/>
                  </a:lnTo>
                  <a:lnTo>
                    <a:pt x="12343" y="21600"/>
                  </a:lnTo>
                  <a:lnTo>
                    <a:pt x="21600" y="190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62" name="Shape 2962"/>
            <p:cNvSpPr/>
            <p:nvPr/>
          </p:nvSpPr>
          <p:spPr>
            <a:xfrm>
              <a:off x="503237" y="587375"/>
              <a:ext cx="39688" cy="1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36" y="0"/>
                  </a:moveTo>
                  <a:lnTo>
                    <a:pt x="20736" y="0"/>
                  </a:lnTo>
                  <a:lnTo>
                    <a:pt x="19008" y="2160"/>
                  </a:lnTo>
                  <a:lnTo>
                    <a:pt x="18144" y="2160"/>
                  </a:lnTo>
                  <a:lnTo>
                    <a:pt x="16416" y="4320"/>
                  </a:lnTo>
                  <a:lnTo>
                    <a:pt x="15552" y="4320"/>
                  </a:lnTo>
                  <a:lnTo>
                    <a:pt x="13824" y="6480"/>
                  </a:lnTo>
                  <a:lnTo>
                    <a:pt x="12960" y="6480"/>
                  </a:lnTo>
                  <a:lnTo>
                    <a:pt x="11232" y="8640"/>
                  </a:lnTo>
                  <a:lnTo>
                    <a:pt x="9504" y="8640"/>
                  </a:lnTo>
                  <a:lnTo>
                    <a:pt x="9504" y="8640"/>
                  </a:lnTo>
                  <a:lnTo>
                    <a:pt x="8640" y="8640"/>
                  </a:lnTo>
                  <a:lnTo>
                    <a:pt x="7776" y="10800"/>
                  </a:lnTo>
                  <a:lnTo>
                    <a:pt x="7776" y="10800"/>
                  </a:lnTo>
                  <a:lnTo>
                    <a:pt x="6912" y="10800"/>
                  </a:lnTo>
                  <a:lnTo>
                    <a:pt x="6048" y="10800"/>
                  </a:lnTo>
                  <a:lnTo>
                    <a:pt x="6048" y="10800"/>
                  </a:lnTo>
                  <a:lnTo>
                    <a:pt x="5184" y="10800"/>
                  </a:lnTo>
                  <a:lnTo>
                    <a:pt x="5184" y="10800"/>
                  </a:lnTo>
                  <a:lnTo>
                    <a:pt x="4320" y="10800"/>
                  </a:lnTo>
                  <a:lnTo>
                    <a:pt x="4320" y="10800"/>
                  </a:lnTo>
                  <a:lnTo>
                    <a:pt x="3456" y="8640"/>
                  </a:lnTo>
                  <a:lnTo>
                    <a:pt x="3456" y="8640"/>
                  </a:lnTo>
                  <a:lnTo>
                    <a:pt x="3456" y="8640"/>
                  </a:lnTo>
                  <a:lnTo>
                    <a:pt x="2592" y="8640"/>
                  </a:lnTo>
                  <a:lnTo>
                    <a:pt x="2592" y="8640"/>
                  </a:lnTo>
                  <a:lnTo>
                    <a:pt x="0" y="15120"/>
                  </a:lnTo>
                  <a:lnTo>
                    <a:pt x="0" y="17280"/>
                  </a:lnTo>
                  <a:lnTo>
                    <a:pt x="864" y="17280"/>
                  </a:lnTo>
                  <a:lnTo>
                    <a:pt x="1728" y="19440"/>
                  </a:lnTo>
                  <a:lnTo>
                    <a:pt x="2592" y="19440"/>
                  </a:lnTo>
                  <a:lnTo>
                    <a:pt x="3456" y="19440"/>
                  </a:lnTo>
                  <a:lnTo>
                    <a:pt x="3456" y="21600"/>
                  </a:lnTo>
                  <a:lnTo>
                    <a:pt x="4320" y="21600"/>
                  </a:lnTo>
                  <a:lnTo>
                    <a:pt x="5184" y="21600"/>
                  </a:lnTo>
                  <a:lnTo>
                    <a:pt x="6048" y="21600"/>
                  </a:lnTo>
                  <a:lnTo>
                    <a:pt x="6912" y="21600"/>
                  </a:lnTo>
                  <a:lnTo>
                    <a:pt x="6912" y="21600"/>
                  </a:lnTo>
                  <a:lnTo>
                    <a:pt x="7776" y="21600"/>
                  </a:lnTo>
                  <a:lnTo>
                    <a:pt x="8640" y="21600"/>
                  </a:lnTo>
                  <a:lnTo>
                    <a:pt x="9504" y="19440"/>
                  </a:lnTo>
                  <a:lnTo>
                    <a:pt x="10368" y="19440"/>
                  </a:lnTo>
                  <a:lnTo>
                    <a:pt x="11232" y="19440"/>
                  </a:lnTo>
                  <a:lnTo>
                    <a:pt x="12096" y="19440"/>
                  </a:lnTo>
                  <a:lnTo>
                    <a:pt x="13824" y="17280"/>
                  </a:lnTo>
                  <a:lnTo>
                    <a:pt x="15552" y="17280"/>
                  </a:lnTo>
                  <a:lnTo>
                    <a:pt x="16416" y="15120"/>
                  </a:lnTo>
                  <a:lnTo>
                    <a:pt x="18144" y="12960"/>
                  </a:lnTo>
                  <a:lnTo>
                    <a:pt x="19872" y="12960"/>
                  </a:lnTo>
                  <a:lnTo>
                    <a:pt x="20736" y="10800"/>
                  </a:lnTo>
                  <a:lnTo>
                    <a:pt x="21600" y="10800"/>
                  </a:lnTo>
                  <a:lnTo>
                    <a:pt x="21600" y="10800"/>
                  </a:lnTo>
                  <a:lnTo>
                    <a:pt x="20736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63" name="Shape 2963"/>
            <p:cNvSpPr/>
            <p:nvPr/>
          </p:nvSpPr>
          <p:spPr>
            <a:xfrm>
              <a:off x="541337" y="577850"/>
              <a:ext cx="36513" cy="17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3927"/>
                  </a:moveTo>
                  <a:lnTo>
                    <a:pt x="21600" y="3927"/>
                  </a:lnTo>
                  <a:lnTo>
                    <a:pt x="20661" y="1964"/>
                  </a:lnTo>
                  <a:lnTo>
                    <a:pt x="20661" y="1964"/>
                  </a:lnTo>
                  <a:lnTo>
                    <a:pt x="19722" y="0"/>
                  </a:lnTo>
                  <a:lnTo>
                    <a:pt x="18783" y="0"/>
                  </a:lnTo>
                  <a:lnTo>
                    <a:pt x="17843" y="0"/>
                  </a:lnTo>
                  <a:lnTo>
                    <a:pt x="17843" y="0"/>
                  </a:lnTo>
                  <a:lnTo>
                    <a:pt x="16904" y="0"/>
                  </a:lnTo>
                  <a:lnTo>
                    <a:pt x="15965" y="0"/>
                  </a:lnTo>
                  <a:lnTo>
                    <a:pt x="15026" y="0"/>
                  </a:lnTo>
                  <a:lnTo>
                    <a:pt x="15026" y="0"/>
                  </a:lnTo>
                  <a:lnTo>
                    <a:pt x="14087" y="0"/>
                  </a:lnTo>
                  <a:lnTo>
                    <a:pt x="13148" y="0"/>
                  </a:lnTo>
                  <a:lnTo>
                    <a:pt x="12209" y="0"/>
                  </a:lnTo>
                  <a:lnTo>
                    <a:pt x="11270" y="1964"/>
                  </a:lnTo>
                  <a:lnTo>
                    <a:pt x="11270" y="1964"/>
                  </a:lnTo>
                  <a:lnTo>
                    <a:pt x="10330" y="1964"/>
                  </a:lnTo>
                  <a:lnTo>
                    <a:pt x="8452" y="3927"/>
                  </a:lnTo>
                  <a:lnTo>
                    <a:pt x="7513" y="3927"/>
                  </a:lnTo>
                  <a:lnTo>
                    <a:pt x="6574" y="5891"/>
                  </a:lnTo>
                  <a:lnTo>
                    <a:pt x="4696" y="5891"/>
                  </a:lnTo>
                  <a:lnTo>
                    <a:pt x="3757" y="7855"/>
                  </a:lnTo>
                  <a:lnTo>
                    <a:pt x="1878" y="9818"/>
                  </a:lnTo>
                  <a:lnTo>
                    <a:pt x="939" y="9818"/>
                  </a:lnTo>
                  <a:lnTo>
                    <a:pt x="0" y="11782"/>
                  </a:lnTo>
                  <a:lnTo>
                    <a:pt x="939" y="21600"/>
                  </a:lnTo>
                  <a:lnTo>
                    <a:pt x="2817" y="19636"/>
                  </a:lnTo>
                  <a:lnTo>
                    <a:pt x="3757" y="17673"/>
                  </a:lnTo>
                  <a:lnTo>
                    <a:pt x="5635" y="17673"/>
                  </a:lnTo>
                  <a:lnTo>
                    <a:pt x="6574" y="15709"/>
                  </a:lnTo>
                  <a:lnTo>
                    <a:pt x="7513" y="13745"/>
                  </a:lnTo>
                  <a:lnTo>
                    <a:pt x="9391" y="13745"/>
                  </a:lnTo>
                  <a:lnTo>
                    <a:pt x="10330" y="11782"/>
                  </a:lnTo>
                  <a:lnTo>
                    <a:pt x="12209" y="11782"/>
                  </a:lnTo>
                  <a:lnTo>
                    <a:pt x="12209" y="9818"/>
                  </a:lnTo>
                  <a:lnTo>
                    <a:pt x="13148" y="9818"/>
                  </a:lnTo>
                  <a:lnTo>
                    <a:pt x="14087" y="9818"/>
                  </a:lnTo>
                  <a:lnTo>
                    <a:pt x="14087" y="9818"/>
                  </a:lnTo>
                  <a:lnTo>
                    <a:pt x="15026" y="9818"/>
                  </a:lnTo>
                  <a:lnTo>
                    <a:pt x="15026" y="9818"/>
                  </a:lnTo>
                  <a:lnTo>
                    <a:pt x="15965" y="9818"/>
                  </a:lnTo>
                  <a:lnTo>
                    <a:pt x="15965" y="9818"/>
                  </a:lnTo>
                  <a:lnTo>
                    <a:pt x="16904" y="9818"/>
                  </a:lnTo>
                  <a:lnTo>
                    <a:pt x="16904" y="9818"/>
                  </a:lnTo>
                  <a:lnTo>
                    <a:pt x="16904" y="9818"/>
                  </a:lnTo>
                  <a:lnTo>
                    <a:pt x="17843" y="9818"/>
                  </a:lnTo>
                  <a:lnTo>
                    <a:pt x="17843" y="9818"/>
                  </a:lnTo>
                  <a:lnTo>
                    <a:pt x="17843" y="9818"/>
                  </a:lnTo>
                  <a:lnTo>
                    <a:pt x="18783" y="9818"/>
                  </a:lnTo>
                  <a:lnTo>
                    <a:pt x="18783" y="9818"/>
                  </a:lnTo>
                  <a:lnTo>
                    <a:pt x="18783" y="9818"/>
                  </a:lnTo>
                  <a:lnTo>
                    <a:pt x="21600" y="392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64" name="Shape 2964"/>
            <p:cNvSpPr/>
            <p:nvPr/>
          </p:nvSpPr>
          <p:spPr>
            <a:xfrm>
              <a:off x="573087" y="581025"/>
              <a:ext cx="11113" cy="396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429" y="21600"/>
                  </a:moveTo>
                  <a:lnTo>
                    <a:pt x="15429" y="21600"/>
                  </a:lnTo>
                  <a:lnTo>
                    <a:pt x="18514" y="20736"/>
                  </a:lnTo>
                  <a:lnTo>
                    <a:pt x="18514" y="19008"/>
                  </a:lnTo>
                  <a:lnTo>
                    <a:pt x="18514" y="17280"/>
                  </a:lnTo>
                  <a:lnTo>
                    <a:pt x="18514" y="15552"/>
                  </a:lnTo>
                  <a:lnTo>
                    <a:pt x="21600" y="14688"/>
                  </a:lnTo>
                  <a:lnTo>
                    <a:pt x="21600" y="12960"/>
                  </a:lnTo>
                  <a:lnTo>
                    <a:pt x="21600" y="11232"/>
                  </a:lnTo>
                  <a:lnTo>
                    <a:pt x="21600" y="10368"/>
                  </a:lnTo>
                  <a:lnTo>
                    <a:pt x="21600" y="9504"/>
                  </a:lnTo>
                  <a:lnTo>
                    <a:pt x="21600" y="8640"/>
                  </a:lnTo>
                  <a:lnTo>
                    <a:pt x="21600" y="7776"/>
                  </a:lnTo>
                  <a:lnTo>
                    <a:pt x="21600" y="6912"/>
                  </a:lnTo>
                  <a:lnTo>
                    <a:pt x="21600" y="6048"/>
                  </a:lnTo>
                  <a:lnTo>
                    <a:pt x="21600" y="6048"/>
                  </a:lnTo>
                  <a:lnTo>
                    <a:pt x="21600" y="5184"/>
                  </a:lnTo>
                  <a:lnTo>
                    <a:pt x="18514" y="4320"/>
                  </a:lnTo>
                  <a:lnTo>
                    <a:pt x="18514" y="3456"/>
                  </a:lnTo>
                  <a:lnTo>
                    <a:pt x="18514" y="2592"/>
                  </a:lnTo>
                  <a:lnTo>
                    <a:pt x="18514" y="2592"/>
                  </a:lnTo>
                  <a:lnTo>
                    <a:pt x="15429" y="1728"/>
                  </a:lnTo>
                  <a:lnTo>
                    <a:pt x="15429" y="864"/>
                  </a:lnTo>
                  <a:lnTo>
                    <a:pt x="12343" y="864"/>
                  </a:lnTo>
                  <a:lnTo>
                    <a:pt x="12343" y="0"/>
                  </a:lnTo>
                  <a:lnTo>
                    <a:pt x="9257" y="0"/>
                  </a:lnTo>
                  <a:lnTo>
                    <a:pt x="0" y="2592"/>
                  </a:lnTo>
                  <a:lnTo>
                    <a:pt x="0" y="3456"/>
                  </a:lnTo>
                  <a:lnTo>
                    <a:pt x="0" y="3456"/>
                  </a:lnTo>
                  <a:lnTo>
                    <a:pt x="3086" y="3456"/>
                  </a:lnTo>
                  <a:lnTo>
                    <a:pt x="3086" y="3456"/>
                  </a:lnTo>
                  <a:lnTo>
                    <a:pt x="3086" y="4320"/>
                  </a:lnTo>
                  <a:lnTo>
                    <a:pt x="3086" y="4320"/>
                  </a:lnTo>
                  <a:lnTo>
                    <a:pt x="3086" y="5184"/>
                  </a:lnTo>
                  <a:lnTo>
                    <a:pt x="6171" y="5184"/>
                  </a:lnTo>
                  <a:lnTo>
                    <a:pt x="6171" y="6048"/>
                  </a:lnTo>
                  <a:lnTo>
                    <a:pt x="6171" y="6048"/>
                  </a:lnTo>
                  <a:lnTo>
                    <a:pt x="6171" y="6912"/>
                  </a:lnTo>
                  <a:lnTo>
                    <a:pt x="6171" y="7776"/>
                  </a:lnTo>
                  <a:lnTo>
                    <a:pt x="6171" y="7776"/>
                  </a:lnTo>
                  <a:lnTo>
                    <a:pt x="6171" y="8640"/>
                  </a:lnTo>
                  <a:lnTo>
                    <a:pt x="6171" y="9504"/>
                  </a:lnTo>
                  <a:lnTo>
                    <a:pt x="6171" y="9504"/>
                  </a:lnTo>
                  <a:lnTo>
                    <a:pt x="6171" y="11232"/>
                  </a:lnTo>
                  <a:lnTo>
                    <a:pt x="6171" y="12096"/>
                  </a:lnTo>
                  <a:lnTo>
                    <a:pt x="6171" y="13824"/>
                  </a:lnTo>
                  <a:lnTo>
                    <a:pt x="3086" y="15552"/>
                  </a:lnTo>
                  <a:lnTo>
                    <a:pt x="3086" y="16416"/>
                  </a:lnTo>
                  <a:lnTo>
                    <a:pt x="3086" y="18144"/>
                  </a:lnTo>
                  <a:lnTo>
                    <a:pt x="3086" y="19872"/>
                  </a:lnTo>
                  <a:lnTo>
                    <a:pt x="0" y="20736"/>
                  </a:lnTo>
                  <a:lnTo>
                    <a:pt x="0" y="20736"/>
                  </a:lnTo>
                  <a:lnTo>
                    <a:pt x="15429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65" name="Shape 2965"/>
            <p:cNvSpPr/>
            <p:nvPr/>
          </p:nvSpPr>
          <p:spPr>
            <a:xfrm>
              <a:off x="569912" y="619125"/>
              <a:ext cx="12701" cy="396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9008"/>
                  </a:moveTo>
                  <a:lnTo>
                    <a:pt x="21600" y="19008"/>
                  </a:lnTo>
                  <a:lnTo>
                    <a:pt x="18900" y="19008"/>
                  </a:lnTo>
                  <a:lnTo>
                    <a:pt x="18900" y="18144"/>
                  </a:lnTo>
                  <a:lnTo>
                    <a:pt x="18900" y="18144"/>
                  </a:lnTo>
                  <a:lnTo>
                    <a:pt x="18900" y="18144"/>
                  </a:lnTo>
                  <a:lnTo>
                    <a:pt x="16200" y="17280"/>
                  </a:lnTo>
                  <a:lnTo>
                    <a:pt x="16200" y="17280"/>
                  </a:lnTo>
                  <a:lnTo>
                    <a:pt x="16200" y="16416"/>
                  </a:lnTo>
                  <a:lnTo>
                    <a:pt x="16200" y="16416"/>
                  </a:lnTo>
                  <a:lnTo>
                    <a:pt x="16200" y="15552"/>
                  </a:lnTo>
                  <a:lnTo>
                    <a:pt x="16200" y="15552"/>
                  </a:lnTo>
                  <a:lnTo>
                    <a:pt x="16200" y="14688"/>
                  </a:lnTo>
                  <a:lnTo>
                    <a:pt x="13500" y="13824"/>
                  </a:lnTo>
                  <a:lnTo>
                    <a:pt x="13500" y="13824"/>
                  </a:lnTo>
                  <a:lnTo>
                    <a:pt x="13500" y="12960"/>
                  </a:lnTo>
                  <a:lnTo>
                    <a:pt x="13500" y="12096"/>
                  </a:lnTo>
                  <a:lnTo>
                    <a:pt x="13500" y="12096"/>
                  </a:lnTo>
                  <a:lnTo>
                    <a:pt x="16200" y="10368"/>
                  </a:lnTo>
                  <a:lnTo>
                    <a:pt x="16200" y="9504"/>
                  </a:lnTo>
                  <a:lnTo>
                    <a:pt x="16200" y="7776"/>
                  </a:lnTo>
                  <a:lnTo>
                    <a:pt x="16200" y="6048"/>
                  </a:lnTo>
                  <a:lnTo>
                    <a:pt x="16200" y="5184"/>
                  </a:lnTo>
                  <a:lnTo>
                    <a:pt x="18900" y="3456"/>
                  </a:lnTo>
                  <a:lnTo>
                    <a:pt x="18900" y="1728"/>
                  </a:lnTo>
                  <a:lnTo>
                    <a:pt x="18900" y="864"/>
                  </a:lnTo>
                  <a:lnTo>
                    <a:pt x="5400" y="0"/>
                  </a:lnTo>
                  <a:lnTo>
                    <a:pt x="5400" y="1728"/>
                  </a:lnTo>
                  <a:lnTo>
                    <a:pt x="5400" y="2592"/>
                  </a:lnTo>
                  <a:lnTo>
                    <a:pt x="2700" y="4320"/>
                  </a:lnTo>
                  <a:lnTo>
                    <a:pt x="2700" y="6048"/>
                  </a:lnTo>
                  <a:lnTo>
                    <a:pt x="2700" y="6912"/>
                  </a:lnTo>
                  <a:lnTo>
                    <a:pt x="2700" y="8640"/>
                  </a:lnTo>
                  <a:lnTo>
                    <a:pt x="2700" y="10368"/>
                  </a:lnTo>
                  <a:lnTo>
                    <a:pt x="0" y="12096"/>
                  </a:lnTo>
                  <a:lnTo>
                    <a:pt x="0" y="12096"/>
                  </a:lnTo>
                  <a:lnTo>
                    <a:pt x="0" y="12960"/>
                  </a:lnTo>
                  <a:lnTo>
                    <a:pt x="0" y="13824"/>
                  </a:lnTo>
                  <a:lnTo>
                    <a:pt x="0" y="14688"/>
                  </a:lnTo>
                  <a:lnTo>
                    <a:pt x="2700" y="15552"/>
                  </a:lnTo>
                  <a:lnTo>
                    <a:pt x="2700" y="16416"/>
                  </a:lnTo>
                  <a:lnTo>
                    <a:pt x="2700" y="16416"/>
                  </a:lnTo>
                  <a:lnTo>
                    <a:pt x="2700" y="17280"/>
                  </a:lnTo>
                  <a:lnTo>
                    <a:pt x="2700" y="18144"/>
                  </a:lnTo>
                  <a:lnTo>
                    <a:pt x="5400" y="19008"/>
                  </a:lnTo>
                  <a:lnTo>
                    <a:pt x="5400" y="19008"/>
                  </a:lnTo>
                  <a:lnTo>
                    <a:pt x="5400" y="19872"/>
                  </a:lnTo>
                  <a:lnTo>
                    <a:pt x="8100" y="20736"/>
                  </a:lnTo>
                  <a:lnTo>
                    <a:pt x="8100" y="20736"/>
                  </a:lnTo>
                  <a:lnTo>
                    <a:pt x="10800" y="21600"/>
                  </a:lnTo>
                  <a:lnTo>
                    <a:pt x="13500" y="21600"/>
                  </a:lnTo>
                  <a:lnTo>
                    <a:pt x="13500" y="21600"/>
                  </a:lnTo>
                  <a:lnTo>
                    <a:pt x="21600" y="190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66" name="Shape 2966"/>
            <p:cNvSpPr/>
            <p:nvPr/>
          </p:nvSpPr>
          <p:spPr>
            <a:xfrm>
              <a:off x="577850" y="647700"/>
              <a:ext cx="39688" cy="1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36" y="0"/>
                  </a:moveTo>
                  <a:lnTo>
                    <a:pt x="20736" y="0"/>
                  </a:lnTo>
                  <a:lnTo>
                    <a:pt x="19008" y="2160"/>
                  </a:lnTo>
                  <a:lnTo>
                    <a:pt x="17280" y="2160"/>
                  </a:lnTo>
                  <a:lnTo>
                    <a:pt x="15552" y="4320"/>
                  </a:lnTo>
                  <a:lnTo>
                    <a:pt x="13824" y="4320"/>
                  </a:lnTo>
                  <a:lnTo>
                    <a:pt x="12960" y="6480"/>
                  </a:lnTo>
                  <a:lnTo>
                    <a:pt x="11232" y="8640"/>
                  </a:lnTo>
                  <a:lnTo>
                    <a:pt x="10368" y="8640"/>
                  </a:lnTo>
                  <a:lnTo>
                    <a:pt x="8640" y="8640"/>
                  </a:lnTo>
                  <a:lnTo>
                    <a:pt x="8640" y="10800"/>
                  </a:lnTo>
                  <a:lnTo>
                    <a:pt x="7776" y="10800"/>
                  </a:lnTo>
                  <a:lnTo>
                    <a:pt x="7776" y="10800"/>
                  </a:lnTo>
                  <a:lnTo>
                    <a:pt x="6912" y="10800"/>
                  </a:lnTo>
                  <a:lnTo>
                    <a:pt x="6048" y="10800"/>
                  </a:lnTo>
                  <a:lnTo>
                    <a:pt x="6048" y="10800"/>
                  </a:lnTo>
                  <a:lnTo>
                    <a:pt x="5184" y="10800"/>
                  </a:lnTo>
                  <a:lnTo>
                    <a:pt x="5184" y="10800"/>
                  </a:lnTo>
                  <a:lnTo>
                    <a:pt x="4320" y="10800"/>
                  </a:lnTo>
                  <a:lnTo>
                    <a:pt x="4320" y="10800"/>
                  </a:lnTo>
                  <a:lnTo>
                    <a:pt x="3456" y="10800"/>
                  </a:lnTo>
                  <a:lnTo>
                    <a:pt x="3456" y="10800"/>
                  </a:lnTo>
                  <a:lnTo>
                    <a:pt x="3456" y="8640"/>
                  </a:lnTo>
                  <a:lnTo>
                    <a:pt x="2592" y="8640"/>
                  </a:lnTo>
                  <a:lnTo>
                    <a:pt x="2592" y="8640"/>
                  </a:lnTo>
                  <a:lnTo>
                    <a:pt x="2592" y="8640"/>
                  </a:lnTo>
                  <a:lnTo>
                    <a:pt x="0" y="15120"/>
                  </a:lnTo>
                  <a:lnTo>
                    <a:pt x="0" y="17280"/>
                  </a:lnTo>
                  <a:lnTo>
                    <a:pt x="864" y="17280"/>
                  </a:lnTo>
                  <a:lnTo>
                    <a:pt x="1728" y="19440"/>
                  </a:lnTo>
                  <a:lnTo>
                    <a:pt x="1728" y="19440"/>
                  </a:lnTo>
                  <a:lnTo>
                    <a:pt x="2592" y="19440"/>
                  </a:lnTo>
                  <a:lnTo>
                    <a:pt x="3456" y="21600"/>
                  </a:lnTo>
                  <a:lnTo>
                    <a:pt x="4320" y="21600"/>
                  </a:lnTo>
                  <a:lnTo>
                    <a:pt x="4320" y="21600"/>
                  </a:lnTo>
                  <a:lnTo>
                    <a:pt x="5184" y="21600"/>
                  </a:lnTo>
                  <a:lnTo>
                    <a:pt x="6048" y="21600"/>
                  </a:lnTo>
                  <a:lnTo>
                    <a:pt x="6912" y="21600"/>
                  </a:lnTo>
                  <a:lnTo>
                    <a:pt x="7776" y="21600"/>
                  </a:lnTo>
                  <a:lnTo>
                    <a:pt x="7776" y="21600"/>
                  </a:lnTo>
                  <a:lnTo>
                    <a:pt x="8640" y="19440"/>
                  </a:lnTo>
                  <a:lnTo>
                    <a:pt x="9504" y="19440"/>
                  </a:lnTo>
                  <a:lnTo>
                    <a:pt x="10368" y="19440"/>
                  </a:lnTo>
                  <a:lnTo>
                    <a:pt x="11232" y="19440"/>
                  </a:lnTo>
                  <a:lnTo>
                    <a:pt x="12960" y="17280"/>
                  </a:lnTo>
                  <a:lnTo>
                    <a:pt x="13824" y="17280"/>
                  </a:lnTo>
                  <a:lnTo>
                    <a:pt x="15552" y="15120"/>
                  </a:lnTo>
                  <a:lnTo>
                    <a:pt x="17280" y="12960"/>
                  </a:lnTo>
                  <a:lnTo>
                    <a:pt x="18144" y="12960"/>
                  </a:lnTo>
                  <a:lnTo>
                    <a:pt x="19872" y="12960"/>
                  </a:lnTo>
                  <a:lnTo>
                    <a:pt x="21600" y="10800"/>
                  </a:lnTo>
                  <a:lnTo>
                    <a:pt x="21600" y="10800"/>
                  </a:lnTo>
                  <a:lnTo>
                    <a:pt x="20736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67" name="Shape 2967"/>
            <p:cNvSpPr/>
            <p:nvPr/>
          </p:nvSpPr>
          <p:spPr>
            <a:xfrm>
              <a:off x="615950" y="644525"/>
              <a:ext cx="33338" cy="127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lnTo>
                    <a:pt x="21600" y="10800"/>
                  </a:lnTo>
                  <a:lnTo>
                    <a:pt x="20571" y="10800"/>
                  </a:lnTo>
                  <a:lnTo>
                    <a:pt x="20571" y="8100"/>
                  </a:lnTo>
                  <a:lnTo>
                    <a:pt x="19543" y="8100"/>
                  </a:lnTo>
                  <a:lnTo>
                    <a:pt x="19543" y="8100"/>
                  </a:lnTo>
                  <a:lnTo>
                    <a:pt x="18514" y="5400"/>
                  </a:lnTo>
                  <a:lnTo>
                    <a:pt x="18514" y="5400"/>
                  </a:lnTo>
                  <a:lnTo>
                    <a:pt x="17486" y="5400"/>
                  </a:lnTo>
                  <a:lnTo>
                    <a:pt x="16457" y="2700"/>
                  </a:lnTo>
                  <a:lnTo>
                    <a:pt x="16457" y="2700"/>
                  </a:lnTo>
                  <a:lnTo>
                    <a:pt x="15429" y="2700"/>
                  </a:lnTo>
                  <a:lnTo>
                    <a:pt x="15429" y="2700"/>
                  </a:lnTo>
                  <a:lnTo>
                    <a:pt x="14400" y="2700"/>
                  </a:lnTo>
                  <a:lnTo>
                    <a:pt x="13371" y="2700"/>
                  </a:lnTo>
                  <a:lnTo>
                    <a:pt x="13371" y="0"/>
                  </a:lnTo>
                  <a:lnTo>
                    <a:pt x="12343" y="0"/>
                  </a:lnTo>
                  <a:lnTo>
                    <a:pt x="11314" y="0"/>
                  </a:lnTo>
                  <a:lnTo>
                    <a:pt x="11314" y="0"/>
                  </a:lnTo>
                  <a:lnTo>
                    <a:pt x="10286" y="0"/>
                  </a:lnTo>
                  <a:lnTo>
                    <a:pt x="10286" y="0"/>
                  </a:lnTo>
                  <a:lnTo>
                    <a:pt x="9257" y="0"/>
                  </a:lnTo>
                  <a:lnTo>
                    <a:pt x="8229" y="0"/>
                  </a:lnTo>
                  <a:lnTo>
                    <a:pt x="8229" y="0"/>
                  </a:lnTo>
                  <a:lnTo>
                    <a:pt x="7200" y="2700"/>
                  </a:lnTo>
                  <a:lnTo>
                    <a:pt x="6171" y="2700"/>
                  </a:lnTo>
                  <a:lnTo>
                    <a:pt x="5143" y="2700"/>
                  </a:lnTo>
                  <a:lnTo>
                    <a:pt x="3086" y="2700"/>
                  </a:lnTo>
                  <a:lnTo>
                    <a:pt x="1029" y="5400"/>
                  </a:lnTo>
                  <a:lnTo>
                    <a:pt x="0" y="5400"/>
                  </a:lnTo>
                  <a:lnTo>
                    <a:pt x="1029" y="18900"/>
                  </a:lnTo>
                  <a:lnTo>
                    <a:pt x="3086" y="18900"/>
                  </a:lnTo>
                  <a:lnTo>
                    <a:pt x="4114" y="16200"/>
                  </a:lnTo>
                  <a:lnTo>
                    <a:pt x="6171" y="16200"/>
                  </a:lnTo>
                  <a:lnTo>
                    <a:pt x="7200" y="16200"/>
                  </a:lnTo>
                  <a:lnTo>
                    <a:pt x="8229" y="13500"/>
                  </a:lnTo>
                  <a:lnTo>
                    <a:pt x="8229" y="13500"/>
                  </a:lnTo>
                  <a:lnTo>
                    <a:pt x="9257" y="13500"/>
                  </a:lnTo>
                  <a:lnTo>
                    <a:pt x="9257" y="13500"/>
                  </a:lnTo>
                  <a:lnTo>
                    <a:pt x="10286" y="13500"/>
                  </a:lnTo>
                  <a:lnTo>
                    <a:pt x="10286" y="13500"/>
                  </a:lnTo>
                  <a:lnTo>
                    <a:pt x="11314" y="13500"/>
                  </a:lnTo>
                  <a:lnTo>
                    <a:pt x="11314" y="13500"/>
                  </a:lnTo>
                  <a:lnTo>
                    <a:pt x="12343" y="13500"/>
                  </a:lnTo>
                  <a:lnTo>
                    <a:pt x="12343" y="13500"/>
                  </a:lnTo>
                  <a:lnTo>
                    <a:pt x="12343" y="13500"/>
                  </a:lnTo>
                  <a:lnTo>
                    <a:pt x="13371" y="16200"/>
                  </a:lnTo>
                  <a:lnTo>
                    <a:pt x="13371" y="16200"/>
                  </a:lnTo>
                  <a:lnTo>
                    <a:pt x="14400" y="16200"/>
                  </a:lnTo>
                  <a:lnTo>
                    <a:pt x="14400" y="16200"/>
                  </a:lnTo>
                  <a:lnTo>
                    <a:pt x="14400" y="16200"/>
                  </a:lnTo>
                  <a:lnTo>
                    <a:pt x="15429" y="16200"/>
                  </a:lnTo>
                  <a:lnTo>
                    <a:pt x="15429" y="16200"/>
                  </a:lnTo>
                  <a:lnTo>
                    <a:pt x="16457" y="18900"/>
                  </a:lnTo>
                  <a:lnTo>
                    <a:pt x="16457" y="18900"/>
                  </a:lnTo>
                  <a:lnTo>
                    <a:pt x="16457" y="18900"/>
                  </a:lnTo>
                  <a:lnTo>
                    <a:pt x="17486" y="18900"/>
                  </a:lnTo>
                  <a:lnTo>
                    <a:pt x="17486" y="21600"/>
                  </a:lnTo>
                  <a:lnTo>
                    <a:pt x="18514" y="21600"/>
                  </a:lnTo>
                  <a:lnTo>
                    <a:pt x="18514" y="21600"/>
                  </a:lnTo>
                  <a:lnTo>
                    <a:pt x="21600" y="108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68" name="Shape 2968"/>
            <p:cNvSpPr/>
            <p:nvPr/>
          </p:nvSpPr>
          <p:spPr>
            <a:xfrm>
              <a:off x="644525" y="650875"/>
              <a:ext cx="15875" cy="333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0571"/>
                  </a:moveTo>
                  <a:lnTo>
                    <a:pt x="21600" y="20571"/>
                  </a:lnTo>
                  <a:lnTo>
                    <a:pt x="21600" y="19543"/>
                  </a:lnTo>
                  <a:lnTo>
                    <a:pt x="19440" y="17486"/>
                  </a:lnTo>
                  <a:lnTo>
                    <a:pt x="19440" y="16457"/>
                  </a:lnTo>
                  <a:lnTo>
                    <a:pt x="19440" y="15429"/>
                  </a:lnTo>
                  <a:lnTo>
                    <a:pt x="19440" y="13371"/>
                  </a:lnTo>
                  <a:lnTo>
                    <a:pt x="19440" y="12343"/>
                  </a:lnTo>
                  <a:lnTo>
                    <a:pt x="19440" y="11314"/>
                  </a:lnTo>
                  <a:lnTo>
                    <a:pt x="17280" y="9257"/>
                  </a:lnTo>
                  <a:lnTo>
                    <a:pt x="17280" y="9257"/>
                  </a:lnTo>
                  <a:lnTo>
                    <a:pt x="17280" y="8229"/>
                  </a:lnTo>
                  <a:lnTo>
                    <a:pt x="17280" y="8229"/>
                  </a:lnTo>
                  <a:lnTo>
                    <a:pt x="17280" y="7200"/>
                  </a:lnTo>
                  <a:lnTo>
                    <a:pt x="15120" y="6171"/>
                  </a:lnTo>
                  <a:lnTo>
                    <a:pt x="15120" y="6171"/>
                  </a:lnTo>
                  <a:lnTo>
                    <a:pt x="15120" y="5143"/>
                  </a:lnTo>
                  <a:lnTo>
                    <a:pt x="15120" y="4114"/>
                  </a:lnTo>
                  <a:lnTo>
                    <a:pt x="12960" y="4114"/>
                  </a:lnTo>
                  <a:lnTo>
                    <a:pt x="12960" y="3086"/>
                  </a:lnTo>
                  <a:lnTo>
                    <a:pt x="10800" y="3086"/>
                  </a:lnTo>
                  <a:lnTo>
                    <a:pt x="10800" y="2057"/>
                  </a:lnTo>
                  <a:lnTo>
                    <a:pt x="10800" y="2057"/>
                  </a:lnTo>
                  <a:lnTo>
                    <a:pt x="8640" y="1029"/>
                  </a:lnTo>
                  <a:lnTo>
                    <a:pt x="8640" y="1029"/>
                  </a:lnTo>
                  <a:lnTo>
                    <a:pt x="6480" y="0"/>
                  </a:lnTo>
                  <a:lnTo>
                    <a:pt x="0" y="4114"/>
                  </a:lnTo>
                  <a:lnTo>
                    <a:pt x="0" y="4114"/>
                  </a:lnTo>
                  <a:lnTo>
                    <a:pt x="2160" y="5143"/>
                  </a:lnTo>
                  <a:lnTo>
                    <a:pt x="2160" y="5143"/>
                  </a:lnTo>
                  <a:lnTo>
                    <a:pt x="2160" y="5143"/>
                  </a:lnTo>
                  <a:lnTo>
                    <a:pt x="2160" y="6171"/>
                  </a:lnTo>
                  <a:lnTo>
                    <a:pt x="4320" y="6171"/>
                  </a:lnTo>
                  <a:lnTo>
                    <a:pt x="4320" y="6171"/>
                  </a:lnTo>
                  <a:lnTo>
                    <a:pt x="4320" y="7200"/>
                  </a:lnTo>
                  <a:lnTo>
                    <a:pt x="4320" y="7200"/>
                  </a:lnTo>
                  <a:lnTo>
                    <a:pt x="6480" y="8229"/>
                  </a:lnTo>
                  <a:lnTo>
                    <a:pt x="6480" y="8229"/>
                  </a:lnTo>
                  <a:lnTo>
                    <a:pt x="6480" y="8229"/>
                  </a:lnTo>
                  <a:lnTo>
                    <a:pt x="6480" y="9257"/>
                  </a:lnTo>
                  <a:lnTo>
                    <a:pt x="6480" y="9257"/>
                  </a:lnTo>
                  <a:lnTo>
                    <a:pt x="6480" y="10286"/>
                  </a:lnTo>
                  <a:lnTo>
                    <a:pt x="6480" y="10286"/>
                  </a:lnTo>
                  <a:lnTo>
                    <a:pt x="8640" y="12343"/>
                  </a:lnTo>
                  <a:lnTo>
                    <a:pt x="8640" y="13371"/>
                  </a:lnTo>
                  <a:lnTo>
                    <a:pt x="8640" y="14400"/>
                  </a:lnTo>
                  <a:lnTo>
                    <a:pt x="8640" y="15429"/>
                  </a:lnTo>
                  <a:lnTo>
                    <a:pt x="8640" y="16457"/>
                  </a:lnTo>
                  <a:lnTo>
                    <a:pt x="8640" y="18514"/>
                  </a:lnTo>
                  <a:lnTo>
                    <a:pt x="10800" y="19543"/>
                  </a:lnTo>
                  <a:lnTo>
                    <a:pt x="10800" y="21600"/>
                  </a:lnTo>
                  <a:lnTo>
                    <a:pt x="10800" y="21600"/>
                  </a:lnTo>
                  <a:lnTo>
                    <a:pt x="21600" y="2057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69" name="Shape 2969"/>
            <p:cNvSpPr/>
            <p:nvPr/>
          </p:nvSpPr>
          <p:spPr>
            <a:xfrm>
              <a:off x="652462" y="682625"/>
              <a:ext cx="20638" cy="23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5840"/>
                  </a:moveTo>
                  <a:lnTo>
                    <a:pt x="21600" y="15840"/>
                  </a:lnTo>
                  <a:lnTo>
                    <a:pt x="18277" y="14400"/>
                  </a:lnTo>
                  <a:lnTo>
                    <a:pt x="16615" y="12960"/>
                  </a:lnTo>
                  <a:lnTo>
                    <a:pt x="14954" y="11520"/>
                  </a:lnTo>
                  <a:lnTo>
                    <a:pt x="14954" y="11520"/>
                  </a:lnTo>
                  <a:lnTo>
                    <a:pt x="13292" y="10080"/>
                  </a:lnTo>
                  <a:lnTo>
                    <a:pt x="13292" y="10080"/>
                  </a:lnTo>
                  <a:lnTo>
                    <a:pt x="11631" y="10080"/>
                  </a:lnTo>
                  <a:lnTo>
                    <a:pt x="11631" y="8640"/>
                  </a:lnTo>
                  <a:lnTo>
                    <a:pt x="11631" y="8640"/>
                  </a:lnTo>
                  <a:lnTo>
                    <a:pt x="11631" y="8640"/>
                  </a:lnTo>
                  <a:lnTo>
                    <a:pt x="11631" y="7200"/>
                  </a:lnTo>
                  <a:lnTo>
                    <a:pt x="9969" y="7200"/>
                  </a:lnTo>
                  <a:lnTo>
                    <a:pt x="9969" y="7200"/>
                  </a:lnTo>
                  <a:lnTo>
                    <a:pt x="9969" y="5760"/>
                  </a:lnTo>
                  <a:lnTo>
                    <a:pt x="9969" y="5760"/>
                  </a:lnTo>
                  <a:lnTo>
                    <a:pt x="9969" y="4320"/>
                  </a:lnTo>
                  <a:lnTo>
                    <a:pt x="8308" y="4320"/>
                  </a:lnTo>
                  <a:lnTo>
                    <a:pt x="8308" y="2880"/>
                  </a:lnTo>
                  <a:lnTo>
                    <a:pt x="8308" y="2880"/>
                  </a:lnTo>
                  <a:lnTo>
                    <a:pt x="8308" y="1440"/>
                  </a:lnTo>
                  <a:lnTo>
                    <a:pt x="8308" y="1440"/>
                  </a:lnTo>
                  <a:lnTo>
                    <a:pt x="8308" y="0"/>
                  </a:lnTo>
                  <a:lnTo>
                    <a:pt x="0" y="1440"/>
                  </a:lnTo>
                  <a:lnTo>
                    <a:pt x="0" y="1440"/>
                  </a:lnTo>
                  <a:lnTo>
                    <a:pt x="0" y="2880"/>
                  </a:lnTo>
                  <a:lnTo>
                    <a:pt x="0" y="4320"/>
                  </a:lnTo>
                  <a:lnTo>
                    <a:pt x="0" y="5760"/>
                  </a:lnTo>
                  <a:lnTo>
                    <a:pt x="1662" y="5760"/>
                  </a:lnTo>
                  <a:lnTo>
                    <a:pt x="1662" y="7200"/>
                  </a:lnTo>
                  <a:lnTo>
                    <a:pt x="1662" y="8640"/>
                  </a:lnTo>
                  <a:lnTo>
                    <a:pt x="1662" y="8640"/>
                  </a:lnTo>
                  <a:lnTo>
                    <a:pt x="3323" y="10080"/>
                  </a:lnTo>
                  <a:lnTo>
                    <a:pt x="3323" y="10080"/>
                  </a:lnTo>
                  <a:lnTo>
                    <a:pt x="3323" y="11520"/>
                  </a:lnTo>
                  <a:lnTo>
                    <a:pt x="4985" y="11520"/>
                  </a:lnTo>
                  <a:lnTo>
                    <a:pt x="4985" y="12960"/>
                  </a:lnTo>
                  <a:lnTo>
                    <a:pt x="4985" y="12960"/>
                  </a:lnTo>
                  <a:lnTo>
                    <a:pt x="6646" y="14400"/>
                  </a:lnTo>
                  <a:lnTo>
                    <a:pt x="6646" y="14400"/>
                  </a:lnTo>
                  <a:lnTo>
                    <a:pt x="8308" y="15840"/>
                  </a:lnTo>
                  <a:lnTo>
                    <a:pt x="8308" y="15840"/>
                  </a:lnTo>
                  <a:lnTo>
                    <a:pt x="9969" y="17280"/>
                  </a:lnTo>
                  <a:lnTo>
                    <a:pt x="11631" y="18720"/>
                  </a:lnTo>
                  <a:lnTo>
                    <a:pt x="13292" y="20160"/>
                  </a:lnTo>
                  <a:lnTo>
                    <a:pt x="16615" y="21600"/>
                  </a:lnTo>
                  <a:lnTo>
                    <a:pt x="16615" y="21600"/>
                  </a:lnTo>
                  <a:lnTo>
                    <a:pt x="21600" y="1584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70" name="Shape 2970"/>
            <p:cNvSpPr/>
            <p:nvPr/>
          </p:nvSpPr>
          <p:spPr>
            <a:xfrm>
              <a:off x="668337" y="700087"/>
              <a:ext cx="38101" cy="269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6518"/>
                  </a:moveTo>
                  <a:lnTo>
                    <a:pt x="20700" y="15247"/>
                  </a:lnTo>
                  <a:lnTo>
                    <a:pt x="19800" y="13976"/>
                  </a:lnTo>
                  <a:lnTo>
                    <a:pt x="18900" y="13976"/>
                  </a:lnTo>
                  <a:lnTo>
                    <a:pt x="17100" y="12706"/>
                  </a:lnTo>
                  <a:lnTo>
                    <a:pt x="15300" y="10165"/>
                  </a:lnTo>
                  <a:lnTo>
                    <a:pt x="14400" y="8894"/>
                  </a:lnTo>
                  <a:lnTo>
                    <a:pt x="12600" y="7624"/>
                  </a:lnTo>
                  <a:lnTo>
                    <a:pt x="11700" y="6353"/>
                  </a:lnTo>
                  <a:lnTo>
                    <a:pt x="9900" y="6353"/>
                  </a:lnTo>
                  <a:lnTo>
                    <a:pt x="9000" y="5082"/>
                  </a:lnTo>
                  <a:lnTo>
                    <a:pt x="7200" y="3812"/>
                  </a:lnTo>
                  <a:lnTo>
                    <a:pt x="6300" y="3812"/>
                  </a:lnTo>
                  <a:lnTo>
                    <a:pt x="5400" y="2541"/>
                  </a:lnTo>
                  <a:lnTo>
                    <a:pt x="4500" y="2541"/>
                  </a:lnTo>
                  <a:lnTo>
                    <a:pt x="3600" y="1271"/>
                  </a:lnTo>
                  <a:lnTo>
                    <a:pt x="3600" y="1271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0" y="5082"/>
                  </a:lnTo>
                  <a:lnTo>
                    <a:pt x="0" y="6353"/>
                  </a:lnTo>
                  <a:lnTo>
                    <a:pt x="900" y="6353"/>
                  </a:lnTo>
                  <a:lnTo>
                    <a:pt x="1800" y="6353"/>
                  </a:lnTo>
                  <a:lnTo>
                    <a:pt x="1800" y="7624"/>
                  </a:lnTo>
                  <a:lnTo>
                    <a:pt x="2700" y="7624"/>
                  </a:lnTo>
                  <a:lnTo>
                    <a:pt x="3600" y="8894"/>
                  </a:lnTo>
                  <a:lnTo>
                    <a:pt x="5400" y="10165"/>
                  </a:lnTo>
                  <a:lnTo>
                    <a:pt x="7200" y="11435"/>
                  </a:lnTo>
                  <a:lnTo>
                    <a:pt x="8100" y="11435"/>
                  </a:lnTo>
                  <a:lnTo>
                    <a:pt x="9000" y="12706"/>
                  </a:lnTo>
                  <a:lnTo>
                    <a:pt x="10800" y="13976"/>
                  </a:lnTo>
                  <a:lnTo>
                    <a:pt x="11700" y="13976"/>
                  </a:lnTo>
                  <a:lnTo>
                    <a:pt x="13500" y="16518"/>
                  </a:lnTo>
                  <a:lnTo>
                    <a:pt x="15300" y="17788"/>
                  </a:lnTo>
                  <a:lnTo>
                    <a:pt x="16200" y="19059"/>
                  </a:lnTo>
                  <a:lnTo>
                    <a:pt x="17100" y="19059"/>
                  </a:lnTo>
                  <a:lnTo>
                    <a:pt x="18000" y="20329"/>
                  </a:lnTo>
                  <a:lnTo>
                    <a:pt x="18900" y="21600"/>
                  </a:lnTo>
                  <a:lnTo>
                    <a:pt x="21600" y="1651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71" name="Shape 2971"/>
            <p:cNvSpPr/>
            <p:nvPr/>
          </p:nvSpPr>
          <p:spPr>
            <a:xfrm>
              <a:off x="652462" y="673100"/>
              <a:ext cx="82551" cy="74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10800" y="0"/>
                  </a:lnTo>
                  <a:lnTo>
                    <a:pt x="10800" y="0"/>
                  </a:lnTo>
                  <a:lnTo>
                    <a:pt x="10800" y="460"/>
                  </a:lnTo>
                  <a:lnTo>
                    <a:pt x="10800" y="460"/>
                  </a:lnTo>
                  <a:lnTo>
                    <a:pt x="10800" y="460"/>
                  </a:lnTo>
                  <a:lnTo>
                    <a:pt x="10800" y="460"/>
                  </a:lnTo>
                  <a:lnTo>
                    <a:pt x="10800" y="460"/>
                  </a:lnTo>
                  <a:lnTo>
                    <a:pt x="10800" y="460"/>
                  </a:lnTo>
                  <a:lnTo>
                    <a:pt x="10800" y="919"/>
                  </a:lnTo>
                  <a:lnTo>
                    <a:pt x="10800" y="919"/>
                  </a:lnTo>
                  <a:lnTo>
                    <a:pt x="10800" y="919"/>
                  </a:lnTo>
                  <a:lnTo>
                    <a:pt x="10800" y="919"/>
                  </a:lnTo>
                  <a:lnTo>
                    <a:pt x="10800" y="919"/>
                  </a:lnTo>
                  <a:lnTo>
                    <a:pt x="10800" y="1379"/>
                  </a:lnTo>
                  <a:lnTo>
                    <a:pt x="10800" y="1379"/>
                  </a:lnTo>
                  <a:lnTo>
                    <a:pt x="10800" y="1379"/>
                  </a:lnTo>
                  <a:lnTo>
                    <a:pt x="10800" y="1379"/>
                  </a:lnTo>
                  <a:lnTo>
                    <a:pt x="10800" y="1379"/>
                  </a:lnTo>
                  <a:lnTo>
                    <a:pt x="10800" y="1379"/>
                  </a:lnTo>
                  <a:lnTo>
                    <a:pt x="10385" y="1838"/>
                  </a:lnTo>
                  <a:lnTo>
                    <a:pt x="10385" y="1838"/>
                  </a:lnTo>
                  <a:lnTo>
                    <a:pt x="10385" y="1838"/>
                  </a:lnTo>
                  <a:lnTo>
                    <a:pt x="10385" y="1838"/>
                  </a:lnTo>
                  <a:lnTo>
                    <a:pt x="10385" y="1838"/>
                  </a:lnTo>
                  <a:lnTo>
                    <a:pt x="10385" y="1838"/>
                  </a:lnTo>
                  <a:lnTo>
                    <a:pt x="10385" y="2298"/>
                  </a:lnTo>
                  <a:lnTo>
                    <a:pt x="10385" y="2298"/>
                  </a:lnTo>
                  <a:lnTo>
                    <a:pt x="10385" y="2298"/>
                  </a:lnTo>
                  <a:lnTo>
                    <a:pt x="10385" y="2298"/>
                  </a:lnTo>
                  <a:lnTo>
                    <a:pt x="10385" y="2298"/>
                  </a:lnTo>
                  <a:lnTo>
                    <a:pt x="10385" y="2757"/>
                  </a:lnTo>
                  <a:lnTo>
                    <a:pt x="10385" y="2757"/>
                  </a:lnTo>
                  <a:lnTo>
                    <a:pt x="10385" y="2757"/>
                  </a:lnTo>
                  <a:lnTo>
                    <a:pt x="10385" y="2757"/>
                  </a:lnTo>
                  <a:lnTo>
                    <a:pt x="10385" y="2757"/>
                  </a:lnTo>
                  <a:lnTo>
                    <a:pt x="10385" y="2757"/>
                  </a:lnTo>
                  <a:lnTo>
                    <a:pt x="10385" y="3217"/>
                  </a:lnTo>
                  <a:lnTo>
                    <a:pt x="10385" y="3217"/>
                  </a:lnTo>
                  <a:lnTo>
                    <a:pt x="10385" y="3217"/>
                  </a:lnTo>
                  <a:lnTo>
                    <a:pt x="9969" y="3217"/>
                  </a:lnTo>
                  <a:lnTo>
                    <a:pt x="9969" y="3217"/>
                  </a:lnTo>
                  <a:lnTo>
                    <a:pt x="9969" y="3217"/>
                  </a:lnTo>
                  <a:lnTo>
                    <a:pt x="9969" y="3677"/>
                  </a:lnTo>
                  <a:lnTo>
                    <a:pt x="9969" y="3677"/>
                  </a:lnTo>
                  <a:lnTo>
                    <a:pt x="9969" y="3677"/>
                  </a:lnTo>
                  <a:lnTo>
                    <a:pt x="9969" y="3677"/>
                  </a:lnTo>
                  <a:lnTo>
                    <a:pt x="9969" y="3677"/>
                  </a:lnTo>
                  <a:lnTo>
                    <a:pt x="9969" y="3677"/>
                  </a:lnTo>
                  <a:lnTo>
                    <a:pt x="9969" y="4136"/>
                  </a:lnTo>
                  <a:lnTo>
                    <a:pt x="9969" y="4136"/>
                  </a:lnTo>
                  <a:lnTo>
                    <a:pt x="9969" y="4136"/>
                  </a:lnTo>
                  <a:lnTo>
                    <a:pt x="9969" y="4136"/>
                  </a:lnTo>
                  <a:lnTo>
                    <a:pt x="9969" y="4136"/>
                  </a:lnTo>
                  <a:lnTo>
                    <a:pt x="9969" y="4136"/>
                  </a:lnTo>
                  <a:lnTo>
                    <a:pt x="9969" y="4136"/>
                  </a:lnTo>
                  <a:lnTo>
                    <a:pt x="9554" y="4596"/>
                  </a:lnTo>
                  <a:lnTo>
                    <a:pt x="9554" y="4596"/>
                  </a:lnTo>
                  <a:lnTo>
                    <a:pt x="9554" y="4596"/>
                  </a:lnTo>
                  <a:lnTo>
                    <a:pt x="9554" y="4596"/>
                  </a:lnTo>
                  <a:lnTo>
                    <a:pt x="9554" y="4596"/>
                  </a:lnTo>
                  <a:lnTo>
                    <a:pt x="9554" y="4596"/>
                  </a:lnTo>
                  <a:lnTo>
                    <a:pt x="9554" y="5055"/>
                  </a:lnTo>
                  <a:lnTo>
                    <a:pt x="9554" y="5055"/>
                  </a:lnTo>
                  <a:lnTo>
                    <a:pt x="9554" y="5055"/>
                  </a:lnTo>
                  <a:lnTo>
                    <a:pt x="9554" y="5055"/>
                  </a:lnTo>
                  <a:lnTo>
                    <a:pt x="9554" y="5055"/>
                  </a:lnTo>
                  <a:lnTo>
                    <a:pt x="9554" y="5055"/>
                  </a:lnTo>
                  <a:lnTo>
                    <a:pt x="9554" y="5515"/>
                  </a:lnTo>
                  <a:lnTo>
                    <a:pt x="9554" y="5515"/>
                  </a:lnTo>
                  <a:lnTo>
                    <a:pt x="9554" y="5515"/>
                  </a:lnTo>
                  <a:lnTo>
                    <a:pt x="9138" y="5515"/>
                  </a:lnTo>
                  <a:lnTo>
                    <a:pt x="9138" y="5515"/>
                  </a:lnTo>
                  <a:lnTo>
                    <a:pt x="9138" y="5515"/>
                  </a:lnTo>
                  <a:lnTo>
                    <a:pt x="9138" y="5515"/>
                  </a:lnTo>
                  <a:lnTo>
                    <a:pt x="9138" y="5974"/>
                  </a:lnTo>
                  <a:lnTo>
                    <a:pt x="9138" y="5974"/>
                  </a:lnTo>
                  <a:lnTo>
                    <a:pt x="9138" y="5974"/>
                  </a:lnTo>
                  <a:lnTo>
                    <a:pt x="9138" y="5974"/>
                  </a:lnTo>
                  <a:lnTo>
                    <a:pt x="9138" y="5974"/>
                  </a:lnTo>
                  <a:lnTo>
                    <a:pt x="9138" y="5974"/>
                  </a:lnTo>
                  <a:lnTo>
                    <a:pt x="9138" y="6434"/>
                  </a:lnTo>
                  <a:lnTo>
                    <a:pt x="9138" y="6434"/>
                  </a:lnTo>
                  <a:lnTo>
                    <a:pt x="9138" y="6434"/>
                  </a:lnTo>
                  <a:lnTo>
                    <a:pt x="8723" y="6434"/>
                  </a:lnTo>
                  <a:lnTo>
                    <a:pt x="8723" y="6434"/>
                  </a:lnTo>
                  <a:lnTo>
                    <a:pt x="8723" y="6434"/>
                  </a:lnTo>
                  <a:lnTo>
                    <a:pt x="8723" y="6434"/>
                  </a:lnTo>
                  <a:lnTo>
                    <a:pt x="8723" y="6434"/>
                  </a:lnTo>
                  <a:lnTo>
                    <a:pt x="8723" y="6894"/>
                  </a:lnTo>
                  <a:lnTo>
                    <a:pt x="8723" y="6894"/>
                  </a:lnTo>
                  <a:lnTo>
                    <a:pt x="8723" y="6894"/>
                  </a:lnTo>
                  <a:lnTo>
                    <a:pt x="8723" y="6894"/>
                  </a:lnTo>
                  <a:lnTo>
                    <a:pt x="8723" y="6894"/>
                  </a:lnTo>
                  <a:lnTo>
                    <a:pt x="8723" y="6894"/>
                  </a:lnTo>
                  <a:lnTo>
                    <a:pt x="8723" y="6894"/>
                  </a:lnTo>
                  <a:lnTo>
                    <a:pt x="8723" y="7353"/>
                  </a:lnTo>
                  <a:lnTo>
                    <a:pt x="8308" y="7353"/>
                  </a:lnTo>
                  <a:lnTo>
                    <a:pt x="8308" y="7353"/>
                  </a:lnTo>
                  <a:lnTo>
                    <a:pt x="8308" y="7353"/>
                  </a:lnTo>
                  <a:lnTo>
                    <a:pt x="8308" y="7353"/>
                  </a:lnTo>
                  <a:lnTo>
                    <a:pt x="8308" y="7353"/>
                  </a:lnTo>
                  <a:lnTo>
                    <a:pt x="8308" y="7353"/>
                  </a:lnTo>
                  <a:lnTo>
                    <a:pt x="8308" y="7813"/>
                  </a:lnTo>
                  <a:lnTo>
                    <a:pt x="8308" y="7813"/>
                  </a:lnTo>
                  <a:lnTo>
                    <a:pt x="8308" y="7813"/>
                  </a:lnTo>
                  <a:lnTo>
                    <a:pt x="8308" y="7813"/>
                  </a:lnTo>
                  <a:lnTo>
                    <a:pt x="8308" y="7813"/>
                  </a:lnTo>
                  <a:lnTo>
                    <a:pt x="7892" y="7813"/>
                  </a:lnTo>
                  <a:lnTo>
                    <a:pt x="7892" y="7813"/>
                  </a:lnTo>
                  <a:lnTo>
                    <a:pt x="7892" y="8272"/>
                  </a:lnTo>
                  <a:lnTo>
                    <a:pt x="7892" y="8272"/>
                  </a:lnTo>
                  <a:lnTo>
                    <a:pt x="7892" y="8272"/>
                  </a:lnTo>
                  <a:lnTo>
                    <a:pt x="7892" y="8272"/>
                  </a:lnTo>
                  <a:lnTo>
                    <a:pt x="7892" y="8272"/>
                  </a:lnTo>
                  <a:lnTo>
                    <a:pt x="7892" y="8272"/>
                  </a:lnTo>
                  <a:lnTo>
                    <a:pt x="7892" y="8272"/>
                  </a:lnTo>
                  <a:lnTo>
                    <a:pt x="7892" y="8732"/>
                  </a:lnTo>
                  <a:lnTo>
                    <a:pt x="7892" y="8732"/>
                  </a:lnTo>
                  <a:lnTo>
                    <a:pt x="7477" y="8732"/>
                  </a:lnTo>
                  <a:lnTo>
                    <a:pt x="7477" y="8732"/>
                  </a:lnTo>
                  <a:lnTo>
                    <a:pt x="7477" y="8732"/>
                  </a:lnTo>
                  <a:lnTo>
                    <a:pt x="7477" y="8732"/>
                  </a:lnTo>
                  <a:lnTo>
                    <a:pt x="7477" y="8732"/>
                  </a:lnTo>
                  <a:lnTo>
                    <a:pt x="7477" y="8732"/>
                  </a:lnTo>
                  <a:lnTo>
                    <a:pt x="7477" y="9191"/>
                  </a:lnTo>
                  <a:lnTo>
                    <a:pt x="7477" y="9191"/>
                  </a:lnTo>
                  <a:lnTo>
                    <a:pt x="7477" y="9191"/>
                  </a:lnTo>
                  <a:lnTo>
                    <a:pt x="7477" y="9191"/>
                  </a:lnTo>
                  <a:lnTo>
                    <a:pt x="7062" y="9191"/>
                  </a:lnTo>
                  <a:lnTo>
                    <a:pt x="7062" y="9191"/>
                  </a:lnTo>
                  <a:lnTo>
                    <a:pt x="7062" y="9191"/>
                  </a:lnTo>
                  <a:lnTo>
                    <a:pt x="7062" y="9651"/>
                  </a:lnTo>
                  <a:lnTo>
                    <a:pt x="7062" y="9651"/>
                  </a:lnTo>
                  <a:lnTo>
                    <a:pt x="7062" y="9651"/>
                  </a:lnTo>
                  <a:lnTo>
                    <a:pt x="7062" y="9651"/>
                  </a:lnTo>
                  <a:lnTo>
                    <a:pt x="7062" y="9651"/>
                  </a:lnTo>
                  <a:lnTo>
                    <a:pt x="7062" y="9651"/>
                  </a:lnTo>
                  <a:lnTo>
                    <a:pt x="6646" y="9651"/>
                  </a:lnTo>
                  <a:lnTo>
                    <a:pt x="6646" y="9651"/>
                  </a:lnTo>
                  <a:lnTo>
                    <a:pt x="6646" y="10111"/>
                  </a:lnTo>
                  <a:lnTo>
                    <a:pt x="6646" y="10111"/>
                  </a:lnTo>
                  <a:lnTo>
                    <a:pt x="6646" y="10111"/>
                  </a:lnTo>
                  <a:lnTo>
                    <a:pt x="6646" y="10111"/>
                  </a:lnTo>
                  <a:lnTo>
                    <a:pt x="6646" y="10111"/>
                  </a:lnTo>
                  <a:lnTo>
                    <a:pt x="6646" y="10111"/>
                  </a:lnTo>
                  <a:lnTo>
                    <a:pt x="6646" y="10111"/>
                  </a:lnTo>
                  <a:lnTo>
                    <a:pt x="6231" y="10111"/>
                  </a:lnTo>
                  <a:lnTo>
                    <a:pt x="6231" y="10570"/>
                  </a:lnTo>
                  <a:lnTo>
                    <a:pt x="6231" y="10570"/>
                  </a:lnTo>
                  <a:lnTo>
                    <a:pt x="6231" y="10570"/>
                  </a:lnTo>
                  <a:lnTo>
                    <a:pt x="6231" y="10570"/>
                  </a:lnTo>
                  <a:lnTo>
                    <a:pt x="6231" y="10570"/>
                  </a:lnTo>
                  <a:lnTo>
                    <a:pt x="6231" y="10570"/>
                  </a:lnTo>
                  <a:lnTo>
                    <a:pt x="6231" y="10570"/>
                  </a:lnTo>
                  <a:lnTo>
                    <a:pt x="6231" y="10570"/>
                  </a:lnTo>
                  <a:lnTo>
                    <a:pt x="5815" y="11030"/>
                  </a:lnTo>
                  <a:lnTo>
                    <a:pt x="5815" y="11030"/>
                  </a:lnTo>
                  <a:lnTo>
                    <a:pt x="5815" y="11030"/>
                  </a:lnTo>
                  <a:lnTo>
                    <a:pt x="5815" y="11030"/>
                  </a:lnTo>
                  <a:lnTo>
                    <a:pt x="5815" y="11030"/>
                  </a:lnTo>
                  <a:lnTo>
                    <a:pt x="5815" y="11030"/>
                  </a:lnTo>
                  <a:lnTo>
                    <a:pt x="5815" y="11030"/>
                  </a:lnTo>
                  <a:lnTo>
                    <a:pt x="5815" y="11030"/>
                  </a:lnTo>
                  <a:lnTo>
                    <a:pt x="5815" y="11489"/>
                  </a:lnTo>
                  <a:lnTo>
                    <a:pt x="5400" y="11489"/>
                  </a:lnTo>
                  <a:lnTo>
                    <a:pt x="5400" y="11489"/>
                  </a:lnTo>
                  <a:lnTo>
                    <a:pt x="5400" y="11489"/>
                  </a:lnTo>
                  <a:lnTo>
                    <a:pt x="5400" y="11489"/>
                  </a:lnTo>
                  <a:lnTo>
                    <a:pt x="5400" y="11489"/>
                  </a:lnTo>
                  <a:lnTo>
                    <a:pt x="5400" y="11489"/>
                  </a:lnTo>
                  <a:lnTo>
                    <a:pt x="5400" y="11489"/>
                  </a:lnTo>
                  <a:lnTo>
                    <a:pt x="5400" y="11489"/>
                  </a:lnTo>
                  <a:lnTo>
                    <a:pt x="4985" y="11949"/>
                  </a:lnTo>
                  <a:lnTo>
                    <a:pt x="4985" y="11949"/>
                  </a:lnTo>
                  <a:lnTo>
                    <a:pt x="4985" y="11949"/>
                  </a:lnTo>
                  <a:lnTo>
                    <a:pt x="4985" y="11949"/>
                  </a:lnTo>
                  <a:lnTo>
                    <a:pt x="4985" y="11949"/>
                  </a:lnTo>
                  <a:lnTo>
                    <a:pt x="4985" y="11949"/>
                  </a:lnTo>
                  <a:lnTo>
                    <a:pt x="4985" y="11949"/>
                  </a:lnTo>
                  <a:lnTo>
                    <a:pt x="4985" y="11949"/>
                  </a:lnTo>
                  <a:lnTo>
                    <a:pt x="4569" y="11949"/>
                  </a:lnTo>
                  <a:lnTo>
                    <a:pt x="4569" y="12409"/>
                  </a:lnTo>
                  <a:lnTo>
                    <a:pt x="4569" y="12409"/>
                  </a:lnTo>
                  <a:lnTo>
                    <a:pt x="4569" y="12409"/>
                  </a:lnTo>
                  <a:lnTo>
                    <a:pt x="4569" y="12409"/>
                  </a:lnTo>
                  <a:lnTo>
                    <a:pt x="4569" y="12409"/>
                  </a:lnTo>
                  <a:lnTo>
                    <a:pt x="4569" y="12409"/>
                  </a:lnTo>
                  <a:lnTo>
                    <a:pt x="4569" y="12409"/>
                  </a:lnTo>
                  <a:lnTo>
                    <a:pt x="4569" y="12409"/>
                  </a:lnTo>
                  <a:lnTo>
                    <a:pt x="4154" y="12409"/>
                  </a:lnTo>
                  <a:lnTo>
                    <a:pt x="4154" y="12868"/>
                  </a:lnTo>
                  <a:lnTo>
                    <a:pt x="4154" y="12868"/>
                  </a:lnTo>
                  <a:lnTo>
                    <a:pt x="4154" y="12868"/>
                  </a:lnTo>
                  <a:lnTo>
                    <a:pt x="4154" y="12868"/>
                  </a:lnTo>
                  <a:lnTo>
                    <a:pt x="4154" y="12868"/>
                  </a:lnTo>
                  <a:lnTo>
                    <a:pt x="4154" y="12868"/>
                  </a:lnTo>
                  <a:lnTo>
                    <a:pt x="3738" y="12868"/>
                  </a:lnTo>
                  <a:lnTo>
                    <a:pt x="3738" y="12868"/>
                  </a:lnTo>
                  <a:lnTo>
                    <a:pt x="3738" y="12868"/>
                  </a:lnTo>
                  <a:lnTo>
                    <a:pt x="3738" y="12868"/>
                  </a:lnTo>
                  <a:lnTo>
                    <a:pt x="3738" y="13328"/>
                  </a:lnTo>
                  <a:lnTo>
                    <a:pt x="3738" y="13328"/>
                  </a:lnTo>
                  <a:lnTo>
                    <a:pt x="3738" y="13328"/>
                  </a:lnTo>
                  <a:lnTo>
                    <a:pt x="3738" y="13328"/>
                  </a:lnTo>
                  <a:lnTo>
                    <a:pt x="3323" y="13328"/>
                  </a:lnTo>
                  <a:lnTo>
                    <a:pt x="3323" y="13328"/>
                  </a:lnTo>
                  <a:lnTo>
                    <a:pt x="3323" y="13328"/>
                  </a:lnTo>
                  <a:lnTo>
                    <a:pt x="3323" y="13328"/>
                  </a:lnTo>
                  <a:lnTo>
                    <a:pt x="3323" y="13328"/>
                  </a:lnTo>
                  <a:lnTo>
                    <a:pt x="3323" y="13787"/>
                  </a:lnTo>
                  <a:lnTo>
                    <a:pt x="3323" y="13787"/>
                  </a:lnTo>
                  <a:lnTo>
                    <a:pt x="2908" y="13787"/>
                  </a:lnTo>
                  <a:lnTo>
                    <a:pt x="2908" y="13787"/>
                  </a:lnTo>
                  <a:lnTo>
                    <a:pt x="2908" y="13787"/>
                  </a:lnTo>
                  <a:lnTo>
                    <a:pt x="2908" y="13787"/>
                  </a:lnTo>
                  <a:lnTo>
                    <a:pt x="2908" y="13787"/>
                  </a:lnTo>
                  <a:lnTo>
                    <a:pt x="2908" y="13787"/>
                  </a:lnTo>
                  <a:lnTo>
                    <a:pt x="2492" y="13787"/>
                  </a:lnTo>
                  <a:lnTo>
                    <a:pt x="2492" y="13787"/>
                  </a:lnTo>
                  <a:lnTo>
                    <a:pt x="2492" y="13787"/>
                  </a:lnTo>
                  <a:lnTo>
                    <a:pt x="2492" y="14247"/>
                  </a:lnTo>
                  <a:lnTo>
                    <a:pt x="2492" y="14247"/>
                  </a:lnTo>
                  <a:lnTo>
                    <a:pt x="2492" y="14247"/>
                  </a:lnTo>
                  <a:lnTo>
                    <a:pt x="2492" y="14247"/>
                  </a:lnTo>
                  <a:lnTo>
                    <a:pt x="2077" y="14247"/>
                  </a:lnTo>
                  <a:lnTo>
                    <a:pt x="2077" y="14247"/>
                  </a:lnTo>
                  <a:lnTo>
                    <a:pt x="2077" y="14247"/>
                  </a:lnTo>
                  <a:lnTo>
                    <a:pt x="2077" y="14247"/>
                  </a:lnTo>
                  <a:lnTo>
                    <a:pt x="2077" y="14247"/>
                  </a:lnTo>
                  <a:lnTo>
                    <a:pt x="2077" y="14247"/>
                  </a:lnTo>
                  <a:lnTo>
                    <a:pt x="2077" y="14247"/>
                  </a:lnTo>
                  <a:lnTo>
                    <a:pt x="1662" y="14706"/>
                  </a:lnTo>
                  <a:lnTo>
                    <a:pt x="1662" y="14706"/>
                  </a:lnTo>
                  <a:lnTo>
                    <a:pt x="1662" y="14706"/>
                  </a:lnTo>
                  <a:lnTo>
                    <a:pt x="1662" y="14706"/>
                  </a:lnTo>
                  <a:lnTo>
                    <a:pt x="1662" y="14706"/>
                  </a:lnTo>
                  <a:lnTo>
                    <a:pt x="1662" y="14706"/>
                  </a:lnTo>
                  <a:lnTo>
                    <a:pt x="1246" y="14706"/>
                  </a:lnTo>
                  <a:lnTo>
                    <a:pt x="1246" y="14706"/>
                  </a:lnTo>
                  <a:lnTo>
                    <a:pt x="1246" y="14706"/>
                  </a:lnTo>
                  <a:lnTo>
                    <a:pt x="1246" y="14706"/>
                  </a:lnTo>
                  <a:lnTo>
                    <a:pt x="1246" y="14706"/>
                  </a:lnTo>
                  <a:lnTo>
                    <a:pt x="1246" y="15166"/>
                  </a:lnTo>
                  <a:lnTo>
                    <a:pt x="831" y="15166"/>
                  </a:lnTo>
                  <a:lnTo>
                    <a:pt x="831" y="15166"/>
                  </a:lnTo>
                  <a:lnTo>
                    <a:pt x="831" y="15166"/>
                  </a:lnTo>
                  <a:lnTo>
                    <a:pt x="831" y="15166"/>
                  </a:lnTo>
                  <a:lnTo>
                    <a:pt x="831" y="15166"/>
                  </a:lnTo>
                  <a:lnTo>
                    <a:pt x="831" y="15166"/>
                  </a:lnTo>
                  <a:lnTo>
                    <a:pt x="831" y="15166"/>
                  </a:lnTo>
                  <a:lnTo>
                    <a:pt x="415" y="15166"/>
                  </a:lnTo>
                  <a:lnTo>
                    <a:pt x="415" y="15166"/>
                  </a:lnTo>
                  <a:lnTo>
                    <a:pt x="415" y="15166"/>
                  </a:lnTo>
                  <a:lnTo>
                    <a:pt x="415" y="15166"/>
                  </a:lnTo>
                  <a:lnTo>
                    <a:pt x="415" y="15626"/>
                  </a:lnTo>
                  <a:lnTo>
                    <a:pt x="415" y="15626"/>
                  </a:lnTo>
                  <a:lnTo>
                    <a:pt x="0" y="15626"/>
                  </a:lnTo>
                  <a:lnTo>
                    <a:pt x="0" y="15626"/>
                  </a:lnTo>
                  <a:lnTo>
                    <a:pt x="216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72" name="Shape 2972"/>
            <p:cNvSpPr/>
            <p:nvPr/>
          </p:nvSpPr>
          <p:spPr>
            <a:xfrm>
              <a:off x="665162" y="2079625"/>
              <a:ext cx="290513" cy="2413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3924" y="20049"/>
                    <a:pt x="6927" y="20134"/>
                    <a:pt x="0" y="21515"/>
                  </a:cubicBezTo>
                  <a:cubicBezTo>
                    <a:pt x="5336" y="15791"/>
                    <a:pt x="10110" y="8093"/>
                    <a:pt x="13597" y="0"/>
                  </a:cubicBezTo>
                  <a:cubicBezTo>
                    <a:pt x="16381" y="2989"/>
                    <a:pt x="18371" y="7670"/>
                    <a:pt x="19517" y="11110"/>
                  </a:cubicBezTo>
                  <a:cubicBezTo>
                    <a:pt x="20570" y="14325"/>
                    <a:pt x="21436" y="17511"/>
                    <a:pt x="21600" y="21600"/>
                  </a:cubicBezTo>
                  <a:close/>
                </a:path>
              </a:pathLst>
            </a:custGeom>
            <a:solidFill>
              <a:srgbClr val="EBEBEB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73" name="Shape 2973"/>
            <p:cNvSpPr/>
            <p:nvPr/>
          </p:nvSpPr>
          <p:spPr>
            <a:xfrm>
              <a:off x="819150" y="2070100"/>
              <a:ext cx="147638" cy="2555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535" y="20612"/>
                  </a:moveTo>
                  <a:cubicBezTo>
                    <a:pt x="5101" y="16901"/>
                    <a:pt x="414" y="11881"/>
                    <a:pt x="0" y="5847"/>
                  </a:cubicBezTo>
                  <a:lnTo>
                    <a:pt x="5331" y="0"/>
                  </a:lnTo>
                  <a:cubicBezTo>
                    <a:pt x="13603" y="6782"/>
                    <a:pt x="18153" y="14124"/>
                    <a:pt x="21600" y="21600"/>
                  </a:cubicBezTo>
                  <a:lnTo>
                    <a:pt x="11535" y="20612"/>
                  </a:lnTo>
                  <a:close/>
                </a:path>
              </a:pathLst>
            </a:custGeom>
            <a:solidFill>
              <a:srgbClr val="78ACFF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74" name="Shape 2974"/>
            <p:cNvSpPr/>
            <p:nvPr/>
          </p:nvSpPr>
          <p:spPr>
            <a:xfrm>
              <a:off x="960437" y="2322512"/>
              <a:ext cx="71438" cy="333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9643" y="6928"/>
                    <a:pt x="8871" y="204"/>
                    <a:pt x="21600" y="21600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75" name="Shape 2975"/>
            <p:cNvSpPr/>
            <p:nvPr/>
          </p:nvSpPr>
          <p:spPr>
            <a:xfrm>
              <a:off x="665162" y="2087562"/>
              <a:ext cx="295276" cy="2349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098" y="0"/>
                  </a:moveTo>
                  <a:cubicBezTo>
                    <a:pt x="9789" y="8169"/>
                    <a:pt x="5331" y="15204"/>
                    <a:pt x="0" y="21397"/>
                  </a:cubicBezTo>
                  <a:cubicBezTo>
                    <a:pt x="6963" y="20117"/>
                    <a:pt x="14086" y="19739"/>
                    <a:pt x="21600" y="21600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76" name="Shape 2976"/>
            <p:cNvSpPr/>
            <p:nvPr/>
          </p:nvSpPr>
          <p:spPr>
            <a:xfrm>
              <a:off x="844550" y="2001837"/>
              <a:ext cx="17463" cy="857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9366" y="11739"/>
                    <a:pt x="21600" y="12678"/>
                    <a:pt x="0" y="21600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77" name="Shape 2977"/>
            <p:cNvSpPr/>
            <p:nvPr/>
          </p:nvSpPr>
          <p:spPr>
            <a:xfrm>
              <a:off x="881683" y="2136775"/>
              <a:ext cx="62880" cy="1190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5556" h="20761" extrusionOk="0">
                  <a:moveTo>
                    <a:pt x="15556" y="20723"/>
                  </a:moveTo>
                  <a:cubicBezTo>
                    <a:pt x="7212" y="21600"/>
                    <a:pt x="-6044" y="7182"/>
                    <a:pt x="3079" y="0"/>
                  </a:cubicBezTo>
                  <a:cubicBezTo>
                    <a:pt x="12047" y="11019"/>
                    <a:pt x="9942" y="10581"/>
                    <a:pt x="15556" y="20723"/>
                  </a:cubicBezTo>
                  <a:close/>
                </a:path>
              </a:pathLst>
            </a:custGeom>
            <a:solidFill>
              <a:srgbClr val="000000"/>
            </a:solidFill>
            <a:ln w="6350" cap="flat">
              <a:solidFill>
                <a:srgbClr val="000000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2978" name="Shape 2978"/>
            <p:cNvSpPr/>
            <p:nvPr/>
          </p:nvSpPr>
          <p:spPr>
            <a:xfrm>
              <a:off x="725487" y="285750"/>
              <a:ext cx="1444428" cy="172815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0" tIns="0" rIns="0" bIns="0" numCol="1" anchor="t">
              <a:spAutoFit/>
            </a:bodyPr>
            <a:lstStyle>
              <a:lvl1pPr algn="ctr" defTabSz="406400">
                <a:lnSpc>
                  <a:spcPts val="1400"/>
                </a:lnSpc>
                <a:buClr>
                  <a:srgbClr val="1A1B1B"/>
                </a:buClr>
                <a:buFont typeface="Arial"/>
                <a:tabLst>
                  <a:tab pos="749300" algn="l"/>
                </a:tabLst>
                <a:defRPr>
                  <a:solidFill>
                    <a:srgbClr val="1A1B1B"/>
                  </a:solidFill>
                  <a:uFill>
                    <a:solidFill>
                      <a:srgbClr val="1A1B1B"/>
                    </a:solidFill>
                  </a:uFill>
                  <a:latin typeface="+mn-lt"/>
                  <a:ea typeface="+mn-ea"/>
                  <a:cs typeface="+mn-cs"/>
                  <a:sym typeface="Arial"/>
                </a:defRPr>
              </a:lvl1pPr>
            </a:lstStyle>
            <a:p>
              <a:r>
                <a:t>photons from the sun</a:t>
              </a:r>
            </a:p>
          </p:txBody>
        </p:sp>
      </p:grpSp>
      <p:sp>
        <p:nvSpPr>
          <p:cNvPr id="2980" name="Shape 2980"/>
          <p:cNvSpPr/>
          <p:nvPr/>
        </p:nvSpPr>
        <p:spPr>
          <a:xfrm>
            <a:off x="4025900" y="4330700"/>
            <a:ext cx="4762500" cy="89422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>
            <a:lvl1pPr algn="ctr" defTabSz="406400">
              <a:lnSpc>
                <a:spcPts val="2100"/>
              </a:lnSpc>
              <a:buClr>
                <a:srgbClr val="000000"/>
              </a:buClr>
              <a:buFont typeface="Arial"/>
              <a:tabLst>
                <a:tab pos="749300" algn="l"/>
              </a:tabLst>
              <a:defRPr sz="1800">
                <a:latin typeface="+mn-lt"/>
                <a:ea typeface="+mn-ea"/>
                <a:cs typeface="+mn-cs"/>
                <a:sym typeface="Arial"/>
              </a:defRPr>
            </a:lvl1pPr>
          </a:lstStyle>
          <a:p>
            <a:pPr>
              <a:defRPr>
                <a:latin typeface="Gill Sans"/>
                <a:ea typeface="Gill Sans"/>
                <a:cs typeface="Gill Sans"/>
                <a:sym typeface="Gill Sans"/>
              </a:defRPr>
            </a:pPr>
            <a:r>
              <a:rPr>
                <a:latin typeface="+mn-lt"/>
                <a:ea typeface="+mn-ea"/>
                <a:cs typeface="+mn-cs"/>
                <a:sym typeface="Arial"/>
              </a:rPr>
              <a:t>The bellflower absorbs long and medium wavelengths. The bellflower reflects photons with short wavelength. </a:t>
            </a:r>
          </a:p>
        </p:txBody>
      </p:sp>
      <p:sp>
        <p:nvSpPr>
          <p:cNvPr id="848" name="Textfeld 847"/>
          <p:cNvSpPr txBox="1"/>
          <p:nvPr/>
        </p:nvSpPr>
        <p:spPr>
          <a:xfrm>
            <a:off x="4430888" y="6632223"/>
            <a:ext cx="324556" cy="287258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0" marR="0" indent="0" algn="l" defTabSz="4572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fld id="{9737D5E0-5F90-524F-99A2-A2AABD3FE70E}" type="slidenum">
              <a:rPr kumimoji="0" lang="de-DE" sz="1200" b="0" i="0" u="none" strike="noStrike" cap="none" spc="0" normalizeH="0" baseline="0" smtClean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"/>
                <a:ea typeface="Helvetica"/>
                <a:cs typeface="Helvetica"/>
                <a:sym typeface="Helvetica"/>
              </a:rPr>
              <a:t>69</a:t>
            </a:fld>
            <a:endParaRPr kumimoji="0" lang="de-DE" sz="1200" b="0" i="0" u="none" strike="noStrike" cap="none" spc="0" normalizeH="0" baseline="0" dirty="0">
              <a:ln>
                <a:noFill/>
              </a:ln>
              <a:solidFill>
                <a:srgbClr val="000000"/>
              </a:solidFill>
              <a:effectLst/>
              <a:uFillTx/>
              <a:latin typeface="Helvetica"/>
              <a:ea typeface="Helvetica"/>
              <a:cs typeface="Helvetica"/>
              <a:sym typeface="Helvetica"/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2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0" fill="hold"/>
                                        <p:tgtEl>
                                          <p:spTgt spid="2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3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4" fill="hold"/>
                                        <p:tgtEl>
                                          <p:spTgt spid="29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grpId="4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7" fill="hold"/>
                                        <p:tgtEl>
                                          <p:spTgt spid="2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grpId="5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1" fill="hold"/>
                                        <p:tgtEl>
                                          <p:spTgt spid="2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35" grpId="1" animBg="1" advAuto="0"/>
      <p:bldP spid="2519" grpId="2" animBg="1" advAuto="0"/>
      <p:bldP spid="2520" grpId="5" animBg="1" advAuto="0"/>
      <p:bldP spid="2979" grpId="3" animBg="1" advAuto="0"/>
      <p:bldP spid="2980" grpId="4" animBg="1" advAuto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" name="Shape 410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>
            <a:lvl1pPr>
              <a:tabLst>
                <a:tab pos="749300" algn="l"/>
              </a:tabLst>
            </a:lvl1pPr>
          </a:lstStyle>
          <a:p>
            <a:fld id="{86CB4B4D-7CA3-9044-876B-883B54F8677D}" type="slidenum">
              <a:t>7</a:t>
            </a:fld>
            <a:endParaRPr/>
          </a:p>
        </p:txBody>
      </p:sp>
      <p:grpSp>
        <p:nvGrpSpPr>
          <p:cNvPr id="413" name="Group 413"/>
          <p:cNvGrpSpPr/>
          <p:nvPr/>
        </p:nvGrpSpPr>
        <p:grpSpPr>
          <a:xfrm>
            <a:off x="1790700" y="609600"/>
            <a:ext cx="4896027" cy="1220808"/>
            <a:chOff x="0" y="0"/>
            <a:chExt cx="4896026" cy="1220807"/>
          </a:xfrm>
        </p:grpSpPr>
        <p:sp>
          <p:nvSpPr>
            <p:cNvPr id="411" name="Shape 411"/>
            <p:cNvSpPr/>
            <p:nvPr/>
          </p:nvSpPr>
          <p:spPr>
            <a:xfrm>
              <a:off x="3462" y="0"/>
              <a:ext cx="4892564" cy="595035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50800" tIns="50800" rIns="50800" bIns="50800" numCol="1" anchor="t">
              <a:spAutoFit/>
            </a:bodyPr>
            <a:lstStyle/>
            <a:p>
              <a:pPr defTabSz="406400">
                <a:lnSpc>
                  <a:spcPts val="3800"/>
                </a:lnSpc>
                <a:tabLst>
                  <a:tab pos="749300" algn="l"/>
                </a:tabLst>
                <a:defRPr sz="3200">
                  <a:latin typeface="Gill Sans"/>
                  <a:ea typeface="Gill Sans"/>
                  <a:cs typeface="Gill Sans"/>
                  <a:sym typeface="Gill Sans"/>
                </a:defRPr>
              </a:pPr>
              <a:r>
                <a:rPr dirty="0">
                  <a:latin typeface="Arial"/>
                  <a:cs typeface="Arial"/>
                </a:rPr>
                <a:t>Our light source:  </a:t>
              </a:r>
              <a:r>
                <a:rPr dirty="0">
                  <a:latin typeface="Arial"/>
                  <a:ea typeface="Gill Sans SemiBold"/>
                  <a:cs typeface="Arial"/>
                  <a:sym typeface="Gill Sans SemiBold"/>
                </a:rPr>
                <a:t>The Sun </a:t>
              </a:r>
            </a:p>
          </p:txBody>
        </p:sp>
        <p:sp>
          <p:nvSpPr>
            <p:cNvPr id="412" name="Shape 412"/>
            <p:cNvSpPr/>
            <p:nvPr/>
          </p:nvSpPr>
          <p:spPr>
            <a:xfrm>
              <a:off x="0" y="457200"/>
              <a:ext cx="4422712" cy="763607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50800" tIns="50800" rIns="50800" bIns="50800" numCol="1" anchor="t">
              <a:spAutoFit/>
            </a:bodyPr>
            <a:lstStyle>
              <a:lvl1pPr defTabSz="406400">
                <a:defRPr sz="3700"/>
              </a:lvl1pPr>
            </a:lstStyle>
            <a:p>
              <a:r>
                <a:t>ང་ཚོའི་འོད་ཀྱི་འབྱུང་ཁུངས། 	ཉི་མ།</a:t>
              </a:r>
            </a:p>
          </p:txBody>
        </p:sp>
      </p:grp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82" name="Shape 2982"/>
          <p:cNvSpPr/>
          <p:nvPr/>
        </p:nvSpPr>
        <p:spPr>
          <a:xfrm>
            <a:off x="4025900" y="1123950"/>
            <a:ext cx="4762500" cy="89422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>
            <a:lvl1pPr algn="ctr" defTabSz="406400">
              <a:lnSpc>
                <a:spcPts val="2100"/>
              </a:lnSpc>
              <a:buClr>
                <a:srgbClr val="000000"/>
              </a:buClr>
              <a:buFont typeface="Arial"/>
              <a:tabLst>
                <a:tab pos="749300" algn="l"/>
              </a:tabLst>
              <a:defRPr sz="1800">
                <a:latin typeface="+mn-lt"/>
                <a:ea typeface="+mn-ea"/>
                <a:cs typeface="+mn-cs"/>
                <a:sym typeface="Arial"/>
              </a:defRPr>
            </a:lvl1pPr>
          </a:lstStyle>
          <a:p>
            <a:pPr>
              <a:defRPr>
                <a:latin typeface="Gill Sans"/>
                <a:ea typeface="Gill Sans"/>
                <a:cs typeface="Gill Sans"/>
                <a:sym typeface="Gill Sans"/>
              </a:defRPr>
            </a:pPr>
            <a:r>
              <a:rPr>
                <a:latin typeface="+mn-lt"/>
                <a:ea typeface="+mn-ea"/>
                <a:cs typeface="+mn-cs"/>
                <a:sym typeface="Arial"/>
              </a:rPr>
              <a:t>The sunflower absorbs short wavelengths. The sunflower reflects photons with long and medium wavelength. </a:t>
            </a:r>
          </a:p>
        </p:txBody>
      </p:sp>
      <p:grpSp>
        <p:nvGrpSpPr>
          <p:cNvPr id="3531" name="Group 3531"/>
          <p:cNvGrpSpPr/>
          <p:nvPr/>
        </p:nvGrpSpPr>
        <p:grpSpPr>
          <a:xfrm>
            <a:off x="320675" y="395287"/>
            <a:ext cx="3248026" cy="2978151"/>
            <a:chOff x="0" y="0"/>
            <a:chExt cx="3248025" cy="2978150"/>
          </a:xfrm>
        </p:grpSpPr>
        <p:grpSp>
          <p:nvGrpSpPr>
            <p:cNvPr id="3170" name="Group 3170"/>
            <p:cNvGrpSpPr/>
            <p:nvPr/>
          </p:nvGrpSpPr>
          <p:grpSpPr>
            <a:xfrm>
              <a:off x="0" y="0"/>
              <a:ext cx="3248026" cy="2978150"/>
              <a:chOff x="0" y="0"/>
              <a:chExt cx="3248025" cy="2978150"/>
            </a:xfrm>
          </p:grpSpPr>
          <p:sp>
            <p:nvSpPr>
              <p:cNvPr id="2983" name="Shape 2983"/>
              <p:cNvSpPr/>
              <p:nvPr/>
            </p:nvSpPr>
            <p:spPr>
              <a:xfrm>
                <a:off x="0" y="0"/>
                <a:ext cx="3248026" cy="2978150"/>
              </a:xfrm>
              <a:prstGeom prst="rect">
                <a:avLst/>
              </a:prstGeom>
              <a:solidFill>
                <a:srgbClr val="CECFC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984" name="Shape 2984"/>
              <p:cNvSpPr/>
              <p:nvPr/>
            </p:nvSpPr>
            <p:spPr>
              <a:xfrm>
                <a:off x="1945798" y="2251075"/>
                <a:ext cx="692536" cy="6175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646" h="21600" extrusionOk="0">
                    <a:moveTo>
                      <a:pt x="15847" y="21600"/>
                    </a:moveTo>
                    <a:cubicBezTo>
                      <a:pt x="298" y="13255"/>
                      <a:pt x="-2010" y="6331"/>
                      <a:pt x="1325" y="0"/>
                    </a:cubicBezTo>
                    <a:cubicBezTo>
                      <a:pt x="18701" y="6085"/>
                      <a:pt x="19590" y="13636"/>
                      <a:pt x="15847" y="21600"/>
                    </a:cubicBezTo>
                    <a:close/>
                  </a:path>
                </a:pathLst>
              </a:custGeom>
              <a:solidFill>
                <a:srgbClr val="00F9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985" name="Shape 2985"/>
              <p:cNvSpPr/>
              <p:nvPr/>
            </p:nvSpPr>
            <p:spPr>
              <a:xfrm>
                <a:off x="2339975" y="1822450"/>
                <a:ext cx="296863" cy="8255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cubicBezTo>
                      <a:pt x="11253" y="2039"/>
                      <a:pt x="18205" y="9542"/>
                      <a:pt x="21600" y="21600"/>
                    </a:cubicBezTo>
                  </a:path>
                </a:pathLst>
              </a:custGeom>
              <a:noFill/>
              <a:ln w="63500" cap="flat">
                <a:solidFill>
                  <a:srgbClr val="3DA779"/>
                </a:solidFill>
                <a:prstDash val="solid"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986" name="Shape 2986"/>
              <p:cNvSpPr/>
              <p:nvPr/>
            </p:nvSpPr>
            <p:spPr>
              <a:xfrm>
                <a:off x="2614612" y="1949155"/>
                <a:ext cx="522288" cy="7325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189" extrusionOk="0">
                    <a:moveTo>
                      <a:pt x="0" y="17140"/>
                    </a:moveTo>
                    <a:cubicBezTo>
                      <a:pt x="5837" y="1260"/>
                      <a:pt x="13354" y="-1727"/>
                      <a:pt x="21600" y="791"/>
                    </a:cubicBezTo>
                    <a:cubicBezTo>
                      <a:pt x="18847" y="18189"/>
                      <a:pt x="10244" y="19873"/>
                      <a:pt x="0" y="17140"/>
                    </a:cubicBezTo>
                    <a:close/>
                  </a:path>
                </a:pathLst>
              </a:custGeom>
              <a:solidFill>
                <a:srgbClr val="00F9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987" name="Shape 2987"/>
              <p:cNvSpPr/>
              <p:nvPr/>
            </p:nvSpPr>
            <p:spPr>
              <a:xfrm>
                <a:off x="1995795" y="1389062"/>
                <a:ext cx="217385" cy="2635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146" h="21600" extrusionOk="0">
                    <a:moveTo>
                      <a:pt x="784" y="0"/>
                    </a:moveTo>
                    <a:cubicBezTo>
                      <a:pt x="-2146" y="12881"/>
                      <a:pt x="3048" y="20396"/>
                      <a:pt x="17883" y="21600"/>
                    </a:cubicBezTo>
                    <a:cubicBezTo>
                      <a:pt x="19454" y="9164"/>
                      <a:pt x="14021" y="1780"/>
                      <a:pt x="784" y="0"/>
                    </a:cubicBezTo>
                    <a:close/>
                  </a:path>
                </a:pathLst>
              </a:custGeom>
              <a:solidFill>
                <a:srgbClr val="FFFB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988" name="Shape 2988"/>
              <p:cNvSpPr/>
              <p:nvPr/>
            </p:nvSpPr>
            <p:spPr>
              <a:xfrm>
                <a:off x="1862137" y="1593566"/>
                <a:ext cx="331788" cy="1788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5207" extrusionOk="0">
                    <a:moveTo>
                      <a:pt x="0" y="5314"/>
                    </a:moveTo>
                    <a:cubicBezTo>
                      <a:pt x="5624" y="16861"/>
                      <a:pt x="12727" y="18654"/>
                      <a:pt x="21600" y="8819"/>
                    </a:cubicBezTo>
                    <a:cubicBezTo>
                      <a:pt x="15476" y="-1424"/>
                      <a:pt x="8311" y="-2946"/>
                      <a:pt x="0" y="5314"/>
                    </a:cubicBezTo>
                    <a:close/>
                  </a:path>
                </a:pathLst>
              </a:custGeom>
              <a:solidFill>
                <a:srgbClr val="FFFB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989" name="Shape 2989"/>
              <p:cNvSpPr/>
              <p:nvPr/>
            </p:nvSpPr>
            <p:spPr>
              <a:xfrm>
                <a:off x="1949450" y="1736521"/>
                <a:ext cx="263525" cy="2173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146" extrusionOk="0">
                    <a:moveTo>
                      <a:pt x="0" y="17362"/>
                    </a:moveTo>
                    <a:cubicBezTo>
                      <a:pt x="12855" y="20292"/>
                      <a:pt x="20396" y="15098"/>
                      <a:pt x="21600" y="263"/>
                    </a:cubicBezTo>
                    <a:cubicBezTo>
                      <a:pt x="9164" y="-1308"/>
                      <a:pt x="1754" y="4125"/>
                      <a:pt x="0" y="17362"/>
                    </a:cubicBezTo>
                    <a:close/>
                  </a:path>
                </a:pathLst>
              </a:custGeom>
              <a:solidFill>
                <a:srgbClr val="FFFB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990" name="Shape 2990"/>
              <p:cNvSpPr/>
              <p:nvPr/>
            </p:nvSpPr>
            <p:spPr>
              <a:xfrm>
                <a:off x="2152392" y="1757362"/>
                <a:ext cx="178962" cy="3302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219" h="21600" extrusionOk="0">
                    <a:moveTo>
                      <a:pt x="5312" y="21600"/>
                    </a:moveTo>
                    <a:cubicBezTo>
                      <a:pt x="16886" y="15997"/>
                      <a:pt x="18652" y="8873"/>
                      <a:pt x="8844" y="0"/>
                    </a:cubicBezTo>
                    <a:cubicBezTo>
                      <a:pt x="-1426" y="6124"/>
                      <a:pt x="-2948" y="13289"/>
                      <a:pt x="5312" y="21600"/>
                    </a:cubicBezTo>
                    <a:close/>
                  </a:path>
                </a:pathLst>
              </a:custGeom>
              <a:solidFill>
                <a:srgbClr val="FFFB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991" name="Shape 2991"/>
              <p:cNvSpPr/>
              <p:nvPr/>
            </p:nvSpPr>
            <p:spPr>
              <a:xfrm>
                <a:off x="2296897" y="1736725"/>
                <a:ext cx="217219" cy="2635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132" h="21600" extrusionOk="0">
                    <a:moveTo>
                      <a:pt x="17337" y="21600"/>
                    </a:moveTo>
                    <a:cubicBezTo>
                      <a:pt x="20293" y="8745"/>
                      <a:pt x="15099" y="1231"/>
                      <a:pt x="264" y="0"/>
                    </a:cubicBezTo>
                    <a:cubicBezTo>
                      <a:pt x="-1307" y="12463"/>
                      <a:pt x="4100" y="19846"/>
                      <a:pt x="17337" y="21600"/>
                    </a:cubicBezTo>
                    <a:close/>
                  </a:path>
                </a:pathLst>
              </a:custGeom>
              <a:solidFill>
                <a:srgbClr val="FFFB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992" name="Shape 2992"/>
              <p:cNvSpPr/>
              <p:nvPr/>
            </p:nvSpPr>
            <p:spPr>
              <a:xfrm>
                <a:off x="2316162" y="1618450"/>
                <a:ext cx="331788" cy="17885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5210" extrusionOk="0">
                    <a:moveTo>
                      <a:pt x="21600" y="9898"/>
                    </a:moveTo>
                    <a:cubicBezTo>
                      <a:pt x="15997" y="-1649"/>
                      <a:pt x="8894" y="-3442"/>
                      <a:pt x="0" y="6366"/>
                    </a:cubicBezTo>
                    <a:cubicBezTo>
                      <a:pt x="6124" y="16636"/>
                      <a:pt x="13289" y="18158"/>
                      <a:pt x="21600" y="9898"/>
                    </a:cubicBezTo>
                    <a:close/>
                  </a:path>
                </a:pathLst>
              </a:custGeom>
              <a:solidFill>
                <a:srgbClr val="FFFB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993" name="Shape 2993"/>
              <p:cNvSpPr/>
              <p:nvPr/>
            </p:nvSpPr>
            <p:spPr>
              <a:xfrm>
                <a:off x="2297112" y="1435565"/>
                <a:ext cx="263526" cy="21871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146" extrusionOk="0">
                    <a:moveTo>
                      <a:pt x="21600" y="784"/>
                    </a:moveTo>
                    <a:cubicBezTo>
                      <a:pt x="8745" y="-2146"/>
                      <a:pt x="1204" y="3048"/>
                      <a:pt x="0" y="17883"/>
                    </a:cubicBezTo>
                    <a:cubicBezTo>
                      <a:pt x="12436" y="19454"/>
                      <a:pt x="19820" y="14021"/>
                      <a:pt x="21600" y="784"/>
                    </a:cubicBezTo>
                    <a:close/>
                  </a:path>
                </a:pathLst>
              </a:custGeom>
              <a:solidFill>
                <a:srgbClr val="FFFB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994" name="Shape 2994"/>
              <p:cNvSpPr/>
              <p:nvPr/>
            </p:nvSpPr>
            <p:spPr>
              <a:xfrm>
                <a:off x="2178758" y="1301750"/>
                <a:ext cx="179022" cy="3317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224" h="21600" extrusionOk="0">
                    <a:moveTo>
                      <a:pt x="9895" y="0"/>
                    </a:moveTo>
                    <a:cubicBezTo>
                      <a:pt x="-1667" y="5603"/>
                      <a:pt x="-3435" y="12706"/>
                      <a:pt x="6386" y="21600"/>
                    </a:cubicBezTo>
                    <a:cubicBezTo>
                      <a:pt x="16669" y="15476"/>
                      <a:pt x="18165" y="8311"/>
                      <a:pt x="9895" y="0"/>
                    </a:cubicBezTo>
                    <a:close/>
                  </a:path>
                </a:pathLst>
              </a:custGeom>
              <a:solidFill>
                <a:srgbClr val="FFFB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995" name="Shape 2995"/>
              <p:cNvSpPr/>
              <p:nvPr/>
            </p:nvSpPr>
            <p:spPr>
              <a:xfrm>
                <a:off x="2108200" y="1555750"/>
                <a:ext cx="296863" cy="298450"/>
              </a:xfrm>
              <a:prstGeom prst="ellipse">
                <a:avLst/>
              </a:prstGeom>
              <a:solidFill>
                <a:srgbClr val="FF7C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996" name="Shape 2996"/>
              <p:cNvSpPr/>
              <p:nvPr/>
            </p:nvSpPr>
            <p:spPr>
              <a:xfrm>
                <a:off x="2047875" y="1444625"/>
                <a:ext cx="84138" cy="762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0" y="14850"/>
                    </a:lnTo>
                    <a:lnTo>
                      <a:pt x="0" y="14850"/>
                    </a:lnTo>
                    <a:lnTo>
                      <a:pt x="0" y="14850"/>
                    </a:lnTo>
                    <a:lnTo>
                      <a:pt x="408" y="14850"/>
                    </a:lnTo>
                    <a:lnTo>
                      <a:pt x="408" y="14850"/>
                    </a:lnTo>
                    <a:lnTo>
                      <a:pt x="408" y="14850"/>
                    </a:lnTo>
                    <a:lnTo>
                      <a:pt x="408" y="14850"/>
                    </a:lnTo>
                    <a:lnTo>
                      <a:pt x="408" y="14850"/>
                    </a:lnTo>
                    <a:lnTo>
                      <a:pt x="408" y="14850"/>
                    </a:lnTo>
                    <a:lnTo>
                      <a:pt x="815" y="14850"/>
                    </a:lnTo>
                    <a:lnTo>
                      <a:pt x="815" y="14850"/>
                    </a:lnTo>
                    <a:lnTo>
                      <a:pt x="815" y="14850"/>
                    </a:lnTo>
                    <a:lnTo>
                      <a:pt x="815" y="14850"/>
                    </a:lnTo>
                    <a:lnTo>
                      <a:pt x="815" y="14400"/>
                    </a:lnTo>
                    <a:lnTo>
                      <a:pt x="1223" y="14400"/>
                    </a:lnTo>
                    <a:lnTo>
                      <a:pt x="1223" y="14400"/>
                    </a:lnTo>
                    <a:lnTo>
                      <a:pt x="1223" y="14400"/>
                    </a:lnTo>
                    <a:lnTo>
                      <a:pt x="1223" y="14400"/>
                    </a:lnTo>
                    <a:lnTo>
                      <a:pt x="1223" y="14400"/>
                    </a:lnTo>
                    <a:lnTo>
                      <a:pt x="1223" y="14400"/>
                    </a:lnTo>
                    <a:lnTo>
                      <a:pt x="1630" y="14400"/>
                    </a:lnTo>
                    <a:lnTo>
                      <a:pt x="1630" y="14400"/>
                    </a:lnTo>
                    <a:lnTo>
                      <a:pt x="1630" y="14400"/>
                    </a:lnTo>
                    <a:lnTo>
                      <a:pt x="1630" y="14400"/>
                    </a:lnTo>
                    <a:lnTo>
                      <a:pt x="1630" y="13950"/>
                    </a:lnTo>
                    <a:lnTo>
                      <a:pt x="1630" y="13950"/>
                    </a:lnTo>
                    <a:lnTo>
                      <a:pt x="2038" y="13950"/>
                    </a:lnTo>
                    <a:lnTo>
                      <a:pt x="2038" y="13950"/>
                    </a:lnTo>
                    <a:lnTo>
                      <a:pt x="2038" y="13950"/>
                    </a:lnTo>
                    <a:lnTo>
                      <a:pt x="2038" y="13950"/>
                    </a:lnTo>
                    <a:lnTo>
                      <a:pt x="2038" y="13950"/>
                    </a:lnTo>
                    <a:lnTo>
                      <a:pt x="2038" y="13950"/>
                    </a:lnTo>
                    <a:lnTo>
                      <a:pt x="2038" y="13950"/>
                    </a:lnTo>
                    <a:lnTo>
                      <a:pt x="2445" y="13500"/>
                    </a:lnTo>
                    <a:lnTo>
                      <a:pt x="2445" y="13500"/>
                    </a:lnTo>
                    <a:lnTo>
                      <a:pt x="2445" y="13500"/>
                    </a:lnTo>
                    <a:lnTo>
                      <a:pt x="2445" y="13500"/>
                    </a:lnTo>
                    <a:lnTo>
                      <a:pt x="2445" y="13500"/>
                    </a:lnTo>
                    <a:lnTo>
                      <a:pt x="2445" y="13500"/>
                    </a:lnTo>
                    <a:lnTo>
                      <a:pt x="2853" y="13500"/>
                    </a:lnTo>
                    <a:lnTo>
                      <a:pt x="2853" y="13500"/>
                    </a:lnTo>
                    <a:lnTo>
                      <a:pt x="2853" y="13500"/>
                    </a:lnTo>
                    <a:lnTo>
                      <a:pt x="2853" y="13500"/>
                    </a:lnTo>
                    <a:lnTo>
                      <a:pt x="2853" y="13500"/>
                    </a:lnTo>
                    <a:lnTo>
                      <a:pt x="2853" y="13050"/>
                    </a:lnTo>
                    <a:lnTo>
                      <a:pt x="2853" y="13050"/>
                    </a:lnTo>
                    <a:lnTo>
                      <a:pt x="3260" y="13050"/>
                    </a:lnTo>
                    <a:lnTo>
                      <a:pt x="3260" y="13050"/>
                    </a:lnTo>
                    <a:lnTo>
                      <a:pt x="3260" y="13050"/>
                    </a:lnTo>
                    <a:lnTo>
                      <a:pt x="3260" y="13050"/>
                    </a:lnTo>
                    <a:lnTo>
                      <a:pt x="3260" y="13050"/>
                    </a:lnTo>
                    <a:lnTo>
                      <a:pt x="3260" y="13050"/>
                    </a:lnTo>
                    <a:lnTo>
                      <a:pt x="3260" y="13050"/>
                    </a:lnTo>
                    <a:lnTo>
                      <a:pt x="3668" y="13050"/>
                    </a:lnTo>
                    <a:lnTo>
                      <a:pt x="3668" y="12600"/>
                    </a:lnTo>
                    <a:lnTo>
                      <a:pt x="3668" y="12600"/>
                    </a:lnTo>
                    <a:lnTo>
                      <a:pt x="3668" y="12600"/>
                    </a:lnTo>
                    <a:lnTo>
                      <a:pt x="3668" y="12600"/>
                    </a:lnTo>
                    <a:lnTo>
                      <a:pt x="3668" y="12600"/>
                    </a:lnTo>
                    <a:lnTo>
                      <a:pt x="3668" y="12600"/>
                    </a:lnTo>
                    <a:lnTo>
                      <a:pt x="4075" y="12600"/>
                    </a:lnTo>
                    <a:lnTo>
                      <a:pt x="4075" y="12600"/>
                    </a:lnTo>
                    <a:lnTo>
                      <a:pt x="4075" y="12600"/>
                    </a:lnTo>
                    <a:lnTo>
                      <a:pt x="4075" y="12600"/>
                    </a:lnTo>
                    <a:lnTo>
                      <a:pt x="4075" y="12150"/>
                    </a:lnTo>
                    <a:lnTo>
                      <a:pt x="4075" y="12150"/>
                    </a:lnTo>
                    <a:lnTo>
                      <a:pt x="4075" y="12150"/>
                    </a:lnTo>
                    <a:lnTo>
                      <a:pt x="4483" y="12150"/>
                    </a:lnTo>
                    <a:lnTo>
                      <a:pt x="4483" y="12150"/>
                    </a:lnTo>
                    <a:lnTo>
                      <a:pt x="4483" y="12150"/>
                    </a:lnTo>
                    <a:lnTo>
                      <a:pt x="4483" y="12150"/>
                    </a:lnTo>
                    <a:lnTo>
                      <a:pt x="4483" y="12150"/>
                    </a:lnTo>
                    <a:lnTo>
                      <a:pt x="4483" y="12150"/>
                    </a:lnTo>
                    <a:lnTo>
                      <a:pt x="4483" y="11700"/>
                    </a:lnTo>
                    <a:lnTo>
                      <a:pt x="4483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5298" y="11700"/>
                    </a:lnTo>
                    <a:lnTo>
                      <a:pt x="5298" y="11250"/>
                    </a:lnTo>
                    <a:lnTo>
                      <a:pt x="5298" y="11250"/>
                    </a:lnTo>
                    <a:lnTo>
                      <a:pt x="5298" y="11250"/>
                    </a:lnTo>
                    <a:lnTo>
                      <a:pt x="5298" y="11250"/>
                    </a:lnTo>
                    <a:lnTo>
                      <a:pt x="5298" y="11250"/>
                    </a:lnTo>
                    <a:lnTo>
                      <a:pt x="5298" y="11250"/>
                    </a:lnTo>
                    <a:lnTo>
                      <a:pt x="5298" y="11250"/>
                    </a:lnTo>
                    <a:lnTo>
                      <a:pt x="5706" y="11250"/>
                    </a:lnTo>
                    <a:lnTo>
                      <a:pt x="5706" y="10800"/>
                    </a:lnTo>
                    <a:lnTo>
                      <a:pt x="5706" y="10800"/>
                    </a:lnTo>
                    <a:lnTo>
                      <a:pt x="5706" y="10800"/>
                    </a:lnTo>
                    <a:lnTo>
                      <a:pt x="5706" y="10800"/>
                    </a:lnTo>
                    <a:lnTo>
                      <a:pt x="5706" y="10800"/>
                    </a:lnTo>
                    <a:lnTo>
                      <a:pt x="5706" y="10800"/>
                    </a:lnTo>
                    <a:lnTo>
                      <a:pt x="5706" y="10800"/>
                    </a:lnTo>
                    <a:lnTo>
                      <a:pt x="5706" y="10800"/>
                    </a:lnTo>
                    <a:lnTo>
                      <a:pt x="6113" y="10800"/>
                    </a:lnTo>
                    <a:lnTo>
                      <a:pt x="6113" y="10350"/>
                    </a:lnTo>
                    <a:lnTo>
                      <a:pt x="6113" y="10350"/>
                    </a:lnTo>
                    <a:lnTo>
                      <a:pt x="6113" y="10350"/>
                    </a:lnTo>
                    <a:lnTo>
                      <a:pt x="6113" y="10350"/>
                    </a:lnTo>
                    <a:lnTo>
                      <a:pt x="6113" y="10350"/>
                    </a:lnTo>
                    <a:lnTo>
                      <a:pt x="6113" y="10350"/>
                    </a:lnTo>
                    <a:lnTo>
                      <a:pt x="6113" y="10350"/>
                    </a:lnTo>
                    <a:lnTo>
                      <a:pt x="6521" y="1035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928" y="9000"/>
                    </a:lnTo>
                    <a:lnTo>
                      <a:pt x="7336" y="9000"/>
                    </a:lnTo>
                    <a:lnTo>
                      <a:pt x="7336" y="9000"/>
                    </a:lnTo>
                    <a:lnTo>
                      <a:pt x="7336" y="9000"/>
                    </a:lnTo>
                    <a:lnTo>
                      <a:pt x="7336" y="9000"/>
                    </a:lnTo>
                    <a:lnTo>
                      <a:pt x="7336" y="9000"/>
                    </a:lnTo>
                    <a:lnTo>
                      <a:pt x="7336" y="9000"/>
                    </a:lnTo>
                    <a:lnTo>
                      <a:pt x="7336" y="9000"/>
                    </a:lnTo>
                    <a:lnTo>
                      <a:pt x="7336" y="8550"/>
                    </a:lnTo>
                    <a:lnTo>
                      <a:pt x="7336" y="8550"/>
                    </a:lnTo>
                    <a:lnTo>
                      <a:pt x="7336" y="8550"/>
                    </a:lnTo>
                    <a:lnTo>
                      <a:pt x="7743" y="8550"/>
                    </a:lnTo>
                    <a:lnTo>
                      <a:pt x="7743" y="8550"/>
                    </a:lnTo>
                    <a:lnTo>
                      <a:pt x="7743" y="8550"/>
                    </a:lnTo>
                    <a:lnTo>
                      <a:pt x="7743" y="8550"/>
                    </a:lnTo>
                    <a:lnTo>
                      <a:pt x="7743" y="8550"/>
                    </a:lnTo>
                    <a:lnTo>
                      <a:pt x="7743" y="8100"/>
                    </a:lnTo>
                    <a:lnTo>
                      <a:pt x="7743" y="8100"/>
                    </a:lnTo>
                    <a:lnTo>
                      <a:pt x="7743" y="8100"/>
                    </a:lnTo>
                    <a:lnTo>
                      <a:pt x="7743" y="8100"/>
                    </a:lnTo>
                    <a:lnTo>
                      <a:pt x="7743" y="8100"/>
                    </a:lnTo>
                    <a:lnTo>
                      <a:pt x="8151" y="8100"/>
                    </a:lnTo>
                    <a:lnTo>
                      <a:pt x="8151" y="8100"/>
                    </a:lnTo>
                    <a:lnTo>
                      <a:pt x="8151" y="7650"/>
                    </a:lnTo>
                    <a:lnTo>
                      <a:pt x="8151" y="7650"/>
                    </a:lnTo>
                    <a:lnTo>
                      <a:pt x="8151" y="7650"/>
                    </a:lnTo>
                    <a:lnTo>
                      <a:pt x="8151" y="7650"/>
                    </a:lnTo>
                    <a:lnTo>
                      <a:pt x="8151" y="7650"/>
                    </a:lnTo>
                    <a:lnTo>
                      <a:pt x="8151" y="7650"/>
                    </a:lnTo>
                    <a:lnTo>
                      <a:pt x="8151" y="7650"/>
                    </a:lnTo>
                    <a:lnTo>
                      <a:pt x="8151" y="7200"/>
                    </a:lnTo>
                    <a:lnTo>
                      <a:pt x="8151" y="7200"/>
                    </a:lnTo>
                    <a:lnTo>
                      <a:pt x="8558" y="7200"/>
                    </a:lnTo>
                    <a:lnTo>
                      <a:pt x="8558" y="7200"/>
                    </a:lnTo>
                    <a:lnTo>
                      <a:pt x="8558" y="7200"/>
                    </a:lnTo>
                    <a:lnTo>
                      <a:pt x="8558" y="7200"/>
                    </a:lnTo>
                    <a:lnTo>
                      <a:pt x="8558" y="720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966" y="6750"/>
                    </a:lnTo>
                    <a:lnTo>
                      <a:pt x="8966" y="6300"/>
                    </a:lnTo>
                    <a:lnTo>
                      <a:pt x="8966" y="6300"/>
                    </a:lnTo>
                    <a:lnTo>
                      <a:pt x="8966" y="6300"/>
                    </a:lnTo>
                    <a:lnTo>
                      <a:pt x="8966" y="6300"/>
                    </a:lnTo>
                    <a:lnTo>
                      <a:pt x="8966" y="6300"/>
                    </a:lnTo>
                    <a:lnTo>
                      <a:pt x="8966" y="6300"/>
                    </a:lnTo>
                    <a:lnTo>
                      <a:pt x="8966" y="6300"/>
                    </a:lnTo>
                    <a:lnTo>
                      <a:pt x="8966" y="5850"/>
                    </a:lnTo>
                    <a:lnTo>
                      <a:pt x="8966" y="5850"/>
                    </a:lnTo>
                    <a:lnTo>
                      <a:pt x="8966" y="5850"/>
                    </a:lnTo>
                    <a:lnTo>
                      <a:pt x="8966" y="5850"/>
                    </a:lnTo>
                    <a:lnTo>
                      <a:pt x="9374" y="5850"/>
                    </a:lnTo>
                    <a:lnTo>
                      <a:pt x="9374" y="5850"/>
                    </a:lnTo>
                    <a:lnTo>
                      <a:pt x="9374" y="5850"/>
                    </a:lnTo>
                    <a:lnTo>
                      <a:pt x="9374" y="5400"/>
                    </a:lnTo>
                    <a:lnTo>
                      <a:pt x="9374" y="5400"/>
                    </a:lnTo>
                    <a:lnTo>
                      <a:pt x="9374" y="5400"/>
                    </a:lnTo>
                    <a:lnTo>
                      <a:pt x="9374" y="5400"/>
                    </a:lnTo>
                    <a:lnTo>
                      <a:pt x="9374" y="5400"/>
                    </a:lnTo>
                    <a:lnTo>
                      <a:pt x="9374" y="5400"/>
                    </a:lnTo>
                    <a:lnTo>
                      <a:pt x="9374" y="4950"/>
                    </a:lnTo>
                    <a:lnTo>
                      <a:pt x="9374" y="4950"/>
                    </a:lnTo>
                    <a:lnTo>
                      <a:pt x="9374" y="4950"/>
                    </a:lnTo>
                    <a:lnTo>
                      <a:pt x="9374" y="4950"/>
                    </a:lnTo>
                    <a:lnTo>
                      <a:pt x="9374" y="4950"/>
                    </a:lnTo>
                    <a:lnTo>
                      <a:pt x="9781" y="4950"/>
                    </a:lnTo>
                    <a:lnTo>
                      <a:pt x="9781" y="4950"/>
                    </a:lnTo>
                    <a:lnTo>
                      <a:pt x="9781" y="4500"/>
                    </a:lnTo>
                    <a:lnTo>
                      <a:pt x="9781" y="4500"/>
                    </a:lnTo>
                    <a:lnTo>
                      <a:pt x="9781" y="4500"/>
                    </a:lnTo>
                    <a:lnTo>
                      <a:pt x="9781" y="4500"/>
                    </a:lnTo>
                    <a:lnTo>
                      <a:pt x="9781" y="4500"/>
                    </a:lnTo>
                    <a:lnTo>
                      <a:pt x="9781" y="4500"/>
                    </a:lnTo>
                    <a:lnTo>
                      <a:pt x="9781" y="4050"/>
                    </a:lnTo>
                    <a:lnTo>
                      <a:pt x="9781" y="4050"/>
                    </a:lnTo>
                    <a:lnTo>
                      <a:pt x="9781" y="4050"/>
                    </a:lnTo>
                    <a:lnTo>
                      <a:pt x="9781" y="4050"/>
                    </a:lnTo>
                    <a:lnTo>
                      <a:pt x="9781" y="4050"/>
                    </a:lnTo>
                    <a:lnTo>
                      <a:pt x="9781" y="4050"/>
                    </a:lnTo>
                    <a:lnTo>
                      <a:pt x="10189" y="3600"/>
                    </a:lnTo>
                    <a:lnTo>
                      <a:pt x="10189" y="3600"/>
                    </a:lnTo>
                    <a:lnTo>
                      <a:pt x="10189" y="3600"/>
                    </a:lnTo>
                    <a:lnTo>
                      <a:pt x="10189" y="3600"/>
                    </a:lnTo>
                    <a:lnTo>
                      <a:pt x="10189" y="3600"/>
                    </a:lnTo>
                    <a:lnTo>
                      <a:pt x="10189" y="3600"/>
                    </a:lnTo>
                    <a:lnTo>
                      <a:pt x="10189" y="3150"/>
                    </a:lnTo>
                    <a:lnTo>
                      <a:pt x="10189" y="3150"/>
                    </a:lnTo>
                    <a:lnTo>
                      <a:pt x="10189" y="3150"/>
                    </a:lnTo>
                    <a:lnTo>
                      <a:pt x="10189" y="3150"/>
                    </a:lnTo>
                    <a:lnTo>
                      <a:pt x="10189" y="3150"/>
                    </a:lnTo>
                    <a:lnTo>
                      <a:pt x="10189" y="3150"/>
                    </a:lnTo>
                    <a:lnTo>
                      <a:pt x="10189" y="2700"/>
                    </a:lnTo>
                    <a:lnTo>
                      <a:pt x="10189" y="2700"/>
                    </a:lnTo>
                    <a:lnTo>
                      <a:pt x="10189" y="2700"/>
                    </a:lnTo>
                    <a:lnTo>
                      <a:pt x="10189" y="2700"/>
                    </a:lnTo>
                    <a:lnTo>
                      <a:pt x="10189" y="2700"/>
                    </a:lnTo>
                    <a:lnTo>
                      <a:pt x="10596" y="2700"/>
                    </a:lnTo>
                    <a:lnTo>
                      <a:pt x="10596" y="2250"/>
                    </a:lnTo>
                    <a:lnTo>
                      <a:pt x="10596" y="2250"/>
                    </a:lnTo>
                    <a:lnTo>
                      <a:pt x="10596" y="2250"/>
                    </a:lnTo>
                    <a:lnTo>
                      <a:pt x="10596" y="2250"/>
                    </a:lnTo>
                    <a:lnTo>
                      <a:pt x="10596" y="2250"/>
                    </a:lnTo>
                    <a:lnTo>
                      <a:pt x="10596" y="2250"/>
                    </a:lnTo>
                    <a:lnTo>
                      <a:pt x="10596" y="1800"/>
                    </a:lnTo>
                    <a:lnTo>
                      <a:pt x="10596" y="1800"/>
                    </a:lnTo>
                    <a:lnTo>
                      <a:pt x="10596" y="1800"/>
                    </a:lnTo>
                    <a:lnTo>
                      <a:pt x="10596" y="1800"/>
                    </a:lnTo>
                    <a:lnTo>
                      <a:pt x="10596" y="1800"/>
                    </a:lnTo>
                    <a:lnTo>
                      <a:pt x="10596" y="1800"/>
                    </a:lnTo>
                    <a:lnTo>
                      <a:pt x="10596" y="1350"/>
                    </a:lnTo>
                    <a:lnTo>
                      <a:pt x="10596" y="1350"/>
                    </a:lnTo>
                    <a:lnTo>
                      <a:pt x="10596" y="1350"/>
                    </a:lnTo>
                    <a:lnTo>
                      <a:pt x="10596" y="1350"/>
                    </a:lnTo>
                    <a:lnTo>
                      <a:pt x="10596" y="1350"/>
                    </a:lnTo>
                    <a:lnTo>
                      <a:pt x="10596" y="1350"/>
                    </a:lnTo>
                    <a:lnTo>
                      <a:pt x="10596" y="900"/>
                    </a:lnTo>
                    <a:lnTo>
                      <a:pt x="11004" y="900"/>
                    </a:lnTo>
                    <a:lnTo>
                      <a:pt x="11004" y="900"/>
                    </a:lnTo>
                    <a:lnTo>
                      <a:pt x="11004" y="900"/>
                    </a:lnTo>
                    <a:lnTo>
                      <a:pt x="11004" y="900"/>
                    </a:lnTo>
                    <a:lnTo>
                      <a:pt x="11004" y="450"/>
                    </a:lnTo>
                    <a:lnTo>
                      <a:pt x="11004" y="450"/>
                    </a:lnTo>
                    <a:lnTo>
                      <a:pt x="11004" y="450"/>
                    </a:lnTo>
                    <a:lnTo>
                      <a:pt x="11004" y="450"/>
                    </a:lnTo>
                    <a:lnTo>
                      <a:pt x="11004" y="450"/>
                    </a:lnTo>
                    <a:lnTo>
                      <a:pt x="11004" y="450"/>
                    </a:lnTo>
                    <a:lnTo>
                      <a:pt x="11004" y="0"/>
                    </a:lnTo>
                    <a:lnTo>
                      <a:pt x="11004" y="0"/>
                    </a:lnTo>
                    <a:lnTo>
                      <a:pt x="11004" y="0"/>
                    </a:lnTo>
                    <a:lnTo>
                      <a:pt x="11004" y="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997" name="Shape 2997"/>
              <p:cNvSpPr/>
              <p:nvPr/>
            </p:nvSpPr>
            <p:spPr>
              <a:xfrm>
                <a:off x="2038350" y="1457325"/>
                <a:ext cx="65088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323"/>
                    </a:moveTo>
                    <a:lnTo>
                      <a:pt x="0" y="3323"/>
                    </a:lnTo>
                    <a:lnTo>
                      <a:pt x="527" y="3323"/>
                    </a:lnTo>
                    <a:lnTo>
                      <a:pt x="527" y="4154"/>
                    </a:lnTo>
                    <a:lnTo>
                      <a:pt x="1054" y="4985"/>
                    </a:lnTo>
                    <a:lnTo>
                      <a:pt x="1580" y="4985"/>
                    </a:lnTo>
                    <a:lnTo>
                      <a:pt x="2634" y="6646"/>
                    </a:lnTo>
                    <a:lnTo>
                      <a:pt x="4215" y="7477"/>
                    </a:lnTo>
                    <a:lnTo>
                      <a:pt x="5795" y="9138"/>
                    </a:lnTo>
                    <a:lnTo>
                      <a:pt x="7376" y="9969"/>
                    </a:lnTo>
                    <a:lnTo>
                      <a:pt x="8956" y="11631"/>
                    </a:lnTo>
                    <a:lnTo>
                      <a:pt x="10537" y="12462"/>
                    </a:lnTo>
                    <a:lnTo>
                      <a:pt x="12117" y="14123"/>
                    </a:lnTo>
                    <a:lnTo>
                      <a:pt x="13698" y="15785"/>
                    </a:lnTo>
                    <a:lnTo>
                      <a:pt x="14751" y="16615"/>
                    </a:lnTo>
                    <a:lnTo>
                      <a:pt x="16332" y="18277"/>
                    </a:lnTo>
                    <a:lnTo>
                      <a:pt x="17385" y="19108"/>
                    </a:lnTo>
                    <a:lnTo>
                      <a:pt x="18439" y="19938"/>
                    </a:lnTo>
                    <a:lnTo>
                      <a:pt x="18966" y="20769"/>
                    </a:lnTo>
                    <a:lnTo>
                      <a:pt x="19493" y="20769"/>
                    </a:lnTo>
                    <a:lnTo>
                      <a:pt x="19493" y="21600"/>
                    </a:lnTo>
                    <a:lnTo>
                      <a:pt x="20020" y="21600"/>
                    </a:lnTo>
                    <a:lnTo>
                      <a:pt x="21600" y="18277"/>
                    </a:lnTo>
                    <a:lnTo>
                      <a:pt x="21073" y="18277"/>
                    </a:lnTo>
                    <a:lnTo>
                      <a:pt x="21073" y="17446"/>
                    </a:lnTo>
                    <a:lnTo>
                      <a:pt x="20546" y="16615"/>
                    </a:lnTo>
                    <a:lnTo>
                      <a:pt x="20020" y="16615"/>
                    </a:lnTo>
                    <a:lnTo>
                      <a:pt x="18966" y="15785"/>
                    </a:lnTo>
                    <a:lnTo>
                      <a:pt x="17385" y="14123"/>
                    </a:lnTo>
                    <a:lnTo>
                      <a:pt x="16332" y="13292"/>
                    </a:lnTo>
                    <a:lnTo>
                      <a:pt x="14751" y="11631"/>
                    </a:lnTo>
                    <a:lnTo>
                      <a:pt x="13171" y="10800"/>
                    </a:lnTo>
                    <a:lnTo>
                      <a:pt x="11590" y="9138"/>
                    </a:lnTo>
                    <a:lnTo>
                      <a:pt x="10010" y="7477"/>
                    </a:lnTo>
                    <a:lnTo>
                      <a:pt x="8429" y="6646"/>
                    </a:lnTo>
                    <a:lnTo>
                      <a:pt x="6849" y="4985"/>
                    </a:lnTo>
                    <a:lnTo>
                      <a:pt x="5795" y="4154"/>
                    </a:lnTo>
                    <a:lnTo>
                      <a:pt x="4215" y="2492"/>
                    </a:lnTo>
                    <a:lnTo>
                      <a:pt x="3161" y="1662"/>
                    </a:lnTo>
                    <a:lnTo>
                      <a:pt x="2634" y="831"/>
                    </a:lnTo>
                    <a:lnTo>
                      <a:pt x="2107" y="831"/>
                    </a:lnTo>
                    <a:lnTo>
                      <a:pt x="2107" y="0"/>
                    </a:lnTo>
                    <a:lnTo>
                      <a:pt x="1580" y="0"/>
                    </a:lnTo>
                    <a:lnTo>
                      <a:pt x="1580" y="0"/>
                    </a:lnTo>
                    <a:lnTo>
                      <a:pt x="0" y="332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998" name="Shape 2998"/>
              <p:cNvSpPr/>
              <p:nvPr/>
            </p:nvSpPr>
            <p:spPr>
              <a:xfrm>
                <a:off x="2014537" y="1427162"/>
                <a:ext cx="28576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939"/>
                    </a:moveTo>
                    <a:lnTo>
                      <a:pt x="0" y="939"/>
                    </a:lnTo>
                    <a:lnTo>
                      <a:pt x="0" y="1878"/>
                    </a:lnTo>
                    <a:lnTo>
                      <a:pt x="1200" y="2817"/>
                    </a:lnTo>
                    <a:lnTo>
                      <a:pt x="1200" y="3757"/>
                    </a:lnTo>
                    <a:lnTo>
                      <a:pt x="1200" y="4696"/>
                    </a:lnTo>
                    <a:lnTo>
                      <a:pt x="1200" y="4696"/>
                    </a:lnTo>
                    <a:lnTo>
                      <a:pt x="2400" y="5635"/>
                    </a:lnTo>
                    <a:lnTo>
                      <a:pt x="2400" y="6574"/>
                    </a:lnTo>
                    <a:lnTo>
                      <a:pt x="2400" y="7513"/>
                    </a:lnTo>
                    <a:lnTo>
                      <a:pt x="3600" y="7513"/>
                    </a:lnTo>
                    <a:lnTo>
                      <a:pt x="3600" y="8452"/>
                    </a:lnTo>
                    <a:lnTo>
                      <a:pt x="4800" y="9391"/>
                    </a:lnTo>
                    <a:lnTo>
                      <a:pt x="4800" y="10330"/>
                    </a:lnTo>
                    <a:lnTo>
                      <a:pt x="6000" y="11270"/>
                    </a:lnTo>
                    <a:lnTo>
                      <a:pt x="7200" y="12209"/>
                    </a:lnTo>
                    <a:lnTo>
                      <a:pt x="8400" y="14087"/>
                    </a:lnTo>
                    <a:lnTo>
                      <a:pt x="9600" y="15026"/>
                    </a:lnTo>
                    <a:lnTo>
                      <a:pt x="10800" y="15965"/>
                    </a:lnTo>
                    <a:lnTo>
                      <a:pt x="12000" y="16904"/>
                    </a:lnTo>
                    <a:lnTo>
                      <a:pt x="13200" y="18783"/>
                    </a:lnTo>
                    <a:lnTo>
                      <a:pt x="14400" y="19722"/>
                    </a:lnTo>
                    <a:lnTo>
                      <a:pt x="16800" y="20661"/>
                    </a:lnTo>
                    <a:lnTo>
                      <a:pt x="18000" y="21600"/>
                    </a:lnTo>
                    <a:lnTo>
                      <a:pt x="21600" y="17843"/>
                    </a:lnTo>
                    <a:lnTo>
                      <a:pt x="20400" y="16904"/>
                    </a:lnTo>
                    <a:lnTo>
                      <a:pt x="19200" y="15965"/>
                    </a:lnTo>
                    <a:lnTo>
                      <a:pt x="18000" y="15026"/>
                    </a:lnTo>
                    <a:lnTo>
                      <a:pt x="16800" y="14087"/>
                    </a:lnTo>
                    <a:lnTo>
                      <a:pt x="15600" y="13148"/>
                    </a:lnTo>
                    <a:lnTo>
                      <a:pt x="14400" y="12209"/>
                    </a:lnTo>
                    <a:lnTo>
                      <a:pt x="13200" y="11270"/>
                    </a:lnTo>
                    <a:lnTo>
                      <a:pt x="12000" y="9391"/>
                    </a:lnTo>
                    <a:lnTo>
                      <a:pt x="10800" y="8452"/>
                    </a:lnTo>
                    <a:lnTo>
                      <a:pt x="9600" y="7513"/>
                    </a:lnTo>
                    <a:lnTo>
                      <a:pt x="9600" y="6574"/>
                    </a:lnTo>
                    <a:lnTo>
                      <a:pt x="9600" y="6574"/>
                    </a:lnTo>
                    <a:lnTo>
                      <a:pt x="8400" y="5635"/>
                    </a:lnTo>
                    <a:lnTo>
                      <a:pt x="8400" y="4696"/>
                    </a:lnTo>
                    <a:lnTo>
                      <a:pt x="8400" y="4696"/>
                    </a:lnTo>
                    <a:lnTo>
                      <a:pt x="7200" y="3757"/>
                    </a:lnTo>
                    <a:lnTo>
                      <a:pt x="7200" y="2817"/>
                    </a:lnTo>
                    <a:lnTo>
                      <a:pt x="7200" y="2817"/>
                    </a:lnTo>
                    <a:lnTo>
                      <a:pt x="7200" y="1878"/>
                    </a:lnTo>
                    <a:lnTo>
                      <a:pt x="6000" y="1878"/>
                    </a:lnTo>
                    <a:lnTo>
                      <a:pt x="6000" y="939"/>
                    </a:lnTo>
                    <a:lnTo>
                      <a:pt x="6000" y="0"/>
                    </a:lnTo>
                    <a:lnTo>
                      <a:pt x="6000" y="0"/>
                    </a:lnTo>
                    <a:lnTo>
                      <a:pt x="0" y="93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2999" name="Shape 2999"/>
              <p:cNvSpPr/>
              <p:nvPr/>
            </p:nvSpPr>
            <p:spPr>
              <a:xfrm>
                <a:off x="1998662" y="1390650"/>
                <a:ext cx="23813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600"/>
                    </a:moveTo>
                    <a:lnTo>
                      <a:pt x="0" y="3600"/>
                    </a:lnTo>
                    <a:lnTo>
                      <a:pt x="1440" y="4500"/>
                    </a:lnTo>
                    <a:lnTo>
                      <a:pt x="1440" y="4500"/>
                    </a:lnTo>
                    <a:lnTo>
                      <a:pt x="1440" y="4500"/>
                    </a:lnTo>
                    <a:lnTo>
                      <a:pt x="2880" y="5400"/>
                    </a:lnTo>
                    <a:lnTo>
                      <a:pt x="4320" y="5400"/>
                    </a:lnTo>
                    <a:lnTo>
                      <a:pt x="4320" y="6300"/>
                    </a:lnTo>
                    <a:lnTo>
                      <a:pt x="4320" y="6300"/>
                    </a:lnTo>
                    <a:lnTo>
                      <a:pt x="5760" y="7200"/>
                    </a:lnTo>
                    <a:lnTo>
                      <a:pt x="5760" y="7200"/>
                    </a:lnTo>
                    <a:lnTo>
                      <a:pt x="5760" y="8100"/>
                    </a:lnTo>
                    <a:lnTo>
                      <a:pt x="7200" y="9000"/>
                    </a:lnTo>
                    <a:lnTo>
                      <a:pt x="7200" y="9000"/>
                    </a:lnTo>
                    <a:lnTo>
                      <a:pt x="8640" y="10800"/>
                    </a:lnTo>
                    <a:lnTo>
                      <a:pt x="8640" y="11700"/>
                    </a:lnTo>
                    <a:lnTo>
                      <a:pt x="10080" y="12600"/>
                    </a:lnTo>
                    <a:lnTo>
                      <a:pt x="11520" y="14400"/>
                    </a:lnTo>
                    <a:lnTo>
                      <a:pt x="11520" y="15300"/>
                    </a:lnTo>
                    <a:lnTo>
                      <a:pt x="12960" y="17100"/>
                    </a:lnTo>
                    <a:lnTo>
                      <a:pt x="12960" y="18000"/>
                    </a:lnTo>
                    <a:lnTo>
                      <a:pt x="12960" y="19800"/>
                    </a:lnTo>
                    <a:lnTo>
                      <a:pt x="14400" y="20700"/>
                    </a:lnTo>
                    <a:lnTo>
                      <a:pt x="14400" y="21600"/>
                    </a:lnTo>
                    <a:lnTo>
                      <a:pt x="21600" y="20700"/>
                    </a:lnTo>
                    <a:lnTo>
                      <a:pt x="21600" y="19800"/>
                    </a:lnTo>
                    <a:lnTo>
                      <a:pt x="20160" y="18000"/>
                    </a:lnTo>
                    <a:lnTo>
                      <a:pt x="20160" y="17100"/>
                    </a:lnTo>
                    <a:lnTo>
                      <a:pt x="18720" y="15300"/>
                    </a:lnTo>
                    <a:lnTo>
                      <a:pt x="18720" y="14400"/>
                    </a:lnTo>
                    <a:lnTo>
                      <a:pt x="17280" y="12600"/>
                    </a:lnTo>
                    <a:lnTo>
                      <a:pt x="17280" y="11700"/>
                    </a:lnTo>
                    <a:lnTo>
                      <a:pt x="15840" y="9900"/>
                    </a:lnTo>
                    <a:lnTo>
                      <a:pt x="14400" y="8100"/>
                    </a:lnTo>
                    <a:lnTo>
                      <a:pt x="14400" y="7200"/>
                    </a:lnTo>
                    <a:lnTo>
                      <a:pt x="12960" y="6300"/>
                    </a:lnTo>
                    <a:lnTo>
                      <a:pt x="12960" y="5400"/>
                    </a:lnTo>
                    <a:lnTo>
                      <a:pt x="11520" y="5400"/>
                    </a:lnTo>
                    <a:lnTo>
                      <a:pt x="11520" y="4500"/>
                    </a:lnTo>
                    <a:lnTo>
                      <a:pt x="10080" y="3600"/>
                    </a:lnTo>
                    <a:lnTo>
                      <a:pt x="10080" y="3600"/>
                    </a:lnTo>
                    <a:lnTo>
                      <a:pt x="8640" y="2700"/>
                    </a:lnTo>
                    <a:lnTo>
                      <a:pt x="8640" y="2700"/>
                    </a:lnTo>
                    <a:lnTo>
                      <a:pt x="7200" y="1800"/>
                    </a:lnTo>
                    <a:lnTo>
                      <a:pt x="7200" y="900"/>
                    </a:lnTo>
                    <a:lnTo>
                      <a:pt x="5760" y="90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0" y="3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00" name="Shape 3000"/>
              <p:cNvSpPr/>
              <p:nvPr/>
            </p:nvSpPr>
            <p:spPr>
              <a:xfrm>
                <a:off x="1965325" y="1379537"/>
                <a:ext cx="38100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00" y="11782"/>
                    </a:moveTo>
                    <a:lnTo>
                      <a:pt x="900" y="11782"/>
                    </a:lnTo>
                    <a:lnTo>
                      <a:pt x="1800" y="11782"/>
                    </a:lnTo>
                    <a:lnTo>
                      <a:pt x="2700" y="9818"/>
                    </a:lnTo>
                    <a:lnTo>
                      <a:pt x="2700" y="9818"/>
                    </a:lnTo>
                    <a:lnTo>
                      <a:pt x="3600" y="9818"/>
                    </a:lnTo>
                    <a:lnTo>
                      <a:pt x="4500" y="9818"/>
                    </a:lnTo>
                    <a:lnTo>
                      <a:pt x="5400" y="9818"/>
                    </a:lnTo>
                    <a:lnTo>
                      <a:pt x="6300" y="9818"/>
                    </a:lnTo>
                    <a:lnTo>
                      <a:pt x="7200" y="9818"/>
                    </a:lnTo>
                    <a:lnTo>
                      <a:pt x="7200" y="9818"/>
                    </a:lnTo>
                    <a:lnTo>
                      <a:pt x="8100" y="9818"/>
                    </a:lnTo>
                    <a:lnTo>
                      <a:pt x="9000" y="9818"/>
                    </a:lnTo>
                    <a:lnTo>
                      <a:pt x="9000" y="9818"/>
                    </a:lnTo>
                    <a:lnTo>
                      <a:pt x="9900" y="11782"/>
                    </a:lnTo>
                    <a:lnTo>
                      <a:pt x="10800" y="11782"/>
                    </a:lnTo>
                    <a:lnTo>
                      <a:pt x="10800" y="11782"/>
                    </a:lnTo>
                    <a:lnTo>
                      <a:pt x="11700" y="11782"/>
                    </a:lnTo>
                    <a:lnTo>
                      <a:pt x="11700" y="11782"/>
                    </a:lnTo>
                    <a:lnTo>
                      <a:pt x="12600" y="11782"/>
                    </a:lnTo>
                    <a:lnTo>
                      <a:pt x="12600" y="13745"/>
                    </a:lnTo>
                    <a:lnTo>
                      <a:pt x="13500" y="13745"/>
                    </a:lnTo>
                    <a:lnTo>
                      <a:pt x="14400" y="13745"/>
                    </a:lnTo>
                    <a:lnTo>
                      <a:pt x="14400" y="13745"/>
                    </a:lnTo>
                    <a:lnTo>
                      <a:pt x="15300" y="15709"/>
                    </a:lnTo>
                    <a:lnTo>
                      <a:pt x="15300" y="15709"/>
                    </a:lnTo>
                    <a:lnTo>
                      <a:pt x="16200" y="17673"/>
                    </a:lnTo>
                    <a:lnTo>
                      <a:pt x="17100" y="19636"/>
                    </a:lnTo>
                    <a:lnTo>
                      <a:pt x="18000" y="19636"/>
                    </a:lnTo>
                    <a:lnTo>
                      <a:pt x="18900" y="21600"/>
                    </a:lnTo>
                    <a:lnTo>
                      <a:pt x="21600" y="13745"/>
                    </a:lnTo>
                    <a:lnTo>
                      <a:pt x="20700" y="11782"/>
                    </a:lnTo>
                    <a:lnTo>
                      <a:pt x="19800" y="9818"/>
                    </a:lnTo>
                    <a:lnTo>
                      <a:pt x="18900" y="9818"/>
                    </a:lnTo>
                    <a:lnTo>
                      <a:pt x="18000" y="7855"/>
                    </a:lnTo>
                    <a:lnTo>
                      <a:pt x="17100" y="5891"/>
                    </a:lnTo>
                    <a:lnTo>
                      <a:pt x="16200" y="5891"/>
                    </a:lnTo>
                    <a:lnTo>
                      <a:pt x="16200" y="5891"/>
                    </a:lnTo>
                    <a:lnTo>
                      <a:pt x="15300" y="3927"/>
                    </a:lnTo>
                    <a:lnTo>
                      <a:pt x="14400" y="3927"/>
                    </a:lnTo>
                    <a:lnTo>
                      <a:pt x="14400" y="3927"/>
                    </a:lnTo>
                    <a:lnTo>
                      <a:pt x="13500" y="3927"/>
                    </a:lnTo>
                    <a:lnTo>
                      <a:pt x="12600" y="1964"/>
                    </a:lnTo>
                    <a:lnTo>
                      <a:pt x="12600" y="1964"/>
                    </a:lnTo>
                    <a:lnTo>
                      <a:pt x="11700" y="1964"/>
                    </a:lnTo>
                    <a:lnTo>
                      <a:pt x="10800" y="1964"/>
                    </a:lnTo>
                    <a:lnTo>
                      <a:pt x="9900" y="0"/>
                    </a:lnTo>
                    <a:lnTo>
                      <a:pt x="9000" y="0"/>
                    </a:lnTo>
                    <a:lnTo>
                      <a:pt x="9000" y="0"/>
                    </a:lnTo>
                    <a:lnTo>
                      <a:pt x="8100" y="0"/>
                    </a:lnTo>
                    <a:lnTo>
                      <a:pt x="7200" y="0"/>
                    </a:lnTo>
                    <a:lnTo>
                      <a:pt x="6300" y="0"/>
                    </a:lnTo>
                    <a:lnTo>
                      <a:pt x="5400" y="0"/>
                    </a:lnTo>
                    <a:lnTo>
                      <a:pt x="4500" y="0"/>
                    </a:lnTo>
                    <a:lnTo>
                      <a:pt x="3600" y="0"/>
                    </a:lnTo>
                    <a:lnTo>
                      <a:pt x="2700" y="0"/>
                    </a:lnTo>
                    <a:lnTo>
                      <a:pt x="1800" y="0"/>
                    </a:lnTo>
                    <a:lnTo>
                      <a:pt x="900" y="1964"/>
                    </a:lnTo>
                    <a:lnTo>
                      <a:pt x="0" y="1964"/>
                    </a:lnTo>
                    <a:lnTo>
                      <a:pt x="0" y="1964"/>
                    </a:lnTo>
                    <a:lnTo>
                      <a:pt x="900" y="1178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01" name="Shape 3001"/>
              <p:cNvSpPr/>
              <p:nvPr/>
            </p:nvSpPr>
            <p:spPr>
              <a:xfrm>
                <a:off x="1919287" y="1381125"/>
                <a:ext cx="47626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0800"/>
                    </a:moveTo>
                    <a:lnTo>
                      <a:pt x="0" y="10800"/>
                    </a:lnTo>
                    <a:lnTo>
                      <a:pt x="720" y="10800"/>
                    </a:lnTo>
                    <a:lnTo>
                      <a:pt x="720" y="13500"/>
                    </a:lnTo>
                    <a:lnTo>
                      <a:pt x="1440" y="13500"/>
                    </a:lnTo>
                    <a:lnTo>
                      <a:pt x="2160" y="16200"/>
                    </a:lnTo>
                    <a:lnTo>
                      <a:pt x="2880" y="16200"/>
                    </a:lnTo>
                    <a:lnTo>
                      <a:pt x="3600" y="18900"/>
                    </a:lnTo>
                    <a:lnTo>
                      <a:pt x="4320" y="18900"/>
                    </a:lnTo>
                    <a:lnTo>
                      <a:pt x="5040" y="18900"/>
                    </a:lnTo>
                    <a:lnTo>
                      <a:pt x="5040" y="18900"/>
                    </a:lnTo>
                    <a:lnTo>
                      <a:pt x="5760" y="21600"/>
                    </a:lnTo>
                    <a:lnTo>
                      <a:pt x="6480" y="21600"/>
                    </a:lnTo>
                    <a:lnTo>
                      <a:pt x="7200" y="21600"/>
                    </a:lnTo>
                    <a:lnTo>
                      <a:pt x="7920" y="21600"/>
                    </a:lnTo>
                    <a:lnTo>
                      <a:pt x="8640" y="21600"/>
                    </a:lnTo>
                    <a:lnTo>
                      <a:pt x="9360" y="21600"/>
                    </a:lnTo>
                    <a:lnTo>
                      <a:pt x="10080" y="21600"/>
                    </a:lnTo>
                    <a:lnTo>
                      <a:pt x="10800" y="21600"/>
                    </a:lnTo>
                    <a:lnTo>
                      <a:pt x="11520" y="18900"/>
                    </a:lnTo>
                    <a:lnTo>
                      <a:pt x="12240" y="18900"/>
                    </a:lnTo>
                    <a:lnTo>
                      <a:pt x="12960" y="18900"/>
                    </a:lnTo>
                    <a:lnTo>
                      <a:pt x="14400" y="18900"/>
                    </a:lnTo>
                    <a:lnTo>
                      <a:pt x="15120" y="16200"/>
                    </a:lnTo>
                    <a:lnTo>
                      <a:pt x="17280" y="16200"/>
                    </a:lnTo>
                    <a:lnTo>
                      <a:pt x="18720" y="13500"/>
                    </a:lnTo>
                    <a:lnTo>
                      <a:pt x="20160" y="13500"/>
                    </a:lnTo>
                    <a:lnTo>
                      <a:pt x="21600" y="13500"/>
                    </a:lnTo>
                    <a:lnTo>
                      <a:pt x="20880" y="0"/>
                    </a:lnTo>
                    <a:lnTo>
                      <a:pt x="19440" y="0"/>
                    </a:lnTo>
                    <a:lnTo>
                      <a:pt x="18000" y="2700"/>
                    </a:lnTo>
                    <a:lnTo>
                      <a:pt x="16560" y="2700"/>
                    </a:lnTo>
                    <a:lnTo>
                      <a:pt x="14400" y="2700"/>
                    </a:lnTo>
                    <a:lnTo>
                      <a:pt x="13680" y="5400"/>
                    </a:lnTo>
                    <a:lnTo>
                      <a:pt x="12240" y="5400"/>
                    </a:lnTo>
                    <a:lnTo>
                      <a:pt x="11520" y="5400"/>
                    </a:lnTo>
                    <a:lnTo>
                      <a:pt x="10800" y="5400"/>
                    </a:lnTo>
                    <a:lnTo>
                      <a:pt x="10080" y="5400"/>
                    </a:lnTo>
                    <a:lnTo>
                      <a:pt x="9360" y="5400"/>
                    </a:lnTo>
                    <a:lnTo>
                      <a:pt x="9360" y="8100"/>
                    </a:lnTo>
                    <a:lnTo>
                      <a:pt x="8640" y="8100"/>
                    </a:lnTo>
                    <a:lnTo>
                      <a:pt x="7920" y="8100"/>
                    </a:lnTo>
                    <a:lnTo>
                      <a:pt x="7200" y="8100"/>
                    </a:lnTo>
                    <a:lnTo>
                      <a:pt x="7200" y="5400"/>
                    </a:lnTo>
                    <a:lnTo>
                      <a:pt x="6480" y="5400"/>
                    </a:lnTo>
                    <a:lnTo>
                      <a:pt x="5760" y="5400"/>
                    </a:lnTo>
                    <a:lnTo>
                      <a:pt x="5760" y="5400"/>
                    </a:lnTo>
                    <a:lnTo>
                      <a:pt x="5040" y="5400"/>
                    </a:lnTo>
                    <a:lnTo>
                      <a:pt x="4320" y="5400"/>
                    </a:lnTo>
                    <a:lnTo>
                      <a:pt x="4320" y="5400"/>
                    </a:lnTo>
                    <a:lnTo>
                      <a:pt x="3600" y="2700"/>
                    </a:lnTo>
                    <a:lnTo>
                      <a:pt x="3600" y="2700"/>
                    </a:lnTo>
                    <a:lnTo>
                      <a:pt x="2880" y="2700"/>
                    </a:lnTo>
                    <a:lnTo>
                      <a:pt x="288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02" name="Shape 3002"/>
              <p:cNvSpPr/>
              <p:nvPr/>
            </p:nvSpPr>
            <p:spPr>
              <a:xfrm>
                <a:off x="1908175" y="1341437"/>
                <a:ext cx="15875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" y="0"/>
                    </a:moveTo>
                    <a:lnTo>
                      <a:pt x="2160" y="0"/>
                    </a:lnTo>
                    <a:lnTo>
                      <a:pt x="2160" y="1490"/>
                    </a:lnTo>
                    <a:lnTo>
                      <a:pt x="2160" y="2979"/>
                    </a:lnTo>
                    <a:lnTo>
                      <a:pt x="2160" y="4469"/>
                    </a:lnTo>
                    <a:lnTo>
                      <a:pt x="0" y="5959"/>
                    </a:lnTo>
                    <a:lnTo>
                      <a:pt x="0" y="6703"/>
                    </a:lnTo>
                    <a:lnTo>
                      <a:pt x="0" y="8193"/>
                    </a:lnTo>
                    <a:lnTo>
                      <a:pt x="0" y="8938"/>
                    </a:lnTo>
                    <a:lnTo>
                      <a:pt x="2160" y="9683"/>
                    </a:lnTo>
                    <a:lnTo>
                      <a:pt x="2160" y="10428"/>
                    </a:lnTo>
                    <a:lnTo>
                      <a:pt x="2160" y="11172"/>
                    </a:lnTo>
                    <a:lnTo>
                      <a:pt x="2160" y="11917"/>
                    </a:lnTo>
                    <a:lnTo>
                      <a:pt x="2160" y="12662"/>
                    </a:lnTo>
                    <a:lnTo>
                      <a:pt x="2160" y="13407"/>
                    </a:lnTo>
                    <a:lnTo>
                      <a:pt x="2160" y="14152"/>
                    </a:lnTo>
                    <a:lnTo>
                      <a:pt x="2160" y="14897"/>
                    </a:lnTo>
                    <a:lnTo>
                      <a:pt x="4320" y="15641"/>
                    </a:lnTo>
                    <a:lnTo>
                      <a:pt x="4320" y="16386"/>
                    </a:lnTo>
                    <a:lnTo>
                      <a:pt x="4320" y="16386"/>
                    </a:lnTo>
                    <a:lnTo>
                      <a:pt x="6480" y="17131"/>
                    </a:lnTo>
                    <a:lnTo>
                      <a:pt x="6480" y="17876"/>
                    </a:lnTo>
                    <a:lnTo>
                      <a:pt x="8640" y="18621"/>
                    </a:lnTo>
                    <a:lnTo>
                      <a:pt x="8640" y="19366"/>
                    </a:lnTo>
                    <a:lnTo>
                      <a:pt x="10800" y="20110"/>
                    </a:lnTo>
                    <a:lnTo>
                      <a:pt x="10800" y="20110"/>
                    </a:lnTo>
                    <a:lnTo>
                      <a:pt x="12960" y="20855"/>
                    </a:lnTo>
                    <a:lnTo>
                      <a:pt x="15120" y="21600"/>
                    </a:lnTo>
                    <a:lnTo>
                      <a:pt x="21600" y="18621"/>
                    </a:lnTo>
                    <a:lnTo>
                      <a:pt x="19440" y="17876"/>
                    </a:lnTo>
                    <a:lnTo>
                      <a:pt x="19440" y="17876"/>
                    </a:lnTo>
                    <a:lnTo>
                      <a:pt x="19440" y="17131"/>
                    </a:lnTo>
                    <a:lnTo>
                      <a:pt x="17280" y="17131"/>
                    </a:lnTo>
                    <a:lnTo>
                      <a:pt x="17280" y="16386"/>
                    </a:lnTo>
                    <a:lnTo>
                      <a:pt x="15120" y="16386"/>
                    </a:lnTo>
                    <a:lnTo>
                      <a:pt x="15120" y="15641"/>
                    </a:lnTo>
                    <a:lnTo>
                      <a:pt x="15120" y="15641"/>
                    </a:lnTo>
                    <a:lnTo>
                      <a:pt x="15120" y="14897"/>
                    </a:lnTo>
                    <a:lnTo>
                      <a:pt x="12960" y="14152"/>
                    </a:lnTo>
                    <a:lnTo>
                      <a:pt x="12960" y="14152"/>
                    </a:lnTo>
                    <a:lnTo>
                      <a:pt x="12960" y="13407"/>
                    </a:lnTo>
                    <a:lnTo>
                      <a:pt x="12960" y="12662"/>
                    </a:lnTo>
                    <a:lnTo>
                      <a:pt x="12960" y="11917"/>
                    </a:lnTo>
                    <a:lnTo>
                      <a:pt x="12960" y="11917"/>
                    </a:lnTo>
                    <a:lnTo>
                      <a:pt x="12960" y="11172"/>
                    </a:lnTo>
                    <a:lnTo>
                      <a:pt x="12960" y="10428"/>
                    </a:lnTo>
                    <a:lnTo>
                      <a:pt x="12960" y="9683"/>
                    </a:lnTo>
                    <a:lnTo>
                      <a:pt x="10800" y="8938"/>
                    </a:lnTo>
                    <a:lnTo>
                      <a:pt x="10800" y="8193"/>
                    </a:lnTo>
                    <a:lnTo>
                      <a:pt x="10800" y="6703"/>
                    </a:lnTo>
                    <a:lnTo>
                      <a:pt x="10800" y="5959"/>
                    </a:lnTo>
                    <a:lnTo>
                      <a:pt x="12960" y="4469"/>
                    </a:lnTo>
                    <a:lnTo>
                      <a:pt x="12960" y="2979"/>
                    </a:lnTo>
                    <a:lnTo>
                      <a:pt x="12960" y="1490"/>
                    </a:lnTo>
                    <a:lnTo>
                      <a:pt x="12960" y="0"/>
                    </a:lnTo>
                    <a:lnTo>
                      <a:pt x="12960" y="0"/>
                    </a:lnTo>
                    <a:lnTo>
                      <a:pt x="216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03" name="Shape 3003"/>
              <p:cNvSpPr/>
              <p:nvPr/>
            </p:nvSpPr>
            <p:spPr>
              <a:xfrm>
                <a:off x="1901825" y="1295400"/>
                <a:ext cx="15875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979"/>
                    </a:moveTo>
                    <a:lnTo>
                      <a:pt x="0" y="2979"/>
                    </a:lnTo>
                    <a:lnTo>
                      <a:pt x="2160" y="2979"/>
                    </a:lnTo>
                    <a:lnTo>
                      <a:pt x="2160" y="3724"/>
                    </a:lnTo>
                    <a:lnTo>
                      <a:pt x="2160" y="3724"/>
                    </a:lnTo>
                    <a:lnTo>
                      <a:pt x="4320" y="4469"/>
                    </a:lnTo>
                    <a:lnTo>
                      <a:pt x="4320" y="4469"/>
                    </a:lnTo>
                    <a:lnTo>
                      <a:pt x="6480" y="5214"/>
                    </a:lnTo>
                    <a:lnTo>
                      <a:pt x="6480" y="5959"/>
                    </a:lnTo>
                    <a:lnTo>
                      <a:pt x="6480" y="5959"/>
                    </a:lnTo>
                    <a:lnTo>
                      <a:pt x="6480" y="6703"/>
                    </a:lnTo>
                    <a:lnTo>
                      <a:pt x="8640" y="7448"/>
                    </a:lnTo>
                    <a:lnTo>
                      <a:pt x="8640" y="7448"/>
                    </a:lnTo>
                    <a:lnTo>
                      <a:pt x="8640" y="8193"/>
                    </a:lnTo>
                    <a:lnTo>
                      <a:pt x="8640" y="8938"/>
                    </a:lnTo>
                    <a:lnTo>
                      <a:pt x="8640" y="8938"/>
                    </a:lnTo>
                    <a:lnTo>
                      <a:pt x="8640" y="9683"/>
                    </a:lnTo>
                    <a:lnTo>
                      <a:pt x="10800" y="10428"/>
                    </a:lnTo>
                    <a:lnTo>
                      <a:pt x="10800" y="11172"/>
                    </a:lnTo>
                    <a:lnTo>
                      <a:pt x="10800" y="11917"/>
                    </a:lnTo>
                    <a:lnTo>
                      <a:pt x="10800" y="12662"/>
                    </a:lnTo>
                    <a:lnTo>
                      <a:pt x="10800" y="13407"/>
                    </a:lnTo>
                    <a:lnTo>
                      <a:pt x="10800" y="14152"/>
                    </a:lnTo>
                    <a:lnTo>
                      <a:pt x="10800" y="15641"/>
                    </a:lnTo>
                    <a:lnTo>
                      <a:pt x="10800" y="17131"/>
                    </a:lnTo>
                    <a:lnTo>
                      <a:pt x="10800" y="18621"/>
                    </a:lnTo>
                    <a:lnTo>
                      <a:pt x="10800" y="20110"/>
                    </a:lnTo>
                    <a:lnTo>
                      <a:pt x="10800" y="21600"/>
                    </a:lnTo>
                    <a:lnTo>
                      <a:pt x="21600" y="21600"/>
                    </a:lnTo>
                    <a:lnTo>
                      <a:pt x="21600" y="20110"/>
                    </a:lnTo>
                    <a:lnTo>
                      <a:pt x="21600" y="18621"/>
                    </a:lnTo>
                    <a:lnTo>
                      <a:pt x="21600" y="17131"/>
                    </a:lnTo>
                    <a:lnTo>
                      <a:pt x="21600" y="15641"/>
                    </a:lnTo>
                    <a:lnTo>
                      <a:pt x="21600" y="14152"/>
                    </a:lnTo>
                    <a:lnTo>
                      <a:pt x="21600" y="12662"/>
                    </a:lnTo>
                    <a:lnTo>
                      <a:pt x="21600" y="11917"/>
                    </a:lnTo>
                    <a:lnTo>
                      <a:pt x="21600" y="11917"/>
                    </a:lnTo>
                    <a:lnTo>
                      <a:pt x="21600" y="11172"/>
                    </a:lnTo>
                    <a:lnTo>
                      <a:pt x="21600" y="10428"/>
                    </a:lnTo>
                    <a:lnTo>
                      <a:pt x="19440" y="9683"/>
                    </a:lnTo>
                    <a:lnTo>
                      <a:pt x="19440" y="8938"/>
                    </a:lnTo>
                    <a:lnTo>
                      <a:pt x="19440" y="8193"/>
                    </a:lnTo>
                    <a:lnTo>
                      <a:pt x="19440" y="7448"/>
                    </a:lnTo>
                    <a:lnTo>
                      <a:pt x="19440" y="6703"/>
                    </a:lnTo>
                    <a:lnTo>
                      <a:pt x="17280" y="5959"/>
                    </a:lnTo>
                    <a:lnTo>
                      <a:pt x="17280" y="5214"/>
                    </a:lnTo>
                    <a:lnTo>
                      <a:pt x="17280" y="4469"/>
                    </a:lnTo>
                    <a:lnTo>
                      <a:pt x="15120" y="3724"/>
                    </a:lnTo>
                    <a:lnTo>
                      <a:pt x="15120" y="3724"/>
                    </a:lnTo>
                    <a:lnTo>
                      <a:pt x="15120" y="2979"/>
                    </a:lnTo>
                    <a:lnTo>
                      <a:pt x="12960" y="2234"/>
                    </a:lnTo>
                    <a:lnTo>
                      <a:pt x="12960" y="1490"/>
                    </a:lnTo>
                    <a:lnTo>
                      <a:pt x="10800" y="1490"/>
                    </a:lnTo>
                    <a:lnTo>
                      <a:pt x="8640" y="745"/>
                    </a:lnTo>
                    <a:lnTo>
                      <a:pt x="6480" y="0"/>
                    </a:lnTo>
                    <a:lnTo>
                      <a:pt x="6480" y="0"/>
                    </a:lnTo>
                    <a:lnTo>
                      <a:pt x="0" y="297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04" name="Shape 3004"/>
              <p:cNvSpPr/>
              <p:nvPr/>
            </p:nvSpPr>
            <p:spPr>
              <a:xfrm>
                <a:off x="1863725" y="1290637"/>
                <a:ext cx="42863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00" y="21600"/>
                    </a:moveTo>
                    <a:lnTo>
                      <a:pt x="1600" y="21600"/>
                    </a:lnTo>
                    <a:lnTo>
                      <a:pt x="2400" y="21600"/>
                    </a:lnTo>
                    <a:lnTo>
                      <a:pt x="4000" y="19200"/>
                    </a:lnTo>
                    <a:lnTo>
                      <a:pt x="5600" y="19200"/>
                    </a:lnTo>
                    <a:lnTo>
                      <a:pt x="6400" y="16800"/>
                    </a:lnTo>
                    <a:lnTo>
                      <a:pt x="8000" y="16800"/>
                    </a:lnTo>
                    <a:lnTo>
                      <a:pt x="9600" y="14400"/>
                    </a:lnTo>
                    <a:lnTo>
                      <a:pt x="9600" y="14400"/>
                    </a:lnTo>
                    <a:lnTo>
                      <a:pt x="10400" y="14400"/>
                    </a:lnTo>
                    <a:lnTo>
                      <a:pt x="11200" y="14400"/>
                    </a:lnTo>
                    <a:lnTo>
                      <a:pt x="12000" y="12000"/>
                    </a:lnTo>
                    <a:lnTo>
                      <a:pt x="12000" y="12000"/>
                    </a:lnTo>
                    <a:lnTo>
                      <a:pt x="12800" y="12000"/>
                    </a:lnTo>
                    <a:lnTo>
                      <a:pt x="13600" y="12000"/>
                    </a:lnTo>
                    <a:lnTo>
                      <a:pt x="13600" y="12000"/>
                    </a:lnTo>
                    <a:lnTo>
                      <a:pt x="14400" y="12000"/>
                    </a:lnTo>
                    <a:lnTo>
                      <a:pt x="15200" y="12000"/>
                    </a:lnTo>
                    <a:lnTo>
                      <a:pt x="15200" y="12000"/>
                    </a:lnTo>
                    <a:lnTo>
                      <a:pt x="16000" y="12000"/>
                    </a:lnTo>
                    <a:lnTo>
                      <a:pt x="16000" y="12000"/>
                    </a:lnTo>
                    <a:lnTo>
                      <a:pt x="16800" y="12000"/>
                    </a:lnTo>
                    <a:lnTo>
                      <a:pt x="17600" y="14400"/>
                    </a:lnTo>
                    <a:lnTo>
                      <a:pt x="17600" y="14400"/>
                    </a:lnTo>
                    <a:lnTo>
                      <a:pt x="18400" y="14400"/>
                    </a:lnTo>
                    <a:lnTo>
                      <a:pt x="18400" y="14400"/>
                    </a:lnTo>
                    <a:lnTo>
                      <a:pt x="19200" y="16800"/>
                    </a:lnTo>
                    <a:lnTo>
                      <a:pt x="19200" y="168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20800" y="4800"/>
                    </a:lnTo>
                    <a:lnTo>
                      <a:pt x="20000" y="4800"/>
                    </a:lnTo>
                    <a:lnTo>
                      <a:pt x="19200" y="2400"/>
                    </a:lnTo>
                    <a:lnTo>
                      <a:pt x="18400" y="2400"/>
                    </a:lnTo>
                    <a:lnTo>
                      <a:pt x="17600" y="2400"/>
                    </a:lnTo>
                    <a:lnTo>
                      <a:pt x="16800" y="0"/>
                    </a:lnTo>
                    <a:lnTo>
                      <a:pt x="16800" y="0"/>
                    </a:lnTo>
                    <a:lnTo>
                      <a:pt x="16000" y="0"/>
                    </a:lnTo>
                    <a:lnTo>
                      <a:pt x="15200" y="0"/>
                    </a:lnTo>
                    <a:lnTo>
                      <a:pt x="14400" y="0"/>
                    </a:lnTo>
                    <a:lnTo>
                      <a:pt x="13600" y="0"/>
                    </a:lnTo>
                    <a:lnTo>
                      <a:pt x="12800" y="0"/>
                    </a:lnTo>
                    <a:lnTo>
                      <a:pt x="12000" y="0"/>
                    </a:lnTo>
                    <a:lnTo>
                      <a:pt x="12000" y="0"/>
                    </a:lnTo>
                    <a:lnTo>
                      <a:pt x="11200" y="2400"/>
                    </a:lnTo>
                    <a:lnTo>
                      <a:pt x="10400" y="2400"/>
                    </a:lnTo>
                    <a:lnTo>
                      <a:pt x="9600" y="2400"/>
                    </a:lnTo>
                    <a:lnTo>
                      <a:pt x="8800" y="2400"/>
                    </a:lnTo>
                    <a:lnTo>
                      <a:pt x="8000" y="2400"/>
                    </a:lnTo>
                    <a:lnTo>
                      <a:pt x="7200" y="4800"/>
                    </a:lnTo>
                    <a:lnTo>
                      <a:pt x="5600" y="4800"/>
                    </a:lnTo>
                    <a:lnTo>
                      <a:pt x="4000" y="7200"/>
                    </a:lnTo>
                    <a:lnTo>
                      <a:pt x="2400" y="9600"/>
                    </a:lnTo>
                    <a:lnTo>
                      <a:pt x="1600" y="9600"/>
                    </a:lnTo>
                    <a:lnTo>
                      <a:pt x="0" y="12000"/>
                    </a:lnTo>
                    <a:lnTo>
                      <a:pt x="0" y="12000"/>
                    </a:lnTo>
                    <a:lnTo>
                      <a:pt x="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05" name="Shape 3005"/>
              <p:cNvSpPr/>
              <p:nvPr/>
            </p:nvSpPr>
            <p:spPr>
              <a:xfrm>
                <a:off x="1817687" y="1298575"/>
                <a:ext cx="49213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9257"/>
                    </a:moveTo>
                    <a:lnTo>
                      <a:pt x="0" y="9257"/>
                    </a:lnTo>
                    <a:lnTo>
                      <a:pt x="697" y="12343"/>
                    </a:lnTo>
                    <a:lnTo>
                      <a:pt x="1394" y="15429"/>
                    </a:lnTo>
                    <a:lnTo>
                      <a:pt x="2090" y="15429"/>
                    </a:lnTo>
                    <a:lnTo>
                      <a:pt x="2787" y="18514"/>
                    </a:lnTo>
                    <a:lnTo>
                      <a:pt x="3484" y="18514"/>
                    </a:lnTo>
                    <a:lnTo>
                      <a:pt x="4181" y="18514"/>
                    </a:lnTo>
                    <a:lnTo>
                      <a:pt x="4877" y="21600"/>
                    </a:lnTo>
                    <a:lnTo>
                      <a:pt x="4877" y="21600"/>
                    </a:lnTo>
                    <a:lnTo>
                      <a:pt x="5574" y="21600"/>
                    </a:lnTo>
                    <a:lnTo>
                      <a:pt x="6271" y="21600"/>
                    </a:lnTo>
                    <a:lnTo>
                      <a:pt x="6968" y="21600"/>
                    </a:lnTo>
                    <a:lnTo>
                      <a:pt x="7665" y="21600"/>
                    </a:lnTo>
                    <a:lnTo>
                      <a:pt x="8361" y="21600"/>
                    </a:lnTo>
                    <a:lnTo>
                      <a:pt x="9058" y="21600"/>
                    </a:lnTo>
                    <a:lnTo>
                      <a:pt x="9755" y="21600"/>
                    </a:lnTo>
                    <a:lnTo>
                      <a:pt x="10452" y="21600"/>
                    </a:lnTo>
                    <a:lnTo>
                      <a:pt x="11148" y="21600"/>
                    </a:lnTo>
                    <a:lnTo>
                      <a:pt x="11845" y="21600"/>
                    </a:lnTo>
                    <a:lnTo>
                      <a:pt x="12542" y="21600"/>
                    </a:lnTo>
                    <a:lnTo>
                      <a:pt x="13239" y="21600"/>
                    </a:lnTo>
                    <a:lnTo>
                      <a:pt x="14632" y="21600"/>
                    </a:lnTo>
                    <a:lnTo>
                      <a:pt x="16026" y="18514"/>
                    </a:lnTo>
                    <a:lnTo>
                      <a:pt x="17419" y="18514"/>
                    </a:lnTo>
                    <a:lnTo>
                      <a:pt x="18813" y="15429"/>
                    </a:lnTo>
                    <a:lnTo>
                      <a:pt x="20206" y="15429"/>
                    </a:lnTo>
                    <a:lnTo>
                      <a:pt x="21600" y="12343"/>
                    </a:lnTo>
                    <a:lnTo>
                      <a:pt x="20206" y="0"/>
                    </a:lnTo>
                    <a:lnTo>
                      <a:pt x="18813" y="0"/>
                    </a:lnTo>
                    <a:lnTo>
                      <a:pt x="18116" y="3086"/>
                    </a:lnTo>
                    <a:lnTo>
                      <a:pt x="16723" y="3086"/>
                    </a:lnTo>
                    <a:lnTo>
                      <a:pt x="15329" y="3086"/>
                    </a:lnTo>
                    <a:lnTo>
                      <a:pt x="13935" y="6171"/>
                    </a:lnTo>
                    <a:lnTo>
                      <a:pt x="12542" y="6171"/>
                    </a:lnTo>
                    <a:lnTo>
                      <a:pt x="12542" y="6171"/>
                    </a:lnTo>
                    <a:lnTo>
                      <a:pt x="11845" y="6171"/>
                    </a:lnTo>
                    <a:lnTo>
                      <a:pt x="11148" y="6171"/>
                    </a:lnTo>
                    <a:lnTo>
                      <a:pt x="10452" y="6171"/>
                    </a:lnTo>
                    <a:lnTo>
                      <a:pt x="9755" y="6171"/>
                    </a:lnTo>
                    <a:lnTo>
                      <a:pt x="9058" y="6171"/>
                    </a:lnTo>
                    <a:lnTo>
                      <a:pt x="8361" y="6171"/>
                    </a:lnTo>
                    <a:lnTo>
                      <a:pt x="8361" y="6171"/>
                    </a:lnTo>
                    <a:lnTo>
                      <a:pt x="7665" y="6171"/>
                    </a:lnTo>
                    <a:lnTo>
                      <a:pt x="6968" y="6171"/>
                    </a:lnTo>
                    <a:lnTo>
                      <a:pt x="6271" y="6171"/>
                    </a:lnTo>
                    <a:lnTo>
                      <a:pt x="6271" y="6171"/>
                    </a:lnTo>
                    <a:lnTo>
                      <a:pt x="5574" y="6171"/>
                    </a:lnTo>
                    <a:lnTo>
                      <a:pt x="4877" y="6171"/>
                    </a:lnTo>
                    <a:lnTo>
                      <a:pt x="4877" y="3086"/>
                    </a:lnTo>
                    <a:lnTo>
                      <a:pt x="4181" y="3086"/>
                    </a:lnTo>
                    <a:lnTo>
                      <a:pt x="3484" y="3086"/>
                    </a:lnTo>
                    <a:lnTo>
                      <a:pt x="3484" y="0"/>
                    </a:lnTo>
                    <a:lnTo>
                      <a:pt x="2787" y="0"/>
                    </a:lnTo>
                    <a:lnTo>
                      <a:pt x="2787" y="0"/>
                    </a:lnTo>
                    <a:lnTo>
                      <a:pt x="2787" y="0"/>
                    </a:lnTo>
                    <a:lnTo>
                      <a:pt x="0" y="925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06" name="Shape 3006"/>
              <p:cNvSpPr/>
              <p:nvPr/>
            </p:nvSpPr>
            <p:spPr>
              <a:xfrm>
                <a:off x="1808162" y="1258887"/>
                <a:ext cx="15876" cy="444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" y="0"/>
                    </a:moveTo>
                    <a:lnTo>
                      <a:pt x="2160" y="0"/>
                    </a:lnTo>
                    <a:lnTo>
                      <a:pt x="2160" y="1543"/>
                    </a:lnTo>
                    <a:lnTo>
                      <a:pt x="2160" y="2314"/>
                    </a:lnTo>
                    <a:lnTo>
                      <a:pt x="2160" y="3857"/>
                    </a:lnTo>
                    <a:lnTo>
                      <a:pt x="0" y="5400"/>
                    </a:lnTo>
                    <a:lnTo>
                      <a:pt x="0" y="6943"/>
                    </a:lnTo>
                    <a:lnTo>
                      <a:pt x="0" y="8486"/>
                    </a:lnTo>
                    <a:lnTo>
                      <a:pt x="0" y="9257"/>
                    </a:lnTo>
                    <a:lnTo>
                      <a:pt x="0" y="10029"/>
                    </a:lnTo>
                    <a:lnTo>
                      <a:pt x="0" y="10800"/>
                    </a:lnTo>
                    <a:lnTo>
                      <a:pt x="0" y="11571"/>
                    </a:lnTo>
                    <a:lnTo>
                      <a:pt x="2160" y="12343"/>
                    </a:lnTo>
                    <a:lnTo>
                      <a:pt x="2160" y="13114"/>
                    </a:lnTo>
                    <a:lnTo>
                      <a:pt x="2160" y="13114"/>
                    </a:lnTo>
                    <a:lnTo>
                      <a:pt x="2160" y="13886"/>
                    </a:lnTo>
                    <a:lnTo>
                      <a:pt x="2160" y="14657"/>
                    </a:lnTo>
                    <a:lnTo>
                      <a:pt x="2160" y="15429"/>
                    </a:lnTo>
                    <a:lnTo>
                      <a:pt x="4320" y="16200"/>
                    </a:lnTo>
                    <a:lnTo>
                      <a:pt x="4320" y="16971"/>
                    </a:lnTo>
                    <a:lnTo>
                      <a:pt x="4320" y="17743"/>
                    </a:lnTo>
                    <a:lnTo>
                      <a:pt x="6480" y="18514"/>
                    </a:lnTo>
                    <a:lnTo>
                      <a:pt x="6480" y="19286"/>
                    </a:lnTo>
                    <a:lnTo>
                      <a:pt x="8640" y="20057"/>
                    </a:lnTo>
                    <a:lnTo>
                      <a:pt x="8640" y="20057"/>
                    </a:lnTo>
                    <a:lnTo>
                      <a:pt x="10800" y="20829"/>
                    </a:lnTo>
                    <a:lnTo>
                      <a:pt x="12960" y="21600"/>
                    </a:lnTo>
                    <a:lnTo>
                      <a:pt x="12960" y="21600"/>
                    </a:lnTo>
                    <a:lnTo>
                      <a:pt x="21600" y="19286"/>
                    </a:lnTo>
                    <a:lnTo>
                      <a:pt x="19440" y="18514"/>
                    </a:lnTo>
                    <a:lnTo>
                      <a:pt x="19440" y="18514"/>
                    </a:lnTo>
                    <a:lnTo>
                      <a:pt x="17280" y="17743"/>
                    </a:lnTo>
                    <a:lnTo>
                      <a:pt x="17280" y="17743"/>
                    </a:lnTo>
                    <a:lnTo>
                      <a:pt x="17280" y="16971"/>
                    </a:lnTo>
                    <a:lnTo>
                      <a:pt x="15120" y="16971"/>
                    </a:lnTo>
                    <a:lnTo>
                      <a:pt x="15120" y="16200"/>
                    </a:lnTo>
                    <a:lnTo>
                      <a:pt x="15120" y="15429"/>
                    </a:lnTo>
                    <a:lnTo>
                      <a:pt x="12960" y="15429"/>
                    </a:lnTo>
                    <a:lnTo>
                      <a:pt x="12960" y="14657"/>
                    </a:lnTo>
                    <a:lnTo>
                      <a:pt x="12960" y="13886"/>
                    </a:lnTo>
                    <a:lnTo>
                      <a:pt x="12960" y="13114"/>
                    </a:lnTo>
                    <a:lnTo>
                      <a:pt x="12960" y="13114"/>
                    </a:lnTo>
                    <a:lnTo>
                      <a:pt x="12960" y="12343"/>
                    </a:lnTo>
                    <a:lnTo>
                      <a:pt x="12960" y="11571"/>
                    </a:lnTo>
                    <a:lnTo>
                      <a:pt x="10800" y="10800"/>
                    </a:lnTo>
                    <a:lnTo>
                      <a:pt x="10800" y="10029"/>
                    </a:lnTo>
                    <a:lnTo>
                      <a:pt x="10800" y="10029"/>
                    </a:lnTo>
                    <a:lnTo>
                      <a:pt x="10800" y="9257"/>
                    </a:lnTo>
                    <a:lnTo>
                      <a:pt x="10800" y="8486"/>
                    </a:lnTo>
                    <a:lnTo>
                      <a:pt x="10800" y="6943"/>
                    </a:lnTo>
                    <a:lnTo>
                      <a:pt x="10800" y="5400"/>
                    </a:lnTo>
                    <a:lnTo>
                      <a:pt x="12960" y="3857"/>
                    </a:lnTo>
                    <a:lnTo>
                      <a:pt x="12960" y="3086"/>
                    </a:lnTo>
                    <a:lnTo>
                      <a:pt x="12960" y="1543"/>
                    </a:lnTo>
                    <a:lnTo>
                      <a:pt x="12960" y="0"/>
                    </a:lnTo>
                    <a:lnTo>
                      <a:pt x="12960" y="0"/>
                    </a:lnTo>
                    <a:lnTo>
                      <a:pt x="216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07" name="Shape 3007"/>
              <p:cNvSpPr/>
              <p:nvPr/>
            </p:nvSpPr>
            <p:spPr>
              <a:xfrm>
                <a:off x="1800225" y="1211262"/>
                <a:ext cx="17463" cy="476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880"/>
                    </a:moveTo>
                    <a:lnTo>
                      <a:pt x="0" y="2880"/>
                    </a:lnTo>
                    <a:lnTo>
                      <a:pt x="1964" y="3600"/>
                    </a:lnTo>
                    <a:lnTo>
                      <a:pt x="1964" y="3600"/>
                    </a:lnTo>
                    <a:lnTo>
                      <a:pt x="3927" y="4320"/>
                    </a:lnTo>
                    <a:lnTo>
                      <a:pt x="3927" y="4320"/>
                    </a:lnTo>
                    <a:lnTo>
                      <a:pt x="5891" y="5040"/>
                    </a:lnTo>
                    <a:lnTo>
                      <a:pt x="5891" y="5760"/>
                    </a:lnTo>
                    <a:lnTo>
                      <a:pt x="5891" y="5760"/>
                    </a:lnTo>
                    <a:lnTo>
                      <a:pt x="7855" y="6480"/>
                    </a:lnTo>
                    <a:lnTo>
                      <a:pt x="7855" y="6480"/>
                    </a:lnTo>
                    <a:lnTo>
                      <a:pt x="7855" y="7200"/>
                    </a:lnTo>
                    <a:lnTo>
                      <a:pt x="7855" y="7920"/>
                    </a:lnTo>
                    <a:lnTo>
                      <a:pt x="9818" y="8640"/>
                    </a:lnTo>
                    <a:lnTo>
                      <a:pt x="9818" y="9360"/>
                    </a:lnTo>
                    <a:lnTo>
                      <a:pt x="9818" y="9360"/>
                    </a:lnTo>
                    <a:lnTo>
                      <a:pt x="9818" y="10080"/>
                    </a:lnTo>
                    <a:lnTo>
                      <a:pt x="9818" y="10800"/>
                    </a:lnTo>
                    <a:lnTo>
                      <a:pt x="11782" y="11520"/>
                    </a:lnTo>
                    <a:lnTo>
                      <a:pt x="11782" y="12240"/>
                    </a:lnTo>
                    <a:lnTo>
                      <a:pt x="11782" y="12960"/>
                    </a:lnTo>
                    <a:lnTo>
                      <a:pt x="11782" y="13680"/>
                    </a:lnTo>
                    <a:lnTo>
                      <a:pt x="11782" y="15120"/>
                    </a:lnTo>
                    <a:lnTo>
                      <a:pt x="11782" y="15840"/>
                    </a:lnTo>
                    <a:lnTo>
                      <a:pt x="11782" y="17280"/>
                    </a:lnTo>
                    <a:lnTo>
                      <a:pt x="11782" y="18720"/>
                    </a:lnTo>
                    <a:lnTo>
                      <a:pt x="11782" y="20160"/>
                    </a:lnTo>
                    <a:lnTo>
                      <a:pt x="11782" y="21600"/>
                    </a:lnTo>
                    <a:lnTo>
                      <a:pt x="21600" y="21600"/>
                    </a:lnTo>
                    <a:lnTo>
                      <a:pt x="21600" y="20160"/>
                    </a:lnTo>
                    <a:lnTo>
                      <a:pt x="21600" y="18720"/>
                    </a:lnTo>
                    <a:lnTo>
                      <a:pt x="21600" y="17280"/>
                    </a:lnTo>
                    <a:lnTo>
                      <a:pt x="21600" y="15840"/>
                    </a:lnTo>
                    <a:lnTo>
                      <a:pt x="21600" y="15120"/>
                    </a:lnTo>
                    <a:lnTo>
                      <a:pt x="21600" y="13680"/>
                    </a:lnTo>
                    <a:lnTo>
                      <a:pt x="21600" y="12960"/>
                    </a:lnTo>
                    <a:lnTo>
                      <a:pt x="21600" y="11520"/>
                    </a:lnTo>
                    <a:lnTo>
                      <a:pt x="19636" y="10800"/>
                    </a:lnTo>
                    <a:lnTo>
                      <a:pt x="19636" y="10080"/>
                    </a:lnTo>
                    <a:lnTo>
                      <a:pt x="19636" y="9360"/>
                    </a:lnTo>
                    <a:lnTo>
                      <a:pt x="19636" y="8640"/>
                    </a:lnTo>
                    <a:lnTo>
                      <a:pt x="19636" y="7920"/>
                    </a:lnTo>
                    <a:lnTo>
                      <a:pt x="19636" y="7920"/>
                    </a:lnTo>
                    <a:lnTo>
                      <a:pt x="17673" y="7200"/>
                    </a:lnTo>
                    <a:lnTo>
                      <a:pt x="17673" y="6480"/>
                    </a:lnTo>
                    <a:lnTo>
                      <a:pt x="17673" y="5760"/>
                    </a:lnTo>
                    <a:lnTo>
                      <a:pt x="15709" y="5040"/>
                    </a:lnTo>
                    <a:lnTo>
                      <a:pt x="15709" y="4320"/>
                    </a:lnTo>
                    <a:lnTo>
                      <a:pt x="15709" y="3600"/>
                    </a:lnTo>
                    <a:lnTo>
                      <a:pt x="13745" y="2880"/>
                    </a:lnTo>
                    <a:lnTo>
                      <a:pt x="13745" y="2160"/>
                    </a:lnTo>
                    <a:lnTo>
                      <a:pt x="11782" y="2160"/>
                    </a:lnTo>
                    <a:lnTo>
                      <a:pt x="9818" y="1440"/>
                    </a:lnTo>
                    <a:lnTo>
                      <a:pt x="7855" y="720"/>
                    </a:lnTo>
                    <a:lnTo>
                      <a:pt x="7855" y="0"/>
                    </a:lnTo>
                    <a:lnTo>
                      <a:pt x="7855" y="0"/>
                    </a:lnTo>
                    <a:lnTo>
                      <a:pt x="0" y="28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08" name="Shape 3008"/>
              <p:cNvSpPr/>
              <p:nvPr/>
            </p:nvSpPr>
            <p:spPr>
              <a:xfrm>
                <a:off x="1758950" y="1206500"/>
                <a:ext cx="47625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20" y="21600"/>
                    </a:moveTo>
                    <a:lnTo>
                      <a:pt x="720" y="21600"/>
                    </a:lnTo>
                    <a:lnTo>
                      <a:pt x="2160" y="21600"/>
                    </a:lnTo>
                    <a:lnTo>
                      <a:pt x="2880" y="21600"/>
                    </a:lnTo>
                    <a:lnTo>
                      <a:pt x="4320" y="18514"/>
                    </a:lnTo>
                    <a:lnTo>
                      <a:pt x="5760" y="18514"/>
                    </a:lnTo>
                    <a:lnTo>
                      <a:pt x="7200" y="18514"/>
                    </a:lnTo>
                    <a:lnTo>
                      <a:pt x="8640" y="15429"/>
                    </a:lnTo>
                    <a:lnTo>
                      <a:pt x="9360" y="15429"/>
                    </a:lnTo>
                    <a:lnTo>
                      <a:pt x="9360" y="15429"/>
                    </a:lnTo>
                    <a:lnTo>
                      <a:pt x="10080" y="15429"/>
                    </a:lnTo>
                    <a:lnTo>
                      <a:pt x="10800" y="15429"/>
                    </a:lnTo>
                    <a:lnTo>
                      <a:pt x="11520" y="15429"/>
                    </a:lnTo>
                    <a:lnTo>
                      <a:pt x="12240" y="15429"/>
                    </a:lnTo>
                    <a:lnTo>
                      <a:pt x="12960" y="15429"/>
                    </a:lnTo>
                    <a:lnTo>
                      <a:pt x="12960" y="15429"/>
                    </a:lnTo>
                    <a:lnTo>
                      <a:pt x="13680" y="15429"/>
                    </a:lnTo>
                    <a:lnTo>
                      <a:pt x="14400" y="15429"/>
                    </a:lnTo>
                    <a:lnTo>
                      <a:pt x="15120" y="15429"/>
                    </a:lnTo>
                    <a:lnTo>
                      <a:pt x="15120" y="15429"/>
                    </a:lnTo>
                    <a:lnTo>
                      <a:pt x="15840" y="15429"/>
                    </a:lnTo>
                    <a:lnTo>
                      <a:pt x="16560" y="15429"/>
                    </a:lnTo>
                    <a:lnTo>
                      <a:pt x="16560" y="18514"/>
                    </a:lnTo>
                    <a:lnTo>
                      <a:pt x="17280" y="18514"/>
                    </a:lnTo>
                    <a:lnTo>
                      <a:pt x="18000" y="18514"/>
                    </a:lnTo>
                    <a:lnTo>
                      <a:pt x="18000" y="21600"/>
                    </a:lnTo>
                    <a:lnTo>
                      <a:pt x="18720" y="21600"/>
                    </a:lnTo>
                    <a:lnTo>
                      <a:pt x="18720" y="21600"/>
                    </a:lnTo>
                    <a:lnTo>
                      <a:pt x="21600" y="9257"/>
                    </a:lnTo>
                    <a:lnTo>
                      <a:pt x="20880" y="9257"/>
                    </a:lnTo>
                    <a:lnTo>
                      <a:pt x="20160" y="6171"/>
                    </a:lnTo>
                    <a:lnTo>
                      <a:pt x="19440" y="6171"/>
                    </a:lnTo>
                    <a:lnTo>
                      <a:pt x="18720" y="3086"/>
                    </a:lnTo>
                    <a:lnTo>
                      <a:pt x="18000" y="3086"/>
                    </a:lnTo>
                    <a:lnTo>
                      <a:pt x="17280" y="3086"/>
                    </a:lnTo>
                    <a:lnTo>
                      <a:pt x="16560" y="0"/>
                    </a:lnTo>
                    <a:lnTo>
                      <a:pt x="15840" y="0"/>
                    </a:lnTo>
                    <a:lnTo>
                      <a:pt x="15840" y="0"/>
                    </a:lnTo>
                    <a:lnTo>
                      <a:pt x="15120" y="0"/>
                    </a:lnTo>
                    <a:lnTo>
                      <a:pt x="14400" y="0"/>
                    </a:lnTo>
                    <a:lnTo>
                      <a:pt x="13680" y="0"/>
                    </a:lnTo>
                    <a:lnTo>
                      <a:pt x="12960" y="0"/>
                    </a:lnTo>
                    <a:lnTo>
                      <a:pt x="12240" y="0"/>
                    </a:lnTo>
                    <a:lnTo>
                      <a:pt x="11520" y="0"/>
                    </a:lnTo>
                    <a:lnTo>
                      <a:pt x="10800" y="0"/>
                    </a:lnTo>
                    <a:lnTo>
                      <a:pt x="10080" y="0"/>
                    </a:lnTo>
                    <a:lnTo>
                      <a:pt x="9360" y="0"/>
                    </a:lnTo>
                    <a:lnTo>
                      <a:pt x="8640" y="0"/>
                    </a:lnTo>
                    <a:lnTo>
                      <a:pt x="7920" y="0"/>
                    </a:lnTo>
                    <a:lnTo>
                      <a:pt x="6480" y="3086"/>
                    </a:lnTo>
                    <a:lnTo>
                      <a:pt x="5040" y="3086"/>
                    </a:lnTo>
                    <a:lnTo>
                      <a:pt x="3600" y="3086"/>
                    </a:lnTo>
                    <a:lnTo>
                      <a:pt x="2160" y="6171"/>
                    </a:lnTo>
                    <a:lnTo>
                      <a:pt x="1440" y="6171"/>
                    </a:lnTo>
                    <a:lnTo>
                      <a:pt x="0" y="6171"/>
                    </a:lnTo>
                    <a:lnTo>
                      <a:pt x="0" y="6171"/>
                    </a:lnTo>
                    <a:lnTo>
                      <a:pt x="72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09" name="Shape 3009"/>
              <p:cNvSpPr/>
              <p:nvPr/>
            </p:nvSpPr>
            <p:spPr>
              <a:xfrm>
                <a:off x="1712912" y="1209675"/>
                <a:ext cx="47626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0800"/>
                    </a:moveTo>
                    <a:lnTo>
                      <a:pt x="0" y="10800"/>
                    </a:lnTo>
                    <a:lnTo>
                      <a:pt x="720" y="13500"/>
                    </a:lnTo>
                    <a:lnTo>
                      <a:pt x="1440" y="16200"/>
                    </a:lnTo>
                    <a:lnTo>
                      <a:pt x="2160" y="16200"/>
                    </a:lnTo>
                    <a:lnTo>
                      <a:pt x="2160" y="18900"/>
                    </a:lnTo>
                    <a:lnTo>
                      <a:pt x="2880" y="18900"/>
                    </a:lnTo>
                    <a:lnTo>
                      <a:pt x="3600" y="18900"/>
                    </a:lnTo>
                    <a:lnTo>
                      <a:pt x="4320" y="18900"/>
                    </a:lnTo>
                    <a:lnTo>
                      <a:pt x="5040" y="21600"/>
                    </a:lnTo>
                    <a:lnTo>
                      <a:pt x="5760" y="21600"/>
                    </a:lnTo>
                    <a:lnTo>
                      <a:pt x="6480" y="21600"/>
                    </a:lnTo>
                    <a:lnTo>
                      <a:pt x="7200" y="21600"/>
                    </a:lnTo>
                    <a:lnTo>
                      <a:pt x="7920" y="21600"/>
                    </a:lnTo>
                    <a:lnTo>
                      <a:pt x="8640" y="21600"/>
                    </a:lnTo>
                    <a:lnTo>
                      <a:pt x="9360" y="21600"/>
                    </a:lnTo>
                    <a:lnTo>
                      <a:pt x="10080" y="21600"/>
                    </a:lnTo>
                    <a:lnTo>
                      <a:pt x="10800" y="21600"/>
                    </a:lnTo>
                    <a:lnTo>
                      <a:pt x="11520" y="21600"/>
                    </a:lnTo>
                    <a:lnTo>
                      <a:pt x="12240" y="21600"/>
                    </a:lnTo>
                    <a:lnTo>
                      <a:pt x="12960" y="21600"/>
                    </a:lnTo>
                    <a:lnTo>
                      <a:pt x="13680" y="18900"/>
                    </a:lnTo>
                    <a:lnTo>
                      <a:pt x="15120" y="18900"/>
                    </a:lnTo>
                    <a:lnTo>
                      <a:pt x="15840" y="18900"/>
                    </a:lnTo>
                    <a:lnTo>
                      <a:pt x="17280" y="16200"/>
                    </a:lnTo>
                    <a:lnTo>
                      <a:pt x="18720" y="16200"/>
                    </a:lnTo>
                    <a:lnTo>
                      <a:pt x="20160" y="16200"/>
                    </a:lnTo>
                    <a:lnTo>
                      <a:pt x="21600" y="13500"/>
                    </a:lnTo>
                    <a:lnTo>
                      <a:pt x="20880" y="0"/>
                    </a:lnTo>
                    <a:lnTo>
                      <a:pt x="19440" y="2700"/>
                    </a:lnTo>
                    <a:lnTo>
                      <a:pt x="18000" y="2700"/>
                    </a:lnTo>
                    <a:lnTo>
                      <a:pt x="16560" y="5400"/>
                    </a:lnTo>
                    <a:lnTo>
                      <a:pt x="15840" y="5400"/>
                    </a:lnTo>
                    <a:lnTo>
                      <a:pt x="14400" y="5400"/>
                    </a:lnTo>
                    <a:lnTo>
                      <a:pt x="12960" y="8100"/>
                    </a:lnTo>
                    <a:lnTo>
                      <a:pt x="12240" y="8100"/>
                    </a:lnTo>
                    <a:lnTo>
                      <a:pt x="11520" y="8100"/>
                    </a:lnTo>
                    <a:lnTo>
                      <a:pt x="10800" y="8100"/>
                    </a:lnTo>
                    <a:lnTo>
                      <a:pt x="10080" y="8100"/>
                    </a:lnTo>
                    <a:lnTo>
                      <a:pt x="10080" y="8100"/>
                    </a:lnTo>
                    <a:lnTo>
                      <a:pt x="9360" y="8100"/>
                    </a:lnTo>
                    <a:lnTo>
                      <a:pt x="8640" y="8100"/>
                    </a:lnTo>
                    <a:lnTo>
                      <a:pt x="7920" y="8100"/>
                    </a:lnTo>
                    <a:lnTo>
                      <a:pt x="7200" y="8100"/>
                    </a:lnTo>
                    <a:lnTo>
                      <a:pt x="7200" y="8100"/>
                    </a:lnTo>
                    <a:lnTo>
                      <a:pt x="6480" y="8100"/>
                    </a:lnTo>
                    <a:lnTo>
                      <a:pt x="5760" y="8100"/>
                    </a:lnTo>
                    <a:lnTo>
                      <a:pt x="5040" y="8100"/>
                    </a:lnTo>
                    <a:lnTo>
                      <a:pt x="5040" y="5400"/>
                    </a:lnTo>
                    <a:lnTo>
                      <a:pt x="4320" y="5400"/>
                    </a:lnTo>
                    <a:lnTo>
                      <a:pt x="3600" y="5400"/>
                    </a:lnTo>
                    <a:lnTo>
                      <a:pt x="3600" y="5400"/>
                    </a:lnTo>
                    <a:lnTo>
                      <a:pt x="2880" y="2700"/>
                    </a:lnTo>
                    <a:lnTo>
                      <a:pt x="2880" y="2700"/>
                    </a:lnTo>
                    <a:lnTo>
                      <a:pt x="2160" y="2700"/>
                    </a:lnTo>
                    <a:lnTo>
                      <a:pt x="2160" y="2700"/>
                    </a:lnTo>
                    <a:lnTo>
                      <a:pt x="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10" name="Shape 3010"/>
              <p:cNvSpPr/>
              <p:nvPr/>
            </p:nvSpPr>
            <p:spPr>
              <a:xfrm>
                <a:off x="1701800" y="1169987"/>
                <a:ext cx="15875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" y="0"/>
                    </a:moveTo>
                    <a:lnTo>
                      <a:pt x="2160" y="0"/>
                    </a:lnTo>
                    <a:lnTo>
                      <a:pt x="2160" y="1490"/>
                    </a:lnTo>
                    <a:lnTo>
                      <a:pt x="0" y="2979"/>
                    </a:lnTo>
                    <a:lnTo>
                      <a:pt x="0" y="4469"/>
                    </a:lnTo>
                    <a:lnTo>
                      <a:pt x="0" y="5959"/>
                    </a:lnTo>
                    <a:lnTo>
                      <a:pt x="0" y="7448"/>
                    </a:lnTo>
                    <a:lnTo>
                      <a:pt x="0" y="8938"/>
                    </a:lnTo>
                    <a:lnTo>
                      <a:pt x="0" y="9683"/>
                    </a:lnTo>
                    <a:lnTo>
                      <a:pt x="0" y="10428"/>
                    </a:lnTo>
                    <a:lnTo>
                      <a:pt x="0" y="11172"/>
                    </a:lnTo>
                    <a:lnTo>
                      <a:pt x="0" y="11917"/>
                    </a:lnTo>
                    <a:lnTo>
                      <a:pt x="2160" y="12662"/>
                    </a:lnTo>
                    <a:lnTo>
                      <a:pt x="2160" y="13407"/>
                    </a:lnTo>
                    <a:lnTo>
                      <a:pt x="2160" y="14152"/>
                    </a:lnTo>
                    <a:lnTo>
                      <a:pt x="2160" y="14897"/>
                    </a:lnTo>
                    <a:lnTo>
                      <a:pt x="2160" y="15641"/>
                    </a:lnTo>
                    <a:lnTo>
                      <a:pt x="4320" y="16386"/>
                    </a:lnTo>
                    <a:lnTo>
                      <a:pt x="4320" y="16386"/>
                    </a:lnTo>
                    <a:lnTo>
                      <a:pt x="4320" y="17131"/>
                    </a:lnTo>
                    <a:lnTo>
                      <a:pt x="6480" y="17876"/>
                    </a:lnTo>
                    <a:lnTo>
                      <a:pt x="6480" y="18621"/>
                    </a:lnTo>
                    <a:lnTo>
                      <a:pt x="8640" y="19366"/>
                    </a:lnTo>
                    <a:lnTo>
                      <a:pt x="8640" y="20110"/>
                    </a:lnTo>
                    <a:lnTo>
                      <a:pt x="10800" y="20110"/>
                    </a:lnTo>
                    <a:lnTo>
                      <a:pt x="10800" y="20855"/>
                    </a:lnTo>
                    <a:lnTo>
                      <a:pt x="12960" y="21600"/>
                    </a:lnTo>
                    <a:lnTo>
                      <a:pt x="15120" y="21600"/>
                    </a:lnTo>
                    <a:lnTo>
                      <a:pt x="21600" y="19366"/>
                    </a:lnTo>
                    <a:lnTo>
                      <a:pt x="21600" y="18621"/>
                    </a:lnTo>
                    <a:lnTo>
                      <a:pt x="19440" y="18621"/>
                    </a:lnTo>
                    <a:lnTo>
                      <a:pt x="19440" y="17876"/>
                    </a:lnTo>
                    <a:lnTo>
                      <a:pt x="17280" y="17876"/>
                    </a:lnTo>
                    <a:lnTo>
                      <a:pt x="17280" y="17131"/>
                    </a:lnTo>
                    <a:lnTo>
                      <a:pt x="17280" y="16386"/>
                    </a:lnTo>
                    <a:lnTo>
                      <a:pt x="15120" y="16386"/>
                    </a:lnTo>
                    <a:lnTo>
                      <a:pt x="15120" y="15641"/>
                    </a:lnTo>
                    <a:lnTo>
                      <a:pt x="15120" y="15641"/>
                    </a:lnTo>
                    <a:lnTo>
                      <a:pt x="15120" y="14897"/>
                    </a:lnTo>
                    <a:lnTo>
                      <a:pt x="12960" y="14152"/>
                    </a:lnTo>
                    <a:lnTo>
                      <a:pt x="12960" y="14152"/>
                    </a:lnTo>
                    <a:lnTo>
                      <a:pt x="12960" y="13407"/>
                    </a:lnTo>
                    <a:lnTo>
                      <a:pt x="12960" y="12662"/>
                    </a:lnTo>
                    <a:lnTo>
                      <a:pt x="10800" y="11917"/>
                    </a:lnTo>
                    <a:lnTo>
                      <a:pt x="10800" y="11917"/>
                    </a:lnTo>
                    <a:lnTo>
                      <a:pt x="10800" y="11172"/>
                    </a:lnTo>
                    <a:lnTo>
                      <a:pt x="10800" y="10428"/>
                    </a:lnTo>
                    <a:lnTo>
                      <a:pt x="10800" y="9683"/>
                    </a:lnTo>
                    <a:lnTo>
                      <a:pt x="10800" y="8938"/>
                    </a:lnTo>
                    <a:lnTo>
                      <a:pt x="10800" y="7448"/>
                    </a:lnTo>
                    <a:lnTo>
                      <a:pt x="10800" y="5959"/>
                    </a:lnTo>
                    <a:lnTo>
                      <a:pt x="10800" y="4469"/>
                    </a:lnTo>
                    <a:lnTo>
                      <a:pt x="10800" y="3724"/>
                    </a:lnTo>
                    <a:lnTo>
                      <a:pt x="12960" y="2234"/>
                    </a:lnTo>
                    <a:lnTo>
                      <a:pt x="12960" y="745"/>
                    </a:lnTo>
                    <a:lnTo>
                      <a:pt x="12960" y="745"/>
                    </a:lnTo>
                    <a:lnTo>
                      <a:pt x="216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11" name="Shape 3011"/>
              <p:cNvSpPr/>
              <p:nvPr/>
            </p:nvSpPr>
            <p:spPr>
              <a:xfrm>
                <a:off x="1695450" y="1123950"/>
                <a:ext cx="15875" cy="476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880"/>
                    </a:moveTo>
                    <a:lnTo>
                      <a:pt x="0" y="2880"/>
                    </a:lnTo>
                    <a:lnTo>
                      <a:pt x="0" y="3600"/>
                    </a:lnTo>
                    <a:lnTo>
                      <a:pt x="2160" y="3600"/>
                    </a:lnTo>
                    <a:lnTo>
                      <a:pt x="2160" y="4320"/>
                    </a:lnTo>
                    <a:lnTo>
                      <a:pt x="4320" y="4320"/>
                    </a:lnTo>
                    <a:lnTo>
                      <a:pt x="4320" y="5040"/>
                    </a:lnTo>
                    <a:lnTo>
                      <a:pt x="6480" y="5040"/>
                    </a:lnTo>
                    <a:lnTo>
                      <a:pt x="6480" y="5760"/>
                    </a:lnTo>
                    <a:lnTo>
                      <a:pt x="6480" y="6480"/>
                    </a:lnTo>
                    <a:lnTo>
                      <a:pt x="6480" y="6480"/>
                    </a:lnTo>
                    <a:lnTo>
                      <a:pt x="8640" y="7200"/>
                    </a:lnTo>
                    <a:lnTo>
                      <a:pt x="8640" y="7920"/>
                    </a:lnTo>
                    <a:lnTo>
                      <a:pt x="8640" y="8640"/>
                    </a:lnTo>
                    <a:lnTo>
                      <a:pt x="8640" y="8640"/>
                    </a:lnTo>
                    <a:lnTo>
                      <a:pt x="8640" y="9360"/>
                    </a:lnTo>
                    <a:lnTo>
                      <a:pt x="10800" y="10080"/>
                    </a:lnTo>
                    <a:lnTo>
                      <a:pt x="10800" y="10800"/>
                    </a:lnTo>
                    <a:lnTo>
                      <a:pt x="10800" y="11520"/>
                    </a:lnTo>
                    <a:lnTo>
                      <a:pt x="10800" y="11520"/>
                    </a:lnTo>
                    <a:lnTo>
                      <a:pt x="10800" y="12240"/>
                    </a:lnTo>
                    <a:lnTo>
                      <a:pt x="10800" y="12960"/>
                    </a:lnTo>
                    <a:lnTo>
                      <a:pt x="10800" y="14400"/>
                    </a:lnTo>
                    <a:lnTo>
                      <a:pt x="10800" y="15840"/>
                    </a:lnTo>
                    <a:lnTo>
                      <a:pt x="10800" y="17280"/>
                    </a:lnTo>
                    <a:lnTo>
                      <a:pt x="10800" y="18720"/>
                    </a:lnTo>
                    <a:lnTo>
                      <a:pt x="10800" y="19440"/>
                    </a:lnTo>
                    <a:lnTo>
                      <a:pt x="10800" y="20880"/>
                    </a:lnTo>
                    <a:lnTo>
                      <a:pt x="21600" y="21600"/>
                    </a:lnTo>
                    <a:lnTo>
                      <a:pt x="21600" y="20160"/>
                    </a:lnTo>
                    <a:lnTo>
                      <a:pt x="21600" y="18720"/>
                    </a:lnTo>
                    <a:lnTo>
                      <a:pt x="21600" y="17280"/>
                    </a:lnTo>
                    <a:lnTo>
                      <a:pt x="21600" y="15840"/>
                    </a:lnTo>
                    <a:lnTo>
                      <a:pt x="21600" y="14400"/>
                    </a:lnTo>
                    <a:lnTo>
                      <a:pt x="21600" y="12960"/>
                    </a:lnTo>
                    <a:lnTo>
                      <a:pt x="21600" y="12240"/>
                    </a:lnTo>
                    <a:lnTo>
                      <a:pt x="21600" y="11520"/>
                    </a:lnTo>
                    <a:lnTo>
                      <a:pt x="21600" y="10800"/>
                    </a:lnTo>
                    <a:lnTo>
                      <a:pt x="21600" y="10080"/>
                    </a:lnTo>
                    <a:lnTo>
                      <a:pt x="21600" y="9360"/>
                    </a:lnTo>
                    <a:lnTo>
                      <a:pt x="19440" y="8640"/>
                    </a:lnTo>
                    <a:lnTo>
                      <a:pt x="19440" y="7920"/>
                    </a:lnTo>
                    <a:lnTo>
                      <a:pt x="19440" y="7200"/>
                    </a:lnTo>
                    <a:lnTo>
                      <a:pt x="19440" y="6480"/>
                    </a:lnTo>
                    <a:lnTo>
                      <a:pt x="17280" y="6480"/>
                    </a:lnTo>
                    <a:lnTo>
                      <a:pt x="17280" y="5040"/>
                    </a:lnTo>
                    <a:lnTo>
                      <a:pt x="17280" y="5040"/>
                    </a:lnTo>
                    <a:lnTo>
                      <a:pt x="15120" y="4320"/>
                    </a:lnTo>
                    <a:lnTo>
                      <a:pt x="15120" y="3600"/>
                    </a:lnTo>
                    <a:lnTo>
                      <a:pt x="12960" y="2880"/>
                    </a:lnTo>
                    <a:lnTo>
                      <a:pt x="12960" y="2160"/>
                    </a:lnTo>
                    <a:lnTo>
                      <a:pt x="10800" y="2160"/>
                    </a:lnTo>
                    <a:lnTo>
                      <a:pt x="10800" y="1440"/>
                    </a:lnTo>
                    <a:lnTo>
                      <a:pt x="8640" y="720"/>
                    </a:lnTo>
                    <a:lnTo>
                      <a:pt x="6480" y="0"/>
                    </a:lnTo>
                    <a:lnTo>
                      <a:pt x="6480" y="0"/>
                    </a:lnTo>
                    <a:lnTo>
                      <a:pt x="0" y="28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12" name="Shape 3012"/>
              <p:cNvSpPr/>
              <p:nvPr/>
            </p:nvSpPr>
            <p:spPr>
              <a:xfrm>
                <a:off x="1652587" y="1119187"/>
                <a:ext cx="47626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20" y="21600"/>
                    </a:moveTo>
                    <a:lnTo>
                      <a:pt x="720" y="21600"/>
                    </a:lnTo>
                    <a:lnTo>
                      <a:pt x="2160" y="21600"/>
                    </a:lnTo>
                    <a:lnTo>
                      <a:pt x="3600" y="21600"/>
                    </a:lnTo>
                    <a:lnTo>
                      <a:pt x="5040" y="18514"/>
                    </a:lnTo>
                    <a:lnTo>
                      <a:pt x="6480" y="18514"/>
                    </a:lnTo>
                    <a:lnTo>
                      <a:pt x="7920" y="18514"/>
                    </a:lnTo>
                    <a:lnTo>
                      <a:pt x="9360" y="15429"/>
                    </a:lnTo>
                    <a:lnTo>
                      <a:pt x="10800" y="15429"/>
                    </a:lnTo>
                    <a:lnTo>
                      <a:pt x="11520" y="15429"/>
                    </a:lnTo>
                    <a:lnTo>
                      <a:pt x="12240" y="15429"/>
                    </a:lnTo>
                    <a:lnTo>
                      <a:pt x="12960" y="15429"/>
                    </a:lnTo>
                    <a:lnTo>
                      <a:pt x="13680" y="15429"/>
                    </a:lnTo>
                    <a:lnTo>
                      <a:pt x="14400" y="15429"/>
                    </a:lnTo>
                    <a:lnTo>
                      <a:pt x="14400" y="15429"/>
                    </a:lnTo>
                    <a:lnTo>
                      <a:pt x="15120" y="15429"/>
                    </a:lnTo>
                    <a:lnTo>
                      <a:pt x="15840" y="15429"/>
                    </a:lnTo>
                    <a:lnTo>
                      <a:pt x="15840" y="15429"/>
                    </a:lnTo>
                    <a:lnTo>
                      <a:pt x="16560" y="15429"/>
                    </a:lnTo>
                    <a:lnTo>
                      <a:pt x="16560" y="15429"/>
                    </a:lnTo>
                    <a:lnTo>
                      <a:pt x="17280" y="18514"/>
                    </a:lnTo>
                    <a:lnTo>
                      <a:pt x="18000" y="18514"/>
                    </a:lnTo>
                    <a:lnTo>
                      <a:pt x="18000" y="18514"/>
                    </a:lnTo>
                    <a:lnTo>
                      <a:pt x="18720" y="18514"/>
                    </a:lnTo>
                    <a:lnTo>
                      <a:pt x="18720" y="21600"/>
                    </a:lnTo>
                    <a:lnTo>
                      <a:pt x="19440" y="21600"/>
                    </a:lnTo>
                    <a:lnTo>
                      <a:pt x="21600" y="9257"/>
                    </a:lnTo>
                    <a:lnTo>
                      <a:pt x="20880" y="9257"/>
                    </a:lnTo>
                    <a:lnTo>
                      <a:pt x="20880" y="6171"/>
                    </a:lnTo>
                    <a:lnTo>
                      <a:pt x="20160" y="6171"/>
                    </a:lnTo>
                    <a:lnTo>
                      <a:pt x="19440" y="3086"/>
                    </a:lnTo>
                    <a:lnTo>
                      <a:pt x="18720" y="3086"/>
                    </a:lnTo>
                    <a:lnTo>
                      <a:pt x="18000" y="3086"/>
                    </a:lnTo>
                    <a:lnTo>
                      <a:pt x="17280" y="0"/>
                    </a:lnTo>
                    <a:lnTo>
                      <a:pt x="16560" y="0"/>
                    </a:lnTo>
                    <a:lnTo>
                      <a:pt x="15840" y="0"/>
                    </a:lnTo>
                    <a:lnTo>
                      <a:pt x="15120" y="0"/>
                    </a:lnTo>
                    <a:lnTo>
                      <a:pt x="15120" y="0"/>
                    </a:lnTo>
                    <a:lnTo>
                      <a:pt x="14400" y="0"/>
                    </a:lnTo>
                    <a:lnTo>
                      <a:pt x="13680" y="0"/>
                    </a:lnTo>
                    <a:lnTo>
                      <a:pt x="12960" y="0"/>
                    </a:lnTo>
                    <a:lnTo>
                      <a:pt x="12240" y="0"/>
                    </a:lnTo>
                    <a:lnTo>
                      <a:pt x="11520" y="0"/>
                    </a:lnTo>
                    <a:lnTo>
                      <a:pt x="10080" y="0"/>
                    </a:lnTo>
                    <a:lnTo>
                      <a:pt x="8640" y="0"/>
                    </a:lnTo>
                    <a:lnTo>
                      <a:pt x="7200" y="3086"/>
                    </a:lnTo>
                    <a:lnTo>
                      <a:pt x="5760" y="3086"/>
                    </a:lnTo>
                    <a:lnTo>
                      <a:pt x="5040" y="3086"/>
                    </a:lnTo>
                    <a:lnTo>
                      <a:pt x="2880" y="6171"/>
                    </a:lnTo>
                    <a:lnTo>
                      <a:pt x="1440" y="6171"/>
                    </a:lnTo>
                    <a:lnTo>
                      <a:pt x="0" y="6171"/>
                    </a:lnTo>
                    <a:lnTo>
                      <a:pt x="0" y="6171"/>
                    </a:lnTo>
                    <a:lnTo>
                      <a:pt x="72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13" name="Shape 3013"/>
              <p:cNvSpPr/>
              <p:nvPr/>
            </p:nvSpPr>
            <p:spPr>
              <a:xfrm>
                <a:off x="1616075" y="1114425"/>
                <a:ext cx="38100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855"/>
                    </a:moveTo>
                    <a:lnTo>
                      <a:pt x="0" y="7855"/>
                    </a:lnTo>
                    <a:lnTo>
                      <a:pt x="1800" y="9818"/>
                    </a:lnTo>
                    <a:lnTo>
                      <a:pt x="2700" y="9818"/>
                    </a:lnTo>
                    <a:lnTo>
                      <a:pt x="3600" y="11782"/>
                    </a:lnTo>
                    <a:lnTo>
                      <a:pt x="4500" y="13745"/>
                    </a:lnTo>
                    <a:lnTo>
                      <a:pt x="5400" y="15709"/>
                    </a:lnTo>
                    <a:lnTo>
                      <a:pt x="7200" y="15709"/>
                    </a:lnTo>
                    <a:lnTo>
                      <a:pt x="7200" y="17673"/>
                    </a:lnTo>
                    <a:lnTo>
                      <a:pt x="8100" y="17673"/>
                    </a:lnTo>
                    <a:lnTo>
                      <a:pt x="9000" y="17673"/>
                    </a:lnTo>
                    <a:lnTo>
                      <a:pt x="9000" y="17673"/>
                    </a:lnTo>
                    <a:lnTo>
                      <a:pt x="9900" y="19636"/>
                    </a:lnTo>
                    <a:lnTo>
                      <a:pt x="10800" y="19636"/>
                    </a:lnTo>
                    <a:lnTo>
                      <a:pt x="11700" y="19636"/>
                    </a:lnTo>
                    <a:lnTo>
                      <a:pt x="11700" y="19636"/>
                    </a:lnTo>
                    <a:lnTo>
                      <a:pt x="12600" y="19636"/>
                    </a:lnTo>
                    <a:lnTo>
                      <a:pt x="13500" y="19636"/>
                    </a:lnTo>
                    <a:lnTo>
                      <a:pt x="14400" y="21600"/>
                    </a:lnTo>
                    <a:lnTo>
                      <a:pt x="15300" y="21600"/>
                    </a:lnTo>
                    <a:lnTo>
                      <a:pt x="15300" y="21600"/>
                    </a:lnTo>
                    <a:lnTo>
                      <a:pt x="16200" y="21600"/>
                    </a:lnTo>
                    <a:lnTo>
                      <a:pt x="17100" y="21600"/>
                    </a:lnTo>
                    <a:lnTo>
                      <a:pt x="18000" y="21600"/>
                    </a:lnTo>
                    <a:lnTo>
                      <a:pt x="18900" y="21600"/>
                    </a:lnTo>
                    <a:lnTo>
                      <a:pt x="19800" y="21600"/>
                    </a:lnTo>
                    <a:lnTo>
                      <a:pt x="20700" y="21600"/>
                    </a:lnTo>
                    <a:lnTo>
                      <a:pt x="21600" y="19636"/>
                    </a:lnTo>
                    <a:lnTo>
                      <a:pt x="20700" y="9818"/>
                    </a:lnTo>
                    <a:lnTo>
                      <a:pt x="19800" y="11782"/>
                    </a:lnTo>
                    <a:lnTo>
                      <a:pt x="19800" y="11782"/>
                    </a:lnTo>
                    <a:lnTo>
                      <a:pt x="18900" y="11782"/>
                    </a:lnTo>
                    <a:lnTo>
                      <a:pt x="18000" y="11782"/>
                    </a:lnTo>
                    <a:lnTo>
                      <a:pt x="17100" y="11782"/>
                    </a:lnTo>
                    <a:lnTo>
                      <a:pt x="16200" y="11782"/>
                    </a:lnTo>
                    <a:lnTo>
                      <a:pt x="16200" y="11782"/>
                    </a:lnTo>
                    <a:lnTo>
                      <a:pt x="15300" y="11782"/>
                    </a:lnTo>
                    <a:lnTo>
                      <a:pt x="14400" y="11782"/>
                    </a:lnTo>
                    <a:lnTo>
                      <a:pt x="14400" y="11782"/>
                    </a:lnTo>
                    <a:lnTo>
                      <a:pt x="13500" y="9818"/>
                    </a:lnTo>
                    <a:lnTo>
                      <a:pt x="12600" y="9818"/>
                    </a:lnTo>
                    <a:lnTo>
                      <a:pt x="12600" y="9818"/>
                    </a:lnTo>
                    <a:lnTo>
                      <a:pt x="11700" y="9818"/>
                    </a:lnTo>
                    <a:lnTo>
                      <a:pt x="11700" y="9818"/>
                    </a:lnTo>
                    <a:lnTo>
                      <a:pt x="10800" y="9818"/>
                    </a:lnTo>
                    <a:lnTo>
                      <a:pt x="9900" y="7855"/>
                    </a:lnTo>
                    <a:lnTo>
                      <a:pt x="9900" y="7855"/>
                    </a:lnTo>
                    <a:lnTo>
                      <a:pt x="9000" y="7855"/>
                    </a:lnTo>
                    <a:lnTo>
                      <a:pt x="9000" y="7855"/>
                    </a:lnTo>
                    <a:lnTo>
                      <a:pt x="8100" y="5891"/>
                    </a:lnTo>
                    <a:lnTo>
                      <a:pt x="7200" y="5891"/>
                    </a:lnTo>
                    <a:lnTo>
                      <a:pt x="6300" y="3927"/>
                    </a:lnTo>
                    <a:lnTo>
                      <a:pt x="5400" y="1964"/>
                    </a:lnTo>
                    <a:lnTo>
                      <a:pt x="4500" y="1964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0" y="785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14" name="Shape 3014"/>
              <p:cNvSpPr/>
              <p:nvPr/>
            </p:nvSpPr>
            <p:spPr>
              <a:xfrm>
                <a:off x="1597025" y="1082675"/>
                <a:ext cx="23813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900"/>
                    </a:moveTo>
                    <a:lnTo>
                      <a:pt x="0" y="900"/>
                    </a:lnTo>
                    <a:lnTo>
                      <a:pt x="1440" y="4500"/>
                    </a:lnTo>
                    <a:lnTo>
                      <a:pt x="2880" y="7200"/>
                    </a:lnTo>
                    <a:lnTo>
                      <a:pt x="4320" y="8100"/>
                    </a:lnTo>
                    <a:lnTo>
                      <a:pt x="5760" y="9900"/>
                    </a:lnTo>
                    <a:lnTo>
                      <a:pt x="5760" y="10800"/>
                    </a:lnTo>
                    <a:lnTo>
                      <a:pt x="7200" y="12600"/>
                    </a:lnTo>
                    <a:lnTo>
                      <a:pt x="8640" y="13500"/>
                    </a:lnTo>
                    <a:lnTo>
                      <a:pt x="8640" y="15300"/>
                    </a:lnTo>
                    <a:lnTo>
                      <a:pt x="10080" y="15300"/>
                    </a:lnTo>
                    <a:lnTo>
                      <a:pt x="10080" y="16200"/>
                    </a:lnTo>
                    <a:lnTo>
                      <a:pt x="10080" y="17100"/>
                    </a:lnTo>
                    <a:lnTo>
                      <a:pt x="11520" y="17100"/>
                    </a:lnTo>
                    <a:lnTo>
                      <a:pt x="11520" y="18000"/>
                    </a:lnTo>
                    <a:lnTo>
                      <a:pt x="12960" y="18000"/>
                    </a:lnTo>
                    <a:lnTo>
                      <a:pt x="12960" y="18900"/>
                    </a:lnTo>
                    <a:lnTo>
                      <a:pt x="14400" y="19800"/>
                    </a:lnTo>
                    <a:lnTo>
                      <a:pt x="14400" y="19800"/>
                    </a:lnTo>
                    <a:lnTo>
                      <a:pt x="15840" y="20700"/>
                    </a:lnTo>
                    <a:lnTo>
                      <a:pt x="17280" y="20700"/>
                    </a:lnTo>
                    <a:lnTo>
                      <a:pt x="17280" y="21600"/>
                    </a:lnTo>
                    <a:lnTo>
                      <a:pt x="21600" y="18000"/>
                    </a:lnTo>
                    <a:lnTo>
                      <a:pt x="21600" y="17100"/>
                    </a:lnTo>
                    <a:lnTo>
                      <a:pt x="21600" y="17100"/>
                    </a:lnTo>
                    <a:lnTo>
                      <a:pt x="20160" y="17100"/>
                    </a:lnTo>
                    <a:lnTo>
                      <a:pt x="20160" y="16200"/>
                    </a:lnTo>
                    <a:lnTo>
                      <a:pt x="18720" y="16200"/>
                    </a:lnTo>
                    <a:lnTo>
                      <a:pt x="18720" y="15300"/>
                    </a:lnTo>
                    <a:lnTo>
                      <a:pt x="18720" y="15300"/>
                    </a:lnTo>
                    <a:lnTo>
                      <a:pt x="17280" y="14400"/>
                    </a:lnTo>
                    <a:lnTo>
                      <a:pt x="17280" y="14400"/>
                    </a:lnTo>
                    <a:lnTo>
                      <a:pt x="15840" y="13500"/>
                    </a:lnTo>
                    <a:lnTo>
                      <a:pt x="15840" y="13500"/>
                    </a:lnTo>
                    <a:lnTo>
                      <a:pt x="15840" y="12600"/>
                    </a:lnTo>
                    <a:lnTo>
                      <a:pt x="14400" y="11700"/>
                    </a:lnTo>
                    <a:lnTo>
                      <a:pt x="12960" y="10800"/>
                    </a:lnTo>
                    <a:lnTo>
                      <a:pt x="12960" y="9000"/>
                    </a:lnTo>
                    <a:lnTo>
                      <a:pt x="11520" y="8100"/>
                    </a:lnTo>
                    <a:lnTo>
                      <a:pt x="11520" y="7200"/>
                    </a:lnTo>
                    <a:lnTo>
                      <a:pt x="10080" y="5400"/>
                    </a:lnTo>
                    <a:lnTo>
                      <a:pt x="8640" y="2700"/>
                    </a:lnTo>
                    <a:lnTo>
                      <a:pt x="7200" y="0"/>
                    </a:lnTo>
                    <a:lnTo>
                      <a:pt x="7200" y="0"/>
                    </a:lnTo>
                    <a:lnTo>
                      <a:pt x="0" y="9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15" name="Shape 3015"/>
              <p:cNvSpPr/>
              <p:nvPr/>
            </p:nvSpPr>
            <p:spPr>
              <a:xfrm>
                <a:off x="1579562" y="1052512"/>
                <a:ext cx="25401" cy="317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4320"/>
                    </a:moveTo>
                    <a:lnTo>
                      <a:pt x="0" y="4320"/>
                    </a:lnTo>
                    <a:lnTo>
                      <a:pt x="0" y="5400"/>
                    </a:lnTo>
                    <a:lnTo>
                      <a:pt x="1350" y="6480"/>
                    </a:lnTo>
                    <a:lnTo>
                      <a:pt x="2700" y="6480"/>
                    </a:lnTo>
                    <a:lnTo>
                      <a:pt x="4050" y="7560"/>
                    </a:lnTo>
                    <a:lnTo>
                      <a:pt x="5400" y="8640"/>
                    </a:lnTo>
                    <a:lnTo>
                      <a:pt x="6750" y="9720"/>
                    </a:lnTo>
                    <a:lnTo>
                      <a:pt x="6750" y="10800"/>
                    </a:lnTo>
                    <a:lnTo>
                      <a:pt x="8100" y="11880"/>
                    </a:lnTo>
                    <a:lnTo>
                      <a:pt x="9450" y="12960"/>
                    </a:lnTo>
                    <a:lnTo>
                      <a:pt x="10800" y="14040"/>
                    </a:lnTo>
                    <a:lnTo>
                      <a:pt x="10800" y="15120"/>
                    </a:lnTo>
                    <a:lnTo>
                      <a:pt x="12150" y="16200"/>
                    </a:lnTo>
                    <a:lnTo>
                      <a:pt x="12150" y="17280"/>
                    </a:lnTo>
                    <a:lnTo>
                      <a:pt x="13500" y="17280"/>
                    </a:lnTo>
                    <a:lnTo>
                      <a:pt x="13500" y="18360"/>
                    </a:lnTo>
                    <a:lnTo>
                      <a:pt x="13500" y="19440"/>
                    </a:lnTo>
                    <a:lnTo>
                      <a:pt x="14850" y="19440"/>
                    </a:lnTo>
                    <a:lnTo>
                      <a:pt x="14850" y="20520"/>
                    </a:lnTo>
                    <a:lnTo>
                      <a:pt x="14850" y="21600"/>
                    </a:lnTo>
                    <a:lnTo>
                      <a:pt x="14850" y="21600"/>
                    </a:lnTo>
                    <a:lnTo>
                      <a:pt x="21600" y="20520"/>
                    </a:lnTo>
                    <a:lnTo>
                      <a:pt x="21600" y="19440"/>
                    </a:lnTo>
                    <a:lnTo>
                      <a:pt x="20250" y="18360"/>
                    </a:lnTo>
                    <a:lnTo>
                      <a:pt x="20250" y="17280"/>
                    </a:lnTo>
                    <a:lnTo>
                      <a:pt x="20250" y="17280"/>
                    </a:lnTo>
                    <a:lnTo>
                      <a:pt x="18900" y="16200"/>
                    </a:lnTo>
                    <a:lnTo>
                      <a:pt x="18900" y="15120"/>
                    </a:lnTo>
                    <a:lnTo>
                      <a:pt x="18900" y="14040"/>
                    </a:lnTo>
                    <a:lnTo>
                      <a:pt x="17550" y="14040"/>
                    </a:lnTo>
                    <a:lnTo>
                      <a:pt x="17550" y="11880"/>
                    </a:lnTo>
                    <a:lnTo>
                      <a:pt x="16200" y="10800"/>
                    </a:lnTo>
                    <a:lnTo>
                      <a:pt x="14850" y="9720"/>
                    </a:lnTo>
                    <a:lnTo>
                      <a:pt x="13500" y="8640"/>
                    </a:lnTo>
                    <a:lnTo>
                      <a:pt x="12150" y="6480"/>
                    </a:lnTo>
                    <a:lnTo>
                      <a:pt x="10800" y="5400"/>
                    </a:lnTo>
                    <a:lnTo>
                      <a:pt x="9450" y="4320"/>
                    </a:lnTo>
                    <a:lnTo>
                      <a:pt x="8100" y="3240"/>
                    </a:lnTo>
                    <a:lnTo>
                      <a:pt x="6750" y="3240"/>
                    </a:lnTo>
                    <a:lnTo>
                      <a:pt x="6750" y="2160"/>
                    </a:lnTo>
                    <a:lnTo>
                      <a:pt x="5400" y="108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0" y="43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16" name="Shape 3016"/>
              <p:cNvSpPr/>
              <p:nvPr/>
            </p:nvSpPr>
            <p:spPr>
              <a:xfrm>
                <a:off x="1550987" y="1041400"/>
                <a:ext cx="33338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855"/>
                    </a:moveTo>
                    <a:lnTo>
                      <a:pt x="0" y="7855"/>
                    </a:lnTo>
                    <a:lnTo>
                      <a:pt x="1029" y="7855"/>
                    </a:lnTo>
                    <a:lnTo>
                      <a:pt x="1029" y="9818"/>
                    </a:lnTo>
                    <a:lnTo>
                      <a:pt x="2057" y="9818"/>
                    </a:lnTo>
                    <a:lnTo>
                      <a:pt x="3086" y="9818"/>
                    </a:lnTo>
                    <a:lnTo>
                      <a:pt x="3086" y="11782"/>
                    </a:lnTo>
                    <a:lnTo>
                      <a:pt x="4114" y="11782"/>
                    </a:lnTo>
                    <a:lnTo>
                      <a:pt x="5143" y="11782"/>
                    </a:lnTo>
                    <a:lnTo>
                      <a:pt x="6171" y="13745"/>
                    </a:lnTo>
                    <a:lnTo>
                      <a:pt x="7200" y="13745"/>
                    </a:lnTo>
                    <a:lnTo>
                      <a:pt x="8229" y="15709"/>
                    </a:lnTo>
                    <a:lnTo>
                      <a:pt x="10286" y="15709"/>
                    </a:lnTo>
                    <a:lnTo>
                      <a:pt x="11314" y="15709"/>
                    </a:lnTo>
                    <a:lnTo>
                      <a:pt x="12343" y="17673"/>
                    </a:lnTo>
                    <a:lnTo>
                      <a:pt x="13371" y="17673"/>
                    </a:lnTo>
                    <a:lnTo>
                      <a:pt x="14400" y="17673"/>
                    </a:lnTo>
                    <a:lnTo>
                      <a:pt x="15429" y="17673"/>
                    </a:lnTo>
                    <a:lnTo>
                      <a:pt x="15429" y="19636"/>
                    </a:lnTo>
                    <a:lnTo>
                      <a:pt x="16457" y="19636"/>
                    </a:lnTo>
                    <a:lnTo>
                      <a:pt x="16457" y="19636"/>
                    </a:lnTo>
                    <a:lnTo>
                      <a:pt x="16457" y="19636"/>
                    </a:lnTo>
                    <a:lnTo>
                      <a:pt x="17486" y="21600"/>
                    </a:lnTo>
                    <a:lnTo>
                      <a:pt x="17486" y="21600"/>
                    </a:lnTo>
                    <a:lnTo>
                      <a:pt x="18514" y="21600"/>
                    </a:lnTo>
                    <a:lnTo>
                      <a:pt x="21600" y="13745"/>
                    </a:lnTo>
                    <a:lnTo>
                      <a:pt x="20571" y="13745"/>
                    </a:lnTo>
                    <a:lnTo>
                      <a:pt x="19543" y="11782"/>
                    </a:lnTo>
                    <a:lnTo>
                      <a:pt x="19543" y="11782"/>
                    </a:lnTo>
                    <a:lnTo>
                      <a:pt x="18514" y="11782"/>
                    </a:lnTo>
                    <a:lnTo>
                      <a:pt x="18514" y="9818"/>
                    </a:lnTo>
                    <a:lnTo>
                      <a:pt x="17486" y="9818"/>
                    </a:lnTo>
                    <a:lnTo>
                      <a:pt x="16457" y="9818"/>
                    </a:lnTo>
                    <a:lnTo>
                      <a:pt x="16457" y="9818"/>
                    </a:lnTo>
                    <a:lnTo>
                      <a:pt x="15429" y="7855"/>
                    </a:lnTo>
                    <a:lnTo>
                      <a:pt x="13371" y="7855"/>
                    </a:lnTo>
                    <a:lnTo>
                      <a:pt x="12343" y="5891"/>
                    </a:lnTo>
                    <a:lnTo>
                      <a:pt x="11314" y="5891"/>
                    </a:lnTo>
                    <a:lnTo>
                      <a:pt x="10286" y="5891"/>
                    </a:lnTo>
                    <a:lnTo>
                      <a:pt x="9257" y="3927"/>
                    </a:lnTo>
                    <a:lnTo>
                      <a:pt x="7200" y="3927"/>
                    </a:lnTo>
                    <a:lnTo>
                      <a:pt x="6171" y="3927"/>
                    </a:lnTo>
                    <a:lnTo>
                      <a:pt x="6171" y="1964"/>
                    </a:lnTo>
                    <a:lnTo>
                      <a:pt x="5143" y="1964"/>
                    </a:lnTo>
                    <a:lnTo>
                      <a:pt x="5143" y="1964"/>
                    </a:lnTo>
                    <a:lnTo>
                      <a:pt x="5143" y="1964"/>
                    </a:lnTo>
                    <a:lnTo>
                      <a:pt x="4114" y="1964"/>
                    </a:lnTo>
                    <a:lnTo>
                      <a:pt x="4114" y="0"/>
                    </a:lnTo>
                    <a:lnTo>
                      <a:pt x="3086" y="0"/>
                    </a:lnTo>
                    <a:lnTo>
                      <a:pt x="3086" y="0"/>
                    </a:lnTo>
                    <a:lnTo>
                      <a:pt x="0" y="785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17" name="Shape 3017"/>
              <p:cNvSpPr/>
              <p:nvPr/>
            </p:nvSpPr>
            <p:spPr>
              <a:xfrm>
                <a:off x="1381125" y="1168400"/>
                <a:ext cx="17463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800"/>
                    </a:moveTo>
                    <a:lnTo>
                      <a:pt x="21600" y="10800"/>
                    </a:lnTo>
                    <a:lnTo>
                      <a:pt x="19636" y="8100"/>
                    </a:lnTo>
                    <a:lnTo>
                      <a:pt x="19636" y="8100"/>
                    </a:lnTo>
                    <a:lnTo>
                      <a:pt x="17673" y="8100"/>
                    </a:lnTo>
                    <a:lnTo>
                      <a:pt x="17673" y="8100"/>
                    </a:lnTo>
                    <a:lnTo>
                      <a:pt x="15709" y="5400"/>
                    </a:lnTo>
                    <a:lnTo>
                      <a:pt x="13745" y="5400"/>
                    </a:lnTo>
                    <a:lnTo>
                      <a:pt x="13745" y="5400"/>
                    </a:lnTo>
                    <a:lnTo>
                      <a:pt x="11782" y="5400"/>
                    </a:lnTo>
                    <a:lnTo>
                      <a:pt x="11782" y="2700"/>
                    </a:lnTo>
                    <a:lnTo>
                      <a:pt x="9818" y="2700"/>
                    </a:lnTo>
                    <a:lnTo>
                      <a:pt x="9818" y="2700"/>
                    </a:lnTo>
                    <a:lnTo>
                      <a:pt x="9818" y="0"/>
                    </a:lnTo>
                    <a:lnTo>
                      <a:pt x="7855" y="0"/>
                    </a:lnTo>
                    <a:lnTo>
                      <a:pt x="5891" y="0"/>
                    </a:lnTo>
                    <a:lnTo>
                      <a:pt x="0" y="10800"/>
                    </a:lnTo>
                    <a:lnTo>
                      <a:pt x="1964" y="10800"/>
                    </a:lnTo>
                    <a:lnTo>
                      <a:pt x="3927" y="13500"/>
                    </a:lnTo>
                    <a:lnTo>
                      <a:pt x="3927" y="13500"/>
                    </a:lnTo>
                    <a:lnTo>
                      <a:pt x="5891" y="13500"/>
                    </a:lnTo>
                    <a:lnTo>
                      <a:pt x="5891" y="16200"/>
                    </a:lnTo>
                    <a:lnTo>
                      <a:pt x="7855" y="16200"/>
                    </a:lnTo>
                    <a:lnTo>
                      <a:pt x="9818" y="16200"/>
                    </a:lnTo>
                    <a:lnTo>
                      <a:pt x="9818" y="16200"/>
                    </a:lnTo>
                    <a:lnTo>
                      <a:pt x="11782" y="18900"/>
                    </a:lnTo>
                    <a:lnTo>
                      <a:pt x="13745" y="18900"/>
                    </a:lnTo>
                    <a:lnTo>
                      <a:pt x="13745" y="18900"/>
                    </a:lnTo>
                    <a:lnTo>
                      <a:pt x="13745" y="18900"/>
                    </a:lnTo>
                    <a:lnTo>
                      <a:pt x="15709" y="21600"/>
                    </a:lnTo>
                    <a:lnTo>
                      <a:pt x="15709" y="21600"/>
                    </a:lnTo>
                    <a:lnTo>
                      <a:pt x="15709" y="21600"/>
                    </a:lnTo>
                    <a:lnTo>
                      <a:pt x="2160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18" name="Shape 3018"/>
              <p:cNvSpPr/>
              <p:nvPr/>
            </p:nvSpPr>
            <p:spPr>
              <a:xfrm>
                <a:off x="1393825" y="1174750"/>
                <a:ext cx="19050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19440"/>
                    </a:lnTo>
                    <a:lnTo>
                      <a:pt x="19800" y="19440"/>
                    </a:lnTo>
                    <a:lnTo>
                      <a:pt x="19800" y="17280"/>
                    </a:lnTo>
                    <a:lnTo>
                      <a:pt x="19800" y="15120"/>
                    </a:lnTo>
                    <a:lnTo>
                      <a:pt x="19800" y="15120"/>
                    </a:lnTo>
                    <a:lnTo>
                      <a:pt x="19800" y="12960"/>
                    </a:lnTo>
                    <a:lnTo>
                      <a:pt x="18000" y="12960"/>
                    </a:lnTo>
                    <a:lnTo>
                      <a:pt x="18000" y="10800"/>
                    </a:lnTo>
                    <a:lnTo>
                      <a:pt x="18000" y="10800"/>
                    </a:lnTo>
                    <a:lnTo>
                      <a:pt x="18000" y="10800"/>
                    </a:lnTo>
                    <a:lnTo>
                      <a:pt x="16200" y="8640"/>
                    </a:lnTo>
                    <a:lnTo>
                      <a:pt x="16200" y="8640"/>
                    </a:lnTo>
                    <a:lnTo>
                      <a:pt x="14400" y="6480"/>
                    </a:lnTo>
                    <a:lnTo>
                      <a:pt x="14400" y="6480"/>
                    </a:lnTo>
                    <a:lnTo>
                      <a:pt x="12600" y="4320"/>
                    </a:lnTo>
                    <a:lnTo>
                      <a:pt x="10800" y="4320"/>
                    </a:lnTo>
                    <a:lnTo>
                      <a:pt x="10800" y="2160"/>
                    </a:lnTo>
                    <a:lnTo>
                      <a:pt x="9000" y="2160"/>
                    </a:lnTo>
                    <a:lnTo>
                      <a:pt x="7200" y="0"/>
                    </a:lnTo>
                    <a:lnTo>
                      <a:pt x="5400" y="0"/>
                    </a:lnTo>
                    <a:lnTo>
                      <a:pt x="0" y="8640"/>
                    </a:lnTo>
                    <a:lnTo>
                      <a:pt x="1800" y="8640"/>
                    </a:lnTo>
                    <a:lnTo>
                      <a:pt x="3600" y="10800"/>
                    </a:lnTo>
                    <a:lnTo>
                      <a:pt x="5400" y="10800"/>
                    </a:lnTo>
                    <a:lnTo>
                      <a:pt x="5400" y="12960"/>
                    </a:lnTo>
                    <a:lnTo>
                      <a:pt x="7200" y="12960"/>
                    </a:lnTo>
                    <a:lnTo>
                      <a:pt x="7200" y="12960"/>
                    </a:lnTo>
                    <a:lnTo>
                      <a:pt x="9000" y="15120"/>
                    </a:lnTo>
                    <a:lnTo>
                      <a:pt x="9000" y="15120"/>
                    </a:lnTo>
                    <a:lnTo>
                      <a:pt x="9000" y="15120"/>
                    </a:lnTo>
                    <a:lnTo>
                      <a:pt x="10800" y="17280"/>
                    </a:lnTo>
                    <a:lnTo>
                      <a:pt x="10800" y="17280"/>
                    </a:lnTo>
                    <a:lnTo>
                      <a:pt x="10800" y="17280"/>
                    </a:lnTo>
                    <a:lnTo>
                      <a:pt x="10800" y="17280"/>
                    </a:lnTo>
                    <a:lnTo>
                      <a:pt x="10800" y="19440"/>
                    </a:lnTo>
                    <a:lnTo>
                      <a:pt x="10800" y="19440"/>
                    </a:lnTo>
                    <a:lnTo>
                      <a:pt x="10800" y="19440"/>
                    </a:lnTo>
                    <a:lnTo>
                      <a:pt x="10800" y="21600"/>
                    </a:lnTo>
                    <a:lnTo>
                      <a:pt x="12600" y="21600"/>
                    </a:lnTo>
                    <a:lnTo>
                      <a:pt x="12600" y="21600"/>
                    </a:lnTo>
                    <a:lnTo>
                      <a:pt x="12600" y="21600"/>
                    </a:lnTo>
                    <a:lnTo>
                      <a:pt x="12600" y="216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19" name="Shape 3019"/>
              <p:cNvSpPr/>
              <p:nvPr/>
            </p:nvSpPr>
            <p:spPr>
              <a:xfrm>
                <a:off x="1404937" y="1190625"/>
                <a:ext cx="12701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971"/>
                    </a:moveTo>
                    <a:lnTo>
                      <a:pt x="21600" y="16971"/>
                    </a:lnTo>
                    <a:lnTo>
                      <a:pt x="21600" y="15429"/>
                    </a:lnTo>
                    <a:lnTo>
                      <a:pt x="18900" y="15429"/>
                    </a:lnTo>
                    <a:lnTo>
                      <a:pt x="18900" y="15429"/>
                    </a:lnTo>
                    <a:lnTo>
                      <a:pt x="18900" y="15429"/>
                    </a:lnTo>
                    <a:lnTo>
                      <a:pt x="18900" y="15429"/>
                    </a:lnTo>
                    <a:lnTo>
                      <a:pt x="18900" y="13886"/>
                    </a:lnTo>
                    <a:lnTo>
                      <a:pt x="16200" y="13886"/>
                    </a:lnTo>
                    <a:lnTo>
                      <a:pt x="16200" y="12343"/>
                    </a:lnTo>
                    <a:lnTo>
                      <a:pt x="16200" y="10800"/>
                    </a:lnTo>
                    <a:lnTo>
                      <a:pt x="16200" y="10800"/>
                    </a:lnTo>
                    <a:lnTo>
                      <a:pt x="16200" y="9257"/>
                    </a:lnTo>
                    <a:lnTo>
                      <a:pt x="13500" y="7714"/>
                    </a:lnTo>
                    <a:lnTo>
                      <a:pt x="13500" y="6171"/>
                    </a:lnTo>
                    <a:lnTo>
                      <a:pt x="13500" y="6171"/>
                    </a:lnTo>
                    <a:lnTo>
                      <a:pt x="13500" y="3086"/>
                    </a:lnTo>
                    <a:lnTo>
                      <a:pt x="13500" y="0"/>
                    </a:lnTo>
                    <a:lnTo>
                      <a:pt x="0" y="0"/>
                    </a:lnTo>
                    <a:lnTo>
                      <a:pt x="0" y="3086"/>
                    </a:lnTo>
                    <a:lnTo>
                      <a:pt x="0" y="6171"/>
                    </a:lnTo>
                    <a:lnTo>
                      <a:pt x="0" y="7714"/>
                    </a:lnTo>
                    <a:lnTo>
                      <a:pt x="2700" y="9257"/>
                    </a:lnTo>
                    <a:lnTo>
                      <a:pt x="2700" y="10800"/>
                    </a:lnTo>
                    <a:lnTo>
                      <a:pt x="2700" y="12343"/>
                    </a:lnTo>
                    <a:lnTo>
                      <a:pt x="2700" y="13886"/>
                    </a:lnTo>
                    <a:lnTo>
                      <a:pt x="2700" y="15429"/>
                    </a:lnTo>
                    <a:lnTo>
                      <a:pt x="5400" y="16971"/>
                    </a:lnTo>
                    <a:lnTo>
                      <a:pt x="5400" y="16971"/>
                    </a:lnTo>
                    <a:lnTo>
                      <a:pt x="8100" y="18514"/>
                    </a:lnTo>
                    <a:lnTo>
                      <a:pt x="8100" y="20057"/>
                    </a:lnTo>
                    <a:lnTo>
                      <a:pt x="8100" y="20057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21600" y="1697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20" name="Shape 3020"/>
              <p:cNvSpPr/>
              <p:nvPr/>
            </p:nvSpPr>
            <p:spPr>
              <a:xfrm>
                <a:off x="1411287" y="1208087"/>
                <a:ext cx="25401" cy="95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0"/>
                    </a:moveTo>
                    <a:lnTo>
                      <a:pt x="18900" y="0"/>
                    </a:lnTo>
                    <a:lnTo>
                      <a:pt x="17550" y="3600"/>
                    </a:lnTo>
                    <a:lnTo>
                      <a:pt x="17550" y="3600"/>
                    </a:lnTo>
                    <a:lnTo>
                      <a:pt x="16200" y="3600"/>
                    </a:lnTo>
                    <a:lnTo>
                      <a:pt x="14850" y="3600"/>
                    </a:lnTo>
                    <a:lnTo>
                      <a:pt x="13500" y="3600"/>
                    </a:lnTo>
                    <a:lnTo>
                      <a:pt x="13500" y="3600"/>
                    </a:lnTo>
                    <a:lnTo>
                      <a:pt x="12150" y="3600"/>
                    </a:lnTo>
                    <a:lnTo>
                      <a:pt x="10800" y="3600"/>
                    </a:lnTo>
                    <a:lnTo>
                      <a:pt x="9450" y="3600"/>
                    </a:lnTo>
                    <a:lnTo>
                      <a:pt x="9450" y="3600"/>
                    </a:lnTo>
                    <a:lnTo>
                      <a:pt x="8100" y="3600"/>
                    </a:lnTo>
                    <a:lnTo>
                      <a:pt x="8100" y="0"/>
                    </a:lnTo>
                    <a:lnTo>
                      <a:pt x="6750" y="0"/>
                    </a:lnTo>
                    <a:lnTo>
                      <a:pt x="5400" y="0"/>
                    </a:lnTo>
                    <a:lnTo>
                      <a:pt x="5400" y="0"/>
                    </a:lnTo>
                    <a:lnTo>
                      <a:pt x="5400" y="0"/>
                    </a:lnTo>
                    <a:lnTo>
                      <a:pt x="5400" y="0"/>
                    </a:lnTo>
                    <a:lnTo>
                      <a:pt x="5400" y="0"/>
                    </a:lnTo>
                    <a:lnTo>
                      <a:pt x="0" y="10800"/>
                    </a:lnTo>
                    <a:lnTo>
                      <a:pt x="1350" y="14400"/>
                    </a:lnTo>
                    <a:lnTo>
                      <a:pt x="1350" y="14400"/>
                    </a:lnTo>
                    <a:lnTo>
                      <a:pt x="2700" y="14400"/>
                    </a:lnTo>
                    <a:lnTo>
                      <a:pt x="2700" y="14400"/>
                    </a:lnTo>
                    <a:lnTo>
                      <a:pt x="4050" y="18000"/>
                    </a:lnTo>
                    <a:lnTo>
                      <a:pt x="5400" y="18000"/>
                    </a:lnTo>
                    <a:lnTo>
                      <a:pt x="6750" y="18000"/>
                    </a:lnTo>
                    <a:lnTo>
                      <a:pt x="8100" y="21600"/>
                    </a:lnTo>
                    <a:lnTo>
                      <a:pt x="9450" y="21600"/>
                    </a:lnTo>
                    <a:lnTo>
                      <a:pt x="10800" y="21600"/>
                    </a:lnTo>
                    <a:lnTo>
                      <a:pt x="12150" y="21600"/>
                    </a:lnTo>
                    <a:lnTo>
                      <a:pt x="13500" y="21600"/>
                    </a:lnTo>
                    <a:lnTo>
                      <a:pt x="14850" y="21600"/>
                    </a:lnTo>
                    <a:lnTo>
                      <a:pt x="16200" y="21600"/>
                    </a:lnTo>
                    <a:lnTo>
                      <a:pt x="17550" y="21600"/>
                    </a:lnTo>
                    <a:lnTo>
                      <a:pt x="18900" y="21600"/>
                    </a:lnTo>
                    <a:lnTo>
                      <a:pt x="20250" y="18000"/>
                    </a:lnTo>
                    <a:lnTo>
                      <a:pt x="21600" y="18000"/>
                    </a:lnTo>
                    <a:lnTo>
                      <a:pt x="21600" y="18000"/>
                    </a:lnTo>
                    <a:lnTo>
                      <a:pt x="189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21" name="Shape 3021"/>
              <p:cNvSpPr/>
              <p:nvPr/>
            </p:nvSpPr>
            <p:spPr>
              <a:xfrm>
                <a:off x="1433512" y="1196975"/>
                <a:ext cx="34926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00"/>
                    </a:moveTo>
                    <a:lnTo>
                      <a:pt x="21600" y="1800"/>
                    </a:lnTo>
                    <a:lnTo>
                      <a:pt x="21600" y="1800"/>
                    </a:lnTo>
                    <a:lnTo>
                      <a:pt x="20618" y="1800"/>
                    </a:lnTo>
                    <a:lnTo>
                      <a:pt x="20618" y="0"/>
                    </a:lnTo>
                    <a:lnTo>
                      <a:pt x="19636" y="0"/>
                    </a:lnTo>
                    <a:lnTo>
                      <a:pt x="19636" y="0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6691" y="0"/>
                    </a:lnTo>
                    <a:lnTo>
                      <a:pt x="15709" y="0"/>
                    </a:lnTo>
                    <a:lnTo>
                      <a:pt x="14727" y="0"/>
                    </a:lnTo>
                    <a:lnTo>
                      <a:pt x="13745" y="0"/>
                    </a:lnTo>
                    <a:lnTo>
                      <a:pt x="13745" y="1800"/>
                    </a:lnTo>
                    <a:lnTo>
                      <a:pt x="12764" y="1800"/>
                    </a:lnTo>
                    <a:lnTo>
                      <a:pt x="10800" y="3600"/>
                    </a:lnTo>
                    <a:lnTo>
                      <a:pt x="9818" y="3600"/>
                    </a:lnTo>
                    <a:lnTo>
                      <a:pt x="7855" y="5400"/>
                    </a:lnTo>
                    <a:lnTo>
                      <a:pt x="6873" y="7200"/>
                    </a:lnTo>
                    <a:lnTo>
                      <a:pt x="5891" y="7200"/>
                    </a:lnTo>
                    <a:lnTo>
                      <a:pt x="3927" y="9000"/>
                    </a:lnTo>
                    <a:lnTo>
                      <a:pt x="2945" y="10800"/>
                    </a:lnTo>
                    <a:lnTo>
                      <a:pt x="1964" y="10800"/>
                    </a:lnTo>
                    <a:lnTo>
                      <a:pt x="982" y="12600"/>
                    </a:lnTo>
                    <a:lnTo>
                      <a:pt x="0" y="12600"/>
                    </a:lnTo>
                    <a:lnTo>
                      <a:pt x="1964" y="21600"/>
                    </a:lnTo>
                    <a:lnTo>
                      <a:pt x="2945" y="19800"/>
                    </a:lnTo>
                    <a:lnTo>
                      <a:pt x="3927" y="19800"/>
                    </a:lnTo>
                    <a:lnTo>
                      <a:pt x="4909" y="18000"/>
                    </a:lnTo>
                    <a:lnTo>
                      <a:pt x="6873" y="18000"/>
                    </a:lnTo>
                    <a:lnTo>
                      <a:pt x="7855" y="16200"/>
                    </a:lnTo>
                    <a:lnTo>
                      <a:pt x="8836" y="14400"/>
                    </a:lnTo>
                    <a:lnTo>
                      <a:pt x="10800" y="12600"/>
                    </a:lnTo>
                    <a:lnTo>
                      <a:pt x="11782" y="12600"/>
                    </a:lnTo>
                    <a:lnTo>
                      <a:pt x="12764" y="10800"/>
                    </a:lnTo>
                    <a:lnTo>
                      <a:pt x="14727" y="10800"/>
                    </a:lnTo>
                    <a:lnTo>
                      <a:pt x="14727" y="9000"/>
                    </a:lnTo>
                    <a:lnTo>
                      <a:pt x="15709" y="9000"/>
                    </a:lnTo>
                    <a:lnTo>
                      <a:pt x="15709" y="9000"/>
                    </a:lnTo>
                    <a:lnTo>
                      <a:pt x="16691" y="9000"/>
                    </a:lnTo>
                    <a:lnTo>
                      <a:pt x="16691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21600" y="1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22" name="Shape 3022"/>
              <p:cNvSpPr/>
              <p:nvPr/>
            </p:nvSpPr>
            <p:spPr>
              <a:xfrm>
                <a:off x="1458912" y="1198562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600" y="21600"/>
                    </a:moveTo>
                    <a:lnTo>
                      <a:pt x="9600" y="21600"/>
                    </a:lnTo>
                    <a:lnTo>
                      <a:pt x="12000" y="18783"/>
                    </a:lnTo>
                    <a:lnTo>
                      <a:pt x="14400" y="15965"/>
                    </a:lnTo>
                    <a:lnTo>
                      <a:pt x="16800" y="15026"/>
                    </a:lnTo>
                    <a:lnTo>
                      <a:pt x="16800" y="13148"/>
                    </a:lnTo>
                    <a:lnTo>
                      <a:pt x="19200" y="11270"/>
                    </a:lnTo>
                    <a:lnTo>
                      <a:pt x="19200" y="10330"/>
                    </a:lnTo>
                    <a:lnTo>
                      <a:pt x="19200" y="9391"/>
                    </a:lnTo>
                    <a:lnTo>
                      <a:pt x="19200" y="8452"/>
                    </a:lnTo>
                    <a:lnTo>
                      <a:pt x="19200" y="8452"/>
                    </a:lnTo>
                    <a:lnTo>
                      <a:pt x="19200" y="7513"/>
                    </a:lnTo>
                    <a:lnTo>
                      <a:pt x="19200" y="6574"/>
                    </a:lnTo>
                    <a:lnTo>
                      <a:pt x="21600" y="6574"/>
                    </a:lnTo>
                    <a:lnTo>
                      <a:pt x="21600" y="5635"/>
                    </a:lnTo>
                    <a:lnTo>
                      <a:pt x="19200" y="4696"/>
                    </a:lnTo>
                    <a:lnTo>
                      <a:pt x="19200" y="3757"/>
                    </a:lnTo>
                    <a:lnTo>
                      <a:pt x="19200" y="3757"/>
                    </a:lnTo>
                    <a:lnTo>
                      <a:pt x="19200" y="2817"/>
                    </a:lnTo>
                    <a:lnTo>
                      <a:pt x="19200" y="1878"/>
                    </a:lnTo>
                    <a:lnTo>
                      <a:pt x="19200" y="1878"/>
                    </a:lnTo>
                    <a:lnTo>
                      <a:pt x="16800" y="939"/>
                    </a:lnTo>
                    <a:lnTo>
                      <a:pt x="16800" y="939"/>
                    </a:lnTo>
                    <a:lnTo>
                      <a:pt x="14400" y="0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4696"/>
                    </a:lnTo>
                    <a:lnTo>
                      <a:pt x="7200" y="4696"/>
                    </a:lnTo>
                    <a:lnTo>
                      <a:pt x="7200" y="4696"/>
                    </a:lnTo>
                    <a:lnTo>
                      <a:pt x="7200" y="5635"/>
                    </a:lnTo>
                    <a:lnTo>
                      <a:pt x="7200" y="5635"/>
                    </a:lnTo>
                    <a:lnTo>
                      <a:pt x="7200" y="5635"/>
                    </a:lnTo>
                    <a:lnTo>
                      <a:pt x="7200" y="6574"/>
                    </a:lnTo>
                    <a:lnTo>
                      <a:pt x="7200" y="7513"/>
                    </a:lnTo>
                    <a:lnTo>
                      <a:pt x="7200" y="7513"/>
                    </a:lnTo>
                    <a:lnTo>
                      <a:pt x="7200" y="8452"/>
                    </a:lnTo>
                    <a:lnTo>
                      <a:pt x="7200" y="8452"/>
                    </a:lnTo>
                    <a:lnTo>
                      <a:pt x="7200" y="9391"/>
                    </a:lnTo>
                    <a:lnTo>
                      <a:pt x="7200" y="10330"/>
                    </a:lnTo>
                    <a:lnTo>
                      <a:pt x="4800" y="12209"/>
                    </a:lnTo>
                    <a:lnTo>
                      <a:pt x="4800" y="13148"/>
                    </a:lnTo>
                    <a:lnTo>
                      <a:pt x="2400" y="15026"/>
                    </a:lnTo>
                    <a:lnTo>
                      <a:pt x="0" y="17843"/>
                    </a:lnTo>
                    <a:lnTo>
                      <a:pt x="0" y="19722"/>
                    </a:lnTo>
                    <a:lnTo>
                      <a:pt x="0" y="19722"/>
                    </a:lnTo>
                    <a:lnTo>
                      <a:pt x="9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23" name="Shape 3023"/>
              <p:cNvSpPr/>
              <p:nvPr/>
            </p:nvSpPr>
            <p:spPr>
              <a:xfrm>
                <a:off x="1450975" y="1231900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17843"/>
                    </a:move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5965"/>
                    </a:lnTo>
                    <a:lnTo>
                      <a:pt x="12000" y="15965"/>
                    </a:lnTo>
                    <a:lnTo>
                      <a:pt x="12000" y="15965"/>
                    </a:lnTo>
                    <a:lnTo>
                      <a:pt x="12000" y="15026"/>
                    </a:lnTo>
                    <a:lnTo>
                      <a:pt x="12000" y="14087"/>
                    </a:lnTo>
                    <a:lnTo>
                      <a:pt x="14400" y="14087"/>
                    </a:lnTo>
                    <a:lnTo>
                      <a:pt x="14400" y="13148"/>
                    </a:lnTo>
                    <a:lnTo>
                      <a:pt x="14400" y="13148"/>
                    </a:lnTo>
                    <a:lnTo>
                      <a:pt x="14400" y="11270"/>
                    </a:lnTo>
                    <a:lnTo>
                      <a:pt x="14400" y="10330"/>
                    </a:lnTo>
                    <a:lnTo>
                      <a:pt x="16800" y="8452"/>
                    </a:lnTo>
                    <a:lnTo>
                      <a:pt x="16800" y="7513"/>
                    </a:lnTo>
                    <a:lnTo>
                      <a:pt x="19200" y="4696"/>
                    </a:lnTo>
                    <a:lnTo>
                      <a:pt x="21600" y="1878"/>
                    </a:lnTo>
                    <a:lnTo>
                      <a:pt x="12000" y="0"/>
                    </a:lnTo>
                    <a:lnTo>
                      <a:pt x="9600" y="2817"/>
                    </a:lnTo>
                    <a:lnTo>
                      <a:pt x="7200" y="5635"/>
                    </a:lnTo>
                    <a:lnTo>
                      <a:pt x="4800" y="7513"/>
                    </a:lnTo>
                    <a:lnTo>
                      <a:pt x="4800" y="8452"/>
                    </a:lnTo>
                    <a:lnTo>
                      <a:pt x="2400" y="10330"/>
                    </a:lnTo>
                    <a:lnTo>
                      <a:pt x="2400" y="11270"/>
                    </a:lnTo>
                    <a:lnTo>
                      <a:pt x="2400" y="12209"/>
                    </a:lnTo>
                    <a:lnTo>
                      <a:pt x="2400" y="13148"/>
                    </a:lnTo>
                    <a:lnTo>
                      <a:pt x="0" y="14087"/>
                    </a:lnTo>
                    <a:lnTo>
                      <a:pt x="0" y="14087"/>
                    </a:lnTo>
                    <a:lnTo>
                      <a:pt x="0" y="15026"/>
                    </a:lnTo>
                    <a:lnTo>
                      <a:pt x="0" y="15965"/>
                    </a:lnTo>
                    <a:lnTo>
                      <a:pt x="0" y="16904"/>
                    </a:lnTo>
                    <a:lnTo>
                      <a:pt x="0" y="16904"/>
                    </a:lnTo>
                    <a:lnTo>
                      <a:pt x="0" y="17843"/>
                    </a:lnTo>
                    <a:lnTo>
                      <a:pt x="2400" y="18783"/>
                    </a:lnTo>
                    <a:lnTo>
                      <a:pt x="2400" y="18783"/>
                    </a:lnTo>
                    <a:lnTo>
                      <a:pt x="2400" y="19722"/>
                    </a:lnTo>
                    <a:lnTo>
                      <a:pt x="2400" y="20661"/>
                    </a:lnTo>
                    <a:lnTo>
                      <a:pt x="4800" y="20661"/>
                    </a:lnTo>
                    <a:lnTo>
                      <a:pt x="4800" y="21600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14400" y="178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24" name="Shape 3024"/>
              <p:cNvSpPr/>
              <p:nvPr/>
            </p:nvSpPr>
            <p:spPr>
              <a:xfrm>
                <a:off x="1455737" y="1252537"/>
                <a:ext cx="34926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36" y="0"/>
                    </a:moveTo>
                    <a:lnTo>
                      <a:pt x="19636" y="0"/>
                    </a:lnTo>
                    <a:lnTo>
                      <a:pt x="16691" y="1800"/>
                    </a:lnTo>
                    <a:lnTo>
                      <a:pt x="13745" y="5400"/>
                    </a:lnTo>
                    <a:lnTo>
                      <a:pt x="12764" y="5400"/>
                    </a:lnTo>
                    <a:lnTo>
                      <a:pt x="11782" y="7200"/>
                    </a:lnTo>
                    <a:lnTo>
                      <a:pt x="9818" y="9000"/>
                    </a:lnTo>
                    <a:lnTo>
                      <a:pt x="8836" y="9000"/>
                    </a:lnTo>
                    <a:lnTo>
                      <a:pt x="8836" y="10800"/>
                    </a:lnTo>
                    <a:lnTo>
                      <a:pt x="7855" y="10800"/>
                    </a:lnTo>
                    <a:lnTo>
                      <a:pt x="6873" y="10800"/>
                    </a:lnTo>
                    <a:lnTo>
                      <a:pt x="6873" y="10800"/>
                    </a:lnTo>
                    <a:lnTo>
                      <a:pt x="5891" y="10800"/>
                    </a:lnTo>
                    <a:lnTo>
                      <a:pt x="5891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0800"/>
                    </a:lnTo>
                    <a:lnTo>
                      <a:pt x="0" y="18000"/>
                    </a:lnTo>
                    <a:lnTo>
                      <a:pt x="0" y="19800"/>
                    </a:lnTo>
                    <a:lnTo>
                      <a:pt x="982" y="19800"/>
                    </a:lnTo>
                    <a:lnTo>
                      <a:pt x="1964" y="19800"/>
                    </a:lnTo>
                    <a:lnTo>
                      <a:pt x="2945" y="21600"/>
                    </a:lnTo>
                    <a:lnTo>
                      <a:pt x="2945" y="21600"/>
                    </a:lnTo>
                    <a:lnTo>
                      <a:pt x="3927" y="21600"/>
                    </a:lnTo>
                    <a:lnTo>
                      <a:pt x="4909" y="21600"/>
                    </a:lnTo>
                    <a:lnTo>
                      <a:pt x="4909" y="21600"/>
                    </a:lnTo>
                    <a:lnTo>
                      <a:pt x="5891" y="21600"/>
                    </a:lnTo>
                    <a:lnTo>
                      <a:pt x="6873" y="19800"/>
                    </a:lnTo>
                    <a:lnTo>
                      <a:pt x="6873" y="19800"/>
                    </a:lnTo>
                    <a:lnTo>
                      <a:pt x="7855" y="19800"/>
                    </a:lnTo>
                    <a:lnTo>
                      <a:pt x="8836" y="19800"/>
                    </a:lnTo>
                    <a:lnTo>
                      <a:pt x="9818" y="19800"/>
                    </a:lnTo>
                    <a:lnTo>
                      <a:pt x="9818" y="18000"/>
                    </a:lnTo>
                    <a:lnTo>
                      <a:pt x="10800" y="18000"/>
                    </a:lnTo>
                    <a:lnTo>
                      <a:pt x="12764" y="16200"/>
                    </a:lnTo>
                    <a:lnTo>
                      <a:pt x="13745" y="16200"/>
                    </a:lnTo>
                    <a:lnTo>
                      <a:pt x="14727" y="14400"/>
                    </a:lnTo>
                    <a:lnTo>
                      <a:pt x="16691" y="12600"/>
                    </a:lnTo>
                    <a:lnTo>
                      <a:pt x="19636" y="90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1963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25" name="Shape 3025"/>
              <p:cNvSpPr/>
              <p:nvPr/>
            </p:nvSpPr>
            <p:spPr>
              <a:xfrm>
                <a:off x="1487487" y="1239837"/>
                <a:ext cx="34926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00"/>
                    </a:moveTo>
                    <a:lnTo>
                      <a:pt x="21600" y="1800"/>
                    </a:lnTo>
                    <a:lnTo>
                      <a:pt x="20618" y="1800"/>
                    </a:lnTo>
                    <a:lnTo>
                      <a:pt x="20618" y="0"/>
                    </a:lnTo>
                    <a:lnTo>
                      <a:pt x="19636" y="0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5709" y="0"/>
                    </a:lnTo>
                    <a:lnTo>
                      <a:pt x="14727" y="0"/>
                    </a:lnTo>
                    <a:lnTo>
                      <a:pt x="14727" y="0"/>
                    </a:lnTo>
                    <a:lnTo>
                      <a:pt x="13745" y="0"/>
                    </a:lnTo>
                    <a:lnTo>
                      <a:pt x="12764" y="1800"/>
                    </a:lnTo>
                    <a:lnTo>
                      <a:pt x="12764" y="1800"/>
                    </a:lnTo>
                    <a:lnTo>
                      <a:pt x="11782" y="1800"/>
                    </a:lnTo>
                    <a:lnTo>
                      <a:pt x="10800" y="1800"/>
                    </a:lnTo>
                    <a:lnTo>
                      <a:pt x="10800" y="3600"/>
                    </a:lnTo>
                    <a:lnTo>
                      <a:pt x="8836" y="3600"/>
                    </a:lnTo>
                    <a:lnTo>
                      <a:pt x="7855" y="5400"/>
                    </a:lnTo>
                    <a:lnTo>
                      <a:pt x="5891" y="7200"/>
                    </a:lnTo>
                    <a:lnTo>
                      <a:pt x="4909" y="9000"/>
                    </a:lnTo>
                    <a:lnTo>
                      <a:pt x="1964" y="10800"/>
                    </a:lnTo>
                    <a:lnTo>
                      <a:pt x="0" y="14400"/>
                    </a:lnTo>
                    <a:lnTo>
                      <a:pt x="1964" y="21600"/>
                    </a:lnTo>
                    <a:lnTo>
                      <a:pt x="4909" y="19800"/>
                    </a:lnTo>
                    <a:lnTo>
                      <a:pt x="6873" y="16200"/>
                    </a:lnTo>
                    <a:lnTo>
                      <a:pt x="8836" y="14400"/>
                    </a:lnTo>
                    <a:lnTo>
                      <a:pt x="9818" y="14400"/>
                    </a:lnTo>
                    <a:lnTo>
                      <a:pt x="10800" y="12600"/>
                    </a:lnTo>
                    <a:lnTo>
                      <a:pt x="12764" y="10800"/>
                    </a:lnTo>
                    <a:lnTo>
                      <a:pt x="12764" y="10800"/>
                    </a:lnTo>
                    <a:lnTo>
                      <a:pt x="13745" y="10800"/>
                    </a:lnTo>
                    <a:lnTo>
                      <a:pt x="13745" y="10800"/>
                    </a:lnTo>
                    <a:lnTo>
                      <a:pt x="14727" y="9000"/>
                    </a:lnTo>
                    <a:lnTo>
                      <a:pt x="14727" y="9000"/>
                    </a:lnTo>
                    <a:lnTo>
                      <a:pt x="15709" y="9000"/>
                    </a:lnTo>
                    <a:lnTo>
                      <a:pt x="15709" y="9000"/>
                    </a:lnTo>
                    <a:lnTo>
                      <a:pt x="16691" y="9000"/>
                    </a:lnTo>
                    <a:lnTo>
                      <a:pt x="16691" y="9000"/>
                    </a:lnTo>
                    <a:lnTo>
                      <a:pt x="16691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21600" y="1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26" name="Shape 3026"/>
              <p:cNvSpPr/>
              <p:nvPr/>
            </p:nvSpPr>
            <p:spPr>
              <a:xfrm>
                <a:off x="1511300" y="1241425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9722"/>
                    </a:lnTo>
                    <a:lnTo>
                      <a:pt x="16800" y="16904"/>
                    </a:lnTo>
                    <a:lnTo>
                      <a:pt x="19200" y="15026"/>
                    </a:lnTo>
                    <a:lnTo>
                      <a:pt x="19200" y="13148"/>
                    </a:lnTo>
                    <a:lnTo>
                      <a:pt x="19200" y="12209"/>
                    </a:lnTo>
                    <a:lnTo>
                      <a:pt x="21600" y="10330"/>
                    </a:lnTo>
                    <a:lnTo>
                      <a:pt x="21600" y="10330"/>
                    </a:lnTo>
                    <a:lnTo>
                      <a:pt x="21600" y="9391"/>
                    </a:lnTo>
                    <a:lnTo>
                      <a:pt x="21600" y="8452"/>
                    </a:lnTo>
                    <a:lnTo>
                      <a:pt x="21600" y="7513"/>
                    </a:lnTo>
                    <a:lnTo>
                      <a:pt x="21600" y="7513"/>
                    </a:lnTo>
                    <a:lnTo>
                      <a:pt x="21600" y="6574"/>
                    </a:lnTo>
                    <a:lnTo>
                      <a:pt x="21600" y="5635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3757"/>
                    </a:lnTo>
                    <a:lnTo>
                      <a:pt x="21600" y="2817"/>
                    </a:lnTo>
                    <a:lnTo>
                      <a:pt x="21600" y="2817"/>
                    </a:lnTo>
                    <a:lnTo>
                      <a:pt x="19200" y="1878"/>
                    </a:lnTo>
                    <a:lnTo>
                      <a:pt x="19200" y="939"/>
                    </a:lnTo>
                    <a:lnTo>
                      <a:pt x="16800" y="939"/>
                    </a:lnTo>
                    <a:lnTo>
                      <a:pt x="16800" y="0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5635"/>
                    </a:lnTo>
                    <a:lnTo>
                      <a:pt x="9600" y="5635"/>
                    </a:lnTo>
                    <a:lnTo>
                      <a:pt x="9600" y="6574"/>
                    </a:lnTo>
                    <a:lnTo>
                      <a:pt x="9600" y="6574"/>
                    </a:lnTo>
                    <a:lnTo>
                      <a:pt x="9600" y="7513"/>
                    </a:lnTo>
                    <a:lnTo>
                      <a:pt x="9600" y="7513"/>
                    </a:lnTo>
                    <a:lnTo>
                      <a:pt x="9600" y="8452"/>
                    </a:lnTo>
                    <a:lnTo>
                      <a:pt x="9600" y="9391"/>
                    </a:lnTo>
                    <a:lnTo>
                      <a:pt x="9600" y="9391"/>
                    </a:lnTo>
                    <a:lnTo>
                      <a:pt x="9600" y="11270"/>
                    </a:lnTo>
                    <a:lnTo>
                      <a:pt x="7200" y="12209"/>
                    </a:lnTo>
                    <a:lnTo>
                      <a:pt x="7200" y="14087"/>
                    </a:lnTo>
                    <a:lnTo>
                      <a:pt x="4800" y="15026"/>
                    </a:lnTo>
                    <a:lnTo>
                      <a:pt x="2400" y="17843"/>
                    </a:lnTo>
                    <a:lnTo>
                      <a:pt x="0" y="20661"/>
                    </a:lnTo>
                    <a:lnTo>
                      <a:pt x="0" y="20661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27" name="Shape 3027"/>
              <p:cNvSpPr/>
              <p:nvPr/>
            </p:nvSpPr>
            <p:spPr>
              <a:xfrm>
                <a:off x="1504950" y="1276350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17843"/>
                    </a:move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5965"/>
                    </a:lnTo>
                    <a:lnTo>
                      <a:pt x="12000" y="15965"/>
                    </a:lnTo>
                    <a:lnTo>
                      <a:pt x="12000" y="15026"/>
                    </a:lnTo>
                    <a:lnTo>
                      <a:pt x="12000" y="15026"/>
                    </a:lnTo>
                    <a:lnTo>
                      <a:pt x="12000" y="14087"/>
                    </a:lnTo>
                    <a:lnTo>
                      <a:pt x="12000" y="14087"/>
                    </a:lnTo>
                    <a:lnTo>
                      <a:pt x="14400" y="13148"/>
                    </a:lnTo>
                    <a:lnTo>
                      <a:pt x="14400" y="13148"/>
                    </a:lnTo>
                    <a:lnTo>
                      <a:pt x="14400" y="12209"/>
                    </a:lnTo>
                    <a:lnTo>
                      <a:pt x="14400" y="11270"/>
                    </a:lnTo>
                    <a:lnTo>
                      <a:pt x="16800" y="9391"/>
                    </a:lnTo>
                    <a:lnTo>
                      <a:pt x="16800" y="7513"/>
                    </a:lnTo>
                    <a:lnTo>
                      <a:pt x="19200" y="6574"/>
                    </a:lnTo>
                    <a:lnTo>
                      <a:pt x="21600" y="3757"/>
                    </a:lnTo>
                    <a:lnTo>
                      <a:pt x="21600" y="939"/>
                    </a:lnTo>
                    <a:lnTo>
                      <a:pt x="9600" y="0"/>
                    </a:lnTo>
                    <a:lnTo>
                      <a:pt x="9600" y="2817"/>
                    </a:lnTo>
                    <a:lnTo>
                      <a:pt x="7200" y="4696"/>
                    </a:lnTo>
                    <a:lnTo>
                      <a:pt x="4800" y="6574"/>
                    </a:lnTo>
                    <a:lnTo>
                      <a:pt x="4800" y="8452"/>
                    </a:lnTo>
                    <a:lnTo>
                      <a:pt x="2400" y="9391"/>
                    </a:lnTo>
                    <a:lnTo>
                      <a:pt x="2400" y="11270"/>
                    </a:lnTo>
                    <a:lnTo>
                      <a:pt x="2400" y="11270"/>
                    </a:lnTo>
                    <a:lnTo>
                      <a:pt x="2400" y="12209"/>
                    </a:lnTo>
                    <a:lnTo>
                      <a:pt x="2400" y="13148"/>
                    </a:lnTo>
                    <a:lnTo>
                      <a:pt x="0" y="14087"/>
                    </a:lnTo>
                    <a:lnTo>
                      <a:pt x="0" y="14087"/>
                    </a:lnTo>
                    <a:lnTo>
                      <a:pt x="0" y="15026"/>
                    </a:lnTo>
                    <a:lnTo>
                      <a:pt x="0" y="15965"/>
                    </a:lnTo>
                    <a:lnTo>
                      <a:pt x="0" y="16904"/>
                    </a:lnTo>
                    <a:lnTo>
                      <a:pt x="0" y="16904"/>
                    </a:lnTo>
                    <a:lnTo>
                      <a:pt x="0" y="17843"/>
                    </a:lnTo>
                    <a:lnTo>
                      <a:pt x="2400" y="18783"/>
                    </a:lnTo>
                    <a:lnTo>
                      <a:pt x="2400" y="18783"/>
                    </a:lnTo>
                    <a:lnTo>
                      <a:pt x="2400" y="19722"/>
                    </a:lnTo>
                    <a:lnTo>
                      <a:pt x="4800" y="20661"/>
                    </a:lnTo>
                    <a:lnTo>
                      <a:pt x="4800" y="20661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14400" y="178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28" name="Shape 3028"/>
              <p:cNvSpPr/>
              <p:nvPr/>
            </p:nvSpPr>
            <p:spPr>
              <a:xfrm>
                <a:off x="1509712" y="1295400"/>
                <a:ext cx="34926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655" y="0"/>
                    </a:moveTo>
                    <a:lnTo>
                      <a:pt x="18655" y="0"/>
                    </a:lnTo>
                    <a:lnTo>
                      <a:pt x="17673" y="1800"/>
                    </a:lnTo>
                    <a:lnTo>
                      <a:pt x="16691" y="3600"/>
                    </a:lnTo>
                    <a:lnTo>
                      <a:pt x="14727" y="3600"/>
                    </a:lnTo>
                    <a:lnTo>
                      <a:pt x="13745" y="5400"/>
                    </a:lnTo>
                    <a:lnTo>
                      <a:pt x="12764" y="7200"/>
                    </a:lnTo>
                    <a:lnTo>
                      <a:pt x="10800" y="9000"/>
                    </a:lnTo>
                    <a:lnTo>
                      <a:pt x="9818" y="9000"/>
                    </a:lnTo>
                    <a:lnTo>
                      <a:pt x="8836" y="10800"/>
                    </a:lnTo>
                    <a:lnTo>
                      <a:pt x="7855" y="10800"/>
                    </a:lnTo>
                    <a:lnTo>
                      <a:pt x="7855" y="10800"/>
                    </a:lnTo>
                    <a:lnTo>
                      <a:pt x="6873" y="10800"/>
                    </a:lnTo>
                    <a:lnTo>
                      <a:pt x="6873" y="12600"/>
                    </a:lnTo>
                    <a:lnTo>
                      <a:pt x="5891" y="12600"/>
                    </a:lnTo>
                    <a:lnTo>
                      <a:pt x="5891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0" y="19800"/>
                    </a:lnTo>
                    <a:lnTo>
                      <a:pt x="0" y="19800"/>
                    </a:lnTo>
                    <a:lnTo>
                      <a:pt x="982" y="19800"/>
                    </a:lnTo>
                    <a:lnTo>
                      <a:pt x="1964" y="21600"/>
                    </a:lnTo>
                    <a:lnTo>
                      <a:pt x="1964" y="21600"/>
                    </a:lnTo>
                    <a:lnTo>
                      <a:pt x="2945" y="21600"/>
                    </a:lnTo>
                    <a:lnTo>
                      <a:pt x="3927" y="21600"/>
                    </a:lnTo>
                    <a:lnTo>
                      <a:pt x="3927" y="21600"/>
                    </a:lnTo>
                    <a:lnTo>
                      <a:pt x="4909" y="21600"/>
                    </a:lnTo>
                    <a:lnTo>
                      <a:pt x="5891" y="21600"/>
                    </a:lnTo>
                    <a:lnTo>
                      <a:pt x="6873" y="21600"/>
                    </a:lnTo>
                    <a:lnTo>
                      <a:pt x="6873" y="21600"/>
                    </a:lnTo>
                    <a:lnTo>
                      <a:pt x="7855" y="19800"/>
                    </a:lnTo>
                    <a:lnTo>
                      <a:pt x="8836" y="19800"/>
                    </a:lnTo>
                    <a:lnTo>
                      <a:pt x="8836" y="19800"/>
                    </a:lnTo>
                    <a:lnTo>
                      <a:pt x="9818" y="19800"/>
                    </a:lnTo>
                    <a:lnTo>
                      <a:pt x="10800" y="18000"/>
                    </a:lnTo>
                    <a:lnTo>
                      <a:pt x="11782" y="18000"/>
                    </a:lnTo>
                    <a:lnTo>
                      <a:pt x="13745" y="16200"/>
                    </a:lnTo>
                    <a:lnTo>
                      <a:pt x="14727" y="14400"/>
                    </a:lnTo>
                    <a:lnTo>
                      <a:pt x="15709" y="12600"/>
                    </a:lnTo>
                    <a:lnTo>
                      <a:pt x="17673" y="12600"/>
                    </a:lnTo>
                    <a:lnTo>
                      <a:pt x="18655" y="10800"/>
                    </a:lnTo>
                    <a:lnTo>
                      <a:pt x="20618" y="90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1865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29" name="Shape 3029"/>
              <p:cNvSpPr/>
              <p:nvPr/>
            </p:nvSpPr>
            <p:spPr>
              <a:xfrm>
                <a:off x="1539875" y="1281112"/>
                <a:ext cx="33338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62"/>
                    </a:moveTo>
                    <a:lnTo>
                      <a:pt x="21600" y="1662"/>
                    </a:lnTo>
                    <a:lnTo>
                      <a:pt x="21600" y="1662"/>
                    </a:lnTo>
                    <a:lnTo>
                      <a:pt x="20571" y="0"/>
                    </a:lnTo>
                    <a:lnTo>
                      <a:pt x="19543" y="0"/>
                    </a:lnTo>
                    <a:lnTo>
                      <a:pt x="19543" y="0"/>
                    </a:lnTo>
                    <a:lnTo>
                      <a:pt x="18514" y="0"/>
                    </a:lnTo>
                    <a:lnTo>
                      <a:pt x="17486" y="0"/>
                    </a:lnTo>
                    <a:lnTo>
                      <a:pt x="16457" y="0"/>
                    </a:lnTo>
                    <a:lnTo>
                      <a:pt x="16457" y="0"/>
                    </a:lnTo>
                    <a:lnTo>
                      <a:pt x="15429" y="0"/>
                    </a:lnTo>
                    <a:lnTo>
                      <a:pt x="14400" y="0"/>
                    </a:lnTo>
                    <a:lnTo>
                      <a:pt x="14400" y="1662"/>
                    </a:lnTo>
                    <a:lnTo>
                      <a:pt x="13371" y="1662"/>
                    </a:lnTo>
                    <a:lnTo>
                      <a:pt x="12343" y="1662"/>
                    </a:lnTo>
                    <a:lnTo>
                      <a:pt x="12343" y="3323"/>
                    </a:lnTo>
                    <a:lnTo>
                      <a:pt x="11314" y="3323"/>
                    </a:lnTo>
                    <a:lnTo>
                      <a:pt x="11314" y="3323"/>
                    </a:lnTo>
                    <a:lnTo>
                      <a:pt x="9257" y="4985"/>
                    </a:lnTo>
                    <a:lnTo>
                      <a:pt x="8229" y="6646"/>
                    </a:lnTo>
                    <a:lnTo>
                      <a:pt x="7200" y="8308"/>
                    </a:lnTo>
                    <a:lnTo>
                      <a:pt x="5143" y="8308"/>
                    </a:lnTo>
                    <a:lnTo>
                      <a:pt x="3086" y="11631"/>
                    </a:lnTo>
                    <a:lnTo>
                      <a:pt x="0" y="14954"/>
                    </a:lnTo>
                    <a:lnTo>
                      <a:pt x="3086" y="21600"/>
                    </a:lnTo>
                    <a:lnTo>
                      <a:pt x="5143" y="19938"/>
                    </a:lnTo>
                    <a:lnTo>
                      <a:pt x="8229" y="16615"/>
                    </a:lnTo>
                    <a:lnTo>
                      <a:pt x="9257" y="14954"/>
                    </a:lnTo>
                    <a:lnTo>
                      <a:pt x="11314" y="13292"/>
                    </a:lnTo>
                    <a:lnTo>
                      <a:pt x="12343" y="11631"/>
                    </a:lnTo>
                    <a:lnTo>
                      <a:pt x="13371" y="11631"/>
                    </a:lnTo>
                    <a:lnTo>
                      <a:pt x="13371" y="11631"/>
                    </a:lnTo>
                    <a:lnTo>
                      <a:pt x="14400" y="9969"/>
                    </a:lnTo>
                    <a:lnTo>
                      <a:pt x="15429" y="9969"/>
                    </a:lnTo>
                    <a:lnTo>
                      <a:pt x="15429" y="9969"/>
                    </a:lnTo>
                    <a:lnTo>
                      <a:pt x="15429" y="8308"/>
                    </a:lnTo>
                    <a:lnTo>
                      <a:pt x="16457" y="8308"/>
                    </a:lnTo>
                    <a:lnTo>
                      <a:pt x="16457" y="8308"/>
                    </a:lnTo>
                    <a:lnTo>
                      <a:pt x="17486" y="8308"/>
                    </a:lnTo>
                    <a:lnTo>
                      <a:pt x="17486" y="8308"/>
                    </a:lnTo>
                    <a:lnTo>
                      <a:pt x="17486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21600" y="166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30" name="Shape 3030"/>
              <p:cNvSpPr/>
              <p:nvPr/>
            </p:nvSpPr>
            <p:spPr>
              <a:xfrm>
                <a:off x="1562100" y="1282700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8783"/>
                    </a:lnTo>
                    <a:lnTo>
                      <a:pt x="16800" y="15965"/>
                    </a:lnTo>
                    <a:lnTo>
                      <a:pt x="19200" y="15026"/>
                    </a:lnTo>
                    <a:lnTo>
                      <a:pt x="19200" y="13148"/>
                    </a:lnTo>
                    <a:lnTo>
                      <a:pt x="21600" y="12209"/>
                    </a:lnTo>
                    <a:lnTo>
                      <a:pt x="21600" y="10330"/>
                    </a:lnTo>
                    <a:lnTo>
                      <a:pt x="21600" y="9391"/>
                    </a:lnTo>
                    <a:lnTo>
                      <a:pt x="21600" y="9391"/>
                    </a:lnTo>
                    <a:lnTo>
                      <a:pt x="21600" y="8452"/>
                    </a:lnTo>
                    <a:lnTo>
                      <a:pt x="21600" y="7513"/>
                    </a:lnTo>
                    <a:lnTo>
                      <a:pt x="21600" y="7513"/>
                    </a:lnTo>
                    <a:lnTo>
                      <a:pt x="21600" y="6574"/>
                    </a:lnTo>
                    <a:lnTo>
                      <a:pt x="21600" y="5635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3757"/>
                    </a:lnTo>
                    <a:lnTo>
                      <a:pt x="21600" y="2817"/>
                    </a:lnTo>
                    <a:lnTo>
                      <a:pt x="21600" y="2817"/>
                    </a:lnTo>
                    <a:lnTo>
                      <a:pt x="21600" y="1878"/>
                    </a:lnTo>
                    <a:lnTo>
                      <a:pt x="19200" y="939"/>
                    </a:lnTo>
                    <a:lnTo>
                      <a:pt x="19200" y="939"/>
                    </a:lnTo>
                    <a:lnTo>
                      <a:pt x="16800" y="0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5635"/>
                    </a:lnTo>
                    <a:lnTo>
                      <a:pt x="9600" y="5635"/>
                    </a:lnTo>
                    <a:lnTo>
                      <a:pt x="9600" y="6574"/>
                    </a:lnTo>
                    <a:lnTo>
                      <a:pt x="9600" y="6574"/>
                    </a:lnTo>
                    <a:lnTo>
                      <a:pt x="9600" y="7513"/>
                    </a:lnTo>
                    <a:lnTo>
                      <a:pt x="9600" y="7513"/>
                    </a:lnTo>
                    <a:lnTo>
                      <a:pt x="9600" y="8452"/>
                    </a:lnTo>
                    <a:lnTo>
                      <a:pt x="9600" y="8452"/>
                    </a:lnTo>
                    <a:lnTo>
                      <a:pt x="9600" y="9391"/>
                    </a:lnTo>
                    <a:lnTo>
                      <a:pt x="9600" y="10330"/>
                    </a:lnTo>
                    <a:lnTo>
                      <a:pt x="7200" y="12209"/>
                    </a:lnTo>
                    <a:lnTo>
                      <a:pt x="7200" y="13148"/>
                    </a:lnTo>
                    <a:lnTo>
                      <a:pt x="4800" y="15026"/>
                    </a:lnTo>
                    <a:lnTo>
                      <a:pt x="2400" y="17843"/>
                    </a:lnTo>
                    <a:lnTo>
                      <a:pt x="0" y="20661"/>
                    </a:lnTo>
                    <a:lnTo>
                      <a:pt x="0" y="20661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31" name="Shape 3031"/>
              <p:cNvSpPr/>
              <p:nvPr/>
            </p:nvSpPr>
            <p:spPr>
              <a:xfrm>
                <a:off x="1555750" y="1317625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17843"/>
                    </a:move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6904"/>
                    </a:lnTo>
                    <a:lnTo>
                      <a:pt x="14400" y="16904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5965"/>
                    </a:lnTo>
                    <a:lnTo>
                      <a:pt x="12000" y="15965"/>
                    </a:lnTo>
                    <a:lnTo>
                      <a:pt x="12000" y="15026"/>
                    </a:lnTo>
                    <a:lnTo>
                      <a:pt x="12000" y="15026"/>
                    </a:lnTo>
                    <a:lnTo>
                      <a:pt x="12000" y="14087"/>
                    </a:lnTo>
                    <a:lnTo>
                      <a:pt x="14400" y="14087"/>
                    </a:lnTo>
                    <a:lnTo>
                      <a:pt x="14400" y="13148"/>
                    </a:lnTo>
                    <a:lnTo>
                      <a:pt x="14400" y="12209"/>
                    </a:lnTo>
                    <a:lnTo>
                      <a:pt x="14400" y="12209"/>
                    </a:lnTo>
                    <a:lnTo>
                      <a:pt x="14400" y="10330"/>
                    </a:lnTo>
                    <a:lnTo>
                      <a:pt x="16800" y="9391"/>
                    </a:lnTo>
                    <a:lnTo>
                      <a:pt x="16800" y="7513"/>
                    </a:lnTo>
                    <a:lnTo>
                      <a:pt x="19200" y="6574"/>
                    </a:lnTo>
                    <a:lnTo>
                      <a:pt x="21600" y="3757"/>
                    </a:lnTo>
                    <a:lnTo>
                      <a:pt x="21600" y="939"/>
                    </a:lnTo>
                    <a:lnTo>
                      <a:pt x="9600" y="0"/>
                    </a:lnTo>
                    <a:lnTo>
                      <a:pt x="9600" y="2817"/>
                    </a:lnTo>
                    <a:lnTo>
                      <a:pt x="7200" y="4696"/>
                    </a:lnTo>
                    <a:lnTo>
                      <a:pt x="4800" y="6574"/>
                    </a:lnTo>
                    <a:lnTo>
                      <a:pt x="4800" y="8452"/>
                    </a:lnTo>
                    <a:lnTo>
                      <a:pt x="2400" y="9391"/>
                    </a:lnTo>
                    <a:lnTo>
                      <a:pt x="2400" y="11270"/>
                    </a:lnTo>
                    <a:lnTo>
                      <a:pt x="2400" y="11270"/>
                    </a:lnTo>
                    <a:lnTo>
                      <a:pt x="2400" y="12209"/>
                    </a:lnTo>
                    <a:lnTo>
                      <a:pt x="2400" y="13148"/>
                    </a:lnTo>
                    <a:lnTo>
                      <a:pt x="2400" y="14087"/>
                    </a:lnTo>
                    <a:lnTo>
                      <a:pt x="0" y="14087"/>
                    </a:lnTo>
                    <a:lnTo>
                      <a:pt x="0" y="15026"/>
                    </a:lnTo>
                    <a:lnTo>
                      <a:pt x="0" y="15965"/>
                    </a:lnTo>
                    <a:lnTo>
                      <a:pt x="0" y="16904"/>
                    </a:lnTo>
                    <a:lnTo>
                      <a:pt x="0" y="16904"/>
                    </a:lnTo>
                    <a:lnTo>
                      <a:pt x="2400" y="17843"/>
                    </a:lnTo>
                    <a:lnTo>
                      <a:pt x="2400" y="18783"/>
                    </a:lnTo>
                    <a:lnTo>
                      <a:pt x="2400" y="18783"/>
                    </a:lnTo>
                    <a:lnTo>
                      <a:pt x="2400" y="19722"/>
                    </a:lnTo>
                    <a:lnTo>
                      <a:pt x="4800" y="20661"/>
                    </a:lnTo>
                    <a:lnTo>
                      <a:pt x="4800" y="20661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14400" y="178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32" name="Shape 3032"/>
              <p:cNvSpPr/>
              <p:nvPr/>
            </p:nvSpPr>
            <p:spPr>
              <a:xfrm>
                <a:off x="1560512" y="1336675"/>
                <a:ext cx="34926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36" y="0"/>
                    </a:moveTo>
                    <a:lnTo>
                      <a:pt x="19636" y="0"/>
                    </a:lnTo>
                    <a:lnTo>
                      <a:pt x="16691" y="1800"/>
                    </a:lnTo>
                    <a:lnTo>
                      <a:pt x="13745" y="5400"/>
                    </a:lnTo>
                    <a:lnTo>
                      <a:pt x="11782" y="7200"/>
                    </a:lnTo>
                    <a:lnTo>
                      <a:pt x="10800" y="9000"/>
                    </a:lnTo>
                    <a:lnTo>
                      <a:pt x="9818" y="9000"/>
                    </a:lnTo>
                    <a:lnTo>
                      <a:pt x="7855" y="10800"/>
                    </a:lnTo>
                    <a:lnTo>
                      <a:pt x="7855" y="10800"/>
                    </a:lnTo>
                    <a:lnTo>
                      <a:pt x="6873" y="10800"/>
                    </a:lnTo>
                    <a:lnTo>
                      <a:pt x="6873" y="10800"/>
                    </a:lnTo>
                    <a:lnTo>
                      <a:pt x="5891" y="12600"/>
                    </a:lnTo>
                    <a:lnTo>
                      <a:pt x="5891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0" y="19800"/>
                    </a:lnTo>
                    <a:lnTo>
                      <a:pt x="0" y="19800"/>
                    </a:lnTo>
                    <a:lnTo>
                      <a:pt x="982" y="19800"/>
                    </a:lnTo>
                    <a:lnTo>
                      <a:pt x="1964" y="21600"/>
                    </a:lnTo>
                    <a:lnTo>
                      <a:pt x="1964" y="21600"/>
                    </a:lnTo>
                    <a:lnTo>
                      <a:pt x="2945" y="21600"/>
                    </a:lnTo>
                    <a:lnTo>
                      <a:pt x="3927" y="21600"/>
                    </a:lnTo>
                    <a:lnTo>
                      <a:pt x="4909" y="21600"/>
                    </a:lnTo>
                    <a:lnTo>
                      <a:pt x="4909" y="21600"/>
                    </a:lnTo>
                    <a:lnTo>
                      <a:pt x="5891" y="21600"/>
                    </a:lnTo>
                    <a:lnTo>
                      <a:pt x="6873" y="21600"/>
                    </a:lnTo>
                    <a:lnTo>
                      <a:pt x="6873" y="21600"/>
                    </a:lnTo>
                    <a:lnTo>
                      <a:pt x="7855" y="19800"/>
                    </a:lnTo>
                    <a:lnTo>
                      <a:pt x="8836" y="19800"/>
                    </a:lnTo>
                    <a:lnTo>
                      <a:pt x="8836" y="19800"/>
                    </a:lnTo>
                    <a:lnTo>
                      <a:pt x="9818" y="19800"/>
                    </a:lnTo>
                    <a:lnTo>
                      <a:pt x="10800" y="18000"/>
                    </a:lnTo>
                    <a:lnTo>
                      <a:pt x="11782" y="18000"/>
                    </a:lnTo>
                    <a:lnTo>
                      <a:pt x="12764" y="16200"/>
                    </a:lnTo>
                    <a:lnTo>
                      <a:pt x="14727" y="14400"/>
                    </a:lnTo>
                    <a:lnTo>
                      <a:pt x="15709" y="12600"/>
                    </a:lnTo>
                    <a:lnTo>
                      <a:pt x="18655" y="108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1963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33" name="Shape 3033"/>
              <p:cNvSpPr/>
              <p:nvPr/>
            </p:nvSpPr>
            <p:spPr>
              <a:xfrm>
                <a:off x="1592262" y="1323975"/>
                <a:ext cx="34926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00"/>
                    </a:moveTo>
                    <a:lnTo>
                      <a:pt x="21600" y="1800"/>
                    </a:lnTo>
                    <a:lnTo>
                      <a:pt x="20618" y="1800"/>
                    </a:lnTo>
                    <a:lnTo>
                      <a:pt x="20618" y="1800"/>
                    </a:lnTo>
                    <a:lnTo>
                      <a:pt x="19636" y="0"/>
                    </a:lnTo>
                    <a:lnTo>
                      <a:pt x="18655" y="0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5709" y="0"/>
                    </a:lnTo>
                    <a:lnTo>
                      <a:pt x="15709" y="0"/>
                    </a:lnTo>
                    <a:lnTo>
                      <a:pt x="14727" y="0"/>
                    </a:lnTo>
                    <a:lnTo>
                      <a:pt x="14727" y="0"/>
                    </a:lnTo>
                    <a:lnTo>
                      <a:pt x="13745" y="1800"/>
                    </a:lnTo>
                    <a:lnTo>
                      <a:pt x="12764" y="1800"/>
                    </a:lnTo>
                    <a:lnTo>
                      <a:pt x="11782" y="1800"/>
                    </a:lnTo>
                    <a:lnTo>
                      <a:pt x="11782" y="1800"/>
                    </a:lnTo>
                    <a:lnTo>
                      <a:pt x="10800" y="3600"/>
                    </a:lnTo>
                    <a:lnTo>
                      <a:pt x="9818" y="3600"/>
                    </a:lnTo>
                    <a:lnTo>
                      <a:pt x="7855" y="5400"/>
                    </a:lnTo>
                    <a:lnTo>
                      <a:pt x="6873" y="7200"/>
                    </a:lnTo>
                    <a:lnTo>
                      <a:pt x="4909" y="7200"/>
                    </a:lnTo>
                    <a:lnTo>
                      <a:pt x="2945" y="10800"/>
                    </a:lnTo>
                    <a:lnTo>
                      <a:pt x="0" y="14400"/>
                    </a:lnTo>
                    <a:lnTo>
                      <a:pt x="1964" y="21600"/>
                    </a:lnTo>
                    <a:lnTo>
                      <a:pt x="4909" y="18000"/>
                    </a:lnTo>
                    <a:lnTo>
                      <a:pt x="7855" y="16200"/>
                    </a:lnTo>
                    <a:lnTo>
                      <a:pt x="8836" y="14400"/>
                    </a:lnTo>
                    <a:lnTo>
                      <a:pt x="10800" y="12600"/>
                    </a:lnTo>
                    <a:lnTo>
                      <a:pt x="11782" y="12600"/>
                    </a:lnTo>
                    <a:lnTo>
                      <a:pt x="12764" y="10800"/>
                    </a:lnTo>
                    <a:lnTo>
                      <a:pt x="13745" y="10800"/>
                    </a:lnTo>
                    <a:lnTo>
                      <a:pt x="13745" y="10800"/>
                    </a:lnTo>
                    <a:lnTo>
                      <a:pt x="14727" y="10800"/>
                    </a:lnTo>
                    <a:lnTo>
                      <a:pt x="14727" y="9000"/>
                    </a:lnTo>
                    <a:lnTo>
                      <a:pt x="15709" y="9000"/>
                    </a:lnTo>
                    <a:lnTo>
                      <a:pt x="15709" y="9000"/>
                    </a:lnTo>
                    <a:lnTo>
                      <a:pt x="16691" y="9000"/>
                    </a:lnTo>
                    <a:lnTo>
                      <a:pt x="16691" y="9000"/>
                    </a:lnTo>
                    <a:lnTo>
                      <a:pt x="16691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21600" y="1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34" name="Shape 3034"/>
              <p:cNvSpPr/>
              <p:nvPr/>
            </p:nvSpPr>
            <p:spPr>
              <a:xfrm>
                <a:off x="1616075" y="1325562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20661"/>
                    </a:lnTo>
                    <a:lnTo>
                      <a:pt x="14400" y="18783"/>
                    </a:lnTo>
                    <a:lnTo>
                      <a:pt x="14400" y="17843"/>
                    </a:lnTo>
                    <a:lnTo>
                      <a:pt x="16800" y="16904"/>
                    </a:lnTo>
                    <a:lnTo>
                      <a:pt x="16800" y="15026"/>
                    </a:lnTo>
                    <a:lnTo>
                      <a:pt x="19200" y="13148"/>
                    </a:lnTo>
                    <a:lnTo>
                      <a:pt x="19200" y="12209"/>
                    </a:lnTo>
                    <a:lnTo>
                      <a:pt x="19200" y="10330"/>
                    </a:lnTo>
                    <a:lnTo>
                      <a:pt x="21600" y="10330"/>
                    </a:lnTo>
                    <a:lnTo>
                      <a:pt x="21600" y="9391"/>
                    </a:lnTo>
                    <a:lnTo>
                      <a:pt x="21600" y="8452"/>
                    </a:lnTo>
                    <a:lnTo>
                      <a:pt x="21600" y="7513"/>
                    </a:lnTo>
                    <a:lnTo>
                      <a:pt x="21600" y="7513"/>
                    </a:lnTo>
                    <a:lnTo>
                      <a:pt x="21600" y="6574"/>
                    </a:lnTo>
                    <a:lnTo>
                      <a:pt x="21600" y="5635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3757"/>
                    </a:lnTo>
                    <a:lnTo>
                      <a:pt x="21600" y="2817"/>
                    </a:lnTo>
                    <a:lnTo>
                      <a:pt x="21600" y="2817"/>
                    </a:lnTo>
                    <a:lnTo>
                      <a:pt x="19200" y="1878"/>
                    </a:lnTo>
                    <a:lnTo>
                      <a:pt x="19200" y="939"/>
                    </a:lnTo>
                    <a:lnTo>
                      <a:pt x="16800" y="939"/>
                    </a:lnTo>
                    <a:lnTo>
                      <a:pt x="16800" y="0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5635"/>
                    </a:lnTo>
                    <a:lnTo>
                      <a:pt x="9600" y="5635"/>
                    </a:lnTo>
                    <a:lnTo>
                      <a:pt x="9600" y="6574"/>
                    </a:lnTo>
                    <a:lnTo>
                      <a:pt x="9600" y="6574"/>
                    </a:lnTo>
                    <a:lnTo>
                      <a:pt x="9600" y="7513"/>
                    </a:lnTo>
                    <a:lnTo>
                      <a:pt x="9600" y="7513"/>
                    </a:lnTo>
                    <a:lnTo>
                      <a:pt x="9600" y="8452"/>
                    </a:lnTo>
                    <a:lnTo>
                      <a:pt x="9600" y="9391"/>
                    </a:lnTo>
                    <a:lnTo>
                      <a:pt x="9600" y="9391"/>
                    </a:lnTo>
                    <a:lnTo>
                      <a:pt x="7200" y="11270"/>
                    </a:lnTo>
                    <a:lnTo>
                      <a:pt x="7200" y="12209"/>
                    </a:lnTo>
                    <a:lnTo>
                      <a:pt x="4800" y="14087"/>
                    </a:lnTo>
                    <a:lnTo>
                      <a:pt x="4800" y="15026"/>
                    </a:lnTo>
                    <a:lnTo>
                      <a:pt x="4800" y="16904"/>
                    </a:lnTo>
                    <a:lnTo>
                      <a:pt x="2400" y="17843"/>
                    </a:lnTo>
                    <a:lnTo>
                      <a:pt x="2400" y="19722"/>
                    </a:lnTo>
                    <a:lnTo>
                      <a:pt x="0" y="20661"/>
                    </a:lnTo>
                    <a:lnTo>
                      <a:pt x="0" y="20661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35" name="Shape 3035"/>
              <p:cNvSpPr/>
              <p:nvPr/>
            </p:nvSpPr>
            <p:spPr>
              <a:xfrm>
                <a:off x="1609725" y="1360487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17843"/>
                    </a:move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6904"/>
                    </a:lnTo>
                    <a:lnTo>
                      <a:pt x="14400" y="16904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5965"/>
                    </a:lnTo>
                    <a:lnTo>
                      <a:pt x="12000" y="15965"/>
                    </a:lnTo>
                    <a:lnTo>
                      <a:pt x="12000" y="15026"/>
                    </a:lnTo>
                    <a:lnTo>
                      <a:pt x="12000" y="15026"/>
                    </a:lnTo>
                    <a:lnTo>
                      <a:pt x="14400" y="14087"/>
                    </a:lnTo>
                    <a:lnTo>
                      <a:pt x="14400" y="14087"/>
                    </a:lnTo>
                    <a:lnTo>
                      <a:pt x="14400" y="13148"/>
                    </a:lnTo>
                    <a:lnTo>
                      <a:pt x="14400" y="13148"/>
                    </a:lnTo>
                    <a:lnTo>
                      <a:pt x="14400" y="12209"/>
                    </a:lnTo>
                    <a:lnTo>
                      <a:pt x="14400" y="11270"/>
                    </a:lnTo>
                    <a:lnTo>
                      <a:pt x="16800" y="9391"/>
                    </a:lnTo>
                    <a:lnTo>
                      <a:pt x="16800" y="8452"/>
                    </a:lnTo>
                    <a:lnTo>
                      <a:pt x="19200" y="6574"/>
                    </a:lnTo>
                    <a:lnTo>
                      <a:pt x="19200" y="5635"/>
                    </a:lnTo>
                    <a:lnTo>
                      <a:pt x="19200" y="3757"/>
                    </a:lnTo>
                    <a:lnTo>
                      <a:pt x="21600" y="2817"/>
                    </a:lnTo>
                    <a:lnTo>
                      <a:pt x="21600" y="939"/>
                    </a:lnTo>
                    <a:lnTo>
                      <a:pt x="9600" y="0"/>
                    </a:lnTo>
                    <a:lnTo>
                      <a:pt x="9600" y="939"/>
                    </a:lnTo>
                    <a:lnTo>
                      <a:pt x="9600" y="2817"/>
                    </a:lnTo>
                    <a:lnTo>
                      <a:pt x="7200" y="3757"/>
                    </a:lnTo>
                    <a:lnTo>
                      <a:pt x="7200" y="5635"/>
                    </a:lnTo>
                    <a:lnTo>
                      <a:pt x="4800" y="6574"/>
                    </a:lnTo>
                    <a:lnTo>
                      <a:pt x="4800" y="8452"/>
                    </a:lnTo>
                    <a:lnTo>
                      <a:pt x="2400" y="9391"/>
                    </a:lnTo>
                    <a:lnTo>
                      <a:pt x="2400" y="11270"/>
                    </a:lnTo>
                    <a:lnTo>
                      <a:pt x="2400" y="12209"/>
                    </a:lnTo>
                    <a:lnTo>
                      <a:pt x="2400" y="12209"/>
                    </a:lnTo>
                    <a:lnTo>
                      <a:pt x="0" y="13148"/>
                    </a:lnTo>
                    <a:lnTo>
                      <a:pt x="0" y="14087"/>
                    </a:lnTo>
                    <a:lnTo>
                      <a:pt x="0" y="14087"/>
                    </a:lnTo>
                    <a:lnTo>
                      <a:pt x="0" y="15026"/>
                    </a:lnTo>
                    <a:lnTo>
                      <a:pt x="0" y="15965"/>
                    </a:lnTo>
                    <a:lnTo>
                      <a:pt x="0" y="16904"/>
                    </a:lnTo>
                    <a:lnTo>
                      <a:pt x="0" y="16904"/>
                    </a:lnTo>
                    <a:lnTo>
                      <a:pt x="0" y="17843"/>
                    </a:lnTo>
                    <a:lnTo>
                      <a:pt x="2400" y="18783"/>
                    </a:lnTo>
                    <a:lnTo>
                      <a:pt x="2400" y="18783"/>
                    </a:lnTo>
                    <a:lnTo>
                      <a:pt x="2400" y="19722"/>
                    </a:lnTo>
                    <a:lnTo>
                      <a:pt x="2400" y="20661"/>
                    </a:lnTo>
                    <a:lnTo>
                      <a:pt x="4800" y="20661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14400" y="178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36" name="Shape 3036"/>
              <p:cNvSpPr/>
              <p:nvPr/>
            </p:nvSpPr>
            <p:spPr>
              <a:xfrm>
                <a:off x="1612900" y="1379537"/>
                <a:ext cx="36513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783" y="0"/>
                    </a:moveTo>
                    <a:lnTo>
                      <a:pt x="18783" y="0"/>
                    </a:lnTo>
                    <a:lnTo>
                      <a:pt x="17843" y="1800"/>
                    </a:lnTo>
                    <a:lnTo>
                      <a:pt x="16904" y="1800"/>
                    </a:lnTo>
                    <a:lnTo>
                      <a:pt x="15026" y="3600"/>
                    </a:lnTo>
                    <a:lnTo>
                      <a:pt x="14087" y="5400"/>
                    </a:lnTo>
                    <a:lnTo>
                      <a:pt x="13148" y="5400"/>
                    </a:lnTo>
                    <a:lnTo>
                      <a:pt x="11270" y="7200"/>
                    </a:lnTo>
                    <a:lnTo>
                      <a:pt x="10330" y="9000"/>
                    </a:lnTo>
                    <a:lnTo>
                      <a:pt x="9391" y="9000"/>
                    </a:lnTo>
                    <a:lnTo>
                      <a:pt x="8452" y="10800"/>
                    </a:lnTo>
                    <a:lnTo>
                      <a:pt x="7513" y="10800"/>
                    </a:lnTo>
                    <a:lnTo>
                      <a:pt x="7513" y="10800"/>
                    </a:lnTo>
                    <a:lnTo>
                      <a:pt x="6574" y="10800"/>
                    </a:lnTo>
                    <a:lnTo>
                      <a:pt x="6574" y="12600"/>
                    </a:lnTo>
                    <a:lnTo>
                      <a:pt x="5635" y="12600"/>
                    </a:lnTo>
                    <a:lnTo>
                      <a:pt x="5635" y="12600"/>
                    </a:lnTo>
                    <a:lnTo>
                      <a:pt x="4696" y="12600"/>
                    </a:lnTo>
                    <a:lnTo>
                      <a:pt x="4696" y="12600"/>
                    </a:lnTo>
                    <a:lnTo>
                      <a:pt x="4696" y="12600"/>
                    </a:lnTo>
                    <a:lnTo>
                      <a:pt x="3757" y="12600"/>
                    </a:lnTo>
                    <a:lnTo>
                      <a:pt x="3757" y="12600"/>
                    </a:lnTo>
                    <a:lnTo>
                      <a:pt x="3757" y="12600"/>
                    </a:lnTo>
                    <a:lnTo>
                      <a:pt x="3757" y="12600"/>
                    </a:lnTo>
                    <a:lnTo>
                      <a:pt x="3757" y="12600"/>
                    </a:lnTo>
                    <a:lnTo>
                      <a:pt x="3757" y="12600"/>
                    </a:lnTo>
                    <a:lnTo>
                      <a:pt x="0" y="19800"/>
                    </a:lnTo>
                    <a:lnTo>
                      <a:pt x="939" y="19800"/>
                    </a:lnTo>
                    <a:lnTo>
                      <a:pt x="1878" y="21600"/>
                    </a:lnTo>
                    <a:lnTo>
                      <a:pt x="2817" y="21600"/>
                    </a:lnTo>
                    <a:lnTo>
                      <a:pt x="2817" y="21600"/>
                    </a:lnTo>
                    <a:lnTo>
                      <a:pt x="3757" y="21600"/>
                    </a:lnTo>
                    <a:lnTo>
                      <a:pt x="4696" y="21600"/>
                    </a:lnTo>
                    <a:lnTo>
                      <a:pt x="5635" y="21600"/>
                    </a:lnTo>
                    <a:lnTo>
                      <a:pt x="5635" y="21600"/>
                    </a:lnTo>
                    <a:lnTo>
                      <a:pt x="6574" y="21600"/>
                    </a:lnTo>
                    <a:lnTo>
                      <a:pt x="7513" y="21600"/>
                    </a:lnTo>
                    <a:lnTo>
                      <a:pt x="7513" y="21600"/>
                    </a:lnTo>
                    <a:lnTo>
                      <a:pt x="8452" y="19800"/>
                    </a:lnTo>
                    <a:lnTo>
                      <a:pt x="9391" y="19800"/>
                    </a:lnTo>
                    <a:lnTo>
                      <a:pt x="9391" y="19800"/>
                    </a:lnTo>
                    <a:lnTo>
                      <a:pt x="10330" y="18000"/>
                    </a:lnTo>
                    <a:lnTo>
                      <a:pt x="11270" y="18000"/>
                    </a:lnTo>
                    <a:lnTo>
                      <a:pt x="12209" y="18000"/>
                    </a:lnTo>
                    <a:lnTo>
                      <a:pt x="14087" y="16200"/>
                    </a:lnTo>
                    <a:lnTo>
                      <a:pt x="15026" y="14400"/>
                    </a:lnTo>
                    <a:lnTo>
                      <a:pt x="15965" y="12600"/>
                    </a:lnTo>
                    <a:lnTo>
                      <a:pt x="17843" y="10800"/>
                    </a:lnTo>
                    <a:lnTo>
                      <a:pt x="18783" y="10800"/>
                    </a:lnTo>
                    <a:lnTo>
                      <a:pt x="19722" y="90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1878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37" name="Shape 3037"/>
              <p:cNvSpPr/>
              <p:nvPr/>
            </p:nvSpPr>
            <p:spPr>
              <a:xfrm>
                <a:off x="1649412" y="1385887"/>
                <a:ext cx="1588" cy="1588"/>
              </a:xfrm>
              <a:prstGeom prst="rect">
                <a:avLst/>
              </a:prstGeom>
              <a:solidFill>
                <a:srgbClr val="00000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38" name="Shape 3038"/>
              <p:cNvSpPr/>
              <p:nvPr/>
            </p:nvSpPr>
            <p:spPr>
              <a:xfrm>
                <a:off x="1644650" y="1365250"/>
                <a:ext cx="33338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62"/>
                    </a:moveTo>
                    <a:lnTo>
                      <a:pt x="21600" y="1662"/>
                    </a:lnTo>
                    <a:lnTo>
                      <a:pt x="21600" y="1662"/>
                    </a:lnTo>
                    <a:lnTo>
                      <a:pt x="20571" y="1662"/>
                    </a:lnTo>
                    <a:lnTo>
                      <a:pt x="19543" y="0"/>
                    </a:lnTo>
                    <a:lnTo>
                      <a:pt x="18514" y="0"/>
                    </a:lnTo>
                    <a:lnTo>
                      <a:pt x="18514" y="0"/>
                    </a:lnTo>
                    <a:lnTo>
                      <a:pt x="17486" y="0"/>
                    </a:lnTo>
                    <a:lnTo>
                      <a:pt x="16457" y="0"/>
                    </a:lnTo>
                    <a:lnTo>
                      <a:pt x="16457" y="0"/>
                    </a:lnTo>
                    <a:lnTo>
                      <a:pt x="15429" y="1662"/>
                    </a:lnTo>
                    <a:lnTo>
                      <a:pt x="14400" y="1662"/>
                    </a:lnTo>
                    <a:lnTo>
                      <a:pt x="14400" y="1662"/>
                    </a:lnTo>
                    <a:lnTo>
                      <a:pt x="13371" y="1662"/>
                    </a:lnTo>
                    <a:lnTo>
                      <a:pt x="12343" y="3323"/>
                    </a:lnTo>
                    <a:lnTo>
                      <a:pt x="10286" y="4985"/>
                    </a:lnTo>
                    <a:lnTo>
                      <a:pt x="9257" y="4985"/>
                    </a:lnTo>
                    <a:lnTo>
                      <a:pt x="8229" y="6646"/>
                    </a:lnTo>
                    <a:lnTo>
                      <a:pt x="6171" y="8308"/>
                    </a:lnTo>
                    <a:lnTo>
                      <a:pt x="5143" y="9969"/>
                    </a:lnTo>
                    <a:lnTo>
                      <a:pt x="4114" y="11631"/>
                    </a:lnTo>
                    <a:lnTo>
                      <a:pt x="3086" y="11631"/>
                    </a:lnTo>
                    <a:lnTo>
                      <a:pt x="1029" y="13292"/>
                    </a:lnTo>
                    <a:lnTo>
                      <a:pt x="0" y="14954"/>
                    </a:lnTo>
                    <a:lnTo>
                      <a:pt x="3086" y="21600"/>
                    </a:lnTo>
                    <a:lnTo>
                      <a:pt x="4114" y="21600"/>
                    </a:lnTo>
                    <a:lnTo>
                      <a:pt x="5143" y="19938"/>
                    </a:lnTo>
                    <a:lnTo>
                      <a:pt x="7200" y="18277"/>
                    </a:lnTo>
                    <a:lnTo>
                      <a:pt x="8229" y="16615"/>
                    </a:lnTo>
                    <a:lnTo>
                      <a:pt x="9257" y="14954"/>
                    </a:lnTo>
                    <a:lnTo>
                      <a:pt x="10286" y="13292"/>
                    </a:lnTo>
                    <a:lnTo>
                      <a:pt x="12343" y="13292"/>
                    </a:lnTo>
                    <a:lnTo>
                      <a:pt x="13371" y="11631"/>
                    </a:lnTo>
                    <a:lnTo>
                      <a:pt x="14400" y="9969"/>
                    </a:lnTo>
                    <a:lnTo>
                      <a:pt x="15429" y="9969"/>
                    </a:lnTo>
                    <a:lnTo>
                      <a:pt x="16457" y="9969"/>
                    </a:lnTo>
                    <a:lnTo>
                      <a:pt x="16457" y="9969"/>
                    </a:lnTo>
                    <a:lnTo>
                      <a:pt x="16457" y="8308"/>
                    </a:lnTo>
                    <a:lnTo>
                      <a:pt x="17486" y="8308"/>
                    </a:lnTo>
                    <a:lnTo>
                      <a:pt x="17486" y="8308"/>
                    </a:lnTo>
                    <a:lnTo>
                      <a:pt x="17486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21600" y="166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39" name="Shape 3039"/>
              <p:cNvSpPr/>
              <p:nvPr/>
            </p:nvSpPr>
            <p:spPr>
              <a:xfrm>
                <a:off x="1668462" y="1366837"/>
                <a:ext cx="12701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1600"/>
                    </a:moveTo>
                    <a:lnTo>
                      <a:pt x="10800" y="21600"/>
                    </a:lnTo>
                    <a:lnTo>
                      <a:pt x="13500" y="19722"/>
                    </a:lnTo>
                    <a:lnTo>
                      <a:pt x="16200" y="16904"/>
                    </a:lnTo>
                    <a:lnTo>
                      <a:pt x="18900" y="15026"/>
                    </a:lnTo>
                    <a:lnTo>
                      <a:pt x="18900" y="13148"/>
                    </a:lnTo>
                    <a:lnTo>
                      <a:pt x="18900" y="12209"/>
                    </a:lnTo>
                    <a:lnTo>
                      <a:pt x="21600" y="10330"/>
                    </a:lnTo>
                    <a:lnTo>
                      <a:pt x="21600" y="10330"/>
                    </a:lnTo>
                    <a:lnTo>
                      <a:pt x="21600" y="9391"/>
                    </a:lnTo>
                    <a:lnTo>
                      <a:pt x="21600" y="8452"/>
                    </a:lnTo>
                    <a:lnTo>
                      <a:pt x="21600" y="7513"/>
                    </a:lnTo>
                    <a:lnTo>
                      <a:pt x="21600" y="7513"/>
                    </a:lnTo>
                    <a:lnTo>
                      <a:pt x="21600" y="6574"/>
                    </a:lnTo>
                    <a:lnTo>
                      <a:pt x="21600" y="5635"/>
                    </a:lnTo>
                    <a:lnTo>
                      <a:pt x="21600" y="5635"/>
                    </a:lnTo>
                    <a:lnTo>
                      <a:pt x="21600" y="4696"/>
                    </a:lnTo>
                    <a:lnTo>
                      <a:pt x="21600" y="3757"/>
                    </a:lnTo>
                    <a:lnTo>
                      <a:pt x="21600" y="2817"/>
                    </a:lnTo>
                    <a:lnTo>
                      <a:pt x="21600" y="2817"/>
                    </a:lnTo>
                    <a:lnTo>
                      <a:pt x="21600" y="1878"/>
                    </a:lnTo>
                    <a:lnTo>
                      <a:pt x="18900" y="1878"/>
                    </a:lnTo>
                    <a:lnTo>
                      <a:pt x="18900" y="939"/>
                    </a:lnTo>
                    <a:lnTo>
                      <a:pt x="16200" y="0"/>
                    </a:lnTo>
                    <a:lnTo>
                      <a:pt x="8100" y="3757"/>
                    </a:lnTo>
                    <a:lnTo>
                      <a:pt x="8100" y="3757"/>
                    </a:lnTo>
                    <a:lnTo>
                      <a:pt x="8100" y="3757"/>
                    </a:lnTo>
                    <a:lnTo>
                      <a:pt x="8100" y="3757"/>
                    </a:lnTo>
                    <a:lnTo>
                      <a:pt x="8100" y="4696"/>
                    </a:lnTo>
                    <a:lnTo>
                      <a:pt x="8100" y="4696"/>
                    </a:lnTo>
                    <a:lnTo>
                      <a:pt x="8100" y="4696"/>
                    </a:lnTo>
                    <a:lnTo>
                      <a:pt x="8100" y="4696"/>
                    </a:lnTo>
                    <a:lnTo>
                      <a:pt x="8100" y="5635"/>
                    </a:lnTo>
                    <a:lnTo>
                      <a:pt x="8100" y="5635"/>
                    </a:lnTo>
                    <a:lnTo>
                      <a:pt x="8100" y="6574"/>
                    </a:lnTo>
                    <a:lnTo>
                      <a:pt x="8100" y="6574"/>
                    </a:lnTo>
                    <a:lnTo>
                      <a:pt x="8100" y="7513"/>
                    </a:lnTo>
                    <a:lnTo>
                      <a:pt x="8100" y="7513"/>
                    </a:lnTo>
                    <a:lnTo>
                      <a:pt x="8100" y="8452"/>
                    </a:lnTo>
                    <a:lnTo>
                      <a:pt x="8100" y="9391"/>
                    </a:lnTo>
                    <a:lnTo>
                      <a:pt x="8100" y="9391"/>
                    </a:lnTo>
                    <a:lnTo>
                      <a:pt x="8100" y="11270"/>
                    </a:lnTo>
                    <a:lnTo>
                      <a:pt x="5400" y="12209"/>
                    </a:lnTo>
                    <a:lnTo>
                      <a:pt x="5400" y="13148"/>
                    </a:lnTo>
                    <a:lnTo>
                      <a:pt x="2700" y="15026"/>
                    </a:lnTo>
                    <a:lnTo>
                      <a:pt x="0" y="17843"/>
                    </a:lnTo>
                    <a:lnTo>
                      <a:pt x="0" y="20661"/>
                    </a:lnTo>
                    <a:lnTo>
                      <a:pt x="0" y="20661"/>
                    </a:lnTo>
                    <a:lnTo>
                      <a:pt x="10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40" name="Shape 3040"/>
              <p:cNvSpPr/>
              <p:nvPr/>
            </p:nvSpPr>
            <p:spPr>
              <a:xfrm>
                <a:off x="1660525" y="1401762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17843"/>
                    </a:move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6904"/>
                    </a:lnTo>
                    <a:lnTo>
                      <a:pt x="14400" y="16904"/>
                    </a:lnTo>
                    <a:lnTo>
                      <a:pt x="14400" y="16904"/>
                    </a:lnTo>
                    <a:lnTo>
                      <a:pt x="14400" y="16904"/>
                    </a:lnTo>
                    <a:lnTo>
                      <a:pt x="14400" y="15965"/>
                    </a:lnTo>
                    <a:lnTo>
                      <a:pt x="14400" y="15965"/>
                    </a:lnTo>
                    <a:lnTo>
                      <a:pt x="14400" y="15026"/>
                    </a:lnTo>
                    <a:lnTo>
                      <a:pt x="14400" y="15026"/>
                    </a:lnTo>
                    <a:lnTo>
                      <a:pt x="14400" y="14087"/>
                    </a:lnTo>
                    <a:lnTo>
                      <a:pt x="14400" y="14087"/>
                    </a:lnTo>
                    <a:lnTo>
                      <a:pt x="14400" y="13148"/>
                    </a:lnTo>
                    <a:lnTo>
                      <a:pt x="14400" y="12209"/>
                    </a:lnTo>
                    <a:lnTo>
                      <a:pt x="14400" y="12209"/>
                    </a:lnTo>
                    <a:lnTo>
                      <a:pt x="14400" y="10330"/>
                    </a:lnTo>
                    <a:lnTo>
                      <a:pt x="16800" y="9391"/>
                    </a:lnTo>
                    <a:lnTo>
                      <a:pt x="16800" y="8452"/>
                    </a:lnTo>
                    <a:lnTo>
                      <a:pt x="19200" y="6574"/>
                    </a:lnTo>
                    <a:lnTo>
                      <a:pt x="21600" y="3757"/>
                    </a:lnTo>
                    <a:lnTo>
                      <a:pt x="21600" y="939"/>
                    </a:lnTo>
                    <a:lnTo>
                      <a:pt x="12000" y="0"/>
                    </a:lnTo>
                    <a:lnTo>
                      <a:pt x="9600" y="2817"/>
                    </a:lnTo>
                    <a:lnTo>
                      <a:pt x="7200" y="5635"/>
                    </a:lnTo>
                    <a:lnTo>
                      <a:pt x="4800" y="6574"/>
                    </a:lnTo>
                    <a:lnTo>
                      <a:pt x="4800" y="8452"/>
                    </a:lnTo>
                    <a:lnTo>
                      <a:pt x="4800" y="9391"/>
                    </a:lnTo>
                    <a:lnTo>
                      <a:pt x="2400" y="11270"/>
                    </a:lnTo>
                    <a:lnTo>
                      <a:pt x="2400" y="11270"/>
                    </a:lnTo>
                    <a:lnTo>
                      <a:pt x="2400" y="12209"/>
                    </a:lnTo>
                    <a:lnTo>
                      <a:pt x="2400" y="13148"/>
                    </a:lnTo>
                    <a:lnTo>
                      <a:pt x="0" y="14087"/>
                    </a:lnTo>
                    <a:lnTo>
                      <a:pt x="0" y="14087"/>
                    </a:lnTo>
                    <a:lnTo>
                      <a:pt x="0" y="15026"/>
                    </a:lnTo>
                    <a:lnTo>
                      <a:pt x="0" y="15965"/>
                    </a:lnTo>
                    <a:lnTo>
                      <a:pt x="0" y="16904"/>
                    </a:lnTo>
                    <a:lnTo>
                      <a:pt x="0" y="16904"/>
                    </a:lnTo>
                    <a:lnTo>
                      <a:pt x="2400" y="17843"/>
                    </a:lnTo>
                    <a:lnTo>
                      <a:pt x="2400" y="18783"/>
                    </a:lnTo>
                    <a:lnTo>
                      <a:pt x="2400" y="18783"/>
                    </a:lnTo>
                    <a:lnTo>
                      <a:pt x="2400" y="19722"/>
                    </a:lnTo>
                    <a:lnTo>
                      <a:pt x="4800" y="20661"/>
                    </a:lnTo>
                    <a:lnTo>
                      <a:pt x="4800" y="20661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14400" y="178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41" name="Shape 3041"/>
              <p:cNvSpPr/>
              <p:nvPr/>
            </p:nvSpPr>
            <p:spPr>
              <a:xfrm>
                <a:off x="1665287" y="1420812"/>
                <a:ext cx="34926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655" y="0"/>
                    </a:moveTo>
                    <a:lnTo>
                      <a:pt x="18655" y="0"/>
                    </a:lnTo>
                    <a:lnTo>
                      <a:pt x="16691" y="3600"/>
                    </a:lnTo>
                    <a:lnTo>
                      <a:pt x="13745" y="5400"/>
                    </a:lnTo>
                    <a:lnTo>
                      <a:pt x="11782" y="7200"/>
                    </a:lnTo>
                    <a:lnTo>
                      <a:pt x="10800" y="9000"/>
                    </a:lnTo>
                    <a:lnTo>
                      <a:pt x="9818" y="9000"/>
                    </a:lnTo>
                    <a:lnTo>
                      <a:pt x="7855" y="10800"/>
                    </a:lnTo>
                    <a:lnTo>
                      <a:pt x="7855" y="10800"/>
                    </a:lnTo>
                    <a:lnTo>
                      <a:pt x="6873" y="10800"/>
                    </a:lnTo>
                    <a:lnTo>
                      <a:pt x="6873" y="12600"/>
                    </a:lnTo>
                    <a:lnTo>
                      <a:pt x="5891" y="12600"/>
                    </a:lnTo>
                    <a:lnTo>
                      <a:pt x="5891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0" y="19800"/>
                    </a:lnTo>
                    <a:lnTo>
                      <a:pt x="0" y="19800"/>
                    </a:lnTo>
                    <a:lnTo>
                      <a:pt x="982" y="19800"/>
                    </a:lnTo>
                    <a:lnTo>
                      <a:pt x="1964" y="21600"/>
                    </a:lnTo>
                    <a:lnTo>
                      <a:pt x="1964" y="21600"/>
                    </a:lnTo>
                    <a:lnTo>
                      <a:pt x="2945" y="21600"/>
                    </a:lnTo>
                    <a:lnTo>
                      <a:pt x="3927" y="21600"/>
                    </a:lnTo>
                    <a:lnTo>
                      <a:pt x="3927" y="21600"/>
                    </a:lnTo>
                    <a:lnTo>
                      <a:pt x="4909" y="21600"/>
                    </a:lnTo>
                    <a:lnTo>
                      <a:pt x="5891" y="21600"/>
                    </a:lnTo>
                    <a:lnTo>
                      <a:pt x="5891" y="21600"/>
                    </a:lnTo>
                    <a:lnTo>
                      <a:pt x="6873" y="21600"/>
                    </a:lnTo>
                    <a:lnTo>
                      <a:pt x="7855" y="19800"/>
                    </a:lnTo>
                    <a:lnTo>
                      <a:pt x="7855" y="19800"/>
                    </a:lnTo>
                    <a:lnTo>
                      <a:pt x="8836" y="19800"/>
                    </a:lnTo>
                    <a:lnTo>
                      <a:pt x="9818" y="19800"/>
                    </a:lnTo>
                    <a:lnTo>
                      <a:pt x="9818" y="18000"/>
                    </a:lnTo>
                    <a:lnTo>
                      <a:pt x="11782" y="18000"/>
                    </a:lnTo>
                    <a:lnTo>
                      <a:pt x="12764" y="16200"/>
                    </a:lnTo>
                    <a:lnTo>
                      <a:pt x="14727" y="14400"/>
                    </a:lnTo>
                    <a:lnTo>
                      <a:pt x="15709" y="14400"/>
                    </a:lnTo>
                    <a:lnTo>
                      <a:pt x="18655" y="108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1865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42" name="Shape 3042"/>
              <p:cNvSpPr/>
              <p:nvPr/>
            </p:nvSpPr>
            <p:spPr>
              <a:xfrm>
                <a:off x="1695450" y="1408112"/>
                <a:ext cx="36513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600"/>
                    </a:moveTo>
                    <a:lnTo>
                      <a:pt x="21600" y="3600"/>
                    </a:lnTo>
                    <a:lnTo>
                      <a:pt x="20661" y="1800"/>
                    </a:lnTo>
                    <a:lnTo>
                      <a:pt x="20661" y="1800"/>
                    </a:lnTo>
                    <a:lnTo>
                      <a:pt x="19722" y="0"/>
                    </a:lnTo>
                    <a:lnTo>
                      <a:pt x="18783" y="0"/>
                    </a:lnTo>
                    <a:lnTo>
                      <a:pt x="18783" y="0"/>
                    </a:lnTo>
                    <a:lnTo>
                      <a:pt x="17843" y="0"/>
                    </a:lnTo>
                    <a:lnTo>
                      <a:pt x="16904" y="0"/>
                    </a:lnTo>
                    <a:lnTo>
                      <a:pt x="15965" y="0"/>
                    </a:lnTo>
                    <a:lnTo>
                      <a:pt x="15965" y="0"/>
                    </a:lnTo>
                    <a:lnTo>
                      <a:pt x="15026" y="0"/>
                    </a:lnTo>
                    <a:lnTo>
                      <a:pt x="15026" y="0"/>
                    </a:lnTo>
                    <a:lnTo>
                      <a:pt x="14087" y="1800"/>
                    </a:lnTo>
                    <a:lnTo>
                      <a:pt x="13148" y="1800"/>
                    </a:lnTo>
                    <a:lnTo>
                      <a:pt x="12209" y="1800"/>
                    </a:lnTo>
                    <a:lnTo>
                      <a:pt x="12209" y="1800"/>
                    </a:lnTo>
                    <a:lnTo>
                      <a:pt x="11270" y="3600"/>
                    </a:lnTo>
                    <a:lnTo>
                      <a:pt x="10330" y="3600"/>
                    </a:lnTo>
                    <a:lnTo>
                      <a:pt x="8452" y="5400"/>
                    </a:lnTo>
                    <a:lnTo>
                      <a:pt x="7513" y="7200"/>
                    </a:lnTo>
                    <a:lnTo>
                      <a:pt x="5635" y="9000"/>
                    </a:lnTo>
                    <a:lnTo>
                      <a:pt x="2817" y="10800"/>
                    </a:lnTo>
                    <a:lnTo>
                      <a:pt x="0" y="14400"/>
                    </a:lnTo>
                    <a:lnTo>
                      <a:pt x="2817" y="21600"/>
                    </a:lnTo>
                    <a:lnTo>
                      <a:pt x="5635" y="19800"/>
                    </a:lnTo>
                    <a:lnTo>
                      <a:pt x="8452" y="16200"/>
                    </a:lnTo>
                    <a:lnTo>
                      <a:pt x="9391" y="14400"/>
                    </a:lnTo>
                    <a:lnTo>
                      <a:pt x="11270" y="12600"/>
                    </a:lnTo>
                    <a:lnTo>
                      <a:pt x="12209" y="12600"/>
                    </a:lnTo>
                    <a:lnTo>
                      <a:pt x="13148" y="10800"/>
                    </a:lnTo>
                    <a:lnTo>
                      <a:pt x="14087" y="10800"/>
                    </a:lnTo>
                    <a:lnTo>
                      <a:pt x="14087" y="10800"/>
                    </a:lnTo>
                    <a:lnTo>
                      <a:pt x="15026" y="10800"/>
                    </a:lnTo>
                    <a:lnTo>
                      <a:pt x="15026" y="9000"/>
                    </a:lnTo>
                    <a:lnTo>
                      <a:pt x="15965" y="9000"/>
                    </a:lnTo>
                    <a:lnTo>
                      <a:pt x="15965" y="9000"/>
                    </a:lnTo>
                    <a:lnTo>
                      <a:pt x="16904" y="9000"/>
                    </a:lnTo>
                    <a:lnTo>
                      <a:pt x="16904" y="9000"/>
                    </a:lnTo>
                    <a:lnTo>
                      <a:pt x="16904" y="9000"/>
                    </a:lnTo>
                    <a:lnTo>
                      <a:pt x="17843" y="9000"/>
                    </a:lnTo>
                    <a:lnTo>
                      <a:pt x="17843" y="9000"/>
                    </a:lnTo>
                    <a:lnTo>
                      <a:pt x="17843" y="9000"/>
                    </a:lnTo>
                    <a:lnTo>
                      <a:pt x="17843" y="9000"/>
                    </a:lnTo>
                    <a:lnTo>
                      <a:pt x="17843" y="9000"/>
                    </a:lnTo>
                    <a:lnTo>
                      <a:pt x="17843" y="9000"/>
                    </a:lnTo>
                    <a:lnTo>
                      <a:pt x="18783" y="9000"/>
                    </a:lnTo>
                    <a:lnTo>
                      <a:pt x="18783" y="9000"/>
                    </a:lnTo>
                    <a:lnTo>
                      <a:pt x="21600" y="3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43" name="Shape 3043"/>
              <p:cNvSpPr/>
              <p:nvPr/>
            </p:nvSpPr>
            <p:spPr>
              <a:xfrm>
                <a:off x="1720850" y="1411287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8783"/>
                    </a:lnTo>
                    <a:lnTo>
                      <a:pt x="16800" y="15965"/>
                    </a:lnTo>
                    <a:lnTo>
                      <a:pt x="16800" y="14087"/>
                    </a:lnTo>
                    <a:lnTo>
                      <a:pt x="19200" y="13148"/>
                    </a:lnTo>
                    <a:lnTo>
                      <a:pt x="19200" y="11270"/>
                    </a:lnTo>
                    <a:lnTo>
                      <a:pt x="21600" y="10330"/>
                    </a:lnTo>
                    <a:lnTo>
                      <a:pt x="21600" y="9391"/>
                    </a:lnTo>
                    <a:lnTo>
                      <a:pt x="21600" y="8452"/>
                    </a:lnTo>
                    <a:lnTo>
                      <a:pt x="21600" y="7513"/>
                    </a:lnTo>
                    <a:lnTo>
                      <a:pt x="21600" y="7513"/>
                    </a:lnTo>
                    <a:lnTo>
                      <a:pt x="21600" y="6574"/>
                    </a:lnTo>
                    <a:lnTo>
                      <a:pt x="21600" y="5635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3757"/>
                    </a:lnTo>
                    <a:lnTo>
                      <a:pt x="21600" y="2817"/>
                    </a:lnTo>
                    <a:lnTo>
                      <a:pt x="21600" y="2817"/>
                    </a:lnTo>
                    <a:lnTo>
                      <a:pt x="19200" y="1878"/>
                    </a:lnTo>
                    <a:lnTo>
                      <a:pt x="19200" y="939"/>
                    </a:lnTo>
                    <a:lnTo>
                      <a:pt x="19200" y="939"/>
                    </a:lnTo>
                    <a:lnTo>
                      <a:pt x="16800" y="0"/>
                    </a:lnTo>
                    <a:lnTo>
                      <a:pt x="16800" y="0"/>
                    </a:lnTo>
                    <a:lnTo>
                      <a:pt x="9600" y="2817"/>
                    </a:lnTo>
                    <a:lnTo>
                      <a:pt x="9600" y="281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5635"/>
                    </a:lnTo>
                    <a:lnTo>
                      <a:pt x="9600" y="5635"/>
                    </a:lnTo>
                    <a:lnTo>
                      <a:pt x="9600" y="6574"/>
                    </a:lnTo>
                    <a:lnTo>
                      <a:pt x="9600" y="7513"/>
                    </a:lnTo>
                    <a:lnTo>
                      <a:pt x="9600" y="7513"/>
                    </a:lnTo>
                    <a:lnTo>
                      <a:pt x="9600" y="8452"/>
                    </a:lnTo>
                    <a:lnTo>
                      <a:pt x="9600" y="8452"/>
                    </a:lnTo>
                    <a:lnTo>
                      <a:pt x="7200" y="10330"/>
                    </a:lnTo>
                    <a:lnTo>
                      <a:pt x="7200" y="11270"/>
                    </a:lnTo>
                    <a:lnTo>
                      <a:pt x="7200" y="13148"/>
                    </a:lnTo>
                    <a:lnTo>
                      <a:pt x="4800" y="14087"/>
                    </a:lnTo>
                    <a:lnTo>
                      <a:pt x="2400" y="16904"/>
                    </a:lnTo>
                    <a:lnTo>
                      <a:pt x="0" y="19722"/>
                    </a:lnTo>
                    <a:lnTo>
                      <a:pt x="0" y="19722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44" name="Shape 3044"/>
              <p:cNvSpPr/>
              <p:nvPr/>
            </p:nvSpPr>
            <p:spPr>
              <a:xfrm>
                <a:off x="1714500" y="1444625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17843"/>
                    </a:move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5965"/>
                    </a:lnTo>
                    <a:lnTo>
                      <a:pt x="12000" y="15965"/>
                    </a:lnTo>
                    <a:lnTo>
                      <a:pt x="12000" y="15965"/>
                    </a:lnTo>
                    <a:lnTo>
                      <a:pt x="12000" y="15026"/>
                    </a:lnTo>
                    <a:lnTo>
                      <a:pt x="12000" y="15026"/>
                    </a:lnTo>
                    <a:lnTo>
                      <a:pt x="12000" y="14087"/>
                    </a:lnTo>
                    <a:lnTo>
                      <a:pt x="14400" y="13148"/>
                    </a:lnTo>
                    <a:lnTo>
                      <a:pt x="14400" y="13148"/>
                    </a:lnTo>
                    <a:lnTo>
                      <a:pt x="14400" y="12209"/>
                    </a:lnTo>
                    <a:lnTo>
                      <a:pt x="14400" y="11270"/>
                    </a:lnTo>
                    <a:lnTo>
                      <a:pt x="16800" y="9391"/>
                    </a:lnTo>
                    <a:lnTo>
                      <a:pt x="16800" y="8452"/>
                    </a:lnTo>
                    <a:lnTo>
                      <a:pt x="16800" y="6574"/>
                    </a:lnTo>
                    <a:lnTo>
                      <a:pt x="19200" y="3757"/>
                    </a:lnTo>
                    <a:lnTo>
                      <a:pt x="21600" y="1878"/>
                    </a:lnTo>
                    <a:lnTo>
                      <a:pt x="9600" y="0"/>
                    </a:lnTo>
                    <a:lnTo>
                      <a:pt x="9600" y="2817"/>
                    </a:lnTo>
                    <a:lnTo>
                      <a:pt x="7200" y="5635"/>
                    </a:lnTo>
                    <a:lnTo>
                      <a:pt x="4800" y="6574"/>
                    </a:lnTo>
                    <a:lnTo>
                      <a:pt x="4800" y="8452"/>
                    </a:lnTo>
                    <a:lnTo>
                      <a:pt x="2400" y="9391"/>
                    </a:lnTo>
                    <a:lnTo>
                      <a:pt x="2400" y="11270"/>
                    </a:lnTo>
                    <a:lnTo>
                      <a:pt x="2400" y="12209"/>
                    </a:lnTo>
                    <a:lnTo>
                      <a:pt x="2400" y="12209"/>
                    </a:lnTo>
                    <a:lnTo>
                      <a:pt x="2400" y="13148"/>
                    </a:lnTo>
                    <a:lnTo>
                      <a:pt x="0" y="14087"/>
                    </a:lnTo>
                    <a:lnTo>
                      <a:pt x="0" y="15026"/>
                    </a:lnTo>
                    <a:lnTo>
                      <a:pt x="0" y="15026"/>
                    </a:lnTo>
                    <a:lnTo>
                      <a:pt x="0" y="15965"/>
                    </a:lnTo>
                    <a:lnTo>
                      <a:pt x="0" y="16904"/>
                    </a:lnTo>
                    <a:lnTo>
                      <a:pt x="0" y="16904"/>
                    </a:lnTo>
                    <a:lnTo>
                      <a:pt x="0" y="17843"/>
                    </a:lnTo>
                    <a:lnTo>
                      <a:pt x="2400" y="18783"/>
                    </a:lnTo>
                    <a:lnTo>
                      <a:pt x="2400" y="18783"/>
                    </a:lnTo>
                    <a:lnTo>
                      <a:pt x="2400" y="19722"/>
                    </a:lnTo>
                    <a:lnTo>
                      <a:pt x="4800" y="20661"/>
                    </a:lnTo>
                    <a:lnTo>
                      <a:pt x="4800" y="20661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14400" y="178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45" name="Shape 3045"/>
              <p:cNvSpPr/>
              <p:nvPr/>
            </p:nvSpPr>
            <p:spPr>
              <a:xfrm>
                <a:off x="1719262" y="1463675"/>
                <a:ext cx="34926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655" y="0"/>
                    </a:moveTo>
                    <a:lnTo>
                      <a:pt x="18655" y="0"/>
                    </a:lnTo>
                    <a:lnTo>
                      <a:pt x="16691" y="3600"/>
                    </a:lnTo>
                    <a:lnTo>
                      <a:pt x="13745" y="5400"/>
                    </a:lnTo>
                    <a:lnTo>
                      <a:pt x="12764" y="7200"/>
                    </a:lnTo>
                    <a:lnTo>
                      <a:pt x="10800" y="9000"/>
                    </a:lnTo>
                    <a:lnTo>
                      <a:pt x="9818" y="9000"/>
                    </a:lnTo>
                    <a:lnTo>
                      <a:pt x="8836" y="10800"/>
                    </a:lnTo>
                    <a:lnTo>
                      <a:pt x="7855" y="10800"/>
                    </a:lnTo>
                    <a:lnTo>
                      <a:pt x="6873" y="10800"/>
                    </a:lnTo>
                    <a:lnTo>
                      <a:pt x="6873" y="12600"/>
                    </a:lnTo>
                    <a:lnTo>
                      <a:pt x="5891" y="12600"/>
                    </a:lnTo>
                    <a:lnTo>
                      <a:pt x="5891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0" y="19800"/>
                    </a:lnTo>
                    <a:lnTo>
                      <a:pt x="0" y="19800"/>
                    </a:lnTo>
                    <a:lnTo>
                      <a:pt x="982" y="21600"/>
                    </a:lnTo>
                    <a:lnTo>
                      <a:pt x="1964" y="21600"/>
                    </a:lnTo>
                    <a:lnTo>
                      <a:pt x="1964" y="21600"/>
                    </a:lnTo>
                    <a:lnTo>
                      <a:pt x="2945" y="21600"/>
                    </a:lnTo>
                    <a:lnTo>
                      <a:pt x="3927" y="21600"/>
                    </a:lnTo>
                    <a:lnTo>
                      <a:pt x="3927" y="21600"/>
                    </a:lnTo>
                    <a:lnTo>
                      <a:pt x="4909" y="21600"/>
                    </a:lnTo>
                    <a:lnTo>
                      <a:pt x="5891" y="21600"/>
                    </a:lnTo>
                    <a:lnTo>
                      <a:pt x="6873" y="21600"/>
                    </a:lnTo>
                    <a:lnTo>
                      <a:pt x="6873" y="21600"/>
                    </a:lnTo>
                    <a:lnTo>
                      <a:pt x="7855" y="19800"/>
                    </a:lnTo>
                    <a:lnTo>
                      <a:pt x="8836" y="19800"/>
                    </a:lnTo>
                    <a:lnTo>
                      <a:pt x="8836" y="19800"/>
                    </a:lnTo>
                    <a:lnTo>
                      <a:pt x="9818" y="19800"/>
                    </a:lnTo>
                    <a:lnTo>
                      <a:pt x="10800" y="18000"/>
                    </a:lnTo>
                    <a:lnTo>
                      <a:pt x="11782" y="18000"/>
                    </a:lnTo>
                    <a:lnTo>
                      <a:pt x="13745" y="16200"/>
                    </a:lnTo>
                    <a:lnTo>
                      <a:pt x="14727" y="14400"/>
                    </a:lnTo>
                    <a:lnTo>
                      <a:pt x="15709" y="12600"/>
                    </a:lnTo>
                    <a:lnTo>
                      <a:pt x="18655" y="10800"/>
                    </a:lnTo>
                    <a:lnTo>
                      <a:pt x="21600" y="9000"/>
                    </a:lnTo>
                    <a:lnTo>
                      <a:pt x="21600" y="9000"/>
                    </a:lnTo>
                    <a:lnTo>
                      <a:pt x="1865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46" name="Shape 3046"/>
              <p:cNvSpPr/>
              <p:nvPr/>
            </p:nvSpPr>
            <p:spPr>
              <a:xfrm>
                <a:off x="1749425" y="1450975"/>
                <a:ext cx="34925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323"/>
                    </a:moveTo>
                    <a:lnTo>
                      <a:pt x="21600" y="3323"/>
                    </a:lnTo>
                    <a:lnTo>
                      <a:pt x="21600" y="1662"/>
                    </a:lnTo>
                    <a:lnTo>
                      <a:pt x="20618" y="1662"/>
                    </a:lnTo>
                    <a:lnTo>
                      <a:pt x="19636" y="1662"/>
                    </a:lnTo>
                    <a:lnTo>
                      <a:pt x="19636" y="1662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7673" y="0"/>
                    </a:lnTo>
                    <a:lnTo>
                      <a:pt x="16691" y="1662"/>
                    </a:lnTo>
                    <a:lnTo>
                      <a:pt x="15709" y="1662"/>
                    </a:lnTo>
                    <a:lnTo>
                      <a:pt x="15709" y="1662"/>
                    </a:lnTo>
                    <a:lnTo>
                      <a:pt x="14727" y="1662"/>
                    </a:lnTo>
                    <a:lnTo>
                      <a:pt x="13745" y="1662"/>
                    </a:lnTo>
                    <a:lnTo>
                      <a:pt x="12764" y="1662"/>
                    </a:lnTo>
                    <a:lnTo>
                      <a:pt x="12764" y="3323"/>
                    </a:lnTo>
                    <a:lnTo>
                      <a:pt x="11782" y="3323"/>
                    </a:lnTo>
                    <a:lnTo>
                      <a:pt x="10800" y="3323"/>
                    </a:lnTo>
                    <a:lnTo>
                      <a:pt x="9818" y="4985"/>
                    </a:lnTo>
                    <a:lnTo>
                      <a:pt x="8836" y="6646"/>
                    </a:lnTo>
                    <a:lnTo>
                      <a:pt x="6873" y="6646"/>
                    </a:lnTo>
                    <a:lnTo>
                      <a:pt x="5891" y="8308"/>
                    </a:lnTo>
                    <a:lnTo>
                      <a:pt x="2945" y="11631"/>
                    </a:lnTo>
                    <a:lnTo>
                      <a:pt x="0" y="13292"/>
                    </a:lnTo>
                    <a:lnTo>
                      <a:pt x="2945" y="21600"/>
                    </a:lnTo>
                    <a:lnTo>
                      <a:pt x="4909" y="18277"/>
                    </a:lnTo>
                    <a:lnTo>
                      <a:pt x="7855" y="16615"/>
                    </a:lnTo>
                    <a:lnTo>
                      <a:pt x="8836" y="14954"/>
                    </a:lnTo>
                    <a:lnTo>
                      <a:pt x="10800" y="13292"/>
                    </a:lnTo>
                    <a:lnTo>
                      <a:pt x="11782" y="11631"/>
                    </a:lnTo>
                    <a:lnTo>
                      <a:pt x="12764" y="11631"/>
                    </a:lnTo>
                    <a:lnTo>
                      <a:pt x="13745" y="11631"/>
                    </a:lnTo>
                    <a:lnTo>
                      <a:pt x="14727" y="9969"/>
                    </a:lnTo>
                    <a:lnTo>
                      <a:pt x="14727" y="9969"/>
                    </a:lnTo>
                    <a:lnTo>
                      <a:pt x="15709" y="9969"/>
                    </a:lnTo>
                    <a:lnTo>
                      <a:pt x="15709" y="9969"/>
                    </a:lnTo>
                    <a:lnTo>
                      <a:pt x="16691" y="9969"/>
                    </a:lnTo>
                    <a:lnTo>
                      <a:pt x="16691" y="9969"/>
                    </a:lnTo>
                    <a:lnTo>
                      <a:pt x="17673" y="8308"/>
                    </a:lnTo>
                    <a:lnTo>
                      <a:pt x="17673" y="8308"/>
                    </a:lnTo>
                    <a:lnTo>
                      <a:pt x="17673" y="8308"/>
                    </a:lnTo>
                    <a:lnTo>
                      <a:pt x="18655" y="8308"/>
                    </a:lnTo>
                    <a:lnTo>
                      <a:pt x="18655" y="8308"/>
                    </a:lnTo>
                    <a:lnTo>
                      <a:pt x="18655" y="9969"/>
                    </a:lnTo>
                    <a:lnTo>
                      <a:pt x="18655" y="9969"/>
                    </a:lnTo>
                    <a:lnTo>
                      <a:pt x="18655" y="9969"/>
                    </a:lnTo>
                    <a:lnTo>
                      <a:pt x="18655" y="9969"/>
                    </a:lnTo>
                    <a:lnTo>
                      <a:pt x="18655" y="9969"/>
                    </a:lnTo>
                    <a:lnTo>
                      <a:pt x="21600" y="332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47" name="Shape 3047"/>
              <p:cNvSpPr/>
              <p:nvPr/>
            </p:nvSpPr>
            <p:spPr>
              <a:xfrm>
                <a:off x="1774825" y="1454150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8783"/>
                    </a:lnTo>
                    <a:lnTo>
                      <a:pt x="16800" y="15965"/>
                    </a:lnTo>
                    <a:lnTo>
                      <a:pt x="16800" y="15026"/>
                    </a:lnTo>
                    <a:lnTo>
                      <a:pt x="19200" y="13148"/>
                    </a:lnTo>
                    <a:lnTo>
                      <a:pt x="19200" y="11270"/>
                    </a:lnTo>
                    <a:lnTo>
                      <a:pt x="19200" y="10330"/>
                    </a:lnTo>
                    <a:lnTo>
                      <a:pt x="21600" y="9391"/>
                    </a:lnTo>
                    <a:lnTo>
                      <a:pt x="21600" y="8452"/>
                    </a:lnTo>
                    <a:lnTo>
                      <a:pt x="21600" y="8452"/>
                    </a:lnTo>
                    <a:lnTo>
                      <a:pt x="21600" y="7513"/>
                    </a:lnTo>
                    <a:lnTo>
                      <a:pt x="21600" y="6574"/>
                    </a:lnTo>
                    <a:lnTo>
                      <a:pt x="21600" y="5635"/>
                    </a:lnTo>
                    <a:lnTo>
                      <a:pt x="21600" y="5635"/>
                    </a:lnTo>
                    <a:lnTo>
                      <a:pt x="21600" y="4696"/>
                    </a:lnTo>
                    <a:lnTo>
                      <a:pt x="21600" y="3757"/>
                    </a:lnTo>
                    <a:lnTo>
                      <a:pt x="21600" y="3757"/>
                    </a:lnTo>
                    <a:lnTo>
                      <a:pt x="21600" y="2817"/>
                    </a:lnTo>
                    <a:lnTo>
                      <a:pt x="19200" y="1878"/>
                    </a:lnTo>
                    <a:lnTo>
                      <a:pt x="19200" y="1878"/>
                    </a:lnTo>
                    <a:lnTo>
                      <a:pt x="19200" y="939"/>
                    </a:lnTo>
                    <a:lnTo>
                      <a:pt x="16800" y="0"/>
                    </a:lnTo>
                    <a:lnTo>
                      <a:pt x="14400" y="0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5635"/>
                    </a:lnTo>
                    <a:lnTo>
                      <a:pt x="9600" y="5635"/>
                    </a:lnTo>
                    <a:lnTo>
                      <a:pt x="9600" y="6574"/>
                    </a:lnTo>
                    <a:lnTo>
                      <a:pt x="9600" y="6574"/>
                    </a:lnTo>
                    <a:lnTo>
                      <a:pt x="9600" y="7513"/>
                    </a:lnTo>
                    <a:lnTo>
                      <a:pt x="9600" y="8452"/>
                    </a:lnTo>
                    <a:lnTo>
                      <a:pt x="9600" y="8452"/>
                    </a:lnTo>
                    <a:lnTo>
                      <a:pt x="9600" y="9391"/>
                    </a:lnTo>
                    <a:lnTo>
                      <a:pt x="7200" y="10330"/>
                    </a:lnTo>
                    <a:lnTo>
                      <a:pt x="7200" y="12209"/>
                    </a:lnTo>
                    <a:lnTo>
                      <a:pt x="7200" y="13148"/>
                    </a:lnTo>
                    <a:lnTo>
                      <a:pt x="4800" y="15026"/>
                    </a:lnTo>
                    <a:lnTo>
                      <a:pt x="2400" y="17843"/>
                    </a:lnTo>
                    <a:lnTo>
                      <a:pt x="0" y="19722"/>
                    </a:lnTo>
                    <a:lnTo>
                      <a:pt x="0" y="19722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48" name="Shape 3048"/>
              <p:cNvSpPr/>
              <p:nvPr/>
            </p:nvSpPr>
            <p:spPr>
              <a:xfrm>
                <a:off x="1768475" y="1487487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17843"/>
                    </a:moveTo>
                    <a:lnTo>
                      <a:pt x="144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5965"/>
                    </a:lnTo>
                    <a:lnTo>
                      <a:pt x="12000" y="15965"/>
                    </a:lnTo>
                    <a:lnTo>
                      <a:pt x="12000" y="15026"/>
                    </a:lnTo>
                    <a:lnTo>
                      <a:pt x="12000" y="15026"/>
                    </a:lnTo>
                    <a:lnTo>
                      <a:pt x="12000" y="14087"/>
                    </a:lnTo>
                    <a:lnTo>
                      <a:pt x="12000" y="14087"/>
                    </a:lnTo>
                    <a:lnTo>
                      <a:pt x="12000" y="13148"/>
                    </a:lnTo>
                    <a:lnTo>
                      <a:pt x="14400" y="12209"/>
                    </a:lnTo>
                    <a:lnTo>
                      <a:pt x="14400" y="11270"/>
                    </a:lnTo>
                    <a:lnTo>
                      <a:pt x="14400" y="9391"/>
                    </a:lnTo>
                    <a:lnTo>
                      <a:pt x="16800" y="8452"/>
                    </a:lnTo>
                    <a:lnTo>
                      <a:pt x="16800" y="7513"/>
                    </a:lnTo>
                    <a:lnTo>
                      <a:pt x="19200" y="4696"/>
                    </a:lnTo>
                    <a:lnTo>
                      <a:pt x="21600" y="1878"/>
                    </a:lnTo>
                    <a:lnTo>
                      <a:pt x="9600" y="0"/>
                    </a:lnTo>
                    <a:lnTo>
                      <a:pt x="7200" y="2817"/>
                    </a:lnTo>
                    <a:lnTo>
                      <a:pt x="4800" y="5635"/>
                    </a:lnTo>
                    <a:lnTo>
                      <a:pt x="4800" y="7513"/>
                    </a:lnTo>
                    <a:lnTo>
                      <a:pt x="4800" y="8452"/>
                    </a:lnTo>
                    <a:lnTo>
                      <a:pt x="2400" y="10330"/>
                    </a:lnTo>
                    <a:lnTo>
                      <a:pt x="2400" y="11270"/>
                    </a:lnTo>
                    <a:lnTo>
                      <a:pt x="2400" y="12209"/>
                    </a:lnTo>
                    <a:lnTo>
                      <a:pt x="0" y="13148"/>
                    </a:lnTo>
                    <a:lnTo>
                      <a:pt x="0" y="13148"/>
                    </a:lnTo>
                    <a:lnTo>
                      <a:pt x="0" y="14087"/>
                    </a:lnTo>
                    <a:lnTo>
                      <a:pt x="0" y="15026"/>
                    </a:lnTo>
                    <a:lnTo>
                      <a:pt x="0" y="15965"/>
                    </a:lnTo>
                    <a:lnTo>
                      <a:pt x="0" y="15965"/>
                    </a:lnTo>
                    <a:lnTo>
                      <a:pt x="0" y="16904"/>
                    </a:lnTo>
                    <a:lnTo>
                      <a:pt x="0" y="17843"/>
                    </a:lnTo>
                    <a:lnTo>
                      <a:pt x="0" y="17843"/>
                    </a:lnTo>
                    <a:lnTo>
                      <a:pt x="0" y="18783"/>
                    </a:lnTo>
                    <a:lnTo>
                      <a:pt x="2400" y="19722"/>
                    </a:lnTo>
                    <a:lnTo>
                      <a:pt x="2400" y="19722"/>
                    </a:lnTo>
                    <a:lnTo>
                      <a:pt x="2400" y="20661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14400" y="178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49" name="Shape 3049"/>
              <p:cNvSpPr/>
              <p:nvPr/>
            </p:nvSpPr>
            <p:spPr>
              <a:xfrm>
                <a:off x="1771650" y="1508125"/>
                <a:ext cx="36513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783" y="0"/>
                    </a:moveTo>
                    <a:lnTo>
                      <a:pt x="18783" y="0"/>
                    </a:lnTo>
                    <a:lnTo>
                      <a:pt x="17843" y="0"/>
                    </a:lnTo>
                    <a:lnTo>
                      <a:pt x="15965" y="1800"/>
                    </a:lnTo>
                    <a:lnTo>
                      <a:pt x="15026" y="3600"/>
                    </a:lnTo>
                    <a:lnTo>
                      <a:pt x="14087" y="5400"/>
                    </a:lnTo>
                    <a:lnTo>
                      <a:pt x="12209" y="5400"/>
                    </a:lnTo>
                    <a:lnTo>
                      <a:pt x="11270" y="7200"/>
                    </a:lnTo>
                    <a:lnTo>
                      <a:pt x="10330" y="9000"/>
                    </a:lnTo>
                    <a:lnTo>
                      <a:pt x="9391" y="9000"/>
                    </a:lnTo>
                    <a:lnTo>
                      <a:pt x="8452" y="10800"/>
                    </a:lnTo>
                    <a:lnTo>
                      <a:pt x="7513" y="10800"/>
                    </a:lnTo>
                    <a:lnTo>
                      <a:pt x="7513" y="10800"/>
                    </a:lnTo>
                    <a:lnTo>
                      <a:pt x="6574" y="10800"/>
                    </a:lnTo>
                    <a:lnTo>
                      <a:pt x="6574" y="10800"/>
                    </a:lnTo>
                    <a:lnTo>
                      <a:pt x="5635" y="10800"/>
                    </a:lnTo>
                    <a:lnTo>
                      <a:pt x="5635" y="10800"/>
                    </a:lnTo>
                    <a:lnTo>
                      <a:pt x="4696" y="10800"/>
                    </a:lnTo>
                    <a:lnTo>
                      <a:pt x="4696" y="12600"/>
                    </a:lnTo>
                    <a:lnTo>
                      <a:pt x="4696" y="12600"/>
                    </a:lnTo>
                    <a:lnTo>
                      <a:pt x="3757" y="12600"/>
                    </a:lnTo>
                    <a:lnTo>
                      <a:pt x="3757" y="10800"/>
                    </a:lnTo>
                    <a:lnTo>
                      <a:pt x="3757" y="10800"/>
                    </a:lnTo>
                    <a:lnTo>
                      <a:pt x="3757" y="10800"/>
                    </a:lnTo>
                    <a:lnTo>
                      <a:pt x="3757" y="10800"/>
                    </a:lnTo>
                    <a:lnTo>
                      <a:pt x="3757" y="10800"/>
                    </a:lnTo>
                    <a:lnTo>
                      <a:pt x="0" y="18000"/>
                    </a:lnTo>
                    <a:lnTo>
                      <a:pt x="939" y="19800"/>
                    </a:lnTo>
                    <a:lnTo>
                      <a:pt x="1878" y="19800"/>
                    </a:lnTo>
                    <a:lnTo>
                      <a:pt x="1878" y="19800"/>
                    </a:lnTo>
                    <a:lnTo>
                      <a:pt x="2817" y="19800"/>
                    </a:lnTo>
                    <a:lnTo>
                      <a:pt x="3757" y="19800"/>
                    </a:lnTo>
                    <a:lnTo>
                      <a:pt x="3757" y="21600"/>
                    </a:lnTo>
                    <a:lnTo>
                      <a:pt x="4696" y="21600"/>
                    </a:lnTo>
                    <a:lnTo>
                      <a:pt x="5635" y="19800"/>
                    </a:lnTo>
                    <a:lnTo>
                      <a:pt x="6574" y="19800"/>
                    </a:lnTo>
                    <a:lnTo>
                      <a:pt x="6574" y="19800"/>
                    </a:lnTo>
                    <a:lnTo>
                      <a:pt x="7513" y="19800"/>
                    </a:lnTo>
                    <a:lnTo>
                      <a:pt x="8452" y="19800"/>
                    </a:lnTo>
                    <a:lnTo>
                      <a:pt x="8452" y="19800"/>
                    </a:lnTo>
                    <a:lnTo>
                      <a:pt x="9391" y="18000"/>
                    </a:lnTo>
                    <a:lnTo>
                      <a:pt x="10330" y="18000"/>
                    </a:lnTo>
                    <a:lnTo>
                      <a:pt x="11270" y="18000"/>
                    </a:lnTo>
                    <a:lnTo>
                      <a:pt x="12209" y="16200"/>
                    </a:lnTo>
                    <a:lnTo>
                      <a:pt x="13148" y="16200"/>
                    </a:lnTo>
                    <a:lnTo>
                      <a:pt x="15026" y="14400"/>
                    </a:lnTo>
                    <a:lnTo>
                      <a:pt x="15965" y="12600"/>
                    </a:lnTo>
                    <a:lnTo>
                      <a:pt x="17843" y="10800"/>
                    </a:lnTo>
                    <a:lnTo>
                      <a:pt x="18783" y="9000"/>
                    </a:lnTo>
                    <a:lnTo>
                      <a:pt x="19722" y="72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1878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50" name="Shape 3050"/>
              <p:cNvSpPr/>
              <p:nvPr/>
            </p:nvSpPr>
            <p:spPr>
              <a:xfrm>
                <a:off x="1803400" y="1492250"/>
                <a:ext cx="33338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086"/>
                    </a:moveTo>
                    <a:lnTo>
                      <a:pt x="21600" y="3086"/>
                    </a:lnTo>
                    <a:lnTo>
                      <a:pt x="20571" y="1543"/>
                    </a:lnTo>
                    <a:lnTo>
                      <a:pt x="20571" y="1543"/>
                    </a:lnTo>
                    <a:lnTo>
                      <a:pt x="19543" y="1543"/>
                    </a:lnTo>
                    <a:lnTo>
                      <a:pt x="18514" y="1543"/>
                    </a:lnTo>
                    <a:lnTo>
                      <a:pt x="17486" y="0"/>
                    </a:lnTo>
                    <a:lnTo>
                      <a:pt x="17486" y="0"/>
                    </a:lnTo>
                    <a:lnTo>
                      <a:pt x="16457" y="1543"/>
                    </a:lnTo>
                    <a:lnTo>
                      <a:pt x="15429" y="1543"/>
                    </a:lnTo>
                    <a:lnTo>
                      <a:pt x="15429" y="1543"/>
                    </a:lnTo>
                    <a:lnTo>
                      <a:pt x="14400" y="1543"/>
                    </a:lnTo>
                    <a:lnTo>
                      <a:pt x="14400" y="1543"/>
                    </a:lnTo>
                    <a:lnTo>
                      <a:pt x="13371" y="3086"/>
                    </a:lnTo>
                    <a:lnTo>
                      <a:pt x="12343" y="3086"/>
                    </a:lnTo>
                    <a:lnTo>
                      <a:pt x="12343" y="3086"/>
                    </a:lnTo>
                    <a:lnTo>
                      <a:pt x="11314" y="4629"/>
                    </a:lnTo>
                    <a:lnTo>
                      <a:pt x="10286" y="4629"/>
                    </a:lnTo>
                    <a:lnTo>
                      <a:pt x="9257" y="6171"/>
                    </a:lnTo>
                    <a:lnTo>
                      <a:pt x="8229" y="6171"/>
                    </a:lnTo>
                    <a:lnTo>
                      <a:pt x="6171" y="7714"/>
                    </a:lnTo>
                    <a:lnTo>
                      <a:pt x="5143" y="9257"/>
                    </a:lnTo>
                    <a:lnTo>
                      <a:pt x="2057" y="12343"/>
                    </a:lnTo>
                    <a:lnTo>
                      <a:pt x="0" y="15429"/>
                    </a:lnTo>
                    <a:lnTo>
                      <a:pt x="3086" y="21600"/>
                    </a:lnTo>
                    <a:lnTo>
                      <a:pt x="5143" y="18514"/>
                    </a:lnTo>
                    <a:lnTo>
                      <a:pt x="8229" y="15429"/>
                    </a:lnTo>
                    <a:lnTo>
                      <a:pt x="9257" y="13886"/>
                    </a:lnTo>
                    <a:lnTo>
                      <a:pt x="10286" y="13886"/>
                    </a:lnTo>
                    <a:lnTo>
                      <a:pt x="11314" y="12343"/>
                    </a:lnTo>
                    <a:lnTo>
                      <a:pt x="13371" y="10800"/>
                    </a:lnTo>
                    <a:lnTo>
                      <a:pt x="13371" y="10800"/>
                    </a:lnTo>
                    <a:lnTo>
                      <a:pt x="14400" y="10800"/>
                    </a:lnTo>
                    <a:lnTo>
                      <a:pt x="14400" y="9257"/>
                    </a:lnTo>
                    <a:lnTo>
                      <a:pt x="15429" y="9257"/>
                    </a:lnTo>
                    <a:lnTo>
                      <a:pt x="15429" y="9257"/>
                    </a:lnTo>
                    <a:lnTo>
                      <a:pt x="16457" y="9257"/>
                    </a:lnTo>
                    <a:lnTo>
                      <a:pt x="16457" y="9257"/>
                    </a:lnTo>
                    <a:lnTo>
                      <a:pt x="16457" y="9257"/>
                    </a:lnTo>
                    <a:lnTo>
                      <a:pt x="17486" y="9257"/>
                    </a:lnTo>
                    <a:lnTo>
                      <a:pt x="17486" y="9257"/>
                    </a:lnTo>
                    <a:lnTo>
                      <a:pt x="17486" y="9257"/>
                    </a:lnTo>
                    <a:lnTo>
                      <a:pt x="17486" y="9257"/>
                    </a:lnTo>
                    <a:lnTo>
                      <a:pt x="18514" y="9257"/>
                    </a:lnTo>
                    <a:lnTo>
                      <a:pt x="18514" y="9257"/>
                    </a:lnTo>
                    <a:lnTo>
                      <a:pt x="18514" y="9257"/>
                    </a:lnTo>
                    <a:lnTo>
                      <a:pt x="18514" y="9257"/>
                    </a:lnTo>
                    <a:lnTo>
                      <a:pt x="18514" y="9257"/>
                    </a:lnTo>
                    <a:lnTo>
                      <a:pt x="21600" y="30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51" name="Shape 3051"/>
              <p:cNvSpPr/>
              <p:nvPr/>
            </p:nvSpPr>
            <p:spPr>
              <a:xfrm>
                <a:off x="1825625" y="1495425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8783"/>
                    </a:lnTo>
                    <a:lnTo>
                      <a:pt x="16800" y="15965"/>
                    </a:lnTo>
                    <a:lnTo>
                      <a:pt x="16800" y="14087"/>
                    </a:lnTo>
                    <a:lnTo>
                      <a:pt x="19200" y="13148"/>
                    </a:lnTo>
                    <a:lnTo>
                      <a:pt x="19200" y="11270"/>
                    </a:lnTo>
                    <a:lnTo>
                      <a:pt x="21600" y="10330"/>
                    </a:lnTo>
                    <a:lnTo>
                      <a:pt x="21600" y="9391"/>
                    </a:lnTo>
                    <a:lnTo>
                      <a:pt x="21600" y="8452"/>
                    </a:lnTo>
                    <a:lnTo>
                      <a:pt x="21600" y="7513"/>
                    </a:lnTo>
                    <a:lnTo>
                      <a:pt x="21600" y="7513"/>
                    </a:lnTo>
                    <a:lnTo>
                      <a:pt x="21600" y="6574"/>
                    </a:lnTo>
                    <a:lnTo>
                      <a:pt x="21600" y="5635"/>
                    </a:lnTo>
                    <a:lnTo>
                      <a:pt x="21600" y="5635"/>
                    </a:lnTo>
                    <a:lnTo>
                      <a:pt x="21600" y="4696"/>
                    </a:lnTo>
                    <a:lnTo>
                      <a:pt x="21600" y="3757"/>
                    </a:lnTo>
                    <a:lnTo>
                      <a:pt x="21600" y="3757"/>
                    </a:lnTo>
                    <a:lnTo>
                      <a:pt x="21600" y="2817"/>
                    </a:lnTo>
                    <a:lnTo>
                      <a:pt x="21600" y="1878"/>
                    </a:lnTo>
                    <a:lnTo>
                      <a:pt x="19200" y="1878"/>
                    </a:lnTo>
                    <a:lnTo>
                      <a:pt x="19200" y="939"/>
                    </a:lnTo>
                    <a:lnTo>
                      <a:pt x="16800" y="0"/>
                    </a:lnTo>
                    <a:lnTo>
                      <a:pt x="16800" y="0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5635"/>
                    </a:lnTo>
                    <a:lnTo>
                      <a:pt x="9600" y="5635"/>
                    </a:lnTo>
                    <a:lnTo>
                      <a:pt x="9600" y="6574"/>
                    </a:lnTo>
                    <a:lnTo>
                      <a:pt x="9600" y="6574"/>
                    </a:lnTo>
                    <a:lnTo>
                      <a:pt x="9600" y="7513"/>
                    </a:lnTo>
                    <a:lnTo>
                      <a:pt x="9600" y="7513"/>
                    </a:lnTo>
                    <a:lnTo>
                      <a:pt x="9600" y="8452"/>
                    </a:lnTo>
                    <a:lnTo>
                      <a:pt x="9600" y="9391"/>
                    </a:lnTo>
                    <a:lnTo>
                      <a:pt x="7200" y="10330"/>
                    </a:lnTo>
                    <a:lnTo>
                      <a:pt x="7200" y="11270"/>
                    </a:lnTo>
                    <a:lnTo>
                      <a:pt x="7200" y="13148"/>
                    </a:lnTo>
                    <a:lnTo>
                      <a:pt x="4800" y="14087"/>
                    </a:lnTo>
                    <a:lnTo>
                      <a:pt x="2400" y="16904"/>
                    </a:lnTo>
                    <a:lnTo>
                      <a:pt x="0" y="19722"/>
                    </a:lnTo>
                    <a:lnTo>
                      <a:pt x="0" y="19722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52" name="Shape 3052"/>
              <p:cNvSpPr/>
              <p:nvPr/>
            </p:nvSpPr>
            <p:spPr>
              <a:xfrm>
                <a:off x="1819275" y="1528762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17843"/>
                    </a:move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5965"/>
                    </a:lnTo>
                    <a:lnTo>
                      <a:pt x="12000" y="15965"/>
                    </a:lnTo>
                    <a:lnTo>
                      <a:pt x="12000" y="15026"/>
                    </a:lnTo>
                    <a:lnTo>
                      <a:pt x="12000" y="15026"/>
                    </a:lnTo>
                    <a:lnTo>
                      <a:pt x="12000" y="14087"/>
                    </a:lnTo>
                    <a:lnTo>
                      <a:pt x="12000" y="14087"/>
                    </a:lnTo>
                    <a:lnTo>
                      <a:pt x="14400" y="13148"/>
                    </a:lnTo>
                    <a:lnTo>
                      <a:pt x="14400" y="12209"/>
                    </a:lnTo>
                    <a:lnTo>
                      <a:pt x="14400" y="11270"/>
                    </a:lnTo>
                    <a:lnTo>
                      <a:pt x="14400" y="9391"/>
                    </a:lnTo>
                    <a:lnTo>
                      <a:pt x="16800" y="8452"/>
                    </a:lnTo>
                    <a:lnTo>
                      <a:pt x="16800" y="6574"/>
                    </a:lnTo>
                    <a:lnTo>
                      <a:pt x="19200" y="4696"/>
                    </a:lnTo>
                    <a:lnTo>
                      <a:pt x="21600" y="1878"/>
                    </a:lnTo>
                    <a:lnTo>
                      <a:pt x="9600" y="0"/>
                    </a:lnTo>
                    <a:lnTo>
                      <a:pt x="7200" y="2817"/>
                    </a:lnTo>
                    <a:lnTo>
                      <a:pt x="4800" y="5635"/>
                    </a:lnTo>
                    <a:lnTo>
                      <a:pt x="4800" y="6574"/>
                    </a:lnTo>
                    <a:lnTo>
                      <a:pt x="4800" y="8452"/>
                    </a:lnTo>
                    <a:lnTo>
                      <a:pt x="2400" y="10330"/>
                    </a:lnTo>
                    <a:lnTo>
                      <a:pt x="2400" y="11270"/>
                    </a:lnTo>
                    <a:lnTo>
                      <a:pt x="2400" y="12209"/>
                    </a:lnTo>
                    <a:lnTo>
                      <a:pt x="0" y="13148"/>
                    </a:lnTo>
                    <a:lnTo>
                      <a:pt x="0" y="13148"/>
                    </a:lnTo>
                    <a:lnTo>
                      <a:pt x="0" y="14087"/>
                    </a:lnTo>
                    <a:lnTo>
                      <a:pt x="0" y="15026"/>
                    </a:lnTo>
                    <a:lnTo>
                      <a:pt x="0" y="15965"/>
                    </a:lnTo>
                    <a:lnTo>
                      <a:pt x="0" y="15965"/>
                    </a:lnTo>
                    <a:lnTo>
                      <a:pt x="0" y="16904"/>
                    </a:lnTo>
                    <a:lnTo>
                      <a:pt x="0" y="17843"/>
                    </a:lnTo>
                    <a:lnTo>
                      <a:pt x="0" y="17843"/>
                    </a:lnTo>
                    <a:lnTo>
                      <a:pt x="2400" y="18783"/>
                    </a:lnTo>
                    <a:lnTo>
                      <a:pt x="2400" y="19722"/>
                    </a:lnTo>
                    <a:lnTo>
                      <a:pt x="2400" y="19722"/>
                    </a:lnTo>
                    <a:lnTo>
                      <a:pt x="4800" y="20661"/>
                    </a:lnTo>
                    <a:lnTo>
                      <a:pt x="4800" y="21600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14400" y="178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53" name="Shape 3053"/>
              <p:cNvSpPr/>
              <p:nvPr/>
            </p:nvSpPr>
            <p:spPr>
              <a:xfrm>
                <a:off x="1824037" y="1547812"/>
                <a:ext cx="34926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655" y="0"/>
                    </a:moveTo>
                    <a:lnTo>
                      <a:pt x="18655" y="0"/>
                    </a:lnTo>
                    <a:lnTo>
                      <a:pt x="15709" y="3600"/>
                    </a:lnTo>
                    <a:lnTo>
                      <a:pt x="12764" y="7200"/>
                    </a:lnTo>
                    <a:lnTo>
                      <a:pt x="11782" y="7200"/>
                    </a:lnTo>
                    <a:lnTo>
                      <a:pt x="9818" y="9000"/>
                    </a:lnTo>
                    <a:lnTo>
                      <a:pt x="8836" y="10800"/>
                    </a:lnTo>
                    <a:lnTo>
                      <a:pt x="7855" y="10800"/>
                    </a:lnTo>
                    <a:lnTo>
                      <a:pt x="6873" y="10800"/>
                    </a:lnTo>
                    <a:lnTo>
                      <a:pt x="6873" y="12600"/>
                    </a:lnTo>
                    <a:lnTo>
                      <a:pt x="5891" y="12600"/>
                    </a:lnTo>
                    <a:lnTo>
                      <a:pt x="5891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0" y="19800"/>
                    </a:lnTo>
                    <a:lnTo>
                      <a:pt x="0" y="21600"/>
                    </a:lnTo>
                    <a:lnTo>
                      <a:pt x="982" y="21600"/>
                    </a:lnTo>
                    <a:lnTo>
                      <a:pt x="982" y="21600"/>
                    </a:lnTo>
                    <a:lnTo>
                      <a:pt x="1964" y="21600"/>
                    </a:lnTo>
                    <a:lnTo>
                      <a:pt x="2945" y="21600"/>
                    </a:lnTo>
                    <a:lnTo>
                      <a:pt x="2945" y="21600"/>
                    </a:lnTo>
                    <a:lnTo>
                      <a:pt x="3927" y="21600"/>
                    </a:lnTo>
                    <a:lnTo>
                      <a:pt x="4909" y="21600"/>
                    </a:lnTo>
                    <a:lnTo>
                      <a:pt x="4909" y="21600"/>
                    </a:lnTo>
                    <a:lnTo>
                      <a:pt x="5891" y="21600"/>
                    </a:lnTo>
                    <a:lnTo>
                      <a:pt x="6873" y="21600"/>
                    </a:lnTo>
                    <a:lnTo>
                      <a:pt x="6873" y="21600"/>
                    </a:lnTo>
                    <a:lnTo>
                      <a:pt x="7855" y="21600"/>
                    </a:lnTo>
                    <a:lnTo>
                      <a:pt x="8836" y="19800"/>
                    </a:lnTo>
                    <a:lnTo>
                      <a:pt x="8836" y="19800"/>
                    </a:lnTo>
                    <a:lnTo>
                      <a:pt x="9818" y="19800"/>
                    </a:lnTo>
                    <a:lnTo>
                      <a:pt x="10800" y="18000"/>
                    </a:lnTo>
                    <a:lnTo>
                      <a:pt x="12764" y="16200"/>
                    </a:lnTo>
                    <a:lnTo>
                      <a:pt x="13745" y="16200"/>
                    </a:lnTo>
                    <a:lnTo>
                      <a:pt x="15709" y="14400"/>
                    </a:lnTo>
                    <a:lnTo>
                      <a:pt x="18655" y="10800"/>
                    </a:lnTo>
                    <a:lnTo>
                      <a:pt x="21600" y="9000"/>
                    </a:lnTo>
                    <a:lnTo>
                      <a:pt x="21600" y="9000"/>
                    </a:lnTo>
                    <a:lnTo>
                      <a:pt x="1865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54" name="Shape 3054"/>
              <p:cNvSpPr/>
              <p:nvPr/>
            </p:nvSpPr>
            <p:spPr>
              <a:xfrm>
                <a:off x="1854200" y="1544637"/>
                <a:ext cx="25400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9257"/>
                    </a:moveTo>
                    <a:lnTo>
                      <a:pt x="21600" y="9257"/>
                    </a:lnTo>
                    <a:lnTo>
                      <a:pt x="20250" y="6171"/>
                    </a:lnTo>
                    <a:lnTo>
                      <a:pt x="18900" y="6171"/>
                    </a:lnTo>
                    <a:lnTo>
                      <a:pt x="17550" y="3086"/>
                    </a:lnTo>
                    <a:lnTo>
                      <a:pt x="17550" y="3086"/>
                    </a:lnTo>
                    <a:lnTo>
                      <a:pt x="16200" y="0"/>
                    </a:lnTo>
                    <a:lnTo>
                      <a:pt x="16200" y="0"/>
                    </a:lnTo>
                    <a:lnTo>
                      <a:pt x="14850" y="0"/>
                    </a:lnTo>
                    <a:lnTo>
                      <a:pt x="14850" y="0"/>
                    </a:lnTo>
                    <a:lnTo>
                      <a:pt x="13500" y="0"/>
                    </a:lnTo>
                    <a:lnTo>
                      <a:pt x="13500" y="0"/>
                    </a:lnTo>
                    <a:lnTo>
                      <a:pt x="12150" y="0"/>
                    </a:lnTo>
                    <a:lnTo>
                      <a:pt x="12150" y="0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9450" y="0"/>
                    </a:lnTo>
                    <a:lnTo>
                      <a:pt x="8100" y="0"/>
                    </a:lnTo>
                    <a:lnTo>
                      <a:pt x="8100" y="0"/>
                    </a:lnTo>
                    <a:lnTo>
                      <a:pt x="6750" y="0"/>
                    </a:lnTo>
                    <a:lnTo>
                      <a:pt x="5400" y="3086"/>
                    </a:lnTo>
                    <a:lnTo>
                      <a:pt x="5400" y="3086"/>
                    </a:lnTo>
                    <a:lnTo>
                      <a:pt x="4050" y="3086"/>
                    </a:lnTo>
                    <a:lnTo>
                      <a:pt x="2700" y="6171"/>
                    </a:lnTo>
                    <a:lnTo>
                      <a:pt x="1350" y="6171"/>
                    </a:lnTo>
                    <a:lnTo>
                      <a:pt x="0" y="6171"/>
                    </a:lnTo>
                    <a:lnTo>
                      <a:pt x="4050" y="21600"/>
                    </a:lnTo>
                    <a:lnTo>
                      <a:pt x="4050" y="18514"/>
                    </a:lnTo>
                    <a:lnTo>
                      <a:pt x="5400" y="18514"/>
                    </a:lnTo>
                    <a:lnTo>
                      <a:pt x="6750" y="18514"/>
                    </a:lnTo>
                    <a:lnTo>
                      <a:pt x="6750" y="18514"/>
                    </a:lnTo>
                    <a:lnTo>
                      <a:pt x="8100" y="15429"/>
                    </a:lnTo>
                    <a:lnTo>
                      <a:pt x="8100" y="15429"/>
                    </a:lnTo>
                    <a:lnTo>
                      <a:pt x="9450" y="15429"/>
                    </a:lnTo>
                    <a:lnTo>
                      <a:pt x="9450" y="15429"/>
                    </a:lnTo>
                    <a:lnTo>
                      <a:pt x="10800" y="15429"/>
                    </a:lnTo>
                    <a:lnTo>
                      <a:pt x="10800" y="15429"/>
                    </a:lnTo>
                    <a:lnTo>
                      <a:pt x="10800" y="15429"/>
                    </a:lnTo>
                    <a:lnTo>
                      <a:pt x="12150" y="15429"/>
                    </a:lnTo>
                    <a:lnTo>
                      <a:pt x="12150" y="15429"/>
                    </a:lnTo>
                    <a:lnTo>
                      <a:pt x="12150" y="15429"/>
                    </a:lnTo>
                    <a:lnTo>
                      <a:pt x="12150" y="15429"/>
                    </a:lnTo>
                    <a:lnTo>
                      <a:pt x="13500" y="15429"/>
                    </a:lnTo>
                    <a:lnTo>
                      <a:pt x="13500" y="15429"/>
                    </a:lnTo>
                    <a:lnTo>
                      <a:pt x="13500" y="15429"/>
                    </a:lnTo>
                    <a:lnTo>
                      <a:pt x="13500" y="15429"/>
                    </a:lnTo>
                    <a:lnTo>
                      <a:pt x="13500" y="15429"/>
                    </a:lnTo>
                    <a:lnTo>
                      <a:pt x="14850" y="15429"/>
                    </a:lnTo>
                    <a:lnTo>
                      <a:pt x="14850" y="18514"/>
                    </a:lnTo>
                    <a:lnTo>
                      <a:pt x="16200" y="18514"/>
                    </a:lnTo>
                    <a:lnTo>
                      <a:pt x="17550" y="21600"/>
                    </a:lnTo>
                    <a:lnTo>
                      <a:pt x="17550" y="21600"/>
                    </a:lnTo>
                    <a:lnTo>
                      <a:pt x="21600" y="925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55" name="Shape 3055"/>
              <p:cNvSpPr/>
              <p:nvPr/>
            </p:nvSpPr>
            <p:spPr>
              <a:xfrm>
                <a:off x="1874837" y="1549400"/>
                <a:ext cx="12701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250"/>
                    </a:moveTo>
                    <a:lnTo>
                      <a:pt x="21600" y="20250"/>
                    </a:lnTo>
                    <a:lnTo>
                      <a:pt x="21600" y="17550"/>
                    </a:lnTo>
                    <a:lnTo>
                      <a:pt x="18900" y="14850"/>
                    </a:lnTo>
                    <a:lnTo>
                      <a:pt x="18900" y="13500"/>
                    </a:lnTo>
                    <a:lnTo>
                      <a:pt x="18900" y="12150"/>
                    </a:lnTo>
                    <a:lnTo>
                      <a:pt x="18900" y="10800"/>
                    </a:lnTo>
                    <a:lnTo>
                      <a:pt x="18900" y="9450"/>
                    </a:lnTo>
                    <a:lnTo>
                      <a:pt x="16200" y="8100"/>
                    </a:lnTo>
                    <a:lnTo>
                      <a:pt x="16200" y="6750"/>
                    </a:lnTo>
                    <a:lnTo>
                      <a:pt x="16200" y="5400"/>
                    </a:lnTo>
                    <a:lnTo>
                      <a:pt x="13500" y="4050"/>
                    </a:lnTo>
                    <a:lnTo>
                      <a:pt x="13500" y="4050"/>
                    </a:lnTo>
                    <a:lnTo>
                      <a:pt x="13500" y="2700"/>
                    </a:lnTo>
                    <a:lnTo>
                      <a:pt x="13500" y="2700"/>
                    </a:lnTo>
                    <a:lnTo>
                      <a:pt x="10800" y="1350"/>
                    </a:lnTo>
                    <a:lnTo>
                      <a:pt x="10800" y="1350"/>
                    </a:lnTo>
                    <a:lnTo>
                      <a:pt x="10800" y="1350"/>
                    </a:lnTo>
                    <a:lnTo>
                      <a:pt x="8100" y="0"/>
                    </a:lnTo>
                    <a:lnTo>
                      <a:pt x="8100" y="0"/>
                    </a:lnTo>
                    <a:lnTo>
                      <a:pt x="0" y="5400"/>
                    </a:lnTo>
                    <a:lnTo>
                      <a:pt x="0" y="5400"/>
                    </a:lnTo>
                    <a:lnTo>
                      <a:pt x="0" y="5400"/>
                    </a:lnTo>
                    <a:lnTo>
                      <a:pt x="0" y="5400"/>
                    </a:lnTo>
                    <a:lnTo>
                      <a:pt x="0" y="5400"/>
                    </a:lnTo>
                    <a:lnTo>
                      <a:pt x="0" y="5400"/>
                    </a:lnTo>
                    <a:lnTo>
                      <a:pt x="0" y="6750"/>
                    </a:lnTo>
                    <a:lnTo>
                      <a:pt x="2700" y="6750"/>
                    </a:lnTo>
                    <a:lnTo>
                      <a:pt x="2700" y="6750"/>
                    </a:lnTo>
                    <a:lnTo>
                      <a:pt x="2700" y="8100"/>
                    </a:lnTo>
                    <a:lnTo>
                      <a:pt x="2700" y="9450"/>
                    </a:lnTo>
                    <a:lnTo>
                      <a:pt x="2700" y="9450"/>
                    </a:lnTo>
                    <a:lnTo>
                      <a:pt x="5400" y="10800"/>
                    </a:lnTo>
                    <a:lnTo>
                      <a:pt x="5400" y="12150"/>
                    </a:lnTo>
                    <a:lnTo>
                      <a:pt x="5400" y="13500"/>
                    </a:lnTo>
                    <a:lnTo>
                      <a:pt x="5400" y="14850"/>
                    </a:lnTo>
                    <a:lnTo>
                      <a:pt x="5400" y="16200"/>
                    </a:lnTo>
                    <a:lnTo>
                      <a:pt x="8100" y="18900"/>
                    </a:lnTo>
                    <a:lnTo>
                      <a:pt x="8100" y="21600"/>
                    </a:lnTo>
                    <a:lnTo>
                      <a:pt x="8100" y="21600"/>
                    </a:lnTo>
                    <a:lnTo>
                      <a:pt x="21600" y="2025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56" name="Shape 3056"/>
              <p:cNvSpPr/>
              <p:nvPr/>
            </p:nvSpPr>
            <p:spPr>
              <a:xfrm>
                <a:off x="1879600" y="1573212"/>
                <a:ext cx="19050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615"/>
                    </a:moveTo>
                    <a:lnTo>
                      <a:pt x="21600" y="16615"/>
                    </a:lnTo>
                    <a:lnTo>
                      <a:pt x="18000" y="13292"/>
                    </a:lnTo>
                    <a:lnTo>
                      <a:pt x="16200" y="9969"/>
                    </a:lnTo>
                    <a:lnTo>
                      <a:pt x="14400" y="9969"/>
                    </a:lnTo>
                    <a:lnTo>
                      <a:pt x="14400" y="8308"/>
                    </a:lnTo>
                    <a:lnTo>
                      <a:pt x="12600" y="6646"/>
                    </a:lnTo>
                    <a:lnTo>
                      <a:pt x="12600" y="6646"/>
                    </a:lnTo>
                    <a:lnTo>
                      <a:pt x="10800" y="4985"/>
                    </a:lnTo>
                    <a:lnTo>
                      <a:pt x="10800" y="4985"/>
                    </a:lnTo>
                    <a:lnTo>
                      <a:pt x="10800" y="3323"/>
                    </a:lnTo>
                    <a:lnTo>
                      <a:pt x="10800" y="3323"/>
                    </a:lnTo>
                    <a:lnTo>
                      <a:pt x="9000" y="1662"/>
                    </a:lnTo>
                    <a:lnTo>
                      <a:pt x="9000" y="1662"/>
                    </a:lnTo>
                    <a:lnTo>
                      <a:pt x="9000" y="0"/>
                    </a:lnTo>
                    <a:lnTo>
                      <a:pt x="9000" y="0"/>
                    </a:lnTo>
                    <a:lnTo>
                      <a:pt x="0" y="1662"/>
                    </a:lnTo>
                    <a:lnTo>
                      <a:pt x="0" y="1662"/>
                    </a:lnTo>
                    <a:lnTo>
                      <a:pt x="0" y="3323"/>
                    </a:lnTo>
                    <a:lnTo>
                      <a:pt x="1800" y="4985"/>
                    </a:lnTo>
                    <a:lnTo>
                      <a:pt x="1800" y="6646"/>
                    </a:lnTo>
                    <a:lnTo>
                      <a:pt x="1800" y="6646"/>
                    </a:lnTo>
                    <a:lnTo>
                      <a:pt x="3600" y="8308"/>
                    </a:lnTo>
                    <a:lnTo>
                      <a:pt x="3600" y="9969"/>
                    </a:lnTo>
                    <a:lnTo>
                      <a:pt x="5400" y="11631"/>
                    </a:lnTo>
                    <a:lnTo>
                      <a:pt x="5400" y="11631"/>
                    </a:lnTo>
                    <a:lnTo>
                      <a:pt x="7200" y="13292"/>
                    </a:lnTo>
                    <a:lnTo>
                      <a:pt x="7200" y="14954"/>
                    </a:lnTo>
                    <a:lnTo>
                      <a:pt x="9000" y="16615"/>
                    </a:lnTo>
                    <a:lnTo>
                      <a:pt x="12600" y="18277"/>
                    </a:lnTo>
                    <a:lnTo>
                      <a:pt x="14400" y="21600"/>
                    </a:lnTo>
                    <a:lnTo>
                      <a:pt x="14400" y="21600"/>
                    </a:lnTo>
                    <a:lnTo>
                      <a:pt x="21600" y="1661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57" name="Shape 3057"/>
              <p:cNvSpPr/>
              <p:nvPr/>
            </p:nvSpPr>
            <p:spPr>
              <a:xfrm>
                <a:off x="1892300" y="1589087"/>
                <a:ext cx="46038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486"/>
                    </a:moveTo>
                    <a:lnTo>
                      <a:pt x="20855" y="16457"/>
                    </a:lnTo>
                    <a:lnTo>
                      <a:pt x="20110" y="15429"/>
                    </a:lnTo>
                    <a:lnTo>
                      <a:pt x="19366" y="14400"/>
                    </a:lnTo>
                    <a:lnTo>
                      <a:pt x="17876" y="13371"/>
                    </a:lnTo>
                    <a:lnTo>
                      <a:pt x="17131" y="12343"/>
                    </a:lnTo>
                    <a:lnTo>
                      <a:pt x="15641" y="11314"/>
                    </a:lnTo>
                    <a:lnTo>
                      <a:pt x="14152" y="10286"/>
                    </a:lnTo>
                    <a:lnTo>
                      <a:pt x="12662" y="9257"/>
                    </a:lnTo>
                    <a:lnTo>
                      <a:pt x="11172" y="8229"/>
                    </a:lnTo>
                    <a:lnTo>
                      <a:pt x="9683" y="6171"/>
                    </a:lnTo>
                    <a:lnTo>
                      <a:pt x="8193" y="5143"/>
                    </a:lnTo>
                    <a:lnTo>
                      <a:pt x="6703" y="4114"/>
                    </a:lnTo>
                    <a:lnTo>
                      <a:pt x="5214" y="3086"/>
                    </a:lnTo>
                    <a:lnTo>
                      <a:pt x="4469" y="1029"/>
                    </a:lnTo>
                    <a:lnTo>
                      <a:pt x="3724" y="1029"/>
                    </a:lnTo>
                    <a:lnTo>
                      <a:pt x="3724" y="0"/>
                    </a:lnTo>
                    <a:lnTo>
                      <a:pt x="2979" y="0"/>
                    </a:lnTo>
                    <a:lnTo>
                      <a:pt x="2979" y="0"/>
                    </a:lnTo>
                    <a:lnTo>
                      <a:pt x="0" y="3086"/>
                    </a:lnTo>
                    <a:lnTo>
                      <a:pt x="745" y="4114"/>
                    </a:lnTo>
                    <a:lnTo>
                      <a:pt x="745" y="4114"/>
                    </a:lnTo>
                    <a:lnTo>
                      <a:pt x="1490" y="5143"/>
                    </a:lnTo>
                    <a:lnTo>
                      <a:pt x="2234" y="6171"/>
                    </a:lnTo>
                    <a:lnTo>
                      <a:pt x="2979" y="7200"/>
                    </a:lnTo>
                    <a:lnTo>
                      <a:pt x="4469" y="8229"/>
                    </a:lnTo>
                    <a:lnTo>
                      <a:pt x="5959" y="9257"/>
                    </a:lnTo>
                    <a:lnTo>
                      <a:pt x="7448" y="11314"/>
                    </a:lnTo>
                    <a:lnTo>
                      <a:pt x="8938" y="12343"/>
                    </a:lnTo>
                    <a:lnTo>
                      <a:pt x="10428" y="13371"/>
                    </a:lnTo>
                    <a:lnTo>
                      <a:pt x="11917" y="14400"/>
                    </a:lnTo>
                    <a:lnTo>
                      <a:pt x="13407" y="16457"/>
                    </a:lnTo>
                    <a:lnTo>
                      <a:pt x="14897" y="17486"/>
                    </a:lnTo>
                    <a:lnTo>
                      <a:pt x="16386" y="18514"/>
                    </a:lnTo>
                    <a:lnTo>
                      <a:pt x="17131" y="19543"/>
                    </a:lnTo>
                    <a:lnTo>
                      <a:pt x="17876" y="19543"/>
                    </a:lnTo>
                    <a:lnTo>
                      <a:pt x="18621" y="20571"/>
                    </a:lnTo>
                    <a:lnTo>
                      <a:pt x="19366" y="21600"/>
                    </a:lnTo>
                    <a:lnTo>
                      <a:pt x="21600" y="174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58" name="Shape 3058"/>
              <p:cNvSpPr/>
              <p:nvPr/>
            </p:nvSpPr>
            <p:spPr>
              <a:xfrm>
                <a:off x="1884362" y="1566862"/>
                <a:ext cx="84138" cy="762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10596" y="0"/>
                    </a:lnTo>
                    <a:lnTo>
                      <a:pt x="10596" y="0"/>
                    </a:lnTo>
                    <a:lnTo>
                      <a:pt x="10596" y="450"/>
                    </a:lnTo>
                    <a:lnTo>
                      <a:pt x="10596" y="450"/>
                    </a:lnTo>
                    <a:lnTo>
                      <a:pt x="10596" y="450"/>
                    </a:lnTo>
                    <a:lnTo>
                      <a:pt x="10596" y="450"/>
                    </a:lnTo>
                    <a:lnTo>
                      <a:pt x="10189" y="450"/>
                    </a:lnTo>
                    <a:lnTo>
                      <a:pt x="10189" y="450"/>
                    </a:lnTo>
                    <a:lnTo>
                      <a:pt x="10189" y="900"/>
                    </a:lnTo>
                    <a:lnTo>
                      <a:pt x="10189" y="900"/>
                    </a:lnTo>
                    <a:lnTo>
                      <a:pt x="10189" y="900"/>
                    </a:lnTo>
                    <a:lnTo>
                      <a:pt x="10189" y="900"/>
                    </a:lnTo>
                    <a:lnTo>
                      <a:pt x="10189" y="900"/>
                    </a:lnTo>
                    <a:lnTo>
                      <a:pt x="10189" y="1350"/>
                    </a:lnTo>
                    <a:lnTo>
                      <a:pt x="10189" y="1350"/>
                    </a:lnTo>
                    <a:lnTo>
                      <a:pt x="10189" y="1350"/>
                    </a:lnTo>
                    <a:lnTo>
                      <a:pt x="10189" y="1350"/>
                    </a:lnTo>
                    <a:lnTo>
                      <a:pt x="10189" y="1350"/>
                    </a:lnTo>
                    <a:lnTo>
                      <a:pt x="10189" y="1350"/>
                    </a:lnTo>
                    <a:lnTo>
                      <a:pt x="10189" y="1800"/>
                    </a:lnTo>
                    <a:lnTo>
                      <a:pt x="10189" y="1800"/>
                    </a:lnTo>
                    <a:lnTo>
                      <a:pt x="10189" y="1800"/>
                    </a:lnTo>
                    <a:lnTo>
                      <a:pt x="10189" y="1800"/>
                    </a:lnTo>
                    <a:lnTo>
                      <a:pt x="10189" y="1800"/>
                    </a:lnTo>
                    <a:lnTo>
                      <a:pt x="10189" y="1800"/>
                    </a:lnTo>
                    <a:lnTo>
                      <a:pt x="10189" y="2250"/>
                    </a:lnTo>
                    <a:lnTo>
                      <a:pt x="10189" y="2250"/>
                    </a:lnTo>
                    <a:lnTo>
                      <a:pt x="10189" y="2250"/>
                    </a:lnTo>
                    <a:lnTo>
                      <a:pt x="10189" y="2250"/>
                    </a:lnTo>
                    <a:lnTo>
                      <a:pt x="10189" y="2250"/>
                    </a:lnTo>
                    <a:lnTo>
                      <a:pt x="9781" y="2700"/>
                    </a:lnTo>
                    <a:lnTo>
                      <a:pt x="9781" y="2700"/>
                    </a:lnTo>
                    <a:lnTo>
                      <a:pt x="9781" y="2700"/>
                    </a:lnTo>
                    <a:lnTo>
                      <a:pt x="9781" y="2700"/>
                    </a:lnTo>
                    <a:lnTo>
                      <a:pt x="9781" y="2700"/>
                    </a:lnTo>
                    <a:lnTo>
                      <a:pt x="9781" y="2700"/>
                    </a:lnTo>
                    <a:lnTo>
                      <a:pt x="9781" y="3150"/>
                    </a:lnTo>
                    <a:lnTo>
                      <a:pt x="9781" y="3150"/>
                    </a:lnTo>
                    <a:lnTo>
                      <a:pt x="9781" y="3150"/>
                    </a:lnTo>
                    <a:lnTo>
                      <a:pt x="9781" y="3150"/>
                    </a:lnTo>
                    <a:lnTo>
                      <a:pt x="9781" y="3150"/>
                    </a:lnTo>
                    <a:lnTo>
                      <a:pt x="9781" y="3150"/>
                    </a:lnTo>
                    <a:lnTo>
                      <a:pt x="9781" y="3600"/>
                    </a:lnTo>
                    <a:lnTo>
                      <a:pt x="9781" y="3600"/>
                    </a:lnTo>
                    <a:lnTo>
                      <a:pt x="9781" y="3600"/>
                    </a:lnTo>
                    <a:lnTo>
                      <a:pt x="9781" y="3600"/>
                    </a:lnTo>
                    <a:lnTo>
                      <a:pt x="9781" y="3600"/>
                    </a:lnTo>
                    <a:lnTo>
                      <a:pt x="9781" y="3600"/>
                    </a:lnTo>
                    <a:lnTo>
                      <a:pt x="9374" y="4050"/>
                    </a:lnTo>
                    <a:lnTo>
                      <a:pt x="9374" y="4050"/>
                    </a:lnTo>
                    <a:lnTo>
                      <a:pt x="9374" y="4050"/>
                    </a:lnTo>
                    <a:lnTo>
                      <a:pt x="9374" y="4050"/>
                    </a:lnTo>
                    <a:lnTo>
                      <a:pt x="9374" y="4050"/>
                    </a:lnTo>
                    <a:lnTo>
                      <a:pt x="9374" y="4050"/>
                    </a:lnTo>
                    <a:lnTo>
                      <a:pt x="9374" y="4500"/>
                    </a:lnTo>
                    <a:lnTo>
                      <a:pt x="9374" y="4500"/>
                    </a:lnTo>
                    <a:lnTo>
                      <a:pt x="9374" y="4500"/>
                    </a:lnTo>
                    <a:lnTo>
                      <a:pt x="9374" y="4500"/>
                    </a:lnTo>
                    <a:lnTo>
                      <a:pt x="9374" y="4500"/>
                    </a:lnTo>
                    <a:lnTo>
                      <a:pt x="9374" y="4500"/>
                    </a:lnTo>
                    <a:lnTo>
                      <a:pt x="9374" y="4500"/>
                    </a:lnTo>
                    <a:lnTo>
                      <a:pt x="9374" y="4950"/>
                    </a:lnTo>
                    <a:lnTo>
                      <a:pt x="9374" y="4950"/>
                    </a:lnTo>
                    <a:lnTo>
                      <a:pt x="9374" y="4950"/>
                    </a:lnTo>
                    <a:lnTo>
                      <a:pt x="8966" y="4950"/>
                    </a:lnTo>
                    <a:lnTo>
                      <a:pt x="8966" y="4950"/>
                    </a:lnTo>
                    <a:lnTo>
                      <a:pt x="8966" y="4950"/>
                    </a:lnTo>
                    <a:lnTo>
                      <a:pt x="8966" y="5400"/>
                    </a:lnTo>
                    <a:lnTo>
                      <a:pt x="8966" y="5400"/>
                    </a:lnTo>
                    <a:lnTo>
                      <a:pt x="8966" y="5400"/>
                    </a:lnTo>
                    <a:lnTo>
                      <a:pt x="8966" y="5400"/>
                    </a:lnTo>
                    <a:lnTo>
                      <a:pt x="8966" y="5400"/>
                    </a:lnTo>
                    <a:lnTo>
                      <a:pt x="8966" y="5400"/>
                    </a:lnTo>
                    <a:lnTo>
                      <a:pt x="8966" y="5850"/>
                    </a:lnTo>
                    <a:lnTo>
                      <a:pt x="8966" y="5850"/>
                    </a:lnTo>
                    <a:lnTo>
                      <a:pt x="8966" y="5850"/>
                    </a:lnTo>
                    <a:lnTo>
                      <a:pt x="8966" y="5850"/>
                    </a:lnTo>
                    <a:lnTo>
                      <a:pt x="8966" y="5850"/>
                    </a:lnTo>
                    <a:lnTo>
                      <a:pt x="8558" y="5850"/>
                    </a:lnTo>
                    <a:lnTo>
                      <a:pt x="8558" y="5850"/>
                    </a:lnTo>
                    <a:lnTo>
                      <a:pt x="8558" y="6300"/>
                    </a:lnTo>
                    <a:lnTo>
                      <a:pt x="8558" y="6300"/>
                    </a:lnTo>
                    <a:lnTo>
                      <a:pt x="8558" y="6300"/>
                    </a:lnTo>
                    <a:lnTo>
                      <a:pt x="8558" y="6300"/>
                    </a:lnTo>
                    <a:lnTo>
                      <a:pt x="8558" y="6300"/>
                    </a:lnTo>
                    <a:lnTo>
                      <a:pt x="8558" y="630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151" y="6750"/>
                    </a:lnTo>
                    <a:lnTo>
                      <a:pt x="8151" y="6750"/>
                    </a:lnTo>
                    <a:lnTo>
                      <a:pt x="8151" y="7200"/>
                    </a:lnTo>
                    <a:lnTo>
                      <a:pt x="8151" y="7200"/>
                    </a:lnTo>
                    <a:lnTo>
                      <a:pt x="8151" y="7200"/>
                    </a:lnTo>
                    <a:lnTo>
                      <a:pt x="8151" y="7200"/>
                    </a:lnTo>
                    <a:lnTo>
                      <a:pt x="8151" y="7200"/>
                    </a:lnTo>
                    <a:lnTo>
                      <a:pt x="8151" y="7200"/>
                    </a:lnTo>
                    <a:lnTo>
                      <a:pt x="8151" y="7200"/>
                    </a:lnTo>
                    <a:lnTo>
                      <a:pt x="8151" y="7650"/>
                    </a:lnTo>
                    <a:lnTo>
                      <a:pt x="8151" y="7650"/>
                    </a:lnTo>
                    <a:lnTo>
                      <a:pt x="8151" y="7650"/>
                    </a:lnTo>
                    <a:lnTo>
                      <a:pt x="7743" y="7650"/>
                    </a:lnTo>
                    <a:lnTo>
                      <a:pt x="7743" y="7650"/>
                    </a:lnTo>
                    <a:lnTo>
                      <a:pt x="7743" y="7650"/>
                    </a:lnTo>
                    <a:lnTo>
                      <a:pt x="7743" y="7650"/>
                    </a:lnTo>
                    <a:lnTo>
                      <a:pt x="7743" y="8100"/>
                    </a:lnTo>
                    <a:lnTo>
                      <a:pt x="7743" y="8100"/>
                    </a:lnTo>
                    <a:lnTo>
                      <a:pt x="7743" y="8100"/>
                    </a:lnTo>
                    <a:lnTo>
                      <a:pt x="7743" y="8100"/>
                    </a:lnTo>
                    <a:lnTo>
                      <a:pt x="7743" y="8100"/>
                    </a:lnTo>
                    <a:lnTo>
                      <a:pt x="7743" y="8100"/>
                    </a:lnTo>
                    <a:lnTo>
                      <a:pt x="7743" y="8100"/>
                    </a:lnTo>
                    <a:lnTo>
                      <a:pt x="7336" y="8550"/>
                    </a:lnTo>
                    <a:lnTo>
                      <a:pt x="7336" y="8550"/>
                    </a:lnTo>
                    <a:lnTo>
                      <a:pt x="7336" y="8550"/>
                    </a:lnTo>
                    <a:lnTo>
                      <a:pt x="7336" y="8550"/>
                    </a:lnTo>
                    <a:lnTo>
                      <a:pt x="7336" y="8550"/>
                    </a:lnTo>
                    <a:lnTo>
                      <a:pt x="7336" y="8550"/>
                    </a:lnTo>
                    <a:lnTo>
                      <a:pt x="7336" y="9000"/>
                    </a:lnTo>
                    <a:lnTo>
                      <a:pt x="7336" y="9000"/>
                    </a:lnTo>
                    <a:lnTo>
                      <a:pt x="7336" y="9000"/>
                    </a:lnTo>
                    <a:lnTo>
                      <a:pt x="7336" y="9000"/>
                    </a:lnTo>
                    <a:lnTo>
                      <a:pt x="7336" y="9000"/>
                    </a:lnTo>
                    <a:lnTo>
                      <a:pt x="6928" y="9000"/>
                    </a:lnTo>
                    <a:lnTo>
                      <a:pt x="6928" y="900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521" y="945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10350"/>
                    </a:lnTo>
                    <a:lnTo>
                      <a:pt x="6113" y="10350"/>
                    </a:lnTo>
                    <a:lnTo>
                      <a:pt x="6113" y="10350"/>
                    </a:lnTo>
                    <a:lnTo>
                      <a:pt x="6113" y="10350"/>
                    </a:lnTo>
                    <a:lnTo>
                      <a:pt x="6113" y="10350"/>
                    </a:lnTo>
                    <a:lnTo>
                      <a:pt x="6113" y="10350"/>
                    </a:lnTo>
                    <a:lnTo>
                      <a:pt x="6113" y="10350"/>
                    </a:lnTo>
                    <a:lnTo>
                      <a:pt x="6113" y="10350"/>
                    </a:lnTo>
                    <a:lnTo>
                      <a:pt x="6113" y="10800"/>
                    </a:lnTo>
                    <a:lnTo>
                      <a:pt x="6113" y="10800"/>
                    </a:lnTo>
                    <a:lnTo>
                      <a:pt x="5706" y="10800"/>
                    </a:lnTo>
                    <a:lnTo>
                      <a:pt x="5706" y="10800"/>
                    </a:lnTo>
                    <a:lnTo>
                      <a:pt x="5706" y="10800"/>
                    </a:lnTo>
                    <a:lnTo>
                      <a:pt x="5706" y="10800"/>
                    </a:lnTo>
                    <a:lnTo>
                      <a:pt x="5706" y="10800"/>
                    </a:lnTo>
                    <a:lnTo>
                      <a:pt x="5706" y="10800"/>
                    </a:lnTo>
                    <a:lnTo>
                      <a:pt x="5706" y="11250"/>
                    </a:lnTo>
                    <a:lnTo>
                      <a:pt x="5706" y="11250"/>
                    </a:lnTo>
                    <a:lnTo>
                      <a:pt x="5706" y="11250"/>
                    </a:lnTo>
                    <a:lnTo>
                      <a:pt x="5298" y="11250"/>
                    </a:lnTo>
                    <a:lnTo>
                      <a:pt x="5298" y="11250"/>
                    </a:lnTo>
                    <a:lnTo>
                      <a:pt x="5298" y="11250"/>
                    </a:lnTo>
                    <a:lnTo>
                      <a:pt x="5298" y="11250"/>
                    </a:lnTo>
                    <a:lnTo>
                      <a:pt x="5298" y="11250"/>
                    </a:lnTo>
                    <a:lnTo>
                      <a:pt x="5298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4483" y="12150"/>
                    </a:lnTo>
                    <a:lnTo>
                      <a:pt x="4483" y="12150"/>
                    </a:lnTo>
                    <a:lnTo>
                      <a:pt x="4483" y="12150"/>
                    </a:lnTo>
                    <a:lnTo>
                      <a:pt x="4483" y="12150"/>
                    </a:lnTo>
                    <a:lnTo>
                      <a:pt x="4483" y="12150"/>
                    </a:lnTo>
                    <a:lnTo>
                      <a:pt x="4483" y="12150"/>
                    </a:lnTo>
                    <a:lnTo>
                      <a:pt x="4483" y="12150"/>
                    </a:lnTo>
                    <a:lnTo>
                      <a:pt x="4483" y="12150"/>
                    </a:lnTo>
                    <a:lnTo>
                      <a:pt x="4075" y="12150"/>
                    </a:lnTo>
                    <a:lnTo>
                      <a:pt x="4075" y="12600"/>
                    </a:lnTo>
                    <a:lnTo>
                      <a:pt x="4075" y="12600"/>
                    </a:lnTo>
                    <a:lnTo>
                      <a:pt x="4075" y="12600"/>
                    </a:lnTo>
                    <a:lnTo>
                      <a:pt x="4075" y="12600"/>
                    </a:lnTo>
                    <a:lnTo>
                      <a:pt x="4075" y="12600"/>
                    </a:lnTo>
                    <a:lnTo>
                      <a:pt x="4075" y="12600"/>
                    </a:lnTo>
                    <a:lnTo>
                      <a:pt x="4075" y="12600"/>
                    </a:lnTo>
                    <a:lnTo>
                      <a:pt x="3668" y="12600"/>
                    </a:lnTo>
                    <a:lnTo>
                      <a:pt x="3668" y="12600"/>
                    </a:lnTo>
                    <a:lnTo>
                      <a:pt x="3668" y="13050"/>
                    </a:lnTo>
                    <a:lnTo>
                      <a:pt x="3668" y="13050"/>
                    </a:lnTo>
                    <a:lnTo>
                      <a:pt x="3668" y="13050"/>
                    </a:lnTo>
                    <a:lnTo>
                      <a:pt x="3668" y="13050"/>
                    </a:lnTo>
                    <a:lnTo>
                      <a:pt x="3668" y="13050"/>
                    </a:lnTo>
                    <a:lnTo>
                      <a:pt x="3260" y="13050"/>
                    </a:lnTo>
                    <a:lnTo>
                      <a:pt x="3260" y="13050"/>
                    </a:lnTo>
                    <a:lnTo>
                      <a:pt x="3260" y="13050"/>
                    </a:lnTo>
                    <a:lnTo>
                      <a:pt x="3260" y="13050"/>
                    </a:lnTo>
                    <a:lnTo>
                      <a:pt x="3260" y="13500"/>
                    </a:lnTo>
                    <a:lnTo>
                      <a:pt x="3260" y="13500"/>
                    </a:lnTo>
                    <a:lnTo>
                      <a:pt x="3260" y="13500"/>
                    </a:lnTo>
                    <a:lnTo>
                      <a:pt x="3260" y="13500"/>
                    </a:lnTo>
                    <a:lnTo>
                      <a:pt x="2853" y="13500"/>
                    </a:lnTo>
                    <a:lnTo>
                      <a:pt x="2853" y="13500"/>
                    </a:lnTo>
                    <a:lnTo>
                      <a:pt x="2853" y="13500"/>
                    </a:lnTo>
                    <a:lnTo>
                      <a:pt x="2853" y="13500"/>
                    </a:lnTo>
                    <a:lnTo>
                      <a:pt x="2853" y="13500"/>
                    </a:lnTo>
                    <a:lnTo>
                      <a:pt x="2853" y="13500"/>
                    </a:lnTo>
                    <a:lnTo>
                      <a:pt x="2853" y="13950"/>
                    </a:lnTo>
                    <a:lnTo>
                      <a:pt x="2445" y="13950"/>
                    </a:lnTo>
                    <a:lnTo>
                      <a:pt x="2445" y="13950"/>
                    </a:lnTo>
                    <a:lnTo>
                      <a:pt x="2445" y="13950"/>
                    </a:lnTo>
                    <a:lnTo>
                      <a:pt x="2445" y="13950"/>
                    </a:lnTo>
                    <a:lnTo>
                      <a:pt x="2445" y="13950"/>
                    </a:lnTo>
                    <a:lnTo>
                      <a:pt x="2445" y="13950"/>
                    </a:lnTo>
                    <a:lnTo>
                      <a:pt x="2038" y="13950"/>
                    </a:lnTo>
                    <a:lnTo>
                      <a:pt x="2038" y="13950"/>
                    </a:lnTo>
                    <a:lnTo>
                      <a:pt x="2038" y="13950"/>
                    </a:lnTo>
                    <a:lnTo>
                      <a:pt x="2038" y="14400"/>
                    </a:lnTo>
                    <a:lnTo>
                      <a:pt x="2038" y="14400"/>
                    </a:lnTo>
                    <a:lnTo>
                      <a:pt x="2038" y="14400"/>
                    </a:lnTo>
                    <a:lnTo>
                      <a:pt x="2038" y="14400"/>
                    </a:lnTo>
                    <a:lnTo>
                      <a:pt x="1630" y="14400"/>
                    </a:lnTo>
                    <a:lnTo>
                      <a:pt x="1630" y="14400"/>
                    </a:lnTo>
                    <a:lnTo>
                      <a:pt x="1630" y="14400"/>
                    </a:lnTo>
                    <a:lnTo>
                      <a:pt x="1630" y="14400"/>
                    </a:lnTo>
                    <a:lnTo>
                      <a:pt x="1630" y="14400"/>
                    </a:lnTo>
                    <a:lnTo>
                      <a:pt x="1630" y="14400"/>
                    </a:lnTo>
                    <a:lnTo>
                      <a:pt x="1630" y="14400"/>
                    </a:lnTo>
                    <a:lnTo>
                      <a:pt x="1223" y="14850"/>
                    </a:lnTo>
                    <a:lnTo>
                      <a:pt x="1223" y="14850"/>
                    </a:lnTo>
                    <a:lnTo>
                      <a:pt x="1223" y="14850"/>
                    </a:lnTo>
                    <a:lnTo>
                      <a:pt x="1223" y="14850"/>
                    </a:lnTo>
                    <a:lnTo>
                      <a:pt x="1223" y="14850"/>
                    </a:lnTo>
                    <a:lnTo>
                      <a:pt x="1223" y="14850"/>
                    </a:lnTo>
                    <a:lnTo>
                      <a:pt x="815" y="14850"/>
                    </a:lnTo>
                    <a:lnTo>
                      <a:pt x="815" y="14850"/>
                    </a:lnTo>
                    <a:lnTo>
                      <a:pt x="815" y="14850"/>
                    </a:lnTo>
                    <a:lnTo>
                      <a:pt x="815" y="14850"/>
                    </a:lnTo>
                    <a:lnTo>
                      <a:pt x="815" y="14850"/>
                    </a:lnTo>
                    <a:lnTo>
                      <a:pt x="815" y="15300"/>
                    </a:lnTo>
                    <a:lnTo>
                      <a:pt x="408" y="15300"/>
                    </a:lnTo>
                    <a:lnTo>
                      <a:pt x="408" y="15300"/>
                    </a:lnTo>
                    <a:lnTo>
                      <a:pt x="408" y="15300"/>
                    </a:lnTo>
                    <a:lnTo>
                      <a:pt x="408" y="15300"/>
                    </a:lnTo>
                    <a:lnTo>
                      <a:pt x="408" y="15300"/>
                    </a:lnTo>
                    <a:lnTo>
                      <a:pt x="408" y="15300"/>
                    </a:lnTo>
                    <a:lnTo>
                      <a:pt x="0" y="15300"/>
                    </a:lnTo>
                    <a:lnTo>
                      <a:pt x="0" y="15300"/>
                    </a:lnTo>
                    <a:lnTo>
                      <a:pt x="0" y="15300"/>
                    </a:lnTo>
                    <a:lnTo>
                      <a:pt x="0" y="15300"/>
                    </a:lnTo>
                    <a:lnTo>
                      <a:pt x="0" y="15300"/>
                    </a:lnTo>
                    <a:lnTo>
                      <a:pt x="0" y="1575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59" name="Shape 3059"/>
              <p:cNvSpPr/>
              <p:nvPr/>
            </p:nvSpPr>
            <p:spPr>
              <a:xfrm>
                <a:off x="1498600" y="1131887"/>
                <a:ext cx="30163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2960"/>
                    </a:moveTo>
                    <a:lnTo>
                      <a:pt x="21600" y="12960"/>
                    </a:lnTo>
                    <a:lnTo>
                      <a:pt x="20463" y="10800"/>
                    </a:lnTo>
                    <a:lnTo>
                      <a:pt x="20463" y="10800"/>
                    </a:lnTo>
                    <a:lnTo>
                      <a:pt x="19326" y="10800"/>
                    </a:lnTo>
                    <a:lnTo>
                      <a:pt x="19326" y="10800"/>
                    </a:lnTo>
                    <a:lnTo>
                      <a:pt x="19326" y="8640"/>
                    </a:lnTo>
                    <a:lnTo>
                      <a:pt x="18189" y="8640"/>
                    </a:lnTo>
                    <a:lnTo>
                      <a:pt x="18189" y="8640"/>
                    </a:lnTo>
                    <a:lnTo>
                      <a:pt x="17053" y="8640"/>
                    </a:lnTo>
                    <a:lnTo>
                      <a:pt x="14779" y="8640"/>
                    </a:lnTo>
                    <a:lnTo>
                      <a:pt x="13642" y="8640"/>
                    </a:lnTo>
                    <a:lnTo>
                      <a:pt x="12505" y="8640"/>
                    </a:lnTo>
                    <a:lnTo>
                      <a:pt x="11368" y="8640"/>
                    </a:lnTo>
                    <a:lnTo>
                      <a:pt x="11368" y="8640"/>
                    </a:lnTo>
                    <a:lnTo>
                      <a:pt x="10232" y="6480"/>
                    </a:lnTo>
                    <a:lnTo>
                      <a:pt x="10232" y="6480"/>
                    </a:lnTo>
                    <a:lnTo>
                      <a:pt x="9095" y="6480"/>
                    </a:lnTo>
                    <a:lnTo>
                      <a:pt x="9095" y="6480"/>
                    </a:lnTo>
                    <a:lnTo>
                      <a:pt x="7958" y="4320"/>
                    </a:lnTo>
                    <a:lnTo>
                      <a:pt x="6821" y="4320"/>
                    </a:lnTo>
                    <a:lnTo>
                      <a:pt x="6821" y="4320"/>
                    </a:lnTo>
                    <a:lnTo>
                      <a:pt x="5684" y="2160"/>
                    </a:lnTo>
                    <a:lnTo>
                      <a:pt x="4547" y="2160"/>
                    </a:lnTo>
                    <a:lnTo>
                      <a:pt x="3411" y="2160"/>
                    </a:lnTo>
                    <a:lnTo>
                      <a:pt x="2274" y="0"/>
                    </a:lnTo>
                    <a:lnTo>
                      <a:pt x="0" y="8640"/>
                    </a:lnTo>
                    <a:lnTo>
                      <a:pt x="1137" y="10800"/>
                    </a:lnTo>
                    <a:lnTo>
                      <a:pt x="2274" y="12960"/>
                    </a:lnTo>
                    <a:lnTo>
                      <a:pt x="3411" y="12960"/>
                    </a:lnTo>
                    <a:lnTo>
                      <a:pt x="4547" y="15120"/>
                    </a:lnTo>
                    <a:lnTo>
                      <a:pt x="4547" y="15120"/>
                    </a:lnTo>
                    <a:lnTo>
                      <a:pt x="5684" y="15120"/>
                    </a:lnTo>
                    <a:lnTo>
                      <a:pt x="6821" y="17280"/>
                    </a:lnTo>
                    <a:lnTo>
                      <a:pt x="7958" y="17280"/>
                    </a:lnTo>
                    <a:lnTo>
                      <a:pt x="7958" y="17280"/>
                    </a:lnTo>
                    <a:lnTo>
                      <a:pt x="9095" y="17280"/>
                    </a:lnTo>
                    <a:lnTo>
                      <a:pt x="10232" y="17280"/>
                    </a:lnTo>
                    <a:lnTo>
                      <a:pt x="10232" y="19440"/>
                    </a:lnTo>
                    <a:lnTo>
                      <a:pt x="11368" y="19440"/>
                    </a:lnTo>
                    <a:lnTo>
                      <a:pt x="13642" y="19440"/>
                    </a:lnTo>
                    <a:lnTo>
                      <a:pt x="14779" y="19440"/>
                    </a:lnTo>
                    <a:lnTo>
                      <a:pt x="15916" y="19440"/>
                    </a:lnTo>
                    <a:lnTo>
                      <a:pt x="15916" y="19440"/>
                    </a:lnTo>
                    <a:lnTo>
                      <a:pt x="17053" y="19440"/>
                    </a:lnTo>
                    <a:lnTo>
                      <a:pt x="17053" y="19440"/>
                    </a:lnTo>
                    <a:lnTo>
                      <a:pt x="17053" y="19440"/>
                    </a:lnTo>
                    <a:lnTo>
                      <a:pt x="17053" y="19440"/>
                    </a:lnTo>
                    <a:lnTo>
                      <a:pt x="18189" y="19440"/>
                    </a:lnTo>
                    <a:lnTo>
                      <a:pt x="18189" y="21600"/>
                    </a:lnTo>
                    <a:lnTo>
                      <a:pt x="18189" y="21600"/>
                    </a:lnTo>
                    <a:lnTo>
                      <a:pt x="18189" y="21600"/>
                    </a:lnTo>
                    <a:lnTo>
                      <a:pt x="21600" y="1296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60" name="Shape 3060"/>
              <p:cNvSpPr/>
              <p:nvPr/>
            </p:nvSpPr>
            <p:spPr>
              <a:xfrm>
                <a:off x="1524000" y="1141412"/>
                <a:ext cx="15875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160"/>
                    </a:moveTo>
                    <a:lnTo>
                      <a:pt x="21600" y="20160"/>
                    </a:lnTo>
                    <a:lnTo>
                      <a:pt x="21600" y="18720"/>
                    </a:lnTo>
                    <a:lnTo>
                      <a:pt x="21600" y="17280"/>
                    </a:lnTo>
                    <a:lnTo>
                      <a:pt x="21600" y="15840"/>
                    </a:lnTo>
                    <a:lnTo>
                      <a:pt x="21600" y="14400"/>
                    </a:lnTo>
                    <a:lnTo>
                      <a:pt x="19440" y="12960"/>
                    </a:lnTo>
                    <a:lnTo>
                      <a:pt x="19440" y="11520"/>
                    </a:lnTo>
                    <a:lnTo>
                      <a:pt x="19440" y="10080"/>
                    </a:lnTo>
                    <a:lnTo>
                      <a:pt x="17280" y="8640"/>
                    </a:lnTo>
                    <a:lnTo>
                      <a:pt x="17280" y="7200"/>
                    </a:lnTo>
                    <a:lnTo>
                      <a:pt x="15120" y="5760"/>
                    </a:lnTo>
                    <a:lnTo>
                      <a:pt x="15120" y="4320"/>
                    </a:lnTo>
                    <a:lnTo>
                      <a:pt x="12960" y="4320"/>
                    </a:lnTo>
                    <a:lnTo>
                      <a:pt x="12960" y="2880"/>
                    </a:lnTo>
                    <a:lnTo>
                      <a:pt x="12960" y="2880"/>
                    </a:lnTo>
                    <a:lnTo>
                      <a:pt x="10800" y="1440"/>
                    </a:lnTo>
                    <a:lnTo>
                      <a:pt x="10800" y="1440"/>
                    </a:lnTo>
                    <a:lnTo>
                      <a:pt x="8640" y="0"/>
                    </a:lnTo>
                    <a:lnTo>
                      <a:pt x="6480" y="0"/>
                    </a:lnTo>
                    <a:lnTo>
                      <a:pt x="0" y="5760"/>
                    </a:lnTo>
                    <a:lnTo>
                      <a:pt x="2160" y="5760"/>
                    </a:lnTo>
                    <a:lnTo>
                      <a:pt x="2160" y="7200"/>
                    </a:lnTo>
                    <a:lnTo>
                      <a:pt x="4320" y="7200"/>
                    </a:lnTo>
                    <a:lnTo>
                      <a:pt x="4320" y="7200"/>
                    </a:lnTo>
                    <a:lnTo>
                      <a:pt x="4320" y="8640"/>
                    </a:lnTo>
                    <a:lnTo>
                      <a:pt x="4320" y="8640"/>
                    </a:lnTo>
                    <a:lnTo>
                      <a:pt x="6480" y="8640"/>
                    </a:lnTo>
                    <a:lnTo>
                      <a:pt x="6480" y="10080"/>
                    </a:lnTo>
                    <a:lnTo>
                      <a:pt x="8640" y="10080"/>
                    </a:lnTo>
                    <a:lnTo>
                      <a:pt x="8640" y="11520"/>
                    </a:lnTo>
                    <a:lnTo>
                      <a:pt x="8640" y="12960"/>
                    </a:lnTo>
                    <a:lnTo>
                      <a:pt x="8640" y="12960"/>
                    </a:lnTo>
                    <a:lnTo>
                      <a:pt x="10800" y="14400"/>
                    </a:lnTo>
                    <a:lnTo>
                      <a:pt x="10800" y="15840"/>
                    </a:lnTo>
                    <a:lnTo>
                      <a:pt x="10800" y="17280"/>
                    </a:lnTo>
                    <a:lnTo>
                      <a:pt x="10800" y="18720"/>
                    </a:lnTo>
                    <a:lnTo>
                      <a:pt x="10800" y="20160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21600" y="2016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61" name="Shape 3061"/>
              <p:cNvSpPr/>
              <p:nvPr/>
            </p:nvSpPr>
            <p:spPr>
              <a:xfrm>
                <a:off x="1531937" y="1163637"/>
                <a:ext cx="20638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916"/>
                    </a:moveTo>
                    <a:lnTo>
                      <a:pt x="21600" y="15916"/>
                    </a:lnTo>
                    <a:lnTo>
                      <a:pt x="19938" y="15916"/>
                    </a:lnTo>
                    <a:lnTo>
                      <a:pt x="18277" y="14779"/>
                    </a:lnTo>
                    <a:lnTo>
                      <a:pt x="18277" y="13642"/>
                    </a:lnTo>
                    <a:lnTo>
                      <a:pt x="16615" y="13642"/>
                    </a:lnTo>
                    <a:lnTo>
                      <a:pt x="14954" y="12505"/>
                    </a:lnTo>
                    <a:lnTo>
                      <a:pt x="14954" y="11368"/>
                    </a:lnTo>
                    <a:lnTo>
                      <a:pt x="13292" y="10232"/>
                    </a:lnTo>
                    <a:lnTo>
                      <a:pt x="13292" y="9095"/>
                    </a:lnTo>
                    <a:lnTo>
                      <a:pt x="11631" y="7958"/>
                    </a:lnTo>
                    <a:lnTo>
                      <a:pt x="11631" y="6821"/>
                    </a:lnTo>
                    <a:lnTo>
                      <a:pt x="9969" y="5684"/>
                    </a:lnTo>
                    <a:lnTo>
                      <a:pt x="9969" y="4547"/>
                    </a:lnTo>
                    <a:lnTo>
                      <a:pt x="9969" y="3411"/>
                    </a:lnTo>
                    <a:lnTo>
                      <a:pt x="9969" y="2274"/>
                    </a:lnTo>
                    <a:lnTo>
                      <a:pt x="8308" y="1137"/>
                    </a:lnTo>
                    <a:lnTo>
                      <a:pt x="8308" y="0"/>
                    </a:lnTo>
                    <a:lnTo>
                      <a:pt x="0" y="1137"/>
                    </a:lnTo>
                    <a:lnTo>
                      <a:pt x="0" y="2274"/>
                    </a:lnTo>
                    <a:lnTo>
                      <a:pt x="1662" y="3411"/>
                    </a:lnTo>
                    <a:lnTo>
                      <a:pt x="1662" y="5684"/>
                    </a:lnTo>
                    <a:lnTo>
                      <a:pt x="1662" y="6821"/>
                    </a:lnTo>
                    <a:lnTo>
                      <a:pt x="3323" y="7958"/>
                    </a:lnTo>
                    <a:lnTo>
                      <a:pt x="3323" y="9095"/>
                    </a:lnTo>
                    <a:lnTo>
                      <a:pt x="4985" y="11368"/>
                    </a:lnTo>
                    <a:lnTo>
                      <a:pt x="4985" y="12505"/>
                    </a:lnTo>
                    <a:lnTo>
                      <a:pt x="6646" y="13642"/>
                    </a:lnTo>
                    <a:lnTo>
                      <a:pt x="8308" y="14779"/>
                    </a:lnTo>
                    <a:lnTo>
                      <a:pt x="8308" y="15916"/>
                    </a:lnTo>
                    <a:lnTo>
                      <a:pt x="9969" y="17053"/>
                    </a:lnTo>
                    <a:lnTo>
                      <a:pt x="11631" y="18189"/>
                    </a:lnTo>
                    <a:lnTo>
                      <a:pt x="13292" y="19326"/>
                    </a:lnTo>
                    <a:lnTo>
                      <a:pt x="14954" y="20463"/>
                    </a:lnTo>
                    <a:lnTo>
                      <a:pt x="16615" y="21600"/>
                    </a:lnTo>
                    <a:lnTo>
                      <a:pt x="16615" y="21600"/>
                    </a:lnTo>
                    <a:lnTo>
                      <a:pt x="21600" y="1591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62" name="Shape 3062"/>
              <p:cNvSpPr/>
              <p:nvPr/>
            </p:nvSpPr>
            <p:spPr>
              <a:xfrm>
                <a:off x="1547812" y="1185862"/>
                <a:ext cx="28576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400" y="10800"/>
                    </a:moveTo>
                    <a:lnTo>
                      <a:pt x="20400" y="10800"/>
                    </a:lnTo>
                    <a:lnTo>
                      <a:pt x="19200" y="10800"/>
                    </a:lnTo>
                    <a:lnTo>
                      <a:pt x="18000" y="10800"/>
                    </a:lnTo>
                    <a:lnTo>
                      <a:pt x="16800" y="10800"/>
                    </a:lnTo>
                    <a:lnTo>
                      <a:pt x="14400" y="10800"/>
                    </a:lnTo>
                    <a:lnTo>
                      <a:pt x="14400" y="10800"/>
                    </a:lnTo>
                    <a:lnTo>
                      <a:pt x="14400" y="10800"/>
                    </a:lnTo>
                    <a:lnTo>
                      <a:pt x="13200" y="10800"/>
                    </a:lnTo>
                    <a:lnTo>
                      <a:pt x="12000" y="10800"/>
                    </a:lnTo>
                    <a:lnTo>
                      <a:pt x="12000" y="8640"/>
                    </a:lnTo>
                    <a:lnTo>
                      <a:pt x="12000" y="8640"/>
                    </a:lnTo>
                    <a:lnTo>
                      <a:pt x="10800" y="8640"/>
                    </a:lnTo>
                    <a:lnTo>
                      <a:pt x="10800" y="8640"/>
                    </a:lnTo>
                    <a:lnTo>
                      <a:pt x="9600" y="8640"/>
                    </a:lnTo>
                    <a:lnTo>
                      <a:pt x="8400" y="8640"/>
                    </a:lnTo>
                    <a:lnTo>
                      <a:pt x="7200" y="6480"/>
                    </a:lnTo>
                    <a:lnTo>
                      <a:pt x="7200" y="6480"/>
                    </a:lnTo>
                    <a:lnTo>
                      <a:pt x="6000" y="4320"/>
                    </a:lnTo>
                    <a:lnTo>
                      <a:pt x="4800" y="4320"/>
                    </a:lnTo>
                    <a:lnTo>
                      <a:pt x="3600" y="2160"/>
                    </a:lnTo>
                    <a:lnTo>
                      <a:pt x="3600" y="0"/>
                    </a:lnTo>
                    <a:lnTo>
                      <a:pt x="0" y="10800"/>
                    </a:lnTo>
                    <a:lnTo>
                      <a:pt x="0" y="10800"/>
                    </a:lnTo>
                    <a:lnTo>
                      <a:pt x="1200" y="12960"/>
                    </a:lnTo>
                    <a:lnTo>
                      <a:pt x="2400" y="15120"/>
                    </a:lnTo>
                    <a:lnTo>
                      <a:pt x="3600" y="15120"/>
                    </a:lnTo>
                    <a:lnTo>
                      <a:pt x="4800" y="17280"/>
                    </a:lnTo>
                    <a:lnTo>
                      <a:pt x="6000" y="17280"/>
                    </a:lnTo>
                    <a:lnTo>
                      <a:pt x="7200" y="19440"/>
                    </a:lnTo>
                    <a:lnTo>
                      <a:pt x="8400" y="19440"/>
                    </a:lnTo>
                    <a:lnTo>
                      <a:pt x="9600" y="19440"/>
                    </a:lnTo>
                    <a:lnTo>
                      <a:pt x="9600" y="19440"/>
                    </a:lnTo>
                    <a:lnTo>
                      <a:pt x="10800" y="19440"/>
                    </a:lnTo>
                    <a:lnTo>
                      <a:pt x="12000" y="19440"/>
                    </a:lnTo>
                    <a:lnTo>
                      <a:pt x="12000" y="21600"/>
                    </a:lnTo>
                    <a:lnTo>
                      <a:pt x="13200" y="21600"/>
                    </a:lnTo>
                    <a:lnTo>
                      <a:pt x="14400" y="21600"/>
                    </a:lnTo>
                    <a:lnTo>
                      <a:pt x="14400" y="21600"/>
                    </a:lnTo>
                    <a:lnTo>
                      <a:pt x="16800" y="21600"/>
                    </a:lnTo>
                    <a:lnTo>
                      <a:pt x="18000" y="21600"/>
                    </a:lnTo>
                    <a:lnTo>
                      <a:pt x="19200" y="21600"/>
                    </a:lnTo>
                    <a:lnTo>
                      <a:pt x="21600" y="19440"/>
                    </a:lnTo>
                    <a:lnTo>
                      <a:pt x="21600" y="19440"/>
                    </a:lnTo>
                    <a:lnTo>
                      <a:pt x="2040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63" name="Shape 3063"/>
              <p:cNvSpPr/>
              <p:nvPr/>
            </p:nvSpPr>
            <p:spPr>
              <a:xfrm>
                <a:off x="1574800" y="1185862"/>
                <a:ext cx="41275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4800"/>
                    </a:moveTo>
                    <a:lnTo>
                      <a:pt x="21600" y="4800"/>
                    </a:lnTo>
                    <a:lnTo>
                      <a:pt x="20769" y="4800"/>
                    </a:lnTo>
                    <a:lnTo>
                      <a:pt x="20769" y="2400"/>
                    </a:lnTo>
                    <a:lnTo>
                      <a:pt x="19938" y="2400"/>
                    </a:lnTo>
                    <a:lnTo>
                      <a:pt x="19938" y="2400"/>
                    </a:lnTo>
                    <a:lnTo>
                      <a:pt x="19108" y="0"/>
                    </a:lnTo>
                    <a:lnTo>
                      <a:pt x="18277" y="0"/>
                    </a:lnTo>
                    <a:lnTo>
                      <a:pt x="18277" y="0"/>
                    </a:lnTo>
                    <a:lnTo>
                      <a:pt x="17446" y="0"/>
                    </a:lnTo>
                    <a:lnTo>
                      <a:pt x="16615" y="0"/>
                    </a:lnTo>
                    <a:lnTo>
                      <a:pt x="15785" y="0"/>
                    </a:lnTo>
                    <a:lnTo>
                      <a:pt x="14954" y="0"/>
                    </a:lnTo>
                    <a:lnTo>
                      <a:pt x="14123" y="0"/>
                    </a:lnTo>
                    <a:lnTo>
                      <a:pt x="14123" y="0"/>
                    </a:lnTo>
                    <a:lnTo>
                      <a:pt x="13292" y="0"/>
                    </a:lnTo>
                    <a:lnTo>
                      <a:pt x="12462" y="0"/>
                    </a:lnTo>
                    <a:lnTo>
                      <a:pt x="11631" y="0"/>
                    </a:lnTo>
                    <a:lnTo>
                      <a:pt x="10800" y="2400"/>
                    </a:lnTo>
                    <a:lnTo>
                      <a:pt x="9969" y="2400"/>
                    </a:lnTo>
                    <a:lnTo>
                      <a:pt x="9138" y="2400"/>
                    </a:lnTo>
                    <a:lnTo>
                      <a:pt x="7477" y="4800"/>
                    </a:lnTo>
                    <a:lnTo>
                      <a:pt x="6646" y="7200"/>
                    </a:lnTo>
                    <a:lnTo>
                      <a:pt x="4985" y="7200"/>
                    </a:lnTo>
                    <a:lnTo>
                      <a:pt x="3323" y="9600"/>
                    </a:lnTo>
                    <a:lnTo>
                      <a:pt x="2492" y="9600"/>
                    </a:lnTo>
                    <a:lnTo>
                      <a:pt x="1662" y="9600"/>
                    </a:lnTo>
                    <a:lnTo>
                      <a:pt x="1662" y="9600"/>
                    </a:lnTo>
                    <a:lnTo>
                      <a:pt x="831" y="9600"/>
                    </a:lnTo>
                    <a:lnTo>
                      <a:pt x="0" y="12000"/>
                    </a:lnTo>
                    <a:lnTo>
                      <a:pt x="831" y="21600"/>
                    </a:lnTo>
                    <a:lnTo>
                      <a:pt x="1662" y="21600"/>
                    </a:lnTo>
                    <a:lnTo>
                      <a:pt x="2492" y="21600"/>
                    </a:lnTo>
                    <a:lnTo>
                      <a:pt x="2492" y="21600"/>
                    </a:lnTo>
                    <a:lnTo>
                      <a:pt x="3323" y="21600"/>
                    </a:lnTo>
                    <a:lnTo>
                      <a:pt x="4985" y="19200"/>
                    </a:lnTo>
                    <a:lnTo>
                      <a:pt x="6646" y="19200"/>
                    </a:lnTo>
                    <a:lnTo>
                      <a:pt x="7477" y="16800"/>
                    </a:lnTo>
                    <a:lnTo>
                      <a:pt x="9138" y="16800"/>
                    </a:lnTo>
                    <a:lnTo>
                      <a:pt x="9969" y="14400"/>
                    </a:lnTo>
                    <a:lnTo>
                      <a:pt x="11631" y="14400"/>
                    </a:lnTo>
                    <a:lnTo>
                      <a:pt x="12462" y="14400"/>
                    </a:lnTo>
                    <a:lnTo>
                      <a:pt x="12462" y="12000"/>
                    </a:lnTo>
                    <a:lnTo>
                      <a:pt x="13292" y="12000"/>
                    </a:lnTo>
                    <a:lnTo>
                      <a:pt x="14123" y="12000"/>
                    </a:lnTo>
                    <a:lnTo>
                      <a:pt x="14123" y="12000"/>
                    </a:lnTo>
                    <a:lnTo>
                      <a:pt x="14954" y="12000"/>
                    </a:lnTo>
                    <a:lnTo>
                      <a:pt x="15785" y="12000"/>
                    </a:lnTo>
                    <a:lnTo>
                      <a:pt x="15785" y="12000"/>
                    </a:lnTo>
                    <a:lnTo>
                      <a:pt x="16615" y="12000"/>
                    </a:lnTo>
                    <a:lnTo>
                      <a:pt x="16615" y="12000"/>
                    </a:lnTo>
                    <a:lnTo>
                      <a:pt x="17446" y="12000"/>
                    </a:lnTo>
                    <a:lnTo>
                      <a:pt x="17446" y="12000"/>
                    </a:lnTo>
                    <a:lnTo>
                      <a:pt x="17446" y="12000"/>
                    </a:lnTo>
                    <a:lnTo>
                      <a:pt x="18277" y="12000"/>
                    </a:lnTo>
                    <a:lnTo>
                      <a:pt x="18277" y="12000"/>
                    </a:lnTo>
                    <a:lnTo>
                      <a:pt x="18277" y="12000"/>
                    </a:lnTo>
                    <a:lnTo>
                      <a:pt x="18277" y="14400"/>
                    </a:lnTo>
                    <a:lnTo>
                      <a:pt x="18277" y="14400"/>
                    </a:lnTo>
                    <a:lnTo>
                      <a:pt x="18277" y="14400"/>
                    </a:lnTo>
                    <a:lnTo>
                      <a:pt x="21600" y="4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64" name="Shape 3064"/>
              <p:cNvSpPr/>
              <p:nvPr/>
            </p:nvSpPr>
            <p:spPr>
              <a:xfrm>
                <a:off x="1609725" y="1189037"/>
                <a:ext cx="12700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00" y="21600"/>
                    </a:moveTo>
                    <a:lnTo>
                      <a:pt x="16200" y="21600"/>
                    </a:lnTo>
                    <a:lnTo>
                      <a:pt x="16200" y="19938"/>
                    </a:lnTo>
                    <a:lnTo>
                      <a:pt x="18900" y="18277"/>
                    </a:lnTo>
                    <a:lnTo>
                      <a:pt x="18900" y="17446"/>
                    </a:lnTo>
                    <a:lnTo>
                      <a:pt x="18900" y="15785"/>
                    </a:lnTo>
                    <a:lnTo>
                      <a:pt x="18900" y="14123"/>
                    </a:lnTo>
                    <a:lnTo>
                      <a:pt x="21600" y="12462"/>
                    </a:lnTo>
                    <a:lnTo>
                      <a:pt x="21600" y="12462"/>
                    </a:lnTo>
                    <a:lnTo>
                      <a:pt x="21600" y="11631"/>
                    </a:lnTo>
                    <a:lnTo>
                      <a:pt x="21600" y="10800"/>
                    </a:lnTo>
                    <a:lnTo>
                      <a:pt x="21600" y="9969"/>
                    </a:lnTo>
                    <a:lnTo>
                      <a:pt x="21600" y="9138"/>
                    </a:lnTo>
                    <a:lnTo>
                      <a:pt x="21600" y="8308"/>
                    </a:lnTo>
                    <a:lnTo>
                      <a:pt x="21600" y="7477"/>
                    </a:lnTo>
                    <a:lnTo>
                      <a:pt x="21600" y="7477"/>
                    </a:lnTo>
                    <a:lnTo>
                      <a:pt x="21600" y="6646"/>
                    </a:lnTo>
                    <a:lnTo>
                      <a:pt x="21600" y="5815"/>
                    </a:lnTo>
                    <a:lnTo>
                      <a:pt x="18900" y="4985"/>
                    </a:lnTo>
                    <a:lnTo>
                      <a:pt x="18900" y="4154"/>
                    </a:lnTo>
                    <a:lnTo>
                      <a:pt x="18900" y="4154"/>
                    </a:lnTo>
                    <a:lnTo>
                      <a:pt x="18900" y="3323"/>
                    </a:lnTo>
                    <a:lnTo>
                      <a:pt x="16200" y="2492"/>
                    </a:lnTo>
                    <a:lnTo>
                      <a:pt x="16200" y="1662"/>
                    </a:lnTo>
                    <a:lnTo>
                      <a:pt x="13500" y="1662"/>
                    </a:lnTo>
                    <a:lnTo>
                      <a:pt x="13500" y="831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0" y="3323"/>
                    </a:lnTo>
                    <a:lnTo>
                      <a:pt x="2700" y="3323"/>
                    </a:lnTo>
                    <a:lnTo>
                      <a:pt x="2700" y="3323"/>
                    </a:lnTo>
                    <a:lnTo>
                      <a:pt x="2700" y="4154"/>
                    </a:lnTo>
                    <a:lnTo>
                      <a:pt x="2700" y="4154"/>
                    </a:lnTo>
                    <a:lnTo>
                      <a:pt x="5400" y="4154"/>
                    </a:lnTo>
                    <a:lnTo>
                      <a:pt x="5400" y="4985"/>
                    </a:lnTo>
                    <a:lnTo>
                      <a:pt x="5400" y="4985"/>
                    </a:lnTo>
                    <a:lnTo>
                      <a:pt x="5400" y="5815"/>
                    </a:lnTo>
                    <a:lnTo>
                      <a:pt x="5400" y="5815"/>
                    </a:lnTo>
                    <a:lnTo>
                      <a:pt x="5400" y="6646"/>
                    </a:lnTo>
                    <a:lnTo>
                      <a:pt x="8100" y="6646"/>
                    </a:lnTo>
                    <a:lnTo>
                      <a:pt x="8100" y="7477"/>
                    </a:lnTo>
                    <a:lnTo>
                      <a:pt x="8100" y="8308"/>
                    </a:lnTo>
                    <a:lnTo>
                      <a:pt x="8100" y="8308"/>
                    </a:lnTo>
                    <a:lnTo>
                      <a:pt x="8100" y="9138"/>
                    </a:lnTo>
                    <a:lnTo>
                      <a:pt x="8100" y="9969"/>
                    </a:lnTo>
                    <a:lnTo>
                      <a:pt x="8100" y="10800"/>
                    </a:lnTo>
                    <a:lnTo>
                      <a:pt x="8100" y="10800"/>
                    </a:lnTo>
                    <a:lnTo>
                      <a:pt x="8100" y="11631"/>
                    </a:lnTo>
                    <a:lnTo>
                      <a:pt x="8100" y="12462"/>
                    </a:lnTo>
                    <a:lnTo>
                      <a:pt x="5400" y="14123"/>
                    </a:lnTo>
                    <a:lnTo>
                      <a:pt x="5400" y="14954"/>
                    </a:lnTo>
                    <a:lnTo>
                      <a:pt x="5400" y="16615"/>
                    </a:lnTo>
                    <a:lnTo>
                      <a:pt x="5400" y="18277"/>
                    </a:lnTo>
                    <a:lnTo>
                      <a:pt x="2700" y="19108"/>
                    </a:lnTo>
                    <a:lnTo>
                      <a:pt x="2700" y="20769"/>
                    </a:lnTo>
                    <a:lnTo>
                      <a:pt x="2700" y="20769"/>
                    </a:lnTo>
                    <a:lnTo>
                      <a:pt x="16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65" name="Shape 3065"/>
              <p:cNvSpPr/>
              <p:nvPr/>
            </p:nvSpPr>
            <p:spPr>
              <a:xfrm>
                <a:off x="1608137" y="1228725"/>
                <a:ext cx="11113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277"/>
                    </a:moveTo>
                    <a:lnTo>
                      <a:pt x="21600" y="18277"/>
                    </a:lnTo>
                    <a:lnTo>
                      <a:pt x="21600" y="18277"/>
                    </a:lnTo>
                    <a:lnTo>
                      <a:pt x="21600" y="17446"/>
                    </a:lnTo>
                    <a:lnTo>
                      <a:pt x="21600" y="17446"/>
                    </a:lnTo>
                    <a:lnTo>
                      <a:pt x="18514" y="17446"/>
                    </a:lnTo>
                    <a:lnTo>
                      <a:pt x="18514" y="16615"/>
                    </a:lnTo>
                    <a:lnTo>
                      <a:pt x="18514" y="16615"/>
                    </a:lnTo>
                    <a:lnTo>
                      <a:pt x="18514" y="15785"/>
                    </a:lnTo>
                    <a:lnTo>
                      <a:pt x="18514" y="15785"/>
                    </a:lnTo>
                    <a:lnTo>
                      <a:pt x="18514" y="14954"/>
                    </a:lnTo>
                    <a:lnTo>
                      <a:pt x="15429" y="14954"/>
                    </a:lnTo>
                    <a:lnTo>
                      <a:pt x="15429" y="14123"/>
                    </a:lnTo>
                    <a:lnTo>
                      <a:pt x="15429" y="14123"/>
                    </a:lnTo>
                    <a:lnTo>
                      <a:pt x="15429" y="13292"/>
                    </a:lnTo>
                    <a:lnTo>
                      <a:pt x="15429" y="12462"/>
                    </a:lnTo>
                    <a:lnTo>
                      <a:pt x="15429" y="12462"/>
                    </a:lnTo>
                    <a:lnTo>
                      <a:pt x="15429" y="11631"/>
                    </a:lnTo>
                    <a:lnTo>
                      <a:pt x="15429" y="9969"/>
                    </a:lnTo>
                    <a:lnTo>
                      <a:pt x="18514" y="9138"/>
                    </a:lnTo>
                    <a:lnTo>
                      <a:pt x="18514" y="7477"/>
                    </a:lnTo>
                    <a:lnTo>
                      <a:pt x="18514" y="6646"/>
                    </a:lnTo>
                    <a:lnTo>
                      <a:pt x="18514" y="4985"/>
                    </a:lnTo>
                    <a:lnTo>
                      <a:pt x="21600" y="3323"/>
                    </a:lnTo>
                    <a:lnTo>
                      <a:pt x="21600" y="1662"/>
                    </a:lnTo>
                    <a:lnTo>
                      <a:pt x="21600" y="831"/>
                    </a:lnTo>
                    <a:lnTo>
                      <a:pt x="6171" y="0"/>
                    </a:lnTo>
                    <a:lnTo>
                      <a:pt x="6171" y="831"/>
                    </a:lnTo>
                    <a:lnTo>
                      <a:pt x="3086" y="2492"/>
                    </a:lnTo>
                    <a:lnTo>
                      <a:pt x="3086" y="4154"/>
                    </a:lnTo>
                    <a:lnTo>
                      <a:pt x="3086" y="5815"/>
                    </a:lnTo>
                    <a:lnTo>
                      <a:pt x="3086" y="6646"/>
                    </a:lnTo>
                    <a:lnTo>
                      <a:pt x="0" y="8308"/>
                    </a:lnTo>
                    <a:lnTo>
                      <a:pt x="0" y="9969"/>
                    </a:lnTo>
                    <a:lnTo>
                      <a:pt x="0" y="11631"/>
                    </a:lnTo>
                    <a:lnTo>
                      <a:pt x="0" y="11631"/>
                    </a:lnTo>
                    <a:lnTo>
                      <a:pt x="0" y="12462"/>
                    </a:lnTo>
                    <a:lnTo>
                      <a:pt x="0" y="13292"/>
                    </a:lnTo>
                    <a:lnTo>
                      <a:pt x="0" y="14123"/>
                    </a:lnTo>
                    <a:lnTo>
                      <a:pt x="0" y="14954"/>
                    </a:lnTo>
                    <a:lnTo>
                      <a:pt x="0" y="15785"/>
                    </a:lnTo>
                    <a:lnTo>
                      <a:pt x="0" y="15785"/>
                    </a:lnTo>
                    <a:lnTo>
                      <a:pt x="3086" y="16615"/>
                    </a:lnTo>
                    <a:lnTo>
                      <a:pt x="3086" y="17446"/>
                    </a:lnTo>
                    <a:lnTo>
                      <a:pt x="3086" y="18277"/>
                    </a:lnTo>
                    <a:lnTo>
                      <a:pt x="6171" y="18277"/>
                    </a:lnTo>
                    <a:lnTo>
                      <a:pt x="6171" y="19108"/>
                    </a:lnTo>
                    <a:lnTo>
                      <a:pt x="6171" y="19938"/>
                    </a:lnTo>
                    <a:lnTo>
                      <a:pt x="9257" y="20769"/>
                    </a:lnTo>
                    <a:lnTo>
                      <a:pt x="9257" y="20769"/>
                    </a:lnTo>
                    <a:lnTo>
                      <a:pt x="12343" y="21600"/>
                    </a:lnTo>
                    <a:lnTo>
                      <a:pt x="12343" y="21600"/>
                    </a:lnTo>
                    <a:lnTo>
                      <a:pt x="21600" y="1827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66" name="Shape 3066"/>
              <p:cNvSpPr/>
              <p:nvPr/>
            </p:nvSpPr>
            <p:spPr>
              <a:xfrm>
                <a:off x="1614487" y="1257300"/>
                <a:ext cx="41276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938" y="0"/>
                    </a:moveTo>
                    <a:lnTo>
                      <a:pt x="19938" y="0"/>
                    </a:lnTo>
                    <a:lnTo>
                      <a:pt x="19108" y="2160"/>
                    </a:lnTo>
                    <a:lnTo>
                      <a:pt x="17446" y="2160"/>
                    </a:lnTo>
                    <a:lnTo>
                      <a:pt x="16615" y="4320"/>
                    </a:lnTo>
                    <a:lnTo>
                      <a:pt x="14954" y="6480"/>
                    </a:lnTo>
                    <a:lnTo>
                      <a:pt x="14123" y="6480"/>
                    </a:lnTo>
                    <a:lnTo>
                      <a:pt x="12462" y="8640"/>
                    </a:lnTo>
                    <a:lnTo>
                      <a:pt x="11631" y="8640"/>
                    </a:lnTo>
                    <a:lnTo>
                      <a:pt x="9969" y="8640"/>
                    </a:lnTo>
                    <a:lnTo>
                      <a:pt x="9138" y="10800"/>
                    </a:lnTo>
                    <a:lnTo>
                      <a:pt x="9138" y="10800"/>
                    </a:lnTo>
                    <a:lnTo>
                      <a:pt x="8308" y="10800"/>
                    </a:lnTo>
                    <a:lnTo>
                      <a:pt x="7477" y="10800"/>
                    </a:lnTo>
                    <a:lnTo>
                      <a:pt x="7477" y="10800"/>
                    </a:lnTo>
                    <a:lnTo>
                      <a:pt x="6646" y="10800"/>
                    </a:lnTo>
                    <a:lnTo>
                      <a:pt x="5815" y="10800"/>
                    </a:lnTo>
                    <a:lnTo>
                      <a:pt x="5815" y="10800"/>
                    </a:lnTo>
                    <a:lnTo>
                      <a:pt x="4985" y="10800"/>
                    </a:lnTo>
                    <a:lnTo>
                      <a:pt x="4985" y="10800"/>
                    </a:lnTo>
                    <a:lnTo>
                      <a:pt x="4154" y="10800"/>
                    </a:lnTo>
                    <a:lnTo>
                      <a:pt x="4154" y="10800"/>
                    </a:lnTo>
                    <a:lnTo>
                      <a:pt x="4154" y="8640"/>
                    </a:lnTo>
                    <a:lnTo>
                      <a:pt x="3323" y="8640"/>
                    </a:lnTo>
                    <a:lnTo>
                      <a:pt x="3323" y="8640"/>
                    </a:lnTo>
                    <a:lnTo>
                      <a:pt x="2492" y="8640"/>
                    </a:lnTo>
                    <a:lnTo>
                      <a:pt x="0" y="17280"/>
                    </a:lnTo>
                    <a:lnTo>
                      <a:pt x="831" y="17280"/>
                    </a:lnTo>
                    <a:lnTo>
                      <a:pt x="1662" y="19440"/>
                    </a:lnTo>
                    <a:lnTo>
                      <a:pt x="2492" y="19440"/>
                    </a:lnTo>
                    <a:lnTo>
                      <a:pt x="2492" y="19440"/>
                    </a:lnTo>
                    <a:lnTo>
                      <a:pt x="3323" y="21600"/>
                    </a:lnTo>
                    <a:lnTo>
                      <a:pt x="4154" y="21600"/>
                    </a:lnTo>
                    <a:lnTo>
                      <a:pt x="4985" y="21600"/>
                    </a:lnTo>
                    <a:lnTo>
                      <a:pt x="5815" y="21600"/>
                    </a:lnTo>
                    <a:lnTo>
                      <a:pt x="5815" y="21600"/>
                    </a:lnTo>
                    <a:lnTo>
                      <a:pt x="6646" y="21600"/>
                    </a:lnTo>
                    <a:lnTo>
                      <a:pt x="7477" y="21600"/>
                    </a:lnTo>
                    <a:lnTo>
                      <a:pt x="8308" y="21600"/>
                    </a:lnTo>
                    <a:lnTo>
                      <a:pt x="9138" y="21600"/>
                    </a:lnTo>
                    <a:lnTo>
                      <a:pt x="9969" y="21600"/>
                    </a:lnTo>
                    <a:lnTo>
                      <a:pt x="9969" y="19440"/>
                    </a:lnTo>
                    <a:lnTo>
                      <a:pt x="10800" y="19440"/>
                    </a:lnTo>
                    <a:lnTo>
                      <a:pt x="12462" y="19440"/>
                    </a:lnTo>
                    <a:lnTo>
                      <a:pt x="14123" y="17280"/>
                    </a:lnTo>
                    <a:lnTo>
                      <a:pt x="14954" y="17280"/>
                    </a:lnTo>
                    <a:lnTo>
                      <a:pt x="16615" y="15120"/>
                    </a:lnTo>
                    <a:lnTo>
                      <a:pt x="18277" y="15120"/>
                    </a:lnTo>
                    <a:lnTo>
                      <a:pt x="19108" y="12960"/>
                    </a:lnTo>
                    <a:lnTo>
                      <a:pt x="20769" y="10800"/>
                    </a:ln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1993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67" name="Shape 3067"/>
              <p:cNvSpPr/>
              <p:nvPr/>
            </p:nvSpPr>
            <p:spPr>
              <a:xfrm>
                <a:off x="1652587" y="1249362"/>
                <a:ext cx="41276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4320"/>
                    </a:move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20769" y="2160"/>
                    </a:lnTo>
                    <a:lnTo>
                      <a:pt x="19938" y="2160"/>
                    </a:lnTo>
                    <a:lnTo>
                      <a:pt x="19108" y="2160"/>
                    </a:lnTo>
                    <a:lnTo>
                      <a:pt x="19108" y="0"/>
                    </a:lnTo>
                    <a:lnTo>
                      <a:pt x="18277" y="0"/>
                    </a:lnTo>
                    <a:lnTo>
                      <a:pt x="17446" y="0"/>
                    </a:lnTo>
                    <a:lnTo>
                      <a:pt x="16615" y="0"/>
                    </a:lnTo>
                    <a:lnTo>
                      <a:pt x="15785" y="0"/>
                    </a:lnTo>
                    <a:lnTo>
                      <a:pt x="15785" y="0"/>
                    </a:lnTo>
                    <a:lnTo>
                      <a:pt x="14954" y="0"/>
                    </a:lnTo>
                    <a:lnTo>
                      <a:pt x="14123" y="0"/>
                    </a:lnTo>
                    <a:lnTo>
                      <a:pt x="13292" y="0"/>
                    </a:lnTo>
                    <a:lnTo>
                      <a:pt x="12462" y="0"/>
                    </a:lnTo>
                    <a:lnTo>
                      <a:pt x="11631" y="2160"/>
                    </a:lnTo>
                    <a:lnTo>
                      <a:pt x="10800" y="2160"/>
                    </a:lnTo>
                    <a:lnTo>
                      <a:pt x="9969" y="2160"/>
                    </a:lnTo>
                    <a:lnTo>
                      <a:pt x="8308" y="4320"/>
                    </a:lnTo>
                    <a:lnTo>
                      <a:pt x="6646" y="4320"/>
                    </a:lnTo>
                    <a:lnTo>
                      <a:pt x="5815" y="6480"/>
                    </a:lnTo>
                    <a:lnTo>
                      <a:pt x="4154" y="6480"/>
                    </a:lnTo>
                    <a:lnTo>
                      <a:pt x="2492" y="8640"/>
                    </a:lnTo>
                    <a:lnTo>
                      <a:pt x="1662" y="10800"/>
                    </a:lnTo>
                    <a:lnTo>
                      <a:pt x="0" y="10800"/>
                    </a:lnTo>
                    <a:lnTo>
                      <a:pt x="1662" y="21600"/>
                    </a:lnTo>
                    <a:lnTo>
                      <a:pt x="3323" y="19440"/>
                    </a:lnTo>
                    <a:lnTo>
                      <a:pt x="4154" y="19440"/>
                    </a:lnTo>
                    <a:lnTo>
                      <a:pt x="5815" y="17280"/>
                    </a:lnTo>
                    <a:lnTo>
                      <a:pt x="7477" y="17280"/>
                    </a:lnTo>
                    <a:lnTo>
                      <a:pt x="8308" y="15120"/>
                    </a:lnTo>
                    <a:lnTo>
                      <a:pt x="9969" y="12960"/>
                    </a:lnTo>
                    <a:lnTo>
                      <a:pt x="10800" y="12960"/>
                    </a:lnTo>
                    <a:lnTo>
                      <a:pt x="12462" y="12960"/>
                    </a:lnTo>
                    <a:lnTo>
                      <a:pt x="12462" y="10800"/>
                    </a:lnTo>
                    <a:lnTo>
                      <a:pt x="13292" y="10800"/>
                    </a:lnTo>
                    <a:lnTo>
                      <a:pt x="14123" y="10800"/>
                    </a:lnTo>
                    <a:lnTo>
                      <a:pt x="14123" y="10800"/>
                    </a:lnTo>
                    <a:lnTo>
                      <a:pt x="14954" y="10800"/>
                    </a:lnTo>
                    <a:lnTo>
                      <a:pt x="15785" y="10800"/>
                    </a:lnTo>
                    <a:lnTo>
                      <a:pt x="15785" y="10800"/>
                    </a:lnTo>
                    <a:lnTo>
                      <a:pt x="16615" y="10800"/>
                    </a:lnTo>
                    <a:lnTo>
                      <a:pt x="16615" y="10800"/>
                    </a:lnTo>
                    <a:lnTo>
                      <a:pt x="17446" y="10800"/>
                    </a:lnTo>
                    <a:lnTo>
                      <a:pt x="17446" y="10800"/>
                    </a:lnTo>
                    <a:lnTo>
                      <a:pt x="18277" y="10800"/>
                    </a:lnTo>
                    <a:lnTo>
                      <a:pt x="18277" y="12960"/>
                    </a:lnTo>
                    <a:lnTo>
                      <a:pt x="19108" y="12960"/>
                    </a:lnTo>
                    <a:lnTo>
                      <a:pt x="19108" y="12960"/>
                    </a:lnTo>
                    <a:lnTo>
                      <a:pt x="19108" y="12960"/>
                    </a:lnTo>
                    <a:lnTo>
                      <a:pt x="19108" y="12960"/>
                    </a:lnTo>
                    <a:lnTo>
                      <a:pt x="21600" y="43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68" name="Shape 3068"/>
              <p:cNvSpPr/>
              <p:nvPr/>
            </p:nvSpPr>
            <p:spPr>
              <a:xfrm>
                <a:off x="1689100" y="1252537"/>
                <a:ext cx="12700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00" y="21600"/>
                    </a:moveTo>
                    <a:lnTo>
                      <a:pt x="16200" y="21600"/>
                    </a:lnTo>
                    <a:lnTo>
                      <a:pt x="16200" y="20000"/>
                    </a:lnTo>
                    <a:lnTo>
                      <a:pt x="18900" y="18400"/>
                    </a:lnTo>
                    <a:lnTo>
                      <a:pt x="18900" y="17600"/>
                    </a:lnTo>
                    <a:lnTo>
                      <a:pt x="18900" y="16000"/>
                    </a:lnTo>
                    <a:lnTo>
                      <a:pt x="18900" y="14400"/>
                    </a:lnTo>
                    <a:lnTo>
                      <a:pt x="21600" y="13600"/>
                    </a:lnTo>
                    <a:lnTo>
                      <a:pt x="21600" y="12800"/>
                    </a:lnTo>
                    <a:lnTo>
                      <a:pt x="21600" y="12000"/>
                    </a:lnTo>
                    <a:lnTo>
                      <a:pt x="21600" y="11200"/>
                    </a:lnTo>
                    <a:lnTo>
                      <a:pt x="21600" y="10400"/>
                    </a:lnTo>
                    <a:lnTo>
                      <a:pt x="21600" y="9600"/>
                    </a:lnTo>
                    <a:lnTo>
                      <a:pt x="21600" y="8800"/>
                    </a:lnTo>
                    <a:lnTo>
                      <a:pt x="21600" y="8000"/>
                    </a:lnTo>
                    <a:lnTo>
                      <a:pt x="21600" y="7200"/>
                    </a:lnTo>
                    <a:lnTo>
                      <a:pt x="18900" y="7200"/>
                    </a:lnTo>
                    <a:lnTo>
                      <a:pt x="18900" y="6400"/>
                    </a:lnTo>
                    <a:lnTo>
                      <a:pt x="18900" y="5600"/>
                    </a:lnTo>
                    <a:lnTo>
                      <a:pt x="18900" y="4800"/>
                    </a:lnTo>
                    <a:lnTo>
                      <a:pt x="18900" y="4000"/>
                    </a:lnTo>
                    <a:lnTo>
                      <a:pt x="16200" y="3200"/>
                    </a:lnTo>
                    <a:lnTo>
                      <a:pt x="16200" y="3200"/>
                    </a:lnTo>
                    <a:lnTo>
                      <a:pt x="16200" y="2400"/>
                    </a:lnTo>
                    <a:lnTo>
                      <a:pt x="13500" y="1600"/>
                    </a:lnTo>
                    <a:lnTo>
                      <a:pt x="13500" y="1600"/>
                    </a:lnTo>
                    <a:lnTo>
                      <a:pt x="10800" y="800"/>
                    </a:lnTo>
                    <a:lnTo>
                      <a:pt x="8100" y="0"/>
                    </a:lnTo>
                    <a:lnTo>
                      <a:pt x="0" y="3200"/>
                    </a:lnTo>
                    <a:lnTo>
                      <a:pt x="2700" y="4000"/>
                    </a:lnTo>
                    <a:lnTo>
                      <a:pt x="2700" y="4000"/>
                    </a:lnTo>
                    <a:lnTo>
                      <a:pt x="2700" y="4000"/>
                    </a:lnTo>
                    <a:lnTo>
                      <a:pt x="2700" y="4800"/>
                    </a:lnTo>
                    <a:lnTo>
                      <a:pt x="5400" y="4800"/>
                    </a:lnTo>
                    <a:lnTo>
                      <a:pt x="5400" y="4800"/>
                    </a:lnTo>
                    <a:lnTo>
                      <a:pt x="5400" y="5600"/>
                    </a:lnTo>
                    <a:lnTo>
                      <a:pt x="5400" y="5600"/>
                    </a:lnTo>
                    <a:lnTo>
                      <a:pt x="5400" y="6400"/>
                    </a:lnTo>
                    <a:lnTo>
                      <a:pt x="5400" y="7200"/>
                    </a:lnTo>
                    <a:lnTo>
                      <a:pt x="8100" y="7200"/>
                    </a:lnTo>
                    <a:lnTo>
                      <a:pt x="8100" y="8000"/>
                    </a:lnTo>
                    <a:lnTo>
                      <a:pt x="8100" y="8800"/>
                    </a:lnTo>
                    <a:lnTo>
                      <a:pt x="8100" y="8800"/>
                    </a:lnTo>
                    <a:lnTo>
                      <a:pt x="8100" y="9600"/>
                    </a:lnTo>
                    <a:lnTo>
                      <a:pt x="8100" y="10400"/>
                    </a:lnTo>
                    <a:lnTo>
                      <a:pt x="8100" y="11200"/>
                    </a:lnTo>
                    <a:lnTo>
                      <a:pt x="8100" y="11200"/>
                    </a:lnTo>
                    <a:lnTo>
                      <a:pt x="8100" y="12000"/>
                    </a:lnTo>
                    <a:lnTo>
                      <a:pt x="8100" y="12800"/>
                    </a:lnTo>
                    <a:lnTo>
                      <a:pt x="5400" y="14400"/>
                    </a:lnTo>
                    <a:lnTo>
                      <a:pt x="5400" y="15200"/>
                    </a:lnTo>
                    <a:lnTo>
                      <a:pt x="5400" y="16800"/>
                    </a:lnTo>
                    <a:lnTo>
                      <a:pt x="5400" y="18400"/>
                    </a:lnTo>
                    <a:lnTo>
                      <a:pt x="2700" y="19200"/>
                    </a:lnTo>
                    <a:lnTo>
                      <a:pt x="2700" y="20800"/>
                    </a:lnTo>
                    <a:lnTo>
                      <a:pt x="2700" y="20800"/>
                    </a:lnTo>
                    <a:lnTo>
                      <a:pt x="16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69" name="Shape 3069"/>
              <p:cNvSpPr/>
              <p:nvPr/>
            </p:nvSpPr>
            <p:spPr>
              <a:xfrm>
                <a:off x="1687512" y="1293812"/>
                <a:ext cx="111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144"/>
                    </a:moveTo>
                    <a:lnTo>
                      <a:pt x="21600" y="18144"/>
                    </a:lnTo>
                    <a:lnTo>
                      <a:pt x="21600" y="18144"/>
                    </a:lnTo>
                    <a:lnTo>
                      <a:pt x="21600" y="18144"/>
                    </a:lnTo>
                    <a:lnTo>
                      <a:pt x="18514" y="18144"/>
                    </a:lnTo>
                    <a:lnTo>
                      <a:pt x="18514" y="17280"/>
                    </a:lnTo>
                    <a:lnTo>
                      <a:pt x="18514" y="17280"/>
                    </a:lnTo>
                    <a:lnTo>
                      <a:pt x="18514" y="16416"/>
                    </a:lnTo>
                    <a:lnTo>
                      <a:pt x="18514" y="16416"/>
                    </a:lnTo>
                    <a:lnTo>
                      <a:pt x="15429" y="15552"/>
                    </a:lnTo>
                    <a:lnTo>
                      <a:pt x="15429" y="15552"/>
                    </a:lnTo>
                    <a:lnTo>
                      <a:pt x="15429" y="14688"/>
                    </a:lnTo>
                    <a:lnTo>
                      <a:pt x="15429" y="14688"/>
                    </a:lnTo>
                    <a:lnTo>
                      <a:pt x="15429" y="13824"/>
                    </a:lnTo>
                    <a:lnTo>
                      <a:pt x="15429" y="12960"/>
                    </a:lnTo>
                    <a:lnTo>
                      <a:pt x="15429" y="12960"/>
                    </a:lnTo>
                    <a:lnTo>
                      <a:pt x="15429" y="12096"/>
                    </a:lnTo>
                    <a:lnTo>
                      <a:pt x="15429" y="11232"/>
                    </a:lnTo>
                    <a:lnTo>
                      <a:pt x="15429" y="10368"/>
                    </a:lnTo>
                    <a:lnTo>
                      <a:pt x="15429" y="8640"/>
                    </a:lnTo>
                    <a:lnTo>
                      <a:pt x="18514" y="7776"/>
                    </a:lnTo>
                    <a:lnTo>
                      <a:pt x="18514" y="6048"/>
                    </a:lnTo>
                    <a:lnTo>
                      <a:pt x="18514" y="4320"/>
                    </a:lnTo>
                    <a:lnTo>
                      <a:pt x="18514" y="3456"/>
                    </a:lnTo>
                    <a:lnTo>
                      <a:pt x="21600" y="1728"/>
                    </a:lnTo>
                    <a:lnTo>
                      <a:pt x="21600" y="864"/>
                    </a:lnTo>
                    <a:lnTo>
                      <a:pt x="6171" y="0"/>
                    </a:lnTo>
                    <a:lnTo>
                      <a:pt x="6171" y="864"/>
                    </a:lnTo>
                    <a:lnTo>
                      <a:pt x="6171" y="2592"/>
                    </a:lnTo>
                    <a:lnTo>
                      <a:pt x="3086" y="3456"/>
                    </a:lnTo>
                    <a:lnTo>
                      <a:pt x="3086" y="5184"/>
                    </a:lnTo>
                    <a:lnTo>
                      <a:pt x="3086" y="6912"/>
                    </a:lnTo>
                    <a:lnTo>
                      <a:pt x="0" y="8640"/>
                    </a:lnTo>
                    <a:lnTo>
                      <a:pt x="0" y="9504"/>
                    </a:lnTo>
                    <a:lnTo>
                      <a:pt x="0" y="11232"/>
                    </a:lnTo>
                    <a:lnTo>
                      <a:pt x="0" y="12096"/>
                    </a:lnTo>
                    <a:lnTo>
                      <a:pt x="0" y="12960"/>
                    </a:lnTo>
                    <a:lnTo>
                      <a:pt x="0" y="13824"/>
                    </a:lnTo>
                    <a:lnTo>
                      <a:pt x="0" y="13824"/>
                    </a:lnTo>
                    <a:lnTo>
                      <a:pt x="0" y="14688"/>
                    </a:lnTo>
                    <a:lnTo>
                      <a:pt x="0" y="15552"/>
                    </a:lnTo>
                    <a:lnTo>
                      <a:pt x="0" y="16416"/>
                    </a:lnTo>
                    <a:lnTo>
                      <a:pt x="3086" y="17280"/>
                    </a:lnTo>
                    <a:lnTo>
                      <a:pt x="3086" y="17280"/>
                    </a:lnTo>
                    <a:lnTo>
                      <a:pt x="3086" y="18144"/>
                    </a:lnTo>
                    <a:lnTo>
                      <a:pt x="3086" y="19008"/>
                    </a:lnTo>
                    <a:lnTo>
                      <a:pt x="6171" y="19872"/>
                    </a:lnTo>
                    <a:lnTo>
                      <a:pt x="6171" y="19872"/>
                    </a:lnTo>
                    <a:lnTo>
                      <a:pt x="9257" y="20736"/>
                    </a:lnTo>
                    <a:lnTo>
                      <a:pt x="9257" y="21600"/>
                    </a:lnTo>
                    <a:lnTo>
                      <a:pt x="12343" y="21600"/>
                    </a:lnTo>
                    <a:lnTo>
                      <a:pt x="12343" y="21600"/>
                    </a:lnTo>
                    <a:lnTo>
                      <a:pt x="21600" y="1814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70" name="Shape 3070"/>
              <p:cNvSpPr/>
              <p:nvPr/>
            </p:nvSpPr>
            <p:spPr>
              <a:xfrm>
                <a:off x="1693862" y="1322387"/>
                <a:ext cx="41276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938" y="0"/>
                    </a:moveTo>
                    <a:lnTo>
                      <a:pt x="19938" y="0"/>
                    </a:lnTo>
                    <a:lnTo>
                      <a:pt x="19108" y="2160"/>
                    </a:lnTo>
                    <a:lnTo>
                      <a:pt x="17446" y="2160"/>
                    </a:lnTo>
                    <a:lnTo>
                      <a:pt x="16615" y="4320"/>
                    </a:lnTo>
                    <a:lnTo>
                      <a:pt x="14954" y="4320"/>
                    </a:lnTo>
                    <a:lnTo>
                      <a:pt x="14123" y="6480"/>
                    </a:lnTo>
                    <a:lnTo>
                      <a:pt x="12462" y="8640"/>
                    </a:lnTo>
                    <a:lnTo>
                      <a:pt x="11631" y="8640"/>
                    </a:lnTo>
                    <a:lnTo>
                      <a:pt x="11631" y="8640"/>
                    </a:lnTo>
                    <a:lnTo>
                      <a:pt x="10800" y="8640"/>
                    </a:lnTo>
                    <a:lnTo>
                      <a:pt x="9969" y="8640"/>
                    </a:lnTo>
                    <a:lnTo>
                      <a:pt x="9138" y="8640"/>
                    </a:lnTo>
                    <a:lnTo>
                      <a:pt x="9138" y="10800"/>
                    </a:lnTo>
                    <a:lnTo>
                      <a:pt x="8308" y="10800"/>
                    </a:lnTo>
                    <a:lnTo>
                      <a:pt x="7477" y="10800"/>
                    </a:lnTo>
                    <a:lnTo>
                      <a:pt x="7477" y="10800"/>
                    </a:lnTo>
                    <a:lnTo>
                      <a:pt x="6646" y="10800"/>
                    </a:lnTo>
                    <a:lnTo>
                      <a:pt x="5815" y="10800"/>
                    </a:lnTo>
                    <a:lnTo>
                      <a:pt x="5815" y="10800"/>
                    </a:lnTo>
                    <a:lnTo>
                      <a:pt x="4985" y="10800"/>
                    </a:lnTo>
                    <a:lnTo>
                      <a:pt x="4985" y="8640"/>
                    </a:lnTo>
                    <a:lnTo>
                      <a:pt x="4154" y="8640"/>
                    </a:lnTo>
                    <a:lnTo>
                      <a:pt x="4154" y="8640"/>
                    </a:lnTo>
                    <a:lnTo>
                      <a:pt x="3323" y="8640"/>
                    </a:lnTo>
                    <a:lnTo>
                      <a:pt x="3323" y="8640"/>
                    </a:lnTo>
                    <a:lnTo>
                      <a:pt x="3323" y="8640"/>
                    </a:lnTo>
                    <a:lnTo>
                      <a:pt x="2492" y="6480"/>
                    </a:lnTo>
                    <a:lnTo>
                      <a:pt x="0" y="15120"/>
                    </a:lnTo>
                    <a:lnTo>
                      <a:pt x="831" y="17280"/>
                    </a:lnTo>
                    <a:lnTo>
                      <a:pt x="831" y="17280"/>
                    </a:lnTo>
                    <a:lnTo>
                      <a:pt x="1662" y="19440"/>
                    </a:lnTo>
                    <a:lnTo>
                      <a:pt x="2492" y="19440"/>
                    </a:lnTo>
                    <a:lnTo>
                      <a:pt x="3323" y="19440"/>
                    </a:lnTo>
                    <a:lnTo>
                      <a:pt x="4154" y="19440"/>
                    </a:lnTo>
                    <a:lnTo>
                      <a:pt x="4154" y="21600"/>
                    </a:lnTo>
                    <a:lnTo>
                      <a:pt x="4985" y="21600"/>
                    </a:lnTo>
                    <a:lnTo>
                      <a:pt x="5815" y="21600"/>
                    </a:lnTo>
                    <a:lnTo>
                      <a:pt x="6646" y="21600"/>
                    </a:lnTo>
                    <a:lnTo>
                      <a:pt x="7477" y="21600"/>
                    </a:lnTo>
                    <a:lnTo>
                      <a:pt x="8308" y="21600"/>
                    </a:lnTo>
                    <a:lnTo>
                      <a:pt x="8308" y="21600"/>
                    </a:lnTo>
                    <a:lnTo>
                      <a:pt x="9138" y="19440"/>
                    </a:lnTo>
                    <a:lnTo>
                      <a:pt x="9969" y="19440"/>
                    </a:lnTo>
                    <a:lnTo>
                      <a:pt x="10800" y="19440"/>
                    </a:lnTo>
                    <a:lnTo>
                      <a:pt x="11631" y="19440"/>
                    </a:lnTo>
                    <a:lnTo>
                      <a:pt x="12462" y="19440"/>
                    </a:lnTo>
                    <a:lnTo>
                      <a:pt x="13292" y="19440"/>
                    </a:lnTo>
                    <a:lnTo>
                      <a:pt x="14123" y="17280"/>
                    </a:lnTo>
                    <a:lnTo>
                      <a:pt x="14954" y="17280"/>
                    </a:lnTo>
                    <a:lnTo>
                      <a:pt x="16615" y="15120"/>
                    </a:lnTo>
                    <a:lnTo>
                      <a:pt x="18277" y="12960"/>
                    </a:lnTo>
                    <a:lnTo>
                      <a:pt x="19108" y="12960"/>
                    </a:lnTo>
                    <a:lnTo>
                      <a:pt x="20769" y="10800"/>
                    </a:lnTo>
                    <a:lnTo>
                      <a:pt x="21600" y="8640"/>
                    </a:lnTo>
                    <a:lnTo>
                      <a:pt x="21600" y="8640"/>
                    </a:lnTo>
                    <a:lnTo>
                      <a:pt x="1993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71" name="Shape 3071"/>
              <p:cNvSpPr/>
              <p:nvPr/>
            </p:nvSpPr>
            <p:spPr>
              <a:xfrm>
                <a:off x="1731962" y="1311275"/>
                <a:ext cx="38101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927"/>
                    </a:moveTo>
                    <a:lnTo>
                      <a:pt x="21600" y="3927"/>
                    </a:lnTo>
                    <a:lnTo>
                      <a:pt x="21600" y="3927"/>
                    </a:lnTo>
                    <a:lnTo>
                      <a:pt x="20700" y="1964"/>
                    </a:lnTo>
                    <a:lnTo>
                      <a:pt x="19800" y="1964"/>
                    </a:lnTo>
                    <a:lnTo>
                      <a:pt x="18900" y="1964"/>
                    </a:lnTo>
                    <a:lnTo>
                      <a:pt x="18900" y="0"/>
                    </a:lnTo>
                    <a:lnTo>
                      <a:pt x="18000" y="0"/>
                    </a:lnTo>
                    <a:lnTo>
                      <a:pt x="17100" y="0"/>
                    </a:lnTo>
                    <a:lnTo>
                      <a:pt x="16200" y="0"/>
                    </a:lnTo>
                    <a:lnTo>
                      <a:pt x="15300" y="0"/>
                    </a:lnTo>
                    <a:lnTo>
                      <a:pt x="14400" y="0"/>
                    </a:lnTo>
                    <a:lnTo>
                      <a:pt x="14400" y="0"/>
                    </a:lnTo>
                    <a:lnTo>
                      <a:pt x="13500" y="0"/>
                    </a:lnTo>
                    <a:lnTo>
                      <a:pt x="12600" y="1964"/>
                    </a:lnTo>
                    <a:lnTo>
                      <a:pt x="11700" y="1964"/>
                    </a:lnTo>
                    <a:lnTo>
                      <a:pt x="11700" y="1964"/>
                    </a:lnTo>
                    <a:lnTo>
                      <a:pt x="10800" y="1964"/>
                    </a:lnTo>
                    <a:lnTo>
                      <a:pt x="9900" y="3927"/>
                    </a:lnTo>
                    <a:lnTo>
                      <a:pt x="9000" y="3927"/>
                    </a:lnTo>
                    <a:lnTo>
                      <a:pt x="9000" y="3927"/>
                    </a:lnTo>
                    <a:lnTo>
                      <a:pt x="8100" y="5891"/>
                    </a:lnTo>
                    <a:lnTo>
                      <a:pt x="6300" y="5891"/>
                    </a:lnTo>
                    <a:lnTo>
                      <a:pt x="5400" y="7855"/>
                    </a:lnTo>
                    <a:lnTo>
                      <a:pt x="2700" y="9818"/>
                    </a:lnTo>
                    <a:lnTo>
                      <a:pt x="0" y="13745"/>
                    </a:lnTo>
                    <a:lnTo>
                      <a:pt x="1800" y="21600"/>
                    </a:lnTo>
                    <a:lnTo>
                      <a:pt x="4500" y="19636"/>
                    </a:lnTo>
                    <a:lnTo>
                      <a:pt x="7200" y="15709"/>
                    </a:lnTo>
                    <a:lnTo>
                      <a:pt x="8100" y="15709"/>
                    </a:lnTo>
                    <a:lnTo>
                      <a:pt x="9900" y="13745"/>
                    </a:lnTo>
                    <a:lnTo>
                      <a:pt x="9900" y="13745"/>
                    </a:lnTo>
                    <a:lnTo>
                      <a:pt x="10800" y="13745"/>
                    </a:lnTo>
                    <a:lnTo>
                      <a:pt x="11700" y="11782"/>
                    </a:lnTo>
                    <a:lnTo>
                      <a:pt x="11700" y="11782"/>
                    </a:lnTo>
                    <a:lnTo>
                      <a:pt x="12600" y="11782"/>
                    </a:lnTo>
                    <a:lnTo>
                      <a:pt x="13500" y="11782"/>
                    </a:lnTo>
                    <a:lnTo>
                      <a:pt x="13500" y="11782"/>
                    </a:lnTo>
                    <a:lnTo>
                      <a:pt x="14400" y="9818"/>
                    </a:lnTo>
                    <a:lnTo>
                      <a:pt x="14400" y="9818"/>
                    </a:lnTo>
                    <a:lnTo>
                      <a:pt x="15300" y="9818"/>
                    </a:lnTo>
                    <a:lnTo>
                      <a:pt x="16200" y="9818"/>
                    </a:lnTo>
                    <a:lnTo>
                      <a:pt x="16200" y="9818"/>
                    </a:lnTo>
                    <a:lnTo>
                      <a:pt x="17100" y="9818"/>
                    </a:lnTo>
                    <a:lnTo>
                      <a:pt x="17100" y="9818"/>
                    </a:lnTo>
                    <a:lnTo>
                      <a:pt x="17100" y="9818"/>
                    </a:lnTo>
                    <a:lnTo>
                      <a:pt x="18000" y="9818"/>
                    </a:lnTo>
                    <a:lnTo>
                      <a:pt x="18000" y="11782"/>
                    </a:lnTo>
                    <a:lnTo>
                      <a:pt x="18000" y="11782"/>
                    </a:lnTo>
                    <a:lnTo>
                      <a:pt x="18900" y="11782"/>
                    </a:lnTo>
                    <a:lnTo>
                      <a:pt x="18900" y="11782"/>
                    </a:lnTo>
                    <a:lnTo>
                      <a:pt x="18900" y="11782"/>
                    </a:lnTo>
                    <a:lnTo>
                      <a:pt x="21600" y="392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72" name="Shape 3072"/>
              <p:cNvSpPr/>
              <p:nvPr/>
            </p:nvSpPr>
            <p:spPr>
              <a:xfrm>
                <a:off x="1765300" y="1314450"/>
                <a:ext cx="11113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429" y="21600"/>
                    </a:moveTo>
                    <a:lnTo>
                      <a:pt x="15429" y="21600"/>
                    </a:lnTo>
                    <a:lnTo>
                      <a:pt x="18514" y="19938"/>
                    </a:lnTo>
                    <a:lnTo>
                      <a:pt x="18514" y="19108"/>
                    </a:lnTo>
                    <a:lnTo>
                      <a:pt x="18514" y="17446"/>
                    </a:lnTo>
                    <a:lnTo>
                      <a:pt x="18514" y="15785"/>
                    </a:lnTo>
                    <a:lnTo>
                      <a:pt x="21600" y="14954"/>
                    </a:lnTo>
                    <a:lnTo>
                      <a:pt x="21600" y="13292"/>
                    </a:lnTo>
                    <a:lnTo>
                      <a:pt x="21600" y="11631"/>
                    </a:lnTo>
                    <a:lnTo>
                      <a:pt x="21600" y="9969"/>
                    </a:lnTo>
                    <a:lnTo>
                      <a:pt x="21600" y="9138"/>
                    </a:lnTo>
                    <a:lnTo>
                      <a:pt x="21600" y="9138"/>
                    </a:lnTo>
                    <a:lnTo>
                      <a:pt x="21600" y="8308"/>
                    </a:lnTo>
                    <a:lnTo>
                      <a:pt x="21600" y="7477"/>
                    </a:lnTo>
                    <a:lnTo>
                      <a:pt x="21600" y="6646"/>
                    </a:lnTo>
                    <a:lnTo>
                      <a:pt x="21600" y="5815"/>
                    </a:lnTo>
                    <a:lnTo>
                      <a:pt x="21600" y="4985"/>
                    </a:lnTo>
                    <a:lnTo>
                      <a:pt x="21600" y="4985"/>
                    </a:lnTo>
                    <a:lnTo>
                      <a:pt x="18514" y="4154"/>
                    </a:lnTo>
                    <a:lnTo>
                      <a:pt x="18514" y="3323"/>
                    </a:lnTo>
                    <a:lnTo>
                      <a:pt x="18514" y="2492"/>
                    </a:lnTo>
                    <a:lnTo>
                      <a:pt x="15429" y="2492"/>
                    </a:lnTo>
                    <a:lnTo>
                      <a:pt x="15429" y="1662"/>
                    </a:lnTo>
                    <a:lnTo>
                      <a:pt x="12343" y="831"/>
                    </a:lnTo>
                    <a:lnTo>
                      <a:pt x="12343" y="831"/>
                    </a:lnTo>
                    <a:lnTo>
                      <a:pt x="9257" y="0"/>
                    </a:lnTo>
                    <a:lnTo>
                      <a:pt x="0" y="3323"/>
                    </a:lnTo>
                    <a:lnTo>
                      <a:pt x="0" y="3323"/>
                    </a:lnTo>
                    <a:lnTo>
                      <a:pt x="3086" y="4154"/>
                    </a:lnTo>
                    <a:lnTo>
                      <a:pt x="3086" y="4154"/>
                    </a:lnTo>
                    <a:lnTo>
                      <a:pt x="3086" y="4154"/>
                    </a:lnTo>
                    <a:lnTo>
                      <a:pt x="3086" y="4985"/>
                    </a:lnTo>
                    <a:lnTo>
                      <a:pt x="3086" y="4985"/>
                    </a:lnTo>
                    <a:lnTo>
                      <a:pt x="6171" y="5815"/>
                    </a:lnTo>
                    <a:lnTo>
                      <a:pt x="6171" y="5815"/>
                    </a:lnTo>
                    <a:lnTo>
                      <a:pt x="6171" y="6646"/>
                    </a:lnTo>
                    <a:lnTo>
                      <a:pt x="6171" y="6646"/>
                    </a:lnTo>
                    <a:lnTo>
                      <a:pt x="6171" y="7477"/>
                    </a:lnTo>
                    <a:lnTo>
                      <a:pt x="6171" y="7477"/>
                    </a:lnTo>
                    <a:lnTo>
                      <a:pt x="6171" y="8308"/>
                    </a:lnTo>
                    <a:lnTo>
                      <a:pt x="6171" y="9138"/>
                    </a:lnTo>
                    <a:lnTo>
                      <a:pt x="6171" y="9138"/>
                    </a:lnTo>
                    <a:lnTo>
                      <a:pt x="6171" y="9969"/>
                    </a:lnTo>
                    <a:lnTo>
                      <a:pt x="6171" y="11631"/>
                    </a:lnTo>
                    <a:lnTo>
                      <a:pt x="6171" y="12462"/>
                    </a:lnTo>
                    <a:lnTo>
                      <a:pt x="6171" y="14123"/>
                    </a:lnTo>
                    <a:lnTo>
                      <a:pt x="3086" y="15785"/>
                    </a:lnTo>
                    <a:lnTo>
                      <a:pt x="3086" y="16615"/>
                    </a:lnTo>
                    <a:lnTo>
                      <a:pt x="3086" y="18277"/>
                    </a:lnTo>
                    <a:lnTo>
                      <a:pt x="3086" y="19938"/>
                    </a:lnTo>
                    <a:lnTo>
                      <a:pt x="0" y="20769"/>
                    </a:lnTo>
                    <a:lnTo>
                      <a:pt x="0" y="20769"/>
                    </a:lnTo>
                    <a:lnTo>
                      <a:pt x="15429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73" name="Shape 3073"/>
              <p:cNvSpPr/>
              <p:nvPr/>
            </p:nvSpPr>
            <p:spPr>
              <a:xfrm>
                <a:off x="1763712" y="1354137"/>
                <a:ext cx="11113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277"/>
                    </a:moveTo>
                    <a:lnTo>
                      <a:pt x="21600" y="18277"/>
                    </a:lnTo>
                    <a:lnTo>
                      <a:pt x="18514" y="18277"/>
                    </a:lnTo>
                    <a:lnTo>
                      <a:pt x="18514" y="17446"/>
                    </a:lnTo>
                    <a:lnTo>
                      <a:pt x="18514" y="17446"/>
                    </a:lnTo>
                    <a:lnTo>
                      <a:pt x="18514" y="17446"/>
                    </a:lnTo>
                    <a:lnTo>
                      <a:pt x="15429" y="16615"/>
                    </a:lnTo>
                    <a:lnTo>
                      <a:pt x="15429" y="16615"/>
                    </a:lnTo>
                    <a:lnTo>
                      <a:pt x="15429" y="16615"/>
                    </a:lnTo>
                    <a:lnTo>
                      <a:pt x="15429" y="15785"/>
                    </a:lnTo>
                    <a:lnTo>
                      <a:pt x="15429" y="14954"/>
                    </a:lnTo>
                    <a:lnTo>
                      <a:pt x="15429" y="14954"/>
                    </a:lnTo>
                    <a:lnTo>
                      <a:pt x="15429" y="14123"/>
                    </a:lnTo>
                    <a:lnTo>
                      <a:pt x="15429" y="14123"/>
                    </a:lnTo>
                    <a:lnTo>
                      <a:pt x="15429" y="13292"/>
                    </a:lnTo>
                    <a:lnTo>
                      <a:pt x="15429" y="12462"/>
                    </a:lnTo>
                    <a:lnTo>
                      <a:pt x="15429" y="12462"/>
                    </a:lnTo>
                    <a:lnTo>
                      <a:pt x="15429" y="11631"/>
                    </a:lnTo>
                    <a:lnTo>
                      <a:pt x="15429" y="9969"/>
                    </a:lnTo>
                    <a:lnTo>
                      <a:pt x="15429" y="9138"/>
                    </a:lnTo>
                    <a:lnTo>
                      <a:pt x="15429" y="7477"/>
                    </a:lnTo>
                    <a:lnTo>
                      <a:pt x="15429" y="6646"/>
                    </a:lnTo>
                    <a:lnTo>
                      <a:pt x="18514" y="4985"/>
                    </a:lnTo>
                    <a:lnTo>
                      <a:pt x="18514" y="3323"/>
                    </a:lnTo>
                    <a:lnTo>
                      <a:pt x="18514" y="2492"/>
                    </a:lnTo>
                    <a:lnTo>
                      <a:pt x="18514" y="831"/>
                    </a:lnTo>
                    <a:lnTo>
                      <a:pt x="3086" y="0"/>
                    </a:lnTo>
                    <a:lnTo>
                      <a:pt x="3086" y="1662"/>
                    </a:lnTo>
                    <a:lnTo>
                      <a:pt x="3086" y="2492"/>
                    </a:lnTo>
                    <a:lnTo>
                      <a:pt x="3086" y="4154"/>
                    </a:lnTo>
                    <a:lnTo>
                      <a:pt x="0" y="5815"/>
                    </a:lnTo>
                    <a:lnTo>
                      <a:pt x="0" y="6646"/>
                    </a:lnTo>
                    <a:lnTo>
                      <a:pt x="0" y="8308"/>
                    </a:lnTo>
                    <a:lnTo>
                      <a:pt x="0" y="9969"/>
                    </a:lnTo>
                    <a:lnTo>
                      <a:pt x="0" y="11631"/>
                    </a:lnTo>
                    <a:lnTo>
                      <a:pt x="0" y="12462"/>
                    </a:lnTo>
                    <a:lnTo>
                      <a:pt x="0" y="12462"/>
                    </a:lnTo>
                    <a:lnTo>
                      <a:pt x="0" y="13292"/>
                    </a:lnTo>
                    <a:lnTo>
                      <a:pt x="0" y="14123"/>
                    </a:lnTo>
                    <a:lnTo>
                      <a:pt x="0" y="14954"/>
                    </a:lnTo>
                    <a:lnTo>
                      <a:pt x="0" y="15785"/>
                    </a:lnTo>
                    <a:lnTo>
                      <a:pt x="0" y="16615"/>
                    </a:lnTo>
                    <a:lnTo>
                      <a:pt x="0" y="16615"/>
                    </a:lnTo>
                    <a:lnTo>
                      <a:pt x="0" y="17446"/>
                    </a:lnTo>
                    <a:lnTo>
                      <a:pt x="3086" y="18277"/>
                    </a:lnTo>
                    <a:lnTo>
                      <a:pt x="3086" y="19108"/>
                    </a:lnTo>
                    <a:lnTo>
                      <a:pt x="3086" y="19108"/>
                    </a:lnTo>
                    <a:lnTo>
                      <a:pt x="6171" y="19938"/>
                    </a:lnTo>
                    <a:lnTo>
                      <a:pt x="6171" y="20769"/>
                    </a:lnTo>
                    <a:lnTo>
                      <a:pt x="9257" y="21600"/>
                    </a:lnTo>
                    <a:lnTo>
                      <a:pt x="12343" y="21600"/>
                    </a:lnTo>
                    <a:lnTo>
                      <a:pt x="12343" y="21600"/>
                    </a:lnTo>
                    <a:lnTo>
                      <a:pt x="21600" y="1827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74" name="Shape 3074"/>
              <p:cNvSpPr/>
              <p:nvPr/>
            </p:nvSpPr>
            <p:spPr>
              <a:xfrm>
                <a:off x="1770062" y="1382712"/>
                <a:ext cx="41276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938" y="0"/>
                    </a:moveTo>
                    <a:lnTo>
                      <a:pt x="19938" y="0"/>
                    </a:lnTo>
                    <a:lnTo>
                      <a:pt x="18277" y="1964"/>
                    </a:lnTo>
                    <a:lnTo>
                      <a:pt x="16615" y="3927"/>
                    </a:lnTo>
                    <a:lnTo>
                      <a:pt x="14954" y="3927"/>
                    </a:lnTo>
                    <a:lnTo>
                      <a:pt x="14123" y="5891"/>
                    </a:lnTo>
                    <a:lnTo>
                      <a:pt x="12462" y="7855"/>
                    </a:lnTo>
                    <a:lnTo>
                      <a:pt x="10800" y="7855"/>
                    </a:lnTo>
                    <a:lnTo>
                      <a:pt x="9969" y="7855"/>
                    </a:lnTo>
                    <a:lnTo>
                      <a:pt x="9138" y="9818"/>
                    </a:lnTo>
                    <a:lnTo>
                      <a:pt x="8308" y="9818"/>
                    </a:lnTo>
                    <a:lnTo>
                      <a:pt x="7477" y="9818"/>
                    </a:lnTo>
                    <a:lnTo>
                      <a:pt x="7477" y="9818"/>
                    </a:lnTo>
                    <a:lnTo>
                      <a:pt x="6646" y="9818"/>
                    </a:lnTo>
                    <a:lnTo>
                      <a:pt x="5815" y="9818"/>
                    </a:lnTo>
                    <a:lnTo>
                      <a:pt x="5815" y="9818"/>
                    </a:lnTo>
                    <a:lnTo>
                      <a:pt x="4985" y="9818"/>
                    </a:lnTo>
                    <a:lnTo>
                      <a:pt x="4985" y="9818"/>
                    </a:lnTo>
                    <a:lnTo>
                      <a:pt x="4154" y="9818"/>
                    </a:lnTo>
                    <a:lnTo>
                      <a:pt x="4154" y="9818"/>
                    </a:lnTo>
                    <a:lnTo>
                      <a:pt x="4154" y="9818"/>
                    </a:lnTo>
                    <a:lnTo>
                      <a:pt x="3323" y="9818"/>
                    </a:lnTo>
                    <a:lnTo>
                      <a:pt x="3323" y="9818"/>
                    </a:lnTo>
                    <a:lnTo>
                      <a:pt x="2492" y="9818"/>
                    </a:lnTo>
                    <a:lnTo>
                      <a:pt x="2492" y="7855"/>
                    </a:lnTo>
                    <a:lnTo>
                      <a:pt x="2492" y="7855"/>
                    </a:lnTo>
                    <a:lnTo>
                      <a:pt x="0" y="15709"/>
                    </a:lnTo>
                    <a:lnTo>
                      <a:pt x="0" y="17673"/>
                    </a:lnTo>
                    <a:lnTo>
                      <a:pt x="831" y="17673"/>
                    </a:lnTo>
                    <a:lnTo>
                      <a:pt x="1662" y="17673"/>
                    </a:lnTo>
                    <a:lnTo>
                      <a:pt x="1662" y="19636"/>
                    </a:lnTo>
                    <a:lnTo>
                      <a:pt x="2492" y="19636"/>
                    </a:lnTo>
                    <a:lnTo>
                      <a:pt x="3323" y="19636"/>
                    </a:lnTo>
                    <a:lnTo>
                      <a:pt x="4154" y="19636"/>
                    </a:lnTo>
                    <a:lnTo>
                      <a:pt x="4154" y="19636"/>
                    </a:lnTo>
                    <a:lnTo>
                      <a:pt x="4985" y="21600"/>
                    </a:lnTo>
                    <a:lnTo>
                      <a:pt x="5815" y="21600"/>
                    </a:lnTo>
                    <a:lnTo>
                      <a:pt x="6646" y="21600"/>
                    </a:lnTo>
                    <a:lnTo>
                      <a:pt x="7477" y="19636"/>
                    </a:lnTo>
                    <a:lnTo>
                      <a:pt x="7477" y="19636"/>
                    </a:lnTo>
                    <a:lnTo>
                      <a:pt x="8308" y="19636"/>
                    </a:lnTo>
                    <a:lnTo>
                      <a:pt x="9138" y="19636"/>
                    </a:lnTo>
                    <a:lnTo>
                      <a:pt x="9969" y="19636"/>
                    </a:lnTo>
                    <a:lnTo>
                      <a:pt x="10800" y="19636"/>
                    </a:lnTo>
                    <a:lnTo>
                      <a:pt x="12462" y="17673"/>
                    </a:lnTo>
                    <a:lnTo>
                      <a:pt x="14123" y="15709"/>
                    </a:lnTo>
                    <a:lnTo>
                      <a:pt x="14954" y="15709"/>
                    </a:lnTo>
                    <a:lnTo>
                      <a:pt x="16615" y="13745"/>
                    </a:lnTo>
                    <a:lnTo>
                      <a:pt x="18277" y="13745"/>
                    </a:lnTo>
                    <a:lnTo>
                      <a:pt x="19938" y="11782"/>
                    </a:lnTo>
                    <a:lnTo>
                      <a:pt x="21600" y="9818"/>
                    </a:lnTo>
                    <a:lnTo>
                      <a:pt x="21600" y="9818"/>
                    </a:lnTo>
                    <a:lnTo>
                      <a:pt x="1993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75" name="Shape 3075"/>
              <p:cNvSpPr/>
              <p:nvPr/>
            </p:nvSpPr>
            <p:spPr>
              <a:xfrm>
                <a:off x="1808162" y="1374775"/>
                <a:ext cx="41276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6480"/>
                    </a:moveTo>
                    <a:lnTo>
                      <a:pt x="21600" y="6480"/>
                    </a:lnTo>
                    <a:lnTo>
                      <a:pt x="20769" y="4320"/>
                    </a:lnTo>
                    <a:lnTo>
                      <a:pt x="19938" y="4320"/>
                    </a:lnTo>
                    <a:lnTo>
                      <a:pt x="19938" y="2160"/>
                    </a:lnTo>
                    <a:lnTo>
                      <a:pt x="19108" y="2160"/>
                    </a:lnTo>
                    <a:lnTo>
                      <a:pt x="18277" y="2160"/>
                    </a:lnTo>
                    <a:lnTo>
                      <a:pt x="17446" y="0"/>
                    </a:lnTo>
                    <a:lnTo>
                      <a:pt x="17446" y="0"/>
                    </a:lnTo>
                    <a:lnTo>
                      <a:pt x="16615" y="0"/>
                    </a:lnTo>
                    <a:lnTo>
                      <a:pt x="15785" y="0"/>
                    </a:lnTo>
                    <a:lnTo>
                      <a:pt x="14954" y="0"/>
                    </a:lnTo>
                    <a:lnTo>
                      <a:pt x="14123" y="0"/>
                    </a:lnTo>
                    <a:lnTo>
                      <a:pt x="14123" y="0"/>
                    </a:lnTo>
                    <a:lnTo>
                      <a:pt x="13292" y="0"/>
                    </a:lnTo>
                    <a:lnTo>
                      <a:pt x="12462" y="0"/>
                    </a:lnTo>
                    <a:lnTo>
                      <a:pt x="11631" y="2160"/>
                    </a:lnTo>
                    <a:lnTo>
                      <a:pt x="10800" y="2160"/>
                    </a:lnTo>
                    <a:lnTo>
                      <a:pt x="9969" y="2160"/>
                    </a:lnTo>
                    <a:lnTo>
                      <a:pt x="8308" y="4320"/>
                    </a:lnTo>
                    <a:lnTo>
                      <a:pt x="7477" y="4320"/>
                    </a:lnTo>
                    <a:lnTo>
                      <a:pt x="5815" y="6480"/>
                    </a:lnTo>
                    <a:lnTo>
                      <a:pt x="4154" y="6480"/>
                    </a:lnTo>
                    <a:lnTo>
                      <a:pt x="2492" y="8640"/>
                    </a:lnTo>
                    <a:lnTo>
                      <a:pt x="1662" y="10800"/>
                    </a:lnTo>
                    <a:lnTo>
                      <a:pt x="0" y="10800"/>
                    </a:lnTo>
                    <a:lnTo>
                      <a:pt x="1662" y="21600"/>
                    </a:lnTo>
                    <a:lnTo>
                      <a:pt x="2492" y="19440"/>
                    </a:lnTo>
                    <a:lnTo>
                      <a:pt x="4154" y="19440"/>
                    </a:lnTo>
                    <a:lnTo>
                      <a:pt x="5815" y="17280"/>
                    </a:lnTo>
                    <a:lnTo>
                      <a:pt x="7477" y="15120"/>
                    </a:lnTo>
                    <a:lnTo>
                      <a:pt x="8308" y="15120"/>
                    </a:lnTo>
                    <a:lnTo>
                      <a:pt x="9969" y="12960"/>
                    </a:lnTo>
                    <a:lnTo>
                      <a:pt x="10800" y="12960"/>
                    </a:lnTo>
                    <a:lnTo>
                      <a:pt x="12462" y="12960"/>
                    </a:lnTo>
                    <a:lnTo>
                      <a:pt x="12462" y="10800"/>
                    </a:lnTo>
                    <a:lnTo>
                      <a:pt x="13292" y="10800"/>
                    </a:lnTo>
                    <a:lnTo>
                      <a:pt x="13292" y="10800"/>
                    </a:lnTo>
                    <a:lnTo>
                      <a:pt x="14123" y="10800"/>
                    </a:lnTo>
                    <a:lnTo>
                      <a:pt x="14954" y="10800"/>
                    </a:lnTo>
                    <a:lnTo>
                      <a:pt x="14954" y="10800"/>
                    </a:lnTo>
                    <a:lnTo>
                      <a:pt x="15785" y="10800"/>
                    </a:lnTo>
                    <a:lnTo>
                      <a:pt x="15785" y="10800"/>
                    </a:lnTo>
                    <a:lnTo>
                      <a:pt x="16615" y="10800"/>
                    </a:lnTo>
                    <a:lnTo>
                      <a:pt x="16615" y="10800"/>
                    </a:lnTo>
                    <a:lnTo>
                      <a:pt x="17446" y="10800"/>
                    </a:lnTo>
                    <a:lnTo>
                      <a:pt x="17446" y="12960"/>
                    </a:lnTo>
                    <a:lnTo>
                      <a:pt x="17446" y="12960"/>
                    </a:lnTo>
                    <a:lnTo>
                      <a:pt x="18277" y="12960"/>
                    </a:lnTo>
                    <a:lnTo>
                      <a:pt x="18277" y="12960"/>
                    </a:lnTo>
                    <a:lnTo>
                      <a:pt x="18277" y="12960"/>
                    </a:lnTo>
                    <a:lnTo>
                      <a:pt x="18277" y="12960"/>
                    </a:lnTo>
                    <a:lnTo>
                      <a:pt x="21600" y="64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76" name="Shape 3076"/>
              <p:cNvSpPr/>
              <p:nvPr/>
            </p:nvSpPr>
            <p:spPr>
              <a:xfrm>
                <a:off x="1843087" y="1379537"/>
                <a:ext cx="12701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00" y="21600"/>
                    </a:moveTo>
                    <a:lnTo>
                      <a:pt x="16200" y="21600"/>
                    </a:lnTo>
                    <a:lnTo>
                      <a:pt x="16200" y="19938"/>
                    </a:lnTo>
                    <a:lnTo>
                      <a:pt x="18900" y="18277"/>
                    </a:lnTo>
                    <a:lnTo>
                      <a:pt x="18900" y="17446"/>
                    </a:lnTo>
                    <a:lnTo>
                      <a:pt x="18900" y="15785"/>
                    </a:lnTo>
                    <a:lnTo>
                      <a:pt x="18900" y="14123"/>
                    </a:lnTo>
                    <a:lnTo>
                      <a:pt x="21600" y="13292"/>
                    </a:lnTo>
                    <a:lnTo>
                      <a:pt x="21600" y="11631"/>
                    </a:lnTo>
                    <a:lnTo>
                      <a:pt x="21600" y="9969"/>
                    </a:lnTo>
                    <a:lnTo>
                      <a:pt x="21600" y="9138"/>
                    </a:lnTo>
                    <a:lnTo>
                      <a:pt x="21600" y="8308"/>
                    </a:lnTo>
                    <a:lnTo>
                      <a:pt x="21600" y="7477"/>
                    </a:lnTo>
                    <a:lnTo>
                      <a:pt x="21600" y="7477"/>
                    </a:lnTo>
                    <a:lnTo>
                      <a:pt x="21600" y="6646"/>
                    </a:lnTo>
                    <a:lnTo>
                      <a:pt x="18900" y="5815"/>
                    </a:lnTo>
                    <a:lnTo>
                      <a:pt x="18900" y="4985"/>
                    </a:lnTo>
                    <a:lnTo>
                      <a:pt x="18900" y="4154"/>
                    </a:lnTo>
                    <a:lnTo>
                      <a:pt x="18900" y="3323"/>
                    </a:lnTo>
                    <a:lnTo>
                      <a:pt x="18900" y="3323"/>
                    </a:lnTo>
                    <a:lnTo>
                      <a:pt x="16200" y="2492"/>
                    </a:lnTo>
                    <a:lnTo>
                      <a:pt x="16200" y="1662"/>
                    </a:lnTo>
                    <a:lnTo>
                      <a:pt x="13500" y="831"/>
                    </a:lnTo>
                    <a:lnTo>
                      <a:pt x="13500" y="831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0" y="2492"/>
                    </a:lnTo>
                    <a:lnTo>
                      <a:pt x="2700" y="3323"/>
                    </a:lnTo>
                    <a:lnTo>
                      <a:pt x="2700" y="3323"/>
                    </a:lnTo>
                    <a:lnTo>
                      <a:pt x="2700" y="3323"/>
                    </a:lnTo>
                    <a:lnTo>
                      <a:pt x="5400" y="4154"/>
                    </a:lnTo>
                    <a:lnTo>
                      <a:pt x="5400" y="4154"/>
                    </a:lnTo>
                    <a:lnTo>
                      <a:pt x="5400" y="4985"/>
                    </a:lnTo>
                    <a:lnTo>
                      <a:pt x="5400" y="4985"/>
                    </a:lnTo>
                    <a:lnTo>
                      <a:pt x="5400" y="5815"/>
                    </a:lnTo>
                    <a:lnTo>
                      <a:pt x="5400" y="5815"/>
                    </a:lnTo>
                    <a:lnTo>
                      <a:pt x="8100" y="6646"/>
                    </a:lnTo>
                    <a:lnTo>
                      <a:pt x="8100" y="6646"/>
                    </a:lnTo>
                    <a:lnTo>
                      <a:pt x="8100" y="7477"/>
                    </a:lnTo>
                    <a:lnTo>
                      <a:pt x="8100" y="8308"/>
                    </a:lnTo>
                    <a:lnTo>
                      <a:pt x="8100" y="8308"/>
                    </a:lnTo>
                    <a:lnTo>
                      <a:pt x="8100" y="9138"/>
                    </a:lnTo>
                    <a:lnTo>
                      <a:pt x="8100" y="9969"/>
                    </a:lnTo>
                    <a:lnTo>
                      <a:pt x="8100" y="10800"/>
                    </a:lnTo>
                    <a:lnTo>
                      <a:pt x="8100" y="12462"/>
                    </a:lnTo>
                    <a:lnTo>
                      <a:pt x="5400" y="14123"/>
                    </a:lnTo>
                    <a:lnTo>
                      <a:pt x="5400" y="14954"/>
                    </a:lnTo>
                    <a:lnTo>
                      <a:pt x="5400" y="16615"/>
                    </a:lnTo>
                    <a:lnTo>
                      <a:pt x="5400" y="18277"/>
                    </a:lnTo>
                    <a:lnTo>
                      <a:pt x="2700" y="19108"/>
                    </a:lnTo>
                    <a:lnTo>
                      <a:pt x="2700" y="20769"/>
                    </a:lnTo>
                    <a:lnTo>
                      <a:pt x="2700" y="20769"/>
                    </a:lnTo>
                    <a:lnTo>
                      <a:pt x="16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77" name="Shape 3077"/>
              <p:cNvSpPr/>
              <p:nvPr/>
            </p:nvSpPr>
            <p:spPr>
              <a:xfrm>
                <a:off x="1841500" y="1419225"/>
                <a:ext cx="11113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277"/>
                    </a:moveTo>
                    <a:lnTo>
                      <a:pt x="21600" y="18277"/>
                    </a:lnTo>
                    <a:lnTo>
                      <a:pt x="21600" y="18277"/>
                    </a:lnTo>
                    <a:lnTo>
                      <a:pt x="21600" y="17446"/>
                    </a:lnTo>
                    <a:lnTo>
                      <a:pt x="21600" y="17446"/>
                    </a:lnTo>
                    <a:lnTo>
                      <a:pt x="18514" y="17446"/>
                    </a:lnTo>
                    <a:lnTo>
                      <a:pt x="18514" y="16615"/>
                    </a:lnTo>
                    <a:lnTo>
                      <a:pt x="18514" y="16615"/>
                    </a:lnTo>
                    <a:lnTo>
                      <a:pt x="18514" y="15785"/>
                    </a:lnTo>
                    <a:lnTo>
                      <a:pt x="18514" y="15785"/>
                    </a:lnTo>
                    <a:lnTo>
                      <a:pt x="18514" y="14954"/>
                    </a:lnTo>
                    <a:lnTo>
                      <a:pt x="15429" y="14954"/>
                    </a:lnTo>
                    <a:lnTo>
                      <a:pt x="15429" y="14123"/>
                    </a:lnTo>
                    <a:lnTo>
                      <a:pt x="15429" y="13292"/>
                    </a:lnTo>
                    <a:lnTo>
                      <a:pt x="15429" y="13292"/>
                    </a:lnTo>
                    <a:lnTo>
                      <a:pt x="15429" y="12462"/>
                    </a:lnTo>
                    <a:lnTo>
                      <a:pt x="15429" y="11631"/>
                    </a:lnTo>
                    <a:lnTo>
                      <a:pt x="15429" y="10800"/>
                    </a:lnTo>
                    <a:lnTo>
                      <a:pt x="15429" y="9969"/>
                    </a:lnTo>
                    <a:lnTo>
                      <a:pt x="15429" y="8308"/>
                    </a:lnTo>
                    <a:lnTo>
                      <a:pt x="18514" y="7477"/>
                    </a:lnTo>
                    <a:lnTo>
                      <a:pt x="18514" y="5815"/>
                    </a:lnTo>
                    <a:lnTo>
                      <a:pt x="18514" y="4985"/>
                    </a:lnTo>
                    <a:lnTo>
                      <a:pt x="18514" y="3323"/>
                    </a:lnTo>
                    <a:lnTo>
                      <a:pt x="21600" y="1662"/>
                    </a:lnTo>
                    <a:lnTo>
                      <a:pt x="21600" y="831"/>
                    </a:lnTo>
                    <a:lnTo>
                      <a:pt x="6171" y="0"/>
                    </a:lnTo>
                    <a:lnTo>
                      <a:pt x="6171" y="831"/>
                    </a:lnTo>
                    <a:lnTo>
                      <a:pt x="6171" y="2492"/>
                    </a:lnTo>
                    <a:lnTo>
                      <a:pt x="3086" y="4154"/>
                    </a:lnTo>
                    <a:lnTo>
                      <a:pt x="3086" y="4985"/>
                    </a:lnTo>
                    <a:lnTo>
                      <a:pt x="3086" y="6646"/>
                    </a:lnTo>
                    <a:lnTo>
                      <a:pt x="0" y="8308"/>
                    </a:lnTo>
                    <a:lnTo>
                      <a:pt x="0" y="9969"/>
                    </a:lnTo>
                    <a:lnTo>
                      <a:pt x="0" y="10800"/>
                    </a:lnTo>
                    <a:lnTo>
                      <a:pt x="0" y="11631"/>
                    </a:lnTo>
                    <a:lnTo>
                      <a:pt x="0" y="12462"/>
                    </a:lnTo>
                    <a:lnTo>
                      <a:pt x="0" y="13292"/>
                    </a:lnTo>
                    <a:lnTo>
                      <a:pt x="0" y="14123"/>
                    </a:lnTo>
                    <a:lnTo>
                      <a:pt x="0" y="14954"/>
                    </a:lnTo>
                    <a:lnTo>
                      <a:pt x="0" y="14954"/>
                    </a:lnTo>
                    <a:lnTo>
                      <a:pt x="3086" y="15785"/>
                    </a:lnTo>
                    <a:lnTo>
                      <a:pt x="3086" y="16615"/>
                    </a:lnTo>
                    <a:lnTo>
                      <a:pt x="3086" y="17446"/>
                    </a:lnTo>
                    <a:lnTo>
                      <a:pt x="3086" y="18277"/>
                    </a:lnTo>
                    <a:lnTo>
                      <a:pt x="6171" y="18277"/>
                    </a:lnTo>
                    <a:lnTo>
                      <a:pt x="6171" y="19108"/>
                    </a:lnTo>
                    <a:lnTo>
                      <a:pt x="9257" y="19938"/>
                    </a:lnTo>
                    <a:lnTo>
                      <a:pt x="9257" y="19938"/>
                    </a:lnTo>
                    <a:lnTo>
                      <a:pt x="12343" y="20769"/>
                    </a:lnTo>
                    <a:lnTo>
                      <a:pt x="12343" y="21600"/>
                    </a:lnTo>
                    <a:lnTo>
                      <a:pt x="12343" y="21600"/>
                    </a:lnTo>
                    <a:lnTo>
                      <a:pt x="21600" y="1827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78" name="Shape 3078"/>
              <p:cNvSpPr/>
              <p:nvPr/>
            </p:nvSpPr>
            <p:spPr>
              <a:xfrm>
                <a:off x="1847850" y="1447800"/>
                <a:ext cx="41275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938" y="0"/>
                    </a:moveTo>
                    <a:lnTo>
                      <a:pt x="19938" y="0"/>
                    </a:lnTo>
                    <a:lnTo>
                      <a:pt x="19108" y="2160"/>
                    </a:lnTo>
                    <a:lnTo>
                      <a:pt x="18277" y="2160"/>
                    </a:lnTo>
                    <a:lnTo>
                      <a:pt x="16615" y="4320"/>
                    </a:lnTo>
                    <a:lnTo>
                      <a:pt x="15785" y="4320"/>
                    </a:lnTo>
                    <a:lnTo>
                      <a:pt x="14123" y="6480"/>
                    </a:lnTo>
                    <a:lnTo>
                      <a:pt x="12462" y="8640"/>
                    </a:lnTo>
                    <a:lnTo>
                      <a:pt x="11631" y="8640"/>
                    </a:lnTo>
                    <a:lnTo>
                      <a:pt x="9969" y="8640"/>
                    </a:lnTo>
                    <a:lnTo>
                      <a:pt x="9969" y="10800"/>
                    </a:lnTo>
                    <a:lnTo>
                      <a:pt x="9138" y="10800"/>
                    </a:lnTo>
                    <a:lnTo>
                      <a:pt x="8308" y="10800"/>
                    </a:lnTo>
                    <a:lnTo>
                      <a:pt x="8308" y="10800"/>
                    </a:lnTo>
                    <a:lnTo>
                      <a:pt x="7477" y="10800"/>
                    </a:lnTo>
                    <a:lnTo>
                      <a:pt x="6646" y="10800"/>
                    </a:lnTo>
                    <a:lnTo>
                      <a:pt x="6646" y="10800"/>
                    </a:lnTo>
                    <a:lnTo>
                      <a:pt x="5815" y="10800"/>
                    </a:lnTo>
                    <a:lnTo>
                      <a:pt x="5815" y="10800"/>
                    </a:lnTo>
                    <a:lnTo>
                      <a:pt x="4985" y="10800"/>
                    </a:lnTo>
                    <a:lnTo>
                      <a:pt x="4154" y="10800"/>
                    </a:lnTo>
                    <a:lnTo>
                      <a:pt x="4154" y="10800"/>
                    </a:lnTo>
                    <a:lnTo>
                      <a:pt x="3323" y="8640"/>
                    </a:lnTo>
                    <a:lnTo>
                      <a:pt x="3323" y="8640"/>
                    </a:lnTo>
                    <a:lnTo>
                      <a:pt x="3323" y="8640"/>
                    </a:lnTo>
                    <a:lnTo>
                      <a:pt x="2492" y="8640"/>
                    </a:lnTo>
                    <a:lnTo>
                      <a:pt x="0" y="17280"/>
                    </a:lnTo>
                    <a:lnTo>
                      <a:pt x="831" y="17280"/>
                    </a:lnTo>
                    <a:lnTo>
                      <a:pt x="1662" y="19440"/>
                    </a:lnTo>
                    <a:lnTo>
                      <a:pt x="1662" y="19440"/>
                    </a:lnTo>
                    <a:lnTo>
                      <a:pt x="2492" y="19440"/>
                    </a:lnTo>
                    <a:lnTo>
                      <a:pt x="3323" y="21600"/>
                    </a:lnTo>
                    <a:lnTo>
                      <a:pt x="4154" y="21600"/>
                    </a:lnTo>
                    <a:lnTo>
                      <a:pt x="4985" y="21600"/>
                    </a:lnTo>
                    <a:lnTo>
                      <a:pt x="5815" y="21600"/>
                    </a:lnTo>
                    <a:lnTo>
                      <a:pt x="6646" y="21600"/>
                    </a:lnTo>
                    <a:lnTo>
                      <a:pt x="6646" y="21600"/>
                    </a:lnTo>
                    <a:lnTo>
                      <a:pt x="7477" y="21600"/>
                    </a:lnTo>
                    <a:lnTo>
                      <a:pt x="8308" y="21600"/>
                    </a:lnTo>
                    <a:lnTo>
                      <a:pt x="9138" y="21600"/>
                    </a:lnTo>
                    <a:lnTo>
                      <a:pt x="9969" y="21600"/>
                    </a:lnTo>
                    <a:lnTo>
                      <a:pt x="10800" y="19440"/>
                    </a:lnTo>
                    <a:lnTo>
                      <a:pt x="11631" y="19440"/>
                    </a:lnTo>
                    <a:lnTo>
                      <a:pt x="12462" y="19440"/>
                    </a:lnTo>
                    <a:lnTo>
                      <a:pt x="14123" y="17280"/>
                    </a:lnTo>
                    <a:lnTo>
                      <a:pt x="15785" y="17280"/>
                    </a:lnTo>
                    <a:lnTo>
                      <a:pt x="16615" y="15120"/>
                    </a:lnTo>
                    <a:lnTo>
                      <a:pt x="18277" y="15120"/>
                    </a:lnTo>
                    <a:lnTo>
                      <a:pt x="19108" y="12960"/>
                    </a:lnTo>
                    <a:lnTo>
                      <a:pt x="20769" y="10800"/>
                    </a:ln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1993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79" name="Shape 3079"/>
              <p:cNvSpPr/>
              <p:nvPr/>
            </p:nvSpPr>
            <p:spPr>
              <a:xfrm>
                <a:off x="1885950" y="1438275"/>
                <a:ext cx="38100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64"/>
                    </a:moveTo>
                    <a:lnTo>
                      <a:pt x="21600" y="1964"/>
                    </a:lnTo>
                    <a:lnTo>
                      <a:pt x="21600" y="1964"/>
                    </a:lnTo>
                    <a:lnTo>
                      <a:pt x="20700" y="1964"/>
                    </a:lnTo>
                    <a:lnTo>
                      <a:pt x="19800" y="0"/>
                    </a:lnTo>
                    <a:lnTo>
                      <a:pt x="18900" y="0"/>
                    </a:lnTo>
                    <a:lnTo>
                      <a:pt x="18900" y="0"/>
                    </a:lnTo>
                    <a:lnTo>
                      <a:pt x="18000" y="0"/>
                    </a:lnTo>
                    <a:lnTo>
                      <a:pt x="17100" y="0"/>
                    </a:lnTo>
                    <a:lnTo>
                      <a:pt x="16200" y="0"/>
                    </a:lnTo>
                    <a:lnTo>
                      <a:pt x="16200" y="0"/>
                    </a:lnTo>
                    <a:lnTo>
                      <a:pt x="15300" y="0"/>
                    </a:lnTo>
                    <a:lnTo>
                      <a:pt x="14400" y="0"/>
                    </a:lnTo>
                    <a:lnTo>
                      <a:pt x="13500" y="0"/>
                    </a:lnTo>
                    <a:lnTo>
                      <a:pt x="12600" y="0"/>
                    </a:lnTo>
                    <a:lnTo>
                      <a:pt x="12600" y="0"/>
                    </a:lnTo>
                    <a:lnTo>
                      <a:pt x="11700" y="1964"/>
                    </a:lnTo>
                    <a:lnTo>
                      <a:pt x="10800" y="1964"/>
                    </a:lnTo>
                    <a:lnTo>
                      <a:pt x="9000" y="1964"/>
                    </a:lnTo>
                    <a:lnTo>
                      <a:pt x="8100" y="3927"/>
                    </a:lnTo>
                    <a:lnTo>
                      <a:pt x="6300" y="5891"/>
                    </a:lnTo>
                    <a:lnTo>
                      <a:pt x="5400" y="7855"/>
                    </a:lnTo>
                    <a:lnTo>
                      <a:pt x="4500" y="7855"/>
                    </a:lnTo>
                    <a:lnTo>
                      <a:pt x="2700" y="9818"/>
                    </a:lnTo>
                    <a:lnTo>
                      <a:pt x="1800" y="11782"/>
                    </a:lnTo>
                    <a:lnTo>
                      <a:pt x="0" y="11782"/>
                    </a:lnTo>
                    <a:lnTo>
                      <a:pt x="1800" y="21600"/>
                    </a:lnTo>
                    <a:lnTo>
                      <a:pt x="3600" y="19636"/>
                    </a:lnTo>
                    <a:lnTo>
                      <a:pt x="4500" y="19636"/>
                    </a:lnTo>
                    <a:lnTo>
                      <a:pt x="6300" y="17673"/>
                    </a:lnTo>
                    <a:lnTo>
                      <a:pt x="7200" y="15709"/>
                    </a:lnTo>
                    <a:lnTo>
                      <a:pt x="9000" y="15709"/>
                    </a:lnTo>
                    <a:lnTo>
                      <a:pt x="9900" y="13745"/>
                    </a:lnTo>
                    <a:lnTo>
                      <a:pt x="11700" y="11782"/>
                    </a:lnTo>
                    <a:lnTo>
                      <a:pt x="12600" y="11782"/>
                    </a:lnTo>
                    <a:lnTo>
                      <a:pt x="13500" y="11782"/>
                    </a:lnTo>
                    <a:lnTo>
                      <a:pt x="13500" y="9818"/>
                    </a:lnTo>
                    <a:lnTo>
                      <a:pt x="14400" y="9818"/>
                    </a:lnTo>
                    <a:lnTo>
                      <a:pt x="14400" y="9818"/>
                    </a:lnTo>
                    <a:lnTo>
                      <a:pt x="15300" y="9818"/>
                    </a:lnTo>
                    <a:lnTo>
                      <a:pt x="15300" y="9818"/>
                    </a:lnTo>
                    <a:lnTo>
                      <a:pt x="16200" y="9818"/>
                    </a:lnTo>
                    <a:lnTo>
                      <a:pt x="16200" y="9818"/>
                    </a:lnTo>
                    <a:lnTo>
                      <a:pt x="17100" y="9818"/>
                    </a:lnTo>
                    <a:lnTo>
                      <a:pt x="17100" y="9818"/>
                    </a:lnTo>
                    <a:lnTo>
                      <a:pt x="18000" y="9818"/>
                    </a:lnTo>
                    <a:lnTo>
                      <a:pt x="18000" y="9818"/>
                    </a:lnTo>
                    <a:lnTo>
                      <a:pt x="18000" y="9818"/>
                    </a:lnTo>
                    <a:lnTo>
                      <a:pt x="18900" y="9818"/>
                    </a:lnTo>
                    <a:lnTo>
                      <a:pt x="18900" y="9818"/>
                    </a:lnTo>
                    <a:lnTo>
                      <a:pt x="18900" y="11782"/>
                    </a:lnTo>
                    <a:lnTo>
                      <a:pt x="18900" y="11782"/>
                    </a:lnTo>
                    <a:lnTo>
                      <a:pt x="21600" y="196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80" name="Shape 3080"/>
              <p:cNvSpPr/>
              <p:nvPr/>
            </p:nvSpPr>
            <p:spPr>
              <a:xfrm>
                <a:off x="1919287" y="1439862"/>
                <a:ext cx="11113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514" y="21600"/>
                    </a:moveTo>
                    <a:lnTo>
                      <a:pt x="18514" y="21600"/>
                    </a:lnTo>
                    <a:lnTo>
                      <a:pt x="18514" y="20769"/>
                    </a:lnTo>
                    <a:lnTo>
                      <a:pt x="18514" y="19108"/>
                    </a:lnTo>
                    <a:lnTo>
                      <a:pt x="18514" y="17446"/>
                    </a:lnTo>
                    <a:lnTo>
                      <a:pt x="21600" y="16615"/>
                    </a:lnTo>
                    <a:lnTo>
                      <a:pt x="21600" y="14954"/>
                    </a:lnTo>
                    <a:lnTo>
                      <a:pt x="21600" y="13292"/>
                    </a:lnTo>
                    <a:lnTo>
                      <a:pt x="21600" y="11631"/>
                    </a:lnTo>
                    <a:lnTo>
                      <a:pt x="21600" y="10800"/>
                    </a:lnTo>
                    <a:lnTo>
                      <a:pt x="21600" y="9969"/>
                    </a:lnTo>
                    <a:lnTo>
                      <a:pt x="21600" y="9138"/>
                    </a:lnTo>
                    <a:lnTo>
                      <a:pt x="21600" y="8308"/>
                    </a:lnTo>
                    <a:lnTo>
                      <a:pt x="21600" y="7477"/>
                    </a:lnTo>
                    <a:lnTo>
                      <a:pt x="21600" y="7477"/>
                    </a:lnTo>
                    <a:lnTo>
                      <a:pt x="21600" y="6646"/>
                    </a:lnTo>
                    <a:lnTo>
                      <a:pt x="21600" y="5815"/>
                    </a:lnTo>
                    <a:lnTo>
                      <a:pt x="21600" y="4985"/>
                    </a:lnTo>
                    <a:lnTo>
                      <a:pt x="21600" y="4154"/>
                    </a:lnTo>
                    <a:lnTo>
                      <a:pt x="18514" y="4154"/>
                    </a:lnTo>
                    <a:lnTo>
                      <a:pt x="18514" y="3323"/>
                    </a:lnTo>
                    <a:lnTo>
                      <a:pt x="18514" y="2492"/>
                    </a:lnTo>
                    <a:lnTo>
                      <a:pt x="15429" y="1662"/>
                    </a:lnTo>
                    <a:lnTo>
                      <a:pt x="15429" y="1662"/>
                    </a:lnTo>
                    <a:lnTo>
                      <a:pt x="12343" y="831"/>
                    </a:lnTo>
                    <a:lnTo>
                      <a:pt x="9257" y="0"/>
                    </a:lnTo>
                    <a:lnTo>
                      <a:pt x="0" y="4154"/>
                    </a:lnTo>
                    <a:lnTo>
                      <a:pt x="3086" y="4154"/>
                    </a:lnTo>
                    <a:lnTo>
                      <a:pt x="3086" y="4154"/>
                    </a:lnTo>
                    <a:lnTo>
                      <a:pt x="3086" y="4154"/>
                    </a:lnTo>
                    <a:lnTo>
                      <a:pt x="3086" y="4985"/>
                    </a:lnTo>
                    <a:lnTo>
                      <a:pt x="3086" y="4985"/>
                    </a:lnTo>
                    <a:lnTo>
                      <a:pt x="6171" y="4985"/>
                    </a:lnTo>
                    <a:lnTo>
                      <a:pt x="6171" y="5815"/>
                    </a:lnTo>
                    <a:lnTo>
                      <a:pt x="6171" y="5815"/>
                    </a:lnTo>
                    <a:lnTo>
                      <a:pt x="6171" y="6646"/>
                    </a:lnTo>
                    <a:lnTo>
                      <a:pt x="6171" y="7477"/>
                    </a:lnTo>
                    <a:lnTo>
                      <a:pt x="6171" y="7477"/>
                    </a:lnTo>
                    <a:lnTo>
                      <a:pt x="6171" y="8308"/>
                    </a:lnTo>
                    <a:lnTo>
                      <a:pt x="6171" y="8308"/>
                    </a:lnTo>
                    <a:lnTo>
                      <a:pt x="6171" y="9138"/>
                    </a:lnTo>
                    <a:lnTo>
                      <a:pt x="6171" y="9969"/>
                    </a:lnTo>
                    <a:lnTo>
                      <a:pt x="6171" y="10800"/>
                    </a:lnTo>
                    <a:lnTo>
                      <a:pt x="6171" y="11631"/>
                    </a:lnTo>
                    <a:lnTo>
                      <a:pt x="6171" y="13292"/>
                    </a:lnTo>
                    <a:lnTo>
                      <a:pt x="6171" y="14123"/>
                    </a:lnTo>
                    <a:lnTo>
                      <a:pt x="6171" y="15785"/>
                    </a:lnTo>
                    <a:lnTo>
                      <a:pt x="3086" y="17446"/>
                    </a:lnTo>
                    <a:lnTo>
                      <a:pt x="3086" y="18277"/>
                    </a:lnTo>
                    <a:lnTo>
                      <a:pt x="3086" y="19938"/>
                    </a:lnTo>
                    <a:lnTo>
                      <a:pt x="3086" y="20769"/>
                    </a:lnTo>
                    <a:lnTo>
                      <a:pt x="3086" y="20769"/>
                    </a:lnTo>
                    <a:lnTo>
                      <a:pt x="1851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81" name="Shape 3081"/>
              <p:cNvSpPr/>
              <p:nvPr/>
            </p:nvSpPr>
            <p:spPr>
              <a:xfrm>
                <a:off x="1917700" y="1479550"/>
                <a:ext cx="11113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277"/>
                    </a:moveTo>
                    <a:lnTo>
                      <a:pt x="21600" y="18277"/>
                    </a:lnTo>
                    <a:lnTo>
                      <a:pt x="21600" y="18277"/>
                    </a:lnTo>
                    <a:lnTo>
                      <a:pt x="18514" y="18277"/>
                    </a:lnTo>
                    <a:lnTo>
                      <a:pt x="18514" y="18277"/>
                    </a:lnTo>
                    <a:lnTo>
                      <a:pt x="18514" y="17446"/>
                    </a:lnTo>
                    <a:lnTo>
                      <a:pt x="18514" y="17446"/>
                    </a:lnTo>
                    <a:lnTo>
                      <a:pt x="15429" y="16615"/>
                    </a:lnTo>
                    <a:lnTo>
                      <a:pt x="15429" y="16615"/>
                    </a:lnTo>
                    <a:lnTo>
                      <a:pt x="15429" y="15785"/>
                    </a:lnTo>
                    <a:lnTo>
                      <a:pt x="15429" y="15785"/>
                    </a:lnTo>
                    <a:lnTo>
                      <a:pt x="15429" y="14954"/>
                    </a:lnTo>
                    <a:lnTo>
                      <a:pt x="15429" y="14954"/>
                    </a:lnTo>
                    <a:lnTo>
                      <a:pt x="15429" y="14123"/>
                    </a:lnTo>
                    <a:lnTo>
                      <a:pt x="15429" y="13292"/>
                    </a:lnTo>
                    <a:lnTo>
                      <a:pt x="15429" y="13292"/>
                    </a:lnTo>
                    <a:lnTo>
                      <a:pt x="15429" y="12462"/>
                    </a:lnTo>
                    <a:lnTo>
                      <a:pt x="15429" y="11631"/>
                    </a:lnTo>
                    <a:lnTo>
                      <a:pt x="15429" y="10800"/>
                    </a:lnTo>
                    <a:lnTo>
                      <a:pt x="15429" y="9138"/>
                    </a:lnTo>
                    <a:lnTo>
                      <a:pt x="15429" y="8308"/>
                    </a:lnTo>
                    <a:lnTo>
                      <a:pt x="15429" y="6646"/>
                    </a:lnTo>
                    <a:lnTo>
                      <a:pt x="18514" y="4985"/>
                    </a:lnTo>
                    <a:lnTo>
                      <a:pt x="18514" y="4154"/>
                    </a:lnTo>
                    <a:lnTo>
                      <a:pt x="18514" y="2492"/>
                    </a:lnTo>
                    <a:lnTo>
                      <a:pt x="21600" y="831"/>
                    </a:lnTo>
                    <a:lnTo>
                      <a:pt x="6171" y="0"/>
                    </a:lnTo>
                    <a:lnTo>
                      <a:pt x="3086" y="1662"/>
                    </a:lnTo>
                    <a:lnTo>
                      <a:pt x="3086" y="3323"/>
                    </a:lnTo>
                    <a:lnTo>
                      <a:pt x="3086" y="4154"/>
                    </a:lnTo>
                    <a:lnTo>
                      <a:pt x="3086" y="5815"/>
                    </a:lnTo>
                    <a:lnTo>
                      <a:pt x="0" y="7477"/>
                    </a:lnTo>
                    <a:lnTo>
                      <a:pt x="0" y="9138"/>
                    </a:lnTo>
                    <a:lnTo>
                      <a:pt x="0" y="9969"/>
                    </a:lnTo>
                    <a:lnTo>
                      <a:pt x="0" y="11631"/>
                    </a:lnTo>
                    <a:lnTo>
                      <a:pt x="0" y="12462"/>
                    </a:lnTo>
                    <a:lnTo>
                      <a:pt x="0" y="13292"/>
                    </a:lnTo>
                    <a:lnTo>
                      <a:pt x="0" y="14123"/>
                    </a:lnTo>
                    <a:lnTo>
                      <a:pt x="0" y="14954"/>
                    </a:lnTo>
                    <a:lnTo>
                      <a:pt x="0" y="14954"/>
                    </a:lnTo>
                    <a:lnTo>
                      <a:pt x="0" y="15785"/>
                    </a:lnTo>
                    <a:lnTo>
                      <a:pt x="0" y="16615"/>
                    </a:lnTo>
                    <a:lnTo>
                      <a:pt x="0" y="17446"/>
                    </a:lnTo>
                    <a:lnTo>
                      <a:pt x="3086" y="18277"/>
                    </a:lnTo>
                    <a:lnTo>
                      <a:pt x="3086" y="18277"/>
                    </a:lnTo>
                    <a:lnTo>
                      <a:pt x="3086" y="19108"/>
                    </a:lnTo>
                    <a:lnTo>
                      <a:pt x="6171" y="19938"/>
                    </a:lnTo>
                    <a:lnTo>
                      <a:pt x="6171" y="19938"/>
                    </a:lnTo>
                    <a:lnTo>
                      <a:pt x="9257" y="20769"/>
                    </a:lnTo>
                    <a:lnTo>
                      <a:pt x="9257" y="21600"/>
                    </a:lnTo>
                    <a:lnTo>
                      <a:pt x="12343" y="21600"/>
                    </a:lnTo>
                    <a:lnTo>
                      <a:pt x="12343" y="21600"/>
                    </a:lnTo>
                    <a:lnTo>
                      <a:pt x="21600" y="1827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82" name="Shape 3082"/>
              <p:cNvSpPr/>
              <p:nvPr/>
            </p:nvSpPr>
            <p:spPr>
              <a:xfrm>
                <a:off x="1924050" y="1509712"/>
                <a:ext cx="41275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938" y="0"/>
                    </a:moveTo>
                    <a:lnTo>
                      <a:pt x="19938" y="0"/>
                    </a:lnTo>
                    <a:lnTo>
                      <a:pt x="18277" y="0"/>
                    </a:lnTo>
                    <a:lnTo>
                      <a:pt x="17446" y="2160"/>
                    </a:lnTo>
                    <a:lnTo>
                      <a:pt x="15785" y="2160"/>
                    </a:lnTo>
                    <a:lnTo>
                      <a:pt x="14123" y="4320"/>
                    </a:lnTo>
                    <a:lnTo>
                      <a:pt x="12462" y="6480"/>
                    </a:lnTo>
                    <a:lnTo>
                      <a:pt x="11631" y="6480"/>
                    </a:lnTo>
                    <a:lnTo>
                      <a:pt x="9969" y="8640"/>
                    </a:lnTo>
                    <a:lnTo>
                      <a:pt x="9138" y="8640"/>
                    </a:lnTo>
                    <a:lnTo>
                      <a:pt x="8308" y="8640"/>
                    </a:lnTo>
                    <a:lnTo>
                      <a:pt x="7477" y="8640"/>
                    </a:lnTo>
                    <a:lnTo>
                      <a:pt x="7477" y="8640"/>
                    </a:lnTo>
                    <a:lnTo>
                      <a:pt x="6646" y="8640"/>
                    </a:lnTo>
                    <a:lnTo>
                      <a:pt x="6646" y="10800"/>
                    </a:lnTo>
                    <a:lnTo>
                      <a:pt x="5815" y="10800"/>
                    </a:lnTo>
                    <a:lnTo>
                      <a:pt x="5815" y="10800"/>
                    </a:lnTo>
                    <a:lnTo>
                      <a:pt x="4985" y="10800"/>
                    </a:lnTo>
                    <a:lnTo>
                      <a:pt x="4985" y="10800"/>
                    </a:lnTo>
                    <a:lnTo>
                      <a:pt x="4154" y="8640"/>
                    </a:lnTo>
                    <a:lnTo>
                      <a:pt x="4154" y="8640"/>
                    </a:lnTo>
                    <a:lnTo>
                      <a:pt x="3323" y="8640"/>
                    </a:lnTo>
                    <a:lnTo>
                      <a:pt x="3323" y="8640"/>
                    </a:lnTo>
                    <a:lnTo>
                      <a:pt x="3323" y="8640"/>
                    </a:lnTo>
                    <a:lnTo>
                      <a:pt x="2492" y="8640"/>
                    </a:lnTo>
                    <a:lnTo>
                      <a:pt x="2492" y="6480"/>
                    </a:lnTo>
                    <a:lnTo>
                      <a:pt x="0" y="15120"/>
                    </a:lnTo>
                    <a:lnTo>
                      <a:pt x="0" y="17280"/>
                    </a:lnTo>
                    <a:lnTo>
                      <a:pt x="831" y="17280"/>
                    </a:lnTo>
                    <a:lnTo>
                      <a:pt x="1662" y="19440"/>
                    </a:lnTo>
                    <a:lnTo>
                      <a:pt x="2492" y="19440"/>
                    </a:lnTo>
                    <a:lnTo>
                      <a:pt x="2492" y="19440"/>
                    </a:lnTo>
                    <a:lnTo>
                      <a:pt x="3323" y="19440"/>
                    </a:lnTo>
                    <a:lnTo>
                      <a:pt x="4154" y="19440"/>
                    </a:lnTo>
                    <a:lnTo>
                      <a:pt x="4985" y="21600"/>
                    </a:lnTo>
                    <a:lnTo>
                      <a:pt x="4985" y="21600"/>
                    </a:lnTo>
                    <a:lnTo>
                      <a:pt x="5815" y="21600"/>
                    </a:lnTo>
                    <a:lnTo>
                      <a:pt x="6646" y="21600"/>
                    </a:lnTo>
                    <a:lnTo>
                      <a:pt x="7477" y="19440"/>
                    </a:lnTo>
                    <a:lnTo>
                      <a:pt x="8308" y="19440"/>
                    </a:lnTo>
                    <a:lnTo>
                      <a:pt x="8308" y="19440"/>
                    </a:lnTo>
                    <a:lnTo>
                      <a:pt x="9138" y="19440"/>
                    </a:lnTo>
                    <a:lnTo>
                      <a:pt x="9969" y="19440"/>
                    </a:lnTo>
                    <a:lnTo>
                      <a:pt x="11631" y="17280"/>
                    </a:lnTo>
                    <a:lnTo>
                      <a:pt x="12462" y="17280"/>
                    </a:lnTo>
                    <a:lnTo>
                      <a:pt x="14123" y="15120"/>
                    </a:lnTo>
                    <a:lnTo>
                      <a:pt x="15785" y="15120"/>
                    </a:lnTo>
                    <a:lnTo>
                      <a:pt x="16615" y="12960"/>
                    </a:lnTo>
                    <a:lnTo>
                      <a:pt x="18277" y="12960"/>
                    </a:lnTo>
                    <a:lnTo>
                      <a:pt x="19938" y="10800"/>
                    </a:ln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1993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83" name="Shape 3083"/>
              <p:cNvSpPr/>
              <p:nvPr/>
            </p:nvSpPr>
            <p:spPr>
              <a:xfrm>
                <a:off x="1962150" y="1506537"/>
                <a:ext cx="34925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800"/>
                    </a:moveTo>
                    <a:lnTo>
                      <a:pt x="21600" y="10800"/>
                    </a:lnTo>
                    <a:lnTo>
                      <a:pt x="20618" y="8100"/>
                    </a:lnTo>
                    <a:lnTo>
                      <a:pt x="20618" y="8100"/>
                    </a:lnTo>
                    <a:lnTo>
                      <a:pt x="19636" y="8100"/>
                    </a:lnTo>
                    <a:lnTo>
                      <a:pt x="19636" y="5400"/>
                    </a:lnTo>
                    <a:lnTo>
                      <a:pt x="18655" y="5400"/>
                    </a:lnTo>
                    <a:lnTo>
                      <a:pt x="18655" y="5400"/>
                    </a:lnTo>
                    <a:lnTo>
                      <a:pt x="17673" y="2700"/>
                    </a:lnTo>
                    <a:lnTo>
                      <a:pt x="16691" y="2700"/>
                    </a:lnTo>
                    <a:lnTo>
                      <a:pt x="16691" y="2700"/>
                    </a:lnTo>
                    <a:lnTo>
                      <a:pt x="15709" y="2700"/>
                    </a:lnTo>
                    <a:lnTo>
                      <a:pt x="15709" y="0"/>
                    </a:lnTo>
                    <a:lnTo>
                      <a:pt x="14727" y="0"/>
                    </a:lnTo>
                    <a:lnTo>
                      <a:pt x="13745" y="0"/>
                    </a:lnTo>
                    <a:lnTo>
                      <a:pt x="13745" y="0"/>
                    </a:lnTo>
                    <a:lnTo>
                      <a:pt x="12764" y="0"/>
                    </a:lnTo>
                    <a:lnTo>
                      <a:pt x="11782" y="0"/>
                    </a:lnTo>
                    <a:lnTo>
                      <a:pt x="11782" y="0"/>
                    </a:lnTo>
                    <a:lnTo>
                      <a:pt x="10800" y="0"/>
                    </a:lnTo>
                    <a:lnTo>
                      <a:pt x="9818" y="0"/>
                    </a:lnTo>
                    <a:lnTo>
                      <a:pt x="9818" y="0"/>
                    </a:lnTo>
                    <a:lnTo>
                      <a:pt x="8836" y="0"/>
                    </a:lnTo>
                    <a:lnTo>
                      <a:pt x="7855" y="0"/>
                    </a:lnTo>
                    <a:lnTo>
                      <a:pt x="7855" y="0"/>
                    </a:lnTo>
                    <a:lnTo>
                      <a:pt x="6873" y="0"/>
                    </a:lnTo>
                    <a:lnTo>
                      <a:pt x="4909" y="2700"/>
                    </a:lnTo>
                    <a:lnTo>
                      <a:pt x="3927" y="2700"/>
                    </a:lnTo>
                    <a:lnTo>
                      <a:pt x="1964" y="2700"/>
                    </a:lnTo>
                    <a:lnTo>
                      <a:pt x="0" y="5400"/>
                    </a:lnTo>
                    <a:lnTo>
                      <a:pt x="1964" y="18900"/>
                    </a:lnTo>
                    <a:lnTo>
                      <a:pt x="2945" y="16200"/>
                    </a:lnTo>
                    <a:lnTo>
                      <a:pt x="4909" y="16200"/>
                    </a:lnTo>
                    <a:lnTo>
                      <a:pt x="5891" y="13500"/>
                    </a:lnTo>
                    <a:lnTo>
                      <a:pt x="7855" y="13500"/>
                    </a:lnTo>
                    <a:lnTo>
                      <a:pt x="7855" y="13500"/>
                    </a:lnTo>
                    <a:lnTo>
                      <a:pt x="8836" y="13500"/>
                    </a:lnTo>
                    <a:lnTo>
                      <a:pt x="8836" y="13500"/>
                    </a:lnTo>
                    <a:lnTo>
                      <a:pt x="9818" y="13500"/>
                    </a:lnTo>
                    <a:lnTo>
                      <a:pt x="10800" y="13500"/>
                    </a:lnTo>
                    <a:lnTo>
                      <a:pt x="10800" y="13500"/>
                    </a:lnTo>
                    <a:lnTo>
                      <a:pt x="11782" y="13500"/>
                    </a:lnTo>
                    <a:lnTo>
                      <a:pt x="11782" y="13500"/>
                    </a:lnTo>
                    <a:lnTo>
                      <a:pt x="11782" y="13500"/>
                    </a:lnTo>
                    <a:lnTo>
                      <a:pt x="12764" y="13500"/>
                    </a:lnTo>
                    <a:lnTo>
                      <a:pt x="12764" y="13500"/>
                    </a:lnTo>
                    <a:lnTo>
                      <a:pt x="13745" y="13500"/>
                    </a:lnTo>
                    <a:lnTo>
                      <a:pt x="13745" y="13500"/>
                    </a:lnTo>
                    <a:lnTo>
                      <a:pt x="14727" y="13500"/>
                    </a:lnTo>
                    <a:lnTo>
                      <a:pt x="14727" y="13500"/>
                    </a:lnTo>
                    <a:lnTo>
                      <a:pt x="14727" y="16200"/>
                    </a:lnTo>
                    <a:lnTo>
                      <a:pt x="15709" y="16200"/>
                    </a:lnTo>
                    <a:lnTo>
                      <a:pt x="15709" y="16200"/>
                    </a:lnTo>
                    <a:lnTo>
                      <a:pt x="16691" y="16200"/>
                    </a:lnTo>
                    <a:lnTo>
                      <a:pt x="16691" y="18900"/>
                    </a:lnTo>
                    <a:lnTo>
                      <a:pt x="16691" y="18900"/>
                    </a:lnTo>
                    <a:lnTo>
                      <a:pt x="17673" y="18900"/>
                    </a:lnTo>
                    <a:lnTo>
                      <a:pt x="17673" y="18900"/>
                    </a:lnTo>
                    <a:lnTo>
                      <a:pt x="18655" y="21600"/>
                    </a:lnTo>
                    <a:lnTo>
                      <a:pt x="18655" y="21600"/>
                    </a:lnTo>
                    <a:lnTo>
                      <a:pt x="2160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84" name="Shape 3084"/>
              <p:cNvSpPr/>
              <p:nvPr/>
            </p:nvSpPr>
            <p:spPr>
              <a:xfrm>
                <a:off x="1992312" y="1512887"/>
                <a:ext cx="15876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571"/>
                    </a:moveTo>
                    <a:lnTo>
                      <a:pt x="21600" y="20571"/>
                    </a:lnTo>
                    <a:lnTo>
                      <a:pt x="21600" y="18514"/>
                    </a:lnTo>
                    <a:lnTo>
                      <a:pt x="19440" y="17486"/>
                    </a:lnTo>
                    <a:lnTo>
                      <a:pt x="19440" y="16457"/>
                    </a:lnTo>
                    <a:lnTo>
                      <a:pt x="19440" y="14400"/>
                    </a:lnTo>
                    <a:lnTo>
                      <a:pt x="19440" y="13371"/>
                    </a:lnTo>
                    <a:lnTo>
                      <a:pt x="19440" y="12343"/>
                    </a:lnTo>
                    <a:lnTo>
                      <a:pt x="19440" y="10286"/>
                    </a:lnTo>
                    <a:lnTo>
                      <a:pt x="17280" y="9257"/>
                    </a:lnTo>
                    <a:lnTo>
                      <a:pt x="17280" y="9257"/>
                    </a:lnTo>
                    <a:lnTo>
                      <a:pt x="17280" y="8229"/>
                    </a:lnTo>
                    <a:lnTo>
                      <a:pt x="17280" y="7200"/>
                    </a:lnTo>
                    <a:lnTo>
                      <a:pt x="17280" y="7200"/>
                    </a:lnTo>
                    <a:lnTo>
                      <a:pt x="15120" y="6171"/>
                    </a:lnTo>
                    <a:lnTo>
                      <a:pt x="15120" y="5143"/>
                    </a:lnTo>
                    <a:lnTo>
                      <a:pt x="15120" y="5143"/>
                    </a:lnTo>
                    <a:lnTo>
                      <a:pt x="15120" y="4114"/>
                    </a:lnTo>
                    <a:lnTo>
                      <a:pt x="12960" y="4114"/>
                    </a:lnTo>
                    <a:lnTo>
                      <a:pt x="12960" y="3086"/>
                    </a:lnTo>
                    <a:lnTo>
                      <a:pt x="10800" y="2057"/>
                    </a:lnTo>
                    <a:lnTo>
                      <a:pt x="10800" y="2057"/>
                    </a:lnTo>
                    <a:lnTo>
                      <a:pt x="8640" y="1029"/>
                    </a:lnTo>
                    <a:lnTo>
                      <a:pt x="8640" y="1029"/>
                    </a:lnTo>
                    <a:lnTo>
                      <a:pt x="6480" y="0"/>
                    </a:lnTo>
                    <a:lnTo>
                      <a:pt x="6480" y="0"/>
                    </a:lnTo>
                    <a:lnTo>
                      <a:pt x="0" y="4114"/>
                    </a:lnTo>
                    <a:lnTo>
                      <a:pt x="0" y="4114"/>
                    </a:lnTo>
                    <a:lnTo>
                      <a:pt x="0" y="4114"/>
                    </a:lnTo>
                    <a:lnTo>
                      <a:pt x="2160" y="5143"/>
                    </a:lnTo>
                    <a:lnTo>
                      <a:pt x="2160" y="5143"/>
                    </a:lnTo>
                    <a:lnTo>
                      <a:pt x="2160" y="5143"/>
                    </a:lnTo>
                    <a:lnTo>
                      <a:pt x="4320" y="6171"/>
                    </a:lnTo>
                    <a:lnTo>
                      <a:pt x="4320" y="6171"/>
                    </a:lnTo>
                    <a:lnTo>
                      <a:pt x="4320" y="7200"/>
                    </a:lnTo>
                    <a:lnTo>
                      <a:pt x="4320" y="7200"/>
                    </a:lnTo>
                    <a:lnTo>
                      <a:pt x="4320" y="7200"/>
                    </a:lnTo>
                    <a:lnTo>
                      <a:pt x="6480" y="8229"/>
                    </a:lnTo>
                    <a:lnTo>
                      <a:pt x="6480" y="8229"/>
                    </a:lnTo>
                    <a:lnTo>
                      <a:pt x="6480" y="9257"/>
                    </a:lnTo>
                    <a:lnTo>
                      <a:pt x="6480" y="9257"/>
                    </a:lnTo>
                    <a:lnTo>
                      <a:pt x="6480" y="10286"/>
                    </a:lnTo>
                    <a:lnTo>
                      <a:pt x="6480" y="10286"/>
                    </a:lnTo>
                    <a:lnTo>
                      <a:pt x="6480" y="11314"/>
                    </a:lnTo>
                    <a:lnTo>
                      <a:pt x="8640" y="12343"/>
                    </a:lnTo>
                    <a:lnTo>
                      <a:pt x="8640" y="14400"/>
                    </a:lnTo>
                    <a:lnTo>
                      <a:pt x="8640" y="15429"/>
                    </a:lnTo>
                    <a:lnTo>
                      <a:pt x="8640" y="16457"/>
                    </a:lnTo>
                    <a:lnTo>
                      <a:pt x="8640" y="18514"/>
                    </a:lnTo>
                    <a:lnTo>
                      <a:pt x="8640" y="19543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21600" y="2057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85" name="Shape 3085"/>
              <p:cNvSpPr/>
              <p:nvPr/>
            </p:nvSpPr>
            <p:spPr>
              <a:xfrm>
                <a:off x="2000250" y="1544637"/>
                <a:ext cx="20638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840"/>
                    </a:moveTo>
                    <a:lnTo>
                      <a:pt x="21600" y="15840"/>
                    </a:lnTo>
                    <a:lnTo>
                      <a:pt x="18277" y="14400"/>
                    </a:lnTo>
                    <a:lnTo>
                      <a:pt x="16615" y="12960"/>
                    </a:lnTo>
                    <a:lnTo>
                      <a:pt x="14954" y="12960"/>
                    </a:lnTo>
                    <a:lnTo>
                      <a:pt x="14954" y="11520"/>
                    </a:lnTo>
                    <a:lnTo>
                      <a:pt x="13292" y="10080"/>
                    </a:lnTo>
                    <a:lnTo>
                      <a:pt x="13292" y="10080"/>
                    </a:lnTo>
                    <a:lnTo>
                      <a:pt x="13292" y="10080"/>
                    </a:lnTo>
                    <a:lnTo>
                      <a:pt x="11631" y="8640"/>
                    </a:lnTo>
                    <a:lnTo>
                      <a:pt x="11631" y="8640"/>
                    </a:lnTo>
                    <a:lnTo>
                      <a:pt x="11631" y="8640"/>
                    </a:lnTo>
                    <a:lnTo>
                      <a:pt x="11631" y="7200"/>
                    </a:lnTo>
                    <a:lnTo>
                      <a:pt x="9969" y="7200"/>
                    </a:lnTo>
                    <a:lnTo>
                      <a:pt x="9969" y="7200"/>
                    </a:lnTo>
                    <a:lnTo>
                      <a:pt x="9969" y="5760"/>
                    </a:lnTo>
                    <a:lnTo>
                      <a:pt x="9969" y="5760"/>
                    </a:lnTo>
                    <a:lnTo>
                      <a:pt x="9969" y="4320"/>
                    </a:lnTo>
                    <a:lnTo>
                      <a:pt x="9969" y="4320"/>
                    </a:lnTo>
                    <a:lnTo>
                      <a:pt x="8308" y="2880"/>
                    </a:lnTo>
                    <a:lnTo>
                      <a:pt x="8308" y="2880"/>
                    </a:lnTo>
                    <a:lnTo>
                      <a:pt x="8308" y="1440"/>
                    </a:lnTo>
                    <a:lnTo>
                      <a:pt x="8308" y="0"/>
                    </a:lnTo>
                    <a:lnTo>
                      <a:pt x="8308" y="0"/>
                    </a:lnTo>
                    <a:lnTo>
                      <a:pt x="0" y="1440"/>
                    </a:lnTo>
                    <a:lnTo>
                      <a:pt x="0" y="1440"/>
                    </a:lnTo>
                    <a:lnTo>
                      <a:pt x="0" y="2880"/>
                    </a:lnTo>
                    <a:lnTo>
                      <a:pt x="0" y="4320"/>
                    </a:lnTo>
                    <a:lnTo>
                      <a:pt x="0" y="5760"/>
                    </a:lnTo>
                    <a:lnTo>
                      <a:pt x="1662" y="5760"/>
                    </a:lnTo>
                    <a:lnTo>
                      <a:pt x="1662" y="7200"/>
                    </a:lnTo>
                    <a:lnTo>
                      <a:pt x="1662" y="8640"/>
                    </a:lnTo>
                    <a:lnTo>
                      <a:pt x="1662" y="8640"/>
                    </a:lnTo>
                    <a:lnTo>
                      <a:pt x="3323" y="10080"/>
                    </a:lnTo>
                    <a:lnTo>
                      <a:pt x="3323" y="10080"/>
                    </a:lnTo>
                    <a:lnTo>
                      <a:pt x="3323" y="11520"/>
                    </a:lnTo>
                    <a:lnTo>
                      <a:pt x="4985" y="11520"/>
                    </a:lnTo>
                    <a:lnTo>
                      <a:pt x="4985" y="12960"/>
                    </a:lnTo>
                    <a:lnTo>
                      <a:pt x="4985" y="12960"/>
                    </a:lnTo>
                    <a:lnTo>
                      <a:pt x="6646" y="14400"/>
                    </a:lnTo>
                    <a:lnTo>
                      <a:pt x="6646" y="14400"/>
                    </a:lnTo>
                    <a:lnTo>
                      <a:pt x="8308" y="15840"/>
                    </a:lnTo>
                    <a:lnTo>
                      <a:pt x="8308" y="17280"/>
                    </a:lnTo>
                    <a:lnTo>
                      <a:pt x="9969" y="17280"/>
                    </a:lnTo>
                    <a:lnTo>
                      <a:pt x="11631" y="18720"/>
                    </a:lnTo>
                    <a:lnTo>
                      <a:pt x="13292" y="20160"/>
                    </a:lnTo>
                    <a:lnTo>
                      <a:pt x="16615" y="21600"/>
                    </a:lnTo>
                    <a:lnTo>
                      <a:pt x="16615" y="21600"/>
                    </a:lnTo>
                    <a:lnTo>
                      <a:pt x="21600" y="158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86" name="Shape 3086"/>
              <p:cNvSpPr/>
              <p:nvPr/>
            </p:nvSpPr>
            <p:spPr>
              <a:xfrm>
                <a:off x="2016125" y="1562100"/>
                <a:ext cx="39688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518"/>
                    </a:moveTo>
                    <a:lnTo>
                      <a:pt x="19872" y="15247"/>
                    </a:lnTo>
                    <a:lnTo>
                      <a:pt x="19008" y="15247"/>
                    </a:lnTo>
                    <a:lnTo>
                      <a:pt x="18144" y="13976"/>
                    </a:lnTo>
                    <a:lnTo>
                      <a:pt x="17280" y="12706"/>
                    </a:lnTo>
                    <a:lnTo>
                      <a:pt x="15552" y="11435"/>
                    </a:lnTo>
                    <a:lnTo>
                      <a:pt x="13824" y="8894"/>
                    </a:lnTo>
                    <a:lnTo>
                      <a:pt x="12096" y="7624"/>
                    </a:lnTo>
                    <a:lnTo>
                      <a:pt x="11232" y="7624"/>
                    </a:lnTo>
                    <a:lnTo>
                      <a:pt x="10368" y="6353"/>
                    </a:lnTo>
                    <a:lnTo>
                      <a:pt x="9504" y="5082"/>
                    </a:lnTo>
                    <a:lnTo>
                      <a:pt x="7776" y="5082"/>
                    </a:lnTo>
                    <a:lnTo>
                      <a:pt x="6048" y="3812"/>
                    </a:lnTo>
                    <a:lnTo>
                      <a:pt x="5184" y="2541"/>
                    </a:lnTo>
                    <a:lnTo>
                      <a:pt x="4320" y="2541"/>
                    </a:lnTo>
                    <a:lnTo>
                      <a:pt x="4320" y="1271"/>
                    </a:lnTo>
                    <a:lnTo>
                      <a:pt x="3456" y="1271"/>
                    </a:lnTo>
                    <a:lnTo>
                      <a:pt x="3456" y="1271"/>
                    </a:lnTo>
                    <a:lnTo>
                      <a:pt x="2592" y="0"/>
                    </a:lnTo>
                    <a:lnTo>
                      <a:pt x="0" y="5082"/>
                    </a:lnTo>
                    <a:lnTo>
                      <a:pt x="864" y="6353"/>
                    </a:lnTo>
                    <a:lnTo>
                      <a:pt x="864" y="6353"/>
                    </a:lnTo>
                    <a:lnTo>
                      <a:pt x="1728" y="7624"/>
                    </a:lnTo>
                    <a:lnTo>
                      <a:pt x="1728" y="7624"/>
                    </a:lnTo>
                    <a:lnTo>
                      <a:pt x="3456" y="8894"/>
                    </a:lnTo>
                    <a:lnTo>
                      <a:pt x="4320" y="8894"/>
                    </a:lnTo>
                    <a:lnTo>
                      <a:pt x="6048" y="10165"/>
                    </a:lnTo>
                    <a:lnTo>
                      <a:pt x="7776" y="11435"/>
                    </a:lnTo>
                    <a:lnTo>
                      <a:pt x="8640" y="12706"/>
                    </a:lnTo>
                    <a:lnTo>
                      <a:pt x="9504" y="12706"/>
                    </a:lnTo>
                    <a:lnTo>
                      <a:pt x="10368" y="13976"/>
                    </a:lnTo>
                    <a:lnTo>
                      <a:pt x="11232" y="15247"/>
                    </a:lnTo>
                    <a:lnTo>
                      <a:pt x="12960" y="16518"/>
                    </a:lnTo>
                    <a:lnTo>
                      <a:pt x="14688" y="17788"/>
                    </a:lnTo>
                    <a:lnTo>
                      <a:pt x="15552" y="19059"/>
                    </a:lnTo>
                    <a:lnTo>
                      <a:pt x="16416" y="20329"/>
                    </a:lnTo>
                    <a:lnTo>
                      <a:pt x="17280" y="20329"/>
                    </a:lnTo>
                    <a:lnTo>
                      <a:pt x="18144" y="21600"/>
                    </a:lnTo>
                    <a:lnTo>
                      <a:pt x="21600" y="1651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87" name="Shape 3087"/>
              <p:cNvSpPr/>
              <p:nvPr/>
            </p:nvSpPr>
            <p:spPr>
              <a:xfrm>
                <a:off x="2000250" y="1535112"/>
                <a:ext cx="84138" cy="762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11004" y="0"/>
                    </a:lnTo>
                    <a:lnTo>
                      <a:pt x="11004" y="0"/>
                    </a:lnTo>
                    <a:lnTo>
                      <a:pt x="11004" y="0"/>
                    </a:lnTo>
                    <a:lnTo>
                      <a:pt x="10596" y="450"/>
                    </a:lnTo>
                    <a:lnTo>
                      <a:pt x="10596" y="450"/>
                    </a:lnTo>
                    <a:lnTo>
                      <a:pt x="10596" y="450"/>
                    </a:lnTo>
                    <a:lnTo>
                      <a:pt x="10596" y="450"/>
                    </a:lnTo>
                    <a:lnTo>
                      <a:pt x="10596" y="450"/>
                    </a:lnTo>
                    <a:lnTo>
                      <a:pt x="10596" y="450"/>
                    </a:lnTo>
                    <a:lnTo>
                      <a:pt x="10596" y="900"/>
                    </a:lnTo>
                    <a:lnTo>
                      <a:pt x="10596" y="900"/>
                    </a:lnTo>
                    <a:lnTo>
                      <a:pt x="10596" y="900"/>
                    </a:lnTo>
                    <a:lnTo>
                      <a:pt x="10596" y="900"/>
                    </a:lnTo>
                    <a:lnTo>
                      <a:pt x="10596" y="900"/>
                    </a:lnTo>
                    <a:lnTo>
                      <a:pt x="10596" y="1350"/>
                    </a:lnTo>
                    <a:lnTo>
                      <a:pt x="10596" y="1350"/>
                    </a:lnTo>
                    <a:lnTo>
                      <a:pt x="10596" y="1350"/>
                    </a:lnTo>
                    <a:lnTo>
                      <a:pt x="10596" y="1350"/>
                    </a:lnTo>
                    <a:lnTo>
                      <a:pt x="10596" y="1350"/>
                    </a:lnTo>
                    <a:lnTo>
                      <a:pt x="10596" y="1350"/>
                    </a:lnTo>
                    <a:lnTo>
                      <a:pt x="10596" y="1800"/>
                    </a:lnTo>
                    <a:lnTo>
                      <a:pt x="10596" y="1800"/>
                    </a:lnTo>
                    <a:lnTo>
                      <a:pt x="10596" y="1800"/>
                    </a:lnTo>
                    <a:lnTo>
                      <a:pt x="10596" y="1800"/>
                    </a:lnTo>
                    <a:lnTo>
                      <a:pt x="10596" y="1800"/>
                    </a:lnTo>
                    <a:lnTo>
                      <a:pt x="10596" y="1800"/>
                    </a:lnTo>
                    <a:lnTo>
                      <a:pt x="10189" y="2250"/>
                    </a:lnTo>
                    <a:lnTo>
                      <a:pt x="10189" y="2250"/>
                    </a:lnTo>
                    <a:lnTo>
                      <a:pt x="10189" y="2250"/>
                    </a:lnTo>
                    <a:lnTo>
                      <a:pt x="10189" y="2250"/>
                    </a:lnTo>
                    <a:lnTo>
                      <a:pt x="10189" y="2250"/>
                    </a:lnTo>
                    <a:lnTo>
                      <a:pt x="10189" y="2250"/>
                    </a:lnTo>
                    <a:lnTo>
                      <a:pt x="10189" y="2700"/>
                    </a:lnTo>
                    <a:lnTo>
                      <a:pt x="10189" y="2700"/>
                    </a:lnTo>
                    <a:lnTo>
                      <a:pt x="10189" y="2700"/>
                    </a:lnTo>
                    <a:lnTo>
                      <a:pt x="10189" y="2700"/>
                    </a:lnTo>
                    <a:lnTo>
                      <a:pt x="10189" y="2700"/>
                    </a:lnTo>
                    <a:lnTo>
                      <a:pt x="10189" y="2700"/>
                    </a:lnTo>
                    <a:lnTo>
                      <a:pt x="10189" y="3150"/>
                    </a:lnTo>
                    <a:lnTo>
                      <a:pt x="10189" y="3150"/>
                    </a:lnTo>
                    <a:lnTo>
                      <a:pt x="10189" y="3150"/>
                    </a:lnTo>
                    <a:lnTo>
                      <a:pt x="10189" y="3150"/>
                    </a:lnTo>
                    <a:lnTo>
                      <a:pt x="10189" y="3600"/>
                    </a:lnTo>
                    <a:lnTo>
                      <a:pt x="10189" y="3600"/>
                    </a:lnTo>
                    <a:lnTo>
                      <a:pt x="9781" y="3600"/>
                    </a:lnTo>
                    <a:lnTo>
                      <a:pt x="9781" y="3600"/>
                    </a:lnTo>
                    <a:lnTo>
                      <a:pt x="9781" y="3600"/>
                    </a:lnTo>
                    <a:lnTo>
                      <a:pt x="9781" y="3600"/>
                    </a:lnTo>
                    <a:lnTo>
                      <a:pt x="9781" y="4050"/>
                    </a:lnTo>
                    <a:lnTo>
                      <a:pt x="9781" y="4050"/>
                    </a:lnTo>
                    <a:lnTo>
                      <a:pt x="9781" y="4050"/>
                    </a:lnTo>
                    <a:lnTo>
                      <a:pt x="9781" y="4050"/>
                    </a:lnTo>
                    <a:lnTo>
                      <a:pt x="9781" y="4050"/>
                    </a:lnTo>
                    <a:lnTo>
                      <a:pt x="9781" y="4050"/>
                    </a:lnTo>
                    <a:lnTo>
                      <a:pt x="9781" y="4050"/>
                    </a:lnTo>
                    <a:lnTo>
                      <a:pt x="9781" y="4500"/>
                    </a:lnTo>
                    <a:lnTo>
                      <a:pt x="9781" y="4500"/>
                    </a:lnTo>
                    <a:lnTo>
                      <a:pt x="9781" y="4500"/>
                    </a:lnTo>
                    <a:lnTo>
                      <a:pt x="9781" y="4500"/>
                    </a:lnTo>
                    <a:lnTo>
                      <a:pt x="9781" y="4500"/>
                    </a:lnTo>
                    <a:lnTo>
                      <a:pt x="9374" y="4500"/>
                    </a:lnTo>
                    <a:lnTo>
                      <a:pt x="9374" y="4950"/>
                    </a:lnTo>
                    <a:lnTo>
                      <a:pt x="9374" y="4950"/>
                    </a:lnTo>
                    <a:lnTo>
                      <a:pt x="9374" y="4950"/>
                    </a:lnTo>
                    <a:lnTo>
                      <a:pt x="9374" y="4950"/>
                    </a:lnTo>
                    <a:lnTo>
                      <a:pt x="9374" y="4950"/>
                    </a:lnTo>
                    <a:lnTo>
                      <a:pt x="9374" y="4950"/>
                    </a:lnTo>
                    <a:lnTo>
                      <a:pt x="9374" y="5400"/>
                    </a:lnTo>
                    <a:lnTo>
                      <a:pt x="9374" y="5400"/>
                    </a:lnTo>
                    <a:lnTo>
                      <a:pt x="9374" y="5400"/>
                    </a:lnTo>
                    <a:lnTo>
                      <a:pt x="9374" y="5400"/>
                    </a:lnTo>
                    <a:lnTo>
                      <a:pt x="9374" y="5400"/>
                    </a:lnTo>
                    <a:lnTo>
                      <a:pt x="9374" y="5400"/>
                    </a:lnTo>
                    <a:lnTo>
                      <a:pt x="9374" y="5400"/>
                    </a:lnTo>
                    <a:lnTo>
                      <a:pt x="8966" y="5850"/>
                    </a:lnTo>
                    <a:lnTo>
                      <a:pt x="8966" y="5850"/>
                    </a:lnTo>
                    <a:lnTo>
                      <a:pt x="8966" y="5850"/>
                    </a:lnTo>
                    <a:lnTo>
                      <a:pt x="8966" y="5850"/>
                    </a:lnTo>
                    <a:lnTo>
                      <a:pt x="8966" y="5850"/>
                    </a:lnTo>
                    <a:lnTo>
                      <a:pt x="8966" y="5850"/>
                    </a:lnTo>
                    <a:lnTo>
                      <a:pt x="8966" y="6300"/>
                    </a:lnTo>
                    <a:lnTo>
                      <a:pt x="8966" y="6300"/>
                    </a:lnTo>
                    <a:lnTo>
                      <a:pt x="8966" y="6300"/>
                    </a:lnTo>
                    <a:lnTo>
                      <a:pt x="8966" y="6300"/>
                    </a:lnTo>
                    <a:lnTo>
                      <a:pt x="8966" y="6300"/>
                    </a:lnTo>
                    <a:lnTo>
                      <a:pt x="8966" y="6300"/>
                    </a:lnTo>
                    <a:lnTo>
                      <a:pt x="8966" y="630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558" y="7200"/>
                    </a:lnTo>
                    <a:lnTo>
                      <a:pt x="8558" y="7200"/>
                    </a:lnTo>
                    <a:lnTo>
                      <a:pt x="8558" y="7200"/>
                    </a:lnTo>
                    <a:lnTo>
                      <a:pt x="8558" y="7200"/>
                    </a:lnTo>
                    <a:lnTo>
                      <a:pt x="8558" y="7200"/>
                    </a:lnTo>
                    <a:lnTo>
                      <a:pt x="8151" y="7200"/>
                    </a:lnTo>
                    <a:lnTo>
                      <a:pt x="8151" y="7200"/>
                    </a:lnTo>
                    <a:lnTo>
                      <a:pt x="8151" y="7650"/>
                    </a:lnTo>
                    <a:lnTo>
                      <a:pt x="8151" y="7650"/>
                    </a:lnTo>
                    <a:lnTo>
                      <a:pt x="8151" y="7650"/>
                    </a:lnTo>
                    <a:lnTo>
                      <a:pt x="8151" y="7650"/>
                    </a:lnTo>
                    <a:lnTo>
                      <a:pt x="8151" y="7650"/>
                    </a:lnTo>
                    <a:lnTo>
                      <a:pt x="8151" y="7650"/>
                    </a:lnTo>
                    <a:lnTo>
                      <a:pt x="8151" y="7650"/>
                    </a:lnTo>
                    <a:lnTo>
                      <a:pt x="8151" y="8100"/>
                    </a:lnTo>
                    <a:lnTo>
                      <a:pt x="8151" y="8100"/>
                    </a:lnTo>
                    <a:lnTo>
                      <a:pt x="7743" y="8100"/>
                    </a:lnTo>
                    <a:lnTo>
                      <a:pt x="7743" y="8100"/>
                    </a:lnTo>
                    <a:lnTo>
                      <a:pt x="7743" y="8100"/>
                    </a:lnTo>
                    <a:lnTo>
                      <a:pt x="7743" y="8100"/>
                    </a:lnTo>
                    <a:lnTo>
                      <a:pt x="7743" y="8100"/>
                    </a:lnTo>
                    <a:lnTo>
                      <a:pt x="7743" y="8550"/>
                    </a:lnTo>
                    <a:lnTo>
                      <a:pt x="7743" y="8550"/>
                    </a:lnTo>
                    <a:lnTo>
                      <a:pt x="7743" y="8550"/>
                    </a:lnTo>
                    <a:lnTo>
                      <a:pt x="7743" y="8550"/>
                    </a:lnTo>
                    <a:lnTo>
                      <a:pt x="7743" y="8550"/>
                    </a:lnTo>
                    <a:lnTo>
                      <a:pt x="7743" y="8550"/>
                    </a:lnTo>
                    <a:lnTo>
                      <a:pt x="7336" y="8550"/>
                    </a:lnTo>
                    <a:lnTo>
                      <a:pt x="7336" y="9000"/>
                    </a:lnTo>
                    <a:lnTo>
                      <a:pt x="7336" y="9000"/>
                    </a:lnTo>
                    <a:lnTo>
                      <a:pt x="7336" y="9000"/>
                    </a:lnTo>
                    <a:lnTo>
                      <a:pt x="7336" y="9000"/>
                    </a:lnTo>
                    <a:lnTo>
                      <a:pt x="7336" y="9000"/>
                    </a:lnTo>
                    <a:lnTo>
                      <a:pt x="7336" y="9000"/>
                    </a:lnTo>
                    <a:lnTo>
                      <a:pt x="7336" y="9000"/>
                    </a:lnTo>
                    <a:lnTo>
                      <a:pt x="7336" y="9000"/>
                    </a:lnTo>
                    <a:lnTo>
                      <a:pt x="7336" y="945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928" y="9900"/>
                    </a:lnTo>
                    <a:lnTo>
                      <a:pt x="6928" y="9900"/>
                    </a:lnTo>
                    <a:lnTo>
                      <a:pt x="6928" y="990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10350"/>
                    </a:lnTo>
                    <a:lnTo>
                      <a:pt x="6521" y="10350"/>
                    </a:lnTo>
                    <a:lnTo>
                      <a:pt x="6521" y="10350"/>
                    </a:lnTo>
                    <a:lnTo>
                      <a:pt x="6521" y="10350"/>
                    </a:lnTo>
                    <a:lnTo>
                      <a:pt x="6113" y="10350"/>
                    </a:lnTo>
                    <a:lnTo>
                      <a:pt x="6113" y="10350"/>
                    </a:lnTo>
                    <a:lnTo>
                      <a:pt x="6113" y="10350"/>
                    </a:lnTo>
                    <a:lnTo>
                      <a:pt x="6113" y="10350"/>
                    </a:lnTo>
                    <a:lnTo>
                      <a:pt x="6113" y="10800"/>
                    </a:lnTo>
                    <a:lnTo>
                      <a:pt x="6113" y="10800"/>
                    </a:lnTo>
                    <a:lnTo>
                      <a:pt x="6113" y="10800"/>
                    </a:lnTo>
                    <a:lnTo>
                      <a:pt x="6113" y="10800"/>
                    </a:lnTo>
                    <a:lnTo>
                      <a:pt x="6113" y="10800"/>
                    </a:lnTo>
                    <a:lnTo>
                      <a:pt x="5706" y="10800"/>
                    </a:lnTo>
                    <a:lnTo>
                      <a:pt x="5706" y="10800"/>
                    </a:lnTo>
                    <a:lnTo>
                      <a:pt x="5706" y="10800"/>
                    </a:lnTo>
                    <a:lnTo>
                      <a:pt x="5706" y="10800"/>
                    </a:lnTo>
                    <a:lnTo>
                      <a:pt x="5706" y="11250"/>
                    </a:lnTo>
                    <a:lnTo>
                      <a:pt x="5706" y="11250"/>
                    </a:lnTo>
                    <a:lnTo>
                      <a:pt x="5706" y="11250"/>
                    </a:lnTo>
                    <a:lnTo>
                      <a:pt x="5706" y="11250"/>
                    </a:lnTo>
                    <a:lnTo>
                      <a:pt x="5298" y="11250"/>
                    </a:lnTo>
                    <a:lnTo>
                      <a:pt x="5298" y="11250"/>
                    </a:lnTo>
                    <a:lnTo>
                      <a:pt x="5298" y="11250"/>
                    </a:lnTo>
                    <a:lnTo>
                      <a:pt x="5298" y="11250"/>
                    </a:lnTo>
                    <a:lnTo>
                      <a:pt x="5298" y="11700"/>
                    </a:lnTo>
                    <a:lnTo>
                      <a:pt x="5298" y="11700"/>
                    </a:lnTo>
                    <a:lnTo>
                      <a:pt x="5298" y="11700"/>
                    </a:lnTo>
                    <a:lnTo>
                      <a:pt x="5298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4891" y="12150"/>
                    </a:lnTo>
                    <a:lnTo>
                      <a:pt x="4891" y="12150"/>
                    </a:lnTo>
                    <a:lnTo>
                      <a:pt x="4891" y="12150"/>
                    </a:lnTo>
                    <a:lnTo>
                      <a:pt x="4483" y="12150"/>
                    </a:lnTo>
                    <a:lnTo>
                      <a:pt x="4483" y="12150"/>
                    </a:lnTo>
                    <a:lnTo>
                      <a:pt x="4483" y="12150"/>
                    </a:lnTo>
                    <a:lnTo>
                      <a:pt x="4483" y="12150"/>
                    </a:lnTo>
                    <a:lnTo>
                      <a:pt x="4483" y="12150"/>
                    </a:lnTo>
                    <a:lnTo>
                      <a:pt x="4483" y="12150"/>
                    </a:lnTo>
                    <a:lnTo>
                      <a:pt x="4483" y="12600"/>
                    </a:lnTo>
                    <a:lnTo>
                      <a:pt x="4483" y="12600"/>
                    </a:lnTo>
                    <a:lnTo>
                      <a:pt x="4075" y="12600"/>
                    </a:lnTo>
                    <a:lnTo>
                      <a:pt x="4075" y="12600"/>
                    </a:lnTo>
                    <a:lnTo>
                      <a:pt x="4075" y="12600"/>
                    </a:lnTo>
                    <a:lnTo>
                      <a:pt x="4075" y="12600"/>
                    </a:lnTo>
                    <a:lnTo>
                      <a:pt x="4075" y="12600"/>
                    </a:lnTo>
                    <a:lnTo>
                      <a:pt x="4075" y="12600"/>
                    </a:lnTo>
                    <a:lnTo>
                      <a:pt x="4075" y="12600"/>
                    </a:lnTo>
                    <a:lnTo>
                      <a:pt x="3668" y="12600"/>
                    </a:lnTo>
                    <a:lnTo>
                      <a:pt x="3668" y="13050"/>
                    </a:lnTo>
                    <a:lnTo>
                      <a:pt x="3668" y="13050"/>
                    </a:lnTo>
                    <a:lnTo>
                      <a:pt x="3668" y="13050"/>
                    </a:lnTo>
                    <a:lnTo>
                      <a:pt x="3668" y="13050"/>
                    </a:lnTo>
                    <a:lnTo>
                      <a:pt x="3668" y="13050"/>
                    </a:lnTo>
                    <a:lnTo>
                      <a:pt x="3668" y="13050"/>
                    </a:lnTo>
                    <a:lnTo>
                      <a:pt x="3260" y="13050"/>
                    </a:lnTo>
                    <a:lnTo>
                      <a:pt x="3260" y="13050"/>
                    </a:lnTo>
                    <a:lnTo>
                      <a:pt x="3260" y="13050"/>
                    </a:lnTo>
                    <a:lnTo>
                      <a:pt x="3260" y="13500"/>
                    </a:lnTo>
                    <a:lnTo>
                      <a:pt x="3260" y="13500"/>
                    </a:lnTo>
                    <a:lnTo>
                      <a:pt x="3260" y="13500"/>
                    </a:lnTo>
                    <a:lnTo>
                      <a:pt x="3260" y="13500"/>
                    </a:lnTo>
                    <a:lnTo>
                      <a:pt x="2853" y="13500"/>
                    </a:lnTo>
                    <a:lnTo>
                      <a:pt x="2853" y="13500"/>
                    </a:lnTo>
                    <a:lnTo>
                      <a:pt x="2853" y="13500"/>
                    </a:lnTo>
                    <a:lnTo>
                      <a:pt x="2853" y="13500"/>
                    </a:lnTo>
                    <a:lnTo>
                      <a:pt x="2853" y="13500"/>
                    </a:lnTo>
                    <a:lnTo>
                      <a:pt x="2853" y="13500"/>
                    </a:lnTo>
                    <a:lnTo>
                      <a:pt x="2853" y="13500"/>
                    </a:lnTo>
                    <a:lnTo>
                      <a:pt x="2445" y="13950"/>
                    </a:lnTo>
                    <a:lnTo>
                      <a:pt x="2445" y="13950"/>
                    </a:lnTo>
                    <a:lnTo>
                      <a:pt x="2445" y="13950"/>
                    </a:lnTo>
                    <a:lnTo>
                      <a:pt x="2445" y="13950"/>
                    </a:lnTo>
                    <a:lnTo>
                      <a:pt x="2445" y="13950"/>
                    </a:lnTo>
                    <a:lnTo>
                      <a:pt x="2445" y="13950"/>
                    </a:lnTo>
                    <a:lnTo>
                      <a:pt x="2445" y="13950"/>
                    </a:lnTo>
                    <a:lnTo>
                      <a:pt x="2038" y="13950"/>
                    </a:lnTo>
                    <a:lnTo>
                      <a:pt x="2038" y="13950"/>
                    </a:lnTo>
                    <a:lnTo>
                      <a:pt x="2038" y="13950"/>
                    </a:lnTo>
                    <a:lnTo>
                      <a:pt x="2038" y="14400"/>
                    </a:lnTo>
                    <a:lnTo>
                      <a:pt x="2038" y="14400"/>
                    </a:lnTo>
                    <a:lnTo>
                      <a:pt x="2038" y="14400"/>
                    </a:lnTo>
                    <a:lnTo>
                      <a:pt x="1630" y="14400"/>
                    </a:lnTo>
                    <a:lnTo>
                      <a:pt x="1630" y="14400"/>
                    </a:lnTo>
                    <a:lnTo>
                      <a:pt x="1630" y="14400"/>
                    </a:lnTo>
                    <a:lnTo>
                      <a:pt x="1630" y="14400"/>
                    </a:lnTo>
                    <a:lnTo>
                      <a:pt x="1630" y="14400"/>
                    </a:lnTo>
                    <a:lnTo>
                      <a:pt x="1630" y="14400"/>
                    </a:lnTo>
                    <a:lnTo>
                      <a:pt x="1630" y="14400"/>
                    </a:lnTo>
                    <a:lnTo>
                      <a:pt x="1223" y="14400"/>
                    </a:lnTo>
                    <a:lnTo>
                      <a:pt x="1223" y="14400"/>
                    </a:lnTo>
                    <a:lnTo>
                      <a:pt x="1223" y="14850"/>
                    </a:lnTo>
                    <a:lnTo>
                      <a:pt x="1223" y="14850"/>
                    </a:lnTo>
                    <a:lnTo>
                      <a:pt x="1223" y="14850"/>
                    </a:lnTo>
                    <a:lnTo>
                      <a:pt x="1223" y="14850"/>
                    </a:lnTo>
                    <a:lnTo>
                      <a:pt x="815" y="14850"/>
                    </a:lnTo>
                    <a:lnTo>
                      <a:pt x="815" y="14850"/>
                    </a:lnTo>
                    <a:lnTo>
                      <a:pt x="815" y="14850"/>
                    </a:lnTo>
                    <a:lnTo>
                      <a:pt x="815" y="14850"/>
                    </a:lnTo>
                    <a:lnTo>
                      <a:pt x="815" y="14850"/>
                    </a:lnTo>
                    <a:lnTo>
                      <a:pt x="815" y="14850"/>
                    </a:lnTo>
                    <a:lnTo>
                      <a:pt x="408" y="14850"/>
                    </a:lnTo>
                    <a:lnTo>
                      <a:pt x="408" y="15300"/>
                    </a:lnTo>
                    <a:lnTo>
                      <a:pt x="408" y="15300"/>
                    </a:lnTo>
                    <a:lnTo>
                      <a:pt x="408" y="15300"/>
                    </a:lnTo>
                    <a:lnTo>
                      <a:pt x="408" y="15300"/>
                    </a:lnTo>
                    <a:lnTo>
                      <a:pt x="0" y="15300"/>
                    </a:lnTo>
                    <a:lnTo>
                      <a:pt x="0" y="15300"/>
                    </a:lnTo>
                    <a:lnTo>
                      <a:pt x="0" y="153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88" name="Shape 3088"/>
              <p:cNvSpPr/>
              <p:nvPr/>
            </p:nvSpPr>
            <p:spPr>
              <a:xfrm>
                <a:off x="2081212" y="741362"/>
                <a:ext cx="68263" cy="825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037" y="0"/>
                    </a:moveTo>
                    <a:lnTo>
                      <a:pt x="21600" y="19523"/>
                    </a:lnTo>
                    <a:lnTo>
                      <a:pt x="21600" y="19523"/>
                    </a:lnTo>
                    <a:lnTo>
                      <a:pt x="21098" y="19523"/>
                    </a:lnTo>
                    <a:lnTo>
                      <a:pt x="21098" y="19523"/>
                    </a:lnTo>
                    <a:lnTo>
                      <a:pt x="21098" y="19523"/>
                    </a:lnTo>
                    <a:lnTo>
                      <a:pt x="21098" y="19523"/>
                    </a:lnTo>
                    <a:lnTo>
                      <a:pt x="20595" y="19523"/>
                    </a:lnTo>
                    <a:lnTo>
                      <a:pt x="20595" y="19523"/>
                    </a:lnTo>
                    <a:lnTo>
                      <a:pt x="20595" y="19523"/>
                    </a:lnTo>
                    <a:lnTo>
                      <a:pt x="20595" y="19523"/>
                    </a:lnTo>
                    <a:lnTo>
                      <a:pt x="20595" y="19523"/>
                    </a:lnTo>
                    <a:lnTo>
                      <a:pt x="20595" y="19523"/>
                    </a:lnTo>
                    <a:lnTo>
                      <a:pt x="20093" y="19523"/>
                    </a:lnTo>
                    <a:lnTo>
                      <a:pt x="20093" y="19523"/>
                    </a:lnTo>
                    <a:lnTo>
                      <a:pt x="20093" y="19108"/>
                    </a:lnTo>
                    <a:lnTo>
                      <a:pt x="20093" y="19108"/>
                    </a:lnTo>
                    <a:lnTo>
                      <a:pt x="20093" y="19108"/>
                    </a:lnTo>
                    <a:lnTo>
                      <a:pt x="20093" y="19108"/>
                    </a:lnTo>
                    <a:lnTo>
                      <a:pt x="19591" y="19108"/>
                    </a:lnTo>
                    <a:lnTo>
                      <a:pt x="19591" y="19108"/>
                    </a:lnTo>
                    <a:lnTo>
                      <a:pt x="19591" y="19108"/>
                    </a:lnTo>
                    <a:lnTo>
                      <a:pt x="19591" y="19108"/>
                    </a:lnTo>
                    <a:lnTo>
                      <a:pt x="19591" y="19108"/>
                    </a:lnTo>
                    <a:lnTo>
                      <a:pt x="19591" y="19108"/>
                    </a:lnTo>
                    <a:lnTo>
                      <a:pt x="19088" y="19108"/>
                    </a:lnTo>
                    <a:lnTo>
                      <a:pt x="19088" y="19108"/>
                    </a:lnTo>
                    <a:lnTo>
                      <a:pt x="19088" y="19108"/>
                    </a:lnTo>
                    <a:lnTo>
                      <a:pt x="19088" y="19108"/>
                    </a:lnTo>
                    <a:lnTo>
                      <a:pt x="19088" y="19108"/>
                    </a:lnTo>
                    <a:lnTo>
                      <a:pt x="18586" y="19108"/>
                    </a:lnTo>
                    <a:lnTo>
                      <a:pt x="18586" y="19108"/>
                    </a:lnTo>
                    <a:lnTo>
                      <a:pt x="18586" y="19108"/>
                    </a:lnTo>
                    <a:lnTo>
                      <a:pt x="18586" y="19108"/>
                    </a:lnTo>
                    <a:lnTo>
                      <a:pt x="18586" y="19108"/>
                    </a:lnTo>
                    <a:lnTo>
                      <a:pt x="18586" y="18692"/>
                    </a:lnTo>
                    <a:lnTo>
                      <a:pt x="18084" y="18692"/>
                    </a:lnTo>
                    <a:lnTo>
                      <a:pt x="18084" y="18692"/>
                    </a:lnTo>
                    <a:lnTo>
                      <a:pt x="18084" y="18692"/>
                    </a:lnTo>
                    <a:lnTo>
                      <a:pt x="18084" y="18692"/>
                    </a:lnTo>
                    <a:lnTo>
                      <a:pt x="18084" y="18692"/>
                    </a:lnTo>
                    <a:lnTo>
                      <a:pt x="18084" y="18692"/>
                    </a:lnTo>
                    <a:lnTo>
                      <a:pt x="17581" y="18692"/>
                    </a:lnTo>
                    <a:lnTo>
                      <a:pt x="17581" y="18692"/>
                    </a:lnTo>
                    <a:lnTo>
                      <a:pt x="17581" y="18692"/>
                    </a:lnTo>
                    <a:lnTo>
                      <a:pt x="17581" y="18692"/>
                    </a:lnTo>
                    <a:lnTo>
                      <a:pt x="17581" y="18692"/>
                    </a:lnTo>
                    <a:lnTo>
                      <a:pt x="17581" y="18692"/>
                    </a:lnTo>
                    <a:lnTo>
                      <a:pt x="17079" y="18692"/>
                    </a:lnTo>
                    <a:lnTo>
                      <a:pt x="17079" y="18692"/>
                    </a:lnTo>
                    <a:lnTo>
                      <a:pt x="17079" y="18692"/>
                    </a:lnTo>
                    <a:lnTo>
                      <a:pt x="17079" y="18692"/>
                    </a:lnTo>
                    <a:lnTo>
                      <a:pt x="17079" y="18692"/>
                    </a:lnTo>
                    <a:lnTo>
                      <a:pt x="17079" y="18692"/>
                    </a:lnTo>
                    <a:lnTo>
                      <a:pt x="16577" y="18692"/>
                    </a:lnTo>
                    <a:lnTo>
                      <a:pt x="16577" y="18692"/>
                    </a:lnTo>
                    <a:lnTo>
                      <a:pt x="16577" y="18692"/>
                    </a:lnTo>
                    <a:lnTo>
                      <a:pt x="16577" y="18692"/>
                    </a:lnTo>
                    <a:lnTo>
                      <a:pt x="16577" y="18692"/>
                    </a:lnTo>
                    <a:lnTo>
                      <a:pt x="16577" y="18692"/>
                    </a:lnTo>
                    <a:lnTo>
                      <a:pt x="16074" y="18692"/>
                    </a:lnTo>
                    <a:lnTo>
                      <a:pt x="16074" y="18692"/>
                    </a:lnTo>
                    <a:lnTo>
                      <a:pt x="16074" y="18692"/>
                    </a:lnTo>
                    <a:lnTo>
                      <a:pt x="16074" y="18692"/>
                    </a:lnTo>
                    <a:lnTo>
                      <a:pt x="16074" y="18277"/>
                    </a:lnTo>
                    <a:lnTo>
                      <a:pt x="15572" y="18277"/>
                    </a:lnTo>
                    <a:lnTo>
                      <a:pt x="15572" y="18277"/>
                    </a:lnTo>
                    <a:lnTo>
                      <a:pt x="15572" y="18277"/>
                    </a:lnTo>
                    <a:lnTo>
                      <a:pt x="15572" y="18277"/>
                    </a:lnTo>
                    <a:lnTo>
                      <a:pt x="15572" y="18277"/>
                    </a:lnTo>
                    <a:lnTo>
                      <a:pt x="15572" y="18277"/>
                    </a:lnTo>
                    <a:lnTo>
                      <a:pt x="15070" y="18277"/>
                    </a:lnTo>
                    <a:lnTo>
                      <a:pt x="15070" y="18277"/>
                    </a:lnTo>
                    <a:lnTo>
                      <a:pt x="15070" y="18277"/>
                    </a:lnTo>
                    <a:lnTo>
                      <a:pt x="15070" y="18277"/>
                    </a:lnTo>
                    <a:lnTo>
                      <a:pt x="15070" y="18277"/>
                    </a:lnTo>
                    <a:lnTo>
                      <a:pt x="15070" y="18277"/>
                    </a:lnTo>
                    <a:lnTo>
                      <a:pt x="14567" y="18277"/>
                    </a:lnTo>
                    <a:lnTo>
                      <a:pt x="14567" y="18277"/>
                    </a:lnTo>
                    <a:lnTo>
                      <a:pt x="14567" y="18277"/>
                    </a:lnTo>
                    <a:lnTo>
                      <a:pt x="14567" y="18277"/>
                    </a:lnTo>
                    <a:lnTo>
                      <a:pt x="14567" y="18277"/>
                    </a:lnTo>
                    <a:lnTo>
                      <a:pt x="14567" y="18277"/>
                    </a:lnTo>
                    <a:lnTo>
                      <a:pt x="14065" y="18277"/>
                    </a:lnTo>
                    <a:lnTo>
                      <a:pt x="14065" y="18277"/>
                    </a:lnTo>
                    <a:lnTo>
                      <a:pt x="14065" y="18277"/>
                    </a:lnTo>
                    <a:lnTo>
                      <a:pt x="14065" y="18277"/>
                    </a:lnTo>
                    <a:lnTo>
                      <a:pt x="14065" y="18277"/>
                    </a:lnTo>
                    <a:lnTo>
                      <a:pt x="14065" y="18277"/>
                    </a:lnTo>
                    <a:lnTo>
                      <a:pt x="13563" y="18277"/>
                    </a:lnTo>
                    <a:lnTo>
                      <a:pt x="13563" y="18277"/>
                    </a:lnTo>
                    <a:lnTo>
                      <a:pt x="13563" y="18277"/>
                    </a:lnTo>
                    <a:lnTo>
                      <a:pt x="13563" y="18277"/>
                    </a:lnTo>
                    <a:lnTo>
                      <a:pt x="13563" y="18277"/>
                    </a:lnTo>
                    <a:lnTo>
                      <a:pt x="13563" y="18277"/>
                    </a:lnTo>
                    <a:lnTo>
                      <a:pt x="13060" y="18277"/>
                    </a:lnTo>
                    <a:lnTo>
                      <a:pt x="13060" y="18277"/>
                    </a:lnTo>
                    <a:lnTo>
                      <a:pt x="13060" y="18277"/>
                    </a:lnTo>
                    <a:lnTo>
                      <a:pt x="13060" y="18277"/>
                    </a:lnTo>
                    <a:lnTo>
                      <a:pt x="13060" y="18277"/>
                    </a:lnTo>
                    <a:lnTo>
                      <a:pt x="13060" y="18277"/>
                    </a:lnTo>
                    <a:lnTo>
                      <a:pt x="12558" y="18277"/>
                    </a:lnTo>
                    <a:lnTo>
                      <a:pt x="12558" y="18277"/>
                    </a:lnTo>
                    <a:lnTo>
                      <a:pt x="12558" y="18277"/>
                    </a:lnTo>
                    <a:lnTo>
                      <a:pt x="12558" y="18277"/>
                    </a:lnTo>
                    <a:lnTo>
                      <a:pt x="12558" y="18277"/>
                    </a:lnTo>
                    <a:lnTo>
                      <a:pt x="12558" y="18277"/>
                    </a:lnTo>
                    <a:lnTo>
                      <a:pt x="12056" y="18277"/>
                    </a:lnTo>
                    <a:lnTo>
                      <a:pt x="12056" y="18277"/>
                    </a:lnTo>
                    <a:lnTo>
                      <a:pt x="12056" y="18277"/>
                    </a:lnTo>
                    <a:lnTo>
                      <a:pt x="12056" y="18277"/>
                    </a:lnTo>
                    <a:lnTo>
                      <a:pt x="12056" y="18277"/>
                    </a:lnTo>
                    <a:lnTo>
                      <a:pt x="12056" y="18277"/>
                    </a:lnTo>
                    <a:lnTo>
                      <a:pt x="11553" y="18277"/>
                    </a:lnTo>
                    <a:lnTo>
                      <a:pt x="11553" y="18277"/>
                    </a:lnTo>
                    <a:lnTo>
                      <a:pt x="11553" y="18277"/>
                    </a:lnTo>
                    <a:lnTo>
                      <a:pt x="11553" y="18277"/>
                    </a:lnTo>
                    <a:lnTo>
                      <a:pt x="11553" y="18277"/>
                    </a:lnTo>
                    <a:lnTo>
                      <a:pt x="11553" y="18277"/>
                    </a:lnTo>
                    <a:lnTo>
                      <a:pt x="11051" y="18277"/>
                    </a:lnTo>
                    <a:lnTo>
                      <a:pt x="11051" y="18277"/>
                    </a:lnTo>
                    <a:lnTo>
                      <a:pt x="11051" y="18277"/>
                    </a:lnTo>
                    <a:lnTo>
                      <a:pt x="11051" y="18277"/>
                    </a:lnTo>
                    <a:lnTo>
                      <a:pt x="11051" y="18277"/>
                    </a:lnTo>
                    <a:lnTo>
                      <a:pt x="11051" y="18277"/>
                    </a:lnTo>
                    <a:lnTo>
                      <a:pt x="10549" y="18277"/>
                    </a:lnTo>
                    <a:lnTo>
                      <a:pt x="10549" y="18277"/>
                    </a:lnTo>
                    <a:lnTo>
                      <a:pt x="10549" y="18277"/>
                    </a:lnTo>
                    <a:lnTo>
                      <a:pt x="10549" y="18277"/>
                    </a:lnTo>
                    <a:lnTo>
                      <a:pt x="10549" y="18277"/>
                    </a:lnTo>
                    <a:lnTo>
                      <a:pt x="10549" y="18277"/>
                    </a:lnTo>
                    <a:lnTo>
                      <a:pt x="10047" y="18277"/>
                    </a:lnTo>
                    <a:lnTo>
                      <a:pt x="10047" y="18277"/>
                    </a:lnTo>
                    <a:lnTo>
                      <a:pt x="10047" y="18277"/>
                    </a:lnTo>
                    <a:lnTo>
                      <a:pt x="10047" y="18277"/>
                    </a:lnTo>
                    <a:lnTo>
                      <a:pt x="10047" y="18277"/>
                    </a:lnTo>
                    <a:lnTo>
                      <a:pt x="10047" y="18277"/>
                    </a:lnTo>
                    <a:lnTo>
                      <a:pt x="9544" y="18277"/>
                    </a:lnTo>
                    <a:lnTo>
                      <a:pt x="9544" y="18277"/>
                    </a:lnTo>
                    <a:lnTo>
                      <a:pt x="9544" y="18277"/>
                    </a:lnTo>
                    <a:lnTo>
                      <a:pt x="9544" y="18277"/>
                    </a:lnTo>
                    <a:lnTo>
                      <a:pt x="9544" y="18277"/>
                    </a:lnTo>
                    <a:lnTo>
                      <a:pt x="9544" y="18692"/>
                    </a:lnTo>
                    <a:lnTo>
                      <a:pt x="9042" y="18692"/>
                    </a:lnTo>
                    <a:lnTo>
                      <a:pt x="9042" y="18692"/>
                    </a:lnTo>
                    <a:lnTo>
                      <a:pt x="9042" y="18692"/>
                    </a:lnTo>
                    <a:lnTo>
                      <a:pt x="9042" y="18692"/>
                    </a:lnTo>
                    <a:lnTo>
                      <a:pt x="9042" y="18692"/>
                    </a:lnTo>
                    <a:lnTo>
                      <a:pt x="9042" y="18692"/>
                    </a:lnTo>
                    <a:lnTo>
                      <a:pt x="8540" y="18692"/>
                    </a:lnTo>
                    <a:lnTo>
                      <a:pt x="8540" y="18692"/>
                    </a:lnTo>
                    <a:lnTo>
                      <a:pt x="8540" y="18692"/>
                    </a:lnTo>
                    <a:lnTo>
                      <a:pt x="8540" y="18692"/>
                    </a:lnTo>
                    <a:lnTo>
                      <a:pt x="8540" y="18692"/>
                    </a:lnTo>
                    <a:lnTo>
                      <a:pt x="8540" y="18692"/>
                    </a:lnTo>
                    <a:lnTo>
                      <a:pt x="8037" y="18692"/>
                    </a:lnTo>
                    <a:lnTo>
                      <a:pt x="8037" y="18692"/>
                    </a:lnTo>
                    <a:lnTo>
                      <a:pt x="8037" y="18692"/>
                    </a:lnTo>
                    <a:lnTo>
                      <a:pt x="8037" y="18692"/>
                    </a:lnTo>
                    <a:lnTo>
                      <a:pt x="8037" y="18692"/>
                    </a:lnTo>
                    <a:lnTo>
                      <a:pt x="8037" y="18692"/>
                    </a:lnTo>
                    <a:lnTo>
                      <a:pt x="7535" y="18692"/>
                    </a:lnTo>
                    <a:lnTo>
                      <a:pt x="7535" y="18692"/>
                    </a:lnTo>
                    <a:lnTo>
                      <a:pt x="7535" y="18692"/>
                    </a:lnTo>
                    <a:lnTo>
                      <a:pt x="7535" y="18692"/>
                    </a:lnTo>
                    <a:lnTo>
                      <a:pt x="7535" y="18692"/>
                    </a:lnTo>
                    <a:lnTo>
                      <a:pt x="7535" y="18692"/>
                    </a:lnTo>
                    <a:lnTo>
                      <a:pt x="7033" y="18692"/>
                    </a:lnTo>
                    <a:lnTo>
                      <a:pt x="7033" y="18692"/>
                    </a:lnTo>
                    <a:lnTo>
                      <a:pt x="7033" y="18692"/>
                    </a:lnTo>
                    <a:lnTo>
                      <a:pt x="7033" y="18692"/>
                    </a:lnTo>
                    <a:lnTo>
                      <a:pt x="7033" y="19108"/>
                    </a:lnTo>
                    <a:lnTo>
                      <a:pt x="7033" y="19108"/>
                    </a:lnTo>
                    <a:lnTo>
                      <a:pt x="7033" y="19108"/>
                    </a:lnTo>
                    <a:lnTo>
                      <a:pt x="6530" y="19108"/>
                    </a:lnTo>
                    <a:lnTo>
                      <a:pt x="6530" y="19108"/>
                    </a:lnTo>
                    <a:lnTo>
                      <a:pt x="6530" y="19108"/>
                    </a:lnTo>
                    <a:lnTo>
                      <a:pt x="6530" y="19108"/>
                    </a:lnTo>
                    <a:lnTo>
                      <a:pt x="6530" y="19108"/>
                    </a:lnTo>
                    <a:lnTo>
                      <a:pt x="6530" y="19108"/>
                    </a:lnTo>
                    <a:lnTo>
                      <a:pt x="6028" y="19108"/>
                    </a:lnTo>
                    <a:lnTo>
                      <a:pt x="6028" y="19108"/>
                    </a:lnTo>
                    <a:lnTo>
                      <a:pt x="6028" y="19108"/>
                    </a:lnTo>
                    <a:lnTo>
                      <a:pt x="6028" y="19108"/>
                    </a:lnTo>
                    <a:lnTo>
                      <a:pt x="6028" y="19108"/>
                    </a:lnTo>
                    <a:lnTo>
                      <a:pt x="6028" y="19108"/>
                    </a:lnTo>
                    <a:lnTo>
                      <a:pt x="5526" y="19108"/>
                    </a:lnTo>
                    <a:lnTo>
                      <a:pt x="5526" y="19108"/>
                    </a:lnTo>
                    <a:lnTo>
                      <a:pt x="5526" y="19108"/>
                    </a:lnTo>
                    <a:lnTo>
                      <a:pt x="5526" y="19108"/>
                    </a:lnTo>
                    <a:lnTo>
                      <a:pt x="5526" y="19108"/>
                    </a:lnTo>
                    <a:lnTo>
                      <a:pt x="5023" y="19523"/>
                    </a:lnTo>
                    <a:lnTo>
                      <a:pt x="5023" y="19523"/>
                    </a:lnTo>
                    <a:lnTo>
                      <a:pt x="5023" y="19523"/>
                    </a:lnTo>
                    <a:lnTo>
                      <a:pt x="5023" y="19523"/>
                    </a:lnTo>
                    <a:lnTo>
                      <a:pt x="5023" y="19523"/>
                    </a:lnTo>
                    <a:lnTo>
                      <a:pt x="5023" y="19523"/>
                    </a:lnTo>
                    <a:lnTo>
                      <a:pt x="4521" y="19523"/>
                    </a:lnTo>
                    <a:lnTo>
                      <a:pt x="4521" y="19523"/>
                    </a:lnTo>
                    <a:lnTo>
                      <a:pt x="4521" y="19523"/>
                    </a:lnTo>
                    <a:lnTo>
                      <a:pt x="4521" y="19523"/>
                    </a:lnTo>
                    <a:lnTo>
                      <a:pt x="4521" y="19523"/>
                    </a:lnTo>
                    <a:lnTo>
                      <a:pt x="4521" y="19523"/>
                    </a:lnTo>
                    <a:lnTo>
                      <a:pt x="4019" y="19523"/>
                    </a:lnTo>
                    <a:lnTo>
                      <a:pt x="4019" y="19523"/>
                    </a:lnTo>
                    <a:lnTo>
                      <a:pt x="4019" y="19523"/>
                    </a:lnTo>
                    <a:lnTo>
                      <a:pt x="4019" y="19523"/>
                    </a:lnTo>
                    <a:lnTo>
                      <a:pt x="4019" y="19938"/>
                    </a:lnTo>
                    <a:lnTo>
                      <a:pt x="4019" y="19938"/>
                    </a:lnTo>
                    <a:lnTo>
                      <a:pt x="3516" y="19938"/>
                    </a:lnTo>
                    <a:lnTo>
                      <a:pt x="3516" y="19938"/>
                    </a:lnTo>
                    <a:lnTo>
                      <a:pt x="3516" y="19938"/>
                    </a:lnTo>
                    <a:lnTo>
                      <a:pt x="3516" y="19938"/>
                    </a:lnTo>
                    <a:lnTo>
                      <a:pt x="3516" y="19938"/>
                    </a:lnTo>
                    <a:lnTo>
                      <a:pt x="3516" y="19938"/>
                    </a:lnTo>
                    <a:lnTo>
                      <a:pt x="3516" y="19938"/>
                    </a:lnTo>
                    <a:lnTo>
                      <a:pt x="3014" y="19938"/>
                    </a:lnTo>
                    <a:lnTo>
                      <a:pt x="3014" y="19938"/>
                    </a:lnTo>
                    <a:lnTo>
                      <a:pt x="3014" y="19938"/>
                    </a:lnTo>
                    <a:lnTo>
                      <a:pt x="3014" y="19938"/>
                    </a:lnTo>
                    <a:lnTo>
                      <a:pt x="3014" y="19938"/>
                    </a:lnTo>
                    <a:lnTo>
                      <a:pt x="3014" y="20354"/>
                    </a:lnTo>
                    <a:lnTo>
                      <a:pt x="2512" y="20354"/>
                    </a:lnTo>
                    <a:lnTo>
                      <a:pt x="2512" y="20354"/>
                    </a:lnTo>
                    <a:lnTo>
                      <a:pt x="2512" y="20354"/>
                    </a:lnTo>
                    <a:lnTo>
                      <a:pt x="2512" y="20354"/>
                    </a:lnTo>
                    <a:lnTo>
                      <a:pt x="2512" y="20354"/>
                    </a:lnTo>
                    <a:lnTo>
                      <a:pt x="2512" y="20354"/>
                    </a:lnTo>
                    <a:lnTo>
                      <a:pt x="2009" y="20354"/>
                    </a:lnTo>
                    <a:lnTo>
                      <a:pt x="2009" y="20354"/>
                    </a:lnTo>
                    <a:lnTo>
                      <a:pt x="2009" y="20354"/>
                    </a:lnTo>
                    <a:lnTo>
                      <a:pt x="2009" y="20354"/>
                    </a:lnTo>
                    <a:lnTo>
                      <a:pt x="2009" y="20354"/>
                    </a:lnTo>
                    <a:lnTo>
                      <a:pt x="2009" y="20769"/>
                    </a:lnTo>
                    <a:lnTo>
                      <a:pt x="2009" y="20769"/>
                    </a:lnTo>
                    <a:lnTo>
                      <a:pt x="1507" y="20769"/>
                    </a:lnTo>
                    <a:lnTo>
                      <a:pt x="1507" y="20769"/>
                    </a:lnTo>
                    <a:lnTo>
                      <a:pt x="1507" y="20769"/>
                    </a:lnTo>
                    <a:lnTo>
                      <a:pt x="1507" y="20769"/>
                    </a:lnTo>
                    <a:lnTo>
                      <a:pt x="1507" y="20769"/>
                    </a:lnTo>
                    <a:lnTo>
                      <a:pt x="1507" y="20769"/>
                    </a:lnTo>
                    <a:lnTo>
                      <a:pt x="1005" y="20769"/>
                    </a:lnTo>
                    <a:lnTo>
                      <a:pt x="1005" y="20769"/>
                    </a:lnTo>
                    <a:lnTo>
                      <a:pt x="1005" y="20769"/>
                    </a:lnTo>
                    <a:lnTo>
                      <a:pt x="1005" y="20769"/>
                    </a:lnTo>
                    <a:lnTo>
                      <a:pt x="1005" y="21185"/>
                    </a:lnTo>
                    <a:lnTo>
                      <a:pt x="1005" y="21185"/>
                    </a:lnTo>
                    <a:lnTo>
                      <a:pt x="502" y="21185"/>
                    </a:lnTo>
                    <a:lnTo>
                      <a:pt x="502" y="21185"/>
                    </a:lnTo>
                    <a:lnTo>
                      <a:pt x="502" y="21185"/>
                    </a:lnTo>
                    <a:lnTo>
                      <a:pt x="502" y="21185"/>
                    </a:lnTo>
                    <a:lnTo>
                      <a:pt x="502" y="21185"/>
                    </a:lnTo>
                    <a:lnTo>
                      <a:pt x="502" y="21185"/>
                    </a:lnTo>
                    <a:lnTo>
                      <a:pt x="502" y="21185"/>
                    </a:lnTo>
                    <a:lnTo>
                      <a:pt x="0" y="21185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803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89" name="Shape 3089"/>
              <p:cNvSpPr/>
              <p:nvPr/>
            </p:nvSpPr>
            <p:spPr>
              <a:xfrm>
                <a:off x="2106612" y="781050"/>
                <a:ext cx="25401" cy="635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21060"/>
                    </a:lnTo>
                    <a:lnTo>
                      <a:pt x="21600" y="20520"/>
                    </a:lnTo>
                    <a:lnTo>
                      <a:pt x="20250" y="19980"/>
                    </a:lnTo>
                    <a:lnTo>
                      <a:pt x="20250" y="19440"/>
                    </a:lnTo>
                    <a:lnTo>
                      <a:pt x="20250" y="17820"/>
                    </a:lnTo>
                    <a:lnTo>
                      <a:pt x="18900" y="16200"/>
                    </a:lnTo>
                    <a:lnTo>
                      <a:pt x="17550" y="15120"/>
                    </a:lnTo>
                    <a:lnTo>
                      <a:pt x="16200" y="13500"/>
                    </a:lnTo>
                    <a:lnTo>
                      <a:pt x="14850" y="11880"/>
                    </a:lnTo>
                    <a:lnTo>
                      <a:pt x="13500" y="9720"/>
                    </a:lnTo>
                    <a:lnTo>
                      <a:pt x="12150" y="8100"/>
                    </a:lnTo>
                    <a:lnTo>
                      <a:pt x="10800" y="6480"/>
                    </a:lnTo>
                    <a:lnTo>
                      <a:pt x="10800" y="5400"/>
                    </a:lnTo>
                    <a:lnTo>
                      <a:pt x="9450" y="3780"/>
                    </a:lnTo>
                    <a:lnTo>
                      <a:pt x="8100" y="2160"/>
                    </a:lnTo>
                    <a:lnTo>
                      <a:pt x="8100" y="1080"/>
                    </a:lnTo>
                    <a:lnTo>
                      <a:pt x="6750" y="1080"/>
                    </a:lnTo>
                    <a:lnTo>
                      <a:pt x="6750" y="540"/>
                    </a:lnTo>
                    <a:lnTo>
                      <a:pt x="6750" y="0"/>
                    </a:lnTo>
                    <a:lnTo>
                      <a:pt x="6750" y="0"/>
                    </a:lnTo>
                    <a:lnTo>
                      <a:pt x="0" y="0"/>
                    </a:lnTo>
                    <a:lnTo>
                      <a:pt x="0" y="540"/>
                    </a:lnTo>
                    <a:lnTo>
                      <a:pt x="0" y="1080"/>
                    </a:lnTo>
                    <a:lnTo>
                      <a:pt x="0" y="1620"/>
                    </a:lnTo>
                    <a:lnTo>
                      <a:pt x="1350" y="2160"/>
                    </a:lnTo>
                    <a:lnTo>
                      <a:pt x="1350" y="3240"/>
                    </a:lnTo>
                    <a:lnTo>
                      <a:pt x="2700" y="4320"/>
                    </a:lnTo>
                    <a:lnTo>
                      <a:pt x="4050" y="5940"/>
                    </a:lnTo>
                    <a:lnTo>
                      <a:pt x="5400" y="7560"/>
                    </a:lnTo>
                    <a:lnTo>
                      <a:pt x="6750" y="9180"/>
                    </a:lnTo>
                    <a:lnTo>
                      <a:pt x="8100" y="10800"/>
                    </a:lnTo>
                    <a:lnTo>
                      <a:pt x="8100" y="12420"/>
                    </a:lnTo>
                    <a:lnTo>
                      <a:pt x="9450" y="14040"/>
                    </a:lnTo>
                    <a:lnTo>
                      <a:pt x="10800" y="15660"/>
                    </a:lnTo>
                    <a:lnTo>
                      <a:pt x="12150" y="17280"/>
                    </a:lnTo>
                    <a:lnTo>
                      <a:pt x="13500" y="18900"/>
                    </a:lnTo>
                    <a:lnTo>
                      <a:pt x="13500" y="19980"/>
                    </a:lnTo>
                    <a:lnTo>
                      <a:pt x="14850" y="20520"/>
                    </a:lnTo>
                    <a:lnTo>
                      <a:pt x="14850" y="21060"/>
                    </a:lnTo>
                    <a:lnTo>
                      <a:pt x="14850" y="21060"/>
                    </a:lnTo>
                    <a:lnTo>
                      <a:pt x="14850" y="21600"/>
                    </a:lnTo>
                    <a:lnTo>
                      <a:pt x="14850" y="216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90" name="Shape 3090"/>
              <p:cNvSpPr/>
              <p:nvPr/>
            </p:nvSpPr>
            <p:spPr>
              <a:xfrm>
                <a:off x="2116137" y="844550"/>
                <a:ext cx="15876" cy="3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640" y="21600"/>
                    </a:moveTo>
                    <a:lnTo>
                      <a:pt x="8640" y="21600"/>
                    </a:lnTo>
                    <a:lnTo>
                      <a:pt x="10800" y="21600"/>
                    </a:lnTo>
                    <a:lnTo>
                      <a:pt x="10800" y="20618"/>
                    </a:lnTo>
                    <a:lnTo>
                      <a:pt x="10800" y="20618"/>
                    </a:lnTo>
                    <a:lnTo>
                      <a:pt x="12960" y="19636"/>
                    </a:lnTo>
                    <a:lnTo>
                      <a:pt x="12960" y="18655"/>
                    </a:lnTo>
                    <a:lnTo>
                      <a:pt x="15120" y="18655"/>
                    </a:lnTo>
                    <a:lnTo>
                      <a:pt x="15120" y="17673"/>
                    </a:lnTo>
                    <a:lnTo>
                      <a:pt x="15120" y="16691"/>
                    </a:lnTo>
                    <a:lnTo>
                      <a:pt x="17280" y="16691"/>
                    </a:lnTo>
                    <a:lnTo>
                      <a:pt x="17280" y="15709"/>
                    </a:lnTo>
                    <a:lnTo>
                      <a:pt x="17280" y="14727"/>
                    </a:lnTo>
                    <a:lnTo>
                      <a:pt x="17280" y="14727"/>
                    </a:lnTo>
                    <a:lnTo>
                      <a:pt x="19440" y="13745"/>
                    </a:lnTo>
                    <a:lnTo>
                      <a:pt x="19440" y="12764"/>
                    </a:lnTo>
                    <a:lnTo>
                      <a:pt x="19440" y="11782"/>
                    </a:lnTo>
                    <a:lnTo>
                      <a:pt x="19440" y="11782"/>
                    </a:lnTo>
                    <a:lnTo>
                      <a:pt x="19440" y="10800"/>
                    </a:lnTo>
                    <a:lnTo>
                      <a:pt x="21600" y="9818"/>
                    </a:lnTo>
                    <a:lnTo>
                      <a:pt x="21600" y="8836"/>
                    </a:lnTo>
                    <a:lnTo>
                      <a:pt x="21600" y="8836"/>
                    </a:lnTo>
                    <a:lnTo>
                      <a:pt x="21600" y="6873"/>
                    </a:lnTo>
                    <a:lnTo>
                      <a:pt x="21600" y="5891"/>
                    </a:lnTo>
                    <a:lnTo>
                      <a:pt x="21600" y="3927"/>
                    </a:lnTo>
                    <a:lnTo>
                      <a:pt x="21600" y="2945"/>
                    </a:lnTo>
                    <a:lnTo>
                      <a:pt x="21600" y="982"/>
                    </a:lnTo>
                    <a:lnTo>
                      <a:pt x="21600" y="0"/>
                    </a:lnTo>
                    <a:lnTo>
                      <a:pt x="10800" y="0"/>
                    </a:lnTo>
                    <a:lnTo>
                      <a:pt x="10800" y="982"/>
                    </a:lnTo>
                    <a:lnTo>
                      <a:pt x="10800" y="2945"/>
                    </a:lnTo>
                    <a:lnTo>
                      <a:pt x="10800" y="3927"/>
                    </a:lnTo>
                    <a:lnTo>
                      <a:pt x="10800" y="4909"/>
                    </a:lnTo>
                    <a:lnTo>
                      <a:pt x="10800" y="6873"/>
                    </a:lnTo>
                    <a:lnTo>
                      <a:pt x="10800" y="7855"/>
                    </a:lnTo>
                    <a:lnTo>
                      <a:pt x="10800" y="8836"/>
                    </a:lnTo>
                    <a:lnTo>
                      <a:pt x="10800" y="8836"/>
                    </a:lnTo>
                    <a:lnTo>
                      <a:pt x="10800" y="9818"/>
                    </a:lnTo>
                    <a:lnTo>
                      <a:pt x="8640" y="9818"/>
                    </a:lnTo>
                    <a:lnTo>
                      <a:pt x="8640" y="10800"/>
                    </a:lnTo>
                    <a:lnTo>
                      <a:pt x="8640" y="11782"/>
                    </a:lnTo>
                    <a:lnTo>
                      <a:pt x="8640" y="11782"/>
                    </a:lnTo>
                    <a:lnTo>
                      <a:pt x="8640" y="12764"/>
                    </a:lnTo>
                    <a:lnTo>
                      <a:pt x="8640" y="13745"/>
                    </a:lnTo>
                    <a:lnTo>
                      <a:pt x="6480" y="13745"/>
                    </a:lnTo>
                    <a:lnTo>
                      <a:pt x="6480" y="14727"/>
                    </a:lnTo>
                    <a:lnTo>
                      <a:pt x="6480" y="14727"/>
                    </a:lnTo>
                    <a:lnTo>
                      <a:pt x="6480" y="15709"/>
                    </a:lnTo>
                    <a:lnTo>
                      <a:pt x="4320" y="15709"/>
                    </a:lnTo>
                    <a:lnTo>
                      <a:pt x="4320" y="16691"/>
                    </a:lnTo>
                    <a:lnTo>
                      <a:pt x="4320" y="16691"/>
                    </a:lnTo>
                    <a:lnTo>
                      <a:pt x="2160" y="17673"/>
                    </a:lnTo>
                    <a:lnTo>
                      <a:pt x="2160" y="17673"/>
                    </a:lnTo>
                    <a:lnTo>
                      <a:pt x="2160" y="18655"/>
                    </a:lnTo>
                    <a:lnTo>
                      <a:pt x="0" y="18655"/>
                    </a:lnTo>
                    <a:lnTo>
                      <a:pt x="0" y="18655"/>
                    </a:lnTo>
                    <a:lnTo>
                      <a:pt x="864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91" name="Shape 3091"/>
              <p:cNvSpPr/>
              <p:nvPr/>
            </p:nvSpPr>
            <p:spPr>
              <a:xfrm>
                <a:off x="2101850" y="874712"/>
                <a:ext cx="20638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308" y="21600"/>
                    </a:moveTo>
                    <a:lnTo>
                      <a:pt x="8308" y="21600"/>
                    </a:lnTo>
                    <a:lnTo>
                      <a:pt x="8308" y="20618"/>
                    </a:lnTo>
                    <a:lnTo>
                      <a:pt x="8308" y="20618"/>
                    </a:lnTo>
                    <a:lnTo>
                      <a:pt x="8308" y="19636"/>
                    </a:lnTo>
                    <a:lnTo>
                      <a:pt x="8308" y="19636"/>
                    </a:lnTo>
                    <a:lnTo>
                      <a:pt x="8308" y="18655"/>
                    </a:lnTo>
                    <a:lnTo>
                      <a:pt x="8308" y="17673"/>
                    </a:lnTo>
                    <a:lnTo>
                      <a:pt x="8308" y="17673"/>
                    </a:lnTo>
                    <a:lnTo>
                      <a:pt x="8308" y="16691"/>
                    </a:lnTo>
                    <a:lnTo>
                      <a:pt x="8308" y="16691"/>
                    </a:lnTo>
                    <a:lnTo>
                      <a:pt x="8308" y="15709"/>
                    </a:lnTo>
                    <a:lnTo>
                      <a:pt x="9969" y="15709"/>
                    </a:lnTo>
                    <a:lnTo>
                      <a:pt x="9969" y="14727"/>
                    </a:lnTo>
                    <a:lnTo>
                      <a:pt x="9969" y="13745"/>
                    </a:lnTo>
                    <a:lnTo>
                      <a:pt x="9969" y="13745"/>
                    </a:lnTo>
                    <a:lnTo>
                      <a:pt x="11631" y="12764"/>
                    </a:lnTo>
                    <a:lnTo>
                      <a:pt x="11631" y="12764"/>
                    </a:lnTo>
                    <a:lnTo>
                      <a:pt x="13292" y="10800"/>
                    </a:lnTo>
                    <a:lnTo>
                      <a:pt x="13292" y="9818"/>
                    </a:lnTo>
                    <a:lnTo>
                      <a:pt x="14954" y="8836"/>
                    </a:lnTo>
                    <a:lnTo>
                      <a:pt x="16615" y="7855"/>
                    </a:lnTo>
                    <a:lnTo>
                      <a:pt x="18277" y="6873"/>
                    </a:lnTo>
                    <a:lnTo>
                      <a:pt x="18277" y="5891"/>
                    </a:lnTo>
                    <a:lnTo>
                      <a:pt x="19938" y="4909"/>
                    </a:lnTo>
                    <a:lnTo>
                      <a:pt x="21600" y="2945"/>
                    </a:lnTo>
                    <a:lnTo>
                      <a:pt x="14954" y="0"/>
                    </a:lnTo>
                    <a:lnTo>
                      <a:pt x="13292" y="982"/>
                    </a:lnTo>
                    <a:lnTo>
                      <a:pt x="11631" y="1964"/>
                    </a:lnTo>
                    <a:lnTo>
                      <a:pt x="11631" y="3927"/>
                    </a:lnTo>
                    <a:lnTo>
                      <a:pt x="9969" y="4909"/>
                    </a:lnTo>
                    <a:lnTo>
                      <a:pt x="8308" y="5891"/>
                    </a:lnTo>
                    <a:lnTo>
                      <a:pt x="6646" y="7855"/>
                    </a:lnTo>
                    <a:lnTo>
                      <a:pt x="4985" y="8836"/>
                    </a:lnTo>
                    <a:lnTo>
                      <a:pt x="3323" y="9818"/>
                    </a:lnTo>
                    <a:lnTo>
                      <a:pt x="3323" y="10800"/>
                    </a:lnTo>
                    <a:lnTo>
                      <a:pt x="3323" y="11782"/>
                    </a:lnTo>
                    <a:lnTo>
                      <a:pt x="1662" y="11782"/>
                    </a:lnTo>
                    <a:lnTo>
                      <a:pt x="1662" y="12764"/>
                    </a:lnTo>
                    <a:lnTo>
                      <a:pt x="1662" y="13745"/>
                    </a:lnTo>
                    <a:lnTo>
                      <a:pt x="1662" y="14727"/>
                    </a:lnTo>
                    <a:lnTo>
                      <a:pt x="0" y="14727"/>
                    </a:lnTo>
                    <a:lnTo>
                      <a:pt x="0" y="15709"/>
                    </a:lnTo>
                    <a:lnTo>
                      <a:pt x="0" y="16691"/>
                    </a:lnTo>
                    <a:lnTo>
                      <a:pt x="0" y="17673"/>
                    </a:lnTo>
                    <a:lnTo>
                      <a:pt x="0" y="17673"/>
                    </a:lnTo>
                    <a:lnTo>
                      <a:pt x="0" y="18655"/>
                    </a:lnTo>
                    <a:lnTo>
                      <a:pt x="0" y="19636"/>
                    </a:lnTo>
                    <a:lnTo>
                      <a:pt x="0" y="20618"/>
                    </a:lnTo>
                    <a:lnTo>
                      <a:pt x="0" y="20618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8308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92" name="Shape 3092"/>
              <p:cNvSpPr/>
              <p:nvPr/>
            </p:nvSpPr>
            <p:spPr>
              <a:xfrm>
                <a:off x="2101850" y="909637"/>
                <a:ext cx="25400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673"/>
                    </a:moveTo>
                    <a:lnTo>
                      <a:pt x="21600" y="17673"/>
                    </a:lnTo>
                    <a:lnTo>
                      <a:pt x="20250" y="16691"/>
                    </a:lnTo>
                    <a:lnTo>
                      <a:pt x="18900" y="15709"/>
                    </a:lnTo>
                    <a:lnTo>
                      <a:pt x="18900" y="15709"/>
                    </a:lnTo>
                    <a:lnTo>
                      <a:pt x="17550" y="14727"/>
                    </a:lnTo>
                    <a:lnTo>
                      <a:pt x="16200" y="14727"/>
                    </a:lnTo>
                    <a:lnTo>
                      <a:pt x="14850" y="13745"/>
                    </a:lnTo>
                    <a:lnTo>
                      <a:pt x="14850" y="12764"/>
                    </a:lnTo>
                    <a:lnTo>
                      <a:pt x="13500" y="12764"/>
                    </a:lnTo>
                    <a:lnTo>
                      <a:pt x="13500" y="11782"/>
                    </a:lnTo>
                    <a:lnTo>
                      <a:pt x="12150" y="11782"/>
                    </a:lnTo>
                    <a:lnTo>
                      <a:pt x="12150" y="10800"/>
                    </a:lnTo>
                    <a:lnTo>
                      <a:pt x="10800" y="10800"/>
                    </a:lnTo>
                    <a:lnTo>
                      <a:pt x="10800" y="9818"/>
                    </a:lnTo>
                    <a:lnTo>
                      <a:pt x="10800" y="8836"/>
                    </a:lnTo>
                    <a:lnTo>
                      <a:pt x="9450" y="8836"/>
                    </a:lnTo>
                    <a:lnTo>
                      <a:pt x="9450" y="7855"/>
                    </a:lnTo>
                    <a:lnTo>
                      <a:pt x="9450" y="7855"/>
                    </a:lnTo>
                    <a:lnTo>
                      <a:pt x="9450" y="6873"/>
                    </a:lnTo>
                    <a:lnTo>
                      <a:pt x="8100" y="6873"/>
                    </a:lnTo>
                    <a:lnTo>
                      <a:pt x="8100" y="5891"/>
                    </a:lnTo>
                    <a:lnTo>
                      <a:pt x="8100" y="5891"/>
                    </a:lnTo>
                    <a:lnTo>
                      <a:pt x="8100" y="4909"/>
                    </a:lnTo>
                    <a:lnTo>
                      <a:pt x="8100" y="4909"/>
                    </a:lnTo>
                    <a:lnTo>
                      <a:pt x="6750" y="3927"/>
                    </a:lnTo>
                    <a:lnTo>
                      <a:pt x="6750" y="2945"/>
                    </a:lnTo>
                    <a:lnTo>
                      <a:pt x="6750" y="1964"/>
                    </a:lnTo>
                    <a:lnTo>
                      <a:pt x="6750" y="982"/>
                    </a:lnTo>
                    <a:lnTo>
                      <a:pt x="6750" y="0"/>
                    </a:lnTo>
                    <a:lnTo>
                      <a:pt x="0" y="0"/>
                    </a:lnTo>
                    <a:lnTo>
                      <a:pt x="0" y="982"/>
                    </a:lnTo>
                    <a:lnTo>
                      <a:pt x="0" y="2945"/>
                    </a:lnTo>
                    <a:lnTo>
                      <a:pt x="0" y="3927"/>
                    </a:lnTo>
                    <a:lnTo>
                      <a:pt x="1350" y="4909"/>
                    </a:lnTo>
                    <a:lnTo>
                      <a:pt x="1350" y="5891"/>
                    </a:lnTo>
                    <a:lnTo>
                      <a:pt x="1350" y="6873"/>
                    </a:lnTo>
                    <a:lnTo>
                      <a:pt x="1350" y="6873"/>
                    </a:lnTo>
                    <a:lnTo>
                      <a:pt x="1350" y="7855"/>
                    </a:lnTo>
                    <a:lnTo>
                      <a:pt x="2700" y="8836"/>
                    </a:lnTo>
                    <a:lnTo>
                      <a:pt x="2700" y="8836"/>
                    </a:lnTo>
                    <a:lnTo>
                      <a:pt x="2700" y="9818"/>
                    </a:lnTo>
                    <a:lnTo>
                      <a:pt x="4050" y="10800"/>
                    </a:lnTo>
                    <a:lnTo>
                      <a:pt x="4050" y="10800"/>
                    </a:lnTo>
                    <a:lnTo>
                      <a:pt x="4050" y="11782"/>
                    </a:lnTo>
                    <a:lnTo>
                      <a:pt x="5400" y="12764"/>
                    </a:lnTo>
                    <a:lnTo>
                      <a:pt x="5400" y="12764"/>
                    </a:lnTo>
                    <a:lnTo>
                      <a:pt x="6750" y="13745"/>
                    </a:lnTo>
                    <a:lnTo>
                      <a:pt x="6750" y="14727"/>
                    </a:lnTo>
                    <a:lnTo>
                      <a:pt x="8100" y="15709"/>
                    </a:lnTo>
                    <a:lnTo>
                      <a:pt x="9450" y="15709"/>
                    </a:lnTo>
                    <a:lnTo>
                      <a:pt x="9450" y="16691"/>
                    </a:lnTo>
                    <a:lnTo>
                      <a:pt x="10800" y="17673"/>
                    </a:lnTo>
                    <a:lnTo>
                      <a:pt x="12150" y="17673"/>
                    </a:lnTo>
                    <a:lnTo>
                      <a:pt x="13500" y="18655"/>
                    </a:lnTo>
                    <a:lnTo>
                      <a:pt x="13500" y="19636"/>
                    </a:lnTo>
                    <a:lnTo>
                      <a:pt x="14850" y="19636"/>
                    </a:lnTo>
                    <a:lnTo>
                      <a:pt x="16200" y="20618"/>
                    </a:lnTo>
                    <a:lnTo>
                      <a:pt x="17550" y="21600"/>
                    </a:lnTo>
                    <a:lnTo>
                      <a:pt x="17550" y="21600"/>
                    </a:lnTo>
                    <a:lnTo>
                      <a:pt x="21600" y="1767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93" name="Shape 3093"/>
              <p:cNvSpPr/>
              <p:nvPr/>
            </p:nvSpPr>
            <p:spPr>
              <a:xfrm>
                <a:off x="2122487" y="938212"/>
                <a:ext cx="39688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20618"/>
                    </a:lnTo>
                    <a:lnTo>
                      <a:pt x="21600" y="19636"/>
                    </a:lnTo>
                    <a:lnTo>
                      <a:pt x="20736" y="18655"/>
                    </a:lnTo>
                    <a:lnTo>
                      <a:pt x="20736" y="17673"/>
                    </a:lnTo>
                    <a:lnTo>
                      <a:pt x="20736" y="16691"/>
                    </a:lnTo>
                    <a:lnTo>
                      <a:pt x="19872" y="16691"/>
                    </a:lnTo>
                    <a:lnTo>
                      <a:pt x="19872" y="15709"/>
                    </a:lnTo>
                    <a:lnTo>
                      <a:pt x="19008" y="14727"/>
                    </a:lnTo>
                    <a:lnTo>
                      <a:pt x="19008" y="13745"/>
                    </a:lnTo>
                    <a:lnTo>
                      <a:pt x="18144" y="13745"/>
                    </a:lnTo>
                    <a:lnTo>
                      <a:pt x="18144" y="12764"/>
                    </a:lnTo>
                    <a:lnTo>
                      <a:pt x="17280" y="11782"/>
                    </a:lnTo>
                    <a:lnTo>
                      <a:pt x="16416" y="10800"/>
                    </a:lnTo>
                    <a:lnTo>
                      <a:pt x="16416" y="10800"/>
                    </a:lnTo>
                    <a:lnTo>
                      <a:pt x="15552" y="9818"/>
                    </a:lnTo>
                    <a:lnTo>
                      <a:pt x="14688" y="8836"/>
                    </a:lnTo>
                    <a:lnTo>
                      <a:pt x="13824" y="8836"/>
                    </a:lnTo>
                    <a:lnTo>
                      <a:pt x="12960" y="7855"/>
                    </a:lnTo>
                    <a:lnTo>
                      <a:pt x="12960" y="7855"/>
                    </a:lnTo>
                    <a:lnTo>
                      <a:pt x="12096" y="6873"/>
                    </a:lnTo>
                    <a:lnTo>
                      <a:pt x="10368" y="5891"/>
                    </a:lnTo>
                    <a:lnTo>
                      <a:pt x="8640" y="4909"/>
                    </a:lnTo>
                    <a:lnTo>
                      <a:pt x="6048" y="1964"/>
                    </a:lnTo>
                    <a:lnTo>
                      <a:pt x="2592" y="0"/>
                    </a:lnTo>
                    <a:lnTo>
                      <a:pt x="0" y="3927"/>
                    </a:lnTo>
                    <a:lnTo>
                      <a:pt x="3456" y="5891"/>
                    </a:lnTo>
                    <a:lnTo>
                      <a:pt x="6912" y="8836"/>
                    </a:lnTo>
                    <a:lnTo>
                      <a:pt x="7776" y="9818"/>
                    </a:lnTo>
                    <a:lnTo>
                      <a:pt x="9504" y="10800"/>
                    </a:lnTo>
                    <a:lnTo>
                      <a:pt x="10368" y="11782"/>
                    </a:lnTo>
                    <a:lnTo>
                      <a:pt x="10368" y="11782"/>
                    </a:lnTo>
                    <a:lnTo>
                      <a:pt x="11232" y="12764"/>
                    </a:lnTo>
                    <a:lnTo>
                      <a:pt x="12096" y="12764"/>
                    </a:lnTo>
                    <a:lnTo>
                      <a:pt x="12096" y="13745"/>
                    </a:lnTo>
                    <a:lnTo>
                      <a:pt x="12960" y="13745"/>
                    </a:lnTo>
                    <a:lnTo>
                      <a:pt x="13824" y="14727"/>
                    </a:lnTo>
                    <a:lnTo>
                      <a:pt x="13824" y="15709"/>
                    </a:lnTo>
                    <a:lnTo>
                      <a:pt x="14688" y="15709"/>
                    </a:lnTo>
                    <a:lnTo>
                      <a:pt x="14688" y="16691"/>
                    </a:lnTo>
                    <a:lnTo>
                      <a:pt x="15552" y="16691"/>
                    </a:lnTo>
                    <a:lnTo>
                      <a:pt x="15552" y="17673"/>
                    </a:lnTo>
                    <a:lnTo>
                      <a:pt x="16416" y="17673"/>
                    </a:lnTo>
                    <a:lnTo>
                      <a:pt x="16416" y="18655"/>
                    </a:lnTo>
                    <a:lnTo>
                      <a:pt x="16416" y="18655"/>
                    </a:lnTo>
                    <a:lnTo>
                      <a:pt x="16416" y="19636"/>
                    </a:lnTo>
                    <a:lnTo>
                      <a:pt x="17280" y="20618"/>
                    </a:lnTo>
                    <a:lnTo>
                      <a:pt x="17280" y="20618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94" name="Shape 3094"/>
              <p:cNvSpPr/>
              <p:nvPr/>
            </p:nvSpPr>
            <p:spPr>
              <a:xfrm>
                <a:off x="2128837" y="973137"/>
                <a:ext cx="33338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57" y="21600"/>
                    </a:moveTo>
                    <a:lnTo>
                      <a:pt x="2057" y="21600"/>
                    </a:lnTo>
                    <a:lnTo>
                      <a:pt x="5143" y="19543"/>
                    </a:lnTo>
                    <a:lnTo>
                      <a:pt x="8229" y="17486"/>
                    </a:lnTo>
                    <a:lnTo>
                      <a:pt x="10286" y="16457"/>
                    </a:lnTo>
                    <a:lnTo>
                      <a:pt x="11314" y="15429"/>
                    </a:lnTo>
                    <a:lnTo>
                      <a:pt x="12343" y="14400"/>
                    </a:lnTo>
                    <a:lnTo>
                      <a:pt x="13371" y="14400"/>
                    </a:lnTo>
                    <a:lnTo>
                      <a:pt x="14400" y="13371"/>
                    </a:lnTo>
                    <a:lnTo>
                      <a:pt x="15429" y="13371"/>
                    </a:lnTo>
                    <a:lnTo>
                      <a:pt x="15429" y="12343"/>
                    </a:lnTo>
                    <a:lnTo>
                      <a:pt x="16457" y="11314"/>
                    </a:lnTo>
                    <a:lnTo>
                      <a:pt x="17486" y="11314"/>
                    </a:lnTo>
                    <a:lnTo>
                      <a:pt x="17486" y="10286"/>
                    </a:lnTo>
                    <a:lnTo>
                      <a:pt x="18514" y="9257"/>
                    </a:lnTo>
                    <a:lnTo>
                      <a:pt x="18514" y="9257"/>
                    </a:lnTo>
                    <a:lnTo>
                      <a:pt x="19543" y="8229"/>
                    </a:lnTo>
                    <a:lnTo>
                      <a:pt x="19543" y="7200"/>
                    </a:lnTo>
                    <a:lnTo>
                      <a:pt x="20571" y="6171"/>
                    </a:lnTo>
                    <a:lnTo>
                      <a:pt x="20571" y="5143"/>
                    </a:lnTo>
                    <a:lnTo>
                      <a:pt x="20571" y="5143"/>
                    </a:lnTo>
                    <a:lnTo>
                      <a:pt x="21600" y="4114"/>
                    </a:lnTo>
                    <a:lnTo>
                      <a:pt x="21600" y="3086"/>
                    </a:lnTo>
                    <a:lnTo>
                      <a:pt x="21600" y="2057"/>
                    </a:lnTo>
                    <a:lnTo>
                      <a:pt x="21600" y="1029"/>
                    </a:lnTo>
                    <a:lnTo>
                      <a:pt x="21600" y="0"/>
                    </a:lnTo>
                    <a:lnTo>
                      <a:pt x="16457" y="0"/>
                    </a:lnTo>
                    <a:lnTo>
                      <a:pt x="16457" y="1029"/>
                    </a:lnTo>
                    <a:lnTo>
                      <a:pt x="16457" y="1029"/>
                    </a:lnTo>
                    <a:lnTo>
                      <a:pt x="16457" y="2057"/>
                    </a:lnTo>
                    <a:lnTo>
                      <a:pt x="16457" y="3086"/>
                    </a:lnTo>
                    <a:lnTo>
                      <a:pt x="16457" y="3086"/>
                    </a:lnTo>
                    <a:lnTo>
                      <a:pt x="15429" y="4114"/>
                    </a:lnTo>
                    <a:lnTo>
                      <a:pt x="15429" y="4114"/>
                    </a:lnTo>
                    <a:lnTo>
                      <a:pt x="15429" y="5143"/>
                    </a:lnTo>
                    <a:lnTo>
                      <a:pt x="15429" y="5143"/>
                    </a:lnTo>
                    <a:lnTo>
                      <a:pt x="14400" y="6171"/>
                    </a:lnTo>
                    <a:lnTo>
                      <a:pt x="14400" y="6171"/>
                    </a:lnTo>
                    <a:lnTo>
                      <a:pt x="13371" y="7200"/>
                    </a:lnTo>
                    <a:lnTo>
                      <a:pt x="13371" y="7200"/>
                    </a:lnTo>
                    <a:lnTo>
                      <a:pt x="12343" y="8229"/>
                    </a:lnTo>
                    <a:lnTo>
                      <a:pt x="12343" y="8229"/>
                    </a:lnTo>
                    <a:lnTo>
                      <a:pt x="11314" y="9257"/>
                    </a:lnTo>
                    <a:lnTo>
                      <a:pt x="11314" y="9257"/>
                    </a:lnTo>
                    <a:lnTo>
                      <a:pt x="10286" y="10286"/>
                    </a:lnTo>
                    <a:lnTo>
                      <a:pt x="9257" y="10286"/>
                    </a:lnTo>
                    <a:lnTo>
                      <a:pt x="9257" y="11314"/>
                    </a:lnTo>
                    <a:lnTo>
                      <a:pt x="7200" y="12343"/>
                    </a:lnTo>
                    <a:lnTo>
                      <a:pt x="6171" y="13371"/>
                    </a:lnTo>
                    <a:lnTo>
                      <a:pt x="3086" y="15429"/>
                    </a:lnTo>
                    <a:lnTo>
                      <a:pt x="0" y="17486"/>
                    </a:lnTo>
                    <a:lnTo>
                      <a:pt x="0" y="17486"/>
                    </a:lnTo>
                    <a:lnTo>
                      <a:pt x="2057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95" name="Shape 3095"/>
              <p:cNvSpPr/>
              <p:nvPr/>
            </p:nvSpPr>
            <p:spPr>
              <a:xfrm>
                <a:off x="2098675" y="1000125"/>
                <a:ext cx="33338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143" y="21600"/>
                    </a:moveTo>
                    <a:lnTo>
                      <a:pt x="5143" y="21600"/>
                    </a:lnTo>
                    <a:lnTo>
                      <a:pt x="5143" y="20571"/>
                    </a:lnTo>
                    <a:lnTo>
                      <a:pt x="5143" y="19543"/>
                    </a:lnTo>
                    <a:lnTo>
                      <a:pt x="5143" y="19543"/>
                    </a:lnTo>
                    <a:lnTo>
                      <a:pt x="5143" y="18514"/>
                    </a:lnTo>
                    <a:lnTo>
                      <a:pt x="6171" y="18514"/>
                    </a:lnTo>
                    <a:lnTo>
                      <a:pt x="6171" y="17486"/>
                    </a:lnTo>
                    <a:lnTo>
                      <a:pt x="6171" y="17486"/>
                    </a:lnTo>
                    <a:lnTo>
                      <a:pt x="6171" y="16457"/>
                    </a:lnTo>
                    <a:lnTo>
                      <a:pt x="7200" y="16457"/>
                    </a:lnTo>
                    <a:lnTo>
                      <a:pt x="7200" y="15429"/>
                    </a:lnTo>
                    <a:lnTo>
                      <a:pt x="7200" y="15429"/>
                    </a:lnTo>
                    <a:lnTo>
                      <a:pt x="8229" y="14400"/>
                    </a:lnTo>
                    <a:lnTo>
                      <a:pt x="8229" y="14400"/>
                    </a:lnTo>
                    <a:lnTo>
                      <a:pt x="9257" y="13371"/>
                    </a:lnTo>
                    <a:lnTo>
                      <a:pt x="9257" y="13371"/>
                    </a:lnTo>
                    <a:lnTo>
                      <a:pt x="10286" y="12343"/>
                    </a:lnTo>
                    <a:lnTo>
                      <a:pt x="10286" y="12343"/>
                    </a:lnTo>
                    <a:lnTo>
                      <a:pt x="11314" y="11314"/>
                    </a:lnTo>
                    <a:lnTo>
                      <a:pt x="12343" y="11314"/>
                    </a:lnTo>
                    <a:lnTo>
                      <a:pt x="12343" y="10286"/>
                    </a:lnTo>
                    <a:lnTo>
                      <a:pt x="14400" y="9257"/>
                    </a:lnTo>
                    <a:lnTo>
                      <a:pt x="15429" y="8229"/>
                    </a:lnTo>
                    <a:lnTo>
                      <a:pt x="18514" y="6171"/>
                    </a:lnTo>
                    <a:lnTo>
                      <a:pt x="21600" y="4114"/>
                    </a:lnTo>
                    <a:lnTo>
                      <a:pt x="19543" y="0"/>
                    </a:lnTo>
                    <a:lnTo>
                      <a:pt x="16457" y="2057"/>
                    </a:lnTo>
                    <a:lnTo>
                      <a:pt x="12343" y="4114"/>
                    </a:lnTo>
                    <a:lnTo>
                      <a:pt x="11314" y="5143"/>
                    </a:lnTo>
                    <a:lnTo>
                      <a:pt x="9257" y="6171"/>
                    </a:lnTo>
                    <a:lnTo>
                      <a:pt x="9257" y="7200"/>
                    </a:lnTo>
                    <a:lnTo>
                      <a:pt x="8229" y="7200"/>
                    </a:lnTo>
                    <a:lnTo>
                      <a:pt x="7200" y="8229"/>
                    </a:lnTo>
                    <a:lnTo>
                      <a:pt x="7200" y="9257"/>
                    </a:lnTo>
                    <a:lnTo>
                      <a:pt x="6171" y="9257"/>
                    </a:lnTo>
                    <a:lnTo>
                      <a:pt x="5143" y="10286"/>
                    </a:lnTo>
                    <a:lnTo>
                      <a:pt x="5143" y="10286"/>
                    </a:lnTo>
                    <a:lnTo>
                      <a:pt x="4114" y="11314"/>
                    </a:lnTo>
                    <a:lnTo>
                      <a:pt x="3086" y="12343"/>
                    </a:lnTo>
                    <a:lnTo>
                      <a:pt x="3086" y="12343"/>
                    </a:lnTo>
                    <a:lnTo>
                      <a:pt x="2057" y="13371"/>
                    </a:lnTo>
                    <a:lnTo>
                      <a:pt x="2057" y="14400"/>
                    </a:lnTo>
                    <a:lnTo>
                      <a:pt x="1029" y="15429"/>
                    </a:lnTo>
                    <a:lnTo>
                      <a:pt x="1029" y="16457"/>
                    </a:lnTo>
                    <a:lnTo>
                      <a:pt x="1029" y="16457"/>
                    </a:lnTo>
                    <a:lnTo>
                      <a:pt x="1029" y="17486"/>
                    </a:lnTo>
                    <a:lnTo>
                      <a:pt x="0" y="18514"/>
                    </a:lnTo>
                    <a:lnTo>
                      <a:pt x="0" y="19543"/>
                    </a:lnTo>
                    <a:lnTo>
                      <a:pt x="0" y="20571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5143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96" name="Shape 3096"/>
              <p:cNvSpPr/>
              <p:nvPr/>
            </p:nvSpPr>
            <p:spPr>
              <a:xfrm>
                <a:off x="2098675" y="1033462"/>
                <a:ext cx="38100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053"/>
                    </a:moveTo>
                    <a:lnTo>
                      <a:pt x="21600" y="17053"/>
                    </a:lnTo>
                    <a:lnTo>
                      <a:pt x="18900" y="14779"/>
                    </a:lnTo>
                    <a:lnTo>
                      <a:pt x="15300" y="12505"/>
                    </a:lnTo>
                    <a:lnTo>
                      <a:pt x="14400" y="11368"/>
                    </a:lnTo>
                    <a:lnTo>
                      <a:pt x="12600" y="10232"/>
                    </a:lnTo>
                    <a:lnTo>
                      <a:pt x="11700" y="9095"/>
                    </a:lnTo>
                    <a:lnTo>
                      <a:pt x="9900" y="7958"/>
                    </a:lnTo>
                    <a:lnTo>
                      <a:pt x="9900" y="7958"/>
                    </a:lnTo>
                    <a:lnTo>
                      <a:pt x="9000" y="7958"/>
                    </a:lnTo>
                    <a:lnTo>
                      <a:pt x="8100" y="6821"/>
                    </a:lnTo>
                    <a:lnTo>
                      <a:pt x="8100" y="6821"/>
                    </a:lnTo>
                    <a:lnTo>
                      <a:pt x="7200" y="5684"/>
                    </a:lnTo>
                    <a:lnTo>
                      <a:pt x="7200" y="5684"/>
                    </a:lnTo>
                    <a:lnTo>
                      <a:pt x="6300" y="4547"/>
                    </a:lnTo>
                    <a:lnTo>
                      <a:pt x="6300" y="4547"/>
                    </a:lnTo>
                    <a:lnTo>
                      <a:pt x="6300" y="3411"/>
                    </a:lnTo>
                    <a:lnTo>
                      <a:pt x="5400" y="3411"/>
                    </a:lnTo>
                    <a:lnTo>
                      <a:pt x="5400" y="2274"/>
                    </a:lnTo>
                    <a:lnTo>
                      <a:pt x="5400" y="2274"/>
                    </a:lnTo>
                    <a:lnTo>
                      <a:pt x="5400" y="1137"/>
                    </a:lnTo>
                    <a:lnTo>
                      <a:pt x="4500" y="1137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0" y="0"/>
                    </a:lnTo>
                    <a:lnTo>
                      <a:pt x="0" y="1137"/>
                    </a:lnTo>
                    <a:lnTo>
                      <a:pt x="900" y="2274"/>
                    </a:lnTo>
                    <a:lnTo>
                      <a:pt x="900" y="3411"/>
                    </a:lnTo>
                    <a:lnTo>
                      <a:pt x="900" y="4547"/>
                    </a:lnTo>
                    <a:lnTo>
                      <a:pt x="1800" y="5684"/>
                    </a:lnTo>
                    <a:lnTo>
                      <a:pt x="1800" y="5684"/>
                    </a:lnTo>
                    <a:lnTo>
                      <a:pt x="1800" y="6821"/>
                    </a:lnTo>
                    <a:lnTo>
                      <a:pt x="2700" y="7958"/>
                    </a:lnTo>
                    <a:lnTo>
                      <a:pt x="3600" y="7958"/>
                    </a:lnTo>
                    <a:lnTo>
                      <a:pt x="3600" y="9095"/>
                    </a:lnTo>
                    <a:lnTo>
                      <a:pt x="4500" y="10232"/>
                    </a:lnTo>
                    <a:lnTo>
                      <a:pt x="4500" y="10232"/>
                    </a:lnTo>
                    <a:lnTo>
                      <a:pt x="5400" y="11368"/>
                    </a:lnTo>
                    <a:lnTo>
                      <a:pt x="6300" y="11368"/>
                    </a:lnTo>
                    <a:lnTo>
                      <a:pt x="7200" y="12505"/>
                    </a:lnTo>
                    <a:lnTo>
                      <a:pt x="7200" y="13642"/>
                    </a:lnTo>
                    <a:lnTo>
                      <a:pt x="9000" y="14779"/>
                    </a:lnTo>
                    <a:lnTo>
                      <a:pt x="10800" y="15916"/>
                    </a:lnTo>
                    <a:lnTo>
                      <a:pt x="11700" y="17053"/>
                    </a:lnTo>
                    <a:lnTo>
                      <a:pt x="13500" y="17053"/>
                    </a:lnTo>
                    <a:lnTo>
                      <a:pt x="16200" y="19326"/>
                    </a:lnTo>
                    <a:lnTo>
                      <a:pt x="19800" y="21600"/>
                    </a:lnTo>
                    <a:lnTo>
                      <a:pt x="19800" y="21600"/>
                    </a:lnTo>
                    <a:lnTo>
                      <a:pt x="21600" y="1705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97" name="Shape 3097"/>
              <p:cNvSpPr/>
              <p:nvPr/>
            </p:nvSpPr>
            <p:spPr>
              <a:xfrm>
                <a:off x="2133600" y="1057275"/>
                <a:ext cx="38100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661"/>
                    </a:moveTo>
                    <a:lnTo>
                      <a:pt x="21600" y="20661"/>
                    </a:lnTo>
                    <a:lnTo>
                      <a:pt x="21600" y="19722"/>
                    </a:lnTo>
                    <a:lnTo>
                      <a:pt x="21600" y="18783"/>
                    </a:lnTo>
                    <a:lnTo>
                      <a:pt x="21600" y="18783"/>
                    </a:lnTo>
                    <a:lnTo>
                      <a:pt x="20700" y="17843"/>
                    </a:lnTo>
                    <a:lnTo>
                      <a:pt x="20700" y="16904"/>
                    </a:lnTo>
                    <a:lnTo>
                      <a:pt x="20700" y="15965"/>
                    </a:lnTo>
                    <a:lnTo>
                      <a:pt x="19800" y="15026"/>
                    </a:lnTo>
                    <a:lnTo>
                      <a:pt x="19800" y="14087"/>
                    </a:lnTo>
                    <a:lnTo>
                      <a:pt x="18900" y="13148"/>
                    </a:lnTo>
                    <a:lnTo>
                      <a:pt x="18000" y="12209"/>
                    </a:lnTo>
                    <a:lnTo>
                      <a:pt x="18000" y="12209"/>
                    </a:lnTo>
                    <a:lnTo>
                      <a:pt x="17100" y="11270"/>
                    </a:lnTo>
                    <a:lnTo>
                      <a:pt x="16200" y="10330"/>
                    </a:lnTo>
                    <a:lnTo>
                      <a:pt x="16200" y="9391"/>
                    </a:lnTo>
                    <a:lnTo>
                      <a:pt x="15300" y="9391"/>
                    </a:lnTo>
                    <a:lnTo>
                      <a:pt x="14400" y="8452"/>
                    </a:lnTo>
                    <a:lnTo>
                      <a:pt x="13500" y="7513"/>
                    </a:lnTo>
                    <a:lnTo>
                      <a:pt x="13500" y="7513"/>
                    </a:lnTo>
                    <a:lnTo>
                      <a:pt x="12600" y="6574"/>
                    </a:lnTo>
                    <a:lnTo>
                      <a:pt x="11700" y="5635"/>
                    </a:lnTo>
                    <a:lnTo>
                      <a:pt x="9900" y="4696"/>
                    </a:lnTo>
                    <a:lnTo>
                      <a:pt x="8100" y="3757"/>
                    </a:lnTo>
                    <a:lnTo>
                      <a:pt x="6300" y="2817"/>
                    </a:lnTo>
                    <a:lnTo>
                      <a:pt x="5400" y="1878"/>
                    </a:lnTo>
                    <a:lnTo>
                      <a:pt x="3600" y="939"/>
                    </a:lnTo>
                    <a:lnTo>
                      <a:pt x="1800" y="0"/>
                    </a:lnTo>
                    <a:lnTo>
                      <a:pt x="0" y="3757"/>
                    </a:lnTo>
                    <a:lnTo>
                      <a:pt x="900" y="4696"/>
                    </a:lnTo>
                    <a:lnTo>
                      <a:pt x="2700" y="5635"/>
                    </a:lnTo>
                    <a:lnTo>
                      <a:pt x="4500" y="6574"/>
                    </a:lnTo>
                    <a:lnTo>
                      <a:pt x="5400" y="7513"/>
                    </a:lnTo>
                    <a:lnTo>
                      <a:pt x="7200" y="8452"/>
                    </a:lnTo>
                    <a:lnTo>
                      <a:pt x="9000" y="10330"/>
                    </a:lnTo>
                    <a:lnTo>
                      <a:pt x="9900" y="10330"/>
                    </a:lnTo>
                    <a:lnTo>
                      <a:pt x="9900" y="11270"/>
                    </a:lnTo>
                    <a:lnTo>
                      <a:pt x="10800" y="11270"/>
                    </a:lnTo>
                    <a:lnTo>
                      <a:pt x="11700" y="12209"/>
                    </a:lnTo>
                    <a:lnTo>
                      <a:pt x="12600" y="12209"/>
                    </a:lnTo>
                    <a:lnTo>
                      <a:pt x="12600" y="13148"/>
                    </a:lnTo>
                    <a:lnTo>
                      <a:pt x="13500" y="14087"/>
                    </a:lnTo>
                    <a:lnTo>
                      <a:pt x="13500" y="14087"/>
                    </a:lnTo>
                    <a:lnTo>
                      <a:pt x="14400" y="15026"/>
                    </a:lnTo>
                    <a:lnTo>
                      <a:pt x="15300" y="15965"/>
                    </a:lnTo>
                    <a:lnTo>
                      <a:pt x="15300" y="15965"/>
                    </a:lnTo>
                    <a:lnTo>
                      <a:pt x="15300" y="16904"/>
                    </a:lnTo>
                    <a:lnTo>
                      <a:pt x="16200" y="17843"/>
                    </a:lnTo>
                    <a:lnTo>
                      <a:pt x="16200" y="17843"/>
                    </a:lnTo>
                    <a:lnTo>
                      <a:pt x="16200" y="18783"/>
                    </a:lnTo>
                    <a:lnTo>
                      <a:pt x="17100" y="18783"/>
                    </a:lnTo>
                    <a:lnTo>
                      <a:pt x="17100" y="19722"/>
                    </a:lnTo>
                    <a:lnTo>
                      <a:pt x="17100" y="20661"/>
                    </a:lnTo>
                    <a:lnTo>
                      <a:pt x="17100" y="20661"/>
                    </a:lnTo>
                    <a:lnTo>
                      <a:pt x="17100" y="21600"/>
                    </a:lnTo>
                    <a:lnTo>
                      <a:pt x="17100" y="21600"/>
                    </a:lnTo>
                    <a:lnTo>
                      <a:pt x="21600" y="2066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98" name="Shape 3098"/>
              <p:cNvSpPr/>
              <p:nvPr/>
            </p:nvSpPr>
            <p:spPr>
              <a:xfrm>
                <a:off x="2138362" y="1092200"/>
                <a:ext cx="33338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086" y="21600"/>
                    </a:moveTo>
                    <a:lnTo>
                      <a:pt x="3086" y="21600"/>
                    </a:lnTo>
                    <a:lnTo>
                      <a:pt x="6171" y="19543"/>
                    </a:lnTo>
                    <a:lnTo>
                      <a:pt x="9257" y="17486"/>
                    </a:lnTo>
                    <a:lnTo>
                      <a:pt x="10286" y="16457"/>
                    </a:lnTo>
                    <a:lnTo>
                      <a:pt x="12343" y="15429"/>
                    </a:lnTo>
                    <a:lnTo>
                      <a:pt x="13371" y="14400"/>
                    </a:lnTo>
                    <a:lnTo>
                      <a:pt x="13371" y="14400"/>
                    </a:lnTo>
                    <a:lnTo>
                      <a:pt x="14400" y="13371"/>
                    </a:lnTo>
                    <a:lnTo>
                      <a:pt x="15429" y="13371"/>
                    </a:lnTo>
                    <a:lnTo>
                      <a:pt x="16457" y="12343"/>
                    </a:lnTo>
                    <a:lnTo>
                      <a:pt x="16457" y="12343"/>
                    </a:lnTo>
                    <a:lnTo>
                      <a:pt x="17486" y="11314"/>
                    </a:lnTo>
                    <a:lnTo>
                      <a:pt x="17486" y="10286"/>
                    </a:lnTo>
                    <a:lnTo>
                      <a:pt x="18514" y="10286"/>
                    </a:lnTo>
                    <a:lnTo>
                      <a:pt x="19543" y="9257"/>
                    </a:lnTo>
                    <a:lnTo>
                      <a:pt x="19543" y="8229"/>
                    </a:lnTo>
                    <a:lnTo>
                      <a:pt x="20571" y="7200"/>
                    </a:lnTo>
                    <a:lnTo>
                      <a:pt x="20571" y="7200"/>
                    </a:lnTo>
                    <a:lnTo>
                      <a:pt x="20571" y="6171"/>
                    </a:lnTo>
                    <a:lnTo>
                      <a:pt x="21600" y="5143"/>
                    </a:lnTo>
                    <a:lnTo>
                      <a:pt x="21600" y="4114"/>
                    </a:lnTo>
                    <a:lnTo>
                      <a:pt x="21600" y="3086"/>
                    </a:lnTo>
                    <a:lnTo>
                      <a:pt x="21600" y="2057"/>
                    </a:lnTo>
                    <a:lnTo>
                      <a:pt x="21600" y="1029"/>
                    </a:lnTo>
                    <a:lnTo>
                      <a:pt x="21600" y="0"/>
                    </a:lnTo>
                    <a:lnTo>
                      <a:pt x="16457" y="1029"/>
                    </a:lnTo>
                    <a:lnTo>
                      <a:pt x="16457" y="1029"/>
                    </a:lnTo>
                    <a:lnTo>
                      <a:pt x="16457" y="2057"/>
                    </a:lnTo>
                    <a:lnTo>
                      <a:pt x="16457" y="2057"/>
                    </a:lnTo>
                    <a:lnTo>
                      <a:pt x="16457" y="3086"/>
                    </a:lnTo>
                    <a:lnTo>
                      <a:pt x="16457" y="3086"/>
                    </a:lnTo>
                    <a:lnTo>
                      <a:pt x="16457" y="4114"/>
                    </a:lnTo>
                    <a:lnTo>
                      <a:pt x="16457" y="4114"/>
                    </a:lnTo>
                    <a:lnTo>
                      <a:pt x="15429" y="5143"/>
                    </a:lnTo>
                    <a:lnTo>
                      <a:pt x="15429" y="5143"/>
                    </a:lnTo>
                    <a:lnTo>
                      <a:pt x="15429" y="6171"/>
                    </a:lnTo>
                    <a:lnTo>
                      <a:pt x="14400" y="6171"/>
                    </a:lnTo>
                    <a:lnTo>
                      <a:pt x="14400" y="7200"/>
                    </a:lnTo>
                    <a:lnTo>
                      <a:pt x="13371" y="7200"/>
                    </a:lnTo>
                    <a:lnTo>
                      <a:pt x="13371" y="8229"/>
                    </a:lnTo>
                    <a:lnTo>
                      <a:pt x="12343" y="8229"/>
                    </a:lnTo>
                    <a:lnTo>
                      <a:pt x="12343" y="9257"/>
                    </a:lnTo>
                    <a:lnTo>
                      <a:pt x="11314" y="9257"/>
                    </a:lnTo>
                    <a:lnTo>
                      <a:pt x="10286" y="10286"/>
                    </a:lnTo>
                    <a:lnTo>
                      <a:pt x="10286" y="10286"/>
                    </a:lnTo>
                    <a:lnTo>
                      <a:pt x="9257" y="11314"/>
                    </a:lnTo>
                    <a:lnTo>
                      <a:pt x="8229" y="12343"/>
                    </a:lnTo>
                    <a:lnTo>
                      <a:pt x="6171" y="13371"/>
                    </a:lnTo>
                    <a:lnTo>
                      <a:pt x="3086" y="15429"/>
                    </a:lnTo>
                    <a:lnTo>
                      <a:pt x="0" y="17486"/>
                    </a:lnTo>
                    <a:lnTo>
                      <a:pt x="0" y="17486"/>
                    </a:lnTo>
                    <a:lnTo>
                      <a:pt x="3086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099" name="Shape 3099"/>
              <p:cNvSpPr/>
              <p:nvPr/>
            </p:nvSpPr>
            <p:spPr>
              <a:xfrm>
                <a:off x="2109787" y="1119187"/>
                <a:ext cx="33338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143" y="20618"/>
                    </a:moveTo>
                    <a:lnTo>
                      <a:pt x="5143" y="20618"/>
                    </a:lnTo>
                    <a:lnTo>
                      <a:pt x="5143" y="20618"/>
                    </a:lnTo>
                    <a:lnTo>
                      <a:pt x="5143" y="19636"/>
                    </a:lnTo>
                    <a:lnTo>
                      <a:pt x="5143" y="19636"/>
                    </a:lnTo>
                    <a:lnTo>
                      <a:pt x="5143" y="18655"/>
                    </a:lnTo>
                    <a:lnTo>
                      <a:pt x="5143" y="18655"/>
                    </a:lnTo>
                    <a:lnTo>
                      <a:pt x="5143" y="17673"/>
                    </a:lnTo>
                    <a:lnTo>
                      <a:pt x="5143" y="16691"/>
                    </a:lnTo>
                    <a:lnTo>
                      <a:pt x="6171" y="16691"/>
                    </a:lnTo>
                    <a:lnTo>
                      <a:pt x="6171" y="15709"/>
                    </a:lnTo>
                    <a:lnTo>
                      <a:pt x="6171" y="15709"/>
                    </a:lnTo>
                    <a:lnTo>
                      <a:pt x="7200" y="14727"/>
                    </a:lnTo>
                    <a:lnTo>
                      <a:pt x="7200" y="14727"/>
                    </a:lnTo>
                    <a:lnTo>
                      <a:pt x="8229" y="13745"/>
                    </a:lnTo>
                    <a:lnTo>
                      <a:pt x="8229" y="13745"/>
                    </a:lnTo>
                    <a:lnTo>
                      <a:pt x="9257" y="12764"/>
                    </a:lnTo>
                    <a:lnTo>
                      <a:pt x="9257" y="11782"/>
                    </a:lnTo>
                    <a:lnTo>
                      <a:pt x="10286" y="11782"/>
                    </a:lnTo>
                    <a:lnTo>
                      <a:pt x="11314" y="10800"/>
                    </a:lnTo>
                    <a:lnTo>
                      <a:pt x="11314" y="10800"/>
                    </a:lnTo>
                    <a:lnTo>
                      <a:pt x="12343" y="9818"/>
                    </a:lnTo>
                    <a:lnTo>
                      <a:pt x="13371" y="8836"/>
                    </a:lnTo>
                    <a:lnTo>
                      <a:pt x="15429" y="7855"/>
                    </a:lnTo>
                    <a:lnTo>
                      <a:pt x="18514" y="5891"/>
                    </a:lnTo>
                    <a:lnTo>
                      <a:pt x="21600" y="3927"/>
                    </a:lnTo>
                    <a:lnTo>
                      <a:pt x="18514" y="0"/>
                    </a:lnTo>
                    <a:lnTo>
                      <a:pt x="15429" y="1964"/>
                    </a:lnTo>
                    <a:lnTo>
                      <a:pt x="12343" y="3927"/>
                    </a:lnTo>
                    <a:lnTo>
                      <a:pt x="10286" y="4909"/>
                    </a:lnTo>
                    <a:lnTo>
                      <a:pt x="9257" y="5891"/>
                    </a:lnTo>
                    <a:lnTo>
                      <a:pt x="8229" y="6873"/>
                    </a:lnTo>
                    <a:lnTo>
                      <a:pt x="7200" y="6873"/>
                    </a:lnTo>
                    <a:lnTo>
                      <a:pt x="7200" y="7855"/>
                    </a:lnTo>
                    <a:lnTo>
                      <a:pt x="6171" y="8836"/>
                    </a:lnTo>
                    <a:lnTo>
                      <a:pt x="5143" y="8836"/>
                    </a:lnTo>
                    <a:lnTo>
                      <a:pt x="5143" y="9818"/>
                    </a:lnTo>
                    <a:lnTo>
                      <a:pt x="4114" y="10800"/>
                    </a:lnTo>
                    <a:lnTo>
                      <a:pt x="3086" y="10800"/>
                    </a:lnTo>
                    <a:lnTo>
                      <a:pt x="3086" y="11782"/>
                    </a:lnTo>
                    <a:lnTo>
                      <a:pt x="2057" y="12764"/>
                    </a:lnTo>
                    <a:lnTo>
                      <a:pt x="2057" y="13745"/>
                    </a:lnTo>
                    <a:lnTo>
                      <a:pt x="1029" y="14727"/>
                    </a:lnTo>
                    <a:lnTo>
                      <a:pt x="1029" y="14727"/>
                    </a:lnTo>
                    <a:lnTo>
                      <a:pt x="1029" y="15709"/>
                    </a:lnTo>
                    <a:lnTo>
                      <a:pt x="0" y="16691"/>
                    </a:lnTo>
                    <a:lnTo>
                      <a:pt x="0" y="17673"/>
                    </a:lnTo>
                    <a:lnTo>
                      <a:pt x="0" y="18655"/>
                    </a:lnTo>
                    <a:lnTo>
                      <a:pt x="0" y="19636"/>
                    </a:lnTo>
                    <a:lnTo>
                      <a:pt x="0" y="20618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5143" y="2061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00" name="Shape 3100"/>
              <p:cNvSpPr/>
              <p:nvPr/>
            </p:nvSpPr>
            <p:spPr>
              <a:xfrm>
                <a:off x="2109787" y="1152525"/>
                <a:ext cx="38101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843"/>
                    </a:moveTo>
                    <a:lnTo>
                      <a:pt x="21600" y="17843"/>
                    </a:lnTo>
                    <a:lnTo>
                      <a:pt x="18900" y="15965"/>
                    </a:lnTo>
                    <a:lnTo>
                      <a:pt x="16200" y="13148"/>
                    </a:lnTo>
                    <a:lnTo>
                      <a:pt x="14400" y="12209"/>
                    </a:lnTo>
                    <a:lnTo>
                      <a:pt x="12600" y="11270"/>
                    </a:lnTo>
                    <a:lnTo>
                      <a:pt x="11700" y="10330"/>
                    </a:lnTo>
                    <a:lnTo>
                      <a:pt x="9900" y="9391"/>
                    </a:lnTo>
                    <a:lnTo>
                      <a:pt x="9900" y="8452"/>
                    </a:lnTo>
                    <a:lnTo>
                      <a:pt x="9000" y="8452"/>
                    </a:lnTo>
                    <a:lnTo>
                      <a:pt x="8100" y="7513"/>
                    </a:lnTo>
                    <a:lnTo>
                      <a:pt x="8100" y="6574"/>
                    </a:lnTo>
                    <a:lnTo>
                      <a:pt x="7200" y="6574"/>
                    </a:lnTo>
                    <a:lnTo>
                      <a:pt x="7200" y="5635"/>
                    </a:lnTo>
                    <a:lnTo>
                      <a:pt x="6300" y="5635"/>
                    </a:lnTo>
                    <a:lnTo>
                      <a:pt x="6300" y="4696"/>
                    </a:lnTo>
                    <a:lnTo>
                      <a:pt x="5400" y="3757"/>
                    </a:lnTo>
                    <a:lnTo>
                      <a:pt x="5400" y="3757"/>
                    </a:lnTo>
                    <a:lnTo>
                      <a:pt x="5400" y="2817"/>
                    </a:lnTo>
                    <a:lnTo>
                      <a:pt x="4500" y="2817"/>
                    </a:lnTo>
                    <a:lnTo>
                      <a:pt x="4500" y="1878"/>
                    </a:lnTo>
                    <a:lnTo>
                      <a:pt x="4500" y="1878"/>
                    </a:lnTo>
                    <a:lnTo>
                      <a:pt x="4500" y="939"/>
                    </a:lnTo>
                    <a:lnTo>
                      <a:pt x="4500" y="0"/>
                    </a:lnTo>
                    <a:lnTo>
                      <a:pt x="0" y="939"/>
                    </a:lnTo>
                    <a:lnTo>
                      <a:pt x="0" y="1878"/>
                    </a:lnTo>
                    <a:lnTo>
                      <a:pt x="0" y="2817"/>
                    </a:lnTo>
                    <a:lnTo>
                      <a:pt x="0" y="3757"/>
                    </a:lnTo>
                    <a:lnTo>
                      <a:pt x="900" y="4696"/>
                    </a:lnTo>
                    <a:lnTo>
                      <a:pt x="900" y="5635"/>
                    </a:lnTo>
                    <a:lnTo>
                      <a:pt x="900" y="5635"/>
                    </a:lnTo>
                    <a:lnTo>
                      <a:pt x="1800" y="6574"/>
                    </a:lnTo>
                    <a:lnTo>
                      <a:pt x="2700" y="7513"/>
                    </a:lnTo>
                    <a:lnTo>
                      <a:pt x="2700" y="8452"/>
                    </a:lnTo>
                    <a:lnTo>
                      <a:pt x="3600" y="9391"/>
                    </a:lnTo>
                    <a:lnTo>
                      <a:pt x="3600" y="9391"/>
                    </a:lnTo>
                    <a:lnTo>
                      <a:pt x="4500" y="10330"/>
                    </a:lnTo>
                    <a:lnTo>
                      <a:pt x="5400" y="11270"/>
                    </a:lnTo>
                    <a:lnTo>
                      <a:pt x="6300" y="11270"/>
                    </a:lnTo>
                    <a:lnTo>
                      <a:pt x="6300" y="12209"/>
                    </a:lnTo>
                    <a:lnTo>
                      <a:pt x="7200" y="13148"/>
                    </a:lnTo>
                    <a:lnTo>
                      <a:pt x="9000" y="14087"/>
                    </a:lnTo>
                    <a:lnTo>
                      <a:pt x="9900" y="15026"/>
                    </a:lnTo>
                    <a:lnTo>
                      <a:pt x="11700" y="15965"/>
                    </a:lnTo>
                    <a:lnTo>
                      <a:pt x="13500" y="17843"/>
                    </a:lnTo>
                    <a:lnTo>
                      <a:pt x="16200" y="19722"/>
                    </a:lnTo>
                    <a:lnTo>
                      <a:pt x="18900" y="21600"/>
                    </a:lnTo>
                    <a:lnTo>
                      <a:pt x="18900" y="21600"/>
                    </a:lnTo>
                    <a:lnTo>
                      <a:pt x="21600" y="178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01" name="Shape 3101"/>
              <p:cNvSpPr/>
              <p:nvPr/>
            </p:nvSpPr>
            <p:spPr>
              <a:xfrm>
                <a:off x="2143125" y="1182687"/>
                <a:ext cx="396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661"/>
                    </a:moveTo>
                    <a:lnTo>
                      <a:pt x="21600" y="20661"/>
                    </a:lnTo>
                    <a:lnTo>
                      <a:pt x="21600" y="19722"/>
                    </a:lnTo>
                    <a:lnTo>
                      <a:pt x="21600" y="18783"/>
                    </a:lnTo>
                    <a:lnTo>
                      <a:pt x="20736" y="17843"/>
                    </a:lnTo>
                    <a:lnTo>
                      <a:pt x="20736" y="17843"/>
                    </a:lnTo>
                    <a:lnTo>
                      <a:pt x="20736" y="16904"/>
                    </a:lnTo>
                    <a:lnTo>
                      <a:pt x="19872" y="15965"/>
                    </a:lnTo>
                    <a:lnTo>
                      <a:pt x="19872" y="15026"/>
                    </a:lnTo>
                    <a:lnTo>
                      <a:pt x="19008" y="14087"/>
                    </a:lnTo>
                    <a:lnTo>
                      <a:pt x="19008" y="13148"/>
                    </a:lnTo>
                    <a:lnTo>
                      <a:pt x="18144" y="13148"/>
                    </a:lnTo>
                    <a:lnTo>
                      <a:pt x="17280" y="12209"/>
                    </a:lnTo>
                    <a:lnTo>
                      <a:pt x="17280" y="11270"/>
                    </a:lnTo>
                    <a:lnTo>
                      <a:pt x="16416" y="10330"/>
                    </a:lnTo>
                    <a:lnTo>
                      <a:pt x="15552" y="10330"/>
                    </a:lnTo>
                    <a:lnTo>
                      <a:pt x="14688" y="9391"/>
                    </a:lnTo>
                    <a:lnTo>
                      <a:pt x="14688" y="8452"/>
                    </a:lnTo>
                    <a:lnTo>
                      <a:pt x="12960" y="7513"/>
                    </a:lnTo>
                    <a:lnTo>
                      <a:pt x="11232" y="6574"/>
                    </a:lnTo>
                    <a:lnTo>
                      <a:pt x="10368" y="5635"/>
                    </a:lnTo>
                    <a:lnTo>
                      <a:pt x="8640" y="4696"/>
                    </a:lnTo>
                    <a:lnTo>
                      <a:pt x="6048" y="1878"/>
                    </a:lnTo>
                    <a:lnTo>
                      <a:pt x="2592" y="0"/>
                    </a:lnTo>
                    <a:lnTo>
                      <a:pt x="0" y="3757"/>
                    </a:lnTo>
                    <a:lnTo>
                      <a:pt x="3456" y="5635"/>
                    </a:lnTo>
                    <a:lnTo>
                      <a:pt x="6048" y="8452"/>
                    </a:lnTo>
                    <a:lnTo>
                      <a:pt x="7776" y="9391"/>
                    </a:lnTo>
                    <a:lnTo>
                      <a:pt x="8640" y="10330"/>
                    </a:lnTo>
                    <a:lnTo>
                      <a:pt x="10368" y="11270"/>
                    </a:lnTo>
                    <a:lnTo>
                      <a:pt x="11232" y="12209"/>
                    </a:lnTo>
                    <a:lnTo>
                      <a:pt x="12096" y="13148"/>
                    </a:lnTo>
                    <a:lnTo>
                      <a:pt x="12960" y="14087"/>
                    </a:lnTo>
                    <a:lnTo>
                      <a:pt x="12960" y="14087"/>
                    </a:lnTo>
                    <a:lnTo>
                      <a:pt x="13824" y="15026"/>
                    </a:lnTo>
                    <a:lnTo>
                      <a:pt x="14688" y="15026"/>
                    </a:lnTo>
                    <a:lnTo>
                      <a:pt x="14688" y="15965"/>
                    </a:lnTo>
                    <a:lnTo>
                      <a:pt x="15552" y="15965"/>
                    </a:lnTo>
                    <a:lnTo>
                      <a:pt x="15552" y="16904"/>
                    </a:lnTo>
                    <a:lnTo>
                      <a:pt x="16416" y="17843"/>
                    </a:lnTo>
                    <a:lnTo>
                      <a:pt x="16416" y="17843"/>
                    </a:lnTo>
                    <a:lnTo>
                      <a:pt x="16416" y="18783"/>
                    </a:lnTo>
                    <a:lnTo>
                      <a:pt x="16416" y="18783"/>
                    </a:lnTo>
                    <a:lnTo>
                      <a:pt x="17280" y="19722"/>
                    </a:lnTo>
                    <a:lnTo>
                      <a:pt x="17280" y="20661"/>
                    </a:lnTo>
                    <a:lnTo>
                      <a:pt x="17280" y="20661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21600" y="2066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02" name="Shape 3102"/>
              <p:cNvSpPr/>
              <p:nvPr/>
            </p:nvSpPr>
            <p:spPr>
              <a:xfrm>
                <a:off x="2149475" y="1217612"/>
                <a:ext cx="33338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086" y="21600"/>
                    </a:moveTo>
                    <a:lnTo>
                      <a:pt x="3086" y="21600"/>
                    </a:lnTo>
                    <a:lnTo>
                      <a:pt x="6171" y="19636"/>
                    </a:lnTo>
                    <a:lnTo>
                      <a:pt x="9257" y="17673"/>
                    </a:lnTo>
                    <a:lnTo>
                      <a:pt x="11314" y="15709"/>
                    </a:lnTo>
                    <a:lnTo>
                      <a:pt x="12343" y="14727"/>
                    </a:lnTo>
                    <a:lnTo>
                      <a:pt x="13371" y="14727"/>
                    </a:lnTo>
                    <a:lnTo>
                      <a:pt x="14400" y="13745"/>
                    </a:lnTo>
                    <a:lnTo>
                      <a:pt x="14400" y="13745"/>
                    </a:lnTo>
                    <a:lnTo>
                      <a:pt x="15429" y="12764"/>
                    </a:lnTo>
                    <a:lnTo>
                      <a:pt x="16457" y="11782"/>
                    </a:lnTo>
                    <a:lnTo>
                      <a:pt x="16457" y="11782"/>
                    </a:lnTo>
                    <a:lnTo>
                      <a:pt x="17486" y="10800"/>
                    </a:lnTo>
                    <a:lnTo>
                      <a:pt x="18514" y="9818"/>
                    </a:lnTo>
                    <a:lnTo>
                      <a:pt x="18514" y="9818"/>
                    </a:lnTo>
                    <a:lnTo>
                      <a:pt x="19543" y="8836"/>
                    </a:lnTo>
                    <a:lnTo>
                      <a:pt x="19543" y="7855"/>
                    </a:lnTo>
                    <a:lnTo>
                      <a:pt x="20571" y="6873"/>
                    </a:lnTo>
                    <a:lnTo>
                      <a:pt x="20571" y="6873"/>
                    </a:lnTo>
                    <a:lnTo>
                      <a:pt x="20571" y="5891"/>
                    </a:lnTo>
                    <a:lnTo>
                      <a:pt x="21600" y="4909"/>
                    </a:lnTo>
                    <a:lnTo>
                      <a:pt x="21600" y="3927"/>
                    </a:lnTo>
                    <a:lnTo>
                      <a:pt x="21600" y="2945"/>
                    </a:lnTo>
                    <a:lnTo>
                      <a:pt x="21600" y="1964"/>
                    </a:lnTo>
                    <a:lnTo>
                      <a:pt x="21600" y="982"/>
                    </a:lnTo>
                    <a:lnTo>
                      <a:pt x="21600" y="0"/>
                    </a:lnTo>
                    <a:lnTo>
                      <a:pt x="16457" y="982"/>
                    </a:lnTo>
                    <a:lnTo>
                      <a:pt x="16457" y="982"/>
                    </a:lnTo>
                    <a:lnTo>
                      <a:pt x="16457" y="1964"/>
                    </a:lnTo>
                    <a:lnTo>
                      <a:pt x="16457" y="1964"/>
                    </a:lnTo>
                    <a:lnTo>
                      <a:pt x="16457" y="2945"/>
                    </a:lnTo>
                    <a:lnTo>
                      <a:pt x="16457" y="3927"/>
                    </a:lnTo>
                    <a:lnTo>
                      <a:pt x="16457" y="3927"/>
                    </a:lnTo>
                    <a:lnTo>
                      <a:pt x="15429" y="4909"/>
                    </a:lnTo>
                    <a:lnTo>
                      <a:pt x="15429" y="4909"/>
                    </a:lnTo>
                    <a:lnTo>
                      <a:pt x="15429" y="5891"/>
                    </a:lnTo>
                    <a:lnTo>
                      <a:pt x="15429" y="5891"/>
                    </a:lnTo>
                    <a:lnTo>
                      <a:pt x="14400" y="6873"/>
                    </a:lnTo>
                    <a:lnTo>
                      <a:pt x="14400" y="6873"/>
                    </a:lnTo>
                    <a:lnTo>
                      <a:pt x="13371" y="7855"/>
                    </a:lnTo>
                    <a:lnTo>
                      <a:pt x="13371" y="7855"/>
                    </a:lnTo>
                    <a:lnTo>
                      <a:pt x="12343" y="8836"/>
                    </a:lnTo>
                    <a:lnTo>
                      <a:pt x="12343" y="8836"/>
                    </a:lnTo>
                    <a:lnTo>
                      <a:pt x="11314" y="9818"/>
                    </a:lnTo>
                    <a:lnTo>
                      <a:pt x="11314" y="9818"/>
                    </a:lnTo>
                    <a:lnTo>
                      <a:pt x="10286" y="10800"/>
                    </a:lnTo>
                    <a:lnTo>
                      <a:pt x="9257" y="10800"/>
                    </a:lnTo>
                    <a:lnTo>
                      <a:pt x="8229" y="11782"/>
                    </a:lnTo>
                    <a:lnTo>
                      <a:pt x="6171" y="12764"/>
                    </a:lnTo>
                    <a:lnTo>
                      <a:pt x="3086" y="14727"/>
                    </a:lnTo>
                    <a:lnTo>
                      <a:pt x="0" y="16691"/>
                    </a:lnTo>
                    <a:lnTo>
                      <a:pt x="0" y="16691"/>
                    </a:lnTo>
                    <a:lnTo>
                      <a:pt x="3086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03" name="Shape 3103"/>
              <p:cNvSpPr/>
              <p:nvPr/>
            </p:nvSpPr>
            <p:spPr>
              <a:xfrm>
                <a:off x="2119312" y="1244600"/>
                <a:ext cx="34926" cy="3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909" y="20618"/>
                    </a:moveTo>
                    <a:lnTo>
                      <a:pt x="4909" y="20618"/>
                    </a:lnTo>
                    <a:lnTo>
                      <a:pt x="4909" y="20618"/>
                    </a:lnTo>
                    <a:lnTo>
                      <a:pt x="4909" y="19636"/>
                    </a:lnTo>
                    <a:lnTo>
                      <a:pt x="4909" y="19636"/>
                    </a:lnTo>
                    <a:lnTo>
                      <a:pt x="5891" y="18655"/>
                    </a:lnTo>
                    <a:lnTo>
                      <a:pt x="5891" y="18655"/>
                    </a:lnTo>
                    <a:lnTo>
                      <a:pt x="5891" y="17673"/>
                    </a:lnTo>
                    <a:lnTo>
                      <a:pt x="5891" y="16691"/>
                    </a:lnTo>
                    <a:lnTo>
                      <a:pt x="5891" y="16691"/>
                    </a:lnTo>
                    <a:lnTo>
                      <a:pt x="6873" y="15709"/>
                    </a:lnTo>
                    <a:lnTo>
                      <a:pt x="6873" y="15709"/>
                    </a:lnTo>
                    <a:lnTo>
                      <a:pt x="6873" y="14727"/>
                    </a:lnTo>
                    <a:lnTo>
                      <a:pt x="7855" y="14727"/>
                    </a:lnTo>
                    <a:lnTo>
                      <a:pt x="7855" y="13745"/>
                    </a:lnTo>
                    <a:lnTo>
                      <a:pt x="8836" y="13745"/>
                    </a:lnTo>
                    <a:lnTo>
                      <a:pt x="8836" y="12764"/>
                    </a:lnTo>
                    <a:lnTo>
                      <a:pt x="9818" y="12764"/>
                    </a:lnTo>
                    <a:lnTo>
                      <a:pt x="9818" y="11782"/>
                    </a:lnTo>
                    <a:lnTo>
                      <a:pt x="10800" y="11782"/>
                    </a:lnTo>
                    <a:lnTo>
                      <a:pt x="11782" y="10800"/>
                    </a:lnTo>
                    <a:lnTo>
                      <a:pt x="11782" y="10800"/>
                    </a:lnTo>
                    <a:lnTo>
                      <a:pt x="13745" y="9818"/>
                    </a:lnTo>
                    <a:lnTo>
                      <a:pt x="14727" y="8836"/>
                    </a:lnTo>
                    <a:lnTo>
                      <a:pt x="16691" y="7855"/>
                    </a:lnTo>
                    <a:lnTo>
                      <a:pt x="17673" y="6873"/>
                    </a:lnTo>
                    <a:lnTo>
                      <a:pt x="19636" y="5891"/>
                    </a:lnTo>
                    <a:lnTo>
                      <a:pt x="21600" y="4909"/>
                    </a:lnTo>
                    <a:lnTo>
                      <a:pt x="18655" y="0"/>
                    </a:lnTo>
                    <a:lnTo>
                      <a:pt x="16691" y="982"/>
                    </a:lnTo>
                    <a:lnTo>
                      <a:pt x="15709" y="1964"/>
                    </a:lnTo>
                    <a:lnTo>
                      <a:pt x="13745" y="2945"/>
                    </a:lnTo>
                    <a:lnTo>
                      <a:pt x="11782" y="3927"/>
                    </a:lnTo>
                    <a:lnTo>
                      <a:pt x="10800" y="4909"/>
                    </a:lnTo>
                    <a:lnTo>
                      <a:pt x="8836" y="6873"/>
                    </a:lnTo>
                    <a:lnTo>
                      <a:pt x="7855" y="6873"/>
                    </a:lnTo>
                    <a:lnTo>
                      <a:pt x="7855" y="7855"/>
                    </a:lnTo>
                    <a:lnTo>
                      <a:pt x="6873" y="7855"/>
                    </a:lnTo>
                    <a:lnTo>
                      <a:pt x="5891" y="8836"/>
                    </a:lnTo>
                    <a:lnTo>
                      <a:pt x="5891" y="9818"/>
                    </a:lnTo>
                    <a:lnTo>
                      <a:pt x="4909" y="9818"/>
                    </a:lnTo>
                    <a:lnTo>
                      <a:pt x="3927" y="10800"/>
                    </a:lnTo>
                    <a:lnTo>
                      <a:pt x="3927" y="11782"/>
                    </a:lnTo>
                    <a:lnTo>
                      <a:pt x="2945" y="11782"/>
                    </a:lnTo>
                    <a:lnTo>
                      <a:pt x="2945" y="12764"/>
                    </a:lnTo>
                    <a:lnTo>
                      <a:pt x="1964" y="13745"/>
                    </a:lnTo>
                    <a:lnTo>
                      <a:pt x="1964" y="14727"/>
                    </a:lnTo>
                    <a:lnTo>
                      <a:pt x="982" y="14727"/>
                    </a:lnTo>
                    <a:lnTo>
                      <a:pt x="982" y="15709"/>
                    </a:lnTo>
                    <a:lnTo>
                      <a:pt x="982" y="16691"/>
                    </a:lnTo>
                    <a:lnTo>
                      <a:pt x="982" y="17673"/>
                    </a:lnTo>
                    <a:lnTo>
                      <a:pt x="982" y="18655"/>
                    </a:lnTo>
                    <a:lnTo>
                      <a:pt x="0" y="19636"/>
                    </a:lnTo>
                    <a:lnTo>
                      <a:pt x="0" y="20618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4909" y="2061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04" name="Shape 3104"/>
              <p:cNvSpPr/>
              <p:nvPr/>
            </p:nvSpPr>
            <p:spPr>
              <a:xfrm>
                <a:off x="2119312" y="1277937"/>
                <a:ext cx="396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843"/>
                    </a:moveTo>
                    <a:lnTo>
                      <a:pt x="21600" y="17843"/>
                    </a:lnTo>
                    <a:lnTo>
                      <a:pt x="19872" y="16904"/>
                    </a:lnTo>
                    <a:lnTo>
                      <a:pt x="19008" y="15026"/>
                    </a:lnTo>
                    <a:lnTo>
                      <a:pt x="17280" y="14087"/>
                    </a:lnTo>
                    <a:lnTo>
                      <a:pt x="15552" y="13148"/>
                    </a:lnTo>
                    <a:lnTo>
                      <a:pt x="13824" y="12209"/>
                    </a:lnTo>
                    <a:lnTo>
                      <a:pt x="12096" y="11270"/>
                    </a:lnTo>
                    <a:lnTo>
                      <a:pt x="11232" y="10330"/>
                    </a:lnTo>
                    <a:lnTo>
                      <a:pt x="9504" y="8452"/>
                    </a:lnTo>
                    <a:lnTo>
                      <a:pt x="9504" y="8452"/>
                    </a:lnTo>
                    <a:lnTo>
                      <a:pt x="8640" y="7513"/>
                    </a:lnTo>
                    <a:lnTo>
                      <a:pt x="8640" y="7513"/>
                    </a:lnTo>
                    <a:lnTo>
                      <a:pt x="7776" y="6574"/>
                    </a:lnTo>
                    <a:lnTo>
                      <a:pt x="6912" y="6574"/>
                    </a:lnTo>
                    <a:lnTo>
                      <a:pt x="6912" y="5635"/>
                    </a:lnTo>
                    <a:lnTo>
                      <a:pt x="6912" y="4696"/>
                    </a:lnTo>
                    <a:lnTo>
                      <a:pt x="6048" y="4696"/>
                    </a:lnTo>
                    <a:lnTo>
                      <a:pt x="6048" y="3757"/>
                    </a:lnTo>
                    <a:lnTo>
                      <a:pt x="5184" y="3757"/>
                    </a:lnTo>
                    <a:lnTo>
                      <a:pt x="5184" y="2817"/>
                    </a:lnTo>
                    <a:lnTo>
                      <a:pt x="5184" y="2817"/>
                    </a:lnTo>
                    <a:lnTo>
                      <a:pt x="5184" y="1878"/>
                    </a:lnTo>
                    <a:lnTo>
                      <a:pt x="5184" y="1878"/>
                    </a:lnTo>
                    <a:lnTo>
                      <a:pt x="5184" y="939"/>
                    </a:lnTo>
                    <a:lnTo>
                      <a:pt x="4320" y="0"/>
                    </a:lnTo>
                    <a:lnTo>
                      <a:pt x="0" y="939"/>
                    </a:lnTo>
                    <a:lnTo>
                      <a:pt x="864" y="1878"/>
                    </a:lnTo>
                    <a:lnTo>
                      <a:pt x="864" y="2817"/>
                    </a:lnTo>
                    <a:lnTo>
                      <a:pt x="864" y="3757"/>
                    </a:lnTo>
                    <a:lnTo>
                      <a:pt x="864" y="3757"/>
                    </a:lnTo>
                    <a:lnTo>
                      <a:pt x="1728" y="4696"/>
                    </a:lnTo>
                    <a:lnTo>
                      <a:pt x="1728" y="5635"/>
                    </a:lnTo>
                    <a:lnTo>
                      <a:pt x="2592" y="6574"/>
                    </a:lnTo>
                    <a:lnTo>
                      <a:pt x="2592" y="7513"/>
                    </a:lnTo>
                    <a:lnTo>
                      <a:pt x="3456" y="8452"/>
                    </a:lnTo>
                    <a:lnTo>
                      <a:pt x="3456" y="8452"/>
                    </a:lnTo>
                    <a:lnTo>
                      <a:pt x="4320" y="9391"/>
                    </a:lnTo>
                    <a:lnTo>
                      <a:pt x="4320" y="10330"/>
                    </a:lnTo>
                    <a:lnTo>
                      <a:pt x="5184" y="10330"/>
                    </a:lnTo>
                    <a:lnTo>
                      <a:pt x="6048" y="11270"/>
                    </a:lnTo>
                    <a:lnTo>
                      <a:pt x="6912" y="12209"/>
                    </a:lnTo>
                    <a:lnTo>
                      <a:pt x="6912" y="12209"/>
                    </a:lnTo>
                    <a:lnTo>
                      <a:pt x="8640" y="14087"/>
                    </a:lnTo>
                    <a:lnTo>
                      <a:pt x="9504" y="15026"/>
                    </a:lnTo>
                    <a:lnTo>
                      <a:pt x="11232" y="15965"/>
                    </a:lnTo>
                    <a:lnTo>
                      <a:pt x="12960" y="16904"/>
                    </a:lnTo>
                    <a:lnTo>
                      <a:pt x="14688" y="17843"/>
                    </a:lnTo>
                    <a:lnTo>
                      <a:pt x="16416" y="19722"/>
                    </a:lnTo>
                    <a:lnTo>
                      <a:pt x="17280" y="20661"/>
                    </a:lnTo>
                    <a:lnTo>
                      <a:pt x="19008" y="21600"/>
                    </a:lnTo>
                    <a:lnTo>
                      <a:pt x="19008" y="21600"/>
                    </a:lnTo>
                    <a:lnTo>
                      <a:pt x="21600" y="178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05" name="Shape 3105"/>
              <p:cNvSpPr/>
              <p:nvPr/>
            </p:nvSpPr>
            <p:spPr>
              <a:xfrm>
                <a:off x="2154237" y="1308100"/>
                <a:ext cx="25401" cy="3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618"/>
                    </a:moveTo>
                    <a:lnTo>
                      <a:pt x="21600" y="20618"/>
                    </a:lnTo>
                    <a:lnTo>
                      <a:pt x="21600" y="19636"/>
                    </a:lnTo>
                    <a:lnTo>
                      <a:pt x="20250" y="17673"/>
                    </a:lnTo>
                    <a:lnTo>
                      <a:pt x="20250" y="16691"/>
                    </a:lnTo>
                    <a:lnTo>
                      <a:pt x="20250" y="15709"/>
                    </a:lnTo>
                    <a:lnTo>
                      <a:pt x="20250" y="14727"/>
                    </a:lnTo>
                    <a:lnTo>
                      <a:pt x="18900" y="14727"/>
                    </a:lnTo>
                    <a:lnTo>
                      <a:pt x="18900" y="13745"/>
                    </a:lnTo>
                    <a:lnTo>
                      <a:pt x="18900" y="12764"/>
                    </a:lnTo>
                    <a:lnTo>
                      <a:pt x="18900" y="12764"/>
                    </a:lnTo>
                    <a:lnTo>
                      <a:pt x="17550" y="11782"/>
                    </a:lnTo>
                    <a:lnTo>
                      <a:pt x="17550" y="10800"/>
                    </a:lnTo>
                    <a:lnTo>
                      <a:pt x="17550" y="10800"/>
                    </a:lnTo>
                    <a:lnTo>
                      <a:pt x="16200" y="9818"/>
                    </a:lnTo>
                    <a:lnTo>
                      <a:pt x="16200" y="8836"/>
                    </a:lnTo>
                    <a:lnTo>
                      <a:pt x="16200" y="8836"/>
                    </a:lnTo>
                    <a:lnTo>
                      <a:pt x="14850" y="7855"/>
                    </a:lnTo>
                    <a:lnTo>
                      <a:pt x="14850" y="6873"/>
                    </a:lnTo>
                    <a:lnTo>
                      <a:pt x="13500" y="6873"/>
                    </a:lnTo>
                    <a:lnTo>
                      <a:pt x="13500" y="5891"/>
                    </a:lnTo>
                    <a:lnTo>
                      <a:pt x="12150" y="4909"/>
                    </a:lnTo>
                    <a:lnTo>
                      <a:pt x="10800" y="4909"/>
                    </a:lnTo>
                    <a:lnTo>
                      <a:pt x="10800" y="3927"/>
                    </a:lnTo>
                    <a:lnTo>
                      <a:pt x="9450" y="2945"/>
                    </a:lnTo>
                    <a:lnTo>
                      <a:pt x="8100" y="2945"/>
                    </a:lnTo>
                    <a:lnTo>
                      <a:pt x="8100" y="1964"/>
                    </a:lnTo>
                    <a:lnTo>
                      <a:pt x="6750" y="982"/>
                    </a:lnTo>
                    <a:lnTo>
                      <a:pt x="5400" y="982"/>
                    </a:lnTo>
                    <a:lnTo>
                      <a:pt x="4050" y="0"/>
                    </a:lnTo>
                    <a:lnTo>
                      <a:pt x="0" y="3927"/>
                    </a:lnTo>
                    <a:lnTo>
                      <a:pt x="1350" y="4909"/>
                    </a:lnTo>
                    <a:lnTo>
                      <a:pt x="2700" y="4909"/>
                    </a:lnTo>
                    <a:lnTo>
                      <a:pt x="2700" y="5891"/>
                    </a:lnTo>
                    <a:lnTo>
                      <a:pt x="4050" y="5891"/>
                    </a:lnTo>
                    <a:lnTo>
                      <a:pt x="5400" y="6873"/>
                    </a:lnTo>
                    <a:lnTo>
                      <a:pt x="5400" y="7855"/>
                    </a:lnTo>
                    <a:lnTo>
                      <a:pt x="6750" y="7855"/>
                    </a:lnTo>
                    <a:lnTo>
                      <a:pt x="6750" y="8836"/>
                    </a:lnTo>
                    <a:lnTo>
                      <a:pt x="8100" y="8836"/>
                    </a:lnTo>
                    <a:lnTo>
                      <a:pt x="8100" y="9818"/>
                    </a:lnTo>
                    <a:lnTo>
                      <a:pt x="9450" y="9818"/>
                    </a:lnTo>
                    <a:lnTo>
                      <a:pt x="9450" y="10800"/>
                    </a:lnTo>
                    <a:lnTo>
                      <a:pt x="9450" y="10800"/>
                    </a:lnTo>
                    <a:lnTo>
                      <a:pt x="10800" y="11782"/>
                    </a:lnTo>
                    <a:lnTo>
                      <a:pt x="10800" y="11782"/>
                    </a:lnTo>
                    <a:lnTo>
                      <a:pt x="10800" y="12764"/>
                    </a:lnTo>
                    <a:lnTo>
                      <a:pt x="12150" y="12764"/>
                    </a:lnTo>
                    <a:lnTo>
                      <a:pt x="12150" y="13745"/>
                    </a:lnTo>
                    <a:lnTo>
                      <a:pt x="12150" y="13745"/>
                    </a:lnTo>
                    <a:lnTo>
                      <a:pt x="12150" y="14727"/>
                    </a:lnTo>
                    <a:lnTo>
                      <a:pt x="12150" y="15709"/>
                    </a:lnTo>
                    <a:lnTo>
                      <a:pt x="13500" y="15709"/>
                    </a:lnTo>
                    <a:lnTo>
                      <a:pt x="13500" y="16691"/>
                    </a:lnTo>
                    <a:lnTo>
                      <a:pt x="13500" y="16691"/>
                    </a:lnTo>
                    <a:lnTo>
                      <a:pt x="13500" y="17673"/>
                    </a:lnTo>
                    <a:lnTo>
                      <a:pt x="13500" y="18655"/>
                    </a:lnTo>
                    <a:lnTo>
                      <a:pt x="14850" y="20618"/>
                    </a:lnTo>
                    <a:lnTo>
                      <a:pt x="14850" y="21600"/>
                    </a:lnTo>
                    <a:lnTo>
                      <a:pt x="14850" y="21600"/>
                    </a:lnTo>
                    <a:lnTo>
                      <a:pt x="21600" y="2061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06" name="Shape 3106"/>
              <p:cNvSpPr/>
              <p:nvPr/>
            </p:nvSpPr>
            <p:spPr>
              <a:xfrm>
                <a:off x="2159000" y="1341437"/>
                <a:ext cx="20638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646" y="21600"/>
                    </a:moveTo>
                    <a:lnTo>
                      <a:pt x="6646" y="21600"/>
                    </a:lnTo>
                    <a:lnTo>
                      <a:pt x="9969" y="18655"/>
                    </a:lnTo>
                    <a:lnTo>
                      <a:pt x="11631" y="16691"/>
                    </a:lnTo>
                    <a:lnTo>
                      <a:pt x="13292" y="14727"/>
                    </a:lnTo>
                    <a:lnTo>
                      <a:pt x="14954" y="13745"/>
                    </a:lnTo>
                    <a:lnTo>
                      <a:pt x="16615" y="12764"/>
                    </a:lnTo>
                    <a:lnTo>
                      <a:pt x="16615" y="11782"/>
                    </a:lnTo>
                    <a:lnTo>
                      <a:pt x="18277" y="10800"/>
                    </a:lnTo>
                    <a:lnTo>
                      <a:pt x="18277" y="9818"/>
                    </a:lnTo>
                    <a:lnTo>
                      <a:pt x="18277" y="9818"/>
                    </a:lnTo>
                    <a:lnTo>
                      <a:pt x="19938" y="8836"/>
                    </a:lnTo>
                    <a:lnTo>
                      <a:pt x="19938" y="7855"/>
                    </a:lnTo>
                    <a:lnTo>
                      <a:pt x="19938" y="7855"/>
                    </a:lnTo>
                    <a:lnTo>
                      <a:pt x="19938" y="6873"/>
                    </a:lnTo>
                    <a:lnTo>
                      <a:pt x="19938" y="5891"/>
                    </a:lnTo>
                    <a:lnTo>
                      <a:pt x="21600" y="4909"/>
                    </a:lnTo>
                    <a:lnTo>
                      <a:pt x="21600" y="4909"/>
                    </a:lnTo>
                    <a:lnTo>
                      <a:pt x="21600" y="3927"/>
                    </a:lnTo>
                    <a:lnTo>
                      <a:pt x="21600" y="2945"/>
                    </a:lnTo>
                    <a:lnTo>
                      <a:pt x="21600" y="2945"/>
                    </a:lnTo>
                    <a:lnTo>
                      <a:pt x="21600" y="1964"/>
                    </a:lnTo>
                    <a:lnTo>
                      <a:pt x="21600" y="982"/>
                    </a:lnTo>
                    <a:lnTo>
                      <a:pt x="21600" y="0"/>
                    </a:lnTo>
                    <a:lnTo>
                      <a:pt x="13292" y="982"/>
                    </a:lnTo>
                    <a:lnTo>
                      <a:pt x="13292" y="982"/>
                    </a:lnTo>
                    <a:lnTo>
                      <a:pt x="13292" y="1964"/>
                    </a:lnTo>
                    <a:lnTo>
                      <a:pt x="13292" y="1964"/>
                    </a:lnTo>
                    <a:lnTo>
                      <a:pt x="13292" y="2945"/>
                    </a:lnTo>
                    <a:lnTo>
                      <a:pt x="13292" y="2945"/>
                    </a:lnTo>
                    <a:lnTo>
                      <a:pt x="13292" y="3927"/>
                    </a:lnTo>
                    <a:lnTo>
                      <a:pt x="13292" y="4909"/>
                    </a:lnTo>
                    <a:lnTo>
                      <a:pt x="13292" y="4909"/>
                    </a:lnTo>
                    <a:lnTo>
                      <a:pt x="11631" y="5891"/>
                    </a:lnTo>
                    <a:lnTo>
                      <a:pt x="11631" y="5891"/>
                    </a:lnTo>
                    <a:lnTo>
                      <a:pt x="11631" y="6873"/>
                    </a:lnTo>
                    <a:lnTo>
                      <a:pt x="11631" y="6873"/>
                    </a:lnTo>
                    <a:lnTo>
                      <a:pt x="11631" y="7855"/>
                    </a:lnTo>
                    <a:lnTo>
                      <a:pt x="11631" y="7855"/>
                    </a:lnTo>
                    <a:lnTo>
                      <a:pt x="9969" y="8836"/>
                    </a:lnTo>
                    <a:lnTo>
                      <a:pt x="9969" y="8836"/>
                    </a:lnTo>
                    <a:lnTo>
                      <a:pt x="8308" y="10800"/>
                    </a:lnTo>
                    <a:lnTo>
                      <a:pt x="8308" y="11782"/>
                    </a:lnTo>
                    <a:lnTo>
                      <a:pt x="6646" y="12764"/>
                    </a:lnTo>
                    <a:lnTo>
                      <a:pt x="4985" y="13745"/>
                    </a:lnTo>
                    <a:lnTo>
                      <a:pt x="3323" y="16691"/>
                    </a:lnTo>
                    <a:lnTo>
                      <a:pt x="0" y="18655"/>
                    </a:lnTo>
                    <a:lnTo>
                      <a:pt x="0" y="18655"/>
                    </a:lnTo>
                    <a:lnTo>
                      <a:pt x="6646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07" name="Shape 3107"/>
              <p:cNvSpPr/>
              <p:nvPr/>
            </p:nvSpPr>
            <p:spPr>
              <a:xfrm>
                <a:off x="2151062" y="1371600"/>
                <a:ext cx="14288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0571"/>
                    </a:moveTo>
                    <a:lnTo>
                      <a:pt x="12000" y="20571"/>
                    </a:lnTo>
                    <a:lnTo>
                      <a:pt x="12000" y="19543"/>
                    </a:lnTo>
                    <a:lnTo>
                      <a:pt x="12000" y="18514"/>
                    </a:lnTo>
                    <a:lnTo>
                      <a:pt x="12000" y="17486"/>
                    </a:lnTo>
                    <a:lnTo>
                      <a:pt x="12000" y="16457"/>
                    </a:lnTo>
                    <a:lnTo>
                      <a:pt x="12000" y="15429"/>
                    </a:lnTo>
                    <a:lnTo>
                      <a:pt x="12000" y="14400"/>
                    </a:lnTo>
                    <a:lnTo>
                      <a:pt x="12000" y="13371"/>
                    </a:lnTo>
                    <a:lnTo>
                      <a:pt x="12000" y="12343"/>
                    </a:lnTo>
                    <a:lnTo>
                      <a:pt x="14400" y="11314"/>
                    </a:lnTo>
                    <a:lnTo>
                      <a:pt x="14400" y="10286"/>
                    </a:lnTo>
                    <a:lnTo>
                      <a:pt x="14400" y="9257"/>
                    </a:lnTo>
                    <a:lnTo>
                      <a:pt x="14400" y="8229"/>
                    </a:lnTo>
                    <a:lnTo>
                      <a:pt x="14400" y="8229"/>
                    </a:lnTo>
                    <a:lnTo>
                      <a:pt x="16800" y="7200"/>
                    </a:lnTo>
                    <a:lnTo>
                      <a:pt x="16800" y="7200"/>
                    </a:lnTo>
                    <a:lnTo>
                      <a:pt x="16800" y="6171"/>
                    </a:lnTo>
                    <a:lnTo>
                      <a:pt x="16800" y="6171"/>
                    </a:lnTo>
                    <a:lnTo>
                      <a:pt x="19200" y="5143"/>
                    </a:lnTo>
                    <a:lnTo>
                      <a:pt x="19200" y="5143"/>
                    </a:lnTo>
                    <a:lnTo>
                      <a:pt x="19200" y="4114"/>
                    </a:lnTo>
                    <a:lnTo>
                      <a:pt x="21600" y="3086"/>
                    </a:lnTo>
                    <a:lnTo>
                      <a:pt x="21600" y="3086"/>
                    </a:lnTo>
                    <a:lnTo>
                      <a:pt x="12000" y="0"/>
                    </a:lnTo>
                    <a:lnTo>
                      <a:pt x="12000" y="1029"/>
                    </a:lnTo>
                    <a:lnTo>
                      <a:pt x="9600" y="1029"/>
                    </a:lnTo>
                    <a:lnTo>
                      <a:pt x="9600" y="2057"/>
                    </a:lnTo>
                    <a:lnTo>
                      <a:pt x="7200" y="3086"/>
                    </a:lnTo>
                    <a:lnTo>
                      <a:pt x="7200" y="3086"/>
                    </a:lnTo>
                    <a:lnTo>
                      <a:pt x="7200" y="4114"/>
                    </a:lnTo>
                    <a:lnTo>
                      <a:pt x="4800" y="5143"/>
                    </a:lnTo>
                    <a:lnTo>
                      <a:pt x="4800" y="5143"/>
                    </a:lnTo>
                    <a:lnTo>
                      <a:pt x="4800" y="6171"/>
                    </a:lnTo>
                    <a:lnTo>
                      <a:pt x="4800" y="7200"/>
                    </a:lnTo>
                    <a:lnTo>
                      <a:pt x="2400" y="7200"/>
                    </a:lnTo>
                    <a:lnTo>
                      <a:pt x="2400" y="8229"/>
                    </a:lnTo>
                    <a:lnTo>
                      <a:pt x="2400" y="9257"/>
                    </a:lnTo>
                    <a:lnTo>
                      <a:pt x="0" y="11314"/>
                    </a:lnTo>
                    <a:lnTo>
                      <a:pt x="0" y="12343"/>
                    </a:lnTo>
                    <a:lnTo>
                      <a:pt x="0" y="14400"/>
                    </a:lnTo>
                    <a:lnTo>
                      <a:pt x="0" y="15429"/>
                    </a:lnTo>
                    <a:lnTo>
                      <a:pt x="0" y="16457"/>
                    </a:lnTo>
                    <a:lnTo>
                      <a:pt x="0" y="17486"/>
                    </a:lnTo>
                    <a:lnTo>
                      <a:pt x="0" y="18514"/>
                    </a:lnTo>
                    <a:lnTo>
                      <a:pt x="0" y="20571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12000" y="2057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08" name="Shape 3108"/>
              <p:cNvSpPr/>
              <p:nvPr/>
            </p:nvSpPr>
            <p:spPr>
              <a:xfrm>
                <a:off x="2151062" y="1403350"/>
                <a:ext cx="20638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400"/>
                    </a:moveTo>
                    <a:lnTo>
                      <a:pt x="21600" y="20400"/>
                    </a:lnTo>
                    <a:lnTo>
                      <a:pt x="19938" y="19200"/>
                    </a:lnTo>
                    <a:lnTo>
                      <a:pt x="19938" y="18000"/>
                    </a:lnTo>
                    <a:lnTo>
                      <a:pt x="19938" y="18000"/>
                    </a:lnTo>
                    <a:lnTo>
                      <a:pt x="19938" y="16800"/>
                    </a:lnTo>
                    <a:lnTo>
                      <a:pt x="19938" y="15600"/>
                    </a:lnTo>
                    <a:lnTo>
                      <a:pt x="18277" y="15600"/>
                    </a:lnTo>
                    <a:lnTo>
                      <a:pt x="18277" y="14400"/>
                    </a:lnTo>
                    <a:lnTo>
                      <a:pt x="18277" y="13200"/>
                    </a:lnTo>
                    <a:lnTo>
                      <a:pt x="16615" y="12000"/>
                    </a:lnTo>
                    <a:lnTo>
                      <a:pt x="14954" y="10800"/>
                    </a:lnTo>
                    <a:lnTo>
                      <a:pt x="14954" y="9600"/>
                    </a:lnTo>
                    <a:lnTo>
                      <a:pt x="13292" y="8400"/>
                    </a:lnTo>
                    <a:lnTo>
                      <a:pt x="11631" y="7200"/>
                    </a:lnTo>
                    <a:lnTo>
                      <a:pt x="11631" y="6000"/>
                    </a:lnTo>
                    <a:lnTo>
                      <a:pt x="9969" y="4800"/>
                    </a:lnTo>
                    <a:lnTo>
                      <a:pt x="9969" y="3600"/>
                    </a:lnTo>
                    <a:lnTo>
                      <a:pt x="9969" y="3600"/>
                    </a:lnTo>
                    <a:lnTo>
                      <a:pt x="9969" y="2400"/>
                    </a:lnTo>
                    <a:lnTo>
                      <a:pt x="9969" y="2400"/>
                    </a:lnTo>
                    <a:lnTo>
                      <a:pt x="9969" y="1200"/>
                    </a:lnTo>
                    <a:lnTo>
                      <a:pt x="8308" y="1200"/>
                    </a:lnTo>
                    <a:lnTo>
                      <a:pt x="8308" y="1200"/>
                    </a:lnTo>
                    <a:lnTo>
                      <a:pt x="8308" y="0"/>
                    </a:lnTo>
                    <a:lnTo>
                      <a:pt x="0" y="1200"/>
                    </a:lnTo>
                    <a:lnTo>
                      <a:pt x="0" y="1200"/>
                    </a:lnTo>
                    <a:lnTo>
                      <a:pt x="1662" y="2400"/>
                    </a:lnTo>
                    <a:lnTo>
                      <a:pt x="1662" y="3600"/>
                    </a:lnTo>
                    <a:lnTo>
                      <a:pt x="1662" y="3600"/>
                    </a:lnTo>
                    <a:lnTo>
                      <a:pt x="1662" y="4800"/>
                    </a:lnTo>
                    <a:lnTo>
                      <a:pt x="1662" y="6000"/>
                    </a:lnTo>
                    <a:lnTo>
                      <a:pt x="3323" y="6000"/>
                    </a:lnTo>
                    <a:lnTo>
                      <a:pt x="3323" y="7200"/>
                    </a:lnTo>
                    <a:lnTo>
                      <a:pt x="4985" y="8400"/>
                    </a:lnTo>
                    <a:lnTo>
                      <a:pt x="4985" y="9600"/>
                    </a:lnTo>
                    <a:lnTo>
                      <a:pt x="6646" y="10800"/>
                    </a:lnTo>
                    <a:lnTo>
                      <a:pt x="6646" y="12000"/>
                    </a:lnTo>
                    <a:lnTo>
                      <a:pt x="8308" y="13200"/>
                    </a:lnTo>
                    <a:lnTo>
                      <a:pt x="9969" y="14400"/>
                    </a:lnTo>
                    <a:lnTo>
                      <a:pt x="9969" y="15600"/>
                    </a:lnTo>
                    <a:lnTo>
                      <a:pt x="11631" y="16800"/>
                    </a:lnTo>
                    <a:lnTo>
                      <a:pt x="11631" y="18000"/>
                    </a:lnTo>
                    <a:lnTo>
                      <a:pt x="11631" y="18000"/>
                    </a:lnTo>
                    <a:lnTo>
                      <a:pt x="11631" y="19200"/>
                    </a:lnTo>
                    <a:lnTo>
                      <a:pt x="11631" y="19200"/>
                    </a:lnTo>
                    <a:lnTo>
                      <a:pt x="11631" y="19200"/>
                    </a:lnTo>
                    <a:lnTo>
                      <a:pt x="13292" y="20400"/>
                    </a:lnTo>
                    <a:lnTo>
                      <a:pt x="13292" y="20400"/>
                    </a:lnTo>
                    <a:lnTo>
                      <a:pt x="13292" y="21600"/>
                    </a:lnTo>
                    <a:lnTo>
                      <a:pt x="21600" y="20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09" name="Shape 3109"/>
              <p:cNvSpPr/>
              <p:nvPr/>
            </p:nvSpPr>
            <p:spPr>
              <a:xfrm>
                <a:off x="2281237" y="1419225"/>
                <a:ext cx="22226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350"/>
                    </a:moveTo>
                    <a:lnTo>
                      <a:pt x="0" y="1350"/>
                    </a:lnTo>
                    <a:lnTo>
                      <a:pt x="1543" y="1350"/>
                    </a:lnTo>
                    <a:lnTo>
                      <a:pt x="1543" y="2700"/>
                    </a:lnTo>
                    <a:lnTo>
                      <a:pt x="1543" y="2700"/>
                    </a:lnTo>
                    <a:lnTo>
                      <a:pt x="1543" y="4050"/>
                    </a:lnTo>
                    <a:lnTo>
                      <a:pt x="1543" y="4050"/>
                    </a:lnTo>
                    <a:lnTo>
                      <a:pt x="3086" y="5400"/>
                    </a:lnTo>
                    <a:lnTo>
                      <a:pt x="3086" y="5400"/>
                    </a:lnTo>
                    <a:lnTo>
                      <a:pt x="3086" y="6750"/>
                    </a:lnTo>
                    <a:lnTo>
                      <a:pt x="4629" y="8100"/>
                    </a:lnTo>
                    <a:lnTo>
                      <a:pt x="6171" y="9450"/>
                    </a:lnTo>
                    <a:lnTo>
                      <a:pt x="7714" y="10800"/>
                    </a:lnTo>
                    <a:lnTo>
                      <a:pt x="7714" y="10800"/>
                    </a:lnTo>
                    <a:lnTo>
                      <a:pt x="9257" y="12150"/>
                    </a:lnTo>
                    <a:lnTo>
                      <a:pt x="9257" y="12150"/>
                    </a:lnTo>
                    <a:lnTo>
                      <a:pt x="9257" y="13500"/>
                    </a:lnTo>
                    <a:lnTo>
                      <a:pt x="9257" y="13500"/>
                    </a:lnTo>
                    <a:lnTo>
                      <a:pt x="10800" y="14850"/>
                    </a:lnTo>
                    <a:lnTo>
                      <a:pt x="10800" y="14850"/>
                    </a:lnTo>
                    <a:lnTo>
                      <a:pt x="10800" y="16200"/>
                    </a:lnTo>
                    <a:lnTo>
                      <a:pt x="10800" y="16200"/>
                    </a:lnTo>
                    <a:lnTo>
                      <a:pt x="12343" y="17550"/>
                    </a:lnTo>
                    <a:lnTo>
                      <a:pt x="12343" y="18900"/>
                    </a:lnTo>
                    <a:lnTo>
                      <a:pt x="12343" y="20250"/>
                    </a:lnTo>
                    <a:lnTo>
                      <a:pt x="13886" y="21600"/>
                    </a:lnTo>
                    <a:lnTo>
                      <a:pt x="21600" y="20250"/>
                    </a:lnTo>
                    <a:lnTo>
                      <a:pt x="20057" y="18900"/>
                    </a:lnTo>
                    <a:lnTo>
                      <a:pt x="20057" y="17550"/>
                    </a:lnTo>
                    <a:lnTo>
                      <a:pt x="20057" y="16200"/>
                    </a:lnTo>
                    <a:lnTo>
                      <a:pt x="18514" y="14850"/>
                    </a:lnTo>
                    <a:lnTo>
                      <a:pt x="18514" y="13500"/>
                    </a:lnTo>
                    <a:lnTo>
                      <a:pt x="18514" y="12150"/>
                    </a:lnTo>
                    <a:lnTo>
                      <a:pt x="16971" y="10800"/>
                    </a:lnTo>
                    <a:lnTo>
                      <a:pt x="16971" y="10800"/>
                    </a:lnTo>
                    <a:lnTo>
                      <a:pt x="16971" y="9450"/>
                    </a:lnTo>
                    <a:lnTo>
                      <a:pt x="15429" y="8100"/>
                    </a:lnTo>
                    <a:lnTo>
                      <a:pt x="15429" y="8100"/>
                    </a:lnTo>
                    <a:lnTo>
                      <a:pt x="15429" y="6750"/>
                    </a:lnTo>
                    <a:lnTo>
                      <a:pt x="13886" y="6750"/>
                    </a:lnTo>
                    <a:lnTo>
                      <a:pt x="12343" y="5400"/>
                    </a:lnTo>
                    <a:lnTo>
                      <a:pt x="10800" y="4050"/>
                    </a:lnTo>
                    <a:lnTo>
                      <a:pt x="9257" y="2700"/>
                    </a:lnTo>
                    <a:lnTo>
                      <a:pt x="9257" y="1350"/>
                    </a:lnTo>
                    <a:lnTo>
                      <a:pt x="9257" y="1350"/>
                    </a:lnTo>
                    <a:lnTo>
                      <a:pt x="9257" y="1350"/>
                    </a:lnTo>
                    <a:lnTo>
                      <a:pt x="9257" y="1350"/>
                    </a:lnTo>
                    <a:lnTo>
                      <a:pt x="9257" y="1350"/>
                    </a:lnTo>
                    <a:lnTo>
                      <a:pt x="7714" y="0"/>
                    </a:lnTo>
                    <a:lnTo>
                      <a:pt x="7714" y="0"/>
                    </a:lnTo>
                    <a:lnTo>
                      <a:pt x="7714" y="0"/>
                    </a:lnTo>
                    <a:lnTo>
                      <a:pt x="7714" y="0"/>
                    </a:lnTo>
                    <a:lnTo>
                      <a:pt x="0" y="135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10" name="Shape 3110"/>
              <p:cNvSpPr/>
              <p:nvPr/>
            </p:nvSpPr>
            <p:spPr>
              <a:xfrm>
                <a:off x="2281237" y="1398587"/>
                <a:ext cx="15876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120" y="0"/>
                    </a:moveTo>
                    <a:lnTo>
                      <a:pt x="15120" y="0"/>
                    </a:lnTo>
                    <a:lnTo>
                      <a:pt x="12960" y="0"/>
                    </a:lnTo>
                    <a:lnTo>
                      <a:pt x="10800" y="1543"/>
                    </a:lnTo>
                    <a:lnTo>
                      <a:pt x="8640" y="3086"/>
                    </a:lnTo>
                    <a:lnTo>
                      <a:pt x="8640" y="4629"/>
                    </a:lnTo>
                    <a:lnTo>
                      <a:pt x="6480" y="4629"/>
                    </a:lnTo>
                    <a:lnTo>
                      <a:pt x="4320" y="6171"/>
                    </a:lnTo>
                    <a:lnTo>
                      <a:pt x="4320" y="7714"/>
                    </a:lnTo>
                    <a:lnTo>
                      <a:pt x="2160" y="9257"/>
                    </a:lnTo>
                    <a:lnTo>
                      <a:pt x="2160" y="9257"/>
                    </a:lnTo>
                    <a:lnTo>
                      <a:pt x="2160" y="10800"/>
                    </a:lnTo>
                    <a:lnTo>
                      <a:pt x="2160" y="10800"/>
                    </a:lnTo>
                    <a:lnTo>
                      <a:pt x="2160" y="12343"/>
                    </a:lnTo>
                    <a:lnTo>
                      <a:pt x="2160" y="12343"/>
                    </a:lnTo>
                    <a:lnTo>
                      <a:pt x="0" y="13886"/>
                    </a:lnTo>
                    <a:lnTo>
                      <a:pt x="0" y="13886"/>
                    </a:lnTo>
                    <a:lnTo>
                      <a:pt x="0" y="15429"/>
                    </a:lnTo>
                    <a:lnTo>
                      <a:pt x="0" y="15429"/>
                    </a:lnTo>
                    <a:lnTo>
                      <a:pt x="0" y="16971"/>
                    </a:lnTo>
                    <a:lnTo>
                      <a:pt x="0" y="16971"/>
                    </a:lnTo>
                    <a:lnTo>
                      <a:pt x="0" y="18514"/>
                    </a:lnTo>
                    <a:lnTo>
                      <a:pt x="0" y="18514"/>
                    </a:lnTo>
                    <a:lnTo>
                      <a:pt x="0" y="20057"/>
                    </a:lnTo>
                    <a:lnTo>
                      <a:pt x="0" y="20057"/>
                    </a:lnTo>
                    <a:lnTo>
                      <a:pt x="0" y="21600"/>
                    </a:lnTo>
                    <a:lnTo>
                      <a:pt x="10800" y="20057"/>
                    </a:lnTo>
                    <a:lnTo>
                      <a:pt x="10800" y="18514"/>
                    </a:lnTo>
                    <a:lnTo>
                      <a:pt x="10800" y="18514"/>
                    </a:lnTo>
                    <a:lnTo>
                      <a:pt x="10800" y="18514"/>
                    </a:lnTo>
                    <a:lnTo>
                      <a:pt x="10800" y="16971"/>
                    </a:lnTo>
                    <a:lnTo>
                      <a:pt x="10800" y="16971"/>
                    </a:lnTo>
                    <a:lnTo>
                      <a:pt x="10800" y="16971"/>
                    </a:lnTo>
                    <a:lnTo>
                      <a:pt x="10800" y="16971"/>
                    </a:lnTo>
                    <a:lnTo>
                      <a:pt x="10800" y="15429"/>
                    </a:lnTo>
                    <a:lnTo>
                      <a:pt x="10800" y="15429"/>
                    </a:lnTo>
                    <a:lnTo>
                      <a:pt x="10800" y="15429"/>
                    </a:lnTo>
                    <a:lnTo>
                      <a:pt x="10800" y="15429"/>
                    </a:lnTo>
                    <a:lnTo>
                      <a:pt x="10800" y="13886"/>
                    </a:lnTo>
                    <a:lnTo>
                      <a:pt x="10800" y="13886"/>
                    </a:lnTo>
                    <a:lnTo>
                      <a:pt x="12960" y="13886"/>
                    </a:lnTo>
                    <a:lnTo>
                      <a:pt x="12960" y="12343"/>
                    </a:lnTo>
                    <a:lnTo>
                      <a:pt x="12960" y="12343"/>
                    </a:lnTo>
                    <a:lnTo>
                      <a:pt x="12960" y="12343"/>
                    </a:lnTo>
                    <a:lnTo>
                      <a:pt x="15120" y="10800"/>
                    </a:lnTo>
                    <a:lnTo>
                      <a:pt x="15120" y="10800"/>
                    </a:lnTo>
                    <a:lnTo>
                      <a:pt x="15120" y="9257"/>
                    </a:lnTo>
                    <a:lnTo>
                      <a:pt x="17280" y="7714"/>
                    </a:lnTo>
                    <a:lnTo>
                      <a:pt x="19440" y="7714"/>
                    </a:lnTo>
                    <a:lnTo>
                      <a:pt x="21600" y="6171"/>
                    </a:lnTo>
                    <a:lnTo>
                      <a:pt x="21600" y="4629"/>
                    </a:lnTo>
                    <a:lnTo>
                      <a:pt x="21600" y="4629"/>
                    </a:lnTo>
                    <a:lnTo>
                      <a:pt x="151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11" name="Shape 3111"/>
              <p:cNvSpPr/>
              <p:nvPr/>
            </p:nvSpPr>
            <p:spPr>
              <a:xfrm>
                <a:off x="2292350" y="1376362"/>
                <a:ext cx="15875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1271"/>
                    </a:moveTo>
                    <a:lnTo>
                      <a:pt x="10800" y="1271"/>
                    </a:lnTo>
                    <a:lnTo>
                      <a:pt x="10800" y="2541"/>
                    </a:lnTo>
                    <a:lnTo>
                      <a:pt x="10800" y="3812"/>
                    </a:lnTo>
                    <a:lnTo>
                      <a:pt x="10800" y="3812"/>
                    </a:lnTo>
                    <a:lnTo>
                      <a:pt x="10800" y="5082"/>
                    </a:lnTo>
                    <a:lnTo>
                      <a:pt x="10800" y="6353"/>
                    </a:lnTo>
                    <a:lnTo>
                      <a:pt x="10800" y="7624"/>
                    </a:lnTo>
                    <a:lnTo>
                      <a:pt x="10800" y="8894"/>
                    </a:lnTo>
                    <a:lnTo>
                      <a:pt x="8640" y="10165"/>
                    </a:lnTo>
                    <a:lnTo>
                      <a:pt x="8640" y="10165"/>
                    </a:lnTo>
                    <a:lnTo>
                      <a:pt x="6480" y="11435"/>
                    </a:lnTo>
                    <a:lnTo>
                      <a:pt x="6480" y="12706"/>
                    </a:lnTo>
                    <a:lnTo>
                      <a:pt x="4320" y="13976"/>
                    </a:lnTo>
                    <a:lnTo>
                      <a:pt x="4320" y="15247"/>
                    </a:lnTo>
                    <a:lnTo>
                      <a:pt x="2160" y="15247"/>
                    </a:lnTo>
                    <a:lnTo>
                      <a:pt x="2160" y="16518"/>
                    </a:lnTo>
                    <a:lnTo>
                      <a:pt x="0" y="16518"/>
                    </a:lnTo>
                    <a:lnTo>
                      <a:pt x="0" y="16518"/>
                    </a:lnTo>
                    <a:lnTo>
                      <a:pt x="0" y="17788"/>
                    </a:lnTo>
                    <a:lnTo>
                      <a:pt x="6480" y="21600"/>
                    </a:lnTo>
                    <a:lnTo>
                      <a:pt x="8640" y="21600"/>
                    </a:lnTo>
                    <a:lnTo>
                      <a:pt x="8640" y="21600"/>
                    </a:lnTo>
                    <a:lnTo>
                      <a:pt x="10800" y="20329"/>
                    </a:lnTo>
                    <a:lnTo>
                      <a:pt x="10800" y="20329"/>
                    </a:lnTo>
                    <a:lnTo>
                      <a:pt x="12960" y="19059"/>
                    </a:lnTo>
                    <a:lnTo>
                      <a:pt x="15120" y="17788"/>
                    </a:lnTo>
                    <a:lnTo>
                      <a:pt x="15120" y="16518"/>
                    </a:lnTo>
                    <a:lnTo>
                      <a:pt x="17280" y="15247"/>
                    </a:lnTo>
                    <a:lnTo>
                      <a:pt x="17280" y="13976"/>
                    </a:lnTo>
                    <a:lnTo>
                      <a:pt x="19440" y="12706"/>
                    </a:lnTo>
                    <a:lnTo>
                      <a:pt x="19440" y="10165"/>
                    </a:lnTo>
                    <a:lnTo>
                      <a:pt x="21600" y="8894"/>
                    </a:lnTo>
                    <a:lnTo>
                      <a:pt x="21600" y="7624"/>
                    </a:lnTo>
                    <a:lnTo>
                      <a:pt x="21600" y="6353"/>
                    </a:lnTo>
                    <a:lnTo>
                      <a:pt x="21600" y="5082"/>
                    </a:lnTo>
                    <a:lnTo>
                      <a:pt x="21600" y="3812"/>
                    </a:lnTo>
                    <a:lnTo>
                      <a:pt x="21600" y="2541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0800" y="127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12" name="Shape 3112"/>
              <p:cNvSpPr/>
              <p:nvPr/>
            </p:nvSpPr>
            <p:spPr>
              <a:xfrm>
                <a:off x="2287587" y="1350962"/>
                <a:ext cx="20638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5082"/>
                    </a:moveTo>
                    <a:lnTo>
                      <a:pt x="0" y="5082"/>
                    </a:lnTo>
                    <a:lnTo>
                      <a:pt x="1662" y="6353"/>
                    </a:lnTo>
                    <a:lnTo>
                      <a:pt x="3323" y="7624"/>
                    </a:lnTo>
                    <a:lnTo>
                      <a:pt x="4985" y="8894"/>
                    </a:lnTo>
                    <a:lnTo>
                      <a:pt x="6646" y="10165"/>
                    </a:lnTo>
                    <a:lnTo>
                      <a:pt x="8308" y="10165"/>
                    </a:lnTo>
                    <a:lnTo>
                      <a:pt x="9969" y="11435"/>
                    </a:lnTo>
                    <a:lnTo>
                      <a:pt x="9969" y="12706"/>
                    </a:lnTo>
                    <a:lnTo>
                      <a:pt x="9969" y="12706"/>
                    </a:lnTo>
                    <a:lnTo>
                      <a:pt x="9969" y="12706"/>
                    </a:lnTo>
                    <a:lnTo>
                      <a:pt x="9969" y="13976"/>
                    </a:lnTo>
                    <a:lnTo>
                      <a:pt x="11631" y="13976"/>
                    </a:lnTo>
                    <a:lnTo>
                      <a:pt x="11631" y="15247"/>
                    </a:lnTo>
                    <a:lnTo>
                      <a:pt x="11631" y="16518"/>
                    </a:lnTo>
                    <a:lnTo>
                      <a:pt x="13292" y="16518"/>
                    </a:lnTo>
                    <a:lnTo>
                      <a:pt x="13292" y="17788"/>
                    </a:lnTo>
                    <a:lnTo>
                      <a:pt x="13292" y="19059"/>
                    </a:lnTo>
                    <a:lnTo>
                      <a:pt x="13292" y="20329"/>
                    </a:lnTo>
                    <a:lnTo>
                      <a:pt x="13292" y="21600"/>
                    </a:lnTo>
                    <a:lnTo>
                      <a:pt x="21600" y="20329"/>
                    </a:lnTo>
                    <a:lnTo>
                      <a:pt x="21600" y="19059"/>
                    </a:lnTo>
                    <a:lnTo>
                      <a:pt x="21600" y="17788"/>
                    </a:lnTo>
                    <a:lnTo>
                      <a:pt x="21600" y="16518"/>
                    </a:lnTo>
                    <a:lnTo>
                      <a:pt x="21600" y="15247"/>
                    </a:lnTo>
                    <a:lnTo>
                      <a:pt x="19938" y="13976"/>
                    </a:lnTo>
                    <a:lnTo>
                      <a:pt x="19938" y="12706"/>
                    </a:lnTo>
                    <a:lnTo>
                      <a:pt x="18277" y="11435"/>
                    </a:lnTo>
                    <a:lnTo>
                      <a:pt x="18277" y="10165"/>
                    </a:lnTo>
                    <a:lnTo>
                      <a:pt x="18277" y="10165"/>
                    </a:lnTo>
                    <a:lnTo>
                      <a:pt x="16615" y="8894"/>
                    </a:lnTo>
                    <a:lnTo>
                      <a:pt x="16615" y="8894"/>
                    </a:lnTo>
                    <a:lnTo>
                      <a:pt x="16615" y="7624"/>
                    </a:lnTo>
                    <a:lnTo>
                      <a:pt x="14954" y="6353"/>
                    </a:lnTo>
                    <a:lnTo>
                      <a:pt x="13292" y="5082"/>
                    </a:lnTo>
                    <a:lnTo>
                      <a:pt x="11631" y="3812"/>
                    </a:lnTo>
                    <a:lnTo>
                      <a:pt x="9969" y="2541"/>
                    </a:lnTo>
                    <a:lnTo>
                      <a:pt x="8308" y="1271"/>
                    </a:lnTo>
                    <a:lnTo>
                      <a:pt x="4985" y="0"/>
                    </a:lnTo>
                    <a:lnTo>
                      <a:pt x="4985" y="0"/>
                    </a:lnTo>
                    <a:lnTo>
                      <a:pt x="0" y="508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13" name="Shape 3113"/>
              <p:cNvSpPr/>
              <p:nvPr/>
            </p:nvSpPr>
            <p:spPr>
              <a:xfrm>
                <a:off x="2254250" y="1330325"/>
                <a:ext cx="38100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271"/>
                    </a:lnTo>
                    <a:lnTo>
                      <a:pt x="0" y="1271"/>
                    </a:lnTo>
                    <a:lnTo>
                      <a:pt x="0" y="1271"/>
                    </a:lnTo>
                    <a:lnTo>
                      <a:pt x="0" y="2541"/>
                    </a:lnTo>
                    <a:lnTo>
                      <a:pt x="900" y="3812"/>
                    </a:lnTo>
                    <a:lnTo>
                      <a:pt x="900" y="3812"/>
                    </a:lnTo>
                    <a:lnTo>
                      <a:pt x="1800" y="5082"/>
                    </a:lnTo>
                    <a:lnTo>
                      <a:pt x="1800" y="6353"/>
                    </a:lnTo>
                    <a:lnTo>
                      <a:pt x="2700" y="6353"/>
                    </a:lnTo>
                    <a:lnTo>
                      <a:pt x="2700" y="7624"/>
                    </a:lnTo>
                    <a:lnTo>
                      <a:pt x="3600" y="8894"/>
                    </a:lnTo>
                    <a:lnTo>
                      <a:pt x="4500" y="8894"/>
                    </a:lnTo>
                    <a:lnTo>
                      <a:pt x="4500" y="10165"/>
                    </a:lnTo>
                    <a:lnTo>
                      <a:pt x="5400" y="10165"/>
                    </a:lnTo>
                    <a:lnTo>
                      <a:pt x="6300" y="11435"/>
                    </a:lnTo>
                    <a:lnTo>
                      <a:pt x="6300" y="11435"/>
                    </a:lnTo>
                    <a:lnTo>
                      <a:pt x="7200" y="12706"/>
                    </a:lnTo>
                    <a:lnTo>
                      <a:pt x="8100" y="12706"/>
                    </a:lnTo>
                    <a:lnTo>
                      <a:pt x="10800" y="15247"/>
                    </a:lnTo>
                    <a:lnTo>
                      <a:pt x="14400" y="17788"/>
                    </a:lnTo>
                    <a:lnTo>
                      <a:pt x="15300" y="19059"/>
                    </a:lnTo>
                    <a:lnTo>
                      <a:pt x="17100" y="20329"/>
                    </a:lnTo>
                    <a:lnTo>
                      <a:pt x="17100" y="20329"/>
                    </a:lnTo>
                    <a:lnTo>
                      <a:pt x="18000" y="20329"/>
                    </a:lnTo>
                    <a:lnTo>
                      <a:pt x="18900" y="21600"/>
                    </a:lnTo>
                    <a:lnTo>
                      <a:pt x="18900" y="21600"/>
                    </a:lnTo>
                    <a:lnTo>
                      <a:pt x="21600" y="16518"/>
                    </a:lnTo>
                    <a:lnTo>
                      <a:pt x="21600" y="16518"/>
                    </a:lnTo>
                    <a:lnTo>
                      <a:pt x="20700" y="15247"/>
                    </a:lnTo>
                    <a:lnTo>
                      <a:pt x="19800" y="15247"/>
                    </a:lnTo>
                    <a:lnTo>
                      <a:pt x="18900" y="13976"/>
                    </a:lnTo>
                    <a:lnTo>
                      <a:pt x="18000" y="12706"/>
                    </a:lnTo>
                    <a:lnTo>
                      <a:pt x="16200" y="11435"/>
                    </a:lnTo>
                    <a:lnTo>
                      <a:pt x="13500" y="10165"/>
                    </a:lnTo>
                    <a:lnTo>
                      <a:pt x="9900" y="7624"/>
                    </a:lnTo>
                    <a:lnTo>
                      <a:pt x="9900" y="6353"/>
                    </a:lnTo>
                    <a:lnTo>
                      <a:pt x="9000" y="6353"/>
                    </a:lnTo>
                    <a:lnTo>
                      <a:pt x="8100" y="5082"/>
                    </a:lnTo>
                    <a:lnTo>
                      <a:pt x="8100" y="5082"/>
                    </a:lnTo>
                    <a:lnTo>
                      <a:pt x="7200" y="5082"/>
                    </a:lnTo>
                    <a:lnTo>
                      <a:pt x="7200" y="3812"/>
                    </a:lnTo>
                    <a:lnTo>
                      <a:pt x="6300" y="3812"/>
                    </a:lnTo>
                    <a:lnTo>
                      <a:pt x="6300" y="2541"/>
                    </a:lnTo>
                    <a:lnTo>
                      <a:pt x="5400" y="2541"/>
                    </a:lnTo>
                    <a:lnTo>
                      <a:pt x="5400" y="2541"/>
                    </a:lnTo>
                    <a:lnTo>
                      <a:pt x="5400" y="1271"/>
                    </a:lnTo>
                    <a:lnTo>
                      <a:pt x="4500" y="1271"/>
                    </a:lnTo>
                    <a:lnTo>
                      <a:pt x="4500" y="1271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14" name="Shape 3114"/>
              <p:cNvSpPr/>
              <p:nvPr/>
            </p:nvSpPr>
            <p:spPr>
              <a:xfrm>
                <a:off x="2254250" y="1303337"/>
                <a:ext cx="33338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543" y="0"/>
                    </a:moveTo>
                    <a:lnTo>
                      <a:pt x="19543" y="0"/>
                    </a:lnTo>
                    <a:lnTo>
                      <a:pt x="16457" y="2541"/>
                    </a:lnTo>
                    <a:lnTo>
                      <a:pt x="13371" y="3812"/>
                    </a:lnTo>
                    <a:lnTo>
                      <a:pt x="11314" y="5082"/>
                    </a:lnTo>
                    <a:lnTo>
                      <a:pt x="10286" y="6353"/>
                    </a:lnTo>
                    <a:lnTo>
                      <a:pt x="9257" y="6353"/>
                    </a:lnTo>
                    <a:lnTo>
                      <a:pt x="8229" y="7624"/>
                    </a:lnTo>
                    <a:lnTo>
                      <a:pt x="7200" y="7624"/>
                    </a:lnTo>
                    <a:lnTo>
                      <a:pt x="7200" y="8894"/>
                    </a:lnTo>
                    <a:lnTo>
                      <a:pt x="6171" y="8894"/>
                    </a:lnTo>
                    <a:lnTo>
                      <a:pt x="5143" y="10165"/>
                    </a:lnTo>
                    <a:lnTo>
                      <a:pt x="5143" y="10165"/>
                    </a:lnTo>
                    <a:lnTo>
                      <a:pt x="4114" y="11435"/>
                    </a:lnTo>
                    <a:lnTo>
                      <a:pt x="3086" y="11435"/>
                    </a:lnTo>
                    <a:lnTo>
                      <a:pt x="3086" y="12706"/>
                    </a:lnTo>
                    <a:lnTo>
                      <a:pt x="2057" y="12706"/>
                    </a:lnTo>
                    <a:lnTo>
                      <a:pt x="2057" y="13976"/>
                    </a:lnTo>
                    <a:lnTo>
                      <a:pt x="1029" y="15247"/>
                    </a:lnTo>
                    <a:lnTo>
                      <a:pt x="1029" y="15247"/>
                    </a:lnTo>
                    <a:lnTo>
                      <a:pt x="1029" y="16518"/>
                    </a:lnTo>
                    <a:lnTo>
                      <a:pt x="0" y="17788"/>
                    </a:lnTo>
                    <a:lnTo>
                      <a:pt x="0" y="19059"/>
                    </a:lnTo>
                    <a:lnTo>
                      <a:pt x="0" y="19059"/>
                    </a:lnTo>
                    <a:lnTo>
                      <a:pt x="0" y="20329"/>
                    </a:lnTo>
                    <a:lnTo>
                      <a:pt x="0" y="21600"/>
                    </a:lnTo>
                    <a:lnTo>
                      <a:pt x="5143" y="21600"/>
                    </a:lnTo>
                    <a:lnTo>
                      <a:pt x="5143" y="20329"/>
                    </a:lnTo>
                    <a:lnTo>
                      <a:pt x="5143" y="20329"/>
                    </a:lnTo>
                    <a:lnTo>
                      <a:pt x="5143" y="20329"/>
                    </a:lnTo>
                    <a:lnTo>
                      <a:pt x="5143" y="19059"/>
                    </a:lnTo>
                    <a:lnTo>
                      <a:pt x="5143" y="19059"/>
                    </a:lnTo>
                    <a:lnTo>
                      <a:pt x="5143" y="19059"/>
                    </a:lnTo>
                    <a:lnTo>
                      <a:pt x="6171" y="17788"/>
                    </a:lnTo>
                    <a:lnTo>
                      <a:pt x="6171" y="17788"/>
                    </a:lnTo>
                    <a:lnTo>
                      <a:pt x="6171" y="17788"/>
                    </a:lnTo>
                    <a:lnTo>
                      <a:pt x="6171" y="16518"/>
                    </a:lnTo>
                    <a:lnTo>
                      <a:pt x="7200" y="16518"/>
                    </a:lnTo>
                    <a:lnTo>
                      <a:pt x="7200" y="15247"/>
                    </a:lnTo>
                    <a:lnTo>
                      <a:pt x="8229" y="15247"/>
                    </a:lnTo>
                    <a:lnTo>
                      <a:pt x="8229" y="15247"/>
                    </a:lnTo>
                    <a:lnTo>
                      <a:pt x="9257" y="13976"/>
                    </a:lnTo>
                    <a:lnTo>
                      <a:pt x="9257" y="13976"/>
                    </a:lnTo>
                    <a:lnTo>
                      <a:pt x="10286" y="12706"/>
                    </a:lnTo>
                    <a:lnTo>
                      <a:pt x="11314" y="12706"/>
                    </a:lnTo>
                    <a:lnTo>
                      <a:pt x="11314" y="12706"/>
                    </a:lnTo>
                    <a:lnTo>
                      <a:pt x="12343" y="11435"/>
                    </a:lnTo>
                    <a:lnTo>
                      <a:pt x="13371" y="11435"/>
                    </a:lnTo>
                    <a:lnTo>
                      <a:pt x="15429" y="10165"/>
                    </a:lnTo>
                    <a:lnTo>
                      <a:pt x="18514" y="7624"/>
                    </a:lnTo>
                    <a:lnTo>
                      <a:pt x="21600" y="6353"/>
                    </a:lnTo>
                    <a:lnTo>
                      <a:pt x="21600" y="6353"/>
                    </a:lnTo>
                    <a:lnTo>
                      <a:pt x="195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15" name="Shape 3115"/>
              <p:cNvSpPr/>
              <p:nvPr/>
            </p:nvSpPr>
            <p:spPr>
              <a:xfrm>
                <a:off x="2284412" y="1284287"/>
                <a:ext cx="33338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457" y="1271"/>
                    </a:moveTo>
                    <a:lnTo>
                      <a:pt x="16457" y="1271"/>
                    </a:lnTo>
                    <a:lnTo>
                      <a:pt x="16457" y="1271"/>
                    </a:lnTo>
                    <a:lnTo>
                      <a:pt x="16457" y="1271"/>
                    </a:lnTo>
                    <a:lnTo>
                      <a:pt x="16457" y="2541"/>
                    </a:lnTo>
                    <a:lnTo>
                      <a:pt x="16457" y="2541"/>
                    </a:lnTo>
                    <a:lnTo>
                      <a:pt x="16457" y="2541"/>
                    </a:lnTo>
                    <a:lnTo>
                      <a:pt x="16457" y="3812"/>
                    </a:lnTo>
                    <a:lnTo>
                      <a:pt x="16457" y="3812"/>
                    </a:lnTo>
                    <a:lnTo>
                      <a:pt x="15429" y="3812"/>
                    </a:lnTo>
                    <a:lnTo>
                      <a:pt x="15429" y="5082"/>
                    </a:lnTo>
                    <a:lnTo>
                      <a:pt x="15429" y="5082"/>
                    </a:lnTo>
                    <a:lnTo>
                      <a:pt x="14400" y="6353"/>
                    </a:lnTo>
                    <a:lnTo>
                      <a:pt x="14400" y="6353"/>
                    </a:lnTo>
                    <a:lnTo>
                      <a:pt x="13371" y="6353"/>
                    </a:lnTo>
                    <a:lnTo>
                      <a:pt x="13371" y="7624"/>
                    </a:lnTo>
                    <a:lnTo>
                      <a:pt x="12343" y="7624"/>
                    </a:lnTo>
                    <a:lnTo>
                      <a:pt x="12343" y="8894"/>
                    </a:lnTo>
                    <a:lnTo>
                      <a:pt x="10286" y="8894"/>
                    </a:lnTo>
                    <a:lnTo>
                      <a:pt x="9257" y="10165"/>
                    </a:lnTo>
                    <a:lnTo>
                      <a:pt x="8229" y="11435"/>
                    </a:lnTo>
                    <a:lnTo>
                      <a:pt x="6171" y="12706"/>
                    </a:lnTo>
                    <a:lnTo>
                      <a:pt x="3086" y="13976"/>
                    </a:lnTo>
                    <a:lnTo>
                      <a:pt x="0" y="15247"/>
                    </a:lnTo>
                    <a:lnTo>
                      <a:pt x="2057" y="21600"/>
                    </a:lnTo>
                    <a:lnTo>
                      <a:pt x="5143" y="20329"/>
                    </a:lnTo>
                    <a:lnTo>
                      <a:pt x="8229" y="17788"/>
                    </a:lnTo>
                    <a:lnTo>
                      <a:pt x="10286" y="16518"/>
                    </a:lnTo>
                    <a:lnTo>
                      <a:pt x="11314" y="15247"/>
                    </a:lnTo>
                    <a:lnTo>
                      <a:pt x="13371" y="15247"/>
                    </a:lnTo>
                    <a:lnTo>
                      <a:pt x="14400" y="13976"/>
                    </a:lnTo>
                    <a:lnTo>
                      <a:pt x="15429" y="12706"/>
                    </a:lnTo>
                    <a:lnTo>
                      <a:pt x="16457" y="12706"/>
                    </a:lnTo>
                    <a:lnTo>
                      <a:pt x="16457" y="11435"/>
                    </a:lnTo>
                    <a:lnTo>
                      <a:pt x="17486" y="11435"/>
                    </a:lnTo>
                    <a:lnTo>
                      <a:pt x="18514" y="10165"/>
                    </a:lnTo>
                    <a:lnTo>
                      <a:pt x="18514" y="10165"/>
                    </a:lnTo>
                    <a:lnTo>
                      <a:pt x="19543" y="8894"/>
                    </a:lnTo>
                    <a:lnTo>
                      <a:pt x="19543" y="8894"/>
                    </a:lnTo>
                    <a:lnTo>
                      <a:pt x="20571" y="7624"/>
                    </a:lnTo>
                    <a:lnTo>
                      <a:pt x="20571" y="6353"/>
                    </a:lnTo>
                    <a:lnTo>
                      <a:pt x="20571" y="6353"/>
                    </a:lnTo>
                    <a:lnTo>
                      <a:pt x="21600" y="5082"/>
                    </a:lnTo>
                    <a:lnTo>
                      <a:pt x="21600" y="3812"/>
                    </a:lnTo>
                    <a:lnTo>
                      <a:pt x="21600" y="2541"/>
                    </a:lnTo>
                    <a:lnTo>
                      <a:pt x="21600" y="1271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6457" y="127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16" name="Shape 3116"/>
              <p:cNvSpPr/>
              <p:nvPr/>
            </p:nvSpPr>
            <p:spPr>
              <a:xfrm>
                <a:off x="2279650" y="1257300"/>
                <a:ext cx="38100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6000"/>
                    </a:moveTo>
                    <a:lnTo>
                      <a:pt x="0" y="6000"/>
                    </a:lnTo>
                    <a:lnTo>
                      <a:pt x="2700" y="7200"/>
                    </a:lnTo>
                    <a:lnTo>
                      <a:pt x="6300" y="9600"/>
                    </a:lnTo>
                    <a:lnTo>
                      <a:pt x="7200" y="10800"/>
                    </a:lnTo>
                    <a:lnTo>
                      <a:pt x="9000" y="12000"/>
                    </a:lnTo>
                    <a:lnTo>
                      <a:pt x="10800" y="12000"/>
                    </a:lnTo>
                    <a:lnTo>
                      <a:pt x="11700" y="13200"/>
                    </a:lnTo>
                    <a:lnTo>
                      <a:pt x="12600" y="14400"/>
                    </a:lnTo>
                    <a:lnTo>
                      <a:pt x="12600" y="14400"/>
                    </a:lnTo>
                    <a:lnTo>
                      <a:pt x="13500" y="15600"/>
                    </a:lnTo>
                    <a:lnTo>
                      <a:pt x="14400" y="15600"/>
                    </a:lnTo>
                    <a:lnTo>
                      <a:pt x="14400" y="16800"/>
                    </a:lnTo>
                    <a:lnTo>
                      <a:pt x="15300" y="16800"/>
                    </a:lnTo>
                    <a:lnTo>
                      <a:pt x="15300" y="16800"/>
                    </a:lnTo>
                    <a:lnTo>
                      <a:pt x="16200" y="18000"/>
                    </a:lnTo>
                    <a:lnTo>
                      <a:pt x="16200" y="18000"/>
                    </a:lnTo>
                    <a:lnTo>
                      <a:pt x="16200" y="19200"/>
                    </a:lnTo>
                    <a:lnTo>
                      <a:pt x="17100" y="19200"/>
                    </a:lnTo>
                    <a:lnTo>
                      <a:pt x="17100" y="19200"/>
                    </a:lnTo>
                    <a:lnTo>
                      <a:pt x="17100" y="20400"/>
                    </a:lnTo>
                    <a:lnTo>
                      <a:pt x="17100" y="20400"/>
                    </a:lnTo>
                    <a:lnTo>
                      <a:pt x="17100" y="20400"/>
                    </a:lnTo>
                    <a:lnTo>
                      <a:pt x="17100" y="21600"/>
                    </a:lnTo>
                    <a:lnTo>
                      <a:pt x="21600" y="20400"/>
                    </a:lnTo>
                    <a:lnTo>
                      <a:pt x="21600" y="20400"/>
                    </a:lnTo>
                    <a:lnTo>
                      <a:pt x="21600" y="19200"/>
                    </a:lnTo>
                    <a:lnTo>
                      <a:pt x="21600" y="18000"/>
                    </a:lnTo>
                    <a:lnTo>
                      <a:pt x="20700" y="16800"/>
                    </a:lnTo>
                    <a:lnTo>
                      <a:pt x="20700" y="15600"/>
                    </a:lnTo>
                    <a:lnTo>
                      <a:pt x="19800" y="15600"/>
                    </a:lnTo>
                    <a:lnTo>
                      <a:pt x="19800" y="14400"/>
                    </a:lnTo>
                    <a:lnTo>
                      <a:pt x="18900" y="13200"/>
                    </a:lnTo>
                    <a:lnTo>
                      <a:pt x="18900" y="13200"/>
                    </a:lnTo>
                    <a:lnTo>
                      <a:pt x="18000" y="12000"/>
                    </a:lnTo>
                    <a:lnTo>
                      <a:pt x="17100" y="12000"/>
                    </a:lnTo>
                    <a:lnTo>
                      <a:pt x="17100" y="10800"/>
                    </a:lnTo>
                    <a:lnTo>
                      <a:pt x="16200" y="10800"/>
                    </a:lnTo>
                    <a:lnTo>
                      <a:pt x="15300" y="9600"/>
                    </a:lnTo>
                    <a:lnTo>
                      <a:pt x="15300" y="9600"/>
                    </a:lnTo>
                    <a:lnTo>
                      <a:pt x="14400" y="8400"/>
                    </a:lnTo>
                    <a:lnTo>
                      <a:pt x="12600" y="7200"/>
                    </a:lnTo>
                    <a:lnTo>
                      <a:pt x="10800" y="6000"/>
                    </a:lnTo>
                    <a:lnTo>
                      <a:pt x="9900" y="4800"/>
                    </a:lnTo>
                    <a:lnTo>
                      <a:pt x="8100" y="3600"/>
                    </a:lnTo>
                    <a:lnTo>
                      <a:pt x="5400" y="240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0" y="6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17" name="Shape 3117"/>
              <p:cNvSpPr/>
              <p:nvPr/>
            </p:nvSpPr>
            <p:spPr>
              <a:xfrm>
                <a:off x="2244725" y="1236662"/>
                <a:ext cx="38100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900" y="1200"/>
                    </a:lnTo>
                    <a:lnTo>
                      <a:pt x="900" y="2400"/>
                    </a:lnTo>
                    <a:lnTo>
                      <a:pt x="900" y="3600"/>
                    </a:lnTo>
                    <a:lnTo>
                      <a:pt x="900" y="4800"/>
                    </a:lnTo>
                    <a:lnTo>
                      <a:pt x="1800" y="4800"/>
                    </a:lnTo>
                    <a:lnTo>
                      <a:pt x="1800" y="6000"/>
                    </a:lnTo>
                    <a:lnTo>
                      <a:pt x="2700" y="7200"/>
                    </a:lnTo>
                    <a:lnTo>
                      <a:pt x="2700" y="7200"/>
                    </a:lnTo>
                    <a:lnTo>
                      <a:pt x="3600" y="8400"/>
                    </a:lnTo>
                    <a:lnTo>
                      <a:pt x="4500" y="8400"/>
                    </a:lnTo>
                    <a:lnTo>
                      <a:pt x="4500" y="9600"/>
                    </a:lnTo>
                    <a:lnTo>
                      <a:pt x="5400" y="10800"/>
                    </a:lnTo>
                    <a:lnTo>
                      <a:pt x="6300" y="10800"/>
                    </a:lnTo>
                    <a:lnTo>
                      <a:pt x="6300" y="12000"/>
                    </a:lnTo>
                    <a:lnTo>
                      <a:pt x="7200" y="12000"/>
                    </a:lnTo>
                    <a:lnTo>
                      <a:pt x="8100" y="13200"/>
                    </a:lnTo>
                    <a:lnTo>
                      <a:pt x="9000" y="14400"/>
                    </a:lnTo>
                    <a:lnTo>
                      <a:pt x="10800" y="15600"/>
                    </a:lnTo>
                    <a:lnTo>
                      <a:pt x="12600" y="15600"/>
                    </a:lnTo>
                    <a:lnTo>
                      <a:pt x="14400" y="16800"/>
                    </a:lnTo>
                    <a:lnTo>
                      <a:pt x="17100" y="19200"/>
                    </a:lnTo>
                    <a:lnTo>
                      <a:pt x="19800" y="21600"/>
                    </a:lnTo>
                    <a:lnTo>
                      <a:pt x="21600" y="15600"/>
                    </a:lnTo>
                    <a:lnTo>
                      <a:pt x="18900" y="14400"/>
                    </a:lnTo>
                    <a:lnTo>
                      <a:pt x="16200" y="12000"/>
                    </a:lnTo>
                    <a:lnTo>
                      <a:pt x="14400" y="10800"/>
                    </a:lnTo>
                    <a:lnTo>
                      <a:pt x="13500" y="9600"/>
                    </a:lnTo>
                    <a:lnTo>
                      <a:pt x="11700" y="8400"/>
                    </a:lnTo>
                    <a:lnTo>
                      <a:pt x="10800" y="7200"/>
                    </a:lnTo>
                    <a:lnTo>
                      <a:pt x="9900" y="7200"/>
                    </a:lnTo>
                    <a:lnTo>
                      <a:pt x="9000" y="7200"/>
                    </a:lnTo>
                    <a:lnTo>
                      <a:pt x="9000" y="6000"/>
                    </a:lnTo>
                    <a:lnTo>
                      <a:pt x="8100" y="6000"/>
                    </a:lnTo>
                    <a:lnTo>
                      <a:pt x="7200" y="4800"/>
                    </a:lnTo>
                    <a:lnTo>
                      <a:pt x="7200" y="4800"/>
                    </a:lnTo>
                    <a:lnTo>
                      <a:pt x="6300" y="3600"/>
                    </a:lnTo>
                    <a:lnTo>
                      <a:pt x="6300" y="3600"/>
                    </a:lnTo>
                    <a:lnTo>
                      <a:pt x="6300" y="2400"/>
                    </a:lnTo>
                    <a:lnTo>
                      <a:pt x="5400" y="2400"/>
                    </a:lnTo>
                    <a:lnTo>
                      <a:pt x="5400" y="2400"/>
                    </a:lnTo>
                    <a:lnTo>
                      <a:pt x="5400" y="1200"/>
                    </a:lnTo>
                    <a:lnTo>
                      <a:pt x="5400" y="1200"/>
                    </a:lnTo>
                    <a:lnTo>
                      <a:pt x="5400" y="0"/>
                    </a:lnTo>
                    <a:lnTo>
                      <a:pt x="54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18" name="Shape 3118"/>
              <p:cNvSpPr/>
              <p:nvPr/>
            </p:nvSpPr>
            <p:spPr>
              <a:xfrm>
                <a:off x="2244725" y="1209675"/>
                <a:ext cx="33338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543" y="0"/>
                    </a:moveTo>
                    <a:lnTo>
                      <a:pt x="19543" y="0"/>
                    </a:lnTo>
                    <a:lnTo>
                      <a:pt x="18514" y="1271"/>
                    </a:lnTo>
                    <a:lnTo>
                      <a:pt x="16457" y="1271"/>
                    </a:lnTo>
                    <a:lnTo>
                      <a:pt x="15429" y="2541"/>
                    </a:lnTo>
                    <a:lnTo>
                      <a:pt x="13371" y="3812"/>
                    </a:lnTo>
                    <a:lnTo>
                      <a:pt x="12343" y="5082"/>
                    </a:lnTo>
                    <a:lnTo>
                      <a:pt x="10286" y="6353"/>
                    </a:lnTo>
                    <a:lnTo>
                      <a:pt x="10286" y="6353"/>
                    </a:lnTo>
                    <a:lnTo>
                      <a:pt x="9257" y="7624"/>
                    </a:lnTo>
                    <a:lnTo>
                      <a:pt x="8229" y="7624"/>
                    </a:lnTo>
                    <a:lnTo>
                      <a:pt x="7200" y="7624"/>
                    </a:lnTo>
                    <a:lnTo>
                      <a:pt x="7200" y="8894"/>
                    </a:lnTo>
                    <a:lnTo>
                      <a:pt x="6171" y="8894"/>
                    </a:lnTo>
                    <a:lnTo>
                      <a:pt x="5143" y="10165"/>
                    </a:lnTo>
                    <a:lnTo>
                      <a:pt x="5143" y="11435"/>
                    </a:lnTo>
                    <a:lnTo>
                      <a:pt x="4114" y="11435"/>
                    </a:lnTo>
                    <a:lnTo>
                      <a:pt x="3086" y="12706"/>
                    </a:lnTo>
                    <a:lnTo>
                      <a:pt x="3086" y="12706"/>
                    </a:lnTo>
                    <a:lnTo>
                      <a:pt x="2057" y="13976"/>
                    </a:lnTo>
                    <a:lnTo>
                      <a:pt x="2057" y="15247"/>
                    </a:lnTo>
                    <a:lnTo>
                      <a:pt x="2057" y="15247"/>
                    </a:lnTo>
                    <a:lnTo>
                      <a:pt x="1029" y="16518"/>
                    </a:lnTo>
                    <a:lnTo>
                      <a:pt x="1029" y="17788"/>
                    </a:lnTo>
                    <a:lnTo>
                      <a:pt x="1029" y="19059"/>
                    </a:lnTo>
                    <a:lnTo>
                      <a:pt x="1029" y="19059"/>
                    </a:lnTo>
                    <a:lnTo>
                      <a:pt x="0" y="20329"/>
                    </a:lnTo>
                    <a:lnTo>
                      <a:pt x="0" y="21600"/>
                    </a:lnTo>
                    <a:lnTo>
                      <a:pt x="5143" y="21600"/>
                    </a:lnTo>
                    <a:lnTo>
                      <a:pt x="5143" y="20329"/>
                    </a:lnTo>
                    <a:lnTo>
                      <a:pt x="5143" y="20329"/>
                    </a:lnTo>
                    <a:lnTo>
                      <a:pt x="6171" y="20329"/>
                    </a:lnTo>
                    <a:lnTo>
                      <a:pt x="6171" y="19059"/>
                    </a:lnTo>
                    <a:lnTo>
                      <a:pt x="6171" y="19059"/>
                    </a:lnTo>
                    <a:lnTo>
                      <a:pt x="6171" y="19059"/>
                    </a:lnTo>
                    <a:lnTo>
                      <a:pt x="6171" y="17788"/>
                    </a:lnTo>
                    <a:lnTo>
                      <a:pt x="6171" y="17788"/>
                    </a:lnTo>
                    <a:lnTo>
                      <a:pt x="7200" y="17788"/>
                    </a:lnTo>
                    <a:lnTo>
                      <a:pt x="7200" y="16518"/>
                    </a:lnTo>
                    <a:lnTo>
                      <a:pt x="8229" y="16518"/>
                    </a:lnTo>
                    <a:lnTo>
                      <a:pt x="8229" y="15247"/>
                    </a:lnTo>
                    <a:lnTo>
                      <a:pt x="8229" y="15247"/>
                    </a:lnTo>
                    <a:lnTo>
                      <a:pt x="9257" y="13976"/>
                    </a:lnTo>
                    <a:lnTo>
                      <a:pt x="10286" y="13976"/>
                    </a:lnTo>
                    <a:lnTo>
                      <a:pt x="10286" y="13976"/>
                    </a:lnTo>
                    <a:lnTo>
                      <a:pt x="11314" y="12706"/>
                    </a:lnTo>
                    <a:lnTo>
                      <a:pt x="11314" y="12706"/>
                    </a:lnTo>
                    <a:lnTo>
                      <a:pt x="12343" y="11435"/>
                    </a:lnTo>
                    <a:lnTo>
                      <a:pt x="13371" y="11435"/>
                    </a:lnTo>
                    <a:lnTo>
                      <a:pt x="14400" y="10165"/>
                    </a:lnTo>
                    <a:lnTo>
                      <a:pt x="16457" y="8894"/>
                    </a:lnTo>
                    <a:lnTo>
                      <a:pt x="17486" y="8894"/>
                    </a:lnTo>
                    <a:lnTo>
                      <a:pt x="19543" y="7624"/>
                    </a:lnTo>
                    <a:lnTo>
                      <a:pt x="20571" y="6353"/>
                    </a:lnTo>
                    <a:lnTo>
                      <a:pt x="21600" y="6353"/>
                    </a:lnTo>
                    <a:lnTo>
                      <a:pt x="21600" y="6353"/>
                    </a:lnTo>
                    <a:lnTo>
                      <a:pt x="195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19" name="Shape 3119"/>
              <p:cNvSpPr/>
              <p:nvPr/>
            </p:nvSpPr>
            <p:spPr>
              <a:xfrm>
                <a:off x="2274887" y="1192212"/>
                <a:ext cx="34926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691" y="0"/>
                    </a:moveTo>
                    <a:lnTo>
                      <a:pt x="16691" y="0"/>
                    </a:lnTo>
                    <a:lnTo>
                      <a:pt x="16691" y="0"/>
                    </a:lnTo>
                    <a:lnTo>
                      <a:pt x="16691" y="0"/>
                    </a:lnTo>
                    <a:lnTo>
                      <a:pt x="16691" y="1350"/>
                    </a:lnTo>
                    <a:lnTo>
                      <a:pt x="16691" y="1350"/>
                    </a:lnTo>
                    <a:lnTo>
                      <a:pt x="16691" y="1350"/>
                    </a:lnTo>
                    <a:lnTo>
                      <a:pt x="16691" y="1350"/>
                    </a:lnTo>
                    <a:lnTo>
                      <a:pt x="15709" y="2700"/>
                    </a:lnTo>
                    <a:lnTo>
                      <a:pt x="15709" y="2700"/>
                    </a:lnTo>
                    <a:lnTo>
                      <a:pt x="15709" y="2700"/>
                    </a:lnTo>
                    <a:lnTo>
                      <a:pt x="15709" y="4050"/>
                    </a:lnTo>
                    <a:lnTo>
                      <a:pt x="14727" y="4050"/>
                    </a:lnTo>
                    <a:lnTo>
                      <a:pt x="14727" y="4050"/>
                    </a:lnTo>
                    <a:lnTo>
                      <a:pt x="14727" y="5400"/>
                    </a:lnTo>
                    <a:lnTo>
                      <a:pt x="13745" y="5400"/>
                    </a:lnTo>
                    <a:lnTo>
                      <a:pt x="13745" y="5400"/>
                    </a:lnTo>
                    <a:lnTo>
                      <a:pt x="12764" y="6750"/>
                    </a:lnTo>
                    <a:lnTo>
                      <a:pt x="12764" y="6750"/>
                    </a:lnTo>
                    <a:lnTo>
                      <a:pt x="11782" y="8100"/>
                    </a:lnTo>
                    <a:lnTo>
                      <a:pt x="10800" y="8100"/>
                    </a:lnTo>
                    <a:lnTo>
                      <a:pt x="8836" y="9450"/>
                    </a:lnTo>
                    <a:lnTo>
                      <a:pt x="7855" y="10800"/>
                    </a:lnTo>
                    <a:lnTo>
                      <a:pt x="5891" y="10800"/>
                    </a:lnTo>
                    <a:lnTo>
                      <a:pt x="2945" y="13500"/>
                    </a:lnTo>
                    <a:lnTo>
                      <a:pt x="0" y="14850"/>
                    </a:lnTo>
                    <a:lnTo>
                      <a:pt x="1964" y="21600"/>
                    </a:lnTo>
                    <a:lnTo>
                      <a:pt x="4909" y="18900"/>
                    </a:lnTo>
                    <a:lnTo>
                      <a:pt x="7855" y="17550"/>
                    </a:lnTo>
                    <a:lnTo>
                      <a:pt x="9818" y="16200"/>
                    </a:lnTo>
                    <a:lnTo>
                      <a:pt x="10800" y="16200"/>
                    </a:lnTo>
                    <a:lnTo>
                      <a:pt x="12764" y="14850"/>
                    </a:lnTo>
                    <a:lnTo>
                      <a:pt x="14727" y="13500"/>
                    </a:lnTo>
                    <a:lnTo>
                      <a:pt x="14727" y="12150"/>
                    </a:lnTo>
                    <a:lnTo>
                      <a:pt x="15709" y="12150"/>
                    </a:lnTo>
                    <a:lnTo>
                      <a:pt x="16691" y="10800"/>
                    </a:lnTo>
                    <a:lnTo>
                      <a:pt x="16691" y="10800"/>
                    </a:lnTo>
                    <a:lnTo>
                      <a:pt x="17673" y="9450"/>
                    </a:lnTo>
                    <a:lnTo>
                      <a:pt x="18655" y="9450"/>
                    </a:lnTo>
                    <a:lnTo>
                      <a:pt x="18655" y="8100"/>
                    </a:lnTo>
                    <a:lnTo>
                      <a:pt x="19636" y="8100"/>
                    </a:lnTo>
                    <a:lnTo>
                      <a:pt x="19636" y="6750"/>
                    </a:lnTo>
                    <a:lnTo>
                      <a:pt x="20618" y="5400"/>
                    </a:lnTo>
                    <a:lnTo>
                      <a:pt x="20618" y="5400"/>
                    </a:lnTo>
                    <a:lnTo>
                      <a:pt x="20618" y="4050"/>
                    </a:lnTo>
                    <a:lnTo>
                      <a:pt x="20618" y="2700"/>
                    </a:lnTo>
                    <a:lnTo>
                      <a:pt x="21600" y="1350"/>
                    </a:lnTo>
                    <a:lnTo>
                      <a:pt x="21600" y="135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669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20" name="Shape 3120"/>
              <p:cNvSpPr/>
              <p:nvPr/>
            </p:nvSpPr>
            <p:spPr>
              <a:xfrm>
                <a:off x="2271712" y="1163637"/>
                <a:ext cx="38101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6000"/>
                    </a:moveTo>
                    <a:lnTo>
                      <a:pt x="0" y="6000"/>
                    </a:lnTo>
                    <a:lnTo>
                      <a:pt x="900" y="6000"/>
                    </a:lnTo>
                    <a:lnTo>
                      <a:pt x="2700" y="7200"/>
                    </a:lnTo>
                    <a:lnTo>
                      <a:pt x="4500" y="8400"/>
                    </a:lnTo>
                    <a:lnTo>
                      <a:pt x="5400" y="9600"/>
                    </a:lnTo>
                    <a:lnTo>
                      <a:pt x="7200" y="9600"/>
                    </a:lnTo>
                    <a:lnTo>
                      <a:pt x="9000" y="10800"/>
                    </a:lnTo>
                    <a:lnTo>
                      <a:pt x="9000" y="12000"/>
                    </a:lnTo>
                    <a:lnTo>
                      <a:pt x="9900" y="12000"/>
                    </a:lnTo>
                    <a:lnTo>
                      <a:pt x="10800" y="13200"/>
                    </a:lnTo>
                    <a:lnTo>
                      <a:pt x="10800" y="13200"/>
                    </a:lnTo>
                    <a:lnTo>
                      <a:pt x="11700" y="13200"/>
                    </a:lnTo>
                    <a:lnTo>
                      <a:pt x="12600" y="14400"/>
                    </a:lnTo>
                    <a:lnTo>
                      <a:pt x="13500" y="14400"/>
                    </a:lnTo>
                    <a:lnTo>
                      <a:pt x="13500" y="15600"/>
                    </a:lnTo>
                    <a:lnTo>
                      <a:pt x="14400" y="15600"/>
                    </a:lnTo>
                    <a:lnTo>
                      <a:pt x="14400" y="16800"/>
                    </a:lnTo>
                    <a:lnTo>
                      <a:pt x="15300" y="16800"/>
                    </a:lnTo>
                    <a:lnTo>
                      <a:pt x="15300" y="18000"/>
                    </a:lnTo>
                    <a:lnTo>
                      <a:pt x="15300" y="18000"/>
                    </a:lnTo>
                    <a:lnTo>
                      <a:pt x="16200" y="19200"/>
                    </a:lnTo>
                    <a:lnTo>
                      <a:pt x="16200" y="19200"/>
                    </a:lnTo>
                    <a:lnTo>
                      <a:pt x="16200" y="20400"/>
                    </a:lnTo>
                    <a:lnTo>
                      <a:pt x="16200" y="20400"/>
                    </a:lnTo>
                    <a:lnTo>
                      <a:pt x="17100" y="20400"/>
                    </a:lnTo>
                    <a:lnTo>
                      <a:pt x="17100" y="21600"/>
                    </a:lnTo>
                    <a:lnTo>
                      <a:pt x="17100" y="21600"/>
                    </a:lnTo>
                    <a:lnTo>
                      <a:pt x="21600" y="21600"/>
                    </a:lnTo>
                    <a:lnTo>
                      <a:pt x="21600" y="20400"/>
                    </a:lnTo>
                    <a:lnTo>
                      <a:pt x="20700" y="19200"/>
                    </a:lnTo>
                    <a:lnTo>
                      <a:pt x="20700" y="18000"/>
                    </a:lnTo>
                    <a:lnTo>
                      <a:pt x="20700" y="16800"/>
                    </a:lnTo>
                    <a:lnTo>
                      <a:pt x="19800" y="16800"/>
                    </a:lnTo>
                    <a:lnTo>
                      <a:pt x="19800" y="15600"/>
                    </a:lnTo>
                    <a:lnTo>
                      <a:pt x="18900" y="14400"/>
                    </a:lnTo>
                    <a:lnTo>
                      <a:pt x="18900" y="13200"/>
                    </a:lnTo>
                    <a:lnTo>
                      <a:pt x="18000" y="13200"/>
                    </a:lnTo>
                    <a:lnTo>
                      <a:pt x="18000" y="12000"/>
                    </a:lnTo>
                    <a:lnTo>
                      <a:pt x="17100" y="12000"/>
                    </a:lnTo>
                    <a:lnTo>
                      <a:pt x="16200" y="10800"/>
                    </a:lnTo>
                    <a:lnTo>
                      <a:pt x="16200" y="9600"/>
                    </a:lnTo>
                    <a:lnTo>
                      <a:pt x="15300" y="9600"/>
                    </a:lnTo>
                    <a:lnTo>
                      <a:pt x="14400" y="8400"/>
                    </a:lnTo>
                    <a:lnTo>
                      <a:pt x="13500" y="8400"/>
                    </a:lnTo>
                    <a:lnTo>
                      <a:pt x="13500" y="7200"/>
                    </a:lnTo>
                    <a:lnTo>
                      <a:pt x="12600" y="7200"/>
                    </a:lnTo>
                    <a:lnTo>
                      <a:pt x="11700" y="6000"/>
                    </a:lnTo>
                    <a:lnTo>
                      <a:pt x="10800" y="6000"/>
                    </a:lnTo>
                    <a:lnTo>
                      <a:pt x="9000" y="4800"/>
                    </a:lnTo>
                    <a:lnTo>
                      <a:pt x="8100" y="3600"/>
                    </a:lnTo>
                    <a:lnTo>
                      <a:pt x="6300" y="2400"/>
                    </a:lnTo>
                    <a:lnTo>
                      <a:pt x="4500" y="1200"/>
                    </a:lnTo>
                    <a:lnTo>
                      <a:pt x="2700" y="120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0" y="6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21" name="Shape 3121"/>
              <p:cNvSpPr/>
              <p:nvPr/>
            </p:nvSpPr>
            <p:spPr>
              <a:xfrm>
                <a:off x="2236787" y="1146175"/>
                <a:ext cx="38101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350"/>
                    </a:moveTo>
                    <a:lnTo>
                      <a:pt x="0" y="1350"/>
                    </a:lnTo>
                    <a:lnTo>
                      <a:pt x="0" y="2700"/>
                    </a:lnTo>
                    <a:lnTo>
                      <a:pt x="0" y="2700"/>
                    </a:lnTo>
                    <a:lnTo>
                      <a:pt x="900" y="4050"/>
                    </a:lnTo>
                    <a:lnTo>
                      <a:pt x="900" y="5400"/>
                    </a:lnTo>
                    <a:lnTo>
                      <a:pt x="900" y="6750"/>
                    </a:lnTo>
                    <a:lnTo>
                      <a:pt x="1800" y="6750"/>
                    </a:lnTo>
                    <a:lnTo>
                      <a:pt x="1800" y="8100"/>
                    </a:lnTo>
                    <a:lnTo>
                      <a:pt x="2700" y="8100"/>
                    </a:lnTo>
                    <a:lnTo>
                      <a:pt x="2700" y="9450"/>
                    </a:lnTo>
                    <a:lnTo>
                      <a:pt x="3600" y="10800"/>
                    </a:lnTo>
                    <a:lnTo>
                      <a:pt x="4500" y="10800"/>
                    </a:lnTo>
                    <a:lnTo>
                      <a:pt x="5400" y="12150"/>
                    </a:lnTo>
                    <a:lnTo>
                      <a:pt x="5400" y="12150"/>
                    </a:lnTo>
                    <a:lnTo>
                      <a:pt x="6300" y="12150"/>
                    </a:lnTo>
                    <a:lnTo>
                      <a:pt x="7200" y="13500"/>
                    </a:lnTo>
                    <a:lnTo>
                      <a:pt x="8100" y="13500"/>
                    </a:lnTo>
                    <a:lnTo>
                      <a:pt x="9000" y="14850"/>
                    </a:lnTo>
                    <a:lnTo>
                      <a:pt x="10800" y="16200"/>
                    </a:lnTo>
                    <a:lnTo>
                      <a:pt x="11700" y="17550"/>
                    </a:lnTo>
                    <a:lnTo>
                      <a:pt x="13500" y="17550"/>
                    </a:lnTo>
                    <a:lnTo>
                      <a:pt x="17100" y="20250"/>
                    </a:lnTo>
                    <a:lnTo>
                      <a:pt x="19800" y="21600"/>
                    </a:lnTo>
                    <a:lnTo>
                      <a:pt x="21600" y="14850"/>
                    </a:lnTo>
                    <a:lnTo>
                      <a:pt x="18000" y="13500"/>
                    </a:lnTo>
                    <a:lnTo>
                      <a:pt x="15300" y="12150"/>
                    </a:lnTo>
                    <a:lnTo>
                      <a:pt x="13500" y="10800"/>
                    </a:lnTo>
                    <a:lnTo>
                      <a:pt x="12600" y="9450"/>
                    </a:lnTo>
                    <a:lnTo>
                      <a:pt x="10800" y="9450"/>
                    </a:lnTo>
                    <a:lnTo>
                      <a:pt x="9900" y="8100"/>
                    </a:lnTo>
                    <a:lnTo>
                      <a:pt x="9000" y="6750"/>
                    </a:lnTo>
                    <a:lnTo>
                      <a:pt x="9000" y="6750"/>
                    </a:lnTo>
                    <a:lnTo>
                      <a:pt x="8100" y="6750"/>
                    </a:lnTo>
                    <a:lnTo>
                      <a:pt x="7200" y="5400"/>
                    </a:lnTo>
                    <a:lnTo>
                      <a:pt x="7200" y="5400"/>
                    </a:lnTo>
                    <a:lnTo>
                      <a:pt x="6300" y="5400"/>
                    </a:lnTo>
                    <a:lnTo>
                      <a:pt x="6300" y="4050"/>
                    </a:lnTo>
                    <a:lnTo>
                      <a:pt x="6300" y="4050"/>
                    </a:lnTo>
                    <a:lnTo>
                      <a:pt x="5400" y="4050"/>
                    </a:lnTo>
                    <a:lnTo>
                      <a:pt x="5400" y="2700"/>
                    </a:lnTo>
                    <a:lnTo>
                      <a:pt x="5400" y="2700"/>
                    </a:lnTo>
                    <a:lnTo>
                      <a:pt x="5400" y="2700"/>
                    </a:lnTo>
                    <a:lnTo>
                      <a:pt x="4500" y="1350"/>
                    </a:lnTo>
                    <a:lnTo>
                      <a:pt x="4500" y="1350"/>
                    </a:lnTo>
                    <a:lnTo>
                      <a:pt x="4500" y="135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0" y="135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22" name="Shape 3122"/>
              <p:cNvSpPr/>
              <p:nvPr/>
            </p:nvSpPr>
            <p:spPr>
              <a:xfrm>
                <a:off x="2236787" y="1120775"/>
                <a:ext cx="33338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543" y="0"/>
                    </a:moveTo>
                    <a:lnTo>
                      <a:pt x="19543" y="0"/>
                    </a:lnTo>
                    <a:lnTo>
                      <a:pt x="16457" y="2541"/>
                    </a:lnTo>
                    <a:lnTo>
                      <a:pt x="13371" y="3812"/>
                    </a:lnTo>
                    <a:lnTo>
                      <a:pt x="11314" y="5082"/>
                    </a:lnTo>
                    <a:lnTo>
                      <a:pt x="10286" y="6353"/>
                    </a:lnTo>
                    <a:lnTo>
                      <a:pt x="8229" y="7624"/>
                    </a:lnTo>
                    <a:lnTo>
                      <a:pt x="7200" y="8894"/>
                    </a:lnTo>
                    <a:lnTo>
                      <a:pt x="6171" y="8894"/>
                    </a:lnTo>
                    <a:lnTo>
                      <a:pt x="6171" y="10165"/>
                    </a:lnTo>
                    <a:lnTo>
                      <a:pt x="5143" y="10165"/>
                    </a:lnTo>
                    <a:lnTo>
                      <a:pt x="4114" y="11435"/>
                    </a:lnTo>
                    <a:lnTo>
                      <a:pt x="4114" y="11435"/>
                    </a:lnTo>
                    <a:lnTo>
                      <a:pt x="3086" y="12706"/>
                    </a:lnTo>
                    <a:lnTo>
                      <a:pt x="2057" y="12706"/>
                    </a:lnTo>
                    <a:lnTo>
                      <a:pt x="2057" y="13976"/>
                    </a:lnTo>
                    <a:lnTo>
                      <a:pt x="1029" y="15247"/>
                    </a:lnTo>
                    <a:lnTo>
                      <a:pt x="1029" y="15247"/>
                    </a:lnTo>
                    <a:lnTo>
                      <a:pt x="1029" y="16518"/>
                    </a:lnTo>
                    <a:lnTo>
                      <a:pt x="0" y="17788"/>
                    </a:lnTo>
                    <a:lnTo>
                      <a:pt x="0" y="17788"/>
                    </a:lnTo>
                    <a:lnTo>
                      <a:pt x="0" y="19059"/>
                    </a:lnTo>
                    <a:lnTo>
                      <a:pt x="0" y="20329"/>
                    </a:lnTo>
                    <a:lnTo>
                      <a:pt x="0" y="21600"/>
                    </a:lnTo>
                    <a:lnTo>
                      <a:pt x="5143" y="20329"/>
                    </a:lnTo>
                    <a:lnTo>
                      <a:pt x="5143" y="20329"/>
                    </a:lnTo>
                    <a:lnTo>
                      <a:pt x="5143" y="20329"/>
                    </a:lnTo>
                    <a:lnTo>
                      <a:pt x="5143" y="20329"/>
                    </a:lnTo>
                    <a:lnTo>
                      <a:pt x="5143" y="19059"/>
                    </a:lnTo>
                    <a:lnTo>
                      <a:pt x="5143" y="19059"/>
                    </a:lnTo>
                    <a:lnTo>
                      <a:pt x="6171" y="19059"/>
                    </a:lnTo>
                    <a:lnTo>
                      <a:pt x="6171" y="17788"/>
                    </a:lnTo>
                    <a:lnTo>
                      <a:pt x="6171" y="17788"/>
                    </a:lnTo>
                    <a:lnTo>
                      <a:pt x="6171" y="17788"/>
                    </a:lnTo>
                    <a:lnTo>
                      <a:pt x="7200" y="16518"/>
                    </a:lnTo>
                    <a:lnTo>
                      <a:pt x="7200" y="16518"/>
                    </a:lnTo>
                    <a:lnTo>
                      <a:pt x="8229" y="16518"/>
                    </a:lnTo>
                    <a:lnTo>
                      <a:pt x="8229" y="15247"/>
                    </a:lnTo>
                    <a:lnTo>
                      <a:pt x="9257" y="15247"/>
                    </a:lnTo>
                    <a:lnTo>
                      <a:pt x="9257" y="13976"/>
                    </a:lnTo>
                    <a:lnTo>
                      <a:pt x="10286" y="13976"/>
                    </a:lnTo>
                    <a:lnTo>
                      <a:pt x="11314" y="12706"/>
                    </a:lnTo>
                    <a:lnTo>
                      <a:pt x="12343" y="11435"/>
                    </a:lnTo>
                    <a:lnTo>
                      <a:pt x="14400" y="11435"/>
                    </a:lnTo>
                    <a:lnTo>
                      <a:pt x="15429" y="10165"/>
                    </a:lnTo>
                    <a:lnTo>
                      <a:pt x="18514" y="7624"/>
                    </a:lnTo>
                    <a:lnTo>
                      <a:pt x="21600" y="6353"/>
                    </a:lnTo>
                    <a:lnTo>
                      <a:pt x="21600" y="6353"/>
                    </a:lnTo>
                    <a:lnTo>
                      <a:pt x="195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23" name="Shape 3123"/>
              <p:cNvSpPr/>
              <p:nvPr/>
            </p:nvSpPr>
            <p:spPr>
              <a:xfrm>
                <a:off x="2266950" y="1101725"/>
                <a:ext cx="33338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457" y="1271"/>
                    </a:moveTo>
                    <a:lnTo>
                      <a:pt x="16457" y="1271"/>
                    </a:lnTo>
                    <a:lnTo>
                      <a:pt x="16457" y="1271"/>
                    </a:lnTo>
                    <a:lnTo>
                      <a:pt x="16457" y="2541"/>
                    </a:lnTo>
                    <a:lnTo>
                      <a:pt x="16457" y="2541"/>
                    </a:lnTo>
                    <a:lnTo>
                      <a:pt x="16457" y="2541"/>
                    </a:lnTo>
                    <a:lnTo>
                      <a:pt x="16457" y="2541"/>
                    </a:lnTo>
                    <a:lnTo>
                      <a:pt x="16457" y="3812"/>
                    </a:lnTo>
                    <a:lnTo>
                      <a:pt x="16457" y="3812"/>
                    </a:lnTo>
                    <a:lnTo>
                      <a:pt x="15429" y="3812"/>
                    </a:lnTo>
                    <a:lnTo>
                      <a:pt x="15429" y="5082"/>
                    </a:lnTo>
                    <a:lnTo>
                      <a:pt x="15429" y="5082"/>
                    </a:lnTo>
                    <a:lnTo>
                      <a:pt x="14400" y="6353"/>
                    </a:lnTo>
                    <a:lnTo>
                      <a:pt x="14400" y="6353"/>
                    </a:lnTo>
                    <a:lnTo>
                      <a:pt x="13371" y="6353"/>
                    </a:lnTo>
                    <a:lnTo>
                      <a:pt x="13371" y="7624"/>
                    </a:lnTo>
                    <a:lnTo>
                      <a:pt x="12343" y="7624"/>
                    </a:lnTo>
                    <a:lnTo>
                      <a:pt x="12343" y="7624"/>
                    </a:lnTo>
                    <a:lnTo>
                      <a:pt x="10286" y="8894"/>
                    </a:lnTo>
                    <a:lnTo>
                      <a:pt x="9257" y="10165"/>
                    </a:lnTo>
                    <a:lnTo>
                      <a:pt x="8229" y="11435"/>
                    </a:lnTo>
                    <a:lnTo>
                      <a:pt x="6171" y="11435"/>
                    </a:lnTo>
                    <a:lnTo>
                      <a:pt x="3086" y="13976"/>
                    </a:lnTo>
                    <a:lnTo>
                      <a:pt x="0" y="15247"/>
                    </a:lnTo>
                    <a:lnTo>
                      <a:pt x="2057" y="21600"/>
                    </a:lnTo>
                    <a:lnTo>
                      <a:pt x="5143" y="19059"/>
                    </a:lnTo>
                    <a:lnTo>
                      <a:pt x="8229" y="17788"/>
                    </a:lnTo>
                    <a:lnTo>
                      <a:pt x="10286" y="16518"/>
                    </a:lnTo>
                    <a:lnTo>
                      <a:pt x="11314" y="15247"/>
                    </a:lnTo>
                    <a:lnTo>
                      <a:pt x="13371" y="15247"/>
                    </a:lnTo>
                    <a:lnTo>
                      <a:pt x="14400" y="13976"/>
                    </a:lnTo>
                    <a:lnTo>
                      <a:pt x="15429" y="12706"/>
                    </a:lnTo>
                    <a:lnTo>
                      <a:pt x="16457" y="12706"/>
                    </a:lnTo>
                    <a:lnTo>
                      <a:pt x="16457" y="11435"/>
                    </a:lnTo>
                    <a:lnTo>
                      <a:pt x="17486" y="11435"/>
                    </a:lnTo>
                    <a:lnTo>
                      <a:pt x="18514" y="10165"/>
                    </a:lnTo>
                    <a:lnTo>
                      <a:pt x="18514" y="10165"/>
                    </a:lnTo>
                    <a:lnTo>
                      <a:pt x="19543" y="8894"/>
                    </a:lnTo>
                    <a:lnTo>
                      <a:pt x="19543" y="8894"/>
                    </a:lnTo>
                    <a:lnTo>
                      <a:pt x="20571" y="7624"/>
                    </a:lnTo>
                    <a:lnTo>
                      <a:pt x="20571" y="6353"/>
                    </a:lnTo>
                    <a:lnTo>
                      <a:pt x="21600" y="5082"/>
                    </a:lnTo>
                    <a:lnTo>
                      <a:pt x="21600" y="5082"/>
                    </a:lnTo>
                    <a:lnTo>
                      <a:pt x="21600" y="3812"/>
                    </a:lnTo>
                    <a:lnTo>
                      <a:pt x="21600" y="2541"/>
                    </a:lnTo>
                    <a:lnTo>
                      <a:pt x="21600" y="1271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6457" y="127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24" name="Shape 3124"/>
              <p:cNvSpPr/>
              <p:nvPr/>
            </p:nvSpPr>
            <p:spPr>
              <a:xfrm>
                <a:off x="2262187" y="1074737"/>
                <a:ext cx="38101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4800"/>
                    </a:moveTo>
                    <a:lnTo>
                      <a:pt x="0" y="4800"/>
                    </a:lnTo>
                    <a:lnTo>
                      <a:pt x="3600" y="7200"/>
                    </a:lnTo>
                    <a:lnTo>
                      <a:pt x="7200" y="9600"/>
                    </a:lnTo>
                    <a:lnTo>
                      <a:pt x="8100" y="10800"/>
                    </a:lnTo>
                    <a:lnTo>
                      <a:pt x="9900" y="12000"/>
                    </a:lnTo>
                    <a:lnTo>
                      <a:pt x="10800" y="13200"/>
                    </a:lnTo>
                    <a:lnTo>
                      <a:pt x="12600" y="14400"/>
                    </a:lnTo>
                    <a:lnTo>
                      <a:pt x="12600" y="14400"/>
                    </a:lnTo>
                    <a:lnTo>
                      <a:pt x="13500" y="15600"/>
                    </a:lnTo>
                    <a:lnTo>
                      <a:pt x="14400" y="15600"/>
                    </a:lnTo>
                    <a:lnTo>
                      <a:pt x="14400" y="15600"/>
                    </a:lnTo>
                    <a:lnTo>
                      <a:pt x="15300" y="16800"/>
                    </a:lnTo>
                    <a:lnTo>
                      <a:pt x="15300" y="16800"/>
                    </a:lnTo>
                    <a:lnTo>
                      <a:pt x="15300" y="18000"/>
                    </a:lnTo>
                    <a:lnTo>
                      <a:pt x="16200" y="18000"/>
                    </a:lnTo>
                    <a:lnTo>
                      <a:pt x="16200" y="18000"/>
                    </a:lnTo>
                    <a:lnTo>
                      <a:pt x="16200" y="19200"/>
                    </a:lnTo>
                    <a:lnTo>
                      <a:pt x="17100" y="19200"/>
                    </a:lnTo>
                    <a:lnTo>
                      <a:pt x="17100" y="20400"/>
                    </a:lnTo>
                    <a:lnTo>
                      <a:pt x="17100" y="20400"/>
                    </a:lnTo>
                    <a:lnTo>
                      <a:pt x="17100" y="20400"/>
                    </a:lnTo>
                    <a:lnTo>
                      <a:pt x="17100" y="21600"/>
                    </a:lnTo>
                    <a:lnTo>
                      <a:pt x="17100" y="21600"/>
                    </a:lnTo>
                    <a:lnTo>
                      <a:pt x="21600" y="20400"/>
                    </a:lnTo>
                    <a:lnTo>
                      <a:pt x="21600" y="20400"/>
                    </a:lnTo>
                    <a:lnTo>
                      <a:pt x="21600" y="19200"/>
                    </a:lnTo>
                    <a:lnTo>
                      <a:pt x="21600" y="18000"/>
                    </a:lnTo>
                    <a:lnTo>
                      <a:pt x="21600" y="16800"/>
                    </a:lnTo>
                    <a:lnTo>
                      <a:pt x="20700" y="16800"/>
                    </a:lnTo>
                    <a:lnTo>
                      <a:pt x="20700" y="15600"/>
                    </a:lnTo>
                    <a:lnTo>
                      <a:pt x="19800" y="14400"/>
                    </a:lnTo>
                    <a:lnTo>
                      <a:pt x="19800" y="14400"/>
                    </a:lnTo>
                    <a:lnTo>
                      <a:pt x="18900" y="13200"/>
                    </a:lnTo>
                    <a:lnTo>
                      <a:pt x="18900" y="13200"/>
                    </a:lnTo>
                    <a:lnTo>
                      <a:pt x="18000" y="12000"/>
                    </a:lnTo>
                    <a:lnTo>
                      <a:pt x="17100" y="12000"/>
                    </a:lnTo>
                    <a:lnTo>
                      <a:pt x="17100" y="10800"/>
                    </a:lnTo>
                    <a:lnTo>
                      <a:pt x="16200" y="10800"/>
                    </a:lnTo>
                    <a:lnTo>
                      <a:pt x="15300" y="9600"/>
                    </a:lnTo>
                    <a:lnTo>
                      <a:pt x="15300" y="9600"/>
                    </a:lnTo>
                    <a:lnTo>
                      <a:pt x="13500" y="7200"/>
                    </a:lnTo>
                    <a:lnTo>
                      <a:pt x="11700" y="6000"/>
                    </a:lnTo>
                    <a:lnTo>
                      <a:pt x="10800" y="6000"/>
                    </a:lnTo>
                    <a:lnTo>
                      <a:pt x="9000" y="4800"/>
                    </a:lnTo>
                    <a:lnTo>
                      <a:pt x="5400" y="240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0" y="4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25" name="Shape 3125"/>
              <p:cNvSpPr/>
              <p:nvPr/>
            </p:nvSpPr>
            <p:spPr>
              <a:xfrm>
                <a:off x="2228850" y="1054100"/>
                <a:ext cx="38100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271"/>
                    </a:lnTo>
                    <a:lnTo>
                      <a:pt x="0" y="2541"/>
                    </a:lnTo>
                    <a:lnTo>
                      <a:pt x="0" y="3812"/>
                    </a:lnTo>
                    <a:lnTo>
                      <a:pt x="0" y="3812"/>
                    </a:lnTo>
                    <a:lnTo>
                      <a:pt x="900" y="5082"/>
                    </a:lnTo>
                    <a:lnTo>
                      <a:pt x="900" y="6353"/>
                    </a:lnTo>
                    <a:lnTo>
                      <a:pt x="1800" y="6353"/>
                    </a:lnTo>
                    <a:lnTo>
                      <a:pt x="1800" y="7624"/>
                    </a:lnTo>
                    <a:lnTo>
                      <a:pt x="2700" y="8894"/>
                    </a:lnTo>
                    <a:lnTo>
                      <a:pt x="2700" y="8894"/>
                    </a:lnTo>
                    <a:lnTo>
                      <a:pt x="3600" y="10165"/>
                    </a:lnTo>
                    <a:lnTo>
                      <a:pt x="3600" y="10165"/>
                    </a:lnTo>
                    <a:lnTo>
                      <a:pt x="4500" y="11435"/>
                    </a:lnTo>
                    <a:lnTo>
                      <a:pt x="5400" y="11435"/>
                    </a:lnTo>
                    <a:lnTo>
                      <a:pt x="5400" y="12706"/>
                    </a:lnTo>
                    <a:lnTo>
                      <a:pt x="6300" y="12706"/>
                    </a:lnTo>
                    <a:lnTo>
                      <a:pt x="8100" y="13976"/>
                    </a:lnTo>
                    <a:lnTo>
                      <a:pt x="9900" y="15247"/>
                    </a:lnTo>
                    <a:lnTo>
                      <a:pt x="10800" y="16518"/>
                    </a:lnTo>
                    <a:lnTo>
                      <a:pt x="12600" y="17788"/>
                    </a:lnTo>
                    <a:lnTo>
                      <a:pt x="16200" y="20329"/>
                    </a:lnTo>
                    <a:lnTo>
                      <a:pt x="18900" y="21600"/>
                    </a:lnTo>
                    <a:lnTo>
                      <a:pt x="21600" y="16518"/>
                    </a:lnTo>
                    <a:lnTo>
                      <a:pt x="18000" y="13976"/>
                    </a:lnTo>
                    <a:lnTo>
                      <a:pt x="14400" y="11435"/>
                    </a:lnTo>
                    <a:lnTo>
                      <a:pt x="13500" y="11435"/>
                    </a:lnTo>
                    <a:lnTo>
                      <a:pt x="11700" y="10165"/>
                    </a:lnTo>
                    <a:lnTo>
                      <a:pt x="9900" y="8894"/>
                    </a:lnTo>
                    <a:lnTo>
                      <a:pt x="9000" y="7624"/>
                    </a:lnTo>
                    <a:lnTo>
                      <a:pt x="8100" y="7624"/>
                    </a:lnTo>
                    <a:lnTo>
                      <a:pt x="8100" y="6353"/>
                    </a:lnTo>
                    <a:lnTo>
                      <a:pt x="7200" y="6353"/>
                    </a:lnTo>
                    <a:lnTo>
                      <a:pt x="7200" y="5082"/>
                    </a:lnTo>
                    <a:lnTo>
                      <a:pt x="6300" y="5082"/>
                    </a:lnTo>
                    <a:lnTo>
                      <a:pt x="6300" y="5082"/>
                    </a:lnTo>
                    <a:lnTo>
                      <a:pt x="5400" y="3812"/>
                    </a:lnTo>
                    <a:lnTo>
                      <a:pt x="5400" y="3812"/>
                    </a:lnTo>
                    <a:lnTo>
                      <a:pt x="5400" y="2541"/>
                    </a:lnTo>
                    <a:lnTo>
                      <a:pt x="4500" y="2541"/>
                    </a:lnTo>
                    <a:lnTo>
                      <a:pt x="4500" y="2541"/>
                    </a:lnTo>
                    <a:lnTo>
                      <a:pt x="4500" y="1271"/>
                    </a:lnTo>
                    <a:lnTo>
                      <a:pt x="4500" y="1271"/>
                    </a:lnTo>
                    <a:lnTo>
                      <a:pt x="4500" y="1271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26" name="Shape 3126"/>
              <p:cNvSpPr/>
              <p:nvPr/>
            </p:nvSpPr>
            <p:spPr>
              <a:xfrm>
                <a:off x="2228850" y="1027112"/>
                <a:ext cx="33338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543" y="0"/>
                    </a:moveTo>
                    <a:lnTo>
                      <a:pt x="19543" y="0"/>
                    </a:lnTo>
                    <a:lnTo>
                      <a:pt x="16457" y="2541"/>
                    </a:lnTo>
                    <a:lnTo>
                      <a:pt x="13371" y="3812"/>
                    </a:lnTo>
                    <a:lnTo>
                      <a:pt x="11314" y="5082"/>
                    </a:lnTo>
                    <a:lnTo>
                      <a:pt x="9257" y="6353"/>
                    </a:lnTo>
                    <a:lnTo>
                      <a:pt x="9257" y="6353"/>
                    </a:lnTo>
                    <a:lnTo>
                      <a:pt x="8229" y="7624"/>
                    </a:lnTo>
                    <a:lnTo>
                      <a:pt x="7200" y="7624"/>
                    </a:lnTo>
                    <a:lnTo>
                      <a:pt x="6171" y="8894"/>
                    </a:lnTo>
                    <a:lnTo>
                      <a:pt x="6171" y="8894"/>
                    </a:lnTo>
                    <a:lnTo>
                      <a:pt x="5143" y="10165"/>
                    </a:lnTo>
                    <a:lnTo>
                      <a:pt x="4114" y="10165"/>
                    </a:lnTo>
                    <a:lnTo>
                      <a:pt x="4114" y="11435"/>
                    </a:lnTo>
                    <a:lnTo>
                      <a:pt x="3086" y="11435"/>
                    </a:lnTo>
                    <a:lnTo>
                      <a:pt x="2057" y="12706"/>
                    </a:lnTo>
                    <a:lnTo>
                      <a:pt x="2057" y="13976"/>
                    </a:lnTo>
                    <a:lnTo>
                      <a:pt x="1029" y="13976"/>
                    </a:lnTo>
                    <a:lnTo>
                      <a:pt x="1029" y="15247"/>
                    </a:lnTo>
                    <a:lnTo>
                      <a:pt x="1029" y="16518"/>
                    </a:lnTo>
                    <a:lnTo>
                      <a:pt x="0" y="16518"/>
                    </a:lnTo>
                    <a:lnTo>
                      <a:pt x="0" y="17788"/>
                    </a:lnTo>
                    <a:lnTo>
                      <a:pt x="0" y="19059"/>
                    </a:lnTo>
                    <a:lnTo>
                      <a:pt x="0" y="20329"/>
                    </a:lnTo>
                    <a:lnTo>
                      <a:pt x="0" y="20329"/>
                    </a:lnTo>
                    <a:lnTo>
                      <a:pt x="0" y="21600"/>
                    </a:lnTo>
                    <a:lnTo>
                      <a:pt x="5143" y="21600"/>
                    </a:lnTo>
                    <a:lnTo>
                      <a:pt x="5143" y="20329"/>
                    </a:lnTo>
                    <a:lnTo>
                      <a:pt x="5143" y="20329"/>
                    </a:lnTo>
                    <a:lnTo>
                      <a:pt x="5143" y="20329"/>
                    </a:lnTo>
                    <a:lnTo>
                      <a:pt x="5143" y="20329"/>
                    </a:lnTo>
                    <a:lnTo>
                      <a:pt x="5143" y="19059"/>
                    </a:lnTo>
                    <a:lnTo>
                      <a:pt x="5143" y="19059"/>
                    </a:lnTo>
                    <a:lnTo>
                      <a:pt x="5143" y="19059"/>
                    </a:lnTo>
                    <a:lnTo>
                      <a:pt x="5143" y="17788"/>
                    </a:lnTo>
                    <a:lnTo>
                      <a:pt x="6171" y="17788"/>
                    </a:lnTo>
                    <a:lnTo>
                      <a:pt x="6171" y="16518"/>
                    </a:lnTo>
                    <a:lnTo>
                      <a:pt x="6171" y="16518"/>
                    </a:lnTo>
                    <a:lnTo>
                      <a:pt x="7200" y="16518"/>
                    </a:lnTo>
                    <a:lnTo>
                      <a:pt x="7200" y="15247"/>
                    </a:lnTo>
                    <a:lnTo>
                      <a:pt x="8229" y="15247"/>
                    </a:lnTo>
                    <a:lnTo>
                      <a:pt x="8229" y="13976"/>
                    </a:lnTo>
                    <a:lnTo>
                      <a:pt x="9257" y="13976"/>
                    </a:lnTo>
                    <a:lnTo>
                      <a:pt x="10286" y="13976"/>
                    </a:lnTo>
                    <a:lnTo>
                      <a:pt x="11314" y="12706"/>
                    </a:lnTo>
                    <a:lnTo>
                      <a:pt x="11314" y="12706"/>
                    </a:lnTo>
                    <a:lnTo>
                      <a:pt x="12343" y="11435"/>
                    </a:lnTo>
                    <a:lnTo>
                      <a:pt x="13371" y="11435"/>
                    </a:lnTo>
                    <a:lnTo>
                      <a:pt x="15429" y="10165"/>
                    </a:lnTo>
                    <a:lnTo>
                      <a:pt x="18514" y="7624"/>
                    </a:lnTo>
                    <a:lnTo>
                      <a:pt x="21600" y="6353"/>
                    </a:lnTo>
                    <a:lnTo>
                      <a:pt x="21600" y="6353"/>
                    </a:lnTo>
                    <a:lnTo>
                      <a:pt x="195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27" name="Shape 3127"/>
              <p:cNvSpPr/>
              <p:nvPr/>
            </p:nvSpPr>
            <p:spPr>
              <a:xfrm>
                <a:off x="2259012" y="1009650"/>
                <a:ext cx="33338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457" y="0"/>
                    </a:moveTo>
                    <a:lnTo>
                      <a:pt x="16457" y="0"/>
                    </a:lnTo>
                    <a:lnTo>
                      <a:pt x="16457" y="0"/>
                    </a:lnTo>
                    <a:lnTo>
                      <a:pt x="16457" y="1350"/>
                    </a:lnTo>
                    <a:lnTo>
                      <a:pt x="16457" y="1350"/>
                    </a:lnTo>
                    <a:lnTo>
                      <a:pt x="16457" y="1350"/>
                    </a:lnTo>
                    <a:lnTo>
                      <a:pt x="15429" y="1350"/>
                    </a:lnTo>
                    <a:lnTo>
                      <a:pt x="15429" y="2700"/>
                    </a:lnTo>
                    <a:lnTo>
                      <a:pt x="15429" y="2700"/>
                    </a:lnTo>
                    <a:lnTo>
                      <a:pt x="15429" y="4050"/>
                    </a:lnTo>
                    <a:lnTo>
                      <a:pt x="15429" y="4050"/>
                    </a:lnTo>
                    <a:lnTo>
                      <a:pt x="14400" y="4050"/>
                    </a:lnTo>
                    <a:lnTo>
                      <a:pt x="14400" y="5400"/>
                    </a:lnTo>
                    <a:lnTo>
                      <a:pt x="13371" y="5400"/>
                    </a:lnTo>
                    <a:lnTo>
                      <a:pt x="13371" y="5400"/>
                    </a:lnTo>
                    <a:lnTo>
                      <a:pt x="12343" y="6750"/>
                    </a:lnTo>
                    <a:lnTo>
                      <a:pt x="12343" y="6750"/>
                    </a:lnTo>
                    <a:lnTo>
                      <a:pt x="11314" y="8100"/>
                    </a:lnTo>
                    <a:lnTo>
                      <a:pt x="10286" y="8100"/>
                    </a:lnTo>
                    <a:lnTo>
                      <a:pt x="9257" y="9450"/>
                    </a:lnTo>
                    <a:lnTo>
                      <a:pt x="7200" y="10800"/>
                    </a:lnTo>
                    <a:lnTo>
                      <a:pt x="6171" y="12150"/>
                    </a:lnTo>
                    <a:lnTo>
                      <a:pt x="3086" y="13500"/>
                    </a:lnTo>
                    <a:lnTo>
                      <a:pt x="0" y="14850"/>
                    </a:lnTo>
                    <a:lnTo>
                      <a:pt x="2057" y="21600"/>
                    </a:lnTo>
                    <a:lnTo>
                      <a:pt x="5143" y="20250"/>
                    </a:lnTo>
                    <a:lnTo>
                      <a:pt x="8229" y="17550"/>
                    </a:lnTo>
                    <a:lnTo>
                      <a:pt x="9257" y="16200"/>
                    </a:lnTo>
                    <a:lnTo>
                      <a:pt x="11314" y="14850"/>
                    </a:lnTo>
                    <a:lnTo>
                      <a:pt x="12343" y="14850"/>
                    </a:lnTo>
                    <a:lnTo>
                      <a:pt x="14400" y="13500"/>
                    </a:lnTo>
                    <a:lnTo>
                      <a:pt x="15429" y="12150"/>
                    </a:lnTo>
                    <a:lnTo>
                      <a:pt x="15429" y="12150"/>
                    </a:lnTo>
                    <a:lnTo>
                      <a:pt x="16457" y="10800"/>
                    </a:lnTo>
                    <a:lnTo>
                      <a:pt x="17486" y="10800"/>
                    </a:lnTo>
                    <a:lnTo>
                      <a:pt x="17486" y="9450"/>
                    </a:lnTo>
                    <a:lnTo>
                      <a:pt x="18514" y="9450"/>
                    </a:lnTo>
                    <a:lnTo>
                      <a:pt x="18514" y="8100"/>
                    </a:lnTo>
                    <a:lnTo>
                      <a:pt x="19543" y="8100"/>
                    </a:lnTo>
                    <a:lnTo>
                      <a:pt x="19543" y="6750"/>
                    </a:lnTo>
                    <a:lnTo>
                      <a:pt x="20571" y="5400"/>
                    </a:lnTo>
                    <a:lnTo>
                      <a:pt x="20571" y="5400"/>
                    </a:lnTo>
                    <a:lnTo>
                      <a:pt x="20571" y="4050"/>
                    </a:lnTo>
                    <a:lnTo>
                      <a:pt x="21600" y="2700"/>
                    </a:lnTo>
                    <a:lnTo>
                      <a:pt x="21600" y="135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64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28" name="Shape 3128"/>
              <p:cNvSpPr/>
              <p:nvPr/>
            </p:nvSpPr>
            <p:spPr>
              <a:xfrm>
                <a:off x="2254250" y="981075"/>
                <a:ext cx="38100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6000"/>
                    </a:moveTo>
                    <a:lnTo>
                      <a:pt x="0" y="6000"/>
                    </a:lnTo>
                    <a:lnTo>
                      <a:pt x="2700" y="7200"/>
                    </a:lnTo>
                    <a:lnTo>
                      <a:pt x="5400" y="9600"/>
                    </a:lnTo>
                    <a:lnTo>
                      <a:pt x="7200" y="10800"/>
                    </a:lnTo>
                    <a:lnTo>
                      <a:pt x="8100" y="10800"/>
                    </a:lnTo>
                    <a:lnTo>
                      <a:pt x="9900" y="12000"/>
                    </a:lnTo>
                    <a:lnTo>
                      <a:pt x="10800" y="13200"/>
                    </a:lnTo>
                    <a:lnTo>
                      <a:pt x="11700" y="14400"/>
                    </a:lnTo>
                    <a:lnTo>
                      <a:pt x="12600" y="14400"/>
                    </a:lnTo>
                    <a:lnTo>
                      <a:pt x="12600" y="15600"/>
                    </a:lnTo>
                    <a:lnTo>
                      <a:pt x="13500" y="15600"/>
                    </a:lnTo>
                    <a:lnTo>
                      <a:pt x="14400" y="16800"/>
                    </a:lnTo>
                    <a:lnTo>
                      <a:pt x="14400" y="16800"/>
                    </a:lnTo>
                    <a:lnTo>
                      <a:pt x="15300" y="16800"/>
                    </a:lnTo>
                    <a:lnTo>
                      <a:pt x="15300" y="18000"/>
                    </a:lnTo>
                    <a:lnTo>
                      <a:pt x="15300" y="18000"/>
                    </a:lnTo>
                    <a:lnTo>
                      <a:pt x="16200" y="19200"/>
                    </a:lnTo>
                    <a:lnTo>
                      <a:pt x="16200" y="19200"/>
                    </a:lnTo>
                    <a:lnTo>
                      <a:pt x="16200" y="20400"/>
                    </a:lnTo>
                    <a:lnTo>
                      <a:pt x="16200" y="20400"/>
                    </a:lnTo>
                    <a:lnTo>
                      <a:pt x="17100" y="20400"/>
                    </a:lnTo>
                    <a:lnTo>
                      <a:pt x="17100" y="21600"/>
                    </a:lnTo>
                    <a:lnTo>
                      <a:pt x="17100" y="21600"/>
                    </a:lnTo>
                    <a:lnTo>
                      <a:pt x="21600" y="21600"/>
                    </a:lnTo>
                    <a:lnTo>
                      <a:pt x="21600" y="20400"/>
                    </a:lnTo>
                    <a:lnTo>
                      <a:pt x="20700" y="19200"/>
                    </a:lnTo>
                    <a:lnTo>
                      <a:pt x="20700" y="18000"/>
                    </a:lnTo>
                    <a:lnTo>
                      <a:pt x="20700" y="16800"/>
                    </a:lnTo>
                    <a:lnTo>
                      <a:pt x="19800" y="16800"/>
                    </a:lnTo>
                    <a:lnTo>
                      <a:pt x="19800" y="15600"/>
                    </a:lnTo>
                    <a:lnTo>
                      <a:pt x="18900" y="14400"/>
                    </a:lnTo>
                    <a:lnTo>
                      <a:pt x="18900" y="14400"/>
                    </a:lnTo>
                    <a:lnTo>
                      <a:pt x="18000" y="13200"/>
                    </a:lnTo>
                    <a:lnTo>
                      <a:pt x="18000" y="12000"/>
                    </a:lnTo>
                    <a:lnTo>
                      <a:pt x="17100" y="12000"/>
                    </a:lnTo>
                    <a:lnTo>
                      <a:pt x="16200" y="10800"/>
                    </a:lnTo>
                    <a:lnTo>
                      <a:pt x="15300" y="10800"/>
                    </a:lnTo>
                    <a:lnTo>
                      <a:pt x="15300" y="9600"/>
                    </a:lnTo>
                    <a:lnTo>
                      <a:pt x="14400" y="9600"/>
                    </a:lnTo>
                    <a:lnTo>
                      <a:pt x="13500" y="8400"/>
                    </a:lnTo>
                    <a:lnTo>
                      <a:pt x="12600" y="7200"/>
                    </a:lnTo>
                    <a:lnTo>
                      <a:pt x="10800" y="6000"/>
                    </a:lnTo>
                    <a:lnTo>
                      <a:pt x="9000" y="4800"/>
                    </a:lnTo>
                    <a:lnTo>
                      <a:pt x="7200" y="3600"/>
                    </a:lnTo>
                    <a:lnTo>
                      <a:pt x="4500" y="240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0" y="6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29" name="Shape 3129"/>
              <p:cNvSpPr/>
              <p:nvPr/>
            </p:nvSpPr>
            <p:spPr>
              <a:xfrm>
                <a:off x="2219325" y="963612"/>
                <a:ext cx="38100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350"/>
                    </a:moveTo>
                    <a:lnTo>
                      <a:pt x="0" y="1350"/>
                    </a:lnTo>
                    <a:lnTo>
                      <a:pt x="0" y="1350"/>
                    </a:lnTo>
                    <a:lnTo>
                      <a:pt x="0" y="2700"/>
                    </a:lnTo>
                    <a:lnTo>
                      <a:pt x="900" y="2700"/>
                    </a:lnTo>
                    <a:lnTo>
                      <a:pt x="900" y="4050"/>
                    </a:lnTo>
                    <a:lnTo>
                      <a:pt x="900" y="4050"/>
                    </a:lnTo>
                    <a:lnTo>
                      <a:pt x="900" y="5400"/>
                    </a:lnTo>
                    <a:lnTo>
                      <a:pt x="1800" y="6750"/>
                    </a:lnTo>
                    <a:lnTo>
                      <a:pt x="1800" y="6750"/>
                    </a:lnTo>
                    <a:lnTo>
                      <a:pt x="2700" y="8100"/>
                    </a:lnTo>
                    <a:lnTo>
                      <a:pt x="2700" y="8100"/>
                    </a:lnTo>
                    <a:lnTo>
                      <a:pt x="3600" y="9450"/>
                    </a:lnTo>
                    <a:lnTo>
                      <a:pt x="4500" y="9450"/>
                    </a:lnTo>
                    <a:lnTo>
                      <a:pt x="4500" y="10800"/>
                    </a:lnTo>
                    <a:lnTo>
                      <a:pt x="5400" y="10800"/>
                    </a:lnTo>
                    <a:lnTo>
                      <a:pt x="6300" y="12150"/>
                    </a:lnTo>
                    <a:lnTo>
                      <a:pt x="6300" y="12150"/>
                    </a:lnTo>
                    <a:lnTo>
                      <a:pt x="7200" y="13500"/>
                    </a:lnTo>
                    <a:lnTo>
                      <a:pt x="8100" y="13500"/>
                    </a:lnTo>
                    <a:lnTo>
                      <a:pt x="9900" y="14850"/>
                    </a:lnTo>
                    <a:lnTo>
                      <a:pt x="10800" y="16200"/>
                    </a:lnTo>
                    <a:lnTo>
                      <a:pt x="12600" y="16200"/>
                    </a:lnTo>
                    <a:lnTo>
                      <a:pt x="13500" y="17550"/>
                    </a:lnTo>
                    <a:lnTo>
                      <a:pt x="15300" y="18900"/>
                    </a:lnTo>
                    <a:lnTo>
                      <a:pt x="17100" y="18900"/>
                    </a:lnTo>
                    <a:lnTo>
                      <a:pt x="18000" y="20250"/>
                    </a:lnTo>
                    <a:lnTo>
                      <a:pt x="19800" y="21600"/>
                    </a:lnTo>
                    <a:lnTo>
                      <a:pt x="21600" y="14850"/>
                    </a:lnTo>
                    <a:lnTo>
                      <a:pt x="19800" y="13500"/>
                    </a:lnTo>
                    <a:lnTo>
                      <a:pt x="18900" y="13500"/>
                    </a:lnTo>
                    <a:lnTo>
                      <a:pt x="17100" y="12150"/>
                    </a:lnTo>
                    <a:lnTo>
                      <a:pt x="16200" y="10800"/>
                    </a:lnTo>
                    <a:lnTo>
                      <a:pt x="14400" y="10800"/>
                    </a:lnTo>
                    <a:lnTo>
                      <a:pt x="12600" y="9450"/>
                    </a:lnTo>
                    <a:lnTo>
                      <a:pt x="11700" y="8100"/>
                    </a:lnTo>
                    <a:lnTo>
                      <a:pt x="9900" y="8100"/>
                    </a:lnTo>
                    <a:lnTo>
                      <a:pt x="9000" y="6750"/>
                    </a:lnTo>
                    <a:lnTo>
                      <a:pt x="9000" y="6750"/>
                    </a:lnTo>
                    <a:lnTo>
                      <a:pt x="8100" y="5400"/>
                    </a:lnTo>
                    <a:lnTo>
                      <a:pt x="8100" y="5400"/>
                    </a:lnTo>
                    <a:lnTo>
                      <a:pt x="7200" y="5400"/>
                    </a:lnTo>
                    <a:lnTo>
                      <a:pt x="7200" y="4050"/>
                    </a:lnTo>
                    <a:lnTo>
                      <a:pt x="6300" y="4050"/>
                    </a:lnTo>
                    <a:lnTo>
                      <a:pt x="6300" y="4050"/>
                    </a:lnTo>
                    <a:lnTo>
                      <a:pt x="5400" y="2700"/>
                    </a:lnTo>
                    <a:lnTo>
                      <a:pt x="5400" y="2700"/>
                    </a:lnTo>
                    <a:lnTo>
                      <a:pt x="5400" y="2700"/>
                    </a:lnTo>
                    <a:lnTo>
                      <a:pt x="5400" y="1350"/>
                    </a:lnTo>
                    <a:lnTo>
                      <a:pt x="4500" y="1350"/>
                    </a:lnTo>
                    <a:lnTo>
                      <a:pt x="4500" y="1350"/>
                    </a:lnTo>
                    <a:lnTo>
                      <a:pt x="4500" y="1350"/>
                    </a:lnTo>
                    <a:lnTo>
                      <a:pt x="4500" y="135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0" y="135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30" name="Shape 3130"/>
              <p:cNvSpPr/>
              <p:nvPr/>
            </p:nvSpPr>
            <p:spPr>
              <a:xfrm>
                <a:off x="2219325" y="938212"/>
                <a:ext cx="34925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655" y="0"/>
                    </a:moveTo>
                    <a:lnTo>
                      <a:pt x="18655" y="0"/>
                    </a:lnTo>
                    <a:lnTo>
                      <a:pt x="15709" y="2541"/>
                    </a:lnTo>
                    <a:lnTo>
                      <a:pt x="12764" y="3812"/>
                    </a:lnTo>
                    <a:lnTo>
                      <a:pt x="11782" y="5082"/>
                    </a:lnTo>
                    <a:lnTo>
                      <a:pt x="9818" y="6353"/>
                    </a:lnTo>
                    <a:lnTo>
                      <a:pt x="7855" y="7624"/>
                    </a:lnTo>
                    <a:lnTo>
                      <a:pt x="6873" y="8894"/>
                    </a:lnTo>
                    <a:lnTo>
                      <a:pt x="5891" y="8894"/>
                    </a:lnTo>
                    <a:lnTo>
                      <a:pt x="5891" y="10165"/>
                    </a:lnTo>
                    <a:lnTo>
                      <a:pt x="4909" y="10165"/>
                    </a:lnTo>
                    <a:lnTo>
                      <a:pt x="3927" y="11435"/>
                    </a:lnTo>
                    <a:lnTo>
                      <a:pt x="3927" y="11435"/>
                    </a:lnTo>
                    <a:lnTo>
                      <a:pt x="2945" y="12706"/>
                    </a:lnTo>
                    <a:lnTo>
                      <a:pt x="2945" y="12706"/>
                    </a:lnTo>
                    <a:lnTo>
                      <a:pt x="1964" y="13976"/>
                    </a:lnTo>
                    <a:lnTo>
                      <a:pt x="1964" y="13976"/>
                    </a:lnTo>
                    <a:lnTo>
                      <a:pt x="982" y="15247"/>
                    </a:lnTo>
                    <a:lnTo>
                      <a:pt x="982" y="16518"/>
                    </a:lnTo>
                    <a:lnTo>
                      <a:pt x="982" y="17788"/>
                    </a:lnTo>
                    <a:lnTo>
                      <a:pt x="0" y="17788"/>
                    </a:lnTo>
                    <a:lnTo>
                      <a:pt x="0" y="19059"/>
                    </a:lnTo>
                    <a:lnTo>
                      <a:pt x="0" y="20329"/>
                    </a:lnTo>
                    <a:lnTo>
                      <a:pt x="0" y="21600"/>
                    </a:lnTo>
                    <a:lnTo>
                      <a:pt x="4909" y="20329"/>
                    </a:lnTo>
                    <a:lnTo>
                      <a:pt x="4909" y="20329"/>
                    </a:lnTo>
                    <a:lnTo>
                      <a:pt x="4909" y="20329"/>
                    </a:lnTo>
                    <a:lnTo>
                      <a:pt x="4909" y="20329"/>
                    </a:lnTo>
                    <a:lnTo>
                      <a:pt x="4909" y="19059"/>
                    </a:lnTo>
                    <a:lnTo>
                      <a:pt x="5891" y="19059"/>
                    </a:lnTo>
                    <a:lnTo>
                      <a:pt x="5891" y="19059"/>
                    </a:lnTo>
                    <a:lnTo>
                      <a:pt x="5891" y="17788"/>
                    </a:lnTo>
                    <a:lnTo>
                      <a:pt x="5891" y="17788"/>
                    </a:lnTo>
                    <a:lnTo>
                      <a:pt x="5891" y="17788"/>
                    </a:lnTo>
                    <a:lnTo>
                      <a:pt x="6873" y="16518"/>
                    </a:lnTo>
                    <a:lnTo>
                      <a:pt x="6873" y="16518"/>
                    </a:lnTo>
                    <a:lnTo>
                      <a:pt x="7855" y="15247"/>
                    </a:lnTo>
                    <a:lnTo>
                      <a:pt x="7855" y="15247"/>
                    </a:lnTo>
                    <a:lnTo>
                      <a:pt x="8836" y="15247"/>
                    </a:lnTo>
                    <a:lnTo>
                      <a:pt x="8836" y="13976"/>
                    </a:lnTo>
                    <a:lnTo>
                      <a:pt x="9818" y="13976"/>
                    </a:lnTo>
                    <a:lnTo>
                      <a:pt x="10800" y="12706"/>
                    </a:lnTo>
                    <a:lnTo>
                      <a:pt x="11782" y="11435"/>
                    </a:lnTo>
                    <a:lnTo>
                      <a:pt x="13745" y="11435"/>
                    </a:lnTo>
                    <a:lnTo>
                      <a:pt x="14727" y="10165"/>
                    </a:lnTo>
                    <a:lnTo>
                      <a:pt x="18655" y="7624"/>
                    </a:lnTo>
                    <a:lnTo>
                      <a:pt x="21600" y="6353"/>
                    </a:lnTo>
                    <a:lnTo>
                      <a:pt x="21600" y="6353"/>
                    </a:lnTo>
                    <a:lnTo>
                      <a:pt x="1865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31" name="Shape 3131"/>
              <p:cNvSpPr/>
              <p:nvPr/>
            </p:nvSpPr>
            <p:spPr>
              <a:xfrm>
                <a:off x="2249487" y="919162"/>
                <a:ext cx="33338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457" y="1271"/>
                    </a:moveTo>
                    <a:lnTo>
                      <a:pt x="16457" y="1271"/>
                    </a:lnTo>
                    <a:lnTo>
                      <a:pt x="16457" y="1271"/>
                    </a:lnTo>
                    <a:lnTo>
                      <a:pt x="16457" y="1271"/>
                    </a:lnTo>
                    <a:lnTo>
                      <a:pt x="16457" y="2541"/>
                    </a:lnTo>
                    <a:lnTo>
                      <a:pt x="16457" y="2541"/>
                    </a:lnTo>
                    <a:lnTo>
                      <a:pt x="16457" y="2541"/>
                    </a:lnTo>
                    <a:lnTo>
                      <a:pt x="16457" y="3812"/>
                    </a:lnTo>
                    <a:lnTo>
                      <a:pt x="16457" y="3812"/>
                    </a:lnTo>
                    <a:lnTo>
                      <a:pt x="16457" y="3812"/>
                    </a:lnTo>
                    <a:lnTo>
                      <a:pt x="15429" y="5082"/>
                    </a:lnTo>
                    <a:lnTo>
                      <a:pt x="15429" y="5082"/>
                    </a:lnTo>
                    <a:lnTo>
                      <a:pt x="15429" y="5082"/>
                    </a:lnTo>
                    <a:lnTo>
                      <a:pt x="14400" y="6353"/>
                    </a:lnTo>
                    <a:lnTo>
                      <a:pt x="14400" y="6353"/>
                    </a:lnTo>
                    <a:lnTo>
                      <a:pt x="13371" y="7624"/>
                    </a:lnTo>
                    <a:lnTo>
                      <a:pt x="13371" y="7624"/>
                    </a:lnTo>
                    <a:lnTo>
                      <a:pt x="12343" y="7624"/>
                    </a:lnTo>
                    <a:lnTo>
                      <a:pt x="11314" y="8894"/>
                    </a:lnTo>
                    <a:lnTo>
                      <a:pt x="9257" y="10165"/>
                    </a:lnTo>
                    <a:lnTo>
                      <a:pt x="8229" y="11435"/>
                    </a:lnTo>
                    <a:lnTo>
                      <a:pt x="6171" y="12706"/>
                    </a:lnTo>
                    <a:lnTo>
                      <a:pt x="3086" y="13976"/>
                    </a:lnTo>
                    <a:lnTo>
                      <a:pt x="0" y="15247"/>
                    </a:lnTo>
                    <a:lnTo>
                      <a:pt x="3086" y="21600"/>
                    </a:lnTo>
                    <a:lnTo>
                      <a:pt x="6171" y="20329"/>
                    </a:lnTo>
                    <a:lnTo>
                      <a:pt x="9257" y="17788"/>
                    </a:lnTo>
                    <a:lnTo>
                      <a:pt x="10286" y="16518"/>
                    </a:lnTo>
                    <a:lnTo>
                      <a:pt x="12343" y="16518"/>
                    </a:lnTo>
                    <a:lnTo>
                      <a:pt x="13371" y="15247"/>
                    </a:lnTo>
                    <a:lnTo>
                      <a:pt x="15429" y="13976"/>
                    </a:lnTo>
                    <a:lnTo>
                      <a:pt x="15429" y="12706"/>
                    </a:lnTo>
                    <a:lnTo>
                      <a:pt x="16457" y="12706"/>
                    </a:lnTo>
                    <a:lnTo>
                      <a:pt x="17486" y="11435"/>
                    </a:lnTo>
                    <a:lnTo>
                      <a:pt x="17486" y="11435"/>
                    </a:lnTo>
                    <a:lnTo>
                      <a:pt x="18514" y="10165"/>
                    </a:lnTo>
                    <a:lnTo>
                      <a:pt x="19543" y="10165"/>
                    </a:lnTo>
                    <a:lnTo>
                      <a:pt x="19543" y="8894"/>
                    </a:lnTo>
                    <a:lnTo>
                      <a:pt x="20571" y="7624"/>
                    </a:lnTo>
                    <a:lnTo>
                      <a:pt x="20571" y="7624"/>
                    </a:lnTo>
                    <a:lnTo>
                      <a:pt x="20571" y="6353"/>
                    </a:lnTo>
                    <a:lnTo>
                      <a:pt x="21600" y="5082"/>
                    </a:lnTo>
                    <a:lnTo>
                      <a:pt x="21600" y="5082"/>
                    </a:lnTo>
                    <a:lnTo>
                      <a:pt x="21600" y="3812"/>
                    </a:lnTo>
                    <a:lnTo>
                      <a:pt x="21600" y="2541"/>
                    </a:lnTo>
                    <a:lnTo>
                      <a:pt x="21600" y="1271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6457" y="127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32" name="Shape 3132"/>
              <p:cNvSpPr/>
              <p:nvPr/>
            </p:nvSpPr>
            <p:spPr>
              <a:xfrm>
                <a:off x="2246312" y="892175"/>
                <a:ext cx="36513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6000"/>
                    </a:moveTo>
                    <a:lnTo>
                      <a:pt x="0" y="6000"/>
                    </a:lnTo>
                    <a:lnTo>
                      <a:pt x="939" y="7200"/>
                    </a:lnTo>
                    <a:lnTo>
                      <a:pt x="2817" y="8400"/>
                    </a:lnTo>
                    <a:lnTo>
                      <a:pt x="4696" y="8400"/>
                    </a:lnTo>
                    <a:lnTo>
                      <a:pt x="6574" y="9600"/>
                    </a:lnTo>
                    <a:lnTo>
                      <a:pt x="7513" y="10800"/>
                    </a:lnTo>
                    <a:lnTo>
                      <a:pt x="9391" y="12000"/>
                    </a:lnTo>
                    <a:lnTo>
                      <a:pt x="10330" y="13200"/>
                    </a:lnTo>
                    <a:lnTo>
                      <a:pt x="12209" y="14400"/>
                    </a:lnTo>
                    <a:lnTo>
                      <a:pt x="13148" y="14400"/>
                    </a:lnTo>
                    <a:lnTo>
                      <a:pt x="13148" y="15600"/>
                    </a:lnTo>
                    <a:lnTo>
                      <a:pt x="14087" y="15600"/>
                    </a:lnTo>
                    <a:lnTo>
                      <a:pt x="14087" y="15600"/>
                    </a:lnTo>
                    <a:lnTo>
                      <a:pt x="15026" y="16800"/>
                    </a:lnTo>
                    <a:lnTo>
                      <a:pt x="15026" y="16800"/>
                    </a:lnTo>
                    <a:lnTo>
                      <a:pt x="15965" y="18000"/>
                    </a:lnTo>
                    <a:lnTo>
                      <a:pt x="15965" y="18000"/>
                    </a:lnTo>
                    <a:lnTo>
                      <a:pt x="15965" y="18000"/>
                    </a:lnTo>
                    <a:lnTo>
                      <a:pt x="16904" y="19200"/>
                    </a:lnTo>
                    <a:lnTo>
                      <a:pt x="16904" y="19200"/>
                    </a:lnTo>
                    <a:lnTo>
                      <a:pt x="16904" y="19200"/>
                    </a:lnTo>
                    <a:lnTo>
                      <a:pt x="16904" y="20400"/>
                    </a:lnTo>
                    <a:lnTo>
                      <a:pt x="16904" y="20400"/>
                    </a:lnTo>
                    <a:lnTo>
                      <a:pt x="16904" y="20400"/>
                    </a:lnTo>
                    <a:lnTo>
                      <a:pt x="16904" y="21600"/>
                    </a:lnTo>
                    <a:lnTo>
                      <a:pt x="21600" y="20400"/>
                    </a:lnTo>
                    <a:lnTo>
                      <a:pt x="21600" y="20400"/>
                    </a:lnTo>
                    <a:lnTo>
                      <a:pt x="21600" y="19200"/>
                    </a:lnTo>
                    <a:lnTo>
                      <a:pt x="21600" y="18000"/>
                    </a:lnTo>
                    <a:lnTo>
                      <a:pt x="21600" y="16800"/>
                    </a:lnTo>
                    <a:lnTo>
                      <a:pt x="20661" y="16800"/>
                    </a:lnTo>
                    <a:lnTo>
                      <a:pt x="20661" y="15600"/>
                    </a:lnTo>
                    <a:lnTo>
                      <a:pt x="19722" y="14400"/>
                    </a:lnTo>
                    <a:lnTo>
                      <a:pt x="19722" y="14400"/>
                    </a:lnTo>
                    <a:lnTo>
                      <a:pt x="18783" y="13200"/>
                    </a:lnTo>
                    <a:lnTo>
                      <a:pt x="18783" y="13200"/>
                    </a:lnTo>
                    <a:lnTo>
                      <a:pt x="17843" y="12000"/>
                    </a:lnTo>
                    <a:lnTo>
                      <a:pt x="16904" y="10800"/>
                    </a:lnTo>
                    <a:lnTo>
                      <a:pt x="16904" y="10800"/>
                    </a:lnTo>
                    <a:lnTo>
                      <a:pt x="15965" y="10800"/>
                    </a:lnTo>
                    <a:lnTo>
                      <a:pt x="15026" y="9600"/>
                    </a:lnTo>
                    <a:lnTo>
                      <a:pt x="15026" y="9600"/>
                    </a:lnTo>
                    <a:lnTo>
                      <a:pt x="13148" y="8400"/>
                    </a:lnTo>
                    <a:lnTo>
                      <a:pt x="11270" y="7200"/>
                    </a:lnTo>
                    <a:lnTo>
                      <a:pt x="10330" y="6000"/>
                    </a:lnTo>
                    <a:lnTo>
                      <a:pt x="8452" y="4800"/>
                    </a:lnTo>
                    <a:lnTo>
                      <a:pt x="6574" y="3600"/>
                    </a:lnTo>
                    <a:lnTo>
                      <a:pt x="5635" y="2400"/>
                    </a:lnTo>
                    <a:lnTo>
                      <a:pt x="3757" y="120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0" y="6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33" name="Shape 3133"/>
              <p:cNvSpPr/>
              <p:nvPr/>
            </p:nvSpPr>
            <p:spPr>
              <a:xfrm>
                <a:off x="2222500" y="871537"/>
                <a:ext cx="26988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200"/>
                    </a:lnTo>
                    <a:lnTo>
                      <a:pt x="0" y="2400"/>
                    </a:lnTo>
                    <a:lnTo>
                      <a:pt x="0" y="2400"/>
                    </a:lnTo>
                    <a:lnTo>
                      <a:pt x="0" y="3600"/>
                    </a:lnTo>
                    <a:lnTo>
                      <a:pt x="0" y="4800"/>
                    </a:lnTo>
                    <a:lnTo>
                      <a:pt x="0" y="4800"/>
                    </a:lnTo>
                    <a:lnTo>
                      <a:pt x="1271" y="6000"/>
                    </a:lnTo>
                    <a:lnTo>
                      <a:pt x="1271" y="6000"/>
                    </a:lnTo>
                    <a:lnTo>
                      <a:pt x="1271" y="7200"/>
                    </a:lnTo>
                    <a:lnTo>
                      <a:pt x="1271" y="8400"/>
                    </a:lnTo>
                    <a:lnTo>
                      <a:pt x="2541" y="8400"/>
                    </a:lnTo>
                    <a:lnTo>
                      <a:pt x="2541" y="9600"/>
                    </a:lnTo>
                    <a:lnTo>
                      <a:pt x="2541" y="9600"/>
                    </a:lnTo>
                    <a:lnTo>
                      <a:pt x="3812" y="10800"/>
                    </a:lnTo>
                    <a:lnTo>
                      <a:pt x="3812" y="10800"/>
                    </a:lnTo>
                    <a:lnTo>
                      <a:pt x="5082" y="12000"/>
                    </a:lnTo>
                    <a:lnTo>
                      <a:pt x="5082" y="12000"/>
                    </a:lnTo>
                    <a:lnTo>
                      <a:pt x="6353" y="13200"/>
                    </a:lnTo>
                    <a:lnTo>
                      <a:pt x="6353" y="13200"/>
                    </a:lnTo>
                    <a:lnTo>
                      <a:pt x="7624" y="14400"/>
                    </a:lnTo>
                    <a:lnTo>
                      <a:pt x="8894" y="15600"/>
                    </a:lnTo>
                    <a:lnTo>
                      <a:pt x="10165" y="16800"/>
                    </a:lnTo>
                    <a:lnTo>
                      <a:pt x="12706" y="18000"/>
                    </a:lnTo>
                    <a:lnTo>
                      <a:pt x="13976" y="19200"/>
                    </a:lnTo>
                    <a:lnTo>
                      <a:pt x="16518" y="19200"/>
                    </a:lnTo>
                    <a:lnTo>
                      <a:pt x="19059" y="21600"/>
                    </a:lnTo>
                    <a:lnTo>
                      <a:pt x="21600" y="15600"/>
                    </a:lnTo>
                    <a:lnTo>
                      <a:pt x="19059" y="14400"/>
                    </a:lnTo>
                    <a:lnTo>
                      <a:pt x="17788" y="13200"/>
                    </a:lnTo>
                    <a:lnTo>
                      <a:pt x="15247" y="12000"/>
                    </a:lnTo>
                    <a:lnTo>
                      <a:pt x="13976" y="12000"/>
                    </a:lnTo>
                    <a:lnTo>
                      <a:pt x="12706" y="10800"/>
                    </a:lnTo>
                    <a:lnTo>
                      <a:pt x="11435" y="9600"/>
                    </a:lnTo>
                    <a:lnTo>
                      <a:pt x="11435" y="9600"/>
                    </a:lnTo>
                    <a:lnTo>
                      <a:pt x="10165" y="8400"/>
                    </a:lnTo>
                    <a:lnTo>
                      <a:pt x="10165" y="8400"/>
                    </a:lnTo>
                    <a:lnTo>
                      <a:pt x="8894" y="7200"/>
                    </a:lnTo>
                    <a:lnTo>
                      <a:pt x="8894" y="7200"/>
                    </a:lnTo>
                    <a:lnTo>
                      <a:pt x="8894" y="7200"/>
                    </a:lnTo>
                    <a:lnTo>
                      <a:pt x="8894" y="6000"/>
                    </a:lnTo>
                    <a:lnTo>
                      <a:pt x="7624" y="6000"/>
                    </a:lnTo>
                    <a:lnTo>
                      <a:pt x="7624" y="4800"/>
                    </a:lnTo>
                    <a:lnTo>
                      <a:pt x="7624" y="4800"/>
                    </a:lnTo>
                    <a:lnTo>
                      <a:pt x="7624" y="4800"/>
                    </a:lnTo>
                    <a:lnTo>
                      <a:pt x="6353" y="3600"/>
                    </a:lnTo>
                    <a:lnTo>
                      <a:pt x="6353" y="3600"/>
                    </a:lnTo>
                    <a:lnTo>
                      <a:pt x="6353" y="3600"/>
                    </a:lnTo>
                    <a:lnTo>
                      <a:pt x="6353" y="2400"/>
                    </a:lnTo>
                    <a:lnTo>
                      <a:pt x="6353" y="2400"/>
                    </a:lnTo>
                    <a:lnTo>
                      <a:pt x="6353" y="1200"/>
                    </a:lnTo>
                    <a:lnTo>
                      <a:pt x="6353" y="1200"/>
                    </a:lnTo>
                    <a:lnTo>
                      <a:pt x="6353" y="0"/>
                    </a:lnTo>
                    <a:lnTo>
                      <a:pt x="6353" y="0"/>
                    </a:lnTo>
                    <a:lnTo>
                      <a:pt x="635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34" name="Shape 3134"/>
              <p:cNvSpPr/>
              <p:nvPr/>
            </p:nvSpPr>
            <p:spPr>
              <a:xfrm>
                <a:off x="2222500" y="846137"/>
                <a:ext cx="22225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429" y="0"/>
                    </a:moveTo>
                    <a:lnTo>
                      <a:pt x="15429" y="0"/>
                    </a:lnTo>
                    <a:lnTo>
                      <a:pt x="15429" y="1350"/>
                    </a:lnTo>
                    <a:lnTo>
                      <a:pt x="13886" y="2700"/>
                    </a:lnTo>
                    <a:lnTo>
                      <a:pt x="12343" y="4050"/>
                    </a:lnTo>
                    <a:lnTo>
                      <a:pt x="10800" y="4050"/>
                    </a:lnTo>
                    <a:lnTo>
                      <a:pt x="9257" y="5400"/>
                    </a:lnTo>
                    <a:lnTo>
                      <a:pt x="7714" y="6750"/>
                    </a:lnTo>
                    <a:lnTo>
                      <a:pt x="6171" y="8100"/>
                    </a:lnTo>
                    <a:lnTo>
                      <a:pt x="4629" y="9450"/>
                    </a:lnTo>
                    <a:lnTo>
                      <a:pt x="4629" y="9450"/>
                    </a:lnTo>
                    <a:lnTo>
                      <a:pt x="3086" y="10800"/>
                    </a:lnTo>
                    <a:lnTo>
                      <a:pt x="3086" y="10800"/>
                    </a:lnTo>
                    <a:lnTo>
                      <a:pt x="3086" y="12150"/>
                    </a:lnTo>
                    <a:lnTo>
                      <a:pt x="1543" y="12150"/>
                    </a:lnTo>
                    <a:lnTo>
                      <a:pt x="1543" y="13500"/>
                    </a:lnTo>
                    <a:lnTo>
                      <a:pt x="1543" y="13500"/>
                    </a:lnTo>
                    <a:lnTo>
                      <a:pt x="0" y="1485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0" y="17550"/>
                    </a:lnTo>
                    <a:lnTo>
                      <a:pt x="0" y="18900"/>
                    </a:lnTo>
                    <a:lnTo>
                      <a:pt x="0" y="18900"/>
                    </a:lnTo>
                    <a:lnTo>
                      <a:pt x="0" y="2025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7714" y="21600"/>
                    </a:lnTo>
                    <a:lnTo>
                      <a:pt x="7714" y="20250"/>
                    </a:lnTo>
                    <a:lnTo>
                      <a:pt x="7714" y="20250"/>
                    </a:lnTo>
                    <a:lnTo>
                      <a:pt x="7714" y="20250"/>
                    </a:lnTo>
                    <a:lnTo>
                      <a:pt x="7714" y="18900"/>
                    </a:lnTo>
                    <a:lnTo>
                      <a:pt x="7714" y="18900"/>
                    </a:lnTo>
                    <a:lnTo>
                      <a:pt x="7714" y="18900"/>
                    </a:lnTo>
                    <a:lnTo>
                      <a:pt x="7714" y="17550"/>
                    </a:lnTo>
                    <a:lnTo>
                      <a:pt x="7714" y="17550"/>
                    </a:lnTo>
                    <a:lnTo>
                      <a:pt x="7714" y="17550"/>
                    </a:lnTo>
                    <a:lnTo>
                      <a:pt x="7714" y="16200"/>
                    </a:lnTo>
                    <a:lnTo>
                      <a:pt x="9257" y="16200"/>
                    </a:lnTo>
                    <a:lnTo>
                      <a:pt x="9257" y="16200"/>
                    </a:lnTo>
                    <a:lnTo>
                      <a:pt x="9257" y="14850"/>
                    </a:lnTo>
                    <a:lnTo>
                      <a:pt x="9257" y="14850"/>
                    </a:lnTo>
                    <a:lnTo>
                      <a:pt x="10800" y="13500"/>
                    </a:lnTo>
                    <a:lnTo>
                      <a:pt x="10800" y="13500"/>
                    </a:lnTo>
                    <a:lnTo>
                      <a:pt x="12343" y="12150"/>
                    </a:lnTo>
                    <a:lnTo>
                      <a:pt x="12343" y="12150"/>
                    </a:lnTo>
                    <a:lnTo>
                      <a:pt x="13886" y="10800"/>
                    </a:lnTo>
                    <a:lnTo>
                      <a:pt x="15429" y="9450"/>
                    </a:lnTo>
                    <a:lnTo>
                      <a:pt x="16971" y="8100"/>
                    </a:lnTo>
                    <a:lnTo>
                      <a:pt x="18514" y="6750"/>
                    </a:lnTo>
                    <a:lnTo>
                      <a:pt x="20057" y="5400"/>
                    </a:lnTo>
                    <a:lnTo>
                      <a:pt x="21600" y="4050"/>
                    </a:lnTo>
                    <a:lnTo>
                      <a:pt x="21600" y="4050"/>
                    </a:lnTo>
                    <a:lnTo>
                      <a:pt x="1542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35" name="Shape 3135"/>
              <p:cNvSpPr/>
              <p:nvPr/>
            </p:nvSpPr>
            <p:spPr>
              <a:xfrm>
                <a:off x="2238375" y="825500"/>
                <a:ext cx="14288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200" y="1350"/>
                    </a:moveTo>
                    <a:lnTo>
                      <a:pt x="7200" y="1350"/>
                    </a:lnTo>
                    <a:lnTo>
                      <a:pt x="7200" y="4050"/>
                    </a:lnTo>
                    <a:lnTo>
                      <a:pt x="9600" y="5400"/>
                    </a:lnTo>
                    <a:lnTo>
                      <a:pt x="9600" y="6750"/>
                    </a:lnTo>
                    <a:lnTo>
                      <a:pt x="9600" y="8100"/>
                    </a:lnTo>
                    <a:lnTo>
                      <a:pt x="9600" y="9450"/>
                    </a:lnTo>
                    <a:lnTo>
                      <a:pt x="9600" y="9450"/>
                    </a:lnTo>
                    <a:lnTo>
                      <a:pt x="9600" y="10800"/>
                    </a:lnTo>
                    <a:lnTo>
                      <a:pt x="7200" y="10800"/>
                    </a:lnTo>
                    <a:lnTo>
                      <a:pt x="7200" y="10800"/>
                    </a:lnTo>
                    <a:lnTo>
                      <a:pt x="7200" y="10800"/>
                    </a:lnTo>
                    <a:lnTo>
                      <a:pt x="7200" y="12150"/>
                    </a:lnTo>
                    <a:lnTo>
                      <a:pt x="7200" y="12150"/>
                    </a:lnTo>
                    <a:lnTo>
                      <a:pt x="7200" y="12150"/>
                    </a:lnTo>
                    <a:lnTo>
                      <a:pt x="7200" y="13500"/>
                    </a:lnTo>
                    <a:lnTo>
                      <a:pt x="7200" y="13500"/>
                    </a:lnTo>
                    <a:lnTo>
                      <a:pt x="4800" y="14850"/>
                    </a:lnTo>
                    <a:lnTo>
                      <a:pt x="4800" y="14850"/>
                    </a:lnTo>
                    <a:lnTo>
                      <a:pt x="4800" y="14850"/>
                    </a:lnTo>
                    <a:lnTo>
                      <a:pt x="4800" y="16200"/>
                    </a:lnTo>
                    <a:lnTo>
                      <a:pt x="2400" y="16200"/>
                    </a:lnTo>
                    <a:lnTo>
                      <a:pt x="2400" y="16200"/>
                    </a:lnTo>
                    <a:lnTo>
                      <a:pt x="0" y="17550"/>
                    </a:lnTo>
                    <a:lnTo>
                      <a:pt x="9600" y="21600"/>
                    </a:lnTo>
                    <a:lnTo>
                      <a:pt x="12000" y="21600"/>
                    </a:lnTo>
                    <a:lnTo>
                      <a:pt x="12000" y="20250"/>
                    </a:lnTo>
                    <a:lnTo>
                      <a:pt x="14400" y="20250"/>
                    </a:lnTo>
                    <a:lnTo>
                      <a:pt x="14400" y="18900"/>
                    </a:lnTo>
                    <a:lnTo>
                      <a:pt x="14400" y="18900"/>
                    </a:lnTo>
                    <a:lnTo>
                      <a:pt x="16800" y="17550"/>
                    </a:lnTo>
                    <a:lnTo>
                      <a:pt x="16800" y="17550"/>
                    </a:lnTo>
                    <a:lnTo>
                      <a:pt x="16800" y="16200"/>
                    </a:lnTo>
                    <a:lnTo>
                      <a:pt x="19200" y="16200"/>
                    </a:lnTo>
                    <a:lnTo>
                      <a:pt x="19200" y="14850"/>
                    </a:lnTo>
                    <a:lnTo>
                      <a:pt x="19200" y="13500"/>
                    </a:lnTo>
                    <a:lnTo>
                      <a:pt x="19200" y="13500"/>
                    </a:lnTo>
                    <a:lnTo>
                      <a:pt x="19200" y="12150"/>
                    </a:lnTo>
                    <a:lnTo>
                      <a:pt x="21600" y="12150"/>
                    </a:ln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21600" y="9450"/>
                    </a:lnTo>
                    <a:lnTo>
                      <a:pt x="21600" y="8100"/>
                    </a:lnTo>
                    <a:lnTo>
                      <a:pt x="21600" y="6750"/>
                    </a:lnTo>
                    <a:lnTo>
                      <a:pt x="21600" y="5400"/>
                    </a:lnTo>
                    <a:lnTo>
                      <a:pt x="21600" y="2700"/>
                    </a:lnTo>
                    <a:lnTo>
                      <a:pt x="19200" y="0"/>
                    </a:lnTo>
                    <a:lnTo>
                      <a:pt x="19200" y="0"/>
                    </a:lnTo>
                    <a:lnTo>
                      <a:pt x="7200" y="135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36" name="Shape 3136"/>
              <p:cNvSpPr/>
              <p:nvPr/>
            </p:nvSpPr>
            <p:spPr>
              <a:xfrm>
                <a:off x="2233612" y="788987"/>
                <a:ext cx="17463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900"/>
                    </a:moveTo>
                    <a:lnTo>
                      <a:pt x="1964" y="1800"/>
                    </a:lnTo>
                    <a:lnTo>
                      <a:pt x="1964" y="3600"/>
                    </a:lnTo>
                    <a:lnTo>
                      <a:pt x="1964" y="4500"/>
                    </a:lnTo>
                    <a:lnTo>
                      <a:pt x="1964" y="5400"/>
                    </a:lnTo>
                    <a:lnTo>
                      <a:pt x="1964" y="7200"/>
                    </a:lnTo>
                    <a:lnTo>
                      <a:pt x="3927" y="8100"/>
                    </a:lnTo>
                    <a:lnTo>
                      <a:pt x="3927" y="9000"/>
                    </a:lnTo>
                    <a:lnTo>
                      <a:pt x="3927" y="9900"/>
                    </a:lnTo>
                    <a:lnTo>
                      <a:pt x="3927" y="10800"/>
                    </a:lnTo>
                    <a:lnTo>
                      <a:pt x="5891" y="12600"/>
                    </a:lnTo>
                    <a:lnTo>
                      <a:pt x="5891" y="13500"/>
                    </a:lnTo>
                    <a:lnTo>
                      <a:pt x="7855" y="14400"/>
                    </a:lnTo>
                    <a:lnTo>
                      <a:pt x="7855" y="15300"/>
                    </a:lnTo>
                    <a:lnTo>
                      <a:pt x="9818" y="16200"/>
                    </a:lnTo>
                    <a:lnTo>
                      <a:pt x="9818" y="17100"/>
                    </a:lnTo>
                    <a:lnTo>
                      <a:pt x="9818" y="18000"/>
                    </a:lnTo>
                    <a:lnTo>
                      <a:pt x="9818" y="18900"/>
                    </a:lnTo>
                    <a:lnTo>
                      <a:pt x="11782" y="19800"/>
                    </a:lnTo>
                    <a:lnTo>
                      <a:pt x="11782" y="19800"/>
                    </a:lnTo>
                    <a:lnTo>
                      <a:pt x="11782" y="20700"/>
                    </a:lnTo>
                    <a:lnTo>
                      <a:pt x="11782" y="20700"/>
                    </a:lnTo>
                    <a:lnTo>
                      <a:pt x="11782" y="21600"/>
                    </a:lnTo>
                    <a:lnTo>
                      <a:pt x="21600" y="20700"/>
                    </a:lnTo>
                    <a:lnTo>
                      <a:pt x="21600" y="20700"/>
                    </a:lnTo>
                    <a:lnTo>
                      <a:pt x="21600" y="19800"/>
                    </a:lnTo>
                    <a:lnTo>
                      <a:pt x="21600" y="18900"/>
                    </a:lnTo>
                    <a:lnTo>
                      <a:pt x="21600" y="18000"/>
                    </a:lnTo>
                    <a:lnTo>
                      <a:pt x="19636" y="17100"/>
                    </a:lnTo>
                    <a:lnTo>
                      <a:pt x="19636" y="16200"/>
                    </a:lnTo>
                    <a:lnTo>
                      <a:pt x="19636" y="15300"/>
                    </a:lnTo>
                    <a:lnTo>
                      <a:pt x="17673" y="14400"/>
                    </a:lnTo>
                    <a:lnTo>
                      <a:pt x="17673" y="13500"/>
                    </a:lnTo>
                    <a:lnTo>
                      <a:pt x="17673" y="12600"/>
                    </a:lnTo>
                    <a:lnTo>
                      <a:pt x="15709" y="11700"/>
                    </a:lnTo>
                    <a:lnTo>
                      <a:pt x="15709" y="10800"/>
                    </a:lnTo>
                    <a:lnTo>
                      <a:pt x="13745" y="9900"/>
                    </a:lnTo>
                    <a:lnTo>
                      <a:pt x="13745" y="8100"/>
                    </a:lnTo>
                    <a:lnTo>
                      <a:pt x="13745" y="7200"/>
                    </a:lnTo>
                    <a:lnTo>
                      <a:pt x="11782" y="7200"/>
                    </a:lnTo>
                    <a:lnTo>
                      <a:pt x="11782" y="6300"/>
                    </a:lnTo>
                    <a:lnTo>
                      <a:pt x="11782" y="5400"/>
                    </a:lnTo>
                    <a:lnTo>
                      <a:pt x="11782" y="3600"/>
                    </a:lnTo>
                    <a:lnTo>
                      <a:pt x="11782" y="2700"/>
                    </a:lnTo>
                    <a:lnTo>
                      <a:pt x="9818" y="1800"/>
                    </a:lnTo>
                    <a:lnTo>
                      <a:pt x="9818" y="0"/>
                    </a:lnTo>
                    <a:lnTo>
                      <a:pt x="0" y="9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37" name="Shape 3137"/>
              <p:cNvSpPr/>
              <p:nvPr/>
            </p:nvSpPr>
            <p:spPr>
              <a:xfrm>
                <a:off x="2209800" y="750887"/>
                <a:ext cx="66675" cy="825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714" y="0"/>
                    </a:moveTo>
                    <a:lnTo>
                      <a:pt x="0" y="216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0" y="21185"/>
                    </a:lnTo>
                    <a:lnTo>
                      <a:pt x="0" y="21185"/>
                    </a:lnTo>
                    <a:lnTo>
                      <a:pt x="514" y="21185"/>
                    </a:lnTo>
                    <a:lnTo>
                      <a:pt x="514" y="21185"/>
                    </a:lnTo>
                    <a:lnTo>
                      <a:pt x="514" y="21185"/>
                    </a:lnTo>
                    <a:lnTo>
                      <a:pt x="514" y="21185"/>
                    </a:lnTo>
                    <a:lnTo>
                      <a:pt x="514" y="21185"/>
                    </a:lnTo>
                    <a:lnTo>
                      <a:pt x="514" y="21185"/>
                    </a:lnTo>
                    <a:lnTo>
                      <a:pt x="1029" y="21185"/>
                    </a:lnTo>
                    <a:lnTo>
                      <a:pt x="1029" y="21185"/>
                    </a:lnTo>
                    <a:lnTo>
                      <a:pt x="1029" y="20769"/>
                    </a:lnTo>
                    <a:lnTo>
                      <a:pt x="1029" y="20769"/>
                    </a:lnTo>
                    <a:lnTo>
                      <a:pt x="1029" y="20769"/>
                    </a:lnTo>
                    <a:lnTo>
                      <a:pt x="1029" y="20769"/>
                    </a:lnTo>
                    <a:lnTo>
                      <a:pt x="1543" y="20769"/>
                    </a:lnTo>
                    <a:lnTo>
                      <a:pt x="1543" y="20769"/>
                    </a:lnTo>
                    <a:lnTo>
                      <a:pt x="1543" y="20769"/>
                    </a:lnTo>
                    <a:lnTo>
                      <a:pt x="1543" y="20769"/>
                    </a:lnTo>
                    <a:lnTo>
                      <a:pt x="1543" y="20769"/>
                    </a:lnTo>
                    <a:lnTo>
                      <a:pt x="1543" y="20354"/>
                    </a:lnTo>
                    <a:lnTo>
                      <a:pt x="1543" y="20354"/>
                    </a:lnTo>
                    <a:lnTo>
                      <a:pt x="2057" y="20354"/>
                    </a:lnTo>
                    <a:lnTo>
                      <a:pt x="2057" y="20354"/>
                    </a:lnTo>
                    <a:lnTo>
                      <a:pt x="2057" y="20354"/>
                    </a:lnTo>
                    <a:lnTo>
                      <a:pt x="2057" y="20354"/>
                    </a:lnTo>
                    <a:lnTo>
                      <a:pt x="2057" y="20354"/>
                    </a:lnTo>
                    <a:lnTo>
                      <a:pt x="2057" y="20354"/>
                    </a:lnTo>
                    <a:lnTo>
                      <a:pt x="2571" y="20354"/>
                    </a:lnTo>
                    <a:lnTo>
                      <a:pt x="2571" y="20354"/>
                    </a:lnTo>
                    <a:lnTo>
                      <a:pt x="2571" y="20354"/>
                    </a:lnTo>
                    <a:lnTo>
                      <a:pt x="2571" y="20354"/>
                    </a:lnTo>
                    <a:lnTo>
                      <a:pt x="2571" y="19938"/>
                    </a:lnTo>
                    <a:lnTo>
                      <a:pt x="2571" y="19938"/>
                    </a:lnTo>
                    <a:lnTo>
                      <a:pt x="3086" y="19938"/>
                    </a:lnTo>
                    <a:lnTo>
                      <a:pt x="3086" y="19938"/>
                    </a:lnTo>
                    <a:lnTo>
                      <a:pt x="3086" y="19938"/>
                    </a:lnTo>
                    <a:lnTo>
                      <a:pt x="3086" y="19938"/>
                    </a:lnTo>
                    <a:lnTo>
                      <a:pt x="3086" y="19938"/>
                    </a:lnTo>
                    <a:lnTo>
                      <a:pt x="3086" y="19938"/>
                    </a:lnTo>
                    <a:lnTo>
                      <a:pt x="3086" y="19938"/>
                    </a:lnTo>
                    <a:lnTo>
                      <a:pt x="3600" y="19938"/>
                    </a:lnTo>
                    <a:lnTo>
                      <a:pt x="3600" y="19938"/>
                    </a:lnTo>
                    <a:lnTo>
                      <a:pt x="3600" y="19938"/>
                    </a:lnTo>
                    <a:lnTo>
                      <a:pt x="3600" y="19938"/>
                    </a:lnTo>
                    <a:lnTo>
                      <a:pt x="3600" y="19523"/>
                    </a:lnTo>
                    <a:lnTo>
                      <a:pt x="3600" y="19523"/>
                    </a:lnTo>
                    <a:lnTo>
                      <a:pt x="4114" y="19523"/>
                    </a:lnTo>
                    <a:lnTo>
                      <a:pt x="4114" y="19523"/>
                    </a:lnTo>
                    <a:lnTo>
                      <a:pt x="4114" y="19523"/>
                    </a:lnTo>
                    <a:lnTo>
                      <a:pt x="4114" y="19523"/>
                    </a:lnTo>
                    <a:lnTo>
                      <a:pt x="4114" y="19523"/>
                    </a:lnTo>
                    <a:lnTo>
                      <a:pt x="4114" y="19523"/>
                    </a:lnTo>
                    <a:lnTo>
                      <a:pt x="4629" y="19523"/>
                    </a:lnTo>
                    <a:lnTo>
                      <a:pt x="4629" y="19523"/>
                    </a:lnTo>
                    <a:lnTo>
                      <a:pt x="4629" y="19523"/>
                    </a:lnTo>
                    <a:lnTo>
                      <a:pt x="4629" y="19523"/>
                    </a:lnTo>
                    <a:lnTo>
                      <a:pt x="4629" y="19523"/>
                    </a:lnTo>
                    <a:lnTo>
                      <a:pt x="4629" y="19523"/>
                    </a:lnTo>
                    <a:lnTo>
                      <a:pt x="4629" y="19523"/>
                    </a:lnTo>
                    <a:lnTo>
                      <a:pt x="5143" y="19523"/>
                    </a:lnTo>
                    <a:lnTo>
                      <a:pt x="5143" y="19108"/>
                    </a:lnTo>
                    <a:lnTo>
                      <a:pt x="5143" y="19108"/>
                    </a:lnTo>
                    <a:lnTo>
                      <a:pt x="5143" y="19108"/>
                    </a:lnTo>
                    <a:lnTo>
                      <a:pt x="5143" y="19108"/>
                    </a:lnTo>
                    <a:lnTo>
                      <a:pt x="5143" y="19108"/>
                    </a:lnTo>
                    <a:lnTo>
                      <a:pt x="5657" y="19108"/>
                    </a:lnTo>
                    <a:lnTo>
                      <a:pt x="5657" y="19108"/>
                    </a:lnTo>
                    <a:lnTo>
                      <a:pt x="5657" y="19108"/>
                    </a:lnTo>
                    <a:lnTo>
                      <a:pt x="5657" y="19108"/>
                    </a:lnTo>
                    <a:lnTo>
                      <a:pt x="5657" y="19108"/>
                    </a:lnTo>
                    <a:lnTo>
                      <a:pt x="5657" y="19108"/>
                    </a:lnTo>
                    <a:lnTo>
                      <a:pt x="6171" y="19108"/>
                    </a:lnTo>
                    <a:lnTo>
                      <a:pt x="6171" y="19108"/>
                    </a:lnTo>
                    <a:lnTo>
                      <a:pt x="6171" y="19108"/>
                    </a:lnTo>
                    <a:lnTo>
                      <a:pt x="6171" y="19108"/>
                    </a:lnTo>
                    <a:lnTo>
                      <a:pt x="6171" y="19108"/>
                    </a:lnTo>
                    <a:lnTo>
                      <a:pt x="6171" y="19108"/>
                    </a:lnTo>
                    <a:lnTo>
                      <a:pt x="6686" y="19108"/>
                    </a:lnTo>
                    <a:lnTo>
                      <a:pt x="6686" y="18692"/>
                    </a:lnTo>
                    <a:lnTo>
                      <a:pt x="6686" y="18692"/>
                    </a:lnTo>
                    <a:lnTo>
                      <a:pt x="6686" y="18692"/>
                    </a:lnTo>
                    <a:lnTo>
                      <a:pt x="6686" y="18692"/>
                    </a:lnTo>
                    <a:lnTo>
                      <a:pt x="6686" y="18692"/>
                    </a:lnTo>
                    <a:lnTo>
                      <a:pt x="7200" y="18692"/>
                    </a:lnTo>
                    <a:lnTo>
                      <a:pt x="7200" y="18692"/>
                    </a:lnTo>
                    <a:lnTo>
                      <a:pt x="7200" y="18692"/>
                    </a:lnTo>
                    <a:lnTo>
                      <a:pt x="7200" y="18692"/>
                    </a:lnTo>
                    <a:lnTo>
                      <a:pt x="7200" y="18692"/>
                    </a:lnTo>
                    <a:lnTo>
                      <a:pt x="7200" y="18692"/>
                    </a:lnTo>
                    <a:lnTo>
                      <a:pt x="7714" y="18692"/>
                    </a:lnTo>
                    <a:lnTo>
                      <a:pt x="7714" y="18692"/>
                    </a:lnTo>
                    <a:lnTo>
                      <a:pt x="7714" y="18692"/>
                    </a:lnTo>
                    <a:lnTo>
                      <a:pt x="7714" y="18692"/>
                    </a:lnTo>
                    <a:lnTo>
                      <a:pt x="7714" y="18692"/>
                    </a:lnTo>
                    <a:lnTo>
                      <a:pt x="7714" y="18692"/>
                    </a:lnTo>
                    <a:lnTo>
                      <a:pt x="7714" y="18692"/>
                    </a:lnTo>
                    <a:lnTo>
                      <a:pt x="8229" y="18692"/>
                    </a:lnTo>
                    <a:lnTo>
                      <a:pt x="8229" y="18692"/>
                    </a:lnTo>
                    <a:lnTo>
                      <a:pt x="8229" y="18692"/>
                    </a:lnTo>
                    <a:lnTo>
                      <a:pt x="8229" y="18692"/>
                    </a:lnTo>
                    <a:lnTo>
                      <a:pt x="8229" y="18692"/>
                    </a:lnTo>
                    <a:lnTo>
                      <a:pt x="8229" y="18692"/>
                    </a:lnTo>
                    <a:lnTo>
                      <a:pt x="8743" y="18277"/>
                    </a:lnTo>
                    <a:lnTo>
                      <a:pt x="8743" y="18277"/>
                    </a:lnTo>
                    <a:lnTo>
                      <a:pt x="8743" y="18277"/>
                    </a:lnTo>
                    <a:lnTo>
                      <a:pt x="8743" y="18277"/>
                    </a:lnTo>
                    <a:lnTo>
                      <a:pt x="8743" y="18277"/>
                    </a:lnTo>
                    <a:lnTo>
                      <a:pt x="8743" y="18277"/>
                    </a:lnTo>
                    <a:lnTo>
                      <a:pt x="9257" y="18277"/>
                    </a:lnTo>
                    <a:lnTo>
                      <a:pt x="9257" y="18277"/>
                    </a:lnTo>
                    <a:lnTo>
                      <a:pt x="9257" y="18277"/>
                    </a:lnTo>
                    <a:lnTo>
                      <a:pt x="9257" y="18277"/>
                    </a:lnTo>
                    <a:lnTo>
                      <a:pt x="9257" y="18277"/>
                    </a:lnTo>
                    <a:lnTo>
                      <a:pt x="9257" y="18277"/>
                    </a:lnTo>
                    <a:lnTo>
                      <a:pt x="9771" y="18277"/>
                    </a:lnTo>
                    <a:lnTo>
                      <a:pt x="9771" y="18277"/>
                    </a:lnTo>
                    <a:lnTo>
                      <a:pt x="9771" y="18277"/>
                    </a:lnTo>
                    <a:lnTo>
                      <a:pt x="9771" y="18277"/>
                    </a:lnTo>
                    <a:lnTo>
                      <a:pt x="9771" y="18277"/>
                    </a:lnTo>
                    <a:lnTo>
                      <a:pt x="9771" y="18277"/>
                    </a:lnTo>
                    <a:lnTo>
                      <a:pt x="10286" y="18277"/>
                    </a:lnTo>
                    <a:lnTo>
                      <a:pt x="10286" y="18277"/>
                    </a:lnTo>
                    <a:lnTo>
                      <a:pt x="10286" y="18277"/>
                    </a:lnTo>
                    <a:lnTo>
                      <a:pt x="10286" y="18277"/>
                    </a:lnTo>
                    <a:lnTo>
                      <a:pt x="10286" y="18277"/>
                    </a:lnTo>
                    <a:lnTo>
                      <a:pt x="10286" y="18277"/>
                    </a:lnTo>
                    <a:lnTo>
                      <a:pt x="10800" y="18277"/>
                    </a:lnTo>
                    <a:lnTo>
                      <a:pt x="10800" y="18277"/>
                    </a:lnTo>
                    <a:lnTo>
                      <a:pt x="10800" y="18277"/>
                    </a:lnTo>
                    <a:lnTo>
                      <a:pt x="10800" y="18277"/>
                    </a:lnTo>
                    <a:lnTo>
                      <a:pt x="10800" y="18277"/>
                    </a:lnTo>
                    <a:lnTo>
                      <a:pt x="10800" y="18277"/>
                    </a:lnTo>
                    <a:lnTo>
                      <a:pt x="11314" y="18277"/>
                    </a:lnTo>
                    <a:lnTo>
                      <a:pt x="11314" y="18277"/>
                    </a:lnTo>
                    <a:lnTo>
                      <a:pt x="11314" y="18277"/>
                    </a:lnTo>
                    <a:lnTo>
                      <a:pt x="11314" y="18277"/>
                    </a:lnTo>
                    <a:lnTo>
                      <a:pt x="11314" y="18277"/>
                    </a:lnTo>
                    <a:lnTo>
                      <a:pt x="11829" y="18277"/>
                    </a:lnTo>
                    <a:lnTo>
                      <a:pt x="11829" y="18277"/>
                    </a:lnTo>
                    <a:lnTo>
                      <a:pt x="11829" y="18277"/>
                    </a:lnTo>
                    <a:lnTo>
                      <a:pt x="11829" y="18277"/>
                    </a:lnTo>
                    <a:lnTo>
                      <a:pt x="11829" y="18277"/>
                    </a:lnTo>
                    <a:lnTo>
                      <a:pt x="11829" y="18277"/>
                    </a:lnTo>
                    <a:lnTo>
                      <a:pt x="12343" y="18277"/>
                    </a:lnTo>
                    <a:lnTo>
                      <a:pt x="12343" y="18277"/>
                    </a:lnTo>
                    <a:lnTo>
                      <a:pt x="12343" y="18277"/>
                    </a:lnTo>
                    <a:lnTo>
                      <a:pt x="12343" y="18277"/>
                    </a:lnTo>
                    <a:lnTo>
                      <a:pt x="12343" y="18277"/>
                    </a:lnTo>
                    <a:lnTo>
                      <a:pt x="12343" y="18277"/>
                    </a:lnTo>
                    <a:lnTo>
                      <a:pt x="12857" y="18277"/>
                    </a:lnTo>
                    <a:lnTo>
                      <a:pt x="12857" y="18277"/>
                    </a:lnTo>
                    <a:lnTo>
                      <a:pt x="12857" y="18277"/>
                    </a:lnTo>
                    <a:lnTo>
                      <a:pt x="12857" y="18277"/>
                    </a:lnTo>
                    <a:lnTo>
                      <a:pt x="12857" y="18277"/>
                    </a:lnTo>
                    <a:lnTo>
                      <a:pt x="12857" y="18277"/>
                    </a:lnTo>
                    <a:lnTo>
                      <a:pt x="13371" y="18277"/>
                    </a:lnTo>
                    <a:lnTo>
                      <a:pt x="13371" y="18277"/>
                    </a:lnTo>
                    <a:lnTo>
                      <a:pt x="13371" y="18277"/>
                    </a:lnTo>
                    <a:lnTo>
                      <a:pt x="13371" y="18277"/>
                    </a:lnTo>
                    <a:lnTo>
                      <a:pt x="13371" y="18277"/>
                    </a:lnTo>
                    <a:lnTo>
                      <a:pt x="13371" y="18277"/>
                    </a:lnTo>
                    <a:lnTo>
                      <a:pt x="13886" y="18277"/>
                    </a:lnTo>
                    <a:lnTo>
                      <a:pt x="13886" y="18277"/>
                    </a:lnTo>
                    <a:lnTo>
                      <a:pt x="13886" y="18277"/>
                    </a:lnTo>
                    <a:lnTo>
                      <a:pt x="13886" y="18277"/>
                    </a:lnTo>
                    <a:lnTo>
                      <a:pt x="13886" y="18277"/>
                    </a:lnTo>
                    <a:lnTo>
                      <a:pt x="13886" y="18277"/>
                    </a:lnTo>
                    <a:lnTo>
                      <a:pt x="14400" y="18277"/>
                    </a:lnTo>
                    <a:lnTo>
                      <a:pt x="14400" y="18277"/>
                    </a:lnTo>
                    <a:lnTo>
                      <a:pt x="14400" y="18277"/>
                    </a:lnTo>
                    <a:lnTo>
                      <a:pt x="14400" y="18277"/>
                    </a:lnTo>
                    <a:lnTo>
                      <a:pt x="14400" y="18277"/>
                    </a:lnTo>
                    <a:lnTo>
                      <a:pt x="14400" y="18277"/>
                    </a:lnTo>
                    <a:lnTo>
                      <a:pt x="14914" y="18277"/>
                    </a:lnTo>
                    <a:lnTo>
                      <a:pt x="14914" y="18277"/>
                    </a:lnTo>
                    <a:lnTo>
                      <a:pt x="14914" y="18277"/>
                    </a:lnTo>
                    <a:lnTo>
                      <a:pt x="14914" y="18277"/>
                    </a:lnTo>
                    <a:lnTo>
                      <a:pt x="14914" y="18277"/>
                    </a:lnTo>
                    <a:lnTo>
                      <a:pt x="15429" y="18277"/>
                    </a:lnTo>
                    <a:lnTo>
                      <a:pt x="15429" y="18277"/>
                    </a:lnTo>
                    <a:lnTo>
                      <a:pt x="15429" y="18277"/>
                    </a:lnTo>
                    <a:lnTo>
                      <a:pt x="15429" y="18277"/>
                    </a:lnTo>
                    <a:lnTo>
                      <a:pt x="15429" y="18277"/>
                    </a:lnTo>
                    <a:lnTo>
                      <a:pt x="15429" y="18277"/>
                    </a:lnTo>
                    <a:lnTo>
                      <a:pt x="15943" y="18277"/>
                    </a:lnTo>
                    <a:lnTo>
                      <a:pt x="15943" y="18277"/>
                    </a:lnTo>
                    <a:lnTo>
                      <a:pt x="15943" y="18277"/>
                    </a:lnTo>
                    <a:lnTo>
                      <a:pt x="15943" y="18277"/>
                    </a:lnTo>
                    <a:lnTo>
                      <a:pt x="15943" y="18277"/>
                    </a:lnTo>
                    <a:lnTo>
                      <a:pt x="15943" y="18277"/>
                    </a:lnTo>
                    <a:lnTo>
                      <a:pt x="16457" y="18277"/>
                    </a:lnTo>
                    <a:lnTo>
                      <a:pt x="16457" y="18277"/>
                    </a:lnTo>
                    <a:lnTo>
                      <a:pt x="16457" y="18277"/>
                    </a:lnTo>
                    <a:lnTo>
                      <a:pt x="16457" y="18277"/>
                    </a:lnTo>
                    <a:lnTo>
                      <a:pt x="16457" y="18277"/>
                    </a:lnTo>
                    <a:lnTo>
                      <a:pt x="16457" y="18277"/>
                    </a:lnTo>
                    <a:lnTo>
                      <a:pt x="16971" y="18277"/>
                    </a:lnTo>
                    <a:lnTo>
                      <a:pt x="16971" y="18277"/>
                    </a:lnTo>
                    <a:lnTo>
                      <a:pt x="16971" y="18277"/>
                    </a:lnTo>
                    <a:lnTo>
                      <a:pt x="16971" y="18277"/>
                    </a:lnTo>
                    <a:lnTo>
                      <a:pt x="16971" y="18277"/>
                    </a:lnTo>
                    <a:lnTo>
                      <a:pt x="16971" y="18277"/>
                    </a:lnTo>
                    <a:lnTo>
                      <a:pt x="17486" y="18277"/>
                    </a:lnTo>
                    <a:lnTo>
                      <a:pt x="17486" y="18277"/>
                    </a:lnTo>
                    <a:lnTo>
                      <a:pt x="17486" y="18277"/>
                    </a:lnTo>
                    <a:lnTo>
                      <a:pt x="17486" y="18277"/>
                    </a:lnTo>
                    <a:lnTo>
                      <a:pt x="17486" y="18692"/>
                    </a:lnTo>
                    <a:lnTo>
                      <a:pt x="17486" y="18692"/>
                    </a:lnTo>
                    <a:lnTo>
                      <a:pt x="18000" y="18692"/>
                    </a:lnTo>
                    <a:lnTo>
                      <a:pt x="18000" y="18692"/>
                    </a:lnTo>
                    <a:lnTo>
                      <a:pt x="18000" y="18692"/>
                    </a:lnTo>
                    <a:lnTo>
                      <a:pt x="18000" y="18692"/>
                    </a:lnTo>
                    <a:lnTo>
                      <a:pt x="18000" y="18692"/>
                    </a:lnTo>
                    <a:lnTo>
                      <a:pt x="18514" y="18692"/>
                    </a:lnTo>
                    <a:lnTo>
                      <a:pt x="18514" y="18692"/>
                    </a:lnTo>
                    <a:lnTo>
                      <a:pt x="18514" y="18692"/>
                    </a:lnTo>
                    <a:lnTo>
                      <a:pt x="18514" y="18692"/>
                    </a:lnTo>
                    <a:lnTo>
                      <a:pt x="18514" y="18692"/>
                    </a:lnTo>
                    <a:lnTo>
                      <a:pt x="18514" y="18692"/>
                    </a:lnTo>
                    <a:lnTo>
                      <a:pt x="19029" y="18692"/>
                    </a:lnTo>
                    <a:lnTo>
                      <a:pt x="19029" y="18692"/>
                    </a:lnTo>
                    <a:lnTo>
                      <a:pt x="19029" y="18692"/>
                    </a:lnTo>
                    <a:lnTo>
                      <a:pt x="19029" y="18692"/>
                    </a:lnTo>
                    <a:lnTo>
                      <a:pt x="19029" y="18692"/>
                    </a:lnTo>
                    <a:lnTo>
                      <a:pt x="19029" y="18692"/>
                    </a:lnTo>
                    <a:lnTo>
                      <a:pt x="19543" y="18692"/>
                    </a:lnTo>
                    <a:lnTo>
                      <a:pt x="19543" y="18692"/>
                    </a:lnTo>
                    <a:lnTo>
                      <a:pt x="19543" y="18692"/>
                    </a:lnTo>
                    <a:lnTo>
                      <a:pt x="19543" y="18692"/>
                    </a:lnTo>
                    <a:lnTo>
                      <a:pt x="19543" y="18692"/>
                    </a:lnTo>
                    <a:lnTo>
                      <a:pt x="19543" y="19108"/>
                    </a:lnTo>
                    <a:lnTo>
                      <a:pt x="20057" y="19108"/>
                    </a:lnTo>
                    <a:lnTo>
                      <a:pt x="20057" y="19108"/>
                    </a:lnTo>
                    <a:lnTo>
                      <a:pt x="20057" y="19108"/>
                    </a:lnTo>
                    <a:lnTo>
                      <a:pt x="20057" y="19108"/>
                    </a:lnTo>
                    <a:lnTo>
                      <a:pt x="20057" y="19108"/>
                    </a:lnTo>
                    <a:lnTo>
                      <a:pt x="20057" y="19108"/>
                    </a:lnTo>
                    <a:lnTo>
                      <a:pt x="20571" y="19108"/>
                    </a:lnTo>
                    <a:lnTo>
                      <a:pt x="20571" y="19108"/>
                    </a:lnTo>
                    <a:lnTo>
                      <a:pt x="20571" y="19108"/>
                    </a:lnTo>
                    <a:lnTo>
                      <a:pt x="20571" y="19108"/>
                    </a:lnTo>
                    <a:lnTo>
                      <a:pt x="20571" y="19108"/>
                    </a:lnTo>
                    <a:lnTo>
                      <a:pt x="21086" y="19108"/>
                    </a:lnTo>
                    <a:lnTo>
                      <a:pt x="21086" y="19108"/>
                    </a:lnTo>
                    <a:lnTo>
                      <a:pt x="21086" y="19108"/>
                    </a:lnTo>
                    <a:lnTo>
                      <a:pt x="21086" y="19108"/>
                    </a:lnTo>
                    <a:lnTo>
                      <a:pt x="21086" y="19108"/>
                    </a:lnTo>
                    <a:lnTo>
                      <a:pt x="21086" y="19108"/>
                    </a:lnTo>
                    <a:lnTo>
                      <a:pt x="21600" y="19523"/>
                    </a:lnTo>
                    <a:lnTo>
                      <a:pt x="21600" y="19523"/>
                    </a:lnTo>
                    <a:lnTo>
                      <a:pt x="21600" y="19523"/>
                    </a:lnTo>
                    <a:lnTo>
                      <a:pt x="21600" y="19523"/>
                    </a:lnTo>
                    <a:lnTo>
                      <a:pt x="77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38" name="Shape 3138"/>
              <p:cNvSpPr/>
              <p:nvPr/>
            </p:nvSpPr>
            <p:spPr>
              <a:xfrm>
                <a:off x="2874962" y="1081087"/>
                <a:ext cx="84138" cy="746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10189" y="21600"/>
                    </a:lnTo>
                    <a:lnTo>
                      <a:pt x="10189" y="21600"/>
                    </a:lnTo>
                    <a:lnTo>
                      <a:pt x="10189" y="21600"/>
                    </a:lnTo>
                    <a:lnTo>
                      <a:pt x="10189" y="21600"/>
                    </a:lnTo>
                    <a:lnTo>
                      <a:pt x="10189" y="21600"/>
                    </a:lnTo>
                    <a:lnTo>
                      <a:pt x="10189" y="21140"/>
                    </a:lnTo>
                    <a:lnTo>
                      <a:pt x="10189" y="21140"/>
                    </a:lnTo>
                    <a:lnTo>
                      <a:pt x="10189" y="21140"/>
                    </a:lnTo>
                    <a:lnTo>
                      <a:pt x="10189" y="21140"/>
                    </a:lnTo>
                    <a:lnTo>
                      <a:pt x="10189" y="21140"/>
                    </a:lnTo>
                    <a:lnTo>
                      <a:pt x="10189" y="20681"/>
                    </a:lnTo>
                    <a:lnTo>
                      <a:pt x="10189" y="20681"/>
                    </a:lnTo>
                    <a:lnTo>
                      <a:pt x="10189" y="20681"/>
                    </a:lnTo>
                    <a:lnTo>
                      <a:pt x="10189" y="20681"/>
                    </a:lnTo>
                    <a:lnTo>
                      <a:pt x="10189" y="20681"/>
                    </a:lnTo>
                    <a:lnTo>
                      <a:pt x="10189" y="20681"/>
                    </a:lnTo>
                    <a:lnTo>
                      <a:pt x="10189" y="20221"/>
                    </a:lnTo>
                    <a:lnTo>
                      <a:pt x="10189" y="20221"/>
                    </a:lnTo>
                    <a:lnTo>
                      <a:pt x="10189" y="20221"/>
                    </a:lnTo>
                    <a:lnTo>
                      <a:pt x="10189" y="20221"/>
                    </a:lnTo>
                    <a:lnTo>
                      <a:pt x="10189" y="20221"/>
                    </a:lnTo>
                    <a:lnTo>
                      <a:pt x="10189" y="20221"/>
                    </a:lnTo>
                    <a:lnTo>
                      <a:pt x="10189" y="19762"/>
                    </a:lnTo>
                    <a:lnTo>
                      <a:pt x="9781" y="19762"/>
                    </a:lnTo>
                    <a:lnTo>
                      <a:pt x="9781" y="19762"/>
                    </a:lnTo>
                    <a:lnTo>
                      <a:pt x="9781" y="19762"/>
                    </a:lnTo>
                    <a:lnTo>
                      <a:pt x="9781" y="19762"/>
                    </a:lnTo>
                    <a:lnTo>
                      <a:pt x="9781" y="19302"/>
                    </a:lnTo>
                    <a:lnTo>
                      <a:pt x="9781" y="19302"/>
                    </a:lnTo>
                    <a:lnTo>
                      <a:pt x="9781" y="19302"/>
                    </a:lnTo>
                    <a:lnTo>
                      <a:pt x="9781" y="19302"/>
                    </a:lnTo>
                    <a:lnTo>
                      <a:pt x="9781" y="19302"/>
                    </a:lnTo>
                    <a:lnTo>
                      <a:pt x="9781" y="19302"/>
                    </a:lnTo>
                    <a:lnTo>
                      <a:pt x="9781" y="18843"/>
                    </a:lnTo>
                    <a:lnTo>
                      <a:pt x="9781" y="18843"/>
                    </a:lnTo>
                    <a:lnTo>
                      <a:pt x="9781" y="18843"/>
                    </a:lnTo>
                    <a:lnTo>
                      <a:pt x="9781" y="18843"/>
                    </a:lnTo>
                    <a:lnTo>
                      <a:pt x="9781" y="18843"/>
                    </a:lnTo>
                    <a:lnTo>
                      <a:pt x="9781" y="18843"/>
                    </a:lnTo>
                    <a:lnTo>
                      <a:pt x="9781" y="18383"/>
                    </a:lnTo>
                    <a:lnTo>
                      <a:pt x="9781" y="18383"/>
                    </a:lnTo>
                    <a:lnTo>
                      <a:pt x="9781" y="18383"/>
                    </a:lnTo>
                    <a:lnTo>
                      <a:pt x="9781" y="18383"/>
                    </a:lnTo>
                    <a:lnTo>
                      <a:pt x="9781" y="18383"/>
                    </a:lnTo>
                    <a:lnTo>
                      <a:pt x="9374" y="18383"/>
                    </a:lnTo>
                    <a:lnTo>
                      <a:pt x="9374" y="17923"/>
                    </a:lnTo>
                    <a:lnTo>
                      <a:pt x="9374" y="17923"/>
                    </a:lnTo>
                    <a:lnTo>
                      <a:pt x="9374" y="17923"/>
                    </a:lnTo>
                    <a:lnTo>
                      <a:pt x="9374" y="17923"/>
                    </a:lnTo>
                    <a:lnTo>
                      <a:pt x="9374" y="17923"/>
                    </a:lnTo>
                    <a:lnTo>
                      <a:pt x="9374" y="17923"/>
                    </a:lnTo>
                    <a:lnTo>
                      <a:pt x="9374" y="17464"/>
                    </a:lnTo>
                    <a:lnTo>
                      <a:pt x="9374" y="17464"/>
                    </a:lnTo>
                    <a:lnTo>
                      <a:pt x="9374" y="17464"/>
                    </a:lnTo>
                    <a:lnTo>
                      <a:pt x="9374" y="17464"/>
                    </a:lnTo>
                    <a:lnTo>
                      <a:pt x="9374" y="17464"/>
                    </a:lnTo>
                    <a:lnTo>
                      <a:pt x="9374" y="17464"/>
                    </a:lnTo>
                    <a:lnTo>
                      <a:pt x="9374" y="17004"/>
                    </a:lnTo>
                    <a:lnTo>
                      <a:pt x="9374" y="17004"/>
                    </a:lnTo>
                    <a:lnTo>
                      <a:pt x="9374" y="17004"/>
                    </a:lnTo>
                    <a:lnTo>
                      <a:pt x="9374" y="17004"/>
                    </a:lnTo>
                    <a:lnTo>
                      <a:pt x="8966" y="17004"/>
                    </a:lnTo>
                    <a:lnTo>
                      <a:pt x="8966" y="17004"/>
                    </a:lnTo>
                    <a:lnTo>
                      <a:pt x="8966" y="16545"/>
                    </a:lnTo>
                    <a:lnTo>
                      <a:pt x="8966" y="16545"/>
                    </a:lnTo>
                    <a:lnTo>
                      <a:pt x="8966" y="16545"/>
                    </a:lnTo>
                    <a:lnTo>
                      <a:pt x="8966" y="16545"/>
                    </a:lnTo>
                    <a:lnTo>
                      <a:pt x="8966" y="16545"/>
                    </a:lnTo>
                    <a:lnTo>
                      <a:pt x="8966" y="16545"/>
                    </a:lnTo>
                    <a:lnTo>
                      <a:pt x="8966" y="16545"/>
                    </a:lnTo>
                    <a:lnTo>
                      <a:pt x="8966" y="16085"/>
                    </a:lnTo>
                    <a:lnTo>
                      <a:pt x="8966" y="16085"/>
                    </a:lnTo>
                    <a:lnTo>
                      <a:pt x="8966" y="16085"/>
                    </a:lnTo>
                    <a:lnTo>
                      <a:pt x="8966" y="16085"/>
                    </a:lnTo>
                    <a:lnTo>
                      <a:pt x="8966" y="16085"/>
                    </a:lnTo>
                    <a:lnTo>
                      <a:pt x="8966" y="15626"/>
                    </a:lnTo>
                    <a:lnTo>
                      <a:pt x="8558" y="15626"/>
                    </a:lnTo>
                    <a:lnTo>
                      <a:pt x="8558" y="15626"/>
                    </a:lnTo>
                    <a:lnTo>
                      <a:pt x="8558" y="15626"/>
                    </a:lnTo>
                    <a:lnTo>
                      <a:pt x="8558" y="15626"/>
                    </a:lnTo>
                    <a:lnTo>
                      <a:pt x="8558" y="15626"/>
                    </a:lnTo>
                    <a:lnTo>
                      <a:pt x="8558" y="15166"/>
                    </a:lnTo>
                    <a:lnTo>
                      <a:pt x="8558" y="15166"/>
                    </a:lnTo>
                    <a:lnTo>
                      <a:pt x="8558" y="15166"/>
                    </a:lnTo>
                    <a:lnTo>
                      <a:pt x="8558" y="15166"/>
                    </a:lnTo>
                    <a:lnTo>
                      <a:pt x="8558" y="15166"/>
                    </a:lnTo>
                    <a:lnTo>
                      <a:pt x="8558" y="15166"/>
                    </a:lnTo>
                    <a:lnTo>
                      <a:pt x="8558" y="15166"/>
                    </a:lnTo>
                    <a:lnTo>
                      <a:pt x="8558" y="14706"/>
                    </a:lnTo>
                    <a:lnTo>
                      <a:pt x="8558" y="14706"/>
                    </a:lnTo>
                    <a:lnTo>
                      <a:pt x="8151" y="14706"/>
                    </a:lnTo>
                    <a:lnTo>
                      <a:pt x="8151" y="14706"/>
                    </a:lnTo>
                    <a:lnTo>
                      <a:pt x="8151" y="14706"/>
                    </a:lnTo>
                    <a:lnTo>
                      <a:pt x="8151" y="14706"/>
                    </a:lnTo>
                    <a:lnTo>
                      <a:pt x="8151" y="14706"/>
                    </a:lnTo>
                    <a:lnTo>
                      <a:pt x="8151" y="14247"/>
                    </a:lnTo>
                    <a:lnTo>
                      <a:pt x="8151" y="14247"/>
                    </a:lnTo>
                    <a:lnTo>
                      <a:pt x="8151" y="14247"/>
                    </a:lnTo>
                    <a:lnTo>
                      <a:pt x="8151" y="14247"/>
                    </a:lnTo>
                    <a:lnTo>
                      <a:pt x="8151" y="14247"/>
                    </a:lnTo>
                    <a:lnTo>
                      <a:pt x="8151" y="14247"/>
                    </a:lnTo>
                    <a:lnTo>
                      <a:pt x="8151" y="13787"/>
                    </a:lnTo>
                    <a:lnTo>
                      <a:pt x="7743" y="13787"/>
                    </a:lnTo>
                    <a:lnTo>
                      <a:pt x="7743" y="13787"/>
                    </a:lnTo>
                    <a:lnTo>
                      <a:pt x="7743" y="13787"/>
                    </a:lnTo>
                    <a:lnTo>
                      <a:pt x="7743" y="13787"/>
                    </a:lnTo>
                    <a:lnTo>
                      <a:pt x="7743" y="13787"/>
                    </a:lnTo>
                    <a:lnTo>
                      <a:pt x="7743" y="13787"/>
                    </a:lnTo>
                    <a:lnTo>
                      <a:pt x="7743" y="13328"/>
                    </a:lnTo>
                    <a:lnTo>
                      <a:pt x="7743" y="13328"/>
                    </a:lnTo>
                    <a:lnTo>
                      <a:pt x="7743" y="13328"/>
                    </a:lnTo>
                    <a:lnTo>
                      <a:pt x="7743" y="13328"/>
                    </a:lnTo>
                    <a:lnTo>
                      <a:pt x="7743" y="13328"/>
                    </a:lnTo>
                    <a:lnTo>
                      <a:pt x="7743" y="13328"/>
                    </a:lnTo>
                    <a:lnTo>
                      <a:pt x="7336" y="13328"/>
                    </a:lnTo>
                    <a:lnTo>
                      <a:pt x="7336" y="12868"/>
                    </a:lnTo>
                    <a:lnTo>
                      <a:pt x="7336" y="12868"/>
                    </a:lnTo>
                    <a:lnTo>
                      <a:pt x="7336" y="12868"/>
                    </a:lnTo>
                    <a:lnTo>
                      <a:pt x="7336" y="12868"/>
                    </a:lnTo>
                    <a:lnTo>
                      <a:pt x="7336" y="12868"/>
                    </a:lnTo>
                    <a:lnTo>
                      <a:pt x="7336" y="12868"/>
                    </a:lnTo>
                    <a:lnTo>
                      <a:pt x="7336" y="12868"/>
                    </a:lnTo>
                    <a:lnTo>
                      <a:pt x="7336" y="12868"/>
                    </a:lnTo>
                    <a:lnTo>
                      <a:pt x="7336" y="12409"/>
                    </a:lnTo>
                    <a:lnTo>
                      <a:pt x="7336" y="12409"/>
                    </a:lnTo>
                    <a:lnTo>
                      <a:pt x="6928" y="12409"/>
                    </a:lnTo>
                    <a:lnTo>
                      <a:pt x="6928" y="12409"/>
                    </a:lnTo>
                    <a:lnTo>
                      <a:pt x="6928" y="12409"/>
                    </a:lnTo>
                    <a:lnTo>
                      <a:pt x="6928" y="12409"/>
                    </a:lnTo>
                    <a:lnTo>
                      <a:pt x="6928" y="12409"/>
                    </a:lnTo>
                    <a:lnTo>
                      <a:pt x="6928" y="11949"/>
                    </a:lnTo>
                    <a:lnTo>
                      <a:pt x="6928" y="11949"/>
                    </a:lnTo>
                    <a:lnTo>
                      <a:pt x="6928" y="11949"/>
                    </a:lnTo>
                    <a:lnTo>
                      <a:pt x="6928" y="11949"/>
                    </a:lnTo>
                    <a:lnTo>
                      <a:pt x="6928" y="11949"/>
                    </a:lnTo>
                    <a:lnTo>
                      <a:pt x="6521" y="11949"/>
                    </a:lnTo>
                    <a:lnTo>
                      <a:pt x="6521" y="11949"/>
                    </a:lnTo>
                    <a:lnTo>
                      <a:pt x="6521" y="11489"/>
                    </a:lnTo>
                    <a:lnTo>
                      <a:pt x="6521" y="11489"/>
                    </a:lnTo>
                    <a:lnTo>
                      <a:pt x="6521" y="11489"/>
                    </a:lnTo>
                    <a:lnTo>
                      <a:pt x="6521" y="11489"/>
                    </a:lnTo>
                    <a:lnTo>
                      <a:pt x="6521" y="11489"/>
                    </a:lnTo>
                    <a:lnTo>
                      <a:pt x="6521" y="11489"/>
                    </a:lnTo>
                    <a:lnTo>
                      <a:pt x="6521" y="11489"/>
                    </a:lnTo>
                    <a:lnTo>
                      <a:pt x="6113" y="11489"/>
                    </a:lnTo>
                    <a:lnTo>
                      <a:pt x="6113" y="11030"/>
                    </a:lnTo>
                    <a:lnTo>
                      <a:pt x="6113" y="11030"/>
                    </a:lnTo>
                    <a:lnTo>
                      <a:pt x="6113" y="11030"/>
                    </a:lnTo>
                    <a:lnTo>
                      <a:pt x="6113" y="11030"/>
                    </a:lnTo>
                    <a:lnTo>
                      <a:pt x="6113" y="11030"/>
                    </a:lnTo>
                    <a:lnTo>
                      <a:pt x="6113" y="11030"/>
                    </a:lnTo>
                    <a:lnTo>
                      <a:pt x="6113" y="11030"/>
                    </a:lnTo>
                    <a:lnTo>
                      <a:pt x="6113" y="11030"/>
                    </a:lnTo>
                    <a:lnTo>
                      <a:pt x="6113" y="10570"/>
                    </a:lnTo>
                    <a:lnTo>
                      <a:pt x="5706" y="10570"/>
                    </a:lnTo>
                    <a:lnTo>
                      <a:pt x="5706" y="10570"/>
                    </a:lnTo>
                    <a:lnTo>
                      <a:pt x="5706" y="10570"/>
                    </a:lnTo>
                    <a:lnTo>
                      <a:pt x="5706" y="10570"/>
                    </a:lnTo>
                    <a:lnTo>
                      <a:pt x="5706" y="10570"/>
                    </a:lnTo>
                    <a:lnTo>
                      <a:pt x="5706" y="10570"/>
                    </a:lnTo>
                    <a:lnTo>
                      <a:pt x="5706" y="10570"/>
                    </a:lnTo>
                    <a:lnTo>
                      <a:pt x="5706" y="10111"/>
                    </a:lnTo>
                    <a:lnTo>
                      <a:pt x="5298" y="10111"/>
                    </a:lnTo>
                    <a:lnTo>
                      <a:pt x="5298" y="10111"/>
                    </a:lnTo>
                    <a:lnTo>
                      <a:pt x="5298" y="10111"/>
                    </a:lnTo>
                    <a:lnTo>
                      <a:pt x="5298" y="10111"/>
                    </a:lnTo>
                    <a:lnTo>
                      <a:pt x="5298" y="10111"/>
                    </a:lnTo>
                    <a:lnTo>
                      <a:pt x="5298" y="10111"/>
                    </a:lnTo>
                    <a:lnTo>
                      <a:pt x="5298" y="10111"/>
                    </a:lnTo>
                    <a:lnTo>
                      <a:pt x="5298" y="9651"/>
                    </a:lnTo>
                    <a:lnTo>
                      <a:pt x="5298" y="9651"/>
                    </a:lnTo>
                    <a:lnTo>
                      <a:pt x="4891" y="9651"/>
                    </a:lnTo>
                    <a:lnTo>
                      <a:pt x="4891" y="9651"/>
                    </a:lnTo>
                    <a:lnTo>
                      <a:pt x="4891" y="9651"/>
                    </a:lnTo>
                    <a:lnTo>
                      <a:pt x="4891" y="9651"/>
                    </a:lnTo>
                    <a:lnTo>
                      <a:pt x="4891" y="9651"/>
                    </a:lnTo>
                    <a:lnTo>
                      <a:pt x="4891" y="9651"/>
                    </a:lnTo>
                    <a:lnTo>
                      <a:pt x="4891" y="9651"/>
                    </a:lnTo>
                    <a:lnTo>
                      <a:pt x="4891" y="9191"/>
                    </a:lnTo>
                    <a:lnTo>
                      <a:pt x="4483" y="9191"/>
                    </a:lnTo>
                    <a:lnTo>
                      <a:pt x="4483" y="9191"/>
                    </a:lnTo>
                    <a:lnTo>
                      <a:pt x="4483" y="9191"/>
                    </a:lnTo>
                    <a:lnTo>
                      <a:pt x="4483" y="9191"/>
                    </a:lnTo>
                    <a:lnTo>
                      <a:pt x="4483" y="9191"/>
                    </a:lnTo>
                    <a:lnTo>
                      <a:pt x="4483" y="9191"/>
                    </a:lnTo>
                    <a:lnTo>
                      <a:pt x="4483" y="9191"/>
                    </a:lnTo>
                    <a:lnTo>
                      <a:pt x="4483" y="9191"/>
                    </a:lnTo>
                    <a:lnTo>
                      <a:pt x="4075" y="8732"/>
                    </a:lnTo>
                    <a:lnTo>
                      <a:pt x="4075" y="8732"/>
                    </a:lnTo>
                    <a:lnTo>
                      <a:pt x="4075" y="8732"/>
                    </a:lnTo>
                    <a:lnTo>
                      <a:pt x="4075" y="8732"/>
                    </a:lnTo>
                    <a:lnTo>
                      <a:pt x="4075" y="8732"/>
                    </a:lnTo>
                    <a:lnTo>
                      <a:pt x="4075" y="8732"/>
                    </a:lnTo>
                    <a:lnTo>
                      <a:pt x="4075" y="8732"/>
                    </a:lnTo>
                    <a:lnTo>
                      <a:pt x="4075" y="8732"/>
                    </a:lnTo>
                    <a:lnTo>
                      <a:pt x="3668" y="8732"/>
                    </a:lnTo>
                    <a:lnTo>
                      <a:pt x="3668" y="8272"/>
                    </a:lnTo>
                    <a:lnTo>
                      <a:pt x="3668" y="8272"/>
                    </a:lnTo>
                    <a:lnTo>
                      <a:pt x="3668" y="8272"/>
                    </a:lnTo>
                    <a:lnTo>
                      <a:pt x="3668" y="8272"/>
                    </a:lnTo>
                    <a:lnTo>
                      <a:pt x="3668" y="8272"/>
                    </a:lnTo>
                    <a:lnTo>
                      <a:pt x="3668" y="8272"/>
                    </a:lnTo>
                    <a:lnTo>
                      <a:pt x="3260" y="8272"/>
                    </a:lnTo>
                    <a:lnTo>
                      <a:pt x="3260" y="8272"/>
                    </a:lnTo>
                    <a:lnTo>
                      <a:pt x="3260" y="8272"/>
                    </a:lnTo>
                    <a:lnTo>
                      <a:pt x="3260" y="7813"/>
                    </a:lnTo>
                    <a:lnTo>
                      <a:pt x="3260" y="7813"/>
                    </a:lnTo>
                    <a:lnTo>
                      <a:pt x="3260" y="7813"/>
                    </a:lnTo>
                    <a:lnTo>
                      <a:pt x="3260" y="7813"/>
                    </a:lnTo>
                    <a:lnTo>
                      <a:pt x="2853" y="7813"/>
                    </a:lnTo>
                    <a:lnTo>
                      <a:pt x="2853" y="7813"/>
                    </a:lnTo>
                    <a:lnTo>
                      <a:pt x="2853" y="7813"/>
                    </a:lnTo>
                    <a:lnTo>
                      <a:pt x="2853" y="7813"/>
                    </a:lnTo>
                    <a:lnTo>
                      <a:pt x="2853" y="7813"/>
                    </a:lnTo>
                    <a:lnTo>
                      <a:pt x="2853" y="7353"/>
                    </a:lnTo>
                    <a:lnTo>
                      <a:pt x="2853" y="7353"/>
                    </a:lnTo>
                    <a:lnTo>
                      <a:pt x="2445" y="7353"/>
                    </a:lnTo>
                    <a:lnTo>
                      <a:pt x="2445" y="7353"/>
                    </a:lnTo>
                    <a:lnTo>
                      <a:pt x="2445" y="7353"/>
                    </a:lnTo>
                    <a:lnTo>
                      <a:pt x="2445" y="7353"/>
                    </a:lnTo>
                    <a:lnTo>
                      <a:pt x="2445" y="7353"/>
                    </a:lnTo>
                    <a:lnTo>
                      <a:pt x="2445" y="7353"/>
                    </a:lnTo>
                    <a:lnTo>
                      <a:pt x="2445" y="7353"/>
                    </a:lnTo>
                    <a:lnTo>
                      <a:pt x="2038" y="7353"/>
                    </a:lnTo>
                    <a:lnTo>
                      <a:pt x="2038" y="6894"/>
                    </a:lnTo>
                    <a:lnTo>
                      <a:pt x="2038" y="6894"/>
                    </a:lnTo>
                    <a:lnTo>
                      <a:pt x="2038" y="6894"/>
                    </a:lnTo>
                    <a:lnTo>
                      <a:pt x="2038" y="6894"/>
                    </a:lnTo>
                    <a:lnTo>
                      <a:pt x="2038" y="6894"/>
                    </a:lnTo>
                    <a:lnTo>
                      <a:pt x="2038" y="6894"/>
                    </a:lnTo>
                    <a:lnTo>
                      <a:pt x="1630" y="6894"/>
                    </a:lnTo>
                    <a:lnTo>
                      <a:pt x="1630" y="6894"/>
                    </a:lnTo>
                    <a:lnTo>
                      <a:pt x="1630" y="6894"/>
                    </a:lnTo>
                    <a:lnTo>
                      <a:pt x="1630" y="6894"/>
                    </a:lnTo>
                    <a:lnTo>
                      <a:pt x="1630" y="6894"/>
                    </a:lnTo>
                    <a:lnTo>
                      <a:pt x="1630" y="6434"/>
                    </a:lnTo>
                    <a:lnTo>
                      <a:pt x="1630" y="6434"/>
                    </a:lnTo>
                    <a:lnTo>
                      <a:pt x="1223" y="6434"/>
                    </a:lnTo>
                    <a:lnTo>
                      <a:pt x="1223" y="6434"/>
                    </a:lnTo>
                    <a:lnTo>
                      <a:pt x="1223" y="6434"/>
                    </a:lnTo>
                    <a:lnTo>
                      <a:pt x="1223" y="6434"/>
                    </a:lnTo>
                    <a:lnTo>
                      <a:pt x="1223" y="6434"/>
                    </a:lnTo>
                    <a:lnTo>
                      <a:pt x="1223" y="6434"/>
                    </a:lnTo>
                    <a:lnTo>
                      <a:pt x="815" y="6434"/>
                    </a:lnTo>
                    <a:lnTo>
                      <a:pt x="815" y="6434"/>
                    </a:lnTo>
                    <a:lnTo>
                      <a:pt x="815" y="6434"/>
                    </a:lnTo>
                    <a:lnTo>
                      <a:pt x="815" y="5974"/>
                    </a:lnTo>
                    <a:lnTo>
                      <a:pt x="815" y="5974"/>
                    </a:lnTo>
                    <a:lnTo>
                      <a:pt x="815" y="5974"/>
                    </a:lnTo>
                    <a:lnTo>
                      <a:pt x="408" y="5974"/>
                    </a:lnTo>
                    <a:lnTo>
                      <a:pt x="408" y="5974"/>
                    </a:lnTo>
                    <a:lnTo>
                      <a:pt x="408" y="5974"/>
                    </a:lnTo>
                    <a:lnTo>
                      <a:pt x="408" y="5974"/>
                    </a:lnTo>
                    <a:lnTo>
                      <a:pt x="408" y="5974"/>
                    </a:lnTo>
                    <a:lnTo>
                      <a:pt x="0" y="5974"/>
                    </a:lnTo>
                    <a:lnTo>
                      <a:pt x="0" y="5974"/>
                    </a:lnTo>
                    <a:lnTo>
                      <a:pt x="0" y="5974"/>
                    </a:lnTo>
                    <a:lnTo>
                      <a:pt x="0" y="5515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39" name="Shape 3139"/>
              <p:cNvSpPr/>
              <p:nvPr/>
            </p:nvSpPr>
            <p:spPr>
              <a:xfrm>
                <a:off x="2878137" y="1101725"/>
                <a:ext cx="50801" cy="539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25" y="21600"/>
                    </a:moveTo>
                    <a:lnTo>
                      <a:pt x="2025" y="21600"/>
                    </a:lnTo>
                    <a:lnTo>
                      <a:pt x="2700" y="20965"/>
                    </a:lnTo>
                    <a:lnTo>
                      <a:pt x="3375" y="20329"/>
                    </a:lnTo>
                    <a:lnTo>
                      <a:pt x="4050" y="20329"/>
                    </a:lnTo>
                    <a:lnTo>
                      <a:pt x="4050" y="19694"/>
                    </a:lnTo>
                    <a:lnTo>
                      <a:pt x="5400" y="18424"/>
                    </a:lnTo>
                    <a:lnTo>
                      <a:pt x="6750" y="17153"/>
                    </a:lnTo>
                    <a:lnTo>
                      <a:pt x="8100" y="15882"/>
                    </a:lnTo>
                    <a:lnTo>
                      <a:pt x="9450" y="14612"/>
                    </a:lnTo>
                    <a:lnTo>
                      <a:pt x="10800" y="12706"/>
                    </a:lnTo>
                    <a:lnTo>
                      <a:pt x="12825" y="11435"/>
                    </a:lnTo>
                    <a:lnTo>
                      <a:pt x="14175" y="10165"/>
                    </a:lnTo>
                    <a:lnTo>
                      <a:pt x="15525" y="8259"/>
                    </a:lnTo>
                    <a:lnTo>
                      <a:pt x="16875" y="6988"/>
                    </a:lnTo>
                    <a:lnTo>
                      <a:pt x="18225" y="5718"/>
                    </a:lnTo>
                    <a:lnTo>
                      <a:pt x="19575" y="4447"/>
                    </a:lnTo>
                    <a:lnTo>
                      <a:pt x="20250" y="3812"/>
                    </a:lnTo>
                    <a:lnTo>
                      <a:pt x="20925" y="3176"/>
                    </a:lnTo>
                    <a:lnTo>
                      <a:pt x="21600" y="3176"/>
                    </a:lnTo>
                    <a:lnTo>
                      <a:pt x="21600" y="2541"/>
                    </a:lnTo>
                    <a:lnTo>
                      <a:pt x="21600" y="2541"/>
                    </a:lnTo>
                    <a:lnTo>
                      <a:pt x="19575" y="0"/>
                    </a:lnTo>
                    <a:lnTo>
                      <a:pt x="19575" y="635"/>
                    </a:lnTo>
                    <a:lnTo>
                      <a:pt x="18900" y="635"/>
                    </a:lnTo>
                    <a:lnTo>
                      <a:pt x="18225" y="1271"/>
                    </a:lnTo>
                    <a:lnTo>
                      <a:pt x="18225" y="1271"/>
                    </a:lnTo>
                    <a:lnTo>
                      <a:pt x="16875" y="2541"/>
                    </a:lnTo>
                    <a:lnTo>
                      <a:pt x="15525" y="3812"/>
                    </a:lnTo>
                    <a:lnTo>
                      <a:pt x="14175" y="5082"/>
                    </a:lnTo>
                    <a:lnTo>
                      <a:pt x="12825" y="6353"/>
                    </a:lnTo>
                    <a:lnTo>
                      <a:pt x="11475" y="7624"/>
                    </a:lnTo>
                    <a:lnTo>
                      <a:pt x="10125" y="9529"/>
                    </a:lnTo>
                    <a:lnTo>
                      <a:pt x="8775" y="10800"/>
                    </a:lnTo>
                    <a:lnTo>
                      <a:pt x="7425" y="12071"/>
                    </a:lnTo>
                    <a:lnTo>
                      <a:pt x="5400" y="13976"/>
                    </a:lnTo>
                    <a:lnTo>
                      <a:pt x="4050" y="15247"/>
                    </a:lnTo>
                    <a:lnTo>
                      <a:pt x="3375" y="16518"/>
                    </a:lnTo>
                    <a:lnTo>
                      <a:pt x="2025" y="17153"/>
                    </a:lnTo>
                    <a:lnTo>
                      <a:pt x="1350" y="17788"/>
                    </a:lnTo>
                    <a:lnTo>
                      <a:pt x="675" y="18424"/>
                    </a:lnTo>
                    <a:lnTo>
                      <a:pt x="675" y="18424"/>
                    </a:lnTo>
                    <a:lnTo>
                      <a:pt x="0" y="19059"/>
                    </a:lnTo>
                    <a:lnTo>
                      <a:pt x="0" y="19059"/>
                    </a:lnTo>
                    <a:lnTo>
                      <a:pt x="2025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40" name="Shape 3140"/>
              <p:cNvSpPr/>
              <p:nvPr/>
            </p:nvSpPr>
            <p:spPr>
              <a:xfrm>
                <a:off x="2846387" y="1149350"/>
                <a:ext cx="36513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0" y="21600"/>
                    </a:lnTo>
                    <a:lnTo>
                      <a:pt x="939" y="21600"/>
                    </a:lnTo>
                    <a:lnTo>
                      <a:pt x="1878" y="21600"/>
                    </a:lnTo>
                    <a:lnTo>
                      <a:pt x="2817" y="21600"/>
                    </a:lnTo>
                    <a:lnTo>
                      <a:pt x="2817" y="21600"/>
                    </a:lnTo>
                    <a:lnTo>
                      <a:pt x="3757" y="21600"/>
                    </a:lnTo>
                    <a:lnTo>
                      <a:pt x="4696" y="21600"/>
                    </a:lnTo>
                    <a:lnTo>
                      <a:pt x="5635" y="21600"/>
                    </a:lnTo>
                    <a:lnTo>
                      <a:pt x="5635" y="21600"/>
                    </a:lnTo>
                    <a:lnTo>
                      <a:pt x="6574" y="21600"/>
                    </a:lnTo>
                    <a:lnTo>
                      <a:pt x="7513" y="21600"/>
                    </a:lnTo>
                    <a:lnTo>
                      <a:pt x="8452" y="21600"/>
                    </a:lnTo>
                    <a:lnTo>
                      <a:pt x="8452" y="21600"/>
                    </a:lnTo>
                    <a:lnTo>
                      <a:pt x="9391" y="21600"/>
                    </a:lnTo>
                    <a:lnTo>
                      <a:pt x="10330" y="21600"/>
                    </a:lnTo>
                    <a:lnTo>
                      <a:pt x="11270" y="19440"/>
                    </a:lnTo>
                    <a:lnTo>
                      <a:pt x="11270" y="19440"/>
                    </a:lnTo>
                    <a:lnTo>
                      <a:pt x="12209" y="19440"/>
                    </a:lnTo>
                    <a:lnTo>
                      <a:pt x="13148" y="19440"/>
                    </a:lnTo>
                    <a:lnTo>
                      <a:pt x="13148" y="17280"/>
                    </a:lnTo>
                    <a:lnTo>
                      <a:pt x="14087" y="17280"/>
                    </a:lnTo>
                    <a:lnTo>
                      <a:pt x="15965" y="15120"/>
                    </a:lnTo>
                    <a:lnTo>
                      <a:pt x="16904" y="15120"/>
                    </a:lnTo>
                    <a:lnTo>
                      <a:pt x="18783" y="12960"/>
                    </a:lnTo>
                    <a:lnTo>
                      <a:pt x="19722" y="10800"/>
                    </a:lnTo>
                    <a:lnTo>
                      <a:pt x="20661" y="8640"/>
                    </a:lnTo>
                    <a:lnTo>
                      <a:pt x="21600" y="8640"/>
                    </a:lnTo>
                    <a:lnTo>
                      <a:pt x="18783" y="0"/>
                    </a:lnTo>
                    <a:lnTo>
                      <a:pt x="17843" y="0"/>
                    </a:lnTo>
                    <a:lnTo>
                      <a:pt x="16904" y="2160"/>
                    </a:lnTo>
                    <a:lnTo>
                      <a:pt x="15965" y="4320"/>
                    </a:lnTo>
                    <a:lnTo>
                      <a:pt x="15026" y="4320"/>
                    </a:lnTo>
                    <a:lnTo>
                      <a:pt x="13148" y="6480"/>
                    </a:lnTo>
                    <a:lnTo>
                      <a:pt x="12209" y="6480"/>
                    </a:lnTo>
                    <a:lnTo>
                      <a:pt x="12209" y="8640"/>
                    </a:lnTo>
                    <a:lnTo>
                      <a:pt x="11270" y="8640"/>
                    </a:lnTo>
                    <a:lnTo>
                      <a:pt x="10330" y="8640"/>
                    </a:lnTo>
                    <a:lnTo>
                      <a:pt x="10330" y="8640"/>
                    </a:lnTo>
                    <a:lnTo>
                      <a:pt x="9391" y="10800"/>
                    </a:lnTo>
                    <a:lnTo>
                      <a:pt x="9391" y="10800"/>
                    </a:lnTo>
                    <a:lnTo>
                      <a:pt x="8452" y="10800"/>
                    </a:lnTo>
                    <a:lnTo>
                      <a:pt x="7513" y="10800"/>
                    </a:lnTo>
                    <a:lnTo>
                      <a:pt x="7513" y="10800"/>
                    </a:lnTo>
                    <a:lnTo>
                      <a:pt x="6574" y="10800"/>
                    </a:lnTo>
                    <a:lnTo>
                      <a:pt x="6574" y="10800"/>
                    </a:lnTo>
                    <a:lnTo>
                      <a:pt x="5635" y="10800"/>
                    </a:lnTo>
                    <a:lnTo>
                      <a:pt x="4696" y="10800"/>
                    </a:lnTo>
                    <a:lnTo>
                      <a:pt x="4696" y="10800"/>
                    </a:lnTo>
                    <a:lnTo>
                      <a:pt x="3757" y="10800"/>
                    </a:lnTo>
                    <a:lnTo>
                      <a:pt x="3757" y="10800"/>
                    </a:lnTo>
                    <a:lnTo>
                      <a:pt x="2817" y="10800"/>
                    </a:lnTo>
                    <a:lnTo>
                      <a:pt x="1878" y="10800"/>
                    </a:lnTo>
                    <a:lnTo>
                      <a:pt x="1878" y="10800"/>
                    </a:lnTo>
                    <a:lnTo>
                      <a:pt x="939" y="10800"/>
                    </a:lnTo>
                    <a:lnTo>
                      <a:pt x="939" y="10800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41" name="Shape 3141"/>
              <p:cNvSpPr/>
              <p:nvPr/>
            </p:nvSpPr>
            <p:spPr>
              <a:xfrm>
                <a:off x="2809875" y="1155700"/>
                <a:ext cx="38100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700" y="21600"/>
                    </a:moveTo>
                    <a:lnTo>
                      <a:pt x="2700" y="21600"/>
                    </a:lnTo>
                    <a:lnTo>
                      <a:pt x="3600" y="18900"/>
                    </a:lnTo>
                    <a:lnTo>
                      <a:pt x="3600" y="18900"/>
                    </a:lnTo>
                    <a:lnTo>
                      <a:pt x="4500" y="18900"/>
                    </a:lnTo>
                    <a:lnTo>
                      <a:pt x="4500" y="18900"/>
                    </a:lnTo>
                    <a:lnTo>
                      <a:pt x="5400" y="16200"/>
                    </a:lnTo>
                    <a:lnTo>
                      <a:pt x="5400" y="16200"/>
                    </a:lnTo>
                    <a:lnTo>
                      <a:pt x="6300" y="16200"/>
                    </a:lnTo>
                    <a:lnTo>
                      <a:pt x="6300" y="16200"/>
                    </a:lnTo>
                    <a:lnTo>
                      <a:pt x="7200" y="16200"/>
                    </a:lnTo>
                    <a:lnTo>
                      <a:pt x="7200" y="16200"/>
                    </a:lnTo>
                    <a:lnTo>
                      <a:pt x="8100" y="16200"/>
                    </a:lnTo>
                    <a:lnTo>
                      <a:pt x="9000" y="13500"/>
                    </a:lnTo>
                    <a:lnTo>
                      <a:pt x="9000" y="13500"/>
                    </a:lnTo>
                    <a:lnTo>
                      <a:pt x="9900" y="13500"/>
                    </a:lnTo>
                    <a:lnTo>
                      <a:pt x="10800" y="13500"/>
                    </a:lnTo>
                    <a:lnTo>
                      <a:pt x="10800" y="13500"/>
                    </a:lnTo>
                    <a:lnTo>
                      <a:pt x="12600" y="13500"/>
                    </a:lnTo>
                    <a:lnTo>
                      <a:pt x="13500" y="13500"/>
                    </a:lnTo>
                    <a:lnTo>
                      <a:pt x="15300" y="13500"/>
                    </a:lnTo>
                    <a:lnTo>
                      <a:pt x="16200" y="13500"/>
                    </a:lnTo>
                    <a:lnTo>
                      <a:pt x="17100" y="13500"/>
                    </a:lnTo>
                    <a:lnTo>
                      <a:pt x="18900" y="16200"/>
                    </a:lnTo>
                    <a:lnTo>
                      <a:pt x="19800" y="16200"/>
                    </a:lnTo>
                    <a:lnTo>
                      <a:pt x="20700" y="16200"/>
                    </a:lnTo>
                    <a:lnTo>
                      <a:pt x="21600" y="2700"/>
                    </a:lnTo>
                    <a:lnTo>
                      <a:pt x="20700" y="2700"/>
                    </a:lnTo>
                    <a:lnTo>
                      <a:pt x="18900" y="2700"/>
                    </a:lnTo>
                    <a:lnTo>
                      <a:pt x="18000" y="2700"/>
                    </a:lnTo>
                    <a:lnTo>
                      <a:pt x="16200" y="0"/>
                    </a:lnTo>
                    <a:lnTo>
                      <a:pt x="15300" y="0"/>
                    </a:lnTo>
                    <a:lnTo>
                      <a:pt x="13500" y="0"/>
                    </a:lnTo>
                    <a:lnTo>
                      <a:pt x="12600" y="0"/>
                    </a:lnTo>
                    <a:lnTo>
                      <a:pt x="10800" y="0"/>
                    </a:lnTo>
                    <a:lnTo>
                      <a:pt x="9900" y="0"/>
                    </a:lnTo>
                    <a:lnTo>
                      <a:pt x="9000" y="0"/>
                    </a:lnTo>
                    <a:lnTo>
                      <a:pt x="9000" y="0"/>
                    </a:lnTo>
                    <a:lnTo>
                      <a:pt x="8100" y="0"/>
                    </a:lnTo>
                    <a:lnTo>
                      <a:pt x="7200" y="2700"/>
                    </a:lnTo>
                    <a:lnTo>
                      <a:pt x="6300" y="2700"/>
                    </a:lnTo>
                    <a:lnTo>
                      <a:pt x="6300" y="2700"/>
                    </a:lnTo>
                    <a:lnTo>
                      <a:pt x="5400" y="2700"/>
                    </a:lnTo>
                    <a:lnTo>
                      <a:pt x="4500" y="2700"/>
                    </a:lnTo>
                    <a:lnTo>
                      <a:pt x="3600" y="5400"/>
                    </a:lnTo>
                    <a:lnTo>
                      <a:pt x="3600" y="5400"/>
                    </a:lnTo>
                    <a:lnTo>
                      <a:pt x="2700" y="5400"/>
                    </a:lnTo>
                    <a:lnTo>
                      <a:pt x="1800" y="5400"/>
                    </a:lnTo>
                    <a:lnTo>
                      <a:pt x="1800" y="8100"/>
                    </a:lnTo>
                    <a:lnTo>
                      <a:pt x="900" y="8100"/>
                    </a:lnTo>
                    <a:lnTo>
                      <a:pt x="0" y="10800"/>
                    </a:lnTo>
                    <a:lnTo>
                      <a:pt x="0" y="10800"/>
                    </a:lnTo>
                    <a:lnTo>
                      <a:pt x="27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42" name="Shape 3142"/>
              <p:cNvSpPr/>
              <p:nvPr/>
            </p:nvSpPr>
            <p:spPr>
              <a:xfrm>
                <a:off x="2792412" y="1162050"/>
                <a:ext cx="22226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714" y="21600"/>
                    </a:moveTo>
                    <a:lnTo>
                      <a:pt x="7714" y="21600"/>
                    </a:lnTo>
                    <a:lnTo>
                      <a:pt x="7714" y="20661"/>
                    </a:lnTo>
                    <a:lnTo>
                      <a:pt x="7714" y="19722"/>
                    </a:lnTo>
                    <a:lnTo>
                      <a:pt x="7714" y="18783"/>
                    </a:lnTo>
                    <a:lnTo>
                      <a:pt x="7714" y="17843"/>
                    </a:lnTo>
                    <a:lnTo>
                      <a:pt x="7714" y="16904"/>
                    </a:lnTo>
                    <a:lnTo>
                      <a:pt x="7714" y="15965"/>
                    </a:lnTo>
                    <a:lnTo>
                      <a:pt x="9257" y="15026"/>
                    </a:lnTo>
                    <a:lnTo>
                      <a:pt x="9257" y="14087"/>
                    </a:lnTo>
                    <a:lnTo>
                      <a:pt x="9257" y="13148"/>
                    </a:lnTo>
                    <a:lnTo>
                      <a:pt x="9257" y="13148"/>
                    </a:lnTo>
                    <a:lnTo>
                      <a:pt x="10800" y="12209"/>
                    </a:lnTo>
                    <a:lnTo>
                      <a:pt x="10800" y="11270"/>
                    </a:lnTo>
                    <a:lnTo>
                      <a:pt x="10800" y="11270"/>
                    </a:lnTo>
                    <a:lnTo>
                      <a:pt x="10800" y="10330"/>
                    </a:lnTo>
                    <a:lnTo>
                      <a:pt x="12343" y="10330"/>
                    </a:lnTo>
                    <a:lnTo>
                      <a:pt x="12343" y="9391"/>
                    </a:lnTo>
                    <a:lnTo>
                      <a:pt x="12343" y="9391"/>
                    </a:lnTo>
                    <a:lnTo>
                      <a:pt x="13886" y="8452"/>
                    </a:lnTo>
                    <a:lnTo>
                      <a:pt x="13886" y="8452"/>
                    </a:lnTo>
                    <a:lnTo>
                      <a:pt x="13886" y="7513"/>
                    </a:lnTo>
                    <a:lnTo>
                      <a:pt x="15429" y="7513"/>
                    </a:lnTo>
                    <a:lnTo>
                      <a:pt x="15429" y="6574"/>
                    </a:lnTo>
                    <a:lnTo>
                      <a:pt x="15429" y="6574"/>
                    </a:lnTo>
                    <a:lnTo>
                      <a:pt x="16971" y="6574"/>
                    </a:lnTo>
                    <a:lnTo>
                      <a:pt x="18514" y="5635"/>
                    </a:lnTo>
                    <a:lnTo>
                      <a:pt x="20057" y="4696"/>
                    </a:lnTo>
                    <a:lnTo>
                      <a:pt x="20057" y="3757"/>
                    </a:lnTo>
                    <a:lnTo>
                      <a:pt x="21600" y="3757"/>
                    </a:lnTo>
                    <a:lnTo>
                      <a:pt x="16971" y="0"/>
                    </a:lnTo>
                    <a:lnTo>
                      <a:pt x="15429" y="0"/>
                    </a:lnTo>
                    <a:lnTo>
                      <a:pt x="13886" y="939"/>
                    </a:lnTo>
                    <a:lnTo>
                      <a:pt x="12343" y="1878"/>
                    </a:lnTo>
                    <a:lnTo>
                      <a:pt x="10800" y="2817"/>
                    </a:lnTo>
                    <a:lnTo>
                      <a:pt x="10800" y="3757"/>
                    </a:lnTo>
                    <a:lnTo>
                      <a:pt x="9257" y="3757"/>
                    </a:lnTo>
                    <a:lnTo>
                      <a:pt x="9257" y="4696"/>
                    </a:lnTo>
                    <a:lnTo>
                      <a:pt x="7714" y="4696"/>
                    </a:lnTo>
                    <a:lnTo>
                      <a:pt x="7714" y="5635"/>
                    </a:lnTo>
                    <a:lnTo>
                      <a:pt x="7714" y="5635"/>
                    </a:lnTo>
                    <a:lnTo>
                      <a:pt x="6171" y="6574"/>
                    </a:lnTo>
                    <a:lnTo>
                      <a:pt x="6171" y="7513"/>
                    </a:lnTo>
                    <a:lnTo>
                      <a:pt x="4629" y="7513"/>
                    </a:lnTo>
                    <a:lnTo>
                      <a:pt x="4629" y="8452"/>
                    </a:lnTo>
                    <a:lnTo>
                      <a:pt x="4629" y="9391"/>
                    </a:lnTo>
                    <a:lnTo>
                      <a:pt x="3086" y="9391"/>
                    </a:lnTo>
                    <a:lnTo>
                      <a:pt x="3086" y="10330"/>
                    </a:lnTo>
                    <a:lnTo>
                      <a:pt x="3086" y="11270"/>
                    </a:lnTo>
                    <a:lnTo>
                      <a:pt x="1543" y="12209"/>
                    </a:lnTo>
                    <a:lnTo>
                      <a:pt x="1543" y="13148"/>
                    </a:lnTo>
                    <a:lnTo>
                      <a:pt x="1543" y="14087"/>
                    </a:lnTo>
                    <a:lnTo>
                      <a:pt x="1543" y="15026"/>
                    </a:lnTo>
                    <a:lnTo>
                      <a:pt x="0" y="15965"/>
                    </a:lnTo>
                    <a:lnTo>
                      <a:pt x="0" y="16904"/>
                    </a:lnTo>
                    <a:lnTo>
                      <a:pt x="0" y="17843"/>
                    </a:lnTo>
                    <a:lnTo>
                      <a:pt x="0" y="18783"/>
                    </a:lnTo>
                    <a:lnTo>
                      <a:pt x="0" y="19722"/>
                    </a:lnTo>
                    <a:lnTo>
                      <a:pt x="0" y="20661"/>
                    </a:lnTo>
                    <a:lnTo>
                      <a:pt x="0" y="20661"/>
                    </a:lnTo>
                    <a:lnTo>
                      <a:pt x="771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43" name="Shape 3143"/>
              <p:cNvSpPr/>
              <p:nvPr/>
            </p:nvSpPr>
            <p:spPr>
              <a:xfrm>
                <a:off x="2781300" y="1196975"/>
                <a:ext cx="19050" cy="492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400" y="21600"/>
                    </a:moveTo>
                    <a:lnTo>
                      <a:pt x="5400" y="21600"/>
                    </a:lnTo>
                    <a:lnTo>
                      <a:pt x="7200" y="20903"/>
                    </a:lnTo>
                    <a:lnTo>
                      <a:pt x="9000" y="20903"/>
                    </a:lnTo>
                    <a:lnTo>
                      <a:pt x="9000" y="20206"/>
                    </a:lnTo>
                    <a:lnTo>
                      <a:pt x="10800" y="19510"/>
                    </a:lnTo>
                    <a:lnTo>
                      <a:pt x="10800" y="18813"/>
                    </a:lnTo>
                    <a:lnTo>
                      <a:pt x="12600" y="18813"/>
                    </a:lnTo>
                    <a:lnTo>
                      <a:pt x="12600" y="18116"/>
                    </a:lnTo>
                    <a:lnTo>
                      <a:pt x="14400" y="17419"/>
                    </a:lnTo>
                    <a:lnTo>
                      <a:pt x="14400" y="16723"/>
                    </a:lnTo>
                    <a:lnTo>
                      <a:pt x="16200" y="16026"/>
                    </a:lnTo>
                    <a:lnTo>
                      <a:pt x="16200" y="15329"/>
                    </a:lnTo>
                    <a:lnTo>
                      <a:pt x="16200" y="14632"/>
                    </a:lnTo>
                    <a:lnTo>
                      <a:pt x="16200" y="14632"/>
                    </a:lnTo>
                    <a:lnTo>
                      <a:pt x="18000" y="13935"/>
                    </a:lnTo>
                    <a:lnTo>
                      <a:pt x="18000" y="13239"/>
                    </a:lnTo>
                    <a:lnTo>
                      <a:pt x="18000" y="12542"/>
                    </a:lnTo>
                    <a:lnTo>
                      <a:pt x="18000" y="11845"/>
                    </a:lnTo>
                    <a:lnTo>
                      <a:pt x="18000" y="11148"/>
                    </a:lnTo>
                    <a:lnTo>
                      <a:pt x="19800" y="10452"/>
                    </a:lnTo>
                    <a:lnTo>
                      <a:pt x="19800" y="9755"/>
                    </a:lnTo>
                    <a:lnTo>
                      <a:pt x="19800" y="8361"/>
                    </a:lnTo>
                    <a:lnTo>
                      <a:pt x="19800" y="6968"/>
                    </a:lnTo>
                    <a:lnTo>
                      <a:pt x="19800" y="4877"/>
                    </a:lnTo>
                    <a:lnTo>
                      <a:pt x="19800" y="3484"/>
                    </a:lnTo>
                    <a:lnTo>
                      <a:pt x="19800" y="2090"/>
                    </a:lnTo>
                    <a:lnTo>
                      <a:pt x="21600" y="697"/>
                    </a:lnTo>
                    <a:lnTo>
                      <a:pt x="12600" y="0"/>
                    </a:lnTo>
                    <a:lnTo>
                      <a:pt x="10800" y="2090"/>
                    </a:lnTo>
                    <a:lnTo>
                      <a:pt x="10800" y="3484"/>
                    </a:lnTo>
                    <a:lnTo>
                      <a:pt x="10800" y="4877"/>
                    </a:lnTo>
                    <a:lnTo>
                      <a:pt x="10800" y="6271"/>
                    </a:lnTo>
                    <a:lnTo>
                      <a:pt x="10800" y="7665"/>
                    </a:lnTo>
                    <a:lnTo>
                      <a:pt x="10800" y="9058"/>
                    </a:lnTo>
                    <a:lnTo>
                      <a:pt x="10800" y="9755"/>
                    </a:lnTo>
                    <a:lnTo>
                      <a:pt x="9000" y="10452"/>
                    </a:lnTo>
                    <a:lnTo>
                      <a:pt x="9000" y="11148"/>
                    </a:lnTo>
                    <a:lnTo>
                      <a:pt x="9000" y="11845"/>
                    </a:lnTo>
                    <a:lnTo>
                      <a:pt x="9000" y="12542"/>
                    </a:lnTo>
                    <a:lnTo>
                      <a:pt x="9000" y="13239"/>
                    </a:lnTo>
                    <a:lnTo>
                      <a:pt x="9000" y="13239"/>
                    </a:lnTo>
                    <a:lnTo>
                      <a:pt x="7200" y="13935"/>
                    </a:lnTo>
                    <a:lnTo>
                      <a:pt x="7200" y="14632"/>
                    </a:lnTo>
                    <a:lnTo>
                      <a:pt x="7200" y="14632"/>
                    </a:lnTo>
                    <a:lnTo>
                      <a:pt x="7200" y="15329"/>
                    </a:lnTo>
                    <a:lnTo>
                      <a:pt x="5400" y="16026"/>
                    </a:lnTo>
                    <a:lnTo>
                      <a:pt x="5400" y="16026"/>
                    </a:lnTo>
                    <a:lnTo>
                      <a:pt x="5400" y="16723"/>
                    </a:lnTo>
                    <a:lnTo>
                      <a:pt x="3600" y="16723"/>
                    </a:lnTo>
                    <a:lnTo>
                      <a:pt x="3600" y="17419"/>
                    </a:lnTo>
                    <a:lnTo>
                      <a:pt x="3600" y="17419"/>
                    </a:lnTo>
                    <a:lnTo>
                      <a:pt x="1800" y="18116"/>
                    </a:lnTo>
                    <a:lnTo>
                      <a:pt x="1800" y="18116"/>
                    </a:lnTo>
                    <a:lnTo>
                      <a:pt x="0" y="18813"/>
                    </a:lnTo>
                    <a:lnTo>
                      <a:pt x="0" y="18813"/>
                    </a:lnTo>
                    <a:lnTo>
                      <a:pt x="54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44" name="Shape 3144"/>
              <p:cNvSpPr/>
              <p:nvPr/>
            </p:nvSpPr>
            <p:spPr>
              <a:xfrm>
                <a:off x="2743200" y="1230312"/>
                <a:ext cx="42863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200"/>
                    </a:moveTo>
                    <a:lnTo>
                      <a:pt x="0" y="7200"/>
                    </a:lnTo>
                    <a:lnTo>
                      <a:pt x="800" y="9000"/>
                    </a:lnTo>
                    <a:lnTo>
                      <a:pt x="2400" y="10800"/>
                    </a:lnTo>
                    <a:lnTo>
                      <a:pt x="4000" y="12600"/>
                    </a:lnTo>
                    <a:lnTo>
                      <a:pt x="4800" y="14400"/>
                    </a:lnTo>
                    <a:lnTo>
                      <a:pt x="6400" y="14400"/>
                    </a:lnTo>
                    <a:lnTo>
                      <a:pt x="8000" y="16200"/>
                    </a:lnTo>
                    <a:lnTo>
                      <a:pt x="8000" y="18000"/>
                    </a:lnTo>
                    <a:lnTo>
                      <a:pt x="8800" y="18000"/>
                    </a:lnTo>
                    <a:lnTo>
                      <a:pt x="9600" y="18000"/>
                    </a:lnTo>
                    <a:lnTo>
                      <a:pt x="10400" y="19800"/>
                    </a:lnTo>
                    <a:lnTo>
                      <a:pt x="11200" y="19800"/>
                    </a:lnTo>
                    <a:lnTo>
                      <a:pt x="12000" y="19800"/>
                    </a:lnTo>
                    <a:lnTo>
                      <a:pt x="12800" y="19800"/>
                    </a:lnTo>
                    <a:lnTo>
                      <a:pt x="12800" y="21600"/>
                    </a:lnTo>
                    <a:lnTo>
                      <a:pt x="13600" y="21600"/>
                    </a:lnTo>
                    <a:lnTo>
                      <a:pt x="14400" y="21600"/>
                    </a:lnTo>
                    <a:lnTo>
                      <a:pt x="15200" y="21600"/>
                    </a:lnTo>
                    <a:lnTo>
                      <a:pt x="16000" y="21600"/>
                    </a:lnTo>
                    <a:lnTo>
                      <a:pt x="16800" y="21600"/>
                    </a:lnTo>
                    <a:lnTo>
                      <a:pt x="17600" y="21600"/>
                    </a:lnTo>
                    <a:lnTo>
                      <a:pt x="18400" y="21600"/>
                    </a:lnTo>
                    <a:lnTo>
                      <a:pt x="19200" y="19800"/>
                    </a:lnTo>
                    <a:lnTo>
                      <a:pt x="20000" y="19800"/>
                    </a:lnTo>
                    <a:lnTo>
                      <a:pt x="20000" y="19800"/>
                    </a:lnTo>
                    <a:lnTo>
                      <a:pt x="20800" y="18000"/>
                    </a:lnTo>
                    <a:lnTo>
                      <a:pt x="21600" y="18000"/>
                    </a:lnTo>
                    <a:lnTo>
                      <a:pt x="19200" y="10800"/>
                    </a:lnTo>
                    <a:lnTo>
                      <a:pt x="19200" y="10800"/>
                    </a:lnTo>
                    <a:lnTo>
                      <a:pt x="18400" y="10800"/>
                    </a:lnTo>
                    <a:lnTo>
                      <a:pt x="18400" y="10800"/>
                    </a:lnTo>
                    <a:lnTo>
                      <a:pt x="17600" y="12600"/>
                    </a:lnTo>
                    <a:lnTo>
                      <a:pt x="17600" y="12600"/>
                    </a:lnTo>
                    <a:lnTo>
                      <a:pt x="16800" y="12600"/>
                    </a:lnTo>
                    <a:lnTo>
                      <a:pt x="16800" y="12600"/>
                    </a:lnTo>
                    <a:lnTo>
                      <a:pt x="16000" y="12600"/>
                    </a:lnTo>
                    <a:lnTo>
                      <a:pt x="15200" y="12600"/>
                    </a:lnTo>
                    <a:lnTo>
                      <a:pt x="15200" y="12600"/>
                    </a:lnTo>
                    <a:lnTo>
                      <a:pt x="14400" y="12600"/>
                    </a:lnTo>
                    <a:lnTo>
                      <a:pt x="13600" y="12600"/>
                    </a:lnTo>
                    <a:lnTo>
                      <a:pt x="13600" y="10800"/>
                    </a:lnTo>
                    <a:lnTo>
                      <a:pt x="12800" y="10800"/>
                    </a:lnTo>
                    <a:lnTo>
                      <a:pt x="12000" y="10800"/>
                    </a:lnTo>
                    <a:lnTo>
                      <a:pt x="12000" y="10800"/>
                    </a:lnTo>
                    <a:lnTo>
                      <a:pt x="11200" y="10800"/>
                    </a:lnTo>
                    <a:lnTo>
                      <a:pt x="10400" y="9000"/>
                    </a:lnTo>
                    <a:lnTo>
                      <a:pt x="9600" y="9000"/>
                    </a:lnTo>
                    <a:lnTo>
                      <a:pt x="9600" y="7200"/>
                    </a:lnTo>
                    <a:lnTo>
                      <a:pt x="8000" y="7200"/>
                    </a:lnTo>
                    <a:lnTo>
                      <a:pt x="6400" y="5400"/>
                    </a:lnTo>
                    <a:lnTo>
                      <a:pt x="5600" y="3600"/>
                    </a:lnTo>
                    <a:lnTo>
                      <a:pt x="4000" y="1800"/>
                    </a:lnTo>
                    <a:lnTo>
                      <a:pt x="2400" y="0"/>
                    </a:lnTo>
                    <a:lnTo>
                      <a:pt x="1600" y="0"/>
                    </a:lnTo>
                    <a:lnTo>
                      <a:pt x="1600" y="0"/>
                    </a:lnTo>
                    <a:lnTo>
                      <a:pt x="0" y="7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45" name="Shape 3145"/>
              <p:cNvSpPr/>
              <p:nvPr/>
            </p:nvSpPr>
            <p:spPr>
              <a:xfrm>
                <a:off x="2701925" y="1217612"/>
                <a:ext cx="44450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314" y="10800"/>
                    </a:moveTo>
                    <a:lnTo>
                      <a:pt x="2314" y="10800"/>
                    </a:lnTo>
                    <a:lnTo>
                      <a:pt x="3086" y="10800"/>
                    </a:lnTo>
                    <a:lnTo>
                      <a:pt x="3086" y="10800"/>
                    </a:lnTo>
                    <a:lnTo>
                      <a:pt x="3857" y="10800"/>
                    </a:lnTo>
                    <a:lnTo>
                      <a:pt x="3857" y="10800"/>
                    </a:lnTo>
                    <a:lnTo>
                      <a:pt x="3857" y="9000"/>
                    </a:lnTo>
                    <a:lnTo>
                      <a:pt x="4629" y="9000"/>
                    </a:lnTo>
                    <a:lnTo>
                      <a:pt x="5400" y="9000"/>
                    </a:lnTo>
                    <a:lnTo>
                      <a:pt x="5400" y="9000"/>
                    </a:lnTo>
                    <a:lnTo>
                      <a:pt x="6171" y="9000"/>
                    </a:lnTo>
                    <a:lnTo>
                      <a:pt x="6171" y="9000"/>
                    </a:lnTo>
                    <a:lnTo>
                      <a:pt x="6943" y="9000"/>
                    </a:lnTo>
                    <a:lnTo>
                      <a:pt x="7714" y="10800"/>
                    </a:lnTo>
                    <a:lnTo>
                      <a:pt x="7714" y="10800"/>
                    </a:lnTo>
                    <a:lnTo>
                      <a:pt x="8486" y="10800"/>
                    </a:lnTo>
                    <a:lnTo>
                      <a:pt x="9257" y="10800"/>
                    </a:lnTo>
                    <a:lnTo>
                      <a:pt x="10029" y="10800"/>
                    </a:lnTo>
                    <a:lnTo>
                      <a:pt x="10029" y="12600"/>
                    </a:lnTo>
                    <a:lnTo>
                      <a:pt x="10800" y="12600"/>
                    </a:lnTo>
                    <a:lnTo>
                      <a:pt x="11571" y="12600"/>
                    </a:lnTo>
                    <a:lnTo>
                      <a:pt x="12343" y="12600"/>
                    </a:lnTo>
                    <a:lnTo>
                      <a:pt x="13114" y="14400"/>
                    </a:lnTo>
                    <a:lnTo>
                      <a:pt x="14657" y="16200"/>
                    </a:lnTo>
                    <a:lnTo>
                      <a:pt x="16200" y="18000"/>
                    </a:lnTo>
                    <a:lnTo>
                      <a:pt x="16971" y="19800"/>
                    </a:lnTo>
                    <a:lnTo>
                      <a:pt x="18514" y="19800"/>
                    </a:lnTo>
                    <a:lnTo>
                      <a:pt x="20057" y="21600"/>
                    </a:lnTo>
                    <a:lnTo>
                      <a:pt x="21600" y="14400"/>
                    </a:lnTo>
                    <a:lnTo>
                      <a:pt x="20057" y="12600"/>
                    </a:lnTo>
                    <a:lnTo>
                      <a:pt x="19286" y="10800"/>
                    </a:lnTo>
                    <a:lnTo>
                      <a:pt x="17743" y="9000"/>
                    </a:lnTo>
                    <a:lnTo>
                      <a:pt x="16200" y="7200"/>
                    </a:lnTo>
                    <a:lnTo>
                      <a:pt x="14657" y="7200"/>
                    </a:lnTo>
                    <a:lnTo>
                      <a:pt x="13886" y="5400"/>
                    </a:lnTo>
                    <a:lnTo>
                      <a:pt x="13114" y="5400"/>
                    </a:lnTo>
                    <a:lnTo>
                      <a:pt x="12343" y="3600"/>
                    </a:lnTo>
                    <a:lnTo>
                      <a:pt x="11571" y="3600"/>
                    </a:lnTo>
                    <a:lnTo>
                      <a:pt x="10800" y="3600"/>
                    </a:lnTo>
                    <a:lnTo>
                      <a:pt x="10029" y="1800"/>
                    </a:lnTo>
                    <a:lnTo>
                      <a:pt x="9257" y="1800"/>
                    </a:lnTo>
                    <a:lnTo>
                      <a:pt x="9257" y="1800"/>
                    </a:lnTo>
                    <a:lnTo>
                      <a:pt x="8486" y="1800"/>
                    </a:lnTo>
                    <a:lnTo>
                      <a:pt x="7714" y="0"/>
                    </a:lnTo>
                    <a:lnTo>
                      <a:pt x="6943" y="0"/>
                    </a:lnTo>
                    <a:lnTo>
                      <a:pt x="6171" y="0"/>
                    </a:lnTo>
                    <a:lnTo>
                      <a:pt x="5400" y="0"/>
                    </a:lnTo>
                    <a:lnTo>
                      <a:pt x="4629" y="0"/>
                    </a:lnTo>
                    <a:lnTo>
                      <a:pt x="3857" y="0"/>
                    </a:lnTo>
                    <a:lnTo>
                      <a:pt x="3086" y="1800"/>
                    </a:lnTo>
                    <a:lnTo>
                      <a:pt x="3086" y="1800"/>
                    </a:lnTo>
                    <a:lnTo>
                      <a:pt x="2314" y="1800"/>
                    </a:lnTo>
                    <a:lnTo>
                      <a:pt x="1543" y="1800"/>
                    </a:lnTo>
                    <a:lnTo>
                      <a:pt x="771" y="3600"/>
                    </a:lnTo>
                    <a:lnTo>
                      <a:pt x="0" y="3600"/>
                    </a:lnTo>
                    <a:lnTo>
                      <a:pt x="0" y="3600"/>
                    </a:lnTo>
                    <a:lnTo>
                      <a:pt x="2314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46" name="Shape 3146"/>
              <p:cNvSpPr/>
              <p:nvPr/>
            </p:nvSpPr>
            <p:spPr>
              <a:xfrm>
                <a:off x="2692400" y="1220787"/>
                <a:ext cx="14288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21600"/>
                    </a:moveTo>
                    <a:lnTo>
                      <a:pt x="14400" y="21600"/>
                    </a:lnTo>
                    <a:lnTo>
                      <a:pt x="14400" y="20110"/>
                    </a:lnTo>
                    <a:lnTo>
                      <a:pt x="14400" y="18621"/>
                    </a:lnTo>
                    <a:lnTo>
                      <a:pt x="12000" y="17131"/>
                    </a:lnTo>
                    <a:lnTo>
                      <a:pt x="12000" y="15641"/>
                    </a:lnTo>
                    <a:lnTo>
                      <a:pt x="12000" y="14152"/>
                    </a:lnTo>
                    <a:lnTo>
                      <a:pt x="12000" y="12662"/>
                    </a:lnTo>
                    <a:lnTo>
                      <a:pt x="12000" y="11172"/>
                    </a:lnTo>
                    <a:lnTo>
                      <a:pt x="12000" y="10428"/>
                    </a:lnTo>
                    <a:lnTo>
                      <a:pt x="14400" y="9683"/>
                    </a:lnTo>
                    <a:lnTo>
                      <a:pt x="14400" y="8938"/>
                    </a:lnTo>
                    <a:lnTo>
                      <a:pt x="14400" y="8193"/>
                    </a:lnTo>
                    <a:lnTo>
                      <a:pt x="14400" y="7448"/>
                    </a:lnTo>
                    <a:lnTo>
                      <a:pt x="14400" y="7448"/>
                    </a:lnTo>
                    <a:lnTo>
                      <a:pt x="14400" y="6703"/>
                    </a:lnTo>
                    <a:lnTo>
                      <a:pt x="14400" y="5959"/>
                    </a:lnTo>
                    <a:lnTo>
                      <a:pt x="16800" y="5959"/>
                    </a:lnTo>
                    <a:lnTo>
                      <a:pt x="16800" y="5214"/>
                    </a:lnTo>
                    <a:lnTo>
                      <a:pt x="16800" y="5214"/>
                    </a:lnTo>
                    <a:lnTo>
                      <a:pt x="16800" y="4469"/>
                    </a:lnTo>
                    <a:lnTo>
                      <a:pt x="19200" y="4469"/>
                    </a:lnTo>
                    <a:lnTo>
                      <a:pt x="19200" y="3724"/>
                    </a:lnTo>
                    <a:lnTo>
                      <a:pt x="19200" y="3724"/>
                    </a:lnTo>
                    <a:lnTo>
                      <a:pt x="21600" y="3724"/>
                    </a:lnTo>
                    <a:lnTo>
                      <a:pt x="21600" y="2979"/>
                    </a:lnTo>
                    <a:lnTo>
                      <a:pt x="14400" y="0"/>
                    </a:lnTo>
                    <a:lnTo>
                      <a:pt x="14400" y="745"/>
                    </a:lnTo>
                    <a:lnTo>
                      <a:pt x="12000" y="1490"/>
                    </a:lnTo>
                    <a:lnTo>
                      <a:pt x="9600" y="1490"/>
                    </a:lnTo>
                    <a:lnTo>
                      <a:pt x="9600" y="2234"/>
                    </a:lnTo>
                    <a:lnTo>
                      <a:pt x="7200" y="2979"/>
                    </a:lnTo>
                    <a:lnTo>
                      <a:pt x="7200" y="2979"/>
                    </a:lnTo>
                    <a:lnTo>
                      <a:pt x="4800" y="3724"/>
                    </a:lnTo>
                    <a:lnTo>
                      <a:pt x="4800" y="4469"/>
                    </a:lnTo>
                    <a:lnTo>
                      <a:pt x="4800" y="5214"/>
                    </a:lnTo>
                    <a:lnTo>
                      <a:pt x="2400" y="5959"/>
                    </a:lnTo>
                    <a:lnTo>
                      <a:pt x="2400" y="6703"/>
                    </a:lnTo>
                    <a:lnTo>
                      <a:pt x="2400" y="6703"/>
                    </a:lnTo>
                    <a:lnTo>
                      <a:pt x="2400" y="7448"/>
                    </a:lnTo>
                    <a:lnTo>
                      <a:pt x="2400" y="8193"/>
                    </a:lnTo>
                    <a:lnTo>
                      <a:pt x="2400" y="8938"/>
                    </a:lnTo>
                    <a:lnTo>
                      <a:pt x="0" y="9683"/>
                    </a:lnTo>
                    <a:lnTo>
                      <a:pt x="0" y="11172"/>
                    </a:lnTo>
                    <a:lnTo>
                      <a:pt x="0" y="12662"/>
                    </a:lnTo>
                    <a:lnTo>
                      <a:pt x="0" y="14152"/>
                    </a:lnTo>
                    <a:lnTo>
                      <a:pt x="0" y="15641"/>
                    </a:lnTo>
                    <a:lnTo>
                      <a:pt x="0" y="17131"/>
                    </a:lnTo>
                    <a:lnTo>
                      <a:pt x="2400" y="18621"/>
                    </a:lnTo>
                    <a:lnTo>
                      <a:pt x="2400" y="20110"/>
                    </a:lnTo>
                    <a:lnTo>
                      <a:pt x="2400" y="21600"/>
                    </a:lnTo>
                    <a:lnTo>
                      <a:pt x="2400" y="21600"/>
                    </a:lnTo>
                    <a:lnTo>
                      <a:pt x="144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47" name="Shape 3147"/>
              <p:cNvSpPr/>
              <p:nvPr/>
            </p:nvSpPr>
            <p:spPr>
              <a:xfrm>
                <a:off x="2682875" y="1266825"/>
                <a:ext cx="19050" cy="476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400" y="21600"/>
                    </a:moveTo>
                    <a:lnTo>
                      <a:pt x="5400" y="21600"/>
                    </a:lnTo>
                    <a:lnTo>
                      <a:pt x="7200" y="20880"/>
                    </a:lnTo>
                    <a:lnTo>
                      <a:pt x="9000" y="20880"/>
                    </a:lnTo>
                    <a:lnTo>
                      <a:pt x="9000" y="20160"/>
                    </a:lnTo>
                    <a:lnTo>
                      <a:pt x="10800" y="19440"/>
                    </a:lnTo>
                    <a:lnTo>
                      <a:pt x="12600" y="19440"/>
                    </a:lnTo>
                    <a:lnTo>
                      <a:pt x="12600" y="18720"/>
                    </a:lnTo>
                    <a:lnTo>
                      <a:pt x="14400" y="18000"/>
                    </a:lnTo>
                    <a:lnTo>
                      <a:pt x="14400" y="17280"/>
                    </a:lnTo>
                    <a:lnTo>
                      <a:pt x="14400" y="16560"/>
                    </a:lnTo>
                    <a:lnTo>
                      <a:pt x="16200" y="15840"/>
                    </a:lnTo>
                    <a:lnTo>
                      <a:pt x="16200" y="15120"/>
                    </a:lnTo>
                    <a:lnTo>
                      <a:pt x="16200" y="14400"/>
                    </a:lnTo>
                    <a:lnTo>
                      <a:pt x="18000" y="13680"/>
                    </a:lnTo>
                    <a:lnTo>
                      <a:pt x="18000" y="12960"/>
                    </a:lnTo>
                    <a:lnTo>
                      <a:pt x="18000" y="12240"/>
                    </a:lnTo>
                    <a:lnTo>
                      <a:pt x="18000" y="11520"/>
                    </a:lnTo>
                    <a:lnTo>
                      <a:pt x="19800" y="10800"/>
                    </a:lnTo>
                    <a:lnTo>
                      <a:pt x="19800" y="10080"/>
                    </a:lnTo>
                    <a:lnTo>
                      <a:pt x="19800" y="9360"/>
                    </a:lnTo>
                    <a:lnTo>
                      <a:pt x="19800" y="8640"/>
                    </a:lnTo>
                    <a:lnTo>
                      <a:pt x="19800" y="7200"/>
                    </a:lnTo>
                    <a:lnTo>
                      <a:pt x="19800" y="5760"/>
                    </a:lnTo>
                    <a:lnTo>
                      <a:pt x="19800" y="4320"/>
                    </a:lnTo>
                    <a:lnTo>
                      <a:pt x="21600" y="2880"/>
                    </a:lnTo>
                    <a:lnTo>
                      <a:pt x="21600" y="1440"/>
                    </a:lnTo>
                    <a:lnTo>
                      <a:pt x="21600" y="0"/>
                    </a:lnTo>
                    <a:lnTo>
                      <a:pt x="12600" y="0"/>
                    </a:lnTo>
                    <a:lnTo>
                      <a:pt x="12600" y="1440"/>
                    </a:lnTo>
                    <a:lnTo>
                      <a:pt x="12600" y="2880"/>
                    </a:lnTo>
                    <a:lnTo>
                      <a:pt x="10800" y="4320"/>
                    </a:lnTo>
                    <a:lnTo>
                      <a:pt x="10800" y="5760"/>
                    </a:lnTo>
                    <a:lnTo>
                      <a:pt x="10800" y="7200"/>
                    </a:lnTo>
                    <a:lnTo>
                      <a:pt x="10800" y="8640"/>
                    </a:lnTo>
                    <a:lnTo>
                      <a:pt x="10800" y="8640"/>
                    </a:lnTo>
                    <a:lnTo>
                      <a:pt x="10800" y="9360"/>
                    </a:lnTo>
                    <a:lnTo>
                      <a:pt x="10800" y="10080"/>
                    </a:lnTo>
                    <a:lnTo>
                      <a:pt x="9000" y="10800"/>
                    </a:lnTo>
                    <a:lnTo>
                      <a:pt x="9000" y="11520"/>
                    </a:lnTo>
                    <a:lnTo>
                      <a:pt x="9000" y="12240"/>
                    </a:lnTo>
                    <a:lnTo>
                      <a:pt x="9000" y="12960"/>
                    </a:lnTo>
                    <a:lnTo>
                      <a:pt x="9000" y="13680"/>
                    </a:lnTo>
                    <a:lnTo>
                      <a:pt x="7200" y="14400"/>
                    </a:lnTo>
                    <a:lnTo>
                      <a:pt x="7200" y="14400"/>
                    </a:lnTo>
                    <a:lnTo>
                      <a:pt x="7200" y="15120"/>
                    </a:lnTo>
                    <a:lnTo>
                      <a:pt x="7200" y="15840"/>
                    </a:lnTo>
                    <a:lnTo>
                      <a:pt x="5400" y="15840"/>
                    </a:lnTo>
                    <a:lnTo>
                      <a:pt x="5400" y="16560"/>
                    </a:lnTo>
                    <a:lnTo>
                      <a:pt x="3600" y="17280"/>
                    </a:lnTo>
                    <a:lnTo>
                      <a:pt x="3600" y="17280"/>
                    </a:lnTo>
                    <a:lnTo>
                      <a:pt x="3600" y="18000"/>
                    </a:lnTo>
                    <a:lnTo>
                      <a:pt x="1800" y="18000"/>
                    </a:lnTo>
                    <a:lnTo>
                      <a:pt x="1800" y="18000"/>
                    </a:lnTo>
                    <a:lnTo>
                      <a:pt x="0" y="18720"/>
                    </a:lnTo>
                    <a:lnTo>
                      <a:pt x="0" y="18720"/>
                    </a:lnTo>
                    <a:lnTo>
                      <a:pt x="54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48" name="Shape 3148"/>
              <p:cNvSpPr/>
              <p:nvPr/>
            </p:nvSpPr>
            <p:spPr>
              <a:xfrm>
                <a:off x="2644775" y="1298575"/>
                <a:ext cx="42863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200"/>
                    </a:moveTo>
                    <a:lnTo>
                      <a:pt x="0" y="7200"/>
                    </a:lnTo>
                    <a:lnTo>
                      <a:pt x="1600" y="9000"/>
                    </a:lnTo>
                    <a:lnTo>
                      <a:pt x="2400" y="10800"/>
                    </a:lnTo>
                    <a:lnTo>
                      <a:pt x="4000" y="12600"/>
                    </a:lnTo>
                    <a:lnTo>
                      <a:pt x="4800" y="14400"/>
                    </a:lnTo>
                    <a:lnTo>
                      <a:pt x="6400" y="14400"/>
                    </a:lnTo>
                    <a:lnTo>
                      <a:pt x="8000" y="16200"/>
                    </a:lnTo>
                    <a:lnTo>
                      <a:pt x="8000" y="18000"/>
                    </a:lnTo>
                    <a:lnTo>
                      <a:pt x="8800" y="18000"/>
                    </a:lnTo>
                    <a:lnTo>
                      <a:pt x="9600" y="18000"/>
                    </a:lnTo>
                    <a:lnTo>
                      <a:pt x="10400" y="19800"/>
                    </a:lnTo>
                    <a:lnTo>
                      <a:pt x="11200" y="19800"/>
                    </a:lnTo>
                    <a:lnTo>
                      <a:pt x="12000" y="19800"/>
                    </a:lnTo>
                    <a:lnTo>
                      <a:pt x="12800" y="19800"/>
                    </a:lnTo>
                    <a:lnTo>
                      <a:pt x="12800" y="21600"/>
                    </a:lnTo>
                    <a:lnTo>
                      <a:pt x="13600" y="21600"/>
                    </a:lnTo>
                    <a:lnTo>
                      <a:pt x="14400" y="21600"/>
                    </a:lnTo>
                    <a:lnTo>
                      <a:pt x="15200" y="21600"/>
                    </a:lnTo>
                    <a:lnTo>
                      <a:pt x="16000" y="21600"/>
                    </a:lnTo>
                    <a:lnTo>
                      <a:pt x="16800" y="21600"/>
                    </a:lnTo>
                    <a:lnTo>
                      <a:pt x="17600" y="21600"/>
                    </a:lnTo>
                    <a:lnTo>
                      <a:pt x="18400" y="21600"/>
                    </a:lnTo>
                    <a:lnTo>
                      <a:pt x="19200" y="21600"/>
                    </a:lnTo>
                    <a:lnTo>
                      <a:pt x="20000" y="19800"/>
                    </a:lnTo>
                    <a:lnTo>
                      <a:pt x="20000" y="19800"/>
                    </a:lnTo>
                    <a:lnTo>
                      <a:pt x="20800" y="18000"/>
                    </a:lnTo>
                    <a:lnTo>
                      <a:pt x="21600" y="18000"/>
                    </a:lnTo>
                    <a:lnTo>
                      <a:pt x="19200" y="10800"/>
                    </a:lnTo>
                    <a:lnTo>
                      <a:pt x="19200" y="10800"/>
                    </a:lnTo>
                    <a:lnTo>
                      <a:pt x="18400" y="10800"/>
                    </a:lnTo>
                    <a:lnTo>
                      <a:pt x="18400" y="12600"/>
                    </a:lnTo>
                    <a:lnTo>
                      <a:pt x="17600" y="12600"/>
                    </a:lnTo>
                    <a:lnTo>
                      <a:pt x="17600" y="12600"/>
                    </a:lnTo>
                    <a:lnTo>
                      <a:pt x="16800" y="12600"/>
                    </a:lnTo>
                    <a:lnTo>
                      <a:pt x="16800" y="12600"/>
                    </a:lnTo>
                    <a:lnTo>
                      <a:pt x="16000" y="12600"/>
                    </a:lnTo>
                    <a:lnTo>
                      <a:pt x="15200" y="12600"/>
                    </a:lnTo>
                    <a:lnTo>
                      <a:pt x="15200" y="12600"/>
                    </a:lnTo>
                    <a:lnTo>
                      <a:pt x="14400" y="12600"/>
                    </a:lnTo>
                    <a:lnTo>
                      <a:pt x="13600" y="12600"/>
                    </a:lnTo>
                    <a:lnTo>
                      <a:pt x="13600" y="12600"/>
                    </a:lnTo>
                    <a:lnTo>
                      <a:pt x="12800" y="10800"/>
                    </a:lnTo>
                    <a:lnTo>
                      <a:pt x="12000" y="10800"/>
                    </a:lnTo>
                    <a:lnTo>
                      <a:pt x="12000" y="10800"/>
                    </a:lnTo>
                    <a:lnTo>
                      <a:pt x="11200" y="10800"/>
                    </a:lnTo>
                    <a:lnTo>
                      <a:pt x="10400" y="9000"/>
                    </a:lnTo>
                    <a:lnTo>
                      <a:pt x="9600" y="9000"/>
                    </a:lnTo>
                    <a:lnTo>
                      <a:pt x="9600" y="9000"/>
                    </a:lnTo>
                    <a:lnTo>
                      <a:pt x="8000" y="7200"/>
                    </a:lnTo>
                    <a:lnTo>
                      <a:pt x="7200" y="5400"/>
                    </a:lnTo>
                    <a:lnTo>
                      <a:pt x="5600" y="3600"/>
                    </a:lnTo>
                    <a:lnTo>
                      <a:pt x="4000" y="1800"/>
                    </a:lnTo>
                    <a:lnTo>
                      <a:pt x="3200" y="1800"/>
                    </a:lnTo>
                    <a:lnTo>
                      <a:pt x="1600" y="0"/>
                    </a:lnTo>
                    <a:lnTo>
                      <a:pt x="1600" y="0"/>
                    </a:lnTo>
                    <a:lnTo>
                      <a:pt x="0" y="7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49" name="Shape 3149"/>
              <p:cNvSpPr/>
              <p:nvPr/>
            </p:nvSpPr>
            <p:spPr>
              <a:xfrm>
                <a:off x="2603500" y="1285875"/>
                <a:ext cx="44450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314" y="12600"/>
                    </a:moveTo>
                    <a:lnTo>
                      <a:pt x="2314" y="12600"/>
                    </a:lnTo>
                    <a:lnTo>
                      <a:pt x="2314" y="12600"/>
                    </a:lnTo>
                    <a:lnTo>
                      <a:pt x="3086" y="10800"/>
                    </a:lnTo>
                    <a:lnTo>
                      <a:pt x="3086" y="10800"/>
                    </a:lnTo>
                    <a:lnTo>
                      <a:pt x="3857" y="10800"/>
                    </a:lnTo>
                    <a:lnTo>
                      <a:pt x="3857" y="10800"/>
                    </a:lnTo>
                    <a:lnTo>
                      <a:pt x="4629" y="10800"/>
                    </a:lnTo>
                    <a:lnTo>
                      <a:pt x="5400" y="10800"/>
                    </a:lnTo>
                    <a:lnTo>
                      <a:pt x="5400" y="10800"/>
                    </a:lnTo>
                    <a:lnTo>
                      <a:pt x="6171" y="10800"/>
                    </a:lnTo>
                    <a:lnTo>
                      <a:pt x="6171" y="10800"/>
                    </a:lnTo>
                    <a:lnTo>
                      <a:pt x="6943" y="10800"/>
                    </a:lnTo>
                    <a:lnTo>
                      <a:pt x="7714" y="10800"/>
                    </a:lnTo>
                    <a:lnTo>
                      <a:pt x="8486" y="10800"/>
                    </a:lnTo>
                    <a:lnTo>
                      <a:pt x="8486" y="10800"/>
                    </a:lnTo>
                    <a:lnTo>
                      <a:pt x="9257" y="10800"/>
                    </a:lnTo>
                    <a:lnTo>
                      <a:pt x="10029" y="12600"/>
                    </a:lnTo>
                    <a:lnTo>
                      <a:pt x="10800" y="12600"/>
                    </a:lnTo>
                    <a:lnTo>
                      <a:pt x="10800" y="12600"/>
                    </a:lnTo>
                    <a:lnTo>
                      <a:pt x="11571" y="12600"/>
                    </a:lnTo>
                    <a:lnTo>
                      <a:pt x="12343" y="14400"/>
                    </a:lnTo>
                    <a:lnTo>
                      <a:pt x="13886" y="14400"/>
                    </a:lnTo>
                    <a:lnTo>
                      <a:pt x="15429" y="16200"/>
                    </a:lnTo>
                    <a:lnTo>
                      <a:pt x="16200" y="18000"/>
                    </a:lnTo>
                    <a:lnTo>
                      <a:pt x="17743" y="19800"/>
                    </a:lnTo>
                    <a:lnTo>
                      <a:pt x="18514" y="21600"/>
                    </a:lnTo>
                    <a:lnTo>
                      <a:pt x="20057" y="21600"/>
                    </a:lnTo>
                    <a:lnTo>
                      <a:pt x="21600" y="14400"/>
                    </a:lnTo>
                    <a:lnTo>
                      <a:pt x="20829" y="12600"/>
                    </a:lnTo>
                    <a:lnTo>
                      <a:pt x="19286" y="10800"/>
                    </a:lnTo>
                    <a:lnTo>
                      <a:pt x="17743" y="9000"/>
                    </a:lnTo>
                    <a:lnTo>
                      <a:pt x="16971" y="9000"/>
                    </a:lnTo>
                    <a:lnTo>
                      <a:pt x="15429" y="7200"/>
                    </a:lnTo>
                    <a:lnTo>
                      <a:pt x="13886" y="5400"/>
                    </a:lnTo>
                    <a:lnTo>
                      <a:pt x="13114" y="5400"/>
                    </a:lnTo>
                    <a:lnTo>
                      <a:pt x="12343" y="3600"/>
                    </a:lnTo>
                    <a:lnTo>
                      <a:pt x="11571" y="3600"/>
                    </a:lnTo>
                    <a:lnTo>
                      <a:pt x="10800" y="3600"/>
                    </a:lnTo>
                    <a:lnTo>
                      <a:pt x="10029" y="1800"/>
                    </a:lnTo>
                    <a:lnTo>
                      <a:pt x="10029" y="1800"/>
                    </a:lnTo>
                    <a:lnTo>
                      <a:pt x="9257" y="1800"/>
                    </a:lnTo>
                    <a:lnTo>
                      <a:pt x="8486" y="1800"/>
                    </a:lnTo>
                    <a:lnTo>
                      <a:pt x="7714" y="1800"/>
                    </a:lnTo>
                    <a:lnTo>
                      <a:pt x="6943" y="1800"/>
                    </a:lnTo>
                    <a:lnTo>
                      <a:pt x="6171" y="0"/>
                    </a:lnTo>
                    <a:lnTo>
                      <a:pt x="5400" y="0"/>
                    </a:lnTo>
                    <a:lnTo>
                      <a:pt x="4629" y="1800"/>
                    </a:lnTo>
                    <a:lnTo>
                      <a:pt x="3857" y="1800"/>
                    </a:lnTo>
                    <a:lnTo>
                      <a:pt x="3086" y="1800"/>
                    </a:lnTo>
                    <a:lnTo>
                      <a:pt x="2314" y="1800"/>
                    </a:lnTo>
                    <a:lnTo>
                      <a:pt x="1543" y="1800"/>
                    </a:lnTo>
                    <a:lnTo>
                      <a:pt x="1543" y="3600"/>
                    </a:lnTo>
                    <a:lnTo>
                      <a:pt x="771" y="3600"/>
                    </a:lnTo>
                    <a:lnTo>
                      <a:pt x="0" y="5400"/>
                    </a:lnTo>
                    <a:lnTo>
                      <a:pt x="0" y="5400"/>
                    </a:lnTo>
                    <a:lnTo>
                      <a:pt x="2314" y="12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50" name="Shape 3150"/>
              <p:cNvSpPr/>
              <p:nvPr/>
            </p:nvSpPr>
            <p:spPr>
              <a:xfrm>
                <a:off x="2589212" y="1290637"/>
                <a:ext cx="19051" cy="476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000" y="21600"/>
                    </a:moveTo>
                    <a:lnTo>
                      <a:pt x="9000" y="21600"/>
                    </a:lnTo>
                    <a:lnTo>
                      <a:pt x="10800" y="20160"/>
                    </a:lnTo>
                    <a:lnTo>
                      <a:pt x="10800" y="18720"/>
                    </a:lnTo>
                    <a:lnTo>
                      <a:pt x="10800" y="17280"/>
                    </a:lnTo>
                    <a:lnTo>
                      <a:pt x="10800" y="15840"/>
                    </a:lnTo>
                    <a:lnTo>
                      <a:pt x="10800" y="14400"/>
                    </a:lnTo>
                    <a:lnTo>
                      <a:pt x="10800" y="12960"/>
                    </a:lnTo>
                    <a:lnTo>
                      <a:pt x="12600" y="11520"/>
                    </a:lnTo>
                    <a:lnTo>
                      <a:pt x="12600" y="10080"/>
                    </a:lnTo>
                    <a:lnTo>
                      <a:pt x="12600" y="10080"/>
                    </a:lnTo>
                    <a:lnTo>
                      <a:pt x="12600" y="9360"/>
                    </a:lnTo>
                    <a:lnTo>
                      <a:pt x="12600" y="8640"/>
                    </a:lnTo>
                    <a:lnTo>
                      <a:pt x="14400" y="7920"/>
                    </a:lnTo>
                    <a:lnTo>
                      <a:pt x="14400" y="7200"/>
                    </a:lnTo>
                    <a:lnTo>
                      <a:pt x="14400" y="6480"/>
                    </a:lnTo>
                    <a:lnTo>
                      <a:pt x="14400" y="6480"/>
                    </a:lnTo>
                    <a:lnTo>
                      <a:pt x="16200" y="5760"/>
                    </a:lnTo>
                    <a:lnTo>
                      <a:pt x="16200" y="5040"/>
                    </a:lnTo>
                    <a:lnTo>
                      <a:pt x="16200" y="5040"/>
                    </a:lnTo>
                    <a:lnTo>
                      <a:pt x="18000" y="4320"/>
                    </a:lnTo>
                    <a:lnTo>
                      <a:pt x="18000" y="4320"/>
                    </a:lnTo>
                    <a:lnTo>
                      <a:pt x="18000" y="3600"/>
                    </a:lnTo>
                    <a:lnTo>
                      <a:pt x="19800" y="3600"/>
                    </a:lnTo>
                    <a:lnTo>
                      <a:pt x="19800" y="2880"/>
                    </a:lnTo>
                    <a:lnTo>
                      <a:pt x="21600" y="2880"/>
                    </a:lnTo>
                    <a:lnTo>
                      <a:pt x="16200" y="0"/>
                    </a:lnTo>
                    <a:lnTo>
                      <a:pt x="14400" y="720"/>
                    </a:lnTo>
                    <a:lnTo>
                      <a:pt x="12600" y="720"/>
                    </a:lnTo>
                    <a:lnTo>
                      <a:pt x="12600" y="1440"/>
                    </a:lnTo>
                    <a:lnTo>
                      <a:pt x="10800" y="2160"/>
                    </a:lnTo>
                    <a:lnTo>
                      <a:pt x="10800" y="2160"/>
                    </a:lnTo>
                    <a:lnTo>
                      <a:pt x="9000" y="2880"/>
                    </a:lnTo>
                    <a:lnTo>
                      <a:pt x="9000" y="3600"/>
                    </a:lnTo>
                    <a:lnTo>
                      <a:pt x="7200" y="4320"/>
                    </a:lnTo>
                    <a:lnTo>
                      <a:pt x="7200" y="5040"/>
                    </a:lnTo>
                    <a:lnTo>
                      <a:pt x="5400" y="5760"/>
                    </a:lnTo>
                    <a:lnTo>
                      <a:pt x="5400" y="6480"/>
                    </a:lnTo>
                    <a:lnTo>
                      <a:pt x="5400" y="7200"/>
                    </a:lnTo>
                    <a:lnTo>
                      <a:pt x="5400" y="7920"/>
                    </a:lnTo>
                    <a:lnTo>
                      <a:pt x="3600" y="8640"/>
                    </a:lnTo>
                    <a:lnTo>
                      <a:pt x="3600" y="9360"/>
                    </a:lnTo>
                    <a:lnTo>
                      <a:pt x="3600" y="10080"/>
                    </a:lnTo>
                    <a:lnTo>
                      <a:pt x="3600" y="11520"/>
                    </a:lnTo>
                    <a:lnTo>
                      <a:pt x="1800" y="12960"/>
                    </a:lnTo>
                    <a:lnTo>
                      <a:pt x="1800" y="14400"/>
                    </a:lnTo>
                    <a:lnTo>
                      <a:pt x="1800" y="15840"/>
                    </a:lnTo>
                    <a:lnTo>
                      <a:pt x="1800" y="17280"/>
                    </a:lnTo>
                    <a:lnTo>
                      <a:pt x="1800" y="18720"/>
                    </a:lnTo>
                    <a:lnTo>
                      <a:pt x="1800" y="2016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9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51" name="Shape 3151"/>
              <p:cNvSpPr/>
              <p:nvPr/>
            </p:nvSpPr>
            <p:spPr>
              <a:xfrm>
                <a:off x="2579687" y="1338262"/>
                <a:ext cx="17463" cy="476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891" y="21600"/>
                    </a:moveTo>
                    <a:lnTo>
                      <a:pt x="5891" y="21600"/>
                    </a:lnTo>
                    <a:lnTo>
                      <a:pt x="7855" y="21600"/>
                    </a:lnTo>
                    <a:lnTo>
                      <a:pt x="9818" y="20880"/>
                    </a:lnTo>
                    <a:lnTo>
                      <a:pt x="9818" y="20160"/>
                    </a:lnTo>
                    <a:lnTo>
                      <a:pt x="11782" y="20160"/>
                    </a:lnTo>
                    <a:lnTo>
                      <a:pt x="11782" y="19440"/>
                    </a:lnTo>
                    <a:lnTo>
                      <a:pt x="13745" y="18720"/>
                    </a:lnTo>
                    <a:lnTo>
                      <a:pt x="13745" y="18000"/>
                    </a:lnTo>
                    <a:lnTo>
                      <a:pt x="15709" y="17280"/>
                    </a:lnTo>
                    <a:lnTo>
                      <a:pt x="15709" y="16560"/>
                    </a:lnTo>
                    <a:lnTo>
                      <a:pt x="17673" y="15840"/>
                    </a:lnTo>
                    <a:lnTo>
                      <a:pt x="17673" y="15120"/>
                    </a:lnTo>
                    <a:lnTo>
                      <a:pt x="17673" y="15120"/>
                    </a:lnTo>
                    <a:lnTo>
                      <a:pt x="17673" y="14400"/>
                    </a:lnTo>
                    <a:lnTo>
                      <a:pt x="19636" y="13680"/>
                    </a:lnTo>
                    <a:lnTo>
                      <a:pt x="19636" y="12960"/>
                    </a:lnTo>
                    <a:lnTo>
                      <a:pt x="19636" y="12240"/>
                    </a:lnTo>
                    <a:lnTo>
                      <a:pt x="19636" y="10800"/>
                    </a:lnTo>
                    <a:lnTo>
                      <a:pt x="21600" y="8640"/>
                    </a:lnTo>
                    <a:lnTo>
                      <a:pt x="21600" y="7200"/>
                    </a:lnTo>
                    <a:lnTo>
                      <a:pt x="21600" y="5760"/>
                    </a:lnTo>
                    <a:lnTo>
                      <a:pt x="21600" y="4320"/>
                    </a:lnTo>
                    <a:lnTo>
                      <a:pt x="21600" y="2880"/>
                    </a:lnTo>
                    <a:lnTo>
                      <a:pt x="21600" y="1440"/>
                    </a:lnTo>
                    <a:lnTo>
                      <a:pt x="21600" y="0"/>
                    </a:lnTo>
                    <a:lnTo>
                      <a:pt x="11782" y="0"/>
                    </a:lnTo>
                    <a:lnTo>
                      <a:pt x="11782" y="1440"/>
                    </a:lnTo>
                    <a:lnTo>
                      <a:pt x="11782" y="2880"/>
                    </a:lnTo>
                    <a:lnTo>
                      <a:pt x="11782" y="4320"/>
                    </a:lnTo>
                    <a:lnTo>
                      <a:pt x="11782" y="5760"/>
                    </a:lnTo>
                    <a:lnTo>
                      <a:pt x="11782" y="7200"/>
                    </a:lnTo>
                    <a:lnTo>
                      <a:pt x="11782" y="8640"/>
                    </a:lnTo>
                    <a:lnTo>
                      <a:pt x="9818" y="10080"/>
                    </a:lnTo>
                    <a:lnTo>
                      <a:pt x="9818" y="11520"/>
                    </a:lnTo>
                    <a:lnTo>
                      <a:pt x="9818" y="12240"/>
                    </a:lnTo>
                    <a:lnTo>
                      <a:pt x="9818" y="12960"/>
                    </a:lnTo>
                    <a:lnTo>
                      <a:pt x="9818" y="12960"/>
                    </a:lnTo>
                    <a:lnTo>
                      <a:pt x="7855" y="13680"/>
                    </a:lnTo>
                    <a:lnTo>
                      <a:pt x="7855" y="14400"/>
                    </a:lnTo>
                    <a:lnTo>
                      <a:pt x="7855" y="15120"/>
                    </a:lnTo>
                    <a:lnTo>
                      <a:pt x="7855" y="15120"/>
                    </a:lnTo>
                    <a:lnTo>
                      <a:pt x="5891" y="15840"/>
                    </a:lnTo>
                    <a:lnTo>
                      <a:pt x="5891" y="16560"/>
                    </a:lnTo>
                    <a:lnTo>
                      <a:pt x="3927" y="16560"/>
                    </a:lnTo>
                    <a:lnTo>
                      <a:pt x="3927" y="17280"/>
                    </a:lnTo>
                    <a:lnTo>
                      <a:pt x="3927" y="17280"/>
                    </a:lnTo>
                    <a:lnTo>
                      <a:pt x="1964" y="18000"/>
                    </a:lnTo>
                    <a:lnTo>
                      <a:pt x="1964" y="18000"/>
                    </a:lnTo>
                    <a:lnTo>
                      <a:pt x="0" y="18720"/>
                    </a:lnTo>
                    <a:lnTo>
                      <a:pt x="0" y="18720"/>
                    </a:lnTo>
                    <a:lnTo>
                      <a:pt x="0" y="18720"/>
                    </a:lnTo>
                    <a:lnTo>
                      <a:pt x="5891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52" name="Shape 3152"/>
              <p:cNvSpPr/>
              <p:nvPr/>
            </p:nvSpPr>
            <p:spPr>
              <a:xfrm>
                <a:off x="2540000" y="1370012"/>
                <a:ext cx="44450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8308"/>
                    </a:moveTo>
                    <a:lnTo>
                      <a:pt x="0" y="8308"/>
                    </a:lnTo>
                    <a:lnTo>
                      <a:pt x="1543" y="9969"/>
                    </a:lnTo>
                    <a:lnTo>
                      <a:pt x="3086" y="11631"/>
                    </a:lnTo>
                    <a:lnTo>
                      <a:pt x="3857" y="13292"/>
                    </a:lnTo>
                    <a:lnTo>
                      <a:pt x="5400" y="13292"/>
                    </a:lnTo>
                    <a:lnTo>
                      <a:pt x="6943" y="14954"/>
                    </a:lnTo>
                    <a:lnTo>
                      <a:pt x="8486" y="16615"/>
                    </a:lnTo>
                    <a:lnTo>
                      <a:pt x="8486" y="16615"/>
                    </a:lnTo>
                    <a:lnTo>
                      <a:pt x="9257" y="18277"/>
                    </a:lnTo>
                    <a:lnTo>
                      <a:pt x="10029" y="18277"/>
                    </a:lnTo>
                    <a:lnTo>
                      <a:pt x="10800" y="18277"/>
                    </a:lnTo>
                    <a:lnTo>
                      <a:pt x="11571" y="19938"/>
                    </a:lnTo>
                    <a:lnTo>
                      <a:pt x="12343" y="19938"/>
                    </a:lnTo>
                    <a:lnTo>
                      <a:pt x="13114" y="19938"/>
                    </a:lnTo>
                    <a:lnTo>
                      <a:pt x="13114" y="19938"/>
                    </a:lnTo>
                    <a:lnTo>
                      <a:pt x="13886" y="19938"/>
                    </a:lnTo>
                    <a:lnTo>
                      <a:pt x="14657" y="19938"/>
                    </a:lnTo>
                    <a:lnTo>
                      <a:pt x="15429" y="21600"/>
                    </a:lnTo>
                    <a:lnTo>
                      <a:pt x="16200" y="21600"/>
                    </a:lnTo>
                    <a:lnTo>
                      <a:pt x="16971" y="19938"/>
                    </a:lnTo>
                    <a:lnTo>
                      <a:pt x="17743" y="19938"/>
                    </a:lnTo>
                    <a:lnTo>
                      <a:pt x="18514" y="19938"/>
                    </a:lnTo>
                    <a:lnTo>
                      <a:pt x="19286" y="19938"/>
                    </a:lnTo>
                    <a:lnTo>
                      <a:pt x="19286" y="19938"/>
                    </a:lnTo>
                    <a:lnTo>
                      <a:pt x="20057" y="18277"/>
                    </a:lnTo>
                    <a:lnTo>
                      <a:pt x="20829" y="18277"/>
                    </a:lnTo>
                    <a:lnTo>
                      <a:pt x="21600" y="16615"/>
                    </a:lnTo>
                    <a:lnTo>
                      <a:pt x="19286" y="9969"/>
                    </a:lnTo>
                    <a:lnTo>
                      <a:pt x="19286" y="9969"/>
                    </a:lnTo>
                    <a:lnTo>
                      <a:pt x="18514" y="11631"/>
                    </a:lnTo>
                    <a:lnTo>
                      <a:pt x="17743" y="11631"/>
                    </a:lnTo>
                    <a:lnTo>
                      <a:pt x="17743" y="11631"/>
                    </a:lnTo>
                    <a:lnTo>
                      <a:pt x="16971" y="11631"/>
                    </a:lnTo>
                    <a:lnTo>
                      <a:pt x="16971" y="11631"/>
                    </a:lnTo>
                    <a:lnTo>
                      <a:pt x="16200" y="11631"/>
                    </a:lnTo>
                    <a:lnTo>
                      <a:pt x="16200" y="13292"/>
                    </a:lnTo>
                    <a:lnTo>
                      <a:pt x="15429" y="13292"/>
                    </a:lnTo>
                    <a:lnTo>
                      <a:pt x="15429" y="11631"/>
                    </a:lnTo>
                    <a:lnTo>
                      <a:pt x="14657" y="11631"/>
                    </a:lnTo>
                    <a:lnTo>
                      <a:pt x="13886" y="11631"/>
                    </a:lnTo>
                    <a:lnTo>
                      <a:pt x="13886" y="11631"/>
                    </a:lnTo>
                    <a:lnTo>
                      <a:pt x="13114" y="11631"/>
                    </a:lnTo>
                    <a:lnTo>
                      <a:pt x="12343" y="11631"/>
                    </a:lnTo>
                    <a:lnTo>
                      <a:pt x="12343" y="11631"/>
                    </a:lnTo>
                    <a:lnTo>
                      <a:pt x="11571" y="9969"/>
                    </a:lnTo>
                    <a:lnTo>
                      <a:pt x="10800" y="9969"/>
                    </a:lnTo>
                    <a:lnTo>
                      <a:pt x="10029" y="9969"/>
                    </a:lnTo>
                    <a:lnTo>
                      <a:pt x="10029" y="8308"/>
                    </a:lnTo>
                    <a:lnTo>
                      <a:pt x="8486" y="8308"/>
                    </a:lnTo>
                    <a:lnTo>
                      <a:pt x="6943" y="6646"/>
                    </a:lnTo>
                    <a:lnTo>
                      <a:pt x="6171" y="4985"/>
                    </a:lnTo>
                    <a:lnTo>
                      <a:pt x="4629" y="3323"/>
                    </a:lnTo>
                    <a:lnTo>
                      <a:pt x="3086" y="1662"/>
                    </a:lnTo>
                    <a:lnTo>
                      <a:pt x="2314" y="0"/>
                    </a:lnTo>
                    <a:lnTo>
                      <a:pt x="2314" y="0"/>
                    </a:lnTo>
                    <a:lnTo>
                      <a:pt x="0" y="830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53" name="Shape 3153"/>
              <p:cNvSpPr/>
              <p:nvPr/>
            </p:nvSpPr>
            <p:spPr>
              <a:xfrm>
                <a:off x="2500312" y="1358900"/>
                <a:ext cx="44451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314" y="10800"/>
                    </a:moveTo>
                    <a:lnTo>
                      <a:pt x="2314" y="10800"/>
                    </a:lnTo>
                    <a:lnTo>
                      <a:pt x="2314" y="10800"/>
                    </a:lnTo>
                    <a:lnTo>
                      <a:pt x="3086" y="10800"/>
                    </a:lnTo>
                    <a:lnTo>
                      <a:pt x="3086" y="10800"/>
                    </a:lnTo>
                    <a:lnTo>
                      <a:pt x="3857" y="9000"/>
                    </a:lnTo>
                    <a:lnTo>
                      <a:pt x="3857" y="9000"/>
                    </a:lnTo>
                    <a:lnTo>
                      <a:pt x="4629" y="9000"/>
                    </a:lnTo>
                    <a:lnTo>
                      <a:pt x="4629" y="9000"/>
                    </a:lnTo>
                    <a:lnTo>
                      <a:pt x="5400" y="9000"/>
                    </a:lnTo>
                    <a:lnTo>
                      <a:pt x="6171" y="9000"/>
                    </a:lnTo>
                    <a:lnTo>
                      <a:pt x="6171" y="9000"/>
                    </a:lnTo>
                    <a:lnTo>
                      <a:pt x="6943" y="9000"/>
                    </a:lnTo>
                    <a:lnTo>
                      <a:pt x="7714" y="9000"/>
                    </a:lnTo>
                    <a:lnTo>
                      <a:pt x="7714" y="9000"/>
                    </a:lnTo>
                    <a:lnTo>
                      <a:pt x="8486" y="9000"/>
                    </a:lnTo>
                    <a:lnTo>
                      <a:pt x="9257" y="10800"/>
                    </a:lnTo>
                    <a:lnTo>
                      <a:pt x="9257" y="10800"/>
                    </a:lnTo>
                    <a:lnTo>
                      <a:pt x="10029" y="10800"/>
                    </a:lnTo>
                    <a:lnTo>
                      <a:pt x="10800" y="10800"/>
                    </a:lnTo>
                    <a:lnTo>
                      <a:pt x="11571" y="12600"/>
                    </a:lnTo>
                    <a:lnTo>
                      <a:pt x="11571" y="12600"/>
                    </a:lnTo>
                    <a:lnTo>
                      <a:pt x="13114" y="14400"/>
                    </a:lnTo>
                    <a:lnTo>
                      <a:pt x="14657" y="14400"/>
                    </a:lnTo>
                    <a:lnTo>
                      <a:pt x="15429" y="16200"/>
                    </a:lnTo>
                    <a:lnTo>
                      <a:pt x="16971" y="18000"/>
                    </a:lnTo>
                    <a:lnTo>
                      <a:pt x="18514" y="19800"/>
                    </a:lnTo>
                    <a:lnTo>
                      <a:pt x="19286" y="21600"/>
                    </a:lnTo>
                    <a:lnTo>
                      <a:pt x="21600" y="12600"/>
                    </a:lnTo>
                    <a:lnTo>
                      <a:pt x="20057" y="12600"/>
                    </a:lnTo>
                    <a:lnTo>
                      <a:pt x="18514" y="10800"/>
                    </a:lnTo>
                    <a:lnTo>
                      <a:pt x="17743" y="9000"/>
                    </a:lnTo>
                    <a:lnTo>
                      <a:pt x="16200" y="7200"/>
                    </a:lnTo>
                    <a:lnTo>
                      <a:pt x="14657" y="5400"/>
                    </a:lnTo>
                    <a:lnTo>
                      <a:pt x="13114" y="3600"/>
                    </a:lnTo>
                    <a:lnTo>
                      <a:pt x="12343" y="3600"/>
                    </a:lnTo>
                    <a:lnTo>
                      <a:pt x="12343" y="3600"/>
                    </a:lnTo>
                    <a:lnTo>
                      <a:pt x="11571" y="1800"/>
                    </a:lnTo>
                    <a:lnTo>
                      <a:pt x="10800" y="1800"/>
                    </a:lnTo>
                    <a:lnTo>
                      <a:pt x="10029" y="1800"/>
                    </a:lnTo>
                    <a:lnTo>
                      <a:pt x="9257" y="1800"/>
                    </a:lnTo>
                    <a:lnTo>
                      <a:pt x="8486" y="0"/>
                    </a:lnTo>
                    <a:lnTo>
                      <a:pt x="7714" y="0"/>
                    </a:lnTo>
                    <a:lnTo>
                      <a:pt x="6943" y="0"/>
                    </a:lnTo>
                    <a:lnTo>
                      <a:pt x="6943" y="0"/>
                    </a:lnTo>
                    <a:lnTo>
                      <a:pt x="6171" y="0"/>
                    </a:lnTo>
                    <a:lnTo>
                      <a:pt x="5400" y="0"/>
                    </a:lnTo>
                    <a:lnTo>
                      <a:pt x="4629" y="0"/>
                    </a:lnTo>
                    <a:lnTo>
                      <a:pt x="3857" y="0"/>
                    </a:lnTo>
                    <a:lnTo>
                      <a:pt x="3086" y="0"/>
                    </a:lnTo>
                    <a:lnTo>
                      <a:pt x="2314" y="1800"/>
                    </a:lnTo>
                    <a:lnTo>
                      <a:pt x="1543" y="1800"/>
                    </a:lnTo>
                    <a:lnTo>
                      <a:pt x="771" y="1800"/>
                    </a:lnTo>
                    <a:lnTo>
                      <a:pt x="771" y="3600"/>
                    </a:lnTo>
                    <a:lnTo>
                      <a:pt x="0" y="3600"/>
                    </a:lnTo>
                    <a:lnTo>
                      <a:pt x="0" y="3600"/>
                    </a:lnTo>
                    <a:lnTo>
                      <a:pt x="2314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54" name="Shape 3154"/>
              <p:cNvSpPr/>
              <p:nvPr/>
            </p:nvSpPr>
            <p:spPr>
              <a:xfrm>
                <a:off x="2486025" y="1362075"/>
                <a:ext cx="19050" cy="492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000" y="21600"/>
                    </a:moveTo>
                    <a:lnTo>
                      <a:pt x="9000" y="21600"/>
                    </a:lnTo>
                    <a:lnTo>
                      <a:pt x="10800" y="20206"/>
                    </a:lnTo>
                    <a:lnTo>
                      <a:pt x="10800" y="18116"/>
                    </a:lnTo>
                    <a:lnTo>
                      <a:pt x="10800" y="16723"/>
                    </a:lnTo>
                    <a:lnTo>
                      <a:pt x="10800" y="15329"/>
                    </a:lnTo>
                    <a:lnTo>
                      <a:pt x="10800" y="13935"/>
                    </a:lnTo>
                    <a:lnTo>
                      <a:pt x="12600" y="12542"/>
                    </a:lnTo>
                    <a:lnTo>
                      <a:pt x="12600" y="11148"/>
                    </a:lnTo>
                    <a:lnTo>
                      <a:pt x="12600" y="9755"/>
                    </a:lnTo>
                    <a:lnTo>
                      <a:pt x="12600" y="9058"/>
                    </a:lnTo>
                    <a:lnTo>
                      <a:pt x="12600" y="8361"/>
                    </a:lnTo>
                    <a:lnTo>
                      <a:pt x="12600" y="8361"/>
                    </a:lnTo>
                    <a:lnTo>
                      <a:pt x="14400" y="7665"/>
                    </a:lnTo>
                    <a:lnTo>
                      <a:pt x="14400" y="6968"/>
                    </a:lnTo>
                    <a:lnTo>
                      <a:pt x="14400" y="6271"/>
                    </a:lnTo>
                    <a:lnTo>
                      <a:pt x="14400" y="6271"/>
                    </a:lnTo>
                    <a:lnTo>
                      <a:pt x="16200" y="5574"/>
                    </a:lnTo>
                    <a:lnTo>
                      <a:pt x="16200" y="5574"/>
                    </a:lnTo>
                    <a:lnTo>
                      <a:pt x="16200" y="4877"/>
                    </a:lnTo>
                    <a:lnTo>
                      <a:pt x="18000" y="4181"/>
                    </a:lnTo>
                    <a:lnTo>
                      <a:pt x="18000" y="4181"/>
                    </a:lnTo>
                    <a:lnTo>
                      <a:pt x="18000" y="4181"/>
                    </a:lnTo>
                    <a:lnTo>
                      <a:pt x="19800" y="3484"/>
                    </a:lnTo>
                    <a:lnTo>
                      <a:pt x="19800" y="3484"/>
                    </a:lnTo>
                    <a:lnTo>
                      <a:pt x="21600" y="2787"/>
                    </a:lnTo>
                    <a:lnTo>
                      <a:pt x="16200" y="0"/>
                    </a:lnTo>
                    <a:lnTo>
                      <a:pt x="14400" y="697"/>
                    </a:lnTo>
                    <a:lnTo>
                      <a:pt x="12600" y="697"/>
                    </a:lnTo>
                    <a:lnTo>
                      <a:pt x="12600" y="1394"/>
                    </a:lnTo>
                    <a:lnTo>
                      <a:pt x="10800" y="2090"/>
                    </a:lnTo>
                    <a:lnTo>
                      <a:pt x="10800" y="2787"/>
                    </a:lnTo>
                    <a:lnTo>
                      <a:pt x="9000" y="2787"/>
                    </a:lnTo>
                    <a:lnTo>
                      <a:pt x="9000" y="3484"/>
                    </a:lnTo>
                    <a:lnTo>
                      <a:pt x="7200" y="4181"/>
                    </a:lnTo>
                    <a:lnTo>
                      <a:pt x="7200" y="4877"/>
                    </a:lnTo>
                    <a:lnTo>
                      <a:pt x="5400" y="5574"/>
                    </a:lnTo>
                    <a:lnTo>
                      <a:pt x="5400" y="6271"/>
                    </a:lnTo>
                    <a:lnTo>
                      <a:pt x="5400" y="6271"/>
                    </a:lnTo>
                    <a:lnTo>
                      <a:pt x="5400" y="6968"/>
                    </a:lnTo>
                    <a:lnTo>
                      <a:pt x="3600" y="7665"/>
                    </a:lnTo>
                    <a:lnTo>
                      <a:pt x="3600" y="8361"/>
                    </a:lnTo>
                    <a:lnTo>
                      <a:pt x="3600" y="9058"/>
                    </a:lnTo>
                    <a:lnTo>
                      <a:pt x="3600" y="10452"/>
                    </a:lnTo>
                    <a:lnTo>
                      <a:pt x="3600" y="11845"/>
                    </a:lnTo>
                    <a:lnTo>
                      <a:pt x="1800" y="13239"/>
                    </a:lnTo>
                    <a:lnTo>
                      <a:pt x="1800" y="15329"/>
                    </a:lnTo>
                    <a:lnTo>
                      <a:pt x="1800" y="16723"/>
                    </a:lnTo>
                    <a:lnTo>
                      <a:pt x="1800" y="18116"/>
                    </a:lnTo>
                    <a:lnTo>
                      <a:pt x="0" y="19510"/>
                    </a:lnTo>
                    <a:lnTo>
                      <a:pt x="0" y="20903"/>
                    </a:lnTo>
                    <a:lnTo>
                      <a:pt x="0" y="20903"/>
                    </a:lnTo>
                    <a:lnTo>
                      <a:pt x="9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55" name="Shape 3155"/>
              <p:cNvSpPr/>
              <p:nvPr/>
            </p:nvSpPr>
            <p:spPr>
              <a:xfrm>
                <a:off x="2470150" y="1409700"/>
                <a:ext cx="23813" cy="3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320" y="21600"/>
                    </a:moveTo>
                    <a:lnTo>
                      <a:pt x="4320" y="21600"/>
                    </a:lnTo>
                    <a:lnTo>
                      <a:pt x="5760" y="21600"/>
                    </a:lnTo>
                    <a:lnTo>
                      <a:pt x="7200" y="19636"/>
                    </a:lnTo>
                    <a:lnTo>
                      <a:pt x="8640" y="19636"/>
                    </a:lnTo>
                    <a:lnTo>
                      <a:pt x="10080" y="18655"/>
                    </a:lnTo>
                    <a:lnTo>
                      <a:pt x="11520" y="17673"/>
                    </a:lnTo>
                    <a:lnTo>
                      <a:pt x="11520" y="17673"/>
                    </a:lnTo>
                    <a:lnTo>
                      <a:pt x="12960" y="16691"/>
                    </a:lnTo>
                    <a:lnTo>
                      <a:pt x="12960" y="16691"/>
                    </a:lnTo>
                    <a:lnTo>
                      <a:pt x="14400" y="15709"/>
                    </a:lnTo>
                    <a:lnTo>
                      <a:pt x="14400" y="14727"/>
                    </a:lnTo>
                    <a:lnTo>
                      <a:pt x="15840" y="14727"/>
                    </a:lnTo>
                    <a:lnTo>
                      <a:pt x="15840" y="13745"/>
                    </a:lnTo>
                    <a:lnTo>
                      <a:pt x="15840" y="13745"/>
                    </a:lnTo>
                    <a:lnTo>
                      <a:pt x="17280" y="12764"/>
                    </a:lnTo>
                    <a:lnTo>
                      <a:pt x="17280" y="11782"/>
                    </a:lnTo>
                    <a:lnTo>
                      <a:pt x="18720" y="11782"/>
                    </a:lnTo>
                    <a:lnTo>
                      <a:pt x="18720" y="10800"/>
                    </a:lnTo>
                    <a:lnTo>
                      <a:pt x="18720" y="9818"/>
                    </a:lnTo>
                    <a:lnTo>
                      <a:pt x="20160" y="8836"/>
                    </a:lnTo>
                    <a:lnTo>
                      <a:pt x="20160" y="7855"/>
                    </a:lnTo>
                    <a:lnTo>
                      <a:pt x="20160" y="7855"/>
                    </a:lnTo>
                    <a:lnTo>
                      <a:pt x="20160" y="6873"/>
                    </a:lnTo>
                    <a:lnTo>
                      <a:pt x="21600" y="5891"/>
                    </a:lnTo>
                    <a:lnTo>
                      <a:pt x="21600" y="4909"/>
                    </a:lnTo>
                    <a:lnTo>
                      <a:pt x="21600" y="3927"/>
                    </a:lnTo>
                    <a:lnTo>
                      <a:pt x="21600" y="2945"/>
                    </a:lnTo>
                    <a:lnTo>
                      <a:pt x="21600" y="1964"/>
                    </a:lnTo>
                    <a:lnTo>
                      <a:pt x="21600" y="982"/>
                    </a:lnTo>
                    <a:lnTo>
                      <a:pt x="14400" y="0"/>
                    </a:lnTo>
                    <a:lnTo>
                      <a:pt x="14400" y="982"/>
                    </a:lnTo>
                    <a:lnTo>
                      <a:pt x="14400" y="1964"/>
                    </a:lnTo>
                    <a:lnTo>
                      <a:pt x="14400" y="2945"/>
                    </a:lnTo>
                    <a:lnTo>
                      <a:pt x="14400" y="3927"/>
                    </a:lnTo>
                    <a:lnTo>
                      <a:pt x="12960" y="4909"/>
                    </a:lnTo>
                    <a:lnTo>
                      <a:pt x="12960" y="4909"/>
                    </a:lnTo>
                    <a:lnTo>
                      <a:pt x="12960" y="5891"/>
                    </a:lnTo>
                    <a:lnTo>
                      <a:pt x="12960" y="6873"/>
                    </a:lnTo>
                    <a:lnTo>
                      <a:pt x="12960" y="7855"/>
                    </a:lnTo>
                    <a:lnTo>
                      <a:pt x="11520" y="7855"/>
                    </a:lnTo>
                    <a:lnTo>
                      <a:pt x="11520" y="8836"/>
                    </a:lnTo>
                    <a:lnTo>
                      <a:pt x="11520" y="8836"/>
                    </a:lnTo>
                    <a:lnTo>
                      <a:pt x="11520" y="9818"/>
                    </a:lnTo>
                    <a:lnTo>
                      <a:pt x="10080" y="10800"/>
                    </a:lnTo>
                    <a:lnTo>
                      <a:pt x="10080" y="10800"/>
                    </a:lnTo>
                    <a:lnTo>
                      <a:pt x="10080" y="11782"/>
                    </a:lnTo>
                    <a:lnTo>
                      <a:pt x="8640" y="11782"/>
                    </a:lnTo>
                    <a:lnTo>
                      <a:pt x="8640" y="12764"/>
                    </a:lnTo>
                    <a:lnTo>
                      <a:pt x="8640" y="12764"/>
                    </a:lnTo>
                    <a:lnTo>
                      <a:pt x="7200" y="12764"/>
                    </a:lnTo>
                    <a:lnTo>
                      <a:pt x="7200" y="13745"/>
                    </a:lnTo>
                    <a:lnTo>
                      <a:pt x="7200" y="13745"/>
                    </a:lnTo>
                    <a:lnTo>
                      <a:pt x="5760" y="14727"/>
                    </a:lnTo>
                    <a:lnTo>
                      <a:pt x="5760" y="14727"/>
                    </a:lnTo>
                    <a:lnTo>
                      <a:pt x="4320" y="15709"/>
                    </a:lnTo>
                    <a:lnTo>
                      <a:pt x="2880" y="16691"/>
                    </a:lnTo>
                    <a:lnTo>
                      <a:pt x="1440" y="16691"/>
                    </a:lnTo>
                    <a:lnTo>
                      <a:pt x="0" y="17673"/>
                    </a:lnTo>
                    <a:lnTo>
                      <a:pt x="0" y="17673"/>
                    </a:lnTo>
                    <a:lnTo>
                      <a:pt x="432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56" name="Shape 3156"/>
              <p:cNvSpPr/>
              <p:nvPr/>
            </p:nvSpPr>
            <p:spPr>
              <a:xfrm>
                <a:off x="2438400" y="1438275"/>
                <a:ext cx="36513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0" y="21600"/>
                    </a:lnTo>
                    <a:lnTo>
                      <a:pt x="2817" y="21600"/>
                    </a:lnTo>
                    <a:lnTo>
                      <a:pt x="5635" y="21600"/>
                    </a:lnTo>
                    <a:lnTo>
                      <a:pt x="7513" y="21600"/>
                    </a:lnTo>
                    <a:lnTo>
                      <a:pt x="8452" y="21600"/>
                    </a:lnTo>
                    <a:lnTo>
                      <a:pt x="10330" y="21600"/>
                    </a:lnTo>
                    <a:lnTo>
                      <a:pt x="11270" y="21600"/>
                    </a:lnTo>
                    <a:lnTo>
                      <a:pt x="12209" y="21600"/>
                    </a:lnTo>
                    <a:lnTo>
                      <a:pt x="13148" y="21600"/>
                    </a:lnTo>
                    <a:lnTo>
                      <a:pt x="14087" y="21600"/>
                    </a:lnTo>
                    <a:lnTo>
                      <a:pt x="14087" y="21600"/>
                    </a:lnTo>
                    <a:lnTo>
                      <a:pt x="15026" y="21600"/>
                    </a:lnTo>
                    <a:lnTo>
                      <a:pt x="15965" y="18900"/>
                    </a:lnTo>
                    <a:lnTo>
                      <a:pt x="15965" y="18900"/>
                    </a:lnTo>
                    <a:lnTo>
                      <a:pt x="16904" y="18900"/>
                    </a:lnTo>
                    <a:lnTo>
                      <a:pt x="17843" y="18900"/>
                    </a:lnTo>
                    <a:lnTo>
                      <a:pt x="17843" y="18900"/>
                    </a:lnTo>
                    <a:lnTo>
                      <a:pt x="18783" y="16200"/>
                    </a:lnTo>
                    <a:lnTo>
                      <a:pt x="19722" y="16200"/>
                    </a:lnTo>
                    <a:lnTo>
                      <a:pt x="19722" y="16200"/>
                    </a:lnTo>
                    <a:lnTo>
                      <a:pt x="20661" y="13500"/>
                    </a:lnTo>
                    <a:lnTo>
                      <a:pt x="21600" y="13500"/>
                    </a:lnTo>
                    <a:lnTo>
                      <a:pt x="21600" y="10800"/>
                    </a:lnTo>
                    <a:lnTo>
                      <a:pt x="18783" y="0"/>
                    </a:lnTo>
                    <a:lnTo>
                      <a:pt x="18783" y="2700"/>
                    </a:lnTo>
                    <a:lnTo>
                      <a:pt x="17843" y="2700"/>
                    </a:lnTo>
                    <a:lnTo>
                      <a:pt x="17843" y="2700"/>
                    </a:lnTo>
                    <a:lnTo>
                      <a:pt x="17843" y="2700"/>
                    </a:lnTo>
                    <a:lnTo>
                      <a:pt x="16904" y="5400"/>
                    </a:lnTo>
                    <a:lnTo>
                      <a:pt x="16904" y="5400"/>
                    </a:lnTo>
                    <a:lnTo>
                      <a:pt x="15965" y="5400"/>
                    </a:lnTo>
                    <a:lnTo>
                      <a:pt x="15965" y="5400"/>
                    </a:lnTo>
                    <a:lnTo>
                      <a:pt x="15026" y="5400"/>
                    </a:lnTo>
                    <a:lnTo>
                      <a:pt x="15026" y="5400"/>
                    </a:lnTo>
                    <a:lnTo>
                      <a:pt x="14087" y="5400"/>
                    </a:lnTo>
                    <a:lnTo>
                      <a:pt x="13148" y="8100"/>
                    </a:lnTo>
                    <a:lnTo>
                      <a:pt x="13148" y="8100"/>
                    </a:lnTo>
                    <a:lnTo>
                      <a:pt x="12209" y="8100"/>
                    </a:lnTo>
                    <a:lnTo>
                      <a:pt x="12209" y="8100"/>
                    </a:lnTo>
                    <a:lnTo>
                      <a:pt x="11270" y="8100"/>
                    </a:lnTo>
                    <a:lnTo>
                      <a:pt x="10330" y="8100"/>
                    </a:lnTo>
                    <a:lnTo>
                      <a:pt x="8452" y="8100"/>
                    </a:lnTo>
                    <a:lnTo>
                      <a:pt x="7513" y="8100"/>
                    </a:lnTo>
                    <a:lnTo>
                      <a:pt x="6574" y="8100"/>
                    </a:lnTo>
                    <a:lnTo>
                      <a:pt x="3757" y="8100"/>
                    </a:lnTo>
                    <a:lnTo>
                      <a:pt x="939" y="5400"/>
                    </a:lnTo>
                    <a:lnTo>
                      <a:pt x="939" y="5400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57" name="Shape 3157"/>
              <p:cNvSpPr/>
              <p:nvPr/>
            </p:nvSpPr>
            <p:spPr>
              <a:xfrm>
                <a:off x="2406650" y="1441450"/>
                <a:ext cx="33338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086" y="21600"/>
                    </a:moveTo>
                    <a:lnTo>
                      <a:pt x="3086" y="21600"/>
                    </a:lnTo>
                    <a:lnTo>
                      <a:pt x="4114" y="19636"/>
                    </a:lnTo>
                    <a:lnTo>
                      <a:pt x="5143" y="19636"/>
                    </a:lnTo>
                    <a:lnTo>
                      <a:pt x="6171" y="17673"/>
                    </a:lnTo>
                    <a:lnTo>
                      <a:pt x="7200" y="17673"/>
                    </a:lnTo>
                    <a:lnTo>
                      <a:pt x="8229" y="15709"/>
                    </a:lnTo>
                    <a:lnTo>
                      <a:pt x="9257" y="15709"/>
                    </a:lnTo>
                    <a:lnTo>
                      <a:pt x="10286" y="13745"/>
                    </a:lnTo>
                    <a:lnTo>
                      <a:pt x="11314" y="13745"/>
                    </a:lnTo>
                    <a:lnTo>
                      <a:pt x="12343" y="13745"/>
                    </a:lnTo>
                    <a:lnTo>
                      <a:pt x="13371" y="11782"/>
                    </a:lnTo>
                    <a:lnTo>
                      <a:pt x="13371" y="11782"/>
                    </a:lnTo>
                    <a:lnTo>
                      <a:pt x="14400" y="11782"/>
                    </a:lnTo>
                    <a:lnTo>
                      <a:pt x="14400" y="11782"/>
                    </a:lnTo>
                    <a:lnTo>
                      <a:pt x="15429" y="11782"/>
                    </a:lnTo>
                    <a:lnTo>
                      <a:pt x="16457" y="11782"/>
                    </a:lnTo>
                    <a:lnTo>
                      <a:pt x="16457" y="11782"/>
                    </a:lnTo>
                    <a:lnTo>
                      <a:pt x="17486" y="11782"/>
                    </a:lnTo>
                    <a:lnTo>
                      <a:pt x="17486" y="11782"/>
                    </a:lnTo>
                    <a:lnTo>
                      <a:pt x="18514" y="11782"/>
                    </a:lnTo>
                    <a:lnTo>
                      <a:pt x="19543" y="11782"/>
                    </a:lnTo>
                    <a:lnTo>
                      <a:pt x="19543" y="11782"/>
                    </a:lnTo>
                    <a:lnTo>
                      <a:pt x="20571" y="11782"/>
                    </a:lnTo>
                    <a:lnTo>
                      <a:pt x="21600" y="0"/>
                    </a:lnTo>
                    <a:lnTo>
                      <a:pt x="20571" y="0"/>
                    </a:lnTo>
                    <a:lnTo>
                      <a:pt x="19543" y="0"/>
                    </a:lnTo>
                    <a:lnTo>
                      <a:pt x="18514" y="0"/>
                    </a:lnTo>
                    <a:lnTo>
                      <a:pt x="17486" y="0"/>
                    </a:lnTo>
                    <a:lnTo>
                      <a:pt x="17486" y="0"/>
                    </a:lnTo>
                    <a:lnTo>
                      <a:pt x="16457" y="0"/>
                    </a:lnTo>
                    <a:lnTo>
                      <a:pt x="15429" y="1964"/>
                    </a:lnTo>
                    <a:lnTo>
                      <a:pt x="14400" y="1964"/>
                    </a:lnTo>
                    <a:lnTo>
                      <a:pt x="14400" y="1964"/>
                    </a:lnTo>
                    <a:lnTo>
                      <a:pt x="13371" y="1964"/>
                    </a:lnTo>
                    <a:lnTo>
                      <a:pt x="12343" y="1964"/>
                    </a:lnTo>
                    <a:lnTo>
                      <a:pt x="12343" y="1964"/>
                    </a:lnTo>
                    <a:lnTo>
                      <a:pt x="10286" y="3927"/>
                    </a:lnTo>
                    <a:lnTo>
                      <a:pt x="9257" y="3927"/>
                    </a:lnTo>
                    <a:lnTo>
                      <a:pt x="8229" y="5891"/>
                    </a:lnTo>
                    <a:lnTo>
                      <a:pt x="7200" y="5891"/>
                    </a:lnTo>
                    <a:lnTo>
                      <a:pt x="5143" y="7855"/>
                    </a:lnTo>
                    <a:lnTo>
                      <a:pt x="4114" y="7855"/>
                    </a:lnTo>
                    <a:lnTo>
                      <a:pt x="3086" y="9818"/>
                    </a:lnTo>
                    <a:lnTo>
                      <a:pt x="2057" y="11782"/>
                    </a:lnTo>
                    <a:lnTo>
                      <a:pt x="1029" y="11782"/>
                    </a:lnTo>
                    <a:lnTo>
                      <a:pt x="0" y="13745"/>
                    </a:lnTo>
                    <a:lnTo>
                      <a:pt x="0" y="13745"/>
                    </a:lnTo>
                    <a:lnTo>
                      <a:pt x="3086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58" name="Shape 3158"/>
              <p:cNvSpPr/>
              <p:nvPr/>
            </p:nvSpPr>
            <p:spPr>
              <a:xfrm>
                <a:off x="2389187" y="1452562"/>
                <a:ext cx="22226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629" y="21600"/>
                    </a:moveTo>
                    <a:lnTo>
                      <a:pt x="6171" y="20463"/>
                    </a:lnTo>
                    <a:lnTo>
                      <a:pt x="6171" y="20463"/>
                    </a:lnTo>
                    <a:lnTo>
                      <a:pt x="7714" y="19326"/>
                    </a:lnTo>
                    <a:lnTo>
                      <a:pt x="7714" y="19326"/>
                    </a:lnTo>
                    <a:lnTo>
                      <a:pt x="9257" y="19326"/>
                    </a:lnTo>
                    <a:lnTo>
                      <a:pt x="9257" y="18189"/>
                    </a:lnTo>
                    <a:lnTo>
                      <a:pt x="10800" y="17053"/>
                    </a:lnTo>
                    <a:lnTo>
                      <a:pt x="10800" y="17053"/>
                    </a:lnTo>
                    <a:lnTo>
                      <a:pt x="12343" y="15916"/>
                    </a:lnTo>
                    <a:lnTo>
                      <a:pt x="12343" y="14779"/>
                    </a:lnTo>
                    <a:lnTo>
                      <a:pt x="13886" y="13642"/>
                    </a:lnTo>
                    <a:lnTo>
                      <a:pt x="15429" y="12505"/>
                    </a:lnTo>
                    <a:lnTo>
                      <a:pt x="15429" y="10232"/>
                    </a:lnTo>
                    <a:lnTo>
                      <a:pt x="16971" y="9095"/>
                    </a:lnTo>
                    <a:lnTo>
                      <a:pt x="16971" y="7958"/>
                    </a:lnTo>
                    <a:lnTo>
                      <a:pt x="18514" y="7958"/>
                    </a:lnTo>
                    <a:lnTo>
                      <a:pt x="18514" y="6821"/>
                    </a:lnTo>
                    <a:lnTo>
                      <a:pt x="20057" y="6821"/>
                    </a:lnTo>
                    <a:lnTo>
                      <a:pt x="20057" y="5684"/>
                    </a:lnTo>
                    <a:lnTo>
                      <a:pt x="20057" y="5684"/>
                    </a:lnTo>
                    <a:lnTo>
                      <a:pt x="20057" y="5684"/>
                    </a:lnTo>
                    <a:lnTo>
                      <a:pt x="21600" y="4547"/>
                    </a:lnTo>
                    <a:lnTo>
                      <a:pt x="21600" y="4547"/>
                    </a:lnTo>
                    <a:lnTo>
                      <a:pt x="21600" y="4547"/>
                    </a:lnTo>
                    <a:lnTo>
                      <a:pt x="16971" y="0"/>
                    </a:lnTo>
                    <a:lnTo>
                      <a:pt x="16971" y="0"/>
                    </a:lnTo>
                    <a:lnTo>
                      <a:pt x="15429" y="1137"/>
                    </a:lnTo>
                    <a:lnTo>
                      <a:pt x="15429" y="1137"/>
                    </a:lnTo>
                    <a:lnTo>
                      <a:pt x="13886" y="2274"/>
                    </a:lnTo>
                    <a:lnTo>
                      <a:pt x="13886" y="2274"/>
                    </a:lnTo>
                    <a:lnTo>
                      <a:pt x="13886" y="3411"/>
                    </a:lnTo>
                    <a:lnTo>
                      <a:pt x="12343" y="3411"/>
                    </a:lnTo>
                    <a:lnTo>
                      <a:pt x="12343" y="4547"/>
                    </a:lnTo>
                    <a:lnTo>
                      <a:pt x="10800" y="5684"/>
                    </a:lnTo>
                    <a:lnTo>
                      <a:pt x="10800" y="6821"/>
                    </a:lnTo>
                    <a:lnTo>
                      <a:pt x="9257" y="7958"/>
                    </a:lnTo>
                    <a:lnTo>
                      <a:pt x="7714" y="9095"/>
                    </a:lnTo>
                    <a:lnTo>
                      <a:pt x="7714" y="10232"/>
                    </a:lnTo>
                    <a:lnTo>
                      <a:pt x="6171" y="11368"/>
                    </a:lnTo>
                    <a:lnTo>
                      <a:pt x="6171" y="12505"/>
                    </a:lnTo>
                    <a:lnTo>
                      <a:pt x="4629" y="13642"/>
                    </a:lnTo>
                    <a:lnTo>
                      <a:pt x="4629" y="13642"/>
                    </a:lnTo>
                    <a:lnTo>
                      <a:pt x="3086" y="14779"/>
                    </a:lnTo>
                    <a:lnTo>
                      <a:pt x="3086" y="14779"/>
                    </a:lnTo>
                    <a:lnTo>
                      <a:pt x="3086" y="15916"/>
                    </a:lnTo>
                    <a:lnTo>
                      <a:pt x="1543" y="15916"/>
                    </a:lnTo>
                    <a:lnTo>
                      <a:pt x="1543" y="15916"/>
                    </a:lnTo>
                    <a:lnTo>
                      <a:pt x="1543" y="15916"/>
                    </a:lnTo>
                    <a:lnTo>
                      <a:pt x="0" y="17053"/>
                    </a:lnTo>
                    <a:lnTo>
                      <a:pt x="4629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59" name="Shape 3159"/>
              <p:cNvSpPr/>
              <p:nvPr/>
            </p:nvSpPr>
            <p:spPr>
              <a:xfrm>
                <a:off x="2444750" y="1573212"/>
                <a:ext cx="19050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00" y="0"/>
                    </a:moveTo>
                    <a:lnTo>
                      <a:pt x="16200" y="0"/>
                    </a:lnTo>
                    <a:lnTo>
                      <a:pt x="14400" y="0"/>
                    </a:lnTo>
                    <a:lnTo>
                      <a:pt x="14400" y="1200"/>
                    </a:lnTo>
                    <a:lnTo>
                      <a:pt x="14400" y="1200"/>
                    </a:lnTo>
                    <a:lnTo>
                      <a:pt x="12600" y="2400"/>
                    </a:lnTo>
                    <a:lnTo>
                      <a:pt x="12600" y="2400"/>
                    </a:lnTo>
                    <a:lnTo>
                      <a:pt x="12600" y="3600"/>
                    </a:lnTo>
                    <a:lnTo>
                      <a:pt x="10800" y="3600"/>
                    </a:lnTo>
                    <a:lnTo>
                      <a:pt x="10800" y="4800"/>
                    </a:lnTo>
                    <a:lnTo>
                      <a:pt x="10800" y="6000"/>
                    </a:lnTo>
                    <a:lnTo>
                      <a:pt x="9000" y="8400"/>
                    </a:lnTo>
                    <a:lnTo>
                      <a:pt x="9000" y="8400"/>
                    </a:lnTo>
                    <a:lnTo>
                      <a:pt x="9000" y="9600"/>
                    </a:lnTo>
                    <a:lnTo>
                      <a:pt x="7200" y="9600"/>
                    </a:lnTo>
                    <a:lnTo>
                      <a:pt x="7200" y="10800"/>
                    </a:lnTo>
                    <a:lnTo>
                      <a:pt x="7200" y="10800"/>
                    </a:lnTo>
                    <a:lnTo>
                      <a:pt x="7200" y="12000"/>
                    </a:lnTo>
                    <a:lnTo>
                      <a:pt x="5400" y="12000"/>
                    </a:lnTo>
                    <a:lnTo>
                      <a:pt x="5400" y="13200"/>
                    </a:lnTo>
                    <a:lnTo>
                      <a:pt x="5400" y="13200"/>
                    </a:lnTo>
                    <a:lnTo>
                      <a:pt x="3600" y="14400"/>
                    </a:lnTo>
                    <a:lnTo>
                      <a:pt x="3600" y="15600"/>
                    </a:lnTo>
                    <a:lnTo>
                      <a:pt x="1800" y="15600"/>
                    </a:lnTo>
                    <a:lnTo>
                      <a:pt x="0" y="16800"/>
                    </a:lnTo>
                    <a:lnTo>
                      <a:pt x="0" y="18000"/>
                    </a:lnTo>
                    <a:lnTo>
                      <a:pt x="5400" y="21600"/>
                    </a:lnTo>
                    <a:lnTo>
                      <a:pt x="7200" y="21600"/>
                    </a:lnTo>
                    <a:lnTo>
                      <a:pt x="9000" y="20400"/>
                    </a:lnTo>
                    <a:lnTo>
                      <a:pt x="9000" y="19200"/>
                    </a:lnTo>
                    <a:lnTo>
                      <a:pt x="10800" y="18000"/>
                    </a:lnTo>
                    <a:lnTo>
                      <a:pt x="12600" y="16800"/>
                    </a:lnTo>
                    <a:lnTo>
                      <a:pt x="12600" y="16800"/>
                    </a:lnTo>
                    <a:lnTo>
                      <a:pt x="14400" y="15600"/>
                    </a:lnTo>
                    <a:lnTo>
                      <a:pt x="14400" y="14400"/>
                    </a:lnTo>
                    <a:lnTo>
                      <a:pt x="14400" y="14400"/>
                    </a:lnTo>
                    <a:lnTo>
                      <a:pt x="16200" y="13200"/>
                    </a:lnTo>
                    <a:lnTo>
                      <a:pt x="16200" y="13200"/>
                    </a:lnTo>
                    <a:lnTo>
                      <a:pt x="16200" y="12000"/>
                    </a:lnTo>
                    <a:lnTo>
                      <a:pt x="18000" y="10800"/>
                    </a:lnTo>
                    <a:lnTo>
                      <a:pt x="18000" y="9600"/>
                    </a:lnTo>
                    <a:lnTo>
                      <a:pt x="18000" y="8400"/>
                    </a:lnTo>
                    <a:lnTo>
                      <a:pt x="19800" y="6000"/>
                    </a:lnTo>
                    <a:lnTo>
                      <a:pt x="19800" y="6000"/>
                    </a:lnTo>
                    <a:lnTo>
                      <a:pt x="19800" y="6000"/>
                    </a:lnTo>
                    <a:lnTo>
                      <a:pt x="19800" y="6000"/>
                    </a:lnTo>
                    <a:lnTo>
                      <a:pt x="19800" y="6000"/>
                    </a:lnTo>
                    <a:lnTo>
                      <a:pt x="19800" y="4800"/>
                    </a:lnTo>
                    <a:lnTo>
                      <a:pt x="21600" y="4800"/>
                    </a:lnTo>
                    <a:lnTo>
                      <a:pt x="21600" y="4800"/>
                    </a:lnTo>
                    <a:lnTo>
                      <a:pt x="21600" y="4800"/>
                    </a:lnTo>
                    <a:lnTo>
                      <a:pt x="21600" y="4800"/>
                    </a:lnTo>
                    <a:lnTo>
                      <a:pt x="162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60" name="Shape 3160"/>
              <p:cNvSpPr/>
              <p:nvPr/>
            </p:nvSpPr>
            <p:spPr>
              <a:xfrm>
                <a:off x="2459037" y="1568450"/>
                <a:ext cx="23813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6171"/>
                    </a:moveTo>
                    <a:lnTo>
                      <a:pt x="21600" y="6171"/>
                    </a:lnTo>
                    <a:lnTo>
                      <a:pt x="20160" y="3086"/>
                    </a:lnTo>
                    <a:lnTo>
                      <a:pt x="18720" y="3086"/>
                    </a:lnTo>
                    <a:lnTo>
                      <a:pt x="17280" y="3086"/>
                    </a:lnTo>
                    <a:lnTo>
                      <a:pt x="15840" y="0"/>
                    </a:lnTo>
                    <a:lnTo>
                      <a:pt x="14400" y="0"/>
                    </a:lnTo>
                    <a:lnTo>
                      <a:pt x="12960" y="0"/>
                    </a:lnTo>
                    <a:lnTo>
                      <a:pt x="11520" y="0"/>
                    </a:lnTo>
                    <a:lnTo>
                      <a:pt x="10080" y="0"/>
                    </a:lnTo>
                    <a:lnTo>
                      <a:pt x="10080" y="0"/>
                    </a:lnTo>
                    <a:lnTo>
                      <a:pt x="8640" y="0"/>
                    </a:lnTo>
                    <a:lnTo>
                      <a:pt x="8640" y="0"/>
                    </a:lnTo>
                    <a:lnTo>
                      <a:pt x="7200" y="0"/>
                    </a:lnTo>
                    <a:lnTo>
                      <a:pt x="7200" y="0"/>
                    </a:lnTo>
                    <a:lnTo>
                      <a:pt x="5760" y="0"/>
                    </a:lnTo>
                    <a:lnTo>
                      <a:pt x="5760" y="3086"/>
                    </a:lnTo>
                    <a:lnTo>
                      <a:pt x="4320" y="3086"/>
                    </a:lnTo>
                    <a:lnTo>
                      <a:pt x="4320" y="3086"/>
                    </a:lnTo>
                    <a:lnTo>
                      <a:pt x="2880" y="3086"/>
                    </a:lnTo>
                    <a:lnTo>
                      <a:pt x="2880" y="3086"/>
                    </a:lnTo>
                    <a:lnTo>
                      <a:pt x="1440" y="6171"/>
                    </a:lnTo>
                    <a:lnTo>
                      <a:pt x="1440" y="6171"/>
                    </a:lnTo>
                    <a:lnTo>
                      <a:pt x="1440" y="6171"/>
                    </a:lnTo>
                    <a:lnTo>
                      <a:pt x="0" y="9257"/>
                    </a:lnTo>
                    <a:lnTo>
                      <a:pt x="0" y="9257"/>
                    </a:lnTo>
                    <a:lnTo>
                      <a:pt x="4320" y="21600"/>
                    </a:lnTo>
                    <a:lnTo>
                      <a:pt x="4320" y="21600"/>
                    </a:lnTo>
                    <a:lnTo>
                      <a:pt x="5760" y="18514"/>
                    </a:lnTo>
                    <a:lnTo>
                      <a:pt x="5760" y="18514"/>
                    </a:lnTo>
                    <a:lnTo>
                      <a:pt x="5760" y="18514"/>
                    </a:lnTo>
                    <a:lnTo>
                      <a:pt x="5760" y="18514"/>
                    </a:lnTo>
                    <a:lnTo>
                      <a:pt x="7200" y="18514"/>
                    </a:lnTo>
                    <a:lnTo>
                      <a:pt x="7200" y="18514"/>
                    </a:lnTo>
                    <a:lnTo>
                      <a:pt x="7200" y="15429"/>
                    </a:lnTo>
                    <a:lnTo>
                      <a:pt x="7200" y="15429"/>
                    </a:lnTo>
                    <a:lnTo>
                      <a:pt x="8640" y="15429"/>
                    </a:lnTo>
                    <a:lnTo>
                      <a:pt x="8640" y="15429"/>
                    </a:lnTo>
                    <a:lnTo>
                      <a:pt x="8640" y="15429"/>
                    </a:lnTo>
                    <a:lnTo>
                      <a:pt x="8640" y="15429"/>
                    </a:lnTo>
                    <a:lnTo>
                      <a:pt x="10080" y="15429"/>
                    </a:lnTo>
                    <a:lnTo>
                      <a:pt x="10080" y="15429"/>
                    </a:lnTo>
                    <a:lnTo>
                      <a:pt x="10080" y="15429"/>
                    </a:lnTo>
                    <a:lnTo>
                      <a:pt x="11520" y="15429"/>
                    </a:lnTo>
                    <a:lnTo>
                      <a:pt x="12960" y="15429"/>
                    </a:lnTo>
                    <a:lnTo>
                      <a:pt x="12960" y="15429"/>
                    </a:lnTo>
                    <a:lnTo>
                      <a:pt x="14400" y="15429"/>
                    </a:lnTo>
                    <a:lnTo>
                      <a:pt x="15840" y="15429"/>
                    </a:lnTo>
                    <a:lnTo>
                      <a:pt x="17280" y="18514"/>
                    </a:lnTo>
                    <a:lnTo>
                      <a:pt x="18720" y="18514"/>
                    </a:lnTo>
                    <a:lnTo>
                      <a:pt x="20160" y="18514"/>
                    </a:lnTo>
                    <a:lnTo>
                      <a:pt x="20160" y="18514"/>
                    </a:lnTo>
                    <a:lnTo>
                      <a:pt x="21600" y="617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61" name="Shape 3161"/>
              <p:cNvSpPr/>
              <p:nvPr/>
            </p:nvSpPr>
            <p:spPr>
              <a:xfrm>
                <a:off x="2481262" y="1568450"/>
                <a:ext cx="28576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000" y="0"/>
                    </a:moveTo>
                    <a:lnTo>
                      <a:pt x="18000" y="0"/>
                    </a:lnTo>
                    <a:lnTo>
                      <a:pt x="16800" y="0"/>
                    </a:lnTo>
                    <a:lnTo>
                      <a:pt x="16800" y="3086"/>
                    </a:lnTo>
                    <a:lnTo>
                      <a:pt x="15600" y="3086"/>
                    </a:lnTo>
                    <a:lnTo>
                      <a:pt x="14400" y="3086"/>
                    </a:lnTo>
                    <a:lnTo>
                      <a:pt x="13200" y="6171"/>
                    </a:lnTo>
                    <a:lnTo>
                      <a:pt x="12000" y="6171"/>
                    </a:lnTo>
                    <a:lnTo>
                      <a:pt x="10800" y="6171"/>
                    </a:lnTo>
                    <a:lnTo>
                      <a:pt x="10800" y="6171"/>
                    </a:lnTo>
                    <a:lnTo>
                      <a:pt x="9600" y="6171"/>
                    </a:lnTo>
                    <a:lnTo>
                      <a:pt x="8400" y="6171"/>
                    </a:lnTo>
                    <a:lnTo>
                      <a:pt x="7200" y="6171"/>
                    </a:lnTo>
                    <a:lnTo>
                      <a:pt x="6000" y="6171"/>
                    </a:lnTo>
                    <a:lnTo>
                      <a:pt x="4800" y="6171"/>
                    </a:lnTo>
                    <a:lnTo>
                      <a:pt x="3600" y="6171"/>
                    </a:lnTo>
                    <a:lnTo>
                      <a:pt x="2400" y="6171"/>
                    </a:lnTo>
                    <a:lnTo>
                      <a:pt x="2400" y="6171"/>
                    </a:lnTo>
                    <a:lnTo>
                      <a:pt x="2400" y="6171"/>
                    </a:lnTo>
                    <a:lnTo>
                      <a:pt x="1200" y="6171"/>
                    </a:lnTo>
                    <a:lnTo>
                      <a:pt x="0" y="18514"/>
                    </a:lnTo>
                    <a:lnTo>
                      <a:pt x="0" y="18514"/>
                    </a:lnTo>
                    <a:lnTo>
                      <a:pt x="1200" y="21600"/>
                    </a:lnTo>
                    <a:lnTo>
                      <a:pt x="1200" y="21600"/>
                    </a:lnTo>
                    <a:lnTo>
                      <a:pt x="2400" y="21600"/>
                    </a:lnTo>
                    <a:lnTo>
                      <a:pt x="3600" y="21600"/>
                    </a:lnTo>
                    <a:lnTo>
                      <a:pt x="4800" y="21600"/>
                    </a:lnTo>
                    <a:lnTo>
                      <a:pt x="7200" y="21600"/>
                    </a:lnTo>
                    <a:lnTo>
                      <a:pt x="8400" y="21600"/>
                    </a:lnTo>
                    <a:lnTo>
                      <a:pt x="9600" y="21600"/>
                    </a:lnTo>
                    <a:lnTo>
                      <a:pt x="10800" y="21600"/>
                    </a:lnTo>
                    <a:lnTo>
                      <a:pt x="12000" y="21600"/>
                    </a:lnTo>
                    <a:lnTo>
                      <a:pt x="14400" y="21600"/>
                    </a:lnTo>
                    <a:lnTo>
                      <a:pt x="15600" y="18514"/>
                    </a:lnTo>
                    <a:lnTo>
                      <a:pt x="16800" y="18514"/>
                    </a:lnTo>
                    <a:lnTo>
                      <a:pt x="18000" y="18514"/>
                    </a:lnTo>
                    <a:lnTo>
                      <a:pt x="19200" y="15429"/>
                    </a:lnTo>
                    <a:lnTo>
                      <a:pt x="20400" y="12343"/>
                    </a:lnTo>
                    <a:lnTo>
                      <a:pt x="21600" y="12343"/>
                    </a:lnTo>
                    <a:lnTo>
                      <a:pt x="21600" y="12343"/>
                    </a:lnTo>
                    <a:lnTo>
                      <a:pt x="180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62" name="Shape 3162"/>
              <p:cNvSpPr/>
              <p:nvPr/>
            </p:nvSpPr>
            <p:spPr>
              <a:xfrm>
                <a:off x="2505075" y="1547812"/>
                <a:ext cx="19050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600" y="0"/>
                    </a:moveTo>
                    <a:lnTo>
                      <a:pt x="12600" y="0"/>
                    </a:lnTo>
                    <a:lnTo>
                      <a:pt x="12600" y="1271"/>
                    </a:lnTo>
                    <a:lnTo>
                      <a:pt x="10800" y="2541"/>
                    </a:lnTo>
                    <a:lnTo>
                      <a:pt x="10800" y="5082"/>
                    </a:lnTo>
                    <a:lnTo>
                      <a:pt x="10800" y="6353"/>
                    </a:lnTo>
                    <a:lnTo>
                      <a:pt x="10800" y="7624"/>
                    </a:lnTo>
                    <a:lnTo>
                      <a:pt x="9000" y="8894"/>
                    </a:lnTo>
                    <a:lnTo>
                      <a:pt x="9000" y="8894"/>
                    </a:lnTo>
                    <a:lnTo>
                      <a:pt x="9000" y="8894"/>
                    </a:lnTo>
                    <a:lnTo>
                      <a:pt x="9000" y="10165"/>
                    </a:lnTo>
                    <a:lnTo>
                      <a:pt x="7200" y="10165"/>
                    </a:lnTo>
                    <a:lnTo>
                      <a:pt x="7200" y="11435"/>
                    </a:lnTo>
                    <a:lnTo>
                      <a:pt x="7200" y="11435"/>
                    </a:lnTo>
                    <a:lnTo>
                      <a:pt x="5400" y="12706"/>
                    </a:lnTo>
                    <a:lnTo>
                      <a:pt x="5400" y="13976"/>
                    </a:lnTo>
                    <a:lnTo>
                      <a:pt x="3600" y="13976"/>
                    </a:lnTo>
                    <a:lnTo>
                      <a:pt x="1800" y="15247"/>
                    </a:lnTo>
                    <a:lnTo>
                      <a:pt x="1800" y="15247"/>
                    </a:lnTo>
                    <a:lnTo>
                      <a:pt x="0" y="16518"/>
                    </a:lnTo>
                    <a:lnTo>
                      <a:pt x="5400" y="21600"/>
                    </a:lnTo>
                    <a:lnTo>
                      <a:pt x="7200" y="20329"/>
                    </a:lnTo>
                    <a:lnTo>
                      <a:pt x="9000" y="20329"/>
                    </a:lnTo>
                    <a:lnTo>
                      <a:pt x="9000" y="19059"/>
                    </a:lnTo>
                    <a:lnTo>
                      <a:pt x="10800" y="17788"/>
                    </a:lnTo>
                    <a:lnTo>
                      <a:pt x="12600" y="16518"/>
                    </a:lnTo>
                    <a:lnTo>
                      <a:pt x="14400" y="16518"/>
                    </a:lnTo>
                    <a:lnTo>
                      <a:pt x="14400" y="15247"/>
                    </a:lnTo>
                    <a:lnTo>
                      <a:pt x="16200" y="13976"/>
                    </a:lnTo>
                    <a:lnTo>
                      <a:pt x="16200" y="12706"/>
                    </a:lnTo>
                    <a:lnTo>
                      <a:pt x="16200" y="12706"/>
                    </a:lnTo>
                    <a:lnTo>
                      <a:pt x="18000" y="11435"/>
                    </a:lnTo>
                    <a:lnTo>
                      <a:pt x="18000" y="11435"/>
                    </a:lnTo>
                    <a:lnTo>
                      <a:pt x="18000" y="8894"/>
                    </a:lnTo>
                    <a:lnTo>
                      <a:pt x="19800" y="7624"/>
                    </a:lnTo>
                    <a:lnTo>
                      <a:pt x="19800" y="6353"/>
                    </a:lnTo>
                    <a:lnTo>
                      <a:pt x="19800" y="3812"/>
                    </a:lnTo>
                    <a:lnTo>
                      <a:pt x="21600" y="2541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2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63" name="Shape 3163"/>
              <p:cNvSpPr/>
              <p:nvPr/>
            </p:nvSpPr>
            <p:spPr>
              <a:xfrm>
                <a:off x="2516187" y="1504950"/>
                <a:ext cx="1111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343" y="0"/>
                    </a:moveTo>
                    <a:lnTo>
                      <a:pt x="12343" y="0"/>
                    </a:lnTo>
                    <a:lnTo>
                      <a:pt x="12343" y="0"/>
                    </a:lnTo>
                    <a:lnTo>
                      <a:pt x="9257" y="0"/>
                    </a:lnTo>
                    <a:lnTo>
                      <a:pt x="9257" y="800"/>
                    </a:lnTo>
                    <a:lnTo>
                      <a:pt x="9257" y="800"/>
                    </a:lnTo>
                    <a:lnTo>
                      <a:pt x="6171" y="1600"/>
                    </a:lnTo>
                    <a:lnTo>
                      <a:pt x="6171" y="1600"/>
                    </a:lnTo>
                    <a:lnTo>
                      <a:pt x="3086" y="2400"/>
                    </a:lnTo>
                    <a:lnTo>
                      <a:pt x="3086" y="3200"/>
                    </a:lnTo>
                    <a:lnTo>
                      <a:pt x="3086" y="4000"/>
                    </a:lnTo>
                    <a:lnTo>
                      <a:pt x="0" y="4000"/>
                    </a:lnTo>
                    <a:lnTo>
                      <a:pt x="0" y="4800"/>
                    </a:lnTo>
                    <a:lnTo>
                      <a:pt x="0" y="5600"/>
                    </a:lnTo>
                    <a:lnTo>
                      <a:pt x="0" y="6400"/>
                    </a:lnTo>
                    <a:lnTo>
                      <a:pt x="0" y="7200"/>
                    </a:lnTo>
                    <a:lnTo>
                      <a:pt x="0" y="8000"/>
                    </a:lnTo>
                    <a:lnTo>
                      <a:pt x="0" y="8800"/>
                    </a:lnTo>
                    <a:lnTo>
                      <a:pt x="0" y="9600"/>
                    </a:lnTo>
                    <a:lnTo>
                      <a:pt x="0" y="9600"/>
                    </a:lnTo>
                    <a:lnTo>
                      <a:pt x="0" y="11200"/>
                    </a:lnTo>
                    <a:lnTo>
                      <a:pt x="0" y="12800"/>
                    </a:lnTo>
                    <a:lnTo>
                      <a:pt x="0" y="14400"/>
                    </a:lnTo>
                    <a:lnTo>
                      <a:pt x="0" y="16000"/>
                    </a:lnTo>
                    <a:lnTo>
                      <a:pt x="0" y="17600"/>
                    </a:lnTo>
                    <a:lnTo>
                      <a:pt x="0" y="18400"/>
                    </a:lnTo>
                    <a:lnTo>
                      <a:pt x="0" y="19200"/>
                    </a:lnTo>
                    <a:lnTo>
                      <a:pt x="0" y="20000"/>
                    </a:lnTo>
                    <a:lnTo>
                      <a:pt x="0" y="20800"/>
                    </a:lnTo>
                    <a:lnTo>
                      <a:pt x="0" y="21600"/>
                    </a:lnTo>
                    <a:lnTo>
                      <a:pt x="15429" y="21600"/>
                    </a:lnTo>
                    <a:lnTo>
                      <a:pt x="15429" y="20800"/>
                    </a:lnTo>
                    <a:lnTo>
                      <a:pt x="15429" y="20000"/>
                    </a:lnTo>
                    <a:lnTo>
                      <a:pt x="15429" y="19200"/>
                    </a:lnTo>
                    <a:lnTo>
                      <a:pt x="15429" y="19200"/>
                    </a:lnTo>
                    <a:lnTo>
                      <a:pt x="15429" y="17600"/>
                    </a:lnTo>
                    <a:lnTo>
                      <a:pt x="15429" y="16000"/>
                    </a:lnTo>
                    <a:lnTo>
                      <a:pt x="15429" y="14400"/>
                    </a:lnTo>
                    <a:lnTo>
                      <a:pt x="15429" y="12800"/>
                    </a:lnTo>
                    <a:lnTo>
                      <a:pt x="15429" y="11200"/>
                    </a:lnTo>
                    <a:lnTo>
                      <a:pt x="15429" y="9600"/>
                    </a:lnTo>
                    <a:lnTo>
                      <a:pt x="15429" y="9600"/>
                    </a:lnTo>
                    <a:lnTo>
                      <a:pt x="15429" y="8800"/>
                    </a:lnTo>
                    <a:lnTo>
                      <a:pt x="15429" y="8000"/>
                    </a:lnTo>
                    <a:lnTo>
                      <a:pt x="15429" y="7200"/>
                    </a:lnTo>
                    <a:lnTo>
                      <a:pt x="15429" y="6400"/>
                    </a:lnTo>
                    <a:lnTo>
                      <a:pt x="15429" y="6400"/>
                    </a:lnTo>
                    <a:lnTo>
                      <a:pt x="15429" y="5600"/>
                    </a:lnTo>
                    <a:lnTo>
                      <a:pt x="15429" y="5600"/>
                    </a:lnTo>
                    <a:lnTo>
                      <a:pt x="18514" y="4800"/>
                    </a:lnTo>
                    <a:lnTo>
                      <a:pt x="18514" y="4000"/>
                    </a:lnTo>
                    <a:lnTo>
                      <a:pt x="18514" y="4000"/>
                    </a:lnTo>
                    <a:lnTo>
                      <a:pt x="18514" y="4000"/>
                    </a:lnTo>
                    <a:lnTo>
                      <a:pt x="18514" y="3200"/>
                    </a:lnTo>
                    <a:lnTo>
                      <a:pt x="18514" y="3200"/>
                    </a:lnTo>
                    <a:lnTo>
                      <a:pt x="21600" y="3200"/>
                    </a:lnTo>
                    <a:lnTo>
                      <a:pt x="21600" y="3200"/>
                    </a:lnTo>
                    <a:lnTo>
                      <a:pt x="21600" y="3200"/>
                    </a:lnTo>
                    <a:lnTo>
                      <a:pt x="21600" y="3200"/>
                    </a:lnTo>
                    <a:lnTo>
                      <a:pt x="21600" y="3200"/>
                    </a:lnTo>
                    <a:lnTo>
                      <a:pt x="123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64" name="Shape 3164"/>
              <p:cNvSpPr/>
              <p:nvPr/>
            </p:nvSpPr>
            <p:spPr>
              <a:xfrm>
                <a:off x="2522537" y="1501775"/>
                <a:ext cx="38101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429"/>
                    </a:moveTo>
                    <a:lnTo>
                      <a:pt x="21600" y="15429"/>
                    </a:lnTo>
                    <a:lnTo>
                      <a:pt x="18900" y="12343"/>
                    </a:lnTo>
                    <a:lnTo>
                      <a:pt x="16200" y="9257"/>
                    </a:lnTo>
                    <a:lnTo>
                      <a:pt x="15300" y="7714"/>
                    </a:lnTo>
                    <a:lnTo>
                      <a:pt x="14400" y="6171"/>
                    </a:lnTo>
                    <a:lnTo>
                      <a:pt x="13500" y="4629"/>
                    </a:lnTo>
                    <a:lnTo>
                      <a:pt x="12600" y="4629"/>
                    </a:lnTo>
                    <a:lnTo>
                      <a:pt x="11700" y="4629"/>
                    </a:lnTo>
                    <a:lnTo>
                      <a:pt x="11700" y="3086"/>
                    </a:lnTo>
                    <a:lnTo>
                      <a:pt x="10800" y="3086"/>
                    </a:lnTo>
                    <a:lnTo>
                      <a:pt x="9900" y="3086"/>
                    </a:lnTo>
                    <a:lnTo>
                      <a:pt x="9000" y="1543"/>
                    </a:lnTo>
                    <a:lnTo>
                      <a:pt x="8100" y="1543"/>
                    </a:lnTo>
                    <a:lnTo>
                      <a:pt x="7200" y="1543"/>
                    </a:lnTo>
                    <a:lnTo>
                      <a:pt x="7200" y="0"/>
                    </a:lnTo>
                    <a:lnTo>
                      <a:pt x="6300" y="0"/>
                    </a:lnTo>
                    <a:lnTo>
                      <a:pt x="54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3600" y="0"/>
                    </a:lnTo>
                    <a:lnTo>
                      <a:pt x="2700" y="0"/>
                    </a:lnTo>
                    <a:lnTo>
                      <a:pt x="1800" y="1543"/>
                    </a:lnTo>
                    <a:lnTo>
                      <a:pt x="900" y="1543"/>
                    </a:lnTo>
                    <a:lnTo>
                      <a:pt x="900" y="1543"/>
                    </a:lnTo>
                    <a:lnTo>
                      <a:pt x="0" y="3086"/>
                    </a:lnTo>
                    <a:lnTo>
                      <a:pt x="2700" y="9257"/>
                    </a:lnTo>
                    <a:lnTo>
                      <a:pt x="2700" y="9257"/>
                    </a:lnTo>
                    <a:lnTo>
                      <a:pt x="2700" y="7714"/>
                    </a:lnTo>
                    <a:lnTo>
                      <a:pt x="3600" y="7714"/>
                    </a:lnTo>
                    <a:lnTo>
                      <a:pt x="3600" y="7714"/>
                    </a:lnTo>
                    <a:lnTo>
                      <a:pt x="3600" y="7714"/>
                    </a:lnTo>
                    <a:lnTo>
                      <a:pt x="4500" y="7714"/>
                    </a:lnTo>
                    <a:lnTo>
                      <a:pt x="4500" y="7714"/>
                    </a:lnTo>
                    <a:lnTo>
                      <a:pt x="5400" y="7714"/>
                    </a:lnTo>
                    <a:lnTo>
                      <a:pt x="5400" y="7714"/>
                    </a:lnTo>
                    <a:lnTo>
                      <a:pt x="6300" y="7714"/>
                    </a:lnTo>
                    <a:lnTo>
                      <a:pt x="6300" y="7714"/>
                    </a:lnTo>
                    <a:lnTo>
                      <a:pt x="7200" y="9257"/>
                    </a:lnTo>
                    <a:lnTo>
                      <a:pt x="7200" y="9257"/>
                    </a:lnTo>
                    <a:lnTo>
                      <a:pt x="8100" y="9257"/>
                    </a:lnTo>
                    <a:lnTo>
                      <a:pt x="9000" y="9257"/>
                    </a:lnTo>
                    <a:lnTo>
                      <a:pt x="9000" y="10800"/>
                    </a:lnTo>
                    <a:lnTo>
                      <a:pt x="9900" y="10800"/>
                    </a:lnTo>
                    <a:lnTo>
                      <a:pt x="10800" y="10800"/>
                    </a:lnTo>
                    <a:lnTo>
                      <a:pt x="10800" y="12343"/>
                    </a:lnTo>
                    <a:lnTo>
                      <a:pt x="11700" y="12343"/>
                    </a:lnTo>
                    <a:lnTo>
                      <a:pt x="12600" y="13886"/>
                    </a:lnTo>
                    <a:lnTo>
                      <a:pt x="14400" y="15429"/>
                    </a:lnTo>
                    <a:lnTo>
                      <a:pt x="17100" y="18514"/>
                    </a:lnTo>
                    <a:lnTo>
                      <a:pt x="18900" y="21600"/>
                    </a:lnTo>
                    <a:lnTo>
                      <a:pt x="18900" y="21600"/>
                    </a:lnTo>
                    <a:lnTo>
                      <a:pt x="21600" y="154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65" name="Shape 3165"/>
              <p:cNvSpPr/>
              <p:nvPr/>
            </p:nvSpPr>
            <p:spPr>
              <a:xfrm>
                <a:off x="2555875" y="1517650"/>
                <a:ext cx="38100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13292"/>
                    </a:moveTo>
                    <a:lnTo>
                      <a:pt x="18900" y="13292"/>
                    </a:lnTo>
                    <a:lnTo>
                      <a:pt x="18900" y="13292"/>
                    </a:lnTo>
                    <a:lnTo>
                      <a:pt x="18900" y="13292"/>
                    </a:lnTo>
                    <a:lnTo>
                      <a:pt x="18000" y="13292"/>
                    </a:lnTo>
                    <a:lnTo>
                      <a:pt x="18000" y="13292"/>
                    </a:lnTo>
                    <a:lnTo>
                      <a:pt x="18000" y="13292"/>
                    </a:lnTo>
                    <a:lnTo>
                      <a:pt x="17100" y="13292"/>
                    </a:lnTo>
                    <a:lnTo>
                      <a:pt x="17100" y="13292"/>
                    </a:lnTo>
                    <a:lnTo>
                      <a:pt x="17100" y="13292"/>
                    </a:lnTo>
                    <a:lnTo>
                      <a:pt x="16200" y="13292"/>
                    </a:lnTo>
                    <a:lnTo>
                      <a:pt x="15300" y="13292"/>
                    </a:lnTo>
                    <a:lnTo>
                      <a:pt x="15300" y="13292"/>
                    </a:lnTo>
                    <a:lnTo>
                      <a:pt x="14400" y="13292"/>
                    </a:lnTo>
                    <a:lnTo>
                      <a:pt x="14400" y="13292"/>
                    </a:lnTo>
                    <a:lnTo>
                      <a:pt x="13500" y="11631"/>
                    </a:lnTo>
                    <a:lnTo>
                      <a:pt x="13500" y="11631"/>
                    </a:lnTo>
                    <a:lnTo>
                      <a:pt x="12600" y="11631"/>
                    </a:lnTo>
                    <a:lnTo>
                      <a:pt x="11700" y="9969"/>
                    </a:lnTo>
                    <a:lnTo>
                      <a:pt x="9900" y="8308"/>
                    </a:lnTo>
                    <a:lnTo>
                      <a:pt x="9000" y="6646"/>
                    </a:lnTo>
                    <a:lnTo>
                      <a:pt x="8100" y="6646"/>
                    </a:lnTo>
                    <a:lnTo>
                      <a:pt x="5400" y="3323"/>
                    </a:lnTo>
                    <a:lnTo>
                      <a:pt x="2700" y="0"/>
                    </a:lnTo>
                    <a:lnTo>
                      <a:pt x="0" y="6646"/>
                    </a:lnTo>
                    <a:lnTo>
                      <a:pt x="2700" y="9969"/>
                    </a:lnTo>
                    <a:lnTo>
                      <a:pt x="5400" y="13292"/>
                    </a:lnTo>
                    <a:lnTo>
                      <a:pt x="6300" y="14954"/>
                    </a:lnTo>
                    <a:lnTo>
                      <a:pt x="8100" y="16615"/>
                    </a:lnTo>
                    <a:lnTo>
                      <a:pt x="9000" y="16615"/>
                    </a:lnTo>
                    <a:lnTo>
                      <a:pt x="10800" y="18277"/>
                    </a:lnTo>
                    <a:lnTo>
                      <a:pt x="10800" y="19938"/>
                    </a:lnTo>
                    <a:lnTo>
                      <a:pt x="11700" y="19938"/>
                    </a:lnTo>
                    <a:lnTo>
                      <a:pt x="12600" y="19938"/>
                    </a:lnTo>
                    <a:lnTo>
                      <a:pt x="13500" y="21600"/>
                    </a:lnTo>
                    <a:lnTo>
                      <a:pt x="13500" y="21600"/>
                    </a:lnTo>
                    <a:lnTo>
                      <a:pt x="14400" y="21600"/>
                    </a:lnTo>
                    <a:lnTo>
                      <a:pt x="15300" y="21600"/>
                    </a:lnTo>
                    <a:lnTo>
                      <a:pt x="16200" y="21600"/>
                    </a:lnTo>
                    <a:lnTo>
                      <a:pt x="17100" y="21600"/>
                    </a:lnTo>
                    <a:lnTo>
                      <a:pt x="18000" y="21600"/>
                    </a:lnTo>
                    <a:lnTo>
                      <a:pt x="18000" y="21600"/>
                    </a:lnTo>
                    <a:lnTo>
                      <a:pt x="18900" y="21600"/>
                    </a:lnTo>
                    <a:lnTo>
                      <a:pt x="19800" y="21600"/>
                    </a:lnTo>
                    <a:lnTo>
                      <a:pt x="20700" y="21600"/>
                    </a:lnTo>
                    <a:lnTo>
                      <a:pt x="20700" y="19938"/>
                    </a:lnTo>
                    <a:lnTo>
                      <a:pt x="21600" y="19938"/>
                    </a:lnTo>
                    <a:lnTo>
                      <a:pt x="21600" y="19938"/>
                    </a:lnTo>
                    <a:lnTo>
                      <a:pt x="18900" y="1329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66" name="Shape 3166"/>
              <p:cNvSpPr/>
              <p:nvPr/>
            </p:nvSpPr>
            <p:spPr>
              <a:xfrm>
                <a:off x="2589212" y="1492250"/>
                <a:ext cx="12701" cy="444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400" y="771"/>
                    </a:moveTo>
                    <a:lnTo>
                      <a:pt x="5400" y="771"/>
                    </a:lnTo>
                    <a:lnTo>
                      <a:pt x="5400" y="2314"/>
                    </a:lnTo>
                    <a:lnTo>
                      <a:pt x="5400" y="3857"/>
                    </a:lnTo>
                    <a:lnTo>
                      <a:pt x="8100" y="4629"/>
                    </a:lnTo>
                    <a:lnTo>
                      <a:pt x="8100" y="6171"/>
                    </a:lnTo>
                    <a:lnTo>
                      <a:pt x="8100" y="7714"/>
                    </a:lnTo>
                    <a:lnTo>
                      <a:pt x="8100" y="9257"/>
                    </a:lnTo>
                    <a:lnTo>
                      <a:pt x="8100" y="10800"/>
                    </a:lnTo>
                    <a:lnTo>
                      <a:pt x="8100" y="11571"/>
                    </a:lnTo>
                    <a:lnTo>
                      <a:pt x="8100" y="12343"/>
                    </a:lnTo>
                    <a:lnTo>
                      <a:pt x="8100" y="13114"/>
                    </a:lnTo>
                    <a:lnTo>
                      <a:pt x="8100" y="13886"/>
                    </a:lnTo>
                    <a:lnTo>
                      <a:pt x="8100" y="13886"/>
                    </a:lnTo>
                    <a:lnTo>
                      <a:pt x="5400" y="14657"/>
                    </a:lnTo>
                    <a:lnTo>
                      <a:pt x="5400" y="15429"/>
                    </a:lnTo>
                    <a:lnTo>
                      <a:pt x="5400" y="15429"/>
                    </a:lnTo>
                    <a:lnTo>
                      <a:pt x="5400" y="16200"/>
                    </a:lnTo>
                    <a:lnTo>
                      <a:pt x="5400" y="16971"/>
                    </a:lnTo>
                    <a:lnTo>
                      <a:pt x="5400" y="16971"/>
                    </a:lnTo>
                    <a:lnTo>
                      <a:pt x="2700" y="16971"/>
                    </a:lnTo>
                    <a:lnTo>
                      <a:pt x="2700" y="17743"/>
                    </a:lnTo>
                    <a:lnTo>
                      <a:pt x="2700" y="17743"/>
                    </a:lnTo>
                    <a:lnTo>
                      <a:pt x="2700" y="17743"/>
                    </a:lnTo>
                    <a:lnTo>
                      <a:pt x="0" y="18514"/>
                    </a:lnTo>
                    <a:lnTo>
                      <a:pt x="0" y="18514"/>
                    </a:lnTo>
                    <a:lnTo>
                      <a:pt x="8100" y="21600"/>
                    </a:lnTo>
                    <a:lnTo>
                      <a:pt x="10800" y="20829"/>
                    </a:lnTo>
                    <a:lnTo>
                      <a:pt x="10800" y="20829"/>
                    </a:lnTo>
                    <a:lnTo>
                      <a:pt x="13500" y="20057"/>
                    </a:lnTo>
                    <a:lnTo>
                      <a:pt x="13500" y="20057"/>
                    </a:lnTo>
                    <a:lnTo>
                      <a:pt x="16200" y="19286"/>
                    </a:lnTo>
                    <a:lnTo>
                      <a:pt x="16200" y="18514"/>
                    </a:lnTo>
                    <a:lnTo>
                      <a:pt x="16200" y="17743"/>
                    </a:lnTo>
                    <a:lnTo>
                      <a:pt x="18900" y="17743"/>
                    </a:lnTo>
                    <a:lnTo>
                      <a:pt x="18900" y="16971"/>
                    </a:lnTo>
                    <a:lnTo>
                      <a:pt x="18900" y="16200"/>
                    </a:lnTo>
                    <a:lnTo>
                      <a:pt x="18900" y="15429"/>
                    </a:lnTo>
                    <a:lnTo>
                      <a:pt x="18900" y="14657"/>
                    </a:lnTo>
                    <a:lnTo>
                      <a:pt x="21600" y="13886"/>
                    </a:lnTo>
                    <a:lnTo>
                      <a:pt x="21600" y="13114"/>
                    </a:lnTo>
                    <a:lnTo>
                      <a:pt x="21600" y="12343"/>
                    </a:lnTo>
                    <a:lnTo>
                      <a:pt x="21600" y="12343"/>
                    </a:lnTo>
                    <a:lnTo>
                      <a:pt x="21600" y="10800"/>
                    </a:lnTo>
                    <a:lnTo>
                      <a:pt x="21600" y="9257"/>
                    </a:lnTo>
                    <a:lnTo>
                      <a:pt x="21600" y="7714"/>
                    </a:lnTo>
                    <a:lnTo>
                      <a:pt x="21600" y="6171"/>
                    </a:lnTo>
                    <a:lnTo>
                      <a:pt x="21600" y="4629"/>
                    </a:lnTo>
                    <a:lnTo>
                      <a:pt x="18900" y="3086"/>
                    </a:lnTo>
                    <a:lnTo>
                      <a:pt x="18900" y="1543"/>
                    </a:lnTo>
                    <a:lnTo>
                      <a:pt x="18900" y="0"/>
                    </a:lnTo>
                    <a:lnTo>
                      <a:pt x="18900" y="0"/>
                    </a:lnTo>
                    <a:lnTo>
                      <a:pt x="5400" y="77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67" name="Shape 3167"/>
              <p:cNvSpPr/>
              <p:nvPr/>
            </p:nvSpPr>
            <p:spPr>
              <a:xfrm>
                <a:off x="2592387" y="1449387"/>
                <a:ext cx="11113" cy="444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343" y="0"/>
                    </a:moveTo>
                    <a:lnTo>
                      <a:pt x="12343" y="0"/>
                    </a:lnTo>
                    <a:lnTo>
                      <a:pt x="12343" y="771"/>
                    </a:lnTo>
                    <a:lnTo>
                      <a:pt x="9257" y="1543"/>
                    </a:lnTo>
                    <a:lnTo>
                      <a:pt x="9257" y="1543"/>
                    </a:lnTo>
                    <a:lnTo>
                      <a:pt x="6171" y="2314"/>
                    </a:lnTo>
                    <a:lnTo>
                      <a:pt x="6171" y="3086"/>
                    </a:lnTo>
                    <a:lnTo>
                      <a:pt x="3086" y="3086"/>
                    </a:lnTo>
                    <a:lnTo>
                      <a:pt x="3086" y="3857"/>
                    </a:lnTo>
                    <a:lnTo>
                      <a:pt x="3086" y="4629"/>
                    </a:lnTo>
                    <a:lnTo>
                      <a:pt x="0" y="5400"/>
                    </a:lnTo>
                    <a:lnTo>
                      <a:pt x="0" y="6171"/>
                    </a:lnTo>
                    <a:lnTo>
                      <a:pt x="0" y="6171"/>
                    </a:lnTo>
                    <a:lnTo>
                      <a:pt x="0" y="6943"/>
                    </a:lnTo>
                    <a:lnTo>
                      <a:pt x="0" y="7714"/>
                    </a:lnTo>
                    <a:lnTo>
                      <a:pt x="0" y="8486"/>
                    </a:lnTo>
                    <a:lnTo>
                      <a:pt x="0" y="9257"/>
                    </a:lnTo>
                    <a:lnTo>
                      <a:pt x="0" y="10029"/>
                    </a:lnTo>
                    <a:lnTo>
                      <a:pt x="0" y="11571"/>
                    </a:lnTo>
                    <a:lnTo>
                      <a:pt x="0" y="13114"/>
                    </a:lnTo>
                    <a:lnTo>
                      <a:pt x="0" y="14657"/>
                    </a:lnTo>
                    <a:lnTo>
                      <a:pt x="0" y="15429"/>
                    </a:lnTo>
                    <a:lnTo>
                      <a:pt x="0" y="16971"/>
                    </a:lnTo>
                    <a:lnTo>
                      <a:pt x="0" y="18514"/>
                    </a:lnTo>
                    <a:lnTo>
                      <a:pt x="0" y="20057"/>
                    </a:lnTo>
                    <a:lnTo>
                      <a:pt x="0" y="21600"/>
                    </a:lnTo>
                    <a:lnTo>
                      <a:pt x="15429" y="20829"/>
                    </a:lnTo>
                    <a:lnTo>
                      <a:pt x="15429" y="20057"/>
                    </a:lnTo>
                    <a:lnTo>
                      <a:pt x="15429" y="18514"/>
                    </a:lnTo>
                    <a:lnTo>
                      <a:pt x="15429" y="16971"/>
                    </a:lnTo>
                    <a:lnTo>
                      <a:pt x="15429" y="15429"/>
                    </a:lnTo>
                    <a:lnTo>
                      <a:pt x="15429" y="13886"/>
                    </a:lnTo>
                    <a:lnTo>
                      <a:pt x="15429" y="13114"/>
                    </a:lnTo>
                    <a:lnTo>
                      <a:pt x="15429" y="11571"/>
                    </a:lnTo>
                    <a:lnTo>
                      <a:pt x="15429" y="10029"/>
                    </a:lnTo>
                    <a:lnTo>
                      <a:pt x="15429" y="9257"/>
                    </a:lnTo>
                    <a:lnTo>
                      <a:pt x="15429" y="8486"/>
                    </a:lnTo>
                    <a:lnTo>
                      <a:pt x="15429" y="8486"/>
                    </a:lnTo>
                    <a:lnTo>
                      <a:pt x="15429" y="7714"/>
                    </a:lnTo>
                    <a:lnTo>
                      <a:pt x="15429" y="6943"/>
                    </a:lnTo>
                    <a:lnTo>
                      <a:pt x="15429" y="6943"/>
                    </a:lnTo>
                    <a:lnTo>
                      <a:pt x="15429" y="6171"/>
                    </a:lnTo>
                    <a:lnTo>
                      <a:pt x="15429" y="5400"/>
                    </a:lnTo>
                    <a:lnTo>
                      <a:pt x="18514" y="5400"/>
                    </a:lnTo>
                    <a:lnTo>
                      <a:pt x="18514" y="4629"/>
                    </a:lnTo>
                    <a:lnTo>
                      <a:pt x="18514" y="4629"/>
                    </a:lnTo>
                    <a:lnTo>
                      <a:pt x="18514" y="4629"/>
                    </a:lnTo>
                    <a:lnTo>
                      <a:pt x="18514" y="3857"/>
                    </a:lnTo>
                    <a:lnTo>
                      <a:pt x="21600" y="3857"/>
                    </a:lnTo>
                    <a:lnTo>
                      <a:pt x="21600" y="3857"/>
                    </a:lnTo>
                    <a:lnTo>
                      <a:pt x="21600" y="3086"/>
                    </a:lnTo>
                    <a:lnTo>
                      <a:pt x="21600" y="3086"/>
                    </a:lnTo>
                    <a:lnTo>
                      <a:pt x="123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68" name="Shape 3168"/>
              <p:cNvSpPr/>
              <p:nvPr/>
            </p:nvSpPr>
            <p:spPr>
              <a:xfrm>
                <a:off x="2598737" y="1447800"/>
                <a:ext cx="39688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4954"/>
                    </a:moveTo>
                    <a:lnTo>
                      <a:pt x="21600" y="14954"/>
                    </a:lnTo>
                    <a:lnTo>
                      <a:pt x="19872" y="13292"/>
                    </a:lnTo>
                    <a:lnTo>
                      <a:pt x="19008" y="11631"/>
                    </a:lnTo>
                    <a:lnTo>
                      <a:pt x="18144" y="9969"/>
                    </a:lnTo>
                    <a:lnTo>
                      <a:pt x="16416" y="8308"/>
                    </a:lnTo>
                    <a:lnTo>
                      <a:pt x="15552" y="8308"/>
                    </a:lnTo>
                    <a:lnTo>
                      <a:pt x="13824" y="6646"/>
                    </a:lnTo>
                    <a:lnTo>
                      <a:pt x="12960" y="4985"/>
                    </a:lnTo>
                    <a:lnTo>
                      <a:pt x="12960" y="4985"/>
                    </a:lnTo>
                    <a:lnTo>
                      <a:pt x="12096" y="3323"/>
                    </a:lnTo>
                    <a:lnTo>
                      <a:pt x="11232" y="3323"/>
                    </a:lnTo>
                    <a:lnTo>
                      <a:pt x="10368" y="3323"/>
                    </a:lnTo>
                    <a:lnTo>
                      <a:pt x="9504" y="1662"/>
                    </a:lnTo>
                    <a:lnTo>
                      <a:pt x="9504" y="1662"/>
                    </a:lnTo>
                    <a:lnTo>
                      <a:pt x="8640" y="1662"/>
                    </a:lnTo>
                    <a:lnTo>
                      <a:pt x="7776" y="0"/>
                    </a:lnTo>
                    <a:lnTo>
                      <a:pt x="6912" y="0"/>
                    </a:lnTo>
                    <a:lnTo>
                      <a:pt x="6048" y="0"/>
                    </a:lnTo>
                    <a:lnTo>
                      <a:pt x="6048" y="0"/>
                    </a:lnTo>
                    <a:lnTo>
                      <a:pt x="5184" y="0"/>
                    </a:lnTo>
                    <a:lnTo>
                      <a:pt x="4320" y="0"/>
                    </a:lnTo>
                    <a:lnTo>
                      <a:pt x="3456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1728" y="1662"/>
                    </a:lnTo>
                    <a:lnTo>
                      <a:pt x="864" y="1662"/>
                    </a:lnTo>
                    <a:lnTo>
                      <a:pt x="0" y="1662"/>
                    </a:lnTo>
                    <a:lnTo>
                      <a:pt x="2592" y="8308"/>
                    </a:lnTo>
                    <a:lnTo>
                      <a:pt x="2592" y="8308"/>
                    </a:lnTo>
                    <a:lnTo>
                      <a:pt x="3456" y="8308"/>
                    </a:lnTo>
                    <a:lnTo>
                      <a:pt x="3456" y="8308"/>
                    </a:lnTo>
                    <a:lnTo>
                      <a:pt x="3456" y="8308"/>
                    </a:lnTo>
                    <a:lnTo>
                      <a:pt x="4320" y="8308"/>
                    </a:lnTo>
                    <a:lnTo>
                      <a:pt x="4320" y="8308"/>
                    </a:lnTo>
                    <a:lnTo>
                      <a:pt x="5184" y="8308"/>
                    </a:lnTo>
                    <a:lnTo>
                      <a:pt x="5184" y="8308"/>
                    </a:lnTo>
                    <a:lnTo>
                      <a:pt x="6048" y="8308"/>
                    </a:lnTo>
                    <a:lnTo>
                      <a:pt x="6048" y="8308"/>
                    </a:lnTo>
                    <a:lnTo>
                      <a:pt x="6912" y="8308"/>
                    </a:lnTo>
                    <a:lnTo>
                      <a:pt x="6912" y="8308"/>
                    </a:lnTo>
                    <a:lnTo>
                      <a:pt x="7776" y="9969"/>
                    </a:lnTo>
                    <a:lnTo>
                      <a:pt x="8640" y="9969"/>
                    </a:lnTo>
                    <a:lnTo>
                      <a:pt x="8640" y="9969"/>
                    </a:lnTo>
                    <a:lnTo>
                      <a:pt x="9504" y="11631"/>
                    </a:lnTo>
                    <a:lnTo>
                      <a:pt x="10368" y="11631"/>
                    </a:lnTo>
                    <a:lnTo>
                      <a:pt x="10368" y="11631"/>
                    </a:lnTo>
                    <a:lnTo>
                      <a:pt x="11232" y="13292"/>
                    </a:lnTo>
                    <a:lnTo>
                      <a:pt x="12096" y="13292"/>
                    </a:lnTo>
                    <a:lnTo>
                      <a:pt x="12960" y="14954"/>
                    </a:lnTo>
                    <a:lnTo>
                      <a:pt x="13824" y="16615"/>
                    </a:lnTo>
                    <a:lnTo>
                      <a:pt x="15552" y="18277"/>
                    </a:lnTo>
                    <a:lnTo>
                      <a:pt x="16416" y="19938"/>
                    </a:lnTo>
                    <a:lnTo>
                      <a:pt x="17280" y="19938"/>
                    </a:lnTo>
                    <a:lnTo>
                      <a:pt x="19008" y="21600"/>
                    </a:lnTo>
                    <a:lnTo>
                      <a:pt x="19008" y="21600"/>
                    </a:lnTo>
                    <a:lnTo>
                      <a:pt x="21600" y="1495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69" name="Shape 3169"/>
              <p:cNvSpPr/>
              <p:nvPr/>
            </p:nvSpPr>
            <p:spPr>
              <a:xfrm>
                <a:off x="2633662" y="1462087"/>
                <a:ext cx="36513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783" y="13886"/>
                    </a:moveTo>
                    <a:lnTo>
                      <a:pt x="18783" y="13886"/>
                    </a:lnTo>
                    <a:lnTo>
                      <a:pt x="18783" y="13886"/>
                    </a:lnTo>
                    <a:lnTo>
                      <a:pt x="18783" y="13886"/>
                    </a:lnTo>
                    <a:lnTo>
                      <a:pt x="18783" y="13886"/>
                    </a:lnTo>
                    <a:lnTo>
                      <a:pt x="18783" y="13886"/>
                    </a:lnTo>
                    <a:lnTo>
                      <a:pt x="18783" y="13886"/>
                    </a:lnTo>
                    <a:lnTo>
                      <a:pt x="17843" y="13886"/>
                    </a:lnTo>
                    <a:lnTo>
                      <a:pt x="17843" y="13886"/>
                    </a:lnTo>
                    <a:lnTo>
                      <a:pt x="17843" y="13886"/>
                    </a:lnTo>
                    <a:lnTo>
                      <a:pt x="16904" y="13886"/>
                    </a:lnTo>
                    <a:lnTo>
                      <a:pt x="16904" y="13886"/>
                    </a:lnTo>
                    <a:lnTo>
                      <a:pt x="15965" y="13886"/>
                    </a:lnTo>
                    <a:lnTo>
                      <a:pt x="15965" y="13886"/>
                    </a:lnTo>
                    <a:lnTo>
                      <a:pt x="15026" y="13886"/>
                    </a:lnTo>
                    <a:lnTo>
                      <a:pt x="15026" y="12343"/>
                    </a:lnTo>
                    <a:lnTo>
                      <a:pt x="14087" y="12343"/>
                    </a:lnTo>
                    <a:lnTo>
                      <a:pt x="14087" y="12343"/>
                    </a:lnTo>
                    <a:lnTo>
                      <a:pt x="13148" y="12343"/>
                    </a:lnTo>
                    <a:lnTo>
                      <a:pt x="12209" y="10800"/>
                    </a:lnTo>
                    <a:lnTo>
                      <a:pt x="11270" y="10800"/>
                    </a:lnTo>
                    <a:lnTo>
                      <a:pt x="10330" y="9257"/>
                    </a:lnTo>
                    <a:lnTo>
                      <a:pt x="8452" y="7714"/>
                    </a:lnTo>
                    <a:lnTo>
                      <a:pt x="7513" y="6171"/>
                    </a:lnTo>
                    <a:lnTo>
                      <a:pt x="4696" y="3086"/>
                    </a:lnTo>
                    <a:lnTo>
                      <a:pt x="2817" y="0"/>
                    </a:lnTo>
                    <a:lnTo>
                      <a:pt x="0" y="6171"/>
                    </a:lnTo>
                    <a:lnTo>
                      <a:pt x="1878" y="9257"/>
                    </a:lnTo>
                    <a:lnTo>
                      <a:pt x="4696" y="12343"/>
                    </a:lnTo>
                    <a:lnTo>
                      <a:pt x="6574" y="13886"/>
                    </a:lnTo>
                    <a:lnTo>
                      <a:pt x="7513" y="15429"/>
                    </a:lnTo>
                    <a:lnTo>
                      <a:pt x="8452" y="16971"/>
                    </a:lnTo>
                    <a:lnTo>
                      <a:pt x="10330" y="18514"/>
                    </a:lnTo>
                    <a:lnTo>
                      <a:pt x="11270" y="18514"/>
                    </a:lnTo>
                    <a:lnTo>
                      <a:pt x="11270" y="20057"/>
                    </a:lnTo>
                    <a:lnTo>
                      <a:pt x="12209" y="20057"/>
                    </a:lnTo>
                    <a:lnTo>
                      <a:pt x="13148" y="20057"/>
                    </a:lnTo>
                    <a:lnTo>
                      <a:pt x="14087" y="20057"/>
                    </a:lnTo>
                    <a:lnTo>
                      <a:pt x="14087" y="21600"/>
                    </a:lnTo>
                    <a:lnTo>
                      <a:pt x="15026" y="21600"/>
                    </a:lnTo>
                    <a:lnTo>
                      <a:pt x="15965" y="21600"/>
                    </a:lnTo>
                    <a:lnTo>
                      <a:pt x="16904" y="21600"/>
                    </a:lnTo>
                    <a:lnTo>
                      <a:pt x="17843" y="21600"/>
                    </a:lnTo>
                    <a:lnTo>
                      <a:pt x="17843" y="21600"/>
                    </a:lnTo>
                    <a:lnTo>
                      <a:pt x="18783" y="21600"/>
                    </a:lnTo>
                    <a:lnTo>
                      <a:pt x="19722" y="21600"/>
                    </a:lnTo>
                    <a:lnTo>
                      <a:pt x="20661" y="21600"/>
                    </a:lnTo>
                    <a:lnTo>
                      <a:pt x="20661" y="20057"/>
                    </a:lnTo>
                    <a:lnTo>
                      <a:pt x="21600" y="20057"/>
                    </a:lnTo>
                    <a:lnTo>
                      <a:pt x="21600" y="20057"/>
                    </a:lnTo>
                    <a:lnTo>
                      <a:pt x="21600" y="20057"/>
                    </a:lnTo>
                    <a:lnTo>
                      <a:pt x="21600" y="20057"/>
                    </a:lnTo>
                    <a:lnTo>
                      <a:pt x="18783" y="138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</p:grpSp>
        <p:grpSp>
          <p:nvGrpSpPr>
            <p:cNvPr id="3357" name="Group 3357"/>
            <p:cNvGrpSpPr/>
            <p:nvPr/>
          </p:nvGrpSpPr>
          <p:grpSpPr>
            <a:xfrm>
              <a:off x="985837" y="609600"/>
              <a:ext cx="2187576" cy="1981200"/>
              <a:chOff x="0" y="0"/>
              <a:chExt cx="2187575" cy="1981200"/>
            </a:xfrm>
          </p:grpSpPr>
          <p:sp>
            <p:nvSpPr>
              <p:cNvPr id="3171" name="Shape 3171"/>
              <p:cNvSpPr/>
              <p:nvPr/>
            </p:nvSpPr>
            <p:spPr>
              <a:xfrm>
                <a:off x="1679575" y="828675"/>
                <a:ext cx="12700" cy="444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400" y="771"/>
                    </a:moveTo>
                    <a:lnTo>
                      <a:pt x="5400" y="771"/>
                    </a:lnTo>
                    <a:lnTo>
                      <a:pt x="8100" y="1543"/>
                    </a:lnTo>
                    <a:lnTo>
                      <a:pt x="8100" y="3086"/>
                    </a:lnTo>
                    <a:lnTo>
                      <a:pt x="8100" y="4629"/>
                    </a:lnTo>
                    <a:lnTo>
                      <a:pt x="8100" y="6171"/>
                    </a:lnTo>
                    <a:lnTo>
                      <a:pt x="8100" y="7714"/>
                    </a:lnTo>
                    <a:lnTo>
                      <a:pt x="8100" y="9257"/>
                    </a:lnTo>
                    <a:lnTo>
                      <a:pt x="8100" y="9257"/>
                    </a:lnTo>
                    <a:lnTo>
                      <a:pt x="8100" y="10029"/>
                    </a:lnTo>
                    <a:lnTo>
                      <a:pt x="8100" y="10800"/>
                    </a:lnTo>
                    <a:lnTo>
                      <a:pt x="8100" y="11571"/>
                    </a:lnTo>
                    <a:lnTo>
                      <a:pt x="8100" y="12343"/>
                    </a:lnTo>
                    <a:lnTo>
                      <a:pt x="8100" y="13114"/>
                    </a:lnTo>
                    <a:lnTo>
                      <a:pt x="8100" y="13114"/>
                    </a:lnTo>
                    <a:lnTo>
                      <a:pt x="8100" y="13886"/>
                    </a:lnTo>
                    <a:lnTo>
                      <a:pt x="8100" y="14657"/>
                    </a:lnTo>
                    <a:lnTo>
                      <a:pt x="8100" y="14657"/>
                    </a:lnTo>
                    <a:lnTo>
                      <a:pt x="5400" y="15429"/>
                    </a:lnTo>
                    <a:lnTo>
                      <a:pt x="5400" y="16200"/>
                    </a:lnTo>
                    <a:lnTo>
                      <a:pt x="5400" y="16200"/>
                    </a:lnTo>
                    <a:lnTo>
                      <a:pt x="5400" y="16971"/>
                    </a:lnTo>
                    <a:lnTo>
                      <a:pt x="5400" y="16971"/>
                    </a:lnTo>
                    <a:lnTo>
                      <a:pt x="2700" y="17743"/>
                    </a:lnTo>
                    <a:lnTo>
                      <a:pt x="2700" y="17743"/>
                    </a:lnTo>
                    <a:lnTo>
                      <a:pt x="2700" y="17743"/>
                    </a:lnTo>
                    <a:lnTo>
                      <a:pt x="2700" y="17743"/>
                    </a:lnTo>
                    <a:lnTo>
                      <a:pt x="0" y="18514"/>
                    </a:lnTo>
                    <a:lnTo>
                      <a:pt x="8100" y="21600"/>
                    </a:lnTo>
                    <a:lnTo>
                      <a:pt x="10800" y="20829"/>
                    </a:lnTo>
                    <a:lnTo>
                      <a:pt x="13500" y="20829"/>
                    </a:lnTo>
                    <a:lnTo>
                      <a:pt x="13500" y="20057"/>
                    </a:lnTo>
                    <a:lnTo>
                      <a:pt x="16200" y="19286"/>
                    </a:lnTo>
                    <a:lnTo>
                      <a:pt x="16200" y="19286"/>
                    </a:lnTo>
                    <a:lnTo>
                      <a:pt x="16200" y="18514"/>
                    </a:lnTo>
                    <a:lnTo>
                      <a:pt x="18900" y="17743"/>
                    </a:lnTo>
                    <a:lnTo>
                      <a:pt x="18900" y="16971"/>
                    </a:lnTo>
                    <a:lnTo>
                      <a:pt x="18900" y="16971"/>
                    </a:lnTo>
                    <a:lnTo>
                      <a:pt x="18900" y="16200"/>
                    </a:lnTo>
                    <a:lnTo>
                      <a:pt x="21600" y="15429"/>
                    </a:lnTo>
                    <a:lnTo>
                      <a:pt x="21600" y="14657"/>
                    </a:lnTo>
                    <a:lnTo>
                      <a:pt x="21600" y="13886"/>
                    </a:lnTo>
                    <a:lnTo>
                      <a:pt x="21600" y="13114"/>
                    </a:lnTo>
                    <a:lnTo>
                      <a:pt x="21600" y="12343"/>
                    </a:lnTo>
                    <a:lnTo>
                      <a:pt x="21600" y="11571"/>
                    </a:lnTo>
                    <a:lnTo>
                      <a:pt x="21600" y="10800"/>
                    </a:lnTo>
                    <a:lnTo>
                      <a:pt x="21600" y="10029"/>
                    </a:lnTo>
                    <a:lnTo>
                      <a:pt x="21600" y="9257"/>
                    </a:lnTo>
                    <a:lnTo>
                      <a:pt x="21600" y="8486"/>
                    </a:lnTo>
                    <a:lnTo>
                      <a:pt x="21600" y="7714"/>
                    </a:lnTo>
                    <a:lnTo>
                      <a:pt x="21600" y="6171"/>
                    </a:lnTo>
                    <a:lnTo>
                      <a:pt x="21600" y="4629"/>
                    </a:lnTo>
                    <a:lnTo>
                      <a:pt x="21600" y="3086"/>
                    </a:lnTo>
                    <a:lnTo>
                      <a:pt x="21600" y="1543"/>
                    </a:lnTo>
                    <a:lnTo>
                      <a:pt x="18900" y="0"/>
                    </a:lnTo>
                    <a:lnTo>
                      <a:pt x="18900" y="0"/>
                    </a:lnTo>
                    <a:lnTo>
                      <a:pt x="5400" y="77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72" name="Shape 3172"/>
              <p:cNvSpPr/>
              <p:nvPr/>
            </p:nvSpPr>
            <p:spPr>
              <a:xfrm>
                <a:off x="1679575" y="788987"/>
                <a:ext cx="11113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343" y="0"/>
                    </a:moveTo>
                    <a:lnTo>
                      <a:pt x="12343" y="0"/>
                    </a:lnTo>
                    <a:lnTo>
                      <a:pt x="12343" y="0"/>
                    </a:lnTo>
                    <a:lnTo>
                      <a:pt x="9257" y="831"/>
                    </a:lnTo>
                    <a:lnTo>
                      <a:pt x="9257" y="831"/>
                    </a:lnTo>
                    <a:lnTo>
                      <a:pt x="6171" y="1662"/>
                    </a:lnTo>
                    <a:lnTo>
                      <a:pt x="6171" y="2492"/>
                    </a:lnTo>
                    <a:lnTo>
                      <a:pt x="6171" y="2492"/>
                    </a:lnTo>
                    <a:lnTo>
                      <a:pt x="3086" y="3323"/>
                    </a:lnTo>
                    <a:lnTo>
                      <a:pt x="3086" y="4154"/>
                    </a:lnTo>
                    <a:lnTo>
                      <a:pt x="3086" y="4985"/>
                    </a:lnTo>
                    <a:lnTo>
                      <a:pt x="3086" y="4985"/>
                    </a:lnTo>
                    <a:lnTo>
                      <a:pt x="3086" y="5815"/>
                    </a:lnTo>
                    <a:lnTo>
                      <a:pt x="3086" y="6646"/>
                    </a:lnTo>
                    <a:lnTo>
                      <a:pt x="3086" y="7477"/>
                    </a:lnTo>
                    <a:lnTo>
                      <a:pt x="0" y="8308"/>
                    </a:lnTo>
                    <a:lnTo>
                      <a:pt x="0" y="9138"/>
                    </a:lnTo>
                    <a:lnTo>
                      <a:pt x="3086" y="9969"/>
                    </a:lnTo>
                    <a:lnTo>
                      <a:pt x="3086" y="10800"/>
                    </a:lnTo>
                    <a:lnTo>
                      <a:pt x="3086" y="12462"/>
                    </a:lnTo>
                    <a:lnTo>
                      <a:pt x="3086" y="14123"/>
                    </a:lnTo>
                    <a:lnTo>
                      <a:pt x="3086" y="15785"/>
                    </a:lnTo>
                    <a:lnTo>
                      <a:pt x="6171" y="16615"/>
                    </a:lnTo>
                    <a:lnTo>
                      <a:pt x="6171" y="18277"/>
                    </a:lnTo>
                    <a:lnTo>
                      <a:pt x="6171" y="19938"/>
                    </a:lnTo>
                    <a:lnTo>
                      <a:pt x="6171" y="21600"/>
                    </a:lnTo>
                    <a:lnTo>
                      <a:pt x="21600" y="20769"/>
                    </a:lnTo>
                    <a:lnTo>
                      <a:pt x="21600" y="19108"/>
                    </a:lnTo>
                    <a:lnTo>
                      <a:pt x="21600" y="17446"/>
                    </a:lnTo>
                    <a:lnTo>
                      <a:pt x="18514" y="16615"/>
                    </a:lnTo>
                    <a:lnTo>
                      <a:pt x="18514" y="14954"/>
                    </a:lnTo>
                    <a:lnTo>
                      <a:pt x="18514" y="13292"/>
                    </a:lnTo>
                    <a:lnTo>
                      <a:pt x="18514" y="12462"/>
                    </a:lnTo>
                    <a:lnTo>
                      <a:pt x="18514" y="10800"/>
                    </a:lnTo>
                    <a:lnTo>
                      <a:pt x="15429" y="9138"/>
                    </a:lnTo>
                    <a:lnTo>
                      <a:pt x="15429" y="9138"/>
                    </a:lnTo>
                    <a:lnTo>
                      <a:pt x="15429" y="8308"/>
                    </a:lnTo>
                    <a:lnTo>
                      <a:pt x="18514" y="7477"/>
                    </a:lnTo>
                    <a:lnTo>
                      <a:pt x="18514" y="6646"/>
                    </a:lnTo>
                    <a:lnTo>
                      <a:pt x="18514" y="6646"/>
                    </a:lnTo>
                    <a:lnTo>
                      <a:pt x="18514" y="5815"/>
                    </a:lnTo>
                    <a:lnTo>
                      <a:pt x="18514" y="5815"/>
                    </a:lnTo>
                    <a:lnTo>
                      <a:pt x="18514" y="4985"/>
                    </a:lnTo>
                    <a:lnTo>
                      <a:pt x="18514" y="4985"/>
                    </a:lnTo>
                    <a:lnTo>
                      <a:pt x="18514" y="4154"/>
                    </a:lnTo>
                    <a:lnTo>
                      <a:pt x="18514" y="4154"/>
                    </a:lnTo>
                    <a:lnTo>
                      <a:pt x="21600" y="4154"/>
                    </a:lnTo>
                    <a:lnTo>
                      <a:pt x="21600" y="3323"/>
                    </a:lnTo>
                    <a:lnTo>
                      <a:pt x="21600" y="3323"/>
                    </a:lnTo>
                    <a:lnTo>
                      <a:pt x="21600" y="3323"/>
                    </a:lnTo>
                    <a:lnTo>
                      <a:pt x="21600" y="3323"/>
                    </a:lnTo>
                    <a:lnTo>
                      <a:pt x="21600" y="3323"/>
                    </a:lnTo>
                    <a:lnTo>
                      <a:pt x="123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73" name="Shape 3173"/>
              <p:cNvSpPr/>
              <p:nvPr/>
            </p:nvSpPr>
            <p:spPr>
              <a:xfrm>
                <a:off x="1685925" y="785812"/>
                <a:ext cx="38100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429"/>
                    </a:moveTo>
                    <a:lnTo>
                      <a:pt x="21600" y="15429"/>
                    </a:lnTo>
                    <a:lnTo>
                      <a:pt x="19800" y="12343"/>
                    </a:lnTo>
                    <a:lnTo>
                      <a:pt x="17100" y="9257"/>
                    </a:lnTo>
                    <a:lnTo>
                      <a:pt x="15300" y="7714"/>
                    </a:lnTo>
                    <a:lnTo>
                      <a:pt x="14400" y="6171"/>
                    </a:lnTo>
                    <a:lnTo>
                      <a:pt x="12600" y="4629"/>
                    </a:lnTo>
                    <a:lnTo>
                      <a:pt x="11700" y="3086"/>
                    </a:lnTo>
                    <a:lnTo>
                      <a:pt x="10800" y="3086"/>
                    </a:lnTo>
                    <a:lnTo>
                      <a:pt x="9900" y="3086"/>
                    </a:lnTo>
                    <a:lnTo>
                      <a:pt x="9900" y="1543"/>
                    </a:lnTo>
                    <a:lnTo>
                      <a:pt x="9000" y="1543"/>
                    </a:lnTo>
                    <a:lnTo>
                      <a:pt x="8100" y="1543"/>
                    </a:lnTo>
                    <a:lnTo>
                      <a:pt x="7200" y="1543"/>
                    </a:lnTo>
                    <a:lnTo>
                      <a:pt x="7200" y="0"/>
                    </a:lnTo>
                    <a:lnTo>
                      <a:pt x="6300" y="0"/>
                    </a:lnTo>
                    <a:lnTo>
                      <a:pt x="5400" y="0"/>
                    </a:lnTo>
                    <a:lnTo>
                      <a:pt x="4500" y="0"/>
                    </a:lnTo>
                    <a:lnTo>
                      <a:pt x="3600" y="0"/>
                    </a:lnTo>
                    <a:lnTo>
                      <a:pt x="2700" y="0"/>
                    </a:lnTo>
                    <a:lnTo>
                      <a:pt x="2700" y="1543"/>
                    </a:lnTo>
                    <a:lnTo>
                      <a:pt x="1800" y="1543"/>
                    </a:lnTo>
                    <a:lnTo>
                      <a:pt x="900" y="1543"/>
                    </a:lnTo>
                    <a:lnTo>
                      <a:pt x="0" y="3086"/>
                    </a:lnTo>
                    <a:lnTo>
                      <a:pt x="2700" y="9257"/>
                    </a:lnTo>
                    <a:lnTo>
                      <a:pt x="3600" y="9257"/>
                    </a:lnTo>
                    <a:lnTo>
                      <a:pt x="3600" y="7714"/>
                    </a:lnTo>
                    <a:lnTo>
                      <a:pt x="3600" y="7714"/>
                    </a:lnTo>
                    <a:lnTo>
                      <a:pt x="3600" y="7714"/>
                    </a:lnTo>
                    <a:lnTo>
                      <a:pt x="4500" y="7714"/>
                    </a:lnTo>
                    <a:lnTo>
                      <a:pt x="4500" y="7714"/>
                    </a:lnTo>
                    <a:lnTo>
                      <a:pt x="4500" y="7714"/>
                    </a:lnTo>
                    <a:lnTo>
                      <a:pt x="5400" y="7714"/>
                    </a:lnTo>
                    <a:lnTo>
                      <a:pt x="6300" y="7714"/>
                    </a:lnTo>
                    <a:lnTo>
                      <a:pt x="6300" y="7714"/>
                    </a:lnTo>
                    <a:lnTo>
                      <a:pt x="7200" y="9257"/>
                    </a:lnTo>
                    <a:lnTo>
                      <a:pt x="7200" y="9257"/>
                    </a:lnTo>
                    <a:lnTo>
                      <a:pt x="8100" y="9257"/>
                    </a:lnTo>
                    <a:lnTo>
                      <a:pt x="8100" y="9257"/>
                    </a:lnTo>
                    <a:lnTo>
                      <a:pt x="9000" y="10800"/>
                    </a:lnTo>
                    <a:lnTo>
                      <a:pt x="9000" y="10800"/>
                    </a:lnTo>
                    <a:lnTo>
                      <a:pt x="10800" y="12343"/>
                    </a:lnTo>
                    <a:lnTo>
                      <a:pt x="11700" y="12343"/>
                    </a:lnTo>
                    <a:lnTo>
                      <a:pt x="13500" y="13886"/>
                    </a:lnTo>
                    <a:lnTo>
                      <a:pt x="14400" y="15429"/>
                    </a:lnTo>
                    <a:lnTo>
                      <a:pt x="17100" y="18514"/>
                    </a:lnTo>
                    <a:lnTo>
                      <a:pt x="18900" y="21600"/>
                    </a:lnTo>
                    <a:lnTo>
                      <a:pt x="18900" y="21600"/>
                    </a:lnTo>
                    <a:lnTo>
                      <a:pt x="21600" y="154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74" name="Shape 3174"/>
              <p:cNvSpPr/>
              <p:nvPr/>
            </p:nvSpPr>
            <p:spPr>
              <a:xfrm>
                <a:off x="1719262" y="801687"/>
                <a:ext cx="38101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12343"/>
                    </a:moveTo>
                    <a:lnTo>
                      <a:pt x="18900" y="12343"/>
                    </a:lnTo>
                    <a:lnTo>
                      <a:pt x="18900" y="12343"/>
                    </a:lnTo>
                    <a:lnTo>
                      <a:pt x="18900" y="12343"/>
                    </a:lnTo>
                    <a:lnTo>
                      <a:pt x="18900" y="12343"/>
                    </a:lnTo>
                    <a:lnTo>
                      <a:pt x="18000" y="12343"/>
                    </a:lnTo>
                    <a:lnTo>
                      <a:pt x="18000" y="13886"/>
                    </a:lnTo>
                    <a:lnTo>
                      <a:pt x="18000" y="13886"/>
                    </a:lnTo>
                    <a:lnTo>
                      <a:pt x="17100" y="13886"/>
                    </a:lnTo>
                    <a:lnTo>
                      <a:pt x="17100" y="12343"/>
                    </a:lnTo>
                    <a:lnTo>
                      <a:pt x="16200" y="12343"/>
                    </a:lnTo>
                    <a:lnTo>
                      <a:pt x="16200" y="12343"/>
                    </a:lnTo>
                    <a:lnTo>
                      <a:pt x="15300" y="12343"/>
                    </a:lnTo>
                    <a:lnTo>
                      <a:pt x="15300" y="12343"/>
                    </a:lnTo>
                    <a:lnTo>
                      <a:pt x="14400" y="12343"/>
                    </a:lnTo>
                    <a:lnTo>
                      <a:pt x="13500" y="10800"/>
                    </a:lnTo>
                    <a:lnTo>
                      <a:pt x="13500" y="10800"/>
                    </a:lnTo>
                    <a:lnTo>
                      <a:pt x="12600" y="10800"/>
                    </a:lnTo>
                    <a:lnTo>
                      <a:pt x="11700" y="9257"/>
                    </a:lnTo>
                    <a:lnTo>
                      <a:pt x="9900" y="7714"/>
                    </a:lnTo>
                    <a:lnTo>
                      <a:pt x="9000" y="6171"/>
                    </a:lnTo>
                    <a:lnTo>
                      <a:pt x="8100" y="6171"/>
                    </a:lnTo>
                    <a:lnTo>
                      <a:pt x="5400" y="3086"/>
                    </a:lnTo>
                    <a:lnTo>
                      <a:pt x="2700" y="0"/>
                    </a:lnTo>
                    <a:lnTo>
                      <a:pt x="0" y="6171"/>
                    </a:lnTo>
                    <a:lnTo>
                      <a:pt x="2700" y="9257"/>
                    </a:lnTo>
                    <a:lnTo>
                      <a:pt x="5400" y="12343"/>
                    </a:lnTo>
                    <a:lnTo>
                      <a:pt x="6300" y="13886"/>
                    </a:lnTo>
                    <a:lnTo>
                      <a:pt x="8100" y="15429"/>
                    </a:lnTo>
                    <a:lnTo>
                      <a:pt x="9000" y="15429"/>
                    </a:lnTo>
                    <a:lnTo>
                      <a:pt x="10800" y="16971"/>
                    </a:lnTo>
                    <a:lnTo>
                      <a:pt x="11700" y="18514"/>
                    </a:lnTo>
                    <a:lnTo>
                      <a:pt x="11700" y="18514"/>
                    </a:lnTo>
                    <a:lnTo>
                      <a:pt x="12600" y="18514"/>
                    </a:lnTo>
                    <a:lnTo>
                      <a:pt x="13500" y="20057"/>
                    </a:lnTo>
                    <a:lnTo>
                      <a:pt x="14400" y="20057"/>
                    </a:lnTo>
                    <a:lnTo>
                      <a:pt x="15300" y="20057"/>
                    </a:lnTo>
                    <a:lnTo>
                      <a:pt x="15300" y="20057"/>
                    </a:lnTo>
                    <a:lnTo>
                      <a:pt x="16200" y="20057"/>
                    </a:lnTo>
                    <a:lnTo>
                      <a:pt x="17100" y="21600"/>
                    </a:lnTo>
                    <a:lnTo>
                      <a:pt x="18000" y="21600"/>
                    </a:lnTo>
                    <a:lnTo>
                      <a:pt x="18000" y="21600"/>
                    </a:lnTo>
                    <a:lnTo>
                      <a:pt x="18900" y="20057"/>
                    </a:lnTo>
                    <a:lnTo>
                      <a:pt x="19800" y="20057"/>
                    </a:lnTo>
                    <a:lnTo>
                      <a:pt x="20700" y="20057"/>
                    </a:lnTo>
                    <a:lnTo>
                      <a:pt x="21600" y="20057"/>
                    </a:lnTo>
                    <a:lnTo>
                      <a:pt x="21600" y="18514"/>
                    </a:lnTo>
                    <a:lnTo>
                      <a:pt x="21600" y="18514"/>
                    </a:lnTo>
                    <a:lnTo>
                      <a:pt x="18900" y="123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75" name="Shape 3175"/>
              <p:cNvSpPr/>
              <p:nvPr/>
            </p:nvSpPr>
            <p:spPr>
              <a:xfrm>
                <a:off x="1752600" y="777875"/>
                <a:ext cx="12700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400" y="0"/>
                    </a:moveTo>
                    <a:lnTo>
                      <a:pt x="5400" y="0"/>
                    </a:lnTo>
                    <a:lnTo>
                      <a:pt x="8100" y="1600"/>
                    </a:lnTo>
                    <a:lnTo>
                      <a:pt x="8100" y="3200"/>
                    </a:lnTo>
                    <a:lnTo>
                      <a:pt x="8100" y="4800"/>
                    </a:lnTo>
                    <a:lnTo>
                      <a:pt x="8100" y="6400"/>
                    </a:lnTo>
                    <a:lnTo>
                      <a:pt x="8100" y="8000"/>
                    </a:lnTo>
                    <a:lnTo>
                      <a:pt x="8100" y="9600"/>
                    </a:lnTo>
                    <a:lnTo>
                      <a:pt x="8100" y="11200"/>
                    </a:lnTo>
                    <a:lnTo>
                      <a:pt x="8100" y="12000"/>
                    </a:lnTo>
                    <a:lnTo>
                      <a:pt x="8100" y="12800"/>
                    </a:lnTo>
                    <a:lnTo>
                      <a:pt x="8100" y="13600"/>
                    </a:lnTo>
                    <a:lnTo>
                      <a:pt x="8100" y="13600"/>
                    </a:lnTo>
                    <a:lnTo>
                      <a:pt x="8100" y="14400"/>
                    </a:lnTo>
                    <a:lnTo>
                      <a:pt x="8100" y="15200"/>
                    </a:lnTo>
                    <a:lnTo>
                      <a:pt x="8100" y="15200"/>
                    </a:lnTo>
                    <a:lnTo>
                      <a:pt x="5400" y="16000"/>
                    </a:lnTo>
                    <a:lnTo>
                      <a:pt x="5400" y="16000"/>
                    </a:lnTo>
                    <a:lnTo>
                      <a:pt x="5400" y="16800"/>
                    </a:lnTo>
                    <a:lnTo>
                      <a:pt x="5400" y="16800"/>
                    </a:lnTo>
                    <a:lnTo>
                      <a:pt x="5400" y="17600"/>
                    </a:lnTo>
                    <a:lnTo>
                      <a:pt x="2700" y="17600"/>
                    </a:lnTo>
                    <a:lnTo>
                      <a:pt x="2700" y="17600"/>
                    </a:lnTo>
                    <a:lnTo>
                      <a:pt x="2700" y="18400"/>
                    </a:lnTo>
                    <a:lnTo>
                      <a:pt x="2700" y="18400"/>
                    </a:lnTo>
                    <a:lnTo>
                      <a:pt x="0" y="18400"/>
                    </a:lnTo>
                    <a:lnTo>
                      <a:pt x="8100" y="21600"/>
                    </a:lnTo>
                    <a:lnTo>
                      <a:pt x="10800" y="21600"/>
                    </a:lnTo>
                    <a:lnTo>
                      <a:pt x="13500" y="20800"/>
                    </a:lnTo>
                    <a:lnTo>
                      <a:pt x="13500" y="20000"/>
                    </a:lnTo>
                    <a:lnTo>
                      <a:pt x="16200" y="20000"/>
                    </a:lnTo>
                    <a:lnTo>
                      <a:pt x="16200" y="19200"/>
                    </a:lnTo>
                    <a:lnTo>
                      <a:pt x="16200" y="18400"/>
                    </a:lnTo>
                    <a:lnTo>
                      <a:pt x="18900" y="18400"/>
                    </a:lnTo>
                    <a:lnTo>
                      <a:pt x="18900" y="17600"/>
                    </a:lnTo>
                    <a:lnTo>
                      <a:pt x="18900" y="16800"/>
                    </a:lnTo>
                    <a:lnTo>
                      <a:pt x="18900" y="16800"/>
                    </a:lnTo>
                    <a:lnTo>
                      <a:pt x="21600" y="16000"/>
                    </a:lnTo>
                    <a:lnTo>
                      <a:pt x="21600" y="15200"/>
                    </a:lnTo>
                    <a:lnTo>
                      <a:pt x="21600" y="14400"/>
                    </a:lnTo>
                    <a:lnTo>
                      <a:pt x="21600" y="13600"/>
                    </a:lnTo>
                    <a:lnTo>
                      <a:pt x="21600" y="12800"/>
                    </a:lnTo>
                    <a:lnTo>
                      <a:pt x="21600" y="12000"/>
                    </a:lnTo>
                    <a:lnTo>
                      <a:pt x="21600" y="11200"/>
                    </a:lnTo>
                    <a:lnTo>
                      <a:pt x="21600" y="9600"/>
                    </a:lnTo>
                    <a:lnTo>
                      <a:pt x="21600" y="8000"/>
                    </a:lnTo>
                    <a:lnTo>
                      <a:pt x="21600" y="6400"/>
                    </a:lnTo>
                    <a:lnTo>
                      <a:pt x="21600" y="4800"/>
                    </a:lnTo>
                    <a:lnTo>
                      <a:pt x="21600" y="3200"/>
                    </a:lnTo>
                    <a:lnTo>
                      <a:pt x="21600" y="1600"/>
                    </a:lnTo>
                    <a:lnTo>
                      <a:pt x="18900" y="0"/>
                    </a:lnTo>
                    <a:lnTo>
                      <a:pt x="18900" y="0"/>
                    </a:lnTo>
                    <a:lnTo>
                      <a:pt x="54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76" name="Shape 3176"/>
              <p:cNvSpPr/>
              <p:nvPr/>
            </p:nvSpPr>
            <p:spPr>
              <a:xfrm>
                <a:off x="1755775" y="735012"/>
                <a:ext cx="1111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429" y="0"/>
                    </a:moveTo>
                    <a:lnTo>
                      <a:pt x="15429" y="0"/>
                    </a:lnTo>
                    <a:lnTo>
                      <a:pt x="12343" y="0"/>
                    </a:lnTo>
                    <a:lnTo>
                      <a:pt x="9257" y="800"/>
                    </a:lnTo>
                    <a:lnTo>
                      <a:pt x="9257" y="800"/>
                    </a:lnTo>
                    <a:lnTo>
                      <a:pt x="6171" y="1600"/>
                    </a:lnTo>
                    <a:lnTo>
                      <a:pt x="6171" y="1600"/>
                    </a:lnTo>
                    <a:lnTo>
                      <a:pt x="6171" y="2400"/>
                    </a:lnTo>
                    <a:lnTo>
                      <a:pt x="3086" y="3200"/>
                    </a:lnTo>
                    <a:lnTo>
                      <a:pt x="3086" y="4000"/>
                    </a:lnTo>
                    <a:lnTo>
                      <a:pt x="3086" y="4000"/>
                    </a:lnTo>
                    <a:lnTo>
                      <a:pt x="0" y="4800"/>
                    </a:lnTo>
                    <a:lnTo>
                      <a:pt x="0" y="5600"/>
                    </a:lnTo>
                    <a:lnTo>
                      <a:pt x="0" y="6400"/>
                    </a:lnTo>
                    <a:lnTo>
                      <a:pt x="0" y="7200"/>
                    </a:lnTo>
                    <a:lnTo>
                      <a:pt x="0" y="7200"/>
                    </a:lnTo>
                    <a:lnTo>
                      <a:pt x="0" y="8000"/>
                    </a:lnTo>
                    <a:lnTo>
                      <a:pt x="0" y="8800"/>
                    </a:lnTo>
                    <a:lnTo>
                      <a:pt x="0" y="10400"/>
                    </a:lnTo>
                    <a:lnTo>
                      <a:pt x="0" y="12000"/>
                    </a:lnTo>
                    <a:lnTo>
                      <a:pt x="0" y="13600"/>
                    </a:lnTo>
                    <a:lnTo>
                      <a:pt x="0" y="15200"/>
                    </a:lnTo>
                    <a:lnTo>
                      <a:pt x="0" y="16800"/>
                    </a:lnTo>
                    <a:lnTo>
                      <a:pt x="0" y="18400"/>
                    </a:lnTo>
                    <a:lnTo>
                      <a:pt x="0" y="20000"/>
                    </a:lnTo>
                    <a:lnTo>
                      <a:pt x="0" y="21600"/>
                    </a:lnTo>
                    <a:lnTo>
                      <a:pt x="15429" y="21600"/>
                    </a:lnTo>
                    <a:lnTo>
                      <a:pt x="15429" y="19200"/>
                    </a:lnTo>
                    <a:lnTo>
                      <a:pt x="15429" y="17600"/>
                    </a:lnTo>
                    <a:lnTo>
                      <a:pt x="15429" y="16000"/>
                    </a:lnTo>
                    <a:lnTo>
                      <a:pt x="15429" y="14400"/>
                    </a:lnTo>
                    <a:lnTo>
                      <a:pt x="15429" y="13600"/>
                    </a:lnTo>
                    <a:lnTo>
                      <a:pt x="15429" y="12000"/>
                    </a:lnTo>
                    <a:lnTo>
                      <a:pt x="15429" y="10400"/>
                    </a:lnTo>
                    <a:lnTo>
                      <a:pt x="15429" y="8800"/>
                    </a:lnTo>
                    <a:lnTo>
                      <a:pt x="15429" y="8800"/>
                    </a:lnTo>
                    <a:lnTo>
                      <a:pt x="15429" y="8000"/>
                    </a:lnTo>
                    <a:lnTo>
                      <a:pt x="15429" y="7200"/>
                    </a:lnTo>
                    <a:lnTo>
                      <a:pt x="15429" y="7200"/>
                    </a:lnTo>
                    <a:lnTo>
                      <a:pt x="15429" y="6400"/>
                    </a:lnTo>
                    <a:lnTo>
                      <a:pt x="15429" y="5600"/>
                    </a:lnTo>
                    <a:lnTo>
                      <a:pt x="15429" y="5600"/>
                    </a:lnTo>
                    <a:lnTo>
                      <a:pt x="18514" y="4800"/>
                    </a:lnTo>
                    <a:lnTo>
                      <a:pt x="18514" y="4800"/>
                    </a:lnTo>
                    <a:lnTo>
                      <a:pt x="18514" y="4000"/>
                    </a:lnTo>
                    <a:lnTo>
                      <a:pt x="18514" y="4000"/>
                    </a:lnTo>
                    <a:lnTo>
                      <a:pt x="18514" y="4000"/>
                    </a:lnTo>
                    <a:lnTo>
                      <a:pt x="21600" y="3200"/>
                    </a:lnTo>
                    <a:lnTo>
                      <a:pt x="21600" y="3200"/>
                    </a:lnTo>
                    <a:lnTo>
                      <a:pt x="21600" y="3200"/>
                    </a:lnTo>
                    <a:lnTo>
                      <a:pt x="21600" y="3200"/>
                    </a:lnTo>
                    <a:lnTo>
                      <a:pt x="21600" y="3200"/>
                    </a:lnTo>
                    <a:lnTo>
                      <a:pt x="1542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77" name="Shape 3177"/>
              <p:cNvSpPr/>
              <p:nvPr/>
            </p:nvSpPr>
            <p:spPr>
              <a:xfrm>
                <a:off x="1763712" y="731837"/>
                <a:ext cx="38101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429"/>
                    </a:moveTo>
                    <a:lnTo>
                      <a:pt x="21600" y="15429"/>
                    </a:lnTo>
                    <a:lnTo>
                      <a:pt x="18900" y="12343"/>
                    </a:lnTo>
                    <a:lnTo>
                      <a:pt x="16200" y="9257"/>
                    </a:lnTo>
                    <a:lnTo>
                      <a:pt x="14400" y="7714"/>
                    </a:lnTo>
                    <a:lnTo>
                      <a:pt x="13500" y="6171"/>
                    </a:lnTo>
                    <a:lnTo>
                      <a:pt x="12600" y="4629"/>
                    </a:lnTo>
                    <a:lnTo>
                      <a:pt x="11700" y="4629"/>
                    </a:lnTo>
                    <a:lnTo>
                      <a:pt x="11700" y="4629"/>
                    </a:lnTo>
                    <a:lnTo>
                      <a:pt x="10800" y="3086"/>
                    </a:lnTo>
                    <a:lnTo>
                      <a:pt x="9900" y="3086"/>
                    </a:lnTo>
                    <a:lnTo>
                      <a:pt x="9000" y="1543"/>
                    </a:lnTo>
                    <a:lnTo>
                      <a:pt x="9000" y="1543"/>
                    </a:lnTo>
                    <a:lnTo>
                      <a:pt x="8100" y="1543"/>
                    </a:lnTo>
                    <a:lnTo>
                      <a:pt x="7200" y="1543"/>
                    </a:lnTo>
                    <a:lnTo>
                      <a:pt x="6300" y="0"/>
                    </a:lnTo>
                    <a:lnTo>
                      <a:pt x="6300" y="0"/>
                    </a:lnTo>
                    <a:lnTo>
                      <a:pt x="5400" y="0"/>
                    </a:lnTo>
                    <a:lnTo>
                      <a:pt x="4500" y="0"/>
                    </a:lnTo>
                    <a:lnTo>
                      <a:pt x="36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1800" y="0"/>
                    </a:lnTo>
                    <a:lnTo>
                      <a:pt x="900" y="1543"/>
                    </a:lnTo>
                    <a:lnTo>
                      <a:pt x="0" y="1543"/>
                    </a:lnTo>
                    <a:lnTo>
                      <a:pt x="0" y="3086"/>
                    </a:lnTo>
                    <a:lnTo>
                      <a:pt x="1800" y="9257"/>
                    </a:lnTo>
                    <a:lnTo>
                      <a:pt x="2700" y="7714"/>
                    </a:lnTo>
                    <a:lnTo>
                      <a:pt x="2700" y="7714"/>
                    </a:lnTo>
                    <a:lnTo>
                      <a:pt x="2700" y="7714"/>
                    </a:lnTo>
                    <a:lnTo>
                      <a:pt x="3600" y="7714"/>
                    </a:lnTo>
                    <a:lnTo>
                      <a:pt x="3600" y="7714"/>
                    </a:lnTo>
                    <a:lnTo>
                      <a:pt x="3600" y="7714"/>
                    </a:lnTo>
                    <a:lnTo>
                      <a:pt x="4500" y="7714"/>
                    </a:lnTo>
                    <a:lnTo>
                      <a:pt x="4500" y="7714"/>
                    </a:lnTo>
                    <a:lnTo>
                      <a:pt x="5400" y="7714"/>
                    </a:lnTo>
                    <a:lnTo>
                      <a:pt x="5400" y="7714"/>
                    </a:lnTo>
                    <a:lnTo>
                      <a:pt x="6300" y="7714"/>
                    </a:lnTo>
                    <a:lnTo>
                      <a:pt x="6300" y="9257"/>
                    </a:lnTo>
                    <a:lnTo>
                      <a:pt x="7200" y="9257"/>
                    </a:lnTo>
                    <a:lnTo>
                      <a:pt x="7200" y="9257"/>
                    </a:lnTo>
                    <a:lnTo>
                      <a:pt x="8100" y="9257"/>
                    </a:lnTo>
                    <a:lnTo>
                      <a:pt x="9000" y="10800"/>
                    </a:lnTo>
                    <a:lnTo>
                      <a:pt x="9000" y="10800"/>
                    </a:lnTo>
                    <a:lnTo>
                      <a:pt x="9900" y="10800"/>
                    </a:lnTo>
                    <a:lnTo>
                      <a:pt x="10800" y="12343"/>
                    </a:lnTo>
                    <a:lnTo>
                      <a:pt x="10800" y="12343"/>
                    </a:lnTo>
                    <a:lnTo>
                      <a:pt x="12600" y="13886"/>
                    </a:lnTo>
                    <a:lnTo>
                      <a:pt x="13500" y="15429"/>
                    </a:lnTo>
                    <a:lnTo>
                      <a:pt x="16200" y="18514"/>
                    </a:lnTo>
                    <a:lnTo>
                      <a:pt x="18900" y="21600"/>
                    </a:lnTo>
                    <a:lnTo>
                      <a:pt x="18900" y="21600"/>
                    </a:lnTo>
                    <a:lnTo>
                      <a:pt x="21600" y="154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78" name="Shape 3178"/>
              <p:cNvSpPr/>
              <p:nvPr/>
            </p:nvSpPr>
            <p:spPr>
              <a:xfrm>
                <a:off x="1797050" y="747712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722" y="13292"/>
                    </a:moveTo>
                    <a:lnTo>
                      <a:pt x="19722" y="13292"/>
                    </a:lnTo>
                    <a:lnTo>
                      <a:pt x="18783" y="13292"/>
                    </a:lnTo>
                    <a:lnTo>
                      <a:pt x="18783" y="13292"/>
                    </a:lnTo>
                    <a:lnTo>
                      <a:pt x="18783" y="13292"/>
                    </a:lnTo>
                    <a:lnTo>
                      <a:pt x="17843" y="13292"/>
                    </a:lnTo>
                    <a:lnTo>
                      <a:pt x="17843" y="13292"/>
                    </a:lnTo>
                    <a:lnTo>
                      <a:pt x="17843" y="13292"/>
                    </a:lnTo>
                    <a:lnTo>
                      <a:pt x="16904" y="13292"/>
                    </a:lnTo>
                    <a:lnTo>
                      <a:pt x="16904" y="13292"/>
                    </a:lnTo>
                    <a:lnTo>
                      <a:pt x="15965" y="13292"/>
                    </a:lnTo>
                    <a:lnTo>
                      <a:pt x="15965" y="13292"/>
                    </a:lnTo>
                    <a:lnTo>
                      <a:pt x="15026" y="13292"/>
                    </a:lnTo>
                    <a:lnTo>
                      <a:pt x="15026" y="13292"/>
                    </a:lnTo>
                    <a:lnTo>
                      <a:pt x="14087" y="13292"/>
                    </a:lnTo>
                    <a:lnTo>
                      <a:pt x="14087" y="11631"/>
                    </a:lnTo>
                    <a:lnTo>
                      <a:pt x="13148" y="11631"/>
                    </a:lnTo>
                    <a:lnTo>
                      <a:pt x="12209" y="11631"/>
                    </a:lnTo>
                    <a:lnTo>
                      <a:pt x="11270" y="9969"/>
                    </a:lnTo>
                    <a:lnTo>
                      <a:pt x="10330" y="8308"/>
                    </a:lnTo>
                    <a:lnTo>
                      <a:pt x="8452" y="6646"/>
                    </a:lnTo>
                    <a:lnTo>
                      <a:pt x="7513" y="4985"/>
                    </a:lnTo>
                    <a:lnTo>
                      <a:pt x="4696" y="1662"/>
                    </a:lnTo>
                    <a:lnTo>
                      <a:pt x="2817" y="0"/>
                    </a:lnTo>
                    <a:lnTo>
                      <a:pt x="0" y="6646"/>
                    </a:lnTo>
                    <a:lnTo>
                      <a:pt x="1878" y="9969"/>
                    </a:lnTo>
                    <a:lnTo>
                      <a:pt x="4696" y="11631"/>
                    </a:lnTo>
                    <a:lnTo>
                      <a:pt x="6574" y="13292"/>
                    </a:lnTo>
                    <a:lnTo>
                      <a:pt x="7513" y="14954"/>
                    </a:lnTo>
                    <a:lnTo>
                      <a:pt x="9391" y="16615"/>
                    </a:lnTo>
                    <a:lnTo>
                      <a:pt x="10330" y="18277"/>
                    </a:lnTo>
                    <a:lnTo>
                      <a:pt x="11270" y="18277"/>
                    </a:lnTo>
                    <a:lnTo>
                      <a:pt x="12209" y="19938"/>
                    </a:lnTo>
                    <a:lnTo>
                      <a:pt x="12209" y="19938"/>
                    </a:lnTo>
                    <a:lnTo>
                      <a:pt x="13148" y="19938"/>
                    </a:lnTo>
                    <a:lnTo>
                      <a:pt x="14087" y="21600"/>
                    </a:lnTo>
                    <a:lnTo>
                      <a:pt x="15026" y="21600"/>
                    </a:lnTo>
                    <a:lnTo>
                      <a:pt x="15026" y="21600"/>
                    </a:lnTo>
                    <a:lnTo>
                      <a:pt x="15965" y="21600"/>
                    </a:lnTo>
                    <a:lnTo>
                      <a:pt x="16904" y="21600"/>
                    </a:lnTo>
                    <a:lnTo>
                      <a:pt x="17843" y="21600"/>
                    </a:lnTo>
                    <a:lnTo>
                      <a:pt x="18783" y="21600"/>
                    </a:lnTo>
                    <a:lnTo>
                      <a:pt x="18783" y="21600"/>
                    </a:lnTo>
                    <a:lnTo>
                      <a:pt x="19722" y="21600"/>
                    </a:lnTo>
                    <a:lnTo>
                      <a:pt x="20661" y="21600"/>
                    </a:lnTo>
                    <a:lnTo>
                      <a:pt x="21600" y="19938"/>
                    </a:lnTo>
                    <a:lnTo>
                      <a:pt x="21600" y="19938"/>
                    </a:lnTo>
                    <a:lnTo>
                      <a:pt x="21600" y="19938"/>
                    </a:lnTo>
                    <a:lnTo>
                      <a:pt x="19722" y="1329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79" name="Shape 3179"/>
              <p:cNvSpPr/>
              <p:nvPr/>
            </p:nvSpPr>
            <p:spPr>
              <a:xfrm>
                <a:off x="1830387" y="722312"/>
                <a:ext cx="11113" cy="444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171" y="771"/>
                    </a:moveTo>
                    <a:lnTo>
                      <a:pt x="6171" y="771"/>
                    </a:lnTo>
                    <a:lnTo>
                      <a:pt x="6171" y="1543"/>
                    </a:lnTo>
                    <a:lnTo>
                      <a:pt x="6171" y="3086"/>
                    </a:lnTo>
                    <a:lnTo>
                      <a:pt x="6171" y="4629"/>
                    </a:lnTo>
                    <a:lnTo>
                      <a:pt x="6171" y="6171"/>
                    </a:lnTo>
                    <a:lnTo>
                      <a:pt x="6171" y="7714"/>
                    </a:lnTo>
                    <a:lnTo>
                      <a:pt x="6171" y="9257"/>
                    </a:lnTo>
                    <a:lnTo>
                      <a:pt x="6171" y="10029"/>
                    </a:lnTo>
                    <a:lnTo>
                      <a:pt x="6171" y="11571"/>
                    </a:lnTo>
                    <a:lnTo>
                      <a:pt x="6171" y="12343"/>
                    </a:lnTo>
                    <a:lnTo>
                      <a:pt x="6171" y="13114"/>
                    </a:lnTo>
                    <a:lnTo>
                      <a:pt x="6171" y="13114"/>
                    </a:lnTo>
                    <a:lnTo>
                      <a:pt x="6171" y="13886"/>
                    </a:lnTo>
                    <a:lnTo>
                      <a:pt x="6171" y="14657"/>
                    </a:lnTo>
                    <a:lnTo>
                      <a:pt x="6171" y="15429"/>
                    </a:lnTo>
                    <a:lnTo>
                      <a:pt x="6171" y="15429"/>
                    </a:lnTo>
                    <a:lnTo>
                      <a:pt x="3086" y="16200"/>
                    </a:lnTo>
                    <a:lnTo>
                      <a:pt x="3086" y="16200"/>
                    </a:lnTo>
                    <a:lnTo>
                      <a:pt x="3086" y="16971"/>
                    </a:lnTo>
                    <a:lnTo>
                      <a:pt x="3086" y="16971"/>
                    </a:lnTo>
                    <a:lnTo>
                      <a:pt x="3086" y="17743"/>
                    </a:lnTo>
                    <a:lnTo>
                      <a:pt x="0" y="17743"/>
                    </a:lnTo>
                    <a:lnTo>
                      <a:pt x="0" y="17743"/>
                    </a:lnTo>
                    <a:lnTo>
                      <a:pt x="0" y="18514"/>
                    </a:lnTo>
                    <a:lnTo>
                      <a:pt x="0" y="18514"/>
                    </a:lnTo>
                    <a:lnTo>
                      <a:pt x="6171" y="21600"/>
                    </a:lnTo>
                    <a:lnTo>
                      <a:pt x="9257" y="20829"/>
                    </a:lnTo>
                    <a:lnTo>
                      <a:pt x="12343" y="20829"/>
                    </a:lnTo>
                    <a:lnTo>
                      <a:pt x="12343" y="20057"/>
                    </a:lnTo>
                    <a:lnTo>
                      <a:pt x="15429" y="19286"/>
                    </a:lnTo>
                    <a:lnTo>
                      <a:pt x="15429" y="19286"/>
                    </a:lnTo>
                    <a:lnTo>
                      <a:pt x="18514" y="18514"/>
                    </a:lnTo>
                    <a:lnTo>
                      <a:pt x="18514" y="17743"/>
                    </a:lnTo>
                    <a:lnTo>
                      <a:pt x="18514" y="16971"/>
                    </a:lnTo>
                    <a:lnTo>
                      <a:pt x="18514" y="16971"/>
                    </a:lnTo>
                    <a:lnTo>
                      <a:pt x="21600" y="16200"/>
                    </a:lnTo>
                    <a:lnTo>
                      <a:pt x="21600" y="15429"/>
                    </a:lnTo>
                    <a:lnTo>
                      <a:pt x="21600" y="14657"/>
                    </a:lnTo>
                    <a:lnTo>
                      <a:pt x="21600" y="13886"/>
                    </a:lnTo>
                    <a:lnTo>
                      <a:pt x="21600" y="13114"/>
                    </a:lnTo>
                    <a:lnTo>
                      <a:pt x="21600" y="12343"/>
                    </a:lnTo>
                    <a:lnTo>
                      <a:pt x="21600" y="11571"/>
                    </a:lnTo>
                    <a:lnTo>
                      <a:pt x="21600" y="10029"/>
                    </a:lnTo>
                    <a:lnTo>
                      <a:pt x="21600" y="8486"/>
                    </a:lnTo>
                    <a:lnTo>
                      <a:pt x="21600" y="7714"/>
                    </a:lnTo>
                    <a:lnTo>
                      <a:pt x="21600" y="6171"/>
                    </a:lnTo>
                    <a:lnTo>
                      <a:pt x="21600" y="4629"/>
                    </a:lnTo>
                    <a:lnTo>
                      <a:pt x="21600" y="3086"/>
                    </a:lnTo>
                    <a:lnTo>
                      <a:pt x="21600" y="1543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6171" y="77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80" name="Shape 3180"/>
              <p:cNvSpPr/>
              <p:nvPr/>
            </p:nvSpPr>
            <p:spPr>
              <a:xfrm>
                <a:off x="1830387" y="682625"/>
                <a:ext cx="11113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343" y="0"/>
                    </a:moveTo>
                    <a:lnTo>
                      <a:pt x="12343" y="0"/>
                    </a:lnTo>
                    <a:lnTo>
                      <a:pt x="9257" y="0"/>
                    </a:lnTo>
                    <a:lnTo>
                      <a:pt x="9257" y="0"/>
                    </a:lnTo>
                    <a:lnTo>
                      <a:pt x="9257" y="831"/>
                    </a:lnTo>
                    <a:lnTo>
                      <a:pt x="6171" y="831"/>
                    </a:lnTo>
                    <a:lnTo>
                      <a:pt x="6171" y="1662"/>
                    </a:lnTo>
                    <a:lnTo>
                      <a:pt x="3086" y="1662"/>
                    </a:lnTo>
                    <a:lnTo>
                      <a:pt x="3086" y="2492"/>
                    </a:lnTo>
                    <a:lnTo>
                      <a:pt x="3086" y="3323"/>
                    </a:lnTo>
                    <a:lnTo>
                      <a:pt x="3086" y="3323"/>
                    </a:lnTo>
                    <a:lnTo>
                      <a:pt x="0" y="4154"/>
                    </a:lnTo>
                    <a:lnTo>
                      <a:pt x="0" y="4985"/>
                    </a:lnTo>
                    <a:lnTo>
                      <a:pt x="0" y="5815"/>
                    </a:lnTo>
                    <a:lnTo>
                      <a:pt x="0" y="6646"/>
                    </a:lnTo>
                    <a:lnTo>
                      <a:pt x="0" y="6646"/>
                    </a:lnTo>
                    <a:lnTo>
                      <a:pt x="0" y="7477"/>
                    </a:lnTo>
                    <a:lnTo>
                      <a:pt x="0" y="8308"/>
                    </a:lnTo>
                    <a:lnTo>
                      <a:pt x="0" y="9138"/>
                    </a:lnTo>
                    <a:lnTo>
                      <a:pt x="0" y="9969"/>
                    </a:lnTo>
                    <a:lnTo>
                      <a:pt x="0" y="11631"/>
                    </a:lnTo>
                    <a:lnTo>
                      <a:pt x="0" y="12462"/>
                    </a:lnTo>
                    <a:lnTo>
                      <a:pt x="3086" y="14123"/>
                    </a:lnTo>
                    <a:lnTo>
                      <a:pt x="3086" y="15785"/>
                    </a:lnTo>
                    <a:lnTo>
                      <a:pt x="3086" y="17446"/>
                    </a:lnTo>
                    <a:lnTo>
                      <a:pt x="3086" y="18277"/>
                    </a:lnTo>
                    <a:lnTo>
                      <a:pt x="3086" y="19938"/>
                    </a:lnTo>
                    <a:lnTo>
                      <a:pt x="6171" y="21600"/>
                    </a:lnTo>
                    <a:lnTo>
                      <a:pt x="21600" y="20769"/>
                    </a:lnTo>
                    <a:lnTo>
                      <a:pt x="18514" y="19938"/>
                    </a:lnTo>
                    <a:lnTo>
                      <a:pt x="18514" y="18277"/>
                    </a:lnTo>
                    <a:lnTo>
                      <a:pt x="18514" y="16615"/>
                    </a:lnTo>
                    <a:lnTo>
                      <a:pt x="18514" y="14954"/>
                    </a:lnTo>
                    <a:lnTo>
                      <a:pt x="18514" y="14123"/>
                    </a:lnTo>
                    <a:lnTo>
                      <a:pt x="15429" y="12462"/>
                    </a:lnTo>
                    <a:lnTo>
                      <a:pt x="15429" y="10800"/>
                    </a:lnTo>
                    <a:lnTo>
                      <a:pt x="15429" y="9969"/>
                    </a:lnTo>
                    <a:lnTo>
                      <a:pt x="15429" y="9138"/>
                    </a:lnTo>
                    <a:lnTo>
                      <a:pt x="15429" y="8308"/>
                    </a:lnTo>
                    <a:lnTo>
                      <a:pt x="15429" y="7477"/>
                    </a:lnTo>
                    <a:lnTo>
                      <a:pt x="15429" y="7477"/>
                    </a:lnTo>
                    <a:lnTo>
                      <a:pt x="15429" y="6646"/>
                    </a:lnTo>
                    <a:lnTo>
                      <a:pt x="15429" y="5815"/>
                    </a:lnTo>
                    <a:lnTo>
                      <a:pt x="15429" y="5815"/>
                    </a:lnTo>
                    <a:lnTo>
                      <a:pt x="15429" y="4985"/>
                    </a:lnTo>
                    <a:lnTo>
                      <a:pt x="15429" y="4985"/>
                    </a:lnTo>
                    <a:lnTo>
                      <a:pt x="18514" y="4154"/>
                    </a:lnTo>
                    <a:lnTo>
                      <a:pt x="18514" y="4154"/>
                    </a:lnTo>
                    <a:lnTo>
                      <a:pt x="18514" y="4154"/>
                    </a:lnTo>
                    <a:lnTo>
                      <a:pt x="18514" y="3323"/>
                    </a:lnTo>
                    <a:lnTo>
                      <a:pt x="18514" y="3323"/>
                    </a:lnTo>
                    <a:lnTo>
                      <a:pt x="18514" y="3323"/>
                    </a:lnTo>
                    <a:lnTo>
                      <a:pt x="18514" y="3323"/>
                    </a:lnTo>
                    <a:lnTo>
                      <a:pt x="18514" y="3323"/>
                    </a:lnTo>
                    <a:lnTo>
                      <a:pt x="21600" y="3323"/>
                    </a:lnTo>
                    <a:lnTo>
                      <a:pt x="21600" y="3323"/>
                    </a:lnTo>
                    <a:lnTo>
                      <a:pt x="123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81" name="Shape 3181"/>
              <p:cNvSpPr/>
              <p:nvPr/>
            </p:nvSpPr>
            <p:spPr>
              <a:xfrm>
                <a:off x="1836737" y="679450"/>
                <a:ext cx="38101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429"/>
                    </a:moveTo>
                    <a:lnTo>
                      <a:pt x="21600" y="15429"/>
                    </a:lnTo>
                    <a:lnTo>
                      <a:pt x="18900" y="12343"/>
                    </a:lnTo>
                    <a:lnTo>
                      <a:pt x="16200" y="9257"/>
                    </a:lnTo>
                    <a:lnTo>
                      <a:pt x="15300" y="7714"/>
                    </a:lnTo>
                    <a:lnTo>
                      <a:pt x="13500" y="6171"/>
                    </a:lnTo>
                    <a:lnTo>
                      <a:pt x="12600" y="4629"/>
                    </a:lnTo>
                    <a:lnTo>
                      <a:pt x="10800" y="4629"/>
                    </a:lnTo>
                    <a:lnTo>
                      <a:pt x="9900" y="3086"/>
                    </a:lnTo>
                    <a:lnTo>
                      <a:pt x="9900" y="3086"/>
                    </a:lnTo>
                    <a:lnTo>
                      <a:pt x="9000" y="3086"/>
                    </a:lnTo>
                    <a:lnTo>
                      <a:pt x="8100" y="1543"/>
                    </a:lnTo>
                    <a:lnTo>
                      <a:pt x="7200" y="1543"/>
                    </a:lnTo>
                    <a:lnTo>
                      <a:pt x="7200" y="1543"/>
                    </a:lnTo>
                    <a:lnTo>
                      <a:pt x="6300" y="0"/>
                    </a:lnTo>
                    <a:lnTo>
                      <a:pt x="5400" y="0"/>
                    </a:lnTo>
                    <a:lnTo>
                      <a:pt x="45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2700" y="0"/>
                    </a:lnTo>
                    <a:lnTo>
                      <a:pt x="1800" y="0"/>
                    </a:lnTo>
                    <a:lnTo>
                      <a:pt x="900" y="1543"/>
                    </a:lnTo>
                    <a:lnTo>
                      <a:pt x="0" y="1543"/>
                    </a:lnTo>
                    <a:lnTo>
                      <a:pt x="0" y="3086"/>
                    </a:lnTo>
                    <a:lnTo>
                      <a:pt x="2700" y="9257"/>
                    </a:lnTo>
                    <a:lnTo>
                      <a:pt x="2700" y="9257"/>
                    </a:lnTo>
                    <a:lnTo>
                      <a:pt x="2700" y="9257"/>
                    </a:lnTo>
                    <a:lnTo>
                      <a:pt x="3600" y="7714"/>
                    </a:lnTo>
                    <a:lnTo>
                      <a:pt x="3600" y="7714"/>
                    </a:lnTo>
                    <a:lnTo>
                      <a:pt x="3600" y="7714"/>
                    </a:lnTo>
                    <a:lnTo>
                      <a:pt x="3600" y="7714"/>
                    </a:lnTo>
                    <a:lnTo>
                      <a:pt x="4500" y="7714"/>
                    </a:lnTo>
                    <a:lnTo>
                      <a:pt x="4500" y="7714"/>
                    </a:lnTo>
                    <a:lnTo>
                      <a:pt x="5400" y="7714"/>
                    </a:lnTo>
                    <a:lnTo>
                      <a:pt x="5400" y="9257"/>
                    </a:lnTo>
                    <a:lnTo>
                      <a:pt x="6300" y="9257"/>
                    </a:lnTo>
                    <a:lnTo>
                      <a:pt x="6300" y="9257"/>
                    </a:lnTo>
                    <a:lnTo>
                      <a:pt x="7200" y="9257"/>
                    </a:lnTo>
                    <a:lnTo>
                      <a:pt x="8100" y="9257"/>
                    </a:lnTo>
                    <a:lnTo>
                      <a:pt x="8100" y="10800"/>
                    </a:lnTo>
                    <a:lnTo>
                      <a:pt x="9000" y="10800"/>
                    </a:lnTo>
                    <a:lnTo>
                      <a:pt x="9900" y="12343"/>
                    </a:lnTo>
                    <a:lnTo>
                      <a:pt x="10800" y="13886"/>
                    </a:lnTo>
                    <a:lnTo>
                      <a:pt x="12600" y="13886"/>
                    </a:lnTo>
                    <a:lnTo>
                      <a:pt x="13500" y="15429"/>
                    </a:lnTo>
                    <a:lnTo>
                      <a:pt x="16200" y="18514"/>
                    </a:lnTo>
                    <a:lnTo>
                      <a:pt x="18900" y="21600"/>
                    </a:lnTo>
                    <a:lnTo>
                      <a:pt x="18900" y="21600"/>
                    </a:lnTo>
                    <a:lnTo>
                      <a:pt x="21600" y="154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82" name="Shape 3182"/>
              <p:cNvSpPr/>
              <p:nvPr/>
            </p:nvSpPr>
            <p:spPr>
              <a:xfrm>
                <a:off x="1870075" y="695325"/>
                <a:ext cx="38100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12343"/>
                    </a:moveTo>
                    <a:lnTo>
                      <a:pt x="18900" y="12343"/>
                    </a:lnTo>
                    <a:lnTo>
                      <a:pt x="18000" y="12343"/>
                    </a:lnTo>
                    <a:lnTo>
                      <a:pt x="18000" y="12343"/>
                    </a:lnTo>
                    <a:lnTo>
                      <a:pt x="18000" y="13886"/>
                    </a:lnTo>
                    <a:lnTo>
                      <a:pt x="18000" y="13886"/>
                    </a:lnTo>
                    <a:lnTo>
                      <a:pt x="17100" y="13886"/>
                    </a:lnTo>
                    <a:lnTo>
                      <a:pt x="17100" y="13886"/>
                    </a:lnTo>
                    <a:lnTo>
                      <a:pt x="16200" y="13886"/>
                    </a:lnTo>
                    <a:lnTo>
                      <a:pt x="16200" y="13886"/>
                    </a:lnTo>
                    <a:lnTo>
                      <a:pt x="16200" y="13886"/>
                    </a:lnTo>
                    <a:lnTo>
                      <a:pt x="15300" y="12343"/>
                    </a:lnTo>
                    <a:lnTo>
                      <a:pt x="15300" y="12343"/>
                    </a:lnTo>
                    <a:lnTo>
                      <a:pt x="14400" y="12343"/>
                    </a:lnTo>
                    <a:lnTo>
                      <a:pt x="13500" y="12343"/>
                    </a:lnTo>
                    <a:lnTo>
                      <a:pt x="13500" y="12343"/>
                    </a:lnTo>
                    <a:lnTo>
                      <a:pt x="12600" y="10800"/>
                    </a:lnTo>
                    <a:lnTo>
                      <a:pt x="12600" y="10800"/>
                    </a:lnTo>
                    <a:lnTo>
                      <a:pt x="10800" y="9257"/>
                    </a:lnTo>
                    <a:lnTo>
                      <a:pt x="9900" y="9257"/>
                    </a:lnTo>
                    <a:lnTo>
                      <a:pt x="8100" y="7714"/>
                    </a:lnTo>
                    <a:lnTo>
                      <a:pt x="7200" y="6171"/>
                    </a:lnTo>
                    <a:lnTo>
                      <a:pt x="4500" y="3086"/>
                    </a:lnTo>
                    <a:lnTo>
                      <a:pt x="2700" y="0"/>
                    </a:lnTo>
                    <a:lnTo>
                      <a:pt x="0" y="6171"/>
                    </a:lnTo>
                    <a:lnTo>
                      <a:pt x="1800" y="9257"/>
                    </a:lnTo>
                    <a:lnTo>
                      <a:pt x="4500" y="12343"/>
                    </a:lnTo>
                    <a:lnTo>
                      <a:pt x="6300" y="13886"/>
                    </a:lnTo>
                    <a:lnTo>
                      <a:pt x="7200" y="15429"/>
                    </a:lnTo>
                    <a:lnTo>
                      <a:pt x="9000" y="16971"/>
                    </a:lnTo>
                    <a:lnTo>
                      <a:pt x="9900" y="16971"/>
                    </a:lnTo>
                    <a:lnTo>
                      <a:pt x="10800" y="18514"/>
                    </a:lnTo>
                    <a:lnTo>
                      <a:pt x="11700" y="18514"/>
                    </a:lnTo>
                    <a:lnTo>
                      <a:pt x="12600" y="20057"/>
                    </a:lnTo>
                    <a:lnTo>
                      <a:pt x="12600" y="20057"/>
                    </a:lnTo>
                    <a:lnTo>
                      <a:pt x="13500" y="20057"/>
                    </a:lnTo>
                    <a:lnTo>
                      <a:pt x="14400" y="20057"/>
                    </a:lnTo>
                    <a:lnTo>
                      <a:pt x="15300" y="20057"/>
                    </a:lnTo>
                    <a:lnTo>
                      <a:pt x="15300" y="21600"/>
                    </a:lnTo>
                    <a:lnTo>
                      <a:pt x="16200" y="21600"/>
                    </a:lnTo>
                    <a:lnTo>
                      <a:pt x="17100" y="21600"/>
                    </a:lnTo>
                    <a:lnTo>
                      <a:pt x="18000" y="21600"/>
                    </a:lnTo>
                    <a:lnTo>
                      <a:pt x="18900" y="21600"/>
                    </a:lnTo>
                    <a:lnTo>
                      <a:pt x="18900" y="20057"/>
                    </a:lnTo>
                    <a:lnTo>
                      <a:pt x="19800" y="20057"/>
                    </a:lnTo>
                    <a:lnTo>
                      <a:pt x="20700" y="20057"/>
                    </a:lnTo>
                    <a:lnTo>
                      <a:pt x="21600" y="18514"/>
                    </a:lnTo>
                    <a:lnTo>
                      <a:pt x="21600" y="18514"/>
                    </a:lnTo>
                    <a:lnTo>
                      <a:pt x="18900" y="123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83" name="Shape 3183"/>
              <p:cNvSpPr/>
              <p:nvPr/>
            </p:nvSpPr>
            <p:spPr>
              <a:xfrm>
                <a:off x="1903412" y="671512"/>
                <a:ext cx="1111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171" y="0"/>
                    </a:moveTo>
                    <a:lnTo>
                      <a:pt x="6171" y="0"/>
                    </a:lnTo>
                    <a:lnTo>
                      <a:pt x="6171" y="1600"/>
                    </a:lnTo>
                    <a:lnTo>
                      <a:pt x="6171" y="3200"/>
                    </a:lnTo>
                    <a:lnTo>
                      <a:pt x="6171" y="4800"/>
                    </a:lnTo>
                    <a:lnTo>
                      <a:pt x="6171" y="6400"/>
                    </a:lnTo>
                    <a:lnTo>
                      <a:pt x="6171" y="8000"/>
                    </a:lnTo>
                    <a:lnTo>
                      <a:pt x="6171" y="9600"/>
                    </a:lnTo>
                    <a:lnTo>
                      <a:pt x="6171" y="11200"/>
                    </a:lnTo>
                    <a:lnTo>
                      <a:pt x="6171" y="12000"/>
                    </a:lnTo>
                    <a:lnTo>
                      <a:pt x="6171" y="12800"/>
                    </a:lnTo>
                    <a:lnTo>
                      <a:pt x="6171" y="13600"/>
                    </a:lnTo>
                    <a:lnTo>
                      <a:pt x="6171" y="14400"/>
                    </a:lnTo>
                    <a:lnTo>
                      <a:pt x="6171" y="14400"/>
                    </a:lnTo>
                    <a:lnTo>
                      <a:pt x="6171" y="15200"/>
                    </a:lnTo>
                    <a:lnTo>
                      <a:pt x="6171" y="15200"/>
                    </a:lnTo>
                    <a:lnTo>
                      <a:pt x="3086" y="16000"/>
                    </a:lnTo>
                    <a:lnTo>
                      <a:pt x="3086" y="16800"/>
                    </a:lnTo>
                    <a:lnTo>
                      <a:pt x="3086" y="16800"/>
                    </a:lnTo>
                    <a:lnTo>
                      <a:pt x="3086" y="16800"/>
                    </a:lnTo>
                    <a:lnTo>
                      <a:pt x="3086" y="17600"/>
                    </a:lnTo>
                    <a:lnTo>
                      <a:pt x="3086" y="17600"/>
                    </a:lnTo>
                    <a:lnTo>
                      <a:pt x="0" y="17600"/>
                    </a:lnTo>
                    <a:lnTo>
                      <a:pt x="0" y="18400"/>
                    </a:lnTo>
                    <a:lnTo>
                      <a:pt x="0" y="18400"/>
                    </a:lnTo>
                    <a:lnTo>
                      <a:pt x="0" y="18400"/>
                    </a:lnTo>
                    <a:lnTo>
                      <a:pt x="9257" y="21600"/>
                    </a:lnTo>
                    <a:lnTo>
                      <a:pt x="9257" y="21600"/>
                    </a:lnTo>
                    <a:lnTo>
                      <a:pt x="12343" y="20800"/>
                    </a:lnTo>
                    <a:lnTo>
                      <a:pt x="12343" y="20800"/>
                    </a:lnTo>
                    <a:lnTo>
                      <a:pt x="15429" y="20000"/>
                    </a:lnTo>
                    <a:lnTo>
                      <a:pt x="15429" y="19200"/>
                    </a:lnTo>
                    <a:lnTo>
                      <a:pt x="18514" y="19200"/>
                    </a:lnTo>
                    <a:lnTo>
                      <a:pt x="18514" y="18400"/>
                    </a:lnTo>
                    <a:lnTo>
                      <a:pt x="18514" y="17600"/>
                    </a:lnTo>
                    <a:lnTo>
                      <a:pt x="18514" y="16800"/>
                    </a:lnTo>
                    <a:lnTo>
                      <a:pt x="21600" y="16800"/>
                    </a:lnTo>
                    <a:lnTo>
                      <a:pt x="21600" y="16000"/>
                    </a:lnTo>
                    <a:lnTo>
                      <a:pt x="21600" y="15200"/>
                    </a:lnTo>
                    <a:lnTo>
                      <a:pt x="21600" y="14400"/>
                    </a:lnTo>
                    <a:lnTo>
                      <a:pt x="21600" y="13600"/>
                    </a:lnTo>
                    <a:lnTo>
                      <a:pt x="21600" y="12800"/>
                    </a:lnTo>
                    <a:lnTo>
                      <a:pt x="21600" y="12000"/>
                    </a:lnTo>
                    <a:lnTo>
                      <a:pt x="21600" y="11200"/>
                    </a:lnTo>
                    <a:lnTo>
                      <a:pt x="21600" y="9600"/>
                    </a:lnTo>
                    <a:lnTo>
                      <a:pt x="21600" y="8000"/>
                    </a:lnTo>
                    <a:lnTo>
                      <a:pt x="21600" y="6400"/>
                    </a:lnTo>
                    <a:lnTo>
                      <a:pt x="21600" y="4800"/>
                    </a:lnTo>
                    <a:lnTo>
                      <a:pt x="21600" y="3200"/>
                    </a:lnTo>
                    <a:lnTo>
                      <a:pt x="21600" y="160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617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84" name="Shape 3184"/>
              <p:cNvSpPr/>
              <p:nvPr/>
            </p:nvSpPr>
            <p:spPr>
              <a:xfrm>
                <a:off x="1906587" y="638175"/>
                <a:ext cx="15876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120" y="0"/>
                    </a:moveTo>
                    <a:lnTo>
                      <a:pt x="15120" y="0"/>
                    </a:lnTo>
                    <a:lnTo>
                      <a:pt x="15120" y="0"/>
                    </a:lnTo>
                    <a:lnTo>
                      <a:pt x="12960" y="1029"/>
                    </a:lnTo>
                    <a:lnTo>
                      <a:pt x="12960" y="1029"/>
                    </a:lnTo>
                    <a:lnTo>
                      <a:pt x="10800" y="1029"/>
                    </a:lnTo>
                    <a:lnTo>
                      <a:pt x="10800" y="2057"/>
                    </a:lnTo>
                    <a:lnTo>
                      <a:pt x="8640" y="2057"/>
                    </a:lnTo>
                    <a:lnTo>
                      <a:pt x="8640" y="3086"/>
                    </a:lnTo>
                    <a:lnTo>
                      <a:pt x="6480" y="3086"/>
                    </a:lnTo>
                    <a:lnTo>
                      <a:pt x="6480" y="4114"/>
                    </a:lnTo>
                    <a:lnTo>
                      <a:pt x="6480" y="4114"/>
                    </a:lnTo>
                    <a:lnTo>
                      <a:pt x="4320" y="5143"/>
                    </a:lnTo>
                    <a:lnTo>
                      <a:pt x="4320" y="5143"/>
                    </a:lnTo>
                    <a:lnTo>
                      <a:pt x="4320" y="6171"/>
                    </a:lnTo>
                    <a:lnTo>
                      <a:pt x="2160" y="7200"/>
                    </a:lnTo>
                    <a:lnTo>
                      <a:pt x="2160" y="7200"/>
                    </a:lnTo>
                    <a:lnTo>
                      <a:pt x="2160" y="8229"/>
                    </a:lnTo>
                    <a:lnTo>
                      <a:pt x="2160" y="9257"/>
                    </a:lnTo>
                    <a:lnTo>
                      <a:pt x="2160" y="9257"/>
                    </a:lnTo>
                    <a:lnTo>
                      <a:pt x="2160" y="10286"/>
                    </a:lnTo>
                    <a:lnTo>
                      <a:pt x="0" y="11314"/>
                    </a:lnTo>
                    <a:lnTo>
                      <a:pt x="0" y="12343"/>
                    </a:lnTo>
                    <a:lnTo>
                      <a:pt x="0" y="14400"/>
                    </a:lnTo>
                    <a:lnTo>
                      <a:pt x="0" y="15429"/>
                    </a:lnTo>
                    <a:lnTo>
                      <a:pt x="0" y="17486"/>
                    </a:lnTo>
                    <a:lnTo>
                      <a:pt x="0" y="19543"/>
                    </a:lnTo>
                    <a:lnTo>
                      <a:pt x="0" y="21600"/>
                    </a:lnTo>
                    <a:lnTo>
                      <a:pt x="10800" y="21600"/>
                    </a:lnTo>
                    <a:lnTo>
                      <a:pt x="10800" y="19543"/>
                    </a:lnTo>
                    <a:lnTo>
                      <a:pt x="10800" y="17486"/>
                    </a:lnTo>
                    <a:lnTo>
                      <a:pt x="10800" y="16457"/>
                    </a:lnTo>
                    <a:lnTo>
                      <a:pt x="10800" y="14400"/>
                    </a:lnTo>
                    <a:lnTo>
                      <a:pt x="10800" y="13371"/>
                    </a:lnTo>
                    <a:lnTo>
                      <a:pt x="10800" y="11314"/>
                    </a:lnTo>
                    <a:lnTo>
                      <a:pt x="10800" y="11314"/>
                    </a:lnTo>
                    <a:lnTo>
                      <a:pt x="12960" y="10286"/>
                    </a:lnTo>
                    <a:lnTo>
                      <a:pt x="12960" y="10286"/>
                    </a:lnTo>
                    <a:lnTo>
                      <a:pt x="12960" y="9257"/>
                    </a:lnTo>
                    <a:lnTo>
                      <a:pt x="12960" y="9257"/>
                    </a:lnTo>
                    <a:lnTo>
                      <a:pt x="12960" y="9257"/>
                    </a:lnTo>
                    <a:lnTo>
                      <a:pt x="12960" y="8229"/>
                    </a:lnTo>
                    <a:lnTo>
                      <a:pt x="12960" y="8229"/>
                    </a:lnTo>
                    <a:lnTo>
                      <a:pt x="15120" y="7200"/>
                    </a:lnTo>
                    <a:lnTo>
                      <a:pt x="15120" y="7200"/>
                    </a:lnTo>
                    <a:lnTo>
                      <a:pt x="15120" y="7200"/>
                    </a:lnTo>
                    <a:lnTo>
                      <a:pt x="15120" y="6171"/>
                    </a:lnTo>
                    <a:lnTo>
                      <a:pt x="17280" y="6171"/>
                    </a:lnTo>
                    <a:lnTo>
                      <a:pt x="17280" y="6171"/>
                    </a:lnTo>
                    <a:lnTo>
                      <a:pt x="17280" y="5143"/>
                    </a:lnTo>
                    <a:lnTo>
                      <a:pt x="17280" y="5143"/>
                    </a:lnTo>
                    <a:lnTo>
                      <a:pt x="19440" y="5143"/>
                    </a:lnTo>
                    <a:lnTo>
                      <a:pt x="19440" y="4114"/>
                    </a:lnTo>
                    <a:lnTo>
                      <a:pt x="21600" y="4114"/>
                    </a:lnTo>
                    <a:lnTo>
                      <a:pt x="21600" y="4114"/>
                    </a:lnTo>
                    <a:lnTo>
                      <a:pt x="21600" y="4114"/>
                    </a:lnTo>
                    <a:lnTo>
                      <a:pt x="151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85" name="Shape 3185"/>
              <p:cNvSpPr/>
              <p:nvPr/>
            </p:nvSpPr>
            <p:spPr>
              <a:xfrm>
                <a:off x="1917700" y="635000"/>
                <a:ext cx="31750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8100"/>
                    </a:moveTo>
                    <a:lnTo>
                      <a:pt x="21600" y="8100"/>
                    </a:lnTo>
                    <a:lnTo>
                      <a:pt x="20520" y="8100"/>
                    </a:lnTo>
                    <a:lnTo>
                      <a:pt x="18360" y="5400"/>
                    </a:lnTo>
                    <a:lnTo>
                      <a:pt x="17280" y="5400"/>
                    </a:lnTo>
                    <a:lnTo>
                      <a:pt x="16200" y="2700"/>
                    </a:lnTo>
                    <a:lnTo>
                      <a:pt x="15120" y="2700"/>
                    </a:lnTo>
                    <a:lnTo>
                      <a:pt x="12960" y="2700"/>
                    </a:lnTo>
                    <a:lnTo>
                      <a:pt x="11880" y="0"/>
                    </a:lnTo>
                    <a:lnTo>
                      <a:pt x="10800" y="0"/>
                    </a:lnTo>
                    <a:lnTo>
                      <a:pt x="9720" y="0"/>
                    </a:lnTo>
                    <a:lnTo>
                      <a:pt x="9720" y="0"/>
                    </a:lnTo>
                    <a:lnTo>
                      <a:pt x="8640" y="0"/>
                    </a:lnTo>
                    <a:lnTo>
                      <a:pt x="8640" y="0"/>
                    </a:lnTo>
                    <a:lnTo>
                      <a:pt x="7560" y="0"/>
                    </a:lnTo>
                    <a:lnTo>
                      <a:pt x="6480" y="0"/>
                    </a:lnTo>
                    <a:lnTo>
                      <a:pt x="6480" y="0"/>
                    </a:lnTo>
                    <a:lnTo>
                      <a:pt x="540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2160" y="2700"/>
                    </a:lnTo>
                    <a:lnTo>
                      <a:pt x="1080" y="2700"/>
                    </a:lnTo>
                    <a:lnTo>
                      <a:pt x="1080" y="2700"/>
                    </a:lnTo>
                    <a:lnTo>
                      <a:pt x="0" y="5400"/>
                    </a:lnTo>
                    <a:lnTo>
                      <a:pt x="3240" y="16200"/>
                    </a:lnTo>
                    <a:lnTo>
                      <a:pt x="3240" y="16200"/>
                    </a:lnTo>
                    <a:lnTo>
                      <a:pt x="4320" y="13500"/>
                    </a:lnTo>
                    <a:lnTo>
                      <a:pt x="4320" y="13500"/>
                    </a:lnTo>
                    <a:lnTo>
                      <a:pt x="4320" y="13500"/>
                    </a:lnTo>
                    <a:lnTo>
                      <a:pt x="5400" y="13500"/>
                    </a:lnTo>
                    <a:lnTo>
                      <a:pt x="5400" y="13500"/>
                    </a:lnTo>
                    <a:lnTo>
                      <a:pt x="5400" y="13500"/>
                    </a:lnTo>
                    <a:lnTo>
                      <a:pt x="6480" y="13500"/>
                    </a:lnTo>
                    <a:lnTo>
                      <a:pt x="6480" y="13500"/>
                    </a:lnTo>
                    <a:lnTo>
                      <a:pt x="6480" y="13500"/>
                    </a:lnTo>
                    <a:lnTo>
                      <a:pt x="7560" y="13500"/>
                    </a:lnTo>
                    <a:lnTo>
                      <a:pt x="7560" y="13500"/>
                    </a:lnTo>
                    <a:lnTo>
                      <a:pt x="8640" y="13500"/>
                    </a:lnTo>
                    <a:lnTo>
                      <a:pt x="8640" y="13500"/>
                    </a:lnTo>
                    <a:lnTo>
                      <a:pt x="9720" y="13500"/>
                    </a:lnTo>
                    <a:lnTo>
                      <a:pt x="9720" y="13500"/>
                    </a:lnTo>
                    <a:lnTo>
                      <a:pt x="10800" y="13500"/>
                    </a:lnTo>
                    <a:lnTo>
                      <a:pt x="11880" y="13500"/>
                    </a:lnTo>
                    <a:lnTo>
                      <a:pt x="12960" y="16200"/>
                    </a:lnTo>
                    <a:lnTo>
                      <a:pt x="14040" y="16200"/>
                    </a:lnTo>
                    <a:lnTo>
                      <a:pt x="16200" y="18900"/>
                    </a:lnTo>
                    <a:lnTo>
                      <a:pt x="17280" y="18900"/>
                    </a:lnTo>
                    <a:lnTo>
                      <a:pt x="18360" y="18900"/>
                    </a:lnTo>
                    <a:lnTo>
                      <a:pt x="20520" y="21600"/>
                    </a:lnTo>
                    <a:lnTo>
                      <a:pt x="20520" y="21600"/>
                    </a:lnTo>
                    <a:lnTo>
                      <a:pt x="21600" y="81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86" name="Shape 3186"/>
              <p:cNvSpPr/>
              <p:nvPr/>
            </p:nvSpPr>
            <p:spPr>
              <a:xfrm>
                <a:off x="1947862" y="633412"/>
                <a:ext cx="23813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280" y="0"/>
                    </a:moveTo>
                    <a:lnTo>
                      <a:pt x="17280" y="0"/>
                    </a:lnTo>
                    <a:lnTo>
                      <a:pt x="15840" y="2400"/>
                    </a:lnTo>
                    <a:lnTo>
                      <a:pt x="14400" y="4800"/>
                    </a:lnTo>
                    <a:lnTo>
                      <a:pt x="12960" y="7200"/>
                    </a:lnTo>
                    <a:lnTo>
                      <a:pt x="12960" y="7200"/>
                    </a:lnTo>
                    <a:lnTo>
                      <a:pt x="11520" y="7200"/>
                    </a:lnTo>
                    <a:lnTo>
                      <a:pt x="10080" y="9600"/>
                    </a:lnTo>
                    <a:lnTo>
                      <a:pt x="10080" y="9600"/>
                    </a:lnTo>
                    <a:lnTo>
                      <a:pt x="10080" y="9600"/>
                    </a:lnTo>
                    <a:lnTo>
                      <a:pt x="8640" y="9600"/>
                    </a:lnTo>
                    <a:lnTo>
                      <a:pt x="8640" y="9600"/>
                    </a:lnTo>
                    <a:lnTo>
                      <a:pt x="8640" y="9600"/>
                    </a:lnTo>
                    <a:lnTo>
                      <a:pt x="7200" y="9600"/>
                    </a:lnTo>
                    <a:lnTo>
                      <a:pt x="7200" y="9600"/>
                    </a:lnTo>
                    <a:lnTo>
                      <a:pt x="7200" y="9600"/>
                    </a:lnTo>
                    <a:lnTo>
                      <a:pt x="5760" y="9600"/>
                    </a:lnTo>
                    <a:lnTo>
                      <a:pt x="5760" y="9600"/>
                    </a:lnTo>
                    <a:lnTo>
                      <a:pt x="4320" y="9600"/>
                    </a:lnTo>
                    <a:lnTo>
                      <a:pt x="4320" y="9600"/>
                    </a:lnTo>
                    <a:lnTo>
                      <a:pt x="4320" y="9600"/>
                    </a:lnTo>
                    <a:lnTo>
                      <a:pt x="2880" y="9600"/>
                    </a:lnTo>
                    <a:lnTo>
                      <a:pt x="1440" y="9600"/>
                    </a:lnTo>
                    <a:lnTo>
                      <a:pt x="1440" y="96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1440" y="21600"/>
                    </a:lnTo>
                    <a:lnTo>
                      <a:pt x="2880" y="21600"/>
                    </a:lnTo>
                    <a:lnTo>
                      <a:pt x="2880" y="21600"/>
                    </a:lnTo>
                    <a:lnTo>
                      <a:pt x="4320" y="21600"/>
                    </a:lnTo>
                    <a:lnTo>
                      <a:pt x="5760" y="21600"/>
                    </a:lnTo>
                    <a:lnTo>
                      <a:pt x="5760" y="21600"/>
                    </a:lnTo>
                    <a:lnTo>
                      <a:pt x="7200" y="21600"/>
                    </a:lnTo>
                    <a:lnTo>
                      <a:pt x="8640" y="21600"/>
                    </a:lnTo>
                    <a:lnTo>
                      <a:pt x="8640" y="21600"/>
                    </a:lnTo>
                    <a:lnTo>
                      <a:pt x="10080" y="21600"/>
                    </a:lnTo>
                    <a:lnTo>
                      <a:pt x="10080" y="21600"/>
                    </a:lnTo>
                    <a:lnTo>
                      <a:pt x="11520" y="21600"/>
                    </a:lnTo>
                    <a:lnTo>
                      <a:pt x="11520" y="21600"/>
                    </a:lnTo>
                    <a:lnTo>
                      <a:pt x="12960" y="19200"/>
                    </a:lnTo>
                    <a:lnTo>
                      <a:pt x="12960" y="19200"/>
                    </a:lnTo>
                    <a:lnTo>
                      <a:pt x="14400" y="19200"/>
                    </a:lnTo>
                    <a:lnTo>
                      <a:pt x="15840" y="16800"/>
                    </a:lnTo>
                    <a:lnTo>
                      <a:pt x="17280" y="16800"/>
                    </a:lnTo>
                    <a:lnTo>
                      <a:pt x="18720" y="14400"/>
                    </a:lnTo>
                    <a:lnTo>
                      <a:pt x="20160" y="12000"/>
                    </a:lnTo>
                    <a:lnTo>
                      <a:pt x="21600" y="9600"/>
                    </a:lnTo>
                    <a:lnTo>
                      <a:pt x="21600" y="9600"/>
                    </a:lnTo>
                    <a:lnTo>
                      <a:pt x="1728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87" name="Shape 3187"/>
              <p:cNvSpPr/>
              <p:nvPr/>
            </p:nvSpPr>
            <p:spPr>
              <a:xfrm>
                <a:off x="1966912" y="608012"/>
                <a:ext cx="33338" cy="317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514" y="0"/>
                    </a:moveTo>
                    <a:lnTo>
                      <a:pt x="16457" y="0"/>
                    </a:lnTo>
                    <a:lnTo>
                      <a:pt x="15429" y="1080"/>
                    </a:lnTo>
                    <a:lnTo>
                      <a:pt x="14400" y="2160"/>
                    </a:lnTo>
                    <a:lnTo>
                      <a:pt x="13371" y="3240"/>
                    </a:lnTo>
                    <a:lnTo>
                      <a:pt x="12343" y="4320"/>
                    </a:lnTo>
                    <a:lnTo>
                      <a:pt x="11314" y="4320"/>
                    </a:lnTo>
                    <a:lnTo>
                      <a:pt x="11314" y="5400"/>
                    </a:lnTo>
                    <a:lnTo>
                      <a:pt x="10286" y="6480"/>
                    </a:lnTo>
                    <a:lnTo>
                      <a:pt x="9257" y="7560"/>
                    </a:lnTo>
                    <a:lnTo>
                      <a:pt x="8229" y="8640"/>
                    </a:lnTo>
                    <a:lnTo>
                      <a:pt x="7200" y="9720"/>
                    </a:lnTo>
                    <a:lnTo>
                      <a:pt x="6171" y="10800"/>
                    </a:lnTo>
                    <a:lnTo>
                      <a:pt x="5143" y="12960"/>
                    </a:lnTo>
                    <a:lnTo>
                      <a:pt x="4114" y="14040"/>
                    </a:lnTo>
                    <a:lnTo>
                      <a:pt x="3086" y="15120"/>
                    </a:lnTo>
                    <a:lnTo>
                      <a:pt x="2057" y="16200"/>
                    </a:lnTo>
                    <a:lnTo>
                      <a:pt x="2057" y="16200"/>
                    </a:lnTo>
                    <a:lnTo>
                      <a:pt x="1029" y="16200"/>
                    </a:lnTo>
                    <a:lnTo>
                      <a:pt x="1029" y="17280"/>
                    </a:lnTo>
                    <a:lnTo>
                      <a:pt x="0" y="17280"/>
                    </a:lnTo>
                    <a:lnTo>
                      <a:pt x="3086" y="21600"/>
                    </a:lnTo>
                    <a:lnTo>
                      <a:pt x="4114" y="21600"/>
                    </a:lnTo>
                    <a:lnTo>
                      <a:pt x="5143" y="20520"/>
                    </a:lnTo>
                    <a:lnTo>
                      <a:pt x="5143" y="20520"/>
                    </a:lnTo>
                    <a:lnTo>
                      <a:pt x="6171" y="19440"/>
                    </a:lnTo>
                    <a:lnTo>
                      <a:pt x="7200" y="19440"/>
                    </a:lnTo>
                    <a:lnTo>
                      <a:pt x="7200" y="18360"/>
                    </a:lnTo>
                    <a:lnTo>
                      <a:pt x="9257" y="16200"/>
                    </a:lnTo>
                    <a:lnTo>
                      <a:pt x="10286" y="14040"/>
                    </a:lnTo>
                    <a:lnTo>
                      <a:pt x="11314" y="12960"/>
                    </a:lnTo>
                    <a:lnTo>
                      <a:pt x="11314" y="11880"/>
                    </a:lnTo>
                    <a:lnTo>
                      <a:pt x="12343" y="10800"/>
                    </a:lnTo>
                    <a:lnTo>
                      <a:pt x="14400" y="9720"/>
                    </a:lnTo>
                    <a:lnTo>
                      <a:pt x="14400" y="9720"/>
                    </a:lnTo>
                    <a:lnTo>
                      <a:pt x="15429" y="8640"/>
                    </a:lnTo>
                    <a:lnTo>
                      <a:pt x="16457" y="7560"/>
                    </a:lnTo>
                    <a:lnTo>
                      <a:pt x="17486" y="7560"/>
                    </a:lnTo>
                    <a:lnTo>
                      <a:pt x="17486" y="6480"/>
                    </a:lnTo>
                    <a:lnTo>
                      <a:pt x="18514" y="5400"/>
                    </a:lnTo>
                    <a:lnTo>
                      <a:pt x="19543" y="4320"/>
                    </a:lnTo>
                    <a:lnTo>
                      <a:pt x="21600" y="4320"/>
                    </a:lnTo>
                    <a:lnTo>
                      <a:pt x="185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88" name="Shape 3188"/>
              <p:cNvSpPr/>
              <p:nvPr/>
            </p:nvSpPr>
            <p:spPr>
              <a:xfrm>
                <a:off x="1944687" y="587375"/>
                <a:ext cx="84138" cy="746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0" y="5515"/>
                    </a:lnTo>
                    <a:lnTo>
                      <a:pt x="0" y="5515"/>
                    </a:lnTo>
                    <a:lnTo>
                      <a:pt x="0" y="5515"/>
                    </a:lnTo>
                    <a:lnTo>
                      <a:pt x="408" y="5515"/>
                    </a:lnTo>
                    <a:lnTo>
                      <a:pt x="408" y="5974"/>
                    </a:lnTo>
                    <a:lnTo>
                      <a:pt x="408" y="5974"/>
                    </a:lnTo>
                    <a:lnTo>
                      <a:pt x="408" y="5974"/>
                    </a:lnTo>
                    <a:lnTo>
                      <a:pt x="408" y="5974"/>
                    </a:lnTo>
                    <a:lnTo>
                      <a:pt x="408" y="5974"/>
                    </a:lnTo>
                    <a:lnTo>
                      <a:pt x="815" y="5974"/>
                    </a:lnTo>
                    <a:lnTo>
                      <a:pt x="815" y="5974"/>
                    </a:lnTo>
                    <a:lnTo>
                      <a:pt x="815" y="5974"/>
                    </a:lnTo>
                    <a:lnTo>
                      <a:pt x="815" y="5974"/>
                    </a:lnTo>
                    <a:lnTo>
                      <a:pt x="815" y="5974"/>
                    </a:lnTo>
                    <a:lnTo>
                      <a:pt x="815" y="5974"/>
                    </a:lnTo>
                    <a:lnTo>
                      <a:pt x="1223" y="5974"/>
                    </a:lnTo>
                    <a:lnTo>
                      <a:pt x="1223" y="6434"/>
                    </a:lnTo>
                    <a:lnTo>
                      <a:pt x="1223" y="6434"/>
                    </a:lnTo>
                    <a:lnTo>
                      <a:pt x="1223" y="6434"/>
                    </a:lnTo>
                    <a:lnTo>
                      <a:pt x="1223" y="6434"/>
                    </a:lnTo>
                    <a:lnTo>
                      <a:pt x="1223" y="6434"/>
                    </a:lnTo>
                    <a:lnTo>
                      <a:pt x="1630" y="6434"/>
                    </a:lnTo>
                    <a:lnTo>
                      <a:pt x="1630" y="6434"/>
                    </a:lnTo>
                    <a:lnTo>
                      <a:pt x="1630" y="6434"/>
                    </a:lnTo>
                    <a:lnTo>
                      <a:pt x="1630" y="6434"/>
                    </a:lnTo>
                    <a:lnTo>
                      <a:pt x="1630" y="6434"/>
                    </a:lnTo>
                    <a:lnTo>
                      <a:pt x="1630" y="6434"/>
                    </a:lnTo>
                    <a:lnTo>
                      <a:pt x="1630" y="6894"/>
                    </a:lnTo>
                    <a:lnTo>
                      <a:pt x="2038" y="6894"/>
                    </a:lnTo>
                    <a:lnTo>
                      <a:pt x="2038" y="6894"/>
                    </a:lnTo>
                    <a:lnTo>
                      <a:pt x="2038" y="6894"/>
                    </a:lnTo>
                    <a:lnTo>
                      <a:pt x="2038" y="6894"/>
                    </a:lnTo>
                    <a:lnTo>
                      <a:pt x="2038" y="6894"/>
                    </a:lnTo>
                    <a:lnTo>
                      <a:pt x="2038" y="6894"/>
                    </a:lnTo>
                    <a:lnTo>
                      <a:pt x="2445" y="6894"/>
                    </a:lnTo>
                    <a:lnTo>
                      <a:pt x="2445" y="6894"/>
                    </a:lnTo>
                    <a:lnTo>
                      <a:pt x="2445" y="6894"/>
                    </a:lnTo>
                    <a:lnTo>
                      <a:pt x="2445" y="7353"/>
                    </a:lnTo>
                    <a:lnTo>
                      <a:pt x="2445" y="7353"/>
                    </a:lnTo>
                    <a:lnTo>
                      <a:pt x="2445" y="7353"/>
                    </a:lnTo>
                    <a:lnTo>
                      <a:pt x="2445" y="7353"/>
                    </a:lnTo>
                    <a:lnTo>
                      <a:pt x="2853" y="7353"/>
                    </a:lnTo>
                    <a:lnTo>
                      <a:pt x="2853" y="7353"/>
                    </a:lnTo>
                    <a:lnTo>
                      <a:pt x="2853" y="7353"/>
                    </a:lnTo>
                    <a:lnTo>
                      <a:pt x="2853" y="7353"/>
                    </a:lnTo>
                    <a:lnTo>
                      <a:pt x="2853" y="7353"/>
                    </a:lnTo>
                    <a:lnTo>
                      <a:pt x="2853" y="7353"/>
                    </a:lnTo>
                    <a:lnTo>
                      <a:pt x="2853" y="7813"/>
                    </a:lnTo>
                    <a:lnTo>
                      <a:pt x="3260" y="7813"/>
                    </a:lnTo>
                    <a:lnTo>
                      <a:pt x="3260" y="7813"/>
                    </a:lnTo>
                    <a:lnTo>
                      <a:pt x="3260" y="7813"/>
                    </a:lnTo>
                    <a:lnTo>
                      <a:pt x="3260" y="7813"/>
                    </a:lnTo>
                    <a:lnTo>
                      <a:pt x="3260" y="7813"/>
                    </a:lnTo>
                    <a:lnTo>
                      <a:pt x="3260" y="7813"/>
                    </a:lnTo>
                    <a:lnTo>
                      <a:pt x="3260" y="7813"/>
                    </a:lnTo>
                    <a:lnTo>
                      <a:pt x="3668" y="7813"/>
                    </a:lnTo>
                    <a:lnTo>
                      <a:pt x="3668" y="7813"/>
                    </a:lnTo>
                    <a:lnTo>
                      <a:pt x="3668" y="8272"/>
                    </a:lnTo>
                    <a:lnTo>
                      <a:pt x="3668" y="8272"/>
                    </a:lnTo>
                    <a:lnTo>
                      <a:pt x="3668" y="8272"/>
                    </a:lnTo>
                    <a:lnTo>
                      <a:pt x="3668" y="8272"/>
                    </a:lnTo>
                    <a:lnTo>
                      <a:pt x="3668" y="8272"/>
                    </a:lnTo>
                    <a:lnTo>
                      <a:pt x="4075" y="8272"/>
                    </a:lnTo>
                    <a:lnTo>
                      <a:pt x="4075" y="8272"/>
                    </a:lnTo>
                    <a:lnTo>
                      <a:pt x="4075" y="8272"/>
                    </a:lnTo>
                    <a:lnTo>
                      <a:pt x="4075" y="8272"/>
                    </a:lnTo>
                    <a:lnTo>
                      <a:pt x="4075" y="8732"/>
                    </a:lnTo>
                    <a:lnTo>
                      <a:pt x="4075" y="8732"/>
                    </a:lnTo>
                    <a:lnTo>
                      <a:pt x="4075" y="8732"/>
                    </a:lnTo>
                    <a:lnTo>
                      <a:pt x="4075" y="8732"/>
                    </a:lnTo>
                    <a:lnTo>
                      <a:pt x="4483" y="8732"/>
                    </a:lnTo>
                    <a:lnTo>
                      <a:pt x="4483" y="8732"/>
                    </a:lnTo>
                    <a:lnTo>
                      <a:pt x="4483" y="8732"/>
                    </a:lnTo>
                    <a:lnTo>
                      <a:pt x="4483" y="8732"/>
                    </a:lnTo>
                    <a:lnTo>
                      <a:pt x="4483" y="8732"/>
                    </a:lnTo>
                    <a:lnTo>
                      <a:pt x="4483" y="9191"/>
                    </a:lnTo>
                    <a:lnTo>
                      <a:pt x="4483" y="9191"/>
                    </a:lnTo>
                    <a:lnTo>
                      <a:pt x="4483" y="9191"/>
                    </a:lnTo>
                    <a:lnTo>
                      <a:pt x="4891" y="9191"/>
                    </a:lnTo>
                    <a:lnTo>
                      <a:pt x="4891" y="9191"/>
                    </a:lnTo>
                    <a:lnTo>
                      <a:pt x="4891" y="9191"/>
                    </a:lnTo>
                    <a:lnTo>
                      <a:pt x="4891" y="9191"/>
                    </a:lnTo>
                    <a:lnTo>
                      <a:pt x="4891" y="9191"/>
                    </a:lnTo>
                    <a:lnTo>
                      <a:pt x="4891" y="9191"/>
                    </a:lnTo>
                    <a:lnTo>
                      <a:pt x="4891" y="9651"/>
                    </a:lnTo>
                    <a:lnTo>
                      <a:pt x="4891" y="9651"/>
                    </a:lnTo>
                    <a:lnTo>
                      <a:pt x="5298" y="9651"/>
                    </a:lnTo>
                    <a:lnTo>
                      <a:pt x="5298" y="9651"/>
                    </a:lnTo>
                    <a:lnTo>
                      <a:pt x="5298" y="9651"/>
                    </a:lnTo>
                    <a:lnTo>
                      <a:pt x="5298" y="9651"/>
                    </a:lnTo>
                    <a:lnTo>
                      <a:pt x="5298" y="9651"/>
                    </a:lnTo>
                    <a:lnTo>
                      <a:pt x="5298" y="9651"/>
                    </a:lnTo>
                    <a:lnTo>
                      <a:pt x="5298" y="10111"/>
                    </a:lnTo>
                    <a:lnTo>
                      <a:pt x="5298" y="10111"/>
                    </a:lnTo>
                    <a:lnTo>
                      <a:pt x="5706" y="10111"/>
                    </a:lnTo>
                    <a:lnTo>
                      <a:pt x="5706" y="10111"/>
                    </a:lnTo>
                    <a:lnTo>
                      <a:pt x="5706" y="10111"/>
                    </a:lnTo>
                    <a:lnTo>
                      <a:pt x="5706" y="10111"/>
                    </a:lnTo>
                    <a:lnTo>
                      <a:pt x="5706" y="10111"/>
                    </a:lnTo>
                    <a:lnTo>
                      <a:pt x="5706" y="10111"/>
                    </a:lnTo>
                    <a:lnTo>
                      <a:pt x="5706" y="10111"/>
                    </a:lnTo>
                    <a:lnTo>
                      <a:pt x="5706" y="10570"/>
                    </a:lnTo>
                    <a:lnTo>
                      <a:pt x="5706" y="10570"/>
                    </a:lnTo>
                    <a:lnTo>
                      <a:pt x="6113" y="10570"/>
                    </a:lnTo>
                    <a:lnTo>
                      <a:pt x="6113" y="10570"/>
                    </a:lnTo>
                    <a:lnTo>
                      <a:pt x="6113" y="10570"/>
                    </a:lnTo>
                    <a:lnTo>
                      <a:pt x="6113" y="10570"/>
                    </a:lnTo>
                    <a:lnTo>
                      <a:pt x="6113" y="10570"/>
                    </a:lnTo>
                    <a:lnTo>
                      <a:pt x="6113" y="10570"/>
                    </a:lnTo>
                    <a:lnTo>
                      <a:pt x="6113" y="11030"/>
                    </a:lnTo>
                    <a:lnTo>
                      <a:pt x="6113" y="11030"/>
                    </a:lnTo>
                    <a:lnTo>
                      <a:pt x="6113" y="11030"/>
                    </a:lnTo>
                    <a:lnTo>
                      <a:pt x="6521" y="11030"/>
                    </a:lnTo>
                    <a:lnTo>
                      <a:pt x="6521" y="11030"/>
                    </a:lnTo>
                    <a:lnTo>
                      <a:pt x="6521" y="11030"/>
                    </a:lnTo>
                    <a:lnTo>
                      <a:pt x="6521" y="11030"/>
                    </a:lnTo>
                    <a:lnTo>
                      <a:pt x="6521" y="11030"/>
                    </a:lnTo>
                    <a:lnTo>
                      <a:pt x="6521" y="11489"/>
                    </a:lnTo>
                    <a:lnTo>
                      <a:pt x="6521" y="11489"/>
                    </a:lnTo>
                    <a:lnTo>
                      <a:pt x="6521" y="11489"/>
                    </a:lnTo>
                    <a:lnTo>
                      <a:pt x="6521" y="11489"/>
                    </a:lnTo>
                    <a:lnTo>
                      <a:pt x="6928" y="11489"/>
                    </a:lnTo>
                    <a:lnTo>
                      <a:pt x="6928" y="11489"/>
                    </a:lnTo>
                    <a:lnTo>
                      <a:pt x="6928" y="11489"/>
                    </a:lnTo>
                    <a:lnTo>
                      <a:pt x="6928" y="11949"/>
                    </a:lnTo>
                    <a:lnTo>
                      <a:pt x="6928" y="11949"/>
                    </a:lnTo>
                    <a:lnTo>
                      <a:pt x="6928" y="11949"/>
                    </a:lnTo>
                    <a:lnTo>
                      <a:pt x="6928" y="11949"/>
                    </a:lnTo>
                    <a:lnTo>
                      <a:pt x="6928" y="11949"/>
                    </a:lnTo>
                    <a:lnTo>
                      <a:pt x="6928" y="11949"/>
                    </a:lnTo>
                    <a:lnTo>
                      <a:pt x="6928" y="12409"/>
                    </a:lnTo>
                    <a:lnTo>
                      <a:pt x="7336" y="12409"/>
                    </a:lnTo>
                    <a:lnTo>
                      <a:pt x="7336" y="12409"/>
                    </a:lnTo>
                    <a:lnTo>
                      <a:pt x="7336" y="12409"/>
                    </a:lnTo>
                    <a:lnTo>
                      <a:pt x="7336" y="12409"/>
                    </a:lnTo>
                    <a:lnTo>
                      <a:pt x="7336" y="12409"/>
                    </a:lnTo>
                    <a:lnTo>
                      <a:pt x="7336" y="12409"/>
                    </a:lnTo>
                    <a:lnTo>
                      <a:pt x="7336" y="12409"/>
                    </a:lnTo>
                    <a:lnTo>
                      <a:pt x="7336" y="12868"/>
                    </a:lnTo>
                    <a:lnTo>
                      <a:pt x="7336" y="12868"/>
                    </a:lnTo>
                    <a:lnTo>
                      <a:pt x="7336" y="12868"/>
                    </a:lnTo>
                    <a:lnTo>
                      <a:pt x="7743" y="12868"/>
                    </a:lnTo>
                    <a:lnTo>
                      <a:pt x="7743" y="12868"/>
                    </a:lnTo>
                    <a:lnTo>
                      <a:pt x="7743" y="12868"/>
                    </a:lnTo>
                    <a:lnTo>
                      <a:pt x="7743" y="12868"/>
                    </a:lnTo>
                    <a:lnTo>
                      <a:pt x="7743" y="13328"/>
                    </a:lnTo>
                    <a:lnTo>
                      <a:pt x="7743" y="13328"/>
                    </a:lnTo>
                    <a:lnTo>
                      <a:pt x="7743" y="13328"/>
                    </a:lnTo>
                    <a:lnTo>
                      <a:pt x="7743" y="13328"/>
                    </a:lnTo>
                    <a:lnTo>
                      <a:pt x="7743" y="13328"/>
                    </a:lnTo>
                    <a:lnTo>
                      <a:pt x="7743" y="13328"/>
                    </a:lnTo>
                    <a:lnTo>
                      <a:pt x="7743" y="13328"/>
                    </a:lnTo>
                    <a:lnTo>
                      <a:pt x="8151" y="13787"/>
                    </a:lnTo>
                    <a:lnTo>
                      <a:pt x="8151" y="13787"/>
                    </a:lnTo>
                    <a:lnTo>
                      <a:pt x="8151" y="13787"/>
                    </a:lnTo>
                    <a:lnTo>
                      <a:pt x="8151" y="13787"/>
                    </a:lnTo>
                    <a:lnTo>
                      <a:pt x="8151" y="13787"/>
                    </a:lnTo>
                    <a:lnTo>
                      <a:pt x="8151" y="13787"/>
                    </a:lnTo>
                    <a:lnTo>
                      <a:pt x="8151" y="13787"/>
                    </a:lnTo>
                    <a:lnTo>
                      <a:pt x="8151" y="14247"/>
                    </a:lnTo>
                    <a:lnTo>
                      <a:pt x="8151" y="14247"/>
                    </a:lnTo>
                    <a:lnTo>
                      <a:pt x="8151" y="14247"/>
                    </a:lnTo>
                    <a:lnTo>
                      <a:pt x="8151" y="14247"/>
                    </a:lnTo>
                    <a:lnTo>
                      <a:pt x="8151" y="14247"/>
                    </a:lnTo>
                    <a:lnTo>
                      <a:pt x="8558" y="14247"/>
                    </a:lnTo>
                    <a:lnTo>
                      <a:pt x="8558" y="14247"/>
                    </a:lnTo>
                    <a:lnTo>
                      <a:pt x="8558" y="14706"/>
                    </a:lnTo>
                    <a:lnTo>
                      <a:pt x="8558" y="14706"/>
                    </a:lnTo>
                    <a:lnTo>
                      <a:pt x="8558" y="14706"/>
                    </a:lnTo>
                    <a:lnTo>
                      <a:pt x="8558" y="14706"/>
                    </a:lnTo>
                    <a:lnTo>
                      <a:pt x="8558" y="14706"/>
                    </a:lnTo>
                    <a:lnTo>
                      <a:pt x="8558" y="14706"/>
                    </a:lnTo>
                    <a:lnTo>
                      <a:pt x="8558" y="14706"/>
                    </a:lnTo>
                    <a:lnTo>
                      <a:pt x="8558" y="15166"/>
                    </a:lnTo>
                    <a:lnTo>
                      <a:pt x="8558" y="15166"/>
                    </a:lnTo>
                    <a:lnTo>
                      <a:pt x="8558" y="15166"/>
                    </a:lnTo>
                    <a:lnTo>
                      <a:pt x="8558" y="15166"/>
                    </a:lnTo>
                    <a:lnTo>
                      <a:pt x="8966" y="15166"/>
                    </a:lnTo>
                    <a:lnTo>
                      <a:pt x="8966" y="15166"/>
                    </a:lnTo>
                    <a:lnTo>
                      <a:pt x="8966" y="15626"/>
                    </a:lnTo>
                    <a:lnTo>
                      <a:pt x="8966" y="15626"/>
                    </a:lnTo>
                    <a:lnTo>
                      <a:pt x="8966" y="15626"/>
                    </a:lnTo>
                    <a:lnTo>
                      <a:pt x="8966" y="15626"/>
                    </a:lnTo>
                    <a:lnTo>
                      <a:pt x="8966" y="15626"/>
                    </a:lnTo>
                    <a:lnTo>
                      <a:pt x="8966" y="15626"/>
                    </a:lnTo>
                    <a:lnTo>
                      <a:pt x="8966" y="15626"/>
                    </a:lnTo>
                    <a:lnTo>
                      <a:pt x="8966" y="16085"/>
                    </a:lnTo>
                    <a:lnTo>
                      <a:pt x="8966" y="16085"/>
                    </a:lnTo>
                    <a:lnTo>
                      <a:pt x="8966" y="16085"/>
                    </a:lnTo>
                    <a:lnTo>
                      <a:pt x="8966" y="16085"/>
                    </a:lnTo>
                    <a:lnTo>
                      <a:pt x="8966" y="16085"/>
                    </a:lnTo>
                    <a:lnTo>
                      <a:pt x="9374" y="16085"/>
                    </a:lnTo>
                    <a:lnTo>
                      <a:pt x="9374" y="16545"/>
                    </a:lnTo>
                    <a:lnTo>
                      <a:pt x="9374" y="16545"/>
                    </a:lnTo>
                    <a:lnTo>
                      <a:pt x="9374" y="16545"/>
                    </a:lnTo>
                    <a:lnTo>
                      <a:pt x="9374" y="16545"/>
                    </a:lnTo>
                    <a:lnTo>
                      <a:pt x="9374" y="16545"/>
                    </a:lnTo>
                    <a:lnTo>
                      <a:pt x="9374" y="16545"/>
                    </a:lnTo>
                    <a:lnTo>
                      <a:pt x="9374" y="17004"/>
                    </a:lnTo>
                    <a:lnTo>
                      <a:pt x="9374" y="17004"/>
                    </a:lnTo>
                    <a:lnTo>
                      <a:pt x="9374" y="17004"/>
                    </a:lnTo>
                    <a:lnTo>
                      <a:pt x="9374" y="17004"/>
                    </a:lnTo>
                    <a:lnTo>
                      <a:pt x="9374" y="17004"/>
                    </a:lnTo>
                    <a:lnTo>
                      <a:pt x="9374" y="17004"/>
                    </a:lnTo>
                    <a:lnTo>
                      <a:pt x="9374" y="17004"/>
                    </a:lnTo>
                    <a:lnTo>
                      <a:pt x="9374" y="17464"/>
                    </a:lnTo>
                    <a:lnTo>
                      <a:pt x="9781" y="17464"/>
                    </a:lnTo>
                    <a:lnTo>
                      <a:pt x="9781" y="17464"/>
                    </a:lnTo>
                    <a:lnTo>
                      <a:pt x="9781" y="17464"/>
                    </a:lnTo>
                    <a:lnTo>
                      <a:pt x="9781" y="17464"/>
                    </a:lnTo>
                    <a:lnTo>
                      <a:pt x="9781" y="17464"/>
                    </a:lnTo>
                    <a:lnTo>
                      <a:pt x="9781" y="17923"/>
                    </a:lnTo>
                    <a:lnTo>
                      <a:pt x="9781" y="17923"/>
                    </a:lnTo>
                    <a:lnTo>
                      <a:pt x="9781" y="17923"/>
                    </a:lnTo>
                    <a:lnTo>
                      <a:pt x="9781" y="17923"/>
                    </a:lnTo>
                    <a:lnTo>
                      <a:pt x="9781" y="17923"/>
                    </a:lnTo>
                    <a:lnTo>
                      <a:pt x="9781" y="17923"/>
                    </a:lnTo>
                    <a:lnTo>
                      <a:pt x="9781" y="18383"/>
                    </a:lnTo>
                    <a:lnTo>
                      <a:pt x="9781" y="18383"/>
                    </a:lnTo>
                    <a:lnTo>
                      <a:pt x="9781" y="18383"/>
                    </a:lnTo>
                    <a:lnTo>
                      <a:pt x="9781" y="18383"/>
                    </a:lnTo>
                    <a:lnTo>
                      <a:pt x="9781" y="18383"/>
                    </a:lnTo>
                    <a:lnTo>
                      <a:pt x="9781" y="18383"/>
                    </a:lnTo>
                    <a:lnTo>
                      <a:pt x="9781" y="18843"/>
                    </a:lnTo>
                    <a:lnTo>
                      <a:pt x="9781" y="18843"/>
                    </a:lnTo>
                    <a:lnTo>
                      <a:pt x="10189" y="18843"/>
                    </a:lnTo>
                    <a:lnTo>
                      <a:pt x="10189" y="18843"/>
                    </a:lnTo>
                    <a:lnTo>
                      <a:pt x="10189" y="18843"/>
                    </a:lnTo>
                    <a:lnTo>
                      <a:pt x="10189" y="19302"/>
                    </a:lnTo>
                    <a:lnTo>
                      <a:pt x="10189" y="19302"/>
                    </a:lnTo>
                    <a:lnTo>
                      <a:pt x="10189" y="19302"/>
                    </a:lnTo>
                    <a:lnTo>
                      <a:pt x="10189" y="19302"/>
                    </a:lnTo>
                    <a:lnTo>
                      <a:pt x="10189" y="19302"/>
                    </a:lnTo>
                    <a:lnTo>
                      <a:pt x="10189" y="19302"/>
                    </a:lnTo>
                    <a:lnTo>
                      <a:pt x="10189" y="19762"/>
                    </a:lnTo>
                    <a:lnTo>
                      <a:pt x="10189" y="19762"/>
                    </a:lnTo>
                    <a:lnTo>
                      <a:pt x="10189" y="19762"/>
                    </a:lnTo>
                    <a:lnTo>
                      <a:pt x="10189" y="19762"/>
                    </a:lnTo>
                    <a:lnTo>
                      <a:pt x="10189" y="19762"/>
                    </a:lnTo>
                    <a:lnTo>
                      <a:pt x="10189" y="19762"/>
                    </a:lnTo>
                    <a:lnTo>
                      <a:pt x="10189" y="20221"/>
                    </a:lnTo>
                    <a:lnTo>
                      <a:pt x="10189" y="20221"/>
                    </a:lnTo>
                    <a:lnTo>
                      <a:pt x="10189" y="20221"/>
                    </a:lnTo>
                    <a:lnTo>
                      <a:pt x="10189" y="20221"/>
                    </a:lnTo>
                    <a:lnTo>
                      <a:pt x="10189" y="20221"/>
                    </a:lnTo>
                    <a:lnTo>
                      <a:pt x="10189" y="20221"/>
                    </a:lnTo>
                    <a:lnTo>
                      <a:pt x="10189" y="20681"/>
                    </a:lnTo>
                    <a:lnTo>
                      <a:pt x="10596" y="20681"/>
                    </a:lnTo>
                    <a:lnTo>
                      <a:pt x="10596" y="20681"/>
                    </a:lnTo>
                    <a:lnTo>
                      <a:pt x="10596" y="20681"/>
                    </a:lnTo>
                    <a:lnTo>
                      <a:pt x="10596" y="20681"/>
                    </a:lnTo>
                    <a:lnTo>
                      <a:pt x="10596" y="21140"/>
                    </a:lnTo>
                    <a:lnTo>
                      <a:pt x="10596" y="21140"/>
                    </a:lnTo>
                    <a:lnTo>
                      <a:pt x="10596" y="21140"/>
                    </a:lnTo>
                    <a:lnTo>
                      <a:pt x="10596" y="21140"/>
                    </a:lnTo>
                    <a:lnTo>
                      <a:pt x="10596" y="21140"/>
                    </a:lnTo>
                    <a:lnTo>
                      <a:pt x="10596" y="21140"/>
                    </a:lnTo>
                    <a:lnTo>
                      <a:pt x="10596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89" name="Shape 3189"/>
              <p:cNvSpPr/>
              <p:nvPr/>
            </p:nvSpPr>
            <p:spPr>
              <a:xfrm>
                <a:off x="2101850" y="1163637"/>
                <a:ext cx="85725" cy="666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457"/>
                    </a:moveTo>
                    <a:lnTo>
                      <a:pt x="0" y="216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400" y="21600"/>
                    </a:lnTo>
                    <a:lnTo>
                      <a:pt x="400" y="21086"/>
                    </a:lnTo>
                    <a:lnTo>
                      <a:pt x="400" y="21086"/>
                    </a:lnTo>
                    <a:lnTo>
                      <a:pt x="400" y="21086"/>
                    </a:lnTo>
                    <a:lnTo>
                      <a:pt x="400" y="21086"/>
                    </a:lnTo>
                    <a:lnTo>
                      <a:pt x="400" y="21086"/>
                    </a:lnTo>
                    <a:lnTo>
                      <a:pt x="400" y="21086"/>
                    </a:lnTo>
                    <a:lnTo>
                      <a:pt x="400" y="21086"/>
                    </a:lnTo>
                    <a:lnTo>
                      <a:pt x="400" y="20571"/>
                    </a:lnTo>
                    <a:lnTo>
                      <a:pt x="800" y="20571"/>
                    </a:lnTo>
                    <a:lnTo>
                      <a:pt x="800" y="20571"/>
                    </a:lnTo>
                    <a:lnTo>
                      <a:pt x="800" y="20571"/>
                    </a:lnTo>
                    <a:lnTo>
                      <a:pt x="800" y="20571"/>
                    </a:lnTo>
                    <a:lnTo>
                      <a:pt x="800" y="20571"/>
                    </a:lnTo>
                    <a:lnTo>
                      <a:pt x="800" y="20571"/>
                    </a:lnTo>
                    <a:lnTo>
                      <a:pt x="800" y="20057"/>
                    </a:lnTo>
                    <a:lnTo>
                      <a:pt x="800" y="20057"/>
                    </a:lnTo>
                    <a:lnTo>
                      <a:pt x="800" y="20057"/>
                    </a:lnTo>
                    <a:lnTo>
                      <a:pt x="1200" y="20057"/>
                    </a:lnTo>
                    <a:lnTo>
                      <a:pt x="1200" y="20057"/>
                    </a:lnTo>
                    <a:lnTo>
                      <a:pt x="1200" y="20057"/>
                    </a:lnTo>
                    <a:lnTo>
                      <a:pt x="1200" y="19543"/>
                    </a:lnTo>
                    <a:lnTo>
                      <a:pt x="1200" y="19543"/>
                    </a:lnTo>
                    <a:lnTo>
                      <a:pt x="1200" y="19543"/>
                    </a:lnTo>
                    <a:lnTo>
                      <a:pt x="1200" y="19543"/>
                    </a:lnTo>
                    <a:lnTo>
                      <a:pt x="1200" y="19543"/>
                    </a:lnTo>
                    <a:lnTo>
                      <a:pt x="1200" y="19543"/>
                    </a:lnTo>
                    <a:lnTo>
                      <a:pt x="1200" y="19543"/>
                    </a:lnTo>
                    <a:lnTo>
                      <a:pt x="1600" y="19029"/>
                    </a:lnTo>
                    <a:lnTo>
                      <a:pt x="1600" y="19029"/>
                    </a:lnTo>
                    <a:lnTo>
                      <a:pt x="1600" y="19029"/>
                    </a:lnTo>
                    <a:lnTo>
                      <a:pt x="1600" y="19029"/>
                    </a:lnTo>
                    <a:lnTo>
                      <a:pt x="1600" y="19029"/>
                    </a:lnTo>
                    <a:lnTo>
                      <a:pt x="1600" y="19029"/>
                    </a:lnTo>
                    <a:lnTo>
                      <a:pt x="1600" y="19029"/>
                    </a:lnTo>
                    <a:lnTo>
                      <a:pt x="1600" y="18514"/>
                    </a:lnTo>
                    <a:lnTo>
                      <a:pt x="1600" y="18514"/>
                    </a:lnTo>
                    <a:lnTo>
                      <a:pt x="1600" y="18514"/>
                    </a:lnTo>
                    <a:lnTo>
                      <a:pt x="2000" y="18514"/>
                    </a:lnTo>
                    <a:lnTo>
                      <a:pt x="2000" y="18514"/>
                    </a:lnTo>
                    <a:lnTo>
                      <a:pt x="2000" y="18514"/>
                    </a:lnTo>
                    <a:lnTo>
                      <a:pt x="2000" y="18000"/>
                    </a:lnTo>
                    <a:lnTo>
                      <a:pt x="2000" y="18000"/>
                    </a:lnTo>
                    <a:lnTo>
                      <a:pt x="2000" y="18000"/>
                    </a:lnTo>
                    <a:lnTo>
                      <a:pt x="2000" y="18000"/>
                    </a:lnTo>
                    <a:lnTo>
                      <a:pt x="2000" y="18000"/>
                    </a:lnTo>
                    <a:lnTo>
                      <a:pt x="2000" y="18000"/>
                    </a:lnTo>
                    <a:lnTo>
                      <a:pt x="2000" y="18000"/>
                    </a:lnTo>
                    <a:lnTo>
                      <a:pt x="2000" y="17486"/>
                    </a:lnTo>
                    <a:lnTo>
                      <a:pt x="2400" y="17486"/>
                    </a:lnTo>
                    <a:lnTo>
                      <a:pt x="2400" y="17486"/>
                    </a:lnTo>
                    <a:lnTo>
                      <a:pt x="2400" y="17486"/>
                    </a:lnTo>
                    <a:lnTo>
                      <a:pt x="2400" y="17486"/>
                    </a:lnTo>
                    <a:lnTo>
                      <a:pt x="2400" y="17486"/>
                    </a:lnTo>
                    <a:lnTo>
                      <a:pt x="2400" y="17486"/>
                    </a:lnTo>
                    <a:lnTo>
                      <a:pt x="2400" y="16971"/>
                    </a:lnTo>
                    <a:lnTo>
                      <a:pt x="2400" y="16971"/>
                    </a:lnTo>
                    <a:lnTo>
                      <a:pt x="2400" y="16971"/>
                    </a:lnTo>
                    <a:lnTo>
                      <a:pt x="2400" y="16971"/>
                    </a:lnTo>
                    <a:lnTo>
                      <a:pt x="2400" y="16971"/>
                    </a:lnTo>
                    <a:lnTo>
                      <a:pt x="2400" y="16971"/>
                    </a:lnTo>
                    <a:lnTo>
                      <a:pt x="2400" y="16457"/>
                    </a:lnTo>
                    <a:lnTo>
                      <a:pt x="2800" y="16457"/>
                    </a:lnTo>
                    <a:lnTo>
                      <a:pt x="2800" y="16457"/>
                    </a:lnTo>
                    <a:lnTo>
                      <a:pt x="2800" y="16457"/>
                    </a:lnTo>
                    <a:lnTo>
                      <a:pt x="2800" y="16457"/>
                    </a:lnTo>
                    <a:lnTo>
                      <a:pt x="2800" y="16457"/>
                    </a:lnTo>
                    <a:lnTo>
                      <a:pt x="2800" y="16457"/>
                    </a:lnTo>
                    <a:lnTo>
                      <a:pt x="2800" y="15943"/>
                    </a:lnTo>
                    <a:lnTo>
                      <a:pt x="2800" y="15943"/>
                    </a:lnTo>
                    <a:lnTo>
                      <a:pt x="2800" y="15943"/>
                    </a:lnTo>
                    <a:lnTo>
                      <a:pt x="2800" y="15943"/>
                    </a:lnTo>
                    <a:lnTo>
                      <a:pt x="2800" y="15943"/>
                    </a:lnTo>
                    <a:lnTo>
                      <a:pt x="2800" y="15943"/>
                    </a:lnTo>
                    <a:lnTo>
                      <a:pt x="2800" y="15429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3200" y="14914"/>
                    </a:lnTo>
                    <a:lnTo>
                      <a:pt x="3200" y="14914"/>
                    </a:lnTo>
                    <a:lnTo>
                      <a:pt x="3200" y="14914"/>
                    </a:lnTo>
                    <a:lnTo>
                      <a:pt x="3200" y="14914"/>
                    </a:lnTo>
                    <a:lnTo>
                      <a:pt x="3200" y="14914"/>
                    </a:lnTo>
                    <a:lnTo>
                      <a:pt x="3200" y="14914"/>
                    </a:lnTo>
                    <a:lnTo>
                      <a:pt x="3200" y="14914"/>
                    </a:lnTo>
                    <a:lnTo>
                      <a:pt x="3200" y="14400"/>
                    </a:lnTo>
                    <a:lnTo>
                      <a:pt x="3200" y="14400"/>
                    </a:lnTo>
                    <a:lnTo>
                      <a:pt x="3200" y="14400"/>
                    </a:lnTo>
                    <a:lnTo>
                      <a:pt x="3200" y="14400"/>
                    </a:lnTo>
                    <a:lnTo>
                      <a:pt x="3600" y="14400"/>
                    </a:lnTo>
                    <a:lnTo>
                      <a:pt x="3600" y="14400"/>
                    </a:lnTo>
                    <a:lnTo>
                      <a:pt x="3600" y="13886"/>
                    </a:lnTo>
                    <a:lnTo>
                      <a:pt x="3600" y="13886"/>
                    </a:lnTo>
                    <a:lnTo>
                      <a:pt x="3600" y="13886"/>
                    </a:lnTo>
                    <a:lnTo>
                      <a:pt x="3600" y="13886"/>
                    </a:lnTo>
                    <a:lnTo>
                      <a:pt x="3600" y="13886"/>
                    </a:lnTo>
                    <a:lnTo>
                      <a:pt x="3600" y="13886"/>
                    </a:lnTo>
                    <a:lnTo>
                      <a:pt x="3600" y="13886"/>
                    </a:lnTo>
                    <a:lnTo>
                      <a:pt x="3600" y="13371"/>
                    </a:lnTo>
                    <a:lnTo>
                      <a:pt x="3600" y="13371"/>
                    </a:lnTo>
                    <a:lnTo>
                      <a:pt x="3600" y="13371"/>
                    </a:lnTo>
                    <a:lnTo>
                      <a:pt x="3600" y="13371"/>
                    </a:lnTo>
                    <a:lnTo>
                      <a:pt x="3600" y="13371"/>
                    </a:lnTo>
                    <a:lnTo>
                      <a:pt x="3600" y="13371"/>
                    </a:lnTo>
                    <a:lnTo>
                      <a:pt x="3600" y="12857"/>
                    </a:lnTo>
                    <a:lnTo>
                      <a:pt x="3600" y="12857"/>
                    </a:lnTo>
                    <a:lnTo>
                      <a:pt x="3600" y="12857"/>
                    </a:lnTo>
                    <a:lnTo>
                      <a:pt x="3600" y="12857"/>
                    </a:lnTo>
                    <a:lnTo>
                      <a:pt x="4000" y="12857"/>
                    </a:lnTo>
                    <a:lnTo>
                      <a:pt x="4000" y="12857"/>
                    </a:lnTo>
                    <a:lnTo>
                      <a:pt x="4000" y="12343"/>
                    </a:lnTo>
                    <a:lnTo>
                      <a:pt x="4000" y="12343"/>
                    </a:lnTo>
                    <a:lnTo>
                      <a:pt x="4000" y="12343"/>
                    </a:lnTo>
                    <a:lnTo>
                      <a:pt x="4000" y="12343"/>
                    </a:lnTo>
                    <a:lnTo>
                      <a:pt x="4000" y="12343"/>
                    </a:lnTo>
                    <a:lnTo>
                      <a:pt x="4000" y="12343"/>
                    </a:lnTo>
                    <a:lnTo>
                      <a:pt x="4000" y="11829"/>
                    </a:lnTo>
                    <a:lnTo>
                      <a:pt x="4000" y="11829"/>
                    </a:lnTo>
                    <a:lnTo>
                      <a:pt x="4000" y="11829"/>
                    </a:lnTo>
                    <a:lnTo>
                      <a:pt x="4000" y="11829"/>
                    </a:lnTo>
                    <a:lnTo>
                      <a:pt x="4000" y="11829"/>
                    </a:lnTo>
                    <a:lnTo>
                      <a:pt x="4000" y="11829"/>
                    </a:lnTo>
                    <a:lnTo>
                      <a:pt x="4000" y="11314"/>
                    </a:lnTo>
                    <a:lnTo>
                      <a:pt x="4000" y="11314"/>
                    </a:lnTo>
                    <a:lnTo>
                      <a:pt x="4000" y="11314"/>
                    </a:lnTo>
                    <a:lnTo>
                      <a:pt x="4000" y="11314"/>
                    </a:lnTo>
                    <a:lnTo>
                      <a:pt x="4000" y="11314"/>
                    </a:lnTo>
                    <a:lnTo>
                      <a:pt x="4000" y="11314"/>
                    </a:lnTo>
                    <a:lnTo>
                      <a:pt x="4000" y="11314"/>
                    </a:lnTo>
                    <a:lnTo>
                      <a:pt x="4000" y="10800"/>
                    </a:lnTo>
                    <a:lnTo>
                      <a:pt x="4000" y="10800"/>
                    </a:lnTo>
                    <a:lnTo>
                      <a:pt x="4000" y="10800"/>
                    </a:lnTo>
                    <a:lnTo>
                      <a:pt x="4000" y="10800"/>
                    </a:lnTo>
                    <a:lnTo>
                      <a:pt x="4000" y="10800"/>
                    </a:lnTo>
                    <a:lnTo>
                      <a:pt x="4000" y="10800"/>
                    </a:lnTo>
                    <a:lnTo>
                      <a:pt x="4400" y="10286"/>
                    </a:lnTo>
                    <a:lnTo>
                      <a:pt x="4400" y="10286"/>
                    </a:lnTo>
                    <a:lnTo>
                      <a:pt x="4400" y="10286"/>
                    </a:lnTo>
                    <a:lnTo>
                      <a:pt x="4400" y="10286"/>
                    </a:lnTo>
                    <a:lnTo>
                      <a:pt x="4400" y="10286"/>
                    </a:lnTo>
                    <a:lnTo>
                      <a:pt x="4400" y="10286"/>
                    </a:lnTo>
                    <a:lnTo>
                      <a:pt x="4400" y="9771"/>
                    </a:lnTo>
                    <a:lnTo>
                      <a:pt x="4400" y="9771"/>
                    </a:lnTo>
                    <a:lnTo>
                      <a:pt x="4400" y="9771"/>
                    </a:lnTo>
                    <a:lnTo>
                      <a:pt x="4400" y="9771"/>
                    </a:lnTo>
                    <a:lnTo>
                      <a:pt x="4400" y="9771"/>
                    </a:lnTo>
                    <a:lnTo>
                      <a:pt x="4400" y="9771"/>
                    </a:lnTo>
                    <a:lnTo>
                      <a:pt x="4400" y="9257"/>
                    </a:lnTo>
                    <a:lnTo>
                      <a:pt x="4400" y="9257"/>
                    </a:lnTo>
                    <a:lnTo>
                      <a:pt x="4400" y="9257"/>
                    </a:lnTo>
                    <a:lnTo>
                      <a:pt x="4400" y="9257"/>
                    </a:lnTo>
                    <a:lnTo>
                      <a:pt x="4400" y="9257"/>
                    </a:lnTo>
                    <a:lnTo>
                      <a:pt x="4400" y="9257"/>
                    </a:lnTo>
                    <a:lnTo>
                      <a:pt x="4400" y="8743"/>
                    </a:lnTo>
                    <a:lnTo>
                      <a:pt x="4400" y="8743"/>
                    </a:lnTo>
                    <a:lnTo>
                      <a:pt x="4400" y="8743"/>
                    </a:lnTo>
                    <a:lnTo>
                      <a:pt x="4400" y="8743"/>
                    </a:lnTo>
                    <a:lnTo>
                      <a:pt x="4400" y="8743"/>
                    </a:lnTo>
                    <a:lnTo>
                      <a:pt x="4400" y="8229"/>
                    </a:lnTo>
                    <a:lnTo>
                      <a:pt x="4400" y="8229"/>
                    </a:lnTo>
                    <a:lnTo>
                      <a:pt x="4400" y="8229"/>
                    </a:lnTo>
                    <a:lnTo>
                      <a:pt x="4400" y="8229"/>
                    </a:lnTo>
                    <a:lnTo>
                      <a:pt x="4400" y="8229"/>
                    </a:lnTo>
                    <a:lnTo>
                      <a:pt x="4400" y="8229"/>
                    </a:lnTo>
                    <a:lnTo>
                      <a:pt x="4400" y="7714"/>
                    </a:lnTo>
                    <a:lnTo>
                      <a:pt x="4400" y="7714"/>
                    </a:lnTo>
                    <a:lnTo>
                      <a:pt x="4400" y="7714"/>
                    </a:lnTo>
                    <a:lnTo>
                      <a:pt x="4400" y="7714"/>
                    </a:lnTo>
                    <a:lnTo>
                      <a:pt x="4400" y="7714"/>
                    </a:lnTo>
                    <a:lnTo>
                      <a:pt x="4400" y="7200"/>
                    </a:lnTo>
                    <a:lnTo>
                      <a:pt x="4400" y="7200"/>
                    </a:lnTo>
                    <a:lnTo>
                      <a:pt x="4400" y="7200"/>
                    </a:lnTo>
                    <a:lnTo>
                      <a:pt x="4400" y="7200"/>
                    </a:lnTo>
                    <a:lnTo>
                      <a:pt x="4400" y="7200"/>
                    </a:lnTo>
                    <a:lnTo>
                      <a:pt x="4400" y="7200"/>
                    </a:lnTo>
                    <a:lnTo>
                      <a:pt x="4400" y="6686"/>
                    </a:lnTo>
                    <a:lnTo>
                      <a:pt x="4400" y="6686"/>
                    </a:lnTo>
                    <a:lnTo>
                      <a:pt x="4400" y="6686"/>
                    </a:lnTo>
                    <a:lnTo>
                      <a:pt x="4400" y="6686"/>
                    </a:lnTo>
                    <a:lnTo>
                      <a:pt x="4400" y="6686"/>
                    </a:lnTo>
                    <a:lnTo>
                      <a:pt x="4400" y="6686"/>
                    </a:lnTo>
                    <a:lnTo>
                      <a:pt x="4400" y="6171"/>
                    </a:lnTo>
                    <a:lnTo>
                      <a:pt x="4400" y="6171"/>
                    </a:lnTo>
                    <a:lnTo>
                      <a:pt x="4400" y="6171"/>
                    </a:lnTo>
                    <a:lnTo>
                      <a:pt x="4400" y="6171"/>
                    </a:lnTo>
                    <a:lnTo>
                      <a:pt x="4400" y="6171"/>
                    </a:lnTo>
                    <a:lnTo>
                      <a:pt x="4400" y="6171"/>
                    </a:lnTo>
                    <a:lnTo>
                      <a:pt x="4400" y="5657"/>
                    </a:lnTo>
                    <a:lnTo>
                      <a:pt x="4400" y="5657"/>
                    </a:lnTo>
                    <a:lnTo>
                      <a:pt x="4400" y="5657"/>
                    </a:lnTo>
                    <a:lnTo>
                      <a:pt x="4400" y="5657"/>
                    </a:lnTo>
                    <a:lnTo>
                      <a:pt x="4400" y="5657"/>
                    </a:lnTo>
                    <a:lnTo>
                      <a:pt x="4400" y="5657"/>
                    </a:lnTo>
                    <a:lnTo>
                      <a:pt x="4400" y="5143"/>
                    </a:lnTo>
                    <a:lnTo>
                      <a:pt x="4400" y="5143"/>
                    </a:lnTo>
                    <a:lnTo>
                      <a:pt x="4400" y="5143"/>
                    </a:lnTo>
                    <a:lnTo>
                      <a:pt x="4400" y="5143"/>
                    </a:lnTo>
                    <a:lnTo>
                      <a:pt x="4400" y="5143"/>
                    </a:lnTo>
                    <a:lnTo>
                      <a:pt x="4400" y="5143"/>
                    </a:lnTo>
                    <a:lnTo>
                      <a:pt x="4400" y="4629"/>
                    </a:lnTo>
                    <a:lnTo>
                      <a:pt x="4400" y="4629"/>
                    </a:lnTo>
                    <a:lnTo>
                      <a:pt x="4400" y="4629"/>
                    </a:lnTo>
                    <a:lnTo>
                      <a:pt x="4400" y="4629"/>
                    </a:lnTo>
                    <a:lnTo>
                      <a:pt x="4400" y="4629"/>
                    </a:lnTo>
                    <a:lnTo>
                      <a:pt x="4400" y="4114"/>
                    </a:lnTo>
                    <a:lnTo>
                      <a:pt x="4400" y="4114"/>
                    </a:lnTo>
                    <a:lnTo>
                      <a:pt x="4400" y="4114"/>
                    </a:lnTo>
                    <a:lnTo>
                      <a:pt x="4400" y="4114"/>
                    </a:lnTo>
                    <a:lnTo>
                      <a:pt x="4400" y="4114"/>
                    </a:lnTo>
                    <a:lnTo>
                      <a:pt x="4400" y="4114"/>
                    </a:lnTo>
                    <a:lnTo>
                      <a:pt x="4400" y="3600"/>
                    </a:lnTo>
                    <a:lnTo>
                      <a:pt x="4400" y="3600"/>
                    </a:lnTo>
                    <a:lnTo>
                      <a:pt x="4400" y="3600"/>
                    </a:lnTo>
                    <a:lnTo>
                      <a:pt x="4400" y="3600"/>
                    </a:lnTo>
                    <a:lnTo>
                      <a:pt x="4400" y="3600"/>
                    </a:lnTo>
                    <a:lnTo>
                      <a:pt x="4400" y="3600"/>
                    </a:lnTo>
                    <a:lnTo>
                      <a:pt x="4400" y="3086"/>
                    </a:lnTo>
                    <a:lnTo>
                      <a:pt x="4400" y="3086"/>
                    </a:lnTo>
                    <a:lnTo>
                      <a:pt x="4400" y="3086"/>
                    </a:lnTo>
                    <a:lnTo>
                      <a:pt x="4400" y="3086"/>
                    </a:lnTo>
                    <a:lnTo>
                      <a:pt x="4400" y="3086"/>
                    </a:lnTo>
                    <a:lnTo>
                      <a:pt x="4400" y="3086"/>
                    </a:lnTo>
                    <a:lnTo>
                      <a:pt x="4400" y="2571"/>
                    </a:lnTo>
                    <a:lnTo>
                      <a:pt x="4400" y="2571"/>
                    </a:lnTo>
                    <a:lnTo>
                      <a:pt x="4400" y="2571"/>
                    </a:lnTo>
                    <a:lnTo>
                      <a:pt x="4400" y="2571"/>
                    </a:lnTo>
                    <a:lnTo>
                      <a:pt x="4400" y="2571"/>
                    </a:lnTo>
                    <a:lnTo>
                      <a:pt x="4400" y="2057"/>
                    </a:lnTo>
                    <a:lnTo>
                      <a:pt x="4000" y="2057"/>
                    </a:lnTo>
                    <a:lnTo>
                      <a:pt x="4000" y="2057"/>
                    </a:lnTo>
                    <a:lnTo>
                      <a:pt x="4000" y="2057"/>
                    </a:lnTo>
                    <a:lnTo>
                      <a:pt x="4000" y="2057"/>
                    </a:lnTo>
                    <a:lnTo>
                      <a:pt x="4000" y="2057"/>
                    </a:lnTo>
                    <a:lnTo>
                      <a:pt x="4000" y="1543"/>
                    </a:lnTo>
                    <a:lnTo>
                      <a:pt x="4000" y="1543"/>
                    </a:lnTo>
                    <a:lnTo>
                      <a:pt x="4000" y="1543"/>
                    </a:lnTo>
                    <a:lnTo>
                      <a:pt x="4000" y="1543"/>
                    </a:lnTo>
                    <a:lnTo>
                      <a:pt x="4000" y="1543"/>
                    </a:lnTo>
                    <a:lnTo>
                      <a:pt x="4000" y="1029"/>
                    </a:lnTo>
                    <a:lnTo>
                      <a:pt x="4000" y="1029"/>
                    </a:lnTo>
                    <a:lnTo>
                      <a:pt x="4000" y="1029"/>
                    </a:lnTo>
                    <a:lnTo>
                      <a:pt x="4000" y="1029"/>
                    </a:lnTo>
                    <a:lnTo>
                      <a:pt x="4000" y="1029"/>
                    </a:lnTo>
                    <a:lnTo>
                      <a:pt x="4000" y="1029"/>
                    </a:lnTo>
                    <a:lnTo>
                      <a:pt x="4000" y="514"/>
                    </a:lnTo>
                    <a:lnTo>
                      <a:pt x="4000" y="514"/>
                    </a:lnTo>
                    <a:lnTo>
                      <a:pt x="4000" y="514"/>
                    </a:lnTo>
                    <a:lnTo>
                      <a:pt x="4000" y="514"/>
                    </a:lnTo>
                    <a:lnTo>
                      <a:pt x="4000" y="514"/>
                    </a:lnTo>
                    <a:lnTo>
                      <a:pt x="4000" y="514"/>
                    </a:lnTo>
                    <a:lnTo>
                      <a:pt x="4000" y="0"/>
                    </a:lnTo>
                    <a:lnTo>
                      <a:pt x="4000" y="0"/>
                    </a:lnTo>
                    <a:lnTo>
                      <a:pt x="4000" y="0"/>
                    </a:lnTo>
                    <a:lnTo>
                      <a:pt x="21600" y="1645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90" name="Shape 3190"/>
              <p:cNvSpPr/>
              <p:nvPr/>
            </p:nvSpPr>
            <p:spPr>
              <a:xfrm>
                <a:off x="2081212" y="1198562"/>
                <a:ext cx="68263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5429"/>
                    </a:moveTo>
                    <a:lnTo>
                      <a:pt x="0" y="15429"/>
                    </a:lnTo>
                    <a:lnTo>
                      <a:pt x="502" y="15429"/>
                    </a:lnTo>
                    <a:lnTo>
                      <a:pt x="1005" y="15429"/>
                    </a:lnTo>
                    <a:lnTo>
                      <a:pt x="1507" y="15429"/>
                    </a:lnTo>
                    <a:lnTo>
                      <a:pt x="2009" y="15429"/>
                    </a:lnTo>
                    <a:lnTo>
                      <a:pt x="3516" y="15429"/>
                    </a:lnTo>
                    <a:lnTo>
                      <a:pt x="5023" y="15429"/>
                    </a:lnTo>
                    <a:lnTo>
                      <a:pt x="6530" y="18514"/>
                    </a:lnTo>
                    <a:lnTo>
                      <a:pt x="8037" y="18514"/>
                    </a:lnTo>
                    <a:lnTo>
                      <a:pt x="9544" y="18514"/>
                    </a:lnTo>
                    <a:lnTo>
                      <a:pt x="11051" y="18514"/>
                    </a:lnTo>
                    <a:lnTo>
                      <a:pt x="12558" y="18514"/>
                    </a:lnTo>
                    <a:lnTo>
                      <a:pt x="14065" y="18514"/>
                    </a:lnTo>
                    <a:lnTo>
                      <a:pt x="15572" y="18514"/>
                    </a:lnTo>
                    <a:lnTo>
                      <a:pt x="17079" y="18514"/>
                    </a:lnTo>
                    <a:lnTo>
                      <a:pt x="18586" y="18514"/>
                    </a:lnTo>
                    <a:lnTo>
                      <a:pt x="19591" y="18514"/>
                    </a:lnTo>
                    <a:lnTo>
                      <a:pt x="20093" y="21600"/>
                    </a:lnTo>
                    <a:lnTo>
                      <a:pt x="20595" y="21600"/>
                    </a:lnTo>
                    <a:lnTo>
                      <a:pt x="20595" y="21600"/>
                    </a:lnTo>
                    <a:lnTo>
                      <a:pt x="21098" y="21600"/>
                    </a:lnTo>
                    <a:lnTo>
                      <a:pt x="21600" y="6171"/>
                    </a:lnTo>
                    <a:lnTo>
                      <a:pt x="21098" y="6171"/>
                    </a:lnTo>
                    <a:lnTo>
                      <a:pt x="20595" y="6171"/>
                    </a:lnTo>
                    <a:lnTo>
                      <a:pt x="20093" y="6171"/>
                    </a:lnTo>
                    <a:lnTo>
                      <a:pt x="19591" y="3086"/>
                    </a:lnTo>
                    <a:lnTo>
                      <a:pt x="18586" y="3086"/>
                    </a:lnTo>
                    <a:lnTo>
                      <a:pt x="17581" y="3086"/>
                    </a:lnTo>
                    <a:lnTo>
                      <a:pt x="16074" y="3086"/>
                    </a:lnTo>
                    <a:lnTo>
                      <a:pt x="14567" y="3086"/>
                    </a:lnTo>
                    <a:lnTo>
                      <a:pt x="12558" y="3086"/>
                    </a:lnTo>
                    <a:lnTo>
                      <a:pt x="11051" y="3086"/>
                    </a:lnTo>
                    <a:lnTo>
                      <a:pt x="9544" y="3086"/>
                    </a:lnTo>
                    <a:lnTo>
                      <a:pt x="8037" y="3086"/>
                    </a:lnTo>
                    <a:lnTo>
                      <a:pt x="6530" y="3086"/>
                    </a:lnTo>
                    <a:lnTo>
                      <a:pt x="5023" y="0"/>
                    </a:lnTo>
                    <a:lnTo>
                      <a:pt x="3516" y="0"/>
                    </a:lnTo>
                    <a:lnTo>
                      <a:pt x="2512" y="0"/>
                    </a:lnTo>
                    <a:lnTo>
                      <a:pt x="2009" y="0"/>
                    </a:lnTo>
                    <a:lnTo>
                      <a:pt x="1507" y="0"/>
                    </a:lnTo>
                    <a:lnTo>
                      <a:pt x="1005" y="0"/>
                    </a:lnTo>
                    <a:lnTo>
                      <a:pt x="502" y="0"/>
                    </a:lnTo>
                    <a:lnTo>
                      <a:pt x="502" y="0"/>
                    </a:lnTo>
                    <a:lnTo>
                      <a:pt x="0" y="154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91" name="Shape 3191"/>
              <p:cNvSpPr/>
              <p:nvPr/>
            </p:nvSpPr>
            <p:spPr>
              <a:xfrm>
                <a:off x="2049462" y="1181100"/>
                <a:ext cx="33338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4050"/>
                    </a:moveTo>
                    <a:lnTo>
                      <a:pt x="0" y="4050"/>
                    </a:lnTo>
                    <a:lnTo>
                      <a:pt x="1029" y="4050"/>
                    </a:lnTo>
                    <a:lnTo>
                      <a:pt x="1029" y="5400"/>
                    </a:lnTo>
                    <a:lnTo>
                      <a:pt x="2057" y="5400"/>
                    </a:lnTo>
                    <a:lnTo>
                      <a:pt x="2057" y="6750"/>
                    </a:lnTo>
                    <a:lnTo>
                      <a:pt x="3086" y="8100"/>
                    </a:lnTo>
                    <a:lnTo>
                      <a:pt x="3086" y="8100"/>
                    </a:lnTo>
                    <a:lnTo>
                      <a:pt x="4114" y="9450"/>
                    </a:lnTo>
                    <a:lnTo>
                      <a:pt x="4114" y="9450"/>
                    </a:lnTo>
                    <a:lnTo>
                      <a:pt x="5143" y="10800"/>
                    </a:lnTo>
                    <a:lnTo>
                      <a:pt x="5143" y="10800"/>
                    </a:lnTo>
                    <a:lnTo>
                      <a:pt x="6171" y="12150"/>
                    </a:lnTo>
                    <a:lnTo>
                      <a:pt x="7200" y="12150"/>
                    </a:lnTo>
                    <a:lnTo>
                      <a:pt x="7200" y="13500"/>
                    </a:lnTo>
                    <a:lnTo>
                      <a:pt x="8229" y="13500"/>
                    </a:lnTo>
                    <a:lnTo>
                      <a:pt x="8229" y="14850"/>
                    </a:lnTo>
                    <a:lnTo>
                      <a:pt x="9257" y="14850"/>
                    </a:lnTo>
                    <a:lnTo>
                      <a:pt x="10286" y="14850"/>
                    </a:lnTo>
                    <a:lnTo>
                      <a:pt x="10286" y="16200"/>
                    </a:lnTo>
                    <a:lnTo>
                      <a:pt x="11314" y="16200"/>
                    </a:lnTo>
                    <a:lnTo>
                      <a:pt x="12343" y="17550"/>
                    </a:lnTo>
                    <a:lnTo>
                      <a:pt x="13371" y="17550"/>
                    </a:lnTo>
                    <a:lnTo>
                      <a:pt x="15429" y="18900"/>
                    </a:lnTo>
                    <a:lnTo>
                      <a:pt x="16457" y="18900"/>
                    </a:lnTo>
                    <a:lnTo>
                      <a:pt x="17486" y="20250"/>
                    </a:lnTo>
                    <a:lnTo>
                      <a:pt x="19543" y="20250"/>
                    </a:lnTo>
                    <a:lnTo>
                      <a:pt x="20571" y="21600"/>
                    </a:lnTo>
                    <a:lnTo>
                      <a:pt x="21600" y="14850"/>
                    </a:lnTo>
                    <a:lnTo>
                      <a:pt x="20571" y="13500"/>
                    </a:lnTo>
                    <a:lnTo>
                      <a:pt x="19543" y="13500"/>
                    </a:lnTo>
                    <a:lnTo>
                      <a:pt x="18514" y="13500"/>
                    </a:lnTo>
                    <a:lnTo>
                      <a:pt x="16457" y="12150"/>
                    </a:lnTo>
                    <a:lnTo>
                      <a:pt x="15429" y="12150"/>
                    </a:lnTo>
                    <a:lnTo>
                      <a:pt x="14400" y="10800"/>
                    </a:lnTo>
                    <a:lnTo>
                      <a:pt x="13371" y="10800"/>
                    </a:lnTo>
                    <a:lnTo>
                      <a:pt x="13371" y="9450"/>
                    </a:lnTo>
                    <a:lnTo>
                      <a:pt x="12343" y="9450"/>
                    </a:lnTo>
                    <a:lnTo>
                      <a:pt x="12343" y="9450"/>
                    </a:lnTo>
                    <a:lnTo>
                      <a:pt x="11314" y="8100"/>
                    </a:lnTo>
                    <a:lnTo>
                      <a:pt x="11314" y="8100"/>
                    </a:lnTo>
                    <a:lnTo>
                      <a:pt x="10286" y="8100"/>
                    </a:lnTo>
                    <a:lnTo>
                      <a:pt x="10286" y="6750"/>
                    </a:lnTo>
                    <a:lnTo>
                      <a:pt x="9257" y="6750"/>
                    </a:lnTo>
                    <a:lnTo>
                      <a:pt x="9257" y="5400"/>
                    </a:lnTo>
                    <a:lnTo>
                      <a:pt x="8229" y="5400"/>
                    </a:lnTo>
                    <a:lnTo>
                      <a:pt x="8229" y="5400"/>
                    </a:lnTo>
                    <a:lnTo>
                      <a:pt x="7200" y="4050"/>
                    </a:lnTo>
                    <a:lnTo>
                      <a:pt x="7200" y="4050"/>
                    </a:lnTo>
                    <a:lnTo>
                      <a:pt x="6171" y="2700"/>
                    </a:lnTo>
                    <a:lnTo>
                      <a:pt x="6171" y="2700"/>
                    </a:lnTo>
                    <a:lnTo>
                      <a:pt x="6171" y="1350"/>
                    </a:lnTo>
                    <a:lnTo>
                      <a:pt x="5143" y="1350"/>
                    </a:lnTo>
                    <a:lnTo>
                      <a:pt x="5143" y="0"/>
                    </a:lnTo>
                    <a:lnTo>
                      <a:pt x="5143" y="0"/>
                    </a:lnTo>
                    <a:lnTo>
                      <a:pt x="5143" y="0"/>
                    </a:lnTo>
                    <a:lnTo>
                      <a:pt x="0" y="405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92" name="Shape 3192"/>
              <p:cNvSpPr/>
              <p:nvPr/>
            </p:nvSpPr>
            <p:spPr>
              <a:xfrm>
                <a:off x="2027237" y="1155700"/>
                <a:ext cx="30163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5684"/>
                    </a:moveTo>
                    <a:lnTo>
                      <a:pt x="0" y="5684"/>
                    </a:lnTo>
                    <a:lnTo>
                      <a:pt x="0" y="5684"/>
                    </a:lnTo>
                    <a:lnTo>
                      <a:pt x="1137" y="5684"/>
                    </a:lnTo>
                    <a:lnTo>
                      <a:pt x="1137" y="5684"/>
                    </a:lnTo>
                    <a:lnTo>
                      <a:pt x="2274" y="5684"/>
                    </a:lnTo>
                    <a:lnTo>
                      <a:pt x="2274" y="6821"/>
                    </a:lnTo>
                    <a:lnTo>
                      <a:pt x="3411" y="6821"/>
                    </a:lnTo>
                    <a:lnTo>
                      <a:pt x="3411" y="6821"/>
                    </a:lnTo>
                    <a:lnTo>
                      <a:pt x="4547" y="6821"/>
                    </a:lnTo>
                    <a:lnTo>
                      <a:pt x="4547" y="7958"/>
                    </a:lnTo>
                    <a:lnTo>
                      <a:pt x="5684" y="7958"/>
                    </a:lnTo>
                    <a:lnTo>
                      <a:pt x="5684" y="9095"/>
                    </a:lnTo>
                    <a:lnTo>
                      <a:pt x="6821" y="9095"/>
                    </a:lnTo>
                    <a:lnTo>
                      <a:pt x="6821" y="9095"/>
                    </a:lnTo>
                    <a:lnTo>
                      <a:pt x="7958" y="10232"/>
                    </a:lnTo>
                    <a:lnTo>
                      <a:pt x="7958" y="10232"/>
                    </a:lnTo>
                    <a:lnTo>
                      <a:pt x="9095" y="11368"/>
                    </a:lnTo>
                    <a:lnTo>
                      <a:pt x="10232" y="12505"/>
                    </a:lnTo>
                    <a:lnTo>
                      <a:pt x="11368" y="13642"/>
                    </a:lnTo>
                    <a:lnTo>
                      <a:pt x="12505" y="14779"/>
                    </a:lnTo>
                    <a:lnTo>
                      <a:pt x="12505" y="15916"/>
                    </a:lnTo>
                    <a:lnTo>
                      <a:pt x="13642" y="17053"/>
                    </a:lnTo>
                    <a:lnTo>
                      <a:pt x="14779" y="18189"/>
                    </a:lnTo>
                    <a:lnTo>
                      <a:pt x="15916" y="19326"/>
                    </a:lnTo>
                    <a:lnTo>
                      <a:pt x="15916" y="21600"/>
                    </a:lnTo>
                    <a:lnTo>
                      <a:pt x="21600" y="18189"/>
                    </a:lnTo>
                    <a:lnTo>
                      <a:pt x="20463" y="17053"/>
                    </a:lnTo>
                    <a:lnTo>
                      <a:pt x="19326" y="14779"/>
                    </a:lnTo>
                    <a:lnTo>
                      <a:pt x="18189" y="13642"/>
                    </a:lnTo>
                    <a:lnTo>
                      <a:pt x="17053" y="12505"/>
                    </a:lnTo>
                    <a:lnTo>
                      <a:pt x="17053" y="11368"/>
                    </a:lnTo>
                    <a:lnTo>
                      <a:pt x="15916" y="10232"/>
                    </a:lnTo>
                    <a:lnTo>
                      <a:pt x="14779" y="7958"/>
                    </a:lnTo>
                    <a:lnTo>
                      <a:pt x="13642" y="6821"/>
                    </a:lnTo>
                    <a:lnTo>
                      <a:pt x="12505" y="6821"/>
                    </a:lnTo>
                    <a:lnTo>
                      <a:pt x="11368" y="5684"/>
                    </a:lnTo>
                    <a:lnTo>
                      <a:pt x="11368" y="5684"/>
                    </a:lnTo>
                    <a:lnTo>
                      <a:pt x="10232" y="4547"/>
                    </a:lnTo>
                    <a:lnTo>
                      <a:pt x="10232" y="4547"/>
                    </a:lnTo>
                    <a:lnTo>
                      <a:pt x="9095" y="3411"/>
                    </a:lnTo>
                    <a:lnTo>
                      <a:pt x="7958" y="3411"/>
                    </a:lnTo>
                    <a:lnTo>
                      <a:pt x="7958" y="2274"/>
                    </a:lnTo>
                    <a:lnTo>
                      <a:pt x="6821" y="2274"/>
                    </a:lnTo>
                    <a:lnTo>
                      <a:pt x="5684" y="2274"/>
                    </a:lnTo>
                    <a:lnTo>
                      <a:pt x="5684" y="1137"/>
                    </a:lnTo>
                    <a:lnTo>
                      <a:pt x="4547" y="1137"/>
                    </a:lnTo>
                    <a:lnTo>
                      <a:pt x="3411" y="1137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1137" y="0"/>
                    </a:lnTo>
                    <a:lnTo>
                      <a:pt x="1137" y="0"/>
                    </a:lnTo>
                    <a:lnTo>
                      <a:pt x="0" y="568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93" name="Shape 3193"/>
              <p:cNvSpPr/>
              <p:nvPr/>
            </p:nvSpPr>
            <p:spPr>
              <a:xfrm>
                <a:off x="1989137" y="1154112"/>
                <a:ext cx="39688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592" y="21600"/>
                    </a:moveTo>
                    <a:lnTo>
                      <a:pt x="2592" y="21600"/>
                    </a:lnTo>
                    <a:lnTo>
                      <a:pt x="3456" y="19636"/>
                    </a:lnTo>
                    <a:lnTo>
                      <a:pt x="4320" y="19636"/>
                    </a:lnTo>
                    <a:lnTo>
                      <a:pt x="5184" y="17673"/>
                    </a:lnTo>
                    <a:lnTo>
                      <a:pt x="6048" y="17673"/>
                    </a:lnTo>
                    <a:lnTo>
                      <a:pt x="6048" y="15709"/>
                    </a:lnTo>
                    <a:lnTo>
                      <a:pt x="6912" y="15709"/>
                    </a:lnTo>
                    <a:lnTo>
                      <a:pt x="7776" y="13745"/>
                    </a:lnTo>
                    <a:lnTo>
                      <a:pt x="8640" y="13745"/>
                    </a:lnTo>
                    <a:lnTo>
                      <a:pt x="8640" y="13745"/>
                    </a:lnTo>
                    <a:lnTo>
                      <a:pt x="9504" y="11782"/>
                    </a:lnTo>
                    <a:lnTo>
                      <a:pt x="10368" y="11782"/>
                    </a:lnTo>
                    <a:lnTo>
                      <a:pt x="10368" y="11782"/>
                    </a:lnTo>
                    <a:lnTo>
                      <a:pt x="11232" y="11782"/>
                    </a:lnTo>
                    <a:lnTo>
                      <a:pt x="12096" y="9818"/>
                    </a:lnTo>
                    <a:lnTo>
                      <a:pt x="12096" y="9818"/>
                    </a:lnTo>
                    <a:lnTo>
                      <a:pt x="12960" y="9818"/>
                    </a:lnTo>
                    <a:lnTo>
                      <a:pt x="12960" y="9818"/>
                    </a:lnTo>
                    <a:lnTo>
                      <a:pt x="13824" y="9818"/>
                    </a:lnTo>
                    <a:lnTo>
                      <a:pt x="14688" y="9818"/>
                    </a:lnTo>
                    <a:lnTo>
                      <a:pt x="14688" y="9818"/>
                    </a:lnTo>
                    <a:lnTo>
                      <a:pt x="15552" y="9818"/>
                    </a:lnTo>
                    <a:lnTo>
                      <a:pt x="15552" y="9818"/>
                    </a:lnTo>
                    <a:lnTo>
                      <a:pt x="16416" y="9818"/>
                    </a:lnTo>
                    <a:lnTo>
                      <a:pt x="16416" y="9818"/>
                    </a:lnTo>
                    <a:lnTo>
                      <a:pt x="17280" y="9818"/>
                    </a:lnTo>
                    <a:lnTo>
                      <a:pt x="19008" y="9818"/>
                    </a:lnTo>
                    <a:lnTo>
                      <a:pt x="19872" y="11782"/>
                    </a:lnTo>
                    <a:lnTo>
                      <a:pt x="20736" y="11782"/>
                    </a:lnTo>
                    <a:lnTo>
                      <a:pt x="21600" y="1964"/>
                    </a:lnTo>
                    <a:lnTo>
                      <a:pt x="20736" y="1964"/>
                    </a:lnTo>
                    <a:lnTo>
                      <a:pt x="19008" y="0"/>
                    </a:lnTo>
                    <a:lnTo>
                      <a:pt x="18144" y="0"/>
                    </a:lnTo>
                    <a:lnTo>
                      <a:pt x="17280" y="0"/>
                    </a:lnTo>
                    <a:lnTo>
                      <a:pt x="16416" y="0"/>
                    </a:lnTo>
                    <a:lnTo>
                      <a:pt x="15552" y="0"/>
                    </a:lnTo>
                    <a:lnTo>
                      <a:pt x="15552" y="0"/>
                    </a:lnTo>
                    <a:lnTo>
                      <a:pt x="14688" y="0"/>
                    </a:lnTo>
                    <a:lnTo>
                      <a:pt x="13824" y="0"/>
                    </a:lnTo>
                    <a:lnTo>
                      <a:pt x="12960" y="0"/>
                    </a:lnTo>
                    <a:lnTo>
                      <a:pt x="12960" y="0"/>
                    </a:lnTo>
                    <a:lnTo>
                      <a:pt x="12096" y="0"/>
                    </a:lnTo>
                    <a:lnTo>
                      <a:pt x="11232" y="0"/>
                    </a:lnTo>
                    <a:lnTo>
                      <a:pt x="10368" y="1964"/>
                    </a:lnTo>
                    <a:lnTo>
                      <a:pt x="10368" y="1964"/>
                    </a:lnTo>
                    <a:lnTo>
                      <a:pt x="9504" y="1964"/>
                    </a:lnTo>
                    <a:lnTo>
                      <a:pt x="8640" y="1964"/>
                    </a:lnTo>
                    <a:lnTo>
                      <a:pt x="7776" y="3927"/>
                    </a:lnTo>
                    <a:lnTo>
                      <a:pt x="6912" y="3927"/>
                    </a:lnTo>
                    <a:lnTo>
                      <a:pt x="6912" y="3927"/>
                    </a:lnTo>
                    <a:lnTo>
                      <a:pt x="6048" y="5891"/>
                    </a:lnTo>
                    <a:lnTo>
                      <a:pt x="5184" y="5891"/>
                    </a:lnTo>
                    <a:lnTo>
                      <a:pt x="4320" y="7855"/>
                    </a:lnTo>
                    <a:lnTo>
                      <a:pt x="3456" y="7855"/>
                    </a:lnTo>
                    <a:lnTo>
                      <a:pt x="2592" y="9818"/>
                    </a:lnTo>
                    <a:lnTo>
                      <a:pt x="1728" y="9818"/>
                    </a:lnTo>
                    <a:lnTo>
                      <a:pt x="864" y="11782"/>
                    </a:lnTo>
                    <a:lnTo>
                      <a:pt x="0" y="13745"/>
                    </a:lnTo>
                    <a:lnTo>
                      <a:pt x="0" y="13745"/>
                    </a:lnTo>
                    <a:lnTo>
                      <a:pt x="2592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94" name="Shape 3194"/>
              <p:cNvSpPr/>
              <p:nvPr/>
            </p:nvSpPr>
            <p:spPr>
              <a:xfrm>
                <a:off x="1949450" y="1165225"/>
                <a:ext cx="44450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0400"/>
                    </a:moveTo>
                    <a:lnTo>
                      <a:pt x="0" y="20400"/>
                    </a:lnTo>
                    <a:lnTo>
                      <a:pt x="771" y="21600"/>
                    </a:lnTo>
                    <a:lnTo>
                      <a:pt x="1543" y="21600"/>
                    </a:lnTo>
                    <a:lnTo>
                      <a:pt x="2314" y="21600"/>
                    </a:lnTo>
                    <a:lnTo>
                      <a:pt x="3086" y="21600"/>
                    </a:lnTo>
                    <a:lnTo>
                      <a:pt x="3857" y="21600"/>
                    </a:lnTo>
                    <a:lnTo>
                      <a:pt x="4629" y="21600"/>
                    </a:lnTo>
                    <a:lnTo>
                      <a:pt x="5400" y="20400"/>
                    </a:lnTo>
                    <a:lnTo>
                      <a:pt x="6171" y="20400"/>
                    </a:lnTo>
                    <a:lnTo>
                      <a:pt x="6171" y="20400"/>
                    </a:lnTo>
                    <a:lnTo>
                      <a:pt x="6943" y="20400"/>
                    </a:lnTo>
                    <a:lnTo>
                      <a:pt x="7714" y="19200"/>
                    </a:lnTo>
                    <a:lnTo>
                      <a:pt x="8486" y="19200"/>
                    </a:lnTo>
                    <a:lnTo>
                      <a:pt x="9257" y="18000"/>
                    </a:lnTo>
                    <a:lnTo>
                      <a:pt x="10029" y="18000"/>
                    </a:lnTo>
                    <a:lnTo>
                      <a:pt x="10800" y="16800"/>
                    </a:lnTo>
                    <a:lnTo>
                      <a:pt x="10800" y="16800"/>
                    </a:lnTo>
                    <a:lnTo>
                      <a:pt x="11571" y="15600"/>
                    </a:lnTo>
                    <a:lnTo>
                      <a:pt x="12343" y="15600"/>
                    </a:lnTo>
                    <a:lnTo>
                      <a:pt x="13114" y="14400"/>
                    </a:lnTo>
                    <a:lnTo>
                      <a:pt x="13886" y="14400"/>
                    </a:lnTo>
                    <a:lnTo>
                      <a:pt x="14657" y="13200"/>
                    </a:lnTo>
                    <a:lnTo>
                      <a:pt x="16200" y="10800"/>
                    </a:lnTo>
                    <a:lnTo>
                      <a:pt x="17743" y="9600"/>
                    </a:lnTo>
                    <a:lnTo>
                      <a:pt x="19286" y="8400"/>
                    </a:lnTo>
                    <a:lnTo>
                      <a:pt x="20829" y="6000"/>
                    </a:lnTo>
                    <a:lnTo>
                      <a:pt x="21600" y="4800"/>
                    </a:lnTo>
                    <a:lnTo>
                      <a:pt x="19286" y="0"/>
                    </a:lnTo>
                    <a:lnTo>
                      <a:pt x="17743" y="1200"/>
                    </a:lnTo>
                    <a:lnTo>
                      <a:pt x="16971" y="3600"/>
                    </a:lnTo>
                    <a:lnTo>
                      <a:pt x="15429" y="4800"/>
                    </a:lnTo>
                    <a:lnTo>
                      <a:pt x="13886" y="6000"/>
                    </a:lnTo>
                    <a:lnTo>
                      <a:pt x="12343" y="8400"/>
                    </a:lnTo>
                    <a:lnTo>
                      <a:pt x="11571" y="9600"/>
                    </a:lnTo>
                    <a:lnTo>
                      <a:pt x="10800" y="9600"/>
                    </a:lnTo>
                    <a:lnTo>
                      <a:pt x="10029" y="10800"/>
                    </a:lnTo>
                    <a:lnTo>
                      <a:pt x="10029" y="10800"/>
                    </a:lnTo>
                    <a:lnTo>
                      <a:pt x="9257" y="12000"/>
                    </a:lnTo>
                    <a:lnTo>
                      <a:pt x="8486" y="12000"/>
                    </a:lnTo>
                    <a:lnTo>
                      <a:pt x="7714" y="13200"/>
                    </a:lnTo>
                    <a:lnTo>
                      <a:pt x="7714" y="13200"/>
                    </a:lnTo>
                    <a:lnTo>
                      <a:pt x="6943" y="13200"/>
                    </a:lnTo>
                    <a:lnTo>
                      <a:pt x="6171" y="14400"/>
                    </a:lnTo>
                    <a:lnTo>
                      <a:pt x="6171" y="14400"/>
                    </a:lnTo>
                    <a:lnTo>
                      <a:pt x="5400" y="14400"/>
                    </a:lnTo>
                    <a:lnTo>
                      <a:pt x="4629" y="14400"/>
                    </a:lnTo>
                    <a:lnTo>
                      <a:pt x="4629" y="14400"/>
                    </a:lnTo>
                    <a:lnTo>
                      <a:pt x="3857" y="15600"/>
                    </a:lnTo>
                    <a:lnTo>
                      <a:pt x="3086" y="15600"/>
                    </a:lnTo>
                    <a:lnTo>
                      <a:pt x="3086" y="15600"/>
                    </a:lnTo>
                    <a:lnTo>
                      <a:pt x="2314" y="15600"/>
                    </a:lnTo>
                    <a:lnTo>
                      <a:pt x="2314" y="15600"/>
                    </a:lnTo>
                    <a:lnTo>
                      <a:pt x="1543" y="15600"/>
                    </a:lnTo>
                    <a:lnTo>
                      <a:pt x="771" y="14400"/>
                    </a:lnTo>
                    <a:lnTo>
                      <a:pt x="771" y="14400"/>
                    </a:lnTo>
                    <a:lnTo>
                      <a:pt x="0" y="20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95" name="Shape 3195"/>
              <p:cNvSpPr/>
              <p:nvPr/>
            </p:nvSpPr>
            <p:spPr>
              <a:xfrm>
                <a:off x="1927225" y="1152525"/>
                <a:ext cx="238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864"/>
                    </a:moveTo>
                    <a:lnTo>
                      <a:pt x="0" y="864"/>
                    </a:lnTo>
                    <a:lnTo>
                      <a:pt x="1440" y="4320"/>
                    </a:lnTo>
                    <a:lnTo>
                      <a:pt x="2880" y="6912"/>
                    </a:lnTo>
                    <a:lnTo>
                      <a:pt x="2880" y="8640"/>
                    </a:lnTo>
                    <a:lnTo>
                      <a:pt x="4320" y="10368"/>
                    </a:lnTo>
                    <a:lnTo>
                      <a:pt x="4320" y="11232"/>
                    </a:lnTo>
                    <a:lnTo>
                      <a:pt x="4320" y="12096"/>
                    </a:lnTo>
                    <a:lnTo>
                      <a:pt x="5760" y="12096"/>
                    </a:lnTo>
                    <a:lnTo>
                      <a:pt x="5760" y="12960"/>
                    </a:lnTo>
                    <a:lnTo>
                      <a:pt x="5760" y="13824"/>
                    </a:lnTo>
                    <a:lnTo>
                      <a:pt x="7200" y="14688"/>
                    </a:lnTo>
                    <a:lnTo>
                      <a:pt x="7200" y="15552"/>
                    </a:lnTo>
                    <a:lnTo>
                      <a:pt x="8640" y="16416"/>
                    </a:lnTo>
                    <a:lnTo>
                      <a:pt x="8640" y="16416"/>
                    </a:lnTo>
                    <a:lnTo>
                      <a:pt x="10080" y="17280"/>
                    </a:lnTo>
                    <a:lnTo>
                      <a:pt x="10080" y="18144"/>
                    </a:lnTo>
                    <a:lnTo>
                      <a:pt x="11520" y="18144"/>
                    </a:lnTo>
                    <a:lnTo>
                      <a:pt x="12960" y="19008"/>
                    </a:lnTo>
                    <a:lnTo>
                      <a:pt x="12960" y="19872"/>
                    </a:lnTo>
                    <a:lnTo>
                      <a:pt x="14400" y="19872"/>
                    </a:lnTo>
                    <a:lnTo>
                      <a:pt x="15840" y="20736"/>
                    </a:lnTo>
                    <a:lnTo>
                      <a:pt x="17280" y="20736"/>
                    </a:lnTo>
                    <a:lnTo>
                      <a:pt x="17280" y="21600"/>
                    </a:lnTo>
                    <a:lnTo>
                      <a:pt x="18720" y="21600"/>
                    </a:lnTo>
                    <a:lnTo>
                      <a:pt x="20160" y="21600"/>
                    </a:lnTo>
                    <a:lnTo>
                      <a:pt x="21600" y="17280"/>
                    </a:lnTo>
                    <a:lnTo>
                      <a:pt x="21600" y="17280"/>
                    </a:lnTo>
                    <a:lnTo>
                      <a:pt x="20160" y="17280"/>
                    </a:lnTo>
                    <a:lnTo>
                      <a:pt x="20160" y="17280"/>
                    </a:lnTo>
                    <a:lnTo>
                      <a:pt x="18720" y="17280"/>
                    </a:lnTo>
                    <a:lnTo>
                      <a:pt x="18720" y="16416"/>
                    </a:lnTo>
                    <a:lnTo>
                      <a:pt x="17280" y="16416"/>
                    </a:lnTo>
                    <a:lnTo>
                      <a:pt x="17280" y="16416"/>
                    </a:lnTo>
                    <a:lnTo>
                      <a:pt x="17280" y="15552"/>
                    </a:lnTo>
                    <a:lnTo>
                      <a:pt x="15840" y="15552"/>
                    </a:lnTo>
                    <a:lnTo>
                      <a:pt x="15840" y="14688"/>
                    </a:lnTo>
                    <a:lnTo>
                      <a:pt x="15840" y="14688"/>
                    </a:lnTo>
                    <a:lnTo>
                      <a:pt x="14400" y="13824"/>
                    </a:lnTo>
                    <a:lnTo>
                      <a:pt x="14400" y="12960"/>
                    </a:lnTo>
                    <a:lnTo>
                      <a:pt x="14400" y="12960"/>
                    </a:lnTo>
                    <a:lnTo>
                      <a:pt x="12960" y="12096"/>
                    </a:lnTo>
                    <a:lnTo>
                      <a:pt x="12960" y="11232"/>
                    </a:lnTo>
                    <a:lnTo>
                      <a:pt x="12960" y="11232"/>
                    </a:lnTo>
                    <a:lnTo>
                      <a:pt x="11520" y="10368"/>
                    </a:lnTo>
                    <a:lnTo>
                      <a:pt x="11520" y="9504"/>
                    </a:lnTo>
                    <a:lnTo>
                      <a:pt x="11520" y="8640"/>
                    </a:lnTo>
                    <a:lnTo>
                      <a:pt x="10080" y="7776"/>
                    </a:lnTo>
                    <a:lnTo>
                      <a:pt x="10080" y="6048"/>
                    </a:lnTo>
                    <a:lnTo>
                      <a:pt x="8640" y="2592"/>
                    </a:lnTo>
                    <a:lnTo>
                      <a:pt x="7200" y="0"/>
                    </a:lnTo>
                    <a:lnTo>
                      <a:pt x="7200" y="0"/>
                    </a:lnTo>
                    <a:lnTo>
                      <a:pt x="0" y="86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96" name="Shape 3196"/>
              <p:cNvSpPr/>
              <p:nvPr/>
            </p:nvSpPr>
            <p:spPr>
              <a:xfrm>
                <a:off x="1911350" y="1114425"/>
                <a:ext cx="238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456"/>
                    </a:moveTo>
                    <a:lnTo>
                      <a:pt x="0" y="3456"/>
                    </a:lnTo>
                    <a:lnTo>
                      <a:pt x="0" y="4320"/>
                    </a:lnTo>
                    <a:lnTo>
                      <a:pt x="1440" y="4320"/>
                    </a:lnTo>
                    <a:lnTo>
                      <a:pt x="1440" y="4320"/>
                    </a:lnTo>
                    <a:lnTo>
                      <a:pt x="1440" y="4320"/>
                    </a:lnTo>
                    <a:lnTo>
                      <a:pt x="2880" y="5184"/>
                    </a:lnTo>
                    <a:lnTo>
                      <a:pt x="2880" y="5184"/>
                    </a:lnTo>
                    <a:lnTo>
                      <a:pt x="4320" y="5184"/>
                    </a:lnTo>
                    <a:lnTo>
                      <a:pt x="4320" y="6048"/>
                    </a:lnTo>
                    <a:lnTo>
                      <a:pt x="4320" y="6048"/>
                    </a:lnTo>
                    <a:lnTo>
                      <a:pt x="5760" y="6912"/>
                    </a:lnTo>
                    <a:lnTo>
                      <a:pt x="5760" y="6912"/>
                    </a:lnTo>
                    <a:lnTo>
                      <a:pt x="7200" y="7776"/>
                    </a:lnTo>
                    <a:lnTo>
                      <a:pt x="7200" y="7776"/>
                    </a:lnTo>
                    <a:lnTo>
                      <a:pt x="7200" y="8640"/>
                    </a:lnTo>
                    <a:lnTo>
                      <a:pt x="7200" y="9504"/>
                    </a:lnTo>
                    <a:lnTo>
                      <a:pt x="8640" y="9504"/>
                    </a:lnTo>
                    <a:lnTo>
                      <a:pt x="8640" y="10368"/>
                    </a:lnTo>
                    <a:lnTo>
                      <a:pt x="8640" y="11232"/>
                    </a:lnTo>
                    <a:lnTo>
                      <a:pt x="10080" y="12096"/>
                    </a:lnTo>
                    <a:lnTo>
                      <a:pt x="10080" y="12960"/>
                    </a:lnTo>
                    <a:lnTo>
                      <a:pt x="10080" y="13824"/>
                    </a:lnTo>
                    <a:lnTo>
                      <a:pt x="11520" y="15552"/>
                    </a:lnTo>
                    <a:lnTo>
                      <a:pt x="12960" y="19008"/>
                    </a:lnTo>
                    <a:lnTo>
                      <a:pt x="14400" y="21600"/>
                    </a:lnTo>
                    <a:lnTo>
                      <a:pt x="21600" y="20736"/>
                    </a:lnTo>
                    <a:lnTo>
                      <a:pt x="20160" y="17280"/>
                    </a:lnTo>
                    <a:lnTo>
                      <a:pt x="18720" y="14688"/>
                    </a:lnTo>
                    <a:lnTo>
                      <a:pt x="17280" y="12960"/>
                    </a:lnTo>
                    <a:lnTo>
                      <a:pt x="17280" y="11232"/>
                    </a:lnTo>
                    <a:lnTo>
                      <a:pt x="15840" y="10368"/>
                    </a:lnTo>
                    <a:lnTo>
                      <a:pt x="15840" y="9504"/>
                    </a:lnTo>
                    <a:lnTo>
                      <a:pt x="15840" y="8640"/>
                    </a:lnTo>
                    <a:lnTo>
                      <a:pt x="14400" y="8640"/>
                    </a:lnTo>
                    <a:lnTo>
                      <a:pt x="14400" y="7776"/>
                    </a:lnTo>
                    <a:lnTo>
                      <a:pt x="14400" y="6912"/>
                    </a:lnTo>
                    <a:lnTo>
                      <a:pt x="12960" y="6048"/>
                    </a:lnTo>
                    <a:lnTo>
                      <a:pt x="12960" y="5184"/>
                    </a:lnTo>
                    <a:lnTo>
                      <a:pt x="11520" y="5184"/>
                    </a:lnTo>
                    <a:lnTo>
                      <a:pt x="11520" y="4320"/>
                    </a:lnTo>
                    <a:lnTo>
                      <a:pt x="10080" y="3456"/>
                    </a:lnTo>
                    <a:lnTo>
                      <a:pt x="10080" y="2592"/>
                    </a:lnTo>
                    <a:lnTo>
                      <a:pt x="8640" y="2592"/>
                    </a:lnTo>
                    <a:lnTo>
                      <a:pt x="8640" y="1728"/>
                    </a:lnTo>
                    <a:lnTo>
                      <a:pt x="7200" y="1728"/>
                    </a:lnTo>
                    <a:lnTo>
                      <a:pt x="5760" y="864"/>
                    </a:lnTo>
                    <a:lnTo>
                      <a:pt x="4320" y="864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0" y="345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97" name="Shape 3197"/>
              <p:cNvSpPr/>
              <p:nvPr/>
            </p:nvSpPr>
            <p:spPr>
              <a:xfrm>
                <a:off x="1873250" y="1112837"/>
                <a:ext cx="39688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592" y="21600"/>
                    </a:moveTo>
                    <a:lnTo>
                      <a:pt x="2592" y="21600"/>
                    </a:lnTo>
                    <a:lnTo>
                      <a:pt x="3456" y="20463"/>
                    </a:lnTo>
                    <a:lnTo>
                      <a:pt x="5184" y="18189"/>
                    </a:lnTo>
                    <a:lnTo>
                      <a:pt x="6048" y="17053"/>
                    </a:lnTo>
                    <a:lnTo>
                      <a:pt x="7776" y="14779"/>
                    </a:lnTo>
                    <a:lnTo>
                      <a:pt x="8640" y="13642"/>
                    </a:lnTo>
                    <a:lnTo>
                      <a:pt x="10368" y="12505"/>
                    </a:lnTo>
                    <a:lnTo>
                      <a:pt x="11232" y="11368"/>
                    </a:lnTo>
                    <a:lnTo>
                      <a:pt x="12096" y="10232"/>
                    </a:lnTo>
                    <a:lnTo>
                      <a:pt x="12960" y="9095"/>
                    </a:lnTo>
                    <a:lnTo>
                      <a:pt x="13824" y="9095"/>
                    </a:lnTo>
                    <a:lnTo>
                      <a:pt x="13824" y="7958"/>
                    </a:lnTo>
                    <a:lnTo>
                      <a:pt x="14688" y="7958"/>
                    </a:lnTo>
                    <a:lnTo>
                      <a:pt x="14688" y="7958"/>
                    </a:lnTo>
                    <a:lnTo>
                      <a:pt x="15552" y="6821"/>
                    </a:lnTo>
                    <a:lnTo>
                      <a:pt x="16416" y="6821"/>
                    </a:lnTo>
                    <a:lnTo>
                      <a:pt x="16416" y="6821"/>
                    </a:lnTo>
                    <a:lnTo>
                      <a:pt x="17280" y="6821"/>
                    </a:lnTo>
                    <a:lnTo>
                      <a:pt x="17280" y="5684"/>
                    </a:lnTo>
                    <a:lnTo>
                      <a:pt x="18144" y="5684"/>
                    </a:lnTo>
                    <a:lnTo>
                      <a:pt x="18144" y="5684"/>
                    </a:lnTo>
                    <a:lnTo>
                      <a:pt x="19008" y="5684"/>
                    </a:lnTo>
                    <a:lnTo>
                      <a:pt x="19008" y="5684"/>
                    </a:lnTo>
                    <a:lnTo>
                      <a:pt x="19872" y="5684"/>
                    </a:lnTo>
                    <a:lnTo>
                      <a:pt x="20736" y="5684"/>
                    </a:lnTo>
                    <a:lnTo>
                      <a:pt x="21600" y="1137"/>
                    </a:lnTo>
                    <a:lnTo>
                      <a:pt x="20736" y="0"/>
                    </a:lnTo>
                    <a:lnTo>
                      <a:pt x="19872" y="0"/>
                    </a:lnTo>
                    <a:lnTo>
                      <a:pt x="19008" y="0"/>
                    </a:lnTo>
                    <a:lnTo>
                      <a:pt x="18144" y="0"/>
                    </a:lnTo>
                    <a:lnTo>
                      <a:pt x="17280" y="0"/>
                    </a:lnTo>
                    <a:lnTo>
                      <a:pt x="16416" y="1137"/>
                    </a:lnTo>
                    <a:lnTo>
                      <a:pt x="15552" y="1137"/>
                    </a:lnTo>
                    <a:lnTo>
                      <a:pt x="15552" y="1137"/>
                    </a:lnTo>
                    <a:lnTo>
                      <a:pt x="14688" y="1137"/>
                    </a:lnTo>
                    <a:lnTo>
                      <a:pt x="13824" y="2274"/>
                    </a:lnTo>
                    <a:lnTo>
                      <a:pt x="12960" y="2274"/>
                    </a:lnTo>
                    <a:lnTo>
                      <a:pt x="12096" y="3411"/>
                    </a:lnTo>
                    <a:lnTo>
                      <a:pt x="12096" y="3411"/>
                    </a:lnTo>
                    <a:lnTo>
                      <a:pt x="11232" y="4547"/>
                    </a:lnTo>
                    <a:lnTo>
                      <a:pt x="10368" y="4547"/>
                    </a:lnTo>
                    <a:lnTo>
                      <a:pt x="9504" y="5684"/>
                    </a:lnTo>
                    <a:lnTo>
                      <a:pt x="8640" y="6821"/>
                    </a:lnTo>
                    <a:lnTo>
                      <a:pt x="6912" y="7958"/>
                    </a:lnTo>
                    <a:lnTo>
                      <a:pt x="6048" y="9095"/>
                    </a:lnTo>
                    <a:lnTo>
                      <a:pt x="4320" y="11368"/>
                    </a:lnTo>
                    <a:lnTo>
                      <a:pt x="3456" y="12505"/>
                    </a:lnTo>
                    <a:lnTo>
                      <a:pt x="1728" y="13642"/>
                    </a:lnTo>
                    <a:lnTo>
                      <a:pt x="864" y="15916"/>
                    </a:lnTo>
                    <a:lnTo>
                      <a:pt x="0" y="17053"/>
                    </a:lnTo>
                    <a:lnTo>
                      <a:pt x="0" y="17053"/>
                    </a:lnTo>
                    <a:lnTo>
                      <a:pt x="2592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98" name="Shape 3198"/>
              <p:cNvSpPr/>
              <p:nvPr/>
            </p:nvSpPr>
            <p:spPr>
              <a:xfrm>
                <a:off x="1833562" y="1136650"/>
                <a:ext cx="44451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0400"/>
                    </a:moveTo>
                    <a:lnTo>
                      <a:pt x="0" y="20400"/>
                    </a:lnTo>
                    <a:lnTo>
                      <a:pt x="771" y="21600"/>
                    </a:lnTo>
                    <a:lnTo>
                      <a:pt x="1543" y="21600"/>
                    </a:lnTo>
                    <a:lnTo>
                      <a:pt x="1543" y="21600"/>
                    </a:lnTo>
                    <a:lnTo>
                      <a:pt x="2314" y="21600"/>
                    </a:lnTo>
                    <a:lnTo>
                      <a:pt x="3086" y="21600"/>
                    </a:lnTo>
                    <a:lnTo>
                      <a:pt x="4629" y="21600"/>
                    </a:lnTo>
                    <a:lnTo>
                      <a:pt x="4629" y="20400"/>
                    </a:lnTo>
                    <a:lnTo>
                      <a:pt x="5400" y="20400"/>
                    </a:lnTo>
                    <a:lnTo>
                      <a:pt x="6171" y="20400"/>
                    </a:lnTo>
                    <a:lnTo>
                      <a:pt x="6943" y="20400"/>
                    </a:lnTo>
                    <a:lnTo>
                      <a:pt x="7714" y="19200"/>
                    </a:lnTo>
                    <a:lnTo>
                      <a:pt x="8486" y="19200"/>
                    </a:lnTo>
                    <a:lnTo>
                      <a:pt x="9257" y="18000"/>
                    </a:lnTo>
                    <a:lnTo>
                      <a:pt x="10029" y="18000"/>
                    </a:lnTo>
                    <a:lnTo>
                      <a:pt x="10800" y="16800"/>
                    </a:lnTo>
                    <a:lnTo>
                      <a:pt x="11571" y="16800"/>
                    </a:lnTo>
                    <a:lnTo>
                      <a:pt x="12343" y="15600"/>
                    </a:lnTo>
                    <a:lnTo>
                      <a:pt x="13114" y="15600"/>
                    </a:lnTo>
                    <a:lnTo>
                      <a:pt x="13114" y="14400"/>
                    </a:lnTo>
                    <a:lnTo>
                      <a:pt x="13886" y="14400"/>
                    </a:lnTo>
                    <a:lnTo>
                      <a:pt x="15429" y="12000"/>
                    </a:lnTo>
                    <a:lnTo>
                      <a:pt x="16971" y="10800"/>
                    </a:lnTo>
                    <a:lnTo>
                      <a:pt x="17743" y="9600"/>
                    </a:lnTo>
                    <a:lnTo>
                      <a:pt x="19286" y="8400"/>
                    </a:lnTo>
                    <a:lnTo>
                      <a:pt x="20057" y="6000"/>
                    </a:lnTo>
                    <a:lnTo>
                      <a:pt x="21600" y="4800"/>
                    </a:lnTo>
                    <a:lnTo>
                      <a:pt x="19286" y="0"/>
                    </a:lnTo>
                    <a:lnTo>
                      <a:pt x="17743" y="1200"/>
                    </a:lnTo>
                    <a:lnTo>
                      <a:pt x="16971" y="3600"/>
                    </a:lnTo>
                    <a:lnTo>
                      <a:pt x="15429" y="4800"/>
                    </a:lnTo>
                    <a:lnTo>
                      <a:pt x="14657" y="6000"/>
                    </a:lnTo>
                    <a:lnTo>
                      <a:pt x="13114" y="7200"/>
                    </a:lnTo>
                    <a:lnTo>
                      <a:pt x="11571" y="9600"/>
                    </a:lnTo>
                    <a:lnTo>
                      <a:pt x="11571" y="9600"/>
                    </a:lnTo>
                    <a:lnTo>
                      <a:pt x="10800" y="10800"/>
                    </a:lnTo>
                    <a:lnTo>
                      <a:pt x="10029" y="10800"/>
                    </a:lnTo>
                    <a:lnTo>
                      <a:pt x="9257" y="12000"/>
                    </a:lnTo>
                    <a:lnTo>
                      <a:pt x="8486" y="12000"/>
                    </a:lnTo>
                    <a:lnTo>
                      <a:pt x="8486" y="13200"/>
                    </a:lnTo>
                    <a:lnTo>
                      <a:pt x="7714" y="13200"/>
                    </a:lnTo>
                    <a:lnTo>
                      <a:pt x="6943" y="13200"/>
                    </a:lnTo>
                    <a:lnTo>
                      <a:pt x="6171" y="14400"/>
                    </a:lnTo>
                    <a:lnTo>
                      <a:pt x="6171" y="14400"/>
                    </a:lnTo>
                    <a:lnTo>
                      <a:pt x="5400" y="14400"/>
                    </a:lnTo>
                    <a:lnTo>
                      <a:pt x="4629" y="14400"/>
                    </a:lnTo>
                    <a:lnTo>
                      <a:pt x="3857" y="15600"/>
                    </a:lnTo>
                    <a:lnTo>
                      <a:pt x="3857" y="15600"/>
                    </a:lnTo>
                    <a:lnTo>
                      <a:pt x="3086" y="15600"/>
                    </a:lnTo>
                    <a:lnTo>
                      <a:pt x="2314" y="15600"/>
                    </a:lnTo>
                    <a:lnTo>
                      <a:pt x="2314" y="15600"/>
                    </a:lnTo>
                    <a:lnTo>
                      <a:pt x="1543" y="15600"/>
                    </a:lnTo>
                    <a:lnTo>
                      <a:pt x="771" y="15600"/>
                    </a:lnTo>
                    <a:lnTo>
                      <a:pt x="771" y="15600"/>
                    </a:lnTo>
                    <a:lnTo>
                      <a:pt x="771" y="15600"/>
                    </a:lnTo>
                    <a:lnTo>
                      <a:pt x="0" y="20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199" name="Shape 3199"/>
              <p:cNvSpPr/>
              <p:nvPr/>
            </p:nvSpPr>
            <p:spPr>
              <a:xfrm>
                <a:off x="1811337" y="1123950"/>
                <a:ext cx="238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864"/>
                    </a:moveTo>
                    <a:lnTo>
                      <a:pt x="0" y="864"/>
                    </a:lnTo>
                    <a:lnTo>
                      <a:pt x="1440" y="4320"/>
                    </a:lnTo>
                    <a:lnTo>
                      <a:pt x="2880" y="6912"/>
                    </a:lnTo>
                    <a:lnTo>
                      <a:pt x="2880" y="8640"/>
                    </a:lnTo>
                    <a:lnTo>
                      <a:pt x="4320" y="10368"/>
                    </a:lnTo>
                    <a:lnTo>
                      <a:pt x="4320" y="11232"/>
                    </a:lnTo>
                    <a:lnTo>
                      <a:pt x="4320" y="12096"/>
                    </a:lnTo>
                    <a:lnTo>
                      <a:pt x="5760" y="12960"/>
                    </a:lnTo>
                    <a:lnTo>
                      <a:pt x="5760" y="12960"/>
                    </a:lnTo>
                    <a:lnTo>
                      <a:pt x="5760" y="13824"/>
                    </a:lnTo>
                    <a:lnTo>
                      <a:pt x="7200" y="14688"/>
                    </a:lnTo>
                    <a:lnTo>
                      <a:pt x="7200" y="15552"/>
                    </a:lnTo>
                    <a:lnTo>
                      <a:pt x="7200" y="16416"/>
                    </a:lnTo>
                    <a:lnTo>
                      <a:pt x="8640" y="16416"/>
                    </a:lnTo>
                    <a:lnTo>
                      <a:pt x="8640" y="17280"/>
                    </a:lnTo>
                    <a:lnTo>
                      <a:pt x="10080" y="18144"/>
                    </a:lnTo>
                    <a:lnTo>
                      <a:pt x="10080" y="19008"/>
                    </a:lnTo>
                    <a:lnTo>
                      <a:pt x="11520" y="19008"/>
                    </a:lnTo>
                    <a:lnTo>
                      <a:pt x="12960" y="19872"/>
                    </a:lnTo>
                    <a:lnTo>
                      <a:pt x="12960" y="19872"/>
                    </a:lnTo>
                    <a:lnTo>
                      <a:pt x="14400" y="20736"/>
                    </a:lnTo>
                    <a:lnTo>
                      <a:pt x="15840" y="20736"/>
                    </a:lnTo>
                    <a:lnTo>
                      <a:pt x="17280" y="21600"/>
                    </a:lnTo>
                    <a:lnTo>
                      <a:pt x="18720" y="21600"/>
                    </a:lnTo>
                    <a:lnTo>
                      <a:pt x="20160" y="21600"/>
                    </a:lnTo>
                    <a:lnTo>
                      <a:pt x="21600" y="18144"/>
                    </a:lnTo>
                    <a:lnTo>
                      <a:pt x="20160" y="17280"/>
                    </a:lnTo>
                    <a:lnTo>
                      <a:pt x="20160" y="17280"/>
                    </a:lnTo>
                    <a:lnTo>
                      <a:pt x="18720" y="17280"/>
                    </a:lnTo>
                    <a:lnTo>
                      <a:pt x="18720" y="17280"/>
                    </a:lnTo>
                    <a:lnTo>
                      <a:pt x="17280" y="16416"/>
                    </a:lnTo>
                    <a:lnTo>
                      <a:pt x="17280" y="16416"/>
                    </a:lnTo>
                    <a:lnTo>
                      <a:pt x="17280" y="16416"/>
                    </a:lnTo>
                    <a:lnTo>
                      <a:pt x="15840" y="15552"/>
                    </a:lnTo>
                    <a:lnTo>
                      <a:pt x="15840" y="15552"/>
                    </a:lnTo>
                    <a:lnTo>
                      <a:pt x="14400" y="14688"/>
                    </a:lnTo>
                    <a:lnTo>
                      <a:pt x="14400" y="14688"/>
                    </a:lnTo>
                    <a:lnTo>
                      <a:pt x="14400" y="13824"/>
                    </a:lnTo>
                    <a:lnTo>
                      <a:pt x="12960" y="13824"/>
                    </a:lnTo>
                    <a:lnTo>
                      <a:pt x="12960" y="12960"/>
                    </a:lnTo>
                    <a:lnTo>
                      <a:pt x="12960" y="12096"/>
                    </a:lnTo>
                    <a:lnTo>
                      <a:pt x="12960" y="12096"/>
                    </a:lnTo>
                    <a:lnTo>
                      <a:pt x="11520" y="11232"/>
                    </a:lnTo>
                    <a:lnTo>
                      <a:pt x="11520" y="10368"/>
                    </a:lnTo>
                    <a:lnTo>
                      <a:pt x="11520" y="9504"/>
                    </a:lnTo>
                    <a:lnTo>
                      <a:pt x="11520" y="9504"/>
                    </a:lnTo>
                    <a:lnTo>
                      <a:pt x="10080" y="7776"/>
                    </a:lnTo>
                    <a:lnTo>
                      <a:pt x="10080" y="6048"/>
                    </a:lnTo>
                    <a:lnTo>
                      <a:pt x="8640" y="2592"/>
                    </a:lnTo>
                    <a:lnTo>
                      <a:pt x="7200" y="0"/>
                    </a:lnTo>
                    <a:lnTo>
                      <a:pt x="7200" y="0"/>
                    </a:lnTo>
                    <a:lnTo>
                      <a:pt x="0" y="86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00" name="Shape 3200"/>
              <p:cNvSpPr/>
              <p:nvPr/>
            </p:nvSpPr>
            <p:spPr>
              <a:xfrm>
                <a:off x="1793875" y="1085850"/>
                <a:ext cx="25400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4320"/>
                    </a:moveTo>
                    <a:lnTo>
                      <a:pt x="0" y="4320"/>
                    </a:lnTo>
                    <a:lnTo>
                      <a:pt x="0" y="4320"/>
                    </a:lnTo>
                    <a:lnTo>
                      <a:pt x="1350" y="4320"/>
                    </a:lnTo>
                    <a:lnTo>
                      <a:pt x="1350" y="4320"/>
                    </a:lnTo>
                    <a:lnTo>
                      <a:pt x="2700" y="4320"/>
                    </a:lnTo>
                    <a:lnTo>
                      <a:pt x="2700" y="5184"/>
                    </a:lnTo>
                    <a:lnTo>
                      <a:pt x="4050" y="5184"/>
                    </a:lnTo>
                    <a:lnTo>
                      <a:pt x="4050" y="6048"/>
                    </a:lnTo>
                    <a:lnTo>
                      <a:pt x="5400" y="6048"/>
                    </a:lnTo>
                    <a:lnTo>
                      <a:pt x="5400" y="6048"/>
                    </a:lnTo>
                    <a:lnTo>
                      <a:pt x="6750" y="6912"/>
                    </a:lnTo>
                    <a:lnTo>
                      <a:pt x="6750" y="7776"/>
                    </a:lnTo>
                    <a:lnTo>
                      <a:pt x="6750" y="7776"/>
                    </a:lnTo>
                    <a:lnTo>
                      <a:pt x="8100" y="8640"/>
                    </a:lnTo>
                    <a:lnTo>
                      <a:pt x="8100" y="8640"/>
                    </a:lnTo>
                    <a:lnTo>
                      <a:pt x="8100" y="9504"/>
                    </a:lnTo>
                    <a:lnTo>
                      <a:pt x="9450" y="10368"/>
                    </a:lnTo>
                    <a:lnTo>
                      <a:pt x="9450" y="11232"/>
                    </a:lnTo>
                    <a:lnTo>
                      <a:pt x="9450" y="11232"/>
                    </a:lnTo>
                    <a:lnTo>
                      <a:pt x="10800" y="12096"/>
                    </a:lnTo>
                    <a:lnTo>
                      <a:pt x="10800" y="12960"/>
                    </a:lnTo>
                    <a:lnTo>
                      <a:pt x="12150" y="14688"/>
                    </a:lnTo>
                    <a:lnTo>
                      <a:pt x="12150" y="15552"/>
                    </a:lnTo>
                    <a:lnTo>
                      <a:pt x="13500" y="17280"/>
                    </a:lnTo>
                    <a:lnTo>
                      <a:pt x="13500" y="19008"/>
                    </a:lnTo>
                    <a:lnTo>
                      <a:pt x="14850" y="20736"/>
                    </a:lnTo>
                    <a:lnTo>
                      <a:pt x="14850" y="21600"/>
                    </a:lnTo>
                    <a:lnTo>
                      <a:pt x="21600" y="20736"/>
                    </a:lnTo>
                    <a:lnTo>
                      <a:pt x="20250" y="19008"/>
                    </a:lnTo>
                    <a:lnTo>
                      <a:pt x="20250" y="18144"/>
                    </a:lnTo>
                    <a:lnTo>
                      <a:pt x="18900" y="16416"/>
                    </a:lnTo>
                    <a:lnTo>
                      <a:pt x="18900" y="14688"/>
                    </a:lnTo>
                    <a:lnTo>
                      <a:pt x="17550" y="12960"/>
                    </a:lnTo>
                    <a:lnTo>
                      <a:pt x="17550" y="11232"/>
                    </a:lnTo>
                    <a:lnTo>
                      <a:pt x="16200" y="10368"/>
                    </a:lnTo>
                    <a:lnTo>
                      <a:pt x="16200" y="10368"/>
                    </a:lnTo>
                    <a:lnTo>
                      <a:pt x="16200" y="9504"/>
                    </a:lnTo>
                    <a:lnTo>
                      <a:pt x="14850" y="8640"/>
                    </a:lnTo>
                    <a:lnTo>
                      <a:pt x="14850" y="7776"/>
                    </a:lnTo>
                    <a:lnTo>
                      <a:pt x="13500" y="6912"/>
                    </a:lnTo>
                    <a:lnTo>
                      <a:pt x="13500" y="6048"/>
                    </a:lnTo>
                    <a:lnTo>
                      <a:pt x="13500" y="6048"/>
                    </a:lnTo>
                    <a:lnTo>
                      <a:pt x="12150" y="5184"/>
                    </a:lnTo>
                    <a:lnTo>
                      <a:pt x="10800" y="4320"/>
                    </a:lnTo>
                    <a:lnTo>
                      <a:pt x="10800" y="3456"/>
                    </a:lnTo>
                    <a:lnTo>
                      <a:pt x="9450" y="3456"/>
                    </a:lnTo>
                    <a:lnTo>
                      <a:pt x="9450" y="2592"/>
                    </a:lnTo>
                    <a:lnTo>
                      <a:pt x="8100" y="1728"/>
                    </a:lnTo>
                    <a:lnTo>
                      <a:pt x="6750" y="1728"/>
                    </a:lnTo>
                    <a:lnTo>
                      <a:pt x="5400" y="864"/>
                    </a:lnTo>
                    <a:lnTo>
                      <a:pt x="5400" y="864"/>
                    </a:lnTo>
                    <a:lnTo>
                      <a:pt x="4050" y="0"/>
                    </a:lnTo>
                    <a:lnTo>
                      <a:pt x="270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0" y="43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01" name="Shape 3201"/>
              <p:cNvSpPr/>
              <p:nvPr/>
            </p:nvSpPr>
            <p:spPr>
              <a:xfrm>
                <a:off x="1751012" y="1084262"/>
                <a:ext cx="44451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314" y="21600"/>
                    </a:moveTo>
                    <a:lnTo>
                      <a:pt x="2314" y="21600"/>
                    </a:lnTo>
                    <a:lnTo>
                      <a:pt x="3086" y="20400"/>
                    </a:lnTo>
                    <a:lnTo>
                      <a:pt x="4629" y="19200"/>
                    </a:lnTo>
                    <a:lnTo>
                      <a:pt x="5400" y="18000"/>
                    </a:lnTo>
                    <a:lnTo>
                      <a:pt x="6943" y="15600"/>
                    </a:lnTo>
                    <a:lnTo>
                      <a:pt x="8486" y="14400"/>
                    </a:lnTo>
                    <a:lnTo>
                      <a:pt x="9257" y="13200"/>
                    </a:lnTo>
                    <a:lnTo>
                      <a:pt x="10800" y="12000"/>
                    </a:lnTo>
                    <a:lnTo>
                      <a:pt x="11571" y="10800"/>
                    </a:lnTo>
                    <a:lnTo>
                      <a:pt x="12343" y="9600"/>
                    </a:lnTo>
                    <a:lnTo>
                      <a:pt x="13114" y="9600"/>
                    </a:lnTo>
                    <a:lnTo>
                      <a:pt x="13886" y="8400"/>
                    </a:lnTo>
                    <a:lnTo>
                      <a:pt x="14657" y="8400"/>
                    </a:lnTo>
                    <a:lnTo>
                      <a:pt x="14657" y="8400"/>
                    </a:lnTo>
                    <a:lnTo>
                      <a:pt x="15429" y="7200"/>
                    </a:lnTo>
                    <a:lnTo>
                      <a:pt x="16200" y="7200"/>
                    </a:lnTo>
                    <a:lnTo>
                      <a:pt x="16200" y="7200"/>
                    </a:lnTo>
                    <a:lnTo>
                      <a:pt x="16971" y="7200"/>
                    </a:lnTo>
                    <a:lnTo>
                      <a:pt x="17743" y="7200"/>
                    </a:lnTo>
                    <a:lnTo>
                      <a:pt x="17743" y="6000"/>
                    </a:lnTo>
                    <a:lnTo>
                      <a:pt x="18514" y="6000"/>
                    </a:lnTo>
                    <a:lnTo>
                      <a:pt x="19286" y="6000"/>
                    </a:lnTo>
                    <a:lnTo>
                      <a:pt x="19286" y="6000"/>
                    </a:lnTo>
                    <a:lnTo>
                      <a:pt x="20057" y="6000"/>
                    </a:lnTo>
                    <a:lnTo>
                      <a:pt x="20829" y="7200"/>
                    </a:lnTo>
                    <a:lnTo>
                      <a:pt x="21600" y="1200"/>
                    </a:lnTo>
                    <a:lnTo>
                      <a:pt x="20829" y="0"/>
                    </a:lnTo>
                    <a:lnTo>
                      <a:pt x="20057" y="0"/>
                    </a:lnTo>
                    <a:lnTo>
                      <a:pt x="19286" y="0"/>
                    </a:lnTo>
                    <a:lnTo>
                      <a:pt x="18514" y="0"/>
                    </a:lnTo>
                    <a:lnTo>
                      <a:pt x="17743" y="0"/>
                    </a:lnTo>
                    <a:lnTo>
                      <a:pt x="16971" y="0"/>
                    </a:lnTo>
                    <a:lnTo>
                      <a:pt x="16200" y="1200"/>
                    </a:lnTo>
                    <a:lnTo>
                      <a:pt x="15429" y="1200"/>
                    </a:lnTo>
                    <a:lnTo>
                      <a:pt x="14657" y="1200"/>
                    </a:lnTo>
                    <a:lnTo>
                      <a:pt x="13886" y="2400"/>
                    </a:lnTo>
                    <a:lnTo>
                      <a:pt x="13114" y="2400"/>
                    </a:lnTo>
                    <a:lnTo>
                      <a:pt x="12343" y="2400"/>
                    </a:lnTo>
                    <a:lnTo>
                      <a:pt x="11571" y="3600"/>
                    </a:lnTo>
                    <a:lnTo>
                      <a:pt x="11571" y="4800"/>
                    </a:lnTo>
                    <a:lnTo>
                      <a:pt x="10800" y="4800"/>
                    </a:lnTo>
                    <a:lnTo>
                      <a:pt x="10029" y="6000"/>
                    </a:lnTo>
                    <a:lnTo>
                      <a:pt x="8486" y="7200"/>
                    </a:lnTo>
                    <a:lnTo>
                      <a:pt x="6943" y="8400"/>
                    </a:lnTo>
                    <a:lnTo>
                      <a:pt x="6171" y="9600"/>
                    </a:lnTo>
                    <a:lnTo>
                      <a:pt x="4629" y="10800"/>
                    </a:lnTo>
                    <a:lnTo>
                      <a:pt x="3086" y="13200"/>
                    </a:lnTo>
                    <a:lnTo>
                      <a:pt x="2314" y="14400"/>
                    </a:lnTo>
                    <a:lnTo>
                      <a:pt x="771" y="15600"/>
                    </a:lnTo>
                    <a:lnTo>
                      <a:pt x="0" y="16800"/>
                    </a:lnTo>
                    <a:lnTo>
                      <a:pt x="0" y="16800"/>
                    </a:lnTo>
                    <a:lnTo>
                      <a:pt x="231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02" name="Shape 3202"/>
              <p:cNvSpPr/>
              <p:nvPr/>
            </p:nvSpPr>
            <p:spPr>
              <a:xfrm>
                <a:off x="1711325" y="1106487"/>
                <a:ext cx="44450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0" y="21600"/>
                    </a:lnTo>
                    <a:lnTo>
                      <a:pt x="771" y="21600"/>
                    </a:lnTo>
                    <a:lnTo>
                      <a:pt x="1543" y="21600"/>
                    </a:lnTo>
                    <a:lnTo>
                      <a:pt x="2314" y="21600"/>
                    </a:lnTo>
                    <a:lnTo>
                      <a:pt x="2314" y="21600"/>
                    </a:lnTo>
                    <a:lnTo>
                      <a:pt x="3086" y="21600"/>
                    </a:lnTo>
                    <a:lnTo>
                      <a:pt x="3857" y="21600"/>
                    </a:lnTo>
                    <a:lnTo>
                      <a:pt x="4629" y="20400"/>
                    </a:lnTo>
                    <a:lnTo>
                      <a:pt x="5400" y="20400"/>
                    </a:lnTo>
                    <a:lnTo>
                      <a:pt x="6171" y="20400"/>
                    </a:lnTo>
                    <a:lnTo>
                      <a:pt x="6943" y="20400"/>
                    </a:lnTo>
                    <a:lnTo>
                      <a:pt x="7714" y="19200"/>
                    </a:lnTo>
                    <a:lnTo>
                      <a:pt x="8486" y="19200"/>
                    </a:lnTo>
                    <a:lnTo>
                      <a:pt x="9257" y="18000"/>
                    </a:lnTo>
                    <a:lnTo>
                      <a:pt x="10029" y="18000"/>
                    </a:lnTo>
                    <a:lnTo>
                      <a:pt x="10800" y="16800"/>
                    </a:lnTo>
                    <a:lnTo>
                      <a:pt x="10800" y="16800"/>
                    </a:lnTo>
                    <a:lnTo>
                      <a:pt x="12343" y="15600"/>
                    </a:lnTo>
                    <a:lnTo>
                      <a:pt x="13886" y="13200"/>
                    </a:lnTo>
                    <a:lnTo>
                      <a:pt x="15429" y="12000"/>
                    </a:lnTo>
                    <a:lnTo>
                      <a:pt x="16200" y="10800"/>
                    </a:lnTo>
                    <a:lnTo>
                      <a:pt x="17743" y="9600"/>
                    </a:lnTo>
                    <a:lnTo>
                      <a:pt x="19286" y="7200"/>
                    </a:lnTo>
                    <a:lnTo>
                      <a:pt x="20057" y="6000"/>
                    </a:lnTo>
                    <a:lnTo>
                      <a:pt x="21600" y="4800"/>
                    </a:lnTo>
                    <a:lnTo>
                      <a:pt x="19286" y="0"/>
                    </a:lnTo>
                    <a:lnTo>
                      <a:pt x="17743" y="1200"/>
                    </a:lnTo>
                    <a:lnTo>
                      <a:pt x="16971" y="3600"/>
                    </a:lnTo>
                    <a:lnTo>
                      <a:pt x="15429" y="4800"/>
                    </a:lnTo>
                    <a:lnTo>
                      <a:pt x="13886" y="6000"/>
                    </a:lnTo>
                    <a:lnTo>
                      <a:pt x="13114" y="7200"/>
                    </a:lnTo>
                    <a:lnTo>
                      <a:pt x="11571" y="8400"/>
                    </a:lnTo>
                    <a:lnTo>
                      <a:pt x="10029" y="9600"/>
                    </a:lnTo>
                    <a:lnTo>
                      <a:pt x="9257" y="12000"/>
                    </a:lnTo>
                    <a:lnTo>
                      <a:pt x="8486" y="12000"/>
                    </a:lnTo>
                    <a:lnTo>
                      <a:pt x="7714" y="12000"/>
                    </a:lnTo>
                    <a:lnTo>
                      <a:pt x="6943" y="13200"/>
                    </a:lnTo>
                    <a:lnTo>
                      <a:pt x="6943" y="13200"/>
                    </a:lnTo>
                    <a:lnTo>
                      <a:pt x="6171" y="14400"/>
                    </a:lnTo>
                    <a:lnTo>
                      <a:pt x="5400" y="14400"/>
                    </a:lnTo>
                    <a:lnTo>
                      <a:pt x="5400" y="14400"/>
                    </a:lnTo>
                    <a:lnTo>
                      <a:pt x="4629" y="14400"/>
                    </a:lnTo>
                    <a:lnTo>
                      <a:pt x="3857" y="15600"/>
                    </a:lnTo>
                    <a:lnTo>
                      <a:pt x="3086" y="15600"/>
                    </a:lnTo>
                    <a:lnTo>
                      <a:pt x="3086" y="15600"/>
                    </a:lnTo>
                    <a:lnTo>
                      <a:pt x="2314" y="15600"/>
                    </a:lnTo>
                    <a:lnTo>
                      <a:pt x="2314" y="15600"/>
                    </a:lnTo>
                    <a:lnTo>
                      <a:pt x="1543" y="15600"/>
                    </a:lnTo>
                    <a:lnTo>
                      <a:pt x="771" y="15600"/>
                    </a:lnTo>
                    <a:lnTo>
                      <a:pt x="771" y="15600"/>
                    </a:lnTo>
                    <a:lnTo>
                      <a:pt x="771" y="15600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03" name="Shape 3203"/>
              <p:cNvSpPr/>
              <p:nvPr/>
            </p:nvSpPr>
            <p:spPr>
              <a:xfrm>
                <a:off x="1687512" y="1093787"/>
                <a:ext cx="25401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831"/>
                    </a:moveTo>
                    <a:lnTo>
                      <a:pt x="0" y="831"/>
                    </a:lnTo>
                    <a:lnTo>
                      <a:pt x="1350" y="4154"/>
                    </a:lnTo>
                    <a:lnTo>
                      <a:pt x="2700" y="7477"/>
                    </a:lnTo>
                    <a:lnTo>
                      <a:pt x="4050" y="9138"/>
                    </a:lnTo>
                    <a:lnTo>
                      <a:pt x="4050" y="9969"/>
                    </a:lnTo>
                    <a:lnTo>
                      <a:pt x="4050" y="10800"/>
                    </a:lnTo>
                    <a:lnTo>
                      <a:pt x="5400" y="11631"/>
                    </a:lnTo>
                    <a:lnTo>
                      <a:pt x="5400" y="12462"/>
                    </a:lnTo>
                    <a:lnTo>
                      <a:pt x="5400" y="13292"/>
                    </a:lnTo>
                    <a:lnTo>
                      <a:pt x="6750" y="14123"/>
                    </a:lnTo>
                    <a:lnTo>
                      <a:pt x="6750" y="14954"/>
                    </a:lnTo>
                    <a:lnTo>
                      <a:pt x="8100" y="14954"/>
                    </a:lnTo>
                    <a:lnTo>
                      <a:pt x="8100" y="15785"/>
                    </a:lnTo>
                    <a:lnTo>
                      <a:pt x="9450" y="16615"/>
                    </a:lnTo>
                    <a:lnTo>
                      <a:pt x="9450" y="17446"/>
                    </a:lnTo>
                    <a:lnTo>
                      <a:pt x="10800" y="17446"/>
                    </a:lnTo>
                    <a:lnTo>
                      <a:pt x="10800" y="18277"/>
                    </a:lnTo>
                    <a:lnTo>
                      <a:pt x="12150" y="19108"/>
                    </a:lnTo>
                    <a:lnTo>
                      <a:pt x="13500" y="19108"/>
                    </a:lnTo>
                    <a:lnTo>
                      <a:pt x="13500" y="19938"/>
                    </a:lnTo>
                    <a:lnTo>
                      <a:pt x="14850" y="19938"/>
                    </a:lnTo>
                    <a:lnTo>
                      <a:pt x="16200" y="20769"/>
                    </a:lnTo>
                    <a:lnTo>
                      <a:pt x="17550" y="20769"/>
                    </a:lnTo>
                    <a:lnTo>
                      <a:pt x="18900" y="20769"/>
                    </a:lnTo>
                    <a:lnTo>
                      <a:pt x="20250" y="21600"/>
                    </a:lnTo>
                    <a:lnTo>
                      <a:pt x="21600" y="17446"/>
                    </a:lnTo>
                    <a:lnTo>
                      <a:pt x="20250" y="17446"/>
                    </a:lnTo>
                    <a:lnTo>
                      <a:pt x="20250" y="16615"/>
                    </a:lnTo>
                    <a:lnTo>
                      <a:pt x="18900" y="16615"/>
                    </a:lnTo>
                    <a:lnTo>
                      <a:pt x="18900" y="16615"/>
                    </a:lnTo>
                    <a:lnTo>
                      <a:pt x="17550" y="16615"/>
                    </a:lnTo>
                    <a:lnTo>
                      <a:pt x="17550" y="15785"/>
                    </a:lnTo>
                    <a:lnTo>
                      <a:pt x="16200" y="15785"/>
                    </a:lnTo>
                    <a:lnTo>
                      <a:pt x="16200" y="14954"/>
                    </a:lnTo>
                    <a:lnTo>
                      <a:pt x="16200" y="14954"/>
                    </a:lnTo>
                    <a:lnTo>
                      <a:pt x="14850" y="14954"/>
                    </a:lnTo>
                    <a:lnTo>
                      <a:pt x="14850" y="14123"/>
                    </a:lnTo>
                    <a:lnTo>
                      <a:pt x="13500" y="14123"/>
                    </a:lnTo>
                    <a:lnTo>
                      <a:pt x="13500" y="13292"/>
                    </a:lnTo>
                    <a:lnTo>
                      <a:pt x="13500" y="12462"/>
                    </a:lnTo>
                    <a:lnTo>
                      <a:pt x="12150" y="12462"/>
                    </a:lnTo>
                    <a:lnTo>
                      <a:pt x="12150" y="11631"/>
                    </a:lnTo>
                    <a:lnTo>
                      <a:pt x="12150" y="10800"/>
                    </a:lnTo>
                    <a:lnTo>
                      <a:pt x="12150" y="10800"/>
                    </a:lnTo>
                    <a:lnTo>
                      <a:pt x="10800" y="9969"/>
                    </a:lnTo>
                    <a:lnTo>
                      <a:pt x="10800" y="9138"/>
                    </a:lnTo>
                    <a:lnTo>
                      <a:pt x="10800" y="7477"/>
                    </a:lnTo>
                    <a:lnTo>
                      <a:pt x="9450" y="6646"/>
                    </a:lnTo>
                    <a:lnTo>
                      <a:pt x="8100" y="3323"/>
                    </a:lnTo>
                    <a:lnTo>
                      <a:pt x="6750" y="0"/>
                    </a:lnTo>
                    <a:lnTo>
                      <a:pt x="6750" y="0"/>
                    </a:lnTo>
                    <a:lnTo>
                      <a:pt x="0" y="83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04" name="Shape 3204"/>
              <p:cNvSpPr/>
              <p:nvPr/>
            </p:nvSpPr>
            <p:spPr>
              <a:xfrm>
                <a:off x="1670050" y="1055687"/>
                <a:ext cx="25400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4320"/>
                    </a:moveTo>
                    <a:lnTo>
                      <a:pt x="0" y="4320"/>
                    </a:lnTo>
                    <a:lnTo>
                      <a:pt x="1350" y="4320"/>
                    </a:lnTo>
                    <a:lnTo>
                      <a:pt x="2700" y="4320"/>
                    </a:lnTo>
                    <a:lnTo>
                      <a:pt x="2700" y="4320"/>
                    </a:lnTo>
                    <a:lnTo>
                      <a:pt x="4050" y="5184"/>
                    </a:lnTo>
                    <a:lnTo>
                      <a:pt x="4050" y="5184"/>
                    </a:lnTo>
                    <a:lnTo>
                      <a:pt x="5400" y="5184"/>
                    </a:lnTo>
                    <a:lnTo>
                      <a:pt x="5400" y="6048"/>
                    </a:lnTo>
                    <a:lnTo>
                      <a:pt x="5400" y="6048"/>
                    </a:lnTo>
                    <a:lnTo>
                      <a:pt x="6750" y="6048"/>
                    </a:lnTo>
                    <a:lnTo>
                      <a:pt x="6750" y="6912"/>
                    </a:lnTo>
                    <a:lnTo>
                      <a:pt x="8100" y="6912"/>
                    </a:lnTo>
                    <a:lnTo>
                      <a:pt x="8100" y="7776"/>
                    </a:lnTo>
                    <a:lnTo>
                      <a:pt x="8100" y="8640"/>
                    </a:lnTo>
                    <a:lnTo>
                      <a:pt x="9450" y="8640"/>
                    </a:lnTo>
                    <a:lnTo>
                      <a:pt x="9450" y="9504"/>
                    </a:lnTo>
                    <a:lnTo>
                      <a:pt x="9450" y="10368"/>
                    </a:lnTo>
                    <a:lnTo>
                      <a:pt x="10800" y="10368"/>
                    </a:lnTo>
                    <a:lnTo>
                      <a:pt x="10800" y="11232"/>
                    </a:lnTo>
                    <a:lnTo>
                      <a:pt x="10800" y="12096"/>
                    </a:lnTo>
                    <a:lnTo>
                      <a:pt x="12150" y="12960"/>
                    </a:lnTo>
                    <a:lnTo>
                      <a:pt x="12150" y="13824"/>
                    </a:lnTo>
                    <a:lnTo>
                      <a:pt x="13500" y="15552"/>
                    </a:lnTo>
                    <a:lnTo>
                      <a:pt x="13500" y="17280"/>
                    </a:lnTo>
                    <a:lnTo>
                      <a:pt x="13500" y="19008"/>
                    </a:lnTo>
                    <a:lnTo>
                      <a:pt x="14850" y="20736"/>
                    </a:lnTo>
                    <a:lnTo>
                      <a:pt x="14850" y="21600"/>
                    </a:lnTo>
                    <a:lnTo>
                      <a:pt x="21600" y="20736"/>
                    </a:lnTo>
                    <a:lnTo>
                      <a:pt x="21600" y="19008"/>
                    </a:lnTo>
                    <a:lnTo>
                      <a:pt x="20250" y="17280"/>
                    </a:lnTo>
                    <a:lnTo>
                      <a:pt x="20250" y="16416"/>
                    </a:lnTo>
                    <a:lnTo>
                      <a:pt x="18900" y="14688"/>
                    </a:lnTo>
                    <a:lnTo>
                      <a:pt x="18900" y="12960"/>
                    </a:lnTo>
                    <a:lnTo>
                      <a:pt x="17550" y="11232"/>
                    </a:lnTo>
                    <a:lnTo>
                      <a:pt x="17550" y="10368"/>
                    </a:lnTo>
                    <a:lnTo>
                      <a:pt x="17550" y="9504"/>
                    </a:lnTo>
                    <a:lnTo>
                      <a:pt x="16200" y="8640"/>
                    </a:lnTo>
                    <a:lnTo>
                      <a:pt x="16200" y="8640"/>
                    </a:lnTo>
                    <a:lnTo>
                      <a:pt x="16200" y="7776"/>
                    </a:lnTo>
                    <a:lnTo>
                      <a:pt x="14850" y="6912"/>
                    </a:lnTo>
                    <a:lnTo>
                      <a:pt x="14850" y="6048"/>
                    </a:lnTo>
                    <a:lnTo>
                      <a:pt x="13500" y="5184"/>
                    </a:lnTo>
                    <a:lnTo>
                      <a:pt x="13500" y="5184"/>
                    </a:lnTo>
                    <a:lnTo>
                      <a:pt x="12150" y="4320"/>
                    </a:lnTo>
                    <a:lnTo>
                      <a:pt x="12150" y="3456"/>
                    </a:lnTo>
                    <a:lnTo>
                      <a:pt x="10800" y="3456"/>
                    </a:lnTo>
                    <a:lnTo>
                      <a:pt x="9450" y="2592"/>
                    </a:lnTo>
                    <a:lnTo>
                      <a:pt x="9450" y="1728"/>
                    </a:lnTo>
                    <a:lnTo>
                      <a:pt x="8100" y="1728"/>
                    </a:lnTo>
                    <a:lnTo>
                      <a:pt x="6750" y="864"/>
                    </a:lnTo>
                    <a:lnTo>
                      <a:pt x="5400" y="864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0" y="43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05" name="Shape 3205"/>
              <p:cNvSpPr/>
              <p:nvPr/>
            </p:nvSpPr>
            <p:spPr>
              <a:xfrm>
                <a:off x="1628775" y="1054100"/>
                <a:ext cx="44450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43" y="21600"/>
                    </a:moveTo>
                    <a:lnTo>
                      <a:pt x="1543" y="21600"/>
                    </a:lnTo>
                    <a:lnTo>
                      <a:pt x="3086" y="20400"/>
                    </a:lnTo>
                    <a:lnTo>
                      <a:pt x="4629" y="19200"/>
                    </a:lnTo>
                    <a:lnTo>
                      <a:pt x="6171" y="16800"/>
                    </a:lnTo>
                    <a:lnTo>
                      <a:pt x="7714" y="15600"/>
                    </a:lnTo>
                    <a:lnTo>
                      <a:pt x="8486" y="14400"/>
                    </a:lnTo>
                    <a:lnTo>
                      <a:pt x="10029" y="13200"/>
                    </a:lnTo>
                    <a:lnTo>
                      <a:pt x="11571" y="12000"/>
                    </a:lnTo>
                    <a:lnTo>
                      <a:pt x="12343" y="10800"/>
                    </a:lnTo>
                    <a:lnTo>
                      <a:pt x="13114" y="9600"/>
                    </a:lnTo>
                    <a:lnTo>
                      <a:pt x="13886" y="9600"/>
                    </a:lnTo>
                    <a:lnTo>
                      <a:pt x="13886" y="8400"/>
                    </a:lnTo>
                    <a:lnTo>
                      <a:pt x="14657" y="8400"/>
                    </a:lnTo>
                    <a:lnTo>
                      <a:pt x="15429" y="8400"/>
                    </a:lnTo>
                    <a:lnTo>
                      <a:pt x="15429" y="7200"/>
                    </a:lnTo>
                    <a:lnTo>
                      <a:pt x="16200" y="7200"/>
                    </a:lnTo>
                    <a:lnTo>
                      <a:pt x="16971" y="7200"/>
                    </a:lnTo>
                    <a:lnTo>
                      <a:pt x="16971" y="7200"/>
                    </a:lnTo>
                    <a:lnTo>
                      <a:pt x="17743" y="7200"/>
                    </a:lnTo>
                    <a:lnTo>
                      <a:pt x="18514" y="7200"/>
                    </a:lnTo>
                    <a:lnTo>
                      <a:pt x="18514" y="6000"/>
                    </a:lnTo>
                    <a:lnTo>
                      <a:pt x="19286" y="6000"/>
                    </a:lnTo>
                    <a:lnTo>
                      <a:pt x="19286" y="7200"/>
                    </a:lnTo>
                    <a:lnTo>
                      <a:pt x="20057" y="7200"/>
                    </a:lnTo>
                    <a:lnTo>
                      <a:pt x="20057" y="7200"/>
                    </a:lnTo>
                    <a:lnTo>
                      <a:pt x="21600" y="1200"/>
                    </a:lnTo>
                    <a:lnTo>
                      <a:pt x="20829" y="1200"/>
                    </a:lnTo>
                    <a:lnTo>
                      <a:pt x="20057" y="1200"/>
                    </a:lnTo>
                    <a:lnTo>
                      <a:pt x="19286" y="0"/>
                    </a:lnTo>
                    <a:lnTo>
                      <a:pt x="18514" y="0"/>
                    </a:lnTo>
                    <a:lnTo>
                      <a:pt x="17743" y="1200"/>
                    </a:lnTo>
                    <a:lnTo>
                      <a:pt x="16971" y="1200"/>
                    </a:lnTo>
                    <a:lnTo>
                      <a:pt x="16200" y="1200"/>
                    </a:lnTo>
                    <a:lnTo>
                      <a:pt x="15429" y="1200"/>
                    </a:lnTo>
                    <a:lnTo>
                      <a:pt x="14657" y="1200"/>
                    </a:lnTo>
                    <a:lnTo>
                      <a:pt x="14657" y="2400"/>
                    </a:lnTo>
                    <a:lnTo>
                      <a:pt x="13886" y="2400"/>
                    </a:lnTo>
                    <a:lnTo>
                      <a:pt x="13114" y="2400"/>
                    </a:lnTo>
                    <a:lnTo>
                      <a:pt x="12343" y="3600"/>
                    </a:lnTo>
                    <a:lnTo>
                      <a:pt x="11571" y="3600"/>
                    </a:lnTo>
                    <a:lnTo>
                      <a:pt x="10800" y="4800"/>
                    </a:lnTo>
                    <a:lnTo>
                      <a:pt x="10029" y="4800"/>
                    </a:lnTo>
                    <a:lnTo>
                      <a:pt x="9257" y="6000"/>
                    </a:lnTo>
                    <a:lnTo>
                      <a:pt x="7714" y="8400"/>
                    </a:lnTo>
                    <a:lnTo>
                      <a:pt x="6171" y="9600"/>
                    </a:lnTo>
                    <a:lnTo>
                      <a:pt x="5400" y="10800"/>
                    </a:lnTo>
                    <a:lnTo>
                      <a:pt x="3857" y="12000"/>
                    </a:lnTo>
                    <a:lnTo>
                      <a:pt x="2314" y="14400"/>
                    </a:lnTo>
                    <a:lnTo>
                      <a:pt x="771" y="15600"/>
                    </a:lnTo>
                    <a:lnTo>
                      <a:pt x="0" y="16800"/>
                    </a:lnTo>
                    <a:lnTo>
                      <a:pt x="0" y="16800"/>
                    </a:lnTo>
                    <a:lnTo>
                      <a:pt x="1543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06" name="Shape 3206"/>
              <p:cNvSpPr/>
              <p:nvPr/>
            </p:nvSpPr>
            <p:spPr>
              <a:xfrm>
                <a:off x="1593850" y="1076325"/>
                <a:ext cx="38100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9636"/>
                    </a:moveTo>
                    <a:lnTo>
                      <a:pt x="0" y="19636"/>
                    </a:lnTo>
                    <a:lnTo>
                      <a:pt x="1800" y="19636"/>
                    </a:lnTo>
                    <a:lnTo>
                      <a:pt x="2700" y="19636"/>
                    </a:lnTo>
                    <a:lnTo>
                      <a:pt x="4500" y="19636"/>
                    </a:lnTo>
                    <a:lnTo>
                      <a:pt x="5400" y="19636"/>
                    </a:lnTo>
                    <a:lnTo>
                      <a:pt x="6300" y="21600"/>
                    </a:lnTo>
                    <a:lnTo>
                      <a:pt x="6300" y="21600"/>
                    </a:lnTo>
                    <a:lnTo>
                      <a:pt x="7200" y="21600"/>
                    </a:lnTo>
                    <a:lnTo>
                      <a:pt x="8100" y="21600"/>
                    </a:lnTo>
                    <a:lnTo>
                      <a:pt x="8100" y="19636"/>
                    </a:lnTo>
                    <a:lnTo>
                      <a:pt x="9000" y="19636"/>
                    </a:lnTo>
                    <a:lnTo>
                      <a:pt x="9900" y="19636"/>
                    </a:lnTo>
                    <a:lnTo>
                      <a:pt x="10800" y="19636"/>
                    </a:lnTo>
                    <a:lnTo>
                      <a:pt x="10800" y="19636"/>
                    </a:lnTo>
                    <a:lnTo>
                      <a:pt x="11700" y="19636"/>
                    </a:lnTo>
                    <a:lnTo>
                      <a:pt x="12600" y="19636"/>
                    </a:lnTo>
                    <a:lnTo>
                      <a:pt x="13500" y="19636"/>
                    </a:lnTo>
                    <a:lnTo>
                      <a:pt x="13500" y="17673"/>
                    </a:lnTo>
                    <a:lnTo>
                      <a:pt x="14400" y="17673"/>
                    </a:lnTo>
                    <a:lnTo>
                      <a:pt x="15300" y="17673"/>
                    </a:lnTo>
                    <a:lnTo>
                      <a:pt x="16200" y="15709"/>
                    </a:lnTo>
                    <a:lnTo>
                      <a:pt x="16200" y="15709"/>
                    </a:lnTo>
                    <a:lnTo>
                      <a:pt x="17100" y="13745"/>
                    </a:lnTo>
                    <a:lnTo>
                      <a:pt x="18000" y="13745"/>
                    </a:lnTo>
                    <a:lnTo>
                      <a:pt x="18900" y="13745"/>
                    </a:lnTo>
                    <a:lnTo>
                      <a:pt x="19800" y="11782"/>
                    </a:lnTo>
                    <a:lnTo>
                      <a:pt x="20700" y="11782"/>
                    </a:lnTo>
                    <a:lnTo>
                      <a:pt x="21600" y="9818"/>
                    </a:lnTo>
                    <a:lnTo>
                      <a:pt x="21600" y="7855"/>
                    </a:lnTo>
                    <a:lnTo>
                      <a:pt x="19800" y="0"/>
                    </a:lnTo>
                    <a:lnTo>
                      <a:pt x="18900" y="1964"/>
                    </a:lnTo>
                    <a:lnTo>
                      <a:pt x="18000" y="1964"/>
                    </a:lnTo>
                    <a:lnTo>
                      <a:pt x="17100" y="3927"/>
                    </a:lnTo>
                    <a:lnTo>
                      <a:pt x="16200" y="3927"/>
                    </a:lnTo>
                    <a:lnTo>
                      <a:pt x="16200" y="5891"/>
                    </a:lnTo>
                    <a:lnTo>
                      <a:pt x="15300" y="5891"/>
                    </a:lnTo>
                    <a:lnTo>
                      <a:pt x="14400" y="5891"/>
                    </a:lnTo>
                    <a:lnTo>
                      <a:pt x="14400" y="7855"/>
                    </a:lnTo>
                    <a:lnTo>
                      <a:pt x="13500" y="7855"/>
                    </a:lnTo>
                    <a:lnTo>
                      <a:pt x="12600" y="7855"/>
                    </a:lnTo>
                    <a:lnTo>
                      <a:pt x="12600" y="7855"/>
                    </a:lnTo>
                    <a:lnTo>
                      <a:pt x="11700" y="9818"/>
                    </a:lnTo>
                    <a:lnTo>
                      <a:pt x="11700" y="9818"/>
                    </a:lnTo>
                    <a:lnTo>
                      <a:pt x="10800" y="9818"/>
                    </a:lnTo>
                    <a:lnTo>
                      <a:pt x="9900" y="9818"/>
                    </a:lnTo>
                    <a:lnTo>
                      <a:pt x="9900" y="9818"/>
                    </a:lnTo>
                    <a:lnTo>
                      <a:pt x="9000" y="9818"/>
                    </a:lnTo>
                    <a:lnTo>
                      <a:pt x="9000" y="9818"/>
                    </a:lnTo>
                    <a:lnTo>
                      <a:pt x="8100" y="9818"/>
                    </a:lnTo>
                    <a:lnTo>
                      <a:pt x="7200" y="9818"/>
                    </a:lnTo>
                    <a:lnTo>
                      <a:pt x="7200" y="9818"/>
                    </a:lnTo>
                    <a:lnTo>
                      <a:pt x="6300" y="9818"/>
                    </a:lnTo>
                    <a:lnTo>
                      <a:pt x="6300" y="9818"/>
                    </a:lnTo>
                    <a:lnTo>
                      <a:pt x="5400" y="9818"/>
                    </a:lnTo>
                    <a:lnTo>
                      <a:pt x="4500" y="9818"/>
                    </a:lnTo>
                    <a:lnTo>
                      <a:pt x="3600" y="9818"/>
                    </a:lnTo>
                    <a:lnTo>
                      <a:pt x="2700" y="9818"/>
                    </a:lnTo>
                    <a:lnTo>
                      <a:pt x="900" y="9818"/>
                    </a:lnTo>
                    <a:lnTo>
                      <a:pt x="900" y="9818"/>
                    </a:lnTo>
                    <a:lnTo>
                      <a:pt x="0" y="1963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07" name="Shape 3207"/>
              <p:cNvSpPr/>
              <p:nvPr/>
            </p:nvSpPr>
            <p:spPr>
              <a:xfrm>
                <a:off x="1566862" y="1062037"/>
                <a:ext cx="28576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4547"/>
                    </a:moveTo>
                    <a:lnTo>
                      <a:pt x="0" y="4547"/>
                    </a:lnTo>
                    <a:lnTo>
                      <a:pt x="2400" y="6821"/>
                    </a:lnTo>
                    <a:lnTo>
                      <a:pt x="3600" y="9095"/>
                    </a:lnTo>
                    <a:lnTo>
                      <a:pt x="4800" y="10232"/>
                    </a:lnTo>
                    <a:lnTo>
                      <a:pt x="6000" y="12505"/>
                    </a:lnTo>
                    <a:lnTo>
                      <a:pt x="7200" y="13642"/>
                    </a:lnTo>
                    <a:lnTo>
                      <a:pt x="8400" y="14779"/>
                    </a:lnTo>
                    <a:lnTo>
                      <a:pt x="9600" y="14779"/>
                    </a:lnTo>
                    <a:lnTo>
                      <a:pt x="9600" y="15916"/>
                    </a:lnTo>
                    <a:lnTo>
                      <a:pt x="10800" y="15916"/>
                    </a:lnTo>
                    <a:lnTo>
                      <a:pt x="12000" y="17053"/>
                    </a:lnTo>
                    <a:lnTo>
                      <a:pt x="12000" y="17053"/>
                    </a:lnTo>
                    <a:lnTo>
                      <a:pt x="13200" y="18189"/>
                    </a:lnTo>
                    <a:lnTo>
                      <a:pt x="13200" y="18189"/>
                    </a:lnTo>
                    <a:lnTo>
                      <a:pt x="14400" y="18189"/>
                    </a:lnTo>
                    <a:lnTo>
                      <a:pt x="15600" y="19326"/>
                    </a:lnTo>
                    <a:lnTo>
                      <a:pt x="15600" y="19326"/>
                    </a:lnTo>
                    <a:lnTo>
                      <a:pt x="16800" y="20463"/>
                    </a:lnTo>
                    <a:lnTo>
                      <a:pt x="18000" y="20463"/>
                    </a:lnTo>
                    <a:lnTo>
                      <a:pt x="18000" y="20463"/>
                    </a:lnTo>
                    <a:lnTo>
                      <a:pt x="19200" y="20463"/>
                    </a:lnTo>
                    <a:lnTo>
                      <a:pt x="20400" y="21600"/>
                    </a:lnTo>
                    <a:lnTo>
                      <a:pt x="20400" y="21600"/>
                    </a:lnTo>
                    <a:lnTo>
                      <a:pt x="21600" y="15916"/>
                    </a:lnTo>
                    <a:lnTo>
                      <a:pt x="21600" y="15916"/>
                    </a:lnTo>
                    <a:lnTo>
                      <a:pt x="20400" y="14779"/>
                    </a:lnTo>
                    <a:lnTo>
                      <a:pt x="20400" y="14779"/>
                    </a:lnTo>
                    <a:lnTo>
                      <a:pt x="19200" y="14779"/>
                    </a:lnTo>
                    <a:lnTo>
                      <a:pt x="19200" y="14779"/>
                    </a:lnTo>
                    <a:lnTo>
                      <a:pt x="18000" y="14779"/>
                    </a:lnTo>
                    <a:lnTo>
                      <a:pt x="18000" y="13642"/>
                    </a:lnTo>
                    <a:lnTo>
                      <a:pt x="18000" y="13642"/>
                    </a:lnTo>
                    <a:lnTo>
                      <a:pt x="16800" y="13642"/>
                    </a:lnTo>
                    <a:lnTo>
                      <a:pt x="16800" y="13642"/>
                    </a:lnTo>
                    <a:lnTo>
                      <a:pt x="15600" y="12505"/>
                    </a:lnTo>
                    <a:lnTo>
                      <a:pt x="15600" y="12505"/>
                    </a:lnTo>
                    <a:lnTo>
                      <a:pt x="14400" y="12505"/>
                    </a:lnTo>
                    <a:lnTo>
                      <a:pt x="14400" y="11368"/>
                    </a:lnTo>
                    <a:lnTo>
                      <a:pt x="13200" y="11368"/>
                    </a:lnTo>
                    <a:lnTo>
                      <a:pt x="13200" y="10232"/>
                    </a:lnTo>
                    <a:lnTo>
                      <a:pt x="12000" y="9095"/>
                    </a:lnTo>
                    <a:lnTo>
                      <a:pt x="10800" y="7958"/>
                    </a:lnTo>
                    <a:lnTo>
                      <a:pt x="9600" y="6821"/>
                    </a:lnTo>
                    <a:lnTo>
                      <a:pt x="8400" y="5684"/>
                    </a:lnTo>
                    <a:lnTo>
                      <a:pt x="7200" y="3411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0" y="454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08" name="Shape 3208"/>
              <p:cNvSpPr/>
              <p:nvPr/>
            </p:nvSpPr>
            <p:spPr>
              <a:xfrm>
                <a:off x="1543050" y="1044575"/>
                <a:ext cx="30163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200"/>
                    </a:moveTo>
                    <a:lnTo>
                      <a:pt x="0" y="7200"/>
                    </a:lnTo>
                    <a:lnTo>
                      <a:pt x="0" y="8640"/>
                    </a:lnTo>
                    <a:lnTo>
                      <a:pt x="1137" y="8640"/>
                    </a:lnTo>
                    <a:lnTo>
                      <a:pt x="2274" y="8640"/>
                    </a:lnTo>
                    <a:lnTo>
                      <a:pt x="3411" y="8640"/>
                    </a:lnTo>
                    <a:lnTo>
                      <a:pt x="4547" y="10080"/>
                    </a:lnTo>
                    <a:lnTo>
                      <a:pt x="6821" y="10080"/>
                    </a:lnTo>
                    <a:lnTo>
                      <a:pt x="7958" y="11520"/>
                    </a:lnTo>
                    <a:lnTo>
                      <a:pt x="7958" y="11520"/>
                    </a:lnTo>
                    <a:lnTo>
                      <a:pt x="9095" y="12960"/>
                    </a:lnTo>
                    <a:lnTo>
                      <a:pt x="10232" y="12960"/>
                    </a:lnTo>
                    <a:lnTo>
                      <a:pt x="11368" y="14400"/>
                    </a:lnTo>
                    <a:lnTo>
                      <a:pt x="11368" y="14400"/>
                    </a:lnTo>
                    <a:lnTo>
                      <a:pt x="12505" y="14400"/>
                    </a:lnTo>
                    <a:lnTo>
                      <a:pt x="12505" y="15840"/>
                    </a:lnTo>
                    <a:lnTo>
                      <a:pt x="13642" y="15840"/>
                    </a:lnTo>
                    <a:lnTo>
                      <a:pt x="13642" y="17280"/>
                    </a:lnTo>
                    <a:lnTo>
                      <a:pt x="14779" y="17280"/>
                    </a:lnTo>
                    <a:lnTo>
                      <a:pt x="14779" y="17280"/>
                    </a:lnTo>
                    <a:lnTo>
                      <a:pt x="14779" y="18720"/>
                    </a:lnTo>
                    <a:lnTo>
                      <a:pt x="15916" y="18720"/>
                    </a:lnTo>
                    <a:lnTo>
                      <a:pt x="15916" y="20160"/>
                    </a:lnTo>
                    <a:lnTo>
                      <a:pt x="17053" y="21600"/>
                    </a:lnTo>
                    <a:lnTo>
                      <a:pt x="21600" y="15840"/>
                    </a:lnTo>
                    <a:lnTo>
                      <a:pt x="20463" y="15840"/>
                    </a:lnTo>
                    <a:lnTo>
                      <a:pt x="20463" y="14400"/>
                    </a:lnTo>
                    <a:lnTo>
                      <a:pt x="19326" y="14400"/>
                    </a:lnTo>
                    <a:lnTo>
                      <a:pt x="19326" y="12960"/>
                    </a:lnTo>
                    <a:lnTo>
                      <a:pt x="18189" y="11520"/>
                    </a:lnTo>
                    <a:lnTo>
                      <a:pt x="18189" y="11520"/>
                    </a:lnTo>
                    <a:lnTo>
                      <a:pt x="17053" y="10080"/>
                    </a:lnTo>
                    <a:lnTo>
                      <a:pt x="15916" y="10080"/>
                    </a:lnTo>
                    <a:lnTo>
                      <a:pt x="15916" y="8640"/>
                    </a:lnTo>
                    <a:lnTo>
                      <a:pt x="14779" y="8640"/>
                    </a:lnTo>
                    <a:lnTo>
                      <a:pt x="14779" y="8640"/>
                    </a:lnTo>
                    <a:lnTo>
                      <a:pt x="13642" y="7200"/>
                    </a:lnTo>
                    <a:lnTo>
                      <a:pt x="12505" y="5760"/>
                    </a:lnTo>
                    <a:lnTo>
                      <a:pt x="11368" y="5760"/>
                    </a:lnTo>
                    <a:lnTo>
                      <a:pt x="10232" y="4320"/>
                    </a:lnTo>
                    <a:lnTo>
                      <a:pt x="9095" y="4320"/>
                    </a:lnTo>
                    <a:lnTo>
                      <a:pt x="6821" y="2880"/>
                    </a:lnTo>
                    <a:lnTo>
                      <a:pt x="5684" y="2880"/>
                    </a:lnTo>
                    <a:lnTo>
                      <a:pt x="4547" y="1440"/>
                    </a:lnTo>
                    <a:lnTo>
                      <a:pt x="3411" y="1440"/>
                    </a:lnTo>
                    <a:lnTo>
                      <a:pt x="2274" y="1440"/>
                    </a:lnTo>
                    <a:lnTo>
                      <a:pt x="1137" y="0"/>
                    </a:lnTo>
                    <a:lnTo>
                      <a:pt x="1137" y="0"/>
                    </a:lnTo>
                    <a:lnTo>
                      <a:pt x="0" y="7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09" name="Shape 3209"/>
              <p:cNvSpPr/>
              <p:nvPr/>
            </p:nvSpPr>
            <p:spPr>
              <a:xfrm>
                <a:off x="1512887" y="1044575"/>
                <a:ext cx="31751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1080" y="21600"/>
                    </a:lnTo>
                    <a:lnTo>
                      <a:pt x="1080" y="21600"/>
                    </a:lnTo>
                    <a:lnTo>
                      <a:pt x="2160" y="21600"/>
                    </a:lnTo>
                    <a:lnTo>
                      <a:pt x="3240" y="21600"/>
                    </a:lnTo>
                    <a:lnTo>
                      <a:pt x="3240" y="21600"/>
                    </a:lnTo>
                    <a:lnTo>
                      <a:pt x="4320" y="21600"/>
                    </a:lnTo>
                    <a:lnTo>
                      <a:pt x="5400" y="21600"/>
                    </a:lnTo>
                    <a:lnTo>
                      <a:pt x="5400" y="21600"/>
                    </a:lnTo>
                    <a:lnTo>
                      <a:pt x="7560" y="21600"/>
                    </a:lnTo>
                    <a:lnTo>
                      <a:pt x="8640" y="21600"/>
                    </a:lnTo>
                    <a:lnTo>
                      <a:pt x="9720" y="21600"/>
                    </a:lnTo>
                    <a:lnTo>
                      <a:pt x="10800" y="18514"/>
                    </a:lnTo>
                    <a:lnTo>
                      <a:pt x="12960" y="18514"/>
                    </a:lnTo>
                    <a:lnTo>
                      <a:pt x="14040" y="18514"/>
                    </a:lnTo>
                    <a:lnTo>
                      <a:pt x="15120" y="18514"/>
                    </a:lnTo>
                    <a:lnTo>
                      <a:pt x="16200" y="15429"/>
                    </a:lnTo>
                    <a:lnTo>
                      <a:pt x="16200" y="15429"/>
                    </a:lnTo>
                    <a:lnTo>
                      <a:pt x="17280" y="15429"/>
                    </a:lnTo>
                    <a:lnTo>
                      <a:pt x="17280" y="15429"/>
                    </a:lnTo>
                    <a:lnTo>
                      <a:pt x="18360" y="15429"/>
                    </a:lnTo>
                    <a:lnTo>
                      <a:pt x="18360" y="15429"/>
                    </a:lnTo>
                    <a:lnTo>
                      <a:pt x="19440" y="15429"/>
                    </a:lnTo>
                    <a:lnTo>
                      <a:pt x="19440" y="15429"/>
                    </a:lnTo>
                    <a:lnTo>
                      <a:pt x="20520" y="15429"/>
                    </a:lnTo>
                    <a:lnTo>
                      <a:pt x="21600" y="0"/>
                    </a:lnTo>
                    <a:lnTo>
                      <a:pt x="20520" y="0"/>
                    </a:lnTo>
                    <a:lnTo>
                      <a:pt x="19440" y="0"/>
                    </a:lnTo>
                    <a:lnTo>
                      <a:pt x="19440" y="0"/>
                    </a:lnTo>
                    <a:lnTo>
                      <a:pt x="18360" y="0"/>
                    </a:lnTo>
                    <a:lnTo>
                      <a:pt x="17280" y="0"/>
                    </a:lnTo>
                    <a:lnTo>
                      <a:pt x="17280" y="0"/>
                    </a:lnTo>
                    <a:lnTo>
                      <a:pt x="16200" y="0"/>
                    </a:lnTo>
                    <a:lnTo>
                      <a:pt x="15120" y="0"/>
                    </a:lnTo>
                    <a:lnTo>
                      <a:pt x="14040" y="3086"/>
                    </a:lnTo>
                    <a:lnTo>
                      <a:pt x="12960" y="3086"/>
                    </a:lnTo>
                    <a:lnTo>
                      <a:pt x="11880" y="3086"/>
                    </a:lnTo>
                    <a:lnTo>
                      <a:pt x="9720" y="3086"/>
                    </a:lnTo>
                    <a:lnTo>
                      <a:pt x="8640" y="6171"/>
                    </a:lnTo>
                    <a:lnTo>
                      <a:pt x="7560" y="6171"/>
                    </a:lnTo>
                    <a:lnTo>
                      <a:pt x="6480" y="6171"/>
                    </a:lnTo>
                    <a:lnTo>
                      <a:pt x="5400" y="6171"/>
                    </a:lnTo>
                    <a:lnTo>
                      <a:pt x="4320" y="6171"/>
                    </a:lnTo>
                    <a:lnTo>
                      <a:pt x="4320" y="6171"/>
                    </a:lnTo>
                    <a:lnTo>
                      <a:pt x="3240" y="6171"/>
                    </a:lnTo>
                    <a:lnTo>
                      <a:pt x="3240" y="6171"/>
                    </a:lnTo>
                    <a:lnTo>
                      <a:pt x="2160" y="6171"/>
                    </a:lnTo>
                    <a:lnTo>
                      <a:pt x="2160" y="6171"/>
                    </a:lnTo>
                    <a:lnTo>
                      <a:pt x="2160" y="6171"/>
                    </a:lnTo>
                    <a:lnTo>
                      <a:pt x="1080" y="6171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10" name="Shape 3210"/>
              <p:cNvSpPr/>
              <p:nvPr/>
            </p:nvSpPr>
            <p:spPr>
              <a:xfrm>
                <a:off x="1460500" y="1163637"/>
                <a:ext cx="26988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21600" y="0"/>
                    </a:lnTo>
                    <a:lnTo>
                      <a:pt x="20329" y="0"/>
                    </a:lnTo>
                    <a:lnTo>
                      <a:pt x="20329" y="0"/>
                    </a:lnTo>
                    <a:lnTo>
                      <a:pt x="19059" y="0"/>
                    </a:lnTo>
                    <a:lnTo>
                      <a:pt x="19059" y="0"/>
                    </a:lnTo>
                    <a:lnTo>
                      <a:pt x="17788" y="0"/>
                    </a:lnTo>
                    <a:lnTo>
                      <a:pt x="17788" y="0"/>
                    </a:lnTo>
                    <a:lnTo>
                      <a:pt x="16518" y="0"/>
                    </a:lnTo>
                    <a:lnTo>
                      <a:pt x="15247" y="2700"/>
                    </a:lnTo>
                    <a:lnTo>
                      <a:pt x="13976" y="2700"/>
                    </a:lnTo>
                    <a:lnTo>
                      <a:pt x="12706" y="5400"/>
                    </a:lnTo>
                    <a:lnTo>
                      <a:pt x="11435" y="5400"/>
                    </a:lnTo>
                    <a:lnTo>
                      <a:pt x="10165" y="5400"/>
                    </a:lnTo>
                    <a:lnTo>
                      <a:pt x="10165" y="5400"/>
                    </a:lnTo>
                    <a:lnTo>
                      <a:pt x="8894" y="8100"/>
                    </a:lnTo>
                    <a:lnTo>
                      <a:pt x="8894" y="8100"/>
                    </a:lnTo>
                    <a:lnTo>
                      <a:pt x="7624" y="8100"/>
                    </a:lnTo>
                    <a:lnTo>
                      <a:pt x="7624" y="8100"/>
                    </a:lnTo>
                    <a:lnTo>
                      <a:pt x="6353" y="8100"/>
                    </a:lnTo>
                    <a:lnTo>
                      <a:pt x="5082" y="8100"/>
                    </a:lnTo>
                    <a:lnTo>
                      <a:pt x="3812" y="8100"/>
                    </a:lnTo>
                    <a:lnTo>
                      <a:pt x="3812" y="8100"/>
                    </a:lnTo>
                    <a:lnTo>
                      <a:pt x="2541" y="8100"/>
                    </a:lnTo>
                    <a:lnTo>
                      <a:pt x="1271" y="8100"/>
                    </a:lnTo>
                    <a:lnTo>
                      <a:pt x="0" y="8100"/>
                    </a:lnTo>
                    <a:lnTo>
                      <a:pt x="0" y="21600"/>
                    </a:lnTo>
                    <a:lnTo>
                      <a:pt x="1271" y="21600"/>
                    </a:lnTo>
                    <a:lnTo>
                      <a:pt x="2541" y="21600"/>
                    </a:lnTo>
                    <a:lnTo>
                      <a:pt x="3812" y="21600"/>
                    </a:lnTo>
                    <a:lnTo>
                      <a:pt x="5082" y="21600"/>
                    </a:lnTo>
                    <a:lnTo>
                      <a:pt x="6353" y="21600"/>
                    </a:lnTo>
                    <a:lnTo>
                      <a:pt x="6353" y="21600"/>
                    </a:lnTo>
                    <a:lnTo>
                      <a:pt x="7624" y="21600"/>
                    </a:lnTo>
                    <a:lnTo>
                      <a:pt x="8894" y="21600"/>
                    </a:lnTo>
                    <a:lnTo>
                      <a:pt x="10165" y="21600"/>
                    </a:lnTo>
                    <a:lnTo>
                      <a:pt x="10165" y="18900"/>
                    </a:lnTo>
                    <a:lnTo>
                      <a:pt x="11435" y="18900"/>
                    </a:lnTo>
                    <a:lnTo>
                      <a:pt x="12706" y="18900"/>
                    </a:lnTo>
                    <a:lnTo>
                      <a:pt x="13976" y="18900"/>
                    </a:lnTo>
                    <a:lnTo>
                      <a:pt x="15247" y="16200"/>
                    </a:lnTo>
                    <a:lnTo>
                      <a:pt x="16518" y="16200"/>
                    </a:lnTo>
                    <a:lnTo>
                      <a:pt x="17788" y="13500"/>
                    </a:lnTo>
                    <a:lnTo>
                      <a:pt x="17788" y="13500"/>
                    </a:lnTo>
                    <a:lnTo>
                      <a:pt x="19059" y="13500"/>
                    </a:lnTo>
                    <a:lnTo>
                      <a:pt x="19059" y="13500"/>
                    </a:lnTo>
                    <a:lnTo>
                      <a:pt x="19059" y="13500"/>
                    </a:lnTo>
                    <a:lnTo>
                      <a:pt x="19059" y="13500"/>
                    </a:lnTo>
                    <a:lnTo>
                      <a:pt x="20329" y="13500"/>
                    </a:lnTo>
                    <a:lnTo>
                      <a:pt x="20329" y="13500"/>
                    </a:lnTo>
                    <a:lnTo>
                      <a:pt x="20329" y="13500"/>
                    </a:lnTo>
                    <a:lnTo>
                      <a:pt x="20329" y="135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11" name="Shape 3211"/>
              <p:cNvSpPr/>
              <p:nvPr/>
            </p:nvSpPr>
            <p:spPr>
              <a:xfrm>
                <a:off x="1485900" y="1163637"/>
                <a:ext cx="19050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277"/>
                    </a:moveTo>
                    <a:lnTo>
                      <a:pt x="21600" y="18277"/>
                    </a:lnTo>
                    <a:lnTo>
                      <a:pt x="21600" y="16615"/>
                    </a:lnTo>
                    <a:lnTo>
                      <a:pt x="19800" y="14954"/>
                    </a:lnTo>
                    <a:lnTo>
                      <a:pt x="19800" y="13292"/>
                    </a:lnTo>
                    <a:lnTo>
                      <a:pt x="18000" y="11631"/>
                    </a:lnTo>
                    <a:lnTo>
                      <a:pt x="18000" y="9969"/>
                    </a:lnTo>
                    <a:lnTo>
                      <a:pt x="16200" y="8308"/>
                    </a:lnTo>
                    <a:lnTo>
                      <a:pt x="16200" y="6646"/>
                    </a:lnTo>
                    <a:lnTo>
                      <a:pt x="14400" y="6646"/>
                    </a:lnTo>
                    <a:lnTo>
                      <a:pt x="14400" y="4985"/>
                    </a:lnTo>
                    <a:lnTo>
                      <a:pt x="12600" y="4985"/>
                    </a:lnTo>
                    <a:lnTo>
                      <a:pt x="12600" y="4985"/>
                    </a:lnTo>
                    <a:lnTo>
                      <a:pt x="10800" y="3323"/>
                    </a:lnTo>
                    <a:lnTo>
                      <a:pt x="10800" y="3323"/>
                    </a:lnTo>
                    <a:lnTo>
                      <a:pt x="10800" y="3323"/>
                    </a:lnTo>
                    <a:lnTo>
                      <a:pt x="9000" y="3323"/>
                    </a:lnTo>
                    <a:lnTo>
                      <a:pt x="9000" y="1662"/>
                    </a:lnTo>
                    <a:lnTo>
                      <a:pt x="7200" y="1662"/>
                    </a:lnTo>
                    <a:lnTo>
                      <a:pt x="7200" y="1662"/>
                    </a:lnTo>
                    <a:lnTo>
                      <a:pt x="5400" y="1662"/>
                    </a:lnTo>
                    <a:lnTo>
                      <a:pt x="5400" y="1662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0" y="8308"/>
                    </a:lnTo>
                    <a:lnTo>
                      <a:pt x="0" y="8308"/>
                    </a:lnTo>
                    <a:lnTo>
                      <a:pt x="1800" y="8308"/>
                    </a:lnTo>
                    <a:lnTo>
                      <a:pt x="1800" y="8308"/>
                    </a:lnTo>
                    <a:lnTo>
                      <a:pt x="1800" y="8308"/>
                    </a:lnTo>
                    <a:lnTo>
                      <a:pt x="3600" y="8308"/>
                    </a:lnTo>
                    <a:lnTo>
                      <a:pt x="3600" y="9969"/>
                    </a:lnTo>
                    <a:lnTo>
                      <a:pt x="3600" y="9969"/>
                    </a:lnTo>
                    <a:lnTo>
                      <a:pt x="5400" y="9969"/>
                    </a:lnTo>
                    <a:lnTo>
                      <a:pt x="5400" y="9969"/>
                    </a:lnTo>
                    <a:lnTo>
                      <a:pt x="5400" y="9969"/>
                    </a:lnTo>
                    <a:lnTo>
                      <a:pt x="5400" y="9969"/>
                    </a:lnTo>
                    <a:lnTo>
                      <a:pt x="5400" y="9969"/>
                    </a:lnTo>
                    <a:lnTo>
                      <a:pt x="7200" y="9969"/>
                    </a:lnTo>
                    <a:lnTo>
                      <a:pt x="7200" y="11631"/>
                    </a:lnTo>
                    <a:lnTo>
                      <a:pt x="7200" y="11631"/>
                    </a:lnTo>
                    <a:lnTo>
                      <a:pt x="7200" y="11631"/>
                    </a:lnTo>
                    <a:lnTo>
                      <a:pt x="9000" y="13292"/>
                    </a:lnTo>
                    <a:lnTo>
                      <a:pt x="9000" y="13292"/>
                    </a:lnTo>
                    <a:lnTo>
                      <a:pt x="9000" y="14954"/>
                    </a:lnTo>
                    <a:lnTo>
                      <a:pt x="10800" y="14954"/>
                    </a:lnTo>
                    <a:lnTo>
                      <a:pt x="10800" y="16615"/>
                    </a:lnTo>
                    <a:lnTo>
                      <a:pt x="12600" y="18277"/>
                    </a:lnTo>
                    <a:lnTo>
                      <a:pt x="12600" y="19938"/>
                    </a:lnTo>
                    <a:lnTo>
                      <a:pt x="12600" y="21600"/>
                    </a:lnTo>
                    <a:lnTo>
                      <a:pt x="12600" y="21600"/>
                    </a:lnTo>
                    <a:lnTo>
                      <a:pt x="21600" y="1827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12" name="Shape 3212"/>
              <p:cNvSpPr/>
              <p:nvPr/>
            </p:nvSpPr>
            <p:spPr>
              <a:xfrm>
                <a:off x="1497012" y="1181100"/>
                <a:ext cx="25401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3886"/>
                    </a:moveTo>
                    <a:lnTo>
                      <a:pt x="21600" y="13886"/>
                    </a:lnTo>
                    <a:lnTo>
                      <a:pt x="20250" y="13886"/>
                    </a:lnTo>
                    <a:lnTo>
                      <a:pt x="18900" y="12343"/>
                    </a:lnTo>
                    <a:lnTo>
                      <a:pt x="17550" y="12343"/>
                    </a:lnTo>
                    <a:lnTo>
                      <a:pt x="16200" y="12343"/>
                    </a:lnTo>
                    <a:lnTo>
                      <a:pt x="16200" y="10800"/>
                    </a:lnTo>
                    <a:lnTo>
                      <a:pt x="14850" y="10800"/>
                    </a:lnTo>
                    <a:lnTo>
                      <a:pt x="13500" y="9257"/>
                    </a:lnTo>
                    <a:lnTo>
                      <a:pt x="12150" y="9257"/>
                    </a:lnTo>
                    <a:lnTo>
                      <a:pt x="12150" y="7714"/>
                    </a:lnTo>
                    <a:lnTo>
                      <a:pt x="10800" y="6171"/>
                    </a:lnTo>
                    <a:lnTo>
                      <a:pt x="10800" y="6171"/>
                    </a:lnTo>
                    <a:lnTo>
                      <a:pt x="9450" y="4629"/>
                    </a:lnTo>
                    <a:lnTo>
                      <a:pt x="9450" y="3086"/>
                    </a:lnTo>
                    <a:lnTo>
                      <a:pt x="8100" y="1543"/>
                    </a:lnTo>
                    <a:lnTo>
                      <a:pt x="8100" y="1543"/>
                    </a:lnTo>
                    <a:lnTo>
                      <a:pt x="8100" y="1543"/>
                    </a:lnTo>
                    <a:lnTo>
                      <a:pt x="6750" y="0"/>
                    </a:lnTo>
                    <a:lnTo>
                      <a:pt x="6750" y="0"/>
                    </a:lnTo>
                    <a:lnTo>
                      <a:pt x="0" y="3086"/>
                    </a:lnTo>
                    <a:lnTo>
                      <a:pt x="1350" y="3086"/>
                    </a:lnTo>
                    <a:lnTo>
                      <a:pt x="1350" y="4629"/>
                    </a:lnTo>
                    <a:lnTo>
                      <a:pt x="1350" y="4629"/>
                    </a:lnTo>
                    <a:lnTo>
                      <a:pt x="2700" y="6171"/>
                    </a:lnTo>
                    <a:lnTo>
                      <a:pt x="2700" y="7714"/>
                    </a:lnTo>
                    <a:lnTo>
                      <a:pt x="4050" y="9257"/>
                    </a:lnTo>
                    <a:lnTo>
                      <a:pt x="5400" y="10800"/>
                    </a:lnTo>
                    <a:lnTo>
                      <a:pt x="6750" y="12343"/>
                    </a:lnTo>
                    <a:lnTo>
                      <a:pt x="6750" y="13886"/>
                    </a:lnTo>
                    <a:lnTo>
                      <a:pt x="8100" y="15429"/>
                    </a:lnTo>
                    <a:lnTo>
                      <a:pt x="9450" y="15429"/>
                    </a:lnTo>
                    <a:lnTo>
                      <a:pt x="10800" y="16971"/>
                    </a:lnTo>
                    <a:lnTo>
                      <a:pt x="12150" y="18514"/>
                    </a:lnTo>
                    <a:lnTo>
                      <a:pt x="13500" y="18514"/>
                    </a:lnTo>
                    <a:lnTo>
                      <a:pt x="14850" y="20057"/>
                    </a:lnTo>
                    <a:lnTo>
                      <a:pt x="16200" y="20057"/>
                    </a:lnTo>
                    <a:lnTo>
                      <a:pt x="17550" y="20057"/>
                    </a:lnTo>
                    <a:lnTo>
                      <a:pt x="18900" y="21600"/>
                    </a:lnTo>
                    <a:lnTo>
                      <a:pt x="18900" y="21600"/>
                    </a:lnTo>
                    <a:lnTo>
                      <a:pt x="21600" y="138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13" name="Shape 3213"/>
              <p:cNvSpPr/>
              <p:nvPr/>
            </p:nvSpPr>
            <p:spPr>
              <a:xfrm>
                <a:off x="1519237" y="1189037"/>
                <a:ext cx="30163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189" y="0"/>
                    </a:moveTo>
                    <a:lnTo>
                      <a:pt x="18189" y="0"/>
                    </a:lnTo>
                    <a:lnTo>
                      <a:pt x="17053" y="2400"/>
                    </a:lnTo>
                    <a:lnTo>
                      <a:pt x="15916" y="4800"/>
                    </a:lnTo>
                    <a:lnTo>
                      <a:pt x="14779" y="7200"/>
                    </a:lnTo>
                    <a:lnTo>
                      <a:pt x="13642" y="7200"/>
                    </a:lnTo>
                    <a:lnTo>
                      <a:pt x="12505" y="7200"/>
                    </a:lnTo>
                    <a:lnTo>
                      <a:pt x="11368" y="9600"/>
                    </a:lnTo>
                    <a:lnTo>
                      <a:pt x="10232" y="9600"/>
                    </a:lnTo>
                    <a:lnTo>
                      <a:pt x="10232" y="9600"/>
                    </a:lnTo>
                    <a:lnTo>
                      <a:pt x="9095" y="9600"/>
                    </a:lnTo>
                    <a:lnTo>
                      <a:pt x="9095" y="9600"/>
                    </a:lnTo>
                    <a:lnTo>
                      <a:pt x="7958" y="9600"/>
                    </a:lnTo>
                    <a:lnTo>
                      <a:pt x="6821" y="9600"/>
                    </a:lnTo>
                    <a:lnTo>
                      <a:pt x="6821" y="9600"/>
                    </a:lnTo>
                    <a:lnTo>
                      <a:pt x="5684" y="9600"/>
                    </a:lnTo>
                    <a:lnTo>
                      <a:pt x="4547" y="9600"/>
                    </a:lnTo>
                    <a:lnTo>
                      <a:pt x="3411" y="9600"/>
                    </a:lnTo>
                    <a:lnTo>
                      <a:pt x="2274" y="9600"/>
                    </a:lnTo>
                    <a:lnTo>
                      <a:pt x="2274" y="9600"/>
                    </a:lnTo>
                    <a:lnTo>
                      <a:pt x="0" y="21600"/>
                    </a:lnTo>
                    <a:lnTo>
                      <a:pt x="2274" y="21600"/>
                    </a:lnTo>
                    <a:lnTo>
                      <a:pt x="3411" y="21600"/>
                    </a:lnTo>
                    <a:lnTo>
                      <a:pt x="4547" y="21600"/>
                    </a:lnTo>
                    <a:lnTo>
                      <a:pt x="5684" y="21600"/>
                    </a:lnTo>
                    <a:lnTo>
                      <a:pt x="6821" y="21600"/>
                    </a:lnTo>
                    <a:lnTo>
                      <a:pt x="7958" y="21600"/>
                    </a:lnTo>
                    <a:lnTo>
                      <a:pt x="9095" y="21600"/>
                    </a:lnTo>
                    <a:lnTo>
                      <a:pt x="10232" y="21600"/>
                    </a:lnTo>
                    <a:lnTo>
                      <a:pt x="11368" y="21600"/>
                    </a:lnTo>
                    <a:lnTo>
                      <a:pt x="11368" y="21600"/>
                    </a:lnTo>
                    <a:lnTo>
                      <a:pt x="12505" y="21600"/>
                    </a:lnTo>
                    <a:lnTo>
                      <a:pt x="12505" y="21600"/>
                    </a:lnTo>
                    <a:lnTo>
                      <a:pt x="13642" y="19200"/>
                    </a:lnTo>
                    <a:lnTo>
                      <a:pt x="15916" y="19200"/>
                    </a:lnTo>
                    <a:lnTo>
                      <a:pt x="17053" y="16800"/>
                    </a:lnTo>
                    <a:lnTo>
                      <a:pt x="18189" y="14400"/>
                    </a:lnTo>
                    <a:lnTo>
                      <a:pt x="19326" y="12000"/>
                    </a:lnTo>
                    <a:lnTo>
                      <a:pt x="21600" y="12000"/>
                    </a:lnTo>
                    <a:lnTo>
                      <a:pt x="21600" y="12000"/>
                    </a:lnTo>
                    <a:lnTo>
                      <a:pt x="1818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14" name="Shape 3214"/>
              <p:cNvSpPr/>
              <p:nvPr/>
            </p:nvSpPr>
            <p:spPr>
              <a:xfrm>
                <a:off x="1544637" y="1165225"/>
                <a:ext cx="36513" cy="317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80"/>
                    </a:moveTo>
                    <a:lnTo>
                      <a:pt x="21600" y="1080"/>
                    </a:lnTo>
                    <a:lnTo>
                      <a:pt x="21600" y="0"/>
                    </a:lnTo>
                    <a:lnTo>
                      <a:pt x="20661" y="0"/>
                    </a:lnTo>
                    <a:lnTo>
                      <a:pt x="20661" y="0"/>
                    </a:lnTo>
                    <a:lnTo>
                      <a:pt x="19722" y="0"/>
                    </a:lnTo>
                    <a:lnTo>
                      <a:pt x="18783" y="0"/>
                    </a:lnTo>
                    <a:lnTo>
                      <a:pt x="18783" y="1080"/>
                    </a:lnTo>
                    <a:lnTo>
                      <a:pt x="17843" y="1080"/>
                    </a:lnTo>
                    <a:lnTo>
                      <a:pt x="16904" y="1080"/>
                    </a:lnTo>
                    <a:lnTo>
                      <a:pt x="15965" y="1080"/>
                    </a:lnTo>
                    <a:lnTo>
                      <a:pt x="15026" y="2160"/>
                    </a:lnTo>
                    <a:lnTo>
                      <a:pt x="15026" y="2160"/>
                    </a:lnTo>
                    <a:lnTo>
                      <a:pt x="14087" y="3240"/>
                    </a:lnTo>
                    <a:lnTo>
                      <a:pt x="13148" y="3240"/>
                    </a:lnTo>
                    <a:lnTo>
                      <a:pt x="13148" y="4320"/>
                    </a:lnTo>
                    <a:lnTo>
                      <a:pt x="12209" y="4320"/>
                    </a:lnTo>
                    <a:lnTo>
                      <a:pt x="11270" y="5400"/>
                    </a:lnTo>
                    <a:lnTo>
                      <a:pt x="10330" y="5400"/>
                    </a:lnTo>
                    <a:lnTo>
                      <a:pt x="10330" y="6480"/>
                    </a:lnTo>
                    <a:lnTo>
                      <a:pt x="7513" y="8640"/>
                    </a:lnTo>
                    <a:lnTo>
                      <a:pt x="4696" y="11880"/>
                    </a:lnTo>
                    <a:lnTo>
                      <a:pt x="3757" y="12960"/>
                    </a:lnTo>
                    <a:lnTo>
                      <a:pt x="1878" y="14040"/>
                    </a:lnTo>
                    <a:lnTo>
                      <a:pt x="1878" y="15120"/>
                    </a:lnTo>
                    <a:lnTo>
                      <a:pt x="939" y="15120"/>
                    </a:lnTo>
                    <a:lnTo>
                      <a:pt x="939" y="16200"/>
                    </a:lnTo>
                    <a:lnTo>
                      <a:pt x="0" y="16200"/>
                    </a:lnTo>
                    <a:lnTo>
                      <a:pt x="2817" y="21600"/>
                    </a:lnTo>
                    <a:lnTo>
                      <a:pt x="3757" y="20520"/>
                    </a:lnTo>
                    <a:lnTo>
                      <a:pt x="3757" y="20520"/>
                    </a:lnTo>
                    <a:lnTo>
                      <a:pt x="4696" y="19440"/>
                    </a:lnTo>
                    <a:lnTo>
                      <a:pt x="5635" y="18360"/>
                    </a:lnTo>
                    <a:lnTo>
                      <a:pt x="6574" y="17280"/>
                    </a:lnTo>
                    <a:lnTo>
                      <a:pt x="8452" y="16200"/>
                    </a:lnTo>
                    <a:lnTo>
                      <a:pt x="10330" y="12960"/>
                    </a:lnTo>
                    <a:lnTo>
                      <a:pt x="13148" y="10800"/>
                    </a:lnTo>
                    <a:lnTo>
                      <a:pt x="14087" y="9720"/>
                    </a:lnTo>
                    <a:lnTo>
                      <a:pt x="14087" y="9720"/>
                    </a:lnTo>
                    <a:lnTo>
                      <a:pt x="15026" y="8640"/>
                    </a:lnTo>
                    <a:lnTo>
                      <a:pt x="15965" y="8640"/>
                    </a:lnTo>
                    <a:lnTo>
                      <a:pt x="15965" y="7560"/>
                    </a:lnTo>
                    <a:lnTo>
                      <a:pt x="16904" y="7560"/>
                    </a:lnTo>
                    <a:lnTo>
                      <a:pt x="16904" y="6480"/>
                    </a:lnTo>
                    <a:lnTo>
                      <a:pt x="17843" y="6480"/>
                    </a:lnTo>
                    <a:lnTo>
                      <a:pt x="17843" y="6480"/>
                    </a:lnTo>
                    <a:lnTo>
                      <a:pt x="18783" y="6480"/>
                    </a:lnTo>
                    <a:lnTo>
                      <a:pt x="18783" y="6480"/>
                    </a:lnTo>
                    <a:lnTo>
                      <a:pt x="19722" y="5400"/>
                    </a:lnTo>
                    <a:lnTo>
                      <a:pt x="19722" y="5400"/>
                    </a:lnTo>
                    <a:lnTo>
                      <a:pt x="19722" y="5400"/>
                    </a:lnTo>
                    <a:lnTo>
                      <a:pt x="19722" y="5400"/>
                    </a:lnTo>
                    <a:lnTo>
                      <a:pt x="20661" y="5400"/>
                    </a:lnTo>
                    <a:lnTo>
                      <a:pt x="20661" y="5400"/>
                    </a:lnTo>
                    <a:lnTo>
                      <a:pt x="20661" y="5400"/>
                    </a:lnTo>
                    <a:lnTo>
                      <a:pt x="20661" y="5400"/>
                    </a:lnTo>
                    <a:lnTo>
                      <a:pt x="21600" y="10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15" name="Shape 3215"/>
              <p:cNvSpPr/>
              <p:nvPr/>
            </p:nvSpPr>
            <p:spPr>
              <a:xfrm>
                <a:off x="1579562" y="1166812"/>
                <a:ext cx="17463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700"/>
                    </a:moveTo>
                    <a:lnTo>
                      <a:pt x="21600" y="20700"/>
                    </a:lnTo>
                    <a:lnTo>
                      <a:pt x="19636" y="18000"/>
                    </a:lnTo>
                    <a:lnTo>
                      <a:pt x="19636" y="14400"/>
                    </a:lnTo>
                    <a:lnTo>
                      <a:pt x="19636" y="12600"/>
                    </a:lnTo>
                    <a:lnTo>
                      <a:pt x="19636" y="11700"/>
                    </a:lnTo>
                    <a:lnTo>
                      <a:pt x="17673" y="10800"/>
                    </a:lnTo>
                    <a:lnTo>
                      <a:pt x="17673" y="9900"/>
                    </a:lnTo>
                    <a:lnTo>
                      <a:pt x="17673" y="9000"/>
                    </a:lnTo>
                    <a:lnTo>
                      <a:pt x="17673" y="8100"/>
                    </a:lnTo>
                    <a:lnTo>
                      <a:pt x="17673" y="7200"/>
                    </a:lnTo>
                    <a:lnTo>
                      <a:pt x="15709" y="7200"/>
                    </a:lnTo>
                    <a:lnTo>
                      <a:pt x="15709" y="6300"/>
                    </a:lnTo>
                    <a:lnTo>
                      <a:pt x="15709" y="5400"/>
                    </a:lnTo>
                    <a:lnTo>
                      <a:pt x="13745" y="4500"/>
                    </a:lnTo>
                    <a:lnTo>
                      <a:pt x="13745" y="4500"/>
                    </a:lnTo>
                    <a:lnTo>
                      <a:pt x="13745" y="3600"/>
                    </a:lnTo>
                    <a:lnTo>
                      <a:pt x="11782" y="2700"/>
                    </a:lnTo>
                    <a:lnTo>
                      <a:pt x="11782" y="2700"/>
                    </a:lnTo>
                    <a:lnTo>
                      <a:pt x="9818" y="1800"/>
                    </a:lnTo>
                    <a:lnTo>
                      <a:pt x="9818" y="900"/>
                    </a:lnTo>
                    <a:lnTo>
                      <a:pt x="7855" y="900"/>
                    </a:lnTo>
                    <a:lnTo>
                      <a:pt x="5891" y="900"/>
                    </a:lnTo>
                    <a:lnTo>
                      <a:pt x="5891" y="0"/>
                    </a:lnTo>
                    <a:lnTo>
                      <a:pt x="3927" y="0"/>
                    </a:lnTo>
                    <a:lnTo>
                      <a:pt x="1964" y="0"/>
                    </a:lnTo>
                    <a:lnTo>
                      <a:pt x="0" y="3600"/>
                    </a:lnTo>
                    <a:lnTo>
                      <a:pt x="0" y="4500"/>
                    </a:lnTo>
                    <a:lnTo>
                      <a:pt x="1964" y="4500"/>
                    </a:lnTo>
                    <a:lnTo>
                      <a:pt x="1964" y="4500"/>
                    </a:lnTo>
                    <a:lnTo>
                      <a:pt x="1964" y="4500"/>
                    </a:lnTo>
                    <a:lnTo>
                      <a:pt x="1964" y="4500"/>
                    </a:lnTo>
                    <a:lnTo>
                      <a:pt x="3927" y="4500"/>
                    </a:lnTo>
                    <a:lnTo>
                      <a:pt x="3927" y="5400"/>
                    </a:lnTo>
                    <a:lnTo>
                      <a:pt x="3927" y="5400"/>
                    </a:lnTo>
                    <a:lnTo>
                      <a:pt x="3927" y="6300"/>
                    </a:lnTo>
                    <a:lnTo>
                      <a:pt x="5891" y="6300"/>
                    </a:lnTo>
                    <a:lnTo>
                      <a:pt x="5891" y="6300"/>
                    </a:lnTo>
                    <a:lnTo>
                      <a:pt x="5891" y="7200"/>
                    </a:lnTo>
                    <a:lnTo>
                      <a:pt x="5891" y="8100"/>
                    </a:lnTo>
                    <a:lnTo>
                      <a:pt x="7855" y="8100"/>
                    </a:lnTo>
                    <a:lnTo>
                      <a:pt x="7855" y="9000"/>
                    </a:lnTo>
                    <a:lnTo>
                      <a:pt x="7855" y="9900"/>
                    </a:lnTo>
                    <a:lnTo>
                      <a:pt x="7855" y="9900"/>
                    </a:lnTo>
                    <a:lnTo>
                      <a:pt x="7855" y="10800"/>
                    </a:lnTo>
                    <a:lnTo>
                      <a:pt x="7855" y="11700"/>
                    </a:lnTo>
                    <a:lnTo>
                      <a:pt x="9818" y="11700"/>
                    </a:lnTo>
                    <a:lnTo>
                      <a:pt x="9818" y="13500"/>
                    </a:lnTo>
                    <a:lnTo>
                      <a:pt x="9818" y="15300"/>
                    </a:lnTo>
                    <a:lnTo>
                      <a:pt x="11782" y="18000"/>
                    </a:lnTo>
                    <a:lnTo>
                      <a:pt x="11782" y="21600"/>
                    </a:lnTo>
                    <a:lnTo>
                      <a:pt x="11782" y="21600"/>
                    </a:lnTo>
                    <a:lnTo>
                      <a:pt x="21600" y="207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16" name="Shape 3216"/>
              <p:cNvSpPr/>
              <p:nvPr/>
            </p:nvSpPr>
            <p:spPr>
              <a:xfrm>
                <a:off x="1589087" y="1203325"/>
                <a:ext cx="17463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100"/>
                    </a:moveTo>
                    <a:lnTo>
                      <a:pt x="21600" y="17100"/>
                    </a:lnTo>
                    <a:lnTo>
                      <a:pt x="19636" y="17100"/>
                    </a:lnTo>
                    <a:lnTo>
                      <a:pt x="19636" y="17100"/>
                    </a:lnTo>
                    <a:lnTo>
                      <a:pt x="19636" y="17100"/>
                    </a:lnTo>
                    <a:lnTo>
                      <a:pt x="19636" y="16200"/>
                    </a:lnTo>
                    <a:lnTo>
                      <a:pt x="17673" y="16200"/>
                    </a:lnTo>
                    <a:lnTo>
                      <a:pt x="17673" y="16200"/>
                    </a:lnTo>
                    <a:lnTo>
                      <a:pt x="17673" y="16200"/>
                    </a:lnTo>
                    <a:lnTo>
                      <a:pt x="17673" y="15300"/>
                    </a:lnTo>
                    <a:lnTo>
                      <a:pt x="15709" y="15300"/>
                    </a:lnTo>
                    <a:lnTo>
                      <a:pt x="15709" y="14400"/>
                    </a:lnTo>
                    <a:lnTo>
                      <a:pt x="15709" y="14400"/>
                    </a:lnTo>
                    <a:lnTo>
                      <a:pt x="15709" y="13500"/>
                    </a:lnTo>
                    <a:lnTo>
                      <a:pt x="13745" y="13500"/>
                    </a:lnTo>
                    <a:lnTo>
                      <a:pt x="13745" y="12600"/>
                    </a:lnTo>
                    <a:lnTo>
                      <a:pt x="13745" y="12600"/>
                    </a:lnTo>
                    <a:lnTo>
                      <a:pt x="13745" y="11700"/>
                    </a:lnTo>
                    <a:lnTo>
                      <a:pt x="13745" y="9900"/>
                    </a:lnTo>
                    <a:lnTo>
                      <a:pt x="11782" y="9000"/>
                    </a:lnTo>
                    <a:lnTo>
                      <a:pt x="11782" y="7200"/>
                    </a:lnTo>
                    <a:lnTo>
                      <a:pt x="11782" y="6300"/>
                    </a:lnTo>
                    <a:lnTo>
                      <a:pt x="9818" y="2700"/>
                    </a:lnTo>
                    <a:lnTo>
                      <a:pt x="9818" y="0"/>
                    </a:lnTo>
                    <a:lnTo>
                      <a:pt x="0" y="900"/>
                    </a:lnTo>
                    <a:lnTo>
                      <a:pt x="0" y="3600"/>
                    </a:lnTo>
                    <a:lnTo>
                      <a:pt x="1964" y="6300"/>
                    </a:lnTo>
                    <a:lnTo>
                      <a:pt x="1964" y="8100"/>
                    </a:lnTo>
                    <a:lnTo>
                      <a:pt x="1964" y="9900"/>
                    </a:lnTo>
                    <a:lnTo>
                      <a:pt x="1964" y="10800"/>
                    </a:lnTo>
                    <a:lnTo>
                      <a:pt x="3927" y="12600"/>
                    </a:lnTo>
                    <a:lnTo>
                      <a:pt x="3927" y="13500"/>
                    </a:lnTo>
                    <a:lnTo>
                      <a:pt x="3927" y="14400"/>
                    </a:lnTo>
                    <a:lnTo>
                      <a:pt x="5891" y="15300"/>
                    </a:lnTo>
                    <a:lnTo>
                      <a:pt x="5891" y="15300"/>
                    </a:lnTo>
                    <a:lnTo>
                      <a:pt x="5891" y="16200"/>
                    </a:lnTo>
                    <a:lnTo>
                      <a:pt x="5891" y="17100"/>
                    </a:lnTo>
                    <a:lnTo>
                      <a:pt x="7855" y="17100"/>
                    </a:lnTo>
                    <a:lnTo>
                      <a:pt x="7855" y="18000"/>
                    </a:lnTo>
                    <a:lnTo>
                      <a:pt x="9818" y="18900"/>
                    </a:lnTo>
                    <a:lnTo>
                      <a:pt x="9818" y="18900"/>
                    </a:lnTo>
                    <a:lnTo>
                      <a:pt x="11782" y="19800"/>
                    </a:lnTo>
                    <a:lnTo>
                      <a:pt x="13745" y="19800"/>
                    </a:lnTo>
                    <a:lnTo>
                      <a:pt x="13745" y="20700"/>
                    </a:lnTo>
                    <a:lnTo>
                      <a:pt x="15709" y="20700"/>
                    </a:lnTo>
                    <a:lnTo>
                      <a:pt x="17673" y="21600"/>
                    </a:lnTo>
                    <a:lnTo>
                      <a:pt x="19636" y="21600"/>
                    </a:lnTo>
                    <a:lnTo>
                      <a:pt x="19636" y="21600"/>
                    </a:lnTo>
                    <a:lnTo>
                      <a:pt x="21600" y="171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17" name="Shape 3217"/>
              <p:cNvSpPr/>
              <p:nvPr/>
            </p:nvSpPr>
            <p:spPr>
              <a:xfrm>
                <a:off x="1604962" y="1211262"/>
                <a:ext cx="36513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843" y="0"/>
                    </a:moveTo>
                    <a:lnTo>
                      <a:pt x="17843" y="0"/>
                    </a:lnTo>
                    <a:lnTo>
                      <a:pt x="15965" y="3411"/>
                    </a:lnTo>
                    <a:lnTo>
                      <a:pt x="13148" y="5684"/>
                    </a:lnTo>
                    <a:lnTo>
                      <a:pt x="12209" y="7958"/>
                    </a:lnTo>
                    <a:lnTo>
                      <a:pt x="10330" y="9095"/>
                    </a:lnTo>
                    <a:lnTo>
                      <a:pt x="9391" y="10232"/>
                    </a:lnTo>
                    <a:lnTo>
                      <a:pt x="8452" y="11368"/>
                    </a:lnTo>
                    <a:lnTo>
                      <a:pt x="7513" y="12505"/>
                    </a:lnTo>
                    <a:lnTo>
                      <a:pt x="7513" y="12505"/>
                    </a:lnTo>
                    <a:lnTo>
                      <a:pt x="6574" y="13642"/>
                    </a:lnTo>
                    <a:lnTo>
                      <a:pt x="5635" y="13642"/>
                    </a:lnTo>
                    <a:lnTo>
                      <a:pt x="5635" y="13642"/>
                    </a:lnTo>
                    <a:lnTo>
                      <a:pt x="4696" y="14779"/>
                    </a:lnTo>
                    <a:lnTo>
                      <a:pt x="4696" y="14779"/>
                    </a:lnTo>
                    <a:lnTo>
                      <a:pt x="3757" y="14779"/>
                    </a:lnTo>
                    <a:lnTo>
                      <a:pt x="3757" y="15916"/>
                    </a:lnTo>
                    <a:lnTo>
                      <a:pt x="2817" y="15916"/>
                    </a:lnTo>
                    <a:lnTo>
                      <a:pt x="2817" y="15916"/>
                    </a:lnTo>
                    <a:lnTo>
                      <a:pt x="1878" y="15916"/>
                    </a:lnTo>
                    <a:lnTo>
                      <a:pt x="1878" y="15916"/>
                    </a:lnTo>
                    <a:lnTo>
                      <a:pt x="939" y="15916"/>
                    </a:lnTo>
                    <a:lnTo>
                      <a:pt x="939" y="15916"/>
                    </a:lnTo>
                    <a:lnTo>
                      <a:pt x="939" y="15916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939" y="21600"/>
                    </a:lnTo>
                    <a:lnTo>
                      <a:pt x="1878" y="21600"/>
                    </a:lnTo>
                    <a:lnTo>
                      <a:pt x="2817" y="21600"/>
                    </a:lnTo>
                    <a:lnTo>
                      <a:pt x="3757" y="21600"/>
                    </a:lnTo>
                    <a:lnTo>
                      <a:pt x="4696" y="20463"/>
                    </a:lnTo>
                    <a:lnTo>
                      <a:pt x="4696" y="20463"/>
                    </a:lnTo>
                    <a:lnTo>
                      <a:pt x="5635" y="20463"/>
                    </a:lnTo>
                    <a:lnTo>
                      <a:pt x="6574" y="20463"/>
                    </a:lnTo>
                    <a:lnTo>
                      <a:pt x="7513" y="19326"/>
                    </a:lnTo>
                    <a:lnTo>
                      <a:pt x="7513" y="19326"/>
                    </a:lnTo>
                    <a:lnTo>
                      <a:pt x="8452" y="18189"/>
                    </a:lnTo>
                    <a:lnTo>
                      <a:pt x="9391" y="18189"/>
                    </a:lnTo>
                    <a:lnTo>
                      <a:pt x="10330" y="17053"/>
                    </a:lnTo>
                    <a:lnTo>
                      <a:pt x="10330" y="17053"/>
                    </a:lnTo>
                    <a:lnTo>
                      <a:pt x="11270" y="15916"/>
                    </a:lnTo>
                    <a:lnTo>
                      <a:pt x="12209" y="14779"/>
                    </a:lnTo>
                    <a:lnTo>
                      <a:pt x="14087" y="13642"/>
                    </a:lnTo>
                    <a:lnTo>
                      <a:pt x="15026" y="11368"/>
                    </a:lnTo>
                    <a:lnTo>
                      <a:pt x="16904" y="10232"/>
                    </a:lnTo>
                    <a:lnTo>
                      <a:pt x="18783" y="6821"/>
                    </a:lnTo>
                    <a:lnTo>
                      <a:pt x="21600" y="4547"/>
                    </a:lnTo>
                    <a:lnTo>
                      <a:pt x="21600" y="4547"/>
                    </a:lnTo>
                    <a:lnTo>
                      <a:pt x="178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18" name="Shape 3218"/>
              <p:cNvSpPr/>
              <p:nvPr/>
            </p:nvSpPr>
            <p:spPr>
              <a:xfrm>
                <a:off x="1635125" y="1187450"/>
                <a:ext cx="38100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21600" y="0"/>
                    </a:lnTo>
                    <a:lnTo>
                      <a:pt x="20700" y="0"/>
                    </a:lnTo>
                    <a:lnTo>
                      <a:pt x="19800" y="0"/>
                    </a:lnTo>
                    <a:lnTo>
                      <a:pt x="18900" y="0"/>
                    </a:lnTo>
                    <a:lnTo>
                      <a:pt x="18000" y="0"/>
                    </a:lnTo>
                    <a:lnTo>
                      <a:pt x="18000" y="0"/>
                    </a:lnTo>
                    <a:lnTo>
                      <a:pt x="17100" y="0"/>
                    </a:lnTo>
                    <a:lnTo>
                      <a:pt x="16200" y="1137"/>
                    </a:lnTo>
                    <a:lnTo>
                      <a:pt x="15300" y="1137"/>
                    </a:lnTo>
                    <a:lnTo>
                      <a:pt x="14400" y="1137"/>
                    </a:lnTo>
                    <a:lnTo>
                      <a:pt x="14400" y="2274"/>
                    </a:lnTo>
                    <a:lnTo>
                      <a:pt x="13500" y="2274"/>
                    </a:lnTo>
                    <a:lnTo>
                      <a:pt x="12600" y="3411"/>
                    </a:lnTo>
                    <a:lnTo>
                      <a:pt x="11700" y="3411"/>
                    </a:lnTo>
                    <a:lnTo>
                      <a:pt x="11700" y="4547"/>
                    </a:lnTo>
                    <a:lnTo>
                      <a:pt x="10800" y="4547"/>
                    </a:lnTo>
                    <a:lnTo>
                      <a:pt x="9900" y="5684"/>
                    </a:lnTo>
                    <a:lnTo>
                      <a:pt x="9000" y="6821"/>
                    </a:lnTo>
                    <a:lnTo>
                      <a:pt x="7200" y="7958"/>
                    </a:lnTo>
                    <a:lnTo>
                      <a:pt x="6300" y="10232"/>
                    </a:lnTo>
                    <a:lnTo>
                      <a:pt x="4500" y="11368"/>
                    </a:lnTo>
                    <a:lnTo>
                      <a:pt x="2700" y="14779"/>
                    </a:lnTo>
                    <a:lnTo>
                      <a:pt x="0" y="17053"/>
                    </a:lnTo>
                    <a:lnTo>
                      <a:pt x="3600" y="21600"/>
                    </a:lnTo>
                    <a:lnTo>
                      <a:pt x="5400" y="18189"/>
                    </a:lnTo>
                    <a:lnTo>
                      <a:pt x="8100" y="15916"/>
                    </a:lnTo>
                    <a:lnTo>
                      <a:pt x="9000" y="13642"/>
                    </a:lnTo>
                    <a:lnTo>
                      <a:pt x="10800" y="12505"/>
                    </a:lnTo>
                    <a:lnTo>
                      <a:pt x="11700" y="11368"/>
                    </a:lnTo>
                    <a:lnTo>
                      <a:pt x="12600" y="10232"/>
                    </a:lnTo>
                    <a:lnTo>
                      <a:pt x="13500" y="9095"/>
                    </a:lnTo>
                    <a:lnTo>
                      <a:pt x="14400" y="9095"/>
                    </a:lnTo>
                    <a:lnTo>
                      <a:pt x="14400" y="7958"/>
                    </a:lnTo>
                    <a:lnTo>
                      <a:pt x="15300" y="7958"/>
                    </a:lnTo>
                    <a:lnTo>
                      <a:pt x="15300" y="7958"/>
                    </a:lnTo>
                    <a:lnTo>
                      <a:pt x="16200" y="6821"/>
                    </a:lnTo>
                    <a:lnTo>
                      <a:pt x="17100" y="6821"/>
                    </a:lnTo>
                    <a:lnTo>
                      <a:pt x="17100" y="6821"/>
                    </a:lnTo>
                    <a:lnTo>
                      <a:pt x="18000" y="5684"/>
                    </a:lnTo>
                    <a:lnTo>
                      <a:pt x="18000" y="5684"/>
                    </a:lnTo>
                    <a:lnTo>
                      <a:pt x="18900" y="5684"/>
                    </a:lnTo>
                    <a:lnTo>
                      <a:pt x="18900" y="5684"/>
                    </a:lnTo>
                    <a:lnTo>
                      <a:pt x="18900" y="5684"/>
                    </a:lnTo>
                    <a:lnTo>
                      <a:pt x="19800" y="5684"/>
                    </a:lnTo>
                    <a:lnTo>
                      <a:pt x="19800" y="5684"/>
                    </a:lnTo>
                    <a:lnTo>
                      <a:pt x="20700" y="5684"/>
                    </a:lnTo>
                    <a:lnTo>
                      <a:pt x="20700" y="5684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19" name="Shape 3219"/>
              <p:cNvSpPr/>
              <p:nvPr/>
            </p:nvSpPr>
            <p:spPr>
              <a:xfrm>
                <a:off x="1671637" y="1187450"/>
                <a:ext cx="17463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19800"/>
                    </a:lnTo>
                    <a:lnTo>
                      <a:pt x="19636" y="18000"/>
                    </a:lnTo>
                    <a:lnTo>
                      <a:pt x="19636" y="17100"/>
                    </a:lnTo>
                    <a:lnTo>
                      <a:pt x="19636" y="15300"/>
                    </a:lnTo>
                    <a:lnTo>
                      <a:pt x="19636" y="13500"/>
                    </a:lnTo>
                    <a:lnTo>
                      <a:pt x="17673" y="12600"/>
                    </a:lnTo>
                    <a:lnTo>
                      <a:pt x="17673" y="11700"/>
                    </a:lnTo>
                    <a:lnTo>
                      <a:pt x="17673" y="10800"/>
                    </a:lnTo>
                    <a:lnTo>
                      <a:pt x="17673" y="9900"/>
                    </a:lnTo>
                    <a:lnTo>
                      <a:pt x="17673" y="9000"/>
                    </a:lnTo>
                    <a:lnTo>
                      <a:pt x="15709" y="8100"/>
                    </a:lnTo>
                    <a:lnTo>
                      <a:pt x="15709" y="7200"/>
                    </a:lnTo>
                    <a:lnTo>
                      <a:pt x="15709" y="7200"/>
                    </a:lnTo>
                    <a:lnTo>
                      <a:pt x="15709" y="6300"/>
                    </a:lnTo>
                    <a:lnTo>
                      <a:pt x="13745" y="5400"/>
                    </a:lnTo>
                    <a:lnTo>
                      <a:pt x="13745" y="4500"/>
                    </a:lnTo>
                    <a:lnTo>
                      <a:pt x="11782" y="4500"/>
                    </a:lnTo>
                    <a:lnTo>
                      <a:pt x="11782" y="3600"/>
                    </a:lnTo>
                    <a:lnTo>
                      <a:pt x="9818" y="2700"/>
                    </a:lnTo>
                    <a:lnTo>
                      <a:pt x="9818" y="2700"/>
                    </a:lnTo>
                    <a:lnTo>
                      <a:pt x="7855" y="1800"/>
                    </a:lnTo>
                    <a:lnTo>
                      <a:pt x="7855" y="900"/>
                    </a:lnTo>
                    <a:lnTo>
                      <a:pt x="5891" y="900"/>
                    </a:lnTo>
                    <a:lnTo>
                      <a:pt x="3927" y="900"/>
                    </a:lnTo>
                    <a:lnTo>
                      <a:pt x="3927" y="0"/>
                    </a:lnTo>
                    <a:lnTo>
                      <a:pt x="1964" y="0"/>
                    </a:lnTo>
                    <a:lnTo>
                      <a:pt x="0" y="4500"/>
                    </a:lnTo>
                    <a:lnTo>
                      <a:pt x="0" y="4500"/>
                    </a:lnTo>
                    <a:lnTo>
                      <a:pt x="0" y="4500"/>
                    </a:lnTo>
                    <a:lnTo>
                      <a:pt x="0" y="4500"/>
                    </a:lnTo>
                    <a:lnTo>
                      <a:pt x="1964" y="5400"/>
                    </a:lnTo>
                    <a:lnTo>
                      <a:pt x="1964" y="5400"/>
                    </a:lnTo>
                    <a:lnTo>
                      <a:pt x="1964" y="5400"/>
                    </a:lnTo>
                    <a:lnTo>
                      <a:pt x="3927" y="6300"/>
                    </a:lnTo>
                    <a:lnTo>
                      <a:pt x="3927" y="6300"/>
                    </a:lnTo>
                    <a:lnTo>
                      <a:pt x="3927" y="6300"/>
                    </a:lnTo>
                    <a:lnTo>
                      <a:pt x="3927" y="7200"/>
                    </a:lnTo>
                    <a:lnTo>
                      <a:pt x="5891" y="7200"/>
                    </a:lnTo>
                    <a:lnTo>
                      <a:pt x="5891" y="8100"/>
                    </a:lnTo>
                    <a:lnTo>
                      <a:pt x="5891" y="8100"/>
                    </a:lnTo>
                    <a:lnTo>
                      <a:pt x="5891" y="9000"/>
                    </a:lnTo>
                    <a:lnTo>
                      <a:pt x="7855" y="9900"/>
                    </a:lnTo>
                    <a:lnTo>
                      <a:pt x="7855" y="10800"/>
                    </a:lnTo>
                    <a:lnTo>
                      <a:pt x="7855" y="10800"/>
                    </a:lnTo>
                    <a:lnTo>
                      <a:pt x="7855" y="11700"/>
                    </a:lnTo>
                    <a:lnTo>
                      <a:pt x="7855" y="12600"/>
                    </a:lnTo>
                    <a:lnTo>
                      <a:pt x="9818" y="12600"/>
                    </a:lnTo>
                    <a:lnTo>
                      <a:pt x="9818" y="14400"/>
                    </a:lnTo>
                    <a:lnTo>
                      <a:pt x="9818" y="16200"/>
                    </a:lnTo>
                    <a:lnTo>
                      <a:pt x="9818" y="17100"/>
                    </a:lnTo>
                    <a:lnTo>
                      <a:pt x="11782" y="18900"/>
                    </a:lnTo>
                    <a:lnTo>
                      <a:pt x="11782" y="20700"/>
                    </a:lnTo>
                    <a:lnTo>
                      <a:pt x="11782" y="21600"/>
                    </a:lnTo>
                    <a:lnTo>
                      <a:pt x="11782" y="216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20" name="Shape 3220"/>
              <p:cNvSpPr/>
              <p:nvPr/>
            </p:nvSpPr>
            <p:spPr>
              <a:xfrm>
                <a:off x="1681162" y="1225550"/>
                <a:ext cx="15876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843"/>
                    </a:moveTo>
                    <a:lnTo>
                      <a:pt x="21600" y="17843"/>
                    </a:lnTo>
                    <a:lnTo>
                      <a:pt x="21600" y="17843"/>
                    </a:lnTo>
                    <a:lnTo>
                      <a:pt x="21600" y="16904"/>
                    </a:lnTo>
                    <a:lnTo>
                      <a:pt x="21600" y="16904"/>
                    </a:lnTo>
                    <a:lnTo>
                      <a:pt x="21600" y="16904"/>
                    </a:lnTo>
                    <a:lnTo>
                      <a:pt x="21600" y="16904"/>
                    </a:lnTo>
                    <a:lnTo>
                      <a:pt x="19440" y="16904"/>
                    </a:lnTo>
                    <a:lnTo>
                      <a:pt x="19440" y="16904"/>
                    </a:lnTo>
                    <a:lnTo>
                      <a:pt x="19440" y="16904"/>
                    </a:lnTo>
                    <a:lnTo>
                      <a:pt x="17280" y="15965"/>
                    </a:lnTo>
                    <a:lnTo>
                      <a:pt x="17280" y="15965"/>
                    </a:lnTo>
                    <a:lnTo>
                      <a:pt x="17280" y="15026"/>
                    </a:lnTo>
                    <a:lnTo>
                      <a:pt x="17280" y="15026"/>
                    </a:lnTo>
                    <a:lnTo>
                      <a:pt x="15120" y="14087"/>
                    </a:lnTo>
                    <a:lnTo>
                      <a:pt x="15120" y="14087"/>
                    </a:lnTo>
                    <a:lnTo>
                      <a:pt x="15120" y="13148"/>
                    </a:lnTo>
                    <a:lnTo>
                      <a:pt x="15120" y="13148"/>
                    </a:lnTo>
                    <a:lnTo>
                      <a:pt x="15120" y="12209"/>
                    </a:lnTo>
                    <a:lnTo>
                      <a:pt x="12960" y="11270"/>
                    </a:lnTo>
                    <a:lnTo>
                      <a:pt x="12960" y="10330"/>
                    </a:lnTo>
                    <a:lnTo>
                      <a:pt x="12960" y="8452"/>
                    </a:lnTo>
                    <a:lnTo>
                      <a:pt x="12960" y="7513"/>
                    </a:lnTo>
                    <a:lnTo>
                      <a:pt x="10800" y="5635"/>
                    </a:lnTo>
                    <a:lnTo>
                      <a:pt x="10800" y="2817"/>
                    </a:lnTo>
                    <a:lnTo>
                      <a:pt x="10800" y="0"/>
                    </a:lnTo>
                    <a:lnTo>
                      <a:pt x="0" y="0"/>
                    </a:lnTo>
                    <a:lnTo>
                      <a:pt x="0" y="2817"/>
                    </a:lnTo>
                    <a:lnTo>
                      <a:pt x="0" y="6574"/>
                    </a:lnTo>
                    <a:lnTo>
                      <a:pt x="2160" y="7513"/>
                    </a:lnTo>
                    <a:lnTo>
                      <a:pt x="2160" y="9391"/>
                    </a:lnTo>
                    <a:lnTo>
                      <a:pt x="2160" y="11270"/>
                    </a:lnTo>
                    <a:lnTo>
                      <a:pt x="4320" y="13148"/>
                    </a:lnTo>
                    <a:lnTo>
                      <a:pt x="4320" y="13148"/>
                    </a:lnTo>
                    <a:lnTo>
                      <a:pt x="4320" y="14087"/>
                    </a:lnTo>
                    <a:lnTo>
                      <a:pt x="4320" y="15026"/>
                    </a:lnTo>
                    <a:lnTo>
                      <a:pt x="6480" y="15965"/>
                    </a:lnTo>
                    <a:lnTo>
                      <a:pt x="6480" y="15965"/>
                    </a:lnTo>
                    <a:lnTo>
                      <a:pt x="6480" y="16904"/>
                    </a:lnTo>
                    <a:lnTo>
                      <a:pt x="8640" y="17843"/>
                    </a:lnTo>
                    <a:lnTo>
                      <a:pt x="8640" y="18783"/>
                    </a:lnTo>
                    <a:lnTo>
                      <a:pt x="8640" y="18783"/>
                    </a:lnTo>
                    <a:lnTo>
                      <a:pt x="10800" y="19722"/>
                    </a:lnTo>
                    <a:lnTo>
                      <a:pt x="10800" y="19722"/>
                    </a:lnTo>
                    <a:lnTo>
                      <a:pt x="12960" y="20661"/>
                    </a:lnTo>
                    <a:lnTo>
                      <a:pt x="15120" y="20661"/>
                    </a:lnTo>
                    <a:lnTo>
                      <a:pt x="15120" y="21600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19440" y="21600"/>
                    </a:lnTo>
                    <a:lnTo>
                      <a:pt x="19440" y="21600"/>
                    </a:lnTo>
                    <a:lnTo>
                      <a:pt x="19440" y="21600"/>
                    </a:lnTo>
                    <a:lnTo>
                      <a:pt x="21600" y="178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21" name="Shape 3221"/>
              <p:cNvSpPr/>
              <p:nvPr/>
            </p:nvSpPr>
            <p:spPr>
              <a:xfrm>
                <a:off x="1695450" y="1233487"/>
                <a:ext cx="38100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000" y="0"/>
                    </a:moveTo>
                    <a:lnTo>
                      <a:pt x="18000" y="0"/>
                    </a:lnTo>
                    <a:lnTo>
                      <a:pt x="17100" y="1137"/>
                    </a:lnTo>
                    <a:lnTo>
                      <a:pt x="15300" y="3411"/>
                    </a:lnTo>
                    <a:lnTo>
                      <a:pt x="14400" y="4547"/>
                    </a:lnTo>
                    <a:lnTo>
                      <a:pt x="13500" y="5684"/>
                    </a:lnTo>
                    <a:lnTo>
                      <a:pt x="12600" y="7958"/>
                    </a:lnTo>
                    <a:lnTo>
                      <a:pt x="10800" y="9095"/>
                    </a:lnTo>
                    <a:lnTo>
                      <a:pt x="10800" y="9095"/>
                    </a:lnTo>
                    <a:lnTo>
                      <a:pt x="9900" y="10232"/>
                    </a:lnTo>
                    <a:lnTo>
                      <a:pt x="9000" y="11368"/>
                    </a:lnTo>
                    <a:lnTo>
                      <a:pt x="9000" y="11368"/>
                    </a:lnTo>
                    <a:lnTo>
                      <a:pt x="8100" y="12505"/>
                    </a:lnTo>
                    <a:lnTo>
                      <a:pt x="8100" y="12505"/>
                    </a:lnTo>
                    <a:lnTo>
                      <a:pt x="7200" y="12505"/>
                    </a:lnTo>
                    <a:lnTo>
                      <a:pt x="6300" y="13642"/>
                    </a:lnTo>
                    <a:lnTo>
                      <a:pt x="6300" y="13642"/>
                    </a:lnTo>
                    <a:lnTo>
                      <a:pt x="5400" y="13642"/>
                    </a:lnTo>
                    <a:lnTo>
                      <a:pt x="4500" y="14779"/>
                    </a:lnTo>
                    <a:lnTo>
                      <a:pt x="4500" y="14779"/>
                    </a:lnTo>
                    <a:lnTo>
                      <a:pt x="3600" y="14779"/>
                    </a:lnTo>
                    <a:lnTo>
                      <a:pt x="3600" y="14779"/>
                    </a:lnTo>
                    <a:lnTo>
                      <a:pt x="2700" y="15916"/>
                    </a:lnTo>
                    <a:lnTo>
                      <a:pt x="2700" y="15916"/>
                    </a:lnTo>
                    <a:lnTo>
                      <a:pt x="1800" y="15916"/>
                    </a:lnTo>
                    <a:lnTo>
                      <a:pt x="1800" y="15916"/>
                    </a:lnTo>
                    <a:lnTo>
                      <a:pt x="1800" y="15916"/>
                    </a:lnTo>
                    <a:lnTo>
                      <a:pt x="900" y="15916"/>
                    </a:lnTo>
                    <a:lnTo>
                      <a:pt x="0" y="20463"/>
                    </a:lnTo>
                    <a:lnTo>
                      <a:pt x="900" y="21600"/>
                    </a:lnTo>
                    <a:lnTo>
                      <a:pt x="1800" y="21600"/>
                    </a:lnTo>
                    <a:lnTo>
                      <a:pt x="2700" y="21600"/>
                    </a:lnTo>
                    <a:lnTo>
                      <a:pt x="3600" y="21600"/>
                    </a:lnTo>
                    <a:lnTo>
                      <a:pt x="3600" y="20463"/>
                    </a:lnTo>
                    <a:lnTo>
                      <a:pt x="4500" y="20463"/>
                    </a:lnTo>
                    <a:lnTo>
                      <a:pt x="5400" y="20463"/>
                    </a:lnTo>
                    <a:lnTo>
                      <a:pt x="6300" y="20463"/>
                    </a:lnTo>
                    <a:lnTo>
                      <a:pt x="7200" y="19326"/>
                    </a:lnTo>
                    <a:lnTo>
                      <a:pt x="7200" y="19326"/>
                    </a:lnTo>
                    <a:lnTo>
                      <a:pt x="8100" y="19326"/>
                    </a:lnTo>
                    <a:lnTo>
                      <a:pt x="9000" y="18189"/>
                    </a:lnTo>
                    <a:lnTo>
                      <a:pt x="9900" y="18189"/>
                    </a:lnTo>
                    <a:lnTo>
                      <a:pt x="9900" y="17053"/>
                    </a:lnTo>
                    <a:lnTo>
                      <a:pt x="10800" y="17053"/>
                    </a:lnTo>
                    <a:lnTo>
                      <a:pt x="11700" y="15916"/>
                    </a:lnTo>
                    <a:lnTo>
                      <a:pt x="12600" y="14779"/>
                    </a:lnTo>
                    <a:lnTo>
                      <a:pt x="12600" y="14779"/>
                    </a:lnTo>
                    <a:lnTo>
                      <a:pt x="13500" y="13642"/>
                    </a:lnTo>
                    <a:lnTo>
                      <a:pt x="14400" y="13642"/>
                    </a:lnTo>
                    <a:lnTo>
                      <a:pt x="15300" y="11368"/>
                    </a:lnTo>
                    <a:lnTo>
                      <a:pt x="17100" y="10232"/>
                    </a:lnTo>
                    <a:lnTo>
                      <a:pt x="18000" y="7958"/>
                    </a:lnTo>
                    <a:lnTo>
                      <a:pt x="18900" y="6821"/>
                    </a:lnTo>
                    <a:lnTo>
                      <a:pt x="19800" y="4547"/>
                    </a:lnTo>
                    <a:lnTo>
                      <a:pt x="21600" y="3411"/>
                    </a:lnTo>
                    <a:lnTo>
                      <a:pt x="21600" y="3411"/>
                    </a:lnTo>
                    <a:lnTo>
                      <a:pt x="180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22" name="Shape 3222"/>
              <p:cNvSpPr/>
              <p:nvPr/>
            </p:nvSpPr>
            <p:spPr>
              <a:xfrm>
                <a:off x="1727200" y="1208087"/>
                <a:ext cx="33338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21600" y="0"/>
                    </a:lnTo>
                    <a:lnTo>
                      <a:pt x="20571" y="0"/>
                    </a:lnTo>
                    <a:lnTo>
                      <a:pt x="19543" y="0"/>
                    </a:lnTo>
                    <a:lnTo>
                      <a:pt x="18514" y="0"/>
                    </a:lnTo>
                    <a:lnTo>
                      <a:pt x="18514" y="0"/>
                    </a:lnTo>
                    <a:lnTo>
                      <a:pt x="17486" y="0"/>
                    </a:lnTo>
                    <a:lnTo>
                      <a:pt x="16457" y="0"/>
                    </a:lnTo>
                    <a:lnTo>
                      <a:pt x="15429" y="1137"/>
                    </a:lnTo>
                    <a:lnTo>
                      <a:pt x="15429" y="1137"/>
                    </a:lnTo>
                    <a:lnTo>
                      <a:pt x="14400" y="1137"/>
                    </a:lnTo>
                    <a:lnTo>
                      <a:pt x="13371" y="2274"/>
                    </a:lnTo>
                    <a:lnTo>
                      <a:pt x="13371" y="2274"/>
                    </a:lnTo>
                    <a:lnTo>
                      <a:pt x="12343" y="3411"/>
                    </a:lnTo>
                    <a:lnTo>
                      <a:pt x="11314" y="3411"/>
                    </a:lnTo>
                    <a:lnTo>
                      <a:pt x="10286" y="4547"/>
                    </a:lnTo>
                    <a:lnTo>
                      <a:pt x="10286" y="4547"/>
                    </a:lnTo>
                    <a:lnTo>
                      <a:pt x="9257" y="5684"/>
                    </a:lnTo>
                    <a:lnTo>
                      <a:pt x="8229" y="6821"/>
                    </a:lnTo>
                    <a:lnTo>
                      <a:pt x="7200" y="9095"/>
                    </a:lnTo>
                    <a:lnTo>
                      <a:pt x="5143" y="10232"/>
                    </a:lnTo>
                    <a:lnTo>
                      <a:pt x="4114" y="11368"/>
                    </a:lnTo>
                    <a:lnTo>
                      <a:pt x="2057" y="14779"/>
                    </a:lnTo>
                    <a:lnTo>
                      <a:pt x="0" y="18189"/>
                    </a:lnTo>
                    <a:lnTo>
                      <a:pt x="4114" y="21600"/>
                    </a:lnTo>
                    <a:lnTo>
                      <a:pt x="6171" y="18189"/>
                    </a:lnTo>
                    <a:lnTo>
                      <a:pt x="8229" y="15916"/>
                    </a:lnTo>
                    <a:lnTo>
                      <a:pt x="9257" y="13642"/>
                    </a:lnTo>
                    <a:lnTo>
                      <a:pt x="10286" y="12505"/>
                    </a:lnTo>
                    <a:lnTo>
                      <a:pt x="12343" y="11368"/>
                    </a:lnTo>
                    <a:lnTo>
                      <a:pt x="13371" y="10232"/>
                    </a:lnTo>
                    <a:lnTo>
                      <a:pt x="13371" y="9095"/>
                    </a:lnTo>
                    <a:lnTo>
                      <a:pt x="14400" y="9095"/>
                    </a:lnTo>
                    <a:lnTo>
                      <a:pt x="14400" y="7958"/>
                    </a:lnTo>
                    <a:lnTo>
                      <a:pt x="15429" y="7958"/>
                    </a:lnTo>
                    <a:lnTo>
                      <a:pt x="16457" y="6821"/>
                    </a:lnTo>
                    <a:lnTo>
                      <a:pt x="16457" y="6821"/>
                    </a:lnTo>
                    <a:lnTo>
                      <a:pt x="16457" y="6821"/>
                    </a:lnTo>
                    <a:lnTo>
                      <a:pt x="17486" y="6821"/>
                    </a:lnTo>
                    <a:lnTo>
                      <a:pt x="17486" y="5684"/>
                    </a:lnTo>
                    <a:lnTo>
                      <a:pt x="18514" y="5684"/>
                    </a:lnTo>
                    <a:lnTo>
                      <a:pt x="18514" y="5684"/>
                    </a:lnTo>
                    <a:lnTo>
                      <a:pt x="19543" y="5684"/>
                    </a:lnTo>
                    <a:lnTo>
                      <a:pt x="19543" y="5684"/>
                    </a:lnTo>
                    <a:lnTo>
                      <a:pt x="19543" y="5684"/>
                    </a:lnTo>
                    <a:lnTo>
                      <a:pt x="20571" y="5684"/>
                    </a:lnTo>
                    <a:lnTo>
                      <a:pt x="20571" y="5684"/>
                    </a:lnTo>
                    <a:lnTo>
                      <a:pt x="20571" y="5684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23" name="Shape 3223"/>
              <p:cNvSpPr/>
              <p:nvPr/>
            </p:nvSpPr>
            <p:spPr>
              <a:xfrm>
                <a:off x="1758950" y="1208087"/>
                <a:ext cx="15875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700"/>
                    </a:moveTo>
                    <a:lnTo>
                      <a:pt x="21600" y="20700"/>
                    </a:lnTo>
                    <a:lnTo>
                      <a:pt x="21600" y="18000"/>
                    </a:lnTo>
                    <a:lnTo>
                      <a:pt x="21600" y="15300"/>
                    </a:lnTo>
                    <a:lnTo>
                      <a:pt x="19440" y="13500"/>
                    </a:lnTo>
                    <a:lnTo>
                      <a:pt x="19440" y="11700"/>
                    </a:lnTo>
                    <a:lnTo>
                      <a:pt x="19440" y="9900"/>
                    </a:lnTo>
                    <a:lnTo>
                      <a:pt x="17280" y="9000"/>
                    </a:lnTo>
                    <a:lnTo>
                      <a:pt x="17280" y="8100"/>
                    </a:lnTo>
                    <a:lnTo>
                      <a:pt x="17280" y="7200"/>
                    </a:lnTo>
                    <a:lnTo>
                      <a:pt x="17280" y="6300"/>
                    </a:lnTo>
                    <a:lnTo>
                      <a:pt x="15120" y="6300"/>
                    </a:lnTo>
                    <a:lnTo>
                      <a:pt x="15120" y="5400"/>
                    </a:lnTo>
                    <a:lnTo>
                      <a:pt x="15120" y="4500"/>
                    </a:lnTo>
                    <a:lnTo>
                      <a:pt x="12960" y="3600"/>
                    </a:lnTo>
                    <a:lnTo>
                      <a:pt x="12960" y="3600"/>
                    </a:lnTo>
                    <a:lnTo>
                      <a:pt x="10800" y="2700"/>
                    </a:lnTo>
                    <a:lnTo>
                      <a:pt x="10800" y="2700"/>
                    </a:lnTo>
                    <a:lnTo>
                      <a:pt x="8640" y="1800"/>
                    </a:lnTo>
                    <a:lnTo>
                      <a:pt x="8640" y="1800"/>
                    </a:lnTo>
                    <a:lnTo>
                      <a:pt x="6480" y="900"/>
                    </a:lnTo>
                    <a:lnTo>
                      <a:pt x="4320" y="900"/>
                    </a:lnTo>
                    <a:lnTo>
                      <a:pt x="4320" y="0"/>
                    </a:lnTo>
                    <a:lnTo>
                      <a:pt x="2160" y="0"/>
                    </a:lnTo>
                    <a:lnTo>
                      <a:pt x="0" y="4500"/>
                    </a:lnTo>
                    <a:lnTo>
                      <a:pt x="0" y="4500"/>
                    </a:lnTo>
                    <a:lnTo>
                      <a:pt x="0" y="4500"/>
                    </a:lnTo>
                    <a:lnTo>
                      <a:pt x="2160" y="4500"/>
                    </a:lnTo>
                    <a:lnTo>
                      <a:pt x="2160" y="4500"/>
                    </a:lnTo>
                    <a:lnTo>
                      <a:pt x="2160" y="5400"/>
                    </a:lnTo>
                    <a:lnTo>
                      <a:pt x="2160" y="5400"/>
                    </a:lnTo>
                    <a:lnTo>
                      <a:pt x="2160" y="5400"/>
                    </a:lnTo>
                    <a:lnTo>
                      <a:pt x="4320" y="6300"/>
                    </a:lnTo>
                    <a:lnTo>
                      <a:pt x="4320" y="6300"/>
                    </a:lnTo>
                    <a:lnTo>
                      <a:pt x="4320" y="6300"/>
                    </a:lnTo>
                    <a:lnTo>
                      <a:pt x="4320" y="7200"/>
                    </a:lnTo>
                    <a:lnTo>
                      <a:pt x="6480" y="7200"/>
                    </a:lnTo>
                    <a:lnTo>
                      <a:pt x="6480" y="8100"/>
                    </a:lnTo>
                    <a:lnTo>
                      <a:pt x="6480" y="9000"/>
                    </a:lnTo>
                    <a:lnTo>
                      <a:pt x="6480" y="9000"/>
                    </a:lnTo>
                    <a:lnTo>
                      <a:pt x="6480" y="9900"/>
                    </a:lnTo>
                    <a:lnTo>
                      <a:pt x="8640" y="10800"/>
                    </a:lnTo>
                    <a:lnTo>
                      <a:pt x="8640" y="12600"/>
                    </a:lnTo>
                    <a:lnTo>
                      <a:pt x="8640" y="14400"/>
                    </a:lnTo>
                    <a:lnTo>
                      <a:pt x="10800" y="15300"/>
                    </a:lnTo>
                    <a:lnTo>
                      <a:pt x="10800" y="18900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21600" y="207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24" name="Shape 3224"/>
              <p:cNvSpPr/>
              <p:nvPr/>
            </p:nvSpPr>
            <p:spPr>
              <a:xfrm>
                <a:off x="1766887" y="1244600"/>
                <a:ext cx="17463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100"/>
                    </a:moveTo>
                    <a:lnTo>
                      <a:pt x="21600" y="17100"/>
                    </a:lnTo>
                    <a:lnTo>
                      <a:pt x="21600" y="17100"/>
                    </a:lnTo>
                    <a:lnTo>
                      <a:pt x="21600" y="17100"/>
                    </a:lnTo>
                    <a:lnTo>
                      <a:pt x="19636" y="17100"/>
                    </a:lnTo>
                    <a:lnTo>
                      <a:pt x="19636" y="17100"/>
                    </a:lnTo>
                    <a:lnTo>
                      <a:pt x="19636" y="17100"/>
                    </a:lnTo>
                    <a:lnTo>
                      <a:pt x="19636" y="16200"/>
                    </a:lnTo>
                    <a:lnTo>
                      <a:pt x="17673" y="16200"/>
                    </a:lnTo>
                    <a:lnTo>
                      <a:pt x="17673" y="16200"/>
                    </a:lnTo>
                    <a:lnTo>
                      <a:pt x="17673" y="15300"/>
                    </a:lnTo>
                    <a:lnTo>
                      <a:pt x="17673" y="15300"/>
                    </a:lnTo>
                    <a:lnTo>
                      <a:pt x="15709" y="14400"/>
                    </a:lnTo>
                    <a:lnTo>
                      <a:pt x="15709" y="14400"/>
                    </a:lnTo>
                    <a:lnTo>
                      <a:pt x="15709" y="13500"/>
                    </a:lnTo>
                    <a:lnTo>
                      <a:pt x="15709" y="13500"/>
                    </a:lnTo>
                    <a:lnTo>
                      <a:pt x="13745" y="12600"/>
                    </a:lnTo>
                    <a:lnTo>
                      <a:pt x="13745" y="11700"/>
                    </a:lnTo>
                    <a:lnTo>
                      <a:pt x="13745" y="10800"/>
                    </a:lnTo>
                    <a:lnTo>
                      <a:pt x="13745" y="9000"/>
                    </a:lnTo>
                    <a:lnTo>
                      <a:pt x="11782" y="8100"/>
                    </a:lnTo>
                    <a:lnTo>
                      <a:pt x="11782" y="6300"/>
                    </a:lnTo>
                    <a:lnTo>
                      <a:pt x="11782" y="3600"/>
                    </a:lnTo>
                    <a:lnTo>
                      <a:pt x="9818" y="0"/>
                    </a:lnTo>
                    <a:lnTo>
                      <a:pt x="0" y="900"/>
                    </a:lnTo>
                    <a:lnTo>
                      <a:pt x="1964" y="3600"/>
                    </a:lnTo>
                    <a:lnTo>
                      <a:pt x="1964" y="7200"/>
                    </a:lnTo>
                    <a:lnTo>
                      <a:pt x="1964" y="8100"/>
                    </a:lnTo>
                    <a:lnTo>
                      <a:pt x="3927" y="9900"/>
                    </a:lnTo>
                    <a:lnTo>
                      <a:pt x="3927" y="11700"/>
                    </a:lnTo>
                    <a:lnTo>
                      <a:pt x="3927" y="12600"/>
                    </a:lnTo>
                    <a:lnTo>
                      <a:pt x="5891" y="13500"/>
                    </a:lnTo>
                    <a:lnTo>
                      <a:pt x="5891" y="14400"/>
                    </a:lnTo>
                    <a:lnTo>
                      <a:pt x="5891" y="15300"/>
                    </a:lnTo>
                    <a:lnTo>
                      <a:pt x="5891" y="16200"/>
                    </a:lnTo>
                    <a:lnTo>
                      <a:pt x="7855" y="16200"/>
                    </a:lnTo>
                    <a:lnTo>
                      <a:pt x="7855" y="17100"/>
                    </a:lnTo>
                    <a:lnTo>
                      <a:pt x="7855" y="18000"/>
                    </a:lnTo>
                    <a:lnTo>
                      <a:pt x="9818" y="18000"/>
                    </a:lnTo>
                    <a:lnTo>
                      <a:pt x="9818" y="18900"/>
                    </a:lnTo>
                    <a:lnTo>
                      <a:pt x="11782" y="19800"/>
                    </a:lnTo>
                    <a:lnTo>
                      <a:pt x="11782" y="19800"/>
                    </a:lnTo>
                    <a:lnTo>
                      <a:pt x="13745" y="20700"/>
                    </a:lnTo>
                    <a:lnTo>
                      <a:pt x="15709" y="20700"/>
                    </a:lnTo>
                    <a:lnTo>
                      <a:pt x="15709" y="21600"/>
                    </a:lnTo>
                    <a:lnTo>
                      <a:pt x="17673" y="21600"/>
                    </a:lnTo>
                    <a:lnTo>
                      <a:pt x="19636" y="21600"/>
                    </a:lnTo>
                    <a:lnTo>
                      <a:pt x="19636" y="21600"/>
                    </a:lnTo>
                    <a:lnTo>
                      <a:pt x="21600" y="171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25" name="Shape 3225"/>
              <p:cNvSpPr/>
              <p:nvPr/>
            </p:nvSpPr>
            <p:spPr>
              <a:xfrm>
                <a:off x="1782762" y="1254125"/>
                <a:ext cx="36513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783" y="0"/>
                    </a:moveTo>
                    <a:lnTo>
                      <a:pt x="18783" y="0"/>
                    </a:lnTo>
                    <a:lnTo>
                      <a:pt x="15965" y="3600"/>
                    </a:lnTo>
                    <a:lnTo>
                      <a:pt x="13148" y="7200"/>
                    </a:lnTo>
                    <a:lnTo>
                      <a:pt x="12209" y="8400"/>
                    </a:lnTo>
                    <a:lnTo>
                      <a:pt x="10330" y="9600"/>
                    </a:lnTo>
                    <a:lnTo>
                      <a:pt x="9391" y="10800"/>
                    </a:lnTo>
                    <a:lnTo>
                      <a:pt x="8452" y="12000"/>
                    </a:lnTo>
                    <a:lnTo>
                      <a:pt x="7513" y="13200"/>
                    </a:lnTo>
                    <a:lnTo>
                      <a:pt x="7513" y="13200"/>
                    </a:lnTo>
                    <a:lnTo>
                      <a:pt x="6574" y="14400"/>
                    </a:lnTo>
                    <a:lnTo>
                      <a:pt x="5635" y="14400"/>
                    </a:lnTo>
                    <a:lnTo>
                      <a:pt x="5635" y="14400"/>
                    </a:lnTo>
                    <a:lnTo>
                      <a:pt x="4696" y="15600"/>
                    </a:lnTo>
                    <a:lnTo>
                      <a:pt x="4696" y="15600"/>
                    </a:lnTo>
                    <a:lnTo>
                      <a:pt x="3757" y="15600"/>
                    </a:lnTo>
                    <a:lnTo>
                      <a:pt x="3757" y="15600"/>
                    </a:lnTo>
                    <a:lnTo>
                      <a:pt x="2817" y="15600"/>
                    </a:lnTo>
                    <a:lnTo>
                      <a:pt x="2817" y="15600"/>
                    </a:lnTo>
                    <a:lnTo>
                      <a:pt x="2817" y="15600"/>
                    </a:lnTo>
                    <a:lnTo>
                      <a:pt x="1878" y="15600"/>
                    </a:lnTo>
                    <a:lnTo>
                      <a:pt x="1878" y="15600"/>
                    </a:lnTo>
                    <a:lnTo>
                      <a:pt x="939" y="15600"/>
                    </a:lnTo>
                    <a:lnTo>
                      <a:pt x="939" y="15600"/>
                    </a:lnTo>
                    <a:lnTo>
                      <a:pt x="0" y="21600"/>
                    </a:lnTo>
                    <a:lnTo>
                      <a:pt x="939" y="21600"/>
                    </a:lnTo>
                    <a:lnTo>
                      <a:pt x="1878" y="21600"/>
                    </a:lnTo>
                    <a:lnTo>
                      <a:pt x="1878" y="21600"/>
                    </a:lnTo>
                    <a:lnTo>
                      <a:pt x="2817" y="21600"/>
                    </a:lnTo>
                    <a:lnTo>
                      <a:pt x="3757" y="21600"/>
                    </a:lnTo>
                    <a:lnTo>
                      <a:pt x="4696" y="21600"/>
                    </a:lnTo>
                    <a:lnTo>
                      <a:pt x="4696" y="21600"/>
                    </a:lnTo>
                    <a:lnTo>
                      <a:pt x="5635" y="21600"/>
                    </a:lnTo>
                    <a:lnTo>
                      <a:pt x="6574" y="20400"/>
                    </a:lnTo>
                    <a:lnTo>
                      <a:pt x="7513" y="20400"/>
                    </a:lnTo>
                    <a:lnTo>
                      <a:pt x="8452" y="20400"/>
                    </a:lnTo>
                    <a:lnTo>
                      <a:pt x="8452" y="19200"/>
                    </a:lnTo>
                    <a:lnTo>
                      <a:pt x="9391" y="19200"/>
                    </a:lnTo>
                    <a:lnTo>
                      <a:pt x="10330" y="18000"/>
                    </a:lnTo>
                    <a:lnTo>
                      <a:pt x="10330" y="18000"/>
                    </a:lnTo>
                    <a:lnTo>
                      <a:pt x="11270" y="16800"/>
                    </a:lnTo>
                    <a:lnTo>
                      <a:pt x="12209" y="15600"/>
                    </a:lnTo>
                    <a:lnTo>
                      <a:pt x="14087" y="14400"/>
                    </a:lnTo>
                    <a:lnTo>
                      <a:pt x="15026" y="12000"/>
                    </a:lnTo>
                    <a:lnTo>
                      <a:pt x="16904" y="10800"/>
                    </a:lnTo>
                    <a:lnTo>
                      <a:pt x="18783" y="7200"/>
                    </a:lnTo>
                    <a:lnTo>
                      <a:pt x="21600" y="3600"/>
                    </a:lnTo>
                    <a:lnTo>
                      <a:pt x="21600" y="3600"/>
                    </a:lnTo>
                    <a:lnTo>
                      <a:pt x="1878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26" name="Shape 3226"/>
              <p:cNvSpPr/>
              <p:nvPr/>
            </p:nvSpPr>
            <p:spPr>
              <a:xfrm>
                <a:off x="1814512" y="1228725"/>
                <a:ext cx="36513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137"/>
                    </a:moveTo>
                    <a:lnTo>
                      <a:pt x="21600" y="1137"/>
                    </a:lnTo>
                    <a:lnTo>
                      <a:pt x="20661" y="0"/>
                    </a:lnTo>
                    <a:lnTo>
                      <a:pt x="20661" y="0"/>
                    </a:lnTo>
                    <a:lnTo>
                      <a:pt x="19722" y="0"/>
                    </a:lnTo>
                    <a:lnTo>
                      <a:pt x="18783" y="0"/>
                    </a:lnTo>
                    <a:lnTo>
                      <a:pt x="17843" y="0"/>
                    </a:lnTo>
                    <a:lnTo>
                      <a:pt x="17843" y="1137"/>
                    </a:lnTo>
                    <a:lnTo>
                      <a:pt x="16904" y="1137"/>
                    </a:lnTo>
                    <a:lnTo>
                      <a:pt x="15965" y="1137"/>
                    </a:lnTo>
                    <a:lnTo>
                      <a:pt x="15026" y="1137"/>
                    </a:lnTo>
                    <a:lnTo>
                      <a:pt x="14087" y="2274"/>
                    </a:lnTo>
                    <a:lnTo>
                      <a:pt x="14087" y="2274"/>
                    </a:lnTo>
                    <a:lnTo>
                      <a:pt x="13148" y="3411"/>
                    </a:lnTo>
                    <a:lnTo>
                      <a:pt x="12209" y="3411"/>
                    </a:lnTo>
                    <a:lnTo>
                      <a:pt x="12209" y="4547"/>
                    </a:lnTo>
                    <a:lnTo>
                      <a:pt x="11270" y="4547"/>
                    </a:lnTo>
                    <a:lnTo>
                      <a:pt x="10330" y="5684"/>
                    </a:lnTo>
                    <a:lnTo>
                      <a:pt x="9391" y="6821"/>
                    </a:lnTo>
                    <a:lnTo>
                      <a:pt x="7513" y="7958"/>
                    </a:lnTo>
                    <a:lnTo>
                      <a:pt x="6574" y="9095"/>
                    </a:lnTo>
                    <a:lnTo>
                      <a:pt x="5635" y="11368"/>
                    </a:lnTo>
                    <a:lnTo>
                      <a:pt x="2817" y="14779"/>
                    </a:lnTo>
                    <a:lnTo>
                      <a:pt x="0" y="18189"/>
                    </a:lnTo>
                    <a:lnTo>
                      <a:pt x="2817" y="21600"/>
                    </a:lnTo>
                    <a:lnTo>
                      <a:pt x="5635" y="18189"/>
                    </a:lnTo>
                    <a:lnTo>
                      <a:pt x="8452" y="14779"/>
                    </a:lnTo>
                    <a:lnTo>
                      <a:pt x="9391" y="13642"/>
                    </a:lnTo>
                    <a:lnTo>
                      <a:pt x="11270" y="12505"/>
                    </a:lnTo>
                    <a:lnTo>
                      <a:pt x="12209" y="11368"/>
                    </a:lnTo>
                    <a:lnTo>
                      <a:pt x="13148" y="10232"/>
                    </a:lnTo>
                    <a:lnTo>
                      <a:pt x="14087" y="9095"/>
                    </a:lnTo>
                    <a:lnTo>
                      <a:pt x="15026" y="9095"/>
                    </a:lnTo>
                    <a:lnTo>
                      <a:pt x="15026" y="7958"/>
                    </a:lnTo>
                    <a:lnTo>
                      <a:pt x="15965" y="7958"/>
                    </a:lnTo>
                    <a:lnTo>
                      <a:pt x="15965" y="7958"/>
                    </a:lnTo>
                    <a:lnTo>
                      <a:pt x="16904" y="6821"/>
                    </a:lnTo>
                    <a:lnTo>
                      <a:pt x="16904" y="6821"/>
                    </a:lnTo>
                    <a:lnTo>
                      <a:pt x="17843" y="6821"/>
                    </a:lnTo>
                    <a:lnTo>
                      <a:pt x="17843" y="6821"/>
                    </a:lnTo>
                    <a:lnTo>
                      <a:pt x="18783" y="5684"/>
                    </a:lnTo>
                    <a:lnTo>
                      <a:pt x="18783" y="5684"/>
                    </a:lnTo>
                    <a:lnTo>
                      <a:pt x="19722" y="5684"/>
                    </a:lnTo>
                    <a:lnTo>
                      <a:pt x="19722" y="5684"/>
                    </a:lnTo>
                    <a:lnTo>
                      <a:pt x="19722" y="5684"/>
                    </a:lnTo>
                    <a:lnTo>
                      <a:pt x="20661" y="5684"/>
                    </a:lnTo>
                    <a:lnTo>
                      <a:pt x="20661" y="5684"/>
                    </a:lnTo>
                    <a:lnTo>
                      <a:pt x="20661" y="5684"/>
                    </a:lnTo>
                    <a:lnTo>
                      <a:pt x="21600" y="113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27" name="Shape 3227"/>
              <p:cNvSpPr/>
              <p:nvPr/>
            </p:nvSpPr>
            <p:spPr>
              <a:xfrm>
                <a:off x="1849437" y="1230312"/>
                <a:ext cx="17463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700"/>
                    </a:moveTo>
                    <a:lnTo>
                      <a:pt x="21600" y="20700"/>
                    </a:lnTo>
                    <a:lnTo>
                      <a:pt x="21600" y="18000"/>
                    </a:lnTo>
                    <a:lnTo>
                      <a:pt x="19636" y="14400"/>
                    </a:lnTo>
                    <a:lnTo>
                      <a:pt x="19636" y="13500"/>
                    </a:lnTo>
                    <a:lnTo>
                      <a:pt x="19636" y="11700"/>
                    </a:lnTo>
                    <a:lnTo>
                      <a:pt x="19636" y="10800"/>
                    </a:lnTo>
                    <a:lnTo>
                      <a:pt x="17673" y="9900"/>
                    </a:lnTo>
                    <a:lnTo>
                      <a:pt x="17673" y="9000"/>
                    </a:lnTo>
                    <a:lnTo>
                      <a:pt x="17673" y="8100"/>
                    </a:lnTo>
                    <a:lnTo>
                      <a:pt x="17673" y="8100"/>
                    </a:lnTo>
                    <a:lnTo>
                      <a:pt x="15709" y="7200"/>
                    </a:lnTo>
                    <a:lnTo>
                      <a:pt x="15709" y="6300"/>
                    </a:lnTo>
                    <a:lnTo>
                      <a:pt x="15709" y="5400"/>
                    </a:lnTo>
                    <a:lnTo>
                      <a:pt x="15709" y="4500"/>
                    </a:lnTo>
                    <a:lnTo>
                      <a:pt x="13745" y="4500"/>
                    </a:lnTo>
                    <a:lnTo>
                      <a:pt x="13745" y="3600"/>
                    </a:lnTo>
                    <a:lnTo>
                      <a:pt x="11782" y="2700"/>
                    </a:lnTo>
                    <a:lnTo>
                      <a:pt x="11782" y="2700"/>
                    </a:lnTo>
                    <a:lnTo>
                      <a:pt x="9818" y="1800"/>
                    </a:lnTo>
                    <a:lnTo>
                      <a:pt x="9818" y="900"/>
                    </a:lnTo>
                    <a:lnTo>
                      <a:pt x="7855" y="900"/>
                    </a:lnTo>
                    <a:lnTo>
                      <a:pt x="7855" y="0"/>
                    </a:lnTo>
                    <a:lnTo>
                      <a:pt x="5891" y="0"/>
                    </a:lnTo>
                    <a:lnTo>
                      <a:pt x="3927" y="0"/>
                    </a:lnTo>
                    <a:lnTo>
                      <a:pt x="1964" y="0"/>
                    </a:lnTo>
                    <a:lnTo>
                      <a:pt x="0" y="3600"/>
                    </a:lnTo>
                    <a:lnTo>
                      <a:pt x="0" y="3600"/>
                    </a:lnTo>
                    <a:lnTo>
                      <a:pt x="1964" y="4500"/>
                    </a:lnTo>
                    <a:lnTo>
                      <a:pt x="1964" y="4500"/>
                    </a:lnTo>
                    <a:lnTo>
                      <a:pt x="1964" y="4500"/>
                    </a:lnTo>
                    <a:lnTo>
                      <a:pt x="1964" y="4500"/>
                    </a:lnTo>
                    <a:lnTo>
                      <a:pt x="3927" y="4500"/>
                    </a:lnTo>
                    <a:lnTo>
                      <a:pt x="3927" y="5400"/>
                    </a:lnTo>
                    <a:lnTo>
                      <a:pt x="3927" y="5400"/>
                    </a:lnTo>
                    <a:lnTo>
                      <a:pt x="5891" y="5400"/>
                    </a:lnTo>
                    <a:lnTo>
                      <a:pt x="5891" y="6300"/>
                    </a:lnTo>
                    <a:lnTo>
                      <a:pt x="5891" y="6300"/>
                    </a:lnTo>
                    <a:lnTo>
                      <a:pt x="5891" y="7200"/>
                    </a:lnTo>
                    <a:lnTo>
                      <a:pt x="7855" y="8100"/>
                    </a:lnTo>
                    <a:lnTo>
                      <a:pt x="7855" y="8100"/>
                    </a:lnTo>
                    <a:lnTo>
                      <a:pt x="7855" y="9000"/>
                    </a:lnTo>
                    <a:lnTo>
                      <a:pt x="7855" y="9900"/>
                    </a:lnTo>
                    <a:lnTo>
                      <a:pt x="7855" y="9900"/>
                    </a:lnTo>
                    <a:lnTo>
                      <a:pt x="7855" y="10800"/>
                    </a:lnTo>
                    <a:lnTo>
                      <a:pt x="9818" y="11700"/>
                    </a:lnTo>
                    <a:lnTo>
                      <a:pt x="9818" y="12600"/>
                    </a:lnTo>
                    <a:lnTo>
                      <a:pt x="9818" y="13500"/>
                    </a:lnTo>
                    <a:lnTo>
                      <a:pt x="9818" y="15300"/>
                    </a:lnTo>
                    <a:lnTo>
                      <a:pt x="11782" y="18000"/>
                    </a:lnTo>
                    <a:lnTo>
                      <a:pt x="11782" y="21600"/>
                    </a:lnTo>
                    <a:lnTo>
                      <a:pt x="11782" y="21600"/>
                    </a:lnTo>
                    <a:lnTo>
                      <a:pt x="21600" y="207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28" name="Shape 3228"/>
              <p:cNvSpPr/>
              <p:nvPr/>
            </p:nvSpPr>
            <p:spPr>
              <a:xfrm>
                <a:off x="1858962" y="1266825"/>
                <a:ext cx="17463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100"/>
                    </a:moveTo>
                    <a:lnTo>
                      <a:pt x="21600" y="17100"/>
                    </a:lnTo>
                    <a:lnTo>
                      <a:pt x="19636" y="17100"/>
                    </a:lnTo>
                    <a:lnTo>
                      <a:pt x="19636" y="17100"/>
                    </a:lnTo>
                    <a:lnTo>
                      <a:pt x="19636" y="17100"/>
                    </a:lnTo>
                    <a:lnTo>
                      <a:pt x="19636" y="17100"/>
                    </a:lnTo>
                    <a:lnTo>
                      <a:pt x="17673" y="16200"/>
                    </a:lnTo>
                    <a:lnTo>
                      <a:pt x="17673" y="16200"/>
                    </a:lnTo>
                    <a:lnTo>
                      <a:pt x="17673" y="16200"/>
                    </a:lnTo>
                    <a:lnTo>
                      <a:pt x="17673" y="15300"/>
                    </a:lnTo>
                    <a:lnTo>
                      <a:pt x="15709" y="15300"/>
                    </a:lnTo>
                    <a:lnTo>
                      <a:pt x="15709" y="14400"/>
                    </a:lnTo>
                    <a:lnTo>
                      <a:pt x="15709" y="14400"/>
                    </a:lnTo>
                    <a:lnTo>
                      <a:pt x="15709" y="13500"/>
                    </a:lnTo>
                    <a:lnTo>
                      <a:pt x="13745" y="13500"/>
                    </a:lnTo>
                    <a:lnTo>
                      <a:pt x="13745" y="12600"/>
                    </a:lnTo>
                    <a:lnTo>
                      <a:pt x="13745" y="11700"/>
                    </a:lnTo>
                    <a:lnTo>
                      <a:pt x="13745" y="11700"/>
                    </a:lnTo>
                    <a:lnTo>
                      <a:pt x="13745" y="9900"/>
                    </a:lnTo>
                    <a:lnTo>
                      <a:pt x="11782" y="9000"/>
                    </a:lnTo>
                    <a:lnTo>
                      <a:pt x="11782" y="7200"/>
                    </a:lnTo>
                    <a:lnTo>
                      <a:pt x="11782" y="6300"/>
                    </a:lnTo>
                    <a:lnTo>
                      <a:pt x="9818" y="2700"/>
                    </a:lnTo>
                    <a:lnTo>
                      <a:pt x="9818" y="0"/>
                    </a:lnTo>
                    <a:lnTo>
                      <a:pt x="0" y="900"/>
                    </a:lnTo>
                    <a:lnTo>
                      <a:pt x="0" y="3600"/>
                    </a:lnTo>
                    <a:lnTo>
                      <a:pt x="1964" y="6300"/>
                    </a:lnTo>
                    <a:lnTo>
                      <a:pt x="1964" y="8100"/>
                    </a:lnTo>
                    <a:lnTo>
                      <a:pt x="1964" y="9900"/>
                    </a:lnTo>
                    <a:lnTo>
                      <a:pt x="3927" y="10800"/>
                    </a:lnTo>
                    <a:lnTo>
                      <a:pt x="3927" y="12600"/>
                    </a:lnTo>
                    <a:lnTo>
                      <a:pt x="3927" y="13500"/>
                    </a:lnTo>
                    <a:lnTo>
                      <a:pt x="3927" y="14400"/>
                    </a:lnTo>
                    <a:lnTo>
                      <a:pt x="5891" y="14400"/>
                    </a:lnTo>
                    <a:lnTo>
                      <a:pt x="5891" y="15300"/>
                    </a:lnTo>
                    <a:lnTo>
                      <a:pt x="5891" y="16200"/>
                    </a:lnTo>
                    <a:lnTo>
                      <a:pt x="7855" y="17100"/>
                    </a:lnTo>
                    <a:lnTo>
                      <a:pt x="7855" y="17100"/>
                    </a:lnTo>
                    <a:lnTo>
                      <a:pt x="7855" y="18000"/>
                    </a:lnTo>
                    <a:lnTo>
                      <a:pt x="9818" y="18900"/>
                    </a:lnTo>
                    <a:lnTo>
                      <a:pt x="9818" y="18900"/>
                    </a:lnTo>
                    <a:lnTo>
                      <a:pt x="11782" y="19800"/>
                    </a:lnTo>
                    <a:lnTo>
                      <a:pt x="13745" y="19800"/>
                    </a:lnTo>
                    <a:lnTo>
                      <a:pt x="13745" y="20700"/>
                    </a:lnTo>
                    <a:lnTo>
                      <a:pt x="15709" y="20700"/>
                    </a:lnTo>
                    <a:lnTo>
                      <a:pt x="17673" y="21600"/>
                    </a:lnTo>
                    <a:lnTo>
                      <a:pt x="19636" y="21600"/>
                    </a:lnTo>
                    <a:lnTo>
                      <a:pt x="19636" y="21600"/>
                    </a:lnTo>
                    <a:lnTo>
                      <a:pt x="21600" y="171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29" name="Shape 3229"/>
              <p:cNvSpPr/>
              <p:nvPr/>
            </p:nvSpPr>
            <p:spPr>
              <a:xfrm>
                <a:off x="1874837" y="1274762"/>
                <a:ext cx="36513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843" y="0"/>
                    </a:moveTo>
                    <a:lnTo>
                      <a:pt x="17843" y="0"/>
                    </a:lnTo>
                    <a:lnTo>
                      <a:pt x="15965" y="3411"/>
                    </a:lnTo>
                    <a:lnTo>
                      <a:pt x="14087" y="5684"/>
                    </a:lnTo>
                    <a:lnTo>
                      <a:pt x="12209" y="6821"/>
                    </a:lnTo>
                    <a:lnTo>
                      <a:pt x="11270" y="9095"/>
                    </a:lnTo>
                    <a:lnTo>
                      <a:pt x="10330" y="10232"/>
                    </a:lnTo>
                    <a:lnTo>
                      <a:pt x="8452" y="11368"/>
                    </a:lnTo>
                    <a:lnTo>
                      <a:pt x="7513" y="12505"/>
                    </a:lnTo>
                    <a:lnTo>
                      <a:pt x="7513" y="12505"/>
                    </a:lnTo>
                    <a:lnTo>
                      <a:pt x="6574" y="12505"/>
                    </a:lnTo>
                    <a:lnTo>
                      <a:pt x="6574" y="13642"/>
                    </a:lnTo>
                    <a:lnTo>
                      <a:pt x="5635" y="13642"/>
                    </a:lnTo>
                    <a:lnTo>
                      <a:pt x="4696" y="14779"/>
                    </a:lnTo>
                    <a:lnTo>
                      <a:pt x="4696" y="14779"/>
                    </a:lnTo>
                    <a:lnTo>
                      <a:pt x="3757" y="14779"/>
                    </a:lnTo>
                    <a:lnTo>
                      <a:pt x="3757" y="15916"/>
                    </a:lnTo>
                    <a:lnTo>
                      <a:pt x="2817" y="15916"/>
                    </a:lnTo>
                    <a:lnTo>
                      <a:pt x="2817" y="15916"/>
                    </a:lnTo>
                    <a:lnTo>
                      <a:pt x="1878" y="15916"/>
                    </a:lnTo>
                    <a:lnTo>
                      <a:pt x="1878" y="15916"/>
                    </a:lnTo>
                    <a:lnTo>
                      <a:pt x="939" y="15916"/>
                    </a:lnTo>
                    <a:lnTo>
                      <a:pt x="939" y="15916"/>
                    </a:lnTo>
                    <a:lnTo>
                      <a:pt x="939" y="15916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939" y="21600"/>
                    </a:lnTo>
                    <a:lnTo>
                      <a:pt x="1878" y="21600"/>
                    </a:lnTo>
                    <a:lnTo>
                      <a:pt x="2817" y="21600"/>
                    </a:lnTo>
                    <a:lnTo>
                      <a:pt x="3757" y="21600"/>
                    </a:lnTo>
                    <a:lnTo>
                      <a:pt x="4696" y="21600"/>
                    </a:lnTo>
                    <a:lnTo>
                      <a:pt x="4696" y="20463"/>
                    </a:lnTo>
                    <a:lnTo>
                      <a:pt x="5635" y="20463"/>
                    </a:lnTo>
                    <a:lnTo>
                      <a:pt x="6574" y="20463"/>
                    </a:lnTo>
                    <a:lnTo>
                      <a:pt x="7513" y="19326"/>
                    </a:lnTo>
                    <a:lnTo>
                      <a:pt x="7513" y="19326"/>
                    </a:lnTo>
                    <a:lnTo>
                      <a:pt x="8452" y="18189"/>
                    </a:lnTo>
                    <a:lnTo>
                      <a:pt x="9391" y="18189"/>
                    </a:lnTo>
                    <a:lnTo>
                      <a:pt x="10330" y="17053"/>
                    </a:lnTo>
                    <a:lnTo>
                      <a:pt x="11270" y="17053"/>
                    </a:lnTo>
                    <a:lnTo>
                      <a:pt x="11270" y="15916"/>
                    </a:lnTo>
                    <a:lnTo>
                      <a:pt x="13148" y="14779"/>
                    </a:lnTo>
                    <a:lnTo>
                      <a:pt x="14087" y="12505"/>
                    </a:lnTo>
                    <a:lnTo>
                      <a:pt x="15965" y="11368"/>
                    </a:lnTo>
                    <a:lnTo>
                      <a:pt x="16904" y="10232"/>
                    </a:lnTo>
                    <a:lnTo>
                      <a:pt x="19722" y="6821"/>
                    </a:lnTo>
                    <a:lnTo>
                      <a:pt x="21600" y="4547"/>
                    </a:lnTo>
                    <a:lnTo>
                      <a:pt x="21600" y="4547"/>
                    </a:lnTo>
                    <a:lnTo>
                      <a:pt x="178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30" name="Shape 3230"/>
              <p:cNvSpPr/>
              <p:nvPr/>
            </p:nvSpPr>
            <p:spPr>
              <a:xfrm>
                <a:off x="1905000" y="1249362"/>
                <a:ext cx="33338" cy="317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80"/>
                    </a:moveTo>
                    <a:lnTo>
                      <a:pt x="21600" y="1080"/>
                    </a:lnTo>
                    <a:lnTo>
                      <a:pt x="21600" y="1080"/>
                    </a:lnTo>
                    <a:lnTo>
                      <a:pt x="20571" y="0"/>
                    </a:lnTo>
                    <a:lnTo>
                      <a:pt x="20571" y="0"/>
                    </a:lnTo>
                    <a:lnTo>
                      <a:pt x="20571" y="0"/>
                    </a:lnTo>
                    <a:lnTo>
                      <a:pt x="19543" y="0"/>
                    </a:lnTo>
                    <a:lnTo>
                      <a:pt x="18514" y="1080"/>
                    </a:lnTo>
                    <a:lnTo>
                      <a:pt x="17486" y="1080"/>
                    </a:lnTo>
                    <a:lnTo>
                      <a:pt x="16457" y="1080"/>
                    </a:lnTo>
                    <a:lnTo>
                      <a:pt x="16457" y="1080"/>
                    </a:lnTo>
                    <a:lnTo>
                      <a:pt x="15429" y="2160"/>
                    </a:lnTo>
                    <a:lnTo>
                      <a:pt x="14400" y="2160"/>
                    </a:lnTo>
                    <a:lnTo>
                      <a:pt x="14400" y="3240"/>
                    </a:lnTo>
                    <a:lnTo>
                      <a:pt x="13371" y="3240"/>
                    </a:lnTo>
                    <a:lnTo>
                      <a:pt x="12343" y="4320"/>
                    </a:lnTo>
                    <a:lnTo>
                      <a:pt x="12343" y="4320"/>
                    </a:lnTo>
                    <a:lnTo>
                      <a:pt x="11314" y="5400"/>
                    </a:lnTo>
                    <a:lnTo>
                      <a:pt x="10286" y="5400"/>
                    </a:lnTo>
                    <a:lnTo>
                      <a:pt x="10286" y="6480"/>
                    </a:lnTo>
                    <a:lnTo>
                      <a:pt x="9257" y="7560"/>
                    </a:lnTo>
                    <a:lnTo>
                      <a:pt x="7200" y="8640"/>
                    </a:lnTo>
                    <a:lnTo>
                      <a:pt x="6171" y="10800"/>
                    </a:lnTo>
                    <a:lnTo>
                      <a:pt x="5143" y="11880"/>
                    </a:lnTo>
                    <a:lnTo>
                      <a:pt x="4114" y="12960"/>
                    </a:lnTo>
                    <a:lnTo>
                      <a:pt x="3086" y="15120"/>
                    </a:lnTo>
                    <a:lnTo>
                      <a:pt x="2057" y="16200"/>
                    </a:lnTo>
                    <a:lnTo>
                      <a:pt x="0" y="17280"/>
                    </a:lnTo>
                    <a:lnTo>
                      <a:pt x="4114" y="21600"/>
                    </a:lnTo>
                    <a:lnTo>
                      <a:pt x="5143" y="19440"/>
                    </a:lnTo>
                    <a:lnTo>
                      <a:pt x="6171" y="18360"/>
                    </a:lnTo>
                    <a:lnTo>
                      <a:pt x="8229" y="17280"/>
                    </a:lnTo>
                    <a:lnTo>
                      <a:pt x="9257" y="15120"/>
                    </a:lnTo>
                    <a:lnTo>
                      <a:pt x="10286" y="14040"/>
                    </a:lnTo>
                    <a:lnTo>
                      <a:pt x="11314" y="12960"/>
                    </a:lnTo>
                    <a:lnTo>
                      <a:pt x="12343" y="11880"/>
                    </a:lnTo>
                    <a:lnTo>
                      <a:pt x="13371" y="9720"/>
                    </a:lnTo>
                    <a:lnTo>
                      <a:pt x="14400" y="9720"/>
                    </a:lnTo>
                    <a:lnTo>
                      <a:pt x="14400" y="8640"/>
                    </a:lnTo>
                    <a:lnTo>
                      <a:pt x="15429" y="8640"/>
                    </a:lnTo>
                    <a:lnTo>
                      <a:pt x="15429" y="7560"/>
                    </a:lnTo>
                    <a:lnTo>
                      <a:pt x="16457" y="7560"/>
                    </a:lnTo>
                    <a:lnTo>
                      <a:pt x="16457" y="7560"/>
                    </a:lnTo>
                    <a:lnTo>
                      <a:pt x="17486" y="6480"/>
                    </a:lnTo>
                    <a:lnTo>
                      <a:pt x="17486" y="6480"/>
                    </a:lnTo>
                    <a:lnTo>
                      <a:pt x="18514" y="6480"/>
                    </a:lnTo>
                    <a:lnTo>
                      <a:pt x="18514" y="6480"/>
                    </a:lnTo>
                    <a:lnTo>
                      <a:pt x="19543" y="6480"/>
                    </a:lnTo>
                    <a:lnTo>
                      <a:pt x="19543" y="5400"/>
                    </a:lnTo>
                    <a:lnTo>
                      <a:pt x="19543" y="5400"/>
                    </a:lnTo>
                    <a:lnTo>
                      <a:pt x="20571" y="5400"/>
                    </a:lnTo>
                    <a:lnTo>
                      <a:pt x="20571" y="5400"/>
                    </a:lnTo>
                    <a:lnTo>
                      <a:pt x="20571" y="5400"/>
                    </a:lnTo>
                    <a:lnTo>
                      <a:pt x="20571" y="5400"/>
                    </a:lnTo>
                    <a:lnTo>
                      <a:pt x="20571" y="5400"/>
                    </a:lnTo>
                    <a:lnTo>
                      <a:pt x="20571" y="5400"/>
                    </a:lnTo>
                    <a:lnTo>
                      <a:pt x="21600" y="10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31" name="Shape 3231"/>
              <p:cNvSpPr/>
              <p:nvPr/>
            </p:nvSpPr>
            <p:spPr>
              <a:xfrm>
                <a:off x="1936750" y="1250950"/>
                <a:ext cx="17463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17843"/>
                    </a:lnTo>
                    <a:lnTo>
                      <a:pt x="19636" y="15026"/>
                    </a:lnTo>
                    <a:lnTo>
                      <a:pt x="19636" y="13148"/>
                    </a:lnTo>
                    <a:lnTo>
                      <a:pt x="19636" y="12209"/>
                    </a:lnTo>
                    <a:lnTo>
                      <a:pt x="17673" y="10330"/>
                    </a:lnTo>
                    <a:lnTo>
                      <a:pt x="17673" y="8452"/>
                    </a:lnTo>
                    <a:lnTo>
                      <a:pt x="17673" y="7513"/>
                    </a:lnTo>
                    <a:lnTo>
                      <a:pt x="15709" y="7513"/>
                    </a:lnTo>
                    <a:lnTo>
                      <a:pt x="15709" y="6574"/>
                    </a:lnTo>
                    <a:lnTo>
                      <a:pt x="15709" y="5635"/>
                    </a:lnTo>
                    <a:lnTo>
                      <a:pt x="15709" y="4696"/>
                    </a:lnTo>
                    <a:lnTo>
                      <a:pt x="13745" y="4696"/>
                    </a:lnTo>
                    <a:lnTo>
                      <a:pt x="13745" y="3757"/>
                    </a:lnTo>
                    <a:lnTo>
                      <a:pt x="11782" y="2817"/>
                    </a:lnTo>
                    <a:lnTo>
                      <a:pt x="11782" y="2817"/>
                    </a:lnTo>
                    <a:lnTo>
                      <a:pt x="11782" y="1878"/>
                    </a:lnTo>
                    <a:lnTo>
                      <a:pt x="9818" y="1878"/>
                    </a:lnTo>
                    <a:lnTo>
                      <a:pt x="7855" y="939"/>
                    </a:lnTo>
                    <a:lnTo>
                      <a:pt x="7855" y="939"/>
                    </a:lnTo>
                    <a:lnTo>
                      <a:pt x="5891" y="0"/>
                    </a:lnTo>
                    <a:lnTo>
                      <a:pt x="3927" y="0"/>
                    </a:lnTo>
                    <a:lnTo>
                      <a:pt x="1964" y="0"/>
                    </a:lnTo>
                    <a:lnTo>
                      <a:pt x="0" y="3757"/>
                    </a:lnTo>
                    <a:lnTo>
                      <a:pt x="0" y="4696"/>
                    </a:lnTo>
                    <a:lnTo>
                      <a:pt x="1964" y="4696"/>
                    </a:lnTo>
                    <a:lnTo>
                      <a:pt x="1964" y="4696"/>
                    </a:lnTo>
                    <a:lnTo>
                      <a:pt x="1964" y="4696"/>
                    </a:lnTo>
                    <a:lnTo>
                      <a:pt x="3927" y="4696"/>
                    </a:lnTo>
                    <a:lnTo>
                      <a:pt x="3927" y="4696"/>
                    </a:lnTo>
                    <a:lnTo>
                      <a:pt x="3927" y="5635"/>
                    </a:lnTo>
                    <a:lnTo>
                      <a:pt x="3927" y="5635"/>
                    </a:lnTo>
                    <a:lnTo>
                      <a:pt x="5891" y="5635"/>
                    </a:lnTo>
                    <a:lnTo>
                      <a:pt x="5891" y="6574"/>
                    </a:lnTo>
                    <a:lnTo>
                      <a:pt x="5891" y="6574"/>
                    </a:lnTo>
                    <a:lnTo>
                      <a:pt x="5891" y="7513"/>
                    </a:lnTo>
                    <a:lnTo>
                      <a:pt x="7855" y="8452"/>
                    </a:lnTo>
                    <a:lnTo>
                      <a:pt x="7855" y="8452"/>
                    </a:lnTo>
                    <a:lnTo>
                      <a:pt x="7855" y="9391"/>
                    </a:lnTo>
                    <a:lnTo>
                      <a:pt x="7855" y="9391"/>
                    </a:lnTo>
                    <a:lnTo>
                      <a:pt x="7855" y="11270"/>
                    </a:lnTo>
                    <a:lnTo>
                      <a:pt x="9818" y="13148"/>
                    </a:lnTo>
                    <a:lnTo>
                      <a:pt x="9818" y="14087"/>
                    </a:lnTo>
                    <a:lnTo>
                      <a:pt x="9818" y="15965"/>
                    </a:lnTo>
                    <a:lnTo>
                      <a:pt x="11782" y="18783"/>
                    </a:lnTo>
                    <a:lnTo>
                      <a:pt x="11782" y="21600"/>
                    </a:lnTo>
                    <a:lnTo>
                      <a:pt x="11782" y="216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32" name="Shape 3232"/>
              <p:cNvSpPr/>
              <p:nvPr/>
            </p:nvSpPr>
            <p:spPr>
              <a:xfrm>
                <a:off x="1946275" y="1287462"/>
                <a:ext cx="17463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100"/>
                    </a:moveTo>
                    <a:lnTo>
                      <a:pt x="21600" y="17100"/>
                    </a:lnTo>
                    <a:lnTo>
                      <a:pt x="19636" y="17100"/>
                    </a:lnTo>
                    <a:lnTo>
                      <a:pt x="19636" y="17100"/>
                    </a:lnTo>
                    <a:lnTo>
                      <a:pt x="19636" y="16200"/>
                    </a:lnTo>
                    <a:lnTo>
                      <a:pt x="19636" y="16200"/>
                    </a:lnTo>
                    <a:lnTo>
                      <a:pt x="17673" y="16200"/>
                    </a:lnTo>
                    <a:lnTo>
                      <a:pt x="17673" y="16200"/>
                    </a:lnTo>
                    <a:lnTo>
                      <a:pt x="17673" y="16200"/>
                    </a:lnTo>
                    <a:lnTo>
                      <a:pt x="17673" y="15300"/>
                    </a:lnTo>
                    <a:lnTo>
                      <a:pt x="15709" y="15300"/>
                    </a:lnTo>
                    <a:lnTo>
                      <a:pt x="15709" y="14400"/>
                    </a:lnTo>
                    <a:lnTo>
                      <a:pt x="15709" y="14400"/>
                    </a:lnTo>
                    <a:lnTo>
                      <a:pt x="15709" y="13500"/>
                    </a:lnTo>
                    <a:lnTo>
                      <a:pt x="13745" y="13500"/>
                    </a:lnTo>
                    <a:lnTo>
                      <a:pt x="13745" y="12600"/>
                    </a:lnTo>
                    <a:lnTo>
                      <a:pt x="13745" y="11700"/>
                    </a:lnTo>
                    <a:lnTo>
                      <a:pt x="13745" y="11700"/>
                    </a:lnTo>
                    <a:lnTo>
                      <a:pt x="11782" y="9900"/>
                    </a:lnTo>
                    <a:lnTo>
                      <a:pt x="11782" y="9000"/>
                    </a:lnTo>
                    <a:lnTo>
                      <a:pt x="11782" y="7200"/>
                    </a:lnTo>
                    <a:lnTo>
                      <a:pt x="11782" y="6300"/>
                    </a:lnTo>
                    <a:lnTo>
                      <a:pt x="9818" y="2700"/>
                    </a:lnTo>
                    <a:lnTo>
                      <a:pt x="9818" y="0"/>
                    </a:lnTo>
                    <a:lnTo>
                      <a:pt x="0" y="0"/>
                    </a:lnTo>
                    <a:lnTo>
                      <a:pt x="0" y="3600"/>
                    </a:lnTo>
                    <a:lnTo>
                      <a:pt x="1964" y="6300"/>
                    </a:lnTo>
                    <a:lnTo>
                      <a:pt x="1964" y="8100"/>
                    </a:lnTo>
                    <a:lnTo>
                      <a:pt x="1964" y="9900"/>
                    </a:lnTo>
                    <a:lnTo>
                      <a:pt x="3927" y="10800"/>
                    </a:lnTo>
                    <a:lnTo>
                      <a:pt x="3927" y="12600"/>
                    </a:lnTo>
                    <a:lnTo>
                      <a:pt x="3927" y="13500"/>
                    </a:lnTo>
                    <a:lnTo>
                      <a:pt x="3927" y="14400"/>
                    </a:lnTo>
                    <a:lnTo>
                      <a:pt x="5891" y="14400"/>
                    </a:lnTo>
                    <a:lnTo>
                      <a:pt x="5891" y="15300"/>
                    </a:lnTo>
                    <a:lnTo>
                      <a:pt x="5891" y="16200"/>
                    </a:lnTo>
                    <a:lnTo>
                      <a:pt x="7855" y="17100"/>
                    </a:lnTo>
                    <a:lnTo>
                      <a:pt x="7855" y="17100"/>
                    </a:lnTo>
                    <a:lnTo>
                      <a:pt x="7855" y="18000"/>
                    </a:lnTo>
                    <a:lnTo>
                      <a:pt x="9818" y="18900"/>
                    </a:lnTo>
                    <a:lnTo>
                      <a:pt x="9818" y="18900"/>
                    </a:lnTo>
                    <a:lnTo>
                      <a:pt x="11782" y="19800"/>
                    </a:lnTo>
                    <a:lnTo>
                      <a:pt x="13745" y="19800"/>
                    </a:lnTo>
                    <a:lnTo>
                      <a:pt x="13745" y="20700"/>
                    </a:lnTo>
                    <a:lnTo>
                      <a:pt x="15709" y="20700"/>
                    </a:lnTo>
                    <a:lnTo>
                      <a:pt x="17673" y="20700"/>
                    </a:lnTo>
                    <a:lnTo>
                      <a:pt x="17673" y="21600"/>
                    </a:lnTo>
                    <a:lnTo>
                      <a:pt x="17673" y="21600"/>
                    </a:lnTo>
                    <a:lnTo>
                      <a:pt x="21600" y="171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33" name="Shape 3233"/>
              <p:cNvSpPr/>
              <p:nvPr/>
            </p:nvSpPr>
            <p:spPr>
              <a:xfrm>
                <a:off x="1960562" y="1295400"/>
                <a:ext cx="38101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000" y="0"/>
                    </a:moveTo>
                    <a:lnTo>
                      <a:pt x="18000" y="0"/>
                    </a:lnTo>
                    <a:lnTo>
                      <a:pt x="17100" y="2274"/>
                    </a:lnTo>
                    <a:lnTo>
                      <a:pt x="15300" y="3411"/>
                    </a:lnTo>
                    <a:lnTo>
                      <a:pt x="14400" y="4547"/>
                    </a:lnTo>
                    <a:lnTo>
                      <a:pt x="12600" y="6821"/>
                    </a:lnTo>
                    <a:lnTo>
                      <a:pt x="11700" y="7958"/>
                    </a:lnTo>
                    <a:lnTo>
                      <a:pt x="10800" y="9095"/>
                    </a:lnTo>
                    <a:lnTo>
                      <a:pt x="9000" y="10232"/>
                    </a:lnTo>
                    <a:lnTo>
                      <a:pt x="8100" y="11368"/>
                    </a:lnTo>
                    <a:lnTo>
                      <a:pt x="8100" y="12505"/>
                    </a:lnTo>
                    <a:lnTo>
                      <a:pt x="7200" y="12505"/>
                    </a:lnTo>
                    <a:lnTo>
                      <a:pt x="6300" y="13642"/>
                    </a:lnTo>
                    <a:lnTo>
                      <a:pt x="6300" y="13642"/>
                    </a:lnTo>
                    <a:lnTo>
                      <a:pt x="5400" y="14779"/>
                    </a:lnTo>
                    <a:lnTo>
                      <a:pt x="5400" y="14779"/>
                    </a:lnTo>
                    <a:lnTo>
                      <a:pt x="4500" y="14779"/>
                    </a:lnTo>
                    <a:lnTo>
                      <a:pt x="4500" y="14779"/>
                    </a:lnTo>
                    <a:lnTo>
                      <a:pt x="3600" y="15916"/>
                    </a:lnTo>
                    <a:lnTo>
                      <a:pt x="3600" y="15916"/>
                    </a:lnTo>
                    <a:lnTo>
                      <a:pt x="2700" y="15916"/>
                    </a:lnTo>
                    <a:lnTo>
                      <a:pt x="2700" y="15916"/>
                    </a:lnTo>
                    <a:lnTo>
                      <a:pt x="2700" y="15916"/>
                    </a:lnTo>
                    <a:lnTo>
                      <a:pt x="1800" y="15916"/>
                    </a:lnTo>
                    <a:lnTo>
                      <a:pt x="1800" y="15916"/>
                    </a:lnTo>
                    <a:lnTo>
                      <a:pt x="1800" y="15916"/>
                    </a:lnTo>
                    <a:lnTo>
                      <a:pt x="0" y="21600"/>
                    </a:lnTo>
                    <a:lnTo>
                      <a:pt x="900" y="21600"/>
                    </a:lnTo>
                    <a:lnTo>
                      <a:pt x="1800" y="21600"/>
                    </a:lnTo>
                    <a:lnTo>
                      <a:pt x="2700" y="21600"/>
                    </a:lnTo>
                    <a:lnTo>
                      <a:pt x="3600" y="21600"/>
                    </a:lnTo>
                    <a:lnTo>
                      <a:pt x="4500" y="21600"/>
                    </a:lnTo>
                    <a:lnTo>
                      <a:pt x="4500" y="20463"/>
                    </a:lnTo>
                    <a:lnTo>
                      <a:pt x="5400" y="20463"/>
                    </a:lnTo>
                    <a:lnTo>
                      <a:pt x="6300" y="20463"/>
                    </a:lnTo>
                    <a:lnTo>
                      <a:pt x="6300" y="20463"/>
                    </a:lnTo>
                    <a:lnTo>
                      <a:pt x="7200" y="19326"/>
                    </a:lnTo>
                    <a:lnTo>
                      <a:pt x="8100" y="19326"/>
                    </a:lnTo>
                    <a:lnTo>
                      <a:pt x="9000" y="18189"/>
                    </a:lnTo>
                    <a:lnTo>
                      <a:pt x="9000" y="18189"/>
                    </a:lnTo>
                    <a:lnTo>
                      <a:pt x="9900" y="17053"/>
                    </a:lnTo>
                    <a:lnTo>
                      <a:pt x="10800" y="17053"/>
                    </a:lnTo>
                    <a:lnTo>
                      <a:pt x="10800" y="15916"/>
                    </a:lnTo>
                    <a:lnTo>
                      <a:pt x="12600" y="14779"/>
                    </a:lnTo>
                    <a:lnTo>
                      <a:pt x="13500" y="13642"/>
                    </a:lnTo>
                    <a:lnTo>
                      <a:pt x="14400" y="12505"/>
                    </a:lnTo>
                    <a:lnTo>
                      <a:pt x="16200" y="10232"/>
                    </a:lnTo>
                    <a:lnTo>
                      <a:pt x="17100" y="9095"/>
                    </a:lnTo>
                    <a:lnTo>
                      <a:pt x="18900" y="7958"/>
                    </a:lnTo>
                    <a:lnTo>
                      <a:pt x="19800" y="5684"/>
                    </a:lnTo>
                    <a:lnTo>
                      <a:pt x="21600" y="4547"/>
                    </a:lnTo>
                    <a:lnTo>
                      <a:pt x="21600" y="4547"/>
                    </a:lnTo>
                    <a:lnTo>
                      <a:pt x="180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34" name="Shape 3234"/>
              <p:cNvSpPr/>
              <p:nvPr/>
            </p:nvSpPr>
            <p:spPr>
              <a:xfrm>
                <a:off x="1992312" y="1281112"/>
                <a:ext cx="33338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21600" y="0"/>
                    </a:lnTo>
                    <a:lnTo>
                      <a:pt x="21600" y="0"/>
                    </a:lnTo>
                    <a:lnTo>
                      <a:pt x="20571" y="0"/>
                    </a:lnTo>
                    <a:lnTo>
                      <a:pt x="19543" y="0"/>
                    </a:lnTo>
                    <a:lnTo>
                      <a:pt x="19543" y="0"/>
                    </a:lnTo>
                    <a:lnTo>
                      <a:pt x="18514" y="0"/>
                    </a:lnTo>
                    <a:lnTo>
                      <a:pt x="17486" y="0"/>
                    </a:lnTo>
                    <a:lnTo>
                      <a:pt x="17486" y="0"/>
                    </a:lnTo>
                    <a:lnTo>
                      <a:pt x="16457" y="0"/>
                    </a:lnTo>
                    <a:lnTo>
                      <a:pt x="15429" y="0"/>
                    </a:lnTo>
                    <a:lnTo>
                      <a:pt x="15429" y="0"/>
                    </a:lnTo>
                    <a:lnTo>
                      <a:pt x="14400" y="0"/>
                    </a:lnTo>
                    <a:lnTo>
                      <a:pt x="14400" y="0"/>
                    </a:lnTo>
                    <a:lnTo>
                      <a:pt x="13371" y="1662"/>
                    </a:lnTo>
                    <a:lnTo>
                      <a:pt x="12343" y="1662"/>
                    </a:lnTo>
                    <a:lnTo>
                      <a:pt x="12343" y="1662"/>
                    </a:lnTo>
                    <a:lnTo>
                      <a:pt x="11314" y="1662"/>
                    </a:lnTo>
                    <a:lnTo>
                      <a:pt x="11314" y="3323"/>
                    </a:lnTo>
                    <a:lnTo>
                      <a:pt x="10286" y="3323"/>
                    </a:lnTo>
                    <a:lnTo>
                      <a:pt x="9257" y="3323"/>
                    </a:lnTo>
                    <a:lnTo>
                      <a:pt x="9257" y="4985"/>
                    </a:lnTo>
                    <a:lnTo>
                      <a:pt x="7200" y="4985"/>
                    </a:lnTo>
                    <a:lnTo>
                      <a:pt x="6171" y="6646"/>
                    </a:lnTo>
                    <a:lnTo>
                      <a:pt x="5143" y="8308"/>
                    </a:lnTo>
                    <a:lnTo>
                      <a:pt x="3086" y="9969"/>
                    </a:lnTo>
                    <a:lnTo>
                      <a:pt x="2057" y="13292"/>
                    </a:lnTo>
                    <a:lnTo>
                      <a:pt x="0" y="14954"/>
                    </a:lnTo>
                    <a:lnTo>
                      <a:pt x="4114" y="21600"/>
                    </a:lnTo>
                    <a:lnTo>
                      <a:pt x="5143" y="19938"/>
                    </a:lnTo>
                    <a:lnTo>
                      <a:pt x="7200" y="16615"/>
                    </a:lnTo>
                    <a:lnTo>
                      <a:pt x="8229" y="14954"/>
                    </a:lnTo>
                    <a:lnTo>
                      <a:pt x="9257" y="14954"/>
                    </a:lnTo>
                    <a:lnTo>
                      <a:pt x="10286" y="13292"/>
                    </a:lnTo>
                    <a:lnTo>
                      <a:pt x="11314" y="11631"/>
                    </a:lnTo>
                    <a:lnTo>
                      <a:pt x="12343" y="11631"/>
                    </a:lnTo>
                    <a:lnTo>
                      <a:pt x="12343" y="9969"/>
                    </a:lnTo>
                    <a:lnTo>
                      <a:pt x="13371" y="9969"/>
                    </a:lnTo>
                    <a:lnTo>
                      <a:pt x="13371" y="9969"/>
                    </a:lnTo>
                    <a:lnTo>
                      <a:pt x="14400" y="9969"/>
                    </a:lnTo>
                    <a:lnTo>
                      <a:pt x="14400" y="9969"/>
                    </a:lnTo>
                    <a:lnTo>
                      <a:pt x="14400" y="8308"/>
                    </a:lnTo>
                    <a:lnTo>
                      <a:pt x="15429" y="8308"/>
                    </a:lnTo>
                    <a:lnTo>
                      <a:pt x="15429" y="8308"/>
                    </a:lnTo>
                    <a:lnTo>
                      <a:pt x="16457" y="8308"/>
                    </a:lnTo>
                    <a:lnTo>
                      <a:pt x="16457" y="8308"/>
                    </a:lnTo>
                    <a:lnTo>
                      <a:pt x="17486" y="8308"/>
                    </a:lnTo>
                    <a:lnTo>
                      <a:pt x="17486" y="8308"/>
                    </a:lnTo>
                    <a:lnTo>
                      <a:pt x="17486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19543" y="8308"/>
                    </a:lnTo>
                    <a:lnTo>
                      <a:pt x="19543" y="8308"/>
                    </a:lnTo>
                    <a:lnTo>
                      <a:pt x="20571" y="8308"/>
                    </a:lnTo>
                    <a:lnTo>
                      <a:pt x="20571" y="8308"/>
                    </a:lnTo>
                    <a:lnTo>
                      <a:pt x="20571" y="8308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35" name="Shape 3235"/>
              <p:cNvSpPr/>
              <p:nvPr/>
            </p:nvSpPr>
            <p:spPr>
              <a:xfrm>
                <a:off x="2024062" y="1281112"/>
                <a:ext cx="22226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200"/>
                    </a:moveTo>
                    <a:lnTo>
                      <a:pt x="21600" y="19200"/>
                    </a:lnTo>
                    <a:lnTo>
                      <a:pt x="20057" y="18000"/>
                    </a:lnTo>
                    <a:lnTo>
                      <a:pt x="20057" y="16800"/>
                    </a:lnTo>
                    <a:lnTo>
                      <a:pt x="18514" y="15600"/>
                    </a:lnTo>
                    <a:lnTo>
                      <a:pt x="18514" y="13200"/>
                    </a:lnTo>
                    <a:lnTo>
                      <a:pt x="16971" y="12000"/>
                    </a:lnTo>
                    <a:lnTo>
                      <a:pt x="15429" y="10800"/>
                    </a:lnTo>
                    <a:lnTo>
                      <a:pt x="15429" y="9600"/>
                    </a:lnTo>
                    <a:lnTo>
                      <a:pt x="13886" y="8400"/>
                    </a:lnTo>
                    <a:lnTo>
                      <a:pt x="13886" y="7200"/>
                    </a:lnTo>
                    <a:lnTo>
                      <a:pt x="13886" y="7200"/>
                    </a:lnTo>
                    <a:lnTo>
                      <a:pt x="12343" y="6000"/>
                    </a:lnTo>
                    <a:lnTo>
                      <a:pt x="12343" y="6000"/>
                    </a:lnTo>
                    <a:lnTo>
                      <a:pt x="10800" y="4800"/>
                    </a:lnTo>
                    <a:lnTo>
                      <a:pt x="10800" y="4800"/>
                    </a:lnTo>
                    <a:lnTo>
                      <a:pt x="10800" y="3600"/>
                    </a:lnTo>
                    <a:lnTo>
                      <a:pt x="9257" y="3600"/>
                    </a:lnTo>
                    <a:lnTo>
                      <a:pt x="9257" y="2400"/>
                    </a:lnTo>
                    <a:lnTo>
                      <a:pt x="7714" y="2400"/>
                    </a:lnTo>
                    <a:lnTo>
                      <a:pt x="6171" y="2400"/>
                    </a:lnTo>
                    <a:lnTo>
                      <a:pt x="6171" y="1200"/>
                    </a:lnTo>
                    <a:lnTo>
                      <a:pt x="4629" y="1200"/>
                    </a:lnTo>
                    <a:lnTo>
                      <a:pt x="4629" y="1200"/>
                    </a:lnTo>
                    <a:lnTo>
                      <a:pt x="3086" y="1200"/>
                    </a:lnTo>
                    <a:lnTo>
                      <a:pt x="1543" y="0"/>
                    </a:lnTo>
                    <a:lnTo>
                      <a:pt x="0" y="6000"/>
                    </a:lnTo>
                    <a:lnTo>
                      <a:pt x="1543" y="6000"/>
                    </a:lnTo>
                    <a:lnTo>
                      <a:pt x="1543" y="7200"/>
                    </a:lnTo>
                    <a:lnTo>
                      <a:pt x="1543" y="7200"/>
                    </a:lnTo>
                    <a:lnTo>
                      <a:pt x="3086" y="7200"/>
                    </a:lnTo>
                    <a:lnTo>
                      <a:pt x="3086" y="7200"/>
                    </a:lnTo>
                    <a:lnTo>
                      <a:pt x="3086" y="7200"/>
                    </a:lnTo>
                    <a:lnTo>
                      <a:pt x="4629" y="7200"/>
                    </a:lnTo>
                    <a:lnTo>
                      <a:pt x="4629" y="8400"/>
                    </a:lnTo>
                    <a:lnTo>
                      <a:pt x="4629" y="8400"/>
                    </a:lnTo>
                    <a:lnTo>
                      <a:pt x="4629" y="8400"/>
                    </a:lnTo>
                    <a:lnTo>
                      <a:pt x="6171" y="8400"/>
                    </a:lnTo>
                    <a:lnTo>
                      <a:pt x="6171" y="9600"/>
                    </a:lnTo>
                    <a:lnTo>
                      <a:pt x="6171" y="9600"/>
                    </a:lnTo>
                    <a:lnTo>
                      <a:pt x="6171" y="10800"/>
                    </a:lnTo>
                    <a:lnTo>
                      <a:pt x="7714" y="10800"/>
                    </a:lnTo>
                    <a:lnTo>
                      <a:pt x="7714" y="10800"/>
                    </a:lnTo>
                    <a:lnTo>
                      <a:pt x="7714" y="12000"/>
                    </a:lnTo>
                    <a:lnTo>
                      <a:pt x="9257" y="13200"/>
                    </a:lnTo>
                    <a:lnTo>
                      <a:pt x="9257" y="14400"/>
                    </a:lnTo>
                    <a:lnTo>
                      <a:pt x="10800" y="15600"/>
                    </a:lnTo>
                    <a:lnTo>
                      <a:pt x="10800" y="18000"/>
                    </a:lnTo>
                    <a:lnTo>
                      <a:pt x="12343" y="19200"/>
                    </a:lnTo>
                    <a:lnTo>
                      <a:pt x="13886" y="20400"/>
                    </a:lnTo>
                    <a:lnTo>
                      <a:pt x="13886" y="21600"/>
                    </a:lnTo>
                    <a:lnTo>
                      <a:pt x="13886" y="21600"/>
                    </a:lnTo>
                    <a:lnTo>
                      <a:pt x="21600" y="19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36" name="Shape 3236"/>
              <p:cNvSpPr/>
              <p:nvPr/>
            </p:nvSpPr>
            <p:spPr>
              <a:xfrm>
                <a:off x="2038350" y="1306512"/>
                <a:ext cx="23813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1782"/>
                    </a:moveTo>
                    <a:lnTo>
                      <a:pt x="21600" y="11782"/>
                    </a:lnTo>
                    <a:lnTo>
                      <a:pt x="18720" y="11782"/>
                    </a:lnTo>
                    <a:lnTo>
                      <a:pt x="17280" y="11782"/>
                    </a:lnTo>
                    <a:lnTo>
                      <a:pt x="15840" y="11782"/>
                    </a:lnTo>
                    <a:lnTo>
                      <a:pt x="14400" y="9818"/>
                    </a:lnTo>
                    <a:lnTo>
                      <a:pt x="14400" y="9818"/>
                    </a:lnTo>
                    <a:lnTo>
                      <a:pt x="12960" y="9818"/>
                    </a:lnTo>
                    <a:lnTo>
                      <a:pt x="12960" y="9818"/>
                    </a:lnTo>
                    <a:lnTo>
                      <a:pt x="11520" y="9818"/>
                    </a:lnTo>
                    <a:lnTo>
                      <a:pt x="11520" y="7855"/>
                    </a:lnTo>
                    <a:lnTo>
                      <a:pt x="11520" y="7855"/>
                    </a:lnTo>
                    <a:lnTo>
                      <a:pt x="11520" y="7855"/>
                    </a:lnTo>
                    <a:lnTo>
                      <a:pt x="10080" y="7855"/>
                    </a:lnTo>
                    <a:lnTo>
                      <a:pt x="10080" y="7855"/>
                    </a:lnTo>
                    <a:lnTo>
                      <a:pt x="10080" y="5891"/>
                    </a:lnTo>
                    <a:lnTo>
                      <a:pt x="10080" y="5891"/>
                    </a:lnTo>
                    <a:lnTo>
                      <a:pt x="8640" y="5891"/>
                    </a:lnTo>
                    <a:lnTo>
                      <a:pt x="8640" y="3927"/>
                    </a:lnTo>
                    <a:lnTo>
                      <a:pt x="8640" y="3927"/>
                    </a:lnTo>
                    <a:lnTo>
                      <a:pt x="7200" y="3927"/>
                    </a:lnTo>
                    <a:lnTo>
                      <a:pt x="7200" y="1964"/>
                    </a:lnTo>
                    <a:lnTo>
                      <a:pt x="7200" y="1964"/>
                    </a:lnTo>
                    <a:lnTo>
                      <a:pt x="7200" y="0"/>
                    </a:lnTo>
                    <a:lnTo>
                      <a:pt x="0" y="3927"/>
                    </a:lnTo>
                    <a:lnTo>
                      <a:pt x="0" y="5891"/>
                    </a:lnTo>
                    <a:lnTo>
                      <a:pt x="1440" y="7855"/>
                    </a:lnTo>
                    <a:lnTo>
                      <a:pt x="1440" y="7855"/>
                    </a:lnTo>
                    <a:lnTo>
                      <a:pt x="2880" y="9818"/>
                    </a:lnTo>
                    <a:lnTo>
                      <a:pt x="2880" y="9818"/>
                    </a:lnTo>
                    <a:lnTo>
                      <a:pt x="2880" y="11782"/>
                    </a:lnTo>
                    <a:lnTo>
                      <a:pt x="4320" y="11782"/>
                    </a:lnTo>
                    <a:lnTo>
                      <a:pt x="4320" y="13745"/>
                    </a:lnTo>
                    <a:lnTo>
                      <a:pt x="5760" y="13745"/>
                    </a:lnTo>
                    <a:lnTo>
                      <a:pt x="5760" y="15709"/>
                    </a:lnTo>
                    <a:lnTo>
                      <a:pt x="7200" y="15709"/>
                    </a:lnTo>
                    <a:lnTo>
                      <a:pt x="7200" y="15709"/>
                    </a:lnTo>
                    <a:lnTo>
                      <a:pt x="7200" y="17673"/>
                    </a:lnTo>
                    <a:lnTo>
                      <a:pt x="8640" y="17673"/>
                    </a:lnTo>
                    <a:lnTo>
                      <a:pt x="8640" y="17673"/>
                    </a:lnTo>
                    <a:lnTo>
                      <a:pt x="10080" y="17673"/>
                    </a:lnTo>
                    <a:lnTo>
                      <a:pt x="11520" y="19636"/>
                    </a:lnTo>
                    <a:lnTo>
                      <a:pt x="12960" y="19636"/>
                    </a:lnTo>
                    <a:lnTo>
                      <a:pt x="14400" y="19636"/>
                    </a:lnTo>
                    <a:lnTo>
                      <a:pt x="15840" y="21600"/>
                    </a:lnTo>
                    <a:lnTo>
                      <a:pt x="17280" y="21600"/>
                    </a:lnTo>
                    <a:lnTo>
                      <a:pt x="20160" y="21600"/>
                    </a:lnTo>
                    <a:lnTo>
                      <a:pt x="20160" y="21600"/>
                    </a:lnTo>
                    <a:lnTo>
                      <a:pt x="21600" y="1178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37" name="Shape 3237"/>
              <p:cNvSpPr/>
              <p:nvPr/>
            </p:nvSpPr>
            <p:spPr>
              <a:xfrm>
                <a:off x="2060575" y="1316037"/>
                <a:ext cx="39688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6171"/>
                    </a:moveTo>
                    <a:lnTo>
                      <a:pt x="19872" y="6171"/>
                    </a:lnTo>
                    <a:lnTo>
                      <a:pt x="19008" y="6171"/>
                    </a:lnTo>
                    <a:lnTo>
                      <a:pt x="18144" y="3086"/>
                    </a:lnTo>
                    <a:lnTo>
                      <a:pt x="16416" y="3086"/>
                    </a:lnTo>
                    <a:lnTo>
                      <a:pt x="15552" y="3086"/>
                    </a:lnTo>
                    <a:lnTo>
                      <a:pt x="14688" y="3086"/>
                    </a:lnTo>
                    <a:lnTo>
                      <a:pt x="13824" y="3086"/>
                    </a:lnTo>
                    <a:lnTo>
                      <a:pt x="12960" y="3086"/>
                    </a:lnTo>
                    <a:lnTo>
                      <a:pt x="11232" y="3086"/>
                    </a:lnTo>
                    <a:lnTo>
                      <a:pt x="10368" y="3086"/>
                    </a:lnTo>
                    <a:lnTo>
                      <a:pt x="8640" y="3086"/>
                    </a:lnTo>
                    <a:lnTo>
                      <a:pt x="7776" y="3086"/>
                    </a:lnTo>
                    <a:lnTo>
                      <a:pt x="6912" y="3086"/>
                    </a:lnTo>
                    <a:lnTo>
                      <a:pt x="6048" y="3086"/>
                    </a:lnTo>
                    <a:lnTo>
                      <a:pt x="5184" y="3086"/>
                    </a:lnTo>
                    <a:lnTo>
                      <a:pt x="4320" y="3086"/>
                    </a:lnTo>
                    <a:lnTo>
                      <a:pt x="3456" y="3086"/>
                    </a:lnTo>
                    <a:lnTo>
                      <a:pt x="2592" y="3086"/>
                    </a:lnTo>
                    <a:lnTo>
                      <a:pt x="2592" y="3086"/>
                    </a:lnTo>
                    <a:lnTo>
                      <a:pt x="1728" y="3086"/>
                    </a:lnTo>
                    <a:lnTo>
                      <a:pt x="1728" y="3086"/>
                    </a:lnTo>
                    <a:lnTo>
                      <a:pt x="864" y="0"/>
                    </a:lnTo>
                    <a:lnTo>
                      <a:pt x="0" y="15429"/>
                    </a:lnTo>
                    <a:lnTo>
                      <a:pt x="864" y="15429"/>
                    </a:lnTo>
                    <a:lnTo>
                      <a:pt x="864" y="18514"/>
                    </a:lnTo>
                    <a:lnTo>
                      <a:pt x="1728" y="18514"/>
                    </a:lnTo>
                    <a:lnTo>
                      <a:pt x="2592" y="18514"/>
                    </a:lnTo>
                    <a:lnTo>
                      <a:pt x="3456" y="18514"/>
                    </a:lnTo>
                    <a:lnTo>
                      <a:pt x="4320" y="18514"/>
                    </a:lnTo>
                    <a:lnTo>
                      <a:pt x="5184" y="18514"/>
                    </a:lnTo>
                    <a:lnTo>
                      <a:pt x="6048" y="18514"/>
                    </a:lnTo>
                    <a:lnTo>
                      <a:pt x="6912" y="18514"/>
                    </a:lnTo>
                    <a:lnTo>
                      <a:pt x="7776" y="18514"/>
                    </a:lnTo>
                    <a:lnTo>
                      <a:pt x="8640" y="18514"/>
                    </a:lnTo>
                    <a:lnTo>
                      <a:pt x="10368" y="18514"/>
                    </a:lnTo>
                    <a:lnTo>
                      <a:pt x="11232" y="18514"/>
                    </a:lnTo>
                    <a:lnTo>
                      <a:pt x="12960" y="18514"/>
                    </a:lnTo>
                    <a:lnTo>
                      <a:pt x="13824" y="18514"/>
                    </a:lnTo>
                    <a:lnTo>
                      <a:pt x="14688" y="18514"/>
                    </a:lnTo>
                    <a:lnTo>
                      <a:pt x="15552" y="18514"/>
                    </a:lnTo>
                    <a:lnTo>
                      <a:pt x="16416" y="18514"/>
                    </a:lnTo>
                    <a:lnTo>
                      <a:pt x="17280" y="18514"/>
                    </a:lnTo>
                    <a:lnTo>
                      <a:pt x="18144" y="21600"/>
                    </a:lnTo>
                    <a:lnTo>
                      <a:pt x="19008" y="21600"/>
                    </a:lnTo>
                    <a:lnTo>
                      <a:pt x="20736" y="21600"/>
                    </a:lnTo>
                    <a:lnTo>
                      <a:pt x="21600" y="617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38" name="Shape 3238"/>
              <p:cNvSpPr/>
              <p:nvPr/>
            </p:nvSpPr>
            <p:spPr>
              <a:xfrm>
                <a:off x="2052637" y="1282700"/>
                <a:ext cx="85726" cy="666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943"/>
                    </a:move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514"/>
                    </a:lnTo>
                    <a:lnTo>
                      <a:pt x="3600" y="514"/>
                    </a:lnTo>
                    <a:lnTo>
                      <a:pt x="4000" y="514"/>
                    </a:lnTo>
                    <a:lnTo>
                      <a:pt x="4000" y="514"/>
                    </a:lnTo>
                    <a:lnTo>
                      <a:pt x="4000" y="514"/>
                    </a:lnTo>
                    <a:lnTo>
                      <a:pt x="4000" y="514"/>
                    </a:lnTo>
                    <a:lnTo>
                      <a:pt x="4000" y="1029"/>
                    </a:lnTo>
                    <a:lnTo>
                      <a:pt x="4000" y="1029"/>
                    </a:lnTo>
                    <a:lnTo>
                      <a:pt x="4000" y="1029"/>
                    </a:lnTo>
                    <a:lnTo>
                      <a:pt x="4000" y="1029"/>
                    </a:lnTo>
                    <a:lnTo>
                      <a:pt x="4000" y="1029"/>
                    </a:lnTo>
                    <a:lnTo>
                      <a:pt x="4000" y="1543"/>
                    </a:lnTo>
                    <a:lnTo>
                      <a:pt x="4000" y="1543"/>
                    </a:lnTo>
                    <a:lnTo>
                      <a:pt x="4000" y="1543"/>
                    </a:lnTo>
                    <a:lnTo>
                      <a:pt x="4000" y="1543"/>
                    </a:lnTo>
                    <a:lnTo>
                      <a:pt x="4000" y="1543"/>
                    </a:lnTo>
                    <a:lnTo>
                      <a:pt x="4000" y="1543"/>
                    </a:lnTo>
                    <a:lnTo>
                      <a:pt x="4000" y="2057"/>
                    </a:lnTo>
                    <a:lnTo>
                      <a:pt x="4000" y="2057"/>
                    </a:lnTo>
                    <a:lnTo>
                      <a:pt x="4000" y="2057"/>
                    </a:lnTo>
                    <a:lnTo>
                      <a:pt x="4000" y="2057"/>
                    </a:lnTo>
                    <a:lnTo>
                      <a:pt x="4000" y="2057"/>
                    </a:lnTo>
                    <a:lnTo>
                      <a:pt x="4000" y="2571"/>
                    </a:lnTo>
                    <a:lnTo>
                      <a:pt x="4000" y="2571"/>
                    </a:lnTo>
                    <a:lnTo>
                      <a:pt x="4000" y="2571"/>
                    </a:lnTo>
                    <a:lnTo>
                      <a:pt x="4000" y="2571"/>
                    </a:lnTo>
                    <a:lnTo>
                      <a:pt x="4000" y="2571"/>
                    </a:lnTo>
                    <a:lnTo>
                      <a:pt x="4000" y="2571"/>
                    </a:lnTo>
                    <a:lnTo>
                      <a:pt x="4000" y="3086"/>
                    </a:lnTo>
                    <a:lnTo>
                      <a:pt x="4000" y="3086"/>
                    </a:lnTo>
                    <a:lnTo>
                      <a:pt x="4000" y="3086"/>
                    </a:lnTo>
                    <a:lnTo>
                      <a:pt x="4000" y="3086"/>
                    </a:lnTo>
                    <a:lnTo>
                      <a:pt x="4400" y="3086"/>
                    </a:lnTo>
                    <a:lnTo>
                      <a:pt x="4400" y="3086"/>
                    </a:lnTo>
                    <a:lnTo>
                      <a:pt x="4400" y="3600"/>
                    </a:lnTo>
                    <a:lnTo>
                      <a:pt x="4400" y="3600"/>
                    </a:lnTo>
                    <a:lnTo>
                      <a:pt x="4400" y="3600"/>
                    </a:lnTo>
                    <a:lnTo>
                      <a:pt x="4400" y="3600"/>
                    </a:lnTo>
                    <a:lnTo>
                      <a:pt x="4400" y="4114"/>
                    </a:lnTo>
                    <a:lnTo>
                      <a:pt x="4400" y="4114"/>
                    </a:lnTo>
                    <a:lnTo>
                      <a:pt x="4400" y="4114"/>
                    </a:lnTo>
                    <a:lnTo>
                      <a:pt x="4400" y="4114"/>
                    </a:lnTo>
                    <a:lnTo>
                      <a:pt x="4400" y="4114"/>
                    </a:lnTo>
                    <a:lnTo>
                      <a:pt x="4400" y="4114"/>
                    </a:lnTo>
                    <a:lnTo>
                      <a:pt x="4400" y="4629"/>
                    </a:lnTo>
                    <a:lnTo>
                      <a:pt x="4400" y="4629"/>
                    </a:lnTo>
                    <a:lnTo>
                      <a:pt x="4400" y="4629"/>
                    </a:lnTo>
                    <a:lnTo>
                      <a:pt x="4400" y="4629"/>
                    </a:lnTo>
                    <a:lnTo>
                      <a:pt x="4400" y="4629"/>
                    </a:lnTo>
                    <a:lnTo>
                      <a:pt x="4400" y="4629"/>
                    </a:lnTo>
                    <a:lnTo>
                      <a:pt x="4400" y="5143"/>
                    </a:lnTo>
                    <a:lnTo>
                      <a:pt x="4400" y="5143"/>
                    </a:lnTo>
                    <a:lnTo>
                      <a:pt x="4400" y="5143"/>
                    </a:lnTo>
                    <a:lnTo>
                      <a:pt x="4400" y="5143"/>
                    </a:lnTo>
                    <a:lnTo>
                      <a:pt x="4400" y="5143"/>
                    </a:lnTo>
                    <a:lnTo>
                      <a:pt x="4400" y="5143"/>
                    </a:lnTo>
                    <a:lnTo>
                      <a:pt x="4400" y="5657"/>
                    </a:lnTo>
                    <a:lnTo>
                      <a:pt x="4400" y="5657"/>
                    </a:lnTo>
                    <a:lnTo>
                      <a:pt x="4400" y="5657"/>
                    </a:lnTo>
                    <a:lnTo>
                      <a:pt x="4400" y="5657"/>
                    </a:lnTo>
                    <a:lnTo>
                      <a:pt x="4400" y="5657"/>
                    </a:lnTo>
                    <a:lnTo>
                      <a:pt x="4400" y="5657"/>
                    </a:lnTo>
                    <a:lnTo>
                      <a:pt x="4400" y="6171"/>
                    </a:lnTo>
                    <a:lnTo>
                      <a:pt x="4400" y="6171"/>
                    </a:lnTo>
                    <a:lnTo>
                      <a:pt x="4400" y="6171"/>
                    </a:lnTo>
                    <a:lnTo>
                      <a:pt x="4400" y="6171"/>
                    </a:lnTo>
                    <a:lnTo>
                      <a:pt x="4400" y="6171"/>
                    </a:lnTo>
                    <a:lnTo>
                      <a:pt x="4400" y="6686"/>
                    </a:lnTo>
                    <a:lnTo>
                      <a:pt x="4400" y="6686"/>
                    </a:lnTo>
                    <a:lnTo>
                      <a:pt x="4400" y="6686"/>
                    </a:lnTo>
                    <a:lnTo>
                      <a:pt x="4400" y="6686"/>
                    </a:lnTo>
                    <a:lnTo>
                      <a:pt x="4400" y="6686"/>
                    </a:lnTo>
                    <a:lnTo>
                      <a:pt x="4400" y="6686"/>
                    </a:lnTo>
                    <a:lnTo>
                      <a:pt x="4400" y="7200"/>
                    </a:lnTo>
                    <a:lnTo>
                      <a:pt x="4400" y="7200"/>
                    </a:lnTo>
                    <a:lnTo>
                      <a:pt x="4400" y="7200"/>
                    </a:lnTo>
                    <a:lnTo>
                      <a:pt x="4400" y="7200"/>
                    </a:lnTo>
                    <a:lnTo>
                      <a:pt x="4400" y="7200"/>
                    </a:lnTo>
                    <a:lnTo>
                      <a:pt x="4400" y="7200"/>
                    </a:lnTo>
                    <a:lnTo>
                      <a:pt x="4400" y="7714"/>
                    </a:lnTo>
                    <a:lnTo>
                      <a:pt x="4400" y="7714"/>
                    </a:lnTo>
                    <a:lnTo>
                      <a:pt x="4400" y="7714"/>
                    </a:lnTo>
                    <a:lnTo>
                      <a:pt x="4400" y="7714"/>
                    </a:lnTo>
                    <a:lnTo>
                      <a:pt x="4400" y="7714"/>
                    </a:lnTo>
                    <a:lnTo>
                      <a:pt x="4400" y="7714"/>
                    </a:lnTo>
                    <a:lnTo>
                      <a:pt x="4400" y="8229"/>
                    </a:lnTo>
                    <a:lnTo>
                      <a:pt x="4400" y="8229"/>
                    </a:lnTo>
                    <a:lnTo>
                      <a:pt x="4400" y="8229"/>
                    </a:lnTo>
                    <a:lnTo>
                      <a:pt x="4400" y="8229"/>
                    </a:lnTo>
                    <a:lnTo>
                      <a:pt x="4400" y="8229"/>
                    </a:lnTo>
                    <a:lnTo>
                      <a:pt x="4400" y="8229"/>
                    </a:lnTo>
                    <a:lnTo>
                      <a:pt x="4400" y="8743"/>
                    </a:lnTo>
                    <a:lnTo>
                      <a:pt x="4400" y="8743"/>
                    </a:lnTo>
                    <a:lnTo>
                      <a:pt x="4400" y="8743"/>
                    </a:lnTo>
                    <a:lnTo>
                      <a:pt x="4400" y="8743"/>
                    </a:lnTo>
                    <a:lnTo>
                      <a:pt x="4400" y="8743"/>
                    </a:lnTo>
                    <a:lnTo>
                      <a:pt x="4400" y="8743"/>
                    </a:lnTo>
                    <a:lnTo>
                      <a:pt x="4400" y="9257"/>
                    </a:lnTo>
                    <a:lnTo>
                      <a:pt x="4400" y="9257"/>
                    </a:lnTo>
                    <a:lnTo>
                      <a:pt x="4400" y="9257"/>
                    </a:lnTo>
                    <a:lnTo>
                      <a:pt x="4400" y="9257"/>
                    </a:lnTo>
                    <a:lnTo>
                      <a:pt x="4400" y="9257"/>
                    </a:lnTo>
                    <a:lnTo>
                      <a:pt x="4400" y="9257"/>
                    </a:lnTo>
                    <a:lnTo>
                      <a:pt x="4400" y="9771"/>
                    </a:lnTo>
                    <a:lnTo>
                      <a:pt x="4400" y="9771"/>
                    </a:lnTo>
                    <a:lnTo>
                      <a:pt x="4400" y="9771"/>
                    </a:lnTo>
                    <a:lnTo>
                      <a:pt x="4000" y="9771"/>
                    </a:lnTo>
                    <a:lnTo>
                      <a:pt x="4000" y="9771"/>
                    </a:lnTo>
                    <a:lnTo>
                      <a:pt x="4000" y="9771"/>
                    </a:lnTo>
                    <a:lnTo>
                      <a:pt x="4000" y="10286"/>
                    </a:lnTo>
                    <a:lnTo>
                      <a:pt x="4000" y="10286"/>
                    </a:lnTo>
                    <a:lnTo>
                      <a:pt x="4000" y="10286"/>
                    </a:lnTo>
                    <a:lnTo>
                      <a:pt x="4000" y="10286"/>
                    </a:lnTo>
                    <a:lnTo>
                      <a:pt x="4000" y="10286"/>
                    </a:lnTo>
                    <a:lnTo>
                      <a:pt x="4000" y="10286"/>
                    </a:lnTo>
                    <a:lnTo>
                      <a:pt x="4000" y="10800"/>
                    </a:lnTo>
                    <a:lnTo>
                      <a:pt x="4000" y="10800"/>
                    </a:lnTo>
                    <a:lnTo>
                      <a:pt x="4000" y="10800"/>
                    </a:lnTo>
                    <a:lnTo>
                      <a:pt x="4000" y="10800"/>
                    </a:lnTo>
                    <a:lnTo>
                      <a:pt x="4000" y="10800"/>
                    </a:lnTo>
                    <a:lnTo>
                      <a:pt x="4000" y="10800"/>
                    </a:lnTo>
                    <a:lnTo>
                      <a:pt x="4000" y="11314"/>
                    </a:lnTo>
                    <a:lnTo>
                      <a:pt x="4000" y="11314"/>
                    </a:lnTo>
                    <a:lnTo>
                      <a:pt x="4000" y="11314"/>
                    </a:lnTo>
                    <a:lnTo>
                      <a:pt x="4000" y="11314"/>
                    </a:lnTo>
                    <a:lnTo>
                      <a:pt x="4000" y="11314"/>
                    </a:lnTo>
                    <a:lnTo>
                      <a:pt x="4000" y="11314"/>
                    </a:lnTo>
                    <a:lnTo>
                      <a:pt x="4000" y="11314"/>
                    </a:lnTo>
                    <a:lnTo>
                      <a:pt x="4000" y="11829"/>
                    </a:lnTo>
                    <a:lnTo>
                      <a:pt x="4000" y="11829"/>
                    </a:lnTo>
                    <a:lnTo>
                      <a:pt x="4000" y="11829"/>
                    </a:lnTo>
                    <a:lnTo>
                      <a:pt x="4000" y="11829"/>
                    </a:lnTo>
                    <a:lnTo>
                      <a:pt x="4000" y="11829"/>
                    </a:lnTo>
                    <a:lnTo>
                      <a:pt x="4000" y="11829"/>
                    </a:lnTo>
                    <a:lnTo>
                      <a:pt x="4000" y="12343"/>
                    </a:lnTo>
                    <a:lnTo>
                      <a:pt x="4000" y="12343"/>
                    </a:lnTo>
                    <a:lnTo>
                      <a:pt x="3600" y="12343"/>
                    </a:lnTo>
                    <a:lnTo>
                      <a:pt x="3600" y="12343"/>
                    </a:lnTo>
                    <a:lnTo>
                      <a:pt x="3600" y="12343"/>
                    </a:lnTo>
                    <a:lnTo>
                      <a:pt x="3600" y="12343"/>
                    </a:lnTo>
                    <a:lnTo>
                      <a:pt x="3600" y="12857"/>
                    </a:lnTo>
                    <a:lnTo>
                      <a:pt x="3600" y="12857"/>
                    </a:lnTo>
                    <a:lnTo>
                      <a:pt x="3600" y="12857"/>
                    </a:lnTo>
                    <a:lnTo>
                      <a:pt x="3600" y="12857"/>
                    </a:lnTo>
                    <a:lnTo>
                      <a:pt x="3600" y="12857"/>
                    </a:lnTo>
                    <a:lnTo>
                      <a:pt x="3600" y="12857"/>
                    </a:lnTo>
                    <a:lnTo>
                      <a:pt x="3600" y="13371"/>
                    </a:lnTo>
                    <a:lnTo>
                      <a:pt x="3600" y="13371"/>
                    </a:lnTo>
                    <a:lnTo>
                      <a:pt x="3600" y="13371"/>
                    </a:lnTo>
                    <a:lnTo>
                      <a:pt x="3600" y="13371"/>
                    </a:lnTo>
                    <a:lnTo>
                      <a:pt x="3600" y="13371"/>
                    </a:lnTo>
                    <a:lnTo>
                      <a:pt x="3600" y="13371"/>
                    </a:lnTo>
                    <a:lnTo>
                      <a:pt x="3600" y="13886"/>
                    </a:lnTo>
                    <a:lnTo>
                      <a:pt x="3600" y="13886"/>
                    </a:lnTo>
                    <a:lnTo>
                      <a:pt x="3600" y="13886"/>
                    </a:lnTo>
                    <a:lnTo>
                      <a:pt x="3600" y="13886"/>
                    </a:lnTo>
                    <a:lnTo>
                      <a:pt x="3600" y="13886"/>
                    </a:lnTo>
                    <a:lnTo>
                      <a:pt x="3200" y="13886"/>
                    </a:lnTo>
                    <a:lnTo>
                      <a:pt x="3200" y="13886"/>
                    </a:lnTo>
                    <a:lnTo>
                      <a:pt x="3200" y="14400"/>
                    </a:lnTo>
                    <a:lnTo>
                      <a:pt x="3200" y="14400"/>
                    </a:lnTo>
                    <a:lnTo>
                      <a:pt x="3200" y="14400"/>
                    </a:lnTo>
                    <a:lnTo>
                      <a:pt x="3200" y="14400"/>
                    </a:lnTo>
                    <a:lnTo>
                      <a:pt x="3200" y="14400"/>
                    </a:lnTo>
                    <a:lnTo>
                      <a:pt x="3200" y="14400"/>
                    </a:lnTo>
                    <a:lnTo>
                      <a:pt x="3200" y="14914"/>
                    </a:lnTo>
                    <a:lnTo>
                      <a:pt x="3200" y="14914"/>
                    </a:lnTo>
                    <a:lnTo>
                      <a:pt x="3200" y="14914"/>
                    </a:lnTo>
                    <a:lnTo>
                      <a:pt x="3200" y="14914"/>
                    </a:lnTo>
                    <a:lnTo>
                      <a:pt x="3200" y="14914"/>
                    </a:lnTo>
                    <a:lnTo>
                      <a:pt x="3200" y="14914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2800" y="15429"/>
                    </a:lnTo>
                    <a:lnTo>
                      <a:pt x="2800" y="15429"/>
                    </a:lnTo>
                    <a:lnTo>
                      <a:pt x="2800" y="15429"/>
                    </a:lnTo>
                    <a:lnTo>
                      <a:pt x="2800" y="15429"/>
                    </a:lnTo>
                    <a:lnTo>
                      <a:pt x="2800" y="15429"/>
                    </a:lnTo>
                    <a:lnTo>
                      <a:pt x="2800" y="15943"/>
                    </a:lnTo>
                    <a:lnTo>
                      <a:pt x="2800" y="15943"/>
                    </a:lnTo>
                    <a:lnTo>
                      <a:pt x="2800" y="15943"/>
                    </a:lnTo>
                    <a:lnTo>
                      <a:pt x="2800" y="15943"/>
                    </a:lnTo>
                    <a:lnTo>
                      <a:pt x="2800" y="15943"/>
                    </a:lnTo>
                    <a:lnTo>
                      <a:pt x="2800" y="15943"/>
                    </a:lnTo>
                    <a:lnTo>
                      <a:pt x="2800" y="16457"/>
                    </a:lnTo>
                    <a:lnTo>
                      <a:pt x="2800" y="16457"/>
                    </a:lnTo>
                    <a:lnTo>
                      <a:pt x="2800" y="16457"/>
                    </a:lnTo>
                    <a:lnTo>
                      <a:pt x="2400" y="16457"/>
                    </a:lnTo>
                    <a:lnTo>
                      <a:pt x="2400" y="16457"/>
                    </a:lnTo>
                    <a:lnTo>
                      <a:pt x="2400" y="16457"/>
                    </a:lnTo>
                    <a:lnTo>
                      <a:pt x="2400" y="16457"/>
                    </a:lnTo>
                    <a:lnTo>
                      <a:pt x="2400" y="16971"/>
                    </a:lnTo>
                    <a:lnTo>
                      <a:pt x="2400" y="16971"/>
                    </a:lnTo>
                    <a:lnTo>
                      <a:pt x="2400" y="16971"/>
                    </a:lnTo>
                    <a:lnTo>
                      <a:pt x="2400" y="16971"/>
                    </a:lnTo>
                    <a:lnTo>
                      <a:pt x="2400" y="16971"/>
                    </a:lnTo>
                    <a:lnTo>
                      <a:pt x="2400" y="16971"/>
                    </a:lnTo>
                    <a:lnTo>
                      <a:pt x="2400" y="17486"/>
                    </a:lnTo>
                    <a:lnTo>
                      <a:pt x="2400" y="17486"/>
                    </a:lnTo>
                    <a:lnTo>
                      <a:pt x="2400" y="17486"/>
                    </a:lnTo>
                    <a:lnTo>
                      <a:pt x="2000" y="17486"/>
                    </a:lnTo>
                    <a:lnTo>
                      <a:pt x="2000" y="17486"/>
                    </a:lnTo>
                    <a:lnTo>
                      <a:pt x="2000" y="17486"/>
                    </a:lnTo>
                    <a:lnTo>
                      <a:pt x="2000" y="17486"/>
                    </a:lnTo>
                    <a:lnTo>
                      <a:pt x="2000" y="18000"/>
                    </a:lnTo>
                    <a:lnTo>
                      <a:pt x="2000" y="18000"/>
                    </a:lnTo>
                    <a:lnTo>
                      <a:pt x="2000" y="18000"/>
                    </a:lnTo>
                    <a:lnTo>
                      <a:pt x="2000" y="18000"/>
                    </a:lnTo>
                    <a:lnTo>
                      <a:pt x="2000" y="18000"/>
                    </a:lnTo>
                    <a:lnTo>
                      <a:pt x="2000" y="18000"/>
                    </a:lnTo>
                    <a:lnTo>
                      <a:pt x="2000" y="18514"/>
                    </a:lnTo>
                    <a:lnTo>
                      <a:pt x="1600" y="18514"/>
                    </a:lnTo>
                    <a:lnTo>
                      <a:pt x="1600" y="18514"/>
                    </a:lnTo>
                    <a:lnTo>
                      <a:pt x="1600" y="18514"/>
                    </a:lnTo>
                    <a:lnTo>
                      <a:pt x="1600" y="18514"/>
                    </a:lnTo>
                    <a:lnTo>
                      <a:pt x="1600" y="18514"/>
                    </a:lnTo>
                    <a:lnTo>
                      <a:pt x="1600" y="18514"/>
                    </a:lnTo>
                    <a:lnTo>
                      <a:pt x="1600" y="19029"/>
                    </a:lnTo>
                    <a:lnTo>
                      <a:pt x="1600" y="19029"/>
                    </a:lnTo>
                    <a:lnTo>
                      <a:pt x="1600" y="19029"/>
                    </a:lnTo>
                    <a:lnTo>
                      <a:pt x="1600" y="19029"/>
                    </a:lnTo>
                    <a:lnTo>
                      <a:pt x="1600" y="19029"/>
                    </a:lnTo>
                    <a:lnTo>
                      <a:pt x="1200" y="19029"/>
                    </a:lnTo>
                    <a:lnTo>
                      <a:pt x="1200" y="19029"/>
                    </a:lnTo>
                    <a:lnTo>
                      <a:pt x="1200" y="19543"/>
                    </a:lnTo>
                    <a:lnTo>
                      <a:pt x="1200" y="19543"/>
                    </a:lnTo>
                    <a:lnTo>
                      <a:pt x="1200" y="19543"/>
                    </a:lnTo>
                    <a:lnTo>
                      <a:pt x="1200" y="19543"/>
                    </a:lnTo>
                    <a:lnTo>
                      <a:pt x="1200" y="19543"/>
                    </a:lnTo>
                    <a:lnTo>
                      <a:pt x="1200" y="19543"/>
                    </a:lnTo>
                    <a:lnTo>
                      <a:pt x="1200" y="20057"/>
                    </a:lnTo>
                    <a:lnTo>
                      <a:pt x="1200" y="20057"/>
                    </a:lnTo>
                    <a:lnTo>
                      <a:pt x="800" y="20057"/>
                    </a:lnTo>
                    <a:lnTo>
                      <a:pt x="800" y="20057"/>
                    </a:lnTo>
                    <a:lnTo>
                      <a:pt x="800" y="20057"/>
                    </a:lnTo>
                    <a:lnTo>
                      <a:pt x="800" y="20057"/>
                    </a:lnTo>
                    <a:lnTo>
                      <a:pt x="800" y="20571"/>
                    </a:lnTo>
                    <a:lnTo>
                      <a:pt x="800" y="20571"/>
                    </a:lnTo>
                    <a:lnTo>
                      <a:pt x="800" y="20571"/>
                    </a:lnTo>
                    <a:lnTo>
                      <a:pt x="800" y="20571"/>
                    </a:lnTo>
                    <a:lnTo>
                      <a:pt x="800" y="20571"/>
                    </a:lnTo>
                    <a:lnTo>
                      <a:pt x="400" y="20571"/>
                    </a:lnTo>
                    <a:lnTo>
                      <a:pt x="400" y="21086"/>
                    </a:lnTo>
                    <a:lnTo>
                      <a:pt x="400" y="21086"/>
                    </a:lnTo>
                    <a:lnTo>
                      <a:pt x="400" y="21086"/>
                    </a:lnTo>
                    <a:lnTo>
                      <a:pt x="400" y="21086"/>
                    </a:lnTo>
                    <a:lnTo>
                      <a:pt x="400" y="21086"/>
                    </a:lnTo>
                    <a:lnTo>
                      <a:pt x="400" y="21086"/>
                    </a:lnTo>
                    <a:lnTo>
                      <a:pt x="400" y="21086"/>
                    </a:lnTo>
                    <a:lnTo>
                      <a:pt x="400" y="21600"/>
                    </a:lnTo>
                    <a:lnTo>
                      <a:pt x="0" y="21600"/>
                    </a:lnTo>
                    <a:lnTo>
                      <a:pt x="21600" y="159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39" name="Shape 3239"/>
              <p:cNvSpPr/>
              <p:nvPr/>
            </p:nvSpPr>
            <p:spPr>
              <a:xfrm>
                <a:off x="974725" y="1893887"/>
                <a:ext cx="61913" cy="873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54" y="2160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93"/>
                    </a:lnTo>
                    <a:lnTo>
                      <a:pt x="0" y="393"/>
                    </a:lnTo>
                    <a:lnTo>
                      <a:pt x="0" y="393"/>
                    </a:lnTo>
                    <a:lnTo>
                      <a:pt x="0" y="393"/>
                    </a:lnTo>
                    <a:lnTo>
                      <a:pt x="0" y="393"/>
                    </a:lnTo>
                    <a:lnTo>
                      <a:pt x="0" y="393"/>
                    </a:lnTo>
                    <a:lnTo>
                      <a:pt x="554" y="393"/>
                    </a:lnTo>
                    <a:lnTo>
                      <a:pt x="554" y="785"/>
                    </a:lnTo>
                    <a:lnTo>
                      <a:pt x="554" y="785"/>
                    </a:lnTo>
                    <a:lnTo>
                      <a:pt x="554" y="785"/>
                    </a:lnTo>
                    <a:lnTo>
                      <a:pt x="554" y="785"/>
                    </a:lnTo>
                    <a:lnTo>
                      <a:pt x="554" y="785"/>
                    </a:lnTo>
                    <a:lnTo>
                      <a:pt x="554" y="785"/>
                    </a:lnTo>
                    <a:lnTo>
                      <a:pt x="554" y="785"/>
                    </a:lnTo>
                    <a:lnTo>
                      <a:pt x="1108" y="785"/>
                    </a:lnTo>
                    <a:lnTo>
                      <a:pt x="1108" y="1178"/>
                    </a:lnTo>
                    <a:lnTo>
                      <a:pt x="1108" y="1178"/>
                    </a:lnTo>
                    <a:lnTo>
                      <a:pt x="1108" y="1178"/>
                    </a:lnTo>
                    <a:lnTo>
                      <a:pt x="1108" y="1178"/>
                    </a:lnTo>
                    <a:lnTo>
                      <a:pt x="1108" y="1178"/>
                    </a:lnTo>
                    <a:lnTo>
                      <a:pt x="1108" y="1178"/>
                    </a:lnTo>
                    <a:lnTo>
                      <a:pt x="1108" y="1178"/>
                    </a:lnTo>
                    <a:lnTo>
                      <a:pt x="1662" y="1178"/>
                    </a:lnTo>
                    <a:lnTo>
                      <a:pt x="1662" y="1571"/>
                    </a:lnTo>
                    <a:lnTo>
                      <a:pt x="1662" y="1571"/>
                    </a:lnTo>
                    <a:lnTo>
                      <a:pt x="1662" y="1571"/>
                    </a:lnTo>
                    <a:lnTo>
                      <a:pt x="1662" y="1571"/>
                    </a:lnTo>
                    <a:lnTo>
                      <a:pt x="1662" y="1571"/>
                    </a:lnTo>
                    <a:lnTo>
                      <a:pt x="1662" y="1571"/>
                    </a:lnTo>
                    <a:lnTo>
                      <a:pt x="2215" y="1571"/>
                    </a:lnTo>
                    <a:lnTo>
                      <a:pt x="2215" y="1571"/>
                    </a:lnTo>
                    <a:lnTo>
                      <a:pt x="2215" y="1964"/>
                    </a:lnTo>
                    <a:lnTo>
                      <a:pt x="2215" y="1964"/>
                    </a:lnTo>
                    <a:lnTo>
                      <a:pt x="2215" y="1964"/>
                    </a:lnTo>
                    <a:lnTo>
                      <a:pt x="2215" y="1964"/>
                    </a:lnTo>
                    <a:lnTo>
                      <a:pt x="2215" y="1964"/>
                    </a:lnTo>
                    <a:lnTo>
                      <a:pt x="2215" y="1964"/>
                    </a:lnTo>
                    <a:lnTo>
                      <a:pt x="2769" y="1964"/>
                    </a:lnTo>
                    <a:lnTo>
                      <a:pt x="2769" y="1964"/>
                    </a:lnTo>
                    <a:lnTo>
                      <a:pt x="2769" y="2356"/>
                    </a:lnTo>
                    <a:lnTo>
                      <a:pt x="2769" y="2356"/>
                    </a:lnTo>
                    <a:lnTo>
                      <a:pt x="2769" y="2356"/>
                    </a:lnTo>
                    <a:lnTo>
                      <a:pt x="2769" y="2356"/>
                    </a:lnTo>
                    <a:lnTo>
                      <a:pt x="2769" y="2356"/>
                    </a:lnTo>
                    <a:lnTo>
                      <a:pt x="2769" y="2356"/>
                    </a:lnTo>
                    <a:lnTo>
                      <a:pt x="3323" y="2356"/>
                    </a:lnTo>
                    <a:lnTo>
                      <a:pt x="3323" y="2356"/>
                    </a:lnTo>
                    <a:lnTo>
                      <a:pt x="3323" y="2356"/>
                    </a:lnTo>
                    <a:lnTo>
                      <a:pt x="3323" y="2749"/>
                    </a:lnTo>
                    <a:lnTo>
                      <a:pt x="3323" y="2749"/>
                    </a:lnTo>
                    <a:lnTo>
                      <a:pt x="3323" y="2749"/>
                    </a:lnTo>
                    <a:lnTo>
                      <a:pt x="3323" y="2749"/>
                    </a:lnTo>
                    <a:lnTo>
                      <a:pt x="3877" y="2749"/>
                    </a:lnTo>
                    <a:lnTo>
                      <a:pt x="3877" y="2749"/>
                    </a:lnTo>
                    <a:lnTo>
                      <a:pt x="3877" y="2749"/>
                    </a:lnTo>
                    <a:lnTo>
                      <a:pt x="3877" y="2749"/>
                    </a:lnTo>
                    <a:lnTo>
                      <a:pt x="3877" y="2749"/>
                    </a:lnTo>
                    <a:lnTo>
                      <a:pt x="3877" y="2749"/>
                    </a:lnTo>
                    <a:lnTo>
                      <a:pt x="3877" y="3142"/>
                    </a:lnTo>
                    <a:lnTo>
                      <a:pt x="4431" y="3142"/>
                    </a:lnTo>
                    <a:lnTo>
                      <a:pt x="4431" y="3142"/>
                    </a:lnTo>
                    <a:lnTo>
                      <a:pt x="4431" y="3142"/>
                    </a:lnTo>
                    <a:lnTo>
                      <a:pt x="4431" y="3142"/>
                    </a:lnTo>
                    <a:lnTo>
                      <a:pt x="4431" y="3142"/>
                    </a:lnTo>
                    <a:lnTo>
                      <a:pt x="4431" y="3142"/>
                    </a:lnTo>
                    <a:lnTo>
                      <a:pt x="4431" y="3142"/>
                    </a:lnTo>
                    <a:lnTo>
                      <a:pt x="4985" y="3535"/>
                    </a:lnTo>
                    <a:lnTo>
                      <a:pt x="4985" y="3535"/>
                    </a:lnTo>
                    <a:lnTo>
                      <a:pt x="4985" y="3535"/>
                    </a:lnTo>
                    <a:lnTo>
                      <a:pt x="4985" y="3535"/>
                    </a:lnTo>
                    <a:lnTo>
                      <a:pt x="4985" y="3535"/>
                    </a:lnTo>
                    <a:lnTo>
                      <a:pt x="4985" y="3535"/>
                    </a:lnTo>
                    <a:lnTo>
                      <a:pt x="4985" y="3535"/>
                    </a:lnTo>
                    <a:lnTo>
                      <a:pt x="5538" y="3535"/>
                    </a:lnTo>
                    <a:lnTo>
                      <a:pt x="5538" y="3535"/>
                    </a:lnTo>
                    <a:lnTo>
                      <a:pt x="5538" y="3535"/>
                    </a:lnTo>
                    <a:lnTo>
                      <a:pt x="5538" y="3927"/>
                    </a:lnTo>
                    <a:lnTo>
                      <a:pt x="5538" y="3927"/>
                    </a:lnTo>
                    <a:lnTo>
                      <a:pt x="5538" y="3927"/>
                    </a:lnTo>
                    <a:lnTo>
                      <a:pt x="5538" y="3927"/>
                    </a:lnTo>
                    <a:lnTo>
                      <a:pt x="6092" y="3927"/>
                    </a:lnTo>
                    <a:lnTo>
                      <a:pt x="6092" y="3927"/>
                    </a:lnTo>
                    <a:lnTo>
                      <a:pt x="6092" y="3927"/>
                    </a:lnTo>
                    <a:lnTo>
                      <a:pt x="6092" y="3927"/>
                    </a:lnTo>
                    <a:lnTo>
                      <a:pt x="6092" y="3927"/>
                    </a:lnTo>
                    <a:lnTo>
                      <a:pt x="6092" y="3927"/>
                    </a:lnTo>
                    <a:lnTo>
                      <a:pt x="6092" y="3927"/>
                    </a:lnTo>
                    <a:lnTo>
                      <a:pt x="6646" y="4320"/>
                    </a:lnTo>
                    <a:lnTo>
                      <a:pt x="6646" y="4320"/>
                    </a:lnTo>
                    <a:lnTo>
                      <a:pt x="6646" y="4320"/>
                    </a:lnTo>
                    <a:lnTo>
                      <a:pt x="6646" y="4320"/>
                    </a:lnTo>
                    <a:lnTo>
                      <a:pt x="6646" y="4320"/>
                    </a:lnTo>
                    <a:lnTo>
                      <a:pt x="6646" y="4320"/>
                    </a:lnTo>
                    <a:lnTo>
                      <a:pt x="6646" y="4320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4713"/>
                    </a:lnTo>
                    <a:lnTo>
                      <a:pt x="7754" y="4713"/>
                    </a:lnTo>
                    <a:lnTo>
                      <a:pt x="7754" y="4713"/>
                    </a:lnTo>
                    <a:lnTo>
                      <a:pt x="7754" y="4713"/>
                    </a:lnTo>
                    <a:lnTo>
                      <a:pt x="7754" y="4713"/>
                    </a:lnTo>
                    <a:lnTo>
                      <a:pt x="7754" y="4713"/>
                    </a:lnTo>
                    <a:lnTo>
                      <a:pt x="7754" y="4713"/>
                    </a:lnTo>
                    <a:lnTo>
                      <a:pt x="7754" y="4713"/>
                    </a:lnTo>
                    <a:lnTo>
                      <a:pt x="8308" y="4713"/>
                    </a:lnTo>
                    <a:lnTo>
                      <a:pt x="8308" y="4713"/>
                    </a:lnTo>
                    <a:lnTo>
                      <a:pt x="8308" y="4713"/>
                    </a:lnTo>
                    <a:lnTo>
                      <a:pt x="8308" y="4713"/>
                    </a:lnTo>
                    <a:lnTo>
                      <a:pt x="8308" y="4713"/>
                    </a:lnTo>
                    <a:lnTo>
                      <a:pt x="8308" y="5105"/>
                    </a:lnTo>
                    <a:lnTo>
                      <a:pt x="8862" y="5105"/>
                    </a:lnTo>
                    <a:lnTo>
                      <a:pt x="8862" y="5105"/>
                    </a:lnTo>
                    <a:lnTo>
                      <a:pt x="8862" y="5105"/>
                    </a:lnTo>
                    <a:lnTo>
                      <a:pt x="8862" y="5105"/>
                    </a:lnTo>
                    <a:lnTo>
                      <a:pt x="8862" y="5105"/>
                    </a:lnTo>
                    <a:lnTo>
                      <a:pt x="8862" y="5105"/>
                    </a:lnTo>
                    <a:lnTo>
                      <a:pt x="8862" y="5105"/>
                    </a:lnTo>
                    <a:lnTo>
                      <a:pt x="9415" y="5105"/>
                    </a:lnTo>
                    <a:lnTo>
                      <a:pt x="9415" y="5105"/>
                    </a:lnTo>
                    <a:lnTo>
                      <a:pt x="9415" y="5105"/>
                    </a:lnTo>
                    <a:lnTo>
                      <a:pt x="9415" y="5105"/>
                    </a:lnTo>
                    <a:lnTo>
                      <a:pt x="9415" y="5105"/>
                    </a:lnTo>
                    <a:lnTo>
                      <a:pt x="9415" y="5105"/>
                    </a:lnTo>
                    <a:lnTo>
                      <a:pt x="9969" y="5105"/>
                    </a:lnTo>
                    <a:lnTo>
                      <a:pt x="9969" y="5105"/>
                    </a:lnTo>
                    <a:lnTo>
                      <a:pt x="9969" y="5498"/>
                    </a:lnTo>
                    <a:lnTo>
                      <a:pt x="9969" y="5498"/>
                    </a:lnTo>
                    <a:lnTo>
                      <a:pt x="9969" y="5498"/>
                    </a:lnTo>
                    <a:lnTo>
                      <a:pt x="9969" y="5498"/>
                    </a:lnTo>
                    <a:lnTo>
                      <a:pt x="9969" y="5498"/>
                    </a:lnTo>
                    <a:lnTo>
                      <a:pt x="10523" y="5498"/>
                    </a:lnTo>
                    <a:lnTo>
                      <a:pt x="10523" y="5498"/>
                    </a:lnTo>
                    <a:lnTo>
                      <a:pt x="10523" y="5498"/>
                    </a:lnTo>
                    <a:lnTo>
                      <a:pt x="10523" y="5498"/>
                    </a:lnTo>
                    <a:lnTo>
                      <a:pt x="10523" y="5498"/>
                    </a:lnTo>
                    <a:lnTo>
                      <a:pt x="10523" y="5498"/>
                    </a:lnTo>
                    <a:lnTo>
                      <a:pt x="11077" y="5498"/>
                    </a:lnTo>
                    <a:lnTo>
                      <a:pt x="11077" y="5498"/>
                    </a:lnTo>
                    <a:lnTo>
                      <a:pt x="11077" y="5498"/>
                    </a:lnTo>
                    <a:lnTo>
                      <a:pt x="11077" y="5498"/>
                    </a:lnTo>
                    <a:lnTo>
                      <a:pt x="11077" y="5498"/>
                    </a:lnTo>
                    <a:lnTo>
                      <a:pt x="11077" y="5498"/>
                    </a:lnTo>
                    <a:lnTo>
                      <a:pt x="11631" y="5498"/>
                    </a:lnTo>
                    <a:lnTo>
                      <a:pt x="11631" y="5891"/>
                    </a:lnTo>
                    <a:lnTo>
                      <a:pt x="11631" y="5891"/>
                    </a:lnTo>
                    <a:lnTo>
                      <a:pt x="11631" y="5891"/>
                    </a:lnTo>
                    <a:lnTo>
                      <a:pt x="11631" y="5891"/>
                    </a:lnTo>
                    <a:lnTo>
                      <a:pt x="11631" y="5891"/>
                    </a:lnTo>
                    <a:lnTo>
                      <a:pt x="11631" y="5891"/>
                    </a:lnTo>
                    <a:lnTo>
                      <a:pt x="12185" y="5891"/>
                    </a:lnTo>
                    <a:lnTo>
                      <a:pt x="12185" y="5891"/>
                    </a:lnTo>
                    <a:lnTo>
                      <a:pt x="12185" y="5891"/>
                    </a:lnTo>
                    <a:lnTo>
                      <a:pt x="12185" y="5891"/>
                    </a:lnTo>
                    <a:lnTo>
                      <a:pt x="12185" y="5891"/>
                    </a:lnTo>
                    <a:lnTo>
                      <a:pt x="12185" y="5891"/>
                    </a:lnTo>
                    <a:lnTo>
                      <a:pt x="12738" y="5891"/>
                    </a:lnTo>
                    <a:lnTo>
                      <a:pt x="12738" y="5891"/>
                    </a:lnTo>
                    <a:lnTo>
                      <a:pt x="12738" y="5891"/>
                    </a:lnTo>
                    <a:lnTo>
                      <a:pt x="12738" y="5891"/>
                    </a:lnTo>
                    <a:lnTo>
                      <a:pt x="12738" y="5891"/>
                    </a:lnTo>
                    <a:lnTo>
                      <a:pt x="12738" y="5891"/>
                    </a:lnTo>
                    <a:lnTo>
                      <a:pt x="13292" y="5891"/>
                    </a:lnTo>
                    <a:lnTo>
                      <a:pt x="13292" y="5891"/>
                    </a:lnTo>
                    <a:lnTo>
                      <a:pt x="13292" y="5891"/>
                    </a:lnTo>
                    <a:lnTo>
                      <a:pt x="13292" y="5891"/>
                    </a:lnTo>
                    <a:lnTo>
                      <a:pt x="13292" y="5891"/>
                    </a:lnTo>
                    <a:lnTo>
                      <a:pt x="13292" y="6284"/>
                    </a:lnTo>
                    <a:lnTo>
                      <a:pt x="13846" y="6284"/>
                    </a:lnTo>
                    <a:lnTo>
                      <a:pt x="13846" y="6284"/>
                    </a:lnTo>
                    <a:lnTo>
                      <a:pt x="13846" y="6284"/>
                    </a:lnTo>
                    <a:lnTo>
                      <a:pt x="13846" y="6284"/>
                    </a:lnTo>
                    <a:lnTo>
                      <a:pt x="13846" y="6284"/>
                    </a:lnTo>
                    <a:lnTo>
                      <a:pt x="13846" y="6284"/>
                    </a:lnTo>
                    <a:lnTo>
                      <a:pt x="14400" y="6284"/>
                    </a:lnTo>
                    <a:lnTo>
                      <a:pt x="14400" y="6284"/>
                    </a:lnTo>
                    <a:lnTo>
                      <a:pt x="14400" y="6284"/>
                    </a:lnTo>
                    <a:lnTo>
                      <a:pt x="14400" y="6284"/>
                    </a:lnTo>
                    <a:lnTo>
                      <a:pt x="14400" y="6284"/>
                    </a:lnTo>
                    <a:lnTo>
                      <a:pt x="14954" y="6284"/>
                    </a:lnTo>
                    <a:lnTo>
                      <a:pt x="14954" y="6284"/>
                    </a:lnTo>
                    <a:lnTo>
                      <a:pt x="14954" y="6284"/>
                    </a:lnTo>
                    <a:lnTo>
                      <a:pt x="14954" y="6284"/>
                    </a:lnTo>
                    <a:lnTo>
                      <a:pt x="14954" y="6284"/>
                    </a:lnTo>
                    <a:lnTo>
                      <a:pt x="14954" y="6284"/>
                    </a:lnTo>
                    <a:lnTo>
                      <a:pt x="15508" y="6284"/>
                    </a:lnTo>
                    <a:lnTo>
                      <a:pt x="15508" y="6284"/>
                    </a:lnTo>
                    <a:lnTo>
                      <a:pt x="15508" y="6284"/>
                    </a:lnTo>
                    <a:lnTo>
                      <a:pt x="15508" y="6284"/>
                    </a:lnTo>
                    <a:lnTo>
                      <a:pt x="15508" y="6284"/>
                    </a:lnTo>
                    <a:lnTo>
                      <a:pt x="15508" y="6284"/>
                    </a:lnTo>
                    <a:lnTo>
                      <a:pt x="16062" y="6284"/>
                    </a:lnTo>
                    <a:lnTo>
                      <a:pt x="16062" y="6284"/>
                    </a:lnTo>
                    <a:lnTo>
                      <a:pt x="16062" y="6284"/>
                    </a:lnTo>
                    <a:lnTo>
                      <a:pt x="16062" y="6284"/>
                    </a:lnTo>
                    <a:lnTo>
                      <a:pt x="16062" y="6284"/>
                    </a:lnTo>
                    <a:lnTo>
                      <a:pt x="16615" y="6284"/>
                    </a:lnTo>
                    <a:lnTo>
                      <a:pt x="16615" y="6284"/>
                    </a:lnTo>
                    <a:lnTo>
                      <a:pt x="16615" y="6284"/>
                    </a:lnTo>
                    <a:lnTo>
                      <a:pt x="16615" y="6284"/>
                    </a:lnTo>
                    <a:lnTo>
                      <a:pt x="16615" y="6284"/>
                    </a:lnTo>
                    <a:lnTo>
                      <a:pt x="16615" y="6284"/>
                    </a:lnTo>
                    <a:lnTo>
                      <a:pt x="17169" y="6284"/>
                    </a:lnTo>
                    <a:lnTo>
                      <a:pt x="17169" y="6284"/>
                    </a:lnTo>
                    <a:lnTo>
                      <a:pt x="17169" y="6284"/>
                    </a:lnTo>
                    <a:lnTo>
                      <a:pt x="17169" y="6284"/>
                    </a:lnTo>
                    <a:lnTo>
                      <a:pt x="17169" y="6284"/>
                    </a:lnTo>
                    <a:lnTo>
                      <a:pt x="17169" y="6284"/>
                    </a:lnTo>
                    <a:lnTo>
                      <a:pt x="17723" y="6284"/>
                    </a:lnTo>
                    <a:lnTo>
                      <a:pt x="17723" y="6284"/>
                    </a:lnTo>
                    <a:lnTo>
                      <a:pt x="17723" y="6284"/>
                    </a:lnTo>
                    <a:lnTo>
                      <a:pt x="17723" y="6284"/>
                    </a:lnTo>
                    <a:lnTo>
                      <a:pt x="17723" y="6284"/>
                    </a:lnTo>
                    <a:lnTo>
                      <a:pt x="17723" y="6284"/>
                    </a:lnTo>
                    <a:lnTo>
                      <a:pt x="18277" y="6284"/>
                    </a:lnTo>
                    <a:lnTo>
                      <a:pt x="18277" y="6284"/>
                    </a:lnTo>
                    <a:lnTo>
                      <a:pt x="18277" y="6676"/>
                    </a:lnTo>
                    <a:lnTo>
                      <a:pt x="18277" y="6676"/>
                    </a:lnTo>
                    <a:lnTo>
                      <a:pt x="18277" y="6676"/>
                    </a:lnTo>
                    <a:lnTo>
                      <a:pt x="18831" y="6676"/>
                    </a:lnTo>
                    <a:lnTo>
                      <a:pt x="18831" y="6676"/>
                    </a:lnTo>
                    <a:lnTo>
                      <a:pt x="18831" y="6676"/>
                    </a:lnTo>
                    <a:lnTo>
                      <a:pt x="18831" y="6676"/>
                    </a:lnTo>
                    <a:lnTo>
                      <a:pt x="18831" y="6676"/>
                    </a:lnTo>
                    <a:lnTo>
                      <a:pt x="18831" y="6676"/>
                    </a:lnTo>
                    <a:lnTo>
                      <a:pt x="19385" y="6676"/>
                    </a:lnTo>
                    <a:lnTo>
                      <a:pt x="19385" y="6676"/>
                    </a:lnTo>
                    <a:lnTo>
                      <a:pt x="19385" y="6676"/>
                    </a:lnTo>
                    <a:lnTo>
                      <a:pt x="19385" y="6676"/>
                    </a:lnTo>
                    <a:lnTo>
                      <a:pt x="19385" y="6676"/>
                    </a:lnTo>
                    <a:lnTo>
                      <a:pt x="19938" y="6676"/>
                    </a:lnTo>
                    <a:lnTo>
                      <a:pt x="19938" y="6676"/>
                    </a:lnTo>
                    <a:lnTo>
                      <a:pt x="19938" y="6676"/>
                    </a:lnTo>
                    <a:lnTo>
                      <a:pt x="19938" y="6676"/>
                    </a:lnTo>
                    <a:lnTo>
                      <a:pt x="19938" y="6676"/>
                    </a:lnTo>
                    <a:lnTo>
                      <a:pt x="19938" y="6676"/>
                    </a:lnTo>
                    <a:lnTo>
                      <a:pt x="20492" y="6284"/>
                    </a:lnTo>
                    <a:lnTo>
                      <a:pt x="20492" y="6284"/>
                    </a:lnTo>
                    <a:lnTo>
                      <a:pt x="20492" y="6284"/>
                    </a:lnTo>
                    <a:lnTo>
                      <a:pt x="20492" y="6284"/>
                    </a:lnTo>
                    <a:lnTo>
                      <a:pt x="20492" y="6284"/>
                    </a:lnTo>
                    <a:lnTo>
                      <a:pt x="21046" y="6284"/>
                    </a:lnTo>
                    <a:lnTo>
                      <a:pt x="21046" y="6284"/>
                    </a:lnTo>
                    <a:lnTo>
                      <a:pt x="21046" y="6284"/>
                    </a:lnTo>
                    <a:lnTo>
                      <a:pt x="21046" y="6284"/>
                    </a:lnTo>
                    <a:lnTo>
                      <a:pt x="21046" y="6284"/>
                    </a:lnTo>
                    <a:lnTo>
                      <a:pt x="21046" y="6284"/>
                    </a:lnTo>
                    <a:lnTo>
                      <a:pt x="21600" y="6284"/>
                    </a:lnTo>
                    <a:lnTo>
                      <a:pt x="21600" y="6284"/>
                    </a:lnTo>
                    <a:lnTo>
                      <a:pt x="21600" y="6284"/>
                    </a:lnTo>
                    <a:lnTo>
                      <a:pt x="21600" y="6284"/>
                    </a:lnTo>
                    <a:lnTo>
                      <a:pt x="21600" y="6284"/>
                    </a:lnTo>
                    <a:lnTo>
                      <a:pt x="55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40" name="Shape 3240"/>
              <p:cNvSpPr/>
              <p:nvPr/>
            </p:nvSpPr>
            <p:spPr>
              <a:xfrm>
                <a:off x="987425" y="1878012"/>
                <a:ext cx="20638" cy="666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954" y="0"/>
                    </a:moveTo>
                    <a:lnTo>
                      <a:pt x="14954" y="0"/>
                    </a:lnTo>
                    <a:lnTo>
                      <a:pt x="13292" y="514"/>
                    </a:lnTo>
                    <a:lnTo>
                      <a:pt x="13292" y="1029"/>
                    </a:lnTo>
                    <a:lnTo>
                      <a:pt x="13292" y="1543"/>
                    </a:lnTo>
                    <a:lnTo>
                      <a:pt x="13292" y="2057"/>
                    </a:lnTo>
                    <a:lnTo>
                      <a:pt x="11631" y="3086"/>
                    </a:lnTo>
                    <a:lnTo>
                      <a:pt x="9969" y="4629"/>
                    </a:lnTo>
                    <a:lnTo>
                      <a:pt x="9969" y="6171"/>
                    </a:lnTo>
                    <a:lnTo>
                      <a:pt x="8308" y="7714"/>
                    </a:lnTo>
                    <a:lnTo>
                      <a:pt x="8308" y="9257"/>
                    </a:lnTo>
                    <a:lnTo>
                      <a:pt x="6646" y="10800"/>
                    </a:lnTo>
                    <a:lnTo>
                      <a:pt x="4985" y="12857"/>
                    </a:lnTo>
                    <a:lnTo>
                      <a:pt x="4985" y="14400"/>
                    </a:lnTo>
                    <a:lnTo>
                      <a:pt x="3323" y="15943"/>
                    </a:lnTo>
                    <a:lnTo>
                      <a:pt x="3323" y="16971"/>
                    </a:lnTo>
                    <a:lnTo>
                      <a:pt x="1662" y="18514"/>
                    </a:lnTo>
                    <a:lnTo>
                      <a:pt x="1662" y="19543"/>
                    </a:lnTo>
                    <a:lnTo>
                      <a:pt x="0" y="20057"/>
                    </a:lnTo>
                    <a:lnTo>
                      <a:pt x="0" y="20057"/>
                    </a:lnTo>
                    <a:lnTo>
                      <a:pt x="0" y="20571"/>
                    </a:lnTo>
                    <a:lnTo>
                      <a:pt x="0" y="21086"/>
                    </a:lnTo>
                    <a:lnTo>
                      <a:pt x="8308" y="21600"/>
                    </a:lnTo>
                    <a:lnTo>
                      <a:pt x="8308" y="21600"/>
                    </a:lnTo>
                    <a:lnTo>
                      <a:pt x="8308" y="21086"/>
                    </a:lnTo>
                    <a:lnTo>
                      <a:pt x="8308" y="20571"/>
                    </a:lnTo>
                    <a:lnTo>
                      <a:pt x="9969" y="20057"/>
                    </a:lnTo>
                    <a:lnTo>
                      <a:pt x="9969" y="19029"/>
                    </a:lnTo>
                    <a:lnTo>
                      <a:pt x="11631" y="17486"/>
                    </a:lnTo>
                    <a:lnTo>
                      <a:pt x="11631" y="16457"/>
                    </a:lnTo>
                    <a:lnTo>
                      <a:pt x="13292" y="14914"/>
                    </a:lnTo>
                    <a:lnTo>
                      <a:pt x="13292" y="13371"/>
                    </a:lnTo>
                    <a:lnTo>
                      <a:pt x="14954" y="11314"/>
                    </a:lnTo>
                    <a:lnTo>
                      <a:pt x="14954" y="9771"/>
                    </a:lnTo>
                    <a:lnTo>
                      <a:pt x="16615" y="8229"/>
                    </a:lnTo>
                    <a:lnTo>
                      <a:pt x="18277" y="6686"/>
                    </a:lnTo>
                    <a:lnTo>
                      <a:pt x="18277" y="5143"/>
                    </a:lnTo>
                    <a:lnTo>
                      <a:pt x="19938" y="3600"/>
                    </a:lnTo>
                    <a:lnTo>
                      <a:pt x="19938" y="2571"/>
                    </a:lnTo>
                    <a:lnTo>
                      <a:pt x="21600" y="2057"/>
                    </a:lnTo>
                    <a:lnTo>
                      <a:pt x="21600" y="1543"/>
                    </a:lnTo>
                    <a:lnTo>
                      <a:pt x="21600" y="1543"/>
                    </a:lnTo>
                    <a:lnTo>
                      <a:pt x="21600" y="1029"/>
                    </a:lnTo>
                    <a:lnTo>
                      <a:pt x="21600" y="1029"/>
                    </a:lnTo>
                    <a:lnTo>
                      <a:pt x="1495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41" name="Shape 3241"/>
              <p:cNvSpPr/>
              <p:nvPr/>
            </p:nvSpPr>
            <p:spPr>
              <a:xfrm>
                <a:off x="1001712" y="1849437"/>
                <a:ext cx="28576" cy="317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200" y="0"/>
                    </a:moveTo>
                    <a:lnTo>
                      <a:pt x="19200" y="0"/>
                    </a:lnTo>
                    <a:lnTo>
                      <a:pt x="18000" y="1080"/>
                    </a:lnTo>
                    <a:lnTo>
                      <a:pt x="16800" y="1080"/>
                    </a:lnTo>
                    <a:lnTo>
                      <a:pt x="16800" y="1080"/>
                    </a:lnTo>
                    <a:lnTo>
                      <a:pt x="15600" y="2160"/>
                    </a:lnTo>
                    <a:lnTo>
                      <a:pt x="14400" y="2160"/>
                    </a:lnTo>
                    <a:lnTo>
                      <a:pt x="14400" y="2160"/>
                    </a:lnTo>
                    <a:lnTo>
                      <a:pt x="13200" y="3240"/>
                    </a:lnTo>
                    <a:lnTo>
                      <a:pt x="13200" y="3240"/>
                    </a:lnTo>
                    <a:lnTo>
                      <a:pt x="12000" y="4320"/>
                    </a:lnTo>
                    <a:lnTo>
                      <a:pt x="10800" y="5400"/>
                    </a:lnTo>
                    <a:lnTo>
                      <a:pt x="10800" y="5400"/>
                    </a:lnTo>
                    <a:lnTo>
                      <a:pt x="9600" y="6480"/>
                    </a:lnTo>
                    <a:lnTo>
                      <a:pt x="8400" y="6480"/>
                    </a:lnTo>
                    <a:lnTo>
                      <a:pt x="8400" y="7560"/>
                    </a:lnTo>
                    <a:lnTo>
                      <a:pt x="7200" y="7560"/>
                    </a:lnTo>
                    <a:lnTo>
                      <a:pt x="7200" y="8640"/>
                    </a:lnTo>
                    <a:lnTo>
                      <a:pt x="6000" y="8640"/>
                    </a:lnTo>
                    <a:lnTo>
                      <a:pt x="6000" y="9720"/>
                    </a:lnTo>
                    <a:lnTo>
                      <a:pt x="6000" y="10800"/>
                    </a:lnTo>
                    <a:lnTo>
                      <a:pt x="4800" y="10800"/>
                    </a:lnTo>
                    <a:lnTo>
                      <a:pt x="3600" y="11880"/>
                    </a:lnTo>
                    <a:lnTo>
                      <a:pt x="2400" y="14040"/>
                    </a:lnTo>
                    <a:lnTo>
                      <a:pt x="2400" y="15120"/>
                    </a:lnTo>
                    <a:lnTo>
                      <a:pt x="1200" y="16200"/>
                    </a:lnTo>
                    <a:lnTo>
                      <a:pt x="0" y="18360"/>
                    </a:lnTo>
                    <a:lnTo>
                      <a:pt x="0" y="19440"/>
                    </a:lnTo>
                    <a:lnTo>
                      <a:pt x="4800" y="21600"/>
                    </a:lnTo>
                    <a:lnTo>
                      <a:pt x="6000" y="20520"/>
                    </a:lnTo>
                    <a:lnTo>
                      <a:pt x="6000" y="19440"/>
                    </a:lnTo>
                    <a:lnTo>
                      <a:pt x="7200" y="17280"/>
                    </a:lnTo>
                    <a:lnTo>
                      <a:pt x="8400" y="16200"/>
                    </a:lnTo>
                    <a:lnTo>
                      <a:pt x="8400" y="15120"/>
                    </a:lnTo>
                    <a:lnTo>
                      <a:pt x="9600" y="14040"/>
                    </a:lnTo>
                    <a:lnTo>
                      <a:pt x="10800" y="14040"/>
                    </a:lnTo>
                    <a:lnTo>
                      <a:pt x="10800" y="12960"/>
                    </a:lnTo>
                    <a:lnTo>
                      <a:pt x="12000" y="11880"/>
                    </a:lnTo>
                    <a:lnTo>
                      <a:pt x="12000" y="11880"/>
                    </a:lnTo>
                    <a:lnTo>
                      <a:pt x="12000" y="11880"/>
                    </a:lnTo>
                    <a:lnTo>
                      <a:pt x="13200" y="10800"/>
                    </a:lnTo>
                    <a:lnTo>
                      <a:pt x="13200" y="10800"/>
                    </a:lnTo>
                    <a:lnTo>
                      <a:pt x="14400" y="9720"/>
                    </a:lnTo>
                    <a:lnTo>
                      <a:pt x="14400" y="9720"/>
                    </a:lnTo>
                    <a:lnTo>
                      <a:pt x="15600" y="8640"/>
                    </a:lnTo>
                    <a:lnTo>
                      <a:pt x="15600" y="8640"/>
                    </a:lnTo>
                    <a:lnTo>
                      <a:pt x="16800" y="8640"/>
                    </a:lnTo>
                    <a:lnTo>
                      <a:pt x="16800" y="7560"/>
                    </a:lnTo>
                    <a:lnTo>
                      <a:pt x="18000" y="7560"/>
                    </a:lnTo>
                    <a:lnTo>
                      <a:pt x="18000" y="7560"/>
                    </a:lnTo>
                    <a:lnTo>
                      <a:pt x="19200" y="6480"/>
                    </a:lnTo>
                    <a:lnTo>
                      <a:pt x="19200" y="6480"/>
                    </a:lnTo>
                    <a:lnTo>
                      <a:pt x="20400" y="6480"/>
                    </a:lnTo>
                    <a:lnTo>
                      <a:pt x="20400" y="540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192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42" name="Shape 3242"/>
              <p:cNvSpPr/>
              <p:nvPr/>
            </p:nvSpPr>
            <p:spPr>
              <a:xfrm>
                <a:off x="1027112" y="1830387"/>
                <a:ext cx="31751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280" y="0"/>
                    </a:moveTo>
                    <a:lnTo>
                      <a:pt x="17280" y="0"/>
                    </a:lnTo>
                    <a:lnTo>
                      <a:pt x="16200" y="1271"/>
                    </a:lnTo>
                    <a:lnTo>
                      <a:pt x="16200" y="1271"/>
                    </a:lnTo>
                    <a:lnTo>
                      <a:pt x="16200" y="2541"/>
                    </a:lnTo>
                    <a:lnTo>
                      <a:pt x="16200" y="2541"/>
                    </a:lnTo>
                    <a:lnTo>
                      <a:pt x="15120" y="3812"/>
                    </a:lnTo>
                    <a:lnTo>
                      <a:pt x="15120" y="3812"/>
                    </a:lnTo>
                    <a:lnTo>
                      <a:pt x="15120" y="5082"/>
                    </a:lnTo>
                    <a:lnTo>
                      <a:pt x="14040" y="5082"/>
                    </a:lnTo>
                    <a:lnTo>
                      <a:pt x="14040" y="5082"/>
                    </a:lnTo>
                    <a:lnTo>
                      <a:pt x="12960" y="6353"/>
                    </a:lnTo>
                    <a:lnTo>
                      <a:pt x="12960" y="6353"/>
                    </a:lnTo>
                    <a:lnTo>
                      <a:pt x="12960" y="7624"/>
                    </a:lnTo>
                    <a:lnTo>
                      <a:pt x="11880" y="7624"/>
                    </a:lnTo>
                    <a:lnTo>
                      <a:pt x="11880" y="8894"/>
                    </a:lnTo>
                    <a:lnTo>
                      <a:pt x="10800" y="8894"/>
                    </a:lnTo>
                    <a:lnTo>
                      <a:pt x="9720" y="8894"/>
                    </a:lnTo>
                    <a:lnTo>
                      <a:pt x="8640" y="10165"/>
                    </a:lnTo>
                    <a:lnTo>
                      <a:pt x="7560" y="11435"/>
                    </a:lnTo>
                    <a:lnTo>
                      <a:pt x="6480" y="11435"/>
                    </a:lnTo>
                    <a:lnTo>
                      <a:pt x="5400" y="12706"/>
                    </a:lnTo>
                    <a:lnTo>
                      <a:pt x="3240" y="13976"/>
                    </a:lnTo>
                    <a:lnTo>
                      <a:pt x="2160" y="13976"/>
                    </a:lnTo>
                    <a:lnTo>
                      <a:pt x="1080" y="15247"/>
                    </a:lnTo>
                    <a:lnTo>
                      <a:pt x="0" y="15247"/>
                    </a:lnTo>
                    <a:lnTo>
                      <a:pt x="2160" y="21600"/>
                    </a:lnTo>
                    <a:lnTo>
                      <a:pt x="3240" y="21600"/>
                    </a:lnTo>
                    <a:lnTo>
                      <a:pt x="4320" y="20329"/>
                    </a:lnTo>
                    <a:lnTo>
                      <a:pt x="6480" y="19059"/>
                    </a:lnTo>
                    <a:lnTo>
                      <a:pt x="7560" y="19059"/>
                    </a:lnTo>
                    <a:lnTo>
                      <a:pt x="8640" y="17788"/>
                    </a:lnTo>
                    <a:lnTo>
                      <a:pt x="10800" y="16518"/>
                    </a:lnTo>
                    <a:lnTo>
                      <a:pt x="11880" y="15247"/>
                    </a:lnTo>
                    <a:lnTo>
                      <a:pt x="12960" y="13976"/>
                    </a:lnTo>
                    <a:lnTo>
                      <a:pt x="14040" y="13976"/>
                    </a:lnTo>
                    <a:lnTo>
                      <a:pt x="15120" y="12706"/>
                    </a:lnTo>
                    <a:lnTo>
                      <a:pt x="15120" y="12706"/>
                    </a:lnTo>
                    <a:lnTo>
                      <a:pt x="16200" y="12706"/>
                    </a:lnTo>
                    <a:lnTo>
                      <a:pt x="16200" y="11435"/>
                    </a:lnTo>
                    <a:lnTo>
                      <a:pt x="17280" y="10165"/>
                    </a:lnTo>
                    <a:lnTo>
                      <a:pt x="17280" y="10165"/>
                    </a:lnTo>
                    <a:lnTo>
                      <a:pt x="18360" y="8894"/>
                    </a:lnTo>
                    <a:lnTo>
                      <a:pt x="18360" y="8894"/>
                    </a:lnTo>
                    <a:lnTo>
                      <a:pt x="19440" y="7624"/>
                    </a:lnTo>
                    <a:lnTo>
                      <a:pt x="19440" y="7624"/>
                    </a:lnTo>
                    <a:lnTo>
                      <a:pt x="20520" y="6353"/>
                    </a:lnTo>
                    <a:lnTo>
                      <a:pt x="20520" y="5082"/>
                    </a:lnTo>
                    <a:lnTo>
                      <a:pt x="21600" y="5082"/>
                    </a:lnTo>
                    <a:lnTo>
                      <a:pt x="21600" y="3812"/>
                    </a:lnTo>
                    <a:lnTo>
                      <a:pt x="21600" y="2541"/>
                    </a:lnTo>
                    <a:lnTo>
                      <a:pt x="21600" y="2541"/>
                    </a:lnTo>
                    <a:lnTo>
                      <a:pt x="1728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43" name="Shape 3243"/>
              <p:cNvSpPr/>
              <p:nvPr/>
            </p:nvSpPr>
            <p:spPr>
              <a:xfrm>
                <a:off x="1049337" y="1793875"/>
                <a:ext cx="1428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728"/>
                    </a:moveTo>
                    <a:lnTo>
                      <a:pt x="0" y="1728"/>
                    </a:lnTo>
                    <a:lnTo>
                      <a:pt x="0" y="2592"/>
                    </a:lnTo>
                    <a:lnTo>
                      <a:pt x="2400" y="3456"/>
                    </a:lnTo>
                    <a:lnTo>
                      <a:pt x="2400" y="4320"/>
                    </a:lnTo>
                    <a:lnTo>
                      <a:pt x="4800" y="5184"/>
                    </a:lnTo>
                    <a:lnTo>
                      <a:pt x="4800" y="6048"/>
                    </a:lnTo>
                    <a:lnTo>
                      <a:pt x="4800" y="6912"/>
                    </a:lnTo>
                    <a:lnTo>
                      <a:pt x="7200" y="6912"/>
                    </a:lnTo>
                    <a:lnTo>
                      <a:pt x="7200" y="7776"/>
                    </a:lnTo>
                    <a:lnTo>
                      <a:pt x="7200" y="8640"/>
                    </a:lnTo>
                    <a:lnTo>
                      <a:pt x="7200" y="9504"/>
                    </a:lnTo>
                    <a:lnTo>
                      <a:pt x="7200" y="9504"/>
                    </a:lnTo>
                    <a:lnTo>
                      <a:pt x="7200" y="10368"/>
                    </a:lnTo>
                    <a:lnTo>
                      <a:pt x="9600" y="11232"/>
                    </a:lnTo>
                    <a:lnTo>
                      <a:pt x="9600" y="11232"/>
                    </a:lnTo>
                    <a:lnTo>
                      <a:pt x="9600" y="12096"/>
                    </a:lnTo>
                    <a:lnTo>
                      <a:pt x="9600" y="12960"/>
                    </a:lnTo>
                    <a:lnTo>
                      <a:pt x="9600" y="12960"/>
                    </a:lnTo>
                    <a:lnTo>
                      <a:pt x="9600" y="13824"/>
                    </a:lnTo>
                    <a:lnTo>
                      <a:pt x="9600" y="13824"/>
                    </a:lnTo>
                    <a:lnTo>
                      <a:pt x="7200" y="14688"/>
                    </a:lnTo>
                    <a:lnTo>
                      <a:pt x="7200" y="14688"/>
                    </a:lnTo>
                    <a:lnTo>
                      <a:pt x="7200" y="15552"/>
                    </a:lnTo>
                    <a:lnTo>
                      <a:pt x="7200" y="16416"/>
                    </a:lnTo>
                    <a:lnTo>
                      <a:pt x="7200" y="16416"/>
                    </a:lnTo>
                    <a:lnTo>
                      <a:pt x="7200" y="17280"/>
                    </a:lnTo>
                    <a:lnTo>
                      <a:pt x="4800" y="18144"/>
                    </a:lnTo>
                    <a:lnTo>
                      <a:pt x="4800" y="19008"/>
                    </a:lnTo>
                    <a:lnTo>
                      <a:pt x="4800" y="19872"/>
                    </a:lnTo>
                    <a:lnTo>
                      <a:pt x="14400" y="21600"/>
                    </a:lnTo>
                    <a:lnTo>
                      <a:pt x="16800" y="20736"/>
                    </a:lnTo>
                    <a:lnTo>
                      <a:pt x="16800" y="19872"/>
                    </a:lnTo>
                    <a:lnTo>
                      <a:pt x="19200" y="19008"/>
                    </a:lnTo>
                    <a:lnTo>
                      <a:pt x="19200" y="17280"/>
                    </a:lnTo>
                    <a:lnTo>
                      <a:pt x="19200" y="17280"/>
                    </a:lnTo>
                    <a:lnTo>
                      <a:pt x="19200" y="16416"/>
                    </a:lnTo>
                    <a:lnTo>
                      <a:pt x="19200" y="15552"/>
                    </a:lnTo>
                    <a:lnTo>
                      <a:pt x="19200" y="14688"/>
                    </a:lnTo>
                    <a:lnTo>
                      <a:pt x="21600" y="14688"/>
                    </a:lnTo>
                    <a:lnTo>
                      <a:pt x="21600" y="13824"/>
                    </a:lnTo>
                    <a:lnTo>
                      <a:pt x="21600" y="12960"/>
                    </a:lnTo>
                    <a:lnTo>
                      <a:pt x="21600" y="12096"/>
                    </a:lnTo>
                    <a:lnTo>
                      <a:pt x="21600" y="12096"/>
                    </a:lnTo>
                    <a:lnTo>
                      <a:pt x="21600" y="11232"/>
                    </a:lnTo>
                    <a:lnTo>
                      <a:pt x="19200" y="10368"/>
                    </a:lnTo>
                    <a:lnTo>
                      <a:pt x="19200" y="9504"/>
                    </a:lnTo>
                    <a:lnTo>
                      <a:pt x="19200" y="8640"/>
                    </a:lnTo>
                    <a:lnTo>
                      <a:pt x="19200" y="8640"/>
                    </a:lnTo>
                    <a:lnTo>
                      <a:pt x="19200" y="7776"/>
                    </a:lnTo>
                    <a:lnTo>
                      <a:pt x="19200" y="6912"/>
                    </a:lnTo>
                    <a:lnTo>
                      <a:pt x="16800" y="6048"/>
                    </a:lnTo>
                    <a:lnTo>
                      <a:pt x="16800" y="5184"/>
                    </a:lnTo>
                    <a:lnTo>
                      <a:pt x="16800" y="4320"/>
                    </a:lnTo>
                    <a:lnTo>
                      <a:pt x="14400" y="3456"/>
                    </a:lnTo>
                    <a:lnTo>
                      <a:pt x="14400" y="2592"/>
                    </a:lnTo>
                    <a:lnTo>
                      <a:pt x="12000" y="1728"/>
                    </a:lnTo>
                    <a:lnTo>
                      <a:pt x="12000" y="864"/>
                    </a:lnTo>
                    <a:lnTo>
                      <a:pt x="9600" y="0"/>
                    </a:lnTo>
                    <a:lnTo>
                      <a:pt x="9600" y="0"/>
                    </a:lnTo>
                    <a:lnTo>
                      <a:pt x="0" y="172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44" name="Shape 3244"/>
              <p:cNvSpPr/>
              <p:nvPr/>
            </p:nvSpPr>
            <p:spPr>
              <a:xfrm>
                <a:off x="1033462" y="1749425"/>
                <a:ext cx="22226" cy="476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43" y="0"/>
                    </a:moveTo>
                    <a:lnTo>
                      <a:pt x="1543" y="0"/>
                    </a:lnTo>
                    <a:lnTo>
                      <a:pt x="1543" y="720"/>
                    </a:lnTo>
                    <a:lnTo>
                      <a:pt x="1543" y="1440"/>
                    </a:lnTo>
                    <a:lnTo>
                      <a:pt x="0" y="2160"/>
                    </a:lnTo>
                    <a:lnTo>
                      <a:pt x="0" y="2880"/>
                    </a:lnTo>
                    <a:lnTo>
                      <a:pt x="0" y="3600"/>
                    </a:lnTo>
                    <a:lnTo>
                      <a:pt x="0" y="4320"/>
                    </a:lnTo>
                    <a:lnTo>
                      <a:pt x="0" y="5040"/>
                    </a:lnTo>
                    <a:lnTo>
                      <a:pt x="0" y="5760"/>
                    </a:lnTo>
                    <a:lnTo>
                      <a:pt x="0" y="6480"/>
                    </a:lnTo>
                    <a:lnTo>
                      <a:pt x="0" y="6480"/>
                    </a:lnTo>
                    <a:lnTo>
                      <a:pt x="1543" y="7200"/>
                    </a:lnTo>
                    <a:lnTo>
                      <a:pt x="1543" y="7920"/>
                    </a:lnTo>
                    <a:lnTo>
                      <a:pt x="1543" y="8640"/>
                    </a:lnTo>
                    <a:lnTo>
                      <a:pt x="1543" y="9360"/>
                    </a:lnTo>
                    <a:lnTo>
                      <a:pt x="3086" y="10080"/>
                    </a:lnTo>
                    <a:lnTo>
                      <a:pt x="3086" y="10800"/>
                    </a:lnTo>
                    <a:lnTo>
                      <a:pt x="4629" y="11520"/>
                    </a:lnTo>
                    <a:lnTo>
                      <a:pt x="4629" y="12240"/>
                    </a:lnTo>
                    <a:lnTo>
                      <a:pt x="4629" y="12960"/>
                    </a:lnTo>
                    <a:lnTo>
                      <a:pt x="6171" y="13680"/>
                    </a:lnTo>
                    <a:lnTo>
                      <a:pt x="7714" y="14400"/>
                    </a:lnTo>
                    <a:lnTo>
                      <a:pt x="9257" y="15840"/>
                    </a:lnTo>
                    <a:lnTo>
                      <a:pt x="10800" y="17280"/>
                    </a:lnTo>
                    <a:lnTo>
                      <a:pt x="12343" y="18720"/>
                    </a:lnTo>
                    <a:lnTo>
                      <a:pt x="13886" y="20160"/>
                    </a:lnTo>
                    <a:lnTo>
                      <a:pt x="15429" y="21600"/>
                    </a:lnTo>
                    <a:lnTo>
                      <a:pt x="21600" y="20160"/>
                    </a:lnTo>
                    <a:lnTo>
                      <a:pt x="20057" y="18720"/>
                    </a:lnTo>
                    <a:lnTo>
                      <a:pt x="18514" y="17280"/>
                    </a:lnTo>
                    <a:lnTo>
                      <a:pt x="16971" y="15840"/>
                    </a:lnTo>
                    <a:lnTo>
                      <a:pt x="15429" y="14400"/>
                    </a:lnTo>
                    <a:lnTo>
                      <a:pt x="13886" y="12960"/>
                    </a:lnTo>
                    <a:lnTo>
                      <a:pt x="12343" y="11520"/>
                    </a:lnTo>
                    <a:lnTo>
                      <a:pt x="12343" y="11520"/>
                    </a:lnTo>
                    <a:lnTo>
                      <a:pt x="10800" y="10800"/>
                    </a:lnTo>
                    <a:lnTo>
                      <a:pt x="10800" y="10080"/>
                    </a:lnTo>
                    <a:lnTo>
                      <a:pt x="10800" y="9360"/>
                    </a:lnTo>
                    <a:lnTo>
                      <a:pt x="9257" y="8640"/>
                    </a:lnTo>
                    <a:lnTo>
                      <a:pt x="9257" y="7920"/>
                    </a:lnTo>
                    <a:lnTo>
                      <a:pt x="9257" y="7920"/>
                    </a:lnTo>
                    <a:lnTo>
                      <a:pt x="9257" y="7200"/>
                    </a:lnTo>
                    <a:lnTo>
                      <a:pt x="9257" y="6480"/>
                    </a:lnTo>
                    <a:lnTo>
                      <a:pt x="7714" y="6480"/>
                    </a:lnTo>
                    <a:lnTo>
                      <a:pt x="7714" y="5760"/>
                    </a:lnTo>
                    <a:lnTo>
                      <a:pt x="7714" y="5040"/>
                    </a:lnTo>
                    <a:lnTo>
                      <a:pt x="7714" y="4320"/>
                    </a:lnTo>
                    <a:lnTo>
                      <a:pt x="7714" y="4320"/>
                    </a:lnTo>
                    <a:lnTo>
                      <a:pt x="7714" y="3600"/>
                    </a:lnTo>
                    <a:lnTo>
                      <a:pt x="7714" y="3600"/>
                    </a:lnTo>
                    <a:lnTo>
                      <a:pt x="7714" y="2880"/>
                    </a:lnTo>
                    <a:lnTo>
                      <a:pt x="7714" y="2160"/>
                    </a:lnTo>
                    <a:lnTo>
                      <a:pt x="9257" y="2160"/>
                    </a:lnTo>
                    <a:lnTo>
                      <a:pt x="9257" y="1440"/>
                    </a:lnTo>
                    <a:lnTo>
                      <a:pt x="9257" y="1440"/>
                    </a:lnTo>
                    <a:lnTo>
                      <a:pt x="15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45" name="Shape 3245"/>
              <p:cNvSpPr/>
              <p:nvPr/>
            </p:nvSpPr>
            <p:spPr>
              <a:xfrm>
                <a:off x="1035050" y="1733550"/>
                <a:ext cx="42863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800" y="0"/>
                    </a:moveTo>
                    <a:lnTo>
                      <a:pt x="20800" y="0"/>
                    </a:lnTo>
                    <a:lnTo>
                      <a:pt x="20000" y="0"/>
                    </a:lnTo>
                    <a:lnTo>
                      <a:pt x="18400" y="1800"/>
                    </a:lnTo>
                    <a:lnTo>
                      <a:pt x="16800" y="1800"/>
                    </a:lnTo>
                    <a:lnTo>
                      <a:pt x="15200" y="1800"/>
                    </a:lnTo>
                    <a:lnTo>
                      <a:pt x="13600" y="1800"/>
                    </a:lnTo>
                    <a:lnTo>
                      <a:pt x="12000" y="1800"/>
                    </a:lnTo>
                    <a:lnTo>
                      <a:pt x="11200" y="3600"/>
                    </a:lnTo>
                    <a:lnTo>
                      <a:pt x="10400" y="3600"/>
                    </a:lnTo>
                    <a:lnTo>
                      <a:pt x="9600" y="3600"/>
                    </a:lnTo>
                    <a:lnTo>
                      <a:pt x="9600" y="3600"/>
                    </a:lnTo>
                    <a:lnTo>
                      <a:pt x="8800" y="3600"/>
                    </a:lnTo>
                    <a:lnTo>
                      <a:pt x="8000" y="3600"/>
                    </a:lnTo>
                    <a:lnTo>
                      <a:pt x="7200" y="5400"/>
                    </a:lnTo>
                    <a:lnTo>
                      <a:pt x="6400" y="5400"/>
                    </a:lnTo>
                    <a:lnTo>
                      <a:pt x="5600" y="5400"/>
                    </a:lnTo>
                    <a:lnTo>
                      <a:pt x="4800" y="7200"/>
                    </a:lnTo>
                    <a:lnTo>
                      <a:pt x="4800" y="7200"/>
                    </a:lnTo>
                    <a:lnTo>
                      <a:pt x="4000" y="9000"/>
                    </a:lnTo>
                    <a:lnTo>
                      <a:pt x="3200" y="9000"/>
                    </a:lnTo>
                    <a:lnTo>
                      <a:pt x="2400" y="10800"/>
                    </a:lnTo>
                    <a:lnTo>
                      <a:pt x="2400" y="10800"/>
                    </a:lnTo>
                    <a:lnTo>
                      <a:pt x="1600" y="12600"/>
                    </a:lnTo>
                    <a:lnTo>
                      <a:pt x="1600" y="14400"/>
                    </a:lnTo>
                    <a:lnTo>
                      <a:pt x="800" y="14400"/>
                    </a:lnTo>
                    <a:lnTo>
                      <a:pt x="800" y="16200"/>
                    </a:lnTo>
                    <a:lnTo>
                      <a:pt x="0" y="18000"/>
                    </a:lnTo>
                    <a:lnTo>
                      <a:pt x="4000" y="21600"/>
                    </a:lnTo>
                    <a:lnTo>
                      <a:pt x="4000" y="21600"/>
                    </a:lnTo>
                    <a:lnTo>
                      <a:pt x="4000" y="19800"/>
                    </a:lnTo>
                    <a:lnTo>
                      <a:pt x="4800" y="19800"/>
                    </a:lnTo>
                    <a:lnTo>
                      <a:pt x="4800" y="18000"/>
                    </a:lnTo>
                    <a:lnTo>
                      <a:pt x="4800" y="18000"/>
                    </a:lnTo>
                    <a:lnTo>
                      <a:pt x="5600" y="18000"/>
                    </a:lnTo>
                    <a:lnTo>
                      <a:pt x="5600" y="16200"/>
                    </a:lnTo>
                    <a:lnTo>
                      <a:pt x="6400" y="16200"/>
                    </a:lnTo>
                    <a:lnTo>
                      <a:pt x="6400" y="16200"/>
                    </a:lnTo>
                    <a:lnTo>
                      <a:pt x="7200" y="14400"/>
                    </a:lnTo>
                    <a:lnTo>
                      <a:pt x="7200" y="14400"/>
                    </a:lnTo>
                    <a:lnTo>
                      <a:pt x="8000" y="14400"/>
                    </a:lnTo>
                    <a:lnTo>
                      <a:pt x="8800" y="12600"/>
                    </a:lnTo>
                    <a:lnTo>
                      <a:pt x="8800" y="12600"/>
                    </a:lnTo>
                    <a:lnTo>
                      <a:pt x="9600" y="12600"/>
                    </a:lnTo>
                    <a:lnTo>
                      <a:pt x="10400" y="12600"/>
                    </a:lnTo>
                    <a:lnTo>
                      <a:pt x="10400" y="12600"/>
                    </a:lnTo>
                    <a:lnTo>
                      <a:pt x="11200" y="12600"/>
                    </a:lnTo>
                    <a:lnTo>
                      <a:pt x="12000" y="10800"/>
                    </a:lnTo>
                    <a:lnTo>
                      <a:pt x="12800" y="10800"/>
                    </a:lnTo>
                    <a:lnTo>
                      <a:pt x="14400" y="10800"/>
                    </a:lnTo>
                    <a:lnTo>
                      <a:pt x="16000" y="10800"/>
                    </a:lnTo>
                    <a:lnTo>
                      <a:pt x="16800" y="10800"/>
                    </a:lnTo>
                    <a:lnTo>
                      <a:pt x="18400" y="10800"/>
                    </a:lnTo>
                    <a:lnTo>
                      <a:pt x="20000" y="9000"/>
                    </a:lnTo>
                    <a:lnTo>
                      <a:pt x="21600" y="9000"/>
                    </a:lnTo>
                    <a:lnTo>
                      <a:pt x="21600" y="9000"/>
                    </a:lnTo>
                    <a:lnTo>
                      <a:pt x="208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46" name="Shape 3246"/>
              <p:cNvSpPr/>
              <p:nvPr/>
            </p:nvSpPr>
            <p:spPr>
              <a:xfrm>
                <a:off x="1076325" y="1722437"/>
                <a:ext cx="42863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600" y="0"/>
                    </a:moveTo>
                    <a:lnTo>
                      <a:pt x="17600" y="0"/>
                    </a:lnTo>
                    <a:lnTo>
                      <a:pt x="17600" y="1800"/>
                    </a:lnTo>
                    <a:lnTo>
                      <a:pt x="17600" y="1800"/>
                    </a:lnTo>
                    <a:lnTo>
                      <a:pt x="17600" y="3600"/>
                    </a:lnTo>
                    <a:lnTo>
                      <a:pt x="16800" y="3600"/>
                    </a:lnTo>
                    <a:lnTo>
                      <a:pt x="16800" y="3600"/>
                    </a:lnTo>
                    <a:lnTo>
                      <a:pt x="16000" y="5400"/>
                    </a:lnTo>
                    <a:lnTo>
                      <a:pt x="16000" y="5400"/>
                    </a:lnTo>
                    <a:lnTo>
                      <a:pt x="16000" y="5400"/>
                    </a:lnTo>
                    <a:lnTo>
                      <a:pt x="15200" y="7200"/>
                    </a:lnTo>
                    <a:lnTo>
                      <a:pt x="14400" y="7200"/>
                    </a:lnTo>
                    <a:lnTo>
                      <a:pt x="14400" y="7200"/>
                    </a:lnTo>
                    <a:lnTo>
                      <a:pt x="13600" y="7200"/>
                    </a:lnTo>
                    <a:lnTo>
                      <a:pt x="13600" y="9000"/>
                    </a:lnTo>
                    <a:lnTo>
                      <a:pt x="12800" y="9000"/>
                    </a:lnTo>
                    <a:lnTo>
                      <a:pt x="12000" y="9000"/>
                    </a:lnTo>
                    <a:lnTo>
                      <a:pt x="11200" y="9000"/>
                    </a:lnTo>
                    <a:lnTo>
                      <a:pt x="11200" y="9000"/>
                    </a:lnTo>
                    <a:lnTo>
                      <a:pt x="10400" y="10800"/>
                    </a:lnTo>
                    <a:lnTo>
                      <a:pt x="9600" y="10800"/>
                    </a:lnTo>
                    <a:lnTo>
                      <a:pt x="8800" y="10800"/>
                    </a:lnTo>
                    <a:lnTo>
                      <a:pt x="7200" y="10800"/>
                    </a:lnTo>
                    <a:lnTo>
                      <a:pt x="6400" y="10800"/>
                    </a:lnTo>
                    <a:lnTo>
                      <a:pt x="4800" y="12600"/>
                    </a:lnTo>
                    <a:lnTo>
                      <a:pt x="3200" y="12600"/>
                    </a:lnTo>
                    <a:lnTo>
                      <a:pt x="1600" y="12600"/>
                    </a:lnTo>
                    <a:lnTo>
                      <a:pt x="0" y="12600"/>
                    </a:lnTo>
                    <a:lnTo>
                      <a:pt x="800" y="21600"/>
                    </a:lnTo>
                    <a:lnTo>
                      <a:pt x="2400" y="21600"/>
                    </a:lnTo>
                    <a:lnTo>
                      <a:pt x="4000" y="21600"/>
                    </a:lnTo>
                    <a:lnTo>
                      <a:pt x="4800" y="21600"/>
                    </a:lnTo>
                    <a:lnTo>
                      <a:pt x="6400" y="19800"/>
                    </a:lnTo>
                    <a:lnTo>
                      <a:pt x="8000" y="19800"/>
                    </a:lnTo>
                    <a:lnTo>
                      <a:pt x="9600" y="19800"/>
                    </a:lnTo>
                    <a:lnTo>
                      <a:pt x="10400" y="19800"/>
                    </a:lnTo>
                    <a:lnTo>
                      <a:pt x="11200" y="19800"/>
                    </a:lnTo>
                    <a:lnTo>
                      <a:pt x="12000" y="18000"/>
                    </a:lnTo>
                    <a:lnTo>
                      <a:pt x="12800" y="18000"/>
                    </a:lnTo>
                    <a:lnTo>
                      <a:pt x="12800" y="18000"/>
                    </a:lnTo>
                    <a:lnTo>
                      <a:pt x="13600" y="18000"/>
                    </a:lnTo>
                    <a:lnTo>
                      <a:pt x="14400" y="16200"/>
                    </a:lnTo>
                    <a:lnTo>
                      <a:pt x="15200" y="16200"/>
                    </a:lnTo>
                    <a:lnTo>
                      <a:pt x="16000" y="16200"/>
                    </a:lnTo>
                    <a:lnTo>
                      <a:pt x="16800" y="14400"/>
                    </a:lnTo>
                    <a:lnTo>
                      <a:pt x="16800" y="14400"/>
                    </a:lnTo>
                    <a:lnTo>
                      <a:pt x="17600" y="14400"/>
                    </a:lnTo>
                    <a:lnTo>
                      <a:pt x="18400" y="12600"/>
                    </a:lnTo>
                    <a:lnTo>
                      <a:pt x="19200" y="10800"/>
                    </a:lnTo>
                    <a:lnTo>
                      <a:pt x="20000" y="10800"/>
                    </a:lnTo>
                    <a:lnTo>
                      <a:pt x="20000" y="9000"/>
                    </a:lnTo>
                    <a:lnTo>
                      <a:pt x="20800" y="9000"/>
                    </a:lnTo>
                    <a:lnTo>
                      <a:pt x="20800" y="7200"/>
                    </a:lnTo>
                    <a:lnTo>
                      <a:pt x="21600" y="5400"/>
                    </a:lnTo>
                    <a:lnTo>
                      <a:pt x="21600" y="3600"/>
                    </a:lnTo>
                    <a:lnTo>
                      <a:pt x="21600" y="3600"/>
                    </a:lnTo>
                    <a:lnTo>
                      <a:pt x="17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47" name="Shape 3247"/>
              <p:cNvSpPr/>
              <p:nvPr/>
            </p:nvSpPr>
            <p:spPr>
              <a:xfrm>
                <a:off x="1096962" y="1682750"/>
                <a:ext cx="2381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400"/>
                    </a:moveTo>
                    <a:lnTo>
                      <a:pt x="0" y="2400"/>
                    </a:lnTo>
                    <a:lnTo>
                      <a:pt x="1440" y="3200"/>
                    </a:lnTo>
                    <a:lnTo>
                      <a:pt x="2880" y="4800"/>
                    </a:lnTo>
                    <a:lnTo>
                      <a:pt x="4320" y="6400"/>
                    </a:lnTo>
                    <a:lnTo>
                      <a:pt x="5760" y="7200"/>
                    </a:lnTo>
                    <a:lnTo>
                      <a:pt x="7200" y="8800"/>
                    </a:lnTo>
                    <a:lnTo>
                      <a:pt x="8640" y="10400"/>
                    </a:lnTo>
                    <a:lnTo>
                      <a:pt x="10080" y="11200"/>
                    </a:lnTo>
                    <a:lnTo>
                      <a:pt x="11520" y="12800"/>
                    </a:lnTo>
                    <a:lnTo>
                      <a:pt x="11520" y="12800"/>
                    </a:lnTo>
                    <a:lnTo>
                      <a:pt x="11520" y="13600"/>
                    </a:lnTo>
                    <a:lnTo>
                      <a:pt x="12960" y="14400"/>
                    </a:lnTo>
                    <a:lnTo>
                      <a:pt x="12960" y="14400"/>
                    </a:lnTo>
                    <a:lnTo>
                      <a:pt x="12960" y="15200"/>
                    </a:lnTo>
                    <a:lnTo>
                      <a:pt x="12960" y="16000"/>
                    </a:lnTo>
                    <a:lnTo>
                      <a:pt x="14400" y="16000"/>
                    </a:lnTo>
                    <a:lnTo>
                      <a:pt x="14400" y="16800"/>
                    </a:lnTo>
                    <a:lnTo>
                      <a:pt x="14400" y="16800"/>
                    </a:lnTo>
                    <a:lnTo>
                      <a:pt x="14400" y="17600"/>
                    </a:lnTo>
                    <a:lnTo>
                      <a:pt x="14400" y="18400"/>
                    </a:lnTo>
                    <a:lnTo>
                      <a:pt x="14400" y="18400"/>
                    </a:lnTo>
                    <a:lnTo>
                      <a:pt x="14400" y="19200"/>
                    </a:lnTo>
                    <a:lnTo>
                      <a:pt x="14400" y="19200"/>
                    </a:lnTo>
                    <a:lnTo>
                      <a:pt x="12960" y="20000"/>
                    </a:lnTo>
                    <a:lnTo>
                      <a:pt x="12960" y="20000"/>
                    </a:lnTo>
                    <a:lnTo>
                      <a:pt x="20160" y="21600"/>
                    </a:lnTo>
                    <a:lnTo>
                      <a:pt x="20160" y="20800"/>
                    </a:lnTo>
                    <a:lnTo>
                      <a:pt x="21600" y="20000"/>
                    </a:lnTo>
                    <a:lnTo>
                      <a:pt x="21600" y="19200"/>
                    </a:lnTo>
                    <a:lnTo>
                      <a:pt x="21600" y="19200"/>
                    </a:lnTo>
                    <a:lnTo>
                      <a:pt x="21600" y="18400"/>
                    </a:lnTo>
                    <a:lnTo>
                      <a:pt x="21600" y="17600"/>
                    </a:lnTo>
                    <a:lnTo>
                      <a:pt x="21600" y="16800"/>
                    </a:lnTo>
                    <a:lnTo>
                      <a:pt x="21600" y="16000"/>
                    </a:lnTo>
                    <a:lnTo>
                      <a:pt x="21600" y="15200"/>
                    </a:lnTo>
                    <a:lnTo>
                      <a:pt x="20160" y="14400"/>
                    </a:lnTo>
                    <a:lnTo>
                      <a:pt x="20160" y="13600"/>
                    </a:lnTo>
                    <a:lnTo>
                      <a:pt x="20160" y="13600"/>
                    </a:lnTo>
                    <a:lnTo>
                      <a:pt x="18720" y="12800"/>
                    </a:lnTo>
                    <a:lnTo>
                      <a:pt x="18720" y="12000"/>
                    </a:lnTo>
                    <a:lnTo>
                      <a:pt x="18720" y="11200"/>
                    </a:lnTo>
                    <a:lnTo>
                      <a:pt x="17280" y="10400"/>
                    </a:lnTo>
                    <a:lnTo>
                      <a:pt x="15840" y="8800"/>
                    </a:lnTo>
                    <a:lnTo>
                      <a:pt x="14400" y="8000"/>
                    </a:lnTo>
                    <a:lnTo>
                      <a:pt x="12960" y="6400"/>
                    </a:lnTo>
                    <a:lnTo>
                      <a:pt x="11520" y="4800"/>
                    </a:lnTo>
                    <a:lnTo>
                      <a:pt x="10080" y="4000"/>
                    </a:lnTo>
                    <a:lnTo>
                      <a:pt x="8640" y="2400"/>
                    </a:lnTo>
                    <a:lnTo>
                      <a:pt x="7200" y="1600"/>
                    </a:lnTo>
                    <a:lnTo>
                      <a:pt x="5760" y="0"/>
                    </a:lnTo>
                    <a:lnTo>
                      <a:pt x="5760" y="0"/>
                    </a:lnTo>
                    <a:lnTo>
                      <a:pt x="0" y="2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48" name="Shape 3248"/>
              <p:cNvSpPr/>
              <p:nvPr/>
            </p:nvSpPr>
            <p:spPr>
              <a:xfrm>
                <a:off x="1081087" y="1639887"/>
                <a:ext cx="22226" cy="476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43" y="0"/>
                    </a:moveTo>
                    <a:lnTo>
                      <a:pt x="1543" y="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1440"/>
                    </a:lnTo>
                    <a:lnTo>
                      <a:pt x="0" y="2160"/>
                    </a:lnTo>
                    <a:lnTo>
                      <a:pt x="0" y="2880"/>
                    </a:lnTo>
                    <a:lnTo>
                      <a:pt x="0" y="3600"/>
                    </a:lnTo>
                    <a:lnTo>
                      <a:pt x="0" y="4320"/>
                    </a:lnTo>
                    <a:lnTo>
                      <a:pt x="0" y="5040"/>
                    </a:lnTo>
                    <a:lnTo>
                      <a:pt x="0" y="5760"/>
                    </a:lnTo>
                    <a:lnTo>
                      <a:pt x="0" y="6480"/>
                    </a:lnTo>
                    <a:lnTo>
                      <a:pt x="0" y="7200"/>
                    </a:lnTo>
                    <a:lnTo>
                      <a:pt x="0" y="7920"/>
                    </a:lnTo>
                    <a:lnTo>
                      <a:pt x="1543" y="8640"/>
                    </a:lnTo>
                    <a:lnTo>
                      <a:pt x="1543" y="9360"/>
                    </a:lnTo>
                    <a:lnTo>
                      <a:pt x="1543" y="10080"/>
                    </a:lnTo>
                    <a:lnTo>
                      <a:pt x="3086" y="10800"/>
                    </a:lnTo>
                    <a:lnTo>
                      <a:pt x="3086" y="11520"/>
                    </a:lnTo>
                    <a:lnTo>
                      <a:pt x="4629" y="12240"/>
                    </a:lnTo>
                    <a:lnTo>
                      <a:pt x="4629" y="12960"/>
                    </a:lnTo>
                    <a:lnTo>
                      <a:pt x="4629" y="13680"/>
                    </a:lnTo>
                    <a:lnTo>
                      <a:pt x="6171" y="15120"/>
                    </a:lnTo>
                    <a:lnTo>
                      <a:pt x="7714" y="16560"/>
                    </a:lnTo>
                    <a:lnTo>
                      <a:pt x="9257" y="18000"/>
                    </a:lnTo>
                    <a:lnTo>
                      <a:pt x="10800" y="18720"/>
                    </a:lnTo>
                    <a:lnTo>
                      <a:pt x="12343" y="20160"/>
                    </a:lnTo>
                    <a:lnTo>
                      <a:pt x="15429" y="21600"/>
                    </a:lnTo>
                    <a:lnTo>
                      <a:pt x="21600" y="19440"/>
                    </a:lnTo>
                    <a:lnTo>
                      <a:pt x="20057" y="18000"/>
                    </a:lnTo>
                    <a:lnTo>
                      <a:pt x="18514" y="17280"/>
                    </a:lnTo>
                    <a:lnTo>
                      <a:pt x="16971" y="15840"/>
                    </a:lnTo>
                    <a:lnTo>
                      <a:pt x="15429" y="14400"/>
                    </a:lnTo>
                    <a:lnTo>
                      <a:pt x="13886" y="13680"/>
                    </a:lnTo>
                    <a:lnTo>
                      <a:pt x="12343" y="12240"/>
                    </a:lnTo>
                    <a:lnTo>
                      <a:pt x="10800" y="11520"/>
                    </a:lnTo>
                    <a:lnTo>
                      <a:pt x="10800" y="10800"/>
                    </a:lnTo>
                    <a:lnTo>
                      <a:pt x="10800" y="10080"/>
                    </a:lnTo>
                    <a:lnTo>
                      <a:pt x="9257" y="9360"/>
                    </a:lnTo>
                    <a:lnTo>
                      <a:pt x="9257" y="8640"/>
                    </a:lnTo>
                    <a:lnTo>
                      <a:pt x="9257" y="8640"/>
                    </a:lnTo>
                    <a:lnTo>
                      <a:pt x="7714" y="7920"/>
                    </a:lnTo>
                    <a:lnTo>
                      <a:pt x="7714" y="7200"/>
                    </a:lnTo>
                    <a:lnTo>
                      <a:pt x="7714" y="6480"/>
                    </a:lnTo>
                    <a:lnTo>
                      <a:pt x="7714" y="5760"/>
                    </a:lnTo>
                    <a:lnTo>
                      <a:pt x="7714" y="5760"/>
                    </a:lnTo>
                    <a:lnTo>
                      <a:pt x="7714" y="5040"/>
                    </a:lnTo>
                    <a:lnTo>
                      <a:pt x="7714" y="4320"/>
                    </a:lnTo>
                    <a:lnTo>
                      <a:pt x="7714" y="3600"/>
                    </a:lnTo>
                    <a:lnTo>
                      <a:pt x="7714" y="3600"/>
                    </a:lnTo>
                    <a:lnTo>
                      <a:pt x="7714" y="2880"/>
                    </a:lnTo>
                    <a:lnTo>
                      <a:pt x="7714" y="2160"/>
                    </a:lnTo>
                    <a:lnTo>
                      <a:pt x="7714" y="2160"/>
                    </a:lnTo>
                    <a:lnTo>
                      <a:pt x="7714" y="1440"/>
                    </a:lnTo>
                    <a:lnTo>
                      <a:pt x="7714" y="1440"/>
                    </a:lnTo>
                    <a:lnTo>
                      <a:pt x="7714" y="1440"/>
                    </a:lnTo>
                    <a:lnTo>
                      <a:pt x="15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49" name="Shape 3249"/>
              <p:cNvSpPr/>
              <p:nvPr/>
            </p:nvSpPr>
            <p:spPr>
              <a:xfrm>
                <a:off x="1082675" y="1624012"/>
                <a:ext cx="41275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21600" y="0"/>
                    </a:lnTo>
                    <a:lnTo>
                      <a:pt x="19938" y="0"/>
                    </a:lnTo>
                    <a:lnTo>
                      <a:pt x="18277" y="0"/>
                    </a:lnTo>
                    <a:lnTo>
                      <a:pt x="16615" y="0"/>
                    </a:lnTo>
                    <a:lnTo>
                      <a:pt x="14954" y="1800"/>
                    </a:lnTo>
                    <a:lnTo>
                      <a:pt x="14123" y="1800"/>
                    </a:lnTo>
                    <a:lnTo>
                      <a:pt x="12462" y="1800"/>
                    </a:lnTo>
                    <a:lnTo>
                      <a:pt x="11631" y="1800"/>
                    </a:lnTo>
                    <a:lnTo>
                      <a:pt x="10800" y="1800"/>
                    </a:lnTo>
                    <a:lnTo>
                      <a:pt x="9969" y="1800"/>
                    </a:lnTo>
                    <a:lnTo>
                      <a:pt x="9138" y="3600"/>
                    </a:lnTo>
                    <a:lnTo>
                      <a:pt x="8308" y="3600"/>
                    </a:lnTo>
                    <a:lnTo>
                      <a:pt x="7477" y="3600"/>
                    </a:lnTo>
                    <a:lnTo>
                      <a:pt x="7477" y="3600"/>
                    </a:lnTo>
                    <a:lnTo>
                      <a:pt x="6646" y="5400"/>
                    </a:lnTo>
                    <a:lnTo>
                      <a:pt x="5815" y="5400"/>
                    </a:lnTo>
                    <a:lnTo>
                      <a:pt x="4985" y="5400"/>
                    </a:lnTo>
                    <a:lnTo>
                      <a:pt x="4154" y="7200"/>
                    </a:lnTo>
                    <a:lnTo>
                      <a:pt x="3323" y="7200"/>
                    </a:lnTo>
                    <a:lnTo>
                      <a:pt x="3323" y="9000"/>
                    </a:lnTo>
                    <a:lnTo>
                      <a:pt x="2492" y="9000"/>
                    </a:lnTo>
                    <a:lnTo>
                      <a:pt x="1662" y="10800"/>
                    </a:lnTo>
                    <a:lnTo>
                      <a:pt x="1662" y="10800"/>
                    </a:lnTo>
                    <a:lnTo>
                      <a:pt x="831" y="12600"/>
                    </a:lnTo>
                    <a:lnTo>
                      <a:pt x="831" y="14400"/>
                    </a:lnTo>
                    <a:lnTo>
                      <a:pt x="0" y="16200"/>
                    </a:lnTo>
                    <a:lnTo>
                      <a:pt x="0" y="18000"/>
                    </a:lnTo>
                    <a:lnTo>
                      <a:pt x="3323" y="21600"/>
                    </a:lnTo>
                    <a:lnTo>
                      <a:pt x="4154" y="19800"/>
                    </a:lnTo>
                    <a:lnTo>
                      <a:pt x="4154" y="19800"/>
                    </a:lnTo>
                    <a:lnTo>
                      <a:pt x="4154" y="18000"/>
                    </a:lnTo>
                    <a:lnTo>
                      <a:pt x="4154" y="18000"/>
                    </a:lnTo>
                    <a:lnTo>
                      <a:pt x="4985" y="16200"/>
                    </a:lnTo>
                    <a:lnTo>
                      <a:pt x="4985" y="16200"/>
                    </a:lnTo>
                    <a:lnTo>
                      <a:pt x="5815" y="16200"/>
                    </a:lnTo>
                    <a:lnTo>
                      <a:pt x="5815" y="14400"/>
                    </a:lnTo>
                    <a:lnTo>
                      <a:pt x="6646" y="14400"/>
                    </a:lnTo>
                    <a:lnTo>
                      <a:pt x="6646" y="14400"/>
                    </a:lnTo>
                    <a:lnTo>
                      <a:pt x="7477" y="14400"/>
                    </a:lnTo>
                    <a:lnTo>
                      <a:pt x="7477" y="12600"/>
                    </a:lnTo>
                    <a:lnTo>
                      <a:pt x="8308" y="12600"/>
                    </a:lnTo>
                    <a:lnTo>
                      <a:pt x="9138" y="12600"/>
                    </a:lnTo>
                    <a:lnTo>
                      <a:pt x="9138" y="12600"/>
                    </a:lnTo>
                    <a:lnTo>
                      <a:pt x="9969" y="12600"/>
                    </a:lnTo>
                    <a:lnTo>
                      <a:pt x="10800" y="10800"/>
                    </a:lnTo>
                    <a:lnTo>
                      <a:pt x="11631" y="10800"/>
                    </a:lnTo>
                    <a:lnTo>
                      <a:pt x="12462" y="10800"/>
                    </a:lnTo>
                    <a:lnTo>
                      <a:pt x="12462" y="10800"/>
                    </a:lnTo>
                    <a:lnTo>
                      <a:pt x="14123" y="10800"/>
                    </a:lnTo>
                    <a:lnTo>
                      <a:pt x="15785" y="10800"/>
                    </a:lnTo>
                    <a:lnTo>
                      <a:pt x="17446" y="9000"/>
                    </a:lnTo>
                    <a:lnTo>
                      <a:pt x="19108" y="9000"/>
                    </a:lnTo>
                    <a:lnTo>
                      <a:pt x="19938" y="9000"/>
                    </a:lnTo>
                    <a:lnTo>
                      <a:pt x="21600" y="9000"/>
                    </a:lnTo>
                    <a:lnTo>
                      <a:pt x="21600" y="90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50" name="Shape 3250"/>
              <p:cNvSpPr/>
              <p:nvPr/>
            </p:nvSpPr>
            <p:spPr>
              <a:xfrm>
                <a:off x="1123950" y="1611312"/>
                <a:ext cx="4286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600" y="0"/>
                    </a:moveTo>
                    <a:lnTo>
                      <a:pt x="17600" y="0"/>
                    </a:lnTo>
                    <a:lnTo>
                      <a:pt x="17600" y="1662"/>
                    </a:lnTo>
                    <a:lnTo>
                      <a:pt x="16800" y="1662"/>
                    </a:lnTo>
                    <a:lnTo>
                      <a:pt x="16800" y="3323"/>
                    </a:lnTo>
                    <a:lnTo>
                      <a:pt x="16800" y="3323"/>
                    </a:lnTo>
                    <a:lnTo>
                      <a:pt x="16000" y="4985"/>
                    </a:lnTo>
                    <a:lnTo>
                      <a:pt x="16000" y="4985"/>
                    </a:lnTo>
                    <a:lnTo>
                      <a:pt x="15200" y="4985"/>
                    </a:lnTo>
                    <a:lnTo>
                      <a:pt x="15200" y="6646"/>
                    </a:lnTo>
                    <a:lnTo>
                      <a:pt x="14400" y="6646"/>
                    </a:lnTo>
                    <a:lnTo>
                      <a:pt x="14400" y="6646"/>
                    </a:lnTo>
                    <a:lnTo>
                      <a:pt x="13600" y="8308"/>
                    </a:lnTo>
                    <a:lnTo>
                      <a:pt x="13600" y="8308"/>
                    </a:lnTo>
                    <a:lnTo>
                      <a:pt x="12800" y="8308"/>
                    </a:lnTo>
                    <a:lnTo>
                      <a:pt x="12000" y="8308"/>
                    </a:lnTo>
                    <a:lnTo>
                      <a:pt x="11200" y="9969"/>
                    </a:lnTo>
                    <a:lnTo>
                      <a:pt x="11200" y="9969"/>
                    </a:lnTo>
                    <a:lnTo>
                      <a:pt x="10400" y="9969"/>
                    </a:lnTo>
                    <a:lnTo>
                      <a:pt x="9600" y="9969"/>
                    </a:lnTo>
                    <a:lnTo>
                      <a:pt x="8800" y="11631"/>
                    </a:lnTo>
                    <a:lnTo>
                      <a:pt x="8000" y="11631"/>
                    </a:lnTo>
                    <a:lnTo>
                      <a:pt x="7200" y="11631"/>
                    </a:lnTo>
                    <a:lnTo>
                      <a:pt x="5600" y="11631"/>
                    </a:lnTo>
                    <a:lnTo>
                      <a:pt x="4000" y="11631"/>
                    </a:lnTo>
                    <a:lnTo>
                      <a:pt x="2400" y="13292"/>
                    </a:lnTo>
                    <a:lnTo>
                      <a:pt x="800" y="13292"/>
                    </a:lnTo>
                    <a:lnTo>
                      <a:pt x="0" y="13292"/>
                    </a:lnTo>
                    <a:lnTo>
                      <a:pt x="0" y="21600"/>
                    </a:lnTo>
                    <a:lnTo>
                      <a:pt x="1600" y="21600"/>
                    </a:lnTo>
                    <a:lnTo>
                      <a:pt x="3200" y="21600"/>
                    </a:lnTo>
                    <a:lnTo>
                      <a:pt x="4800" y="19938"/>
                    </a:lnTo>
                    <a:lnTo>
                      <a:pt x="5600" y="19938"/>
                    </a:lnTo>
                    <a:lnTo>
                      <a:pt x="7200" y="19938"/>
                    </a:lnTo>
                    <a:lnTo>
                      <a:pt x="8800" y="19938"/>
                    </a:lnTo>
                    <a:lnTo>
                      <a:pt x="9600" y="18277"/>
                    </a:lnTo>
                    <a:lnTo>
                      <a:pt x="10400" y="18277"/>
                    </a:lnTo>
                    <a:lnTo>
                      <a:pt x="11200" y="18277"/>
                    </a:lnTo>
                    <a:lnTo>
                      <a:pt x="12000" y="18277"/>
                    </a:lnTo>
                    <a:lnTo>
                      <a:pt x="12800" y="18277"/>
                    </a:lnTo>
                    <a:lnTo>
                      <a:pt x="13600" y="16615"/>
                    </a:lnTo>
                    <a:lnTo>
                      <a:pt x="14400" y="16615"/>
                    </a:lnTo>
                    <a:lnTo>
                      <a:pt x="14400" y="16615"/>
                    </a:lnTo>
                    <a:lnTo>
                      <a:pt x="15200" y="14954"/>
                    </a:lnTo>
                    <a:lnTo>
                      <a:pt x="16000" y="14954"/>
                    </a:lnTo>
                    <a:lnTo>
                      <a:pt x="16800" y="13292"/>
                    </a:lnTo>
                    <a:lnTo>
                      <a:pt x="17600" y="13292"/>
                    </a:lnTo>
                    <a:lnTo>
                      <a:pt x="17600" y="11631"/>
                    </a:lnTo>
                    <a:lnTo>
                      <a:pt x="18400" y="11631"/>
                    </a:lnTo>
                    <a:lnTo>
                      <a:pt x="19200" y="9969"/>
                    </a:lnTo>
                    <a:lnTo>
                      <a:pt x="20000" y="8308"/>
                    </a:lnTo>
                    <a:lnTo>
                      <a:pt x="20000" y="8308"/>
                    </a:lnTo>
                    <a:lnTo>
                      <a:pt x="20800" y="6646"/>
                    </a:lnTo>
                    <a:lnTo>
                      <a:pt x="20800" y="4985"/>
                    </a:lnTo>
                    <a:lnTo>
                      <a:pt x="21600" y="3323"/>
                    </a:lnTo>
                    <a:lnTo>
                      <a:pt x="21600" y="3323"/>
                    </a:lnTo>
                    <a:lnTo>
                      <a:pt x="17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51" name="Shape 3251"/>
              <p:cNvSpPr/>
              <p:nvPr/>
            </p:nvSpPr>
            <p:spPr>
              <a:xfrm>
                <a:off x="1144587" y="1566862"/>
                <a:ext cx="23813" cy="476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440"/>
                    </a:moveTo>
                    <a:lnTo>
                      <a:pt x="0" y="1440"/>
                    </a:lnTo>
                    <a:lnTo>
                      <a:pt x="1440" y="2880"/>
                    </a:lnTo>
                    <a:lnTo>
                      <a:pt x="2880" y="4320"/>
                    </a:lnTo>
                    <a:lnTo>
                      <a:pt x="4320" y="5760"/>
                    </a:lnTo>
                    <a:lnTo>
                      <a:pt x="5760" y="7200"/>
                    </a:lnTo>
                    <a:lnTo>
                      <a:pt x="7200" y="7920"/>
                    </a:lnTo>
                    <a:lnTo>
                      <a:pt x="8640" y="9360"/>
                    </a:lnTo>
                    <a:lnTo>
                      <a:pt x="10080" y="10800"/>
                    </a:lnTo>
                    <a:lnTo>
                      <a:pt x="11520" y="12240"/>
                    </a:lnTo>
                    <a:lnTo>
                      <a:pt x="11520" y="12240"/>
                    </a:lnTo>
                    <a:lnTo>
                      <a:pt x="11520" y="12960"/>
                    </a:lnTo>
                    <a:lnTo>
                      <a:pt x="12960" y="13680"/>
                    </a:lnTo>
                    <a:lnTo>
                      <a:pt x="12960" y="14400"/>
                    </a:lnTo>
                    <a:lnTo>
                      <a:pt x="12960" y="15120"/>
                    </a:lnTo>
                    <a:lnTo>
                      <a:pt x="12960" y="15840"/>
                    </a:lnTo>
                    <a:lnTo>
                      <a:pt x="12960" y="15840"/>
                    </a:lnTo>
                    <a:lnTo>
                      <a:pt x="12960" y="16560"/>
                    </a:lnTo>
                    <a:lnTo>
                      <a:pt x="14400" y="17280"/>
                    </a:lnTo>
                    <a:lnTo>
                      <a:pt x="14400" y="18000"/>
                    </a:lnTo>
                    <a:lnTo>
                      <a:pt x="14400" y="18000"/>
                    </a:lnTo>
                    <a:lnTo>
                      <a:pt x="14400" y="18720"/>
                    </a:lnTo>
                    <a:lnTo>
                      <a:pt x="12960" y="18720"/>
                    </a:lnTo>
                    <a:lnTo>
                      <a:pt x="12960" y="19440"/>
                    </a:lnTo>
                    <a:lnTo>
                      <a:pt x="12960" y="20160"/>
                    </a:lnTo>
                    <a:lnTo>
                      <a:pt x="12960" y="20160"/>
                    </a:lnTo>
                    <a:lnTo>
                      <a:pt x="20160" y="21600"/>
                    </a:lnTo>
                    <a:lnTo>
                      <a:pt x="20160" y="20880"/>
                    </a:lnTo>
                    <a:lnTo>
                      <a:pt x="20160" y="20160"/>
                    </a:lnTo>
                    <a:lnTo>
                      <a:pt x="21600" y="19440"/>
                    </a:lnTo>
                    <a:lnTo>
                      <a:pt x="21600" y="18720"/>
                    </a:lnTo>
                    <a:lnTo>
                      <a:pt x="21600" y="18000"/>
                    </a:lnTo>
                    <a:lnTo>
                      <a:pt x="21600" y="17280"/>
                    </a:lnTo>
                    <a:lnTo>
                      <a:pt x="21600" y="16560"/>
                    </a:lnTo>
                    <a:lnTo>
                      <a:pt x="21600" y="15840"/>
                    </a:lnTo>
                    <a:lnTo>
                      <a:pt x="20160" y="15840"/>
                    </a:lnTo>
                    <a:lnTo>
                      <a:pt x="20160" y="14400"/>
                    </a:lnTo>
                    <a:lnTo>
                      <a:pt x="20160" y="13680"/>
                    </a:lnTo>
                    <a:lnTo>
                      <a:pt x="20160" y="12960"/>
                    </a:lnTo>
                    <a:lnTo>
                      <a:pt x="18720" y="12240"/>
                    </a:lnTo>
                    <a:lnTo>
                      <a:pt x="18720" y="12240"/>
                    </a:lnTo>
                    <a:lnTo>
                      <a:pt x="18720" y="11520"/>
                    </a:lnTo>
                    <a:lnTo>
                      <a:pt x="17280" y="10800"/>
                    </a:lnTo>
                    <a:lnTo>
                      <a:pt x="17280" y="9360"/>
                    </a:lnTo>
                    <a:lnTo>
                      <a:pt x="14400" y="7920"/>
                    </a:lnTo>
                    <a:lnTo>
                      <a:pt x="12960" y="6480"/>
                    </a:lnTo>
                    <a:lnTo>
                      <a:pt x="12960" y="5040"/>
                    </a:lnTo>
                    <a:lnTo>
                      <a:pt x="11520" y="3600"/>
                    </a:lnTo>
                    <a:lnTo>
                      <a:pt x="10080" y="2880"/>
                    </a:lnTo>
                    <a:lnTo>
                      <a:pt x="8640" y="1440"/>
                    </a:lnTo>
                    <a:lnTo>
                      <a:pt x="7200" y="0"/>
                    </a:lnTo>
                    <a:lnTo>
                      <a:pt x="7200" y="0"/>
                    </a:lnTo>
                    <a:lnTo>
                      <a:pt x="0" y="14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52" name="Shape 3252"/>
              <p:cNvSpPr/>
              <p:nvPr/>
            </p:nvSpPr>
            <p:spPr>
              <a:xfrm>
                <a:off x="1130300" y="1524000"/>
                <a:ext cx="22225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43" y="0"/>
                    </a:moveTo>
                    <a:lnTo>
                      <a:pt x="1543" y="0"/>
                    </a:lnTo>
                    <a:lnTo>
                      <a:pt x="0" y="0"/>
                    </a:lnTo>
                    <a:lnTo>
                      <a:pt x="0" y="745"/>
                    </a:lnTo>
                    <a:lnTo>
                      <a:pt x="0" y="1490"/>
                    </a:lnTo>
                    <a:lnTo>
                      <a:pt x="0" y="2234"/>
                    </a:lnTo>
                    <a:lnTo>
                      <a:pt x="0" y="2979"/>
                    </a:lnTo>
                    <a:lnTo>
                      <a:pt x="0" y="3724"/>
                    </a:lnTo>
                    <a:lnTo>
                      <a:pt x="0" y="4469"/>
                    </a:lnTo>
                    <a:lnTo>
                      <a:pt x="0" y="5214"/>
                    </a:lnTo>
                    <a:lnTo>
                      <a:pt x="0" y="5959"/>
                    </a:lnTo>
                    <a:lnTo>
                      <a:pt x="0" y="6703"/>
                    </a:lnTo>
                    <a:lnTo>
                      <a:pt x="0" y="7448"/>
                    </a:lnTo>
                    <a:lnTo>
                      <a:pt x="1543" y="8193"/>
                    </a:lnTo>
                    <a:lnTo>
                      <a:pt x="1543" y="8938"/>
                    </a:lnTo>
                    <a:lnTo>
                      <a:pt x="1543" y="9683"/>
                    </a:lnTo>
                    <a:lnTo>
                      <a:pt x="3086" y="10428"/>
                    </a:lnTo>
                    <a:lnTo>
                      <a:pt x="3086" y="11172"/>
                    </a:lnTo>
                    <a:lnTo>
                      <a:pt x="4629" y="12662"/>
                    </a:lnTo>
                    <a:lnTo>
                      <a:pt x="6171" y="14152"/>
                    </a:lnTo>
                    <a:lnTo>
                      <a:pt x="7714" y="15641"/>
                    </a:lnTo>
                    <a:lnTo>
                      <a:pt x="9257" y="17131"/>
                    </a:lnTo>
                    <a:lnTo>
                      <a:pt x="10800" y="17876"/>
                    </a:lnTo>
                    <a:lnTo>
                      <a:pt x="12343" y="19366"/>
                    </a:lnTo>
                    <a:lnTo>
                      <a:pt x="12343" y="20855"/>
                    </a:lnTo>
                    <a:lnTo>
                      <a:pt x="13886" y="21600"/>
                    </a:lnTo>
                    <a:lnTo>
                      <a:pt x="21600" y="20110"/>
                    </a:lnTo>
                    <a:lnTo>
                      <a:pt x="20057" y="18621"/>
                    </a:lnTo>
                    <a:lnTo>
                      <a:pt x="18514" y="17876"/>
                    </a:lnTo>
                    <a:lnTo>
                      <a:pt x="16971" y="16386"/>
                    </a:lnTo>
                    <a:lnTo>
                      <a:pt x="15429" y="14897"/>
                    </a:lnTo>
                    <a:lnTo>
                      <a:pt x="13886" y="13407"/>
                    </a:lnTo>
                    <a:lnTo>
                      <a:pt x="12343" y="12662"/>
                    </a:lnTo>
                    <a:lnTo>
                      <a:pt x="10800" y="11172"/>
                    </a:lnTo>
                    <a:lnTo>
                      <a:pt x="10800" y="9683"/>
                    </a:lnTo>
                    <a:lnTo>
                      <a:pt x="9257" y="8938"/>
                    </a:lnTo>
                    <a:lnTo>
                      <a:pt x="9257" y="8193"/>
                    </a:lnTo>
                    <a:lnTo>
                      <a:pt x="9257" y="7448"/>
                    </a:lnTo>
                    <a:lnTo>
                      <a:pt x="7714" y="7448"/>
                    </a:lnTo>
                    <a:lnTo>
                      <a:pt x="7714" y="6703"/>
                    </a:lnTo>
                    <a:lnTo>
                      <a:pt x="7714" y="5959"/>
                    </a:lnTo>
                    <a:lnTo>
                      <a:pt x="7714" y="5214"/>
                    </a:lnTo>
                    <a:lnTo>
                      <a:pt x="7714" y="5214"/>
                    </a:lnTo>
                    <a:lnTo>
                      <a:pt x="7714" y="4469"/>
                    </a:lnTo>
                    <a:lnTo>
                      <a:pt x="7714" y="3724"/>
                    </a:lnTo>
                    <a:lnTo>
                      <a:pt x="7714" y="2979"/>
                    </a:lnTo>
                    <a:lnTo>
                      <a:pt x="7714" y="2979"/>
                    </a:lnTo>
                    <a:lnTo>
                      <a:pt x="7714" y="2234"/>
                    </a:lnTo>
                    <a:lnTo>
                      <a:pt x="7714" y="2234"/>
                    </a:lnTo>
                    <a:lnTo>
                      <a:pt x="7714" y="1490"/>
                    </a:lnTo>
                    <a:lnTo>
                      <a:pt x="7714" y="1490"/>
                    </a:lnTo>
                    <a:lnTo>
                      <a:pt x="7714" y="1490"/>
                    </a:lnTo>
                    <a:lnTo>
                      <a:pt x="15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53" name="Shape 3253"/>
              <p:cNvSpPr/>
              <p:nvPr/>
            </p:nvSpPr>
            <p:spPr>
              <a:xfrm>
                <a:off x="1131887" y="1508125"/>
                <a:ext cx="41276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21600" y="0"/>
                    </a:lnTo>
                    <a:lnTo>
                      <a:pt x="19938" y="0"/>
                    </a:lnTo>
                    <a:lnTo>
                      <a:pt x="18277" y="0"/>
                    </a:lnTo>
                    <a:lnTo>
                      <a:pt x="16615" y="0"/>
                    </a:lnTo>
                    <a:lnTo>
                      <a:pt x="14954" y="0"/>
                    </a:lnTo>
                    <a:lnTo>
                      <a:pt x="13292" y="0"/>
                    </a:lnTo>
                    <a:lnTo>
                      <a:pt x="11631" y="1800"/>
                    </a:lnTo>
                    <a:lnTo>
                      <a:pt x="10800" y="1800"/>
                    </a:lnTo>
                    <a:lnTo>
                      <a:pt x="10800" y="1800"/>
                    </a:lnTo>
                    <a:lnTo>
                      <a:pt x="9969" y="1800"/>
                    </a:lnTo>
                    <a:lnTo>
                      <a:pt x="9138" y="1800"/>
                    </a:lnTo>
                    <a:lnTo>
                      <a:pt x="8308" y="1800"/>
                    </a:lnTo>
                    <a:lnTo>
                      <a:pt x="7477" y="3600"/>
                    </a:lnTo>
                    <a:lnTo>
                      <a:pt x="6646" y="3600"/>
                    </a:lnTo>
                    <a:lnTo>
                      <a:pt x="5815" y="3600"/>
                    </a:lnTo>
                    <a:lnTo>
                      <a:pt x="5815" y="5400"/>
                    </a:lnTo>
                    <a:lnTo>
                      <a:pt x="4985" y="5400"/>
                    </a:lnTo>
                    <a:lnTo>
                      <a:pt x="4154" y="7200"/>
                    </a:lnTo>
                    <a:lnTo>
                      <a:pt x="3323" y="7200"/>
                    </a:lnTo>
                    <a:lnTo>
                      <a:pt x="2492" y="9000"/>
                    </a:lnTo>
                    <a:lnTo>
                      <a:pt x="2492" y="9000"/>
                    </a:lnTo>
                    <a:lnTo>
                      <a:pt x="1662" y="10800"/>
                    </a:lnTo>
                    <a:lnTo>
                      <a:pt x="1662" y="10800"/>
                    </a:lnTo>
                    <a:lnTo>
                      <a:pt x="831" y="12600"/>
                    </a:lnTo>
                    <a:lnTo>
                      <a:pt x="0" y="14400"/>
                    </a:lnTo>
                    <a:lnTo>
                      <a:pt x="0" y="16200"/>
                    </a:lnTo>
                    <a:lnTo>
                      <a:pt x="0" y="18000"/>
                    </a:lnTo>
                    <a:lnTo>
                      <a:pt x="3323" y="21600"/>
                    </a:lnTo>
                    <a:lnTo>
                      <a:pt x="3323" y="19800"/>
                    </a:lnTo>
                    <a:lnTo>
                      <a:pt x="4154" y="18000"/>
                    </a:lnTo>
                    <a:lnTo>
                      <a:pt x="4154" y="18000"/>
                    </a:lnTo>
                    <a:lnTo>
                      <a:pt x="4154" y="18000"/>
                    </a:lnTo>
                    <a:lnTo>
                      <a:pt x="4985" y="16200"/>
                    </a:lnTo>
                    <a:lnTo>
                      <a:pt x="4985" y="16200"/>
                    </a:lnTo>
                    <a:lnTo>
                      <a:pt x="5815" y="14400"/>
                    </a:lnTo>
                    <a:lnTo>
                      <a:pt x="5815" y="14400"/>
                    </a:lnTo>
                    <a:lnTo>
                      <a:pt x="6646" y="14400"/>
                    </a:lnTo>
                    <a:lnTo>
                      <a:pt x="6646" y="12600"/>
                    </a:lnTo>
                    <a:lnTo>
                      <a:pt x="7477" y="12600"/>
                    </a:lnTo>
                    <a:lnTo>
                      <a:pt x="7477" y="12600"/>
                    </a:lnTo>
                    <a:lnTo>
                      <a:pt x="8308" y="12600"/>
                    </a:lnTo>
                    <a:lnTo>
                      <a:pt x="9138" y="10800"/>
                    </a:lnTo>
                    <a:lnTo>
                      <a:pt x="9138" y="10800"/>
                    </a:lnTo>
                    <a:lnTo>
                      <a:pt x="9969" y="10800"/>
                    </a:lnTo>
                    <a:lnTo>
                      <a:pt x="10800" y="10800"/>
                    </a:lnTo>
                    <a:lnTo>
                      <a:pt x="10800" y="10800"/>
                    </a:lnTo>
                    <a:lnTo>
                      <a:pt x="11631" y="10800"/>
                    </a:lnTo>
                    <a:lnTo>
                      <a:pt x="12462" y="9000"/>
                    </a:lnTo>
                    <a:lnTo>
                      <a:pt x="14123" y="9000"/>
                    </a:lnTo>
                    <a:lnTo>
                      <a:pt x="15785" y="9000"/>
                    </a:lnTo>
                    <a:lnTo>
                      <a:pt x="17446" y="9000"/>
                    </a:lnTo>
                    <a:lnTo>
                      <a:pt x="18277" y="9000"/>
                    </a:lnTo>
                    <a:lnTo>
                      <a:pt x="19938" y="9000"/>
                    </a:lnTo>
                    <a:lnTo>
                      <a:pt x="21600" y="9000"/>
                    </a:lnTo>
                    <a:lnTo>
                      <a:pt x="21600" y="90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54" name="Shape 3254"/>
              <p:cNvSpPr/>
              <p:nvPr/>
            </p:nvSpPr>
            <p:spPr>
              <a:xfrm>
                <a:off x="1173162" y="1495425"/>
                <a:ext cx="4286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600" y="0"/>
                    </a:moveTo>
                    <a:lnTo>
                      <a:pt x="17600" y="0"/>
                    </a:lnTo>
                    <a:lnTo>
                      <a:pt x="17600" y="1662"/>
                    </a:lnTo>
                    <a:lnTo>
                      <a:pt x="16800" y="1662"/>
                    </a:lnTo>
                    <a:lnTo>
                      <a:pt x="16800" y="1662"/>
                    </a:lnTo>
                    <a:lnTo>
                      <a:pt x="16800" y="3323"/>
                    </a:lnTo>
                    <a:lnTo>
                      <a:pt x="16000" y="4985"/>
                    </a:lnTo>
                    <a:lnTo>
                      <a:pt x="16000" y="4985"/>
                    </a:lnTo>
                    <a:lnTo>
                      <a:pt x="15200" y="4985"/>
                    </a:lnTo>
                    <a:lnTo>
                      <a:pt x="15200" y="6646"/>
                    </a:lnTo>
                    <a:lnTo>
                      <a:pt x="14400" y="6646"/>
                    </a:lnTo>
                    <a:lnTo>
                      <a:pt x="14400" y="6646"/>
                    </a:lnTo>
                    <a:lnTo>
                      <a:pt x="13600" y="8308"/>
                    </a:lnTo>
                    <a:lnTo>
                      <a:pt x="13600" y="8308"/>
                    </a:lnTo>
                    <a:lnTo>
                      <a:pt x="12800" y="8308"/>
                    </a:lnTo>
                    <a:lnTo>
                      <a:pt x="12000" y="8308"/>
                    </a:lnTo>
                    <a:lnTo>
                      <a:pt x="12000" y="9969"/>
                    </a:lnTo>
                    <a:lnTo>
                      <a:pt x="11200" y="9969"/>
                    </a:lnTo>
                    <a:lnTo>
                      <a:pt x="10400" y="9969"/>
                    </a:lnTo>
                    <a:lnTo>
                      <a:pt x="9600" y="9969"/>
                    </a:lnTo>
                    <a:lnTo>
                      <a:pt x="9600" y="9969"/>
                    </a:lnTo>
                    <a:lnTo>
                      <a:pt x="8800" y="11631"/>
                    </a:lnTo>
                    <a:lnTo>
                      <a:pt x="7200" y="11631"/>
                    </a:lnTo>
                    <a:lnTo>
                      <a:pt x="5600" y="11631"/>
                    </a:lnTo>
                    <a:lnTo>
                      <a:pt x="4800" y="11631"/>
                    </a:lnTo>
                    <a:lnTo>
                      <a:pt x="3200" y="11631"/>
                    </a:lnTo>
                    <a:lnTo>
                      <a:pt x="1600" y="11631"/>
                    </a:lnTo>
                    <a:lnTo>
                      <a:pt x="0" y="13292"/>
                    </a:lnTo>
                    <a:lnTo>
                      <a:pt x="0" y="21600"/>
                    </a:lnTo>
                    <a:lnTo>
                      <a:pt x="1600" y="19938"/>
                    </a:lnTo>
                    <a:lnTo>
                      <a:pt x="3200" y="19938"/>
                    </a:lnTo>
                    <a:lnTo>
                      <a:pt x="4800" y="19938"/>
                    </a:lnTo>
                    <a:lnTo>
                      <a:pt x="6400" y="19938"/>
                    </a:lnTo>
                    <a:lnTo>
                      <a:pt x="8000" y="19938"/>
                    </a:lnTo>
                    <a:lnTo>
                      <a:pt x="9600" y="18277"/>
                    </a:lnTo>
                    <a:lnTo>
                      <a:pt x="10400" y="18277"/>
                    </a:lnTo>
                    <a:lnTo>
                      <a:pt x="11200" y="18277"/>
                    </a:lnTo>
                    <a:lnTo>
                      <a:pt x="11200" y="18277"/>
                    </a:lnTo>
                    <a:lnTo>
                      <a:pt x="12000" y="18277"/>
                    </a:lnTo>
                    <a:lnTo>
                      <a:pt x="12800" y="16615"/>
                    </a:lnTo>
                    <a:lnTo>
                      <a:pt x="13600" y="16615"/>
                    </a:lnTo>
                    <a:lnTo>
                      <a:pt x="14400" y="16615"/>
                    </a:lnTo>
                    <a:lnTo>
                      <a:pt x="15200" y="14954"/>
                    </a:lnTo>
                    <a:lnTo>
                      <a:pt x="16000" y="14954"/>
                    </a:lnTo>
                    <a:lnTo>
                      <a:pt x="16000" y="14954"/>
                    </a:lnTo>
                    <a:lnTo>
                      <a:pt x="16800" y="13292"/>
                    </a:lnTo>
                    <a:lnTo>
                      <a:pt x="17600" y="13292"/>
                    </a:lnTo>
                    <a:lnTo>
                      <a:pt x="18400" y="11631"/>
                    </a:lnTo>
                    <a:lnTo>
                      <a:pt x="18400" y="11631"/>
                    </a:lnTo>
                    <a:lnTo>
                      <a:pt x="19200" y="9969"/>
                    </a:lnTo>
                    <a:lnTo>
                      <a:pt x="20000" y="8308"/>
                    </a:lnTo>
                    <a:lnTo>
                      <a:pt x="20000" y="8308"/>
                    </a:lnTo>
                    <a:lnTo>
                      <a:pt x="20800" y="6646"/>
                    </a:lnTo>
                    <a:lnTo>
                      <a:pt x="20800" y="4985"/>
                    </a:lnTo>
                    <a:lnTo>
                      <a:pt x="21600" y="3323"/>
                    </a:lnTo>
                    <a:lnTo>
                      <a:pt x="21600" y="3323"/>
                    </a:lnTo>
                    <a:lnTo>
                      <a:pt x="17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55" name="Shape 3255"/>
              <p:cNvSpPr/>
              <p:nvPr/>
            </p:nvSpPr>
            <p:spPr>
              <a:xfrm>
                <a:off x="1193800" y="1450975"/>
                <a:ext cx="23813" cy="476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440"/>
                    </a:moveTo>
                    <a:lnTo>
                      <a:pt x="0" y="1440"/>
                    </a:lnTo>
                    <a:lnTo>
                      <a:pt x="1440" y="2880"/>
                    </a:lnTo>
                    <a:lnTo>
                      <a:pt x="2880" y="4320"/>
                    </a:lnTo>
                    <a:lnTo>
                      <a:pt x="4320" y="5760"/>
                    </a:lnTo>
                    <a:lnTo>
                      <a:pt x="5760" y="7200"/>
                    </a:lnTo>
                    <a:lnTo>
                      <a:pt x="7200" y="8640"/>
                    </a:lnTo>
                    <a:lnTo>
                      <a:pt x="8640" y="10080"/>
                    </a:lnTo>
                    <a:lnTo>
                      <a:pt x="10080" y="11520"/>
                    </a:lnTo>
                    <a:lnTo>
                      <a:pt x="11520" y="12240"/>
                    </a:lnTo>
                    <a:lnTo>
                      <a:pt x="11520" y="12960"/>
                    </a:lnTo>
                    <a:lnTo>
                      <a:pt x="11520" y="13680"/>
                    </a:lnTo>
                    <a:lnTo>
                      <a:pt x="12960" y="14400"/>
                    </a:lnTo>
                    <a:lnTo>
                      <a:pt x="12960" y="14400"/>
                    </a:lnTo>
                    <a:lnTo>
                      <a:pt x="12960" y="15120"/>
                    </a:lnTo>
                    <a:lnTo>
                      <a:pt x="12960" y="15840"/>
                    </a:lnTo>
                    <a:lnTo>
                      <a:pt x="12960" y="15840"/>
                    </a:lnTo>
                    <a:lnTo>
                      <a:pt x="12960" y="16560"/>
                    </a:lnTo>
                    <a:lnTo>
                      <a:pt x="14400" y="17280"/>
                    </a:lnTo>
                    <a:lnTo>
                      <a:pt x="14400" y="17280"/>
                    </a:lnTo>
                    <a:lnTo>
                      <a:pt x="14400" y="18000"/>
                    </a:lnTo>
                    <a:lnTo>
                      <a:pt x="12960" y="18720"/>
                    </a:lnTo>
                    <a:lnTo>
                      <a:pt x="12960" y="18720"/>
                    </a:lnTo>
                    <a:lnTo>
                      <a:pt x="12960" y="19440"/>
                    </a:lnTo>
                    <a:lnTo>
                      <a:pt x="12960" y="19440"/>
                    </a:lnTo>
                    <a:lnTo>
                      <a:pt x="12960" y="20160"/>
                    </a:lnTo>
                    <a:lnTo>
                      <a:pt x="20160" y="21600"/>
                    </a:lnTo>
                    <a:lnTo>
                      <a:pt x="20160" y="20880"/>
                    </a:lnTo>
                    <a:lnTo>
                      <a:pt x="20160" y="20160"/>
                    </a:lnTo>
                    <a:lnTo>
                      <a:pt x="21600" y="19440"/>
                    </a:lnTo>
                    <a:lnTo>
                      <a:pt x="21600" y="18720"/>
                    </a:lnTo>
                    <a:lnTo>
                      <a:pt x="21600" y="18000"/>
                    </a:lnTo>
                    <a:lnTo>
                      <a:pt x="21600" y="17280"/>
                    </a:lnTo>
                    <a:lnTo>
                      <a:pt x="21600" y="16560"/>
                    </a:lnTo>
                    <a:lnTo>
                      <a:pt x="21600" y="16560"/>
                    </a:lnTo>
                    <a:lnTo>
                      <a:pt x="21600" y="15840"/>
                    </a:lnTo>
                    <a:lnTo>
                      <a:pt x="20160" y="15120"/>
                    </a:lnTo>
                    <a:lnTo>
                      <a:pt x="20160" y="14400"/>
                    </a:lnTo>
                    <a:lnTo>
                      <a:pt x="20160" y="13680"/>
                    </a:lnTo>
                    <a:lnTo>
                      <a:pt x="20160" y="12960"/>
                    </a:lnTo>
                    <a:lnTo>
                      <a:pt x="18720" y="12240"/>
                    </a:lnTo>
                    <a:lnTo>
                      <a:pt x="18720" y="11520"/>
                    </a:lnTo>
                    <a:lnTo>
                      <a:pt x="18720" y="10800"/>
                    </a:lnTo>
                    <a:lnTo>
                      <a:pt x="17280" y="10080"/>
                    </a:lnTo>
                    <a:lnTo>
                      <a:pt x="15840" y="8640"/>
                    </a:lnTo>
                    <a:lnTo>
                      <a:pt x="14400" y="7200"/>
                    </a:lnTo>
                    <a:lnTo>
                      <a:pt x="12960" y="5760"/>
                    </a:lnTo>
                    <a:lnTo>
                      <a:pt x="11520" y="4320"/>
                    </a:lnTo>
                    <a:lnTo>
                      <a:pt x="10080" y="2880"/>
                    </a:lnTo>
                    <a:lnTo>
                      <a:pt x="8640" y="1440"/>
                    </a:lnTo>
                    <a:lnTo>
                      <a:pt x="7200" y="0"/>
                    </a:lnTo>
                    <a:lnTo>
                      <a:pt x="7200" y="0"/>
                    </a:lnTo>
                    <a:lnTo>
                      <a:pt x="0" y="14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56" name="Shape 3256"/>
              <p:cNvSpPr/>
              <p:nvPr/>
            </p:nvSpPr>
            <p:spPr>
              <a:xfrm>
                <a:off x="1189037" y="1416050"/>
                <a:ext cx="12701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400" y="0"/>
                    </a:moveTo>
                    <a:lnTo>
                      <a:pt x="5400" y="0"/>
                    </a:lnTo>
                    <a:lnTo>
                      <a:pt x="2700" y="900"/>
                    </a:lnTo>
                    <a:lnTo>
                      <a:pt x="2700" y="1800"/>
                    </a:lnTo>
                    <a:lnTo>
                      <a:pt x="2700" y="3600"/>
                    </a:lnTo>
                    <a:lnTo>
                      <a:pt x="0" y="4500"/>
                    </a:lnTo>
                    <a:lnTo>
                      <a:pt x="0" y="5400"/>
                    </a:lnTo>
                    <a:lnTo>
                      <a:pt x="0" y="5400"/>
                    </a:lnTo>
                    <a:lnTo>
                      <a:pt x="0" y="6300"/>
                    </a:lnTo>
                    <a:lnTo>
                      <a:pt x="0" y="7200"/>
                    </a:lnTo>
                    <a:lnTo>
                      <a:pt x="0" y="7200"/>
                    </a:lnTo>
                    <a:lnTo>
                      <a:pt x="0" y="8100"/>
                    </a:lnTo>
                    <a:lnTo>
                      <a:pt x="0" y="9000"/>
                    </a:lnTo>
                    <a:lnTo>
                      <a:pt x="0" y="9900"/>
                    </a:lnTo>
                    <a:lnTo>
                      <a:pt x="0" y="9900"/>
                    </a:lnTo>
                    <a:lnTo>
                      <a:pt x="0" y="10800"/>
                    </a:lnTo>
                    <a:lnTo>
                      <a:pt x="0" y="11700"/>
                    </a:lnTo>
                    <a:lnTo>
                      <a:pt x="0" y="12600"/>
                    </a:lnTo>
                    <a:lnTo>
                      <a:pt x="0" y="12600"/>
                    </a:lnTo>
                    <a:lnTo>
                      <a:pt x="0" y="13500"/>
                    </a:lnTo>
                    <a:lnTo>
                      <a:pt x="0" y="14400"/>
                    </a:lnTo>
                    <a:lnTo>
                      <a:pt x="2700" y="15300"/>
                    </a:lnTo>
                    <a:lnTo>
                      <a:pt x="2700" y="16200"/>
                    </a:lnTo>
                    <a:lnTo>
                      <a:pt x="2700" y="17100"/>
                    </a:lnTo>
                    <a:lnTo>
                      <a:pt x="2700" y="18000"/>
                    </a:lnTo>
                    <a:lnTo>
                      <a:pt x="5400" y="18900"/>
                    </a:lnTo>
                    <a:lnTo>
                      <a:pt x="5400" y="19800"/>
                    </a:lnTo>
                    <a:lnTo>
                      <a:pt x="5400" y="19800"/>
                    </a:lnTo>
                    <a:lnTo>
                      <a:pt x="8100" y="20700"/>
                    </a:lnTo>
                    <a:lnTo>
                      <a:pt x="8100" y="21600"/>
                    </a:lnTo>
                    <a:lnTo>
                      <a:pt x="21600" y="19800"/>
                    </a:lnTo>
                    <a:lnTo>
                      <a:pt x="18900" y="18900"/>
                    </a:lnTo>
                    <a:lnTo>
                      <a:pt x="18900" y="18900"/>
                    </a:lnTo>
                    <a:lnTo>
                      <a:pt x="18900" y="18000"/>
                    </a:lnTo>
                    <a:lnTo>
                      <a:pt x="16200" y="17100"/>
                    </a:lnTo>
                    <a:lnTo>
                      <a:pt x="16200" y="16200"/>
                    </a:lnTo>
                    <a:lnTo>
                      <a:pt x="16200" y="15300"/>
                    </a:lnTo>
                    <a:lnTo>
                      <a:pt x="16200" y="14400"/>
                    </a:lnTo>
                    <a:lnTo>
                      <a:pt x="13500" y="14400"/>
                    </a:lnTo>
                    <a:lnTo>
                      <a:pt x="13500" y="13500"/>
                    </a:lnTo>
                    <a:lnTo>
                      <a:pt x="13500" y="12600"/>
                    </a:lnTo>
                    <a:lnTo>
                      <a:pt x="13500" y="12600"/>
                    </a:lnTo>
                    <a:lnTo>
                      <a:pt x="13500" y="11700"/>
                    </a:lnTo>
                    <a:lnTo>
                      <a:pt x="13500" y="10800"/>
                    </a:lnTo>
                    <a:lnTo>
                      <a:pt x="13500" y="10800"/>
                    </a:lnTo>
                    <a:lnTo>
                      <a:pt x="13500" y="9900"/>
                    </a:lnTo>
                    <a:lnTo>
                      <a:pt x="13500" y="9900"/>
                    </a:lnTo>
                    <a:lnTo>
                      <a:pt x="13500" y="9000"/>
                    </a:lnTo>
                    <a:lnTo>
                      <a:pt x="13500" y="8100"/>
                    </a:lnTo>
                    <a:lnTo>
                      <a:pt x="13500" y="8100"/>
                    </a:lnTo>
                    <a:lnTo>
                      <a:pt x="13500" y="7200"/>
                    </a:lnTo>
                    <a:lnTo>
                      <a:pt x="13500" y="7200"/>
                    </a:lnTo>
                    <a:lnTo>
                      <a:pt x="13500" y="6300"/>
                    </a:lnTo>
                    <a:lnTo>
                      <a:pt x="13500" y="6300"/>
                    </a:lnTo>
                    <a:lnTo>
                      <a:pt x="13500" y="5400"/>
                    </a:lnTo>
                    <a:lnTo>
                      <a:pt x="16200" y="4500"/>
                    </a:lnTo>
                    <a:lnTo>
                      <a:pt x="16200" y="3600"/>
                    </a:lnTo>
                    <a:lnTo>
                      <a:pt x="16200" y="2700"/>
                    </a:lnTo>
                    <a:lnTo>
                      <a:pt x="18900" y="1800"/>
                    </a:lnTo>
                    <a:lnTo>
                      <a:pt x="18900" y="1800"/>
                    </a:lnTo>
                    <a:lnTo>
                      <a:pt x="54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57" name="Shape 3257"/>
              <p:cNvSpPr/>
              <p:nvPr/>
            </p:nvSpPr>
            <p:spPr>
              <a:xfrm>
                <a:off x="1192212" y="1392237"/>
                <a:ext cx="31751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440" y="0"/>
                    </a:moveTo>
                    <a:lnTo>
                      <a:pt x="19440" y="0"/>
                    </a:lnTo>
                    <a:lnTo>
                      <a:pt x="16200" y="1271"/>
                    </a:lnTo>
                    <a:lnTo>
                      <a:pt x="14040" y="3812"/>
                    </a:lnTo>
                    <a:lnTo>
                      <a:pt x="11880" y="3812"/>
                    </a:lnTo>
                    <a:lnTo>
                      <a:pt x="10800" y="5082"/>
                    </a:lnTo>
                    <a:lnTo>
                      <a:pt x="8640" y="6353"/>
                    </a:lnTo>
                    <a:lnTo>
                      <a:pt x="7560" y="7624"/>
                    </a:lnTo>
                    <a:lnTo>
                      <a:pt x="7560" y="7624"/>
                    </a:lnTo>
                    <a:lnTo>
                      <a:pt x="6480" y="8894"/>
                    </a:lnTo>
                    <a:lnTo>
                      <a:pt x="6480" y="8894"/>
                    </a:lnTo>
                    <a:lnTo>
                      <a:pt x="5400" y="10165"/>
                    </a:lnTo>
                    <a:lnTo>
                      <a:pt x="4320" y="10165"/>
                    </a:lnTo>
                    <a:lnTo>
                      <a:pt x="4320" y="11435"/>
                    </a:lnTo>
                    <a:lnTo>
                      <a:pt x="3240" y="11435"/>
                    </a:lnTo>
                    <a:lnTo>
                      <a:pt x="3240" y="12706"/>
                    </a:lnTo>
                    <a:lnTo>
                      <a:pt x="2160" y="12706"/>
                    </a:lnTo>
                    <a:lnTo>
                      <a:pt x="2160" y="13976"/>
                    </a:lnTo>
                    <a:lnTo>
                      <a:pt x="2160" y="15247"/>
                    </a:lnTo>
                    <a:lnTo>
                      <a:pt x="1080" y="15247"/>
                    </a:lnTo>
                    <a:lnTo>
                      <a:pt x="1080" y="16518"/>
                    </a:lnTo>
                    <a:lnTo>
                      <a:pt x="1080" y="16518"/>
                    </a:lnTo>
                    <a:lnTo>
                      <a:pt x="0" y="17788"/>
                    </a:lnTo>
                    <a:lnTo>
                      <a:pt x="0" y="19059"/>
                    </a:lnTo>
                    <a:lnTo>
                      <a:pt x="5400" y="21600"/>
                    </a:lnTo>
                    <a:lnTo>
                      <a:pt x="5400" y="20329"/>
                    </a:lnTo>
                    <a:lnTo>
                      <a:pt x="5400" y="20329"/>
                    </a:lnTo>
                    <a:lnTo>
                      <a:pt x="5400" y="19059"/>
                    </a:lnTo>
                    <a:lnTo>
                      <a:pt x="5400" y="19059"/>
                    </a:lnTo>
                    <a:lnTo>
                      <a:pt x="6480" y="17788"/>
                    </a:lnTo>
                    <a:lnTo>
                      <a:pt x="6480" y="17788"/>
                    </a:lnTo>
                    <a:lnTo>
                      <a:pt x="6480" y="16518"/>
                    </a:lnTo>
                    <a:lnTo>
                      <a:pt x="7560" y="16518"/>
                    </a:lnTo>
                    <a:lnTo>
                      <a:pt x="7560" y="16518"/>
                    </a:lnTo>
                    <a:lnTo>
                      <a:pt x="7560" y="15247"/>
                    </a:lnTo>
                    <a:lnTo>
                      <a:pt x="8640" y="15247"/>
                    </a:lnTo>
                    <a:lnTo>
                      <a:pt x="8640" y="13976"/>
                    </a:lnTo>
                    <a:lnTo>
                      <a:pt x="9720" y="13976"/>
                    </a:lnTo>
                    <a:lnTo>
                      <a:pt x="9720" y="13976"/>
                    </a:lnTo>
                    <a:lnTo>
                      <a:pt x="10800" y="12706"/>
                    </a:lnTo>
                    <a:lnTo>
                      <a:pt x="10800" y="12706"/>
                    </a:lnTo>
                    <a:lnTo>
                      <a:pt x="11880" y="11435"/>
                    </a:lnTo>
                    <a:lnTo>
                      <a:pt x="14040" y="10165"/>
                    </a:lnTo>
                    <a:lnTo>
                      <a:pt x="15120" y="10165"/>
                    </a:lnTo>
                    <a:lnTo>
                      <a:pt x="16200" y="8894"/>
                    </a:lnTo>
                    <a:lnTo>
                      <a:pt x="19440" y="7624"/>
                    </a:lnTo>
                    <a:lnTo>
                      <a:pt x="21600" y="5082"/>
                    </a:lnTo>
                    <a:lnTo>
                      <a:pt x="21600" y="5082"/>
                    </a:lnTo>
                    <a:lnTo>
                      <a:pt x="194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58" name="Shape 3258"/>
              <p:cNvSpPr/>
              <p:nvPr/>
            </p:nvSpPr>
            <p:spPr>
              <a:xfrm>
                <a:off x="1220787" y="1370012"/>
                <a:ext cx="25401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850" y="0"/>
                    </a:moveTo>
                    <a:lnTo>
                      <a:pt x="14850" y="0"/>
                    </a:lnTo>
                    <a:lnTo>
                      <a:pt x="14850" y="1200"/>
                    </a:lnTo>
                    <a:lnTo>
                      <a:pt x="13500" y="2400"/>
                    </a:lnTo>
                    <a:lnTo>
                      <a:pt x="13500" y="3600"/>
                    </a:lnTo>
                    <a:lnTo>
                      <a:pt x="13500" y="4800"/>
                    </a:lnTo>
                    <a:lnTo>
                      <a:pt x="12150" y="6000"/>
                    </a:lnTo>
                    <a:lnTo>
                      <a:pt x="12150" y="7200"/>
                    </a:lnTo>
                    <a:lnTo>
                      <a:pt x="10800" y="8400"/>
                    </a:lnTo>
                    <a:lnTo>
                      <a:pt x="9450" y="8400"/>
                    </a:lnTo>
                    <a:lnTo>
                      <a:pt x="9450" y="9600"/>
                    </a:lnTo>
                    <a:lnTo>
                      <a:pt x="8100" y="10800"/>
                    </a:lnTo>
                    <a:lnTo>
                      <a:pt x="6750" y="12000"/>
                    </a:lnTo>
                    <a:lnTo>
                      <a:pt x="6750" y="12000"/>
                    </a:lnTo>
                    <a:lnTo>
                      <a:pt x="6750" y="12000"/>
                    </a:lnTo>
                    <a:lnTo>
                      <a:pt x="5400" y="13200"/>
                    </a:lnTo>
                    <a:lnTo>
                      <a:pt x="5400" y="13200"/>
                    </a:lnTo>
                    <a:lnTo>
                      <a:pt x="4050" y="14400"/>
                    </a:lnTo>
                    <a:lnTo>
                      <a:pt x="4050" y="14400"/>
                    </a:lnTo>
                    <a:lnTo>
                      <a:pt x="2700" y="14400"/>
                    </a:lnTo>
                    <a:lnTo>
                      <a:pt x="2700" y="15600"/>
                    </a:lnTo>
                    <a:lnTo>
                      <a:pt x="1350" y="15600"/>
                    </a:lnTo>
                    <a:lnTo>
                      <a:pt x="0" y="15600"/>
                    </a:lnTo>
                    <a:lnTo>
                      <a:pt x="0" y="16800"/>
                    </a:lnTo>
                    <a:lnTo>
                      <a:pt x="2700" y="21600"/>
                    </a:lnTo>
                    <a:lnTo>
                      <a:pt x="4050" y="21600"/>
                    </a:lnTo>
                    <a:lnTo>
                      <a:pt x="5400" y="20400"/>
                    </a:lnTo>
                    <a:lnTo>
                      <a:pt x="5400" y="20400"/>
                    </a:lnTo>
                    <a:lnTo>
                      <a:pt x="6750" y="20400"/>
                    </a:lnTo>
                    <a:lnTo>
                      <a:pt x="8100" y="19200"/>
                    </a:lnTo>
                    <a:lnTo>
                      <a:pt x="8100" y="18000"/>
                    </a:lnTo>
                    <a:lnTo>
                      <a:pt x="9450" y="18000"/>
                    </a:lnTo>
                    <a:lnTo>
                      <a:pt x="9450" y="18000"/>
                    </a:lnTo>
                    <a:lnTo>
                      <a:pt x="10800" y="16800"/>
                    </a:lnTo>
                    <a:lnTo>
                      <a:pt x="10800" y="16800"/>
                    </a:lnTo>
                    <a:lnTo>
                      <a:pt x="12150" y="15600"/>
                    </a:lnTo>
                    <a:lnTo>
                      <a:pt x="12150" y="15600"/>
                    </a:lnTo>
                    <a:lnTo>
                      <a:pt x="13500" y="14400"/>
                    </a:lnTo>
                    <a:lnTo>
                      <a:pt x="14850" y="13200"/>
                    </a:lnTo>
                    <a:lnTo>
                      <a:pt x="16200" y="12000"/>
                    </a:lnTo>
                    <a:lnTo>
                      <a:pt x="17550" y="9600"/>
                    </a:lnTo>
                    <a:lnTo>
                      <a:pt x="17550" y="8400"/>
                    </a:lnTo>
                    <a:lnTo>
                      <a:pt x="18900" y="7200"/>
                    </a:lnTo>
                    <a:lnTo>
                      <a:pt x="20250" y="6000"/>
                    </a:lnTo>
                    <a:lnTo>
                      <a:pt x="20250" y="4800"/>
                    </a:lnTo>
                    <a:lnTo>
                      <a:pt x="21600" y="3600"/>
                    </a:lnTo>
                    <a:lnTo>
                      <a:pt x="21600" y="2400"/>
                    </a:lnTo>
                    <a:lnTo>
                      <a:pt x="21600" y="2400"/>
                    </a:lnTo>
                    <a:lnTo>
                      <a:pt x="1485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59" name="Shape 3259"/>
              <p:cNvSpPr/>
              <p:nvPr/>
            </p:nvSpPr>
            <p:spPr>
              <a:xfrm>
                <a:off x="1238250" y="1341437"/>
                <a:ext cx="9525" cy="317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200" y="0"/>
                    </a:moveTo>
                    <a:lnTo>
                      <a:pt x="3600" y="0"/>
                    </a:lnTo>
                    <a:lnTo>
                      <a:pt x="3600" y="1080"/>
                    </a:lnTo>
                    <a:lnTo>
                      <a:pt x="3600" y="1080"/>
                    </a:lnTo>
                    <a:lnTo>
                      <a:pt x="3600" y="2160"/>
                    </a:lnTo>
                    <a:lnTo>
                      <a:pt x="3600" y="3240"/>
                    </a:lnTo>
                    <a:lnTo>
                      <a:pt x="3600" y="4320"/>
                    </a:lnTo>
                    <a:lnTo>
                      <a:pt x="3600" y="4320"/>
                    </a:lnTo>
                    <a:lnTo>
                      <a:pt x="3600" y="5400"/>
                    </a:lnTo>
                    <a:lnTo>
                      <a:pt x="3600" y="6480"/>
                    </a:lnTo>
                    <a:lnTo>
                      <a:pt x="3600" y="8640"/>
                    </a:lnTo>
                    <a:lnTo>
                      <a:pt x="3600" y="9720"/>
                    </a:lnTo>
                    <a:lnTo>
                      <a:pt x="3600" y="10800"/>
                    </a:lnTo>
                    <a:lnTo>
                      <a:pt x="3600" y="11880"/>
                    </a:lnTo>
                    <a:lnTo>
                      <a:pt x="3600" y="14040"/>
                    </a:lnTo>
                    <a:lnTo>
                      <a:pt x="3600" y="15120"/>
                    </a:lnTo>
                    <a:lnTo>
                      <a:pt x="3600" y="16200"/>
                    </a:lnTo>
                    <a:lnTo>
                      <a:pt x="3600" y="16200"/>
                    </a:lnTo>
                    <a:lnTo>
                      <a:pt x="3600" y="17280"/>
                    </a:lnTo>
                    <a:lnTo>
                      <a:pt x="3600" y="17280"/>
                    </a:lnTo>
                    <a:lnTo>
                      <a:pt x="3600" y="18360"/>
                    </a:lnTo>
                    <a:lnTo>
                      <a:pt x="3600" y="18360"/>
                    </a:lnTo>
                    <a:lnTo>
                      <a:pt x="0" y="18360"/>
                    </a:lnTo>
                    <a:lnTo>
                      <a:pt x="0" y="19440"/>
                    </a:lnTo>
                    <a:lnTo>
                      <a:pt x="0" y="19440"/>
                    </a:lnTo>
                    <a:lnTo>
                      <a:pt x="18000" y="21600"/>
                    </a:lnTo>
                    <a:lnTo>
                      <a:pt x="18000" y="20520"/>
                    </a:lnTo>
                    <a:lnTo>
                      <a:pt x="18000" y="20520"/>
                    </a:lnTo>
                    <a:lnTo>
                      <a:pt x="18000" y="19440"/>
                    </a:lnTo>
                    <a:lnTo>
                      <a:pt x="21600" y="18360"/>
                    </a:lnTo>
                    <a:lnTo>
                      <a:pt x="21600" y="18360"/>
                    </a:lnTo>
                    <a:lnTo>
                      <a:pt x="21600" y="17280"/>
                    </a:lnTo>
                    <a:lnTo>
                      <a:pt x="21600" y="17280"/>
                    </a:lnTo>
                    <a:lnTo>
                      <a:pt x="21600" y="16200"/>
                    </a:lnTo>
                    <a:lnTo>
                      <a:pt x="21600" y="15120"/>
                    </a:lnTo>
                    <a:lnTo>
                      <a:pt x="21600" y="12960"/>
                    </a:lnTo>
                    <a:lnTo>
                      <a:pt x="21600" y="11880"/>
                    </a:lnTo>
                    <a:lnTo>
                      <a:pt x="21600" y="10800"/>
                    </a:lnTo>
                    <a:lnTo>
                      <a:pt x="21600" y="9720"/>
                    </a:lnTo>
                    <a:lnTo>
                      <a:pt x="21600" y="7560"/>
                    </a:lnTo>
                    <a:lnTo>
                      <a:pt x="21600" y="648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21600" y="3240"/>
                    </a:lnTo>
                    <a:lnTo>
                      <a:pt x="21600" y="3240"/>
                    </a:lnTo>
                    <a:lnTo>
                      <a:pt x="21600" y="3240"/>
                    </a:lnTo>
                    <a:lnTo>
                      <a:pt x="21600" y="2160"/>
                    </a:lnTo>
                    <a:lnTo>
                      <a:pt x="21600" y="2160"/>
                    </a:lnTo>
                    <a:lnTo>
                      <a:pt x="72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60" name="Shape 3260"/>
              <p:cNvSpPr/>
              <p:nvPr/>
            </p:nvSpPr>
            <p:spPr>
              <a:xfrm>
                <a:off x="1128712" y="1268412"/>
                <a:ext cx="9526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20463"/>
                    </a:lnTo>
                    <a:lnTo>
                      <a:pt x="21600" y="20463"/>
                    </a:lnTo>
                    <a:lnTo>
                      <a:pt x="21600" y="19326"/>
                    </a:lnTo>
                    <a:lnTo>
                      <a:pt x="21600" y="19326"/>
                    </a:lnTo>
                    <a:lnTo>
                      <a:pt x="21600" y="18189"/>
                    </a:lnTo>
                    <a:lnTo>
                      <a:pt x="21600" y="17053"/>
                    </a:lnTo>
                    <a:lnTo>
                      <a:pt x="21600" y="17053"/>
                    </a:lnTo>
                    <a:lnTo>
                      <a:pt x="21600" y="15916"/>
                    </a:lnTo>
                    <a:lnTo>
                      <a:pt x="21600" y="14779"/>
                    </a:lnTo>
                    <a:lnTo>
                      <a:pt x="18000" y="12505"/>
                    </a:lnTo>
                    <a:lnTo>
                      <a:pt x="18000" y="12505"/>
                    </a:lnTo>
                    <a:lnTo>
                      <a:pt x="18000" y="11368"/>
                    </a:lnTo>
                    <a:lnTo>
                      <a:pt x="18000" y="10232"/>
                    </a:lnTo>
                    <a:lnTo>
                      <a:pt x="18000" y="10232"/>
                    </a:lnTo>
                    <a:lnTo>
                      <a:pt x="18000" y="9095"/>
                    </a:lnTo>
                    <a:lnTo>
                      <a:pt x="18000" y="9095"/>
                    </a:lnTo>
                    <a:lnTo>
                      <a:pt x="18000" y="7958"/>
                    </a:lnTo>
                    <a:lnTo>
                      <a:pt x="18000" y="6821"/>
                    </a:lnTo>
                    <a:lnTo>
                      <a:pt x="18000" y="6821"/>
                    </a:lnTo>
                    <a:lnTo>
                      <a:pt x="18000" y="5684"/>
                    </a:lnTo>
                    <a:lnTo>
                      <a:pt x="18000" y="4547"/>
                    </a:lnTo>
                    <a:lnTo>
                      <a:pt x="18000" y="3411"/>
                    </a:lnTo>
                    <a:lnTo>
                      <a:pt x="21600" y="2274"/>
                    </a:lnTo>
                    <a:lnTo>
                      <a:pt x="21600" y="1137"/>
                    </a:lnTo>
                    <a:lnTo>
                      <a:pt x="3600" y="0"/>
                    </a:lnTo>
                    <a:lnTo>
                      <a:pt x="3600" y="1137"/>
                    </a:lnTo>
                    <a:lnTo>
                      <a:pt x="3600" y="2274"/>
                    </a:lnTo>
                    <a:lnTo>
                      <a:pt x="0" y="3411"/>
                    </a:lnTo>
                    <a:lnTo>
                      <a:pt x="0" y="4547"/>
                    </a:lnTo>
                    <a:lnTo>
                      <a:pt x="0" y="5684"/>
                    </a:lnTo>
                    <a:lnTo>
                      <a:pt x="0" y="6821"/>
                    </a:lnTo>
                    <a:lnTo>
                      <a:pt x="0" y="7958"/>
                    </a:lnTo>
                    <a:lnTo>
                      <a:pt x="0" y="9095"/>
                    </a:lnTo>
                    <a:lnTo>
                      <a:pt x="0" y="9095"/>
                    </a:lnTo>
                    <a:lnTo>
                      <a:pt x="0" y="10232"/>
                    </a:lnTo>
                    <a:lnTo>
                      <a:pt x="0" y="11368"/>
                    </a:lnTo>
                    <a:lnTo>
                      <a:pt x="0" y="11368"/>
                    </a:lnTo>
                    <a:lnTo>
                      <a:pt x="0" y="12505"/>
                    </a:lnTo>
                    <a:lnTo>
                      <a:pt x="3600" y="13642"/>
                    </a:lnTo>
                    <a:lnTo>
                      <a:pt x="3600" y="15916"/>
                    </a:lnTo>
                    <a:lnTo>
                      <a:pt x="3600" y="17053"/>
                    </a:lnTo>
                    <a:lnTo>
                      <a:pt x="3600" y="17053"/>
                    </a:lnTo>
                    <a:lnTo>
                      <a:pt x="3600" y="18189"/>
                    </a:lnTo>
                    <a:lnTo>
                      <a:pt x="3600" y="18189"/>
                    </a:lnTo>
                    <a:lnTo>
                      <a:pt x="3600" y="18189"/>
                    </a:lnTo>
                    <a:lnTo>
                      <a:pt x="3600" y="19326"/>
                    </a:lnTo>
                    <a:lnTo>
                      <a:pt x="3600" y="19326"/>
                    </a:lnTo>
                    <a:lnTo>
                      <a:pt x="3600" y="19326"/>
                    </a:lnTo>
                    <a:lnTo>
                      <a:pt x="3600" y="19326"/>
                    </a:lnTo>
                    <a:lnTo>
                      <a:pt x="3600" y="19326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61" name="Shape 3261"/>
              <p:cNvSpPr/>
              <p:nvPr/>
            </p:nvSpPr>
            <p:spPr>
              <a:xfrm>
                <a:off x="1117600" y="1295400"/>
                <a:ext cx="20638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62" y="21600"/>
                    </a:moveTo>
                    <a:lnTo>
                      <a:pt x="1662" y="21600"/>
                    </a:lnTo>
                    <a:lnTo>
                      <a:pt x="3323" y="21600"/>
                    </a:lnTo>
                    <a:lnTo>
                      <a:pt x="4985" y="21600"/>
                    </a:lnTo>
                    <a:lnTo>
                      <a:pt x="6646" y="19636"/>
                    </a:lnTo>
                    <a:lnTo>
                      <a:pt x="8308" y="19636"/>
                    </a:lnTo>
                    <a:lnTo>
                      <a:pt x="9969" y="19636"/>
                    </a:lnTo>
                    <a:lnTo>
                      <a:pt x="11631" y="17673"/>
                    </a:lnTo>
                    <a:lnTo>
                      <a:pt x="13292" y="17673"/>
                    </a:lnTo>
                    <a:lnTo>
                      <a:pt x="13292" y="15709"/>
                    </a:lnTo>
                    <a:lnTo>
                      <a:pt x="14954" y="15709"/>
                    </a:lnTo>
                    <a:lnTo>
                      <a:pt x="14954" y="15709"/>
                    </a:lnTo>
                    <a:lnTo>
                      <a:pt x="16615" y="13745"/>
                    </a:lnTo>
                    <a:lnTo>
                      <a:pt x="16615" y="13745"/>
                    </a:lnTo>
                    <a:lnTo>
                      <a:pt x="16615" y="13745"/>
                    </a:lnTo>
                    <a:lnTo>
                      <a:pt x="18277" y="11782"/>
                    </a:lnTo>
                    <a:lnTo>
                      <a:pt x="18277" y="11782"/>
                    </a:lnTo>
                    <a:lnTo>
                      <a:pt x="18277" y="11782"/>
                    </a:lnTo>
                    <a:lnTo>
                      <a:pt x="18277" y="9818"/>
                    </a:lnTo>
                    <a:lnTo>
                      <a:pt x="19938" y="9818"/>
                    </a:lnTo>
                    <a:lnTo>
                      <a:pt x="19938" y="7855"/>
                    </a:lnTo>
                    <a:lnTo>
                      <a:pt x="19938" y="7855"/>
                    </a:lnTo>
                    <a:lnTo>
                      <a:pt x="19938" y="5891"/>
                    </a:lnTo>
                    <a:lnTo>
                      <a:pt x="21600" y="5891"/>
                    </a:lnTo>
                    <a:lnTo>
                      <a:pt x="21600" y="3927"/>
                    </a:lnTo>
                    <a:lnTo>
                      <a:pt x="21600" y="3927"/>
                    </a:lnTo>
                    <a:lnTo>
                      <a:pt x="13292" y="0"/>
                    </a:lnTo>
                    <a:lnTo>
                      <a:pt x="13292" y="1964"/>
                    </a:lnTo>
                    <a:lnTo>
                      <a:pt x="13292" y="1964"/>
                    </a:lnTo>
                    <a:lnTo>
                      <a:pt x="13292" y="1964"/>
                    </a:lnTo>
                    <a:lnTo>
                      <a:pt x="13292" y="3927"/>
                    </a:lnTo>
                    <a:lnTo>
                      <a:pt x="13292" y="3927"/>
                    </a:lnTo>
                    <a:lnTo>
                      <a:pt x="11631" y="3927"/>
                    </a:lnTo>
                    <a:lnTo>
                      <a:pt x="11631" y="3927"/>
                    </a:lnTo>
                    <a:lnTo>
                      <a:pt x="11631" y="5891"/>
                    </a:lnTo>
                    <a:lnTo>
                      <a:pt x="11631" y="5891"/>
                    </a:lnTo>
                    <a:lnTo>
                      <a:pt x="11631" y="5891"/>
                    </a:lnTo>
                    <a:lnTo>
                      <a:pt x="11631" y="5891"/>
                    </a:lnTo>
                    <a:lnTo>
                      <a:pt x="9969" y="5891"/>
                    </a:lnTo>
                    <a:lnTo>
                      <a:pt x="9969" y="7855"/>
                    </a:lnTo>
                    <a:lnTo>
                      <a:pt x="9969" y="7855"/>
                    </a:lnTo>
                    <a:lnTo>
                      <a:pt x="9969" y="7855"/>
                    </a:lnTo>
                    <a:lnTo>
                      <a:pt x="9969" y="7855"/>
                    </a:lnTo>
                    <a:lnTo>
                      <a:pt x="8308" y="9818"/>
                    </a:lnTo>
                    <a:lnTo>
                      <a:pt x="6646" y="9818"/>
                    </a:lnTo>
                    <a:lnTo>
                      <a:pt x="6646" y="9818"/>
                    </a:lnTo>
                    <a:lnTo>
                      <a:pt x="4985" y="9818"/>
                    </a:lnTo>
                    <a:lnTo>
                      <a:pt x="3323" y="11782"/>
                    </a:lnTo>
                    <a:lnTo>
                      <a:pt x="1662" y="11782"/>
                    </a:lnTo>
                    <a:lnTo>
                      <a:pt x="1662" y="11782"/>
                    </a:lnTo>
                    <a:lnTo>
                      <a:pt x="0" y="11782"/>
                    </a:lnTo>
                    <a:lnTo>
                      <a:pt x="0" y="11782"/>
                    </a:lnTo>
                    <a:lnTo>
                      <a:pt x="1662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62" name="Shape 3262"/>
              <p:cNvSpPr/>
              <p:nvPr/>
            </p:nvSpPr>
            <p:spPr>
              <a:xfrm>
                <a:off x="1093787" y="1304925"/>
                <a:ext cx="25401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750" y="21600"/>
                    </a:moveTo>
                    <a:lnTo>
                      <a:pt x="6750" y="21600"/>
                    </a:lnTo>
                    <a:lnTo>
                      <a:pt x="6750" y="20057"/>
                    </a:lnTo>
                    <a:lnTo>
                      <a:pt x="8100" y="20057"/>
                    </a:lnTo>
                    <a:lnTo>
                      <a:pt x="8100" y="18514"/>
                    </a:lnTo>
                    <a:lnTo>
                      <a:pt x="9450" y="16971"/>
                    </a:lnTo>
                    <a:lnTo>
                      <a:pt x="9450" y="15429"/>
                    </a:lnTo>
                    <a:lnTo>
                      <a:pt x="10800" y="15429"/>
                    </a:lnTo>
                    <a:lnTo>
                      <a:pt x="10800" y="13886"/>
                    </a:lnTo>
                    <a:lnTo>
                      <a:pt x="12150" y="13886"/>
                    </a:lnTo>
                    <a:lnTo>
                      <a:pt x="13500" y="12343"/>
                    </a:lnTo>
                    <a:lnTo>
                      <a:pt x="14850" y="10800"/>
                    </a:lnTo>
                    <a:lnTo>
                      <a:pt x="14850" y="10800"/>
                    </a:lnTo>
                    <a:lnTo>
                      <a:pt x="16200" y="10800"/>
                    </a:lnTo>
                    <a:lnTo>
                      <a:pt x="17550" y="9257"/>
                    </a:lnTo>
                    <a:lnTo>
                      <a:pt x="18900" y="9257"/>
                    </a:lnTo>
                    <a:lnTo>
                      <a:pt x="18900" y="9257"/>
                    </a:lnTo>
                    <a:lnTo>
                      <a:pt x="20250" y="7714"/>
                    </a:lnTo>
                    <a:lnTo>
                      <a:pt x="20250" y="7714"/>
                    </a:lnTo>
                    <a:lnTo>
                      <a:pt x="21600" y="7714"/>
                    </a:lnTo>
                    <a:lnTo>
                      <a:pt x="20250" y="0"/>
                    </a:lnTo>
                    <a:lnTo>
                      <a:pt x="18900" y="1543"/>
                    </a:lnTo>
                    <a:lnTo>
                      <a:pt x="17550" y="1543"/>
                    </a:lnTo>
                    <a:lnTo>
                      <a:pt x="17550" y="1543"/>
                    </a:lnTo>
                    <a:lnTo>
                      <a:pt x="16200" y="1543"/>
                    </a:lnTo>
                    <a:lnTo>
                      <a:pt x="14850" y="3086"/>
                    </a:lnTo>
                    <a:lnTo>
                      <a:pt x="13500" y="3086"/>
                    </a:lnTo>
                    <a:lnTo>
                      <a:pt x="12150" y="4629"/>
                    </a:lnTo>
                    <a:lnTo>
                      <a:pt x="10800" y="4629"/>
                    </a:lnTo>
                    <a:lnTo>
                      <a:pt x="9450" y="6171"/>
                    </a:lnTo>
                    <a:lnTo>
                      <a:pt x="8100" y="7714"/>
                    </a:lnTo>
                    <a:lnTo>
                      <a:pt x="6750" y="7714"/>
                    </a:lnTo>
                    <a:lnTo>
                      <a:pt x="5400" y="9257"/>
                    </a:lnTo>
                    <a:lnTo>
                      <a:pt x="4050" y="10800"/>
                    </a:lnTo>
                    <a:lnTo>
                      <a:pt x="4050" y="12343"/>
                    </a:lnTo>
                    <a:lnTo>
                      <a:pt x="2700" y="13886"/>
                    </a:lnTo>
                    <a:lnTo>
                      <a:pt x="1350" y="15429"/>
                    </a:lnTo>
                    <a:lnTo>
                      <a:pt x="1350" y="16971"/>
                    </a:lnTo>
                    <a:lnTo>
                      <a:pt x="0" y="18514"/>
                    </a:lnTo>
                    <a:lnTo>
                      <a:pt x="0" y="18514"/>
                    </a:lnTo>
                    <a:lnTo>
                      <a:pt x="675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63" name="Shape 3263"/>
              <p:cNvSpPr/>
              <p:nvPr/>
            </p:nvSpPr>
            <p:spPr>
              <a:xfrm>
                <a:off x="1092200" y="1323975"/>
                <a:ext cx="11113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326"/>
                    </a:moveTo>
                    <a:lnTo>
                      <a:pt x="21600" y="19326"/>
                    </a:lnTo>
                    <a:lnTo>
                      <a:pt x="18514" y="18189"/>
                    </a:lnTo>
                    <a:lnTo>
                      <a:pt x="18514" y="15916"/>
                    </a:lnTo>
                    <a:lnTo>
                      <a:pt x="18514" y="14779"/>
                    </a:lnTo>
                    <a:lnTo>
                      <a:pt x="15429" y="13642"/>
                    </a:lnTo>
                    <a:lnTo>
                      <a:pt x="15429" y="12505"/>
                    </a:lnTo>
                    <a:lnTo>
                      <a:pt x="15429" y="11368"/>
                    </a:lnTo>
                    <a:lnTo>
                      <a:pt x="15429" y="11368"/>
                    </a:lnTo>
                    <a:lnTo>
                      <a:pt x="15429" y="10232"/>
                    </a:lnTo>
                    <a:lnTo>
                      <a:pt x="15429" y="10232"/>
                    </a:lnTo>
                    <a:lnTo>
                      <a:pt x="15429" y="9095"/>
                    </a:lnTo>
                    <a:lnTo>
                      <a:pt x="15429" y="9095"/>
                    </a:lnTo>
                    <a:lnTo>
                      <a:pt x="15429" y="7958"/>
                    </a:lnTo>
                    <a:lnTo>
                      <a:pt x="15429" y="6821"/>
                    </a:lnTo>
                    <a:lnTo>
                      <a:pt x="15429" y="5684"/>
                    </a:lnTo>
                    <a:lnTo>
                      <a:pt x="15429" y="4547"/>
                    </a:lnTo>
                    <a:lnTo>
                      <a:pt x="15429" y="4547"/>
                    </a:lnTo>
                    <a:lnTo>
                      <a:pt x="18514" y="3411"/>
                    </a:lnTo>
                    <a:lnTo>
                      <a:pt x="18514" y="2274"/>
                    </a:lnTo>
                    <a:lnTo>
                      <a:pt x="3086" y="0"/>
                    </a:lnTo>
                    <a:lnTo>
                      <a:pt x="3086" y="1137"/>
                    </a:lnTo>
                    <a:lnTo>
                      <a:pt x="3086" y="2274"/>
                    </a:lnTo>
                    <a:lnTo>
                      <a:pt x="0" y="3411"/>
                    </a:lnTo>
                    <a:lnTo>
                      <a:pt x="0" y="4547"/>
                    </a:lnTo>
                    <a:lnTo>
                      <a:pt x="0" y="5684"/>
                    </a:lnTo>
                    <a:lnTo>
                      <a:pt x="0" y="6821"/>
                    </a:lnTo>
                    <a:lnTo>
                      <a:pt x="0" y="7958"/>
                    </a:lnTo>
                    <a:lnTo>
                      <a:pt x="0" y="9095"/>
                    </a:lnTo>
                    <a:lnTo>
                      <a:pt x="0" y="10232"/>
                    </a:lnTo>
                    <a:lnTo>
                      <a:pt x="0" y="11368"/>
                    </a:lnTo>
                    <a:lnTo>
                      <a:pt x="0" y="11368"/>
                    </a:lnTo>
                    <a:lnTo>
                      <a:pt x="0" y="12505"/>
                    </a:lnTo>
                    <a:lnTo>
                      <a:pt x="0" y="13642"/>
                    </a:lnTo>
                    <a:lnTo>
                      <a:pt x="0" y="15916"/>
                    </a:lnTo>
                    <a:lnTo>
                      <a:pt x="3086" y="17053"/>
                    </a:lnTo>
                    <a:lnTo>
                      <a:pt x="3086" y="18189"/>
                    </a:lnTo>
                    <a:lnTo>
                      <a:pt x="6171" y="20463"/>
                    </a:lnTo>
                    <a:lnTo>
                      <a:pt x="9257" y="21600"/>
                    </a:lnTo>
                    <a:lnTo>
                      <a:pt x="9257" y="21600"/>
                    </a:lnTo>
                    <a:lnTo>
                      <a:pt x="21600" y="1932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64" name="Shape 3264"/>
              <p:cNvSpPr/>
              <p:nvPr/>
            </p:nvSpPr>
            <p:spPr>
              <a:xfrm>
                <a:off x="1096962" y="1350962"/>
                <a:ext cx="25401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250" y="21600"/>
                    </a:moveTo>
                    <a:lnTo>
                      <a:pt x="20250" y="21600"/>
                    </a:lnTo>
                    <a:lnTo>
                      <a:pt x="20250" y="20736"/>
                    </a:lnTo>
                    <a:lnTo>
                      <a:pt x="20250" y="20736"/>
                    </a:lnTo>
                    <a:lnTo>
                      <a:pt x="20250" y="20736"/>
                    </a:lnTo>
                    <a:lnTo>
                      <a:pt x="21600" y="19872"/>
                    </a:lnTo>
                    <a:lnTo>
                      <a:pt x="21600" y="19008"/>
                    </a:lnTo>
                    <a:lnTo>
                      <a:pt x="21600" y="18144"/>
                    </a:lnTo>
                    <a:lnTo>
                      <a:pt x="21600" y="18144"/>
                    </a:lnTo>
                    <a:lnTo>
                      <a:pt x="20250" y="17280"/>
                    </a:lnTo>
                    <a:lnTo>
                      <a:pt x="20250" y="16416"/>
                    </a:lnTo>
                    <a:lnTo>
                      <a:pt x="20250" y="15552"/>
                    </a:lnTo>
                    <a:lnTo>
                      <a:pt x="20250" y="14688"/>
                    </a:lnTo>
                    <a:lnTo>
                      <a:pt x="18900" y="14688"/>
                    </a:lnTo>
                    <a:lnTo>
                      <a:pt x="18900" y="13824"/>
                    </a:lnTo>
                    <a:lnTo>
                      <a:pt x="18900" y="12960"/>
                    </a:lnTo>
                    <a:lnTo>
                      <a:pt x="17550" y="12096"/>
                    </a:lnTo>
                    <a:lnTo>
                      <a:pt x="17550" y="11232"/>
                    </a:lnTo>
                    <a:lnTo>
                      <a:pt x="16200" y="11232"/>
                    </a:lnTo>
                    <a:lnTo>
                      <a:pt x="16200" y="10368"/>
                    </a:lnTo>
                    <a:lnTo>
                      <a:pt x="14850" y="8640"/>
                    </a:lnTo>
                    <a:lnTo>
                      <a:pt x="12150" y="7776"/>
                    </a:lnTo>
                    <a:lnTo>
                      <a:pt x="10800" y="6048"/>
                    </a:lnTo>
                    <a:lnTo>
                      <a:pt x="9450" y="5184"/>
                    </a:lnTo>
                    <a:lnTo>
                      <a:pt x="8100" y="3456"/>
                    </a:lnTo>
                    <a:lnTo>
                      <a:pt x="8100" y="2592"/>
                    </a:lnTo>
                    <a:lnTo>
                      <a:pt x="6750" y="1728"/>
                    </a:lnTo>
                    <a:lnTo>
                      <a:pt x="6750" y="864"/>
                    </a:lnTo>
                    <a:lnTo>
                      <a:pt x="5400" y="864"/>
                    </a:lnTo>
                    <a:lnTo>
                      <a:pt x="5400" y="0"/>
                    </a:lnTo>
                    <a:lnTo>
                      <a:pt x="0" y="1728"/>
                    </a:lnTo>
                    <a:lnTo>
                      <a:pt x="0" y="2592"/>
                    </a:lnTo>
                    <a:lnTo>
                      <a:pt x="0" y="3456"/>
                    </a:lnTo>
                    <a:lnTo>
                      <a:pt x="1350" y="3456"/>
                    </a:lnTo>
                    <a:lnTo>
                      <a:pt x="1350" y="4320"/>
                    </a:lnTo>
                    <a:lnTo>
                      <a:pt x="2700" y="6048"/>
                    </a:lnTo>
                    <a:lnTo>
                      <a:pt x="4050" y="6912"/>
                    </a:lnTo>
                    <a:lnTo>
                      <a:pt x="5400" y="8640"/>
                    </a:lnTo>
                    <a:lnTo>
                      <a:pt x="6750" y="10368"/>
                    </a:lnTo>
                    <a:lnTo>
                      <a:pt x="8100" y="11232"/>
                    </a:lnTo>
                    <a:lnTo>
                      <a:pt x="9450" y="12960"/>
                    </a:lnTo>
                    <a:lnTo>
                      <a:pt x="10800" y="12960"/>
                    </a:lnTo>
                    <a:lnTo>
                      <a:pt x="10800" y="13824"/>
                    </a:lnTo>
                    <a:lnTo>
                      <a:pt x="12150" y="14688"/>
                    </a:lnTo>
                    <a:lnTo>
                      <a:pt x="12150" y="14688"/>
                    </a:lnTo>
                    <a:lnTo>
                      <a:pt x="12150" y="15552"/>
                    </a:lnTo>
                    <a:lnTo>
                      <a:pt x="13500" y="16416"/>
                    </a:lnTo>
                    <a:lnTo>
                      <a:pt x="13500" y="16416"/>
                    </a:lnTo>
                    <a:lnTo>
                      <a:pt x="13500" y="17280"/>
                    </a:lnTo>
                    <a:lnTo>
                      <a:pt x="13500" y="17280"/>
                    </a:lnTo>
                    <a:lnTo>
                      <a:pt x="14850" y="18144"/>
                    </a:lnTo>
                    <a:lnTo>
                      <a:pt x="14850" y="18144"/>
                    </a:lnTo>
                    <a:lnTo>
                      <a:pt x="14850" y="19008"/>
                    </a:lnTo>
                    <a:lnTo>
                      <a:pt x="14850" y="19008"/>
                    </a:lnTo>
                    <a:lnTo>
                      <a:pt x="14850" y="19008"/>
                    </a:lnTo>
                    <a:lnTo>
                      <a:pt x="14850" y="19872"/>
                    </a:lnTo>
                    <a:lnTo>
                      <a:pt x="14850" y="19872"/>
                    </a:lnTo>
                    <a:lnTo>
                      <a:pt x="14850" y="19872"/>
                    </a:lnTo>
                    <a:lnTo>
                      <a:pt x="13500" y="19872"/>
                    </a:lnTo>
                    <a:lnTo>
                      <a:pt x="13500" y="19872"/>
                    </a:lnTo>
                    <a:lnTo>
                      <a:pt x="2025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65" name="Shape 3265"/>
              <p:cNvSpPr/>
              <p:nvPr/>
            </p:nvSpPr>
            <p:spPr>
              <a:xfrm>
                <a:off x="1081087" y="1387475"/>
                <a:ext cx="39688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0" y="21600"/>
                    </a:lnTo>
                    <a:lnTo>
                      <a:pt x="3456" y="21600"/>
                    </a:lnTo>
                    <a:lnTo>
                      <a:pt x="6048" y="21600"/>
                    </a:lnTo>
                    <a:lnTo>
                      <a:pt x="7776" y="21600"/>
                    </a:lnTo>
                    <a:lnTo>
                      <a:pt x="9504" y="21600"/>
                    </a:lnTo>
                    <a:lnTo>
                      <a:pt x="10368" y="21600"/>
                    </a:lnTo>
                    <a:lnTo>
                      <a:pt x="10368" y="21600"/>
                    </a:lnTo>
                    <a:lnTo>
                      <a:pt x="11232" y="21600"/>
                    </a:lnTo>
                    <a:lnTo>
                      <a:pt x="12096" y="21600"/>
                    </a:lnTo>
                    <a:lnTo>
                      <a:pt x="12960" y="21600"/>
                    </a:lnTo>
                    <a:lnTo>
                      <a:pt x="13824" y="21600"/>
                    </a:lnTo>
                    <a:lnTo>
                      <a:pt x="14688" y="21600"/>
                    </a:lnTo>
                    <a:lnTo>
                      <a:pt x="14688" y="21600"/>
                    </a:lnTo>
                    <a:lnTo>
                      <a:pt x="15552" y="18900"/>
                    </a:lnTo>
                    <a:lnTo>
                      <a:pt x="16416" y="18900"/>
                    </a:lnTo>
                    <a:lnTo>
                      <a:pt x="17280" y="18900"/>
                    </a:lnTo>
                    <a:lnTo>
                      <a:pt x="18144" y="18900"/>
                    </a:lnTo>
                    <a:lnTo>
                      <a:pt x="18144" y="16200"/>
                    </a:lnTo>
                    <a:lnTo>
                      <a:pt x="19008" y="16200"/>
                    </a:lnTo>
                    <a:lnTo>
                      <a:pt x="19872" y="13500"/>
                    </a:lnTo>
                    <a:lnTo>
                      <a:pt x="19872" y="13500"/>
                    </a:lnTo>
                    <a:lnTo>
                      <a:pt x="20736" y="10800"/>
                    </a:lnTo>
                    <a:lnTo>
                      <a:pt x="20736" y="8100"/>
                    </a:lnTo>
                    <a:lnTo>
                      <a:pt x="21600" y="8100"/>
                    </a:lnTo>
                    <a:lnTo>
                      <a:pt x="21600" y="5400"/>
                    </a:lnTo>
                    <a:lnTo>
                      <a:pt x="17280" y="0"/>
                    </a:lnTo>
                    <a:lnTo>
                      <a:pt x="17280" y="0"/>
                    </a:lnTo>
                    <a:lnTo>
                      <a:pt x="17280" y="2700"/>
                    </a:lnTo>
                    <a:lnTo>
                      <a:pt x="17280" y="2700"/>
                    </a:lnTo>
                    <a:lnTo>
                      <a:pt x="17280" y="2700"/>
                    </a:lnTo>
                    <a:lnTo>
                      <a:pt x="16416" y="2700"/>
                    </a:lnTo>
                    <a:lnTo>
                      <a:pt x="16416" y="2700"/>
                    </a:lnTo>
                    <a:lnTo>
                      <a:pt x="16416" y="5400"/>
                    </a:lnTo>
                    <a:lnTo>
                      <a:pt x="15552" y="5400"/>
                    </a:lnTo>
                    <a:lnTo>
                      <a:pt x="15552" y="5400"/>
                    </a:lnTo>
                    <a:lnTo>
                      <a:pt x="14688" y="5400"/>
                    </a:lnTo>
                    <a:lnTo>
                      <a:pt x="14688" y="5400"/>
                    </a:lnTo>
                    <a:lnTo>
                      <a:pt x="13824" y="8100"/>
                    </a:lnTo>
                    <a:lnTo>
                      <a:pt x="13824" y="8100"/>
                    </a:lnTo>
                    <a:lnTo>
                      <a:pt x="12960" y="8100"/>
                    </a:lnTo>
                    <a:lnTo>
                      <a:pt x="12096" y="8100"/>
                    </a:lnTo>
                    <a:lnTo>
                      <a:pt x="12096" y="8100"/>
                    </a:lnTo>
                    <a:lnTo>
                      <a:pt x="11232" y="8100"/>
                    </a:lnTo>
                    <a:lnTo>
                      <a:pt x="10368" y="8100"/>
                    </a:lnTo>
                    <a:lnTo>
                      <a:pt x="9504" y="8100"/>
                    </a:lnTo>
                    <a:lnTo>
                      <a:pt x="9504" y="8100"/>
                    </a:lnTo>
                    <a:lnTo>
                      <a:pt x="7776" y="8100"/>
                    </a:lnTo>
                    <a:lnTo>
                      <a:pt x="6048" y="8100"/>
                    </a:lnTo>
                    <a:lnTo>
                      <a:pt x="3456" y="8100"/>
                    </a:lnTo>
                    <a:lnTo>
                      <a:pt x="864" y="8100"/>
                    </a:lnTo>
                    <a:lnTo>
                      <a:pt x="864" y="8100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66" name="Shape 3266"/>
              <p:cNvSpPr/>
              <p:nvPr/>
            </p:nvSpPr>
            <p:spPr>
              <a:xfrm>
                <a:off x="1042987" y="1390650"/>
                <a:ext cx="39688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320" y="21600"/>
                    </a:moveTo>
                    <a:lnTo>
                      <a:pt x="4320" y="21600"/>
                    </a:lnTo>
                    <a:lnTo>
                      <a:pt x="4320" y="19200"/>
                    </a:lnTo>
                    <a:lnTo>
                      <a:pt x="4320" y="19200"/>
                    </a:lnTo>
                    <a:lnTo>
                      <a:pt x="4320" y="19200"/>
                    </a:lnTo>
                    <a:lnTo>
                      <a:pt x="4320" y="19200"/>
                    </a:lnTo>
                    <a:lnTo>
                      <a:pt x="5184" y="16800"/>
                    </a:lnTo>
                    <a:lnTo>
                      <a:pt x="5184" y="16800"/>
                    </a:lnTo>
                    <a:lnTo>
                      <a:pt x="5184" y="16800"/>
                    </a:lnTo>
                    <a:lnTo>
                      <a:pt x="6048" y="16800"/>
                    </a:lnTo>
                    <a:lnTo>
                      <a:pt x="6048" y="16800"/>
                    </a:lnTo>
                    <a:lnTo>
                      <a:pt x="6048" y="14400"/>
                    </a:lnTo>
                    <a:lnTo>
                      <a:pt x="6912" y="14400"/>
                    </a:lnTo>
                    <a:lnTo>
                      <a:pt x="7776" y="14400"/>
                    </a:lnTo>
                    <a:lnTo>
                      <a:pt x="7776" y="14400"/>
                    </a:lnTo>
                    <a:lnTo>
                      <a:pt x="8640" y="14400"/>
                    </a:lnTo>
                    <a:lnTo>
                      <a:pt x="8640" y="14400"/>
                    </a:lnTo>
                    <a:lnTo>
                      <a:pt x="9504" y="14400"/>
                    </a:lnTo>
                    <a:lnTo>
                      <a:pt x="11232" y="14400"/>
                    </a:lnTo>
                    <a:lnTo>
                      <a:pt x="12096" y="14400"/>
                    </a:lnTo>
                    <a:lnTo>
                      <a:pt x="13824" y="14400"/>
                    </a:lnTo>
                    <a:lnTo>
                      <a:pt x="15552" y="14400"/>
                    </a:lnTo>
                    <a:lnTo>
                      <a:pt x="18144" y="14400"/>
                    </a:lnTo>
                    <a:lnTo>
                      <a:pt x="20736" y="14400"/>
                    </a:lnTo>
                    <a:lnTo>
                      <a:pt x="21600" y="2400"/>
                    </a:lnTo>
                    <a:lnTo>
                      <a:pt x="18144" y="2400"/>
                    </a:lnTo>
                    <a:lnTo>
                      <a:pt x="15552" y="2400"/>
                    </a:lnTo>
                    <a:lnTo>
                      <a:pt x="13824" y="0"/>
                    </a:lnTo>
                    <a:lnTo>
                      <a:pt x="12096" y="0"/>
                    </a:lnTo>
                    <a:lnTo>
                      <a:pt x="10368" y="0"/>
                    </a:lnTo>
                    <a:lnTo>
                      <a:pt x="9504" y="2400"/>
                    </a:lnTo>
                    <a:lnTo>
                      <a:pt x="8640" y="2400"/>
                    </a:lnTo>
                    <a:lnTo>
                      <a:pt x="7776" y="2400"/>
                    </a:lnTo>
                    <a:lnTo>
                      <a:pt x="6912" y="2400"/>
                    </a:lnTo>
                    <a:lnTo>
                      <a:pt x="6048" y="2400"/>
                    </a:lnTo>
                    <a:lnTo>
                      <a:pt x="6048" y="2400"/>
                    </a:lnTo>
                    <a:lnTo>
                      <a:pt x="5184" y="2400"/>
                    </a:lnTo>
                    <a:lnTo>
                      <a:pt x="4320" y="4800"/>
                    </a:lnTo>
                    <a:lnTo>
                      <a:pt x="3456" y="4800"/>
                    </a:lnTo>
                    <a:lnTo>
                      <a:pt x="3456" y="4800"/>
                    </a:lnTo>
                    <a:lnTo>
                      <a:pt x="2592" y="7200"/>
                    </a:lnTo>
                    <a:lnTo>
                      <a:pt x="1728" y="7200"/>
                    </a:lnTo>
                    <a:lnTo>
                      <a:pt x="1728" y="9600"/>
                    </a:lnTo>
                    <a:lnTo>
                      <a:pt x="864" y="12000"/>
                    </a:lnTo>
                    <a:lnTo>
                      <a:pt x="864" y="12000"/>
                    </a:lnTo>
                    <a:lnTo>
                      <a:pt x="0" y="14400"/>
                    </a:lnTo>
                    <a:lnTo>
                      <a:pt x="0" y="16800"/>
                    </a:lnTo>
                    <a:lnTo>
                      <a:pt x="0" y="16800"/>
                    </a:lnTo>
                    <a:lnTo>
                      <a:pt x="432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67" name="Shape 3267"/>
              <p:cNvSpPr/>
              <p:nvPr/>
            </p:nvSpPr>
            <p:spPr>
              <a:xfrm>
                <a:off x="1041400" y="1401762"/>
                <a:ext cx="25400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008"/>
                    </a:moveTo>
                    <a:lnTo>
                      <a:pt x="21600" y="19008"/>
                    </a:lnTo>
                    <a:lnTo>
                      <a:pt x="20250" y="18144"/>
                    </a:lnTo>
                    <a:lnTo>
                      <a:pt x="18900" y="16416"/>
                    </a:lnTo>
                    <a:lnTo>
                      <a:pt x="17550" y="15552"/>
                    </a:lnTo>
                    <a:lnTo>
                      <a:pt x="16200" y="13824"/>
                    </a:lnTo>
                    <a:lnTo>
                      <a:pt x="14850" y="12960"/>
                    </a:lnTo>
                    <a:lnTo>
                      <a:pt x="13500" y="11232"/>
                    </a:lnTo>
                    <a:lnTo>
                      <a:pt x="12150" y="10368"/>
                    </a:lnTo>
                    <a:lnTo>
                      <a:pt x="10800" y="8640"/>
                    </a:lnTo>
                    <a:lnTo>
                      <a:pt x="10800" y="8640"/>
                    </a:lnTo>
                    <a:lnTo>
                      <a:pt x="9450" y="7776"/>
                    </a:lnTo>
                    <a:lnTo>
                      <a:pt x="9450" y="6912"/>
                    </a:lnTo>
                    <a:lnTo>
                      <a:pt x="9450" y="6048"/>
                    </a:lnTo>
                    <a:lnTo>
                      <a:pt x="8100" y="6048"/>
                    </a:lnTo>
                    <a:lnTo>
                      <a:pt x="8100" y="5184"/>
                    </a:lnTo>
                    <a:lnTo>
                      <a:pt x="8100" y="5184"/>
                    </a:lnTo>
                    <a:lnTo>
                      <a:pt x="8100" y="4320"/>
                    </a:lnTo>
                    <a:lnTo>
                      <a:pt x="8100" y="3456"/>
                    </a:lnTo>
                    <a:lnTo>
                      <a:pt x="6750" y="3456"/>
                    </a:lnTo>
                    <a:lnTo>
                      <a:pt x="6750" y="2592"/>
                    </a:lnTo>
                    <a:lnTo>
                      <a:pt x="6750" y="2592"/>
                    </a:lnTo>
                    <a:lnTo>
                      <a:pt x="6750" y="2592"/>
                    </a:lnTo>
                    <a:lnTo>
                      <a:pt x="6750" y="1728"/>
                    </a:lnTo>
                    <a:lnTo>
                      <a:pt x="8100" y="1728"/>
                    </a:lnTo>
                    <a:lnTo>
                      <a:pt x="8100" y="1728"/>
                    </a:lnTo>
                    <a:lnTo>
                      <a:pt x="1350" y="0"/>
                    </a:lnTo>
                    <a:lnTo>
                      <a:pt x="1350" y="864"/>
                    </a:lnTo>
                    <a:lnTo>
                      <a:pt x="1350" y="864"/>
                    </a:lnTo>
                    <a:lnTo>
                      <a:pt x="0" y="1728"/>
                    </a:lnTo>
                    <a:lnTo>
                      <a:pt x="0" y="2592"/>
                    </a:lnTo>
                    <a:lnTo>
                      <a:pt x="0" y="3456"/>
                    </a:lnTo>
                    <a:lnTo>
                      <a:pt x="0" y="4320"/>
                    </a:lnTo>
                    <a:lnTo>
                      <a:pt x="1350" y="4320"/>
                    </a:lnTo>
                    <a:lnTo>
                      <a:pt x="1350" y="5184"/>
                    </a:lnTo>
                    <a:lnTo>
                      <a:pt x="1350" y="6048"/>
                    </a:lnTo>
                    <a:lnTo>
                      <a:pt x="1350" y="6912"/>
                    </a:lnTo>
                    <a:lnTo>
                      <a:pt x="2700" y="7776"/>
                    </a:lnTo>
                    <a:lnTo>
                      <a:pt x="2700" y="7776"/>
                    </a:lnTo>
                    <a:lnTo>
                      <a:pt x="2700" y="8640"/>
                    </a:lnTo>
                    <a:lnTo>
                      <a:pt x="4050" y="9504"/>
                    </a:lnTo>
                    <a:lnTo>
                      <a:pt x="4050" y="10368"/>
                    </a:lnTo>
                    <a:lnTo>
                      <a:pt x="5400" y="11232"/>
                    </a:lnTo>
                    <a:lnTo>
                      <a:pt x="6750" y="12096"/>
                    </a:lnTo>
                    <a:lnTo>
                      <a:pt x="8100" y="13824"/>
                    </a:lnTo>
                    <a:lnTo>
                      <a:pt x="9450" y="15552"/>
                    </a:lnTo>
                    <a:lnTo>
                      <a:pt x="10800" y="16416"/>
                    </a:lnTo>
                    <a:lnTo>
                      <a:pt x="12150" y="18144"/>
                    </a:lnTo>
                    <a:lnTo>
                      <a:pt x="13500" y="19008"/>
                    </a:lnTo>
                    <a:lnTo>
                      <a:pt x="14850" y="20736"/>
                    </a:lnTo>
                    <a:lnTo>
                      <a:pt x="16200" y="21600"/>
                    </a:lnTo>
                    <a:lnTo>
                      <a:pt x="16200" y="21600"/>
                    </a:lnTo>
                    <a:lnTo>
                      <a:pt x="21600" y="1900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68" name="Shape 3268"/>
              <p:cNvSpPr/>
              <p:nvPr/>
            </p:nvSpPr>
            <p:spPr>
              <a:xfrm>
                <a:off x="1060450" y="1436687"/>
                <a:ext cx="25400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250" y="21600"/>
                    </a:moveTo>
                    <a:lnTo>
                      <a:pt x="20250" y="21600"/>
                    </a:lnTo>
                    <a:lnTo>
                      <a:pt x="21600" y="20769"/>
                    </a:lnTo>
                    <a:lnTo>
                      <a:pt x="21600" y="19938"/>
                    </a:lnTo>
                    <a:lnTo>
                      <a:pt x="21600" y="19108"/>
                    </a:lnTo>
                    <a:lnTo>
                      <a:pt x="21600" y="18277"/>
                    </a:lnTo>
                    <a:lnTo>
                      <a:pt x="21600" y="18277"/>
                    </a:lnTo>
                    <a:lnTo>
                      <a:pt x="21600" y="17446"/>
                    </a:lnTo>
                    <a:lnTo>
                      <a:pt x="21600" y="16615"/>
                    </a:lnTo>
                    <a:lnTo>
                      <a:pt x="21600" y="15785"/>
                    </a:lnTo>
                    <a:lnTo>
                      <a:pt x="20250" y="14954"/>
                    </a:lnTo>
                    <a:lnTo>
                      <a:pt x="20250" y="14123"/>
                    </a:lnTo>
                    <a:lnTo>
                      <a:pt x="20250" y="14123"/>
                    </a:lnTo>
                    <a:lnTo>
                      <a:pt x="18900" y="13292"/>
                    </a:lnTo>
                    <a:lnTo>
                      <a:pt x="18900" y="12462"/>
                    </a:lnTo>
                    <a:lnTo>
                      <a:pt x="18900" y="11631"/>
                    </a:lnTo>
                    <a:lnTo>
                      <a:pt x="17550" y="10800"/>
                    </a:lnTo>
                    <a:lnTo>
                      <a:pt x="17550" y="10800"/>
                    </a:lnTo>
                    <a:lnTo>
                      <a:pt x="16200" y="9138"/>
                    </a:lnTo>
                    <a:lnTo>
                      <a:pt x="14850" y="7477"/>
                    </a:lnTo>
                    <a:lnTo>
                      <a:pt x="13500" y="6646"/>
                    </a:lnTo>
                    <a:lnTo>
                      <a:pt x="12150" y="4985"/>
                    </a:lnTo>
                    <a:lnTo>
                      <a:pt x="10800" y="3323"/>
                    </a:lnTo>
                    <a:lnTo>
                      <a:pt x="8100" y="2492"/>
                    </a:lnTo>
                    <a:lnTo>
                      <a:pt x="6750" y="1662"/>
                    </a:lnTo>
                    <a:lnTo>
                      <a:pt x="5400" y="0"/>
                    </a:lnTo>
                    <a:lnTo>
                      <a:pt x="0" y="2492"/>
                    </a:lnTo>
                    <a:lnTo>
                      <a:pt x="1350" y="3323"/>
                    </a:lnTo>
                    <a:lnTo>
                      <a:pt x="2700" y="4985"/>
                    </a:lnTo>
                    <a:lnTo>
                      <a:pt x="4050" y="6646"/>
                    </a:lnTo>
                    <a:lnTo>
                      <a:pt x="6750" y="7477"/>
                    </a:lnTo>
                    <a:lnTo>
                      <a:pt x="8100" y="9138"/>
                    </a:lnTo>
                    <a:lnTo>
                      <a:pt x="9450" y="9969"/>
                    </a:lnTo>
                    <a:lnTo>
                      <a:pt x="10800" y="11631"/>
                    </a:lnTo>
                    <a:lnTo>
                      <a:pt x="10800" y="12462"/>
                    </a:lnTo>
                    <a:lnTo>
                      <a:pt x="12150" y="13292"/>
                    </a:lnTo>
                    <a:lnTo>
                      <a:pt x="12150" y="13292"/>
                    </a:lnTo>
                    <a:lnTo>
                      <a:pt x="13500" y="14123"/>
                    </a:lnTo>
                    <a:lnTo>
                      <a:pt x="13500" y="14954"/>
                    </a:lnTo>
                    <a:lnTo>
                      <a:pt x="13500" y="14954"/>
                    </a:lnTo>
                    <a:lnTo>
                      <a:pt x="13500" y="15785"/>
                    </a:lnTo>
                    <a:lnTo>
                      <a:pt x="14850" y="16615"/>
                    </a:lnTo>
                    <a:lnTo>
                      <a:pt x="14850" y="16615"/>
                    </a:lnTo>
                    <a:lnTo>
                      <a:pt x="14850" y="17446"/>
                    </a:lnTo>
                    <a:lnTo>
                      <a:pt x="14850" y="17446"/>
                    </a:lnTo>
                    <a:lnTo>
                      <a:pt x="14850" y="18277"/>
                    </a:lnTo>
                    <a:lnTo>
                      <a:pt x="14850" y="18277"/>
                    </a:lnTo>
                    <a:lnTo>
                      <a:pt x="14850" y="19108"/>
                    </a:lnTo>
                    <a:lnTo>
                      <a:pt x="14850" y="19108"/>
                    </a:lnTo>
                    <a:lnTo>
                      <a:pt x="14850" y="19108"/>
                    </a:lnTo>
                    <a:lnTo>
                      <a:pt x="14850" y="19938"/>
                    </a:lnTo>
                    <a:lnTo>
                      <a:pt x="14850" y="19938"/>
                    </a:lnTo>
                    <a:lnTo>
                      <a:pt x="2025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69" name="Shape 3269"/>
              <p:cNvSpPr/>
              <p:nvPr/>
            </p:nvSpPr>
            <p:spPr>
              <a:xfrm>
                <a:off x="1046162" y="1474787"/>
                <a:ext cx="381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0" y="21600"/>
                    </a:lnTo>
                    <a:lnTo>
                      <a:pt x="900" y="21600"/>
                    </a:lnTo>
                    <a:lnTo>
                      <a:pt x="2700" y="21600"/>
                    </a:lnTo>
                    <a:lnTo>
                      <a:pt x="3600" y="21600"/>
                    </a:lnTo>
                    <a:lnTo>
                      <a:pt x="5400" y="21600"/>
                    </a:lnTo>
                    <a:lnTo>
                      <a:pt x="7200" y="21600"/>
                    </a:lnTo>
                    <a:lnTo>
                      <a:pt x="9000" y="21600"/>
                    </a:lnTo>
                    <a:lnTo>
                      <a:pt x="9900" y="21600"/>
                    </a:lnTo>
                    <a:lnTo>
                      <a:pt x="9900" y="21600"/>
                    </a:lnTo>
                    <a:lnTo>
                      <a:pt x="10800" y="21600"/>
                    </a:lnTo>
                    <a:lnTo>
                      <a:pt x="11700" y="21600"/>
                    </a:lnTo>
                    <a:lnTo>
                      <a:pt x="12600" y="21600"/>
                    </a:lnTo>
                    <a:lnTo>
                      <a:pt x="13500" y="21600"/>
                    </a:lnTo>
                    <a:lnTo>
                      <a:pt x="14400" y="18900"/>
                    </a:lnTo>
                    <a:lnTo>
                      <a:pt x="15300" y="18900"/>
                    </a:lnTo>
                    <a:lnTo>
                      <a:pt x="16200" y="18900"/>
                    </a:lnTo>
                    <a:lnTo>
                      <a:pt x="16200" y="18900"/>
                    </a:lnTo>
                    <a:lnTo>
                      <a:pt x="17100" y="18900"/>
                    </a:lnTo>
                    <a:lnTo>
                      <a:pt x="18000" y="16200"/>
                    </a:lnTo>
                    <a:lnTo>
                      <a:pt x="18900" y="16200"/>
                    </a:lnTo>
                    <a:lnTo>
                      <a:pt x="18900" y="13500"/>
                    </a:lnTo>
                    <a:lnTo>
                      <a:pt x="19800" y="13500"/>
                    </a:lnTo>
                    <a:lnTo>
                      <a:pt x="19800" y="10800"/>
                    </a:lnTo>
                    <a:lnTo>
                      <a:pt x="20700" y="10800"/>
                    </a:lnTo>
                    <a:lnTo>
                      <a:pt x="21600" y="810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18000" y="0"/>
                    </a:lnTo>
                    <a:lnTo>
                      <a:pt x="18000" y="0"/>
                    </a:lnTo>
                    <a:lnTo>
                      <a:pt x="17100" y="0"/>
                    </a:lnTo>
                    <a:lnTo>
                      <a:pt x="17100" y="2700"/>
                    </a:lnTo>
                    <a:lnTo>
                      <a:pt x="17100" y="2700"/>
                    </a:lnTo>
                    <a:lnTo>
                      <a:pt x="17100" y="2700"/>
                    </a:lnTo>
                    <a:lnTo>
                      <a:pt x="16200" y="2700"/>
                    </a:lnTo>
                    <a:lnTo>
                      <a:pt x="16200" y="2700"/>
                    </a:lnTo>
                    <a:lnTo>
                      <a:pt x="16200" y="5400"/>
                    </a:lnTo>
                    <a:lnTo>
                      <a:pt x="15300" y="5400"/>
                    </a:lnTo>
                    <a:lnTo>
                      <a:pt x="15300" y="5400"/>
                    </a:lnTo>
                    <a:lnTo>
                      <a:pt x="14400" y="5400"/>
                    </a:lnTo>
                    <a:lnTo>
                      <a:pt x="13500" y="5400"/>
                    </a:lnTo>
                    <a:lnTo>
                      <a:pt x="13500" y="8100"/>
                    </a:lnTo>
                    <a:lnTo>
                      <a:pt x="12600" y="8100"/>
                    </a:lnTo>
                    <a:lnTo>
                      <a:pt x="11700" y="8100"/>
                    </a:lnTo>
                    <a:lnTo>
                      <a:pt x="11700" y="8100"/>
                    </a:lnTo>
                    <a:lnTo>
                      <a:pt x="10800" y="8100"/>
                    </a:lnTo>
                    <a:lnTo>
                      <a:pt x="9900" y="8100"/>
                    </a:lnTo>
                    <a:lnTo>
                      <a:pt x="9000" y="8100"/>
                    </a:lnTo>
                    <a:lnTo>
                      <a:pt x="8100" y="8100"/>
                    </a:lnTo>
                    <a:lnTo>
                      <a:pt x="7200" y="8100"/>
                    </a:lnTo>
                    <a:lnTo>
                      <a:pt x="5400" y="8100"/>
                    </a:lnTo>
                    <a:lnTo>
                      <a:pt x="4500" y="8100"/>
                    </a:lnTo>
                    <a:lnTo>
                      <a:pt x="2700" y="8100"/>
                    </a:lnTo>
                    <a:lnTo>
                      <a:pt x="900" y="8100"/>
                    </a:lnTo>
                    <a:lnTo>
                      <a:pt x="0" y="8100"/>
                    </a:lnTo>
                    <a:lnTo>
                      <a:pt x="0" y="8100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70" name="Shape 3270"/>
              <p:cNvSpPr/>
              <p:nvPr/>
            </p:nvSpPr>
            <p:spPr>
              <a:xfrm>
                <a:off x="1006475" y="1477962"/>
                <a:ext cx="39688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320" y="21600"/>
                    </a:moveTo>
                    <a:lnTo>
                      <a:pt x="4320" y="21600"/>
                    </a:lnTo>
                    <a:lnTo>
                      <a:pt x="4320" y="21600"/>
                    </a:lnTo>
                    <a:lnTo>
                      <a:pt x="4320" y="21600"/>
                    </a:lnTo>
                    <a:lnTo>
                      <a:pt x="4320" y="21600"/>
                    </a:lnTo>
                    <a:lnTo>
                      <a:pt x="4320" y="21600"/>
                    </a:lnTo>
                    <a:lnTo>
                      <a:pt x="4320" y="18900"/>
                    </a:lnTo>
                    <a:lnTo>
                      <a:pt x="5184" y="18900"/>
                    </a:lnTo>
                    <a:lnTo>
                      <a:pt x="5184" y="18900"/>
                    </a:lnTo>
                    <a:lnTo>
                      <a:pt x="5184" y="18900"/>
                    </a:lnTo>
                    <a:lnTo>
                      <a:pt x="6048" y="18900"/>
                    </a:lnTo>
                    <a:lnTo>
                      <a:pt x="6048" y="16200"/>
                    </a:lnTo>
                    <a:lnTo>
                      <a:pt x="6912" y="16200"/>
                    </a:lnTo>
                    <a:lnTo>
                      <a:pt x="6912" y="16200"/>
                    </a:lnTo>
                    <a:lnTo>
                      <a:pt x="7776" y="16200"/>
                    </a:lnTo>
                    <a:lnTo>
                      <a:pt x="7776" y="16200"/>
                    </a:lnTo>
                    <a:lnTo>
                      <a:pt x="8640" y="16200"/>
                    </a:lnTo>
                    <a:lnTo>
                      <a:pt x="8640" y="16200"/>
                    </a:lnTo>
                    <a:lnTo>
                      <a:pt x="9504" y="16200"/>
                    </a:lnTo>
                    <a:lnTo>
                      <a:pt x="10368" y="13500"/>
                    </a:lnTo>
                    <a:lnTo>
                      <a:pt x="11232" y="13500"/>
                    </a:lnTo>
                    <a:lnTo>
                      <a:pt x="12960" y="13500"/>
                    </a:lnTo>
                    <a:lnTo>
                      <a:pt x="13824" y="13500"/>
                    </a:lnTo>
                    <a:lnTo>
                      <a:pt x="15552" y="13500"/>
                    </a:lnTo>
                    <a:lnTo>
                      <a:pt x="18144" y="16200"/>
                    </a:lnTo>
                    <a:lnTo>
                      <a:pt x="21600" y="16200"/>
                    </a:lnTo>
                    <a:lnTo>
                      <a:pt x="21600" y="2700"/>
                    </a:lnTo>
                    <a:lnTo>
                      <a:pt x="19008" y="2700"/>
                    </a:lnTo>
                    <a:lnTo>
                      <a:pt x="15552" y="0"/>
                    </a:lnTo>
                    <a:lnTo>
                      <a:pt x="14688" y="0"/>
                    </a:lnTo>
                    <a:lnTo>
                      <a:pt x="12960" y="0"/>
                    </a:lnTo>
                    <a:lnTo>
                      <a:pt x="11232" y="0"/>
                    </a:lnTo>
                    <a:lnTo>
                      <a:pt x="10368" y="0"/>
                    </a:lnTo>
                    <a:lnTo>
                      <a:pt x="9504" y="2700"/>
                    </a:lnTo>
                    <a:lnTo>
                      <a:pt x="8640" y="2700"/>
                    </a:lnTo>
                    <a:lnTo>
                      <a:pt x="7776" y="2700"/>
                    </a:lnTo>
                    <a:lnTo>
                      <a:pt x="6912" y="2700"/>
                    </a:lnTo>
                    <a:lnTo>
                      <a:pt x="6048" y="2700"/>
                    </a:lnTo>
                    <a:lnTo>
                      <a:pt x="6048" y="2700"/>
                    </a:lnTo>
                    <a:lnTo>
                      <a:pt x="5184" y="5400"/>
                    </a:lnTo>
                    <a:lnTo>
                      <a:pt x="4320" y="5400"/>
                    </a:lnTo>
                    <a:lnTo>
                      <a:pt x="3456" y="5400"/>
                    </a:lnTo>
                    <a:lnTo>
                      <a:pt x="3456" y="8100"/>
                    </a:lnTo>
                    <a:lnTo>
                      <a:pt x="2592" y="8100"/>
                    </a:lnTo>
                    <a:lnTo>
                      <a:pt x="1728" y="10800"/>
                    </a:lnTo>
                    <a:lnTo>
                      <a:pt x="1728" y="10800"/>
                    </a:lnTo>
                    <a:lnTo>
                      <a:pt x="864" y="13500"/>
                    </a:lnTo>
                    <a:lnTo>
                      <a:pt x="864" y="13500"/>
                    </a:lnTo>
                    <a:lnTo>
                      <a:pt x="864" y="135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432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71" name="Shape 3271"/>
              <p:cNvSpPr/>
              <p:nvPr/>
            </p:nvSpPr>
            <p:spPr>
              <a:xfrm>
                <a:off x="1006475" y="1487487"/>
                <a:ext cx="23813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108"/>
                    </a:moveTo>
                    <a:lnTo>
                      <a:pt x="21600" y="19108"/>
                    </a:lnTo>
                    <a:lnTo>
                      <a:pt x="20160" y="17446"/>
                    </a:lnTo>
                    <a:lnTo>
                      <a:pt x="18720" y="16615"/>
                    </a:lnTo>
                    <a:lnTo>
                      <a:pt x="17280" y="15785"/>
                    </a:lnTo>
                    <a:lnTo>
                      <a:pt x="15840" y="14123"/>
                    </a:lnTo>
                    <a:lnTo>
                      <a:pt x="14400" y="13292"/>
                    </a:lnTo>
                    <a:lnTo>
                      <a:pt x="12960" y="11631"/>
                    </a:lnTo>
                    <a:lnTo>
                      <a:pt x="12960" y="10800"/>
                    </a:lnTo>
                    <a:lnTo>
                      <a:pt x="11520" y="10800"/>
                    </a:lnTo>
                    <a:lnTo>
                      <a:pt x="11520" y="9969"/>
                    </a:lnTo>
                    <a:lnTo>
                      <a:pt x="10080" y="9138"/>
                    </a:lnTo>
                    <a:lnTo>
                      <a:pt x="10080" y="9138"/>
                    </a:lnTo>
                    <a:lnTo>
                      <a:pt x="10080" y="8308"/>
                    </a:lnTo>
                    <a:lnTo>
                      <a:pt x="8640" y="7477"/>
                    </a:lnTo>
                    <a:lnTo>
                      <a:pt x="8640" y="6646"/>
                    </a:lnTo>
                    <a:lnTo>
                      <a:pt x="7200" y="6646"/>
                    </a:lnTo>
                    <a:lnTo>
                      <a:pt x="7200" y="5815"/>
                    </a:lnTo>
                    <a:lnTo>
                      <a:pt x="7200" y="4985"/>
                    </a:lnTo>
                    <a:lnTo>
                      <a:pt x="7200" y="4985"/>
                    </a:lnTo>
                    <a:lnTo>
                      <a:pt x="7200" y="4154"/>
                    </a:lnTo>
                    <a:lnTo>
                      <a:pt x="7200" y="4154"/>
                    </a:lnTo>
                    <a:lnTo>
                      <a:pt x="7200" y="3323"/>
                    </a:lnTo>
                    <a:lnTo>
                      <a:pt x="7200" y="3323"/>
                    </a:lnTo>
                    <a:lnTo>
                      <a:pt x="7200" y="2492"/>
                    </a:lnTo>
                    <a:lnTo>
                      <a:pt x="7200" y="2492"/>
                    </a:lnTo>
                    <a:lnTo>
                      <a:pt x="7200" y="1662"/>
                    </a:lnTo>
                    <a:lnTo>
                      <a:pt x="7200" y="1662"/>
                    </a:lnTo>
                    <a:lnTo>
                      <a:pt x="0" y="0"/>
                    </a:lnTo>
                    <a:lnTo>
                      <a:pt x="0" y="831"/>
                    </a:lnTo>
                    <a:lnTo>
                      <a:pt x="0" y="1662"/>
                    </a:lnTo>
                    <a:lnTo>
                      <a:pt x="0" y="2492"/>
                    </a:lnTo>
                    <a:lnTo>
                      <a:pt x="0" y="2492"/>
                    </a:lnTo>
                    <a:lnTo>
                      <a:pt x="0" y="3323"/>
                    </a:lnTo>
                    <a:lnTo>
                      <a:pt x="0" y="4154"/>
                    </a:lnTo>
                    <a:lnTo>
                      <a:pt x="0" y="4985"/>
                    </a:lnTo>
                    <a:lnTo>
                      <a:pt x="0" y="5815"/>
                    </a:lnTo>
                    <a:lnTo>
                      <a:pt x="0" y="6646"/>
                    </a:lnTo>
                    <a:lnTo>
                      <a:pt x="0" y="7477"/>
                    </a:lnTo>
                    <a:lnTo>
                      <a:pt x="1440" y="7477"/>
                    </a:lnTo>
                    <a:lnTo>
                      <a:pt x="1440" y="8308"/>
                    </a:lnTo>
                    <a:lnTo>
                      <a:pt x="1440" y="9138"/>
                    </a:lnTo>
                    <a:lnTo>
                      <a:pt x="2880" y="9969"/>
                    </a:lnTo>
                    <a:lnTo>
                      <a:pt x="2880" y="10800"/>
                    </a:lnTo>
                    <a:lnTo>
                      <a:pt x="4320" y="11631"/>
                    </a:lnTo>
                    <a:lnTo>
                      <a:pt x="4320" y="11631"/>
                    </a:lnTo>
                    <a:lnTo>
                      <a:pt x="5760" y="12462"/>
                    </a:lnTo>
                    <a:lnTo>
                      <a:pt x="5760" y="13292"/>
                    </a:lnTo>
                    <a:lnTo>
                      <a:pt x="7200" y="14123"/>
                    </a:lnTo>
                    <a:lnTo>
                      <a:pt x="8640" y="15785"/>
                    </a:lnTo>
                    <a:lnTo>
                      <a:pt x="10080" y="16615"/>
                    </a:lnTo>
                    <a:lnTo>
                      <a:pt x="11520" y="18277"/>
                    </a:lnTo>
                    <a:lnTo>
                      <a:pt x="12960" y="19108"/>
                    </a:lnTo>
                    <a:lnTo>
                      <a:pt x="15840" y="20769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21600" y="1910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72" name="Shape 3272"/>
              <p:cNvSpPr/>
              <p:nvPr/>
            </p:nvSpPr>
            <p:spPr>
              <a:xfrm>
                <a:off x="1025525" y="1524000"/>
                <a:ext cx="25400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20661"/>
                    </a:lnTo>
                    <a:lnTo>
                      <a:pt x="21600" y="20661"/>
                    </a:lnTo>
                    <a:lnTo>
                      <a:pt x="21600" y="19722"/>
                    </a:lnTo>
                    <a:lnTo>
                      <a:pt x="21600" y="18783"/>
                    </a:lnTo>
                    <a:lnTo>
                      <a:pt x="21600" y="17843"/>
                    </a:lnTo>
                    <a:lnTo>
                      <a:pt x="21600" y="16904"/>
                    </a:lnTo>
                    <a:lnTo>
                      <a:pt x="21600" y="16904"/>
                    </a:lnTo>
                    <a:lnTo>
                      <a:pt x="21600" y="15965"/>
                    </a:lnTo>
                    <a:lnTo>
                      <a:pt x="20250" y="15026"/>
                    </a:lnTo>
                    <a:lnTo>
                      <a:pt x="20250" y="14087"/>
                    </a:lnTo>
                    <a:lnTo>
                      <a:pt x="20250" y="13148"/>
                    </a:lnTo>
                    <a:lnTo>
                      <a:pt x="18900" y="13148"/>
                    </a:lnTo>
                    <a:lnTo>
                      <a:pt x="18900" y="12209"/>
                    </a:lnTo>
                    <a:lnTo>
                      <a:pt x="18900" y="11270"/>
                    </a:lnTo>
                    <a:lnTo>
                      <a:pt x="17550" y="10330"/>
                    </a:lnTo>
                    <a:lnTo>
                      <a:pt x="17550" y="10330"/>
                    </a:lnTo>
                    <a:lnTo>
                      <a:pt x="16200" y="8452"/>
                    </a:lnTo>
                    <a:lnTo>
                      <a:pt x="14850" y="7513"/>
                    </a:lnTo>
                    <a:lnTo>
                      <a:pt x="12150" y="5635"/>
                    </a:lnTo>
                    <a:lnTo>
                      <a:pt x="10800" y="4696"/>
                    </a:lnTo>
                    <a:lnTo>
                      <a:pt x="8100" y="1878"/>
                    </a:lnTo>
                    <a:lnTo>
                      <a:pt x="4050" y="0"/>
                    </a:lnTo>
                    <a:lnTo>
                      <a:pt x="0" y="2817"/>
                    </a:lnTo>
                    <a:lnTo>
                      <a:pt x="2700" y="5635"/>
                    </a:lnTo>
                    <a:lnTo>
                      <a:pt x="5400" y="7513"/>
                    </a:lnTo>
                    <a:lnTo>
                      <a:pt x="8100" y="9391"/>
                    </a:lnTo>
                    <a:lnTo>
                      <a:pt x="9450" y="10330"/>
                    </a:lnTo>
                    <a:lnTo>
                      <a:pt x="10800" y="11270"/>
                    </a:lnTo>
                    <a:lnTo>
                      <a:pt x="12150" y="13148"/>
                    </a:lnTo>
                    <a:lnTo>
                      <a:pt x="12150" y="13148"/>
                    </a:lnTo>
                    <a:lnTo>
                      <a:pt x="12150" y="14087"/>
                    </a:lnTo>
                    <a:lnTo>
                      <a:pt x="13500" y="14087"/>
                    </a:lnTo>
                    <a:lnTo>
                      <a:pt x="13500" y="15026"/>
                    </a:lnTo>
                    <a:lnTo>
                      <a:pt x="13500" y="15965"/>
                    </a:lnTo>
                    <a:lnTo>
                      <a:pt x="14850" y="15965"/>
                    </a:lnTo>
                    <a:lnTo>
                      <a:pt x="14850" y="16904"/>
                    </a:lnTo>
                    <a:lnTo>
                      <a:pt x="14850" y="16904"/>
                    </a:lnTo>
                    <a:lnTo>
                      <a:pt x="14850" y="17843"/>
                    </a:lnTo>
                    <a:lnTo>
                      <a:pt x="14850" y="17843"/>
                    </a:lnTo>
                    <a:lnTo>
                      <a:pt x="14850" y="18783"/>
                    </a:lnTo>
                    <a:lnTo>
                      <a:pt x="14850" y="18783"/>
                    </a:lnTo>
                    <a:lnTo>
                      <a:pt x="14850" y="18783"/>
                    </a:lnTo>
                    <a:lnTo>
                      <a:pt x="14850" y="19722"/>
                    </a:lnTo>
                    <a:lnTo>
                      <a:pt x="14850" y="19722"/>
                    </a:lnTo>
                    <a:lnTo>
                      <a:pt x="14850" y="19722"/>
                    </a:lnTo>
                    <a:lnTo>
                      <a:pt x="14850" y="19722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73" name="Shape 3273"/>
              <p:cNvSpPr/>
              <p:nvPr/>
            </p:nvSpPr>
            <p:spPr>
              <a:xfrm>
                <a:off x="1011237" y="1557337"/>
                <a:ext cx="39688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0" y="21600"/>
                    </a:lnTo>
                    <a:lnTo>
                      <a:pt x="3456" y="21600"/>
                    </a:lnTo>
                    <a:lnTo>
                      <a:pt x="6048" y="21600"/>
                    </a:lnTo>
                    <a:lnTo>
                      <a:pt x="7776" y="21600"/>
                    </a:lnTo>
                    <a:lnTo>
                      <a:pt x="9504" y="21600"/>
                    </a:lnTo>
                    <a:lnTo>
                      <a:pt x="10368" y="21600"/>
                    </a:lnTo>
                    <a:lnTo>
                      <a:pt x="12096" y="21600"/>
                    </a:lnTo>
                    <a:lnTo>
                      <a:pt x="12960" y="21600"/>
                    </a:lnTo>
                    <a:lnTo>
                      <a:pt x="13824" y="21600"/>
                    </a:lnTo>
                    <a:lnTo>
                      <a:pt x="13824" y="21600"/>
                    </a:lnTo>
                    <a:lnTo>
                      <a:pt x="14688" y="18900"/>
                    </a:lnTo>
                    <a:lnTo>
                      <a:pt x="15552" y="18900"/>
                    </a:lnTo>
                    <a:lnTo>
                      <a:pt x="16416" y="18900"/>
                    </a:lnTo>
                    <a:lnTo>
                      <a:pt x="16416" y="18900"/>
                    </a:lnTo>
                    <a:lnTo>
                      <a:pt x="17280" y="16200"/>
                    </a:lnTo>
                    <a:lnTo>
                      <a:pt x="18144" y="16200"/>
                    </a:lnTo>
                    <a:lnTo>
                      <a:pt x="19008" y="16200"/>
                    </a:lnTo>
                    <a:lnTo>
                      <a:pt x="19008" y="13500"/>
                    </a:lnTo>
                    <a:lnTo>
                      <a:pt x="19872" y="13500"/>
                    </a:lnTo>
                    <a:lnTo>
                      <a:pt x="19872" y="10800"/>
                    </a:lnTo>
                    <a:lnTo>
                      <a:pt x="20736" y="10800"/>
                    </a:lnTo>
                    <a:lnTo>
                      <a:pt x="20736" y="8100"/>
                    </a:lnTo>
                    <a:lnTo>
                      <a:pt x="21600" y="5400"/>
                    </a:lnTo>
                    <a:lnTo>
                      <a:pt x="17280" y="0"/>
                    </a:lnTo>
                    <a:lnTo>
                      <a:pt x="17280" y="0"/>
                    </a:lnTo>
                    <a:lnTo>
                      <a:pt x="17280" y="2700"/>
                    </a:lnTo>
                    <a:lnTo>
                      <a:pt x="17280" y="2700"/>
                    </a:lnTo>
                    <a:lnTo>
                      <a:pt x="16416" y="2700"/>
                    </a:lnTo>
                    <a:lnTo>
                      <a:pt x="16416" y="2700"/>
                    </a:lnTo>
                    <a:lnTo>
                      <a:pt x="16416" y="2700"/>
                    </a:lnTo>
                    <a:lnTo>
                      <a:pt x="16416" y="5400"/>
                    </a:lnTo>
                    <a:lnTo>
                      <a:pt x="15552" y="5400"/>
                    </a:lnTo>
                    <a:lnTo>
                      <a:pt x="15552" y="5400"/>
                    </a:lnTo>
                    <a:lnTo>
                      <a:pt x="14688" y="5400"/>
                    </a:lnTo>
                    <a:lnTo>
                      <a:pt x="14688" y="5400"/>
                    </a:lnTo>
                    <a:lnTo>
                      <a:pt x="13824" y="5400"/>
                    </a:lnTo>
                    <a:lnTo>
                      <a:pt x="13824" y="8100"/>
                    </a:lnTo>
                    <a:lnTo>
                      <a:pt x="12960" y="8100"/>
                    </a:lnTo>
                    <a:lnTo>
                      <a:pt x="12096" y="8100"/>
                    </a:lnTo>
                    <a:lnTo>
                      <a:pt x="12096" y="8100"/>
                    </a:lnTo>
                    <a:lnTo>
                      <a:pt x="10368" y="8100"/>
                    </a:lnTo>
                    <a:lnTo>
                      <a:pt x="9504" y="8100"/>
                    </a:lnTo>
                    <a:lnTo>
                      <a:pt x="7776" y="8100"/>
                    </a:lnTo>
                    <a:lnTo>
                      <a:pt x="6048" y="8100"/>
                    </a:lnTo>
                    <a:lnTo>
                      <a:pt x="3456" y="8100"/>
                    </a:lnTo>
                    <a:lnTo>
                      <a:pt x="0" y="8100"/>
                    </a:lnTo>
                    <a:lnTo>
                      <a:pt x="0" y="8100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74" name="Shape 3274"/>
              <p:cNvSpPr/>
              <p:nvPr/>
            </p:nvSpPr>
            <p:spPr>
              <a:xfrm>
                <a:off x="973137" y="1560512"/>
                <a:ext cx="381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500" y="21600"/>
                    </a:moveTo>
                    <a:lnTo>
                      <a:pt x="4500" y="21600"/>
                    </a:lnTo>
                    <a:lnTo>
                      <a:pt x="4500" y="21600"/>
                    </a:lnTo>
                    <a:lnTo>
                      <a:pt x="4500" y="21600"/>
                    </a:lnTo>
                    <a:lnTo>
                      <a:pt x="4500" y="21600"/>
                    </a:lnTo>
                    <a:lnTo>
                      <a:pt x="4500" y="18900"/>
                    </a:lnTo>
                    <a:lnTo>
                      <a:pt x="4500" y="18900"/>
                    </a:lnTo>
                    <a:lnTo>
                      <a:pt x="5400" y="18900"/>
                    </a:lnTo>
                    <a:lnTo>
                      <a:pt x="5400" y="18900"/>
                    </a:lnTo>
                    <a:lnTo>
                      <a:pt x="6300" y="18900"/>
                    </a:lnTo>
                    <a:lnTo>
                      <a:pt x="6300" y="16200"/>
                    </a:lnTo>
                    <a:lnTo>
                      <a:pt x="6300" y="16200"/>
                    </a:lnTo>
                    <a:lnTo>
                      <a:pt x="7200" y="16200"/>
                    </a:lnTo>
                    <a:lnTo>
                      <a:pt x="8100" y="16200"/>
                    </a:lnTo>
                    <a:lnTo>
                      <a:pt x="8100" y="16200"/>
                    </a:lnTo>
                    <a:lnTo>
                      <a:pt x="9000" y="16200"/>
                    </a:lnTo>
                    <a:lnTo>
                      <a:pt x="9000" y="16200"/>
                    </a:lnTo>
                    <a:lnTo>
                      <a:pt x="9900" y="16200"/>
                    </a:lnTo>
                    <a:lnTo>
                      <a:pt x="11700" y="13500"/>
                    </a:lnTo>
                    <a:lnTo>
                      <a:pt x="12600" y="13500"/>
                    </a:lnTo>
                    <a:lnTo>
                      <a:pt x="14400" y="13500"/>
                    </a:lnTo>
                    <a:lnTo>
                      <a:pt x="16200" y="13500"/>
                    </a:lnTo>
                    <a:lnTo>
                      <a:pt x="18900" y="16200"/>
                    </a:lnTo>
                    <a:lnTo>
                      <a:pt x="21600" y="16200"/>
                    </a:lnTo>
                    <a:lnTo>
                      <a:pt x="21600" y="2700"/>
                    </a:lnTo>
                    <a:lnTo>
                      <a:pt x="18900" y="2700"/>
                    </a:lnTo>
                    <a:lnTo>
                      <a:pt x="16200" y="0"/>
                    </a:lnTo>
                    <a:lnTo>
                      <a:pt x="14400" y="0"/>
                    </a:lnTo>
                    <a:lnTo>
                      <a:pt x="12600" y="0"/>
                    </a:lnTo>
                    <a:lnTo>
                      <a:pt x="10800" y="0"/>
                    </a:lnTo>
                    <a:lnTo>
                      <a:pt x="9900" y="2700"/>
                    </a:lnTo>
                    <a:lnTo>
                      <a:pt x="9000" y="2700"/>
                    </a:lnTo>
                    <a:lnTo>
                      <a:pt x="8100" y="2700"/>
                    </a:lnTo>
                    <a:lnTo>
                      <a:pt x="7200" y="2700"/>
                    </a:lnTo>
                    <a:lnTo>
                      <a:pt x="7200" y="2700"/>
                    </a:lnTo>
                    <a:lnTo>
                      <a:pt x="6300" y="2700"/>
                    </a:lnTo>
                    <a:lnTo>
                      <a:pt x="5400" y="2700"/>
                    </a:lnTo>
                    <a:lnTo>
                      <a:pt x="4500" y="5400"/>
                    </a:lnTo>
                    <a:lnTo>
                      <a:pt x="3600" y="5400"/>
                    </a:lnTo>
                    <a:lnTo>
                      <a:pt x="3600" y="5400"/>
                    </a:lnTo>
                    <a:lnTo>
                      <a:pt x="2700" y="8100"/>
                    </a:lnTo>
                    <a:lnTo>
                      <a:pt x="1800" y="8100"/>
                    </a:lnTo>
                    <a:lnTo>
                      <a:pt x="1800" y="10800"/>
                    </a:lnTo>
                    <a:lnTo>
                      <a:pt x="900" y="10800"/>
                    </a:lnTo>
                    <a:lnTo>
                      <a:pt x="900" y="135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45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75" name="Shape 3275"/>
              <p:cNvSpPr/>
              <p:nvPr/>
            </p:nvSpPr>
            <p:spPr>
              <a:xfrm>
                <a:off x="971550" y="1570037"/>
                <a:ext cx="25400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108"/>
                    </a:moveTo>
                    <a:lnTo>
                      <a:pt x="21600" y="19108"/>
                    </a:lnTo>
                    <a:lnTo>
                      <a:pt x="20250" y="17446"/>
                    </a:lnTo>
                    <a:lnTo>
                      <a:pt x="18900" y="16615"/>
                    </a:lnTo>
                    <a:lnTo>
                      <a:pt x="16200" y="14954"/>
                    </a:lnTo>
                    <a:lnTo>
                      <a:pt x="14850" y="13292"/>
                    </a:lnTo>
                    <a:lnTo>
                      <a:pt x="13500" y="12462"/>
                    </a:lnTo>
                    <a:lnTo>
                      <a:pt x="12150" y="10800"/>
                    </a:lnTo>
                    <a:lnTo>
                      <a:pt x="10800" y="9969"/>
                    </a:lnTo>
                    <a:lnTo>
                      <a:pt x="9450" y="8308"/>
                    </a:lnTo>
                    <a:lnTo>
                      <a:pt x="9450" y="8308"/>
                    </a:lnTo>
                    <a:lnTo>
                      <a:pt x="9450" y="7477"/>
                    </a:lnTo>
                    <a:lnTo>
                      <a:pt x="8100" y="6646"/>
                    </a:lnTo>
                    <a:lnTo>
                      <a:pt x="8100" y="6646"/>
                    </a:lnTo>
                    <a:lnTo>
                      <a:pt x="8100" y="5815"/>
                    </a:lnTo>
                    <a:lnTo>
                      <a:pt x="8100" y="5815"/>
                    </a:lnTo>
                    <a:lnTo>
                      <a:pt x="8100" y="4985"/>
                    </a:lnTo>
                    <a:lnTo>
                      <a:pt x="6750" y="4985"/>
                    </a:lnTo>
                    <a:lnTo>
                      <a:pt x="6750" y="4154"/>
                    </a:lnTo>
                    <a:lnTo>
                      <a:pt x="6750" y="4154"/>
                    </a:lnTo>
                    <a:lnTo>
                      <a:pt x="6750" y="3323"/>
                    </a:lnTo>
                    <a:lnTo>
                      <a:pt x="6750" y="3323"/>
                    </a:lnTo>
                    <a:lnTo>
                      <a:pt x="6750" y="2492"/>
                    </a:lnTo>
                    <a:lnTo>
                      <a:pt x="6750" y="2492"/>
                    </a:lnTo>
                    <a:lnTo>
                      <a:pt x="6750" y="2492"/>
                    </a:lnTo>
                    <a:lnTo>
                      <a:pt x="8100" y="1662"/>
                    </a:lnTo>
                    <a:lnTo>
                      <a:pt x="1350" y="0"/>
                    </a:lnTo>
                    <a:lnTo>
                      <a:pt x="1350" y="831"/>
                    </a:lnTo>
                    <a:lnTo>
                      <a:pt x="0" y="1662"/>
                    </a:lnTo>
                    <a:lnTo>
                      <a:pt x="0" y="2492"/>
                    </a:lnTo>
                    <a:lnTo>
                      <a:pt x="0" y="2492"/>
                    </a:lnTo>
                    <a:lnTo>
                      <a:pt x="0" y="3323"/>
                    </a:lnTo>
                    <a:lnTo>
                      <a:pt x="0" y="4154"/>
                    </a:lnTo>
                    <a:lnTo>
                      <a:pt x="0" y="4985"/>
                    </a:lnTo>
                    <a:lnTo>
                      <a:pt x="1350" y="5815"/>
                    </a:lnTo>
                    <a:lnTo>
                      <a:pt x="1350" y="5815"/>
                    </a:lnTo>
                    <a:lnTo>
                      <a:pt x="1350" y="6646"/>
                    </a:lnTo>
                    <a:lnTo>
                      <a:pt x="1350" y="7477"/>
                    </a:lnTo>
                    <a:lnTo>
                      <a:pt x="2700" y="8308"/>
                    </a:lnTo>
                    <a:lnTo>
                      <a:pt x="2700" y="8308"/>
                    </a:lnTo>
                    <a:lnTo>
                      <a:pt x="2700" y="9138"/>
                    </a:lnTo>
                    <a:lnTo>
                      <a:pt x="4050" y="9969"/>
                    </a:lnTo>
                    <a:lnTo>
                      <a:pt x="4050" y="10800"/>
                    </a:lnTo>
                    <a:lnTo>
                      <a:pt x="5400" y="11631"/>
                    </a:lnTo>
                    <a:lnTo>
                      <a:pt x="6750" y="13292"/>
                    </a:lnTo>
                    <a:lnTo>
                      <a:pt x="8100" y="14123"/>
                    </a:lnTo>
                    <a:lnTo>
                      <a:pt x="9450" y="15785"/>
                    </a:lnTo>
                    <a:lnTo>
                      <a:pt x="10800" y="17446"/>
                    </a:lnTo>
                    <a:lnTo>
                      <a:pt x="13500" y="19108"/>
                    </a:lnTo>
                    <a:lnTo>
                      <a:pt x="14850" y="19938"/>
                    </a:lnTo>
                    <a:lnTo>
                      <a:pt x="16200" y="21600"/>
                    </a:lnTo>
                    <a:lnTo>
                      <a:pt x="16200" y="21600"/>
                    </a:lnTo>
                    <a:lnTo>
                      <a:pt x="21600" y="1910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76" name="Shape 3276"/>
              <p:cNvSpPr/>
              <p:nvPr/>
            </p:nvSpPr>
            <p:spPr>
              <a:xfrm>
                <a:off x="990600" y="1606550"/>
                <a:ext cx="25400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250" y="21600"/>
                    </a:moveTo>
                    <a:lnTo>
                      <a:pt x="20250" y="21600"/>
                    </a:lnTo>
                    <a:lnTo>
                      <a:pt x="20250" y="21600"/>
                    </a:lnTo>
                    <a:lnTo>
                      <a:pt x="21600" y="20736"/>
                    </a:lnTo>
                    <a:lnTo>
                      <a:pt x="21600" y="19872"/>
                    </a:lnTo>
                    <a:lnTo>
                      <a:pt x="21600" y="19008"/>
                    </a:lnTo>
                    <a:lnTo>
                      <a:pt x="21600" y="18144"/>
                    </a:lnTo>
                    <a:lnTo>
                      <a:pt x="21600" y="18144"/>
                    </a:lnTo>
                    <a:lnTo>
                      <a:pt x="21600" y="17280"/>
                    </a:lnTo>
                    <a:lnTo>
                      <a:pt x="20250" y="16416"/>
                    </a:lnTo>
                    <a:lnTo>
                      <a:pt x="20250" y="15552"/>
                    </a:lnTo>
                    <a:lnTo>
                      <a:pt x="20250" y="15552"/>
                    </a:lnTo>
                    <a:lnTo>
                      <a:pt x="20250" y="14688"/>
                    </a:lnTo>
                    <a:lnTo>
                      <a:pt x="18900" y="13824"/>
                    </a:lnTo>
                    <a:lnTo>
                      <a:pt x="18900" y="12960"/>
                    </a:lnTo>
                    <a:lnTo>
                      <a:pt x="18900" y="12096"/>
                    </a:lnTo>
                    <a:lnTo>
                      <a:pt x="17550" y="12096"/>
                    </a:lnTo>
                    <a:lnTo>
                      <a:pt x="17550" y="11232"/>
                    </a:lnTo>
                    <a:lnTo>
                      <a:pt x="16200" y="9504"/>
                    </a:lnTo>
                    <a:lnTo>
                      <a:pt x="14850" y="8640"/>
                    </a:lnTo>
                    <a:lnTo>
                      <a:pt x="13500" y="6912"/>
                    </a:lnTo>
                    <a:lnTo>
                      <a:pt x="12150" y="6048"/>
                    </a:lnTo>
                    <a:lnTo>
                      <a:pt x="10800" y="4320"/>
                    </a:lnTo>
                    <a:lnTo>
                      <a:pt x="8100" y="2592"/>
                    </a:lnTo>
                    <a:lnTo>
                      <a:pt x="6750" y="1728"/>
                    </a:lnTo>
                    <a:lnTo>
                      <a:pt x="5400" y="0"/>
                    </a:lnTo>
                    <a:lnTo>
                      <a:pt x="0" y="2592"/>
                    </a:lnTo>
                    <a:lnTo>
                      <a:pt x="1350" y="4320"/>
                    </a:lnTo>
                    <a:lnTo>
                      <a:pt x="2700" y="5184"/>
                    </a:lnTo>
                    <a:lnTo>
                      <a:pt x="5400" y="6912"/>
                    </a:lnTo>
                    <a:lnTo>
                      <a:pt x="6750" y="8640"/>
                    </a:lnTo>
                    <a:lnTo>
                      <a:pt x="8100" y="9504"/>
                    </a:lnTo>
                    <a:lnTo>
                      <a:pt x="9450" y="11232"/>
                    </a:lnTo>
                    <a:lnTo>
                      <a:pt x="10800" y="12096"/>
                    </a:lnTo>
                    <a:lnTo>
                      <a:pt x="12150" y="12960"/>
                    </a:lnTo>
                    <a:lnTo>
                      <a:pt x="12150" y="13824"/>
                    </a:lnTo>
                    <a:lnTo>
                      <a:pt x="12150" y="14688"/>
                    </a:lnTo>
                    <a:lnTo>
                      <a:pt x="13500" y="14688"/>
                    </a:lnTo>
                    <a:lnTo>
                      <a:pt x="13500" y="15552"/>
                    </a:lnTo>
                    <a:lnTo>
                      <a:pt x="13500" y="16416"/>
                    </a:lnTo>
                    <a:lnTo>
                      <a:pt x="13500" y="16416"/>
                    </a:lnTo>
                    <a:lnTo>
                      <a:pt x="13500" y="17280"/>
                    </a:lnTo>
                    <a:lnTo>
                      <a:pt x="14850" y="17280"/>
                    </a:lnTo>
                    <a:lnTo>
                      <a:pt x="14850" y="18144"/>
                    </a:lnTo>
                    <a:lnTo>
                      <a:pt x="14850" y="18144"/>
                    </a:lnTo>
                    <a:lnTo>
                      <a:pt x="14850" y="19008"/>
                    </a:lnTo>
                    <a:lnTo>
                      <a:pt x="14850" y="19008"/>
                    </a:lnTo>
                    <a:lnTo>
                      <a:pt x="14850" y="19008"/>
                    </a:lnTo>
                    <a:lnTo>
                      <a:pt x="14850" y="19872"/>
                    </a:lnTo>
                    <a:lnTo>
                      <a:pt x="14850" y="19872"/>
                    </a:lnTo>
                    <a:lnTo>
                      <a:pt x="13500" y="19872"/>
                    </a:lnTo>
                    <a:lnTo>
                      <a:pt x="13500" y="19872"/>
                    </a:lnTo>
                    <a:lnTo>
                      <a:pt x="2025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77" name="Shape 3277"/>
              <p:cNvSpPr/>
              <p:nvPr/>
            </p:nvSpPr>
            <p:spPr>
              <a:xfrm>
                <a:off x="976312" y="1643062"/>
                <a:ext cx="38101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9200"/>
                    </a:moveTo>
                    <a:lnTo>
                      <a:pt x="0" y="19200"/>
                    </a:lnTo>
                    <a:lnTo>
                      <a:pt x="2700" y="21600"/>
                    </a:lnTo>
                    <a:lnTo>
                      <a:pt x="5400" y="21600"/>
                    </a:lnTo>
                    <a:lnTo>
                      <a:pt x="7200" y="21600"/>
                    </a:lnTo>
                    <a:lnTo>
                      <a:pt x="9000" y="21600"/>
                    </a:lnTo>
                    <a:lnTo>
                      <a:pt x="9900" y="21600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11700" y="21600"/>
                    </a:lnTo>
                    <a:lnTo>
                      <a:pt x="12600" y="19200"/>
                    </a:lnTo>
                    <a:lnTo>
                      <a:pt x="13500" y="19200"/>
                    </a:lnTo>
                    <a:lnTo>
                      <a:pt x="14400" y="19200"/>
                    </a:lnTo>
                    <a:lnTo>
                      <a:pt x="15300" y="19200"/>
                    </a:lnTo>
                    <a:lnTo>
                      <a:pt x="15300" y="19200"/>
                    </a:lnTo>
                    <a:lnTo>
                      <a:pt x="16200" y="19200"/>
                    </a:lnTo>
                    <a:lnTo>
                      <a:pt x="17100" y="16800"/>
                    </a:lnTo>
                    <a:lnTo>
                      <a:pt x="18000" y="16800"/>
                    </a:lnTo>
                    <a:lnTo>
                      <a:pt x="18000" y="16800"/>
                    </a:lnTo>
                    <a:lnTo>
                      <a:pt x="18900" y="14400"/>
                    </a:lnTo>
                    <a:lnTo>
                      <a:pt x="19800" y="14400"/>
                    </a:lnTo>
                    <a:lnTo>
                      <a:pt x="19800" y="12000"/>
                    </a:lnTo>
                    <a:lnTo>
                      <a:pt x="20700" y="9600"/>
                    </a:lnTo>
                    <a:lnTo>
                      <a:pt x="20700" y="9600"/>
                    </a:lnTo>
                    <a:lnTo>
                      <a:pt x="21600" y="7200"/>
                    </a:lnTo>
                    <a:lnTo>
                      <a:pt x="21600" y="4800"/>
                    </a:lnTo>
                    <a:lnTo>
                      <a:pt x="17100" y="0"/>
                    </a:lnTo>
                    <a:lnTo>
                      <a:pt x="17100" y="2400"/>
                    </a:lnTo>
                    <a:lnTo>
                      <a:pt x="17100" y="2400"/>
                    </a:lnTo>
                    <a:lnTo>
                      <a:pt x="17100" y="2400"/>
                    </a:lnTo>
                    <a:lnTo>
                      <a:pt x="17100" y="2400"/>
                    </a:lnTo>
                    <a:lnTo>
                      <a:pt x="17100" y="4800"/>
                    </a:lnTo>
                    <a:lnTo>
                      <a:pt x="16200" y="4800"/>
                    </a:lnTo>
                    <a:lnTo>
                      <a:pt x="16200" y="4800"/>
                    </a:lnTo>
                    <a:lnTo>
                      <a:pt x="15300" y="4800"/>
                    </a:lnTo>
                    <a:lnTo>
                      <a:pt x="15300" y="4800"/>
                    </a:lnTo>
                    <a:lnTo>
                      <a:pt x="15300" y="7200"/>
                    </a:lnTo>
                    <a:lnTo>
                      <a:pt x="14400" y="7200"/>
                    </a:lnTo>
                    <a:lnTo>
                      <a:pt x="13500" y="7200"/>
                    </a:lnTo>
                    <a:lnTo>
                      <a:pt x="13500" y="7200"/>
                    </a:lnTo>
                    <a:lnTo>
                      <a:pt x="12600" y="7200"/>
                    </a:lnTo>
                    <a:lnTo>
                      <a:pt x="11700" y="7200"/>
                    </a:lnTo>
                    <a:lnTo>
                      <a:pt x="11700" y="7200"/>
                    </a:lnTo>
                    <a:lnTo>
                      <a:pt x="10800" y="7200"/>
                    </a:lnTo>
                    <a:lnTo>
                      <a:pt x="9900" y="9600"/>
                    </a:lnTo>
                    <a:lnTo>
                      <a:pt x="9000" y="9600"/>
                    </a:lnTo>
                    <a:lnTo>
                      <a:pt x="9000" y="9600"/>
                    </a:lnTo>
                    <a:lnTo>
                      <a:pt x="7200" y="9600"/>
                    </a:lnTo>
                    <a:lnTo>
                      <a:pt x="5400" y="9600"/>
                    </a:lnTo>
                    <a:lnTo>
                      <a:pt x="2700" y="7200"/>
                    </a:lnTo>
                    <a:lnTo>
                      <a:pt x="0" y="7200"/>
                    </a:lnTo>
                    <a:lnTo>
                      <a:pt x="0" y="7200"/>
                    </a:lnTo>
                    <a:lnTo>
                      <a:pt x="0" y="19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78" name="Shape 3278"/>
              <p:cNvSpPr/>
              <p:nvPr/>
            </p:nvSpPr>
            <p:spPr>
              <a:xfrm>
                <a:off x="936625" y="1647825"/>
                <a:ext cx="39688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320" y="21600"/>
                    </a:moveTo>
                    <a:lnTo>
                      <a:pt x="4320" y="21600"/>
                    </a:lnTo>
                    <a:lnTo>
                      <a:pt x="4320" y="21600"/>
                    </a:lnTo>
                    <a:lnTo>
                      <a:pt x="4320" y="18900"/>
                    </a:lnTo>
                    <a:lnTo>
                      <a:pt x="4320" y="18900"/>
                    </a:lnTo>
                    <a:lnTo>
                      <a:pt x="5184" y="18900"/>
                    </a:lnTo>
                    <a:lnTo>
                      <a:pt x="5184" y="18900"/>
                    </a:lnTo>
                    <a:lnTo>
                      <a:pt x="5184" y="18900"/>
                    </a:lnTo>
                    <a:lnTo>
                      <a:pt x="5184" y="16200"/>
                    </a:lnTo>
                    <a:lnTo>
                      <a:pt x="6048" y="16200"/>
                    </a:lnTo>
                    <a:lnTo>
                      <a:pt x="6048" y="16200"/>
                    </a:lnTo>
                    <a:lnTo>
                      <a:pt x="6912" y="16200"/>
                    </a:lnTo>
                    <a:lnTo>
                      <a:pt x="6912" y="16200"/>
                    </a:lnTo>
                    <a:lnTo>
                      <a:pt x="7776" y="16200"/>
                    </a:lnTo>
                    <a:lnTo>
                      <a:pt x="7776" y="13500"/>
                    </a:lnTo>
                    <a:lnTo>
                      <a:pt x="8640" y="13500"/>
                    </a:lnTo>
                    <a:lnTo>
                      <a:pt x="9504" y="13500"/>
                    </a:lnTo>
                    <a:lnTo>
                      <a:pt x="9504" y="13500"/>
                    </a:lnTo>
                    <a:lnTo>
                      <a:pt x="11232" y="13500"/>
                    </a:lnTo>
                    <a:lnTo>
                      <a:pt x="12960" y="13500"/>
                    </a:lnTo>
                    <a:lnTo>
                      <a:pt x="13824" y="13500"/>
                    </a:lnTo>
                    <a:lnTo>
                      <a:pt x="15552" y="13500"/>
                    </a:lnTo>
                    <a:lnTo>
                      <a:pt x="18144" y="13500"/>
                    </a:lnTo>
                    <a:lnTo>
                      <a:pt x="21600" y="13500"/>
                    </a:lnTo>
                    <a:lnTo>
                      <a:pt x="21600" y="0"/>
                    </a:lnTo>
                    <a:lnTo>
                      <a:pt x="19008" y="0"/>
                    </a:lnTo>
                    <a:lnTo>
                      <a:pt x="15552" y="0"/>
                    </a:lnTo>
                    <a:lnTo>
                      <a:pt x="13824" y="0"/>
                    </a:lnTo>
                    <a:lnTo>
                      <a:pt x="12096" y="0"/>
                    </a:lnTo>
                    <a:lnTo>
                      <a:pt x="11232" y="0"/>
                    </a:lnTo>
                    <a:lnTo>
                      <a:pt x="9504" y="0"/>
                    </a:lnTo>
                    <a:lnTo>
                      <a:pt x="8640" y="0"/>
                    </a:lnTo>
                    <a:lnTo>
                      <a:pt x="7776" y="0"/>
                    </a:lnTo>
                    <a:lnTo>
                      <a:pt x="7776" y="0"/>
                    </a:lnTo>
                    <a:lnTo>
                      <a:pt x="6912" y="0"/>
                    </a:lnTo>
                    <a:lnTo>
                      <a:pt x="6048" y="2700"/>
                    </a:lnTo>
                    <a:lnTo>
                      <a:pt x="5184" y="2700"/>
                    </a:lnTo>
                    <a:lnTo>
                      <a:pt x="5184" y="2700"/>
                    </a:lnTo>
                    <a:lnTo>
                      <a:pt x="4320" y="2700"/>
                    </a:lnTo>
                    <a:lnTo>
                      <a:pt x="3456" y="5400"/>
                    </a:lnTo>
                    <a:lnTo>
                      <a:pt x="2592" y="5400"/>
                    </a:lnTo>
                    <a:lnTo>
                      <a:pt x="2592" y="8100"/>
                    </a:lnTo>
                    <a:lnTo>
                      <a:pt x="1728" y="8100"/>
                    </a:lnTo>
                    <a:lnTo>
                      <a:pt x="1728" y="10800"/>
                    </a:lnTo>
                    <a:lnTo>
                      <a:pt x="864" y="13500"/>
                    </a:lnTo>
                    <a:lnTo>
                      <a:pt x="864" y="135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432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79" name="Shape 3279"/>
              <p:cNvSpPr/>
              <p:nvPr/>
            </p:nvSpPr>
            <p:spPr>
              <a:xfrm>
                <a:off x="936625" y="1657350"/>
                <a:ext cx="238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008"/>
                    </a:moveTo>
                    <a:lnTo>
                      <a:pt x="21600" y="19008"/>
                    </a:lnTo>
                    <a:lnTo>
                      <a:pt x="20160" y="18144"/>
                    </a:lnTo>
                    <a:lnTo>
                      <a:pt x="18720" y="17280"/>
                    </a:lnTo>
                    <a:lnTo>
                      <a:pt x="17280" y="15552"/>
                    </a:lnTo>
                    <a:lnTo>
                      <a:pt x="15840" y="14688"/>
                    </a:lnTo>
                    <a:lnTo>
                      <a:pt x="14400" y="12960"/>
                    </a:lnTo>
                    <a:lnTo>
                      <a:pt x="12960" y="12096"/>
                    </a:lnTo>
                    <a:lnTo>
                      <a:pt x="11520" y="10368"/>
                    </a:lnTo>
                    <a:lnTo>
                      <a:pt x="10080" y="9504"/>
                    </a:lnTo>
                    <a:lnTo>
                      <a:pt x="10080" y="8640"/>
                    </a:lnTo>
                    <a:lnTo>
                      <a:pt x="8640" y="7776"/>
                    </a:lnTo>
                    <a:lnTo>
                      <a:pt x="8640" y="7776"/>
                    </a:lnTo>
                    <a:lnTo>
                      <a:pt x="8640" y="6912"/>
                    </a:lnTo>
                    <a:lnTo>
                      <a:pt x="8640" y="6048"/>
                    </a:lnTo>
                    <a:lnTo>
                      <a:pt x="7200" y="6048"/>
                    </a:lnTo>
                    <a:lnTo>
                      <a:pt x="7200" y="5184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3456"/>
                    </a:lnTo>
                    <a:lnTo>
                      <a:pt x="7200" y="3456"/>
                    </a:lnTo>
                    <a:lnTo>
                      <a:pt x="7200" y="2592"/>
                    </a:lnTo>
                    <a:lnTo>
                      <a:pt x="7200" y="2592"/>
                    </a:lnTo>
                    <a:lnTo>
                      <a:pt x="7200" y="2592"/>
                    </a:lnTo>
                    <a:lnTo>
                      <a:pt x="7200" y="1728"/>
                    </a:lnTo>
                    <a:lnTo>
                      <a:pt x="7200" y="1728"/>
                    </a:lnTo>
                    <a:lnTo>
                      <a:pt x="0" y="0"/>
                    </a:lnTo>
                    <a:lnTo>
                      <a:pt x="0" y="864"/>
                    </a:lnTo>
                    <a:lnTo>
                      <a:pt x="0" y="1728"/>
                    </a:lnTo>
                    <a:lnTo>
                      <a:pt x="0" y="2592"/>
                    </a:lnTo>
                    <a:lnTo>
                      <a:pt x="0" y="2592"/>
                    </a:lnTo>
                    <a:lnTo>
                      <a:pt x="0" y="3456"/>
                    </a:lnTo>
                    <a:lnTo>
                      <a:pt x="0" y="4320"/>
                    </a:lnTo>
                    <a:lnTo>
                      <a:pt x="0" y="5184"/>
                    </a:lnTo>
                    <a:lnTo>
                      <a:pt x="0" y="6048"/>
                    </a:lnTo>
                    <a:lnTo>
                      <a:pt x="0" y="6912"/>
                    </a:lnTo>
                    <a:lnTo>
                      <a:pt x="1440" y="6912"/>
                    </a:lnTo>
                    <a:lnTo>
                      <a:pt x="1440" y="7776"/>
                    </a:lnTo>
                    <a:lnTo>
                      <a:pt x="1440" y="8640"/>
                    </a:lnTo>
                    <a:lnTo>
                      <a:pt x="2880" y="9504"/>
                    </a:lnTo>
                    <a:lnTo>
                      <a:pt x="2880" y="10368"/>
                    </a:lnTo>
                    <a:lnTo>
                      <a:pt x="2880" y="11232"/>
                    </a:lnTo>
                    <a:lnTo>
                      <a:pt x="4320" y="11232"/>
                    </a:lnTo>
                    <a:lnTo>
                      <a:pt x="5760" y="12960"/>
                    </a:lnTo>
                    <a:lnTo>
                      <a:pt x="7200" y="14688"/>
                    </a:lnTo>
                    <a:lnTo>
                      <a:pt x="8640" y="15552"/>
                    </a:lnTo>
                    <a:lnTo>
                      <a:pt x="10080" y="17280"/>
                    </a:lnTo>
                    <a:lnTo>
                      <a:pt x="11520" y="18144"/>
                    </a:lnTo>
                    <a:lnTo>
                      <a:pt x="12960" y="19872"/>
                    </a:lnTo>
                    <a:lnTo>
                      <a:pt x="14400" y="20736"/>
                    </a:lnTo>
                    <a:lnTo>
                      <a:pt x="15840" y="21600"/>
                    </a:lnTo>
                    <a:lnTo>
                      <a:pt x="15840" y="21600"/>
                    </a:lnTo>
                    <a:lnTo>
                      <a:pt x="21600" y="1900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80" name="Shape 3280"/>
              <p:cNvSpPr/>
              <p:nvPr/>
            </p:nvSpPr>
            <p:spPr>
              <a:xfrm>
                <a:off x="954087" y="1692275"/>
                <a:ext cx="26988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20700"/>
                    </a:lnTo>
                    <a:lnTo>
                      <a:pt x="21600" y="20700"/>
                    </a:lnTo>
                    <a:lnTo>
                      <a:pt x="21600" y="20700"/>
                    </a:lnTo>
                    <a:lnTo>
                      <a:pt x="21600" y="19800"/>
                    </a:lnTo>
                    <a:lnTo>
                      <a:pt x="21600" y="18900"/>
                    </a:lnTo>
                    <a:lnTo>
                      <a:pt x="21600" y="18900"/>
                    </a:lnTo>
                    <a:lnTo>
                      <a:pt x="21600" y="18000"/>
                    </a:lnTo>
                    <a:lnTo>
                      <a:pt x="21600" y="17100"/>
                    </a:lnTo>
                    <a:lnTo>
                      <a:pt x="21600" y="16200"/>
                    </a:lnTo>
                    <a:lnTo>
                      <a:pt x="20329" y="15300"/>
                    </a:lnTo>
                    <a:lnTo>
                      <a:pt x="20329" y="15300"/>
                    </a:lnTo>
                    <a:lnTo>
                      <a:pt x="20329" y="14400"/>
                    </a:lnTo>
                    <a:lnTo>
                      <a:pt x="19059" y="13500"/>
                    </a:lnTo>
                    <a:lnTo>
                      <a:pt x="19059" y="12600"/>
                    </a:lnTo>
                    <a:lnTo>
                      <a:pt x="19059" y="12600"/>
                    </a:lnTo>
                    <a:lnTo>
                      <a:pt x="17788" y="11700"/>
                    </a:lnTo>
                    <a:lnTo>
                      <a:pt x="17788" y="10800"/>
                    </a:lnTo>
                    <a:lnTo>
                      <a:pt x="16518" y="10800"/>
                    </a:lnTo>
                    <a:lnTo>
                      <a:pt x="15247" y="9000"/>
                    </a:lnTo>
                    <a:lnTo>
                      <a:pt x="13976" y="8100"/>
                    </a:lnTo>
                    <a:lnTo>
                      <a:pt x="12706" y="6300"/>
                    </a:lnTo>
                    <a:lnTo>
                      <a:pt x="11435" y="5400"/>
                    </a:lnTo>
                    <a:lnTo>
                      <a:pt x="8894" y="3600"/>
                    </a:lnTo>
                    <a:lnTo>
                      <a:pt x="7624" y="2700"/>
                    </a:lnTo>
                    <a:lnTo>
                      <a:pt x="6353" y="1800"/>
                    </a:lnTo>
                    <a:lnTo>
                      <a:pt x="5082" y="0"/>
                    </a:lnTo>
                    <a:lnTo>
                      <a:pt x="0" y="2700"/>
                    </a:lnTo>
                    <a:lnTo>
                      <a:pt x="1271" y="4500"/>
                    </a:lnTo>
                    <a:lnTo>
                      <a:pt x="2541" y="5400"/>
                    </a:lnTo>
                    <a:lnTo>
                      <a:pt x="5082" y="7200"/>
                    </a:lnTo>
                    <a:lnTo>
                      <a:pt x="6353" y="8100"/>
                    </a:lnTo>
                    <a:lnTo>
                      <a:pt x="7624" y="9000"/>
                    </a:lnTo>
                    <a:lnTo>
                      <a:pt x="8894" y="10800"/>
                    </a:lnTo>
                    <a:lnTo>
                      <a:pt x="10165" y="11700"/>
                    </a:lnTo>
                    <a:lnTo>
                      <a:pt x="11435" y="12600"/>
                    </a:lnTo>
                    <a:lnTo>
                      <a:pt x="12706" y="13500"/>
                    </a:lnTo>
                    <a:lnTo>
                      <a:pt x="12706" y="14400"/>
                    </a:lnTo>
                    <a:lnTo>
                      <a:pt x="12706" y="14400"/>
                    </a:lnTo>
                    <a:lnTo>
                      <a:pt x="13976" y="15300"/>
                    </a:lnTo>
                    <a:lnTo>
                      <a:pt x="13976" y="15300"/>
                    </a:lnTo>
                    <a:lnTo>
                      <a:pt x="13976" y="16200"/>
                    </a:lnTo>
                    <a:lnTo>
                      <a:pt x="15247" y="17100"/>
                    </a:lnTo>
                    <a:lnTo>
                      <a:pt x="15247" y="17100"/>
                    </a:lnTo>
                    <a:lnTo>
                      <a:pt x="15247" y="18000"/>
                    </a:lnTo>
                    <a:lnTo>
                      <a:pt x="15247" y="18000"/>
                    </a:lnTo>
                    <a:lnTo>
                      <a:pt x="15247" y="18000"/>
                    </a:lnTo>
                    <a:lnTo>
                      <a:pt x="15247" y="18900"/>
                    </a:lnTo>
                    <a:lnTo>
                      <a:pt x="15247" y="18900"/>
                    </a:lnTo>
                    <a:lnTo>
                      <a:pt x="15247" y="18900"/>
                    </a:lnTo>
                    <a:lnTo>
                      <a:pt x="15247" y="18900"/>
                    </a:lnTo>
                    <a:lnTo>
                      <a:pt x="15247" y="19800"/>
                    </a:lnTo>
                    <a:lnTo>
                      <a:pt x="15247" y="19800"/>
                    </a:lnTo>
                    <a:lnTo>
                      <a:pt x="15247" y="19800"/>
                    </a:lnTo>
                    <a:lnTo>
                      <a:pt x="15247" y="198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81" name="Shape 3281"/>
              <p:cNvSpPr/>
              <p:nvPr/>
            </p:nvSpPr>
            <p:spPr>
              <a:xfrm>
                <a:off x="941387" y="1727200"/>
                <a:ext cx="39688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8900"/>
                    </a:moveTo>
                    <a:lnTo>
                      <a:pt x="0" y="18900"/>
                    </a:lnTo>
                    <a:lnTo>
                      <a:pt x="2592" y="21600"/>
                    </a:lnTo>
                    <a:lnTo>
                      <a:pt x="6048" y="21600"/>
                    </a:lnTo>
                    <a:lnTo>
                      <a:pt x="6912" y="21600"/>
                    </a:lnTo>
                    <a:lnTo>
                      <a:pt x="8640" y="21600"/>
                    </a:lnTo>
                    <a:lnTo>
                      <a:pt x="10368" y="21600"/>
                    </a:lnTo>
                    <a:lnTo>
                      <a:pt x="12096" y="21600"/>
                    </a:lnTo>
                    <a:lnTo>
                      <a:pt x="12096" y="18900"/>
                    </a:lnTo>
                    <a:lnTo>
                      <a:pt x="12960" y="18900"/>
                    </a:lnTo>
                    <a:lnTo>
                      <a:pt x="13824" y="18900"/>
                    </a:lnTo>
                    <a:lnTo>
                      <a:pt x="14688" y="18900"/>
                    </a:lnTo>
                    <a:lnTo>
                      <a:pt x="15552" y="18900"/>
                    </a:lnTo>
                    <a:lnTo>
                      <a:pt x="16416" y="18900"/>
                    </a:lnTo>
                    <a:lnTo>
                      <a:pt x="16416" y="16200"/>
                    </a:lnTo>
                    <a:lnTo>
                      <a:pt x="17280" y="16200"/>
                    </a:lnTo>
                    <a:lnTo>
                      <a:pt x="18144" y="16200"/>
                    </a:lnTo>
                    <a:lnTo>
                      <a:pt x="18144" y="13500"/>
                    </a:lnTo>
                    <a:lnTo>
                      <a:pt x="19008" y="13500"/>
                    </a:lnTo>
                    <a:lnTo>
                      <a:pt x="19872" y="10800"/>
                    </a:lnTo>
                    <a:lnTo>
                      <a:pt x="19872" y="10800"/>
                    </a:lnTo>
                    <a:lnTo>
                      <a:pt x="20736" y="8100"/>
                    </a:lnTo>
                    <a:lnTo>
                      <a:pt x="20736" y="8100"/>
                    </a:lnTo>
                    <a:lnTo>
                      <a:pt x="21600" y="5400"/>
                    </a:lnTo>
                    <a:lnTo>
                      <a:pt x="17280" y="0"/>
                    </a:lnTo>
                    <a:lnTo>
                      <a:pt x="17280" y="0"/>
                    </a:lnTo>
                    <a:lnTo>
                      <a:pt x="17280" y="0"/>
                    </a:lnTo>
                    <a:lnTo>
                      <a:pt x="17280" y="2700"/>
                    </a:lnTo>
                    <a:lnTo>
                      <a:pt x="16416" y="2700"/>
                    </a:lnTo>
                    <a:lnTo>
                      <a:pt x="16416" y="2700"/>
                    </a:lnTo>
                    <a:lnTo>
                      <a:pt x="16416" y="2700"/>
                    </a:lnTo>
                    <a:lnTo>
                      <a:pt x="15552" y="2700"/>
                    </a:lnTo>
                    <a:lnTo>
                      <a:pt x="15552" y="5400"/>
                    </a:lnTo>
                    <a:lnTo>
                      <a:pt x="15552" y="5400"/>
                    </a:lnTo>
                    <a:lnTo>
                      <a:pt x="14688" y="5400"/>
                    </a:lnTo>
                    <a:lnTo>
                      <a:pt x="13824" y="5400"/>
                    </a:lnTo>
                    <a:lnTo>
                      <a:pt x="13824" y="5400"/>
                    </a:lnTo>
                    <a:lnTo>
                      <a:pt x="12960" y="5400"/>
                    </a:lnTo>
                    <a:lnTo>
                      <a:pt x="12960" y="5400"/>
                    </a:lnTo>
                    <a:lnTo>
                      <a:pt x="12096" y="8100"/>
                    </a:lnTo>
                    <a:lnTo>
                      <a:pt x="11232" y="8100"/>
                    </a:lnTo>
                    <a:lnTo>
                      <a:pt x="10368" y="8100"/>
                    </a:lnTo>
                    <a:lnTo>
                      <a:pt x="8640" y="8100"/>
                    </a:lnTo>
                    <a:lnTo>
                      <a:pt x="7776" y="8100"/>
                    </a:lnTo>
                    <a:lnTo>
                      <a:pt x="6048" y="8100"/>
                    </a:lnTo>
                    <a:lnTo>
                      <a:pt x="2592" y="8100"/>
                    </a:lnTo>
                    <a:lnTo>
                      <a:pt x="0" y="5400"/>
                    </a:lnTo>
                    <a:lnTo>
                      <a:pt x="0" y="5400"/>
                    </a:lnTo>
                    <a:lnTo>
                      <a:pt x="0" y="189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82" name="Shape 3282"/>
              <p:cNvSpPr/>
              <p:nvPr/>
            </p:nvSpPr>
            <p:spPr>
              <a:xfrm>
                <a:off x="903287" y="1730375"/>
                <a:ext cx="38101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600" y="21600"/>
                    </a:moveTo>
                    <a:lnTo>
                      <a:pt x="3600" y="21600"/>
                    </a:lnTo>
                    <a:lnTo>
                      <a:pt x="3600" y="21600"/>
                    </a:lnTo>
                    <a:lnTo>
                      <a:pt x="4500" y="18900"/>
                    </a:lnTo>
                    <a:lnTo>
                      <a:pt x="4500" y="18900"/>
                    </a:lnTo>
                    <a:lnTo>
                      <a:pt x="4500" y="18900"/>
                    </a:lnTo>
                    <a:lnTo>
                      <a:pt x="4500" y="18900"/>
                    </a:lnTo>
                    <a:lnTo>
                      <a:pt x="4500" y="18900"/>
                    </a:lnTo>
                    <a:lnTo>
                      <a:pt x="5400" y="16200"/>
                    </a:lnTo>
                    <a:lnTo>
                      <a:pt x="5400" y="16200"/>
                    </a:lnTo>
                    <a:lnTo>
                      <a:pt x="6300" y="16200"/>
                    </a:lnTo>
                    <a:lnTo>
                      <a:pt x="6300" y="16200"/>
                    </a:lnTo>
                    <a:lnTo>
                      <a:pt x="7200" y="16200"/>
                    </a:lnTo>
                    <a:lnTo>
                      <a:pt x="7200" y="16200"/>
                    </a:lnTo>
                    <a:lnTo>
                      <a:pt x="8100" y="13500"/>
                    </a:lnTo>
                    <a:lnTo>
                      <a:pt x="8100" y="13500"/>
                    </a:lnTo>
                    <a:lnTo>
                      <a:pt x="9000" y="13500"/>
                    </a:lnTo>
                    <a:lnTo>
                      <a:pt x="9900" y="13500"/>
                    </a:lnTo>
                    <a:lnTo>
                      <a:pt x="11700" y="13500"/>
                    </a:lnTo>
                    <a:lnTo>
                      <a:pt x="12600" y="13500"/>
                    </a:lnTo>
                    <a:lnTo>
                      <a:pt x="14400" y="13500"/>
                    </a:lnTo>
                    <a:lnTo>
                      <a:pt x="15300" y="13500"/>
                    </a:lnTo>
                    <a:lnTo>
                      <a:pt x="18900" y="13500"/>
                    </a:lnTo>
                    <a:lnTo>
                      <a:pt x="21600" y="13500"/>
                    </a:lnTo>
                    <a:lnTo>
                      <a:pt x="21600" y="0"/>
                    </a:lnTo>
                    <a:lnTo>
                      <a:pt x="18900" y="0"/>
                    </a:lnTo>
                    <a:lnTo>
                      <a:pt x="16200" y="0"/>
                    </a:lnTo>
                    <a:lnTo>
                      <a:pt x="14400" y="0"/>
                    </a:lnTo>
                    <a:lnTo>
                      <a:pt x="12600" y="0"/>
                    </a:lnTo>
                    <a:lnTo>
                      <a:pt x="10800" y="0"/>
                    </a:lnTo>
                    <a:lnTo>
                      <a:pt x="9900" y="0"/>
                    </a:lnTo>
                    <a:lnTo>
                      <a:pt x="9000" y="0"/>
                    </a:lnTo>
                    <a:lnTo>
                      <a:pt x="8100" y="0"/>
                    </a:lnTo>
                    <a:lnTo>
                      <a:pt x="7200" y="0"/>
                    </a:lnTo>
                    <a:lnTo>
                      <a:pt x="6300" y="2700"/>
                    </a:lnTo>
                    <a:lnTo>
                      <a:pt x="5400" y="2700"/>
                    </a:lnTo>
                    <a:lnTo>
                      <a:pt x="5400" y="2700"/>
                    </a:lnTo>
                    <a:lnTo>
                      <a:pt x="4500" y="2700"/>
                    </a:lnTo>
                    <a:lnTo>
                      <a:pt x="3600" y="5400"/>
                    </a:lnTo>
                    <a:lnTo>
                      <a:pt x="2700" y="5400"/>
                    </a:lnTo>
                    <a:lnTo>
                      <a:pt x="2700" y="5400"/>
                    </a:lnTo>
                    <a:lnTo>
                      <a:pt x="1800" y="8100"/>
                    </a:lnTo>
                    <a:lnTo>
                      <a:pt x="900" y="8100"/>
                    </a:lnTo>
                    <a:lnTo>
                      <a:pt x="900" y="10800"/>
                    </a:lnTo>
                    <a:lnTo>
                      <a:pt x="0" y="13500"/>
                    </a:lnTo>
                    <a:lnTo>
                      <a:pt x="0" y="135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3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83" name="Shape 3283"/>
              <p:cNvSpPr/>
              <p:nvPr/>
            </p:nvSpPr>
            <p:spPr>
              <a:xfrm>
                <a:off x="901700" y="1739900"/>
                <a:ext cx="25400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872"/>
                    </a:moveTo>
                    <a:lnTo>
                      <a:pt x="21600" y="19872"/>
                    </a:lnTo>
                    <a:lnTo>
                      <a:pt x="20250" y="18144"/>
                    </a:lnTo>
                    <a:lnTo>
                      <a:pt x="18900" y="16416"/>
                    </a:lnTo>
                    <a:lnTo>
                      <a:pt x="17550" y="15552"/>
                    </a:lnTo>
                    <a:lnTo>
                      <a:pt x="14850" y="13824"/>
                    </a:lnTo>
                    <a:lnTo>
                      <a:pt x="13500" y="12096"/>
                    </a:lnTo>
                    <a:lnTo>
                      <a:pt x="12150" y="11232"/>
                    </a:lnTo>
                    <a:lnTo>
                      <a:pt x="10800" y="9504"/>
                    </a:lnTo>
                    <a:lnTo>
                      <a:pt x="9450" y="8640"/>
                    </a:lnTo>
                    <a:lnTo>
                      <a:pt x="9450" y="7776"/>
                    </a:lnTo>
                    <a:lnTo>
                      <a:pt x="9450" y="7776"/>
                    </a:lnTo>
                    <a:lnTo>
                      <a:pt x="8100" y="6912"/>
                    </a:lnTo>
                    <a:lnTo>
                      <a:pt x="8100" y="6048"/>
                    </a:lnTo>
                    <a:lnTo>
                      <a:pt x="8100" y="6048"/>
                    </a:lnTo>
                    <a:lnTo>
                      <a:pt x="8100" y="5184"/>
                    </a:lnTo>
                    <a:lnTo>
                      <a:pt x="6750" y="5184"/>
                    </a:lnTo>
                    <a:lnTo>
                      <a:pt x="6750" y="4320"/>
                    </a:lnTo>
                    <a:lnTo>
                      <a:pt x="6750" y="4320"/>
                    </a:lnTo>
                    <a:lnTo>
                      <a:pt x="6750" y="3456"/>
                    </a:lnTo>
                    <a:lnTo>
                      <a:pt x="6750" y="3456"/>
                    </a:lnTo>
                    <a:lnTo>
                      <a:pt x="6750" y="2592"/>
                    </a:lnTo>
                    <a:lnTo>
                      <a:pt x="6750" y="2592"/>
                    </a:lnTo>
                    <a:lnTo>
                      <a:pt x="6750" y="2592"/>
                    </a:lnTo>
                    <a:lnTo>
                      <a:pt x="6750" y="1728"/>
                    </a:lnTo>
                    <a:lnTo>
                      <a:pt x="6750" y="1728"/>
                    </a:lnTo>
                    <a:lnTo>
                      <a:pt x="1350" y="0"/>
                    </a:lnTo>
                    <a:lnTo>
                      <a:pt x="0" y="864"/>
                    </a:lnTo>
                    <a:lnTo>
                      <a:pt x="0" y="1728"/>
                    </a:lnTo>
                    <a:lnTo>
                      <a:pt x="0" y="1728"/>
                    </a:lnTo>
                    <a:lnTo>
                      <a:pt x="0" y="2592"/>
                    </a:lnTo>
                    <a:lnTo>
                      <a:pt x="0" y="3456"/>
                    </a:lnTo>
                    <a:lnTo>
                      <a:pt x="0" y="4320"/>
                    </a:lnTo>
                    <a:lnTo>
                      <a:pt x="0" y="5184"/>
                    </a:lnTo>
                    <a:lnTo>
                      <a:pt x="0" y="5184"/>
                    </a:lnTo>
                    <a:lnTo>
                      <a:pt x="1350" y="6048"/>
                    </a:lnTo>
                    <a:lnTo>
                      <a:pt x="1350" y="6912"/>
                    </a:lnTo>
                    <a:lnTo>
                      <a:pt x="1350" y="7776"/>
                    </a:lnTo>
                    <a:lnTo>
                      <a:pt x="1350" y="8640"/>
                    </a:lnTo>
                    <a:lnTo>
                      <a:pt x="2700" y="8640"/>
                    </a:lnTo>
                    <a:lnTo>
                      <a:pt x="2700" y="9504"/>
                    </a:lnTo>
                    <a:lnTo>
                      <a:pt x="4050" y="10368"/>
                    </a:lnTo>
                    <a:lnTo>
                      <a:pt x="4050" y="11232"/>
                    </a:lnTo>
                    <a:lnTo>
                      <a:pt x="5400" y="12096"/>
                    </a:lnTo>
                    <a:lnTo>
                      <a:pt x="6750" y="13824"/>
                    </a:lnTo>
                    <a:lnTo>
                      <a:pt x="8100" y="14688"/>
                    </a:lnTo>
                    <a:lnTo>
                      <a:pt x="9450" y="16416"/>
                    </a:lnTo>
                    <a:lnTo>
                      <a:pt x="10800" y="17280"/>
                    </a:lnTo>
                    <a:lnTo>
                      <a:pt x="12150" y="19008"/>
                    </a:lnTo>
                    <a:lnTo>
                      <a:pt x="13500" y="20736"/>
                    </a:lnTo>
                    <a:lnTo>
                      <a:pt x="16200" y="21600"/>
                    </a:lnTo>
                    <a:lnTo>
                      <a:pt x="16200" y="21600"/>
                    </a:lnTo>
                    <a:lnTo>
                      <a:pt x="21600" y="1987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84" name="Shape 3284"/>
              <p:cNvSpPr/>
              <p:nvPr/>
            </p:nvSpPr>
            <p:spPr>
              <a:xfrm>
                <a:off x="920750" y="1776412"/>
                <a:ext cx="15875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440" y="21600"/>
                    </a:moveTo>
                    <a:lnTo>
                      <a:pt x="19440" y="21600"/>
                    </a:lnTo>
                    <a:lnTo>
                      <a:pt x="19440" y="20618"/>
                    </a:lnTo>
                    <a:lnTo>
                      <a:pt x="19440" y="20618"/>
                    </a:lnTo>
                    <a:lnTo>
                      <a:pt x="21600" y="19636"/>
                    </a:lnTo>
                    <a:lnTo>
                      <a:pt x="21600" y="18655"/>
                    </a:lnTo>
                    <a:lnTo>
                      <a:pt x="21600" y="18655"/>
                    </a:lnTo>
                    <a:lnTo>
                      <a:pt x="21600" y="17673"/>
                    </a:lnTo>
                    <a:lnTo>
                      <a:pt x="21600" y="16691"/>
                    </a:lnTo>
                    <a:lnTo>
                      <a:pt x="21600" y="16691"/>
                    </a:lnTo>
                    <a:lnTo>
                      <a:pt x="21600" y="15709"/>
                    </a:lnTo>
                    <a:lnTo>
                      <a:pt x="21600" y="14727"/>
                    </a:lnTo>
                    <a:lnTo>
                      <a:pt x="21600" y="14727"/>
                    </a:lnTo>
                    <a:lnTo>
                      <a:pt x="21600" y="13745"/>
                    </a:lnTo>
                    <a:lnTo>
                      <a:pt x="21600" y="12764"/>
                    </a:lnTo>
                    <a:lnTo>
                      <a:pt x="21600" y="12764"/>
                    </a:lnTo>
                    <a:lnTo>
                      <a:pt x="21600" y="11782"/>
                    </a:lnTo>
                    <a:lnTo>
                      <a:pt x="21600" y="11782"/>
                    </a:lnTo>
                    <a:lnTo>
                      <a:pt x="21600" y="10800"/>
                    </a:lnTo>
                    <a:lnTo>
                      <a:pt x="19440" y="9818"/>
                    </a:lnTo>
                    <a:lnTo>
                      <a:pt x="19440" y="9818"/>
                    </a:lnTo>
                    <a:lnTo>
                      <a:pt x="19440" y="8836"/>
                    </a:lnTo>
                    <a:lnTo>
                      <a:pt x="17280" y="7855"/>
                    </a:lnTo>
                    <a:lnTo>
                      <a:pt x="17280" y="5891"/>
                    </a:lnTo>
                    <a:lnTo>
                      <a:pt x="15120" y="4909"/>
                    </a:lnTo>
                    <a:lnTo>
                      <a:pt x="12960" y="2945"/>
                    </a:lnTo>
                    <a:lnTo>
                      <a:pt x="10800" y="982"/>
                    </a:lnTo>
                    <a:lnTo>
                      <a:pt x="8640" y="0"/>
                    </a:lnTo>
                    <a:lnTo>
                      <a:pt x="0" y="1964"/>
                    </a:lnTo>
                    <a:lnTo>
                      <a:pt x="2160" y="3927"/>
                    </a:lnTo>
                    <a:lnTo>
                      <a:pt x="4320" y="5891"/>
                    </a:lnTo>
                    <a:lnTo>
                      <a:pt x="4320" y="6873"/>
                    </a:lnTo>
                    <a:lnTo>
                      <a:pt x="6480" y="7855"/>
                    </a:lnTo>
                    <a:lnTo>
                      <a:pt x="8640" y="9818"/>
                    </a:lnTo>
                    <a:lnTo>
                      <a:pt x="8640" y="10800"/>
                    </a:lnTo>
                    <a:lnTo>
                      <a:pt x="8640" y="10800"/>
                    </a:lnTo>
                    <a:lnTo>
                      <a:pt x="10800" y="11782"/>
                    </a:lnTo>
                    <a:lnTo>
                      <a:pt x="10800" y="11782"/>
                    </a:lnTo>
                    <a:lnTo>
                      <a:pt x="10800" y="12764"/>
                    </a:lnTo>
                    <a:lnTo>
                      <a:pt x="10800" y="12764"/>
                    </a:lnTo>
                    <a:lnTo>
                      <a:pt x="10800" y="13745"/>
                    </a:lnTo>
                    <a:lnTo>
                      <a:pt x="10800" y="13745"/>
                    </a:lnTo>
                    <a:lnTo>
                      <a:pt x="10800" y="14727"/>
                    </a:lnTo>
                    <a:lnTo>
                      <a:pt x="10800" y="14727"/>
                    </a:lnTo>
                    <a:lnTo>
                      <a:pt x="10800" y="14727"/>
                    </a:lnTo>
                    <a:lnTo>
                      <a:pt x="10800" y="15709"/>
                    </a:lnTo>
                    <a:lnTo>
                      <a:pt x="10800" y="15709"/>
                    </a:lnTo>
                    <a:lnTo>
                      <a:pt x="10800" y="16691"/>
                    </a:lnTo>
                    <a:lnTo>
                      <a:pt x="10800" y="16691"/>
                    </a:lnTo>
                    <a:lnTo>
                      <a:pt x="10800" y="16691"/>
                    </a:lnTo>
                    <a:lnTo>
                      <a:pt x="10800" y="17673"/>
                    </a:lnTo>
                    <a:lnTo>
                      <a:pt x="10800" y="18655"/>
                    </a:lnTo>
                    <a:lnTo>
                      <a:pt x="10800" y="18655"/>
                    </a:lnTo>
                    <a:lnTo>
                      <a:pt x="10800" y="18655"/>
                    </a:lnTo>
                    <a:lnTo>
                      <a:pt x="8640" y="19636"/>
                    </a:lnTo>
                    <a:lnTo>
                      <a:pt x="8640" y="19636"/>
                    </a:lnTo>
                    <a:lnTo>
                      <a:pt x="1944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85" name="Shape 3285"/>
              <p:cNvSpPr/>
              <p:nvPr/>
            </p:nvSpPr>
            <p:spPr>
              <a:xfrm>
                <a:off x="904875" y="1808162"/>
                <a:ext cx="30163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274" y="21600"/>
                    </a:moveTo>
                    <a:lnTo>
                      <a:pt x="2274" y="21600"/>
                    </a:lnTo>
                    <a:lnTo>
                      <a:pt x="3411" y="21600"/>
                    </a:lnTo>
                    <a:lnTo>
                      <a:pt x="4547" y="21600"/>
                    </a:lnTo>
                    <a:lnTo>
                      <a:pt x="5684" y="19636"/>
                    </a:lnTo>
                    <a:lnTo>
                      <a:pt x="7958" y="19636"/>
                    </a:lnTo>
                    <a:lnTo>
                      <a:pt x="9095" y="19636"/>
                    </a:lnTo>
                    <a:lnTo>
                      <a:pt x="10232" y="17673"/>
                    </a:lnTo>
                    <a:lnTo>
                      <a:pt x="11368" y="17673"/>
                    </a:lnTo>
                    <a:lnTo>
                      <a:pt x="12505" y="17673"/>
                    </a:lnTo>
                    <a:lnTo>
                      <a:pt x="13642" y="15709"/>
                    </a:lnTo>
                    <a:lnTo>
                      <a:pt x="14779" y="15709"/>
                    </a:lnTo>
                    <a:lnTo>
                      <a:pt x="14779" y="15709"/>
                    </a:lnTo>
                    <a:lnTo>
                      <a:pt x="15916" y="15709"/>
                    </a:lnTo>
                    <a:lnTo>
                      <a:pt x="15916" y="13745"/>
                    </a:lnTo>
                    <a:lnTo>
                      <a:pt x="17053" y="13745"/>
                    </a:lnTo>
                    <a:lnTo>
                      <a:pt x="17053" y="13745"/>
                    </a:lnTo>
                    <a:lnTo>
                      <a:pt x="18189" y="11782"/>
                    </a:lnTo>
                    <a:lnTo>
                      <a:pt x="18189" y="11782"/>
                    </a:lnTo>
                    <a:lnTo>
                      <a:pt x="19326" y="9818"/>
                    </a:lnTo>
                    <a:lnTo>
                      <a:pt x="19326" y="9818"/>
                    </a:lnTo>
                    <a:lnTo>
                      <a:pt x="20463" y="7855"/>
                    </a:lnTo>
                    <a:lnTo>
                      <a:pt x="20463" y="7855"/>
                    </a:lnTo>
                    <a:lnTo>
                      <a:pt x="20463" y="5891"/>
                    </a:lnTo>
                    <a:lnTo>
                      <a:pt x="21600" y="3927"/>
                    </a:lnTo>
                    <a:lnTo>
                      <a:pt x="21600" y="3927"/>
                    </a:lnTo>
                    <a:lnTo>
                      <a:pt x="15916" y="0"/>
                    </a:lnTo>
                    <a:lnTo>
                      <a:pt x="15916" y="0"/>
                    </a:lnTo>
                    <a:lnTo>
                      <a:pt x="15916" y="1964"/>
                    </a:lnTo>
                    <a:lnTo>
                      <a:pt x="15916" y="1964"/>
                    </a:lnTo>
                    <a:lnTo>
                      <a:pt x="15916" y="1964"/>
                    </a:lnTo>
                    <a:lnTo>
                      <a:pt x="14779" y="3927"/>
                    </a:lnTo>
                    <a:lnTo>
                      <a:pt x="14779" y="3927"/>
                    </a:lnTo>
                    <a:lnTo>
                      <a:pt x="14779" y="3927"/>
                    </a:lnTo>
                    <a:lnTo>
                      <a:pt x="14779" y="3927"/>
                    </a:lnTo>
                    <a:lnTo>
                      <a:pt x="13642" y="5891"/>
                    </a:lnTo>
                    <a:lnTo>
                      <a:pt x="13642" y="5891"/>
                    </a:lnTo>
                    <a:lnTo>
                      <a:pt x="13642" y="5891"/>
                    </a:lnTo>
                    <a:lnTo>
                      <a:pt x="12505" y="5891"/>
                    </a:lnTo>
                    <a:lnTo>
                      <a:pt x="12505" y="5891"/>
                    </a:lnTo>
                    <a:lnTo>
                      <a:pt x="12505" y="7855"/>
                    </a:lnTo>
                    <a:lnTo>
                      <a:pt x="11368" y="7855"/>
                    </a:lnTo>
                    <a:lnTo>
                      <a:pt x="11368" y="7855"/>
                    </a:lnTo>
                    <a:lnTo>
                      <a:pt x="10232" y="7855"/>
                    </a:lnTo>
                    <a:lnTo>
                      <a:pt x="9095" y="9818"/>
                    </a:lnTo>
                    <a:lnTo>
                      <a:pt x="6821" y="9818"/>
                    </a:lnTo>
                    <a:lnTo>
                      <a:pt x="5684" y="9818"/>
                    </a:lnTo>
                    <a:lnTo>
                      <a:pt x="4547" y="9818"/>
                    </a:lnTo>
                    <a:lnTo>
                      <a:pt x="3411" y="11782"/>
                    </a:lnTo>
                    <a:lnTo>
                      <a:pt x="1137" y="11782"/>
                    </a:lnTo>
                    <a:lnTo>
                      <a:pt x="0" y="13745"/>
                    </a:lnTo>
                    <a:lnTo>
                      <a:pt x="0" y="13745"/>
                    </a:lnTo>
                    <a:lnTo>
                      <a:pt x="227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86" name="Shape 3286"/>
              <p:cNvSpPr/>
              <p:nvPr/>
            </p:nvSpPr>
            <p:spPr>
              <a:xfrm>
                <a:off x="887412" y="1819275"/>
                <a:ext cx="20638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308" y="21600"/>
                    </a:moveTo>
                    <a:lnTo>
                      <a:pt x="8308" y="21600"/>
                    </a:lnTo>
                    <a:lnTo>
                      <a:pt x="8308" y="19938"/>
                    </a:lnTo>
                    <a:lnTo>
                      <a:pt x="9969" y="16615"/>
                    </a:lnTo>
                    <a:lnTo>
                      <a:pt x="9969" y="16615"/>
                    </a:lnTo>
                    <a:lnTo>
                      <a:pt x="9969" y="14954"/>
                    </a:lnTo>
                    <a:lnTo>
                      <a:pt x="11631" y="13292"/>
                    </a:lnTo>
                    <a:lnTo>
                      <a:pt x="11631" y="13292"/>
                    </a:lnTo>
                    <a:lnTo>
                      <a:pt x="11631" y="13292"/>
                    </a:lnTo>
                    <a:lnTo>
                      <a:pt x="13292" y="11631"/>
                    </a:lnTo>
                    <a:lnTo>
                      <a:pt x="13292" y="11631"/>
                    </a:lnTo>
                    <a:lnTo>
                      <a:pt x="13292" y="11631"/>
                    </a:lnTo>
                    <a:lnTo>
                      <a:pt x="13292" y="11631"/>
                    </a:lnTo>
                    <a:lnTo>
                      <a:pt x="14954" y="9969"/>
                    </a:lnTo>
                    <a:lnTo>
                      <a:pt x="14954" y="9969"/>
                    </a:lnTo>
                    <a:lnTo>
                      <a:pt x="14954" y="9969"/>
                    </a:lnTo>
                    <a:lnTo>
                      <a:pt x="14954" y="9969"/>
                    </a:lnTo>
                    <a:lnTo>
                      <a:pt x="16615" y="9969"/>
                    </a:lnTo>
                    <a:lnTo>
                      <a:pt x="16615" y="8308"/>
                    </a:lnTo>
                    <a:lnTo>
                      <a:pt x="18277" y="8308"/>
                    </a:lnTo>
                    <a:lnTo>
                      <a:pt x="18277" y="8308"/>
                    </a:lnTo>
                    <a:lnTo>
                      <a:pt x="19938" y="8308"/>
                    </a:lnTo>
                    <a:lnTo>
                      <a:pt x="19938" y="8308"/>
                    </a:lnTo>
                    <a:lnTo>
                      <a:pt x="21600" y="6646"/>
                    </a:lnTo>
                    <a:lnTo>
                      <a:pt x="18277" y="0"/>
                    </a:lnTo>
                    <a:lnTo>
                      <a:pt x="16615" y="0"/>
                    </a:lnTo>
                    <a:lnTo>
                      <a:pt x="16615" y="0"/>
                    </a:lnTo>
                    <a:lnTo>
                      <a:pt x="14954" y="0"/>
                    </a:lnTo>
                    <a:lnTo>
                      <a:pt x="13292" y="1662"/>
                    </a:lnTo>
                    <a:lnTo>
                      <a:pt x="13292" y="1662"/>
                    </a:lnTo>
                    <a:lnTo>
                      <a:pt x="11631" y="1662"/>
                    </a:lnTo>
                    <a:lnTo>
                      <a:pt x="11631" y="3323"/>
                    </a:lnTo>
                    <a:lnTo>
                      <a:pt x="9969" y="3323"/>
                    </a:lnTo>
                    <a:lnTo>
                      <a:pt x="9969" y="3323"/>
                    </a:lnTo>
                    <a:lnTo>
                      <a:pt x="8308" y="4985"/>
                    </a:lnTo>
                    <a:lnTo>
                      <a:pt x="8308" y="4985"/>
                    </a:lnTo>
                    <a:lnTo>
                      <a:pt x="6646" y="4985"/>
                    </a:lnTo>
                    <a:lnTo>
                      <a:pt x="6646" y="6646"/>
                    </a:lnTo>
                    <a:lnTo>
                      <a:pt x="6646" y="6646"/>
                    </a:lnTo>
                    <a:lnTo>
                      <a:pt x="4985" y="8308"/>
                    </a:lnTo>
                    <a:lnTo>
                      <a:pt x="4985" y="8308"/>
                    </a:lnTo>
                    <a:lnTo>
                      <a:pt x="4985" y="9969"/>
                    </a:lnTo>
                    <a:lnTo>
                      <a:pt x="3323" y="11631"/>
                    </a:lnTo>
                    <a:lnTo>
                      <a:pt x="3323" y="13292"/>
                    </a:lnTo>
                    <a:lnTo>
                      <a:pt x="1662" y="14954"/>
                    </a:lnTo>
                    <a:lnTo>
                      <a:pt x="1662" y="16615"/>
                    </a:lnTo>
                    <a:lnTo>
                      <a:pt x="0" y="19938"/>
                    </a:lnTo>
                    <a:lnTo>
                      <a:pt x="0" y="19938"/>
                    </a:lnTo>
                    <a:lnTo>
                      <a:pt x="8308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87" name="Shape 3287"/>
              <p:cNvSpPr/>
              <p:nvPr/>
            </p:nvSpPr>
            <p:spPr>
              <a:xfrm>
                <a:off x="877887" y="1838325"/>
                <a:ext cx="1746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818" y="21600"/>
                    </a:moveTo>
                    <a:lnTo>
                      <a:pt x="11782" y="19872"/>
                    </a:lnTo>
                    <a:lnTo>
                      <a:pt x="11782" y="19008"/>
                    </a:lnTo>
                    <a:lnTo>
                      <a:pt x="13745" y="18144"/>
                    </a:lnTo>
                    <a:lnTo>
                      <a:pt x="13745" y="17280"/>
                    </a:lnTo>
                    <a:lnTo>
                      <a:pt x="13745" y="15552"/>
                    </a:lnTo>
                    <a:lnTo>
                      <a:pt x="15709" y="14688"/>
                    </a:lnTo>
                    <a:lnTo>
                      <a:pt x="15709" y="13824"/>
                    </a:lnTo>
                    <a:lnTo>
                      <a:pt x="15709" y="13824"/>
                    </a:lnTo>
                    <a:lnTo>
                      <a:pt x="17673" y="12096"/>
                    </a:lnTo>
                    <a:lnTo>
                      <a:pt x="17673" y="10368"/>
                    </a:lnTo>
                    <a:lnTo>
                      <a:pt x="17673" y="9504"/>
                    </a:lnTo>
                    <a:lnTo>
                      <a:pt x="17673" y="8640"/>
                    </a:lnTo>
                    <a:lnTo>
                      <a:pt x="17673" y="6912"/>
                    </a:lnTo>
                    <a:lnTo>
                      <a:pt x="17673" y="6048"/>
                    </a:lnTo>
                    <a:lnTo>
                      <a:pt x="19636" y="6048"/>
                    </a:lnTo>
                    <a:lnTo>
                      <a:pt x="19636" y="5184"/>
                    </a:lnTo>
                    <a:lnTo>
                      <a:pt x="19636" y="4320"/>
                    </a:lnTo>
                    <a:lnTo>
                      <a:pt x="19636" y="3456"/>
                    </a:lnTo>
                    <a:lnTo>
                      <a:pt x="19636" y="2592"/>
                    </a:lnTo>
                    <a:lnTo>
                      <a:pt x="19636" y="2592"/>
                    </a:lnTo>
                    <a:lnTo>
                      <a:pt x="21600" y="1728"/>
                    </a:lnTo>
                    <a:lnTo>
                      <a:pt x="21600" y="864"/>
                    </a:lnTo>
                    <a:lnTo>
                      <a:pt x="11782" y="0"/>
                    </a:lnTo>
                    <a:lnTo>
                      <a:pt x="11782" y="0"/>
                    </a:lnTo>
                    <a:lnTo>
                      <a:pt x="11782" y="864"/>
                    </a:lnTo>
                    <a:lnTo>
                      <a:pt x="9818" y="1728"/>
                    </a:lnTo>
                    <a:lnTo>
                      <a:pt x="9818" y="2592"/>
                    </a:lnTo>
                    <a:lnTo>
                      <a:pt x="9818" y="3456"/>
                    </a:lnTo>
                    <a:lnTo>
                      <a:pt x="9818" y="4320"/>
                    </a:lnTo>
                    <a:lnTo>
                      <a:pt x="9818" y="5184"/>
                    </a:lnTo>
                    <a:lnTo>
                      <a:pt x="7855" y="6048"/>
                    </a:lnTo>
                    <a:lnTo>
                      <a:pt x="7855" y="6912"/>
                    </a:lnTo>
                    <a:lnTo>
                      <a:pt x="7855" y="7776"/>
                    </a:lnTo>
                    <a:lnTo>
                      <a:pt x="7855" y="8640"/>
                    </a:lnTo>
                    <a:lnTo>
                      <a:pt x="7855" y="9504"/>
                    </a:lnTo>
                    <a:lnTo>
                      <a:pt x="7855" y="11232"/>
                    </a:lnTo>
                    <a:lnTo>
                      <a:pt x="5891" y="12096"/>
                    </a:lnTo>
                    <a:lnTo>
                      <a:pt x="5891" y="12960"/>
                    </a:lnTo>
                    <a:lnTo>
                      <a:pt x="5891" y="13824"/>
                    </a:lnTo>
                    <a:lnTo>
                      <a:pt x="5891" y="14688"/>
                    </a:lnTo>
                    <a:lnTo>
                      <a:pt x="3927" y="15552"/>
                    </a:lnTo>
                    <a:lnTo>
                      <a:pt x="3927" y="16416"/>
                    </a:lnTo>
                    <a:lnTo>
                      <a:pt x="1964" y="17280"/>
                    </a:lnTo>
                    <a:lnTo>
                      <a:pt x="1964" y="19008"/>
                    </a:lnTo>
                    <a:lnTo>
                      <a:pt x="0" y="19872"/>
                    </a:lnTo>
                    <a:lnTo>
                      <a:pt x="9818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88" name="Shape 3288"/>
              <p:cNvSpPr/>
              <p:nvPr/>
            </p:nvSpPr>
            <p:spPr>
              <a:xfrm>
                <a:off x="865187" y="1827212"/>
                <a:ext cx="63501" cy="857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" y="21600"/>
                    </a:moveTo>
                    <a:lnTo>
                      <a:pt x="21600" y="6000"/>
                    </a:lnTo>
                    <a:lnTo>
                      <a:pt x="21600" y="6000"/>
                    </a:lnTo>
                    <a:lnTo>
                      <a:pt x="21600" y="6000"/>
                    </a:lnTo>
                    <a:lnTo>
                      <a:pt x="21060" y="6000"/>
                    </a:lnTo>
                    <a:lnTo>
                      <a:pt x="21060" y="6000"/>
                    </a:lnTo>
                    <a:lnTo>
                      <a:pt x="21060" y="6000"/>
                    </a:lnTo>
                    <a:lnTo>
                      <a:pt x="21060" y="6000"/>
                    </a:lnTo>
                    <a:lnTo>
                      <a:pt x="21060" y="6000"/>
                    </a:lnTo>
                    <a:lnTo>
                      <a:pt x="21060" y="6000"/>
                    </a:lnTo>
                    <a:lnTo>
                      <a:pt x="20520" y="6000"/>
                    </a:lnTo>
                    <a:lnTo>
                      <a:pt x="20520" y="6000"/>
                    </a:lnTo>
                    <a:lnTo>
                      <a:pt x="20520" y="6000"/>
                    </a:lnTo>
                    <a:lnTo>
                      <a:pt x="20520" y="6000"/>
                    </a:lnTo>
                    <a:lnTo>
                      <a:pt x="20520" y="6000"/>
                    </a:lnTo>
                    <a:lnTo>
                      <a:pt x="19980" y="6000"/>
                    </a:lnTo>
                    <a:lnTo>
                      <a:pt x="19980" y="6000"/>
                    </a:lnTo>
                    <a:lnTo>
                      <a:pt x="19980" y="6000"/>
                    </a:lnTo>
                    <a:lnTo>
                      <a:pt x="19980" y="6000"/>
                    </a:lnTo>
                    <a:lnTo>
                      <a:pt x="19980" y="6000"/>
                    </a:lnTo>
                    <a:lnTo>
                      <a:pt x="19980" y="6000"/>
                    </a:lnTo>
                    <a:lnTo>
                      <a:pt x="19440" y="6000"/>
                    </a:lnTo>
                    <a:lnTo>
                      <a:pt x="19440" y="6000"/>
                    </a:lnTo>
                    <a:lnTo>
                      <a:pt x="19440" y="6000"/>
                    </a:lnTo>
                    <a:lnTo>
                      <a:pt x="19440" y="6000"/>
                    </a:lnTo>
                    <a:lnTo>
                      <a:pt x="19440" y="6000"/>
                    </a:lnTo>
                    <a:lnTo>
                      <a:pt x="18900" y="6000"/>
                    </a:lnTo>
                    <a:lnTo>
                      <a:pt x="18900" y="6000"/>
                    </a:lnTo>
                    <a:lnTo>
                      <a:pt x="18900" y="6000"/>
                    </a:lnTo>
                    <a:lnTo>
                      <a:pt x="18900" y="6000"/>
                    </a:lnTo>
                    <a:lnTo>
                      <a:pt x="18900" y="6000"/>
                    </a:lnTo>
                    <a:lnTo>
                      <a:pt x="18900" y="6000"/>
                    </a:lnTo>
                    <a:lnTo>
                      <a:pt x="18360" y="6000"/>
                    </a:lnTo>
                    <a:lnTo>
                      <a:pt x="18360" y="6000"/>
                    </a:lnTo>
                    <a:lnTo>
                      <a:pt x="18360" y="6000"/>
                    </a:lnTo>
                    <a:lnTo>
                      <a:pt x="18360" y="6000"/>
                    </a:lnTo>
                    <a:lnTo>
                      <a:pt x="17820" y="6000"/>
                    </a:lnTo>
                    <a:lnTo>
                      <a:pt x="17820" y="6000"/>
                    </a:lnTo>
                    <a:lnTo>
                      <a:pt x="17820" y="6000"/>
                    </a:lnTo>
                    <a:lnTo>
                      <a:pt x="17820" y="6000"/>
                    </a:lnTo>
                    <a:lnTo>
                      <a:pt x="17820" y="6000"/>
                    </a:lnTo>
                    <a:lnTo>
                      <a:pt x="17820" y="6000"/>
                    </a:lnTo>
                    <a:lnTo>
                      <a:pt x="17280" y="6000"/>
                    </a:lnTo>
                    <a:lnTo>
                      <a:pt x="17280" y="6000"/>
                    </a:lnTo>
                    <a:lnTo>
                      <a:pt x="17280" y="6000"/>
                    </a:lnTo>
                    <a:lnTo>
                      <a:pt x="17280" y="6000"/>
                    </a:lnTo>
                    <a:lnTo>
                      <a:pt x="17280" y="6000"/>
                    </a:lnTo>
                    <a:lnTo>
                      <a:pt x="17280" y="6000"/>
                    </a:lnTo>
                    <a:lnTo>
                      <a:pt x="16740" y="6000"/>
                    </a:lnTo>
                    <a:lnTo>
                      <a:pt x="16740" y="6000"/>
                    </a:lnTo>
                    <a:lnTo>
                      <a:pt x="16740" y="6000"/>
                    </a:lnTo>
                    <a:lnTo>
                      <a:pt x="16740" y="6000"/>
                    </a:lnTo>
                    <a:lnTo>
                      <a:pt x="16740" y="6000"/>
                    </a:lnTo>
                    <a:lnTo>
                      <a:pt x="16200" y="6000"/>
                    </a:lnTo>
                    <a:lnTo>
                      <a:pt x="16200" y="6000"/>
                    </a:lnTo>
                    <a:lnTo>
                      <a:pt x="16200" y="6000"/>
                    </a:lnTo>
                    <a:lnTo>
                      <a:pt x="16200" y="6000"/>
                    </a:lnTo>
                    <a:lnTo>
                      <a:pt x="16200" y="6000"/>
                    </a:lnTo>
                    <a:lnTo>
                      <a:pt x="16200" y="6000"/>
                    </a:lnTo>
                    <a:lnTo>
                      <a:pt x="15660" y="6000"/>
                    </a:lnTo>
                    <a:lnTo>
                      <a:pt x="15660" y="6000"/>
                    </a:lnTo>
                    <a:lnTo>
                      <a:pt x="15660" y="6000"/>
                    </a:lnTo>
                    <a:lnTo>
                      <a:pt x="15660" y="6000"/>
                    </a:lnTo>
                    <a:lnTo>
                      <a:pt x="15660" y="6000"/>
                    </a:lnTo>
                    <a:lnTo>
                      <a:pt x="15660" y="6000"/>
                    </a:lnTo>
                    <a:lnTo>
                      <a:pt x="15120" y="6000"/>
                    </a:lnTo>
                    <a:lnTo>
                      <a:pt x="15120" y="6000"/>
                    </a:lnTo>
                    <a:lnTo>
                      <a:pt x="15120" y="6000"/>
                    </a:lnTo>
                    <a:lnTo>
                      <a:pt x="15120" y="6000"/>
                    </a:lnTo>
                    <a:lnTo>
                      <a:pt x="15120" y="6000"/>
                    </a:lnTo>
                    <a:lnTo>
                      <a:pt x="15120" y="6000"/>
                    </a:lnTo>
                    <a:lnTo>
                      <a:pt x="14580" y="6000"/>
                    </a:lnTo>
                    <a:lnTo>
                      <a:pt x="14580" y="6000"/>
                    </a:lnTo>
                    <a:lnTo>
                      <a:pt x="14580" y="6000"/>
                    </a:lnTo>
                    <a:lnTo>
                      <a:pt x="14580" y="6000"/>
                    </a:lnTo>
                    <a:lnTo>
                      <a:pt x="14580" y="6000"/>
                    </a:lnTo>
                    <a:lnTo>
                      <a:pt x="14580" y="6000"/>
                    </a:lnTo>
                    <a:lnTo>
                      <a:pt x="14040" y="6000"/>
                    </a:lnTo>
                    <a:lnTo>
                      <a:pt x="14040" y="6000"/>
                    </a:lnTo>
                    <a:lnTo>
                      <a:pt x="14040" y="6000"/>
                    </a:lnTo>
                    <a:lnTo>
                      <a:pt x="14040" y="6000"/>
                    </a:lnTo>
                    <a:lnTo>
                      <a:pt x="14040" y="6000"/>
                    </a:lnTo>
                    <a:lnTo>
                      <a:pt x="14040" y="6000"/>
                    </a:lnTo>
                    <a:lnTo>
                      <a:pt x="13500" y="6000"/>
                    </a:lnTo>
                    <a:lnTo>
                      <a:pt x="13500" y="6000"/>
                    </a:lnTo>
                    <a:lnTo>
                      <a:pt x="13500" y="6000"/>
                    </a:lnTo>
                    <a:lnTo>
                      <a:pt x="13500" y="6000"/>
                    </a:lnTo>
                    <a:lnTo>
                      <a:pt x="13500" y="6000"/>
                    </a:lnTo>
                    <a:lnTo>
                      <a:pt x="13500" y="6000"/>
                    </a:lnTo>
                    <a:lnTo>
                      <a:pt x="12960" y="5600"/>
                    </a:lnTo>
                    <a:lnTo>
                      <a:pt x="12960" y="5600"/>
                    </a:lnTo>
                    <a:lnTo>
                      <a:pt x="12960" y="5600"/>
                    </a:lnTo>
                    <a:lnTo>
                      <a:pt x="12960" y="5600"/>
                    </a:lnTo>
                    <a:lnTo>
                      <a:pt x="12960" y="5600"/>
                    </a:lnTo>
                    <a:lnTo>
                      <a:pt x="12960" y="5600"/>
                    </a:lnTo>
                    <a:lnTo>
                      <a:pt x="12420" y="5600"/>
                    </a:lnTo>
                    <a:lnTo>
                      <a:pt x="12420" y="5600"/>
                    </a:lnTo>
                    <a:lnTo>
                      <a:pt x="12420" y="5600"/>
                    </a:lnTo>
                    <a:lnTo>
                      <a:pt x="12420" y="5600"/>
                    </a:lnTo>
                    <a:lnTo>
                      <a:pt x="12420" y="5600"/>
                    </a:lnTo>
                    <a:lnTo>
                      <a:pt x="12420" y="5600"/>
                    </a:lnTo>
                    <a:lnTo>
                      <a:pt x="11880" y="5600"/>
                    </a:lnTo>
                    <a:lnTo>
                      <a:pt x="11880" y="5600"/>
                    </a:lnTo>
                    <a:lnTo>
                      <a:pt x="11880" y="5600"/>
                    </a:lnTo>
                    <a:lnTo>
                      <a:pt x="11880" y="5600"/>
                    </a:lnTo>
                    <a:lnTo>
                      <a:pt x="11880" y="5600"/>
                    </a:lnTo>
                    <a:lnTo>
                      <a:pt x="11880" y="5600"/>
                    </a:lnTo>
                    <a:lnTo>
                      <a:pt x="11340" y="5600"/>
                    </a:lnTo>
                    <a:lnTo>
                      <a:pt x="11340" y="5600"/>
                    </a:lnTo>
                    <a:lnTo>
                      <a:pt x="11340" y="5600"/>
                    </a:lnTo>
                    <a:lnTo>
                      <a:pt x="11340" y="5600"/>
                    </a:lnTo>
                    <a:lnTo>
                      <a:pt x="11340" y="5600"/>
                    </a:lnTo>
                    <a:lnTo>
                      <a:pt x="11340" y="5600"/>
                    </a:lnTo>
                    <a:lnTo>
                      <a:pt x="10800" y="5200"/>
                    </a:lnTo>
                    <a:lnTo>
                      <a:pt x="10800" y="5200"/>
                    </a:lnTo>
                    <a:lnTo>
                      <a:pt x="10800" y="5200"/>
                    </a:lnTo>
                    <a:lnTo>
                      <a:pt x="10800" y="5200"/>
                    </a:lnTo>
                    <a:lnTo>
                      <a:pt x="10800" y="5200"/>
                    </a:lnTo>
                    <a:lnTo>
                      <a:pt x="10800" y="5200"/>
                    </a:lnTo>
                    <a:lnTo>
                      <a:pt x="10800" y="5200"/>
                    </a:lnTo>
                    <a:lnTo>
                      <a:pt x="10260" y="5200"/>
                    </a:lnTo>
                    <a:lnTo>
                      <a:pt x="10260" y="5200"/>
                    </a:lnTo>
                    <a:lnTo>
                      <a:pt x="10260" y="5200"/>
                    </a:lnTo>
                    <a:lnTo>
                      <a:pt x="10260" y="5200"/>
                    </a:lnTo>
                    <a:lnTo>
                      <a:pt x="10260" y="5200"/>
                    </a:lnTo>
                    <a:lnTo>
                      <a:pt x="10260" y="5200"/>
                    </a:lnTo>
                    <a:lnTo>
                      <a:pt x="9720" y="5200"/>
                    </a:lnTo>
                    <a:lnTo>
                      <a:pt x="9720" y="5200"/>
                    </a:lnTo>
                    <a:lnTo>
                      <a:pt x="9720" y="5200"/>
                    </a:lnTo>
                    <a:lnTo>
                      <a:pt x="9720" y="5200"/>
                    </a:lnTo>
                    <a:lnTo>
                      <a:pt x="9720" y="5200"/>
                    </a:lnTo>
                    <a:lnTo>
                      <a:pt x="9720" y="4800"/>
                    </a:lnTo>
                    <a:lnTo>
                      <a:pt x="9180" y="4800"/>
                    </a:lnTo>
                    <a:lnTo>
                      <a:pt x="9180" y="4800"/>
                    </a:lnTo>
                    <a:lnTo>
                      <a:pt x="9180" y="4800"/>
                    </a:lnTo>
                    <a:lnTo>
                      <a:pt x="9180" y="4800"/>
                    </a:lnTo>
                    <a:lnTo>
                      <a:pt x="9180" y="4800"/>
                    </a:lnTo>
                    <a:lnTo>
                      <a:pt x="9180" y="4800"/>
                    </a:lnTo>
                    <a:lnTo>
                      <a:pt x="9180" y="4800"/>
                    </a:lnTo>
                    <a:lnTo>
                      <a:pt x="8640" y="4800"/>
                    </a:lnTo>
                    <a:lnTo>
                      <a:pt x="8640" y="4800"/>
                    </a:lnTo>
                    <a:lnTo>
                      <a:pt x="8640" y="4800"/>
                    </a:lnTo>
                    <a:lnTo>
                      <a:pt x="8640" y="4800"/>
                    </a:lnTo>
                    <a:lnTo>
                      <a:pt x="8640" y="4800"/>
                    </a:lnTo>
                    <a:lnTo>
                      <a:pt x="8640" y="4800"/>
                    </a:lnTo>
                    <a:lnTo>
                      <a:pt x="8100" y="4800"/>
                    </a:lnTo>
                    <a:lnTo>
                      <a:pt x="8100" y="4400"/>
                    </a:lnTo>
                    <a:lnTo>
                      <a:pt x="8100" y="4400"/>
                    </a:lnTo>
                    <a:lnTo>
                      <a:pt x="8100" y="4400"/>
                    </a:lnTo>
                    <a:lnTo>
                      <a:pt x="8100" y="4400"/>
                    </a:lnTo>
                    <a:lnTo>
                      <a:pt x="8100" y="4400"/>
                    </a:lnTo>
                    <a:lnTo>
                      <a:pt x="8100" y="4400"/>
                    </a:lnTo>
                    <a:lnTo>
                      <a:pt x="7560" y="4400"/>
                    </a:lnTo>
                    <a:lnTo>
                      <a:pt x="7560" y="4400"/>
                    </a:lnTo>
                    <a:lnTo>
                      <a:pt x="7560" y="4400"/>
                    </a:lnTo>
                    <a:lnTo>
                      <a:pt x="7560" y="4400"/>
                    </a:lnTo>
                    <a:lnTo>
                      <a:pt x="7560" y="4400"/>
                    </a:lnTo>
                    <a:lnTo>
                      <a:pt x="7560" y="4400"/>
                    </a:lnTo>
                    <a:lnTo>
                      <a:pt x="7560" y="4400"/>
                    </a:lnTo>
                    <a:lnTo>
                      <a:pt x="7020" y="4400"/>
                    </a:lnTo>
                    <a:lnTo>
                      <a:pt x="7020" y="4000"/>
                    </a:lnTo>
                    <a:lnTo>
                      <a:pt x="7020" y="4000"/>
                    </a:lnTo>
                    <a:lnTo>
                      <a:pt x="7020" y="4000"/>
                    </a:lnTo>
                    <a:lnTo>
                      <a:pt x="7020" y="4000"/>
                    </a:lnTo>
                    <a:lnTo>
                      <a:pt x="7020" y="4000"/>
                    </a:lnTo>
                    <a:lnTo>
                      <a:pt x="6480" y="4000"/>
                    </a:lnTo>
                    <a:lnTo>
                      <a:pt x="6480" y="4000"/>
                    </a:lnTo>
                    <a:lnTo>
                      <a:pt x="6480" y="4000"/>
                    </a:lnTo>
                    <a:lnTo>
                      <a:pt x="6480" y="4000"/>
                    </a:lnTo>
                    <a:lnTo>
                      <a:pt x="6480" y="4000"/>
                    </a:lnTo>
                    <a:lnTo>
                      <a:pt x="6480" y="4000"/>
                    </a:lnTo>
                    <a:lnTo>
                      <a:pt x="6480" y="4000"/>
                    </a:lnTo>
                    <a:lnTo>
                      <a:pt x="5940" y="3600"/>
                    </a:lnTo>
                    <a:lnTo>
                      <a:pt x="5940" y="3600"/>
                    </a:lnTo>
                    <a:lnTo>
                      <a:pt x="5940" y="3600"/>
                    </a:lnTo>
                    <a:lnTo>
                      <a:pt x="5940" y="3600"/>
                    </a:lnTo>
                    <a:lnTo>
                      <a:pt x="5940" y="3600"/>
                    </a:lnTo>
                    <a:lnTo>
                      <a:pt x="5940" y="3600"/>
                    </a:lnTo>
                    <a:lnTo>
                      <a:pt x="5940" y="3600"/>
                    </a:lnTo>
                    <a:lnTo>
                      <a:pt x="5400" y="3600"/>
                    </a:lnTo>
                    <a:lnTo>
                      <a:pt x="5400" y="3600"/>
                    </a:lnTo>
                    <a:lnTo>
                      <a:pt x="5400" y="3600"/>
                    </a:lnTo>
                    <a:lnTo>
                      <a:pt x="5400" y="3600"/>
                    </a:lnTo>
                    <a:lnTo>
                      <a:pt x="5400" y="3600"/>
                    </a:lnTo>
                    <a:lnTo>
                      <a:pt x="5400" y="3200"/>
                    </a:lnTo>
                    <a:lnTo>
                      <a:pt x="5400" y="3200"/>
                    </a:lnTo>
                    <a:lnTo>
                      <a:pt x="4860" y="3200"/>
                    </a:lnTo>
                    <a:lnTo>
                      <a:pt x="4860" y="3200"/>
                    </a:lnTo>
                    <a:lnTo>
                      <a:pt x="4860" y="3200"/>
                    </a:lnTo>
                    <a:lnTo>
                      <a:pt x="4860" y="3200"/>
                    </a:lnTo>
                    <a:lnTo>
                      <a:pt x="4860" y="3200"/>
                    </a:lnTo>
                    <a:lnTo>
                      <a:pt x="4860" y="3200"/>
                    </a:lnTo>
                    <a:lnTo>
                      <a:pt x="4860" y="3200"/>
                    </a:lnTo>
                    <a:lnTo>
                      <a:pt x="4320" y="3200"/>
                    </a:lnTo>
                    <a:lnTo>
                      <a:pt x="4320" y="2800"/>
                    </a:lnTo>
                    <a:lnTo>
                      <a:pt x="4320" y="2800"/>
                    </a:lnTo>
                    <a:lnTo>
                      <a:pt x="4320" y="2800"/>
                    </a:lnTo>
                    <a:lnTo>
                      <a:pt x="4320" y="2800"/>
                    </a:lnTo>
                    <a:lnTo>
                      <a:pt x="4320" y="2800"/>
                    </a:lnTo>
                    <a:lnTo>
                      <a:pt x="4320" y="2800"/>
                    </a:lnTo>
                    <a:lnTo>
                      <a:pt x="3780" y="2800"/>
                    </a:lnTo>
                    <a:lnTo>
                      <a:pt x="3780" y="2800"/>
                    </a:lnTo>
                    <a:lnTo>
                      <a:pt x="3780" y="2800"/>
                    </a:lnTo>
                    <a:lnTo>
                      <a:pt x="3780" y="2800"/>
                    </a:lnTo>
                    <a:lnTo>
                      <a:pt x="3780" y="2400"/>
                    </a:lnTo>
                    <a:lnTo>
                      <a:pt x="3780" y="2400"/>
                    </a:lnTo>
                    <a:lnTo>
                      <a:pt x="3780" y="2400"/>
                    </a:lnTo>
                    <a:lnTo>
                      <a:pt x="3780" y="2400"/>
                    </a:lnTo>
                    <a:lnTo>
                      <a:pt x="3240" y="2400"/>
                    </a:lnTo>
                    <a:lnTo>
                      <a:pt x="3240" y="2400"/>
                    </a:lnTo>
                    <a:lnTo>
                      <a:pt x="3240" y="2400"/>
                    </a:lnTo>
                    <a:lnTo>
                      <a:pt x="3240" y="2400"/>
                    </a:lnTo>
                    <a:lnTo>
                      <a:pt x="3240" y="2400"/>
                    </a:lnTo>
                    <a:lnTo>
                      <a:pt x="3240" y="2000"/>
                    </a:lnTo>
                    <a:lnTo>
                      <a:pt x="3240" y="2000"/>
                    </a:lnTo>
                    <a:lnTo>
                      <a:pt x="2700" y="2000"/>
                    </a:lnTo>
                    <a:lnTo>
                      <a:pt x="2700" y="2000"/>
                    </a:lnTo>
                    <a:lnTo>
                      <a:pt x="2700" y="2000"/>
                    </a:lnTo>
                    <a:lnTo>
                      <a:pt x="2700" y="2000"/>
                    </a:lnTo>
                    <a:lnTo>
                      <a:pt x="2700" y="2000"/>
                    </a:lnTo>
                    <a:lnTo>
                      <a:pt x="2700" y="2000"/>
                    </a:lnTo>
                    <a:lnTo>
                      <a:pt x="2700" y="2000"/>
                    </a:lnTo>
                    <a:lnTo>
                      <a:pt x="2160" y="1600"/>
                    </a:lnTo>
                    <a:lnTo>
                      <a:pt x="2160" y="1600"/>
                    </a:lnTo>
                    <a:lnTo>
                      <a:pt x="2160" y="1600"/>
                    </a:lnTo>
                    <a:lnTo>
                      <a:pt x="2160" y="1600"/>
                    </a:lnTo>
                    <a:lnTo>
                      <a:pt x="2160" y="1600"/>
                    </a:lnTo>
                    <a:lnTo>
                      <a:pt x="2160" y="1600"/>
                    </a:lnTo>
                    <a:lnTo>
                      <a:pt x="1620" y="1600"/>
                    </a:lnTo>
                    <a:lnTo>
                      <a:pt x="1620" y="1600"/>
                    </a:lnTo>
                    <a:lnTo>
                      <a:pt x="1620" y="1600"/>
                    </a:lnTo>
                    <a:lnTo>
                      <a:pt x="1620" y="1200"/>
                    </a:lnTo>
                    <a:lnTo>
                      <a:pt x="1620" y="1200"/>
                    </a:lnTo>
                    <a:lnTo>
                      <a:pt x="1620" y="1200"/>
                    </a:lnTo>
                    <a:lnTo>
                      <a:pt x="1620" y="1200"/>
                    </a:lnTo>
                    <a:lnTo>
                      <a:pt x="1620" y="1200"/>
                    </a:lnTo>
                    <a:lnTo>
                      <a:pt x="1080" y="1200"/>
                    </a:lnTo>
                    <a:lnTo>
                      <a:pt x="1080" y="1200"/>
                    </a:lnTo>
                    <a:lnTo>
                      <a:pt x="1080" y="1200"/>
                    </a:lnTo>
                    <a:lnTo>
                      <a:pt x="1080" y="800"/>
                    </a:lnTo>
                    <a:lnTo>
                      <a:pt x="1080" y="800"/>
                    </a:lnTo>
                    <a:lnTo>
                      <a:pt x="1080" y="800"/>
                    </a:lnTo>
                    <a:lnTo>
                      <a:pt x="1080" y="800"/>
                    </a:lnTo>
                    <a:lnTo>
                      <a:pt x="1080" y="800"/>
                    </a:lnTo>
                    <a:lnTo>
                      <a:pt x="540" y="800"/>
                    </a:lnTo>
                    <a:lnTo>
                      <a:pt x="540" y="800"/>
                    </a:lnTo>
                    <a:lnTo>
                      <a:pt x="540" y="400"/>
                    </a:lnTo>
                    <a:lnTo>
                      <a:pt x="540" y="400"/>
                    </a:lnTo>
                    <a:lnTo>
                      <a:pt x="540" y="400"/>
                    </a:lnTo>
                    <a:lnTo>
                      <a:pt x="540" y="400"/>
                    </a:lnTo>
                    <a:lnTo>
                      <a:pt x="540" y="400"/>
                    </a:lnTo>
                    <a:lnTo>
                      <a:pt x="0" y="400"/>
                    </a:lnTo>
                    <a:lnTo>
                      <a:pt x="0" y="400"/>
                    </a:lnTo>
                    <a:lnTo>
                      <a:pt x="0" y="40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8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89" name="Shape 3289"/>
              <p:cNvSpPr/>
              <p:nvPr/>
            </p:nvSpPr>
            <p:spPr>
              <a:xfrm>
                <a:off x="476250" y="1441450"/>
                <a:ext cx="85725" cy="666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14000" y="0"/>
                    </a:lnTo>
                    <a:lnTo>
                      <a:pt x="14000" y="0"/>
                    </a:lnTo>
                    <a:lnTo>
                      <a:pt x="14000" y="0"/>
                    </a:lnTo>
                    <a:lnTo>
                      <a:pt x="14000" y="0"/>
                    </a:lnTo>
                    <a:lnTo>
                      <a:pt x="14000" y="0"/>
                    </a:lnTo>
                    <a:lnTo>
                      <a:pt x="14000" y="514"/>
                    </a:lnTo>
                    <a:lnTo>
                      <a:pt x="14000" y="514"/>
                    </a:lnTo>
                    <a:lnTo>
                      <a:pt x="14000" y="514"/>
                    </a:lnTo>
                    <a:lnTo>
                      <a:pt x="14000" y="514"/>
                    </a:lnTo>
                    <a:lnTo>
                      <a:pt x="14000" y="514"/>
                    </a:lnTo>
                    <a:lnTo>
                      <a:pt x="14000" y="514"/>
                    </a:lnTo>
                    <a:lnTo>
                      <a:pt x="14000" y="1029"/>
                    </a:lnTo>
                    <a:lnTo>
                      <a:pt x="14000" y="1029"/>
                    </a:lnTo>
                    <a:lnTo>
                      <a:pt x="14000" y="1029"/>
                    </a:lnTo>
                    <a:lnTo>
                      <a:pt x="14000" y="1029"/>
                    </a:lnTo>
                    <a:lnTo>
                      <a:pt x="14000" y="1029"/>
                    </a:lnTo>
                    <a:lnTo>
                      <a:pt x="14000" y="1543"/>
                    </a:lnTo>
                    <a:lnTo>
                      <a:pt x="14000" y="1543"/>
                    </a:lnTo>
                    <a:lnTo>
                      <a:pt x="14000" y="1543"/>
                    </a:lnTo>
                    <a:lnTo>
                      <a:pt x="14000" y="1543"/>
                    </a:lnTo>
                    <a:lnTo>
                      <a:pt x="14000" y="2057"/>
                    </a:lnTo>
                    <a:lnTo>
                      <a:pt x="14000" y="2057"/>
                    </a:lnTo>
                    <a:lnTo>
                      <a:pt x="14000" y="2057"/>
                    </a:lnTo>
                    <a:lnTo>
                      <a:pt x="14000" y="2057"/>
                    </a:lnTo>
                    <a:lnTo>
                      <a:pt x="14000" y="2057"/>
                    </a:lnTo>
                    <a:lnTo>
                      <a:pt x="14000" y="2057"/>
                    </a:lnTo>
                    <a:lnTo>
                      <a:pt x="14000" y="2571"/>
                    </a:lnTo>
                    <a:lnTo>
                      <a:pt x="14000" y="2571"/>
                    </a:lnTo>
                    <a:lnTo>
                      <a:pt x="14000" y="2571"/>
                    </a:lnTo>
                    <a:lnTo>
                      <a:pt x="14000" y="2571"/>
                    </a:lnTo>
                    <a:lnTo>
                      <a:pt x="14000" y="2571"/>
                    </a:lnTo>
                    <a:lnTo>
                      <a:pt x="14000" y="2571"/>
                    </a:lnTo>
                    <a:lnTo>
                      <a:pt x="14000" y="3086"/>
                    </a:lnTo>
                    <a:lnTo>
                      <a:pt x="14000" y="3086"/>
                    </a:lnTo>
                    <a:lnTo>
                      <a:pt x="14000" y="3086"/>
                    </a:lnTo>
                    <a:lnTo>
                      <a:pt x="14000" y="3086"/>
                    </a:lnTo>
                    <a:lnTo>
                      <a:pt x="14000" y="3086"/>
                    </a:lnTo>
                    <a:lnTo>
                      <a:pt x="14000" y="3600"/>
                    </a:lnTo>
                    <a:lnTo>
                      <a:pt x="14000" y="3600"/>
                    </a:lnTo>
                    <a:lnTo>
                      <a:pt x="14000" y="3600"/>
                    </a:lnTo>
                    <a:lnTo>
                      <a:pt x="14000" y="3600"/>
                    </a:lnTo>
                    <a:lnTo>
                      <a:pt x="14000" y="3600"/>
                    </a:lnTo>
                    <a:lnTo>
                      <a:pt x="14000" y="3600"/>
                    </a:lnTo>
                    <a:lnTo>
                      <a:pt x="14000" y="4114"/>
                    </a:lnTo>
                    <a:lnTo>
                      <a:pt x="14000" y="4114"/>
                    </a:lnTo>
                    <a:lnTo>
                      <a:pt x="14000" y="4114"/>
                    </a:lnTo>
                    <a:lnTo>
                      <a:pt x="14000" y="4114"/>
                    </a:lnTo>
                    <a:lnTo>
                      <a:pt x="14000" y="4114"/>
                    </a:lnTo>
                    <a:lnTo>
                      <a:pt x="14000" y="4114"/>
                    </a:lnTo>
                    <a:lnTo>
                      <a:pt x="14000" y="4629"/>
                    </a:lnTo>
                    <a:lnTo>
                      <a:pt x="14000" y="4629"/>
                    </a:lnTo>
                    <a:lnTo>
                      <a:pt x="14400" y="4629"/>
                    </a:lnTo>
                    <a:lnTo>
                      <a:pt x="14400" y="4629"/>
                    </a:lnTo>
                    <a:lnTo>
                      <a:pt x="14400" y="4629"/>
                    </a:lnTo>
                    <a:lnTo>
                      <a:pt x="14400" y="4629"/>
                    </a:lnTo>
                    <a:lnTo>
                      <a:pt x="14400" y="5143"/>
                    </a:lnTo>
                    <a:lnTo>
                      <a:pt x="14400" y="5143"/>
                    </a:lnTo>
                    <a:lnTo>
                      <a:pt x="14400" y="5143"/>
                    </a:lnTo>
                    <a:lnTo>
                      <a:pt x="14400" y="5143"/>
                    </a:lnTo>
                    <a:lnTo>
                      <a:pt x="14400" y="5143"/>
                    </a:lnTo>
                    <a:lnTo>
                      <a:pt x="14400" y="5143"/>
                    </a:lnTo>
                    <a:lnTo>
                      <a:pt x="14400" y="5657"/>
                    </a:lnTo>
                    <a:lnTo>
                      <a:pt x="14400" y="5657"/>
                    </a:lnTo>
                    <a:lnTo>
                      <a:pt x="14400" y="5657"/>
                    </a:lnTo>
                    <a:lnTo>
                      <a:pt x="14400" y="5657"/>
                    </a:lnTo>
                    <a:lnTo>
                      <a:pt x="14400" y="5657"/>
                    </a:lnTo>
                    <a:lnTo>
                      <a:pt x="14400" y="6171"/>
                    </a:lnTo>
                    <a:lnTo>
                      <a:pt x="14400" y="6171"/>
                    </a:lnTo>
                    <a:lnTo>
                      <a:pt x="14400" y="6171"/>
                    </a:lnTo>
                    <a:lnTo>
                      <a:pt x="14400" y="6171"/>
                    </a:lnTo>
                    <a:lnTo>
                      <a:pt x="14400" y="6171"/>
                    </a:lnTo>
                    <a:lnTo>
                      <a:pt x="14400" y="6171"/>
                    </a:lnTo>
                    <a:lnTo>
                      <a:pt x="14400" y="6171"/>
                    </a:lnTo>
                    <a:lnTo>
                      <a:pt x="14400" y="6686"/>
                    </a:lnTo>
                    <a:lnTo>
                      <a:pt x="14400" y="6686"/>
                    </a:lnTo>
                    <a:lnTo>
                      <a:pt x="14400" y="6686"/>
                    </a:lnTo>
                    <a:lnTo>
                      <a:pt x="14400" y="6686"/>
                    </a:lnTo>
                    <a:lnTo>
                      <a:pt x="14800" y="6686"/>
                    </a:lnTo>
                    <a:lnTo>
                      <a:pt x="14800" y="6686"/>
                    </a:lnTo>
                    <a:lnTo>
                      <a:pt x="14800" y="7200"/>
                    </a:lnTo>
                    <a:lnTo>
                      <a:pt x="14800" y="7200"/>
                    </a:lnTo>
                    <a:lnTo>
                      <a:pt x="14800" y="7200"/>
                    </a:lnTo>
                    <a:lnTo>
                      <a:pt x="14800" y="7200"/>
                    </a:lnTo>
                    <a:lnTo>
                      <a:pt x="14800" y="7200"/>
                    </a:lnTo>
                    <a:lnTo>
                      <a:pt x="14800" y="7200"/>
                    </a:lnTo>
                    <a:lnTo>
                      <a:pt x="14800" y="7714"/>
                    </a:lnTo>
                    <a:lnTo>
                      <a:pt x="14800" y="7714"/>
                    </a:lnTo>
                    <a:lnTo>
                      <a:pt x="14800" y="7714"/>
                    </a:lnTo>
                    <a:lnTo>
                      <a:pt x="14800" y="7714"/>
                    </a:lnTo>
                    <a:lnTo>
                      <a:pt x="14800" y="7714"/>
                    </a:lnTo>
                    <a:lnTo>
                      <a:pt x="14800" y="7714"/>
                    </a:lnTo>
                    <a:lnTo>
                      <a:pt x="14800" y="8229"/>
                    </a:lnTo>
                    <a:lnTo>
                      <a:pt x="14800" y="8229"/>
                    </a:lnTo>
                    <a:lnTo>
                      <a:pt x="14800" y="8229"/>
                    </a:lnTo>
                    <a:lnTo>
                      <a:pt x="14800" y="8229"/>
                    </a:lnTo>
                    <a:lnTo>
                      <a:pt x="14800" y="8229"/>
                    </a:lnTo>
                    <a:lnTo>
                      <a:pt x="15200" y="8229"/>
                    </a:lnTo>
                    <a:lnTo>
                      <a:pt x="15200" y="8743"/>
                    </a:lnTo>
                    <a:lnTo>
                      <a:pt x="15200" y="8743"/>
                    </a:lnTo>
                    <a:lnTo>
                      <a:pt x="15200" y="8743"/>
                    </a:lnTo>
                    <a:lnTo>
                      <a:pt x="15200" y="8743"/>
                    </a:lnTo>
                    <a:lnTo>
                      <a:pt x="15200" y="8743"/>
                    </a:lnTo>
                    <a:lnTo>
                      <a:pt x="15200" y="8743"/>
                    </a:lnTo>
                    <a:lnTo>
                      <a:pt x="15200" y="8743"/>
                    </a:lnTo>
                    <a:lnTo>
                      <a:pt x="15200" y="9257"/>
                    </a:lnTo>
                    <a:lnTo>
                      <a:pt x="15200" y="9257"/>
                    </a:lnTo>
                    <a:lnTo>
                      <a:pt x="15200" y="9257"/>
                    </a:lnTo>
                    <a:lnTo>
                      <a:pt x="15200" y="9257"/>
                    </a:lnTo>
                    <a:lnTo>
                      <a:pt x="15200" y="9257"/>
                    </a:lnTo>
                    <a:lnTo>
                      <a:pt x="15200" y="9257"/>
                    </a:lnTo>
                    <a:lnTo>
                      <a:pt x="15200" y="9771"/>
                    </a:lnTo>
                    <a:lnTo>
                      <a:pt x="15200" y="9771"/>
                    </a:lnTo>
                    <a:lnTo>
                      <a:pt x="15600" y="9771"/>
                    </a:lnTo>
                    <a:lnTo>
                      <a:pt x="15600" y="9771"/>
                    </a:lnTo>
                    <a:lnTo>
                      <a:pt x="15600" y="9771"/>
                    </a:lnTo>
                    <a:lnTo>
                      <a:pt x="15600" y="9771"/>
                    </a:lnTo>
                    <a:lnTo>
                      <a:pt x="15600" y="9771"/>
                    </a:lnTo>
                    <a:lnTo>
                      <a:pt x="15600" y="10286"/>
                    </a:lnTo>
                    <a:lnTo>
                      <a:pt x="15600" y="10286"/>
                    </a:lnTo>
                    <a:lnTo>
                      <a:pt x="15600" y="10286"/>
                    </a:lnTo>
                    <a:lnTo>
                      <a:pt x="15600" y="10286"/>
                    </a:lnTo>
                    <a:lnTo>
                      <a:pt x="15600" y="10286"/>
                    </a:lnTo>
                    <a:lnTo>
                      <a:pt x="15600" y="10286"/>
                    </a:lnTo>
                    <a:lnTo>
                      <a:pt x="15600" y="10800"/>
                    </a:lnTo>
                    <a:lnTo>
                      <a:pt x="15600" y="10800"/>
                    </a:lnTo>
                    <a:lnTo>
                      <a:pt x="15600" y="10800"/>
                    </a:lnTo>
                    <a:lnTo>
                      <a:pt x="16000" y="10800"/>
                    </a:lnTo>
                    <a:lnTo>
                      <a:pt x="16000" y="10800"/>
                    </a:lnTo>
                    <a:lnTo>
                      <a:pt x="16000" y="10800"/>
                    </a:lnTo>
                    <a:lnTo>
                      <a:pt x="16000" y="10800"/>
                    </a:lnTo>
                    <a:lnTo>
                      <a:pt x="16000" y="11314"/>
                    </a:lnTo>
                    <a:lnTo>
                      <a:pt x="16000" y="11314"/>
                    </a:lnTo>
                    <a:lnTo>
                      <a:pt x="16000" y="11314"/>
                    </a:lnTo>
                    <a:lnTo>
                      <a:pt x="16000" y="11314"/>
                    </a:lnTo>
                    <a:lnTo>
                      <a:pt x="16000" y="11314"/>
                    </a:lnTo>
                    <a:lnTo>
                      <a:pt x="16000" y="11314"/>
                    </a:lnTo>
                    <a:lnTo>
                      <a:pt x="16000" y="11314"/>
                    </a:lnTo>
                    <a:lnTo>
                      <a:pt x="16000" y="11829"/>
                    </a:lnTo>
                    <a:lnTo>
                      <a:pt x="16000" y="11829"/>
                    </a:lnTo>
                    <a:lnTo>
                      <a:pt x="16400" y="11829"/>
                    </a:lnTo>
                    <a:lnTo>
                      <a:pt x="16400" y="11829"/>
                    </a:lnTo>
                    <a:lnTo>
                      <a:pt x="16400" y="11829"/>
                    </a:lnTo>
                    <a:lnTo>
                      <a:pt x="16400" y="11829"/>
                    </a:lnTo>
                    <a:lnTo>
                      <a:pt x="16400" y="11829"/>
                    </a:lnTo>
                    <a:lnTo>
                      <a:pt x="16400" y="12343"/>
                    </a:lnTo>
                    <a:lnTo>
                      <a:pt x="16400" y="12343"/>
                    </a:lnTo>
                    <a:lnTo>
                      <a:pt x="16400" y="12343"/>
                    </a:lnTo>
                    <a:lnTo>
                      <a:pt x="16400" y="12343"/>
                    </a:lnTo>
                    <a:lnTo>
                      <a:pt x="16400" y="12343"/>
                    </a:lnTo>
                    <a:lnTo>
                      <a:pt x="16400" y="12343"/>
                    </a:lnTo>
                    <a:lnTo>
                      <a:pt x="16800" y="12343"/>
                    </a:lnTo>
                    <a:lnTo>
                      <a:pt x="16800" y="12857"/>
                    </a:lnTo>
                    <a:lnTo>
                      <a:pt x="16800" y="12857"/>
                    </a:lnTo>
                    <a:lnTo>
                      <a:pt x="16800" y="12857"/>
                    </a:lnTo>
                    <a:lnTo>
                      <a:pt x="16800" y="12857"/>
                    </a:lnTo>
                    <a:lnTo>
                      <a:pt x="16800" y="12857"/>
                    </a:lnTo>
                    <a:lnTo>
                      <a:pt x="16800" y="12857"/>
                    </a:lnTo>
                    <a:lnTo>
                      <a:pt x="16800" y="12857"/>
                    </a:lnTo>
                    <a:lnTo>
                      <a:pt x="16800" y="13371"/>
                    </a:lnTo>
                    <a:lnTo>
                      <a:pt x="16800" y="13371"/>
                    </a:lnTo>
                    <a:lnTo>
                      <a:pt x="16800" y="13371"/>
                    </a:lnTo>
                    <a:lnTo>
                      <a:pt x="17200" y="13371"/>
                    </a:lnTo>
                    <a:lnTo>
                      <a:pt x="17200" y="13371"/>
                    </a:lnTo>
                    <a:lnTo>
                      <a:pt x="17200" y="13371"/>
                    </a:lnTo>
                    <a:lnTo>
                      <a:pt x="17200" y="13371"/>
                    </a:lnTo>
                    <a:lnTo>
                      <a:pt x="17200" y="13886"/>
                    </a:lnTo>
                    <a:lnTo>
                      <a:pt x="17200" y="13886"/>
                    </a:lnTo>
                    <a:lnTo>
                      <a:pt x="17200" y="13886"/>
                    </a:lnTo>
                    <a:lnTo>
                      <a:pt x="17200" y="13886"/>
                    </a:lnTo>
                    <a:lnTo>
                      <a:pt x="17200" y="13886"/>
                    </a:lnTo>
                    <a:lnTo>
                      <a:pt x="17200" y="13886"/>
                    </a:lnTo>
                    <a:lnTo>
                      <a:pt x="17600" y="13886"/>
                    </a:lnTo>
                    <a:lnTo>
                      <a:pt x="17600" y="13886"/>
                    </a:lnTo>
                    <a:lnTo>
                      <a:pt x="17600" y="14400"/>
                    </a:lnTo>
                    <a:lnTo>
                      <a:pt x="17600" y="14400"/>
                    </a:lnTo>
                    <a:lnTo>
                      <a:pt x="17600" y="14400"/>
                    </a:lnTo>
                    <a:lnTo>
                      <a:pt x="17600" y="14400"/>
                    </a:lnTo>
                    <a:lnTo>
                      <a:pt x="17600" y="14400"/>
                    </a:lnTo>
                    <a:lnTo>
                      <a:pt x="17600" y="14400"/>
                    </a:lnTo>
                    <a:lnTo>
                      <a:pt x="17600" y="14400"/>
                    </a:lnTo>
                    <a:lnTo>
                      <a:pt x="17600" y="14914"/>
                    </a:lnTo>
                    <a:lnTo>
                      <a:pt x="18000" y="14914"/>
                    </a:lnTo>
                    <a:lnTo>
                      <a:pt x="18000" y="14914"/>
                    </a:lnTo>
                    <a:lnTo>
                      <a:pt x="18000" y="14914"/>
                    </a:lnTo>
                    <a:lnTo>
                      <a:pt x="18000" y="14914"/>
                    </a:lnTo>
                    <a:lnTo>
                      <a:pt x="18000" y="14914"/>
                    </a:lnTo>
                    <a:lnTo>
                      <a:pt x="18000" y="14914"/>
                    </a:lnTo>
                    <a:lnTo>
                      <a:pt x="18000" y="14914"/>
                    </a:lnTo>
                    <a:lnTo>
                      <a:pt x="18000" y="15429"/>
                    </a:lnTo>
                    <a:lnTo>
                      <a:pt x="18000" y="15429"/>
                    </a:lnTo>
                    <a:lnTo>
                      <a:pt x="18400" y="15429"/>
                    </a:lnTo>
                    <a:lnTo>
                      <a:pt x="18400" y="15429"/>
                    </a:lnTo>
                    <a:lnTo>
                      <a:pt x="18400" y="15429"/>
                    </a:lnTo>
                    <a:lnTo>
                      <a:pt x="18400" y="15429"/>
                    </a:lnTo>
                    <a:lnTo>
                      <a:pt x="18400" y="15429"/>
                    </a:lnTo>
                    <a:lnTo>
                      <a:pt x="18400" y="15943"/>
                    </a:lnTo>
                    <a:lnTo>
                      <a:pt x="18400" y="15943"/>
                    </a:lnTo>
                    <a:lnTo>
                      <a:pt x="18400" y="15943"/>
                    </a:lnTo>
                    <a:lnTo>
                      <a:pt x="18400" y="15943"/>
                    </a:lnTo>
                    <a:lnTo>
                      <a:pt x="18800" y="15943"/>
                    </a:lnTo>
                    <a:lnTo>
                      <a:pt x="18800" y="15943"/>
                    </a:lnTo>
                    <a:lnTo>
                      <a:pt x="18800" y="15943"/>
                    </a:lnTo>
                    <a:lnTo>
                      <a:pt x="18800" y="15943"/>
                    </a:lnTo>
                    <a:lnTo>
                      <a:pt x="18800" y="16457"/>
                    </a:lnTo>
                    <a:lnTo>
                      <a:pt x="18800" y="16457"/>
                    </a:lnTo>
                    <a:lnTo>
                      <a:pt x="18800" y="16457"/>
                    </a:lnTo>
                    <a:lnTo>
                      <a:pt x="18800" y="16457"/>
                    </a:lnTo>
                    <a:lnTo>
                      <a:pt x="19200" y="16457"/>
                    </a:lnTo>
                    <a:lnTo>
                      <a:pt x="19200" y="16457"/>
                    </a:lnTo>
                    <a:lnTo>
                      <a:pt x="19200" y="16457"/>
                    </a:lnTo>
                    <a:lnTo>
                      <a:pt x="19200" y="16457"/>
                    </a:lnTo>
                    <a:lnTo>
                      <a:pt x="19200" y="16971"/>
                    </a:lnTo>
                    <a:lnTo>
                      <a:pt x="19200" y="16971"/>
                    </a:lnTo>
                    <a:lnTo>
                      <a:pt x="19200" y="16971"/>
                    </a:lnTo>
                    <a:lnTo>
                      <a:pt x="19200" y="16971"/>
                    </a:lnTo>
                    <a:lnTo>
                      <a:pt x="19600" y="16971"/>
                    </a:lnTo>
                    <a:lnTo>
                      <a:pt x="19600" y="16971"/>
                    </a:lnTo>
                    <a:lnTo>
                      <a:pt x="19600" y="16971"/>
                    </a:lnTo>
                    <a:lnTo>
                      <a:pt x="19600" y="16971"/>
                    </a:lnTo>
                    <a:lnTo>
                      <a:pt x="19600" y="16971"/>
                    </a:lnTo>
                    <a:lnTo>
                      <a:pt x="19600" y="17486"/>
                    </a:lnTo>
                    <a:lnTo>
                      <a:pt x="19600" y="17486"/>
                    </a:lnTo>
                    <a:lnTo>
                      <a:pt x="19600" y="17486"/>
                    </a:lnTo>
                    <a:lnTo>
                      <a:pt x="20000" y="17486"/>
                    </a:lnTo>
                    <a:lnTo>
                      <a:pt x="20000" y="17486"/>
                    </a:lnTo>
                    <a:lnTo>
                      <a:pt x="20000" y="17486"/>
                    </a:lnTo>
                    <a:lnTo>
                      <a:pt x="20000" y="17486"/>
                    </a:lnTo>
                    <a:lnTo>
                      <a:pt x="20000" y="17486"/>
                    </a:lnTo>
                    <a:lnTo>
                      <a:pt x="20000" y="18000"/>
                    </a:lnTo>
                    <a:lnTo>
                      <a:pt x="20000" y="18000"/>
                    </a:lnTo>
                    <a:lnTo>
                      <a:pt x="20400" y="18000"/>
                    </a:lnTo>
                    <a:lnTo>
                      <a:pt x="20400" y="18000"/>
                    </a:lnTo>
                    <a:lnTo>
                      <a:pt x="20400" y="18000"/>
                    </a:lnTo>
                    <a:lnTo>
                      <a:pt x="20400" y="18000"/>
                    </a:lnTo>
                    <a:lnTo>
                      <a:pt x="20400" y="18000"/>
                    </a:lnTo>
                    <a:lnTo>
                      <a:pt x="20400" y="18000"/>
                    </a:lnTo>
                    <a:lnTo>
                      <a:pt x="20400" y="18000"/>
                    </a:lnTo>
                    <a:lnTo>
                      <a:pt x="20400" y="18514"/>
                    </a:lnTo>
                    <a:lnTo>
                      <a:pt x="20800" y="18514"/>
                    </a:lnTo>
                    <a:lnTo>
                      <a:pt x="20800" y="18514"/>
                    </a:lnTo>
                    <a:lnTo>
                      <a:pt x="20800" y="18514"/>
                    </a:lnTo>
                    <a:lnTo>
                      <a:pt x="20800" y="18514"/>
                    </a:lnTo>
                    <a:lnTo>
                      <a:pt x="20800" y="18514"/>
                    </a:lnTo>
                    <a:lnTo>
                      <a:pt x="20800" y="18514"/>
                    </a:lnTo>
                    <a:lnTo>
                      <a:pt x="20800" y="19029"/>
                    </a:lnTo>
                    <a:lnTo>
                      <a:pt x="21200" y="19029"/>
                    </a:lnTo>
                    <a:lnTo>
                      <a:pt x="21200" y="19029"/>
                    </a:lnTo>
                    <a:lnTo>
                      <a:pt x="21200" y="19029"/>
                    </a:lnTo>
                    <a:lnTo>
                      <a:pt x="21200" y="19029"/>
                    </a:lnTo>
                    <a:lnTo>
                      <a:pt x="21200" y="19029"/>
                    </a:lnTo>
                    <a:lnTo>
                      <a:pt x="21200" y="19029"/>
                    </a:lnTo>
                    <a:lnTo>
                      <a:pt x="21200" y="19029"/>
                    </a:lnTo>
                    <a:lnTo>
                      <a:pt x="21600" y="19029"/>
                    </a:lnTo>
                    <a:lnTo>
                      <a:pt x="21600" y="19543"/>
                    </a:lnTo>
                    <a:lnTo>
                      <a:pt x="21600" y="19543"/>
                    </a:lnTo>
                    <a:lnTo>
                      <a:pt x="21600" y="19543"/>
                    </a:lnTo>
                    <a:lnTo>
                      <a:pt x="21600" y="19543"/>
                    </a:lnTo>
                    <a:lnTo>
                      <a:pt x="21600" y="19543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90" name="Shape 3290"/>
              <p:cNvSpPr/>
              <p:nvPr/>
            </p:nvSpPr>
            <p:spPr>
              <a:xfrm>
                <a:off x="509587" y="1446212"/>
                <a:ext cx="57151" cy="476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800" y="0"/>
                    </a:moveTo>
                    <a:lnTo>
                      <a:pt x="19800" y="0"/>
                    </a:lnTo>
                    <a:lnTo>
                      <a:pt x="19800" y="720"/>
                    </a:lnTo>
                    <a:lnTo>
                      <a:pt x="19200" y="720"/>
                    </a:lnTo>
                    <a:lnTo>
                      <a:pt x="18600" y="1440"/>
                    </a:lnTo>
                    <a:lnTo>
                      <a:pt x="18000" y="2160"/>
                    </a:lnTo>
                    <a:lnTo>
                      <a:pt x="16800" y="2880"/>
                    </a:lnTo>
                    <a:lnTo>
                      <a:pt x="15600" y="4320"/>
                    </a:lnTo>
                    <a:lnTo>
                      <a:pt x="13800" y="5040"/>
                    </a:lnTo>
                    <a:lnTo>
                      <a:pt x="12600" y="6480"/>
                    </a:lnTo>
                    <a:lnTo>
                      <a:pt x="10800" y="7920"/>
                    </a:lnTo>
                    <a:lnTo>
                      <a:pt x="9600" y="9360"/>
                    </a:lnTo>
                    <a:lnTo>
                      <a:pt x="7800" y="10800"/>
                    </a:lnTo>
                    <a:lnTo>
                      <a:pt x="6600" y="12240"/>
                    </a:lnTo>
                    <a:lnTo>
                      <a:pt x="4800" y="13680"/>
                    </a:lnTo>
                    <a:lnTo>
                      <a:pt x="3600" y="15120"/>
                    </a:lnTo>
                    <a:lnTo>
                      <a:pt x="2400" y="15840"/>
                    </a:lnTo>
                    <a:lnTo>
                      <a:pt x="1800" y="17280"/>
                    </a:lnTo>
                    <a:lnTo>
                      <a:pt x="1200" y="17280"/>
                    </a:lnTo>
                    <a:lnTo>
                      <a:pt x="600" y="18000"/>
                    </a:lnTo>
                    <a:lnTo>
                      <a:pt x="600" y="18000"/>
                    </a:lnTo>
                    <a:lnTo>
                      <a:pt x="0" y="18000"/>
                    </a:lnTo>
                    <a:lnTo>
                      <a:pt x="1800" y="21600"/>
                    </a:lnTo>
                    <a:lnTo>
                      <a:pt x="1800" y="20880"/>
                    </a:lnTo>
                    <a:lnTo>
                      <a:pt x="2400" y="20880"/>
                    </a:lnTo>
                    <a:lnTo>
                      <a:pt x="3000" y="20160"/>
                    </a:lnTo>
                    <a:lnTo>
                      <a:pt x="3000" y="20160"/>
                    </a:lnTo>
                    <a:lnTo>
                      <a:pt x="4200" y="18720"/>
                    </a:lnTo>
                    <a:lnTo>
                      <a:pt x="5400" y="18000"/>
                    </a:lnTo>
                    <a:lnTo>
                      <a:pt x="7200" y="16560"/>
                    </a:lnTo>
                    <a:lnTo>
                      <a:pt x="8400" y="15120"/>
                    </a:lnTo>
                    <a:lnTo>
                      <a:pt x="10200" y="13680"/>
                    </a:lnTo>
                    <a:lnTo>
                      <a:pt x="11400" y="12240"/>
                    </a:lnTo>
                    <a:lnTo>
                      <a:pt x="13200" y="10800"/>
                    </a:lnTo>
                    <a:lnTo>
                      <a:pt x="14400" y="9360"/>
                    </a:lnTo>
                    <a:lnTo>
                      <a:pt x="15600" y="7920"/>
                    </a:lnTo>
                    <a:lnTo>
                      <a:pt x="17400" y="7200"/>
                    </a:lnTo>
                    <a:lnTo>
                      <a:pt x="18600" y="5760"/>
                    </a:lnTo>
                    <a:lnTo>
                      <a:pt x="19800" y="5040"/>
                    </a:lnTo>
                    <a:lnTo>
                      <a:pt x="20400" y="4320"/>
                    </a:lnTo>
                    <a:lnTo>
                      <a:pt x="20400" y="4320"/>
                    </a:lnTo>
                    <a:lnTo>
                      <a:pt x="21000" y="3600"/>
                    </a:lnTo>
                    <a:lnTo>
                      <a:pt x="21600" y="3600"/>
                    </a:lnTo>
                    <a:lnTo>
                      <a:pt x="21600" y="3600"/>
                    </a:lnTo>
                    <a:lnTo>
                      <a:pt x="198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91" name="Shape 3291"/>
              <p:cNvSpPr/>
              <p:nvPr/>
            </p:nvSpPr>
            <p:spPr>
              <a:xfrm>
                <a:off x="561975" y="1439862"/>
                <a:ext cx="38100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400"/>
                    </a:moveTo>
                    <a:lnTo>
                      <a:pt x="21600" y="2400"/>
                    </a:lnTo>
                    <a:lnTo>
                      <a:pt x="20700" y="2400"/>
                    </a:lnTo>
                    <a:lnTo>
                      <a:pt x="20700" y="2400"/>
                    </a:lnTo>
                    <a:lnTo>
                      <a:pt x="19800" y="2400"/>
                    </a:lnTo>
                    <a:lnTo>
                      <a:pt x="18900" y="2400"/>
                    </a:lnTo>
                    <a:lnTo>
                      <a:pt x="18000" y="0"/>
                    </a:lnTo>
                    <a:lnTo>
                      <a:pt x="18000" y="0"/>
                    </a:lnTo>
                    <a:lnTo>
                      <a:pt x="17100" y="0"/>
                    </a:lnTo>
                    <a:lnTo>
                      <a:pt x="16200" y="0"/>
                    </a:lnTo>
                    <a:lnTo>
                      <a:pt x="15300" y="0"/>
                    </a:lnTo>
                    <a:lnTo>
                      <a:pt x="15300" y="0"/>
                    </a:lnTo>
                    <a:lnTo>
                      <a:pt x="14400" y="0"/>
                    </a:lnTo>
                    <a:lnTo>
                      <a:pt x="13500" y="0"/>
                    </a:lnTo>
                    <a:lnTo>
                      <a:pt x="12600" y="0"/>
                    </a:lnTo>
                    <a:lnTo>
                      <a:pt x="11700" y="0"/>
                    </a:lnTo>
                    <a:lnTo>
                      <a:pt x="11700" y="0"/>
                    </a:lnTo>
                    <a:lnTo>
                      <a:pt x="10800" y="0"/>
                    </a:lnTo>
                    <a:lnTo>
                      <a:pt x="9900" y="2400"/>
                    </a:lnTo>
                    <a:lnTo>
                      <a:pt x="9000" y="2400"/>
                    </a:lnTo>
                    <a:lnTo>
                      <a:pt x="9000" y="2400"/>
                    </a:lnTo>
                    <a:lnTo>
                      <a:pt x="8100" y="2400"/>
                    </a:lnTo>
                    <a:lnTo>
                      <a:pt x="6300" y="2400"/>
                    </a:lnTo>
                    <a:lnTo>
                      <a:pt x="5400" y="4800"/>
                    </a:lnTo>
                    <a:lnTo>
                      <a:pt x="3600" y="4800"/>
                    </a:lnTo>
                    <a:lnTo>
                      <a:pt x="2700" y="7200"/>
                    </a:lnTo>
                    <a:lnTo>
                      <a:pt x="1800" y="9600"/>
                    </a:lnTo>
                    <a:lnTo>
                      <a:pt x="0" y="9600"/>
                    </a:lnTo>
                    <a:lnTo>
                      <a:pt x="2700" y="21600"/>
                    </a:lnTo>
                    <a:lnTo>
                      <a:pt x="3600" y="19200"/>
                    </a:lnTo>
                    <a:lnTo>
                      <a:pt x="4500" y="19200"/>
                    </a:lnTo>
                    <a:lnTo>
                      <a:pt x="5400" y="16800"/>
                    </a:lnTo>
                    <a:lnTo>
                      <a:pt x="6300" y="16800"/>
                    </a:lnTo>
                    <a:lnTo>
                      <a:pt x="8100" y="14400"/>
                    </a:lnTo>
                    <a:lnTo>
                      <a:pt x="9000" y="14400"/>
                    </a:lnTo>
                    <a:lnTo>
                      <a:pt x="9900" y="14400"/>
                    </a:lnTo>
                    <a:lnTo>
                      <a:pt x="9900" y="14400"/>
                    </a:lnTo>
                    <a:lnTo>
                      <a:pt x="10800" y="14400"/>
                    </a:lnTo>
                    <a:lnTo>
                      <a:pt x="11700" y="14400"/>
                    </a:lnTo>
                    <a:lnTo>
                      <a:pt x="11700" y="14400"/>
                    </a:lnTo>
                    <a:lnTo>
                      <a:pt x="12600" y="12000"/>
                    </a:lnTo>
                    <a:lnTo>
                      <a:pt x="13500" y="12000"/>
                    </a:lnTo>
                    <a:lnTo>
                      <a:pt x="13500" y="12000"/>
                    </a:lnTo>
                    <a:lnTo>
                      <a:pt x="14400" y="12000"/>
                    </a:lnTo>
                    <a:lnTo>
                      <a:pt x="15300" y="12000"/>
                    </a:lnTo>
                    <a:lnTo>
                      <a:pt x="15300" y="12000"/>
                    </a:lnTo>
                    <a:lnTo>
                      <a:pt x="16200" y="12000"/>
                    </a:lnTo>
                    <a:lnTo>
                      <a:pt x="16200" y="12000"/>
                    </a:lnTo>
                    <a:lnTo>
                      <a:pt x="17100" y="12000"/>
                    </a:lnTo>
                    <a:lnTo>
                      <a:pt x="18000" y="14400"/>
                    </a:lnTo>
                    <a:lnTo>
                      <a:pt x="18000" y="14400"/>
                    </a:lnTo>
                    <a:lnTo>
                      <a:pt x="18900" y="14400"/>
                    </a:lnTo>
                    <a:lnTo>
                      <a:pt x="18900" y="14400"/>
                    </a:lnTo>
                    <a:lnTo>
                      <a:pt x="19800" y="14400"/>
                    </a:lnTo>
                    <a:lnTo>
                      <a:pt x="19800" y="14400"/>
                    </a:lnTo>
                    <a:lnTo>
                      <a:pt x="19800" y="14400"/>
                    </a:lnTo>
                    <a:lnTo>
                      <a:pt x="21600" y="2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92" name="Shape 3292"/>
              <p:cNvSpPr/>
              <p:nvPr/>
            </p:nvSpPr>
            <p:spPr>
              <a:xfrm>
                <a:off x="596900" y="1441450"/>
                <a:ext cx="38100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800" y="5400"/>
                    </a:moveTo>
                    <a:lnTo>
                      <a:pt x="19800" y="5400"/>
                    </a:lnTo>
                    <a:lnTo>
                      <a:pt x="19800" y="5400"/>
                    </a:lnTo>
                    <a:lnTo>
                      <a:pt x="18900" y="5400"/>
                    </a:lnTo>
                    <a:lnTo>
                      <a:pt x="18900" y="5400"/>
                    </a:lnTo>
                    <a:lnTo>
                      <a:pt x="18000" y="5400"/>
                    </a:lnTo>
                    <a:lnTo>
                      <a:pt x="17100" y="8100"/>
                    </a:lnTo>
                    <a:lnTo>
                      <a:pt x="17100" y="8100"/>
                    </a:lnTo>
                    <a:lnTo>
                      <a:pt x="16200" y="8100"/>
                    </a:lnTo>
                    <a:lnTo>
                      <a:pt x="16200" y="8100"/>
                    </a:lnTo>
                    <a:lnTo>
                      <a:pt x="15300" y="8100"/>
                    </a:lnTo>
                    <a:lnTo>
                      <a:pt x="14400" y="8100"/>
                    </a:lnTo>
                    <a:lnTo>
                      <a:pt x="14400" y="8100"/>
                    </a:lnTo>
                    <a:lnTo>
                      <a:pt x="13500" y="8100"/>
                    </a:lnTo>
                    <a:lnTo>
                      <a:pt x="13500" y="8100"/>
                    </a:lnTo>
                    <a:lnTo>
                      <a:pt x="12600" y="8100"/>
                    </a:lnTo>
                    <a:lnTo>
                      <a:pt x="11700" y="8100"/>
                    </a:lnTo>
                    <a:lnTo>
                      <a:pt x="11700" y="8100"/>
                    </a:lnTo>
                    <a:lnTo>
                      <a:pt x="9900" y="8100"/>
                    </a:lnTo>
                    <a:lnTo>
                      <a:pt x="9000" y="5400"/>
                    </a:lnTo>
                    <a:lnTo>
                      <a:pt x="8100" y="5400"/>
                    </a:lnTo>
                    <a:lnTo>
                      <a:pt x="6300" y="5400"/>
                    </a:lnTo>
                    <a:lnTo>
                      <a:pt x="5400" y="2700"/>
                    </a:lnTo>
                    <a:lnTo>
                      <a:pt x="4500" y="2700"/>
                    </a:lnTo>
                    <a:lnTo>
                      <a:pt x="2700" y="2700"/>
                    </a:lnTo>
                    <a:lnTo>
                      <a:pt x="1800" y="0"/>
                    </a:lnTo>
                    <a:lnTo>
                      <a:pt x="0" y="13500"/>
                    </a:lnTo>
                    <a:lnTo>
                      <a:pt x="1800" y="16200"/>
                    </a:lnTo>
                    <a:lnTo>
                      <a:pt x="2700" y="16200"/>
                    </a:lnTo>
                    <a:lnTo>
                      <a:pt x="4500" y="18900"/>
                    </a:lnTo>
                    <a:lnTo>
                      <a:pt x="5400" y="18900"/>
                    </a:lnTo>
                    <a:lnTo>
                      <a:pt x="6300" y="18900"/>
                    </a:lnTo>
                    <a:lnTo>
                      <a:pt x="8100" y="21600"/>
                    </a:lnTo>
                    <a:lnTo>
                      <a:pt x="9900" y="21600"/>
                    </a:lnTo>
                    <a:lnTo>
                      <a:pt x="10800" y="21600"/>
                    </a:lnTo>
                    <a:lnTo>
                      <a:pt x="11700" y="21600"/>
                    </a:lnTo>
                    <a:lnTo>
                      <a:pt x="12600" y="21600"/>
                    </a:lnTo>
                    <a:lnTo>
                      <a:pt x="12600" y="21600"/>
                    </a:lnTo>
                    <a:lnTo>
                      <a:pt x="13500" y="21600"/>
                    </a:lnTo>
                    <a:lnTo>
                      <a:pt x="14400" y="21600"/>
                    </a:lnTo>
                    <a:lnTo>
                      <a:pt x="15300" y="21600"/>
                    </a:lnTo>
                    <a:lnTo>
                      <a:pt x="15300" y="21600"/>
                    </a:lnTo>
                    <a:lnTo>
                      <a:pt x="16200" y="21600"/>
                    </a:lnTo>
                    <a:lnTo>
                      <a:pt x="17100" y="21600"/>
                    </a:lnTo>
                    <a:lnTo>
                      <a:pt x="18000" y="21600"/>
                    </a:lnTo>
                    <a:lnTo>
                      <a:pt x="18900" y="21600"/>
                    </a:lnTo>
                    <a:lnTo>
                      <a:pt x="18900" y="18900"/>
                    </a:lnTo>
                    <a:lnTo>
                      <a:pt x="19800" y="18900"/>
                    </a:lnTo>
                    <a:lnTo>
                      <a:pt x="20700" y="18900"/>
                    </a:lnTo>
                    <a:lnTo>
                      <a:pt x="21600" y="18900"/>
                    </a:lnTo>
                    <a:lnTo>
                      <a:pt x="21600" y="16200"/>
                    </a:lnTo>
                    <a:lnTo>
                      <a:pt x="21600" y="16200"/>
                    </a:lnTo>
                    <a:lnTo>
                      <a:pt x="19800" y="5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93" name="Shape 3293"/>
              <p:cNvSpPr/>
              <p:nvPr/>
            </p:nvSpPr>
            <p:spPr>
              <a:xfrm>
                <a:off x="631825" y="1416050"/>
                <a:ext cx="26988" cy="3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247" y="0"/>
                    </a:moveTo>
                    <a:lnTo>
                      <a:pt x="15247" y="0"/>
                    </a:lnTo>
                    <a:lnTo>
                      <a:pt x="15247" y="1964"/>
                    </a:lnTo>
                    <a:lnTo>
                      <a:pt x="15247" y="2945"/>
                    </a:lnTo>
                    <a:lnTo>
                      <a:pt x="15247" y="2945"/>
                    </a:lnTo>
                    <a:lnTo>
                      <a:pt x="13976" y="3927"/>
                    </a:lnTo>
                    <a:lnTo>
                      <a:pt x="13976" y="4909"/>
                    </a:lnTo>
                    <a:lnTo>
                      <a:pt x="13976" y="5891"/>
                    </a:lnTo>
                    <a:lnTo>
                      <a:pt x="12706" y="6873"/>
                    </a:lnTo>
                    <a:lnTo>
                      <a:pt x="12706" y="7855"/>
                    </a:lnTo>
                    <a:lnTo>
                      <a:pt x="12706" y="7855"/>
                    </a:lnTo>
                    <a:lnTo>
                      <a:pt x="11435" y="8836"/>
                    </a:lnTo>
                    <a:lnTo>
                      <a:pt x="11435" y="9818"/>
                    </a:lnTo>
                    <a:lnTo>
                      <a:pt x="11435" y="9818"/>
                    </a:lnTo>
                    <a:lnTo>
                      <a:pt x="10165" y="10800"/>
                    </a:lnTo>
                    <a:lnTo>
                      <a:pt x="10165" y="10800"/>
                    </a:lnTo>
                    <a:lnTo>
                      <a:pt x="10165" y="11782"/>
                    </a:lnTo>
                    <a:lnTo>
                      <a:pt x="8894" y="11782"/>
                    </a:lnTo>
                    <a:lnTo>
                      <a:pt x="8894" y="12764"/>
                    </a:lnTo>
                    <a:lnTo>
                      <a:pt x="7624" y="12764"/>
                    </a:lnTo>
                    <a:lnTo>
                      <a:pt x="7624" y="12764"/>
                    </a:lnTo>
                    <a:lnTo>
                      <a:pt x="7624" y="13745"/>
                    </a:lnTo>
                    <a:lnTo>
                      <a:pt x="6353" y="13745"/>
                    </a:lnTo>
                    <a:lnTo>
                      <a:pt x="6353" y="14727"/>
                    </a:lnTo>
                    <a:lnTo>
                      <a:pt x="5082" y="14727"/>
                    </a:lnTo>
                    <a:lnTo>
                      <a:pt x="5082" y="14727"/>
                    </a:lnTo>
                    <a:lnTo>
                      <a:pt x="3812" y="15709"/>
                    </a:lnTo>
                    <a:lnTo>
                      <a:pt x="2541" y="15709"/>
                    </a:lnTo>
                    <a:lnTo>
                      <a:pt x="1271" y="16691"/>
                    </a:lnTo>
                    <a:lnTo>
                      <a:pt x="0" y="17673"/>
                    </a:lnTo>
                    <a:lnTo>
                      <a:pt x="2541" y="21600"/>
                    </a:lnTo>
                    <a:lnTo>
                      <a:pt x="3812" y="21600"/>
                    </a:lnTo>
                    <a:lnTo>
                      <a:pt x="6353" y="20618"/>
                    </a:lnTo>
                    <a:lnTo>
                      <a:pt x="7624" y="19636"/>
                    </a:lnTo>
                    <a:lnTo>
                      <a:pt x="8894" y="19636"/>
                    </a:lnTo>
                    <a:lnTo>
                      <a:pt x="8894" y="18655"/>
                    </a:lnTo>
                    <a:lnTo>
                      <a:pt x="10165" y="17673"/>
                    </a:lnTo>
                    <a:lnTo>
                      <a:pt x="10165" y="17673"/>
                    </a:lnTo>
                    <a:lnTo>
                      <a:pt x="11435" y="17673"/>
                    </a:lnTo>
                    <a:lnTo>
                      <a:pt x="12706" y="16691"/>
                    </a:lnTo>
                    <a:lnTo>
                      <a:pt x="12706" y="16691"/>
                    </a:lnTo>
                    <a:lnTo>
                      <a:pt x="13976" y="15709"/>
                    </a:lnTo>
                    <a:lnTo>
                      <a:pt x="13976" y="14727"/>
                    </a:lnTo>
                    <a:lnTo>
                      <a:pt x="15247" y="14727"/>
                    </a:lnTo>
                    <a:lnTo>
                      <a:pt x="15247" y="13745"/>
                    </a:lnTo>
                    <a:lnTo>
                      <a:pt x="16518" y="12764"/>
                    </a:lnTo>
                    <a:lnTo>
                      <a:pt x="16518" y="12764"/>
                    </a:lnTo>
                    <a:lnTo>
                      <a:pt x="16518" y="11782"/>
                    </a:lnTo>
                    <a:lnTo>
                      <a:pt x="17788" y="10800"/>
                    </a:lnTo>
                    <a:lnTo>
                      <a:pt x="17788" y="9818"/>
                    </a:lnTo>
                    <a:lnTo>
                      <a:pt x="19059" y="9818"/>
                    </a:lnTo>
                    <a:lnTo>
                      <a:pt x="19059" y="8836"/>
                    </a:lnTo>
                    <a:lnTo>
                      <a:pt x="19059" y="7855"/>
                    </a:lnTo>
                    <a:lnTo>
                      <a:pt x="20329" y="6873"/>
                    </a:lnTo>
                    <a:lnTo>
                      <a:pt x="20329" y="5891"/>
                    </a:lnTo>
                    <a:lnTo>
                      <a:pt x="20329" y="4909"/>
                    </a:lnTo>
                    <a:lnTo>
                      <a:pt x="21600" y="3927"/>
                    </a:lnTo>
                    <a:lnTo>
                      <a:pt x="21600" y="2945"/>
                    </a:lnTo>
                    <a:lnTo>
                      <a:pt x="21600" y="1964"/>
                    </a:lnTo>
                    <a:lnTo>
                      <a:pt x="21600" y="1964"/>
                    </a:lnTo>
                    <a:lnTo>
                      <a:pt x="1524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94" name="Shape 3294"/>
              <p:cNvSpPr/>
              <p:nvPr/>
            </p:nvSpPr>
            <p:spPr>
              <a:xfrm>
                <a:off x="650875" y="1371600"/>
                <a:ext cx="23813" cy="476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720" y="0"/>
                    </a:moveTo>
                    <a:lnTo>
                      <a:pt x="18720" y="0"/>
                    </a:lnTo>
                    <a:lnTo>
                      <a:pt x="17280" y="0"/>
                    </a:lnTo>
                    <a:lnTo>
                      <a:pt x="17280" y="720"/>
                    </a:lnTo>
                    <a:lnTo>
                      <a:pt x="15840" y="1440"/>
                    </a:lnTo>
                    <a:lnTo>
                      <a:pt x="14400" y="1440"/>
                    </a:lnTo>
                    <a:lnTo>
                      <a:pt x="12960" y="2160"/>
                    </a:lnTo>
                    <a:lnTo>
                      <a:pt x="12960" y="2160"/>
                    </a:lnTo>
                    <a:lnTo>
                      <a:pt x="11520" y="2880"/>
                    </a:lnTo>
                    <a:lnTo>
                      <a:pt x="11520" y="3600"/>
                    </a:lnTo>
                    <a:lnTo>
                      <a:pt x="10080" y="4320"/>
                    </a:lnTo>
                    <a:lnTo>
                      <a:pt x="10080" y="4320"/>
                    </a:lnTo>
                    <a:lnTo>
                      <a:pt x="8640" y="5040"/>
                    </a:lnTo>
                    <a:lnTo>
                      <a:pt x="8640" y="5760"/>
                    </a:lnTo>
                    <a:lnTo>
                      <a:pt x="7200" y="6480"/>
                    </a:lnTo>
                    <a:lnTo>
                      <a:pt x="7200" y="7200"/>
                    </a:lnTo>
                    <a:lnTo>
                      <a:pt x="7200" y="7920"/>
                    </a:lnTo>
                    <a:lnTo>
                      <a:pt x="5760" y="8640"/>
                    </a:lnTo>
                    <a:lnTo>
                      <a:pt x="5760" y="9360"/>
                    </a:lnTo>
                    <a:lnTo>
                      <a:pt x="5760" y="10080"/>
                    </a:lnTo>
                    <a:lnTo>
                      <a:pt x="5760" y="10800"/>
                    </a:lnTo>
                    <a:lnTo>
                      <a:pt x="4320" y="11520"/>
                    </a:lnTo>
                    <a:lnTo>
                      <a:pt x="4320" y="12960"/>
                    </a:lnTo>
                    <a:lnTo>
                      <a:pt x="2880" y="14400"/>
                    </a:lnTo>
                    <a:lnTo>
                      <a:pt x="2880" y="15840"/>
                    </a:lnTo>
                    <a:lnTo>
                      <a:pt x="1440" y="17280"/>
                    </a:lnTo>
                    <a:lnTo>
                      <a:pt x="1440" y="18720"/>
                    </a:lnTo>
                    <a:lnTo>
                      <a:pt x="0" y="20160"/>
                    </a:lnTo>
                    <a:lnTo>
                      <a:pt x="7200" y="21600"/>
                    </a:lnTo>
                    <a:lnTo>
                      <a:pt x="8640" y="19440"/>
                    </a:lnTo>
                    <a:lnTo>
                      <a:pt x="8640" y="18000"/>
                    </a:lnTo>
                    <a:lnTo>
                      <a:pt x="10080" y="16560"/>
                    </a:lnTo>
                    <a:lnTo>
                      <a:pt x="10080" y="15120"/>
                    </a:lnTo>
                    <a:lnTo>
                      <a:pt x="11520" y="13680"/>
                    </a:lnTo>
                    <a:lnTo>
                      <a:pt x="11520" y="12240"/>
                    </a:lnTo>
                    <a:lnTo>
                      <a:pt x="11520" y="11520"/>
                    </a:lnTo>
                    <a:lnTo>
                      <a:pt x="12960" y="10800"/>
                    </a:lnTo>
                    <a:lnTo>
                      <a:pt x="12960" y="10080"/>
                    </a:lnTo>
                    <a:lnTo>
                      <a:pt x="12960" y="9360"/>
                    </a:lnTo>
                    <a:lnTo>
                      <a:pt x="12960" y="8640"/>
                    </a:lnTo>
                    <a:lnTo>
                      <a:pt x="14400" y="8640"/>
                    </a:lnTo>
                    <a:lnTo>
                      <a:pt x="14400" y="7920"/>
                    </a:lnTo>
                    <a:lnTo>
                      <a:pt x="14400" y="7200"/>
                    </a:lnTo>
                    <a:lnTo>
                      <a:pt x="15840" y="7200"/>
                    </a:lnTo>
                    <a:lnTo>
                      <a:pt x="15840" y="6480"/>
                    </a:lnTo>
                    <a:lnTo>
                      <a:pt x="15840" y="5760"/>
                    </a:lnTo>
                    <a:lnTo>
                      <a:pt x="17280" y="5760"/>
                    </a:lnTo>
                    <a:lnTo>
                      <a:pt x="17280" y="5040"/>
                    </a:lnTo>
                    <a:lnTo>
                      <a:pt x="18720" y="5040"/>
                    </a:lnTo>
                    <a:lnTo>
                      <a:pt x="18720" y="4320"/>
                    </a:lnTo>
                    <a:lnTo>
                      <a:pt x="18720" y="4320"/>
                    </a:lnTo>
                    <a:lnTo>
                      <a:pt x="20160" y="3600"/>
                    </a:lnTo>
                    <a:lnTo>
                      <a:pt x="20160" y="3600"/>
                    </a:lnTo>
                    <a:lnTo>
                      <a:pt x="21600" y="3600"/>
                    </a:lnTo>
                    <a:lnTo>
                      <a:pt x="21600" y="3600"/>
                    </a:lnTo>
                    <a:lnTo>
                      <a:pt x="21600" y="3600"/>
                    </a:lnTo>
                    <a:lnTo>
                      <a:pt x="187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95" name="Shape 3295"/>
              <p:cNvSpPr/>
              <p:nvPr/>
            </p:nvSpPr>
            <p:spPr>
              <a:xfrm>
                <a:off x="671512" y="1370012"/>
                <a:ext cx="42863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4400"/>
                    </a:moveTo>
                    <a:lnTo>
                      <a:pt x="21600" y="14400"/>
                    </a:lnTo>
                    <a:lnTo>
                      <a:pt x="20000" y="12960"/>
                    </a:lnTo>
                    <a:lnTo>
                      <a:pt x="19200" y="11520"/>
                    </a:lnTo>
                    <a:lnTo>
                      <a:pt x="17600" y="10080"/>
                    </a:lnTo>
                    <a:lnTo>
                      <a:pt x="16800" y="8640"/>
                    </a:lnTo>
                    <a:lnTo>
                      <a:pt x="15200" y="7200"/>
                    </a:lnTo>
                    <a:lnTo>
                      <a:pt x="14400" y="5760"/>
                    </a:lnTo>
                    <a:lnTo>
                      <a:pt x="13600" y="5760"/>
                    </a:lnTo>
                    <a:lnTo>
                      <a:pt x="12800" y="4320"/>
                    </a:lnTo>
                    <a:lnTo>
                      <a:pt x="12000" y="4320"/>
                    </a:lnTo>
                    <a:lnTo>
                      <a:pt x="11200" y="2880"/>
                    </a:lnTo>
                    <a:lnTo>
                      <a:pt x="11200" y="2880"/>
                    </a:lnTo>
                    <a:lnTo>
                      <a:pt x="10400" y="1440"/>
                    </a:lnTo>
                    <a:lnTo>
                      <a:pt x="9600" y="1440"/>
                    </a:lnTo>
                    <a:lnTo>
                      <a:pt x="8800" y="1440"/>
                    </a:lnTo>
                    <a:lnTo>
                      <a:pt x="8000" y="1440"/>
                    </a:lnTo>
                    <a:lnTo>
                      <a:pt x="7200" y="0"/>
                    </a:lnTo>
                    <a:lnTo>
                      <a:pt x="7200" y="0"/>
                    </a:lnTo>
                    <a:lnTo>
                      <a:pt x="6400" y="0"/>
                    </a:lnTo>
                    <a:lnTo>
                      <a:pt x="5600" y="0"/>
                    </a:lnTo>
                    <a:lnTo>
                      <a:pt x="4800" y="0"/>
                    </a:lnTo>
                    <a:lnTo>
                      <a:pt x="4000" y="0"/>
                    </a:lnTo>
                    <a:lnTo>
                      <a:pt x="3200" y="0"/>
                    </a:lnTo>
                    <a:lnTo>
                      <a:pt x="2400" y="0"/>
                    </a:lnTo>
                    <a:lnTo>
                      <a:pt x="1600" y="0"/>
                    </a:lnTo>
                    <a:lnTo>
                      <a:pt x="800" y="1440"/>
                    </a:lnTo>
                    <a:lnTo>
                      <a:pt x="0" y="1440"/>
                    </a:lnTo>
                    <a:lnTo>
                      <a:pt x="1600" y="8640"/>
                    </a:lnTo>
                    <a:lnTo>
                      <a:pt x="2400" y="7200"/>
                    </a:lnTo>
                    <a:lnTo>
                      <a:pt x="3200" y="7200"/>
                    </a:lnTo>
                    <a:lnTo>
                      <a:pt x="3200" y="7200"/>
                    </a:lnTo>
                    <a:lnTo>
                      <a:pt x="4000" y="7200"/>
                    </a:lnTo>
                    <a:lnTo>
                      <a:pt x="4000" y="7200"/>
                    </a:lnTo>
                    <a:lnTo>
                      <a:pt x="4800" y="7200"/>
                    </a:lnTo>
                    <a:lnTo>
                      <a:pt x="4800" y="7200"/>
                    </a:lnTo>
                    <a:lnTo>
                      <a:pt x="5600" y="7200"/>
                    </a:lnTo>
                    <a:lnTo>
                      <a:pt x="6400" y="7200"/>
                    </a:lnTo>
                    <a:lnTo>
                      <a:pt x="6400" y="7200"/>
                    </a:lnTo>
                    <a:lnTo>
                      <a:pt x="7200" y="7200"/>
                    </a:lnTo>
                    <a:lnTo>
                      <a:pt x="7200" y="7200"/>
                    </a:lnTo>
                    <a:lnTo>
                      <a:pt x="8000" y="8640"/>
                    </a:lnTo>
                    <a:lnTo>
                      <a:pt x="8800" y="8640"/>
                    </a:lnTo>
                    <a:lnTo>
                      <a:pt x="8800" y="8640"/>
                    </a:lnTo>
                    <a:lnTo>
                      <a:pt x="9600" y="10080"/>
                    </a:lnTo>
                    <a:lnTo>
                      <a:pt x="10400" y="10080"/>
                    </a:lnTo>
                    <a:lnTo>
                      <a:pt x="10400" y="10080"/>
                    </a:lnTo>
                    <a:lnTo>
                      <a:pt x="11200" y="11520"/>
                    </a:lnTo>
                    <a:lnTo>
                      <a:pt x="12000" y="11520"/>
                    </a:lnTo>
                    <a:lnTo>
                      <a:pt x="12800" y="12960"/>
                    </a:lnTo>
                    <a:lnTo>
                      <a:pt x="14400" y="14400"/>
                    </a:lnTo>
                    <a:lnTo>
                      <a:pt x="15200" y="15840"/>
                    </a:lnTo>
                    <a:lnTo>
                      <a:pt x="16800" y="17280"/>
                    </a:lnTo>
                    <a:lnTo>
                      <a:pt x="17600" y="18720"/>
                    </a:lnTo>
                    <a:lnTo>
                      <a:pt x="19200" y="21600"/>
                    </a:lnTo>
                    <a:lnTo>
                      <a:pt x="19200" y="21600"/>
                    </a:lnTo>
                    <a:lnTo>
                      <a:pt x="21600" y="14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96" name="Shape 3296"/>
              <p:cNvSpPr/>
              <p:nvPr/>
            </p:nvSpPr>
            <p:spPr>
              <a:xfrm>
                <a:off x="709612" y="1385887"/>
                <a:ext cx="41276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938" y="14400"/>
                    </a:moveTo>
                    <a:lnTo>
                      <a:pt x="19938" y="14400"/>
                    </a:lnTo>
                    <a:lnTo>
                      <a:pt x="19938" y="14400"/>
                    </a:lnTo>
                    <a:lnTo>
                      <a:pt x="19108" y="14400"/>
                    </a:lnTo>
                    <a:lnTo>
                      <a:pt x="19108" y="14400"/>
                    </a:lnTo>
                    <a:lnTo>
                      <a:pt x="18277" y="14400"/>
                    </a:lnTo>
                    <a:lnTo>
                      <a:pt x="18277" y="14400"/>
                    </a:lnTo>
                    <a:lnTo>
                      <a:pt x="17446" y="14400"/>
                    </a:lnTo>
                    <a:lnTo>
                      <a:pt x="16615" y="14400"/>
                    </a:lnTo>
                    <a:lnTo>
                      <a:pt x="16615" y="14400"/>
                    </a:lnTo>
                    <a:lnTo>
                      <a:pt x="15785" y="14400"/>
                    </a:lnTo>
                    <a:lnTo>
                      <a:pt x="15785" y="14400"/>
                    </a:lnTo>
                    <a:lnTo>
                      <a:pt x="14954" y="14400"/>
                    </a:lnTo>
                    <a:lnTo>
                      <a:pt x="14123" y="12960"/>
                    </a:lnTo>
                    <a:lnTo>
                      <a:pt x="14123" y="12960"/>
                    </a:lnTo>
                    <a:lnTo>
                      <a:pt x="13292" y="12960"/>
                    </a:lnTo>
                    <a:lnTo>
                      <a:pt x="12462" y="12960"/>
                    </a:lnTo>
                    <a:lnTo>
                      <a:pt x="12462" y="11520"/>
                    </a:lnTo>
                    <a:lnTo>
                      <a:pt x="11631" y="11520"/>
                    </a:lnTo>
                    <a:lnTo>
                      <a:pt x="10800" y="11520"/>
                    </a:lnTo>
                    <a:lnTo>
                      <a:pt x="10800" y="10080"/>
                    </a:lnTo>
                    <a:lnTo>
                      <a:pt x="9969" y="10080"/>
                    </a:lnTo>
                    <a:lnTo>
                      <a:pt x="8308" y="8640"/>
                    </a:lnTo>
                    <a:lnTo>
                      <a:pt x="7477" y="7200"/>
                    </a:lnTo>
                    <a:lnTo>
                      <a:pt x="5815" y="4320"/>
                    </a:lnTo>
                    <a:lnTo>
                      <a:pt x="4985" y="2880"/>
                    </a:lnTo>
                    <a:lnTo>
                      <a:pt x="3323" y="1440"/>
                    </a:lnTo>
                    <a:lnTo>
                      <a:pt x="2492" y="0"/>
                    </a:lnTo>
                    <a:lnTo>
                      <a:pt x="0" y="7200"/>
                    </a:lnTo>
                    <a:lnTo>
                      <a:pt x="831" y="8640"/>
                    </a:lnTo>
                    <a:lnTo>
                      <a:pt x="2492" y="10080"/>
                    </a:lnTo>
                    <a:lnTo>
                      <a:pt x="3323" y="11520"/>
                    </a:lnTo>
                    <a:lnTo>
                      <a:pt x="4985" y="12960"/>
                    </a:lnTo>
                    <a:lnTo>
                      <a:pt x="5815" y="14400"/>
                    </a:lnTo>
                    <a:lnTo>
                      <a:pt x="7477" y="15840"/>
                    </a:lnTo>
                    <a:lnTo>
                      <a:pt x="8308" y="15840"/>
                    </a:lnTo>
                    <a:lnTo>
                      <a:pt x="9138" y="17280"/>
                    </a:lnTo>
                    <a:lnTo>
                      <a:pt x="9969" y="17280"/>
                    </a:lnTo>
                    <a:lnTo>
                      <a:pt x="9969" y="18720"/>
                    </a:lnTo>
                    <a:lnTo>
                      <a:pt x="10800" y="18720"/>
                    </a:lnTo>
                    <a:lnTo>
                      <a:pt x="11631" y="20160"/>
                    </a:lnTo>
                    <a:lnTo>
                      <a:pt x="12462" y="20160"/>
                    </a:lnTo>
                    <a:lnTo>
                      <a:pt x="13292" y="20160"/>
                    </a:lnTo>
                    <a:lnTo>
                      <a:pt x="14123" y="20160"/>
                    </a:lnTo>
                    <a:lnTo>
                      <a:pt x="14123" y="21600"/>
                    </a:lnTo>
                    <a:lnTo>
                      <a:pt x="14954" y="21600"/>
                    </a:lnTo>
                    <a:lnTo>
                      <a:pt x="15785" y="21600"/>
                    </a:lnTo>
                    <a:lnTo>
                      <a:pt x="16615" y="21600"/>
                    </a:lnTo>
                    <a:lnTo>
                      <a:pt x="17446" y="21600"/>
                    </a:lnTo>
                    <a:lnTo>
                      <a:pt x="18277" y="21600"/>
                    </a:lnTo>
                    <a:lnTo>
                      <a:pt x="19108" y="21600"/>
                    </a:lnTo>
                    <a:lnTo>
                      <a:pt x="19938" y="21600"/>
                    </a:lnTo>
                    <a:lnTo>
                      <a:pt x="19938" y="21600"/>
                    </a:lnTo>
                    <a:lnTo>
                      <a:pt x="20769" y="20160"/>
                    </a:lnTo>
                    <a:lnTo>
                      <a:pt x="21600" y="20160"/>
                    </a:lnTo>
                    <a:lnTo>
                      <a:pt x="21600" y="20160"/>
                    </a:lnTo>
                    <a:lnTo>
                      <a:pt x="19938" y="14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97" name="Shape 3297"/>
              <p:cNvSpPr/>
              <p:nvPr/>
            </p:nvSpPr>
            <p:spPr>
              <a:xfrm>
                <a:off x="747712" y="1363662"/>
                <a:ext cx="19051" cy="444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600" y="0"/>
                    </a:moveTo>
                    <a:lnTo>
                      <a:pt x="12600" y="0"/>
                    </a:lnTo>
                    <a:lnTo>
                      <a:pt x="12600" y="1543"/>
                    </a:lnTo>
                    <a:lnTo>
                      <a:pt x="12600" y="3086"/>
                    </a:lnTo>
                    <a:lnTo>
                      <a:pt x="10800" y="4629"/>
                    </a:lnTo>
                    <a:lnTo>
                      <a:pt x="10800" y="6171"/>
                    </a:lnTo>
                    <a:lnTo>
                      <a:pt x="10800" y="7714"/>
                    </a:lnTo>
                    <a:lnTo>
                      <a:pt x="10800" y="9257"/>
                    </a:lnTo>
                    <a:lnTo>
                      <a:pt x="9000" y="10029"/>
                    </a:lnTo>
                    <a:lnTo>
                      <a:pt x="9000" y="11571"/>
                    </a:lnTo>
                    <a:lnTo>
                      <a:pt x="9000" y="12343"/>
                    </a:lnTo>
                    <a:lnTo>
                      <a:pt x="9000" y="13114"/>
                    </a:lnTo>
                    <a:lnTo>
                      <a:pt x="7200" y="13114"/>
                    </a:lnTo>
                    <a:lnTo>
                      <a:pt x="7200" y="13886"/>
                    </a:lnTo>
                    <a:lnTo>
                      <a:pt x="7200" y="14657"/>
                    </a:lnTo>
                    <a:lnTo>
                      <a:pt x="7200" y="14657"/>
                    </a:lnTo>
                    <a:lnTo>
                      <a:pt x="5400" y="15429"/>
                    </a:lnTo>
                    <a:lnTo>
                      <a:pt x="5400" y="16200"/>
                    </a:lnTo>
                    <a:lnTo>
                      <a:pt x="5400" y="16200"/>
                    </a:lnTo>
                    <a:lnTo>
                      <a:pt x="3600" y="16971"/>
                    </a:lnTo>
                    <a:lnTo>
                      <a:pt x="3600" y="16971"/>
                    </a:lnTo>
                    <a:lnTo>
                      <a:pt x="3600" y="16971"/>
                    </a:lnTo>
                    <a:lnTo>
                      <a:pt x="1800" y="17743"/>
                    </a:lnTo>
                    <a:lnTo>
                      <a:pt x="1800" y="17743"/>
                    </a:lnTo>
                    <a:lnTo>
                      <a:pt x="0" y="17743"/>
                    </a:lnTo>
                    <a:lnTo>
                      <a:pt x="0" y="18514"/>
                    </a:lnTo>
                    <a:lnTo>
                      <a:pt x="3600" y="21600"/>
                    </a:lnTo>
                    <a:lnTo>
                      <a:pt x="5400" y="21600"/>
                    </a:lnTo>
                    <a:lnTo>
                      <a:pt x="7200" y="20829"/>
                    </a:lnTo>
                    <a:lnTo>
                      <a:pt x="9000" y="20829"/>
                    </a:lnTo>
                    <a:lnTo>
                      <a:pt x="9000" y="20057"/>
                    </a:lnTo>
                    <a:lnTo>
                      <a:pt x="10800" y="19286"/>
                    </a:lnTo>
                    <a:lnTo>
                      <a:pt x="10800" y="19286"/>
                    </a:lnTo>
                    <a:lnTo>
                      <a:pt x="12600" y="18514"/>
                    </a:lnTo>
                    <a:lnTo>
                      <a:pt x="12600" y="17743"/>
                    </a:lnTo>
                    <a:lnTo>
                      <a:pt x="14400" y="16971"/>
                    </a:lnTo>
                    <a:lnTo>
                      <a:pt x="14400" y="16200"/>
                    </a:lnTo>
                    <a:lnTo>
                      <a:pt x="16200" y="16200"/>
                    </a:lnTo>
                    <a:lnTo>
                      <a:pt x="16200" y="15429"/>
                    </a:lnTo>
                    <a:lnTo>
                      <a:pt x="16200" y="14657"/>
                    </a:lnTo>
                    <a:lnTo>
                      <a:pt x="16200" y="13886"/>
                    </a:lnTo>
                    <a:lnTo>
                      <a:pt x="18000" y="13114"/>
                    </a:lnTo>
                    <a:lnTo>
                      <a:pt x="18000" y="12343"/>
                    </a:lnTo>
                    <a:lnTo>
                      <a:pt x="18000" y="10800"/>
                    </a:lnTo>
                    <a:lnTo>
                      <a:pt x="19800" y="9257"/>
                    </a:lnTo>
                    <a:lnTo>
                      <a:pt x="19800" y="7714"/>
                    </a:lnTo>
                    <a:lnTo>
                      <a:pt x="19800" y="6171"/>
                    </a:lnTo>
                    <a:lnTo>
                      <a:pt x="19800" y="5400"/>
                    </a:lnTo>
                    <a:lnTo>
                      <a:pt x="21600" y="3857"/>
                    </a:lnTo>
                    <a:lnTo>
                      <a:pt x="21600" y="2314"/>
                    </a:lnTo>
                    <a:lnTo>
                      <a:pt x="21600" y="771"/>
                    </a:lnTo>
                    <a:lnTo>
                      <a:pt x="21600" y="771"/>
                    </a:lnTo>
                    <a:lnTo>
                      <a:pt x="12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98" name="Shape 3298"/>
              <p:cNvSpPr/>
              <p:nvPr/>
            </p:nvSpPr>
            <p:spPr>
              <a:xfrm>
                <a:off x="758825" y="1317625"/>
                <a:ext cx="23813" cy="476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720" y="0"/>
                    </a:moveTo>
                    <a:lnTo>
                      <a:pt x="18720" y="0"/>
                    </a:lnTo>
                    <a:lnTo>
                      <a:pt x="17280" y="720"/>
                    </a:lnTo>
                    <a:lnTo>
                      <a:pt x="15840" y="720"/>
                    </a:lnTo>
                    <a:lnTo>
                      <a:pt x="15840" y="1440"/>
                    </a:lnTo>
                    <a:lnTo>
                      <a:pt x="14400" y="2160"/>
                    </a:lnTo>
                    <a:lnTo>
                      <a:pt x="12960" y="2160"/>
                    </a:lnTo>
                    <a:lnTo>
                      <a:pt x="11520" y="2880"/>
                    </a:lnTo>
                    <a:lnTo>
                      <a:pt x="11520" y="3600"/>
                    </a:lnTo>
                    <a:lnTo>
                      <a:pt x="10080" y="4320"/>
                    </a:lnTo>
                    <a:lnTo>
                      <a:pt x="10080" y="4320"/>
                    </a:lnTo>
                    <a:lnTo>
                      <a:pt x="8640" y="5040"/>
                    </a:lnTo>
                    <a:lnTo>
                      <a:pt x="8640" y="5760"/>
                    </a:lnTo>
                    <a:lnTo>
                      <a:pt x="7200" y="6480"/>
                    </a:lnTo>
                    <a:lnTo>
                      <a:pt x="7200" y="7200"/>
                    </a:lnTo>
                    <a:lnTo>
                      <a:pt x="5760" y="7920"/>
                    </a:lnTo>
                    <a:lnTo>
                      <a:pt x="5760" y="8640"/>
                    </a:lnTo>
                    <a:lnTo>
                      <a:pt x="5760" y="9360"/>
                    </a:lnTo>
                    <a:lnTo>
                      <a:pt x="4320" y="10080"/>
                    </a:lnTo>
                    <a:lnTo>
                      <a:pt x="4320" y="10800"/>
                    </a:lnTo>
                    <a:lnTo>
                      <a:pt x="4320" y="11520"/>
                    </a:lnTo>
                    <a:lnTo>
                      <a:pt x="2880" y="12240"/>
                    </a:lnTo>
                    <a:lnTo>
                      <a:pt x="2880" y="13680"/>
                    </a:lnTo>
                    <a:lnTo>
                      <a:pt x="2880" y="15120"/>
                    </a:lnTo>
                    <a:lnTo>
                      <a:pt x="1440" y="16560"/>
                    </a:lnTo>
                    <a:lnTo>
                      <a:pt x="1440" y="18000"/>
                    </a:lnTo>
                    <a:lnTo>
                      <a:pt x="0" y="19440"/>
                    </a:lnTo>
                    <a:lnTo>
                      <a:pt x="0" y="20880"/>
                    </a:lnTo>
                    <a:lnTo>
                      <a:pt x="7200" y="21600"/>
                    </a:lnTo>
                    <a:lnTo>
                      <a:pt x="7200" y="20160"/>
                    </a:lnTo>
                    <a:lnTo>
                      <a:pt x="8640" y="18720"/>
                    </a:lnTo>
                    <a:lnTo>
                      <a:pt x="8640" y="17280"/>
                    </a:lnTo>
                    <a:lnTo>
                      <a:pt x="8640" y="15840"/>
                    </a:lnTo>
                    <a:lnTo>
                      <a:pt x="10080" y="14400"/>
                    </a:lnTo>
                    <a:lnTo>
                      <a:pt x="10080" y="12960"/>
                    </a:lnTo>
                    <a:lnTo>
                      <a:pt x="11520" y="12240"/>
                    </a:lnTo>
                    <a:lnTo>
                      <a:pt x="11520" y="11520"/>
                    </a:lnTo>
                    <a:lnTo>
                      <a:pt x="11520" y="10800"/>
                    </a:lnTo>
                    <a:lnTo>
                      <a:pt x="11520" y="10080"/>
                    </a:lnTo>
                    <a:lnTo>
                      <a:pt x="12960" y="10080"/>
                    </a:lnTo>
                    <a:lnTo>
                      <a:pt x="12960" y="9360"/>
                    </a:lnTo>
                    <a:lnTo>
                      <a:pt x="14400" y="8640"/>
                    </a:lnTo>
                    <a:lnTo>
                      <a:pt x="14400" y="7920"/>
                    </a:lnTo>
                    <a:lnTo>
                      <a:pt x="14400" y="7200"/>
                    </a:lnTo>
                    <a:lnTo>
                      <a:pt x="15840" y="7200"/>
                    </a:lnTo>
                    <a:lnTo>
                      <a:pt x="15840" y="6480"/>
                    </a:lnTo>
                    <a:lnTo>
                      <a:pt x="17280" y="5760"/>
                    </a:lnTo>
                    <a:lnTo>
                      <a:pt x="17280" y="5760"/>
                    </a:lnTo>
                    <a:lnTo>
                      <a:pt x="17280" y="5040"/>
                    </a:lnTo>
                    <a:lnTo>
                      <a:pt x="18720" y="5040"/>
                    </a:lnTo>
                    <a:lnTo>
                      <a:pt x="18720" y="4320"/>
                    </a:lnTo>
                    <a:lnTo>
                      <a:pt x="20160" y="4320"/>
                    </a:lnTo>
                    <a:lnTo>
                      <a:pt x="20160" y="4320"/>
                    </a:lnTo>
                    <a:lnTo>
                      <a:pt x="21600" y="3600"/>
                    </a:lnTo>
                    <a:lnTo>
                      <a:pt x="21600" y="3600"/>
                    </a:lnTo>
                    <a:lnTo>
                      <a:pt x="21600" y="3600"/>
                    </a:lnTo>
                    <a:lnTo>
                      <a:pt x="187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299" name="Shape 3299"/>
              <p:cNvSpPr/>
              <p:nvPr/>
            </p:nvSpPr>
            <p:spPr>
              <a:xfrm>
                <a:off x="779462" y="1316037"/>
                <a:ext cx="41276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840"/>
                    </a:moveTo>
                    <a:lnTo>
                      <a:pt x="21600" y="15840"/>
                    </a:lnTo>
                    <a:lnTo>
                      <a:pt x="20769" y="14400"/>
                    </a:lnTo>
                    <a:lnTo>
                      <a:pt x="19108" y="12960"/>
                    </a:lnTo>
                    <a:lnTo>
                      <a:pt x="18277" y="11520"/>
                    </a:lnTo>
                    <a:lnTo>
                      <a:pt x="16615" y="10080"/>
                    </a:lnTo>
                    <a:lnTo>
                      <a:pt x="15785" y="8640"/>
                    </a:lnTo>
                    <a:lnTo>
                      <a:pt x="14123" y="7200"/>
                    </a:lnTo>
                    <a:lnTo>
                      <a:pt x="13292" y="5760"/>
                    </a:lnTo>
                    <a:lnTo>
                      <a:pt x="13292" y="5760"/>
                    </a:lnTo>
                    <a:lnTo>
                      <a:pt x="12462" y="4320"/>
                    </a:lnTo>
                    <a:lnTo>
                      <a:pt x="11631" y="4320"/>
                    </a:lnTo>
                    <a:lnTo>
                      <a:pt x="10800" y="2880"/>
                    </a:lnTo>
                    <a:lnTo>
                      <a:pt x="9969" y="2880"/>
                    </a:lnTo>
                    <a:lnTo>
                      <a:pt x="9969" y="2880"/>
                    </a:lnTo>
                    <a:lnTo>
                      <a:pt x="9138" y="1440"/>
                    </a:lnTo>
                    <a:lnTo>
                      <a:pt x="8308" y="1440"/>
                    </a:lnTo>
                    <a:lnTo>
                      <a:pt x="7477" y="1440"/>
                    </a:lnTo>
                    <a:lnTo>
                      <a:pt x="6646" y="1440"/>
                    </a:lnTo>
                    <a:lnTo>
                      <a:pt x="5815" y="0"/>
                    </a:lnTo>
                    <a:lnTo>
                      <a:pt x="4985" y="0"/>
                    </a:lnTo>
                    <a:lnTo>
                      <a:pt x="4985" y="0"/>
                    </a:lnTo>
                    <a:lnTo>
                      <a:pt x="4154" y="0"/>
                    </a:lnTo>
                    <a:lnTo>
                      <a:pt x="3323" y="0"/>
                    </a:lnTo>
                    <a:lnTo>
                      <a:pt x="2492" y="1440"/>
                    </a:lnTo>
                    <a:lnTo>
                      <a:pt x="1662" y="1440"/>
                    </a:lnTo>
                    <a:lnTo>
                      <a:pt x="831" y="1440"/>
                    </a:lnTo>
                    <a:lnTo>
                      <a:pt x="0" y="1440"/>
                    </a:lnTo>
                    <a:lnTo>
                      <a:pt x="1662" y="8640"/>
                    </a:lnTo>
                    <a:lnTo>
                      <a:pt x="2492" y="8640"/>
                    </a:lnTo>
                    <a:lnTo>
                      <a:pt x="2492" y="8640"/>
                    </a:lnTo>
                    <a:lnTo>
                      <a:pt x="3323" y="7200"/>
                    </a:lnTo>
                    <a:lnTo>
                      <a:pt x="3323" y="7200"/>
                    </a:lnTo>
                    <a:lnTo>
                      <a:pt x="4154" y="7200"/>
                    </a:lnTo>
                    <a:lnTo>
                      <a:pt x="4154" y="7200"/>
                    </a:lnTo>
                    <a:lnTo>
                      <a:pt x="4985" y="7200"/>
                    </a:lnTo>
                    <a:lnTo>
                      <a:pt x="5815" y="7200"/>
                    </a:lnTo>
                    <a:lnTo>
                      <a:pt x="5815" y="7200"/>
                    </a:lnTo>
                    <a:lnTo>
                      <a:pt x="6646" y="8640"/>
                    </a:lnTo>
                    <a:lnTo>
                      <a:pt x="6646" y="8640"/>
                    </a:lnTo>
                    <a:lnTo>
                      <a:pt x="7477" y="8640"/>
                    </a:lnTo>
                    <a:lnTo>
                      <a:pt x="8308" y="8640"/>
                    </a:lnTo>
                    <a:lnTo>
                      <a:pt x="8308" y="10080"/>
                    </a:lnTo>
                    <a:lnTo>
                      <a:pt x="9138" y="10080"/>
                    </a:lnTo>
                    <a:lnTo>
                      <a:pt x="9969" y="10080"/>
                    </a:lnTo>
                    <a:lnTo>
                      <a:pt x="9969" y="11520"/>
                    </a:lnTo>
                    <a:lnTo>
                      <a:pt x="10800" y="11520"/>
                    </a:lnTo>
                    <a:lnTo>
                      <a:pt x="11631" y="11520"/>
                    </a:lnTo>
                    <a:lnTo>
                      <a:pt x="11631" y="12960"/>
                    </a:lnTo>
                    <a:lnTo>
                      <a:pt x="13292" y="14400"/>
                    </a:lnTo>
                    <a:lnTo>
                      <a:pt x="14123" y="15840"/>
                    </a:lnTo>
                    <a:lnTo>
                      <a:pt x="15785" y="17280"/>
                    </a:lnTo>
                    <a:lnTo>
                      <a:pt x="16615" y="18720"/>
                    </a:lnTo>
                    <a:lnTo>
                      <a:pt x="18277" y="20160"/>
                    </a:lnTo>
                    <a:lnTo>
                      <a:pt x="19108" y="21600"/>
                    </a:lnTo>
                    <a:lnTo>
                      <a:pt x="19108" y="21600"/>
                    </a:lnTo>
                    <a:lnTo>
                      <a:pt x="21600" y="158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300" name="Shape 3300"/>
              <p:cNvSpPr/>
              <p:nvPr/>
            </p:nvSpPr>
            <p:spPr>
              <a:xfrm>
                <a:off x="815975" y="1333500"/>
                <a:ext cx="42863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000" y="12960"/>
                    </a:moveTo>
                    <a:lnTo>
                      <a:pt x="20000" y="12960"/>
                    </a:lnTo>
                    <a:lnTo>
                      <a:pt x="20000" y="12960"/>
                    </a:lnTo>
                    <a:lnTo>
                      <a:pt x="19200" y="12960"/>
                    </a:lnTo>
                    <a:lnTo>
                      <a:pt x="18400" y="12960"/>
                    </a:lnTo>
                    <a:lnTo>
                      <a:pt x="18400" y="12960"/>
                    </a:lnTo>
                    <a:lnTo>
                      <a:pt x="17600" y="14400"/>
                    </a:lnTo>
                    <a:lnTo>
                      <a:pt x="17600" y="14400"/>
                    </a:lnTo>
                    <a:lnTo>
                      <a:pt x="16800" y="14400"/>
                    </a:lnTo>
                    <a:lnTo>
                      <a:pt x="16800" y="14400"/>
                    </a:lnTo>
                    <a:lnTo>
                      <a:pt x="16000" y="12960"/>
                    </a:lnTo>
                    <a:lnTo>
                      <a:pt x="15200" y="12960"/>
                    </a:lnTo>
                    <a:lnTo>
                      <a:pt x="15200" y="12960"/>
                    </a:lnTo>
                    <a:lnTo>
                      <a:pt x="14400" y="12960"/>
                    </a:lnTo>
                    <a:lnTo>
                      <a:pt x="13600" y="12960"/>
                    </a:lnTo>
                    <a:lnTo>
                      <a:pt x="13600" y="11520"/>
                    </a:lnTo>
                    <a:lnTo>
                      <a:pt x="12800" y="11520"/>
                    </a:lnTo>
                    <a:lnTo>
                      <a:pt x="12000" y="11520"/>
                    </a:lnTo>
                    <a:lnTo>
                      <a:pt x="11200" y="10080"/>
                    </a:lnTo>
                    <a:lnTo>
                      <a:pt x="11200" y="10080"/>
                    </a:lnTo>
                    <a:lnTo>
                      <a:pt x="10400" y="8640"/>
                    </a:lnTo>
                    <a:lnTo>
                      <a:pt x="9600" y="8640"/>
                    </a:lnTo>
                    <a:lnTo>
                      <a:pt x="8800" y="7200"/>
                    </a:lnTo>
                    <a:lnTo>
                      <a:pt x="7200" y="5760"/>
                    </a:lnTo>
                    <a:lnTo>
                      <a:pt x="6400" y="4320"/>
                    </a:lnTo>
                    <a:lnTo>
                      <a:pt x="4800" y="2880"/>
                    </a:lnTo>
                    <a:lnTo>
                      <a:pt x="4000" y="1440"/>
                    </a:lnTo>
                    <a:lnTo>
                      <a:pt x="2400" y="0"/>
                    </a:lnTo>
                    <a:lnTo>
                      <a:pt x="0" y="5760"/>
                    </a:lnTo>
                    <a:lnTo>
                      <a:pt x="1600" y="7200"/>
                    </a:lnTo>
                    <a:lnTo>
                      <a:pt x="2400" y="8640"/>
                    </a:lnTo>
                    <a:lnTo>
                      <a:pt x="4000" y="10080"/>
                    </a:lnTo>
                    <a:lnTo>
                      <a:pt x="4800" y="11520"/>
                    </a:lnTo>
                    <a:lnTo>
                      <a:pt x="6400" y="12960"/>
                    </a:lnTo>
                    <a:lnTo>
                      <a:pt x="8000" y="14400"/>
                    </a:lnTo>
                    <a:lnTo>
                      <a:pt x="8000" y="15840"/>
                    </a:lnTo>
                    <a:lnTo>
                      <a:pt x="8800" y="15840"/>
                    </a:lnTo>
                    <a:lnTo>
                      <a:pt x="9600" y="17280"/>
                    </a:lnTo>
                    <a:lnTo>
                      <a:pt x="10400" y="17280"/>
                    </a:lnTo>
                    <a:lnTo>
                      <a:pt x="11200" y="18720"/>
                    </a:lnTo>
                    <a:lnTo>
                      <a:pt x="12000" y="18720"/>
                    </a:lnTo>
                    <a:lnTo>
                      <a:pt x="12000" y="18720"/>
                    </a:lnTo>
                    <a:lnTo>
                      <a:pt x="12800" y="20160"/>
                    </a:lnTo>
                    <a:lnTo>
                      <a:pt x="13600" y="20160"/>
                    </a:lnTo>
                    <a:lnTo>
                      <a:pt x="14400" y="20160"/>
                    </a:lnTo>
                    <a:lnTo>
                      <a:pt x="15200" y="20160"/>
                    </a:lnTo>
                    <a:lnTo>
                      <a:pt x="16000" y="20160"/>
                    </a:lnTo>
                    <a:lnTo>
                      <a:pt x="16800" y="21600"/>
                    </a:lnTo>
                    <a:lnTo>
                      <a:pt x="17600" y="21600"/>
                    </a:lnTo>
                    <a:lnTo>
                      <a:pt x="18400" y="21600"/>
                    </a:lnTo>
                    <a:lnTo>
                      <a:pt x="19200" y="20160"/>
                    </a:lnTo>
                    <a:lnTo>
                      <a:pt x="20000" y="20160"/>
                    </a:lnTo>
                    <a:lnTo>
                      <a:pt x="20800" y="20160"/>
                    </a:lnTo>
                    <a:lnTo>
                      <a:pt x="20800" y="20160"/>
                    </a:lnTo>
                    <a:lnTo>
                      <a:pt x="21600" y="18720"/>
                    </a:lnTo>
                    <a:lnTo>
                      <a:pt x="21600" y="18720"/>
                    </a:lnTo>
                    <a:lnTo>
                      <a:pt x="20000" y="1296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301" name="Shape 3301"/>
              <p:cNvSpPr/>
              <p:nvPr/>
            </p:nvSpPr>
            <p:spPr>
              <a:xfrm>
                <a:off x="855662" y="1308100"/>
                <a:ext cx="23813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0"/>
                    </a:moveTo>
                    <a:lnTo>
                      <a:pt x="14400" y="0"/>
                    </a:lnTo>
                    <a:lnTo>
                      <a:pt x="14400" y="1490"/>
                    </a:lnTo>
                    <a:lnTo>
                      <a:pt x="12960" y="2979"/>
                    </a:lnTo>
                    <a:lnTo>
                      <a:pt x="12960" y="3724"/>
                    </a:lnTo>
                    <a:lnTo>
                      <a:pt x="11520" y="5214"/>
                    </a:lnTo>
                    <a:lnTo>
                      <a:pt x="11520" y="6703"/>
                    </a:lnTo>
                    <a:lnTo>
                      <a:pt x="11520" y="8193"/>
                    </a:lnTo>
                    <a:lnTo>
                      <a:pt x="10080" y="9683"/>
                    </a:lnTo>
                    <a:lnTo>
                      <a:pt x="10080" y="11172"/>
                    </a:lnTo>
                    <a:lnTo>
                      <a:pt x="8640" y="11917"/>
                    </a:lnTo>
                    <a:lnTo>
                      <a:pt x="8640" y="12662"/>
                    </a:lnTo>
                    <a:lnTo>
                      <a:pt x="8640" y="13407"/>
                    </a:lnTo>
                    <a:lnTo>
                      <a:pt x="7200" y="13407"/>
                    </a:lnTo>
                    <a:lnTo>
                      <a:pt x="7200" y="14152"/>
                    </a:lnTo>
                    <a:lnTo>
                      <a:pt x="7200" y="14897"/>
                    </a:lnTo>
                    <a:lnTo>
                      <a:pt x="5760" y="14897"/>
                    </a:lnTo>
                    <a:lnTo>
                      <a:pt x="5760" y="15641"/>
                    </a:lnTo>
                    <a:lnTo>
                      <a:pt x="4320" y="16386"/>
                    </a:lnTo>
                    <a:lnTo>
                      <a:pt x="4320" y="16386"/>
                    </a:lnTo>
                    <a:lnTo>
                      <a:pt x="4320" y="17131"/>
                    </a:lnTo>
                    <a:lnTo>
                      <a:pt x="2880" y="17131"/>
                    </a:lnTo>
                    <a:lnTo>
                      <a:pt x="2880" y="17876"/>
                    </a:lnTo>
                    <a:lnTo>
                      <a:pt x="1440" y="17876"/>
                    </a:lnTo>
                    <a:lnTo>
                      <a:pt x="1440" y="18621"/>
                    </a:lnTo>
                    <a:lnTo>
                      <a:pt x="0" y="18621"/>
                    </a:lnTo>
                    <a:lnTo>
                      <a:pt x="2880" y="21600"/>
                    </a:lnTo>
                    <a:lnTo>
                      <a:pt x="4320" y="21600"/>
                    </a:lnTo>
                    <a:lnTo>
                      <a:pt x="5760" y="20855"/>
                    </a:lnTo>
                    <a:lnTo>
                      <a:pt x="7200" y="20855"/>
                    </a:lnTo>
                    <a:lnTo>
                      <a:pt x="8640" y="20110"/>
                    </a:lnTo>
                    <a:lnTo>
                      <a:pt x="8640" y="19366"/>
                    </a:lnTo>
                    <a:lnTo>
                      <a:pt x="10080" y="19366"/>
                    </a:lnTo>
                    <a:lnTo>
                      <a:pt x="10080" y="18621"/>
                    </a:lnTo>
                    <a:lnTo>
                      <a:pt x="11520" y="17876"/>
                    </a:lnTo>
                    <a:lnTo>
                      <a:pt x="11520" y="17131"/>
                    </a:lnTo>
                    <a:lnTo>
                      <a:pt x="12960" y="16386"/>
                    </a:lnTo>
                    <a:lnTo>
                      <a:pt x="12960" y="15641"/>
                    </a:lnTo>
                    <a:lnTo>
                      <a:pt x="14400" y="14897"/>
                    </a:lnTo>
                    <a:lnTo>
                      <a:pt x="14400" y="14152"/>
                    </a:lnTo>
                    <a:lnTo>
                      <a:pt x="15840" y="13407"/>
                    </a:lnTo>
                    <a:lnTo>
                      <a:pt x="15840" y="13407"/>
                    </a:lnTo>
                    <a:lnTo>
                      <a:pt x="15840" y="12662"/>
                    </a:lnTo>
                    <a:lnTo>
                      <a:pt x="17280" y="11172"/>
                    </a:lnTo>
                    <a:lnTo>
                      <a:pt x="18720" y="9683"/>
                    </a:lnTo>
                    <a:lnTo>
                      <a:pt x="18720" y="8193"/>
                    </a:lnTo>
                    <a:lnTo>
                      <a:pt x="20160" y="6703"/>
                    </a:lnTo>
                    <a:lnTo>
                      <a:pt x="20160" y="5214"/>
                    </a:lnTo>
                    <a:lnTo>
                      <a:pt x="20160" y="3724"/>
                    </a:lnTo>
                    <a:lnTo>
                      <a:pt x="21600" y="2234"/>
                    </a:lnTo>
                    <a:lnTo>
                      <a:pt x="21600" y="745"/>
                    </a:lnTo>
                    <a:lnTo>
                      <a:pt x="21600" y="745"/>
                    </a:lnTo>
                    <a:lnTo>
                      <a:pt x="144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302" name="Shape 3302"/>
              <p:cNvSpPr/>
              <p:nvPr/>
            </p:nvSpPr>
            <p:spPr>
              <a:xfrm>
                <a:off x="871537" y="1262062"/>
                <a:ext cx="23813" cy="476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720" y="0"/>
                    </a:moveTo>
                    <a:lnTo>
                      <a:pt x="18720" y="0"/>
                    </a:lnTo>
                    <a:lnTo>
                      <a:pt x="17280" y="720"/>
                    </a:lnTo>
                    <a:lnTo>
                      <a:pt x="15840" y="720"/>
                    </a:lnTo>
                    <a:lnTo>
                      <a:pt x="15840" y="1440"/>
                    </a:lnTo>
                    <a:lnTo>
                      <a:pt x="14400" y="1440"/>
                    </a:lnTo>
                    <a:lnTo>
                      <a:pt x="12960" y="2160"/>
                    </a:lnTo>
                    <a:lnTo>
                      <a:pt x="12960" y="2880"/>
                    </a:lnTo>
                    <a:lnTo>
                      <a:pt x="11520" y="3600"/>
                    </a:lnTo>
                    <a:lnTo>
                      <a:pt x="11520" y="3600"/>
                    </a:lnTo>
                    <a:lnTo>
                      <a:pt x="10080" y="4320"/>
                    </a:lnTo>
                    <a:lnTo>
                      <a:pt x="10080" y="5040"/>
                    </a:lnTo>
                    <a:lnTo>
                      <a:pt x="8640" y="5760"/>
                    </a:lnTo>
                    <a:lnTo>
                      <a:pt x="8640" y="6480"/>
                    </a:lnTo>
                    <a:lnTo>
                      <a:pt x="7200" y="7200"/>
                    </a:lnTo>
                    <a:lnTo>
                      <a:pt x="7200" y="7920"/>
                    </a:lnTo>
                    <a:lnTo>
                      <a:pt x="7200" y="8640"/>
                    </a:lnTo>
                    <a:lnTo>
                      <a:pt x="5760" y="9360"/>
                    </a:lnTo>
                    <a:lnTo>
                      <a:pt x="5760" y="10800"/>
                    </a:lnTo>
                    <a:lnTo>
                      <a:pt x="4320" y="12240"/>
                    </a:lnTo>
                    <a:lnTo>
                      <a:pt x="4320" y="13680"/>
                    </a:lnTo>
                    <a:lnTo>
                      <a:pt x="2880" y="15120"/>
                    </a:lnTo>
                    <a:lnTo>
                      <a:pt x="2880" y="16560"/>
                    </a:lnTo>
                    <a:lnTo>
                      <a:pt x="1440" y="18000"/>
                    </a:lnTo>
                    <a:lnTo>
                      <a:pt x="1440" y="19440"/>
                    </a:lnTo>
                    <a:lnTo>
                      <a:pt x="0" y="20880"/>
                    </a:lnTo>
                    <a:lnTo>
                      <a:pt x="7200" y="21600"/>
                    </a:lnTo>
                    <a:lnTo>
                      <a:pt x="8640" y="20160"/>
                    </a:lnTo>
                    <a:lnTo>
                      <a:pt x="8640" y="18720"/>
                    </a:lnTo>
                    <a:lnTo>
                      <a:pt x="10080" y="17280"/>
                    </a:lnTo>
                    <a:lnTo>
                      <a:pt x="10080" y="15840"/>
                    </a:lnTo>
                    <a:lnTo>
                      <a:pt x="10080" y="14400"/>
                    </a:lnTo>
                    <a:lnTo>
                      <a:pt x="11520" y="12960"/>
                    </a:lnTo>
                    <a:lnTo>
                      <a:pt x="11520" y="11520"/>
                    </a:lnTo>
                    <a:lnTo>
                      <a:pt x="12960" y="10080"/>
                    </a:lnTo>
                    <a:lnTo>
                      <a:pt x="12960" y="9360"/>
                    </a:lnTo>
                    <a:lnTo>
                      <a:pt x="14400" y="9360"/>
                    </a:lnTo>
                    <a:lnTo>
                      <a:pt x="14400" y="8640"/>
                    </a:lnTo>
                    <a:lnTo>
                      <a:pt x="14400" y="7920"/>
                    </a:lnTo>
                    <a:lnTo>
                      <a:pt x="15840" y="7200"/>
                    </a:lnTo>
                    <a:lnTo>
                      <a:pt x="15840" y="6480"/>
                    </a:lnTo>
                    <a:lnTo>
                      <a:pt x="15840" y="6480"/>
                    </a:lnTo>
                    <a:lnTo>
                      <a:pt x="17280" y="5760"/>
                    </a:lnTo>
                    <a:lnTo>
                      <a:pt x="17280" y="5760"/>
                    </a:lnTo>
                    <a:lnTo>
                      <a:pt x="18720" y="5040"/>
                    </a:lnTo>
                    <a:lnTo>
                      <a:pt x="18720" y="5040"/>
                    </a:lnTo>
                    <a:lnTo>
                      <a:pt x="18720" y="4320"/>
                    </a:lnTo>
                    <a:lnTo>
                      <a:pt x="20160" y="4320"/>
                    </a:lnTo>
                    <a:lnTo>
                      <a:pt x="20160" y="3600"/>
                    </a:lnTo>
                    <a:lnTo>
                      <a:pt x="21600" y="3600"/>
                    </a:lnTo>
                    <a:lnTo>
                      <a:pt x="21600" y="3600"/>
                    </a:lnTo>
                    <a:lnTo>
                      <a:pt x="21600" y="3600"/>
                    </a:lnTo>
                    <a:lnTo>
                      <a:pt x="187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303" name="Shape 3303"/>
              <p:cNvSpPr/>
              <p:nvPr/>
            </p:nvSpPr>
            <p:spPr>
              <a:xfrm>
                <a:off x="892175" y="1260475"/>
                <a:ext cx="42863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840"/>
                    </a:moveTo>
                    <a:lnTo>
                      <a:pt x="21600" y="15840"/>
                    </a:lnTo>
                    <a:lnTo>
                      <a:pt x="20000" y="14400"/>
                    </a:lnTo>
                    <a:lnTo>
                      <a:pt x="19200" y="11520"/>
                    </a:lnTo>
                    <a:lnTo>
                      <a:pt x="17600" y="10080"/>
                    </a:lnTo>
                    <a:lnTo>
                      <a:pt x="16800" y="8640"/>
                    </a:lnTo>
                    <a:lnTo>
                      <a:pt x="15200" y="7200"/>
                    </a:lnTo>
                    <a:lnTo>
                      <a:pt x="13600" y="5760"/>
                    </a:lnTo>
                    <a:lnTo>
                      <a:pt x="12800" y="4320"/>
                    </a:lnTo>
                    <a:lnTo>
                      <a:pt x="12800" y="4320"/>
                    </a:lnTo>
                    <a:lnTo>
                      <a:pt x="12000" y="4320"/>
                    </a:lnTo>
                    <a:lnTo>
                      <a:pt x="11200" y="2880"/>
                    </a:lnTo>
                    <a:lnTo>
                      <a:pt x="10400" y="2880"/>
                    </a:lnTo>
                    <a:lnTo>
                      <a:pt x="9600" y="1440"/>
                    </a:lnTo>
                    <a:lnTo>
                      <a:pt x="9600" y="1440"/>
                    </a:lnTo>
                    <a:lnTo>
                      <a:pt x="8800" y="1440"/>
                    </a:lnTo>
                    <a:lnTo>
                      <a:pt x="8000" y="0"/>
                    </a:lnTo>
                    <a:lnTo>
                      <a:pt x="7200" y="0"/>
                    </a:lnTo>
                    <a:lnTo>
                      <a:pt x="6400" y="0"/>
                    </a:lnTo>
                    <a:lnTo>
                      <a:pt x="56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000" y="0"/>
                    </a:lnTo>
                    <a:lnTo>
                      <a:pt x="3200" y="0"/>
                    </a:lnTo>
                    <a:lnTo>
                      <a:pt x="2400" y="0"/>
                    </a:lnTo>
                    <a:lnTo>
                      <a:pt x="1600" y="1440"/>
                    </a:lnTo>
                    <a:lnTo>
                      <a:pt x="800" y="1440"/>
                    </a:lnTo>
                    <a:lnTo>
                      <a:pt x="0" y="1440"/>
                    </a:lnTo>
                    <a:lnTo>
                      <a:pt x="1600" y="8640"/>
                    </a:lnTo>
                    <a:lnTo>
                      <a:pt x="2400" y="7200"/>
                    </a:lnTo>
                    <a:lnTo>
                      <a:pt x="2400" y="7200"/>
                    </a:lnTo>
                    <a:lnTo>
                      <a:pt x="3200" y="7200"/>
                    </a:lnTo>
                    <a:lnTo>
                      <a:pt x="4000" y="7200"/>
                    </a:lnTo>
                    <a:lnTo>
                      <a:pt x="4000" y="7200"/>
                    </a:lnTo>
                    <a:lnTo>
                      <a:pt x="4800" y="7200"/>
                    </a:lnTo>
                    <a:lnTo>
                      <a:pt x="4800" y="7200"/>
                    </a:lnTo>
                    <a:lnTo>
                      <a:pt x="5600" y="7200"/>
                    </a:lnTo>
                    <a:lnTo>
                      <a:pt x="5600" y="7200"/>
                    </a:lnTo>
                    <a:lnTo>
                      <a:pt x="6400" y="7200"/>
                    </a:lnTo>
                    <a:lnTo>
                      <a:pt x="7200" y="7200"/>
                    </a:lnTo>
                    <a:lnTo>
                      <a:pt x="7200" y="8640"/>
                    </a:lnTo>
                    <a:lnTo>
                      <a:pt x="8000" y="8640"/>
                    </a:lnTo>
                    <a:lnTo>
                      <a:pt x="8000" y="8640"/>
                    </a:lnTo>
                    <a:lnTo>
                      <a:pt x="8800" y="8640"/>
                    </a:lnTo>
                    <a:lnTo>
                      <a:pt x="9600" y="10080"/>
                    </a:lnTo>
                    <a:lnTo>
                      <a:pt x="9600" y="10080"/>
                    </a:lnTo>
                    <a:lnTo>
                      <a:pt x="10400" y="10080"/>
                    </a:lnTo>
                    <a:lnTo>
                      <a:pt x="11200" y="11520"/>
                    </a:lnTo>
                    <a:lnTo>
                      <a:pt x="12000" y="11520"/>
                    </a:lnTo>
                    <a:lnTo>
                      <a:pt x="12800" y="12960"/>
                    </a:lnTo>
                    <a:lnTo>
                      <a:pt x="14400" y="14400"/>
                    </a:lnTo>
                    <a:lnTo>
                      <a:pt x="15200" y="15840"/>
                    </a:lnTo>
                    <a:lnTo>
                      <a:pt x="16800" y="17280"/>
                    </a:lnTo>
                    <a:lnTo>
                      <a:pt x="17600" y="18720"/>
                    </a:lnTo>
                    <a:lnTo>
                      <a:pt x="19200" y="21600"/>
                    </a:lnTo>
                    <a:lnTo>
                      <a:pt x="19200" y="21600"/>
                    </a:lnTo>
                    <a:lnTo>
                      <a:pt x="21600" y="158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304" name="Shape 3304"/>
              <p:cNvSpPr/>
              <p:nvPr/>
            </p:nvSpPr>
            <p:spPr>
              <a:xfrm>
                <a:off x="930275" y="1277937"/>
                <a:ext cx="42863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200" y="12343"/>
                    </a:moveTo>
                    <a:lnTo>
                      <a:pt x="19200" y="12343"/>
                    </a:lnTo>
                    <a:lnTo>
                      <a:pt x="19200" y="13886"/>
                    </a:lnTo>
                    <a:lnTo>
                      <a:pt x="18400" y="13886"/>
                    </a:lnTo>
                    <a:lnTo>
                      <a:pt x="18400" y="13886"/>
                    </a:lnTo>
                    <a:lnTo>
                      <a:pt x="17600" y="13886"/>
                    </a:lnTo>
                    <a:lnTo>
                      <a:pt x="16800" y="13886"/>
                    </a:lnTo>
                    <a:lnTo>
                      <a:pt x="16800" y="13886"/>
                    </a:lnTo>
                    <a:lnTo>
                      <a:pt x="16000" y="13886"/>
                    </a:lnTo>
                    <a:lnTo>
                      <a:pt x="16000" y="13886"/>
                    </a:lnTo>
                    <a:lnTo>
                      <a:pt x="15200" y="13886"/>
                    </a:lnTo>
                    <a:lnTo>
                      <a:pt x="14400" y="13886"/>
                    </a:lnTo>
                    <a:lnTo>
                      <a:pt x="14400" y="13886"/>
                    </a:lnTo>
                    <a:lnTo>
                      <a:pt x="13600" y="13886"/>
                    </a:lnTo>
                    <a:lnTo>
                      <a:pt x="13600" y="12343"/>
                    </a:lnTo>
                    <a:lnTo>
                      <a:pt x="12800" y="12343"/>
                    </a:lnTo>
                    <a:lnTo>
                      <a:pt x="12000" y="12343"/>
                    </a:lnTo>
                    <a:lnTo>
                      <a:pt x="11200" y="12343"/>
                    </a:lnTo>
                    <a:lnTo>
                      <a:pt x="11200" y="10800"/>
                    </a:lnTo>
                    <a:lnTo>
                      <a:pt x="10400" y="10800"/>
                    </a:lnTo>
                    <a:lnTo>
                      <a:pt x="9600" y="9257"/>
                    </a:lnTo>
                    <a:lnTo>
                      <a:pt x="9600" y="9257"/>
                    </a:lnTo>
                    <a:lnTo>
                      <a:pt x="8000" y="7714"/>
                    </a:lnTo>
                    <a:lnTo>
                      <a:pt x="7200" y="6171"/>
                    </a:lnTo>
                    <a:lnTo>
                      <a:pt x="5600" y="4629"/>
                    </a:lnTo>
                    <a:lnTo>
                      <a:pt x="4800" y="3086"/>
                    </a:lnTo>
                    <a:lnTo>
                      <a:pt x="3200" y="1543"/>
                    </a:lnTo>
                    <a:lnTo>
                      <a:pt x="2400" y="0"/>
                    </a:lnTo>
                    <a:lnTo>
                      <a:pt x="0" y="6171"/>
                    </a:lnTo>
                    <a:lnTo>
                      <a:pt x="800" y="7714"/>
                    </a:lnTo>
                    <a:lnTo>
                      <a:pt x="2400" y="9257"/>
                    </a:lnTo>
                    <a:lnTo>
                      <a:pt x="3200" y="10800"/>
                    </a:lnTo>
                    <a:lnTo>
                      <a:pt x="4800" y="12343"/>
                    </a:lnTo>
                    <a:lnTo>
                      <a:pt x="5600" y="13886"/>
                    </a:lnTo>
                    <a:lnTo>
                      <a:pt x="7200" y="15429"/>
                    </a:lnTo>
                    <a:lnTo>
                      <a:pt x="8000" y="16971"/>
                    </a:lnTo>
                    <a:lnTo>
                      <a:pt x="8800" y="16971"/>
                    </a:lnTo>
                    <a:lnTo>
                      <a:pt x="9600" y="18514"/>
                    </a:lnTo>
                    <a:lnTo>
                      <a:pt x="9600" y="18514"/>
                    </a:lnTo>
                    <a:lnTo>
                      <a:pt x="10400" y="20057"/>
                    </a:lnTo>
                    <a:lnTo>
                      <a:pt x="11200" y="20057"/>
                    </a:lnTo>
                    <a:lnTo>
                      <a:pt x="12000" y="20057"/>
                    </a:lnTo>
                    <a:lnTo>
                      <a:pt x="12800" y="21600"/>
                    </a:lnTo>
                    <a:lnTo>
                      <a:pt x="13600" y="21600"/>
                    </a:lnTo>
                    <a:lnTo>
                      <a:pt x="13600" y="21600"/>
                    </a:lnTo>
                    <a:lnTo>
                      <a:pt x="14400" y="21600"/>
                    </a:lnTo>
                    <a:lnTo>
                      <a:pt x="15200" y="21600"/>
                    </a:lnTo>
                    <a:lnTo>
                      <a:pt x="16000" y="21600"/>
                    </a:lnTo>
                    <a:lnTo>
                      <a:pt x="16800" y="21600"/>
                    </a:lnTo>
                    <a:lnTo>
                      <a:pt x="17600" y="21600"/>
                    </a:lnTo>
                    <a:lnTo>
                      <a:pt x="18400" y="21600"/>
                    </a:lnTo>
                    <a:lnTo>
                      <a:pt x="19200" y="21600"/>
                    </a:lnTo>
                    <a:lnTo>
                      <a:pt x="20000" y="21600"/>
                    </a:lnTo>
                    <a:lnTo>
                      <a:pt x="20800" y="20057"/>
                    </a:lnTo>
                    <a:lnTo>
                      <a:pt x="21600" y="20057"/>
                    </a:lnTo>
                    <a:lnTo>
                      <a:pt x="21600" y="20057"/>
                    </a:lnTo>
                    <a:lnTo>
                      <a:pt x="19200" y="123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305" name="Shape 3305"/>
              <p:cNvSpPr/>
              <p:nvPr/>
            </p:nvSpPr>
            <p:spPr>
              <a:xfrm>
                <a:off x="968375" y="1250950"/>
                <a:ext cx="23813" cy="476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0"/>
                    </a:moveTo>
                    <a:lnTo>
                      <a:pt x="14400" y="0"/>
                    </a:lnTo>
                    <a:lnTo>
                      <a:pt x="14400" y="2160"/>
                    </a:lnTo>
                    <a:lnTo>
                      <a:pt x="12960" y="3600"/>
                    </a:lnTo>
                    <a:lnTo>
                      <a:pt x="12960" y="5040"/>
                    </a:lnTo>
                    <a:lnTo>
                      <a:pt x="11520" y="6480"/>
                    </a:lnTo>
                    <a:lnTo>
                      <a:pt x="11520" y="7920"/>
                    </a:lnTo>
                    <a:lnTo>
                      <a:pt x="10080" y="9360"/>
                    </a:lnTo>
                    <a:lnTo>
                      <a:pt x="10080" y="10800"/>
                    </a:lnTo>
                    <a:lnTo>
                      <a:pt x="8640" y="12240"/>
                    </a:lnTo>
                    <a:lnTo>
                      <a:pt x="8640" y="12240"/>
                    </a:lnTo>
                    <a:lnTo>
                      <a:pt x="8640" y="12960"/>
                    </a:lnTo>
                    <a:lnTo>
                      <a:pt x="8640" y="13680"/>
                    </a:lnTo>
                    <a:lnTo>
                      <a:pt x="7200" y="14400"/>
                    </a:lnTo>
                    <a:lnTo>
                      <a:pt x="7200" y="14400"/>
                    </a:lnTo>
                    <a:lnTo>
                      <a:pt x="7200" y="15120"/>
                    </a:lnTo>
                    <a:lnTo>
                      <a:pt x="5760" y="15840"/>
                    </a:lnTo>
                    <a:lnTo>
                      <a:pt x="5760" y="15840"/>
                    </a:lnTo>
                    <a:lnTo>
                      <a:pt x="5760" y="16560"/>
                    </a:lnTo>
                    <a:lnTo>
                      <a:pt x="4320" y="16560"/>
                    </a:lnTo>
                    <a:lnTo>
                      <a:pt x="4320" y="17280"/>
                    </a:lnTo>
                    <a:lnTo>
                      <a:pt x="2880" y="17280"/>
                    </a:lnTo>
                    <a:lnTo>
                      <a:pt x="2880" y="17280"/>
                    </a:lnTo>
                    <a:lnTo>
                      <a:pt x="1440" y="18000"/>
                    </a:lnTo>
                    <a:lnTo>
                      <a:pt x="1440" y="18000"/>
                    </a:lnTo>
                    <a:lnTo>
                      <a:pt x="0" y="18000"/>
                    </a:lnTo>
                    <a:lnTo>
                      <a:pt x="4320" y="21600"/>
                    </a:lnTo>
                    <a:lnTo>
                      <a:pt x="4320" y="21600"/>
                    </a:lnTo>
                    <a:lnTo>
                      <a:pt x="5760" y="20880"/>
                    </a:lnTo>
                    <a:lnTo>
                      <a:pt x="7200" y="20880"/>
                    </a:lnTo>
                    <a:lnTo>
                      <a:pt x="8640" y="20160"/>
                    </a:lnTo>
                    <a:lnTo>
                      <a:pt x="8640" y="19440"/>
                    </a:lnTo>
                    <a:lnTo>
                      <a:pt x="10080" y="18720"/>
                    </a:lnTo>
                    <a:lnTo>
                      <a:pt x="11520" y="18720"/>
                    </a:lnTo>
                    <a:lnTo>
                      <a:pt x="11520" y="18000"/>
                    </a:lnTo>
                    <a:lnTo>
                      <a:pt x="12960" y="17280"/>
                    </a:lnTo>
                    <a:lnTo>
                      <a:pt x="12960" y="16560"/>
                    </a:lnTo>
                    <a:lnTo>
                      <a:pt x="12960" y="15840"/>
                    </a:lnTo>
                    <a:lnTo>
                      <a:pt x="14400" y="15840"/>
                    </a:lnTo>
                    <a:lnTo>
                      <a:pt x="14400" y="15120"/>
                    </a:lnTo>
                    <a:lnTo>
                      <a:pt x="15840" y="14400"/>
                    </a:lnTo>
                    <a:lnTo>
                      <a:pt x="15840" y="13680"/>
                    </a:lnTo>
                    <a:lnTo>
                      <a:pt x="15840" y="12960"/>
                    </a:lnTo>
                    <a:lnTo>
                      <a:pt x="17280" y="11520"/>
                    </a:lnTo>
                    <a:lnTo>
                      <a:pt x="17280" y="10080"/>
                    </a:lnTo>
                    <a:lnTo>
                      <a:pt x="18720" y="8640"/>
                    </a:lnTo>
                    <a:lnTo>
                      <a:pt x="18720" y="7200"/>
                    </a:lnTo>
                    <a:lnTo>
                      <a:pt x="20160" y="5760"/>
                    </a:lnTo>
                    <a:lnTo>
                      <a:pt x="20160" y="4320"/>
                    </a:lnTo>
                    <a:lnTo>
                      <a:pt x="21600" y="2880"/>
                    </a:lnTo>
                    <a:lnTo>
                      <a:pt x="21600" y="1440"/>
                    </a:lnTo>
                    <a:lnTo>
                      <a:pt x="21600" y="1440"/>
                    </a:lnTo>
                    <a:lnTo>
                      <a:pt x="144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306" name="Shape 3306"/>
              <p:cNvSpPr/>
              <p:nvPr/>
            </p:nvSpPr>
            <p:spPr>
              <a:xfrm>
                <a:off x="984250" y="1220787"/>
                <a:ext cx="28575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000" y="0"/>
                    </a:moveTo>
                    <a:lnTo>
                      <a:pt x="18000" y="0"/>
                    </a:lnTo>
                    <a:lnTo>
                      <a:pt x="16800" y="0"/>
                    </a:lnTo>
                    <a:lnTo>
                      <a:pt x="15600" y="1029"/>
                    </a:lnTo>
                    <a:lnTo>
                      <a:pt x="14400" y="2057"/>
                    </a:lnTo>
                    <a:lnTo>
                      <a:pt x="13200" y="3086"/>
                    </a:lnTo>
                    <a:lnTo>
                      <a:pt x="12000" y="3086"/>
                    </a:lnTo>
                    <a:lnTo>
                      <a:pt x="12000" y="4114"/>
                    </a:lnTo>
                    <a:lnTo>
                      <a:pt x="10800" y="4114"/>
                    </a:lnTo>
                    <a:lnTo>
                      <a:pt x="10800" y="4114"/>
                    </a:lnTo>
                    <a:lnTo>
                      <a:pt x="9600" y="5143"/>
                    </a:lnTo>
                    <a:lnTo>
                      <a:pt x="9600" y="5143"/>
                    </a:lnTo>
                    <a:lnTo>
                      <a:pt x="8400" y="6171"/>
                    </a:lnTo>
                    <a:lnTo>
                      <a:pt x="8400" y="7200"/>
                    </a:lnTo>
                    <a:lnTo>
                      <a:pt x="7200" y="7200"/>
                    </a:lnTo>
                    <a:lnTo>
                      <a:pt x="7200" y="8229"/>
                    </a:lnTo>
                    <a:lnTo>
                      <a:pt x="6000" y="8229"/>
                    </a:lnTo>
                    <a:lnTo>
                      <a:pt x="6000" y="9257"/>
                    </a:lnTo>
                    <a:lnTo>
                      <a:pt x="4800" y="10286"/>
                    </a:lnTo>
                    <a:lnTo>
                      <a:pt x="4800" y="10286"/>
                    </a:lnTo>
                    <a:lnTo>
                      <a:pt x="4800" y="11314"/>
                    </a:lnTo>
                    <a:lnTo>
                      <a:pt x="3600" y="12343"/>
                    </a:lnTo>
                    <a:lnTo>
                      <a:pt x="3600" y="13371"/>
                    </a:lnTo>
                    <a:lnTo>
                      <a:pt x="2400" y="13371"/>
                    </a:lnTo>
                    <a:lnTo>
                      <a:pt x="2400" y="15429"/>
                    </a:lnTo>
                    <a:lnTo>
                      <a:pt x="2400" y="15429"/>
                    </a:lnTo>
                    <a:lnTo>
                      <a:pt x="1200" y="16457"/>
                    </a:lnTo>
                    <a:lnTo>
                      <a:pt x="1200" y="17486"/>
                    </a:lnTo>
                    <a:lnTo>
                      <a:pt x="1200" y="18514"/>
                    </a:lnTo>
                    <a:lnTo>
                      <a:pt x="0" y="19543"/>
                    </a:lnTo>
                    <a:lnTo>
                      <a:pt x="6000" y="21600"/>
                    </a:lnTo>
                    <a:lnTo>
                      <a:pt x="7200" y="20571"/>
                    </a:lnTo>
                    <a:lnTo>
                      <a:pt x="7200" y="19543"/>
                    </a:lnTo>
                    <a:lnTo>
                      <a:pt x="7200" y="18514"/>
                    </a:lnTo>
                    <a:lnTo>
                      <a:pt x="7200" y="17486"/>
                    </a:lnTo>
                    <a:lnTo>
                      <a:pt x="8400" y="16457"/>
                    </a:lnTo>
                    <a:lnTo>
                      <a:pt x="8400" y="16457"/>
                    </a:lnTo>
                    <a:lnTo>
                      <a:pt x="8400" y="15429"/>
                    </a:lnTo>
                    <a:lnTo>
                      <a:pt x="9600" y="14400"/>
                    </a:lnTo>
                    <a:lnTo>
                      <a:pt x="9600" y="13371"/>
                    </a:lnTo>
                    <a:lnTo>
                      <a:pt x="9600" y="13371"/>
                    </a:lnTo>
                    <a:lnTo>
                      <a:pt x="10800" y="12343"/>
                    </a:lnTo>
                    <a:lnTo>
                      <a:pt x="10800" y="12343"/>
                    </a:lnTo>
                    <a:lnTo>
                      <a:pt x="10800" y="11314"/>
                    </a:lnTo>
                    <a:lnTo>
                      <a:pt x="12000" y="11314"/>
                    </a:lnTo>
                    <a:lnTo>
                      <a:pt x="12000" y="10286"/>
                    </a:lnTo>
                    <a:lnTo>
                      <a:pt x="13200" y="10286"/>
                    </a:lnTo>
                    <a:lnTo>
                      <a:pt x="13200" y="9257"/>
                    </a:lnTo>
                    <a:lnTo>
                      <a:pt x="13200" y="9257"/>
                    </a:lnTo>
                    <a:lnTo>
                      <a:pt x="14400" y="9257"/>
                    </a:lnTo>
                    <a:lnTo>
                      <a:pt x="14400" y="8229"/>
                    </a:lnTo>
                    <a:lnTo>
                      <a:pt x="15600" y="8229"/>
                    </a:lnTo>
                    <a:lnTo>
                      <a:pt x="15600" y="7200"/>
                    </a:lnTo>
                    <a:lnTo>
                      <a:pt x="15600" y="7200"/>
                    </a:lnTo>
                    <a:lnTo>
                      <a:pt x="16800" y="7200"/>
                    </a:lnTo>
                    <a:lnTo>
                      <a:pt x="18000" y="6171"/>
                    </a:lnTo>
                    <a:lnTo>
                      <a:pt x="19200" y="5143"/>
                    </a:lnTo>
                    <a:lnTo>
                      <a:pt x="20400" y="5143"/>
                    </a:lnTo>
                    <a:lnTo>
                      <a:pt x="21600" y="4114"/>
                    </a:lnTo>
                    <a:lnTo>
                      <a:pt x="21600" y="4114"/>
                    </a:lnTo>
                    <a:lnTo>
                      <a:pt x="180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307" name="Shape 3307"/>
              <p:cNvSpPr/>
              <p:nvPr/>
            </p:nvSpPr>
            <p:spPr>
              <a:xfrm>
                <a:off x="1008062" y="1217612"/>
                <a:ext cx="38101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6171"/>
                    </a:moveTo>
                    <a:lnTo>
                      <a:pt x="21600" y="6171"/>
                    </a:lnTo>
                    <a:lnTo>
                      <a:pt x="18900" y="3086"/>
                    </a:lnTo>
                    <a:lnTo>
                      <a:pt x="16200" y="3086"/>
                    </a:lnTo>
                    <a:lnTo>
                      <a:pt x="14400" y="0"/>
                    </a:lnTo>
                    <a:lnTo>
                      <a:pt x="13500" y="0"/>
                    </a:lnTo>
                    <a:lnTo>
                      <a:pt x="11700" y="0"/>
                    </a:lnTo>
                    <a:lnTo>
                      <a:pt x="10800" y="0"/>
                    </a:lnTo>
                    <a:lnTo>
                      <a:pt x="9900" y="0"/>
                    </a:lnTo>
                    <a:lnTo>
                      <a:pt x="9000" y="0"/>
                    </a:lnTo>
                    <a:lnTo>
                      <a:pt x="9000" y="0"/>
                    </a:lnTo>
                    <a:lnTo>
                      <a:pt x="8100" y="0"/>
                    </a:lnTo>
                    <a:lnTo>
                      <a:pt x="7200" y="0"/>
                    </a:lnTo>
                    <a:lnTo>
                      <a:pt x="7200" y="0"/>
                    </a:lnTo>
                    <a:lnTo>
                      <a:pt x="6300" y="0"/>
                    </a:lnTo>
                    <a:lnTo>
                      <a:pt x="54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3600" y="0"/>
                    </a:lnTo>
                    <a:lnTo>
                      <a:pt x="2700" y="3086"/>
                    </a:lnTo>
                    <a:lnTo>
                      <a:pt x="1800" y="3086"/>
                    </a:lnTo>
                    <a:lnTo>
                      <a:pt x="1800" y="3086"/>
                    </a:lnTo>
                    <a:lnTo>
                      <a:pt x="900" y="3086"/>
                    </a:lnTo>
                    <a:lnTo>
                      <a:pt x="0" y="6171"/>
                    </a:lnTo>
                    <a:lnTo>
                      <a:pt x="2700" y="18514"/>
                    </a:lnTo>
                    <a:lnTo>
                      <a:pt x="2700" y="18514"/>
                    </a:lnTo>
                    <a:lnTo>
                      <a:pt x="3600" y="18514"/>
                    </a:lnTo>
                    <a:lnTo>
                      <a:pt x="3600" y="18514"/>
                    </a:lnTo>
                    <a:lnTo>
                      <a:pt x="4500" y="15429"/>
                    </a:lnTo>
                    <a:lnTo>
                      <a:pt x="4500" y="15429"/>
                    </a:lnTo>
                    <a:lnTo>
                      <a:pt x="5400" y="15429"/>
                    </a:lnTo>
                    <a:lnTo>
                      <a:pt x="5400" y="15429"/>
                    </a:lnTo>
                    <a:lnTo>
                      <a:pt x="6300" y="15429"/>
                    </a:lnTo>
                    <a:lnTo>
                      <a:pt x="6300" y="15429"/>
                    </a:lnTo>
                    <a:lnTo>
                      <a:pt x="7200" y="15429"/>
                    </a:lnTo>
                    <a:lnTo>
                      <a:pt x="8100" y="15429"/>
                    </a:lnTo>
                    <a:lnTo>
                      <a:pt x="8100" y="15429"/>
                    </a:lnTo>
                    <a:lnTo>
                      <a:pt x="9000" y="15429"/>
                    </a:lnTo>
                    <a:lnTo>
                      <a:pt x="9000" y="15429"/>
                    </a:lnTo>
                    <a:lnTo>
                      <a:pt x="9900" y="15429"/>
                    </a:lnTo>
                    <a:lnTo>
                      <a:pt x="10800" y="15429"/>
                    </a:lnTo>
                    <a:lnTo>
                      <a:pt x="11700" y="15429"/>
                    </a:lnTo>
                    <a:lnTo>
                      <a:pt x="12600" y="15429"/>
                    </a:lnTo>
                    <a:lnTo>
                      <a:pt x="13500" y="15429"/>
                    </a:lnTo>
                    <a:lnTo>
                      <a:pt x="15300" y="18514"/>
                    </a:lnTo>
                    <a:lnTo>
                      <a:pt x="18000" y="18514"/>
                    </a:lnTo>
                    <a:lnTo>
                      <a:pt x="20700" y="21600"/>
                    </a:lnTo>
                    <a:lnTo>
                      <a:pt x="20700" y="21600"/>
                    </a:lnTo>
                    <a:lnTo>
                      <a:pt x="21600" y="617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308" name="Shape 3308"/>
              <p:cNvSpPr/>
              <p:nvPr/>
            </p:nvSpPr>
            <p:spPr>
              <a:xfrm>
                <a:off x="1044575" y="1216025"/>
                <a:ext cx="33338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514" y="0"/>
                    </a:moveTo>
                    <a:lnTo>
                      <a:pt x="18514" y="0"/>
                    </a:lnTo>
                    <a:lnTo>
                      <a:pt x="17486" y="2400"/>
                    </a:lnTo>
                    <a:lnTo>
                      <a:pt x="17486" y="2400"/>
                    </a:lnTo>
                    <a:lnTo>
                      <a:pt x="16457" y="4800"/>
                    </a:lnTo>
                    <a:lnTo>
                      <a:pt x="15429" y="4800"/>
                    </a:lnTo>
                    <a:lnTo>
                      <a:pt x="14400" y="4800"/>
                    </a:lnTo>
                    <a:lnTo>
                      <a:pt x="12343" y="7200"/>
                    </a:lnTo>
                    <a:lnTo>
                      <a:pt x="11314" y="7200"/>
                    </a:lnTo>
                    <a:lnTo>
                      <a:pt x="10286" y="7200"/>
                    </a:lnTo>
                    <a:lnTo>
                      <a:pt x="9257" y="7200"/>
                    </a:lnTo>
                    <a:lnTo>
                      <a:pt x="8229" y="7200"/>
                    </a:lnTo>
                    <a:lnTo>
                      <a:pt x="8229" y="9600"/>
                    </a:lnTo>
                    <a:lnTo>
                      <a:pt x="7200" y="9600"/>
                    </a:lnTo>
                    <a:lnTo>
                      <a:pt x="6171" y="9600"/>
                    </a:lnTo>
                    <a:lnTo>
                      <a:pt x="6171" y="9600"/>
                    </a:lnTo>
                    <a:lnTo>
                      <a:pt x="5143" y="9600"/>
                    </a:lnTo>
                    <a:lnTo>
                      <a:pt x="5143" y="9600"/>
                    </a:lnTo>
                    <a:lnTo>
                      <a:pt x="4114" y="7200"/>
                    </a:lnTo>
                    <a:lnTo>
                      <a:pt x="3086" y="7200"/>
                    </a:lnTo>
                    <a:lnTo>
                      <a:pt x="3086" y="7200"/>
                    </a:lnTo>
                    <a:lnTo>
                      <a:pt x="2057" y="7200"/>
                    </a:lnTo>
                    <a:lnTo>
                      <a:pt x="1029" y="7200"/>
                    </a:lnTo>
                    <a:lnTo>
                      <a:pt x="1029" y="7200"/>
                    </a:lnTo>
                    <a:lnTo>
                      <a:pt x="0" y="19200"/>
                    </a:lnTo>
                    <a:lnTo>
                      <a:pt x="0" y="19200"/>
                    </a:lnTo>
                    <a:lnTo>
                      <a:pt x="1029" y="19200"/>
                    </a:lnTo>
                    <a:lnTo>
                      <a:pt x="2057" y="19200"/>
                    </a:lnTo>
                    <a:lnTo>
                      <a:pt x="3086" y="19200"/>
                    </a:lnTo>
                    <a:lnTo>
                      <a:pt x="4114" y="19200"/>
                    </a:lnTo>
                    <a:lnTo>
                      <a:pt x="4114" y="21600"/>
                    </a:lnTo>
                    <a:lnTo>
                      <a:pt x="5143" y="21600"/>
                    </a:lnTo>
                    <a:lnTo>
                      <a:pt x="6171" y="21600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8229" y="21600"/>
                    </a:lnTo>
                    <a:lnTo>
                      <a:pt x="9257" y="19200"/>
                    </a:lnTo>
                    <a:lnTo>
                      <a:pt x="10286" y="19200"/>
                    </a:lnTo>
                    <a:lnTo>
                      <a:pt x="11314" y="19200"/>
                    </a:lnTo>
                    <a:lnTo>
                      <a:pt x="13371" y="19200"/>
                    </a:lnTo>
                    <a:lnTo>
                      <a:pt x="14400" y="16800"/>
                    </a:lnTo>
                    <a:lnTo>
                      <a:pt x="15429" y="16800"/>
                    </a:lnTo>
                    <a:lnTo>
                      <a:pt x="16457" y="16800"/>
                    </a:lnTo>
                    <a:lnTo>
                      <a:pt x="18514" y="14400"/>
                    </a:lnTo>
                    <a:lnTo>
                      <a:pt x="19543" y="14400"/>
                    </a:lnTo>
                    <a:lnTo>
                      <a:pt x="20571" y="12000"/>
                    </a:lnTo>
                    <a:lnTo>
                      <a:pt x="21600" y="12000"/>
                    </a:lnTo>
                    <a:lnTo>
                      <a:pt x="21600" y="12000"/>
                    </a:lnTo>
                    <a:lnTo>
                      <a:pt x="185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309" name="Shape 3309"/>
              <p:cNvSpPr/>
              <p:nvPr/>
            </p:nvSpPr>
            <p:spPr>
              <a:xfrm>
                <a:off x="1073150" y="1195387"/>
                <a:ext cx="25400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0"/>
                    </a:moveTo>
                    <a:lnTo>
                      <a:pt x="17550" y="1200"/>
                    </a:lnTo>
                    <a:lnTo>
                      <a:pt x="16200" y="1200"/>
                    </a:lnTo>
                    <a:lnTo>
                      <a:pt x="16200" y="1200"/>
                    </a:lnTo>
                    <a:lnTo>
                      <a:pt x="14850" y="2400"/>
                    </a:lnTo>
                    <a:lnTo>
                      <a:pt x="14850" y="2400"/>
                    </a:lnTo>
                    <a:lnTo>
                      <a:pt x="13500" y="3600"/>
                    </a:lnTo>
                    <a:lnTo>
                      <a:pt x="13500" y="3600"/>
                    </a:lnTo>
                    <a:lnTo>
                      <a:pt x="12150" y="3600"/>
                    </a:lnTo>
                    <a:lnTo>
                      <a:pt x="10800" y="4800"/>
                    </a:lnTo>
                    <a:lnTo>
                      <a:pt x="10800" y="6000"/>
                    </a:lnTo>
                    <a:lnTo>
                      <a:pt x="9450" y="7200"/>
                    </a:lnTo>
                    <a:lnTo>
                      <a:pt x="8100" y="8400"/>
                    </a:lnTo>
                    <a:lnTo>
                      <a:pt x="6750" y="9600"/>
                    </a:lnTo>
                    <a:lnTo>
                      <a:pt x="6750" y="10800"/>
                    </a:lnTo>
                    <a:lnTo>
                      <a:pt x="5400" y="12000"/>
                    </a:lnTo>
                    <a:lnTo>
                      <a:pt x="4050" y="13200"/>
                    </a:lnTo>
                    <a:lnTo>
                      <a:pt x="4050" y="13200"/>
                    </a:lnTo>
                    <a:lnTo>
                      <a:pt x="2700" y="14400"/>
                    </a:lnTo>
                    <a:lnTo>
                      <a:pt x="2700" y="14400"/>
                    </a:lnTo>
                    <a:lnTo>
                      <a:pt x="2700" y="14400"/>
                    </a:lnTo>
                    <a:lnTo>
                      <a:pt x="1350" y="15600"/>
                    </a:lnTo>
                    <a:lnTo>
                      <a:pt x="1350" y="15600"/>
                    </a:lnTo>
                    <a:lnTo>
                      <a:pt x="1350" y="15600"/>
                    </a:lnTo>
                    <a:lnTo>
                      <a:pt x="0" y="15600"/>
                    </a:lnTo>
                    <a:lnTo>
                      <a:pt x="4050" y="21600"/>
                    </a:lnTo>
                    <a:lnTo>
                      <a:pt x="4050" y="20400"/>
                    </a:lnTo>
                    <a:lnTo>
                      <a:pt x="5400" y="20400"/>
                    </a:lnTo>
                    <a:lnTo>
                      <a:pt x="5400" y="20400"/>
                    </a:lnTo>
                    <a:lnTo>
                      <a:pt x="6750" y="19200"/>
                    </a:lnTo>
                    <a:lnTo>
                      <a:pt x="6750" y="19200"/>
                    </a:lnTo>
                    <a:lnTo>
                      <a:pt x="8100" y="18000"/>
                    </a:lnTo>
                    <a:lnTo>
                      <a:pt x="8100" y="18000"/>
                    </a:lnTo>
                    <a:lnTo>
                      <a:pt x="9450" y="16800"/>
                    </a:lnTo>
                    <a:lnTo>
                      <a:pt x="10800" y="15600"/>
                    </a:lnTo>
                    <a:lnTo>
                      <a:pt x="10800" y="14400"/>
                    </a:lnTo>
                    <a:lnTo>
                      <a:pt x="12150" y="13200"/>
                    </a:lnTo>
                    <a:lnTo>
                      <a:pt x="13500" y="12000"/>
                    </a:lnTo>
                    <a:lnTo>
                      <a:pt x="14850" y="10800"/>
                    </a:lnTo>
                    <a:lnTo>
                      <a:pt x="14850" y="10800"/>
                    </a:lnTo>
                    <a:lnTo>
                      <a:pt x="16200" y="9600"/>
                    </a:lnTo>
                    <a:lnTo>
                      <a:pt x="17550" y="8400"/>
                    </a:lnTo>
                    <a:lnTo>
                      <a:pt x="17550" y="8400"/>
                    </a:lnTo>
                    <a:lnTo>
                      <a:pt x="18900" y="7200"/>
                    </a:lnTo>
                    <a:lnTo>
                      <a:pt x="18900" y="7200"/>
                    </a:lnTo>
                    <a:lnTo>
                      <a:pt x="18900" y="7200"/>
                    </a:lnTo>
                    <a:lnTo>
                      <a:pt x="20250" y="6000"/>
                    </a:lnTo>
                    <a:lnTo>
                      <a:pt x="20250" y="6000"/>
                    </a:lnTo>
                    <a:lnTo>
                      <a:pt x="20250" y="6000"/>
                    </a:lnTo>
                    <a:lnTo>
                      <a:pt x="21600" y="6000"/>
                    </a:lnTo>
                    <a:lnTo>
                      <a:pt x="189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310" name="Shape 3310"/>
              <p:cNvSpPr/>
              <p:nvPr/>
            </p:nvSpPr>
            <p:spPr>
              <a:xfrm>
                <a:off x="1039812" y="1068387"/>
                <a:ext cx="22226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629" y="21600"/>
                    </a:moveTo>
                    <a:lnTo>
                      <a:pt x="4629" y="21600"/>
                    </a:lnTo>
                    <a:lnTo>
                      <a:pt x="4629" y="20400"/>
                    </a:lnTo>
                    <a:lnTo>
                      <a:pt x="6171" y="20400"/>
                    </a:lnTo>
                    <a:lnTo>
                      <a:pt x="6171" y="20400"/>
                    </a:lnTo>
                    <a:lnTo>
                      <a:pt x="7714" y="19200"/>
                    </a:lnTo>
                    <a:lnTo>
                      <a:pt x="7714" y="19200"/>
                    </a:lnTo>
                    <a:lnTo>
                      <a:pt x="7714" y="18000"/>
                    </a:lnTo>
                    <a:lnTo>
                      <a:pt x="9257" y="18000"/>
                    </a:lnTo>
                    <a:lnTo>
                      <a:pt x="9257" y="16800"/>
                    </a:lnTo>
                    <a:lnTo>
                      <a:pt x="10800" y="15600"/>
                    </a:lnTo>
                    <a:lnTo>
                      <a:pt x="10800" y="13200"/>
                    </a:lnTo>
                    <a:lnTo>
                      <a:pt x="12343" y="13200"/>
                    </a:lnTo>
                    <a:lnTo>
                      <a:pt x="12343" y="12000"/>
                    </a:lnTo>
                    <a:lnTo>
                      <a:pt x="12343" y="12000"/>
                    </a:lnTo>
                    <a:lnTo>
                      <a:pt x="13886" y="10800"/>
                    </a:lnTo>
                    <a:lnTo>
                      <a:pt x="13886" y="10800"/>
                    </a:lnTo>
                    <a:lnTo>
                      <a:pt x="13886" y="9600"/>
                    </a:lnTo>
                    <a:lnTo>
                      <a:pt x="15429" y="9600"/>
                    </a:lnTo>
                    <a:lnTo>
                      <a:pt x="15429" y="9600"/>
                    </a:lnTo>
                    <a:lnTo>
                      <a:pt x="16971" y="8400"/>
                    </a:lnTo>
                    <a:lnTo>
                      <a:pt x="16971" y="8400"/>
                    </a:lnTo>
                    <a:lnTo>
                      <a:pt x="18514" y="7200"/>
                    </a:lnTo>
                    <a:lnTo>
                      <a:pt x="20057" y="6000"/>
                    </a:lnTo>
                    <a:lnTo>
                      <a:pt x="20057" y="6000"/>
                    </a:lnTo>
                    <a:lnTo>
                      <a:pt x="21600" y="4800"/>
                    </a:lnTo>
                    <a:lnTo>
                      <a:pt x="16971" y="0"/>
                    </a:lnTo>
                    <a:lnTo>
                      <a:pt x="15429" y="1200"/>
                    </a:lnTo>
                    <a:lnTo>
                      <a:pt x="13886" y="2400"/>
                    </a:lnTo>
                    <a:lnTo>
                      <a:pt x="13886" y="2400"/>
                    </a:lnTo>
                    <a:lnTo>
                      <a:pt x="12343" y="3600"/>
                    </a:lnTo>
                    <a:lnTo>
                      <a:pt x="10800" y="3600"/>
                    </a:lnTo>
                    <a:lnTo>
                      <a:pt x="10800" y="4800"/>
                    </a:lnTo>
                    <a:lnTo>
                      <a:pt x="9257" y="6000"/>
                    </a:lnTo>
                    <a:lnTo>
                      <a:pt x="9257" y="6000"/>
                    </a:lnTo>
                    <a:lnTo>
                      <a:pt x="7714" y="7200"/>
                    </a:lnTo>
                    <a:lnTo>
                      <a:pt x="7714" y="7200"/>
                    </a:lnTo>
                    <a:lnTo>
                      <a:pt x="6171" y="8400"/>
                    </a:lnTo>
                    <a:lnTo>
                      <a:pt x="6171" y="8400"/>
                    </a:lnTo>
                    <a:lnTo>
                      <a:pt x="4629" y="9600"/>
                    </a:lnTo>
                    <a:lnTo>
                      <a:pt x="4629" y="10800"/>
                    </a:lnTo>
                    <a:lnTo>
                      <a:pt x="3086" y="13200"/>
                    </a:lnTo>
                    <a:lnTo>
                      <a:pt x="3086" y="14400"/>
                    </a:lnTo>
                    <a:lnTo>
                      <a:pt x="1543" y="14400"/>
                    </a:lnTo>
                    <a:lnTo>
                      <a:pt x="1543" y="14400"/>
                    </a:lnTo>
                    <a:lnTo>
                      <a:pt x="1543" y="14400"/>
                    </a:lnTo>
                    <a:lnTo>
                      <a:pt x="1543" y="15600"/>
                    </a:lnTo>
                    <a:lnTo>
                      <a:pt x="1543" y="15600"/>
                    </a:lnTo>
                    <a:lnTo>
                      <a:pt x="1543" y="15600"/>
                    </a:lnTo>
                    <a:lnTo>
                      <a:pt x="1543" y="15600"/>
                    </a:lnTo>
                    <a:lnTo>
                      <a:pt x="0" y="15600"/>
                    </a:lnTo>
                    <a:lnTo>
                      <a:pt x="0" y="15600"/>
                    </a:lnTo>
                    <a:lnTo>
                      <a:pt x="4629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311" name="Shape 3311"/>
              <p:cNvSpPr/>
              <p:nvPr/>
            </p:nvSpPr>
            <p:spPr>
              <a:xfrm>
                <a:off x="1020762" y="1087437"/>
                <a:ext cx="23813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3500"/>
                    </a:moveTo>
                    <a:lnTo>
                      <a:pt x="0" y="13500"/>
                    </a:lnTo>
                    <a:lnTo>
                      <a:pt x="0" y="13500"/>
                    </a:lnTo>
                    <a:lnTo>
                      <a:pt x="1440" y="16200"/>
                    </a:lnTo>
                    <a:lnTo>
                      <a:pt x="2880" y="16200"/>
                    </a:lnTo>
                    <a:lnTo>
                      <a:pt x="4320" y="18900"/>
                    </a:lnTo>
                    <a:lnTo>
                      <a:pt x="5760" y="18900"/>
                    </a:lnTo>
                    <a:lnTo>
                      <a:pt x="7200" y="18900"/>
                    </a:lnTo>
                    <a:lnTo>
                      <a:pt x="8640" y="18900"/>
                    </a:lnTo>
                    <a:lnTo>
                      <a:pt x="10080" y="21600"/>
                    </a:lnTo>
                    <a:lnTo>
                      <a:pt x="11520" y="21600"/>
                    </a:lnTo>
                    <a:lnTo>
                      <a:pt x="11520" y="21600"/>
                    </a:lnTo>
                    <a:lnTo>
                      <a:pt x="12960" y="21600"/>
                    </a:lnTo>
                    <a:lnTo>
                      <a:pt x="12960" y="21600"/>
                    </a:lnTo>
                    <a:lnTo>
                      <a:pt x="14400" y="21600"/>
                    </a:lnTo>
                    <a:lnTo>
                      <a:pt x="14400" y="18900"/>
                    </a:lnTo>
                    <a:lnTo>
                      <a:pt x="15840" y="18900"/>
                    </a:lnTo>
                    <a:lnTo>
                      <a:pt x="15840" y="18900"/>
                    </a:lnTo>
                    <a:lnTo>
                      <a:pt x="17280" y="18900"/>
                    </a:lnTo>
                    <a:lnTo>
                      <a:pt x="17280" y="18900"/>
                    </a:lnTo>
                    <a:lnTo>
                      <a:pt x="18720" y="18900"/>
                    </a:lnTo>
                    <a:lnTo>
                      <a:pt x="18720" y="18900"/>
                    </a:lnTo>
                    <a:lnTo>
                      <a:pt x="20160" y="16200"/>
                    </a:lnTo>
                    <a:lnTo>
                      <a:pt x="20160" y="16200"/>
                    </a:lnTo>
                    <a:lnTo>
                      <a:pt x="21600" y="16200"/>
                    </a:lnTo>
                    <a:lnTo>
                      <a:pt x="21600" y="16200"/>
                    </a:lnTo>
                    <a:lnTo>
                      <a:pt x="17280" y="2700"/>
                    </a:lnTo>
                    <a:lnTo>
                      <a:pt x="17280" y="5400"/>
                    </a:lnTo>
                    <a:lnTo>
                      <a:pt x="17280" y="5400"/>
                    </a:lnTo>
                    <a:lnTo>
                      <a:pt x="15840" y="5400"/>
                    </a:lnTo>
                    <a:lnTo>
                      <a:pt x="15840" y="5400"/>
                    </a:lnTo>
                    <a:lnTo>
                      <a:pt x="15840" y="5400"/>
                    </a:lnTo>
                    <a:lnTo>
                      <a:pt x="15840" y="5400"/>
                    </a:lnTo>
                    <a:lnTo>
                      <a:pt x="14400" y="5400"/>
                    </a:lnTo>
                    <a:lnTo>
                      <a:pt x="14400" y="5400"/>
                    </a:lnTo>
                    <a:lnTo>
                      <a:pt x="14400" y="5400"/>
                    </a:lnTo>
                    <a:lnTo>
                      <a:pt x="12960" y="8100"/>
                    </a:lnTo>
                    <a:lnTo>
                      <a:pt x="12960" y="8100"/>
                    </a:lnTo>
                    <a:lnTo>
                      <a:pt x="12960" y="8100"/>
                    </a:lnTo>
                    <a:lnTo>
                      <a:pt x="12960" y="8100"/>
                    </a:lnTo>
                    <a:lnTo>
                      <a:pt x="11520" y="8100"/>
                    </a:lnTo>
                    <a:lnTo>
                      <a:pt x="11520" y="8100"/>
                    </a:lnTo>
                    <a:lnTo>
                      <a:pt x="11520" y="8100"/>
                    </a:lnTo>
                    <a:lnTo>
                      <a:pt x="10080" y="5400"/>
                    </a:lnTo>
                    <a:lnTo>
                      <a:pt x="10080" y="5400"/>
                    </a:lnTo>
                    <a:lnTo>
                      <a:pt x="8640" y="5400"/>
                    </a:lnTo>
                    <a:lnTo>
                      <a:pt x="7200" y="5400"/>
                    </a:lnTo>
                    <a:lnTo>
                      <a:pt x="5760" y="5400"/>
                    </a:lnTo>
                    <a:lnTo>
                      <a:pt x="5760" y="2700"/>
                    </a:lnTo>
                    <a:lnTo>
                      <a:pt x="4320" y="270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0" y="135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312" name="Shape 3312"/>
              <p:cNvSpPr/>
              <p:nvPr/>
            </p:nvSpPr>
            <p:spPr>
              <a:xfrm>
                <a:off x="993775" y="1084262"/>
                <a:ext cx="30163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411" y="21600"/>
                    </a:moveTo>
                    <a:lnTo>
                      <a:pt x="3411" y="21600"/>
                    </a:lnTo>
                    <a:lnTo>
                      <a:pt x="3411" y="18514"/>
                    </a:lnTo>
                    <a:lnTo>
                      <a:pt x="4547" y="18514"/>
                    </a:lnTo>
                    <a:lnTo>
                      <a:pt x="5684" y="18514"/>
                    </a:lnTo>
                    <a:lnTo>
                      <a:pt x="6821" y="15429"/>
                    </a:lnTo>
                    <a:lnTo>
                      <a:pt x="7958" y="15429"/>
                    </a:lnTo>
                    <a:lnTo>
                      <a:pt x="9095" y="15429"/>
                    </a:lnTo>
                    <a:lnTo>
                      <a:pt x="9095" y="15429"/>
                    </a:lnTo>
                    <a:lnTo>
                      <a:pt x="10232" y="15429"/>
                    </a:lnTo>
                    <a:lnTo>
                      <a:pt x="11368" y="15429"/>
                    </a:lnTo>
                    <a:lnTo>
                      <a:pt x="12505" y="15429"/>
                    </a:lnTo>
                    <a:lnTo>
                      <a:pt x="13642" y="15429"/>
                    </a:lnTo>
                    <a:lnTo>
                      <a:pt x="14779" y="15429"/>
                    </a:lnTo>
                    <a:lnTo>
                      <a:pt x="15916" y="18514"/>
                    </a:lnTo>
                    <a:lnTo>
                      <a:pt x="17053" y="18514"/>
                    </a:lnTo>
                    <a:lnTo>
                      <a:pt x="17053" y="18514"/>
                    </a:lnTo>
                    <a:lnTo>
                      <a:pt x="18189" y="18514"/>
                    </a:lnTo>
                    <a:lnTo>
                      <a:pt x="18189" y="21600"/>
                    </a:lnTo>
                    <a:lnTo>
                      <a:pt x="19326" y="21600"/>
                    </a:lnTo>
                    <a:lnTo>
                      <a:pt x="21600" y="6171"/>
                    </a:lnTo>
                    <a:lnTo>
                      <a:pt x="20463" y="6171"/>
                    </a:lnTo>
                    <a:lnTo>
                      <a:pt x="20463" y="6171"/>
                    </a:lnTo>
                    <a:lnTo>
                      <a:pt x="19326" y="3086"/>
                    </a:lnTo>
                    <a:lnTo>
                      <a:pt x="19326" y="3086"/>
                    </a:lnTo>
                    <a:lnTo>
                      <a:pt x="17053" y="3086"/>
                    </a:lnTo>
                    <a:lnTo>
                      <a:pt x="15916" y="0"/>
                    </a:lnTo>
                    <a:lnTo>
                      <a:pt x="14779" y="0"/>
                    </a:lnTo>
                    <a:lnTo>
                      <a:pt x="13642" y="0"/>
                    </a:lnTo>
                    <a:lnTo>
                      <a:pt x="12505" y="0"/>
                    </a:lnTo>
                    <a:lnTo>
                      <a:pt x="10232" y="0"/>
                    </a:lnTo>
                    <a:lnTo>
                      <a:pt x="9095" y="0"/>
                    </a:lnTo>
                    <a:lnTo>
                      <a:pt x="7958" y="0"/>
                    </a:lnTo>
                    <a:lnTo>
                      <a:pt x="6821" y="0"/>
                    </a:lnTo>
                    <a:lnTo>
                      <a:pt x="5684" y="0"/>
                    </a:lnTo>
                    <a:lnTo>
                      <a:pt x="4547" y="3086"/>
                    </a:lnTo>
                    <a:lnTo>
                      <a:pt x="2274" y="3086"/>
                    </a:lnTo>
                    <a:lnTo>
                      <a:pt x="1137" y="3086"/>
                    </a:lnTo>
                    <a:lnTo>
                      <a:pt x="0" y="6171"/>
                    </a:lnTo>
                    <a:lnTo>
                      <a:pt x="0" y="6171"/>
                    </a:lnTo>
                    <a:lnTo>
                      <a:pt x="3411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313" name="Shape 3313"/>
              <p:cNvSpPr/>
              <p:nvPr/>
            </p:nvSpPr>
            <p:spPr>
              <a:xfrm>
                <a:off x="976312" y="1087437"/>
                <a:ext cx="22226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714" y="21600"/>
                    </a:moveTo>
                    <a:lnTo>
                      <a:pt x="7714" y="21600"/>
                    </a:lnTo>
                    <a:lnTo>
                      <a:pt x="7714" y="20250"/>
                    </a:lnTo>
                    <a:lnTo>
                      <a:pt x="9257" y="18900"/>
                    </a:lnTo>
                    <a:lnTo>
                      <a:pt x="9257" y="17550"/>
                    </a:lnTo>
                    <a:lnTo>
                      <a:pt x="10800" y="16200"/>
                    </a:lnTo>
                    <a:lnTo>
                      <a:pt x="10800" y="14850"/>
                    </a:lnTo>
                    <a:lnTo>
                      <a:pt x="10800" y="13500"/>
                    </a:lnTo>
                    <a:lnTo>
                      <a:pt x="12343" y="12150"/>
                    </a:lnTo>
                    <a:lnTo>
                      <a:pt x="12343" y="12150"/>
                    </a:lnTo>
                    <a:lnTo>
                      <a:pt x="12343" y="12150"/>
                    </a:lnTo>
                    <a:lnTo>
                      <a:pt x="12343" y="10800"/>
                    </a:lnTo>
                    <a:lnTo>
                      <a:pt x="13886" y="10800"/>
                    </a:lnTo>
                    <a:lnTo>
                      <a:pt x="15429" y="9450"/>
                    </a:lnTo>
                    <a:lnTo>
                      <a:pt x="15429" y="9450"/>
                    </a:lnTo>
                    <a:lnTo>
                      <a:pt x="16971" y="8100"/>
                    </a:lnTo>
                    <a:lnTo>
                      <a:pt x="16971" y="8100"/>
                    </a:lnTo>
                    <a:lnTo>
                      <a:pt x="18514" y="6750"/>
                    </a:lnTo>
                    <a:lnTo>
                      <a:pt x="20057" y="6750"/>
                    </a:lnTo>
                    <a:lnTo>
                      <a:pt x="21600" y="6750"/>
                    </a:lnTo>
                    <a:lnTo>
                      <a:pt x="16971" y="0"/>
                    </a:lnTo>
                    <a:lnTo>
                      <a:pt x="15429" y="0"/>
                    </a:lnTo>
                    <a:lnTo>
                      <a:pt x="13886" y="1350"/>
                    </a:lnTo>
                    <a:lnTo>
                      <a:pt x="13886" y="2700"/>
                    </a:lnTo>
                    <a:lnTo>
                      <a:pt x="12343" y="2700"/>
                    </a:lnTo>
                    <a:lnTo>
                      <a:pt x="10800" y="4050"/>
                    </a:lnTo>
                    <a:lnTo>
                      <a:pt x="9257" y="5400"/>
                    </a:lnTo>
                    <a:lnTo>
                      <a:pt x="7714" y="5400"/>
                    </a:lnTo>
                    <a:lnTo>
                      <a:pt x="7714" y="6750"/>
                    </a:lnTo>
                    <a:lnTo>
                      <a:pt x="6171" y="8100"/>
                    </a:lnTo>
                    <a:lnTo>
                      <a:pt x="6171" y="8100"/>
                    </a:lnTo>
                    <a:lnTo>
                      <a:pt x="6171" y="9450"/>
                    </a:lnTo>
                    <a:lnTo>
                      <a:pt x="4629" y="9450"/>
                    </a:lnTo>
                    <a:lnTo>
                      <a:pt x="4629" y="10800"/>
                    </a:lnTo>
                    <a:lnTo>
                      <a:pt x="3086" y="12150"/>
                    </a:lnTo>
                    <a:lnTo>
                      <a:pt x="1543" y="14850"/>
                    </a:lnTo>
                    <a:lnTo>
                      <a:pt x="1543" y="16200"/>
                    </a:lnTo>
                    <a:lnTo>
                      <a:pt x="0" y="18900"/>
                    </a:lnTo>
                    <a:lnTo>
                      <a:pt x="0" y="20250"/>
                    </a:lnTo>
                    <a:lnTo>
                      <a:pt x="0" y="20250"/>
                    </a:lnTo>
                    <a:lnTo>
                      <a:pt x="771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314" name="Shape 3314"/>
              <p:cNvSpPr/>
              <p:nvPr/>
            </p:nvSpPr>
            <p:spPr>
              <a:xfrm>
                <a:off x="966787" y="1111250"/>
                <a:ext cx="17463" cy="444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891" y="21600"/>
                    </a:moveTo>
                    <a:lnTo>
                      <a:pt x="5891" y="21600"/>
                    </a:lnTo>
                    <a:lnTo>
                      <a:pt x="5891" y="20829"/>
                    </a:lnTo>
                    <a:lnTo>
                      <a:pt x="7855" y="20829"/>
                    </a:lnTo>
                    <a:lnTo>
                      <a:pt x="7855" y="20829"/>
                    </a:lnTo>
                    <a:lnTo>
                      <a:pt x="7855" y="20829"/>
                    </a:lnTo>
                    <a:lnTo>
                      <a:pt x="9818" y="20057"/>
                    </a:lnTo>
                    <a:lnTo>
                      <a:pt x="9818" y="19286"/>
                    </a:lnTo>
                    <a:lnTo>
                      <a:pt x="11782" y="19286"/>
                    </a:lnTo>
                    <a:lnTo>
                      <a:pt x="11782" y="18514"/>
                    </a:lnTo>
                    <a:lnTo>
                      <a:pt x="13745" y="17743"/>
                    </a:lnTo>
                    <a:lnTo>
                      <a:pt x="13745" y="16971"/>
                    </a:lnTo>
                    <a:lnTo>
                      <a:pt x="13745" y="16971"/>
                    </a:lnTo>
                    <a:lnTo>
                      <a:pt x="15709" y="16200"/>
                    </a:lnTo>
                    <a:lnTo>
                      <a:pt x="15709" y="15429"/>
                    </a:lnTo>
                    <a:lnTo>
                      <a:pt x="15709" y="14657"/>
                    </a:lnTo>
                    <a:lnTo>
                      <a:pt x="15709" y="13886"/>
                    </a:lnTo>
                    <a:lnTo>
                      <a:pt x="15709" y="13114"/>
                    </a:lnTo>
                    <a:lnTo>
                      <a:pt x="17673" y="12343"/>
                    </a:lnTo>
                    <a:lnTo>
                      <a:pt x="17673" y="11571"/>
                    </a:lnTo>
                    <a:lnTo>
                      <a:pt x="17673" y="10029"/>
                    </a:lnTo>
                    <a:lnTo>
                      <a:pt x="17673" y="9257"/>
                    </a:lnTo>
                    <a:lnTo>
                      <a:pt x="17673" y="7714"/>
                    </a:lnTo>
                    <a:lnTo>
                      <a:pt x="19636" y="6171"/>
                    </a:lnTo>
                    <a:lnTo>
                      <a:pt x="19636" y="4629"/>
                    </a:lnTo>
                    <a:lnTo>
                      <a:pt x="19636" y="3086"/>
                    </a:lnTo>
                    <a:lnTo>
                      <a:pt x="19636" y="3086"/>
                    </a:lnTo>
                    <a:lnTo>
                      <a:pt x="19636" y="2314"/>
                    </a:lnTo>
                    <a:lnTo>
                      <a:pt x="21600" y="1543"/>
                    </a:lnTo>
                    <a:lnTo>
                      <a:pt x="21600" y="771"/>
                    </a:lnTo>
                    <a:lnTo>
                      <a:pt x="11782" y="0"/>
                    </a:lnTo>
                    <a:lnTo>
                      <a:pt x="11782" y="771"/>
                    </a:lnTo>
                    <a:lnTo>
                      <a:pt x="11782" y="1543"/>
                    </a:lnTo>
                    <a:lnTo>
                      <a:pt x="9818" y="2314"/>
                    </a:lnTo>
                    <a:lnTo>
                      <a:pt x="9818" y="3086"/>
                    </a:lnTo>
                    <a:lnTo>
                      <a:pt x="9818" y="3857"/>
                    </a:lnTo>
                    <a:lnTo>
                      <a:pt x="9818" y="5400"/>
                    </a:lnTo>
                    <a:lnTo>
                      <a:pt x="7855" y="6943"/>
                    </a:lnTo>
                    <a:lnTo>
                      <a:pt x="7855" y="8486"/>
                    </a:lnTo>
                    <a:lnTo>
                      <a:pt x="7855" y="10029"/>
                    </a:lnTo>
                    <a:lnTo>
                      <a:pt x="7855" y="11571"/>
                    </a:lnTo>
                    <a:lnTo>
                      <a:pt x="7855" y="11571"/>
                    </a:lnTo>
                    <a:lnTo>
                      <a:pt x="7855" y="12343"/>
                    </a:lnTo>
                    <a:lnTo>
                      <a:pt x="5891" y="13114"/>
                    </a:lnTo>
                    <a:lnTo>
                      <a:pt x="5891" y="13886"/>
                    </a:lnTo>
                    <a:lnTo>
                      <a:pt x="5891" y="14657"/>
                    </a:lnTo>
                    <a:lnTo>
                      <a:pt x="5891" y="14657"/>
                    </a:lnTo>
                    <a:lnTo>
                      <a:pt x="5891" y="15429"/>
                    </a:lnTo>
                    <a:lnTo>
                      <a:pt x="3927" y="16200"/>
                    </a:lnTo>
                    <a:lnTo>
                      <a:pt x="3927" y="16200"/>
                    </a:lnTo>
                    <a:lnTo>
                      <a:pt x="3927" y="16971"/>
                    </a:lnTo>
                    <a:lnTo>
                      <a:pt x="3927" y="16971"/>
                    </a:lnTo>
                    <a:lnTo>
                      <a:pt x="1964" y="16971"/>
                    </a:lnTo>
                    <a:lnTo>
                      <a:pt x="1964" y="17743"/>
                    </a:lnTo>
                    <a:lnTo>
                      <a:pt x="1964" y="17743"/>
                    </a:lnTo>
                    <a:lnTo>
                      <a:pt x="1964" y="17743"/>
                    </a:lnTo>
                    <a:lnTo>
                      <a:pt x="1964" y="17743"/>
                    </a:lnTo>
                    <a:lnTo>
                      <a:pt x="0" y="17743"/>
                    </a:lnTo>
                    <a:lnTo>
                      <a:pt x="0" y="17743"/>
                    </a:lnTo>
                    <a:lnTo>
                      <a:pt x="0" y="17743"/>
                    </a:lnTo>
                    <a:lnTo>
                      <a:pt x="5891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315" name="Shape 3315"/>
              <p:cNvSpPr/>
              <p:nvPr/>
            </p:nvSpPr>
            <p:spPr>
              <a:xfrm>
                <a:off x="935037" y="1130300"/>
                <a:ext cx="36513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5400"/>
                    </a:moveTo>
                    <a:lnTo>
                      <a:pt x="0" y="5400"/>
                    </a:lnTo>
                    <a:lnTo>
                      <a:pt x="2817" y="8100"/>
                    </a:lnTo>
                    <a:lnTo>
                      <a:pt x="4696" y="12150"/>
                    </a:lnTo>
                    <a:lnTo>
                      <a:pt x="5635" y="13500"/>
                    </a:lnTo>
                    <a:lnTo>
                      <a:pt x="7513" y="14850"/>
                    </a:lnTo>
                    <a:lnTo>
                      <a:pt x="7513" y="16200"/>
                    </a:lnTo>
                    <a:lnTo>
                      <a:pt x="8452" y="16200"/>
                    </a:lnTo>
                    <a:lnTo>
                      <a:pt x="9391" y="17550"/>
                    </a:lnTo>
                    <a:lnTo>
                      <a:pt x="9391" y="17550"/>
                    </a:lnTo>
                    <a:lnTo>
                      <a:pt x="10330" y="18900"/>
                    </a:lnTo>
                    <a:lnTo>
                      <a:pt x="11270" y="18900"/>
                    </a:lnTo>
                    <a:lnTo>
                      <a:pt x="12209" y="20250"/>
                    </a:lnTo>
                    <a:lnTo>
                      <a:pt x="12209" y="20250"/>
                    </a:lnTo>
                    <a:lnTo>
                      <a:pt x="13148" y="20250"/>
                    </a:lnTo>
                    <a:lnTo>
                      <a:pt x="14087" y="21600"/>
                    </a:lnTo>
                    <a:lnTo>
                      <a:pt x="14087" y="21600"/>
                    </a:lnTo>
                    <a:lnTo>
                      <a:pt x="15026" y="21600"/>
                    </a:lnTo>
                    <a:lnTo>
                      <a:pt x="15965" y="21600"/>
                    </a:lnTo>
                    <a:lnTo>
                      <a:pt x="16904" y="21600"/>
                    </a:lnTo>
                    <a:lnTo>
                      <a:pt x="17843" y="21600"/>
                    </a:lnTo>
                    <a:lnTo>
                      <a:pt x="17843" y="21600"/>
                    </a:lnTo>
                    <a:lnTo>
                      <a:pt x="18783" y="21600"/>
                    </a:lnTo>
                    <a:lnTo>
                      <a:pt x="19722" y="21600"/>
                    </a:lnTo>
                    <a:lnTo>
                      <a:pt x="20661" y="21600"/>
                    </a:lnTo>
                    <a:lnTo>
                      <a:pt x="21600" y="21600"/>
                    </a:lnTo>
                    <a:lnTo>
                      <a:pt x="18783" y="14850"/>
                    </a:lnTo>
                    <a:lnTo>
                      <a:pt x="18783" y="14850"/>
                    </a:lnTo>
                    <a:lnTo>
                      <a:pt x="18783" y="14850"/>
                    </a:lnTo>
                    <a:lnTo>
                      <a:pt x="17843" y="14850"/>
                    </a:lnTo>
                    <a:lnTo>
                      <a:pt x="17843" y="14850"/>
                    </a:lnTo>
                    <a:lnTo>
                      <a:pt x="17843" y="14850"/>
                    </a:lnTo>
                    <a:lnTo>
                      <a:pt x="16904" y="14850"/>
                    </a:lnTo>
                    <a:lnTo>
                      <a:pt x="16904" y="14850"/>
                    </a:lnTo>
                    <a:lnTo>
                      <a:pt x="16904" y="14850"/>
                    </a:lnTo>
                    <a:lnTo>
                      <a:pt x="15965" y="14850"/>
                    </a:lnTo>
                    <a:lnTo>
                      <a:pt x="15965" y="14850"/>
                    </a:lnTo>
                    <a:lnTo>
                      <a:pt x="15026" y="14850"/>
                    </a:lnTo>
                    <a:lnTo>
                      <a:pt x="15026" y="13500"/>
                    </a:lnTo>
                    <a:lnTo>
                      <a:pt x="14087" y="13500"/>
                    </a:lnTo>
                    <a:lnTo>
                      <a:pt x="13148" y="13500"/>
                    </a:lnTo>
                    <a:lnTo>
                      <a:pt x="13148" y="12150"/>
                    </a:lnTo>
                    <a:lnTo>
                      <a:pt x="12209" y="12150"/>
                    </a:lnTo>
                    <a:lnTo>
                      <a:pt x="12209" y="12150"/>
                    </a:lnTo>
                    <a:lnTo>
                      <a:pt x="11270" y="10800"/>
                    </a:lnTo>
                    <a:lnTo>
                      <a:pt x="11270" y="10800"/>
                    </a:lnTo>
                    <a:lnTo>
                      <a:pt x="10330" y="9450"/>
                    </a:lnTo>
                    <a:lnTo>
                      <a:pt x="9391" y="8100"/>
                    </a:lnTo>
                    <a:lnTo>
                      <a:pt x="7513" y="6750"/>
                    </a:lnTo>
                    <a:lnTo>
                      <a:pt x="5635" y="4050"/>
                    </a:lnTo>
                    <a:lnTo>
                      <a:pt x="3757" y="0"/>
                    </a:lnTo>
                    <a:lnTo>
                      <a:pt x="3757" y="0"/>
                    </a:lnTo>
                    <a:lnTo>
                      <a:pt x="0" y="5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316" name="Shape 3316"/>
              <p:cNvSpPr/>
              <p:nvPr/>
            </p:nvSpPr>
            <p:spPr>
              <a:xfrm>
                <a:off x="904875" y="1111250"/>
                <a:ext cx="36513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78" y="6750"/>
                    </a:moveTo>
                    <a:lnTo>
                      <a:pt x="1878" y="6750"/>
                    </a:lnTo>
                    <a:lnTo>
                      <a:pt x="2817" y="6750"/>
                    </a:lnTo>
                    <a:lnTo>
                      <a:pt x="2817" y="6750"/>
                    </a:lnTo>
                    <a:lnTo>
                      <a:pt x="2817" y="6750"/>
                    </a:lnTo>
                    <a:lnTo>
                      <a:pt x="3757" y="6750"/>
                    </a:lnTo>
                    <a:lnTo>
                      <a:pt x="3757" y="6750"/>
                    </a:lnTo>
                    <a:lnTo>
                      <a:pt x="3757" y="6750"/>
                    </a:lnTo>
                    <a:lnTo>
                      <a:pt x="4696" y="6750"/>
                    </a:lnTo>
                    <a:lnTo>
                      <a:pt x="4696" y="6750"/>
                    </a:lnTo>
                    <a:lnTo>
                      <a:pt x="5635" y="6750"/>
                    </a:lnTo>
                    <a:lnTo>
                      <a:pt x="5635" y="6750"/>
                    </a:lnTo>
                    <a:lnTo>
                      <a:pt x="5635" y="8100"/>
                    </a:lnTo>
                    <a:lnTo>
                      <a:pt x="6574" y="8100"/>
                    </a:lnTo>
                    <a:lnTo>
                      <a:pt x="7513" y="8100"/>
                    </a:lnTo>
                    <a:lnTo>
                      <a:pt x="7513" y="8100"/>
                    </a:lnTo>
                    <a:lnTo>
                      <a:pt x="8452" y="9450"/>
                    </a:lnTo>
                    <a:lnTo>
                      <a:pt x="8452" y="9450"/>
                    </a:lnTo>
                    <a:lnTo>
                      <a:pt x="10330" y="10800"/>
                    </a:lnTo>
                    <a:lnTo>
                      <a:pt x="11270" y="12150"/>
                    </a:lnTo>
                    <a:lnTo>
                      <a:pt x="12209" y="13500"/>
                    </a:lnTo>
                    <a:lnTo>
                      <a:pt x="13148" y="14850"/>
                    </a:lnTo>
                    <a:lnTo>
                      <a:pt x="15965" y="18900"/>
                    </a:lnTo>
                    <a:lnTo>
                      <a:pt x="17843" y="21600"/>
                    </a:lnTo>
                    <a:lnTo>
                      <a:pt x="21600" y="16200"/>
                    </a:lnTo>
                    <a:lnTo>
                      <a:pt x="18783" y="13500"/>
                    </a:lnTo>
                    <a:lnTo>
                      <a:pt x="16904" y="10800"/>
                    </a:lnTo>
                    <a:lnTo>
                      <a:pt x="15026" y="8100"/>
                    </a:lnTo>
                    <a:lnTo>
                      <a:pt x="14087" y="6750"/>
                    </a:lnTo>
                    <a:lnTo>
                      <a:pt x="13148" y="5400"/>
                    </a:lnTo>
                    <a:lnTo>
                      <a:pt x="11270" y="4050"/>
                    </a:lnTo>
                    <a:lnTo>
                      <a:pt x="11270" y="4050"/>
                    </a:lnTo>
                    <a:lnTo>
                      <a:pt x="10330" y="2700"/>
                    </a:lnTo>
                    <a:lnTo>
                      <a:pt x="9391" y="2700"/>
                    </a:lnTo>
                    <a:lnTo>
                      <a:pt x="9391" y="1350"/>
                    </a:lnTo>
                    <a:lnTo>
                      <a:pt x="8452" y="1350"/>
                    </a:lnTo>
                    <a:lnTo>
                      <a:pt x="7513" y="1350"/>
                    </a:lnTo>
                    <a:lnTo>
                      <a:pt x="6574" y="0"/>
                    </a:lnTo>
                    <a:lnTo>
                      <a:pt x="5635" y="0"/>
                    </a:lnTo>
                    <a:lnTo>
                      <a:pt x="5635" y="0"/>
                    </a:lnTo>
                    <a:lnTo>
                      <a:pt x="4696" y="0"/>
                    </a:lnTo>
                    <a:lnTo>
                      <a:pt x="3757" y="0"/>
                    </a:lnTo>
                    <a:lnTo>
                      <a:pt x="2817" y="0"/>
                    </a:lnTo>
                    <a:lnTo>
                      <a:pt x="2817" y="0"/>
                    </a:lnTo>
                    <a:lnTo>
                      <a:pt x="1878" y="0"/>
                    </a:lnTo>
                    <a:lnTo>
                      <a:pt x="939" y="0"/>
                    </a:lnTo>
                    <a:lnTo>
                      <a:pt x="0" y="1350"/>
                    </a:lnTo>
                    <a:lnTo>
                      <a:pt x="0" y="1350"/>
                    </a:lnTo>
                    <a:lnTo>
                      <a:pt x="1878" y="675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317" name="Shape 3317"/>
              <p:cNvSpPr/>
              <p:nvPr/>
            </p:nvSpPr>
            <p:spPr>
              <a:xfrm>
                <a:off x="892175" y="1112837"/>
                <a:ext cx="15875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1600"/>
                    </a:moveTo>
                    <a:lnTo>
                      <a:pt x="10800" y="21600"/>
                    </a:lnTo>
                    <a:lnTo>
                      <a:pt x="10800" y="20000"/>
                    </a:lnTo>
                    <a:lnTo>
                      <a:pt x="10800" y="18400"/>
                    </a:lnTo>
                    <a:lnTo>
                      <a:pt x="10800" y="16800"/>
                    </a:lnTo>
                    <a:lnTo>
                      <a:pt x="12960" y="15200"/>
                    </a:lnTo>
                    <a:lnTo>
                      <a:pt x="12960" y="14400"/>
                    </a:lnTo>
                    <a:lnTo>
                      <a:pt x="12960" y="12800"/>
                    </a:lnTo>
                    <a:lnTo>
                      <a:pt x="12960" y="11200"/>
                    </a:lnTo>
                    <a:lnTo>
                      <a:pt x="15120" y="9600"/>
                    </a:lnTo>
                    <a:lnTo>
                      <a:pt x="15120" y="8800"/>
                    </a:lnTo>
                    <a:lnTo>
                      <a:pt x="15120" y="8800"/>
                    </a:lnTo>
                    <a:lnTo>
                      <a:pt x="15120" y="8000"/>
                    </a:lnTo>
                    <a:lnTo>
                      <a:pt x="15120" y="7200"/>
                    </a:lnTo>
                    <a:lnTo>
                      <a:pt x="17280" y="6400"/>
                    </a:lnTo>
                    <a:lnTo>
                      <a:pt x="17280" y="6400"/>
                    </a:lnTo>
                    <a:lnTo>
                      <a:pt x="17280" y="5600"/>
                    </a:lnTo>
                    <a:lnTo>
                      <a:pt x="17280" y="5600"/>
                    </a:lnTo>
                    <a:lnTo>
                      <a:pt x="17280" y="4800"/>
                    </a:lnTo>
                    <a:lnTo>
                      <a:pt x="19440" y="4800"/>
                    </a:lnTo>
                    <a:lnTo>
                      <a:pt x="19440" y="4000"/>
                    </a:lnTo>
                    <a:lnTo>
                      <a:pt x="19440" y="4000"/>
                    </a:lnTo>
                    <a:lnTo>
                      <a:pt x="21600" y="4000"/>
                    </a:lnTo>
                    <a:lnTo>
                      <a:pt x="21600" y="3200"/>
                    </a:lnTo>
                    <a:lnTo>
                      <a:pt x="21600" y="3200"/>
                    </a:lnTo>
                    <a:lnTo>
                      <a:pt x="21600" y="3200"/>
                    </a:lnTo>
                    <a:lnTo>
                      <a:pt x="17280" y="0"/>
                    </a:lnTo>
                    <a:lnTo>
                      <a:pt x="15120" y="0"/>
                    </a:lnTo>
                    <a:lnTo>
                      <a:pt x="15120" y="800"/>
                    </a:lnTo>
                    <a:lnTo>
                      <a:pt x="12960" y="800"/>
                    </a:lnTo>
                    <a:lnTo>
                      <a:pt x="12960" y="1600"/>
                    </a:lnTo>
                    <a:lnTo>
                      <a:pt x="10800" y="1600"/>
                    </a:lnTo>
                    <a:lnTo>
                      <a:pt x="10800" y="2400"/>
                    </a:lnTo>
                    <a:lnTo>
                      <a:pt x="8640" y="3200"/>
                    </a:lnTo>
                    <a:lnTo>
                      <a:pt x="8640" y="4000"/>
                    </a:lnTo>
                    <a:lnTo>
                      <a:pt x="6480" y="4000"/>
                    </a:lnTo>
                    <a:lnTo>
                      <a:pt x="6480" y="4800"/>
                    </a:lnTo>
                    <a:lnTo>
                      <a:pt x="6480" y="5600"/>
                    </a:lnTo>
                    <a:lnTo>
                      <a:pt x="6480" y="6400"/>
                    </a:lnTo>
                    <a:lnTo>
                      <a:pt x="4320" y="7200"/>
                    </a:lnTo>
                    <a:lnTo>
                      <a:pt x="4320" y="7200"/>
                    </a:lnTo>
                    <a:lnTo>
                      <a:pt x="4320" y="8000"/>
                    </a:lnTo>
                    <a:lnTo>
                      <a:pt x="4320" y="8800"/>
                    </a:lnTo>
                    <a:lnTo>
                      <a:pt x="2160" y="10400"/>
                    </a:lnTo>
                    <a:lnTo>
                      <a:pt x="2160" y="12000"/>
                    </a:lnTo>
                    <a:lnTo>
                      <a:pt x="2160" y="13600"/>
                    </a:lnTo>
                    <a:lnTo>
                      <a:pt x="2160" y="15200"/>
                    </a:lnTo>
                    <a:lnTo>
                      <a:pt x="0" y="16800"/>
                    </a:lnTo>
                    <a:lnTo>
                      <a:pt x="0" y="18400"/>
                    </a:lnTo>
                    <a:lnTo>
                      <a:pt x="0" y="20000"/>
                    </a:lnTo>
                    <a:lnTo>
                      <a:pt x="0" y="20800"/>
                    </a:lnTo>
                    <a:lnTo>
                      <a:pt x="0" y="20800"/>
                    </a:lnTo>
                    <a:lnTo>
                      <a:pt x="10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318" name="Shape 3318"/>
              <p:cNvSpPr/>
              <p:nvPr/>
            </p:nvSpPr>
            <p:spPr>
              <a:xfrm>
                <a:off x="884237" y="1154112"/>
                <a:ext cx="15876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320" y="21600"/>
                    </a:moveTo>
                    <a:lnTo>
                      <a:pt x="4320" y="21600"/>
                    </a:lnTo>
                    <a:lnTo>
                      <a:pt x="6480" y="21600"/>
                    </a:lnTo>
                    <a:lnTo>
                      <a:pt x="6480" y="20800"/>
                    </a:lnTo>
                    <a:lnTo>
                      <a:pt x="8640" y="20800"/>
                    </a:lnTo>
                    <a:lnTo>
                      <a:pt x="10800" y="20000"/>
                    </a:lnTo>
                    <a:lnTo>
                      <a:pt x="10800" y="20000"/>
                    </a:lnTo>
                    <a:lnTo>
                      <a:pt x="12960" y="19200"/>
                    </a:lnTo>
                    <a:lnTo>
                      <a:pt x="12960" y="18400"/>
                    </a:lnTo>
                    <a:lnTo>
                      <a:pt x="12960" y="17600"/>
                    </a:lnTo>
                    <a:lnTo>
                      <a:pt x="15120" y="16800"/>
                    </a:lnTo>
                    <a:lnTo>
                      <a:pt x="15120" y="16800"/>
                    </a:lnTo>
                    <a:lnTo>
                      <a:pt x="15120" y="16000"/>
                    </a:lnTo>
                    <a:lnTo>
                      <a:pt x="17280" y="15200"/>
                    </a:lnTo>
                    <a:lnTo>
                      <a:pt x="17280" y="14400"/>
                    </a:lnTo>
                    <a:lnTo>
                      <a:pt x="17280" y="13600"/>
                    </a:lnTo>
                    <a:lnTo>
                      <a:pt x="17280" y="12800"/>
                    </a:lnTo>
                    <a:lnTo>
                      <a:pt x="17280" y="12000"/>
                    </a:lnTo>
                    <a:lnTo>
                      <a:pt x="19440" y="11200"/>
                    </a:lnTo>
                    <a:lnTo>
                      <a:pt x="19440" y="9600"/>
                    </a:lnTo>
                    <a:lnTo>
                      <a:pt x="19440" y="8000"/>
                    </a:lnTo>
                    <a:lnTo>
                      <a:pt x="19440" y="6400"/>
                    </a:lnTo>
                    <a:lnTo>
                      <a:pt x="21600" y="4800"/>
                    </a:lnTo>
                    <a:lnTo>
                      <a:pt x="21600" y="3200"/>
                    </a:lnTo>
                    <a:lnTo>
                      <a:pt x="21600" y="1600"/>
                    </a:lnTo>
                    <a:lnTo>
                      <a:pt x="21600" y="800"/>
                    </a:lnTo>
                    <a:lnTo>
                      <a:pt x="10800" y="0"/>
                    </a:lnTo>
                    <a:lnTo>
                      <a:pt x="10800" y="1600"/>
                    </a:lnTo>
                    <a:lnTo>
                      <a:pt x="10800" y="3200"/>
                    </a:lnTo>
                    <a:lnTo>
                      <a:pt x="10800" y="4800"/>
                    </a:lnTo>
                    <a:lnTo>
                      <a:pt x="8640" y="6400"/>
                    </a:lnTo>
                    <a:lnTo>
                      <a:pt x="8640" y="7200"/>
                    </a:lnTo>
                    <a:lnTo>
                      <a:pt x="8640" y="8800"/>
                    </a:lnTo>
                    <a:lnTo>
                      <a:pt x="8640" y="10400"/>
                    </a:lnTo>
                    <a:lnTo>
                      <a:pt x="8640" y="12000"/>
                    </a:lnTo>
                    <a:lnTo>
                      <a:pt x="6480" y="12000"/>
                    </a:lnTo>
                    <a:lnTo>
                      <a:pt x="6480" y="12800"/>
                    </a:lnTo>
                    <a:lnTo>
                      <a:pt x="6480" y="13600"/>
                    </a:lnTo>
                    <a:lnTo>
                      <a:pt x="6480" y="14400"/>
                    </a:lnTo>
                    <a:lnTo>
                      <a:pt x="6480" y="14400"/>
                    </a:lnTo>
                    <a:lnTo>
                      <a:pt x="4320" y="15200"/>
                    </a:lnTo>
                    <a:lnTo>
                      <a:pt x="4320" y="16000"/>
                    </a:lnTo>
                    <a:lnTo>
                      <a:pt x="4320" y="16000"/>
                    </a:lnTo>
                    <a:lnTo>
                      <a:pt x="4320" y="16800"/>
                    </a:lnTo>
                    <a:lnTo>
                      <a:pt x="2160" y="16800"/>
                    </a:lnTo>
                    <a:lnTo>
                      <a:pt x="2160" y="16800"/>
                    </a:lnTo>
                    <a:lnTo>
                      <a:pt x="2160" y="17600"/>
                    </a:lnTo>
                    <a:lnTo>
                      <a:pt x="0" y="17600"/>
                    </a:lnTo>
                    <a:lnTo>
                      <a:pt x="0" y="17600"/>
                    </a:lnTo>
                    <a:lnTo>
                      <a:pt x="0" y="17600"/>
                    </a:lnTo>
                    <a:lnTo>
                      <a:pt x="0" y="18400"/>
                    </a:lnTo>
                    <a:lnTo>
                      <a:pt x="0" y="18400"/>
                    </a:lnTo>
                    <a:lnTo>
                      <a:pt x="432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319" name="Shape 3319"/>
              <p:cNvSpPr/>
              <p:nvPr/>
            </p:nvSpPr>
            <p:spPr>
              <a:xfrm>
                <a:off x="850900" y="1173162"/>
                <a:ext cx="36513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5400"/>
                    </a:moveTo>
                    <a:lnTo>
                      <a:pt x="0" y="5400"/>
                    </a:lnTo>
                    <a:lnTo>
                      <a:pt x="939" y="6750"/>
                    </a:lnTo>
                    <a:lnTo>
                      <a:pt x="1878" y="8100"/>
                    </a:lnTo>
                    <a:lnTo>
                      <a:pt x="2817" y="9450"/>
                    </a:lnTo>
                    <a:lnTo>
                      <a:pt x="4696" y="10800"/>
                    </a:lnTo>
                    <a:lnTo>
                      <a:pt x="5635" y="12150"/>
                    </a:lnTo>
                    <a:lnTo>
                      <a:pt x="6574" y="14850"/>
                    </a:lnTo>
                    <a:lnTo>
                      <a:pt x="7513" y="14850"/>
                    </a:lnTo>
                    <a:lnTo>
                      <a:pt x="8452" y="16200"/>
                    </a:lnTo>
                    <a:lnTo>
                      <a:pt x="9391" y="16200"/>
                    </a:lnTo>
                    <a:lnTo>
                      <a:pt x="9391" y="17550"/>
                    </a:lnTo>
                    <a:lnTo>
                      <a:pt x="10330" y="17550"/>
                    </a:lnTo>
                    <a:lnTo>
                      <a:pt x="11270" y="18900"/>
                    </a:lnTo>
                    <a:lnTo>
                      <a:pt x="11270" y="18900"/>
                    </a:lnTo>
                    <a:lnTo>
                      <a:pt x="12209" y="20250"/>
                    </a:lnTo>
                    <a:lnTo>
                      <a:pt x="13148" y="20250"/>
                    </a:lnTo>
                    <a:lnTo>
                      <a:pt x="14087" y="20250"/>
                    </a:lnTo>
                    <a:lnTo>
                      <a:pt x="15026" y="21600"/>
                    </a:lnTo>
                    <a:lnTo>
                      <a:pt x="15026" y="21600"/>
                    </a:lnTo>
                    <a:lnTo>
                      <a:pt x="15965" y="21600"/>
                    </a:lnTo>
                    <a:lnTo>
                      <a:pt x="16904" y="21600"/>
                    </a:lnTo>
                    <a:lnTo>
                      <a:pt x="17843" y="21600"/>
                    </a:lnTo>
                    <a:lnTo>
                      <a:pt x="18783" y="21600"/>
                    </a:lnTo>
                    <a:lnTo>
                      <a:pt x="18783" y="21600"/>
                    </a:lnTo>
                    <a:lnTo>
                      <a:pt x="19722" y="21600"/>
                    </a:lnTo>
                    <a:lnTo>
                      <a:pt x="20661" y="21600"/>
                    </a:lnTo>
                    <a:lnTo>
                      <a:pt x="21600" y="20250"/>
                    </a:lnTo>
                    <a:lnTo>
                      <a:pt x="19722" y="14850"/>
                    </a:lnTo>
                    <a:lnTo>
                      <a:pt x="18783" y="14850"/>
                    </a:lnTo>
                    <a:lnTo>
                      <a:pt x="18783" y="14850"/>
                    </a:lnTo>
                    <a:lnTo>
                      <a:pt x="18783" y="14850"/>
                    </a:lnTo>
                    <a:lnTo>
                      <a:pt x="17843" y="14850"/>
                    </a:lnTo>
                    <a:lnTo>
                      <a:pt x="17843" y="14850"/>
                    </a:lnTo>
                    <a:lnTo>
                      <a:pt x="17843" y="14850"/>
                    </a:lnTo>
                    <a:lnTo>
                      <a:pt x="16904" y="14850"/>
                    </a:lnTo>
                    <a:lnTo>
                      <a:pt x="16904" y="14850"/>
                    </a:lnTo>
                    <a:lnTo>
                      <a:pt x="15965" y="14850"/>
                    </a:lnTo>
                    <a:lnTo>
                      <a:pt x="15965" y="13500"/>
                    </a:lnTo>
                    <a:lnTo>
                      <a:pt x="15026" y="13500"/>
                    </a:lnTo>
                    <a:lnTo>
                      <a:pt x="15026" y="13500"/>
                    </a:lnTo>
                    <a:lnTo>
                      <a:pt x="14087" y="13500"/>
                    </a:lnTo>
                    <a:lnTo>
                      <a:pt x="13148" y="12150"/>
                    </a:lnTo>
                    <a:lnTo>
                      <a:pt x="13148" y="12150"/>
                    </a:lnTo>
                    <a:lnTo>
                      <a:pt x="12209" y="12150"/>
                    </a:lnTo>
                    <a:lnTo>
                      <a:pt x="11270" y="10800"/>
                    </a:lnTo>
                    <a:lnTo>
                      <a:pt x="11270" y="10800"/>
                    </a:lnTo>
                    <a:lnTo>
                      <a:pt x="10330" y="9450"/>
                    </a:lnTo>
                    <a:lnTo>
                      <a:pt x="10330" y="9450"/>
                    </a:lnTo>
                    <a:lnTo>
                      <a:pt x="8452" y="8100"/>
                    </a:lnTo>
                    <a:lnTo>
                      <a:pt x="7513" y="6750"/>
                    </a:lnTo>
                    <a:lnTo>
                      <a:pt x="6574" y="4050"/>
                    </a:lnTo>
                    <a:lnTo>
                      <a:pt x="5635" y="2700"/>
                    </a:lnTo>
                    <a:lnTo>
                      <a:pt x="3757" y="1350"/>
                    </a:lnTo>
                    <a:lnTo>
                      <a:pt x="2817" y="0"/>
                    </a:lnTo>
                    <a:lnTo>
                      <a:pt x="2817" y="0"/>
                    </a:lnTo>
                    <a:lnTo>
                      <a:pt x="0" y="5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320" name="Shape 3320"/>
              <p:cNvSpPr/>
              <p:nvPr/>
            </p:nvSpPr>
            <p:spPr>
              <a:xfrm>
                <a:off x="820737" y="1154112"/>
                <a:ext cx="34926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945" y="6750"/>
                    </a:moveTo>
                    <a:lnTo>
                      <a:pt x="2945" y="6750"/>
                    </a:lnTo>
                    <a:lnTo>
                      <a:pt x="2945" y="6750"/>
                    </a:lnTo>
                    <a:lnTo>
                      <a:pt x="2945" y="6750"/>
                    </a:lnTo>
                    <a:lnTo>
                      <a:pt x="2945" y="6750"/>
                    </a:lnTo>
                    <a:lnTo>
                      <a:pt x="2945" y="6750"/>
                    </a:lnTo>
                    <a:lnTo>
                      <a:pt x="3927" y="6750"/>
                    </a:lnTo>
                    <a:lnTo>
                      <a:pt x="3927" y="6750"/>
                    </a:lnTo>
                    <a:lnTo>
                      <a:pt x="3927" y="6750"/>
                    </a:lnTo>
                    <a:lnTo>
                      <a:pt x="4909" y="6750"/>
                    </a:lnTo>
                    <a:lnTo>
                      <a:pt x="4909" y="6750"/>
                    </a:lnTo>
                    <a:lnTo>
                      <a:pt x="4909" y="6750"/>
                    </a:lnTo>
                    <a:lnTo>
                      <a:pt x="5891" y="6750"/>
                    </a:lnTo>
                    <a:lnTo>
                      <a:pt x="5891" y="6750"/>
                    </a:lnTo>
                    <a:lnTo>
                      <a:pt x="6873" y="6750"/>
                    </a:lnTo>
                    <a:lnTo>
                      <a:pt x="6873" y="8100"/>
                    </a:lnTo>
                    <a:lnTo>
                      <a:pt x="7855" y="8100"/>
                    </a:lnTo>
                    <a:lnTo>
                      <a:pt x="7855" y="8100"/>
                    </a:lnTo>
                    <a:lnTo>
                      <a:pt x="8836" y="9450"/>
                    </a:lnTo>
                    <a:lnTo>
                      <a:pt x="9818" y="9450"/>
                    </a:lnTo>
                    <a:lnTo>
                      <a:pt x="10800" y="10800"/>
                    </a:lnTo>
                    <a:lnTo>
                      <a:pt x="11782" y="12150"/>
                    </a:lnTo>
                    <a:lnTo>
                      <a:pt x="12764" y="13500"/>
                    </a:lnTo>
                    <a:lnTo>
                      <a:pt x="13745" y="14850"/>
                    </a:lnTo>
                    <a:lnTo>
                      <a:pt x="16691" y="18900"/>
                    </a:lnTo>
                    <a:lnTo>
                      <a:pt x="18655" y="21600"/>
                    </a:lnTo>
                    <a:lnTo>
                      <a:pt x="21600" y="16200"/>
                    </a:lnTo>
                    <a:lnTo>
                      <a:pt x="19636" y="13500"/>
                    </a:lnTo>
                    <a:lnTo>
                      <a:pt x="17673" y="10800"/>
                    </a:lnTo>
                    <a:lnTo>
                      <a:pt x="15709" y="8100"/>
                    </a:lnTo>
                    <a:lnTo>
                      <a:pt x="14727" y="6750"/>
                    </a:lnTo>
                    <a:lnTo>
                      <a:pt x="13745" y="5400"/>
                    </a:lnTo>
                    <a:lnTo>
                      <a:pt x="12764" y="4050"/>
                    </a:lnTo>
                    <a:lnTo>
                      <a:pt x="11782" y="4050"/>
                    </a:lnTo>
                    <a:lnTo>
                      <a:pt x="10800" y="2700"/>
                    </a:lnTo>
                    <a:lnTo>
                      <a:pt x="9818" y="2700"/>
                    </a:lnTo>
                    <a:lnTo>
                      <a:pt x="9818" y="1350"/>
                    </a:lnTo>
                    <a:lnTo>
                      <a:pt x="8836" y="1350"/>
                    </a:lnTo>
                    <a:lnTo>
                      <a:pt x="7855" y="1350"/>
                    </a:lnTo>
                    <a:lnTo>
                      <a:pt x="7855" y="0"/>
                    </a:lnTo>
                    <a:lnTo>
                      <a:pt x="6873" y="0"/>
                    </a:lnTo>
                    <a:lnTo>
                      <a:pt x="5891" y="0"/>
                    </a:lnTo>
                    <a:lnTo>
                      <a:pt x="4909" y="0"/>
                    </a:lnTo>
                    <a:lnTo>
                      <a:pt x="4909" y="0"/>
                    </a:lnTo>
                    <a:lnTo>
                      <a:pt x="3927" y="0"/>
                    </a:lnTo>
                    <a:lnTo>
                      <a:pt x="2945" y="0"/>
                    </a:lnTo>
                    <a:lnTo>
                      <a:pt x="1964" y="0"/>
                    </a:lnTo>
                    <a:lnTo>
                      <a:pt x="1964" y="0"/>
                    </a:lnTo>
                    <a:lnTo>
                      <a:pt x="982" y="0"/>
                    </a:lnTo>
                    <a:lnTo>
                      <a:pt x="98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945" y="675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321" name="Shape 3321"/>
              <p:cNvSpPr/>
              <p:nvPr/>
            </p:nvSpPr>
            <p:spPr>
              <a:xfrm>
                <a:off x="808037" y="1154112"/>
                <a:ext cx="1746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818" y="21600"/>
                    </a:moveTo>
                    <a:lnTo>
                      <a:pt x="9818" y="21600"/>
                    </a:lnTo>
                    <a:lnTo>
                      <a:pt x="9818" y="20000"/>
                    </a:lnTo>
                    <a:lnTo>
                      <a:pt x="9818" y="19200"/>
                    </a:lnTo>
                    <a:lnTo>
                      <a:pt x="9818" y="17600"/>
                    </a:lnTo>
                    <a:lnTo>
                      <a:pt x="9818" y="16000"/>
                    </a:lnTo>
                    <a:lnTo>
                      <a:pt x="11782" y="14400"/>
                    </a:lnTo>
                    <a:lnTo>
                      <a:pt x="11782" y="12800"/>
                    </a:lnTo>
                    <a:lnTo>
                      <a:pt x="11782" y="12000"/>
                    </a:lnTo>
                    <a:lnTo>
                      <a:pt x="11782" y="12000"/>
                    </a:lnTo>
                    <a:lnTo>
                      <a:pt x="11782" y="11200"/>
                    </a:lnTo>
                    <a:lnTo>
                      <a:pt x="11782" y="10400"/>
                    </a:lnTo>
                    <a:lnTo>
                      <a:pt x="13745" y="9600"/>
                    </a:lnTo>
                    <a:lnTo>
                      <a:pt x="13745" y="8800"/>
                    </a:lnTo>
                    <a:lnTo>
                      <a:pt x="13745" y="8800"/>
                    </a:lnTo>
                    <a:lnTo>
                      <a:pt x="13745" y="8000"/>
                    </a:lnTo>
                    <a:lnTo>
                      <a:pt x="13745" y="7200"/>
                    </a:lnTo>
                    <a:lnTo>
                      <a:pt x="15709" y="7200"/>
                    </a:lnTo>
                    <a:lnTo>
                      <a:pt x="15709" y="6400"/>
                    </a:lnTo>
                    <a:lnTo>
                      <a:pt x="15709" y="6400"/>
                    </a:lnTo>
                    <a:lnTo>
                      <a:pt x="15709" y="5600"/>
                    </a:lnTo>
                    <a:lnTo>
                      <a:pt x="17673" y="5600"/>
                    </a:lnTo>
                    <a:lnTo>
                      <a:pt x="17673" y="4800"/>
                    </a:lnTo>
                    <a:lnTo>
                      <a:pt x="19636" y="4800"/>
                    </a:lnTo>
                    <a:lnTo>
                      <a:pt x="19636" y="4000"/>
                    </a:lnTo>
                    <a:lnTo>
                      <a:pt x="19636" y="4000"/>
                    </a:lnTo>
                    <a:lnTo>
                      <a:pt x="19636" y="4000"/>
                    </a:lnTo>
                    <a:lnTo>
                      <a:pt x="21600" y="4000"/>
                    </a:lnTo>
                    <a:lnTo>
                      <a:pt x="15709" y="0"/>
                    </a:lnTo>
                    <a:lnTo>
                      <a:pt x="15709" y="800"/>
                    </a:lnTo>
                    <a:lnTo>
                      <a:pt x="13745" y="800"/>
                    </a:lnTo>
                    <a:lnTo>
                      <a:pt x="11782" y="1600"/>
                    </a:lnTo>
                    <a:lnTo>
                      <a:pt x="11782" y="1600"/>
                    </a:lnTo>
                    <a:lnTo>
                      <a:pt x="9818" y="2400"/>
                    </a:lnTo>
                    <a:lnTo>
                      <a:pt x="9818" y="3200"/>
                    </a:lnTo>
                    <a:lnTo>
                      <a:pt x="7855" y="3200"/>
                    </a:lnTo>
                    <a:lnTo>
                      <a:pt x="7855" y="4000"/>
                    </a:lnTo>
                    <a:lnTo>
                      <a:pt x="5891" y="4800"/>
                    </a:lnTo>
                    <a:lnTo>
                      <a:pt x="5891" y="5600"/>
                    </a:lnTo>
                    <a:lnTo>
                      <a:pt x="5891" y="6400"/>
                    </a:lnTo>
                    <a:lnTo>
                      <a:pt x="3927" y="6400"/>
                    </a:lnTo>
                    <a:lnTo>
                      <a:pt x="3927" y="7200"/>
                    </a:lnTo>
                    <a:lnTo>
                      <a:pt x="3927" y="8000"/>
                    </a:lnTo>
                    <a:lnTo>
                      <a:pt x="3927" y="8800"/>
                    </a:lnTo>
                    <a:lnTo>
                      <a:pt x="1964" y="9600"/>
                    </a:lnTo>
                    <a:lnTo>
                      <a:pt x="1964" y="10400"/>
                    </a:lnTo>
                    <a:lnTo>
                      <a:pt x="1964" y="11200"/>
                    </a:lnTo>
                    <a:lnTo>
                      <a:pt x="1964" y="12000"/>
                    </a:lnTo>
                    <a:lnTo>
                      <a:pt x="1964" y="12800"/>
                    </a:lnTo>
                    <a:lnTo>
                      <a:pt x="1964" y="14400"/>
                    </a:lnTo>
                    <a:lnTo>
                      <a:pt x="0" y="16000"/>
                    </a:lnTo>
                    <a:lnTo>
                      <a:pt x="0" y="16800"/>
                    </a:lnTo>
                    <a:lnTo>
                      <a:pt x="0" y="19200"/>
                    </a:lnTo>
                    <a:lnTo>
                      <a:pt x="0" y="200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9818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322" name="Shape 3322"/>
              <p:cNvSpPr/>
              <p:nvPr/>
            </p:nvSpPr>
            <p:spPr>
              <a:xfrm>
                <a:off x="803275" y="1196975"/>
                <a:ext cx="12700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400" y="21600"/>
                    </a:moveTo>
                    <a:lnTo>
                      <a:pt x="5400" y="21600"/>
                    </a:lnTo>
                    <a:lnTo>
                      <a:pt x="8100" y="20769"/>
                    </a:lnTo>
                    <a:lnTo>
                      <a:pt x="10800" y="20769"/>
                    </a:lnTo>
                    <a:lnTo>
                      <a:pt x="10800" y="19938"/>
                    </a:lnTo>
                    <a:lnTo>
                      <a:pt x="13500" y="19938"/>
                    </a:lnTo>
                    <a:lnTo>
                      <a:pt x="13500" y="19108"/>
                    </a:lnTo>
                    <a:lnTo>
                      <a:pt x="16200" y="18277"/>
                    </a:lnTo>
                    <a:lnTo>
                      <a:pt x="16200" y="18277"/>
                    </a:lnTo>
                    <a:lnTo>
                      <a:pt x="16200" y="17446"/>
                    </a:lnTo>
                    <a:lnTo>
                      <a:pt x="18900" y="16615"/>
                    </a:lnTo>
                    <a:lnTo>
                      <a:pt x="18900" y="16615"/>
                    </a:lnTo>
                    <a:lnTo>
                      <a:pt x="18900" y="15785"/>
                    </a:lnTo>
                    <a:lnTo>
                      <a:pt x="18900" y="14954"/>
                    </a:lnTo>
                    <a:lnTo>
                      <a:pt x="21600" y="14123"/>
                    </a:lnTo>
                    <a:lnTo>
                      <a:pt x="21600" y="13292"/>
                    </a:lnTo>
                    <a:lnTo>
                      <a:pt x="21600" y="12462"/>
                    </a:lnTo>
                    <a:lnTo>
                      <a:pt x="21600" y="12462"/>
                    </a:lnTo>
                    <a:lnTo>
                      <a:pt x="21600" y="10800"/>
                    </a:lnTo>
                    <a:lnTo>
                      <a:pt x="21600" y="9138"/>
                    </a:lnTo>
                    <a:lnTo>
                      <a:pt x="21600" y="7477"/>
                    </a:lnTo>
                    <a:lnTo>
                      <a:pt x="21600" y="5815"/>
                    </a:lnTo>
                    <a:lnTo>
                      <a:pt x="21600" y="4985"/>
                    </a:lnTo>
                    <a:lnTo>
                      <a:pt x="21600" y="3323"/>
                    </a:lnTo>
                    <a:lnTo>
                      <a:pt x="21600" y="1662"/>
                    </a:lnTo>
                    <a:lnTo>
                      <a:pt x="21600" y="0"/>
                    </a:lnTo>
                    <a:lnTo>
                      <a:pt x="8100" y="0"/>
                    </a:lnTo>
                    <a:lnTo>
                      <a:pt x="8100" y="1662"/>
                    </a:lnTo>
                    <a:lnTo>
                      <a:pt x="8100" y="3323"/>
                    </a:lnTo>
                    <a:lnTo>
                      <a:pt x="8100" y="4985"/>
                    </a:lnTo>
                    <a:lnTo>
                      <a:pt x="8100" y="5815"/>
                    </a:lnTo>
                    <a:lnTo>
                      <a:pt x="8100" y="7477"/>
                    </a:lnTo>
                    <a:lnTo>
                      <a:pt x="8100" y="9138"/>
                    </a:lnTo>
                    <a:lnTo>
                      <a:pt x="8100" y="9969"/>
                    </a:lnTo>
                    <a:lnTo>
                      <a:pt x="8100" y="11631"/>
                    </a:lnTo>
                    <a:lnTo>
                      <a:pt x="8100" y="12462"/>
                    </a:lnTo>
                    <a:lnTo>
                      <a:pt x="8100" y="12462"/>
                    </a:lnTo>
                    <a:lnTo>
                      <a:pt x="8100" y="13292"/>
                    </a:lnTo>
                    <a:lnTo>
                      <a:pt x="5400" y="14123"/>
                    </a:lnTo>
                    <a:lnTo>
                      <a:pt x="5400" y="14123"/>
                    </a:lnTo>
                    <a:lnTo>
                      <a:pt x="5400" y="14954"/>
                    </a:lnTo>
                    <a:lnTo>
                      <a:pt x="5400" y="15785"/>
                    </a:lnTo>
                    <a:lnTo>
                      <a:pt x="5400" y="15785"/>
                    </a:lnTo>
                    <a:lnTo>
                      <a:pt x="5400" y="15785"/>
                    </a:lnTo>
                    <a:lnTo>
                      <a:pt x="2700" y="16615"/>
                    </a:lnTo>
                    <a:lnTo>
                      <a:pt x="2700" y="16615"/>
                    </a:lnTo>
                    <a:lnTo>
                      <a:pt x="2700" y="17446"/>
                    </a:lnTo>
                    <a:lnTo>
                      <a:pt x="2700" y="17446"/>
                    </a:lnTo>
                    <a:lnTo>
                      <a:pt x="0" y="17446"/>
                    </a:lnTo>
                    <a:lnTo>
                      <a:pt x="0" y="17446"/>
                    </a:lnTo>
                    <a:lnTo>
                      <a:pt x="0" y="17446"/>
                    </a:lnTo>
                    <a:lnTo>
                      <a:pt x="0" y="17446"/>
                    </a:lnTo>
                    <a:lnTo>
                      <a:pt x="54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323" name="Shape 3323"/>
              <p:cNvSpPr/>
              <p:nvPr/>
            </p:nvSpPr>
            <p:spPr>
              <a:xfrm>
                <a:off x="771525" y="1212850"/>
                <a:ext cx="34925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5082"/>
                    </a:moveTo>
                    <a:lnTo>
                      <a:pt x="0" y="5082"/>
                    </a:lnTo>
                    <a:lnTo>
                      <a:pt x="2945" y="7624"/>
                    </a:lnTo>
                    <a:lnTo>
                      <a:pt x="4909" y="11435"/>
                    </a:lnTo>
                    <a:lnTo>
                      <a:pt x="5891" y="12706"/>
                    </a:lnTo>
                    <a:lnTo>
                      <a:pt x="7855" y="13976"/>
                    </a:lnTo>
                    <a:lnTo>
                      <a:pt x="8836" y="15247"/>
                    </a:lnTo>
                    <a:lnTo>
                      <a:pt x="9818" y="16518"/>
                    </a:lnTo>
                    <a:lnTo>
                      <a:pt x="10800" y="17788"/>
                    </a:lnTo>
                    <a:lnTo>
                      <a:pt x="11782" y="17788"/>
                    </a:lnTo>
                    <a:lnTo>
                      <a:pt x="11782" y="19059"/>
                    </a:lnTo>
                    <a:lnTo>
                      <a:pt x="12764" y="19059"/>
                    </a:lnTo>
                    <a:lnTo>
                      <a:pt x="13745" y="19059"/>
                    </a:lnTo>
                    <a:lnTo>
                      <a:pt x="14727" y="20329"/>
                    </a:lnTo>
                    <a:lnTo>
                      <a:pt x="14727" y="20329"/>
                    </a:lnTo>
                    <a:lnTo>
                      <a:pt x="15709" y="20329"/>
                    </a:lnTo>
                    <a:lnTo>
                      <a:pt x="16691" y="20329"/>
                    </a:lnTo>
                    <a:lnTo>
                      <a:pt x="17673" y="20329"/>
                    </a:lnTo>
                    <a:lnTo>
                      <a:pt x="17673" y="21600"/>
                    </a:lnTo>
                    <a:lnTo>
                      <a:pt x="18655" y="21600"/>
                    </a:lnTo>
                    <a:lnTo>
                      <a:pt x="19636" y="20329"/>
                    </a:lnTo>
                    <a:lnTo>
                      <a:pt x="20618" y="20329"/>
                    </a:lnTo>
                    <a:lnTo>
                      <a:pt x="20618" y="20329"/>
                    </a:lnTo>
                    <a:lnTo>
                      <a:pt x="21600" y="20329"/>
                    </a:lnTo>
                    <a:lnTo>
                      <a:pt x="19636" y="13976"/>
                    </a:lnTo>
                    <a:lnTo>
                      <a:pt x="19636" y="13976"/>
                    </a:lnTo>
                    <a:lnTo>
                      <a:pt x="18655" y="13976"/>
                    </a:lnTo>
                    <a:lnTo>
                      <a:pt x="18655" y="15247"/>
                    </a:lnTo>
                    <a:lnTo>
                      <a:pt x="18655" y="15247"/>
                    </a:lnTo>
                    <a:lnTo>
                      <a:pt x="18655" y="15247"/>
                    </a:lnTo>
                    <a:lnTo>
                      <a:pt x="17673" y="15247"/>
                    </a:lnTo>
                    <a:lnTo>
                      <a:pt x="17673" y="13976"/>
                    </a:lnTo>
                    <a:lnTo>
                      <a:pt x="16691" y="13976"/>
                    </a:lnTo>
                    <a:lnTo>
                      <a:pt x="16691" y="13976"/>
                    </a:lnTo>
                    <a:lnTo>
                      <a:pt x="16691" y="13976"/>
                    </a:lnTo>
                    <a:lnTo>
                      <a:pt x="15709" y="13976"/>
                    </a:lnTo>
                    <a:lnTo>
                      <a:pt x="15709" y="13976"/>
                    </a:lnTo>
                    <a:lnTo>
                      <a:pt x="14727" y="12706"/>
                    </a:lnTo>
                    <a:lnTo>
                      <a:pt x="13745" y="12706"/>
                    </a:lnTo>
                    <a:lnTo>
                      <a:pt x="13745" y="12706"/>
                    </a:lnTo>
                    <a:lnTo>
                      <a:pt x="12764" y="11435"/>
                    </a:lnTo>
                    <a:lnTo>
                      <a:pt x="11782" y="10165"/>
                    </a:lnTo>
                    <a:lnTo>
                      <a:pt x="10800" y="8894"/>
                    </a:lnTo>
                    <a:lnTo>
                      <a:pt x="9818" y="7624"/>
                    </a:lnTo>
                    <a:lnTo>
                      <a:pt x="7855" y="6353"/>
                    </a:lnTo>
                    <a:lnTo>
                      <a:pt x="5891" y="3812"/>
                    </a:lnTo>
                    <a:lnTo>
                      <a:pt x="2945" y="0"/>
                    </a:lnTo>
                    <a:lnTo>
                      <a:pt x="2945" y="0"/>
                    </a:lnTo>
                    <a:lnTo>
                      <a:pt x="0" y="508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324" name="Shape 3324"/>
              <p:cNvSpPr/>
              <p:nvPr/>
            </p:nvSpPr>
            <p:spPr>
              <a:xfrm>
                <a:off x="741362" y="1193800"/>
                <a:ext cx="34926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4" y="6750"/>
                    </a:moveTo>
                    <a:lnTo>
                      <a:pt x="1964" y="6750"/>
                    </a:lnTo>
                    <a:lnTo>
                      <a:pt x="2945" y="6750"/>
                    </a:lnTo>
                    <a:lnTo>
                      <a:pt x="2945" y="6750"/>
                    </a:lnTo>
                    <a:lnTo>
                      <a:pt x="2945" y="6750"/>
                    </a:lnTo>
                    <a:lnTo>
                      <a:pt x="3927" y="6750"/>
                    </a:lnTo>
                    <a:lnTo>
                      <a:pt x="3927" y="6750"/>
                    </a:lnTo>
                    <a:lnTo>
                      <a:pt x="3927" y="6750"/>
                    </a:lnTo>
                    <a:lnTo>
                      <a:pt x="4909" y="6750"/>
                    </a:lnTo>
                    <a:lnTo>
                      <a:pt x="4909" y="6750"/>
                    </a:lnTo>
                    <a:lnTo>
                      <a:pt x="4909" y="6750"/>
                    </a:lnTo>
                    <a:lnTo>
                      <a:pt x="5891" y="8100"/>
                    </a:lnTo>
                    <a:lnTo>
                      <a:pt x="5891" y="8100"/>
                    </a:lnTo>
                    <a:lnTo>
                      <a:pt x="6873" y="8100"/>
                    </a:lnTo>
                    <a:lnTo>
                      <a:pt x="7855" y="8100"/>
                    </a:lnTo>
                    <a:lnTo>
                      <a:pt x="7855" y="9450"/>
                    </a:lnTo>
                    <a:lnTo>
                      <a:pt x="8836" y="9450"/>
                    </a:lnTo>
                    <a:lnTo>
                      <a:pt x="8836" y="10800"/>
                    </a:lnTo>
                    <a:lnTo>
                      <a:pt x="9818" y="10800"/>
                    </a:lnTo>
                    <a:lnTo>
                      <a:pt x="11782" y="12150"/>
                    </a:lnTo>
                    <a:lnTo>
                      <a:pt x="12764" y="14850"/>
                    </a:lnTo>
                    <a:lnTo>
                      <a:pt x="13745" y="16200"/>
                    </a:lnTo>
                    <a:lnTo>
                      <a:pt x="16691" y="18900"/>
                    </a:lnTo>
                    <a:lnTo>
                      <a:pt x="18655" y="21600"/>
                    </a:lnTo>
                    <a:lnTo>
                      <a:pt x="21600" y="16200"/>
                    </a:lnTo>
                    <a:lnTo>
                      <a:pt x="19636" y="13500"/>
                    </a:lnTo>
                    <a:lnTo>
                      <a:pt x="16691" y="10800"/>
                    </a:lnTo>
                    <a:lnTo>
                      <a:pt x="15709" y="9450"/>
                    </a:lnTo>
                    <a:lnTo>
                      <a:pt x="14727" y="8100"/>
                    </a:lnTo>
                    <a:lnTo>
                      <a:pt x="13745" y="6750"/>
                    </a:lnTo>
                    <a:lnTo>
                      <a:pt x="11782" y="5400"/>
                    </a:lnTo>
                    <a:lnTo>
                      <a:pt x="11782" y="4050"/>
                    </a:lnTo>
                    <a:lnTo>
                      <a:pt x="10800" y="4050"/>
                    </a:lnTo>
                    <a:lnTo>
                      <a:pt x="9818" y="2700"/>
                    </a:lnTo>
                    <a:lnTo>
                      <a:pt x="8836" y="2700"/>
                    </a:lnTo>
                    <a:lnTo>
                      <a:pt x="8836" y="1350"/>
                    </a:lnTo>
                    <a:lnTo>
                      <a:pt x="7855" y="1350"/>
                    </a:lnTo>
                    <a:lnTo>
                      <a:pt x="6873" y="1350"/>
                    </a:lnTo>
                    <a:lnTo>
                      <a:pt x="5891" y="0"/>
                    </a:lnTo>
                    <a:lnTo>
                      <a:pt x="5891" y="0"/>
                    </a:lnTo>
                    <a:lnTo>
                      <a:pt x="4909" y="0"/>
                    </a:lnTo>
                    <a:lnTo>
                      <a:pt x="3927" y="0"/>
                    </a:lnTo>
                    <a:lnTo>
                      <a:pt x="2945" y="0"/>
                    </a:lnTo>
                    <a:lnTo>
                      <a:pt x="2945" y="0"/>
                    </a:lnTo>
                    <a:lnTo>
                      <a:pt x="1964" y="0"/>
                    </a:lnTo>
                    <a:lnTo>
                      <a:pt x="982" y="1350"/>
                    </a:lnTo>
                    <a:lnTo>
                      <a:pt x="0" y="1350"/>
                    </a:lnTo>
                    <a:lnTo>
                      <a:pt x="0" y="1350"/>
                    </a:lnTo>
                    <a:lnTo>
                      <a:pt x="1964" y="675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325" name="Shape 3325"/>
              <p:cNvSpPr/>
              <p:nvPr/>
            </p:nvSpPr>
            <p:spPr>
              <a:xfrm>
                <a:off x="728662" y="1195387"/>
                <a:ext cx="15876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1600"/>
                    </a:moveTo>
                    <a:lnTo>
                      <a:pt x="10800" y="21600"/>
                    </a:lnTo>
                    <a:lnTo>
                      <a:pt x="10800" y="20000"/>
                    </a:lnTo>
                    <a:lnTo>
                      <a:pt x="10800" y="18400"/>
                    </a:lnTo>
                    <a:lnTo>
                      <a:pt x="12960" y="16800"/>
                    </a:lnTo>
                    <a:lnTo>
                      <a:pt x="12960" y="15200"/>
                    </a:lnTo>
                    <a:lnTo>
                      <a:pt x="12960" y="13600"/>
                    </a:lnTo>
                    <a:lnTo>
                      <a:pt x="12960" y="12000"/>
                    </a:lnTo>
                    <a:lnTo>
                      <a:pt x="12960" y="10400"/>
                    </a:lnTo>
                    <a:lnTo>
                      <a:pt x="15120" y="9600"/>
                    </a:lnTo>
                    <a:lnTo>
                      <a:pt x="15120" y="8800"/>
                    </a:lnTo>
                    <a:lnTo>
                      <a:pt x="15120" y="8000"/>
                    </a:lnTo>
                    <a:lnTo>
                      <a:pt x="15120" y="7200"/>
                    </a:lnTo>
                    <a:lnTo>
                      <a:pt x="15120" y="7200"/>
                    </a:lnTo>
                    <a:lnTo>
                      <a:pt x="17280" y="6400"/>
                    </a:lnTo>
                    <a:lnTo>
                      <a:pt x="17280" y="6400"/>
                    </a:lnTo>
                    <a:lnTo>
                      <a:pt x="17280" y="5600"/>
                    </a:lnTo>
                    <a:lnTo>
                      <a:pt x="17280" y="5600"/>
                    </a:lnTo>
                    <a:lnTo>
                      <a:pt x="17280" y="4800"/>
                    </a:lnTo>
                    <a:lnTo>
                      <a:pt x="19440" y="4800"/>
                    </a:lnTo>
                    <a:lnTo>
                      <a:pt x="19440" y="4800"/>
                    </a:lnTo>
                    <a:lnTo>
                      <a:pt x="19440" y="4000"/>
                    </a:lnTo>
                    <a:lnTo>
                      <a:pt x="19440" y="4000"/>
                    </a:lnTo>
                    <a:lnTo>
                      <a:pt x="21600" y="4000"/>
                    </a:lnTo>
                    <a:lnTo>
                      <a:pt x="21600" y="4000"/>
                    </a:lnTo>
                    <a:lnTo>
                      <a:pt x="21600" y="3200"/>
                    </a:lnTo>
                    <a:lnTo>
                      <a:pt x="17280" y="0"/>
                    </a:lnTo>
                    <a:lnTo>
                      <a:pt x="15120" y="0"/>
                    </a:lnTo>
                    <a:lnTo>
                      <a:pt x="15120" y="800"/>
                    </a:lnTo>
                    <a:lnTo>
                      <a:pt x="12960" y="800"/>
                    </a:lnTo>
                    <a:lnTo>
                      <a:pt x="12960" y="1600"/>
                    </a:lnTo>
                    <a:lnTo>
                      <a:pt x="10800" y="1600"/>
                    </a:lnTo>
                    <a:lnTo>
                      <a:pt x="10800" y="2400"/>
                    </a:lnTo>
                    <a:lnTo>
                      <a:pt x="8640" y="3200"/>
                    </a:lnTo>
                    <a:lnTo>
                      <a:pt x="8640" y="3200"/>
                    </a:lnTo>
                    <a:lnTo>
                      <a:pt x="6480" y="4000"/>
                    </a:lnTo>
                    <a:lnTo>
                      <a:pt x="6480" y="4800"/>
                    </a:lnTo>
                    <a:lnTo>
                      <a:pt x="6480" y="5600"/>
                    </a:lnTo>
                    <a:lnTo>
                      <a:pt x="6480" y="5600"/>
                    </a:lnTo>
                    <a:lnTo>
                      <a:pt x="4320" y="6400"/>
                    </a:lnTo>
                    <a:lnTo>
                      <a:pt x="4320" y="7200"/>
                    </a:lnTo>
                    <a:lnTo>
                      <a:pt x="4320" y="8000"/>
                    </a:lnTo>
                    <a:lnTo>
                      <a:pt x="4320" y="8800"/>
                    </a:lnTo>
                    <a:lnTo>
                      <a:pt x="2160" y="9600"/>
                    </a:lnTo>
                    <a:lnTo>
                      <a:pt x="2160" y="11200"/>
                    </a:lnTo>
                    <a:lnTo>
                      <a:pt x="2160" y="12800"/>
                    </a:lnTo>
                    <a:lnTo>
                      <a:pt x="2160" y="14400"/>
                    </a:lnTo>
                    <a:lnTo>
                      <a:pt x="2160" y="16000"/>
                    </a:lnTo>
                    <a:lnTo>
                      <a:pt x="0" y="17600"/>
                    </a:lnTo>
                    <a:lnTo>
                      <a:pt x="0" y="19200"/>
                    </a:lnTo>
                    <a:lnTo>
                      <a:pt x="0" y="20800"/>
                    </a:lnTo>
                    <a:lnTo>
                      <a:pt x="0" y="20800"/>
                    </a:lnTo>
                    <a:lnTo>
                      <a:pt x="10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326" name="Shape 3326"/>
              <p:cNvSpPr/>
              <p:nvPr/>
            </p:nvSpPr>
            <p:spPr>
              <a:xfrm>
                <a:off x="719137" y="1236662"/>
                <a:ext cx="1746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891" y="21600"/>
                    </a:moveTo>
                    <a:lnTo>
                      <a:pt x="5891" y="21600"/>
                    </a:lnTo>
                    <a:lnTo>
                      <a:pt x="5891" y="21600"/>
                    </a:lnTo>
                    <a:lnTo>
                      <a:pt x="7855" y="20800"/>
                    </a:lnTo>
                    <a:lnTo>
                      <a:pt x="9818" y="20800"/>
                    </a:lnTo>
                    <a:lnTo>
                      <a:pt x="9818" y="20000"/>
                    </a:lnTo>
                    <a:lnTo>
                      <a:pt x="11782" y="20000"/>
                    </a:lnTo>
                    <a:lnTo>
                      <a:pt x="11782" y="19200"/>
                    </a:lnTo>
                    <a:lnTo>
                      <a:pt x="13745" y="19200"/>
                    </a:lnTo>
                    <a:lnTo>
                      <a:pt x="13745" y="18400"/>
                    </a:lnTo>
                    <a:lnTo>
                      <a:pt x="15709" y="17600"/>
                    </a:lnTo>
                    <a:lnTo>
                      <a:pt x="15709" y="16800"/>
                    </a:lnTo>
                    <a:lnTo>
                      <a:pt x="15709" y="16800"/>
                    </a:lnTo>
                    <a:lnTo>
                      <a:pt x="15709" y="16000"/>
                    </a:lnTo>
                    <a:lnTo>
                      <a:pt x="17673" y="15200"/>
                    </a:lnTo>
                    <a:lnTo>
                      <a:pt x="17673" y="14400"/>
                    </a:lnTo>
                    <a:lnTo>
                      <a:pt x="17673" y="13600"/>
                    </a:lnTo>
                    <a:lnTo>
                      <a:pt x="17673" y="13600"/>
                    </a:lnTo>
                    <a:lnTo>
                      <a:pt x="19636" y="12000"/>
                    </a:lnTo>
                    <a:lnTo>
                      <a:pt x="19636" y="10400"/>
                    </a:lnTo>
                    <a:lnTo>
                      <a:pt x="19636" y="8800"/>
                    </a:lnTo>
                    <a:lnTo>
                      <a:pt x="19636" y="7200"/>
                    </a:lnTo>
                    <a:lnTo>
                      <a:pt x="19636" y="5600"/>
                    </a:lnTo>
                    <a:lnTo>
                      <a:pt x="21600" y="4000"/>
                    </a:lnTo>
                    <a:lnTo>
                      <a:pt x="21600" y="2400"/>
                    </a:lnTo>
                    <a:lnTo>
                      <a:pt x="21600" y="800"/>
                    </a:lnTo>
                    <a:lnTo>
                      <a:pt x="11782" y="0"/>
                    </a:lnTo>
                    <a:lnTo>
                      <a:pt x="11782" y="1600"/>
                    </a:lnTo>
                    <a:lnTo>
                      <a:pt x="11782" y="4000"/>
                    </a:lnTo>
                    <a:lnTo>
                      <a:pt x="9818" y="5600"/>
                    </a:lnTo>
                    <a:lnTo>
                      <a:pt x="9818" y="7200"/>
                    </a:lnTo>
                    <a:lnTo>
                      <a:pt x="9818" y="8800"/>
                    </a:lnTo>
                    <a:lnTo>
                      <a:pt x="9818" y="9600"/>
                    </a:lnTo>
                    <a:lnTo>
                      <a:pt x="9818" y="11200"/>
                    </a:lnTo>
                    <a:lnTo>
                      <a:pt x="7855" y="12800"/>
                    </a:lnTo>
                    <a:lnTo>
                      <a:pt x="7855" y="12800"/>
                    </a:lnTo>
                    <a:lnTo>
                      <a:pt x="7855" y="13600"/>
                    </a:lnTo>
                    <a:lnTo>
                      <a:pt x="7855" y="14400"/>
                    </a:lnTo>
                    <a:lnTo>
                      <a:pt x="5891" y="14400"/>
                    </a:lnTo>
                    <a:lnTo>
                      <a:pt x="5891" y="15200"/>
                    </a:lnTo>
                    <a:lnTo>
                      <a:pt x="5891" y="16000"/>
                    </a:lnTo>
                    <a:lnTo>
                      <a:pt x="5891" y="16000"/>
                    </a:lnTo>
                    <a:lnTo>
                      <a:pt x="5891" y="16800"/>
                    </a:lnTo>
                    <a:lnTo>
                      <a:pt x="3927" y="16800"/>
                    </a:lnTo>
                    <a:lnTo>
                      <a:pt x="3927" y="16800"/>
                    </a:lnTo>
                    <a:lnTo>
                      <a:pt x="3927" y="17600"/>
                    </a:lnTo>
                    <a:lnTo>
                      <a:pt x="3927" y="17600"/>
                    </a:lnTo>
                    <a:lnTo>
                      <a:pt x="1964" y="17600"/>
                    </a:lnTo>
                    <a:lnTo>
                      <a:pt x="1964" y="18400"/>
                    </a:lnTo>
                    <a:lnTo>
                      <a:pt x="1964" y="18400"/>
                    </a:lnTo>
                    <a:lnTo>
                      <a:pt x="0" y="18400"/>
                    </a:lnTo>
                    <a:lnTo>
                      <a:pt x="0" y="18400"/>
                    </a:lnTo>
                    <a:lnTo>
                      <a:pt x="5891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327" name="Shape 3327"/>
              <p:cNvSpPr/>
              <p:nvPr/>
            </p:nvSpPr>
            <p:spPr>
              <a:xfrm>
                <a:off x="687387" y="1255712"/>
                <a:ext cx="36513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5400"/>
                    </a:moveTo>
                    <a:lnTo>
                      <a:pt x="0" y="5400"/>
                    </a:lnTo>
                    <a:lnTo>
                      <a:pt x="2817" y="8100"/>
                    </a:lnTo>
                    <a:lnTo>
                      <a:pt x="4696" y="10800"/>
                    </a:lnTo>
                    <a:lnTo>
                      <a:pt x="5635" y="13500"/>
                    </a:lnTo>
                    <a:lnTo>
                      <a:pt x="7513" y="14850"/>
                    </a:lnTo>
                    <a:lnTo>
                      <a:pt x="7513" y="14850"/>
                    </a:lnTo>
                    <a:lnTo>
                      <a:pt x="8452" y="16200"/>
                    </a:lnTo>
                    <a:lnTo>
                      <a:pt x="9391" y="16200"/>
                    </a:lnTo>
                    <a:lnTo>
                      <a:pt x="9391" y="17550"/>
                    </a:lnTo>
                    <a:lnTo>
                      <a:pt x="10330" y="17550"/>
                    </a:lnTo>
                    <a:lnTo>
                      <a:pt x="11270" y="18900"/>
                    </a:lnTo>
                    <a:lnTo>
                      <a:pt x="12209" y="18900"/>
                    </a:lnTo>
                    <a:lnTo>
                      <a:pt x="12209" y="20250"/>
                    </a:lnTo>
                    <a:lnTo>
                      <a:pt x="13148" y="20250"/>
                    </a:lnTo>
                    <a:lnTo>
                      <a:pt x="14087" y="20250"/>
                    </a:lnTo>
                    <a:lnTo>
                      <a:pt x="15026" y="21600"/>
                    </a:lnTo>
                    <a:lnTo>
                      <a:pt x="15026" y="21600"/>
                    </a:lnTo>
                    <a:lnTo>
                      <a:pt x="15965" y="21600"/>
                    </a:lnTo>
                    <a:lnTo>
                      <a:pt x="16904" y="21600"/>
                    </a:lnTo>
                    <a:lnTo>
                      <a:pt x="17843" y="21600"/>
                    </a:lnTo>
                    <a:lnTo>
                      <a:pt x="17843" y="21600"/>
                    </a:lnTo>
                    <a:lnTo>
                      <a:pt x="18783" y="21600"/>
                    </a:lnTo>
                    <a:lnTo>
                      <a:pt x="19722" y="21600"/>
                    </a:lnTo>
                    <a:lnTo>
                      <a:pt x="20661" y="21600"/>
                    </a:lnTo>
                    <a:lnTo>
                      <a:pt x="21600" y="20250"/>
                    </a:lnTo>
                    <a:lnTo>
                      <a:pt x="18783" y="14850"/>
                    </a:lnTo>
                    <a:lnTo>
                      <a:pt x="18783" y="14850"/>
                    </a:lnTo>
                    <a:lnTo>
                      <a:pt x="18783" y="14850"/>
                    </a:lnTo>
                    <a:lnTo>
                      <a:pt x="18783" y="14850"/>
                    </a:lnTo>
                    <a:lnTo>
                      <a:pt x="17843" y="14850"/>
                    </a:lnTo>
                    <a:lnTo>
                      <a:pt x="17843" y="14850"/>
                    </a:lnTo>
                    <a:lnTo>
                      <a:pt x="16904" y="14850"/>
                    </a:lnTo>
                    <a:lnTo>
                      <a:pt x="16904" y="14850"/>
                    </a:lnTo>
                    <a:lnTo>
                      <a:pt x="16904" y="14850"/>
                    </a:lnTo>
                    <a:lnTo>
                      <a:pt x="15965" y="14850"/>
                    </a:lnTo>
                    <a:lnTo>
                      <a:pt x="15965" y="14850"/>
                    </a:lnTo>
                    <a:lnTo>
                      <a:pt x="15026" y="13500"/>
                    </a:lnTo>
                    <a:lnTo>
                      <a:pt x="15026" y="13500"/>
                    </a:lnTo>
                    <a:lnTo>
                      <a:pt x="14087" y="13500"/>
                    </a:lnTo>
                    <a:lnTo>
                      <a:pt x="14087" y="13500"/>
                    </a:lnTo>
                    <a:lnTo>
                      <a:pt x="13148" y="12150"/>
                    </a:lnTo>
                    <a:lnTo>
                      <a:pt x="12209" y="12150"/>
                    </a:lnTo>
                    <a:lnTo>
                      <a:pt x="12209" y="10800"/>
                    </a:lnTo>
                    <a:lnTo>
                      <a:pt x="11270" y="10800"/>
                    </a:lnTo>
                    <a:lnTo>
                      <a:pt x="11270" y="9450"/>
                    </a:lnTo>
                    <a:lnTo>
                      <a:pt x="10330" y="9450"/>
                    </a:lnTo>
                    <a:lnTo>
                      <a:pt x="9391" y="8100"/>
                    </a:lnTo>
                    <a:lnTo>
                      <a:pt x="7513" y="6750"/>
                    </a:lnTo>
                    <a:lnTo>
                      <a:pt x="5635" y="2700"/>
                    </a:lnTo>
                    <a:lnTo>
                      <a:pt x="3757" y="0"/>
                    </a:lnTo>
                    <a:lnTo>
                      <a:pt x="3757" y="0"/>
                    </a:lnTo>
                    <a:lnTo>
                      <a:pt x="0" y="5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328" name="Shape 3328"/>
              <p:cNvSpPr/>
              <p:nvPr/>
            </p:nvSpPr>
            <p:spPr>
              <a:xfrm>
                <a:off x="657225" y="1236662"/>
                <a:ext cx="36513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817" y="6750"/>
                    </a:moveTo>
                    <a:lnTo>
                      <a:pt x="2817" y="6750"/>
                    </a:lnTo>
                    <a:lnTo>
                      <a:pt x="2817" y="6750"/>
                    </a:lnTo>
                    <a:lnTo>
                      <a:pt x="2817" y="6750"/>
                    </a:lnTo>
                    <a:lnTo>
                      <a:pt x="2817" y="6750"/>
                    </a:lnTo>
                    <a:lnTo>
                      <a:pt x="3757" y="6750"/>
                    </a:lnTo>
                    <a:lnTo>
                      <a:pt x="3757" y="6750"/>
                    </a:lnTo>
                    <a:lnTo>
                      <a:pt x="3757" y="6750"/>
                    </a:lnTo>
                    <a:lnTo>
                      <a:pt x="4696" y="6750"/>
                    </a:lnTo>
                    <a:lnTo>
                      <a:pt x="4696" y="6750"/>
                    </a:lnTo>
                    <a:lnTo>
                      <a:pt x="5635" y="6750"/>
                    </a:lnTo>
                    <a:lnTo>
                      <a:pt x="5635" y="6750"/>
                    </a:lnTo>
                    <a:lnTo>
                      <a:pt x="6574" y="8100"/>
                    </a:lnTo>
                    <a:lnTo>
                      <a:pt x="6574" y="8100"/>
                    </a:lnTo>
                    <a:lnTo>
                      <a:pt x="7513" y="8100"/>
                    </a:lnTo>
                    <a:lnTo>
                      <a:pt x="7513" y="8100"/>
                    </a:lnTo>
                    <a:lnTo>
                      <a:pt x="8452" y="9450"/>
                    </a:lnTo>
                    <a:lnTo>
                      <a:pt x="8452" y="9450"/>
                    </a:lnTo>
                    <a:lnTo>
                      <a:pt x="10330" y="10800"/>
                    </a:lnTo>
                    <a:lnTo>
                      <a:pt x="11270" y="12150"/>
                    </a:lnTo>
                    <a:lnTo>
                      <a:pt x="12209" y="13500"/>
                    </a:lnTo>
                    <a:lnTo>
                      <a:pt x="13148" y="14850"/>
                    </a:lnTo>
                    <a:lnTo>
                      <a:pt x="15965" y="18900"/>
                    </a:lnTo>
                    <a:lnTo>
                      <a:pt x="17843" y="21600"/>
                    </a:lnTo>
                    <a:lnTo>
                      <a:pt x="21600" y="16200"/>
                    </a:lnTo>
                    <a:lnTo>
                      <a:pt x="18783" y="13500"/>
                    </a:lnTo>
                    <a:lnTo>
                      <a:pt x="16904" y="10800"/>
                    </a:lnTo>
                    <a:lnTo>
                      <a:pt x="15026" y="8100"/>
                    </a:lnTo>
                    <a:lnTo>
                      <a:pt x="14087" y="6750"/>
                    </a:lnTo>
                    <a:lnTo>
                      <a:pt x="13148" y="5400"/>
                    </a:lnTo>
                    <a:lnTo>
                      <a:pt x="12209" y="4050"/>
                    </a:lnTo>
                    <a:lnTo>
                      <a:pt x="11270" y="4050"/>
                    </a:lnTo>
                    <a:lnTo>
                      <a:pt x="10330" y="2700"/>
                    </a:lnTo>
                    <a:lnTo>
                      <a:pt x="9391" y="2700"/>
                    </a:lnTo>
                    <a:lnTo>
                      <a:pt x="9391" y="1350"/>
                    </a:lnTo>
                    <a:lnTo>
                      <a:pt x="8452" y="1350"/>
                    </a:lnTo>
                    <a:lnTo>
                      <a:pt x="7513" y="1350"/>
                    </a:lnTo>
                    <a:lnTo>
                      <a:pt x="6574" y="0"/>
                    </a:lnTo>
                    <a:lnTo>
                      <a:pt x="6574" y="0"/>
                    </a:lnTo>
                    <a:lnTo>
                      <a:pt x="5635" y="0"/>
                    </a:lnTo>
                    <a:lnTo>
                      <a:pt x="4696" y="0"/>
                    </a:lnTo>
                    <a:lnTo>
                      <a:pt x="3757" y="0"/>
                    </a:lnTo>
                    <a:lnTo>
                      <a:pt x="2817" y="0"/>
                    </a:lnTo>
                    <a:lnTo>
                      <a:pt x="2817" y="0"/>
                    </a:lnTo>
                    <a:lnTo>
                      <a:pt x="1878" y="0"/>
                    </a:lnTo>
                    <a:lnTo>
                      <a:pt x="939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817" y="675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329" name="Shape 3329"/>
              <p:cNvSpPr/>
              <p:nvPr/>
            </p:nvSpPr>
            <p:spPr>
              <a:xfrm>
                <a:off x="644525" y="1236662"/>
                <a:ext cx="1746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818" y="21600"/>
                    </a:moveTo>
                    <a:lnTo>
                      <a:pt x="9818" y="21600"/>
                    </a:lnTo>
                    <a:lnTo>
                      <a:pt x="9818" y="20800"/>
                    </a:lnTo>
                    <a:lnTo>
                      <a:pt x="9818" y="19200"/>
                    </a:lnTo>
                    <a:lnTo>
                      <a:pt x="9818" y="17600"/>
                    </a:lnTo>
                    <a:lnTo>
                      <a:pt x="11782" y="16000"/>
                    </a:lnTo>
                    <a:lnTo>
                      <a:pt x="11782" y="15200"/>
                    </a:lnTo>
                    <a:lnTo>
                      <a:pt x="11782" y="13600"/>
                    </a:lnTo>
                    <a:lnTo>
                      <a:pt x="11782" y="12000"/>
                    </a:lnTo>
                    <a:lnTo>
                      <a:pt x="13745" y="10400"/>
                    </a:lnTo>
                    <a:lnTo>
                      <a:pt x="13745" y="10400"/>
                    </a:lnTo>
                    <a:lnTo>
                      <a:pt x="13745" y="9600"/>
                    </a:lnTo>
                    <a:lnTo>
                      <a:pt x="13745" y="8800"/>
                    </a:lnTo>
                    <a:lnTo>
                      <a:pt x="13745" y="8000"/>
                    </a:lnTo>
                    <a:lnTo>
                      <a:pt x="15709" y="8000"/>
                    </a:lnTo>
                    <a:lnTo>
                      <a:pt x="15709" y="7200"/>
                    </a:lnTo>
                    <a:lnTo>
                      <a:pt x="15709" y="6400"/>
                    </a:lnTo>
                    <a:lnTo>
                      <a:pt x="15709" y="6400"/>
                    </a:lnTo>
                    <a:lnTo>
                      <a:pt x="17673" y="5600"/>
                    </a:lnTo>
                    <a:lnTo>
                      <a:pt x="17673" y="5600"/>
                    </a:lnTo>
                    <a:lnTo>
                      <a:pt x="17673" y="4800"/>
                    </a:lnTo>
                    <a:lnTo>
                      <a:pt x="17673" y="4800"/>
                    </a:lnTo>
                    <a:lnTo>
                      <a:pt x="19636" y="4800"/>
                    </a:lnTo>
                    <a:lnTo>
                      <a:pt x="19636" y="4000"/>
                    </a:lnTo>
                    <a:lnTo>
                      <a:pt x="19636" y="4000"/>
                    </a:lnTo>
                    <a:lnTo>
                      <a:pt x="21600" y="4000"/>
                    </a:lnTo>
                    <a:lnTo>
                      <a:pt x="15709" y="0"/>
                    </a:lnTo>
                    <a:lnTo>
                      <a:pt x="15709" y="800"/>
                    </a:lnTo>
                    <a:lnTo>
                      <a:pt x="13745" y="800"/>
                    </a:lnTo>
                    <a:lnTo>
                      <a:pt x="11782" y="1600"/>
                    </a:lnTo>
                    <a:lnTo>
                      <a:pt x="11782" y="2400"/>
                    </a:lnTo>
                    <a:lnTo>
                      <a:pt x="9818" y="2400"/>
                    </a:lnTo>
                    <a:lnTo>
                      <a:pt x="9818" y="3200"/>
                    </a:lnTo>
                    <a:lnTo>
                      <a:pt x="7855" y="4000"/>
                    </a:lnTo>
                    <a:lnTo>
                      <a:pt x="7855" y="4800"/>
                    </a:lnTo>
                    <a:lnTo>
                      <a:pt x="5891" y="4800"/>
                    </a:lnTo>
                    <a:lnTo>
                      <a:pt x="5891" y="5600"/>
                    </a:lnTo>
                    <a:lnTo>
                      <a:pt x="5891" y="6400"/>
                    </a:lnTo>
                    <a:lnTo>
                      <a:pt x="5891" y="7200"/>
                    </a:lnTo>
                    <a:lnTo>
                      <a:pt x="3927" y="8000"/>
                    </a:lnTo>
                    <a:lnTo>
                      <a:pt x="3927" y="8800"/>
                    </a:lnTo>
                    <a:lnTo>
                      <a:pt x="3927" y="8800"/>
                    </a:lnTo>
                    <a:lnTo>
                      <a:pt x="3927" y="9600"/>
                    </a:lnTo>
                    <a:lnTo>
                      <a:pt x="1964" y="11200"/>
                    </a:lnTo>
                    <a:lnTo>
                      <a:pt x="1964" y="12800"/>
                    </a:lnTo>
                    <a:lnTo>
                      <a:pt x="1964" y="14400"/>
                    </a:lnTo>
                    <a:lnTo>
                      <a:pt x="1964" y="16000"/>
                    </a:lnTo>
                    <a:lnTo>
                      <a:pt x="0" y="17600"/>
                    </a:lnTo>
                    <a:lnTo>
                      <a:pt x="0" y="19200"/>
                    </a:lnTo>
                    <a:lnTo>
                      <a:pt x="0" y="200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9818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330" name="Shape 3330"/>
              <p:cNvSpPr/>
              <p:nvPr/>
            </p:nvSpPr>
            <p:spPr>
              <a:xfrm>
                <a:off x="639762" y="1279525"/>
                <a:ext cx="12701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400" y="21600"/>
                    </a:moveTo>
                    <a:lnTo>
                      <a:pt x="5400" y="21600"/>
                    </a:lnTo>
                    <a:lnTo>
                      <a:pt x="8100" y="21600"/>
                    </a:lnTo>
                    <a:lnTo>
                      <a:pt x="8100" y="21600"/>
                    </a:lnTo>
                    <a:lnTo>
                      <a:pt x="8100" y="20769"/>
                    </a:lnTo>
                    <a:lnTo>
                      <a:pt x="10800" y="20769"/>
                    </a:lnTo>
                    <a:lnTo>
                      <a:pt x="10800" y="19938"/>
                    </a:lnTo>
                    <a:lnTo>
                      <a:pt x="13500" y="19938"/>
                    </a:lnTo>
                    <a:lnTo>
                      <a:pt x="13500" y="19108"/>
                    </a:lnTo>
                    <a:lnTo>
                      <a:pt x="16200" y="19108"/>
                    </a:lnTo>
                    <a:lnTo>
                      <a:pt x="16200" y="18277"/>
                    </a:lnTo>
                    <a:lnTo>
                      <a:pt x="16200" y="17446"/>
                    </a:lnTo>
                    <a:lnTo>
                      <a:pt x="18900" y="16615"/>
                    </a:lnTo>
                    <a:lnTo>
                      <a:pt x="18900" y="16615"/>
                    </a:lnTo>
                    <a:lnTo>
                      <a:pt x="18900" y="15785"/>
                    </a:lnTo>
                    <a:lnTo>
                      <a:pt x="18900" y="14954"/>
                    </a:lnTo>
                    <a:lnTo>
                      <a:pt x="18900" y="14123"/>
                    </a:lnTo>
                    <a:lnTo>
                      <a:pt x="18900" y="13292"/>
                    </a:lnTo>
                    <a:lnTo>
                      <a:pt x="21600" y="12462"/>
                    </a:lnTo>
                    <a:lnTo>
                      <a:pt x="21600" y="12462"/>
                    </a:lnTo>
                    <a:lnTo>
                      <a:pt x="21600" y="10800"/>
                    </a:lnTo>
                    <a:lnTo>
                      <a:pt x="21600" y="9138"/>
                    </a:lnTo>
                    <a:lnTo>
                      <a:pt x="21600" y="7477"/>
                    </a:lnTo>
                    <a:lnTo>
                      <a:pt x="21600" y="5815"/>
                    </a:lnTo>
                    <a:lnTo>
                      <a:pt x="21600" y="4154"/>
                    </a:lnTo>
                    <a:lnTo>
                      <a:pt x="21600" y="3323"/>
                    </a:lnTo>
                    <a:lnTo>
                      <a:pt x="21600" y="1662"/>
                    </a:lnTo>
                    <a:lnTo>
                      <a:pt x="21600" y="0"/>
                    </a:lnTo>
                    <a:lnTo>
                      <a:pt x="8100" y="0"/>
                    </a:lnTo>
                    <a:lnTo>
                      <a:pt x="8100" y="1662"/>
                    </a:lnTo>
                    <a:lnTo>
                      <a:pt x="8100" y="3323"/>
                    </a:lnTo>
                    <a:lnTo>
                      <a:pt x="8100" y="4154"/>
                    </a:lnTo>
                    <a:lnTo>
                      <a:pt x="8100" y="5815"/>
                    </a:lnTo>
                    <a:lnTo>
                      <a:pt x="8100" y="7477"/>
                    </a:lnTo>
                    <a:lnTo>
                      <a:pt x="8100" y="9138"/>
                    </a:lnTo>
                    <a:lnTo>
                      <a:pt x="8100" y="9969"/>
                    </a:lnTo>
                    <a:lnTo>
                      <a:pt x="8100" y="11631"/>
                    </a:lnTo>
                    <a:lnTo>
                      <a:pt x="8100" y="12462"/>
                    </a:lnTo>
                    <a:lnTo>
                      <a:pt x="5400" y="13292"/>
                    </a:lnTo>
                    <a:lnTo>
                      <a:pt x="5400" y="13292"/>
                    </a:lnTo>
                    <a:lnTo>
                      <a:pt x="5400" y="14123"/>
                    </a:lnTo>
                    <a:lnTo>
                      <a:pt x="5400" y="14954"/>
                    </a:lnTo>
                    <a:lnTo>
                      <a:pt x="5400" y="14954"/>
                    </a:lnTo>
                    <a:lnTo>
                      <a:pt x="5400" y="15785"/>
                    </a:lnTo>
                    <a:lnTo>
                      <a:pt x="5400" y="15785"/>
                    </a:lnTo>
                    <a:lnTo>
                      <a:pt x="2700" y="16615"/>
                    </a:lnTo>
                    <a:lnTo>
                      <a:pt x="2700" y="16615"/>
                    </a:lnTo>
                    <a:lnTo>
                      <a:pt x="2700" y="16615"/>
                    </a:lnTo>
                    <a:lnTo>
                      <a:pt x="2700" y="17446"/>
                    </a:lnTo>
                    <a:lnTo>
                      <a:pt x="2700" y="17446"/>
                    </a:lnTo>
                    <a:lnTo>
                      <a:pt x="0" y="17446"/>
                    </a:lnTo>
                    <a:lnTo>
                      <a:pt x="0" y="17446"/>
                    </a:lnTo>
                    <a:lnTo>
                      <a:pt x="0" y="17446"/>
                    </a:lnTo>
                    <a:lnTo>
                      <a:pt x="0" y="17446"/>
                    </a:lnTo>
                    <a:lnTo>
                      <a:pt x="0" y="18277"/>
                    </a:lnTo>
                    <a:lnTo>
                      <a:pt x="0" y="18277"/>
                    </a:lnTo>
                    <a:lnTo>
                      <a:pt x="54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331" name="Shape 3331"/>
              <p:cNvSpPr/>
              <p:nvPr/>
            </p:nvSpPr>
            <p:spPr>
              <a:xfrm>
                <a:off x="608012" y="1296987"/>
                <a:ext cx="34926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4050"/>
                    </a:moveTo>
                    <a:lnTo>
                      <a:pt x="0" y="4050"/>
                    </a:lnTo>
                    <a:lnTo>
                      <a:pt x="1964" y="8100"/>
                    </a:lnTo>
                    <a:lnTo>
                      <a:pt x="4909" y="10800"/>
                    </a:lnTo>
                    <a:lnTo>
                      <a:pt x="5891" y="12150"/>
                    </a:lnTo>
                    <a:lnTo>
                      <a:pt x="6873" y="13500"/>
                    </a:lnTo>
                    <a:lnTo>
                      <a:pt x="8836" y="14850"/>
                    </a:lnTo>
                    <a:lnTo>
                      <a:pt x="9818" y="16200"/>
                    </a:lnTo>
                    <a:lnTo>
                      <a:pt x="10800" y="17550"/>
                    </a:lnTo>
                    <a:lnTo>
                      <a:pt x="10800" y="17550"/>
                    </a:lnTo>
                    <a:lnTo>
                      <a:pt x="11782" y="18900"/>
                    </a:lnTo>
                    <a:lnTo>
                      <a:pt x="12764" y="18900"/>
                    </a:lnTo>
                    <a:lnTo>
                      <a:pt x="13745" y="18900"/>
                    </a:lnTo>
                    <a:lnTo>
                      <a:pt x="13745" y="20250"/>
                    </a:lnTo>
                    <a:lnTo>
                      <a:pt x="14727" y="20250"/>
                    </a:lnTo>
                    <a:lnTo>
                      <a:pt x="15709" y="20250"/>
                    </a:lnTo>
                    <a:lnTo>
                      <a:pt x="16691" y="21600"/>
                    </a:lnTo>
                    <a:lnTo>
                      <a:pt x="16691" y="21600"/>
                    </a:lnTo>
                    <a:lnTo>
                      <a:pt x="17673" y="21600"/>
                    </a:lnTo>
                    <a:lnTo>
                      <a:pt x="18655" y="21600"/>
                    </a:lnTo>
                    <a:lnTo>
                      <a:pt x="19636" y="21600"/>
                    </a:lnTo>
                    <a:lnTo>
                      <a:pt x="20618" y="21600"/>
                    </a:lnTo>
                    <a:lnTo>
                      <a:pt x="20618" y="20250"/>
                    </a:lnTo>
                    <a:lnTo>
                      <a:pt x="21600" y="20250"/>
                    </a:lnTo>
                    <a:lnTo>
                      <a:pt x="19636" y="14850"/>
                    </a:lnTo>
                    <a:lnTo>
                      <a:pt x="19636" y="14850"/>
                    </a:lnTo>
                    <a:lnTo>
                      <a:pt x="18655" y="14850"/>
                    </a:lnTo>
                    <a:lnTo>
                      <a:pt x="18655" y="14850"/>
                    </a:lnTo>
                    <a:lnTo>
                      <a:pt x="18655" y="14850"/>
                    </a:lnTo>
                    <a:lnTo>
                      <a:pt x="18655" y="14850"/>
                    </a:lnTo>
                    <a:lnTo>
                      <a:pt x="17673" y="14850"/>
                    </a:lnTo>
                    <a:lnTo>
                      <a:pt x="17673" y="14850"/>
                    </a:lnTo>
                    <a:lnTo>
                      <a:pt x="16691" y="14850"/>
                    </a:lnTo>
                    <a:lnTo>
                      <a:pt x="16691" y="13500"/>
                    </a:lnTo>
                    <a:lnTo>
                      <a:pt x="15709" y="13500"/>
                    </a:lnTo>
                    <a:lnTo>
                      <a:pt x="15709" y="13500"/>
                    </a:lnTo>
                    <a:lnTo>
                      <a:pt x="14727" y="13500"/>
                    </a:lnTo>
                    <a:lnTo>
                      <a:pt x="14727" y="12150"/>
                    </a:lnTo>
                    <a:lnTo>
                      <a:pt x="13745" y="12150"/>
                    </a:lnTo>
                    <a:lnTo>
                      <a:pt x="13745" y="12150"/>
                    </a:lnTo>
                    <a:lnTo>
                      <a:pt x="12764" y="10800"/>
                    </a:lnTo>
                    <a:lnTo>
                      <a:pt x="11782" y="9450"/>
                    </a:lnTo>
                    <a:lnTo>
                      <a:pt x="10800" y="8100"/>
                    </a:lnTo>
                    <a:lnTo>
                      <a:pt x="8836" y="6750"/>
                    </a:lnTo>
                    <a:lnTo>
                      <a:pt x="7855" y="5400"/>
                    </a:lnTo>
                    <a:lnTo>
                      <a:pt x="5891" y="2700"/>
                    </a:lnTo>
                    <a:lnTo>
                      <a:pt x="2945" y="0"/>
                    </a:lnTo>
                    <a:lnTo>
                      <a:pt x="2945" y="0"/>
                    </a:lnTo>
                    <a:lnTo>
                      <a:pt x="0" y="405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332" name="Shape 3332"/>
              <p:cNvSpPr/>
              <p:nvPr/>
            </p:nvSpPr>
            <p:spPr>
              <a:xfrm>
                <a:off x="577850" y="1276350"/>
                <a:ext cx="34925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4" y="6750"/>
                    </a:moveTo>
                    <a:lnTo>
                      <a:pt x="1964" y="6750"/>
                    </a:lnTo>
                    <a:lnTo>
                      <a:pt x="2945" y="6750"/>
                    </a:lnTo>
                    <a:lnTo>
                      <a:pt x="2945" y="6750"/>
                    </a:lnTo>
                    <a:lnTo>
                      <a:pt x="2945" y="6750"/>
                    </a:lnTo>
                    <a:lnTo>
                      <a:pt x="3927" y="6750"/>
                    </a:lnTo>
                    <a:lnTo>
                      <a:pt x="3927" y="6750"/>
                    </a:lnTo>
                    <a:lnTo>
                      <a:pt x="3927" y="6750"/>
                    </a:lnTo>
                    <a:lnTo>
                      <a:pt x="4909" y="6750"/>
                    </a:lnTo>
                    <a:lnTo>
                      <a:pt x="4909" y="6750"/>
                    </a:lnTo>
                    <a:lnTo>
                      <a:pt x="4909" y="6750"/>
                    </a:lnTo>
                    <a:lnTo>
                      <a:pt x="5891" y="8100"/>
                    </a:lnTo>
                    <a:lnTo>
                      <a:pt x="5891" y="8100"/>
                    </a:lnTo>
                    <a:lnTo>
                      <a:pt x="6873" y="8100"/>
                    </a:lnTo>
                    <a:lnTo>
                      <a:pt x="6873" y="8100"/>
                    </a:lnTo>
                    <a:lnTo>
                      <a:pt x="7855" y="9450"/>
                    </a:lnTo>
                    <a:lnTo>
                      <a:pt x="8836" y="9450"/>
                    </a:lnTo>
                    <a:lnTo>
                      <a:pt x="8836" y="10800"/>
                    </a:lnTo>
                    <a:lnTo>
                      <a:pt x="9818" y="10800"/>
                    </a:lnTo>
                    <a:lnTo>
                      <a:pt x="11782" y="12150"/>
                    </a:lnTo>
                    <a:lnTo>
                      <a:pt x="12764" y="13500"/>
                    </a:lnTo>
                    <a:lnTo>
                      <a:pt x="13745" y="16200"/>
                    </a:lnTo>
                    <a:lnTo>
                      <a:pt x="15709" y="18900"/>
                    </a:lnTo>
                    <a:lnTo>
                      <a:pt x="18655" y="21600"/>
                    </a:lnTo>
                    <a:lnTo>
                      <a:pt x="21600" y="17550"/>
                    </a:lnTo>
                    <a:lnTo>
                      <a:pt x="19636" y="13500"/>
                    </a:lnTo>
                    <a:lnTo>
                      <a:pt x="16691" y="10800"/>
                    </a:lnTo>
                    <a:lnTo>
                      <a:pt x="15709" y="9450"/>
                    </a:lnTo>
                    <a:lnTo>
                      <a:pt x="14727" y="8100"/>
                    </a:lnTo>
                    <a:lnTo>
                      <a:pt x="12764" y="5400"/>
                    </a:lnTo>
                    <a:lnTo>
                      <a:pt x="11782" y="4050"/>
                    </a:lnTo>
                    <a:lnTo>
                      <a:pt x="10800" y="4050"/>
                    </a:lnTo>
                    <a:lnTo>
                      <a:pt x="10800" y="4050"/>
                    </a:lnTo>
                    <a:lnTo>
                      <a:pt x="9818" y="2700"/>
                    </a:lnTo>
                    <a:lnTo>
                      <a:pt x="8836" y="2700"/>
                    </a:lnTo>
                    <a:lnTo>
                      <a:pt x="8836" y="1350"/>
                    </a:lnTo>
                    <a:lnTo>
                      <a:pt x="7855" y="1350"/>
                    </a:lnTo>
                    <a:lnTo>
                      <a:pt x="6873" y="1350"/>
                    </a:lnTo>
                    <a:lnTo>
                      <a:pt x="5891" y="0"/>
                    </a:lnTo>
                    <a:lnTo>
                      <a:pt x="5891" y="0"/>
                    </a:lnTo>
                    <a:lnTo>
                      <a:pt x="4909" y="0"/>
                    </a:lnTo>
                    <a:lnTo>
                      <a:pt x="3927" y="0"/>
                    </a:lnTo>
                    <a:lnTo>
                      <a:pt x="2945" y="0"/>
                    </a:lnTo>
                    <a:lnTo>
                      <a:pt x="1964" y="0"/>
                    </a:lnTo>
                    <a:lnTo>
                      <a:pt x="1964" y="0"/>
                    </a:lnTo>
                    <a:lnTo>
                      <a:pt x="982" y="1350"/>
                    </a:lnTo>
                    <a:lnTo>
                      <a:pt x="0" y="1350"/>
                    </a:lnTo>
                    <a:lnTo>
                      <a:pt x="0" y="1350"/>
                    </a:lnTo>
                    <a:lnTo>
                      <a:pt x="1964" y="675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333" name="Shape 3333"/>
              <p:cNvSpPr/>
              <p:nvPr/>
            </p:nvSpPr>
            <p:spPr>
              <a:xfrm>
                <a:off x="565150" y="1277937"/>
                <a:ext cx="15875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1600"/>
                    </a:moveTo>
                    <a:lnTo>
                      <a:pt x="10800" y="21600"/>
                    </a:lnTo>
                    <a:lnTo>
                      <a:pt x="10800" y="20000"/>
                    </a:lnTo>
                    <a:lnTo>
                      <a:pt x="10800" y="18400"/>
                    </a:lnTo>
                    <a:lnTo>
                      <a:pt x="10800" y="16800"/>
                    </a:lnTo>
                    <a:lnTo>
                      <a:pt x="12960" y="15200"/>
                    </a:lnTo>
                    <a:lnTo>
                      <a:pt x="12960" y="13600"/>
                    </a:lnTo>
                    <a:lnTo>
                      <a:pt x="12960" y="12000"/>
                    </a:lnTo>
                    <a:lnTo>
                      <a:pt x="12960" y="11200"/>
                    </a:lnTo>
                    <a:lnTo>
                      <a:pt x="15120" y="9600"/>
                    </a:lnTo>
                    <a:lnTo>
                      <a:pt x="15120" y="8800"/>
                    </a:lnTo>
                    <a:lnTo>
                      <a:pt x="15120" y="8000"/>
                    </a:lnTo>
                    <a:lnTo>
                      <a:pt x="15120" y="8000"/>
                    </a:lnTo>
                    <a:lnTo>
                      <a:pt x="15120" y="7200"/>
                    </a:lnTo>
                    <a:lnTo>
                      <a:pt x="15120" y="6400"/>
                    </a:lnTo>
                    <a:lnTo>
                      <a:pt x="17280" y="6400"/>
                    </a:lnTo>
                    <a:lnTo>
                      <a:pt x="17280" y="5600"/>
                    </a:lnTo>
                    <a:lnTo>
                      <a:pt x="17280" y="5600"/>
                    </a:lnTo>
                    <a:lnTo>
                      <a:pt x="17280" y="4800"/>
                    </a:lnTo>
                    <a:lnTo>
                      <a:pt x="19440" y="4800"/>
                    </a:lnTo>
                    <a:lnTo>
                      <a:pt x="19440" y="4800"/>
                    </a:lnTo>
                    <a:lnTo>
                      <a:pt x="19440" y="4000"/>
                    </a:lnTo>
                    <a:lnTo>
                      <a:pt x="19440" y="4000"/>
                    </a:lnTo>
                    <a:lnTo>
                      <a:pt x="21600" y="4000"/>
                    </a:lnTo>
                    <a:lnTo>
                      <a:pt x="21600" y="4000"/>
                    </a:lnTo>
                    <a:lnTo>
                      <a:pt x="21600" y="3200"/>
                    </a:lnTo>
                    <a:lnTo>
                      <a:pt x="17280" y="0"/>
                    </a:lnTo>
                    <a:lnTo>
                      <a:pt x="15120" y="0"/>
                    </a:lnTo>
                    <a:lnTo>
                      <a:pt x="12960" y="800"/>
                    </a:lnTo>
                    <a:lnTo>
                      <a:pt x="12960" y="800"/>
                    </a:lnTo>
                    <a:lnTo>
                      <a:pt x="10800" y="1600"/>
                    </a:lnTo>
                    <a:lnTo>
                      <a:pt x="10800" y="1600"/>
                    </a:lnTo>
                    <a:lnTo>
                      <a:pt x="8640" y="2400"/>
                    </a:lnTo>
                    <a:lnTo>
                      <a:pt x="8640" y="3200"/>
                    </a:lnTo>
                    <a:lnTo>
                      <a:pt x="8640" y="4000"/>
                    </a:lnTo>
                    <a:lnTo>
                      <a:pt x="6480" y="4000"/>
                    </a:lnTo>
                    <a:lnTo>
                      <a:pt x="6480" y="4800"/>
                    </a:lnTo>
                    <a:lnTo>
                      <a:pt x="6480" y="5600"/>
                    </a:lnTo>
                    <a:lnTo>
                      <a:pt x="4320" y="6400"/>
                    </a:lnTo>
                    <a:lnTo>
                      <a:pt x="4320" y="6400"/>
                    </a:lnTo>
                    <a:lnTo>
                      <a:pt x="4320" y="7200"/>
                    </a:lnTo>
                    <a:lnTo>
                      <a:pt x="4320" y="8000"/>
                    </a:lnTo>
                    <a:lnTo>
                      <a:pt x="4320" y="8800"/>
                    </a:lnTo>
                    <a:lnTo>
                      <a:pt x="2160" y="10400"/>
                    </a:lnTo>
                    <a:lnTo>
                      <a:pt x="2160" y="12000"/>
                    </a:lnTo>
                    <a:lnTo>
                      <a:pt x="2160" y="13600"/>
                    </a:lnTo>
                    <a:lnTo>
                      <a:pt x="2160" y="14400"/>
                    </a:lnTo>
                    <a:lnTo>
                      <a:pt x="2160" y="16000"/>
                    </a:lnTo>
                    <a:lnTo>
                      <a:pt x="0" y="17600"/>
                    </a:lnTo>
                    <a:lnTo>
                      <a:pt x="0" y="19200"/>
                    </a:lnTo>
                    <a:lnTo>
                      <a:pt x="0" y="20800"/>
                    </a:lnTo>
                    <a:lnTo>
                      <a:pt x="0" y="20800"/>
                    </a:lnTo>
                    <a:lnTo>
                      <a:pt x="10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334" name="Shape 3334"/>
              <p:cNvSpPr/>
              <p:nvPr/>
            </p:nvSpPr>
            <p:spPr>
              <a:xfrm>
                <a:off x="552450" y="1319212"/>
                <a:ext cx="20638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323" y="21600"/>
                    </a:moveTo>
                    <a:lnTo>
                      <a:pt x="3323" y="21600"/>
                    </a:lnTo>
                    <a:lnTo>
                      <a:pt x="4985" y="21600"/>
                    </a:lnTo>
                    <a:lnTo>
                      <a:pt x="4985" y="20571"/>
                    </a:lnTo>
                    <a:lnTo>
                      <a:pt x="6646" y="20571"/>
                    </a:lnTo>
                    <a:lnTo>
                      <a:pt x="8308" y="20571"/>
                    </a:lnTo>
                    <a:lnTo>
                      <a:pt x="8308" y="19543"/>
                    </a:lnTo>
                    <a:lnTo>
                      <a:pt x="9969" y="19543"/>
                    </a:lnTo>
                    <a:lnTo>
                      <a:pt x="9969" y="19543"/>
                    </a:lnTo>
                    <a:lnTo>
                      <a:pt x="9969" y="18514"/>
                    </a:lnTo>
                    <a:lnTo>
                      <a:pt x="11631" y="18514"/>
                    </a:lnTo>
                    <a:lnTo>
                      <a:pt x="11631" y="17486"/>
                    </a:lnTo>
                    <a:lnTo>
                      <a:pt x="13292" y="17486"/>
                    </a:lnTo>
                    <a:lnTo>
                      <a:pt x="13292" y="16457"/>
                    </a:lnTo>
                    <a:lnTo>
                      <a:pt x="13292" y="15429"/>
                    </a:lnTo>
                    <a:lnTo>
                      <a:pt x="14954" y="15429"/>
                    </a:lnTo>
                    <a:lnTo>
                      <a:pt x="14954" y="14400"/>
                    </a:lnTo>
                    <a:lnTo>
                      <a:pt x="14954" y="14400"/>
                    </a:lnTo>
                    <a:lnTo>
                      <a:pt x="16615" y="13371"/>
                    </a:lnTo>
                    <a:lnTo>
                      <a:pt x="16615" y="13371"/>
                    </a:lnTo>
                    <a:lnTo>
                      <a:pt x="16615" y="12343"/>
                    </a:lnTo>
                    <a:lnTo>
                      <a:pt x="16615" y="11314"/>
                    </a:lnTo>
                    <a:lnTo>
                      <a:pt x="18277" y="10286"/>
                    </a:lnTo>
                    <a:lnTo>
                      <a:pt x="18277" y="8229"/>
                    </a:lnTo>
                    <a:lnTo>
                      <a:pt x="19938" y="7200"/>
                    </a:lnTo>
                    <a:lnTo>
                      <a:pt x="19938" y="5143"/>
                    </a:lnTo>
                    <a:lnTo>
                      <a:pt x="19938" y="3086"/>
                    </a:lnTo>
                    <a:lnTo>
                      <a:pt x="21600" y="1029"/>
                    </a:lnTo>
                    <a:lnTo>
                      <a:pt x="13292" y="0"/>
                    </a:lnTo>
                    <a:lnTo>
                      <a:pt x="11631" y="2057"/>
                    </a:lnTo>
                    <a:lnTo>
                      <a:pt x="11631" y="4114"/>
                    </a:lnTo>
                    <a:lnTo>
                      <a:pt x="11631" y="6171"/>
                    </a:lnTo>
                    <a:lnTo>
                      <a:pt x="9969" y="7200"/>
                    </a:lnTo>
                    <a:lnTo>
                      <a:pt x="9969" y="8229"/>
                    </a:lnTo>
                    <a:lnTo>
                      <a:pt x="9969" y="10286"/>
                    </a:lnTo>
                    <a:lnTo>
                      <a:pt x="9969" y="10286"/>
                    </a:lnTo>
                    <a:lnTo>
                      <a:pt x="8308" y="11314"/>
                    </a:lnTo>
                    <a:lnTo>
                      <a:pt x="8308" y="11314"/>
                    </a:lnTo>
                    <a:lnTo>
                      <a:pt x="8308" y="12343"/>
                    </a:lnTo>
                    <a:lnTo>
                      <a:pt x="8308" y="12343"/>
                    </a:lnTo>
                    <a:lnTo>
                      <a:pt x="6646" y="12343"/>
                    </a:lnTo>
                    <a:lnTo>
                      <a:pt x="6646" y="13371"/>
                    </a:lnTo>
                    <a:lnTo>
                      <a:pt x="6646" y="13371"/>
                    </a:lnTo>
                    <a:lnTo>
                      <a:pt x="6646" y="13371"/>
                    </a:lnTo>
                    <a:lnTo>
                      <a:pt x="4985" y="14400"/>
                    </a:lnTo>
                    <a:lnTo>
                      <a:pt x="4985" y="14400"/>
                    </a:lnTo>
                    <a:lnTo>
                      <a:pt x="4985" y="14400"/>
                    </a:lnTo>
                    <a:lnTo>
                      <a:pt x="4985" y="15429"/>
                    </a:lnTo>
                    <a:lnTo>
                      <a:pt x="3323" y="15429"/>
                    </a:lnTo>
                    <a:lnTo>
                      <a:pt x="3323" y="15429"/>
                    </a:lnTo>
                    <a:lnTo>
                      <a:pt x="3323" y="15429"/>
                    </a:lnTo>
                    <a:lnTo>
                      <a:pt x="1662" y="16457"/>
                    </a:lnTo>
                    <a:lnTo>
                      <a:pt x="1662" y="16457"/>
                    </a:lnTo>
                    <a:lnTo>
                      <a:pt x="0" y="16457"/>
                    </a:lnTo>
                    <a:lnTo>
                      <a:pt x="0" y="17486"/>
                    </a:lnTo>
                    <a:lnTo>
                      <a:pt x="0" y="17486"/>
                    </a:lnTo>
                    <a:lnTo>
                      <a:pt x="3323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335" name="Shape 3335"/>
              <p:cNvSpPr/>
              <p:nvPr/>
            </p:nvSpPr>
            <p:spPr>
              <a:xfrm>
                <a:off x="525462" y="1338262"/>
                <a:ext cx="30163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0800"/>
                    </a:moveTo>
                    <a:lnTo>
                      <a:pt x="0" y="10800"/>
                    </a:lnTo>
                    <a:lnTo>
                      <a:pt x="1137" y="12960"/>
                    </a:lnTo>
                    <a:lnTo>
                      <a:pt x="2274" y="12960"/>
                    </a:lnTo>
                    <a:lnTo>
                      <a:pt x="3411" y="15120"/>
                    </a:lnTo>
                    <a:lnTo>
                      <a:pt x="5684" y="15120"/>
                    </a:lnTo>
                    <a:lnTo>
                      <a:pt x="6821" y="17280"/>
                    </a:lnTo>
                    <a:lnTo>
                      <a:pt x="7958" y="17280"/>
                    </a:lnTo>
                    <a:lnTo>
                      <a:pt x="9095" y="19440"/>
                    </a:lnTo>
                    <a:lnTo>
                      <a:pt x="10232" y="19440"/>
                    </a:lnTo>
                    <a:lnTo>
                      <a:pt x="11368" y="21600"/>
                    </a:lnTo>
                    <a:lnTo>
                      <a:pt x="11368" y="21600"/>
                    </a:lnTo>
                    <a:lnTo>
                      <a:pt x="12505" y="21600"/>
                    </a:lnTo>
                    <a:lnTo>
                      <a:pt x="12505" y="21600"/>
                    </a:lnTo>
                    <a:lnTo>
                      <a:pt x="13642" y="21600"/>
                    </a:lnTo>
                    <a:lnTo>
                      <a:pt x="14779" y="21600"/>
                    </a:lnTo>
                    <a:lnTo>
                      <a:pt x="14779" y="21600"/>
                    </a:lnTo>
                    <a:lnTo>
                      <a:pt x="15916" y="21600"/>
                    </a:lnTo>
                    <a:lnTo>
                      <a:pt x="17053" y="21600"/>
                    </a:lnTo>
                    <a:lnTo>
                      <a:pt x="17053" y="21600"/>
                    </a:lnTo>
                    <a:lnTo>
                      <a:pt x="18189" y="21600"/>
                    </a:lnTo>
                    <a:lnTo>
                      <a:pt x="19326" y="21600"/>
                    </a:lnTo>
                    <a:lnTo>
                      <a:pt x="19326" y="21600"/>
                    </a:lnTo>
                    <a:lnTo>
                      <a:pt x="20463" y="21600"/>
                    </a:lnTo>
                    <a:lnTo>
                      <a:pt x="21600" y="19440"/>
                    </a:lnTo>
                    <a:lnTo>
                      <a:pt x="21600" y="19440"/>
                    </a:lnTo>
                    <a:lnTo>
                      <a:pt x="19326" y="10800"/>
                    </a:lnTo>
                    <a:lnTo>
                      <a:pt x="19326" y="10800"/>
                    </a:lnTo>
                    <a:lnTo>
                      <a:pt x="18189" y="10800"/>
                    </a:lnTo>
                    <a:lnTo>
                      <a:pt x="18189" y="10800"/>
                    </a:lnTo>
                    <a:lnTo>
                      <a:pt x="18189" y="10800"/>
                    </a:lnTo>
                    <a:lnTo>
                      <a:pt x="17053" y="10800"/>
                    </a:lnTo>
                    <a:lnTo>
                      <a:pt x="17053" y="10800"/>
                    </a:lnTo>
                    <a:lnTo>
                      <a:pt x="15916" y="10800"/>
                    </a:lnTo>
                    <a:lnTo>
                      <a:pt x="15916" y="10800"/>
                    </a:lnTo>
                    <a:lnTo>
                      <a:pt x="15916" y="10800"/>
                    </a:lnTo>
                    <a:lnTo>
                      <a:pt x="14779" y="10800"/>
                    </a:lnTo>
                    <a:lnTo>
                      <a:pt x="14779" y="10800"/>
                    </a:lnTo>
                    <a:lnTo>
                      <a:pt x="14779" y="10800"/>
                    </a:lnTo>
                    <a:lnTo>
                      <a:pt x="13642" y="10800"/>
                    </a:lnTo>
                    <a:lnTo>
                      <a:pt x="13642" y="10800"/>
                    </a:lnTo>
                    <a:lnTo>
                      <a:pt x="12505" y="10800"/>
                    </a:lnTo>
                    <a:lnTo>
                      <a:pt x="12505" y="10800"/>
                    </a:lnTo>
                    <a:lnTo>
                      <a:pt x="11368" y="8640"/>
                    </a:lnTo>
                    <a:lnTo>
                      <a:pt x="10232" y="8640"/>
                    </a:lnTo>
                    <a:lnTo>
                      <a:pt x="9095" y="6480"/>
                    </a:lnTo>
                    <a:lnTo>
                      <a:pt x="7958" y="6480"/>
                    </a:lnTo>
                    <a:lnTo>
                      <a:pt x="6821" y="4320"/>
                    </a:lnTo>
                    <a:lnTo>
                      <a:pt x="5684" y="2160"/>
                    </a:lnTo>
                    <a:lnTo>
                      <a:pt x="3411" y="216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336" name="Shape 3336"/>
              <p:cNvSpPr/>
              <p:nvPr/>
            </p:nvSpPr>
            <p:spPr>
              <a:xfrm>
                <a:off x="503237" y="1336675"/>
                <a:ext cx="25401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700" y="21600"/>
                    </a:moveTo>
                    <a:lnTo>
                      <a:pt x="2700" y="21600"/>
                    </a:lnTo>
                    <a:lnTo>
                      <a:pt x="4050" y="18900"/>
                    </a:lnTo>
                    <a:lnTo>
                      <a:pt x="6750" y="16200"/>
                    </a:lnTo>
                    <a:lnTo>
                      <a:pt x="6750" y="16200"/>
                    </a:lnTo>
                    <a:lnTo>
                      <a:pt x="8100" y="16200"/>
                    </a:lnTo>
                    <a:lnTo>
                      <a:pt x="9450" y="13500"/>
                    </a:lnTo>
                    <a:lnTo>
                      <a:pt x="9450" y="13500"/>
                    </a:lnTo>
                    <a:lnTo>
                      <a:pt x="10800" y="13500"/>
                    </a:lnTo>
                    <a:lnTo>
                      <a:pt x="10800" y="13500"/>
                    </a:lnTo>
                    <a:lnTo>
                      <a:pt x="10800" y="13500"/>
                    </a:lnTo>
                    <a:lnTo>
                      <a:pt x="12150" y="13500"/>
                    </a:lnTo>
                    <a:lnTo>
                      <a:pt x="12150" y="13500"/>
                    </a:lnTo>
                    <a:lnTo>
                      <a:pt x="12150" y="13500"/>
                    </a:lnTo>
                    <a:lnTo>
                      <a:pt x="13500" y="13500"/>
                    </a:lnTo>
                    <a:lnTo>
                      <a:pt x="13500" y="13500"/>
                    </a:lnTo>
                    <a:lnTo>
                      <a:pt x="13500" y="13500"/>
                    </a:lnTo>
                    <a:lnTo>
                      <a:pt x="14850" y="13500"/>
                    </a:lnTo>
                    <a:lnTo>
                      <a:pt x="14850" y="13500"/>
                    </a:lnTo>
                    <a:lnTo>
                      <a:pt x="16200" y="13500"/>
                    </a:lnTo>
                    <a:lnTo>
                      <a:pt x="16200" y="16200"/>
                    </a:lnTo>
                    <a:lnTo>
                      <a:pt x="17550" y="16200"/>
                    </a:lnTo>
                    <a:lnTo>
                      <a:pt x="17550" y="16200"/>
                    </a:lnTo>
                    <a:lnTo>
                      <a:pt x="18900" y="16200"/>
                    </a:lnTo>
                    <a:lnTo>
                      <a:pt x="21600" y="2700"/>
                    </a:lnTo>
                    <a:lnTo>
                      <a:pt x="20250" y="2700"/>
                    </a:lnTo>
                    <a:lnTo>
                      <a:pt x="18900" y="2700"/>
                    </a:lnTo>
                    <a:lnTo>
                      <a:pt x="18900" y="2700"/>
                    </a:lnTo>
                    <a:lnTo>
                      <a:pt x="17550" y="0"/>
                    </a:lnTo>
                    <a:lnTo>
                      <a:pt x="16200" y="0"/>
                    </a:lnTo>
                    <a:lnTo>
                      <a:pt x="16200" y="0"/>
                    </a:lnTo>
                    <a:lnTo>
                      <a:pt x="14850" y="0"/>
                    </a:lnTo>
                    <a:lnTo>
                      <a:pt x="14850" y="0"/>
                    </a:lnTo>
                    <a:lnTo>
                      <a:pt x="13500" y="0"/>
                    </a:lnTo>
                    <a:lnTo>
                      <a:pt x="12150" y="0"/>
                    </a:lnTo>
                    <a:lnTo>
                      <a:pt x="12150" y="0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9450" y="0"/>
                    </a:lnTo>
                    <a:lnTo>
                      <a:pt x="9450" y="0"/>
                    </a:lnTo>
                    <a:lnTo>
                      <a:pt x="8100" y="0"/>
                    </a:lnTo>
                    <a:lnTo>
                      <a:pt x="6750" y="2700"/>
                    </a:lnTo>
                    <a:lnTo>
                      <a:pt x="5400" y="2700"/>
                    </a:lnTo>
                    <a:lnTo>
                      <a:pt x="4050" y="2700"/>
                    </a:lnTo>
                    <a:lnTo>
                      <a:pt x="2700" y="5400"/>
                    </a:lnTo>
                    <a:lnTo>
                      <a:pt x="1350" y="8100"/>
                    </a:lnTo>
                    <a:lnTo>
                      <a:pt x="0" y="8100"/>
                    </a:lnTo>
                    <a:lnTo>
                      <a:pt x="0" y="8100"/>
                    </a:lnTo>
                    <a:lnTo>
                      <a:pt x="27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337" name="Shape 3337"/>
              <p:cNvSpPr/>
              <p:nvPr/>
            </p:nvSpPr>
            <p:spPr>
              <a:xfrm>
                <a:off x="471487" y="1341437"/>
                <a:ext cx="34926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4" y="21600"/>
                    </a:moveTo>
                    <a:lnTo>
                      <a:pt x="3927" y="20463"/>
                    </a:lnTo>
                    <a:lnTo>
                      <a:pt x="4909" y="19326"/>
                    </a:lnTo>
                    <a:lnTo>
                      <a:pt x="5891" y="19326"/>
                    </a:lnTo>
                    <a:lnTo>
                      <a:pt x="6873" y="18189"/>
                    </a:lnTo>
                    <a:lnTo>
                      <a:pt x="7855" y="17053"/>
                    </a:lnTo>
                    <a:lnTo>
                      <a:pt x="8836" y="17053"/>
                    </a:lnTo>
                    <a:lnTo>
                      <a:pt x="9818" y="15916"/>
                    </a:lnTo>
                    <a:lnTo>
                      <a:pt x="10800" y="15916"/>
                    </a:lnTo>
                    <a:lnTo>
                      <a:pt x="11782" y="14779"/>
                    </a:lnTo>
                    <a:lnTo>
                      <a:pt x="13745" y="13642"/>
                    </a:lnTo>
                    <a:lnTo>
                      <a:pt x="14727" y="12505"/>
                    </a:lnTo>
                    <a:lnTo>
                      <a:pt x="14727" y="11368"/>
                    </a:lnTo>
                    <a:lnTo>
                      <a:pt x="15709" y="10232"/>
                    </a:lnTo>
                    <a:lnTo>
                      <a:pt x="16691" y="10232"/>
                    </a:lnTo>
                    <a:lnTo>
                      <a:pt x="17673" y="9095"/>
                    </a:lnTo>
                    <a:lnTo>
                      <a:pt x="17673" y="7958"/>
                    </a:lnTo>
                    <a:lnTo>
                      <a:pt x="18655" y="7958"/>
                    </a:lnTo>
                    <a:lnTo>
                      <a:pt x="19636" y="6821"/>
                    </a:lnTo>
                    <a:lnTo>
                      <a:pt x="19636" y="6821"/>
                    </a:lnTo>
                    <a:lnTo>
                      <a:pt x="20618" y="6821"/>
                    </a:lnTo>
                    <a:lnTo>
                      <a:pt x="20618" y="5684"/>
                    </a:lnTo>
                    <a:lnTo>
                      <a:pt x="21600" y="5684"/>
                    </a:lnTo>
                    <a:lnTo>
                      <a:pt x="19636" y="0"/>
                    </a:lnTo>
                    <a:lnTo>
                      <a:pt x="18655" y="1137"/>
                    </a:lnTo>
                    <a:lnTo>
                      <a:pt x="17673" y="1137"/>
                    </a:lnTo>
                    <a:lnTo>
                      <a:pt x="17673" y="1137"/>
                    </a:lnTo>
                    <a:lnTo>
                      <a:pt x="16691" y="2274"/>
                    </a:lnTo>
                    <a:lnTo>
                      <a:pt x="15709" y="3411"/>
                    </a:lnTo>
                    <a:lnTo>
                      <a:pt x="14727" y="4547"/>
                    </a:lnTo>
                    <a:lnTo>
                      <a:pt x="13745" y="4547"/>
                    </a:lnTo>
                    <a:lnTo>
                      <a:pt x="13745" y="5684"/>
                    </a:lnTo>
                    <a:lnTo>
                      <a:pt x="12764" y="6821"/>
                    </a:lnTo>
                    <a:lnTo>
                      <a:pt x="11782" y="6821"/>
                    </a:lnTo>
                    <a:lnTo>
                      <a:pt x="10800" y="7958"/>
                    </a:lnTo>
                    <a:lnTo>
                      <a:pt x="9818" y="9095"/>
                    </a:lnTo>
                    <a:lnTo>
                      <a:pt x="8836" y="10232"/>
                    </a:lnTo>
                    <a:lnTo>
                      <a:pt x="7855" y="11368"/>
                    </a:lnTo>
                    <a:lnTo>
                      <a:pt x="6873" y="11368"/>
                    </a:lnTo>
                    <a:lnTo>
                      <a:pt x="5891" y="12505"/>
                    </a:lnTo>
                    <a:lnTo>
                      <a:pt x="5891" y="12505"/>
                    </a:lnTo>
                    <a:lnTo>
                      <a:pt x="4909" y="13642"/>
                    </a:lnTo>
                    <a:lnTo>
                      <a:pt x="3927" y="13642"/>
                    </a:lnTo>
                    <a:lnTo>
                      <a:pt x="1964" y="14779"/>
                    </a:lnTo>
                    <a:lnTo>
                      <a:pt x="982" y="15916"/>
                    </a:lnTo>
                    <a:lnTo>
                      <a:pt x="0" y="15916"/>
                    </a:lnTo>
                    <a:lnTo>
                      <a:pt x="196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338" name="Shape 3338"/>
              <p:cNvSpPr/>
              <p:nvPr/>
            </p:nvSpPr>
            <p:spPr>
              <a:xfrm>
                <a:off x="438150" y="1319212"/>
                <a:ext cx="85725" cy="666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21600" y="19543"/>
                    </a:lnTo>
                    <a:lnTo>
                      <a:pt x="21600" y="19543"/>
                    </a:lnTo>
                    <a:lnTo>
                      <a:pt x="21600" y="19543"/>
                    </a:lnTo>
                    <a:lnTo>
                      <a:pt x="21600" y="19029"/>
                    </a:lnTo>
                    <a:lnTo>
                      <a:pt x="21600" y="19029"/>
                    </a:lnTo>
                    <a:lnTo>
                      <a:pt x="21600" y="19029"/>
                    </a:lnTo>
                    <a:lnTo>
                      <a:pt x="21600" y="19029"/>
                    </a:lnTo>
                    <a:lnTo>
                      <a:pt x="21200" y="19029"/>
                    </a:lnTo>
                    <a:lnTo>
                      <a:pt x="21200" y="19029"/>
                    </a:lnTo>
                    <a:lnTo>
                      <a:pt x="21200" y="19029"/>
                    </a:lnTo>
                    <a:lnTo>
                      <a:pt x="21200" y="19029"/>
                    </a:lnTo>
                    <a:lnTo>
                      <a:pt x="21200" y="19029"/>
                    </a:lnTo>
                    <a:lnTo>
                      <a:pt x="21200" y="18514"/>
                    </a:lnTo>
                    <a:lnTo>
                      <a:pt x="21200" y="18514"/>
                    </a:lnTo>
                    <a:lnTo>
                      <a:pt x="20800" y="18514"/>
                    </a:lnTo>
                    <a:lnTo>
                      <a:pt x="20800" y="18514"/>
                    </a:lnTo>
                    <a:lnTo>
                      <a:pt x="20800" y="18514"/>
                    </a:lnTo>
                    <a:lnTo>
                      <a:pt x="20800" y="18514"/>
                    </a:lnTo>
                    <a:lnTo>
                      <a:pt x="20800" y="18514"/>
                    </a:lnTo>
                    <a:lnTo>
                      <a:pt x="20800" y="18514"/>
                    </a:lnTo>
                    <a:lnTo>
                      <a:pt x="20800" y="18514"/>
                    </a:lnTo>
                    <a:lnTo>
                      <a:pt x="20400" y="18000"/>
                    </a:lnTo>
                    <a:lnTo>
                      <a:pt x="20400" y="18000"/>
                    </a:lnTo>
                    <a:lnTo>
                      <a:pt x="20400" y="18000"/>
                    </a:lnTo>
                    <a:lnTo>
                      <a:pt x="20400" y="18000"/>
                    </a:lnTo>
                    <a:lnTo>
                      <a:pt x="20400" y="18000"/>
                    </a:lnTo>
                    <a:lnTo>
                      <a:pt x="20400" y="18000"/>
                    </a:lnTo>
                    <a:lnTo>
                      <a:pt x="20400" y="18000"/>
                    </a:lnTo>
                    <a:lnTo>
                      <a:pt x="20000" y="18000"/>
                    </a:lnTo>
                    <a:lnTo>
                      <a:pt x="20000" y="18000"/>
                    </a:lnTo>
                    <a:lnTo>
                      <a:pt x="20000" y="17486"/>
                    </a:lnTo>
                    <a:lnTo>
                      <a:pt x="20000" y="17486"/>
                    </a:lnTo>
                    <a:lnTo>
                      <a:pt x="20000" y="17486"/>
                    </a:lnTo>
                    <a:lnTo>
                      <a:pt x="20000" y="17486"/>
                    </a:lnTo>
                    <a:lnTo>
                      <a:pt x="20000" y="17486"/>
                    </a:lnTo>
                    <a:lnTo>
                      <a:pt x="19600" y="17486"/>
                    </a:lnTo>
                    <a:lnTo>
                      <a:pt x="19600" y="17486"/>
                    </a:lnTo>
                    <a:lnTo>
                      <a:pt x="19600" y="17486"/>
                    </a:lnTo>
                    <a:lnTo>
                      <a:pt x="19600" y="16971"/>
                    </a:lnTo>
                    <a:lnTo>
                      <a:pt x="19600" y="16971"/>
                    </a:lnTo>
                    <a:lnTo>
                      <a:pt x="19600" y="16971"/>
                    </a:lnTo>
                    <a:lnTo>
                      <a:pt x="19600" y="16971"/>
                    </a:lnTo>
                    <a:lnTo>
                      <a:pt x="19600" y="16971"/>
                    </a:lnTo>
                    <a:lnTo>
                      <a:pt x="19200" y="16971"/>
                    </a:lnTo>
                    <a:lnTo>
                      <a:pt x="19200" y="16971"/>
                    </a:lnTo>
                    <a:lnTo>
                      <a:pt x="19200" y="16971"/>
                    </a:lnTo>
                    <a:lnTo>
                      <a:pt x="19200" y="16457"/>
                    </a:lnTo>
                    <a:lnTo>
                      <a:pt x="19200" y="16457"/>
                    </a:lnTo>
                    <a:lnTo>
                      <a:pt x="19200" y="16457"/>
                    </a:lnTo>
                    <a:lnTo>
                      <a:pt x="19200" y="16457"/>
                    </a:lnTo>
                    <a:lnTo>
                      <a:pt x="19200" y="16457"/>
                    </a:lnTo>
                    <a:lnTo>
                      <a:pt x="18800" y="16457"/>
                    </a:lnTo>
                    <a:lnTo>
                      <a:pt x="18800" y="16457"/>
                    </a:lnTo>
                    <a:lnTo>
                      <a:pt x="18800" y="16457"/>
                    </a:lnTo>
                    <a:lnTo>
                      <a:pt x="18800" y="16457"/>
                    </a:lnTo>
                    <a:lnTo>
                      <a:pt x="18800" y="15943"/>
                    </a:lnTo>
                    <a:lnTo>
                      <a:pt x="18800" y="15943"/>
                    </a:lnTo>
                    <a:lnTo>
                      <a:pt x="18800" y="15943"/>
                    </a:lnTo>
                    <a:lnTo>
                      <a:pt x="18800" y="15943"/>
                    </a:lnTo>
                    <a:lnTo>
                      <a:pt x="18400" y="15943"/>
                    </a:lnTo>
                    <a:lnTo>
                      <a:pt x="18400" y="15943"/>
                    </a:lnTo>
                    <a:lnTo>
                      <a:pt x="18400" y="15943"/>
                    </a:lnTo>
                    <a:lnTo>
                      <a:pt x="18400" y="15943"/>
                    </a:lnTo>
                    <a:lnTo>
                      <a:pt x="18400" y="15429"/>
                    </a:lnTo>
                    <a:lnTo>
                      <a:pt x="18400" y="15429"/>
                    </a:lnTo>
                    <a:lnTo>
                      <a:pt x="18400" y="15429"/>
                    </a:lnTo>
                    <a:lnTo>
                      <a:pt x="18400" y="15429"/>
                    </a:lnTo>
                    <a:lnTo>
                      <a:pt x="18400" y="15429"/>
                    </a:lnTo>
                    <a:lnTo>
                      <a:pt x="18000" y="15429"/>
                    </a:lnTo>
                    <a:lnTo>
                      <a:pt x="18000" y="15429"/>
                    </a:lnTo>
                    <a:lnTo>
                      <a:pt x="18000" y="14914"/>
                    </a:lnTo>
                    <a:lnTo>
                      <a:pt x="18000" y="14914"/>
                    </a:lnTo>
                    <a:lnTo>
                      <a:pt x="18000" y="14914"/>
                    </a:lnTo>
                    <a:lnTo>
                      <a:pt x="18000" y="14914"/>
                    </a:lnTo>
                    <a:lnTo>
                      <a:pt x="18000" y="14914"/>
                    </a:lnTo>
                    <a:lnTo>
                      <a:pt x="18000" y="14914"/>
                    </a:lnTo>
                    <a:lnTo>
                      <a:pt x="18000" y="14914"/>
                    </a:lnTo>
                    <a:lnTo>
                      <a:pt x="17600" y="14914"/>
                    </a:lnTo>
                    <a:lnTo>
                      <a:pt x="17600" y="14400"/>
                    </a:lnTo>
                    <a:lnTo>
                      <a:pt x="17600" y="14400"/>
                    </a:lnTo>
                    <a:lnTo>
                      <a:pt x="17600" y="14400"/>
                    </a:lnTo>
                    <a:lnTo>
                      <a:pt x="17600" y="14400"/>
                    </a:lnTo>
                    <a:lnTo>
                      <a:pt x="17600" y="14400"/>
                    </a:lnTo>
                    <a:lnTo>
                      <a:pt x="17600" y="14400"/>
                    </a:lnTo>
                    <a:lnTo>
                      <a:pt x="17600" y="14400"/>
                    </a:lnTo>
                    <a:lnTo>
                      <a:pt x="17600" y="14400"/>
                    </a:lnTo>
                    <a:lnTo>
                      <a:pt x="17200" y="13886"/>
                    </a:lnTo>
                    <a:lnTo>
                      <a:pt x="17200" y="13886"/>
                    </a:lnTo>
                    <a:lnTo>
                      <a:pt x="17200" y="13886"/>
                    </a:lnTo>
                    <a:lnTo>
                      <a:pt x="17200" y="13886"/>
                    </a:lnTo>
                    <a:lnTo>
                      <a:pt x="17200" y="13886"/>
                    </a:lnTo>
                    <a:lnTo>
                      <a:pt x="17200" y="13886"/>
                    </a:lnTo>
                    <a:lnTo>
                      <a:pt x="17200" y="13886"/>
                    </a:lnTo>
                    <a:lnTo>
                      <a:pt x="17200" y="13371"/>
                    </a:lnTo>
                    <a:lnTo>
                      <a:pt x="17200" y="13371"/>
                    </a:lnTo>
                    <a:lnTo>
                      <a:pt x="17200" y="13371"/>
                    </a:lnTo>
                    <a:lnTo>
                      <a:pt x="16800" y="13371"/>
                    </a:lnTo>
                    <a:lnTo>
                      <a:pt x="16800" y="13371"/>
                    </a:lnTo>
                    <a:lnTo>
                      <a:pt x="16800" y="13371"/>
                    </a:lnTo>
                    <a:lnTo>
                      <a:pt x="16800" y="13371"/>
                    </a:lnTo>
                    <a:lnTo>
                      <a:pt x="16800" y="12857"/>
                    </a:lnTo>
                    <a:lnTo>
                      <a:pt x="16800" y="12857"/>
                    </a:lnTo>
                    <a:lnTo>
                      <a:pt x="16800" y="12857"/>
                    </a:lnTo>
                    <a:lnTo>
                      <a:pt x="16800" y="12857"/>
                    </a:lnTo>
                    <a:lnTo>
                      <a:pt x="16800" y="12857"/>
                    </a:lnTo>
                    <a:lnTo>
                      <a:pt x="16800" y="12857"/>
                    </a:lnTo>
                    <a:lnTo>
                      <a:pt x="16800" y="12857"/>
                    </a:lnTo>
                    <a:lnTo>
                      <a:pt x="16400" y="12857"/>
                    </a:lnTo>
                    <a:lnTo>
                      <a:pt x="16400" y="12343"/>
                    </a:lnTo>
                    <a:lnTo>
                      <a:pt x="16400" y="12343"/>
                    </a:lnTo>
                    <a:lnTo>
                      <a:pt x="16400" y="12343"/>
                    </a:lnTo>
                    <a:lnTo>
                      <a:pt x="16400" y="12343"/>
                    </a:lnTo>
                    <a:lnTo>
                      <a:pt x="16400" y="12343"/>
                    </a:lnTo>
                    <a:lnTo>
                      <a:pt x="16400" y="12343"/>
                    </a:lnTo>
                    <a:lnTo>
                      <a:pt x="16400" y="12343"/>
                    </a:lnTo>
                    <a:lnTo>
                      <a:pt x="16400" y="11829"/>
                    </a:lnTo>
                    <a:lnTo>
                      <a:pt x="16400" y="11829"/>
                    </a:lnTo>
                    <a:lnTo>
                      <a:pt x="16400" y="11829"/>
                    </a:lnTo>
                    <a:lnTo>
                      <a:pt x="16000" y="11829"/>
                    </a:lnTo>
                    <a:lnTo>
                      <a:pt x="16000" y="11829"/>
                    </a:lnTo>
                    <a:lnTo>
                      <a:pt x="16000" y="11829"/>
                    </a:lnTo>
                    <a:lnTo>
                      <a:pt x="16000" y="11829"/>
                    </a:lnTo>
                    <a:lnTo>
                      <a:pt x="16000" y="11314"/>
                    </a:lnTo>
                    <a:lnTo>
                      <a:pt x="16000" y="11314"/>
                    </a:lnTo>
                    <a:lnTo>
                      <a:pt x="16000" y="11314"/>
                    </a:lnTo>
                    <a:lnTo>
                      <a:pt x="16000" y="11314"/>
                    </a:lnTo>
                    <a:lnTo>
                      <a:pt x="16000" y="11314"/>
                    </a:lnTo>
                    <a:lnTo>
                      <a:pt x="16000" y="11314"/>
                    </a:lnTo>
                    <a:lnTo>
                      <a:pt x="16000" y="11314"/>
                    </a:lnTo>
                    <a:lnTo>
                      <a:pt x="16000" y="10800"/>
                    </a:lnTo>
                    <a:lnTo>
                      <a:pt x="15600" y="10800"/>
                    </a:lnTo>
                    <a:lnTo>
                      <a:pt x="15600" y="10800"/>
                    </a:lnTo>
                    <a:lnTo>
                      <a:pt x="15600" y="10800"/>
                    </a:lnTo>
                    <a:lnTo>
                      <a:pt x="15600" y="10800"/>
                    </a:lnTo>
                    <a:lnTo>
                      <a:pt x="15600" y="10800"/>
                    </a:lnTo>
                    <a:lnTo>
                      <a:pt x="15600" y="10286"/>
                    </a:lnTo>
                    <a:lnTo>
                      <a:pt x="15600" y="10286"/>
                    </a:lnTo>
                    <a:lnTo>
                      <a:pt x="15600" y="10286"/>
                    </a:lnTo>
                    <a:lnTo>
                      <a:pt x="15600" y="10286"/>
                    </a:lnTo>
                    <a:lnTo>
                      <a:pt x="15600" y="10286"/>
                    </a:lnTo>
                    <a:lnTo>
                      <a:pt x="15600" y="10286"/>
                    </a:lnTo>
                    <a:lnTo>
                      <a:pt x="15600" y="10286"/>
                    </a:lnTo>
                    <a:lnTo>
                      <a:pt x="15600" y="9771"/>
                    </a:lnTo>
                    <a:lnTo>
                      <a:pt x="15200" y="9771"/>
                    </a:lnTo>
                    <a:lnTo>
                      <a:pt x="15200" y="9771"/>
                    </a:lnTo>
                    <a:lnTo>
                      <a:pt x="15200" y="9771"/>
                    </a:lnTo>
                    <a:lnTo>
                      <a:pt x="15200" y="9771"/>
                    </a:lnTo>
                    <a:lnTo>
                      <a:pt x="15200" y="9771"/>
                    </a:lnTo>
                    <a:lnTo>
                      <a:pt x="15200" y="9771"/>
                    </a:lnTo>
                    <a:lnTo>
                      <a:pt x="15200" y="9257"/>
                    </a:lnTo>
                    <a:lnTo>
                      <a:pt x="15200" y="9257"/>
                    </a:lnTo>
                    <a:lnTo>
                      <a:pt x="15200" y="9257"/>
                    </a:lnTo>
                    <a:lnTo>
                      <a:pt x="15200" y="9257"/>
                    </a:lnTo>
                    <a:lnTo>
                      <a:pt x="15200" y="9257"/>
                    </a:lnTo>
                    <a:lnTo>
                      <a:pt x="15200" y="9257"/>
                    </a:lnTo>
                    <a:lnTo>
                      <a:pt x="15200" y="8743"/>
                    </a:lnTo>
                    <a:lnTo>
                      <a:pt x="15200" y="8743"/>
                    </a:lnTo>
                    <a:lnTo>
                      <a:pt x="15200" y="8743"/>
                    </a:lnTo>
                    <a:lnTo>
                      <a:pt x="14800" y="8743"/>
                    </a:lnTo>
                    <a:lnTo>
                      <a:pt x="14800" y="8743"/>
                    </a:lnTo>
                    <a:lnTo>
                      <a:pt x="14800" y="8743"/>
                    </a:lnTo>
                    <a:lnTo>
                      <a:pt x="14800" y="8743"/>
                    </a:lnTo>
                    <a:lnTo>
                      <a:pt x="14800" y="8229"/>
                    </a:lnTo>
                    <a:lnTo>
                      <a:pt x="14800" y="8229"/>
                    </a:lnTo>
                    <a:lnTo>
                      <a:pt x="14800" y="8229"/>
                    </a:lnTo>
                    <a:lnTo>
                      <a:pt x="14800" y="8229"/>
                    </a:lnTo>
                    <a:lnTo>
                      <a:pt x="14800" y="8229"/>
                    </a:lnTo>
                    <a:lnTo>
                      <a:pt x="14800" y="7714"/>
                    </a:lnTo>
                    <a:lnTo>
                      <a:pt x="14800" y="7714"/>
                    </a:lnTo>
                    <a:lnTo>
                      <a:pt x="14800" y="7714"/>
                    </a:lnTo>
                    <a:lnTo>
                      <a:pt x="14800" y="7714"/>
                    </a:lnTo>
                    <a:lnTo>
                      <a:pt x="14800" y="7714"/>
                    </a:lnTo>
                    <a:lnTo>
                      <a:pt x="14800" y="7714"/>
                    </a:lnTo>
                    <a:lnTo>
                      <a:pt x="14800" y="7200"/>
                    </a:lnTo>
                    <a:lnTo>
                      <a:pt x="14800" y="7200"/>
                    </a:lnTo>
                    <a:lnTo>
                      <a:pt x="14800" y="7200"/>
                    </a:lnTo>
                    <a:lnTo>
                      <a:pt x="14400" y="7200"/>
                    </a:lnTo>
                    <a:lnTo>
                      <a:pt x="14400" y="7200"/>
                    </a:lnTo>
                    <a:lnTo>
                      <a:pt x="14400" y="7200"/>
                    </a:lnTo>
                    <a:lnTo>
                      <a:pt x="14400" y="6686"/>
                    </a:lnTo>
                    <a:lnTo>
                      <a:pt x="14400" y="6686"/>
                    </a:lnTo>
                    <a:lnTo>
                      <a:pt x="14400" y="6686"/>
                    </a:lnTo>
                    <a:lnTo>
                      <a:pt x="14400" y="6686"/>
                    </a:lnTo>
                    <a:lnTo>
                      <a:pt x="14400" y="6686"/>
                    </a:lnTo>
                    <a:lnTo>
                      <a:pt x="14400" y="6686"/>
                    </a:lnTo>
                    <a:lnTo>
                      <a:pt x="14400" y="6171"/>
                    </a:lnTo>
                    <a:lnTo>
                      <a:pt x="14400" y="6171"/>
                    </a:lnTo>
                    <a:lnTo>
                      <a:pt x="14400" y="6171"/>
                    </a:lnTo>
                    <a:lnTo>
                      <a:pt x="14400" y="6171"/>
                    </a:lnTo>
                    <a:lnTo>
                      <a:pt x="14400" y="6171"/>
                    </a:lnTo>
                    <a:lnTo>
                      <a:pt x="14400" y="6171"/>
                    </a:lnTo>
                    <a:lnTo>
                      <a:pt x="14400" y="5657"/>
                    </a:lnTo>
                    <a:lnTo>
                      <a:pt x="14400" y="5657"/>
                    </a:lnTo>
                    <a:lnTo>
                      <a:pt x="14400" y="5657"/>
                    </a:lnTo>
                    <a:lnTo>
                      <a:pt x="14400" y="5657"/>
                    </a:lnTo>
                    <a:lnTo>
                      <a:pt x="14400" y="5657"/>
                    </a:lnTo>
                    <a:lnTo>
                      <a:pt x="14400" y="5657"/>
                    </a:lnTo>
                    <a:lnTo>
                      <a:pt x="14000" y="5143"/>
                    </a:lnTo>
                    <a:lnTo>
                      <a:pt x="14000" y="5143"/>
                    </a:lnTo>
                    <a:lnTo>
                      <a:pt x="14000" y="5143"/>
                    </a:lnTo>
                    <a:lnTo>
                      <a:pt x="14000" y="5143"/>
                    </a:lnTo>
                    <a:lnTo>
                      <a:pt x="14000" y="5143"/>
                    </a:lnTo>
                    <a:lnTo>
                      <a:pt x="14000" y="5143"/>
                    </a:lnTo>
                    <a:lnTo>
                      <a:pt x="14000" y="4629"/>
                    </a:lnTo>
                    <a:lnTo>
                      <a:pt x="14000" y="4629"/>
                    </a:lnTo>
                    <a:lnTo>
                      <a:pt x="14000" y="4629"/>
                    </a:lnTo>
                    <a:lnTo>
                      <a:pt x="14000" y="4629"/>
                    </a:lnTo>
                    <a:lnTo>
                      <a:pt x="14000" y="4629"/>
                    </a:lnTo>
                    <a:lnTo>
                      <a:pt x="14000" y="4629"/>
                    </a:lnTo>
                    <a:lnTo>
                      <a:pt x="14000" y="4114"/>
                    </a:lnTo>
                    <a:lnTo>
                      <a:pt x="14000" y="4114"/>
                    </a:lnTo>
                    <a:lnTo>
                      <a:pt x="14000" y="4114"/>
                    </a:lnTo>
                    <a:lnTo>
                      <a:pt x="14000" y="4114"/>
                    </a:lnTo>
                    <a:lnTo>
                      <a:pt x="14000" y="4114"/>
                    </a:lnTo>
                    <a:lnTo>
                      <a:pt x="14000" y="4114"/>
                    </a:lnTo>
                    <a:lnTo>
                      <a:pt x="14000" y="3600"/>
                    </a:lnTo>
                    <a:lnTo>
                      <a:pt x="14000" y="3600"/>
                    </a:lnTo>
                    <a:lnTo>
                      <a:pt x="14000" y="3600"/>
                    </a:lnTo>
                    <a:lnTo>
                      <a:pt x="14000" y="3600"/>
                    </a:lnTo>
                    <a:lnTo>
                      <a:pt x="14000" y="3600"/>
                    </a:lnTo>
                    <a:lnTo>
                      <a:pt x="14000" y="3600"/>
                    </a:lnTo>
                    <a:lnTo>
                      <a:pt x="14000" y="3086"/>
                    </a:lnTo>
                    <a:lnTo>
                      <a:pt x="14000" y="3086"/>
                    </a:lnTo>
                    <a:lnTo>
                      <a:pt x="14000" y="3086"/>
                    </a:lnTo>
                    <a:lnTo>
                      <a:pt x="14000" y="3086"/>
                    </a:lnTo>
                    <a:lnTo>
                      <a:pt x="14000" y="3086"/>
                    </a:lnTo>
                    <a:lnTo>
                      <a:pt x="14000" y="2571"/>
                    </a:lnTo>
                    <a:lnTo>
                      <a:pt x="14000" y="2571"/>
                    </a:lnTo>
                    <a:lnTo>
                      <a:pt x="14000" y="2571"/>
                    </a:lnTo>
                    <a:lnTo>
                      <a:pt x="14000" y="2571"/>
                    </a:lnTo>
                    <a:lnTo>
                      <a:pt x="13600" y="2571"/>
                    </a:lnTo>
                    <a:lnTo>
                      <a:pt x="13600" y="2571"/>
                    </a:lnTo>
                    <a:lnTo>
                      <a:pt x="13600" y="2057"/>
                    </a:lnTo>
                    <a:lnTo>
                      <a:pt x="13600" y="2057"/>
                    </a:lnTo>
                    <a:lnTo>
                      <a:pt x="13600" y="2057"/>
                    </a:lnTo>
                    <a:lnTo>
                      <a:pt x="13600" y="2057"/>
                    </a:lnTo>
                    <a:lnTo>
                      <a:pt x="13600" y="2057"/>
                    </a:lnTo>
                    <a:lnTo>
                      <a:pt x="13600" y="2057"/>
                    </a:lnTo>
                    <a:lnTo>
                      <a:pt x="13600" y="1543"/>
                    </a:lnTo>
                    <a:lnTo>
                      <a:pt x="13600" y="1543"/>
                    </a:lnTo>
                    <a:lnTo>
                      <a:pt x="13600" y="1543"/>
                    </a:lnTo>
                    <a:lnTo>
                      <a:pt x="13600" y="1543"/>
                    </a:lnTo>
                    <a:lnTo>
                      <a:pt x="13600" y="1543"/>
                    </a:lnTo>
                    <a:lnTo>
                      <a:pt x="13600" y="1029"/>
                    </a:lnTo>
                    <a:lnTo>
                      <a:pt x="13600" y="1029"/>
                    </a:lnTo>
                    <a:lnTo>
                      <a:pt x="13600" y="1029"/>
                    </a:lnTo>
                    <a:lnTo>
                      <a:pt x="13600" y="1029"/>
                    </a:lnTo>
                    <a:lnTo>
                      <a:pt x="13600" y="1029"/>
                    </a:lnTo>
                    <a:lnTo>
                      <a:pt x="13600" y="1029"/>
                    </a:lnTo>
                    <a:lnTo>
                      <a:pt x="13600" y="514"/>
                    </a:lnTo>
                    <a:lnTo>
                      <a:pt x="13600" y="514"/>
                    </a:lnTo>
                    <a:lnTo>
                      <a:pt x="13600" y="514"/>
                    </a:lnTo>
                    <a:lnTo>
                      <a:pt x="13600" y="514"/>
                    </a:lnTo>
                    <a:lnTo>
                      <a:pt x="13600" y="514"/>
                    </a:lnTo>
                    <a:lnTo>
                      <a:pt x="13600" y="0"/>
                    </a:lnTo>
                    <a:lnTo>
                      <a:pt x="13600" y="0"/>
                    </a:lnTo>
                    <a:lnTo>
                      <a:pt x="13600" y="0"/>
                    </a:lnTo>
                    <a:lnTo>
                      <a:pt x="13600" y="0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339" name="Shape 3339"/>
              <p:cNvSpPr/>
              <p:nvPr/>
            </p:nvSpPr>
            <p:spPr>
              <a:xfrm>
                <a:off x="431800" y="330200"/>
                <a:ext cx="84138" cy="762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0" y="15300"/>
                    </a:lnTo>
                    <a:lnTo>
                      <a:pt x="0" y="15300"/>
                    </a:lnTo>
                    <a:lnTo>
                      <a:pt x="0" y="15300"/>
                    </a:lnTo>
                    <a:lnTo>
                      <a:pt x="0" y="14850"/>
                    </a:lnTo>
                    <a:lnTo>
                      <a:pt x="0" y="14850"/>
                    </a:lnTo>
                    <a:lnTo>
                      <a:pt x="408" y="14850"/>
                    </a:lnTo>
                    <a:lnTo>
                      <a:pt x="408" y="14850"/>
                    </a:lnTo>
                    <a:lnTo>
                      <a:pt x="408" y="14850"/>
                    </a:lnTo>
                    <a:lnTo>
                      <a:pt x="408" y="14850"/>
                    </a:lnTo>
                    <a:lnTo>
                      <a:pt x="815" y="14850"/>
                    </a:lnTo>
                    <a:lnTo>
                      <a:pt x="815" y="14850"/>
                    </a:lnTo>
                    <a:lnTo>
                      <a:pt x="815" y="14850"/>
                    </a:lnTo>
                    <a:lnTo>
                      <a:pt x="815" y="14850"/>
                    </a:lnTo>
                    <a:lnTo>
                      <a:pt x="815" y="14850"/>
                    </a:lnTo>
                    <a:lnTo>
                      <a:pt x="815" y="14850"/>
                    </a:lnTo>
                    <a:lnTo>
                      <a:pt x="1223" y="14400"/>
                    </a:lnTo>
                    <a:lnTo>
                      <a:pt x="1223" y="14400"/>
                    </a:lnTo>
                    <a:lnTo>
                      <a:pt x="1223" y="14400"/>
                    </a:lnTo>
                    <a:lnTo>
                      <a:pt x="1223" y="14400"/>
                    </a:lnTo>
                    <a:lnTo>
                      <a:pt x="1223" y="14400"/>
                    </a:lnTo>
                    <a:lnTo>
                      <a:pt x="1223" y="14400"/>
                    </a:lnTo>
                    <a:lnTo>
                      <a:pt x="1223" y="14400"/>
                    </a:lnTo>
                    <a:lnTo>
                      <a:pt x="1630" y="14400"/>
                    </a:lnTo>
                    <a:lnTo>
                      <a:pt x="1630" y="14400"/>
                    </a:lnTo>
                    <a:lnTo>
                      <a:pt x="1630" y="14400"/>
                    </a:lnTo>
                    <a:lnTo>
                      <a:pt x="1630" y="14400"/>
                    </a:lnTo>
                    <a:lnTo>
                      <a:pt x="1630" y="14400"/>
                    </a:lnTo>
                    <a:lnTo>
                      <a:pt x="1630" y="13950"/>
                    </a:lnTo>
                    <a:lnTo>
                      <a:pt x="2038" y="13950"/>
                    </a:lnTo>
                    <a:lnTo>
                      <a:pt x="2038" y="13950"/>
                    </a:lnTo>
                    <a:lnTo>
                      <a:pt x="2038" y="13950"/>
                    </a:lnTo>
                    <a:lnTo>
                      <a:pt x="2038" y="13950"/>
                    </a:lnTo>
                    <a:lnTo>
                      <a:pt x="2038" y="13950"/>
                    </a:lnTo>
                    <a:lnTo>
                      <a:pt x="2038" y="13950"/>
                    </a:lnTo>
                    <a:lnTo>
                      <a:pt x="2038" y="13950"/>
                    </a:lnTo>
                    <a:lnTo>
                      <a:pt x="2445" y="13950"/>
                    </a:lnTo>
                    <a:lnTo>
                      <a:pt x="2445" y="13950"/>
                    </a:lnTo>
                    <a:lnTo>
                      <a:pt x="2445" y="13950"/>
                    </a:lnTo>
                    <a:lnTo>
                      <a:pt x="2445" y="13500"/>
                    </a:lnTo>
                    <a:lnTo>
                      <a:pt x="2445" y="13500"/>
                    </a:lnTo>
                    <a:lnTo>
                      <a:pt x="2445" y="13500"/>
                    </a:lnTo>
                    <a:lnTo>
                      <a:pt x="2853" y="13500"/>
                    </a:lnTo>
                    <a:lnTo>
                      <a:pt x="2853" y="13500"/>
                    </a:lnTo>
                    <a:lnTo>
                      <a:pt x="2853" y="13500"/>
                    </a:lnTo>
                    <a:lnTo>
                      <a:pt x="2853" y="13500"/>
                    </a:lnTo>
                    <a:lnTo>
                      <a:pt x="2853" y="13500"/>
                    </a:lnTo>
                    <a:lnTo>
                      <a:pt x="2853" y="13500"/>
                    </a:lnTo>
                    <a:lnTo>
                      <a:pt x="2853" y="13500"/>
                    </a:lnTo>
                    <a:lnTo>
                      <a:pt x="3260" y="13050"/>
                    </a:lnTo>
                    <a:lnTo>
                      <a:pt x="3260" y="13050"/>
                    </a:lnTo>
                    <a:lnTo>
                      <a:pt x="3260" y="13050"/>
                    </a:lnTo>
                    <a:lnTo>
                      <a:pt x="3260" y="13050"/>
                    </a:lnTo>
                    <a:lnTo>
                      <a:pt x="3260" y="13050"/>
                    </a:lnTo>
                    <a:lnTo>
                      <a:pt x="3260" y="13050"/>
                    </a:lnTo>
                    <a:lnTo>
                      <a:pt x="3260" y="13050"/>
                    </a:lnTo>
                    <a:lnTo>
                      <a:pt x="3668" y="13050"/>
                    </a:lnTo>
                    <a:lnTo>
                      <a:pt x="3668" y="13050"/>
                    </a:lnTo>
                    <a:lnTo>
                      <a:pt x="3668" y="13050"/>
                    </a:lnTo>
                    <a:lnTo>
                      <a:pt x="3668" y="13050"/>
                    </a:lnTo>
                    <a:lnTo>
                      <a:pt x="3668" y="12600"/>
                    </a:lnTo>
                    <a:lnTo>
                      <a:pt x="3668" y="12600"/>
                    </a:lnTo>
                    <a:lnTo>
                      <a:pt x="3668" y="12600"/>
                    </a:lnTo>
                    <a:lnTo>
                      <a:pt x="4075" y="12600"/>
                    </a:lnTo>
                    <a:lnTo>
                      <a:pt x="4075" y="12600"/>
                    </a:lnTo>
                    <a:lnTo>
                      <a:pt x="4075" y="12600"/>
                    </a:lnTo>
                    <a:lnTo>
                      <a:pt x="4075" y="12600"/>
                    </a:lnTo>
                    <a:lnTo>
                      <a:pt x="4075" y="12150"/>
                    </a:lnTo>
                    <a:lnTo>
                      <a:pt x="4075" y="12150"/>
                    </a:lnTo>
                    <a:lnTo>
                      <a:pt x="4075" y="12150"/>
                    </a:lnTo>
                    <a:lnTo>
                      <a:pt x="4483" y="12150"/>
                    </a:lnTo>
                    <a:lnTo>
                      <a:pt x="4483" y="12150"/>
                    </a:lnTo>
                    <a:lnTo>
                      <a:pt x="4483" y="12150"/>
                    </a:lnTo>
                    <a:lnTo>
                      <a:pt x="4483" y="12150"/>
                    </a:lnTo>
                    <a:lnTo>
                      <a:pt x="4483" y="12150"/>
                    </a:lnTo>
                    <a:lnTo>
                      <a:pt x="4483" y="12150"/>
                    </a:lnTo>
                    <a:lnTo>
                      <a:pt x="4483" y="12150"/>
                    </a:lnTo>
                    <a:lnTo>
                      <a:pt x="4483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5298" y="11250"/>
                    </a:lnTo>
                    <a:lnTo>
                      <a:pt x="5298" y="11250"/>
                    </a:lnTo>
                    <a:lnTo>
                      <a:pt x="5298" y="11250"/>
                    </a:lnTo>
                    <a:lnTo>
                      <a:pt x="5298" y="11250"/>
                    </a:lnTo>
                    <a:lnTo>
                      <a:pt x="5298" y="11250"/>
                    </a:lnTo>
                    <a:lnTo>
                      <a:pt x="5298" y="11250"/>
                    </a:lnTo>
                    <a:lnTo>
                      <a:pt x="5298" y="11250"/>
                    </a:lnTo>
                    <a:lnTo>
                      <a:pt x="5298" y="11250"/>
                    </a:lnTo>
                    <a:lnTo>
                      <a:pt x="5706" y="11250"/>
                    </a:lnTo>
                    <a:lnTo>
                      <a:pt x="5706" y="10800"/>
                    </a:lnTo>
                    <a:lnTo>
                      <a:pt x="5706" y="10800"/>
                    </a:lnTo>
                    <a:lnTo>
                      <a:pt x="5706" y="10800"/>
                    </a:lnTo>
                    <a:lnTo>
                      <a:pt x="5706" y="10800"/>
                    </a:lnTo>
                    <a:lnTo>
                      <a:pt x="5706" y="10800"/>
                    </a:lnTo>
                    <a:lnTo>
                      <a:pt x="5706" y="10800"/>
                    </a:lnTo>
                    <a:lnTo>
                      <a:pt x="5706" y="10800"/>
                    </a:lnTo>
                    <a:lnTo>
                      <a:pt x="6113" y="10800"/>
                    </a:lnTo>
                    <a:lnTo>
                      <a:pt x="6113" y="10350"/>
                    </a:lnTo>
                    <a:lnTo>
                      <a:pt x="6113" y="10350"/>
                    </a:lnTo>
                    <a:lnTo>
                      <a:pt x="6113" y="10350"/>
                    </a:lnTo>
                    <a:lnTo>
                      <a:pt x="6113" y="10350"/>
                    </a:lnTo>
                    <a:lnTo>
                      <a:pt x="6113" y="10350"/>
                    </a:lnTo>
                    <a:lnTo>
                      <a:pt x="6113" y="10350"/>
                    </a:lnTo>
                    <a:lnTo>
                      <a:pt x="6113" y="10350"/>
                    </a:lnTo>
                    <a:lnTo>
                      <a:pt x="6113" y="1035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945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928" y="9000"/>
                    </a:lnTo>
                    <a:lnTo>
                      <a:pt x="6928" y="9000"/>
                    </a:lnTo>
                    <a:lnTo>
                      <a:pt x="7336" y="9000"/>
                    </a:lnTo>
                    <a:lnTo>
                      <a:pt x="7336" y="9000"/>
                    </a:lnTo>
                    <a:lnTo>
                      <a:pt x="7336" y="9000"/>
                    </a:lnTo>
                    <a:lnTo>
                      <a:pt x="7336" y="9000"/>
                    </a:lnTo>
                    <a:lnTo>
                      <a:pt x="7336" y="9000"/>
                    </a:lnTo>
                    <a:lnTo>
                      <a:pt x="7336" y="9000"/>
                    </a:lnTo>
                    <a:lnTo>
                      <a:pt x="7336" y="8550"/>
                    </a:lnTo>
                    <a:lnTo>
                      <a:pt x="7336" y="8550"/>
                    </a:lnTo>
                    <a:lnTo>
                      <a:pt x="7336" y="8550"/>
                    </a:lnTo>
                    <a:lnTo>
                      <a:pt x="7336" y="8550"/>
                    </a:lnTo>
                    <a:lnTo>
                      <a:pt x="7743" y="8550"/>
                    </a:lnTo>
                    <a:lnTo>
                      <a:pt x="7743" y="8550"/>
                    </a:lnTo>
                    <a:lnTo>
                      <a:pt x="7743" y="8550"/>
                    </a:lnTo>
                    <a:lnTo>
                      <a:pt x="7743" y="8100"/>
                    </a:lnTo>
                    <a:lnTo>
                      <a:pt x="7743" y="8100"/>
                    </a:lnTo>
                    <a:lnTo>
                      <a:pt x="7743" y="8100"/>
                    </a:lnTo>
                    <a:lnTo>
                      <a:pt x="7743" y="8100"/>
                    </a:lnTo>
                    <a:lnTo>
                      <a:pt x="7743" y="8100"/>
                    </a:lnTo>
                    <a:lnTo>
                      <a:pt x="7743" y="8100"/>
                    </a:lnTo>
                    <a:lnTo>
                      <a:pt x="7743" y="8100"/>
                    </a:lnTo>
                    <a:lnTo>
                      <a:pt x="8151" y="8100"/>
                    </a:lnTo>
                    <a:lnTo>
                      <a:pt x="8151" y="7650"/>
                    </a:lnTo>
                    <a:lnTo>
                      <a:pt x="8151" y="7650"/>
                    </a:lnTo>
                    <a:lnTo>
                      <a:pt x="8151" y="7650"/>
                    </a:lnTo>
                    <a:lnTo>
                      <a:pt x="8151" y="7650"/>
                    </a:lnTo>
                    <a:lnTo>
                      <a:pt x="8151" y="7650"/>
                    </a:lnTo>
                    <a:lnTo>
                      <a:pt x="8151" y="7650"/>
                    </a:lnTo>
                    <a:lnTo>
                      <a:pt x="8151" y="7650"/>
                    </a:lnTo>
                    <a:lnTo>
                      <a:pt x="8151" y="7200"/>
                    </a:lnTo>
                    <a:lnTo>
                      <a:pt x="8151" y="7200"/>
                    </a:lnTo>
                    <a:lnTo>
                      <a:pt x="8151" y="7200"/>
                    </a:lnTo>
                    <a:lnTo>
                      <a:pt x="8558" y="7200"/>
                    </a:lnTo>
                    <a:lnTo>
                      <a:pt x="8558" y="7200"/>
                    </a:lnTo>
                    <a:lnTo>
                      <a:pt x="8558" y="7200"/>
                    </a:lnTo>
                    <a:lnTo>
                      <a:pt x="8558" y="720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558" y="6300"/>
                    </a:lnTo>
                    <a:lnTo>
                      <a:pt x="8966" y="6300"/>
                    </a:lnTo>
                    <a:lnTo>
                      <a:pt x="8966" y="6300"/>
                    </a:lnTo>
                    <a:lnTo>
                      <a:pt x="8966" y="6300"/>
                    </a:lnTo>
                    <a:lnTo>
                      <a:pt x="8966" y="6300"/>
                    </a:lnTo>
                    <a:lnTo>
                      <a:pt x="8966" y="6300"/>
                    </a:lnTo>
                    <a:lnTo>
                      <a:pt x="8966" y="5850"/>
                    </a:lnTo>
                    <a:lnTo>
                      <a:pt x="8966" y="5850"/>
                    </a:lnTo>
                    <a:lnTo>
                      <a:pt x="8966" y="5850"/>
                    </a:lnTo>
                    <a:lnTo>
                      <a:pt x="8966" y="5850"/>
                    </a:lnTo>
                    <a:lnTo>
                      <a:pt x="8966" y="5850"/>
                    </a:lnTo>
                    <a:lnTo>
                      <a:pt x="8966" y="5850"/>
                    </a:lnTo>
                    <a:lnTo>
                      <a:pt x="8966" y="5850"/>
                    </a:lnTo>
                    <a:lnTo>
                      <a:pt x="9374" y="5400"/>
                    </a:lnTo>
                    <a:lnTo>
                      <a:pt x="9374" y="5400"/>
                    </a:lnTo>
                    <a:lnTo>
                      <a:pt x="9374" y="5400"/>
                    </a:lnTo>
                    <a:lnTo>
                      <a:pt x="9374" y="5400"/>
                    </a:lnTo>
                    <a:lnTo>
                      <a:pt x="9374" y="5400"/>
                    </a:lnTo>
                    <a:lnTo>
                      <a:pt x="9374" y="5400"/>
                    </a:lnTo>
                    <a:lnTo>
                      <a:pt x="9374" y="5400"/>
                    </a:lnTo>
                    <a:lnTo>
                      <a:pt x="9374" y="4950"/>
                    </a:lnTo>
                    <a:lnTo>
                      <a:pt x="9374" y="4950"/>
                    </a:lnTo>
                    <a:lnTo>
                      <a:pt x="9374" y="4950"/>
                    </a:lnTo>
                    <a:lnTo>
                      <a:pt x="9374" y="4950"/>
                    </a:lnTo>
                    <a:lnTo>
                      <a:pt x="9374" y="4950"/>
                    </a:lnTo>
                    <a:lnTo>
                      <a:pt x="9374" y="4950"/>
                    </a:lnTo>
                    <a:lnTo>
                      <a:pt x="9374" y="4500"/>
                    </a:lnTo>
                    <a:lnTo>
                      <a:pt x="9781" y="4500"/>
                    </a:lnTo>
                    <a:lnTo>
                      <a:pt x="9781" y="4500"/>
                    </a:lnTo>
                    <a:lnTo>
                      <a:pt x="9781" y="4500"/>
                    </a:lnTo>
                    <a:lnTo>
                      <a:pt x="9781" y="4500"/>
                    </a:lnTo>
                    <a:lnTo>
                      <a:pt x="9781" y="4500"/>
                    </a:lnTo>
                    <a:lnTo>
                      <a:pt x="9781" y="4050"/>
                    </a:lnTo>
                    <a:lnTo>
                      <a:pt x="9781" y="4050"/>
                    </a:lnTo>
                    <a:lnTo>
                      <a:pt x="9781" y="4050"/>
                    </a:lnTo>
                    <a:lnTo>
                      <a:pt x="9781" y="4050"/>
                    </a:lnTo>
                    <a:lnTo>
                      <a:pt x="9781" y="4050"/>
                    </a:lnTo>
                    <a:lnTo>
                      <a:pt x="9781" y="4050"/>
                    </a:lnTo>
                    <a:lnTo>
                      <a:pt x="9781" y="4050"/>
                    </a:lnTo>
                    <a:lnTo>
                      <a:pt x="9781" y="3600"/>
                    </a:lnTo>
                    <a:lnTo>
                      <a:pt x="9781" y="3600"/>
                    </a:lnTo>
                    <a:lnTo>
                      <a:pt x="9781" y="3600"/>
                    </a:lnTo>
                    <a:lnTo>
                      <a:pt x="10189" y="3600"/>
                    </a:lnTo>
                    <a:lnTo>
                      <a:pt x="10189" y="3600"/>
                    </a:lnTo>
                    <a:lnTo>
                      <a:pt x="10189" y="3600"/>
                    </a:lnTo>
                    <a:lnTo>
                      <a:pt x="10189" y="3150"/>
                    </a:lnTo>
                    <a:lnTo>
                      <a:pt x="10189" y="3150"/>
                    </a:lnTo>
                    <a:lnTo>
                      <a:pt x="10189" y="3150"/>
                    </a:lnTo>
                    <a:lnTo>
                      <a:pt x="10189" y="3150"/>
                    </a:lnTo>
                    <a:lnTo>
                      <a:pt x="10189" y="3150"/>
                    </a:lnTo>
                    <a:lnTo>
                      <a:pt x="10189" y="3150"/>
                    </a:lnTo>
                    <a:lnTo>
                      <a:pt x="10189" y="2700"/>
                    </a:lnTo>
                    <a:lnTo>
                      <a:pt x="10189" y="2700"/>
                    </a:lnTo>
                    <a:lnTo>
                      <a:pt x="10189" y="2700"/>
                    </a:lnTo>
                    <a:lnTo>
                      <a:pt x="10189" y="2700"/>
                    </a:lnTo>
                    <a:lnTo>
                      <a:pt x="10189" y="2700"/>
                    </a:lnTo>
                    <a:lnTo>
                      <a:pt x="10189" y="2700"/>
                    </a:lnTo>
                    <a:lnTo>
                      <a:pt x="10189" y="2250"/>
                    </a:lnTo>
                    <a:lnTo>
                      <a:pt x="10189" y="2250"/>
                    </a:lnTo>
                    <a:lnTo>
                      <a:pt x="10596" y="2250"/>
                    </a:lnTo>
                    <a:lnTo>
                      <a:pt x="10596" y="2250"/>
                    </a:lnTo>
                    <a:lnTo>
                      <a:pt x="10596" y="2250"/>
                    </a:lnTo>
                    <a:lnTo>
                      <a:pt x="10596" y="1800"/>
                    </a:lnTo>
                    <a:lnTo>
                      <a:pt x="10596" y="1800"/>
                    </a:lnTo>
                    <a:lnTo>
                      <a:pt x="10596" y="1800"/>
                    </a:lnTo>
                    <a:lnTo>
                      <a:pt x="10596" y="1800"/>
                    </a:lnTo>
                    <a:lnTo>
                      <a:pt x="10596" y="1800"/>
                    </a:lnTo>
                    <a:lnTo>
                      <a:pt x="10596" y="1800"/>
                    </a:lnTo>
                    <a:lnTo>
                      <a:pt x="10596" y="1350"/>
                    </a:lnTo>
                    <a:lnTo>
                      <a:pt x="10596" y="1350"/>
                    </a:lnTo>
                    <a:lnTo>
                      <a:pt x="10596" y="1350"/>
                    </a:lnTo>
                    <a:lnTo>
                      <a:pt x="10596" y="1350"/>
                    </a:lnTo>
                    <a:lnTo>
                      <a:pt x="10596" y="1350"/>
                    </a:lnTo>
                    <a:lnTo>
                      <a:pt x="10596" y="1350"/>
                    </a:lnTo>
                    <a:lnTo>
                      <a:pt x="10596" y="900"/>
                    </a:lnTo>
                    <a:lnTo>
                      <a:pt x="10596" y="900"/>
                    </a:lnTo>
                    <a:lnTo>
                      <a:pt x="10596" y="900"/>
                    </a:lnTo>
                    <a:lnTo>
                      <a:pt x="10596" y="900"/>
                    </a:lnTo>
                    <a:lnTo>
                      <a:pt x="10596" y="900"/>
                    </a:lnTo>
                    <a:lnTo>
                      <a:pt x="10596" y="900"/>
                    </a:lnTo>
                    <a:lnTo>
                      <a:pt x="11004" y="450"/>
                    </a:lnTo>
                    <a:lnTo>
                      <a:pt x="11004" y="450"/>
                    </a:lnTo>
                    <a:lnTo>
                      <a:pt x="11004" y="450"/>
                    </a:lnTo>
                    <a:lnTo>
                      <a:pt x="11004" y="450"/>
                    </a:lnTo>
                    <a:lnTo>
                      <a:pt x="11004" y="450"/>
                    </a:lnTo>
                    <a:lnTo>
                      <a:pt x="11004" y="0"/>
                    </a:lnTo>
                    <a:lnTo>
                      <a:pt x="11004" y="0"/>
                    </a:lnTo>
                    <a:lnTo>
                      <a:pt x="11004" y="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340" name="Shape 3340"/>
              <p:cNvSpPr/>
              <p:nvPr/>
            </p:nvSpPr>
            <p:spPr>
              <a:xfrm>
                <a:off x="422275" y="342900"/>
                <a:ext cx="65088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323"/>
                    </a:moveTo>
                    <a:lnTo>
                      <a:pt x="0" y="3323"/>
                    </a:lnTo>
                    <a:lnTo>
                      <a:pt x="0" y="4154"/>
                    </a:lnTo>
                    <a:lnTo>
                      <a:pt x="527" y="4154"/>
                    </a:lnTo>
                    <a:lnTo>
                      <a:pt x="1054" y="4985"/>
                    </a:lnTo>
                    <a:lnTo>
                      <a:pt x="1580" y="4985"/>
                    </a:lnTo>
                    <a:lnTo>
                      <a:pt x="2634" y="6646"/>
                    </a:lnTo>
                    <a:lnTo>
                      <a:pt x="4215" y="7477"/>
                    </a:lnTo>
                    <a:lnTo>
                      <a:pt x="5795" y="9138"/>
                    </a:lnTo>
                    <a:lnTo>
                      <a:pt x="6849" y="9969"/>
                    </a:lnTo>
                    <a:lnTo>
                      <a:pt x="8429" y="11631"/>
                    </a:lnTo>
                    <a:lnTo>
                      <a:pt x="10010" y="13292"/>
                    </a:lnTo>
                    <a:lnTo>
                      <a:pt x="11590" y="14123"/>
                    </a:lnTo>
                    <a:lnTo>
                      <a:pt x="13171" y="15785"/>
                    </a:lnTo>
                    <a:lnTo>
                      <a:pt x="14751" y="17446"/>
                    </a:lnTo>
                    <a:lnTo>
                      <a:pt x="16332" y="18277"/>
                    </a:lnTo>
                    <a:lnTo>
                      <a:pt x="17385" y="19108"/>
                    </a:lnTo>
                    <a:lnTo>
                      <a:pt x="18439" y="20769"/>
                    </a:lnTo>
                    <a:lnTo>
                      <a:pt x="18966" y="20769"/>
                    </a:lnTo>
                    <a:lnTo>
                      <a:pt x="18966" y="21600"/>
                    </a:lnTo>
                    <a:lnTo>
                      <a:pt x="19493" y="21600"/>
                    </a:lnTo>
                    <a:lnTo>
                      <a:pt x="19493" y="21600"/>
                    </a:lnTo>
                    <a:lnTo>
                      <a:pt x="21600" y="18277"/>
                    </a:lnTo>
                    <a:lnTo>
                      <a:pt x="21073" y="18277"/>
                    </a:lnTo>
                    <a:lnTo>
                      <a:pt x="20546" y="17446"/>
                    </a:lnTo>
                    <a:lnTo>
                      <a:pt x="20020" y="17446"/>
                    </a:lnTo>
                    <a:lnTo>
                      <a:pt x="19493" y="16615"/>
                    </a:lnTo>
                    <a:lnTo>
                      <a:pt x="18439" y="15785"/>
                    </a:lnTo>
                    <a:lnTo>
                      <a:pt x="17385" y="14954"/>
                    </a:lnTo>
                    <a:lnTo>
                      <a:pt x="15805" y="13292"/>
                    </a:lnTo>
                    <a:lnTo>
                      <a:pt x="14751" y="12462"/>
                    </a:lnTo>
                    <a:lnTo>
                      <a:pt x="13171" y="10800"/>
                    </a:lnTo>
                    <a:lnTo>
                      <a:pt x="11590" y="9138"/>
                    </a:lnTo>
                    <a:lnTo>
                      <a:pt x="10010" y="8308"/>
                    </a:lnTo>
                    <a:lnTo>
                      <a:pt x="8429" y="6646"/>
                    </a:lnTo>
                    <a:lnTo>
                      <a:pt x="6849" y="4985"/>
                    </a:lnTo>
                    <a:lnTo>
                      <a:pt x="5268" y="4154"/>
                    </a:lnTo>
                    <a:lnTo>
                      <a:pt x="4215" y="3323"/>
                    </a:lnTo>
                    <a:lnTo>
                      <a:pt x="3161" y="1662"/>
                    </a:lnTo>
                    <a:lnTo>
                      <a:pt x="2634" y="1662"/>
                    </a:lnTo>
                    <a:lnTo>
                      <a:pt x="2107" y="831"/>
                    </a:lnTo>
                    <a:lnTo>
                      <a:pt x="1580" y="831"/>
                    </a:lnTo>
                    <a:lnTo>
                      <a:pt x="1580" y="0"/>
                    </a:lnTo>
                    <a:lnTo>
                      <a:pt x="1580" y="0"/>
                    </a:lnTo>
                    <a:lnTo>
                      <a:pt x="0" y="332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341" name="Shape 3341"/>
              <p:cNvSpPr/>
              <p:nvPr/>
            </p:nvSpPr>
            <p:spPr>
              <a:xfrm>
                <a:off x="398462" y="314325"/>
                <a:ext cx="28576" cy="3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982"/>
                    </a:moveTo>
                    <a:lnTo>
                      <a:pt x="0" y="982"/>
                    </a:lnTo>
                    <a:lnTo>
                      <a:pt x="0" y="982"/>
                    </a:lnTo>
                    <a:lnTo>
                      <a:pt x="0" y="1964"/>
                    </a:lnTo>
                    <a:lnTo>
                      <a:pt x="1200" y="2945"/>
                    </a:lnTo>
                    <a:lnTo>
                      <a:pt x="1200" y="3927"/>
                    </a:lnTo>
                    <a:lnTo>
                      <a:pt x="1200" y="4909"/>
                    </a:lnTo>
                    <a:lnTo>
                      <a:pt x="1200" y="4909"/>
                    </a:lnTo>
                    <a:lnTo>
                      <a:pt x="2400" y="5891"/>
                    </a:lnTo>
                    <a:lnTo>
                      <a:pt x="2400" y="6873"/>
                    </a:lnTo>
                    <a:lnTo>
                      <a:pt x="2400" y="7855"/>
                    </a:lnTo>
                    <a:lnTo>
                      <a:pt x="3600" y="7855"/>
                    </a:lnTo>
                    <a:lnTo>
                      <a:pt x="3600" y="8836"/>
                    </a:lnTo>
                    <a:lnTo>
                      <a:pt x="4800" y="9818"/>
                    </a:lnTo>
                    <a:lnTo>
                      <a:pt x="6000" y="10800"/>
                    </a:lnTo>
                    <a:lnTo>
                      <a:pt x="6000" y="12764"/>
                    </a:lnTo>
                    <a:lnTo>
                      <a:pt x="7200" y="13745"/>
                    </a:lnTo>
                    <a:lnTo>
                      <a:pt x="9600" y="14727"/>
                    </a:lnTo>
                    <a:lnTo>
                      <a:pt x="10800" y="15709"/>
                    </a:lnTo>
                    <a:lnTo>
                      <a:pt x="12000" y="17673"/>
                    </a:lnTo>
                    <a:lnTo>
                      <a:pt x="13200" y="18655"/>
                    </a:lnTo>
                    <a:lnTo>
                      <a:pt x="14400" y="19636"/>
                    </a:lnTo>
                    <a:lnTo>
                      <a:pt x="15600" y="20618"/>
                    </a:lnTo>
                    <a:lnTo>
                      <a:pt x="18000" y="21600"/>
                    </a:lnTo>
                    <a:lnTo>
                      <a:pt x="21600" y="17673"/>
                    </a:lnTo>
                    <a:lnTo>
                      <a:pt x="20400" y="16691"/>
                    </a:lnTo>
                    <a:lnTo>
                      <a:pt x="18000" y="15709"/>
                    </a:lnTo>
                    <a:lnTo>
                      <a:pt x="16800" y="14727"/>
                    </a:lnTo>
                    <a:lnTo>
                      <a:pt x="15600" y="13745"/>
                    </a:lnTo>
                    <a:lnTo>
                      <a:pt x="14400" y="12764"/>
                    </a:lnTo>
                    <a:lnTo>
                      <a:pt x="13200" y="11782"/>
                    </a:lnTo>
                    <a:lnTo>
                      <a:pt x="12000" y="10800"/>
                    </a:lnTo>
                    <a:lnTo>
                      <a:pt x="12000" y="9818"/>
                    </a:lnTo>
                    <a:lnTo>
                      <a:pt x="10800" y="7855"/>
                    </a:lnTo>
                    <a:lnTo>
                      <a:pt x="9600" y="6873"/>
                    </a:lnTo>
                    <a:lnTo>
                      <a:pt x="9600" y="6873"/>
                    </a:lnTo>
                    <a:lnTo>
                      <a:pt x="8400" y="5891"/>
                    </a:lnTo>
                    <a:lnTo>
                      <a:pt x="8400" y="4909"/>
                    </a:lnTo>
                    <a:lnTo>
                      <a:pt x="8400" y="4909"/>
                    </a:lnTo>
                    <a:lnTo>
                      <a:pt x="7200" y="3927"/>
                    </a:lnTo>
                    <a:lnTo>
                      <a:pt x="7200" y="2945"/>
                    </a:lnTo>
                    <a:lnTo>
                      <a:pt x="7200" y="2945"/>
                    </a:lnTo>
                    <a:lnTo>
                      <a:pt x="7200" y="1964"/>
                    </a:lnTo>
                    <a:lnTo>
                      <a:pt x="6000" y="982"/>
                    </a:lnTo>
                    <a:lnTo>
                      <a:pt x="6000" y="982"/>
                    </a:lnTo>
                    <a:lnTo>
                      <a:pt x="6000" y="0"/>
                    </a:lnTo>
                    <a:lnTo>
                      <a:pt x="6000" y="0"/>
                    </a:lnTo>
                    <a:lnTo>
                      <a:pt x="6000" y="0"/>
                    </a:lnTo>
                    <a:lnTo>
                      <a:pt x="0" y="98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342" name="Shape 3342"/>
              <p:cNvSpPr/>
              <p:nvPr/>
            </p:nvSpPr>
            <p:spPr>
              <a:xfrm>
                <a:off x="382587" y="277812"/>
                <a:ext cx="23813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700"/>
                    </a:moveTo>
                    <a:lnTo>
                      <a:pt x="0" y="2700"/>
                    </a:lnTo>
                    <a:lnTo>
                      <a:pt x="0" y="3600"/>
                    </a:lnTo>
                    <a:lnTo>
                      <a:pt x="1440" y="3600"/>
                    </a:lnTo>
                    <a:lnTo>
                      <a:pt x="1440" y="4500"/>
                    </a:lnTo>
                    <a:lnTo>
                      <a:pt x="2880" y="4500"/>
                    </a:lnTo>
                    <a:lnTo>
                      <a:pt x="2880" y="5400"/>
                    </a:lnTo>
                    <a:lnTo>
                      <a:pt x="4320" y="5400"/>
                    </a:lnTo>
                    <a:lnTo>
                      <a:pt x="4320" y="6300"/>
                    </a:lnTo>
                    <a:lnTo>
                      <a:pt x="4320" y="6300"/>
                    </a:lnTo>
                    <a:lnTo>
                      <a:pt x="5760" y="7200"/>
                    </a:lnTo>
                    <a:lnTo>
                      <a:pt x="5760" y="7200"/>
                    </a:lnTo>
                    <a:lnTo>
                      <a:pt x="7200" y="8100"/>
                    </a:lnTo>
                    <a:lnTo>
                      <a:pt x="7200" y="9000"/>
                    </a:lnTo>
                    <a:lnTo>
                      <a:pt x="8640" y="9900"/>
                    </a:lnTo>
                    <a:lnTo>
                      <a:pt x="8640" y="10800"/>
                    </a:lnTo>
                    <a:lnTo>
                      <a:pt x="10080" y="12600"/>
                    </a:lnTo>
                    <a:lnTo>
                      <a:pt x="10080" y="13500"/>
                    </a:lnTo>
                    <a:lnTo>
                      <a:pt x="11520" y="15300"/>
                    </a:lnTo>
                    <a:lnTo>
                      <a:pt x="11520" y="16200"/>
                    </a:lnTo>
                    <a:lnTo>
                      <a:pt x="12960" y="17100"/>
                    </a:lnTo>
                    <a:lnTo>
                      <a:pt x="12960" y="18900"/>
                    </a:lnTo>
                    <a:lnTo>
                      <a:pt x="14400" y="19800"/>
                    </a:lnTo>
                    <a:lnTo>
                      <a:pt x="14400" y="21600"/>
                    </a:lnTo>
                    <a:lnTo>
                      <a:pt x="21600" y="20700"/>
                    </a:lnTo>
                    <a:lnTo>
                      <a:pt x="20160" y="18900"/>
                    </a:lnTo>
                    <a:lnTo>
                      <a:pt x="20160" y="18000"/>
                    </a:lnTo>
                    <a:lnTo>
                      <a:pt x="20160" y="16200"/>
                    </a:lnTo>
                    <a:lnTo>
                      <a:pt x="18720" y="14400"/>
                    </a:lnTo>
                    <a:lnTo>
                      <a:pt x="18720" y="13500"/>
                    </a:lnTo>
                    <a:lnTo>
                      <a:pt x="17280" y="11700"/>
                    </a:lnTo>
                    <a:lnTo>
                      <a:pt x="15840" y="10800"/>
                    </a:lnTo>
                    <a:lnTo>
                      <a:pt x="15840" y="9000"/>
                    </a:lnTo>
                    <a:lnTo>
                      <a:pt x="14400" y="8100"/>
                    </a:lnTo>
                    <a:lnTo>
                      <a:pt x="12960" y="6300"/>
                    </a:lnTo>
                    <a:lnTo>
                      <a:pt x="12960" y="5400"/>
                    </a:lnTo>
                    <a:lnTo>
                      <a:pt x="11520" y="5400"/>
                    </a:lnTo>
                    <a:lnTo>
                      <a:pt x="11520" y="4500"/>
                    </a:lnTo>
                    <a:lnTo>
                      <a:pt x="11520" y="3600"/>
                    </a:lnTo>
                    <a:lnTo>
                      <a:pt x="10080" y="3600"/>
                    </a:lnTo>
                    <a:lnTo>
                      <a:pt x="10080" y="2700"/>
                    </a:lnTo>
                    <a:lnTo>
                      <a:pt x="8640" y="1800"/>
                    </a:lnTo>
                    <a:lnTo>
                      <a:pt x="8640" y="1800"/>
                    </a:lnTo>
                    <a:lnTo>
                      <a:pt x="7200" y="900"/>
                    </a:lnTo>
                    <a:lnTo>
                      <a:pt x="5760" y="900"/>
                    </a:lnTo>
                    <a:lnTo>
                      <a:pt x="576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0" y="27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343" name="Shape 3343"/>
              <p:cNvSpPr/>
              <p:nvPr/>
            </p:nvSpPr>
            <p:spPr>
              <a:xfrm>
                <a:off x="347662" y="265112"/>
                <a:ext cx="39688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64" y="11782"/>
                    </a:moveTo>
                    <a:lnTo>
                      <a:pt x="864" y="11782"/>
                    </a:lnTo>
                    <a:lnTo>
                      <a:pt x="1728" y="11782"/>
                    </a:lnTo>
                    <a:lnTo>
                      <a:pt x="2592" y="11782"/>
                    </a:lnTo>
                    <a:lnTo>
                      <a:pt x="3456" y="11782"/>
                    </a:lnTo>
                    <a:lnTo>
                      <a:pt x="4320" y="11782"/>
                    </a:lnTo>
                    <a:lnTo>
                      <a:pt x="5184" y="11782"/>
                    </a:lnTo>
                    <a:lnTo>
                      <a:pt x="6048" y="11782"/>
                    </a:lnTo>
                    <a:lnTo>
                      <a:pt x="6048" y="11782"/>
                    </a:lnTo>
                    <a:lnTo>
                      <a:pt x="6912" y="11782"/>
                    </a:lnTo>
                    <a:lnTo>
                      <a:pt x="7776" y="11782"/>
                    </a:lnTo>
                    <a:lnTo>
                      <a:pt x="8640" y="11782"/>
                    </a:lnTo>
                    <a:lnTo>
                      <a:pt x="8640" y="11782"/>
                    </a:lnTo>
                    <a:lnTo>
                      <a:pt x="9504" y="11782"/>
                    </a:lnTo>
                    <a:lnTo>
                      <a:pt x="10368" y="11782"/>
                    </a:lnTo>
                    <a:lnTo>
                      <a:pt x="10368" y="11782"/>
                    </a:lnTo>
                    <a:lnTo>
                      <a:pt x="11232" y="11782"/>
                    </a:lnTo>
                    <a:lnTo>
                      <a:pt x="11232" y="11782"/>
                    </a:lnTo>
                    <a:lnTo>
                      <a:pt x="12096" y="13745"/>
                    </a:lnTo>
                    <a:lnTo>
                      <a:pt x="12960" y="13745"/>
                    </a:lnTo>
                    <a:lnTo>
                      <a:pt x="12960" y="13745"/>
                    </a:lnTo>
                    <a:lnTo>
                      <a:pt x="13824" y="13745"/>
                    </a:lnTo>
                    <a:lnTo>
                      <a:pt x="13824" y="15709"/>
                    </a:lnTo>
                    <a:lnTo>
                      <a:pt x="14688" y="15709"/>
                    </a:lnTo>
                    <a:lnTo>
                      <a:pt x="14688" y="15709"/>
                    </a:lnTo>
                    <a:lnTo>
                      <a:pt x="15552" y="17673"/>
                    </a:lnTo>
                    <a:lnTo>
                      <a:pt x="16416" y="17673"/>
                    </a:lnTo>
                    <a:lnTo>
                      <a:pt x="17280" y="19636"/>
                    </a:lnTo>
                    <a:lnTo>
                      <a:pt x="18144" y="21600"/>
                    </a:lnTo>
                    <a:lnTo>
                      <a:pt x="19008" y="21600"/>
                    </a:lnTo>
                    <a:lnTo>
                      <a:pt x="21600" y="15709"/>
                    </a:lnTo>
                    <a:lnTo>
                      <a:pt x="20736" y="13745"/>
                    </a:lnTo>
                    <a:lnTo>
                      <a:pt x="19872" y="11782"/>
                    </a:lnTo>
                    <a:lnTo>
                      <a:pt x="19008" y="9818"/>
                    </a:lnTo>
                    <a:lnTo>
                      <a:pt x="17280" y="7855"/>
                    </a:lnTo>
                    <a:lnTo>
                      <a:pt x="17280" y="7855"/>
                    </a:lnTo>
                    <a:lnTo>
                      <a:pt x="16416" y="5891"/>
                    </a:lnTo>
                    <a:lnTo>
                      <a:pt x="15552" y="5891"/>
                    </a:lnTo>
                    <a:lnTo>
                      <a:pt x="15552" y="5891"/>
                    </a:lnTo>
                    <a:lnTo>
                      <a:pt x="14688" y="3927"/>
                    </a:lnTo>
                    <a:lnTo>
                      <a:pt x="13824" y="3927"/>
                    </a:lnTo>
                    <a:lnTo>
                      <a:pt x="13824" y="3927"/>
                    </a:lnTo>
                    <a:lnTo>
                      <a:pt x="12960" y="3927"/>
                    </a:lnTo>
                    <a:lnTo>
                      <a:pt x="12096" y="1964"/>
                    </a:lnTo>
                    <a:lnTo>
                      <a:pt x="11232" y="1964"/>
                    </a:lnTo>
                    <a:lnTo>
                      <a:pt x="11232" y="1964"/>
                    </a:lnTo>
                    <a:lnTo>
                      <a:pt x="10368" y="1964"/>
                    </a:lnTo>
                    <a:lnTo>
                      <a:pt x="9504" y="1964"/>
                    </a:lnTo>
                    <a:lnTo>
                      <a:pt x="8640" y="0"/>
                    </a:lnTo>
                    <a:lnTo>
                      <a:pt x="7776" y="0"/>
                    </a:lnTo>
                    <a:lnTo>
                      <a:pt x="6912" y="0"/>
                    </a:lnTo>
                    <a:lnTo>
                      <a:pt x="6912" y="0"/>
                    </a:lnTo>
                    <a:lnTo>
                      <a:pt x="6048" y="0"/>
                    </a:lnTo>
                    <a:lnTo>
                      <a:pt x="5184" y="0"/>
                    </a:lnTo>
                    <a:lnTo>
                      <a:pt x="4320" y="0"/>
                    </a:lnTo>
                    <a:lnTo>
                      <a:pt x="3456" y="1964"/>
                    </a:lnTo>
                    <a:lnTo>
                      <a:pt x="2592" y="1964"/>
                    </a:lnTo>
                    <a:lnTo>
                      <a:pt x="1728" y="1964"/>
                    </a:lnTo>
                    <a:lnTo>
                      <a:pt x="0" y="1964"/>
                    </a:lnTo>
                    <a:lnTo>
                      <a:pt x="0" y="1964"/>
                    </a:lnTo>
                    <a:lnTo>
                      <a:pt x="864" y="1178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344" name="Shape 3344"/>
              <p:cNvSpPr/>
              <p:nvPr/>
            </p:nvSpPr>
            <p:spPr>
              <a:xfrm>
                <a:off x="303212" y="266700"/>
                <a:ext cx="46038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0800"/>
                    </a:moveTo>
                    <a:lnTo>
                      <a:pt x="0" y="10800"/>
                    </a:lnTo>
                    <a:lnTo>
                      <a:pt x="0" y="13500"/>
                    </a:lnTo>
                    <a:lnTo>
                      <a:pt x="745" y="13500"/>
                    </a:lnTo>
                    <a:lnTo>
                      <a:pt x="1490" y="16200"/>
                    </a:lnTo>
                    <a:lnTo>
                      <a:pt x="2234" y="16200"/>
                    </a:lnTo>
                    <a:lnTo>
                      <a:pt x="2979" y="18900"/>
                    </a:lnTo>
                    <a:lnTo>
                      <a:pt x="2979" y="18900"/>
                    </a:lnTo>
                    <a:lnTo>
                      <a:pt x="3724" y="18900"/>
                    </a:lnTo>
                    <a:lnTo>
                      <a:pt x="4469" y="18900"/>
                    </a:lnTo>
                    <a:lnTo>
                      <a:pt x="5214" y="21600"/>
                    </a:lnTo>
                    <a:lnTo>
                      <a:pt x="5959" y="21600"/>
                    </a:lnTo>
                    <a:lnTo>
                      <a:pt x="6703" y="21600"/>
                    </a:lnTo>
                    <a:lnTo>
                      <a:pt x="7448" y="21600"/>
                    </a:lnTo>
                    <a:lnTo>
                      <a:pt x="8193" y="21600"/>
                    </a:lnTo>
                    <a:lnTo>
                      <a:pt x="8938" y="21600"/>
                    </a:lnTo>
                    <a:lnTo>
                      <a:pt x="9683" y="21600"/>
                    </a:lnTo>
                    <a:lnTo>
                      <a:pt x="10428" y="21600"/>
                    </a:lnTo>
                    <a:lnTo>
                      <a:pt x="10428" y="21600"/>
                    </a:lnTo>
                    <a:lnTo>
                      <a:pt x="11172" y="21600"/>
                    </a:lnTo>
                    <a:lnTo>
                      <a:pt x="11917" y="21600"/>
                    </a:lnTo>
                    <a:lnTo>
                      <a:pt x="12662" y="18900"/>
                    </a:lnTo>
                    <a:lnTo>
                      <a:pt x="14152" y="18900"/>
                    </a:lnTo>
                    <a:lnTo>
                      <a:pt x="15641" y="18900"/>
                    </a:lnTo>
                    <a:lnTo>
                      <a:pt x="17131" y="16200"/>
                    </a:lnTo>
                    <a:lnTo>
                      <a:pt x="18621" y="16200"/>
                    </a:lnTo>
                    <a:lnTo>
                      <a:pt x="20110" y="16200"/>
                    </a:lnTo>
                    <a:lnTo>
                      <a:pt x="21600" y="13500"/>
                    </a:lnTo>
                    <a:lnTo>
                      <a:pt x="20855" y="0"/>
                    </a:lnTo>
                    <a:lnTo>
                      <a:pt x="19366" y="0"/>
                    </a:lnTo>
                    <a:lnTo>
                      <a:pt x="17876" y="2700"/>
                    </a:lnTo>
                    <a:lnTo>
                      <a:pt x="16386" y="2700"/>
                    </a:lnTo>
                    <a:lnTo>
                      <a:pt x="14897" y="5400"/>
                    </a:lnTo>
                    <a:lnTo>
                      <a:pt x="13407" y="5400"/>
                    </a:lnTo>
                    <a:lnTo>
                      <a:pt x="12662" y="5400"/>
                    </a:lnTo>
                    <a:lnTo>
                      <a:pt x="11917" y="5400"/>
                    </a:lnTo>
                    <a:lnTo>
                      <a:pt x="11172" y="8100"/>
                    </a:lnTo>
                    <a:lnTo>
                      <a:pt x="10428" y="8100"/>
                    </a:lnTo>
                    <a:lnTo>
                      <a:pt x="9683" y="8100"/>
                    </a:lnTo>
                    <a:lnTo>
                      <a:pt x="8938" y="8100"/>
                    </a:lnTo>
                    <a:lnTo>
                      <a:pt x="8938" y="8100"/>
                    </a:lnTo>
                    <a:lnTo>
                      <a:pt x="8193" y="8100"/>
                    </a:lnTo>
                    <a:lnTo>
                      <a:pt x="7448" y="8100"/>
                    </a:lnTo>
                    <a:lnTo>
                      <a:pt x="6703" y="8100"/>
                    </a:lnTo>
                    <a:lnTo>
                      <a:pt x="6703" y="8100"/>
                    </a:lnTo>
                    <a:lnTo>
                      <a:pt x="5959" y="8100"/>
                    </a:lnTo>
                    <a:lnTo>
                      <a:pt x="5214" y="5400"/>
                    </a:lnTo>
                    <a:lnTo>
                      <a:pt x="5214" y="5400"/>
                    </a:lnTo>
                    <a:lnTo>
                      <a:pt x="4469" y="5400"/>
                    </a:lnTo>
                    <a:lnTo>
                      <a:pt x="4469" y="5400"/>
                    </a:lnTo>
                    <a:lnTo>
                      <a:pt x="3724" y="5400"/>
                    </a:lnTo>
                    <a:lnTo>
                      <a:pt x="2979" y="2700"/>
                    </a:lnTo>
                    <a:lnTo>
                      <a:pt x="2979" y="2700"/>
                    </a:lnTo>
                    <a:lnTo>
                      <a:pt x="2234" y="2700"/>
                    </a:lnTo>
                    <a:lnTo>
                      <a:pt x="2234" y="0"/>
                    </a:lnTo>
                    <a:lnTo>
                      <a:pt x="2234" y="0"/>
                    </a:lnTo>
                    <a:lnTo>
                      <a:pt x="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345" name="Shape 3345"/>
              <p:cNvSpPr/>
              <p:nvPr/>
            </p:nvSpPr>
            <p:spPr>
              <a:xfrm>
                <a:off x="292100" y="227012"/>
                <a:ext cx="15875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490"/>
                    </a:lnTo>
                    <a:lnTo>
                      <a:pt x="0" y="2979"/>
                    </a:lnTo>
                    <a:lnTo>
                      <a:pt x="0" y="4469"/>
                    </a:lnTo>
                    <a:lnTo>
                      <a:pt x="0" y="5959"/>
                    </a:lnTo>
                    <a:lnTo>
                      <a:pt x="0" y="7448"/>
                    </a:lnTo>
                    <a:lnTo>
                      <a:pt x="0" y="8938"/>
                    </a:lnTo>
                    <a:lnTo>
                      <a:pt x="0" y="9683"/>
                    </a:lnTo>
                    <a:lnTo>
                      <a:pt x="0" y="10428"/>
                    </a:lnTo>
                    <a:lnTo>
                      <a:pt x="0" y="10428"/>
                    </a:lnTo>
                    <a:lnTo>
                      <a:pt x="0" y="11172"/>
                    </a:lnTo>
                    <a:lnTo>
                      <a:pt x="0" y="11917"/>
                    </a:lnTo>
                    <a:lnTo>
                      <a:pt x="2160" y="12662"/>
                    </a:lnTo>
                    <a:lnTo>
                      <a:pt x="2160" y="13407"/>
                    </a:lnTo>
                    <a:lnTo>
                      <a:pt x="2160" y="14152"/>
                    </a:lnTo>
                    <a:lnTo>
                      <a:pt x="2160" y="14897"/>
                    </a:lnTo>
                    <a:lnTo>
                      <a:pt x="2160" y="15641"/>
                    </a:lnTo>
                    <a:lnTo>
                      <a:pt x="4320" y="16386"/>
                    </a:lnTo>
                    <a:lnTo>
                      <a:pt x="4320" y="17131"/>
                    </a:lnTo>
                    <a:lnTo>
                      <a:pt x="4320" y="17876"/>
                    </a:lnTo>
                    <a:lnTo>
                      <a:pt x="6480" y="17876"/>
                    </a:lnTo>
                    <a:lnTo>
                      <a:pt x="6480" y="18621"/>
                    </a:lnTo>
                    <a:lnTo>
                      <a:pt x="8640" y="19366"/>
                    </a:lnTo>
                    <a:lnTo>
                      <a:pt x="8640" y="20110"/>
                    </a:lnTo>
                    <a:lnTo>
                      <a:pt x="10800" y="20855"/>
                    </a:lnTo>
                    <a:lnTo>
                      <a:pt x="12960" y="20855"/>
                    </a:lnTo>
                    <a:lnTo>
                      <a:pt x="15120" y="21600"/>
                    </a:lnTo>
                    <a:lnTo>
                      <a:pt x="21600" y="18621"/>
                    </a:lnTo>
                    <a:lnTo>
                      <a:pt x="19440" y="18621"/>
                    </a:lnTo>
                    <a:lnTo>
                      <a:pt x="19440" y="17876"/>
                    </a:lnTo>
                    <a:lnTo>
                      <a:pt x="17280" y="17876"/>
                    </a:lnTo>
                    <a:lnTo>
                      <a:pt x="17280" y="17131"/>
                    </a:lnTo>
                    <a:lnTo>
                      <a:pt x="17280" y="17131"/>
                    </a:lnTo>
                    <a:lnTo>
                      <a:pt x="15120" y="16386"/>
                    </a:lnTo>
                    <a:lnTo>
                      <a:pt x="15120" y="15641"/>
                    </a:lnTo>
                    <a:lnTo>
                      <a:pt x="15120" y="15641"/>
                    </a:lnTo>
                    <a:lnTo>
                      <a:pt x="12960" y="14897"/>
                    </a:lnTo>
                    <a:lnTo>
                      <a:pt x="12960" y="14152"/>
                    </a:lnTo>
                    <a:lnTo>
                      <a:pt x="12960" y="14152"/>
                    </a:lnTo>
                    <a:lnTo>
                      <a:pt x="12960" y="13407"/>
                    </a:lnTo>
                    <a:lnTo>
                      <a:pt x="12960" y="12662"/>
                    </a:lnTo>
                    <a:lnTo>
                      <a:pt x="12960" y="12662"/>
                    </a:lnTo>
                    <a:lnTo>
                      <a:pt x="10800" y="11917"/>
                    </a:lnTo>
                    <a:lnTo>
                      <a:pt x="10800" y="11172"/>
                    </a:lnTo>
                    <a:lnTo>
                      <a:pt x="10800" y="10428"/>
                    </a:lnTo>
                    <a:lnTo>
                      <a:pt x="10800" y="9683"/>
                    </a:lnTo>
                    <a:lnTo>
                      <a:pt x="10800" y="8938"/>
                    </a:lnTo>
                    <a:lnTo>
                      <a:pt x="10800" y="8938"/>
                    </a:lnTo>
                    <a:lnTo>
                      <a:pt x="10800" y="7448"/>
                    </a:lnTo>
                    <a:lnTo>
                      <a:pt x="10800" y="5959"/>
                    </a:lnTo>
                    <a:lnTo>
                      <a:pt x="10800" y="4469"/>
                    </a:lnTo>
                    <a:lnTo>
                      <a:pt x="10800" y="2979"/>
                    </a:lnTo>
                    <a:lnTo>
                      <a:pt x="10800" y="1490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346" name="Shape 3346"/>
              <p:cNvSpPr/>
              <p:nvPr/>
            </p:nvSpPr>
            <p:spPr>
              <a:xfrm>
                <a:off x="285750" y="180975"/>
                <a:ext cx="14288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979"/>
                    </a:moveTo>
                    <a:lnTo>
                      <a:pt x="0" y="2979"/>
                    </a:lnTo>
                    <a:lnTo>
                      <a:pt x="0" y="3724"/>
                    </a:lnTo>
                    <a:lnTo>
                      <a:pt x="2400" y="3724"/>
                    </a:lnTo>
                    <a:lnTo>
                      <a:pt x="2400" y="4469"/>
                    </a:lnTo>
                    <a:lnTo>
                      <a:pt x="4800" y="4469"/>
                    </a:lnTo>
                    <a:lnTo>
                      <a:pt x="4800" y="5214"/>
                    </a:lnTo>
                    <a:lnTo>
                      <a:pt x="4800" y="5214"/>
                    </a:lnTo>
                    <a:lnTo>
                      <a:pt x="7200" y="5959"/>
                    </a:lnTo>
                    <a:lnTo>
                      <a:pt x="7200" y="5959"/>
                    </a:lnTo>
                    <a:lnTo>
                      <a:pt x="7200" y="6703"/>
                    </a:lnTo>
                    <a:lnTo>
                      <a:pt x="7200" y="7448"/>
                    </a:lnTo>
                    <a:lnTo>
                      <a:pt x="9600" y="7448"/>
                    </a:lnTo>
                    <a:lnTo>
                      <a:pt x="9600" y="8193"/>
                    </a:lnTo>
                    <a:lnTo>
                      <a:pt x="9600" y="8938"/>
                    </a:lnTo>
                    <a:lnTo>
                      <a:pt x="9600" y="9683"/>
                    </a:lnTo>
                    <a:lnTo>
                      <a:pt x="9600" y="10428"/>
                    </a:lnTo>
                    <a:lnTo>
                      <a:pt x="9600" y="10428"/>
                    </a:lnTo>
                    <a:lnTo>
                      <a:pt x="9600" y="11172"/>
                    </a:lnTo>
                    <a:lnTo>
                      <a:pt x="9600" y="11917"/>
                    </a:lnTo>
                    <a:lnTo>
                      <a:pt x="9600" y="12662"/>
                    </a:lnTo>
                    <a:lnTo>
                      <a:pt x="9600" y="13407"/>
                    </a:lnTo>
                    <a:lnTo>
                      <a:pt x="9600" y="14897"/>
                    </a:lnTo>
                    <a:lnTo>
                      <a:pt x="9600" y="15641"/>
                    </a:lnTo>
                    <a:lnTo>
                      <a:pt x="9600" y="17131"/>
                    </a:lnTo>
                    <a:lnTo>
                      <a:pt x="9600" y="18621"/>
                    </a:lnTo>
                    <a:lnTo>
                      <a:pt x="9600" y="20110"/>
                    </a:lnTo>
                    <a:lnTo>
                      <a:pt x="9600" y="21600"/>
                    </a:lnTo>
                    <a:lnTo>
                      <a:pt x="21600" y="21600"/>
                    </a:lnTo>
                    <a:lnTo>
                      <a:pt x="21600" y="20110"/>
                    </a:lnTo>
                    <a:lnTo>
                      <a:pt x="21600" y="19366"/>
                    </a:lnTo>
                    <a:lnTo>
                      <a:pt x="21600" y="17131"/>
                    </a:lnTo>
                    <a:lnTo>
                      <a:pt x="21600" y="16386"/>
                    </a:lnTo>
                    <a:lnTo>
                      <a:pt x="21600" y="14897"/>
                    </a:lnTo>
                    <a:lnTo>
                      <a:pt x="21600" y="13407"/>
                    </a:lnTo>
                    <a:lnTo>
                      <a:pt x="21600" y="12662"/>
                    </a:lnTo>
                    <a:lnTo>
                      <a:pt x="21600" y="11917"/>
                    </a:lnTo>
                    <a:lnTo>
                      <a:pt x="21600" y="11172"/>
                    </a:lnTo>
                    <a:lnTo>
                      <a:pt x="21600" y="10428"/>
                    </a:lnTo>
                    <a:lnTo>
                      <a:pt x="21600" y="9683"/>
                    </a:lnTo>
                    <a:lnTo>
                      <a:pt x="21600" y="8938"/>
                    </a:lnTo>
                    <a:lnTo>
                      <a:pt x="21600" y="8193"/>
                    </a:lnTo>
                    <a:lnTo>
                      <a:pt x="21600" y="7448"/>
                    </a:lnTo>
                    <a:lnTo>
                      <a:pt x="19200" y="6703"/>
                    </a:lnTo>
                    <a:lnTo>
                      <a:pt x="19200" y="5959"/>
                    </a:lnTo>
                    <a:lnTo>
                      <a:pt x="19200" y="5214"/>
                    </a:lnTo>
                    <a:lnTo>
                      <a:pt x="19200" y="5214"/>
                    </a:lnTo>
                    <a:lnTo>
                      <a:pt x="16800" y="4469"/>
                    </a:lnTo>
                    <a:lnTo>
                      <a:pt x="16800" y="3724"/>
                    </a:lnTo>
                    <a:lnTo>
                      <a:pt x="14400" y="2979"/>
                    </a:lnTo>
                    <a:lnTo>
                      <a:pt x="14400" y="2234"/>
                    </a:lnTo>
                    <a:lnTo>
                      <a:pt x="12000" y="2234"/>
                    </a:lnTo>
                    <a:lnTo>
                      <a:pt x="12000" y="1490"/>
                    </a:lnTo>
                    <a:lnTo>
                      <a:pt x="9600" y="745"/>
                    </a:lnTo>
                    <a:lnTo>
                      <a:pt x="7200" y="0"/>
                    </a:lnTo>
                    <a:lnTo>
                      <a:pt x="7200" y="0"/>
                    </a:lnTo>
                    <a:lnTo>
                      <a:pt x="0" y="297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347" name="Shape 3347"/>
              <p:cNvSpPr/>
              <p:nvPr/>
            </p:nvSpPr>
            <p:spPr>
              <a:xfrm>
                <a:off x="247650" y="176212"/>
                <a:ext cx="42863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00" y="21600"/>
                    </a:moveTo>
                    <a:lnTo>
                      <a:pt x="800" y="21600"/>
                    </a:lnTo>
                    <a:lnTo>
                      <a:pt x="2400" y="19440"/>
                    </a:lnTo>
                    <a:lnTo>
                      <a:pt x="4000" y="19440"/>
                    </a:lnTo>
                    <a:lnTo>
                      <a:pt x="4800" y="17280"/>
                    </a:lnTo>
                    <a:lnTo>
                      <a:pt x="6400" y="15120"/>
                    </a:lnTo>
                    <a:lnTo>
                      <a:pt x="8000" y="15120"/>
                    </a:lnTo>
                    <a:lnTo>
                      <a:pt x="8800" y="12960"/>
                    </a:lnTo>
                    <a:lnTo>
                      <a:pt x="9600" y="12960"/>
                    </a:lnTo>
                    <a:lnTo>
                      <a:pt x="10400" y="12960"/>
                    </a:lnTo>
                    <a:lnTo>
                      <a:pt x="11200" y="12960"/>
                    </a:lnTo>
                    <a:lnTo>
                      <a:pt x="11200" y="12960"/>
                    </a:lnTo>
                    <a:lnTo>
                      <a:pt x="12000" y="12960"/>
                    </a:lnTo>
                    <a:lnTo>
                      <a:pt x="12800" y="10800"/>
                    </a:lnTo>
                    <a:lnTo>
                      <a:pt x="12800" y="10800"/>
                    </a:lnTo>
                    <a:lnTo>
                      <a:pt x="13600" y="10800"/>
                    </a:lnTo>
                    <a:lnTo>
                      <a:pt x="14400" y="10800"/>
                    </a:lnTo>
                    <a:lnTo>
                      <a:pt x="14400" y="10800"/>
                    </a:lnTo>
                    <a:lnTo>
                      <a:pt x="15200" y="10800"/>
                    </a:lnTo>
                    <a:lnTo>
                      <a:pt x="16000" y="10800"/>
                    </a:lnTo>
                    <a:lnTo>
                      <a:pt x="16000" y="12960"/>
                    </a:lnTo>
                    <a:lnTo>
                      <a:pt x="16800" y="12960"/>
                    </a:lnTo>
                    <a:lnTo>
                      <a:pt x="16800" y="12960"/>
                    </a:lnTo>
                    <a:lnTo>
                      <a:pt x="17600" y="12960"/>
                    </a:lnTo>
                    <a:lnTo>
                      <a:pt x="17600" y="12960"/>
                    </a:lnTo>
                    <a:lnTo>
                      <a:pt x="18400" y="15120"/>
                    </a:lnTo>
                    <a:lnTo>
                      <a:pt x="18400" y="15120"/>
                    </a:lnTo>
                    <a:lnTo>
                      <a:pt x="19200" y="15120"/>
                    </a:lnTo>
                    <a:lnTo>
                      <a:pt x="21600" y="6480"/>
                    </a:lnTo>
                    <a:lnTo>
                      <a:pt x="20800" y="6480"/>
                    </a:lnTo>
                    <a:lnTo>
                      <a:pt x="20800" y="4320"/>
                    </a:lnTo>
                    <a:lnTo>
                      <a:pt x="20000" y="4320"/>
                    </a:lnTo>
                    <a:lnTo>
                      <a:pt x="19200" y="2160"/>
                    </a:lnTo>
                    <a:lnTo>
                      <a:pt x="18400" y="2160"/>
                    </a:lnTo>
                    <a:lnTo>
                      <a:pt x="17600" y="2160"/>
                    </a:lnTo>
                    <a:lnTo>
                      <a:pt x="16800" y="2160"/>
                    </a:lnTo>
                    <a:lnTo>
                      <a:pt x="16000" y="0"/>
                    </a:lnTo>
                    <a:lnTo>
                      <a:pt x="15200" y="0"/>
                    </a:lnTo>
                    <a:lnTo>
                      <a:pt x="15200" y="0"/>
                    </a:lnTo>
                    <a:lnTo>
                      <a:pt x="14400" y="0"/>
                    </a:lnTo>
                    <a:lnTo>
                      <a:pt x="13600" y="0"/>
                    </a:lnTo>
                    <a:lnTo>
                      <a:pt x="12800" y="0"/>
                    </a:lnTo>
                    <a:lnTo>
                      <a:pt x="12000" y="2160"/>
                    </a:lnTo>
                    <a:lnTo>
                      <a:pt x="11200" y="2160"/>
                    </a:lnTo>
                    <a:lnTo>
                      <a:pt x="10400" y="2160"/>
                    </a:lnTo>
                    <a:lnTo>
                      <a:pt x="10400" y="2160"/>
                    </a:lnTo>
                    <a:lnTo>
                      <a:pt x="9600" y="2160"/>
                    </a:lnTo>
                    <a:lnTo>
                      <a:pt x="8800" y="2160"/>
                    </a:lnTo>
                    <a:lnTo>
                      <a:pt x="8000" y="4320"/>
                    </a:lnTo>
                    <a:lnTo>
                      <a:pt x="6400" y="4320"/>
                    </a:lnTo>
                    <a:lnTo>
                      <a:pt x="5600" y="6480"/>
                    </a:lnTo>
                    <a:lnTo>
                      <a:pt x="4000" y="6480"/>
                    </a:lnTo>
                    <a:lnTo>
                      <a:pt x="2400" y="8640"/>
                    </a:lnTo>
                    <a:lnTo>
                      <a:pt x="1600" y="8640"/>
                    </a:lnTo>
                    <a:lnTo>
                      <a:pt x="0" y="10800"/>
                    </a:lnTo>
                    <a:lnTo>
                      <a:pt x="0" y="10800"/>
                    </a:lnTo>
                    <a:lnTo>
                      <a:pt x="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348" name="Shape 3348"/>
              <p:cNvSpPr/>
              <p:nvPr/>
            </p:nvSpPr>
            <p:spPr>
              <a:xfrm>
                <a:off x="201612" y="184150"/>
                <a:ext cx="47626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0800"/>
                    </a:moveTo>
                    <a:lnTo>
                      <a:pt x="0" y="10800"/>
                    </a:lnTo>
                    <a:lnTo>
                      <a:pt x="720" y="10800"/>
                    </a:lnTo>
                    <a:lnTo>
                      <a:pt x="1440" y="13500"/>
                    </a:lnTo>
                    <a:lnTo>
                      <a:pt x="2160" y="13500"/>
                    </a:lnTo>
                    <a:lnTo>
                      <a:pt x="2880" y="16200"/>
                    </a:lnTo>
                    <a:lnTo>
                      <a:pt x="2880" y="16200"/>
                    </a:lnTo>
                    <a:lnTo>
                      <a:pt x="3600" y="18900"/>
                    </a:lnTo>
                    <a:lnTo>
                      <a:pt x="4320" y="18900"/>
                    </a:lnTo>
                    <a:lnTo>
                      <a:pt x="5040" y="18900"/>
                    </a:lnTo>
                    <a:lnTo>
                      <a:pt x="5760" y="18900"/>
                    </a:lnTo>
                    <a:lnTo>
                      <a:pt x="6480" y="18900"/>
                    </a:lnTo>
                    <a:lnTo>
                      <a:pt x="7200" y="21600"/>
                    </a:lnTo>
                    <a:lnTo>
                      <a:pt x="7920" y="21600"/>
                    </a:lnTo>
                    <a:lnTo>
                      <a:pt x="8640" y="21600"/>
                    </a:lnTo>
                    <a:lnTo>
                      <a:pt x="9360" y="21600"/>
                    </a:lnTo>
                    <a:lnTo>
                      <a:pt x="10080" y="21600"/>
                    </a:lnTo>
                    <a:lnTo>
                      <a:pt x="10800" y="21600"/>
                    </a:lnTo>
                    <a:lnTo>
                      <a:pt x="11520" y="21600"/>
                    </a:lnTo>
                    <a:lnTo>
                      <a:pt x="12240" y="18900"/>
                    </a:lnTo>
                    <a:lnTo>
                      <a:pt x="12960" y="18900"/>
                    </a:lnTo>
                    <a:lnTo>
                      <a:pt x="13680" y="18900"/>
                    </a:lnTo>
                    <a:lnTo>
                      <a:pt x="15120" y="18900"/>
                    </a:lnTo>
                    <a:lnTo>
                      <a:pt x="16560" y="16200"/>
                    </a:lnTo>
                    <a:lnTo>
                      <a:pt x="18000" y="16200"/>
                    </a:lnTo>
                    <a:lnTo>
                      <a:pt x="19440" y="16200"/>
                    </a:lnTo>
                    <a:lnTo>
                      <a:pt x="20160" y="13500"/>
                    </a:lnTo>
                    <a:lnTo>
                      <a:pt x="21600" y="13500"/>
                    </a:lnTo>
                    <a:lnTo>
                      <a:pt x="20880" y="0"/>
                    </a:lnTo>
                    <a:lnTo>
                      <a:pt x="19440" y="0"/>
                    </a:lnTo>
                    <a:lnTo>
                      <a:pt x="18000" y="2700"/>
                    </a:lnTo>
                    <a:lnTo>
                      <a:pt x="16560" y="2700"/>
                    </a:lnTo>
                    <a:lnTo>
                      <a:pt x="15840" y="5400"/>
                    </a:lnTo>
                    <a:lnTo>
                      <a:pt x="14400" y="5400"/>
                    </a:lnTo>
                    <a:lnTo>
                      <a:pt x="12960" y="5400"/>
                    </a:lnTo>
                    <a:lnTo>
                      <a:pt x="12240" y="5400"/>
                    </a:lnTo>
                    <a:lnTo>
                      <a:pt x="11520" y="5400"/>
                    </a:lnTo>
                    <a:lnTo>
                      <a:pt x="11520" y="8100"/>
                    </a:lnTo>
                    <a:lnTo>
                      <a:pt x="10800" y="8100"/>
                    </a:lnTo>
                    <a:lnTo>
                      <a:pt x="10080" y="8100"/>
                    </a:lnTo>
                    <a:lnTo>
                      <a:pt x="9360" y="8100"/>
                    </a:lnTo>
                    <a:lnTo>
                      <a:pt x="8640" y="8100"/>
                    </a:lnTo>
                    <a:lnTo>
                      <a:pt x="7920" y="8100"/>
                    </a:lnTo>
                    <a:lnTo>
                      <a:pt x="7920" y="8100"/>
                    </a:lnTo>
                    <a:lnTo>
                      <a:pt x="7200" y="5400"/>
                    </a:lnTo>
                    <a:lnTo>
                      <a:pt x="6480" y="5400"/>
                    </a:lnTo>
                    <a:lnTo>
                      <a:pt x="5760" y="5400"/>
                    </a:lnTo>
                    <a:lnTo>
                      <a:pt x="5760" y="5400"/>
                    </a:lnTo>
                    <a:lnTo>
                      <a:pt x="5040" y="5400"/>
                    </a:lnTo>
                    <a:lnTo>
                      <a:pt x="4320" y="5400"/>
                    </a:lnTo>
                    <a:lnTo>
                      <a:pt x="4320" y="2700"/>
                    </a:lnTo>
                    <a:lnTo>
                      <a:pt x="3600" y="2700"/>
                    </a:lnTo>
                    <a:lnTo>
                      <a:pt x="2880" y="2700"/>
                    </a:lnTo>
                    <a:lnTo>
                      <a:pt x="288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349" name="Shape 3349"/>
              <p:cNvSpPr/>
              <p:nvPr/>
            </p:nvSpPr>
            <p:spPr>
              <a:xfrm>
                <a:off x="192087" y="144462"/>
                <a:ext cx="14288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490"/>
                    </a:lnTo>
                    <a:lnTo>
                      <a:pt x="0" y="2979"/>
                    </a:lnTo>
                    <a:lnTo>
                      <a:pt x="0" y="4469"/>
                    </a:lnTo>
                    <a:lnTo>
                      <a:pt x="0" y="5214"/>
                    </a:lnTo>
                    <a:lnTo>
                      <a:pt x="0" y="6703"/>
                    </a:lnTo>
                    <a:lnTo>
                      <a:pt x="0" y="8193"/>
                    </a:lnTo>
                    <a:lnTo>
                      <a:pt x="0" y="8938"/>
                    </a:lnTo>
                    <a:lnTo>
                      <a:pt x="0" y="9683"/>
                    </a:lnTo>
                    <a:lnTo>
                      <a:pt x="0" y="10428"/>
                    </a:lnTo>
                    <a:lnTo>
                      <a:pt x="0" y="11172"/>
                    </a:lnTo>
                    <a:lnTo>
                      <a:pt x="0" y="11917"/>
                    </a:lnTo>
                    <a:lnTo>
                      <a:pt x="0" y="12662"/>
                    </a:lnTo>
                    <a:lnTo>
                      <a:pt x="2400" y="13407"/>
                    </a:lnTo>
                    <a:lnTo>
                      <a:pt x="2400" y="14152"/>
                    </a:lnTo>
                    <a:lnTo>
                      <a:pt x="2400" y="14897"/>
                    </a:lnTo>
                    <a:lnTo>
                      <a:pt x="2400" y="15641"/>
                    </a:lnTo>
                    <a:lnTo>
                      <a:pt x="2400" y="16386"/>
                    </a:lnTo>
                    <a:lnTo>
                      <a:pt x="4800" y="16386"/>
                    </a:lnTo>
                    <a:lnTo>
                      <a:pt x="4800" y="17131"/>
                    </a:lnTo>
                    <a:lnTo>
                      <a:pt x="7200" y="17876"/>
                    </a:lnTo>
                    <a:lnTo>
                      <a:pt x="7200" y="18621"/>
                    </a:lnTo>
                    <a:lnTo>
                      <a:pt x="7200" y="19366"/>
                    </a:lnTo>
                    <a:lnTo>
                      <a:pt x="9600" y="20110"/>
                    </a:lnTo>
                    <a:lnTo>
                      <a:pt x="12000" y="20110"/>
                    </a:lnTo>
                    <a:lnTo>
                      <a:pt x="12000" y="20855"/>
                    </a:lnTo>
                    <a:lnTo>
                      <a:pt x="14400" y="21600"/>
                    </a:lnTo>
                    <a:lnTo>
                      <a:pt x="21600" y="18621"/>
                    </a:lnTo>
                    <a:lnTo>
                      <a:pt x="21600" y="17876"/>
                    </a:lnTo>
                    <a:lnTo>
                      <a:pt x="19200" y="17876"/>
                    </a:lnTo>
                    <a:lnTo>
                      <a:pt x="19200" y="17131"/>
                    </a:lnTo>
                    <a:lnTo>
                      <a:pt x="19200" y="17131"/>
                    </a:lnTo>
                    <a:lnTo>
                      <a:pt x="16800" y="16386"/>
                    </a:lnTo>
                    <a:lnTo>
                      <a:pt x="16800" y="16386"/>
                    </a:lnTo>
                    <a:lnTo>
                      <a:pt x="16800" y="15641"/>
                    </a:lnTo>
                    <a:lnTo>
                      <a:pt x="14400" y="15641"/>
                    </a:lnTo>
                    <a:lnTo>
                      <a:pt x="14400" y="14897"/>
                    </a:lnTo>
                    <a:lnTo>
                      <a:pt x="14400" y="14152"/>
                    </a:lnTo>
                    <a:lnTo>
                      <a:pt x="14400" y="14152"/>
                    </a:lnTo>
                    <a:lnTo>
                      <a:pt x="14400" y="13407"/>
                    </a:lnTo>
                    <a:lnTo>
                      <a:pt x="12000" y="12662"/>
                    </a:lnTo>
                    <a:lnTo>
                      <a:pt x="12000" y="11917"/>
                    </a:lnTo>
                    <a:lnTo>
                      <a:pt x="12000" y="11172"/>
                    </a:lnTo>
                    <a:lnTo>
                      <a:pt x="12000" y="11172"/>
                    </a:lnTo>
                    <a:lnTo>
                      <a:pt x="12000" y="10428"/>
                    </a:lnTo>
                    <a:lnTo>
                      <a:pt x="12000" y="9683"/>
                    </a:lnTo>
                    <a:lnTo>
                      <a:pt x="12000" y="8938"/>
                    </a:lnTo>
                    <a:lnTo>
                      <a:pt x="12000" y="8193"/>
                    </a:lnTo>
                    <a:lnTo>
                      <a:pt x="12000" y="6703"/>
                    </a:lnTo>
                    <a:lnTo>
                      <a:pt x="12000" y="5959"/>
                    </a:lnTo>
                    <a:lnTo>
                      <a:pt x="12000" y="4469"/>
                    </a:lnTo>
                    <a:lnTo>
                      <a:pt x="12000" y="2979"/>
                    </a:lnTo>
                    <a:lnTo>
                      <a:pt x="12000" y="1490"/>
                    </a:lnTo>
                    <a:lnTo>
                      <a:pt x="12000" y="0"/>
                    </a:lnTo>
                    <a:lnTo>
                      <a:pt x="120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350" name="Shape 3350"/>
              <p:cNvSpPr/>
              <p:nvPr/>
            </p:nvSpPr>
            <p:spPr>
              <a:xfrm>
                <a:off x="184150" y="98425"/>
                <a:ext cx="15875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979"/>
                    </a:moveTo>
                    <a:lnTo>
                      <a:pt x="0" y="2979"/>
                    </a:lnTo>
                    <a:lnTo>
                      <a:pt x="2160" y="2979"/>
                    </a:lnTo>
                    <a:lnTo>
                      <a:pt x="2160" y="2979"/>
                    </a:lnTo>
                    <a:lnTo>
                      <a:pt x="4320" y="3724"/>
                    </a:lnTo>
                    <a:lnTo>
                      <a:pt x="4320" y="4469"/>
                    </a:lnTo>
                    <a:lnTo>
                      <a:pt x="4320" y="4469"/>
                    </a:lnTo>
                    <a:lnTo>
                      <a:pt x="6480" y="5214"/>
                    </a:lnTo>
                    <a:lnTo>
                      <a:pt x="6480" y="5214"/>
                    </a:lnTo>
                    <a:lnTo>
                      <a:pt x="6480" y="5959"/>
                    </a:lnTo>
                    <a:lnTo>
                      <a:pt x="8640" y="6703"/>
                    </a:lnTo>
                    <a:lnTo>
                      <a:pt x="8640" y="6703"/>
                    </a:lnTo>
                    <a:lnTo>
                      <a:pt x="8640" y="7448"/>
                    </a:lnTo>
                    <a:lnTo>
                      <a:pt x="10800" y="8193"/>
                    </a:lnTo>
                    <a:lnTo>
                      <a:pt x="10800" y="8938"/>
                    </a:lnTo>
                    <a:lnTo>
                      <a:pt x="10800" y="9683"/>
                    </a:lnTo>
                    <a:lnTo>
                      <a:pt x="10800" y="10428"/>
                    </a:lnTo>
                    <a:lnTo>
                      <a:pt x="10800" y="10428"/>
                    </a:lnTo>
                    <a:lnTo>
                      <a:pt x="10800" y="11172"/>
                    </a:lnTo>
                    <a:lnTo>
                      <a:pt x="10800" y="11917"/>
                    </a:lnTo>
                    <a:lnTo>
                      <a:pt x="10800" y="12662"/>
                    </a:lnTo>
                    <a:lnTo>
                      <a:pt x="10800" y="13407"/>
                    </a:lnTo>
                    <a:lnTo>
                      <a:pt x="10800" y="14897"/>
                    </a:lnTo>
                    <a:lnTo>
                      <a:pt x="10800" y="16386"/>
                    </a:lnTo>
                    <a:lnTo>
                      <a:pt x="10800" y="17876"/>
                    </a:lnTo>
                    <a:lnTo>
                      <a:pt x="10800" y="18621"/>
                    </a:lnTo>
                    <a:lnTo>
                      <a:pt x="10800" y="20110"/>
                    </a:lnTo>
                    <a:lnTo>
                      <a:pt x="10800" y="21600"/>
                    </a:lnTo>
                    <a:lnTo>
                      <a:pt x="21600" y="21600"/>
                    </a:lnTo>
                    <a:lnTo>
                      <a:pt x="21600" y="20110"/>
                    </a:lnTo>
                    <a:lnTo>
                      <a:pt x="21600" y="19366"/>
                    </a:lnTo>
                    <a:lnTo>
                      <a:pt x="21600" y="17876"/>
                    </a:lnTo>
                    <a:lnTo>
                      <a:pt x="21600" y="16386"/>
                    </a:lnTo>
                    <a:lnTo>
                      <a:pt x="21600" y="14897"/>
                    </a:lnTo>
                    <a:lnTo>
                      <a:pt x="21600" y="13407"/>
                    </a:lnTo>
                    <a:lnTo>
                      <a:pt x="21600" y="12662"/>
                    </a:lnTo>
                    <a:lnTo>
                      <a:pt x="21600" y="11917"/>
                    </a:lnTo>
                    <a:lnTo>
                      <a:pt x="21600" y="11172"/>
                    </a:lnTo>
                    <a:lnTo>
                      <a:pt x="21600" y="10428"/>
                    </a:lnTo>
                    <a:lnTo>
                      <a:pt x="21600" y="9683"/>
                    </a:lnTo>
                    <a:lnTo>
                      <a:pt x="21600" y="8938"/>
                    </a:lnTo>
                    <a:lnTo>
                      <a:pt x="21600" y="8193"/>
                    </a:lnTo>
                    <a:lnTo>
                      <a:pt x="19440" y="7448"/>
                    </a:lnTo>
                    <a:lnTo>
                      <a:pt x="19440" y="6703"/>
                    </a:lnTo>
                    <a:lnTo>
                      <a:pt x="19440" y="5959"/>
                    </a:lnTo>
                    <a:lnTo>
                      <a:pt x="19440" y="5214"/>
                    </a:lnTo>
                    <a:lnTo>
                      <a:pt x="17280" y="4469"/>
                    </a:lnTo>
                    <a:lnTo>
                      <a:pt x="17280" y="3724"/>
                    </a:lnTo>
                    <a:lnTo>
                      <a:pt x="15120" y="2979"/>
                    </a:lnTo>
                    <a:lnTo>
                      <a:pt x="15120" y="2234"/>
                    </a:lnTo>
                    <a:lnTo>
                      <a:pt x="12960" y="2234"/>
                    </a:lnTo>
                    <a:lnTo>
                      <a:pt x="12960" y="1490"/>
                    </a:lnTo>
                    <a:lnTo>
                      <a:pt x="10800" y="745"/>
                    </a:lnTo>
                    <a:lnTo>
                      <a:pt x="8640" y="0"/>
                    </a:lnTo>
                    <a:lnTo>
                      <a:pt x="6480" y="0"/>
                    </a:lnTo>
                    <a:lnTo>
                      <a:pt x="6480" y="0"/>
                    </a:lnTo>
                    <a:lnTo>
                      <a:pt x="0" y="297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351" name="Shape 3351"/>
              <p:cNvSpPr/>
              <p:nvPr/>
            </p:nvSpPr>
            <p:spPr>
              <a:xfrm>
                <a:off x="141287" y="92075"/>
                <a:ext cx="47626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" y="21600"/>
                    </a:moveTo>
                    <a:lnTo>
                      <a:pt x="1440" y="21600"/>
                    </a:lnTo>
                    <a:lnTo>
                      <a:pt x="2160" y="18900"/>
                    </a:lnTo>
                    <a:lnTo>
                      <a:pt x="3600" y="18900"/>
                    </a:lnTo>
                    <a:lnTo>
                      <a:pt x="5040" y="18900"/>
                    </a:lnTo>
                    <a:lnTo>
                      <a:pt x="6480" y="16200"/>
                    </a:lnTo>
                    <a:lnTo>
                      <a:pt x="7920" y="16200"/>
                    </a:lnTo>
                    <a:lnTo>
                      <a:pt x="8640" y="16200"/>
                    </a:lnTo>
                    <a:lnTo>
                      <a:pt x="9360" y="13500"/>
                    </a:lnTo>
                    <a:lnTo>
                      <a:pt x="10080" y="13500"/>
                    </a:lnTo>
                    <a:lnTo>
                      <a:pt x="10800" y="13500"/>
                    </a:lnTo>
                    <a:lnTo>
                      <a:pt x="11520" y="13500"/>
                    </a:lnTo>
                    <a:lnTo>
                      <a:pt x="12240" y="13500"/>
                    </a:lnTo>
                    <a:lnTo>
                      <a:pt x="12960" y="13500"/>
                    </a:lnTo>
                    <a:lnTo>
                      <a:pt x="12960" y="13500"/>
                    </a:lnTo>
                    <a:lnTo>
                      <a:pt x="13680" y="13500"/>
                    </a:lnTo>
                    <a:lnTo>
                      <a:pt x="14400" y="13500"/>
                    </a:lnTo>
                    <a:lnTo>
                      <a:pt x="15120" y="13500"/>
                    </a:lnTo>
                    <a:lnTo>
                      <a:pt x="15120" y="13500"/>
                    </a:lnTo>
                    <a:lnTo>
                      <a:pt x="15840" y="13500"/>
                    </a:lnTo>
                    <a:lnTo>
                      <a:pt x="16560" y="13500"/>
                    </a:lnTo>
                    <a:lnTo>
                      <a:pt x="17280" y="16200"/>
                    </a:lnTo>
                    <a:lnTo>
                      <a:pt x="17280" y="16200"/>
                    </a:lnTo>
                    <a:lnTo>
                      <a:pt x="18000" y="16200"/>
                    </a:lnTo>
                    <a:lnTo>
                      <a:pt x="18000" y="16200"/>
                    </a:lnTo>
                    <a:lnTo>
                      <a:pt x="18720" y="18900"/>
                    </a:lnTo>
                    <a:lnTo>
                      <a:pt x="19440" y="18900"/>
                    </a:lnTo>
                    <a:lnTo>
                      <a:pt x="19440" y="21600"/>
                    </a:lnTo>
                    <a:lnTo>
                      <a:pt x="21600" y="10800"/>
                    </a:lnTo>
                    <a:lnTo>
                      <a:pt x="20880" y="8100"/>
                    </a:lnTo>
                    <a:lnTo>
                      <a:pt x="20880" y="5400"/>
                    </a:lnTo>
                    <a:lnTo>
                      <a:pt x="20160" y="5400"/>
                    </a:lnTo>
                    <a:lnTo>
                      <a:pt x="19440" y="5400"/>
                    </a:lnTo>
                    <a:lnTo>
                      <a:pt x="18720" y="2700"/>
                    </a:lnTo>
                    <a:lnTo>
                      <a:pt x="18000" y="2700"/>
                    </a:lnTo>
                    <a:lnTo>
                      <a:pt x="17280" y="2700"/>
                    </a:lnTo>
                    <a:lnTo>
                      <a:pt x="16560" y="0"/>
                    </a:lnTo>
                    <a:lnTo>
                      <a:pt x="15840" y="0"/>
                    </a:lnTo>
                    <a:lnTo>
                      <a:pt x="15120" y="0"/>
                    </a:lnTo>
                    <a:lnTo>
                      <a:pt x="14400" y="0"/>
                    </a:lnTo>
                    <a:lnTo>
                      <a:pt x="13680" y="0"/>
                    </a:lnTo>
                    <a:lnTo>
                      <a:pt x="12960" y="0"/>
                    </a:lnTo>
                    <a:lnTo>
                      <a:pt x="12240" y="0"/>
                    </a:lnTo>
                    <a:lnTo>
                      <a:pt x="11520" y="0"/>
                    </a:lnTo>
                    <a:lnTo>
                      <a:pt x="10800" y="0"/>
                    </a:lnTo>
                    <a:lnTo>
                      <a:pt x="10080" y="0"/>
                    </a:lnTo>
                    <a:lnTo>
                      <a:pt x="10080" y="0"/>
                    </a:lnTo>
                    <a:lnTo>
                      <a:pt x="9360" y="0"/>
                    </a:lnTo>
                    <a:lnTo>
                      <a:pt x="8640" y="2700"/>
                    </a:lnTo>
                    <a:lnTo>
                      <a:pt x="7200" y="2700"/>
                    </a:lnTo>
                    <a:lnTo>
                      <a:pt x="5760" y="2700"/>
                    </a:lnTo>
                    <a:lnTo>
                      <a:pt x="4320" y="5400"/>
                    </a:lnTo>
                    <a:lnTo>
                      <a:pt x="2880" y="5400"/>
                    </a:lnTo>
                    <a:lnTo>
                      <a:pt x="1440" y="5400"/>
                    </a:lnTo>
                    <a:lnTo>
                      <a:pt x="0" y="8100"/>
                    </a:lnTo>
                    <a:lnTo>
                      <a:pt x="0" y="8100"/>
                    </a:lnTo>
                    <a:lnTo>
                      <a:pt x="144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352" name="Shape 3352"/>
              <p:cNvSpPr/>
              <p:nvPr/>
            </p:nvSpPr>
            <p:spPr>
              <a:xfrm>
                <a:off x="96837" y="96837"/>
                <a:ext cx="47626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2343"/>
                    </a:moveTo>
                    <a:lnTo>
                      <a:pt x="0" y="12343"/>
                    </a:lnTo>
                    <a:lnTo>
                      <a:pt x="720" y="12343"/>
                    </a:lnTo>
                    <a:lnTo>
                      <a:pt x="720" y="15429"/>
                    </a:lnTo>
                    <a:lnTo>
                      <a:pt x="1440" y="15429"/>
                    </a:lnTo>
                    <a:lnTo>
                      <a:pt x="2160" y="18514"/>
                    </a:lnTo>
                    <a:lnTo>
                      <a:pt x="2880" y="18514"/>
                    </a:lnTo>
                    <a:lnTo>
                      <a:pt x="3600" y="18514"/>
                    </a:lnTo>
                    <a:lnTo>
                      <a:pt x="4320" y="21600"/>
                    </a:lnTo>
                    <a:lnTo>
                      <a:pt x="5040" y="21600"/>
                    </a:lnTo>
                    <a:lnTo>
                      <a:pt x="5760" y="21600"/>
                    </a:lnTo>
                    <a:lnTo>
                      <a:pt x="6480" y="21600"/>
                    </a:lnTo>
                    <a:lnTo>
                      <a:pt x="7200" y="21600"/>
                    </a:lnTo>
                    <a:lnTo>
                      <a:pt x="7920" y="21600"/>
                    </a:lnTo>
                    <a:lnTo>
                      <a:pt x="8640" y="21600"/>
                    </a:lnTo>
                    <a:lnTo>
                      <a:pt x="9360" y="21600"/>
                    </a:lnTo>
                    <a:lnTo>
                      <a:pt x="10080" y="21600"/>
                    </a:lnTo>
                    <a:lnTo>
                      <a:pt x="10080" y="21600"/>
                    </a:lnTo>
                    <a:lnTo>
                      <a:pt x="10800" y="21600"/>
                    </a:lnTo>
                    <a:lnTo>
                      <a:pt x="11520" y="21600"/>
                    </a:lnTo>
                    <a:lnTo>
                      <a:pt x="12240" y="21600"/>
                    </a:lnTo>
                    <a:lnTo>
                      <a:pt x="12960" y="21600"/>
                    </a:lnTo>
                    <a:lnTo>
                      <a:pt x="14400" y="18514"/>
                    </a:lnTo>
                    <a:lnTo>
                      <a:pt x="15840" y="18514"/>
                    </a:lnTo>
                    <a:lnTo>
                      <a:pt x="17280" y="18514"/>
                    </a:lnTo>
                    <a:lnTo>
                      <a:pt x="18720" y="15429"/>
                    </a:lnTo>
                    <a:lnTo>
                      <a:pt x="20160" y="15429"/>
                    </a:lnTo>
                    <a:lnTo>
                      <a:pt x="21600" y="15429"/>
                    </a:lnTo>
                    <a:lnTo>
                      <a:pt x="20160" y="0"/>
                    </a:lnTo>
                    <a:lnTo>
                      <a:pt x="19440" y="0"/>
                    </a:lnTo>
                    <a:lnTo>
                      <a:pt x="18000" y="0"/>
                    </a:lnTo>
                    <a:lnTo>
                      <a:pt x="16560" y="3086"/>
                    </a:lnTo>
                    <a:lnTo>
                      <a:pt x="15120" y="3086"/>
                    </a:lnTo>
                    <a:lnTo>
                      <a:pt x="13680" y="3086"/>
                    </a:lnTo>
                    <a:lnTo>
                      <a:pt x="12960" y="6171"/>
                    </a:lnTo>
                    <a:lnTo>
                      <a:pt x="12240" y="6171"/>
                    </a:lnTo>
                    <a:lnTo>
                      <a:pt x="11520" y="6171"/>
                    </a:lnTo>
                    <a:lnTo>
                      <a:pt x="10800" y="6171"/>
                    </a:lnTo>
                    <a:lnTo>
                      <a:pt x="10080" y="6171"/>
                    </a:lnTo>
                    <a:lnTo>
                      <a:pt x="9360" y="6171"/>
                    </a:lnTo>
                    <a:lnTo>
                      <a:pt x="8640" y="6171"/>
                    </a:lnTo>
                    <a:lnTo>
                      <a:pt x="8640" y="6171"/>
                    </a:lnTo>
                    <a:lnTo>
                      <a:pt x="7920" y="6171"/>
                    </a:lnTo>
                    <a:lnTo>
                      <a:pt x="7200" y="6171"/>
                    </a:lnTo>
                    <a:lnTo>
                      <a:pt x="6480" y="6171"/>
                    </a:lnTo>
                    <a:lnTo>
                      <a:pt x="5760" y="6171"/>
                    </a:lnTo>
                    <a:lnTo>
                      <a:pt x="5760" y="6171"/>
                    </a:lnTo>
                    <a:lnTo>
                      <a:pt x="5040" y="6171"/>
                    </a:lnTo>
                    <a:lnTo>
                      <a:pt x="4320" y="6171"/>
                    </a:lnTo>
                    <a:lnTo>
                      <a:pt x="4320" y="3086"/>
                    </a:lnTo>
                    <a:lnTo>
                      <a:pt x="3600" y="3086"/>
                    </a:lnTo>
                    <a:lnTo>
                      <a:pt x="3600" y="3086"/>
                    </a:lnTo>
                    <a:lnTo>
                      <a:pt x="2880" y="3086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0" y="123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353" name="Shape 3353"/>
              <p:cNvSpPr/>
              <p:nvPr/>
            </p:nvSpPr>
            <p:spPr>
              <a:xfrm>
                <a:off x="85725" y="57150"/>
                <a:ext cx="15875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490"/>
                    </a:lnTo>
                    <a:lnTo>
                      <a:pt x="0" y="2979"/>
                    </a:lnTo>
                    <a:lnTo>
                      <a:pt x="0" y="3724"/>
                    </a:lnTo>
                    <a:lnTo>
                      <a:pt x="0" y="5959"/>
                    </a:lnTo>
                    <a:lnTo>
                      <a:pt x="0" y="7448"/>
                    </a:lnTo>
                    <a:lnTo>
                      <a:pt x="0" y="8193"/>
                    </a:lnTo>
                    <a:lnTo>
                      <a:pt x="0" y="8938"/>
                    </a:lnTo>
                    <a:lnTo>
                      <a:pt x="0" y="9683"/>
                    </a:lnTo>
                    <a:lnTo>
                      <a:pt x="0" y="10428"/>
                    </a:lnTo>
                    <a:lnTo>
                      <a:pt x="0" y="11172"/>
                    </a:lnTo>
                    <a:lnTo>
                      <a:pt x="0" y="11917"/>
                    </a:lnTo>
                    <a:lnTo>
                      <a:pt x="0" y="12662"/>
                    </a:lnTo>
                    <a:lnTo>
                      <a:pt x="2160" y="13407"/>
                    </a:lnTo>
                    <a:lnTo>
                      <a:pt x="2160" y="14152"/>
                    </a:lnTo>
                    <a:lnTo>
                      <a:pt x="2160" y="14897"/>
                    </a:lnTo>
                    <a:lnTo>
                      <a:pt x="2160" y="15641"/>
                    </a:lnTo>
                    <a:lnTo>
                      <a:pt x="4320" y="16386"/>
                    </a:lnTo>
                    <a:lnTo>
                      <a:pt x="4320" y="17131"/>
                    </a:lnTo>
                    <a:lnTo>
                      <a:pt x="4320" y="17131"/>
                    </a:lnTo>
                    <a:lnTo>
                      <a:pt x="6480" y="17876"/>
                    </a:lnTo>
                    <a:lnTo>
                      <a:pt x="6480" y="18621"/>
                    </a:lnTo>
                    <a:lnTo>
                      <a:pt x="8640" y="19366"/>
                    </a:lnTo>
                    <a:lnTo>
                      <a:pt x="8640" y="20110"/>
                    </a:lnTo>
                    <a:lnTo>
                      <a:pt x="10800" y="20110"/>
                    </a:lnTo>
                    <a:lnTo>
                      <a:pt x="12960" y="20855"/>
                    </a:lnTo>
                    <a:lnTo>
                      <a:pt x="15120" y="21600"/>
                    </a:lnTo>
                    <a:lnTo>
                      <a:pt x="21600" y="18621"/>
                    </a:lnTo>
                    <a:lnTo>
                      <a:pt x="19440" y="17876"/>
                    </a:lnTo>
                    <a:lnTo>
                      <a:pt x="19440" y="17876"/>
                    </a:lnTo>
                    <a:lnTo>
                      <a:pt x="17280" y="17131"/>
                    </a:lnTo>
                    <a:lnTo>
                      <a:pt x="17280" y="17131"/>
                    </a:lnTo>
                    <a:lnTo>
                      <a:pt x="17280" y="16386"/>
                    </a:lnTo>
                    <a:lnTo>
                      <a:pt x="15120" y="16386"/>
                    </a:lnTo>
                    <a:lnTo>
                      <a:pt x="15120" y="15641"/>
                    </a:lnTo>
                    <a:lnTo>
                      <a:pt x="15120" y="15641"/>
                    </a:lnTo>
                    <a:lnTo>
                      <a:pt x="12960" y="14897"/>
                    </a:lnTo>
                    <a:lnTo>
                      <a:pt x="12960" y="14152"/>
                    </a:lnTo>
                    <a:lnTo>
                      <a:pt x="12960" y="14152"/>
                    </a:lnTo>
                    <a:lnTo>
                      <a:pt x="12960" y="13407"/>
                    </a:lnTo>
                    <a:lnTo>
                      <a:pt x="12960" y="12662"/>
                    </a:lnTo>
                    <a:lnTo>
                      <a:pt x="12960" y="11917"/>
                    </a:lnTo>
                    <a:lnTo>
                      <a:pt x="10800" y="11917"/>
                    </a:lnTo>
                    <a:lnTo>
                      <a:pt x="10800" y="11172"/>
                    </a:lnTo>
                    <a:lnTo>
                      <a:pt x="10800" y="10428"/>
                    </a:lnTo>
                    <a:lnTo>
                      <a:pt x="10800" y="9683"/>
                    </a:lnTo>
                    <a:lnTo>
                      <a:pt x="10800" y="8938"/>
                    </a:lnTo>
                    <a:lnTo>
                      <a:pt x="10800" y="8193"/>
                    </a:lnTo>
                    <a:lnTo>
                      <a:pt x="10800" y="7448"/>
                    </a:lnTo>
                    <a:lnTo>
                      <a:pt x="10800" y="5959"/>
                    </a:lnTo>
                    <a:lnTo>
                      <a:pt x="10800" y="4469"/>
                    </a:lnTo>
                    <a:lnTo>
                      <a:pt x="10800" y="2979"/>
                    </a:lnTo>
                    <a:lnTo>
                      <a:pt x="10800" y="1490"/>
                    </a:lnTo>
                    <a:lnTo>
                      <a:pt x="12960" y="0"/>
                    </a:lnTo>
                    <a:lnTo>
                      <a:pt x="1296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354" name="Shape 3354"/>
              <p:cNvSpPr/>
              <p:nvPr/>
            </p:nvSpPr>
            <p:spPr>
              <a:xfrm>
                <a:off x="79375" y="11112"/>
                <a:ext cx="15875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979"/>
                    </a:moveTo>
                    <a:lnTo>
                      <a:pt x="0" y="2979"/>
                    </a:lnTo>
                    <a:lnTo>
                      <a:pt x="0" y="2979"/>
                    </a:lnTo>
                    <a:lnTo>
                      <a:pt x="2160" y="3724"/>
                    </a:lnTo>
                    <a:lnTo>
                      <a:pt x="2160" y="3724"/>
                    </a:lnTo>
                    <a:lnTo>
                      <a:pt x="4320" y="4469"/>
                    </a:lnTo>
                    <a:lnTo>
                      <a:pt x="4320" y="4469"/>
                    </a:lnTo>
                    <a:lnTo>
                      <a:pt x="4320" y="5214"/>
                    </a:lnTo>
                    <a:lnTo>
                      <a:pt x="6480" y="5214"/>
                    </a:lnTo>
                    <a:lnTo>
                      <a:pt x="6480" y="5959"/>
                    </a:lnTo>
                    <a:lnTo>
                      <a:pt x="6480" y="6703"/>
                    </a:lnTo>
                    <a:lnTo>
                      <a:pt x="6480" y="6703"/>
                    </a:lnTo>
                    <a:lnTo>
                      <a:pt x="8640" y="7448"/>
                    </a:lnTo>
                    <a:lnTo>
                      <a:pt x="8640" y="8193"/>
                    </a:lnTo>
                    <a:lnTo>
                      <a:pt x="8640" y="8938"/>
                    </a:lnTo>
                    <a:lnTo>
                      <a:pt x="8640" y="8938"/>
                    </a:lnTo>
                    <a:lnTo>
                      <a:pt x="8640" y="9683"/>
                    </a:lnTo>
                    <a:lnTo>
                      <a:pt x="8640" y="10428"/>
                    </a:lnTo>
                    <a:lnTo>
                      <a:pt x="10800" y="11172"/>
                    </a:lnTo>
                    <a:lnTo>
                      <a:pt x="10800" y="11917"/>
                    </a:lnTo>
                    <a:lnTo>
                      <a:pt x="10800" y="11917"/>
                    </a:lnTo>
                    <a:lnTo>
                      <a:pt x="10800" y="12662"/>
                    </a:lnTo>
                    <a:lnTo>
                      <a:pt x="10800" y="14152"/>
                    </a:lnTo>
                    <a:lnTo>
                      <a:pt x="10800" y="15641"/>
                    </a:lnTo>
                    <a:lnTo>
                      <a:pt x="10800" y="17131"/>
                    </a:lnTo>
                    <a:lnTo>
                      <a:pt x="10800" y="18621"/>
                    </a:lnTo>
                    <a:lnTo>
                      <a:pt x="8640" y="20110"/>
                    </a:lnTo>
                    <a:lnTo>
                      <a:pt x="8640" y="21600"/>
                    </a:lnTo>
                    <a:lnTo>
                      <a:pt x="21600" y="21600"/>
                    </a:lnTo>
                    <a:lnTo>
                      <a:pt x="21600" y="20110"/>
                    </a:lnTo>
                    <a:lnTo>
                      <a:pt x="21600" y="18621"/>
                    </a:lnTo>
                    <a:lnTo>
                      <a:pt x="21600" y="17131"/>
                    </a:lnTo>
                    <a:lnTo>
                      <a:pt x="21600" y="15641"/>
                    </a:lnTo>
                    <a:lnTo>
                      <a:pt x="21600" y="14152"/>
                    </a:lnTo>
                    <a:lnTo>
                      <a:pt x="21600" y="12662"/>
                    </a:lnTo>
                    <a:lnTo>
                      <a:pt x="21600" y="11917"/>
                    </a:lnTo>
                    <a:lnTo>
                      <a:pt x="21600" y="11172"/>
                    </a:lnTo>
                    <a:lnTo>
                      <a:pt x="21600" y="10428"/>
                    </a:lnTo>
                    <a:lnTo>
                      <a:pt x="21600" y="9683"/>
                    </a:lnTo>
                    <a:lnTo>
                      <a:pt x="19440" y="8938"/>
                    </a:lnTo>
                    <a:lnTo>
                      <a:pt x="19440" y="8193"/>
                    </a:lnTo>
                    <a:lnTo>
                      <a:pt x="19440" y="8193"/>
                    </a:lnTo>
                    <a:lnTo>
                      <a:pt x="19440" y="7448"/>
                    </a:lnTo>
                    <a:lnTo>
                      <a:pt x="17280" y="6703"/>
                    </a:lnTo>
                    <a:lnTo>
                      <a:pt x="17280" y="5959"/>
                    </a:lnTo>
                    <a:lnTo>
                      <a:pt x="17280" y="5214"/>
                    </a:lnTo>
                    <a:lnTo>
                      <a:pt x="15120" y="4469"/>
                    </a:lnTo>
                    <a:lnTo>
                      <a:pt x="15120" y="3724"/>
                    </a:lnTo>
                    <a:lnTo>
                      <a:pt x="15120" y="2979"/>
                    </a:lnTo>
                    <a:lnTo>
                      <a:pt x="12960" y="2234"/>
                    </a:lnTo>
                    <a:lnTo>
                      <a:pt x="12960" y="2234"/>
                    </a:lnTo>
                    <a:lnTo>
                      <a:pt x="10800" y="1490"/>
                    </a:lnTo>
                    <a:lnTo>
                      <a:pt x="8640" y="745"/>
                    </a:lnTo>
                    <a:lnTo>
                      <a:pt x="8640" y="0"/>
                    </a:lnTo>
                    <a:lnTo>
                      <a:pt x="6480" y="0"/>
                    </a:lnTo>
                    <a:lnTo>
                      <a:pt x="6480" y="0"/>
                    </a:lnTo>
                    <a:lnTo>
                      <a:pt x="0" y="297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355" name="Shape 3355"/>
              <p:cNvSpPr/>
              <p:nvPr/>
            </p:nvSpPr>
            <p:spPr>
              <a:xfrm>
                <a:off x="36512" y="4762"/>
                <a:ext cx="47626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20" y="21600"/>
                    </a:moveTo>
                    <a:lnTo>
                      <a:pt x="720" y="21600"/>
                    </a:lnTo>
                    <a:lnTo>
                      <a:pt x="2160" y="18900"/>
                    </a:lnTo>
                    <a:lnTo>
                      <a:pt x="3600" y="18900"/>
                    </a:lnTo>
                    <a:lnTo>
                      <a:pt x="5040" y="18900"/>
                    </a:lnTo>
                    <a:lnTo>
                      <a:pt x="6480" y="16200"/>
                    </a:lnTo>
                    <a:lnTo>
                      <a:pt x="7920" y="16200"/>
                    </a:lnTo>
                    <a:lnTo>
                      <a:pt x="9360" y="16200"/>
                    </a:lnTo>
                    <a:lnTo>
                      <a:pt x="10080" y="13500"/>
                    </a:lnTo>
                    <a:lnTo>
                      <a:pt x="11520" y="13500"/>
                    </a:lnTo>
                    <a:lnTo>
                      <a:pt x="12240" y="13500"/>
                    </a:lnTo>
                    <a:lnTo>
                      <a:pt x="12960" y="13500"/>
                    </a:lnTo>
                    <a:lnTo>
                      <a:pt x="12960" y="13500"/>
                    </a:lnTo>
                    <a:lnTo>
                      <a:pt x="13680" y="13500"/>
                    </a:lnTo>
                    <a:lnTo>
                      <a:pt x="14400" y="13500"/>
                    </a:lnTo>
                    <a:lnTo>
                      <a:pt x="15120" y="13500"/>
                    </a:lnTo>
                    <a:lnTo>
                      <a:pt x="15120" y="13500"/>
                    </a:lnTo>
                    <a:lnTo>
                      <a:pt x="15840" y="13500"/>
                    </a:lnTo>
                    <a:lnTo>
                      <a:pt x="16560" y="13500"/>
                    </a:lnTo>
                    <a:lnTo>
                      <a:pt x="16560" y="16200"/>
                    </a:lnTo>
                    <a:lnTo>
                      <a:pt x="17280" y="16200"/>
                    </a:lnTo>
                    <a:lnTo>
                      <a:pt x="17280" y="16200"/>
                    </a:lnTo>
                    <a:lnTo>
                      <a:pt x="18000" y="16200"/>
                    </a:lnTo>
                    <a:lnTo>
                      <a:pt x="18720" y="18900"/>
                    </a:lnTo>
                    <a:lnTo>
                      <a:pt x="18720" y="18900"/>
                    </a:lnTo>
                    <a:lnTo>
                      <a:pt x="19440" y="21600"/>
                    </a:lnTo>
                    <a:lnTo>
                      <a:pt x="21600" y="10800"/>
                    </a:lnTo>
                    <a:lnTo>
                      <a:pt x="20880" y="8100"/>
                    </a:lnTo>
                    <a:lnTo>
                      <a:pt x="20160" y="5400"/>
                    </a:lnTo>
                    <a:lnTo>
                      <a:pt x="19440" y="5400"/>
                    </a:lnTo>
                    <a:lnTo>
                      <a:pt x="19440" y="5400"/>
                    </a:lnTo>
                    <a:lnTo>
                      <a:pt x="18720" y="2700"/>
                    </a:lnTo>
                    <a:lnTo>
                      <a:pt x="18000" y="2700"/>
                    </a:lnTo>
                    <a:lnTo>
                      <a:pt x="17280" y="2700"/>
                    </a:lnTo>
                    <a:lnTo>
                      <a:pt x="16560" y="0"/>
                    </a:lnTo>
                    <a:lnTo>
                      <a:pt x="15840" y="0"/>
                    </a:lnTo>
                    <a:lnTo>
                      <a:pt x="15120" y="0"/>
                    </a:lnTo>
                    <a:lnTo>
                      <a:pt x="14400" y="0"/>
                    </a:lnTo>
                    <a:lnTo>
                      <a:pt x="13680" y="0"/>
                    </a:lnTo>
                    <a:lnTo>
                      <a:pt x="12960" y="0"/>
                    </a:lnTo>
                    <a:lnTo>
                      <a:pt x="12960" y="0"/>
                    </a:lnTo>
                    <a:lnTo>
                      <a:pt x="12240" y="0"/>
                    </a:lnTo>
                    <a:lnTo>
                      <a:pt x="11520" y="0"/>
                    </a:lnTo>
                    <a:lnTo>
                      <a:pt x="10080" y="0"/>
                    </a:lnTo>
                    <a:lnTo>
                      <a:pt x="8640" y="2700"/>
                    </a:lnTo>
                    <a:lnTo>
                      <a:pt x="7200" y="2700"/>
                    </a:lnTo>
                    <a:lnTo>
                      <a:pt x="5760" y="2700"/>
                    </a:lnTo>
                    <a:lnTo>
                      <a:pt x="4320" y="5400"/>
                    </a:lnTo>
                    <a:lnTo>
                      <a:pt x="2880" y="5400"/>
                    </a:lnTo>
                    <a:lnTo>
                      <a:pt x="1440" y="5400"/>
                    </a:lnTo>
                    <a:lnTo>
                      <a:pt x="0" y="8100"/>
                    </a:lnTo>
                    <a:lnTo>
                      <a:pt x="0" y="8100"/>
                    </a:lnTo>
                    <a:lnTo>
                      <a:pt x="72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356" name="Shape 3356"/>
              <p:cNvSpPr/>
              <p:nvPr/>
            </p:nvSpPr>
            <p:spPr>
              <a:xfrm>
                <a:off x="0" y="0"/>
                <a:ext cx="38100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855"/>
                    </a:moveTo>
                    <a:lnTo>
                      <a:pt x="0" y="7855"/>
                    </a:lnTo>
                    <a:lnTo>
                      <a:pt x="900" y="9818"/>
                    </a:lnTo>
                    <a:lnTo>
                      <a:pt x="1800" y="11782"/>
                    </a:lnTo>
                    <a:lnTo>
                      <a:pt x="3600" y="11782"/>
                    </a:lnTo>
                    <a:lnTo>
                      <a:pt x="4500" y="13745"/>
                    </a:lnTo>
                    <a:lnTo>
                      <a:pt x="5400" y="15709"/>
                    </a:lnTo>
                    <a:lnTo>
                      <a:pt x="6300" y="15709"/>
                    </a:lnTo>
                    <a:lnTo>
                      <a:pt x="7200" y="17673"/>
                    </a:lnTo>
                    <a:lnTo>
                      <a:pt x="8100" y="17673"/>
                    </a:lnTo>
                    <a:lnTo>
                      <a:pt x="8100" y="17673"/>
                    </a:lnTo>
                    <a:lnTo>
                      <a:pt x="9000" y="19636"/>
                    </a:lnTo>
                    <a:lnTo>
                      <a:pt x="9900" y="19636"/>
                    </a:lnTo>
                    <a:lnTo>
                      <a:pt x="10800" y="19636"/>
                    </a:lnTo>
                    <a:lnTo>
                      <a:pt x="10800" y="19636"/>
                    </a:lnTo>
                    <a:lnTo>
                      <a:pt x="11700" y="21600"/>
                    </a:lnTo>
                    <a:lnTo>
                      <a:pt x="12600" y="21600"/>
                    </a:lnTo>
                    <a:lnTo>
                      <a:pt x="13500" y="21600"/>
                    </a:lnTo>
                    <a:lnTo>
                      <a:pt x="13500" y="21600"/>
                    </a:lnTo>
                    <a:lnTo>
                      <a:pt x="14400" y="21600"/>
                    </a:lnTo>
                    <a:lnTo>
                      <a:pt x="15300" y="21600"/>
                    </a:lnTo>
                    <a:lnTo>
                      <a:pt x="16200" y="21600"/>
                    </a:lnTo>
                    <a:lnTo>
                      <a:pt x="17100" y="21600"/>
                    </a:lnTo>
                    <a:lnTo>
                      <a:pt x="18000" y="21600"/>
                    </a:lnTo>
                    <a:lnTo>
                      <a:pt x="18900" y="21600"/>
                    </a:lnTo>
                    <a:lnTo>
                      <a:pt x="19800" y="21600"/>
                    </a:lnTo>
                    <a:lnTo>
                      <a:pt x="20700" y="21600"/>
                    </a:lnTo>
                    <a:lnTo>
                      <a:pt x="21600" y="21600"/>
                    </a:lnTo>
                    <a:lnTo>
                      <a:pt x="20700" y="11782"/>
                    </a:lnTo>
                    <a:lnTo>
                      <a:pt x="19800" y="11782"/>
                    </a:lnTo>
                    <a:lnTo>
                      <a:pt x="18900" y="11782"/>
                    </a:lnTo>
                    <a:lnTo>
                      <a:pt x="18000" y="11782"/>
                    </a:lnTo>
                    <a:lnTo>
                      <a:pt x="18000" y="11782"/>
                    </a:lnTo>
                    <a:lnTo>
                      <a:pt x="17100" y="11782"/>
                    </a:lnTo>
                    <a:lnTo>
                      <a:pt x="16200" y="11782"/>
                    </a:lnTo>
                    <a:lnTo>
                      <a:pt x="15300" y="11782"/>
                    </a:lnTo>
                    <a:lnTo>
                      <a:pt x="15300" y="11782"/>
                    </a:lnTo>
                    <a:lnTo>
                      <a:pt x="14400" y="11782"/>
                    </a:lnTo>
                    <a:lnTo>
                      <a:pt x="13500" y="11782"/>
                    </a:lnTo>
                    <a:lnTo>
                      <a:pt x="13500" y="11782"/>
                    </a:lnTo>
                    <a:lnTo>
                      <a:pt x="12600" y="11782"/>
                    </a:lnTo>
                    <a:lnTo>
                      <a:pt x="11700" y="9818"/>
                    </a:lnTo>
                    <a:lnTo>
                      <a:pt x="11700" y="9818"/>
                    </a:lnTo>
                    <a:lnTo>
                      <a:pt x="10800" y="9818"/>
                    </a:lnTo>
                    <a:lnTo>
                      <a:pt x="10800" y="9818"/>
                    </a:lnTo>
                    <a:lnTo>
                      <a:pt x="9900" y="9818"/>
                    </a:lnTo>
                    <a:lnTo>
                      <a:pt x="9900" y="7855"/>
                    </a:lnTo>
                    <a:lnTo>
                      <a:pt x="9000" y="7855"/>
                    </a:lnTo>
                    <a:lnTo>
                      <a:pt x="9000" y="7855"/>
                    </a:lnTo>
                    <a:lnTo>
                      <a:pt x="7200" y="5891"/>
                    </a:lnTo>
                    <a:lnTo>
                      <a:pt x="6300" y="5891"/>
                    </a:lnTo>
                    <a:lnTo>
                      <a:pt x="5400" y="3927"/>
                    </a:lnTo>
                    <a:lnTo>
                      <a:pt x="4500" y="3927"/>
                    </a:lnTo>
                    <a:lnTo>
                      <a:pt x="3600" y="1964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0" y="785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</p:grpSp>
        <p:sp>
          <p:nvSpPr>
            <p:cNvPr id="3358" name="Shape 3358"/>
            <p:cNvSpPr/>
            <p:nvPr/>
          </p:nvSpPr>
          <p:spPr>
            <a:xfrm>
              <a:off x="966787" y="577850"/>
              <a:ext cx="23813" cy="381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800"/>
                  </a:moveTo>
                  <a:lnTo>
                    <a:pt x="0" y="1800"/>
                  </a:lnTo>
                  <a:lnTo>
                    <a:pt x="1440" y="4500"/>
                  </a:lnTo>
                  <a:lnTo>
                    <a:pt x="2880" y="7200"/>
                  </a:lnTo>
                  <a:lnTo>
                    <a:pt x="4320" y="9000"/>
                  </a:lnTo>
                  <a:lnTo>
                    <a:pt x="4320" y="9900"/>
                  </a:lnTo>
                  <a:lnTo>
                    <a:pt x="5760" y="11700"/>
                  </a:lnTo>
                  <a:lnTo>
                    <a:pt x="7200" y="12600"/>
                  </a:lnTo>
                  <a:lnTo>
                    <a:pt x="7200" y="13500"/>
                  </a:lnTo>
                  <a:lnTo>
                    <a:pt x="8640" y="15300"/>
                  </a:lnTo>
                  <a:lnTo>
                    <a:pt x="8640" y="16200"/>
                  </a:lnTo>
                  <a:lnTo>
                    <a:pt x="10080" y="16200"/>
                  </a:lnTo>
                  <a:lnTo>
                    <a:pt x="10080" y="17100"/>
                  </a:lnTo>
                  <a:lnTo>
                    <a:pt x="11520" y="17100"/>
                  </a:lnTo>
                  <a:lnTo>
                    <a:pt x="11520" y="18000"/>
                  </a:lnTo>
                  <a:lnTo>
                    <a:pt x="12960" y="18900"/>
                  </a:lnTo>
                  <a:lnTo>
                    <a:pt x="12960" y="18900"/>
                  </a:lnTo>
                  <a:lnTo>
                    <a:pt x="14400" y="19800"/>
                  </a:lnTo>
                  <a:lnTo>
                    <a:pt x="14400" y="19800"/>
                  </a:lnTo>
                  <a:lnTo>
                    <a:pt x="15840" y="20700"/>
                  </a:lnTo>
                  <a:lnTo>
                    <a:pt x="17280" y="20700"/>
                  </a:lnTo>
                  <a:lnTo>
                    <a:pt x="17280" y="21600"/>
                  </a:lnTo>
                  <a:lnTo>
                    <a:pt x="21600" y="18000"/>
                  </a:lnTo>
                  <a:lnTo>
                    <a:pt x="21600" y="18000"/>
                  </a:lnTo>
                  <a:lnTo>
                    <a:pt x="20160" y="17100"/>
                  </a:lnTo>
                  <a:lnTo>
                    <a:pt x="20160" y="17100"/>
                  </a:lnTo>
                  <a:lnTo>
                    <a:pt x="18720" y="16200"/>
                  </a:lnTo>
                  <a:lnTo>
                    <a:pt x="18720" y="16200"/>
                  </a:lnTo>
                  <a:lnTo>
                    <a:pt x="18720" y="16200"/>
                  </a:lnTo>
                  <a:lnTo>
                    <a:pt x="17280" y="15300"/>
                  </a:lnTo>
                  <a:lnTo>
                    <a:pt x="17280" y="15300"/>
                  </a:lnTo>
                  <a:lnTo>
                    <a:pt x="17280" y="14400"/>
                  </a:lnTo>
                  <a:lnTo>
                    <a:pt x="15840" y="13500"/>
                  </a:lnTo>
                  <a:lnTo>
                    <a:pt x="15840" y="13500"/>
                  </a:lnTo>
                  <a:lnTo>
                    <a:pt x="15840" y="12600"/>
                  </a:lnTo>
                  <a:lnTo>
                    <a:pt x="14400" y="11700"/>
                  </a:lnTo>
                  <a:lnTo>
                    <a:pt x="12960" y="10800"/>
                  </a:lnTo>
                  <a:lnTo>
                    <a:pt x="11520" y="9900"/>
                  </a:lnTo>
                  <a:lnTo>
                    <a:pt x="11520" y="8100"/>
                  </a:lnTo>
                  <a:lnTo>
                    <a:pt x="10080" y="7200"/>
                  </a:lnTo>
                  <a:lnTo>
                    <a:pt x="10080" y="5400"/>
                  </a:lnTo>
                  <a:lnTo>
                    <a:pt x="8640" y="2700"/>
                  </a:lnTo>
                  <a:lnTo>
                    <a:pt x="7200" y="0"/>
                  </a:lnTo>
                  <a:lnTo>
                    <a:pt x="7200" y="0"/>
                  </a:lnTo>
                  <a:lnTo>
                    <a:pt x="0" y="18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359" name="Shape 3359"/>
            <p:cNvSpPr/>
            <p:nvPr/>
          </p:nvSpPr>
          <p:spPr>
            <a:xfrm>
              <a:off x="947737" y="547687"/>
              <a:ext cx="26988" cy="333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4114"/>
                  </a:moveTo>
                  <a:lnTo>
                    <a:pt x="0" y="4114"/>
                  </a:lnTo>
                  <a:lnTo>
                    <a:pt x="1271" y="5143"/>
                  </a:lnTo>
                  <a:lnTo>
                    <a:pt x="2541" y="6171"/>
                  </a:lnTo>
                  <a:lnTo>
                    <a:pt x="3812" y="6171"/>
                  </a:lnTo>
                  <a:lnTo>
                    <a:pt x="5082" y="7200"/>
                  </a:lnTo>
                  <a:lnTo>
                    <a:pt x="5082" y="8229"/>
                  </a:lnTo>
                  <a:lnTo>
                    <a:pt x="6353" y="9257"/>
                  </a:lnTo>
                  <a:lnTo>
                    <a:pt x="7624" y="10286"/>
                  </a:lnTo>
                  <a:lnTo>
                    <a:pt x="8894" y="11314"/>
                  </a:lnTo>
                  <a:lnTo>
                    <a:pt x="10165" y="12343"/>
                  </a:lnTo>
                  <a:lnTo>
                    <a:pt x="10165" y="13371"/>
                  </a:lnTo>
                  <a:lnTo>
                    <a:pt x="11435" y="14400"/>
                  </a:lnTo>
                  <a:lnTo>
                    <a:pt x="12706" y="15429"/>
                  </a:lnTo>
                  <a:lnTo>
                    <a:pt x="12706" y="16457"/>
                  </a:lnTo>
                  <a:lnTo>
                    <a:pt x="12706" y="16457"/>
                  </a:lnTo>
                  <a:lnTo>
                    <a:pt x="13976" y="17486"/>
                  </a:lnTo>
                  <a:lnTo>
                    <a:pt x="13976" y="18514"/>
                  </a:lnTo>
                  <a:lnTo>
                    <a:pt x="13976" y="19543"/>
                  </a:lnTo>
                  <a:lnTo>
                    <a:pt x="13976" y="19543"/>
                  </a:lnTo>
                  <a:lnTo>
                    <a:pt x="15247" y="20571"/>
                  </a:lnTo>
                  <a:lnTo>
                    <a:pt x="15247" y="21600"/>
                  </a:lnTo>
                  <a:lnTo>
                    <a:pt x="21600" y="19543"/>
                  </a:lnTo>
                  <a:lnTo>
                    <a:pt x="20329" y="18514"/>
                  </a:lnTo>
                  <a:lnTo>
                    <a:pt x="20329" y="18514"/>
                  </a:lnTo>
                  <a:lnTo>
                    <a:pt x="20329" y="17486"/>
                  </a:lnTo>
                  <a:lnTo>
                    <a:pt x="20329" y="16457"/>
                  </a:lnTo>
                  <a:lnTo>
                    <a:pt x="19059" y="15429"/>
                  </a:lnTo>
                  <a:lnTo>
                    <a:pt x="19059" y="14400"/>
                  </a:lnTo>
                  <a:lnTo>
                    <a:pt x="17788" y="14400"/>
                  </a:lnTo>
                  <a:lnTo>
                    <a:pt x="17788" y="13371"/>
                  </a:lnTo>
                  <a:lnTo>
                    <a:pt x="16518" y="11314"/>
                  </a:lnTo>
                  <a:lnTo>
                    <a:pt x="16518" y="10286"/>
                  </a:lnTo>
                  <a:lnTo>
                    <a:pt x="15247" y="9257"/>
                  </a:lnTo>
                  <a:lnTo>
                    <a:pt x="13976" y="8229"/>
                  </a:lnTo>
                  <a:lnTo>
                    <a:pt x="12706" y="7200"/>
                  </a:lnTo>
                  <a:lnTo>
                    <a:pt x="11435" y="6171"/>
                  </a:lnTo>
                  <a:lnTo>
                    <a:pt x="10165" y="5143"/>
                  </a:lnTo>
                  <a:lnTo>
                    <a:pt x="8894" y="4114"/>
                  </a:lnTo>
                  <a:lnTo>
                    <a:pt x="7624" y="3086"/>
                  </a:lnTo>
                  <a:lnTo>
                    <a:pt x="6353" y="2057"/>
                  </a:lnTo>
                  <a:lnTo>
                    <a:pt x="5082" y="1029"/>
                  </a:lnTo>
                  <a:lnTo>
                    <a:pt x="3812" y="0"/>
                  </a:lnTo>
                  <a:lnTo>
                    <a:pt x="3812" y="0"/>
                  </a:lnTo>
                  <a:lnTo>
                    <a:pt x="0" y="411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360" name="Shape 3360"/>
            <p:cNvSpPr/>
            <p:nvPr/>
          </p:nvSpPr>
          <p:spPr>
            <a:xfrm>
              <a:off x="919162" y="536575"/>
              <a:ext cx="33338" cy="17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7855"/>
                  </a:moveTo>
                  <a:lnTo>
                    <a:pt x="1029" y="7855"/>
                  </a:lnTo>
                  <a:lnTo>
                    <a:pt x="2057" y="9818"/>
                  </a:lnTo>
                  <a:lnTo>
                    <a:pt x="2057" y="9818"/>
                  </a:lnTo>
                  <a:lnTo>
                    <a:pt x="3086" y="9818"/>
                  </a:lnTo>
                  <a:lnTo>
                    <a:pt x="3086" y="11782"/>
                  </a:lnTo>
                  <a:lnTo>
                    <a:pt x="4114" y="11782"/>
                  </a:lnTo>
                  <a:lnTo>
                    <a:pt x="5143" y="11782"/>
                  </a:lnTo>
                  <a:lnTo>
                    <a:pt x="5143" y="13745"/>
                  </a:lnTo>
                  <a:lnTo>
                    <a:pt x="6171" y="13745"/>
                  </a:lnTo>
                  <a:lnTo>
                    <a:pt x="8229" y="13745"/>
                  </a:lnTo>
                  <a:lnTo>
                    <a:pt x="9257" y="15709"/>
                  </a:lnTo>
                  <a:lnTo>
                    <a:pt x="10286" y="15709"/>
                  </a:lnTo>
                  <a:lnTo>
                    <a:pt x="12343" y="15709"/>
                  </a:lnTo>
                  <a:lnTo>
                    <a:pt x="13371" y="17673"/>
                  </a:lnTo>
                  <a:lnTo>
                    <a:pt x="14400" y="17673"/>
                  </a:lnTo>
                  <a:lnTo>
                    <a:pt x="15429" y="19636"/>
                  </a:lnTo>
                  <a:lnTo>
                    <a:pt x="15429" y="19636"/>
                  </a:lnTo>
                  <a:lnTo>
                    <a:pt x="16457" y="19636"/>
                  </a:lnTo>
                  <a:lnTo>
                    <a:pt x="16457" y="19636"/>
                  </a:lnTo>
                  <a:lnTo>
                    <a:pt x="17486" y="19636"/>
                  </a:lnTo>
                  <a:lnTo>
                    <a:pt x="17486" y="21600"/>
                  </a:lnTo>
                  <a:lnTo>
                    <a:pt x="18514" y="21600"/>
                  </a:lnTo>
                  <a:lnTo>
                    <a:pt x="18514" y="21600"/>
                  </a:lnTo>
                  <a:lnTo>
                    <a:pt x="18514" y="21600"/>
                  </a:lnTo>
                  <a:lnTo>
                    <a:pt x="21600" y="13745"/>
                  </a:lnTo>
                  <a:lnTo>
                    <a:pt x="21600" y="13745"/>
                  </a:lnTo>
                  <a:lnTo>
                    <a:pt x="20571" y="13745"/>
                  </a:lnTo>
                  <a:lnTo>
                    <a:pt x="20571" y="11782"/>
                  </a:lnTo>
                  <a:lnTo>
                    <a:pt x="19543" y="11782"/>
                  </a:lnTo>
                  <a:lnTo>
                    <a:pt x="18514" y="11782"/>
                  </a:lnTo>
                  <a:lnTo>
                    <a:pt x="18514" y="9818"/>
                  </a:lnTo>
                  <a:lnTo>
                    <a:pt x="17486" y="9818"/>
                  </a:lnTo>
                  <a:lnTo>
                    <a:pt x="17486" y="9818"/>
                  </a:lnTo>
                  <a:lnTo>
                    <a:pt x="15429" y="7855"/>
                  </a:lnTo>
                  <a:lnTo>
                    <a:pt x="14400" y="7855"/>
                  </a:lnTo>
                  <a:lnTo>
                    <a:pt x="13371" y="7855"/>
                  </a:lnTo>
                  <a:lnTo>
                    <a:pt x="12343" y="5891"/>
                  </a:lnTo>
                  <a:lnTo>
                    <a:pt x="11314" y="5891"/>
                  </a:lnTo>
                  <a:lnTo>
                    <a:pt x="9257" y="5891"/>
                  </a:lnTo>
                  <a:lnTo>
                    <a:pt x="8229" y="3927"/>
                  </a:lnTo>
                  <a:lnTo>
                    <a:pt x="7200" y="3927"/>
                  </a:lnTo>
                  <a:lnTo>
                    <a:pt x="7200" y="3927"/>
                  </a:lnTo>
                  <a:lnTo>
                    <a:pt x="6171" y="3927"/>
                  </a:lnTo>
                  <a:lnTo>
                    <a:pt x="6171" y="1964"/>
                  </a:lnTo>
                  <a:lnTo>
                    <a:pt x="5143" y="1964"/>
                  </a:lnTo>
                  <a:lnTo>
                    <a:pt x="5143" y="1964"/>
                  </a:lnTo>
                  <a:lnTo>
                    <a:pt x="4114" y="1964"/>
                  </a:lnTo>
                  <a:lnTo>
                    <a:pt x="4114" y="0"/>
                  </a:lnTo>
                  <a:lnTo>
                    <a:pt x="4114" y="0"/>
                  </a:lnTo>
                  <a:lnTo>
                    <a:pt x="0" y="785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361" name="Shape 3361"/>
            <p:cNvSpPr/>
            <p:nvPr/>
          </p:nvSpPr>
          <p:spPr>
            <a:xfrm>
              <a:off x="846137" y="454025"/>
              <a:ext cx="84138" cy="762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4850"/>
                  </a:lnTo>
                  <a:lnTo>
                    <a:pt x="0" y="14850"/>
                  </a:lnTo>
                  <a:lnTo>
                    <a:pt x="0" y="14850"/>
                  </a:lnTo>
                  <a:lnTo>
                    <a:pt x="408" y="14850"/>
                  </a:lnTo>
                  <a:lnTo>
                    <a:pt x="408" y="14850"/>
                  </a:lnTo>
                  <a:lnTo>
                    <a:pt x="408" y="14850"/>
                  </a:lnTo>
                  <a:lnTo>
                    <a:pt x="408" y="14850"/>
                  </a:lnTo>
                  <a:lnTo>
                    <a:pt x="408" y="14850"/>
                  </a:lnTo>
                  <a:lnTo>
                    <a:pt x="408" y="14850"/>
                  </a:lnTo>
                  <a:lnTo>
                    <a:pt x="815" y="14850"/>
                  </a:lnTo>
                  <a:lnTo>
                    <a:pt x="815" y="14850"/>
                  </a:lnTo>
                  <a:lnTo>
                    <a:pt x="815" y="14400"/>
                  </a:lnTo>
                  <a:lnTo>
                    <a:pt x="815" y="14400"/>
                  </a:lnTo>
                  <a:lnTo>
                    <a:pt x="815" y="14400"/>
                  </a:lnTo>
                  <a:lnTo>
                    <a:pt x="815" y="14400"/>
                  </a:lnTo>
                  <a:lnTo>
                    <a:pt x="1223" y="14400"/>
                  </a:lnTo>
                  <a:lnTo>
                    <a:pt x="1223" y="14400"/>
                  </a:lnTo>
                  <a:lnTo>
                    <a:pt x="1223" y="14400"/>
                  </a:lnTo>
                  <a:lnTo>
                    <a:pt x="1223" y="14400"/>
                  </a:lnTo>
                  <a:lnTo>
                    <a:pt x="1223" y="14400"/>
                  </a:lnTo>
                  <a:lnTo>
                    <a:pt x="1223" y="14400"/>
                  </a:lnTo>
                  <a:lnTo>
                    <a:pt x="1223" y="14400"/>
                  </a:lnTo>
                  <a:lnTo>
                    <a:pt x="1630" y="14400"/>
                  </a:lnTo>
                  <a:lnTo>
                    <a:pt x="1630" y="13950"/>
                  </a:lnTo>
                  <a:lnTo>
                    <a:pt x="1630" y="13950"/>
                  </a:lnTo>
                  <a:lnTo>
                    <a:pt x="1630" y="13950"/>
                  </a:lnTo>
                  <a:lnTo>
                    <a:pt x="1630" y="13950"/>
                  </a:lnTo>
                  <a:lnTo>
                    <a:pt x="1630" y="13950"/>
                  </a:lnTo>
                  <a:lnTo>
                    <a:pt x="2038" y="13950"/>
                  </a:lnTo>
                  <a:lnTo>
                    <a:pt x="2038" y="13950"/>
                  </a:lnTo>
                  <a:lnTo>
                    <a:pt x="2038" y="13950"/>
                  </a:lnTo>
                  <a:lnTo>
                    <a:pt x="2038" y="13950"/>
                  </a:lnTo>
                  <a:lnTo>
                    <a:pt x="2038" y="13950"/>
                  </a:lnTo>
                  <a:lnTo>
                    <a:pt x="2038" y="13950"/>
                  </a:lnTo>
                  <a:lnTo>
                    <a:pt x="2445" y="13500"/>
                  </a:lnTo>
                  <a:lnTo>
                    <a:pt x="2445" y="13500"/>
                  </a:lnTo>
                  <a:lnTo>
                    <a:pt x="2445" y="13500"/>
                  </a:lnTo>
                  <a:lnTo>
                    <a:pt x="2445" y="13500"/>
                  </a:lnTo>
                  <a:lnTo>
                    <a:pt x="2445" y="13500"/>
                  </a:lnTo>
                  <a:lnTo>
                    <a:pt x="2445" y="13500"/>
                  </a:lnTo>
                  <a:lnTo>
                    <a:pt x="2445" y="13500"/>
                  </a:lnTo>
                  <a:lnTo>
                    <a:pt x="2853" y="13500"/>
                  </a:lnTo>
                  <a:lnTo>
                    <a:pt x="2853" y="13500"/>
                  </a:lnTo>
                  <a:lnTo>
                    <a:pt x="2853" y="13500"/>
                  </a:lnTo>
                  <a:lnTo>
                    <a:pt x="2853" y="13500"/>
                  </a:lnTo>
                  <a:lnTo>
                    <a:pt x="2853" y="13050"/>
                  </a:lnTo>
                  <a:lnTo>
                    <a:pt x="2853" y="13050"/>
                  </a:lnTo>
                  <a:lnTo>
                    <a:pt x="2853" y="13050"/>
                  </a:lnTo>
                  <a:lnTo>
                    <a:pt x="3260" y="13050"/>
                  </a:lnTo>
                  <a:lnTo>
                    <a:pt x="3260" y="13050"/>
                  </a:lnTo>
                  <a:lnTo>
                    <a:pt x="3260" y="13050"/>
                  </a:lnTo>
                  <a:lnTo>
                    <a:pt x="3260" y="13050"/>
                  </a:lnTo>
                  <a:lnTo>
                    <a:pt x="3260" y="13050"/>
                  </a:lnTo>
                  <a:lnTo>
                    <a:pt x="3260" y="13050"/>
                  </a:lnTo>
                  <a:lnTo>
                    <a:pt x="3260" y="13050"/>
                  </a:lnTo>
                  <a:lnTo>
                    <a:pt x="3668" y="12600"/>
                  </a:lnTo>
                  <a:lnTo>
                    <a:pt x="3668" y="12600"/>
                  </a:lnTo>
                  <a:lnTo>
                    <a:pt x="3668" y="12600"/>
                  </a:lnTo>
                  <a:lnTo>
                    <a:pt x="3668" y="12600"/>
                  </a:lnTo>
                  <a:lnTo>
                    <a:pt x="3668" y="12600"/>
                  </a:lnTo>
                  <a:lnTo>
                    <a:pt x="3668" y="12600"/>
                  </a:lnTo>
                  <a:lnTo>
                    <a:pt x="3668" y="12600"/>
                  </a:lnTo>
                  <a:lnTo>
                    <a:pt x="4075" y="12600"/>
                  </a:lnTo>
                  <a:lnTo>
                    <a:pt x="4075" y="12600"/>
                  </a:lnTo>
                  <a:lnTo>
                    <a:pt x="4075" y="12600"/>
                  </a:lnTo>
                  <a:lnTo>
                    <a:pt x="4075" y="12150"/>
                  </a:lnTo>
                  <a:lnTo>
                    <a:pt x="4075" y="12150"/>
                  </a:lnTo>
                  <a:lnTo>
                    <a:pt x="4075" y="12150"/>
                  </a:lnTo>
                  <a:lnTo>
                    <a:pt x="4075" y="12150"/>
                  </a:lnTo>
                  <a:lnTo>
                    <a:pt x="4483" y="12150"/>
                  </a:lnTo>
                  <a:lnTo>
                    <a:pt x="4483" y="12150"/>
                  </a:lnTo>
                  <a:lnTo>
                    <a:pt x="4483" y="12150"/>
                  </a:lnTo>
                  <a:lnTo>
                    <a:pt x="4483" y="12150"/>
                  </a:lnTo>
                  <a:lnTo>
                    <a:pt x="4483" y="12150"/>
                  </a:lnTo>
                  <a:lnTo>
                    <a:pt x="4483" y="11700"/>
                  </a:lnTo>
                  <a:lnTo>
                    <a:pt x="4483" y="11700"/>
                  </a:lnTo>
                  <a:lnTo>
                    <a:pt x="4483" y="11700"/>
                  </a:lnTo>
                  <a:lnTo>
                    <a:pt x="4891" y="11700"/>
                  </a:lnTo>
                  <a:lnTo>
                    <a:pt x="4891" y="11700"/>
                  </a:lnTo>
                  <a:lnTo>
                    <a:pt x="4891" y="11700"/>
                  </a:lnTo>
                  <a:lnTo>
                    <a:pt x="4891" y="11700"/>
                  </a:lnTo>
                  <a:lnTo>
                    <a:pt x="4891" y="11700"/>
                  </a:lnTo>
                  <a:lnTo>
                    <a:pt x="4891" y="11700"/>
                  </a:lnTo>
                  <a:lnTo>
                    <a:pt x="4891" y="11250"/>
                  </a:lnTo>
                  <a:lnTo>
                    <a:pt x="4891" y="11250"/>
                  </a:lnTo>
                  <a:lnTo>
                    <a:pt x="5298" y="11250"/>
                  </a:lnTo>
                  <a:lnTo>
                    <a:pt x="5298" y="11250"/>
                  </a:lnTo>
                  <a:lnTo>
                    <a:pt x="5298" y="11250"/>
                  </a:lnTo>
                  <a:lnTo>
                    <a:pt x="5298" y="11250"/>
                  </a:lnTo>
                  <a:lnTo>
                    <a:pt x="5298" y="11250"/>
                  </a:lnTo>
                  <a:lnTo>
                    <a:pt x="5298" y="11250"/>
                  </a:lnTo>
                  <a:lnTo>
                    <a:pt x="5298" y="11250"/>
                  </a:lnTo>
                  <a:lnTo>
                    <a:pt x="5298" y="10800"/>
                  </a:lnTo>
                  <a:lnTo>
                    <a:pt x="5706" y="10800"/>
                  </a:lnTo>
                  <a:lnTo>
                    <a:pt x="5706" y="10800"/>
                  </a:lnTo>
                  <a:lnTo>
                    <a:pt x="5706" y="10800"/>
                  </a:lnTo>
                  <a:lnTo>
                    <a:pt x="5706" y="10800"/>
                  </a:lnTo>
                  <a:lnTo>
                    <a:pt x="5706" y="10800"/>
                  </a:lnTo>
                  <a:lnTo>
                    <a:pt x="5706" y="10800"/>
                  </a:lnTo>
                  <a:lnTo>
                    <a:pt x="5706" y="10800"/>
                  </a:lnTo>
                  <a:lnTo>
                    <a:pt x="5706" y="10800"/>
                  </a:lnTo>
                  <a:lnTo>
                    <a:pt x="6113" y="10350"/>
                  </a:lnTo>
                  <a:lnTo>
                    <a:pt x="6113" y="10350"/>
                  </a:lnTo>
                  <a:lnTo>
                    <a:pt x="6113" y="10350"/>
                  </a:lnTo>
                  <a:lnTo>
                    <a:pt x="6113" y="10350"/>
                  </a:lnTo>
                  <a:lnTo>
                    <a:pt x="6113" y="10350"/>
                  </a:lnTo>
                  <a:lnTo>
                    <a:pt x="6113" y="10350"/>
                  </a:lnTo>
                  <a:lnTo>
                    <a:pt x="6113" y="10350"/>
                  </a:lnTo>
                  <a:lnTo>
                    <a:pt x="6113" y="10350"/>
                  </a:lnTo>
                  <a:lnTo>
                    <a:pt x="6113" y="9900"/>
                  </a:lnTo>
                  <a:lnTo>
                    <a:pt x="6521" y="9900"/>
                  </a:lnTo>
                  <a:lnTo>
                    <a:pt x="6521" y="9900"/>
                  </a:lnTo>
                  <a:lnTo>
                    <a:pt x="6521" y="9900"/>
                  </a:lnTo>
                  <a:lnTo>
                    <a:pt x="6521" y="9900"/>
                  </a:lnTo>
                  <a:lnTo>
                    <a:pt x="6521" y="9900"/>
                  </a:lnTo>
                  <a:lnTo>
                    <a:pt x="6521" y="9900"/>
                  </a:lnTo>
                  <a:lnTo>
                    <a:pt x="6521" y="9900"/>
                  </a:lnTo>
                  <a:lnTo>
                    <a:pt x="6521" y="9450"/>
                  </a:lnTo>
                  <a:lnTo>
                    <a:pt x="6521" y="9450"/>
                  </a:lnTo>
                  <a:lnTo>
                    <a:pt x="6928" y="9450"/>
                  </a:lnTo>
                  <a:lnTo>
                    <a:pt x="6928" y="9450"/>
                  </a:lnTo>
                  <a:lnTo>
                    <a:pt x="6928" y="9450"/>
                  </a:lnTo>
                  <a:lnTo>
                    <a:pt x="6928" y="9450"/>
                  </a:lnTo>
                  <a:lnTo>
                    <a:pt x="6928" y="9450"/>
                  </a:lnTo>
                  <a:lnTo>
                    <a:pt x="6928" y="9450"/>
                  </a:lnTo>
                  <a:lnTo>
                    <a:pt x="6928" y="9000"/>
                  </a:lnTo>
                  <a:lnTo>
                    <a:pt x="6928" y="9000"/>
                  </a:lnTo>
                  <a:lnTo>
                    <a:pt x="6928" y="9000"/>
                  </a:lnTo>
                  <a:lnTo>
                    <a:pt x="7336" y="9000"/>
                  </a:lnTo>
                  <a:lnTo>
                    <a:pt x="7336" y="9000"/>
                  </a:lnTo>
                  <a:lnTo>
                    <a:pt x="7336" y="9000"/>
                  </a:lnTo>
                  <a:lnTo>
                    <a:pt x="7336" y="9000"/>
                  </a:lnTo>
                  <a:lnTo>
                    <a:pt x="7336" y="9000"/>
                  </a:lnTo>
                  <a:lnTo>
                    <a:pt x="7336" y="8550"/>
                  </a:lnTo>
                  <a:lnTo>
                    <a:pt x="7336" y="8550"/>
                  </a:lnTo>
                  <a:lnTo>
                    <a:pt x="7336" y="8550"/>
                  </a:lnTo>
                  <a:lnTo>
                    <a:pt x="7336" y="8550"/>
                  </a:lnTo>
                  <a:lnTo>
                    <a:pt x="7336" y="8550"/>
                  </a:lnTo>
                  <a:lnTo>
                    <a:pt x="7743" y="8550"/>
                  </a:lnTo>
                  <a:lnTo>
                    <a:pt x="7743" y="8550"/>
                  </a:lnTo>
                  <a:lnTo>
                    <a:pt x="7743" y="8100"/>
                  </a:lnTo>
                  <a:lnTo>
                    <a:pt x="7743" y="8100"/>
                  </a:lnTo>
                  <a:lnTo>
                    <a:pt x="7743" y="8100"/>
                  </a:lnTo>
                  <a:lnTo>
                    <a:pt x="7743" y="8100"/>
                  </a:lnTo>
                  <a:lnTo>
                    <a:pt x="7743" y="8100"/>
                  </a:lnTo>
                  <a:lnTo>
                    <a:pt x="7743" y="8100"/>
                  </a:lnTo>
                  <a:lnTo>
                    <a:pt x="7743" y="8100"/>
                  </a:lnTo>
                  <a:lnTo>
                    <a:pt x="7743" y="7650"/>
                  </a:lnTo>
                  <a:lnTo>
                    <a:pt x="8151" y="7650"/>
                  </a:lnTo>
                  <a:lnTo>
                    <a:pt x="8151" y="7650"/>
                  </a:lnTo>
                  <a:lnTo>
                    <a:pt x="8151" y="7650"/>
                  </a:lnTo>
                  <a:lnTo>
                    <a:pt x="8151" y="7650"/>
                  </a:lnTo>
                  <a:lnTo>
                    <a:pt x="8151" y="7650"/>
                  </a:lnTo>
                  <a:lnTo>
                    <a:pt x="8151" y="7650"/>
                  </a:lnTo>
                  <a:lnTo>
                    <a:pt x="8151" y="7650"/>
                  </a:lnTo>
                  <a:lnTo>
                    <a:pt x="8151" y="7200"/>
                  </a:lnTo>
                  <a:lnTo>
                    <a:pt x="8151" y="7200"/>
                  </a:lnTo>
                  <a:lnTo>
                    <a:pt x="8151" y="7200"/>
                  </a:lnTo>
                  <a:lnTo>
                    <a:pt x="8151" y="7200"/>
                  </a:lnTo>
                  <a:lnTo>
                    <a:pt x="8558" y="7200"/>
                  </a:lnTo>
                  <a:lnTo>
                    <a:pt x="8558" y="7200"/>
                  </a:lnTo>
                  <a:lnTo>
                    <a:pt x="8558" y="7200"/>
                  </a:lnTo>
                  <a:lnTo>
                    <a:pt x="8558" y="6750"/>
                  </a:lnTo>
                  <a:lnTo>
                    <a:pt x="8558" y="6750"/>
                  </a:lnTo>
                  <a:lnTo>
                    <a:pt x="8558" y="6750"/>
                  </a:lnTo>
                  <a:lnTo>
                    <a:pt x="8558" y="6750"/>
                  </a:lnTo>
                  <a:lnTo>
                    <a:pt x="8558" y="6750"/>
                  </a:lnTo>
                  <a:lnTo>
                    <a:pt x="8558" y="6750"/>
                  </a:lnTo>
                  <a:lnTo>
                    <a:pt x="8558" y="6750"/>
                  </a:lnTo>
                  <a:lnTo>
                    <a:pt x="8558" y="6300"/>
                  </a:lnTo>
                  <a:lnTo>
                    <a:pt x="8558" y="6300"/>
                  </a:lnTo>
                  <a:lnTo>
                    <a:pt x="8966" y="6300"/>
                  </a:lnTo>
                  <a:lnTo>
                    <a:pt x="8966" y="6300"/>
                  </a:lnTo>
                  <a:lnTo>
                    <a:pt x="8966" y="6300"/>
                  </a:lnTo>
                  <a:lnTo>
                    <a:pt x="8966" y="6300"/>
                  </a:lnTo>
                  <a:lnTo>
                    <a:pt x="8966" y="5850"/>
                  </a:lnTo>
                  <a:lnTo>
                    <a:pt x="8966" y="5850"/>
                  </a:lnTo>
                  <a:lnTo>
                    <a:pt x="8966" y="5850"/>
                  </a:lnTo>
                  <a:lnTo>
                    <a:pt x="8966" y="5850"/>
                  </a:lnTo>
                  <a:lnTo>
                    <a:pt x="8966" y="5850"/>
                  </a:lnTo>
                  <a:lnTo>
                    <a:pt x="8966" y="5850"/>
                  </a:lnTo>
                  <a:lnTo>
                    <a:pt x="8966" y="5850"/>
                  </a:lnTo>
                  <a:lnTo>
                    <a:pt x="8966" y="5400"/>
                  </a:lnTo>
                  <a:lnTo>
                    <a:pt x="9374" y="5400"/>
                  </a:lnTo>
                  <a:lnTo>
                    <a:pt x="9374" y="5400"/>
                  </a:lnTo>
                  <a:lnTo>
                    <a:pt x="9374" y="5400"/>
                  </a:lnTo>
                  <a:lnTo>
                    <a:pt x="9374" y="5400"/>
                  </a:lnTo>
                  <a:lnTo>
                    <a:pt x="9374" y="4950"/>
                  </a:lnTo>
                  <a:lnTo>
                    <a:pt x="9374" y="4950"/>
                  </a:lnTo>
                  <a:lnTo>
                    <a:pt x="9374" y="4950"/>
                  </a:lnTo>
                  <a:lnTo>
                    <a:pt x="9374" y="4950"/>
                  </a:lnTo>
                  <a:lnTo>
                    <a:pt x="9374" y="4950"/>
                  </a:lnTo>
                  <a:lnTo>
                    <a:pt x="9374" y="4950"/>
                  </a:lnTo>
                  <a:lnTo>
                    <a:pt x="9374" y="4950"/>
                  </a:lnTo>
                  <a:lnTo>
                    <a:pt x="9374" y="4500"/>
                  </a:lnTo>
                  <a:lnTo>
                    <a:pt x="9374" y="4500"/>
                  </a:lnTo>
                  <a:lnTo>
                    <a:pt x="9374" y="4500"/>
                  </a:lnTo>
                  <a:lnTo>
                    <a:pt x="9781" y="4500"/>
                  </a:lnTo>
                  <a:lnTo>
                    <a:pt x="9781" y="4500"/>
                  </a:lnTo>
                  <a:lnTo>
                    <a:pt x="9781" y="4500"/>
                  </a:lnTo>
                  <a:lnTo>
                    <a:pt x="9781" y="4050"/>
                  </a:lnTo>
                  <a:lnTo>
                    <a:pt x="9781" y="4050"/>
                  </a:lnTo>
                  <a:lnTo>
                    <a:pt x="9781" y="4050"/>
                  </a:lnTo>
                  <a:lnTo>
                    <a:pt x="9781" y="4050"/>
                  </a:lnTo>
                  <a:lnTo>
                    <a:pt x="9781" y="4050"/>
                  </a:lnTo>
                  <a:lnTo>
                    <a:pt x="9781" y="4050"/>
                  </a:lnTo>
                  <a:lnTo>
                    <a:pt x="9781" y="3600"/>
                  </a:lnTo>
                  <a:lnTo>
                    <a:pt x="9781" y="3600"/>
                  </a:lnTo>
                  <a:lnTo>
                    <a:pt x="9781" y="3600"/>
                  </a:lnTo>
                  <a:lnTo>
                    <a:pt x="9781" y="3600"/>
                  </a:lnTo>
                  <a:lnTo>
                    <a:pt x="9781" y="3600"/>
                  </a:lnTo>
                  <a:lnTo>
                    <a:pt x="9781" y="3600"/>
                  </a:lnTo>
                  <a:lnTo>
                    <a:pt x="10189" y="3150"/>
                  </a:lnTo>
                  <a:lnTo>
                    <a:pt x="10189" y="3150"/>
                  </a:lnTo>
                  <a:lnTo>
                    <a:pt x="10189" y="3150"/>
                  </a:lnTo>
                  <a:lnTo>
                    <a:pt x="10189" y="3150"/>
                  </a:lnTo>
                  <a:lnTo>
                    <a:pt x="10189" y="3150"/>
                  </a:lnTo>
                  <a:lnTo>
                    <a:pt x="10189" y="3150"/>
                  </a:lnTo>
                  <a:lnTo>
                    <a:pt x="10189" y="2700"/>
                  </a:lnTo>
                  <a:lnTo>
                    <a:pt x="10189" y="2700"/>
                  </a:lnTo>
                  <a:lnTo>
                    <a:pt x="10189" y="2700"/>
                  </a:lnTo>
                  <a:lnTo>
                    <a:pt x="10189" y="2700"/>
                  </a:lnTo>
                  <a:lnTo>
                    <a:pt x="10189" y="2700"/>
                  </a:lnTo>
                  <a:lnTo>
                    <a:pt x="10189" y="2700"/>
                  </a:lnTo>
                  <a:lnTo>
                    <a:pt x="10189" y="2250"/>
                  </a:lnTo>
                  <a:lnTo>
                    <a:pt x="10189" y="2250"/>
                  </a:lnTo>
                  <a:lnTo>
                    <a:pt x="10596" y="2250"/>
                  </a:lnTo>
                  <a:lnTo>
                    <a:pt x="10596" y="2250"/>
                  </a:lnTo>
                  <a:lnTo>
                    <a:pt x="10596" y="2250"/>
                  </a:lnTo>
                  <a:lnTo>
                    <a:pt x="10596" y="2250"/>
                  </a:lnTo>
                  <a:lnTo>
                    <a:pt x="10596" y="1800"/>
                  </a:lnTo>
                  <a:lnTo>
                    <a:pt x="10596" y="1800"/>
                  </a:lnTo>
                  <a:lnTo>
                    <a:pt x="10596" y="1800"/>
                  </a:lnTo>
                  <a:lnTo>
                    <a:pt x="10596" y="1800"/>
                  </a:lnTo>
                  <a:lnTo>
                    <a:pt x="10596" y="1800"/>
                  </a:lnTo>
                  <a:lnTo>
                    <a:pt x="10596" y="1800"/>
                  </a:lnTo>
                  <a:lnTo>
                    <a:pt x="10596" y="1350"/>
                  </a:lnTo>
                  <a:lnTo>
                    <a:pt x="10596" y="1350"/>
                  </a:lnTo>
                  <a:lnTo>
                    <a:pt x="10596" y="1350"/>
                  </a:lnTo>
                  <a:lnTo>
                    <a:pt x="10596" y="1350"/>
                  </a:lnTo>
                  <a:lnTo>
                    <a:pt x="10596" y="1350"/>
                  </a:lnTo>
                  <a:lnTo>
                    <a:pt x="10596" y="1350"/>
                  </a:lnTo>
                  <a:lnTo>
                    <a:pt x="10596" y="900"/>
                  </a:lnTo>
                  <a:lnTo>
                    <a:pt x="10596" y="900"/>
                  </a:lnTo>
                  <a:lnTo>
                    <a:pt x="10596" y="900"/>
                  </a:lnTo>
                  <a:lnTo>
                    <a:pt x="10596" y="900"/>
                  </a:lnTo>
                  <a:lnTo>
                    <a:pt x="11004" y="900"/>
                  </a:lnTo>
                  <a:lnTo>
                    <a:pt x="11004" y="450"/>
                  </a:lnTo>
                  <a:lnTo>
                    <a:pt x="11004" y="450"/>
                  </a:lnTo>
                  <a:lnTo>
                    <a:pt x="11004" y="450"/>
                  </a:lnTo>
                  <a:lnTo>
                    <a:pt x="11004" y="450"/>
                  </a:lnTo>
                  <a:lnTo>
                    <a:pt x="11004" y="450"/>
                  </a:lnTo>
                  <a:lnTo>
                    <a:pt x="11004" y="450"/>
                  </a:lnTo>
                  <a:lnTo>
                    <a:pt x="11004" y="0"/>
                  </a:lnTo>
                  <a:lnTo>
                    <a:pt x="11004" y="0"/>
                  </a:lnTo>
                  <a:lnTo>
                    <a:pt x="11004" y="0"/>
                  </a:lnTo>
                  <a:lnTo>
                    <a:pt x="11004" y="0"/>
                  </a:lnTo>
                  <a:lnTo>
                    <a:pt x="11004" y="0"/>
                  </a:lnTo>
                  <a:lnTo>
                    <a:pt x="216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362" name="Shape 3362"/>
            <p:cNvSpPr/>
            <p:nvPr/>
          </p:nvSpPr>
          <p:spPr>
            <a:xfrm>
              <a:off x="836612" y="466725"/>
              <a:ext cx="65088" cy="412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3323"/>
                  </a:moveTo>
                  <a:lnTo>
                    <a:pt x="0" y="3323"/>
                  </a:lnTo>
                  <a:lnTo>
                    <a:pt x="0" y="3323"/>
                  </a:lnTo>
                  <a:lnTo>
                    <a:pt x="527" y="4154"/>
                  </a:lnTo>
                  <a:lnTo>
                    <a:pt x="1054" y="4985"/>
                  </a:lnTo>
                  <a:lnTo>
                    <a:pt x="1580" y="4985"/>
                  </a:lnTo>
                  <a:lnTo>
                    <a:pt x="2634" y="6646"/>
                  </a:lnTo>
                  <a:lnTo>
                    <a:pt x="4215" y="7477"/>
                  </a:lnTo>
                  <a:lnTo>
                    <a:pt x="5795" y="9138"/>
                  </a:lnTo>
                  <a:lnTo>
                    <a:pt x="6849" y="9969"/>
                  </a:lnTo>
                  <a:lnTo>
                    <a:pt x="8429" y="11631"/>
                  </a:lnTo>
                  <a:lnTo>
                    <a:pt x="10010" y="13292"/>
                  </a:lnTo>
                  <a:lnTo>
                    <a:pt x="11590" y="14123"/>
                  </a:lnTo>
                  <a:lnTo>
                    <a:pt x="13171" y="15785"/>
                  </a:lnTo>
                  <a:lnTo>
                    <a:pt x="14751" y="16615"/>
                  </a:lnTo>
                  <a:lnTo>
                    <a:pt x="16332" y="18277"/>
                  </a:lnTo>
                  <a:lnTo>
                    <a:pt x="17385" y="19108"/>
                  </a:lnTo>
                  <a:lnTo>
                    <a:pt x="18439" y="19938"/>
                  </a:lnTo>
                  <a:lnTo>
                    <a:pt x="18966" y="20769"/>
                  </a:lnTo>
                  <a:lnTo>
                    <a:pt x="18966" y="20769"/>
                  </a:lnTo>
                  <a:lnTo>
                    <a:pt x="19493" y="21600"/>
                  </a:lnTo>
                  <a:lnTo>
                    <a:pt x="20020" y="21600"/>
                  </a:lnTo>
                  <a:lnTo>
                    <a:pt x="21600" y="18277"/>
                  </a:lnTo>
                  <a:lnTo>
                    <a:pt x="21073" y="18277"/>
                  </a:lnTo>
                  <a:lnTo>
                    <a:pt x="20546" y="17446"/>
                  </a:lnTo>
                  <a:lnTo>
                    <a:pt x="20020" y="17446"/>
                  </a:lnTo>
                  <a:lnTo>
                    <a:pt x="20020" y="16615"/>
                  </a:lnTo>
                  <a:lnTo>
                    <a:pt x="18966" y="15785"/>
                  </a:lnTo>
                  <a:lnTo>
                    <a:pt x="17385" y="14123"/>
                  </a:lnTo>
                  <a:lnTo>
                    <a:pt x="15805" y="13292"/>
                  </a:lnTo>
                  <a:lnTo>
                    <a:pt x="14751" y="11631"/>
                  </a:lnTo>
                  <a:lnTo>
                    <a:pt x="13171" y="10800"/>
                  </a:lnTo>
                  <a:lnTo>
                    <a:pt x="11590" y="9138"/>
                  </a:lnTo>
                  <a:lnTo>
                    <a:pt x="10010" y="8308"/>
                  </a:lnTo>
                  <a:lnTo>
                    <a:pt x="8429" y="6646"/>
                  </a:lnTo>
                  <a:lnTo>
                    <a:pt x="6849" y="4985"/>
                  </a:lnTo>
                  <a:lnTo>
                    <a:pt x="5268" y="4154"/>
                  </a:lnTo>
                  <a:lnTo>
                    <a:pt x="4215" y="2492"/>
                  </a:lnTo>
                  <a:lnTo>
                    <a:pt x="3161" y="1662"/>
                  </a:lnTo>
                  <a:lnTo>
                    <a:pt x="2634" y="831"/>
                  </a:lnTo>
                  <a:lnTo>
                    <a:pt x="2107" y="831"/>
                  </a:lnTo>
                  <a:lnTo>
                    <a:pt x="1580" y="0"/>
                  </a:lnTo>
                  <a:lnTo>
                    <a:pt x="1580" y="0"/>
                  </a:lnTo>
                  <a:lnTo>
                    <a:pt x="1580" y="0"/>
                  </a:lnTo>
                  <a:lnTo>
                    <a:pt x="0" y="332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363" name="Shape 3363"/>
            <p:cNvSpPr/>
            <p:nvPr/>
          </p:nvSpPr>
          <p:spPr>
            <a:xfrm>
              <a:off x="812800" y="436562"/>
              <a:ext cx="28575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878"/>
                  </a:moveTo>
                  <a:lnTo>
                    <a:pt x="0" y="1878"/>
                  </a:lnTo>
                  <a:lnTo>
                    <a:pt x="0" y="1878"/>
                  </a:lnTo>
                  <a:lnTo>
                    <a:pt x="0" y="2817"/>
                  </a:lnTo>
                  <a:lnTo>
                    <a:pt x="1200" y="3757"/>
                  </a:lnTo>
                  <a:lnTo>
                    <a:pt x="1200" y="4696"/>
                  </a:lnTo>
                  <a:lnTo>
                    <a:pt x="1200" y="4696"/>
                  </a:lnTo>
                  <a:lnTo>
                    <a:pt x="1200" y="5635"/>
                  </a:lnTo>
                  <a:lnTo>
                    <a:pt x="2400" y="6574"/>
                  </a:lnTo>
                  <a:lnTo>
                    <a:pt x="2400" y="7513"/>
                  </a:lnTo>
                  <a:lnTo>
                    <a:pt x="2400" y="7513"/>
                  </a:lnTo>
                  <a:lnTo>
                    <a:pt x="3600" y="8452"/>
                  </a:lnTo>
                  <a:lnTo>
                    <a:pt x="3600" y="9391"/>
                  </a:lnTo>
                  <a:lnTo>
                    <a:pt x="4800" y="9391"/>
                  </a:lnTo>
                  <a:lnTo>
                    <a:pt x="6000" y="11270"/>
                  </a:lnTo>
                  <a:lnTo>
                    <a:pt x="6000" y="12209"/>
                  </a:lnTo>
                  <a:lnTo>
                    <a:pt x="7200" y="14087"/>
                  </a:lnTo>
                  <a:lnTo>
                    <a:pt x="9600" y="15026"/>
                  </a:lnTo>
                  <a:lnTo>
                    <a:pt x="10800" y="15965"/>
                  </a:lnTo>
                  <a:lnTo>
                    <a:pt x="12000" y="16904"/>
                  </a:lnTo>
                  <a:lnTo>
                    <a:pt x="13200" y="17843"/>
                  </a:lnTo>
                  <a:lnTo>
                    <a:pt x="14400" y="19722"/>
                  </a:lnTo>
                  <a:lnTo>
                    <a:pt x="15600" y="20661"/>
                  </a:lnTo>
                  <a:lnTo>
                    <a:pt x="18000" y="21600"/>
                  </a:lnTo>
                  <a:lnTo>
                    <a:pt x="21600" y="17843"/>
                  </a:lnTo>
                  <a:lnTo>
                    <a:pt x="20400" y="16904"/>
                  </a:lnTo>
                  <a:lnTo>
                    <a:pt x="19200" y="15965"/>
                  </a:lnTo>
                  <a:lnTo>
                    <a:pt x="16800" y="15026"/>
                  </a:lnTo>
                  <a:lnTo>
                    <a:pt x="15600" y="14087"/>
                  </a:lnTo>
                  <a:lnTo>
                    <a:pt x="14400" y="13148"/>
                  </a:lnTo>
                  <a:lnTo>
                    <a:pt x="13200" y="12209"/>
                  </a:lnTo>
                  <a:lnTo>
                    <a:pt x="12000" y="10330"/>
                  </a:lnTo>
                  <a:lnTo>
                    <a:pt x="12000" y="9391"/>
                  </a:lnTo>
                  <a:lnTo>
                    <a:pt x="10800" y="8452"/>
                  </a:lnTo>
                  <a:lnTo>
                    <a:pt x="9600" y="7513"/>
                  </a:lnTo>
                  <a:lnTo>
                    <a:pt x="9600" y="6574"/>
                  </a:lnTo>
                  <a:lnTo>
                    <a:pt x="8400" y="6574"/>
                  </a:lnTo>
                  <a:lnTo>
                    <a:pt x="8400" y="5635"/>
                  </a:lnTo>
                  <a:lnTo>
                    <a:pt x="8400" y="4696"/>
                  </a:lnTo>
                  <a:lnTo>
                    <a:pt x="7200" y="4696"/>
                  </a:lnTo>
                  <a:lnTo>
                    <a:pt x="7200" y="3757"/>
                  </a:lnTo>
                  <a:lnTo>
                    <a:pt x="7200" y="3757"/>
                  </a:lnTo>
                  <a:lnTo>
                    <a:pt x="7200" y="2817"/>
                  </a:lnTo>
                  <a:lnTo>
                    <a:pt x="6000" y="1878"/>
                  </a:lnTo>
                  <a:lnTo>
                    <a:pt x="6000" y="1878"/>
                  </a:lnTo>
                  <a:lnTo>
                    <a:pt x="6000" y="939"/>
                  </a:lnTo>
                  <a:lnTo>
                    <a:pt x="6000" y="0"/>
                  </a:lnTo>
                  <a:lnTo>
                    <a:pt x="6000" y="0"/>
                  </a:lnTo>
                  <a:lnTo>
                    <a:pt x="0" y="187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364" name="Shape 3364"/>
            <p:cNvSpPr/>
            <p:nvPr/>
          </p:nvSpPr>
          <p:spPr>
            <a:xfrm>
              <a:off x="796925" y="400050"/>
              <a:ext cx="23813" cy="396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3456"/>
                  </a:moveTo>
                  <a:lnTo>
                    <a:pt x="0" y="3456"/>
                  </a:lnTo>
                  <a:lnTo>
                    <a:pt x="1440" y="3456"/>
                  </a:lnTo>
                  <a:lnTo>
                    <a:pt x="1440" y="4320"/>
                  </a:lnTo>
                  <a:lnTo>
                    <a:pt x="1440" y="4320"/>
                  </a:lnTo>
                  <a:lnTo>
                    <a:pt x="2880" y="5184"/>
                  </a:lnTo>
                  <a:lnTo>
                    <a:pt x="2880" y="5184"/>
                  </a:lnTo>
                  <a:lnTo>
                    <a:pt x="4320" y="6048"/>
                  </a:lnTo>
                  <a:lnTo>
                    <a:pt x="4320" y="6048"/>
                  </a:lnTo>
                  <a:lnTo>
                    <a:pt x="4320" y="6912"/>
                  </a:lnTo>
                  <a:lnTo>
                    <a:pt x="5760" y="6912"/>
                  </a:lnTo>
                  <a:lnTo>
                    <a:pt x="5760" y="7776"/>
                  </a:lnTo>
                  <a:lnTo>
                    <a:pt x="7200" y="8640"/>
                  </a:lnTo>
                  <a:lnTo>
                    <a:pt x="7200" y="8640"/>
                  </a:lnTo>
                  <a:lnTo>
                    <a:pt x="8640" y="9504"/>
                  </a:lnTo>
                  <a:lnTo>
                    <a:pt x="8640" y="11232"/>
                  </a:lnTo>
                  <a:lnTo>
                    <a:pt x="10080" y="12096"/>
                  </a:lnTo>
                  <a:lnTo>
                    <a:pt x="10080" y="13824"/>
                  </a:lnTo>
                  <a:lnTo>
                    <a:pt x="11520" y="14688"/>
                  </a:lnTo>
                  <a:lnTo>
                    <a:pt x="11520" y="16416"/>
                  </a:lnTo>
                  <a:lnTo>
                    <a:pt x="12960" y="17280"/>
                  </a:lnTo>
                  <a:lnTo>
                    <a:pt x="12960" y="19008"/>
                  </a:lnTo>
                  <a:lnTo>
                    <a:pt x="14400" y="19872"/>
                  </a:lnTo>
                  <a:lnTo>
                    <a:pt x="14400" y="21600"/>
                  </a:lnTo>
                  <a:lnTo>
                    <a:pt x="21600" y="19872"/>
                  </a:lnTo>
                  <a:lnTo>
                    <a:pt x="20160" y="19008"/>
                  </a:lnTo>
                  <a:lnTo>
                    <a:pt x="20160" y="17280"/>
                  </a:lnTo>
                  <a:lnTo>
                    <a:pt x="20160" y="16416"/>
                  </a:lnTo>
                  <a:lnTo>
                    <a:pt x="18720" y="14688"/>
                  </a:lnTo>
                  <a:lnTo>
                    <a:pt x="18720" y="13824"/>
                  </a:lnTo>
                  <a:lnTo>
                    <a:pt x="17280" y="12096"/>
                  </a:lnTo>
                  <a:lnTo>
                    <a:pt x="15840" y="10368"/>
                  </a:lnTo>
                  <a:lnTo>
                    <a:pt x="15840" y="9504"/>
                  </a:lnTo>
                  <a:lnTo>
                    <a:pt x="14400" y="7776"/>
                  </a:lnTo>
                  <a:lnTo>
                    <a:pt x="12960" y="6912"/>
                  </a:lnTo>
                  <a:lnTo>
                    <a:pt x="12960" y="6048"/>
                  </a:lnTo>
                  <a:lnTo>
                    <a:pt x="11520" y="5184"/>
                  </a:lnTo>
                  <a:lnTo>
                    <a:pt x="11520" y="5184"/>
                  </a:lnTo>
                  <a:lnTo>
                    <a:pt x="11520" y="4320"/>
                  </a:lnTo>
                  <a:lnTo>
                    <a:pt x="10080" y="3456"/>
                  </a:lnTo>
                  <a:lnTo>
                    <a:pt x="10080" y="3456"/>
                  </a:lnTo>
                  <a:lnTo>
                    <a:pt x="8640" y="2592"/>
                  </a:lnTo>
                  <a:lnTo>
                    <a:pt x="8640" y="1728"/>
                  </a:lnTo>
                  <a:lnTo>
                    <a:pt x="7200" y="1728"/>
                  </a:lnTo>
                  <a:lnTo>
                    <a:pt x="5760" y="864"/>
                  </a:lnTo>
                  <a:lnTo>
                    <a:pt x="5760" y="864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0" y="34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365" name="Shape 3365"/>
            <p:cNvSpPr/>
            <p:nvPr/>
          </p:nvSpPr>
          <p:spPr>
            <a:xfrm>
              <a:off x="762000" y="388937"/>
              <a:ext cx="39688" cy="17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864" y="11782"/>
                  </a:moveTo>
                  <a:lnTo>
                    <a:pt x="864" y="11782"/>
                  </a:lnTo>
                  <a:lnTo>
                    <a:pt x="1728" y="11782"/>
                  </a:lnTo>
                  <a:lnTo>
                    <a:pt x="2592" y="9818"/>
                  </a:lnTo>
                  <a:lnTo>
                    <a:pt x="3456" y="9818"/>
                  </a:lnTo>
                  <a:lnTo>
                    <a:pt x="4320" y="9818"/>
                  </a:lnTo>
                  <a:lnTo>
                    <a:pt x="5184" y="9818"/>
                  </a:lnTo>
                  <a:lnTo>
                    <a:pt x="6048" y="9818"/>
                  </a:lnTo>
                  <a:lnTo>
                    <a:pt x="6048" y="9818"/>
                  </a:lnTo>
                  <a:lnTo>
                    <a:pt x="6912" y="9818"/>
                  </a:lnTo>
                  <a:lnTo>
                    <a:pt x="7776" y="9818"/>
                  </a:lnTo>
                  <a:lnTo>
                    <a:pt x="8640" y="9818"/>
                  </a:lnTo>
                  <a:lnTo>
                    <a:pt x="8640" y="9818"/>
                  </a:lnTo>
                  <a:lnTo>
                    <a:pt x="9504" y="9818"/>
                  </a:lnTo>
                  <a:lnTo>
                    <a:pt x="10368" y="11782"/>
                  </a:lnTo>
                  <a:lnTo>
                    <a:pt x="10368" y="11782"/>
                  </a:lnTo>
                  <a:lnTo>
                    <a:pt x="11232" y="11782"/>
                  </a:lnTo>
                  <a:lnTo>
                    <a:pt x="11232" y="11782"/>
                  </a:lnTo>
                  <a:lnTo>
                    <a:pt x="12096" y="11782"/>
                  </a:lnTo>
                  <a:lnTo>
                    <a:pt x="12960" y="13745"/>
                  </a:lnTo>
                  <a:lnTo>
                    <a:pt x="12960" y="13745"/>
                  </a:lnTo>
                  <a:lnTo>
                    <a:pt x="13824" y="13745"/>
                  </a:lnTo>
                  <a:lnTo>
                    <a:pt x="13824" y="13745"/>
                  </a:lnTo>
                  <a:lnTo>
                    <a:pt x="14688" y="15709"/>
                  </a:lnTo>
                  <a:lnTo>
                    <a:pt x="14688" y="15709"/>
                  </a:lnTo>
                  <a:lnTo>
                    <a:pt x="15552" y="15709"/>
                  </a:lnTo>
                  <a:lnTo>
                    <a:pt x="16416" y="17673"/>
                  </a:lnTo>
                  <a:lnTo>
                    <a:pt x="17280" y="19636"/>
                  </a:lnTo>
                  <a:lnTo>
                    <a:pt x="18144" y="19636"/>
                  </a:lnTo>
                  <a:lnTo>
                    <a:pt x="19008" y="21600"/>
                  </a:lnTo>
                  <a:lnTo>
                    <a:pt x="21600" y="13745"/>
                  </a:lnTo>
                  <a:lnTo>
                    <a:pt x="20736" y="11782"/>
                  </a:lnTo>
                  <a:lnTo>
                    <a:pt x="19872" y="9818"/>
                  </a:lnTo>
                  <a:lnTo>
                    <a:pt x="19008" y="9818"/>
                  </a:lnTo>
                  <a:lnTo>
                    <a:pt x="18144" y="7855"/>
                  </a:lnTo>
                  <a:lnTo>
                    <a:pt x="17280" y="7855"/>
                  </a:lnTo>
                  <a:lnTo>
                    <a:pt x="16416" y="5891"/>
                  </a:lnTo>
                  <a:lnTo>
                    <a:pt x="16416" y="5891"/>
                  </a:lnTo>
                  <a:lnTo>
                    <a:pt x="15552" y="3927"/>
                  </a:lnTo>
                  <a:lnTo>
                    <a:pt x="14688" y="3927"/>
                  </a:lnTo>
                  <a:lnTo>
                    <a:pt x="13824" y="3927"/>
                  </a:lnTo>
                  <a:lnTo>
                    <a:pt x="13824" y="3927"/>
                  </a:lnTo>
                  <a:lnTo>
                    <a:pt x="12960" y="1964"/>
                  </a:lnTo>
                  <a:lnTo>
                    <a:pt x="12096" y="1964"/>
                  </a:lnTo>
                  <a:lnTo>
                    <a:pt x="12096" y="1964"/>
                  </a:lnTo>
                  <a:lnTo>
                    <a:pt x="11232" y="1964"/>
                  </a:lnTo>
                  <a:lnTo>
                    <a:pt x="10368" y="1964"/>
                  </a:lnTo>
                  <a:lnTo>
                    <a:pt x="9504" y="0"/>
                  </a:lnTo>
                  <a:lnTo>
                    <a:pt x="8640" y="0"/>
                  </a:lnTo>
                  <a:lnTo>
                    <a:pt x="7776" y="0"/>
                  </a:lnTo>
                  <a:lnTo>
                    <a:pt x="6912" y="0"/>
                  </a:lnTo>
                  <a:lnTo>
                    <a:pt x="6912" y="0"/>
                  </a:lnTo>
                  <a:lnTo>
                    <a:pt x="6048" y="0"/>
                  </a:lnTo>
                  <a:lnTo>
                    <a:pt x="5184" y="0"/>
                  </a:lnTo>
                  <a:lnTo>
                    <a:pt x="4320" y="0"/>
                  </a:lnTo>
                  <a:lnTo>
                    <a:pt x="3456" y="0"/>
                  </a:lnTo>
                  <a:lnTo>
                    <a:pt x="2592" y="0"/>
                  </a:lnTo>
                  <a:lnTo>
                    <a:pt x="1728" y="1964"/>
                  </a:lnTo>
                  <a:lnTo>
                    <a:pt x="0" y="1964"/>
                  </a:lnTo>
                  <a:lnTo>
                    <a:pt x="0" y="1964"/>
                  </a:lnTo>
                  <a:lnTo>
                    <a:pt x="864" y="1178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366" name="Shape 3366"/>
            <p:cNvSpPr/>
            <p:nvPr/>
          </p:nvSpPr>
          <p:spPr>
            <a:xfrm>
              <a:off x="717550" y="390525"/>
              <a:ext cx="46038" cy="127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0800"/>
                  </a:moveTo>
                  <a:lnTo>
                    <a:pt x="0" y="10800"/>
                  </a:lnTo>
                  <a:lnTo>
                    <a:pt x="0" y="10800"/>
                  </a:lnTo>
                  <a:lnTo>
                    <a:pt x="745" y="13500"/>
                  </a:lnTo>
                  <a:lnTo>
                    <a:pt x="1490" y="13500"/>
                  </a:lnTo>
                  <a:lnTo>
                    <a:pt x="2234" y="16200"/>
                  </a:lnTo>
                  <a:lnTo>
                    <a:pt x="2979" y="16200"/>
                  </a:lnTo>
                  <a:lnTo>
                    <a:pt x="2979" y="18900"/>
                  </a:lnTo>
                  <a:lnTo>
                    <a:pt x="3724" y="18900"/>
                  </a:lnTo>
                  <a:lnTo>
                    <a:pt x="4469" y="18900"/>
                  </a:lnTo>
                  <a:lnTo>
                    <a:pt x="5214" y="18900"/>
                  </a:lnTo>
                  <a:lnTo>
                    <a:pt x="5959" y="18900"/>
                  </a:lnTo>
                  <a:lnTo>
                    <a:pt x="6703" y="21600"/>
                  </a:lnTo>
                  <a:lnTo>
                    <a:pt x="7448" y="21600"/>
                  </a:lnTo>
                  <a:lnTo>
                    <a:pt x="8193" y="21600"/>
                  </a:lnTo>
                  <a:lnTo>
                    <a:pt x="8938" y="21600"/>
                  </a:lnTo>
                  <a:lnTo>
                    <a:pt x="9683" y="21600"/>
                  </a:lnTo>
                  <a:lnTo>
                    <a:pt x="10428" y="21600"/>
                  </a:lnTo>
                  <a:lnTo>
                    <a:pt x="11172" y="18900"/>
                  </a:lnTo>
                  <a:lnTo>
                    <a:pt x="11917" y="18900"/>
                  </a:lnTo>
                  <a:lnTo>
                    <a:pt x="12662" y="18900"/>
                  </a:lnTo>
                  <a:lnTo>
                    <a:pt x="13407" y="18900"/>
                  </a:lnTo>
                  <a:lnTo>
                    <a:pt x="14152" y="18900"/>
                  </a:lnTo>
                  <a:lnTo>
                    <a:pt x="15641" y="16200"/>
                  </a:lnTo>
                  <a:lnTo>
                    <a:pt x="17131" y="16200"/>
                  </a:lnTo>
                  <a:lnTo>
                    <a:pt x="18621" y="16200"/>
                  </a:lnTo>
                  <a:lnTo>
                    <a:pt x="20110" y="13500"/>
                  </a:lnTo>
                  <a:lnTo>
                    <a:pt x="21600" y="13500"/>
                  </a:lnTo>
                  <a:lnTo>
                    <a:pt x="20855" y="0"/>
                  </a:lnTo>
                  <a:lnTo>
                    <a:pt x="19366" y="0"/>
                  </a:lnTo>
                  <a:lnTo>
                    <a:pt x="17876" y="2700"/>
                  </a:lnTo>
                  <a:lnTo>
                    <a:pt x="16386" y="2700"/>
                  </a:lnTo>
                  <a:lnTo>
                    <a:pt x="14897" y="2700"/>
                  </a:lnTo>
                  <a:lnTo>
                    <a:pt x="14152" y="5400"/>
                  </a:lnTo>
                  <a:lnTo>
                    <a:pt x="12662" y="5400"/>
                  </a:lnTo>
                  <a:lnTo>
                    <a:pt x="11917" y="5400"/>
                  </a:lnTo>
                  <a:lnTo>
                    <a:pt x="11172" y="5400"/>
                  </a:lnTo>
                  <a:lnTo>
                    <a:pt x="10428" y="5400"/>
                  </a:lnTo>
                  <a:lnTo>
                    <a:pt x="9683" y="8100"/>
                  </a:lnTo>
                  <a:lnTo>
                    <a:pt x="8938" y="8100"/>
                  </a:lnTo>
                  <a:lnTo>
                    <a:pt x="8938" y="8100"/>
                  </a:lnTo>
                  <a:lnTo>
                    <a:pt x="8193" y="8100"/>
                  </a:lnTo>
                  <a:lnTo>
                    <a:pt x="7448" y="8100"/>
                  </a:lnTo>
                  <a:lnTo>
                    <a:pt x="6703" y="8100"/>
                  </a:lnTo>
                  <a:lnTo>
                    <a:pt x="6703" y="5400"/>
                  </a:lnTo>
                  <a:lnTo>
                    <a:pt x="5959" y="5400"/>
                  </a:lnTo>
                  <a:lnTo>
                    <a:pt x="5214" y="5400"/>
                  </a:lnTo>
                  <a:lnTo>
                    <a:pt x="5214" y="5400"/>
                  </a:lnTo>
                  <a:lnTo>
                    <a:pt x="4469" y="5400"/>
                  </a:lnTo>
                  <a:lnTo>
                    <a:pt x="4469" y="5400"/>
                  </a:lnTo>
                  <a:lnTo>
                    <a:pt x="3724" y="2700"/>
                  </a:lnTo>
                  <a:lnTo>
                    <a:pt x="2979" y="2700"/>
                  </a:lnTo>
                  <a:lnTo>
                    <a:pt x="2979" y="2700"/>
                  </a:lnTo>
                  <a:lnTo>
                    <a:pt x="2234" y="0"/>
                  </a:lnTo>
                  <a:lnTo>
                    <a:pt x="2234" y="0"/>
                  </a:lnTo>
                  <a:lnTo>
                    <a:pt x="2234" y="0"/>
                  </a:lnTo>
                  <a:lnTo>
                    <a:pt x="0" y="108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367" name="Shape 3367"/>
            <p:cNvSpPr/>
            <p:nvPr/>
          </p:nvSpPr>
          <p:spPr>
            <a:xfrm>
              <a:off x="706437" y="350837"/>
              <a:ext cx="15876" cy="460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0" y="0"/>
                  </a:lnTo>
                  <a:lnTo>
                    <a:pt x="0" y="1490"/>
                  </a:lnTo>
                  <a:lnTo>
                    <a:pt x="0" y="2979"/>
                  </a:lnTo>
                  <a:lnTo>
                    <a:pt x="0" y="3724"/>
                  </a:lnTo>
                  <a:lnTo>
                    <a:pt x="0" y="5214"/>
                  </a:lnTo>
                  <a:lnTo>
                    <a:pt x="0" y="6703"/>
                  </a:lnTo>
                  <a:lnTo>
                    <a:pt x="0" y="8193"/>
                  </a:lnTo>
                  <a:lnTo>
                    <a:pt x="0" y="8938"/>
                  </a:lnTo>
                  <a:lnTo>
                    <a:pt x="0" y="9683"/>
                  </a:lnTo>
                  <a:lnTo>
                    <a:pt x="0" y="10428"/>
                  </a:lnTo>
                  <a:lnTo>
                    <a:pt x="0" y="11172"/>
                  </a:lnTo>
                  <a:lnTo>
                    <a:pt x="0" y="11917"/>
                  </a:lnTo>
                  <a:lnTo>
                    <a:pt x="2160" y="12662"/>
                  </a:lnTo>
                  <a:lnTo>
                    <a:pt x="2160" y="13407"/>
                  </a:lnTo>
                  <a:lnTo>
                    <a:pt x="2160" y="14152"/>
                  </a:lnTo>
                  <a:lnTo>
                    <a:pt x="2160" y="14897"/>
                  </a:lnTo>
                  <a:lnTo>
                    <a:pt x="2160" y="15641"/>
                  </a:lnTo>
                  <a:lnTo>
                    <a:pt x="4320" y="16386"/>
                  </a:lnTo>
                  <a:lnTo>
                    <a:pt x="4320" y="17131"/>
                  </a:lnTo>
                  <a:lnTo>
                    <a:pt x="4320" y="17131"/>
                  </a:lnTo>
                  <a:lnTo>
                    <a:pt x="6480" y="17876"/>
                  </a:lnTo>
                  <a:lnTo>
                    <a:pt x="6480" y="18621"/>
                  </a:lnTo>
                  <a:lnTo>
                    <a:pt x="8640" y="19366"/>
                  </a:lnTo>
                  <a:lnTo>
                    <a:pt x="8640" y="20110"/>
                  </a:lnTo>
                  <a:lnTo>
                    <a:pt x="10800" y="20110"/>
                  </a:lnTo>
                  <a:lnTo>
                    <a:pt x="12960" y="20855"/>
                  </a:lnTo>
                  <a:lnTo>
                    <a:pt x="15120" y="21600"/>
                  </a:lnTo>
                  <a:lnTo>
                    <a:pt x="21600" y="18621"/>
                  </a:lnTo>
                  <a:lnTo>
                    <a:pt x="19440" y="17876"/>
                  </a:lnTo>
                  <a:lnTo>
                    <a:pt x="19440" y="17876"/>
                  </a:lnTo>
                  <a:lnTo>
                    <a:pt x="17280" y="17131"/>
                  </a:lnTo>
                  <a:lnTo>
                    <a:pt x="17280" y="17131"/>
                  </a:lnTo>
                  <a:lnTo>
                    <a:pt x="17280" y="16386"/>
                  </a:lnTo>
                  <a:lnTo>
                    <a:pt x="15120" y="16386"/>
                  </a:lnTo>
                  <a:lnTo>
                    <a:pt x="15120" y="15641"/>
                  </a:lnTo>
                  <a:lnTo>
                    <a:pt x="15120" y="15641"/>
                  </a:lnTo>
                  <a:lnTo>
                    <a:pt x="12960" y="14897"/>
                  </a:lnTo>
                  <a:lnTo>
                    <a:pt x="12960" y="14152"/>
                  </a:lnTo>
                  <a:lnTo>
                    <a:pt x="12960" y="14152"/>
                  </a:lnTo>
                  <a:lnTo>
                    <a:pt x="12960" y="13407"/>
                  </a:lnTo>
                  <a:lnTo>
                    <a:pt x="12960" y="12662"/>
                  </a:lnTo>
                  <a:lnTo>
                    <a:pt x="12960" y="11917"/>
                  </a:lnTo>
                  <a:lnTo>
                    <a:pt x="10800" y="11917"/>
                  </a:lnTo>
                  <a:lnTo>
                    <a:pt x="10800" y="11172"/>
                  </a:lnTo>
                  <a:lnTo>
                    <a:pt x="10800" y="10428"/>
                  </a:lnTo>
                  <a:lnTo>
                    <a:pt x="10800" y="9683"/>
                  </a:lnTo>
                  <a:lnTo>
                    <a:pt x="10800" y="8938"/>
                  </a:lnTo>
                  <a:lnTo>
                    <a:pt x="10800" y="8193"/>
                  </a:lnTo>
                  <a:lnTo>
                    <a:pt x="10800" y="6703"/>
                  </a:lnTo>
                  <a:lnTo>
                    <a:pt x="10800" y="5214"/>
                  </a:lnTo>
                  <a:lnTo>
                    <a:pt x="10800" y="4469"/>
                  </a:lnTo>
                  <a:lnTo>
                    <a:pt x="10800" y="2979"/>
                  </a:lnTo>
                  <a:lnTo>
                    <a:pt x="10800" y="1490"/>
                  </a:lnTo>
                  <a:lnTo>
                    <a:pt x="10800" y="0"/>
                  </a:lnTo>
                  <a:lnTo>
                    <a:pt x="108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368" name="Shape 3368"/>
            <p:cNvSpPr/>
            <p:nvPr/>
          </p:nvSpPr>
          <p:spPr>
            <a:xfrm>
              <a:off x="700087" y="304800"/>
              <a:ext cx="14288" cy="460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979"/>
                  </a:moveTo>
                  <a:lnTo>
                    <a:pt x="0" y="2979"/>
                  </a:lnTo>
                  <a:lnTo>
                    <a:pt x="0" y="2979"/>
                  </a:lnTo>
                  <a:lnTo>
                    <a:pt x="2400" y="3724"/>
                  </a:lnTo>
                  <a:lnTo>
                    <a:pt x="2400" y="3724"/>
                  </a:lnTo>
                  <a:lnTo>
                    <a:pt x="4800" y="4469"/>
                  </a:lnTo>
                  <a:lnTo>
                    <a:pt x="4800" y="4469"/>
                  </a:lnTo>
                  <a:lnTo>
                    <a:pt x="4800" y="5214"/>
                  </a:lnTo>
                  <a:lnTo>
                    <a:pt x="7200" y="5214"/>
                  </a:lnTo>
                  <a:lnTo>
                    <a:pt x="7200" y="5959"/>
                  </a:lnTo>
                  <a:lnTo>
                    <a:pt x="7200" y="6703"/>
                  </a:lnTo>
                  <a:lnTo>
                    <a:pt x="7200" y="7448"/>
                  </a:lnTo>
                  <a:lnTo>
                    <a:pt x="9600" y="7448"/>
                  </a:lnTo>
                  <a:lnTo>
                    <a:pt x="9600" y="8193"/>
                  </a:lnTo>
                  <a:lnTo>
                    <a:pt x="9600" y="8938"/>
                  </a:lnTo>
                  <a:lnTo>
                    <a:pt x="9600" y="9683"/>
                  </a:lnTo>
                  <a:lnTo>
                    <a:pt x="9600" y="9683"/>
                  </a:lnTo>
                  <a:lnTo>
                    <a:pt x="9600" y="10428"/>
                  </a:lnTo>
                  <a:lnTo>
                    <a:pt x="9600" y="11172"/>
                  </a:lnTo>
                  <a:lnTo>
                    <a:pt x="9600" y="11917"/>
                  </a:lnTo>
                  <a:lnTo>
                    <a:pt x="9600" y="12662"/>
                  </a:lnTo>
                  <a:lnTo>
                    <a:pt x="9600" y="13407"/>
                  </a:lnTo>
                  <a:lnTo>
                    <a:pt x="9600" y="14152"/>
                  </a:lnTo>
                  <a:lnTo>
                    <a:pt x="9600" y="15641"/>
                  </a:lnTo>
                  <a:lnTo>
                    <a:pt x="9600" y="17131"/>
                  </a:lnTo>
                  <a:lnTo>
                    <a:pt x="9600" y="18621"/>
                  </a:lnTo>
                  <a:lnTo>
                    <a:pt x="9600" y="20110"/>
                  </a:lnTo>
                  <a:lnTo>
                    <a:pt x="9600" y="21600"/>
                  </a:lnTo>
                  <a:lnTo>
                    <a:pt x="21600" y="21600"/>
                  </a:lnTo>
                  <a:lnTo>
                    <a:pt x="21600" y="20110"/>
                  </a:lnTo>
                  <a:lnTo>
                    <a:pt x="21600" y="18621"/>
                  </a:lnTo>
                  <a:lnTo>
                    <a:pt x="21600" y="17131"/>
                  </a:lnTo>
                  <a:lnTo>
                    <a:pt x="21600" y="15641"/>
                  </a:lnTo>
                  <a:lnTo>
                    <a:pt x="21600" y="14152"/>
                  </a:lnTo>
                  <a:lnTo>
                    <a:pt x="21600" y="13407"/>
                  </a:lnTo>
                  <a:lnTo>
                    <a:pt x="21600" y="12662"/>
                  </a:lnTo>
                  <a:lnTo>
                    <a:pt x="21600" y="11917"/>
                  </a:lnTo>
                  <a:lnTo>
                    <a:pt x="21600" y="11172"/>
                  </a:lnTo>
                  <a:lnTo>
                    <a:pt x="21600" y="10428"/>
                  </a:lnTo>
                  <a:lnTo>
                    <a:pt x="21600" y="9683"/>
                  </a:lnTo>
                  <a:lnTo>
                    <a:pt x="21600" y="8938"/>
                  </a:lnTo>
                  <a:lnTo>
                    <a:pt x="21600" y="8193"/>
                  </a:lnTo>
                  <a:lnTo>
                    <a:pt x="21600" y="7448"/>
                  </a:lnTo>
                  <a:lnTo>
                    <a:pt x="19200" y="6703"/>
                  </a:lnTo>
                  <a:lnTo>
                    <a:pt x="19200" y="5959"/>
                  </a:lnTo>
                  <a:lnTo>
                    <a:pt x="19200" y="5214"/>
                  </a:lnTo>
                  <a:lnTo>
                    <a:pt x="19200" y="4469"/>
                  </a:lnTo>
                  <a:lnTo>
                    <a:pt x="16800" y="3724"/>
                  </a:lnTo>
                  <a:lnTo>
                    <a:pt x="16800" y="2979"/>
                  </a:lnTo>
                  <a:lnTo>
                    <a:pt x="14400" y="2979"/>
                  </a:lnTo>
                  <a:lnTo>
                    <a:pt x="14400" y="2234"/>
                  </a:lnTo>
                  <a:lnTo>
                    <a:pt x="12000" y="1490"/>
                  </a:lnTo>
                  <a:lnTo>
                    <a:pt x="12000" y="745"/>
                  </a:lnTo>
                  <a:lnTo>
                    <a:pt x="9600" y="745"/>
                  </a:lnTo>
                  <a:lnTo>
                    <a:pt x="7200" y="0"/>
                  </a:lnTo>
                  <a:lnTo>
                    <a:pt x="7200" y="0"/>
                  </a:lnTo>
                  <a:lnTo>
                    <a:pt x="0" y="29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369" name="Shape 3369"/>
            <p:cNvSpPr/>
            <p:nvPr/>
          </p:nvSpPr>
          <p:spPr>
            <a:xfrm>
              <a:off x="661987" y="300037"/>
              <a:ext cx="42863" cy="142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800" y="21600"/>
                  </a:moveTo>
                  <a:lnTo>
                    <a:pt x="800" y="21600"/>
                  </a:lnTo>
                  <a:lnTo>
                    <a:pt x="2400" y="21600"/>
                  </a:lnTo>
                  <a:lnTo>
                    <a:pt x="4000" y="19200"/>
                  </a:lnTo>
                  <a:lnTo>
                    <a:pt x="4800" y="19200"/>
                  </a:lnTo>
                  <a:lnTo>
                    <a:pt x="6400" y="16800"/>
                  </a:lnTo>
                  <a:lnTo>
                    <a:pt x="8000" y="16800"/>
                  </a:lnTo>
                  <a:lnTo>
                    <a:pt x="8800" y="14400"/>
                  </a:lnTo>
                  <a:lnTo>
                    <a:pt x="9600" y="14400"/>
                  </a:lnTo>
                  <a:lnTo>
                    <a:pt x="10400" y="14400"/>
                  </a:lnTo>
                  <a:lnTo>
                    <a:pt x="11200" y="12000"/>
                  </a:lnTo>
                  <a:lnTo>
                    <a:pt x="11200" y="12000"/>
                  </a:lnTo>
                  <a:lnTo>
                    <a:pt x="12000" y="12000"/>
                  </a:lnTo>
                  <a:lnTo>
                    <a:pt x="12800" y="12000"/>
                  </a:lnTo>
                  <a:lnTo>
                    <a:pt x="12800" y="12000"/>
                  </a:lnTo>
                  <a:lnTo>
                    <a:pt x="13600" y="12000"/>
                  </a:lnTo>
                  <a:lnTo>
                    <a:pt x="14400" y="12000"/>
                  </a:lnTo>
                  <a:lnTo>
                    <a:pt x="15200" y="12000"/>
                  </a:lnTo>
                  <a:lnTo>
                    <a:pt x="15200" y="12000"/>
                  </a:lnTo>
                  <a:lnTo>
                    <a:pt x="16000" y="12000"/>
                  </a:lnTo>
                  <a:lnTo>
                    <a:pt x="16000" y="12000"/>
                  </a:lnTo>
                  <a:lnTo>
                    <a:pt x="16800" y="12000"/>
                  </a:lnTo>
                  <a:lnTo>
                    <a:pt x="16800" y="12000"/>
                  </a:lnTo>
                  <a:lnTo>
                    <a:pt x="17600" y="14400"/>
                  </a:lnTo>
                  <a:lnTo>
                    <a:pt x="18400" y="14400"/>
                  </a:lnTo>
                  <a:lnTo>
                    <a:pt x="18400" y="14400"/>
                  </a:lnTo>
                  <a:lnTo>
                    <a:pt x="19200" y="16800"/>
                  </a:lnTo>
                  <a:lnTo>
                    <a:pt x="19200" y="16800"/>
                  </a:lnTo>
                  <a:lnTo>
                    <a:pt x="21600" y="7200"/>
                  </a:lnTo>
                  <a:lnTo>
                    <a:pt x="20800" y="4800"/>
                  </a:lnTo>
                  <a:lnTo>
                    <a:pt x="20800" y="4800"/>
                  </a:lnTo>
                  <a:lnTo>
                    <a:pt x="20000" y="2400"/>
                  </a:lnTo>
                  <a:lnTo>
                    <a:pt x="19200" y="2400"/>
                  </a:lnTo>
                  <a:lnTo>
                    <a:pt x="18400" y="2400"/>
                  </a:lnTo>
                  <a:lnTo>
                    <a:pt x="17600" y="0"/>
                  </a:lnTo>
                  <a:lnTo>
                    <a:pt x="16800" y="0"/>
                  </a:lnTo>
                  <a:lnTo>
                    <a:pt x="16800" y="0"/>
                  </a:lnTo>
                  <a:lnTo>
                    <a:pt x="16000" y="0"/>
                  </a:lnTo>
                  <a:lnTo>
                    <a:pt x="15200" y="0"/>
                  </a:lnTo>
                  <a:lnTo>
                    <a:pt x="14400" y="0"/>
                  </a:lnTo>
                  <a:lnTo>
                    <a:pt x="13600" y="0"/>
                  </a:lnTo>
                  <a:lnTo>
                    <a:pt x="12800" y="0"/>
                  </a:lnTo>
                  <a:lnTo>
                    <a:pt x="12000" y="0"/>
                  </a:lnTo>
                  <a:lnTo>
                    <a:pt x="11200" y="0"/>
                  </a:lnTo>
                  <a:lnTo>
                    <a:pt x="10400" y="0"/>
                  </a:lnTo>
                  <a:lnTo>
                    <a:pt x="10400" y="2400"/>
                  </a:lnTo>
                  <a:lnTo>
                    <a:pt x="9600" y="2400"/>
                  </a:lnTo>
                  <a:lnTo>
                    <a:pt x="8800" y="2400"/>
                  </a:lnTo>
                  <a:lnTo>
                    <a:pt x="8000" y="2400"/>
                  </a:lnTo>
                  <a:lnTo>
                    <a:pt x="6400" y="4800"/>
                  </a:lnTo>
                  <a:lnTo>
                    <a:pt x="5600" y="4800"/>
                  </a:lnTo>
                  <a:lnTo>
                    <a:pt x="4000" y="7200"/>
                  </a:lnTo>
                  <a:lnTo>
                    <a:pt x="2400" y="7200"/>
                  </a:lnTo>
                  <a:lnTo>
                    <a:pt x="1600" y="9600"/>
                  </a:lnTo>
                  <a:lnTo>
                    <a:pt x="0" y="9600"/>
                  </a:lnTo>
                  <a:lnTo>
                    <a:pt x="0" y="9600"/>
                  </a:lnTo>
                  <a:lnTo>
                    <a:pt x="8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370" name="Shape 3370"/>
            <p:cNvSpPr/>
            <p:nvPr/>
          </p:nvSpPr>
          <p:spPr>
            <a:xfrm>
              <a:off x="615950" y="306387"/>
              <a:ext cx="47625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0800"/>
                  </a:moveTo>
                  <a:lnTo>
                    <a:pt x="0" y="10800"/>
                  </a:lnTo>
                  <a:lnTo>
                    <a:pt x="720" y="13500"/>
                  </a:lnTo>
                  <a:lnTo>
                    <a:pt x="1440" y="13500"/>
                  </a:lnTo>
                  <a:lnTo>
                    <a:pt x="2160" y="16200"/>
                  </a:lnTo>
                  <a:lnTo>
                    <a:pt x="2880" y="16200"/>
                  </a:lnTo>
                  <a:lnTo>
                    <a:pt x="2880" y="18900"/>
                  </a:lnTo>
                  <a:lnTo>
                    <a:pt x="3600" y="18900"/>
                  </a:lnTo>
                  <a:lnTo>
                    <a:pt x="4320" y="18900"/>
                  </a:lnTo>
                  <a:lnTo>
                    <a:pt x="5040" y="21600"/>
                  </a:lnTo>
                  <a:lnTo>
                    <a:pt x="5760" y="21600"/>
                  </a:lnTo>
                  <a:lnTo>
                    <a:pt x="6480" y="21600"/>
                  </a:lnTo>
                  <a:lnTo>
                    <a:pt x="7200" y="21600"/>
                  </a:lnTo>
                  <a:lnTo>
                    <a:pt x="7920" y="21600"/>
                  </a:lnTo>
                  <a:lnTo>
                    <a:pt x="8640" y="21600"/>
                  </a:lnTo>
                  <a:lnTo>
                    <a:pt x="9360" y="21600"/>
                  </a:lnTo>
                  <a:lnTo>
                    <a:pt x="10080" y="21600"/>
                  </a:lnTo>
                  <a:lnTo>
                    <a:pt x="10800" y="21600"/>
                  </a:lnTo>
                  <a:lnTo>
                    <a:pt x="11520" y="21600"/>
                  </a:lnTo>
                  <a:lnTo>
                    <a:pt x="12240" y="21600"/>
                  </a:lnTo>
                  <a:lnTo>
                    <a:pt x="12960" y="21600"/>
                  </a:lnTo>
                  <a:lnTo>
                    <a:pt x="13680" y="21600"/>
                  </a:lnTo>
                  <a:lnTo>
                    <a:pt x="15120" y="18900"/>
                  </a:lnTo>
                  <a:lnTo>
                    <a:pt x="16560" y="18900"/>
                  </a:lnTo>
                  <a:lnTo>
                    <a:pt x="18000" y="18900"/>
                  </a:lnTo>
                  <a:lnTo>
                    <a:pt x="19440" y="16200"/>
                  </a:lnTo>
                  <a:lnTo>
                    <a:pt x="20880" y="16200"/>
                  </a:lnTo>
                  <a:lnTo>
                    <a:pt x="21600" y="13500"/>
                  </a:lnTo>
                  <a:lnTo>
                    <a:pt x="20880" y="0"/>
                  </a:lnTo>
                  <a:lnTo>
                    <a:pt x="19440" y="2700"/>
                  </a:lnTo>
                  <a:lnTo>
                    <a:pt x="18000" y="2700"/>
                  </a:lnTo>
                  <a:lnTo>
                    <a:pt x="17280" y="5400"/>
                  </a:lnTo>
                  <a:lnTo>
                    <a:pt x="15840" y="5400"/>
                  </a:lnTo>
                  <a:lnTo>
                    <a:pt x="14400" y="8100"/>
                  </a:lnTo>
                  <a:lnTo>
                    <a:pt x="12960" y="8100"/>
                  </a:lnTo>
                  <a:lnTo>
                    <a:pt x="12240" y="8100"/>
                  </a:lnTo>
                  <a:lnTo>
                    <a:pt x="11520" y="8100"/>
                  </a:lnTo>
                  <a:lnTo>
                    <a:pt x="11520" y="8100"/>
                  </a:lnTo>
                  <a:lnTo>
                    <a:pt x="10800" y="8100"/>
                  </a:lnTo>
                  <a:lnTo>
                    <a:pt x="10080" y="8100"/>
                  </a:lnTo>
                  <a:lnTo>
                    <a:pt x="9360" y="8100"/>
                  </a:lnTo>
                  <a:lnTo>
                    <a:pt x="8640" y="8100"/>
                  </a:lnTo>
                  <a:lnTo>
                    <a:pt x="7920" y="8100"/>
                  </a:lnTo>
                  <a:lnTo>
                    <a:pt x="7920" y="8100"/>
                  </a:lnTo>
                  <a:lnTo>
                    <a:pt x="7200" y="8100"/>
                  </a:lnTo>
                  <a:lnTo>
                    <a:pt x="6480" y="8100"/>
                  </a:lnTo>
                  <a:lnTo>
                    <a:pt x="5760" y="8100"/>
                  </a:lnTo>
                  <a:lnTo>
                    <a:pt x="5760" y="8100"/>
                  </a:lnTo>
                  <a:lnTo>
                    <a:pt x="5040" y="5400"/>
                  </a:lnTo>
                  <a:lnTo>
                    <a:pt x="4320" y="5400"/>
                  </a:lnTo>
                  <a:lnTo>
                    <a:pt x="4320" y="5400"/>
                  </a:lnTo>
                  <a:lnTo>
                    <a:pt x="3600" y="5400"/>
                  </a:lnTo>
                  <a:lnTo>
                    <a:pt x="2880" y="2700"/>
                  </a:lnTo>
                  <a:lnTo>
                    <a:pt x="2880" y="270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0" y="108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371" name="Shape 3371"/>
            <p:cNvSpPr/>
            <p:nvPr/>
          </p:nvSpPr>
          <p:spPr>
            <a:xfrm>
              <a:off x="606425" y="268287"/>
              <a:ext cx="14288" cy="444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0" y="0"/>
                  </a:lnTo>
                  <a:lnTo>
                    <a:pt x="0" y="1543"/>
                  </a:lnTo>
                  <a:lnTo>
                    <a:pt x="0" y="2314"/>
                  </a:lnTo>
                  <a:lnTo>
                    <a:pt x="0" y="3857"/>
                  </a:lnTo>
                  <a:lnTo>
                    <a:pt x="0" y="5400"/>
                  </a:lnTo>
                  <a:lnTo>
                    <a:pt x="0" y="6943"/>
                  </a:lnTo>
                  <a:lnTo>
                    <a:pt x="0" y="8486"/>
                  </a:lnTo>
                  <a:lnTo>
                    <a:pt x="0" y="9257"/>
                  </a:lnTo>
                  <a:lnTo>
                    <a:pt x="0" y="10029"/>
                  </a:lnTo>
                  <a:lnTo>
                    <a:pt x="0" y="10800"/>
                  </a:lnTo>
                  <a:lnTo>
                    <a:pt x="0" y="11571"/>
                  </a:lnTo>
                  <a:lnTo>
                    <a:pt x="0" y="12343"/>
                  </a:lnTo>
                  <a:lnTo>
                    <a:pt x="0" y="13114"/>
                  </a:lnTo>
                  <a:lnTo>
                    <a:pt x="2400" y="13886"/>
                  </a:lnTo>
                  <a:lnTo>
                    <a:pt x="2400" y="13886"/>
                  </a:lnTo>
                  <a:lnTo>
                    <a:pt x="2400" y="14657"/>
                  </a:lnTo>
                  <a:lnTo>
                    <a:pt x="2400" y="15429"/>
                  </a:lnTo>
                  <a:lnTo>
                    <a:pt x="2400" y="16200"/>
                  </a:lnTo>
                  <a:lnTo>
                    <a:pt x="4800" y="16971"/>
                  </a:lnTo>
                  <a:lnTo>
                    <a:pt x="4800" y="17743"/>
                  </a:lnTo>
                  <a:lnTo>
                    <a:pt x="7200" y="18514"/>
                  </a:lnTo>
                  <a:lnTo>
                    <a:pt x="7200" y="19286"/>
                  </a:lnTo>
                  <a:lnTo>
                    <a:pt x="9600" y="19286"/>
                  </a:lnTo>
                  <a:lnTo>
                    <a:pt x="9600" y="20057"/>
                  </a:lnTo>
                  <a:lnTo>
                    <a:pt x="12000" y="20829"/>
                  </a:lnTo>
                  <a:lnTo>
                    <a:pt x="12000" y="21600"/>
                  </a:lnTo>
                  <a:lnTo>
                    <a:pt x="14400" y="21600"/>
                  </a:lnTo>
                  <a:lnTo>
                    <a:pt x="21600" y="18514"/>
                  </a:lnTo>
                  <a:lnTo>
                    <a:pt x="21600" y="18514"/>
                  </a:lnTo>
                  <a:lnTo>
                    <a:pt x="19200" y="18514"/>
                  </a:lnTo>
                  <a:lnTo>
                    <a:pt x="19200" y="17743"/>
                  </a:lnTo>
                  <a:lnTo>
                    <a:pt x="19200" y="17743"/>
                  </a:lnTo>
                  <a:lnTo>
                    <a:pt x="16800" y="16971"/>
                  </a:lnTo>
                  <a:lnTo>
                    <a:pt x="16800" y="16200"/>
                  </a:lnTo>
                  <a:lnTo>
                    <a:pt x="16800" y="16200"/>
                  </a:lnTo>
                  <a:lnTo>
                    <a:pt x="14400" y="15429"/>
                  </a:lnTo>
                  <a:lnTo>
                    <a:pt x="14400" y="15429"/>
                  </a:lnTo>
                  <a:lnTo>
                    <a:pt x="14400" y="14657"/>
                  </a:lnTo>
                  <a:lnTo>
                    <a:pt x="14400" y="13886"/>
                  </a:lnTo>
                  <a:lnTo>
                    <a:pt x="14400" y="13114"/>
                  </a:lnTo>
                  <a:lnTo>
                    <a:pt x="12000" y="13114"/>
                  </a:lnTo>
                  <a:lnTo>
                    <a:pt x="12000" y="12343"/>
                  </a:lnTo>
                  <a:lnTo>
                    <a:pt x="12000" y="11571"/>
                  </a:lnTo>
                  <a:lnTo>
                    <a:pt x="12000" y="10800"/>
                  </a:lnTo>
                  <a:lnTo>
                    <a:pt x="12000" y="10800"/>
                  </a:lnTo>
                  <a:lnTo>
                    <a:pt x="12000" y="10029"/>
                  </a:lnTo>
                  <a:lnTo>
                    <a:pt x="12000" y="9257"/>
                  </a:lnTo>
                  <a:lnTo>
                    <a:pt x="12000" y="8486"/>
                  </a:lnTo>
                  <a:lnTo>
                    <a:pt x="12000" y="6943"/>
                  </a:lnTo>
                  <a:lnTo>
                    <a:pt x="12000" y="5400"/>
                  </a:lnTo>
                  <a:lnTo>
                    <a:pt x="12000" y="4629"/>
                  </a:lnTo>
                  <a:lnTo>
                    <a:pt x="12000" y="3086"/>
                  </a:lnTo>
                  <a:lnTo>
                    <a:pt x="12000" y="1543"/>
                  </a:lnTo>
                  <a:lnTo>
                    <a:pt x="12000" y="0"/>
                  </a:lnTo>
                  <a:lnTo>
                    <a:pt x="120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372" name="Shape 3372"/>
            <p:cNvSpPr/>
            <p:nvPr/>
          </p:nvSpPr>
          <p:spPr>
            <a:xfrm>
              <a:off x="598487" y="222250"/>
              <a:ext cx="15876" cy="460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234"/>
                  </a:moveTo>
                  <a:lnTo>
                    <a:pt x="0" y="2234"/>
                  </a:lnTo>
                  <a:lnTo>
                    <a:pt x="2160" y="2979"/>
                  </a:lnTo>
                  <a:lnTo>
                    <a:pt x="2160" y="2979"/>
                  </a:lnTo>
                  <a:lnTo>
                    <a:pt x="4320" y="3724"/>
                  </a:lnTo>
                  <a:lnTo>
                    <a:pt x="4320" y="3724"/>
                  </a:lnTo>
                  <a:lnTo>
                    <a:pt x="6480" y="4469"/>
                  </a:lnTo>
                  <a:lnTo>
                    <a:pt x="6480" y="5214"/>
                  </a:lnTo>
                  <a:lnTo>
                    <a:pt x="6480" y="5214"/>
                  </a:lnTo>
                  <a:lnTo>
                    <a:pt x="8640" y="5959"/>
                  </a:lnTo>
                  <a:lnTo>
                    <a:pt x="8640" y="6703"/>
                  </a:lnTo>
                  <a:lnTo>
                    <a:pt x="8640" y="6703"/>
                  </a:lnTo>
                  <a:lnTo>
                    <a:pt x="8640" y="7448"/>
                  </a:lnTo>
                  <a:lnTo>
                    <a:pt x="10800" y="8193"/>
                  </a:lnTo>
                  <a:lnTo>
                    <a:pt x="10800" y="8938"/>
                  </a:lnTo>
                  <a:lnTo>
                    <a:pt x="10800" y="8938"/>
                  </a:lnTo>
                  <a:lnTo>
                    <a:pt x="10800" y="9683"/>
                  </a:lnTo>
                  <a:lnTo>
                    <a:pt x="10800" y="10428"/>
                  </a:lnTo>
                  <a:lnTo>
                    <a:pt x="10800" y="11172"/>
                  </a:lnTo>
                  <a:lnTo>
                    <a:pt x="10800" y="11917"/>
                  </a:lnTo>
                  <a:lnTo>
                    <a:pt x="10800" y="12662"/>
                  </a:lnTo>
                  <a:lnTo>
                    <a:pt x="10800" y="13407"/>
                  </a:lnTo>
                  <a:lnTo>
                    <a:pt x="10800" y="14152"/>
                  </a:lnTo>
                  <a:lnTo>
                    <a:pt x="10800" y="15641"/>
                  </a:lnTo>
                  <a:lnTo>
                    <a:pt x="10800" y="17131"/>
                  </a:lnTo>
                  <a:lnTo>
                    <a:pt x="10800" y="18621"/>
                  </a:lnTo>
                  <a:lnTo>
                    <a:pt x="10800" y="20110"/>
                  </a:lnTo>
                  <a:lnTo>
                    <a:pt x="10800" y="21600"/>
                  </a:lnTo>
                  <a:lnTo>
                    <a:pt x="21600" y="21600"/>
                  </a:lnTo>
                  <a:lnTo>
                    <a:pt x="21600" y="20110"/>
                  </a:lnTo>
                  <a:lnTo>
                    <a:pt x="21600" y="18621"/>
                  </a:lnTo>
                  <a:lnTo>
                    <a:pt x="21600" y="17131"/>
                  </a:lnTo>
                  <a:lnTo>
                    <a:pt x="21600" y="15641"/>
                  </a:lnTo>
                  <a:lnTo>
                    <a:pt x="21600" y="14152"/>
                  </a:lnTo>
                  <a:lnTo>
                    <a:pt x="21600" y="12662"/>
                  </a:lnTo>
                  <a:lnTo>
                    <a:pt x="21600" y="11917"/>
                  </a:lnTo>
                  <a:lnTo>
                    <a:pt x="21600" y="11172"/>
                  </a:lnTo>
                  <a:lnTo>
                    <a:pt x="21600" y="10428"/>
                  </a:lnTo>
                  <a:lnTo>
                    <a:pt x="21600" y="9683"/>
                  </a:lnTo>
                  <a:lnTo>
                    <a:pt x="21600" y="8938"/>
                  </a:lnTo>
                  <a:lnTo>
                    <a:pt x="21600" y="8938"/>
                  </a:lnTo>
                  <a:lnTo>
                    <a:pt x="21600" y="8193"/>
                  </a:lnTo>
                  <a:lnTo>
                    <a:pt x="19440" y="7448"/>
                  </a:lnTo>
                  <a:lnTo>
                    <a:pt x="19440" y="6703"/>
                  </a:lnTo>
                  <a:lnTo>
                    <a:pt x="19440" y="5959"/>
                  </a:lnTo>
                  <a:lnTo>
                    <a:pt x="19440" y="5214"/>
                  </a:lnTo>
                  <a:lnTo>
                    <a:pt x="17280" y="4469"/>
                  </a:lnTo>
                  <a:lnTo>
                    <a:pt x="17280" y="3724"/>
                  </a:lnTo>
                  <a:lnTo>
                    <a:pt x="15120" y="2979"/>
                  </a:lnTo>
                  <a:lnTo>
                    <a:pt x="15120" y="2234"/>
                  </a:lnTo>
                  <a:lnTo>
                    <a:pt x="12960" y="1490"/>
                  </a:lnTo>
                  <a:lnTo>
                    <a:pt x="12960" y="1490"/>
                  </a:lnTo>
                  <a:lnTo>
                    <a:pt x="10800" y="745"/>
                  </a:lnTo>
                  <a:lnTo>
                    <a:pt x="8640" y="0"/>
                  </a:lnTo>
                  <a:lnTo>
                    <a:pt x="6480" y="0"/>
                  </a:lnTo>
                  <a:lnTo>
                    <a:pt x="6480" y="0"/>
                  </a:lnTo>
                  <a:lnTo>
                    <a:pt x="0" y="223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373" name="Shape 3373"/>
            <p:cNvSpPr/>
            <p:nvPr/>
          </p:nvSpPr>
          <p:spPr>
            <a:xfrm>
              <a:off x="557212" y="215900"/>
              <a:ext cx="46038" cy="11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45" y="21600"/>
                  </a:moveTo>
                  <a:lnTo>
                    <a:pt x="745" y="21600"/>
                  </a:lnTo>
                  <a:lnTo>
                    <a:pt x="1490" y="21600"/>
                  </a:lnTo>
                  <a:lnTo>
                    <a:pt x="2979" y="21600"/>
                  </a:lnTo>
                  <a:lnTo>
                    <a:pt x="4469" y="18514"/>
                  </a:lnTo>
                  <a:lnTo>
                    <a:pt x="5959" y="18514"/>
                  </a:lnTo>
                  <a:lnTo>
                    <a:pt x="7448" y="18514"/>
                  </a:lnTo>
                  <a:lnTo>
                    <a:pt x="8193" y="15429"/>
                  </a:lnTo>
                  <a:lnTo>
                    <a:pt x="8938" y="15429"/>
                  </a:lnTo>
                  <a:lnTo>
                    <a:pt x="9683" y="15429"/>
                  </a:lnTo>
                  <a:lnTo>
                    <a:pt x="10428" y="15429"/>
                  </a:lnTo>
                  <a:lnTo>
                    <a:pt x="11172" y="15429"/>
                  </a:lnTo>
                  <a:lnTo>
                    <a:pt x="11917" y="15429"/>
                  </a:lnTo>
                  <a:lnTo>
                    <a:pt x="12662" y="15429"/>
                  </a:lnTo>
                  <a:lnTo>
                    <a:pt x="12662" y="15429"/>
                  </a:lnTo>
                  <a:lnTo>
                    <a:pt x="13407" y="15429"/>
                  </a:lnTo>
                  <a:lnTo>
                    <a:pt x="14152" y="15429"/>
                  </a:lnTo>
                  <a:lnTo>
                    <a:pt x="14897" y="15429"/>
                  </a:lnTo>
                  <a:lnTo>
                    <a:pt x="14897" y="15429"/>
                  </a:lnTo>
                  <a:lnTo>
                    <a:pt x="15641" y="15429"/>
                  </a:lnTo>
                  <a:lnTo>
                    <a:pt x="16386" y="15429"/>
                  </a:lnTo>
                  <a:lnTo>
                    <a:pt x="17131" y="15429"/>
                  </a:lnTo>
                  <a:lnTo>
                    <a:pt x="17131" y="18514"/>
                  </a:lnTo>
                  <a:lnTo>
                    <a:pt x="17876" y="18514"/>
                  </a:lnTo>
                  <a:lnTo>
                    <a:pt x="18621" y="18514"/>
                  </a:lnTo>
                  <a:lnTo>
                    <a:pt x="18621" y="21600"/>
                  </a:lnTo>
                  <a:lnTo>
                    <a:pt x="19366" y="21600"/>
                  </a:lnTo>
                  <a:lnTo>
                    <a:pt x="19366" y="21600"/>
                  </a:lnTo>
                  <a:lnTo>
                    <a:pt x="21600" y="12343"/>
                  </a:lnTo>
                  <a:lnTo>
                    <a:pt x="21600" y="9257"/>
                  </a:lnTo>
                  <a:lnTo>
                    <a:pt x="20855" y="6171"/>
                  </a:lnTo>
                  <a:lnTo>
                    <a:pt x="20110" y="6171"/>
                  </a:lnTo>
                  <a:lnTo>
                    <a:pt x="19366" y="3086"/>
                  </a:lnTo>
                  <a:lnTo>
                    <a:pt x="18621" y="3086"/>
                  </a:lnTo>
                  <a:lnTo>
                    <a:pt x="17876" y="0"/>
                  </a:lnTo>
                  <a:lnTo>
                    <a:pt x="17131" y="0"/>
                  </a:lnTo>
                  <a:lnTo>
                    <a:pt x="16386" y="0"/>
                  </a:lnTo>
                  <a:lnTo>
                    <a:pt x="15641" y="0"/>
                  </a:lnTo>
                  <a:lnTo>
                    <a:pt x="14897" y="0"/>
                  </a:lnTo>
                  <a:lnTo>
                    <a:pt x="14152" y="0"/>
                  </a:lnTo>
                  <a:lnTo>
                    <a:pt x="13407" y="0"/>
                  </a:lnTo>
                  <a:lnTo>
                    <a:pt x="12662" y="0"/>
                  </a:lnTo>
                  <a:lnTo>
                    <a:pt x="11917" y="0"/>
                  </a:lnTo>
                  <a:lnTo>
                    <a:pt x="11172" y="0"/>
                  </a:lnTo>
                  <a:lnTo>
                    <a:pt x="10428" y="0"/>
                  </a:lnTo>
                  <a:lnTo>
                    <a:pt x="9683" y="0"/>
                  </a:lnTo>
                  <a:lnTo>
                    <a:pt x="9683" y="0"/>
                  </a:lnTo>
                  <a:lnTo>
                    <a:pt x="8938" y="0"/>
                  </a:lnTo>
                  <a:lnTo>
                    <a:pt x="8193" y="0"/>
                  </a:lnTo>
                  <a:lnTo>
                    <a:pt x="6703" y="3086"/>
                  </a:lnTo>
                  <a:lnTo>
                    <a:pt x="5214" y="3086"/>
                  </a:lnTo>
                  <a:lnTo>
                    <a:pt x="3724" y="3086"/>
                  </a:lnTo>
                  <a:lnTo>
                    <a:pt x="2234" y="6171"/>
                  </a:lnTo>
                  <a:lnTo>
                    <a:pt x="745" y="6171"/>
                  </a:lnTo>
                  <a:lnTo>
                    <a:pt x="0" y="9257"/>
                  </a:lnTo>
                  <a:lnTo>
                    <a:pt x="0" y="9257"/>
                  </a:lnTo>
                  <a:lnTo>
                    <a:pt x="745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374" name="Shape 3374"/>
            <p:cNvSpPr/>
            <p:nvPr/>
          </p:nvSpPr>
          <p:spPr>
            <a:xfrm>
              <a:off x="511175" y="220662"/>
              <a:ext cx="47625" cy="11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9257"/>
                  </a:moveTo>
                  <a:lnTo>
                    <a:pt x="0" y="9257"/>
                  </a:lnTo>
                  <a:lnTo>
                    <a:pt x="720" y="12343"/>
                  </a:lnTo>
                  <a:lnTo>
                    <a:pt x="720" y="15429"/>
                  </a:lnTo>
                  <a:lnTo>
                    <a:pt x="1440" y="15429"/>
                  </a:lnTo>
                  <a:lnTo>
                    <a:pt x="2160" y="18514"/>
                  </a:lnTo>
                  <a:lnTo>
                    <a:pt x="2880" y="18514"/>
                  </a:lnTo>
                  <a:lnTo>
                    <a:pt x="3600" y="18514"/>
                  </a:lnTo>
                  <a:lnTo>
                    <a:pt x="4320" y="21600"/>
                  </a:lnTo>
                  <a:lnTo>
                    <a:pt x="5040" y="21600"/>
                  </a:lnTo>
                  <a:lnTo>
                    <a:pt x="5760" y="21600"/>
                  </a:lnTo>
                  <a:lnTo>
                    <a:pt x="6480" y="21600"/>
                  </a:lnTo>
                  <a:lnTo>
                    <a:pt x="7200" y="21600"/>
                  </a:lnTo>
                  <a:lnTo>
                    <a:pt x="7920" y="21600"/>
                  </a:lnTo>
                  <a:lnTo>
                    <a:pt x="8640" y="21600"/>
                  </a:lnTo>
                  <a:lnTo>
                    <a:pt x="9360" y="21600"/>
                  </a:lnTo>
                  <a:lnTo>
                    <a:pt x="10080" y="21600"/>
                  </a:lnTo>
                  <a:lnTo>
                    <a:pt x="10800" y="21600"/>
                  </a:lnTo>
                  <a:lnTo>
                    <a:pt x="10800" y="21600"/>
                  </a:lnTo>
                  <a:lnTo>
                    <a:pt x="11520" y="21600"/>
                  </a:lnTo>
                  <a:lnTo>
                    <a:pt x="12240" y="21600"/>
                  </a:lnTo>
                  <a:lnTo>
                    <a:pt x="12960" y="21600"/>
                  </a:lnTo>
                  <a:lnTo>
                    <a:pt x="14400" y="18514"/>
                  </a:lnTo>
                  <a:lnTo>
                    <a:pt x="15840" y="18514"/>
                  </a:lnTo>
                  <a:lnTo>
                    <a:pt x="17280" y="15429"/>
                  </a:lnTo>
                  <a:lnTo>
                    <a:pt x="18720" y="15429"/>
                  </a:lnTo>
                  <a:lnTo>
                    <a:pt x="20160" y="15429"/>
                  </a:lnTo>
                  <a:lnTo>
                    <a:pt x="21600" y="12343"/>
                  </a:lnTo>
                  <a:lnTo>
                    <a:pt x="20880" y="0"/>
                  </a:lnTo>
                  <a:lnTo>
                    <a:pt x="19440" y="0"/>
                  </a:lnTo>
                  <a:lnTo>
                    <a:pt x="18000" y="0"/>
                  </a:lnTo>
                  <a:lnTo>
                    <a:pt x="16560" y="3086"/>
                  </a:lnTo>
                  <a:lnTo>
                    <a:pt x="15120" y="3086"/>
                  </a:lnTo>
                  <a:lnTo>
                    <a:pt x="13680" y="3086"/>
                  </a:lnTo>
                  <a:lnTo>
                    <a:pt x="12960" y="6171"/>
                  </a:lnTo>
                  <a:lnTo>
                    <a:pt x="12240" y="6171"/>
                  </a:lnTo>
                  <a:lnTo>
                    <a:pt x="11520" y="6171"/>
                  </a:lnTo>
                  <a:lnTo>
                    <a:pt x="10800" y="6171"/>
                  </a:lnTo>
                  <a:lnTo>
                    <a:pt x="10080" y="6171"/>
                  </a:lnTo>
                  <a:lnTo>
                    <a:pt x="9360" y="6171"/>
                  </a:lnTo>
                  <a:lnTo>
                    <a:pt x="8640" y="6171"/>
                  </a:lnTo>
                  <a:lnTo>
                    <a:pt x="8640" y="6171"/>
                  </a:lnTo>
                  <a:lnTo>
                    <a:pt x="7920" y="6171"/>
                  </a:lnTo>
                  <a:lnTo>
                    <a:pt x="7200" y="6171"/>
                  </a:lnTo>
                  <a:lnTo>
                    <a:pt x="6480" y="6171"/>
                  </a:lnTo>
                  <a:lnTo>
                    <a:pt x="5760" y="6171"/>
                  </a:lnTo>
                  <a:lnTo>
                    <a:pt x="5760" y="6171"/>
                  </a:lnTo>
                  <a:lnTo>
                    <a:pt x="5040" y="6171"/>
                  </a:lnTo>
                  <a:lnTo>
                    <a:pt x="4320" y="3086"/>
                  </a:lnTo>
                  <a:lnTo>
                    <a:pt x="4320" y="3086"/>
                  </a:lnTo>
                  <a:lnTo>
                    <a:pt x="3600" y="3086"/>
                  </a:lnTo>
                  <a:lnTo>
                    <a:pt x="3600" y="3086"/>
                  </a:lnTo>
                  <a:lnTo>
                    <a:pt x="288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0" y="925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375" name="Shape 3375"/>
            <p:cNvSpPr/>
            <p:nvPr/>
          </p:nvSpPr>
          <p:spPr>
            <a:xfrm>
              <a:off x="500062" y="179387"/>
              <a:ext cx="15876" cy="460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" y="0"/>
                  </a:moveTo>
                  <a:lnTo>
                    <a:pt x="2160" y="0"/>
                  </a:lnTo>
                  <a:lnTo>
                    <a:pt x="0" y="1490"/>
                  </a:lnTo>
                  <a:lnTo>
                    <a:pt x="0" y="2979"/>
                  </a:lnTo>
                  <a:lnTo>
                    <a:pt x="0" y="4469"/>
                  </a:lnTo>
                  <a:lnTo>
                    <a:pt x="0" y="5959"/>
                  </a:lnTo>
                  <a:lnTo>
                    <a:pt x="0" y="7448"/>
                  </a:lnTo>
                  <a:lnTo>
                    <a:pt x="0" y="8938"/>
                  </a:lnTo>
                  <a:lnTo>
                    <a:pt x="0" y="9683"/>
                  </a:lnTo>
                  <a:lnTo>
                    <a:pt x="0" y="10428"/>
                  </a:lnTo>
                  <a:lnTo>
                    <a:pt x="0" y="11172"/>
                  </a:lnTo>
                  <a:lnTo>
                    <a:pt x="0" y="11917"/>
                  </a:lnTo>
                  <a:lnTo>
                    <a:pt x="0" y="12662"/>
                  </a:lnTo>
                  <a:lnTo>
                    <a:pt x="2160" y="13407"/>
                  </a:lnTo>
                  <a:lnTo>
                    <a:pt x="2160" y="14152"/>
                  </a:lnTo>
                  <a:lnTo>
                    <a:pt x="2160" y="14897"/>
                  </a:lnTo>
                  <a:lnTo>
                    <a:pt x="2160" y="15641"/>
                  </a:lnTo>
                  <a:lnTo>
                    <a:pt x="2160" y="15641"/>
                  </a:lnTo>
                  <a:lnTo>
                    <a:pt x="4320" y="16386"/>
                  </a:lnTo>
                  <a:lnTo>
                    <a:pt x="4320" y="17131"/>
                  </a:lnTo>
                  <a:lnTo>
                    <a:pt x="6480" y="17876"/>
                  </a:lnTo>
                  <a:lnTo>
                    <a:pt x="6480" y="18621"/>
                  </a:lnTo>
                  <a:lnTo>
                    <a:pt x="6480" y="19366"/>
                  </a:lnTo>
                  <a:lnTo>
                    <a:pt x="8640" y="20110"/>
                  </a:lnTo>
                  <a:lnTo>
                    <a:pt x="10800" y="20110"/>
                  </a:lnTo>
                  <a:lnTo>
                    <a:pt x="10800" y="20855"/>
                  </a:lnTo>
                  <a:lnTo>
                    <a:pt x="12960" y="21600"/>
                  </a:lnTo>
                  <a:lnTo>
                    <a:pt x="15120" y="21600"/>
                  </a:lnTo>
                  <a:lnTo>
                    <a:pt x="21600" y="19366"/>
                  </a:lnTo>
                  <a:lnTo>
                    <a:pt x="19440" y="18621"/>
                  </a:lnTo>
                  <a:lnTo>
                    <a:pt x="19440" y="18621"/>
                  </a:lnTo>
                  <a:lnTo>
                    <a:pt x="17280" y="17876"/>
                  </a:lnTo>
                  <a:lnTo>
                    <a:pt x="17280" y="17131"/>
                  </a:lnTo>
                  <a:lnTo>
                    <a:pt x="17280" y="17131"/>
                  </a:lnTo>
                  <a:lnTo>
                    <a:pt x="15120" y="16386"/>
                  </a:lnTo>
                  <a:lnTo>
                    <a:pt x="15120" y="16386"/>
                  </a:lnTo>
                  <a:lnTo>
                    <a:pt x="15120" y="15641"/>
                  </a:lnTo>
                  <a:lnTo>
                    <a:pt x="12960" y="15641"/>
                  </a:lnTo>
                  <a:lnTo>
                    <a:pt x="12960" y="14897"/>
                  </a:lnTo>
                  <a:lnTo>
                    <a:pt x="12960" y="14152"/>
                  </a:lnTo>
                  <a:lnTo>
                    <a:pt x="12960" y="13407"/>
                  </a:lnTo>
                  <a:lnTo>
                    <a:pt x="12960" y="13407"/>
                  </a:lnTo>
                  <a:lnTo>
                    <a:pt x="12960" y="12662"/>
                  </a:lnTo>
                  <a:lnTo>
                    <a:pt x="10800" y="11917"/>
                  </a:lnTo>
                  <a:lnTo>
                    <a:pt x="10800" y="11172"/>
                  </a:lnTo>
                  <a:lnTo>
                    <a:pt x="10800" y="11172"/>
                  </a:lnTo>
                  <a:lnTo>
                    <a:pt x="10800" y="10428"/>
                  </a:lnTo>
                  <a:lnTo>
                    <a:pt x="10800" y="9683"/>
                  </a:lnTo>
                  <a:lnTo>
                    <a:pt x="10800" y="8938"/>
                  </a:lnTo>
                  <a:lnTo>
                    <a:pt x="10800" y="7448"/>
                  </a:lnTo>
                  <a:lnTo>
                    <a:pt x="10800" y="5959"/>
                  </a:lnTo>
                  <a:lnTo>
                    <a:pt x="10800" y="5214"/>
                  </a:lnTo>
                  <a:lnTo>
                    <a:pt x="10800" y="3724"/>
                  </a:lnTo>
                  <a:lnTo>
                    <a:pt x="10800" y="2234"/>
                  </a:lnTo>
                  <a:lnTo>
                    <a:pt x="12960" y="745"/>
                  </a:lnTo>
                  <a:lnTo>
                    <a:pt x="12960" y="745"/>
                  </a:lnTo>
                  <a:lnTo>
                    <a:pt x="2160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376" name="Shape 3376"/>
            <p:cNvSpPr/>
            <p:nvPr/>
          </p:nvSpPr>
          <p:spPr>
            <a:xfrm>
              <a:off x="493712" y="133350"/>
              <a:ext cx="15876" cy="47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880"/>
                  </a:moveTo>
                  <a:lnTo>
                    <a:pt x="0" y="2880"/>
                  </a:lnTo>
                  <a:lnTo>
                    <a:pt x="0" y="3600"/>
                  </a:lnTo>
                  <a:lnTo>
                    <a:pt x="2160" y="3600"/>
                  </a:lnTo>
                  <a:lnTo>
                    <a:pt x="2160" y="4320"/>
                  </a:lnTo>
                  <a:lnTo>
                    <a:pt x="4320" y="4320"/>
                  </a:lnTo>
                  <a:lnTo>
                    <a:pt x="4320" y="5040"/>
                  </a:lnTo>
                  <a:lnTo>
                    <a:pt x="4320" y="5040"/>
                  </a:lnTo>
                  <a:lnTo>
                    <a:pt x="6480" y="5760"/>
                  </a:lnTo>
                  <a:lnTo>
                    <a:pt x="6480" y="6480"/>
                  </a:lnTo>
                  <a:lnTo>
                    <a:pt x="6480" y="6480"/>
                  </a:lnTo>
                  <a:lnTo>
                    <a:pt x="8640" y="7200"/>
                  </a:lnTo>
                  <a:lnTo>
                    <a:pt x="8640" y="7920"/>
                  </a:lnTo>
                  <a:lnTo>
                    <a:pt x="8640" y="7920"/>
                  </a:lnTo>
                  <a:lnTo>
                    <a:pt x="8640" y="8640"/>
                  </a:lnTo>
                  <a:lnTo>
                    <a:pt x="8640" y="9360"/>
                  </a:lnTo>
                  <a:lnTo>
                    <a:pt x="10800" y="10080"/>
                  </a:lnTo>
                  <a:lnTo>
                    <a:pt x="10800" y="10800"/>
                  </a:lnTo>
                  <a:lnTo>
                    <a:pt x="10800" y="10800"/>
                  </a:lnTo>
                  <a:lnTo>
                    <a:pt x="10800" y="11520"/>
                  </a:lnTo>
                  <a:lnTo>
                    <a:pt x="10800" y="12240"/>
                  </a:lnTo>
                  <a:lnTo>
                    <a:pt x="10800" y="12960"/>
                  </a:lnTo>
                  <a:lnTo>
                    <a:pt x="10800" y="14400"/>
                  </a:lnTo>
                  <a:lnTo>
                    <a:pt x="10800" y="15840"/>
                  </a:lnTo>
                  <a:lnTo>
                    <a:pt x="10800" y="17280"/>
                  </a:lnTo>
                  <a:lnTo>
                    <a:pt x="10800" y="18720"/>
                  </a:lnTo>
                  <a:lnTo>
                    <a:pt x="10800" y="20160"/>
                  </a:lnTo>
                  <a:lnTo>
                    <a:pt x="10800" y="20880"/>
                  </a:lnTo>
                  <a:lnTo>
                    <a:pt x="21600" y="21600"/>
                  </a:lnTo>
                  <a:lnTo>
                    <a:pt x="21600" y="20160"/>
                  </a:lnTo>
                  <a:lnTo>
                    <a:pt x="21600" y="18720"/>
                  </a:lnTo>
                  <a:lnTo>
                    <a:pt x="21600" y="17280"/>
                  </a:lnTo>
                  <a:lnTo>
                    <a:pt x="21600" y="15840"/>
                  </a:lnTo>
                  <a:lnTo>
                    <a:pt x="21600" y="14400"/>
                  </a:lnTo>
                  <a:lnTo>
                    <a:pt x="21600" y="12960"/>
                  </a:lnTo>
                  <a:lnTo>
                    <a:pt x="21600" y="12240"/>
                  </a:lnTo>
                  <a:lnTo>
                    <a:pt x="21600" y="11520"/>
                  </a:lnTo>
                  <a:lnTo>
                    <a:pt x="21600" y="10800"/>
                  </a:lnTo>
                  <a:lnTo>
                    <a:pt x="21600" y="10080"/>
                  </a:lnTo>
                  <a:lnTo>
                    <a:pt x="19440" y="9360"/>
                  </a:lnTo>
                  <a:lnTo>
                    <a:pt x="19440" y="8640"/>
                  </a:lnTo>
                  <a:lnTo>
                    <a:pt x="19440" y="7920"/>
                  </a:lnTo>
                  <a:lnTo>
                    <a:pt x="19440" y="7200"/>
                  </a:lnTo>
                  <a:lnTo>
                    <a:pt x="19440" y="6480"/>
                  </a:lnTo>
                  <a:lnTo>
                    <a:pt x="17280" y="5760"/>
                  </a:lnTo>
                  <a:lnTo>
                    <a:pt x="17280" y="5040"/>
                  </a:lnTo>
                  <a:lnTo>
                    <a:pt x="17280" y="5040"/>
                  </a:lnTo>
                  <a:lnTo>
                    <a:pt x="15120" y="4320"/>
                  </a:lnTo>
                  <a:lnTo>
                    <a:pt x="15120" y="3600"/>
                  </a:lnTo>
                  <a:lnTo>
                    <a:pt x="12960" y="2880"/>
                  </a:lnTo>
                  <a:lnTo>
                    <a:pt x="12960" y="2160"/>
                  </a:lnTo>
                  <a:lnTo>
                    <a:pt x="10800" y="2160"/>
                  </a:lnTo>
                  <a:lnTo>
                    <a:pt x="8640" y="1440"/>
                  </a:lnTo>
                  <a:lnTo>
                    <a:pt x="8640" y="720"/>
                  </a:lnTo>
                  <a:lnTo>
                    <a:pt x="6480" y="0"/>
                  </a:lnTo>
                  <a:lnTo>
                    <a:pt x="6480" y="0"/>
                  </a:lnTo>
                  <a:lnTo>
                    <a:pt x="0" y="288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377" name="Shape 3377"/>
            <p:cNvSpPr/>
            <p:nvPr/>
          </p:nvSpPr>
          <p:spPr>
            <a:xfrm>
              <a:off x="450850" y="128587"/>
              <a:ext cx="47625" cy="11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20" y="21600"/>
                  </a:moveTo>
                  <a:lnTo>
                    <a:pt x="720" y="21600"/>
                  </a:lnTo>
                  <a:lnTo>
                    <a:pt x="2160" y="21600"/>
                  </a:lnTo>
                  <a:lnTo>
                    <a:pt x="3600" y="21600"/>
                  </a:lnTo>
                  <a:lnTo>
                    <a:pt x="5040" y="18514"/>
                  </a:lnTo>
                  <a:lnTo>
                    <a:pt x="6480" y="18514"/>
                  </a:lnTo>
                  <a:lnTo>
                    <a:pt x="7920" y="18514"/>
                  </a:lnTo>
                  <a:lnTo>
                    <a:pt x="9360" y="15429"/>
                  </a:lnTo>
                  <a:lnTo>
                    <a:pt x="10080" y="15429"/>
                  </a:lnTo>
                  <a:lnTo>
                    <a:pt x="11520" y="15429"/>
                  </a:lnTo>
                  <a:lnTo>
                    <a:pt x="12240" y="15429"/>
                  </a:lnTo>
                  <a:lnTo>
                    <a:pt x="12960" y="15429"/>
                  </a:lnTo>
                  <a:lnTo>
                    <a:pt x="12960" y="15429"/>
                  </a:lnTo>
                  <a:lnTo>
                    <a:pt x="13680" y="15429"/>
                  </a:lnTo>
                  <a:lnTo>
                    <a:pt x="14400" y="15429"/>
                  </a:lnTo>
                  <a:lnTo>
                    <a:pt x="15120" y="15429"/>
                  </a:lnTo>
                  <a:lnTo>
                    <a:pt x="15120" y="15429"/>
                  </a:lnTo>
                  <a:lnTo>
                    <a:pt x="15840" y="15429"/>
                  </a:lnTo>
                  <a:lnTo>
                    <a:pt x="16560" y="15429"/>
                  </a:lnTo>
                  <a:lnTo>
                    <a:pt x="16560" y="15429"/>
                  </a:lnTo>
                  <a:lnTo>
                    <a:pt x="17280" y="18514"/>
                  </a:lnTo>
                  <a:lnTo>
                    <a:pt x="17280" y="18514"/>
                  </a:lnTo>
                  <a:lnTo>
                    <a:pt x="18000" y="18514"/>
                  </a:lnTo>
                  <a:lnTo>
                    <a:pt x="18720" y="21600"/>
                  </a:lnTo>
                  <a:lnTo>
                    <a:pt x="18720" y="21600"/>
                  </a:lnTo>
                  <a:lnTo>
                    <a:pt x="19440" y="21600"/>
                  </a:lnTo>
                  <a:lnTo>
                    <a:pt x="21600" y="9257"/>
                  </a:lnTo>
                  <a:lnTo>
                    <a:pt x="20880" y="9257"/>
                  </a:lnTo>
                  <a:lnTo>
                    <a:pt x="20160" y="6171"/>
                  </a:lnTo>
                  <a:lnTo>
                    <a:pt x="19440" y="6171"/>
                  </a:lnTo>
                  <a:lnTo>
                    <a:pt x="19440" y="3086"/>
                  </a:lnTo>
                  <a:lnTo>
                    <a:pt x="18720" y="3086"/>
                  </a:lnTo>
                  <a:lnTo>
                    <a:pt x="18000" y="3086"/>
                  </a:lnTo>
                  <a:lnTo>
                    <a:pt x="17280" y="0"/>
                  </a:lnTo>
                  <a:lnTo>
                    <a:pt x="16560" y="0"/>
                  </a:lnTo>
                  <a:lnTo>
                    <a:pt x="15840" y="0"/>
                  </a:lnTo>
                  <a:lnTo>
                    <a:pt x="15120" y="0"/>
                  </a:lnTo>
                  <a:lnTo>
                    <a:pt x="14400" y="0"/>
                  </a:lnTo>
                  <a:lnTo>
                    <a:pt x="13680" y="0"/>
                  </a:lnTo>
                  <a:lnTo>
                    <a:pt x="12960" y="0"/>
                  </a:lnTo>
                  <a:lnTo>
                    <a:pt x="12960" y="0"/>
                  </a:lnTo>
                  <a:lnTo>
                    <a:pt x="12240" y="0"/>
                  </a:lnTo>
                  <a:lnTo>
                    <a:pt x="11520" y="0"/>
                  </a:lnTo>
                  <a:lnTo>
                    <a:pt x="10080" y="0"/>
                  </a:lnTo>
                  <a:lnTo>
                    <a:pt x="8640" y="0"/>
                  </a:lnTo>
                  <a:lnTo>
                    <a:pt x="7200" y="3086"/>
                  </a:lnTo>
                  <a:lnTo>
                    <a:pt x="5760" y="3086"/>
                  </a:lnTo>
                  <a:lnTo>
                    <a:pt x="4320" y="3086"/>
                  </a:lnTo>
                  <a:lnTo>
                    <a:pt x="2880" y="6171"/>
                  </a:lnTo>
                  <a:lnTo>
                    <a:pt x="1440" y="6171"/>
                  </a:lnTo>
                  <a:lnTo>
                    <a:pt x="0" y="6171"/>
                  </a:lnTo>
                  <a:lnTo>
                    <a:pt x="0" y="6171"/>
                  </a:lnTo>
                  <a:lnTo>
                    <a:pt x="72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378" name="Shape 3378"/>
            <p:cNvSpPr/>
            <p:nvPr/>
          </p:nvSpPr>
          <p:spPr>
            <a:xfrm>
              <a:off x="414337" y="123825"/>
              <a:ext cx="38101" cy="17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7855"/>
                  </a:moveTo>
                  <a:lnTo>
                    <a:pt x="0" y="7855"/>
                  </a:lnTo>
                  <a:lnTo>
                    <a:pt x="900" y="9818"/>
                  </a:lnTo>
                  <a:lnTo>
                    <a:pt x="1800" y="9818"/>
                  </a:lnTo>
                  <a:lnTo>
                    <a:pt x="3600" y="11782"/>
                  </a:lnTo>
                  <a:lnTo>
                    <a:pt x="4500" y="13745"/>
                  </a:lnTo>
                  <a:lnTo>
                    <a:pt x="5400" y="15709"/>
                  </a:lnTo>
                  <a:lnTo>
                    <a:pt x="6300" y="15709"/>
                  </a:lnTo>
                  <a:lnTo>
                    <a:pt x="7200" y="17673"/>
                  </a:lnTo>
                  <a:lnTo>
                    <a:pt x="8100" y="17673"/>
                  </a:lnTo>
                  <a:lnTo>
                    <a:pt x="8100" y="17673"/>
                  </a:lnTo>
                  <a:lnTo>
                    <a:pt x="9000" y="17673"/>
                  </a:lnTo>
                  <a:lnTo>
                    <a:pt x="9900" y="19636"/>
                  </a:lnTo>
                  <a:lnTo>
                    <a:pt x="10800" y="19636"/>
                  </a:lnTo>
                  <a:lnTo>
                    <a:pt x="10800" y="19636"/>
                  </a:lnTo>
                  <a:lnTo>
                    <a:pt x="11700" y="19636"/>
                  </a:lnTo>
                  <a:lnTo>
                    <a:pt x="12600" y="19636"/>
                  </a:lnTo>
                  <a:lnTo>
                    <a:pt x="13500" y="21600"/>
                  </a:lnTo>
                  <a:lnTo>
                    <a:pt x="14400" y="21600"/>
                  </a:lnTo>
                  <a:lnTo>
                    <a:pt x="14400" y="21600"/>
                  </a:lnTo>
                  <a:lnTo>
                    <a:pt x="15300" y="21600"/>
                  </a:lnTo>
                  <a:lnTo>
                    <a:pt x="16200" y="21600"/>
                  </a:lnTo>
                  <a:lnTo>
                    <a:pt x="17100" y="21600"/>
                  </a:lnTo>
                  <a:lnTo>
                    <a:pt x="18000" y="21600"/>
                  </a:lnTo>
                  <a:lnTo>
                    <a:pt x="18900" y="21600"/>
                  </a:lnTo>
                  <a:lnTo>
                    <a:pt x="19800" y="21600"/>
                  </a:lnTo>
                  <a:lnTo>
                    <a:pt x="20700" y="21600"/>
                  </a:lnTo>
                  <a:lnTo>
                    <a:pt x="21600" y="19636"/>
                  </a:lnTo>
                  <a:lnTo>
                    <a:pt x="20700" y="9818"/>
                  </a:lnTo>
                  <a:lnTo>
                    <a:pt x="19800" y="11782"/>
                  </a:lnTo>
                  <a:lnTo>
                    <a:pt x="18900" y="11782"/>
                  </a:lnTo>
                  <a:lnTo>
                    <a:pt x="18900" y="11782"/>
                  </a:lnTo>
                  <a:lnTo>
                    <a:pt x="18000" y="11782"/>
                  </a:lnTo>
                  <a:lnTo>
                    <a:pt x="17100" y="11782"/>
                  </a:lnTo>
                  <a:lnTo>
                    <a:pt x="16200" y="11782"/>
                  </a:lnTo>
                  <a:lnTo>
                    <a:pt x="15300" y="11782"/>
                  </a:lnTo>
                  <a:lnTo>
                    <a:pt x="15300" y="11782"/>
                  </a:lnTo>
                  <a:lnTo>
                    <a:pt x="14400" y="11782"/>
                  </a:lnTo>
                  <a:lnTo>
                    <a:pt x="13500" y="11782"/>
                  </a:lnTo>
                  <a:lnTo>
                    <a:pt x="13500" y="9818"/>
                  </a:lnTo>
                  <a:lnTo>
                    <a:pt x="12600" y="9818"/>
                  </a:lnTo>
                  <a:lnTo>
                    <a:pt x="12600" y="9818"/>
                  </a:lnTo>
                  <a:lnTo>
                    <a:pt x="11700" y="9818"/>
                  </a:lnTo>
                  <a:lnTo>
                    <a:pt x="10800" y="9818"/>
                  </a:lnTo>
                  <a:lnTo>
                    <a:pt x="10800" y="9818"/>
                  </a:lnTo>
                  <a:lnTo>
                    <a:pt x="9900" y="9818"/>
                  </a:lnTo>
                  <a:lnTo>
                    <a:pt x="9900" y="7855"/>
                  </a:lnTo>
                  <a:lnTo>
                    <a:pt x="9000" y="7855"/>
                  </a:lnTo>
                  <a:lnTo>
                    <a:pt x="9000" y="7855"/>
                  </a:lnTo>
                  <a:lnTo>
                    <a:pt x="7200" y="5891"/>
                  </a:lnTo>
                  <a:lnTo>
                    <a:pt x="6300" y="5891"/>
                  </a:lnTo>
                  <a:lnTo>
                    <a:pt x="5400" y="3927"/>
                  </a:lnTo>
                  <a:lnTo>
                    <a:pt x="4500" y="1964"/>
                  </a:lnTo>
                  <a:lnTo>
                    <a:pt x="3600" y="1964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0" y="785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379" name="Shape 3379"/>
            <p:cNvSpPr/>
            <p:nvPr/>
          </p:nvSpPr>
          <p:spPr>
            <a:xfrm>
              <a:off x="395287" y="92075"/>
              <a:ext cx="23813" cy="381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900"/>
                  </a:moveTo>
                  <a:lnTo>
                    <a:pt x="0" y="900"/>
                  </a:lnTo>
                  <a:lnTo>
                    <a:pt x="1440" y="4500"/>
                  </a:lnTo>
                  <a:lnTo>
                    <a:pt x="2880" y="7200"/>
                  </a:lnTo>
                  <a:lnTo>
                    <a:pt x="4320" y="8100"/>
                  </a:lnTo>
                  <a:lnTo>
                    <a:pt x="4320" y="9900"/>
                  </a:lnTo>
                  <a:lnTo>
                    <a:pt x="5760" y="10800"/>
                  </a:lnTo>
                  <a:lnTo>
                    <a:pt x="7200" y="12600"/>
                  </a:lnTo>
                  <a:lnTo>
                    <a:pt x="7200" y="13500"/>
                  </a:lnTo>
                  <a:lnTo>
                    <a:pt x="8640" y="15300"/>
                  </a:lnTo>
                  <a:lnTo>
                    <a:pt x="10080" y="15300"/>
                  </a:lnTo>
                  <a:lnTo>
                    <a:pt x="10080" y="16200"/>
                  </a:lnTo>
                  <a:lnTo>
                    <a:pt x="10080" y="17100"/>
                  </a:lnTo>
                  <a:lnTo>
                    <a:pt x="11520" y="17100"/>
                  </a:lnTo>
                  <a:lnTo>
                    <a:pt x="11520" y="18000"/>
                  </a:lnTo>
                  <a:lnTo>
                    <a:pt x="12960" y="18900"/>
                  </a:lnTo>
                  <a:lnTo>
                    <a:pt x="12960" y="18900"/>
                  </a:lnTo>
                  <a:lnTo>
                    <a:pt x="14400" y="19800"/>
                  </a:lnTo>
                  <a:lnTo>
                    <a:pt x="14400" y="19800"/>
                  </a:lnTo>
                  <a:lnTo>
                    <a:pt x="15840" y="20700"/>
                  </a:lnTo>
                  <a:lnTo>
                    <a:pt x="17280" y="20700"/>
                  </a:lnTo>
                  <a:lnTo>
                    <a:pt x="17280" y="21600"/>
                  </a:lnTo>
                  <a:lnTo>
                    <a:pt x="21600" y="18000"/>
                  </a:lnTo>
                  <a:lnTo>
                    <a:pt x="21600" y="17100"/>
                  </a:lnTo>
                  <a:lnTo>
                    <a:pt x="20160" y="17100"/>
                  </a:lnTo>
                  <a:lnTo>
                    <a:pt x="20160" y="17100"/>
                  </a:lnTo>
                  <a:lnTo>
                    <a:pt x="18720" y="16200"/>
                  </a:lnTo>
                  <a:lnTo>
                    <a:pt x="18720" y="16200"/>
                  </a:lnTo>
                  <a:lnTo>
                    <a:pt x="18720" y="15300"/>
                  </a:lnTo>
                  <a:lnTo>
                    <a:pt x="17280" y="15300"/>
                  </a:lnTo>
                  <a:lnTo>
                    <a:pt x="17280" y="14400"/>
                  </a:lnTo>
                  <a:lnTo>
                    <a:pt x="17280" y="14400"/>
                  </a:lnTo>
                  <a:lnTo>
                    <a:pt x="15840" y="13500"/>
                  </a:lnTo>
                  <a:lnTo>
                    <a:pt x="15840" y="13500"/>
                  </a:lnTo>
                  <a:lnTo>
                    <a:pt x="15840" y="12600"/>
                  </a:lnTo>
                  <a:lnTo>
                    <a:pt x="14400" y="11700"/>
                  </a:lnTo>
                  <a:lnTo>
                    <a:pt x="12960" y="10800"/>
                  </a:lnTo>
                  <a:lnTo>
                    <a:pt x="12960" y="9000"/>
                  </a:lnTo>
                  <a:lnTo>
                    <a:pt x="11520" y="8100"/>
                  </a:lnTo>
                  <a:lnTo>
                    <a:pt x="11520" y="6300"/>
                  </a:lnTo>
                  <a:lnTo>
                    <a:pt x="10080" y="5400"/>
                  </a:lnTo>
                  <a:lnTo>
                    <a:pt x="8640" y="2700"/>
                  </a:lnTo>
                  <a:lnTo>
                    <a:pt x="7200" y="0"/>
                  </a:lnTo>
                  <a:lnTo>
                    <a:pt x="7200" y="0"/>
                  </a:lnTo>
                  <a:lnTo>
                    <a:pt x="0" y="9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380" name="Shape 3380"/>
            <p:cNvSpPr/>
            <p:nvPr/>
          </p:nvSpPr>
          <p:spPr>
            <a:xfrm>
              <a:off x="376237" y="61912"/>
              <a:ext cx="26988" cy="317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4320"/>
                  </a:moveTo>
                  <a:lnTo>
                    <a:pt x="0" y="4320"/>
                  </a:lnTo>
                  <a:lnTo>
                    <a:pt x="1271" y="5400"/>
                  </a:lnTo>
                  <a:lnTo>
                    <a:pt x="2541" y="6480"/>
                  </a:lnTo>
                  <a:lnTo>
                    <a:pt x="3812" y="6480"/>
                  </a:lnTo>
                  <a:lnTo>
                    <a:pt x="5082" y="7560"/>
                  </a:lnTo>
                  <a:lnTo>
                    <a:pt x="6353" y="8640"/>
                  </a:lnTo>
                  <a:lnTo>
                    <a:pt x="6353" y="9720"/>
                  </a:lnTo>
                  <a:lnTo>
                    <a:pt x="7624" y="10800"/>
                  </a:lnTo>
                  <a:lnTo>
                    <a:pt x="8894" y="11880"/>
                  </a:lnTo>
                  <a:lnTo>
                    <a:pt x="10165" y="12960"/>
                  </a:lnTo>
                  <a:lnTo>
                    <a:pt x="10165" y="14040"/>
                  </a:lnTo>
                  <a:lnTo>
                    <a:pt x="11435" y="15120"/>
                  </a:lnTo>
                  <a:lnTo>
                    <a:pt x="12706" y="16200"/>
                  </a:lnTo>
                  <a:lnTo>
                    <a:pt x="12706" y="17280"/>
                  </a:lnTo>
                  <a:lnTo>
                    <a:pt x="12706" y="17280"/>
                  </a:lnTo>
                  <a:lnTo>
                    <a:pt x="13976" y="18360"/>
                  </a:lnTo>
                  <a:lnTo>
                    <a:pt x="13976" y="19440"/>
                  </a:lnTo>
                  <a:lnTo>
                    <a:pt x="13976" y="19440"/>
                  </a:lnTo>
                  <a:lnTo>
                    <a:pt x="13976" y="20520"/>
                  </a:lnTo>
                  <a:lnTo>
                    <a:pt x="15247" y="21600"/>
                  </a:lnTo>
                  <a:lnTo>
                    <a:pt x="15247" y="21600"/>
                  </a:lnTo>
                  <a:lnTo>
                    <a:pt x="21600" y="20520"/>
                  </a:lnTo>
                  <a:lnTo>
                    <a:pt x="21600" y="19440"/>
                  </a:lnTo>
                  <a:lnTo>
                    <a:pt x="20329" y="18360"/>
                  </a:lnTo>
                  <a:lnTo>
                    <a:pt x="20329" y="17280"/>
                  </a:lnTo>
                  <a:lnTo>
                    <a:pt x="20329" y="17280"/>
                  </a:lnTo>
                  <a:lnTo>
                    <a:pt x="19059" y="16200"/>
                  </a:lnTo>
                  <a:lnTo>
                    <a:pt x="19059" y="15120"/>
                  </a:lnTo>
                  <a:lnTo>
                    <a:pt x="17788" y="14040"/>
                  </a:lnTo>
                  <a:lnTo>
                    <a:pt x="17788" y="14040"/>
                  </a:lnTo>
                  <a:lnTo>
                    <a:pt x="16518" y="11880"/>
                  </a:lnTo>
                  <a:lnTo>
                    <a:pt x="16518" y="10800"/>
                  </a:lnTo>
                  <a:lnTo>
                    <a:pt x="15247" y="9720"/>
                  </a:lnTo>
                  <a:lnTo>
                    <a:pt x="13976" y="8640"/>
                  </a:lnTo>
                  <a:lnTo>
                    <a:pt x="12706" y="7560"/>
                  </a:lnTo>
                  <a:lnTo>
                    <a:pt x="11435" y="5400"/>
                  </a:lnTo>
                  <a:lnTo>
                    <a:pt x="10165" y="4320"/>
                  </a:lnTo>
                  <a:lnTo>
                    <a:pt x="8894" y="4320"/>
                  </a:lnTo>
                  <a:lnTo>
                    <a:pt x="7624" y="3240"/>
                  </a:lnTo>
                  <a:lnTo>
                    <a:pt x="6353" y="2160"/>
                  </a:lnTo>
                  <a:lnTo>
                    <a:pt x="5082" y="1080"/>
                  </a:lnTo>
                  <a:lnTo>
                    <a:pt x="3812" y="0"/>
                  </a:lnTo>
                  <a:lnTo>
                    <a:pt x="3812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381" name="Shape 3381"/>
            <p:cNvSpPr/>
            <p:nvPr/>
          </p:nvSpPr>
          <p:spPr>
            <a:xfrm>
              <a:off x="347662" y="50800"/>
              <a:ext cx="33338" cy="17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5891"/>
                  </a:moveTo>
                  <a:lnTo>
                    <a:pt x="1029" y="7855"/>
                  </a:lnTo>
                  <a:lnTo>
                    <a:pt x="2057" y="7855"/>
                  </a:lnTo>
                  <a:lnTo>
                    <a:pt x="2057" y="9818"/>
                  </a:lnTo>
                  <a:lnTo>
                    <a:pt x="3086" y="9818"/>
                  </a:lnTo>
                  <a:lnTo>
                    <a:pt x="4114" y="9818"/>
                  </a:lnTo>
                  <a:lnTo>
                    <a:pt x="4114" y="11782"/>
                  </a:lnTo>
                  <a:lnTo>
                    <a:pt x="5143" y="11782"/>
                  </a:lnTo>
                  <a:lnTo>
                    <a:pt x="5143" y="11782"/>
                  </a:lnTo>
                  <a:lnTo>
                    <a:pt x="7200" y="13745"/>
                  </a:lnTo>
                  <a:lnTo>
                    <a:pt x="8229" y="13745"/>
                  </a:lnTo>
                  <a:lnTo>
                    <a:pt x="9257" y="13745"/>
                  </a:lnTo>
                  <a:lnTo>
                    <a:pt x="10286" y="15709"/>
                  </a:lnTo>
                  <a:lnTo>
                    <a:pt x="12343" y="15709"/>
                  </a:lnTo>
                  <a:lnTo>
                    <a:pt x="13371" y="17673"/>
                  </a:lnTo>
                  <a:lnTo>
                    <a:pt x="14400" y="17673"/>
                  </a:lnTo>
                  <a:lnTo>
                    <a:pt x="15429" y="17673"/>
                  </a:lnTo>
                  <a:lnTo>
                    <a:pt x="15429" y="19636"/>
                  </a:lnTo>
                  <a:lnTo>
                    <a:pt x="16457" y="19636"/>
                  </a:lnTo>
                  <a:lnTo>
                    <a:pt x="16457" y="19636"/>
                  </a:lnTo>
                  <a:lnTo>
                    <a:pt x="17486" y="19636"/>
                  </a:lnTo>
                  <a:lnTo>
                    <a:pt x="17486" y="19636"/>
                  </a:lnTo>
                  <a:lnTo>
                    <a:pt x="18514" y="21600"/>
                  </a:lnTo>
                  <a:lnTo>
                    <a:pt x="18514" y="21600"/>
                  </a:lnTo>
                  <a:lnTo>
                    <a:pt x="18514" y="21600"/>
                  </a:lnTo>
                  <a:lnTo>
                    <a:pt x="21600" y="13745"/>
                  </a:lnTo>
                  <a:lnTo>
                    <a:pt x="21600" y="13745"/>
                  </a:lnTo>
                  <a:lnTo>
                    <a:pt x="20571" y="11782"/>
                  </a:lnTo>
                  <a:lnTo>
                    <a:pt x="20571" y="11782"/>
                  </a:lnTo>
                  <a:lnTo>
                    <a:pt x="19543" y="11782"/>
                  </a:lnTo>
                  <a:lnTo>
                    <a:pt x="18514" y="9818"/>
                  </a:lnTo>
                  <a:lnTo>
                    <a:pt x="18514" y="9818"/>
                  </a:lnTo>
                  <a:lnTo>
                    <a:pt x="17486" y="9818"/>
                  </a:lnTo>
                  <a:lnTo>
                    <a:pt x="17486" y="7855"/>
                  </a:lnTo>
                  <a:lnTo>
                    <a:pt x="15429" y="7855"/>
                  </a:lnTo>
                  <a:lnTo>
                    <a:pt x="14400" y="7855"/>
                  </a:lnTo>
                  <a:lnTo>
                    <a:pt x="13371" y="5891"/>
                  </a:lnTo>
                  <a:lnTo>
                    <a:pt x="12343" y="5891"/>
                  </a:lnTo>
                  <a:lnTo>
                    <a:pt x="11314" y="5891"/>
                  </a:lnTo>
                  <a:lnTo>
                    <a:pt x="9257" y="3927"/>
                  </a:lnTo>
                  <a:lnTo>
                    <a:pt x="8229" y="3927"/>
                  </a:lnTo>
                  <a:lnTo>
                    <a:pt x="7200" y="3927"/>
                  </a:lnTo>
                  <a:lnTo>
                    <a:pt x="7200" y="1964"/>
                  </a:lnTo>
                  <a:lnTo>
                    <a:pt x="6171" y="1964"/>
                  </a:lnTo>
                  <a:lnTo>
                    <a:pt x="6171" y="1964"/>
                  </a:lnTo>
                  <a:lnTo>
                    <a:pt x="5143" y="1964"/>
                  </a:lnTo>
                  <a:lnTo>
                    <a:pt x="5143" y="0"/>
                  </a:lnTo>
                  <a:lnTo>
                    <a:pt x="5143" y="0"/>
                  </a:lnTo>
                  <a:lnTo>
                    <a:pt x="4114" y="0"/>
                  </a:lnTo>
                  <a:lnTo>
                    <a:pt x="4114" y="0"/>
                  </a:lnTo>
                  <a:lnTo>
                    <a:pt x="0" y="589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382" name="Shape 3382"/>
            <p:cNvSpPr/>
            <p:nvPr/>
          </p:nvSpPr>
          <p:spPr>
            <a:xfrm>
              <a:off x="750887" y="663575"/>
              <a:ext cx="15876" cy="127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lnTo>
                    <a:pt x="21600" y="10800"/>
                  </a:lnTo>
                  <a:lnTo>
                    <a:pt x="21600" y="8100"/>
                  </a:lnTo>
                  <a:lnTo>
                    <a:pt x="19440" y="8100"/>
                  </a:lnTo>
                  <a:lnTo>
                    <a:pt x="19440" y="8100"/>
                  </a:lnTo>
                  <a:lnTo>
                    <a:pt x="17280" y="8100"/>
                  </a:lnTo>
                  <a:lnTo>
                    <a:pt x="15120" y="5400"/>
                  </a:lnTo>
                  <a:lnTo>
                    <a:pt x="15120" y="5400"/>
                  </a:lnTo>
                  <a:lnTo>
                    <a:pt x="12960" y="5400"/>
                  </a:lnTo>
                  <a:lnTo>
                    <a:pt x="12960" y="5400"/>
                  </a:lnTo>
                  <a:lnTo>
                    <a:pt x="12960" y="5400"/>
                  </a:lnTo>
                  <a:lnTo>
                    <a:pt x="10800" y="2700"/>
                  </a:lnTo>
                  <a:lnTo>
                    <a:pt x="10800" y="2700"/>
                  </a:lnTo>
                  <a:lnTo>
                    <a:pt x="8640" y="2700"/>
                  </a:lnTo>
                  <a:lnTo>
                    <a:pt x="8640" y="0"/>
                  </a:lnTo>
                  <a:lnTo>
                    <a:pt x="6480" y="0"/>
                  </a:lnTo>
                  <a:lnTo>
                    <a:pt x="0" y="10800"/>
                  </a:lnTo>
                  <a:lnTo>
                    <a:pt x="2160" y="10800"/>
                  </a:lnTo>
                  <a:lnTo>
                    <a:pt x="2160" y="13500"/>
                  </a:lnTo>
                  <a:lnTo>
                    <a:pt x="4320" y="13500"/>
                  </a:lnTo>
                  <a:lnTo>
                    <a:pt x="6480" y="16200"/>
                  </a:lnTo>
                  <a:lnTo>
                    <a:pt x="6480" y="16200"/>
                  </a:lnTo>
                  <a:lnTo>
                    <a:pt x="8640" y="16200"/>
                  </a:lnTo>
                  <a:lnTo>
                    <a:pt x="8640" y="16200"/>
                  </a:lnTo>
                  <a:lnTo>
                    <a:pt x="10800" y="18900"/>
                  </a:lnTo>
                  <a:lnTo>
                    <a:pt x="12960" y="18900"/>
                  </a:lnTo>
                  <a:lnTo>
                    <a:pt x="12960" y="18900"/>
                  </a:lnTo>
                  <a:lnTo>
                    <a:pt x="15120" y="21600"/>
                  </a:lnTo>
                  <a:lnTo>
                    <a:pt x="15120" y="21600"/>
                  </a:lnTo>
                  <a:lnTo>
                    <a:pt x="15120" y="21600"/>
                  </a:lnTo>
                  <a:lnTo>
                    <a:pt x="17280" y="21600"/>
                  </a:lnTo>
                  <a:lnTo>
                    <a:pt x="17280" y="21600"/>
                  </a:lnTo>
                  <a:lnTo>
                    <a:pt x="21600" y="108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383" name="Shape 3383"/>
            <p:cNvSpPr/>
            <p:nvPr/>
          </p:nvSpPr>
          <p:spPr>
            <a:xfrm>
              <a:off x="763587" y="669925"/>
              <a:ext cx="17463" cy="17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9636"/>
                  </a:moveTo>
                  <a:lnTo>
                    <a:pt x="21600" y="19636"/>
                  </a:lnTo>
                  <a:lnTo>
                    <a:pt x="21600" y="17673"/>
                  </a:lnTo>
                  <a:lnTo>
                    <a:pt x="21600" y="17673"/>
                  </a:lnTo>
                  <a:lnTo>
                    <a:pt x="21600" y="15709"/>
                  </a:lnTo>
                  <a:lnTo>
                    <a:pt x="21600" y="15709"/>
                  </a:lnTo>
                  <a:lnTo>
                    <a:pt x="21600" y="13745"/>
                  </a:lnTo>
                  <a:lnTo>
                    <a:pt x="19636" y="13745"/>
                  </a:lnTo>
                  <a:lnTo>
                    <a:pt x="19636" y="11782"/>
                  </a:lnTo>
                  <a:lnTo>
                    <a:pt x="19636" y="11782"/>
                  </a:lnTo>
                  <a:lnTo>
                    <a:pt x="19636" y="9818"/>
                  </a:lnTo>
                  <a:lnTo>
                    <a:pt x="17673" y="9818"/>
                  </a:lnTo>
                  <a:lnTo>
                    <a:pt x="17673" y="9818"/>
                  </a:lnTo>
                  <a:lnTo>
                    <a:pt x="17673" y="7855"/>
                  </a:lnTo>
                  <a:lnTo>
                    <a:pt x="15709" y="5891"/>
                  </a:lnTo>
                  <a:lnTo>
                    <a:pt x="13745" y="5891"/>
                  </a:lnTo>
                  <a:lnTo>
                    <a:pt x="13745" y="3927"/>
                  </a:lnTo>
                  <a:lnTo>
                    <a:pt x="11782" y="3927"/>
                  </a:lnTo>
                  <a:lnTo>
                    <a:pt x="9818" y="1964"/>
                  </a:lnTo>
                  <a:lnTo>
                    <a:pt x="9818" y="1964"/>
                  </a:lnTo>
                  <a:lnTo>
                    <a:pt x="5891" y="0"/>
                  </a:lnTo>
                  <a:lnTo>
                    <a:pt x="3927" y="0"/>
                  </a:lnTo>
                  <a:lnTo>
                    <a:pt x="0" y="7855"/>
                  </a:lnTo>
                  <a:lnTo>
                    <a:pt x="1964" y="9818"/>
                  </a:lnTo>
                  <a:lnTo>
                    <a:pt x="3927" y="11782"/>
                  </a:lnTo>
                  <a:lnTo>
                    <a:pt x="5891" y="11782"/>
                  </a:lnTo>
                  <a:lnTo>
                    <a:pt x="5891" y="11782"/>
                  </a:lnTo>
                  <a:lnTo>
                    <a:pt x="7855" y="13745"/>
                  </a:lnTo>
                  <a:lnTo>
                    <a:pt x="7855" y="13745"/>
                  </a:lnTo>
                  <a:lnTo>
                    <a:pt x="9818" y="13745"/>
                  </a:lnTo>
                  <a:lnTo>
                    <a:pt x="9818" y="15709"/>
                  </a:lnTo>
                  <a:lnTo>
                    <a:pt x="9818" y="15709"/>
                  </a:lnTo>
                  <a:lnTo>
                    <a:pt x="9818" y="15709"/>
                  </a:lnTo>
                  <a:lnTo>
                    <a:pt x="9818" y="15709"/>
                  </a:lnTo>
                  <a:lnTo>
                    <a:pt x="11782" y="15709"/>
                  </a:lnTo>
                  <a:lnTo>
                    <a:pt x="11782" y="17673"/>
                  </a:lnTo>
                  <a:lnTo>
                    <a:pt x="11782" y="17673"/>
                  </a:lnTo>
                  <a:lnTo>
                    <a:pt x="11782" y="17673"/>
                  </a:lnTo>
                  <a:lnTo>
                    <a:pt x="11782" y="17673"/>
                  </a:lnTo>
                  <a:lnTo>
                    <a:pt x="11782" y="19636"/>
                  </a:lnTo>
                  <a:lnTo>
                    <a:pt x="11782" y="19636"/>
                  </a:lnTo>
                  <a:lnTo>
                    <a:pt x="11782" y="19636"/>
                  </a:lnTo>
                  <a:lnTo>
                    <a:pt x="11782" y="21600"/>
                  </a:lnTo>
                  <a:lnTo>
                    <a:pt x="11782" y="21600"/>
                  </a:lnTo>
                  <a:lnTo>
                    <a:pt x="21600" y="1963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384" name="Shape 3384"/>
            <p:cNvSpPr/>
            <p:nvPr/>
          </p:nvSpPr>
          <p:spPr>
            <a:xfrm>
              <a:off x="773112" y="685800"/>
              <a:ext cx="12701" cy="23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5840"/>
                  </a:moveTo>
                  <a:lnTo>
                    <a:pt x="21600" y="15840"/>
                  </a:lnTo>
                  <a:lnTo>
                    <a:pt x="21600" y="15840"/>
                  </a:lnTo>
                  <a:lnTo>
                    <a:pt x="21600" y="15840"/>
                  </a:lnTo>
                  <a:lnTo>
                    <a:pt x="21600" y="14400"/>
                  </a:lnTo>
                  <a:lnTo>
                    <a:pt x="21600" y="14400"/>
                  </a:lnTo>
                  <a:lnTo>
                    <a:pt x="21600" y="14400"/>
                  </a:lnTo>
                  <a:lnTo>
                    <a:pt x="18900" y="12960"/>
                  </a:lnTo>
                  <a:lnTo>
                    <a:pt x="18900" y="12960"/>
                  </a:lnTo>
                  <a:lnTo>
                    <a:pt x="18900" y="11520"/>
                  </a:lnTo>
                  <a:lnTo>
                    <a:pt x="18900" y="11520"/>
                  </a:lnTo>
                  <a:lnTo>
                    <a:pt x="18900" y="10080"/>
                  </a:lnTo>
                  <a:lnTo>
                    <a:pt x="16200" y="8640"/>
                  </a:lnTo>
                  <a:lnTo>
                    <a:pt x="16200" y="7200"/>
                  </a:lnTo>
                  <a:lnTo>
                    <a:pt x="16200" y="7200"/>
                  </a:lnTo>
                  <a:lnTo>
                    <a:pt x="16200" y="5760"/>
                  </a:lnTo>
                  <a:lnTo>
                    <a:pt x="16200" y="2880"/>
                  </a:lnTo>
                  <a:lnTo>
                    <a:pt x="13500" y="0"/>
                  </a:lnTo>
                  <a:lnTo>
                    <a:pt x="0" y="1440"/>
                  </a:lnTo>
                  <a:lnTo>
                    <a:pt x="2700" y="4320"/>
                  </a:lnTo>
                  <a:lnTo>
                    <a:pt x="2700" y="7200"/>
                  </a:lnTo>
                  <a:lnTo>
                    <a:pt x="2700" y="7200"/>
                  </a:lnTo>
                  <a:lnTo>
                    <a:pt x="2700" y="8640"/>
                  </a:lnTo>
                  <a:lnTo>
                    <a:pt x="2700" y="10080"/>
                  </a:lnTo>
                  <a:lnTo>
                    <a:pt x="5400" y="11520"/>
                  </a:lnTo>
                  <a:lnTo>
                    <a:pt x="5400" y="12960"/>
                  </a:lnTo>
                  <a:lnTo>
                    <a:pt x="5400" y="14400"/>
                  </a:lnTo>
                  <a:lnTo>
                    <a:pt x="8100" y="15840"/>
                  </a:lnTo>
                  <a:lnTo>
                    <a:pt x="8100" y="17280"/>
                  </a:lnTo>
                  <a:lnTo>
                    <a:pt x="8100" y="17280"/>
                  </a:lnTo>
                  <a:lnTo>
                    <a:pt x="10800" y="18720"/>
                  </a:lnTo>
                  <a:lnTo>
                    <a:pt x="10800" y="20160"/>
                  </a:lnTo>
                  <a:lnTo>
                    <a:pt x="10800" y="20160"/>
                  </a:lnTo>
                  <a:lnTo>
                    <a:pt x="13500" y="20160"/>
                  </a:lnTo>
                  <a:lnTo>
                    <a:pt x="13500" y="21600"/>
                  </a:lnTo>
                  <a:lnTo>
                    <a:pt x="13500" y="21600"/>
                  </a:lnTo>
                  <a:lnTo>
                    <a:pt x="21600" y="1584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385" name="Shape 3385"/>
            <p:cNvSpPr/>
            <p:nvPr/>
          </p:nvSpPr>
          <p:spPr>
            <a:xfrm>
              <a:off x="781050" y="703262"/>
              <a:ext cx="25400" cy="95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900" y="0"/>
                  </a:moveTo>
                  <a:lnTo>
                    <a:pt x="18900" y="0"/>
                  </a:lnTo>
                  <a:lnTo>
                    <a:pt x="17550" y="3600"/>
                  </a:lnTo>
                  <a:lnTo>
                    <a:pt x="16200" y="3600"/>
                  </a:lnTo>
                  <a:lnTo>
                    <a:pt x="16200" y="3600"/>
                  </a:lnTo>
                  <a:lnTo>
                    <a:pt x="14850" y="3600"/>
                  </a:lnTo>
                  <a:lnTo>
                    <a:pt x="13500" y="3600"/>
                  </a:lnTo>
                  <a:lnTo>
                    <a:pt x="12150" y="3600"/>
                  </a:lnTo>
                  <a:lnTo>
                    <a:pt x="12150" y="3600"/>
                  </a:lnTo>
                  <a:lnTo>
                    <a:pt x="10800" y="3600"/>
                  </a:lnTo>
                  <a:lnTo>
                    <a:pt x="9450" y="3600"/>
                  </a:lnTo>
                  <a:lnTo>
                    <a:pt x="8100" y="3600"/>
                  </a:lnTo>
                  <a:lnTo>
                    <a:pt x="8100" y="3600"/>
                  </a:lnTo>
                  <a:lnTo>
                    <a:pt x="6750" y="3600"/>
                  </a:lnTo>
                  <a:lnTo>
                    <a:pt x="5400" y="3600"/>
                  </a:lnTo>
                  <a:lnTo>
                    <a:pt x="5400" y="0"/>
                  </a:lnTo>
                  <a:lnTo>
                    <a:pt x="5400" y="0"/>
                  </a:lnTo>
                  <a:lnTo>
                    <a:pt x="5400" y="0"/>
                  </a:lnTo>
                  <a:lnTo>
                    <a:pt x="5400" y="0"/>
                  </a:lnTo>
                  <a:lnTo>
                    <a:pt x="4050" y="0"/>
                  </a:lnTo>
                  <a:lnTo>
                    <a:pt x="0" y="14400"/>
                  </a:lnTo>
                  <a:lnTo>
                    <a:pt x="0" y="14400"/>
                  </a:lnTo>
                  <a:lnTo>
                    <a:pt x="1350" y="14400"/>
                  </a:lnTo>
                  <a:lnTo>
                    <a:pt x="1350" y="14400"/>
                  </a:lnTo>
                  <a:lnTo>
                    <a:pt x="2700" y="18000"/>
                  </a:lnTo>
                  <a:lnTo>
                    <a:pt x="2700" y="18000"/>
                  </a:lnTo>
                  <a:lnTo>
                    <a:pt x="4050" y="18000"/>
                  </a:lnTo>
                  <a:lnTo>
                    <a:pt x="5400" y="21600"/>
                  </a:lnTo>
                  <a:lnTo>
                    <a:pt x="6750" y="21600"/>
                  </a:lnTo>
                  <a:lnTo>
                    <a:pt x="8100" y="21600"/>
                  </a:lnTo>
                  <a:lnTo>
                    <a:pt x="9450" y="21600"/>
                  </a:lnTo>
                  <a:lnTo>
                    <a:pt x="10800" y="21600"/>
                  </a:lnTo>
                  <a:lnTo>
                    <a:pt x="12150" y="21600"/>
                  </a:lnTo>
                  <a:lnTo>
                    <a:pt x="13500" y="21600"/>
                  </a:lnTo>
                  <a:lnTo>
                    <a:pt x="16200" y="21600"/>
                  </a:lnTo>
                  <a:lnTo>
                    <a:pt x="17550" y="21600"/>
                  </a:lnTo>
                  <a:lnTo>
                    <a:pt x="18900" y="21600"/>
                  </a:lnTo>
                  <a:lnTo>
                    <a:pt x="20250" y="21600"/>
                  </a:lnTo>
                  <a:lnTo>
                    <a:pt x="21600" y="18000"/>
                  </a:lnTo>
                  <a:lnTo>
                    <a:pt x="21600" y="18000"/>
                  </a:lnTo>
                  <a:lnTo>
                    <a:pt x="18900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386" name="Shape 3386"/>
            <p:cNvSpPr/>
            <p:nvPr/>
          </p:nvSpPr>
          <p:spPr>
            <a:xfrm>
              <a:off x="803275" y="692150"/>
              <a:ext cx="34925" cy="190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00"/>
                  </a:moveTo>
                  <a:lnTo>
                    <a:pt x="21600" y="1800"/>
                  </a:lnTo>
                  <a:lnTo>
                    <a:pt x="20618" y="1800"/>
                  </a:lnTo>
                  <a:lnTo>
                    <a:pt x="20618" y="1800"/>
                  </a:lnTo>
                  <a:lnTo>
                    <a:pt x="19636" y="1800"/>
                  </a:lnTo>
                  <a:lnTo>
                    <a:pt x="19636" y="0"/>
                  </a:lnTo>
                  <a:lnTo>
                    <a:pt x="18655" y="0"/>
                  </a:lnTo>
                  <a:lnTo>
                    <a:pt x="18655" y="0"/>
                  </a:lnTo>
                  <a:lnTo>
                    <a:pt x="17673" y="0"/>
                  </a:lnTo>
                  <a:lnTo>
                    <a:pt x="16691" y="0"/>
                  </a:lnTo>
                  <a:lnTo>
                    <a:pt x="15709" y="0"/>
                  </a:lnTo>
                  <a:lnTo>
                    <a:pt x="15709" y="0"/>
                  </a:lnTo>
                  <a:lnTo>
                    <a:pt x="14727" y="1800"/>
                  </a:lnTo>
                  <a:lnTo>
                    <a:pt x="13745" y="1800"/>
                  </a:lnTo>
                  <a:lnTo>
                    <a:pt x="12764" y="1800"/>
                  </a:lnTo>
                  <a:lnTo>
                    <a:pt x="12764" y="1800"/>
                  </a:lnTo>
                  <a:lnTo>
                    <a:pt x="10800" y="3600"/>
                  </a:lnTo>
                  <a:lnTo>
                    <a:pt x="9818" y="5400"/>
                  </a:lnTo>
                  <a:lnTo>
                    <a:pt x="7855" y="5400"/>
                  </a:lnTo>
                  <a:lnTo>
                    <a:pt x="6873" y="7200"/>
                  </a:lnTo>
                  <a:lnTo>
                    <a:pt x="4909" y="9000"/>
                  </a:lnTo>
                  <a:lnTo>
                    <a:pt x="3927" y="9000"/>
                  </a:lnTo>
                  <a:lnTo>
                    <a:pt x="2945" y="10800"/>
                  </a:lnTo>
                  <a:lnTo>
                    <a:pt x="1964" y="12600"/>
                  </a:lnTo>
                  <a:lnTo>
                    <a:pt x="982" y="12600"/>
                  </a:lnTo>
                  <a:lnTo>
                    <a:pt x="0" y="12600"/>
                  </a:lnTo>
                  <a:lnTo>
                    <a:pt x="1964" y="21600"/>
                  </a:lnTo>
                  <a:lnTo>
                    <a:pt x="2945" y="21600"/>
                  </a:lnTo>
                  <a:lnTo>
                    <a:pt x="3927" y="19800"/>
                  </a:lnTo>
                  <a:lnTo>
                    <a:pt x="4909" y="19800"/>
                  </a:lnTo>
                  <a:lnTo>
                    <a:pt x="5891" y="18000"/>
                  </a:lnTo>
                  <a:lnTo>
                    <a:pt x="7855" y="16200"/>
                  </a:lnTo>
                  <a:lnTo>
                    <a:pt x="8836" y="14400"/>
                  </a:lnTo>
                  <a:lnTo>
                    <a:pt x="9818" y="14400"/>
                  </a:lnTo>
                  <a:lnTo>
                    <a:pt x="11782" y="12600"/>
                  </a:lnTo>
                  <a:lnTo>
                    <a:pt x="12764" y="10800"/>
                  </a:lnTo>
                  <a:lnTo>
                    <a:pt x="13745" y="10800"/>
                  </a:lnTo>
                  <a:lnTo>
                    <a:pt x="14727" y="10800"/>
                  </a:lnTo>
                  <a:lnTo>
                    <a:pt x="15709" y="9000"/>
                  </a:lnTo>
                  <a:lnTo>
                    <a:pt x="15709" y="9000"/>
                  </a:lnTo>
                  <a:lnTo>
                    <a:pt x="16691" y="9000"/>
                  </a:lnTo>
                  <a:lnTo>
                    <a:pt x="16691" y="9000"/>
                  </a:lnTo>
                  <a:lnTo>
                    <a:pt x="16691" y="9000"/>
                  </a:lnTo>
                  <a:lnTo>
                    <a:pt x="17673" y="9000"/>
                  </a:lnTo>
                  <a:lnTo>
                    <a:pt x="17673" y="9000"/>
                  </a:lnTo>
                  <a:lnTo>
                    <a:pt x="17673" y="9000"/>
                  </a:lnTo>
                  <a:lnTo>
                    <a:pt x="17673" y="9000"/>
                  </a:lnTo>
                  <a:lnTo>
                    <a:pt x="17673" y="9000"/>
                  </a:lnTo>
                  <a:lnTo>
                    <a:pt x="17673" y="9000"/>
                  </a:lnTo>
                  <a:lnTo>
                    <a:pt x="17673" y="9000"/>
                  </a:lnTo>
                  <a:lnTo>
                    <a:pt x="17673" y="9000"/>
                  </a:lnTo>
                  <a:lnTo>
                    <a:pt x="17673" y="9000"/>
                  </a:lnTo>
                  <a:lnTo>
                    <a:pt x="21600" y="18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387" name="Shape 3387"/>
            <p:cNvSpPr/>
            <p:nvPr/>
          </p:nvSpPr>
          <p:spPr>
            <a:xfrm>
              <a:off x="827087" y="693737"/>
              <a:ext cx="14288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00" y="21600"/>
                  </a:moveTo>
                  <a:lnTo>
                    <a:pt x="12000" y="21600"/>
                  </a:lnTo>
                  <a:lnTo>
                    <a:pt x="14400" y="18783"/>
                  </a:lnTo>
                  <a:lnTo>
                    <a:pt x="16800" y="15965"/>
                  </a:lnTo>
                  <a:lnTo>
                    <a:pt x="19200" y="15026"/>
                  </a:lnTo>
                  <a:lnTo>
                    <a:pt x="19200" y="13148"/>
                  </a:lnTo>
                  <a:lnTo>
                    <a:pt x="19200" y="12209"/>
                  </a:lnTo>
                  <a:lnTo>
                    <a:pt x="21600" y="10330"/>
                  </a:lnTo>
                  <a:lnTo>
                    <a:pt x="21600" y="9391"/>
                  </a:lnTo>
                  <a:lnTo>
                    <a:pt x="21600" y="9391"/>
                  </a:lnTo>
                  <a:lnTo>
                    <a:pt x="21600" y="8452"/>
                  </a:lnTo>
                  <a:lnTo>
                    <a:pt x="21600" y="7513"/>
                  </a:lnTo>
                  <a:lnTo>
                    <a:pt x="21600" y="6574"/>
                  </a:lnTo>
                  <a:lnTo>
                    <a:pt x="21600" y="6574"/>
                  </a:lnTo>
                  <a:lnTo>
                    <a:pt x="21600" y="5635"/>
                  </a:lnTo>
                  <a:lnTo>
                    <a:pt x="21600" y="4696"/>
                  </a:lnTo>
                  <a:lnTo>
                    <a:pt x="21600" y="4696"/>
                  </a:lnTo>
                  <a:lnTo>
                    <a:pt x="21600" y="3757"/>
                  </a:lnTo>
                  <a:lnTo>
                    <a:pt x="21600" y="2817"/>
                  </a:lnTo>
                  <a:lnTo>
                    <a:pt x="21600" y="2817"/>
                  </a:lnTo>
                  <a:lnTo>
                    <a:pt x="19200" y="1878"/>
                  </a:lnTo>
                  <a:lnTo>
                    <a:pt x="19200" y="939"/>
                  </a:lnTo>
                  <a:lnTo>
                    <a:pt x="16800" y="939"/>
                  </a:lnTo>
                  <a:lnTo>
                    <a:pt x="16800" y="0"/>
                  </a:lnTo>
                  <a:lnTo>
                    <a:pt x="7200" y="3757"/>
                  </a:lnTo>
                  <a:lnTo>
                    <a:pt x="9600" y="3757"/>
                  </a:lnTo>
                  <a:lnTo>
                    <a:pt x="9600" y="3757"/>
                  </a:lnTo>
                  <a:lnTo>
                    <a:pt x="9600" y="3757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5635"/>
                  </a:lnTo>
                  <a:lnTo>
                    <a:pt x="9600" y="5635"/>
                  </a:lnTo>
                  <a:lnTo>
                    <a:pt x="9600" y="6574"/>
                  </a:lnTo>
                  <a:lnTo>
                    <a:pt x="9600" y="6574"/>
                  </a:lnTo>
                  <a:lnTo>
                    <a:pt x="9600" y="7513"/>
                  </a:lnTo>
                  <a:lnTo>
                    <a:pt x="9600" y="7513"/>
                  </a:lnTo>
                  <a:lnTo>
                    <a:pt x="9600" y="8452"/>
                  </a:lnTo>
                  <a:lnTo>
                    <a:pt x="9600" y="9391"/>
                  </a:lnTo>
                  <a:lnTo>
                    <a:pt x="9600" y="9391"/>
                  </a:lnTo>
                  <a:lnTo>
                    <a:pt x="7200" y="11270"/>
                  </a:lnTo>
                  <a:lnTo>
                    <a:pt x="7200" y="12209"/>
                  </a:lnTo>
                  <a:lnTo>
                    <a:pt x="7200" y="13148"/>
                  </a:lnTo>
                  <a:lnTo>
                    <a:pt x="4800" y="15026"/>
                  </a:lnTo>
                  <a:lnTo>
                    <a:pt x="2400" y="17843"/>
                  </a:lnTo>
                  <a:lnTo>
                    <a:pt x="0" y="20661"/>
                  </a:lnTo>
                  <a:lnTo>
                    <a:pt x="0" y="20661"/>
                  </a:lnTo>
                  <a:lnTo>
                    <a:pt x="120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388" name="Shape 3388"/>
            <p:cNvSpPr/>
            <p:nvPr/>
          </p:nvSpPr>
          <p:spPr>
            <a:xfrm>
              <a:off x="820737" y="728662"/>
              <a:ext cx="14288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400" y="17843"/>
                  </a:moveTo>
                  <a:lnTo>
                    <a:pt x="14400" y="17843"/>
                  </a:lnTo>
                  <a:lnTo>
                    <a:pt x="12000" y="17843"/>
                  </a:lnTo>
                  <a:lnTo>
                    <a:pt x="12000" y="17843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5965"/>
                  </a:lnTo>
                  <a:lnTo>
                    <a:pt x="12000" y="15965"/>
                  </a:lnTo>
                  <a:lnTo>
                    <a:pt x="12000" y="15965"/>
                  </a:lnTo>
                  <a:lnTo>
                    <a:pt x="12000" y="15026"/>
                  </a:lnTo>
                  <a:lnTo>
                    <a:pt x="12000" y="15026"/>
                  </a:lnTo>
                  <a:lnTo>
                    <a:pt x="12000" y="14087"/>
                  </a:lnTo>
                  <a:lnTo>
                    <a:pt x="12000" y="14087"/>
                  </a:lnTo>
                  <a:lnTo>
                    <a:pt x="12000" y="13148"/>
                  </a:lnTo>
                  <a:lnTo>
                    <a:pt x="12000" y="12209"/>
                  </a:lnTo>
                  <a:lnTo>
                    <a:pt x="12000" y="12209"/>
                  </a:lnTo>
                  <a:lnTo>
                    <a:pt x="14400" y="10330"/>
                  </a:lnTo>
                  <a:lnTo>
                    <a:pt x="14400" y="9391"/>
                  </a:lnTo>
                  <a:lnTo>
                    <a:pt x="16800" y="8452"/>
                  </a:lnTo>
                  <a:lnTo>
                    <a:pt x="16800" y="6574"/>
                  </a:lnTo>
                  <a:lnTo>
                    <a:pt x="19200" y="3757"/>
                  </a:lnTo>
                  <a:lnTo>
                    <a:pt x="21600" y="939"/>
                  </a:lnTo>
                  <a:lnTo>
                    <a:pt x="9600" y="0"/>
                  </a:lnTo>
                  <a:lnTo>
                    <a:pt x="7200" y="2817"/>
                  </a:lnTo>
                  <a:lnTo>
                    <a:pt x="4800" y="5635"/>
                  </a:lnTo>
                  <a:lnTo>
                    <a:pt x="4800" y="6574"/>
                  </a:lnTo>
                  <a:lnTo>
                    <a:pt x="2400" y="8452"/>
                  </a:lnTo>
                  <a:lnTo>
                    <a:pt x="2400" y="9391"/>
                  </a:lnTo>
                  <a:lnTo>
                    <a:pt x="2400" y="11270"/>
                  </a:lnTo>
                  <a:lnTo>
                    <a:pt x="0" y="11270"/>
                  </a:lnTo>
                  <a:lnTo>
                    <a:pt x="0" y="12209"/>
                  </a:lnTo>
                  <a:lnTo>
                    <a:pt x="0" y="13148"/>
                  </a:lnTo>
                  <a:lnTo>
                    <a:pt x="0" y="14087"/>
                  </a:lnTo>
                  <a:lnTo>
                    <a:pt x="0" y="14087"/>
                  </a:lnTo>
                  <a:lnTo>
                    <a:pt x="0" y="15026"/>
                  </a:lnTo>
                  <a:lnTo>
                    <a:pt x="0" y="15965"/>
                  </a:lnTo>
                  <a:lnTo>
                    <a:pt x="0" y="16904"/>
                  </a:lnTo>
                  <a:lnTo>
                    <a:pt x="0" y="16904"/>
                  </a:lnTo>
                  <a:lnTo>
                    <a:pt x="0" y="17843"/>
                  </a:lnTo>
                  <a:lnTo>
                    <a:pt x="0" y="18783"/>
                  </a:lnTo>
                  <a:lnTo>
                    <a:pt x="2400" y="18783"/>
                  </a:lnTo>
                  <a:lnTo>
                    <a:pt x="2400" y="19722"/>
                  </a:lnTo>
                  <a:lnTo>
                    <a:pt x="2400" y="20661"/>
                  </a:lnTo>
                  <a:lnTo>
                    <a:pt x="4800" y="20661"/>
                  </a:lnTo>
                  <a:lnTo>
                    <a:pt x="7200" y="21600"/>
                  </a:lnTo>
                  <a:lnTo>
                    <a:pt x="7200" y="21600"/>
                  </a:lnTo>
                  <a:lnTo>
                    <a:pt x="14400" y="1784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389" name="Shape 3389"/>
            <p:cNvSpPr/>
            <p:nvPr/>
          </p:nvSpPr>
          <p:spPr>
            <a:xfrm>
              <a:off x="825500" y="747712"/>
              <a:ext cx="34925" cy="190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55" y="0"/>
                  </a:moveTo>
                  <a:lnTo>
                    <a:pt x="18655" y="0"/>
                  </a:lnTo>
                  <a:lnTo>
                    <a:pt x="16691" y="1800"/>
                  </a:lnTo>
                  <a:lnTo>
                    <a:pt x="13745" y="5400"/>
                  </a:lnTo>
                  <a:lnTo>
                    <a:pt x="12764" y="7200"/>
                  </a:lnTo>
                  <a:lnTo>
                    <a:pt x="10800" y="7200"/>
                  </a:lnTo>
                  <a:lnTo>
                    <a:pt x="9818" y="9000"/>
                  </a:lnTo>
                  <a:lnTo>
                    <a:pt x="8836" y="10800"/>
                  </a:lnTo>
                  <a:lnTo>
                    <a:pt x="7855" y="10800"/>
                  </a:lnTo>
                  <a:lnTo>
                    <a:pt x="7855" y="10800"/>
                  </a:lnTo>
                  <a:lnTo>
                    <a:pt x="6873" y="10800"/>
                  </a:lnTo>
                  <a:lnTo>
                    <a:pt x="5891" y="12600"/>
                  </a:lnTo>
                  <a:lnTo>
                    <a:pt x="5891" y="12600"/>
                  </a:lnTo>
                  <a:lnTo>
                    <a:pt x="4909" y="12600"/>
                  </a:lnTo>
                  <a:lnTo>
                    <a:pt x="4909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2945" y="12600"/>
                  </a:lnTo>
                  <a:lnTo>
                    <a:pt x="2945" y="12600"/>
                  </a:lnTo>
                  <a:lnTo>
                    <a:pt x="2945" y="12600"/>
                  </a:lnTo>
                  <a:lnTo>
                    <a:pt x="2945" y="12600"/>
                  </a:lnTo>
                  <a:lnTo>
                    <a:pt x="2945" y="12600"/>
                  </a:lnTo>
                  <a:lnTo>
                    <a:pt x="2945" y="12600"/>
                  </a:lnTo>
                  <a:lnTo>
                    <a:pt x="0" y="19800"/>
                  </a:lnTo>
                  <a:lnTo>
                    <a:pt x="0" y="19800"/>
                  </a:lnTo>
                  <a:lnTo>
                    <a:pt x="982" y="19800"/>
                  </a:lnTo>
                  <a:lnTo>
                    <a:pt x="1964" y="21600"/>
                  </a:lnTo>
                  <a:lnTo>
                    <a:pt x="1964" y="21600"/>
                  </a:lnTo>
                  <a:lnTo>
                    <a:pt x="2945" y="21600"/>
                  </a:lnTo>
                  <a:lnTo>
                    <a:pt x="3927" y="21600"/>
                  </a:lnTo>
                  <a:lnTo>
                    <a:pt x="3927" y="21600"/>
                  </a:lnTo>
                  <a:lnTo>
                    <a:pt x="4909" y="21600"/>
                  </a:lnTo>
                  <a:lnTo>
                    <a:pt x="5891" y="21600"/>
                  </a:lnTo>
                  <a:lnTo>
                    <a:pt x="5891" y="21600"/>
                  </a:lnTo>
                  <a:lnTo>
                    <a:pt x="6873" y="21600"/>
                  </a:lnTo>
                  <a:lnTo>
                    <a:pt x="7855" y="19800"/>
                  </a:lnTo>
                  <a:lnTo>
                    <a:pt x="8836" y="19800"/>
                  </a:lnTo>
                  <a:lnTo>
                    <a:pt x="8836" y="19800"/>
                  </a:lnTo>
                  <a:lnTo>
                    <a:pt x="9818" y="19800"/>
                  </a:lnTo>
                  <a:lnTo>
                    <a:pt x="10800" y="18000"/>
                  </a:lnTo>
                  <a:lnTo>
                    <a:pt x="11782" y="18000"/>
                  </a:lnTo>
                  <a:lnTo>
                    <a:pt x="13745" y="16200"/>
                  </a:lnTo>
                  <a:lnTo>
                    <a:pt x="14727" y="14400"/>
                  </a:lnTo>
                  <a:lnTo>
                    <a:pt x="16691" y="12600"/>
                  </a:lnTo>
                  <a:lnTo>
                    <a:pt x="18655" y="10800"/>
                  </a:lnTo>
                  <a:lnTo>
                    <a:pt x="21600" y="7200"/>
                  </a:lnTo>
                  <a:lnTo>
                    <a:pt x="21600" y="7200"/>
                  </a:lnTo>
                  <a:lnTo>
                    <a:pt x="18655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390" name="Shape 3390"/>
            <p:cNvSpPr/>
            <p:nvPr/>
          </p:nvSpPr>
          <p:spPr>
            <a:xfrm>
              <a:off x="855662" y="735012"/>
              <a:ext cx="36513" cy="190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3600"/>
                  </a:moveTo>
                  <a:lnTo>
                    <a:pt x="21600" y="3600"/>
                  </a:lnTo>
                  <a:lnTo>
                    <a:pt x="20661" y="1800"/>
                  </a:lnTo>
                  <a:lnTo>
                    <a:pt x="19722" y="1800"/>
                  </a:lnTo>
                  <a:lnTo>
                    <a:pt x="19722" y="0"/>
                  </a:lnTo>
                  <a:lnTo>
                    <a:pt x="18783" y="0"/>
                  </a:lnTo>
                  <a:lnTo>
                    <a:pt x="17843" y="0"/>
                  </a:lnTo>
                  <a:lnTo>
                    <a:pt x="16904" y="0"/>
                  </a:lnTo>
                  <a:lnTo>
                    <a:pt x="16904" y="0"/>
                  </a:lnTo>
                  <a:lnTo>
                    <a:pt x="15965" y="0"/>
                  </a:lnTo>
                  <a:lnTo>
                    <a:pt x="15026" y="0"/>
                  </a:lnTo>
                  <a:lnTo>
                    <a:pt x="14087" y="0"/>
                  </a:lnTo>
                  <a:lnTo>
                    <a:pt x="14087" y="1800"/>
                  </a:lnTo>
                  <a:lnTo>
                    <a:pt x="13148" y="1800"/>
                  </a:lnTo>
                  <a:lnTo>
                    <a:pt x="12209" y="1800"/>
                  </a:lnTo>
                  <a:lnTo>
                    <a:pt x="12209" y="1800"/>
                  </a:lnTo>
                  <a:lnTo>
                    <a:pt x="11270" y="3600"/>
                  </a:lnTo>
                  <a:lnTo>
                    <a:pt x="10330" y="3600"/>
                  </a:lnTo>
                  <a:lnTo>
                    <a:pt x="9391" y="5400"/>
                  </a:lnTo>
                  <a:lnTo>
                    <a:pt x="7513" y="5400"/>
                  </a:lnTo>
                  <a:lnTo>
                    <a:pt x="6574" y="7200"/>
                  </a:lnTo>
                  <a:lnTo>
                    <a:pt x="5635" y="9000"/>
                  </a:lnTo>
                  <a:lnTo>
                    <a:pt x="2817" y="10800"/>
                  </a:lnTo>
                  <a:lnTo>
                    <a:pt x="0" y="14400"/>
                  </a:lnTo>
                  <a:lnTo>
                    <a:pt x="2817" y="21600"/>
                  </a:lnTo>
                  <a:lnTo>
                    <a:pt x="4696" y="19800"/>
                  </a:lnTo>
                  <a:lnTo>
                    <a:pt x="7513" y="16200"/>
                  </a:lnTo>
                  <a:lnTo>
                    <a:pt x="8452" y="14400"/>
                  </a:lnTo>
                  <a:lnTo>
                    <a:pt x="10330" y="14400"/>
                  </a:lnTo>
                  <a:lnTo>
                    <a:pt x="11270" y="12600"/>
                  </a:lnTo>
                  <a:lnTo>
                    <a:pt x="12209" y="12600"/>
                  </a:lnTo>
                  <a:lnTo>
                    <a:pt x="13148" y="10800"/>
                  </a:lnTo>
                  <a:lnTo>
                    <a:pt x="13148" y="10800"/>
                  </a:lnTo>
                  <a:lnTo>
                    <a:pt x="14087" y="10800"/>
                  </a:lnTo>
                  <a:lnTo>
                    <a:pt x="15026" y="10800"/>
                  </a:lnTo>
                  <a:lnTo>
                    <a:pt x="15026" y="9000"/>
                  </a:lnTo>
                  <a:lnTo>
                    <a:pt x="15965" y="9000"/>
                  </a:lnTo>
                  <a:lnTo>
                    <a:pt x="15965" y="9000"/>
                  </a:lnTo>
                  <a:lnTo>
                    <a:pt x="15965" y="9000"/>
                  </a:lnTo>
                  <a:lnTo>
                    <a:pt x="16904" y="9000"/>
                  </a:lnTo>
                  <a:lnTo>
                    <a:pt x="16904" y="9000"/>
                  </a:lnTo>
                  <a:lnTo>
                    <a:pt x="16904" y="9000"/>
                  </a:lnTo>
                  <a:lnTo>
                    <a:pt x="17843" y="9000"/>
                  </a:lnTo>
                  <a:lnTo>
                    <a:pt x="17843" y="9000"/>
                  </a:lnTo>
                  <a:lnTo>
                    <a:pt x="17843" y="9000"/>
                  </a:lnTo>
                  <a:lnTo>
                    <a:pt x="17843" y="9000"/>
                  </a:lnTo>
                  <a:lnTo>
                    <a:pt x="17843" y="9000"/>
                  </a:lnTo>
                  <a:lnTo>
                    <a:pt x="17843" y="9000"/>
                  </a:lnTo>
                  <a:lnTo>
                    <a:pt x="21600" y="3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391" name="Shape 3391"/>
            <p:cNvSpPr/>
            <p:nvPr/>
          </p:nvSpPr>
          <p:spPr>
            <a:xfrm>
              <a:off x="881062" y="738187"/>
              <a:ext cx="14288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00" y="21600"/>
                  </a:moveTo>
                  <a:lnTo>
                    <a:pt x="12000" y="21600"/>
                  </a:lnTo>
                  <a:lnTo>
                    <a:pt x="14400" y="18783"/>
                  </a:lnTo>
                  <a:lnTo>
                    <a:pt x="16800" y="15965"/>
                  </a:lnTo>
                  <a:lnTo>
                    <a:pt x="16800" y="14087"/>
                  </a:lnTo>
                  <a:lnTo>
                    <a:pt x="19200" y="13148"/>
                  </a:lnTo>
                  <a:lnTo>
                    <a:pt x="19200" y="11270"/>
                  </a:lnTo>
                  <a:lnTo>
                    <a:pt x="19200" y="10330"/>
                  </a:lnTo>
                  <a:lnTo>
                    <a:pt x="21600" y="9391"/>
                  </a:lnTo>
                  <a:lnTo>
                    <a:pt x="21600" y="8452"/>
                  </a:lnTo>
                  <a:lnTo>
                    <a:pt x="21600" y="7513"/>
                  </a:lnTo>
                  <a:lnTo>
                    <a:pt x="21600" y="7513"/>
                  </a:lnTo>
                  <a:lnTo>
                    <a:pt x="21600" y="6574"/>
                  </a:lnTo>
                  <a:lnTo>
                    <a:pt x="21600" y="5635"/>
                  </a:lnTo>
                  <a:lnTo>
                    <a:pt x="21600" y="4696"/>
                  </a:lnTo>
                  <a:lnTo>
                    <a:pt x="21600" y="4696"/>
                  </a:lnTo>
                  <a:lnTo>
                    <a:pt x="21600" y="3757"/>
                  </a:lnTo>
                  <a:lnTo>
                    <a:pt x="21600" y="2817"/>
                  </a:lnTo>
                  <a:lnTo>
                    <a:pt x="21600" y="2817"/>
                  </a:lnTo>
                  <a:lnTo>
                    <a:pt x="19200" y="1878"/>
                  </a:lnTo>
                  <a:lnTo>
                    <a:pt x="19200" y="939"/>
                  </a:lnTo>
                  <a:lnTo>
                    <a:pt x="19200" y="939"/>
                  </a:lnTo>
                  <a:lnTo>
                    <a:pt x="16800" y="0"/>
                  </a:lnTo>
                  <a:lnTo>
                    <a:pt x="16800" y="0"/>
                  </a:lnTo>
                  <a:lnTo>
                    <a:pt x="7200" y="2817"/>
                  </a:lnTo>
                  <a:lnTo>
                    <a:pt x="7200" y="2817"/>
                  </a:lnTo>
                  <a:lnTo>
                    <a:pt x="9600" y="3757"/>
                  </a:lnTo>
                  <a:lnTo>
                    <a:pt x="9600" y="3757"/>
                  </a:lnTo>
                  <a:lnTo>
                    <a:pt x="9600" y="3757"/>
                  </a:lnTo>
                  <a:lnTo>
                    <a:pt x="9600" y="3757"/>
                  </a:lnTo>
                  <a:lnTo>
                    <a:pt x="9600" y="3757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5635"/>
                  </a:lnTo>
                  <a:lnTo>
                    <a:pt x="9600" y="5635"/>
                  </a:lnTo>
                  <a:lnTo>
                    <a:pt x="9600" y="6574"/>
                  </a:lnTo>
                  <a:lnTo>
                    <a:pt x="9600" y="6574"/>
                  </a:lnTo>
                  <a:lnTo>
                    <a:pt x="9600" y="7513"/>
                  </a:lnTo>
                  <a:lnTo>
                    <a:pt x="9600" y="7513"/>
                  </a:lnTo>
                  <a:lnTo>
                    <a:pt x="9600" y="8452"/>
                  </a:lnTo>
                  <a:lnTo>
                    <a:pt x="9600" y="9391"/>
                  </a:lnTo>
                  <a:lnTo>
                    <a:pt x="7200" y="10330"/>
                  </a:lnTo>
                  <a:lnTo>
                    <a:pt x="7200" y="11270"/>
                  </a:lnTo>
                  <a:lnTo>
                    <a:pt x="4800" y="13148"/>
                  </a:lnTo>
                  <a:lnTo>
                    <a:pt x="4800" y="14087"/>
                  </a:lnTo>
                  <a:lnTo>
                    <a:pt x="2400" y="16904"/>
                  </a:lnTo>
                  <a:lnTo>
                    <a:pt x="0" y="19722"/>
                  </a:lnTo>
                  <a:lnTo>
                    <a:pt x="0" y="19722"/>
                  </a:lnTo>
                  <a:lnTo>
                    <a:pt x="120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392" name="Shape 3392"/>
            <p:cNvSpPr/>
            <p:nvPr/>
          </p:nvSpPr>
          <p:spPr>
            <a:xfrm>
              <a:off x="874712" y="771525"/>
              <a:ext cx="14288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00" y="17843"/>
                  </a:moveTo>
                  <a:lnTo>
                    <a:pt x="12000" y="17843"/>
                  </a:lnTo>
                  <a:lnTo>
                    <a:pt x="12000" y="17843"/>
                  </a:lnTo>
                  <a:lnTo>
                    <a:pt x="12000" y="17843"/>
                  </a:lnTo>
                  <a:lnTo>
                    <a:pt x="12000" y="17843"/>
                  </a:lnTo>
                  <a:lnTo>
                    <a:pt x="12000" y="17843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5965"/>
                  </a:lnTo>
                  <a:lnTo>
                    <a:pt x="12000" y="15965"/>
                  </a:lnTo>
                  <a:lnTo>
                    <a:pt x="12000" y="15026"/>
                  </a:lnTo>
                  <a:lnTo>
                    <a:pt x="12000" y="15026"/>
                  </a:lnTo>
                  <a:lnTo>
                    <a:pt x="12000" y="14087"/>
                  </a:lnTo>
                  <a:lnTo>
                    <a:pt x="12000" y="13148"/>
                  </a:lnTo>
                  <a:lnTo>
                    <a:pt x="12000" y="13148"/>
                  </a:lnTo>
                  <a:lnTo>
                    <a:pt x="14400" y="12209"/>
                  </a:lnTo>
                  <a:lnTo>
                    <a:pt x="14400" y="11270"/>
                  </a:lnTo>
                  <a:lnTo>
                    <a:pt x="14400" y="9391"/>
                  </a:lnTo>
                  <a:lnTo>
                    <a:pt x="16800" y="8452"/>
                  </a:lnTo>
                  <a:lnTo>
                    <a:pt x="16800" y="6574"/>
                  </a:lnTo>
                  <a:lnTo>
                    <a:pt x="19200" y="3757"/>
                  </a:lnTo>
                  <a:lnTo>
                    <a:pt x="21600" y="1878"/>
                  </a:lnTo>
                  <a:lnTo>
                    <a:pt x="9600" y="0"/>
                  </a:lnTo>
                  <a:lnTo>
                    <a:pt x="7200" y="2817"/>
                  </a:lnTo>
                  <a:lnTo>
                    <a:pt x="4800" y="5635"/>
                  </a:lnTo>
                  <a:lnTo>
                    <a:pt x="4800" y="6574"/>
                  </a:lnTo>
                  <a:lnTo>
                    <a:pt x="2400" y="8452"/>
                  </a:lnTo>
                  <a:lnTo>
                    <a:pt x="2400" y="9391"/>
                  </a:lnTo>
                  <a:lnTo>
                    <a:pt x="2400" y="11270"/>
                  </a:lnTo>
                  <a:lnTo>
                    <a:pt x="0" y="12209"/>
                  </a:lnTo>
                  <a:lnTo>
                    <a:pt x="0" y="12209"/>
                  </a:lnTo>
                  <a:lnTo>
                    <a:pt x="0" y="13148"/>
                  </a:lnTo>
                  <a:lnTo>
                    <a:pt x="0" y="14087"/>
                  </a:lnTo>
                  <a:lnTo>
                    <a:pt x="0" y="15026"/>
                  </a:lnTo>
                  <a:lnTo>
                    <a:pt x="0" y="15026"/>
                  </a:lnTo>
                  <a:lnTo>
                    <a:pt x="0" y="15965"/>
                  </a:lnTo>
                  <a:lnTo>
                    <a:pt x="0" y="16904"/>
                  </a:lnTo>
                  <a:lnTo>
                    <a:pt x="0" y="16904"/>
                  </a:lnTo>
                  <a:lnTo>
                    <a:pt x="0" y="17843"/>
                  </a:lnTo>
                  <a:lnTo>
                    <a:pt x="0" y="18783"/>
                  </a:lnTo>
                  <a:lnTo>
                    <a:pt x="2400" y="18783"/>
                  </a:lnTo>
                  <a:lnTo>
                    <a:pt x="2400" y="19722"/>
                  </a:lnTo>
                  <a:lnTo>
                    <a:pt x="2400" y="20661"/>
                  </a:lnTo>
                  <a:lnTo>
                    <a:pt x="4800" y="20661"/>
                  </a:lnTo>
                  <a:lnTo>
                    <a:pt x="4800" y="21600"/>
                  </a:lnTo>
                  <a:lnTo>
                    <a:pt x="4800" y="21600"/>
                  </a:lnTo>
                  <a:lnTo>
                    <a:pt x="12000" y="1784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393" name="Shape 3393"/>
            <p:cNvSpPr/>
            <p:nvPr/>
          </p:nvSpPr>
          <p:spPr>
            <a:xfrm>
              <a:off x="877887" y="790575"/>
              <a:ext cx="36513" cy="190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783" y="0"/>
                  </a:moveTo>
                  <a:lnTo>
                    <a:pt x="18783" y="0"/>
                  </a:lnTo>
                  <a:lnTo>
                    <a:pt x="17843" y="1800"/>
                  </a:lnTo>
                  <a:lnTo>
                    <a:pt x="15965" y="3600"/>
                  </a:lnTo>
                  <a:lnTo>
                    <a:pt x="15026" y="5400"/>
                  </a:lnTo>
                  <a:lnTo>
                    <a:pt x="14087" y="5400"/>
                  </a:lnTo>
                  <a:lnTo>
                    <a:pt x="12209" y="7200"/>
                  </a:lnTo>
                  <a:lnTo>
                    <a:pt x="11270" y="9000"/>
                  </a:lnTo>
                  <a:lnTo>
                    <a:pt x="10330" y="9000"/>
                  </a:lnTo>
                  <a:lnTo>
                    <a:pt x="9391" y="10800"/>
                  </a:lnTo>
                  <a:lnTo>
                    <a:pt x="8452" y="10800"/>
                  </a:lnTo>
                  <a:lnTo>
                    <a:pt x="7513" y="10800"/>
                  </a:lnTo>
                  <a:lnTo>
                    <a:pt x="7513" y="12600"/>
                  </a:lnTo>
                  <a:lnTo>
                    <a:pt x="6574" y="12600"/>
                  </a:lnTo>
                  <a:lnTo>
                    <a:pt x="6574" y="12600"/>
                  </a:lnTo>
                  <a:lnTo>
                    <a:pt x="5635" y="12600"/>
                  </a:lnTo>
                  <a:lnTo>
                    <a:pt x="5635" y="12600"/>
                  </a:lnTo>
                  <a:lnTo>
                    <a:pt x="4696" y="12600"/>
                  </a:lnTo>
                  <a:lnTo>
                    <a:pt x="4696" y="12600"/>
                  </a:lnTo>
                  <a:lnTo>
                    <a:pt x="3757" y="12600"/>
                  </a:lnTo>
                  <a:lnTo>
                    <a:pt x="3757" y="12600"/>
                  </a:lnTo>
                  <a:lnTo>
                    <a:pt x="3757" y="12600"/>
                  </a:lnTo>
                  <a:lnTo>
                    <a:pt x="3757" y="12600"/>
                  </a:lnTo>
                  <a:lnTo>
                    <a:pt x="3757" y="12600"/>
                  </a:lnTo>
                  <a:lnTo>
                    <a:pt x="2817" y="12600"/>
                  </a:lnTo>
                  <a:lnTo>
                    <a:pt x="2817" y="12600"/>
                  </a:lnTo>
                  <a:lnTo>
                    <a:pt x="0" y="19800"/>
                  </a:lnTo>
                  <a:lnTo>
                    <a:pt x="939" y="19800"/>
                  </a:lnTo>
                  <a:lnTo>
                    <a:pt x="1878" y="21600"/>
                  </a:lnTo>
                  <a:lnTo>
                    <a:pt x="1878" y="21600"/>
                  </a:lnTo>
                  <a:lnTo>
                    <a:pt x="2817" y="21600"/>
                  </a:lnTo>
                  <a:lnTo>
                    <a:pt x="3757" y="21600"/>
                  </a:lnTo>
                  <a:lnTo>
                    <a:pt x="3757" y="21600"/>
                  </a:lnTo>
                  <a:lnTo>
                    <a:pt x="4696" y="21600"/>
                  </a:lnTo>
                  <a:lnTo>
                    <a:pt x="5635" y="21600"/>
                  </a:lnTo>
                  <a:lnTo>
                    <a:pt x="6574" y="21600"/>
                  </a:lnTo>
                  <a:lnTo>
                    <a:pt x="6574" y="21600"/>
                  </a:lnTo>
                  <a:lnTo>
                    <a:pt x="7513" y="21600"/>
                  </a:lnTo>
                  <a:lnTo>
                    <a:pt x="8452" y="21600"/>
                  </a:lnTo>
                  <a:lnTo>
                    <a:pt x="8452" y="19800"/>
                  </a:lnTo>
                  <a:lnTo>
                    <a:pt x="9391" y="19800"/>
                  </a:lnTo>
                  <a:lnTo>
                    <a:pt x="10330" y="19800"/>
                  </a:lnTo>
                  <a:lnTo>
                    <a:pt x="10330" y="19800"/>
                  </a:lnTo>
                  <a:lnTo>
                    <a:pt x="12209" y="18000"/>
                  </a:lnTo>
                  <a:lnTo>
                    <a:pt x="13148" y="16200"/>
                  </a:lnTo>
                  <a:lnTo>
                    <a:pt x="15026" y="16200"/>
                  </a:lnTo>
                  <a:lnTo>
                    <a:pt x="15965" y="14400"/>
                  </a:lnTo>
                  <a:lnTo>
                    <a:pt x="17843" y="12600"/>
                  </a:lnTo>
                  <a:lnTo>
                    <a:pt x="18783" y="10800"/>
                  </a:lnTo>
                  <a:lnTo>
                    <a:pt x="19722" y="9000"/>
                  </a:lnTo>
                  <a:lnTo>
                    <a:pt x="21600" y="7200"/>
                  </a:lnTo>
                  <a:lnTo>
                    <a:pt x="21600" y="7200"/>
                  </a:lnTo>
                  <a:lnTo>
                    <a:pt x="18783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394" name="Shape 3394"/>
            <p:cNvSpPr/>
            <p:nvPr/>
          </p:nvSpPr>
          <p:spPr>
            <a:xfrm>
              <a:off x="909637" y="776287"/>
              <a:ext cx="33338" cy="206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662"/>
                  </a:moveTo>
                  <a:lnTo>
                    <a:pt x="21600" y="1662"/>
                  </a:lnTo>
                  <a:lnTo>
                    <a:pt x="20571" y="1662"/>
                  </a:lnTo>
                  <a:lnTo>
                    <a:pt x="20571" y="1662"/>
                  </a:lnTo>
                  <a:lnTo>
                    <a:pt x="19543" y="0"/>
                  </a:lnTo>
                  <a:lnTo>
                    <a:pt x="18514" y="0"/>
                  </a:lnTo>
                  <a:lnTo>
                    <a:pt x="18514" y="0"/>
                  </a:lnTo>
                  <a:lnTo>
                    <a:pt x="17486" y="0"/>
                  </a:lnTo>
                  <a:lnTo>
                    <a:pt x="16457" y="0"/>
                  </a:lnTo>
                  <a:lnTo>
                    <a:pt x="16457" y="0"/>
                  </a:lnTo>
                  <a:lnTo>
                    <a:pt x="15429" y="1662"/>
                  </a:lnTo>
                  <a:lnTo>
                    <a:pt x="14400" y="1662"/>
                  </a:lnTo>
                  <a:lnTo>
                    <a:pt x="13371" y="1662"/>
                  </a:lnTo>
                  <a:lnTo>
                    <a:pt x="13371" y="1662"/>
                  </a:lnTo>
                  <a:lnTo>
                    <a:pt x="12343" y="1662"/>
                  </a:lnTo>
                  <a:lnTo>
                    <a:pt x="12343" y="3323"/>
                  </a:lnTo>
                  <a:lnTo>
                    <a:pt x="11314" y="3323"/>
                  </a:lnTo>
                  <a:lnTo>
                    <a:pt x="10286" y="4985"/>
                  </a:lnTo>
                  <a:lnTo>
                    <a:pt x="9257" y="4985"/>
                  </a:lnTo>
                  <a:lnTo>
                    <a:pt x="8229" y="6646"/>
                  </a:lnTo>
                  <a:lnTo>
                    <a:pt x="6171" y="8308"/>
                  </a:lnTo>
                  <a:lnTo>
                    <a:pt x="5143" y="9969"/>
                  </a:lnTo>
                  <a:lnTo>
                    <a:pt x="2057" y="13292"/>
                  </a:lnTo>
                  <a:lnTo>
                    <a:pt x="0" y="14954"/>
                  </a:lnTo>
                  <a:lnTo>
                    <a:pt x="3086" y="21600"/>
                  </a:lnTo>
                  <a:lnTo>
                    <a:pt x="5143" y="19938"/>
                  </a:lnTo>
                  <a:lnTo>
                    <a:pt x="8229" y="16615"/>
                  </a:lnTo>
                  <a:lnTo>
                    <a:pt x="9257" y="14954"/>
                  </a:lnTo>
                  <a:lnTo>
                    <a:pt x="10286" y="13292"/>
                  </a:lnTo>
                  <a:lnTo>
                    <a:pt x="11314" y="13292"/>
                  </a:lnTo>
                  <a:lnTo>
                    <a:pt x="13371" y="11631"/>
                  </a:lnTo>
                  <a:lnTo>
                    <a:pt x="13371" y="11631"/>
                  </a:lnTo>
                  <a:lnTo>
                    <a:pt x="14400" y="9969"/>
                  </a:lnTo>
                  <a:lnTo>
                    <a:pt x="14400" y="9969"/>
                  </a:lnTo>
                  <a:lnTo>
                    <a:pt x="15429" y="9969"/>
                  </a:lnTo>
                  <a:lnTo>
                    <a:pt x="15429" y="9969"/>
                  </a:lnTo>
                  <a:lnTo>
                    <a:pt x="16457" y="9969"/>
                  </a:lnTo>
                  <a:lnTo>
                    <a:pt x="16457" y="9969"/>
                  </a:lnTo>
                  <a:lnTo>
                    <a:pt x="17486" y="8308"/>
                  </a:lnTo>
                  <a:lnTo>
                    <a:pt x="17486" y="8308"/>
                  </a:lnTo>
                  <a:lnTo>
                    <a:pt x="17486" y="8308"/>
                  </a:lnTo>
                  <a:lnTo>
                    <a:pt x="17486" y="8308"/>
                  </a:lnTo>
                  <a:lnTo>
                    <a:pt x="17486" y="8308"/>
                  </a:lnTo>
                  <a:lnTo>
                    <a:pt x="18514" y="8308"/>
                  </a:lnTo>
                  <a:lnTo>
                    <a:pt x="18514" y="8308"/>
                  </a:lnTo>
                  <a:lnTo>
                    <a:pt x="18514" y="8308"/>
                  </a:lnTo>
                  <a:lnTo>
                    <a:pt x="18514" y="9969"/>
                  </a:lnTo>
                  <a:lnTo>
                    <a:pt x="18514" y="9969"/>
                  </a:lnTo>
                  <a:lnTo>
                    <a:pt x="21600" y="166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395" name="Shape 3395"/>
            <p:cNvSpPr/>
            <p:nvPr/>
          </p:nvSpPr>
          <p:spPr>
            <a:xfrm>
              <a:off x="931862" y="777875"/>
              <a:ext cx="14288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00" y="21600"/>
                  </a:moveTo>
                  <a:lnTo>
                    <a:pt x="12000" y="21600"/>
                  </a:lnTo>
                  <a:lnTo>
                    <a:pt x="14400" y="19722"/>
                  </a:lnTo>
                  <a:lnTo>
                    <a:pt x="16800" y="16904"/>
                  </a:lnTo>
                  <a:lnTo>
                    <a:pt x="16800" y="15026"/>
                  </a:lnTo>
                  <a:lnTo>
                    <a:pt x="19200" y="13148"/>
                  </a:lnTo>
                  <a:lnTo>
                    <a:pt x="19200" y="12209"/>
                  </a:lnTo>
                  <a:lnTo>
                    <a:pt x="21600" y="10330"/>
                  </a:lnTo>
                  <a:lnTo>
                    <a:pt x="21600" y="10330"/>
                  </a:lnTo>
                  <a:lnTo>
                    <a:pt x="21600" y="9391"/>
                  </a:lnTo>
                  <a:lnTo>
                    <a:pt x="21600" y="8452"/>
                  </a:lnTo>
                  <a:lnTo>
                    <a:pt x="21600" y="7513"/>
                  </a:lnTo>
                  <a:lnTo>
                    <a:pt x="21600" y="7513"/>
                  </a:lnTo>
                  <a:lnTo>
                    <a:pt x="21600" y="6574"/>
                  </a:lnTo>
                  <a:lnTo>
                    <a:pt x="21600" y="5635"/>
                  </a:lnTo>
                  <a:lnTo>
                    <a:pt x="21600" y="5635"/>
                  </a:lnTo>
                  <a:lnTo>
                    <a:pt x="21600" y="4696"/>
                  </a:lnTo>
                  <a:lnTo>
                    <a:pt x="21600" y="3757"/>
                  </a:lnTo>
                  <a:lnTo>
                    <a:pt x="21600" y="3757"/>
                  </a:lnTo>
                  <a:lnTo>
                    <a:pt x="21600" y="2817"/>
                  </a:lnTo>
                  <a:lnTo>
                    <a:pt x="19200" y="1878"/>
                  </a:lnTo>
                  <a:lnTo>
                    <a:pt x="19200" y="1878"/>
                  </a:lnTo>
                  <a:lnTo>
                    <a:pt x="16800" y="939"/>
                  </a:lnTo>
                  <a:lnTo>
                    <a:pt x="16800" y="0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5635"/>
                  </a:lnTo>
                  <a:lnTo>
                    <a:pt x="9600" y="5635"/>
                  </a:lnTo>
                  <a:lnTo>
                    <a:pt x="9600" y="5635"/>
                  </a:lnTo>
                  <a:lnTo>
                    <a:pt x="9600" y="6574"/>
                  </a:lnTo>
                  <a:lnTo>
                    <a:pt x="9600" y="6574"/>
                  </a:lnTo>
                  <a:lnTo>
                    <a:pt x="9600" y="7513"/>
                  </a:lnTo>
                  <a:lnTo>
                    <a:pt x="9600" y="7513"/>
                  </a:lnTo>
                  <a:lnTo>
                    <a:pt x="9600" y="8452"/>
                  </a:lnTo>
                  <a:lnTo>
                    <a:pt x="9600" y="9391"/>
                  </a:lnTo>
                  <a:lnTo>
                    <a:pt x="9600" y="9391"/>
                  </a:lnTo>
                  <a:lnTo>
                    <a:pt x="7200" y="11270"/>
                  </a:lnTo>
                  <a:lnTo>
                    <a:pt x="7200" y="12209"/>
                  </a:lnTo>
                  <a:lnTo>
                    <a:pt x="7200" y="14087"/>
                  </a:lnTo>
                  <a:lnTo>
                    <a:pt x="4800" y="15026"/>
                  </a:lnTo>
                  <a:lnTo>
                    <a:pt x="2400" y="17843"/>
                  </a:lnTo>
                  <a:lnTo>
                    <a:pt x="0" y="20661"/>
                  </a:lnTo>
                  <a:lnTo>
                    <a:pt x="0" y="20661"/>
                  </a:lnTo>
                  <a:lnTo>
                    <a:pt x="120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396" name="Shape 3396"/>
            <p:cNvSpPr/>
            <p:nvPr/>
          </p:nvSpPr>
          <p:spPr>
            <a:xfrm>
              <a:off x="925512" y="812800"/>
              <a:ext cx="14288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400" y="17843"/>
                  </a:moveTo>
                  <a:lnTo>
                    <a:pt x="14400" y="17843"/>
                  </a:lnTo>
                  <a:lnTo>
                    <a:pt x="14400" y="17843"/>
                  </a:lnTo>
                  <a:lnTo>
                    <a:pt x="14400" y="17843"/>
                  </a:lnTo>
                  <a:lnTo>
                    <a:pt x="14400" y="17843"/>
                  </a:lnTo>
                  <a:lnTo>
                    <a:pt x="14400" y="17843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5965"/>
                  </a:lnTo>
                  <a:lnTo>
                    <a:pt x="12000" y="15965"/>
                  </a:lnTo>
                  <a:lnTo>
                    <a:pt x="12000" y="15965"/>
                  </a:lnTo>
                  <a:lnTo>
                    <a:pt x="12000" y="15026"/>
                  </a:lnTo>
                  <a:lnTo>
                    <a:pt x="12000" y="15026"/>
                  </a:lnTo>
                  <a:lnTo>
                    <a:pt x="12000" y="14087"/>
                  </a:lnTo>
                  <a:lnTo>
                    <a:pt x="14400" y="13148"/>
                  </a:lnTo>
                  <a:lnTo>
                    <a:pt x="14400" y="13148"/>
                  </a:lnTo>
                  <a:lnTo>
                    <a:pt x="14400" y="12209"/>
                  </a:lnTo>
                  <a:lnTo>
                    <a:pt x="14400" y="11270"/>
                  </a:lnTo>
                  <a:lnTo>
                    <a:pt x="16800" y="9391"/>
                  </a:lnTo>
                  <a:lnTo>
                    <a:pt x="16800" y="8452"/>
                  </a:lnTo>
                  <a:lnTo>
                    <a:pt x="16800" y="6574"/>
                  </a:lnTo>
                  <a:lnTo>
                    <a:pt x="19200" y="3757"/>
                  </a:lnTo>
                  <a:lnTo>
                    <a:pt x="21600" y="939"/>
                  </a:lnTo>
                  <a:lnTo>
                    <a:pt x="9600" y="0"/>
                  </a:lnTo>
                  <a:lnTo>
                    <a:pt x="7200" y="2817"/>
                  </a:lnTo>
                  <a:lnTo>
                    <a:pt x="4800" y="5635"/>
                  </a:lnTo>
                  <a:lnTo>
                    <a:pt x="4800" y="6574"/>
                  </a:lnTo>
                  <a:lnTo>
                    <a:pt x="2400" y="8452"/>
                  </a:lnTo>
                  <a:lnTo>
                    <a:pt x="2400" y="9391"/>
                  </a:lnTo>
                  <a:lnTo>
                    <a:pt x="2400" y="11270"/>
                  </a:lnTo>
                  <a:lnTo>
                    <a:pt x="2400" y="12209"/>
                  </a:lnTo>
                  <a:lnTo>
                    <a:pt x="0" y="12209"/>
                  </a:lnTo>
                  <a:lnTo>
                    <a:pt x="0" y="13148"/>
                  </a:lnTo>
                  <a:lnTo>
                    <a:pt x="0" y="14087"/>
                  </a:lnTo>
                  <a:lnTo>
                    <a:pt x="0" y="15026"/>
                  </a:lnTo>
                  <a:lnTo>
                    <a:pt x="0" y="15026"/>
                  </a:lnTo>
                  <a:lnTo>
                    <a:pt x="0" y="15965"/>
                  </a:lnTo>
                  <a:lnTo>
                    <a:pt x="0" y="16904"/>
                  </a:lnTo>
                  <a:lnTo>
                    <a:pt x="0" y="16904"/>
                  </a:lnTo>
                  <a:lnTo>
                    <a:pt x="0" y="17843"/>
                  </a:lnTo>
                  <a:lnTo>
                    <a:pt x="0" y="18783"/>
                  </a:lnTo>
                  <a:lnTo>
                    <a:pt x="2400" y="18783"/>
                  </a:lnTo>
                  <a:lnTo>
                    <a:pt x="2400" y="19722"/>
                  </a:lnTo>
                  <a:lnTo>
                    <a:pt x="2400" y="20661"/>
                  </a:lnTo>
                  <a:lnTo>
                    <a:pt x="4800" y="20661"/>
                  </a:lnTo>
                  <a:lnTo>
                    <a:pt x="4800" y="21600"/>
                  </a:lnTo>
                  <a:lnTo>
                    <a:pt x="4800" y="21600"/>
                  </a:lnTo>
                  <a:lnTo>
                    <a:pt x="14400" y="1784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397" name="Shape 3397"/>
            <p:cNvSpPr/>
            <p:nvPr/>
          </p:nvSpPr>
          <p:spPr>
            <a:xfrm>
              <a:off x="928687" y="831850"/>
              <a:ext cx="36513" cy="190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783" y="0"/>
                  </a:moveTo>
                  <a:lnTo>
                    <a:pt x="18783" y="0"/>
                  </a:lnTo>
                  <a:lnTo>
                    <a:pt x="15965" y="3600"/>
                  </a:lnTo>
                  <a:lnTo>
                    <a:pt x="13148" y="5400"/>
                  </a:lnTo>
                  <a:lnTo>
                    <a:pt x="12209" y="7200"/>
                  </a:lnTo>
                  <a:lnTo>
                    <a:pt x="11270" y="9000"/>
                  </a:lnTo>
                  <a:lnTo>
                    <a:pt x="9391" y="9000"/>
                  </a:lnTo>
                  <a:lnTo>
                    <a:pt x="8452" y="10800"/>
                  </a:lnTo>
                  <a:lnTo>
                    <a:pt x="8452" y="10800"/>
                  </a:lnTo>
                  <a:lnTo>
                    <a:pt x="7513" y="10800"/>
                  </a:lnTo>
                  <a:lnTo>
                    <a:pt x="7513" y="12600"/>
                  </a:lnTo>
                  <a:lnTo>
                    <a:pt x="6574" y="12600"/>
                  </a:lnTo>
                  <a:lnTo>
                    <a:pt x="6574" y="12600"/>
                  </a:lnTo>
                  <a:lnTo>
                    <a:pt x="5635" y="12600"/>
                  </a:lnTo>
                  <a:lnTo>
                    <a:pt x="5635" y="12600"/>
                  </a:lnTo>
                  <a:lnTo>
                    <a:pt x="4696" y="12600"/>
                  </a:lnTo>
                  <a:lnTo>
                    <a:pt x="4696" y="12600"/>
                  </a:lnTo>
                  <a:lnTo>
                    <a:pt x="4696" y="12600"/>
                  </a:lnTo>
                  <a:lnTo>
                    <a:pt x="3757" y="12600"/>
                  </a:lnTo>
                  <a:lnTo>
                    <a:pt x="3757" y="12600"/>
                  </a:lnTo>
                  <a:lnTo>
                    <a:pt x="3757" y="12600"/>
                  </a:lnTo>
                  <a:lnTo>
                    <a:pt x="3757" y="12600"/>
                  </a:lnTo>
                  <a:lnTo>
                    <a:pt x="3757" y="12600"/>
                  </a:lnTo>
                  <a:lnTo>
                    <a:pt x="3757" y="12600"/>
                  </a:lnTo>
                  <a:lnTo>
                    <a:pt x="0" y="19800"/>
                  </a:lnTo>
                  <a:lnTo>
                    <a:pt x="939" y="19800"/>
                  </a:lnTo>
                  <a:lnTo>
                    <a:pt x="1878" y="21600"/>
                  </a:lnTo>
                  <a:lnTo>
                    <a:pt x="1878" y="21600"/>
                  </a:lnTo>
                  <a:lnTo>
                    <a:pt x="2817" y="21600"/>
                  </a:lnTo>
                  <a:lnTo>
                    <a:pt x="3757" y="21600"/>
                  </a:lnTo>
                  <a:lnTo>
                    <a:pt x="4696" y="21600"/>
                  </a:lnTo>
                  <a:lnTo>
                    <a:pt x="4696" y="21600"/>
                  </a:lnTo>
                  <a:lnTo>
                    <a:pt x="5635" y="21600"/>
                  </a:lnTo>
                  <a:lnTo>
                    <a:pt x="6574" y="21600"/>
                  </a:lnTo>
                  <a:lnTo>
                    <a:pt x="6574" y="21600"/>
                  </a:lnTo>
                  <a:lnTo>
                    <a:pt x="7513" y="21600"/>
                  </a:lnTo>
                  <a:lnTo>
                    <a:pt x="8452" y="21600"/>
                  </a:lnTo>
                  <a:lnTo>
                    <a:pt x="8452" y="19800"/>
                  </a:lnTo>
                  <a:lnTo>
                    <a:pt x="9391" y="19800"/>
                  </a:lnTo>
                  <a:lnTo>
                    <a:pt x="10330" y="19800"/>
                  </a:lnTo>
                  <a:lnTo>
                    <a:pt x="10330" y="19800"/>
                  </a:lnTo>
                  <a:lnTo>
                    <a:pt x="12209" y="18000"/>
                  </a:lnTo>
                  <a:lnTo>
                    <a:pt x="13148" y="16200"/>
                  </a:lnTo>
                  <a:lnTo>
                    <a:pt x="14087" y="14400"/>
                  </a:lnTo>
                  <a:lnTo>
                    <a:pt x="15965" y="14400"/>
                  </a:lnTo>
                  <a:lnTo>
                    <a:pt x="18783" y="10800"/>
                  </a:lnTo>
                  <a:lnTo>
                    <a:pt x="21600" y="9000"/>
                  </a:lnTo>
                  <a:lnTo>
                    <a:pt x="21600" y="9000"/>
                  </a:lnTo>
                  <a:lnTo>
                    <a:pt x="18783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398" name="Shape 3398"/>
            <p:cNvSpPr/>
            <p:nvPr/>
          </p:nvSpPr>
          <p:spPr>
            <a:xfrm>
              <a:off x="960437" y="819150"/>
              <a:ext cx="34926" cy="206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3323"/>
                  </a:moveTo>
                  <a:lnTo>
                    <a:pt x="21600" y="3323"/>
                  </a:lnTo>
                  <a:lnTo>
                    <a:pt x="21600" y="1662"/>
                  </a:lnTo>
                  <a:lnTo>
                    <a:pt x="20618" y="1662"/>
                  </a:lnTo>
                  <a:lnTo>
                    <a:pt x="20618" y="0"/>
                  </a:lnTo>
                  <a:lnTo>
                    <a:pt x="19636" y="0"/>
                  </a:lnTo>
                  <a:lnTo>
                    <a:pt x="18655" y="0"/>
                  </a:lnTo>
                  <a:lnTo>
                    <a:pt x="18655" y="0"/>
                  </a:lnTo>
                  <a:lnTo>
                    <a:pt x="17673" y="0"/>
                  </a:lnTo>
                  <a:lnTo>
                    <a:pt x="16691" y="0"/>
                  </a:lnTo>
                  <a:lnTo>
                    <a:pt x="16691" y="0"/>
                  </a:lnTo>
                  <a:lnTo>
                    <a:pt x="15709" y="0"/>
                  </a:lnTo>
                  <a:lnTo>
                    <a:pt x="14727" y="1662"/>
                  </a:lnTo>
                  <a:lnTo>
                    <a:pt x="14727" y="1662"/>
                  </a:lnTo>
                  <a:lnTo>
                    <a:pt x="13745" y="1662"/>
                  </a:lnTo>
                  <a:lnTo>
                    <a:pt x="12764" y="1662"/>
                  </a:lnTo>
                  <a:lnTo>
                    <a:pt x="11782" y="3323"/>
                  </a:lnTo>
                  <a:lnTo>
                    <a:pt x="11782" y="3323"/>
                  </a:lnTo>
                  <a:lnTo>
                    <a:pt x="9818" y="4985"/>
                  </a:lnTo>
                  <a:lnTo>
                    <a:pt x="8836" y="4985"/>
                  </a:lnTo>
                  <a:lnTo>
                    <a:pt x="7855" y="6646"/>
                  </a:lnTo>
                  <a:lnTo>
                    <a:pt x="5891" y="8308"/>
                  </a:lnTo>
                  <a:lnTo>
                    <a:pt x="2945" y="9969"/>
                  </a:lnTo>
                  <a:lnTo>
                    <a:pt x="0" y="13292"/>
                  </a:lnTo>
                  <a:lnTo>
                    <a:pt x="2945" y="21600"/>
                  </a:lnTo>
                  <a:lnTo>
                    <a:pt x="5891" y="18277"/>
                  </a:lnTo>
                  <a:lnTo>
                    <a:pt x="8836" y="14954"/>
                  </a:lnTo>
                  <a:lnTo>
                    <a:pt x="9818" y="14954"/>
                  </a:lnTo>
                  <a:lnTo>
                    <a:pt x="10800" y="13292"/>
                  </a:lnTo>
                  <a:lnTo>
                    <a:pt x="12764" y="11631"/>
                  </a:lnTo>
                  <a:lnTo>
                    <a:pt x="13745" y="9969"/>
                  </a:lnTo>
                  <a:lnTo>
                    <a:pt x="13745" y="9969"/>
                  </a:lnTo>
                  <a:lnTo>
                    <a:pt x="14727" y="9969"/>
                  </a:lnTo>
                  <a:lnTo>
                    <a:pt x="15709" y="9969"/>
                  </a:lnTo>
                  <a:lnTo>
                    <a:pt x="15709" y="9969"/>
                  </a:lnTo>
                  <a:lnTo>
                    <a:pt x="16691" y="8308"/>
                  </a:lnTo>
                  <a:lnTo>
                    <a:pt x="16691" y="8308"/>
                  </a:lnTo>
                  <a:lnTo>
                    <a:pt x="16691" y="8308"/>
                  </a:lnTo>
                  <a:lnTo>
                    <a:pt x="17673" y="8308"/>
                  </a:lnTo>
                  <a:lnTo>
                    <a:pt x="17673" y="8308"/>
                  </a:lnTo>
                  <a:lnTo>
                    <a:pt x="17673" y="8308"/>
                  </a:lnTo>
                  <a:lnTo>
                    <a:pt x="18655" y="8308"/>
                  </a:lnTo>
                  <a:lnTo>
                    <a:pt x="18655" y="8308"/>
                  </a:lnTo>
                  <a:lnTo>
                    <a:pt x="18655" y="8308"/>
                  </a:lnTo>
                  <a:lnTo>
                    <a:pt x="18655" y="8308"/>
                  </a:lnTo>
                  <a:lnTo>
                    <a:pt x="18655" y="8308"/>
                  </a:lnTo>
                  <a:lnTo>
                    <a:pt x="18655" y="8308"/>
                  </a:lnTo>
                  <a:lnTo>
                    <a:pt x="18655" y="8308"/>
                  </a:lnTo>
                  <a:lnTo>
                    <a:pt x="21600" y="332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399" name="Shape 3399"/>
            <p:cNvSpPr/>
            <p:nvPr/>
          </p:nvSpPr>
          <p:spPr>
            <a:xfrm>
              <a:off x="985837" y="822325"/>
              <a:ext cx="14288" cy="349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00" y="21600"/>
                  </a:moveTo>
                  <a:lnTo>
                    <a:pt x="12000" y="21600"/>
                  </a:lnTo>
                  <a:lnTo>
                    <a:pt x="12000" y="20618"/>
                  </a:lnTo>
                  <a:lnTo>
                    <a:pt x="14400" y="19636"/>
                  </a:lnTo>
                  <a:lnTo>
                    <a:pt x="14400" y="17673"/>
                  </a:lnTo>
                  <a:lnTo>
                    <a:pt x="16800" y="16691"/>
                  </a:lnTo>
                  <a:lnTo>
                    <a:pt x="16800" y="14727"/>
                  </a:lnTo>
                  <a:lnTo>
                    <a:pt x="16800" y="13745"/>
                  </a:lnTo>
                  <a:lnTo>
                    <a:pt x="19200" y="11782"/>
                  </a:lnTo>
                  <a:lnTo>
                    <a:pt x="19200" y="10800"/>
                  </a:lnTo>
                  <a:lnTo>
                    <a:pt x="19200" y="9818"/>
                  </a:lnTo>
                  <a:lnTo>
                    <a:pt x="19200" y="8836"/>
                  </a:lnTo>
                  <a:lnTo>
                    <a:pt x="21600" y="7855"/>
                  </a:lnTo>
                  <a:lnTo>
                    <a:pt x="21600" y="7855"/>
                  </a:lnTo>
                  <a:lnTo>
                    <a:pt x="21600" y="6873"/>
                  </a:lnTo>
                  <a:lnTo>
                    <a:pt x="21600" y="5891"/>
                  </a:lnTo>
                  <a:lnTo>
                    <a:pt x="21600" y="5891"/>
                  </a:lnTo>
                  <a:lnTo>
                    <a:pt x="21600" y="4909"/>
                  </a:lnTo>
                  <a:lnTo>
                    <a:pt x="21600" y="3927"/>
                  </a:lnTo>
                  <a:lnTo>
                    <a:pt x="21600" y="2945"/>
                  </a:lnTo>
                  <a:lnTo>
                    <a:pt x="19200" y="2945"/>
                  </a:lnTo>
                  <a:lnTo>
                    <a:pt x="19200" y="1964"/>
                  </a:lnTo>
                  <a:lnTo>
                    <a:pt x="19200" y="982"/>
                  </a:lnTo>
                  <a:lnTo>
                    <a:pt x="19200" y="982"/>
                  </a:lnTo>
                  <a:lnTo>
                    <a:pt x="16800" y="0"/>
                  </a:lnTo>
                  <a:lnTo>
                    <a:pt x="14400" y="0"/>
                  </a:lnTo>
                  <a:lnTo>
                    <a:pt x="7200" y="2945"/>
                  </a:lnTo>
                  <a:lnTo>
                    <a:pt x="7200" y="2945"/>
                  </a:lnTo>
                  <a:lnTo>
                    <a:pt x="7200" y="3927"/>
                  </a:lnTo>
                  <a:lnTo>
                    <a:pt x="9600" y="3927"/>
                  </a:lnTo>
                  <a:lnTo>
                    <a:pt x="9600" y="3927"/>
                  </a:lnTo>
                  <a:lnTo>
                    <a:pt x="9600" y="3927"/>
                  </a:lnTo>
                  <a:lnTo>
                    <a:pt x="9600" y="3927"/>
                  </a:lnTo>
                  <a:lnTo>
                    <a:pt x="9600" y="4909"/>
                  </a:lnTo>
                  <a:lnTo>
                    <a:pt x="9600" y="4909"/>
                  </a:lnTo>
                  <a:lnTo>
                    <a:pt x="9600" y="5891"/>
                  </a:lnTo>
                  <a:lnTo>
                    <a:pt x="9600" y="5891"/>
                  </a:lnTo>
                  <a:lnTo>
                    <a:pt x="9600" y="6873"/>
                  </a:lnTo>
                  <a:lnTo>
                    <a:pt x="9600" y="6873"/>
                  </a:lnTo>
                  <a:lnTo>
                    <a:pt x="9600" y="7855"/>
                  </a:lnTo>
                  <a:lnTo>
                    <a:pt x="9600" y="7855"/>
                  </a:lnTo>
                  <a:lnTo>
                    <a:pt x="7200" y="8836"/>
                  </a:lnTo>
                  <a:lnTo>
                    <a:pt x="7200" y="9818"/>
                  </a:lnTo>
                  <a:lnTo>
                    <a:pt x="7200" y="10800"/>
                  </a:lnTo>
                  <a:lnTo>
                    <a:pt x="7200" y="11782"/>
                  </a:lnTo>
                  <a:lnTo>
                    <a:pt x="4800" y="13745"/>
                  </a:lnTo>
                  <a:lnTo>
                    <a:pt x="4800" y="14727"/>
                  </a:lnTo>
                  <a:lnTo>
                    <a:pt x="2400" y="16691"/>
                  </a:lnTo>
                  <a:lnTo>
                    <a:pt x="2400" y="17673"/>
                  </a:lnTo>
                  <a:lnTo>
                    <a:pt x="0" y="19636"/>
                  </a:lnTo>
                  <a:lnTo>
                    <a:pt x="0" y="20618"/>
                  </a:lnTo>
                  <a:lnTo>
                    <a:pt x="0" y="20618"/>
                  </a:lnTo>
                  <a:lnTo>
                    <a:pt x="120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00" name="Shape 3400"/>
            <p:cNvSpPr/>
            <p:nvPr/>
          </p:nvSpPr>
          <p:spPr>
            <a:xfrm>
              <a:off x="979487" y="855662"/>
              <a:ext cx="14288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400" y="17843"/>
                  </a:moveTo>
                  <a:lnTo>
                    <a:pt x="14400" y="17843"/>
                  </a:lnTo>
                  <a:lnTo>
                    <a:pt x="12000" y="17843"/>
                  </a:lnTo>
                  <a:lnTo>
                    <a:pt x="12000" y="17843"/>
                  </a:lnTo>
                  <a:lnTo>
                    <a:pt x="12000" y="17843"/>
                  </a:lnTo>
                  <a:lnTo>
                    <a:pt x="12000" y="17843"/>
                  </a:lnTo>
                  <a:lnTo>
                    <a:pt x="12000" y="17843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5965"/>
                  </a:lnTo>
                  <a:lnTo>
                    <a:pt x="12000" y="15965"/>
                  </a:lnTo>
                  <a:lnTo>
                    <a:pt x="12000" y="15026"/>
                  </a:lnTo>
                  <a:lnTo>
                    <a:pt x="12000" y="15026"/>
                  </a:lnTo>
                  <a:lnTo>
                    <a:pt x="12000" y="14087"/>
                  </a:lnTo>
                  <a:lnTo>
                    <a:pt x="12000" y="13148"/>
                  </a:lnTo>
                  <a:lnTo>
                    <a:pt x="14400" y="13148"/>
                  </a:lnTo>
                  <a:lnTo>
                    <a:pt x="14400" y="12209"/>
                  </a:lnTo>
                  <a:lnTo>
                    <a:pt x="14400" y="11270"/>
                  </a:lnTo>
                  <a:lnTo>
                    <a:pt x="14400" y="9391"/>
                  </a:lnTo>
                  <a:lnTo>
                    <a:pt x="16800" y="8452"/>
                  </a:lnTo>
                  <a:lnTo>
                    <a:pt x="16800" y="6574"/>
                  </a:lnTo>
                  <a:lnTo>
                    <a:pt x="19200" y="5635"/>
                  </a:lnTo>
                  <a:lnTo>
                    <a:pt x="19200" y="3757"/>
                  </a:lnTo>
                  <a:lnTo>
                    <a:pt x="21600" y="2817"/>
                  </a:lnTo>
                  <a:lnTo>
                    <a:pt x="21600" y="939"/>
                  </a:lnTo>
                  <a:lnTo>
                    <a:pt x="9600" y="0"/>
                  </a:lnTo>
                  <a:lnTo>
                    <a:pt x="9600" y="1878"/>
                  </a:lnTo>
                  <a:lnTo>
                    <a:pt x="7200" y="2817"/>
                  </a:lnTo>
                  <a:lnTo>
                    <a:pt x="7200" y="4696"/>
                  </a:lnTo>
                  <a:lnTo>
                    <a:pt x="4800" y="5635"/>
                  </a:lnTo>
                  <a:lnTo>
                    <a:pt x="4800" y="7513"/>
                  </a:lnTo>
                  <a:lnTo>
                    <a:pt x="2400" y="8452"/>
                  </a:lnTo>
                  <a:lnTo>
                    <a:pt x="2400" y="10330"/>
                  </a:lnTo>
                  <a:lnTo>
                    <a:pt x="2400" y="11270"/>
                  </a:lnTo>
                  <a:lnTo>
                    <a:pt x="0" y="12209"/>
                  </a:lnTo>
                  <a:lnTo>
                    <a:pt x="0" y="13148"/>
                  </a:lnTo>
                  <a:lnTo>
                    <a:pt x="0" y="13148"/>
                  </a:lnTo>
                  <a:lnTo>
                    <a:pt x="0" y="14087"/>
                  </a:lnTo>
                  <a:lnTo>
                    <a:pt x="0" y="15026"/>
                  </a:lnTo>
                  <a:lnTo>
                    <a:pt x="0" y="15965"/>
                  </a:lnTo>
                  <a:lnTo>
                    <a:pt x="0" y="15965"/>
                  </a:lnTo>
                  <a:lnTo>
                    <a:pt x="0" y="16904"/>
                  </a:lnTo>
                  <a:lnTo>
                    <a:pt x="0" y="17843"/>
                  </a:lnTo>
                  <a:lnTo>
                    <a:pt x="0" y="17843"/>
                  </a:lnTo>
                  <a:lnTo>
                    <a:pt x="0" y="18783"/>
                  </a:lnTo>
                  <a:lnTo>
                    <a:pt x="0" y="19722"/>
                  </a:lnTo>
                  <a:lnTo>
                    <a:pt x="2400" y="19722"/>
                  </a:lnTo>
                  <a:lnTo>
                    <a:pt x="2400" y="20661"/>
                  </a:lnTo>
                  <a:lnTo>
                    <a:pt x="4800" y="21600"/>
                  </a:lnTo>
                  <a:lnTo>
                    <a:pt x="4800" y="21600"/>
                  </a:lnTo>
                  <a:lnTo>
                    <a:pt x="4800" y="21600"/>
                  </a:lnTo>
                  <a:lnTo>
                    <a:pt x="14400" y="1784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01" name="Shape 3401"/>
            <p:cNvSpPr/>
            <p:nvPr/>
          </p:nvSpPr>
          <p:spPr>
            <a:xfrm>
              <a:off x="982662" y="874712"/>
              <a:ext cx="34926" cy="190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0"/>
                  </a:moveTo>
                  <a:lnTo>
                    <a:pt x="19636" y="0"/>
                  </a:lnTo>
                  <a:lnTo>
                    <a:pt x="18655" y="1800"/>
                  </a:lnTo>
                  <a:lnTo>
                    <a:pt x="16691" y="1800"/>
                  </a:lnTo>
                  <a:lnTo>
                    <a:pt x="15709" y="3600"/>
                  </a:lnTo>
                  <a:lnTo>
                    <a:pt x="14727" y="5400"/>
                  </a:lnTo>
                  <a:lnTo>
                    <a:pt x="12764" y="7200"/>
                  </a:lnTo>
                  <a:lnTo>
                    <a:pt x="11782" y="9000"/>
                  </a:lnTo>
                  <a:lnTo>
                    <a:pt x="10800" y="9000"/>
                  </a:lnTo>
                  <a:lnTo>
                    <a:pt x="8836" y="10800"/>
                  </a:lnTo>
                  <a:lnTo>
                    <a:pt x="8836" y="10800"/>
                  </a:lnTo>
                  <a:lnTo>
                    <a:pt x="7855" y="10800"/>
                  </a:lnTo>
                  <a:lnTo>
                    <a:pt x="7855" y="12600"/>
                  </a:lnTo>
                  <a:lnTo>
                    <a:pt x="6873" y="12600"/>
                  </a:lnTo>
                  <a:lnTo>
                    <a:pt x="5891" y="12600"/>
                  </a:lnTo>
                  <a:lnTo>
                    <a:pt x="5891" y="12600"/>
                  </a:lnTo>
                  <a:lnTo>
                    <a:pt x="5891" y="12600"/>
                  </a:lnTo>
                  <a:lnTo>
                    <a:pt x="4909" y="12600"/>
                  </a:lnTo>
                  <a:lnTo>
                    <a:pt x="4909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0" y="19800"/>
                  </a:lnTo>
                  <a:lnTo>
                    <a:pt x="982" y="21600"/>
                  </a:lnTo>
                  <a:lnTo>
                    <a:pt x="1964" y="21600"/>
                  </a:lnTo>
                  <a:lnTo>
                    <a:pt x="1964" y="21600"/>
                  </a:lnTo>
                  <a:lnTo>
                    <a:pt x="2945" y="21600"/>
                  </a:lnTo>
                  <a:lnTo>
                    <a:pt x="3927" y="21600"/>
                  </a:lnTo>
                  <a:lnTo>
                    <a:pt x="4909" y="21600"/>
                  </a:lnTo>
                  <a:lnTo>
                    <a:pt x="4909" y="21600"/>
                  </a:lnTo>
                  <a:lnTo>
                    <a:pt x="5891" y="21600"/>
                  </a:lnTo>
                  <a:lnTo>
                    <a:pt x="6873" y="21600"/>
                  </a:lnTo>
                  <a:lnTo>
                    <a:pt x="6873" y="21600"/>
                  </a:lnTo>
                  <a:lnTo>
                    <a:pt x="7855" y="21600"/>
                  </a:lnTo>
                  <a:lnTo>
                    <a:pt x="8836" y="21600"/>
                  </a:lnTo>
                  <a:lnTo>
                    <a:pt x="8836" y="19800"/>
                  </a:lnTo>
                  <a:lnTo>
                    <a:pt x="9818" y="19800"/>
                  </a:lnTo>
                  <a:lnTo>
                    <a:pt x="10800" y="19800"/>
                  </a:lnTo>
                  <a:lnTo>
                    <a:pt x="10800" y="18000"/>
                  </a:lnTo>
                  <a:lnTo>
                    <a:pt x="12764" y="18000"/>
                  </a:lnTo>
                  <a:lnTo>
                    <a:pt x="13745" y="16200"/>
                  </a:lnTo>
                  <a:lnTo>
                    <a:pt x="15709" y="14400"/>
                  </a:lnTo>
                  <a:lnTo>
                    <a:pt x="16691" y="14400"/>
                  </a:lnTo>
                  <a:lnTo>
                    <a:pt x="17673" y="12600"/>
                  </a:lnTo>
                  <a:lnTo>
                    <a:pt x="19636" y="10800"/>
                  </a:lnTo>
                  <a:lnTo>
                    <a:pt x="20618" y="9000"/>
                  </a:lnTo>
                  <a:lnTo>
                    <a:pt x="21600" y="9000"/>
                  </a:lnTo>
                  <a:lnTo>
                    <a:pt x="21600" y="9000"/>
                  </a:lnTo>
                  <a:lnTo>
                    <a:pt x="19636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02" name="Shape 3402"/>
            <p:cNvSpPr/>
            <p:nvPr/>
          </p:nvSpPr>
          <p:spPr>
            <a:xfrm>
              <a:off x="1017587" y="882650"/>
              <a:ext cx="1588" cy="1588"/>
            </a:xfrm>
            <a:prstGeom prst="rect">
              <a:avLst/>
            </a:pr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03" name="Shape 3403"/>
            <p:cNvSpPr/>
            <p:nvPr/>
          </p:nvSpPr>
          <p:spPr>
            <a:xfrm>
              <a:off x="1014412" y="860425"/>
              <a:ext cx="33338" cy="222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3086"/>
                  </a:moveTo>
                  <a:lnTo>
                    <a:pt x="21600" y="3086"/>
                  </a:lnTo>
                  <a:lnTo>
                    <a:pt x="20571" y="1543"/>
                  </a:lnTo>
                  <a:lnTo>
                    <a:pt x="20571" y="1543"/>
                  </a:lnTo>
                  <a:lnTo>
                    <a:pt x="19543" y="1543"/>
                  </a:lnTo>
                  <a:lnTo>
                    <a:pt x="18514" y="1543"/>
                  </a:lnTo>
                  <a:lnTo>
                    <a:pt x="17486" y="0"/>
                  </a:lnTo>
                  <a:lnTo>
                    <a:pt x="17486" y="0"/>
                  </a:lnTo>
                  <a:lnTo>
                    <a:pt x="16457" y="1543"/>
                  </a:lnTo>
                  <a:lnTo>
                    <a:pt x="15429" y="1543"/>
                  </a:lnTo>
                  <a:lnTo>
                    <a:pt x="15429" y="1543"/>
                  </a:lnTo>
                  <a:lnTo>
                    <a:pt x="14400" y="1543"/>
                  </a:lnTo>
                  <a:lnTo>
                    <a:pt x="13371" y="1543"/>
                  </a:lnTo>
                  <a:lnTo>
                    <a:pt x="13371" y="3086"/>
                  </a:lnTo>
                  <a:lnTo>
                    <a:pt x="12343" y="3086"/>
                  </a:lnTo>
                  <a:lnTo>
                    <a:pt x="10286" y="4629"/>
                  </a:lnTo>
                  <a:lnTo>
                    <a:pt x="9257" y="6171"/>
                  </a:lnTo>
                  <a:lnTo>
                    <a:pt x="7200" y="6171"/>
                  </a:lnTo>
                  <a:lnTo>
                    <a:pt x="6171" y="7714"/>
                  </a:lnTo>
                  <a:lnTo>
                    <a:pt x="5143" y="9257"/>
                  </a:lnTo>
                  <a:lnTo>
                    <a:pt x="4114" y="10800"/>
                  </a:lnTo>
                  <a:lnTo>
                    <a:pt x="2057" y="12343"/>
                  </a:lnTo>
                  <a:lnTo>
                    <a:pt x="1029" y="12343"/>
                  </a:lnTo>
                  <a:lnTo>
                    <a:pt x="0" y="13886"/>
                  </a:lnTo>
                  <a:lnTo>
                    <a:pt x="2057" y="21600"/>
                  </a:lnTo>
                  <a:lnTo>
                    <a:pt x="4114" y="20057"/>
                  </a:lnTo>
                  <a:lnTo>
                    <a:pt x="5143" y="18514"/>
                  </a:lnTo>
                  <a:lnTo>
                    <a:pt x="6171" y="16971"/>
                  </a:lnTo>
                  <a:lnTo>
                    <a:pt x="8229" y="15429"/>
                  </a:lnTo>
                  <a:lnTo>
                    <a:pt x="9257" y="13886"/>
                  </a:lnTo>
                  <a:lnTo>
                    <a:pt x="10286" y="13886"/>
                  </a:lnTo>
                  <a:lnTo>
                    <a:pt x="12343" y="12343"/>
                  </a:lnTo>
                  <a:lnTo>
                    <a:pt x="13371" y="10800"/>
                  </a:lnTo>
                  <a:lnTo>
                    <a:pt x="14400" y="10800"/>
                  </a:lnTo>
                  <a:lnTo>
                    <a:pt x="15429" y="9257"/>
                  </a:lnTo>
                  <a:lnTo>
                    <a:pt x="15429" y="9257"/>
                  </a:lnTo>
                  <a:lnTo>
                    <a:pt x="16457" y="9257"/>
                  </a:lnTo>
                  <a:lnTo>
                    <a:pt x="16457" y="9257"/>
                  </a:lnTo>
                  <a:lnTo>
                    <a:pt x="17486" y="9257"/>
                  </a:lnTo>
                  <a:lnTo>
                    <a:pt x="17486" y="7714"/>
                  </a:lnTo>
                  <a:lnTo>
                    <a:pt x="17486" y="7714"/>
                  </a:lnTo>
                  <a:lnTo>
                    <a:pt x="17486" y="7714"/>
                  </a:lnTo>
                  <a:lnTo>
                    <a:pt x="17486" y="7714"/>
                  </a:lnTo>
                  <a:lnTo>
                    <a:pt x="18514" y="7714"/>
                  </a:lnTo>
                  <a:lnTo>
                    <a:pt x="18514" y="9257"/>
                  </a:lnTo>
                  <a:lnTo>
                    <a:pt x="18514" y="9257"/>
                  </a:lnTo>
                  <a:lnTo>
                    <a:pt x="18514" y="9257"/>
                  </a:lnTo>
                  <a:lnTo>
                    <a:pt x="18514" y="9257"/>
                  </a:lnTo>
                  <a:lnTo>
                    <a:pt x="21600" y="308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04" name="Shape 3404"/>
            <p:cNvSpPr/>
            <p:nvPr/>
          </p:nvSpPr>
          <p:spPr>
            <a:xfrm>
              <a:off x="1036637" y="863600"/>
              <a:ext cx="14288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00" y="21600"/>
                  </a:moveTo>
                  <a:lnTo>
                    <a:pt x="12000" y="21600"/>
                  </a:lnTo>
                  <a:lnTo>
                    <a:pt x="14400" y="18783"/>
                  </a:lnTo>
                  <a:lnTo>
                    <a:pt x="16800" y="15965"/>
                  </a:lnTo>
                  <a:lnTo>
                    <a:pt x="16800" y="14087"/>
                  </a:lnTo>
                  <a:lnTo>
                    <a:pt x="19200" y="13148"/>
                  </a:lnTo>
                  <a:lnTo>
                    <a:pt x="19200" y="11270"/>
                  </a:lnTo>
                  <a:lnTo>
                    <a:pt x="19200" y="10330"/>
                  </a:lnTo>
                  <a:lnTo>
                    <a:pt x="21600" y="9391"/>
                  </a:lnTo>
                  <a:lnTo>
                    <a:pt x="21600" y="8452"/>
                  </a:lnTo>
                  <a:lnTo>
                    <a:pt x="21600" y="7513"/>
                  </a:lnTo>
                  <a:lnTo>
                    <a:pt x="21600" y="7513"/>
                  </a:lnTo>
                  <a:lnTo>
                    <a:pt x="21600" y="6574"/>
                  </a:lnTo>
                  <a:lnTo>
                    <a:pt x="21600" y="5635"/>
                  </a:lnTo>
                  <a:lnTo>
                    <a:pt x="21600" y="4696"/>
                  </a:lnTo>
                  <a:lnTo>
                    <a:pt x="21600" y="4696"/>
                  </a:lnTo>
                  <a:lnTo>
                    <a:pt x="21600" y="3757"/>
                  </a:lnTo>
                  <a:lnTo>
                    <a:pt x="21600" y="2817"/>
                  </a:lnTo>
                  <a:lnTo>
                    <a:pt x="21600" y="2817"/>
                  </a:lnTo>
                  <a:lnTo>
                    <a:pt x="21600" y="1878"/>
                  </a:lnTo>
                  <a:lnTo>
                    <a:pt x="19200" y="939"/>
                  </a:lnTo>
                  <a:lnTo>
                    <a:pt x="19200" y="939"/>
                  </a:lnTo>
                  <a:lnTo>
                    <a:pt x="16800" y="0"/>
                  </a:lnTo>
                  <a:lnTo>
                    <a:pt x="16800" y="0"/>
                  </a:lnTo>
                  <a:lnTo>
                    <a:pt x="9600" y="3757"/>
                  </a:lnTo>
                  <a:lnTo>
                    <a:pt x="9600" y="3757"/>
                  </a:lnTo>
                  <a:lnTo>
                    <a:pt x="9600" y="3757"/>
                  </a:lnTo>
                  <a:lnTo>
                    <a:pt x="9600" y="3757"/>
                  </a:lnTo>
                  <a:lnTo>
                    <a:pt x="9600" y="3757"/>
                  </a:lnTo>
                  <a:lnTo>
                    <a:pt x="9600" y="3757"/>
                  </a:lnTo>
                  <a:lnTo>
                    <a:pt x="9600" y="3757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5635"/>
                  </a:lnTo>
                  <a:lnTo>
                    <a:pt x="9600" y="5635"/>
                  </a:lnTo>
                  <a:lnTo>
                    <a:pt x="9600" y="6574"/>
                  </a:lnTo>
                  <a:lnTo>
                    <a:pt x="9600" y="7513"/>
                  </a:lnTo>
                  <a:lnTo>
                    <a:pt x="9600" y="7513"/>
                  </a:lnTo>
                  <a:lnTo>
                    <a:pt x="9600" y="8452"/>
                  </a:lnTo>
                  <a:lnTo>
                    <a:pt x="9600" y="8452"/>
                  </a:lnTo>
                  <a:lnTo>
                    <a:pt x="7200" y="10330"/>
                  </a:lnTo>
                  <a:lnTo>
                    <a:pt x="7200" y="11270"/>
                  </a:lnTo>
                  <a:lnTo>
                    <a:pt x="7200" y="13148"/>
                  </a:lnTo>
                  <a:lnTo>
                    <a:pt x="4800" y="14087"/>
                  </a:lnTo>
                  <a:lnTo>
                    <a:pt x="2400" y="16904"/>
                  </a:lnTo>
                  <a:lnTo>
                    <a:pt x="0" y="19722"/>
                  </a:lnTo>
                  <a:lnTo>
                    <a:pt x="0" y="19722"/>
                  </a:lnTo>
                  <a:lnTo>
                    <a:pt x="120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05" name="Shape 3405"/>
            <p:cNvSpPr/>
            <p:nvPr/>
          </p:nvSpPr>
          <p:spPr>
            <a:xfrm>
              <a:off x="1030287" y="896937"/>
              <a:ext cx="14288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400" y="17843"/>
                  </a:moveTo>
                  <a:lnTo>
                    <a:pt x="14400" y="17843"/>
                  </a:lnTo>
                  <a:lnTo>
                    <a:pt x="14400" y="17843"/>
                  </a:lnTo>
                  <a:lnTo>
                    <a:pt x="14400" y="17843"/>
                  </a:lnTo>
                  <a:lnTo>
                    <a:pt x="14400" y="17843"/>
                  </a:lnTo>
                  <a:lnTo>
                    <a:pt x="12000" y="17843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5965"/>
                  </a:lnTo>
                  <a:lnTo>
                    <a:pt x="12000" y="15965"/>
                  </a:lnTo>
                  <a:lnTo>
                    <a:pt x="12000" y="15965"/>
                  </a:lnTo>
                  <a:lnTo>
                    <a:pt x="12000" y="15026"/>
                  </a:lnTo>
                  <a:lnTo>
                    <a:pt x="12000" y="14087"/>
                  </a:lnTo>
                  <a:lnTo>
                    <a:pt x="12000" y="14087"/>
                  </a:lnTo>
                  <a:lnTo>
                    <a:pt x="12000" y="13148"/>
                  </a:lnTo>
                  <a:lnTo>
                    <a:pt x="14400" y="13148"/>
                  </a:lnTo>
                  <a:lnTo>
                    <a:pt x="14400" y="12209"/>
                  </a:lnTo>
                  <a:lnTo>
                    <a:pt x="14400" y="11270"/>
                  </a:lnTo>
                  <a:lnTo>
                    <a:pt x="14400" y="9391"/>
                  </a:lnTo>
                  <a:lnTo>
                    <a:pt x="16800" y="8452"/>
                  </a:lnTo>
                  <a:lnTo>
                    <a:pt x="16800" y="6574"/>
                  </a:lnTo>
                  <a:lnTo>
                    <a:pt x="19200" y="3757"/>
                  </a:lnTo>
                  <a:lnTo>
                    <a:pt x="21600" y="1878"/>
                  </a:lnTo>
                  <a:lnTo>
                    <a:pt x="9600" y="0"/>
                  </a:lnTo>
                  <a:lnTo>
                    <a:pt x="7200" y="2817"/>
                  </a:lnTo>
                  <a:lnTo>
                    <a:pt x="7200" y="5635"/>
                  </a:lnTo>
                  <a:lnTo>
                    <a:pt x="4800" y="6574"/>
                  </a:lnTo>
                  <a:lnTo>
                    <a:pt x="4800" y="8452"/>
                  </a:lnTo>
                  <a:lnTo>
                    <a:pt x="2400" y="9391"/>
                  </a:lnTo>
                  <a:lnTo>
                    <a:pt x="2400" y="11270"/>
                  </a:lnTo>
                  <a:lnTo>
                    <a:pt x="0" y="12209"/>
                  </a:lnTo>
                  <a:lnTo>
                    <a:pt x="0" y="12209"/>
                  </a:lnTo>
                  <a:lnTo>
                    <a:pt x="0" y="13148"/>
                  </a:lnTo>
                  <a:lnTo>
                    <a:pt x="0" y="14087"/>
                  </a:lnTo>
                  <a:lnTo>
                    <a:pt x="0" y="15026"/>
                  </a:lnTo>
                  <a:lnTo>
                    <a:pt x="0" y="15026"/>
                  </a:lnTo>
                  <a:lnTo>
                    <a:pt x="0" y="15965"/>
                  </a:lnTo>
                  <a:lnTo>
                    <a:pt x="0" y="16904"/>
                  </a:lnTo>
                  <a:lnTo>
                    <a:pt x="0" y="16904"/>
                  </a:lnTo>
                  <a:lnTo>
                    <a:pt x="0" y="17843"/>
                  </a:lnTo>
                  <a:lnTo>
                    <a:pt x="0" y="18783"/>
                  </a:lnTo>
                  <a:lnTo>
                    <a:pt x="2400" y="18783"/>
                  </a:lnTo>
                  <a:lnTo>
                    <a:pt x="2400" y="19722"/>
                  </a:lnTo>
                  <a:lnTo>
                    <a:pt x="4800" y="20661"/>
                  </a:lnTo>
                  <a:lnTo>
                    <a:pt x="4800" y="21600"/>
                  </a:lnTo>
                  <a:lnTo>
                    <a:pt x="7200" y="21600"/>
                  </a:lnTo>
                  <a:lnTo>
                    <a:pt x="7200" y="21600"/>
                  </a:lnTo>
                  <a:lnTo>
                    <a:pt x="14400" y="1784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06" name="Shape 3406"/>
            <p:cNvSpPr/>
            <p:nvPr/>
          </p:nvSpPr>
          <p:spPr>
            <a:xfrm>
              <a:off x="1035050" y="915987"/>
              <a:ext cx="34925" cy="190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55" y="0"/>
                  </a:moveTo>
                  <a:lnTo>
                    <a:pt x="18655" y="0"/>
                  </a:lnTo>
                  <a:lnTo>
                    <a:pt x="15709" y="3600"/>
                  </a:lnTo>
                  <a:lnTo>
                    <a:pt x="12764" y="5400"/>
                  </a:lnTo>
                  <a:lnTo>
                    <a:pt x="11782" y="7200"/>
                  </a:lnTo>
                  <a:lnTo>
                    <a:pt x="10800" y="9000"/>
                  </a:lnTo>
                  <a:lnTo>
                    <a:pt x="8836" y="10800"/>
                  </a:lnTo>
                  <a:lnTo>
                    <a:pt x="7855" y="10800"/>
                  </a:lnTo>
                  <a:lnTo>
                    <a:pt x="7855" y="10800"/>
                  </a:lnTo>
                  <a:lnTo>
                    <a:pt x="6873" y="12600"/>
                  </a:lnTo>
                  <a:lnTo>
                    <a:pt x="6873" y="12600"/>
                  </a:lnTo>
                  <a:lnTo>
                    <a:pt x="5891" y="12600"/>
                  </a:lnTo>
                  <a:lnTo>
                    <a:pt x="5891" y="12600"/>
                  </a:lnTo>
                  <a:lnTo>
                    <a:pt x="4909" y="12600"/>
                  </a:lnTo>
                  <a:lnTo>
                    <a:pt x="4909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2945" y="12600"/>
                  </a:lnTo>
                  <a:lnTo>
                    <a:pt x="2945" y="12600"/>
                  </a:lnTo>
                  <a:lnTo>
                    <a:pt x="2945" y="12600"/>
                  </a:lnTo>
                  <a:lnTo>
                    <a:pt x="2945" y="12600"/>
                  </a:lnTo>
                  <a:lnTo>
                    <a:pt x="2945" y="12600"/>
                  </a:lnTo>
                  <a:lnTo>
                    <a:pt x="2945" y="12600"/>
                  </a:lnTo>
                  <a:lnTo>
                    <a:pt x="0" y="19800"/>
                  </a:lnTo>
                  <a:lnTo>
                    <a:pt x="0" y="21600"/>
                  </a:lnTo>
                  <a:lnTo>
                    <a:pt x="982" y="21600"/>
                  </a:lnTo>
                  <a:lnTo>
                    <a:pt x="982" y="21600"/>
                  </a:lnTo>
                  <a:lnTo>
                    <a:pt x="1964" y="21600"/>
                  </a:lnTo>
                  <a:lnTo>
                    <a:pt x="2945" y="21600"/>
                  </a:lnTo>
                  <a:lnTo>
                    <a:pt x="2945" y="21600"/>
                  </a:lnTo>
                  <a:lnTo>
                    <a:pt x="3927" y="21600"/>
                  </a:lnTo>
                  <a:lnTo>
                    <a:pt x="4909" y="21600"/>
                  </a:lnTo>
                  <a:lnTo>
                    <a:pt x="4909" y="21600"/>
                  </a:lnTo>
                  <a:lnTo>
                    <a:pt x="5891" y="21600"/>
                  </a:lnTo>
                  <a:lnTo>
                    <a:pt x="6873" y="21600"/>
                  </a:lnTo>
                  <a:lnTo>
                    <a:pt x="6873" y="21600"/>
                  </a:lnTo>
                  <a:lnTo>
                    <a:pt x="7855" y="21600"/>
                  </a:lnTo>
                  <a:lnTo>
                    <a:pt x="8836" y="19800"/>
                  </a:lnTo>
                  <a:lnTo>
                    <a:pt x="8836" y="19800"/>
                  </a:lnTo>
                  <a:lnTo>
                    <a:pt x="9818" y="19800"/>
                  </a:lnTo>
                  <a:lnTo>
                    <a:pt x="11782" y="18000"/>
                  </a:lnTo>
                  <a:lnTo>
                    <a:pt x="12764" y="16200"/>
                  </a:lnTo>
                  <a:lnTo>
                    <a:pt x="13745" y="16200"/>
                  </a:lnTo>
                  <a:lnTo>
                    <a:pt x="15709" y="14400"/>
                  </a:lnTo>
                  <a:lnTo>
                    <a:pt x="18655" y="10800"/>
                  </a:lnTo>
                  <a:lnTo>
                    <a:pt x="21600" y="7200"/>
                  </a:lnTo>
                  <a:lnTo>
                    <a:pt x="21600" y="7200"/>
                  </a:lnTo>
                  <a:lnTo>
                    <a:pt x="18655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07" name="Shape 3407"/>
            <p:cNvSpPr/>
            <p:nvPr/>
          </p:nvSpPr>
          <p:spPr>
            <a:xfrm>
              <a:off x="1065212" y="903287"/>
              <a:ext cx="34926" cy="190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3600"/>
                  </a:moveTo>
                  <a:lnTo>
                    <a:pt x="21600" y="3600"/>
                  </a:lnTo>
                  <a:lnTo>
                    <a:pt x="21600" y="1800"/>
                  </a:lnTo>
                  <a:lnTo>
                    <a:pt x="20618" y="1800"/>
                  </a:lnTo>
                  <a:lnTo>
                    <a:pt x="20618" y="1800"/>
                  </a:lnTo>
                  <a:lnTo>
                    <a:pt x="19636" y="1800"/>
                  </a:lnTo>
                  <a:lnTo>
                    <a:pt x="18655" y="0"/>
                  </a:lnTo>
                  <a:lnTo>
                    <a:pt x="18655" y="0"/>
                  </a:lnTo>
                  <a:lnTo>
                    <a:pt x="17673" y="0"/>
                  </a:lnTo>
                  <a:lnTo>
                    <a:pt x="16691" y="0"/>
                  </a:lnTo>
                  <a:lnTo>
                    <a:pt x="16691" y="0"/>
                  </a:lnTo>
                  <a:lnTo>
                    <a:pt x="15709" y="1800"/>
                  </a:lnTo>
                  <a:lnTo>
                    <a:pt x="14727" y="1800"/>
                  </a:lnTo>
                  <a:lnTo>
                    <a:pt x="14727" y="1800"/>
                  </a:lnTo>
                  <a:lnTo>
                    <a:pt x="13745" y="1800"/>
                  </a:lnTo>
                  <a:lnTo>
                    <a:pt x="12764" y="1800"/>
                  </a:lnTo>
                  <a:lnTo>
                    <a:pt x="12764" y="3600"/>
                  </a:lnTo>
                  <a:lnTo>
                    <a:pt x="11782" y="3600"/>
                  </a:lnTo>
                  <a:lnTo>
                    <a:pt x="9818" y="5400"/>
                  </a:lnTo>
                  <a:lnTo>
                    <a:pt x="8836" y="5400"/>
                  </a:lnTo>
                  <a:lnTo>
                    <a:pt x="6873" y="7200"/>
                  </a:lnTo>
                  <a:lnTo>
                    <a:pt x="5891" y="9000"/>
                  </a:lnTo>
                  <a:lnTo>
                    <a:pt x="2945" y="10800"/>
                  </a:lnTo>
                  <a:lnTo>
                    <a:pt x="0" y="14400"/>
                  </a:lnTo>
                  <a:lnTo>
                    <a:pt x="2945" y="21600"/>
                  </a:lnTo>
                  <a:lnTo>
                    <a:pt x="5891" y="19800"/>
                  </a:lnTo>
                  <a:lnTo>
                    <a:pt x="7855" y="16200"/>
                  </a:lnTo>
                  <a:lnTo>
                    <a:pt x="9818" y="14400"/>
                  </a:lnTo>
                  <a:lnTo>
                    <a:pt x="10800" y="14400"/>
                  </a:lnTo>
                  <a:lnTo>
                    <a:pt x="12764" y="12600"/>
                  </a:lnTo>
                  <a:lnTo>
                    <a:pt x="13745" y="12600"/>
                  </a:lnTo>
                  <a:lnTo>
                    <a:pt x="13745" y="10800"/>
                  </a:lnTo>
                  <a:lnTo>
                    <a:pt x="14727" y="10800"/>
                  </a:lnTo>
                  <a:lnTo>
                    <a:pt x="14727" y="10800"/>
                  </a:lnTo>
                  <a:lnTo>
                    <a:pt x="15709" y="10800"/>
                  </a:lnTo>
                  <a:lnTo>
                    <a:pt x="15709" y="10800"/>
                  </a:lnTo>
                  <a:lnTo>
                    <a:pt x="16691" y="9000"/>
                  </a:lnTo>
                  <a:lnTo>
                    <a:pt x="16691" y="9000"/>
                  </a:lnTo>
                  <a:lnTo>
                    <a:pt x="17673" y="9000"/>
                  </a:lnTo>
                  <a:lnTo>
                    <a:pt x="17673" y="9000"/>
                  </a:lnTo>
                  <a:lnTo>
                    <a:pt x="17673" y="9000"/>
                  </a:lnTo>
                  <a:lnTo>
                    <a:pt x="18655" y="9000"/>
                  </a:lnTo>
                  <a:lnTo>
                    <a:pt x="18655" y="9000"/>
                  </a:lnTo>
                  <a:lnTo>
                    <a:pt x="18655" y="9000"/>
                  </a:lnTo>
                  <a:lnTo>
                    <a:pt x="18655" y="9000"/>
                  </a:lnTo>
                  <a:lnTo>
                    <a:pt x="18655" y="10800"/>
                  </a:lnTo>
                  <a:lnTo>
                    <a:pt x="18655" y="10800"/>
                  </a:lnTo>
                  <a:lnTo>
                    <a:pt x="18655" y="10800"/>
                  </a:lnTo>
                  <a:lnTo>
                    <a:pt x="21600" y="3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08" name="Shape 3408"/>
            <p:cNvSpPr/>
            <p:nvPr/>
          </p:nvSpPr>
          <p:spPr>
            <a:xfrm>
              <a:off x="1090612" y="906462"/>
              <a:ext cx="14288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00" y="21600"/>
                  </a:moveTo>
                  <a:lnTo>
                    <a:pt x="12000" y="21600"/>
                  </a:lnTo>
                  <a:lnTo>
                    <a:pt x="14400" y="18783"/>
                  </a:lnTo>
                  <a:lnTo>
                    <a:pt x="16800" y="15965"/>
                  </a:lnTo>
                  <a:lnTo>
                    <a:pt x="16800" y="14087"/>
                  </a:lnTo>
                  <a:lnTo>
                    <a:pt x="16800" y="13148"/>
                  </a:lnTo>
                  <a:lnTo>
                    <a:pt x="19200" y="11270"/>
                  </a:lnTo>
                  <a:lnTo>
                    <a:pt x="19200" y="10330"/>
                  </a:lnTo>
                  <a:lnTo>
                    <a:pt x="19200" y="9391"/>
                  </a:lnTo>
                  <a:lnTo>
                    <a:pt x="19200" y="8452"/>
                  </a:lnTo>
                  <a:lnTo>
                    <a:pt x="21600" y="7513"/>
                  </a:lnTo>
                  <a:lnTo>
                    <a:pt x="21600" y="7513"/>
                  </a:lnTo>
                  <a:lnTo>
                    <a:pt x="21600" y="6574"/>
                  </a:lnTo>
                  <a:lnTo>
                    <a:pt x="21600" y="5635"/>
                  </a:lnTo>
                  <a:lnTo>
                    <a:pt x="21600" y="5635"/>
                  </a:lnTo>
                  <a:lnTo>
                    <a:pt x="21600" y="4696"/>
                  </a:lnTo>
                  <a:lnTo>
                    <a:pt x="21600" y="3757"/>
                  </a:lnTo>
                  <a:lnTo>
                    <a:pt x="21600" y="3757"/>
                  </a:lnTo>
                  <a:lnTo>
                    <a:pt x="19200" y="2817"/>
                  </a:lnTo>
                  <a:lnTo>
                    <a:pt x="19200" y="1878"/>
                  </a:lnTo>
                  <a:lnTo>
                    <a:pt x="19200" y="939"/>
                  </a:lnTo>
                  <a:lnTo>
                    <a:pt x="16800" y="939"/>
                  </a:lnTo>
                  <a:lnTo>
                    <a:pt x="16800" y="0"/>
                  </a:lnTo>
                  <a:lnTo>
                    <a:pt x="14400" y="0"/>
                  </a:lnTo>
                  <a:lnTo>
                    <a:pt x="7200" y="3757"/>
                  </a:lnTo>
                  <a:lnTo>
                    <a:pt x="7200" y="3757"/>
                  </a:lnTo>
                  <a:lnTo>
                    <a:pt x="7200" y="3757"/>
                  </a:lnTo>
                  <a:lnTo>
                    <a:pt x="7200" y="3757"/>
                  </a:lnTo>
                  <a:lnTo>
                    <a:pt x="9600" y="3757"/>
                  </a:lnTo>
                  <a:lnTo>
                    <a:pt x="9600" y="3757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5635"/>
                  </a:lnTo>
                  <a:lnTo>
                    <a:pt x="9600" y="5635"/>
                  </a:lnTo>
                  <a:lnTo>
                    <a:pt x="9600" y="6574"/>
                  </a:lnTo>
                  <a:lnTo>
                    <a:pt x="9600" y="6574"/>
                  </a:lnTo>
                  <a:lnTo>
                    <a:pt x="9600" y="7513"/>
                  </a:lnTo>
                  <a:lnTo>
                    <a:pt x="9600" y="7513"/>
                  </a:lnTo>
                  <a:lnTo>
                    <a:pt x="7200" y="8452"/>
                  </a:lnTo>
                  <a:lnTo>
                    <a:pt x="7200" y="9391"/>
                  </a:lnTo>
                  <a:lnTo>
                    <a:pt x="7200" y="10330"/>
                  </a:lnTo>
                  <a:lnTo>
                    <a:pt x="7200" y="12209"/>
                  </a:lnTo>
                  <a:lnTo>
                    <a:pt x="4800" y="13148"/>
                  </a:lnTo>
                  <a:lnTo>
                    <a:pt x="4800" y="14087"/>
                  </a:lnTo>
                  <a:lnTo>
                    <a:pt x="2400" y="17843"/>
                  </a:lnTo>
                  <a:lnTo>
                    <a:pt x="0" y="19722"/>
                  </a:lnTo>
                  <a:lnTo>
                    <a:pt x="0" y="19722"/>
                  </a:lnTo>
                  <a:lnTo>
                    <a:pt x="120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09" name="Shape 3409"/>
            <p:cNvSpPr/>
            <p:nvPr/>
          </p:nvSpPr>
          <p:spPr>
            <a:xfrm>
              <a:off x="1084262" y="939800"/>
              <a:ext cx="14288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00" y="17843"/>
                  </a:moveTo>
                  <a:lnTo>
                    <a:pt x="12000" y="17843"/>
                  </a:lnTo>
                  <a:lnTo>
                    <a:pt x="12000" y="17843"/>
                  </a:lnTo>
                  <a:lnTo>
                    <a:pt x="12000" y="17843"/>
                  </a:lnTo>
                  <a:lnTo>
                    <a:pt x="12000" y="17843"/>
                  </a:lnTo>
                  <a:lnTo>
                    <a:pt x="12000" y="17843"/>
                  </a:lnTo>
                  <a:lnTo>
                    <a:pt x="12000" y="17843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5965"/>
                  </a:lnTo>
                  <a:lnTo>
                    <a:pt x="12000" y="15965"/>
                  </a:lnTo>
                  <a:lnTo>
                    <a:pt x="12000" y="15026"/>
                  </a:lnTo>
                  <a:lnTo>
                    <a:pt x="12000" y="15026"/>
                  </a:lnTo>
                  <a:lnTo>
                    <a:pt x="12000" y="14087"/>
                  </a:lnTo>
                  <a:lnTo>
                    <a:pt x="12000" y="14087"/>
                  </a:lnTo>
                  <a:lnTo>
                    <a:pt x="12000" y="13148"/>
                  </a:lnTo>
                  <a:lnTo>
                    <a:pt x="14400" y="12209"/>
                  </a:lnTo>
                  <a:lnTo>
                    <a:pt x="14400" y="11270"/>
                  </a:lnTo>
                  <a:lnTo>
                    <a:pt x="14400" y="10330"/>
                  </a:lnTo>
                  <a:lnTo>
                    <a:pt x="16800" y="8452"/>
                  </a:lnTo>
                  <a:lnTo>
                    <a:pt x="16800" y="7513"/>
                  </a:lnTo>
                  <a:lnTo>
                    <a:pt x="19200" y="4696"/>
                  </a:lnTo>
                  <a:lnTo>
                    <a:pt x="21600" y="1878"/>
                  </a:lnTo>
                  <a:lnTo>
                    <a:pt x="9600" y="0"/>
                  </a:lnTo>
                  <a:lnTo>
                    <a:pt x="7200" y="2817"/>
                  </a:lnTo>
                  <a:lnTo>
                    <a:pt x="4800" y="5635"/>
                  </a:lnTo>
                  <a:lnTo>
                    <a:pt x="4800" y="7513"/>
                  </a:lnTo>
                  <a:lnTo>
                    <a:pt x="2400" y="8452"/>
                  </a:lnTo>
                  <a:lnTo>
                    <a:pt x="2400" y="10330"/>
                  </a:lnTo>
                  <a:lnTo>
                    <a:pt x="2400" y="11270"/>
                  </a:lnTo>
                  <a:lnTo>
                    <a:pt x="2400" y="12209"/>
                  </a:lnTo>
                  <a:lnTo>
                    <a:pt x="0" y="13148"/>
                  </a:lnTo>
                  <a:lnTo>
                    <a:pt x="0" y="13148"/>
                  </a:lnTo>
                  <a:lnTo>
                    <a:pt x="0" y="14087"/>
                  </a:lnTo>
                  <a:lnTo>
                    <a:pt x="0" y="15026"/>
                  </a:lnTo>
                  <a:lnTo>
                    <a:pt x="0" y="15965"/>
                  </a:lnTo>
                  <a:lnTo>
                    <a:pt x="0" y="15965"/>
                  </a:lnTo>
                  <a:lnTo>
                    <a:pt x="0" y="16904"/>
                  </a:lnTo>
                  <a:lnTo>
                    <a:pt x="0" y="17843"/>
                  </a:lnTo>
                  <a:lnTo>
                    <a:pt x="0" y="17843"/>
                  </a:lnTo>
                  <a:lnTo>
                    <a:pt x="0" y="18783"/>
                  </a:lnTo>
                  <a:lnTo>
                    <a:pt x="2400" y="19722"/>
                  </a:lnTo>
                  <a:lnTo>
                    <a:pt x="2400" y="19722"/>
                  </a:lnTo>
                  <a:lnTo>
                    <a:pt x="2400" y="20661"/>
                  </a:lnTo>
                  <a:lnTo>
                    <a:pt x="4800" y="21600"/>
                  </a:lnTo>
                  <a:lnTo>
                    <a:pt x="4800" y="21600"/>
                  </a:lnTo>
                  <a:lnTo>
                    <a:pt x="4800" y="21600"/>
                  </a:lnTo>
                  <a:lnTo>
                    <a:pt x="12000" y="1784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10" name="Shape 3410"/>
            <p:cNvSpPr/>
            <p:nvPr/>
          </p:nvSpPr>
          <p:spPr>
            <a:xfrm>
              <a:off x="1087437" y="958850"/>
              <a:ext cx="34926" cy="190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0"/>
                  </a:moveTo>
                  <a:lnTo>
                    <a:pt x="19636" y="0"/>
                  </a:lnTo>
                  <a:lnTo>
                    <a:pt x="16691" y="3600"/>
                  </a:lnTo>
                  <a:lnTo>
                    <a:pt x="14727" y="5400"/>
                  </a:lnTo>
                  <a:lnTo>
                    <a:pt x="12764" y="7200"/>
                  </a:lnTo>
                  <a:lnTo>
                    <a:pt x="11782" y="9000"/>
                  </a:lnTo>
                  <a:lnTo>
                    <a:pt x="10800" y="9000"/>
                  </a:lnTo>
                  <a:lnTo>
                    <a:pt x="8836" y="10800"/>
                  </a:lnTo>
                  <a:lnTo>
                    <a:pt x="8836" y="10800"/>
                  </a:lnTo>
                  <a:lnTo>
                    <a:pt x="7855" y="12600"/>
                  </a:lnTo>
                  <a:lnTo>
                    <a:pt x="7855" y="12600"/>
                  </a:lnTo>
                  <a:lnTo>
                    <a:pt x="6873" y="12600"/>
                  </a:lnTo>
                  <a:lnTo>
                    <a:pt x="6873" y="12600"/>
                  </a:lnTo>
                  <a:lnTo>
                    <a:pt x="5891" y="12600"/>
                  </a:lnTo>
                  <a:lnTo>
                    <a:pt x="5891" y="12600"/>
                  </a:lnTo>
                  <a:lnTo>
                    <a:pt x="4909" y="12600"/>
                  </a:lnTo>
                  <a:lnTo>
                    <a:pt x="4909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2945" y="12600"/>
                  </a:lnTo>
                  <a:lnTo>
                    <a:pt x="0" y="19800"/>
                  </a:lnTo>
                  <a:lnTo>
                    <a:pt x="982" y="21600"/>
                  </a:lnTo>
                  <a:lnTo>
                    <a:pt x="1964" y="21600"/>
                  </a:lnTo>
                  <a:lnTo>
                    <a:pt x="1964" y="21600"/>
                  </a:lnTo>
                  <a:lnTo>
                    <a:pt x="2945" y="21600"/>
                  </a:lnTo>
                  <a:lnTo>
                    <a:pt x="3927" y="21600"/>
                  </a:lnTo>
                  <a:lnTo>
                    <a:pt x="3927" y="21600"/>
                  </a:lnTo>
                  <a:lnTo>
                    <a:pt x="4909" y="21600"/>
                  </a:lnTo>
                  <a:lnTo>
                    <a:pt x="5891" y="21600"/>
                  </a:lnTo>
                  <a:lnTo>
                    <a:pt x="6873" y="21600"/>
                  </a:lnTo>
                  <a:lnTo>
                    <a:pt x="6873" y="21600"/>
                  </a:lnTo>
                  <a:lnTo>
                    <a:pt x="7855" y="21600"/>
                  </a:lnTo>
                  <a:lnTo>
                    <a:pt x="8836" y="21600"/>
                  </a:lnTo>
                  <a:lnTo>
                    <a:pt x="8836" y="19800"/>
                  </a:lnTo>
                  <a:lnTo>
                    <a:pt x="9818" y="19800"/>
                  </a:lnTo>
                  <a:lnTo>
                    <a:pt x="10800" y="19800"/>
                  </a:lnTo>
                  <a:lnTo>
                    <a:pt x="10800" y="19800"/>
                  </a:lnTo>
                  <a:lnTo>
                    <a:pt x="12764" y="18000"/>
                  </a:lnTo>
                  <a:lnTo>
                    <a:pt x="13745" y="16200"/>
                  </a:lnTo>
                  <a:lnTo>
                    <a:pt x="15709" y="14400"/>
                  </a:lnTo>
                  <a:lnTo>
                    <a:pt x="16691" y="14400"/>
                  </a:lnTo>
                  <a:lnTo>
                    <a:pt x="19636" y="10800"/>
                  </a:lnTo>
                  <a:lnTo>
                    <a:pt x="21600" y="9000"/>
                  </a:lnTo>
                  <a:lnTo>
                    <a:pt x="21600" y="9000"/>
                  </a:lnTo>
                  <a:lnTo>
                    <a:pt x="19636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11" name="Shape 3411"/>
            <p:cNvSpPr/>
            <p:nvPr/>
          </p:nvSpPr>
          <p:spPr>
            <a:xfrm>
              <a:off x="1119187" y="947737"/>
              <a:ext cx="34926" cy="190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00"/>
                  </a:moveTo>
                  <a:lnTo>
                    <a:pt x="21600" y="1800"/>
                  </a:lnTo>
                  <a:lnTo>
                    <a:pt x="21600" y="1800"/>
                  </a:lnTo>
                  <a:lnTo>
                    <a:pt x="20618" y="0"/>
                  </a:lnTo>
                  <a:lnTo>
                    <a:pt x="19636" y="0"/>
                  </a:lnTo>
                  <a:lnTo>
                    <a:pt x="18655" y="0"/>
                  </a:lnTo>
                  <a:lnTo>
                    <a:pt x="18655" y="0"/>
                  </a:lnTo>
                  <a:lnTo>
                    <a:pt x="17673" y="0"/>
                  </a:lnTo>
                  <a:lnTo>
                    <a:pt x="16691" y="0"/>
                  </a:lnTo>
                  <a:lnTo>
                    <a:pt x="16691" y="0"/>
                  </a:lnTo>
                  <a:lnTo>
                    <a:pt x="15709" y="0"/>
                  </a:lnTo>
                  <a:lnTo>
                    <a:pt x="14727" y="0"/>
                  </a:lnTo>
                  <a:lnTo>
                    <a:pt x="14727" y="0"/>
                  </a:lnTo>
                  <a:lnTo>
                    <a:pt x="13745" y="0"/>
                  </a:lnTo>
                  <a:lnTo>
                    <a:pt x="12764" y="1800"/>
                  </a:lnTo>
                  <a:lnTo>
                    <a:pt x="11782" y="1800"/>
                  </a:lnTo>
                  <a:lnTo>
                    <a:pt x="11782" y="1800"/>
                  </a:lnTo>
                  <a:lnTo>
                    <a:pt x="10800" y="3600"/>
                  </a:lnTo>
                  <a:lnTo>
                    <a:pt x="9818" y="3600"/>
                  </a:lnTo>
                  <a:lnTo>
                    <a:pt x="7855" y="5400"/>
                  </a:lnTo>
                  <a:lnTo>
                    <a:pt x="6873" y="7200"/>
                  </a:lnTo>
                  <a:lnTo>
                    <a:pt x="4909" y="7200"/>
                  </a:lnTo>
                  <a:lnTo>
                    <a:pt x="1964" y="10800"/>
                  </a:lnTo>
                  <a:lnTo>
                    <a:pt x="0" y="12600"/>
                  </a:lnTo>
                  <a:lnTo>
                    <a:pt x="1964" y="21600"/>
                  </a:lnTo>
                  <a:lnTo>
                    <a:pt x="4909" y="18000"/>
                  </a:lnTo>
                  <a:lnTo>
                    <a:pt x="7855" y="16200"/>
                  </a:lnTo>
                  <a:lnTo>
                    <a:pt x="8836" y="14400"/>
                  </a:lnTo>
                  <a:lnTo>
                    <a:pt x="10800" y="12600"/>
                  </a:lnTo>
                  <a:lnTo>
                    <a:pt x="11782" y="12600"/>
                  </a:lnTo>
                  <a:lnTo>
                    <a:pt x="12764" y="10800"/>
                  </a:lnTo>
                  <a:lnTo>
                    <a:pt x="13745" y="10800"/>
                  </a:lnTo>
                  <a:lnTo>
                    <a:pt x="13745" y="10800"/>
                  </a:lnTo>
                  <a:lnTo>
                    <a:pt x="14727" y="9000"/>
                  </a:lnTo>
                  <a:lnTo>
                    <a:pt x="14727" y="9000"/>
                  </a:lnTo>
                  <a:lnTo>
                    <a:pt x="15709" y="9000"/>
                  </a:lnTo>
                  <a:lnTo>
                    <a:pt x="15709" y="9000"/>
                  </a:lnTo>
                  <a:lnTo>
                    <a:pt x="16691" y="9000"/>
                  </a:lnTo>
                  <a:lnTo>
                    <a:pt x="16691" y="9000"/>
                  </a:lnTo>
                  <a:lnTo>
                    <a:pt x="17673" y="9000"/>
                  </a:lnTo>
                  <a:lnTo>
                    <a:pt x="17673" y="9000"/>
                  </a:lnTo>
                  <a:lnTo>
                    <a:pt x="17673" y="9000"/>
                  </a:lnTo>
                  <a:lnTo>
                    <a:pt x="18655" y="9000"/>
                  </a:lnTo>
                  <a:lnTo>
                    <a:pt x="18655" y="9000"/>
                  </a:lnTo>
                  <a:lnTo>
                    <a:pt x="18655" y="9000"/>
                  </a:lnTo>
                  <a:lnTo>
                    <a:pt x="18655" y="9000"/>
                  </a:lnTo>
                  <a:lnTo>
                    <a:pt x="18655" y="9000"/>
                  </a:lnTo>
                  <a:lnTo>
                    <a:pt x="18655" y="9000"/>
                  </a:lnTo>
                  <a:lnTo>
                    <a:pt x="21600" y="18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12" name="Shape 3412"/>
            <p:cNvSpPr/>
            <p:nvPr/>
          </p:nvSpPr>
          <p:spPr>
            <a:xfrm>
              <a:off x="1144587" y="949325"/>
              <a:ext cx="14288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00" y="21600"/>
                  </a:moveTo>
                  <a:lnTo>
                    <a:pt x="12000" y="21600"/>
                  </a:lnTo>
                  <a:lnTo>
                    <a:pt x="14400" y="18783"/>
                  </a:lnTo>
                  <a:lnTo>
                    <a:pt x="16800" y="15965"/>
                  </a:lnTo>
                  <a:lnTo>
                    <a:pt x="16800" y="15026"/>
                  </a:lnTo>
                  <a:lnTo>
                    <a:pt x="16800" y="13148"/>
                  </a:lnTo>
                  <a:lnTo>
                    <a:pt x="19200" y="12209"/>
                  </a:lnTo>
                  <a:lnTo>
                    <a:pt x="19200" y="10330"/>
                  </a:lnTo>
                  <a:lnTo>
                    <a:pt x="19200" y="9391"/>
                  </a:lnTo>
                  <a:lnTo>
                    <a:pt x="19200" y="9391"/>
                  </a:lnTo>
                  <a:lnTo>
                    <a:pt x="21600" y="8452"/>
                  </a:lnTo>
                  <a:lnTo>
                    <a:pt x="21600" y="7513"/>
                  </a:lnTo>
                  <a:lnTo>
                    <a:pt x="21600" y="6574"/>
                  </a:lnTo>
                  <a:lnTo>
                    <a:pt x="21600" y="6574"/>
                  </a:lnTo>
                  <a:lnTo>
                    <a:pt x="21600" y="5635"/>
                  </a:lnTo>
                  <a:lnTo>
                    <a:pt x="21600" y="4696"/>
                  </a:lnTo>
                  <a:lnTo>
                    <a:pt x="21600" y="3757"/>
                  </a:lnTo>
                  <a:lnTo>
                    <a:pt x="19200" y="3757"/>
                  </a:lnTo>
                  <a:lnTo>
                    <a:pt x="19200" y="2817"/>
                  </a:lnTo>
                  <a:lnTo>
                    <a:pt x="19200" y="1878"/>
                  </a:lnTo>
                  <a:lnTo>
                    <a:pt x="19200" y="1878"/>
                  </a:lnTo>
                  <a:lnTo>
                    <a:pt x="16800" y="939"/>
                  </a:lnTo>
                  <a:lnTo>
                    <a:pt x="16800" y="939"/>
                  </a:lnTo>
                  <a:lnTo>
                    <a:pt x="14400" y="0"/>
                  </a:lnTo>
                  <a:lnTo>
                    <a:pt x="7200" y="3757"/>
                  </a:lnTo>
                  <a:lnTo>
                    <a:pt x="7200" y="3757"/>
                  </a:lnTo>
                  <a:lnTo>
                    <a:pt x="7200" y="3757"/>
                  </a:lnTo>
                  <a:lnTo>
                    <a:pt x="7200" y="3757"/>
                  </a:lnTo>
                  <a:lnTo>
                    <a:pt x="7200" y="3757"/>
                  </a:lnTo>
                  <a:lnTo>
                    <a:pt x="7200" y="4696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5635"/>
                  </a:lnTo>
                  <a:lnTo>
                    <a:pt x="9600" y="5635"/>
                  </a:lnTo>
                  <a:lnTo>
                    <a:pt x="9600" y="6574"/>
                  </a:lnTo>
                  <a:lnTo>
                    <a:pt x="9600" y="6574"/>
                  </a:lnTo>
                  <a:lnTo>
                    <a:pt x="9600" y="7513"/>
                  </a:lnTo>
                  <a:lnTo>
                    <a:pt x="9600" y="7513"/>
                  </a:lnTo>
                  <a:lnTo>
                    <a:pt x="7200" y="8452"/>
                  </a:lnTo>
                  <a:lnTo>
                    <a:pt x="7200" y="9391"/>
                  </a:lnTo>
                  <a:lnTo>
                    <a:pt x="7200" y="9391"/>
                  </a:lnTo>
                  <a:lnTo>
                    <a:pt x="7200" y="11270"/>
                  </a:lnTo>
                  <a:lnTo>
                    <a:pt x="7200" y="12209"/>
                  </a:lnTo>
                  <a:lnTo>
                    <a:pt x="4800" y="14087"/>
                  </a:lnTo>
                  <a:lnTo>
                    <a:pt x="4800" y="15026"/>
                  </a:lnTo>
                  <a:lnTo>
                    <a:pt x="2400" y="17843"/>
                  </a:lnTo>
                  <a:lnTo>
                    <a:pt x="0" y="20661"/>
                  </a:lnTo>
                  <a:lnTo>
                    <a:pt x="0" y="20661"/>
                  </a:lnTo>
                  <a:lnTo>
                    <a:pt x="120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13" name="Shape 3413"/>
            <p:cNvSpPr/>
            <p:nvPr/>
          </p:nvSpPr>
          <p:spPr>
            <a:xfrm>
              <a:off x="1138237" y="984250"/>
              <a:ext cx="14288" cy="349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00" y="17673"/>
                  </a:moveTo>
                  <a:lnTo>
                    <a:pt x="12000" y="17673"/>
                  </a:lnTo>
                  <a:lnTo>
                    <a:pt x="12000" y="17673"/>
                  </a:lnTo>
                  <a:lnTo>
                    <a:pt x="12000" y="17673"/>
                  </a:lnTo>
                  <a:lnTo>
                    <a:pt x="12000" y="17673"/>
                  </a:lnTo>
                  <a:lnTo>
                    <a:pt x="12000" y="17673"/>
                  </a:lnTo>
                  <a:lnTo>
                    <a:pt x="12000" y="17673"/>
                  </a:lnTo>
                  <a:lnTo>
                    <a:pt x="12000" y="17673"/>
                  </a:lnTo>
                  <a:lnTo>
                    <a:pt x="12000" y="16691"/>
                  </a:lnTo>
                  <a:lnTo>
                    <a:pt x="12000" y="16691"/>
                  </a:lnTo>
                  <a:lnTo>
                    <a:pt x="12000" y="16691"/>
                  </a:lnTo>
                  <a:lnTo>
                    <a:pt x="12000" y="15709"/>
                  </a:lnTo>
                  <a:lnTo>
                    <a:pt x="12000" y="15709"/>
                  </a:lnTo>
                  <a:lnTo>
                    <a:pt x="12000" y="14727"/>
                  </a:lnTo>
                  <a:lnTo>
                    <a:pt x="12000" y="13745"/>
                  </a:lnTo>
                  <a:lnTo>
                    <a:pt x="12000" y="13745"/>
                  </a:lnTo>
                  <a:lnTo>
                    <a:pt x="12000" y="12764"/>
                  </a:lnTo>
                  <a:lnTo>
                    <a:pt x="12000" y="12764"/>
                  </a:lnTo>
                  <a:lnTo>
                    <a:pt x="14400" y="10800"/>
                  </a:lnTo>
                  <a:lnTo>
                    <a:pt x="14400" y="9818"/>
                  </a:lnTo>
                  <a:lnTo>
                    <a:pt x="14400" y="7855"/>
                  </a:lnTo>
                  <a:lnTo>
                    <a:pt x="16800" y="6873"/>
                  </a:lnTo>
                  <a:lnTo>
                    <a:pt x="19200" y="3927"/>
                  </a:lnTo>
                  <a:lnTo>
                    <a:pt x="21600" y="982"/>
                  </a:lnTo>
                  <a:lnTo>
                    <a:pt x="9600" y="0"/>
                  </a:lnTo>
                  <a:lnTo>
                    <a:pt x="7200" y="1964"/>
                  </a:lnTo>
                  <a:lnTo>
                    <a:pt x="4800" y="4909"/>
                  </a:lnTo>
                  <a:lnTo>
                    <a:pt x="4800" y="6873"/>
                  </a:lnTo>
                  <a:lnTo>
                    <a:pt x="2400" y="7855"/>
                  </a:lnTo>
                  <a:lnTo>
                    <a:pt x="2400" y="9818"/>
                  </a:lnTo>
                  <a:lnTo>
                    <a:pt x="0" y="10800"/>
                  </a:lnTo>
                  <a:lnTo>
                    <a:pt x="0" y="11782"/>
                  </a:lnTo>
                  <a:lnTo>
                    <a:pt x="0" y="12764"/>
                  </a:lnTo>
                  <a:lnTo>
                    <a:pt x="0" y="13745"/>
                  </a:lnTo>
                  <a:lnTo>
                    <a:pt x="0" y="13745"/>
                  </a:lnTo>
                  <a:lnTo>
                    <a:pt x="0" y="14727"/>
                  </a:lnTo>
                  <a:lnTo>
                    <a:pt x="0" y="15709"/>
                  </a:lnTo>
                  <a:lnTo>
                    <a:pt x="0" y="16691"/>
                  </a:lnTo>
                  <a:lnTo>
                    <a:pt x="0" y="16691"/>
                  </a:lnTo>
                  <a:lnTo>
                    <a:pt x="0" y="17673"/>
                  </a:lnTo>
                  <a:lnTo>
                    <a:pt x="0" y="18655"/>
                  </a:lnTo>
                  <a:lnTo>
                    <a:pt x="0" y="18655"/>
                  </a:lnTo>
                  <a:lnTo>
                    <a:pt x="0" y="19636"/>
                  </a:lnTo>
                  <a:lnTo>
                    <a:pt x="2400" y="20618"/>
                  </a:lnTo>
                  <a:lnTo>
                    <a:pt x="2400" y="20618"/>
                  </a:lnTo>
                  <a:lnTo>
                    <a:pt x="4800" y="21600"/>
                  </a:lnTo>
                  <a:lnTo>
                    <a:pt x="4800" y="21600"/>
                  </a:lnTo>
                  <a:lnTo>
                    <a:pt x="4800" y="21600"/>
                  </a:lnTo>
                  <a:lnTo>
                    <a:pt x="12000" y="1767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14" name="Shape 3414"/>
            <p:cNvSpPr/>
            <p:nvPr/>
          </p:nvSpPr>
          <p:spPr>
            <a:xfrm>
              <a:off x="1141412" y="1003300"/>
              <a:ext cx="36513" cy="190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783" y="0"/>
                  </a:moveTo>
                  <a:lnTo>
                    <a:pt x="18783" y="0"/>
                  </a:lnTo>
                  <a:lnTo>
                    <a:pt x="16904" y="1800"/>
                  </a:lnTo>
                  <a:lnTo>
                    <a:pt x="15965" y="1800"/>
                  </a:lnTo>
                  <a:lnTo>
                    <a:pt x="15026" y="3600"/>
                  </a:lnTo>
                  <a:lnTo>
                    <a:pt x="14087" y="5400"/>
                  </a:lnTo>
                  <a:lnTo>
                    <a:pt x="12209" y="7200"/>
                  </a:lnTo>
                  <a:lnTo>
                    <a:pt x="11270" y="7200"/>
                  </a:lnTo>
                  <a:lnTo>
                    <a:pt x="10330" y="9000"/>
                  </a:lnTo>
                  <a:lnTo>
                    <a:pt x="8452" y="10800"/>
                  </a:lnTo>
                  <a:lnTo>
                    <a:pt x="8452" y="10800"/>
                  </a:lnTo>
                  <a:lnTo>
                    <a:pt x="7513" y="10800"/>
                  </a:lnTo>
                  <a:lnTo>
                    <a:pt x="7513" y="10800"/>
                  </a:lnTo>
                  <a:lnTo>
                    <a:pt x="6574" y="10800"/>
                  </a:lnTo>
                  <a:lnTo>
                    <a:pt x="5635" y="10800"/>
                  </a:lnTo>
                  <a:lnTo>
                    <a:pt x="5635" y="12600"/>
                  </a:lnTo>
                  <a:lnTo>
                    <a:pt x="4696" y="12600"/>
                  </a:lnTo>
                  <a:lnTo>
                    <a:pt x="4696" y="12600"/>
                  </a:lnTo>
                  <a:lnTo>
                    <a:pt x="4696" y="12600"/>
                  </a:lnTo>
                  <a:lnTo>
                    <a:pt x="3757" y="12600"/>
                  </a:lnTo>
                  <a:lnTo>
                    <a:pt x="3757" y="12600"/>
                  </a:lnTo>
                  <a:lnTo>
                    <a:pt x="3757" y="12600"/>
                  </a:lnTo>
                  <a:lnTo>
                    <a:pt x="3757" y="12600"/>
                  </a:lnTo>
                  <a:lnTo>
                    <a:pt x="2817" y="12600"/>
                  </a:lnTo>
                  <a:lnTo>
                    <a:pt x="2817" y="12600"/>
                  </a:lnTo>
                  <a:lnTo>
                    <a:pt x="2817" y="10800"/>
                  </a:lnTo>
                  <a:lnTo>
                    <a:pt x="0" y="18000"/>
                  </a:lnTo>
                  <a:lnTo>
                    <a:pt x="939" y="19800"/>
                  </a:lnTo>
                  <a:lnTo>
                    <a:pt x="939" y="19800"/>
                  </a:lnTo>
                  <a:lnTo>
                    <a:pt x="1878" y="19800"/>
                  </a:lnTo>
                  <a:lnTo>
                    <a:pt x="2817" y="21600"/>
                  </a:lnTo>
                  <a:lnTo>
                    <a:pt x="2817" y="21600"/>
                  </a:lnTo>
                  <a:lnTo>
                    <a:pt x="3757" y="21600"/>
                  </a:lnTo>
                  <a:lnTo>
                    <a:pt x="4696" y="21600"/>
                  </a:lnTo>
                  <a:lnTo>
                    <a:pt x="5635" y="21600"/>
                  </a:lnTo>
                  <a:lnTo>
                    <a:pt x="5635" y="21600"/>
                  </a:lnTo>
                  <a:lnTo>
                    <a:pt x="6574" y="19800"/>
                  </a:lnTo>
                  <a:lnTo>
                    <a:pt x="7513" y="19800"/>
                  </a:lnTo>
                  <a:lnTo>
                    <a:pt x="7513" y="19800"/>
                  </a:lnTo>
                  <a:lnTo>
                    <a:pt x="8452" y="19800"/>
                  </a:lnTo>
                  <a:lnTo>
                    <a:pt x="9391" y="19800"/>
                  </a:lnTo>
                  <a:lnTo>
                    <a:pt x="9391" y="18000"/>
                  </a:lnTo>
                  <a:lnTo>
                    <a:pt x="10330" y="18000"/>
                  </a:lnTo>
                  <a:lnTo>
                    <a:pt x="12209" y="16200"/>
                  </a:lnTo>
                  <a:lnTo>
                    <a:pt x="13148" y="16200"/>
                  </a:lnTo>
                  <a:lnTo>
                    <a:pt x="15026" y="14400"/>
                  </a:lnTo>
                  <a:lnTo>
                    <a:pt x="15965" y="12600"/>
                  </a:lnTo>
                  <a:lnTo>
                    <a:pt x="16904" y="10800"/>
                  </a:lnTo>
                  <a:lnTo>
                    <a:pt x="18783" y="10800"/>
                  </a:lnTo>
                  <a:lnTo>
                    <a:pt x="19722" y="9000"/>
                  </a:lnTo>
                  <a:lnTo>
                    <a:pt x="21600" y="7200"/>
                  </a:lnTo>
                  <a:lnTo>
                    <a:pt x="21600" y="7200"/>
                  </a:lnTo>
                  <a:lnTo>
                    <a:pt x="18783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15" name="Shape 3415"/>
            <p:cNvSpPr/>
            <p:nvPr/>
          </p:nvSpPr>
          <p:spPr>
            <a:xfrm>
              <a:off x="1173162" y="989012"/>
              <a:ext cx="33338" cy="206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662"/>
                  </a:moveTo>
                  <a:lnTo>
                    <a:pt x="21600" y="1662"/>
                  </a:lnTo>
                  <a:lnTo>
                    <a:pt x="20571" y="1662"/>
                  </a:lnTo>
                  <a:lnTo>
                    <a:pt x="19543" y="0"/>
                  </a:lnTo>
                  <a:lnTo>
                    <a:pt x="19543" y="0"/>
                  </a:lnTo>
                  <a:lnTo>
                    <a:pt x="18514" y="0"/>
                  </a:lnTo>
                  <a:lnTo>
                    <a:pt x="17486" y="0"/>
                  </a:lnTo>
                  <a:lnTo>
                    <a:pt x="16457" y="0"/>
                  </a:lnTo>
                  <a:lnTo>
                    <a:pt x="16457" y="0"/>
                  </a:lnTo>
                  <a:lnTo>
                    <a:pt x="15429" y="0"/>
                  </a:lnTo>
                  <a:lnTo>
                    <a:pt x="15429" y="0"/>
                  </a:lnTo>
                  <a:lnTo>
                    <a:pt x="14400" y="0"/>
                  </a:lnTo>
                  <a:lnTo>
                    <a:pt x="13371" y="1662"/>
                  </a:lnTo>
                  <a:lnTo>
                    <a:pt x="13371" y="1662"/>
                  </a:lnTo>
                  <a:lnTo>
                    <a:pt x="12343" y="1662"/>
                  </a:lnTo>
                  <a:lnTo>
                    <a:pt x="11314" y="1662"/>
                  </a:lnTo>
                  <a:lnTo>
                    <a:pt x="11314" y="3323"/>
                  </a:lnTo>
                  <a:lnTo>
                    <a:pt x="10286" y="3323"/>
                  </a:lnTo>
                  <a:lnTo>
                    <a:pt x="9257" y="4985"/>
                  </a:lnTo>
                  <a:lnTo>
                    <a:pt x="7200" y="6646"/>
                  </a:lnTo>
                  <a:lnTo>
                    <a:pt x="6171" y="6646"/>
                  </a:lnTo>
                  <a:lnTo>
                    <a:pt x="5143" y="8308"/>
                  </a:lnTo>
                  <a:lnTo>
                    <a:pt x="2057" y="11631"/>
                  </a:lnTo>
                  <a:lnTo>
                    <a:pt x="0" y="14954"/>
                  </a:lnTo>
                  <a:lnTo>
                    <a:pt x="3086" y="21600"/>
                  </a:lnTo>
                  <a:lnTo>
                    <a:pt x="5143" y="18277"/>
                  </a:lnTo>
                  <a:lnTo>
                    <a:pt x="8229" y="14954"/>
                  </a:lnTo>
                  <a:lnTo>
                    <a:pt x="9257" y="14954"/>
                  </a:lnTo>
                  <a:lnTo>
                    <a:pt x="10286" y="13292"/>
                  </a:lnTo>
                  <a:lnTo>
                    <a:pt x="11314" y="11631"/>
                  </a:lnTo>
                  <a:lnTo>
                    <a:pt x="12343" y="11631"/>
                  </a:lnTo>
                  <a:lnTo>
                    <a:pt x="13371" y="9969"/>
                  </a:lnTo>
                  <a:lnTo>
                    <a:pt x="13371" y="9969"/>
                  </a:lnTo>
                  <a:lnTo>
                    <a:pt x="14400" y="9969"/>
                  </a:lnTo>
                  <a:lnTo>
                    <a:pt x="14400" y="9969"/>
                  </a:lnTo>
                  <a:lnTo>
                    <a:pt x="15429" y="8308"/>
                  </a:lnTo>
                  <a:lnTo>
                    <a:pt x="15429" y="8308"/>
                  </a:lnTo>
                  <a:lnTo>
                    <a:pt x="16457" y="8308"/>
                  </a:lnTo>
                  <a:lnTo>
                    <a:pt x="16457" y="8308"/>
                  </a:lnTo>
                  <a:lnTo>
                    <a:pt x="16457" y="8308"/>
                  </a:lnTo>
                  <a:lnTo>
                    <a:pt x="17486" y="8308"/>
                  </a:lnTo>
                  <a:lnTo>
                    <a:pt x="17486" y="8308"/>
                  </a:lnTo>
                  <a:lnTo>
                    <a:pt x="17486" y="8308"/>
                  </a:lnTo>
                  <a:lnTo>
                    <a:pt x="17486" y="8308"/>
                  </a:lnTo>
                  <a:lnTo>
                    <a:pt x="17486" y="8308"/>
                  </a:lnTo>
                  <a:lnTo>
                    <a:pt x="17486" y="8308"/>
                  </a:lnTo>
                  <a:lnTo>
                    <a:pt x="17486" y="8308"/>
                  </a:lnTo>
                  <a:lnTo>
                    <a:pt x="17486" y="8308"/>
                  </a:lnTo>
                  <a:lnTo>
                    <a:pt x="21600" y="166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16" name="Shape 3416"/>
            <p:cNvSpPr/>
            <p:nvPr/>
          </p:nvSpPr>
          <p:spPr>
            <a:xfrm>
              <a:off x="1195387" y="990600"/>
              <a:ext cx="14288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00" y="21600"/>
                  </a:moveTo>
                  <a:lnTo>
                    <a:pt x="12000" y="21600"/>
                  </a:lnTo>
                  <a:lnTo>
                    <a:pt x="14400" y="18783"/>
                  </a:lnTo>
                  <a:lnTo>
                    <a:pt x="16800" y="15965"/>
                  </a:lnTo>
                  <a:lnTo>
                    <a:pt x="16800" y="15026"/>
                  </a:lnTo>
                  <a:lnTo>
                    <a:pt x="19200" y="13148"/>
                  </a:lnTo>
                  <a:lnTo>
                    <a:pt x="19200" y="11270"/>
                  </a:lnTo>
                  <a:lnTo>
                    <a:pt x="19200" y="10330"/>
                  </a:lnTo>
                  <a:lnTo>
                    <a:pt x="19200" y="9391"/>
                  </a:lnTo>
                  <a:lnTo>
                    <a:pt x="21600" y="8452"/>
                  </a:lnTo>
                  <a:lnTo>
                    <a:pt x="21600" y="8452"/>
                  </a:lnTo>
                  <a:lnTo>
                    <a:pt x="21600" y="7513"/>
                  </a:lnTo>
                  <a:lnTo>
                    <a:pt x="21600" y="6574"/>
                  </a:lnTo>
                  <a:lnTo>
                    <a:pt x="21600" y="6574"/>
                  </a:lnTo>
                  <a:lnTo>
                    <a:pt x="21600" y="5635"/>
                  </a:lnTo>
                  <a:lnTo>
                    <a:pt x="21600" y="4696"/>
                  </a:lnTo>
                  <a:lnTo>
                    <a:pt x="21600" y="3757"/>
                  </a:lnTo>
                  <a:lnTo>
                    <a:pt x="21600" y="3757"/>
                  </a:lnTo>
                  <a:lnTo>
                    <a:pt x="19200" y="2817"/>
                  </a:lnTo>
                  <a:lnTo>
                    <a:pt x="19200" y="1878"/>
                  </a:lnTo>
                  <a:lnTo>
                    <a:pt x="19200" y="1878"/>
                  </a:lnTo>
                  <a:lnTo>
                    <a:pt x="19200" y="939"/>
                  </a:lnTo>
                  <a:lnTo>
                    <a:pt x="16800" y="939"/>
                  </a:lnTo>
                  <a:lnTo>
                    <a:pt x="16800" y="0"/>
                  </a:lnTo>
                  <a:lnTo>
                    <a:pt x="7200" y="3757"/>
                  </a:lnTo>
                  <a:lnTo>
                    <a:pt x="7200" y="3757"/>
                  </a:lnTo>
                  <a:lnTo>
                    <a:pt x="7200" y="3757"/>
                  </a:lnTo>
                  <a:lnTo>
                    <a:pt x="9600" y="3757"/>
                  </a:lnTo>
                  <a:lnTo>
                    <a:pt x="9600" y="3757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5635"/>
                  </a:lnTo>
                  <a:lnTo>
                    <a:pt x="9600" y="5635"/>
                  </a:lnTo>
                  <a:lnTo>
                    <a:pt x="9600" y="5635"/>
                  </a:lnTo>
                  <a:lnTo>
                    <a:pt x="9600" y="6574"/>
                  </a:lnTo>
                  <a:lnTo>
                    <a:pt x="9600" y="6574"/>
                  </a:lnTo>
                  <a:lnTo>
                    <a:pt x="9600" y="7513"/>
                  </a:lnTo>
                  <a:lnTo>
                    <a:pt x="9600" y="8452"/>
                  </a:lnTo>
                  <a:lnTo>
                    <a:pt x="9600" y="8452"/>
                  </a:lnTo>
                  <a:lnTo>
                    <a:pt x="7200" y="9391"/>
                  </a:lnTo>
                  <a:lnTo>
                    <a:pt x="7200" y="10330"/>
                  </a:lnTo>
                  <a:lnTo>
                    <a:pt x="7200" y="12209"/>
                  </a:lnTo>
                  <a:lnTo>
                    <a:pt x="4800" y="13148"/>
                  </a:lnTo>
                  <a:lnTo>
                    <a:pt x="4800" y="15026"/>
                  </a:lnTo>
                  <a:lnTo>
                    <a:pt x="2400" y="17843"/>
                  </a:lnTo>
                  <a:lnTo>
                    <a:pt x="0" y="19722"/>
                  </a:lnTo>
                  <a:lnTo>
                    <a:pt x="0" y="19722"/>
                  </a:lnTo>
                  <a:lnTo>
                    <a:pt x="120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17" name="Shape 3417"/>
            <p:cNvSpPr/>
            <p:nvPr/>
          </p:nvSpPr>
          <p:spPr>
            <a:xfrm>
              <a:off x="1189037" y="1023937"/>
              <a:ext cx="14288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00" y="17843"/>
                  </a:moveTo>
                  <a:lnTo>
                    <a:pt x="12000" y="17843"/>
                  </a:lnTo>
                  <a:lnTo>
                    <a:pt x="12000" y="17843"/>
                  </a:lnTo>
                  <a:lnTo>
                    <a:pt x="12000" y="17843"/>
                  </a:lnTo>
                  <a:lnTo>
                    <a:pt x="12000" y="17843"/>
                  </a:lnTo>
                  <a:lnTo>
                    <a:pt x="12000" y="17843"/>
                  </a:lnTo>
                  <a:lnTo>
                    <a:pt x="12000" y="17843"/>
                  </a:lnTo>
                  <a:lnTo>
                    <a:pt x="12000" y="17843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5965"/>
                  </a:lnTo>
                  <a:lnTo>
                    <a:pt x="12000" y="15965"/>
                  </a:lnTo>
                  <a:lnTo>
                    <a:pt x="12000" y="15965"/>
                  </a:lnTo>
                  <a:lnTo>
                    <a:pt x="12000" y="15026"/>
                  </a:lnTo>
                  <a:lnTo>
                    <a:pt x="12000" y="14087"/>
                  </a:lnTo>
                  <a:lnTo>
                    <a:pt x="12000" y="14087"/>
                  </a:lnTo>
                  <a:lnTo>
                    <a:pt x="12000" y="13148"/>
                  </a:lnTo>
                  <a:lnTo>
                    <a:pt x="12000" y="13148"/>
                  </a:lnTo>
                  <a:lnTo>
                    <a:pt x="14400" y="11270"/>
                  </a:lnTo>
                  <a:lnTo>
                    <a:pt x="14400" y="10330"/>
                  </a:lnTo>
                  <a:lnTo>
                    <a:pt x="14400" y="8452"/>
                  </a:lnTo>
                  <a:lnTo>
                    <a:pt x="16800" y="7513"/>
                  </a:lnTo>
                  <a:lnTo>
                    <a:pt x="19200" y="4696"/>
                  </a:lnTo>
                  <a:lnTo>
                    <a:pt x="21600" y="1878"/>
                  </a:lnTo>
                  <a:lnTo>
                    <a:pt x="9600" y="0"/>
                  </a:lnTo>
                  <a:lnTo>
                    <a:pt x="7200" y="2817"/>
                  </a:lnTo>
                  <a:lnTo>
                    <a:pt x="4800" y="5635"/>
                  </a:lnTo>
                  <a:lnTo>
                    <a:pt x="4800" y="7513"/>
                  </a:lnTo>
                  <a:lnTo>
                    <a:pt x="2400" y="8452"/>
                  </a:lnTo>
                  <a:lnTo>
                    <a:pt x="2400" y="10330"/>
                  </a:lnTo>
                  <a:lnTo>
                    <a:pt x="0" y="11270"/>
                  </a:lnTo>
                  <a:lnTo>
                    <a:pt x="0" y="12209"/>
                  </a:lnTo>
                  <a:lnTo>
                    <a:pt x="0" y="13148"/>
                  </a:lnTo>
                  <a:lnTo>
                    <a:pt x="0" y="14087"/>
                  </a:lnTo>
                  <a:lnTo>
                    <a:pt x="0" y="14087"/>
                  </a:lnTo>
                  <a:lnTo>
                    <a:pt x="0" y="15026"/>
                  </a:lnTo>
                  <a:lnTo>
                    <a:pt x="0" y="15965"/>
                  </a:lnTo>
                  <a:lnTo>
                    <a:pt x="0" y="16904"/>
                  </a:lnTo>
                  <a:lnTo>
                    <a:pt x="0" y="16904"/>
                  </a:lnTo>
                  <a:lnTo>
                    <a:pt x="0" y="17843"/>
                  </a:lnTo>
                  <a:lnTo>
                    <a:pt x="0" y="18783"/>
                  </a:lnTo>
                  <a:lnTo>
                    <a:pt x="0" y="18783"/>
                  </a:lnTo>
                  <a:lnTo>
                    <a:pt x="2400" y="19722"/>
                  </a:lnTo>
                  <a:lnTo>
                    <a:pt x="2400" y="20661"/>
                  </a:lnTo>
                  <a:lnTo>
                    <a:pt x="2400" y="20661"/>
                  </a:lnTo>
                  <a:lnTo>
                    <a:pt x="4800" y="21600"/>
                  </a:lnTo>
                  <a:lnTo>
                    <a:pt x="4800" y="21600"/>
                  </a:lnTo>
                  <a:lnTo>
                    <a:pt x="4800" y="21600"/>
                  </a:lnTo>
                  <a:lnTo>
                    <a:pt x="12000" y="1784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18" name="Shape 3418"/>
            <p:cNvSpPr/>
            <p:nvPr/>
          </p:nvSpPr>
          <p:spPr>
            <a:xfrm>
              <a:off x="1192212" y="1044575"/>
              <a:ext cx="34926" cy="190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0"/>
                  </a:moveTo>
                  <a:lnTo>
                    <a:pt x="19636" y="0"/>
                  </a:lnTo>
                  <a:lnTo>
                    <a:pt x="16691" y="1800"/>
                  </a:lnTo>
                  <a:lnTo>
                    <a:pt x="13745" y="5400"/>
                  </a:lnTo>
                  <a:lnTo>
                    <a:pt x="11782" y="7200"/>
                  </a:lnTo>
                  <a:lnTo>
                    <a:pt x="10800" y="7200"/>
                  </a:lnTo>
                  <a:lnTo>
                    <a:pt x="9818" y="9000"/>
                  </a:lnTo>
                  <a:lnTo>
                    <a:pt x="8836" y="9000"/>
                  </a:lnTo>
                  <a:lnTo>
                    <a:pt x="7855" y="10800"/>
                  </a:lnTo>
                  <a:lnTo>
                    <a:pt x="7855" y="10800"/>
                  </a:lnTo>
                  <a:lnTo>
                    <a:pt x="6873" y="10800"/>
                  </a:lnTo>
                  <a:lnTo>
                    <a:pt x="6873" y="10800"/>
                  </a:lnTo>
                  <a:lnTo>
                    <a:pt x="5891" y="10800"/>
                  </a:lnTo>
                  <a:lnTo>
                    <a:pt x="5891" y="12600"/>
                  </a:lnTo>
                  <a:lnTo>
                    <a:pt x="4909" y="12600"/>
                  </a:lnTo>
                  <a:lnTo>
                    <a:pt x="4909" y="12600"/>
                  </a:lnTo>
                  <a:lnTo>
                    <a:pt x="4909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2945" y="10800"/>
                  </a:lnTo>
                  <a:lnTo>
                    <a:pt x="0" y="18000"/>
                  </a:lnTo>
                  <a:lnTo>
                    <a:pt x="982" y="19800"/>
                  </a:lnTo>
                  <a:lnTo>
                    <a:pt x="982" y="19800"/>
                  </a:lnTo>
                  <a:lnTo>
                    <a:pt x="1964" y="19800"/>
                  </a:lnTo>
                  <a:lnTo>
                    <a:pt x="2945" y="21600"/>
                  </a:lnTo>
                  <a:lnTo>
                    <a:pt x="2945" y="21600"/>
                  </a:lnTo>
                  <a:lnTo>
                    <a:pt x="3927" y="21600"/>
                  </a:lnTo>
                  <a:lnTo>
                    <a:pt x="4909" y="21600"/>
                  </a:lnTo>
                  <a:lnTo>
                    <a:pt x="4909" y="21600"/>
                  </a:lnTo>
                  <a:lnTo>
                    <a:pt x="5891" y="21600"/>
                  </a:lnTo>
                  <a:lnTo>
                    <a:pt x="6873" y="19800"/>
                  </a:lnTo>
                  <a:lnTo>
                    <a:pt x="6873" y="19800"/>
                  </a:lnTo>
                  <a:lnTo>
                    <a:pt x="7855" y="19800"/>
                  </a:lnTo>
                  <a:lnTo>
                    <a:pt x="8836" y="19800"/>
                  </a:lnTo>
                  <a:lnTo>
                    <a:pt x="8836" y="19800"/>
                  </a:lnTo>
                  <a:lnTo>
                    <a:pt x="9818" y="18000"/>
                  </a:lnTo>
                  <a:lnTo>
                    <a:pt x="10800" y="18000"/>
                  </a:lnTo>
                  <a:lnTo>
                    <a:pt x="11782" y="16200"/>
                  </a:lnTo>
                  <a:lnTo>
                    <a:pt x="12764" y="16200"/>
                  </a:lnTo>
                  <a:lnTo>
                    <a:pt x="14727" y="14400"/>
                  </a:lnTo>
                  <a:lnTo>
                    <a:pt x="15709" y="12600"/>
                  </a:lnTo>
                  <a:lnTo>
                    <a:pt x="18655" y="10800"/>
                  </a:lnTo>
                  <a:lnTo>
                    <a:pt x="21600" y="7200"/>
                  </a:lnTo>
                  <a:lnTo>
                    <a:pt x="21600" y="7200"/>
                  </a:lnTo>
                  <a:lnTo>
                    <a:pt x="19636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19" name="Shape 3419"/>
            <p:cNvSpPr/>
            <p:nvPr/>
          </p:nvSpPr>
          <p:spPr>
            <a:xfrm>
              <a:off x="1223962" y="1039812"/>
              <a:ext cx="25401" cy="11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257"/>
                  </a:moveTo>
                  <a:lnTo>
                    <a:pt x="21600" y="9257"/>
                  </a:lnTo>
                  <a:lnTo>
                    <a:pt x="20250" y="6171"/>
                  </a:lnTo>
                  <a:lnTo>
                    <a:pt x="18900" y="6171"/>
                  </a:lnTo>
                  <a:lnTo>
                    <a:pt x="17550" y="3086"/>
                  </a:lnTo>
                  <a:lnTo>
                    <a:pt x="16200" y="3086"/>
                  </a:lnTo>
                  <a:lnTo>
                    <a:pt x="16200" y="3086"/>
                  </a:lnTo>
                  <a:lnTo>
                    <a:pt x="14850" y="3086"/>
                  </a:lnTo>
                  <a:lnTo>
                    <a:pt x="14850" y="3086"/>
                  </a:lnTo>
                  <a:lnTo>
                    <a:pt x="13500" y="0"/>
                  </a:lnTo>
                  <a:lnTo>
                    <a:pt x="13500" y="0"/>
                  </a:lnTo>
                  <a:lnTo>
                    <a:pt x="12150" y="0"/>
                  </a:lnTo>
                  <a:lnTo>
                    <a:pt x="12150" y="0"/>
                  </a:lnTo>
                  <a:lnTo>
                    <a:pt x="10800" y="0"/>
                  </a:lnTo>
                  <a:lnTo>
                    <a:pt x="10800" y="0"/>
                  </a:lnTo>
                  <a:lnTo>
                    <a:pt x="9450" y="0"/>
                  </a:lnTo>
                  <a:lnTo>
                    <a:pt x="9450" y="0"/>
                  </a:lnTo>
                  <a:lnTo>
                    <a:pt x="8100" y="0"/>
                  </a:lnTo>
                  <a:lnTo>
                    <a:pt x="6750" y="3086"/>
                  </a:lnTo>
                  <a:lnTo>
                    <a:pt x="6750" y="3086"/>
                  </a:lnTo>
                  <a:lnTo>
                    <a:pt x="5400" y="3086"/>
                  </a:lnTo>
                  <a:lnTo>
                    <a:pt x="4050" y="3086"/>
                  </a:lnTo>
                  <a:lnTo>
                    <a:pt x="4050" y="3086"/>
                  </a:lnTo>
                  <a:lnTo>
                    <a:pt x="2700" y="6171"/>
                  </a:lnTo>
                  <a:lnTo>
                    <a:pt x="1350" y="6171"/>
                  </a:lnTo>
                  <a:lnTo>
                    <a:pt x="0" y="9257"/>
                  </a:lnTo>
                  <a:lnTo>
                    <a:pt x="2700" y="21600"/>
                  </a:lnTo>
                  <a:lnTo>
                    <a:pt x="4050" y="21600"/>
                  </a:lnTo>
                  <a:lnTo>
                    <a:pt x="5400" y="18514"/>
                  </a:lnTo>
                  <a:lnTo>
                    <a:pt x="5400" y="18514"/>
                  </a:lnTo>
                  <a:lnTo>
                    <a:pt x="6750" y="18514"/>
                  </a:lnTo>
                  <a:lnTo>
                    <a:pt x="8100" y="18514"/>
                  </a:lnTo>
                  <a:lnTo>
                    <a:pt x="8100" y="18514"/>
                  </a:lnTo>
                  <a:lnTo>
                    <a:pt x="9450" y="15429"/>
                  </a:lnTo>
                  <a:lnTo>
                    <a:pt x="9450" y="15429"/>
                  </a:lnTo>
                  <a:lnTo>
                    <a:pt x="9450" y="15429"/>
                  </a:lnTo>
                  <a:lnTo>
                    <a:pt x="10800" y="15429"/>
                  </a:lnTo>
                  <a:lnTo>
                    <a:pt x="10800" y="15429"/>
                  </a:lnTo>
                  <a:lnTo>
                    <a:pt x="10800" y="15429"/>
                  </a:lnTo>
                  <a:lnTo>
                    <a:pt x="12150" y="15429"/>
                  </a:lnTo>
                  <a:lnTo>
                    <a:pt x="12150" y="15429"/>
                  </a:lnTo>
                  <a:lnTo>
                    <a:pt x="12150" y="15429"/>
                  </a:lnTo>
                  <a:lnTo>
                    <a:pt x="12150" y="15429"/>
                  </a:lnTo>
                  <a:lnTo>
                    <a:pt x="13500" y="15429"/>
                  </a:lnTo>
                  <a:lnTo>
                    <a:pt x="13500" y="15429"/>
                  </a:lnTo>
                  <a:lnTo>
                    <a:pt x="13500" y="15429"/>
                  </a:lnTo>
                  <a:lnTo>
                    <a:pt x="13500" y="18514"/>
                  </a:lnTo>
                  <a:lnTo>
                    <a:pt x="14850" y="18514"/>
                  </a:lnTo>
                  <a:lnTo>
                    <a:pt x="14850" y="18514"/>
                  </a:lnTo>
                  <a:lnTo>
                    <a:pt x="16200" y="21600"/>
                  </a:lnTo>
                  <a:lnTo>
                    <a:pt x="17550" y="21600"/>
                  </a:lnTo>
                  <a:lnTo>
                    <a:pt x="17550" y="21600"/>
                  </a:lnTo>
                  <a:lnTo>
                    <a:pt x="21600" y="925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20" name="Shape 3420"/>
            <p:cNvSpPr/>
            <p:nvPr/>
          </p:nvSpPr>
          <p:spPr>
            <a:xfrm>
              <a:off x="1244600" y="1044575"/>
              <a:ext cx="12700" cy="254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0250"/>
                  </a:moveTo>
                  <a:lnTo>
                    <a:pt x="21600" y="20250"/>
                  </a:lnTo>
                  <a:lnTo>
                    <a:pt x="18900" y="17550"/>
                  </a:lnTo>
                  <a:lnTo>
                    <a:pt x="18900" y="16200"/>
                  </a:lnTo>
                  <a:lnTo>
                    <a:pt x="18900" y="14850"/>
                  </a:lnTo>
                  <a:lnTo>
                    <a:pt x="18900" y="13500"/>
                  </a:lnTo>
                  <a:lnTo>
                    <a:pt x="18900" y="12150"/>
                  </a:lnTo>
                  <a:lnTo>
                    <a:pt x="16200" y="9450"/>
                  </a:lnTo>
                  <a:lnTo>
                    <a:pt x="16200" y="8100"/>
                  </a:lnTo>
                  <a:lnTo>
                    <a:pt x="16200" y="6750"/>
                  </a:lnTo>
                  <a:lnTo>
                    <a:pt x="13500" y="5400"/>
                  </a:lnTo>
                  <a:lnTo>
                    <a:pt x="13500" y="4050"/>
                  </a:lnTo>
                  <a:lnTo>
                    <a:pt x="13500" y="4050"/>
                  </a:lnTo>
                  <a:lnTo>
                    <a:pt x="13500" y="2700"/>
                  </a:lnTo>
                  <a:lnTo>
                    <a:pt x="10800" y="2700"/>
                  </a:lnTo>
                  <a:lnTo>
                    <a:pt x="10800" y="2700"/>
                  </a:lnTo>
                  <a:lnTo>
                    <a:pt x="10800" y="1350"/>
                  </a:lnTo>
                  <a:lnTo>
                    <a:pt x="8100" y="1350"/>
                  </a:lnTo>
                  <a:lnTo>
                    <a:pt x="8100" y="0"/>
                  </a:lnTo>
                  <a:lnTo>
                    <a:pt x="8100" y="0"/>
                  </a:lnTo>
                  <a:lnTo>
                    <a:pt x="0" y="5400"/>
                  </a:lnTo>
                  <a:lnTo>
                    <a:pt x="0" y="5400"/>
                  </a:lnTo>
                  <a:lnTo>
                    <a:pt x="0" y="5400"/>
                  </a:lnTo>
                  <a:lnTo>
                    <a:pt x="0" y="5400"/>
                  </a:lnTo>
                  <a:lnTo>
                    <a:pt x="0" y="5400"/>
                  </a:lnTo>
                  <a:lnTo>
                    <a:pt x="0" y="6750"/>
                  </a:lnTo>
                  <a:lnTo>
                    <a:pt x="0" y="6750"/>
                  </a:lnTo>
                  <a:lnTo>
                    <a:pt x="0" y="6750"/>
                  </a:lnTo>
                  <a:lnTo>
                    <a:pt x="0" y="6750"/>
                  </a:lnTo>
                  <a:lnTo>
                    <a:pt x="2700" y="8100"/>
                  </a:lnTo>
                  <a:lnTo>
                    <a:pt x="2700" y="9450"/>
                  </a:lnTo>
                  <a:lnTo>
                    <a:pt x="2700" y="10800"/>
                  </a:lnTo>
                  <a:lnTo>
                    <a:pt x="2700" y="12150"/>
                  </a:lnTo>
                  <a:lnTo>
                    <a:pt x="5400" y="13500"/>
                  </a:lnTo>
                  <a:lnTo>
                    <a:pt x="5400" y="14850"/>
                  </a:lnTo>
                  <a:lnTo>
                    <a:pt x="5400" y="16200"/>
                  </a:lnTo>
                  <a:lnTo>
                    <a:pt x="5400" y="16200"/>
                  </a:lnTo>
                  <a:lnTo>
                    <a:pt x="5400" y="18900"/>
                  </a:lnTo>
                  <a:lnTo>
                    <a:pt x="8100" y="21600"/>
                  </a:lnTo>
                  <a:lnTo>
                    <a:pt x="8100" y="21600"/>
                  </a:lnTo>
                  <a:lnTo>
                    <a:pt x="21600" y="2025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21" name="Shape 3421"/>
            <p:cNvSpPr/>
            <p:nvPr/>
          </p:nvSpPr>
          <p:spPr>
            <a:xfrm>
              <a:off x="1249362" y="1068387"/>
              <a:ext cx="19051" cy="206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6615"/>
                  </a:moveTo>
                  <a:lnTo>
                    <a:pt x="21600" y="16615"/>
                  </a:lnTo>
                  <a:lnTo>
                    <a:pt x="18000" y="13292"/>
                  </a:lnTo>
                  <a:lnTo>
                    <a:pt x="14400" y="11631"/>
                  </a:lnTo>
                  <a:lnTo>
                    <a:pt x="14400" y="9969"/>
                  </a:lnTo>
                  <a:lnTo>
                    <a:pt x="12600" y="8308"/>
                  </a:lnTo>
                  <a:lnTo>
                    <a:pt x="12600" y="8308"/>
                  </a:lnTo>
                  <a:lnTo>
                    <a:pt x="10800" y="6646"/>
                  </a:lnTo>
                  <a:lnTo>
                    <a:pt x="10800" y="4985"/>
                  </a:lnTo>
                  <a:lnTo>
                    <a:pt x="10800" y="4985"/>
                  </a:lnTo>
                  <a:lnTo>
                    <a:pt x="9000" y="3323"/>
                  </a:lnTo>
                  <a:lnTo>
                    <a:pt x="9000" y="3323"/>
                  </a:lnTo>
                  <a:lnTo>
                    <a:pt x="9000" y="1662"/>
                  </a:lnTo>
                  <a:lnTo>
                    <a:pt x="9000" y="1662"/>
                  </a:lnTo>
                  <a:lnTo>
                    <a:pt x="9000" y="0"/>
                  </a:lnTo>
                  <a:lnTo>
                    <a:pt x="9000" y="0"/>
                  </a:lnTo>
                  <a:lnTo>
                    <a:pt x="0" y="1662"/>
                  </a:lnTo>
                  <a:lnTo>
                    <a:pt x="0" y="3323"/>
                  </a:lnTo>
                  <a:lnTo>
                    <a:pt x="0" y="3323"/>
                  </a:lnTo>
                  <a:lnTo>
                    <a:pt x="0" y="4985"/>
                  </a:lnTo>
                  <a:lnTo>
                    <a:pt x="1800" y="6646"/>
                  </a:lnTo>
                  <a:lnTo>
                    <a:pt x="1800" y="8308"/>
                  </a:lnTo>
                  <a:lnTo>
                    <a:pt x="1800" y="8308"/>
                  </a:lnTo>
                  <a:lnTo>
                    <a:pt x="3600" y="9969"/>
                  </a:lnTo>
                  <a:lnTo>
                    <a:pt x="3600" y="11631"/>
                  </a:lnTo>
                  <a:lnTo>
                    <a:pt x="5400" y="13292"/>
                  </a:lnTo>
                  <a:lnTo>
                    <a:pt x="5400" y="13292"/>
                  </a:lnTo>
                  <a:lnTo>
                    <a:pt x="7200" y="14954"/>
                  </a:lnTo>
                  <a:lnTo>
                    <a:pt x="9000" y="16615"/>
                  </a:lnTo>
                  <a:lnTo>
                    <a:pt x="10800" y="19938"/>
                  </a:lnTo>
                  <a:lnTo>
                    <a:pt x="14400" y="21600"/>
                  </a:lnTo>
                  <a:lnTo>
                    <a:pt x="14400" y="21600"/>
                  </a:lnTo>
                  <a:lnTo>
                    <a:pt x="21600" y="1661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22" name="Shape 3422"/>
            <p:cNvSpPr/>
            <p:nvPr/>
          </p:nvSpPr>
          <p:spPr>
            <a:xfrm>
              <a:off x="1262062" y="1084262"/>
              <a:ext cx="46038" cy="333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7486"/>
                  </a:moveTo>
                  <a:lnTo>
                    <a:pt x="20855" y="16457"/>
                  </a:lnTo>
                  <a:lnTo>
                    <a:pt x="20110" y="15429"/>
                  </a:lnTo>
                  <a:lnTo>
                    <a:pt x="18621" y="15429"/>
                  </a:lnTo>
                  <a:lnTo>
                    <a:pt x="17876" y="14400"/>
                  </a:lnTo>
                  <a:lnTo>
                    <a:pt x="16386" y="13371"/>
                  </a:lnTo>
                  <a:lnTo>
                    <a:pt x="14897" y="12343"/>
                  </a:lnTo>
                  <a:lnTo>
                    <a:pt x="14152" y="10286"/>
                  </a:lnTo>
                  <a:lnTo>
                    <a:pt x="12662" y="9257"/>
                  </a:lnTo>
                  <a:lnTo>
                    <a:pt x="11172" y="8229"/>
                  </a:lnTo>
                  <a:lnTo>
                    <a:pt x="9683" y="7200"/>
                  </a:lnTo>
                  <a:lnTo>
                    <a:pt x="8193" y="5143"/>
                  </a:lnTo>
                  <a:lnTo>
                    <a:pt x="6703" y="4114"/>
                  </a:lnTo>
                  <a:lnTo>
                    <a:pt x="5214" y="3086"/>
                  </a:lnTo>
                  <a:lnTo>
                    <a:pt x="4469" y="2057"/>
                  </a:lnTo>
                  <a:lnTo>
                    <a:pt x="3724" y="1029"/>
                  </a:lnTo>
                  <a:lnTo>
                    <a:pt x="2979" y="1029"/>
                  </a:lnTo>
                  <a:lnTo>
                    <a:pt x="2979" y="0"/>
                  </a:lnTo>
                  <a:lnTo>
                    <a:pt x="2979" y="0"/>
                  </a:lnTo>
                  <a:lnTo>
                    <a:pt x="0" y="3086"/>
                  </a:lnTo>
                  <a:lnTo>
                    <a:pt x="745" y="4114"/>
                  </a:lnTo>
                  <a:lnTo>
                    <a:pt x="745" y="5143"/>
                  </a:lnTo>
                  <a:lnTo>
                    <a:pt x="1490" y="5143"/>
                  </a:lnTo>
                  <a:lnTo>
                    <a:pt x="2234" y="6171"/>
                  </a:lnTo>
                  <a:lnTo>
                    <a:pt x="2979" y="7200"/>
                  </a:lnTo>
                  <a:lnTo>
                    <a:pt x="4469" y="8229"/>
                  </a:lnTo>
                  <a:lnTo>
                    <a:pt x="5959" y="10286"/>
                  </a:lnTo>
                  <a:lnTo>
                    <a:pt x="7448" y="11314"/>
                  </a:lnTo>
                  <a:lnTo>
                    <a:pt x="8938" y="12343"/>
                  </a:lnTo>
                  <a:lnTo>
                    <a:pt x="10428" y="13371"/>
                  </a:lnTo>
                  <a:lnTo>
                    <a:pt x="11917" y="15429"/>
                  </a:lnTo>
                  <a:lnTo>
                    <a:pt x="13407" y="16457"/>
                  </a:lnTo>
                  <a:lnTo>
                    <a:pt x="14897" y="17486"/>
                  </a:lnTo>
                  <a:lnTo>
                    <a:pt x="15641" y="18514"/>
                  </a:lnTo>
                  <a:lnTo>
                    <a:pt x="17131" y="19543"/>
                  </a:lnTo>
                  <a:lnTo>
                    <a:pt x="17876" y="20571"/>
                  </a:lnTo>
                  <a:lnTo>
                    <a:pt x="18621" y="20571"/>
                  </a:lnTo>
                  <a:lnTo>
                    <a:pt x="19366" y="21600"/>
                  </a:lnTo>
                  <a:lnTo>
                    <a:pt x="21600" y="1748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23" name="Shape 3423"/>
            <p:cNvSpPr/>
            <p:nvPr/>
          </p:nvSpPr>
          <p:spPr>
            <a:xfrm>
              <a:off x="1252537" y="1063625"/>
              <a:ext cx="84138" cy="74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10596" y="0"/>
                  </a:lnTo>
                  <a:lnTo>
                    <a:pt x="10596" y="0"/>
                  </a:lnTo>
                  <a:lnTo>
                    <a:pt x="10596" y="0"/>
                  </a:lnTo>
                  <a:lnTo>
                    <a:pt x="10596" y="0"/>
                  </a:lnTo>
                  <a:lnTo>
                    <a:pt x="10596" y="0"/>
                  </a:lnTo>
                  <a:lnTo>
                    <a:pt x="10596" y="0"/>
                  </a:lnTo>
                  <a:lnTo>
                    <a:pt x="10596" y="460"/>
                  </a:lnTo>
                  <a:lnTo>
                    <a:pt x="10596" y="460"/>
                  </a:lnTo>
                  <a:lnTo>
                    <a:pt x="10596" y="460"/>
                  </a:lnTo>
                  <a:lnTo>
                    <a:pt x="10596" y="460"/>
                  </a:lnTo>
                  <a:lnTo>
                    <a:pt x="10596" y="460"/>
                  </a:lnTo>
                  <a:lnTo>
                    <a:pt x="10596" y="460"/>
                  </a:lnTo>
                  <a:lnTo>
                    <a:pt x="10596" y="919"/>
                  </a:lnTo>
                  <a:lnTo>
                    <a:pt x="10596" y="919"/>
                  </a:lnTo>
                  <a:lnTo>
                    <a:pt x="10596" y="919"/>
                  </a:lnTo>
                  <a:lnTo>
                    <a:pt x="10596" y="919"/>
                  </a:lnTo>
                  <a:lnTo>
                    <a:pt x="10596" y="919"/>
                  </a:lnTo>
                  <a:lnTo>
                    <a:pt x="10596" y="919"/>
                  </a:lnTo>
                  <a:lnTo>
                    <a:pt x="10596" y="1379"/>
                  </a:lnTo>
                  <a:lnTo>
                    <a:pt x="10596" y="1379"/>
                  </a:lnTo>
                  <a:lnTo>
                    <a:pt x="10596" y="1379"/>
                  </a:lnTo>
                  <a:lnTo>
                    <a:pt x="10596" y="1379"/>
                  </a:lnTo>
                  <a:lnTo>
                    <a:pt x="10596" y="1379"/>
                  </a:lnTo>
                  <a:lnTo>
                    <a:pt x="10189" y="1838"/>
                  </a:lnTo>
                  <a:lnTo>
                    <a:pt x="10189" y="1838"/>
                  </a:lnTo>
                  <a:lnTo>
                    <a:pt x="10189" y="1838"/>
                  </a:lnTo>
                  <a:lnTo>
                    <a:pt x="10189" y="1838"/>
                  </a:lnTo>
                  <a:lnTo>
                    <a:pt x="10189" y="1838"/>
                  </a:lnTo>
                  <a:lnTo>
                    <a:pt x="10189" y="1838"/>
                  </a:lnTo>
                  <a:lnTo>
                    <a:pt x="10189" y="2298"/>
                  </a:lnTo>
                  <a:lnTo>
                    <a:pt x="10189" y="2298"/>
                  </a:lnTo>
                  <a:lnTo>
                    <a:pt x="10189" y="2298"/>
                  </a:lnTo>
                  <a:lnTo>
                    <a:pt x="10189" y="2298"/>
                  </a:lnTo>
                  <a:lnTo>
                    <a:pt x="10189" y="2298"/>
                  </a:lnTo>
                  <a:lnTo>
                    <a:pt x="10189" y="2298"/>
                  </a:lnTo>
                  <a:lnTo>
                    <a:pt x="10189" y="2757"/>
                  </a:lnTo>
                  <a:lnTo>
                    <a:pt x="10189" y="2757"/>
                  </a:lnTo>
                  <a:lnTo>
                    <a:pt x="10189" y="2757"/>
                  </a:lnTo>
                  <a:lnTo>
                    <a:pt x="10189" y="2757"/>
                  </a:lnTo>
                  <a:lnTo>
                    <a:pt x="10189" y="2757"/>
                  </a:lnTo>
                  <a:lnTo>
                    <a:pt x="10189" y="2757"/>
                  </a:lnTo>
                  <a:lnTo>
                    <a:pt x="10189" y="3217"/>
                  </a:lnTo>
                  <a:lnTo>
                    <a:pt x="10189" y="3217"/>
                  </a:lnTo>
                  <a:lnTo>
                    <a:pt x="9781" y="3217"/>
                  </a:lnTo>
                  <a:lnTo>
                    <a:pt x="9781" y="3217"/>
                  </a:lnTo>
                  <a:lnTo>
                    <a:pt x="9781" y="3217"/>
                  </a:lnTo>
                  <a:lnTo>
                    <a:pt x="9781" y="3217"/>
                  </a:lnTo>
                  <a:lnTo>
                    <a:pt x="9781" y="3677"/>
                  </a:lnTo>
                  <a:lnTo>
                    <a:pt x="9781" y="3677"/>
                  </a:lnTo>
                  <a:lnTo>
                    <a:pt x="9781" y="3677"/>
                  </a:lnTo>
                  <a:lnTo>
                    <a:pt x="9781" y="3677"/>
                  </a:lnTo>
                  <a:lnTo>
                    <a:pt x="9781" y="3677"/>
                  </a:lnTo>
                  <a:lnTo>
                    <a:pt x="9781" y="3677"/>
                  </a:lnTo>
                  <a:lnTo>
                    <a:pt x="9781" y="4136"/>
                  </a:lnTo>
                  <a:lnTo>
                    <a:pt x="9781" y="4136"/>
                  </a:lnTo>
                  <a:lnTo>
                    <a:pt x="9781" y="4136"/>
                  </a:lnTo>
                  <a:lnTo>
                    <a:pt x="9781" y="4136"/>
                  </a:lnTo>
                  <a:lnTo>
                    <a:pt x="9781" y="4136"/>
                  </a:lnTo>
                  <a:lnTo>
                    <a:pt x="9781" y="4136"/>
                  </a:lnTo>
                  <a:lnTo>
                    <a:pt x="9781" y="4596"/>
                  </a:lnTo>
                  <a:lnTo>
                    <a:pt x="9374" y="4596"/>
                  </a:lnTo>
                  <a:lnTo>
                    <a:pt x="9374" y="4596"/>
                  </a:lnTo>
                  <a:lnTo>
                    <a:pt x="9374" y="4596"/>
                  </a:lnTo>
                  <a:lnTo>
                    <a:pt x="9374" y="4596"/>
                  </a:lnTo>
                  <a:lnTo>
                    <a:pt x="9374" y="4596"/>
                  </a:lnTo>
                  <a:lnTo>
                    <a:pt x="9374" y="5055"/>
                  </a:lnTo>
                  <a:lnTo>
                    <a:pt x="9374" y="5055"/>
                  </a:lnTo>
                  <a:lnTo>
                    <a:pt x="9374" y="5055"/>
                  </a:lnTo>
                  <a:lnTo>
                    <a:pt x="9374" y="5055"/>
                  </a:lnTo>
                  <a:lnTo>
                    <a:pt x="9374" y="5055"/>
                  </a:lnTo>
                  <a:lnTo>
                    <a:pt x="9374" y="5055"/>
                  </a:lnTo>
                  <a:lnTo>
                    <a:pt x="9374" y="5055"/>
                  </a:lnTo>
                  <a:lnTo>
                    <a:pt x="9374" y="5515"/>
                  </a:lnTo>
                  <a:lnTo>
                    <a:pt x="9374" y="5515"/>
                  </a:lnTo>
                  <a:lnTo>
                    <a:pt x="8966" y="5515"/>
                  </a:lnTo>
                  <a:lnTo>
                    <a:pt x="8966" y="5515"/>
                  </a:lnTo>
                  <a:lnTo>
                    <a:pt x="8966" y="5515"/>
                  </a:lnTo>
                  <a:lnTo>
                    <a:pt x="8966" y="5515"/>
                  </a:lnTo>
                  <a:lnTo>
                    <a:pt x="8966" y="5974"/>
                  </a:lnTo>
                  <a:lnTo>
                    <a:pt x="8966" y="5974"/>
                  </a:lnTo>
                  <a:lnTo>
                    <a:pt x="8966" y="5974"/>
                  </a:lnTo>
                  <a:lnTo>
                    <a:pt x="8966" y="5974"/>
                  </a:lnTo>
                  <a:lnTo>
                    <a:pt x="8966" y="5974"/>
                  </a:lnTo>
                  <a:lnTo>
                    <a:pt x="8966" y="5974"/>
                  </a:lnTo>
                  <a:lnTo>
                    <a:pt x="8966" y="5974"/>
                  </a:lnTo>
                  <a:lnTo>
                    <a:pt x="8966" y="6434"/>
                  </a:lnTo>
                  <a:lnTo>
                    <a:pt x="8966" y="6434"/>
                  </a:lnTo>
                  <a:lnTo>
                    <a:pt x="8558" y="6434"/>
                  </a:lnTo>
                  <a:lnTo>
                    <a:pt x="8558" y="6434"/>
                  </a:lnTo>
                  <a:lnTo>
                    <a:pt x="8558" y="6434"/>
                  </a:lnTo>
                  <a:lnTo>
                    <a:pt x="8558" y="6894"/>
                  </a:lnTo>
                  <a:lnTo>
                    <a:pt x="8558" y="6894"/>
                  </a:lnTo>
                  <a:lnTo>
                    <a:pt x="8558" y="6894"/>
                  </a:lnTo>
                  <a:lnTo>
                    <a:pt x="8558" y="6894"/>
                  </a:lnTo>
                  <a:lnTo>
                    <a:pt x="8558" y="6894"/>
                  </a:lnTo>
                  <a:lnTo>
                    <a:pt x="8558" y="6894"/>
                  </a:lnTo>
                  <a:lnTo>
                    <a:pt x="8558" y="6894"/>
                  </a:lnTo>
                  <a:lnTo>
                    <a:pt x="8558" y="7353"/>
                  </a:lnTo>
                  <a:lnTo>
                    <a:pt x="8558" y="7353"/>
                  </a:lnTo>
                  <a:lnTo>
                    <a:pt x="8558" y="7353"/>
                  </a:lnTo>
                  <a:lnTo>
                    <a:pt x="8151" y="7353"/>
                  </a:lnTo>
                  <a:lnTo>
                    <a:pt x="8151" y="7353"/>
                  </a:lnTo>
                  <a:lnTo>
                    <a:pt x="8151" y="7353"/>
                  </a:lnTo>
                  <a:lnTo>
                    <a:pt x="8151" y="7353"/>
                  </a:lnTo>
                  <a:lnTo>
                    <a:pt x="8151" y="7813"/>
                  </a:lnTo>
                  <a:lnTo>
                    <a:pt x="8151" y="7813"/>
                  </a:lnTo>
                  <a:lnTo>
                    <a:pt x="8151" y="7813"/>
                  </a:lnTo>
                  <a:lnTo>
                    <a:pt x="8151" y="7813"/>
                  </a:lnTo>
                  <a:lnTo>
                    <a:pt x="8151" y="7813"/>
                  </a:lnTo>
                  <a:lnTo>
                    <a:pt x="8151" y="7813"/>
                  </a:lnTo>
                  <a:lnTo>
                    <a:pt x="8151" y="7813"/>
                  </a:lnTo>
                  <a:lnTo>
                    <a:pt x="7743" y="8272"/>
                  </a:lnTo>
                  <a:lnTo>
                    <a:pt x="7743" y="8272"/>
                  </a:lnTo>
                  <a:lnTo>
                    <a:pt x="7743" y="8272"/>
                  </a:lnTo>
                  <a:lnTo>
                    <a:pt x="7743" y="8272"/>
                  </a:lnTo>
                  <a:lnTo>
                    <a:pt x="7743" y="8272"/>
                  </a:lnTo>
                  <a:lnTo>
                    <a:pt x="7743" y="8272"/>
                  </a:lnTo>
                  <a:lnTo>
                    <a:pt x="7743" y="8272"/>
                  </a:lnTo>
                  <a:lnTo>
                    <a:pt x="7743" y="8732"/>
                  </a:lnTo>
                  <a:lnTo>
                    <a:pt x="7743" y="8732"/>
                  </a:lnTo>
                  <a:lnTo>
                    <a:pt x="7743" y="8732"/>
                  </a:lnTo>
                  <a:lnTo>
                    <a:pt x="7743" y="8732"/>
                  </a:lnTo>
                  <a:lnTo>
                    <a:pt x="7336" y="8732"/>
                  </a:lnTo>
                  <a:lnTo>
                    <a:pt x="7336" y="8732"/>
                  </a:lnTo>
                  <a:lnTo>
                    <a:pt x="7336" y="8732"/>
                  </a:lnTo>
                  <a:lnTo>
                    <a:pt x="7336" y="8732"/>
                  </a:lnTo>
                  <a:lnTo>
                    <a:pt x="7336" y="9191"/>
                  </a:lnTo>
                  <a:lnTo>
                    <a:pt x="7336" y="9191"/>
                  </a:lnTo>
                  <a:lnTo>
                    <a:pt x="7336" y="9191"/>
                  </a:lnTo>
                  <a:lnTo>
                    <a:pt x="7336" y="9191"/>
                  </a:lnTo>
                  <a:lnTo>
                    <a:pt x="7336" y="9191"/>
                  </a:lnTo>
                  <a:lnTo>
                    <a:pt x="7336" y="9191"/>
                  </a:lnTo>
                  <a:lnTo>
                    <a:pt x="6928" y="9191"/>
                  </a:lnTo>
                  <a:lnTo>
                    <a:pt x="6928" y="9651"/>
                  </a:lnTo>
                  <a:lnTo>
                    <a:pt x="6928" y="9651"/>
                  </a:lnTo>
                  <a:lnTo>
                    <a:pt x="6928" y="9651"/>
                  </a:lnTo>
                  <a:lnTo>
                    <a:pt x="6928" y="9651"/>
                  </a:lnTo>
                  <a:lnTo>
                    <a:pt x="6928" y="9651"/>
                  </a:lnTo>
                  <a:lnTo>
                    <a:pt x="6928" y="9651"/>
                  </a:lnTo>
                  <a:lnTo>
                    <a:pt x="6928" y="9651"/>
                  </a:lnTo>
                  <a:lnTo>
                    <a:pt x="6928" y="9651"/>
                  </a:lnTo>
                  <a:lnTo>
                    <a:pt x="6521" y="10111"/>
                  </a:lnTo>
                  <a:lnTo>
                    <a:pt x="6521" y="10111"/>
                  </a:lnTo>
                  <a:lnTo>
                    <a:pt x="6521" y="10111"/>
                  </a:lnTo>
                  <a:lnTo>
                    <a:pt x="6521" y="10111"/>
                  </a:lnTo>
                  <a:lnTo>
                    <a:pt x="6521" y="10111"/>
                  </a:lnTo>
                  <a:lnTo>
                    <a:pt x="6521" y="10111"/>
                  </a:lnTo>
                  <a:lnTo>
                    <a:pt x="6521" y="10111"/>
                  </a:lnTo>
                  <a:lnTo>
                    <a:pt x="6521" y="10111"/>
                  </a:lnTo>
                  <a:lnTo>
                    <a:pt x="6521" y="10570"/>
                  </a:lnTo>
                  <a:lnTo>
                    <a:pt x="6113" y="10570"/>
                  </a:lnTo>
                  <a:lnTo>
                    <a:pt x="6113" y="10570"/>
                  </a:lnTo>
                  <a:lnTo>
                    <a:pt x="6113" y="10570"/>
                  </a:lnTo>
                  <a:lnTo>
                    <a:pt x="6113" y="10570"/>
                  </a:lnTo>
                  <a:lnTo>
                    <a:pt x="6113" y="10570"/>
                  </a:lnTo>
                  <a:lnTo>
                    <a:pt x="6113" y="10570"/>
                  </a:lnTo>
                  <a:lnTo>
                    <a:pt x="6113" y="10570"/>
                  </a:lnTo>
                  <a:lnTo>
                    <a:pt x="6113" y="11030"/>
                  </a:lnTo>
                  <a:lnTo>
                    <a:pt x="6113" y="11030"/>
                  </a:lnTo>
                  <a:lnTo>
                    <a:pt x="5706" y="11030"/>
                  </a:lnTo>
                  <a:lnTo>
                    <a:pt x="5706" y="11030"/>
                  </a:lnTo>
                  <a:lnTo>
                    <a:pt x="5706" y="11030"/>
                  </a:lnTo>
                  <a:lnTo>
                    <a:pt x="5706" y="11030"/>
                  </a:lnTo>
                  <a:lnTo>
                    <a:pt x="5706" y="11030"/>
                  </a:lnTo>
                  <a:lnTo>
                    <a:pt x="5706" y="11030"/>
                  </a:lnTo>
                  <a:lnTo>
                    <a:pt x="5706" y="11489"/>
                  </a:lnTo>
                  <a:lnTo>
                    <a:pt x="5706" y="11489"/>
                  </a:lnTo>
                  <a:lnTo>
                    <a:pt x="5706" y="11489"/>
                  </a:lnTo>
                  <a:lnTo>
                    <a:pt x="5298" y="11489"/>
                  </a:lnTo>
                  <a:lnTo>
                    <a:pt x="5298" y="11489"/>
                  </a:lnTo>
                  <a:lnTo>
                    <a:pt x="5298" y="11489"/>
                  </a:lnTo>
                  <a:lnTo>
                    <a:pt x="5298" y="11489"/>
                  </a:lnTo>
                  <a:lnTo>
                    <a:pt x="5298" y="11489"/>
                  </a:lnTo>
                  <a:lnTo>
                    <a:pt x="5298" y="11489"/>
                  </a:lnTo>
                  <a:lnTo>
                    <a:pt x="4891" y="11949"/>
                  </a:lnTo>
                  <a:lnTo>
                    <a:pt x="4891" y="11949"/>
                  </a:lnTo>
                  <a:lnTo>
                    <a:pt x="4891" y="11949"/>
                  </a:lnTo>
                  <a:lnTo>
                    <a:pt x="4891" y="11949"/>
                  </a:lnTo>
                  <a:lnTo>
                    <a:pt x="4891" y="11949"/>
                  </a:lnTo>
                  <a:lnTo>
                    <a:pt x="4891" y="11949"/>
                  </a:lnTo>
                  <a:lnTo>
                    <a:pt x="4891" y="11949"/>
                  </a:lnTo>
                  <a:lnTo>
                    <a:pt x="4891" y="11949"/>
                  </a:lnTo>
                  <a:lnTo>
                    <a:pt x="4483" y="11949"/>
                  </a:lnTo>
                  <a:lnTo>
                    <a:pt x="4483" y="12409"/>
                  </a:lnTo>
                  <a:lnTo>
                    <a:pt x="4483" y="12409"/>
                  </a:lnTo>
                  <a:lnTo>
                    <a:pt x="4483" y="12409"/>
                  </a:lnTo>
                  <a:lnTo>
                    <a:pt x="4483" y="12409"/>
                  </a:lnTo>
                  <a:lnTo>
                    <a:pt x="4483" y="12409"/>
                  </a:lnTo>
                  <a:lnTo>
                    <a:pt x="4483" y="12409"/>
                  </a:lnTo>
                  <a:lnTo>
                    <a:pt x="4483" y="12409"/>
                  </a:lnTo>
                  <a:lnTo>
                    <a:pt x="4075" y="12409"/>
                  </a:lnTo>
                  <a:lnTo>
                    <a:pt x="4075" y="12409"/>
                  </a:lnTo>
                  <a:lnTo>
                    <a:pt x="4075" y="12868"/>
                  </a:lnTo>
                  <a:lnTo>
                    <a:pt x="4075" y="12868"/>
                  </a:lnTo>
                  <a:lnTo>
                    <a:pt x="4075" y="12868"/>
                  </a:lnTo>
                  <a:lnTo>
                    <a:pt x="4075" y="12868"/>
                  </a:lnTo>
                  <a:lnTo>
                    <a:pt x="4075" y="12868"/>
                  </a:lnTo>
                  <a:lnTo>
                    <a:pt x="3668" y="12868"/>
                  </a:lnTo>
                  <a:lnTo>
                    <a:pt x="3668" y="12868"/>
                  </a:lnTo>
                  <a:lnTo>
                    <a:pt x="3668" y="12868"/>
                  </a:lnTo>
                  <a:lnTo>
                    <a:pt x="3668" y="12868"/>
                  </a:lnTo>
                  <a:lnTo>
                    <a:pt x="3668" y="13328"/>
                  </a:lnTo>
                  <a:lnTo>
                    <a:pt x="3668" y="13328"/>
                  </a:lnTo>
                  <a:lnTo>
                    <a:pt x="3668" y="13328"/>
                  </a:lnTo>
                  <a:lnTo>
                    <a:pt x="3260" y="13328"/>
                  </a:lnTo>
                  <a:lnTo>
                    <a:pt x="3260" y="13328"/>
                  </a:lnTo>
                  <a:lnTo>
                    <a:pt x="3260" y="13328"/>
                  </a:lnTo>
                  <a:lnTo>
                    <a:pt x="3260" y="13328"/>
                  </a:lnTo>
                  <a:lnTo>
                    <a:pt x="3260" y="13328"/>
                  </a:lnTo>
                  <a:lnTo>
                    <a:pt x="3260" y="13328"/>
                  </a:lnTo>
                  <a:lnTo>
                    <a:pt x="3260" y="13328"/>
                  </a:lnTo>
                  <a:lnTo>
                    <a:pt x="2853" y="13787"/>
                  </a:lnTo>
                  <a:lnTo>
                    <a:pt x="2853" y="13787"/>
                  </a:lnTo>
                  <a:lnTo>
                    <a:pt x="2853" y="13787"/>
                  </a:lnTo>
                  <a:lnTo>
                    <a:pt x="2853" y="13787"/>
                  </a:lnTo>
                  <a:lnTo>
                    <a:pt x="2853" y="13787"/>
                  </a:lnTo>
                  <a:lnTo>
                    <a:pt x="2853" y="13787"/>
                  </a:lnTo>
                  <a:lnTo>
                    <a:pt x="2853" y="13787"/>
                  </a:lnTo>
                  <a:lnTo>
                    <a:pt x="2445" y="13787"/>
                  </a:lnTo>
                  <a:lnTo>
                    <a:pt x="2445" y="13787"/>
                  </a:lnTo>
                  <a:lnTo>
                    <a:pt x="2445" y="13787"/>
                  </a:lnTo>
                  <a:lnTo>
                    <a:pt x="2445" y="14247"/>
                  </a:lnTo>
                  <a:lnTo>
                    <a:pt x="2445" y="14247"/>
                  </a:lnTo>
                  <a:lnTo>
                    <a:pt x="2445" y="14247"/>
                  </a:lnTo>
                  <a:lnTo>
                    <a:pt x="2445" y="14247"/>
                  </a:lnTo>
                  <a:lnTo>
                    <a:pt x="2038" y="14247"/>
                  </a:lnTo>
                  <a:lnTo>
                    <a:pt x="2038" y="14247"/>
                  </a:lnTo>
                  <a:lnTo>
                    <a:pt x="2038" y="14247"/>
                  </a:lnTo>
                  <a:lnTo>
                    <a:pt x="2038" y="14247"/>
                  </a:lnTo>
                  <a:lnTo>
                    <a:pt x="2038" y="14247"/>
                  </a:lnTo>
                  <a:lnTo>
                    <a:pt x="2038" y="14247"/>
                  </a:lnTo>
                  <a:lnTo>
                    <a:pt x="2038" y="14247"/>
                  </a:lnTo>
                  <a:lnTo>
                    <a:pt x="1630" y="14706"/>
                  </a:lnTo>
                  <a:lnTo>
                    <a:pt x="1630" y="14706"/>
                  </a:lnTo>
                  <a:lnTo>
                    <a:pt x="1630" y="14706"/>
                  </a:lnTo>
                  <a:lnTo>
                    <a:pt x="1630" y="14706"/>
                  </a:lnTo>
                  <a:lnTo>
                    <a:pt x="1630" y="14706"/>
                  </a:lnTo>
                  <a:lnTo>
                    <a:pt x="1630" y="14706"/>
                  </a:lnTo>
                  <a:lnTo>
                    <a:pt x="1223" y="14706"/>
                  </a:lnTo>
                  <a:lnTo>
                    <a:pt x="1223" y="14706"/>
                  </a:lnTo>
                  <a:lnTo>
                    <a:pt x="1223" y="14706"/>
                  </a:lnTo>
                  <a:lnTo>
                    <a:pt x="1223" y="14706"/>
                  </a:lnTo>
                  <a:lnTo>
                    <a:pt x="1223" y="14706"/>
                  </a:lnTo>
                  <a:lnTo>
                    <a:pt x="1223" y="15166"/>
                  </a:lnTo>
                  <a:lnTo>
                    <a:pt x="815" y="15166"/>
                  </a:lnTo>
                  <a:lnTo>
                    <a:pt x="815" y="15166"/>
                  </a:lnTo>
                  <a:lnTo>
                    <a:pt x="815" y="15166"/>
                  </a:lnTo>
                  <a:lnTo>
                    <a:pt x="815" y="15166"/>
                  </a:lnTo>
                  <a:lnTo>
                    <a:pt x="815" y="15166"/>
                  </a:lnTo>
                  <a:lnTo>
                    <a:pt x="815" y="15166"/>
                  </a:lnTo>
                  <a:lnTo>
                    <a:pt x="815" y="15166"/>
                  </a:lnTo>
                  <a:lnTo>
                    <a:pt x="408" y="15166"/>
                  </a:lnTo>
                  <a:lnTo>
                    <a:pt x="408" y="15166"/>
                  </a:lnTo>
                  <a:lnTo>
                    <a:pt x="408" y="15166"/>
                  </a:lnTo>
                  <a:lnTo>
                    <a:pt x="408" y="15626"/>
                  </a:lnTo>
                  <a:lnTo>
                    <a:pt x="408" y="15626"/>
                  </a:lnTo>
                  <a:lnTo>
                    <a:pt x="408" y="15626"/>
                  </a:lnTo>
                  <a:lnTo>
                    <a:pt x="0" y="15626"/>
                  </a:lnTo>
                  <a:lnTo>
                    <a:pt x="216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24" name="Shape 3424"/>
            <p:cNvSpPr/>
            <p:nvPr/>
          </p:nvSpPr>
          <p:spPr>
            <a:xfrm>
              <a:off x="179387" y="177800"/>
              <a:ext cx="15876" cy="127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lnTo>
                    <a:pt x="21600" y="10800"/>
                  </a:lnTo>
                  <a:lnTo>
                    <a:pt x="21600" y="8100"/>
                  </a:lnTo>
                  <a:lnTo>
                    <a:pt x="19440" y="8100"/>
                  </a:lnTo>
                  <a:lnTo>
                    <a:pt x="19440" y="8100"/>
                  </a:lnTo>
                  <a:lnTo>
                    <a:pt x="17280" y="8100"/>
                  </a:lnTo>
                  <a:lnTo>
                    <a:pt x="15120" y="5400"/>
                  </a:lnTo>
                  <a:lnTo>
                    <a:pt x="15120" y="5400"/>
                  </a:lnTo>
                  <a:lnTo>
                    <a:pt x="12960" y="5400"/>
                  </a:lnTo>
                  <a:lnTo>
                    <a:pt x="12960" y="5400"/>
                  </a:lnTo>
                  <a:lnTo>
                    <a:pt x="12960" y="2700"/>
                  </a:lnTo>
                  <a:lnTo>
                    <a:pt x="10800" y="2700"/>
                  </a:lnTo>
                  <a:lnTo>
                    <a:pt x="10800" y="2700"/>
                  </a:lnTo>
                  <a:lnTo>
                    <a:pt x="8640" y="2700"/>
                  </a:lnTo>
                  <a:lnTo>
                    <a:pt x="8640" y="0"/>
                  </a:lnTo>
                  <a:lnTo>
                    <a:pt x="6480" y="0"/>
                  </a:lnTo>
                  <a:lnTo>
                    <a:pt x="0" y="10800"/>
                  </a:lnTo>
                  <a:lnTo>
                    <a:pt x="2160" y="10800"/>
                  </a:lnTo>
                  <a:lnTo>
                    <a:pt x="2160" y="13500"/>
                  </a:lnTo>
                  <a:lnTo>
                    <a:pt x="4320" y="13500"/>
                  </a:lnTo>
                  <a:lnTo>
                    <a:pt x="6480" y="13500"/>
                  </a:lnTo>
                  <a:lnTo>
                    <a:pt x="6480" y="16200"/>
                  </a:lnTo>
                  <a:lnTo>
                    <a:pt x="8640" y="16200"/>
                  </a:lnTo>
                  <a:lnTo>
                    <a:pt x="8640" y="16200"/>
                  </a:lnTo>
                  <a:lnTo>
                    <a:pt x="10800" y="18900"/>
                  </a:lnTo>
                  <a:lnTo>
                    <a:pt x="12960" y="18900"/>
                  </a:lnTo>
                  <a:lnTo>
                    <a:pt x="12960" y="18900"/>
                  </a:lnTo>
                  <a:lnTo>
                    <a:pt x="15120" y="18900"/>
                  </a:lnTo>
                  <a:lnTo>
                    <a:pt x="15120" y="21600"/>
                  </a:lnTo>
                  <a:lnTo>
                    <a:pt x="15120" y="21600"/>
                  </a:lnTo>
                  <a:lnTo>
                    <a:pt x="17280" y="21600"/>
                  </a:lnTo>
                  <a:lnTo>
                    <a:pt x="17280" y="21600"/>
                  </a:lnTo>
                  <a:lnTo>
                    <a:pt x="21600" y="108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25" name="Shape 3425"/>
            <p:cNvSpPr/>
            <p:nvPr/>
          </p:nvSpPr>
          <p:spPr>
            <a:xfrm>
              <a:off x="192087" y="184150"/>
              <a:ext cx="19051" cy="1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21600" y="21600"/>
                  </a:lnTo>
                  <a:lnTo>
                    <a:pt x="19800" y="19440"/>
                  </a:lnTo>
                  <a:lnTo>
                    <a:pt x="19800" y="17280"/>
                  </a:lnTo>
                  <a:lnTo>
                    <a:pt x="19800" y="17280"/>
                  </a:lnTo>
                  <a:lnTo>
                    <a:pt x="19800" y="15120"/>
                  </a:lnTo>
                  <a:lnTo>
                    <a:pt x="19800" y="15120"/>
                  </a:lnTo>
                  <a:lnTo>
                    <a:pt x="19800" y="12960"/>
                  </a:lnTo>
                  <a:lnTo>
                    <a:pt x="18000" y="12960"/>
                  </a:lnTo>
                  <a:lnTo>
                    <a:pt x="18000" y="10800"/>
                  </a:lnTo>
                  <a:lnTo>
                    <a:pt x="18000" y="10800"/>
                  </a:lnTo>
                  <a:lnTo>
                    <a:pt x="16200" y="10800"/>
                  </a:lnTo>
                  <a:lnTo>
                    <a:pt x="16200" y="8640"/>
                  </a:lnTo>
                  <a:lnTo>
                    <a:pt x="16200" y="8640"/>
                  </a:lnTo>
                  <a:lnTo>
                    <a:pt x="14400" y="6480"/>
                  </a:lnTo>
                  <a:lnTo>
                    <a:pt x="12600" y="6480"/>
                  </a:lnTo>
                  <a:lnTo>
                    <a:pt x="12600" y="4320"/>
                  </a:lnTo>
                  <a:lnTo>
                    <a:pt x="10800" y="4320"/>
                  </a:lnTo>
                  <a:lnTo>
                    <a:pt x="9000" y="2160"/>
                  </a:lnTo>
                  <a:lnTo>
                    <a:pt x="9000" y="2160"/>
                  </a:lnTo>
                  <a:lnTo>
                    <a:pt x="5400" y="0"/>
                  </a:lnTo>
                  <a:lnTo>
                    <a:pt x="3600" y="0"/>
                  </a:lnTo>
                  <a:lnTo>
                    <a:pt x="0" y="8640"/>
                  </a:lnTo>
                  <a:lnTo>
                    <a:pt x="1800" y="10800"/>
                  </a:lnTo>
                  <a:lnTo>
                    <a:pt x="3600" y="10800"/>
                  </a:lnTo>
                  <a:lnTo>
                    <a:pt x="5400" y="10800"/>
                  </a:lnTo>
                  <a:lnTo>
                    <a:pt x="5400" y="12960"/>
                  </a:lnTo>
                  <a:lnTo>
                    <a:pt x="7200" y="12960"/>
                  </a:lnTo>
                  <a:lnTo>
                    <a:pt x="7200" y="15120"/>
                  </a:lnTo>
                  <a:lnTo>
                    <a:pt x="9000" y="15120"/>
                  </a:lnTo>
                  <a:lnTo>
                    <a:pt x="9000" y="15120"/>
                  </a:lnTo>
                  <a:lnTo>
                    <a:pt x="9000" y="15120"/>
                  </a:lnTo>
                  <a:lnTo>
                    <a:pt x="9000" y="17280"/>
                  </a:lnTo>
                  <a:lnTo>
                    <a:pt x="9000" y="17280"/>
                  </a:lnTo>
                  <a:lnTo>
                    <a:pt x="10800" y="17280"/>
                  </a:lnTo>
                  <a:lnTo>
                    <a:pt x="10800" y="17280"/>
                  </a:lnTo>
                  <a:lnTo>
                    <a:pt x="10800" y="19440"/>
                  </a:lnTo>
                  <a:lnTo>
                    <a:pt x="10800" y="19440"/>
                  </a:lnTo>
                  <a:lnTo>
                    <a:pt x="10800" y="19440"/>
                  </a:lnTo>
                  <a:lnTo>
                    <a:pt x="10800" y="19440"/>
                  </a:lnTo>
                  <a:lnTo>
                    <a:pt x="10800" y="21600"/>
                  </a:lnTo>
                  <a:lnTo>
                    <a:pt x="10800" y="21600"/>
                  </a:lnTo>
                  <a:lnTo>
                    <a:pt x="10800" y="21600"/>
                  </a:lnTo>
                  <a:lnTo>
                    <a:pt x="10800" y="21600"/>
                  </a:lnTo>
                  <a:lnTo>
                    <a:pt x="216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26" name="Shape 3426"/>
            <p:cNvSpPr/>
            <p:nvPr/>
          </p:nvSpPr>
          <p:spPr>
            <a:xfrm>
              <a:off x="201612" y="200025"/>
              <a:ext cx="14288" cy="222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5429"/>
                  </a:moveTo>
                  <a:lnTo>
                    <a:pt x="21600" y="15429"/>
                  </a:lnTo>
                  <a:lnTo>
                    <a:pt x="19200" y="15429"/>
                  </a:lnTo>
                  <a:lnTo>
                    <a:pt x="19200" y="15429"/>
                  </a:lnTo>
                  <a:lnTo>
                    <a:pt x="19200" y="15429"/>
                  </a:lnTo>
                  <a:lnTo>
                    <a:pt x="19200" y="15429"/>
                  </a:lnTo>
                  <a:lnTo>
                    <a:pt x="19200" y="15429"/>
                  </a:lnTo>
                  <a:lnTo>
                    <a:pt x="19200" y="13886"/>
                  </a:lnTo>
                  <a:lnTo>
                    <a:pt x="16800" y="13886"/>
                  </a:lnTo>
                  <a:lnTo>
                    <a:pt x="16800" y="12343"/>
                  </a:lnTo>
                  <a:lnTo>
                    <a:pt x="16800" y="10800"/>
                  </a:lnTo>
                  <a:lnTo>
                    <a:pt x="16800" y="10800"/>
                  </a:lnTo>
                  <a:lnTo>
                    <a:pt x="16800" y="9257"/>
                  </a:lnTo>
                  <a:lnTo>
                    <a:pt x="14400" y="7714"/>
                  </a:lnTo>
                  <a:lnTo>
                    <a:pt x="14400" y="6171"/>
                  </a:lnTo>
                  <a:lnTo>
                    <a:pt x="14400" y="4629"/>
                  </a:lnTo>
                  <a:lnTo>
                    <a:pt x="14400" y="3086"/>
                  </a:lnTo>
                  <a:lnTo>
                    <a:pt x="14400" y="0"/>
                  </a:lnTo>
                  <a:lnTo>
                    <a:pt x="0" y="0"/>
                  </a:lnTo>
                  <a:lnTo>
                    <a:pt x="2400" y="3086"/>
                  </a:lnTo>
                  <a:lnTo>
                    <a:pt x="2400" y="6171"/>
                  </a:lnTo>
                  <a:lnTo>
                    <a:pt x="2400" y="7714"/>
                  </a:lnTo>
                  <a:lnTo>
                    <a:pt x="2400" y="9257"/>
                  </a:lnTo>
                  <a:lnTo>
                    <a:pt x="2400" y="10800"/>
                  </a:lnTo>
                  <a:lnTo>
                    <a:pt x="4800" y="12343"/>
                  </a:lnTo>
                  <a:lnTo>
                    <a:pt x="4800" y="13886"/>
                  </a:lnTo>
                  <a:lnTo>
                    <a:pt x="4800" y="15429"/>
                  </a:lnTo>
                  <a:lnTo>
                    <a:pt x="7200" y="15429"/>
                  </a:lnTo>
                  <a:lnTo>
                    <a:pt x="7200" y="16971"/>
                  </a:lnTo>
                  <a:lnTo>
                    <a:pt x="9600" y="18514"/>
                  </a:lnTo>
                  <a:lnTo>
                    <a:pt x="9600" y="20057"/>
                  </a:lnTo>
                  <a:lnTo>
                    <a:pt x="9600" y="20057"/>
                  </a:lnTo>
                  <a:lnTo>
                    <a:pt x="12000" y="21600"/>
                  </a:lnTo>
                  <a:lnTo>
                    <a:pt x="12000" y="21600"/>
                  </a:lnTo>
                  <a:lnTo>
                    <a:pt x="12000" y="21600"/>
                  </a:lnTo>
                  <a:lnTo>
                    <a:pt x="12000" y="21600"/>
                  </a:lnTo>
                  <a:lnTo>
                    <a:pt x="21600" y="1542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27" name="Shape 3427"/>
            <p:cNvSpPr/>
            <p:nvPr/>
          </p:nvSpPr>
          <p:spPr>
            <a:xfrm>
              <a:off x="209550" y="215900"/>
              <a:ext cx="25400" cy="11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900" y="3086"/>
                  </a:moveTo>
                  <a:lnTo>
                    <a:pt x="18900" y="3086"/>
                  </a:lnTo>
                  <a:lnTo>
                    <a:pt x="17550" y="6171"/>
                  </a:lnTo>
                  <a:lnTo>
                    <a:pt x="16200" y="6171"/>
                  </a:lnTo>
                  <a:lnTo>
                    <a:pt x="16200" y="6171"/>
                  </a:lnTo>
                  <a:lnTo>
                    <a:pt x="14850" y="6171"/>
                  </a:lnTo>
                  <a:lnTo>
                    <a:pt x="13500" y="6171"/>
                  </a:lnTo>
                  <a:lnTo>
                    <a:pt x="12150" y="6171"/>
                  </a:lnTo>
                  <a:lnTo>
                    <a:pt x="12150" y="6171"/>
                  </a:lnTo>
                  <a:lnTo>
                    <a:pt x="10800" y="6171"/>
                  </a:lnTo>
                  <a:lnTo>
                    <a:pt x="9450" y="6171"/>
                  </a:lnTo>
                  <a:lnTo>
                    <a:pt x="8100" y="6171"/>
                  </a:lnTo>
                  <a:lnTo>
                    <a:pt x="8100" y="6171"/>
                  </a:lnTo>
                  <a:lnTo>
                    <a:pt x="6750" y="6171"/>
                  </a:lnTo>
                  <a:lnTo>
                    <a:pt x="6750" y="3086"/>
                  </a:lnTo>
                  <a:lnTo>
                    <a:pt x="5400" y="3086"/>
                  </a:lnTo>
                  <a:lnTo>
                    <a:pt x="5400" y="3086"/>
                  </a:lnTo>
                  <a:lnTo>
                    <a:pt x="5400" y="3086"/>
                  </a:lnTo>
                  <a:lnTo>
                    <a:pt x="5400" y="3086"/>
                  </a:lnTo>
                  <a:lnTo>
                    <a:pt x="5400" y="0"/>
                  </a:lnTo>
                  <a:lnTo>
                    <a:pt x="0" y="12343"/>
                  </a:lnTo>
                  <a:lnTo>
                    <a:pt x="1350" y="15429"/>
                  </a:lnTo>
                  <a:lnTo>
                    <a:pt x="1350" y="15429"/>
                  </a:lnTo>
                  <a:lnTo>
                    <a:pt x="1350" y="15429"/>
                  </a:lnTo>
                  <a:lnTo>
                    <a:pt x="2700" y="18514"/>
                  </a:lnTo>
                  <a:lnTo>
                    <a:pt x="4050" y="18514"/>
                  </a:lnTo>
                  <a:lnTo>
                    <a:pt x="5400" y="18514"/>
                  </a:lnTo>
                  <a:lnTo>
                    <a:pt x="5400" y="21600"/>
                  </a:lnTo>
                  <a:lnTo>
                    <a:pt x="6750" y="21600"/>
                  </a:lnTo>
                  <a:lnTo>
                    <a:pt x="8100" y="21600"/>
                  </a:lnTo>
                  <a:lnTo>
                    <a:pt x="9450" y="21600"/>
                  </a:lnTo>
                  <a:lnTo>
                    <a:pt x="10800" y="21600"/>
                  </a:lnTo>
                  <a:lnTo>
                    <a:pt x="12150" y="21600"/>
                  </a:lnTo>
                  <a:lnTo>
                    <a:pt x="13500" y="21600"/>
                  </a:lnTo>
                  <a:lnTo>
                    <a:pt x="16200" y="21600"/>
                  </a:lnTo>
                  <a:lnTo>
                    <a:pt x="17550" y="21600"/>
                  </a:lnTo>
                  <a:lnTo>
                    <a:pt x="18900" y="21600"/>
                  </a:lnTo>
                  <a:lnTo>
                    <a:pt x="20250" y="18514"/>
                  </a:lnTo>
                  <a:lnTo>
                    <a:pt x="21600" y="18514"/>
                  </a:lnTo>
                  <a:lnTo>
                    <a:pt x="21600" y="18514"/>
                  </a:lnTo>
                  <a:lnTo>
                    <a:pt x="18900" y="308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28" name="Shape 3428"/>
            <p:cNvSpPr/>
            <p:nvPr/>
          </p:nvSpPr>
          <p:spPr>
            <a:xfrm>
              <a:off x="231775" y="206375"/>
              <a:ext cx="34925" cy="190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00"/>
                  </a:moveTo>
                  <a:lnTo>
                    <a:pt x="21600" y="1800"/>
                  </a:lnTo>
                  <a:lnTo>
                    <a:pt x="20618" y="1800"/>
                  </a:lnTo>
                  <a:lnTo>
                    <a:pt x="20618" y="0"/>
                  </a:lnTo>
                  <a:lnTo>
                    <a:pt x="20618" y="0"/>
                  </a:lnTo>
                  <a:lnTo>
                    <a:pt x="19636" y="0"/>
                  </a:lnTo>
                  <a:lnTo>
                    <a:pt x="19636" y="0"/>
                  </a:lnTo>
                  <a:lnTo>
                    <a:pt x="18655" y="0"/>
                  </a:lnTo>
                  <a:lnTo>
                    <a:pt x="17673" y="0"/>
                  </a:lnTo>
                  <a:lnTo>
                    <a:pt x="16691" y="0"/>
                  </a:lnTo>
                  <a:lnTo>
                    <a:pt x="16691" y="0"/>
                  </a:lnTo>
                  <a:lnTo>
                    <a:pt x="15709" y="0"/>
                  </a:lnTo>
                  <a:lnTo>
                    <a:pt x="14727" y="0"/>
                  </a:lnTo>
                  <a:lnTo>
                    <a:pt x="13745" y="0"/>
                  </a:lnTo>
                  <a:lnTo>
                    <a:pt x="12764" y="1800"/>
                  </a:lnTo>
                  <a:lnTo>
                    <a:pt x="12764" y="1800"/>
                  </a:lnTo>
                  <a:lnTo>
                    <a:pt x="10800" y="1800"/>
                  </a:lnTo>
                  <a:lnTo>
                    <a:pt x="9818" y="3600"/>
                  </a:lnTo>
                  <a:lnTo>
                    <a:pt x="7855" y="5400"/>
                  </a:lnTo>
                  <a:lnTo>
                    <a:pt x="6873" y="7200"/>
                  </a:lnTo>
                  <a:lnTo>
                    <a:pt x="4909" y="7200"/>
                  </a:lnTo>
                  <a:lnTo>
                    <a:pt x="3927" y="9000"/>
                  </a:lnTo>
                  <a:lnTo>
                    <a:pt x="2945" y="10800"/>
                  </a:lnTo>
                  <a:lnTo>
                    <a:pt x="1964" y="10800"/>
                  </a:lnTo>
                  <a:lnTo>
                    <a:pt x="982" y="12600"/>
                  </a:lnTo>
                  <a:lnTo>
                    <a:pt x="0" y="12600"/>
                  </a:lnTo>
                  <a:lnTo>
                    <a:pt x="1964" y="21600"/>
                  </a:lnTo>
                  <a:lnTo>
                    <a:pt x="2945" y="21600"/>
                  </a:lnTo>
                  <a:lnTo>
                    <a:pt x="3927" y="19800"/>
                  </a:lnTo>
                  <a:lnTo>
                    <a:pt x="4909" y="18000"/>
                  </a:lnTo>
                  <a:lnTo>
                    <a:pt x="5891" y="18000"/>
                  </a:lnTo>
                  <a:lnTo>
                    <a:pt x="7855" y="16200"/>
                  </a:lnTo>
                  <a:lnTo>
                    <a:pt x="8836" y="14400"/>
                  </a:lnTo>
                  <a:lnTo>
                    <a:pt x="9818" y="14400"/>
                  </a:lnTo>
                  <a:lnTo>
                    <a:pt x="11782" y="12600"/>
                  </a:lnTo>
                  <a:lnTo>
                    <a:pt x="12764" y="10800"/>
                  </a:lnTo>
                  <a:lnTo>
                    <a:pt x="14727" y="10800"/>
                  </a:lnTo>
                  <a:lnTo>
                    <a:pt x="14727" y="9000"/>
                  </a:lnTo>
                  <a:lnTo>
                    <a:pt x="15709" y="9000"/>
                  </a:lnTo>
                  <a:lnTo>
                    <a:pt x="15709" y="9000"/>
                  </a:lnTo>
                  <a:lnTo>
                    <a:pt x="16691" y="9000"/>
                  </a:lnTo>
                  <a:lnTo>
                    <a:pt x="16691" y="9000"/>
                  </a:lnTo>
                  <a:lnTo>
                    <a:pt x="17673" y="9000"/>
                  </a:lnTo>
                  <a:lnTo>
                    <a:pt x="17673" y="9000"/>
                  </a:lnTo>
                  <a:lnTo>
                    <a:pt x="17673" y="9000"/>
                  </a:lnTo>
                  <a:lnTo>
                    <a:pt x="17673" y="9000"/>
                  </a:lnTo>
                  <a:lnTo>
                    <a:pt x="18655" y="9000"/>
                  </a:lnTo>
                  <a:lnTo>
                    <a:pt x="18655" y="9000"/>
                  </a:lnTo>
                  <a:lnTo>
                    <a:pt x="18655" y="9000"/>
                  </a:lnTo>
                  <a:lnTo>
                    <a:pt x="18655" y="9000"/>
                  </a:lnTo>
                  <a:lnTo>
                    <a:pt x="18655" y="9000"/>
                  </a:lnTo>
                  <a:lnTo>
                    <a:pt x="18655" y="9000"/>
                  </a:lnTo>
                  <a:lnTo>
                    <a:pt x="21600" y="18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29" name="Shape 3429"/>
            <p:cNvSpPr/>
            <p:nvPr/>
          </p:nvSpPr>
          <p:spPr>
            <a:xfrm>
              <a:off x="255587" y="207962"/>
              <a:ext cx="14288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00" y="21600"/>
                  </a:moveTo>
                  <a:lnTo>
                    <a:pt x="12000" y="21600"/>
                  </a:lnTo>
                  <a:lnTo>
                    <a:pt x="14400" y="18783"/>
                  </a:lnTo>
                  <a:lnTo>
                    <a:pt x="16800" y="15965"/>
                  </a:lnTo>
                  <a:lnTo>
                    <a:pt x="19200" y="15026"/>
                  </a:lnTo>
                  <a:lnTo>
                    <a:pt x="19200" y="13148"/>
                  </a:lnTo>
                  <a:lnTo>
                    <a:pt x="19200" y="12209"/>
                  </a:lnTo>
                  <a:lnTo>
                    <a:pt x="21600" y="10330"/>
                  </a:lnTo>
                  <a:lnTo>
                    <a:pt x="21600" y="9391"/>
                  </a:lnTo>
                  <a:lnTo>
                    <a:pt x="21600" y="9391"/>
                  </a:lnTo>
                  <a:lnTo>
                    <a:pt x="21600" y="8452"/>
                  </a:lnTo>
                  <a:lnTo>
                    <a:pt x="21600" y="7513"/>
                  </a:lnTo>
                  <a:lnTo>
                    <a:pt x="21600" y="6574"/>
                  </a:lnTo>
                  <a:lnTo>
                    <a:pt x="21600" y="6574"/>
                  </a:lnTo>
                  <a:lnTo>
                    <a:pt x="21600" y="5635"/>
                  </a:lnTo>
                  <a:lnTo>
                    <a:pt x="21600" y="4696"/>
                  </a:lnTo>
                  <a:lnTo>
                    <a:pt x="21600" y="3757"/>
                  </a:lnTo>
                  <a:lnTo>
                    <a:pt x="21600" y="3757"/>
                  </a:lnTo>
                  <a:lnTo>
                    <a:pt x="21600" y="2817"/>
                  </a:lnTo>
                  <a:lnTo>
                    <a:pt x="21600" y="1878"/>
                  </a:lnTo>
                  <a:lnTo>
                    <a:pt x="19200" y="1878"/>
                  </a:lnTo>
                  <a:lnTo>
                    <a:pt x="19200" y="939"/>
                  </a:lnTo>
                  <a:lnTo>
                    <a:pt x="16800" y="0"/>
                  </a:lnTo>
                  <a:lnTo>
                    <a:pt x="16800" y="0"/>
                  </a:lnTo>
                  <a:lnTo>
                    <a:pt x="9600" y="3757"/>
                  </a:lnTo>
                  <a:lnTo>
                    <a:pt x="9600" y="3757"/>
                  </a:lnTo>
                  <a:lnTo>
                    <a:pt x="9600" y="3757"/>
                  </a:lnTo>
                  <a:lnTo>
                    <a:pt x="9600" y="3757"/>
                  </a:lnTo>
                  <a:lnTo>
                    <a:pt x="9600" y="3757"/>
                  </a:lnTo>
                  <a:lnTo>
                    <a:pt x="9600" y="3757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5635"/>
                  </a:lnTo>
                  <a:lnTo>
                    <a:pt x="9600" y="6574"/>
                  </a:lnTo>
                  <a:lnTo>
                    <a:pt x="9600" y="6574"/>
                  </a:lnTo>
                  <a:lnTo>
                    <a:pt x="9600" y="7513"/>
                  </a:lnTo>
                  <a:lnTo>
                    <a:pt x="9600" y="7513"/>
                  </a:lnTo>
                  <a:lnTo>
                    <a:pt x="9600" y="8452"/>
                  </a:lnTo>
                  <a:lnTo>
                    <a:pt x="9600" y="8452"/>
                  </a:lnTo>
                  <a:lnTo>
                    <a:pt x="9600" y="9391"/>
                  </a:lnTo>
                  <a:lnTo>
                    <a:pt x="9600" y="10330"/>
                  </a:lnTo>
                  <a:lnTo>
                    <a:pt x="7200" y="12209"/>
                  </a:lnTo>
                  <a:lnTo>
                    <a:pt x="7200" y="13148"/>
                  </a:lnTo>
                  <a:lnTo>
                    <a:pt x="4800" y="15026"/>
                  </a:lnTo>
                  <a:lnTo>
                    <a:pt x="2400" y="17843"/>
                  </a:lnTo>
                  <a:lnTo>
                    <a:pt x="0" y="19722"/>
                  </a:lnTo>
                  <a:lnTo>
                    <a:pt x="0" y="19722"/>
                  </a:lnTo>
                  <a:lnTo>
                    <a:pt x="120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30" name="Shape 3430"/>
            <p:cNvSpPr/>
            <p:nvPr/>
          </p:nvSpPr>
          <p:spPr>
            <a:xfrm>
              <a:off x="249237" y="241300"/>
              <a:ext cx="14288" cy="381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400" y="18000"/>
                  </a:moveTo>
                  <a:lnTo>
                    <a:pt x="14400" y="18000"/>
                  </a:lnTo>
                  <a:lnTo>
                    <a:pt x="14400" y="17100"/>
                  </a:lnTo>
                  <a:lnTo>
                    <a:pt x="14400" y="17100"/>
                  </a:lnTo>
                  <a:lnTo>
                    <a:pt x="14400" y="17100"/>
                  </a:lnTo>
                  <a:lnTo>
                    <a:pt x="12000" y="17100"/>
                  </a:lnTo>
                  <a:lnTo>
                    <a:pt x="12000" y="17100"/>
                  </a:lnTo>
                  <a:lnTo>
                    <a:pt x="12000" y="17100"/>
                  </a:lnTo>
                  <a:lnTo>
                    <a:pt x="12000" y="16200"/>
                  </a:lnTo>
                  <a:lnTo>
                    <a:pt x="12000" y="16200"/>
                  </a:lnTo>
                  <a:lnTo>
                    <a:pt x="12000" y="16200"/>
                  </a:lnTo>
                  <a:lnTo>
                    <a:pt x="12000" y="15300"/>
                  </a:lnTo>
                  <a:lnTo>
                    <a:pt x="12000" y="14400"/>
                  </a:lnTo>
                  <a:lnTo>
                    <a:pt x="12000" y="14400"/>
                  </a:lnTo>
                  <a:lnTo>
                    <a:pt x="12000" y="13500"/>
                  </a:lnTo>
                  <a:lnTo>
                    <a:pt x="12000" y="13500"/>
                  </a:lnTo>
                  <a:lnTo>
                    <a:pt x="14400" y="12600"/>
                  </a:lnTo>
                  <a:lnTo>
                    <a:pt x="14400" y="11700"/>
                  </a:lnTo>
                  <a:lnTo>
                    <a:pt x="14400" y="10800"/>
                  </a:lnTo>
                  <a:lnTo>
                    <a:pt x="14400" y="9900"/>
                  </a:lnTo>
                  <a:lnTo>
                    <a:pt x="16800" y="8100"/>
                  </a:lnTo>
                  <a:lnTo>
                    <a:pt x="16800" y="7200"/>
                  </a:lnTo>
                  <a:lnTo>
                    <a:pt x="19200" y="4500"/>
                  </a:lnTo>
                  <a:lnTo>
                    <a:pt x="21600" y="1800"/>
                  </a:lnTo>
                  <a:lnTo>
                    <a:pt x="9600" y="0"/>
                  </a:lnTo>
                  <a:lnTo>
                    <a:pt x="9600" y="2700"/>
                  </a:lnTo>
                  <a:lnTo>
                    <a:pt x="4800" y="5400"/>
                  </a:lnTo>
                  <a:lnTo>
                    <a:pt x="4800" y="7200"/>
                  </a:lnTo>
                  <a:lnTo>
                    <a:pt x="2400" y="8100"/>
                  </a:lnTo>
                  <a:lnTo>
                    <a:pt x="2400" y="9900"/>
                  </a:lnTo>
                  <a:lnTo>
                    <a:pt x="2400" y="10800"/>
                  </a:lnTo>
                  <a:lnTo>
                    <a:pt x="0" y="11700"/>
                  </a:lnTo>
                  <a:lnTo>
                    <a:pt x="0" y="12600"/>
                  </a:lnTo>
                  <a:lnTo>
                    <a:pt x="0" y="13500"/>
                  </a:lnTo>
                  <a:lnTo>
                    <a:pt x="0" y="13500"/>
                  </a:lnTo>
                  <a:lnTo>
                    <a:pt x="0" y="14400"/>
                  </a:lnTo>
                  <a:lnTo>
                    <a:pt x="0" y="15300"/>
                  </a:lnTo>
                  <a:lnTo>
                    <a:pt x="0" y="16200"/>
                  </a:lnTo>
                  <a:lnTo>
                    <a:pt x="0" y="16200"/>
                  </a:lnTo>
                  <a:lnTo>
                    <a:pt x="0" y="17100"/>
                  </a:lnTo>
                  <a:lnTo>
                    <a:pt x="0" y="18000"/>
                  </a:lnTo>
                  <a:lnTo>
                    <a:pt x="0" y="18000"/>
                  </a:lnTo>
                  <a:lnTo>
                    <a:pt x="2400" y="18900"/>
                  </a:lnTo>
                  <a:lnTo>
                    <a:pt x="2400" y="19800"/>
                  </a:lnTo>
                  <a:lnTo>
                    <a:pt x="2400" y="19800"/>
                  </a:lnTo>
                  <a:lnTo>
                    <a:pt x="4800" y="20700"/>
                  </a:lnTo>
                  <a:lnTo>
                    <a:pt x="7200" y="21600"/>
                  </a:lnTo>
                  <a:lnTo>
                    <a:pt x="7200" y="21600"/>
                  </a:lnTo>
                  <a:lnTo>
                    <a:pt x="14400" y="180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31" name="Shape 3431"/>
            <p:cNvSpPr/>
            <p:nvPr/>
          </p:nvSpPr>
          <p:spPr>
            <a:xfrm>
              <a:off x="254000" y="261937"/>
              <a:ext cx="34925" cy="190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55" y="0"/>
                  </a:moveTo>
                  <a:lnTo>
                    <a:pt x="18655" y="0"/>
                  </a:lnTo>
                  <a:lnTo>
                    <a:pt x="16691" y="1800"/>
                  </a:lnTo>
                  <a:lnTo>
                    <a:pt x="13745" y="5400"/>
                  </a:lnTo>
                  <a:lnTo>
                    <a:pt x="12764" y="5400"/>
                  </a:lnTo>
                  <a:lnTo>
                    <a:pt x="10800" y="7200"/>
                  </a:lnTo>
                  <a:lnTo>
                    <a:pt x="9818" y="9000"/>
                  </a:lnTo>
                  <a:lnTo>
                    <a:pt x="8836" y="9000"/>
                  </a:lnTo>
                  <a:lnTo>
                    <a:pt x="7855" y="10800"/>
                  </a:lnTo>
                  <a:lnTo>
                    <a:pt x="7855" y="10800"/>
                  </a:lnTo>
                  <a:lnTo>
                    <a:pt x="6873" y="10800"/>
                  </a:lnTo>
                  <a:lnTo>
                    <a:pt x="6873" y="10800"/>
                  </a:lnTo>
                  <a:lnTo>
                    <a:pt x="5891" y="10800"/>
                  </a:lnTo>
                  <a:lnTo>
                    <a:pt x="5891" y="12600"/>
                  </a:lnTo>
                  <a:lnTo>
                    <a:pt x="4909" y="12600"/>
                  </a:lnTo>
                  <a:lnTo>
                    <a:pt x="4909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2945" y="12600"/>
                  </a:lnTo>
                  <a:lnTo>
                    <a:pt x="2945" y="12600"/>
                  </a:lnTo>
                  <a:lnTo>
                    <a:pt x="2945" y="12600"/>
                  </a:lnTo>
                  <a:lnTo>
                    <a:pt x="2945" y="12600"/>
                  </a:lnTo>
                  <a:lnTo>
                    <a:pt x="2945" y="12600"/>
                  </a:lnTo>
                  <a:lnTo>
                    <a:pt x="0" y="19800"/>
                  </a:lnTo>
                  <a:lnTo>
                    <a:pt x="0" y="19800"/>
                  </a:lnTo>
                  <a:lnTo>
                    <a:pt x="982" y="19800"/>
                  </a:lnTo>
                  <a:lnTo>
                    <a:pt x="1964" y="21600"/>
                  </a:lnTo>
                  <a:lnTo>
                    <a:pt x="1964" y="21600"/>
                  </a:lnTo>
                  <a:lnTo>
                    <a:pt x="2945" y="21600"/>
                  </a:lnTo>
                  <a:lnTo>
                    <a:pt x="3927" y="21600"/>
                  </a:lnTo>
                  <a:lnTo>
                    <a:pt x="4909" y="21600"/>
                  </a:lnTo>
                  <a:lnTo>
                    <a:pt x="4909" y="21600"/>
                  </a:lnTo>
                  <a:lnTo>
                    <a:pt x="5891" y="21600"/>
                  </a:lnTo>
                  <a:lnTo>
                    <a:pt x="6873" y="19800"/>
                  </a:lnTo>
                  <a:lnTo>
                    <a:pt x="6873" y="19800"/>
                  </a:lnTo>
                  <a:lnTo>
                    <a:pt x="7855" y="19800"/>
                  </a:lnTo>
                  <a:lnTo>
                    <a:pt x="8836" y="19800"/>
                  </a:lnTo>
                  <a:lnTo>
                    <a:pt x="8836" y="19800"/>
                  </a:lnTo>
                  <a:lnTo>
                    <a:pt x="9818" y="18000"/>
                  </a:lnTo>
                  <a:lnTo>
                    <a:pt x="10800" y="18000"/>
                  </a:lnTo>
                  <a:lnTo>
                    <a:pt x="11782" y="16200"/>
                  </a:lnTo>
                  <a:lnTo>
                    <a:pt x="13745" y="16200"/>
                  </a:lnTo>
                  <a:lnTo>
                    <a:pt x="14727" y="14400"/>
                  </a:lnTo>
                  <a:lnTo>
                    <a:pt x="16691" y="12600"/>
                  </a:lnTo>
                  <a:lnTo>
                    <a:pt x="18655" y="10800"/>
                  </a:lnTo>
                  <a:lnTo>
                    <a:pt x="21600" y="7200"/>
                  </a:lnTo>
                  <a:lnTo>
                    <a:pt x="21600" y="7200"/>
                  </a:lnTo>
                  <a:lnTo>
                    <a:pt x="18655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32" name="Shape 3432"/>
            <p:cNvSpPr/>
            <p:nvPr/>
          </p:nvSpPr>
          <p:spPr>
            <a:xfrm>
              <a:off x="284162" y="249237"/>
              <a:ext cx="36513" cy="190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00"/>
                  </a:moveTo>
                  <a:lnTo>
                    <a:pt x="21600" y="1800"/>
                  </a:lnTo>
                  <a:lnTo>
                    <a:pt x="20661" y="1800"/>
                  </a:lnTo>
                  <a:lnTo>
                    <a:pt x="19722" y="0"/>
                  </a:lnTo>
                  <a:lnTo>
                    <a:pt x="19722" y="0"/>
                  </a:lnTo>
                  <a:lnTo>
                    <a:pt x="18783" y="0"/>
                  </a:lnTo>
                  <a:lnTo>
                    <a:pt x="17843" y="0"/>
                  </a:lnTo>
                  <a:lnTo>
                    <a:pt x="16904" y="0"/>
                  </a:lnTo>
                  <a:lnTo>
                    <a:pt x="16904" y="0"/>
                  </a:lnTo>
                  <a:lnTo>
                    <a:pt x="15965" y="0"/>
                  </a:lnTo>
                  <a:lnTo>
                    <a:pt x="15026" y="0"/>
                  </a:lnTo>
                  <a:lnTo>
                    <a:pt x="15026" y="0"/>
                  </a:lnTo>
                  <a:lnTo>
                    <a:pt x="14087" y="0"/>
                  </a:lnTo>
                  <a:lnTo>
                    <a:pt x="13148" y="0"/>
                  </a:lnTo>
                  <a:lnTo>
                    <a:pt x="13148" y="1800"/>
                  </a:lnTo>
                  <a:lnTo>
                    <a:pt x="12209" y="1800"/>
                  </a:lnTo>
                  <a:lnTo>
                    <a:pt x="11270" y="1800"/>
                  </a:lnTo>
                  <a:lnTo>
                    <a:pt x="10330" y="3600"/>
                  </a:lnTo>
                  <a:lnTo>
                    <a:pt x="9391" y="3600"/>
                  </a:lnTo>
                  <a:lnTo>
                    <a:pt x="7513" y="5400"/>
                  </a:lnTo>
                  <a:lnTo>
                    <a:pt x="6574" y="7200"/>
                  </a:lnTo>
                  <a:lnTo>
                    <a:pt x="5635" y="7200"/>
                  </a:lnTo>
                  <a:lnTo>
                    <a:pt x="2817" y="10800"/>
                  </a:lnTo>
                  <a:lnTo>
                    <a:pt x="0" y="14400"/>
                  </a:lnTo>
                  <a:lnTo>
                    <a:pt x="2817" y="21600"/>
                  </a:lnTo>
                  <a:lnTo>
                    <a:pt x="4696" y="18000"/>
                  </a:lnTo>
                  <a:lnTo>
                    <a:pt x="7513" y="16200"/>
                  </a:lnTo>
                  <a:lnTo>
                    <a:pt x="8452" y="14400"/>
                  </a:lnTo>
                  <a:lnTo>
                    <a:pt x="10330" y="12600"/>
                  </a:lnTo>
                  <a:lnTo>
                    <a:pt x="11270" y="12600"/>
                  </a:lnTo>
                  <a:lnTo>
                    <a:pt x="12209" y="10800"/>
                  </a:lnTo>
                  <a:lnTo>
                    <a:pt x="13148" y="10800"/>
                  </a:lnTo>
                  <a:lnTo>
                    <a:pt x="14087" y="10800"/>
                  </a:lnTo>
                  <a:lnTo>
                    <a:pt x="14087" y="9000"/>
                  </a:lnTo>
                  <a:lnTo>
                    <a:pt x="15026" y="9000"/>
                  </a:lnTo>
                  <a:lnTo>
                    <a:pt x="15026" y="9000"/>
                  </a:lnTo>
                  <a:lnTo>
                    <a:pt x="15965" y="9000"/>
                  </a:lnTo>
                  <a:lnTo>
                    <a:pt x="15965" y="9000"/>
                  </a:lnTo>
                  <a:lnTo>
                    <a:pt x="16904" y="9000"/>
                  </a:lnTo>
                  <a:lnTo>
                    <a:pt x="16904" y="9000"/>
                  </a:lnTo>
                  <a:lnTo>
                    <a:pt x="16904" y="9000"/>
                  </a:lnTo>
                  <a:lnTo>
                    <a:pt x="17843" y="9000"/>
                  </a:lnTo>
                  <a:lnTo>
                    <a:pt x="17843" y="9000"/>
                  </a:lnTo>
                  <a:lnTo>
                    <a:pt x="17843" y="9000"/>
                  </a:lnTo>
                  <a:lnTo>
                    <a:pt x="17843" y="9000"/>
                  </a:lnTo>
                  <a:lnTo>
                    <a:pt x="17843" y="9000"/>
                  </a:lnTo>
                  <a:lnTo>
                    <a:pt x="17843" y="9000"/>
                  </a:lnTo>
                  <a:lnTo>
                    <a:pt x="17843" y="9000"/>
                  </a:lnTo>
                  <a:lnTo>
                    <a:pt x="21600" y="18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33" name="Shape 3433"/>
            <p:cNvSpPr/>
            <p:nvPr/>
          </p:nvSpPr>
          <p:spPr>
            <a:xfrm>
              <a:off x="309562" y="250825"/>
              <a:ext cx="14288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00" y="21600"/>
                  </a:moveTo>
                  <a:lnTo>
                    <a:pt x="12000" y="21600"/>
                  </a:lnTo>
                  <a:lnTo>
                    <a:pt x="14400" y="19722"/>
                  </a:lnTo>
                  <a:lnTo>
                    <a:pt x="16800" y="16904"/>
                  </a:lnTo>
                  <a:lnTo>
                    <a:pt x="16800" y="15026"/>
                  </a:lnTo>
                  <a:lnTo>
                    <a:pt x="19200" y="14087"/>
                  </a:lnTo>
                  <a:lnTo>
                    <a:pt x="19200" y="12209"/>
                  </a:lnTo>
                  <a:lnTo>
                    <a:pt x="19200" y="10330"/>
                  </a:lnTo>
                  <a:lnTo>
                    <a:pt x="21600" y="9391"/>
                  </a:lnTo>
                  <a:lnTo>
                    <a:pt x="21600" y="9391"/>
                  </a:lnTo>
                  <a:lnTo>
                    <a:pt x="21600" y="8452"/>
                  </a:lnTo>
                  <a:lnTo>
                    <a:pt x="21600" y="7513"/>
                  </a:lnTo>
                  <a:lnTo>
                    <a:pt x="21600" y="6574"/>
                  </a:lnTo>
                  <a:lnTo>
                    <a:pt x="21600" y="6574"/>
                  </a:lnTo>
                  <a:lnTo>
                    <a:pt x="21600" y="5635"/>
                  </a:lnTo>
                  <a:lnTo>
                    <a:pt x="21600" y="4696"/>
                  </a:lnTo>
                  <a:lnTo>
                    <a:pt x="21600" y="4696"/>
                  </a:lnTo>
                  <a:lnTo>
                    <a:pt x="21600" y="3757"/>
                  </a:lnTo>
                  <a:lnTo>
                    <a:pt x="21600" y="2817"/>
                  </a:lnTo>
                  <a:lnTo>
                    <a:pt x="19200" y="2817"/>
                  </a:lnTo>
                  <a:lnTo>
                    <a:pt x="19200" y="1878"/>
                  </a:lnTo>
                  <a:lnTo>
                    <a:pt x="19200" y="939"/>
                  </a:lnTo>
                  <a:lnTo>
                    <a:pt x="16800" y="939"/>
                  </a:lnTo>
                  <a:lnTo>
                    <a:pt x="16800" y="0"/>
                  </a:lnTo>
                  <a:lnTo>
                    <a:pt x="7200" y="3757"/>
                  </a:lnTo>
                  <a:lnTo>
                    <a:pt x="7200" y="3757"/>
                  </a:lnTo>
                  <a:lnTo>
                    <a:pt x="9600" y="3757"/>
                  </a:lnTo>
                  <a:lnTo>
                    <a:pt x="9600" y="3757"/>
                  </a:lnTo>
                  <a:lnTo>
                    <a:pt x="9600" y="3757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5635"/>
                  </a:lnTo>
                  <a:lnTo>
                    <a:pt x="9600" y="5635"/>
                  </a:lnTo>
                  <a:lnTo>
                    <a:pt x="9600" y="6574"/>
                  </a:lnTo>
                  <a:lnTo>
                    <a:pt x="9600" y="6574"/>
                  </a:lnTo>
                  <a:lnTo>
                    <a:pt x="9600" y="7513"/>
                  </a:lnTo>
                  <a:lnTo>
                    <a:pt x="9600" y="7513"/>
                  </a:lnTo>
                  <a:lnTo>
                    <a:pt x="9600" y="8452"/>
                  </a:lnTo>
                  <a:lnTo>
                    <a:pt x="9600" y="9391"/>
                  </a:lnTo>
                  <a:lnTo>
                    <a:pt x="9600" y="9391"/>
                  </a:lnTo>
                  <a:lnTo>
                    <a:pt x="7200" y="11270"/>
                  </a:lnTo>
                  <a:lnTo>
                    <a:pt x="7200" y="12209"/>
                  </a:lnTo>
                  <a:lnTo>
                    <a:pt x="7200" y="14087"/>
                  </a:lnTo>
                  <a:lnTo>
                    <a:pt x="4800" y="15026"/>
                  </a:lnTo>
                  <a:lnTo>
                    <a:pt x="2400" y="17843"/>
                  </a:lnTo>
                  <a:lnTo>
                    <a:pt x="0" y="20661"/>
                  </a:lnTo>
                  <a:lnTo>
                    <a:pt x="0" y="20661"/>
                  </a:lnTo>
                  <a:lnTo>
                    <a:pt x="120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34" name="Shape 3434"/>
            <p:cNvSpPr/>
            <p:nvPr/>
          </p:nvSpPr>
          <p:spPr>
            <a:xfrm>
              <a:off x="303212" y="285750"/>
              <a:ext cx="14288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400" y="17843"/>
                  </a:moveTo>
                  <a:lnTo>
                    <a:pt x="14400" y="17843"/>
                  </a:lnTo>
                  <a:lnTo>
                    <a:pt x="14400" y="17843"/>
                  </a:lnTo>
                  <a:lnTo>
                    <a:pt x="14400" y="17843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5965"/>
                  </a:lnTo>
                  <a:lnTo>
                    <a:pt x="12000" y="15965"/>
                  </a:lnTo>
                  <a:lnTo>
                    <a:pt x="12000" y="15965"/>
                  </a:lnTo>
                  <a:lnTo>
                    <a:pt x="12000" y="15026"/>
                  </a:lnTo>
                  <a:lnTo>
                    <a:pt x="12000" y="15026"/>
                  </a:lnTo>
                  <a:lnTo>
                    <a:pt x="12000" y="14087"/>
                  </a:lnTo>
                  <a:lnTo>
                    <a:pt x="12000" y="14087"/>
                  </a:lnTo>
                  <a:lnTo>
                    <a:pt x="12000" y="13148"/>
                  </a:lnTo>
                  <a:lnTo>
                    <a:pt x="14400" y="12209"/>
                  </a:lnTo>
                  <a:lnTo>
                    <a:pt x="14400" y="12209"/>
                  </a:lnTo>
                  <a:lnTo>
                    <a:pt x="14400" y="10330"/>
                  </a:lnTo>
                  <a:lnTo>
                    <a:pt x="14400" y="9391"/>
                  </a:lnTo>
                  <a:lnTo>
                    <a:pt x="16800" y="8452"/>
                  </a:lnTo>
                  <a:lnTo>
                    <a:pt x="16800" y="6574"/>
                  </a:lnTo>
                  <a:lnTo>
                    <a:pt x="19200" y="3757"/>
                  </a:lnTo>
                  <a:lnTo>
                    <a:pt x="21600" y="939"/>
                  </a:lnTo>
                  <a:lnTo>
                    <a:pt x="9600" y="0"/>
                  </a:lnTo>
                  <a:lnTo>
                    <a:pt x="9600" y="2817"/>
                  </a:lnTo>
                  <a:lnTo>
                    <a:pt x="7200" y="5635"/>
                  </a:lnTo>
                  <a:lnTo>
                    <a:pt x="4800" y="6574"/>
                  </a:lnTo>
                  <a:lnTo>
                    <a:pt x="4800" y="8452"/>
                  </a:lnTo>
                  <a:lnTo>
                    <a:pt x="2400" y="9391"/>
                  </a:lnTo>
                  <a:lnTo>
                    <a:pt x="2400" y="11270"/>
                  </a:lnTo>
                  <a:lnTo>
                    <a:pt x="2400" y="11270"/>
                  </a:lnTo>
                  <a:lnTo>
                    <a:pt x="2400" y="12209"/>
                  </a:lnTo>
                  <a:lnTo>
                    <a:pt x="0" y="13148"/>
                  </a:lnTo>
                  <a:lnTo>
                    <a:pt x="0" y="14087"/>
                  </a:lnTo>
                  <a:lnTo>
                    <a:pt x="0" y="14087"/>
                  </a:lnTo>
                  <a:lnTo>
                    <a:pt x="0" y="15026"/>
                  </a:lnTo>
                  <a:lnTo>
                    <a:pt x="0" y="15965"/>
                  </a:lnTo>
                  <a:lnTo>
                    <a:pt x="0" y="15965"/>
                  </a:lnTo>
                  <a:lnTo>
                    <a:pt x="0" y="16904"/>
                  </a:lnTo>
                  <a:lnTo>
                    <a:pt x="0" y="17843"/>
                  </a:lnTo>
                  <a:lnTo>
                    <a:pt x="0" y="17843"/>
                  </a:lnTo>
                  <a:lnTo>
                    <a:pt x="2400" y="18783"/>
                  </a:lnTo>
                  <a:lnTo>
                    <a:pt x="2400" y="19722"/>
                  </a:lnTo>
                  <a:lnTo>
                    <a:pt x="2400" y="20661"/>
                  </a:lnTo>
                  <a:lnTo>
                    <a:pt x="4800" y="20661"/>
                  </a:lnTo>
                  <a:lnTo>
                    <a:pt x="4800" y="21600"/>
                  </a:lnTo>
                  <a:lnTo>
                    <a:pt x="4800" y="21600"/>
                  </a:lnTo>
                  <a:lnTo>
                    <a:pt x="14400" y="1784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35" name="Shape 3435"/>
            <p:cNvSpPr/>
            <p:nvPr/>
          </p:nvSpPr>
          <p:spPr>
            <a:xfrm>
              <a:off x="306387" y="304800"/>
              <a:ext cx="36513" cy="190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783" y="0"/>
                  </a:moveTo>
                  <a:lnTo>
                    <a:pt x="18783" y="0"/>
                  </a:lnTo>
                  <a:lnTo>
                    <a:pt x="17843" y="1800"/>
                  </a:lnTo>
                  <a:lnTo>
                    <a:pt x="15965" y="1800"/>
                  </a:lnTo>
                  <a:lnTo>
                    <a:pt x="15026" y="3600"/>
                  </a:lnTo>
                  <a:lnTo>
                    <a:pt x="14087" y="5400"/>
                  </a:lnTo>
                  <a:lnTo>
                    <a:pt x="12209" y="7200"/>
                  </a:lnTo>
                  <a:lnTo>
                    <a:pt x="11270" y="7200"/>
                  </a:lnTo>
                  <a:lnTo>
                    <a:pt x="10330" y="9000"/>
                  </a:lnTo>
                  <a:lnTo>
                    <a:pt x="9391" y="10800"/>
                  </a:lnTo>
                  <a:lnTo>
                    <a:pt x="8452" y="10800"/>
                  </a:lnTo>
                  <a:lnTo>
                    <a:pt x="7513" y="10800"/>
                  </a:lnTo>
                  <a:lnTo>
                    <a:pt x="7513" y="10800"/>
                  </a:lnTo>
                  <a:lnTo>
                    <a:pt x="6574" y="10800"/>
                  </a:lnTo>
                  <a:lnTo>
                    <a:pt x="6574" y="12600"/>
                  </a:lnTo>
                  <a:lnTo>
                    <a:pt x="5635" y="12600"/>
                  </a:lnTo>
                  <a:lnTo>
                    <a:pt x="5635" y="12600"/>
                  </a:lnTo>
                  <a:lnTo>
                    <a:pt x="4696" y="12600"/>
                  </a:lnTo>
                  <a:lnTo>
                    <a:pt x="4696" y="12600"/>
                  </a:lnTo>
                  <a:lnTo>
                    <a:pt x="4696" y="12600"/>
                  </a:lnTo>
                  <a:lnTo>
                    <a:pt x="3757" y="12600"/>
                  </a:lnTo>
                  <a:lnTo>
                    <a:pt x="3757" y="12600"/>
                  </a:lnTo>
                  <a:lnTo>
                    <a:pt x="3757" y="12600"/>
                  </a:lnTo>
                  <a:lnTo>
                    <a:pt x="3757" y="12600"/>
                  </a:lnTo>
                  <a:lnTo>
                    <a:pt x="3757" y="12600"/>
                  </a:lnTo>
                  <a:lnTo>
                    <a:pt x="3757" y="12600"/>
                  </a:lnTo>
                  <a:lnTo>
                    <a:pt x="0" y="19800"/>
                  </a:lnTo>
                  <a:lnTo>
                    <a:pt x="939" y="19800"/>
                  </a:lnTo>
                  <a:lnTo>
                    <a:pt x="1878" y="19800"/>
                  </a:lnTo>
                  <a:lnTo>
                    <a:pt x="1878" y="21600"/>
                  </a:lnTo>
                  <a:lnTo>
                    <a:pt x="2817" y="21600"/>
                  </a:lnTo>
                  <a:lnTo>
                    <a:pt x="3757" y="21600"/>
                  </a:lnTo>
                  <a:lnTo>
                    <a:pt x="4696" y="21600"/>
                  </a:lnTo>
                  <a:lnTo>
                    <a:pt x="4696" y="21600"/>
                  </a:lnTo>
                  <a:lnTo>
                    <a:pt x="5635" y="21600"/>
                  </a:lnTo>
                  <a:lnTo>
                    <a:pt x="6574" y="21600"/>
                  </a:lnTo>
                  <a:lnTo>
                    <a:pt x="6574" y="21600"/>
                  </a:lnTo>
                  <a:lnTo>
                    <a:pt x="7513" y="21600"/>
                  </a:lnTo>
                  <a:lnTo>
                    <a:pt x="8452" y="19800"/>
                  </a:lnTo>
                  <a:lnTo>
                    <a:pt x="8452" y="19800"/>
                  </a:lnTo>
                  <a:lnTo>
                    <a:pt x="9391" y="19800"/>
                  </a:lnTo>
                  <a:lnTo>
                    <a:pt x="10330" y="19800"/>
                  </a:lnTo>
                  <a:lnTo>
                    <a:pt x="11270" y="18000"/>
                  </a:lnTo>
                  <a:lnTo>
                    <a:pt x="12209" y="18000"/>
                  </a:lnTo>
                  <a:lnTo>
                    <a:pt x="13148" y="16200"/>
                  </a:lnTo>
                  <a:lnTo>
                    <a:pt x="15026" y="14400"/>
                  </a:lnTo>
                  <a:lnTo>
                    <a:pt x="15965" y="12600"/>
                  </a:lnTo>
                  <a:lnTo>
                    <a:pt x="17843" y="12600"/>
                  </a:lnTo>
                  <a:lnTo>
                    <a:pt x="18783" y="10800"/>
                  </a:lnTo>
                  <a:lnTo>
                    <a:pt x="19722" y="9000"/>
                  </a:lnTo>
                  <a:lnTo>
                    <a:pt x="21600" y="7200"/>
                  </a:lnTo>
                  <a:lnTo>
                    <a:pt x="21600" y="7200"/>
                  </a:lnTo>
                  <a:lnTo>
                    <a:pt x="18783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36" name="Shape 3436"/>
            <p:cNvSpPr/>
            <p:nvPr/>
          </p:nvSpPr>
          <p:spPr>
            <a:xfrm>
              <a:off x="338137" y="290512"/>
              <a:ext cx="33338" cy="206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662"/>
                  </a:moveTo>
                  <a:lnTo>
                    <a:pt x="21600" y="1662"/>
                  </a:lnTo>
                  <a:lnTo>
                    <a:pt x="20571" y="1662"/>
                  </a:lnTo>
                  <a:lnTo>
                    <a:pt x="20571" y="0"/>
                  </a:lnTo>
                  <a:lnTo>
                    <a:pt x="19543" y="0"/>
                  </a:lnTo>
                  <a:lnTo>
                    <a:pt x="18514" y="0"/>
                  </a:lnTo>
                  <a:lnTo>
                    <a:pt x="18514" y="0"/>
                  </a:lnTo>
                  <a:lnTo>
                    <a:pt x="17486" y="0"/>
                  </a:lnTo>
                  <a:lnTo>
                    <a:pt x="16457" y="0"/>
                  </a:lnTo>
                  <a:lnTo>
                    <a:pt x="16457" y="0"/>
                  </a:lnTo>
                  <a:lnTo>
                    <a:pt x="15429" y="0"/>
                  </a:lnTo>
                  <a:lnTo>
                    <a:pt x="14400" y="1662"/>
                  </a:lnTo>
                  <a:lnTo>
                    <a:pt x="14400" y="1662"/>
                  </a:lnTo>
                  <a:lnTo>
                    <a:pt x="13371" y="1662"/>
                  </a:lnTo>
                  <a:lnTo>
                    <a:pt x="12343" y="1662"/>
                  </a:lnTo>
                  <a:lnTo>
                    <a:pt x="12343" y="3323"/>
                  </a:lnTo>
                  <a:lnTo>
                    <a:pt x="11314" y="3323"/>
                  </a:lnTo>
                  <a:lnTo>
                    <a:pt x="10286" y="3323"/>
                  </a:lnTo>
                  <a:lnTo>
                    <a:pt x="9257" y="4985"/>
                  </a:lnTo>
                  <a:lnTo>
                    <a:pt x="8229" y="6646"/>
                  </a:lnTo>
                  <a:lnTo>
                    <a:pt x="6171" y="8308"/>
                  </a:lnTo>
                  <a:lnTo>
                    <a:pt x="5143" y="8308"/>
                  </a:lnTo>
                  <a:lnTo>
                    <a:pt x="2057" y="11631"/>
                  </a:lnTo>
                  <a:lnTo>
                    <a:pt x="0" y="14954"/>
                  </a:lnTo>
                  <a:lnTo>
                    <a:pt x="3086" y="21600"/>
                  </a:lnTo>
                  <a:lnTo>
                    <a:pt x="5143" y="18277"/>
                  </a:lnTo>
                  <a:lnTo>
                    <a:pt x="8229" y="16615"/>
                  </a:lnTo>
                  <a:lnTo>
                    <a:pt x="9257" y="14954"/>
                  </a:lnTo>
                  <a:lnTo>
                    <a:pt x="10286" y="13292"/>
                  </a:lnTo>
                  <a:lnTo>
                    <a:pt x="12343" y="11631"/>
                  </a:lnTo>
                  <a:lnTo>
                    <a:pt x="13371" y="11631"/>
                  </a:lnTo>
                  <a:lnTo>
                    <a:pt x="13371" y="9969"/>
                  </a:lnTo>
                  <a:lnTo>
                    <a:pt x="14400" y="9969"/>
                  </a:lnTo>
                  <a:lnTo>
                    <a:pt x="14400" y="9969"/>
                  </a:lnTo>
                  <a:lnTo>
                    <a:pt x="15429" y="9969"/>
                  </a:lnTo>
                  <a:lnTo>
                    <a:pt x="15429" y="8308"/>
                  </a:lnTo>
                  <a:lnTo>
                    <a:pt x="16457" y="8308"/>
                  </a:lnTo>
                  <a:lnTo>
                    <a:pt x="16457" y="8308"/>
                  </a:lnTo>
                  <a:lnTo>
                    <a:pt x="17486" y="8308"/>
                  </a:lnTo>
                  <a:lnTo>
                    <a:pt x="17486" y="8308"/>
                  </a:lnTo>
                  <a:lnTo>
                    <a:pt x="17486" y="8308"/>
                  </a:lnTo>
                  <a:lnTo>
                    <a:pt x="17486" y="8308"/>
                  </a:lnTo>
                  <a:lnTo>
                    <a:pt x="18514" y="8308"/>
                  </a:lnTo>
                  <a:lnTo>
                    <a:pt x="18514" y="8308"/>
                  </a:lnTo>
                  <a:lnTo>
                    <a:pt x="18514" y="8308"/>
                  </a:lnTo>
                  <a:lnTo>
                    <a:pt x="18514" y="8308"/>
                  </a:lnTo>
                  <a:lnTo>
                    <a:pt x="18514" y="8308"/>
                  </a:lnTo>
                  <a:lnTo>
                    <a:pt x="18514" y="8308"/>
                  </a:lnTo>
                  <a:lnTo>
                    <a:pt x="21600" y="166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37" name="Shape 3437"/>
            <p:cNvSpPr/>
            <p:nvPr/>
          </p:nvSpPr>
          <p:spPr>
            <a:xfrm>
              <a:off x="360362" y="292100"/>
              <a:ext cx="14288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00" y="21600"/>
                  </a:moveTo>
                  <a:lnTo>
                    <a:pt x="12000" y="21600"/>
                  </a:lnTo>
                  <a:lnTo>
                    <a:pt x="14400" y="18783"/>
                  </a:lnTo>
                  <a:lnTo>
                    <a:pt x="16800" y="15965"/>
                  </a:lnTo>
                  <a:lnTo>
                    <a:pt x="16800" y="15026"/>
                  </a:lnTo>
                  <a:lnTo>
                    <a:pt x="19200" y="13148"/>
                  </a:lnTo>
                  <a:lnTo>
                    <a:pt x="19200" y="12209"/>
                  </a:lnTo>
                  <a:lnTo>
                    <a:pt x="21600" y="10330"/>
                  </a:lnTo>
                  <a:lnTo>
                    <a:pt x="21600" y="9391"/>
                  </a:lnTo>
                  <a:lnTo>
                    <a:pt x="21600" y="9391"/>
                  </a:lnTo>
                  <a:lnTo>
                    <a:pt x="21600" y="8452"/>
                  </a:lnTo>
                  <a:lnTo>
                    <a:pt x="21600" y="7513"/>
                  </a:lnTo>
                  <a:lnTo>
                    <a:pt x="21600" y="6574"/>
                  </a:lnTo>
                  <a:lnTo>
                    <a:pt x="21600" y="6574"/>
                  </a:lnTo>
                  <a:lnTo>
                    <a:pt x="21600" y="5635"/>
                  </a:lnTo>
                  <a:lnTo>
                    <a:pt x="21600" y="4696"/>
                  </a:lnTo>
                  <a:lnTo>
                    <a:pt x="21600" y="4696"/>
                  </a:lnTo>
                  <a:lnTo>
                    <a:pt x="21600" y="3757"/>
                  </a:lnTo>
                  <a:lnTo>
                    <a:pt x="21600" y="2817"/>
                  </a:lnTo>
                  <a:lnTo>
                    <a:pt x="21600" y="2817"/>
                  </a:lnTo>
                  <a:lnTo>
                    <a:pt x="19200" y="1878"/>
                  </a:lnTo>
                  <a:lnTo>
                    <a:pt x="19200" y="939"/>
                  </a:lnTo>
                  <a:lnTo>
                    <a:pt x="16800" y="939"/>
                  </a:lnTo>
                  <a:lnTo>
                    <a:pt x="16800" y="0"/>
                  </a:lnTo>
                  <a:lnTo>
                    <a:pt x="9600" y="3757"/>
                  </a:lnTo>
                  <a:lnTo>
                    <a:pt x="9600" y="3757"/>
                  </a:lnTo>
                  <a:lnTo>
                    <a:pt x="9600" y="3757"/>
                  </a:lnTo>
                  <a:lnTo>
                    <a:pt x="9600" y="3757"/>
                  </a:lnTo>
                  <a:lnTo>
                    <a:pt x="9600" y="3757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5635"/>
                  </a:lnTo>
                  <a:lnTo>
                    <a:pt x="9600" y="5635"/>
                  </a:lnTo>
                  <a:lnTo>
                    <a:pt x="9600" y="5635"/>
                  </a:lnTo>
                  <a:lnTo>
                    <a:pt x="9600" y="6574"/>
                  </a:lnTo>
                  <a:lnTo>
                    <a:pt x="9600" y="7513"/>
                  </a:lnTo>
                  <a:lnTo>
                    <a:pt x="9600" y="7513"/>
                  </a:lnTo>
                  <a:lnTo>
                    <a:pt x="9600" y="8452"/>
                  </a:lnTo>
                  <a:lnTo>
                    <a:pt x="9600" y="8452"/>
                  </a:lnTo>
                  <a:lnTo>
                    <a:pt x="9600" y="9391"/>
                  </a:lnTo>
                  <a:lnTo>
                    <a:pt x="7200" y="10330"/>
                  </a:lnTo>
                  <a:lnTo>
                    <a:pt x="7200" y="12209"/>
                  </a:lnTo>
                  <a:lnTo>
                    <a:pt x="7200" y="13148"/>
                  </a:lnTo>
                  <a:lnTo>
                    <a:pt x="4800" y="15026"/>
                  </a:lnTo>
                  <a:lnTo>
                    <a:pt x="2400" y="17843"/>
                  </a:lnTo>
                  <a:lnTo>
                    <a:pt x="0" y="20661"/>
                  </a:lnTo>
                  <a:lnTo>
                    <a:pt x="0" y="20661"/>
                  </a:lnTo>
                  <a:lnTo>
                    <a:pt x="120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38" name="Shape 3438"/>
            <p:cNvSpPr/>
            <p:nvPr/>
          </p:nvSpPr>
          <p:spPr>
            <a:xfrm>
              <a:off x="354012" y="327025"/>
              <a:ext cx="14288" cy="349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400" y="18655"/>
                  </a:moveTo>
                  <a:lnTo>
                    <a:pt x="14400" y="18655"/>
                  </a:lnTo>
                  <a:lnTo>
                    <a:pt x="14400" y="18655"/>
                  </a:lnTo>
                  <a:lnTo>
                    <a:pt x="14400" y="17673"/>
                  </a:lnTo>
                  <a:lnTo>
                    <a:pt x="14400" y="17673"/>
                  </a:lnTo>
                  <a:lnTo>
                    <a:pt x="14400" y="17673"/>
                  </a:lnTo>
                  <a:lnTo>
                    <a:pt x="12000" y="17673"/>
                  </a:lnTo>
                  <a:lnTo>
                    <a:pt x="12000" y="17673"/>
                  </a:lnTo>
                  <a:lnTo>
                    <a:pt x="12000" y="16691"/>
                  </a:lnTo>
                  <a:lnTo>
                    <a:pt x="12000" y="16691"/>
                  </a:lnTo>
                  <a:lnTo>
                    <a:pt x="12000" y="16691"/>
                  </a:lnTo>
                  <a:lnTo>
                    <a:pt x="12000" y="15709"/>
                  </a:lnTo>
                  <a:lnTo>
                    <a:pt x="12000" y="15709"/>
                  </a:lnTo>
                  <a:lnTo>
                    <a:pt x="12000" y="14727"/>
                  </a:lnTo>
                  <a:lnTo>
                    <a:pt x="12000" y="14727"/>
                  </a:lnTo>
                  <a:lnTo>
                    <a:pt x="14400" y="13745"/>
                  </a:lnTo>
                  <a:lnTo>
                    <a:pt x="14400" y="12764"/>
                  </a:lnTo>
                  <a:lnTo>
                    <a:pt x="14400" y="12764"/>
                  </a:lnTo>
                  <a:lnTo>
                    <a:pt x="14400" y="10800"/>
                  </a:lnTo>
                  <a:lnTo>
                    <a:pt x="16800" y="9818"/>
                  </a:lnTo>
                  <a:lnTo>
                    <a:pt x="16800" y="7855"/>
                  </a:lnTo>
                  <a:lnTo>
                    <a:pt x="16800" y="6873"/>
                  </a:lnTo>
                  <a:lnTo>
                    <a:pt x="19200" y="3927"/>
                  </a:lnTo>
                  <a:lnTo>
                    <a:pt x="21600" y="982"/>
                  </a:lnTo>
                  <a:lnTo>
                    <a:pt x="9600" y="0"/>
                  </a:lnTo>
                  <a:lnTo>
                    <a:pt x="9600" y="2945"/>
                  </a:lnTo>
                  <a:lnTo>
                    <a:pt x="7200" y="5891"/>
                  </a:lnTo>
                  <a:lnTo>
                    <a:pt x="4800" y="6873"/>
                  </a:lnTo>
                  <a:lnTo>
                    <a:pt x="4800" y="8836"/>
                  </a:lnTo>
                  <a:lnTo>
                    <a:pt x="2400" y="9818"/>
                  </a:lnTo>
                  <a:lnTo>
                    <a:pt x="2400" y="11782"/>
                  </a:lnTo>
                  <a:lnTo>
                    <a:pt x="2400" y="11782"/>
                  </a:lnTo>
                  <a:lnTo>
                    <a:pt x="2400" y="12764"/>
                  </a:lnTo>
                  <a:lnTo>
                    <a:pt x="2400" y="13745"/>
                  </a:lnTo>
                  <a:lnTo>
                    <a:pt x="0" y="14727"/>
                  </a:lnTo>
                  <a:lnTo>
                    <a:pt x="0" y="14727"/>
                  </a:lnTo>
                  <a:lnTo>
                    <a:pt x="0" y="15709"/>
                  </a:lnTo>
                  <a:lnTo>
                    <a:pt x="0" y="16691"/>
                  </a:lnTo>
                  <a:lnTo>
                    <a:pt x="0" y="16691"/>
                  </a:lnTo>
                  <a:lnTo>
                    <a:pt x="0" y="17673"/>
                  </a:lnTo>
                  <a:lnTo>
                    <a:pt x="0" y="18655"/>
                  </a:lnTo>
                  <a:lnTo>
                    <a:pt x="2400" y="18655"/>
                  </a:lnTo>
                  <a:lnTo>
                    <a:pt x="2400" y="19636"/>
                  </a:lnTo>
                  <a:lnTo>
                    <a:pt x="2400" y="20618"/>
                  </a:lnTo>
                  <a:lnTo>
                    <a:pt x="4800" y="20618"/>
                  </a:lnTo>
                  <a:lnTo>
                    <a:pt x="4800" y="21600"/>
                  </a:lnTo>
                  <a:lnTo>
                    <a:pt x="7200" y="21600"/>
                  </a:lnTo>
                  <a:lnTo>
                    <a:pt x="7200" y="21600"/>
                  </a:lnTo>
                  <a:lnTo>
                    <a:pt x="14400" y="1865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39" name="Shape 3439"/>
            <p:cNvSpPr/>
            <p:nvPr/>
          </p:nvSpPr>
          <p:spPr>
            <a:xfrm>
              <a:off x="358775" y="346075"/>
              <a:ext cx="34925" cy="190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55" y="0"/>
                  </a:moveTo>
                  <a:lnTo>
                    <a:pt x="18655" y="0"/>
                  </a:lnTo>
                  <a:lnTo>
                    <a:pt x="15709" y="1800"/>
                  </a:lnTo>
                  <a:lnTo>
                    <a:pt x="12764" y="5400"/>
                  </a:lnTo>
                  <a:lnTo>
                    <a:pt x="11782" y="7200"/>
                  </a:lnTo>
                  <a:lnTo>
                    <a:pt x="10800" y="7200"/>
                  </a:lnTo>
                  <a:lnTo>
                    <a:pt x="8836" y="9000"/>
                  </a:lnTo>
                  <a:lnTo>
                    <a:pt x="7855" y="10800"/>
                  </a:lnTo>
                  <a:lnTo>
                    <a:pt x="7855" y="10800"/>
                  </a:lnTo>
                  <a:lnTo>
                    <a:pt x="6873" y="10800"/>
                  </a:lnTo>
                  <a:lnTo>
                    <a:pt x="6873" y="10800"/>
                  </a:lnTo>
                  <a:lnTo>
                    <a:pt x="5891" y="10800"/>
                  </a:lnTo>
                  <a:lnTo>
                    <a:pt x="5891" y="12600"/>
                  </a:lnTo>
                  <a:lnTo>
                    <a:pt x="4909" y="12600"/>
                  </a:lnTo>
                  <a:lnTo>
                    <a:pt x="4909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2945" y="12600"/>
                  </a:lnTo>
                  <a:lnTo>
                    <a:pt x="2945" y="12600"/>
                  </a:lnTo>
                  <a:lnTo>
                    <a:pt x="2945" y="12600"/>
                  </a:lnTo>
                  <a:lnTo>
                    <a:pt x="2945" y="12600"/>
                  </a:lnTo>
                  <a:lnTo>
                    <a:pt x="2945" y="12600"/>
                  </a:lnTo>
                  <a:lnTo>
                    <a:pt x="2945" y="12600"/>
                  </a:lnTo>
                  <a:lnTo>
                    <a:pt x="0" y="18000"/>
                  </a:lnTo>
                  <a:lnTo>
                    <a:pt x="0" y="19800"/>
                  </a:lnTo>
                  <a:lnTo>
                    <a:pt x="982" y="19800"/>
                  </a:lnTo>
                  <a:lnTo>
                    <a:pt x="1964" y="21600"/>
                  </a:lnTo>
                  <a:lnTo>
                    <a:pt x="1964" y="21600"/>
                  </a:lnTo>
                  <a:lnTo>
                    <a:pt x="2945" y="21600"/>
                  </a:lnTo>
                  <a:lnTo>
                    <a:pt x="3927" y="21600"/>
                  </a:lnTo>
                  <a:lnTo>
                    <a:pt x="3927" y="21600"/>
                  </a:lnTo>
                  <a:lnTo>
                    <a:pt x="4909" y="21600"/>
                  </a:lnTo>
                  <a:lnTo>
                    <a:pt x="5891" y="21600"/>
                  </a:lnTo>
                  <a:lnTo>
                    <a:pt x="5891" y="21600"/>
                  </a:lnTo>
                  <a:lnTo>
                    <a:pt x="6873" y="19800"/>
                  </a:lnTo>
                  <a:lnTo>
                    <a:pt x="7855" y="19800"/>
                  </a:lnTo>
                  <a:lnTo>
                    <a:pt x="7855" y="19800"/>
                  </a:lnTo>
                  <a:lnTo>
                    <a:pt x="8836" y="19800"/>
                  </a:lnTo>
                  <a:lnTo>
                    <a:pt x="9818" y="18000"/>
                  </a:lnTo>
                  <a:lnTo>
                    <a:pt x="9818" y="18000"/>
                  </a:lnTo>
                  <a:lnTo>
                    <a:pt x="11782" y="18000"/>
                  </a:lnTo>
                  <a:lnTo>
                    <a:pt x="12764" y="16200"/>
                  </a:lnTo>
                  <a:lnTo>
                    <a:pt x="13745" y="14400"/>
                  </a:lnTo>
                  <a:lnTo>
                    <a:pt x="15709" y="12600"/>
                  </a:lnTo>
                  <a:lnTo>
                    <a:pt x="18655" y="10800"/>
                  </a:lnTo>
                  <a:lnTo>
                    <a:pt x="21600" y="7200"/>
                  </a:lnTo>
                  <a:lnTo>
                    <a:pt x="21600" y="7200"/>
                  </a:lnTo>
                  <a:lnTo>
                    <a:pt x="18655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40" name="Shape 3440"/>
            <p:cNvSpPr/>
            <p:nvPr/>
          </p:nvSpPr>
          <p:spPr>
            <a:xfrm>
              <a:off x="388937" y="333375"/>
              <a:ext cx="34926" cy="190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00"/>
                  </a:moveTo>
                  <a:lnTo>
                    <a:pt x="21600" y="1800"/>
                  </a:lnTo>
                  <a:lnTo>
                    <a:pt x="21600" y="1800"/>
                  </a:lnTo>
                  <a:lnTo>
                    <a:pt x="20618" y="1800"/>
                  </a:lnTo>
                  <a:lnTo>
                    <a:pt x="20618" y="0"/>
                  </a:lnTo>
                  <a:lnTo>
                    <a:pt x="19636" y="0"/>
                  </a:lnTo>
                  <a:lnTo>
                    <a:pt x="18655" y="0"/>
                  </a:lnTo>
                  <a:lnTo>
                    <a:pt x="18655" y="0"/>
                  </a:lnTo>
                  <a:lnTo>
                    <a:pt x="17673" y="0"/>
                  </a:lnTo>
                  <a:lnTo>
                    <a:pt x="16691" y="0"/>
                  </a:lnTo>
                  <a:lnTo>
                    <a:pt x="16691" y="0"/>
                  </a:lnTo>
                  <a:lnTo>
                    <a:pt x="15709" y="0"/>
                  </a:lnTo>
                  <a:lnTo>
                    <a:pt x="14727" y="0"/>
                  </a:lnTo>
                  <a:lnTo>
                    <a:pt x="14727" y="1800"/>
                  </a:lnTo>
                  <a:lnTo>
                    <a:pt x="13745" y="1800"/>
                  </a:lnTo>
                  <a:lnTo>
                    <a:pt x="12764" y="1800"/>
                  </a:lnTo>
                  <a:lnTo>
                    <a:pt x="12764" y="1800"/>
                  </a:lnTo>
                  <a:lnTo>
                    <a:pt x="11782" y="3600"/>
                  </a:lnTo>
                  <a:lnTo>
                    <a:pt x="10800" y="3600"/>
                  </a:lnTo>
                  <a:lnTo>
                    <a:pt x="8836" y="5400"/>
                  </a:lnTo>
                  <a:lnTo>
                    <a:pt x="7855" y="7200"/>
                  </a:lnTo>
                  <a:lnTo>
                    <a:pt x="5891" y="9000"/>
                  </a:lnTo>
                  <a:lnTo>
                    <a:pt x="2945" y="10800"/>
                  </a:lnTo>
                  <a:lnTo>
                    <a:pt x="0" y="14400"/>
                  </a:lnTo>
                  <a:lnTo>
                    <a:pt x="2945" y="21600"/>
                  </a:lnTo>
                  <a:lnTo>
                    <a:pt x="5891" y="19800"/>
                  </a:lnTo>
                  <a:lnTo>
                    <a:pt x="8836" y="16200"/>
                  </a:lnTo>
                  <a:lnTo>
                    <a:pt x="9818" y="14400"/>
                  </a:lnTo>
                  <a:lnTo>
                    <a:pt x="10800" y="12600"/>
                  </a:lnTo>
                  <a:lnTo>
                    <a:pt x="12764" y="12600"/>
                  </a:lnTo>
                  <a:lnTo>
                    <a:pt x="13745" y="10800"/>
                  </a:lnTo>
                  <a:lnTo>
                    <a:pt x="14727" y="10800"/>
                  </a:lnTo>
                  <a:lnTo>
                    <a:pt x="14727" y="10800"/>
                  </a:lnTo>
                  <a:lnTo>
                    <a:pt x="15709" y="10800"/>
                  </a:lnTo>
                  <a:lnTo>
                    <a:pt x="15709" y="9000"/>
                  </a:lnTo>
                  <a:lnTo>
                    <a:pt x="16691" y="9000"/>
                  </a:lnTo>
                  <a:lnTo>
                    <a:pt x="16691" y="9000"/>
                  </a:lnTo>
                  <a:lnTo>
                    <a:pt x="16691" y="9000"/>
                  </a:lnTo>
                  <a:lnTo>
                    <a:pt x="17673" y="9000"/>
                  </a:lnTo>
                  <a:lnTo>
                    <a:pt x="17673" y="9000"/>
                  </a:lnTo>
                  <a:lnTo>
                    <a:pt x="17673" y="9000"/>
                  </a:lnTo>
                  <a:lnTo>
                    <a:pt x="18655" y="9000"/>
                  </a:lnTo>
                  <a:lnTo>
                    <a:pt x="18655" y="9000"/>
                  </a:lnTo>
                  <a:lnTo>
                    <a:pt x="18655" y="9000"/>
                  </a:lnTo>
                  <a:lnTo>
                    <a:pt x="18655" y="9000"/>
                  </a:lnTo>
                  <a:lnTo>
                    <a:pt x="18655" y="9000"/>
                  </a:lnTo>
                  <a:lnTo>
                    <a:pt x="18655" y="9000"/>
                  </a:lnTo>
                  <a:lnTo>
                    <a:pt x="18655" y="9000"/>
                  </a:lnTo>
                  <a:lnTo>
                    <a:pt x="21600" y="18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41" name="Shape 3441"/>
            <p:cNvSpPr/>
            <p:nvPr/>
          </p:nvSpPr>
          <p:spPr>
            <a:xfrm>
              <a:off x="414337" y="334962"/>
              <a:ext cx="14288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00" y="21600"/>
                  </a:moveTo>
                  <a:lnTo>
                    <a:pt x="12000" y="21600"/>
                  </a:lnTo>
                  <a:lnTo>
                    <a:pt x="12000" y="20661"/>
                  </a:lnTo>
                  <a:lnTo>
                    <a:pt x="14400" y="18783"/>
                  </a:lnTo>
                  <a:lnTo>
                    <a:pt x="14400" y="17843"/>
                  </a:lnTo>
                  <a:lnTo>
                    <a:pt x="16800" y="15965"/>
                  </a:lnTo>
                  <a:lnTo>
                    <a:pt x="16800" y="15026"/>
                  </a:lnTo>
                  <a:lnTo>
                    <a:pt x="16800" y="13148"/>
                  </a:lnTo>
                  <a:lnTo>
                    <a:pt x="19200" y="12209"/>
                  </a:lnTo>
                  <a:lnTo>
                    <a:pt x="19200" y="10330"/>
                  </a:lnTo>
                  <a:lnTo>
                    <a:pt x="19200" y="10330"/>
                  </a:lnTo>
                  <a:lnTo>
                    <a:pt x="19200" y="9391"/>
                  </a:lnTo>
                  <a:lnTo>
                    <a:pt x="21600" y="8452"/>
                  </a:lnTo>
                  <a:lnTo>
                    <a:pt x="21600" y="7513"/>
                  </a:lnTo>
                  <a:lnTo>
                    <a:pt x="21600" y="7513"/>
                  </a:lnTo>
                  <a:lnTo>
                    <a:pt x="21600" y="6574"/>
                  </a:lnTo>
                  <a:lnTo>
                    <a:pt x="21600" y="5635"/>
                  </a:lnTo>
                  <a:lnTo>
                    <a:pt x="21600" y="5635"/>
                  </a:lnTo>
                  <a:lnTo>
                    <a:pt x="21600" y="4696"/>
                  </a:lnTo>
                  <a:lnTo>
                    <a:pt x="21600" y="3757"/>
                  </a:lnTo>
                  <a:lnTo>
                    <a:pt x="19200" y="2817"/>
                  </a:lnTo>
                  <a:lnTo>
                    <a:pt x="19200" y="2817"/>
                  </a:lnTo>
                  <a:lnTo>
                    <a:pt x="19200" y="1878"/>
                  </a:lnTo>
                  <a:lnTo>
                    <a:pt x="19200" y="939"/>
                  </a:lnTo>
                  <a:lnTo>
                    <a:pt x="16800" y="939"/>
                  </a:lnTo>
                  <a:lnTo>
                    <a:pt x="14400" y="0"/>
                  </a:lnTo>
                  <a:lnTo>
                    <a:pt x="7200" y="3757"/>
                  </a:lnTo>
                  <a:lnTo>
                    <a:pt x="7200" y="3757"/>
                  </a:lnTo>
                  <a:lnTo>
                    <a:pt x="7200" y="3757"/>
                  </a:lnTo>
                  <a:lnTo>
                    <a:pt x="9600" y="3757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5635"/>
                  </a:lnTo>
                  <a:lnTo>
                    <a:pt x="9600" y="5635"/>
                  </a:lnTo>
                  <a:lnTo>
                    <a:pt x="9600" y="6574"/>
                  </a:lnTo>
                  <a:lnTo>
                    <a:pt x="9600" y="6574"/>
                  </a:lnTo>
                  <a:lnTo>
                    <a:pt x="9600" y="7513"/>
                  </a:lnTo>
                  <a:lnTo>
                    <a:pt x="9600" y="7513"/>
                  </a:lnTo>
                  <a:lnTo>
                    <a:pt x="9600" y="8452"/>
                  </a:lnTo>
                  <a:lnTo>
                    <a:pt x="7200" y="9391"/>
                  </a:lnTo>
                  <a:lnTo>
                    <a:pt x="7200" y="9391"/>
                  </a:lnTo>
                  <a:lnTo>
                    <a:pt x="7200" y="11270"/>
                  </a:lnTo>
                  <a:lnTo>
                    <a:pt x="7200" y="12209"/>
                  </a:lnTo>
                  <a:lnTo>
                    <a:pt x="4800" y="13148"/>
                  </a:lnTo>
                  <a:lnTo>
                    <a:pt x="4800" y="15026"/>
                  </a:lnTo>
                  <a:lnTo>
                    <a:pt x="2400" y="15965"/>
                  </a:lnTo>
                  <a:lnTo>
                    <a:pt x="2400" y="17843"/>
                  </a:lnTo>
                  <a:lnTo>
                    <a:pt x="0" y="18783"/>
                  </a:lnTo>
                  <a:lnTo>
                    <a:pt x="0" y="20661"/>
                  </a:lnTo>
                  <a:lnTo>
                    <a:pt x="0" y="20661"/>
                  </a:lnTo>
                  <a:lnTo>
                    <a:pt x="120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42" name="Shape 3442"/>
            <p:cNvSpPr/>
            <p:nvPr/>
          </p:nvSpPr>
          <p:spPr>
            <a:xfrm>
              <a:off x="407987" y="369887"/>
              <a:ext cx="14288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400" y="17843"/>
                  </a:moveTo>
                  <a:lnTo>
                    <a:pt x="14400" y="17843"/>
                  </a:lnTo>
                  <a:lnTo>
                    <a:pt x="12000" y="17843"/>
                  </a:lnTo>
                  <a:lnTo>
                    <a:pt x="12000" y="17843"/>
                  </a:lnTo>
                  <a:lnTo>
                    <a:pt x="12000" y="17843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5965"/>
                  </a:lnTo>
                  <a:lnTo>
                    <a:pt x="12000" y="15965"/>
                  </a:lnTo>
                  <a:lnTo>
                    <a:pt x="12000" y="15026"/>
                  </a:lnTo>
                  <a:lnTo>
                    <a:pt x="12000" y="15026"/>
                  </a:lnTo>
                  <a:lnTo>
                    <a:pt x="12000" y="14087"/>
                  </a:lnTo>
                  <a:lnTo>
                    <a:pt x="12000" y="14087"/>
                  </a:lnTo>
                  <a:lnTo>
                    <a:pt x="12000" y="13148"/>
                  </a:lnTo>
                  <a:lnTo>
                    <a:pt x="14400" y="13148"/>
                  </a:lnTo>
                  <a:lnTo>
                    <a:pt x="14400" y="12209"/>
                  </a:lnTo>
                  <a:lnTo>
                    <a:pt x="14400" y="11270"/>
                  </a:lnTo>
                  <a:lnTo>
                    <a:pt x="14400" y="9391"/>
                  </a:lnTo>
                  <a:lnTo>
                    <a:pt x="16800" y="8452"/>
                  </a:lnTo>
                  <a:lnTo>
                    <a:pt x="16800" y="6574"/>
                  </a:lnTo>
                  <a:lnTo>
                    <a:pt x="19200" y="5635"/>
                  </a:lnTo>
                  <a:lnTo>
                    <a:pt x="19200" y="3757"/>
                  </a:lnTo>
                  <a:lnTo>
                    <a:pt x="21600" y="2817"/>
                  </a:lnTo>
                  <a:lnTo>
                    <a:pt x="21600" y="939"/>
                  </a:lnTo>
                  <a:lnTo>
                    <a:pt x="9600" y="0"/>
                  </a:lnTo>
                  <a:lnTo>
                    <a:pt x="9600" y="939"/>
                  </a:lnTo>
                  <a:lnTo>
                    <a:pt x="7200" y="2817"/>
                  </a:lnTo>
                  <a:lnTo>
                    <a:pt x="7200" y="3757"/>
                  </a:lnTo>
                  <a:lnTo>
                    <a:pt x="7200" y="5635"/>
                  </a:lnTo>
                  <a:lnTo>
                    <a:pt x="4800" y="6574"/>
                  </a:lnTo>
                  <a:lnTo>
                    <a:pt x="4800" y="8452"/>
                  </a:lnTo>
                  <a:lnTo>
                    <a:pt x="2400" y="9391"/>
                  </a:lnTo>
                  <a:lnTo>
                    <a:pt x="2400" y="11270"/>
                  </a:lnTo>
                  <a:lnTo>
                    <a:pt x="2400" y="12209"/>
                  </a:lnTo>
                  <a:lnTo>
                    <a:pt x="2400" y="12209"/>
                  </a:lnTo>
                  <a:lnTo>
                    <a:pt x="0" y="13148"/>
                  </a:lnTo>
                  <a:lnTo>
                    <a:pt x="0" y="14087"/>
                  </a:lnTo>
                  <a:lnTo>
                    <a:pt x="0" y="14087"/>
                  </a:lnTo>
                  <a:lnTo>
                    <a:pt x="0" y="15026"/>
                  </a:lnTo>
                  <a:lnTo>
                    <a:pt x="0" y="15965"/>
                  </a:lnTo>
                  <a:lnTo>
                    <a:pt x="0" y="16904"/>
                  </a:lnTo>
                  <a:lnTo>
                    <a:pt x="0" y="16904"/>
                  </a:lnTo>
                  <a:lnTo>
                    <a:pt x="0" y="17843"/>
                  </a:lnTo>
                  <a:lnTo>
                    <a:pt x="0" y="18783"/>
                  </a:lnTo>
                  <a:lnTo>
                    <a:pt x="2400" y="18783"/>
                  </a:lnTo>
                  <a:lnTo>
                    <a:pt x="2400" y="19722"/>
                  </a:lnTo>
                  <a:lnTo>
                    <a:pt x="2400" y="20661"/>
                  </a:lnTo>
                  <a:lnTo>
                    <a:pt x="4800" y="20661"/>
                  </a:lnTo>
                  <a:lnTo>
                    <a:pt x="4800" y="21600"/>
                  </a:lnTo>
                  <a:lnTo>
                    <a:pt x="4800" y="21600"/>
                  </a:lnTo>
                  <a:lnTo>
                    <a:pt x="14400" y="1784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43" name="Shape 3443"/>
            <p:cNvSpPr/>
            <p:nvPr/>
          </p:nvSpPr>
          <p:spPr>
            <a:xfrm>
              <a:off x="411162" y="388937"/>
              <a:ext cx="34926" cy="190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0"/>
                  </a:moveTo>
                  <a:lnTo>
                    <a:pt x="19636" y="0"/>
                  </a:lnTo>
                  <a:lnTo>
                    <a:pt x="18655" y="1800"/>
                  </a:lnTo>
                  <a:lnTo>
                    <a:pt x="16691" y="1800"/>
                  </a:lnTo>
                  <a:lnTo>
                    <a:pt x="15709" y="3600"/>
                  </a:lnTo>
                  <a:lnTo>
                    <a:pt x="14727" y="5400"/>
                  </a:lnTo>
                  <a:lnTo>
                    <a:pt x="12764" y="7200"/>
                  </a:lnTo>
                  <a:lnTo>
                    <a:pt x="11782" y="7200"/>
                  </a:lnTo>
                  <a:lnTo>
                    <a:pt x="10800" y="9000"/>
                  </a:lnTo>
                  <a:lnTo>
                    <a:pt x="8836" y="10800"/>
                  </a:lnTo>
                  <a:lnTo>
                    <a:pt x="8836" y="10800"/>
                  </a:lnTo>
                  <a:lnTo>
                    <a:pt x="7855" y="10800"/>
                  </a:lnTo>
                  <a:lnTo>
                    <a:pt x="7855" y="10800"/>
                  </a:lnTo>
                  <a:lnTo>
                    <a:pt x="6873" y="10800"/>
                  </a:lnTo>
                  <a:lnTo>
                    <a:pt x="6873" y="12600"/>
                  </a:lnTo>
                  <a:lnTo>
                    <a:pt x="5891" y="12600"/>
                  </a:lnTo>
                  <a:lnTo>
                    <a:pt x="5891" y="12600"/>
                  </a:lnTo>
                  <a:lnTo>
                    <a:pt x="4909" y="12600"/>
                  </a:lnTo>
                  <a:lnTo>
                    <a:pt x="4909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0" y="19800"/>
                  </a:lnTo>
                  <a:lnTo>
                    <a:pt x="982" y="19800"/>
                  </a:lnTo>
                  <a:lnTo>
                    <a:pt x="1964" y="21600"/>
                  </a:lnTo>
                  <a:lnTo>
                    <a:pt x="1964" y="21600"/>
                  </a:lnTo>
                  <a:lnTo>
                    <a:pt x="2945" y="21600"/>
                  </a:lnTo>
                  <a:lnTo>
                    <a:pt x="3927" y="21600"/>
                  </a:lnTo>
                  <a:lnTo>
                    <a:pt x="4909" y="21600"/>
                  </a:lnTo>
                  <a:lnTo>
                    <a:pt x="4909" y="21600"/>
                  </a:lnTo>
                  <a:lnTo>
                    <a:pt x="5891" y="21600"/>
                  </a:lnTo>
                  <a:lnTo>
                    <a:pt x="6873" y="21600"/>
                  </a:lnTo>
                  <a:lnTo>
                    <a:pt x="6873" y="21600"/>
                  </a:lnTo>
                  <a:lnTo>
                    <a:pt x="7855" y="19800"/>
                  </a:lnTo>
                  <a:lnTo>
                    <a:pt x="8836" y="19800"/>
                  </a:lnTo>
                  <a:lnTo>
                    <a:pt x="8836" y="19800"/>
                  </a:lnTo>
                  <a:lnTo>
                    <a:pt x="9818" y="19800"/>
                  </a:lnTo>
                  <a:lnTo>
                    <a:pt x="10800" y="18000"/>
                  </a:lnTo>
                  <a:lnTo>
                    <a:pt x="10800" y="18000"/>
                  </a:lnTo>
                  <a:lnTo>
                    <a:pt x="12764" y="16200"/>
                  </a:lnTo>
                  <a:lnTo>
                    <a:pt x="13745" y="16200"/>
                  </a:lnTo>
                  <a:lnTo>
                    <a:pt x="15709" y="14400"/>
                  </a:lnTo>
                  <a:lnTo>
                    <a:pt x="16691" y="12600"/>
                  </a:lnTo>
                  <a:lnTo>
                    <a:pt x="17673" y="10800"/>
                  </a:lnTo>
                  <a:lnTo>
                    <a:pt x="19636" y="10800"/>
                  </a:lnTo>
                  <a:lnTo>
                    <a:pt x="20618" y="9000"/>
                  </a:lnTo>
                  <a:lnTo>
                    <a:pt x="21600" y="7200"/>
                  </a:lnTo>
                  <a:lnTo>
                    <a:pt x="21600" y="7200"/>
                  </a:lnTo>
                  <a:lnTo>
                    <a:pt x="19636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44" name="Shape 3444"/>
            <p:cNvSpPr/>
            <p:nvPr/>
          </p:nvSpPr>
          <p:spPr>
            <a:xfrm>
              <a:off x="446087" y="395287"/>
              <a:ext cx="1588" cy="1588"/>
            </a:xfrm>
            <a:prstGeom prst="rect">
              <a:avLst/>
            </a:pr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45" name="Shape 3445"/>
            <p:cNvSpPr/>
            <p:nvPr/>
          </p:nvSpPr>
          <p:spPr>
            <a:xfrm>
              <a:off x="442912" y="374650"/>
              <a:ext cx="33338" cy="206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662"/>
                  </a:moveTo>
                  <a:lnTo>
                    <a:pt x="21600" y="1662"/>
                  </a:lnTo>
                  <a:lnTo>
                    <a:pt x="20571" y="1662"/>
                  </a:lnTo>
                  <a:lnTo>
                    <a:pt x="20571" y="1662"/>
                  </a:lnTo>
                  <a:lnTo>
                    <a:pt x="19543" y="0"/>
                  </a:lnTo>
                  <a:lnTo>
                    <a:pt x="18514" y="0"/>
                  </a:lnTo>
                  <a:lnTo>
                    <a:pt x="17486" y="0"/>
                  </a:lnTo>
                  <a:lnTo>
                    <a:pt x="17486" y="0"/>
                  </a:lnTo>
                  <a:lnTo>
                    <a:pt x="16457" y="0"/>
                  </a:lnTo>
                  <a:lnTo>
                    <a:pt x="15429" y="1662"/>
                  </a:lnTo>
                  <a:lnTo>
                    <a:pt x="15429" y="1662"/>
                  </a:lnTo>
                  <a:lnTo>
                    <a:pt x="14400" y="1662"/>
                  </a:lnTo>
                  <a:lnTo>
                    <a:pt x="13371" y="1662"/>
                  </a:lnTo>
                  <a:lnTo>
                    <a:pt x="13371" y="1662"/>
                  </a:lnTo>
                  <a:lnTo>
                    <a:pt x="12343" y="3323"/>
                  </a:lnTo>
                  <a:lnTo>
                    <a:pt x="10286" y="4985"/>
                  </a:lnTo>
                  <a:lnTo>
                    <a:pt x="9257" y="4985"/>
                  </a:lnTo>
                  <a:lnTo>
                    <a:pt x="8229" y="6646"/>
                  </a:lnTo>
                  <a:lnTo>
                    <a:pt x="6171" y="8308"/>
                  </a:lnTo>
                  <a:lnTo>
                    <a:pt x="5143" y="9969"/>
                  </a:lnTo>
                  <a:lnTo>
                    <a:pt x="4114" y="11631"/>
                  </a:lnTo>
                  <a:lnTo>
                    <a:pt x="2057" y="13292"/>
                  </a:lnTo>
                  <a:lnTo>
                    <a:pt x="1029" y="13292"/>
                  </a:lnTo>
                  <a:lnTo>
                    <a:pt x="0" y="14954"/>
                  </a:lnTo>
                  <a:lnTo>
                    <a:pt x="2057" y="21600"/>
                  </a:lnTo>
                  <a:lnTo>
                    <a:pt x="4114" y="21600"/>
                  </a:lnTo>
                  <a:lnTo>
                    <a:pt x="5143" y="19938"/>
                  </a:lnTo>
                  <a:lnTo>
                    <a:pt x="7200" y="18277"/>
                  </a:lnTo>
                  <a:lnTo>
                    <a:pt x="8229" y="16615"/>
                  </a:lnTo>
                  <a:lnTo>
                    <a:pt x="9257" y="14954"/>
                  </a:lnTo>
                  <a:lnTo>
                    <a:pt x="10286" y="13292"/>
                  </a:lnTo>
                  <a:lnTo>
                    <a:pt x="12343" y="13292"/>
                  </a:lnTo>
                  <a:lnTo>
                    <a:pt x="13371" y="11631"/>
                  </a:lnTo>
                  <a:lnTo>
                    <a:pt x="14400" y="9969"/>
                  </a:lnTo>
                  <a:lnTo>
                    <a:pt x="15429" y="9969"/>
                  </a:lnTo>
                  <a:lnTo>
                    <a:pt x="15429" y="9969"/>
                  </a:lnTo>
                  <a:lnTo>
                    <a:pt x="16457" y="9969"/>
                  </a:lnTo>
                  <a:lnTo>
                    <a:pt x="16457" y="8308"/>
                  </a:lnTo>
                  <a:lnTo>
                    <a:pt x="17486" y="8308"/>
                  </a:lnTo>
                  <a:lnTo>
                    <a:pt x="17486" y="8308"/>
                  </a:lnTo>
                  <a:lnTo>
                    <a:pt x="17486" y="8308"/>
                  </a:lnTo>
                  <a:lnTo>
                    <a:pt x="17486" y="8308"/>
                  </a:lnTo>
                  <a:lnTo>
                    <a:pt x="17486" y="8308"/>
                  </a:lnTo>
                  <a:lnTo>
                    <a:pt x="18514" y="8308"/>
                  </a:lnTo>
                  <a:lnTo>
                    <a:pt x="18514" y="8308"/>
                  </a:lnTo>
                  <a:lnTo>
                    <a:pt x="18514" y="8308"/>
                  </a:lnTo>
                  <a:lnTo>
                    <a:pt x="18514" y="8308"/>
                  </a:lnTo>
                  <a:lnTo>
                    <a:pt x="18514" y="8308"/>
                  </a:lnTo>
                  <a:lnTo>
                    <a:pt x="21600" y="166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46" name="Shape 3446"/>
            <p:cNvSpPr/>
            <p:nvPr/>
          </p:nvSpPr>
          <p:spPr>
            <a:xfrm>
              <a:off x="465137" y="376237"/>
              <a:ext cx="14288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00" y="21600"/>
                  </a:moveTo>
                  <a:lnTo>
                    <a:pt x="12000" y="21600"/>
                  </a:lnTo>
                  <a:lnTo>
                    <a:pt x="14400" y="18783"/>
                  </a:lnTo>
                  <a:lnTo>
                    <a:pt x="16800" y="15965"/>
                  </a:lnTo>
                  <a:lnTo>
                    <a:pt x="16800" y="15026"/>
                  </a:lnTo>
                  <a:lnTo>
                    <a:pt x="19200" y="13148"/>
                  </a:lnTo>
                  <a:lnTo>
                    <a:pt x="19200" y="12209"/>
                  </a:lnTo>
                  <a:lnTo>
                    <a:pt x="21600" y="10330"/>
                  </a:lnTo>
                  <a:lnTo>
                    <a:pt x="21600" y="10330"/>
                  </a:lnTo>
                  <a:lnTo>
                    <a:pt x="21600" y="9391"/>
                  </a:lnTo>
                  <a:lnTo>
                    <a:pt x="21600" y="8452"/>
                  </a:lnTo>
                  <a:lnTo>
                    <a:pt x="21600" y="7513"/>
                  </a:lnTo>
                  <a:lnTo>
                    <a:pt x="21600" y="7513"/>
                  </a:lnTo>
                  <a:lnTo>
                    <a:pt x="21600" y="6574"/>
                  </a:lnTo>
                  <a:lnTo>
                    <a:pt x="21600" y="5635"/>
                  </a:lnTo>
                  <a:lnTo>
                    <a:pt x="21600" y="5635"/>
                  </a:lnTo>
                  <a:lnTo>
                    <a:pt x="21600" y="4696"/>
                  </a:lnTo>
                  <a:lnTo>
                    <a:pt x="21600" y="3757"/>
                  </a:lnTo>
                  <a:lnTo>
                    <a:pt x="21600" y="3757"/>
                  </a:lnTo>
                  <a:lnTo>
                    <a:pt x="21600" y="2817"/>
                  </a:lnTo>
                  <a:lnTo>
                    <a:pt x="19200" y="1878"/>
                  </a:lnTo>
                  <a:lnTo>
                    <a:pt x="19200" y="1878"/>
                  </a:lnTo>
                  <a:lnTo>
                    <a:pt x="16800" y="939"/>
                  </a:lnTo>
                  <a:lnTo>
                    <a:pt x="16800" y="0"/>
                  </a:lnTo>
                  <a:lnTo>
                    <a:pt x="9600" y="3757"/>
                  </a:lnTo>
                  <a:lnTo>
                    <a:pt x="9600" y="3757"/>
                  </a:lnTo>
                  <a:lnTo>
                    <a:pt x="9600" y="3757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5635"/>
                  </a:lnTo>
                  <a:lnTo>
                    <a:pt x="9600" y="5635"/>
                  </a:lnTo>
                  <a:lnTo>
                    <a:pt x="9600" y="6574"/>
                  </a:lnTo>
                  <a:lnTo>
                    <a:pt x="9600" y="6574"/>
                  </a:lnTo>
                  <a:lnTo>
                    <a:pt x="9600" y="7513"/>
                  </a:lnTo>
                  <a:lnTo>
                    <a:pt x="9600" y="7513"/>
                  </a:lnTo>
                  <a:lnTo>
                    <a:pt x="9600" y="8452"/>
                  </a:lnTo>
                  <a:lnTo>
                    <a:pt x="9600" y="9391"/>
                  </a:lnTo>
                  <a:lnTo>
                    <a:pt x="9600" y="9391"/>
                  </a:lnTo>
                  <a:lnTo>
                    <a:pt x="7200" y="11270"/>
                  </a:lnTo>
                  <a:lnTo>
                    <a:pt x="7200" y="12209"/>
                  </a:lnTo>
                  <a:lnTo>
                    <a:pt x="7200" y="14087"/>
                  </a:lnTo>
                  <a:lnTo>
                    <a:pt x="4800" y="15026"/>
                  </a:lnTo>
                  <a:lnTo>
                    <a:pt x="2400" y="17843"/>
                  </a:lnTo>
                  <a:lnTo>
                    <a:pt x="0" y="20661"/>
                  </a:lnTo>
                  <a:lnTo>
                    <a:pt x="0" y="20661"/>
                  </a:lnTo>
                  <a:lnTo>
                    <a:pt x="120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47" name="Shape 3447"/>
            <p:cNvSpPr/>
            <p:nvPr/>
          </p:nvSpPr>
          <p:spPr>
            <a:xfrm>
              <a:off x="458787" y="411162"/>
              <a:ext cx="14288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400" y="17843"/>
                  </a:moveTo>
                  <a:lnTo>
                    <a:pt x="14400" y="17843"/>
                  </a:lnTo>
                  <a:lnTo>
                    <a:pt x="14400" y="17843"/>
                  </a:lnTo>
                  <a:lnTo>
                    <a:pt x="14400" y="17843"/>
                  </a:lnTo>
                  <a:lnTo>
                    <a:pt x="14400" y="17843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5965"/>
                  </a:lnTo>
                  <a:lnTo>
                    <a:pt x="12000" y="15965"/>
                  </a:lnTo>
                  <a:lnTo>
                    <a:pt x="12000" y="15026"/>
                  </a:lnTo>
                  <a:lnTo>
                    <a:pt x="12000" y="15026"/>
                  </a:lnTo>
                  <a:lnTo>
                    <a:pt x="12000" y="14087"/>
                  </a:lnTo>
                  <a:lnTo>
                    <a:pt x="12000" y="14087"/>
                  </a:lnTo>
                  <a:lnTo>
                    <a:pt x="12000" y="13148"/>
                  </a:lnTo>
                  <a:lnTo>
                    <a:pt x="14400" y="12209"/>
                  </a:lnTo>
                  <a:lnTo>
                    <a:pt x="14400" y="12209"/>
                  </a:lnTo>
                  <a:lnTo>
                    <a:pt x="14400" y="10330"/>
                  </a:lnTo>
                  <a:lnTo>
                    <a:pt x="14400" y="9391"/>
                  </a:lnTo>
                  <a:lnTo>
                    <a:pt x="16800" y="8452"/>
                  </a:lnTo>
                  <a:lnTo>
                    <a:pt x="16800" y="6574"/>
                  </a:lnTo>
                  <a:lnTo>
                    <a:pt x="19200" y="3757"/>
                  </a:lnTo>
                  <a:lnTo>
                    <a:pt x="21600" y="939"/>
                  </a:lnTo>
                  <a:lnTo>
                    <a:pt x="9600" y="0"/>
                  </a:lnTo>
                  <a:lnTo>
                    <a:pt x="7200" y="2817"/>
                  </a:lnTo>
                  <a:lnTo>
                    <a:pt x="7200" y="4696"/>
                  </a:lnTo>
                  <a:lnTo>
                    <a:pt x="4800" y="6574"/>
                  </a:lnTo>
                  <a:lnTo>
                    <a:pt x="4800" y="8452"/>
                  </a:lnTo>
                  <a:lnTo>
                    <a:pt x="2400" y="9391"/>
                  </a:lnTo>
                  <a:lnTo>
                    <a:pt x="2400" y="11270"/>
                  </a:lnTo>
                  <a:lnTo>
                    <a:pt x="2400" y="12209"/>
                  </a:lnTo>
                  <a:lnTo>
                    <a:pt x="2400" y="12209"/>
                  </a:lnTo>
                  <a:lnTo>
                    <a:pt x="0" y="13148"/>
                  </a:lnTo>
                  <a:lnTo>
                    <a:pt x="0" y="14087"/>
                  </a:lnTo>
                  <a:lnTo>
                    <a:pt x="0" y="14087"/>
                  </a:lnTo>
                  <a:lnTo>
                    <a:pt x="0" y="15026"/>
                  </a:lnTo>
                  <a:lnTo>
                    <a:pt x="0" y="15965"/>
                  </a:lnTo>
                  <a:lnTo>
                    <a:pt x="0" y="16904"/>
                  </a:lnTo>
                  <a:lnTo>
                    <a:pt x="0" y="16904"/>
                  </a:lnTo>
                  <a:lnTo>
                    <a:pt x="0" y="17843"/>
                  </a:lnTo>
                  <a:lnTo>
                    <a:pt x="2400" y="18783"/>
                  </a:lnTo>
                  <a:lnTo>
                    <a:pt x="2400" y="18783"/>
                  </a:lnTo>
                  <a:lnTo>
                    <a:pt x="2400" y="19722"/>
                  </a:lnTo>
                  <a:lnTo>
                    <a:pt x="4800" y="20661"/>
                  </a:lnTo>
                  <a:lnTo>
                    <a:pt x="4800" y="20661"/>
                  </a:lnTo>
                  <a:lnTo>
                    <a:pt x="7200" y="21600"/>
                  </a:lnTo>
                  <a:lnTo>
                    <a:pt x="7200" y="21600"/>
                  </a:lnTo>
                  <a:lnTo>
                    <a:pt x="14400" y="1784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48" name="Shape 3448"/>
            <p:cNvSpPr/>
            <p:nvPr/>
          </p:nvSpPr>
          <p:spPr>
            <a:xfrm>
              <a:off x="463550" y="430212"/>
              <a:ext cx="34925" cy="190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55" y="0"/>
                  </a:moveTo>
                  <a:lnTo>
                    <a:pt x="18655" y="0"/>
                  </a:lnTo>
                  <a:lnTo>
                    <a:pt x="15709" y="3600"/>
                  </a:lnTo>
                  <a:lnTo>
                    <a:pt x="12764" y="5400"/>
                  </a:lnTo>
                  <a:lnTo>
                    <a:pt x="11782" y="7200"/>
                  </a:lnTo>
                  <a:lnTo>
                    <a:pt x="10800" y="9000"/>
                  </a:lnTo>
                  <a:lnTo>
                    <a:pt x="8836" y="9000"/>
                  </a:lnTo>
                  <a:lnTo>
                    <a:pt x="7855" y="10800"/>
                  </a:lnTo>
                  <a:lnTo>
                    <a:pt x="7855" y="10800"/>
                  </a:lnTo>
                  <a:lnTo>
                    <a:pt x="6873" y="10800"/>
                  </a:lnTo>
                  <a:lnTo>
                    <a:pt x="6873" y="12600"/>
                  </a:lnTo>
                  <a:lnTo>
                    <a:pt x="5891" y="12600"/>
                  </a:lnTo>
                  <a:lnTo>
                    <a:pt x="5891" y="12600"/>
                  </a:lnTo>
                  <a:lnTo>
                    <a:pt x="4909" y="12600"/>
                  </a:lnTo>
                  <a:lnTo>
                    <a:pt x="4909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2945" y="12600"/>
                  </a:lnTo>
                  <a:lnTo>
                    <a:pt x="2945" y="12600"/>
                  </a:lnTo>
                  <a:lnTo>
                    <a:pt x="2945" y="12600"/>
                  </a:lnTo>
                  <a:lnTo>
                    <a:pt x="2945" y="12600"/>
                  </a:lnTo>
                  <a:lnTo>
                    <a:pt x="2945" y="12600"/>
                  </a:lnTo>
                  <a:lnTo>
                    <a:pt x="2945" y="12600"/>
                  </a:lnTo>
                  <a:lnTo>
                    <a:pt x="0" y="19800"/>
                  </a:lnTo>
                  <a:lnTo>
                    <a:pt x="0" y="19800"/>
                  </a:lnTo>
                  <a:lnTo>
                    <a:pt x="982" y="19800"/>
                  </a:lnTo>
                  <a:lnTo>
                    <a:pt x="982" y="21600"/>
                  </a:lnTo>
                  <a:lnTo>
                    <a:pt x="1964" y="21600"/>
                  </a:lnTo>
                  <a:lnTo>
                    <a:pt x="2945" y="21600"/>
                  </a:lnTo>
                  <a:lnTo>
                    <a:pt x="2945" y="21600"/>
                  </a:lnTo>
                  <a:lnTo>
                    <a:pt x="3927" y="21600"/>
                  </a:lnTo>
                  <a:lnTo>
                    <a:pt x="4909" y="21600"/>
                  </a:lnTo>
                  <a:lnTo>
                    <a:pt x="4909" y="21600"/>
                  </a:lnTo>
                  <a:lnTo>
                    <a:pt x="5891" y="21600"/>
                  </a:lnTo>
                  <a:lnTo>
                    <a:pt x="6873" y="21600"/>
                  </a:lnTo>
                  <a:lnTo>
                    <a:pt x="6873" y="21600"/>
                  </a:lnTo>
                  <a:lnTo>
                    <a:pt x="7855" y="19800"/>
                  </a:lnTo>
                  <a:lnTo>
                    <a:pt x="8836" y="19800"/>
                  </a:lnTo>
                  <a:lnTo>
                    <a:pt x="8836" y="19800"/>
                  </a:lnTo>
                  <a:lnTo>
                    <a:pt x="9818" y="19800"/>
                  </a:lnTo>
                  <a:lnTo>
                    <a:pt x="11782" y="18000"/>
                  </a:lnTo>
                  <a:lnTo>
                    <a:pt x="12764" y="16200"/>
                  </a:lnTo>
                  <a:lnTo>
                    <a:pt x="13745" y="14400"/>
                  </a:lnTo>
                  <a:lnTo>
                    <a:pt x="15709" y="14400"/>
                  </a:lnTo>
                  <a:lnTo>
                    <a:pt x="18655" y="10800"/>
                  </a:lnTo>
                  <a:lnTo>
                    <a:pt x="21600" y="7200"/>
                  </a:lnTo>
                  <a:lnTo>
                    <a:pt x="21600" y="7200"/>
                  </a:lnTo>
                  <a:lnTo>
                    <a:pt x="18655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49" name="Shape 3449"/>
            <p:cNvSpPr/>
            <p:nvPr/>
          </p:nvSpPr>
          <p:spPr>
            <a:xfrm>
              <a:off x="493712" y="417512"/>
              <a:ext cx="34926" cy="190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00"/>
                  </a:moveTo>
                  <a:lnTo>
                    <a:pt x="21600" y="1800"/>
                  </a:lnTo>
                  <a:lnTo>
                    <a:pt x="21600" y="1800"/>
                  </a:lnTo>
                  <a:lnTo>
                    <a:pt x="20618" y="1800"/>
                  </a:lnTo>
                  <a:lnTo>
                    <a:pt x="20618" y="0"/>
                  </a:lnTo>
                  <a:lnTo>
                    <a:pt x="19636" y="0"/>
                  </a:lnTo>
                  <a:lnTo>
                    <a:pt x="18655" y="0"/>
                  </a:lnTo>
                  <a:lnTo>
                    <a:pt x="18655" y="0"/>
                  </a:lnTo>
                  <a:lnTo>
                    <a:pt x="17673" y="0"/>
                  </a:lnTo>
                  <a:lnTo>
                    <a:pt x="16691" y="0"/>
                  </a:lnTo>
                  <a:lnTo>
                    <a:pt x="16691" y="0"/>
                  </a:lnTo>
                  <a:lnTo>
                    <a:pt x="15709" y="0"/>
                  </a:lnTo>
                  <a:lnTo>
                    <a:pt x="14727" y="0"/>
                  </a:lnTo>
                  <a:lnTo>
                    <a:pt x="14727" y="1800"/>
                  </a:lnTo>
                  <a:lnTo>
                    <a:pt x="13745" y="1800"/>
                  </a:lnTo>
                  <a:lnTo>
                    <a:pt x="12764" y="1800"/>
                  </a:lnTo>
                  <a:lnTo>
                    <a:pt x="12764" y="1800"/>
                  </a:lnTo>
                  <a:lnTo>
                    <a:pt x="11782" y="3600"/>
                  </a:lnTo>
                  <a:lnTo>
                    <a:pt x="9818" y="3600"/>
                  </a:lnTo>
                  <a:lnTo>
                    <a:pt x="8836" y="5400"/>
                  </a:lnTo>
                  <a:lnTo>
                    <a:pt x="7855" y="7200"/>
                  </a:lnTo>
                  <a:lnTo>
                    <a:pt x="5891" y="9000"/>
                  </a:lnTo>
                  <a:lnTo>
                    <a:pt x="2945" y="10800"/>
                  </a:lnTo>
                  <a:lnTo>
                    <a:pt x="0" y="14400"/>
                  </a:lnTo>
                  <a:lnTo>
                    <a:pt x="2945" y="21600"/>
                  </a:lnTo>
                  <a:lnTo>
                    <a:pt x="5891" y="19800"/>
                  </a:lnTo>
                  <a:lnTo>
                    <a:pt x="8836" y="16200"/>
                  </a:lnTo>
                  <a:lnTo>
                    <a:pt x="9818" y="14400"/>
                  </a:lnTo>
                  <a:lnTo>
                    <a:pt x="10800" y="14400"/>
                  </a:lnTo>
                  <a:lnTo>
                    <a:pt x="12764" y="12600"/>
                  </a:lnTo>
                  <a:lnTo>
                    <a:pt x="13745" y="10800"/>
                  </a:lnTo>
                  <a:lnTo>
                    <a:pt x="13745" y="10800"/>
                  </a:lnTo>
                  <a:lnTo>
                    <a:pt x="14727" y="10800"/>
                  </a:lnTo>
                  <a:lnTo>
                    <a:pt x="14727" y="10800"/>
                  </a:lnTo>
                  <a:lnTo>
                    <a:pt x="15709" y="10800"/>
                  </a:lnTo>
                  <a:lnTo>
                    <a:pt x="15709" y="9000"/>
                  </a:lnTo>
                  <a:lnTo>
                    <a:pt x="16691" y="9000"/>
                  </a:lnTo>
                  <a:lnTo>
                    <a:pt x="16691" y="9000"/>
                  </a:lnTo>
                  <a:lnTo>
                    <a:pt x="17673" y="9000"/>
                  </a:lnTo>
                  <a:lnTo>
                    <a:pt x="17673" y="9000"/>
                  </a:lnTo>
                  <a:lnTo>
                    <a:pt x="17673" y="9000"/>
                  </a:lnTo>
                  <a:lnTo>
                    <a:pt x="18655" y="9000"/>
                  </a:lnTo>
                  <a:lnTo>
                    <a:pt x="18655" y="9000"/>
                  </a:lnTo>
                  <a:lnTo>
                    <a:pt x="18655" y="9000"/>
                  </a:lnTo>
                  <a:lnTo>
                    <a:pt x="18655" y="9000"/>
                  </a:lnTo>
                  <a:lnTo>
                    <a:pt x="18655" y="9000"/>
                  </a:lnTo>
                  <a:lnTo>
                    <a:pt x="18655" y="9000"/>
                  </a:lnTo>
                  <a:lnTo>
                    <a:pt x="18655" y="9000"/>
                  </a:lnTo>
                  <a:lnTo>
                    <a:pt x="21600" y="18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50" name="Shape 3450"/>
            <p:cNvSpPr/>
            <p:nvPr/>
          </p:nvSpPr>
          <p:spPr>
            <a:xfrm>
              <a:off x="519112" y="419100"/>
              <a:ext cx="14288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00" y="21600"/>
                  </a:moveTo>
                  <a:lnTo>
                    <a:pt x="12000" y="21600"/>
                  </a:lnTo>
                  <a:lnTo>
                    <a:pt x="14400" y="19722"/>
                  </a:lnTo>
                  <a:lnTo>
                    <a:pt x="16800" y="16904"/>
                  </a:lnTo>
                  <a:lnTo>
                    <a:pt x="16800" y="15026"/>
                  </a:lnTo>
                  <a:lnTo>
                    <a:pt x="16800" y="14087"/>
                  </a:lnTo>
                  <a:lnTo>
                    <a:pt x="19200" y="12209"/>
                  </a:lnTo>
                  <a:lnTo>
                    <a:pt x="19200" y="11270"/>
                  </a:lnTo>
                  <a:lnTo>
                    <a:pt x="19200" y="10330"/>
                  </a:lnTo>
                  <a:lnTo>
                    <a:pt x="21600" y="9391"/>
                  </a:lnTo>
                  <a:lnTo>
                    <a:pt x="21600" y="8452"/>
                  </a:lnTo>
                  <a:lnTo>
                    <a:pt x="21600" y="8452"/>
                  </a:lnTo>
                  <a:lnTo>
                    <a:pt x="21600" y="7513"/>
                  </a:lnTo>
                  <a:lnTo>
                    <a:pt x="21600" y="6574"/>
                  </a:lnTo>
                  <a:lnTo>
                    <a:pt x="21600" y="5635"/>
                  </a:lnTo>
                  <a:lnTo>
                    <a:pt x="21600" y="5635"/>
                  </a:lnTo>
                  <a:lnTo>
                    <a:pt x="21600" y="4696"/>
                  </a:lnTo>
                  <a:lnTo>
                    <a:pt x="21600" y="3757"/>
                  </a:lnTo>
                  <a:lnTo>
                    <a:pt x="19200" y="3757"/>
                  </a:lnTo>
                  <a:lnTo>
                    <a:pt x="19200" y="2817"/>
                  </a:lnTo>
                  <a:lnTo>
                    <a:pt x="19200" y="1878"/>
                  </a:lnTo>
                  <a:lnTo>
                    <a:pt x="16800" y="939"/>
                  </a:lnTo>
                  <a:lnTo>
                    <a:pt x="16800" y="939"/>
                  </a:lnTo>
                  <a:lnTo>
                    <a:pt x="14400" y="0"/>
                  </a:lnTo>
                  <a:lnTo>
                    <a:pt x="7200" y="3757"/>
                  </a:lnTo>
                  <a:lnTo>
                    <a:pt x="7200" y="4696"/>
                  </a:lnTo>
                  <a:lnTo>
                    <a:pt x="7200" y="4696"/>
                  </a:lnTo>
                  <a:lnTo>
                    <a:pt x="7200" y="4696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5635"/>
                  </a:lnTo>
                  <a:lnTo>
                    <a:pt x="9600" y="5635"/>
                  </a:lnTo>
                  <a:lnTo>
                    <a:pt x="9600" y="5635"/>
                  </a:lnTo>
                  <a:lnTo>
                    <a:pt x="9600" y="6574"/>
                  </a:lnTo>
                  <a:lnTo>
                    <a:pt x="9600" y="6574"/>
                  </a:lnTo>
                  <a:lnTo>
                    <a:pt x="9600" y="7513"/>
                  </a:lnTo>
                  <a:lnTo>
                    <a:pt x="9600" y="8452"/>
                  </a:lnTo>
                  <a:lnTo>
                    <a:pt x="9600" y="8452"/>
                  </a:lnTo>
                  <a:lnTo>
                    <a:pt x="7200" y="9391"/>
                  </a:lnTo>
                  <a:lnTo>
                    <a:pt x="7200" y="10330"/>
                  </a:lnTo>
                  <a:lnTo>
                    <a:pt x="7200" y="11270"/>
                  </a:lnTo>
                  <a:lnTo>
                    <a:pt x="7200" y="12209"/>
                  </a:lnTo>
                  <a:lnTo>
                    <a:pt x="4800" y="14087"/>
                  </a:lnTo>
                  <a:lnTo>
                    <a:pt x="4800" y="15026"/>
                  </a:lnTo>
                  <a:lnTo>
                    <a:pt x="2400" y="17843"/>
                  </a:lnTo>
                  <a:lnTo>
                    <a:pt x="0" y="20661"/>
                  </a:lnTo>
                  <a:lnTo>
                    <a:pt x="0" y="20661"/>
                  </a:lnTo>
                  <a:lnTo>
                    <a:pt x="120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51" name="Shape 3451"/>
            <p:cNvSpPr/>
            <p:nvPr/>
          </p:nvSpPr>
          <p:spPr>
            <a:xfrm>
              <a:off x="512762" y="454025"/>
              <a:ext cx="14288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00" y="17843"/>
                  </a:moveTo>
                  <a:lnTo>
                    <a:pt x="12000" y="17843"/>
                  </a:lnTo>
                  <a:lnTo>
                    <a:pt x="12000" y="17843"/>
                  </a:lnTo>
                  <a:lnTo>
                    <a:pt x="12000" y="17843"/>
                  </a:lnTo>
                  <a:lnTo>
                    <a:pt x="12000" y="17843"/>
                  </a:lnTo>
                  <a:lnTo>
                    <a:pt x="12000" y="17843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5965"/>
                  </a:lnTo>
                  <a:lnTo>
                    <a:pt x="12000" y="15965"/>
                  </a:lnTo>
                  <a:lnTo>
                    <a:pt x="12000" y="15026"/>
                  </a:lnTo>
                  <a:lnTo>
                    <a:pt x="12000" y="15026"/>
                  </a:lnTo>
                  <a:lnTo>
                    <a:pt x="12000" y="14087"/>
                  </a:lnTo>
                  <a:lnTo>
                    <a:pt x="12000" y="13148"/>
                  </a:lnTo>
                  <a:lnTo>
                    <a:pt x="12000" y="13148"/>
                  </a:lnTo>
                  <a:lnTo>
                    <a:pt x="14400" y="12209"/>
                  </a:lnTo>
                  <a:lnTo>
                    <a:pt x="14400" y="11270"/>
                  </a:lnTo>
                  <a:lnTo>
                    <a:pt x="14400" y="9391"/>
                  </a:lnTo>
                  <a:lnTo>
                    <a:pt x="16800" y="8452"/>
                  </a:lnTo>
                  <a:lnTo>
                    <a:pt x="16800" y="6574"/>
                  </a:lnTo>
                  <a:lnTo>
                    <a:pt x="19200" y="3757"/>
                  </a:lnTo>
                  <a:lnTo>
                    <a:pt x="21600" y="939"/>
                  </a:lnTo>
                  <a:lnTo>
                    <a:pt x="9600" y="0"/>
                  </a:lnTo>
                  <a:lnTo>
                    <a:pt x="7200" y="2817"/>
                  </a:lnTo>
                  <a:lnTo>
                    <a:pt x="4800" y="5635"/>
                  </a:lnTo>
                  <a:lnTo>
                    <a:pt x="4800" y="6574"/>
                  </a:lnTo>
                  <a:lnTo>
                    <a:pt x="2400" y="8452"/>
                  </a:lnTo>
                  <a:lnTo>
                    <a:pt x="2400" y="9391"/>
                  </a:lnTo>
                  <a:lnTo>
                    <a:pt x="2400" y="11270"/>
                  </a:lnTo>
                  <a:lnTo>
                    <a:pt x="2400" y="12209"/>
                  </a:lnTo>
                  <a:lnTo>
                    <a:pt x="0" y="13148"/>
                  </a:lnTo>
                  <a:lnTo>
                    <a:pt x="0" y="13148"/>
                  </a:lnTo>
                  <a:lnTo>
                    <a:pt x="0" y="14087"/>
                  </a:lnTo>
                  <a:lnTo>
                    <a:pt x="0" y="15026"/>
                  </a:lnTo>
                  <a:lnTo>
                    <a:pt x="0" y="15026"/>
                  </a:lnTo>
                  <a:lnTo>
                    <a:pt x="0" y="15965"/>
                  </a:lnTo>
                  <a:lnTo>
                    <a:pt x="0" y="16904"/>
                  </a:lnTo>
                  <a:lnTo>
                    <a:pt x="0" y="16904"/>
                  </a:lnTo>
                  <a:lnTo>
                    <a:pt x="0" y="17843"/>
                  </a:lnTo>
                  <a:lnTo>
                    <a:pt x="0" y="18783"/>
                  </a:lnTo>
                  <a:lnTo>
                    <a:pt x="2400" y="19722"/>
                  </a:lnTo>
                  <a:lnTo>
                    <a:pt x="2400" y="19722"/>
                  </a:lnTo>
                  <a:lnTo>
                    <a:pt x="2400" y="20661"/>
                  </a:lnTo>
                  <a:lnTo>
                    <a:pt x="4800" y="20661"/>
                  </a:lnTo>
                  <a:lnTo>
                    <a:pt x="4800" y="21600"/>
                  </a:lnTo>
                  <a:lnTo>
                    <a:pt x="4800" y="21600"/>
                  </a:lnTo>
                  <a:lnTo>
                    <a:pt x="12000" y="1784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52" name="Shape 3452"/>
            <p:cNvSpPr/>
            <p:nvPr/>
          </p:nvSpPr>
          <p:spPr>
            <a:xfrm>
              <a:off x="515937" y="473075"/>
              <a:ext cx="36513" cy="190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783" y="0"/>
                  </a:moveTo>
                  <a:lnTo>
                    <a:pt x="18783" y="0"/>
                  </a:lnTo>
                  <a:lnTo>
                    <a:pt x="15965" y="3600"/>
                  </a:lnTo>
                  <a:lnTo>
                    <a:pt x="14087" y="5400"/>
                  </a:lnTo>
                  <a:lnTo>
                    <a:pt x="12209" y="7200"/>
                  </a:lnTo>
                  <a:lnTo>
                    <a:pt x="11270" y="9000"/>
                  </a:lnTo>
                  <a:lnTo>
                    <a:pt x="10330" y="9000"/>
                  </a:lnTo>
                  <a:lnTo>
                    <a:pt x="8452" y="10800"/>
                  </a:lnTo>
                  <a:lnTo>
                    <a:pt x="8452" y="10800"/>
                  </a:lnTo>
                  <a:lnTo>
                    <a:pt x="7513" y="10800"/>
                  </a:lnTo>
                  <a:lnTo>
                    <a:pt x="7513" y="12600"/>
                  </a:lnTo>
                  <a:lnTo>
                    <a:pt x="6574" y="12600"/>
                  </a:lnTo>
                  <a:lnTo>
                    <a:pt x="6574" y="12600"/>
                  </a:lnTo>
                  <a:lnTo>
                    <a:pt x="5635" y="12600"/>
                  </a:lnTo>
                  <a:lnTo>
                    <a:pt x="5635" y="12600"/>
                  </a:lnTo>
                  <a:lnTo>
                    <a:pt x="4696" y="12600"/>
                  </a:lnTo>
                  <a:lnTo>
                    <a:pt x="4696" y="12600"/>
                  </a:lnTo>
                  <a:lnTo>
                    <a:pt x="3757" y="12600"/>
                  </a:lnTo>
                  <a:lnTo>
                    <a:pt x="3757" y="12600"/>
                  </a:lnTo>
                  <a:lnTo>
                    <a:pt x="3757" y="12600"/>
                  </a:lnTo>
                  <a:lnTo>
                    <a:pt x="3757" y="12600"/>
                  </a:lnTo>
                  <a:lnTo>
                    <a:pt x="3757" y="12600"/>
                  </a:lnTo>
                  <a:lnTo>
                    <a:pt x="3757" y="12600"/>
                  </a:lnTo>
                  <a:lnTo>
                    <a:pt x="2817" y="12600"/>
                  </a:lnTo>
                  <a:lnTo>
                    <a:pt x="0" y="19800"/>
                  </a:lnTo>
                  <a:lnTo>
                    <a:pt x="939" y="19800"/>
                  </a:lnTo>
                  <a:lnTo>
                    <a:pt x="1878" y="21600"/>
                  </a:lnTo>
                  <a:lnTo>
                    <a:pt x="1878" y="21600"/>
                  </a:lnTo>
                  <a:lnTo>
                    <a:pt x="2817" y="21600"/>
                  </a:lnTo>
                  <a:lnTo>
                    <a:pt x="3757" y="21600"/>
                  </a:lnTo>
                  <a:lnTo>
                    <a:pt x="3757" y="21600"/>
                  </a:lnTo>
                  <a:lnTo>
                    <a:pt x="4696" y="21600"/>
                  </a:lnTo>
                  <a:lnTo>
                    <a:pt x="5635" y="21600"/>
                  </a:lnTo>
                  <a:lnTo>
                    <a:pt x="6574" y="21600"/>
                  </a:lnTo>
                  <a:lnTo>
                    <a:pt x="6574" y="21600"/>
                  </a:lnTo>
                  <a:lnTo>
                    <a:pt x="7513" y="21600"/>
                  </a:lnTo>
                  <a:lnTo>
                    <a:pt x="8452" y="21600"/>
                  </a:lnTo>
                  <a:lnTo>
                    <a:pt x="8452" y="19800"/>
                  </a:lnTo>
                  <a:lnTo>
                    <a:pt x="9391" y="19800"/>
                  </a:lnTo>
                  <a:lnTo>
                    <a:pt x="10330" y="19800"/>
                  </a:lnTo>
                  <a:lnTo>
                    <a:pt x="10330" y="18000"/>
                  </a:lnTo>
                  <a:lnTo>
                    <a:pt x="12209" y="18000"/>
                  </a:lnTo>
                  <a:lnTo>
                    <a:pt x="13148" y="16200"/>
                  </a:lnTo>
                  <a:lnTo>
                    <a:pt x="15026" y="14400"/>
                  </a:lnTo>
                  <a:lnTo>
                    <a:pt x="15965" y="14400"/>
                  </a:lnTo>
                  <a:lnTo>
                    <a:pt x="18783" y="10800"/>
                  </a:lnTo>
                  <a:lnTo>
                    <a:pt x="21600" y="9000"/>
                  </a:lnTo>
                  <a:lnTo>
                    <a:pt x="21600" y="9000"/>
                  </a:lnTo>
                  <a:lnTo>
                    <a:pt x="18783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53" name="Shape 3453"/>
            <p:cNvSpPr/>
            <p:nvPr/>
          </p:nvSpPr>
          <p:spPr>
            <a:xfrm>
              <a:off x="547687" y="460375"/>
              <a:ext cx="34926" cy="206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3323"/>
                  </a:moveTo>
                  <a:lnTo>
                    <a:pt x="21600" y="3323"/>
                  </a:lnTo>
                  <a:lnTo>
                    <a:pt x="21600" y="1662"/>
                  </a:lnTo>
                  <a:lnTo>
                    <a:pt x="20618" y="1662"/>
                  </a:lnTo>
                  <a:lnTo>
                    <a:pt x="19636" y="1662"/>
                  </a:lnTo>
                  <a:lnTo>
                    <a:pt x="18655" y="0"/>
                  </a:lnTo>
                  <a:lnTo>
                    <a:pt x="18655" y="0"/>
                  </a:lnTo>
                  <a:lnTo>
                    <a:pt x="17673" y="0"/>
                  </a:lnTo>
                  <a:lnTo>
                    <a:pt x="16691" y="0"/>
                  </a:lnTo>
                  <a:lnTo>
                    <a:pt x="16691" y="0"/>
                  </a:lnTo>
                  <a:lnTo>
                    <a:pt x="15709" y="0"/>
                  </a:lnTo>
                  <a:lnTo>
                    <a:pt x="14727" y="1662"/>
                  </a:lnTo>
                  <a:lnTo>
                    <a:pt x="14727" y="1662"/>
                  </a:lnTo>
                  <a:lnTo>
                    <a:pt x="13745" y="1662"/>
                  </a:lnTo>
                  <a:lnTo>
                    <a:pt x="12764" y="1662"/>
                  </a:lnTo>
                  <a:lnTo>
                    <a:pt x="12764" y="3323"/>
                  </a:lnTo>
                  <a:lnTo>
                    <a:pt x="11782" y="3323"/>
                  </a:lnTo>
                  <a:lnTo>
                    <a:pt x="10800" y="3323"/>
                  </a:lnTo>
                  <a:lnTo>
                    <a:pt x="9818" y="4985"/>
                  </a:lnTo>
                  <a:lnTo>
                    <a:pt x="7855" y="6646"/>
                  </a:lnTo>
                  <a:lnTo>
                    <a:pt x="6873" y="6646"/>
                  </a:lnTo>
                  <a:lnTo>
                    <a:pt x="4909" y="8308"/>
                  </a:lnTo>
                  <a:lnTo>
                    <a:pt x="2945" y="11631"/>
                  </a:lnTo>
                  <a:lnTo>
                    <a:pt x="0" y="13292"/>
                  </a:lnTo>
                  <a:lnTo>
                    <a:pt x="2945" y="21600"/>
                  </a:lnTo>
                  <a:lnTo>
                    <a:pt x="4909" y="18277"/>
                  </a:lnTo>
                  <a:lnTo>
                    <a:pt x="7855" y="16615"/>
                  </a:lnTo>
                  <a:lnTo>
                    <a:pt x="8836" y="14954"/>
                  </a:lnTo>
                  <a:lnTo>
                    <a:pt x="10800" y="13292"/>
                  </a:lnTo>
                  <a:lnTo>
                    <a:pt x="11782" y="11631"/>
                  </a:lnTo>
                  <a:lnTo>
                    <a:pt x="12764" y="11631"/>
                  </a:lnTo>
                  <a:lnTo>
                    <a:pt x="13745" y="9969"/>
                  </a:lnTo>
                  <a:lnTo>
                    <a:pt x="13745" y="9969"/>
                  </a:lnTo>
                  <a:lnTo>
                    <a:pt x="14727" y="9969"/>
                  </a:lnTo>
                  <a:lnTo>
                    <a:pt x="14727" y="9969"/>
                  </a:lnTo>
                  <a:lnTo>
                    <a:pt x="15709" y="9969"/>
                  </a:lnTo>
                  <a:lnTo>
                    <a:pt x="15709" y="9969"/>
                  </a:lnTo>
                  <a:lnTo>
                    <a:pt x="16691" y="8308"/>
                  </a:lnTo>
                  <a:lnTo>
                    <a:pt x="16691" y="8308"/>
                  </a:lnTo>
                  <a:lnTo>
                    <a:pt x="17673" y="8308"/>
                  </a:lnTo>
                  <a:lnTo>
                    <a:pt x="17673" y="8308"/>
                  </a:lnTo>
                  <a:lnTo>
                    <a:pt x="17673" y="8308"/>
                  </a:lnTo>
                  <a:lnTo>
                    <a:pt x="18655" y="8308"/>
                  </a:lnTo>
                  <a:lnTo>
                    <a:pt x="18655" y="8308"/>
                  </a:lnTo>
                  <a:lnTo>
                    <a:pt x="18655" y="8308"/>
                  </a:lnTo>
                  <a:lnTo>
                    <a:pt x="18655" y="8308"/>
                  </a:lnTo>
                  <a:lnTo>
                    <a:pt x="18655" y="9969"/>
                  </a:lnTo>
                  <a:lnTo>
                    <a:pt x="18655" y="9969"/>
                  </a:lnTo>
                  <a:lnTo>
                    <a:pt x="21600" y="332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54" name="Shape 3454"/>
            <p:cNvSpPr/>
            <p:nvPr/>
          </p:nvSpPr>
          <p:spPr>
            <a:xfrm>
              <a:off x="573087" y="463550"/>
              <a:ext cx="14288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00" y="21600"/>
                  </a:moveTo>
                  <a:lnTo>
                    <a:pt x="12000" y="21600"/>
                  </a:lnTo>
                  <a:lnTo>
                    <a:pt x="14400" y="18783"/>
                  </a:lnTo>
                  <a:lnTo>
                    <a:pt x="16800" y="15965"/>
                  </a:lnTo>
                  <a:lnTo>
                    <a:pt x="16800" y="15026"/>
                  </a:lnTo>
                  <a:lnTo>
                    <a:pt x="16800" y="13148"/>
                  </a:lnTo>
                  <a:lnTo>
                    <a:pt x="19200" y="12209"/>
                  </a:lnTo>
                  <a:lnTo>
                    <a:pt x="19200" y="10330"/>
                  </a:lnTo>
                  <a:lnTo>
                    <a:pt x="19200" y="9391"/>
                  </a:lnTo>
                  <a:lnTo>
                    <a:pt x="19200" y="8452"/>
                  </a:lnTo>
                  <a:lnTo>
                    <a:pt x="21600" y="8452"/>
                  </a:lnTo>
                  <a:lnTo>
                    <a:pt x="21600" y="7513"/>
                  </a:lnTo>
                  <a:lnTo>
                    <a:pt x="21600" y="6574"/>
                  </a:lnTo>
                  <a:lnTo>
                    <a:pt x="21600" y="5635"/>
                  </a:lnTo>
                  <a:lnTo>
                    <a:pt x="21600" y="5635"/>
                  </a:lnTo>
                  <a:lnTo>
                    <a:pt x="21600" y="4696"/>
                  </a:lnTo>
                  <a:lnTo>
                    <a:pt x="21600" y="3757"/>
                  </a:lnTo>
                  <a:lnTo>
                    <a:pt x="19200" y="2817"/>
                  </a:lnTo>
                  <a:lnTo>
                    <a:pt x="19200" y="2817"/>
                  </a:lnTo>
                  <a:lnTo>
                    <a:pt x="19200" y="1878"/>
                  </a:lnTo>
                  <a:lnTo>
                    <a:pt x="19200" y="939"/>
                  </a:lnTo>
                  <a:lnTo>
                    <a:pt x="16800" y="939"/>
                  </a:lnTo>
                  <a:lnTo>
                    <a:pt x="16800" y="0"/>
                  </a:lnTo>
                  <a:lnTo>
                    <a:pt x="14400" y="0"/>
                  </a:lnTo>
                  <a:lnTo>
                    <a:pt x="7200" y="3757"/>
                  </a:lnTo>
                  <a:lnTo>
                    <a:pt x="7200" y="3757"/>
                  </a:lnTo>
                  <a:lnTo>
                    <a:pt x="7200" y="3757"/>
                  </a:lnTo>
                  <a:lnTo>
                    <a:pt x="7200" y="3757"/>
                  </a:lnTo>
                  <a:lnTo>
                    <a:pt x="7200" y="3757"/>
                  </a:lnTo>
                  <a:lnTo>
                    <a:pt x="7200" y="3757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5635"/>
                  </a:lnTo>
                  <a:lnTo>
                    <a:pt x="9600" y="5635"/>
                  </a:lnTo>
                  <a:lnTo>
                    <a:pt x="9600" y="6574"/>
                  </a:lnTo>
                  <a:lnTo>
                    <a:pt x="9600" y="7513"/>
                  </a:lnTo>
                  <a:lnTo>
                    <a:pt x="9600" y="7513"/>
                  </a:lnTo>
                  <a:lnTo>
                    <a:pt x="7200" y="8452"/>
                  </a:lnTo>
                  <a:lnTo>
                    <a:pt x="7200" y="8452"/>
                  </a:lnTo>
                  <a:lnTo>
                    <a:pt x="7200" y="9391"/>
                  </a:lnTo>
                  <a:lnTo>
                    <a:pt x="7200" y="10330"/>
                  </a:lnTo>
                  <a:lnTo>
                    <a:pt x="7200" y="12209"/>
                  </a:lnTo>
                  <a:lnTo>
                    <a:pt x="4800" y="13148"/>
                  </a:lnTo>
                  <a:lnTo>
                    <a:pt x="4800" y="15026"/>
                  </a:lnTo>
                  <a:lnTo>
                    <a:pt x="2400" y="17843"/>
                  </a:lnTo>
                  <a:lnTo>
                    <a:pt x="0" y="19722"/>
                  </a:lnTo>
                  <a:lnTo>
                    <a:pt x="0" y="19722"/>
                  </a:lnTo>
                  <a:lnTo>
                    <a:pt x="120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55" name="Shape 3455"/>
            <p:cNvSpPr/>
            <p:nvPr/>
          </p:nvSpPr>
          <p:spPr>
            <a:xfrm>
              <a:off x="566737" y="496887"/>
              <a:ext cx="14288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00" y="17843"/>
                  </a:moveTo>
                  <a:lnTo>
                    <a:pt x="12000" y="17843"/>
                  </a:lnTo>
                  <a:lnTo>
                    <a:pt x="12000" y="17843"/>
                  </a:lnTo>
                  <a:lnTo>
                    <a:pt x="12000" y="17843"/>
                  </a:lnTo>
                  <a:lnTo>
                    <a:pt x="12000" y="17843"/>
                  </a:lnTo>
                  <a:lnTo>
                    <a:pt x="12000" y="17843"/>
                  </a:lnTo>
                  <a:lnTo>
                    <a:pt x="12000" y="17843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5965"/>
                  </a:lnTo>
                  <a:lnTo>
                    <a:pt x="12000" y="15965"/>
                  </a:lnTo>
                  <a:lnTo>
                    <a:pt x="12000" y="15026"/>
                  </a:lnTo>
                  <a:lnTo>
                    <a:pt x="12000" y="15026"/>
                  </a:lnTo>
                  <a:lnTo>
                    <a:pt x="12000" y="14087"/>
                  </a:lnTo>
                  <a:lnTo>
                    <a:pt x="12000" y="13148"/>
                  </a:lnTo>
                  <a:lnTo>
                    <a:pt x="12000" y="13148"/>
                  </a:lnTo>
                  <a:lnTo>
                    <a:pt x="12000" y="12209"/>
                  </a:lnTo>
                  <a:lnTo>
                    <a:pt x="14400" y="11270"/>
                  </a:lnTo>
                  <a:lnTo>
                    <a:pt x="14400" y="9391"/>
                  </a:lnTo>
                  <a:lnTo>
                    <a:pt x="14400" y="8452"/>
                  </a:lnTo>
                  <a:lnTo>
                    <a:pt x="16800" y="6574"/>
                  </a:lnTo>
                  <a:lnTo>
                    <a:pt x="19200" y="4696"/>
                  </a:lnTo>
                  <a:lnTo>
                    <a:pt x="21600" y="1878"/>
                  </a:lnTo>
                  <a:lnTo>
                    <a:pt x="9600" y="0"/>
                  </a:lnTo>
                  <a:lnTo>
                    <a:pt x="7200" y="2817"/>
                  </a:lnTo>
                  <a:lnTo>
                    <a:pt x="4800" y="5635"/>
                  </a:lnTo>
                  <a:lnTo>
                    <a:pt x="4800" y="6574"/>
                  </a:lnTo>
                  <a:lnTo>
                    <a:pt x="2400" y="8452"/>
                  </a:lnTo>
                  <a:lnTo>
                    <a:pt x="2400" y="9391"/>
                  </a:lnTo>
                  <a:lnTo>
                    <a:pt x="0" y="11270"/>
                  </a:lnTo>
                  <a:lnTo>
                    <a:pt x="0" y="12209"/>
                  </a:lnTo>
                  <a:lnTo>
                    <a:pt x="0" y="12209"/>
                  </a:lnTo>
                  <a:lnTo>
                    <a:pt x="0" y="13148"/>
                  </a:lnTo>
                  <a:lnTo>
                    <a:pt x="0" y="14087"/>
                  </a:lnTo>
                  <a:lnTo>
                    <a:pt x="0" y="15026"/>
                  </a:lnTo>
                  <a:lnTo>
                    <a:pt x="0" y="15026"/>
                  </a:lnTo>
                  <a:lnTo>
                    <a:pt x="0" y="15965"/>
                  </a:lnTo>
                  <a:lnTo>
                    <a:pt x="0" y="16904"/>
                  </a:lnTo>
                  <a:lnTo>
                    <a:pt x="0" y="17843"/>
                  </a:lnTo>
                  <a:lnTo>
                    <a:pt x="0" y="17843"/>
                  </a:lnTo>
                  <a:lnTo>
                    <a:pt x="0" y="18783"/>
                  </a:lnTo>
                  <a:lnTo>
                    <a:pt x="0" y="19722"/>
                  </a:lnTo>
                  <a:lnTo>
                    <a:pt x="2400" y="19722"/>
                  </a:lnTo>
                  <a:lnTo>
                    <a:pt x="2400" y="20661"/>
                  </a:lnTo>
                  <a:lnTo>
                    <a:pt x="4800" y="21600"/>
                  </a:lnTo>
                  <a:lnTo>
                    <a:pt x="4800" y="21600"/>
                  </a:lnTo>
                  <a:lnTo>
                    <a:pt x="4800" y="21600"/>
                  </a:lnTo>
                  <a:lnTo>
                    <a:pt x="12000" y="1784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56" name="Shape 3456"/>
            <p:cNvSpPr/>
            <p:nvPr/>
          </p:nvSpPr>
          <p:spPr>
            <a:xfrm>
              <a:off x="569912" y="515937"/>
              <a:ext cx="36513" cy="206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783" y="0"/>
                  </a:moveTo>
                  <a:lnTo>
                    <a:pt x="18783" y="0"/>
                  </a:lnTo>
                  <a:lnTo>
                    <a:pt x="17843" y="1662"/>
                  </a:lnTo>
                  <a:lnTo>
                    <a:pt x="15965" y="3323"/>
                  </a:lnTo>
                  <a:lnTo>
                    <a:pt x="15026" y="4985"/>
                  </a:lnTo>
                  <a:lnTo>
                    <a:pt x="14087" y="6646"/>
                  </a:lnTo>
                  <a:lnTo>
                    <a:pt x="12209" y="6646"/>
                  </a:lnTo>
                  <a:lnTo>
                    <a:pt x="11270" y="8308"/>
                  </a:lnTo>
                  <a:lnTo>
                    <a:pt x="10330" y="9969"/>
                  </a:lnTo>
                  <a:lnTo>
                    <a:pt x="8452" y="9969"/>
                  </a:lnTo>
                  <a:lnTo>
                    <a:pt x="8452" y="11631"/>
                  </a:lnTo>
                  <a:lnTo>
                    <a:pt x="7513" y="11631"/>
                  </a:lnTo>
                  <a:lnTo>
                    <a:pt x="7513" y="11631"/>
                  </a:lnTo>
                  <a:lnTo>
                    <a:pt x="6574" y="11631"/>
                  </a:lnTo>
                  <a:lnTo>
                    <a:pt x="5635" y="11631"/>
                  </a:lnTo>
                  <a:lnTo>
                    <a:pt x="5635" y="11631"/>
                  </a:lnTo>
                  <a:lnTo>
                    <a:pt x="4696" y="11631"/>
                  </a:lnTo>
                  <a:lnTo>
                    <a:pt x="4696" y="13292"/>
                  </a:lnTo>
                  <a:lnTo>
                    <a:pt x="4696" y="13292"/>
                  </a:lnTo>
                  <a:lnTo>
                    <a:pt x="3757" y="13292"/>
                  </a:lnTo>
                  <a:lnTo>
                    <a:pt x="3757" y="13292"/>
                  </a:lnTo>
                  <a:lnTo>
                    <a:pt x="3757" y="13292"/>
                  </a:lnTo>
                  <a:lnTo>
                    <a:pt x="3757" y="11631"/>
                  </a:lnTo>
                  <a:lnTo>
                    <a:pt x="2817" y="11631"/>
                  </a:lnTo>
                  <a:lnTo>
                    <a:pt x="2817" y="11631"/>
                  </a:lnTo>
                  <a:lnTo>
                    <a:pt x="2817" y="11631"/>
                  </a:lnTo>
                  <a:lnTo>
                    <a:pt x="0" y="18277"/>
                  </a:lnTo>
                  <a:lnTo>
                    <a:pt x="939" y="19938"/>
                  </a:lnTo>
                  <a:lnTo>
                    <a:pt x="939" y="19938"/>
                  </a:lnTo>
                  <a:lnTo>
                    <a:pt x="1878" y="19938"/>
                  </a:lnTo>
                  <a:lnTo>
                    <a:pt x="2817" y="19938"/>
                  </a:lnTo>
                  <a:lnTo>
                    <a:pt x="2817" y="21600"/>
                  </a:lnTo>
                  <a:lnTo>
                    <a:pt x="3757" y="21600"/>
                  </a:lnTo>
                  <a:lnTo>
                    <a:pt x="4696" y="21600"/>
                  </a:lnTo>
                  <a:lnTo>
                    <a:pt x="5635" y="21600"/>
                  </a:lnTo>
                  <a:lnTo>
                    <a:pt x="5635" y="19938"/>
                  </a:lnTo>
                  <a:lnTo>
                    <a:pt x="6574" y="19938"/>
                  </a:lnTo>
                  <a:lnTo>
                    <a:pt x="7513" y="19938"/>
                  </a:lnTo>
                  <a:lnTo>
                    <a:pt x="7513" y="19938"/>
                  </a:lnTo>
                  <a:lnTo>
                    <a:pt x="8452" y="19938"/>
                  </a:lnTo>
                  <a:lnTo>
                    <a:pt x="9391" y="18277"/>
                  </a:lnTo>
                  <a:lnTo>
                    <a:pt x="10330" y="18277"/>
                  </a:lnTo>
                  <a:lnTo>
                    <a:pt x="10330" y="18277"/>
                  </a:lnTo>
                  <a:lnTo>
                    <a:pt x="12209" y="16615"/>
                  </a:lnTo>
                  <a:lnTo>
                    <a:pt x="13148" y="16615"/>
                  </a:lnTo>
                  <a:lnTo>
                    <a:pt x="15026" y="14954"/>
                  </a:lnTo>
                  <a:lnTo>
                    <a:pt x="15965" y="13292"/>
                  </a:lnTo>
                  <a:lnTo>
                    <a:pt x="17843" y="11631"/>
                  </a:lnTo>
                  <a:lnTo>
                    <a:pt x="18783" y="9969"/>
                  </a:lnTo>
                  <a:lnTo>
                    <a:pt x="19722" y="9969"/>
                  </a:lnTo>
                  <a:lnTo>
                    <a:pt x="21600" y="8308"/>
                  </a:lnTo>
                  <a:lnTo>
                    <a:pt x="21600" y="8308"/>
                  </a:lnTo>
                  <a:lnTo>
                    <a:pt x="18783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57" name="Shape 3457"/>
            <p:cNvSpPr/>
            <p:nvPr/>
          </p:nvSpPr>
          <p:spPr>
            <a:xfrm>
              <a:off x="601662" y="503237"/>
              <a:ext cx="33338" cy="206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662"/>
                  </a:moveTo>
                  <a:lnTo>
                    <a:pt x="21600" y="1662"/>
                  </a:lnTo>
                  <a:lnTo>
                    <a:pt x="20571" y="0"/>
                  </a:lnTo>
                  <a:lnTo>
                    <a:pt x="19543" y="0"/>
                  </a:lnTo>
                  <a:lnTo>
                    <a:pt x="19543" y="0"/>
                  </a:lnTo>
                  <a:lnTo>
                    <a:pt x="18514" y="0"/>
                  </a:lnTo>
                  <a:lnTo>
                    <a:pt x="17486" y="0"/>
                  </a:lnTo>
                  <a:lnTo>
                    <a:pt x="17486" y="0"/>
                  </a:lnTo>
                  <a:lnTo>
                    <a:pt x="16457" y="0"/>
                  </a:lnTo>
                  <a:lnTo>
                    <a:pt x="15429" y="0"/>
                  </a:lnTo>
                  <a:lnTo>
                    <a:pt x="15429" y="0"/>
                  </a:lnTo>
                  <a:lnTo>
                    <a:pt x="14400" y="0"/>
                  </a:lnTo>
                  <a:lnTo>
                    <a:pt x="13371" y="0"/>
                  </a:lnTo>
                  <a:lnTo>
                    <a:pt x="13371" y="0"/>
                  </a:lnTo>
                  <a:lnTo>
                    <a:pt x="12343" y="1662"/>
                  </a:lnTo>
                  <a:lnTo>
                    <a:pt x="11314" y="1662"/>
                  </a:lnTo>
                  <a:lnTo>
                    <a:pt x="11314" y="1662"/>
                  </a:lnTo>
                  <a:lnTo>
                    <a:pt x="10286" y="3323"/>
                  </a:lnTo>
                  <a:lnTo>
                    <a:pt x="9257" y="3323"/>
                  </a:lnTo>
                  <a:lnTo>
                    <a:pt x="7200" y="4985"/>
                  </a:lnTo>
                  <a:lnTo>
                    <a:pt x="6171" y="6646"/>
                  </a:lnTo>
                  <a:lnTo>
                    <a:pt x="5143" y="8308"/>
                  </a:lnTo>
                  <a:lnTo>
                    <a:pt x="2057" y="11631"/>
                  </a:lnTo>
                  <a:lnTo>
                    <a:pt x="0" y="13292"/>
                  </a:lnTo>
                  <a:lnTo>
                    <a:pt x="3086" y="21600"/>
                  </a:lnTo>
                  <a:lnTo>
                    <a:pt x="5143" y="18277"/>
                  </a:lnTo>
                  <a:lnTo>
                    <a:pt x="8229" y="14954"/>
                  </a:lnTo>
                  <a:lnTo>
                    <a:pt x="9257" y="13292"/>
                  </a:lnTo>
                  <a:lnTo>
                    <a:pt x="10286" y="13292"/>
                  </a:lnTo>
                  <a:lnTo>
                    <a:pt x="11314" y="11631"/>
                  </a:lnTo>
                  <a:lnTo>
                    <a:pt x="12343" y="9969"/>
                  </a:lnTo>
                  <a:lnTo>
                    <a:pt x="13371" y="9969"/>
                  </a:lnTo>
                  <a:lnTo>
                    <a:pt x="13371" y="9969"/>
                  </a:lnTo>
                  <a:lnTo>
                    <a:pt x="14400" y="8308"/>
                  </a:lnTo>
                  <a:lnTo>
                    <a:pt x="14400" y="8308"/>
                  </a:lnTo>
                  <a:lnTo>
                    <a:pt x="15429" y="8308"/>
                  </a:lnTo>
                  <a:lnTo>
                    <a:pt x="15429" y="8308"/>
                  </a:lnTo>
                  <a:lnTo>
                    <a:pt x="16457" y="8308"/>
                  </a:lnTo>
                  <a:lnTo>
                    <a:pt x="16457" y="8308"/>
                  </a:lnTo>
                  <a:lnTo>
                    <a:pt x="16457" y="8308"/>
                  </a:lnTo>
                  <a:lnTo>
                    <a:pt x="17486" y="8308"/>
                  </a:lnTo>
                  <a:lnTo>
                    <a:pt x="17486" y="8308"/>
                  </a:lnTo>
                  <a:lnTo>
                    <a:pt x="17486" y="8308"/>
                  </a:lnTo>
                  <a:lnTo>
                    <a:pt x="17486" y="8308"/>
                  </a:lnTo>
                  <a:lnTo>
                    <a:pt x="17486" y="8308"/>
                  </a:lnTo>
                  <a:lnTo>
                    <a:pt x="17486" y="8308"/>
                  </a:lnTo>
                  <a:lnTo>
                    <a:pt x="17486" y="8308"/>
                  </a:lnTo>
                  <a:lnTo>
                    <a:pt x="17486" y="8308"/>
                  </a:lnTo>
                  <a:lnTo>
                    <a:pt x="21600" y="166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58" name="Shape 3458"/>
            <p:cNvSpPr/>
            <p:nvPr/>
          </p:nvSpPr>
          <p:spPr>
            <a:xfrm>
              <a:off x="623887" y="504825"/>
              <a:ext cx="14288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00" y="21600"/>
                  </a:moveTo>
                  <a:lnTo>
                    <a:pt x="12000" y="21600"/>
                  </a:lnTo>
                  <a:lnTo>
                    <a:pt x="14400" y="18783"/>
                  </a:lnTo>
                  <a:lnTo>
                    <a:pt x="16800" y="15965"/>
                  </a:lnTo>
                  <a:lnTo>
                    <a:pt x="16800" y="14087"/>
                  </a:lnTo>
                  <a:lnTo>
                    <a:pt x="19200" y="13148"/>
                  </a:lnTo>
                  <a:lnTo>
                    <a:pt x="19200" y="11270"/>
                  </a:lnTo>
                  <a:lnTo>
                    <a:pt x="19200" y="10330"/>
                  </a:lnTo>
                  <a:lnTo>
                    <a:pt x="19200" y="9391"/>
                  </a:lnTo>
                  <a:lnTo>
                    <a:pt x="21600" y="8452"/>
                  </a:lnTo>
                  <a:lnTo>
                    <a:pt x="21600" y="7513"/>
                  </a:lnTo>
                  <a:lnTo>
                    <a:pt x="21600" y="7513"/>
                  </a:lnTo>
                  <a:lnTo>
                    <a:pt x="21600" y="6574"/>
                  </a:lnTo>
                  <a:lnTo>
                    <a:pt x="21600" y="5635"/>
                  </a:lnTo>
                  <a:lnTo>
                    <a:pt x="21600" y="4696"/>
                  </a:lnTo>
                  <a:lnTo>
                    <a:pt x="21600" y="4696"/>
                  </a:lnTo>
                  <a:lnTo>
                    <a:pt x="21600" y="3757"/>
                  </a:lnTo>
                  <a:lnTo>
                    <a:pt x="21600" y="2817"/>
                  </a:lnTo>
                  <a:lnTo>
                    <a:pt x="21600" y="2817"/>
                  </a:lnTo>
                  <a:lnTo>
                    <a:pt x="19200" y="1878"/>
                  </a:lnTo>
                  <a:lnTo>
                    <a:pt x="19200" y="939"/>
                  </a:lnTo>
                  <a:lnTo>
                    <a:pt x="19200" y="939"/>
                  </a:lnTo>
                  <a:lnTo>
                    <a:pt x="16800" y="0"/>
                  </a:lnTo>
                  <a:lnTo>
                    <a:pt x="16800" y="0"/>
                  </a:lnTo>
                  <a:lnTo>
                    <a:pt x="7200" y="3757"/>
                  </a:lnTo>
                  <a:lnTo>
                    <a:pt x="7200" y="3757"/>
                  </a:lnTo>
                  <a:lnTo>
                    <a:pt x="9600" y="3757"/>
                  </a:lnTo>
                  <a:lnTo>
                    <a:pt x="9600" y="3757"/>
                  </a:lnTo>
                  <a:lnTo>
                    <a:pt x="9600" y="3757"/>
                  </a:lnTo>
                  <a:lnTo>
                    <a:pt x="9600" y="3757"/>
                  </a:lnTo>
                  <a:lnTo>
                    <a:pt x="9600" y="3757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5635"/>
                  </a:lnTo>
                  <a:lnTo>
                    <a:pt x="9600" y="5635"/>
                  </a:lnTo>
                  <a:lnTo>
                    <a:pt x="9600" y="6574"/>
                  </a:lnTo>
                  <a:lnTo>
                    <a:pt x="9600" y="6574"/>
                  </a:lnTo>
                  <a:lnTo>
                    <a:pt x="9600" y="7513"/>
                  </a:lnTo>
                  <a:lnTo>
                    <a:pt x="9600" y="7513"/>
                  </a:lnTo>
                  <a:lnTo>
                    <a:pt x="9600" y="8452"/>
                  </a:lnTo>
                  <a:lnTo>
                    <a:pt x="7200" y="8452"/>
                  </a:lnTo>
                  <a:lnTo>
                    <a:pt x="7200" y="10330"/>
                  </a:lnTo>
                  <a:lnTo>
                    <a:pt x="7200" y="11270"/>
                  </a:lnTo>
                  <a:lnTo>
                    <a:pt x="4800" y="13148"/>
                  </a:lnTo>
                  <a:lnTo>
                    <a:pt x="4800" y="14087"/>
                  </a:lnTo>
                  <a:lnTo>
                    <a:pt x="2400" y="16904"/>
                  </a:lnTo>
                  <a:lnTo>
                    <a:pt x="0" y="19722"/>
                  </a:lnTo>
                  <a:lnTo>
                    <a:pt x="0" y="19722"/>
                  </a:lnTo>
                  <a:lnTo>
                    <a:pt x="120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59" name="Shape 3459"/>
            <p:cNvSpPr/>
            <p:nvPr/>
          </p:nvSpPr>
          <p:spPr>
            <a:xfrm>
              <a:off x="617537" y="538162"/>
              <a:ext cx="14288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00" y="17843"/>
                  </a:moveTo>
                  <a:lnTo>
                    <a:pt x="12000" y="17843"/>
                  </a:lnTo>
                  <a:lnTo>
                    <a:pt x="12000" y="17843"/>
                  </a:lnTo>
                  <a:lnTo>
                    <a:pt x="12000" y="17843"/>
                  </a:lnTo>
                  <a:lnTo>
                    <a:pt x="12000" y="17843"/>
                  </a:lnTo>
                  <a:lnTo>
                    <a:pt x="12000" y="17843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5965"/>
                  </a:lnTo>
                  <a:lnTo>
                    <a:pt x="12000" y="15965"/>
                  </a:lnTo>
                  <a:lnTo>
                    <a:pt x="12000" y="15026"/>
                  </a:lnTo>
                  <a:lnTo>
                    <a:pt x="12000" y="15026"/>
                  </a:lnTo>
                  <a:lnTo>
                    <a:pt x="12000" y="14087"/>
                  </a:lnTo>
                  <a:lnTo>
                    <a:pt x="12000" y="13148"/>
                  </a:lnTo>
                  <a:lnTo>
                    <a:pt x="12000" y="13148"/>
                  </a:lnTo>
                  <a:lnTo>
                    <a:pt x="12000" y="12209"/>
                  </a:lnTo>
                  <a:lnTo>
                    <a:pt x="14400" y="11270"/>
                  </a:lnTo>
                  <a:lnTo>
                    <a:pt x="14400" y="9391"/>
                  </a:lnTo>
                  <a:lnTo>
                    <a:pt x="14400" y="8452"/>
                  </a:lnTo>
                  <a:lnTo>
                    <a:pt x="16800" y="7513"/>
                  </a:lnTo>
                  <a:lnTo>
                    <a:pt x="19200" y="4696"/>
                  </a:lnTo>
                  <a:lnTo>
                    <a:pt x="21600" y="1878"/>
                  </a:lnTo>
                  <a:lnTo>
                    <a:pt x="9600" y="0"/>
                  </a:lnTo>
                  <a:lnTo>
                    <a:pt x="7200" y="2817"/>
                  </a:lnTo>
                  <a:lnTo>
                    <a:pt x="4800" y="5635"/>
                  </a:lnTo>
                  <a:lnTo>
                    <a:pt x="4800" y="7513"/>
                  </a:lnTo>
                  <a:lnTo>
                    <a:pt x="2400" y="8452"/>
                  </a:lnTo>
                  <a:lnTo>
                    <a:pt x="2400" y="10330"/>
                  </a:lnTo>
                  <a:lnTo>
                    <a:pt x="0" y="11270"/>
                  </a:lnTo>
                  <a:lnTo>
                    <a:pt x="0" y="12209"/>
                  </a:lnTo>
                  <a:lnTo>
                    <a:pt x="0" y="13148"/>
                  </a:lnTo>
                  <a:lnTo>
                    <a:pt x="0" y="13148"/>
                  </a:lnTo>
                  <a:lnTo>
                    <a:pt x="0" y="14087"/>
                  </a:lnTo>
                  <a:lnTo>
                    <a:pt x="0" y="15026"/>
                  </a:lnTo>
                  <a:lnTo>
                    <a:pt x="0" y="15026"/>
                  </a:lnTo>
                  <a:lnTo>
                    <a:pt x="0" y="15965"/>
                  </a:lnTo>
                  <a:lnTo>
                    <a:pt x="0" y="16904"/>
                  </a:lnTo>
                  <a:lnTo>
                    <a:pt x="0" y="17843"/>
                  </a:lnTo>
                  <a:lnTo>
                    <a:pt x="0" y="17843"/>
                  </a:lnTo>
                  <a:lnTo>
                    <a:pt x="0" y="18783"/>
                  </a:lnTo>
                  <a:lnTo>
                    <a:pt x="2400" y="19722"/>
                  </a:lnTo>
                  <a:lnTo>
                    <a:pt x="2400" y="19722"/>
                  </a:lnTo>
                  <a:lnTo>
                    <a:pt x="2400" y="20661"/>
                  </a:lnTo>
                  <a:lnTo>
                    <a:pt x="4800" y="20661"/>
                  </a:lnTo>
                  <a:lnTo>
                    <a:pt x="4800" y="21600"/>
                  </a:lnTo>
                  <a:lnTo>
                    <a:pt x="4800" y="21600"/>
                  </a:lnTo>
                  <a:lnTo>
                    <a:pt x="12000" y="1784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60" name="Shape 3460"/>
            <p:cNvSpPr/>
            <p:nvPr/>
          </p:nvSpPr>
          <p:spPr>
            <a:xfrm>
              <a:off x="620712" y="557212"/>
              <a:ext cx="34926" cy="206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0"/>
                  </a:moveTo>
                  <a:lnTo>
                    <a:pt x="19636" y="0"/>
                  </a:lnTo>
                  <a:lnTo>
                    <a:pt x="16691" y="3323"/>
                  </a:lnTo>
                  <a:lnTo>
                    <a:pt x="13745" y="4985"/>
                  </a:lnTo>
                  <a:lnTo>
                    <a:pt x="12764" y="6646"/>
                  </a:lnTo>
                  <a:lnTo>
                    <a:pt x="10800" y="8308"/>
                  </a:lnTo>
                  <a:lnTo>
                    <a:pt x="9818" y="9969"/>
                  </a:lnTo>
                  <a:lnTo>
                    <a:pt x="8836" y="9969"/>
                  </a:lnTo>
                  <a:lnTo>
                    <a:pt x="7855" y="9969"/>
                  </a:lnTo>
                  <a:lnTo>
                    <a:pt x="7855" y="11631"/>
                  </a:lnTo>
                  <a:lnTo>
                    <a:pt x="6873" y="11631"/>
                  </a:lnTo>
                  <a:lnTo>
                    <a:pt x="6873" y="11631"/>
                  </a:lnTo>
                  <a:lnTo>
                    <a:pt x="5891" y="11631"/>
                  </a:lnTo>
                  <a:lnTo>
                    <a:pt x="5891" y="11631"/>
                  </a:lnTo>
                  <a:lnTo>
                    <a:pt x="4909" y="11631"/>
                  </a:lnTo>
                  <a:lnTo>
                    <a:pt x="4909" y="11631"/>
                  </a:lnTo>
                  <a:lnTo>
                    <a:pt x="4909" y="11631"/>
                  </a:lnTo>
                  <a:lnTo>
                    <a:pt x="3927" y="11631"/>
                  </a:lnTo>
                  <a:lnTo>
                    <a:pt x="3927" y="11631"/>
                  </a:lnTo>
                  <a:lnTo>
                    <a:pt x="3927" y="11631"/>
                  </a:lnTo>
                  <a:lnTo>
                    <a:pt x="3927" y="11631"/>
                  </a:lnTo>
                  <a:lnTo>
                    <a:pt x="3927" y="11631"/>
                  </a:lnTo>
                  <a:lnTo>
                    <a:pt x="3927" y="11631"/>
                  </a:lnTo>
                  <a:lnTo>
                    <a:pt x="2945" y="11631"/>
                  </a:lnTo>
                  <a:lnTo>
                    <a:pt x="0" y="18277"/>
                  </a:lnTo>
                  <a:lnTo>
                    <a:pt x="982" y="19938"/>
                  </a:lnTo>
                  <a:lnTo>
                    <a:pt x="1964" y="19938"/>
                  </a:lnTo>
                  <a:lnTo>
                    <a:pt x="1964" y="19938"/>
                  </a:lnTo>
                  <a:lnTo>
                    <a:pt x="2945" y="19938"/>
                  </a:lnTo>
                  <a:lnTo>
                    <a:pt x="3927" y="19938"/>
                  </a:lnTo>
                  <a:lnTo>
                    <a:pt x="3927" y="21600"/>
                  </a:lnTo>
                  <a:lnTo>
                    <a:pt x="4909" y="21600"/>
                  </a:lnTo>
                  <a:lnTo>
                    <a:pt x="5891" y="19938"/>
                  </a:lnTo>
                  <a:lnTo>
                    <a:pt x="5891" y="19938"/>
                  </a:lnTo>
                  <a:lnTo>
                    <a:pt x="6873" y="19938"/>
                  </a:lnTo>
                  <a:lnTo>
                    <a:pt x="6873" y="19938"/>
                  </a:lnTo>
                  <a:lnTo>
                    <a:pt x="7855" y="19938"/>
                  </a:lnTo>
                  <a:lnTo>
                    <a:pt x="8836" y="19938"/>
                  </a:lnTo>
                  <a:lnTo>
                    <a:pt x="8836" y="18277"/>
                  </a:lnTo>
                  <a:lnTo>
                    <a:pt x="9818" y="18277"/>
                  </a:lnTo>
                  <a:lnTo>
                    <a:pt x="10800" y="18277"/>
                  </a:lnTo>
                  <a:lnTo>
                    <a:pt x="11782" y="16615"/>
                  </a:lnTo>
                  <a:lnTo>
                    <a:pt x="12764" y="14954"/>
                  </a:lnTo>
                  <a:lnTo>
                    <a:pt x="14727" y="14954"/>
                  </a:lnTo>
                  <a:lnTo>
                    <a:pt x="15709" y="13292"/>
                  </a:lnTo>
                  <a:lnTo>
                    <a:pt x="18655" y="9969"/>
                  </a:lnTo>
                  <a:lnTo>
                    <a:pt x="21600" y="8308"/>
                  </a:lnTo>
                  <a:lnTo>
                    <a:pt x="21600" y="8308"/>
                  </a:lnTo>
                  <a:lnTo>
                    <a:pt x="19636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61" name="Shape 3461"/>
            <p:cNvSpPr/>
            <p:nvPr/>
          </p:nvSpPr>
          <p:spPr>
            <a:xfrm>
              <a:off x="652462" y="554037"/>
              <a:ext cx="25401" cy="11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257"/>
                  </a:moveTo>
                  <a:lnTo>
                    <a:pt x="21600" y="9257"/>
                  </a:lnTo>
                  <a:lnTo>
                    <a:pt x="20250" y="6171"/>
                  </a:lnTo>
                  <a:lnTo>
                    <a:pt x="18900" y="3086"/>
                  </a:lnTo>
                  <a:lnTo>
                    <a:pt x="17550" y="3086"/>
                  </a:lnTo>
                  <a:lnTo>
                    <a:pt x="16200" y="3086"/>
                  </a:lnTo>
                  <a:lnTo>
                    <a:pt x="16200" y="0"/>
                  </a:lnTo>
                  <a:lnTo>
                    <a:pt x="14850" y="0"/>
                  </a:lnTo>
                  <a:lnTo>
                    <a:pt x="14850" y="0"/>
                  </a:lnTo>
                  <a:lnTo>
                    <a:pt x="14850" y="0"/>
                  </a:lnTo>
                  <a:lnTo>
                    <a:pt x="13500" y="0"/>
                  </a:lnTo>
                  <a:lnTo>
                    <a:pt x="12150" y="0"/>
                  </a:lnTo>
                  <a:lnTo>
                    <a:pt x="12150" y="0"/>
                  </a:lnTo>
                  <a:lnTo>
                    <a:pt x="10800" y="0"/>
                  </a:lnTo>
                  <a:lnTo>
                    <a:pt x="10800" y="0"/>
                  </a:lnTo>
                  <a:lnTo>
                    <a:pt x="9450" y="0"/>
                  </a:lnTo>
                  <a:lnTo>
                    <a:pt x="9450" y="0"/>
                  </a:lnTo>
                  <a:lnTo>
                    <a:pt x="8100" y="0"/>
                  </a:lnTo>
                  <a:lnTo>
                    <a:pt x="6750" y="0"/>
                  </a:lnTo>
                  <a:lnTo>
                    <a:pt x="6750" y="0"/>
                  </a:lnTo>
                  <a:lnTo>
                    <a:pt x="5400" y="3086"/>
                  </a:lnTo>
                  <a:lnTo>
                    <a:pt x="4050" y="3086"/>
                  </a:lnTo>
                  <a:lnTo>
                    <a:pt x="4050" y="3086"/>
                  </a:lnTo>
                  <a:lnTo>
                    <a:pt x="2700" y="3086"/>
                  </a:lnTo>
                  <a:lnTo>
                    <a:pt x="1350" y="6171"/>
                  </a:lnTo>
                  <a:lnTo>
                    <a:pt x="0" y="6171"/>
                  </a:lnTo>
                  <a:lnTo>
                    <a:pt x="2700" y="21600"/>
                  </a:lnTo>
                  <a:lnTo>
                    <a:pt x="4050" y="18514"/>
                  </a:lnTo>
                  <a:lnTo>
                    <a:pt x="5400" y="18514"/>
                  </a:lnTo>
                  <a:lnTo>
                    <a:pt x="5400" y="18514"/>
                  </a:lnTo>
                  <a:lnTo>
                    <a:pt x="6750" y="18514"/>
                  </a:lnTo>
                  <a:lnTo>
                    <a:pt x="8100" y="15429"/>
                  </a:lnTo>
                  <a:lnTo>
                    <a:pt x="8100" y="15429"/>
                  </a:lnTo>
                  <a:lnTo>
                    <a:pt x="9450" y="15429"/>
                  </a:lnTo>
                  <a:lnTo>
                    <a:pt x="9450" y="15429"/>
                  </a:lnTo>
                  <a:lnTo>
                    <a:pt x="9450" y="15429"/>
                  </a:lnTo>
                  <a:lnTo>
                    <a:pt x="10800" y="15429"/>
                  </a:lnTo>
                  <a:lnTo>
                    <a:pt x="10800" y="15429"/>
                  </a:lnTo>
                  <a:lnTo>
                    <a:pt x="10800" y="15429"/>
                  </a:lnTo>
                  <a:lnTo>
                    <a:pt x="12150" y="15429"/>
                  </a:lnTo>
                  <a:lnTo>
                    <a:pt x="12150" y="15429"/>
                  </a:lnTo>
                  <a:lnTo>
                    <a:pt x="12150" y="15429"/>
                  </a:lnTo>
                  <a:lnTo>
                    <a:pt x="12150" y="15429"/>
                  </a:lnTo>
                  <a:lnTo>
                    <a:pt x="13500" y="15429"/>
                  </a:lnTo>
                  <a:lnTo>
                    <a:pt x="13500" y="15429"/>
                  </a:lnTo>
                  <a:lnTo>
                    <a:pt x="13500" y="15429"/>
                  </a:lnTo>
                  <a:lnTo>
                    <a:pt x="13500" y="15429"/>
                  </a:lnTo>
                  <a:lnTo>
                    <a:pt x="14850" y="15429"/>
                  </a:lnTo>
                  <a:lnTo>
                    <a:pt x="14850" y="18514"/>
                  </a:lnTo>
                  <a:lnTo>
                    <a:pt x="16200" y="18514"/>
                  </a:lnTo>
                  <a:lnTo>
                    <a:pt x="17550" y="21600"/>
                  </a:lnTo>
                  <a:lnTo>
                    <a:pt x="17550" y="21600"/>
                  </a:lnTo>
                  <a:lnTo>
                    <a:pt x="21600" y="925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62" name="Shape 3462"/>
            <p:cNvSpPr/>
            <p:nvPr/>
          </p:nvSpPr>
          <p:spPr>
            <a:xfrm>
              <a:off x="673100" y="558800"/>
              <a:ext cx="12700" cy="254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0250"/>
                  </a:moveTo>
                  <a:lnTo>
                    <a:pt x="21600" y="20250"/>
                  </a:lnTo>
                  <a:lnTo>
                    <a:pt x="18900" y="17550"/>
                  </a:lnTo>
                  <a:lnTo>
                    <a:pt x="18900" y="14850"/>
                  </a:lnTo>
                  <a:lnTo>
                    <a:pt x="18900" y="13500"/>
                  </a:lnTo>
                  <a:lnTo>
                    <a:pt x="18900" y="12150"/>
                  </a:lnTo>
                  <a:lnTo>
                    <a:pt x="18900" y="10800"/>
                  </a:lnTo>
                  <a:lnTo>
                    <a:pt x="16200" y="9450"/>
                  </a:lnTo>
                  <a:lnTo>
                    <a:pt x="16200" y="8100"/>
                  </a:lnTo>
                  <a:lnTo>
                    <a:pt x="16200" y="6750"/>
                  </a:lnTo>
                  <a:lnTo>
                    <a:pt x="13500" y="5400"/>
                  </a:lnTo>
                  <a:lnTo>
                    <a:pt x="13500" y="4050"/>
                  </a:lnTo>
                  <a:lnTo>
                    <a:pt x="13500" y="4050"/>
                  </a:lnTo>
                  <a:lnTo>
                    <a:pt x="13500" y="2700"/>
                  </a:lnTo>
                  <a:lnTo>
                    <a:pt x="10800" y="2700"/>
                  </a:lnTo>
                  <a:lnTo>
                    <a:pt x="10800" y="1350"/>
                  </a:lnTo>
                  <a:lnTo>
                    <a:pt x="10800" y="1350"/>
                  </a:lnTo>
                  <a:lnTo>
                    <a:pt x="8100" y="0"/>
                  </a:lnTo>
                  <a:lnTo>
                    <a:pt x="8100" y="0"/>
                  </a:lnTo>
                  <a:lnTo>
                    <a:pt x="8100" y="0"/>
                  </a:lnTo>
                  <a:lnTo>
                    <a:pt x="0" y="5400"/>
                  </a:lnTo>
                  <a:lnTo>
                    <a:pt x="0" y="5400"/>
                  </a:lnTo>
                  <a:lnTo>
                    <a:pt x="0" y="5400"/>
                  </a:lnTo>
                  <a:lnTo>
                    <a:pt x="0" y="5400"/>
                  </a:lnTo>
                  <a:lnTo>
                    <a:pt x="0" y="5400"/>
                  </a:lnTo>
                  <a:lnTo>
                    <a:pt x="0" y="5400"/>
                  </a:lnTo>
                  <a:lnTo>
                    <a:pt x="0" y="5400"/>
                  </a:lnTo>
                  <a:lnTo>
                    <a:pt x="0" y="6750"/>
                  </a:lnTo>
                  <a:lnTo>
                    <a:pt x="0" y="6750"/>
                  </a:lnTo>
                  <a:lnTo>
                    <a:pt x="2700" y="8100"/>
                  </a:lnTo>
                  <a:lnTo>
                    <a:pt x="2700" y="8100"/>
                  </a:lnTo>
                  <a:lnTo>
                    <a:pt x="2700" y="9450"/>
                  </a:lnTo>
                  <a:lnTo>
                    <a:pt x="2700" y="10800"/>
                  </a:lnTo>
                  <a:lnTo>
                    <a:pt x="5400" y="12150"/>
                  </a:lnTo>
                  <a:lnTo>
                    <a:pt x="5400" y="13500"/>
                  </a:lnTo>
                  <a:lnTo>
                    <a:pt x="5400" y="14850"/>
                  </a:lnTo>
                  <a:lnTo>
                    <a:pt x="5400" y="16200"/>
                  </a:lnTo>
                  <a:lnTo>
                    <a:pt x="5400" y="18900"/>
                  </a:lnTo>
                  <a:lnTo>
                    <a:pt x="8100" y="21600"/>
                  </a:lnTo>
                  <a:lnTo>
                    <a:pt x="8100" y="21600"/>
                  </a:lnTo>
                  <a:lnTo>
                    <a:pt x="21600" y="2025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63" name="Shape 3463"/>
            <p:cNvSpPr/>
            <p:nvPr/>
          </p:nvSpPr>
          <p:spPr>
            <a:xfrm>
              <a:off x="677862" y="582612"/>
              <a:ext cx="19051" cy="206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6615"/>
                  </a:moveTo>
                  <a:lnTo>
                    <a:pt x="21600" y="16615"/>
                  </a:lnTo>
                  <a:lnTo>
                    <a:pt x="18000" y="13292"/>
                  </a:lnTo>
                  <a:lnTo>
                    <a:pt x="16200" y="9969"/>
                  </a:lnTo>
                  <a:lnTo>
                    <a:pt x="14400" y="9969"/>
                  </a:lnTo>
                  <a:lnTo>
                    <a:pt x="12600" y="8308"/>
                  </a:lnTo>
                  <a:lnTo>
                    <a:pt x="12600" y="6646"/>
                  </a:lnTo>
                  <a:lnTo>
                    <a:pt x="10800" y="6646"/>
                  </a:lnTo>
                  <a:lnTo>
                    <a:pt x="10800" y="4985"/>
                  </a:lnTo>
                  <a:lnTo>
                    <a:pt x="10800" y="4985"/>
                  </a:lnTo>
                  <a:lnTo>
                    <a:pt x="9000" y="3323"/>
                  </a:lnTo>
                  <a:lnTo>
                    <a:pt x="9000" y="3323"/>
                  </a:lnTo>
                  <a:lnTo>
                    <a:pt x="9000" y="1662"/>
                  </a:lnTo>
                  <a:lnTo>
                    <a:pt x="9000" y="1662"/>
                  </a:lnTo>
                  <a:lnTo>
                    <a:pt x="9000" y="0"/>
                  </a:lnTo>
                  <a:lnTo>
                    <a:pt x="9000" y="0"/>
                  </a:lnTo>
                  <a:lnTo>
                    <a:pt x="0" y="1662"/>
                  </a:lnTo>
                  <a:lnTo>
                    <a:pt x="0" y="1662"/>
                  </a:lnTo>
                  <a:lnTo>
                    <a:pt x="0" y="3323"/>
                  </a:lnTo>
                  <a:lnTo>
                    <a:pt x="0" y="4985"/>
                  </a:lnTo>
                  <a:lnTo>
                    <a:pt x="1800" y="6646"/>
                  </a:lnTo>
                  <a:lnTo>
                    <a:pt x="1800" y="6646"/>
                  </a:lnTo>
                  <a:lnTo>
                    <a:pt x="1800" y="8308"/>
                  </a:lnTo>
                  <a:lnTo>
                    <a:pt x="3600" y="9969"/>
                  </a:lnTo>
                  <a:lnTo>
                    <a:pt x="3600" y="11631"/>
                  </a:lnTo>
                  <a:lnTo>
                    <a:pt x="5400" y="11631"/>
                  </a:lnTo>
                  <a:lnTo>
                    <a:pt x="5400" y="13292"/>
                  </a:lnTo>
                  <a:lnTo>
                    <a:pt x="7200" y="14954"/>
                  </a:lnTo>
                  <a:lnTo>
                    <a:pt x="9000" y="16615"/>
                  </a:lnTo>
                  <a:lnTo>
                    <a:pt x="10800" y="18277"/>
                  </a:lnTo>
                  <a:lnTo>
                    <a:pt x="14400" y="21600"/>
                  </a:lnTo>
                  <a:lnTo>
                    <a:pt x="14400" y="21600"/>
                  </a:lnTo>
                  <a:lnTo>
                    <a:pt x="21600" y="1661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64" name="Shape 3464"/>
            <p:cNvSpPr/>
            <p:nvPr/>
          </p:nvSpPr>
          <p:spPr>
            <a:xfrm>
              <a:off x="690562" y="598487"/>
              <a:ext cx="46038" cy="333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6457"/>
                  </a:moveTo>
                  <a:lnTo>
                    <a:pt x="20855" y="16457"/>
                  </a:lnTo>
                  <a:lnTo>
                    <a:pt x="20110" y="15429"/>
                  </a:lnTo>
                  <a:lnTo>
                    <a:pt x="19366" y="14400"/>
                  </a:lnTo>
                  <a:lnTo>
                    <a:pt x="17876" y="13371"/>
                  </a:lnTo>
                  <a:lnTo>
                    <a:pt x="16386" y="12343"/>
                  </a:lnTo>
                  <a:lnTo>
                    <a:pt x="14897" y="11314"/>
                  </a:lnTo>
                  <a:lnTo>
                    <a:pt x="14152" y="10286"/>
                  </a:lnTo>
                  <a:lnTo>
                    <a:pt x="12662" y="9257"/>
                  </a:lnTo>
                  <a:lnTo>
                    <a:pt x="11172" y="8229"/>
                  </a:lnTo>
                  <a:lnTo>
                    <a:pt x="9683" y="6171"/>
                  </a:lnTo>
                  <a:lnTo>
                    <a:pt x="8193" y="5143"/>
                  </a:lnTo>
                  <a:lnTo>
                    <a:pt x="6703" y="4114"/>
                  </a:lnTo>
                  <a:lnTo>
                    <a:pt x="5214" y="3086"/>
                  </a:lnTo>
                  <a:lnTo>
                    <a:pt x="4469" y="1029"/>
                  </a:lnTo>
                  <a:lnTo>
                    <a:pt x="3724" y="1029"/>
                  </a:lnTo>
                  <a:lnTo>
                    <a:pt x="3724" y="0"/>
                  </a:lnTo>
                  <a:lnTo>
                    <a:pt x="2979" y="0"/>
                  </a:lnTo>
                  <a:lnTo>
                    <a:pt x="2979" y="0"/>
                  </a:lnTo>
                  <a:lnTo>
                    <a:pt x="0" y="3086"/>
                  </a:lnTo>
                  <a:lnTo>
                    <a:pt x="745" y="4114"/>
                  </a:lnTo>
                  <a:lnTo>
                    <a:pt x="745" y="4114"/>
                  </a:lnTo>
                  <a:lnTo>
                    <a:pt x="1490" y="5143"/>
                  </a:lnTo>
                  <a:lnTo>
                    <a:pt x="2234" y="5143"/>
                  </a:lnTo>
                  <a:lnTo>
                    <a:pt x="2979" y="7200"/>
                  </a:lnTo>
                  <a:lnTo>
                    <a:pt x="4469" y="8229"/>
                  </a:lnTo>
                  <a:lnTo>
                    <a:pt x="5959" y="9257"/>
                  </a:lnTo>
                  <a:lnTo>
                    <a:pt x="7448" y="10286"/>
                  </a:lnTo>
                  <a:lnTo>
                    <a:pt x="8938" y="12343"/>
                  </a:lnTo>
                  <a:lnTo>
                    <a:pt x="10428" y="13371"/>
                  </a:lnTo>
                  <a:lnTo>
                    <a:pt x="11917" y="14400"/>
                  </a:lnTo>
                  <a:lnTo>
                    <a:pt x="13407" y="15429"/>
                  </a:lnTo>
                  <a:lnTo>
                    <a:pt x="14897" y="17486"/>
                  </a:lnTo>
                  <a:lnTo>
                    <a:pt x="15641" y="18514"/>
                  </a:lnTo>
                  <a:lnTo>
                    <a:pt x="17131" y="19543"/>
                  </a:lnTo>
                  <a:lnTo>
                    <a:pt x="17876" y="20571"/>
                  </a:lnTo>
                  <a:lnTo>
                    <a:pt x="18621" y="20571"/>
                  </a:lnTo>
                  <a:lnTo>
                    <a:pt x="19366" y="21600"/>
                  </a:lnTo>
                  <a:lnTo>
                    <a:pt x="21600" y="1645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65" name="Shape 3465"/>
            <p:cNvSpPr/>
            <p:nvPr/>
          </p:nvSpPr>
          <p:spPr>
            <a:xfrm>
              <a:off x="681037" y="576262"/>
              <a:ext cx="84138" cy="762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10596" y="0"/>
                  </a:lnTo>
                  <a:lnTo>
                    <a:pt x="10596" y="0"/>
                  </a:lnTo>
                  <a:lnTo>
                    <a:pt x="10596" y="450"/>
                  </a:lnTo>
                  <a:lnTo>
                    <a:pt x="10596" y="450"/>
                  </a:lnTo>
                  <a:lnTo>
                    <a:pt x="10596" y="450"/>
                  </a:lnTo>
                  <a:lnTo>
                    <a:pt x="10596" y="450"/>
                  </a:lnTo>
                  <a:lnTo>
                    <a:pt x="10596" y="450"/>
                  </a:lnTo>
                  <a:lnTo>
                    <a:pt x="10596" y="900"/>
                  </a:lnTo>
                  <a:lnTo>
                    <a:pt x="10596" y="900"/>
                  </a:lnTo>
                  <a:lnTo>
                    <a:pt x="10596" y="900"/>
                  </a:lnTo>
                  <a:lnTo>
                    <a:pt x="10596" y="900"/>
                  </a:lnTo>
                  <a:lnTo>
                    <a:pt x="10596" y="900"/>
                  </a:lnTo>
                  <a:lnTo>
                    <a:pt x="10596" y="900"/>
                  </a:lnTo>
                  <a:lnTo>
                    <a:pt x="10596" y="1350"/>
                  </a:lnTo>
                  <a:lnTo>
                    <a:pt x="10596" y="1350"/>
                  </a:lnTo>
                  <a:lnTo>
                    <a:pt x="10596" y="1350"/>
                  </a:lnTo>
                  <a:lnTo>
                    <a:pt x="10596" y="1350"/>
                  </a:lnTo>
                  <a:lnTo>
                    <a:pt x="10596" y="1350"/>
                  </a:lnTo>
                  <a:lnTo>
                    <a:pt x="10596" y="1350"/>
                  </a:lnTo>
                  <a:lnTo>
                    <a:pt x="10596" y="1800"/>
                  </a:lnTo>
                  <a:lnTo>
                    <a:pt x="10596" y="1800"/>
                  </a:lnTo>
                  <a:lnTo>
                    <a:pt x="10596" y="1800"/>
                  </a:lnTo>
                  <a:lnTo>
                    <a:pt x="10596" y="1800"/>
                  </a:lnTo>
                  <a:lnTo>
                    <a:pt x="10596" y="1800"/>
                  </a:lnTo>
                  <a:lnTo>
                    <a:pt x="10189" y="2250"/>
                  </a:lnTo>
                  <a:lnTo>
                    <a:pt x="10189" y="2250"/>
                  </a:lnTo>
                  <a:lnTo>
                    <a:pt x="10189" y="2250"/>
                  </a:lnTo>
                  <a:lnTo>
                    <a:pt x="10189" y="2250"/>
                  </a:lnTo>
                  <a:lnTo>
                    <a:pt x="10189" y="2250"/>
                  </a:lnTo>
                  <a:lnTo>
                    <a:pt x="10189" y="2250"/>
                  </a:lnTo>
                  <a:lnTo>
                    <a:pt x="10189" y="2700"/>
                  </a:lnTo>
                  <a:lnTo>
                    <a:pt x="10189" y="2700"/>
                  </a:lnTo>
                  <a:lnTo>
                    <a:pt x="10189" y="2700"/>
                  </a:lnTo>
                  <a:lnTo>
                    <a:pt x="10189" y="2700"/>
                  </a:lnTo>
                  <a:lnTo>
                    <a:pt x="10189" y="2700"/>
                  </a:lnTo>
                  <a:lnTo>
                    <a:pt x="10189" y="2700"/>
                  </a:lnTo>
                  <a:lnTo>
                    <a:pt x="10189" y="3150"/>
                  </a:lnTo>
                  <a:lnTo>
                    <a:pt x="10189" y="3150"/>
                  </a:lnTo>
                  <a:lnTo>
                    <a:pt x="10189" y="3150"/>
                  </a:lnTo>
                  <a:lnTo>
                    <a:pt x="10189" y="3150"/>
                  </a:lnTo>
                  <a:lnTo>
                    <a:pt x="10189" y="3150"/>
                  </a:lnTo>
                  <a:lnTo>
                    <a:pt x="10189" y="3150"/>
                  </a:lnTo>
                  <a:lnTo>
                    <a:pt x="10189" y="3600"/>
                  </a:lnTo>
                  <a:lnTo>
                    <a:pt x="9781" y="3600"/>
                  </a:lnTo>
                  <a:lnTo>
                    <a:pt x="9781" y="3600"/>
                  </a:lnTo>
                  <a:lnTo>
                    <a:pt x="9781" y="3600"/>
                  </a:lnTo>
                  <a:lnTo>
                    <a:pt x="9781" y="3600"/>
                  </a:lnTo>
                  <a:lnTo>
                    <a:pt x="9781" y="3600"/>
                  </a:lnTo>
                  <a:lnTo>
                    <a:pt x="9781" y="4050"/>
                  </a:lnTo>
                  <a:lnTo>
                    <a:pt x="9781" y="4050"/>
                  </a:lnTo>
                  <a:lnTo>
                    <a:pt x="9781" y="4050"/>
                  </a:lnTo>
                  <a:lnTo>
                    <a:pt x="9781" y="4050"/>
                  </a:lnTo>
                  <a:lnTo>
                    <a:pt x="9781" y="4050"/>
                  </a:lnTo>
                  <a:lnTo>
                    <a:pt x="9781" y="4050"/>
                  </a:lnTo>
                  <a:lnTo>
                    <a:pt x="9781" y="4500"/>
                  </a:lnTo>
                  <a:lnTo>
                    <a:pt x="9781" y="4500"/>
                  </a:lnTo>
                  <a:lnTo>
                    <a:pt x="9781" y="4500"/>
                  </a:lnTo>
                  <a:lnTo>
                    <a:pt x="9781" y="4500"/>
                  </a:lnTo>
                  <a:lnTo>
                    <a:pt x="9781" y="4500"/>
                  </a:lnTo>
                  <a:lnTo>
                    <a:pt x="9781" y="4500"/>
                  </a:lnTo>
                  <a:lnTo>
                    <a:pt x="9374" y="4950"/>
                  </a:lnTo>
                  <a:lnTo>
                    <a:pt x="9374" y="4950"/>
                  </a:lnTo>
                  <a:lnTo>
                    <a:pt x="9374" y="4950"/>
                  </a:lnTo>
                  <a:lnTo>
                    <a:pt x="9374" y="4950"/>
                  </a:lnTo>
                  <a:lnTo>
                    <a:pt x="9374" y="4950"/>
                  </a:lnTo>
                  <a:lnTo>
                    <a:pt x="9374" y="4950"/>
                  </a:lnTo>
                  <a:lnTo>
                    <a:pt x="9374" y="4950"/>
                  </a:lnTo>
                  <a:lnTo>
                    <a:pt x="9374" y="5400"/>
                  </a:lnTo>
                  <a:lnTo>
                    <a:pt x="9374" y="5400"/>
                  </a:lnTo>
                  <a:lnTo>
                    <a:pt x="9374" y="5400"/>
                  </a:lnTo>
                  <a:lnTo>
                    <a:pt x="9374" y="5400"/>
                  </a:lnTo>
                  <a:lnTo>
                    <a:pt x="9374" y="5400"/>
                  </a:lnTo>
                  <a:lnTo>
                    <a:pt x="9374" y="5400"/>
                  </a:lnTo>
                  <a:lnTo>
                    <a:pt x="9374" y="5850"/>
                  </a:lnTo>
                  <a:lnTo>
                    <a:pt x="8966" y="5850"/>
                  </a:lnTo>
                  <a:lnTo>
                    <a:pt x="8966" y="5850"/>
                  </a:lnTo>
                  <a:lnTo>
                    <a:pt x="8966" y="5850"/>
                  </a:lnTo>
                  <a:lnTo>
                    <a:pt x="8966" y="5850"/>
                  </a:lnTo>
                  <a:lnTo>
                    <a:pt x="8966" y="5850"/>
                  </a:lnTo>
                  <a:lnTo>
                    <a:pt x="8966" y="6300"/>
                  </a:lnTo>
                  <a:lnTo>
                    <a:pt x="8966" y="6300"/>
                  </a:lnTo>
                  <a:lnTo>
                    <a:pt x="8966" y="6300"/>
                  </a:lnTo>
                  <a:lnTo>
                    <a:pt x="8966" y="6300"/>
                  </a:lnTo>
                  <a:lnTo>
                    <a:pt x="8966" y="6300"/>
                  </a:lnTo>
                  <a:lnTo>
                    <a:pt x="8966" y="6300"/>
                  </a:lnTo>
                  <a:lnTo>
                    <a:pt x="8966" y="6300"/>
                  </a:lnTo>
                  <a:lnTo>
                    <a:pt x="8966" y="6750"/>
                  </a:lnTo>
                  <a:lnTo>
                    <a:pt x="8966" y="6750"/>
                  </a:lnTo>
                  <a:lnTo>
                    <a:pt x="8558" y="6750"/>
                  </a:lnTo>
                  <a:lnTo>
                    <a:pt x="8558" y="6750"/>
                  </a:lnTo>
                  <a:lnTo>
                    <a:pt x="8558" y="6750"/>
                  </a:lnTo>
                  <a:lnTo>
                    <a:pt x="8558" y="6750"/>
                  </a:lnTo>
                  <a:lnTo>
                    <a:pt x="8558" y="6750"/>
                  </a:lnTo>
                  <a:lnTo>
                    <a:pt x="8558" y="7200"/>
                  </a:lnTo>
                  <a:lnTo>
                    <a:pt x="8558" y="7200"/>
                  </a:lnTo>
                  <a:lnTo>
                    <a:pt x="8558" y="7200"/>
                  </a:lnTo>
                  <a:lnTo>
                    <a:pt x="8558" y="7200"/>
                  </a:lnTo>
                  <a:lnTo>
                    <a:pt x="8558" y="7200"/>
                  </a:lnTo>
                  <a:lnTo>
                    <a:pt x="8558" y="7200"/>
                  </a:lnTo>
                  <a:lnTo>
                    <a:pt x="8558" y="7200"/>
                  </a:lnTo>
                  <a:lnTo>
                    <a:pt x="8151" y="7650"/>
                  </a:lnTo>
                  <a:lnTo>
                    <a:pt x="8151" y="7650"/>
                  </a:lnTo>
                  <a:lnTo>
                    <a:pt x="8151" y="7650"/>
                  </a:lnTo>
                  <a:lnTo>
                    <a:pt x="8151" y="7650"/>
                  </a:lnTo>
                  <a:lnTo>
                    <a:pt x="8151" y="7650"/>
                  </a:lnTo>
                  <a:lnTo>
                    <a:pt x="8151" y="7650"/>
                  </a:lnTo>
                  <a:lnTo>
                    <a:pt x="8151" y="7650"/>
                  </a:lnTo>
                  <a:lnTo>
                    <a:pt x="8151" y="8100"/>
                  </a:lnTo>
                  <a:lnTo>
                    <a:pt x="8151" y="8100"/>
                  </a:lnTo>
                  <a:lnTo>
                    <a:pt x="8151" y="8100"/>
                  </a:lnTo>
                  <a:lnTo>
                    <a:pt x="8151" y="8100"/>
                  </a:lnTo>
                  <a:lnTo>
                    <a:pt x="7743" y="8100"/>
                  </a:lnTo>
                  <a:lnTo>
                    <a:pt x="7743" y="8100"/>
                  </a:lnTo>
                  <a:lnTo>
                    <a:pt x="7743" y="8100"/>
                  </a:lnTo>
                  <a:lnTo>
                    <a:pt x="7743" y="8550"/>
                  </a:lnTo>
                  <a:lnTo>
                    <a:pt x="7743" y="8550"/>
                  </a:lnTo>
                  <a:lnTo>
                    <a:pt x="7743" y="8550"/>
                  </a:lnTo>
                  <a:lnTo>
                    <a:pt x="7743" y="8550"/>
                  </a:lnTo>
                  <a:lnTo>
                    <a:pt x="7743" y="8550"/>
                  </a:lnTo>
                  <a:lnTo>
                    <a:pt x="7743" y="8550"/>
                  </a:lnTo>
                  <a:lnTo>
                    <a:pt x="7743" y="8550"/>
                  </a:lnTo>
                  <a:lnTo>
                    <a:pt x="7743" y="9000"/>
                  </a:lnTo>
                  <a:lnTo>
                    <a:pt x="7336" y="9000"/>
                  </a:lnTo>
                  <a:lnTo>
                    <a:pt x="7336" y="9000"/>
                  </a:lnTo>
                  <a:lnTo>
                    <a:pt x="7336" y="9000"/>
                  </a:lnTo>
                  <a:lnTo>
                    <a:pt x="7336" y="9000"/>
                  </a:lnTo>
                  <a:lnTo>
                    <a:pt x="7336" y="9000"/>
                  </a:lnTo>
                  <a:lnTo>
                    <a:pt x="7336" y="9000"/>
                  </a:lnTo>
                  <a:lnTo>
                    <a:pt x="7336" y="9450"/>
                  </a:lnTo>
                  <a:lnTo>
                    <a:pt x="7336" y="9450"/>
                  </a:lnTo>
                  <a:lnTo>
                    <a:pt x="7336" y="9450"/>
                  </a:lnTo>
                  <a:lnTo>
                    <a:pt x="7336" y="9450"/>
                  </a:lnTo>
                  <a:lnTo>
                    <a:pt x="6928" y="9450"/>
                  </a:lnTo>
                  <a:lnTo>
                    <a:pt x="6928" y="9450"/>
                  </a:lnTo>
                  <a:lnTo>
                    <a:pt x="6928" y="9450"/>
                  </a:lnTo>
                  <a:lnTo>
                    <a:pt x="6928" y="9450"/>
                  </a:lnTo>
                  <a:lnTo>
                    <a:pt x="6928" y="9900"/>
                  </a:lnTo>
                  <a:lnTo>
                    <a:pt x="6928" y="9900"/>
                  </a:lnTo>
                  <a:lnTo>
                    <a:pt x="6928" y="9900"/>
                  </a:lnTo>
                  <a:lnTo>
                    <a:pt x="6928" y="9900"/>
                  </a:lnTo>
                  <a:lnTo>
                    <a:pt x="6928" y="9900"/>
                  </a:lnTo>
                  <a:lnTo>
                    <a:pt x="6521" y="9900"/>
                  </a:lnTo>
                  <a:lnTo>
                    <a:pt x="6521" y="9900"/>
                  </a:lnTo>
                  <a:lnTo>
                    <a:pt x="6521" y="9900"/>
                  </a:lnTo>
                  <a:lnTo>
                    <a:pt x="6521" y="10350"/>
                  </a:lnTo>
                  <a:lnTo>
                    <a:pt x="6521" y="10350"/>
                  </a:lnTo>
                  <a:lnTo>
                    <a:pt x="6521" y="10350"/>
                  </a:lnTo>
                  <a:lnTo>
                    <a:pt x="6521" y="10350"/>
                  </a:lnTo>
                  <a:lnTo>
                    <a:pt x="6521" y="10350"/>
                  </a:lnTo>
                  <a:lnTo>
                    <a:pt x="6521" y="10350"/>
                  </a:lnTo>
                  <a:lnTo>
                    <a:pt x="6113" y="10350"/>
                  </a:lnTo>
                  <a:lnTo>
                    <a:pt x="6113" y="10350"/>
                  </a:lnTo>
                  <a:lnTo>
                    <a:pt x="6113" y="10800"/>
                  </a:lnTo>
                  <a:lnTo>
                    <a:pt x="6113" y="10800"/>
                  </a:lnTo>
                  <a:lnTo>
                    <a:pt x="6113" y="10800"/>
                  </a:lnTo>
                  <a:lnTo>
                    <a:pt x="6113" y="10800"/>
                  </a:lnTo>
                  <a:lnTo>
                    <a:pt x="6113" y="10800"/>
                  </a:lnTo>
                  <a:lnTo>
                    <a:pt x="6113" y="10800"/>
                  </a:lnTo>
                  <a:lnTo>
                    <a:pt x="6113" y="10800"/>
                  </a:lnTo>
                  <a:lnTo>
                    <a:pt x="5706" y="10800"/>
                  </a:lnTo>
                  <a:lnTo>
                    <a:pt x="5706" y="11250"/>
                  </a:lnTo>
                  <a:lnTo>
                    <a:pt x="5706" y="11250"/>
                  </a:lnTo>
                  <a:lnTo>
                    <a:pt x="5706" y="11250"/>
                  </a:lnTo>
                  <a:lnTo>
                    <a:pt x="5706" y="11250"/>
                  </a:lnTo>
                  <a:lnTo>
                    <a:pt x="5706" y="11250"/>
                  </a:lnTo>
                  <a:lnTo>
                    <a:pt x="5706" y="11250"/>
                  </a:lnTo>
                  <a:lnTo>
                    <a:pt x="5706" y="11250"/>
                  </a:lnTo>
                  <a:lnTo>
                    <a:pt x="5706" y="11250"/>
                  </a:lnTo>
                  <a:lnTo>
                    <a:pt x="5298" y="11700"/>
                  </a:lnTo>
                  <a:lnTo>
                    <a:pt x="5298" y="11700"/>
                  </a:lnTo>
                  <a:lnTo>
                    <a:pt x="5298" y="11700"/>
                  </a:lnTo>
                  <a:lnTo>
                    <a:pt x="5298" y="11700"/>
                  </a:lnTo>
                  <a:lnTo>
                    <a:pt x="5298" y="11700"/>
                  </a:lnTo>
                  <a:lnTo>
                    <a:pt x="5298" y="11700"/>
                  </a:lnTo>
                  <a:lnTo>
                    <a:pt x="5298" y="11700"/>
                  </a:lnTo>
                  <a:lnTo>
                    <a:pt x="5298" y="11700"/>
                  </a:lnTo>
                  <a:lnTo>
                    <a:pt x="4891" y="11700"/>
                  </a:lnTo>
                  <a:lnTo>
                    <a:pt x="4891" y="12150"/>
                  </a:lnTo>
                  <a:lnTo>
                    <a:pt x="4891" y="12150"/>
                  </a:lnTo>
                  <a:lnTo>
                    <a:pt x="4891" y="12150"/>
                  </a:lnTo>
                  <a:lnTo>
                    <a:pt x="4891" y="12150"/>
                  </a:lnTo>
                  <a:lnTo>
                    <a:pt x="4891" y="12150"/>
                  </a:lnTo>
                  <a:lnTo>
                    <a:pt x="4891" y="12150"/>
                  </a:lnTo>
                  <a:lnTo>
                    <a:pt x="4891" y="12150"/>
                  </a:lnTo>
                  <a:lnTo>
                    <a:pt x="4483" y="12150"/>
                  </a:lnTo>
                  <a:lnTo>
                    <a:pt x="4483" y="12150"/>
                  </a:lnTo>
                  <a:lnTo>
                    <a:pt x="4483" y="12600"/>
                  </a:lnTo>
                  <a:lnTo>
                    <a:pt x="4483" y="12600"/>
                  </a:lnTo>
                  <a:lnTo>
                    <a:pt x="4483" y="12600"/>
                  </a:lnTo>
                  <a:lnTo>
                    <a:pt x="4483" y="12600"/>
                  </a:lnTo>
                  <a:lnTo>
                    <a:pt x="4483" y="12600"/>
                  </a:lnTo>
                  <a:lnTo>
                    <a:pt x="4075" y="12600"/>
                  </a:lnTo>
                  <a:lnTo>
                    <a:pt x="4075" y="12600"/>
                  </a:lnTo>
                  <a:lnTo>
                    <a:pt x="4075" y="12600"/>
                  </a:lnTo>
                  <a:lnTo>
                    <a:pt x="4075" y="12600"/>
                  </a:lnTo>
                  <a:lnTo>
                    <a:pt x="4075" y="13050"/>
                  </a:lnTo>
                  <a:lnTo>
                    <a:pt x="4075" y="13050"/>
                  </a:lnTo>
                  <a:lnTo>
                    <a:pt x="4075" y="13050"/>
                  </a:lnTo>
                  <a:lnTo>
                    <a:pt x="4075" y="13050"/>
                  </a:lnTo>
                  <a:lnTo>
                    <a:pt x="3668" y="13050"/>
                  </a:lnTo>
                  <a:lnTo>
                    <a:pt x="3668" y="13050"/>
                  </a:lnTo>
                  <a:lnTo>
                    <a:pt x="3668" y="13050"/>
                  </a:lnTo>
                  <a:lnTo>
                    <a:pt x="3668" y="13050"/>
                  </a:lnTo>
                  <a:lnTo>
                    <a:pt x="3668" y="13050"/>
                  </a:lnTo>
                  <a:lnTo>
                    <a:pt x="3668" y="13050"/>
                  </a:lnTo>
                  <a:lnTo>
                    <a:pt x="3668" y="13500"/>
                  </a:lnTo>
                  <a:lnTo>
                    <a:pt x="3260" y="13500"/>
                  </a:lnTo>
                  <a:lnTo>
                    <a:pt x="3260" y="13500"/>
                  </a:lnTo>
                  <a:lnTo>
                    <a:pt x="3260" y="13500"/>
                  </a:lnTo>
                  <a:lnTo>
                    <a:pt x="3260" y="13500"/>
                  </a:lnTo>
                  <a:lnTo>
                    <a:pt x="3260" y="13500"/>
                  </a:lnTo>
                  <a:lnTo>
                    <a:pt x="3260" y="13500"/>
                  </a:lnTo>
                  <a:lnTo>
                    <a:pt x="3260" y="13500"/>
                  </a:lnTo>
                  <a:lnTo>
                    <a:pt x="2853" y="13500"/>
                  </a:lnTo>
                  <a:lnTo>
                    <a:pt x="2853" y="13500"/>
                  </a:lnTo>
                  <a:lnTo>
                    <a:pt x="2853" y="13950"/>
                  </a:lnTo>
                  <a:lnTo>
                    <a:pt x="2853" y="13950"/>
                  </a:lnTo>
                  <a:lnTo>
                    <a:pt x="2853" y="13950"/>
                  </a:lnTo>
                  <a:lnTo>
                    <a:pt x="2853" y="13950"/>
                  </a:lnTo>
                  <a:lnTo>
                    <a:pt x="2853" y="13950"/>
                  </a:lnTo>
                  <a:lnTo>
                    <a:pt x="2445" y="13950"/>
                  </a:lnTo>
                  <a:lnTo>
                    <a:pt x="2445" y="13950"/>
                  </a:lnTo>
                  <a:lnTo>
                    <a:pt x="2445" y="13950"/>
                  </a:lnTo>
                  <a:lnTo>
                    <a:pt x="2445" y="14400"/>
                  </a:lnTo>
                  <a:lnTo>
                    <a:pt x="2445" y="14400"/>
                  </a:lnTo>
                  <a:lnTo>
                    <a:pt x="2038" y="14400"/>
                  </a:lnTo>
                  <a:lnTo>
                    <a:pt x="2038" y="14400"/>
                  </a:lnTo>
                  <a:lnTo>
                    <a:pt x="2038" y="14400"/>
                  </a:lnTo>
                  <a:lnTo>
                    <a:pt x="2038" y="14400"/>
                  </a:lnTo>
                  <a:lnTo>
                    <a:pt x="2038" y="14400"/>
                  </a:lnTo>
                  <a:lnTo>
                    <a:pt x="2038" y="14400"/>
                  </a:lnTo>
                  <a:lnTo>
                    <a:pt x="2038" y="14400"/>
                  </a:lnTo>
                  <a:lnTo>
                    <a:pt x="1630" y="14400"/>
                  </a:lnTo>
                  <a:lnTo>
                    <a:pt x="1630" y="14850"/>
                  </a:lnTo>
                  <a:lnTo>
                    <a:pt x="1630" y="14850"/>
                  </a:lnTo>
                  <a:lnTo>
                    <a:pt x="1630" y="14850"/>
                  </a:lnTo>
                  <a:lnTo>
                    <a:pt x="1630" y="14850"/>
                  </a:lnTo>
                  <a:lnTo>
                    <a:pt x="1630" y="14850"/>
                  </a:lnTo>
                  <a:lnTo>
                    <a:pt x="1223" y="14850"/>
                  </a:lnTo>
                  <a:lnTo>
                    <a:pt x="1223" y="14850"/>
                  </a:lnTo>
                  <a:lnTo>
                    <a:pt x="1223" y="14850"/>
                  </a:lnTo>
                  <a:lnTo>
                    <a:pt x="1223" y="14850"/>
                  </a:lnTo>
                  <a:lnTo>
                    <a:pt x="1223" y="14850"/>
                  </a:lnTo>
                  <a:lnTo>
                    <a:pt x="1223" y="14850"/>
                  </a:lnTo>
                  <a:lnTo>
                    <a:pt x="815" y="14850"/>
                  </a:lnTo>
                  <a:lnTo>
                    <a:pt x="815" y="15300"/>
                  </a:lnTo>
                  <a:lnTo>
                    <a:pt x="815" y="15300"/>
                  </a:lnTo>
                  <a:lnTo>
                    <a:pt x="815" y="15300"/>
                  </a:lnTo>
                  <a:lnTo>
                    <a:pt x="815" y="15300"/>
                  </a:lnTo>
                  <a:lnTo>
                    <a:pt x="815" y="15300"/>
                  </a:lnTo>
                  <a:lnTo>
                    <a:pt x="815" y="15300"/>
                  </a:lnTo>
                  <a:lnTo>
                    <a:pt x="408" y="15300"/>
                  </a:lnTo>
                  <a:lnTo>
                    <a:pt x="408" y="15300"/>
                  </a:lnTo>
                  <a:lnTo>
                    <a:pt x="408" y="15300"/>
                  </a:lnTo>
                  <a:lnTo>
                    <a:pt x="408" y="15300"/>
                  </a:lnTo>
                  <a:lnTo>
                    <a:pt x="408" y="15300"/>
                  </a:lnTo>
                  <a:lnTo>
                    <a:pt x="408" y="15750"/>
                  </a:lnTo>
                  <a:lnTo>
                    <a:pt x="0" y="15750"/>
                  </a:lnTo>
                  <a:lnTo>
                    <a:pt x="216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66" name="Shape 3466"/>
            <p:cNvSpPr/>
            <p:nvPr/>
          </p:nvSpPr>
          <p:spPr>
            <a:xfrm>
              <a:off x="866775" y="627062"/>
              <a:ext cx="31750" cy="158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2960"/>
                  </a:moveTo>
                  <a:lnTo>
                    <a:pt x="21600" y="12960"/>
                  </a:lnTo>
                  <a:lnTo>
                    <a:pt x="20520" y="12960"/>
                  </a:lnTo>
                  <a:lnTo>
                    <a:pt x="20520" y="10800"/>
                  </a:lnTo>
                  <a:lnTo>
                    <a:pt x="19440" y="10800"/>
                  </a:lnTo>
                  <a:lnTo>
                    <a:pt x="19440" y="10800"/>
                  </a:lnTo>
                  <a:lnTo>
                    <a:pt x="18360" y="10800"/>
                  </a:lnTo>
                  <a:lnTo>
                    <a:pt x="18360" y="10800"/>
                  </a:lnTo>
                  <a:lnTo>
                    <a:pt x="17280" y="8640"/>
                  </a:lnTo>
                  <a:lnTo>
                    <a:pt x="17280" y="8640"/>
                  </a:lnTo>
                  <a:lnTo>
                    <a:pt x="15120" y="8640"/>
                  </a:lnTo>
                  <a:lnTo>
                    <a:pt x="14040" y="8640"/>
                  </a:lnTo>
                  <a:lnTo>
                    <a:pt x="12960" y="8640"/>
                  </a:lnTo>
                  <a:lnTo>
                    <a:pt x="11880" y="8640"/>
                  </a:lnTo>
                  <a:lnTo>
                    <a:pt x="10800" y="8640"/>
                  </a:lnTo>
                  <a:lnTo>
                    <a:pt x="10800" y="8640"/>
                  </a:lnTo>
                  <a:lnTo>
                    <a:pt x="9720" y="6480"/>
                  </a:lnTo>
                  <a:lnTo>
                    <a:pt x="9720" y="6480"/>
                  </a:lnTo>
                  <a:lnTo>
                    <a:pt x="8640" y="6480"/>
                  </a:lnTo>
                  <a:lnTo>
                    <a:pt x="8640" y="6480"/>
                  </a:lnTo>
                  <a:lnTo>
                    <a:pt x="7560" y="6480"/>
                  </a:lnTo>
                  <a:lnTo>
                    <a:pt x="6480" y="4320"/>
                  </a:lnTo>
                  <a:lnTo>
                    <a:pt x="6480" y="4320"/>
                  </a:lnTo>
                  <a:lnTo>
                    <a:pt x="5400" y="2160"/>
                  </a:lnTo>
                  <a:lnTo>
                    <a:pt x="4320" y="2160"/>
                  </a:lnTo>
                  <a:lnTo>
                    <a:pt x="3240" y="0"/>
                  </a:lnTo>
                  <a:lnTo>
                    <a:pt x="0" y="10800"/>
                  </a:lnTo>
                  <a:lnTo>
                    <a:pt x="1080" y="10800"/>
                  </a:lnTo>
                  <a:lnTo>
                    <a:pt x="2160" y="12960"/>
                  </a:lnTo>
                  <a:lnTo>
                    <a:pt x="3240" y="12960"/>
                  </a:lnTo>
                  <a:lnTo>
                    <a:pt x="4320" y="15120"/>
                  </a:lnTo>
                  <a:lnTo>
                    <a:pt x="5400" y="15120"/>
                  </a:lnTo>
                  <a:lnTo>
                    <a:pt x="6480" y="15120"/>
                  </a:lnTo>
                  <a:lnTo>
                    <a:pt x="7560" y="17280"/>
                  </a:lnTo>
                  <a:lnTo>
                    <a:pt x="7560" y="17280"/>
                  </a:lnTo>
                  <a:lnTo>
                    <a:pt x="8640" y="17280"/>
                  </a:lnTo>
                  <a:lnTo>
                    <a:pt x="9720" y="17280"/>
                  </a:lnTo>
                  <a:lnTo>
                    <a:pt x="9720" y="19440"/>
                  </a:lnTo>
                  <a:lnTo>
                    <a:pt x="10800" y="19440"/>
                  </a:lnTo>
                  <a:lnTo>
                    <a:pt x="11880" y="19440"/>
                  </a:lnTo>
                  <a:lnTo>
                    <a:pt x="12960" y="19440"/>
                  </a:lnTo>
                  <a:lnTo>
                    <a:pt x="15120" y="19440"/>
                  </a:lnTo>
                  <a:lnTo>
                    <a:pt x="16200" y="19440"/>
                  </a:lnTo>
                  <a:lnTo>
                    <a:pt x="16200" y="19440"/>
                  </a:lnTo>
                  <a:lnTo>
                    <a:pt x="16200" y="19440"/>
                  </a:lnTo>
                  <a:lnTo>
                    <a:pt x="17280" y="19440"/>
                  </a:lnTo>
                  <a:lnTo>
                    <a:pt x="17280" y="21600"/>
                  </a:lnTo>
                  <a:lnTo>
                    <a:pt x="17280" y="21600"/>
                  </a:lnTo>
                  <a:lnTo>
                    <a:pt x="17280" y="21600"/>
                  </a:lnTo>
                  <a:lnTo>
                    <a:pt x="18360" y="21600"/>
                  </a:lnTo>
                  <a:lnTo>
                    <a:pt x="18360" y="21600"/>
                  </a:lnTo>
                  <a:lnTo>
                    <a:pt x="18360" y="21600"/>
                  </a:lnTo>
                  <a:lnTo>
                    <a:pt x="21600" y="1296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67" name="Shape 3467"/>
            <p:cNvSpPr/>
            <p:nvPr/>
          </p:nvSpPr>
          <p:spPr>
            <a:xfrm>
              <a:off x="893762" y="636587"/>
              <a:ext cx="15876" cy="23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21600" y="21600"/>
                  </a:lnTo>
                  <a:lnTo>
                    <a:pt x="21600" y="20160"/>
                  </a:lnTo>
                  <a:lnTo>
                    <a:pt x="21600" y="17280"/>
                  </a:lnTo>
                  <a:lnTo>
                    <a:pt x="21600" y="15840"/>
                  </a:lnTo>
                  <a:lnTo>
                    <a:pt x="19440" y="14400"/>
                  </a:lnTo>
                  <a:lnTo>
                    <a:pt x="19440" y="12960"/>
                  </a:lnTo>
                  <a:lnTo>
                    <a:pt x="19440" y="11520"/>
                  </a:lnTo>
                  <a:lnTo>
                    <a:pt x="17280" y="10080"/>
                  </a:lnTo>
                  <a:lnTo>
                    <a:pt x="17280" y="8640"/>
                  </a:lnTo>
                  <a:lnTo>
                    <a:pt x="17280" y="7200"/>
                  </a:lnTo>
                  <a:lnTo>
                    <a:pt x="15120" y="7200"/>
                  </a:lnTo>
                  <a:lnTo>
                    <a:pt x="15120" y="5760"/>
                  </a:lnTo>
                  <a:lnTo>
                    <a:pt x="12960" y="4320"/>
                  </a:lnTo>
                  <a:lnTo>
                    <a:pt x="12960" y="2880"/>
                  </a:lnTo>
                  <a:lnTo>
                    <a:pt x="10800" y="2880"/>
                  </a:lnTo>
                  <a:lnTo>
                    <a:pt x="10800" y="2880"/>
                  </a:lnTo>
                  <a:lnTo>
                    <a:pt x="8640" y="1440"/>
                  </a:lnTo>
                  <a:lnTo>
                    <a:pt x="8640" y="1440"/>
                  </a:lnTo>
                  <a:lnTo>
                    <a:pt x="6480" y="0"/>
                  </a:lnTo>
                  <a:lnTo>
                    <a:pt x="0" y="5760"/>
                  </a:lnTo>
                  <a:lnTo>
                    <a:pt x="2160" y="7200"/>
                  </a:lnTo>
                  <a:lnTo>
                    <a:pt x="2160" y="7200"/>
                  </a:lnTo>
                  <a:lnTo>
                    <a:pt x="2160" y="7200"/>
                  </a:lnTo>
                  <a:lnTo>
                    <a:pt x="4320" y="8640"/>
                  </a:lnTo>
                  <a:lnTo>
                    <a:pt x="4320" y="8640"/>
                  </a:lnTo>
                  <a:lnTo>
                    <a:pt x="4320" y="8640"/>
                  </a:lnTo>
                  <a:lnTo>
                    <a:pt x="6480" y="10080"/>
                  </a:lnTo>
                  <a:lnTo>
                    <a:pt x="6480" y="10080"/>
                  </a:lnTo>
                  <a:lnTo>
                    <a:pt x="6480" y="11520"/>
                  </a:lnTo>
                  <a:lnTo>
                    <a:pt x="8640" y="11520"/>
                  </a:lnTo>
                  <a:lnTo>
                    <a:pt x="8640" y="12960"/>
                  </a:lnTo>
                  <a:lnTo>
                    <a:pt x="8640" y="14400"/>
                  </a:lnTo>
                  <a:lnTo>
                    <a:pt x="8640" y="14400"/>
                  </a:lnTo>
                  <a:lnTo>
                    <a:pt x="8640" y="15840"/>
                  </a:lnTo>
                  <a:lnTo>
                    <a:pt x="10800" y="17280"/>
                  </a:lnTo>
                  <a:lnTo>
                    <a:pt x="10800" y="18720"/>
                  </a:lnTo>
                  <a:lnTo>
                    <a:pt x="10800" y="20160"/>
                  </a:lnTo>
                  <a:lnTo>
                    <a:pt x="10800" y="21600"/>
                  </a:lnTo>
                  <a:lnTo>
                    <a:pt x="10800" y="21600"/>
                  </a:lnTo>
                  <a:lnTo>
                    <a:pt x="216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68" name="Shape 3468"/>
            <p:cNvSpPr/>
            <p:nvPr/>
          </p:nvSpPr>
          <p:spPr>
            <a:xfrm>
              <a:off x="901700" y="660400"/>
              <a:ext cx="19050" cy="285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6800"/>
                  </a:moveTo>
                  <a:lnTo>
                    <a:pt x="21600" y="16800"/>
                  </a:lnTo>
                  <a:lnTo>
                    <a:pt x="21600" y="15600"/>
                  </a:lnTo>
                  <a:lnTo>
                    <a:pt x="19800" y="15600"/>
                  </a:lnTo>
                  <a:lnTo>
                    <a:pt x="18000" y="14400"/>
                  </a:lnTo>
                  <a:lnTo>
                    <a:pt x="18000" y="13200"/>
                  </a:lnTo>
                  <a:lnTo>
                    <a:pt x="16200" y="12000"/>
                  </a:lnTo>
                  <a:lnTo>
                    <a:pt x="14400" y="10800"/>
                  </a:lnTo>
                  <a:lnTo>
                    <a:pt x="14400" y="9600"/>
                  </a:lnTo>
                  <a:lnTo>
                    <a:pt x="12600" y="9600"/>
                  </a:lnTo>
                  <a:lnTo>
                    <a:pt x="12600" y="8400"/>
                  </a:lnTo>
                  <a:lnTo>
                    <a:pt x="10800" y="7200"/>
                  </a:lnTo>
                  <a:lnTo>
                    <a:pt x="10800" y="6000"/>
                  </a:lnTo>
                  <a:lnTo>
                    <a:pt x="10800" y="4800"/>
                  </a:lnTo>
                  <a:lnTo>
                    <a:pt x="9000" y="3600"/>
                  </a:lnTo>
                  <a:lnTo>
                    <a:pt x="9000" y="2400"/>
                  </a:lnTo>
                  <a:lnTo>
                    <a:pt x="9000" y="1200"/>
                  </a:lnTo>
                  <a:lnTo>
                    <a:pt x="9000" y="0"/>
                  </a:lnTo>
                  <a:lnTo>
                    <a:pt x="0" y="0"/>
                  </a:lnTo>
                  <a:lnTo>
                    <a:pt x="0" y="1200"/>
                  </a:lnTo>
                  <a:lnTo>
                    <a:pt x="0" y="3600"/>
                  </a:lnTo>
                  <a:lnTo>
                    <a:pt x="1800" y="4800"/>
                  </a:lnTo>
                  <a:lnTo>
                    <a:pt x="1800" y="6000"/>
                  </a:lnTo>
                  <a:lnTo>
                    <a:pt x="1800" y="7200"/>
                  </a:lnTo>
                  <a:lnTo>
                    <a:pt x="3600" y="9600"/>
                  </a:lnTo>
                  <a:lnTo>
                    <a:pt x="3600" y="10800"/>
                  </a:lnTo>
                  <a:lnTo>
                    <a:pt x="5400" y="12000"/>
                  </a:lnTo>
                  <a:lnTo>
                    <a:pt x="7200" y="13200"/>
                  </a:lnTo>
                  <a:lnTo>
                    <a:pt x="7200" y="14400"/>
                  </a:lnTo>
                  <a:lnTo>
                    <a:pt x="9000" y="15600"/>
                  </a:lnTo>
                  <a:lnTo>
                    <a:pt x="10800" y="16800"/>
                  </a:lnTo>
                  <a:lnTo>
                    <a:pt x="12600" y="18000"/>
                  </a:lnTo>
                  <a:lnTo>
                    <a:pt x="12600" y="19200"/>
                  </a:lnTo>
                  <a:lnTo>
                    <a:pt x="14400" y="20400"/>
                  </a:lnTo>
                  <a:lnTo>
                    <a:pt x="16200" y="21600"/>
                  </a:lnTo>
                  <a:lnTo>
                    <a:pt x="16200" y="21600"/>
                  </a:lnTo>
                  <a:lnTo>
                    <a:pt x="21600" y="168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69" name="Shape 3469"/>
            <p:cNvSpPr/>
            <p:nvPr/>
          </p:nvSpPr>
          <p:spPr>
            <a:xfrm>
              <a:off x="915987" y="682625"/>
              <a:ext cx="30163" cy="142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463" y="9600"/>
                  </a:moveTo>
                  <a:lnTo>
                    <a:pt x="20463" y="9600"/>
                  </a:lnTo>
                  <a:lnTo>
                    <a:pt x="19326" y="9600"/>
                  </a:lnTo>
                  <a:lnTo>
                    <a:pt x="17053" y="9600"/>
                  </a:lnTo>
                  <a:lnTo>
                    <a:pt x="15916" y="9600"/>
                  </a:lnTo>
                  <a:lnTo>
                    <a:pt x="14779" y="9600"/>
                  </a:lnTo>
                  <a:lnTo>
                    <a:pt x="14779" y="9600"/>
                  </a:lnTo>
                  <a:lnTo>
                    <a:pt x="13642" y="9600"/>
                  </a:lnTo>
                  <a:lnTo>
                    <a:pt x="13642" y="9600"/>
                  </a:lnTo>
                  <a:lnTo>
                    <a:pt x="12505" y="9600"/>
                  </a:lnTo>
                  <a:lnTo>
                    <a:pt x="12505" y="9600"/>
                  </a:lnTo>
                  <a:lnTo>
                    <a:pt x="11368" y="9600"/>
                  </a:lnTo>
                  <a:lnTo>
                    <a:pt x="11368" y="9600"/>
                  </a:lnTo>
                  <a:lnTo>
                    <a:pt x="10232" y="7200"/>
                  </a:lnTo>
                  <a:lnTo>
                    <a:pt x="10232" y="7200"/>
                  </a:lnTo>
                  <a:lnTo>
                    <a:pt x="9095" y="7200"/>
                  </a:lnTo>
                  <a:lnTo>
                    <a:pt x="7958" y="4800"/>
                  </a:lnTo>
                  <a:lnTo>
                    <a:pt x="6821" y="4800"/>
                  </a:lnTo>
                  <a:lnTo>
                    <a:pt x="6821" y="4800"/>
                  </a:lnTo>
                  <a:lnTo>
                    <a:pt x="5684" y="2400"/>
                  </a:lnTo>
                  <a:lnTo>
                    <a:pt x="4547" y="2400"/>
                  </a:lnTo>
                  <a:lnTo>
                    <a:pt x="3411" y="0"/>
                  </a:lnTo>
                  <a:lnTo>
                    <a:pt x="0" y="9600"/>
                  </a:lnTo>
                  <a:lnTo>
                    <a:pt x="1137" y="9600"/>
                  </a:lnTo>
                  <a:lnTo>
                    <a:pt x="2274" y="12000"/>
                  </a:lnTo>
                  <a:lnTo>
                    <a:pt x="3411" y="14400"/>
                  </a:lnTo>
                  <a:lnTo>
                    <a:pt x="4547" y="14400"/>
                  </a:lnTo>
                  <a:lnTo>
                    <a:pt x="5684" y="16800"/>
                  </a:lnTo>
                  <a:lnTo>
                    <a:pt x="6821" y="16800"/>
                  </a:lnTo>
                  <a:lnTo>
                    <a:pt x="7958" y="19200"/>
                  </a:lnTo>
                  <a:lnTo>
                    <a:pt x="9095" y="19200"/>
                  </a:lnTo>
                  <a:lnTo>
                    <a:pt x="10232" y="19200"/>
                  </a:lnTo>
                  <a:lnTo>
                    <a:pt x="10232" y="19200"/>
                  </a:lnTo>
                  <a:lnTo>
                    <a:pt x="11368" y="21600"/>
                  </a:lnTo>
                  <a:lnTo>
                    <a:pt x="11368" y="21600"/>
                  </a:lnTo>
                  <a:lnTo>
                    <a:pt x="12505" y="21600"/>
                  </a:lnTo>
                  <a:lnTo>
                    <a:pt x="13642" y="21600"/>
                  </a:lnTo>
                  <a:lnTo>
                    <a:pt x="13642" y="21600"/>
                  </a:lnTo>
                  <a:lnTo>
                    <a:pt x="14779" y="21600"/>
                  </a:lnTo>
                  <a:lnTo>
                    <a:pt x="15916" y="21600"/>
                  </a:lnTo>
                  <a:lnTo>
                    <a:pt x="18189" y="21600"/>
                  </a:lnTo>
                  <a:lnTo>
                    <a:pt x="19326" y="21600"/>
                  </a:lnTo>
                  <a:lnTo>
                    <a:pt x="21600" y="21600"/>
                  </a:lnTo>
                  <a:lnTo>
                    <a:pt x="21600" y="21600"/>
                  </a:lnTo>
                  <a:lnTo>
                    <a:pt x="20463" y="9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70" name="Shape 3470"/>
            <p:cNvSpPr/>
            <p:nvPr/>
          </p:nvSpPr>
          <p:spPr>
            <a:xfrm>
              <a:off x="944562" y="681037"/>
              <a:ext cx="39688" cy="158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320"/>
                  </a:moveTo>
                  <a:lnTo>
                    <a:pt x="21600" y="4320"/>
                  </a:lnTo>
                  <a:lnTo>
                    <a:pt x="21600" y="4320"/>
                  </a:lnTo>
                  <a:lnTo>
                    <a:pt x="21600" y="4320"/>
                  </a:lnTo>
                  <a:lnTo>
                    <a:pt x="20736" y="2160"/>
                  </a:lnTo>
                  <a:lnTo>
                    <a:pt x="20736" y="2160"/>
                  </a:lnTo>
                  <a:lnTo>
                    <a:pt x="19872" y="2160"/>
                  </a:lnTo>
                  <a:lnTo>
                    <a:pt x="19008" y="0"/>
                  </a:lnTo>
                  <a:lnTo>
                    <a:pt x="18144" y="0"/>
                  </a:lnTo>
                  <a:lnTo>
                    <a:pt x="17280" y="0"/>
                  </a:lnTo>
                  <a:lnTo>
                    <a:pt x="17280" y="0"/>
                  </a:lnTo>
                  <a:lnTo>
                    <a:pt x="16416" y="0"/>
                  </a:lnTo>
                  <a:lnTo>
                    <a:pt x="15552" y="0"/>
                  </a:lnTo>
                  <a:lnTo>
                    <a:pt x="14688" y="0"/>
                  </a:lnTo>
                  <a:lnTo>
                    <a:pt x="13824" y="0"/>
                  </a:lnTo>
                  <a:lnTo>
                    <a:pt x="12960" y="0"/>
                  </a:lnTo>
                  <a:lnTo>
                    <a:pt x="12960" y="2160"/>
                  </a:lnTo>
                  <a:lnTo>
                    <a:pt x="12096" y="2160"/>
                  </a:lnTo>
                  <a:lnTo>
                    <a:pt x="11232" y="2160"/>
                  </a:lnTo>
                  <a:lnTo>
                    <a:pt x="10368" y="2160"/>
                  </a:lnTo>
                  <a:lnTo>
                    <a:pt x="9504" y="4320"/>
                  </a:lnTo>
                  <a:lnTo>
                    <a:pt x="7776" y="4320"/>
                  </a:lnTo>
                  <a:lnTo>
                    <a:pt x="6048" y="6480"/>
                  </a:lnTo>
                  <a:lnTo>
                    <a:pt x="5184" y="6480"/>
                  </a:lnTo>
                  <a:lnTo>
                    <a:pt x="3456" y="8640"/>
                  </a:lnTo>
                  <a:lnTo>
                    <a:pt x="2592" y="8640"/>
                  </a:lnTo>
                  <a:lnTo>
                    <a:pt x="1728" y="8640"/>
                  </a:lnTo>
                  <a:lnTo>
                    <a:pt x="864" y="10800"/>
                  </a:lnTo>
                  <a:lnTo>
                    <a:pt x="864" y="10800"/>
                  </a:lnTo>
                  <a:lnTo>
                    <a:pt x="0" y="10800"/>
                  </a:lnTo>
                  <a:lnTo>
                    <a:pt x="864" y="21600"/>
                  </a:lnTo>
                  <a:lnTo>
                    <a:pt x="864" y="21600"/>
                  </a:lnTo>
                  <a:lnTo>
                    <a:pt x="1728" y="19440"/>
                  </a:lnTo>
                  <a:lnTo>
                    <a:pt x="2592" y="19440"/>
                  </a:lnTo>
                  <a:lnTo>
                    <a:pt x="3456" y="19440"/>
                  </a:lnTo>
                  <a:lnTo>
                    <a:pt x="5184" y="19440"/>
                  </a:lnTo>
                  <a:lnTo>
                    <a:pt x="6048" y="17280"/>
                  </a:lnTo>
                  <a:lnTo>
                    <a:pt x="7776" y="17280"/>
                  </a:lnTo>
                  <a:lnTo>
                    <a:pt x="8640" y="15120"/>
                  </a:lnTo>
                  <a:lnTo>
                    <a:pt x="10368" y="12960"/>
                  </a:lnTo>
                  <a:lnTo>
                    <a:pt x="12096" y="12960"/>
                  </a:lnTo>
                  <a:lnTo>
                    <a:pt x="12096" y="12960"/>
                  </a:lnTo>
                  <a:lnTo>
                    <a:pt x="12960" y="12960"/>
                  </a:lnTo>
                  <a:lnTo>
                    <a:pt x="13824" y="10800"/>
                  </a:lnTo>
                  <a:lnTo>
                    <a:pt x="13824" y="10800"/>
                  </a:lnTo>
                  <a:lnTo>
                    <a:pt x="14688" y="10800"/>
                  </a:lnTo>
                  <a:lnTo>
                    <a:pt x="15552" y="10800"/>
                  </a:lnTo>
                  <a:lnTo>
                    <a:pt x="15552" y="10800"/>
                  </a:lnTo>
                  <a:lnTo>
                    <a:pt x="16416" y="10800"/>
                  </a:lnTo>
                  <a:lnTo>
                    <a:pt x="16416" y="10800"/>
                  </a:lnTo>
                  <a:lnTo>
                    <a:pt x="17280" y="10800"/>
                  </a:lnTo>
                  <a:lnTo>
                    <a:pt x="17280" y="10800"/>
                  </a:lnTo>
                  <a:lnTo>
                    <a:pt x="18144" y="10800"/>
                  </a:lnTo>
                  <a:lnTo>
                    <a:pt x="18144" y="10800"/>
                  </a:lnTo>
                  <a:lnTo>
                    <a:pt x="18144" y="12960"/>
                  </a:lnTo>
                  <a:lnTo>
                    <a:pt x="19008" y="12960"/>
                  </a:lnTo>
                  <a:lnTo>
                    <a:pt x="19008" y="12960"/>
                  </a:lnTo>
                  <a:lnTo>
                    <a:pt x="19008" y="12960"/>
                  </a:lnTo>
                  <a:lnTo>
                    <a:pt x="19008" y="12960"/>
                  </a:lnTo>
                  <a:lnTo>
                    <a:pt x="19008" y="12960"/>
                  </a:lnTo>
                  <a:lnTo>
                    <a:pt x="21600" y="43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71" name="Shape 3471"/>
            <p:cNvSpPr/>
            <p:nvPr/>
          </p:nvSpPr>
          <p:spPr>
            <a:xfrm>
              <a:off x="979487" y="684212"/>
              <a:ext cx="12701" cy="412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200" y="21600"/>
                  </a:moveTo>
                  <a:lnTo>
                    <a:pt x="16200" y="21600"/>
                  </a:lnTo>
                  <a:lnTo>
                    <a:pt x="16200" y="19938"/>
                  </a:lnTo>
                  <a:lnTo>
                    <a:pt x="16200" y="19108"/>
                  </a:lnTo>
                  <a:lnTo>
                    <a:pt x="18900" y="17446"/>
                  </a:lnTo>
                  <a:lnTo>
                    <a:pt x="18900" y="15785"/>
                  </a:lnTo>
                  <a:lnTo>
                    <a:pt x="18900" y="14123"/>
                  </a:lnTo>
                  <a:lnTo>
                    <a:pt x="18900" y="13292"/>
                  </a:lnTo>
                  <a:lnTo>
                    <a:pt x="18900" y="12462"/>
                  </a:lnTo>
                  <a:lnTo>
                    <a:pt x="21600" y="11631"/>
                  </a:lnTo>
                  <a:lnTo>
                    <a:pt x="21600" y="10800"/>
                  </a:lnTo>
                  <a:lnTo>
                    <a:pt x="21600" y="9969"/>
                  </a:lnTo>
                  <a:lnTo>
                    <a:pt x="21600" y="9138"/>
                  </a:lnTo>
                  <a:lnTo>
                    <a:pt x="21600" y="9138"/>
                  </a:lnTo>
                  <a:lnTo>
                    <a:pt x="21600" y="8308"/>
                  </a:lnTo>
                  <a:lnTo>
                    <a:pt x="18900" y="7477"/>
                  </a:lnTo>
                  <a:lnTo>
                    <a:pt x="18900" y="6646"/>
                  </a:lnTo>
                  <a:lnTo>
                    <a:pt x="18900" y="5815"/>
                  </a:lnTo>
                  <a:lnTo>
                    <a:pt x="18900" y="4985"/>
                  </a:lnTo>
                  <a:lnTo>
                    <a:pt x="18900" y="4985"/>
                  </a:lnTo>
                  <a:lnTo>
                    <a:pt x="18900" y="4154"/>
                  </a:lnTo>
                  <a:lnTo>
                    <a:pt x="16200" y="3323"/>
                  </a:lnTo>
                  <a:lnTo>
                    <a:pt x="16200" y="2492"/>
                  </a:lnTo>
                  <a:lnTo>
                    <a:pt x="16200" y="2492"/>
                  </a:lnTo>
                  <a:lnTo>
                    <a:pt x="13500" y="1662"/>
                  </a:lnTo>
                  <a:lnTo>
                    <a:pt x="13500" y="831"/>
                  </a:lnTo>
                  <a:lnTo>
                    <a:pt x="10800" y="831"/>
                  </a:lnTo>
                  <a:lnTo>
                    <a:pt x="8100" y="0"/>
                  </a:lnTo>
                  <a:lnTo>
                    <a:pt x="0" y="3323"/>
                  </a:lnTo>
                  <a:lnTo>
                    <a:pt x="0" y="3323"/>
                  </a:lnTo>
                  <a:lnTo>
                    <a:pt x="2700" y="4154"/>
                  </a:lnTo>
                  <a:lnTo>
                    <a:pt x="2700" y="4154"/>
                  </a:lnTo>
                  <a:lnTo>
                    <a:pt x="2700" y="4154"/>
                  </a:lnTo>
                  <a:lnTo>
                    <a:pt x="2700" y="4985"/>
                  </a:lnTo>
                  <a:lnTo>
                    <a:pt x="5400" y="4985"/>
                  </a:lnTo>
                  <a:lnTo>
                    <a:pt x="5400" y="5815"/>
                  </a:lnTo>
                  <a:lnTo>
                    <a:pt x="5400" y="5815"/>
                  </a:lnTo>
                  <a:lnTo>
                    <a:pt x="5400" y="6646"/>
                  </a:lnTo>
                  <a:lnTo>
                    <a:pt x="5400" y="6646"/>
                  </a:lnTo>
                  <a:lnTo>
                    <a:pt x="5400" y="7477"/>
                  </a:lnTo>
                  <a:lnTo>
                    <a:pt x="8100" y="7477"/>
                  </a:lnTo>
                  <a:lnTo>
                    <a:pt x="8100" y="8308"/>
                  </a:lnTo>
                  <a:lnTo>
                    <a:pt x="8100" y="9138"/>
                  </a:lnTo>
                  <a:lnTo>
                    <a:pt x="8100" y="9138"/>
                  </a:lnTo>
                  <a:lnTo>
                    <a:pt x="8100" y="9969"/>
                  </a:lnTo>
                  <a:lnTo>
                    <a:pt x="8100" y="10800"/>
                  </a:lnTo>
                  <a:lnTo>
                    <a:pt x="8100" y="11631"/>
                  </a:lnTo>
                  <a:lnTo>
                    <a:pt x="5400" y="11631"/>
                  </a:lnTo>
                  <a:lnTo>
                    <a:pt x="5400" y="12462"/>
                  </a:lnTo>
                  <a:lnTo>
                    <a:pt x="5400" y="14123"/>
                  </a:lnTo>
                  <a:lnTo>
                    <a:pt x="5400" y="14954"/>
                  </a:lnTo>
                  <a:lnTo>
                    <a:pt x="5400" y="16615"/>
                  </a:lnTo>
                  <a:lnTo>
                    <a:pt x="2700" y="18277"/>
                  </a:lnTo>
                  <a:lnTo>
                    <a:pt x="2700" y="19108"/>
                  </a:lnTo>
                  <a:lnTo>
                    <a:pt x="2700" y="20769"/>
                  </a:lnTo>
                  <a:lnTo>
                    <a:pt x="2700" y="20769"/>
                  </a:lnTo>
                  <a:lnTo>
                    <a:pt x="162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72" name="Shape 3472"/>
            <p:cNvSpPr/>
            <p:nvPr/>
          </p:nvSpPr>
          <p:spPr>
            <a:xfrm>
              <a:off x="977900" y="723900"/>
              <a:ext cx="11113" cy="412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277"/>
                  </a:moveTo>
                  <a:lnTo>
                    <a:pt x="21600" y="18277"/>
                  </a:lnTo>
                  <a:lnTo>
                    <a:pt x="21600" y="18277"/>
                  </a:lnTo>
                  <a:lnTo>
                    <a:pt x="21600" y="17446"/>
                  </a:lnTo>
                  <a:lnTo>
                    <a:pt x="18514" y="17446"/>
                  </a:lnTo>
                  <a:lnTo>
                    <a:pt x="18514" y="17446"/>
                  </a:lnTo>
                  <a:lnTo>
                    <a:pt x="18514" y="16615"/>
                  </a:lnTo>
                  <a:lnTo>
                    <a:pt x="18514" y="16615"/>
                  </a:lnTo>
                  <a:lnTo>
                    <a:pt x="18514" y="16615"/>
                  </a:lnTo>
                  <a:lnTo>
                    <a:pt x="15429" y="15785"/>
                  </a:lnTo>
                  <a:lnTo>
                    <a:pt x="15429" y="15785"/>
                  </a:lnTo>
                  <a:lnTo>
                    <a:pt x="15429" y="14954"/>
                  </a:lnTo>
                  <a:lnTo>
                    <a:pt x="15429" y="14123"/>
                  </a:lnTo>
                  <a:lnTo>
                    <a:pt x="15429" y="14123"/>
                  </a:lnTo>
                  <a:lnTo>
                    <a:pt x="15429" y="13292"/>
                  </a:lnTo>
                  <a:lnTo>
                    <a:pt x="15429" y="12462"/>
                  </a:lnTo>
                  <a:lnTo>
                    <a:pt x="15429" y="12462"/>
                  </a:lnTo>
                  <a:lnTo>
                    <a:pt x="15429" y="11631"/>
                  </a:lnTo>
                  <a:lnTo>
                    <a:pt x="15429" y="10800"/>
                  </a:lnTo>
                  <a:lnTo>
                    <a:pt x="15429" y="9138"/>
                  </a:lnTo>
                  <a:lnTo>
                    <a:pt x="15429" y="7477"/>
                  </a:lnTo>
                  <a:lnTo>
                    <a:pt x="18514" y="6646"/>
                  </a:lnTo>
                  <a:lnTo>
                    <a:pt x="18514" y="4985"/>
                  </a:lnTo>
                  <a:lnTo>
                    <a:pt x="18514" y="3323"/>
                  </a:lnTo>
                  <a:lnTo>
                    <a:pt x="21600" y="2492"/>
                  </a:lnTo>
                  <a:lnTo>
                    <a:pt x="21600" y="831"/>
                  </a:lnTo>
                  <a:lnTo>
                    <a:pt x="6171" y="0"/>
                  </a:lnTo>
                  <a:lnTo>
                    <a:pt x="3086" y="1662"/>
                  </a:lnTo>
                  <a:lnTo>
                    <a:pt x="3086" y="3323"/>
                  </a:lnTo>
                  <a:lnTo>
                    <a:pt x="3086" y="4154"/>
                  </a:lnTo>
                  <a:lnTo>
                    <a:pt x="3086" y="5815"/>
                  </a:lnTo>
                  <a:lnTo>
                    <a:pt x="0" y="7477"/>
                  </a:lnTo>
                  <a:lnTo>
                    <a:pt x="0" y="8308"/>
                  </a:lnTo>
                  <a:lnTo>
                    <a:pt x="0" y="9969"/>
                  </a:lnTo>
                  <a:lnTo>
                    <a:pt x="0" y="11631"/>
                  </a:lnTo>
                  <a:lnTo>
                    <a:pt x="0" y="12462"/>
                  </a:lnTo>
                  <a:lnTo>
                    <a:pt x="0" y="13292"/>
                  </a:lnTo>
                  <a:lnTo>
                    <a:pt x="0" y="13292"/>
                  </a:lnTo>
                  <a:lnTo>
                    <a:pt x="0" y="14123"/>
                  </a:lnTo>
                  <a:lnTo>
                    <a:pt x="0" y="14954"/>
                  </a:lnTo>
                  <a:lnTo>
                    <a:pt x="0" y="15785"/>
                  </a:lnTo>
                  <a:lnTo>
                    <a:pt x="0" y="16615"/>
                  </a:lnTo>
                  <a:lnTo>
                    <a:pt x="0" y="16615"/>
                  </a:lnTo>
                  <a:lnTo>
                    <a:pt x="3086" y="17446"/>
                  </a:lnTo>
                  <a:lnTo>
                    <a:pt x="3086" y="18277"/>
                  </a:lnTo>
                  <a:lnTo>
                    <a:pt x="3086" y="19108"/>
                  </a:lnTo>
                  <a:lnTo>
                    <a:pt x="6171" y="19108"/>
                  </a:lnTo>
                  <a:lnTo>
                    <a:pt x="6171" y="19938"/>
                  </a:lnTo>
                  <a:lnTo>
                    <a:pt x="9257" y="20769"/>
                  </a:lnTo>
                  <a:lnTo>
                    <a:pt x="9257" y="20769"/>
                  </a:lnTo>
                  <a:lnTo>
                    <a:pt x="12343" y="21600"/>
                  </a:lnTo>
                  <a:lnTo>
                    <a:pt x="12343" y="21600"/>
                  </a:lnTo>
                  <a:lnTo>
                    <a:pt x="21600" y="1827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73" name="Shape 3473"/>
            <p:cNvSpPr/>
            <p:nvPr/>
          </p:nvSpPr>
          <p:spPr>
            <a:xfrm>
              <a:off x="984250" y="752475"/>
              <a:ext cx="41275" cy="1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938" y="0"/>
                  </a:moveTo>
                  <a:lnTo>
                    <a:pt x="19938" y="0"/>
                  </a:lnTo>
                  <a:lnTo>
                    <a:pt x="19108" y="2160"/>
                  </a:lnTo>
                  <a:lnTo>
                    <a:pt x="17446" y="4320"/>
                  </a:lnTo>
                  <a:lnTo>
                    <a:pt x="15785" y="4320"/>
                  </a:lnTo>
                  <a:lnTo>
                    <a:pt x="14954" y="6480"/>
                  </a:lnTo>
                  <a:lnTo>
                    <a:pt x="13292" y="6480"/>
                  </a:lnTo>
                  <a:lnTo>
                    <a:pt x="12462" y="8640"/>
                  </a:lnTo>
                  <a:lnTo>
                    <a:pt x="10800" y="8640"/>
                  </a:lnTo>
                  <a:lnTo>
                    <a:pt x="9969" y="10800"/>
                  </a:lnTo>
                  <a:lnTo>
                    <a:pt x="9138" y="10800"/>
                  </a:lnTo>
                  <a:lnTo>
                    <a:pt x="8308" y="10800"/>
                  </a:lnTo>
                  <a:lnTo>
                    <a:pt x="8308" y="10800"/>
                  </a:lnTo>
                  <a:lnTo>
                    <a:pt x="7477" y="10800"/>
                  </a:lnTo>
                  <a:lnTo>
                    <a:pt x="6646" y="10800"/>
                  </a:lnTo>
                  <a:lnTo>
                    <a:pt x="6646" y="10800"/>
                  </a:lnTo>
                  <a:lnTo>
                    <a:pt x="5815" y="10800"/>
                  </a:lnTo>
                  <a:lnTo>
                    <a:pt x="5815" y="10800"/>
                  </a:lnTo>
                  <a:lnTo>
                    <a:pt x="4985" y="10800"/>
                  </a:lnTo>
                  <a:lnTo>
                    <a:pt x="4985" y="10800"/>
                  </a:lnTo>
                  <a:lnTo>
                    <a:pt x="4154" y="10800"/>
                  </a:lnTo>
                  <a:lnTo>
                    <a:pt x="4154" y="10800"/>
                  </a:lnTo>
                  <a:lnTo>
                    <a:pt x="3323" y="10800"/>
                  </a:lnTo>
                  <a:lnTo>
                    <a:pt x="3323" y="10800"/>
                  </a:lnTo>
                  <a:lnTo>
                    <a:pt x="3323" y="8640"/>
                  </a:lnTo>
                  <a:lnTo>
                    <a:pt x="2492" y="8640"/>
                  </a:lnTo>
                  <a:lnTo>
                    <a:pt x="0" y="17280"/>
                  </a:lnTo>
                  <a:lnTo>
                    <a:pt x="831" y="17280"/>
                  </a:lnTo>
                  <a:lnTo>
                    <a:pt x="831" y="19440"/>
                  </a:lnTo>
                  <a:lnTo>
                    <a:pt x="1662" y="19440"/>
                  </a:lnTo>
                  <a:lnTo>
                    <a:pt x="2492" y="21600"/>
                  </a:lnTo>
                  <a:lnTo>
                    <a:pt x="3323" y="21600"/>
                  </a:lnTo>
                  <a:lnTo>
                    <a:pt x="4154" y="21600"/>
                  </a:lnTo>
                  <a:lnTo>
                    <a:pt x="4154" y="21600"/>
                  </a:lnTo>
                  <a:lnTo>
                    <a:pt x="4985" y="21600"/>
                  </a:lnTo>
                  <a:lnTo>
                    <a:pt x="5815" y="21600"/>
                  </a:lnTo>
                  <a:lnTo>
                    <a:pt x="6646" y="21600"/>
                  </a:lnTo>
                  <a:lnTo>
                    <a:pt x="7477" y="21600"/>
                  </a:lnTo>
                  <a:lnTo>
                    <a:pt x="8308" y="21600"/>
                  </a:lnTo>
                  <a:lnTo>
                    <a:pt x="8308" y="21600"/>
                  </a:lnTo>
                  <a:lnTo>
                    <a:pt x="9138" y="21600"/>
                  </a:lnTo>
                  <a:lnTo>
                    <a:pt x="9969" y="21600"/>
                  </a:lnTo>
                  <a:lnTo>
                    <a:pt x="10800" y="21600"/>
                  </a:lnTo>
                  <a:lnTo>
                    <a:pt x="12462" y="19440"/>
                  </a:lnTo>
                  <a:lnTo>
                    <a:pt x="13292" y="19440"/>
                  </a:lnTo>
                  <a:lnTo>
                    <a:pt x="14954" y="17280"/>
                  </a:lnTo>
                  <a:lnTo>
                    <a:pt x="16615" y="15120"/>
                  </a:lnTo>
                  <a:lnTo>
                    <a:pt x="17446" y="15120"/>
                  </a:lnTo>
                  <a:lnTo>
                    <a:pt x="19108" y="12960"/>
                  </a:lnTo>
                  <a:lnTo>
                    <a:pt x="19938" y="12960"/>
                  </a:lnTo>
                  <a:lnTo>
                    <a:pt x="21600" y="10800"/>
                  </a:lnTo>
                  <a:lnTo>
                    <a:pt x="21600" y="10800"/>
                  </a:lnTo>
                  <a:lnTo>
                    <a:pt x="19938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74" name="Shape 3474"/>
            <p:cNvSpPr/>
            <p:nvPr/>
          </p:nvSpPr>
          <p:spPr>
            <a:xfrm>
              <a:off x="1022350" y="744537"/>
              <a:ext cx="41275" cy="158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6480"/>
                  </a:moveTo>
                  <a:lnTo>
                    <a:pt x="21600" y="6480"/>
                  </a:lnTo>
                  <a:lnTo>
                    <a:pt x="20769" y="4320"/>
                  </a:lnTo>
                  <a:lnTo>
                    <a:pt x="20769" y="4320"/>
                  </a:lnTo>
                  <a:lnTo>
                    <a:pt x="19938" y="2160"/>
                  </a:lnTo>
                  <a:lnTo>
                    <a:pt x="19108" y="2160"/>
                  </a:lnTo>
                  <a:lnTo>
                    <a:pt x="18277" y="2160"/>
                  </a:lnTo>
                  <a:lnTo>
                    <a:pt x="18277" y="2160"/>
                  </a:lnTo>
                  <a:lnTo>
                    <a:pt x="17446" y="0"/>
                  </a:lnTo>
                  <a:lnTo>
                    <a:pt x="16615" y="0"/>
                  </a:lnTo>
                  <a:lnTo>
                    <a:pt x="15785" y="0"/>
                  </a:lnTo>
                  <a:lnTo>
                    <a:pt x="14954" y="0"/>
                  </a:lnTo>
                  <a:lnTo>
                    <a:pt x="14123" y="0"/>
                  </a:lnTo>
                  <a:lnTo>
                    <a:pt x="14123" y="0"/>
                  </a:lnTo>
                  <a:lnTo>
                    <a:pt x="13292" y="2160"/>
                  </a:lnTo>
                  <a:lnTo>
                    <a:pt x="12462" y="2160"/>
                  </a:lnTo>
                  <a:lnTo>
                    <a:pt x="11631" y="2160"/>
                  </a:lnTo>
                  <a:lnTo>
                    <a:pt x="10800" y="2160"/>
                  </a:lnTo>
                  <a:lnTo>
                    <a:pt x="9969" y="2160"/>
                  </a:lnTo>
                  <a:lnTo>
                    <a:pt x="8308" y="4320"/>
                  </a:lnTo>
                  <a:lnTo>
                    <a:pt x="6646" y="6480"/>
                  </a:lnTo>
                  <a:lnTo>
                    <a:pt x="5815" y="6480"/>
                  </a:lnTo>
                  <a:lnTo>
                    <a:pt x="4154" y="8640"/>
                  </a:lnTo>
                  <a:lnTo>
                    <a:pt x="2492" y="8640"/>
                  </a:lnTo>
                  <a:lnTo>
                    <a:pt x="1662" y="10800"/>
                  </a:lnTo>
                  <a:lnTo>
                    <a:pt x="0" y="10800"/>
                  </a:lnTo>
                  <a:lnTo>
                    <a:pt x="1662" y="21600"/>
                  </a:lnTo>
                  <a:lnTo>
                    <a:pt x="2492" y="21600"/>
                  </a:lnTo>
                  <a:lnTo>
                    <a:pt x="4154" y="19440"/>
                  </a:lnTo>
                  <a:lnTo>
                    <a:pt x="5815" y="17280"/>
                  </a:lnTo>
                  <a:lnTo>
                    <a:pt x="6646" y="17280"/>
                  </a:lnTo>
                  <a:lnTo>
                    <a:pt x="8308" y="15120"/>
                  </a:lnTo>
                  <a:lnTo>
                    <a:pt x="9138" y="15120"/>
                  </a:lnTo>
                  <a:lnTo>
                    <a:pt x="10800" y="12960"/>
                  </a:lnTo>
                  <a:lnTo>
                    <a:pt x="11631" y="12960"/>
                  </a:lnTo>
                  <a:lnTo>
                    <a:pt x="12462" y="12960"/>
                  </a:lnTo>
                  <a:lnTo>
                    <a:pt x="13292" y="12960"/>
                  </a:lnTo>
                  <a:lnTo>
                    <a:pt x="13292" y="10800"/>
                  </a:lnTo>
                  <a:lnTo>
                    <a:pt x="14123" y="10800"/>
                  </a:lnTo>
                  <a:lnTo>
                    <a:pt x="14954" y="10800"/>
                  </a:lnTo>
                  <a:lnTo>
                    <a:pt x="14954" y="10800"/>
                  </a:lnTo>
                  <a:lnTo>
                    <a:pt x="15785" y="10800"/>
                  </a:lnTo>
                  <a:lnTo>
                    <a:pt x="16615" y="10800"/>
                  </a:lnTo>
                  <a:lnTo>
                    <a:pt x="16615" y="10800"/>
                  </a:lnTo>
                  <a:lnTo>
                    <a:pt x="17446" y="10800"/>
                  </a:lnTo>
                  <a:lnTo>
                    <a:pt x="17446" y="12960"/>
                  </a:lnTo>
                  <a:lnTo>
                    <a:pt x="17446" y="12960"/>
                  </a:lnTo>
                  <a:lnTo>
                    <a:pt x="18277" y="12960"/>
                  </a:lnTo>
                  <a:lnTo>
                    <a:pt x="18277" y="12960"/>
                  </a:lnTo>
                  <a:lnTo>
                    <a:pt x="19108" y="12960"/>
                  </a:lnTo>
                  <a:lnTo>
                    <a:pt x="19108" y="15120"/>
                  </a:lnTo>
                  <a:lnTo>
                    <a:pt x="19108" y="15120"/>
                  </a:lnTo>
                  <a:lnTo>
                    <a:pt x="21600" y="648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75" name="Shape 3475"/>
            <p:cNvSpPr/>
            <p:nvPr/>
          </p:nvSpPr>
          <p:spPr>
            <a:xfrm>
              <a:off x="1058862" y="749300"/>
              <a:ext cx="11113" cy="412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514" y="21600"/>
                  </a:moveTo>
                  <a:lnTo>
                    <a:pt x="18514" y="21600"/>
                  </a:lnTo>
                  <a:lnTo>
                    <a:pt x="18514" y="19938"/>
                  </a:lnTo>
                  <a:lnTo>
                    <a:pt x="18514" y="19108"/>
                  </a:lnTo>
                  <a:lnTo>
                    <a:pt x="21600" y="17446"/>
                  </a:lnTo>
                  <a:lnTo>
                    <a:pt x="21600" y="15785"/>
                  </a:lnTo>
                  <a:lnTo>
                    <a:pt x="21600" y="14123"/>
                  </a:lnTo>
                  <a:lnTo>
                    <a:pt x="21600" y="13292"/>
                  </a:lnTo>
                  <a:lnTo>
                    <a:pt x="21600" y="12462"/>
                  </a:lnTo>
                  <a:lnTo>
                    <a:pt x="21600" y="11631"/>
                  </a:lnTo>
                  <a:lnTo>
                    <a:pt x="21600" y="10800"/>
                  </a:lnTo>
                  <a:lnTo>
                    <a:pt x="21600" y="9969"/>
                  </a:lnTo>
                  <a:lnTo>
                    <a:pt x="21600" y="9138"/>
                  </a:lnTo>
                  <a:lnTo>
                    <a:pt x="21600" y="8308"/>
                  </a:lnTo>
                  <a:lnTo>
                    <a:pt x="21600" y="8308"/>
                  </a:lnTo>
                  <a:lnTo>
                    <a:pt x="21600" y="7477"/>
                  </a:lnTo>
                  <a:lnTo>
                    <a:pt x="21600" y="6646"/>
                  </a:lnTo>
                  <a:lnTo>
                    <a:pt x="21600" y="5815"/>
                  </a:lnTo>
                  <a:lnTo>
                    <a:pt x="21600" y="4985"/>
                  </a:lnTo>
                  <a:lnTo>
                    <a:pt x="21600" y="4154"/>
                  </a:lnTo>
                  <a:lnTo>
                    <a:pt x="18514" y="4154"/>
                  </a:lnTo>
                  <a:lnTo>
                    <a:pt x="18514" y="3323"/>
                  </a:lnTo>
                  <a:lnTo>
                    <a:pt x="18514" y="2492"/>
                  </a:lnTo>
                  <a:lnTo>
                    <a:pt x="15429" y="1662"/>
                  </a:lnTo>
                  <a:lnTo>
                    <a:pt x="15429" y="1662"/>
                  </a:lnTo>
                  <a:lnTo>
                    <a:pt x="12343" y="831"/>
                  </a:lnTo>
                  <a:lnTo>
                    <a:pt x="12343" y="0"/>
                  </a:lnTo>
                  <a:lnTo>
                    <a:pt x="9257" y="0"/>
                  </a:lnTo>
                  <a:lnTo>
                    <a:pt x="0" y="3323"/>
                  </a:lnTo>
                  <a:lnTo>
                    <a:pt x="0" y="3323"/>
                  </a:lnTo>
                  <a:lnTo>
                    <a:pt x="3086" y="3323"/>
                  </a:lnTo>
                  <a:lnTo>
                    <a:pt x="3086" y="3323"/>
                  </a:lnTo>
                  <a:lnTo>
                    <a:pt x="3086" y="4154"/>
                  </a:lnTo>
                  <a:lnTo>
                    <a:pt x="3086" y="4154"/>
                  </a:lnTo>
                  <a:lnTo>
                    <a:pt x="3086" y="4985"/>
                  </a:lnTo>
                  <a:lnTo>
                    <a:pt x="6171" y="4985"/>
                  </a:lnTo>
                  <a:lnTo>
                    <a:pt x="6171" y="5815"/>
                  </a:lnTo>
                  <a:lnTo>
                    <a:pt x="6171" y="5815"/>
                  </a:lnTo>
                  <a:lnTo>
                    <a:pt x="6171" y="6646"/>
                  </a:lnTo>
                  <a:lnTo>
                    <a:pt x="6171" y="7477"/>
                  </a:lnTo>
                  <a:lnTo>
                    <a:pt x="6171" y="7477"/>
                  </a:lnTo>
                  <a:lnTo>
                    <a:pt x="6171" y="8308"/>
                  </a:lnTo>
                  <a:lnTo>
                    <a:pt x="6171" y="9138"/>
                  </a:lnTo>
                  <a:lnTo>
                    <a:pt x="6171" y="9138"/>
                  </a:lnTo>
                  <a:lnTo>
                    <a:pt x="6171" y="9969"/>
                  </a:lnTo>
                  <a:lnTo>
                    <a:pt x="6171" y="10800"/>
                  </a:lnTo>
                  <a:lnTo>
                    <a:pt x="6171" y="11631"/>
                  </a:lnTo>
                  <a:lnTo>
                    <a:pt x="6171" y="11631"/>
                  </a:lnTo>
                  <a:lnTo>
                    <a:pt x="6171" y="12462"/>
                  </a:lnTo>
                  <a:lnTo>
                    <a:pt x="6171" y="14123"/>
                  </a:lnTo>
                  <a:lnTo>
                    <a:pt x="6171" y="15785"/>
                  </a:lnTo>
                  <a:lnTo>
                    <a:pt x="6171" y="16615"/>
                  </a:lnTo>
                  <a:lnTo>
                    <a:pt x="3086" y="18277"/>
                  </a:lnTo>
                  <a:lnTo>
                    <a:pt x="3086" y="19938"/>
                  </a:lnTo>
                  <a:lnTo>
                    <a:pt x="3086" y="20769"/>
                  </a:lnTo>
                  <a:lnTo>
                    <a:pt x="3086" y="20769"/>
                  </a:lnTo>
                  <a:lnTo>
                    <a:pt x="18514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76" name="Shape 3476"/>
            <p:cNvSpPr/>
            <p:nvPr/>
          </p:nvSpPr>
          <p:spPr>
            <a:xfrm>
              <a:off x="1057275" y="788987"/>
              <a:ext cx="11113" cy="396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9008"/>
                  </a:moveTo>
                  <a:lnTo>
                    <a:pt x="21600" y="19008"/>
                  </a:lnTo>
                  <a:lnTo>
                    <a:pt x="21600" y="18144"/>
                  </a:lnTo>
                  <a:lnTo>
                    <a:pt x="18514" y="18144"/>
                  </a:lnTo>
                  <a:lnTo>
                    <a:pt x="18514" y="18144"/>
                  </a:lnTo>
                  <a:lnTo>
                    <a:pt x="18514" y="17280"/>
                  </a:lnTo>
                  <a:lnTo>
                    <a:pt x="18514" y="17280"/>
                  </a:lnTo>
                  <a:lnTo>
                    <a:pt x="15429" y="17280"/>
                  </a:lnTo>
                  <a:lnTo>
                    <a:pt x="15429" y="16416"/>
                  </a:lnTo>
                  <a:lnTo>
                    <a:pt x="15429" y="16416"/>
                  </a:lnTo>
                  <a:lnTo>
                    <a:pt x="15429" y="15552"/>
                  </a:lnTo>
                  <a:lnTo>
                    <a:pt x="15429" y="15552"/>
                  </a:lnTo>
                  <a:lnTo>
                    <a:pt x="15429" y="14688"/>
                  </a:lnTo>
                  <a:lnTo>
                    <a:pt x="15429" y="13824"/>
                  </a:lnTo>
                  <a:lnTo>
                    <a:pt x="15429" y="13824"/>
                  </a:lnTo>
                  <a:lnTo>
                    <a:pt x="15429" y="12960"/>
                  </a:lnTo>
                  <a:lnTo>
                    <a:pt x="15429" y="12096"/>
                  </a:lnTo>
                  <a:lnTo>
                    <a:pt x="15429" y="12096"/>
                  </a:lnTo>
                  <a:lnTo>
                    <a:pt x="15429" y="10368"/>
                  </a:lnTo>
                  <a:lnTo>
                    <a:pt x="15429" y="8640"/>
                  </a:lnTo>
                  <a:lnTo>
                    <a:pt x="15429" y="7776"/>
                  </a:lnTo>
                  <a:lnTo>
                    <a:pt x="18514" y="6048"/>
                  </a:lnTo>
                  <a:lnTo>
                    <a:pt x="18514" y="5184"/>
                  </a:lnTo>
                  <a:lnTo>
                    <a:pt x="18514" y="3456"/>
                  </a:lnTo>
                  <a:lnTo>
                    <a:pt x="18514" y="1728"/>
                  </a:lnTo>
                  <a:lnTo>
                    <a:pt x="21600" y="864"/>
                  </a:lnTo>
                  <a:lnTo>
                    <a:pt x="6171" y="0"/>
                  </a:lnTo>
                  <a:lnTo>
                    <a:pt x="6171" y="1728"/>
                  </a:lnTo>
                  <a:lnTo>
                    <a:pt x="3086" y="2592"/>
                  </a:lnTo>
                  <a:lnTo>
                    <a:pt x="3086" y="4320"/>
                  </a:lnTo>
                  <a:lnTo>
                    <a:pt x="3086" y="5184"/>
                  </a:lnTo>
                  <a:lnTo>
                    <a:pt x="0" y="6912"/>
                  </a:lnTo>
                  <a:lnTo>
                    <a:pt x="0" y="8640"/>
                  </a:lnTo>
                  <a:lnTo>
                    <a:pt x="0" y="10368"/>
                  </a:lnTo>
                  <a:lnTo>
                    <a:pt x="0" y="11232"/>
                  </a:lnTo>
                  <a:lnTo>
                    <a:pt x="0" y="12096"/>
                  </a:lnTo>
                  <a:lnTo>
                    <a:pt x="0" y="12960"/>
                  </a:lnTo>
                  <a:lnTo>
                    <a:pt x="0" y="13824"/>
                  </a:lnTo>
                  <a:lnTo>
                    <a:pt x="0" y="14688"/>
                  </a:lnTo>
                  <a:lnTo>
                    <a:pt x="0" y="14688"/>
                  </a:lnTo>
                  <a:lnTo>
                    <a:pt x="0" y="15552"/>
                  </a:lnTo>
                  <a:lnTo>
                    <a:pt x="0" y="16416"/>
                  </a:lnTo>
                  <a:lnTo>
                    <a:pt x="0" y="17280"/>
                  </a:lnTo>
                  <a:lnTo>
                    <a:pt x="3086" y="18144"/>
                  </a:lnTo>
                  <a:lnTo>
                    <a:pt x="3086" y="18144"/>
                  </a:lnTo>
                  <a:lnTo>
                    <a:pt x="3086" y="19008"/>
                  </a:lnTo>
                  <a:lnTo>
                    <a:pt x="6171" y="19872"/>
                  </a:lnTo>
                  <a:lnTo>
                    <a:pt x="6171" y="20736"/>
                  </a:lnTo>
                  <a:lnTo>
                    <a:pt x="9257" y="20736"/>
                  </a:lnTo>
                  <a:lnTo>
                    <a:pt x="9257" y="21600"/>
                  </a:lnTo>
                  <a:lnTo>
                    <a:pt x="12343" y="21600"/>
                  </a:lnTo>
                  <a:lnTo>
                    <a:pt x="12343" y="21600"/>
                  </a:lnTo>
                  <a:lnTo>
                    <a:pt x="21600" y="190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77" name="Shape 3477"/>
            <p:cNvSpPr/>
            <p:nvPr/>
          </p:nvSpPr>
          <p:spPr>
            <a:xfrm>
              <a:off x="1063625" y="817562"/>
              <a:ext cx="41275" cy="158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938" y="0"/>
                  </a:moveTo>
                  <a:lnTo>
                    <a:pt x="19938" y="0"/>
                  </a:lnTo>
                  <a:lnTo>
                    <a:pt x="18277" y="2160"/>
                  </a:lnTo>
                  <a:lnTo>
                    <a:pt x="17446" y="2160"/>
                  </a:lnTo>
                  <a:lnTo>
                    <a:pt x="15785" y="4320"/>
                  </a:lnTo>
                  <a:lnTo>
                    <a:pt x="14954" y="6480"/>
                  </a:lnTo>
                  <a:lnTo>
                    <a:pt x="13292" y="6480"/>
                  </a:lnTo>
                  <a:lnTo>
                    <a:pt x="12462" y="8640"/>
                  </a:lnTo>
                  <a:lnTo>
                    <a:pt x="11631" y="8640"/>
                  </a:lnTo>
                  <a:lnTo>
                    <a:pt x="10800" y="8640"/>
                  </a:lnTo>
                  <a:lnTo>
                    <a:pt x="10800" y="8640"/>
                  </a:lnTo>
                  <a:lnTo>
                    <a:pt x="9969" y="10800"/>
                  </a:lnTo>
                  <a:lnTo>
                    <a:pt x="9138" y="10800"/>
                  </a:lnTo>
                  <a:lnTo>
                    <a:pt x="8308" y="10800"/>
                  </a:lnTo>
                  <a:lnTo>
                    <a:pt x="8308" y="10800"/>
                  </a:lnTo>
                  <a:lnTo>
                    <a:pt x="7477" y="10800"/>
                  </a:lnTo>
                  <a:lnTo>
                    <a:pt x="6646" y="10800"/>
                  </a:lnTo>
                  <a:lnTo>
                    <a:pt x="6646" y="10800"/>
                  </a:lnTo>
                  <a:lnTo>
                    <a:pt x="5815" y="10800"/>
                  </a:lnTo>
                  <a:lnTo>
                    <a:pt x="4985" y="10800"/>
                  </a:lnTo>
                  <a:lnTo>
                    <a:pt x="4985" y="10800"/>
                  </a:lnTo>
                  <a:lnTo>
                    <a:pt x="4154" y="10800"/>
                  </a:lnTo>
                  <a:lnTo>
                    <a:pt x="4154" y="10800"/>
                  </a:lnTo>
                  <a:lnTo>
                    <a:pt x="3323" y="8640"/>
                  </a:lnTo>
                  <a:lnTo>
                    <a:pt x="3323" y="8640"/>
                  </a:lnTo>
                  <a:lnTo>
                    <a:pt x="3323" y="8640"/>
                  </a:lnTo>
                  <a:lnTo>
                    <a:pt x="2492" y="8640"/>
                  </a:lnTo>
                  <a:lnTo>
                    <a:pt x="2492" y="8640"/>
                  </a:lnTo>
                  <a:lnTo>
                    <a:pt x="0" y="15120"/>
                  </a:lnTo>
                  <a:lnTo>
                    <a:pt x="0" y="17280"/>
                  </a:lnTo>
                  <a:lnTo>
                    <a:pt x="831" y="19440"/>
                  </a:lnTo>
                  <a:lnTo>
                    <a:pt x="1662" y="19440"/>
                  </a:lnTo>
                  <a:lnTo>
                    <a:pt x="2492" y="19440"/>
                  </a:lnTo>
                  <a:lnTo>
                    <a:pt x="2492" y="21600"/>
                  </a:lnTo>
                  <a:lnTo>
                    <a:pt x="3323" y="21600"/>
                  </a:lnTo>
                  <a:lnTo>
                    <a:pt x="4154" y="21600"/>
                  </a:lnTo>
                  <a:lnTo>
                    <a:pt x="4985" y="21600"/>
                  </a:lnTo>
                  <a:lnTo>
                    <a:pt x="5815" y="21600"/>
                  </a:lnTo>
                  <a:lnTo>
                    <a:pt x="6646" y="21600"/>
                  </a:lnTo>
                  <a:lnTo>
                    <a:pt x="6646" y="21600"/>
                  </a:lnTo>
                  <a:lnTo>
                    <a:pt x="7477" y="21600"/>
                  </a:lnTo>
                  <a:lnTo>
                    <a:pt x="8308" y="21600"/>
                  </a:lnTo>
                  <a:lnTo>
                    <a:pt x="9138" y="21600"/>
                  </a:lnTo>
                  <a:lnTo>
                    <a:pt x="9969" y="21600"/>
                  </a:lnTo>
                  <a:lnTo>
                    <a:pt x="10800" y="21600"/>
                  </a:lnTo>
                  <a:lnTo>
                    <a:pt x="11631" y="19440"/>
                  </a:lnTo>
                  <a:lnTo>
                    <a:pt x="12462" y="19440"/>
                  </a:lnTo>
                  <a:lnTo>
                    <a:pt x="12462" y="19440"/>
                  </a:lnTo>
                  <a:lnTo>
                    <a:pt x="13292" y="19440"/>
                  </a:lnTo>
                  <a:lnTo>
                    <a:pt x="14954" y="17280"/>
                  </a:lnTo>
                  <a:lnTo>
                    <a:pt x="16615" y="15120"/>
                  </a:lnTo>
                  <a:lnTo>
                    <a:pt x="17446" y="15120"/>
                  </a:lnTo>
                  <a:lnTo>
                    <a:pt x="19108" y="12960"/>
                  </a:lnTo>
                  <a:lnTo>
                    <a:pt x="20769" y="10800"/>
                  </a:lnTo>
                  <a:lnTo>
                    <a:pt x="21600" y="10800"/>
                  </a:lnTo>
                  <a:lnTo>
                    <a:pt x="21600" y="10800"/>
                  </a:lnTo>
                  <a:lnTo>
                    <a:pt x="19938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78" name="Shape 3478"/>
            <p:cNvSpPr/>
            <p:nvPr/>
          </p:nvSpPr>
          <p:spPr>
            <a:xfrm>
              <a:off x="1101725" y="806450"/>
              <a:ext cx="38100" cy="190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3600"/>
                  </a:moveTo>
                  <a:lnTo>
                    <a:pt x="21600" y="3600"/>
                  </a:lnTo>
                  <a:lnTo>
                    <a:pt x="20700" y="3600"/>
                  </a:lnTo>
                  <a:lnTo>
                    <a:pt x="20700" y="3600"/>
                  </a:lnTo>
                  <a:lnTo>
                    <a:pt x="19800" y="1800"/>
                  </a:lnTo>
                  <a:lnTo>
                    <a:pt x="18900" y="1800"/>
                  </a:lnTo>
                  <a:lnTo>
                    <a:pt x="18000" y="1800"/>
                  </a:lnTo>
                  <a:lnTo>
                    <a:pt x="18000" y="1800"/>
                  </a:lnTo>
                  <a:lnTo>
                    <a:pt x="17100" y="0"/>
                  </a:lnTo>
                  <a:lnTo>
                    <a:pt x="16200" y="0"/>
                  </a:lnTo>
                  <a:lnTo>
                    <a:pt x="15300" y="0"/>
                  </a:lnTo>
                  <a:lnTo>
                    <a:pt x="14400" y="1800"/>
                  </a:lnTo>
                  <a:lnTo>
                    <a:pt x="13500" y="1800"/>
                  </a:lnTo>
                  <a:lnTo>
                    <a:pt x="13500" y="1800"/>
                  </a:lnTo>
                  <a:lnTo>
                    <a:pt x="12600" y="1800"/>
                  </a:lnTo>
                  <a:lnTo>
                    <a:pt x="11700" y="1800"/>
                  </a:lnTo>
                  <a:lnTo>
                    <a:pt x="10800" y="1800"/>
                  </a:lnTo>
                  <a:lnTo>
                    <a:pt x="10800" y="3600"/>
                  </a:lnTo>
                  <a:lnTo>
                    <a:pt x="9900" y="3600"/>
                  </a:lnTo>
                  <a:lnTo>
                    <a:pt x="9000" y="3600"/>
                  </a:lnTo>
                  <a:lnTo>
                    <a:pt x="8100" y="3600"/>
                  </a:lnTo>
                  <a:lnTo>
                    <a:pt x="7200" y="5400"/>
                  </a:lnTo>
                  <a:lnTo>
                    <a:pt x="6300" y="5400"/>
                  </a:lnTo>
                  <a:lnTo>
                    <a:pt x="4500" y="7200"/>
                  </a:lnTo>
                  <a:lnTo>
                    <a:pt x="2700" y="10800"/>
                  </a:lnTo>
                  <a:lnTo>
                    <a:pt x="0" y="12600"/>
                  </a:lnTo>
                  <a:lnTo>
                    <a:pt x="1800" y="21600"/>
                  </a:lnTo>
                  <a:lnTo>
                    <a:pt x="4500" y="18000"/>
                  </a:lnTo>
                  <a:lnTo>
                    <a:pt x="7200" y="16200"/>
                  </a:lnTo>
                  <a:lnTo>
                    <a:pt x="8100" y="14400"/>
                  </a:lnTo>
                  <a:lnTo>
                    <a:pt x="9000" y="12600"/>
                  </a:lnTo>
                  <a:lnTo>
                    <a:pt x="9900" y="12600"/>
                  </a:lnTo>
                  <a:lnTo>
                    <a:pt x="10800" y="12600"/>
                  </a:lnTo>
                  <a:lnTo>
                    <a:pt x="10800" y="12600"/>
                  </a:lnTo>
                  <a:lnTo>
                    <a:pt x="11700" y="10800"/>
                  </a:lnTo>
                  <a:lnTo>
                    <a:pt x="12600" y="10800"/>
                  </a:lnTo>
                  <a:lnTo>
                    <a:pt x="12600" y="10800"/>
                  </a:lnTo>
                  <a:lnTo>
                    <a:pt x="13500" y="10800"/>
                  </a:lnTo>
                  <a:lnTo>
                    <a:pt x="14400" y="10800"/>
                  </a:lnTo>
                  <a:lnTo>
                    <a:pt x="14400" y="10800"/>
                  </a:lnTo>
                  <a:lnTo>
                    <a:pt x="15300" y="9000"/>
                  </a:lnTo>
                  <a:lnTo>
                    <a:pt x="15300" y="9000"/>
                  </a:lnTo>
                  <a:lnTo>
                    <a:pt x="16200" y="9000"/>
                  </a:lnTo>
                  <a:lnTo>
                    <a:pt x="16200" y="9000"/>
                  </a:lnTo>
                  <a:lnTo>
                    <a:pt x="17100" y="10800"/>
                  </a:lnTo>
                  <a:lnTo>
                    <a:pt x="17100" y="10800"/>
                  </a:lnTo>
                  <a:lnTo>
                    <a:pt x="17100" y="10800"/>
                  </a:lnTo>
                  <a:lnTo>
                    <a:pt x="18000" y="10800"/>
                  </a:lnTo>
                  <a:lnTo>
                    <a:pt x="18000" y="10800"/>
                  </a:lnTo>
                  <a:lnTo>
                    <a:pt x="18000" y="10800"/>
                  </a:lnTo>
                  <a:lnTo>
                    <a:pt x="18900" y="10800"/>
                  </a:lnTo>
                  <a:lnTo>
                    <a:pt x="18900" y="10800"/>
                  </a:lnTo>
                  <a:lnTo>
                    <a:pt x="21600" y="3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79" name="Shape 3479"/>
            <p:cNvSpPr/>
            <p:nvPr/>
          </p:nvSpPr>
          <p:spPr>
            <a:xfrm>
              <a:off x="1135062" y="809625"/>
              <a:ext cx="11113" cy="412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429" y="21600"/>
                  </a:moveTo>
                  <a:lnTo>
                    <a:pt x="15429" y="21600"/>
                  </a:lnTo>
                  <a:lnTo>
                    <a:pt x="15429" y="20769"/>
                  </a:lnTo>
                  <a:lnTo>
                    <a:pt x="18514" y="19108"/>
                  </a:lnTo>
                  <a:lnTo>
                    <a:pt x="18514" y="17446"/>
                  </a:lnTo>
                  <a:lnTo>
                    <a:pt x="18514" y="16615"/>
                  </a:lnTo>
                  <a:lnTo>
                    <a:pt x="18514" y="14954"/>
                  </a:lnTo>
                  <a:lnTo>
                    <a:pt x="21600" y="13292"/>
                  </a:lnTo>
                  <a:lnTo>
                    <a:pt x="21600" y="11631"/>
                  </a:lnTo>
                  <a:lnTo>
                    <a:pt x="21600" y="9969"/>
                  </a:lnTo>
                  <a:lnTo>
                    <a:pt x="21600" y="9969"/>
                  </a:lnTo>
                  <a:lnTo>
                    <a:pt x="21600" y="9138"/>
                  </a:lnTo>
                  <a:lnTo>
                    <a:pt x="21600" y="8308"/>
                  </a:lnTo>
                  <a:lnTo>
                    <a:pt x="21600" y="7477"/>
                  </a:lnTo>
                  <a:lnTo>
                    <a:pt x="21600" y="6646"/>
                  </a:lnTo>
                  <a:lnTo>
                    <a:pt x="21600" y="6646"/>
                  </a:lnTo>
                  <a:lnTo>
                    <a:pt x="18514" y="5815"/>
                  </a:lnTo>
                  <a:lnTo>
                    <a:pt x="18514" y="4985"/>
                  </a:lnTo>
                  <a:lnTo>
                    <a:pt x="18514" y="4154"/>
                  </a:lnTo>
                  <a:lnTo>
                    <a:pt x="18514" y="3323"/>
                  </a:lnTo>
                  <a:lnTo>
                    <a:pt x="15429" y="3323"/>
                  </a:lnTo>
                  <a:lnTo>
                    <a:pt x="15429" y="2492"/>
                  </a:lnTo>
                  <a:lnTo>
                    <a:pt x="15429" y="1662"/>
                  </a:lnTo>
                  <a:lnTo>
                    <a:pt x="12343" y="1662"/>
                  </a:lnTo>
                  <a:lnTo>
                    <a:pt x="12343" y="831"/>
                  </a:lnTo>
                  <a:lnTo>
                    <a:pt x="9257" y="0"/>
                  </a:lnTo>
                  <a:lnTo>
                    <a:pt x="0" y="3323"/>
                  </a:lnTo>
                  <a:lnTo>
                    <a:pt x="0" y="4154"/>
                  </a:lnTo>
                  <a:lnTo>
                    <a:pt x="0" y="4154"/>
                  </a:lnTo>
                  <a:lnTo>
                    <a:pt x="0" y="4154"/>
                  </a:lnTo>
                  <a:lnTo>
                    <a:pt x="3086" y="4985"/>
                  </a:lnTo>
                  <a:lnTo>
                    <a:pt x="3086" y="4985"/>
                  </a:lnTo>
                  <a:lnTo>
                    <a:pt x="3086" y="4985"/>
                  </a:lnTo>
                  <a:lnTo>
                    <a:pt x="3086" y="5815"/>
                  </a:lnTo>
                  <a:lnTo>
                    <a:pt x="3086" y="5815"/>
                  </a:lnTo>
                  <a:lnTo>
                    <a:pt x="6171" y="6646"/>
                  </a:lnTo>
                  <a:lnTo>
                    <a:pt x="6171" y="6646"/>
                  </a:lnTo>
                  <a:lnTo>
                    <a:pt x="6171" y="7477"/>
                  </a:lnTo>
                  <a:lnTo>
                    <a:pt x="6171" y="8308"/>
                  </a:lnTo>
                  <a:lnTo>
                    <a:pt x="6171" y="8308"/>
                  </a:lnTo>
                  <a:lnTo>
                    <a:pt x="6171" y="9138"/>
                  </a:lnTo>
                  <a:lnTo>
                    <a:pt x="6171" y="9969"/>
                  </a:lnTo>
                  <a:lnTo>
                    <a:pt x="6171" y="9969"/>
                  </a:lnTo>
                  <a:lnTo>
                    <a:pt x="6171" y="11631"/>
                  </a:lnTo>
                  <a:lnTo>
                    <a:pt x="6171" y="13292"/>
                  </a:lnTo>
                  <a:lnTo>
                    <a:pt x="3086" y="14123"/>
                  </a:lnTo>
                  <a:lnTo>
                    <a:pt x="3086" y="15785"/>
                  </a:lnTo>
                  <a:lnTo>
                    <a:pt x="3086" y="17446"/>
                  </a:lnTo>
                  <a:lnTo>
                    <a:pt x="3086" y="18277"/>
                  </a:lnTo>
                  <a:lnTo>
                    <a:pt x="0" y="19938"/>
                  </a:lnTo>
                  <a:lnTo>
                    <a:pt x="0" y="21600"/>
                  </a:lnTo>
                  <a:lnTo>
                    <a:pt x="0" y="21600"/>
                  </a:lnTo>
                  <a:lnTo>
                    <a:pt x="15429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80" name="Shape 3480"/>
            <p:cNvSpPr/>
            <p:nvPr/>
          </p:nvSpPr>
          <p:spPr>
            <a:xfrm>
              <a:off x="1131887" y="850900"/>
              <a:ext cx="11113" cy="396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144"/>
                  </a:moveTo>
                  <a:lnTo>
                    <a:pt x="21600" y="18144"/>
                  </a:lnTo>
                  <a:lnTo>
                    <a:pt x="21600" y="18144"/>
                  </a:lnTo>
                  <a:lnTo>
                    <a:pt x="21600" y="18144"/>
                  </a:lnTo>
                  <a:lnTo>
                    <a:pt x="21600" y="18144"/>
                  </a:lnTo>
                  <a:lnTo>
                    <a:pt x="18514" y="17280"/>
                  </a:lnTo>
                  <a:lnTo>
                    <a:pt x="18514" y="17280"/>
                  </a:lnTo>
                  <a:lnTo>
                    <a:pt x="18514" y="16416"/>
                  </a:lnTo>
                  <a:lnTo>
                    <a:pt x="18514" y="16416"/>
                  </a:lnTo>
                  <a:lnTo>
                    <a:pt x="18514" y="15552"/>
                  </a:lnTo>
                  <a:lnTo>
                    <a:pt x="18514" y="15552"/>
                  </a:lnTo>
                  <a:lnTo>
                    <a:pt x="15429" y="14688"/>
                  </a:lnTo>
                  <a:lnTo>
                    <a:pt x="15429" y="14688"/>
                  </a:lnTo>
                  <a:lnTo>
                    <a:pt x="15429" y="13824"/>
                  </a:lnTo>
                  <a:lnTo>
                    <a:pt x="15429" y="12960"/>
                  </a:lnTo>
                  <a:lnTo>
                    <a:pt x="15429" y="12960"/>
                  </a:lnTo>
                  <a:lnTo>
                    <a:pt x="15429" y="12096"/>
                  </a:lnTo>
                  <a:lnTo>
                    <a:pt x="15429" y="11232"/>
                  </a:lnTo>
                  <a:lnTo>
                    <a:pt x="15429" y="10368"/>
                  </a:lnTo>
                  <a:lnTo>
                    <a:pt x="18514" y="8640"/>
                  </a:lnTo>
                  <a:lnTo>
                    <a:pt x="18514" y="6912"/>
                  </a:lnTo>
                  <a:lnTo>
                    <a:pt x="18514" y="6048"/>
                  </a:lnTo>
                  <a:lnTo>
                    <a:pt x="18514" y="4320"/>
                  </a:lnTo>
                  <a:lnTo>
                    <a:pt x="21600" y="3456"/>
                  </a:lnTo>
                  <a:lnTo>
                    <a:pt x="21600" y="1728"/>
                  </a:lnTo>
                  <a:lnTo>
                    <a:pt x="21600" y="0"/>
                  </a:lnTo>
                  <a:lnTo>
                    <a:pt x="6171" y="0"/>
                  </a:lnTo>
                  <a:lnTo>
                    <a:pt x="6171" y="864"/>
                  </a:lnTo>
                  <a:lnTo>
                    <a:pt x="6171" y="2592"/>
                  </a:lnTo>
                  <a:lnTo>
                    <a:pt x="3086" y="3456"/>
                  </a:lnTo>
                  <a:lnTo>
                    <a:pt x="3086" y="5184"/>
                  </a:lnTo>
                  <a:lnTo>
                    <a:pt x="3086" y="6912"/>
                  </a:lnTo>
                  <a:lnTo>
                    <a:pt x="3086" y="7776"/>
                  </a:lnTo>
                  <a:lnTo>
                    <a:pt x="0" y="9504"/>
                  </a:lnTo>
                  <a:lnTo>
                    <a:pt x="0" y="11232"/>
                  </a:lnTo>
                  <a:lnTo>
                    <a:pt x="0" y="12096"/>
                  </a:lnTo>
                  <a:lnTo>
                    <a:pt x="0" y="12960"/>
                  </a:lnTo>
                  <a:lnTo>
                    <a:pt x="0" y="12960"/>
                  </a:lnTo>
                  <a:lnTo>
                    <a:pt x="0" y="13824"/>
                  </a:lnTo>
                  <a:lnTo>
                    <a:pt x="0" y="14688"/>
                  </a:lnTo>
                  <a:lnTo>
                    <a:pt x="0" y="15552"/>
                  </a:lnTo>
                  <a:lnTo>
                    <a:pt x="3086" y="16416"/>
                  </a:lnTo>
                  <a:lnTo>
                    <a:pt x="3086" y="17280"/>
                  </a:lnTo>
                  <a:lnTo>
                    <a:pt x="3086" y="18144"/>
                  </a:lnTo>
                  <a:lnTo>
                    <a:pt x="3086" y="18144"/>
                  </a:lnTo>
                  <a:lnTo>
                    <a:pt x="6171" y="19008"/>
                  </a:lnTo>
                  <a:lnTo>
                    <a:pt x="6171" y="19872"/>
                  </a:lnTo>
                  <a:lnTo>
                    <a:pt x="9257" y="19872"/>
                  </a:lnTo>
                  <a:lnTo>
                    <a:pt x="9257" y="20736"/>
                  </a:lnTo>
                  <a:lnTo>
                    <a:pt x="12343" y="21600"/>
                  </a:lnTo>
                  <a:lnTo>
                    <a:pt x="12343" y="21600"/>
                  </a:lnTo>
                  <a:lnTo>
                    <a:pt x="12343" y="21600"/>
                  </a:lnTo>
                  <a:lnTo>
                    <a:pt x="21600" y="1814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81" name="Shape 3481"/>
            <p:cNvSpPr/>
            <p:nvPr/>
          </p:nvSpPr>
          <p:spPr>
            <a:xfrm>
              <a:off x="1138237" y="879475"/>
              <a:ext cx="41276" cy="1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69" y="0"/>
                  </a:moveTo>
                  <a:lnTo>
                    <a:pt x="20769" y="0"/>
                  </a:lnTo>
                  <a:lnTo>
                    <a:pt x="19108" y="0"/>
                  </a:lnTo>
                  <a:lnTo>
                    <a:pt x="17446" y="2160"/>
                  </a:lnTo>
                  <a:lnTo>
                    <a:pt x="15785" y="4320"/>
                  </a:lnTo>
                  <a:lnTo>
                    <a:pt x="14123" y="4320"/>
                  </a:lnTo>
                  <a:lnTo>
                    <a:pt x="13292" y="6480"/>
                  </a:lnTo>
                  <a:lnTo>
                    <a:pt x="11631" y="6480"/>
                  </a:lnTo>
                  <a:lnTo>
                    <a:pt x="10800" y="8640"/>
                  </a:lnTo>
                  <a:lnTo>
                    <a:pt x="9138" y="8640"/>
                  </a:lnTo>
                  <a:lnTo>
                    <a:pt x="9138" y="8640"/>
                  </a:lnTo>
                  <a:lnTo>
                    <a:pt x="8308" y="10800"/>
                  </a:lnTo>
                  <a:lnTo>
                    <a:pt x="7477" y="10800"/>
                  </a:lnTo>
                  <a:lnTo>
                    <a:pt x="7477" y="10800"/>
                  </a:lnTo>
                  <a:lnTo>
                    <a:pt x="6646" y="10800"/>
                  </a:lnTo>
                  <a:lnTo>
                    <a:pt x="6646" y="10800"/>
                  </a:lnTo>
                  <a:lnTo>
                    <a:pt x="5815" y="10800"/>
                  </a:lnTo>
                  <a:lnTo>
                    <a:pt x="5815" y="10800"/>
                  </a:lnTo>
                  <a:lnTo>
                    <a:pt x="4985" y="10800"/>
                  </a:lnTo>
                  <a:lnTo>
                    <a:pt x="4985" y="10800"/>
                  </a:lnTo>
                  <a:lnTo>
                    <a:pt x="4154" y="8640"/>
                  </a:lnTo>
                  <a:lnTo>
                    <a:pt x="4154" y="8640"/>
                  </a:lnTo>
                  <a:lnTo>
                    <a:pt x="4154" y="8640"/>
                  </a:lnTo>
                  <a:lnTo>
                    <a:pt x="3323" y="8640"/>
                  </a:lnTo>
                  <a:lnTo>
                    <a:pt x="3323" y="8640"/>
                  </a:lnTo>
                  <a:lnTo>
                    <a:pt x="2492" y="6480"/>
                  </a:lnTo>
                  <a:lnTo>
                    <a:pt x="0" y="15120"/>
                  </a:lnTo>
                  <a:lnTo>
                    <a:pt x="831" y="17280"/>
                  </a:lnTo>
                  <a:lnTo>
                    <a:pt x="1662" y="17280"/>
                  </a:lnTo>
                  <a:lnTo>
                    <a:pt x="1662" y="19440"/>
                  </a:lnTo>
                  <a:lnTo>
                    <a:pt x="2492" y="19440"/>
                  </a:lnTo>
                  <a:lnTo>
                    <a:pt x="3323" y="19440"/>
                  </a:lnTo>
                  <a:lnTo>
                    <a:pt x="4154" y="19440"/>
                  </a:lnTo>
                  <a:lnTo>
                    <a:pt x="4154" y="21600"/>
                  </a:lnTo>
                  <a:lnTo>
                    <a:pt x="4985" y="21600"/>
                  </a:lnTo>
                  <a:lnTo>
                    <a:pt x="5815" y="21600"/>
                  </a:lnTo>
                  <a:lnTo>
                    <a:pt x="6646" y="21600"/>
                  </a:lnTo>
                  <a:lnTo>
                    <a:pt x="6646" y="21600"/>
                  </a:lnTo>
                  <a:lnTo>
                    <a:pt x="7477" y="21600"/>
                  </a:lnTo>
                  <a:lnTo>
                    <a:pt x="8308" y="21600"/>
                  </a:lnTo>
                  <a:lnTo>
                    <a:pt x="9138" y="19440"/>
                  </a:lnTo>
                  <a:lnTo>
                    <a:pt x="9969" y="19440"/>
                  </a:lnTo>
                  <a:lnTo>
                    <a:pt x="9969" y="19440"/>
                  </a:lnTo>
                  <a:lnTo>
                    <a:pt x="11631" y="19440"/>
                  </a:lnTo>
                  <a:lnTo>
                    <a:pt x="13292" y="17280"/>
                  </a:lnTo>
                  <a:lnTo>
                    <a:pt x="14123" y="17280"/>
                  </a:lnTo>
                  <a:lnTo>
                    <a:pt x="15785" y="15120"/>
                  </a:lnTo>
                  <a:lnTo>
                    <a:pt x="17446" y="15120"/>
                  </a:lnTo>
                  <a:lnTo>
                    <a:pt x="18277" y="12960"/>
                  </a:lnTo>
                  <a:lnTo>
                    <a:pt x="19938" y="10800"/>
                  </a:lnTo>
                  <a:lnTo>
                    <a:pt x="21600" y="10800"/>
                  </a:lnTo>
                  <a:lnTo>
                    <a:pt x="21600" y="10800"/>
                  </a:lnTo>
                  <a:lnTo>
                    <a:pt x="20769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82" name="Shape 3482"/>
            <p:cNvSpPr/>
            <p:nvPr/>
          </p:nvSpPr>
          <p:spPr>
            <a:xfrm>
              <a:off x="1177925" y="869950"/>
              <a:ext cx="39688" cy="17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5891"/>
                  </a:moveTo>
                  <a:lnTo>
                    <a:pt x="21600" y="5891"/>
                  </a:lnTo>
                  <a:lnTo>
                    <a:pt x="21600" y="3927"/>
                  </a:lnTo>
                  <a:lnTo>
                    <a:pt x="20736" y="3927"/>
                  </a:lnTo>
                  <a:lnTo>
                    <a:pt x="19872" y="3927"/>
                  </a:lnTo>
                  <a:lnTo>
                    <a:pt x="19872" y="1964"/>
                  </a:lnTo>
                  <a:lnTo>
                    <a:pt x="19008" y="1964"/>
                  </a:lnTo>
                  <a:lnTo>
                    <a:pt x="18144" y="1964"/>
                  </a:lnTo>
                  <a:lnTo>
                    <a:pt x="17280" y="1964"/>
                  </a:lnTo>
                  <a:lnTo>
                    <a:pt x="16416" y="0"/>
                  </a:lnTo>
                  <a:lnTo>
                    <a:pt x="16416" y="0"/>
                  </a:lnTo>
                  <a:lnTo>
                    <a:pt x="15552" y="0"/>
                  </a:lnTo>
                  <a:lnTo>
                    <a:pt x="14688" y="0"/>
                  </a:lnTo>
                  <a:lnTo>
                    <a:pt x="13824" y="0"/>
                  </a:lnTo>
                  <a:lnTo>
                    <a:pt x="13824" y="1964"/>
                  </a:lnTo>
                  <a:lnTo>
                    <a:pt x="12960" y="1964"/>
                  </a:lnTo>
                  <a:lnTo>
                    <a:pt x="12096" y="1964"/>
                  </a:lnTo>
                  <a:lnTo>
                    <a:pt x="11232" y="1964"/>
                  </a:lnTo>
                  <a:lnTo>
                    <a:pt x="10368" y="1964"/>
                  </a:lnTo>
                  <a:lnTo>
                    <a:pt x="8640" y="3927"/>
                  </a:lnTo>
                  <a:lnTo>
                    <a:pt x="6912" y="3927"/>
                  </a:lnTo>
                  <a:lnTo>
                    <a:pt x="6048" y="5891"/>
                  </a:lnTo>
                  <a:lnTo>
                    <a:pt x="4320" y="7855"/>
                  </a:lnTo>
                  <a:lnTo>
                    <a:pt x="2592" y="7855"/>
                  </a:lnTo>
                  <a:lnTo>
                    <a:pt x="864" y="9818"/>
                  </a:lnTo>
                  <a:lnTo>
                    <a:pt x="0" y="11782"/>
                  </a:lnTo>
                  <a:lnTo>
                    <a:pt x="864" y="21600"/>
                  </a:lnTo>
                  <a:lnTo>
                    <a:pt x="2592" y="19636"/>
                  </a:lnTo>
                  <a:lnTo>
                    <a:pt x="4320" y="17673"/>
                  </a:lnTo>
                  <a:lnTo>
                    <a:pt x="6048" y="17673"/>
                  </a:lnTo>
                  <a:lnTo>
                    <a:pt x="6912" y="15709"/>
                  </a:lnTo>
                  <a:lnTo>
                    <a:pt x="8640" y="13745"/>
                  </a:lnTo>
                  <a:lnTo>
                    <a:pt x="9504" y="13745"/>
                  </a:lnTo>
                  <a:lnTo>
                    <a:pt x="11232" y="11782"/>
                  </a:lnTo>
                  <a:lnTo>
                    <a:pt x="12096" y="11782"/>
                  </a:lnTo>
                  <a:lnTo>
                    <a:pt x="12960" y="11782"/>
                  </a:lnTo>
                  <a:lnTo>
                    <a:pt x="13824" y="11782"/>
                  </a:lnTo>
                  <a:lnTo>
                    <a:pt x="13824" y="11782"/>
                  </a:lnTo>
                  <a:lnTo>
                    <a:pt x="14688" y="9818"/>
                  </a:lnTo>
                  <a:lnTo>
                    <a:pt x="14688" y="9818"/>
                  </a:lnTo>
                  <a:lnTo>
                    <a:pt x="15552" y="9818"/>
                  </a:lnTo>
                  <a:lnTo>
                    <a:pt x="15552" y="9818"/>
                  </a:lnTo>
                  <a:lnTo>
                    <a:pt x="16416" y="9818"/>
                  </a:lnTo>
                  <a:lnTo>
                    <a:pt x="16416" y="9818"/>
                  </a:lnTo>
                  <a:lnTo>
                    <a:pt x="17280" y="11782"/>
                  </a:lnTo>
                  <a:lnTo>
                    <a:pt x="17280" y="11782"/>
                  </a:lnTo>
                  <a:lnTo>
                    <a:pt x="18144" y="11782"/>
                  </a:lnTo>
                  <a:lnTo>
                    <a:pt x="18144" y="11782"/>
                  </a:lnTo>
                  <a:lnTo>
                    <a:pt x="18144" y="11782"/>
                  </a:lnTo>
                  <a:lnTo>
                    <a:pt x="19008" y="11782"/>
                  </a:lnTo>
                  <a:lnTo>
                    <a:pt x="19008" y="13745"/>
                  </a:lnTo>
                  <a:lnTo>
                    <a:pt x="19008" y="13745"/>
                  </a:lnTo>
                  <a:lnTo>
                    <a:pt x="21600" y="589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83" name="Shape 3483"/>
            <p:cNvSpPr/>
            <p:nvPr/>
          </p:nvSpPr>
          <p:spPr>
            <a:xfrm>
              <a:off x="1212850" y="874712"/>
              <a:ext cx="12700" cy="412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200" y="21600"/>
                  </a:moveTo>
                  <a:lnTo>
                    <a:pt x="16200" y="21600"/>
                  </a:lnTo>
                  <a:lnTo>
                    <a:pt x="16200" y="19938"/>
                  </a:lnTo>
                  <a:lnTo>
                    <a:pt x="16200" y="19108"/>
                  </a:lnTo>
                  <a:lnTo>
                    <a:pt x="18900" y="17446"/>
                  </a:lnTo>
                  <a:lnTo>
                    <a:pt x="18900" y="15785"/>
                  </a:lnTo>
                  <a:lnTo>
                    <a:pt x="18900" y="14954"/>
                  </a:lnTo>
                  <a:lnTo>
                    <a:pt x="18900" y="13292"/>
                  </a:lnTo>
                  <a:lnTo>
                    <a:pt x="18900" y="11631"/>
                  </a:lnTo>
                  <a:lnTo>
                    <a:pt x="21600" y="9969"/>
                  </a:lnTo>
                  <a:lnTo>
                    <a:pt x="21600" y="9138"/>
                  </a:lnTo>
                  <a:lnTo>
                    <a:pt x="21600" y="9138"/>
                  </a:lnTo>
                  <a:lnTo>
                    <a:pt x="18900" y="8308"/>
                  </a:lnTo>
                  <a:lnTo>
                    <a:pt x="18900" y="7477"/>
                  </a:lnTo>
                  <a:lnTo>
                    <a:pt x="18900" y="6646"/>
                  </a:lnTo>
                  <a:lnTo>
                    <a:pt x="18900" y="5815"/>
                  </a:lnTo>
                  <a:lnTo>
                    <a:pt x="18900" y="4985"/>
                  </a:lnTo>
                  <a:lnTo>
                    <a:pt x="18900" y="4985"/>
                  </a:lnTo>
                  <a:lnTo>
                    <a:pt x="18900" y="4154"/>
                  </a:lnTo>
                  <a:lnTo>
                    <a:pt x="16200" y="3323"/>
                  </a:lnTo>
                  <a:lnTo>
                    <a:pt x="16200" y="2492"/>
                  </a:lnTo>
                  <a:lnTo>
                    <a:pt x="16200" y="1662"/>
                  </a:lnTo>
                  <a:lnTo>
                    <a:pt x="13500" y="1662"/>
                  </a:lnTo>
                  <a:lnTo>
                    <a:pt x="13500" y="831"/>
                  </a:lnTo>
                  <a:lnTo>
                    <a:pt x="10800" y="0"/>
                  </a:lnTo>
                  <a:lnTo>
                    <a:pt x="8100" y="0"/>
                  </a:lnTo>
                  <a:lnTo>
                    <a:pt x="0" y="3323"/>
                  </a:lnTo>
                  <a:lnTo>
                    <a:pt x="0" y="3323"/>
                  </a:lnTo>
                  <a:lnTo>
                    <a:pt x="2700" y="3323"/>
                  </a:lnTo>
                  <a:lnTo>
                    <a:pt x="2700" y="4154"/>
                  </a:lnTo>
                  <a:lnTo>
                    <a:pt x="2700" y="4154"/>
                  </a:lnTo>
                  <a:lnTo>
                    <a:pt x="2700" y="4985"/>
                  </a:lnTo>
                  <a:lnTo>
                    <a:pt x="5400" y="4985"/>
                  </a:lnTo>
                  <a:lnTo>
                    <a:pt x="5400" y="4985"/>
                  </a:lnTo>
                  <a:lnTo>
                    <a:pt x="5400" y="5815"/>
                  </a:lnTo>
                  <a:lnTo>
                    <a:pt x="5400" y="6646"/>
                  </a:lnTo>
                  <a:lnTo>
                    <a:pt x="5400" y="6646"/>
                  </a:lnTo>
                  <a:lnTo>
                    <a:pt x="5400" y="7477"/>
                  </a:lnTo>
                  <a:lnTo>
                    <a:pt x="5400" y="7477"/>
                  </a:lnTo>
                  <a:lnTo>
                    <a:pt x="5400" y="8308"/>
                  </a:lnTo>
                  <a:lnTo>
                    <a:pt x="8100" y="9138"/>
                  </a:lnTo>
                  <a:lnTo>
                    <a:pt x="8100" y="9138"/>
                  </a:lnTo>
                  <a:lnTo>
                    <a:pt x="8100" y="9969"/>
                  </a:lnTo>
                  <a:lnTo>
                    <a:pt x="5400" y="11631"/>
                  </a:lnTo>
                  <a:lnTo>
                    <a:pt x="5400" y="12462"/>
                  </a:lnTo>
                  <a:lnTo>
                    <a:pt x="5400" y="14123"/>
                  </a:lnTo>
                  <a:lnTo>
                    <a:pt x="5400" y="15785"/>
                  </a:lnTo>
                  <a:lnTo>
                    <a:pt x="5400" y="16615"/>
                  </a:lnTo>
                  <a:lnTo>
                    <a:pt x="2700" y="18277"/>
                  </a:lnTo>
                  <a:lnTo>
                    <a:pt x="2700" y="19108"/>
                  </a:lnTo>
                  <a:lnTo>
                    <a:pt x="2700" y="20769"/>
                  </a:lnTo>
                  <a:lnTo>
                    <a:pt x="2700" y="20769"/>
                  </a:lnTo>
                  <a:lnTo>
                    <a:pt x="162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84" name="Shape 3484"/>
            <p:cNvSpPr/>
            <p:nvPr/>
          </p:nvSpPr>
          <p:spPr>
            <a:xfrm>
              <a:off x="1211262" y="914400"/>
              <a:ext cx="11113" cy="412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277"/>
                  </a:moveTo>
                  <a:lnTo>
                    <a:pt x="21600" y="18277"/>
                  </a:lnTo>
                  <a:lnTo>
                    <a:pt x="21600" y="18277"/>
                  </a:lnTo>
                  <a:lnTo>
                    <a:pt x="21600" y="17446"/>
                  </a:lnTo>
                  <a:lnTo>
                    <a:pt x="18514" y="17446"/>
                  </a:lnTo>
                  <a:lnTo>
                    <a:pt x="18514" y="17446"/>
                  </a:lnTo>
                  <a:lnTo>
                    <a:pt x="18514" y="16615"/>
                  </a:lnTo>
                  <a:lnTo>
                    <a:pt x="18514" y="16615"/>
                  </a:lnTo>
                  <a:lnTo>
                    <a:pt x="15429" y="16615"/>
                  </a:lnTo>
                  <a:lnTo>
                    <a:pt x="15429" y="15785"/>
                  </a:lnTo>
                  <a:lnTo>
                    <a:pt x="15429" y="14954"/>
                  </a:lnTo>
                  <a:lnTo>
                    <a:pt x="15429" y="14954"/>
                  </a:lnTo>
                  <a:lnTo>
                    <a:pt x="15429" y="14123"/>
                  </a:lnTo>
                  <a:lnTo>
                    <a:pt x="15429" y="14123"/>
                  </a:lnTo>
                  <a:lnTo>
                    <a:pt x="15429" y="13292"/>
                  </a:lnTo>
                  <a:lnTo>
                    <a:pt x="15429" y="12462"/>
                  </a:lnTo>
                  <a:lnTo>
                    <a:pt x="15429" y="12462"/>
                  </a:lnTo>
                  <a:lnTo>
                    <a:pt x="15429" y="11631"/>
                  </a:lnTo>
                  <a:lnTo>
                    <a:pt x="15429" y="9969"/>
                  </a:lnTo>
                  <a:lnTo>
                    <a:pt x="15429" y="9138"/>
                  </a:lnTo>
                  <a:lnTo>
                    <a:pt x="15429" y="7477"/>
                  </a:lnTo>
                  <a:lnTo>
                    <a:pt x="18514" y="5815"/>
                  </a:lnTo>
                  <a:lnTo>
                    <a:pt x="18514" y="4985"/>
                  </a:lnTo>
                  <a:lnTo>
                    <a:pt x="18514" y="3323"/>
                  </a:lnTo>
                  <a:lnTo>
                    <a:pt x="18514" y="1662"/>
                  </a:lnTo>
                  <a:lnTo>
                    <a:pt x="21600" y="831"/>
                  </a:lnTo>
                  <a:lnTo>
                    <a:pt x="6171" y="0"/>
                  </a:lnTo>
                  <a:lnTo>
                    <a:pt x="6171" y="1662"/>
                  </a:lnTo>
                  <a:lnTo>
                    <a:pt x="3086" y="2492"/>
                  </a:lnTo>
                  <a:lnTo>
                    <a:pt x="3086" y="4154"/>
                  </a:lnTo>
                  <a:lnTo>
                    <a:pt x="3086" y="5815"/>
                  </a:lnTo>
                  <a:lnTo>
                    <a:pt x="0" y="6646"/>
                  </a:lnTo>
                  <a:lnTo>
                    <a:pt x="0" y="8308"/>
                  </a:lnTo>
                  <a:lnTo>
                    <a:pt x="0" y="9969"/>
                  </a:lnTo>
                  <a:lnTo>
                    <a:pt x="0" y="11631"/>
                  </a:lnTo>
                  <a:lnTo>
                    <a:pt x="0" y="12462"/>
                  </a:lnTo>
                  <a:lnTo>
                    <a:pt x="0" y="12462"/>
                  </a:lnTo>
                  <a:lnTo>
                    <a:pt x="0" y="13292"/>
                  </a:lnTo>
                  <a:lnTo>
                    <a:pt x="0" y="14123"/>
                  </a:lnTo>
                  <a:lnTo>
                    <a:pt x="0" y="14954"/>
                  </a:lnTo>
                  <a:lnTo>
                    <a:pt x="0" y="15785"/>
                  </a:lnTo>
                  <a:lnTo>
                    <a:pt x="0" y="16615"/>
                  </a:lnTo>
                  <a:lnTo>
                    <a:pt x="3086" y="16615"/>
                  </a:lnTo>
                  <a:lnTo>
                    <a:pt x="3086" y="17446"/>
                  </a:lnTo>
                  <a:lnTo>
                    <a:pt x="3086" y="18277"/>
                  </a:lnTo>
                  <a:lnTo>
                    <a:pt x="3086" y="19108"/>
                  </a:lnTo>
                  <a:lnTo>
                    <a:pt x="6171" y="19108"/>
                  </a:lnTo>
                  <a:lnTo>
                    <a:pt x="6171" y="19938"/>
                  </a:lnTo>
                  <a:lnTo>
                    <a:pt x="9257" y="20769"/>
                  </a:lnTo>
                  <a:lnTo>
                    <a:pt x="9257" y="20769"/>
                  </a:lnTo>
                  <a:lnTo>
                    <a:pt x="12343" y="21600"/>
                  </a:lnTo>
                  <a:lnTo>
                    <a:pt x="12343" y="21600"/>
                  </a:lnTo>
                  <a:lnTo>
                    <a:pt x="21600" y="1827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85" name="Shape 3485"/>
            <p:cNvSpPr/>
            <p:nvPr/>
          </p:nvSpPr>
          <p:spPr>
            <a:xfrm>
              <a:off x="1217612" y="942975"/>
              <a:ext cx="41276" cy="1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938" y="0"/>
                  </a:moveTo>
                  <a:lnTo>
                    <a:pt x="19938" y="0"/>
                  </a:lnTo>
                  <a:lnTo>
                    <a:pt x="19108" y="2160"/>
                  </a:lnTo>
                  <a:lnTo>
                    <a:pt x="17446" y="4320"/>
                  </a:lnTo>
                  <a:lnTo>
                    <a:pt x="16615" y="4320"/>
                  </a:lnTo>
                  <a:lnTo>
                    <a:pt x="14954" y="6480"/>
                  </a:lnTo>
                  <a:lnTo>
                    <a:pt x="14123" y="6480"/>
                  </a:lnTo>
                  <a:lnTo>
                    <a:pt x="12462" y="8640"/>
                  </a:lnTo>
                  <a:lnTo>
                    <a:pt x="11631" y="8640"/>
                  </a:lnTo>
                  <a:lnTo>
                    <a:pt x="9969" y="10800"/>
                  </a:lnTo>
                  <a:lnTo>
                    <a:pt x="9138" y="10800"/>
                  </a:lnTo>
                  <a:lnTo>
                    <a:pt x="9138" y="10800"/>
                  </a:lnTo>
                  <a:lnTo>
                    <a:pt x="8308" y="10800"/>
                  </a:lnTo>
                  <a:lnTo>
                    <a:pt x="7477" y="10800"/>
                  </a:lnTo>
                  <a:lnTo>
                    <a:pt x="7477" y="10800"/>
                  </a:lnTo>
                  <a:lnTo>
                    <a:pt x="6646" y="10800"/>
                  </a:lnTo>
                  <a:lnTo>
                    <a:pt x="5815" y="10800"/>
                  </a:lnTo>
                  <a:lnTo>
                    <a:pt x="5815" y="10800"/>
                  </a:lnTo>
                  <a:lnTo>
                    <a:pt x="4985" y="10800"/>
                  </a:lnTo>
                  <a:lnTo>
                    <a:pt x="4985" y="10800"/>
                  </a:lnTo>
                  <a:lnTo>
                    <a:pt x="4154" y="10800"/>
                  </a:lnTo>
                  <a:lnTo>
                    <a:pt x="4154" y="10800"/>
                  </a:lnTo>
                  <a:lnTo>
                    <a:pt x="3323" y="10800"/>
                  </a:lnTo>
                  <a:lnTo>
                    <a:pt x="3323" y="8640"/>
                  </a:lnTo>
                  <a:lnTo>
                    <a:pt x="2492" y="8640"/>
                  </a:lnTo>
                  <a:lnTo>
                    <a:pt x="2492" y="8640"/>
                  </a:lnTo>
                  <a:lnTo>
                    <a:pt x="0" y="17280"/>
                  </a:lnTo>
                  <a:lnTo>
                    <a:pt x="831" y="17280"/>
                  </a:lnTo>
                  <a:lnTo>
                    <a:pt x="831" y="19440"/>
                  </a:lnTo>
                  <a:lnTo>
                    <a:pt x="1662" y="19440"/>
                  </a:lnTo>
                  <a:lnTo>
                    <a:pt x="2492" y="21600"/>
                  </a:lnTo>
                  <a:lnTo>
                    <a:pt x="3323" y="21600"/>
                  </a:lnTo>
                  <a:lnTo>
                    <a:pt x="4154" y="21600"/>
                  </a:lnTo>
                  <a:lnTo>
                    <a:pt x="4985" y="21600"/>
                  </a:lnTo>
                  <a:lnTo>
                    <a:pt x="4985" y="21600"/>
                  </a:lnTo>
                  <a:lnTo>
                    <a:pt x="5815" y="21600"/>
                  </a:lnTo>
                  <a:lnTo>
                    <a:pt x="6646" y="21600"/>
                  </a:lnTo>
                  <a:lnTo>
                    <a:pt x="7477" y="21600"/>
                  </a:lnTo>
                  <a:lnTo>
                    <a:pt x="8308" y="21600"/>
                  </a:lnTo>
                  <a:lnTo>
                    <a:pt x="9138" y="21600"/>
                  </a:lnTo>
                  <a:lnTo>
                    <a:pt x="9969" y="21600"/>
                  </a:lnTo>
                  <a:lnTo>
                    <a:pt x="9969" y="21600"/>
                  </a:lnTo>
                  <a:lnTo>
                    <a:pt x="10800" y="19440"/>
                  </a:lnTo>
                  <a:lnTo>
                    <a:pt x="12462" y="19440"/>
                  </a:lnTo>
                  <a:lnTo>
                    <a:pt x="14123" y="19440"/>
                  </a:lnTo>
                  <a:lnTo>
                    <a:pt x="14954" y="17280"/>
                  </a:lnTo>
                  <a:lnTo>
                    <a:pt x="16615" y="15120"/>
                  </a:lnTo>
                  <a:lnTo>
                    <a:pt x="18277" y="15120"/>
                  </a:lnTo>
                  <a:lnTo>
                    <a:pt x="19108" y="12960"/>
                  </a:lnTo>
                  <a:lnTo>
                    <a:pt x="20769" y="12960"/>
                  </a:lnTo>
                  <a:lnTo>
                    <a:pt x="21600" y="10800"/>
                  </a:lnTo>
                  <a:lnTo>
                    <a:pt x="21600" y="10800"/>
                  </a:lnTo>
                  <a:lnTo>
                    <a:pt x="19938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86" name="Shape 3486"/>
            <p:cNvSpPr/>
            <p:nvPr/>
          </p:nvSpPr>
          <p:spPr>
            <a:xfrm>
              <a:off x="1255712" y="933450"/>
              <a:ext cx="38101" cy="17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3927"/>
                  </a:moveTo>
                  <a:lnTo>
                    <a:pt x="21600" y="3927"/>
                  </a:lnTo>
                  <a:lnTo>
                    <a:pt x="20700" y="1964"/>
                  </a:lnTo>
                  <a:lnTo>
                    <a:pt x="20700" y="1964"/>
                  </a:lnTo>
                  <a:lnTo>
                    <a:pt x="19800" y="1964"/>
                  </a:lnTo>
                  <a:lnTo>
                    <a:pt x="18900" y="0"/>
                  </a:lnTo>
                  <a:lnTo>
                    <a:pt x="18000" y="0"/>
                  </a:lnTo>
                  <a:lnTo>
                    <a:pt x="18000" y="0"/>
                  </a:lnTo>
                  <a:lnTo>
                    <a:pt x="17100" y="0"/>
                  </a:lnTo>
                  <a:lnTo>
                    <a:pt x="16200" y="0"/>
                  </a:lnTo>
                  <a:lnTo>
                    <a:pt x="15300" y="0"/>
                  </a:lnTo>
                  <a:lnTo>
                    <a:pt x="15300" y="0"/>
                  </a:lnTo>
                  <a:lnTo>
                    <a:pt x="14400" y="0"/>
                  </a:lnTo>
                  <a:lnTo>
                    <a:pt x="13500" y="0"/>
                  </a:lnTo>
                  <a:lnTo>
                    <a:pt x="12600" y="1964"/>
                  </a:lnTo>
                  <a:lnTo>
                    <a:pt x="11700" y="1964"/>
                  </a:lnTo>
                  <a:lnTo>
                    <a:pt x="11700" y="1964"/>
                  </a:lnTo>
                  <a:lnTo>
                    <a:pt x="10800" y="1964"/>
                  </a:lnTo>
                  <a:lnTo>
                    <a:pt x="9000" y="3927"/>
                  </a:lnTo>
                  <a:lnTo>
                    <a:pt x="8100" y="5891"/>
                  </a:lnTo>
                  <a:lnTo>
                    <a:pt x="6300" y="5891"/>
                  </a:lnTo>
                  <a:lnTo>
                    <a:pt x="5400" y="7855"/>
                  </a:lnTo>
                  <a:lnTo>
                    <a:pt x="3600" y="9818"/>
                  </a:lnTo>
                  <a:lnTo>
                    <a:pt x="2700" y="9818"/>
                  </a:lnTo>
                  <a:lnTo>
                    <a:pt x="900" y="11782"/>
                  </a:lnTo>
                  <a:lnTo>
                    <a:pt x="0" y="11782"/>
                  </a:lnTo>
                  <a:lnTo>
                    <a:pt x="1800" y="21600"/>
                  </a:lnTo>
                  <a:lnTo>
                    <a:pt x="2700" y="19636"/>
                  </a:lnTo>
                  <a:lnTo>
                    <a:pt x="4500" y="19636"/>
                  </a:lnTo>
                  <a:lnTo>
                    <a:pt x="5400" y="17673"/>
                  </a:lnTo>
                  <a:lnTo>
                    <a:pt x="7200" y="15709"/>
                  </a:lnTo>
                  <a:lnTo>
                    <a:pt x="8100" y="15709"/>
                  </a:lnTo>
                  <a:lnTo>
                    <a:pt x="9900" y="13745"/>
                  </a:lnTo>
                  <a:lnTo>
                    <a:pt x="10800" y="13745"/>
                  </a:lnTo>
                  <a:lnTo>
                    <a:pt x="12600" y="11782"/>
                  </a:lnTo>
                  <a:lnTo>
                    <a:pt x="12600" y="11782"/>
                  </a:lnTo>
                  <a:lnTo>
                    <a:pt x="13500" y="11782"/>
                  </a:lnTo>
                  <a:lnTo>
                    <a:pt x="13500" y="9818"/>
                  </a:lnTo>
                  <a:lnTo>
                    <a:pt x="14400" y="9818"/>
                  </a:lnTo>
                  <a:lnTo>
                    <a:pt x="15300" y="9818"/>
                  </a:lnTo>
                  <a:lnTo>
                    <a:pt x="15300" y="9818"/>
                  </a:lnTo>
                  <a:lnTo>
                    <a:pt x="16200" y="9818"/>
                  </a:lnTo>
                  <a:lnTo>
                    <a:pt x="16200" y="9818"/>
                  </a:lnTo>
                  <a:lnTo>
                    <a:pt x="17100" y="9818"/>
                  </a:lnTo>
                  <a:lnTo>
                    <a:pt x="17100" y="9818"/>
                  </a:lnTo>
                  <a:lnTo>
                    <a:pt x="17100" y="9818"/>
                  </a:lnTo>
                  <a:lnTo>
                    <a:pt x="18000" y="9818"/>
                  </a:lnTo>
                  <a:lnTo>
                    <a:pt x="18000" y="9818"/>
                  </a:lnTo>
                  <a:lnTo>
                    <a:pt x="18000" y="9818"/>
                  </a:lnTo>
                  <a:lnTo>
                    <a:pt x="18900" y="11782"/>
                  </a:lnTo>
                  <a:lnTo>
                    <a:pt x="18900" y="11782"/>
                  </a:lnTo>
                  <a:lnTo>
                    <a:pt x="18900" y="11782"/>
                  </a:lnTo>
                  <a:lnTo>
                    <a:pt x="21600" y="392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87" name="Shape 3487"/>
            <p:cNvSpPr/>
            <p:nvPr/>
          </p:nvSpPr>
          <p:spPr>
            <a:xfrm>
              <a:off x="1289050" y="936625"/>
              <a:ext cx="11113" cy="412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429" y="21600"/>
                  </a:moveTo>
                  <a:lnTo>
                    <a:pt x="15429" y="21600"/>
                  </a:lnTo>
                  <a:lnTo>
                    <a:pt x="18514" y="19938"/>
                  </a:lnTo>
                  <a:lnTo>
                    <a:pt x="18514" y="18277"/>
                  </a:lnTo>
                  <a:lnTo>
                    <a:pt x="18514" y="17446"/>
                  </a:lnTo>
                  <a:lnTo>
                    <a:pt x="18514" y="15785"/>
                  </a:lnTo>
                  <a:lnTo>
                    <a:pt x="21600" y="14123"/>
                  </a:lnTo>
                  <a:lnTo>
                    <a:pt x="21600" y="12462"/>
                  </a:lnTo>
                  <a:lnTo>
                    <a:pt x="21600" y="11631"/>
                  </a:lnTo>
                  <a:lnTo>
                    <a:pt x="21600" y="9969"/>
                  </a:lnTo>
                  <a:lnTo>
                    <a:pt x="21600" y="9138"/>
                  </a:lnTo>
                  <a:lnTo>
                    <a:pt x="21600" y="8308"/>
                  </a:lnTo>
                  <a:lnTo>
                    <a:pt x="21600" y="7477"/>
                  </a:lnTo>
                  <a:lnTo>
                    <a:pt x="21600" y="7477"/>
                  </a:lnTo>
                  <a:lnTo>
                    <a:pt x="21600" y="6646"/>
                  </a:lnTo>
                  <a:lnTo>
                    <a:pt x="21600" y="5815"/>
                  </a:lnTo>
                  <a:lnTo>
                    <a:pt x="21600" y="4985"/>
                  </a:lnTo>
                  <a:lnTo>
                    <a:pt x="18514" y="4154"/>
                  </a:lnTo>
                  <a:lnTo>
                    <a:pt x="18514" y="4154"/>
                  </a:lnTo>
                  <a:lnTo>
                    <a:pt x="18514" y="3323"/>
                  </a:lnTo>
                  <a:lnTo>
                    <a:pt x="18514" y="2492"/>
                  </a:lnTo>
                  <a:lnTo>
                    <a:pt x="15429" y="1662"/>
                  </a:lnTo>
                  <a:lnTo>
                    <a:pt x="15429" y="1662"/>
                  </a:lnTo>
                  <a:lnTo>
                    <a:pt x="12343" y="831"/>
                  </a:lnTo>
                  <a:lnTo>
                    <a:pt x="12343" y="0"/>
                  </a:lnTo>
                  <a:lnTo>
                    <a:pt x="9257" y="0"/>
                  </a:lnTo>
                  <a:lnTo>
                    <a:pt x="0" y="3323"/>
                  </a:lnTo>
                  <a:lnTo>
                    <a:pt x="0" y="3323"/>
                  </a:lnTo>
                  <a:lnTo>
                    <a:pt x="0" y="3323"/>
                  </a:lnTo>
                  <a:lnTo>
                    <a:pt x="3086" y="4154"/>
                  </a:lnTo>
                  <a:lnTo>
                    <a:pt x="3086" y="4154"/>
                  </a:lnTo>
                  <a:lnTo>
                    <a:pt x="3086" y="4154"/>
                  </a:lnTo>
                  <a:lnTo>
                    <a:pt x="3086" y="4985"/>
                  </a:lnTo>
                  <a:lnTo>
                    <a:pt x="3086" y="4985"/>
                  </a:lnTo>
                  <a:lnTo>
                    <a:pt x="6171" y="5815"/>
                  </a:lnTo>
                  <a:lnTo>
                    <a:pt x="6171" y="5815"/>
                  </a:lnTo>
                  <a:lnTo>
                    <a:pt x="6171" y="6646"/>
                  </a:lnTo>
                  <a:lnTo>
                    <a:pt x="6171" y="6646"/>
                  </a:lnTo>
                  <a:lnTo>
                    <a:pt x="6171" y="7477"/>
                  </a:lnTo>
                  <a:lnTo>
                    <a:pt x="6171" y="8308"/>
                  </a:lnTo>
                  <a:lnTo>
                    <a:pt x="6171" y="8308"/>
                  </a:lnTo>
                  <a:lnTo>
                    <a:pt x="6171" y="9138"/>
                  </a:lnTo>
                  <a:lnTo>
                    <a:pt x="6171" y="9969"/>
                  </a:lnTo>
                  <a:lnTo>
                    <a:pt x="6171" y="10800"/>
                  </a:lnTo>
                  <a:lnTo>
                    <a:pt x="6171" y="12462"/>
                  </a:lnTo>
                  <a:lnTo>
                    <a:pt x="6171" y="14123"/>
                  </a:lnTo>
                  <a:lnTo>
                    <a:pt x="3086" y="14954"/>
                  </a:lnTo>
                  <a:lnTo>
                    <a:pt x="3086" y="16615"/>
                  </a:lnTo>
                  <a:lnTo>
                    <a:pt x="3086" y="17446"/>
                  </a:lnTo>
                  <a:lnTo>
                    <a:pt x="3086" y="19108"/>
                  </a:lnTo>
                  <a:lnTo>
                    <a:pt x="0" y="20769"/>
                  </a:lnTo>
                  <a:lnTo>
                    <a:pt x="0" y="20769"/>
                  </a:lnTo>
                  <a:lnTo>
                    <a:pt x="15429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88" name="Shape 3488"/>
            <p:cNvSpPr/>
            <p:nvPr/>
          </p:nvSpPr>
          <p:spPr>
            <a:xfrm>
              <a:off x="1285875" y="976312"/>
              <a:ext cx="12700" cy="412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277"/>
                  </a:moveTo>
                  <a:lnTo>
                    <a:pt x="21600" y="18277"/>
                  </a:lnTo>
                  <a:lnTo>
                    <a:pt x="18900" y="17446"/>
                  </a:lnTo>
                  <a:lnTo>
                    <a:pt x="18900" y="17446"/>
                  </a:lnTo>
                  <a:lnTo>
                    <a:pt x="18900" y="17446"/>
                  </a:lnTo>
                  <a:lnTo>
                    <a:pt x="18900" y="16615"/>
                  </a:lnTo>
                  <a:lnTo>
                    <a:pt x="16200" y="16615"/>
                  </a:lnTo>
                  <a:lnTo>
                    <a:pt x="16200" y="16615"/>
                  </a:lnTo>
                  <a:lnTo>
                    <a:pt x="16200" y="15785"/>
                  </a:lnTo>
                  <a:lnTo>
                    <a:pt x="16200" y="15785"/>
                  </a:lnTo>
                  <a:lnTo>
                    <a:pt x="16200" y="14954"/>
                  </a:lnTo>
                  <a:lnTo>
                    <a:pt x="16200" y="14954"/>
                  </a:lnTo>
                  <a:lnTo>
                    <a:pt x="16200" y="14123"/>
                  </a:lnTo>
                  <a:lnTo>
                    <a:pt x="13500" y="13292"/>
                  </a:lnTo>
                  <a:lnTo>
                    <a:pt x="13500" y="13292"/>
                  </a:lnTo>
                  <a:lnTo>
                    <a:pt x="13500" y="12462"/>
                  </a:lnTo>
                  <a:lnTo>
                    <a:pt x="13500" y="11631"/>
                  </a:lnTo>
                  <a:lnTo>
                    <a:pt x="13500" y="11631"/>
                  </a:lnTo>
                  <a:lnTo>
                    <a:pt x="16200" y="9969"/>
                  </a:lnTo>
                  <a:lnTo>
                    <a:pt x="16200" y="8308"/>
                  </a:lnTo>
                  <a:lnTo>
                    <a:pt x="16200" y="7477"/>
                  </a:lnTo>
                  <a:lnTo>
                    <a:pt x="16200" y="5815"/>
                  </a:lnTo>
                  <a:lnTo>
                    <a:pt x="16200" y="4985"/>
                  </a:lnTo>
                  <a:lnTo>
                    <a:pt x="18900" y="3323"/>
                  </a:lnTo>
                  <a:lnTo>
                    <a:pt x="18900" y="1662"/>
                  </a:lnTo>
                  <a:lnTo>
                    <a:pt x="18900" y="831"/>
                  </a:lnTo>
                  <a:lnTo>
                    <a:pt x="5400" y="0"/>
                  </a:lnTo>
                  <a:lnTo>
                    <a:pt x="5400" y="831"/>
                  </a:lnTo>
                  <a:lnTo>
                    <a:pt x="5400" y="2492"/>
                  </a:lnTo>
                  <a:lnTo>
                    <a:pt x="2700" y="4154"/>
                  </a:lnTo>
                  <a:lnTo>
                    <a:pt x="2700" y="4985"/>
                  </a:lnTo>
                  <a:lnTo>
                    <a:pt x="2700" y="6646"/>
                  </a:lnTo>
                  <a:lnTo>
                    <a:pt x="2700" y="8308"/>
                  </a:lnTo>
                  <a:lnTo>
                    <a:pt x="2700" y="9969"/>
                  </a:lnTo>
                  <a:lnTo>
                    <a:pt x="0" y="10800"/>
                  </a:lnTo>
                  <a:lnTo>
                    <a:pt x="0" y="11631"/>
                  </a:lnTo>
                  <a:lnTo>
                    <a:pt x="0" y="12462"/>
                  </a:lnTo>
                  <a:lnTo>
                    <a:pt x="0" y="13292"/>
                  </a:lnTo>
                  <a:lnTo>
                    <a:pt x="0" y="14123"/>
                  </a:lnTo>
                  <a:lnTo>
                    <a:pt x="2700" y="14954"/>
                  </a:lnTo>
                  <a:lnTo>
                    <a:pt x="2700" y="14954"/>
                  </a:lnTo>
                  <a:lnTo>
                    <a:pt x="2700" y="15785"/>
                  </a:lnTo>
                  <a:lnTo>
                    <a:pt x="2700" y="16615"/>
                  </a:lnTo>
                  <a:lnTo>
                    <a:pt x="2700" y="17446"/>
                  </a:lnTo>
                  <a:lnTo>
                    <a:pt x="5400" y="18277"/>
                  </a:lnTo>
                  <a:lnTo>
                    <a:pt x="5400" y="18277"/>
                  </a:lnTo>
                  <a:lnTo>
                    <a:pt x="5400" y="19108"/>
                  </a:lnTo>
                  <a:lnTo>
                    <a:pt x="8100" y="19938"/>
                  </a:lnTo>
                  <a:lnTo>
                    <a:pt x="8100" y="19938"/>
                  </a:lnTo>
                  <a:lnTo>
                    <a:pt x="10800" y="20769"/>
                  </a:lnTo>
                  <a:lnTo>
                    <a:pt x="13500" y="21600"/>
                  </a:lnTo>
                  <a:lnTo>
                    <a:pt x="13500" y="21600"/>
                  </a:lnTo>
                  <a:lnTo>
                    <a:pt x="21600" y="1827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89" name="Shape 3489"/>
            <p:cNvSpPr/>
            <p:nvPr/>
          </p:nvSpPr>
          <p:spPr>
            <a:xfrm>
              <a:off x="1293812" y="1004887"/>
              <a:ext cx="39688" cy="158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36" y="0"/>
                  </a:moveTo>
                  <a:lnTo>
                    <a:pt x="20736" y="0"/>
                  </a:lnTo>
                  <a:lnTo>
                    <a:pt x="19008" y="2160"/>
                  </a:lnTo>
                  <a:lnTo>
                    <a:pt x="17280" y="2160"/>
                  </a:lnTo>
                  <a:lnTo>
                    <a:pt x="16416" y="4320"/>
                  </a:lnTo>
                  <a:lnTo>
                    <a:pt x="14688" y="4320"/>
                  </a:lnTo>
                  <a:lnTo>
                    <a:pt x="12960" y="6480"/>
                  </a:lnTo>
                  <a:lnTo>
                    <a:pt x="11232" y="6480"/>
                  </a:lnTo>
                  <a:lnTo>
                    <a:pt x="10368" y="8640"/>
                  </a:lnTo>
                  <a:lnTo>
                    <a:pt x="8640" y="8640"/>
                  </a:lnTo>
                  <a:lnTo>
                    <a:pt x="8640" y="8640"/>
                  </a:lnTo>
                  <a:lnTo>
                    <a:pt x="7776" y="10800"/>
                  </a:lnTo>
                  <a:lnTo>
                    <a:pt x="7776" y="10800"/>
                  </a:lnTo>
                  <a:lnTo>
                    <a:pt x="6912" y="10800"/>
                  </a:lnTo>
                  <a:lnTo>
                    <a:pt x="6048" y="10800"/>
                  </a:lnTo>
                  <a:lnTo>
                    <a:pt x="6048" y="10800"/>
                  </a:lnTo>
                  <a:lnTo>
                    <a:pt x="5184" y="10800"/>
                  </a:lnTo>
                  <a:lnTo>
                    <a:pt x="5184" y="10800"/>
                  </a:lnTo>
                  <a:lnTo>
                    <a:pt x="4320" y="10800"/>
                  </a:lnTo>
                  <a:lnTo>
                    <a:pt x="4320" y="10800"/>
                  </a:lnTo>
                  <a:lnTo>
                    <a:pt x="3456" y="10800"/>
                  </a:lnTo>
                  <a:lnTo>
                    <a:pt x="3456" y="8640"/>
                  </a:lnTo>
                  <a:lnTo>
                    <a:pt x="3456" y="8640"/>
                  </a:lnTo>
                  <a:lnTo>
                    <a:pt x="2592" y="8640"/>
                  </a:lnTo>
                  <a:lnTo>
                    <a:pt x="2592" y="8640"/>
                  </a:lnTo>
                  <a:lnTo>
                    <a:pt x="2592" y="8640"/>
                  </a:lnTo>
                  <a:lnTo>
                    <a:pt x="0" y="17280"/>
                  </a:lnTo>
                  <a:lnTo>
                    <a:pt x="0" y="17280"/>
                  </a:lnTo>
                  <a:lnTo>
                    <a:pt x="864" y="17280"/>
                  </a:lnTo>
                  <a:lnTo>
                    <a:pt x="1728" y="19440"/>
                  </a:lnTo>
                  <a:lnTo>
                    <a:pt x="1728" y="19440"/>
                  </a:lnTo>
                  <a:lnTo>
                    <a:pt x="2592" y="19440"/>
                  </a:lnTo>
                  <a:lnTo>
                    <a:pt x="3456" y="21600"/>
                  </a:lnTo>
                  <a:lnTo>
                    <a:pt x="4320" y="21600"/>
                  </a:lnTo>
                  <a:lnTo>
                    <a:pt x="4320" y="21600"/>
                  </a:lnTo>
                  <a:lnTo>
                    <a:pt x="5184" y="21600"/>
                  </a:lnTo>
                  <a:lnTo>
                    <a:pt x="6048" y="21600"/>
                  </a:lnTo>
                  <a:lnTo>
                    <a:pt x="6912" y="21600"/>
                  </a:lnTo>
                  <a:lnTo>
                    <a:pt x="7776" y="21600"/>
                  </a:lnTo>
                  <a:lnTo>
                    <a:pt x="7776" y="21600"/>
                  </a:lnTo>
                  <a:lnTo>
                    <a:pt x="8640" y="19440"/>
                  </a:lnTo>
                  <a:lnTo>
                    <a:pt x="9504" y="19440"/>
                  </a:lnTo>
                  <a:lnTo>
                    <a:pt x="10368" y="19440"/>
                  </a:lnTo>
                  <a:lnTo>
                    <a:pt x="11232" y="19440"/>
                  </a:lnTo>
                  <a:lnTo>
                    <a:pt x="12960" y="17280"/>
                  </a:lnTo>
                  <a:lnTo>
                    <a:pt x="14688" y="17280"/>
                  </a:lnTo>
                  <a:lnTo>
                    <a:pt x="15552" y="15120"/>
                  </a:lnTo>
                  <a:lnTo>
                    <a:pt x="17280" y="12960"/>
                  </a:lnTo>
                  <a:lnTo>
                    <a:pt x="19008" y="12960"/>
                  </a:lnTo>
                  <a:lnTo>
                    <a:pt x="20736" y="10800"/>
                  </a:lnTo>
                  <a:lnTo>
                    <a:pt x="21600" y="10800"/>
                  </a:lnTo>
                  <a:lnTo>
                    <a:pt x="21600" y="10800"/>
                  </a:lnTo>
                  <a:lnTo>
                    <a:pt x="20736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90" name="Shape 3490"/>
            <p:cNvSpPr/>
            <p:nvPr/>
          </p:nvSpPr>
          <p:spPr>
            <a:xfrm>
              <a:off x="1331912" y="1001712"/>
              <a:ext cx="34926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lnTo>
                    <a:pt x="21600" y="10800"/>
                  </a:lnTo>
                  <a:lnTo>
                    <a:pt x="20618" y="10800"/>
                  </a:lnTo>
                  <a:lnTo>
                    <a:pt x="19636" y="8100"/>
                  </a:lnTo>
                  <a:lnTo>
                    <a:pt x="19636" y="8100"/>
                  </a:lnTo>
                  <a:lnTo>
                    <a:pt x="18655" y="8100"/>
                  </a:lnTo>
                  <a:lnTo>
                    <a:pt x="18655" y="5400"/>
                  </a:lnTo>
                  <a:lnTo>
                    <a:pt x="17673" y="5400"/>
                  </a:lnTo>
                  <a:lnTo>
                    <a:pt x="17673" y="5400"/>
                  </a:lnTo>
                  <a:lnTo>
                    <a:pt x="16691" y="2700"/>
                  </a:lnTo>
                  <a:lnTo>
                    <a:pt x="15709" y="2700"/>
                  </a:lnTo>
                  <a:lnTo>
                    <a:pt x="15709" y="2700"/>
                  </a:lnTo>
                  <a:lnTo>
                    <a:pt x="14727" y="2700"/>
                  </a:lnTo>
                  <a:lnTo>
                    <a:pt x="14727" y="0"/>
                  </a:lnTo>
                  <a:lnTo>
                    <a:pt x="13745" y="0"/>
                  </a:lnTo>
                  <a:lnTo>
                    <a:pt x="12764" y="0"/>
                  </a:lnTo>
                  <a:lnTo>
                    <a:pt x="12764" y="0"/>
                  </a:lnTo>
                  <a:lnTo>
                    <a:pt x="11782" y="0"/>
                  </a:lnTo>
                  <a:lnTo>
                    <a:pt x="10800" y="0"/>
                  </a:lnTo>
                  <a:lnTo>
                    <a:pt x="10800" y="0"/>
                  </a:lnTo>
                  <a:lnTo>
                    <a:pt x="9818" y="0"/>
                  </a:lnTo>
                  <a:lnTo>
                    <a:pt x="8836" y="0"/>
                  </a:lnTo>
                  <a:lnTo>
                    <a:pt x="8836" y="0"/>
                  </a:lnTo>
                  <a:lnTo>
                    <a:pt x="7855" y="0"/>
                  </a:lnTo>
                  <a:lnTo>
                    <a:pt x="6873" y="0"/>
                  </a:lnTo>
                  <a:lnTo>
                    <a:pt x="5891" y="0"/>
                  </a:lnTo>
                  <a:lnTo>
                    <a:pt x="4909" y="2700"/>
                  </a:lnTo>
                  <a:lnTo>
                    <a:pt x="2945" y="2700"/>
                  </a:lnTo>
                  <a:lnTo>
                    <a:pt x="1964" y="5400"/>
                  </a:lnTo>
                  <a:lnTo>
                    <a:pt x="0" y="5400"/>
                  </a:lnTo>
                  <a:lnTo>
                    <a:pt x="982" y="18900"/>
                  </a:lnTo>
                  <a:lnTo>
                    <a:pt x="2945" y="16200"/>
                  </a:lnTo>
                  <a:lnTo>
                    <a:pt x="4909" y="16200"/>
                  </a:lnTo>
                  <a:lnTo>
                    <a:pt x="5891" y="16200"/>
                  </a:lnTo>
                  <a:lnTo>
                    <a:pt x="6873" y="13500"/>
                  </a:lnTo>
                  <a:lnTo>
                    <a:pt x="7855" y="13500"/>
                  </a:lnTo>
                  <a:lnTo>
                    <a:pt x="8836" y="13500"/>
                  </a:lnTo>
                  <a:lnTo>
                    <a:pt x="8836" y="13500"/>
                  </a:lnTo>
                  <a:lnTo>
                    <a:pt x="9818" y="13500"/>
                  </a:lnTo>
                  <a:lnTo>
                    <a:pt x="9818" y="13500"/>
                  </a:lnTo>
                  <a:lnTo>
                    <a:pt x="10800" y="13500"/>
                  </a:lnTo>
                  <a:lnTo>
                    <a:pt x="10800" y="13500"/>
                  </a:lnTo>
                  <a:lnTo>
                    <a:pt x="11782" y="13500"/>
                  </a:lnTo>
                  <a:lnTo>
                    <a:pt x="11782" y="13500"/>
                  </a:lnTo>
                  <a:lnTo>
                    <a:pt x="12764" y="13500"/>
                  </a:lnTo>
                  <a:lnTo>
                    <a:pt x="12764" y="13500"/>
                  </a:lnTo>
                  <a:lnTo>
                    <a:pt x="12764" y="13500"/>
                  </a:lnTo>
                  <a:lnTo>
                    <a:pt x="13745" y="13500"/>
                  </a:lnTo>
                  <a:lnTo>
                    <a:pt x="13745" y="16200"/>
                  </a:lnTo>
                  <a:lnTo>
                    <a:pt x="14727" y="16200"/>
                  </a:lnTo>
                  <a:lnTo>
                    <a:pt x="14727" y="16200"/>
                  </a:lnTo>
                  <a:lnTo>
                    <a:pt x="14727" y="16200"/>
                  </a:lnTo>
                  <a:lnTo>
                    <a:pt x="15709" y="16200"/>
                  </a:lnTo>
                  <a:lnTo>
                    <a:pt x="15709" y="16200"/>
                  </a:lnTo>
                  <a:lnTo>
                    <a:pt x="16691" y="18900"/>
                  </a:lnTo>
                  <a:lnTo>
                    <a:pt x="16691" y="18900"/>
                  </a:lnTo>
                  <a:lnTo>
                    <a:pt x="17673" y="18900"/>
                  </a:lnTo>
                  <a:lnTo>
                    <a:pt x="17673" y="21600"/>
                  </a:lnTo>
                  <a:lnTo>
                    <a:pt x="17673" y="21600"/>
                  </a:lnTo>
                  <a:lnTo>
                    <a:pt x="17673" y="21600"/>
                  </a:lnTo>
                  <a:lnTo>
                    <a:pt x="21600" y="108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91" name="Shape 3491"/>
            <p:cNvSpPr/>
            <p:nvPr/>
          </p:nvSpPr>
          <p:spPr>
            <a:xfrm>
              <a:off x="1360487" y="1008062"/>
              <a:ext cx="17463" cy="333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0571"/>
                  </a:moveTo>
                  <a:lnTo>
                    <a:pt x="21600" y="20571"/>
                  </a:lnTo>
                  <a:lnTo>
                    <a:pt x="19636" y="19543"/>
                  </a:lnTo>
                  <a:lnTo>
                    <a:pt x="19636" y="17486"/>
                  </a:lnTo>
                  <a:lnTo>
                    <a:pt x="19636" y="16457"/>
                  </a:lnTo>
                  <a:lnTo>
                    <a:pt x="19636" y="15429"/>
                  </a:lnTo>
                  <a:lnTo>
                    <a:pt x="19636" y="13371"/>
                  </a:lnTo>
                  <a:lnTo>
                    <a:pt x="19636" y="12343"/>
                  </a:lnTo>
                  <a:lnTo>
                    <a:pt x="17673" y="11314"/>
                  </a:lnTo>
                  <a:lnTo>
                    <a:pt x="17673" y="9257"/>
                  </a:lnTo>
                  <a:lnTo>
                    <a:pt x="17673" y="9257"/>
                  </a:lnTo>
                  <a:lnTo>
                    <a:pt x="17673" y="8229"/>
                  </a:lnTo>
                  <a:lnTo>
                    <a:pt x="17673" y="8229"/>
                  </a:lnTo>
                  <a:lnTo>
                    <a:pt x="15709" y="7200"/>
                  </a:lnTo>
                  <a:lnTo>
                    <a:pt x="15709" y="6171"/>
                  </a:lnTo>
                  <a:lnTo>
                    <a:pt x="15709" y="6171"/>
                  </a:lnTo>
                  <a:lnTo>
                    <a:pt x="15709" y="5143"/>
                  </a:lnTo>
                  <a:lnTo>
                    <a:pt x="13745" y="4114"/>
                  </a:lnTo>
                  <a:lnTo>
                    <a:pt x="13745" y="4114"/>
                  </a:lnTo>
                  <a:lnTo>
                    <a:pt x="11782" y="3086"/>
                  </a:lnTo>
                  <a:lnTo>
                    <a:pt x="11782" y="3086"/>
                  </a:lnTo>
                  <a:lnTo>
                    <a:pt x="11782" y="2057"/>
                  </a:lnTo>
                  <a:lnTo>
                    <a:pt x="9818" y="2057"/>
                  </a:lnTo>
                  <a:lnTo>
                    <a:pt x="9818" y="1029"/>
                  </a:lnTo>
                  <a:lnTo>
                    <a:pt x="7855" y="1029"/>
                  </a:lnTo>
                  <a:lnTo>
                    <a:pt x="7855" y="0"/>
                  </a:lnTo>
                  <a:lnTo>
                    <a:pt x="0" y="4114"/>
                  </a:lnTo>
                  <a:lnTo>
                    <a:pt x="1964" y="4114"/>
                  </a:lnTo>
                  <a:lnTo>
                    <a:pt x="1964" y="5143"/>
                  </a:lnTo>
                  <a:lnTo>
                    <a:pt x="1964" y="5143"/>
                  </a:lnTo>
                  <a:lnTo>
                    <a:pt x="3927" y="5143"/>
                  </a:lnTo>
                  <a:lnTo>
                    <a:pt x="3927" y="6171"/>
                  </a:lnTo>
                  <a:lnTo>
                    <a:pt x="3927" y="6171"/>
                  </a:lnTo>
                  <a:lnTo>
                    <a:pt x="5891" y="6171"/>
                  </a:lnTo>
                  <a:lnTo>
                    <a:pt x="5891" y="7200"/>
                  </a:lnTo>
                  <a:lnTo>
                    <a:pt x="5891" y="7200"/>
                  </a:lnTo>
                  <a:lnTo>
                    <a:pt x="5891" y="8229"/>
                  </a:lnTo>
                  <a:lnTo>
                    <a:pt x="5891" y="8229"/>
                  </a:lnTo>
                  <a:lnTo>
                    <a:pt x="5891" y="9257"/>
                  </a:lnTo>
                  <a:lnTo>
                    <a:pt x="7855" y="9257"/>
                  </a:lnTo>
                  <a:lnTo>
                    <a:pt x="7855" y="9257"/>
                  </a:lnTo>
                  <a:lnTo>
                    <a:pt x="7855" y="10286"/>
                  </a:lnTo>
                  <a:lnTo>
                    <a:pt x="7855" y="10286"/>
                  </a:lnTo>
                  <a:lnTo>
                    <a:pt x="7855" y="12343"/>
                  </a:lnTo>
                  <a:lnTo>
                    <a:pt x="7855" y="13371"/>
                  </a:lnTo>
                  <a:lnTo>
                    <a:pt x="9818" y="14400"/>
                  </a:lnTo>
                  <a:lnTo>
                    <a:pt x="9818" y="15429"/>
                  </a:lnTo>
                  <a:lnTo>
                    <a:pt x="9818" y="16457"/>
                  </a:lnTo>
                  <a:lnTo>
                    <a:pt x="9818" y="18514"/>
                  </a:lnTo>
                  <a:lnTo>
                    <a:pt x="9818" y="19543"/>
                  </a:lnTo>
                  <a:lnTo>
                    <a:pt x="9818" y="21600"/>
                  </a:lnTo>
                  <a:lnTo>
                    <a:pt x="9818" y="21600"/>
                  </a:lnTo>
                  <a:lnTo>
                    <a:pt x="21600" y="2057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92" name="Shape 3492"/>
            <p:cNvSpPr/>
            <p:nvPr/>
          </p:nvSpPr>
          <p:spPr>
            <a:xfrm>
              <a:off x="1368425" y="1039812"/>
              <a:ext cx="22225" cy="23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5840"/>
                  </a:moveTo>
                  <a:lnTo>
                    <a:pt x="21600" y="15840"/>
                  </a:lnTo>
                  <a:lnTo>
                    <a:pt x="18514" y="14400"/>
                  </a:lnTo>
                  <a:lnTo>
                    <a:pt x="16971" y="12960"/>
                  </a:lnTo>
                  <a:lnTo>
                    <a:pt x="15429" y="12960"/>
                  </a:lnTo>
                  <a:lnTo>
                    <a:pt x="15429" y="11520"/>
                  </a:lnTo>
                  <a:lnTo>
                    <a:pt x="13886" y="11520"/>
                  </a:lnTo>
                  <a:lnTo>
                    <a:pt x="12343" y="10080"/>
                  </a:lnTo>
                  <a:lnTo>
                    <a:pt x="12343" y="10080"/>
                  </a:lnTo>
                  <a:lnTo>
                    <a:pt x="12343" y="10080"/>
                  </a:lnTo>
                  <a:lnTo>
                    <a:pt x="12343" y="8640"/>
                  </a:lnTo>
                  <a:lnTo>
                    <a:pt x="12343" y="8640"/>
                  </a:lnTo>
                  <a:lnTo>
                    <a:pt x="10800" y="8640"/>
                  </a:lnTo>
                  <a:lnTo>
                    <a:pt x="10800" y="7200"/>
                  </a:lnTo>
                  <a:lnTo>
                    <a:pt x="10800" y="7200"/>
                  </a:lnTo>
                  <a:lnTo>
                    <a:pt x="10800" y="5760"/>
                  </a:lnTo>
                  <a:lnTo>
                    <a:pt x="10800" y="5760"/>
                  </a:lnTo>
                  <a:lnTo>
                    <a:pt x="9257" y="4320"/>
                  </a:lnTo>
                  <a:lnTo>
                    <a:pt x="9257" y="4320"/>
                  </a:lnTo>
                  <a:lnTo>
                    <a:pt x="9257" y="2880"/>
                  </a:lnTo>
                  <a:lnTo>
                    <a:pt x="9257" y="2880"/>
                  </a:lnTo>
                  <a:lnTo>
                    <a:pt x="9257" y="1440"/>
                  </a:lnTo>
                  <a:lnTo>
                    <a:pt x="9257" y="1440"/>
                  </a:lnTo>
                  <a:lnTo>
                    <a:pt x="9257" y="0"/>
                  </a:lnTo>
                  <a:lnTo>
                    <a:pt x="0" y="1440"/>
                  </a:lnTo>
                  <a:lnTo>
                    <a:pt x="1543" y="2880"/>
                  </a:lnTo>
                  <a:lnTo>
                    <a:pt x="1543" y="2880"/>
                  </a:lnTo>
                  <a:lnTo>
                    <a:pt x="1543" y="4320"/>
                  </a:lnTo>
                  <a:lnTo>
                    <a:pt x="1543" y="5760"/>
                  </a:lnTo>
                  <a:lnTo>
                    <a:pt x="1543" y="7200"/>
                  </a:lnTo>
                  <a:lnTo>
                    <a:pt x="1543" y="7200"/>
                  </a:lnTo>
                  <a:lnTo>
                    <a:pt x="3086" y="8640"/>
                  </a:lnTo>
                  <a:lnTo>
                    <a:pt x="3086" y="8640"/>
                  </a:lnTo>
                  <a:lnTo>
                    <a:pt x="3086" y="10080"/>
                  </a:lnTo>
                  <a:lnTo>
                    <a:pt x="4629" y="11520"/>
                  </a:lnTo>
                  <a:lnTo>
                    <a:pt x="4629" y="11520"/>
                  </a:lnTo>
                  <a:lnTo>
                    <a:pt x="4629" y="12960"/>
                  </a:lnTo>
                  <a:lnTo>
                    <a:pt x="6171" y="12960"/>
                  </a:lnTo>
                  <a:lnTo>
                    <a:pt x="6171" y="14400"/>
                  </a:lnTo>
                  <a:lnTo>
                    <a:pt x="6171" y="14400"/>
                  </a:lnTo>
                  <a:lnTo>
                    <a:pt x="7714" y="14400"/>
                  </a:lnTo>
                  <a:lnTo>
                    <a:pt x="7714" y="15840"/>
                  </a:lnTo>
                  <a:lnTo>
                    <a:pt x="9257" y="17280"/>
                  </a:lnTo>
                  <a:lnTo>
                    <a:pt x="10800" y="18720"/>
                  </a:lnTo>
                  <a:lnTo>
                    <a:pt x="12343" y="18720"/>
                  </a:lnTo>
                  <a:lnTo>
                    <a:pt x="13886" y="20160"/>
                  </a:lnTo>
                  <a:lnTo>
                    <a:pt x="16971" y="21600"/>
                  </a:lnTo>
                  <a:lnTo>
                    <a:pt x="16971" y="21600"/>
                  </a:lnTo>
                  <a:lnTo>
                    <a:pt x="21600" y="1584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93" name="Shape 3493"/>
            <p:cNvSpPr/>
            <p:nvPr/>
          </p:nvSpPr>
          <p:spPr>
            <a:xfrm>
              <a:off x="1385887" y="1057275"/>
              <a:ext cx="38101" cy="285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6800"/>
                  </a:moveTo>
                  <a:lnTo>
                    <a:pt x="20700" y="15600"/>
                  </a:lnTo>
                  <a:lnTo>
                    <a:pt x="19800" y="14400"/>
                  </a:lnTo>
                  <a:lnTo>
                    <a:pt x="18900" y="13200"/>
                  </a:lnTo>
                  <a:lnTo>
                    <a:pt x="17100" y="12000"/>
                  </a:lnTo>
                  <a:lnTo>
                    <a:pt x="15300" y="10800"/>
                  </a:lnTo>
                  <a:lnTo>
                    <a:pt x="14400" y="9600"/>
                  </a:lnTo>
                  <a:lnTo>
                    <a:pt x="12600" y="8400"/>
                  </a:lnTo>
                  <a:lnTo>
                    <a:pt x="11700" y="7200"/>
                  </a:lnTo>
                  <a:lnTo>
                    <a:pt x="9900" y="6000"/>
                  </a:lnTo>
                  <a:lnTo>
                    <a:pt x="9000" y="6000"/>
                  </a:lnTo>
                  <a:lnTo>
                    <a:pt x="7200" y="4800"/>
                  </a:lnTo>
                  <a:lnTo>
                    <a:pt x="6300" y="3600"/>
                  </a:lnTo>
                  <a:lnTo>
                    <a:pt x="5400" y="3600"/>
                  </a:lnTo>
                  <a:lnTo>
                    <a:pt x="4500" y="2400"/>
                  </a:lnTo>
                  <a:lnTo>
                    <a:pt x="3600" y="2400"/>
                  </a:lnTo>
                  <a:lnTo>
                    <a:pt x="3600" y="1200"/>
                  </a:lnTo>
                  <a:lnTo>
                    <a:pt x="2700" y="1200"/>
                  </a:lnTo>
                  <a:lnTo>
                    <a:pt x="2700" y="0"/>
                  </a:lnTo>
                  <a:lnTo>
                    <a:pt x="0" y="4800"/>
                  </a:lnTo>
                  <a:lnTo>
                    <a:pt x="0" y="6000"/>
                  </a:lnTo>
                  <a:lnTo>
                    <a:pt x="900" y="6000"/>
                  </a:lnTo>
                  <a:lnTo>
                    <a:pt x="1800" y="7200"/>
                  </a:lnTo>
                  <a:lnTo>
                    <a:pt x="1800" y="7200"/>
                  </a:lnTo>
                  <a:lnTo>
                    <a:pt x="2700" y="8400"/>
                  </a:lnTo>
                  <a:lnTo>
                    <a:pt x="3600" y="8400"/>
                  </a:lnTo>
                  <a:lnTo>
                    <a:pt x="5400" y="9600"/>
                  </a:lnTo>
                  <a:lnTo>
                    <a:pt x="7200" y="10800"/>
                  </a:lnTo>
                  <a:lnTo>
                    <a:pt x="8100" y="12000"/>
                  </a:lnTo>
                  <a:lnTo>
                    <a:pt x="9000" y="12000"/>
                  </a:lnTo>
                  <a:lnTo>
                    <a:pt x="10800" y="13200"/>
                  </a:lnTo>
                  <a:lnTo>
                    <a:pt x="11700" y="14400"/>
                  </a:lnTo>
                  <a:lnTo>
                    <a:pt x="13500" y="15600"/>
                  </a:lnTo>
                  <a:lnTo>
                    <a:pt x="15300" y="16800"/>
                  </a:lnTo>
                  <a:lnTo>
                    <a:pt x="16200" y="18000"/>
                  </a:lnTo>
                  <a:lnTo>
                    <a:pt x="17100" y="19200"/>
                  </a:lnTo>
                  <a:lnTo>
                    <a:pt x="18000" y="20400"/>
                  </a:lnTo>
                  <a:lnTo>
                    <a:pt x="18900" y="21600"/>
                  </a:lnTo>
                  <a:lnTo>
                    <a:pt x="21600" y="168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94" name="Shape 3494"/>
            <p:cNvSpPr/>
            <p:nvPr/>
          </p:nvSpPr>
          <p:spPr>
            <a:xfrm>
              <a:off x="1370012" y="1030287"/>
              <a:ext cx="84138" cy="762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10596" y="0"/>
                  </a:lnTo>
                  <a:lnTo>
                    <a:pt x="10596" y="0"/>
                  </a:lnTo>
                  <a:lnTo>
                    <a:pt x="10596" y="450"/>
                  </a:lnTo>
                  <a:lnTo>
                    <a:pt x="10596" y="450"/>
                  </a:lnTo>
                  <a:lnTo>
                    <a:pt x="10596" y="450"/>
                  </a:lnTo>
                  <a:lnTo>
                    <a:pt x="10596" y="450"/>
                  </a:lnTo>
                  <a:lnTo>
                    <a:pt x="10596" y="450"/>
                  </a:lnTo>
                  <a:lnTo>
                    <a:pt x="10596" y="900"/>
                  </a:lnTo>
                  <a:lnTo>
                    <a:pt x="10596" y="900"/>
                  </a:lnTo>
                  <a:lnTo>
                    <a:pt x="10596" y="900"/>
                  </a:lnTo>
                  <a:lnTo>
                    <a:pt x="10596" y="900"/>
                  </a:lnTo>
                  <a:lnTo>
                    <a:pt x="10596" y="900"/>
                  </a:lnTo>
                  <a:lnTo>
                    <a:pt x="10596" y="900"/>
                  </a:lnTo>
                  <a:lnTo>
                    <a:pt x="10596" y="1350"/>
                  </a:lnTo>
                  <a:lnTo>
                    <a:pt x="10596" y="1350"/>
                  </a:lnTo>
                  <a:lnTo>
                    <a:pt x="10596" y="1350"/>
                  </a:lnTo>
                  <a:lnTo>
                    <a:pt x="10596" y="1350"/>
                  </a:lnTo>
                  <a:lnTo>
                    <a:pt x="10596" y="1350"/>
                  </a:lnTo>
                  <a:lnTo>
                    <a:pt x="10596" y="1800"/>
                  </a:lnTo>
                  <a:lnTo>
                    <a:pt x="10189" y="1800"/>
                  </a:lnTo>
                  <a:lnTo>
                    <a:pt x="10189" y="1800"/>
                  </a:lnTo>
                  <a:lnTo>
                    <a:pt x="10189" y="1800"/>
                  </a:lnTo>
                  <a:lnTo>
                    <a:pt x="10189" y="1800"/>
                  </a:lnTo>
                  <a:lnTo>
                    <a:pt x="10189" y="2250"/>
                  </a:lnTo>
                  <a:lnTo>
                    <a:pt x="10189" y="2250"/>
                  </a:lnTo>
                  <a:lnTo>
                    <a:pt x="10189" y="2250"/>
                  </a:lnTo>
                  <a:lnTo>
                    <a:pt x="10189" y="2250"/>
                  </a:lnTo>
                  <a:lnTo>
                    <a:pt x="10189" y="2250"/>
                  </a:lnTo>
                  <a:lnTo>
                    <a:pt x="10189" y="2250"/>
                  </a:lnTo>
                  <a:lnTo>
                    <a:pt x="10189" y="2700"/>
                  </a:lnTo>
                  <a:lnTo>
                    <a:pt x="10189" y="2700"/>
                  </a:lnTo>
                  <a:lnTo>
                    <a:pt x="10189" y="2700"/>
                  </a:lnTo>
                  <a:lnTo>
                    <a:pt x="10189" y="2700"/>
                  </a:lnTo>
                  <a:lnTo>
                    <a:pt x="10189" y="2700"/>
                  </a:lnTo>
                  <a:lnTo>
                    <a:pt x="10189" y="2700"/>
                  </a:lnTo>
                  <a:lnTo>
                    <a:pt x="10189" y="3150"/>
                  </a:lnTo>
                  <a:lnTo>
                    <a:pt x="10189" y="3150"/>
                  </a:lnTo>
                  <a:lnTo>
                    <a:pt x="10189" y="3150"/>
                  </a:lnTo>
                  <a:lnTo>
                    <a:pt x="10189" y="3150"/>
                  </a:lnTo>
                  <a:lnTo>
                    <a:pt x="9781" y="3150"/>
                  </a:lnTo>
                  <a:lnTo>
                    <a:pt x="9781" y="3150"/>
                  </a:lnTo>
                  <a:lnTo>
                    <a:pt x="9781" y="3600"/>
                  </a:lnTo>
                  <a:lnTo>
                    <a:pt x="9781" y="3600"/>
                  </a:lnTo>
                  <a:lnTo>
                    <a:pt x="9781" y="3600"/>
                  </a:lnTo>
                  <a:lnTo>
                    <a:pt x="9781" y="3600"/>
                  </a:lnTo>
                  <a:lnTo>
                    <a:pt x="9781" y="3600"/>
                  </a:lnTo>
                  <a:lnTo>
                    <a:pt x="9781" y="3600"/>
                  </a:lnTo>
                  <a:lnTo>
                    <a:pt x="9781" y="4050"/>
                  </a:lnTo>
                  <a:lnTo>
                    <a:pt x="9781" y="4050"/>
                  </a:lnTo>
                  <a:lnTo>
                    <a:pt x="9781" y="4050"/>
                  </a:lnTo>
                  <a:lnTo>
                    <a:pt x="9781" y="4050"/>
                  </a:lnTo>
                  <a:lnTo>
                    <a:pt x="9781" y="4050"/>
                  </a:lnTo>
                  <a:lnTo>
                    <a:pt x="9781" y="4050"/>
                  </a:lnTo>
                  <a:lnTo>
                    <a:pt x="9781" y="4500"/>
                  </a:lnTo>
                  <a:lnTo>
                    <a:pt x="9781" y="4500"/>
                  </a:lnTo>
                  <a:lnTo>
                    <a:pt x="9374" y="4500"/>
                  </a:lnTo>
                  <a:lnTo>
                    <a:pt x="9374" y="4500"/>
                  </a:lnTo>
                  <a:lnTo>
                    <a:pt x="9374" y="4500"/>
                  </a:lnTo>
                  <a:lnTo>
                    <a:pt x="9374" y="4500"/>
                  </a:lnTo>
                  <a:lnTo>
                    <a:pt x="9374" y="4950"/>
                  </a:lnTo>
                  <a:lnTo>
                    <a:pt x="9374" y="4950"/>
                  </a:lnTo>
                  <a:lnTo>
                    <a:pt x="9374" y="4950"/>
                  </a:lnTo>
                  <a:lnTo>
                    <a:pt x="9374" y="4950"/>
                  </a:lnTo>
                  <a:lnTo>
                    <a:pt x="9374" y="4950"/>
                  </a:lnTo>
                  <a:lnTo>
                    <a:pt x="9374" y="4950"/>
                  </a:lnTo>
                  <a:lnTo>
                    <a:pt x="9374" y="4950"/>
                  </a:lnTo>
                  <a:lnTo>
                    <a:pt x="9374" y="5400"/>
                  </a:lnTo>
                  <a:lnTo>
                    <a:pt x="9374" y="5400"/>
                  </a:lnTo>
                  <a:lnTo>
                    <a:pt x="9374" y="5400"/>
                  </a:lnTo>
                  <a:lnTo>
                    <a:pt x="9374" y="5400"/>
                  </a:lnTo>
                  <a:lnTo>
                    <a:pt x="8966" y="5400"/>
                  </a:lnTo>
                  <a:lnTo>
                    <a:pt x="8966" y="5400"/>
                  </a:lnTo>
                  <a:lnTo>
                    <a:pt x="8966" y="5850"/>
                  </a:lnTo>
                  <a:lnTo>
                    <a:pt x="8966" y="5850"/>
                  </a:lnTo>
                  <a:lnTo>
                    <a:pt x="8966" y="5850"/>
                  </a:lnTo>
                  <a:lnTo>
                    <a:pt x="8966" y="5850"/>
                  </a:lnTo>
                  <a:lnTo>
                    <a:pt x="8966" y="5850"/>
                  </a:lnTo>
                  <a:lnTo>
                    <a:pt x="8966" y="5850"/>
                  </a:lnTo>
                  <a:lnTo>
                    <a:pt x="8966" y="5850"/>
                  </a:lnTo>
                  <a:lnTo>
                    <a:pt x="8966" y="6300"/>
                  </a:lnTo>
                  <a:lnTo>
                    <a:pt x="8966" y="6300"/>
                  </a:lnTo>
                  <a:lnTo>
                    <a:pt x="8966" y="6300"/>
                  </a:lnTo>
                  <a:lnTo>
                    <a:pt x="8966" y="6300"/>
                  </a:lnTo>
                  <a:lnTo>
                    <a:pt x="8558" y="6300"/>
                  </a:lnTo>
                  <a:lnTo>
                    <a:pt x="8558" y="6300"/>
                  </a:lnTo>
                  <a:lnTo>
                    <a:pt x="8558" y="6750"/>
                  </a:lnTo>
                  <a:lnTo>
                    <a:pt x="8558" y="6750"/>
                  </a:lnTo>
                  <a:lnTo>
                    <a:pt x="8558" y="6750"/>
                  </a:lnTo>
                  <a:lnTo>
                    <a:pt x="8558" y="6750"/>
                  </a:lnTo>
                  <a:lnTo>
                    <a:pt x="8558" y="6750"/>
                  </a:lnTo>
                  <a:lnTo>
                    <a:pt x="8558" y="6750"/>
                  </a:lnTo>
                  <a:lnTo>
                    <a:pt x="8558" y="6750"/>
                  </a:lnTo>
                  <a:lnTo>
                    <a:pt x="8558" y="7200"/>
                  </a:lnTo>
                  <a:lnTo>
                    <a:pt x="8558" y="7200"/>
                  </a:lnTo>
                  <a:lnTo>
                    <a:pt x="8558" y="7200"/>
                  </a:lnTo>
                  <a:lnTo>
                    <a:pt x="8558" y="7200"/>
                  </a:lnTo>
                  <a:lnTo>
                    <a:pt x="8151" y="7200"/>
                  </a:lnTo>
                  <a:lnTo>
                    <a:pt x="8151" y="7200"/>
                  </a:lnTo>
                  <a:lnTo>
                    <a:pt x="8151" y="7200"/>
                  </a:lnTo>
                  <a:lnTo>
                    <a:pt x="8151" y="7650"/>
                  </a:lnTo>
                  <a:lnTo>
                    <a:pt x="8151" y="7650"/>
                  </a:lnTo>
                  <a:lnTo>
                    <a:pt x="8151" y="7650"/>
                  </a:lnTo>
                  <a:lnTo>
                    <a:pt x="8151" y="7650"/>
                  </a:lnTo>
                  <a:lnTo>
                    <a:pt x="8151" y="7650"/>
                  </a:lnTo>
                  <a:lnTo>
                    <a:pt x="8151" y="7650"/>
                  </a:lnTo>
                  <a:lnTo>
                    <a:pt x="8151" y="7650"/>
                  </a:lnTo>
                  <a:lnTo>
                    <a:pt x="8151" y="8100"/>
                  </a:lnTo>
                  <a:lnTo>
                    <a:pt x="7743" y="8100"/>
                  </a:lnTo>
                  <a:lnTo>
                    <a:pt x="7743" y="8100"/>
                  </a:lnTo>
                  <a:lnTo>
                    <a:pt x="7743" y="8100"/>
                  </a:lnTo>
                  <a:lnTo>
                    <a:pt x="7743" y="8100"/>
                  </a:lnTo>
                  <a:lnTo>
                    <a:pt x="7743" y="8100"/>
                  </a:lnTo>
                  <a:lnTo>
                    <a:pt x="7743" y="8100"/>
                  </a:lnTo>
                  <a:lnTo>
                    <a:pt x="7743" y="8550"/>
                  </a:lnTo>
                  <a:lnTo>
                    <a:pt x="7743" y="8550"/>
                  </a:lnTo>
                  <a:lnTo>
                    <a:pt x="7743" y="8550"/>
                  </a:lnTo>
                  <a:lnTo>
                    <a:pt x="7743" y="8550"/>
                  </a:lnTo>
                  <a:lnTo>
                    <a:pt x="7743" y="8550"/>
                  </a:lnTo>
                  <a:lnTo>
                    <a:pt x="7336" y="8550"/>
                  </a:lnTo>
                  <a:lnTo>
                    <a:pt x="7336" y="8550"/>
                  </a:lnTo>
                  <a:lnTo>
                    <a:pt x="7336" y="9000"/>
                  </a:lnTo>
                  <a:lnTo>
                    <a:pt x="7336" y="9000"/>
                  </a:lnTo>
                  <a:lnTo>
                    <a:pt x="7336" y="9000"/>
                  </a:lnTo>
                  <a:lnTo>
                    <a:pt x="7336" y="9000"/>
                  </a:lnTo>
                  <a:lnTo>
                    <a:pt x="7336" y="9000"/>
                  </a:lnTo>
                  <a:lnTo>
                    <a:pt x="7336" y="9000"/>
                  </a:lnTo>
                  <a:lnTo>
                    <a:pt x="7336" y="9000"/>
                  </a:lnTo>
                  <a:lnTo>
                    <a:pt x="7336" y="9000"/>
                  </a:lnTo>
                  <a:lnTo>
                    <a:pt x="6928" y="9450"/>
                  </a:lnTo>
                  <a:lnTo>
                    <a:pt x="6928" y="9450"/>
                  </a:lnTo>
                  <a:lnTo>
                    <a:pt x="6928" y="9450"/>
                  </a:lnTo>
                  <a:lnTo>
                    <a:pt x="6928" y="9450"/>
                  </a:lnTo>
                  <a:lnTo>
                    <a:pt x="6928" y="9450"/>
                  </a:lnTo>
                  <a:lnTo>
                    <a:pt x="6928" y="9450"/>
                  </a:lnTo>
                  <a:lnTo>
                    <a:pt x="6928" y="9450"/>
                  </a:lnTo>
                  <a:lnTo>
                    <a:pt x="6928" y="9450"/>
                  </a:lnTo>
                  <a:lnTo>
                    <a:pt x="6928" y="9900"/>
                  </a:lnTo>
                  <a:lnTo>
                    <a:pt x="6521" y="9900"/>
                  </a:lnTo>
                  <a:lnTo>
                    <a:pt x="6521" y="9900"/>
                  </a:lnTo>
                  <a:lnTo>
                    <a:pt x="6521" y="9900"/>
                  </a:lnTo>
                  <a:lnTo>
                    <a:pt x="6521" y="9900"/>
                  </a:lnTo>
                  <a:lnTo>
                    <a:pt x="6521" y="9900"/>
                  </a:lnTo>
                  <a:lnTo>
                    <a:pt x="6521" y="9900"/>
                  </a:lnTo>
                  <a:lnTo>
                    <a:pt x="6521" y="10350"/>
                  </a:lnTo>
                  <a:lnTo>
                    <a:pt x="6521" y="10350"/>
                  </a:lnTo>
                  <a:lnTo>
                    <a:pt x="6521" y="10350"/>
                  </a:lnTo>
                  <a:lnTo>
                    <a:pt x="6113" y="10350"/>
                  </a:lnTo>
                  <a:lnTo>
                    <a:pt x="6113" y="10350"/>
                  </a:lnTo>
                  <a:lnTo>
                    <a:pt x="6113" y="10350"/>
                  </a:lnTo>
                  <a:lnTo>
                    <a:pt x="6113" y="10350"/>
                  </a:lnTo>
                  <a:lnTo>
                    <a:pt x="6113" y="10350"/>
                  </a:lnTo>
                  <a:lnTo>
                    <a:pt x="6113" y="10800"/>
                  </a:lnTo>
                  <a:lnTo>
                    <a:pt x="6113" y="10800"/>
                  </a:lnTo>
                  <a:lnTo>
                    <a:pt x="6113" y="10800"/>
                  </a:lnTo>
                  <a:lnTo>
                    <a:pt x="6113" y="10800"/>
                  </a:lnTo>
                  <a:lnTo>
                    <a:pt x="5706" y="10800"/>
                  </a:lnTo>
                  <a:lnTo>
                    <a:pt x="5706" y="10800"/>
                  </a:lnTo>
                  <a:lnTo>
                    <a:pt x="5706" y="10800"/>
                  </a:lnTo>
                  <a:lnTo>
                    <a:pt x="5706" y="10800"/>
                  </a:lnTo>
                  <a:lnTo>
                    <a:pt x="5706" y="10800"/>
                  </a:lnTo>
                  <a:lnTo>
                    <a:pt x="5706" y="11250"/>
                  </a:lnTo>
                  <a:lnTo>
                    <a:pt x="5706" y="11250"/>
                  </a:lnTo>
                  <a:lnTo>
                    <a:pt x="5706" y="11250"/>
                  </a:lnTo>
                  <a:lnTo>
                    <a:pt x="5706" y="11250"/>
                  </a:lnTo>
                  <a:lnTo>
                    <a:pt x="5298" y="11250"/>
                  </a:lnTo>
                  <a:lnTo>
                    <a:pt x="5298" y="11250"/>
                  </a:lnTo>
                  <a:lnTo>
                    <a:pt x="5298" y="11250"/>
                  </a:lnTo>
                  <a:lnTo>
                    <a:pt x="5298" y="11250"/>
                  </a:lnTo>
                  <a:lnTo>
                    <a:pt x="5298" y="11700"/>
                  </a:lnTo>
                  <a:lnTo>
                    <a:pt x="5298" y="11700"/>
                  </a:lnTo>
                  <a:lnTo>
                    <a:pt x="5298" y="11700"/>
                  </a:lnTo>
                  <a:lnTo>
                    <a:pt x="5298" y="11700"/>
                  </a:lnTo>
                  <a:lnTo>
                    <a:pt x="4891" y="11700"/>
                  </a:lnTo>
                  <a:lnTo>
                    <a:pt x="4891" y="11700"/>
                  </a:lnTo>
                  <a:lnTo>
                    <a:pt x="4891" y="11700"/>
                  </a:lnTo>
                  <a:lnTo>
                    <a:pt x="4891" y="11700"/>
                  </a:lnTo>
                  <a:lnTo>
                    <a:pt x="4891" y="11700"/>
                  </a:lnTo>
                  <a:lnTo>
                    <a:pt x="4891" y="12150"/>
                  </a:lnTo>
                  <a:lnTo>
                    <a:pt x="4891" y="12150"/>
                  </a:lnTo>
                  <a:lnTo>
                    <a:pt x="4891" y="12150"/>
                  </a:lnTo>
                  <a:lnTo>
                    <a:pt x="4483" y="12150"/>
                  </a:lnTo>
                  <a:lnTo>
                    <a:pt x="4483" y="12150"/>
                  </a:lnTo>
                  <a:lnTo>
                    <a:pt x="4483" y="12150"/>
                  </a:lnTo>
                  <a:lnTo>
                    <a:pt x="4483" y="12150"/>
                  </a:lnTo>
                  <a:lnTo>
                    <a:pt x="4483" y="12150"/>
                  </a:lnTo>
                  <a:lnTo>
                    <a:pt x="4483" y="12150"/>
                  </a:lnTo>
                  <a:lnTo>
                    <a:pt x="4483" y="12600"/>
                  </a:lnTo>
                  <a:lnTo>
                    <a:pt x="4075" y="12600"/>
                  </a:lnTo>
                  <a:lnTo>
                    <a:pt x="4075" y="12600"/>
                  </a:lnTo>
                  <a:lnTo>
                    <a:pt x="4075" y="12600"/>
                  </a:lnTo>
                  <a:lnTo>
                    <a:pt x="4075" y="12600"/>
                  </a:lnTo>
                  <a:lnTo>
                    <a:pt x="4075" y="12600"/>
                  </a:lnTo>
                  <a:lnTo>
                    <a:pt x="4075" y="12600"/>
                  </a:lnTo>
                  <a:lnTo>
                    <a:pt x="4075" y="12600"/>
                  </a:lnTo>
                  <a:lnTo>
                    <a:pt x="4075" y="12600"/>
                  </a:lnTo>
                  <a:lnTo>
                    <a:pt x="3668" y="13050"/>
                  </a:lnTo>
                  <a:lnTo>
                    <a:pt x="3668" y="13050"/>
                  </a:lnTo>
                  <a:lnTo>
                    <a:pt x="3668" y="13050"/>
                  </a:lnTo>
                  <a:lnTo>
                    <a:pt x="3668" y="13050"/>
                  </a:lnTo>
                  <a:lnTo>
                    <a:pt x="3668" y="13050"/>
                  </a:lnTo>
                  <a:lnTo>
                    <a:pt x="3668" y="13050"/>
                  </a:lnTo>
                  <a:lnTo>
                    <a:pt x="3668" y="13050"/>
                  </a:lnTo>
                  <a:lnTo>
                    <a:pt x="3260" y="13050"/>
                  </a:lnTo>
                  <a:lnTo>
                    <a:pt x="3260" y="13050"/>
                  </a:lnTo>
                  <a:lnTo>
                    <a:pt x="3260" y="13050"/>
                  </a:lnTo>
                  <a:lnTo>
                    <a:pt x="3260" y="13500"/>
                  </a:lnTo>
                  <a:lnTo>
                    <a:pt x="3260" y="13500"/>
                  </a:lnTo>
                  <a:lnTo>
                    <a:pt x="3260" y="13500"/>
                  </a:lnTo>
                  <a:lnTo>
                    <a:pt x="3260" y="13500"/>
                  </a:lnTo>
                  <a:lnTo>
                    <a:pt x="2853" y="13500"/>
                  </a:lnTo>
                  <a:lnTo>
                    <a:pt x="2853" y="13500"/>
                  </a:lnTo>
                  <a:lnTo>
                    <a:pt x="2853" y="13500"/>
                  </a:lnTo>
                  <a:lnTo>
                    <a:pt x="2853" y="13500"/>
                  </a:lnTo>
                  <a:lnTo>
                    <a:pt x="2853" y="13500"/>
                  </a:lnTo>
                  <a:lnTo>
                    <a:pt x="2853" y="13500"/>
                  </a:lnTo>
                  <a:lnTo>
                    <a:pt x="2853" y="13950"/>
                  </a:lnTo>
                  <a:lnTo>
                    <a:pt x="2445" y="13950"/>
                  </a:lnTo>
                  <a:lnTo>
                    <a:pt x="2445" y="13950"/>
                  </a:lnTo>
                  <a:lnTo>
                    <a:pt x="2445" y="13950"/>
                  </a:lnTo>
                  <a:lnTo>
                    <a:pt x="2445" y="13950"/>
                  </a:lnTo>
                  <a:lnTo>
                    <a:pt x="2445" y="13950"/>
                  </a:lnTo>
                  <a:lnTo>
                    <a:pt x="2445" y="13950"/>
                  </a:lnTo>
                  <a:lnTo>
                    <a:pt x="2445" y="13950"/>
                  </a:lnTo>
                  <a:lnTo>
                    <a:pt x="2038" y="13950"/>
                  </a:lnTo>
                  <a:lnTo>
                    <a:pt x="2038" y="13950"/>
                  </a:lnTo>
                  <a:lnTo>
                    <a:pt x="2038" y="13950"/>
                  </a:lnTo>
                  <a:lnTo>
                    <a:pt x="2038" y="14400"/>
                  </a:lnTo>
                  <a:lnTo>
                    <a:pt x="2038" y="14400"/>
                  </a:lnTo>
                  <a:lnTo>
                    <a:pt x="2038" y="14400"/>
                  </a:lnTo>
                  <a:lnTo>
                    <a:pt x="1630" y="14400"/>
                  </a:lnTo>
                  <a:lnTo>
                    <a:pt x="1630" y="14400"/>
                  </a:lnTo>
                  <a:lnTo>
                    <a:pt x="1630" y="14400"/>
                  </a:lnTo>
                  <a:lnTo>
                    <a:pt x="1630" y="14400"/>
                  </a:lnTo>
                  <a:lnTo>
                    <a:pt x="1630" y="14400"/>
                  </a:lnTo>
                  <a:lnTo>
                    <a:pt x="1630" y="14400"/>
                  </a:lnTo>
                  <a:lnTo>
                    <a:pt x="1630" y="14400"/>
                  </a:lnTo>
                  <a:lnTo>
                    <a:pt x="1223" y="14400"/>
                  </a:lnTo>
                  <a:lnTo>
                    <a:pt x="1223" y="14850"/>
                  </a:lnTo>
                  <a:lnTo>
                    <a:pt x="1223" y="14850"/>
                  </a:lnTo>
                  <a:lnTo>
                    <a:pt x="1223" y="14850"/>
                  </a:lnTo>
                  <a:lnTo>
                    <a:pt x="1223" y="14850"/>
                  </a:lnTo>
                  <a:lnTo>
                    <a:pt x="1223" y="14850"/>
                  </a:lnTo>
                  <a:lnTo>
                    <a:pt x="815" y="14850"/>
                  </a:lnTo>
                  <a:lnTo>
                    <a:pt x="815" y="14850"/>
                  </a:lnTo>
                  <a:lnTo>
                    <a:pt x="815" y="14850"/>
                  </a:lnTo>
                  <a:lnTo>
                    <a:pt x="815" y="14850"/>
                  </a:lnTo>
                  <a:lnTo>
                    <a:pt x="815" y="14850"/>
                  </a:lnTo>
                  <a:lnTo>
                    <a:pt x="815" y="14850"/>
                  </a:lnTo>
                  <a:lnTo>
                    <a:pt x="408" y="15300"/>
                  </a:lnTo>
                  <a:lnTo>
                    <a:pt x="408" y="15300"/>
                  </a:lnTo>
                  <a:lnTo>
                    <a:pt x="408" y="15300"/>
                  </a:lnTo>
                  <a:lnTo>
                    <a:pt x="408" y="15300"/>
                  </a:lnTo>
                  <a:lnTo>
                    <a:pt x="408" y="15300"/>
                  </a:lnTo>
                  <a:lnTo>
                    <a:pt x="0" y="15300"/>
                  </a:lnTo>
                  <a:lnTo>
                    <a:pt x="0" y="15300"/>
                  </a:lnTo>
                  <a:lnTo>
                    <a:pt x="0" y="15300"/>
                  </a:lnTo>
                  <a:lnTo>
                    <a:pt x="0" y="15300"/>
                  </a:lnTo>
                  <a:lnTo>
                    <a:pt x="0" y="15300"/>
                  </a:lnTo>
                  <a:lnTo>
                    <a:pt x="216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95" name="Shape 3495"/>
            <p:cNvSpPr/>
            <p:nvPr/>
          </p:nvSpPr>
          <p:spPr>
            <a:xfrm>
              <a:off x="295275" y="141287"/>
              <a:ext cx="31750" cy="158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2960"/>
                  </a:moveTo>
                  <a:lnTo>
                    <a:pt x="21600" y="12960"/>
                  </a:lnTo>
                  <a:lnTo>
                    <a:pt x="20520" y="10800"/>
                  </a:lnTo>
                  <a:lnTo>
                    <a:pt x="20520" y="10800"/>
                  </a:lnTo>
                  <a:lnTo>
                    <a:pt x="19440" y="10800"/>
                  </a:lnTo>
                  <a:lnTo>
                    <a:pt x="19440" y="8640"/>
                  </a:lnTo>
                  <a:lnTo>
                    <a:pt x="18360" y="8640"/>
                  </a:lnTo>
                  <a:lnTo>
                    <a:pt x="18360" y="8640"/>
                  </a:lnTo>
                  <a:lnTo>
                    <a:pt x="17280" y="8640"/>
                  </a:lnTo>
                  <a:lnTo>
                    <a:pt x="17280" y="8640"/>
                  </a:lnTo>
                  <a:lnTo>
                    <a:pt x="15120" y="8640"/>
                  </a:lnTo>
                  <a:lnTo>
                    <a:pt x="14040" y="8640"/>
                  </a:lnTo>
                  <a:lnTo>
                    <a:pt x="12960" y="8640"/>
                  </a:lnTo>
                  <a:lnTo>
                    <a:pt x="11880" y="6480"/>
                  </a:lnTo>
                  <a:lnTo>
                    <a:pt x="11880" y="6480"/>
                  </a:lnTo>
                  <a:lnTo>
                    <a:pt x="10800" y="6480"/>
                  </a:lnTo>
                  <a:lnTo>
                    <a:pt x="10800" y="6480"/>
                  </a:lnTo>
                  <a:lnTo>
                    <a:pt x="9720" y="6480"/>
                  </a:lnTo>
                  <a:lnTo>
                    <a:pt x="9720" y="6480"/>
                  </a:lnTo>
                  <a:lnTo>
                    <a:pt x="8640" y="4320"/>
                  </a:lnTo>
                  <a:lnTo>
                    <a:pt x="7560" y="4320"/>
                  </a:lnTo>
                  <a:lnTo>
                    <a:pt x="7560" y="4320"/>
                  </a:lnTo>
                  <a:lnTo>
                    <a:pt x="6480" y="4320"/>
                  </a:lnTo>
                  <a:lnTo>
                    <a:pt x="5400" y="2160"/>
                  </a:lnTo>
                  <a:lnTo>
                    <a:pt x="4320" y="2160"/>
                  </a:lnTo>
                  <a:lnTo>
                    <a:pt x="3240" y="0"/>
                  </a:lnTo>
                  <a:lnTo>
                    <a:pt x="0" y="8640"/>
                  </a:lnTo>
                  <a:lnTo>
                    <a:pt x="1080" y="10800"/>
                  </a:lnTo>
                  <a:lnTo>
                    <a:pt x="2160" y="10800"/>
                  </a:lnTo>
                  <a:lnTo>
                    <a:pt x="3240" y="12960"/>
                  </a:lnTo>
                  <a:lnTo>
                    <a:pt x="4320" y="12960"/>
                  </a:lnTo>
                  <a:lnTo>
                    <a:pt x="5400" y="15120"/>
                  </a:lnTo>
                  <a:lnTo>
                    <a:pt x="6480" y="15120"/>
                  </a:lnTo>
                  <a:lnTo>
                    <a:pt x="7560" y="15120"/>
                  </a:lnTo>
                  <a:lnTo>
                    <a:pt x="8640" y="17280"/>
                  </a:lnTo>
                  <a:lnTo>
                    <a:pt x="8640" y="17280"/>
                  </a:lnTo>
                  <a:lnTo>
                    <a:pt x="9720" y="17280"/>
                  </a:lnTo>
                  <a:lnTo>
                    <a:pt x="10800" y="17280"/>
                  </a:lnTo>
                  <a:lnTo>
                    <a:pt x="10800" y="17280"/>
                  </a:lnTo>
                  <a:lnTo>
                    <a:pt x="11880" y="19440"/>
                  </a:lnTo>
                  <a:lnTo>
                    <a:pt x="12960" y="19440"/>
                  </a:lnTo>
                  <a:lnTo>
                    <a:pt x="15120" y="19440"/>
                  </a:lnTo>
                  <a:lnTo>
                    <a:pt x="16200" y="19440"/>
                  </a:lnTo>
                  <a:lnTo>
                    <a:pt x="16200" y="19440"/>
                  </a:lnTo>
                  <a:lnTo>
                    <a:pt x="16200" y="19440"/>
                  </a:lnTo>
                  <a:lnTo>
                    <a:pt x="17280" y="19440"/>
                  </a:lnTo>
                  <a:lnTo>
                    <a:pt x="17280" y="19440"/>
                  </a:lnTo>
                  <a:lnTo>
                    <a:pt x="17280" y="19440"/>
                  </a:lnTo>
                  <a:lnTo>
                    <a:pt x="17280" y="19440"/>
                  </a:lnTo>
                  <a:lnTo>
                    <a:pt x="18360" y="19440"/>
                  </a:lnTo>
                  <a:lnTo>
                    <a:pt x="18360" y="21600"/>
                  </a:lnTo>
                  <a:lnTo>
                    <a:pt x="18360" y="21600"/>
                  </a:lnTo>
                  <a:lnTo>
                    <a:pt x="21600" y="1296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96" name="Shape 3496"/>
            <p:cNvSpPr/>
            <p:nvPr/>
          </p:nvSpPr>
          <p:spPr>
            <a:xfrm>
              <a:off x="322262" y="150812"/>
              <a:ext cx="15876" cy="23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21600" y="21600"/>
                  </a:lnTo>
                  <a:lnTo>
                    <a:pt x="21600" y="18720"/>
                  </a:lnTo>
                  <a:lnTo>
                    <a:pt x="21600" y="17280"/>
                  </a:lnTo>
                  <a:lnTo>
                    <a:pt x="21600" y="15840"/>
                  </a:lnTo>
                  <a:lnTo>
                    <a:pt x="19440" y="14400"/>
                  </a:lnTo>
                  <a:lnTo>
                    <a:pt x="19440" y="12960"/>
                  </a:lnTo>
                  <a:lnTo>
                    <a:pt x="19440" y="11520"/>
                  </a:lnTo>
                  <a:lnTo>
                    <a:pt x="19440" y="10080"/>
                  </a:lnTo>
                  <a:lnTo>
                    <a:pt x="17280" y="8640"/>
                  </a:lnTo>
                  <a:lnTo>
                    <a:pt x="17280" y="7200"/>
                  </a:lnTo>
                  <a:lnTo>
                    <a:pt x="15120" y="5760"/>
                  </a:lnTo>
                  <a:lnTo>
                    <a:pt x="15120" y="4320"/>
                  </a:lnTo>
                  <a:lnTo>
                    <a:pt x="12960" y="2880"/>
                  </a:lnTo>
                  <a:lnTo>
                    <a:pt x="12960" y="2880"/>
                  </a:lnTo>
                  <a:lnTo>
                    <a:pt x="10800" y="2880"/>
                  </a:lnTo>
                  <a:lnTo>
                    <a:pt x="10800" y="1440"/>
                  </a:lnTo>
                  <a:lnTo>
                    <a:pt x="8640" y="1440"/>
                  </a:lnTo>
                  <a:lnTo>
                    <a:pt x="8640" y="0"/>
                  </a:lnTo>
                  <a:lnTo>
                    <a:pt x="6480" y="0"/>
                  </a:lnTo>
                  <a:lnTo>
                    <a:pt x="0" y="5760"/>
                  </a:lnTo>
                  <a:lnTo>
                    <a:pt x="2160" y="5760"/>
                  </a:lnTo>
                  <a:lnTo>
                    <a:pt x="2160" y="7200"/>
                  </a:lnTo>
                  <a:lnTo>
                    <a:pt x="2160" y="7200"/>
                  </a:lnTo>
                  <a:lnTo>
                    <a:pt x="4320" y="7200"/>
                  </a:lnTo>
                  <a:lnTo>
                    <a:pt x="4320" y="7200"/>
                  </a:lnTo>
                  <a:lnTo>
                    <a:pt x="4320" y="8640"/>
                  </a:lnTo>
                  <a:lnTo>
                    <a:pt x="6480" y="8640"/>
                  </a:lnTo>
                  <a:lnTo>
                    <a:pt x="6480" y="10080"/>
                  </a:lnTo>
                  <a:lnTo>
                    <a:pt x="6480" y="10080"/>
                  </a:lnTo>
                  <a:lnTo>
                    <a:pt x="8640" y="11520"/>
                  </a:lnTo>
                  <a:lnTo>
                    <a:pt x="8640" y="12960"/>
                  </a:lnTo>
                  <a:lnTo>
                    <a:pt x="8640" y="12960"/>
                  </a:lnTo>
                  <a:lnTo>
                    <a:pt x="8640" y="14400"/>
                  </a:lnTo>
                  <a:lnTo>
                    <a:pt x="8640" y="15840"/>
                  </a:lnTo>
                  <a:lnTo>
                    <a:pt x="10800" y="17280"/>
                  </a:lnTo>
                  <a:lnTo>
                    <a:pt x="10800" y="18720"/>
                  </a:lnTo>
                  <a:lnTo>
                    <a:pt x="10800" y="20160"/>
                  </a:lnTo>
                  <a:lnTo>
                    <a:pt x="10800" y="21600"/>
                  </a:lnTo>
                  <a:lnTo>
                    <a:pt x="10800" y="21600"/>
                  </a:lnTo>
                  <a:lnTo>
                    <a:pt x="216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97" name="Shape 3497"/>
            <p:cNvSpPr/>
            <p:nvPr/>
          </p:nvSpPr>
          <p:spPr>
            <a:xfrm>
              <a:off x="330200" y="174625"/>
              <a:ext cx="19050" cy="269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7788"/>
                  </a:moveTo>
                  <a:lnTo>
                    <a:pt x="21600" y="17788"/>
                  </a:lnTo>
                  <a:lnTo>
                    <a:pt x="21600" y="16518"/>
                  </a:lnTo>
                  <a:lnTo>
                    <a:pt x="19800" y="15247"/>
                  </a:lnTo>
                  <a:lnTo>
                    <a:pt x="18000" y="13976"/>
                  </a:lnTo>
                  <a:lnTo>
                    <a:pt x="18000" y="13976"/>
                  </a:lnTo>
                  <a:lnTo>
                    <a:pt x="16200" y="12706"/>
                  </a:lnTo>
                  <a:lnTo>
                    <a:pt x="14400" y="11435"/>
                  </a:lnTo>
                  <a:lnTo>
                    <a:pt x="14400" y="10165"/>
                  </a:lnTo>
                  <a:lnTo>
                    <a:pt x="12600" y="8894"/>
                  </a:lnTo>
                  <a:lnTo>
                    <a:pt x="12600" y="7624"/>
                  </a:lnTo>
                  <a:lnTo>
                    <a:pt x="10800" y="6353"/>
                  </a:lnTo>
                  <a:lnTo>
                    <a:pt x="10800" y="5082"/>
                  </a:lnTo>
                  <a:lnTo>
                    <a:pt x="10800" y="5082"/>
                  </a:lnTo>
                  <a:lnTo>
                    <a:pt x="9000" y="3812"/>
                  </a:lnTo>
                  <a:lnTo>
                    <a:pt x="9000" y="2541"/>
                  </a:lnTo>
                  <a:lnTo>
                    <a:pt x="9000" y="1271"/>
                  </a:lnTo>
                  <a:lnTo>
                    <a:pt x="9000" y="0"/>
                  </a:lnTo>
                  <a:lnTo>
                    <a:pt x="0" y="0"/>
                  </a:lnTo>
                  <a:lnTo>
                    <a:pt x="0" y="1271"/>
                  </a:lnTo>
                  <a:lnTo>
                    <a:pt x="0" y="3812"/>
                  </a:lnTo>
                  <a:lnTo>
                    <a:pt x="1800" y="5082"/>
                  </a:lnTo>
                  <a:lnTo>
                    <a:pt x="1800" y="6353"/>
                  </a:lnTo>
                  <a:lnTo>
                    <a:pt x="1800" y="7624"/>
                  </a:lnTo>
                  <a:lnTo>
                    <a:pt x="3600" y="8894"/>
                  </a:lnTo>
                  <a:lnTo>
                    <a:pt x="3600" y="11435"/>
                  </a:lnTo>
                  <a:lnTo>
                    <a:pt x="5400" y="12706"/>
                  </a:lnTo>
                  <a:lnTo>
                    <a:pt x="7200" y="13976"/>
                  </a:lnTo>
                  <a:lnTo>
                    <a:pt x="7200" y="15247"/>
                  </a:lnTo>
                  <a:lnTo>
                    <a:pt x="9000" y="16518"/>
                  </a:lnTo>
                  <a:lnTo>
                    <a:pt x="10800" y="17788"/>
                  </a:lnTo>
                  <a:lnTo>
                    <a:pt x="12600" y="19059"/>
                  </a:lnTo>
                  <a:lnTo>
                    <a:pt x="12600" y="20329"/>
                  </a:lnTo>
                  <a:lnTo>
                    <a:pt x="14400" y="21600"/>
                  </a:lnTo>
                  <a:lnTo>
                    <a:pt x="16200" y="21600"/>
                  </a:lnTo>
                  <a:lnTo>
                    <a:pt x="16200" y="21600"/>
                  </a:lnTo>
                  <a:lnTo>
                    <a:pt x="21600" y="1778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98" name="Shape 3498"/>
            <p:cNvSpPr/>
            <p:nvPr/>
          </p:nvSpPr>
          <p:spPr>
            <a:xfrm>
              <a:off x="344487" y="196850"/>
              <a:ext cx="30163" cy="142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463" y="7200"/>
                  </a:moveTo>
                  <a:lnTo>
                    <a:pt x="20463" y="7200"/>
                  </a:lnTo>
                  <a:lnTo>
                    <a:pt x="19326" y="9600"/>
                  </a:lnTo>
                  <a:lnTo>
                    <a:pt x="17053" y="9600"/>
                  </a:lnTo>
                  <a:lnTo>
                    <a:pt x="15916" y="9600"/>
                  </a:lnTo>
                  <a:lnTo>
                    <a:pt x="14779" y="9600"/>
                  </a:lnTo>
                  <a:lnTo>
                    <a:pt x="14779" y="9600"/>
                  </a:lnTo>
                  <a:lnTo>
                    <a:pt x="13642" y="9600"/>
                  </a:lnTo>
                  <a:lnTo>
                    <a:pt x="13642" y="7200"/>
                  </a:lnTo>
                  <a:lnTo>
                    <a:pt x="12505" y="7200"/>
                  </a:lnTo>
                  <a:lnTo>
                    <a:pt x="12505" y="7200"/>
                  </a:lnTo>
                  <a:lnTo>
                    <a:pt x="11368" y="7200"/>
                  </a:lnTo>
                  <a:lnTo>
                    <a:pt x="11368" y="7200"/>
                  </a:lnTo>
                  <a:lnTo>
                    <a:pt x="11368" y="7200"/>
                  </a:lnTo>
                  <a:lnTo>
                    <a:pt x="10232" y="7200"/>
                  </a:lnTo>
                  <a:lnTo>
                    <a:pt x="9095" y="4800"/>
                  </a:lnTo>
                  <a:lnTo>
                    <a:pt x="7958" y="4800"/>
                  </a:lnTo>
                  <a:lnTo>
                    <a:pt x="7958" y="4800"/>
                  </a:lnTo>
                  <a:lnTo>
                    <a:pt x="6821" y="2400"/>
                  </a:lnTo>
                  <a:lnTo>
                    <a:pt x="5684" y="2400"/>
                  </a:lnTo>
                  <a:lnTo>
                    <a:pt x="4547" y="0"/>
                  </a:lnTo>
                  <a:lnTo>
                    <a:pt x="3411" y="0"/>
                  </a:lnTo>
                  <a:lnTo>
                    <a:pt x="0" y="7200"/>
                  </a:lnTo>
                  <a:lnTo>
                    <a:pt x="1137" y="9600"/>
                  </a:lnTo>
                  <a:lnTo>
                    <a:pt x="2274" y="12000"/>
                  </a:lnTo>
                  <a:lnTo>
                    <a:pt x="3411" y="12000"/>
                  </a:lnTo>
                  <a:lnTo>
                    <a:pt x="4547" y="14400"/>
                  </a:lnTo>
                  <a:lnTo>
                    <a:pt x="5684" y="16800"/>
                  </a:lnTo>
                  <a:lnTo>
                    <a:pt x="6821" y="16800"/>
                  </a:lnTo>
                  <a:lnTo>
                    <a:pt x="7958" y="16800"/>
                  </a:lnTo>
                  <a:lnTo>
                    <a:pt x="9095" y="19200"/>
                  </a:lnTo>
                  <a:lnTo>
                    <a:pt x="10232" y="19200"/>
                  </a:lnTo>
                  <a:lnTo>
                    <a:pt x="10232" y="19200"/>
                  </a:lnTo>
                  <a:lnTo>
                    <a:pt x="11368" y="19200"/>
                  </a:lnTo>
                  <a:lnTo>
                    <a:pt x="11368" y="19200"/>
                  </a:lnTo>
                  <a:lnTo>
                    <a:pt x="12505" y="19200"/>
                  </a:lnTo>
                  <a:lnTo>
                    <a:pt x="13642" y="21600"/>
                  </a:lnTo>
                  <a:lnTo>
                    <a:pt x="13642" y="21600"/>
                  </a:lnTo>
                  <a:lnTo>
                    <a:pt x="14779" y="21600"/>
                  </a:lnTo>
                  <a:lnTo>
                    <a:pt x="15916" y="21600"/>
                  </a:lnTo>
                  <a:lnTo>
                    <a:pt x="18189" y="21600"/>
                  </a:lnTo>
                  <a:lnTo>
                    <a:pt x="19326" y="19200"/>
                  </a:lnTo>
                  <a:lnTo>
                    <a:pt x="21600" y="19200"/>
                  </a:lnTo>
                  <a:lnTo>
                    <a:pt x="21600" y="19200"/>
                  </a:lnTo>
                  <a:lnTo>
                    <a:pt x="20463" y="72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499" name="Shape 3499"/>
            <p:cNvSpPr/>
            <p:nvPr/>
          </p:nvSpPr>
          <p:spPr>
            <a:xfrm>
              <a:off x="373062" y="195262"/>
              <a:ext cx="39688" cy="142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800"/>
                  </a:moveTo>
                  <a:lnTo>
                    <a:pt x="21600" y="4800"/>
                  </a:lnTo>
                  <a:lnTo>
                    <a:pt x="21600" y="2400"/>
                  </a:lnTo>
                  <a:lnTo>
                    <a:pt x="21600" y="2400"/>
                  </a:lnTo>
                  <a:lnTo>
                    <a:pt x="20736" y="2400"/>
                  </a:lnTo>
                  <a:lnTo>
                    <a:pt x="20736" y="2400"/>
                  </a:lnTo>
                  <a:lnTo>
                    <a:pt x="19872" y="0"/>
                  </a:lnTo>
                  <a:lnTo>
                    <a:pt x="19008" y="0"/>
                  </a:lnTo>
                  <a:lnTo>
                    <a:pt x="18144" y="0"/>
                  </a:lnTo>
                  <a:lnTo>
                    <a:pt x="18144" y="0"/>
                  </a:lnTo>
                  <a:lnTo>
                    <a:pt x="17280" y="0"/>
                  </a:lnTo>
                  <a:lnTo>
                    <a:pt x="16416" y="0"/>
                  </a:lnTo>
                  <a:lnTo>
                    <a:pt x="15552" y="0"/>
                  </a:lnTo>
                  <a:lnTo>
                    <a:pt x="14688" y="0"/>
                  </a:lnTo>
                  <a:lnTo>
                    <a:pt x="13824" y="0"/>
                  </a:lnTo>
                  <a:lnTo>
                    <a:pt x="12960" y="0"/>
                  </a:lnTo>
                  <a:lnTo>
                    <a:pt x="12960" y="0"/>
                  </a:lnTo>
                  <a:lnTo>
                    <a:pt x="12096" y="0"/>
                  </a:lnTo>
                  <a:lnTo>
                    <a:pt x="11232" y="2400"/>
                  </a:lnTo>
                  <a:lnTo>
                    <a:pt x="10368" y="2400"/>
                  </a:lnTo>
                  <a:lnTo>
                    <a:pt x="9504" y="2400"/>
                  </a:lnTo>
                  <a:lnTo>
                    <a:pt x="7776" y="4800"/>
                  </a:lnTo>
                  <a:lnTo>
                    <a:pt x="6048" y="4800"/>
                  </a:lnTo>
                  <a:lnTo>
                    <a:pt x="5184" y="7200"/>
                  </a:lnTo>
                  <a:lnTo>
                    <a:pt x="3456" y="7200"/>
                  </a:lnTo>
                  <a:lnTo>
                    <a:pt x="2592" y="9600"/>
                  </a:lnTo>
                  <a:lnTo>
                    <a:pt x="1728" y="9600"/>
                  </a:lnTo>
                  <a:lnTo>
                    <a:pt x="864" y="9600"/>
                  </a:lnTo>
                  <a:lnTo>
                    <a:pt x="864" y="9600"/>
                  </a:lnTo>
                  <a:lnTo>
                    <a:pt x="0" y="9600"/>
                  </a:lnTo>
                  <a:lnTo>
                    <a:pt x="864" y="21600"/>
                  </a:lnTo>
                  <a:lnTo>
                    <a:pt x="864" y="21600"/>
                  </a:lnTo>
                  <a:lnTo>
                    <a:pt x="1728" y="21600"/>
                  </a:lnTo>
                  <a:lnTo>
                    <a:pt x="2592" y="21600"/>
                  </a:lnTo>
                  <a:lnTo>
                    <a:pt x="3456" y="21600"/>
                  </a:lnTo>
                  <a:lnTo>
                    <a:pt x="5184" y="19200"/>
                  </a:lnTo>
                  <a:lnTo>
                    <a:pt x="6048" y="19200"/>
                  </a:lnTo>
                  <a:lnTo>
                    <a:pt x="7776" y="16800"/>
                  </a:lnTo>
                  <a:lnTo>
                    <a:pt x="8640" y="16800"/>
                  </a:lnTo>
                  <a:lnTo>
                    <a:pt x="10368" y="14400"/>
                  </a:lnTo>
                  <a:lnTo>
                    <a:pt x="12096" y="14400"/>
                  </a:lnTo>
                  <a:lnTo>
                    <a:pt x="12096" y="12000"/>
                  </a:lnTo>
                  <a:lnTo>
                    <a:pt x="12960" y="12000"/>
                  </a:lnTo>
                  <a:lnTo>
                    <a:pt x="13824" y="12000"/>
                  </a:lnTo>
                  <a:lnTo>
                    <a:pt x="13824" y="12000"/>
                  </a:lnTo>
                  <a:lnTo>
                    <a:pt x="14688" y="12000"/>
                  </a:lnTo>
                  <a:lnTo>
                    <a:pt x="15552" y="12000"/>
                  </a:lnTo>
                  <a:lnTo>
                    <a:pt x="15552" y="12000"/>
                  </a:lnTo>
                  <a:lnTo>
                    <a:pt x="16416" y="12000"/>
                  </a:lnTo>
                  <a:lnTo>
                    <a:pt x="17280" y="12000"/>
                  </a:lnTo>
                  <a:lnTo>
                    <a:pt x="17280" y="12000"/>
                  </a:lnTo>
                  <a:lnTo>
                    <a:pt x="18144" y="12000"/>
                  </a:lnTo>
                  <a:lnTo>
                    <a:pt x="18144" y="12000"/>
                  </a:lnTo>
                  <a:lnTo>
                    <a:pt x="18144" y="12000"/>
                  </a:lnTo>
                  <a:lnTo>
                    <a:pt x="19008" y="12000"/>
                  </a:lnTo>
                  <a:lnTo>
                    <a:pt x="19008" y="12000"/>
                  </a:lnTo>
                  <a:lnTo>
                    <a:pt x="19008" y="12000"/>
                  </a:lnTo>
                  <a:lnTo>
                    <a:pt x="19008" y="12000"/>
                  </a:lnTo>
                  <a:lnTo>
                    <a:pt x="19008" y="14400"/>
                  </a:lnTo>
                  <a:lnTo>
                    <a:pt x="19008" y="14400"/>
                  </a:lnTo>
                  <a:lnTo>
                    <a:pt x="21600" y="48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500" name="Shape 3500"/>
            <p:cNvSpPr/>
            <p:nvPr/>
          </p:nvSpPr>
          <p:spPr>
            <a:xfrm>
              <a:off x="407987" y="198437"/>
              <a:ext cx="12701" cy="412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200" y="21600"/>
                  </a:moveTo>
                  <a:lnTo>
                    <a:pt x="16200" y="21600"/>
                  </a:lnTo>
                  <a:lnTo>
                    <a:pt x="16200" y="19938"/>
                  </a:lnTo>
                  <a:lnTo>
                    <a:pt x="16200" y="18277"/>
                  </a:lnTo>
                  <a:lnTo>
                    <a:pt x="18900" y="17446"/>
                  </a:lnTo>
                  <a:lnTo>
                    <a:pt x="18900" y="15785"/>
                  </a:lnTo>
                  <a:lnTo>
                    <a:pt x="18900" y="14123"/>
                  </a:lnTo>
                  <a:lnTo>
                    <a:pt x="18900" y="13292"/>
                  </a:lnTo>
                  <a:lnTo>
                    <a:pt x="18900" y="12462"/>
                  </a:lnTo>
                  <a:lnTo>
                    <a:pt x="21600" y="11631"/>
                  </a:lnTo>
                  <a:lnTo>
                    <a:pt x="21600" y="10800"/>
                  </a:lnTo>
                  <a:lnTo>
                    <a:pt x="21600" y="9969"/>
                  </a:lnTo>
                  <a:lnTo>
                    <a:pt x="21600" y="9138"/>
                  </a:lnTo>
                  <a:lnTo>
                    <a:pt x="21600" y="8308"/>
                  </a:lnTo>
                  <a:lnTo>
                    <a:pt x="21600" y="7477"/>
                  </a:lnTo>
                  <a:lnTo>
                    <a:pt x="21600" y="6646"/>
                  </a:lnTo>
                  <a:lnTo>
                    <a:pt x="18900" y="6646"/>
                  </a:lnTo>
                  <a:lnTo>
                    <a:pt x="18900" y="5815"/>
                  </a:lnTo>
                  <a:lnTo>
                    <a:pt x="18900" y="4985"/>
                  </a:lnTo>
                  <a:lnTo>
                    <a:pt x="18900" y="4154"/>
                  </a:lnTo>
                  <a:lnTo>
                    <a:pt x="18900" y="3323"/>
                  </a:lnTo>
                  <a:lnTo>
                    <a:pt x="16200" y="3323"/>
                  </a:lnTo>
                  <a:lnTo>
                    <a:pt x="16200" y="2492"/>
                  </a:lnTo>
                  <a:lnTo>
                    <a:pt x="16200" y="1662"/>
                  </a:lnTo>
                  <a:lnTo>
                    <a:pt x="13500" y="1662"/>
                  </a:lnTo>
                  <a:lnTo>
                    <a:pt x="13500" y="831"/>
                  </a:lnTo>
                  <a:lnTo>
                    <a:pt x="10800" y="0"/>
                  </a:lnTo>
                  <a:lnTo>
                    <a:pt x="8100" y="0"/>
                  </a:lnTo>
                  <a:lnTo>
                    <a:pt x="0" y="3323"/>
                  </a:lnTo>
                  <a:lnTo>
                    <a:pt x="2700" y="3323"/>
                  </a:lnTo>
                  <a:lnTo>
                    <a:pt x="2700" y="3323"/>
                  </a:lnTo>
                  <a:lnTo>
                    <a:pt x="2700" y="3323"/>
                  </a:lnTo>
                  <a:lnTo>
                    <a:pt x="2700" y="4154"/>
                  </a:lnTo>
                  <a:lnTo>
                    <a:pt x="5400" y="4154"/>
                  </a:lnTo>
                  <a:lnTo>
                    <a:pt x="5400" y="4985"/>
                  </a:lnTo>
                  <a:lnTo>
                    <a:pt x="5400" y="4985"/>
                  </a:lnTo>
                  <a:lnTo>
                    <a:pt x="5400" y="5815"/>
                  </a:lnTo>
                  <a:lnTo>
                    <a:pt x="5400" y="5815"/>
                  </a:lnTo>
                  <a:lnTo>
                    <a:pt x="5400" y="6646"/>
                  </a:lnTo>
                  <a:lnTo>
                    <a:pt x="5400" y="6646"/>
                  </a:lnTo>
                  <a:lnTo>
                    <a:pt x="8100" y="7477"/>
                  </a:lnTo>
                  <a:lnTo>
                    <a:pt x="8100" y="8308"/>
                  </a:lnTo>
                  <a:lnTo>
                    <a:pt x="8100" y="8308"/>
                  </a:lnTo>
                  <a:lnTo>
                    <a:pt x="8100" y="9138"/>
                  </a:lnTo>
                  <a:lnTo>
                    <a:pt x="8100" y="9969"/>
                  </a:lnTo>
                  <a:lnTo>
                    <a:pt x="8100" y="10800"/>
                  </a:lnTo>
                  <a:lnTo>
                    <a:pt x="8100" y="10800"/>
                  </a:lnTo>
                  <a:lnTo>
                    <a:pt x="5400" y="11631"/>
                  </a:lnTo>
                  <a:lnTo>
                    <a:pt x="5400" y="12462"/>
                  </a:lnTo>
                  <a:lnTo>
                    <a:pt x="5400" y="14123"/>
                  </a:lnTo>
                  <a:lnTo>
                    <a:pt x="5400" y="14954"/>
                  </a:lnTo>
                  <a:lnTo>
                    <a:pt x="5400" y="16615"/>
                  </a:lnTo>
                  <a:lnTo>
                    <a:pt x="2700" y="18277"/>
                  </a:lnTo>
                  <a:lnTo>
                    <a:pt x="2700" y="19108"/>
                  </a:lnTo>
                  <a:lnTo>
                    <a:pt x="2700" y="20769"/>
                  </a:lnTo>
                  <a:lnTo>
                    <a:pt x="2700" y="20769"/>
                  </a:lnTo>
                  <a:lnTo>
                    <a:pt x="162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501" name="Shape 3501"/>
            <p:cNvSpPr/>
            <p:nvPr/>
          </p:nvSpPr>
          <p:spPr>
            <a:xfrm>
              <a:off x="406400" y="238125"/>
              <a:ext cx="11113" cy="412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277"/>
                  </a:moveTo>
                  <a:lnTo>
                    <a:pt x="21600" y="18277"/>
                  </a:lnTo>
                  <a:lnTo>
                    <a:pt x="21600" y="18277"/>
                  </a:lnTo>
                  <a:lnTo>
                    <a:pt x="21600" y="17446"/>
                  </a:lnTo>
                  <a:lnTo>
                    <a:pt x="18514" y="17446"/>
                  </a:lnTo>
                  <a:lnTo>
                    <a:pt x="18514" y="17446"/>
                  </a:lnTo>
                  <a:lnTo>
                    <a:pt x="18514" y="16615"/>
                  </a:lnTo>
                  <a:lnTo>
                    <a:pt x="18514" y="16615"/>
                  </a:lnTo>
                  <a:lnTo>
                    <a:pt x="18514" y="15785"/>
                  </a:lnTo>
                  <a:lnTo>
                    <a:pt x="15429" y="15785"/>
                  </a:lnTo>
                  <a:lnTo>
                    <a:pt x="15429" y="14954"/>
                  </a:lnTo>
                  <a:lnTo>
                    <a:pt x="15429" y="14954"/>
                  </a:lnTo>
                  <a:lnTo>
                    <a:pt x="15429" y="14123"/>
                  </a:lnTo>
                  <a:lnTo>
                    <a:pt x="15429" y="13292"/>
                  </a:lnTo>
                  <a:lnTo>
                    <a:pt x="15429" y="13292"/>
                  </a:lnTo>
                  <a:lnTo>
                    <a:pt x="15429" y="12462"/>
                  </a:lnTo>
                  <a:lnTo>
                    <a:pt x="15429" y="11631"/>
                  </a:lnTo>
                  <a:lnTo>
                    <a:pt x="15429" y="11631"/>
                  </a:lnTo>
                  <a:lnTo>
                    <a:pt x="15429" y="9969"/>
                  </a:lnTo>
                  <a:lnTo>
                    <a:pt x="15429" y="9138"/>
                  </a:lnTo>
                  <a:lnTo>
                    <a:pt x="15429" y="7477"/>
                  </a:lnTo>
                  <a:lnTo>
                    <a:pt x="18514" y="5815"/>
                  </a:lnTo>
                  <a:lnTo>
                    <a:pt x="18514" y="4985"/>
                  </a:lnTo>
                  <a:lnTo>
                    <a:pt x="18514" y="3323"/>
                  </a:lnTo>
                  <a:lnTo>
                    <a:pt x="21600" y="1662"/>
                  </a:lnTo>
                  <a:lnTo>
                    <a:pt x="21600" y="831"/>
                  </a:lnTo>
                  <a:lnTo>
                    <a:pt x="6171" y="0"/>
                  </a:lnTo>
                  <a:lnTo>
                    <a:pt x="6171" y="1662"/>
                  </a:lnTo>
                  <a:lnTo>
                    <a:pt x="3086" y="2492"/>
                  </a:lnTo>
                  <a:lnTo>
                    <a:pt x="3086" y="4154"/>
                  </a:lnTo>
                  <a:lnTo>
                    <a:pt x="3086" y="5815"/>
                  </a:lnTo>
                  <a:lnTo>
                    <a:pt x="0" y="6646"/>
                  </a:lnTo>
                  <a:lnTo>
                    <a:pt x="0" y="8308"/>
                  </a:lnTo>
                  <a:lnTo>
                    <a:pt x="0" y="9969"/>
                  </a:lnTo>
                  <a:lnTo>
                    <a:pt x="0" y="10800"/>
                  </a:lnTo>
                  <a:lnTo>
                    <a:pt x="0" y="11631"/>
                  </a:lnTo>
                  <a:lnTo>
                    <a:pt x="0" y="12462"/>
                  </a:lnTo>
                  <a:lnTo>
                    <a:pt x="0" y="13292"/>
                  </a:lnTo>
                  <a:lnTo>
                    <a:pt x="0" y="14123"/>
                  </a:lnTo>
                  <a:lnTo>
                    <a:pt x="0" y="14954"/>
                  </a:lnTo>
                  <a:lnTo>
                    <a:pt x="0" y="14954"/>
                  </a:lnTo>
                  <a:lnTo>
                    <a:pt x="0" y="15785"/>
                  </a:lnTo>
                  <a:lnTo>
                    <a:pt x="3086" y="16615"/>
                  </a:lnTo>
                  <a:lnTo>
                    <a:pt x="3086" y="17446"/>
                  </a:lnTo>
                  <a:lnTo>
                    <a:pt x="3086" y="18277"/>
                  </a:lnTo>
                  <a:lnTo>
                    <a:pt x="3086" y="19108"/>
                  </a:lnTo>
                  <a:lnTo>
                    <a:pt x="6171" y="19108"/>
                  </a:lnTo>
                  <a:lnTo>
                    <a:pt x="6171" y="19938"/>
                  </a:lnTo>
                  <a:lnTo>
                    <a:pt x="9257" y="20769"/>
                  </a:lnTo>
                  <a:lnTo>
                    <a:pt x="9257" y="20769"/>
                  </a:lnTo>
                  <a:lnTo>
                    <a:pt x="12343" y="21600"/>
                  </a:lnTo>
                  <a:lnTo>
                    <a:pt x="12343" y="21600"/>
                  </a:lnTo>
                  <a:lnTo>
                    <a:pt x="21600" y="1827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502" name="Shape 3502"/>
            <p:cNvSpPr/>
            <p:nvPr/>
          </p:nvSpPr>
          <p:spPr>
            <a:xfrm>
              <a:off x="412750" y="266700"/>
              <a:ext cx="41275" cy="1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938" y="0"/>
                  </a:moveTo>
                  <a:lnTo>
                    <a:pt x="19938" y="0"/>
                  </a:lnTo>
                  <a:lnTo>
                    <a:pt x="19108" y="2160"/>
                  </a:lnTo>
                  <a:lnTo>
                    <a:pt x="17446" y="2160"/>
                  </a:lnTo>
                  <a:lnTo>
                    <a:pt x="15785" y="4320"/>
                  </a:lnTo>
                  <a:lnTo>
                    <a:pt x="14954" y="6480"/>
                  </a:lnTo>
                  <a:lnTo>
                    <a:pt x="13292" y="6480"/>
                  </a:lnTo>
                  <a:lnTo>
                    <a:pt x="12462" y="8640"/>
                  </a:lnTo>
                  <a:lnTo>
                    <a:pt x="10800" y="8640"/>
                  </a:lnTo>
                  <a:lnTo>
                    <a:pt x="9969" y="8640"/>
                  </a:lnTo>
                  <a:lnTo>
                    <a:pt x="9138" y="10800"/>
                  </a:lnTo>
                  <a:lnTo>
                    <a:pt x="8308" y="10800"/>
                  </a:lnTo>
                  <a:lnTo>
                    <a:pt x="8308" y="10800"/>
                  </a:lnTo>
                  <a:lnTo>
                    <a:pt x="7477" y="10800"/>
                  </a:lnTo>
                  <a:lnTo>
                    <a:pt x="6646" y="10800"/>
                  </a:lnTo>
                  <a:lnTo>
                    <a:pt x="6646" y="10800"/>
                  </a:lnTo>
                  <a:lnTo>
                    <a:pt x="5815" y="10800"/>
                  </a:lnTo>
                  <a:lnTo>
                    <a:pt x="5815" y="10800"/>
                  </a:lnTo>
                  <a:lnTo>
                    <a:pt x="4985" y="10800"/>
                  </a:lnTo>
                  <a:lnTo>
                    <a:pt x="4985" y="10800"/>
                  </a:lnTo>
                  <a:lnTo>
                    <a:pt x="4154" y="10800"/>
                  </a:lnTo>
                  <a:lnTo>
                    <a:pt x="4154" y="10800"/>
                  </a:lnTo>
                  <a:lnTo>
                    <a:pt x="3323" y="10800"/>
                  </a:lnTo>
                  <a:lnTo>
                    <a:pt x="3323" y="8640"/>
                  </a:lnTo>
                  <a:lnTo>
                    <a:pt x="3323" y="8640"/>
                  </a:lnTo>
                  <a:lnTo>
                    <a:pt x="2492" y="8640"/>
                  </a:lnTo>
                  <a:lnTo>
                    <a:pt x="0" y="17280"/>
                  </a:lnTo>
                  <a:lnTo>
                    <a:pt x="831" y="17280"/>
                  </a:lnTo>
                  <a:lnTo>
                    <a:pt x="831" y="19440"/>
                  </a:lnTo>
                  <a:lnTo>
                    <a:pt x="1662" y="19440"/>
                  </a:lnTo>
                  <a:lnTo>
                    <a:pt x="2492" y="19440"/>
                  </a:lnTo>
                  <a:lnTo>
                    <a:pt x="3323" y="21600"/>
                  </a:lnTo>
                  <a:lnTo>
                    <a:pt x="4154" y="21600"/>
                  </a:lnTo>
                  <a:lnTo>
                    <a:pt x="4154" y="21600"/>
                  </a:lnTo>
                  <a:lnTo>
                    <a:pt x="4985" y="21600"/>
                  </a:lnTo>
                  <a:lnTo>
                    <a:pt x="5815" y="21600"/>
                  </a:lnTo>
                  <a:lnTo>
                    <a:pt x="6646" y="21600"/>
                  </a:lnTo>
                  <a:lnTo>
                    <a:pt x="7477" y="21600"/>
                  </a:lnTo>
                  <a:lnTo>
                    <a:pt x="8308" y="21600"/>
                  </a:lnTo>
                  <a:lnTo>
                    <a:pt x="8308" y="21600"/>
                  </a:lnTo>
                  <a:lnTo>
                    <a:pt x="9138" y="21600"/>
                  </a:lnTo>
                  <a:lnTo>
                    <a:pt x="9969" y="21600"/>
                  </a:lnTo>
                  <a:lnTo>
                    <a:pt x="10800" y="19440"/>
                  </a:lnTo>
                  <a:lnTo>
                    <a:pt x="12462" y="19440"/>
                  </a:lnTo>
                  <a:lnTo>
                    <a:pt x="13292" y="17280"/>
                  </a:lnTo>
                  <a:lnTo>
                    <a:pt x="14954" y="17280"/>
                  </a:lnTo>
                  <a:lnTo>
                    <a:pt x="16615" y="15120"/>
                  </a:lnTo>
                  <a:lnTo>
                    <a:pt x="17446" y="15120"/>
                  </a:lnTo>
                  <a:lnTo>
                    <a:pt x="19108" y="12960"/>
                  </a:lnTo>
                  <a:lnTo>
                    <a:pt x="20769" y="12960"/>
                  </a:lnTo>
                  <a:lnTo>
                    <a:pt x="21600" y="10800"/>
                  </a:lnTo>
                  <a:lnTo>
                    <a:pt x="21600" y="10800"/>
                  </a:lnTo>
                  <a:lnTo>
                    <a:pt x="19938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503" name="Shape 3503"/>
            <p:cNvSpPr/>
            <p:nvPr/>
          </p:nvSpPr>
          <p:spPr>
            <a:xfrm>
              <a:off x="450850" y="258762"/>
              <a:ext cx="41275" cy="158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320"/>
                  </a:moveTo>
                  <a:lnTo>
                    <a:pt x="21600" y="4320"/>
                  </a:lnTo>
                  <a:lnTo>
                    <a:pt x="20769" y="4320"/>
                  </a:lnTo>
                  <a:lnTo>
                    <a:pt x="20769" y="2160"/>
                  </a:lnTo>
                  <a:lnTo>
                    <a:pt x="19938" y="2160"/>
                  </a:lnTo>
                  <a:lnTo>
                    <a:pt x="19108" y="2160"/>
                  </a:lnTo>
                  <a:lnTo>
                    <a:pt x="18277" y="0"/>
                  </a:lnTo>
                  <a:lnTo>
                    <a:pt x="18277" y="0"/>
                  </a:lnTo>
                  <a:lnTo>
                    <a:pt x="17446" y="0"/>
                  </a:lnTo>
                  <a:lnTo>
                    <a:pt x="16615" y="0"/>
                  </a:lnTo>
                  <a:lnTo>
                    <a:pt x="15785" y="0"/>
                  </a:lnTo>
                  <a:lnTo>
                    <a:pt x="14954" y="0"/>
                  </a:lnTo>
                  <a:lnTo>
                    <a:pt x="14123" y="0"/>
                  </a:lnTo>
                  <a:lnTo>
                    <a:pt x="14123" y="0"/>
                  </a:lnTo>
                  <a:lnTo>
                    <a:pt x="13292" y="0"/>
                  </a:lnTo>
                  <a:lnTo>
                    <a:pt x="12462" y="0"/>
                  </a:lnTo>
                  <a:lnTo>
                    <a:pt x="11631" y="0"/>
                  </a:lnTo>
                  <a:lnTo>
                    <a:pt x="10800" y="2160"/>
                  </a:lnTo>
                  <a:lnTo>
                    <a:pt x="9969" y="2160"/>
                  </a:lnTo>
                  <a:lnTo>
                    <a:pt x="8308" y="4320"/>
                  </a:lnTo>
                  <a:lnTo>
                    <a:pt x="6646" y="4320"/>
                  </a:lnTo>
                  <a:lnTo>
                    <a:pt x="5815" y="6480"/>
                  </a:lnTo>
                  <a:lnTo>
                    <a:pt x="4154" y="6480"/>
                  </a:lnTo>
                  <a:lnTo>
                    <a:pt x="2492" y="8640"/>
                  </a:lnTo>
                  <a:lnTo>
                    <a:pt x="1662" y="10800"/>
                  </a:lnTo>
                  <a:lnTo>
                    <a:pt x="0" y="10800"/>
                  </a:lnTo>
                  <a:lnTo>
                    <a:pt x="1662" y="21600"/>
                  </a:lnTo>
                  <a:lnTo>
                    <a:pt x="3323" y="19440"/>
                  </a:lnTo>
                  <a:lnTo>
                    <a:pt x="4154" y="19440"/>
                  </a:lnTo>
                  <a:lnTo>
                    <a:pt x="5815" y="17280"/>
                  </a:lnTo>
                  <a:lnTo>
                    <a:pt x="6646" y="17280"/>
                  </a:lnTo>
                  <a:lnTo>
                    <a:pt x="8308" y="15120"/>
                  </a:lnTo>
                  <a:lnTo>
                    <a:pt x="9138" y="15120"/>
                  </a:lnTo>
                  <a:lnTo>
                    <a:pt x="10800" y="12960"/>
                  </a:lnTo>
                  <a:lnTo>
                    <a:pt x="11631" y="12960"/>
                  </a:lnTo>
                  <a:lnTo>
                    <a:pt x="12462" y="10800"/>
                  </a:lnTo>
                  <a:lnTo>
                    <a:pt x="13292" y="10800"/>
                  </a:lnTo>
                  <a:lnTo>
                    <a:pt x="13292" y="10800"/>
                  </a:lnTo>
                  <a:lnTo>
                    <a:pt x="14123" y="10800"/>
                  </a:lnTo>
                  <a:lnTo>
                    <a:pt x="14954" y="10800"/>
                  </a:lnTo>
                  <a:lnTo>
                    <a:pt x="14954" y="10800"/>
                  </a:lnTo>
                  <a:lnTo>
                    <a:pt x="15785" y="10800"/>
                  </a:lnTo>
                  <a:lnTo>
                    <a:pt x="16615" y="10800"/>
                  </a:lnTo>
                  <a:lnTo>
                    <a:pt x="16615" y="10800"/>
                  </a:lnTo>
                  <a:lnTo>
                    <a:pt x="17446" y="10800"/>
                  </a:lnTo>
                  <a:lnTo>
                    <a:pt x="17446" y="10800"/>
                  </a:lnTo>
                  <a:lnTo>
                    <a:pt x="17446" y="10800"/>
                  </a:lnTo>
                  <a:lnTo>
                    <a:pt x="18277" y="10800"/>
                  </a:lnTo>
                  <a:lnTo>
                    <a:pt x="18277" y="12960"/>
                  </a:lnTo>
                  <a:lnTo>
                    <a:pt x="19108" y="12960"/>
                  </a:lnTo>
                  <a:lnTo>
                    <a:pt x="19108" y="12960"/>
                  </a:lnTo>
                  <a:lnTo>
                    <a:pt x="19108" y="12960"/>
                  </a:lnTo>
                  <a:lnTo>
                    <a:pt x="21600" y="43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504" name="Shape 3504"/>
            <p:cNvSpPr/>
            <p:nvPr/>
          </p:nvSpPr>
          <p:spPr>
            <a:xfrm>
              <a:off x="487362" y="261937"/>
              <a:ext cx="12701" cy="428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200" y="21600"/>
                  </a:moveTo>
                  <a:lnTo>
                    <a:pt x="16200" y="21600"/>
                  </a:lnTo>
                  <a:lnTo>
                    <a:pt x="16200" y="20000"/>
                  </a:lnTo>
                  <a:lnTo>
                    <a:pt x="18900" y="18400"/>
                  </a:lnTo>
                  <a:lnTo>
                    <a:pt x="18900" y="17600"/>
                  </a:lnTo>
                  <a:lnTo>
                    <a:pt x="18900" y="16000"/>
                  </a:lnTo>
                  <a:lnTo>
                    <a:pt x="18900" y="14400"/>
                  </a:lnTo>
                  <a:lnTo>
                    <a:pt x="18900" y="13600"/>
                  </a:lnTo>
                  <a:lnTo>
                    <a:pt x="21600" y="12800"/>
                  </a:lnTo>
                  <a:lnTo>
                    <a:pt x="21600" y="12000"/>
                  </a:lnTo>
                  <a:lnTo>
                    <a:pt x="21600" y="11200"/>
                  </a:lnTo>
                  <a:lnTo>
                    <a:pt x="21600" y="10400"/>
                  </a:lnTo>
                  <a:lnTo>
                    <a:pt x="21600" y="9600"/>
                  </a:lnTo>
                  <a:lnTo>
                    <a:pt x="21600" y="8800"/>
                  </a:lnTo>
                  <a:lnTo>
                    <a:pt x="21600" y="8000"/>
                  </a:lnTo>
                  <a:lnTo>
                    <a:pt x="18900" y="7200"/>
                  </a:lnTo>
                  <a:lnTo>
                    <a:pt x="18900" y="7200"/>
                  </a:lnTo>
                  <a:lnTo>
                    <a:pt x="18900" y="6400"/>
                  </a:lnTo>
                  <a:lnTo>
                    <a:pt x="18900" y="5600"/>
                  </a:lnTo>
                  <a:lnTo>
                    <a:pt x="18900" y="4800"/>
                  </a:lnTo>
                  <a:lnTo>
                    <a:pt x="18900" y="4000"/>
                  </a:lnTo>
                  <a:lnTo>
                    <a:pt x="16200" y="4000"/>
                  </a:lnTo>
                  <a:lnTo>
                    <a:pt x="16200" y="3200"/>
                  </a:lnTo>
                  <a:lnTo>
                    <a:pt x="13500" y="2400"/>
                  </a:lnTo>
                  <a:lnTo>
                    <a:pt x="13500" y="1600"/>
                  </a:lnTo>
                  <a:lnTo>
                    <a:pt x="10800" y="800"/>
                  </a:lnTo>
                  <a:lnTo>
                    <a:pt x="10800" y="800"/>
                  </a:lnTo>
                  <a:lnTo>
                    <a:pt x="8100" y="0"/>
                  </a:lnTo>
                  <a:lnTo>
                    <a:pt x="0" y="3200"/>
                  </a:lnTo>
                  <a:lnTo>
                    <a:pt x="0" y="4000"/>
                  </a:lnTo>
                  <a:lnTo>
                    <a:pt x="2700" y="4000"/>
                  </a:lnTo>
                  <a:lnTo>
                    <a:pt x="2700" y="4000"/>
                  </a:lnTo>
                  <a:lnTo>
                    <a:pt x="2700" y="4800"/>
                  </a:lnTo>
                  <a:lnTo>
                    <a:pt x="2700" y="4800"/>
                  </a:lnTo>
                  <a:lnTo>
                    <a:pt x="2700" y="5600"/>
                  </a:lnTo>
                  <a:lnTo>
                    <a:pt x="5400" y="5600"/>
                  </a:lnTo>
                  <a:lnTo>
                    <a:pt x="5400" y="6400"/>
                  </a:lnTo>
                  <a:lnTo>
                    <a:pt x="5400" y="6400"/>
                  </a:lnTo>
                  <a:lnTo>
                    <a:pt x="5400" y="7200"/>
                  </a:lnTo>
                  <a:lnTo>
                    <a:pt x="5400" y="7200"/>
                  </a:lnTo>
                  <a:lnTo>
                    <a:pt x="5400" y="8000"/>
                  </a:lnTo>
                  <a:lnTo>
                    <a:pt x="5400" y="8800"/>
                  </a:lnTo>
                  <a:lnTo>
                    <a:pt x="5400" y="8800"/>
                  </a:lnTo>
                  <a:lnTo>
                    <a:pt x="5400" y="9600"/>
                  </a:lnTo>
                  <a:lnTo>
                    <a:pt x="5400" y="10400"/>
                  </a:lnTo>
                  <a:lnTo>
                    <a:pt x="5400" y="11200"/>
                  </a:lnTo>
                  <a:lnTo>
                    <a:pt x="5400" y="12000"/>
                  </a:lnTo>
                  <a:lnTo>
                    <a:pt x="5400" y="12000"/>
                  </a:lnTo>
                  <a:lnTo>
                    <a:pt x="5400" y="12800"/>
                  </a:lnTo>
                  <a:lnTo>
                    <a:pt x="5400" y="14400"/>
                  </a:lnTo>
                  <a:lnTo>
                    <a:pt x="5400" y="15200"/>
                  </a:lnTo>
                  <a:lnTo>
                    <a:pt x="5400" y="16800"/>
                  </a:lnTo>
                  <a:lnTo>
                    <a:pt x="2700" y="18400"/>
                  </a:lnTo>
                  <a:lnTo>
                    <a:pt x="2700" y="19200"/>
                  </a:lnTo>
                  <a:lnTo>
                    <a:pt x="2700" y="20800"/>
                  </a:lnTo>
                  <a:lnTo>
                    <a:pt x="2700" y="20800"/>
                  </a:lnTo>
                  <a:lnTo>
                    <a:pt x="162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505" name="Shape 3505"/>
            <p:cNvSpPr/>
            <p:nvPr/>
          </p:nvSpPr>
          <p:spPr>
            <a:xfrm>
              <a:off x="485775" y="303212"/>
              <a:ext cx="11113" cy="396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144"/>
                  </a:moveTo>
                  <a:lnTo>
                    <a:pt x="21600" y="18144"/>
                  </a:lnTo>
                  <a:lnTo>
                    <a:pt x="21600" y="18144"/>
                  </a:lnTo>
                  <a:lnTo>
                    <a:pt x="18514" y="18144"/>
                  </a:lnTo>
                  <a:lnTo>
                    <a:pt x="18514" y="18144"/>
                  </a:lnTo>
                  <a:lnTo>
                    <a:pt x="18514" y="17280"/>
                  </a:lnTo>
                  <a:lnTo>
                    <a:pt x="18514" y="17280"/>
                  </a:lnTo>
                  <a:lnTo>
                    <a:pt x="15429" y="16416"/>
                  </a:lnTo>
                  <a:lnTo>
                    <a:pt x="15429" y="16416"/>
                  </a:lnTo>
                  <a:lnTo>
                    <a:pt x="15429" y="15552"/>
                  </a:lnTo>
                  <a:lnTo>
                    <a:pt x="15429" y="15552"/>
                  </a:lnTo>
                  <a:lnTo>
                    <a:pt x="15429" y="14688"/>
                  </a:lnTo>
                  <a:lnTo>
                    <a:pt x="15429" y="14688"/>
                  </a:lnTo>
                  <a:lnTo>
                    <a:pt x="15429" y="13824"/>
                  </a:lnTo>
                  <a:lnTo>
                    <a:pt x="15429" y="12960"/>
                  </a:lnTo>
                  <a:lnTo>
                    <a:pt x="15429" y="12960"/>
                  </a:lnTo>
                  <a:lnTo>
                    <a:pt x="15429" y="12096"/>
                  </a:lnTo>
                  <a:lnTo>
                    <a:pt x="15429" y="11232"/>
                  </a:lnTo>
                  <a:lnTo>
                    <a:pt x="15429" y="10368"/>
                  </a:lnTo>
                  <a:lnTo>
                    <a:pt x="15429" y="8640"/>
                  </a:lnTo>
                  <a:lnTo>
                    <a:pt x="15429" y="6912"/>
                  </a:lnTo>
                  <a:lnTo>
                    <a:pt x="18514" y="6048"/>
                  </a:lnTo>
                  <a:lnTo>
                    <a:pt x="18514" y="4320"/>
                  </a:lnTo>
                  <a:lnTo>
                    <a:pt x="18514" y="3456"/>
                  </a:lnTo>
                  <a:lnTo>
                    <a:pt x="21600" y="1728"/>
                  </a:lnTo>
                  <a:lnTo>
                    <a:pt x="21600" y="864"/>
                  </a:lnTo>
                  <a:lnTo>
                    <a:pt x="6171" y="0"/>
                  </a:lnTo>
                  <a:lnTo>
                    <a:pt x="6171" y="864"/>
                  </a:lnTo>
                  <a:lnTo>
                    <a:pt x="3086" y="2592"/>
                  </a:lnTo>
                  <a:lnTo>
                    <a:pt x="3086" y="3456"/>
                  </a:lnTo>
                  <a:lnTo>
                    <a:pt x="3086" y="5184"/>
                  </a:lnTo>
                  <a:lnTo>
                    <a:pt x="0" y="6912"/>
                  </a:lnTo>
                  <a:lnTo>
                    <a:pt x="0" y="7776"/>
                  </a:lnTo>
                  <a:lnTo>
                    <a:pt x="0" y="9504"/>
                  </a:lnTo>
                  <a:lnTo>
                    <a:pt x="0" y="11232"/>
                  </a:lnTo>
                  <a:lnTo>
                    <a:pt x="0" y="12096"/>
                  </a:lnTo>
                  <a:lnTo>
                    <a:pt x="0" y="12960"/>
                  </a:lnTo>
                  <a:lnTo>
                    <a:pt x="0" y="13824"/>
                  </a:lnTo>
                  <a:lnTo>
                    <a:pt x="0" y="13824"/>
                  </a:lnTo>
                  <a:lnTo>
                    <a:pt x="0" y="14688"/>
                  </a:lnTo>
                  <a:lnTo>
                    <a:pt x="0" y="15552"/>
                  </a:lnTo>
                  <a:lnTo>
                    <a:pt x="0" y="16416"/>
                  </a:lnTo>
                  <a:lnTo>
                    <a:pt x="0" y="17280"/>
                  </a:lnTo>
                  <a:lnTo>
                    <a:pt x="3086" y="17280"/>
                  </a:lnTo>
                  <a:lnTo>
                    <a:pt x="3086" y="18144"/>
                  </a:lnTo>
                  <a:lnTo>
                    <a:pt x="3086" y="19008"/>
                  </a:lnTo>
                  <a:lnTo>
                    <a:pt x="6171" y="19872"/>
                  </a:lnTo>
                  <a:lnTo>
                    <a:pt x="6171" y="19872"/>
                  </a:lnTo>
                  <a:lnTo>
                    <a:pt x="9257" y="20736"/>
                  </a:lnTo>
                  <a:lnTo>
                    <a:pt x="9257" y="21600"/>
                  </a:lnTo>
                  <a:lnTo>
                    <a:pt x="12343" y="21600"/>
                  </a:lnTo>
                  <a:lnTo>
                    <a:pt x="12343" y="21600"/>
                  </a:lnTo>
                  <a:lnTo>
                    <a:pt x="21600" y="1814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506" name="Shape 3506"/>
            <p:cNvSpPr/>
            <p:nvPr/>
          </p:nvSpPr>
          <p:spPr>
            <a:xfrm>
              <a:off x="492125" y="331787"/>
              <a:ext cx="41275" cy="158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938" y="0"/>
                  </a:moveTo>
                  <a:lnTo>
                    <a:pt x="19938" y="0"/>
                  </a:lnTo>
                  <a:lnTo>
                    <a:pt x="18277" y="2160"/>
                  </a:lnTo>
                  <a:lnTo>
                    <a:pt x="17446" y="2160"/>
                  </a:lnTo>
                  <a:lnTo>
                    <a:pt x="15785" y="4320"/>
                  </a:lnTo>
                  <a:lnTo>
                    <a:pt x="14954" y="6480"/>
                  </a:lnTo>
                  <a:lnTo>
                    <a:pt x="13292" y="6480"/>
                  </a:lnTo>
                  <a:lnTo>
                    <a:pt x="12462" y="8640"/>
                  </a:lnTo>
                  <a:lnTo>
                    <a:pt x="11631" y="8640"/>
                  </a:lnTo>
                  <a:lnTo>
                    <a:pt x="10800" y="8640"/>
                  </a:lnTo>
                  <a:lnTo>
                    <a:pt x="10800" y="8640"/>
                  </a:lnTo>
                  <a:lnTo>
                    <a:pt x="9969" y="8640"/>
                  </a:lnTo>
                  <a:lnTo>
                    <a:pt x="9138" y="8640"/>
                  </a:lnTo>
                  <a:lnTo>
                    <a:pt x="8308" y="10800"/>
                  </a:lnTo>
                  <a:lnTo>
                    <a:pt x="8308" y="10800"/>
                  </a:lnTo>
                  <a:lnTo>
                    <a:pt x="7477" y="10800"/>
                  </a:lnTo>
                  <a:lnTo>
                    <a:pt x="6646" y="10800"/>
                  </a:lnTo>
                  <a:lnTo>
                    <a:pt x="6646" y="10800"/>
                  </a:lnTo>
                  <a:lnTo>
                    <a:pt x="5815" y="10800"/>
                  </a:lnTo>
                  <a:lnTo>
                    <a:pt x="5815" y="10800"/>
                  </a:lnTo>
                  <a:lnTo>
                    <a:pt x="4985" y="10800"/>
                  </a:lnTo>
                  <a:lnTo>
                    <a:pt x="4985" y="10800"/>
                  </a:lnTo>
                  <a:lnTo>
                    <a:pt x="4154" y="8640"/>
                  </a:lnTo>
                  <a:lnTo>
                    <a:pt x="4154" y="8640"/>
                  </a:lnTo>
                  <a:lnTo>
                    <a:pt x="3323" y="8640"/>
                  </a:lnTo>
                  <a:lnTo>
                    <a:pt x="3323" y="8640"/>
                  </a:lnTo>
                  <a:lnTo>
                    <a:pt x="2492" y="8640"/>
                  </a:lnTo>
                  <a:lnTo>
                    <a:pt x="2492" y="6480"/>
                  </a:lnTo>
                  <a:lnTo>
                    <a:pt x="0" y="15120"/>
                  </a:lnTo>
                  <a:lnTo>
                    <a:pt x="0" y="17280"/>
                  </a:lnTo>
                  <a:lnTo>
                    <a:pt x="831" y="17280"/>
                  </a:lnTo>
                  <a:lnTo>
                    <a:pt x="1662" y="19440"/>
                  </a:lnTo>
                  <a:lnTo>
                    <a:pt x="2492" y="19440"/>
                  </a:lnTo>
                  <a:lnTo>
                    <a:pt x="3323" y="19440"/>
                  </a:lnTo>
                  <a:lnTo>
                    <a:pt x="3323" y="19440"/>
                  </a:lnTo>
                  <a:lnTo>
                    <a:pt x="4154" y="21600"/>
                  </a:lnTo>
                  <a:lnTo>
                    <a:pt x="4985" y="21600"/>
                  </a:lnTo>
                  <a:lnTo>
                    <a:pt x="5815" y="21600"/>
                  </a:lnTo>
                  <a:lnTo>
                    <a:pt x="6646" y="21600"/>
                  </a:lnTo>
                  <a:lnTo>
                    <a:pt x="7477" y="21600"/>
                  </a:lnTo>
                  <a:lnTo>
                    <a:pt x="7477" y="21600"/>
                  </a:lnTo>
                  <a:lnTo>
                    <a:pt x="8308" y="21600"/>
                  </a:lnTo>
                  <a:lnTo>
                    <a:pt x="9138" y="21600"/>
                  </a:lnTo>
                  <a:lnTo>
                    <a:pt x="9969" y="19440"/>
                  </a:lnTo>
                  <a:lnTo>
                    <a:pt x="10800" y="19440"/>
                  </a:lnTo>
                  <a:lnTo>
                    <a:pt x="11631" y="19440"/>
                  </a:lnTo>
                  <a:lnTo>
                    <a:pt x="12462" y="19440"/>
                  </a:lnTo>
                  <a:lnTo>
                    <a:pt x="12462" y="19440"/>
                  </a:lnTo>
                  <a:lnTo>
                    <a:pt x="13292" y="17280"/>
                  </a:lnTo>
                  <a:lnTo>
                    <a:pt x="14954" y="17280"/>
                  </a:lnTo>
                  <a:lnTo>
                    <a:pt x="16615" y="15120"/>
                  </a:lnTo>
                  <a:lnTo>
                    <a:pt x="17446" y="15120"/>
                  </a:lnTo>
                  <a:lnTo>
                    <a:pt x="19108" y="12960"/>
                  </a:lnTo>
                  <a:lnTo>
                    <a:pt x="20769" y="10800"/>
                  </a:lnTo>
                  <a:lnTo>
                    <a:pt x="21600" y="8640"/>
                  </a:lnTo>
                  <a:lnTo>
                    <a:pt x="21600" y="8640"/>
                  </a:lnTo>
                  <a:lnTo>
                    <a:pt x="19938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507" name="Shape 3507"/>
            <p:cNvSpPr/>
            <p:nvPr/>
          </p:nvSpPr>
          <p:spPr>
            <a:xfrm>
              <a:off x="530225" y="320675"/>
              <a:ext cx="38100" cy="17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3927"/>
                  </a:moveTo>
                  <a:lnTo>
                    <a:pt x="21600" y="3927"/>
                  </a:lnTo>
                  <a:lnTo>
                    <a:pt x="20700" y="3927"/>
                  </a:lnTo>
                  <a:lnTo>
                    <a:pt x="20700" y="1964"/>
                  </a:lnTo>
                  <a:lnTo>
                    <a:pt x="19800" y="1964"/>
                  </a:lnTo>
                  <a:lnTo>
                    <a:pt x="18900" y="1964"/>
                  </a:lnTo>
                  <a:lnTo>
                    <a:pt x="18000" y="1964"/>
                  </a:lnTo>
                  <a:lnTo>
                    <a:pt x="18000" y="0"/>
                  </a:lnTo>
                  <a:lnTo>
                    <a:pt x="17100" y="0"/>
                  </a:lnTo>
                  <a:lnTo>
                    <a:pt x="16200" y="0"/>
                  </a:lnTo>
                  <a:lnTo>
                    <a:pt x="15300" y="0"/>
                  </a:lnTo>
                  <a:lnTo>
                    <a:pt x="14400" y="0"/>
                  </a:lnTo>
                  <a:lnTo>
                    <a:pt x="14400" y="0"/>
                  </a:lnTo>
                  <a:lnTo>
                    <a:pt x="13500" y="1964"/>
                  </a:lnTo>
                  <a:lnTo>
                    <a:pt x="12600" y="1964"/>
                  </a:lnTo>
                  <a:lnTo>
                    <a:pt x="11700" y="1964"/>
                  </a:lnTo>
                  <a:lnTo>
                    <a:pt x="11700" y="1964"/>
                  </a:lnTo>
                  <a:lnTo>
                    <a:pt x="10800" y="1964"/>
                  </a:lnTo>
                  <a:lnTo>
                    <a:pt x="9900" y="3927"/>
                  </a:lnTo>
                  <a:lnTo>
                    <a:pt x="9000" y="3927"/>
                  </a:lnTo>
                  <a:lnTo>
                    <a:pt x="8100" y="3927"/>
                  </a:lnTo>
                  <a:lnTo>
                    <a:pt x="7200" y="5891"/>
                  </a:lnTo>
                  <a:lnTo>
                    <a:pt x="6300" y="5891"/>
                  </a:lnTo>
                  <a:lnTo>
                    <a:pt x="4500" y="7855"/>
                  </a:lnTo>
                  <a:lnTo>
                    <a:pt x="2700" y="9818"/>
                  </a:lnTo>
                  <a:lnTo>
                    <a:pt x="0" y="13745"/>
                  </a:lnTo>
                  <a:lnTo>
                    <a:pt x="1800" y="21600"/>
                  </a:lnTo>
                  <a:lnTo>
                    <a:pt x="4500" y="19636"/>
                  </a:lnTo>
                  <a:lnTo>
                    <a:pt x="7200" y="15709"/>
                  </a:lnTo>
                  <a:lnTo>
                    <a:pt x="8100" y="15709"/>
                  </a:lnTo>
                  <a:lnTo>
                    <a:pt x="9900" y="13745"/>
                  </a:lnTo>
                  <a:lnTo>
                    <a:pt x="9900" y="13745"/>
                  </a:lnTo>
                  <a:lnTo>
                    <a:pt x="10800" y="13745"/>
                  </a:lnTo>
                  <a:lnTo>
                    <a:pt x="11700" y="11782"/>
                  </a:lnTo>
                  <a:lnTo>
                    <a:pt x="11700" y="11782"/>
                  </a:lnTo>
                  <a:lnTo>
                    <a:pt x="12600" y="11782"/>
                  </a:lnTo>
                  <a:lnTo>
                    <a:pt x="13500" y="11782"/>
                  </a:lnTo>
                  <a:lnTo>
                    <a:pt x="13500" y="11782"/>
                  </a:lnTo>
                  <a:lnTo>
                    <a:pt x="14400" y="9818"/>
                  </a:lnTo>
                  <a:lnTo>
                    <a:pt x="14400" y="9818"/>
                  </a:lnTo>
                  <a:lnTo>
                    <a:pt x="15300" y="9818"/>
                  </a:lnTo>
                  <a:lnTo>
                    <a:pt x="15300" y="9818"/>
                  </a:lnTo>
                  <a:lnTo>
                    <a:pt x="16200" y="9818"/>
                  </a:lnTo>
                  <a:lnTo>
                    <a:pt x="16200" y="9818"/>
                  </a:lnTo>
                  <a:lnTo>
                    <a:pt x="17100" y="9818"/>
                  </a:lnTo>
                  <a:lnTo>
                    <a:pt x="17100" y="9818"/>
                  </a:lnTo>
                  <a:lnTo>
                    <a:pt x="17100" y="11782"/>
                  </a:lnTo>
                  <a:lnTo>
                    <a:pt x="18000" y="11782"/>
                  </a:lnTo>
                  <a:lnTo>
                    <a:pt x="18000" y="11782"/>
                  </a:lnTo>
                  <a:lnTo>
                    <a:pt x="18000" y="11782"/>
                  </a:lnTo>
                  <a:lnTo>
                    <a:pt x="18900" y="11782"/>
                  </a:lnTo>
                  <a:lnTo>
                    <a:pt x="18900" y="11782"/>
                  </a:lnTo>
                  <a:lnTo>
                    <a:pt x="21600" y="392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508" name="Shape 3508"/>
            <p:cNvSpPr/>
            <p:nvPr/>
          </p:nvSpPr>
          <p:spPr>
            <a:xfrm>
              <a:off x="563562" y="323850"/>
              <a:ext cx="11113" cy="412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429" y="21600"/>
                  </a:moveTo>
                  <a:lnTo>
                    <a:pt x="15429" y="21600"/>
                  </a:lnTo>
                  <a:lnTo>
                    <a:pt x="15429" y="19938"/>
                  </a:lnTo>
                  <a:lnTo>
                    <a:pt x="18514" y="19108"/>
                  </a:lnTo>
                  <a:lnTo>
                    <a:pt x="18514" y="17446"/>
                  </a:lnTo>
                  <a:lnTo>
                    <a:pt x="18514" y="15785"/>
                  </a:lnTo>
                  <a:lnTo>
                    <a:pt x="18514" y="14123"/>
                  </a:lnTo>
                  <a:lnTo>
                    <a:pt x="21600" y="13292"/>
                  </a:lnTo>
                  <a:lnTo>
                    <a:pt x="21600" y="11631"/>
                  </a:lnTo>
                  <a:lnTo>
                    <a:pt x="21600" y="9969"/>
                  </a:lnTo>
                  <a:lnTo>
                    <a:pt x="21600" y="9138"/>
                  </a:lnTo>
                  <a:lnTo>
                    <a:pt x="21600" y="9138"/>
                  </a:lnTo>
                  <a:lnTo>
                    <a:pt x="21600" y="8308"/>
                  </a:lnTo>
                  <a:lnTo>
                    <a:pt x="21600" y="7477"/>
                  </a:lnTo>
                  <a:lnTo>
                    <a:pt x="21600" y="6646"/>
                  </a:lnTo>
                  <a:lnTo>
                    <a:pt x="21600" y="5815"/>
                  </a:lnTo>
                  <a:lnTo>
                    <a:pt x="18514" y="5815"/>
                  </a:lnTo>
                  <a:lnTo>
                    <a:pt x="18514" y="4985"/>
                  </a:lnTo>
                  <a:lnTo>
                    <a:pt x="18514" y="4154"/>
                  </a:lnTo>
                  <a:lnTo>
                    <a:pt x="18514" y="3323"/>
                  </a:lnTo>
                  <a:lnTo>
                    <a:pt x="15429" y="3323"/>
                  </a:lnTo>
                  <a:lnTo>
                    <a:pt x="15429" y="2492"/>
                  </a:lnTo>
                  <a:lnTo>
                    <a:pt x="15429" y="1662"/>
                  </a:lnTo>
                  <a:lnTo>
                    <a:pt x="12343" y="831"/>
                  </a:lnTo>
                  <a:lnTo>
                    <a:pt x="12343" y="831"/>
                  </a:lnTo>
                  <a:lnTo>
                    <a:pt x="9257" y="0"/>
                  </a:lnTo>
                  <a:lnTo>
                    <a:pt x="0" y="3323"/>
                  </a:lnTo>
                  <a:lnTo>
                    <a:pt x="0" y="3323"/>
                  </a:lnTo>
                  <a:lnTo>
                    <a:pt x="0" y="4154"/>
                  </a:lnTo>
                  <a:lnTo>
                    <a:pt x="3086" y="4154"/>
                  </a:lnTo>
                  <a:lnTo>
                    <a:pt x="3086" y="4154"/>
                  </a:lnTo>
                  <a:lnTo>
                    <a:pt x="3086" y="4985"/>
                  </a:lnTo>
                  <a:lnTo>
                    <a:pt x="3086" y="4985"/>
                  </a:lnTo>
                  <a:lnTo>
                    <a:pt x="3086" y="5815"/>
                  </a:lnTo>
                  <a:lnTo>
                    <a:pt x="3086" y="5815"/>
                  </a:lnTo>
                  <a:lnTo>
                    <a:pt x="6171" y="6646"/>
                  </a:lnTo>
                  <a:lnTo>
                    <a:pt x="6171" y="6646"/>
                  </a:lnTo>
                  <a:lnTo>
                    <a:pt x="6171" y="7477"/>
                  </a:lnTo>
                  <a:lnTo>
                    <a:pt x="6171" y="7477"/>
                  </a:lnTo>
                  <a:lnTo>
                    <a:pt x="6171" y="8308"/>
                  </a:lnTo>
                  <a:lnTo>
                    <a:pt x="6171" y="9138"/>
                  </a:lnTo>
                  <a:lnTo>
                    <a:pt x="6171" y="9138"/>
                  </a:lnTo>
                  <a:lnTo>
                    <a:pt x="6171" y="9969"/>
                  </a:lnTo>
                  <a:lnTo>
                    <a:pt x="6171" y="11631"/>
                  </a:lnTo>
                  <a:lnTo>
                    <a:pt x="6171" y="12462"/>
                  </a:lnTo>
                  <a:lnTo>
                    <a:pt x="3086" y="14123"/>
                  </a:lnTo>
                  <a:lnTo>
                    <a:pt x="3086" y="14954"/>
                  </a:lnTo>
                  <a:lnTo>
                    <a:pt x="3086" y="16615"/>
                  </a:lnTo>
                  <a:lnTo>
                    <a:pt x="3086" y="18277"/>
                  </a:lnTo>
                  <a:lnTo>
                    <a:pt x="0" y="19938"/>
                  </a:lnTo>
                  <a:lnTo>
                    <a:pt x="0" y="20769"/>
                  </a:lnTo>
                  <a:lnTo>
                    <a:pt x="0" y="20769"/>
                  </a:lnTo>
                  <a:lnTo>
                    <a:pt x="15429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509" name="Shape 3509"/>
            <p:cNvSpPr/>
            <p:nvPr/>
          </p:nvSpPr>
          <p:spPr>
            <a:xfrm>
              <a:off x="560387" y="363537"/>
              <a:ext cx="11113" cy="412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277"/>
                  </a:moveTo>
                  <a:lnTo>
                    <a:pt x="21600" y="18277"/>
                  </a:lnTo>
                  <a:lnTo>
                    <a:pt x="21600" y="18277"/>
                  </a:lnTo>
                  <a:lnTo>
                    <a:pt x="21600" y="18277"/>
                  </a:lnTo>
                  <a:lnTo>
                    <a:pt x="21600" y="17446"/>
                  </a:lnTo>
                  <a:lnTo>
                    <a:pt x="18514" y="17446"/>
                  </a:lnTo>
                  <a:lnTo>
                    <a:pt x="18514" y="16615"/>
                  </a:lnTo>
                  <a:lnTo>
                    <a:pt x="18514" y="16615"/>
                  </a:lnTo>
                  <a:lnTo>
                    <a:pt x="18514" y="16615"/>
                  </a:lnTo>
                  <a:lnTo>
                    <a:pt x="18514" y="15785"/>
                  </a:lnTo>
                  <a:lnTo>
                    <a:pt x="18514" y="15785"/>
                  </a:lnTo>
                  <a:lnTo>
                    <a:pt x="15429" y="14954"/>
                  </a:lnTo>
                  <a:lnTo>
                    <a:pt x="15429" y="14123"/>
                  </a:lnTo>
                  <a:lnTo>
                    <a:pt x="15429" y="14123"/>
                  </a:lnTo>
                  <a:lnTo>
                    <a:pt x="15429" y="13292"/>
                  </a:lnTo>
                  <a:lnTo>
                    <a:pt x="15429" y="12462"/>
                  </a:lnTo>
                  <a:lnTo>
                    <a:pt x="15429" y="12462"/>
                  </a:lnTo>
                  <a:lnTo>
                    <a:pt x="15429" y="11631"/>
                  </a:lnTo>
                  <a:lnTo>
                    <a:pt x="15429" y="9969"/>
                  </a:lnTo>
                  <a:lnTo>
                    <a:pt x="18514" y="9138"/>
                  </a:lnTo>
                  <a:lnTo>
                    <a:pt x="18514" y="7477"/>
                  </a:lnTo>
                  <a:lnTo>
                    <a:pt x="18514" y="6646"/>
                  </a:lnTo>
                  <a:lnTo>
                    <a:pt x="18514" y="4985"/>
                  </a:lnTo>
                  <a:lnTo>
                    <a:pt x="21600" y="3323"/>
                  </a:lnTo>
                  <a:lnTo>
                    <a:pt x="21600" y="2492"/>
                  </a:lnTo>
                  <a:lnTo>
                    <a:pt x="21600" y="831"/>
                  </a:lnTo>
                  <a:lnTo>
                    <a:pt x="6171" y="0"/>
                  </a:lnTo>
                  <a:lnTo>
                    <a:pt x="6171" y="1662"/>
                  </a:lnTo>
                  <a:lnTo>
                    <a:pt x="6171" y="2492"/>
                  </a:lnTo>
                  <a:lnTo>
                    <a:pt x="3086" y="4154"/>
                  </a:lnTo>
                  <a:lnTo>
                    <a:pt x="3086" y="5815"/>
                  </a:lnTo>
                  <a:lnTo>
                    <a:pt x="3086" y="7477"/>
                  </a:lnTo>
                  <a:lnTo>
                    <a:pt x="3086" y="8308"/>
                  </a:lnTo>
                  <a:lnTo>
                    <a:pt x="0" y="9969"/>
                  </a:lnTo>
                  <a:lnTo>
                    <a:pt x="0" y="11631"/>
                  </a:lnTo>
                  <a:lnTo>
                    <a:pt x="0" y="12462"/>
                  </a:lnTo>
                  <a:lnTo>
                    <a:pt x="0" y="12462"/>
                  </a:lnTo>
                  <a:lnTo>
                    <a:pt x="0" y="13292"/>
                  </a:lnTo>
                  <a:lnTo>
                    <a:pt x="0" y="14123"/>
                  </a:lnTo>
                  <a:lnTo>
                    <a:pt x="0" y="14954"/>
                  </a:lnTo>
                  <a:lnTo>
                    <a:pt x="3086" y="15785"/>
                  </a:lnTo>
                  <a:lnTo>
                    <a:pt x="3086" y="16615"/>
                  </a:lnTo>
                  <a:lnTo>
                    <a:pt x="3086" y="16615"/>
                  </a:lnTo>
                  <a:lnTo>
                    <a:pt x="3086" y="17446"/>
                  </a:lnTo>
                  <a:lnTo>
                    <a:pt x="3086" y="18277"/>
                  </a:lnTo>
                  <a:lnTo>
                    <a:pt x="6171" y="19108"/>
                  </a:lnTo>
                  <a:lnTo>
                    <a:pt x="6171" y="19108"/>
                  </a:lnTo>
                  <a:lnTo>
                    <a:pt x="9257" y="19938"/>
                  </a:lnTo>
                  <a:lnTo>
                    <a:pt x="9257" y="20769"/>
                  </a:lnTo>
                  <a:lnTo>
                    <a:pt x="12343" y="20769"/>
                  </a:lnTo>
                  <a:lnTo>
                    <a:pt x="12343" y="21600"/>
                  </a:lnTo>
                  <a:lnTo>
                    <a:pt x="12343" y="21600"/>
                  </a:lnTo>
                  <a:lnTo>
                    <a:pt x="21600" y="1827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510" name="Shape 3510"/>
            <p:cNvSpPr/>
            <p:nvPr/>
          </p:nvSpPr>
          <p:spPr>
            <a:xfrm>
              <a:off x="566737" y="392112"/>
              <a:ext cx="41276" cy="158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69" y="0"/>
                  </a:moveTo>
                  <a:lnTo>
                    <a:pt x="20769" y="0"/>
                  </a:lnTo>
                  <a:lnTo>
                    <a:pt x="19108" y="2160"/>
                  </a:lnTo>
                  <a:lnTo>
                    <a:pt x="17446" y="4320"/>
                  </a:lnTo>
                  <a:lnTo>
                    <a:pt x="15785" y="4320"/>
                  </a:lnTo>
                  <a:lnTo>
                    <a:pt x="14954" y="6480"/>
                  </a:lnTo>
                  <a:lnTo>
                    <a:pt x="13292" y="8640"/>
                  </a:lnTo>
                  <a:lnTo>
                    <a:pt x="11631" y="8640"/>
                  </a:lnTo>
                  <a:lnTo>
                    <a:pt x="10800" y="10800"/>
                  </a:lnTo>
                  <a:lnTo>
                    <a:pt x="9138" y="10800"/>
                  </a:lnTo>
                  <a:lnTo>
                    <a:pt x="9138" y="10800"/>
                  </a:lnTo>
                  <a:lnTo>
                    <a:pt x="8308" y="10800"/>
                  </a:lnTo>
                  <a:lnTo>
                    <a:pt x="7477" y="10800"/>
                  </a:lnTo>
                  <a:lnTo>
                    <a:pt x="7477" y="10800"/>
                  </a:lnTo>
                  <a:lnTo>
                    <a:pt x="6646" y="10800"/>
                  </a:lnTo>
                  <a:lnTo>
                    <a:pt x="6646" y="10800"/>
                  </a:lnTo>
                  <a:lnTo>
                    <a:pt x="5815" y="10800"/>
                  </a:lnTo>
                  <a:lnTo>
                    <a:pt x="5815" y="10800"/>
                  </a:lnTo>
                  <a:lnTo>
                    <a:pt x="4985" y="10800"/>
                  </a:lnTo>
                  <a:lnTo>
                    <a:pt x="4985" y="10800"/>
                  </a:lnTo>
                  <a:lnTo>
                    <a:pt x="4154" y="10800"/>
                  </a:lnTo>
                  <a:lnTo>
                    <a:pt x="4154" y="10800"/>
                  </a:lnTo>
                  <a:lnTo>
                    <a:pt x="4154" y="10800"/>
                  </a:lnTo>
                  <a:lnTo>
                    <a:pt x="3323" y="10800"/>
                  </a:lnTo>
                  <a:lnTo>
                    <a:pt x="3323" y="8640"/>
                  </a:lnTo>
                  <a:lnTo>
                    <a:pt x="2492" y="8640"/>
                  </a:lnTo>
                  <a:lnTo>
                    <a:pt x="0" y="17280"/>
                  </a:lnTo>
                  <a:lnTo>
                    <a:pt x="831" y="17280"/>
                  </a:lnTo>
                  <a:lnTo>
                    <a:pt x="1662" y="19440"/>
                  </a:lnTo>
                  <a:lnTo>
                    <a:pt x="1662" y="19440"/>
                  </a:lnTo>
                  <a:lnTo>
                    <a:pt x="2492" y="21600"/>
                  </a:lnTo>
                  <a:lnTo>
                    <a:pt x="3323" y="21600"/>
                  </a:lnTo>
                  <a:lnTo>
                    <a:pt x="4154" y="21600"/>
                  </a:lnTo>
                  <a:lnTo>
                    <a:pt x="4154" y="21600"/>
                  </a:lnTo>
                  <a:lnTo>
                    <a:pt x="4985" y="21600"/>
                  </a:lnTo>
                  <a:lnTo>
                    <a:pt x="5815" y="21600"/>
                  </a:lnTo>
                  <a:lnTo>
                    <a:pt x="6646" y="21600"/>
                  </a:lnTo>
                  <a:lnTo>
                    <a:pt x="6646" y="21600"/>
                  </a:lnTo>
                  <a:lnTo>
                    <a:pt x="7477" y="21600"/>
                  </a:lnTo>
                  <a:lnTo>
                    <a:pt x="8308" y="21600"/>
                  </a:lnTo>
                  <a:lnTo>
                    <a:pt x="9138" y="21600"/>
                  </a:lnTo>
                  <a:lnTo>
                    <a:pt x="9969" y="21600"/>
                  </a:lnTo>
                  <a:lnTo>
                    <a:pt x="9969" y="21600"/>
                  </a:lnTo>
                  <a:lnTo>
                    <a:pt x="11631" y="19440"/>
                  </a:lnTo>
                  <a:lnTo>
                    <a:pt x="13292" y="19440"/>
                  </a:lnTo>
                  <a:lnTo>
                    <a:pt x="14954" y="17280"/>
                  </a:lnTo>
                  <a:lnTo>
                    <a:pt x="15785" y="17280"/>
                  </a:lnTo>
                  <a:lnTo>
                    <a:pt x="17446" y="15120"/>
                  </a:lnTo>
                  <a:lnTo>
                    <a:pt x="19108" y="12960"/>
                  </a:lnTo>
                  <a:lnTo>
                    <a:pt x="19938" y="12960"/>
                  </a:lnTo>
                  <a:lnTo>
                    <a:pt x="21600" y="10800"/>
                  </a:lnTo>
                  <a:lnTo>
                    <a:pt x="21600" y="10800"/>
                  </a:lnTo>
                  <a:lnTo>
                    <a:pt x="20769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511" name="Shape 3511"/>
            <p:cNvSpPr/>
            <p:nvPr/>
          </p:nvSpPr>
          <p:spPr>
            <a:xfrm>
              <a:off x="606425" y="384175"/>
              <a:ext cx="41275" cy="1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6480"/>
                  </a:moveTo>
                  <a:lnTo>
                    <a:pt x="21600" y="6480"/>
                  </a:lnTo>
                  <a:lnTo>
                    <a:pt x="20769" y="4320"/>
                  </a:lnTo>
                  <a:lnTo>
                    <a:pt x="19938" y="4320"/>
                  </a:lnTo>
                  <a:lnTo>
                    <a:pt x="19108" y="2160"/>
                  </a:lnTo>
                  <a:lnTo>
                    <a:pt x="19108" y="2160"/>
                  </a:lnTo>
                  <a:lnTo>
                    <a:pt x="18277" y="2160"/>
                  </a:lnTo>
                  <a:lnTo>
                    <a:pt x="17446" y="2160"/>
                  </a:lnTo>
                  <a:lnTo>
                    <a:pt x="16615" y="0"/>
                  </a:lnTo>
                  <a:lnTo>
                    <a:pt x="15785" y="0"/>
                  </a:lnTo>
                  <a:lnTo>
                    <a:pt x="15785" y="0"/>
                  </a:lnTo>
                  <a:lnTo>
                    <a:pt x="14954" y="0"/>
                  </a:lnTo>
                  <a:lnTo>
                    <a:pt x="14123" y="0"/>
                  </a:lnTo>
                  <a:lnTo>
                    <a:pt x="13292" y="0"/>
                  </a:lnTo>
                  <a:lnTo>
                    <a:pt x="13292" y="0"/>
                  </a:lnTo>
                  <a:lnTo>
                    <a:pt x="12462" y="0"/>
                  </a:lnTo>
                  <a:lnTo>
                    <a:pt x="11631" y="2160"/>
                  </a:lnTo>
                  <a:lnTo>
                    <a:pt x="10800" y="2160"/>
                  </a:lnTo>
                  <a:lnTo>
                    <a:pt x="9969" y="2160"/>
                  </a:lnTo>
                  <a:lnTo>
                    <a:pt x="8308" y="4320"/>
                  </a:lnTo>
                  <a:lnTo>
                    <a:pt x="6646" y="4320"/>
                  </a:lnTo>
                  <a:lnTo>
                    <a:pt x="5815" y="6480"/>
                  </a:lnTo>
                  <a:lnTo>
                    <a:pt x="4154" y="6480"/>
                  </a:lnTo>
                  <a:lnTo>
                    <a:pt x="2492" y="8640"/>
                  </a:lnTo>
                  <a:lnTo>
                    <a:pt x="831" y="10800"/>
                  </a:lnTo>
                  <a:lnTo>
                    <a:pt x="0" y="10800"/>
                  </a:lnTo>
                  <a:lnTo>
                    <a:pt x="831" y="21600"/>
                  </a:lnTo>
                  <a:lnTo>
                    <a:pt x="2492" y="19440"/>
                  </a:lnTo>
                  <a:lnTo>
                    <a:pt x="4154" y="19440"/>
                  </a:lnTo>
                  <a:lnTo>
                    <a:pt x="5815" y="17280"/>
                  </a:lnTo>
                  <a:lnTo>
                    <a:pt x="6646" y="17280"/>
                  </a:lnTo>
                  <a:lnTo>
                    <a:pt x="8308" y="15120"/>
                  </a:lnTo>
                  <a:lnTo>
                    <a:pt x="9138" y="12960"/>
                  </a:lnTo>
                  <a:lnTo>
                    <a:pt x="10800" y="12960"/>
                  </a:lnTo>
                  <a:lnTo>
                    <a:pt x="11631" y="12960"/>
                  </a:lnTo>
                  <a:lnTo>
                    <a:pt x="12462" y="12960"/>
                  </a:lnTo>
                  <a:lnTo>
                    <a:pt x="13292" y="10800"/>
                  </a:lnTo>
                  <a:lnTo>
                    <a:pt x="13292" y="10800"/>
                  </a:lnTo>
                  <a:lnTo>
                    <a:pt x="14123" y="10800"/>
                  </a:lnTo>
                  <a:lnTo>
                    <a:pt x="14123" y="10800"/>
                  </a:lnTo>
                  <a:lnTo>
                    <a:pt x="14954" y="10800"/>
                  </a:lnTo>
                  <a:lnTo>
                    <a:pt x="14954" y="10800"/>
                  </a:lnTo>
                  <a:lnTo>
                    <a:pt x="15785" y="10800"/>
                  </a:lnTo>
                  <a:lnTo>
                    <a:pt x="15785" y="10800"/>
                  </a:lnTo>
                  <a:lnTo>
                    <a:pt x="16615" y="10800"/>
                  </a:lnTo>
                  <a:lnTo>
                    <a:pt x="16615" y="12960"/>
                  </a:lnTo>
                  <a:lnTo>
                    <a:pt x="17446" y="12960"/>
                  </a:lnTo>
                  <a:lnTo>
                    <a:pt x="17446" y="12960"/>
                  </a:lnTo>
                  <a:lnTo>
                    <a:pt x="17446" y="12960"/>
                  </a:lnTo>
                  <a:lnTo>
                    <a:pt x="18277" y="12960"/>
                  </a:lnTo>
                  <a:lnTo>
                    <a:pt x="18277" y="15120"/>
                  </a:lnTo>
                  <a:lnTo>
                    <a:pt x="18277" y="15120"/>
                  </a:lnTo>
                  <a:lnTo>
                    <a:pt x="21600" y="648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512" name="Shape 3512"/>
            <p:cNvSpPr/>
            <p:nvPr/>
          </p:nvSpPr>
          <p:spPr>
            <a:xfrm>
              <a:off x="641350" y="388937"/>
              <a:ext cx="12700" cy="412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200" y="21600"/>
                  </a:moveTo>
                  <a:lnTo>
                    <a:pt x="16200" y="21600"/>
                  </a:lnTo>
                  <a:lnTo>
                    <a:pt x="16200" y="19938"/>
                  </a:lnTo>
                  <a:lnTo>
                    <a:pt x="16200" y="19108"/>
                  </a:lnTo>
                  <a:lnTo>
                    <a:pt x="18900" y="17446"/>
                  </a:lnTo>
                  <a:lnTo>
                    <a:pt x="18900" y="15785"/>
                  </a:lnTo>
                  <a:lnTo>
                    <a:pt x="18900" y="14123"/>
                  </a:lnTo>
                  <a:lnTo>
                    <a:pt x="18900" y="12462"/>
                  </a:lnTo>
                  <a:lnTo>
                    <a:pt x="21600" y="11631"/>
                  </a:lnTo>
                  <a:lnTo>
                    <a:pt x="21600" y="9969"/>
                  </a:lnTo>
                  <a:lnTo>
                    <a:pt x="21600" y="9138"/>
                  </a:lnTo>
                  <a:lnTo>
                    <a:pt x="21600" y="8308"/>
                  </a:lnTo>
                  <a:lnTo>
                    <a:pt x="21600" y="7477"/>
                  </a:lnTo>
                  <a:lnTo>
                    <a:pt x="21600" y="7477"/>
                  </a:lnTo>
                  <a:lnTo>
                    <a:pt x="21600" y="6646"/>
                  </a:lnTo>
                  <a:lnTo>
                    <a:pt x="18900" y="5815"/>
                  </a:lnTo>
                  <a:lnTo>
                    <a:pt x="18900" y="4985"/>
                  </a:lnTo>
                  <a:lnTo>
                    <a:pt x="18900" y="4154"/>
                  </a:lnTo>
                  <a:lnTo>
                    <a:pt x="18900" y="3323"/>
                  </a:lnTo>
                  <a:lnTo>
                    <a:pt x="16200" y="3323"/>
                  </a:lnTo>
                  <a:lnTo>
                    <a:pt x="16200" y="2492"/>
                  </a:lnTo>
                  <a:lnTo>
                    <a:pt x="16200" y="1662"/>
                  </a:lnTo>
                  <a:lnTo>
                    <a:pt x="13500" y="1662"/>
                  </a:lnTo>
                  <a:lnTo>
                    <a:pt x="13500" y="831"/>
                  </a:lnTo>
                  <a:lnTo>
                    <a:pt x="10800" y="0"/>
                  </a:lnTo>
                  <a:lnTo>
                    <a:pt x="10800" y="0"/>
                  </a:lnTo>
                  <a:lnTo>
                    <a:pt x="0" y="3323"/>
                  </a:lnTo>
                  <a:lnTo>
                    <a:pt x="0" y="3323"/>
                  </a:lnTo>
                  <a:lnTo>
                    <a:pt x="2700" y="3323"/>
                  </a:lnTo>
                  <a:lnTo>
                    <a:pt x="2700" y="3323"/>
                  </a:lnTo>
                  <a:lnTo>
                    <a:pt x="2700" y="4154"/>
                  </a:lnTo>
                  <a:lnTo>
                    <a:pt x="5400" y="4154"/>
                  </a:lnTo>
                  <a:lnTo>
                    <a:pt x="5400" y="4985"/>
                  </a:lnTo>
                  <a:lnTo>
                    <a:pt x="5400" y="4985"/>
                  </a:lnTo>
                  <a:lnTo>
                    <a:pt x="5400" y="5815"/>
                  </a:lnTo>
                  <a:lnTo>
                    <a:pt x="5400" y="5815"/>
                  </a:lnTo>
                  <a:lnTo>
                    <a:pt x="5400" y="6646"/>
                  </a:lnTo>
                  <a:lnTo>
                    <a:pt x="8100" y="6646"/>
                  </a:lnTo>
                  <a:lnTo>
                    <a:pt x="8100" y="7477"/>
                  </a:lnTo>
                  <a:lnTo>
                    <a:pt x="8100" y="8308"/>
                  </a:lnTo>
                  <a:lnTo>
                    <a:pt x="8100" y="8308"/>
                  </a:lnTo>
                  <a:lnTo>
                    <a:pt x="8100" y="9138"/>
                  </a:lnTo>
                  <a:lnTo>
                    <a:pt x="8100" y="9969"/>
                  </a:lnTo>
                  <a:lnTo>
                    <a:pt x="8100" y="10800"/>
                  </a:lnTo>
                  <a:lnTo>
                    <a:pt x="8100" y="12462"/>
                  </a:lnTo>
                  <a:lnTo>
                    <a:pt x="5400" y="14123"/>
                  </a:lnTo>
                  <a:lnTo>
                    <a:pt x="5400" y="14954"/>
                  </a:lnTo>
                  <a:lnTo>
                    <a:pt x="5400" y="16615"/>
                  </a:lnTo>
                  <a:lnTo>
                    <a:pt x="5400" y="18277"/>
                  </a:lnTo>
                  <a:lnTo>
                    <a:pt x="2700" y="19108"/>
                  </a:lnTo>
                  <a:lnTo>
                    <a:pt x="2700" y="20769"/>
                  </a:lnTo>
                  <a:lnTo>
                    <a:pt x="2700" y="20769"/>
                  </a:lnTo>
                  <a:lnTo>
                    <a:pt x="162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513" name="Shape 3513"/>
            <p:cNvSpPr/>
            <p:nvPr/>
          </p:nvSpPr>
          <p:spPr>
            <a:xfrm>
              <a:off x="639762" y="428625"/>
              <a:ext cx="11113" cy="412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277"/>
                  </a:moveTo>
                  <a:lnTo>
                    <a:pt x="21600" y="18277"/>
                  </a:lnTo>
                  <a:lnTo>
                    <a:pt x="21600" y="17446"/>
                  </a:lnTo>
                  <a:lnTo>
                    <a:pt x="21600" y="17446"/>
                  </a:lnTo>
                  <a:lnTo>
                    <a:pt x="21600" y="17446"/>
                  </a:lnTo>
                  <a:lnTo>
                    <a:pt x="18514" y="16615"/>
                  </a:lnTo>
                  <a:lnTo>
                    <a:pt x="18514" y="16615"/>
                  </a:lnTo>
                  <a:lnTo>
                    <a:pt x="18514" y="16615"/>
                  </a:lnTo>
                  <a:lnTo>
                    <a:pt x="18514" y="15785"/>
                  </a:lnTo>
                  <a:lnTo>
                    <a:pt x="18514" y="15785"/>
                  </a:lnTo>
                  <a:lnTo>
                    <a:pt x="15429" y="14954"/>
                  </a:lnTo>
                  <a:lnTo>
                    <a:pt x="15429" y="14954"/>
                  </a:lnTo>
                  <a:lnTo>
                    <a:pt x="15429" y="14123"/>
                  </a:lnTo>
                  <a:lnTo>
                    <a:pt x="15429" y="13292"/>
                  </a:lnTo>
                  <a:lnTo>
                    <a:pt x="15429" y="13292"/>
                  </a:lnTo>
                  <a:lnTo>
                    <a:pt x="15429" y="12462"/>
                  </a:lnTo>
                  <a:lnTo>
                    <a:pt x="15429" y="11631"/>
                  </a:lnTo>
                  <a:lnTo>
                    <a:pt x="15429" y="11631"/>
                  </a:lnTo>
                  <a:lnTo>
                    <a:pt x="15429" y="9969"/>
                  </a:lnTo>
                  <a:lnTo>
                    <a:pt x="15429" y="8308"/>
                  </a:lnTo>
                  <a:lnTo>
                    <a:pt x="18514" y="7477"/>
                  </a:lnTo>
                  <a:lnTo>
                    <a:pt x="18514" y="5815"/>
                  </a:lnTo>
                  <a:lnTo>
                    <a:pt x="18514" y="4985"/>
                  </a:lnTo>
                  <a:lnTo>
                    <a:pt x="18514" y="3323"/>
                  </a:lnTo>
                  <a:lnTo>
                    <a:pt x="21600" y="1662"/>
                  </a:lnTo>
                  <a:lnTo>
                    <a:pt x="21600" y="831"/>
                  </a:lnTo>
                  <a:lnTo>
                    <a:pt x="6171" y="0"/>
                  </a:lnTo>
                  <a:lnTo>
                    <a:pt x="6171" y="831"/>
                  </a:lnTo>
                  <a:lnTo>
                    <a:pt x="3086" y="2492"/>
                  </a:lnTo>
                  <a:lnTo>
                    <a:pt x="3086" y="4154"/>
                  </a:lnTo>
                  <a:lnTo>
                    <a:pt x="3086" y="4985"/>
                  </a:lnTo>
                  <a:lnTo>
                    <a:pt x="0" y="6646"/>
                  </a:lnTo>
                  <a:lnTo>
                    <a:pt x="0" y="8308"/>
                  </a:lnTo>
                  <a:lnTo>
                    <a:pt x="0" y="9969"/>
                  </a:lnTo>
                  <a:lnTo>
                    <a:pt x="0" y="10800"/>
                  </a:lnTo>
                  <a:lnTo>
                    <a:pt x="0" y="11631"/>
                  </a:lnTo>
                  <a:lnTo>
                    <a:pt x="0" y="12462"/>
                  </a:lnTo>
                  <a:lnTo>
                    <a:pt x="0" y="13292"/>
                  </a:lnTo>
                  <a:lnTo>
                    <a:pt x="0" y="14123"/>
                  </a:lnTo>
                  <a:lnTo>
                    <a:pt x="0" y="14954"/>
                  </a:lnTo>
                  <a:lnTo>
                    <a:pt x="0" y="14954"/>
                  </a:lnTo>
                  <a:lnTo>
                    <a:pt x="0" y="15785"/>
                  </a:lnTo>
                  <a:lnTo>
                    <a:pt x="3086" y="16615"/>
                  </a:lnTo>
                  <a:lnTo>
                    <a:pt x="3086" y="17446"/>
                  </a:lnTo>
                  <a:lnTo>
                    <a:pt x="3086" y="17446"/>
                  </a:lnTo>
                  <a:lnTo>
                    <a:pt x="3086" y="18277"/>
                  </a:lnTo>
                  <a:lnTo>
                    <a:pt x="6171" y="19108"/>
                  </a:lnTo>
                  <a:lnTo>
                    <a:pt x="6171" y="19938"/>
                  </a:lnTo>
                  <a:lnTo>
                    <a:pt x="9257" y="19938"/>
                  </a:lnTo>
                  <a:lnTo>
                    <a:pt x="12343" y="20769"/>
                  </a:lnTo>
                  <a:lnTo>
                    <a:pt x="12343" y="21600"/>
                  </a:lnTo>
                  <a:lnTo>
                    <a:pt x="12343" y="21600"/>
                  </a:lnTo>
                  <a:lnTo>
                    <a:pt x="21600" y="1827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514" name="Shape 3514"/>
            <p:cNvSpPr/>
            <p:nvPr/>
          </p:nvSpPr>
          <p:spPr>
            <a:xfrm>
              <a:off x="646112" y="457200"/>
              <a:ext cx="41276" cy="1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938" y="0"/>
                  </a:moveTo>
                  <a:lnTo>
                    <a:pt x="19938" y="0"/>
                  </a:lnTo>
                  <a:lnTo>
                    <a:pt x="19108" y="2160"/>
                  </a:lnTo>
                  <a:lnTo>
                    <a:pt x="17446" y="2160"/>
                  </a:lnTo>
                  <a:lnTo>
                    <a:pt x="16615" y="4320"/>
                  </a:lnTo>
                  <a:lnTo>
                    <a:pt x="14954" y="4320"/>
                  </a:lnTo>
                  <a:lnTo>
                    <a:pt x="14123" y="6480"/>
                  </a:lnTo>
                  <a:lnTo>
                    <a:pt x="12462" y="6480"/>
                  </a:lnTo>
                  <a:lnTo>
                    <a:pt x="11631" y="8640"/>
                  </a:lnTo>
                  <a:lnTo>
                    <a:pt x="9969" y="8640"/>
                  </a:lnTo>
                  <a:lnTo>
                    <a:pt x="9138" y="8640"/>
                  </a:lnTo>
                  <a:lnTo>
                    <a:pt x="9138" y="10800"/>
                  </a:lnTo>
                  <a:lnTo>
                    <a:pt x="8308" y="10800"/>
                  </a:lnTo>
                  <a:lnTo>
                    <a:pt x="7477" y="10800"/>
                  </a:lnTo>
                  <a:lnTo>
                    <a:pt x="7477" y="10800"/>
                  </a:lnTo>
                  <a:lnTo>
                    <a:pt x="6646" y="10800"/>
                  </a:lnTo>
                  <a:lnTo>
                    <a:pt x="5815" y="10800"/>
                  </a:lnTo>
                  <a:lnTo>
                    <a:pt x="5815" y="10800"/>
                  </a:lnTo>
                  <a:lnTo>
                    <a:pt x="4985" y="10800"/>
                  </a:lnTo>
                  <a:lnTo>
                    <a:pt x="4985" y="10800"/>
                  </a:lnTo>
                  <a:lnTo>
                    <a:pt x="4154" y="10800"/>
                  </a:lnTo>
                  <a:lnTo>
                    <a:pt x="4154" y="8640"/>
                  </a:lnTo>
                  <a:lnTo>
                    <a:pt x="3323" y="8640"/>
                  </a:lnTo>
                  <a:lnTo>
                    <a:pt x="3323" y="8640"/>
                  </a:lnTo>
                  <a:lnTo>
                    <a:pt x="3323" y="8640"/>
                  </a:lnTo>
                  <a:lnTo>
                    <a:pt x="2492" y="8640"/>
                  </a:lnTo>
                  <a:lnTo>
                    <a:pt x="0" y="17280"/>
                  </a:lnTo>
                  <a:lnTo>
                    <a:pt x="831" y="17280"/>
                  </a:lnTo>
                  <a:lnTo>
                    <a:pt x="1662" y="17280"/>
                  </a:lnTo>
                  <a:lnTo>
                    <a:pt x="1662" y="19440"/>
                  </a:lnTo>
                  <a:lnTo>
                    <a:pt x="2492" y="19440"/>
                  </a:lnTo>
                  <a:lnTo>
                    <a:pt x="3323" y="19440"/>
                  </a:lnTo>
                  <a:lnTo>
                    <a:pt x="4154" y="21600"/>
                  </a:lnTo>
                  <a:lnTo>
                    <a:pt x="4985" y="21600"/>
                  </a:lnTo>
                  <a:lnTo>
                    <a:pt x="4985" y="21600"/>
                  </a:lnTo>
                  <a:lnTo>
                    <a:pt x="5815" y="21600"/>
                  </a:lnTo>
                  <a:lnTo>
                    <a:pt x="6646" y="21600"/>
                  </a:lnTo>
                  <a:lnTo>
                    <a:pt x="7477" y="21600"/>
                  </a:lnTo>
                  <a:lnTo>
                    <a:pt x="8308" y="21600"/>
                  </a:lnTo>
                  <a:lnTo>
                    <a:pt x="9138" y="21600"/>
                  </a:lnTo>
                  <a:lnTo>
                    <a:pt x="9969" y="19440"/>
                  </a:lnTo>
                  <a:lnTo>
                    <a:pt x="9969" y="19440"/>
                  </a:lnTo>
                  <a:lnTo>
                    <a:pt x="10800" y="19440"/>
                  </a:lnTo>
                  <a:lnTo>
                    <a:pt x="12462" y="19440"/>
                  </a:lnTo>
                  <a:lnTo>
                    <a:pt x="14123" y="17280"/>
                  </a:lnTo>
                  <a:lnTo>
                    <a:pt x="14954" y="17280"/>
                  </a:lnTo>
                  <a:lnTo>
                    <a:pt x="16615" y="15120"/>
                  </a:lnTo>
                  <a:lnTo>
                    <a:pt x="18277" y="12960"/>
                  </a:lnTo>
                  <a:lnTo>
                    <a:pt x="19108" y="12960"/>
                  </a:lnTo>
                  <a:lnTo>
                    <a:pt x="20769" y="10800"/>
                  </a:lnTo>
                  <a:lnTo>
                    <a:pt x="21600" y="10800"/>
                  </a:lnTo>
                  <a:lnTo>
                    <a:pt x="21600" y="10800"/>
                  </a:lnTo>
                  <a:lnTo>
                    <a:pt x="19938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515" name="Shape 3515"/>
            <p:cNvSpPr/>
            <p:nvPr/>
          </p:nvSpPr>
          <p:spPr>
            <a:xfrm>
              <a:off x="684212" y="447675"/>
              <a:ext cx="38101" cy="17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3927"/>
                  </a:moveTo>
                  <a:lnTo>
                    <a:pt x="21600" y="3927"/>
                  </a:lnTo>
                  <a:lnTo>
                    <a:pt x="20700" y="1964"/>
                  </a:lnTo>
                  <a:lnTo>
                    <a:pt x="20700" y="1964"/>
                  </a:lnTo>
                  <a:lnTo>
                    <a:pt x="19800" y="0"/>
                  </a:lnTo>
                  <a:lnTo>
                    <a:pt x="18900" y="0"/>
                  </a:lnTo>
                  <a:lnTo>
                    <a:pt x="18000" y="0"/>
                  </a:lnTo>
                  <a:lnTo>
                    <a:pt x="18000" y="0"/>
                  </a:lnTo>
                  <a:lnTo>
                    <a:pt x="17100" y="0"/>
                  </a:lnTo>
                  <a:lnTo>
                    <a:pt x="16200" y="0"/>
                  </a:lnTo>
                  <a:lnTo>
                    <a:pt x="15300" y="0"/>
                  </a:lnTo>
                  <a:lnTo>
                    <a:pt x="15300" y="0"/>
                  </a:lnTo>
                  <a:lnTo>
                    <a:pt x="14400" y="0"/>
                  </a:lnTo>
                  <a:lnTo>
                    <a:pt x="13500" y="0"/>
                  </a:lnTo>
                  <a:lnTo>
                    <a:pt x="12600" y="0"/>
                  </a:lnTo>
                  <a:lnTo>
                    <a:pt x="11700" y="0"/>
                  </a:lnTo>
                  <a:lnTo>
                    <a:pt x="11700" y="1964"/>
                  </a:lnTo>
                  <a:lnTo>
                    <a:pt x="10800" y="1964"/>
                  </a:lnTo>
                  <a:lnTo>
                    <a:pt x="9000" y="3927"/>
                  </a:lnTo>
                  <a:lnTo>
                    <a:pt x="8100" y="3927"/>
                  </a:lnTo>
                  <a:lnTo>
                    <a:pt x="6300" y="5891"/>
                  </a:lnTo>
                  <a:lnTo>
                    <a:pt x="5400" y="7855"/>
                  </a:lnTo>
                  <a:lnTo>
                    <a:pt x="3600" y="7855"/>
                  </a:lnTo>
                  <a:lnTo>
                    <a:pt x="2700" y="9818"/>
                  </a:lnTo>
                  <a:lnTo>
                    <a:pt x="900" y="9818"/>
                  </a:lnTo>
                  <a:lnTo>
                    <a:pt x="0" y="11782"/>
                  </a:lnTo>
                  <a:lnTo>
                    <a:pt x="1800" y="21600"/>
                  </a:lnTo>
                  <a:lnTo>
                    <a:pt x="2700" y="19636"/>
                  </a:lnTo>
                  <a:lnTo>
                    <a:pt x="4500" y="17673"/>
                  </a:lnTo>
                  <a:lnTo>
                    <a:pt x="6300" y="17673"/>
                  </a:lnTo>
                  <a:lnTo>
                    <a:pt x="7200" y="15709"/>
                  </a:lnTo>
                  <a:lnTo>
                    <a:pt x="8100" y="13745"/>
                  </a:lnTo>
                  <a:lnTo>
                    <a:pt x="9900" y="13745"/>
                  </a:lnTo>
                  <a:lnTo>
                    <a:pt x="10800" y="11782"/>
                  </a:lnTo>
                  <a:lnTo>
                    <a:pt x="12600" y="11782"/>
                  </a:lnTo>
                  <a:lnTo>
                    <a:pt x="12600" y="9818"/>
                  </a:lnTo>
                  <a:lnTo>
                    <a:pt x="13500" y="9818"/>
                  </a:lnTo>
                  <a:lnTo>
                    <a:pt x="14400" y="9818"/>
                  </a:lnTo>
                  <a:lnTo>
                    <a:pt x="14400" y="9818"/>
                  </a:lnTo>
                  <a:lnTo>
                    <a:pt x="15300" y="9818"/>
                  </a:lnTo>
                  <a:lnTo>
                    <a:pt x="15300" y="9818"/>
                  </a:lnTo>
                  <a:lnTo>
                    <a:pt x="16200" y="9818"/>
                  </a:lnTo>
                  <a:lnTo>
                    <a:pt x="16200" y="9818"/>
                  </a:lnTo>
                  <a:lnTo>
                    <a:pt x="17100" y="9818"/>
                  </a:lnTo>
                  <a:lnTo>
                    <a:pt x="17100" y="9818"/>
                  </a:lnTo>
                  <a:lnTo>
                    <a:pt x="17100" y="9818"/>
                  </a:lnTo>
                  <a:lnTo>
                    <a:pt x="18000" y="9818"/>
                  </a:lnTo>
                  <a:lnTo>
                    <a:pt x="18000" y="9818"/>
                  </a:lnTo>
                  <a:lnTo>
                    <a:pt x="18000" y="9818"/>
                  </a:lnTo>
                  <a:lnTo>
                    <a:pt x="18900" y="9818"/>
                  </a:lnTo>
                  <a:lnTo>
                    <a:pt x="18900" y="9818"/>
                  </a:lnTo>
                  <a:lnTo>
                    <a:pt x="18900" y="9818"/>
                  </a:lnTo>
                  <a:lnTo>
                    <a:pt x="21600" y="392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516" name="Shape 3516"/>
            <p:cNvSpPr/>
            <p:nvPr/>
          </p:nvSpPr>
          <p:spPr>
            <a:xfrm>
              <a:off x="717550" y="450850"/>
              <a:ext cx="11113" cy="396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429" y="21600"/>
                  </a:moveTo>
                  <a:lnTo>
                    <a:pt x="15429" y="21600"/>
                  </a:lnTo>
                  <a:lnTo>
                    <a:pt x="18514" y="20736"/>
                  </a:lnTo>
                  <a:lnTo>
                    <a:pt x="18514" y="19008"/>
                  </a:lnTo>
                  <a:lnTo>
                    <a:pt x="18514" y="17280"/>
                  </a:lnTo>
                  <a:lnTo>
                    <a:pt x="18514" y="16416"/>
                  </a:lnTo>
                  <a:lnTo>
                    <a:pt x="21600" y="14688"/>
                  </a:lnTo>
                  <a:lnTo>
                    <a:pt x="21600" y="12960"/>
                  </a:lnTo>
                  <a:lnTo>
                    <a:pt x="21600" y="11232"/>
                  </a:lnTo>
                  <a:lnTo>
                    <a:pt x="21600" y="10368"/>
                  </a:lnTo>
                  <a:lnTo>
                    <a:pt x="21600" y="9504"/>
                  </a:lnTo>
                  <a:lnTo>
                    <a:pt x="21600" y="8640"/>
                  </a:lnTo>
                  <a:lnTo>
                    <a:pt x="21600" y="7776"/>
                  </a:lnTo>
                  <a:lnTo>
                    <a:pt x="21600" y="6912"/>
                  </a:lnTo>
                  <a:lnTo>
                    <a:pt x="21600" y="6048"/>
                  </a:lnTo>
                  <a:lnTo>
                    <a:pt x="21600" y="6048"/>
                  </a:lnTo>
                  <a:lnTo>
                    <a:pt x="21600" y="5184"/>
                  </a:lnTo>
                  <a:lnTo>
                    <a:pt x="18514" y="4320"/>
                  </a:lnTo>
                  <a:lnTo>
                    <a:pt x="18514" y="3456"/>
                  </a:lnTo>
                  <a:lnTo>
                    <a:pt x="18514" y="2592"/>
                  </a:lnTo>
                  <a:lnTo>
                    <a:pt x="18514" y="2592"/>
                  </a:lnTo>
                  <a:lnTo>
                    <a:pt x="15429" y="1728"/>
                  </a:lnTo>
                  <a:lnTo>
                    <a:pt x="15429" y="864"/>
                  </a:lnTo>
                  <a:lnTo>
                    <a:pt x="12343" y="864"/>
                  </a:lnTo>
                  <a:lnTo>
                    <a:pt x="12343" y="0"/>
                  </a:lnTo>
                  <a:lnTo>
                    <a:pt x="9257" y="0"/>
                  </a:lnTo>
                  <a:lnTo>
                    <a:pt x="0" y="2592"/>
                  </a:lnTo>
                  <a:lnTo>
                    <a:pt x="0" y="3456"/>
                  </a:lnTo>
                  <a:lnTo>
                    <a:pt x="3086" y="3456"/>
                  </a:lnTo>
                  <a:lnTo>
                    <a:pt x="3086" y="3456"/>
                  </a:lnTo>
                  <a:lnTo>
                    <a:pt x="3086" y="4320"/>
                  </a:lnTo>
                  <a:lnTo>
                    <a:pt x="3086" y="4320"/>
                  </a:lnTo>
                  <a:lnTo>
                    <a:pt x="3086" y="4320"/>
                  </a:lnTo>
                  <a:lnTo>
                    <a:pt x="6171" y="5184"/>
                  </a:lnTo>
                  <a:lnTo>
                    <a:pt x="6171" y="5184"/>
                  </a:lnTo>
                  <a:lnTo>
                    <a:pt x="6171" y="6048"/>
                  </a:lnTo>
                  <a:lnTo>
                    <a:pt x="6171" y="6048"/>
                  </a:lnTo>
                  <a:lnTo>
                    <a:pt x="6171" y="6912"/>
                  </a:lnTo>
                  <a:lnTo>
                    <a:pt x="6171" y="7776"/>
                  </a:lnTo>
                  <a:lnTo>
                    <a:pt x="6171" y="7776"/>
                  </a:lnTo>
                  <a:lnTo>
                    <a:pt x="6171" y="8640"/>
                  </a:lnTo>
                  <a:lnTo>
                    <a:pt x="6171" y="9504"/>
                  </a:lnTo>
                  <a:lnTo>
                    <a:pt x="6171" y="9504"/>
                  </a:lnTo>
                  <a:lnTo>
                    <a:pt x="6171" y="11232"/>
                  </a:lnTo>
                  <a:lnTo>
                    <a:pt x="6171" y="12960"/>
                  </a:lnTo>
                  <a:lnTo>
                    <a:pt x="6171" y="13824"/>
                  </a:lnTo>
                  <a:lnTo>
                    <a:pt x="3086" y="15552"/>
                  </a:lnTo>
                  <a:lnTo>
                    <a:pt x="3086" y="17280"/>
                  </a:lnTo>
                  <a:lnTo>
                    <a:pt x="3086" y="18144"/>
                  </a:lnTo>
                  <a:lnTo>
                    <a:pt x="3086" y="19872"/>
                  </a:lnTo>
                  <a:lnTo>
                    <a:pt x="0" y="21600"/>
                  </a:lnTo>
                  <a:lnTo>
                    <a:pt x="0" y="21600"/>
                  </a:lnTo>
                  <a:lnTo>
                    <a:pt x="15429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517" name="Shape 3517"/>
            <p:cNvSpPr/>
            <p:nvPr/>
          </p:nvSpPr>
          <p:spPr>
            <a:xfrm>
              <a:off x="714375" y="490537"/>
              <a:ext cx="12700" cy="396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144"/>
                  </a:moveTo>
                  <a:lnTo>
                    <a:pt x="21600" y="18144"/>
                  </a:lnTo>
                  <a:lnTo>
                    <a:pt x="18900" y="18144"/>
                  </a:lnTo>
                  <a:lnTo>
                    <a:pt x="18900" y="18144"/>
                  </a:lnTo>
                  <a:lnTo>
                    <a:pt x="18900" y="17280"/>
                  </a:lnTo>
                  <a:lnTo>
                    <a:pt x="18900" y="17280"/>
                  </a:lnTo>
                  <a:lnTo>
                    <a:pt x="16200" y="17280"/>
                  </a:lnTo>
                  <a:lnTo>
                    <a:pt x="16200" y="16416"/>
                  </a:lnTo>
                  <a:lnTo>
                    <a:pt x="16200" y="16416"/>
                  </a:lnTo>
                  <a:lnTo>
                    <a:pt x="16200" y="15552"/>
                  </a:lnTo>
                  <a:lnTo>
                    <a:pt x="16200" y="15552"/>
                  </a:lnTo>
                  <a:lnTo>
                    <a:pt x="16200" y="14688"/>
                  </a:lnTo>
                  <a:lnTo>
                    <a:pt x="16200" y="14688"/>
                  </a:lnTo>
                  <a:lnTo>
                    <a:pt x="13500" y="13824"/>
                  </a:lnTo>
                  <a:lnTo>
                    <a:pt x="13500" y="12960"/>
                  </a:lnTo>
                  <a:lnTo>
                    <a:pt x="13500" y="12960"/>
                  </a:lnTo>
                  <a:lnTo>
                    <a:pt x="13500" y="12096"/>
                  </a:lnTo>
                  <a:lnTo>
                    <a:pt x="13500" y="11232"/>
                  </a:lnTo>
                  <a:lnTo>
                    <a:pt x="16200" y="10368"/>
                  </a:lnTo>
                  <a:lnTo>
                    <a:pt x="16200" y="8640"/>
                  </a:lnTo>
                  <a:lnTo>
                    <a:pt x="16200" y="7776"/>
                  </a:lnTo>
                  <a:lnTo>
                    <a:pt x="16200" y="6048"/>
                  </a:lnTo>
                  <a:lnTo>
                    <a:pt x="16200" y="4320"/>
                  </a:lnTo>
                  <a:lnTo>
                    <a:pt x="18900" y="3456"/>
                  </a:lnTo>
                  <a:lnTo>
                    <a:pt x="18900" y="1728"/>
                  </a:lnTo>
                  <a:lnTo>
                    <a:pt x="18900" y="0"/>
                  </a:lnTo>
                  <a:lnTo>
                    <a:pt x="5400" y="0"/>
                  </a:lnTo>
                  <a:lnTo>
                    <a:pt x="5400" y="864"/>
                  </a:lnTo>
                  <a:lnTo>
                    <a:pt x="5400" y="2592"/>
                  </a:lnTo>
                  <a:lnTo>
                    <a:pt x="5400" y="3456"/>
                  </a:lnTo>
                  <a:lnTo>
                    <a:pt x="2700" y="5184"/>
                  </a:lnTo>
                  <a:lnTo>
                    <a:pt x="2700" y="6912"/>
                  </a:lnTo>
                  <a:lnTo>
                    <a:pt x="2700" y="8640"/>
                  </a:lnTo>
                  <a:lnTo>
                    <a:pt x="2700" y="9504"/>
                  </a:lnTo>
                  <a:lnTo>
                    <a:pt x="0" y="11232"/>
                  </a:lnTo>
                  <a:lnTo>
                    <a:pt x="0" y="12096"/>
                  </a:lnTo>
                  <a:lnTo>
                    <a:pt x="0" y="12960"/>
                  </a:lnTo>
                  <a:lnTo>
                    <a:pt x="0" y="13824"/>
                  </a:lnTo>
                  <a:lnTo>
                    <a:pt x="2700" y="13824"/>
                  </a:lnTo>
                  <a:lnTo>
                    <a:pt x="2700" y="14688"/>
                  </a:lnTo>
                  <a:lnTo>
                    <a:pt x="2700" y="15552"/>
                  </a:lnTo>
                  <a:lnTo>
                    <a:pt x="2700" y="16416"/>
                  </a:lnTo>
                  <a:lnTo>
                    <a:pt x="2700" y="17280"/>
                  </a:lnTo>
                  <a:lnTo>
                    <a:pt x="2700" y="17280"/>
                  </a:lnTo>
                  <a:lnTo>
                    <a:pt x="5400" y="18144"/>
                  </a:lnTo>
                  <a:lnTo>
                    <a:pt x="5400" y="19008"/>
                  </a:lnTo>
                  <a:lnTo>
                    <a:pt x="5400" y="19872"/>
                  </a:lnTo>
                  <a:lnTo>
                    <a:pt x="8100" y="20736"/>
                  </a:lnTo>
                  <a:lnTo>
                    <a:pt x="8100" y="20736"/>
                  </a:lnTo>
                  <a:lnTo>
                    <a:pt x="10800" y="21600"/>
                  </a:lnTo>
                  <a:lnTo>
                    <a:pt x="13500" y="21600"/>
                  </a:lnTo>
                  <a:lnTo>
                    <a:pt x="13500" y="21600"/>
                  </a:lnTo>
                  <a:lnTo>
                    <a:pt x="21600" y="1814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518" name="Shape 3518"/>
            <p:cNvSpPr/>
            <p:nvPr/>
          </p:nvSpPr>
          <p:spPr>
            <a:xfrm>
              <a:off x="722312" y="519112"/>
              <a:ext cx="39688" cy="158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36" y="0"/>
                  </a:moveTo>
                  <a:lnTo>
                    <a:pt x="20736" y="0"/>
                  </a:lnTo>
                  <a:lnTo>
                    <a:pt x="19008" y="0"/>
                  </a:lnTo>
                  <a:lnTo>
                    <a:pt x="17280" y="2160"/>
                  </a:lnTo>
                  <a:lnTo>
                    <a:pt x="16416" y="2160"/>
                  </a:lnTo>
                  <a:lnTo>
                    <a:pt x="14688" y="4320"/>
                  </a:lnTo>
                  <a:lnTo>
                    <a:pt x="12960" y="4320"/>
                  </a:lnTo>
                  <a:lnTo>
                    <a:pt x="12096" y="6480"/>
                  </a:lnTo>
                  <a:lnTo>
                    <a:pt x="10368" y="8640"/>
                  </a:lnTo>
                  <a:lnTo>
                    <a:pt x="8640" y="8640"/>
                  </a:lnTo>
                  <a:lnTo>
                    <a:pt x="8640" y="8640"/>
                  </a:lnTo>
                  <a:lnTo>
                    <a:pt x="7776" y="8640"/>
                  </a:lnTo>
                  <a:lnTo>
                    <a:pt x="7776" y="8640"/>
                  </a:lnTo>
                  <a:lnTo>
                    <a:pt x="6912" y="10800"/>
                  </a:lnTo>
                  <a:lnTo>
                    <a:pt x="6048" y="10800"/>
                  </a:lnTo>
                  <a:lnTo>
                    <a:pt x="6048" y="10800"/>
                  </a:lnTo>
                  <a:lnTo>
                    <a:pt x="5184" y="10800"/>
                  </a:lnTo>
                  <a:lnTo>
                    <a:pt x="5184" y="10800"/>
                  </a:lnTo>
                  <a:lnTo>
                    <a:pt x="4320" y="10800"/>
                  </a:lnTo>
                  <a:lnTo>
                    <a:pt x="4320" y="10800"/>
                  </a:lnTo>
                  <a:lnTo>
                    <a:pt x="3456" y="8640"/>
                  </a:lnTo>
                  <a:lnTo>
                    <a:pt x="3456" y="8640"/>
                  </a:lnTo>
                  <a:lnTo>
                    <a:pt x="3456" y="8640"/>
                  </a:lnTo>
                  <a:lnTo>
                    <a:pt x="2592" y="8640"/>
                  </a:lnTo>
                  <a:lnTo>
                    <a:pt x="2592" y="8640"/>
                  </a:lnTo>
                  <a:lnTo>
                    <a:pt x="2592" y="6480"/>
                  </a:lnTo>
                  <a:lnTo>
                    <a:pt x="0" y="15120"/>
                  </a:lnTo>
                  <a:lnTo>
                    <a:pt x="0" y="17280"/>
                  </a:lnTo>
                  <a:lnTo>
                    <a:pt x="864" y="17280"/>
                  </a:lnTo>
                  <a:lnTo>
                    <a:pt x="1728" y="19440"/>
                  </a:lnTo>
                  <a:lnTo>
                    <a:pt x="1728" y="19440"/>
                  </a:lnTo>
                  <a:lnTo>
                    <a:pt x="2592" y="19440"/>
                  </a:lnTo>
                  <a:lnTo>
                    <a:pt x="3456" y="19440"/>
                  </a:lnTo>
                  <a:lnTo>
                    <a:pt x="4320" y="21600"/>
                  </a:lnTo>
                  <a:lnTo>
                    <a:pt x="4320" y="21600"/>
                  </a:lnTo>
                  <a:lnTo>
                    <a:pt x="5184" y="21600"/>
                  </a:lnTo>
                  <a:lnTo>
                    <a:pt x="6048" y="21600"/>
                  </a:lnTo>
                  <a:lnTo>
                    <a:pt x="6912" y="21600"/>
                  </a:lnTo>
                  <a:lnTo>
                    <a:pt x="7776" y="21600"/>
                  </a:lnTo>
                  <a:lnTo>
                    <a:pt x="7776" y="19440"/>
                  </a:lnTo>
                  <a:lnTo>
                    <a:pt x="8640" y="19440"/>
                  </a:lnTo>
                  <a:lnTo>
                    <a:pt x="9504" y="19440"/>
                  </a:lnTo>
                  <a:lnTo>
                    <a:pt x="10368" y="19440"/>
                  </a:lnTo>
                  <a:lnTo>
                    <a:pt x="12096" y="17280"/>
                  </a:lnTo>
                  <a:lnTo>
                    <a:pt x="12960" y="17280"/>
                  </a:lnTo>
                  <a:lnTo>
                    <a:pt x="14688" y="15120"/>
                  </a:lnTo>
                  <a:lnTo>
                    <a:pt x="15552" y="15120"/>
                  </a:lnTo>
                  <a:lnTo>
                    <a:pt x="17280" y="12960"/>
                  </a:lnTo>
                  <a:lnTo>
                    <a:pt x="19008" y="12960"/>
                  </a:lnTo>
                  <a:lnTo>
                    <a:pt x="20736" y="10800"/>
                  </a:lnTo>
                  <a:lnTo>
                    <a:pt x="21600" y="10800"/>
                  </a:lnTo>
                  <a:lnTo>
                    <a:pt x="21600" y="10800"/>
                  </a:lnTo>
                  <a:lnTo>
                    <a:pt x="20736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519" name="Shape 3519"/>
            <p:cNvSpPr/>
            <p:nvPr/>
          </p:nvSpPr>
          <p:spPr>
            <a:xfrm>
              <a:off x="760412" y="515937"/>
              <a:ext cx="34926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lnTo>
                    <a:pt x="21600" y="10800"/>
                  </a:lnTo>
                  <a:lnTo>
                    <a:pt x="20618" y="8100"/>
                  </a:lnTo>
                  <a:lnTo>
                    <a:pt x="20618" y="8100"/>
                  </a:lnTo>
                  <a:lnTo>
                    <a:pt x="19636" y="5400"/>
                  </a:lnTo>
                  <a:lnTo>
                    <a:pt x="19636" y="5400"/>
                  </a:lnTo>
                  <a:lnTo>
                    <a:pt x="18655" y="5400"/>
                  </a:lnTo>
                  <a:lnTo>
                    <a:pt x="17673" y="2700"/>
                  </a:lnTo>
                  <a:lnTo>
                    <a:pt x="17673" y="2700"/>
                  </a:lnTo>
                  <a:lnTo>
                    <a:pt x="16691" y="2700"/>
                  </a:lnTo>
                  <a:lnTo>
                    <a:pt x="15709" y="2700"/>
                  </a:lnTo>
                  <a:lnTo>
                    <a:pt x="15709" y="0"/>
                  </a:lnTo>
                  <a:lnTo>
                    <a:pt x="14727" y="0"/>
                  </a:lnTo>
                  <a:lnTo>
                    <a:pt x="14727" y="0"/>
                  </a:lnTo>
                  <a:lnTo>
                    <a:pt x="13745" y="0"/>
                  </a:lnTo>
                  <a:lnTo>
                    <a:pt x="12764" y="0"/>
                  </a:lnTo>
                  <a:lnTo>
                    <a:pt x="12764" y="0"/>
                  </a:lnTo>
                  <a:lnTo>
                    <a:pt x="11782" y="0"/>
                  </a:lnTo>
                  <a:lnTo>
                    <a:pt x="10800" y="0"/>
                  </a:lnTo>
                  <a:lnTo>
                    <a:pt x="10800" y="0"/>
                  </a:lnTo>
                  <a:lnTo>
                    <a:pt x="9818" y="0"/>
                  </a:lnTo>
                  <a:lnTo>
                    <a:pt x="8836" y="0"/>
                  </a:lnTo>
                  <a:lnTo>
                    <a:pt x="8836" y="0"/>
                  </a:lnTo>
                  <a:lnTo>
                    <a:pt x="7855" y="0"/>
                  </a:lnTo>
                  <a:lnTo>
                    <a:pt x="6873" y="0"/>
                  </a:lnTo>
                  <a:lnTo>
                    <a:pt x="5891" y="0"/>
                  </a:lnTo>
                  <a:lnTo>
                    <a:pt x="4909" y="0"/>
                  </a:lnTo>
                  <a:lnTo>
                    <a:pt x="2945" y="2700"/>
                  </a:lnTo>
                  <a:lnTo>
                    <a:pt x="1964" y="2700"/>
                  </a:lnTo>
                  <a:lnTo>
                    <a:pt x="0" y="5400"/>
                  </a:lnTo>
                  <a:lnTo>
                    <a:pt x="982" y="18900"/>
                  </a:lnTo>
                  <a:lnTo>
                    <a:pt x="2945" y="16200"/>
                  </a:lnTo>
                  <a:lnTo>
                    <a:pt x="4909" y="16200"/>
                  </a:lnTo>
                  <a:lnTo>
                    <a:pt x="5891" y="13500"/>
                  </a:lnTo>
                  <a:lnTo>
                    <a:pt x="6873" y="13500"/>
                  </a:lnTo>
                  <a:lnTo>
                    <a:pt x="7855" y="13500"/>
                  </a:lnTo>
                  <a:lnTo>
                    <a:pt x="8836" y="13500"/>
                  </a:lnTo>
                  <a:lnTo>
                    <a:pt x="8836" y="13500"/>
                  </a:lnTo>
                  <a:lnTo>
                    <a:pt x="9818" y="13500"/>
                  </a:lnTo>
                  <a:lnTo>
                    <a:pt x="9818" y="13500"/>
                  </a:lnTo>
                  <a:lnTo>
                    <a:pt x="10800" y="13500"/>
                  </a:lnTo>
                  <a:lnTo>
                    <a:pt x="10800" y="13500"/>
                  </a:lnTo>
                  <a:lnTo>
                    <a:pt x="11782" y="13500"/>
                  </a:lnTo>
                  <a:lnTo>
                    <a:pt x="11782" y="13500"/>
                  </a:lnTo>
                  <a:lnTo>
                    <a:pt x="12764" y="13500"/>
                  </a:lnTo>
                  <a:lnTo>
                    <a:pt x="12764" y="13500"/>
                  </a:lnTo>
                  <a:lnTo>
                    <a:pt x="12764" y="13500"/>
                  </a:lnTo>
                  <a:lnTo>
                    <a:pt x="13745" y="13500"/>
                  </a:lnTo>
                  <a:lnTo>
                    <a:pt x="13745" y="13500"/>
                  </a:lnTo>
                  <a:lnTo>
                    <a:pt x="14727" y="16200"/>
                  </a:lnTo>
                  <a:lnTo>
                    <a:pt x="14727" y="16200"/>
                  </a:lnTo>
                  <a:lnTo>
                    <a:pt x="14727" y="16200"/>
                  </a:lnTo>
                  <a:lnTo>
                    <a:pt x="15709" y="16200"/>
                  </a:lnTo>
                  <a:lnTo>
                    <a:pt x="15709" y="16200"/>
                  </a:lnTo>
                  <a:lnTo>
                    <a:pt x="16691" y="18900"/>
                  </a:lnTo>
                  <a:lnTo>
                    <a:pt x="16691" y="18900"/>
                  </a:lnTo>
                  <a:lnTo>
                    <a:pt x="17673" y="18900"/>
                  </a:lnTo>
                  <a:lnTo>
                    <a:pt x="17673" y="18900"/>
                  </a:lnTo>
                  <a:lnTo>
                    <a:pt x="18655" y="21600"/>
                  </a:lnTo>
                  <a:lnTo>
                    <a:pt x="18655" y="21600"/>
                  </a:lnTo>
                  <a:lnTo>
                    <a:pt x="21600" y="108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520" name="Shape 3520"/>
            <p:cNvSpPr/>
            <p:nvPr/>
          </p:nvSpPr>
          <p:spPr>
            <a:xfrm>
              <a:off x="790575" y="522287"/>
              <a:ext cx="15875" cy="333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0571"/>
                  </a:moveTo>
                  <a:lnTo>
                    <a:pt x="21600" y="20571"/>
                  </a:lnTo>
                  <a:lnTo>
                    <a:pt x="19440" y="18514"/>
                  </a:lnTo>
                  <a:lnTo>
                    <a:pt x="19440" y="17486"/>
                  </a:lnTo>
                  <a:lnTo>
                    <a:pt x="19440" y="16457"/>
                  </a:lnTo>
                  <a:lnTo>
                    <a:pt x="19440" y="14400"/>
                  </a:lnTo>
                  <a:lnTo>
                    <a:pt x="19440" y="13371"/>
                  </a:lnTo>
                  <a:lnTo>
                    <a:pt x="19440" y="12343"/>
                  </a:lnTo>
                  <a:lnTo>
                    <a:pt x="17280" y="11314"/>
                  </a:lnTo>
                  <a:lnTo>
                    <a:pt x="17280" y="9257"/>
                  </a:lnTo>
                  <a:lnTo>
                    <a:pt x="17280" y="9257"/>
                  </a:lnTo>
                  <a:lnTo>
                    <a:pt x="17280" y="8229"/>
                  </a:lnTo>
                  <a:lnTo>
                    <a:pt x="17280" y="7200"/>
                  </a:lnTo>
                  <a:lnTo>
                    <a:pt x="15120" y="7200"/>
                  </a:lnTo>
                  <a:lnTo>
                    <a:pt x="15120" y="6171"/>
                  </a:lnTo>
                  <a:lnTo>
                    <a:pt x="15120" y="6171"/>
                  </a:lnTo>
                  <a:lnTo>
                    <a:pt x="15120" y="5143"/>
                  </a:lnTo>
                  <a:lnTo>
                    <a:pt x="12960" y="4114"/>
                  </a:lnTo>
                  <a:lnTo>
                    <a:pt x="12960" y="4114"/>
                  </a:lnTo>
                  <a:lnTo>
                    <a:pt x="12960" y="3086"/>
                  </a:lnTo>
                  <a:lnTo>
                    <a:pt x="10800" y="3086"/>
                  </a:lnTo>
                  <a:lnTo>
                    <a:pt x="10800" y="2057"/>
                  </a:lnTo>
                  <a:lnTo>
                    <a:pt x="8640" y="1029"/>
                  </a:lnTo>
                  <a:lnTo>
                    <a:pt x="8640" y="1029"/>
                  </a:lnTo>
                  <a:lnTo>
                    <a:pt x="6480" y="0"/>
                  </a:lnTo>
                  <a:lnTo>
                    <a:pt x="6480" y="0"/>
                  </a:lnTo>
                  <a:lnTo>
                    <a:pt x="0" y="4114"/>
                  </a:lnTo>
                  <a:lnTo>
                    <a:pt x="0" y="4114"/>
                  </a:lnTo>
                  <a:lnTo>
                    <a:pt x="0" y="4114"/>
                  </a:lnTo>
                  <a:lnTo>
                    <a:pt x="2160" y="5143"/>
                  </a:lnTo>
                  <a:lnTo>
                    <a:pt x="2160" y="5143"/>
                  </a:lnTo>
                  <a:lnTo>
                    <a:pt x="2160" y="6171"/>
                  </a:lnTo>
                  <a:lnTo>
                    <a:pt x="4320" y="6171"/>
                  </a:lnTo>
                  <a:lnTo>
                    <a:pt x="4320" y="6171"/>
                  </a:lnTo>
                  <a:lnTo>
                    <a:pt x="4320" y="7200"/>
                  </a:lnTo>
                  <a:lnTo>
                    <a:pt x="4320" y="7200"/>
                  </a:lnTo>
                  <a:lnTo>
                    <a:pt x="4320" y="7200"/>
                  </a:lnTo>
                  <a:lnTo>
                    <a:pt x="6480" y="8229"/>
                  </a:lnTo>
                  <a:lnTo>
                    <a:pt x="6480" y="8229"/>
                  </a:lnTo>
                  <a:lnTo>
                    <a:pt x="6480" y="9257"/>
                  </a:lnTo>
                  <a:lnTo>
                    <a:pt x="6480" y="9257"/>
                  </a:lnTo>
                  <a:lnTo>
                    <a:pt x="6480" y="10286"/>
                  </a:lnTo>
                  <a:lnTo>
                    <a:pt x="6480" y="10286"/>
                  </a:lnTo>
                  <a:lnTo>
                    <a:pt x="6480" y="11314"/>
                  </a:lnTo>
                  <a:lnTo>
                    <a:pt x="8640" y="13371"/>
                  </a:lnTo>
                  <a:lnTo>
                    <a:pt x="8640" y="14400"/>
                  </a:lnTo>
                  <a:lnTo>
                    <a:pt x="8640" y="15429"/>
                  </a:lnTo>
                  <a:lnTo>
                    <a:pt x="8640" y="16457"/>
                  </a:lnTo>
                  <a:lnTo>
                    <a:pt x="8640" y="18514"/>
                  </a:lnTo>
                  <a:lnTo>
                    <a:pt x="8640" y="19543"/>
                  </a:lnTo>
                  <a:lnTo>
                    <a:pt x="10800" y="21600"/>
                  </a:lnTo>
                  <a:lnTo>
                    <a:pt x="10800" y="21600"/>
                  </a:lnTo>
                  <a:lnTo>
                    <a:pt x="21600" y="2057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521" name="Shape 3521"/>
            <p:cNvSpPr/>
            <p:nvPr/>
          </p:nvSpPr>
          <p:spPr>
            <a:xfrm>
              <a:off x="798512" y="554037"/>
              <a:ext cx="20638" cy="23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5840"/>
                  </a:moveTo>
                  <a:lnTo>
                    <a:pt x="21600" y="15840"/>
                  </a:lnTo>
                  <a:lnTo>
                    <a:pt x="18277" y="14400"/>
                  </a:lnTo>
                  <a:lnTo>
                    <a:pt x="16615" y="12960"/>
                  </a:lnTo>
                  <a:lnTo>
                    <a:pt x="14954" y="11520"/>
                  </a:lnTo>
                  <a:lnTo>
                    <a:pt x="14954" y="11520"/>
                  </a:lnTo>
                  <a:lnTo>
                    <a:pt x="13292" y="10080"/>
                  </a:lnTo>
                  <a:lnTo>
                    <a:pt x="11631" y="10080"/>
                  </a:lnTo>
                  <a:lnTo>
                    <a:pt x="11631" y="8640"/>
                  </a:lnTo>
                  <a:lnTo>
                    <a:pt x="11631" y="8640"/>
                  </a:lnTo>
                  <a:lnTo>
                    <a:pt x="11631" y="8640"/>
                  </a:lnTo>
                  <a:lnTo>
                    <a:pt x="11631" y="7200"/>
                  </a:lnTo>
                  <a:lnTo>
                    <a:pt x="9969" y="7200"/>
                  </a:lnTo>
                  <a:lnTo>
                    <a:pt x="9969" y="7200"/>
                  </a:lnTo>
                  <a:lnTo>
                    <a:pt x="9969" y="5760"/>
                  </a:lnTo>
                  <a:lnTo>
                    <a:pt x="9969" y="5760"/>
                  </a:lnTo>
                  <a:lnTo>
                    <a:pt x="9969" y="5760"/>
                  </a:lnTo>
                  <a:lnTo>
                    <a:pt x="8308" y="4320"/>
                  </a:lnTo>
                  <a:lnTo>
                    <a:pt x="8308" y="4320"/>
                  </a:lnTo>
                  <a:lnTo>
                    <a:pt x="8308" y="2880"/>
                  </a:lnTo>
                  <a:lnTo>
                    <a:pt x="8308" y="2880"/>
                  </a:lnTo>
                  <a:lnTo>
                    <a:pt x="8308" y="1440"/>
                  </a:lnTo>
                  <a:lnTo>
                    <a:pt x="8308" y="0"/>
                  </a:lnTo>
                  <a:lnTo>
                    <a:pt x="8308" y="0"/>
                  </a:lnTo>
                  <a:lnTo>
                    <a:pt x="0" y="1440"/>
                  </a:lnTo>
                  <a:lnTo>
                    <a:pt x="0" y="1440"/>
                  </a:lnTo>
                  <a:lnTo>
                    <a:pt x="0" y="2880"/>
                  </a:lnTo>
                  <a:lnTo>
                    <a:pt x="0" y="4320"/>
                  </a:lnTo>
                  <a:lnTo>
                    <a:pt x="0" y="4320"/>
                  </a:lnTo>
                  <a:lnTo>
                    <a:pt x="0" y="5760"/>
                  </a:lnTo>
                  <a:lnTo>
                    <a:pt x="1662" y="7200"/>
                  </a:lnTo>
                  <a:lnTo>
                    <a:pt x="1662" y="7200"/>
                  </a:lnTo>
                  <a:lnTo>
                    <a:pt x="1662" y="8640"/>
                  </a:lnTo>
                  <a:lnTo>
                    <a:pt x="1662" y="10080"/>
                  </a:lnTo>
                  <a:lnTo>
                    <a:pt x="3323" y="10080"/>
                  </a:lnTo>
                  <a:lnTo>
                    <a:pt x="3323" y="11520"/>
                  </a:lnTo>
                  <a:lnTo>
                    <a:pt x="3323" y="11520"/>
                  </a:lnTo>
                  <a:lnTo>
                    <a:pt x="4985" y="12960"/>
                  </a:lnTo>
                  <a:lnTo>
                    <a:pt x="4985" y="12960"/>
                  </a:lnTo>
                  <a:lnTo>
                    <a:pt x="4985" y="14400"/>
                  </a:lnTo>
                  <a:lnTo>
                    <a:pt x="6646" y="14400"/>
                  </a:lnTo>
                  <a:lnTo>
                    <a:pt x="6646" y="15840"/>
                  </a:lnTo>
                  <a:lnTo>
                    <a:pt x="8308" y="17280"/>
                  </a:lnTo>
                  <a:lnTo>
                    <a:pt x="9969" y="17280"/>
                  </a:lnTo>
                  <a:lnTo>
                    <a:pt x="11631" y="18720"/>
                  </a:lnTo>
                  <a:lnTo>
                    <a:pt x="13292" y="20160"/>
                  </a:lnTo>
                  <a:lnTo>
                    <a:pt x="16615" y="21600"/>
                  </a:lnTo>
                  <a:lnTo>
                    <a:pt x="16615" y="21600"/>
                  </a:lnTo>
                  <a:lnTo>
                    <a:pt x="21600" y="1584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522" name="Shape 3522"/>
            <p:cNvSpPr/>
            <p:nvPr/>
          </p:nvSpPr>
          <p:spPr>
            <a:xfrm>
              <a:off x="814387" y="571500"/>
              <a:ext cx="38101" cy="269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7788"/>
                  </a:moveTo>
                  <a:lnTo>
                    <a:pt x="20700" y="16518"/>
                  </a:lnTo>
                  <a:lnTo>
                    <a:pt x="19800" y="15247"/>
                  </a:lnTo>
                  <a:lnTo>
                    <a:pt x="18900" y="13976"/>
                  </a:lnTo>
                  <a:lnTo>
                    <a:pt x="18000" y="12706"/>
                  </a:lnTo>
                  <a:lnTo>
                    <a:pt x="16200" y="11435"/>
                  </a:lnTo>
                  <a:lnTo>
                    <a:pt x="14400" y="8894"/>
                  </a:lnTo>
                  <a:lnTo>
                    <a:pt x="12600" y="8894"/>
                  </a:lnTo>
                  <a:lnTo>
                    <a:pt x="11700" y="7624"/>
                  </a:lnTo>
                  <a:lnTo>
                    <a:pt x="9900" y="6353"/>
                  </a:lnTo>
                  <a:lnTo>
                    <a:pt x="9000" y="6353"/>
                  </a:lnTo>
                  <a:lnTo>
                    <a:pt x="7200" y="5082"/>
                  </a:lnTo>
                  <a:lnTo>
                    <a:pt x="6300" y="3812"/>
                  </a:lnTo>
                  <a:lnTo>
                    <a:pt x="5400" y="2541"/>
                  </a:lnTo>
                  <a:lnTo>
                    <a:pt x="4500" y="2541"/>
                  </a:lnTo>
                  <a:lnTo>
                    <a:pt x="3600" y="1271"/>
                  </a:lnTo>
                  <a:lnTo>
                    <a:pt x="3600" y="1271"/>
                  </a:lnTo>
                  <a:lnTo>
                    <a:pt x="2700" y="1271"/>
                  </a:lnTo>
                  <a:lnTo>
                    <a:pt x="2700" y="0"/>
                  </a:lnTo>
                  <a:lnTo>
                    <a:pt x="0" y="5082"/>
                  </a:lnTo>
                  <a:lnTo>
                    <a:pt x="0" y="6353"/>
                  </a:lnTo>
                  <a:lnTo>
                    <a:pt x="900" y="6353"/>
                  </a:lnTo>
                  <a:lnTo>
                    <a:pt x="1800" y="7624"/>
                  </a:lnTo>
                  <a:lnTo>
                    <a:pt x="1800" y="7624"/>
                  </a:lnTo>
                  <a:lnTo>
                    <a:pt x="2700" y="8894"/>
                  </a:lnTo>
                  <a:lnTo>
                    <a:pt x="3600" y="8894"/>
                  </a:lnTo>
                  <a:lnTo>
                    <a:pt x="5400" y="10165"/>
                  </a:lnTo>
                  <a:lnTo>
                    <a:pt x="7200" y="11435"/>
                  </a:lnTo>
                  <a:lnTo>
                    <a:pt x="8100" y="12706"/>
                  </a:lnTo>
                  <a:lnTo>
                    <a:pt x="9000" y="12706"/>
                  </a:lnTo>
                  <a:lnTo>
                    <a:pt x="10800" y="13976"/>
                  </a:lnTo>
                  <a:lnTo>
                    <a:pt x="11700" y="15247"/>
                  </a:lnTo>
                  <a:lnTo>
                    <a:pt x="13500" y="16518"/>
                  </a:lnTo>
                  <a:lnTo>
                    <a:pt x="15300" y="17788"/>
                  </a:lnTo>
                  <a:lnTo>
                    <a:pt x="16200" y="19059"/>
                  </a:lnTo>
                  <a:lnTo>
                    <a:pt x="17100" y="20329"/>
                  </a:lnTo>
                  <a:lnTo>
                    <a:pt x="18000" y="21600"/>
                  </a:lnTo>
                  <a:lnTo>
                    <a:pt x="18900" y="21600"/>
                  </a:lnTo>
                  <a:lnTo>
                    <a:pt x="21600" y="1778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523" name="Shape 3523"/>
            <p:cNvSpPr/>
            <p:nvPr/>
          </p:nvSpPr>
          <p:spPr>
            <a:xfrm>
              <a:off x="798512" y="544512"/>
              <a:ext cx="84138" cy="762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10596" y="0"/>
                  </a:lnTo>
                  <a:lnTo>
                    <a:pt x="10596" y="0"/>
                  </a:lnTo>
                  <a:lnTo>
                    <a:pt x="10596" y="0"/>
                  </a:lnTo>
                  <a:lnTo>
                    <a:pt x="10596" y="450"/>
                  </a:lnTo>
                  <a:lnTo>
                    <a:pt x="10596" y="450"/>
                  </a:lnTo>
                  <a:lnTo>
                    <a:pt x="10596" y="450"/>
                  </a:lnTo>
                  <a:lnTo>
                    <a:pt x="10596" y="450"/>
                  </a:lnTo>
                  <a:lnTo>
                    <a:pt x="10596" y="450"/>
                  </a:lnTo>
                  <a:lnTo>
                    <a:pt x="10596" y="900"/>
                  </a:lnTo>
                  <a:lnTo>
                    <a:pt x="10596" y="900"/>
                  </a:lnTo>
                  <a:lnTo>
                    <a:pt x="10596" y="900"/>
                  </a:lnTo>
                  <a:lnTo>
                    <a:pt x="10596" y="900"/>
                  </a:lnTo>
                  <a:lnTo>
                    <a:pt x="10596" y="900"/>
                  </a:lnTo>
                  <a:lnTo>
                    <a:pt x="10596" y="900"/>
                  </a:lnTo>
                  <a:lnTo>
                    <a:pt x="10596" y="1350"/>
                  </a:lnTo>
                  <a:lnTo>
                    <a:pt x="10596" y="1350"/>
                  </a:lnTo>
                  <a:lnTo>
                    <a:pt x="10596" y="1350"/>
                  </a:lnTo>
                  <a:lnTo>
                    <a:pt x="10596" y="1350"/>
                  </a:lnTo>
                  <a:lnTo>
                    <a:pt x="10596" y="1350"/>
                  </a:lnTo>
                  <a:lnTo>
                    <a:pt x="10596" y="1350"/>
                  </a:lnTo>
                  <a:lnTo>
                    <a:pt x="10596" y="1800"/>
                  </a:lnTo>
                  <a:lnTo>
                    <a:pt x="10596" y="1800"/>
                  </a:lnTo>
                  <a:lnTo>
                    <a:pt x="10596" y="1800"/>
                  </a:lnTo>
                  <a:lnTo>
                    <a:pt x="10596" y="1800"/>
                  </a:lnTo>
                  <a:lnTo>
                    <a:pt x="10189" y="1800"/>
                  </a:lnTo>
                  <a:lnTo>
                    <a:pt x="10189" y="2250"/>
                  </a:lnTo>
                  <a:lnTo>
                    <a:pt x="10189" y="2250"/>
                  </a:lnTo>
                  <a:lnTo>
                    <a:pt x="10189" y="2250"/>
                  </a:lnTo>
                  <a:lnTo>
                    <a:pt x="10189" y="2250"/>
                  </a:lnTo>
                  <a:lnTo>
                    <a:pt x="10189" y="2250"/>
                  </a:lnTo>
                  <a:lnTo>
                    <a:pt x="10189" y="2250"/>
                  </a:lnTo>
                  <a:lnTo>
                    <a:pt x="10189" y="2700"/>
                  </a:lnTo>
                  <a:lnTo>
                    <a:pt x="10189" y="2700"/>
                  </a:lnTo>
                  <a:lnTo>
                    <a:pt x="10189" y="2700"/>
                  </a:lnTo>
                  <a:lnTo>
                    <a:pt x="10189" y="2700"/>
                  </a:lnTo>
                  <a:lnTo>
                    <a:pt x="10189" y="2700"/>
                  </a:lnTo>
                  <a:lnTo>
                    <a:pt x="10189" y="2700"/>
                  </a:lnTo>
                  <a:lnTo>
                    <a:pt x="10189" y="3150"/>
                  </a:lnTo>
                  <a:lnTo>
                    <a:pt x="10189" y="3150"/>
                  </a:lnTo>
                  <a:lnTo>
                    <a:pt x="10189" y="3150"/>
                  </a:lnTo>
                  <a:lnTo>
                    <a:pt x="10189" y="3150"/>
                  </a:lnTo>
                  <a:lnTo>
                    <a:pt x="10189" y="3150"/>
                  </a:lnTo>
                  <a:lnTo>
                    <a:pt x="10189" y="3150"/>
                  </a:lnTo>
                  <a:lnTo>
                    <a:pt x="9781" y="3600"/>
                  </a:lnTo>
                  <a:lnTo>
                    <a:pt x="9781" y="3600"/>
                  </a:lnTo>
                  <a:lnTo>
                    <a:pt x="9781" y="3600"/>
                  </a:lnTo>
                  <a:lnTo>
                    <a:pt x="9781" y="3600"/>
                  </a:lnTo>
                  <a:lnTo>
                    <a:pt x="9781" y="3600"/>
                  </a:lnTo>
                  <a:lnTo>
                    <a:pt x="9781" y="3600"/>
                  </a:lnTo>
                  <a:lnTo>
                    <a:pt x="9781" y="4050"/>
                  </a:lnTo>
                  <a:lnTo>
                    <a:pt x="9781" y="4050"/>
                  </a:lnTo>
                  <a:lnTo>
                    <a:pt x="9781" y="4050"/>
                  </a:lnTo>
                  <a:lnTo>
                    <a:pt x="9781" y="4050"/>
                  </a:lnTo>
                  <a:lnTo>
                    <a:pt x="9781" y="4050"/>
                  </a:lnTo>
                  <a:lnTo>
                    <a:pt x="9781" y="4050"/>
                  </a:lnTo>
                  <a:lnTo>
                    <a:pt x="9781" y="4500"/>
                  </a:lnTo>
                  <a:lnTo>
                    <a:pt x="9374" y="4500"/>
                  </a:lnTo>
                  <a:lnTo>
                    <a:pt x="9374" y="4500"/>
                  </a:lnTo>
                  <a:lnTo>
                    <a:pt x="9374" y="4500"/>
                  </a:lnTo>
                  <a:lnTo>
                    <a:pt x="9374" y="4500"/>
                  </a:lnTo>
                  <a:lnTo>
                    <a:pt x="9374" y="4500"/>
                  </a:lnTo>
                  <a:lnTo>
                    <a:pt x="9374" y="4500"/>
                  </a:lnTo>
                  <a:lnTo>
                    <a:pt x="9374" y="4950"/>
                  </a:lnTo>
                  <a:lnTo>
                    <a:pt x="9374" y="4950"/>
                  </a:lnTo>
                  <a:lnTo>
                    <a:pt x="9374" y="4950"/>
                  </a:lnTo>
                  <a:lnTo>
                    <a:pt x="9374" y="4950"/>
                  </a:lnTo>
                  <a:lnTo>
                    <a:pt x="9374" y="4950"/>
                  </a:lnTo>
                  <a:lnTo>
                    <a:pt x="9374" y="4950"/>
                  </a:lnTo>
                  <a:lnTo>
                    <a:pt x="9374" y="5400"/>
                  </a:lnTo>
                  <a:lnTo>
                    <a:pt x="9374" y="5400"/>
                  </a:lnTo>
                  <a:lnTo>
                    <a:pt x="8966" y="5400"/>
                  </a:lnTo>
                  <a:lnTo>
                    <a:pt x="8966" y="5400"/>
                  </a:lnTo>
                  <a:lnTo>
                    <a:pt x="8966" y="5400"/>
                  </a:lnTo>
                  <a:lnTo>
                    <a:pt x="8966" y="5400"/>
                  </a:lnTo>
                  <a:lnTo>
                    <a:pt x="8966" y="5850"/>
                  </a:lnTo>
                  <a:lnTo>
                    <a:pt x="8966" y="5850"/>
                  </a:lnTo>
                  <a:lnTo>
                    <a:pt x="8966" y="5850"/>
                  </a:lnTo>
                  <a:lnTo>
                    <a:pt x="8966" y="5850"/>
                  </a:lnTo>
                  <a:lnTo>
                    <a:pt x="8966" y="5850"/>
                  </a:lnTo>
                  <a:lnTo>
                    <a:pt x="8966" y="5850"/>
                  </a:lnTo>
                  <a:lnTo>
                    <a:pt x="8966" y="5850"/>
                  </a:lnTo>
                  <a:lnTo>
                    <a:pt x="8966" y="6300"/>
                  </a:lnTo>
                  <a:lnTo>
                    <a:pt x="8966" y="6300"/>
                  </a:lnTo>
                  <a:lnTo>
                    <a:pt x="8558" y="6300"/>
                  </a:lnTo>
                  <a:lnTo>
                    <a:pt x="8558" y="6300"/>
                  </a:lnTo>
                  <a:lnTo>
                    <a:pt x="8558" y="6300"/>
                  </a:lnTo>
                  <a:lnTo>
                    <a:pt x="8558" y="6300"/>
                  </a:lnTo>
                  <a:lnTo>
                    <a:pt x="8558" y="6300"/>
                  </a:lnTo>
                  <a:lnTo>
                    <a:pt x="8558" y="6750"/>
                  </a:lnTo>
                  <a:lnTo>
                    <a:pt x="8558" y="6750"/>
                  </a:lnTo>
                  <a:lnTo>
                    <a:pt x="8558" y="6750"/>
                  </a:lnTo>
                  <a:lnTo>
                    <a:pt x="8558" y="6750"/>
                  </a:lnTo>
                  <a:lnTo>
                    <a:pt x="8558" y="6750"/>
                  </a:lnTo>
                  <a:lnTo>
                    <a:pt x="8558" y="6750"/>
                  </a:lnTo>
                  <a:lnTo>
                    <a:pt x="8558" y="6750"/>
                  </a:lnTo>
                  <a:lnTo>
                    <a:pt x="8558" y="7200"/>
                  </a:lnTo>
                  <a:lnTo>
                    <a:pt x="8151" y="7200"/>
                  </a:lnTo>
                  <a:lnTo>
                    <a:pt x="8151" y="7200"/>
                  </a:lnTo>
                  <a:lnTo>
                    <a:pt x="8151" y="7200"/>
                  </a:lnTo>
                  <a:lnTo>
                    <a:pt x="8151" y="7200"/>
                  </a:lnTo>
                  <a:lnTo>
                    <a:pt x="8151" y="7200"/>
                  </a:lnTo>
                  <a:lnTo>
                    <a:pt x="8151" y="7200"/>
                  </a:lnTo>
                  <a:lnTo>
                    <a:pt x="8151" y="7650"/>
                  </a:lnTo>
                  <a:lnTo>
                    <a:pt x="8151" y="7650"/>
                  </a:lnTo>
                  <a:lnTo>
                    <a:pt x="8151" y="7650"/>
                  </a:lnTo>
                  <a:lnTo>
                    <a:pt x="8151" y="7650"/>
                  </a:lnTo>
                  <a:lnTo>
                    <a:pt x="8151" y="7650"/>
                  </a:lnTo>
                  <a:lnTo>
                    <a:pt x="7743" y="7650"/>
                  </a:lnTo>
                  <a:lnTo>
                    <a:pt x="7743" y="7650"/>
                  </a:lnTo>
                  <a:lnTo>
                    <a:pt x="7743" y="8100"/>
                  </a:lnTo>
                  <a:lnTo>
                    <a:pt x="7743" y="8100"/>
                  </a:lnTo>
                  <a:lnTo>
                    <a:pt x="7743" y="8100"/>
                  </a:lnTo>
                  <a:lnTo>
                    <a:pt x="7743" y="8100"/>
                  </a:lnTo>
                  <a:lnTo>
                    <a:pt x="7743" y="8100"/>
                  </a:lnTo>
                  <a:lnTo>
                    <a:pt x="7743" y="8100"/>
                  </a:lnTo>
                  <a:lnTo>
                    <a:pt x="7743" y="8100"/>
                  </a:lnTo>
                  <a:lnTo>
                    <a:pt x="7743" y="8550"/>
                  </a:lnTo>
                  <a:lnTo>
                    <a:pt x="7743" y="8550"/>
                  </a:lnTo>
                  <a:lnTo>
                    <a:pt x="7336" y="8550"/>
                  </a:lnTo>
                  <a:lnTo>
                    <a:pt x="7336" y="8550"/>
                  </a:lnTo>
                  <a:lnTo>
                    <a:pt x="7336" y="8550"/>
                  </a:lnTo>
                  <a:lnTo>
                    <a:pt x="7336" y="8550"/>
                  </a:lnTo>
                  <a:lnTo>
                    <a:pt x="7336" y="9000"/>
                  </a:lnTo>
                  <a:lnTo>
                    <a:pt x="7336" y="9000"/>
                  </a:lnTo>
                  <a:lnTo>
                    <a:pt x="7336" y="9000"/>
                  </a:lnTo>
                  <a:lnTo>
                    <a:pt x="7336" y="9000"/>
                  </a:lnTo>
                  <a:lnTo>
                    <a:pt x="7336" y="9000"/>
                  </a:lnTo>
                  <a:lnTo>
                    <a:pt x="7336" y="9000"/>
                  </a:lnTo>
                  <a:lnTo>
                    <a:pt x="6928" y="9000"/>
                  </a:lnTo>
                  <a:lnTo>
                    <a:pt x="6928" y="9450"/>
                  </a:lnTo>
                  <a:lnTo>
                    <a:pt x="6928" y="9450"/>
                  </a:lnTo>
                  <a:lnTo>
                    <a:pt x="6928" y="9450"/>
                  </a:lnTo>
                  <a:lnTo>
                    <a:pt x="6928" y="9450"/>
                  </a:lnTo>
                  <a:lnTo>
                    <a:pt x="6928" y="9450"/>
                  </a:lnTo>
                  <a:lnTo>
                    <a:pt x="6928" y="9450"/>
                  </a:lnTo>
                  <a:lnTo>
                    <a:pt x="6928" y="9450"/>
                  </a:lnTo>
                  <a:lnTo>
                    <a:pt x="6928" y="9450"/>
                  </a:lnTo>
                  <a:lnTo>
                    <a:pt x="6521" y="9900"/>
                  </a:lnTo>
                  <a:lnTo>
                    <a:pt x="6521" y="9900"/>
                  </a:lnTo>
                  <a:lnTo>
                    <a:pt x="6521" y="9900"/>
                  </a:lnTo>
                  <a:lnTo>
                    <a:pt x="6521" y="9900"/>
                  </a:lnTo>
                  <a:lnTo>
                    <a:pt x="6521" y="9900"/>
                  </a:lnTo>
                  <a:lnTo>
                    <a:pt x="6521" y="9900"/>
                  </a:lnTo>
                  <a:lnTo>
                    <a:pt x="6521" y="9900"/>
                  </a:lnTo>
                  <a:lnTo>
                    <a:pt x="6521" y="9900"/>
                  </a:lnTo>
                  <a:lnTo>
                    <a:pt x="6521" y="10350"/>
                  </a:lnTo>
                  <a:lnTo>
                    <a:pt x="6521" y="10350"/>
                  </a:lnTo>
                  <a:lnTo>
                    <a:pt x="6113" y="10350"/>
                  </a:lnTo>
                  <a:lnTo>
                    <a:pt x="6113" y="10350"/>
                  </a:lnTo>
                  <a:lnTo>
                    <a:pt x="6113" y="10350"/>
                  </a:lnTo>
                  <a:lnTo>
                    <a:pt x="6113" y="10350"/>
                  </a:lnTo>
                  <a:lnTo>
                    <a:pt x="6113" y="10350"/>
                  </a:lnTo>
                  <a:lnTo>
                    <a:pt x="6113" y="10350"/>
                  </a:lnTo>
                  <a:lnTo>
                    <a:pt x="6113" y="10800"/>
                  </a:lnTo>
                  <a:lnTo>
                    <a:pt x="6113" y="10800"/>
                  </a:lnTo>
                  <a:lnTo>
                    <a:pt x="5706" y="10800"/>
                  </a:lnTo>
                  <a:lnTo>
                    <a:pt x="5706" y="10800"/>
                  </a:lnTo>
                  <a:lnTo>
                    <a:pt x="5706" y="10800"/>
                  </a:lnTo>
                  <a:lnTo>
                    <a:pt x="5706" y="10800"/>
                  </a:lnTo>
                  <a:lnTo>
                    <a:pt x="5706" y="10800"/>
                  </a:lnTo>
                  <a:lnTo>
                    <a:pt x="5706" y="10800"/>
                  </a:lnTo>
                  <a:lnTo>
                    <a:pt x="5706" y="11250"/>
                  </a:lnTo>
                  <a:lnTo>
                    <a:pt x="5706" y="11250"/>
                  </a:lnTo>
                  <a:lnTo>
                    <a:pt x="5706" y="11250"/>
                  </a:lnTo>
                  <a:lnTo>
                    <a:pt x="5298" y="11250"/>
                  </a:lnTo>
                  <a:lnTo>
                    <a:pt x="5298" y="11250"/>
                  </a:lnTo>
                  <a:lnTo>
                    <a:pt x="5298" y="11250"/>
                  </a:lnTo>
                  <a:lnTo>
                    <a:pt x="5298" y="11250"/>
                  </a:lnTo>
                  <a:lnTo>
                    <a:pt x="5298" y="11250"/>
                  </a:lnTo>
                  <a:lnTo>
                    <a:pt x="5298" y="11250"/>
                  </a:lnTo>
                  <a:lnTo>
                    <a:pt x="5298" y="11700"/>
                  </a:lnTo>
                  <a:lnTo>
                    <a:pt x="5298" y="11700"/>
                  </a:lnTo>
                  <a:lnTo>
                    <a:pt x="4891" y="11700"/>
                  </a:lnTo>
                  <a:lnTo>
                    <a:pt x="4891" y="11700"/>
                  </a:lnTo>
                  <a:lnTo>
                    <a:pt x="4891" y="11700"/>
                  </a:lnTo>
                  <a:lnTo>
                    <a:pt x="4891" y="11700"/>
                  </a:lnTo>
                  <a:lnTo>
                    <a:pt x="4891" y="11700"/>
                  </a:lnTo>
                  <a:lnTo>
                    <a:pt x="4891" y="11700"/>
                  </a:lnTo>
                  <a:lnTo>
                    <a:pt x="4891" y="11700"/>
                  </a:lnTo>
                  <a:lnTo>
                    <a:pt x="4891" y="12150"/>
                  </a:lnTo>
                  <a:lnTo>
                    <a:pt x="4483" y="12150"/>
                  </a:lnTo>
                  <a:lnTo>
                    <a:pt x="4483" y="12150"/>
                  </a:lnTo>
                  <a:lnTo>
                    <a:pt x="4483" y="12150"/>
                  </a:lnTo>
                  <a:lnTo>
                    <a:pt x="4483" y="12150"/>
                  </a:lnTo>
                  <a:lnTo>
                    <a:pt x="4483" y="12150"/>
                  </a:lnTo>
                  <a:lnTo>
                    <a:pt x="4483" y="12150"/>
                  </a:lnTo>
                  <a:lnTo>
                    <a:pt x="4483" y="12150"/>
                  </a:lnTo>
                  <a:lnTo>
                    <a:pt x="4483" y="12150"/>
                  </a:lnTo>
                  <a:lnTo>
                    <a:pt x="4075" y="12600"/>
                  </a:lnTo>
                  <a:lnTo>
                    <a:pt x="4075" y="12600"/>
                  </a:lnTo>
                  <a:lnTo>
                    <a:pt x="4075" y="12600"/>
                  </a:lnTo>
                  <a:lnTo>
                    <a:pt x="4075" y="12600"/>
                  </a:lnTo>
                  <a:lnTo>
                    <a:pt x="4075" y="12600"/>
                  </a:lnTo>
                  <a:lnTo>
                    <a:pt x="4075" y="12600"/>
                  </a:lnTo>
                  <a:lnTo>
                    <a:pt x="4075" y="12600"/>
                  </a:lnTo>
                  <a:lnTo>
                    <a:pt x="3668" y="12600"/>
                  </a:lnTo>
                  <a:lnTo>
                    <a:pt x="3668" y="12600"/>
                  </a:lnTo>
                  <a:lnTo>
                    <a:pt x="3668" y="13050"/>
                  </a:lnTo>
                  <a:lnTo>
                    <a:pt x="3668" y="13050"/>
                  </a:lnTo>
                  <a:lnTo>
                    <a:pt x="3668" y="13050"/>
                  </a:lnTo>
                  <a:lnTo>
                    <a:pt x="3668" y="13050"/>
                  </a:lnTo>
                  <a:lnTo>
                    <a:pt x="3668" y="13050"/>
                  </a:lnTo>
                  <a:lnTo>
                    <a:pt x="3260" y="13050"/>
                  </a:lnTo>
                  <a:lnTo>
                    <a:pt x="3260" y="13050"/>
                  </a:lnTo>
                  <a:lnTo>
                    <a:pt x="3260" y="13050"/>
                  </a:lnTo>
                  <a:lnTo>
                    <a:pt x="3260" y="13050"/>
                  </a:lnTo>
                  <a:lnTo>
                    <a:pt x="3260" y="13050"/>
                  </a:lnTo>
                  <a:lnTo>
                    <a:pt x="3260" y="13500"/>
                  </a:lnTo>
                  <a:lnTo>
                    <a:pt x="3260" y="13500"/>
                  </a:lnTo>
                  <a:lnTo>
                    <a:pt x="2853" y="13500"/>
                  </a:lnTo>
                  <a:lnTo>
                    <a:pt x="2853" y="13500"/>
                  </a:lnTo>
                  <a:lnTo>
                    <a:pt x="2853" y="13500"/>
                  </a:lnTo>
                  <a:lnTo>
                    <a:pt x="2853" y="13500"/>
                  </a:lnTo>
                  <a:lnTo>
                    <a:pt x="2853" y="13500"/>
                  </a:lnTo>
                  <a:lnTo>
                    <a:pt x="2853" y="13500"/>
                  </a:lnTo>
                  <a:lnTo>
                    <a:pt x="2853" y="13500"/>
                  </a:lnTo>
                  <a:lnTo>
                    <a:pt x="2445" y="13500"/>
                  </a:lnTo>
                  <a:lnTo>
                    <a:pt x="2445" y="13950"/>
                  </a:lnTo>
                  <a:lnTo>
                    <a:pt x="2445" y="13950"/>
                  </a:lnTo>
                  <a:lnTo>
                    <a:pt x="2445" y="13950"/>
                  </a:lnTo>
                  <a:lnTo>
                    <a:pt x="2445" y="13950"/>
                  </a:lnTo>
                  <a:lnTo>
                    <a:pt x="2445" y="13950"/>
                  </a:lnTo>
                  <a:lnTo>
                    <a:pt x="2445" y="13950"/>
                  </a:lnTo>
                  <a:lnTo>
                    <a:pt x="2038" y="13950"/>
                  </a:lnTo>
                  <a:lnTo>
                    <a:pt x="2038" y="13950"/>
                  </a:lnTo>
                  <a:lnTo>
                    <a:pt x="2038" y="13950"/>
                  </a:lnTo>
                  <a:lnTo>
                    <a:pt x="2038" y="13950"/>
                  </a:lnTo>
                  <a:lnTo>
                    <a:pt x="2038" y="13950"/>
                  </a:lnTo>
                  <a:lnTo>
                    <a:pt x="2038" y="14400"/>
                  </a:lnTo>
                  <a:lnTo>
                    <a:pt x="1630" y="14400"/>
                  </a:lnTo>
                  <a:lnTo>
                    <a:pt x="1630" y="14400"/>
                  </a:lnTo>
                  <a:lnTo>
                    <a:pt x="1630" y="14400"/>
                  </a:lnTo>
                  <a:lnTo>
                    <a:pt x="1630" y="14400"/>
                  </a:lnTo>
                  <a:lnTo>
                    <a:pt x="1630" y="14400"/>
                  </a:lnTo>
                  <a:lnTo>
                    <a:pt x="1630" y="14400"/>
                  </a:lnTo>
                  <a:lnTo>
                    <a:pt x="1630" y="14400"/>
                  </a:lnTo>
                  <a:lnTo>
                    <a:pt x="1223" y="14400"/>
                  </a:lnTo>
                  <a:lnTo>
                    <a:pt x="1223" y="14400"/>
                  </a:lnTo>
                  <a:lnTo>
                    <a:pt x="1223" y="14400"/>
                  </a:lnTo>
                  <a:lnTo>
                    <a:pt x="1223" y="14850"/>
                  </a:lnTo>
                  <a:lnTo>
                    <a:pt x="1223" y="14850"/>
                  </a:lnTo>
                  <a:lnTo>
                    <a:pt x="1223" y="14850"/>
                  </a:lnTo>
                  <a:lnTo>
                    <a:pt x="815" y="14850"/>
                  </a:lnTo>
                  <a:lnTo>
                    <a:pt x="815" y="14850"/>
                  </a:lnTo>
                  <a:lnTo>
                    <a:pt x="815" y="14850"/>
                  </a:lnTo>
                  <a:lnTo>
                    <a:pt x="815" y="14850"/>
                  </a:lnTo>
                  <a:lnTo>
                    <a:pt x="815" y="14850"/>
                  </a:lnTo>
                  <a:lnTo>
                    <a:pt x="815" y="14850"/>
                  </a:lnTo>
                  <a:lnTo>
                    <a:pt x="408" y="14850"/>
                  </a:lnTo>
                  <a:lnTo>
                    <a:pt x="408" y="14850"/>
                  </a:lnTo>
                  <a:lnTo>
                    <a:pt x="408" y="14850"/>
                  </a:lnTo>
                  <a:lnTo>
                    <a:pt x="408" y="15300"/>
                  </a:lnTo>
                  <a:lnTo>
                    <a:pt x="408" y="15300"/>
                  </a:lnTo>
                  <a:lnTo>
                    <a:pt x="408" y="15300"/>
                  </a:lnTo>
                  <a:lnTo>
                    <a:pt x="0" y="15300"/>
                  </a:lnTo>
                  <a:lnTo>
                    <a:pt x="0" y="15300"/>
                  </a:lnTo>
                  <a:lnTo>
                    <a:pt x="0" y="15300"/>
                  </a:lnTo>
                  <a:lnTo>
                    <a:pt x="0" y="15300"/>
                  </a:lnTo>
                  <a:lnTo>
                    <a:pt x="216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524" name="Shape 3524"/>
            <p:cNvSpPr/>
            <p:nvPr/>
          </p:nvSpPr>
          <p:spPr>
            <a:xfrm>
              <a:off x="1014412" y="2030412"/>
              <a:ext cx="295276" cy="2460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3948" y="20023"/>
                    <a:pt x="6927" y="20107"/>
                    <a:pt x="0" y="21487"/>
                  </a:cubicBezTo>
                  <a:cubicBezTo>
                    <a:pt x="5336" y="15771"/>
                    <a:pt x="10110" y="8082"/>
                    <a:pt x="13597" y="0"/>
                  </a:cubicBezTo>
                  <a:cubicBezTo>
                    <a:pt x="16405" y="2985"/>
                    <a:pt x="18394" y="7688"/>
                    <a:pt x="19517" y="11124"/>
                  </a:cubicBezTo>
                  <a:cubicBezTo>
                    <a:pt x="20570" y="14306"/>
                    <a:pt x="21460" y="17517"/>
                    <a:pt x="21600" y="21600"/>
                  </a:cubicBezTo>
                  <a:close/>
                </a:path>
              </a:pathLst>
            </a:custGeom>
            <a:solidFill>
              <a:srgbClr val="EBEBEB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525" name="Shape 3525"/>
            <p:cNvSpPr/>
            <p:nvPr/>
          </p:nvSpPr>
          <p:spPr>
            <a:xfrm>
              <a:off x="1171575" y="2020887"/>
              <a:ext cx="149225" cy="2587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514" y="20612"/>
                  </a:moveTo>
                  <a:cubicBezTo>
                    <a:pt x="5066" y="16901"/>
                    <a:pt x="368" y="11881"/>
                    <a:pt x="0" y="5847"/>
                  </a:cubicBezTo>
                  <a:lnTo>
                    <a:pt x="5296" y="0"/>
                  </a:lnTo>
                  <a:cubicBezTo>
                    <a:pt x="13586" y="6808"/>
                    <a:pt x="18146" y="14124"/>
                    <a:pt x="21600" y="21600"/>
                  </a:cubicBezTo>
                  <a:lnTo>
                    <a:pt x="11514" y="20612"/>
                  </a:lnTo>
                  <a:close/>
                </a:path>
              </a:pathLst>
            </a:custGeom>
            <a:solidFill>
              <a:srgbClr val="78ACFF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526" name="Shape 3526"/>
            <p:cNvSpPr/>
            <p:nvPr/>
          </p:nvSpPr>
          <p:spPr>
            <a:xfrm>
              <a:off x="1316037" y="2276475"/>
              <a:ext cx="71438" cy="349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9546" y="6928"/>
                    <a:pt x="8775" y="204"/>
                    <a:pt x="21600" y="21600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527" name="Shape 3527"/>
            <p:cNvSpPr/>
            <p:nvPr/>
          </p:nvSpPr>
          <p:spPr>
            <a:xfrm>
              <a:off x="1014412" y="2039937"/>
              <a:ext cx="300038" cy="2365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098" y="0"/>
                  </a:moveTo>
                  <a:cubicBezTo>
                    <a:pt x="9789" y="8169"/>
                    <a:pt x="5331" y="15204"/>
                    <a:pt x="0" y="21396"/>
                  </a:cubicBezTo>
                  <a:cubicBezTo>
                    <a:pt x="6963" y="20117"/>
                    <a:pt x="14086" y="19739"/>
                    <a:pt x="21600" y="21600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528" name="Shape 3528"/>
            <p:cNvSpPr/>
            <p:nvPr/>
          </p:nvSpPr>
          <p:spPr>
            <a:xfrm>
              <a:off x="1196975" y="1951037"/>
              <a:ext cx="17463" cy="889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9037" y="11782"/>
                    <a:pt x="21234" y="12724"/>
                    <a:pt x="0" y="21600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529" name="Shape 3529"/>
            <p:cNvSpPr/>
            <p:nvPr/>
          </p:nvSpPr>
          <p:spPr>
            <a:xfrm>
              <a:off x="1234552" y="2089150"/>
              <a:ext cx="64023" cy="1205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5556" h="20761" extrusionOk="0">
                  <a:moveTo>
                    <a:pt x="15556" y="20723"/>
                  </a:moveTo>
                  <a:cubicBezTo>
                    <a:pt x="7212" y="21600"/>
                    <a:pt x="-6044" y="7182"/>
                    <a:pt x="3079" y="0"/>
                  </a:cubicBezTo>
                  <a:cubicBezTo>
                    <a:pt x="12125" y="11019"/>
                    <a:pt x="9942" y="10581"/>
                    <a:pt x="15556" y="20723"/>
                  </a:cubicBezTo>
                  <a:close/>
                </a:path>
              </a:pathLst>
            </a:custGeom>
            <a:solidFill>
              <a:srgbClr val="000000"/>
            </a:solidFill>
            <a:ln w="6350" cap="flat">
              <a:solidFill>
                <a:srgbClr val="000000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3530" name="Shape 3530"/>
            <p:cNvSpPr/>
            <p:nvPr/>
          </p:nvSpPr>
          <p:spPr>
            <a:xfrm>
              <a:off x="758825" y="76200"/>
              <a:ext cx="1444427" cy="172815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0" tIns="0" rIns="0" bIns="0" numCol="1" anchor="t">
              <a:spAutoFit/>
            </a:bodyPr>
            <a:lstStyle>
              <a:lvl1pPr algn="ctr" defTabSz="406400">
                <a:lnSpc>
                  <a:spcPts val="1400"/>
                </a:lnSpc>
                <a:buClr>
                  <a:srgbClr val="1A1B1B"/>
                </a:buClr>
                <a:buFont typeface="Arial"/>
                <a:tabLst>
                  <a:tab pos="749300" algn="l"/>
                </a:tabLst>
                <a:defRPr>
                  <a:solidFill>
                    <a:srgbClr val="1A1B1B"/>
                  </a:solidFill>
                  <a:uFill>
                    <a:solidFill>
                      <a:srgbClr val="1A1B1B"/>
                    </a:solidFill>
                  </a:uFill>
                  <a:latin typeface="+mn-lt"/>
                  <a:ea typeface="+mn-ea"/>
                  <a:cs typeface="+mn-cs"/>
                  <a:sym typeface="Arial"/>
                </a:defRPr>
              </a:lvl1pPr>
            </a:lstStyle>
            <a:p>
              <a:r>
                <a:t>photons from the sun</a:t>
              </a:r>
            </a:p>
          </p:txBody>
        </p:sp>
      </p:grpSp>
      <p:grpSp>
        <p:nvGrpSpPr>
          <p:cNvPr id="4508" name="Group 4508"/>
          <p:cNvGrpSpPr/>
          <p:nvPr/>
        </p:nvGrpSpPr>
        <p:grpSpPr>
          <a:xfrm>
            <a:off x="328612" y="3700462"/>
            <a:ext cx="3273426" cy="2692401"/>
            <a:chOff x="0" y="0"/>
            <a:chExt cx="3273425" cy="2692400"/>
          </a:xfrm>
        </p:grpSpPr>
        <p:grpSp>
          <p:nvGrpSpPr>
            <p:cNvPr id="3719" name="Group 3719"/>
            <p:cNvGrpSpPr/>
            <p:nvPr/>
          </p:nvGrpSpPr>
          <p:grpSpPr>
            <a:xfrm>
              <a:off x="0" y="0"/>
              <a:ext cx="3273425" cy="2692401"/>
              <a:chOff x="0" y="0"/>
              <a:chExt cx="3273425" cy="2692400"/>
            </a:xfrm>
          </p:grpSpPr>
          <p:sp>
            <p:nvSpPr>
              <p:cNvPr id="3532" name="Shape 3532"/>
              <p:cNvSpPr/>
              <p:nvPr/>
            </p:nvSpPr>
            <p:spPr>
              <a:xfrm>
                <a:off x="0" y="0"/>
                <a:ext cx="3273425" cy="2692401"/>
              </a:xfrm>
              <a:prstGeom prst="rect">
                <a:avLst/>
              </a:prstGeom>
              <a:solidFill>
                <a:srgbClr val="CECFC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33" name="Shape 3533"/>
              <p:cNvSpPr/>
              <p:nvPr/>
            </p:nvSpPr>
            <p:spPr>
              <a:xfrm>
                <a:off x="2105025" y="1223962"/>
                <a:ext cx="396875" cy="9826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21600" y="3660"/>
                    </a:lnTo>
                    <a:lnTo>
                      <a:pt x="21600" y="21600"/>
                    </a:lnTo>
                    <a:lnTo>
                      <a:pt x="0" y="1794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 w="7938" cap="flat">
                <a:solidFill>
                  <a:srgbClr val="1A1B1B"/>
                </a:solidFill>
                <a:prstDash val="solid"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34" name="Shape 3534"/>
              <p:cNvSpPr/>
              <p:nvPr/>
            </p:nvSpPr>
            <p:spPr>
              <a:xfrm>
                <a:off x="2251075" y="1517650"/>
                <a:ext cx="90488" cy="809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0" y="15247"/>
                    </a:lnTo>
                    <a:lnTo>
                      <a:pt x="0" y="15247"/>
                    </a:lnTo>
                    <a:lnTo>
                      <a:pt x="379" y="15247"/>
                    </a:lnTo>
                    <a:lnTo>
                      <a:pt x="379" y="15247"/>
                    </a:lnTo>
                    <a:lnTo>
                      <a:pt x="379" y="15247"/>
                    </a:lnTo>
                    <a:lnTo>
                      <a:pt x="379" y="15247"/>
                    </a:lnTo>
                    <a:lnTo>
                      <a:pt x="379" y="14824"/>
                    </a:lnTo>
                    <a:lnTo>
                      <a:pt x="758" y="14824"/>
                    </a:lnTo>
                    <a:lnTo>
                      <a:pt x="758" y="14824"/>
                    </a:lnTo>
                    <a:lnTo>
                      <a:pt x="758" y="14824"/>
                    </a:lnTo>
                    <a:lnTo>
                      <a:pt x="758" y="14824"/>
                    </a:lnTo>
                    <a:lnTo>
                      <a:pt x="758" y="14824"/>
                    </a:lnTo>
                    <a:lnTo>
                      <a:pt x="758" y="14824"/>
                    </a:lnTo>
                    <a:lnTo>
                      <a:pt x="1137" y="14824"/>
                    </a:lnTo>
                    <a:lnTo>
                      <a:pt x="1137" y="14824"/>
                    </a:lnTo>
                    <a:lnTo>
                      <a:pt x="1137" y="14824"/>
                    </a:lnTo>
                    <a:lnTo>
                      <a:pt x="1137" y="14824"/>
                    </a:lnTo>
                    <a:lnTo>
                      <a:pt x="1137" y="14824"/>
                    </a:lnTo>
                    <a:lnTo>
                      <a:pt x="1516" y="14400"/>
                    </a:lnTo>
                    <a:lnTo>
                      <a:pt x="1516" y="14400"/>
                    </a:lnTo>
                    <a:lnTo>
                      <a:pt x="1516" y="14400"/>
                    </a:lnTo>
                    <a:lnTo>
                      <a:pt x="1516" y="14400"/>
                    </a:lnTo>
                    <a:lnTo>
                      <a:pt x="1516" y="14400"/>
                    </a:lnTo>
                    <a:lnTo>
                      <a:pt x="1516" y="14400"/>
                    </a:lnTo>
                    <a:lnTo>
                      <a:pt x="1895" y="14400"/>
                    </a:lnTo>
                    <a:lnTo>
                      <a:pt x="1895" y="14400"/>
                    </a:lnTo>
                    <a:lnTo>
                      <a:pt x="1895" y="14400"/>
                    </a:lnTo>
                    <a:lnTo>
                      <a:pt x="1895" y="14400"/>
                    </a:lnTo>
                    <a:lnTo>
                      <a:pt x="1895" y="14400"/>
                    </a:lnTo>
                    <a:lnTo>
                      <a:pt x="1895" y="14400"/>
                    </a:lnTo>
                    <a:lnTo>
                      <a:pt x="1895" y="13976"/>
                    </a:lnTo>
                    <a:lnTo>
                      <a:pt x="2274" y="13976"/>
                    </a:lnTo>
                    <a:lnTo>
                      <a:pt x="2274" y="13976"/>
                    </a:lnTo>
                    <a:lnTo>
                      <a:pt x="2274" y="13976"/>
                    </a:lnTo>
                    <a:lnTo>
                      <a:pt x="2274" y="13976"/>
                    </a:lnTo>
                    <a:lnTo>
                      <a:pt x="2274" y="13976"/>
                    </a:lnTo>
                    <a:lnTo>
                      <a:pt x="2653" y="13976"/>
                    </a:lnTo>
                    <a:lnTo>
                      <a:pt x="2653" y="13976"/>
                    </a:lnTo>
                    <a:lnTo>
                      <a:pt x="2653" y="13553"/>
                    </a:lnTo>
                    <a:lnTo>
                      <a:pt x="2653" y="13553"/>
                    </a:lnTo>
                    <a:lnTo>
                      <a:pt x="2653" y="13553"/>
                    </a:lnTo>
                    <a:lnTo>
                      <a:pt x="2653" y="13553"/>
                    </a:lnTo>
                    <a:lnTo>
                      <a:pt x="2653" y="13553"/>
                    </a:lnTo>
                    <a:lnTo>
                      <a:pt x="3032" y="13553"/>
                    </a:lnTo>
                    <a:lnTo>
                      <a:pt x="3032" y="13553"/>
                    </a:lnTo>
                    <a:lnTo>
                      <a:pt x="3032" y="13553"/>
                    </a:lnTo>
                    <a:lnTo>
                      <a:pt x="3032" y="13553"/>
                    </a:lnTo>
                    <a:lnTo>
                      <a:pt x="3032" y="13553"/>
                    </a:lnTo>
                    <a:lnTo>
                      <a:pt x="3032" y="13553"/>
                    </a:lnTo>
                    <a:lnTo>
                      <a:pt x="3411" y="13129"/>
                    </a:lnTo>
                    <a:lnTo>
                      <a:pt x="3411" y="13129"/>
                    </a:lnTo>
                    <a:lnTo>
                      <a:pt x="3411" y="13129"/>
                    </a:lnTo>
                    <a:lnTo>
                      <a:pt x="3411" y="13129"/>
                    </a:lnTo>
                    <a:lnTo>
                      <a:pt x="3411" y="13129"/>
                    </a:lnTo>
                    <a:lnTo>
                      <a:pt x="3411" y="13129"/>
                    </a:lnTo>
                    <a:lnTo>
                      <a:pt x="3789" y="13129"/>
                    </a:lnTo>
                    <a:lnTo>
                      <a:pt x="3789" y="13129"/>
                    </a:lnTo>
                    <a:lnTo>
                      <a:pt x="3789" y="13129"/>
                    </a:lnTo>
                    <a:lnTo>
                      <a:pt x="3789" y="13129"/>
                    </a:lnTo>
                    <a:lnTo>
                      <a:pt x="3789" y="12706"/>
                    </a:lnTo>
                    <a:lnTo>
                      <a:pt x="3789" y="12706"/>
                    </a:lnTo>
                    <a:lnTo>
                      <a:pt x="3789" y="12706"/>
                    </a:lnTo>
                    <a:lnTo>
                      <a:pt x="4168" y="12706"/>
                    </a:lnTo>
                    <a:lnTo>
                      <a:pt x="4168" y="12706"/>
                    </a:lnTo>
                    <a:lnTo>
                      <a:pt x="4168" y="12706"/>
                    </a:lnTo>
                    <a:lnTo>
                      <a:pt x="4168" y="12706"/>
                    </a:lnTo>
                    <a:lnTo>
                      <a:pt x="4168" y="12706"/>
                    </a:lnTo>
                    <a:lnTo>
                      <a:pt x="4168" y="12282"/>
                    </a:lnTo>
                    <a:lnTo>
                      <a:pt x="4168" y="12282"/>
                    </a:lnTo>
                    <a:lnTo>
                      <a:pt x="4168" y="12282"/>
                    </a:lnTo>
                    <a:lnTo>
                      <a:pt x="4547" y="12282"/>
                    </a:lnTo>
                    <a:lnTo>
                      <a:pt x="4547" y="12282"/>
                    </a:lnTo>
                    <a:lnTo>
                      <a:pt x="4547" y="12282"/>
                    </a:lnTo>
                    <a:lnTo>
                      <a:pt x="4547" y="12282"/>
                    </a:lnTo>
                    <a:lnTo>
                      <a:pt x="4547" y="12282"/>
                    </a:lnTo>
                    <a:lnTo>
                      <a:pt x="4547" y="12282"/>
                    </a:lnTo>
                    <a:lnTo>
                      <a:pt x="4926" y="11859"/>
                    </a:lnTo>
                    <a:lnTo>
                      <a:pt x="4926" y="11859"/>
                    </a:lnTo>
                    <a:lnTo>
                      <a:pt x="4926" y="11859"/>
                    </a:lnTo>
                    <a:lnTo>
                      <a:pt x="4926" y="11859"/>
                    </a:lnTo>
                    <a:lnTo>
                      <a:pt x="4926" y="11859"/>
                    </a:lnTo>
                    <a:lnTo>
                      <a:pt x="4926" y="11859"/>
                    </a:lnTo>
                    <a:lnTo>
                      <a:pt x="4926" y="11859"/>
                    </a:lnTo>
                    <a:lnTo>
                      <a:pt x="5305" y="11859"/>
                    </a:lnTo>
                    <a:lnTo>
                      <a:pt x="5305" y="11859"/>
                    </a:lnTo>
                    <a:lnTo>
                      <a:pt x="5305" y="11435"/>
                    </a:lnTo>
                    <a:lnTo>
                      <a:pt x="5305" y="11435"/>
                    </a:lnTo>
                    <a:lnTo>
                      <a:pt x="5305" y="11435"/>
                    </a:lnTo>
                    <a:lnTo>
                      <a:pt x="5305" y="11435"/>
                    </a:lnTo>
                    <a:lnTo>
                      <a:pt x="5305" y="11435"/>
                    </a:lnTo>
                    <a:lnTo>
                      <a:pt x="5305" y="11435"/>
                    </a:lnTo>
                    <a:lnTo>
                      <a:pt x="5684" y="11435"/>
                    </a:lnTo>
                    <a:lnTo>
                      <a:pt x="5684" y="11012"/>
                    </a:lnTo>
                    <a:lnTo>
                      <a:pt x="5684" y="11012"/>
                    </a:lnTo>
                    <a:lnTo>
                      <a:pt x="5684" y="11012"/>
                    </a:lnTo>
                    <a:lnTo>
                      <a:pt x="5684" y="11012"/>
                    </a:lnTo>
                    <a:lnTo>
                      <a:pt x="5684" y="11012"/>
                    </a:lnTo>
                    <a:lnTo>
                      <a:pt x="5684" y="11012"/>
                    </a:lnTo>
                    <a:lnTo>
                      <a:pt x="6063" y="11012"/>
                    </a:lnTo>
                    <a:lnTo>
                      <a:pt x="6063" y="11012"/>
                    </a:lnTo>
                    <a:lnTo>
                      <a:pt x="6063" y="11012"/>
                    </a:lnTo>
                    <a:lnTo>
                      <a:pt x="6063" y="10588"/>
                    </a:lnTo>
                    <a:lnTo>
                      <a:pt x="6063" y="10588"/>
                    </a:lnTo>
                    <a:lnTo>
                      <a:pt x="6063" y="10588"/>
                    </a:lnTo>
                    <a:lnTo>
                      <a:pt x="6063" y="10588"/>
                    </a:lnTo>
                    <a:lnTo>
                      <a:pt x="6063" y="10588"/>
                    </a:lnTo>
                    <a:lnTo>
                      <a:pt x="6442" y="10588"/>
                    </a:lnTo>
                    <a:lnTo>
                      <a:pt x="6442" y="10588"/>
                    </a:lnTo>
                    <a:lnTo>
                      <a:pt x="6442" y="10588"/>
                    </a:lnTo>
                    <a:lnTo>
                      <a:pt x="6442" y="10165"/>
                    </a:lnTo>
                    <a:lnTo>
                      <a:pt x="6442" y="10165"/>
                    </a:lnTo>
                    <a:lnTo>
                      <a:pt x="6442" y="10165"/>
                    </a:lnTo>
                    <a:lnTo>
                      <a:pt x="6442" y="10165"/>
                    </a:lnTo>
                    <a:lnTo>
                      <a:pt x="6442" y="10165"/>
                    </a:lnTo>
                    <a:lnTo>
                      <a:pt x="6442" y="10165"/>
                    </a:lnTo>
                    <a:lnTo>
                      <a:pt x="6821" y="9741"/>
                    </a:lnTo>
                    <a:lnTo>
                      <a:pt x="6821" y="9741"/>
                    </a:lnTo>
                    <a:lnTo>
                      <a:pt x="6821" y="9741"/>
                    </a:lnTo>
                    <a:lnTo>
                      <a:pt x="6821" y="9741"/>
                    </a:lnTo>
                    <a:lnTo>
                      <a:pt x="6821" y="9741"/>
                    </a:lnTo>
                    <a:lnTo>
                      <a:pt x="6821" y="9741"/>
                    </a:lnTo>
                    <a:lnTo>
                      <a:pt x="6821" y="9741"/>
                    </a:lnTo>
                    <a:lnTo>
                      <a:pt x="7200" y="9741"/>
                    </a:lnTo>
                    <a:lnTo>
                      <a:pt x="7200" y="9318"/>
                    </a:lnTo>
                    <a:lnTo>
                      <a:pt x="7200" y="9318"/>
                    </a:lnTo>
                    <a:lnTo>
                      <a:pt x="7200" y="9318"/>
                    </a:lnTo>
                    <a:lnTo>
                      <a:pt x="7200" y="9318"/>
                    </a:lnTo>
                    <a:lnTo>
                      <a:pt x="7200" y="9318"/>
                    </a:lnTo>
                    <a:lnTo>
                      <a:pt x="7200" y="9318"/>
                    </a:lnTo>
                    <a:lnTo>
                      <a:pt x="7200" y="9318"/>
                    </a:lnTo>
                    <a:lnTo>
                      <a:pt x="7200" y="9318"/>
                    </a:lnTo>
                    <a:lnTo>
                      <a:pt x="7200" y="8894"/>
                    </a:lnTo>
                    <a:lnTo>
                      <a:pt x="7579" y="8894"/>
                    </a:lnTo>
                    <a:lnTo>
                      <a:pt x="7579" y="8894"/>
                    </a:lnTo>
                    <a:lnTo>
                      <a:pt x="7579" y="8894"/>
                    </a:lnTo>
                    <a:lnTo>
                      <a:pt x="7579" y="8894"/>
                    </a:lnTo>
                    <a:lnTo>
                      <a:pt x="7579" y="8894"/>
                    </a:lnTo>
                    <a:lnTo>
                      <a:pt x="7579" y="8471"/>
                    </a:lnTo>
                    <a:lnTo>
                      <a:pt x="7579" y="8471"/>
                    </a:lnTo>
                    <a:lnTo>
                      <a:pt x="7579" y="8471"/>
                    </a:lnTo>
                    <a:lnTo>
                      <a:pt x="7579" y="8471"/>
                    </a:lnTo>
                    <a:lnTo>
                      <a:pt x="7579" y="8471"/>
                    </a:lnTo>
                    <a:lnTo>
                      <a:pt x="7958" y="8471"/>
                    </a:lnTo>
                    <a:lnTo>
                      <a:pt x="7958" y="8471"/>
                    </a:lnTo>
                    <a:lnTo>
                      <a:pt x="7958" y="8471"/>
                    </a:lnTo>
                    <a:lnTo>
                      <a:pt x="7958" y="8047"/>
                    </a:lnTo>
                    <a:lnTo>
                      <a:pt x="7958" y="8047"/>
                    </a:lnTo>
                    <a:lnTo>
                      <a:pt x="7958" y="8047"/>
                    </a:lnTo>
                    <a:lnTo>
                      <a:pt x="7958" y="8047"/>
                    </a:lnTo>
                    <a:lnTo>
                      <a:pt x="7958" y="8047"/>
                    </a:lnTo>
                    <a:lnTo>
                      <a:pt x="8337" y="8047"/>
                    </a:lnTo>
                    <a:lnTo>
                      <a:pt x="8337" y="8047"/>
                    </a:lnTo>
                    <a:lnTo>
                      <a:pt x="8337" y="7624"/>
                    </a:lnTo>
                    <a:lnTo>
                      <a:pt x="8337" y="7624"/>
                    </a:lnTo>
                    <a:lnTo>
                      <a:pt x="8337" y="7624"/>
                    </a:lnTo>
                    <a:lnTo>
                      <a:pt x="8337" y="7624"/>
                    </a:lnTo>
                    <a:lnTo>
                      <a:pt x="8337" y="7624"/>
                    </a:lnTo>
                    <a:lnTo>
                      <a:pt x="8337" y="7624"/>
                    </a:lnTo>
                    <a:lnTo>
                      <a:pt x="8337" y="7200"/>
                    </a:lnTo>
                    <a:lnTo>
                      <a:pt x="8337" y="7200"/>
                    </a:lnTo>
                    <a:lnTo>
                      <a:pt x="8337" y="7200"/>
                    </a:lnTo>
                    <a:lnTo>
                      <a:pt x="8716" y="7200"/>
                    </a:lnTo>
                    <a:lnTo>
                      <a:pt x="8716" y="7200"/>
                    </a:lnTo>
                    <a:lnTo>
                      <a:pt x="8716" y="7200"/>
                    </a:lnTo>
                    <a:lnTo>
                      <a:pt x="8716" y="7200"/>
                    </a:lnTo>
                    <a:lnTo>
                      <a:pt x="8716" y="6776"/>
                    </a:lnTo>
                    <a:lnTo>
                      <a:pt x="8716" y="6776"/>
                    </a:lnTo>
                    <a:lnTo>
                      <a:pt x="8716" y="6776"/>
                    </a:lnTo>
                    <a:lnTo>
                      <a:pt x="8716" y="6776"/>
                    </a:lnTo>
                    <a:lnTo>
                      <a:pt x="8716" y="6776"/>
                    </a:lnTo>
                    <a:lnTo>
                      <a:pt x="8716" y="6776"/>
                    </a:lnTo>
                    <a:lnTo>
                      <a:pt x="8716" y="6353"/>
                    </a:lnTo>
                    <a:lnTo>
                      <a:pt x="8716" y="6353"/>
                    </a:lnTo>
                    <a:lnTo>
                      <a:pt x="9095" y="6353"/>
                    </a:lnTo>
                    <a:lnTo>
                      <a:pt x="9095" y="6353"/>
                    </a:lnTo>
                    <a:lnTo>
                      <a:pt x="9095" y="6353"/>
                    </a:lnTo>
                    <a:lnTo>
                      <a:pt x="9095" y="6353"/>
                    </a:lnTo>
                    <a:lnTo>
                      <a:pt x="9095" y="5929"/>
                    </a:lnTo>
                    <a:lnTo>
                      <a:pt x="9095" y="5929"/>
                    </a:lnTo>
                    <a:lnTo>
                      <a:pt x="9095" y="5929"/>
                    </a:lnTo>
                    <a:lnTo>
                      <a:pt x="9095" y="5929"/>
                    </a:lnTo>
                    <a:lnTo>
                      <a:pt x="9095" y="5929"/>
                    </a:lnTo>
                    <a:lnTo>
                      <a:pt x="9095" y="5929"/>
                    </a:lnTo>
                    <a:lnTo>
                      <a:pt x="9474" y="5506"/>
                    </a:lnTo>
                    <a:lnTo>
                      <a:pt x="9474" y="5506"/>
                    </a:lnTo>
                    <a:lnTo>
                      <a:pt x="9474" y="5506"/>
                    </a:lnTo>
                    <a:lnTo>
                      <a:pt x="9474" y="5506"/>
                    </a:lnTo>
                    <a:lnTo>
                      <a:pt x="9474" y="5506"/>
                    </a:lnTo>
                    <a:lnTo>
                      <a:pt x="9474" y="5506"/>
                    </a:lnTo>
                    <a:lnTo>
                      <a:pt x="9474" y="5506"/>
                    </a:lnTo>
                    <a:lnTo>
                      <a:pt x="9474" y="5082"/>
                    </a:lnTo>
                    <a:lnTo>
                      <a:pt x="9474" y="5082"/>
                    </a:lnTo>
                    <a:lnTo>
                      <a:pt x="9474" y="5082"/>
                    </a:lnTo>
                    <a:lnTo>
                      <a:pt x="9474" y="5082"/>
                    </a:lnTo>
                    <a:lnTo>
                      <a:pt x="9474" y="5082"/>
                    </a:lnTo>
                    <a:lnTo>
                      <a:pt x="9474" y="4659"/>
                    </a:lnTo>
                    <a:lnTo>
                      <a:pt x="9474" y="4659"/>
                    </a:lnTo>
                    <a:lnTo>
                      <a:pt x="9853" y="4659"/>
                    </a:lnTo>
                    <a:lnTo>
                      <a:pt x="9853" y="4659"/>
                    </a:lnTo>
                    <a:lnTo>
                      <a:pt x="9853" y="4659"/>
                    </a:lnTo>
                    <a:lnTo>
                      <a:pt x="9853" y="4659"/>
                    </a:lnTo>
                    <a:lnTo>
                      <a:pt x="9853" y="4235"/>
                    </a:lnTo>
                    <a:lnTo>
                      <a:pt x="9853" y="4235"/>
                    </a:lnTo>
                    <a:lnTo>
                      <a:pt x="9853" y="4235"/>
                    </a:lnTo>
                    <a:lnTo>
                      <a:pt x="9853" y="4235"/>
                    </a:lnTo>
                    <a:lnTo>
                      <a:pt x="9853" y="4235"/>
                    </a:lnTo>
                    <a:lnTo>
                      <a:pt x="9853" y="4235"/>
                    </a:lnTo>
                    <a:lnTo>
                      <a:pt x="9853" y="4235"/>
                    </a:lnTo>
                    <a:lnTo>
                      <a:pt x="9853" y="3812"/>
                    </a:lnTo>
                    <a:lnTo>
                      <a:pt x="9853" y="3812"/>
                    </a:lnTo>
                    <a:lnTo>
                      <a:pt x="9853" y="3812"/>
                    </a:lnTo>
                    <a:lnTo>
                      <a:pt x="9853" y="3812"/>
                    </a:lnTo>
                    <a:lnTo>
                      <a:pt x="10232" y="3388"/>
                    </a:lnTo>
                    <a:lnTo>
                      <a:pt x="10232" y="3388"/>
                    </a:lnTo>
                    <a:lnTo>
                      <a:pt x="10232" y="3388"/>
                    </a:lnTo>
                    <a:lnTo>
                      <a:pt x="10232" y="3388"/>
                    </a:lnTo>
                    <a:lnTo>
                      <a:pt x="10232" y="3388"/>
                    </a:lnTo>
                    <a:lnTo>
                      <a:pt x="10232" y="3388"/>
                    </a:lnTo>
                    <a:lnTo>
                      <a:pt x="10232" y="3388"/>
                    </a:lnTo>
                    <a:lnTo>
                      <a:pt x="10232" y="2965"/>
                    </a:lnTo>
                    <a:lnTo>
                      <a:pt x="10232" y="2965"/>
                    </a:lnTo>
                    <a:lnTo>
                      <a:pt x="10232" y="2965"/>
                    </a:lnTo>
                    <a:lnTo>
                      <a:pt x="10232" y="2965"/>
                    </a:lnTo>
                    <a:lnTo>
                      <a:pt x="10232" y="2541"/>
                    </a:lnTo>
                    <a:lnTo>
                      <a:pt x="10232" y="2541"/>
                    </a:lnTo>
                    <a:lnTo>
                      <a:pt x="10232" y="2541"/>
                    </a:lnTo>
                    <a:lnTo>
                      <a:pt x="10611" y="2541"/>
                    </a:lnTo>
                    <a:lnTo>
                      <a:pt x="10611" y="2541"/>
                    </a:lnTo>
                    <a:lnTo>
                      <a:pt x="10611" y="2541"/>
                    </a:lnTo>
                    <a:lnTo>
                      <a:pt x="10611" y="2118"/>
                    </a:lnTo>
                    <a:lnTo>
                      <a:pt x="10611" y="2118"/>
                    </a:lnTo>
                    <a:lnTo>
                      <a:pt x="10611" y="2118"/>
                    </a:lnTo>
                    <a:lnTo>
                      <a:pt x="10611" y="2118"/>
                    </a:lnTo>
                    <a:lnTo>
                      <a:pt x="10611" y="2118"/>
                    </a:lnTo>
                    <a:lnTo>
                      <a:pt x="10611" y="2118"/>
                    </a:lnTo>
                    <a:lnTo>
                      <a:pt x="10611" y="1694"/>
                    </a:lnTo>
                    <a:lnTo>
                      <a:pt x="10611" y="1694"/>
                    </a:lnTo>
                    <a:lnTo>
                      <a:pt x="10611" y="1694"/>
                    </a:lnTo>
                    <a:lnTo>
                      <a:pt x="10611" y="1694"/>
                    </a:lnTo>
                    <a:lnTo>
                      <a:pt x="10611" y="1694"/>
                    </a:lnTo>
                    <a:lnTo>
                      <a:pt x="10611" y="1271"/>
                    </a:lnTo>
                    <a:lnTo>
                      <a:pt x="10611" y="1271"/>
                    </a:lnTo>
                    <a:lnTo>
                      <a:pt x="10611" y="1271"/>
                    </a:lnTo>
                    <a:lnTo>
                      <a:pt x="10611" y="1271"/>
                    </a:lnTo>
                    <a:lnTo>
                      <a:pt x="10611" y="1271"/>
                    </a:lnTo>
                    <a:lnTo>
                      <a:pt x="10611" y="847"/>
                    </a:lnTo>
                    <a:lnTo>
                      <a:pt x="10989" y="847"/>
                    </a:lnTo>
                    <a:lnTo>
                      <a:pt x="10989" y="847"/>
                    </a:lnTo>
                    <a:lnTo>
                      <a:pt x="10989" y="847"/>
                    </a:lnTo>
                    <a:lnTo>
                      <a:pt x="10989" y="847"/>
                    </a:lnTo>
                    <a:lnTo>
                      <a:pt x="10989" y="847"/>
                    </a:lnTo>
                    <a:lnTo>
                      <a:pt x="10989" y="424"/>
                    </a:lnTo>
                    <a:lnTo>
                      <a:pt x="10989" y="424"/>
                    </a:lnTo>
                    <a:lnTo>
                      <a:pt x="10989" y="424"/>
                    </a:lnTo>
                    <a:lnTo>
                      <a:pt x="10989" y="424"/>
                    </a:lnTo>
                    <a:lnTo>
                      <a:pt x="10989" y="0"/>
                    </a:lnTo>
                    <a:lnTo>
                      <a:pt x="10989" y="0"/>
                    </a:lnTo>
                    <a:lnTo>
                      <a:pt x="10989" y="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35" name="Shape 3535"/>
              <p:cNvSpPr/>
              <p:nvPr/>
            </p:nvSpPr>
            <p:spPr>
              <a:xfrm>
                <a:off x="2241550" y="1531937"/>
                <a:ext cx="68263" cy="444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086"/>
                    </a:moveTo>
                    <a:lnTo>
                      <a:pt x="0" y="3086"/>
                    </a:lnTo>
                    <a:lnTo>
                      <a:pt x="0" y="3857"/>
                    </a:lnTo>
                    <a:lnTo>
                      <a:pt x="502" y="3857"/>
                    </a:lnTo>
                    <a:lnTo>
                      <a:pt x="1005" y="4629"/>
                    </a:lnTo>
                    <a:lnTo>
                      <a:pt x="1507" y="5400"/>
                    </a:lnTo>
                    <a:lnTo>
                      <a:pt x="3014" y="6171"/>
                    </a:lnTo>
                    <a:lnTo>
                      <a:pt x="4019" y="7714"/>
                    </a:lnTo>
                    <a:lnTo>
                      <a:pt x="5526" y="8486"/>
                    </a:lnTo>
                    <a:lnTo>
                      <a:pt x="7033" y="10029"/>
                    </a:lnTo>
                    <a:lnTo>
                      <a:pt x="8540" y="11571"/>
                    </a:lnTo>
                    <a:lnTo>
                      <a:pt x="10549" y="13114"/>
                    </a:lnTo>
                    <a:lnTo>
                      <a:pt x="12056" y="13886"/>
                    </a:lnTo>
                    <a:lnTo>
                      <a:pt x="13563" y="15429"/>
                    </a:lnTo>
                    <a:lnTo>
                      <a:pt x="15070" y="16971"/>
                    </a:lnTo>
                    <a:lnTo>
                      <a:pt x="16577" y="17743"/>
                    </a:lnTo>
                    <a:lnTo>
                      <a:pt x="17581" y="19286"/>
                    </a:lnTo>
                    <a:lnTo>
                      <a:pt x="18586" y="20057"/>
                    </a:lnTo>
                    <a:lnTo>
                      <a:pt x="19088" y="20057"/>
                    </a:lnTo>
                    <a:lnTo>
                      <a:pt x="19591" y="20829"/>
                    </a:lnTo>
                    <a:lnTo>
                      <a:pt x="19591" y="20829"/>
                    </a:lnTo>
                    <a:lnTo>
                      <a:pt x="20093" y="21600"/>
                    </a:lnTo>
                    <a:lnTo>
                      <a:pt x="21600" y="17743"/>
                    </a:lnTo>
                    <a:lnTo>
                      <a:pt x="21600" y="17743"/>
                    </a:lnTo>
                    <a:lnTo>
                      <a:pt x="21098" y="17743"/>
                    </a:lnTo>
                    <a:lnTo>
                      <a:pt x="20595" y="16971"/>
                    </a:lnTo>
                    <a:lnTo>
                      <a:pt x="20093" y="16200"/>
                    </a:lnTo>
                    <a:lnTo>
                      <a:pt x="19088" y="15429"/>
                    </a:lnTo>
                    <a:lnTo>
                      <a:pt x="17581" y="14657"/>
                    </a:lnTo>
                    <a:lnTo>
                      <a:pt x="16074" y="13114"/>
                    </a:lnTo>
                    <a:lnTo>
                      <a:pt x="14567" y="11571"/>
                    </a:lnTo>
                    <a:lnTo>
                      <a:pt x="13060" y="10800"/>
                    </a:lnTo>
                    <a:lnTo>
                      <a:pt x="11553" y="9257"/>
                    </a:lnTo>
                    <a:lnTo>
                      <a:pt x="10047" y="7714"/>
                    </a:lnTo>
                    <a:lnTo>
                      <a:pt x="8540" y="6171"/>
                    </a:lnTo>
                    <a:lnTo>
                      <a:pt x="7033" y="5400"/>
                    </a:lnTo>
                    <a:lnTo>
                      <a:pt x="5526" y="3857"/>
                    </a:lnTo>
                    <a:lnTo>
                      <a:pt x="4019" y="3086"/>
                    </a:lnTo>
                    <a:lnTo>
                      <a:pt x="3014" y="1543"/>
                    </a:lnTo>
                    <a:lnTo>
                      <a:pt x="2512" y="771"/>
                    </a:lnTo>
                    <a:lnTo>
                      <a:pt x="2009" y="771"/>
                    </a:lnTo>
                    <a:lnTo>
                      <a:pt x="1507" y="0"/>
                    </a:lnTo>
                    <a:lnTo>
                      <a:pt x="1507" y="0"/>
                    </a:lnTo>
                    <a:lnTo>
                      <a:pt x="1507" y="0"/>
                    </a:lnTo>
                    <a:lnTo>
                      <a:pt x="0" y="30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36" name="Shape 3536"/>
              <p:cNvSpPr/>
              <p:nvPr/>
            </p:nvSpPr>
            <p:spPr>
              <a:xfrm>
                <a:off x="2216150" y="1500187"/>
                <a:ext cx="30163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900"/>
                    </a:moveTo>
                    <a:lnTo>
                      <a:pt x="0" y="900"/>
                    </a:lnTo>
                    <a:lnTo>
                      <a:pt x="0" y="1800"/>
                    </a:lnTo>
                    <a:lnTo>
                      <a:pt x="0" y="2700"/>
                    </a:lnTo>
                    <a:lnTo>
                      <a:pt x="1137" y="3600"/>
                    </a:lnTo>
                    <a:lnTo>
                      <a:pt x="1137" y="4500"/>
                    </a:lnTo>
                    <a:lnTo>
                      <a:pt x="1137" y="4500"/>
                    </a:lnTo>
                    <a:lnTo>
                      <a:pt x="1137" y="5400"/>
                    </a:lnTo>
                    <a:lnTo>
                      <a:pt x="2274" y="6300"/>
                    </a:lnTo>
                    <a:lnTo>
                      <a:pt x="2274" y="7200"/>
                    </a:lnTo>
                    <a:lnTo>
                      <a:pt x="3411" y="8100"/>
                    </a:lnTo>
                    <a:lnTo>
                      <a:pt x="3411" y="8100"/>
                    </a:lnTo>
                    <a:lnTo>
                      <a:pt x="3411" y="9000"/>
                    </a:lnTo>
                    <a:lnTo>
                      <a:pt x="4547" y="9900"/>
                    </a:lnTo>
                    <a:lnTo>
                      <a:pt x="5684" y="10800"/>
                    </a:lnTo>
                    <a:lnTo>
                      <a:pt x="6821" y="12600"/>
                    </a:lnTo>
                    <a:lnTo>
                      <a:pt x="7958" y="13500"/>
                    </a:lnTo>
                    <a:lnTo>
                      <a:pt x="9095" y="15300"/>
                    </a:lnTo>
                    <a:lnTo>
                      <a:pt x="10232" y="16200"/>
                    </a:lnTo>
                    <a:lnTo>
                      <a:pt x="11368" y="17100"/>
                    </a:lnTo>
                    <a:lnTo>
                      <a:pt x="13642" y="18900"/>
                    </a:lnTo>
                    <a:lnTo>
                      <a:pt x="14779" y="19800"/>
                    </a:lnTo>
                    <a:lnTo>
                      <a:pt x="15916" y="20700"/>
                    </a:lnTo>
                    <a:lnTo>
                      <a:pt x="18189" y="21600"/>
                    </a:lnTo>
                    <a:lnTo>
                      <a:pt x="21600" y="18000"/>
                    </a:lnTo>
                    <a:lnTo>
                      <a:pt x="20463" y="17100"/>
                    </a:lnTo>
                    <a:lnTo>
                      <a:pt x="18189" y="16200"/>
                    </a:lnTo>
                    <a:lnTo>
                      <a:pt x="17053" y="15300"/>
                    </a:lnTo>
                    <a:lnTo>
                      <a:pt x="15916" y="14400"/>
                    </a:lnTo>
                    <a:lnTo>
                      <a:pt x="14779" y="12600"/>
                    </a:lnTo>
                    <a:lnTo>
                      <a:pt x="13642" y="11700"/>
                    </a:lnTo>
                    <a:lnTo>
                      <a:pt x="12505" y="10800"/>
                    </a:lnTo>
                    <a:lnTo>
                      <a:pt x="11368" y="9900"/>
                    </a:lnTo>
                    <a:lnTo>
                      <a:pt x="10232" y="9000"/>
                    </a:lnTo>
                    <a:lnTo>
                      <a:pt x="9095" y="7200"/>
                    </a:lnTo>
                    <a:lnTo>
                      <a:pt x="9095" y="6300"/>
                    </a:lnTo>
                    <a:lnTo>
                      <a:pt x="9095" y="6300"/>
                    </a:lnTo>
                    <a:lnTo>
                      <a:pt x="7958" y="5400"/>
                    </a:lnTo>
                    <a:lnTo>
                      <a:pt x="7958" y="4500"/>
                    </a:lnTo>
                    <a:lnTo>
                      <a:pt x="7958" y="4500"/>
                    </a:lnTo>
                    <a:lnTo>
                      <a:pt x="6821" y="3600"/>
                    </a:lnTo>
                    <a:lnTo>
                      <a:pt x="6821" y="3600"/>
                    </a:lnTo>
                    <a:lnTo>
                      <a:pt x="6821" y="2700"/>
                    </a:lnTo>
                    <a:lnTo>
                      <a:pt x="6821" y="1800"/>
                    </a:lnTo>
                    <a:lnTo>
                      <a:pt x="5684" y="900"/>
                    </a:lnTo>
                    <a:lnTo>
                      <a:pt x="5684" y="900"/>
                    </a:lnTo>
                    <a:lnTo>
                      <a:pt x="5684" y="0"/>
                    </a:lnTo>
                    <a:lnTo>
                      <a:pt x="5684" y="0"/>
                    </a:lnTo>
                    <a:lnTo>
                      <a:pt x="0" y="9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37" name="Shape 3537"/>
              <p:cNvSpPr/>
              <p:nvPr/>
            </p:nvSpPr>
            <p:spPr>
              <a:xfrm>
                <a:off x="2198687" y="1460500"/>
                <a:ext cx="25401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4154"/>
                    </a:moveTo>
                    <a:lnTo>
                      <a:pt x="0" y="4154"/>
                    </a:lnTo>
                    <a:lnTo>
                      <a:pt x="1350" y="4154"/>
                    </a:lnTo>
                    <a:lnTo>
                      <a:pt x="1350" y="4154"/>
                    </a:lnTo>
                    <a:lnTo>
                      <a:pt x="2700" y="4985"/>
                    </a:lnTo>
                    <a:lnTo>
                      <a:pt x="2700" y="4985"/>
                    </a:lnTo>
                    <a:lnTo>
                      <a:pt x="4050" y="5815"/>
                    </a:lnTo>
                    <a:lnTo>
                      <a:pt x="4050" y="5815"/>
                    </a:lnTo>
                    <a:lnTo>
                      <a:pt x="4050" y="6646"/>
                    </a:lnTo>
                    <a:lnTo>
                      <a:pt x="5400" y="7477"/>
                    </a:lnTo>
                    <a:lnTo>
                      <a:pt x="5400" y="7477"/>
                    </a:lnTo>
                    <a:lnTo>
                      <a:pt x="6750" y="8308"/>
                    </a:lnTo>
                    <a:lnTo>
                      <a:pt x="6750" y="9138"/>
                    </a:lnTo>
                    <a:lnTo>
                      <a:pt x="6750" y="9138"/>
                    </a:lnTo>
                    <a:lnTo>
                      <a:pt x="8100" y="10800"/>
                    </a:lnTo>
                    <a:lnTo>
                      <a:pt x="9450" y="11631"/>
                    </a:lnTo>
                    <a:lnTo>
                      <a:pt x="10800" y="12462"/>
                    </a:lnTo>
                    <a:lnTo>
                      <a:pt x="10800" y="14123"/>
                    </a:lnTo>
                    <a:lnTo>
                      <a:pt x="12150" y="15785"/>
                    </a:lnTo>
                    <a:lnTo>
                      <a:pt x="12150" y="16615"/>
                    </a:lnTo>
                    <a:lnTo>
                      <a:pt x="13500" y="18277"/>
                    </a:lnTo>
                    <a:lnTo>
                      <a:pt x="13500" y="19108"/>
                    </a:lnTo>
                    <a:lnTo>
                      <a:pt x="14850" y="20769"/>
                    </a:lnTo>
                    <a:lnTo>
                      <a:pt x="14850" y="21600"/>
                    </a:lnTo>
                    <a:lnTo>
                      <a:pt x="21600" y="20769"/>
                    </a:lnTo>
                    <a:lnTo>
                      <a:pt x="21600" y="19938"/>
                    </a:lnTo>
                    <a:lnTo>
                      <a:pt x="20250" y="18277"/>
                    </a:lnTo>
                    <a:lnTo>
                      <a:pt x="20250" y="16615"/>
                    </a:lnTo>
                    <a:lnTo>
                      <a:pt x="18900" y="15785"/>
                    </a:lnTo>
                    <a:lnTo>
                      <a:pt x="18900" y="14123"/>
                    </a:lnTo>
                    <a:lnTo>
                      <a:pt x="17550" y="12462"/>
                    </a:lnTo>
                    <a:lnTo>
                      <a:pt x="16200" y="11631"/>
                    </a:lnTo>
                    <a:lnTo>
                      <a:pt x="16200" y="9969"/>
                    </a:lnTo>
                    <a:lnTo>
                      <a:pt x="14850" y="8308"/>
                    </a:lnTo>
                    <a:lnTo>
                      <a:pt x="13500" y="7477"/>
                    </a:lnTo>
                    <a:lnTo>
                      <a:pt x="13500" y="6646"/>
                    </a:lnTo>
                    <a:lnTo>
                      <a:pt x="12150" y="5815"/>
                    </a:lnTo>
                    <a:lnTo>
                      <a:pt x="12150" y="4985"/>
                    </a:lnTo>
                    <a:lnTo>
                      <a:pt x="10800" y="4985"/>
                    </a:lnTo>
                    <a:lnTo>
                      <a:pt x="10800" y="4154"/>
                    </a:lnTo>
                    <a:lnTo>
                      <a:pt x="9450" y="3323"/>
                    </a:lnTo>
                    <a:lnTo>
                      <a:pt x="9450" y="2492"/>
                    </a:lnTo>
                    <a:lnTo>
                      <a:pt x="8100" y="2492"/>
                    </a:lnTo>
                    <a:lnTo>
                      <a:pt x="8100" y="1662"/>
                    </a:lnTo>
                    <a:lnTo>
                      <a:pt x="6750" y="831"/>
                    </a:lnTo>
                    <a:lnTo>
                      <a:pt x="5400" y="831"/>
                    </a:lnTo>
                    <a:lnTo>
                      <a:pt x="5400" y="0"/>
                    </a:lnTo>
                    <a:lnTo>
                      <a:pt x="5400" y="0"/>
                    </a:lnTo>
                    <a:lnTo>
                      <a:pt x="0" y="415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38" name="Shape 3538"/>
              <p:cNvSpPr/>
              <p:nvPr/>
            </p:nvSpPr>
            <p:spPr>
              <a:xfrm>
                <a:off x="2162175" y="1449387"/>
                <a:ext cx="42863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00" y="10800"/>
                    </a:moveTo>
                    <a:lnTo>
                      <a:pt x="800" y="10800"/>
                    </a:lnTo>
                    <a:lnTo>
                      <a:pt x="1600" y="10800"/>
                    </a:lnTo>
                    <a:lnTo>
                      <a:pt x="2400" y="9000"/>
                    </a:lnTo>
                    <a:lnTo>
                      <a:pt x="3200" y="9000"/>
                    </a:lnTo>
                    <a:lnTo>
                      <a:pt x="4000" y="9000"/>
                    </a:lnTo>
                    <a:lnTo>
                      <a:pt x="4800" y="9000"/>
                    </a:lnTo>
                    <a:lnTo>
                      <a:pt x="5600" y="9000"/>
                    </a:lnTo>
                    <a:lnTo>
                      <a:pt x="6400" y="9000"/>
                    </a:lnTo>
                    <a:lnTo>
                      <a:pt x="7200" y="9000"/>
                    </a:lnTo>
                    <a:lnTo>
                      <a:pt x="7200" y="9000"/>
                    </a:lnTo>
                    <a:lnTo>
                      <a:pt x="8000" y="9000"/>
                    </a:lnTo>
                    <a:lnTo>
                      <a:pt x="8800" y="9000"/>
                    </a:lnTo>
                    <a:lnTo>
                      <a:pt x="9600" y="9000"/>
                    </a:lnTo>
                    <a:lnTo>
                      <a:pt x="9600" y="10800"/>
                    </a:lnTo>
                    <a:lnTo>
                      <a:pt x="10400" y="10800"/>
                    </a:lnTo>
                    <a:lnTo>
                      <a:pt x="11200" y="10800"/>
                    </a:lnTo>
                    <a:lnTo>
                      <a:pt x="11200" y="10800"/>
                    </a:lnTo>
                    <a:lnTo>
                      <a:pt x="12000" y="12600"/>
                    </a:lnTo>
                    <a:lnTo>
                      <a:pt x="12000" y="12600"/>
                    </a:lnTo>
                    <a:lnTo>
                      <a:pt x="12800" y="12600"/>
                    </a:lnTo>
                    <a:lnTo>
                      <a:pt x="13600" y="12600"/>
                    </a:lnTo>
                    <a:lnTo>
                      <a:pt x="13600" y="12600"/>
                    </a:lnTo>
                    <a:lnTo>
                      <a:pt x="14400" y="14400"/>
                    </a:lnTo>
                    <a:lnTo>
                      <a:pt x="14400" y="14400"/>
                    </a:lnTo>
                    <a:lnTo>
                      <a:pt x="15200" y="14400"/>
                    </a:lnTo>
                    <a:lnTo>
                      <a:pt x="16000" y="16200"/>
                    </a:lnTo>
                    <a:lnTo>
                      <a:pt x="16800" y="18000"/>
                    </a:lnTo>
                    <a:lnTo>
                      <a:pt x="17600" y="19800"/>
                    </a:lnTo>
                    <a:lnTo>
                      <a:pt x="18400" y="21600"/>
                    </a:lnTo>
                    <a:lnTo>
                      <a:pt x="21600" y="12600"/>
                    </a:lnTo>
                    <a:lnTo>
                      <a:pt x="20000" y="12600"/>
                    </a:lnTo>
                    <a:lnTo>
                      <a:pt x="19200" y="9000"/>
                    </a:lnTo>
                    <a:lnTo>
                      <a:pt x="18400" y="9000"/>
                    </a:lnTo>
                    <a:lnTo>
                      <a:pt x="17600" y="7200"/>
                    </a:lnTo>
                    <a:lnTo>
                      <a:pt x="16800" y="7200"/>
                    </a:lnTo>
                    <a:lnTo>
                      <a:pt x="16000" y="5400"/>
                    </a:lnTo>
                    <a:lnTo>
                      <a:pt x="16000" y="5400"/>
                    </a:lnTo>
                    <a:lnTo>
                      <a:pt x="15200" y="3600"/>
                    </a:lnTo>
                    <a:lnTo>
                      <a:pt x="14400" y="3600"/>
                    </a:lnTo>
                    <a:lnTo>
                      <a:pt x="13600" y="3600"/>
                    </a:lnTo>
                    <a:lnTo>
                      <a:pt x="13600" y="1800"/>
                    </a:lnTo>
                    <a:lnTo>
                      <a:pt x="12800" y="1800"/>
                    </a:lnTo>
                    <a:lnTo>
                      <a:pt x="12000" y="1800"/>
                    </a:lnTo>
                    <a:lnTo>
                      <a:pt x="11200" y="1800"/>
                    </a:lnTo>
                    <a:lnTo>
                      <a:pt x="10400" y="1800"/>
                    </a:lnTo>
                    <a:lnTo>
                      <a:pt x="9600" y="0"/>
                    </a:lnTo>
                    <a:lnTo>
                      <a:pt x="9600" y="0"/>
                    </a:lnTo>
                    <a:lnTo>
                      <a:pt x="8800" y="0"/>
                    </a:lnTo>
                    <a:lnTo>
                      <a:pt x="8000" y="0"/>
                    </a:lnTo>
                    <a:lnTo>
                      <a:pt x="7200" y="0"/>
                    </a:lnTo>
                    <a:lnTo>
                      <a:pt x="6400" y="0"/>
                    </a:lnTo>
                    <a:lnTo>
                      <a:pt x="5600" y="0"/>
                    </a:lnTo>
                    <a:lnTo>
                      <a:pt x="4800" y="0"/>
                    </a:lnTo>
                    <a:lnTo>
                      <a:pt x="4000" y="0"/>
                    </a:lnTo>
                    <a:lnTo>
                      <a:pt x="3200" y="0"/>
                    </a:lnTo>
                    <a:lnTo>
                      <a:pt x="2400" y="0"/>
                    </a:lnTo>
                    <a:lnTo>
                      <a:pt x="1600" y="0"/>
                    </a:lnTo>
                    <a:lnTo>
                      <a:pt x="0" y="1800"/>
                    </a:lnTo>
                    <a:lnTo>
                      <a:pt x="0" y="1800"/>
                    </a:lnTo>
                    <a:lnTo>
                      <a:pt x="80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39" name="Shape 3539"/>
              <p:cNvSpPr/>
              <p:nvPr/>
            </p:nvSpPr>
            <p:spPr>
              <a:xfrm>
                <a:off x="2112962" y="1450975"/>
                <a:ext cx="50801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0800"/>
                    </a:moveTo>
                    <a:lnTo>
                      <a:pt x="0" y="10800"/>
                    </a:lnTo>
                    <a:lnTo>
                      <a:pt x="675" y="10800"/>
                    </a:lnTo>
                    <a:lnTo>
                      <a:pt x="1350" y="13500"/>
                    </a:lnTo>
                    <a:lnTo>
                      <a:pt x="2025" y="16200"/>
                    </a:lnTo>
                    <a:lnTo>
                      <a:pt x="2700" y="16200"/>
                    </a:lnTo>
                    <a:lnTo>
                      <a:pt x="3375" y="16200"/>
                    </a:lnTo>
                    <a:lnTo>
                      <a:pt x="4050" y="18900"/>
                    </a:lnTo>
                    <a:lnTo>
                      <a:pt x="4725" y="18900"/>
                    </a:lnTo>
                    <a:lnTo>
                      <a:pt x="5400" y="18900"/>
                    </a:lnTo>
                    <a:lnTo>
                      <a:pt x="6075" y="18900"/>
                    </a:lnTo>
                    <a:lnTo>
                      <a:pt x="6750" y="21600"/>
                    </a:lnTo>
                    <a:lnTo>
                      <a:pt x="7425" y="21600"/>
                    </a:lnTo>
                    <a:lnTo>
                      <a:pt x="8100" y="21600"/>
                    </a:lnTo>
                    <a:lnTo>
                      <a:pt x="8775" y="21600"/>
                    </a:lnTo>
                    <a:lnTo>
                      <a:pt x="8775" y="21600"/>
                    </a:lnTo>
                    <a:lnTo>
                      <a:pt x="10125" y="21600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12150" y="21600"/>
                    </a:lnTo>
                    <a:lnTo>
                      <a:pt x="12825" y="18900"/>
                    </a:lnTo>
                    <a:lnTo>
                      <a:pt x="12825" y="18900"/>
                    </a:lnTo>
                    <a:lnTo>
                      <a:pt x="14850" y="18900"/>
                    </a:lnTo>
                    <a:lnTo>
                      <a:pt x="16200" y="18900"/>
                    </a:lnTo>
                    <a:lnTo>
                      <a:pt x="17550" y="16200"/>
                    </a:lnTo>
                    <a:lnTo>
                      <a:pt x="18900" y="16200"/>
                    </a:lnTo>
                    <a:lnTo>
                      <a:pt x="20250" y="13500"/>
                    </a:lnTo>
                    <a:lnTo>
                      <a:pt x="21600" y="13500"/>
                    </a:lnTo>
                    <a:lnTo>
                      <a:pt x="20925" y="0"/>
                    </a:lnTo>
                    <a:lnTo>
                      <a:pt x="19575" y="0"/>
                    </a:lnTo>
                    <a:lnTo>
                      <a:pt x="18225" y="0"/>
                    </a:lnTo>
                    <a:lnTo>
                      <a:pt x="16875" y="2700"/>
                    </a:lnTo>
                    <a:lnTo>
                      <a:pt x="15525" y="2700"/>
                    </a:lnTo>
                    <a:lnTo>
                      <a:pt x="14175" y="5400"/>
                    </a:lnTo>
                    <a:lnTo>
                      <a:pt x="12825" y="5400"/>
                    </a:lnTo>
                    <a:lnTo>
                      <a:pt x="12150" y="5400"/>
                    </a:lnTo>
                    <a:lnTo>
                      <a:pt x="11475" y="5400"/>
                    </a:lnTo>
                    <a:lnTo>
                      <a:pt x="10800" y="5400"/>
                    </a:lnTo>
                    <a:lnTo>
                      <a:pt x="10125" y="8100"/>
                    </a:lnTo>
                    <a:lnTo>
                      <a:pt x="9450" y="8100"/>
                    </a:lnTo>
                    <a:lnTo>
                      <a:pt x="8775" y="8100"/>
                    </a:lnTo>
                    <a:lnTo>
                      <a:pt x="8775" y="8100"/>
                    </a:lnTo>
                    <a:lnTo>
                      <a:pt x="8100" y="8100"/>
                    </a:lnTo>
                    <a:lnTo>
                      <a:pt x="7425" y="8100"/>
                    </a:lnTo>
                    <a:lnTo>
                      <a:pt x="6750" y="5400"/>
                    </a:lnTo>
                    <a:lnTo>
                      <a:pt x="6750" y="5400"/>
                    </a:lnTo>
                    <a:lnTo>
                      <a:pt x="6075" y="5400"/>
                    </a:lnTo>
                    <a:lnTo>
                      <a:pt x="5400" y="5400"/>
                    </a:lnTo>
                    <a:lnTo>
                      <a:pt x="5400" y="5400"/>
                    </a:lnTo>
                    <a:lnTo>
                      <a:pt x="4725" y="2700"/>
                    </a:lnTo>
                    <a:lnTo>
                      <a:pt x="4050" y="2700"/>
                    </a:lnTo>
                    <a:lnTo>
                      <a:pt x="4050" y="2700"/>
                    </a:lnTo>
                    <a:lnTo>
                      <a:pt x="3375" y="270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40" name="Shape 3540"/>
              <p:cNvSpPr/>
              <p:nvPr/>
            </p:nvSpPr>
            <p:spPr>
              <a:xfrm>
                <a:off x="2103437" y="1408112"/>
                <a:ext cx="15876" cy="492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394"/>
                    </a:lnTo>
                    <a:lnTo>
                      <a:pt x="0" y="2787"/>
                    </a:lnTo>
                    <a:lnTo>
                      <a:pt x="0" y="4181"/>
                    </a:lnTo>
                    <a:lnTo>
                      <a:pt x="0" y="5574"/>
                    </a:lnTo>
                    <a:lnTo>
                      <a:pt x="0" y="6968"/>
                    </a:lnTo>
                    <a:lnTo>
                      <a:pt x="0" y="8361"/>
                    </a:lnTo>
                    <a:lnTo>
                      <a:pt x="0" y="9058"/>
                    </a:lnTo>
                    <a:lnTo>
                      <a:pt x="0" y="9755"/>
                    </a:lnTo>
                    <a:lnTo>
                      <a:pt x="0" y="10452"/>
                    </a:lnTo>
                    <a:lnTo>
                      <a:pt x="0" y="11148"/>
                    </a:lnTo>
                    <a:lnTo>
                      <a:pt x="0" y="11845"/>
                    </a:lnTo>
                    <a:lnTo>
                      <a:pt x="0" y="12542"/>
                    </a:lnTo>
                    <a:lnTo>
                      <a:pt x="0" y="13239"/>
                    </a:lnTo>
                    <a:lnTo>
                      <a:pt x="0" y="13935"/>
                    </a:lnTo>
                    <a:lnTo>
                      <a:pt x="2160" y="14632"/>
                    </a:lnTo>
                    <a:lnTo>
                      <a:pt x="2160" y="15329"/>
                    </a:lnTo>
                    <a:lnTo>
                      <a:pt x="2160" y="16026"/>
                    </a:lnTo>
                    <a:lnTo>
                      <a:pt x="4320" y="16723"/>
                    </a:lnTo>
                    <a:lnTo>
                      <a:pt x="4320" y="17419"/>
                    </a:lnTo>
                    <a:lnTo>
                      <a:pt x="4320" y="18116"/>
                    </a:lnTo>
                    <a:lnTo>
                      <a:pt x="6480" y="18813"/>
                    </a:lnTo>
                    <a:lnTo>
                      <a:pt x="8640" y="19510"/>
                    </a:lnTo>
                    <a:lnTo>
                      <a:pt x="8640" y="19510"/>
                    </a:lnTo>
                    <a:lnTo>
                      <a:pt x="10800" y="20206"/>
                    </a:lnTo>
                    <a:lnTo>
                      <a:pt x="12960" y="20903"/>
                    </a:lnTo>
                    <a:lnTo>
                      <a:pt x="12960" y="21600"/>
                    </a:lnTo>
                    <a:lnTo>
                      <a:pt x="21600" y="18813"/>
                    </a:lnTo>
                    <a:lnTo>
                      <a:pt x="19440" y="18116"/>
                    </a:lnTo>
                    <a:lnTo>
                      <a:pt x="19440" y="18116"/>
                    </a:lnTo>
                    <a:lnTo>
                      <a:pt x="17280" y="17419"/>
                    </a:lnTo>
                    <a:lnTo>
                      <a:pt x="17280" y="17419"/>
                    </a:lnTo>
                    <a:lnTo>
                      <a:pt x="17280" y="16723"/>
                    </a:lnTo>
                    <a:lnTo>
                      <a:pt x="15120" y="16026"/>
                    </a:lnTo>
                    <a:lnTo>
                      <a:pt x="15120" y="16026"/>
                    </a:lnTo>
                    <a:lnTo>
                      <a:pt x="15120" y="15329"/>
                    </a:lnTo>
                    <a:lnTo>
                      <a:pt x="12960" y="14632"/>
                    </a:lnTo>
                    <a:lnTo>
                      <a:pt x="12960" y="14632"/>
                    </a:lnTo>
                    <a:lnTo>
                      <a:pt x="12960" y="13935"/>
                    </a:lnTo>
                    <a:lnTo>
                      <a:pt x="12960" y="13239"/>
                    </a:lnTo>
                    <a:lnTo>
                      <a:pt x="10800" y="12542"/>
                    </a:lnTo>
                    <a:lnTo>
                      <a:pt x="10800" y="12542"/>
                    </a:lnTo>
                    <a:lnTo>
                      <a:pt x="10800" y="11845"/>
                    </a:lnTo>
                    <a:lnTo>
                      <a:pt x="10800" y="11148"/>
                    </a:lnTo>
                    <a:lnTo>
                      <a:pt x="10800" y="10452"/>
                    </a:lnTo>
                    <a:lnTo>
                      <a:pt x="10800" y="9755"/>
                    </a:lnTo>
                    <a:lnTo>
                      <a:pt x="10800" y="9058"/>
                    </a:lnTo>
                    <a:lnTo>
                      <a:pt x="10800" y="8361"/>
                    </a:lnTo>
                    <a:lnTo>
                      <a:pt x="10800" y="6968"/>
                    </a:lnTo>
                    <a:lnTo>
                      <a:pt x="10800" y="5574"/>
                    </a:lnTo>
                    <a:lnTo>
                      <a:pt x="10800" y="4181"/>
                    </a:lnTo>
                    <a:lnTo>
                      <a:pt x="10800" y="2787"/>
                    </a:lnTo>
                    <a:lnTo>
                      <a:pt x="10800" y="1394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41" name="Shape 3541"/>
              <p:cNvSpPr/>
              <p:nvPr/>
            </p:nvSpPr>
            <p:spPr>
              <a:xfrm>
                <a:off x="2095500" y="1358900"/>
                <a:ext cx="15875" cy="492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484"/>
                    </a:moveTo>
                    <a:lnTo>
                      <a:pt x="0" y="3484"/>
                    </a:lnTo>
                    <a:lnTo>
                      <a:pt x="2160" y="3484"/>
                    </a:lnTo>
                    <a:lnTo>
                      <a:pt x="2160" y="3484"/>
                    </a:lnTo>
                    <a:lnTo>
                      <a:pt x="4320" y="4181"/>
                    </a:lnTo>
                    <a:lnTo>
                      <a:pt x="4320" y="4181"/>
                    </a:lnTo>
                    <a:lnTo>
                      <a:pt x="4320" y="4877"/>
                    </a:lnTo>
                    <a:lnTo>
                      <a:pt x="6480" y="5574"/>
                    </a:lnTo>
                    <a:lnTo>
                      <a:pt x="6480" y="5574"/>
                    </a:lnTo>
                    <a:lnTo>
                      <a:pt x="6480" y="6271"/>
                    </a:lnTo>
                    <a:lnTo>
                      <a:pt x="8640" y="6968"/>
                    </a:lnTo>
                    <a:lnTo>
                      <a:pt x="8640" y="6968"/>
                    </a:lnTo>
                    <a:lnTo>
                      <a:pt x="8640" y="7665"/>
                    </a:lnTo>
                    <a:lnTo>
                      <a:pt x="8640" y="8361"/>
                    </a:lnTo>
                    <a:lnTo>
                      <a:pt x="8640" y="9058"/>
                    </a:lnTo>
                    <a:lnTo>
                      <a:pt x="8640" y="9755"/>
                    </a:lnTo>
                    <a:lnTo>
                      <a:pt x="10800" y="9755"/>
                    </a:lnTo>
                    <a:lnTo>
                      <a:pt x="10800" y="10452"/>
                    </a:lnTo>
                    <a:lnTo>
                      <a:pt x="10800" y="11148"/>
                    </a:lnTo>
                    <a:lnTo>
                      <a:pt x="10800" y="11845"/>
                    </a:lnTo>
                    <a:lnTo>
                      <a:pt x="10800" y="12542"/>
                    </a:lnTo>
                    <a:lnTo>
                      <a:pt x="10800" y="13239"/>
                    </a:lnTo>
                    <a:lnTo>
                      <a:pt x="10800" y="14632"/>
                    </a:lnTo>
                    <a:lnTo>
                      <a:pt x="10800" y="16026"/>
                    </a:lnTo>
                    <a:lnTo>
                      <a:pt x="10800" y="17419"/>
                    </a:lnTo>
                    <a:lnTo>
                      <a:pt x="10800" y="18813"/>
                    </a:lnTo>
                    <a:lnTo>
                      <a:pt x="10800" y="20206"/>
                    </a:lnTo>
                    <a:lnTo>
                      <a:pt x="10800" y="21600"/>
                    </a:lnTo>
                    <a:lnTo>
                      <a:pt x="21600" y="21600"/>
                    </a:lnTo>
                    <a:lnTo>
                      <a:pt x="21600" y="20206"/>
                    </a:lnTo>
                    <a:lnTo>
                      <a:pt x="21600" y="18813"/>
                    </a:lnTo>
                    <a:lnTo>
                      <a:pt x="21600" y="17419"/>
                    </a:lnTo>
                    <a:lnTo>
                      <a:pt x="21600" y="16026"/>
                    </a:lnTo>
                    <a:lnTo>
                      <a:pt x="21600" y="14632"/>
                    </a:lnTo>
                    <a:lnTo>
                      <a:pt x="21600" y="13239"/>
                    </a:lnTo>
                    <a:lnTo>
                      <a:pt x="21600" y="12542"/>
                    </a:lnTo>
                    <a:lnTo>
                      <a:pt x="21600" y="11845"/>
                    </a:lnTo>
                    <a:lnTo>
                      <a:pt x="21600" y="11148"/>
                    </a:lnTo>
                    <a:lnTo>
                      <a:pt x="21600" y="10452"/>
                    </a:lnTo>
                    <a:lnTo>
                      <a:pt x="21600" y="9755"/>
                    </a:lnTo>
                    <a:lnTo>
                      <a:pt x="21600" y="9058"/>
                    </a:lnTo>
                    <a:lnTo>
                      <a:pt x="21600" y="8361"/>
                    </a:lnTo>
                    <a:lnTo>
                      <a:pt x="19440" y="7665"/>
                    </a:lnTo>
                    <a:lnTo>
                      <a:pt x="19440" y="6968"/>
                    </a:lnTo>
                    <a:lnTo>
                      <a:pt x="19440" y="6271"/>
                    </a:lnTo>
                    <a:lnTo>
                      <a:pt x="19440" y="5574"/>
                    </a:lnTo>
                    <a:lnTo>
                      <a:pt x="17280" y="4877"/>
                    </a:lnTo>
                    <a:lnTo>
                      <a:pt x="17280" y="4181"/>
                    </a:lnTo>
                    <a:lnTo>
                      <a:pt x="15120" y="3484"/>
                    </a:lnTo>
                    <a:lnTo>
                      <a:pt x="15120" y="2787"/>
                    </a:lnTo>
                    <a:lnTo>
                      <a:pt x="12960" y="2090"/>
                    </a:lnTo>
                    <a:lnTo>
                      <a:pt x="12960" y="2090"/>
                    </a:lnTo>
                    <a:lnTo>
                      <a:pt x="10800" y="1394"/>
                    </a:lnTo>
                    <a:lnTo>
                      <a:pt x="8640" y="697"/>
                    </a:lnTo>
                    <a:lnTo>
                      <a:pt x="8640" y="0"/>
                    </a:lnTo>
                    <a:lnTo>
                      <a:pt x="8640" y="0"/>
                    </a:lnTo>
                    <a:lnTo>
                      <a:pt x="0" y="348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42" name="Shape 3542"/>
              <p:cNvSpPr/>
              <p:nvPr/>
            </p:nvSpPr>
            <p:spPr>
              <a:xfrm>
                <a:off x="2054225" y="1354137"/>
                <a:ext cx="47625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" y="21600"/>
                    </a:moveTo>
                    <a:lnTo>
                      <a:pt x="1440" y="21600"/>
                    </a:lnTo>
                    <a:lnTo>
                      <a:pt x="2880" y="19440"/>
                    </a:lnTo>
                    <a:lnTo>
                      <a:pt x="4320" y="19440"/>
                    </a:lnTo>
                    <a:lnTo>
                      <a:pt x="5760" y="17280"/>
                    </a:lnTo>
                    <a:lnTo>
                      <a:pt x="6480" y="17280"/>
                    </a:lnTo>
                    <a:lnTo>
                      <a:pt x="7920" y="15120"/>
                    </a:lnTo>
                    <a:lnTo>
                      <a:pt x="9360" y="12960"/>
                    </a:lnTo>
                    <a:lnTo>
                      <a:pt x="10080" y="12960"/>
                    </a:lnTo>
                    <a:lnTo>
                      <a:pt x="10080" y="12960"/>
                    </a:lnTo>
                    <a:lnTo>
                      <a:pt x="10800" y="12960"/>
                    </a:lnTo>
                    <a:lnTo>
                      <a:pt x="11520" y="12960"/>
                    </a:lnTo>
                    <a:lnTo>
                      <a:pt x="12240" y="12960"/>
                    </a:lnTo>
                    <a:lnTo>
                      <a:pt x="12960" y="12960"/>
                    </a:lnTo>
                    <a:lnTo>
                      <a:pt x="12960" y="10800"/>
                    </a:lnTo>
                    <a:lnTo>
                      <a:pt x="13680" y="10800"/>
                    </a:lnTo>
                    <a:lnTo>
                      <a:pt x="14400" y="10800"/>
                    </a:lnTo>
                    <a:lnTo>
                      <a:pt x="14400" y="10800"/>
                    </a:lnTo>
                    <a:lnTo>
                      <a:pt x="15120" y="10800"/>
                    </a:lnTo>
                    <a:lnTo>
                      <a:pt x="15840" y="10800"/>
                    </a:lnTo>
                    <a:lnTo>
                      <a:pt x="15840" y="12960"/>
                    </a:lnTo>
                    <a:lnTo>
                      <a:pt x="16560" y="12960"/>
                    </a:lnTo>
                    <a:lnTo>
                      <a:pt x="16560" y="12960"/>
                    </a:lnTo>
                    <a:lnTo>
                      <a:pt x="17280" y="12960"/>
                    </a:lnTo>
                    <a:lnTo>
                      <a:pt x="17280" y="12960"/>
                    </a:lnTo>
                    <a:lnTo>
                      <a:pt x="18000" y="15120"/>
                    </a:lnTo>
                    <a:lnTo>
                      <a:pt x="18720" y="15120"/>
                    </a:lnTo>
                    <a:lnTo>
                      <a:pt x="18720" y="17280"/>
                    </a:lnTo>
                    <a:lnTo>
                      <a:pt x="21600" y="6480"/>
                    </a:lnTo>
                    <a:lnTo>
                      <a:pt x="20880" y="6480"/>
                    </a:lnTo>
                    <a:lnTo>
                      <a:pt x="20160" y="4320"/>
                    </a:lnTo>
                    <a:lnTo>
                      <a:pt x="19440" y="2160"/>
                    </a:lnTo>
                    <a:lnTo>
                      <a:pt x="18720" y="2160"/>
                    </a:lnTo>
                    <a:lnTo>
                      <a:pt x="18000" y="2160"/>
                    </a:lnTo>
                    <a:lnTo>
                      <a:pt x="17280" y="0"/>
                    </a:lnTo>
                    <a:lnTo>
                      <a:pt x="16560" y="0"/>
                    </a:lnTo>
                    <a:lnTo>
                      <a:pt x="16560" y="0"/>
                    </a:lnTo>
                    <a:lnTo>
                      <a:pt x="15120" y="0"/>
                    </a:lnTo>
                    <a:lnTo>
                      <a:pt x="15120" y="0"/>
                    </a:lnTo>
                    <a:lnTo>
                      <a:pt x="14400" y="0"/>
                    </a:lnTo>
                    <a:lnTo>
                      <a:pt x="13680" y="0"/>
                    </a:lnTo>
                    <a:lnTo>
                      <a:pt x="12960" y="0"/>
                    </a:lnTo>
                    <a:lnTo>
                      <a:pt x="12240" y="0"/>
                    </a:lnTo>
                    <a:lnTo>
                      <a:pt x="11520" y="0"/>
                    </a:lnTo>
                    <a:lnTo>
                      <a:pt x="10800" y="0"/>
                    </a:lnTo>
                    <a:lnTo>
                      <a:pt x="10080" y="2160"/>
                    </a:lnTo>
                    <a:lnTo>
                      <a:pt x="9360" y="2160"/>
                    </a:lnTo>
                    <a:lnTo>
                      <a:pt x="8640" y="2160"/>
                    </a:lnTo>
                    <a:lnTo>
                      <a:pt x="7920" y="2160"/>
                    </a:lnTo>
                    <a:lnTo>
                      <a:pt x="6480" y="4320"/>
                    </a:lnTo>
                    <a:lnTo>
                      <a:pt x="5760" y="6480"/>
                    </a:lnTo>
                    <a:lnTo>
                      <a:pt x="4320" y="6480"/>
                    </a:lnTo>
                    <a:lnTo>
                      <a:pt x="2880" y="8640"/>
                    </a:lnTo>
                    <a:lnTo>
                      <a:pt x="1440" y="8640"/>
                    </a:lnTo>
                    <a:lnTo>
                      <a:pt x="0" y="10800"/>
                    </a:lnTo>
                    <a:lnTo>
                      <a:pt x="0" y="10800"/>
                    </a:lnTo>
                    <a:lnTo>
                      <a:pt x="144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43" name="Shape 3543"/>
              <p:cNvSpPr/>
              <p:nvPr/>
            </p:nvSpPr>
            <p:spPr>
              <a:xfrm>
                <a:off x="2006600" y="1362075"/>
                <a:ext cx="50800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0800"/>
                    </a:moveTo>
                    <a:lnTo>
                      <a:pt x="0" y="10800"/>
                    </a:lnTo>
                    <a:lnTo>
                      <a:pt x="675" y="13500"/>
                    </a:lnTo>
                    <a:lnTo>
                      <a:pt x="1350" y="13500"/>
                    </a:lnTo>
                    <a:lnTo>
                      <a:pt x="2025" y="16200"/>
                    </a:lnTo>
                    <a:lnTo>
                      <a:pt x="2700" y="16200"/>
                    </a:lnTo>
                    <a:lnTo>
                      <a:pt x="2700" y="18900"/>
                    </a:lnTo>
                    <a:lnTo>
                      <a:pt x="4050" y="18900"/>
                    </a:lnTo>
                    <a:lnTo>
                      <a:pt x="4050" y="18900"/>
                    </a:lnTo>
                    <a:lnTo>
                      <a:pt x="4725" y="21600"/>
                    </a:lnTo>
                    <a:lnTo>
                      <a:pt x="6075" y="21600"/>
                    </a:lnTo>
                    <a:lnTo>
                      <a:pt x="6075" y="21600"/>
                    </a:lnTo>
                    <a:lnTo>
                      <a:pt x="6750" y="21600"/>
                    </a:lnTo>
                    <a:lnTo>
                      <a:pt x="8100" y="21600"/>
                    </a:lnTo>
                    <a:lnTo>
                      <a:pt x="8775" y="21600"/>
                    </a:lnTo>
                    <a:lnTo>
                      <a:pt x="9450" y="21600"/>
                    </a:lnTo>
                    <a:lnTo>
                      <a:pt x="10125" y="21600"/>
                    </a:lnTo>
                    <a:lnTo>
                      <a:pt x="10800" y="21600"/>
                    </a:lnTo>
                    <a:lnTo>
                      <a:pt x="11475" y="21600"/>
                    </a:lnTo>
                    <a:lnTo>
                      <a:pt x="12150" y="21600"/>
                    </a:lnTo>
                    <a:lnTo>
                      <a:pt x="12825" y="21600"/>
                    </a:lnTo>
                    <a:lnTo>
                      <a:pt x="13500" y="21600"/>
                    </a:lnTo>
                    <a:lnTo>
                      <a:pt x="14850" y="18900"/>
                    </a:lnTo>
                    <a:lnTo>
                      <a:pt x="16200" y="18900"/>
                    </a:lnTo>
                    <a:lnTo>
                      <a:pt x="17550" y="16200"/>
                    </a:lnTo>
                    <a:lnTo>
                      <a:pt x="18900" y="16200"/>
                    </a:lnTo>
                    <a:lnTo>
                      <a:pt x="20250" y="16200"/>
                    </a:lnTo>
                    <a:lnTo>
                      <a:pt x="21600" y="13500"/>
                    </a:lnTo>
                    <a:lnTo>
                      <a:pt x="20250" y="0"/>
                    </a:lnTo>
                    <a:lnTo>
                      <a:pt x="19575" y="0"/>
                    </a:lnTo>
                    <a:lnTo>
                      <a:pt x="18225" y="2700"/>
                    </a:lnTo>
                    <a:lnTo>
                      <a:pt x="16875" y="2700"/>
                    </a:lnTo>
                    <a:lnTo>
                      <a:pt x="15525" y="5400"/>
                    </a:lnTo>
                    <a:lnTo>
                      <a:pt x="14175" y="5400"/>
                    </a:lnTo>
                    <a:lnTo>
                      <a:pt x="12825" y="5400"/>
                    </a:lnTo>
                    <a:lnTo>
                      <a:pt x="12150" y="8100"/>
                    </a:lnTo>
                    <a:lnTo>
                      <a:pt x="11475" y="8100"/>
                    </a:lnTo>
                    <a:lnTo>
                      <a:pt x="10800" y="8100"/>
                    </a:lnTo>
                    <a:lnTo>
                      <a:pt x="10125" y="8100"/>
                    </a:lnTo>
                    <a:lnTo>
                      <a:pt x="10125" y="8100"/>
                    </a:lnTo>
                    <a:lnTo>
                      <a:pt x="9450" y="8100"/>
                    </a:lnTo>
                    <a:lnTo>
                      <a:pt x="8775" y="8100"/>
                    </a:lnTo>
                    <a:lnTo>
                      <a:pt x="8100" y="8100"/>
                    </a:lnTo>
                    <a:lnTo>
                      <a:pt x="7425" y="8100"/>
                    </a:lnTo>
                    <a:lnTo>
                      <a:pt x="6750" y="8100"/>
                    </a:lnTo>
                    <a:lnTo>
                      <a:pt x="6075" y="8100"/>
                    </a:lnTo>
                    <a:lnTo>
                      <a:pt x="6075" y="5400"/>
                    </a:lnTo>
                    <a:lnTo>
                      <a:pt x="5400" y="5400"/>
                    </a:lnTo>
                    <a:lnTo>
                      <a:pt x="4725" y="5400"/>
                    </a:lnTo>
                    <a:lnTo>
                      <a:pt x="4050" y="5400"/>
                    </a:lnTo>
                    <a:lnTo>
                      <a:pt x="4050" y="2700"/>
                    </a:lnTo>
                    <a:lnTo>
                      <a:pt x="3375" y="2700"/>
                    </a:lnTo>
                    <a:lnTo>
                      <a:pt x="2700" y="2700"/>
                    </a:lnTo>
                    <a:lnTo>
                      <a:pt x="2700" y="0"/>
                    </a:lnTo>
                    <a:lnTo>
                      <a:pt x="2025" y="0"/>
                    </a:lnTo>
                    <a:lnTo>
                      <a:pt x="2025" y="0"/>
                    </a:lnTo>
                    <a:lnTo>
                      <a:pt x="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44" name="Shape 3544"/>
              <p:cNvSpPr/>
              <p:nvPr/>
            </p:nvSpPr>
            <p:spPr>
              <a:xfrm>
                <a:off x="1995487" y="1320800"/>
                <a:ext cx="15876" cy="476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" y="0"/>
                    </a:moveTo>
                    <a:lnTo>
                      <a:pt x="2160" y="0"/>
                    </a:lnTo>
                    <a:lnTo>
                      <a:pt x="2160" y="720"/>
                    </a:lnTo>
                    <a:lnTo>
                      <a:pt x="0" y="2160"/>
                    </a:lnTo>
                    <a:lnTo>
                      <a:pt x="0" y="3600"/>
                    </a:lnTo>
                    <a:lnTo>
                      <a:pt x="0" y="5040"/>
                    </a:lnTo>
                    <a:lnTo>
                      <a:pt x="0" y="6480"/>
                    </a:lnTo>
                    <a:lnTo>
                      <a:pt x="0" y="7920"/>
                    </a:lnTo>
                    <a:lnTo>
                      <a:pt x="0" y="8640"/>
                    </a:lnTo>
                    <a:lnTo>
                      <a:pt x="0" y="9360"/>
                    </a:lnTo>
                    <a:lnTo>
                      <a:pt x="0" y="10080"/>
                    </a:lnTo>
                    <a:lnTo>
                      <a:pt x="0" y="10800"/>
                    </a:lnTo>
                    <a:lnTo>
                      <a:pt x="0" y="11520"/>
                    </a:lnTo>
                    <a:lnTo>
                      <a:pt x="2160" y="12240"/>
                    </a:lnTo>
                    <a:lnTo>
                      <a:pt x="2160" y="12960"/>
                    </a:lnTo>
                    <a:lnTo>
                      <a:pt x="2160" y="13680"/>
                    </a:lnTo>
                    <a:lnTo>
                      <a:pt x="2160" y="14400"/>
                    </a:lnTo>
                    <a:lnTo>
                      <a:pt x="4320" y="15120"/>
                    </a:lnTo>
                    <a:lnTo>
                      <a:pt x="4320" y="15840"/>
                    </a:lnTo>
                    <a:lnTo>
                      <a:pt x="4320" y="16560"/>
                    </a:lnTo>
                    <a:lnTo>
                      <a:pt x="4320" y="17280"/>
                    </a:lnTo>
                    <a:lnTo>
                      <a:pt x="6480" y="18000"/>
                    </a:lnTo>
                    <a:lnTo>
                      <a:pt x="6480" y="18720"/>
                    </a:lnTo>
                    <a:lnTo>
                      <a:pt x="8640" y="19440"/>
                    </a:lnTo>
                    <a:lnTo>
                      <a:pt x="10800" y="20160"/>
                    </a:lnTo>
                    <a:lnTo>
                      <a:pt x="10800" y="20880"/>
                    </a:lnTo>
                    <a:lnTo>
                      <a:pt x="12960" y="20880"/>
                    </a:lnTo>
                    <a:lnTo>
                      <a:pt x="15120" y="21600"/>
                    </a:lnTo>
                    <a:lnTo>
                      <a:pt x="21600" y="18720"/>
                    </a:lnTo>
                    <a:lnTo>
                      <a:pt x="21600" y="18000"/>
                    </a:lnTo>
                    <a:lnTo>
                      <a:pt x="19440" y="18000"/>
                    </a:lnTo>
                    <a:lnTo>
                      <a:pt x="19440" y="17280"/>
                    </a:lnTo>
                    <a:lnTo>
                      <a:pt x="17280" y="17280"/>
                    </a:lnTo>
                    <a:lnTo>
                      <a:pt x="17280" y="16560"/>
                    </a:lnTo>
                    <a:lnTo>
                      <a:pt x="17280" y="15840"/>
                    </a:lnTo>
                    <a:lnTo>
                      <a:pt x="15120" y="15840"/>
                    </a:lnTo>
                    <a:lnTo>
                      <a:pt x="15120" y="15120"/>
                    </a:lnTo>
                    <a:lnTo>
                      <a:pt x="15120" y="15120"/>
                    </a:lnTo>
                    <a:lnTo>
                      <a:pt x="15120" y="14400"/>
                    </a:lnTo>
                    <a:lnTo>
                      <a:pt x="15120" y="13680"/>
                    </a:lnTo>
                    <a:lnTo>
                      <a:pt x="12960" y="12960"/>
                    </a:lnTo>
                    <a:lnTo>
                      <a:pt x="12960" y="12960"/>
                    </a:lnTo>
                    <a:lnTo>
                      <a:pt x="12960" y="12240"/>
                    </a:lnTo>
                    <a:lnTo>
                      <a:pt x="12960" y="11520"/>
                    </a:lnTo>
                    <a:lnTo>
                      <a:pt x="12960" y="10800"/>
                    </a:lnTo>
                    <a:lnTo>
                      <a:pt x="12960" y="10080"/>
                    </a:lnTo>
                    <a:lnTo>
                      <a:pt x="12960" y="9360"/>
                    </a:lnTo>
                    <a:lnTo>
                      <a:pt x="12960" y="8640"/>
                    </a:lnTo>
                    <a:lnTo>
                      <a:pt x="12960" y="7920"/>
                    </a:lnTo>
                    <a:lnTo>
                      <a:pt x="12960" y="6480"/>
                    </a:lnTo>
                    <a:lnTo>
                      <a:pt x="12960" y="5040"/>
                    </a:lnTo>
                    <a:lnTo>
                      <a:pt x="12960" y="4320"/>
                    </a:lnTo>
                    <a:lnTo>
                      <a:pt x="12960" y="2880"/>
                    </a:lnTo>
                    <a:lnTo>
                      <a:pt x="12960" y="720"/>
                    </a:lnTo>
                    <a:lnTo>
                      <a:pt x="12960" y="0"/>
                    </a:lnTo>
                    <a:lnTo>
                      <a:pt x="12960" y="0"/>
                    </a:lnTo>
                    <a:lnTo>
                      <a:pt x="216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45" name="Shape 3545"/>
              <p:cNvSpPr/>
              <p:nvPr/>
            </p:nvSpPr>
            <p:spPr>
              <a:xfrm>
                <a:off x="1987550" y="1270000"/>
                <a:ext cx="17463" cy="508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700"/>
                    </a:moveTo>
                    <a:lnTo>
                      <a:pt x="0" y="2700"/>
                    </a:lnTo>
                    <a:lnTo>
                      <a:pt x="1964" y="3375"/>
                    </a:lnTo>
                    <a:lnTo>
                      <a:pt x="1964" y="3375"/>
                    </a:lnTo>
                    <a:lnTo>
                      <a:pt x="3927" y="4050"/>
                    </a:lnTo>
                    <a:lnTo>
                      <a:pt x="3927" y="4050"/>
                    </a:lnTo>
                    <a:lnTo>
                      <a:pt x="5891" y="4725"/>
                    </a:lnTo>
                    <a:lnTo>
                      <a:pt x="5891" y="5400"/>
                    </a:lnTo>
                    <a:lnTo>
                      <a:pt x="5891" y="5400"/>
                    </a:lnTo>
                    <a:lnTo>
                      <a:pt x="7855" y="6075"/>
                    </a:lnTo>
                    <a:lnTo>
                      <a:pt x="7855" y="6750"/>
                    </a:lnTo>
                    <a:lnTo>
                      <a:pt x="7855" y="6750"/>
                    </a:lnTo>
                    <a:lnTo>
                      <a:pt x="7855" y="7425"/>
                    </a:lnTo>
                    <a:lnTo>
                      <a:pt x="9818" y="8100"/>
                    </a:lnTo>
                    <a:lnTo>
                      <a:pt x="9818" y="8775"/>
                    </a:lnTo>
                    <a:lnTo>
                      <a:pt x="9818" y="9450"/>
                    </a:lnTo>
                    <a:lnTo>
                      <a:pt x="9818" y="10125"/>
                    </a:lnTo>
                    <a:lnTo>
                      <a:pt x="9818" y="10800"/>
                    </a:lnTo>
                    <a:lnTo>
                      <a:pt x="9818" y="11475"/>
                    </a:lnTo>
                    <a:lnTo>
                      <a:pt x="9818" y="12150"/>
                    </a:lnTo>
                    <a:lnTo>
                      <a:pt x="11782" y="12825"/>
                    </a:lnTo>
                    <a:lnTo>
                      <a:pt x="11782" y="12825"/>
                    </a:lnTo>
                    <a:lnTo>
                      <a:pt x="11782" y="14175"/>
                    </a:lnTo>
                    <a:lnTo>
                      <a:pt x="11782" y="16200"/>
                    </a:lnTo>
                    <a:lnTo>
                      <a:pt x="11782" y="17550"/>
                    </a:lnTo>
                    <a:lnTo>
                      <a:pt x="11782" y="18225"/>
                    </a:lnTo>
                    <a:lnTo>
                      <a:pt x="11782" y="20250"/>
                    </a:lnTo>
                    <a:lnTo>
                      <a:pt x="11782" y="21600"/>
                    </a:lnTo>
                    <a:lnTo>
                      <a:pt x="21600" y="21600"/>
                    </a:lnTo>
                    <a:lnTo>
                      <a:pt x="21600" y="20250"/>
                    </a:lnTo>
                    <a:lnTo>
                      <a:pt x="21600" y="18900"/>
                    </a:lnTo>
                    <a:lnTo>
                      <a:pt x="21600" y="17550"/>
                    </a:lnTo>
                    <a:lnTo>
                      <a:pt x="21600" y="16200"/>
                    </a:lnTo>
                    <a:lnTo>
                      <a:pt x="21600" y="14175"/>
                    </a:lnTo>
                    <a:lnTo>
                      <a:pt x="21600" y="12825"/>
                    </a:lnTo>
                    <a:lnTo>
                      <a:pt x="21600" y="12150"/>
                    </a:lnTo>
                    <a:lnTo>
                      <a:pt x="21600" y="11475"/>
                    </a:lnTo>
                    <a:lnTo>
                      <a:pt x="21600" y="10800"/>
                    </a:lnTo>
                    <a:lnTo>
                      <a:pt x="21600" y="10125"/>
                    </a:lnTo>
                    <a:lnTo>
                      <a:pt x="21600" y="9450"/>
                    </a:lnTo>
                    <a:lnTo>
                      <a:pt x="19636" y="8775"/>
                    </a:lnTo>
                    <a:lnTo>
                      <a:pt x="19636" y="8100"/>
                    </a:lnTo>
                    <a:lnTo>
                      <a:pt x="19636" y="7425"/>
                    </a:lnTo>
                    <a:lnTo>
                      <a:pt x="19636" y="6750"/>
                    </a:lnTo>
                    <a:lnTo>
                      <a:pt x="17673" y="6075"/>
                    </a:lnTo>
                    <a:lnTo>
                      <a:pt x="17673" y="5400"/>
                    </a:lnTo>
                    <a:lnTo>
                      <a:pt x="17673" y="4725"/>
                    </a:lnTo>
                    <a:lnTo>
                      <a:pt x="15709" y="4050"/>
                    </a:lnTo>
                    <a:lnTo>
                      <a:pt x="15709" y="3375"/>
                    </a:lnTo>
                    <a:lnTo>
                      <a:pt x="13745" y="2700"/>
                    </a:lnTo>
                    <a:lnTo>
                      <a:pt x="13745" y="2025"/>
                    </a:lnTo>
                    <a:lnTo>
                      <a:pt x="11782" y="1350"/>
                    </a:lnTo>
                    <a:lnTo>
                      <a:pt x="9818" y="1350"/>
                    </a:lnTo>
                    <a:lnTo>
                      <a:pt x="7855" y="675"/>
                    </a:lnTo>
                    <a:lnTo>
                      <a:pt x="7855" y="0"/>
                    </a:lnTo>
                    <a:lnTo>
                      <a:pt x="7855" y="0"/>
                    </a:lnTo>
                    <a:lnTo>
                      <a:pt x="0" y="27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46" name="Shape 3546"/>
              <p:cNvSpPr/>
              <p:nvPr/>
            </p:nvSpPr>
            <p:spPr>
              <a:xfrm>
                <a:off x="1943100" y="1263650"/>
                <a:ext cx="50800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75" y="21600"/>
                    </a:moveTo>
                    <a:lnTo>
                      <a:pt x="675" y="21600"/>
                    </a:lnTo>
                    <a:lnTo>
                      <a:pt x="2025" y="21600"/>
                    </a:lnTo>
                    <a:lnTo>
                      <a:pt x="3375" y="21600"/>
                    </a:lnTo>
                    <a:lnTo>
                      <a:pt x="4725" y="18900"/>
                    </a:lnTo>
                    <a:lnTo>
                      <a:pt x="6075" y="18900"/>
                    </a:lnTo>
                    <a:lnTo>
                      <a:pt x="7425" y="16200"/>
                    </a:lnTo>
                    <a:lnTo>
                      <a:pt x="8100" y="16200"/>
                    </a:lnTo>
                    <a:lnTo>
                      <a:pt x="8775" y="16200"/>
                    </a:lnTo>
                    <a:lnTo>
                      <a:pt x="9450" y="16200"/>
                    </a:lnTo>
                    <a:lnTo>
                      <a:pt x="10125" y="16200"/>
                    </a:lnTo>
                    <a:lnTo>
                      <a:pt x="10800" y="16200"/>
                    </a:lnTo>
                    <a:lnTo>
                      <a:pt x="11475" y="13500"/>
                    </a:lnTo>
                    <a:lnTo>
                      <a:pt x="12150" y="13500"/>
                    </a:lnTo>
                    <a:lnTo>
                      <a:pt x="12825" y="13500"/>
                    </a:lnTo>
                    <a:lnTo>
                      <a:pt x="13500" y="13500"/>
                    </a:lnTo>
                    <a:lnTo>
                      <a:pt x="14175" y="13500"/>
                    </a:lnTo>
                    <a:lnTo>
                      <a:pt x="14175" y="16200"/>
                    </a:lnTo>
                    <a:lnTo>
                      <a:pt x="14850" y="16200"/>
                    </a:lnTo>
                    <a:lnTo>
                      <a:pt x="15525" y="16200"/>
                    </a:lnTo>
                    <a:lnTo>
                      <a:pt x="16200" y="16200"/>
                    </a:lnTo>
                    <a:lnTo>
                      <a:pt x="16200" y="16200"/>
                    </a:lnTo>
                    <a:lnTo>
                      <a:pt x="16875" y="16200"/>
                    </a:lnTo>
                    <a:lnTo>
                      <a:pt x="17550" y="18900"/>
                    </a:lnTo>
                    <a:lnTo>
                      <a:pt x="17550" y="18900"/>
                    </a:lnTo>
                    <a:lnTo>
                      <a:pt x="18225" y="18900"/>
                    </a:lnTo>
                    <a:lnTo>
                      <a:pt x="18900" y="21600"/>
                    </a:lnTo>
                    <a:lnTo>
                      <a:pt x="18900" y="21600"/>
                    </a:lnTo>
                    <a:lnTo>
                      <a:pt x="21600" y="10800"/>
                    </a:lnTo>
                    <a:lnTo>
                      <a:pt x="20925" y="8100"/>
                    </a:lnTo>
                    <a:lnTo>
                      <a:pt x="20250" y="8100"/>
                    </a:lnTo>
                    <a:lnTo>
                      <a:pt x="19575" y="5400"/>
                    </a:lnTo>
                    <a:lnTo>
                      <a:pt x="18900" y="5400"/>
                    </a:lnTo>
                    <a:lnTo>
                      <a:pt x="18225" y="2700"/>
                    </a:lnTo>
                    <a:lnTo>
                      <a:pt x="17550" y="2700"/>
                    </a:lnTo>
                    <a:lnTo>
                      <a:pt x="16875" y="2700"/>
                    </a:lnTo>
                    <a:lnTo>
                      <a:pt x="16200" y="2700"/>
                    </a:lnTo>
                    <a:lnTo>
                      <a:pt x="15525" y="0"/>
                    </a:lnTo>
                    <a:lnTo>
                      <a:pt x="14850" y="0"/>
                    </a:lnTo>
                    <a:lnTo>
                      <a:pt x="14175" y="0"/>
                    </a:lnTo>
                    <a:lnTo>
                      <a:pt x="13500" y="0"/>
                    </a:lnTo>
                    <a:lnTo>
                      <a:pt x="12825" y="0"/>
                    </a:lnTo>
                    <a:lnTo>
                      <a:pt x="12150" y="0"/>
                    </a:lnTo>
                    <a:lnTo>
                      <a:pt x="11475" y="0"/>
                    </a:lnTo>
                    <a:lnTo>
                      <a:pt x="10800" y="0"/>
                    </a:lnTo>
                    <a:lnTo>
                      <a:pt x="10125" y="0"/>
                    </a:lnTo>
                    <a:lnTo>
                      <a:pt x="9450" y="2700"/>
                    </a:lnTo>
                    <a:lnTo>
                      <a:pt x="8775" y="2700"/>
                    </a:lnTo>
                    <a:lnTo>
                      <a:pt x="8100" y="2700"/>
                    </a:lnTo>
                    <a:lnTo>
                      <a:pt x="6075" y="2700"/>
                    </a:lnTo>
                    <a:lnTo>
                      <a:pt x="5400" y="5400"/>
                    </a:lnTo>
                    <a:lnTo>
                      <a:pt x="4050" y="5400"/>
                    </a:lnTo>
                    <a:lnTo>
                      <a:pt x="2700" y="5400"/>
                    </a:lnTo>
                    <a:lnTo>
                      <a:pt x="1350" y="8100"/>
                    </a:lnTo>
                    <a:lnTo>
                      <a:pt x="0" y="8100"/>
                    </a:lnTo>
                    <a:lnTo>
                      <a:pt x="0" y="8100"/>
                    </a:lnTo>
                    <a:lnTo>
                      <a:pt x="675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47" name="Shape 3547"/>
              <p:cNvSpPr/>
              <p:nvPr/>
            </p:nvSpPr>
            <p:spPr>
              <a:xfrm>
                <a:off x="1893887" y="1268412"/>
                <a:ext cx="508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0800"/>
                    </a:moveTo>
                    <a:lnTo>
                      <a:pt x="0" y="10800"/>
                    </a:lnTo>
                    <a:lnTo>
                      <a:pt x="675" y="13500"/>
                    </a:lnTo>
                    <a:lnTo>
                      <a:pt x="1350" y="13500"/>
                    </a:lnTo>
                    <a:lnTo>
                      <a:pt x="2025" y="16200"/>
                    </a:lnTo>
                    <a:lnTo>
                      <a:pt x="2700" y="18900"/>
                    </a:lnTo>
                    <a:lnTo>
                      <a:pt x="3375" y="18900"/>
                    </a:lnTo>
                    <a:lnTo>
                      <a:pt x="4050" y="18900"/>
                    </a:lnTo>
                    <a:lnTo>
                      <a:pt x="4725" y="21600"/>
                    </a:lnTo>
                    <a:lnTo>
                      <a:pt x="5400" y="21600"/>
                    </a:lnTo>
                    <a:lnTo>
                      <a:pt x="6075" y="21600"/>
                    </a:lnTo>
                    <a:lnTo>
                      <a:pt x="6750" y="21600"/>
                    </a:lnTo>
                    <a:lnTo>
                      <a:pt x="7425" y="21600"/>
                    </a:lnTo>
                    <a:lnTo>
                      <a:pt x="8100" y="21600"/>
                    </a:lnTo>
                    <a:lnTo>
                      <a:pt x="8775" y="21600"/>
                    </a:lnTo>
                    <a:lnTo>
                      <a:pt x="9450" y="21600"/>
                    </a:lnTo>
                    <a:lnTo>
                      <a:pt x="10125" y="21600"/>
                    </a:lnTo>
                    <a:lnTo>
                      <a:pt x="10800" y="21600"/>
                    </a:lnTo>
                    <a:lnTo>
                      <a:pt x="11475" y="21600"/>
                    </a:lnTo>
                    <a:lnTo>
                      <a:pt x="12150" y="21600"/>
                    </a:lnTo>
                    <a:lnTo>
                      <a:pt x="12825" y="21600"/>
                    </a:lnTo>
                    <a:lnTo>
                      <a:pt x="13500" y="21600"/>
                    </a:lnTo>
                    <a:lnTo>
                      <a:pt x="14850" y="18900"/>
                    </a:lnTo>
                    <a:lnTo>
                      <a:pt x="16200" y="18900"/>
                    </a:lnTo>
                    <a:lnTo>
                      <a:pt x="17550" y="16200"/>
                    </a:lnTo>
                    <a:lnTo>
                      <a:pt x="18900" y="16200"/>
                    </a:lnTo>
                    <a:lnTo>
                      <a:pt x="20250" y="16200"/>
                    </a:lnTo>
                    <a:lnTo>
                      <a:pt x="21600" y="13500"/>
                    </a:lnTo>
                    <a:lnTo>
                      <a:pt x="20925" y="0"/>
                    </a:lnTo>
                    <a:lnTo>
                      <a:pt x="19575" y="0"/>
                    </a:lnTo>
                    <a:lnTo>
                      <a:pt x="18225" y="2700"/>
                    </a:lnTo>
                    <a:lnTo>
                      <a:pt x="16875" y="2700"/>
                    </a:lnTo>
                    <a:lnTo>
                      <a:pt x="15525" y="5400"/>
                    </a:lnTo>
                    <a:lnTo>
                      <a:pt x="14175" y="5400"/>
                    </a:lnTo>
                    <a:lnTo>
                      <a:pt x="12825" y="5400"/>
                    </a:lnTo>
                    <a:lnTo>
                      <a:pt x="12150" y="5400"/>
                    </a:lnTo>
                    <a:lnTo>
                      <a:pt x="11475" y="5400"/>
                    </a:lnTo>
                    <a:lnTo>
                      <a:pt x="10800" y="8100"/>
                    </a:lnTo>
                    <a:lnTo>
                      <a:pt x="10125" y="8100"/>
                    </a:lnTo>
                    <a:lnTo>
                      <a:pt x="9450" y="8100"/>
                    </a:lnTo>
                    <a:lnTo>
                      <a:pt x="9450" y="8100"/>
                    </a:lnTo>
                    <a:lnTo>
                      <a:pt x="8775" y="8100"/>
                    </a:lnTo>
                    <a:lnTo>
                      <a:pt x="8100" y="8100"/>
                    </a:lnTo>
                    <a:lnTo>
                      <a:pt x="7425" y="8100"/>
                    </a:lnTo>
                    <a:lnTo>
                      <a:pt x="6750" y="8100"/>
                    </a:lnTo>
                    <a:lnTo>
                      <a:pt x="6075" y="8100"/>
                    </a:lnTo>
                    <a:lnTo>
                      <a:pt x="6075" y="5400"/>
                    </a:lnTo>
                    <a:lnTo>
                      <a:pt x="5400" y="5400"/>
                    </a:lnTo>
                    <a:lnTo>
                      <a:pt x="4725" y="5400"/>
                    </a:lnTo>
                    <a:lnTo>
                      <a:pt x="4725" y="5400"/>
                    </a:lnTo>
                    <a:lnTo>
                      <a:pt x="4050" y="5400"/>
                    </a:lnTo>
                    <a:lnTo>
                      <a:pt x="3375" y="2700"/>
                    </a:lnTo>
                    <a:lnTo>
                      <a:pt x="3375" y="2700"/>
                    </a:lnTo>
                    <a:lnTo>
                      <a:pt x="2700" y="2700"/>
                    </a:lnTo>
                    <a:lnTo>
                      <a:pt x="2025" y="0"/>
                    </a:lnTo>
                    <a:lnTo>
                      <a:pt x="2025" y="0"/>
                    </a:lnTo>
                    <a:lnTo>
                      <a:pt x="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48" name="Shape 3548"/>
              <p:cNvSpPr/>
              <p:nvPr/>
            </p:nvSpPr>
            <p:spPr>
              <a:xfrm>
                <a:off x="1882775" y="1225550"/>
                <a:ext cx="15875" cy="492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394"/>
                    </a:lnTo>
                    <a:lnTo>
                      <a:pt x="0" y="3484"/>
                    </a:lnTo>
                    <a:lnTo>
                      <a:pt x="0" y="4877"/>
                    </a:lnTo>
                    <a:lnTo>
                      <a:pt x="0" y="6271"/>
                    </a:lnTo>
                    <a:lnTo>
                      <a:pt x="0" y="7665"/>
                    </a:lnTo>
                    <a:lnTo>
                      <a:pt x="0" y="9058"/>
                    </a:lnTo>
                    <a:lnTo>
                      <a:pt x="0" y="9755"/>
                    </a:lnTo>
                    <a:lnTo>
                      <a:pt x="0" y="10452"/>
                    </a:lnTo>
                    <a:lnTo>
                      <a:pt x="0" y="11148"/>
                    </a:lnTo>
                    <a:lnTo>
                      <a:pt x="0" y="11845"/>
                    </a:lnTo>
                    <a:lnTo>
                      <a:pt x="0" y="12542"/>
                    </a:lnTo>
                    <a:lnTo>
                      <a:pt x="0" y="13239"/>
                    </a:lnTo>
                    <a:lnTo>
                      <a:pt x="2160" y="13935"/>
                    </a:lnTo>
                    <a:lnTo>
                      <a:pt x="2160" y="14632"/>
                    </a:lnTo>
                    <a:lnTo>
                      <a:pt x="2160" y="15329"/>
                    </a:lnTo>
                    <a:lnTo>
                      <a:pt x="2160" y="16026"/>
                    </a:lnTo>
                    <a:lnTo>
                      <a:pt x="4320" y="16723"/>
                    </a:lnTo>
                    <a:lnTo>
                      <a:pt x="4320" y="17419"/>
                    </a:lnTo>
                    <a:lnTo>
                      <a:pt x="6480" y="18116"/>
                    </a:lnTo>
                    <a:lnTo>
                      <a:pt x="6480" y="18116"/>
                    </a:lnTo>
                    <a:lnTo>
                      <a:pt x="6480" y="18813"/>
                    </a:lnTo>
                    <a:lnTo>
                      <a:pt x="8640" y="19510"/>
                    </a:lnTo>
                    <a:lnTo>
                      <a:pt x="10800" y="20206"/>
                    </a:lnTo>
                    <a:lnTo>
                      <a:pt x="10800" y="20903"/>
                    </a:lnTo>
                    <a:lnTo>
                      <a:pt x="12960" y="21600"/>
                    </a:lnTo>
                    <a:lnTo>
                      <a:pt x="15120" y="21600"/>
                    </a:lnTo>
                    <a:lnTo>
                      <a:pt x="21600" y="18813"/>
                    </a:lnTo>
                    <a:lnTo>
                      <a:pt x="21600" y="18813"/>
                    </a:lnTo>
                    <a:lnTo>
                      <a:pt x="19440" y="18116"/>
                    </a:lnTo>
                    <a:lnTo>
                      <a:pt x="19440" y="18116"/>
                    </a:lnTo>
                    <a:lnTo>
                      <a:pt x="17280" y="17419"/>
                    </a:lnTo>
                    <a:lnTo>
                      <a:pt x="17280" y="17419"/>
                    </a:lnTo>
                    <a:lnTo>
                      <a:pt x="17280" y="16723"/>
                    </a:lnTo>
                    <a:lnTo>
                      <a:pt x="15120" y="16026"/>
                    </a:lnTo>
                    <a:lnTo>
                      <a:pt x="15120" y="16026"/>
                    </a:lnTo>
                    <a:lnTo>
                      <a:pt x="15120" y="15329"/>
                    </a:lnTo>
                    <a:lnTo>
                      <a:pt x="12960" y="14632"/>
                    </a:lnTo>
                    <a:lnTo>
                      <a:pt x="12960" y="13935"/>
                    </a:lnTo>
                    <a:lnTo>
                      <a:pt x="12960" y="13935"/>
                    </a:lnTo>
                    <a:lnTo>
                      <a:pt x="12960" y="13239"/>
                    </a:lnTo>
                    <a:lnTo>
                      <a:pt x="12960" y="12542"/>
                    </a:lnTo>
                    <a:lnTo>
                      <a:pt x="12960" y="11845"/>
                    </a:lnTo>
                    <a:lnTo>
                      <a:pt x="10800" y="11148"/>
                    </a:lnTo>
                    <a:lnTo>
                      <a:pt x="10800" y="11148"/>
                    </a:lnTo>
                    <a:lnTo>
                      <a:pt x="10800" y="10452"/>
                    </a:lnTo>
                    <a:lnTo>
                      <a:pt x="10800" y="9755"/>
                    </a:lnTo>
                    <a:lnTo>
                      <a:pt x="10800" y="9058"/>
                    </a:lnTo>
                    <a:lnTo>
                      <a:pt x="10800" y="7665"/>
                    </a:lnTo>
                    <a:lnTo>
                      <a:pt x="10800" y="6271"/>
                    </a:lnTo>
                    <a:lnTo>
                      <a:pt x="10800" y="4877"/>
                    </a:lnTo>
                    <a:lnTo>
                      <a:pt x="10800" y="3484"/>
                    </a:lnTo>
                    <a:lnTo>
                      <a:pt x="12960" y="2090"/>
                    </a:lnTo>
                    <a:lnTo>
                      <a:pt x="12960" y="697"/>
                    </a:lnTo>
                    <a:lnTo>
                      <a:pt x="12960" y="6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49" name="Shape 3549"/>
              <p:cNvSpPr/>
              <p:nvPr/>
            </p:nvSpPr>
            <p:spPr>
              <a:xfrm>
                <a:off x="1874837" y="1176337"/>
                <a:ext cx="17463" cy="508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375"/>
                    </a:moveTo>
                    <a:lnTo>
                      <a:pt x="0" y="3375"/>
                    </a:lnTo>
                    <a:lnTo>
                      <a:pt x="1964" y="3375"/>
                    </a:lnTo>
                    <a:lnTo>
                      <a:pt x="1964" y="3375"/>
                    </a:lnTo>
                    <a:lnTo>
                      <a:pt x="3927" y="4050"/>
                    </a:lnTo>
                    <a:lnTo>
                      <a:pt x="3927" y="4725"/>
                    </a:lnTo>
                    <a:lnTo>
                      <a:pt x="5891" y="4725"/>
                    </a:lnTo>
                    <a:lnTo>
                      <a:pt x="5891" y="5400"/>
                    </a:lnTo>
                    <a:lnTo>
                      <a:pt x="7855" y="6075"/>
                    </a:lnTo>
                    <a:lnTo>
                      <a:pt x="7855" y="6075"/>
                    </a:lnTo>
                    <a:lnTo>
                      <a:pt x="7855" y="6750"/>
                    </a:lnTo>
                    <a:lnTo>
                      <a:pt x="7855" y="7425"/>
                    </a:lnTo>
                    <a:lnTo>
                      <a:pt x="9818" y="8100"/>
                    </a:lnTo>
                    <a:lnTo>
                      <a:pt x="9818" y="8100"/>
                    </a:lnTo>
                    <a:lnTo>
                      <a:pt x="9818" y="8775"/>
                    </a:lnTo>
                    <a:lnTo>
                      <a:pt x="9818" y="9450"/>
                    </a:lnTo>
                    <a:lnTo>
                      <a:pt x="9818" y="10125"/>
                    </a:lnTo>
                    <a:lnTo>
                      <a:pt x="9818" y="10800"/>
                    </a:lnTo>
                    <a:lnTo>
                      <a:pt x="9818" y="10800"/>
                    </a:lnTo>
                    <a:lnTo>
                      <a:pt x="11782" y="11475"/>
                    </a:lnTo>
                    <a:lnTo>
                      <a:pt x="11782" y="12150"/>
                    </a:lnTo>
                    <a:lnTo>
                      <a:pt x="11782" y="12825"/>
                    </a:lnTo>
                    <a:lnTo>
                      <a:pt x="11782" y="14175"/>
                    </a:lnTo>
                    <a:lnTo>
                      <a:pt x="11782" y="15525"/>
                    </a:lnTo>
                    <a:lnTo>
                      <a:pt x="11782" y="16875"/>
                    </a:lnTo>
                    <a:lnTo>
                      <a:pt x="11782" y="18225"/>
                    </a:lnTo>
                    <a:lnTo>
                      <a:pt x="9818" y="19575"/>
                    </a:lnTo>
                    <a:lnTo>
                      <a:pt x="9818" y="20925"/>
                    </a:lnTo>
                    <a:lnTo>
                      <a:pt x="21600" y="21600"/>
                    </a:lnTo>
                    <a:lnTo>
                      <a:pt x="21600" y="20250"/>
                    </a:lnTo>
                    <a:lnTo>
                      <a:pt x="21600" y="18225"/>
                    </a:lnTo>
                    <a:lnTo>
                      <a:pt x="21600" y="16875"/>
                    </a:lnTo>
                    <a:lnTo>
                      <a:pt x="21600" y="15525"/>
                    </a:lnTo>
                    <a:lnTo>
                      <a:pt x="21600" y="14175"/>
                    </a:lnTo>
                    <a:lnTo>
                      <a:pt x="21600" y="12825"/>
                    </a:lnTo>
                    <a:lnTo>
                      <a:pt x="21600" y="12150"/>
                    </a:lnTo>
                    <a:lnTo>
                      <a:pt x="21600" y="11475"/>
                    </a:lnTo>
                    <a:lnTo>
                      <a:pt x="21600" y="10800"/>
                    </a:lnTo>
                    <a:lnTo>
                      <a:pt x="21600" y="10125"/>
                    </a:lnTo>
                    <a:lnTo>
                      <a:pt x="21600" y="9450"/>
                    </a:lnTo>
                    <a:lnTo>
                      <a:pt x="19636" y="8775"/>
                    </a:lnTo>
                    <a:lnTo>
                      <a:pt x="19636" y="8100"/>
                    </a:lnTo>
                    <a:lnTo>
                      <a:pt x="19636" y="7425"/>
                    </a:lnTo>
                    <a:lnTo>
                      <a:pt x="19636" y="6750"/>
                    </a:lnTo>
                    <a:lnTo>
                      <a:pt x="19636" y="6075"/>
                    </a:lnTo>
                    <a:lnTo>
                      <a:pt x="17673" y="5400"/>
                    </a:lnTo>
                    <a:lnTo>
                      <a:pt x="17673" y="4725"/>
                    </a:lnTo>
                    <a:lnTo>
                      <a:pt x="15709" y="4050"/>
                    </a:lnTo>
                    <a:lnTo>
                      <a:pt x="15709" y="3375"/>
                    </a:lnTo>
                    <a:lnTo>
                      <a:pt x="13745" y="2700"/>
                    </a:lnTo>
                    <a:lnTo>
                      <a:pt x="13745" y="2700"/>
                    </a:lnTo>
                    <a:lnTo>
                      <a:pt x="11782" y="2025"/>
                    </a:lnTo>
                    <a:lnTo>
                      <a:pt x="9818" y="1350"/>
                    </a:lnTo>
                    <a:lnTo>
                      <a:pt x="9818" y="675"/>
                    </a:lnTo>
                    <a:lnTo>
                      <a:pt x="7855" y="0"/>
                    </a:lnTo>
                    <a:lnTo>
                      <a:pt x="7855" y="0"/>
                    </a:lnTo>
                    <a:lnTo>
                      <a:pt x="0" y="337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50" name="Shape 3550"/>
              <p:cNvSpPr/>
              <p:nvPr/>
            </p:nvSpPr>
            <p:spPr>
              <a:xfrm>
                <a:off x="1830387" y="1169987"/>
                <a:ext cx="50801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75" y="21600"/>
                    </a:moveTo>
                    <a:lnTo>
                      <a:pt x="675" y="21600"/>
                    </a:lnTo>
                    <a:lnTo>
                      <a:pt x="2025" y="19200"/>
                    </a:lnTo>
                    <a:lnTo>
                      <a:pt x="3375" y="19200"/>
                    </a:lnTo>
                    <a:lnTo>
                      <a:pt x="4725" y="19200"/>
                    </a:lnTo>
                    <a:lnTo>
                      <a:pt x="6075" y="16800"/>
                    </a:lnTo>
                    <a:lnTo>
                      <a:pt x="8100" y="16800"/>
                    </a:lnTo>
                    <a:lnTo>
                      <a:pt x="8775" y="14400"/>
                    </a:lnTo>
                    <a:lnTo>
                      <a:pt x="10125" y="14400"/>
                    </a:lnTo>
                    <a:lnTo>
                      <a:pt x="11475" y="14400"/>
                    </a:lnTo>
                    <a:lnTo>
                      <a:pt x="12150" y="14400"/>
                    </a:lnTo>
                    <a:lnTo>
                      <a:pt x="12825" y="14400"/>
                    </a:lnTo>
                    <a:lnTo>
                      <a:pt x="12825" y="14400"/>
                    </a:lnTo>
                    <a:lnTo>
                      <a:pt x="13500" y="14400"/>
                    </a:lnTo>
                    <a:lnTo>
                      <a:pt x="14175" y="14400"/>
                    </a:lnTo>
                    <a:lnTo>
                      <a:pt x="14850" y="14400"/>
                    </a:lnTo>
                    <a:lnTo>
                      <a:pt x="14850" y="14400"/>
                    </a:lnTo>
                    <a:lnTo>
                      <a:pt x="15525" y="14400"/>
                    </a:lnTo>
                    <a:lnTo>
                      <a:pt x="16200" y="14400"/>
                    </a:lnTo>
                    <a:lnTo>
                      <a:pt x="16875" y="14400"/>
                    </a:lnTo>
                    <a:lnTo>
                      <a:pt x="16875" y="16800"/>
                    </a:lnTo>
                    <a:lnTo>
                      <a:pt x="17550" y="16800"/>
                    </a:lnTo>
                    <a:lnTo>
                      <a:pt x="18225" y="16800"/>
                    </a:lnTo>
                    <a:lnTo>
                      <a:pt x="18225" y="19200"/>
                    </a:lnTo>
                    <a:lnTo>
                      <a:pt x="18900" y="19200"/>
                    </a:lnTo>
                    <a:lnTo>
                      <a:pt x="18900" y="21600"/>
                    </a:lnTo>
                    <a:lnTo>
                      <a:pt x="21600" y="9600"/>
                    </a:lnTo>
                    <a:lnTo>
                      <a:pt x="20925" y="9600"/>
                    </a:lnTo>
                    <a:lnTo>
                      <a:pt x="20250" y="7200"/>
                    </a:lnTo>
                    <a:lnTo>
                      <a:pt x="19575" y="7200"/>
                    </a:lnTo>
                    <a:lnTo>
                      <a:pt x="18900" y="4800"/>
                    </a:lnTo>
                    <a:lnTo>
                      <a:pt x="18225" y="4800"/>
                    </a:lnTo>
                    <a:lnTo>
                      <a:pt x="17550" y="2400"/>
                    </a:lnTo>
                    <a:lnTo>
                      <a:pt x="16875" y="2400"/>
                    </a:lnTo>
                    <a:lnTo>
                      <a:pt x="16200" y="2400"/>
                    </a:lnTo>
                    <a:lnTo>
                      <a:pt x="15525" y="2400"/>
                    </a:lnTo>
                    <a:lnTo>
                      <a:pt x="14850" y="2400"/>
                    </a:lnTo>
                    <a:lnTo>
                      <a:pt x="14175" y="0"/>
                    </a:lnTo>
                    <a:lnTo>
                      <a:pt x="14175" y="0"/>
                    </a:lnTo>
                    <a:lnTo>
                      <a:pt x="12825" y="0"/>
                    </a:lnTo>
                    <a:lnTo>
                      <a:pt x="12825" y="0"/>
                    </a:lnTo>
                    <a:lnTo>
                      <a:pt x="12150" y="0"/>
                    </a:lnTo>
                    <a:lnTo>
                      <a:pt x="10800" y="2400"/>
                    </a:lnTo>
                    <a:lnTo>
                      <a:pt x="10125" y="2400"/>
                    </a:lnTo>
                    <a:lnTo>
                      <a:pt x="8775" y="2400"/>
                    </a:lnTo>
                    <a:lnTo>
                      <a:pt x="6750" y="4800"/>
                    </a:lnTo>
                    <a:lnTo>
                      <a:pt x="6075" y="4800"/>
                    </a:lnTo>
                    <a:lnTo>
                      <a:pt x="4050" y="4800"/>
                    </a:lnTo>
                    <a:lnTo>
                      <a:pt x="2700" y="7200"/>
                    </a:lnTo>
                    <a:lnTo>
                      <a:pt x="1350" y="7200"/>
                    </a:lnTo>
                    <a:lnTo>
                      <a:pt x="0" y="7200"/>
                    </a:lnTo>
                    <a:lnTo>
                      <a:pt x="0" y="7200"/>
                    </a:lnTo>
                    <a:lnTo>
                      <a:pt x="675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51" name="Shape 3551"/>
              <p:cNvSpPr/>
              <p:nvPr/>
            </p:nvSpPr>
            <p:spPr>
              <a:xfrm>
                <a:off x="1790700" y="1165225"/>
                <a:ext cx="41275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9000"/>
                    </a:moveTo>
                    <a:lnTo>
                      <a:pt x="0" y="9000"/>
                    </a:lnTo>
                    <a:lnTo>
                      <a:pt x="1662" y="9000"/>
                    </a:lnTo>
                    <a:lnTo>
                      <a:pt x="2492" y="10800"/>
                    </a:lnTo>
                    <a:lnTo>
                      <a:pt x="3323" y="12600"/>
                    </a:lnTo>
                    <a:lnTo>
                      <a:pt x="4154" y="14400"/>
                    </a:lnTo>
                    <a:lnTo>
                      <a:pt x="5815" y="16200"/>
                    </a:lnTo>
                    <a:lnTo>
                      <a:pt x="6646" y="16200"/>
                    </a:lnTo>
                    <a:lnTo>
                      <a:pt x="7477" y="18000"/>
                    </a:lnTo>
                    <a:lnTo>
                      <a:pt x="8308" y="18000"/>
                    </a:lnTo>
                    <a:lnTo>
                      <a:pt x="8308" y="18000"/>
                    </a:lnTo>
                    <a:lnTo>
                      <a:pt x="9138" y="19800"/>
                    </a:lnTo>
                    <a:lnTo>
                      <a:pt x="9969" y="19800"/>
                    </a:lnTo>
                    <a:lnTo>
                      <a:pt x="10800" y="19800"/>
                    </a:lnTo>
                    <a:lnTo>
                      <a:pt x="11631" y="19800"/>
                    </a:lnTo>
                    <a:lnTo>
                      <a:pt x="11631" y="19800"/>
                    </a:lnTo>
                    <a:lnTo>
                      <a:pt x="12462" y="21600"/>
                    </a:lnTo>
                    <a:lnTo>
                      <a:pt x="13292" y="21600"/>
                    </a:lnTo>
                    <a:lnTo>
                      <a:pt x="14123" y="21600"/>
                    </a:lnTo>
                    <a:lnTo>
                      <a:pt x="14954" y="21600"/>
                    </a:lnTo>
                    <a:lnTo>
                      <a:pt x="15785" y="21600"/>
                    </a:lnTo>
                    <a:lnTo>
                      <a:pt x="16615" y="21600"/>
                    </a:lnTo>
                    <a:lnTo>
                      <a:pt x="17446" y="21600"/>
                    </a:lnTo>
                    <a:lnTo>
                      <a:pt x="18277" y="21600"/>
                    </a:lnTo>
                    <a:lnTo>
                      <a:pt x="19108" y="21600"/>
                    </a:lnTo>
                    <a:lnTo>
                      <a:pt x="19938" y="21600"/>
                    </a:lnTo>
                    <a:lnTo>
                      <a:pt x="20769" y="21600"/>
                    </a:lnTo>
                    <a:lnTo>
                      <a:pt x="21600" y="21600"/>
                    </a:lnTo>
                    <a:lnTo>
                      <a:pt x="20769" y="10800"/>
                    </a:lnTo>
                    <a:lnTo>
                      <a:pt x="19938" y="10800"/>
                    </a:lnTo>
                    <a:lnTo>
                      <a:pt x="19108" y="10800"/>
                    </a:lnTo>
                    <a:lnTo>
                      <a:pt x="18277" y="12600"/>
                    </a:lnTo>
                    <a:lnTo>
                      <a:pt x="17446" y="12600"/>
                    </a:lnTo>
                    <a:lnTo>
                      <a:pt x="16615" y="12600"/>
                    </a:lnTo>
                    <a:lnTo>
                      <a:pt x="16615" y="12600"/>
                    </a:lnTo>
                    <a:lnTo>
                      <a:pt x="15785" y="12600"/>
                    </a:lnTo>
                    <a:lnTo>
                      <a:pt x="14954" y="12600"/>
                    </a:lnTo>
                    <a:lnTo>
                      <a:pt x="14123" y="10800"/>
                    </a:lnTo>
                    <a:lnTo>
                      <a:pt x="14123" y="10800"/>
                    </a:lnTo>
                    <a:lnTo>
                      <a:pt x="13292" y="10800"/>
                    </a:lnTo>
                    <a:lnTo>
                      <a:pt x="12462" y="10800"/>
                    </a:lnTo>
                    <a:lnTo>
                      <a:pt x="12462" y="10800"/>
                    </a:lnTo>
                    <a:lnTo>
                      <a:pt x="11631" y="10800"/>
                    </a:lnTo>
                    <a:lnTo>
                      <a:pt x="10800" y="10800"/>
                    </a:lnTo>
                    <a:lnTo>
                      <a:pt x="10800" y="10800"/>
                    </a:lnTo>
                    <a:lnTo>
                      <a:pt x="9969" y="9000"/>
                    </a:lnTo>
                    <a:lnTo>
                      <a:pt x="9969" y="9000"/>
                    </a:lnTo>
                    <a:lnTo>
                      <a:pt x="9138" y="9000"/>
                    </a:lnTo>
                    <a:lnTo>
                      <a:pt x="9138" y="9000"/>
                    </a:lnTo>
                    <a:lnTo>
                      <a:pt x="7477" y="7200"/>
                    </a:lnTo>
                    <a:lnTo>
                      <a:pt x="6646" y="5400"/>
                    </a:lnTo>
                    <a:lnTo>
                      <a:pt x="5815" y="5400"/>
                    </a:lnTo>
                    <a:lnTo>
                      <a:pt x="4985" y="3600"/>
                    </a:lnTo>
                    <a:lnTo>
                      <a:pt x="4154" y="1800"/>
                    </a:lnTo>
                    <a:lnTo>
                      <a:pt x="3323" y="0"/>
                    </a:lnTo>
                    <a:lnTo>
                      <a:pt x="3323" y="0"/>
                    </a:lnTo>
                    <a:lnTo>
                      <a:pt x="0" y="9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52" name="Shape 3552"/>
              <p:cNvSpPr/>
              <p:nvPr/>
            </p:nvSpPr>
            <p:spPr>
              <a:xfrm>
                <a:off x="1771650" y="1131887"/>
                <a:ext cx="25400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662"/>
                    </a:moveTo>
                    <a:lnTo>
                      <a:pt x="0" y="1662"/>
                    </a:lnTo>
                    <a:lnTo>
                      <a:pt x="1350" y="4154"/>
                    </a:lnTo>
                    <a:lnTo>
                      <a:pt x="2700" y="6646"/>
                    </a:lnTo>
                    <a:lnTo>
                      <a:pt x="2700" y="8308"/>
                    </a:lnTo>
                    <a:lnTo>
                      <a:pt x="4050" y="9969"/>
                    </a:lnTo>
                    <a:lnTo>
                      <a:pt x="5400" y="10800"/>
                    </a:lnTo>
                    <a:lnTo>
                      <a:pt x="5400" y="12462"/>
                    </a:lnTo>
                    <a:lnTo>
                      <a:pt x="6750" y="13292"/>
                    </a:lnTo>
                    <a:lnTo>
                      <a:pt x="8100" y="14954"/>
                    </a:lnTo>
                    <a:lnTo>
                      <a:pt x="8100" y="15785"/>
                    </a:lnTo>
                    <a:lnTo>
                      <a:pt x="9450" y="15785"/>
                    </a:lnTo>
                    <a:lnTo>
                      <a:pt x="9450" y="16615"/>
                    </a:lnTo>
                    <a:lnTo>
                      <a:pt x="10800" y="17446"/>
                    </a:lnTo>
                    <a:lnTo>
                      <a:pt x="10800" y="17446"/>
                    </a:lnTo>
                    <a:lnTo>
                      <a:pt x="12150" y="18277"/>
                    </a:lnTo>
                    <a:lnTo>
                      <a:pt x="12150" y="19108"/>
                    </a:lnTo>
                    <a:lnTo>
                      <a:pt x="13500" y="19108"/>
                    </a:lnTo>
                    <a:lnTo>
                      <a:pt x="14850" y="19938"/>
                    </a:lnTo>
                    <a:lnTo>
                      <a:pt x="14850" y="19938"/>
                    </a:lnTo>
                    <a:lnTo>
                      <a:pt x="16200" y="20769"/>
                    </a:lnTo>
                    <a:lnTo>
                      <a:pt x="16200" y="21600"/>
                    </a:lnTo>
                    <a:lnTo>
                      <a:pt x="21600" y="17446"/>
                    </a:lnTo>
                    <a:lnTo>
                      <a:pt x="20250" y="17446"/>
                    </a:lnTo>
                    <a:lnTo>
                      <a:pt x="20250" y="16615"/>
                    </a:lnTo>
                    <a:lnTo>
                      <a:pt x="18900" y="16615"/>
                    </a:lnTo>
                    <a:lnTo>
                      <a:pt x="18900" y="16615"/>
                    </a:lnTo>
                    <a:lnTo>
                      <a:pt x="17550" y="15785"/>
                    </a:lnTo>
                    <a:lnTo>
                      <a:pt x="17550" y="15785"/>
                    </a:lnTo>
                    <a:lnTo>
                      <a:pt x="16200" y="14954"/>
                    </a:lnTo>
                    <a:lnTo>
                      <a:pt x="16200" y="14954"/>
                    </a:lnTo>
                    <a:lnTo>
                      <a:pt x="16200" y="14123"/>
                    </a:lnTo>
                    <a:lnTo>
                      <a:pt x="14850" y="14123"/>
                    </a:lnTo>
                    <a:lnTo>
                      <a:pt x="14850" y="13292"/>
                    </a:lnTo>
                    <a:lnTo>
                      <a:pt x="14850" y="12462"/>
                    </a:lnTo>
                    <a:lnTo>
                      <a:pt x="13500" y="11631"/>
                    </a:lnTo>
                    <a:lnTo>
                      <a:pt x="12150" y="10800"/>
                    </a:lnTo>
                    <a:lnTo>
                      <a:pt x="12150" y="9138"/>
                    </a:lnTo>
                    <a:lnTo>
                      <a:pt x="10800" y="8308"/>
                    </a:lnTo>
                    <a:lnTo>
                      <a:pt x="10800" y="6646"/>
                    </a:lnTo>
                    <a:lnTo>
                      <a:pt x="9450" y="5815"/>
                    </a:lnTo>
                    <a:lnTo>
                      <a:pt x="8100" y="2492"/>
                    </a:lnTo>
                    <a:lnTo>
                      <a:pt x="6750" y="0"/>
                    </a:lnTo>
                    <a:lnTo>
                      <a:pt x="6750" y="0"/>
                    </a:lnTo>
                    <a:lnTo>
                      <a:pt x="0" y="166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53" name="Shape 3553"/>
              <p:cNvSpPr/>
              <p:nvPr/>
            </p:nvSpPr>
            <p:spPr>
              <a:xfrm>
                <a:off x="1751012" y="1100137"/>
                <a:ext cx="28576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927"/>
                    </a:moveTo>
                    <a:lnTo>
                      <a:pt x="0" y="3927"/>
                    </a:lnTo>
                    <a:lnTo>
                      <a:pt x="1200" y="4909"/>
                    </a:lnTo>
                    <a:lnTo>
                      <a:pt x="2400" y="5891"/>
                    </a:lnTo>
                    <a:lnTo>
                      <a:pt x="3600" y="6873"/>
                    </a:lnTo>
                    <a:lnTo>
                      <a:pt x="4800" y="7855"/>
                    </a:lnTo>
                    <a:lnTo>
                      <a:pt x="4800" y="7855"/>
                    </a:lnTo>
                    <a:lnTo>
                      <a:pt x="6000" y="8836"/>
                    </a:lnTo>
                    <a:lnTo>
                      <a:pt x="7200" y="9818"/>
                    </a:lnTo>
                    <a:lnTo>
                      <a:pt x="8400" y="10800"/>
                    </a:lnTo>
                    <a:lnTo>
                      <a:pt x="9600" y="11782"/>
                    </a:lnTo>
                    <a:lnTo>
                      <a:pt x="10800" y="13745"/>
                    </a:lnTo>
                    <a:lnTo>
                      <a:pt x="10800" y="14727"/>
                    </a:lnTo>
                    <a:lnTo>
                      <a:pt x="12000" y="15709"/>
                    </a:lnTo>
                    <a:lnTo>
                      <a:pt x="12000" y="16691"/>
                    </a:lnTo>
                    <a:lnTo>
                      <a:pt x="13200" y="16691"/>
                    </a:lnTo>
                    <a:lnTo>
                      <a:pt x="13200" y="17673"/>
                    </a:lnTo>
                    <a:lnTo>
                      <a:pt x="14400" y="18655"/>
                    </a:lnTo>
                    <a:lnTo>
                      <a:pt x="14400" y="18655"/>
                    </a:lnTo>
                    <a:lnTo>
                      <a:pt x="14400" y="19636"/>
                    </a:lnTo>
                    <a:lnTo>
                      <a:pt x="14400" y="20618"/>
                    </a:lnTo>
                    <a:lnTo>
                      <a:pt x="15600" y="21600"/>
                    </a:lnTo>
                    <a:lnTo>
                      <a:pt x="21600" y="19636"/>
                    </a:lnTo>
                    <a:lnTo>
                      <a:pt x="20400" y="18655"/>
                    </a:lnTo>
                    <a:lnTo>
                      <a:pt x="20400" y="17673"/>
                    </a:lnTo>
                    <a:lnTo>
                      <a:pt x="20400" y="16691"/>
                    </a:lnTo>
                    <a:lnTo>
                      <a:pt x="19200" y="16691"/>
                    </a:lnTo>
                    <a:lnTo>
                      <a:pt x="19200" y="15709"/>
                    </a:lnTo>
                    <a:lnTo>
                      <a:pt x="19200" y="14727"/>
                    </a:lnTo>
                    <a:lnTo>
                      <a:pt x="18000" y="13745"/>
                    </a:lnTo>
                    <a:lnTo>
                      <a:pt x="18000" y="12764"/>
                    </a:lnTo>
                    <a:lnTo>
                      <a:pt x="16800" y="11782"/>
                    </a:lnTo>
                    <a:lnTo>
                      <a:pt x="15600" y="10800"/>
                    </a:lnTo>
                    <a:lnTo>
                      <a:pt x="14400" y="8836"/>
                    </a:lnTo>
                    <a:lnTo>
                      <a:pt x="13200" y="7855"/>
                    </a:lnTo>
                    <a:lnTo>
                      <a:pt x="12000" y="6873"/>
                    </a:lnTo>
                    <a:lnTo>
                      <a:pt x="10800" y="5891"/>
                    </a:lnTo>
                    <a:lnTo>
                      <a:pt x="9600" y="4909"/>
                    </a:lnTo>
                    <a:lnTo>
                      <a:pt x="8400" y="3927"/>
                    </a:lnTo>
                    <a:lnTo>
                      <a:pt x="7200" y="2945"/>
                    </a:lnTo>
                    <a:lnTo>
                      <a:pt x="6000" y="1964"/>
                    </a:lnTo>
                    <a:lnTo>
                      <a:pt x="4800" y="982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0" y="392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54" name="Shape 3554"/>
              <p:cNvSpPr/>
              <p:nvPr/>
            </p:nvSpPr>
            <p:spPr>
              <a:xfrm>
                <a:off x="1720850" y="1087437"/>
                <a:ext cx="34925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200"/>
                    </a:moveTo>
                    <a:lnTo>
                      <a:pt x="982" y="9000"/>
                    </a:lnTo>
                    <a:lnTo>
                      <a:pt x="982" y="9000"/>
                    </a:lnTo>
                    <a:lnTo>
                      <a:pt x="1964" y="9000"/>
                    </a:lnTo>
                    <a:lnTo>
                      <a:pt x="2945" y="10800"/>
                    </a:lnTo>
                    <a:lnTo>
                      <a:pt x="2945" y="10800"/>
                    </a:lnTo>
                    <a:lnTo>
                      <a:pt x="3927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5891" y="14400"/>
                    </a:lnTo>
                    <a:lnTo>
                      <a:pt x="7855" y="14400"/>
                    </a:lnTo>
                    <a:lnTo>
                      <a:pt x="8836" y="14400"/>
                    </a:lnTo>
                    <a:lnTo>
                      <a:pt x="10800" y="16200"/>
                    </a:lnTo>
                    <a:lnTo>
                      <a:pt x="11782" y="16200"/>
                    </a:lnTo>
                    <a:lnTo>
                      <a:pt x="12764" y="18000"/>
                    </a:lnTo>
                    <a:lnTo>
                      <a:pt x="13745" y="18000"/>
                    </a:lnTo>
                    <a:lnTo>
                      <a:pt x="14727" y="18000"/>
                    </a:lnTo>
                    <a:lnTo>
                      <a:pt x="15709" y="19800"/>
                    </a:lnTo>
                    <a:lnTo>
                      <a:pt x="15709" y="19800"/>
                    </a:lnTo>
                    <a:lnTo>
                      <a:pt x="16691" y="19800"/>
                    </a:lnTo>
                    <a:lnTo>
                      <a:pt x="16691" y="19800"/>
                    </a:lnTo>
                    <a:lnTo>
                      <a:pt x="17673" y="19800"/>
                    </a:lnTo>
                    <a:lnTo>
                      <a:pt x="17673" y="21600"/>
                    </a:lnTo>
                    <a:lnTo>
                      <a:pt x="17673" y="21600"/>
                    </a:lnTo>
                    <a:lnTo>
                      <a:pt x="18655" y="21600"/>
                    </a:lnTo>
                    <a:lnTo>
                      <a:pt x="21600" y="14400"/>
                    </a:lnTo>
                    <a:lnTo>
                      <a:pt x="21600" y="14400"/>
                    </a:lnTo>
                    <a:lnTo>
                      <a:pt x="20618" y="12600"/>
                    </a:lnTo>
                    <a:lnTo>
                      <a:pt x="19636" y="12600"/>
                    </a:lnTo>
                    <a:lnTo>
                      <a:pt x="19636" y="12600"/>
                    </a:lnTo>
                    <a:lnTo>
                      <a:pt x="18655" y="10800"/>
                    </a:lnTo>
                    <a:lnTo>
                      <a:pt x="17673" y="10800"/>
                    </a:lnTo>
                    <a:lnTo>
                      <a:pt x="17673" y="10800"/>
                    </a:lnTo>
                    <a:lnTo>
                      <a:pt x="16691" y="9000"/>
                    </a:lnTo>
                    <a:lnTo>
                      <a:pt x="15709" y="9000"/>
                    </a:lnTo>
                    <a:lnTo>
                      <a:pt x="13745" y="7200"/>
                    </a:lnTo>
                    <a:lnTo>
                      <a:pt x="12764" y="7200"/>
                    </a:lnTo>
                    <a:lnTo>
                      <a:pt x="11782" y="7200"/>
                    </a:lnTo>
                    <a:lnTo>
                      <a:pt x="10800" y="5400"/>
                    </a:lnTo>
                    <a:lnTo>
                      <a:pt x="8836" y="5400"/>
                    </a:lnTo>
                    <a:lnTo>
                      <a:pt x="7855" y="5400"/>
                    </a:lnTo>
                    <a:lnTo>
                      <a:pt x="6873" y="3600"/>
                    </a:lnTo>
                    <a:lnTo>
                      <a:pt x="6873" y="3600"/>
                    </a:lnTo>
                    <a:lnTo>
                      <a:pt x="5891" y="3600"/>
                    </a:lnTo>
                    <a:lnTo>
                      <a:pt x="5891" y="3600"/>
                    </a:lnTo>
                    <a:lnTo>
                      <a:pt x="4909" y="1800"/>
                    </a:lnTo>
                    <a:lnTo>
                      <a:pt x="4909" y="1800"/>
                    </a:lnTo>
                    <a:lnTo>
                      <a:pt x="3927" y="1800"/>
                    </a:lnTo>
                    <a:lnTo>
                      <a:pt x="3927" y="1800"/>
                    </a:lnTo>
                    <a:lnTo>
                      <a:pt x="2945" y="0"/>
                    </a:lnTo>
                    <a:lnTo>
                      <a:pt x="0" y="7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55" name="Shape 3555"/>
              <p:cNvSpPr/>
              <p:nvPr/>
            </p:nvSpPr>
            <p:spPr>
              <a:xfrm>
                <a:off x="1539875" y="1223962"/>
                <a:ext cx="19050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800"/>
                    </a:moveTo>
                    <a:lnTo>
                      <a:pt x="21600" y="10800"/>
                    </a:lnTo>
                    <a:lnTo>
                      <a:pt x="19800" y="8100"/>
                    </a:lnTo>
                    <a:lnTo>
                      <a:pt x="18000" y="8100"/>
                    </a:lnTo>
                    <a:lnTo>
                      <a:pt x="18000" y="8100"/>
                    </a:lnTo>
                    <a:lnTo>
                      <a:pt x="16200" y="8100"/>
                    </a:lnTo>
                    <a:lnTo>
                      <a:pt x="14400" y="5400"/>
                    </a:lnTo>
                    <a:lnTo>
                      <a:pt x="14400" y="5400"/>
                    </a:lnTo>
                    <a:lnTo>
                      <a:pt x="12600" y="5400"/>
                    </a:lnTo>
                    <a:lnTo>
                      <a:pt x="12600" y="2700"/>
                    </a:lnTo>
                    <a:lnTo>
                      <a:pt x="10800" y="2700"/>
                    </a:lnTo>
                    <a:lnTo>
                      <a:pt x="10800" y="2700"/>
                    </a:lnTo>
                    <a:lnTo>
                      <a:pt x="10800" y="2700"/>
                    </a:lnTo>
                    <a:lnTo>
                      <a:pt x="9000" y="0"/>
                    </a:lnTo>
                    <a:lnTo>
                      <a:pt x="7200" y="0"/>
                    </a:lnTo>
                    <a:lnTo>
                      <a:pt x="7200" y="0"/>
                    </a:lnTo>
                    <a:lnTo>
                      <a:pt x="0" y="10800"/>
                    </a:lnTo>
                    <a:lnTo>
                      <a:pt x="1800" y="10800"/>
                    </a:lnTo>
                    <a:lnTo>
                      <a:pt x="3600" y="13500"/>
                    </a:lnTo>
                    <a:lnTo>
                      <a:pt x="5400" y="13500"/>
                    </a:lnTo>
                    <a:lnTo>
                      <a:pt x="5400" y="16200"/>
                    </a:lnTo>
                    <a:lnTo>
                      <a:pt x="7200" y="16200"/>
                    </a:lnTo>
                    <a:lnTo>
                      <a:pt x="9000" y="16200"/>
                    </a:lnTo>
                    <a:lnTo>
                      <a:pt x="9000" y="18900"/>
                    </a:lnTo>
                    <a:lnTo>
                      <a:pt x="10800" y="18900"/>
                    </a:lnTo>
                    <a:lnTo>
                      <a:pt x="10800" y="18900"/>
                    </a:lnTo>
                    <a:lnTo>
                      <a:pt x="12600" y="18900"/>
                    </a:lnTo>
                    <a:lnTo>
                      <a:pt x="14400" y="21600"/>
                    </a:lnTo>
                    <a:lnTo>
                      <a:pt x="14400" y="21600"/>
                    </a:lnTo>
                    <a:lnTo>
                      <a:pt x="14400" y="21600"/>
                    </a:lnTo>
                    <a:lnTo>
                      <a:pt x="16200" y="21600"/>
                    </a:lnTo>
                    <a:lnTo>
                      <a:pt x="16200" y="21600"/>
                    </a:lnTo>
                    <a:lnTo>
                      <a:pt x="2160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56" name="Shape 3556"/>
              <p:cNvSpPr/>
              <p:nvPr/>
            </p:nvSpPr>
            <p:spPr>
              <a:xfrm>
                <a:off x="1554162" y="1230312"/>
                <a:ext cx="19051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636"/>
                    </a:moveTo>
                    <a:lnTo>
                      <a:pt x="21600" y="19636"/>
                    </a:lnTo>
                    <a:lnTo>
                      <a:pt x="21600" y="19636"/>
                    </a:lnTo>
                    <a:lnTo>
                      <a:pt x="21600" y="17673"/>
                    </a:lnTo>
                    <a:lnTo>
                      <a:pt x="21600" y="17673"/>
                    </a:lnTo>
                    <a:lnTo>
                      <a:pt x="21600" y="15709"/>
                    </a:lnTo>
                    <a:lnTo>
                      <a:pt x="19800" y="15709"/>
                    </a:lnTo>
                    <a:lnTo>
                      <a:pt x="19800" y="13745"/>
                    </a:lnTo>
                    <a:lnTo>
                      <a:pt x="19800" y="11782"/>
                    </a:lnTo>
                    <a:lnTo>
                      <a:pt x="19800" y="11782"/>
                    </a:lnTo>
                    <a:lnTo>
                      <a:pt x="18000" y="9818"/>
                    </a:lnTo>
                    <a:lnTo>
                      <a:pt x="18000" y="9818"/>
                    </a:lnTo>
                    <a:lnTo>
                      <a:pt x="18000" y="9818"/>
                    </a:lnTo>
                    <a:lnTo>
                      <a:pt x="16200" y="7855"/>
                    </a:lnTo>
                    <a:lnTo>
                      <a:pt x="16200" y="5891"/>
                    </a:lnTo>
                    <a:lnTo>
                      <a:pt x="14400" y="5891"/>
                    </a:lnTo>
                    <a:lnTo>
                      <a:pt x="12600" y="3927"/>
                    </a:lnTo>
                    <a:lnTo>
                      <a:pt x="10800" y="3927"/>
                    </a:lnTo>
                    <a:lnTo>
                      <a:pt x="10800" y="1964"/>
                    </a:lnTo>
                    <a:lnTo>
                      <a:pt x="9000" y="1964"/>
                    </a:lnTo>
                    <a:lnTo>
                      <a:pt x="7200" y="0"/>
                    </a:lnTo>
                    <a:lnTo>
                      <a:pt x="5400" y="0"/>
                    </a:lnTo>
                    <a:lnTo>
                      <a:pt x="0" y="7855"/>
                    </a:lnTo>
                    <a:lnTo>
                      <a:pt x="1800" y="9818"/>
                    </a:lnTo>
                    <a:lnTo>
                      <a:pt x="3600" y="11782"/>
                    </a:lnTo>
                    <a:lnTo>
                      <a:pt x="5400" y="11782"/>
                    </a:lnTo>
                    <a:lnTo>
                      <a:pt x="5400" y="11782"/>
                    </a:lnTo>
                    <a:lnTo>
                      <a:pt x="7200" y="13745"/>
                    </a:lnTo>
                    <a:lnTo>
                      <a:pt x="9000" y="13745"/>
                    </a:lnTo>
                    <a:lnTo>
                      <a:pt x="9000" y="13745"/>
                    </a:lnTo>
                    <a:lnTo>
                      <a:pt x="9000" y="15709"/>
                    </a:lnTo>
                    <a:lnTo>
                      <a:pt x="10800" y="15709"/>
                    </a:lnTo>
                    <a:lnTo>
                      <a:pt x="10800" y="15709"/>
                    </a:lnTo>
                    <a:lnTo>
                      <a:pt x="10800" y="17673"/>
                    </a:lnTo>
                    <a:lnTo>
                      <a:pt x="10800" y="17673"/>
                    </a:lnTo>
                    <a:lnTo>
                      <a:pt x="10800" y="17673"/>
                    </a:lnTo>
                    <a:lnTo>
                      <a:pt x="10800" y="17673"/>
                    </a:lnTo>
                    <a:lnTo>
                      <a:pt x="12600" y="19636"/>
                    </a:lnTo>
                    <a:lnTo>
                      <a:pt x="12600" y="19636"/>
                    </a:lnTo>
                    <a:lnTo>
                      <a:pt x="12600" y="19636"/>
                    </a:lnTo>
                    <a:lnTo>
                      <a:pt x="12600" y="19636"/>
                    </a:lnTo>
                    <a:lnTo>
                      <a:pt x="12600" y="21600"/>
                    </a:lnTo>
                    <a:lnTo>
                      <a:pt x="12600" y="21600"/>
                    </a:lnTo>
                    <a:lnTo>
                      <a:pt x="12600" y="21600"/>
                    </a:lnTo>
                    <a:lnTo>
                      <a:pt x="21600" y="1963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57" name="Shape 3557"/>
              <p:cNvSpPr/>
              <p:nvPr/>
            </p:nvSpPr>
            <p:spPr>
              <a:xfrm>
                <a:off x="1565275" y="1246187"/>
                <a:ext cx="14288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200"/>
                    </a:moveTo>
                    <a:lnTo>
                      <a:pt x="21600" y="16200"/>
                    </a:lnTo>
                    <a:lnTo>
                      <a:pt x="19200" y="16200"/>
                    </a:lnTo>
                    <a:lnTo>
                      <a:pt x="19200" y="16200"/>
                    </a:lnTo>
                    <a:lnTo>
                      <a:pt x="19200" y="16200"/>
                    </a:lnTo>
                    <a:lnTo>
                      <a:pt x="19200" y="16200"/>
                    </a:lnTo>
                    <a:lnTo>
                      <a:pt x="19200" y="14850"/>
                    </a:lnTo>
                    <a:lnTo>
                      <a:pt x="16800" y="13500"/>
                    </a:lnTo>
                    <a:lnTo>
                      <a:pt x="16800" y="13500"/>
                    </a:lnTo>
                    <a:lnTo>
                      <a:pt x="16800" y="12150"/>
                    </a:lnTo>
                    <a:lnTo>
                      <a:pt x="16800" y="12150"/>
                    </a:lnTo>
                    <a:lnTo>
                      <a:pt x="14400" y="10800"/>
                    </a:lnTo>
                    <a:lnTo>
                      <a:pt x="14400" y="9450"/>
                    </a:lnTo>
                    <a:lnTo>
                      <a:pt x="14400" y="8100"/>
                    </a:lnTo>
                    <a:lnTo>
                      <a:pt x="14400" y="6750"/>
                    </a:lnTo>
                    <a:lnTo>
                      <a:pt x="14400" y="5400"/>
                    </a:lnTo>
                    <a:lnTo>
                      <a:pt x="14400" y="4050"/>
                    </a:lnTo>
                    <a:lnTo>
                      <a:pt x="12000" y="0"/>
                    </a:lnTo>
                    <a:lnTo>
                      <a:pt x="0" y="1350"/>
                    </a:lnTo>
                    <a:lnTo>
                      <a:pt x="0" y="4050"/>
                    </a:lnTo>
                    <a:lnTo>
                      <a:pt x="2400" y="6750"/>
                    </a:lnTo>
                    <a:lnTo>
                      <a:pt x="2400" y="8100"/>
                    </a:lnTo>
                    <a:lnTo>
                      <a:pt x="2400" y="9450"/>
                    </a:lnTo>
                    <a:lnTo>
                      <a:pt x="2400" y="10800"/>
                    </a:lnTo>
                    <a:lnTo>
                      <a:pt x="2400" y="12150"/>
                    </a:lnTo>
                    <a:lnTo>
                      <a:pt x="4800" y="13500"/>
                    </a:lnTo>
                    <a:lnTo>
                      <a:pt x="4800" y="14850"/>
                    </a:lnTo>
                    <a:lnTo>
                      <a:pt x="4800" y="16200"/>
                    </a:lnTo>
                    <a:lnTo>
                      <a:pt x="7200" y="17550"/>
                    </a:lnTo>
                    <a:lnTo>
                      <a:pt x="7200" y="18900"/>
                    </a:lnTo>
                    <a:lnTo>
                      <a:pt x="9600" y="20250"/>
                    </a:lnTo>
                    <a:lnTo>
                      <a:pt x="9600" y="20250"/>
                    </a:lnTo>
                    <a:lnTo>
                      <a:pt x="9600" y="20250"/>
                    </a:lnTo>
                    <a:lnTo>
                      <a:pt x="12000" y="21600"/>
                    </a:lnTo>
                    <a:lnTo>
                      <a:pt x="12000" y="21600"/>
                    </a:lnTo>
                    <a:lnTo>
                      <a:pt x="12000" y="21600"/>
                    </a:lnTo>
                    <a:lnTo>
                      <a:pt x="21600" y="16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58" name="Shape 3558"/>
              <p:cNvSpPr/>
              <p:nvPr/>
            </p:nvSpPr>
            <p:spPr>
              <a:xfrm>
                <a:off x="1573212" y="1265237"/>
                <a:ext cx="25401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3086"/>
                    </a:moveTo>
                    <a:lnTo>
                      <a:pt x="18900" y="3086"/>
                    </a:lnTo>
                    <a:lnTo>
                      <a:pt x="18900" y="3086"/>
                    </a:lnTo>
                    <a:lnTo>
                      <a:pt x="17550" y="3086"/>
                    </a:lnTo>
                    <a:lnTo>
                      <a:pt x="16200" y="3086"/>
                    </a:lnTo>
                    <a:lnTo>
                      <a:pt x="14850" y="3086"/>
                    </a:lnTo>
                    <a:lnTo>
                      <a:pt x="14850" y="6171"/>
                    </a:lnTo>
                    <a:lnTo>
                      <a:pt x="13500" y="6171"/>
                    </a:lnTo>
                    <a:lnTo>
                      <a:pt x="12150" y="6171"/>
                    </a:lnTo>
                    <a:lnTo>
                      <a:pt x="10800" y="6171"/>
                    </a:lnTo>
                    <a:lnTo>
                      <a:pt x="9450" y="3086"/>
                    </a:lnTo>
                    <a:lnTo>
                      <a:pt x="9450" y="3086"/>
                    </a:lnTo>
                    <a:lnTo>
                      <a:pt x="8100" y="3086"/>
                    </a:lnTo>
                    <a:lnTo>
                      <a:pt x="6750" y="3086"/>
                    </a:lnTo>
                    <a:lnTo>
                      <a:pt x="6750" y="3086"/>
                    </a:lnTo>
                    <a:lnTo>
                      <a:pt x="5400" y="0"/>
                    </a:lnTo>
                    <a:lnTo>
                      <a:pt x="5400" y="0"/>
                    </a:lnTo>
                    <a:lnTo>
                      <a:pt x="5400" y="0"/>
                    </a:lnTo>
                    <a:lnTo>
                      <a:pt x="5400" y="0"/>
                    </a:lnTo>
                    <a:lnTo>
                      <a:pt x="5400" y="0"/>
                    </a:lnTo>
                    <a:lnTo>
                      <a:pt x="0" y="12343"/>
                    </a:lnTo>
                    <a:lnTo>
                      <a:pt x="0" y="12343"/>
                    </a:lnTo>
                    <a:lnTo>
                      <a:pt x="1350" y="15429"/>
                    </a:lnTo>
                    <a:lnTo>
                      <a:pt x="1350" y="15429"/>
                    </a:lnTo>
                    <a:lnTo>
                      <a:pt x="2700" y="15429"/>
                    </a:lnTo>
                    <a:lnTo>
                      <a:pt x="2700" y="18514"/>
                    </a:lnTo>
                    <a:lnTo>
                      <a:pt x="5400" y="18514"/>
                    </a:lnTo>
                    <a:lnTo>
                      <a:pt x="5400" y="18514"/>
                    </a:lnTo>
                    <a:lnTo>
                      <a:pt x="6750" y="21600"/>
                    </a:lnTo>
                    <a:lnTo>
                      <a:pt x="9450" y="21600"/>
                    </a:lnTo>
                    <a:lnTo>
                      <a:pt x="10800" y="21600"/>
                    </a:lnTo>
                    <a:lnTo>
                      <a:pt x="12150" y="21600"/>
                    </a:lnTo>
                    <a:lnTo>
                      <a:pt x="13500" y="21600"/>
                    </a:lnTo>
                    <a:lnTo>
                      <a:pt x="14850" y="21600"/>
                    </a:lnTo>
                    <a:lnTo>
                      <a:pt x="16200" y="21600"/>
                    </a:lnTo>
                    <a:lnTo>
                      <a:pt x="17550" y="21600"/>
                    </a:lnTo>
                    <a:lnTo>
                      <a:pt x="18900" y="18514"/>
                    </a:lnTo>
                    <a:lnTo>
                      <a:pt x="20250" y="18514"/>
                    </a:lnTo>
                    <a:lnTo>
                      <a:pt x="21600" y="18514"/>
                    </a:lnTo>
                    <a:lnTo>
                      <a:pt x="21600" y="18514"/>
                    </a:lnTo>
                    <a:lnTo>
                      <a:pt x="18900" y="30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59" name="Shape 3559"/>
              <p:cNvSpPr/>
              <p:nvPr/>
            </p:nvSpPr>
            <p:spPr>
              <a:xfrm>
                <a:off x="1595437" y="1254125"/>
                <a:ext cx="38101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62"/>
                    </a:moveTo>
                    <a:lnTo>
                      <a:pt x="21600" y="1662"/>
                    </a:lnTo>
                    <a:lnTo>
                      <a:pt x="20700" y="1662"/>
                    </a:lnTo>
                    <a:lnTo>
                      <a:pt x="20700" y="1662"/>
                    </a:lnTo>
                    <a:lnTo>
                      <a:pt x="20700" y="0"/>
                    </a:lnTo>
                    <a:lnTo>
                      <a:pt x="19800" y="0"/>
                    </a:lnTo>
                    <a:lnTo>
                      <a:pt x="19800" y="0"/>
                    </a:lnTo>
                    <a:lnTo>
                      <a:pt x="18900" y="0"/>
                    </a:lnTo>
                    <a:lnTo>
                      <a:pt x="18000" y="0"/>
                    </a:lnTo>
                    <a:lnTo>
                      <a:pt x="17100" y="0"/>
                    </a:lnTo>
                    <a:lnTo>
                      <a:pt x="16200" y="0"/>
                    </a:lnTo>
                    <a:lnTo>
                      <a:pt x="15300" y="0"/>
                    </a:lnTo>
                    <a:lnTo>
                      <a:pt x="15300" y="0"/>
                    </a:lnTo>
                    <a:lnTo>
                      <a:pt x="14400" y="1662"/>
                    </a:lnTo>
                    <a:lnTo>
                      <a:pt x="13500" y="1662"/>
                    </a:lnTo>
                    <a:lnTo>
                      <a:pt x="12600" y="1662"/>
                    </a:lnTo>
                    <a:lnTo>
                      <a:pt x="11700" y="3323"/>
                    </a:lnTo>
                    <a:lnTo>
                      <a:pt x="9900" y="3323"/>
                    </a:lnTo>
                    <a:lnTo>
                      <a:pt x="8100" y="4985"/>
                    </a:lnTo>
                    <a:lnTo>
                      <a:pt x="7200" y="6646"/>
                    </a:lnTo>
                    <a:lnTo>
                      <a:pt x="5400" y="8308"/>
                    </a:lnTo>
                    <a:lnTo>
                      <a:pt x="4500" y="8308"/>
                    </a:lnTo>
                    <a:lnTo>
                      <a:pt x="3600" y="9969"/>
                    </a:lnTo>
                    <a:lnTo>
                      <a:pt x="1800" y="11631"/>
                    </a:lnTo>
                    <a:lnTo>
                      <a:pt x="900" y="11631"/>
                    </a:lnTo>
                    <a:lnTo>
                      <a:pt x="0" y="13292"/>
                    </a:lnTo>
                    <a:lnTo>
                      <a:pt x="1800" y="21600"/>
                    </a:lnTo>
                    <a:lnTo>
                      <a:pt x="2700" y="19938"/>
                    </a:lnTo>
                    <a:lnTo>
                      <a:pt x="4500" y="19938"/>
                    </a:lnTo>
                    <a:lnTo>
                      <a:pt x="5400" y="18277"/>
                    </a:lnTo>
                    <a:lnTo>
                      <a:pt x="7200" y="16615"/>
                    </a:lnTo>
                    <a:lnTo>
                      <a:pt x="8100" y="16615"/>
                    </a:lnTo>
                    <a:lnTo>
                      <a:pt x="9000" y="14954"/>
                    </a:lnTo>
                    <a:lnTo>
                      <a:pt x="10800" y="13292"/>
                    </a:lnTo>
                    <a:lnTo>
                      <a:pt x="11700" y="11631"/>
                    </a:lnTo>
                    <a:lnTo>
                      <a:pt x="13500" y="11631"/>
                    </a:lnTo>
                    <a:lnTo>
                      <a:pt x="14400" y="9969"/>
                    </a:lnTo>
                    <a:lnTo>
                      <a:pt x="15300" y="9969"/>
                    </a:lnTo>
                    <a:lnTo>
                      <a:pt x="15300" y="9969"/>
                    </a:lnTo>
                    <a:lnTo>
                      <a:pt x="16200" y="8308"/>
                    </a:lnTo>
                    <a:lnTo>
                      <a:pt x="16200" y="8308"/>
                    </a:lnTo>
                    <a:lnTo>
                      <a:pt x="17100" y="8308"/>
                    </a:lnTo>
                    <a:lnTo>
                      <a:pt x="17100" y="8308"/>
                    </a:lnTo>
                    <a:lnTo>
                      <a:pt x="18000" y="8308"/>
                    </a:lnTo>
                    <a:lnTo>
                      <a:pt x="18000" y="8308"/>
                    </a:lnTo>
                    <a:lnTo>
                      <a:pt x="18000" y="8308"/>
                    </a:lnTo>
                    <a:lnTo>
                      <a:pt x="18000" y="8308"/>
                    </a:lnTo>
                    <a:lnTo>
                      <a:pt x="18000" y="8308"/>
                    </a:lnTo>
                    <a:lnTo>
                      <a:pt x="18000" y="8308"/>
                    </a:lnTo>
                    <a:lnTo>
                      <a:pt x="18000" y="8308"/>
                    </a:lnTo>
                    <a:lnTo>
                      <a:pt x="18000" y="8308"/>
                    </a:lnTo>
                    <a:lnTo>
                      <a:pt x="18000" y="8308"/>
                    </a:lnTo>
                    <a:lnTo>
                      <a:pt x="21600" y="166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60" name="Shape 3560"/>
              <p:cNvSpPr/>
              <p:nvPr/>
            </p:nvSpPr>
            <p:spPr>
              <a:xfrm>
                <a:off x="1622425" y="1255712"/>
                <a:ext cx="1428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9008"/>
                    </a:lnTo>
                    <a:lnTo>
                      <a:pt x="16800" y="15552"/>
                    </a:lnTo>
                    <a:lnTo>
                      <a:pt x="19200" y="14688"/>
                    </a:lnTo>
                    <a:lnTo>
                      <a:pt x="19200" y="12960"/>
                    </a:lnTo>
                    <a:lnTo>
                      <a:pt x="21600" y="11232"/>
                    </a:lnTo>
                    <a:lnTo>
                      <a:pt x="21600" y="10368"/>
                    </a:lnTo>
                    <a:lnTo>
                      <a:pt x="21600" y="9504"/>
                    </a:lnTo>
                    <a:lnTo>
                      <a:pt x="21600" y="8640"/>
                    </a:lnTo>
                    <a:lnTo>
                      <a:pt x="21600" y="7776"/>
                    </a:lnTo>
                    <a:lnTo>
                      <a:pt x="21600" y="7776"/>
                    </a:lnTo>
                    <a:lnTo>
                      <a:pt x="21600" y="6912"/>
                    </a:lnTo>
                    <a:lnTo>
                      <a:pt x="21600" y="6048"/>
                    </a:lnTo>
                    <a:lnTo>
                      <a:pt x="21600" y="5184"/>
                    </a:lnTo>
                    <a:lnTo>
                      <a:pt x="21600" y="5184"/>
                    </a:lnTo>
                    <a:lnTo>
                      <a:pt x="21600" y="4320"/>
                    </a:lnTo>
                    <a:lnTo>
                      <a:pt x="21600" y="3456"/>
                    </a:lnTo>
                    <a:lnTo>
                      <a:pt x="21600" y="2592"/>
                    </a:lnTo>
                    <a:lnTo>
                      <a:pt x="21600" y="2592"/>
                    </a:lnTo>
                    <a:lnTo>
                      <a:pt x="19200" y="1728"/>
                    </a:lnTo>
                    <a:lnTo>
                      <a:pt x="19200" y="864"/>
                    </a:lnTo>
                    <a:lnTo>
                      <a:pt x="19200" y="864"/>
                    </a:lnTo>
                    <a:lnTo>
                      <a:pt x="16800" y="0"/>
                    </a:lnTo>
                    <a:lnTo>
                      <a:pt x="7200" y="3456"/>
                    </a:lnTo>
                    <a:lnTo>
                      <a:pt x="7200" y="3456"/>
                    </a:lnTo>
                    <a:lnTo>
                      <a:pt x="9600" y="3456"/>
                    </a:lnTo>
                    <a:lnTo>
                      <a:pt x="9600" y="3456"/>
                    </a:lnTo>
                    <a:lnTo>
                      <a:pt x="9600" y="4320"/>
                    </a:lnTo>
                    <a:lnTo>
                      <a:pt x="9600" y="4320"/>
                    </a:lnTo>
                    <a:lnTo>
                      <a:pt x="9600" y="4320"/>
                    </a:lnTo>
                    <a:lnTo>
                      <a:pt x="9600" y="5184"/>
                    </a:lnTo>
                    <a:lnTo>
                      <a:pt x="9600" y="5184"/>
                    </a:lnTo>
                    <a:lnTo>
                      <a:pt x="9600" y="5184"/>
                    </a:lnTo>
                    <a:lnTo>
                      <a:pt x="9600" y="6048"/>
                    </a:lnTo>
                    <a:lnTo>
                      <a:pt x="9600" y="6048"/>
                    </a:lnTo>
                    <a:lnTo>
                      <a:pt x="9600" y="6912"/>
                    </a:lnTo>
                    <a:lnTo>
                      <a:pt x="9600" y="7776"/>
                    </a:lnTo>
                    <a:lnTo>
                      <a:pt x="9600" y="7776"/>
                    </a:lnTo>
                    <a:lnTo>
                      <a:pt x="9600" y="8640"/>
                    </a:lnTo>
                    <a:lnTo>
                      <a:pt x="9600" y="9504"/>
                    </a:lnTo>
                    <a:lnTo>
                      <a:pt x="7200" y="10368"/>
                    </a:lnTo>
                    <a:lnTo>
                      <a:pt x="7200" y="12096"/>
                    </a:lnTo>
                    <a:lnTo>
                      <a:pt x="7200" y="12960"/>
                    </a:lnTo>
                    <a:lnTo>
                      <a:pt x="4800" y="14688"/>
                    </a:lnTo>
                    <a:lnTo>
                      <a:pt x="2400" y="17280"/>
                    </a:lnTo>
                    <a:lnTo>
                      <a:pt x="0" y="19872"/>
                    </a:lnTo>
                    <a:lnTo>
                      <a:pt x="0" y="19872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61" name="Shape 3561"/>
              <p:cNvSpPr/>
              <p:nvPr/>
            </p:nvSpPr>
            <p:spPr>
              <a:xfrm>
                <a:off x="1614487" y="1292225"/>
                <a:ext cx="15876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17280"/>
                    </a:moveTo>
                    <a:lnTo>
                      <a:pt x="12960" y="17280"/>
                    </a:lnTo>
                    <a:lnTo>
                      <a:pt x="12960" y="17280"/>
                    </a:lnTo>
                    <a:lnTo>
                      <a:pt x="12960" y="17280"/>
                    </a:lnTo>
                    <a:lnTo>
                      <a:pt x="12960" y="17280"/>
                    </a:lnTo>
                    <a:lnTo>
                      <a:pt x="12960" y="17280"/>
                    </a:lnTo>
                    <a:lnTo>
                      <a:pt x="12960" y="16416"/>
                    </a:lnTo>
                    <a:lnTo>
                      <a:pt x="12960" y="16416"/>
                    </a:lnTo>
                    <a:lnTo>
                      <a:pt x="12960" y="16416"/>
                    </a:lnTo>
                    <a:lnTo>
                      <a:pt x="12960" y="16416"/>
                    </a:lnTo>
                    <a:lnTo>
                      <a:pt x="12960" y="15552"/>
                    </a:lnTo>
                    <a:lnTo>
                      <a:pt x="12960" y="15552"/>
                    </a:lnTo>
                    <a:lnTo>
                      <a:pt x="12960" y="14688"/>
                    </a:lnTo>
                    <a:lnTo>
                      <a:pt x="12960" y="13824"/>
                    </a:lnTo>
                    <a:lnTo>
                      <a:pt x="12960" y="13824"/>
                    </a:lnTo>
                    <a:lnTo>
                      <a:pt x="12960" y="12960"/>
                    </a:lnTo>
                    <a:lnTo>
                      <a:pt x="12960" y="12960"/>
                    </a:lnTo>
                    <a:lnTo>
                      <a:pt x="12960" y="12096"/>
                    </a:lnTo>
                    <a:lnTo>
                      <a:pt x="15120" y="10368"/>
                    </a:lnTo>
                    <a:lnTo>
                      <a:pt x="15120" y="9504"/>
                    </a:lnTo>
                    <a:lnTo>
                      <a:pt x="17280" y="7776"/>
                    </a:lnTo>
                    <a:lnTo>
                      <a:pt x="17280" y="6912"/>
                    </a:lnTo>
                    <a:lnTo>
                      <a:pt x="19440" y="4320"/>
                    </a:lnTo>
                    <a:lnTo>
                      <a:pt x="21600" y="1728"/>
                    </a:lnTo>
                    <a:lnTo>
                      <a:pt x="10800" y="0"/>
                    </a:lnTo>
                    <a:lnTo>
                      <a:pt x="8640" y="2592"/>
                    </a:lnTo>
                    <a:lnTo>
                      <a:pt x="6480" y="5184"/>
                    </a:lnTo>
                    <a:lnTo>
                      <a:pt x="4320" y="6912"/>
                    </a:lnTo>
                    <a:lnTo>
                      <a:pt x="4320" y="8640"/>
                    </a:lnTo>
                    <a:lnTo>
                      <a:pt x="4320" y="9504"/>
                    </a:lnTo>
                    <a:lnTo>
                      <a:pt x="2160" y="11232"/>
                    </a:lnTo>
                    <a:lnTo>
                      <a:pt x="2160" y="12096"/>
                    </a:lnTo>
                    <a:lnTo>
                      <a:pt x="2160" y="12096"/>
                    </a:lnTo>
                    <a:lnTo>
                      <a:pt x="2160" y="12960"/>
                    </a:lnTo>
                    <a:lnTo>
                      <a:pt x="0" y="13824"/>
                    </a:lnTo>
                    <a:lnTo>
                      <a:pt x="0" y="14688"/>
                    </a:lnTo>
                    <a:lnTo>
                      <a:pt x="0" y="15552"/>
                    </a:lnTo>
                    <a:lnTo>
                      <a:pt x="0" y="15552"/>
                    </a:lnTo>
                    <a:lnTo>
                      <a:pt x="0" y="16416"/>
                    </a:lnTo>
                    <a:lnTo>
                      <a:pt x="0" y="17280"/>
                    </a:lnTo>
                    <a:lnTo>
                      <a:pt x="2160" y="18144"/>
                    </a:lnTo>
                    <a:lnTo>
                      <a:pt x="2160" y="18144"/>
                    </a:lnTo>
                    <a:lnTo>
                      <a:pt x="2160" y="19008"/>
                    </a:lnTo>
                    <a:lnTo>
                      <a:pt x="4320" y="19872"/>
                    </a:lnTo>
                    <a:lnTo>
                      <a:pt x="4320" y="19872"/>
                    </a:lnTo>
                    <a:lnTo>
                      <a:pt x="6480" y="20736"/>
                    </a:lnTo>
                    <a:lnTo>
                      <a:pt x="6480" y="21600"/>
                    </a:lnTo>
                    <a:lnTo>
                      <a:pt x="6480" y="21600"/>
                    </a:lnTo>
                    <a:lnTo>
                      <a:pt x="12960" y="172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62" name="Shape 3562"/>
              <p:cNvSpPr/>
              <p:nvPr/>
            </p:nvSpPr>
            <p:spPr>
              <a:xfrm>
                <a:off x="1619250" y="1312862"/>
                <a:ext cx="38100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0"/>
                    </a:moveTo>
                    <a:lnTo>
                      <a:pt x="18900" y="0"/>
                    </a:lnTo>
                    <a:lnTo>
                      <a:pt x="16200" y="3323"/>
                    </a:lnTo>
                    <a:lnTo>
                      <a:pt x="14400" y="4985"/>
                    </a:lnTo>
                    <a:lnTo>
                      <a:pt x="12600" y="6646"/>
                    </a:lnTo>
                    <a:lnTo>
                      <a:pt x="11700" y="8308"/>
                    </a:lnTo>
                    <a:lnTo>
                      <a:pt x="9900" y="8308"/>
                    </a:lnTo>
                    <a:lnTo>
                      <a:pt x="9000" y="9969"/>
                    </a:lnTo>
                    <a:lnTo>
                      <a:pt x="8100" y="9969"/>
                    </a:lnTo>
                    <a:lnTo>
                      <a:pt x="8100" y="11631"/>
                    </a:lnTo>
                    <a:lnTo>
                      <a:pt x="7200" y="11631"/>
                    </a:lnTo>
                    <a:lnTo>
                      <a:pt x="7200" y="11631"/>
                    </a:lnTo>
                    <a:lnTo>
                      <a:pt x="6300" y="11631"/>
                    </a:lnTo>
                    <a:lnTo>
                      <a:pt x="6300" y="11631"/>
                    </a:lnTo>
                    <a:lnTo>
                      <a:pt x="5400" y="13292"/>
                    </a:lnTo>
                    <a:lnTo>
                      <a:pt x="4500" y="13292"/>
                    </a:lnTo>
                    <a:lnTo>
                      <a:pt x="4500" y="13292"/>
                    </a:lnTo>
                    <a:lnTo>
                      <a:pt x="45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3600" y="11631"/>
                    </a:lnTo>
                    <a:lnTo>
                      <a:pt x="2700" y="11631"/>
                    </a:lnTo>
                    <a:lnTo>
                      <a:pt x="2700" y="11631"/>
                    </a:lnTo>
                    <a:lnTo>
                      <a:pt x="0" y="19938"/>
                    </a:lnTo>
                    <a:lnTo>
                      <a:pt x="900" y="19938"/>
                    </a:lnTo>
                    <a:lnTo>
                      <a:pt x="1800" y="19938"/>
                    </a:lnTo>
                    <a:lnTo>
                      <a:pt x="1800" y="21600"/>
                    </a:lnTo>
                    <a:lnTo>
                      <a:pt x="2700" y="21600"/>
                    </a:lnTo>
                    <a:lnTo>
                      <a:pt x="3600" y="21600"/>
                    </a:lnTo>
                    <a:lnTo>
                      <a:pt x="4500" y="21600"/>
                    </a:lnTo>
                    <a:lnTo>
                      <a:pt x="4500" y="21600"/>
                    </a:lnTo>
                    <a:lnTo>
                      <a:pt x="5400" y="21600"/>
                    </a:lnTo>
                    <a:lnTo>
                      <a:pt x="6300" y="21600"/>
                    </a:lnTo>
                    <a:lnTo>
                      <a:pt x="7200" y="21600"/>
                    </a:lnTo>
                    <a:lnTo>
                      <a:pt x="7200" y="19938"/>
                    </a:lnTo>
                    <a:lnTo>
                      <a:pt x="8100" y="19938"/>
                    </a:lnTo>
                    <a:lnTo>
                      <a:pt x="9000" y="19938"/>
                    </a:lnTo>
                    <a:lnTo>
                      <a:pt x="9900" y="19938"/>
                    </a:lnTo>
                    <a:lnTo>
                      <a:pt x="9900" y="18277"/>
                    </a:lnTo>
                    <a:lnTo>
                      <a:pt x="10800" y="18277"/>
                    </a:lnTo>
                    <a:lnTo>
                      <a:pt x="12600" y="16615"/>
                    </a:lnTo>
                    <a:lnTo>
                      <a:pt x="13500" y="14954"/>
                    </a:lnTo>
                    <a:lnTo>
                      <a:pt x="15300" y="14954"/>
                    </a:lnTo>
                    <a:lnTo>
                      <a:pt x="16200" y="13292"/>
                    </a:lnTo>
                    <a:lnTo>
                      <a:pt x="18900" y="9969"/>
                    </a:lnTo>
                    <a:lnTo>
                      <a:pt x="21600" y="8308"/>
                    </a:lnTo>
                    <a:lnTo>
                      <a:pt x="21600" y="8308"/>
                    </a:lnTo>
                    <a:lnTo>
                      <a:pt x="189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63" name="Shape 3563"/>
              <p:cNvSpPr/>
              <p:nvPr/>
            </p:nvSpPr>
            <p:spPr>
              <a:xfrm>
                <a:off x="1652587" y="1300162"/>
                <a:ext cx="38101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62"/>
                    </a:moveTo>
                    <a:lnTo>
                      <a:pt x="21600" y="1662"/>
                    </a:lnTo>
                    <a:lnTo>
                      <a:pt x="20700" y="1662"/>
                    </a:lnTo>
                    <a:lnTo>
                      <a:pt x="19800" y="0"/>
                    </a:lnTo>
                    <a:lnTo>
                      <a:pt x="19800" y="0"/>
                    </a:lnTo>
                    <a:lnTo>
                      <a:pt x="18900" y="0"/>
                    </a:lnTo>
                    <a:lnTo>
                      <a:pt x="18000" y="0"/>
                    </a:lnTo>
                    <a:lnTo>
                      <a:pt x="17100" y="0"/>
                    </a:lnTo>
                    <a:lnTo>
                      <a:pt x="17100" y="0"/>
                    </a:lnTo>
                    <a:lnTo>
                      <a:pt x="16200" y="0"/>
                    </a:lnTo>
                    <a:lnTo>
                      <a:pt x="15300" y="0"/>
                    </a:lnTo>
                    <a:lnTo>
                      <a:pt x="14400" y="0"/>
                    </a:lnTo>
                    <a:lnTo>
                      <a:pt x="14400" y="0"/>
                    </a:lnTo>
                    <a:lnTo>
                      <a:pt x="13500" y="0"/>
                    </a:lnTo>
                    <a:lnTo>
                      <a:pt x="12600" y="1662"/>
                    </a:lnTo>
                    <a:lnTo>
                      <a:pt x="11700" y="1662"/>
                    </a:lnTo>
                    <a:lnTo>
                      <a:pt x="11700" y="1662"/>
                    </a:lnTo>
                    <a:lnTo>
                      <a:pt x="10800" y="3323"/>
                    </a:lnTo>
                    <a:lnTo>
                      <a:pt x="9000" y="3323"/>
                    </a:lnTo>
                    <a:lnTo>
                      <a:pt x="8100" y="4985"/>
                    </a:lnTo>
                    <a:lnTo>
                      <a:pt x="6300" y="6646"/>
                    </a:lnTo>
                    <a:lnTo>
                      <a:pt x="5400" y="8308"/>
                    </a:lnTo>
                    <a:lnTo>
                      <a:pt x="2700" y="9969"/>
                    </a:lnTo>
                    <a:lnTo>
                      <a:pt x="0" y="13292"/>
                    </a:lnTo>
                    <a:lnTo>
                      <a:pt x="2700" y="21600"/>
                    </a:lnTo>
                    <a:lnTo>
                      <a:pt x="5400" y="18277"/>
                    </a:lnTo>
                    <a:lnTo>
                      <a:pt x="7200" y="14954"/>
                    </a:lnTo>
                    <a:lnTo>
                      <a:pt x="9000" y="13292"/>
                    </a:lnTo>
                    <a:lnTo>
                      <a:pt x="9900" y="13292"/>
                    </a:lnTo>
                    <a:lnTo>
                      <a:pt x="11700" y="11631"/>
                    </a:lnTo>
                    <a:lnTo>
                      <a:pt x="12600" y="11631"/>
                    </a:lnTo>
                    <a:lnTo>
                      <a:pt x="13500" y="9969"/>
                    </a:lnTo>
                    <a:lnTo>
                      <a:pt x="13500" y="9969"/>
                    </a:lnTo>
                    <a:lnTo>
                      <a:pt x="14400" y="9969"/>
                    </a:lnTo>
                    <a:lnTo>
                      <a:pt x="15300" y="8308"/>
                    </a:lnTo>
                    <a:lnTo>
                      <a:pt x="15300" y="8308"/>
                    </a:lnTo>
                    <a:lnTo>
                      <a:pt x="16200" y="8308"/>
                    </a:lnTo>
                    <a:lnTo>
                      <a:pt x="16200" y="8308"/>
                    </a:lnTo>
                    <a:lnTo>
                      <a:pt x="17100" y="8308"/>
                    </a:lnTo>
                    <a:lnTo>
                      <a:pt x="17100" y="8308"/>
                    </a:lnTo>
                    <a:lnTo>
                      <a:pt x="17100" y="8308"/>
                    </a:lnTo>
                    <a:lnTo>
                      <a:pt x="18000" y="8308"/>
                    </a:lnTo>
                    <a:lnTo>
                      <a:pt x="18000" y="8308"/>
                    </a:lnTo>
                    <a:lnTo>
                      <a:pt x="18000" y="8308"/>
                    </a:lnTo>
                    <a:lnTo>
                      <a:pt x="18000" y="8308"/>
                    </a:lnTo>
                    <a:lnTo>
                      <a:pt x="18000" y="8308"/>
                    </a:lnTo>
                    <a:lnTo>
                      <a:pt x="18000" y="8308"/>
                    </a:lnTo>
                    <a:lnTo>
                      <a:pt x="18000" y="8308"/>
                    </a:lnTo>
                    <a:lnTo>
                      <a:pt x="21600" y="166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64" name="Shape 3564"/>
              <p:cNvSpPr/>
              <p:nvPr/>
            </p:nvSpPr>
            <p:spPr>
              <a:xfrm>
                <a:off x="1679575" y="1301750"/>
                <a:ext cx="15875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1600"/>
                    </a:moveTo>
                    <a:lnTo>
                      <a:pt x="10800" y="21600"/>
                    </a:lnTo>
                    <a:lnTo>
                      <a:pt x="12960" y="19008"/>
                    </a:lnTo>
                    <a:lnTo>
                      <a:pt x="15120" y="16416"/>
                    </a:lnTo>
                    <a:lnTo>
                      <a:pt x="17280" y="14688"/>
                    </a:lnTo>
                    <a:lnTo>
                      <a:pt x="17280" y="12960"/>
                    </a:lnTo>
                    <a:lnTo>
                      <a:pt x="19440" y="12096"/>
                    </a:lnTo>
                    <a:lnTo>
                      <a:pt x="19440" y="10368"/>
                    </a:lnTo>
                    <a:lnTo>
                      <a:pt x="19440" y="9504"/>
                    </a:lnTo>
                    <a:lnTo>
                      <a:pt x="19440" y="8640"/>
                    </a:lnTo>
                    <a:lnTo>
                      <a:pt x="19440" y="8640"/>
                    </a:lnTo>
                    <a:lnTo>
                      <a:pt x="19440" y="7776"/>
                    </a:lnTo>
                    <a:lnTo>
                      <a:pt x="21600" y="6912"/>
                    </a:lnTo>
                    <a:lnTo>
                      <a:pt x="21600" y="6048"/>
                    </a:lnTo>
                    <a:lnTo>
                      <a:pt x="21600" y="5184"/>
                    </a:lnTo>
                    <a:lnTo>
                      <a:pt x="21600" y="5184"/>
                    </a:lnTo>
                    <a:lnTo>
                      <a:pt x="19440" y="4320"/>
                    </a:lnTo>
                    <a:lnTo>
                      <a:pt x="19440" y="3456"/>
                    </a:lnTo>
                    <a:lnTo>
                      <a:pt x="19440" y="2592"/>
                    </a:lnTo>
                    <a:lnTo>
                      <a:pt x="19440" y="2592"/>
                    </a:lnTo>
                    <a:lnTo>
                      <a:pt x="17280" y="1728"/>
                    </a:lnTo>
                    <a:lnTo>
                      <a:pt x="17280" y="864"/>
                    </a:lnTo>
                    <a:lnTo>
                      <a:pt x="15120" y="864"/>
                    </a:lnTo>
                    <a:lnTo>
                      <a:pt x="15120" y="0"/>
                    </a:lnTo>
                    <a:lnTo>
                      <a:pt x="6480" y="3456"/>
                    </a:lnTo>
                    <a:lnTo>
                      <a:pt x="6480" y="3456"/>
                    </a:lnTo>
                    <a:lnTo>
                      <a:pt x="8640" y="3456"/>
                    </a:lnTo>
                    <a:lnTo>
                      <a:pt x="8640" y="4320"/>
                    </a:lnTo>
                    <a:lnTo>
                      <a:pt x="8640" y="4320"/>
                    </a:lnTo>
                    <a:lnTo>
                      <a:pt x="8640" y="4320"/>
                    </a:lnTo>
                    <a:lnTo>
                      <a:pt x="8640" y="4320"/>
                    </a:lnTo>
                    <a:lnTo>
                      <a:pt x="8640" y="5184"/>
                    </a:lnTo>
                    <a:lnTo>
                      <a:pt x="8640" y="5184"/>
                    </a:lnTo>
                    <a:lnTo>
                      <a:pt x="8640" y="6048"/>
                    </a:lnTo>
                    <a:lnTo>
                      <a:pt x="8640" y="6048"/>
                    </a:lnTo>
                    <a:lnTo>
                      <a:pt x="8640" y="6912"/>
                    </a:lnTo>
                    <a:lnTo>
                      <a:pt x="8640" y="6912"/>
                    </a:lnTo>
                    <a:lnTo>
                      <a:pt x="8640" y="7776"/>
                    </a:lnTo>
                    <a:lnTo>
                      <a:pt x="8640" y="8640"/>
                    </a:lnTo>
                    <a:lnTo>
                      <a:pt x="8640" y="8640"/>
                    </a:lnTo>
                    <a:lnTo>
                      <a:pt x="8640" y="9504"/>
                    </a:lnTo>
                    <a:lnTo>
                      <a:pt x="6480" y="10368"/>
                    </a:lnTo>
                    <a:lnTo>
                      <a:pt x="6480" y="12096"/>
                    </a:lnTo>
                    <a:lnTo>
                      <a:pt x="6480" y="13824"/>
                    </a:lnTo>
                    <a:lnTo>
                      <a:pt x="4320" y="14688"/>
                    </a:lnTo>
                    <a:lnTo>
                      <a:pt x="2160" y="17280"/>
                    </a:lnTo>
                    <a:lnTo>
                      <a:pt x="0" y="19872"/>
                    </a:lnTo>
                    <a:lnTo>
                      <a:pt x="0" y="19872"/>
                    </a:lnTo>
                    <a:lnTo>
                      <a:pt x="10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65" name="Shape 3565"/>
              <p:cNvSpPr/>
              <p:nvPr/>
            </p:nvSpPr>
            <p:spPr>
              <a:xfrm>
                <a:off x="1673225" y="1338262"/>
                <a:ext cx="1428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17280"/>
                    </a:moveTo>
                    <a:lnTo>
                      <a:pt x="14400" y="17280"/>
                    </a:lnTo>
                    <a:lnTo>
                      <a:pt x="14400" y="17280"/>
                    </a:lnTo>
                    <a:lnTo>
                      <a:pt x="12000" y="17280"/>
                    </a:lnTo>
                    <a:lnTo>
                      <a:pt x="12000" y="17280"/>
                    </a:lnTo>
                    <a:lnTo>
                      <a:pt x="12000" y="17280"/>
                    </a:lnTo>
                    <a:lnTo>
                      <a:pt x="12000" y="17280"/>
                    </a:lnTo>
                    <a:lnTo>
                      <a:pt x="12000" y="16416"/>
                    </a:lnTo>
                    <a:lnTo>
                      <a:pt x="12000" y="16416"/>
                    </a:lnTo>
                    <a:lnTo>
                      <a:pt x="12000" y="16416"/>
                    </a:lnTo>
                    <a:lnTo>
                      <a:pt x="12000" y="15552"/>
                    </a:lnTo>
                    <a:lnTo>
                      <a:pt x="12000" y="15552"/>
                    </a:lnTo>
                    <a:lnTo>
                      <a:pt x="12000" y="14688"/>
                    </a:lnTo>
                    <a:lnTo>
                      <a:pt x="12000" y="14688"/>
                    </a:lnTo>
                    <a:lnTo>
                      <a:pt x="12000" y="13824"/>
                    </a:lnTo>
                    <a:lnTo>
                      <a:pt x="12000" y="12960"/>
                    </a:lnTo>
                    <a:lnTo>
                      <a:pt x="14400" y="12960"/>
                    </a:lnTo>
                    <a:lnTo>
                      <a:pt x="14400" y="12096"/>
                    </a:lnTo>
                    <a:lnTo>
                      <a:pt x="14400" y="11232"/>
                    </a:lnTo>
                    <a:lnTo>
                      <a:pt x="14400" y="9504"/>
                    </a:lnTo>
                    <a:lnTo>
                      <a:pt x="16800" y="8640"/>
                    </a:lnTo>
                    <a:lnTo>
                      <a:pt x="16800" y="6912"/>
                    </a:lnTo>
                    <a:lnTo>
                      <a:pt x="19200" y="4320"/>
                    </a:lnTo>
                    <a:lnTo>
                      <a:pt x="21600" y="1728"/>
                    </a:lnTo>
                    <a:lnTo>
                      <a:pt x="9600" y="0"/>
                    </a:lnTo>
                    <a:lnTo>
                      <a:pt x="7200" y="2592"/>
                    </a:lnTo>
                    <a:lnTo>
                      <a:pt x="4800" y="5184"/>
                    </a:lnTo>
                    <a:lnTo>
                      <a:pt x="4800" y="6912"/>
                    </a:lnTo>
                    <a:lnTo>
                      <a:pt x="2400" y="8640"/>
                    </a:lnTo>
                    <a:lnTo>
                      <a:pt x="2400" y="9504"/>
                    </a:lnTo>
                    <a:lnTo>
                      <a:pt x="0" y="11232"/>
                    </a:lnTo>
                    <a:lnTo>
                      <a:pt x="0" y="12096"/>
                    </a:lnTo>
                    <a:lnTo>
                      <a:pt x="0" y="12960"/>
                    </a:lnTo>
                    <a:lnTo>
                      <a:pt x="0" y="12960"/>
                    </a:lnTo>
                    <a:lnTo>
                      <a:pt x="0" y="13824"/>
                    </a:lnTo>
                    <a:lnTo>
                      <a:pt x="0" y="14688"/>
                    </a:lnTo>
                    <a:lnTo>
                      <a:pt x="0" y="15552"/>
                    </a:lnTo>
                    <a:lnTo>
                      <a:pt x="0" y="15552"/>
                    </a:lnTo>
                    <a:lnTo>
                      <a:pt x="0" y="16416"/>
                    </a:lnTo>
                    <a:lnTo>
                      <a:pt x="0" y="17280"/>
                    </a:lnTo>
                    <a:lnTo>
                      <a:pt x="0" y="18144"/>
                    </a:lnTo>
                    <a:lnTo>
                      <a:pt x="0" y="18144"/>
                    </a:lnTo>
                    <a:lnTo>
                      <a:pt x="0" y="19008"/>
                    </a:lnTo>
                    <a:lnTo>
                      <a:pt x="2400" y="19872"/>
                    </a:lnTo>
                    <a:lnTo>
                      <a:pt x="2400" y="19872"/>
                    </a:lnTo>
                    <a:lnTo>
                      <a:pt x="2400" y="20736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14400" y="172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66" name="Shape 3566"/>
              <p:cNvSpPr/>
              <p:nvPr/>
            </p:nvSpPr>
            <p:spPr>
              <a:xfrm>
                <a:off x="1676400" y="1358900"/>
                <a:ext cx="38100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0"/>
                    </a:moveTo>
                    <a:lnTo>
                      <a:pt x="18900" y="0"/>
                    </a:lnTo>
                    <a:lnTo>
                      <a:pt x="18000" y="1662"/>
                    </a:lnTo>
                    <a:lnTo>
                      <a:pt x="16200" y="3323"/>
                    </a:lnTo>
                    <a:lnTo>
                      <a:pt x="15300" y="4985"/>
                    </a:lnTo>
                    <a:lnTo>
                      <a:pt x="14400" y="4985"/>
                    </a:lnTo>
                    <a:lnTo>
                      <a:pt x="12600" y="6646"/>
                    </a:lnTo>
                    <a:lnTo>
                      <a:pt x="11700" y="8308"/>
                    </a:lnTo>
                    <a:lnTo>
                      <a:pt x="9900" y="9969"/>
                    </a:lnTo>
                    <a:lnTo>
                      <a:pt x="9000" y="9969"/>
                    </a:lnTo>
                    <a:lnTo>
                      <a:pt x="8100" y="9969"/>
                    </a:lnTo>
                    <a:lnTo>
                      <a:pt x="8100" y="11631"/>
                    </a:lnTo>
                    <a:lnTo>
                      <a:pt x="7200" y="11631"/>
                    </a:lnTo>
                    <a:lnTo>
                      <a:pt x="6300" y="11631"/>
                    </a:lnTo>
                    <a:lnTo>
                      <a:pt x="6300" y="11631"/>
                    </a:lnTo>
                    <a:lnTo>
                      <a:pt x="5400" y="13292"/>
                    </a:lnTo>
                    <a:lnTo>
                      <a:pt x="5400" y="13292"/>
                    </a:lnTo>
                    <a:lnTo>
                      <a:pt x="4500" y="13292"/>
                    </a:lnTo>
                    <a:lnTo>
                      <a:pt x="4500" y="13292"/>
                    </a:lnTo>
                    <a:lnTo>
                      <a:pt x="45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3600" y="11631"/>
                    </a:lnTo>
                    <a:lnTo>
                      <a:pt x="0" y="19938"/>
                    </a:lnTo>
                    <a:lnTo>
                      <a:pt x="900" y="19938"/>
                    </a:lnTo>
                    <a:lnTo>
                      <a:pt x="1800" y="19938"/>
                    </a:lnTo>
                    <a:lnTo>
                      <a:pt x="1800" y="21600"/>
                    </a:lnTo>
                    <a:lnTo>
                      <a:pt x="2700" y="21600"/>
                    </a:lnTo>
                    <a:lnTo>
                      <a:pt x="3600" y="21600"/>
                    </a:lnTo>
                    <a:lnTo>
                      <a:pt x="3600" y="21600"/>
                    </a:lnTo>
                    <a:lnTo>
                      <a:pt x="4500" y="21600"/>
                    </a:lnTo>
                    <a:lnTo>
                      <a:pt x="5400" y="21600"/>
                    </a:lnTo>
                    <a:lnTo>
                      <a:pt x="6300" y="21600"/>
                    </a:lnTo>
                    <a:lnTo>
                      <a:pt x="6300" y="21600"/>
                    </a:lnTo>
                    <a:lnTo>
                      <a:pt x="7200" y="19938"/>
                    </a:lnTo>
                    <a:lnTo>
                      <a:pt x="8100" y="19938"/>
                    </a:lnTo>
                    <a:lnTo>
                      <a:pt x="9000" y="19938"/>
                    </a:lnTo>
                    <a:lnTo>
                      <a:pt x="9000" y="19938"/>
                    </a:lnTo>
                    <a:lnTo>
                      <a:pt x="9900" y="19938"/>
                    </a:lnTo>
                    <a:lnTo>
                      <a:pt x="10800" y="18277"/>
                    </a:lnTo>
                    <a:lnTo>
                      <a:pt x="11700" y="18277"/>
                    </a:lnTo>
                    <a:lnTo>
                      <a:pt x="13500" y="16615"/>
                    </a:lnTo>
                    <a:lnTo>
                      <a:pt x="15300" y="14954"/>
                    </a:lnTo>
                    <a:lnTo>
                      <a:pt x="16200" y="13292"/>
                    </a:lnTo>
                    <a:lnTo>
                      <a:pt x="18000" y="11631"/>
                    </a:lnTo>
                    <a:lnTo>
                      <a:pt x="18900" y="9969"/>
                    </a:lnTo>
                    <a:lnTo>
                      <a:pt x="20700" y="8308"/>
                    </a:lnTo>
                    <a:lnTo>
                      <a:pt x="21600" y="8308"/>
                    </a:lnTo>
                    <a:lnTo>
                      <a:pt x="21600" y="8308"/>
                    </a:lnTo>
                    <a:lnTo>
                      <a:pt x="189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67" name="Shape 3567"/>
              <p:cNvSpPr/>
              <p:nvPr/>
            </p:nvSpPr>
            <p:spPr>
              <a:xfrm>
                <a:off x="1709737" y="1344612"/>
                <a:ext cx="34926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43"/>
                    </a:moveTo>
                    <a:lnTo>
                      <a:pt x="21600" y="1543"/>
                    </a:lnTo>
                    <a:lnTo>
                      <a:pt x="21600" y="0"/>
                    </a:lnTo>
                    <a:lnTo>
                      <a:pt x="20618" y="0"/>
                    </a:lnTo>
                    <a:lnTo>
                      <a:pt x="19636" y="0"/>
                    </a:lnTo>
                    <a:lnTo>
                      <a:pt x="18655" y="0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6691" y="0"/>
                    </a:lnTo>
                    <a:lnTo>
                      <a:pt x="15709" y="0"/>
                    </a:lnTo>
                    <a:lnTo>
                      <a:pt x="14727" y="0"/>
                    </a:lnTo>
                    <a:lnTo>
                      <a:pt x="14727" y="0"/>
                    </a:lnTo>
                    <a:lnTo>
                      <a:pt x="13745" y="1543"/>
                    </a:lnTo>
                    <a:lnTo>
                      <a:pt x="12764" y="1543"/>
                    </a:lnTo>
                    <a:lnTo>
                      <a:pt x="11782" y="1543"/>
                    </a:lnTo>
                    <a:lnTo>
                      <a:pt x="11782" y="3086"/>
                    </a:lnTo>
                    <a:lnTo>
                      <a:pt x="10800" y="3086"/>
                    </a:lnTo>
                    <a:lnTo>
                      <a:pt x="9818" y="4629"/>
                    </a:lnTo>
                    <a:lnTo>
                      <a:pt x="7855" y="6171"/>
                    </a:lnTo>
                    <a:lnTo>
                      <a:pt x="6873" y="6171"/>
                    </a:lnTo>
                    <a:lnTo>
                      <a:pt x="5891" y="9257"/>
                    </a:lnTo>
                    <a:lnTo>
                      <a:pt x="2945" y="10800"/>
                    </a:lnTo>
                    <a:lnTo>
                      <a:pt x="0" y="13886"/>
                    </a:lnTo>
                    <a:lnTo>
                      <a:pt x="2945" y="21600"/>
                    </a:lnTo>
                    <a:lnTo>
                      <a:pt x="5891" y="18514"/>
                    </a:lnTo>
                    <a:lnTo>
                      <a:pt x="8836" y="15429"/>
                    </a:lnTo>
                    <a:lnTo>
                      <a:pt x="9818" y="13886"/>
                    </a:lnTo>
                    <a:lnTo>
                      <a:pt x="10800" y="12343"/>
                    </a:lnTo>
                    <a:lnTo>
                      <a:pt x="11782" y="10800"/>
                    </a:lnTo>
                    <a:lnTo>
                      <a:pt x="13745" y="10800"/>
                    </a:lnTo>
                    <a:lnTo>
                      <a:pt x="13745" y="9257"/>
                    </a:lnTo>
                    <a:lnTo>
                      <a:pt x="14727" y="9257"/>
                    </a:lnTo>
                    <a:lnTo>
                      <a:pt x="14727" y="9257"/>
                    </a:lnTo>
                    <a:lnTo>
                      <a:pt x="15709" y="9257"/>
                    </a:lnTo>
                    <a:lnTo>
                      <a:pt x="15709" y="7714"/>
                    </a:lnTo>
                    <a:lnTo>
                      <a:pt x="16691" y="7714"/>
                    </a:lnTo>
                    <a:lnTo>
                      <a:pt x="16691" y="7714"/>
                    </a:lnTo>
                    <a:lnTo>
                      <a:pt x="17673" y="7714"/>
                    </a:lnTo>
                    <a:lnTo>
                      <a:pt x="17673" y="7714"/>
                    </a:lnTo>
                    <a:lnTo>
                      <a:pt x="17673" y="7714"/>
                    </a:lnTo>
                    <a:lnTo>
                      <a:pt x="18655" y="7714"/>
                    </a:lnTo>
                    <a:lnTo>
                      <a:pt x="18655" y="7714"/>
                    </a:lnTo>
                    <a:lnTo>
                      <a:pt x="18655" y="7714"/>
                    </a:lnTo>
                    <a:lnTo>
                      <a:pt x="18655" y="7714"/>
                    </a:lnTo>
                    <a:lnTo>
                      <a:pt x="18655" y="7714"/>
                    </a:lnTo>
                    <a:lnTo>
                      <a:pt x="18655" y="7714"/>
                    </a:lnTo>
                    <a:lnTo>
                      <a:pt x="18655" y="7714"/>
                    </a:lnTo>
                    <a:lnTo>
                      <a:pt x="21600" y="15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68" name="Shape 3568"/>
              <p:cNvSpPr/>
              <p:nvPr/>
            </p:nvSpPr>
            <p:spPr>
              <a:xfrm>
                <a:off x="1733550" y="1346200"/>
                <a:ext cx="15875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21600"/>
                    </a:moveTo>
                    <a:lnTo>
                      <a:pt x="12960" y="21600"/>
                    </a:lnTo>
                    <a:lnTo>
                      <a:pt x="12960" y="18900"/>
                    </a:lnTo>
                    <a:lnTo>
                      <a:pt x="15120" y="16200"/>
                    </a:lnTo>
                    <a:lnTo>
                      <a:pt x="17280" y="14400"/>
                    </a:lnTo>
                    <a:lnTo>
                      <a:pt x="17280" y="13500"/>
                    </a:lnTo>
                    <a:lnTo>
                      <a:pt x="19440" y="11700"/>
                    </a:lnTo>
                    <a:lnTo>
                      <a:pt x="19440" y="9900"/>
                    </a:lnTo>
                    <a:lnTo>
                      <a:pt x="19440" y="9900"/>
                    </a:lnTo>
                    <a:lnTo>
                      <a:pt x="19440" y="9000"/>
                    </a:lnTo>
                    <a:lnTo>
                      <a:pt x="21600" y="81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21600" y="6300"/>
                    </a:lnTo>
                    <a:lnTo>
                      <a:pt x="21600" y="5400"/>
                    </a:lnTo>
                    <a:lnTo>
                      <a:pt x="21600" y="4500"/>
                    </a:lnTo>
                    <a:lnTo>
                      <a:pt x="21600" y="4500"/>
                    </a:lnTo>
                    <a:lnTo>
                      <a:pt x="21600" y="3600"/>
                    </a:lnTo>
                    <a:lnTo>
                      <a:pt x="19440" y="2700"/>
                    </a:lnTo>
                    <a:lnTo>
                      <a:pt x="19440" y="1800"/>
                    </a:lnTo>
                    <a:lnTo>
                      <a:pt x="19440" y="1800"/>
                    </a:lnTo>
                    <a:lnTo>
                      <a:pt x="19440" y="900"/>
                    </a:lnTo>
                    <a:lnTo>
                      <a:pt x="17280" y="0"/>
                    </a:lnTo>
                    <a:lnTo>
                      <a:pt x="15120" y="0"/>
                    </a:lnTo>
                    <a:lnTo>
                      <a:pt x="8640" y="3600"/>
                    </a:lnTo>
                    <a:lnTo>
                      <a:pt x="8640" y="3600"/>
                    </a:lnTo>
                    <a:lnTo>
                      <a:pt x="8640" y="3600"/>
                    </a:lnTo>
                    <a:lnTo>
                      <a:pt x="8640" y="3600"/>
                    </a:lnTo>
                    <a:lnTo>
                      <a:pt x="8640" y="3600"/>
                    </a:lnTo>
                    <a:lnTo>
                      <a:pt x="8640" y="4500"/>
                    </a:lnTo>
                    <a:lnTo>
                      <a:pt x="8640" y="4500"/>
                    </a:lnTo>
                    <a:lnTo>
                      <a:pt x="8640" y="4500"/>
                    </a:lnTo>
                    <a:lnTo>
                      <a:pt x="8640" y="5400"/>
                    </a:lnTo>
                    <a:lnTo>
                      <a:pt x="8640" y="5400"/>
                    </a:lnTo>
                    <a:lnTo>
                      <a:pt x="8640" y="6300"/>
                    </a:lnTo>
                    <a:lnTo>
                      <a:pt x="8640" y="6300"/>
                    </a:lnTo>
                    <a:lnTo>
                      <a:pt x="8640" y="7200"/>
                    </a:lnTo>
                    <a:lnTo>
                      <a:pt x="8640" y="7200"/>
                    </a:lnTo>
                    <a:lnTo>
                      <a:pt x="8640" y="8100"/>
                    </a:lnTo>
                    <a:lnTo>
                      <a:pt x="8640" y="9000"/>
                    </a:lnTo>
                    <a:lnTo>
                      <a:pt x="8640" y="9000"/>
                    </a:lnTo>
                    <a:lnTo>
                      <a:pt x="8640" y="10800"/>
                    </a:lnTo>
                    <a:lnTo>
                      <a:pt x="6480" y="11700"/>
                    </a:lnTo>
                    <a:lnTo>
                      <a:pt x="6480" y="13500"/>
                    </a:lnTo>
                    <a:lnTo>
                      <a:pt x="4320" y="15300"/>
                    </a:lnTo>
                    <a:lnTo>
                      <a:pt x="2160" y="18000"/>
                    </a:lnTo>
                    <a:lnTo>
                      <a:pt x="0" y="20700"/>
                    </a:lnTo>
                    <a:lnTo>
                      <a:pt x="0" y="20700"/>
                    </a:lnTo>
                    <a:lnTo>
                      <a:pt x="1296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69" name="Shape 3569"/>
              <p:cNvSpPr/>
              <p:nvPr/>
            </p:nvSpPr>
            <p:spPr>
              <a:xfrm>
                <a:off x="1727200" y="1382712"/>
                <a:ext cx="15875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18000"/>
                    </a:move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0800" y="18000"/>
                    </a:lnTo>
                    <a:lnTo>
                      <a:pt x="10800" y="17100"/>
                    </a:lnTo>
                    <a:lnTo>
                      <a:pt x="10800" y="17100"/>
                    </a:lnTo>
                    <a:lnTo>
                      <a:pt x="10800" y="17100"/>
                    </a:lnTo>
                    <a:lnTo>
                      <a:pt x="10800" y="16200"/>
                    </a:lnTo>
                    <a:lnTo>
                      <a:pt x="10800" y="16200"/>
                    </a:lnTo>
                    <a:lnTo>
                      <a:pt x="10800" y="15300"/>
                    </a:lnTo>
                    <a:lnTo>
                      <a:pt x="10800" y="15300"/>
                    </a:lnTo>
                    <a:lnTo>
                      <a:pt x="10800" y="14400"/>
                    </a:lnTo>
                    <a:lnTo>
                      <a:pt x="10800" y="14400"/>
                    </a:lnTo>
                    <a:lnTo>
                      <a:pt x="12960" y="13500"/>
                    </a:lnTo>
                    <a:lnTo>
                      <a:pt x="12960" y="12600"/>
                    </a:lnTo>
                    <a:lnTo>
                      <a:pt x="12960" y="12600"/>
                    </a:lnTo>
                    <a:lnTo>
                      <a:pt x="12960" y="10800"/>
                    </a:lnTo>
                    <a:lnTo>
                      <a:pt x="15120" y="9900"/>
                    </a:lnTo>
                    <a:lnTo>
                      <a:pt x="15120" y="8100"/>
                    </a:lnTo>
                    <a:lnTo>
                      <a:pt x="17280" y="7200"/>
                    </a:lnTo>
                    <a:lnTo>
                      <a:pt x="17280" y="3600"/>
                    </a:lnTo>
                    <a:lnTo>
                      <a:pt x="21600" y="900"/>
                    </a:lnTo>
                    <a:lnTo>
                      <a:pt x="8640" y="0"/>
                    </a:lnTo>
                    <a:lnTo>
                      <a:pt x="8640" y="2700"/>
                    </a:lnTo>
                    <a:lnTo>
                      <a:pt x="4320" y="5400"/>
                    </a:lnTo>
                    <a:lnTo>
                      <a:pt x="4320" y="7200"/>
                    </a:lnTo>
                    <a:lnTo>
                      <a:pt x="2160" y="8100"/>
                    </a:lnTo>
                    <a:lnTo>
                      <a:pt x="2160" y="9900"/>
                    </a:lnTo>
                    <a:lnTo>
                      <a:pt x="2160" y="10800"/>
                    </a:lnTo>
                    <a:lnTo>
                      <a:pt x="2160" y="11700"/>
                    </a:lnTo>
                    <a:lnTo>
                      <a:pt x="0" y="12600"/>
                    </a:lnTo>
                    <a:lnTo>
                      <a:pt x="0" y="13500"/>
                    </a:lnTo>
                    <a:lnTo>
                      <a:pt x="0" y="14400"/>
                    </a:lnTo>
                    <a:lnTo>
                      <a:pt x="0" y="144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7100"/>
                    </a:lnTo>
                    <a:lnTo>
                      <a:pt x="0" y="17100"/>
                    </a:lnTo>
                    <a:lnTo>
                      <a:pt x="0" y="18000"/>
                    </a:lnTo>
                    <a:lnTo>
                      <a:pt x="0" y="18900"/>
                    </a:lnTo>
                    <a:lnTo>
                      <a:pt x="2160" y="19800"/>
                    </a:lnTo>
                    <a:lnTo>
                      <a:pt x="2160" y="19800"/>
                    </a:lnTo>
                    <a:lnTo>
                      <a:pt x="2160" y="20700"/>
                    </a:lnTo>
                    <a:lnTo>
                      <a:pt x="4320" y="21600"/>
                    </a:lnTo>
                    <a:lnTo>
                      <a:pt x="4320" y="21600"/>
                    </a:lnTo>
                    <a:lnTo>
                      <a:pt x="4320" y="21600"/>
                    </a:lnTo>
                    <a:lnTo>
                      <a:pt x="1296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70" name="Shape 3570"/>
              <p:cNvSpPr/>
              <p:nvPr/>
            </p:nvSpPr>
            <p:spPr>
              <a:xfrm>
                <a:off x="1730375" y="1403350"/>
                <a:ext cx="38100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800" y="0"/>
                    </a:moveTo>
                    <a:lnTo>
                      <a:pt x="19800" y="0"/>
                    </a:lnTo>
                    <a:lnTo>
                      <a:pt x="16200" y="1662"/>
                    </a:lnTo>
                    <a:lnTo>
                      <a:pt x="13500" y="4985"/>
                    </a:lnTo>
                    <a:lnTo>
                      <a:pt x="12600" y="6646"/>
                    </a:lnTo>
                    <a:lnTo>
                      <a:pt x="10800" y="8308"/>
                    </a:lnTo>
                    <a:lnTo>
                      <a:pt x="9900" y="8308"/>
                    </a:lnTo>
                    <a:lnTo>
                      <a:pt x="9000" y="9969"/>
                    </a:lnTo>
                    <a:lnTo>
                      <a:pt x="8100" y="9969"/>
                    </a:lnTo>
                    <a:lnTo>
                      <a:pt x="7200" y="9969"/>
                    </a:lnTo>
                    <a:lnTo>
                      <a:pt x="7200" y="11631"/>
                    </a:lnTo>
                    <a:lnTo>
                      <a:pt x="6300" y="11631"/>
                    </a:lnTo>
                    <a:lnTo>
                      <a:pt x="6300" y="11631"/>
                    </a:lnTo>
                    <a:lnTo>
                      <a:pt x="5400" y="11631"/>
                    </a:lnTo>
                    <a:lnTo>
                      <a:pt x="5400" y="11631"/>
                    </a:lnTo>
                    <a:lnTo>
                      <a:pt x="4500" y="11631"/>
                    </a:lnTo>
                    <a:lnTo>
                      <a:pt x="4500" y="11631"/>
                    </a:lnTo>
                    <a:lnTo>
                      <a:pt x="4500" y="11631"/>
                    </a:lnTo>
                    <a:lnTo>
                      <a:pt x="4500" y="11631"/>
                    </a:lnTo>
                    <a:lnTo>
                      <a:pt x="3600" y="11631"/>
                    </a:lnTo>
                    <a:lnTo>
                      <a:pt x="3600" y="11631"/>
                    </a:lnTo>
                    <a:lnTo>
                      <a:pt x="3600" y="11631"/>
                    </a:lnTo>
                    <a:lnTo>
                      <a:pt x="3600" y="11631"/>
                    </a:lnTo>
                    <a:lnTo>
                      <a:pt x="3600" y="11631"/>
                    </a:lnTo>
                    <a:lnTo>
                      <a:pt x="0" y="18277"/>
                    </a:lnTo>
                    <a:lnTo>
                      <a:pt x="900" y="19938"/>
                    </a:lnTo>
                    <a:lnTo>
                      <a:pt x="1800" y="19938"/>
                    </a:lnTo>
                    <a:lnTo>
                      <a:pt x="2700" y="19938"/>
                    </a:lnTo>
                    <a:lnTo>
                      <a:pt x="2700" y="21600"/>
                    </a:lnTo>
                    <a:lnTo>
                      <a:pt x="3600" y="21600"/>
                    </a:lnTo>
                    <a:lnTo>
                      <a:pt x="4500" y="21600"/>
                    </a:lnTo>
                    <a:lnTo>
                      <a:pt x="4500" y="21600"/>
                    </a:lnTo>
                    <a:lnTo>
                      <a:pt x="5400" y="21600"/>
                    </a:lnTo>
                    <a:lnTo>
                      <a:pt x="6300" y="21600"/>
                    </a:lnTo>
                    <a:lnTo>
                      <a:pt x="7200" y="19938"/>
                    </a:lnTo>
                    <a:lnTo>
                      <a:pt x="7200" y="19938"/>
                    </a:lnTo>
                    <a:lnTo>
                      <a:pt x="8100" y="19938"/>
                    </a:lnTo>
                    <a:lnTo>
                      <a:pt x="9000" y="19938"/>
                    </a:lnTo>
                    <a:lnTo>
                      <a:pt x="9000" y="19938"/>
                    </a:lnTo>
                    <a:lnTo>
                      <a:pt x="9900" y="18277"/>
                    </a:lnTo>
                    <a:lnTo>
                      <a:pt x="10800" y="18277"/>
                    </a:lnTo>
                    <a:lnTo>
                      <a:pt x="11700" y="16615"/>
                    </a:lnTo>
                    <a:lnTo>
                      <a:pt x="13500" y="14954"/>
                    </a:lnTo>
                    <a:lnTo>
                      <a:pt x="14400" y="14954"/>
                    </a:lnTo>
                    <a:lnTo>
                      <a:pt x="16200" y="13292"/>
                    </a:lnTo>
                    <a:lnTo>
                      <a:pt x="18900" y="9969"/>
                    </a:lnTo>
                    <a:lnTo>
                      <a:pt x="21600" y="6646"/>
                    </a:lnTo>
                    <a:lnTo>
                      <a:pt x="21600" y="6646"/>
                    </a:lnTo>
                    <a:lnTo>
                      <a:pt x="198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71" name="Shape 3571"/>
              <p:cNvSpPr/>
              <p:nvPr/>
            </p:nvSpPr>
            <p:spPr>
              <a:xfrm>
                <a:off x="1765300" y="1389062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323"/>
                    </a:moveTo>
                    <a:lnTo>
                      <a:pt x="21600" y="3323"/>
                    </a:lnTo>
                    <a:lnTo>
                      <a:pt x="20661" y="1662"/>
                    </a:lnTo>
                    <a:lnTo>
                      <a:pt x="20661" y="1662"/>
                    </a:lnTo>
                    <a:lnTo>
                      <a:pt x="19722" y="1662"/>
                    </a:lnTo>
                    <a:lnTo>
                      <a:pt x="18783" y="1662"/>
                    </a:lnTo>
                    <a:lnTo>
                      <a:pt x="18783" y="0"/>
                    </a:lnTo>
                    <a:lnTo>
                      <a:pt x="17843" y="0"/>
                    </a:lnTo>
                    <a:lnTo>
                      <a:pt x="16904" y="0"/>
                    </a:lnTo>
                    <a:lnTo>
                      <a:pt x="16904" y="0"/>
                    </a:lnTo>
                    <a:lnTo>
                      <a:pt x="15965" y="1662"/>
                    </a:lnTo>
                    <a:lnTo>
                      <a:pt x="15026" y="1662"/>
                    </a:lnTo>
                    <a:lnTo>
                      <a:pt x="14087" y="1662"/>
                    </a:lnTo>
                    <a:lnTo>
                      <a:pt x="14087" y="1662"/>
                    </a:lnTo>
                    <a:lnTo>
                      <a:pt x="13148" y="1662"/>
                    </a:lnTo>
                    <a:lnTo>
                      <a:pt x="12209" y="3323"/>
                    </a:lnTo>
                    <a:lnTo>
                      <a:pt x="12209" y="3323"/>
                    </a:lnTo>
                    <a:lnTo>
                      <a:pt x="11270" y="3323"/>
                    </a:lnTo>
                    <a:lnTo>
                      <a:pt x="9391" y="4985"/>
                    </a:lnTo>
                    <a:lnTo>
                      <a:pt x="8452" y="6646"/>
                    </a:lnTo>
                    <a:lnTo>
                      <a:pt x="6574" y="6646"/>
                    </a:lnTo>
                    <a:lnTo>
                      <a:pt x="5635" y="8308"/>
                    </a:lnTo>
                    <a:lnTo>
                      <a:pt x="2817" y="11631"/>
                    </a:lnTo>
                    <a:lnTo>
                      <a:pt x="0" y="14954"/>
                    </a:lnTo>
                    <a:lnTo>
                      <a:pt x="1878" y="21600"/>
                    </a:lnTo>
                    <a:lnTo>
                      <a:pt x="4696" y="19938"/>
                    </a:lnTo>
                    <a:lnTo>
                      <a:pt x="7513" y="16615"/>
                    </a:lnTo>
                    <a:lnTo>
                      <a:pt x="9391" y="14954"/>
                    </a:lnTo>
                    <a:lnTo>
                      <a:pt x="10330" y="13292"/>
                    </a:lnTo>
                    <a:lnTo>
                      <a:pt x="12209" y="13292"/>
                    </a:lnTo>
                    <a:lnTo>
                      <a:pt x="13148" y="11631"/>
                    </a:lnTo>
                    <a:lnTo>
                      <a:pt x="14087" y="11631"/>
                    </a:lnTo>
                    <a:lnTo>
                      <a:pt x="14087" y="11631"/>
                    </a:lnTo>
                    <a:lnTo>
                      <a:pt x="15026" y="9969"/>
                    </a:lnTo>
                    <a:lnTo>
                      <a:pt x="15026" y="9969"/>
                    </a:lnTo>
                    <a:lnTo>
                      <a:pt x="15965" y="9969"/>
                    </a:lnTo>
                    <a:lnTo>
                      <a:pt x="15965" y="9969"/>
                    </a:lnTo>
                    <a:lnTo>
                      <a:pt x="16904" y="9969"/>
                    </a:lnTo>
                    <a:lnTo>
                      <a:pt x="16904" y="9969"/>
                    </a:lnTo>
                    <a:lnTo>
                      <a:pt x="17843" y="9969"/>
                    </a:lnTo>
                    <a:lnTo>
                      <a:pt x="17843" y="9969"/>
                    </a:lnTo>
                    <a:lnTo>
                      <a:pt x="17843" y="9969"/>
                    </a:lnTo>
                    <a:lnTo>
                      <a:pt x="17843" y="9969"/>
                    </a:lnTo>
                    <a:lnTo>
                      <a:pt x="17843" y="9969"/>
                    </a:lnTo>
                    <a:lnTo>
                      <a:pt x="18783" y="9969"/>
                    </a:lnTo>
                    <a:lnTo>
                      <a:pt x="18783" y="9969"/>
                    </a:lnTo>
                    <a:lnTo>
                      <a:pt x="18783" y="9969"/>
                    </a:lnTo>
                    <a:lnTo>
                      <a:pt x="18783" y="9969"/>
                    </a:lnTo>
                    <a:lnTo>
                      <a:pt x="21600" y="332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72" name="Shape 3572"/>
              <p:cNvSpPr/>
              <p:nvPr/>
            </p:nvSpPr>
            <p:spPr>
              <a:xfrm>
                <a:off x="1790700" y="1392237"/>
                <a:ext cx="15875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21600"/>
                    </a:moveTo>
                    <a:lnTo>
                      <a:pt x="12960" y="21600"/>
                    </a:lnTo>
                    <a:lnTo>
                      <a:pt x="12960" y="20700"/>
                    </a:lnTo>
                    <a:lnTo>
                      <a:pt x="12960" y="18900"/>
                    </a:lnTo>
                    <a:lnTo>
                      <a:pt x="15120" y="18000"/>
                    </a:lnTo>
                    <a:lnTo>
                      <a:pt x="15120" y="16200"/>
                    </a:lnTo>
                    <a:lnTo>
                      <a:pt x="17280" y="14400"/>
                    </a:lnTo>
                    <a:lnTo>
                      <a:pt x="17280" y="13500"/>
                    </a:lnTo>
                    <a:lnTo>
                      <a:pt x="19440" y="11700"/>
                    </a:lnTo>
                    <a:lnTo>
                      <a:pt x="19440" y="10800"/>
                    </a:lnTo>
                    <a:lnTo>
                      <a:pt x="19440" y="9900"/>
                    </a:lnTo>
                    <a:lnTo>
                      <a:pt x="19440" y="9000"/>
                    </a:lnTo>
                    <a:lnTo>
                      <a:pt x="19440" y="8100"/>
                    </a:lnTo>
                    <a:lnTo>
                      <a:pt x="19440" y="7200"/>
                    </a:lnTo>
                    <a:lnTo>
                      <a:pt x="21600" y="7200"/>
                    </a:lnTo>
                    <a:lnTo>
                      <a:pt x="21600" y="6300"/>
                    </a:lnTo>
                    <a:lnTo>
                      <a:pt x="21600" y="5400"/>
                    </a:lnTo>
                    <a:lnTo>
                      <a:pt x="21600" y="4500"/>
                    </a:lnTo>
                    <a:lnTo>
                      <a:pt x="21600" y="4500"/>
                    </a:lnTo>
                    <a:lnTo>
                      <a:pt x="19440" y="3600"/>
                    </a:lnTo>
                    <a:lnTo>
                      <a:pt x="19440" y="2700"/>
                    </a:lnTo>
                    <a:lnTo>
                      <a:pt x="19440" y="1800"/>
                    </a:lnTo>
                    <a:lnTo>
                      <a:pt x="19440" y="1800"/>
                    </a:lnTo>
                    <a:lnTo>
                      <a:pt x="17280" y="900"/>
                    </a:lnTo>
                    <a:lnTo>
                      <a:pt x="17280" y="0"/>
                    </a:lnTo>
                    <a:lnTo>
                      <a:pt x="15120" y="0"/>
                    </a:lnTo>
                    <a:lnTo>
                      <a:pt x="8640" y="3600"/>
                    </a:lnTo>
                    <a:lnTo>
                      <a:pt x="8640" y="3600"/>
                    </a:lnTo>
                    <a:lnTo>
                      <a:pt x="8640" y="3600"/>
                    </a:lnTo>
                    <a:lnTo>
                      <a:pt x="8640" y="3600"/>
                    </a:lnTo>
                    <a:lnTo>
                      <a:pt x="8640" y="3600"/>
                    </a:lnTo>
                    <a:lnTo>
                      <a:pt x="8640" y="4500"/>
                    </a:lnTo>
                    <a:lnTo>
                      <a:pt x="8640" y="4500"/>
                    </a:lnTo>
                    <a:lnTo>
                      <a:pt x="8640" y="4500"/>
                    </a:lnTo>
                    <a:lnTo>
                      <a:pt x="8640" y="5400"/>
                    </a:lnTo>
                    <a:lnTo>
                      <a:pt x="8640" y="5400"/>
                    </a:lnTo>
                    <a:lnTo>
                      <a:pt x="8640" y="6300"/>
                    </a:lnTo>
                    <a:lnTo>
                      <a:pt x="8640" y="6300"/>
                    </a:lnTo>
                    <a:lnTo>
                      <a:pt x="8640" y="7200"/>
                    </a:lnTo>
                    <a:lnTo>
                      <a:pt x="8640" y="7200"/>
                    </a:lnTo>
                    <a:lnTo>
                      <a:pt x="8640" y="8100"/>
                    </a:lnTo>
                    <a:lnTo>
                      <a:pt x="8640" y="9000"/>
                    </a:lnTo>
                    <a:lnTo>
                      <a:pt x="8640" y="9000"/>
                    </a:lnTo>
                    <a:lnTo>
                      <a:pt x="6480" y="10800"/>
                    </a:lnTo>
                    <a:lnTo>
                      <a:pt x="6480" y="11700"/>
                    </a:lnTo>
                    <a:lnTo>
                      <a:pt x="6480" y="13500"/>
                    </a:lnTo>
                    <a:lnTo>
                      <a:pt x="4320" y="15300"/>
                    </a:lnTo>
                    <a:lnTo>
                      <a:pt x="4320" y="16200"/>
                    </a:lnTo>
                    <a:lnTo>
                      <a:pt x="2160" y="18000"/>
                    </a:lnTo>
                    <a:lnTo>
                      <a:pt x="2160" y="18900"/>
                    </a:lnTo>
                    <a:lnTo>
                      <a:pt x="0" y="20700"/>
                    </a:lnTo>
                    <a:lnTo>
                      <a:pt x="0" y="20700"/>
                    </a:lnTo>
                    <a:lnTo>
                      <a:pt x="1296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73" name="Shape 3573"/>
              <p:cNvSpPr/>
              <p:nvPr/>
            </p:nvSpPr>
            <p:spPr>
              <a:xfrm>
                <a:off x="1784350" y="1428750"/>
                <a:ext cx="15875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18000"/>
                    </a:move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7100"/>
                    </a:lnTo>
                    <a:lnTo>
                      <a:pt x="12960" y="17100"/>
                    </a:lnTo>
                    <a:lnTo>
                      <a:pt x="10800" y="16200"/>
                    </a:lnTo>
                    <a:lnTo>
                      <a:pt x="10800" y="16200"/>
                    </a:lnTo>
                    <a:lnTo>
                      <a:pt x="10800" y="15300"/>
                    </a:lnTo>
                    <a:lnTo>
                      <a:pt x="12960" y="15300"/>
                    </a:lnTo>
                    <a:lnTo>
                      <a:pt x="12960" y="14400"/>
                    </a:lnTo>
                    <a:lnTo>
                      <a:pt x="12960" y="14400"/>
                    </a:lnTo>
                    <a:lnTo>
                      <a:pt x="12960" y="13500"/>
                    </a:lnTo>
                    <a:lnTo>
                      <a:pt x="12960" y="12600"/>
                    </a:lnTo>
                    <a:lnTo>
                      <a:pt x="12960" y="12600"/>
                    </a:lnTo>
                    <a:lnTo>
                      <a:pt x="12960" y="10800"/>
                    </a:lnTo>
                    <a:lnTo>
                      <a:pt x="15120" y="9900"/>
                    </a:lnTo>
                    <a:lnTo>
                      <a:pt x="15120" y="8100"/>
                    </a:lnTo>
                    <a:lnTo>
                      <a:pt x="17280" y="7200"/>
                    </a:lnTo>
                    <a:lnTo>
                      <a:pt x="17280" y="5400"/>
                    </a:lnTo>
                    <a:lnTo>
                      <a:pt x="19440" y="3600"/>
                    </a:lnTo>
                    <a:lnTo>
                      <a:pt x="19440" y="2700"/>
                    </a:lnTo>
                    <a:lnTo>
                      <a:pt x="21600" y="900"/>
                    </a:lnTo>
                    <a:lnTo>
                      <a:pt x="8640" y="0"/>
                    </a:lnTo>
                    <a:lnTo>
                      <a:pt x="8640" y="900"/>
                    </a:lnTo>
                    <a:lnTo>
                      <a:pt x="8640" y="2700"/>
                    </a:lnTo>
                    <a:lnTo>
                      <a:pt x="6480" y="4500"/>
                    </a:lnTo>
                    <a:lnTo>
                      <a:pt x="6480" y="5400"/>
                    </a:lnTo>
                    <a:lnTo>
                      <a:pt x="4320" y="7200"/>
                    </a:lnTo>
                    <a:lnTo>
                      <a:pt x="4320" y="8100"/>
                    </a:lnTo>
                    <a:lnTo>
                      <a:pt x="2160" y="9900"/>
                    </a:lnTo>
                    <a:lnTo>
                      <a:pt x="2160" y="10800"/>
                    </a:lnTo>
                    <a:lnTo>
                      <a:pt x="2160" y="11700"/>
                    </a:lnTo>
                    <a:lnTo>
                      <a:pt x="0" y="12600"/>
                    </a:lnTo>
                    <a:lnTo>
                      <a:pt x="0" y="13500"/>
                    </a:lnTo>
                    <a:lnTo>
                      <a:pt x="0" y="14400"/>
                    </a:lnTo>
                    <a:lnTo>
                      <a:pt x="0" y="153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7100"/>
                    </a:lnTo>
                    <a:lnTo>
                      <a:pt x="0" y="17100"/>
                    </a:lnTo>
                    <a:lnTo>
                      <a:pt x="0" y="18000"/>
                    </a:lnTo>
                    <a:lnTo>
                      <a:pt x="0" y="18900"/>
                    </a:lnTo>
                    <a:lnTo>
                      <a:pt x="2160" y="19800"/>
                    </a:lnTo>
                    <a:lnTo>
                      <a:pt x="2160" y="19800"/>
                    </a:lnTo>
                    <a:lnTo>
                      <a:pt x="2160" y="20700"/>
                    </a:lnTo>
                    <a:lnTo>
                      <a:pt x="4320" y="21600"/>
                    </a:lnTo>
                    <a:lnTo>
                      <a:pt x="6480" y="21600"/>
                    </a:lnTo>
                    <a:lnTo>
                      <a:pt x="6480" y="21600"/>
                    </a:lnTo>
                    <a:lnTo>
                      <a:pt x="1296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74" name="Shape 3574"/>
              <p:cNvSpPr/>
              <p:nvPr/>
            </p:nvSpPr>
            <p:spPr>
              <a:xfrm>
                <a:off x="1789112" y="1449387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722" y="0"/>
                    </a:moveTo>
                    <a:lnTo>
                      <a:pt x="19722" y="0"/>
                    </a:lnTo>
                    <a:lnTo>
                      <a:pt x="17843" y="0"/>
                    </a:lnTo>
                    <a:lnTo>
                      <a:pt x="16904" y="1662"/>
                    </a:lnTo>
                    <a:lnTo>
                      <a:pt x="15026" y="3323"/>
                    </a:lnTo>
                    <a:lnTo>
                      <a:pt x="14087" y="4985"/>
                    </a:lnTo>
                    <a:lnTo>
                      <a:pt x="12209" y="6646"/>
                    </a:lnTo>
                    <a:lnTo>
                      <a:pt x="11270" y="6646"/>
                    </a:lnTo>
                    <a:lnTo>
                      <a:pt x="9391" y="8308"/>
                    </a:lnTo>
                    <a:lnTo>
                      <a:pt x="8452" y="9969"/>
                    </a:lnTo>
                    <a:lnTo>
                      <a:pt x="8452" y="9969"/>
                    </a:lnTo>
                    <a:lnTo>
                      <a:pt x="7513" y="9969"/>
                    </a:lnTo>
                    <a:lnTo>
                      <a:pt x="6574" y="9969"/>
                    </a:lnTo>
                    <a:lnTo>
                      <a:pt x="6574" y="11631"/>
                    </a:lnTo>
                    <a:lnTo>
                      <a:pt x="5635" y="11631"/>
                    </a:lnTo>
                    <a:lnTo>
                      <a:pt x="5635" y="11631"/>
                    </a:lnTo>
                    <a:lnTo>
                      <a:pt x="4696" y="11631"/>
                    </a:lnTo>
                    <a:lnTo>
                      <a:pt x="4696" y="11631"/>
                    </a:lnTo>
                    <a:lnTo>
                      <a:pt x="3757" y="11631"/>
                    </a:lnTo>
                    <a:lnTo>
                      <a:pt x="3757" y="11631"/>
                    </a:lnTo>
                    <a:lnTo>
                      <a:pt x="3757" y="11631"/>
                    </a:lnTo>
                    <a:lnTo>
                      <a:pt x="2817" y="11631"/>
                    </a:lnTo>
                    <a:lnTo>
                      <a:pt x="2817" y="11631"/>
                    </a:lnTo>
                    <a:lnTo>
                      <a:pt x="2817" y="11631"/>
                    </a:lnTo>
                    <a:lnTo>
                      <a:pt x="2817" y="11631"/>
                    </a:lnTo>
                    <a:lnTo>
                      <a:pt x="2817" y="11631"/>
                    </a:lnTo>
                    <a:lnTo>
                      <a:pt x="0" y="18277"/>
                    </a:lnTo>
                    <a:lnTo>
                      <a:pt x="0" y="19938"/>
                    </a:lnTo>
                    <a:lnTo>
                      <a:pt x="939" y="19938"/>
                    </a:lnTo>
                    <a:lnTo>
                      <a:pt x="1878" y="19938"/>
                    </a:lnTo>
                    <a:lnTo>
                      <a:pt x="2817" y="21600"/>
                    </a:lnTo>
                    <a:lnTo>
                      <a:pt x="2817" y="21600"/>
                    </a:lnTo>
                    <a:lnTo>
                      <a:pt x="3757" y="21600"/>
                    </a:lnTo>
                    <a:lnTo>
                      <a:pt x="4696" y="21600"/>
                    </a:lnTo>
                    <a:lnTo>
                      <a:pt x="5635" y="21600"/>
                    </a:lnTo>
                    <a:lnTo>
                      <a:pt x="5635" y="19938"/>
                    </a:lnTo>
                    <a:lnTo>
                      <a:pt x="6574" y="19938"/>
                    </a:lnTo>
                    <a:lnTo>
                      <a:pt x="7513" y="19938"/>
                    </a:lnTo>
                    <a:lnTo>
                      <a:pt x="7513" y="19938"/>
                    </a:lnTo>
                    <a:lnTo>
                      <a:pt x="8452" y="18277"/>
                    </a:lnTo>
                    <a:lnTo>
                      <a:pt x="9391" y="18277"/>
                    </a:lnTo>
                    <a:lnTo>
                      <a:pt x="10330" y="18277"/>
                    </a:lnTo>
                    <a:lnTo>
                      <a:pt x="10330" y="16615"/>
                    </a:lnTo>
                    <a:lnTo>
                      <a:pt x="12209" y="16615"/>
                    </a:lnTo>
                    <a:lnTo>
                      <a:pt x="13148" y="14954"/>
                    </a:lnTo>
                    <a:lnTo>
                      <a:pt x="15026" y="13292"/>
                    </a:lnTo>
                    <a:lnTo>
                      <a:pt x="15965" y="11631"/>
                    </a:lnTo>
                    <a:lnTo>
                      <a:pt x="17843" y="11631"/>
                    </a:lnTo>
                    <a:lnTo>
                      <a:pt x="18783" y="9969"/>
                    </a:lnTo>
                    <a:lnTo>
                      <a:pt x="20661" y="8308"/>
                    </a:lnTo>
                    <a:lnTo>
                      <a:pt x="21600" y="6646"/>
                    </a:lnTo>
                    <a:lnTo>
                      <a:pt x="21600" y="6646"/>
                    </a:lnTo>
                    <a:lnTo>
                      <a:pt x="197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75" name="Shape 3575"/>
              <p:cNvSpPr/>
              <p:nvPr/>
            </p:nvSpPr>
            <p:spPr>
              <a:xfrm>
                <a:off x="1825625" y="1455737"/>
                <a:ext cx="1588" cy="1588"/>
              </a:xfrm>
              <a:prstGeom prst="rect">
                <a:avLst/>
              </a:prstGeom>
              <a:solidFill>
                <a:srgbClr val="00000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76" name="Shape 3576"/>
              <p:cNvSpPr/>
              <p:nvPr/>
            </p:nvSpPr>
            <p:spPr>
              <a:xfrm>
                <a:off x="1822450" y="1433512"/>
                <a:ext cx="34925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086"/>
                    </a:moveTo>
                    <a:lnTo>
                      <a:pt x="21600" y="3086"/>
                    </a:lnTo>
                    <a:lnTo>
                      <a:pt x="20618" y="1543"/>
                    </a:lnTo>
                    <a:lnTo>
                      <a:pt x="19636" y="1543"/>
                    </a:lnTo>
                    <a:lnTo>
                      <a:pt x="19636" y="0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6691" y="0"/>
                    </a:lnTo>
                    <a:lnTo>
                      <a:pt x="15709" y="1543"/>
                    </a:lnTo>
                    <a:lnTo>
                      <a:pt x="14727" y="1543"/>
                    </a:lnTo>
                    <a:lnTo>
                      <a:pt x="13745" y="1543"/>
                    </a:lnTo>
                    <a:lnTo>
                      <a:pt x="13745" y="1543"/>
                    </a:lnTo>
                    <a:lnTo>
                      <a:pt x="12764" y="3086"/>
                    </a:lnTo>
                    <a:lnTo>
                      <a:pt x="11782" y="3086"/>
                    </a:lnTo>
                    <a:lnTo>
                      <a:pt x="9818" y="4629"/>
                    </a:lnTo>
                    <a:lnTo>
                      <a:pt x="8836" y="6171"/>
                    </a:lnTo>
                    <a:lnTo>
                      <a:pt x="7855" y="7714"/>
                    </a:lnTo>
                    <a:lnTo>
                      <a:pt x="5891" y="9257"/>
                    </a:lnTo>
                    <a:lnTo>
                      <a:pt x="4909" y="9257"/>
                    </a:lnTo>
                    <a:lnTo>
                      <a:pt x="2945" y="10800"/>
                    </a:lnTo>
                    <a:lnTo>
                      <a:pt x="1964" y="12343"/>
                    </a:lnTo>
                    <a:lnTo>
                      <a:pt x="982" y="13886"/>
                    </a:lnTo>
                    <a:lnTo>
                      <a:pt x="0" y="15429"/>
                    </a:lnTo>
                    <a:lnTo>
                      <a:pt x="1964" y="21600"/>
                    </a:lnTo>
                    <a:lnTo>
                      <a:pt x="3927" y="21600"/>
                    </a:lnTo>
                    <a:lnTo>
                      <a:pt x="4909" y="20057"/>
                    </a:lnTo>
                    <a:lnTo>
                      <a:pt x="5891" y="18514"/>
                    </a:lnTo>
                    <a:lnTo>
                      <a:pt x="7855" y="16971"/>
                    </a:lnTo>
                    <a:lnTo>
                      <a:pt x="8836" y="15429"/>
                    </a:lnTo>
                    <a:lnTo>
                      <a:pt x="9818" y="13886"/>
                    </a:lnTo>
                    <a:lnTo>
                      <a:pt x="11782" y="12343"/>
                    </a:lnTo>
                    <a:lnTo>
                      <a:pt x="12764" y="12343"/>
                    </a:lnTo>
                    <a:lnTo>
                      <a:pt x="13745" y="10800"/>
                    </a:lnTo>
                    <a:lnTo>
                      <a:pt x="14727" y="9257"/>
                    </a:lnTo>
                    <a:lnTo>
                      <a:pt x="15709" y="9257"/>
                    </a:lnTo>
                    <a:lnTo>
                      <a:pt x="15709" y="9257"/>
                    </a:lnTo>
                    <a:lnTo>
                      <a:pt x="16691" y="9257"/>
                    </a:lnTo>
                    <a:lnTo>
                      <a:pt x="16691" y="9257"/>
                    </a:lnTo>
                    <a:lnTo>
                      <a:pt x="16691" y="9257"/>
                    </a:lnTo>
                    <a:lnTo>
                      <a:pt x="17673" y="9257"/>
                    </a:lnTo>
                    <a:lnTo>
                      <a:pt x="17673" y="9257"/>
                    </a:lnTo>
                    <a:lnTo>
                      <a:pt x="17673" y="9257"/>
                    </a:lnTo>
                    <a:lnTo>
                      <a:pt x="17673" y="9257"/>
                    </a:lnTo>
                    <a:lnTo>
                      <a:pt x="17673" y="9257"/>
                    </a:lnTo>
                    <a:lnTo>
                      <a:pt x="17673" y="9257"/>
                    </a:lnTo>
                    <a:lnTo>
                      <a:pt x="17673" y="9257"/>
                    </a:lnTo>
                    <a:lnTo>
                      <a:pt x="17673" y="9257"/>
                    </a:lnTo>
                    <a:lnTo>
                      <a:pt x="21600" y="30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77" name="Shape 3577"/>
              <p:cNvSpPr/>
              <p:nvPr/>
            </p:nvSpPr>
            <p:spPr>
              <a:xfrm>
                <a:off x="1846262" y="1436687"/>
                <a:ext cx="14288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8900"/>
                    </a:lnTo>
                    <a:lnTo>
                      <a:pt x="16800" y="16200"/>
                    </a:lnTo>
                    <a:lnTo>
                      <a:pt x="16800" y="14400"/>
                    </a:lnTo>
                    <a:lnTo>
                      <a:pt x="19200" y="13500"/>
                    </a:lnTo>
                    <a:lnTo>
                      <a:pt x="19200" y="11700"/>
                    </a:lnTo>
                    <a:lnTo>
                      <a:pt x="19200" y="9900"/>
                    </a:lnTo>
                    <a:lnTo>
                      <a:pt x="21600" y="9000"/>
                    </a:lnTo>
                    <a:lnTo>
                      <a:pt x="21600" y="9000"/>
                    </a:lnTo>
                    <a:lnTo>
                      <a:pt x="21600" y="8100"/>
                    </a:lnTo>
                    <a:lnTo>
                      <a:pt x="21600" y="7200"/>
                    </a:lnTo>
                    <a:lnTo>
                      <a:pt x="21600" y="6300"/>
                    </a:lnTo>
                    <a:lnTo>
                      <a:pt x="21600" y="6300"/>
                    </a:lnTo>
                    <a:lnTo>
                      <a:pt x="21600" y="5400"/>
                    </a:lnTo>
                    <a:lnTo>
                      <a:pt x="21600" y="4500"/>
                    </a:lnTo>
                    <a:lnTo>
                      <a:pt x="21600" y="3600"/>
                    </a:lnTo>
                    <a:lnTo>
                      <a:pt x="21600" y="3600"/>
                    </a:lnTo>
                    <a:lnTo>
                      <a:pt x="21600" y="2700"/>
                    </a:lnTo>
                    <a:lnTo>
                      <a:pt x="21600" y="1800"/>
                    </a:lnTo>
                    <a:lnTo>
                      <a:pt x="19200" y="900"/>
                    </a:lnTo>
                    <a:lnTo>
                      <a:pt x="19200" y="900"/>
                    </a:lnTo>
                    <a:lnTo>
                      <a:pt x="16800" y="0"/>
                    </a:lnTo>
                    <a:lnTo>
                      <a:pt x="16800" y="0"/>
                    </a:lnTo>
                    <a:lnTo>
                      <a:pt x="7200" y="3600"/>
                    </a:lnTo>
                    <a:lnTo>
                      <a:pt x="7200" y="3600"/>
                    </a:lnTo>
                    <a:lnTo>
                      <a:pt x="7200" y="3600"/>
                    </a:lnTo>
                    <a:lnTo>
                      <a:pt x="7200" y="3600"/>
                    </a:lnTo>
                    <a:lnTo>
                      <a:pt x="7200" y="3600"/>
                    </a:lnTo>
                    <a:lnTo>
                      <a:pt x="9600" y="36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5400"/>
                    </a:lnTo>
                    <a:lnTo>
                      <a:pt x="9600" y="5400"/>
                    </a:lnTo>
                    <a:lnTo>
                      <a:pt x="9600" y="6300"/>
                    </a:lnTo>
                    <a:lnTo>
                      <a:pt x="9600" y="6300"/>
                    </a:lnTo>
                    <a:lnTo>
                      <a:pt x="9600" y="7200"/>
                    </a:lnTo>
                    <a:lnTo>
                      <a:pt x="7200" y="8100"/>
                    </a:lnTo>
                    <a:lnTo>
                      <a:pt x="7200" y="8100"/>
                    </a:lnTo>
                    <a:lnTo>
                      <a:pt x="7200" y="9000"/>
                    </a:lnTo>
                    <a:lnTo>
                      <a:pt x="7200" y="10800"/>
                    </a:lnTo>
                    <a:lnTo>
                      <a:pt x="7200" y="11700"/>
                    </a:lnTo>
                    <a:lnTo>
                      <a:pt x="4800" y="13500"/>
                    </a:lnTo>
                    <a:lnTo>
                      <a:pt x="4800" y="14400"/>
                    </a:lnTo>
                    <a:lnTo>
                      <a:pt x="2400" y="17100"/>
                    </a:lnTo>
                    <a:lnTo>
                      <a:pt x="0" y="19800"/>
                    </a:lnTo>
                    <a:lnTo>
                      <a:pt x="0" y="19800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78" name="Shape 3578"/>
              <p:cNvSpPr/>
              <p:nvPr/>
            </p:nvSpPr>
            <p:spPr>
              <a:xfrm>
                <a:off x="1838325" y="1471612"/>
                <a:ext cx="15875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18144"/>
                    </a:moveTo>
                    <a:lnTo>
                      <a:pt x="12960" y="18144"/>
                    </a:lnTo>
                    <a:lnTo>
                      <a:pt x="12960" y="18144"/>
                    </a:lnTo>
                    <a:lnTo>
                      <a:pt x="12960" y="18144"/>
                    </a:lnTo>
                    <a:lnTo>
                      <a:pt x="12960" y="17280"/>
                    </a:lnTo>
                    <a:lnTo>
                      <a:pt x="12960" y="17280"/>
                    </a:lnTo>
                    <a:lnTo>
                      <a:pt x="12960" y="17280"/>
                    </a:lnTo>
                    <a:lnTo>
                      <a:pt x="12960" y="17280"/>
                    </a:lnTo>
                    <a:lnTo>
                      <a:pt x="12960" y="16416"/>
                    </a:lnTo>
                    <a:lnTo>
                      <a:pt x="12960" y="16416"/>
                    </a:lnTo>
                    <a:lnTo>
                      <a:pt x="12960" y="16416"/>
                    </a:lnTo>
                    <a:lnTo>
                      <a:pt x="12960" y="15552"/>
                    </a:lnTo>
                    <a:lnTo>
                      <a:pt x="12960" y="14688"/>
                    </a:lnTo>
                    <a:lnTo>
                      <a:pt x="12960" y="14688"/>
                    </a:lnTo>
                    <a:lnTo>
                      <a:pt x="12960" y="13824"/>
                    </a:lnTo>
                    <a:lnTo>
                      <a:pt x="12960" y="13824"/>
                    </a:lnTo>
                    <a:lnTo>
                      <a:pt x="12960" y="12960"/>
                    </a:lnTo>
                    <a:lnTo>
                      <a:pt x="12960" y="12096"/>
                    </a:lnTo>
                    <a:lnTo>
                      <a:pt x="15120" y="11232"/>
                    </a:lnTo>
                    <a:lnTo>
                      <a:pt x="15120" y="9504"/>
                    </a:lnTo>
                    <a:lnTo>
                      <a:pt x="15120" y="8640"/>
                    </a:lnTo>
                    <a:lnTo>
                      <a:pt x="17280" y="6912"/>
                    </a:lnTo>
                    <a:lnTo>
                      <a:pt x="19440" y="4320"/>
                    </a:lnTo>
                    <a:lnTo>
                      <a:pt x="21600" y="1728"/>
                    </a:lnTo>
                    <a:lnTo>
                      <a:pt x="10800" y="0"/>
                    </a:lnTo>
                    <a:lnTo>
                      <a:pt x="8640" y="3456"/>
                    </a:lnTo>
                    <a:lnTo>
                      <a:pt x="6480" y="6048"/>
                    </a:lnTo>
                    <a:lnTo>
                      <a:pt x="4320" y="6912"/>
                    </a:lnTo>
                    <a:lnTo>
                      <a:pt x="4320" y="8640"/>
                    </a:lnTo>
                    <a:lnTo>
                      <a:pt x="2160" y="9504"/>
                    </a:lnTo>
                    <a:lnTo>
                      <a:pt x="2160" y="11232"/>
                    </a:lnTo>
                    <a:lnTo>
                      <a:pt x="2160" y="12096"/>
                    </a:lnTo>
                    <a:lnTo>
                      <a:pt x="2160" y="12960"/>
                    </a:lnTo>
                    <a:lnTo>
                      <a:pt x="2160" y="13824"/>
                    </a:lnTo>
                    <a:lnTo>
                      <a:pt x="2160" y="13824"/>
                    </a:lnTo>
                    <a:lnTo>
                      <a:pt x="0" y="14688"/>
                    </a:lnTo>
                    <a:lnTo>
                      <a:pt x="0" y="15552"/>
                    </a:lnTo>
                    <a:lnTo>
                      <a:pt x="0" y="16416"/>
                    </a:lnTo>
                    <a:lnTo>
                      <a:pt x="0" y="16416"/>
                    </a:lnTo>
                    <a:lnTo>
                      <a:pt x="0" y="17280"/>
                    </a:lnTo>
                    <a:lnTo>
                      <a:pt x="2160" y="18144"/>
                    </a:lnTo>
                    <a:lnTo>
                      <a:pt x="2160" y="19008"/>
                    </a:lnTo>
                    <a:lnTo>
                      <a:pt x="2160" y="19008"/>
                    </a:lnTo>
                    <a:lnTo>
                      <a:pt x="2160" y="19872"/>
                    </a:lnTo>
                    <a:lnTo>
                      <a:pt x="4320" y="20736"/>
                    </a:lnTo>
                    <a:lnTo>
                      <a:pt x="4320" y="20736"/>
                    </a:lnTo>
                    <a:lnTo>
                      <a:pt x="6480" y="21600"/>
                    </a:lnTo>
                    <a:lnTo>
                      <a:pt x="6480" y="21600"/>
                    </a:lnTo>
                    <a:lnTo>
                      <a:pt x="12960" y="1814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79" name="Shape 3579"/>
              <p:cNvSpPr/>
              <p:nvPr/>
            </p:nvSpPr>
            <p:spPr>
              <a:xfrm>
                <a:off x="1843087" y="1492250"/>
                <a:ext cx="38101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0"/>
                    </a:moveTo>
                    <a:lnTo>
                      <a:pt x="18900" y="0"/>
                    </a:lnTo>
                    <a:lnTo>
                      <a:pt x="16200" y="3323"/>
                    </a:lnTo>
                    <a:lnTo>
                      <a:pt x="13500" y="6646"/>
                    </a:lnTo>
                    <a:lnTo>
                      <a:pt x="11700" y="8308"/>
                    </a:lnTo>
                    <a:lnTo>
                      <a:pt x="10800" y="9969"/>
                    </a:lnTo>
                    <a:lnTo>
                      <a:pt x="9000" y="9969"/>
                    </a:lnTo>
                    <a:lnTo>
                      <a:pt x="8100" y="11631"/>
                    </a:lnTo>
                    <a:lnTo>
                      <a:pt x="7200" y="11631"/>
                    </a:lnTo>
                    <a:lnTo>
                      <a:pt x="7200" y="11631"/>
                    </a:lnTo>
                    <a:lnTo>
                      <a:pt x="6300" y="11631"/>
                    </a:lnTo>
                    <a:lnTo>
                      <a:pt x="6300" y="13292"/>
                    </a:lnTo>
                    <a:lnTo>
                      <a:pt x="5400" y="13292"/>
                    </a:lnTo>
                    <a:lnTo>
                      <a:pt x="5400" y="13292"/>
                    </a:lnTo>
                    <a:lnTo>
                      <a:pt x="4500" y="13292"/>
                    </a:lnTo>
                    <a:lnTo>
                      <a:pt x="4500" y="13292"/>
                    </a:lnTo>
                    <a:lnTo>
                      <a:pt x="45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2700" y="13292"/>
                    </a:lnTo>
                    <a:lnTo>
                      <a:pt x="2700" y="13292"/>
                    </a:lnTo>
                    <a:lnTo>
                      <a:pt x="0" y="19938"/>
                    </a:lnTo>
                    <a:lnTo>
                      <a:pt x="900" y="19938"/>
                    </a:lnTo>
                    <a:lnTo>
                      <a:pt x="900" y="21600"/>
                    </a:lnTo>
                    <a:lnTo>
                      <a:pt x="1800" y="21600"/>
                    </a:lnTo>
                    <a:lnTo>
                      <a:pt x="1800" y="21600"/>
                    </a:lnTo>
                    <a:lnTo>
                      <a:pt x="2700" y="21600"/>
                    </a:lnTo>
                    <a:lnTo>
                      <a:pt x="3600" y="21600"/>
                    </a:lnTo>
                    <a:lnTo>
                      <a:pt x="4500" y="21600"/>
                    </a:lnTo>
                    <a:lnTo>
                      <a:pt x="4500" y="21600"/>
                    </a:lnTo>
                    <a:lnTo>
                      <a:pt x="5400" y="21600"/>
                    </a:lnTo>
                    <a:lnTo>
                      <a:pt x="6300" y="21600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8100" y="21600"/>
                    </a:lnTo>
                    <a:lnTo>
                      <a:pt x="9000" y="19938"/>
                    </a:lnTo>
                    <a:lnTo>
                      <a:pt x="9000" y="19938"/>
                    </a:lnTo>
                    <a:lnTo>
                      <a:pt x="9900" y="19938"/>
                    </a:lnTo>
                    <a:lnTo>
                      <a:pt x="11700" y="18277"/>
                    </a:lnTo>
                    <a:lnTo>
                      <a:pt x="12600" y="16615"/>
                    </a:lnTo>
                    <a:lnTo>
                      <a:pt x="14400" y="14954"/>
                    </a:lnTo>
                    <a:lnTo>
                      <a:pt x="15300" y="14954"/>
                    </a:lnTo>
                    <a:lnTo>
                      <a:pt x="18000" y="11631"/>
                    </a:lnTo>
                    <a:lnTo>
                      <a:pt x="21600" y="8308"/>
                    </a:lnTo>
                    <a:lnTo>
                      <a:pt x="21600" y="8308"/>
                    </a:lnTo>
                    <a:lnTo>
                      <a:pt x="189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80" name="Shape 3580"/>
              <p:cNvSpPr/>
              <p:nvPr/>
            </p:nvSpPr>
            <p:spPr>
              <a:xfrm>
                <a:off x="1876425" y="1479550"/>
                <a:ext cx="38100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323"/>
                    </a:moveTo>
                    <a:lnTo>
                      <a:pt x="21600" y="3323"/>
                    </a:lnTo>
                    <a:lnTo>
                      <a:pt x="20700" y="1662"/>
                    </a:lnTo>
                    <a:lnTo>
                      <a:pt x="19800" y="1662"/>
                    </a:lnTo>
                    <a:lnTo>
                      <a:pt x="19800" y="0"/>
                    </a:lnTo>
                    <a:lnTo>
                      <a:pt x="18900" y="0"/>
                    </a:lnTo>
                    <a:lnTo>
                      <a:pt x="18000" y="0"/>
                    </a:lnTo>
                    <a:lnTo>
                      <a:pt x="17100" y="0"/>
                    </a:lnTo>
                    <a:lnTo>
                      <a:pt x="17100" y="0"/>
                    </a:lnTo>
                    <a:lnTo>
                      <a:pt x="16200" y="0"/>
                    </a:lnTo>
                    <a:lnTo>
                      <a:pt x="15300" y="0"/>
                    </a:lnTo>
                    <a:lnTo>
                      <a:pt x="14400" y="0"/>
                    </a:lnTo>
                    <a:lnTo>
                      <a:pt x="14400" y="0"/>
                    </a:lnTo>
                    <a:lnTo>
                      <a:pt x="13500" y="1662"/>
                    </a:lnTo>
                    <a:lnTo>
                      <a:pt x="12600" y="1662"/>
                    </a:lnTo>
                    <a:lnTo>
                      <a:pt x="12600" y="1662"/>
                    </a:lnTo>
                    <a:lnTo>
                      <a:pt x="11700" y="1662"/>
                    </a:lnTo>
                    <a:lnTo>
                      <a:pt x="10800" y="3323"/>
                    </a:lnTo>
                    <a:lnTo>
                      <a:pt x="9900" y="3323"/>
                    </a:lnTo>
                    <a:lnTo>
                      <a:pt x="8100" y="4985"/>
                    </a:lnTo>
                    <a:lnTo>
                      <a:pt x="7200" y="6646"/>
                    </a:lnTo>
                    <a:lnTo>
                      <a:pt x="5400" y="8308"/>
                    </a:lnTo>
                    <a:lnTo>
                      <a:pt x="2700" y="9969"/>
                    </a:lnTo>
                    <a:lnTo>
                      <a:pt x="0" y="13292"/>
                    </a:lnTo>
                    <a:lnTo>
                      <a:pt x="2700" y="21600"/>
                    </a:lnTo>
                    <a:lnTo>
                      <a:pt x="5400" y="18277"/>
                    </a:lnTo>
                    <a:lnTo>
                      <a:pt x="8100" y="14954"/>
                    </a:lnTo>
                    <a:lnTo>
                      <a:pt x="9000" y="14954"/>
                    </a:lnTo>
                    <a:lnTo>
                      <a:pt x="10800" y="13292"/>
                    </a:lnTo>
                    <a:lnTo>
                      <a:pt x="11700" y="11631"/>
                    </a:lnTo>
                    <a:lnTo>
                      <a:pt x="12600" y="11631"/>
                    </a:lnTo>
                    <a:lnTo>
                      <a:pt x="13500" y="9969"/>
                    </a:lnTo>
                    <a:lnTo>
                      <a:pt x="14400" y="9969"/>
                    </a:lnTo>
                    <a:lnTo>
                      <a:pt x="14400" y="9969"/>
                    </a:lnTo>
                    <a:lnTo>
                      <a:pt x="15300" y="9969"/>
                    </a:lnTo>
                    <a:lnTo>
                      <a:pt x="15300" y="9969"/>
                    </a:lnTo>
                    <a:lnTo>
                      <a:pt x="16200" y="9969"/>
                    </a:lnTo>
                    <a:lnTo>
                      <a:pt x="16200" y="8308"/>
                    </a:lnTo>
                    <a:lnTo>
                      <a:pt x="16200" y="8308"/>
                    </a:lnTo>
                    <a:lnTo>
                      <a:pt x="17100" y="8308"/>
                    </a:lnTo>
                    <a:lnTo>
                      <a:pt x="17100" y="8308"/>
                    </a:lnTo>
                    <a:lnTo>
                      <a:pt x="17100" y="8308"/>
                    </a:lnTo>
                    <a:lnTo>
                      <a:pt x="18000" y="8308"/>
                    </a:lnTo>
                    <a:lnTo>
                      <a:pt x="18000" y="8308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21600" y="332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81" name="Shape 3581"/>
              <p:cNvSpPr/>
              <p:nvPr/>
            </p:nvSpPr>
            <p:spPr>
              <a:xfrm>
                <a:off x="1903412" y="1482725"/>
                <a:ext cx="14288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8900"/>
                    </a:lnTo>
                    <a:lnTo>
                      <a:pt x="16800" y="16200"/>
                    </a:lnTo>
                    <a:lnTo>
                      <a:pt x="16800" y="14400"/>
                    </a:lnTo>
                    <a:lnTo>
                      <a:pt x="19200" y="13500"/>
                    </a:lnTo>
                    <a:lnTo>
                      <a:pt x="19200" y="11700"/>
                    </a:lnTo>
                    <a:lnTo>
                      <a:pt x="19200" y="9900"/>
                    </a:lnTo>
                    <a:lnTo>
                      <a:pt x="21600" y="9000"/>
                    </a:lnTo>
                    <a:lnTo>
                      <a:pt x="21600" y="9000"/>
                    </a:lnTo>
                    <a:lnTo>
                      <a:pt x="21600" y="8100"/>
                    </a:lnTo>
                    <a:lnTo>
                      <a:pt x="21600" y="7200"/>
                    </a:lnTo>
                    <a:lnTo>
                      <a:pt x="21600" y="6300"/>
                    </a:lnTo>
                    <a:lnTo>
                      <a:pt x="21600" y="6300"/>
                    </a:lnTo>
                    <a:lnTo>
                      <a:pt x="21600" y="5400"/>
                    </a:lnTo>
                    <a:lnTo>
                      <a:pt x="21600" y="4500"/>
                    </a:lnTo>
                    <a:lnTo>
                      <a:pt x="21600" y="3600"/>
                    </a:lnTo>
                    <a:lnTo>
                      <a:pt x="21600" y="3600"/>
                    </a:lnTo>
                    <a:lnTo>
                      <a:pt x="21600" y="2700"/>
                    </a:lnTo>
                    <a:lnTo>
                      <a:pt x="19200" y="1800"/>
                    </a:lnTo>
                    <a:lnTo>
                      <a:pt x="19200" y="900"/>
                    </a:lnTo>
                    <a:lnTo>
                      <a:pt x="19200" y="900"/>
                    </a:lnTo>
                    <a:lnTo>
                      <a:pt x="16800" y="0"/>
                    </a:lnTo>
                    <a:lnTo>
                      <a:pt x="16800" y="0"/>
                    </a:lnTo>
                    <a:lnTo>
                      <a:pt x="7200" y="3600"/>
                    </a:lnTo>
                    <a:lnTo>
                      <a:pt x="7200" y="3600"/>
                    </a:lnTo>
                    <a:lnTo>
                      <a:pt x="7200" y="3600"/>
                    </a:lnTo>
                    <a:lnTo>
                      <a:pt x="7200" y="3600"/>
                    </a:lnTo>
                    <a:lnTo>
                      <a:pt x="9600" y="3600"/>
                    </a:lnTo>
                    <a:lnTo>
                      <a:pt x="9600" y="36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5400"/>
                    </a:lnTo>
                    <a:lnTo>
                      <a:pt x="9600" y="5400"/>
                    </a:lnTo>
                    <a:lnTo>
                      <a:pt x="9600" y="6300"/>
                    </a:lnTo>
                    <a:lnTo>
                      <a:pt x="9600" y="6300"/>
                    </a:lnTo>
                    <a:lnTo>
                      <a:pt x="9600" y="7200"/>
                    </a:lnTo>
                    <a:lnTo>
                      <a:pt x="9600" y="8100"/>
                    </a:lnTo>
                    <a:lnTo>
                      <a:pt x="7200" y="8100"/>
                    </a:lnTo>
                    <a:lnTo>
                      <a:pt x="7200" y="9000"/>
                    </a:lnTo>
                    <a:lnTo>
                      <a:pt x="7200" y="10800"/>
                    </a:lnTo>
                    <a:lnTo>
                      <a:pt x="4800" y="11700"/>
                    </a:lnTo>
                    <a:lnTo>
                      <a:pt x="4800" y="13500"/>
                    </a:lnTo>
                    <a:lnTo>
                      <a:pt x="4800" y="14400"/>
                    </a:lnTo>
                    <a:lnTo>
                      <a:pt x="2400" y="17100"/>
                    </a:lnTo>
                    <a:lnTo>
                      <a:pt x="0" y="19800"/>
                    </a:lnTo>
                    <a:lnTo>
                      <a:pt x="0" y="19800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82" name="Shape 3582"/>
              <p:cNvSpPr/>
              <p:nvPr/>
            </p:nvSpPr>
            <p:spPr>
              <a:xfrm>
                <a:off x="1895475" y="1517650"/>
                <a:ext cx="15875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18144"/>
                    </a:moveTo>
                    <a:lnTo>
                      <a:pt x="12960" y="18144"/>
                    </a:lnTo>
                    <a:lnTo>
                      <a:pt x="12960" y="18144"/>
                    </a:lnTo>
                    <a:lnTo>
                      <a:pt x="12960" y="18144"/>
                    </a:lnTo>
                    <a:lnTo>
                      <a:pt x="12960" y="17280"/>
                    </a:lnTo>
                    <a:lnTo>
                      <a:pt x="12960" y="17280"/>
                    </a:lnTo>
                    <a:lnTo>
                      <a:pt x="12960" y="17280"/>
                    </a:lnTo>
                    <a:lnTo>
                      <a:pt x="12960" y="17280"/>
                    </a:lnTo>
                    <a:lnTo>
                      <a:pt x="12960" y="17280"/>
                    </a:lnTo>
                    <a:lnTo>
                      <a:pt x="12960" y="16416"/>
                    </a:lnTo>
                    <a:lnTo>
                      <a:pt x="12960" y="16416"/>
                    </a:lnTo>
                    <a:lnTo>
                      <a:pt x="12960" y="15552"/>
                    </a:lnTo>
                    <a:lnTo>
                      <a:pt x="12960" y="15552"/>
                    </a:lnTo>
                    <a:lnTo>
                      <a:pt x="12960" y="14688"/>
                    </a:lnTo>
                    <a:lnTo>
                      <a:pt x="12960" y="13824"/>
                    </a:lnTo>
                    <a:lnTo>
                      <a:pt x="12960" y="13824"/>
                    </a:lnTo>
                    <a:lnTo>
                      <a:pt x="12960" y="12960"/>
                    </a:lnTo>
                    <a:lnTo>
                      <a:pt x="12960" y="12096"/>
                    </a:lnTo>
                    <a:lnTo>
                      <a:pt x="15120" y="11232"/>
                    </a:lnTo>
                    <a:lnTo>
                      <a:pt x="15120" y="9504"/>
                    </a:lnTo>
                    <a:lnTo>
                      <a:pt x="15120" y="8640"/>
                    </a:lnTo>
                    <a:lnTo>
                      <a:pt x="17280" y="6912"/>
                    </a:lnTo>
                    <a:lnTo>
                      <a:pt x="19440" y="4320"/>
                    </a:lnTo>
                    <a:lnTo>
                      <a:pt x="21600" y="1728"/>
                    </a:lnTo>
                    <a:lnTo>
                      <a:pt x="10800" y="0"/>
                    </a:lnTo>
                    <a:lnTo>
                      <a:pt x="8640" y="2592"/>
                    </a:lnTo>
                    <a:lnTo>
                      <a:pt x="6480" y="6048"/>
                    </a:lnTo>
                    <a:lnTo>
                      <a:pt x="4320" y="6912"/>
                    </a:lnTo>
                    <a:lnTo>
                      <a:pt x="4320" y="8640"/>
                    </a:lnTo>
                    <a:lnTo>
                      <a:pt x="2160" y="10368"/>
                    </a:lnTo>
                    <a:lnTo>
                      <a:pt x="2160" y="11232"/>
                    </a:lnTo>
                    <a:lnTo>
                      <a:pt x="2160" y="12096"/>
                    </a:lnTo>
                    <a:lnTo>
                      <a:pt x="2160" y="12960"/>
                    </a:lnTo>
                    <a:lnTo>
                      <a:pt x="2160" y="13824"/>
                    </a:lnTo>
                    <a:lnTo>
                      <a:pt x="2160" y="13824"/>
                    </a:lnTo>
                    <a:lnTo>
                      <a:pt x="0" y="14688"/>
                    </a:lnTo>
                    <a:lnTo>
                      <a:pt x="0" y="15552"/>
                    </a:lnTo>
                    <a:lnTo>
                      <a:pt x="0" y="16416"/>
                    </a:lnTo>
                    <a:lnTo>
                      <a:pt x="0" y="16416"/>
                    </a:lnTo>
                    <a:lnTo>
                      <a:pt x="0" y="17280"/>
                    </a:lnTo>
                    <a:lnTo>
                      <a:pt x="2160" y="18144"/>
                    </a:lnTo>
                    <a:lnTo>
                      <a:pt x="2160" y="19008"/>
                    </a:lnTo>
                    <a:lnTo>
                      <a:pt x="2160" y="19008"/>
                    </a:lnTo>
                    <a:lnTo>
                      <a:pt x="2160" y="19872"/>
                    </a:lnTo>
                    <a:lnTo>
                      <a:pt x="4320" y="20736"/>
                    </a:lnTo>
                    <a:lnTo>
                      <a:pt x="4320" y="20736"/>
                    </a:lnTo>
                    <a:lnTo>
                      <a:pt x="6480" y="21600"/>
                    </a:lnTo>
                    <a:lnTo>
                      <a:pt x="6480" y="21600"/>
                    </a:lnTo>
                    <a:lnTo>
                      <a:pt x="12960" y="1814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83" name="Shape 3583"/>
              <p:cNvSpPr/>
              <p:nvPr/>
            </p:nvSpPr>
            <p:spPr>
              <a:xfrm>
                <a:off x="1900237" y="1538287"/>
                <a:ext cx="38101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0"/>
                    </a:moveTo>
                    <a:lnTo>
                      <a:pt x="18900" y="0"/>
                    </a:lnTo>
                    <a:lnTo>
                      <a:pt x="16200" y="3323"/>
                    </a:lnTo>
                    <a:lnTo>
                      <a:pt x="13500" y="6646"/>
                    </a:lnTo>
                    <a:lnTo>
                      <a:pt x="12600" y="6646"/>
                    </a:lnTo>
                    <a:lnTo>
                      <a:pt x="10800" y="8308"/>
                    </a:lnTo>
                    <a:lnTo>
                      <a:pt x="9900" y="9969"/>
                    </a:lnTo>
                    <a:lnTo>
                      <a:pt x="9000" y="9969"/>
                    </a:lnTo>
                    <a:lnTo>
                      <a:pt x="8100" y="11631"/>
                    </a:lnTo>
                    <a:lnTo>
                      <a:pt x="7200" y="11631"/>
                    </a:lnTo>
                    <a:lnTo>
                      <a:pt x="7200" y="11631"/>
                    </a:lnTo>
                    <a:lnTo>
                      <a:pt x="6300" y="11631"/>
                    </a:lnTo>
                    <a:lnTo>
                      <a:pt x="6300" y="13292"/>
                    </a:lnTo>
                    <a:lnTo>
                      <a:pt x="5400" y="13292"/>
                    </a:lnTo>
                    <a:lnTo>
                      <a:pt x="5400" y="13292"/>
                    </a:lnTo>
                    <a:lnTo>
                      <a:pt x="4500" y="13292"/>
                    </a:lnTo>
                    <a:lnTo>
                      <a:pt x="45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2700" y="13292"/>
                    </a:lnTo>
                    <a:lnTo>
                      <a:pt x="2700" y="13292"/>
                    </a:lnTo>
                    <a:lnTo>
                      <a:pt x="2700" y="13292"/>
                    </a:lnTo>
                    <a:lnTo>
                      <a:pt x="0" y="19938"/>
                    </a:lnTo>
                    <a:lnTo>
                      <a:pt x="900" y="19938"/>
                    </a:lnTo>
                    <a:lnTo>
                      <a:pt x="900" y="21600"/>
                    </a:lnTo>
                    <a:lnTo>
                      <a:pt x="1800" y="21600"/>
                    </a:lnTo>
                    <a:lnTo>
                      <a:pt x="2700" y="21600"/>
                    </a:lnTo>
                    <a:lnTo>
                      <a:pt x="3600" y="21600"/>
                    </a:lnTo>
                    <a:lnTo>
                      <a:pt x="3600" y="21600"/>
                    </a:lnTo>
                    <a:lnTo>
                      <a:pt x="4500" y="21600"/>
                    </a:lnTo>
                    <a:lnTo>
                      <a:pt x="5400" y="21600"/>
                    </a:lnTo>
                    <a:lnTo>
                      <a:pt x="6300" y="21600"/>
                    </a:lnTo>
                    <a:lnTo>
                      <a:pt x="6300" y="21600"/>
                    </a:lnTo>
                    <a:lnTo>
                      <a:pt x="7200" y="21600"/>
                    </a:lnTo>
                    <a:lnTo>
                      <a:pt x="8100" y="21600"/>
                    </a:lnTo>
                    <a:lnTo>
                      <a:pt x="8100" y="19938"/>
                    </a:lnTo>
                    <a:lnTo>
                      <a:pt x="9000" y="19938"/>
                    </a:lnTo>
                    <a:lnTo>
                      <a:pt x="9900" y="19938"/>
                    </a:lnTo>
                    <a:lnTo>
                      <a:pt x="10800" y="18277"/>
                    </a:lnTo>
                    <a:lnTo>
                      <a:pt x="11700" y="18277"/>
                    </a:lnTo>
                    <a:lnTo>
                      <a:pt x="13500" y="16615"/>
                    </a:lnTo>
                    <a:lnTo>
                      <a:pt x="14400" y="14954"/>
                    </a:lnTo>
                    <a:lnTo>
                      <a:pt x="16200" y="13292"/>
                    </a:lnTo>
                    <a:lnTo>
                      <a:pt x="18900" y="11631"/>
                    </a:lnTo>
                    <a:lnTo>
                      <a:pt x="21600" y="8308"/>
                    </a:lnTo>
                    <a:lnTo>
                      <a:pt x="21600" y="8308"/>
                    </a:lnTo>
                    <a:lnTo>
                      <a:pt x="189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84" name="Shape 3584"/>
              <p:cNvSpPr/>
              <p:nvPr/>
            </p:nvSpPr>
            <p:spPr>
              <a:xfrm>
                <a:off x="1933575" y="1525587"/>
                <a:ext cx="38100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62"/>
                    </a:moveTo>
                    <a:lnTo>
                      <a:pt x="21600" y="1662"/>
                    </a:lnTo>
                    <a:lnTo>
                      <a:pt x="20700" y="1662"/>
                    </a:lnTo>
                    <a:lnTo>
                      <a:pt x="19800" y="1662"/>
                    </a:lnTo>
                    <a:lnTo>
                      <a:pt x="18900" y="0"/>
                    </a:lnTo>
                    <a:lnTo>
                      <a:pt x="18900" y="0"/>
                    </a:lnTo>
                    <a:lnTo>
                      <a:pt x="18000" y="0"/>
                    </a:lnTo>
                    <a:lnTo>
                      <a:pt x="17100" y="0"/>
                    </a:lnTo>
                    <a:lnTo>
                      <a:pt x="16200" y="0"/>
                    </a:lnTo>
                    <a:lnTo>
                      <a:pt x="16200" y="0"/>
                    </a:lnTo>
                    <a:lnTo>
                      <a:pt x="15300" y="0"/>
                    </a:lnTo>
                    <a:lnTo>
                      <a:pt x="14400" y="0"/>
                    </a:lnTo>
                    <a:lnTo>
                      <a:pt x="13500" y="1662"/>
                    </a:lnTo>
                    <a:lnTo>
                      <a:pt x="13500" y="1662"/>
                    </a:lnTo>
                    <a:lnTo>
                      <a:pt x="12600" y="1662"/>
                    </a:lnTo>
                    <a:lnTo>
                      <a:pt x="11700" y="1662"/>
                    </a:lnTo>
                    <a:lnTo>
                      <a:pt x="10800" y="3323"/>
                    </a:lnTo>
                    <a:lnTo>
                      <a:pt x="10800" y="3323"/>
                    </a:lnTo>
                    <a:lnTo>
                      <a:pt x="9000" y="4985"/>
                    </a:lnTo>
                    <a:lnTo>
                      <a:pt x="8100" y="6646"/>
                    </a:lnTo>
                    <a:lnTo>
                      <a:pt x="6300" y="6646"/>
                    </a:lnTo>
                    <a:lnTo>
                      <a:pt x="5400" y="8308"/>
                    </a:lnTo>
                    <a:lnTo>
                      <a:pt x="2700" y="11631"/>
                    </a:lnTo>
                    <a:lnTo>
                      <a:pt x="0" y="13292"/>
                    </a:lnTo>
                    <a:lnTo>
                      <a:pt x="2700" y="21600"/>
                    </a:lnTo>
                    <a:lnTo>
                      <a:pt x="4500" y="19938"/>
                    </a:lnTo>
                    <a:lnTo>
                      <a:pt x="7200" y="16615"/>
                    </a:lnTo>
                    <a:lnTo>
                      <a:pt x="9000" y="14954"/>
                    </a:lnTo>
                    <a:lnTo>
                      <a:pt x="9900" y="13292"/>
                    </a:lnTo>
                    <a:lnTo>
                      <a:pt x="10800" y="13292"/>
                    </a:lnTo>
                    <a:lnTo>
                      <a:pt x="12600" y="11631"/>
                    </a:lnTo>
                    <a:lnTo>
                      <a:pt x="13500" y="11631"/>
                    </a:lnTo>
                    <a:lnTo>
                      <a:pt x="13500" y="9969"/>
                    </a:lnTo>
                    <a:lnTo>
                      <a:pt x="14400" y="9969"/>
                    </a:lnTo>
                    <a:lnTo>
                      <a:pt x="14400" y="9969"/>
                    </a:lnTo>
                    <a:lnTo>
                      <a:pt x="15300" y="9969"/>
                    </a:lnTo>
                    <a:lnTo>
                      <a:pt x="15300" y="9969"/>
                    </a:lnTo>
                    <a:lnTo>
                      <a:pt x="16200" y="9969"/>
                    </a:lnTo>
                    <a:lnTo>
                      <a:pt x="16200" y="9969"/>
                    </a:lnTo>
                    <a:lnTo>
                      <a:pt x="17100" y="9969"/>
                    </a:lnTo>
                    <a:lnTo>
                      <a:pt x="17100" y="8308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21600" y="166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85" name="Shape 3585"/>
              <p:cNvSpPr/>
              <p:nvPr/>
            </p:nvSpPr>
            <p:spPr>
              <a:xfrm>
                <a:off x="1960562" y="1527175"/>
                <a:ext cx="1428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9008"/>
                    </a:lnTo>
                    <a:lnTo>
                      <a:pt x="16800" y="16416"/>
                    </a:lnTo>
                    <a:lnTo>
                      <a:pt x="16800" y="15552"/>
                    </a:lnTo>
                    <a:lnTo>
                      <a:pt x="19200" y="13824"/>
                    </a:lnTo>
                    <a:lnTo>
                      <a:pt x="19200" y="12096"/>
                    </a:lnTo>
                    <a:lnTo>
                      <a:pt x="21600" y="11232"/>
                    </a:lnTo>
                    <a:lnTo>
                      <a:pt x="21600" y="10368"/>
                    </a:lnTo>
                    <a:lnTo>
                      <a:pt x="21600" y="9504"/>
                    </a:lnTo>
                    <a:lnTo>
                      <a:pt x="21600" y="8640"/>
                    </a:lnTo>
                    <a:lnTo>
                      <a:pt x="21600" y="7776"/>
                    </a:lnTo>
                    <a:lnTo>
                      <a:pt x="21600" y="6912"/>
                    </a:lnTo>
                    <a:lnTo>
                      <a:pt x="21600" y="6912"/>
                    </a:lnTo>
                    <a:lnTo>
                      <a:pt x="21600" y="6048"/>
                    </a:lnTo>
                    <a:lnTo>
                      <a:pt x="21600" y="5184"/>
                    </a:ln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21600" y="3456"/>
                    </a:lnTo>
                    <a:lnTo>
                      <a:pt x="21600" y="2592"/>
                    </a:lnTo>
                    <a:lnTo>
                      <a:pt x="19200" y="1728"/>
                    </a:lnTo>
                    <a:lnTo>
                      <a:pt x="19200" y="1728"/>
                    </a:lnTo>
                    <a:lnTo>
                      <a:pt x="16800" y="864"/>
                    </a:lnTo>
                    <a:lnTo>
                      <a:pt x="16800" y="0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9600" y="4320"/>
                    </a:lnTo>
                    <a:lnTo>
                      <a:pt x="9600" y="4320"/>
                    </a:lnTo>
                    <a:lnTo>
                      <a:pt x="9600" y="5184"/>
                    </a:lnTo>
                    <a:lnTo>
                      <a:pt x="9600" y="5184"/>
                    </a:lnTo>
                    <a:lnTo>
                      <a:pt x="9600" y="6048"/>
                    </a:lnTo>
                    <a:lnTo>
                      <a:pt x="9600" y="6048"/>
                    </a:lnTo>
                    <a:lnTo>
                      <a:pt x="9600" y="6912"/>
                    </a:lnTo>
                    <a:lnTo>
                      <a:pt x="9600" y="6912"/>
                    </a:lnTo>
                    <a:lnTo>
                      <a:pt x="9600" y="7776"/>
                    </a:lnTo>
                    <a:lnTo>
                      <a:pt x="9600" y="8640"/>
                    </a:lnTo>
                    <a:lnTo>
                      <a:pt x="9600" y="8640"/>
                    </a:lnTo>
                    <a:lnTo>
                      <a:pt x="9600" y="9504"/>
                    </a:lnTo>
                    <a:lnTo>
                      <a:pt x="7200" y="9504"/>
                    </a:lnTo>
                    <a:lnTo>
                      <a:pt x="7200" y="11232"/>
                    </a:lnTo>
                    <a:lnTo>
                      <a:pt x="7200" y="12960"/>
                    </a:lnTo>
                    <a:lnTo>
                      <a:pt x="4800" y="13824"/>
                    </a:lnTo>
                    <a:lnTo>
                      <a:pt x="4800" y="15552"/>
                    </a:lnTo>
                    <a:lnTo>
                      <a:pt x="2400" y="18144"/>
                    </a:lnTo>
                    <a:lnTo>
                      <a:pt x="0" y="20736"/>
                    </a:lnTo>
                    <a:lnTo>
                      <a:pt x="0" y="20736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86" name="Shape 3586"/>
              <p:cNvSpPr/>
              <p:nvPr/>
            </p:nvSpPr>
            <p:spPr>
              <a:xfrm>
                <a:off x="1952625" y="1565275"/>
                <a:ext cx="15875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18000"/>
                    </a:move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7100"/>
                    </a:lnTo>
                    <a:lnTo>
                      <a:pt x="12960" y="17100"/>
                    </a:lnTo>
                    <a:lnTo>
                      <a:pt x="12960" y="17100"/>
                    </a:lnTo>
                    <a:lnTo>
                      <a:pt x="12960" y="17100"/>
                    </a:lnTo>
                    <a:lnTo>
                      <a:pt x="12960" y="16200"/>
                    </a:lnTo>
                    <a:lnTo>
                      <a:pt x="12960" y="16200"/>
                    </a:lnTo>
                    <a:lnTo>
                      <a:pt x="12960" y="15300"/>
                    </a:lnTo>
                    <a:lnTo>
                      <a:pt x="12960" y="15300"/>
                    </a:lnTo>
                    <a:lnTo>
                      <a:pt x="12960" y="14400"/>
                    </a:lnTo>
                    <a:lnTo>
                      <a:pt x="12960" y="13500"/>
                    </a:lnTo>
                    <a:lnTo>
                      <a:pt x="12960" y="13500"/>
                    </a:lnTo>
                    <a:lnTo>
                      <a:pt x="12960" y="12600"/>
                    </a:lnTo>
                    <a:lnTo>
                      <a:pt x="12960" y="11700"/>
                    </a:lnTo>
                    <a:lnTo>
                      <a:pt x="15120" y="10800"/>
                    </a:lnTo>
                    <a:lnTo>
                      <a:pt x="15120" y="9000"/>
                    </a:lnTo>
                    <a:lnTo>
                      <a:pt x="17280" y="8100"/>
                    </a:lnTo>
                    <a:lnTo>
                      <a:pt x="17280" y="6300"/>
                    </a:lnTo>
                    <a:lnTo>
                      <a:pt x="19440" y="3600"/>
                    </a:lnTo>
                    <a:lnTo>
                      <a:pt x="21600" y="900"/>
                    </a:lnTo>
                    <a:lnTo>
                      <a:pt x="10800" y="0"/>
                    </a:lnTo>
                    <a:lnTo>
                      <a:pt x="8640" y="1800"/>
                    </a:lnTo>
                    <a:lnTo>
                      <a:pt x="6480" y="5400"/>
                    </a:lnTo>
                    <a:lnTo>
                      <a:pt x="4320" y="6300"/>
                    </a:lnTo>
                    <a:lnTo>
                      <a:pt x="4320" y="8100"/>
                    </a:lnTo>
                    <a:lnTo>
                      <a:pt x="4320" y="9000"/>
                    </a:lnTo>
                    <a:lnTo>
                      <a:pt x="2160" y="10800"/>
                    </a:lnTo>
                    <a:lnTo>
                      <a:pt x="2160" y="11700"/>
                    </a:lnTo>
                    <a:lnTo>
                      <a:pt x="2160" y="12600"/>
                    </a:lnTo>
                    <a:lnTo>
                      <a:pt x="2160" y="13500"/>
                    </a:lnTo>
                    <a:lnTo>
                      <a:pt x="2160" y="13500"/>
                    </a:lnTo>
                    <a:lnTo>
                      <a:pt x="0" y="144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0" y="17100"/>
                    </a:lnTo>
                    <a:lnTo>
                      <a:pt x="2160" y="18000"/>
                    </a:lnTo>
                    <a:lnTo>
                      <a:pt x="2160" y="18900"/>
                    </a:lnTo>
                    <a:lnTo>
                      <a:pt x="2160" y="18900"/>
                    </a:lnTo>
                    <a:lnTo>
                      <a:pt x="2160" y="19800"/>
                    </a:lnTo>
                    <a:lnTo>
                      <a:pt x="4320" y="20700"/>
                    </a:lnTo>
                    <a:lnTo>
                      <a:pt x="4320" y="20700"/>
                    </a:lnTo>
                    <a:lnTo>
                      <a:pt x="6480" y="21600"/>
                    </a:lnTo>
                    <a:lnTo>
                      <a:pt x="6480" y="21600"/>
                    </a:lnTo>
                    <a:lnTo>
                      <a:pt x="1296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87" name="Shape 3587"/>
              <p:cNvSpPr/>
              <p:nvPr/>
            </p:nvSpPr>
            <p:spPr>
              <a:xfrm>
                <a:off x="1957387" y="1585912"/>
                <a:ext cx="38101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0"/>
                    </a:moveTo>
                    <a:lnTo>
                      <a:pt x="18900" y="0"/>
                    </a:lnTo>
                    <a:lnTo>
                      <a:pt x="18000" y="0"/>
                    </a:lnTo>
                    <a:lnTo>
                      <a:pt x="16200" y="1800"/>
                    </a:lnTo>
                    <a:lnTo>
                      <a:pt x="15300" y="3600"/>
                    </a:lnTo>
                    <a:lnTo>
                      <a:pt x="13500" y="5400"/>
                    </a:lnTo>
                    <a:lnTo>
                      <a:pt x="12600" y="7200"/>
                    </a:lnTo>
                    <a:lnTo>
                      <a:pt x="10800" y="9000"/>
                    </a:lnTo>
                    <a:lnTo>
                      <a:pt x="9900" y="9000"/>
                    </a:lnTo>
                    <a:lnTo>
                      <a:pt x="9000" y="10800"/>
                    </a:lnTo>
                    <a:lnTo>
                      <a:pt x="8100" y="10800"/>
                    </a:lnTo>
                    <a:lnTo>
                      <a:pt x="7200" y="10800"/>
                    </a:lnTo>
                    <a:lnTo>
                      <a:pt x="7200" y="10800"/>
                    </a:lnTo>
                    <a:lnTo>
                      <a:pt x="6300" y="12600"/>
                    </a:lnTo>
                    <a:lnTo>
                      <a:pt x="6300" y="12600"/>
                    </a:lnTo>
                    <a:lnTo>
                      <a:pt x="5400" y="12600"/>
                    </a:lnTo>
                    <a:lnTo>
                      <a:pt x="5400" y="12600"/>
                    </a:lnTo>
                    <a:lnTo>
                      <a:pt x="4500" y="12600"/>
                    </a:lnTo>
                    <a:lnTo>
                      <a:pt x="4500" y="12600"/>
                    </a:lnTo>
                    <a:lnTo>
                      <a:pt x="3600" y="12600"/>
                    </a:lnTo>
                    <a:lnTo>
                      <a:pt x="3600" y="12600"/>
                    </a:lnTo>
                    <a:lnTo>
                      <a:pt x="3600" y="12600"/>
                    </a:lnTo>
                    <a:lnTo>
                      <a:pt x="3600" y="12600"/>
                    </a:lnTo>
                    <a:lnTo>
                      <a:pt x="2700" y="12600"/>
                    </a:lnTo>
                    <a:lnTo>
                      <a:pt x="2700" y="12600"/>
                    </a:lnTo>
                    <a:lnTo>
                      <a:pt x="2700" y="12600"/>
                    </a:lnTo>
                    <a:lnTo>
                      <a:pt x="0" y="19800"/>
                    </a:lnTo>
                    <a:lnTo>
                      <a:pt x="900" y="19800"/>
                    </a:lnTo>
                    <a:lnTo>
                      <a:pt x="900" y="21600"/>
                    </a:lnTo>
                    <a:lnTo>
                      <a:pt x="1800" y="21600"/>
                    </a:lnTo>
                    <a:lnTo>
                      <a:pt x="2700" y="21600"/>
                    </a:lnTo>
                    <a:lnTo>
                      <a:pt x="2700" y="21600"/>
                    </a:lnTo>
                    <a:lnTo>
                      <a:pt x="3600" y="21600"/>
                    </a:lnTo>
                    <a:lnTo>
                      <a:pt x="4500" y="21600"/>
                    </a:lnTo>
                    <a:lnTo>
                      <a:pt x="5400" y="21600"/>
                    </a:lnTo>
                    <a:lnTo>
                      <a:pt x="5400" y="21600"/>
                    </a:lnTo>
                    <a:lnTo>
                      <a:pt x="6300" y="21600"/>
                    </a:lnTo>
                    <a:lnTo>
                      <a:pt x="7200" y="21600"/>
                    </a:lnTo>
                    <a:lnTo>
                      <a:pt x="8100" y="21600"/>
                    </a:lnTo>
                    <a:lnTo>
                      <a:pt x="8100" y="21600"/>
                    </a:lnTo>
                    <a:lnTo>
                      <a:pt x="9000" y="19800"/>
                    </a:lnTo>
                    <a:lnTo>
                      <a:pt x="9900" y="19800"/>
                    </a:lnTo>
                    <a:lnTo>
                      <a:pt x="10800" y="19800"/>
                    </a:lnTo>
                    <a:lnTo>
                      <a:pt x="11700" y="18000"/>
                    </a:lnTo>
                    <a:lnTo>
                      <a:pt x="13500" y="16200"/>
                    </a:lnTo>
                    <a:lnTo>
                      <a:pt x="15300" y="14400"/>
                    </a:lnTo>
                    <a:lnTo>
                      <a:pt x="16200" y="14400"/>
                    </a:lnTo>
                    <a:lnTo>
                      <a:pt x="18000" y="12600"/>
                    </a:lnTo>
                    <a:lnTo>
                      <a:pt x="18900" y="10800"/>
                    </a:lnTo>
                    <a:lnTo>
                      <a:pt x="19800" y="90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189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88" name="Shape 3588"/>
              <p:cNvSpPr/>
              <p:nvPr/>
            </p:nvSpPr>
            <p:spPr>
              <a:xfrm>
                <a:off x="1990725" y="1570037"/>
                <a:ext cx="34925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43"/>
                    </a:moveTo>
                    <a:lnTo>
                      <a:pt x="21600" y="1543"/>
                    </a:lnTo>
                    <a:lnTo>
                      <a:pt x="21600" y="1543"/>
                    </a:lnTo>
                    <a:lnTo>
                      <a:pt x="20618" y="1543"/>
                    </a:lnTo>
                    <a:lnTo>
                      <a:pt x="19636" y="0"/>
                    </a:lnTo>
                    <a:lnTo>
                      <a:pt x="18655" y="0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5709" y="0"/>
                    </a:lnTo>
                    <a:lnTo>
                      <a:pt x="15709" y="0"/>
                    </a:lnTo>
                    <a:lnTo>
                      <a:pt x="14727" y="1543"/>
                    </a:lnTo>
                    <a:lnTo>
                      <a:pt x="13745" y="1543"/>
                    </a:lnTo>
                    <a:lnTo>
                      <a:pt x="13745" y="1543"/>
                    </a:lnTo>
                    <a:lnTo>
                      <a:pt x="12764" y="1543"/>
                    </a:lnTo>
                    <a:lnTo>
                      <a:pt x="11782" y="3086"/>
                    </a:lnTo>
                    <a:lnTo>
                      <a:pt x="10800" y="3086"/>
                    </a:lnTo>
                    <a:lnTo>
                      <a:pt x="10800" y="3086"/>
                    </a:lnTo>
                    <a:lnTo>
                      <a:pt x="8836" y="4629"/>
                    </a:lnTo>
                    <a:lnTo>
                      <a:pt x="7855" y="6171"/>
                    </a:lnTo>
                    <a:lnTo>
                      <a:pt x="5891" y="7714"/>
                    </a:lnTo>
                    <a:lnTo>
                      <a:pt x="4909" y="9257"/>
                    </a:lnTo>
                    <a:lnTo>
                      <a:pt x="1964" y="12343"/>
                    </a:lnTo>
                    <a:lnTo>
                      <a:pt x="0" y="15429"/>
                    </a:lnTo>
                    <a:lnTo>
                      <a:pt x="2945" y="21600"/>
                    </a:lnTo>
                    <a:lnTo>
                      <a:pt x="4909" y="18514"/>
                    </a:lnTo>
                    <a:lnTo>
                      <a:pt x="7855" y="15429"/>
                    </a:lnTo>
                    <a:lnTo>
                      <a:pt x="9818" y="15429"/>
                    </a:lnTo>
                    <a:lnTo>
                      <a:pt x="10800" y="13886"/>
                    </a:lnTo>
                    <a:lnTo>
                      <a:pt x="11782" y="12343"/>
                    </a:lnTo>
                    <a:lnTo>
                      <a:pt x="12764" y="10800"/>
                    </a:lnTo>
                    <a:lnTo>
                      <a:pt x="13745" y="10800"/>
                    </a:lnTo>
                    <a:lnTo>
                      <a:pt x="13745" y="10800"/>
                    </a:lnTo>
                    <a:lnTo>
                      <a:pt x="14727" y="9257"/>
                    </a:lnTo>
                    <a:lnTo>
                      <a:pt x="15709" y="9257"/>
                    </a:lnTo>
                    <a:lnTo>
                      <a:pt x="15709" y="9257"/>
                    </a:lnTo>
                    <a:lnTo>
                      <a:pt x="16691" y="9257"/>
                    </a:lnTo>
                    <a:lnTo>
                      <a:pt x="16691" y="7714"/>
                    </a:lnTo>
                    <a:lnTo>
                      <a:pt x="16691" y="7714"/>
                    </a:lnTo>
                    <a:lnTo>
                      <a:pt x="17673" y="7714"/>
                    </a:lnTo>
                    <a:lnTo>
                      <a:pt x="17673" y="7714"/>
                    </a:lnTo>
                    <a:lnTo>
                      <a:pt x="17673" y="7714"/>
                    </a:lnTo>
                    <a:lnTo>
                      <a:pt x="18655" y="7714"/>
                    </a:lnTo>
                    <a:lnTo>
                      <a:pt x="18655" y="7714"/>
                    </a:lnTo>
                    <a:lnTo>
                      <a:pt x="18655" y="7714"/>
                    </a:lnTo>
                    <a:lnTo>
                      <a:pt x="18655" y="7714"/>
                    </a:lnTo>
                    <a:lnTo>
                      <a:pt x="18655" y="7714"/>
                    </a:lnTo>
                    <a:lnTo>
                      <a:pt x="18655" y="7714"/>
                    </a:lnTo>
                    <a:lnTo>
                      <a:pt x="21600" y="15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89" name="Shape 3589"/>
              <p:cNvSpPr/>
              <p:nvPr/>
            </p:nvSpPr>
            <p:spPr>
              <a:xfrm>
                <a:off x="2014537" y="1571625"/>
                <a:ext cx="15876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1600"/>
                    </a:moveTo>
                    <a:lnTo>
                      <a:pt x="10800" y="21600"/>
                    </a:lnTo>
                    <a:lnTo>
                      <a:pt x="12960" y="19008"/>
                    </a:lnTo>
                    <a:lnTo>
                      <a:pt x="15120" y="15552"/>
                    </a:lnTo>
                    <a:lnTo>
                      <a:pt x="17280" y="14688"/>
                    </a:lnTo>
                    <a:lnTo>
                      <a:pt x="17280" y="12960"/>
                    </a:lnTo>
                    <a:lnTo>
                      <a:pt x="19440" y="12096"/>
                    </a:lnTo>
                    <a:lnTo>
                      <a:pt x="19440" y="10368"/>
                    </a:lnTo>
                    <a:lnTo>
                      <a:pt x="19440" y="9504"/>
                    </a:lnTo>
                    <a:lnTo>
                      <a:pt x="19440" y="8640"/>
                    </a:lnTo>
                    <a:lnTo>
                      <a:pt x="19440" y="8640"/>
                    </a:lnTo>
                    <a:lnTo>
                      <a:pt x="21600" y="7776"/>
                    </a:lnTo>
                    <a:lnTo>
                      <a:pt x="21600" y="6912"/>
                    </a:lnTo>
                    <a:lnTo>
                      <a:pt x="21600" y="6048"/>
                    </a:lnTo>
                    <a:lnTo>
                      <a:pt x="21600" y="5184"/>
                    </a:lnTo>
                    <a:lnTo>
                      <a:pt x="21600" y="5184"/>
                    </a:lnTo>
                    <a:lnTo>
                      <a:pt x="21600" y="4320"/>
                    </a:lnTo>
                    <a:lnTo>
                      <a:pt x="19440" y="3456"/>
                    </a:lnTo>
                    <a:lnTo>
                      <a:pt x="19440" y="3456"/>
                    </a:lnTo>
                    <a:lnTo>
                      <a:pt x="19440" y="2592"/>
                    </a:lnTo>
                    <a:lnTo>
                      <a:pt x="19440" y="1728"/>
                    </a:lnTo>
                    <a:lnTo>
                      <a:pt x="17280" y="864"/>
                    </a:lnTo>
                    <a:lnTo>
                      <a:pt x="17280" y="864"/>
                    </a:lnTo>
                    <a:lnTo>
                      <a:pt x="15120" y="0"/>
                    </a:lnTo>
                    <a:lnTo>
                      <a:pt x="8640" y="3456"/>
                    </a:lnTo>
                    <a:lnTo>
                      <a:pt x="8640" y="3456"/>
                    </a:lnTo>
                    <a:lnTo>
                      <a:pt x="8640" y="4320"/>
                    </a:lnTo>
                    <a:lnTo>
                      <a:pt x="8640" y="4320"/>
                    </a:lnTo>
                    <a:lnTo>
                      <a:pt x="8640" y="4320"/>
                    </a:lnTo>
                    <a:lnTo>
                      <a:pt x="8640" y="4320"/>
                    </a:lnTo>
                    <a:lnTo>
                      <a:pt x="8640" y="4320"/>
                    </a:lnTo>
                    <a:lnTo>
                      <a:pt x="8640" y="5184"/>
                    </a:lnTo>
                    <a:lnTo>
                      <a:pt x="8640" y="5184"/>
                    </a:lnTo>
                    <a:lnTo>
                      <a:pt x="8640" y="6048"/>
                    </a:lnTo>
                    <a:lnTo>
                      <a:pt x="8640" y="6048"/>
                    </a:lnTo>
                    <a:lnTo>
                      <a:pt x="8640" y="6912"/>
                    </a:lnTo>
                    <a:lnTo>
                      <a:pt x="8640" y="6912"/>
                    </a:lnTo>
                    <a:lnTo>
                      <a:pt x="8640" y="7776"/>
                    </a:lnTo>
                    <a:lnTo>
                      <a:pt x="8640" y="7776"/>
                    </a:lnTo>
                    <a:lnTo>
                      <a:pt x="8640" y="8640"/>
                    </a:lnTo>
                    <a:lnTo>
                      <a:pt x="8640" y="9504"/>
                    </a:lnTo>
                    <a:lnTo>
                      <a:pt x="6480" y="10368"/>
                    </a:lnTo>
                    <a:lnTo>
                      <a:pt x="6480" y="12096"/>
                    </a:lnTo>
                    <a:lnTo>
                      <a:pt x="4320" y="12960"/>
                    </a:lnTo>
                    <a:lnTo>
                      <a:pt x="4320" y="14688"/>
                    </a:lnTo>
                    <a:lnTo>
                      <a:pt x="2160" y="17280"/>
                    </a:lnTo>
                    <a:lnTo>
                      <a:pt x="0" y="19872"/>
                    </a:lnTo>
                    <a:lnTo>
                      <a:pt x="0" y="19872"/>
                    </a:lnTo>
                    <a:lnTo>
                      <a:pt x="10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90" name="Shape 3590"/>
              <p:cNvSpPr/>
              <p:nvPr/>
            </p:nvSpPr>
            <p:spPr>
              <a:xfrm>
                <a:off x="2008187" y="1608137"/>
                <a:ext cx="1428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18144"/>
                    </a:moveTo>
                    <a:lnTo>
                      <a:pt x="14400" y="18144"/>
                    </a:lnTo>
                    <a:lnTo>
                      <a:pt x="14400" y="17280"/>
                    </a:lnTo>
                    <a:lnTo>
                      <a:pt x="12000" y="17280"/>
                    </a:lnTo>
                    <a:lnTo>
                      <a:pt x="12000" y="17280"/>
                    </a:lnTo>
                    <a:lnTo>
                      <a:pt x="12000" y="17280"/>
                    </a:lnTo>
                    <a:lnTo>
                      <a:pt x="12000" y="17280"/>
                    </a:lnTo>
                    <a:lnTo>
                      <a:pt x="12000" y="16416"/>
                    </a:lnTo>
                    <a:lnTo>
                      <a:pt x="12000" y="16416"/>
                    </a:lnTo>
                    <a:lnTo>
                      <a:pt x="12000" y="16416"/>
                    </a:lnTo>
                    <a:lnTo>
                      <a:pt x="12000" y="15552"/>
                    </a:lnTo>
                    <a:lnTo>
                      <a:pt x="12000" y="15552"/>
                    </a:lnTo>
                    <a:lnTo>
                      <a:pt x="12000" y="14688"/>
                    </a:lnTo>
                    <a:lnTo>
                      <a:pt x="12000" y="14688"/>
                    </a:lnTo>
                    <a:lnTo>
                      <a:pt x="12000" y="13824"/>
                    </a:lnTo>
                    <a:lnTo>
                      <a:pt x="12000" y="12960"/>
                    </a:lnTo>
                    <a:lnTo>
                      <a:pt x="12000" y="12960"/>
                    </a:lnTo>
                    <a:lnTo>
                      <a:pt x="14400" y="12096"/>
                    </a:lnTo>
                    <a:lnTo>
                      <a:pt x="14400" y="11232"/>
                    </a:lnTo>
                    <a:lnTo>
                      <a:pt x="14400" y="9504"/>
                    </a:lnTo>
                    <a:lnTo>
                      <a:pt x="16800" y="8640"/>
                    </a:lnTo>
                    <a:lnTo>
                      <a:pt x="16800" y="6912"/>
                    </a:lnTo>
                    <a:lnTo>
                      <a:pt x="19200" y="4320"/>
                    </a:lnTo>
                    <a:lnTo>
                      <a:pt x="21600" y="1728"/>
                    </a:lnTo>
                    <a:lnTo>
                      <a:pt x="9600" y="0"/>
                    </a:lnTo>
                    <a:lnTo>
                      <a:pt x="7200" y="2592"/>
                    </a:lnTo>
                    <a:lnTo>
                      <a:pt x="4800" y="5184"/>
                    </a:lnTo>
                    <a:lnTo>
                      <a:pt x="4800" y="6912"/>
                    </a:lnTo>
                    <a:lnTo>
                      <a:pt x="2400" y="8640"/>
                    </a:lnTo>
                    <a:lnTo>
                      <a:pt x="2400" y="9504"/>
                    </a:lnTo>
                    <a:lnTo>
                      <a:pt x="0" y="11232"/>
                    </a:lnTo>
                    <a:lnTo>
                      <a:pt x="0" y="12096"/>
                    </a:lnTo>
                    <a:lnTo>
                      <a:pt x="0" y="12960"/>
                    </a:lnTo>
                    <a:lnTo>
                      <a:pt x="0" y="12960"/>
                    </a:lnTo>
                    <a:lnTo>
                      <a:pt x="0" y="13824"/>
                    </a:lnTo>
                    <a:lnTo>
                      <a:pt x="0" y="14688"/>
                    </a:lnTo>
                    <a:lnTo>
                      <a:pt x="0" y="15552"/>
                    </a:lnTo>
                    <a:lnTo>
                      <a:pt x="0" y="15552"/>
                    </a:lnTo>
                    <a:lnTo>
                      <a:pt x="0" y="16416"/>
                    </a:lnTo>
                    <a:lnTo>
                      <a:pt x="0" y="17280"/>
                    </a:lnTo>
                    <a:lnTo>
                      <a:pt x="0" y="18144"/>
                    </a:lnTo>
                    <a:lnTo>
                      <a:pt x="0" y="18144"/>
                    </a:lnTo>
                    <a:lnTo>
                      <a:pt x="0" y="19008"/>
                    </a:lnTo>
                    <a:lnTo>
                      <a:pt x="2400" y="19872"/>
                    </a:lnTo>
                    <a:lnTo>
                      <a:pt x="2400" y="19872"/>
                    </a:lnTo>
                    <a:lnTo>
                      <a:pt x="4800" y="20736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14400" y="1814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91" name="Shape 3591"/>
              <p:cNvSpPr/>
              <p:nvPr/>
            </p:nvSpPr>
            <p:spPr>
              <a:xfrm>
                <a:off x="2011362" y="1628775"/>
                <a:ext cx="38101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0"/>
                    </a:moveTo>
                    <a:lnTo>
                      <a:pt x="18900" y="0"/>
                    </a:lnTo>
                    <a:lnTo>
                      <a:pt x="16200" y="3323"/>
                    </a:lnTo>
                    <a:lnTo>
                      <a:pt x="13500" y="4985"/>
                    </a:lnTo>
                    <a:lnTo>
                      <a:pt x="11700" y="6646"/>
                    </a:lnTo>
                    <a:lnTo>
                      <a:pt x="10800" y="8308"/>
                    </a:lnTo>
                    <a:lnTo>
                      <a:pt x="9000" y="9969"/>
                    </a:lnTo>
                    <a:lnTo>
                      <a:pt x="8100" y="9969"/>
                    </a:lnTo>
                    <a:lnTo>
                      <a:pt x="8100" y="11631"/>
                    </a:lnTo>
                    <a:lnTo>
                      <a:pt x="7200" y="11631"/>
                    </a:lnTo>
                    <a:lnTo>
                      <a:pt x="6300" y="11631"/>
                    </a:lnTo>
                    <a:lnTo>
                      <a:pt x="6300" y="11631"/>
                    </a:lnTo>
                    <a:lnTo>
                      <a:pt x="5400" y="11631"/>
                    </a:lnTo>
                    <a:lnTo>
                      <a:pt x="5400" y="13292"/>
                    </a:lnTo>
                    <a:lnTo>
                      <a:pt x="5400" y="13292"/>
                    </a:lnTo>
                    <a:lnTo>
                      <a:pt x="4500" y="13292"/>
                    </a:lnTo>
                    <a:lnTo>
                      <a:pt x="45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0" y="19938"/>
                    </a:lnTo>
                    <a:lnTo>
                      <a:pt x="900" y="19938"/>
                    </a:lnTo>
                    <a:lnTo>
                      <a:pt x="900" y="21600"/>
                    </a:lnTo>
                    <a:lnTo>
                      <a:pt x="1800" y="21600"/>
                    </a:lnTo>
                    <a:lnTo>
                      <a:pt x="2700" y="21600"/>
                    </a:lnTo>
                    <a:lnTo>
                      <a:pt x="3600" y="21600"/>
                    </a:lnTo>
                    <a:lnTo>
                      <a:pt x="3600" y="21600"/>
                    </a:lnTo>
                    <a:lnTo>
                      <a:pt x="4500" y="21600"/>
                    </a:lnTo>
                    <a:lnTo>
                      <a:pt x="5400" y="21600"/>
                    </a:lnTo>
                    <a:lnTo>
                      <a:pt x="6300" y="21600"/>
                    </a:lnTo>
                    <a:lnTo>
                      <a:pt x="6300" y="21600"/>
                    </a:lnTo>
                    <a:lnTo>
                      <a:pt x="7200" y="21600"/>
                    </a:lnTo>
                    <a:lnTo>
                      <a:pt x="8100" y="19938"/>
                    </a:lnTo>
                    <a:lnTo>
                      <a:pt x="8100" y="19938"/>
                    </a:lnTo>
                    <a:lnTo>
                      <a:pt x="9000" y="19938"/>
                    </a:lnTo>
                    <a:lnTo>
                      <a:pt x="9900" y="19938"/>
                    </a:lnTo>
                    <a:lnTo>
                      <a:pt x="10800" y="18277"/>
                    </a:lnTo>
                    <a:lnTo>
                      <a:pt x="11700" y="18277"/>
                    </a:lnTo>
                    <a:lnTo>
                      <a:pt x="12600" y="16615"/>
                    </a:lnTo>
                    <a:lnTo>
                      <a:pt x="14400" y="14954"/>
                    </a:lnTo>
                    <a:lnTo>
                      <a:pt x="15300" y="13292"/>
                    </a:lnTo>
                    <a:lnTo>
                      <a:pt x="18900" y="9969"/>
                    </a:lnTo>
                    <a:lnTo>
                      <a:pt x="21600" y="8308"/>
                    </a:lnTo>
                    <a:lnTo>
                      <a:pt x="21600" y="8308"/>
                    </a:lnTo>
                    <a:lnTo>
                      <a:pt x="189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92" name="Shape 3592"/>
              <p:cNvSpPr/>
              <p:nvPr/>
            </p:nvSpPr>
            <p:spPr>
              <a:xfrm>
                <a:off x="2044700" y="1624012"/>
                <a:ext cx="26988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800"/>
                    </a:moveTo>
                    <a:lnTo>
                      <a:pt x="21600" y="10800"/>
                    </a:lnTo>
                    <a:lnTo>
                      <a:pt x="20329" y="8100"/>
                    </a:lnTo>
                    <a:lnTo>
                      <a:pt x="19059" y="5400"/>
                    </a:lnTo>
                    <a:lnTo>
                      <a:pt x="17788" y="5400"/>
                    </a:lnTo>
                    <a:lnTo>
                      <a:pt x="16518" y="2700"/>
                    </a:lnTo>
                    <a:lnTo>
                      <a:pt x="16518" y="2700"/>
                    </a:lnTo>
                    <a:lnTo>
                      <a:pt x="15247" y="2700"/>
                    </a:lnTo>
                    <a:lnTo>
                      <a:pt x="15247" y="2700"/>
                    </a:lnTo>
                    <a:lnTo>
                      <a:pt x="13976" y="2700"/>
                    </a:lnTo>
                    <a:lnTo>
                      <a:pt x="13976" y="2700"/>
                    </a:lnTo>
                    <a:lnTo>
                      <a:pt x="12706" y="0"/>
                    </a:lnTo>
                    <a:lnTo>
                      <a:pt x="12706" y="0"/>
                    </a:lnTo>
                    <a:lnTo>
                      <a:pt x="11435" y="0"/>
                    </a:lnTo>
                    <a:lnTo>
                      <a:pt x="11435" y="0"/>
                    </a:lnTo>
                    <a:lnTo>
                      <a:pt x="10165" y="0"/>
                    </a:lnTo>
                    <a:lnTo>
                      <a:pt x="8894" y="2700"/>
                    </a:lnTo>
                    <a:lnTo>
                      <a:pt x="8894" y="2700"/>
                    </a:lnTo>
                    <a:lnTo>
                      <a:pt x="7624" y="2700"/>
                    </a:lnTo>
                    <a:lnTo>
                      <a:pt x="6353" y="2700"/>
                    </a:lnTo>
                    <a:lnTo>
                      <a:pt x="5082" y="2700"/>
                    </a:lnTo>
                    <a:lnTo>
                      <a:pt x="5082" y="5400"/>
                    </a:lnTo>
                    <a:lnTo>
                      <a:pt x="3812" y="5400"/>
                    </a:lnTo>
                    <a:lnTo>
                      <a:pt x="2541" y="5400"/>
                    </a:lnTo>
                    <a:lnTo>
                      <a:pt x="1271" y="8100"/>
                    </a:lnTo>
                    <a:lnTo>
                      <a:pt x="0" y="8100"/>
                    </a:lnTo>
                    <a:lnTo>
                      <a:pt x="3812" y="21600"/>
                    </a:lnTo>
                    <a:lnTo>
                      <a:pt x="5082" y="21600"/>
                    </a:lnTo>
                    <a:lnTo>
                      <a:pt x="5082" y="18900"/>
                    </a:lnTo>
                    <a:lnTo>
                      <a:pt x="6353" y="18900"/>
                    </a:lnTo>
                    <a:lnTo>
                      <a:pt x="7624" y="18900"/>
                    </a:lnTo>
                    <a:lnTo>
                      <a:pt x="7624" y="16200"/>
                    </a:lnTo>
                    <a:lnTo>
                      <a:pt x="8894" y="16200"/>
                    </a:lnTo>
                    <a:lnTo>
                      <a:pt x="8894" y="16200"/>
                    </a:lnTo>
                    <a:lnTo>
                      <a:pt x="10165" y="16200"/>
                    </a:lnTo>
                    <a:lnTo>
                      <a:pt x="10165" y="16200"/>
                    </a:lnTo>
                    <a:lnTo>
                      <a:pt x="11435" y="16200"/>
                    </a:lnTo>
                    <a:lnTo>
                      <a:pt x="11435" y="16200"/>
                    </a:lnTo>
                    <a:lnTo>
                      <a:pt x="11435" y="16200"/>
                    </a:lnTo>
                    <a:lnTo>
                      <a:pt x="11435" y="16200"/>
                    </a:lnTo>
                    <a:lnTo>
                      <a:pt x="12706" y="16200"/>
                    </a:lnTo>
                    <a:lnTo>
                      <a:pt x="12706" y="16200"/>
                    </a:lnTo>
                    <a:lnTo>
                      <a:pt x="12706" y="16200"/>
                    </a:lnTo>
                    <a:lnTo>
                      <a:pt x="12706" y="16200"/>
                    </a:lnTo>
                    <a:lnTo>
                      <a:pt x="13976" y="16200"/>
                    </a:lnTo>
                    <a:lnTo>
                      <a:pt x="13976" y="16200"/>
                    </a:lnTo>
                    <a:lnTo>
                      <a:pt x="13976" y="16200"/>
                    </a:lnTo>
                    <a:lnTo>
                      <a:pt x="15247" y="16200"/>
                    </a:lnTo>
                    <a:lnTo>
                      <a:pt x="15247" y="18900"/>
                    </a:lnTo>
                    <a:lnTo>
                      <a:pt x="16518" y="18900"/>
                    </a:lnTo>
                    <a:lnTo>
                      <a:pt x="17788" y="21600"/>
                    </a:lnTo>
                    <a:lnTo>
                      <a:pt x="17788" y="21600"/>
                    </a:lnTo>
                    <a:lnTo>
                      <a:pt x="2160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93" name="Shape 3593"/>
              <p:cNvSpPr/>
              <p:nvPr/>
            </p:nvSpPr>
            <p:spPr>
              <a:xfrm>
                <a:off x="2066925" y="1630362"/>
                <a:ext cx="12700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18900"/>
                    </a:lnTo>
                    <a:lnTo>
                      <a:pt x="21600" y="16200"/>
                    </a:lnTo>
                    <a:lnTo>
                      <a:pt x="21600" y="14850"/>
                    </a:lnTo>
                    <a:lnTo>
                      <a:pt x="18900" y="13500"/>
                    </a:lnTo>
                    <a:lnTo>
                      <a:pt x="18900" y="12150"/>
                    </a:lnTo>
                    <a:lnTo>
                      <a:pt x="18900" y="10800"/>
                    </a:lnTo>
                    <a:lnTo>
                      <a:pt x="18900" y="8100"/>
                    </a:lnTo>
                    <a:lnTo>
                      <a:pt x="16200" y="6750"/>
                    </a:lnTo>
                    <a:lnTo>
                      <a:pt x="16200" y="5400"/>
                    </a:lnTo>
                    <a:lnTo>
                      <a:pt x="16200" y="4050"/>
                    </a:lnTo>
                    <a:lnTo>
                      <a:pt x="13500" y="4050"/>
                    </a:lnTo>
                    <a:lnTo>
                      <a:pt x="13500" y="2700"/>
                    </a:lnTo>
                    <a:lnTo>
                      <a:pt x="13500" y="2700"/>
                    </a:lnTo>
                    <a:lnTo>
                      <a:pt x="10800" y="1350"/>
                    </a:lnTo>
                    <a:lnTo>
                      <a:pt x="10800" y="1350"/>
                    </a:lnTo>
                    <a:lnTo>
                      <a:pt x="10800" y="0"/>
                    </a:lnTo>
                    <a:lnTo>
                      <a:pt x="8100" y="0"/>
                    </a:lnTo>
                    <a:lnTo>
                      <a:pt x="8100" y="0"/>
                    </a:lnTo>
                    <a:lnTo>
                      <a:pt x="0" y="5400"/>
                    </a:lnTo>
                    <a:lnTo>
                      <a:pt x="0" y="5400"/>
                    </a:lnTo>
                    <a:lnTo>
                      <a:pt x="0" y="5400"/>
                    </a:lnTo>
                    <a:lnTo>
                      <a:pt x="0" y="5400"/>
                    </a:lnTo>
                    <a:lnTo>
                      <a:pt x="0" y="5400"/>
                    </a:lnTo>
                    <a:lnTo>
                      <a:pt x="0" y="5400"/>
                    </a:lnTo>
                    <a:lnTo>
                      <a:pt x="0" y="6750"/>
                    </a:lnTo>
                    <a:lnTo>
                      <a:pt x="0" y="6750"/>
                    </a:lnTo>
                    <a:lnTo>
                      <a:pt x="2700" y="6750"/>
                    </a:lnTo>
                    <a:lnTo>
                      <a:pt x="2700" y="8100"/>
                    </a:lnTo>
                    <a:lnTo>
                      <a:pt x="2700" y="9450"/>
                    </a:lnTo>
                    <a:lnTo>
                      <a:pt x="2700" y="10800"/>
                    </a:lnTo>
                    <a:lnTo>
                      <a:pt x="5400" y="12150"/>
                    </a:lnTo>
                    <a:lnTo>
                      <a:pt x="5400" y="13500"/>
                    </a:lnTo>
                    <a:lnTo>
                      <a:pt x="5400" y="14850"/>
                    </a:lnTo>
                    <a:lnTo>
                      <a:pt x="5400" y="16200"/>
                    </a:lnTo>
                    <a:lnTo>
                      <a:pt x="8100" y="17550"/>
                    </a:lnTo>
                    <a:lnTo>
                      <a:pt x="8100" y="20250"/>
                    </a:lnTo>
                    <a:lnTo>
                      <a:pt x="8100" y="21600"/>
                    </a:lnTo>
                    <a:lnTo>
                      <a:pt x="8100" y="216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94" name="Shape 3594"/>
              <p:cNvSpPr/>
              <p:nvPr/>
            </p:nvSpPr>
            <p:spPr>
              <a:xfrm>
                <a:off x="2071687" y="1655762"/>
                <a:ext cx="20638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429"/>
                    </a:moveTo>
                    <a:lnTo>
                      <a:pt x="21600" y="15429"/>
                    </a:lnTo>
                    <a:lnTo>
                      <a:pt x="18277" y="12343"/>
                    </a:lnTo>
                    <a:lnTo>
                      <a:pt x="14954" y="10800"/>
                    </a:lnTo>
                    <a:lnTo>
                      <a:pt x="14954" y="9257"/>
                    </a:lnTo>
                    <a:lnTo>
                      <a:pt x="13292" y="7714"/>
                    </a:lnTo>
                    <a:lnTo>
                      <a:pt x="13292" y="7714"/>
                    </a:lnTo>
                    <a:lnTo>
                      <a:pt x="11631" y="6171"/>
                    </a:lnTo>
                    <a:lnTo>
                      <a:pt x="11631" y="4629"/>
                    </a:lnTo>
                    <a:lnTo>
                      <a:pt x="9969" y="4629"/>
                    </a:lnTo>
                    <a:lnTo>
                      <a:pt x="9969" y="3086"/>
                    </a:lnTo>
                    <a:lnTo>
                      <a:pt x="9969" y="3086"/>
                    </a:lnTo>
                    <a:lnTo>
                      <a:pt x="9969" y="1543"/>
                    </a:lnTo>
                    <a:lnTo>
                      <a:pt x="9969" y="1543"/>
                    </a:lnTo>
                    <a:lnTo>
                      <a:pt x="9969" y="0"/>
                    </a:lnTo>
                    <a:lnTo>
                      <a:pt x="8308" y="0"/>
                    </a:lnTo>
                    <a:lnTo>
                      <a:pt x="0" y="0"/>
                    </a:lnTo>
                    <a:lnTo>
                      <a:pt x="0" y="1543"/>
                    </a:lnTo>
                    <a:lnTo>
                      <a:pt x="0" y="3086"/>
                    </a:lnTo>
                    <a:lnTo>
                      <a:pt x="1662" y="4629"/>
                    </a:lnTo>
                    <a:lnTo>
                      <a:pt x="1662" y="6171"/>
                    </a:lnTo>
                    <a:lnTo>
                      <a:pt x="1662" y="7714"/>
                    </a:lnTo>
                    <a:lnTo>
                      <a:pt x="3323" y="7714"/>
                    </a:lnTo>
                    <a:lnTo>
                      <a:pt x="3323" y="9257"/>
                    </a:lnTo>
                    <a:lnTo>
                      <a:pt x="4985" y="10800"/>
                    </a:lnTo>
                    <a:lnTo>
                      <a:pt x="4985" y="12343"/>
                    </a:lnTo>
                    <a:lnTo>
                      <a:pt x="6646" y="13886"/>
                    </a:lnTo>
                    <a:lnTo>
                      <a:pt x="8308" y="13886"/>
                    </a:lnTo>
                    <a:lnTo>
                      <a:pt x="9969" y="15429"/>
                    </a:lnTo>
                    <a:lnTo>
                      <a:pt x="11631" y="18514"/>
                    </a:lnTo>
                    <a:lnTo>
                      <a:pt x="14954" y="21600"/>
                    </a:lnTo>
                    <a:lnTo>
                      <a:pt x="14954" y="21600"/>
                    </a:lnTo>
                    <a:lnTo>
                      <a:pt x="21600" y="154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95" name="Shape 3595"/>
              <p:cNvSpPr/>
              <p:nvPr/>
            </p:nvSpPr>
            <p:spPr>
              <a:xfrm>
                <a:off x="2085975" y="1671637"/>
                <a:ext cx="47625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673"/>
                    </a:moveTo>
                    <a:lnTo>
                      <a:pt x="21600" y="16691"/>
                    </a:lnTo>
                    <a:lnTo>
                      <a:pt x="20880" y="16691"/>
                    </a:lnTo>
                    <a:lnTo>
                      <a:pt x="19440" y="15709"/>
                    </a:lnTo>
                    <a:lnTo>
                      <a:pt x="18000" y="14727"/>
                    </a:lnTo>
                    <a:lnTo>
                      <a:pt x="17280" y="13745"/>
                    </a:lnTo>
                    <a:lnTo>
                      <a:pt x="15840" y="12764"/>
                    </a:lnTo>
                    <a:lnTo>
                      <a:pt x="14400" y="10800"/>
                    </a:lnTo>
                    <a:lnTo>
                      <a:pt x="12960" y="9818"/>
                    </a:lnTo>
                    <a:lnTo>
                      <a:pt x="10800" y="8836"/>
                    </a:lnTo>
                    <a:lnTo>
                      <a:pt x="9360" y="6873"/>
                    </a:lnTo>
                    <a:lnTo>
                      <a:pt x="7920" y="5891"/>
                    </a:lnTo>
                    <a:lnTo>
                      <a:pt x="6480" y="4909"/>
                    </a:lnTo>
                    <a:lnTo>
                      <a:pt x="5040" y="2945"/>
                    </a:lnTo>
                    <a:lnTo>
                      <a:pt x="4320" y="1964"/>
                    </a:lnTo>
                    <a:lnTo>
                      <a:pt x="3600" y="1964"/>
                    </a:lnTo>
                    <a:lnTo>
                      <a:pt x="3600" y="982"/>
                    </a:lnTo>
                    <a:lnTo>
                      <a:pt x="2880" y="982"/>
                    </a:lnTo>
                    <a:lnTo>
                      <a:pt x="2880" y="0"/>
                    </a:lnTo>
                    <a:lnTo>
                      <a:pt x="0" y="3927"/>
                    </a:lnTo>
                    <a:lnTo>
                      <a:pt x="720" y="3927"/>
                    </a:lnTo>
                    <a:lnTo>
                      <a:pt x="720" y="4909"/>
                    </a:lnTo>
                    <a:lnTo>
                      <a:pt x="1440" y="5891"/>
                    </a:lnTo>
                    <a:lnTo>
                      <a:pt x="2160" y="5891"/>
                    </a:lnTo>
                    <a:lnTo>
                      <a:pt x="2880" y="7855"/>
                    </a:lnTo>
                    <a:lnTo>
                      <a:pt x="4320" y="8836"/>
                    </a:lnTo>
                    <a:lnTo>
                      <a:pt x="5760" y="9818"/>
                    </a:lnTo>
                    <a:lnTo>
                      <a:pt x="7200" y="11782"/>
                    </a:lnTo>
                    <a:lnTo>
                      <a:pt x="8640" y="12764"/>
                    </a:lnTo>
                    <a:lnTo>
                      <a:pt x="10800" y="13745"/>
                    </a:lnTo>
                    <a:lnTo>
                      <a:pt x="12240" y="15709"/>
                    </a:lnTo>
                    <a:lnTo>
                      <a:pt x="13680" y="16691"/>
                    </a:lnTo>
                    <a:lnTo>
                      <a:pt x="15120" y="17673"/>
                    </a:lnTo>
                    <a:lnTo>
                      <a:pt x="16560" y="18655"/>
                    </a:lnTo>
                    <a:lnTo>
                      <a:pt x="17280" y="20618"/>
                    </a:lnTo>
                    <a:lnTo>
                      <a:pt x="18000" y="20618"/>
                    </a:lnTo>
                    <a:lnTo>
                      <a:pt x="19440" y="21600"/>
                    </a:lnTo>
                    <a:lnTo>
                      <a:pt x="19440" y="21600"/>
                    </a:lnTo>
                    <a:lnTo>
                      <a:pt x="21600" y="1767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96" name="Shape 3596"/>
              <p:cNvSpPr/>
              <p:nvPr/>
            </p:nvSpPr>
            <p:spPr>
              <a:xfrm>
                <a:off x="2076450" y="1649412"/>
                <a:ext cx="88900" cy="809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10800" y="0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10414" y="0"/>
                    </a:lnTo>
                    <a:lnTo>
                      <a:pt x="10414" y="424"/>
                    </a:lnTo>
                    <a:lnTo>
                      <a:pt x="10414" y="424"/>
                    </a:lnTo>
                    <a:lnTo>
                      <a:pt x="10414" y="424"/>
                    </a:lnTo>
                    <a:lnTo>
                      <a:pt x="10414" y="424"/>
                    </a:lnTo>
                    <a:lnTo>
                      <a:pt x="10414" y="424"/>
                    </a:lnTo>
                    <a:lnTo>
                      <a:pt x="10414" y="424"/>
                    </a:lnTo>
                    <a:lnTo>
                      <a:pt x="10414" y="847"/>
                    </a:lnTo>
                    <a:lnTo>
                      <a:pt x="10414" y="847"/>
                    </a:lnTo>
                    <a:lnTo>
                      <a:pt x="10414" y="847"/>
                    </a:lnTo>
                    <a:lnTo>
                      <a:pt x="10414" y="847"/>
                    </a:lnTo>
                    <a:lnTo>
                      <a:pt x="10414" y="1271"/>
                    </a:lnTo>
                    <a:lnTo>
                      <a:pt x="10414" y="1271"/>
                    </a:lnTo>
                    <a:lnTo>
                      <a:pt x="10414" y="1271"/>
                    </a:lnTo>
                    <a:lnTo>
                      <a:pt x="10414" y="1271"/>
                    </a:lnTo>
                    <a:lnTo>
                      <a:pt x="10414" y="1271"/>
                    </a:lnTo>
                    <a:lnTo>
                      <a:pt x="10414" y="1271"/>
                    </a:lnTo>
                    <a:lnTo>
                      <a:pt x="10414" y="1694"/>
                    </a:lnTo>
                    <a:lnTo>
                      <a:pt x="10414" y="1694"/>
                    </a:lnTo>
                    <a:lnTo>
                      <a:pt x="10414" y="1694"/>
                    </a:lnTo>
                    <a:lnTo>
                      <a:pt x="10414" y="1694"/>
                    </a:lnTo>
                    <a:lnTo>
                      <a:pt x="10414" y="1694"/>
                    </a:lnTo>
                    <a:lnTo>
                      <a:pt x="10414" y="2118"/>
                    </a:lnTo>
                    <a:lnTo>
                      <a:pt x="10414" y="2118"/>
                    </a:lnTo>
                    <a:lnTo>
                      <a:pt x="10029" y="2118"/>
                    </a:lnTo>
                    <a:lnTo>
                      <a:pt x="10029" y="2118"/>
                    </a:lnTo>
                    <a:lnTo>
                      <a:pt x="10029" y="2118"/>
                    </a:lnTo>
                    <a:lnTo>
                      <a:pt x="10029" y="2541"/>
                    </a:lnTo>
                    <a:lnTo>
                      <a:pt x="10029" y="2541"/>
                    </a:lnTo>
                    <a:lnTo>
                      <a:pt x="10029" y="2541"/>
                    </a:lnTo>
                    <a:lnTo>
                      <a:pt x="10029" y="2541"/>
                    </a:lnTo>
                    <a:lnTo>
                      <a:pt x="10029" y="2541"/>
                    </a:lnTo>
                    <a:lnTo>
                      <a:pt x="10029" y="2541"/>
                    </a:lnTo>
                    <a:lnTo>
                      <a:pt x="10029" y="2965"/>
                    </a:lnTo>
                    <a:lnTo>
                      <a:pt x="10029" y="2965"/>
                    </a:lnTo>
                    <a:lnTo>
                      <a:pt x="10029" y="2965"/>
                    </a:lnTo>
                    <a:lnTo>
                      <a:pt x="10029" y="2965"/>
                    </a:lnTo>
                    <a:lnTo>
                      <a:pt x="10029" y="2965"/>
                    </a:lnTo>
                    <a:lnTo>
                      <a:pt x="10029" y="2965"/>
                    </a:lnTo>
                    <a:lnTo>
                      <a:pt x="10029" y="3388"/>
                    </a:lnTo>
                    <a:lnTo>
                      <a:pt x="9643" y="3388"/>
                    </a:lnTo>
                    <a:lnTo>
                      <a:pt x="9643" y="3388"/>
                    </a:lnTo>
                    <a:lnTo>
                      <a:pt x="9643" y="3388"/>
                    </a:lnTo>
                    <a:lnTo>
                      <a:pt x="9643" y="3388"/>
                    </a:lnTo>
                    <a:lnTo>
                      <a:pt x="9643" y="3812"/>
                    </a:lnTo>
                    <a:lnTo>
                      <a:pt x="9643" y="3812"/>
                    </a:lnTo>
                    <a:lnTo>
                      <a:pt x="9643" y="3812"/>
                    </a:lnTo>
                    <a:lnTo>
                      <a:pt x="9643" y="3812"/>
                    </a:lnTo>
                    <a:lnTo>
                      <a:pt x="9643" y="3812"/>
                    </a:lnTo>
                    <a:lnTo>
                      <a:pt x="9643" y="3812"/>
                    </a:lnTo>
                    <a:lnTo>
                      <a:pt x="9643" y="4235"/>
                    </a:lnTo>
                    <a:lnTo>
                      <a:pt x="9643" y="4235"/>
                    </a:lnTo>
                    <a:lnTo>
                      <a:pt x="9643" y="4235"/>
                    </a:lnTo>
                    <a:lnTo>
                      <a:pt x="9643" y="4235"/>
                    </a:lnTo>
                    <a:lnTo>
                      <a:pt x="9643" y="4235"/>
                    </a:lnTo>
                    <a:lnTo>
                      <a:pt x="9643" y="4235"/>
                    </a:lnTo>
                    <a:lnTo>
                      <a:pt x="9257" y="4659"/>
                    </a:lnTo>
                    <a:lnTo>
                      <a:pt x="9257" y="4659"/>
                    </a:lnTo>
                    <a:lnTo>
                      <a:pt x="9257" y="4659"/>
                    </a:lnTo>
                    <a:lnTo>
                      <a:pt x="9257" y="4659"/>
                    </a:lnTo>
                    <a:lnTo>
                      <a:pt x="9257" y="4659"/>
                    </a:lnTo>
                    <a:lnTo>
                      <a:pt x="9257" y="5082"/>
                    </a:lnTo>
                    <a:lnTo>
                      <a:pt x="9257" y="5082"/>
                    </a:lnTo>
                    <a:lnTo>
                      <a:pt x="9257" y="5082"/>
                    </a:lnTo>
                    <a:lnTo>
                      <a:pt x="9257" y="5082"/>
                    </a:lnTo>
                    <a:lnTo>
                      <a:pt x="9257" y="5082"/>
                    </a:lnTo>
                    <a:lnTo>
                      <a:pt x="9257" y="5082"/>
                    </a:lnTo>
                    <a:lnTo>
                      <a:pt x="9257" y="5506"/>
                    </a:lnTo>
                    <a:lnTo>
                      <a:pt x="9257" y="5506"/>
                    </a:lnTo>
                    <a:lnTo>
                      <a:pt x="9257" y="5506"/>
                    </a:lnTo>
                    <a:lnTo>
                      <a:pt x="9257" y="5506"/>
                    </a:lnTo>
                    <a:lnTo>
                      <a:pt x="8871" y="5506"/>
                    </a:lnTo>
                    <a:lnTo>
                      <a:pt x="8871" y="5506"/>
                    </a:lnTo>
                    <a:lnTo>
                      <a:pt x="8871" y="5506"/>
                    </a:lnTo>
                    <a:lnTo>
                      <a:pt x="8871" y="5929"/>
                    </a:lnTo>
                    <a:lnTo>
                      <a:pt x="8871" y="5929"/>
                    </a:lnTo>
                    <a:lnTo>
                      <a:pt x="8871" y="5929"/>
                    </a:lnTo>
                    <a:lnTo>
                      <a:pt x="8871" y="5929"/>
                    </a:lnTo>
                    <a:lnTo>
                      <a:pt x="8871" y="5929"/>
                    </a:lnTo>
                    <a:lnTo>
                      <a:pt x="8871" y="6353"/>
                    </a:lnTo>
                    <a:lnTo>
                      <a:pt x="8871" y="6353"/>
                    </a:lnTo>
                    <a:lnTo>
                      <a:pt x="8871" y="6353"/>
                    </a:lnTo>
                    <a:lnTo>
                      <a:pt x="8486" y="6353"/>
                    </a:lnTo>
                    <a:lnTo>
                      <a:pt x="8486" y="6353"/>
                    </a:lnTo>
                    <a:lnTo>
                      <a:pt x="8486" y="6353"/>
                    </a:lnTo>
                    <a:lnTo>
                      <a:pt x="8486" y="6353"/>
                    </a:lnTo>
                    <a:lnTo>
                      <a:pt x="8486" y="6776"/>
                    </a:lnTo>
                    <a:lnTo>
                      <a:pt x="8486" y="6776"/>
                    </a:lnTo>
                    <a:lnTo>
                      <a:pt x="8486" y="6776"/>
                    </a:lnTo>
                    <a:lnTo>
                      <a:pt x="8486" y="6776"/>
                    </a:lnTo>
                    <a:lnTo>
                      <a:pt x="8486" y="6776"/>
                    </a:lnTo>
                    <a:lnTo>
                      <a:pt x="8486" y="6776"/>
                    </a:lnTo>
                    <a:lnTo>
                      <a:pt x="8486" y="7200"/>
                    </a:lnTo>
                    <a:lnTo>
                      <a:pt x="8486" y="7200"/>
                    </a:lnTo>
                    <a:lnTo>
                      <a:pt x="8100" y="7200"/>
                    </a:lnTo>
                    <a:lnTo>
                      <a:pt x="8100" y="7200"/>
                    </a:lnTo>
                    <a:lnTo>
                      <a:pt x="8100" y="7200"/>
                    </a:lnTo>
                    <a:lnTo>
                      <a:pt x="8100" y="7200"/>
                    </a:lnTo>
                    <a:lnTo>
                      <a:pt x="8100" y="7624"/>
                    </a:lnTo>
                    <a:lnTo>
                      <a:pt x="8100" y="7624"/>
                    </a:lnTo>
                    <a:lnTo>
                      <a:pt x="8100" y="7624"/>
                    </a:lnTo>
                    <a:lnTo>
                      <a:pt x="8100" y="7624"/>
                    </a:lnTo>
                    <a:lnTo>
                      <a:pt x="8100" y="7624"/>
                    </a:lnTo>
                    <a:lnTo>
                      <a:pt x="8100" y="7624"/>
                    </a:lnTo>
                    <a:lnTo>
                      <a:pt x="8100" y="7624"/>
                    </a:lnTo>
                    <a:lnTo>
                      <a:pt x="7714" y="8047"/>
                    </a:lnTo>
                    <a:lnTo>
                      <a:pt x="7714" y="8047"/>
                    </a:lnTo>
                    <a:lnTo>
                      <a:pt x="7714" y="8047"/>
                    </a:lnTo>
                    <a:lnTo>
                      <a:pt x="7714" y="8047"/>
                    </a:lnTo>
                    <a:lnTo>
                      <a:pt x="7714" y="8047"/>
                    </a:lnTo>
                    <a:lnTo>
                      <a:pt x="7714" y="8047"/>
                    </a:lnTo>
                    <a:lnTo>
                      <a:pt x="7714" y="8047"/>
                    </a:lnTo>
                    <a:lnTo>
                      <a:pt x="7714" y="8471"/>
                    </a:lnTo>
                    <a:lnTo>
                      <a:pt x="7714" y="8471"/>
                    </a:lnTo>
                    <a:lnTo>
                      <a:pt x="7329" y="8471"/>
                    </a:lnTo>
                    <a:lnTo>
                      <a:pt x="7329" y="8471"/>
                    </a:lnTo>
                    <a:lnTo>
                      <a:pt x="7329" y="8471"/>
                    </a:lnTo>
                    <a:lnTo>
                      <a:pt x="7329" y="8471"/>
                    </a:lnTo>
                    <a:lnTo>
                      <a:pt x="7329" y="8894"/>
                    </a:lnTo>
                    <a:lnTo>
                      <a:pt x="7329" y="8894"/>
                    </a:lnTo>
                    <a:lnTo>
                      <a:pt x="7329" y="8894"/>
                    </a:lnTo>
                    <a:lnTo>
                      <a:pt x="7329" y="8894"/>
                    </a:lnTo>
                    <a:lnTo>
                      <a:pt x="7329" y="8894"/>
                    </a:lnTo>
                    <a:lnTo>
                      <a:pt x="7329" y="8894"/>
                    </a:lnTo>
                    <a:lnTo>
                      <a:pt x="6943" y="8894"/>
                    </a:lnTo>
                    <a:lnTo>
                      <a:pt x="6943" y="9318"/>
                    </a:lnTo>
                    <a:lnTo>
                      <a:pt x="6943" y="9318"/>
                    </a:lnTo>
                    <a:lnTo>
                      <a:pt x="6943" y="9318"/>
                    </a:lnTo>
                    <a:lnTo>
                      <a:pt x="6943" y="9318"/>
                    </a:lnTo>
                    <a:lnTo>
                      <a:pt x="6943" y="9318"/>
                    </a:lnTo>
                    <a:lnTo>
                      <a:pt x="6943" y="9318"/>
                    </a:lnTo>
                    <a:lnTo>
                      <a:pt x="6943" y="9318"/>
                    </a:lnTo>
                    <a:lnTo>
                      <a:pt x="6943" y="9318"/>
                    </a:lnTo>
                    <a:lnTo>
                      <a:pt x="6943" y="9741"/>
                    </a:lnTo>
                    <a:lnTo>
                      <a:pt x="6557" y="9741"/>
                    </a:lnTo>
                    <a:lnTo>
                      <a:pt x="6557" y="9741"/>
                    </a:lnTo>
                    <a:lnTo>
                      <a:pt x="6557" y="9741"/>
                    </a:lnTo>
                    <a:lnTo>
                      <a:pt x="6557" y="9741"/>
                    </a:lnTo>
                    <a:lnTo>
                      <a:pt x="6557" y="9741"/>
                    </a:lnTo>
                    <a:lnTo>
                      <a:pt x="6557" y="10165"/>
                    </a:lnTo>
                    <a:lnTo>
                      <a:pt x="6557" y="10165"/>
                    </a:lnTo>
                    <a:lnTo>
                      <a:pt x="6557" y="10165"/>
                    </a:lnTo>
                    <a:lnTo>
                      <a:pt x="6171" y="10165"/>
                    </a:lnTo>
                    <a:lnTo>
                      <a:pt x="6171" y="10165"/>
                    </a:lnTo>
                    <a:lnTo>
                      <a:pt x="6171" y="10165"/>
                    </a:lnTo>
                    <a:lnTo>
                      <a:pt x="6171" y="10165"/>
                    </a:lnTo>
                    <a:lnTo>
                      <a:pt x="6171" y="10165"/>
                    </a:lnTo>
                    <a:lnTo>
                      <a:pt x="6171" y="10588"/>
                    </a:lnTo>
                    <a:lnTo>
                      <a:pt x="6171" y="10588"/>
                    </a:lnTo>
                    <a:lnTo>
                      <a:pt x="6171" y="10588"/>
                    </a:lnTo>
                    <a:lnTo>
                      <a:pt x="6171" y="10588"/>
                    </a:lnTo>
                    <a:lnTo>
                      <a:pt x="5786" y="10588"/>
                    </a:lnTo>
                    <a:lnTo>
                      <a:pt x="5786" y="10588"/>
                    </a:lnTo>
                    <a:lnTo>
                      <a:pt x="5786" y="10588"/>
                    </a:lnTo>
                    <a:lnTo>
                      <a:pt x="5786" y="10588"/>
                    </a:lnTo>
                    <a:lnTo>
                      <a:pt x="5786" y="11012"/>
                    </a:lnTo>
                    <a:lnTo>
                      <a:pt x="5786" y="11012"/>
                    </a:lnTo>
                    <a:lnTo>
                      <a:pt x="5786" y="11012"/>
                    </a:lnTo>
                    <a:lnTo>
                      <a:pt x="5786" y="11012"/>
                    </a:lnTo>
                    <a:lnTo>
                      <a:pt x="5400" y="11012"/>
                    </a:lnTo>
                    <a:lnTo>
                      <a:pt x="5400" y="11012"/>
                    </a:lnTo>
                    <a:lnTo>
                      <a:pt x="5400" y="11012"/>
                    </a:lnTo>
                    <a:lnTo>
                      <a:pt x="5400" y="11435"/>
                    </a:lnTo>
                    <a:lnTo>
                      <a:pt x="5400" y="11435"/>
                    </a:lnTo>
                    <a:lnTo>
                      <a:pt x="5400" y="11435"/>
                    </a:lnTo>
                    <a:lnTo>
                      <a:pt x="5400" y="11435"/>
                    </a:lnTo>
                    <a:lnTo>
                      <a:pt x="5014" y="11435"/>
                    </a:lnTo>
                    <a:lnTo>
                      <a:pt x="5014" y="11435"/>
                    </a:lnTo>
                    <a:lnTo>
                      <a:pt x="5014" y="11435"/>
                    </a:lnTo>
                    <a:lnTo>
                      <a:pt x="5014" y="11435"/>
                    </a:lnTo>
                    <a:lnTo>
                      <a:pt x="5014" y="11859"/>
                    </a:lnTo>
                    <a:lnTo>
                      <a:pt x="5014" y="11859"/>
                    </a:lnTo>
                    <a:lnTo>
                      <a:pt x="5014" y="11859"/>
                    </a:lnTo>
                    <a:lnTo>
                      <a:pt x="5014" y="11859"/>
                    </a:lnTo>
                    <a:lnTo>
                      <a:pt x="4629" y="11859"/>
                    </a:lnTo>
                    <a:lnTo>
                      <a:pt x="4629" y="11859"/>
                    </a:lnTo>
                    <a:lnTo>
                      <a:pt x="4629" y="11859"/>
                    </a:lnTo>
                    <a:lnTo>
                      <a:pt x="4629" y="11859"/>
                    </a:lnTo>
                    <a:lnTo>
                      <a:pt x="4629" y="11859"/>
                    </a:lnTo>
                    <a:lnTo>
                      <a:pt x="4629" y="12282"/>
                    </a:lnTo>
                    <a:lnTo>
                      <a:pt x="4629" y="12282"/>
                    </a:lnTo>
                    <a:lnTo>
                      <a:pt x="4629" y="12282"/>
                    </a:lnTo>
                    <a:lnTo>
                      <a:pt x="4243" y="12282"/>
                    </a:lnTo>
                    <a:lnTo>
                      <a:pt x="4243" y="12282"/>
                    </a:lnTo>
                    <a:lnTo>
                      <a:pt x="4243" y="12282"/>
                    </a:lnTo>
                    <a:lnTo>
                      <a:pt x="4243" y="12282"/>
                    </a:lnTo>
                    <a:lnTo>
                      <a:pt x="4243" y="12706"/>
                    </a:lnTo>
                    <a:lnTo>
                      <a:pt x="4243" y="12706"/>
                    </a:lnTo>
                    <a:lnTo>
                      <a:pt x="3857" y="12706"/>
                    </a:lnTo>
                    <a:lnTo>
                      <a:pt x="3857" y="12706"/>
                    </a:lnTo>
                    <a:lnTo>
                      <a:pt x="3857" y="12706"/>
                    </a:lnTo>
                    <a:lnTo>
                      <a:pt x="3857" y="12706"/>
                    </a:lnTo>
                    <a:lnTo>
                      <a:pt x="3857" y="12706"/>
                    </a:lnTo>
                    <a:lnTo>
                      <a:pt x="3857" y="12706"/>
                    </a:lnTo>
                    <a:lnTo>
                      <a:pt x="3857" y="12706"/>
                    </a:lnTo>
                    <a:lnTo>
                      <a:pt x="3857" y="12706"/>
                    </a:lnTo>
                    <a:lnTo>
                      <a:pt x="3471" y="13129"/>
                    </a:lnTo>
                    <a:lnTo>
                      <a:pt x="3471" y="13129"/>
                    </a:lnTo>
                    <a:lnTo>
                      <a:pt x="3471" y="13129"/>
                    </a:lnTo>
                    <a:lnTo>
                      <a:pt x="3471" y="13129"/>
                    </a:lnTo>
                    <a:lnTo>
                      <a:pt x="3471" y="13129"/>
                    </a:lnTo>
                    <a:lnTo>
                      <a:pt x="3471" y="13129"/>
                    </a:lnTo>
                    <a:lnTo>
                      <a:pt x="3471" y="13129"/>
                    </a:lnTo>
                    <a:lnTo>
                      <a:pt x="3086" y="13129"/>
                    </a:lnTo>
                    <a:lnTo>
                      <a:pt x="3086" y="13129"/>
                    </a:lnTo>
                    <a:lnTo>
                      <a:pt x="3086" y="13553"/>
                    </a:lnTo>
                    <a:lnTo>
                      <a:pt x="3086" y="13553"/>
                    </a:lnTo>
                    <a:lnTo>
                      <a:pt x="3086" y="13553"/>
                    </a:lnTo>
                    <a:lnTo>
                      <a:pt x="2700" y="13553"/>
                    </a:lnTo>
                    <a:lnTo>
                      <a:pt x="2700" y="13553"/>
                    </a:lnTo>
                    <a:lnTo>
                      <a:pt x="2700" y="13553"/>
                    </a:lnTo>
                    <a:lnTo>
                      <a:pt x="2700" y="13553"/>
                    </a:lnTo>
                    <a:lnTo>
                      <a:pt x="2700" y="13553"/>
                    </a:lnTo>
                    <a:lnTo>
                      <a:pt x="2700" y="13976"/>
                    </a:lnTo>
                    <a:lnTo>
                      <a:pt x="2700" y="13976"/>
                    </a:lnTo>
                    <a:lnTo>
                      <a:pt x="2314" y="13976"/>
                    </a:lnTo>
                    <a:lnTo>
                      <a:pt x="2314" y="13976"/>
                    </a:lnTo>
                    <a:lnTo>
                      <a:pt x="2314" y="13976"/>
                    </a:lnTo>
                    <a:lnTo>
                      <a:pt x="2314" y="13976"/>
                    </a:lnTo>
                    <a:lnTo>
                      <a:pt x="2314" y="13976"/>
                    </a:lnTo>
                    <a:lnTo>
                      <a:pt x="2314" y="13976"/>
                    </a:lnTo>
                    <a:lnTo>
                      <a:pt x="2314" y="13976"/>
                    </a:lnTo>
                    <a:lnTo>
                      <a:pt x="1929" y="13976"/>
                    </a:lnTo>
                    <a:lnTo>
                      <a:pt x="1929" y="13976"/>
                    </a:lnTo>
                    <a:lnTo>
                      <a:pt x="1929" y="14400"/>
                    </a:lnTo>
                    <a:lnTo>
                      <a:pt x="1929" y="14400"/>
                    </a:lnTo>
                    <a:lnTo>
                      <a:pt x="1929" y="14400"/>
                    </a:lnTo>
                    <a:lnTo>
                      <a:pt x="1543" y="14400"/>
                    </a:lnTo>
                    <a:lnTo>
                      <a:pt x="1543" y="14400"/>
                    </a:lnTo>
                    <a:lnTo>
                      <a:pt x="1543" y="14400"/>
                    </a:lnTo>
                    <a:lnTo>
                      <a:pt x="1543" y="14400"/>
                    </a:lnTo>
                    <a:lnTo>
                      <a:pt x="1543" y="14400"/>
                    </a:lnTo>
                    <a:lnTo>
                      <a:pt x="1543" y="14824"/>
                    </a:lnTo>
                    <a:lnTo>
                      <a:pt x="1543" y="14824"/>
                    </a:lnTo>
                    <a:lnTo>
                      <a:pt x="1157" y="14824"/>
                    </a:lnTo>
                    <a:lnTo>
                      <a:pt x="1157" y="14824"/>
                    </a:lnTo>
                    <a:lnTo>
                      <a:pt x="1157" y="14824"/>
                    </a:lnTo>
                    <a:lnTo>
                      <a:pt x="1157" y="14824"/>
                    </a:lnTo>
                    <a:lnTo>
                      <a:pt x="1157" y="14824"/>
                    </a:lnTo>
                    <a:lnTo>
                      <a:pt x="1157" y="14824"/>
                    </a:lnTo>
                    <a:lnTo>
                      <a:pt x="771" y="14824"/>
                    </a:lnTo>
                    <a:lnTo>
                      <a:pt x="771" y="14824"/>
                    </a:lnTo>
                    <a:lnTo>
                      <a:pt x="771" y="14824"/>
                    </a:lnTo>
                    <a:lnTo>
                      <a:pt x="771" y="14824"/>
                    </a:lnTo>
                    <a:lnTo>
                      <a:pt x="771" y="15247"/>
                    </a:lnTo>
                    <a:lnTo>
                      <a:pt x="386" y="15247"/>
                    </a:lnTo>
                    <a:lnTo>
                      <a:pt x="386" y="15247"/>
                    </a:lnTo>
                    <a:lnTo>
                      <a:pt x="386" y="15247"/>
                    </a:lnTo>
                    <a:lnTo>
                      <a:pt x="386" y="15247"/>
                    </a:lnTo>
                    <a:lnTo>
                      <a:pt x="386" y="15247"/>
                    </a:lnTo>
                    <a:lnTo>
                      <a:pt x="386" y="15247"/>
                    </a:lnTo>
                    <a:lnTo>
                      <a:pt x="0" y="15247"/>
                    </a:lnTo>
                    <a:lnTo>
                      <a:pt x="0" y="15247"/>
                    </a:lnTo>
                    <a:lnTo>
                      <a:pt x="0" y="15247"/>
                    </a:lnTo>
                    <a:lnTo>
                      <a:pt x="0" y="15247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97" name="Shape 3597"/>
              <p:cNvSpPr/>
              <p:nvPr/>
            </p:nvSpPr>
            <p:spPr>
              <a:xfrm>
                <a:off x="1665287" y="1184275"/>
                <a:ext cx="31751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1782"/>
                    </a:moveTo>
                    <a:lnTo>
                      <a:pt x="21600" y="11782"/>
                    </a:lnTo>
                    <a:lnTo>
                      <a:pt x="21600" y="11782"/>
                    </a:lnTo>
                    <a:lnTo>
                      <a:pt x="20520" y="11782"/>
                    </a:lnTo>
                    <a:lnTo>
                      <a:pt x="20520" y="9818"/>
                    </a:lnTo>
                    <a:lnTo>
                      <a:pt x="19440" y="9818"/>
                    </a:lnTo>
                    <a:lnTo>
                      <a:pt x="19440" y="9818"/>
                    </a:lnTo>
                    <a:lnTo>
                      <a:pt x="18360" y="9818"/>
                    </a:lnTo>
                    <a:lnTo>
                      <a:pt x="18360" y="9818"/>
                    </a:lnTo>
                    <a:lnTo>
                      <a:pt x="17280" y="9818"/>
                    </a:lnTo>
                    <a:lnTo>
                      <a:pt x="15120" y="7855"/>
                    </a:lnTo>
                    <a:lnTo>
                      <a:pt x="14040" y="7855"/>
                    </a:lnTo>
                    <a:lnTo>
                      <a:pt x="12960" y="7855"/>
                    </a:lnTo>
                    <a:lnTo>
                      <a:pt x="11880" y="7855"/>
                    </a:lnTo>
                    <a:lnTo>
                      <a:pt x="11880" y="7855"/>
                    </a:lnTo>
                    <a:lnTo>
                      <a:pt x="10800" y="7855"/>
                    </a:lnTo>
                    <a:lnTo>
                      <a:pt x="9720" y="7855"/>
                    </a:lnTo>
                    <a:lnTo>
                      <a:pt x="9720" y="7855"/>
                    </a:lnTo>
                    <a:lnTo>
                      <a:pt x="8640" y="5891"/>
                    </a:lnTo>
                    <a:lnTo>
                      <a:pt x="8640" y="5891"/>
                    </a:lnTo>
                    <a:lnTo>
                      <a:pt x="7560" y="5891"/>
                    </a:lnTo>
                    <a:lnTo>
                      <a:pt x="6480" y="3927"/>
                    </a:lnTo>
                    <a:lnTo>
                      <a:pt x="5400" y="3927"/>
                    </a:lnTo>
                    <a:lnTo>
                      <a:pt x="5400" y="1964"/>
                    </a:lnTo>
                    <a:lnTo>
                      <a:pt x="4320" y="1964"/>
                    </a:lnTo>
                    <a:lnTo>
                      <a:pt x="3240" y="0"/>
                    </a:lnTo>
                    <a:lnTo>
                      <a:pt x="0" y="9818"/>
                    </a:lnTo>
                    <a:lnTo>
                      <a:pt x="1080" y="11782"/>
                    </a:lnTo>
                    <a:lnTo>
                      <a:pt x="2160" y="11782"/>
                    </a:lnTo>
                    <a:lnTo>
                      <a:pt x="3240" y="13745"/>
                    </a:lnTo>
                    <a:lnTo>
                      <a:pt x="4320" y="13745"/>
                    </a:lnTo>
                    <a:lnTo>
                      <a:pt x="5400" y="15709"/>
                    </a:lnTo>
                    <a:lnTo>
                      <a:pt x="6480" y="15709"/>
                    </a:lnTo>
                    <a:lnTo>
                      <a:pt x="6480" y="15709"/>
                    </a:lnTo>
                    <a:lnTo>
                      <a:pt x="7560" y="15709"/>
                    </a:lnTo>
                    <a:lnTo>
                      <a:pt x="8640" y="17673"/>
                    </a:lnTo>
                    <a:lnTo>
                      <a:pt x="9720" y="17673"/>
                    </a:lnTo>
                    <a:lnTo>
                      <a:pt x="9720" y="17673"/>
                    </a:lnTo>
                    <a:lnTo>
                      <a:pt x="10800" y="17673"/>
                    </a:lnTo>
                    <a:lnTo>
                      <a:pt x="11880" y="19636"/>
                    </a:lnTo>
                    <a:lnTo>
                      <a:pt x="12960" y="19636"/>
                    </a:lnTo>
                    <a:lnTo>
                      <a:pt x="15120" y="19636"/>
                    </a:lnTo>
                    <a:lnTo>
                      <a:pt x="16200" y="19636"/>
                    </a:lnTo>
                    <a:lnTo>
                      <a:pt x="17280" y="19636"/>
                    </a:lnTo>
                    <a:lnTo>
                      <a:pt x="17280" y="19636"/>
                    </a:lnTo>
                    <a:lnTo>
                      <a:pt x="17280" y="19636"/>
                    </a:lnTo>
                    <a:lnTo>
                      <a:pt x="17280" y="19636"/>
                    </a:lnTo>
                    <a:lnTo>
                      <a:pt x="17280" y="19636"/>
                    </a:lnTo>
                    <a:lnTo>
                      <a:pt x="18360" y="19636"/>
                    </a:lnTo>
                    <a:lnTo>
                      <a:pt x="18360" y="21600"/>
                    </a:lnTo>
                    <a:lnTo>
                      <a:pt x="18360" y="21600"/>
                    </a:lnTo>
                    <a:lnTo>
                      <a:pt x="18360" y="21600"/>
                    </a:lnTo>
                    <a:lnTo>
                      <a:pt x="21600" y="1178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98" name="Shape 3598"/>
              <p:cNvSpPr/>
              <p:nvPr/>
            </p:nvSpPr>
            <p:spPr>
              <a:xfrm>
                <a:off x="1692275" y="1193800"/>
                <a:ext cx="17463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329"/>
                    </a:moveTo>
                    <a:lnTo>
                      <a:pt x="21600" y="20329"/>
                    </a:lnTo>
                    <a:lnTo>
                      <a:pt x="21600" y="19059"/>
                    </a:lnTo>
                    <a:lnTo>
                      <a:pt x="21600" y="17788"/>
                    </a:lnTo>
                    <a:lnTo>
                      <a:pt x="21600" y="16518"/>
                    </a:lnTo>
                    <a:lnTo>
                      <a:pt x="21600" y="13976"/>
                    </a:lnTo>
                    <a:lnTo>
                      <a:pt x="19636" y="12706"/>
                    </a:lnTo>
                    <a:lnTo>
                      <a:pt x="19636" y="11435"/>
                    </a:lnTo>
                    <a:lnTo>
                      <a:pt x="17673" y="10165"/>
                    </a:lnTo>
                    <a:lnTo>
                      <a:pt x="17673" y="8894"/>
                    </a:lnTo>
                    <a:lnTo>
                      <a:pt x="17673" y="7624"/>
                    </a:lnTo>
                    <a:lnTo>
                      <a:pt x="15709" y="6353"/>
                    </a:lnTo>
                    <a:lnTo>
                      <a:pt x="15709" y="5082"/>
                    </a:lnTo>
                    <a:lnTo>
                      <a:pt x="13745" y="3812"/>
                    </a:lnTo>
                    <a:lnTo>
                      <a:pt x="11782" y="3812"/>
                    </a:lnTo>
                    <a:lnTo>
                      <a:pt x="11782" y="2541"/>
                    </a:lnTo>
                    <a:lnTo>
                      <a:pt x="11782" y="2541"/>
                    </a:lnTo>
                    <a:lnTo>
                      <a:pt x="9818" y="2541"/>
                    </a:lnTo>
                    <a:lnTo>
                      <a:pt x="7855" y="1271"/>
                    </a:lnTo>
                    <a:lnTo>
                      <a:pt x="5891" y="0"/>
                    </a:lnTo>
                    <a:lnTo>
                      <a:pt x="0" y="6353"/>
                    </a:lnTo>
                    <a:lnTo>
                      <a:pt x="1964" y="6353"/>
                    </a:lnTo>
                    <a:lnTo>
                      <a:pt x="3927" y="7624"/>
                    </a:lnTo>
                    <a:lnTo>
                      <a:pt x="3927" y="7624"/>
                    </a:lnTo>
                    <a:lnTo>
                      <a:pt x="3927" y="7624"/>
                    </a:lnTo>
                    <a:lnTo>
                      <a:pt x="3927" y="8894"/>
                    </a:lnTo>
                    <a:lnTo>
                      <a:pt x="5891" y="8894"/>
                    </a:lnTo>
                    <a:lnTo>
                      <a:pt x="5891" y="8894"/>
                    </a:lnTo>
                    <a:lnTo>
                      <a:pt x="5891" y="10165"/>
                    </a:lnTo>
                    <a:lnTo>
                      <a:pt x="7855" y="11435"/>
                    </a:lnTo>
                    <a:lnTo>
                      <a:pt x="7855" y="11435"/>
                    </a:lnTo>
                    <a:lnTo>
                      <a:pt x="9818" y="12706"/>
                    </a:lnTo>
                    <a:lnTo>
                      <a:pt x="9818" y="13976"/>
                    </a:lnTo>
                    <a:lnTo>
                      <a:pt x="9818" y="15247"/>
                    </a:lnTo>
                    <a:lnTo>
                      <a:pt x="9818" y="16518"/>
                    </a:lnTo>
                    <a:lnTo>
                      <a:pt x="9818" y="16518"/>
                    </a:lnTo>
                    <a:lnTo>
                      <a:pt x="11782" y="17788"/>
                    </a:lnTo>
                    <a:lnTo>
                      <a:pt x="11782" y="20329"/>
                    </a:lnTo>
                    <a:lnTo>
                      <a:pt x="11782" y="21600"/>
                    </a:lnTo>
                    <a:lnTo>
                      <a:pt x="11782" y="21600"/>
                    </a:lnTo>
                    <a:lnTo>
                      <a:pt x="21600" y="203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599" name="Shape 3599"/>
              <p:cNvSpPr/>
              <p:nvPr/>
            </p:nvSpPr>
            <p:spPr>
              <a:xfrm>
                <a:off x="1701800" y="1219200"/>
                <a:ext cx="20638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053"/>
                    </a:moveTo>
                    <a:lnTo>
                      <a:pt x="21600" y="17053"/>
                    </a:lnTo>
                    <a:lnTo>
                      <a:pt x="19938" y="15916"/>
                    </a:lnTo>
                    <a:lnTo>
                      <a:pt x="19938" y="15916"/>
                    </a:lnTo>
                    <a:lnTo>
                      <a:pt x="18277" y="14779"/>
                    </a:lnTo>
                    <a:lnTo>
                      <a:pt x="16615" y="13642"/>
                    </a:lnTo>
                    <a:lnTo>
                      <a:pt x="14954" y="12505"/>
                    </a:lnTo>
                    <a:lnTo>
                      <a:pt x="14954" y="11368"/>
                    </a:lnTo>
                    <a:lnTo>
                      <a:pt x="13292" y="10232"/>
                    </a:lnTo>
                    <a:lnTo>
                      <a:pt x="13292" y="10232"/>
                    </a:lnTo>
                    <a:lnTo>
                      <a:pt x="11631" y="7958"/>
                    </a:lnTo>
                    <a:lnTo>
                      <a:pt x="11631" y="6821"/>
                    </a:lnTo>
                    <a:lnTo>
                      <a:pt x="9969" y="6821"/>
                    </a:lnTo>
                    <a:lnTo>
                      <a:pt x="9969" y="4547"/>
                    </a:lnTo>
                    <a:lnTo>
                      <a:pt x="9969" y="3411"/>
                    </a:lnTo>
                    <a:lnTo>
                      <a:pt x="8308" y="2274"/>
                    </a:lnTo>
                    <a:lnTo>
                      <a:pt x="8308" y="1137"/>
                    </a:lnTo>
                    <a:lnTo>
                      <a:pt x="8308" y="0"/>
                    </a:lnTo>
                    <a:lnTo>
                      <a:pt x="0" y="1137"/>
                    </a:lnTo>
                    <a:lnTo>
                      <a:pt x="0" y="2274"/>
                    </a:lnTo>
                    <a:lnTo>
                      <a:pt x="0" y="3411"/>
                    </a:lnTo>
                    <a:lnTo>
                      <a:pt x="0" y="5684"/>
                    </a:lnTo>
                    <a:lnTo>
                      <a:pt x="1662" y="6821"/>
                    </a:lnTo>
                    <a:lnTo>
                      <a:pt x="1662" y="7958"/>
                    </a:lnTo>
                    <a:lnTo>
                      <a:pt x="3323" y="10232"/>
                    </a:lnTo>
                    <a:lnTo>
                      <a:pt x="3323" y="11368"/>
                    </a:lnTo>
                    <a:lnTo>
                      <a:pt x="4985" y="12505"/>
                    </a:lnTo>
                    <a:lnTo>
                      <a:pt x="6646" y="13642"/>
                    </a:lnTo>
                    <a:lnTo>
                      <a:pt x="6646" y="14779"/>
                    </a:lnTo>
                    <a:lnTo>
                      <a:pt x="8308" y="17053"/>
                    </a:lnTo>
                    <a:lnTo>
                      <a:pt x="9969" y="18189"/>
                    </a:lnTo>
                    <a:lnTo>
                      <a:pt x="11631" y="19326"/>
                    </a:lnTo>
                    <a:lnTo>
                      <a:pt x="13292" y="20463"/>
                    </a:lnTo>
                    <a:lnTo>
                      <a:pt x="14954" y="20463"/>
                    </a:lnTo>
                    <a:lnTo>
                      <a:pt x="16615" y="21600"/>
                    </a:lnTo>
                    <a:lnTo>
                      <a:pt x="16615" y="21600"/>
                    </a:lnTo>
                    <a:lnTo>
                      <a:pt x="21600" y="1705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00" name="Shape 3600"/>
              <p:cNvSpPr/>
              <p:nvPr/>
            </p:nvSpPr>
            <p:spPr>
              <a:xfrm>
                <a:off x="1717675" y="1243012"/>
                <a:ext cx="30163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8640"/>
                    </a:moveTo>
                    <a:lnTo>
                      <a:pt x="21600" y="8640"/>
                    </a:lnTo>
                    <a:lnTo>
                      <a:pt x="19326" y="10800"/>
                    </a:lnTo>
                    <a:lnTo>
                      <a:pt x="18189" y="10800"/>
                    </a:lnTo>
                    <a:lnTo>
                      <a:pt x="15916" y="10800"/>
                    </a:lnTo>
                    <a:lnTo>
                      <a:pt x="14779" y="10800"/>
                    </a:lnTo>
                    <a:lnTo>
                      <a:pt x="14779" y="10800"/>
                    </a:lnTo>
                    <a:lnTo>
                      <a:pt x="13642" y="10800"/>
                    </a:lnTo>
                    <a:lnTo>
                      <a:pt x="13642" y="8640"/>
                    </a:lnTo>
                    <a:lnTo>
                      <a:pt x="12505" y="8640"/>
                    </a:lnTo>
                    <a:lnTo>
                      <a:pt x="12505" y="8640"/>
                    </a:lnTo>
                    <a:lnTo>
                      <a:pt x="11368" y="8640"/>
                    </a:lnTo>
                    <a:lnTo>
                      <a:pt x="11368" y="8640"/>
                    </a:lnTo>
                    <a:lnTo>
                      <a:pt x="11368" y="8640"/>
                    </a:lnTo>
                    <a:lnTo>
                      <a:pt x="10232" y="8640"/>
                    </a:lnTo>
                    <a:lnTo>
                      <a:pt x="9095" y="6480"/>
                    </a:lnTo>
                    <a:lnTo>
                      <a:pt x="7958" y="6480"/>
                    </a:lnTo>
                    <a:lnTo>
                      <a:pt x="6821" y="4320"/>
                    </a:lnTo>
                    <a:lnTo>
                      <a:pt x="5684" y="4320"/>
                    </a:lnTo>
                    <a:lnTo>
                      <a:pt x="5684" y="4320"/>
                    </a:lnTo>
                    <a:lnTo>
                      <a:pt x="4547" y="2160"/>
                    </a:lnTo>
                    <a:lnTo>
                      <a:pt x="3411" y="0"/>
                    </a:lnTo>
                    <a:lnTo>
                      <a:pt x="0" y="8640"/>
                    </a:lnTo>
                    <a:lnTo>
                      <a:pt x="1137" y="10800"/>
                    </a:lnTo>
                    <a:lnTo>
                      <a:pt x="2274" y="12960"/>
                    </a:lnTo>
                    <a:lnTo>
                      <a:pt x="3411" y="12960"/>
                    </a:lnTo>
                    <a:lnTo>
                      <a:pt x="4547" y="15120"/>
                    </a:lnTo>
                    <a:lnTo>
                      <a:pt x="5684" y="17280"/>
                    </a:lnTo>
                    <a:lnTo>
                      <a:pt x="6821" y="17280"/>
                    </a:lnTo>
                    <a:lnTo>
                      <a:pt x="7958" y="19440"/>
                    </a:lnTo>
                    <a:lnTo>
                      <a:pt x="9095" y="19440"/>
                    </a:lnTo>
                    <a:lnTo>
                      <a:pt x="9095" y="19440"/>
                    </a:lnTo>
                    <a:lnTo>
                      <a:pt x="10232" y="19440"/>
                    </a:lnTo>
                    <a:lnTo>
                      <a:pt x="11368" y="19440"/>
                    </a:lnTo>
                    <a:lnTo>
                      <a:pt x="11368" y="21600"/>
                    </a:lnTo>
                    <a:lnTo>
                      <a:pt x="12505" y="21600"/>
                    </a:lnTo>
                    <a:lnTo>
                      <a:pt x="13642" y="21600"/>
                    </a:lnTo>
                    <a:lnTo>
                      <a:pt x="13642" y="21600"/>
                    </a:lnTo>
                    <a:lnTo>
                      <a:pt x="14779" y="21600"/>
                    </a:lnTo>
                    <a:lnTo>
                      <a:pt x="15916" y="21600"/>
                    </a:lnTo>
                    <a:lnTo>
                      <a:pt x="18189" y="21600"/>
                    </a:lnTo>
                    <a:lnTo>
                      <a:pt x="19326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86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01" name="Shape 3601"/>
              <p:cNvSpPr/>
              <p:nvPr/>
            </p:nvSpPr>
            <p:spPr>
              <a:xfrm>
                <a:off x="1747837" y="1241425"/>
                <a:ext cx="42863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5891"/>
                    </a:moveTo>
                    <a:lnTo>
                      <a:pt x="21600" y="5891"/>
                    </a:lnTo>
                    <a:lnTo>
                      <a:pt x="20800" y="3927"/>
                    </a:lnTo>
                    <a:lnTo>
                      <a:pt x="20800" y="3927"/>
                    </a:lnTo>
                    <a:lnTo>
                      <a:pt x="20000" y="3927"/>
                    </a:lnTo>
                    <a:lnTo>
                      <a:pt x="20000" y="1964"/>
                    </a:lnTo>
                    <a:lnTo>
                      <a:pt x="19200" y="1964"/>
                    </a:lnTo>
                    <a:lnTo>
                      <a:pt x="18400" y="1964"/>
                    </a:lnTo>
                    <a:lnTo>
                      <a:pt x="17600" y="0"/>
                    </a:lnTo>
                    <a:lnTo>
                      <a:pt x="16800" y="0"/>
                    </a:lnTo>
                    <a:lnTo>
                      <a:pt x="16800" y="0"/>
                    </a:lnTo>
                    <a:lnTo>
                      <a:pt x="16000" y="0"/>
                    </a:lnTo>
                    <a:lnTo>
                      <a:pt x="15200" y="0"/>
                    </a:lnTo>
                    <a:lnTo>
                      <a:pt x="14400" y="0"/>
                    </a:lnTo>
                    <a:lnTo>
                      <a:pt x="13600" y="0"/>
                    </a:lnTo>
                    <a:lnTo>
                      <a:pt x="12800" y="1964"/>
                    </a:lnTo>
                    <a:lnTo>
                      <a:pt x="12000" y="1964"/>
                    </a:lnTo>
                    <a:lnTo>
                      <a:pt x="11200" y="1964"/>
                    </a:lnTo>
                    <a:lnTo>
                      <a:pt x="11200" y="1964"/>
                    </a:lnTo>
                    <a:lnTo>
                      <a:pt x="10400" y="1964"/>
                    </a:lnTo>
                    <a:lnTo>
                      <a:pt x="8800" y="3927"/>
                    </a:lnTo>
                    <a:lnTo>
                      <a:pt x="7200" y="5891"/>
                    </a:lnTo>
                    <a:lnTo>
                      <a:pt x="5600" y="5891"/>
                    </a:lnTo>
                    <a:lnTo>
                      <a:pt x="4800" y="7855"/>
                    </a:lnTo>
                    <a:lnTo>
                      <a:pt x="3200" y="7855"/>
                    </a:lnTo>
                    <a:lnTo>
                      <a:pt x="1600" y="9818"/>
                    </a:lnTo>
                    <a:lnTo>
                      <a:pt x="1600" y="9818"/>
                    </a:lnTo>
                    <a:lnTo>
                      <a:pt x="800" y="9818"/>
                    </a:lnTo>
                    <a:lnTo>
                      <a:pt x="0" y="9818"/>
                    </a:lnTo>
                    <a:lnTo>
                      <a:pt x="0" y="9818"/>
                    </a:lnTo>
                    <a:lnTo>
                      <a:pt x="0" y="21600"/>
                    </a:lnTo>
                    <a:lnTo>
                      <a:pt x="800" y="19636"/>
                    </a:lnTo>
                    <a:lnTo>
                      <a:pt x="1600" y="19636"/>
                    </a:lnTo>
                    <a:lnTo>
                      <a:pt x="2400" y="19636"/>
                    </a:lnTo>
                    <a:lnTo>
                      <a:pt x="3200" y="19636"/>
                    </a:lnTo>
                    <a:lnTo>
                      <a:pt x="4800" y="17673"/>
                    </a:lnTo>
                    <a:lnTo>
                      <a:pt x="5600" y="17673"/>
                    </a:lnTo>
                    <a:lnTo>
                      <a:pt x="7200" y="15709"/>
                    </a:lnTo>
                    <a:lnTo>
                      <a:pt x="8800" y="15709"/>
                    </a:lnTo>
                    <a:lnTo>
                      <a:pt x="9600" y="13745"/>
                    </a:lnTo>
                    <a:lnTo>
                      <a:pt x="11200" y="13745"/>
                    </a:lnTo>
                    <a:lnTo>
                      <a:pt x="12000" y="11782"/>
                    </a:lnTo>
                    <a:lnTo>
                      <a:pt x="12800" y="11782"/>
                    </a:lnTo>
                    <a:lnTo>
                      <a:pt x="13600" y="11782"/>
                    </a:lnTo>
                    <a:lnTo>
                      <a:pt x="13600" y="11782"/>
                    </a:lnTo>
                    <a:lnTo>
                      <a:pt x="14400" y="11782"/>
                    </a:lnTo>
                    <a:lnTo>
                      <a:pt x="14400" y="11782"/>
                    </a:lnTo>
                    <a:lnTo>
                      <a:pt x="15200" y="11782"/>
                    </a:lnTo>
                    <a:lnTo>
                      <a:pt x="16000" y="11782"/>
                    </a:lnTo>
                    <a:lnTo>
                      <a:pt x="16000" y="11782"/>
                    </a:lnTo>
                    <a:lnTo>
                      <a:pt x="16800" y="11782"/>
                    </a:lnTo>
                    <a:lnTo>
                      <a:pt x="16800" y="11782"/>
                    </a:lnTo>
                    <a:lnTo>
                      <a:pt x="17600" y="11782"/>
                    </a:lnTo>
                    <a:lnTo>
                      <a:pt x="17600" y="11782"/>
                    </a:lnTo>
                    <a:lnTo>
                      <a:pt x="18400" y="11782"/>
                    </a:lnTo>
                    <a:lnTo>
                      <a:pt x="18400" y="11782"/>
                    </a:lnTo>
                    <a:lnTo>
                      <a:pt x="18400" y="11782"/>
                    </a:lnTo>
                    <a:lnTo>
                      <a:pt x="18400" y="11782"/>
                    </a:lnTo>
                    <a:lnTo>
                      <a:pt x="18400" y="13745"/>
                    </a:lnTo>
                    <a:lnTo>
                      <a:pt x="18400" y="13745"/>
                    </a:lnTo>
                    <a:lnTo>
                      <a:pt x="21600" y="589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02" name="Shape 3602"/>
              <p:cNvSpPr/>
              <p:nvPr/>
            </p:nvSpPr>
            <p:spPr>
              <a:xfrm>
                <a:off x="1784350" y="1246187"/>
                <a:ext cx="12700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00" y="21600"/>
                    </a:moveTo>
                    <a:lnTo>
                      <a:pt x="16200" y="21600"/>
                    </a:lnTo>
                    <a:lnTo>
                      <a:pt x="16200" y="20000"/>
                    </a:lnTo>
                    <a:lnTo>
                      <a:pt x="18900" y="19200"/>
                    </a:lnTo>
                    <a:lnTo>
                      <a:pt x="18900" y="17600"/>
                    </a:lnTo>
                    <a:lnTo>
                      <a:pt x="18900" y="16000"/>
                    </a:lnTo>
                    <a:lnTo>
                      <a:pt x="21600" y="14400"/>
                    </a:lnTo>
                    <a:lnTo>
                      <a:pt x="21600" y="12800"/>
                    </a:lnTo>
                    <a:lnTo>
                      <a:pt x="21600" y="12000"/>
                    </a:lnTo>
                    <a:lnTo>
                      <a:pt x="21600" y="11200"/>
                    </a:lnTo>
                    <a:lnTo>
                      <a:pt x="21600" y="10400"/>
                    </a:lnTo>
                    <a:lnTo>
                      <a:pt x="21600" y="9600"/>
                    </a:lnTo>
                    <a:lnTo>
                      <a:pt x="21600" y="9600"/>
                    </a:lnTo>
                    <a:lnTo>
                      <a:pt x="21600" y="8800"/>
                    </a:lnTo>
                    <a:lnTo>
                      <a:pt x="21600" y="8000"/>
                    </a:lnTo>
                    <a:lnTo>
                      <a:pt x="21600" y="7200"/>
                    </a:lnTo>
                    <a:lnTo>
                      <a:pt x="21600" y="6400"/>
                    </a:lnTo>
                    <a:lnTo>
                      <a:pt x="21600" y="5600"/>
                    </a:lnTo>
                    <a:lnTo>
                      <a:pt x="18900" y="4800"/>
                    </a:lnTo>
                    <a:lnTo>
                      <a:pt x="18900" y="4000"/>
                    </a:lnTo>
                    <a:lnTo>
                      <a:pt x="18900" y="3200"/>
                    </a:lnTo>
                    <a:lnTo>
                      <a:pt x="18900" y="3200"/>
                    </a:lnTo>
                    <a:lnTo>
                      <a:pt x="16200" y="2400"/>
                    </a:lnTo>
                    <a:lnTo>
                      <a:pt x="16200" y="1600"/>
                    </a:lnTo>
                    <a:lnTo>
                      <a:pt x="16200" y="800"/>
                    </a:lnTo>
                    <a:lnTo>
                      <a:pt x="13500" y="800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0" y="3200"/>
                    </a:lnTo>
                    <a:lnTo>
                      <a:pt x="2700" y="3200"/>
                    </a:lnTo>
                    <a:lnTo>
                      <a:pt x="2700" y="3200"/>
                    </a:lnTo>
                    <a:lnTo>
                      <a:pt x="2700" y="3200"/>
                    </a:lnTo>
                    <a:lnTo>
                      <a:pt x="2700" y="4000"/>
                    </a:lnTo>
                    <a:lnTo>
                      <a:pt x="5400" y="4000"/>
                    </a:lnTo>
                    <a:lnTo>
                      <a:pt x="5400" y="4800"/>
                    </a:lnTo>
                    <a:lnTo>
                      <a:pt x="5400" y="4800"/>
                    </a:lnTo>
                    <a:lnTo>
                      <a:pt x="5400" y="5600"/>
                    </a:lnTo>
                    <a:lnTo>
                      <a:pt x="5400" y="5600"/>
                    </a:lnTo>
                    <a:lnTo>
                      <a:pt x="8100" y="6400"/>
                    </a:lnTo>
                    <a:lnTo>
                      <a:pt x="8100" y="7200"/>
                    </a:lnTo>
                    <a:lnTo>
                      <a:pt x="8100" y="7200"/>
                    </a:lnTo>
                    <a:lnTo>
                      <a:pt x="8100" y="8000"/>
                    </a:lnTo>
                    <a:lnTo>
                      <a:pt x="8100" y="8800"/>
                    </a:lnTo>
                    <a:lnTo>
                      <a:pt x="8100" y="9600"/>
                    </a:lnTo>
                    <a:lnTo>
                      <a:pt x="8100" y="9600"/>
                    </a:lnTo>
                    <a:lnTo>
                      <a:pt x="8100" y="10400"/>
                    </a:lnTo>
                    <a:lnTo>
                      <a:pt x="8100" y="11200"/>
                    </a:lnTo>
                    <a:lnTo>
                      <a:pt x="8100" y="12000"/>
                    </a:lnTo>
                    <a:lnTo>
                      <a:pt x="8100" y="12800"/>
                    </a:lnTo>
                    <a:lnTo>
                      <a:pt x="5400" y="13600"/>
                    </a:lnTo>
                    <a:lnTo>
                      <a:pt x="5400" y="15200"/>
                    </a:lnTo>
                    <a:lnTo>
                      <a:pt x="5400" y="16800"/>
                    </a:lnTo>
                    <a:lnTo>
                      <a:pt x="2700" y="18400"/>
                    </a:lnTo>
                    <a:lnTo>
                      <a:pt x="2700" y="20000"/>
                    </a:lnTo>
                    <a:lnTo>
                      <a:pt x="2700" y="20800"/>
                    </a:lnTo>
                    <a:lnTo>
                      <a:pt x="2700" y="20800"/>
                    </a:lnTo>
                    <a:lnTo>
                      <a:pt x="16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03" name="Shape 3603"/>
              <p:cNvSpPr/>
              <p:nvPr/>
            </p:nvSpPr>
            <p:spPr>
              <a:xfrm>
                <a:off x="1782762" y="1287462"/>
                <a:ext cx="12701" cy="444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514"/>
                    </a:moveTo>
                    <a:lnTo>
                      <a:pt x="21600" y="18514"/>
                    </a:lnTo>
                    <a:lnTo>
                      <a:pt x="18900" y="17743"/>
                    </a:lnTo>
                    <a:lnTo>
                      <a:pt x="18900" y="17743"/>
                    </a:lnTo>
                    <a:lnTo>
                      <a:pt x="18900" y="17743"/>
                    </a:lnTo>
                    <a:lnTo>
                      <a:pt x="18900" y="16971"/>
                    </a:lnTo>
                    <a:lnTo>
                      <a:pt x="16200" y="16971"/>
                    </a:lnTo>
                    <a:lnTo>
                      <a:pt x="16200" y="16200"/>
                    </a:lnTo>
                    <a:lnTo>
                      <a:pt x="16200" y="16200"/>
                    </a:lnTo>
                    <a:lnTo>
                      <a:pt x="16200" y="16200"/>
                    </a:lnTo>
                    <a:lnTo>
                      <a:pt x="13500" y="15429"/>
                    </a:lnTo>
                    <a:lnTo>
                      <a:pt x="13500" y="14657"/>
                    </a:lnTo>
                    <a:lnTo>
                      <a:pt x="13500" y="14657"/>
                    </a:lnTo>
                    <a:lnTo>
                      <a:pt x="13500" y="13886"/>
                    </a:lnTo>
                    <a:lnTo>
                      <a:pt x="13500" y="13114"/>
                    </a:lnTo>
                    <a:lnTo>
                      <a:pt x="13500" y="13114"/>
                    </a:lnTo>
                    <a:lnTo>
                      <a:pt x="13500" y="12343"/>
                    </a:lnTo>
                    <a:lnTo>
                      <a:pt x="13500" y="11571"/>
                    </a:lnTo>
                    <a:lnTo>
                      <a:pt x="13500" y="10029"/>
                    </a:lnTo>
                    <a:lnTo>
                      <a:pt x="13500" y="9257"/>
                    </a:lnTo>
                    <a:lnTo>
                      <a:pt x="16200" y="7714"/>
                    </a:lnTo>
                    <a:lnTo>
                      <a:pt x="16200" y="6171"/>
                    </a:lnTo>
                    <a:lnTo>
                      <a:pt x="16200" y="5400"/>
                    </a:lnTo>
                    <a:lnTo>
                      <a:pt x="18900" y="3857"/>
                    </a:lnTo>
                    <a:lnTo>
                      <a:pt x="18900" y="2314"/>
                    </a:lnTo>
                    <a:lnTo>
                      <a:pt x="18900" y="771"/>
                    </a:lnTo>
                    <a:lnTo>
                      <a:pt x="5400" y="0"/>
                    </a:lnTo>
                    <a:lnTo>
                      <a:pt x="5400" y="1543"/>
                    </a:lnTo>
                    <a:lnTo>
                      <a:pt x="2700" y="3086"/>
                    </a:lnTo>
                    <a:lnTo>
                      <a:pt x="2700" y="3857"/>
                    </a:lnTo>
                    <a:lnTo>
                      <a:pt x="2700" y="5400"/>
                    </a:lnTo>
                    <a:lnTo>
                      <a:pt x="0" y="6943"/>
                    </a:lnTo>
                    <a:lnTo>
                      <a:pt x="0" y="8486"/>
                    </a:lnTo>
                    <a:lnTo>
                      <a:pt x="0" y="10029"/>
                    </a:lnTo>
                    <a:lnTo>
                      <a:pt x="0" y="11571"/>
                    </a:lnTo>
                    <a:lnTo>
                      <a:pt x="0" y="12343"/>
                    </a:lnTo>
                    <a:lnTo>
                      <a:pt x="0" y="13114"/>
                    </a:lnTo>
                    <a:lnTo>
                      <a:pt x="0" y="13886"/>
                    </a:lnTo>
                    <a:lnTo>
                      <a:pt x="0" y="13886"/>
                    </a:lnTo>
                    <a:lnTo>
                      <a:pt x="0" y="14657"/>
                    </a:lnTo>
                    <a:lnTo>
                      <a:pt x="0" y="15429"/>
                    </a:lnTo>
                    <a:lnTo>
                      <a:pt x="0" y="16200"/>
                    </a:lnTo>
                    <a:lnTo>
                      <a:pt x="2700" y="16971"/>
                    </a:lnTo>
                    <a:lnTo>
                      <a:pt x="2700" y="17743"/>
                    </a:lnTo>
                    <a:lnTo>
                      <a:pt x="2700" y="18514"/>
                    </a:lnTo>
                    <a:lnTo>
                      <a:pt x="2700" y="18514"/>
                    </a:lnTo>
                    <a:lnTo>
                      <a:pt x="5400" y="19286"/>
                    </a:lnTo>
                    <a:lnTo>
                      <a:pt x="5400" y="20057"/>
                    </a:lnTo>
                    <a:lnTo>
                      <a:pt x="8100" y="20829"/>
                    </a:lnTo>
                    <a:lnTo>
                      <a:pt x="10800" y="20829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21600" y="1851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04" name="Shape 3604"/>
              <p:cNvSpPr/>
              <p:nvPr/>
            </p:nvSpPr>
            <p:spPr>
              <a:xfrm>
                <a:off x="1789112" y="1319212"/>
                <a:ext cx="44451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057" y="0"/>
                    </a:moveTo>
                    <a:lnTo>
                      <a:pt x="20057" y="0"/>
                    </a:lnTo>
                    <a:lnTo>
                      <a:pt x="18514" y="0"/>
                    </a:lnTo>
                    <a:lnTo>
                      <a:pt x="17743" y="2160"/>
                    </a:lnTo>
                    <a:lnTo>
                      <a:pt x="16200" y="4320"/>
                    </a:lnTo>
                    <a:lnTo>
                      <a:pt x="14657" y="4320"/>
                    </a:lnTo>
                    <a:lnTo>
                      <a:pt x="13886" y="6480"/>
                    </a:lnTo>
                    <a:lnTo>
                      <a:pt x="12343" y="6480"/>
                    </a:lnTo>
                    <a:lnTo>
                      <a:pt x="10800" y="8640"/>
                    </a:lnTo>
                    <a:lnTo>
                      <a:pt x="10029" y="8640"/>
                    </a:lnTo>
                    <a:lnTo>
                      <a:pt x="9257" y="8640"/>
                    </a:lnTo>
                    <a:lnTo>
                      <a:pt x="8486" y="10800"/>
                    </a:lnTo>
                    <a:lnTo>
                      <a:pt x="7714" y="10800"/>
                    </a:lnTo>
                    <a:lnTo>
                      <a:pt x="7714" y="10800"/>
                    </a:lnTo>
                    <a:lnTo>
                      <a:pt x="6943" y="10800"/>
                    </a:lnTo>
                    <a:lnTo>
                      <a:pt x="6171" y="10800"/>
                    </a:lnTo>
                    <a:lnTo>
                      <a:pt x="6171" y="10800"/>
                    </a:lnTo>
                    <a:lnTo>
                      <a:pt x="5400" y="10800"/>
                    </a:lnTo>
                    <a:lnTo>
                      <a:pt x="5400" y="10800"/>
                    </a:lnTo>
                    <a:lnTo>
                      <a:pt x="4629" y="10800"/>
                    </a:lnTo>
                    <a:lnTo>
                      <a:pt x="4629" y="10800"/>
                    </a:lnTo>
                    <a:lnTo>
                      <a:pt x="3857" y="8640"/>
                    </a:lnTo>
                    <a:lnTo>
                      <a:pt x="3857" y="8640"/>
                    </a:lnTo>
                    <a:lnTo>
                      <a:pt x="3086" y="8640"/>
                    </a:lnTo>
                    <a:lnTo>
                      <a:pt x="3086" y="8640"/>
                    </a:lnTo>
                    <a:lnTo>
                      <a:pt x="3086" y="8640"/>
                    </a:lnTo>
                    <a:lnTo>
                      <a:pt x="0" y="17280"/>
                    </a:lnTo>
                    <a:lnTo>
                      <a:pt x="771" y="17280"/>
                    </a:lnTo>
                    <a:lnTo>
                      <a:pt x="1543" y="19440"/>
                    </a:lnTo>
                    <a:lnTo>
                      <a:pt x="2314" y="19440"/>
                    </a:lnTo>
                    <a:lnTo>
                      <a:pt x="2314" y="21600"/>
                    </a:lnTo>
                    <a:lnTo>
                      <a:pt x="3086" y="21600"/>
                    </a:lnTo>
                    <a:lnTo>
                      <a:pt x="3857" y="21600"/>
                    </a:lnTo>
                    <a:lnTo>
                      <a:pt x="4629" y="21600"/>
                    </a:lnTo>
                    <a:lnTo>
                      <a:pt x="5400" y="21600"/>
                    </a:lnTo>
                    <a:lnTo>
                      <a:pt x="6171" y="21600"/>
                    </a:lnTo>
                    <a:lnTo>
                      <a:pt x="6943" y="21600"/>
                    </a:lnTo>
                    <a:lnTo>
                      <a:pt x="6943" y="21600"/>
                    </a:lnTo>
                    <a:lnTo>
                      <a:pt x="7714" y="21600"/>
                    </a:lnTo>
                    <a:lnTo>
                      <a:pt x="8486" y="21600"/>
                    </a:lnTo>
                    <a:lnTo>
                      <a:pt x="9257" y="21600"/>
                    </a:lnTo>
                    <a:lnTo>
                      <a:pt x="10029" y="21600"/>
                    </a:lnTo>
                    <a:lnTo>
                      <a:pt x="10800" y="21600"/>
                    </a:lnTo>
                    <a:lnTo>
                      <a:pt x="12343" y="19440"/>
                    </a:lnTo>
                    <a:lnTo>
                      <a:pt x="13886" y="17280"/>
                    </a:lnTo>
                    <a:lnTo>
                      <a:pt x="15429" y="17280"/>
                    </a:lnTo>
                    <a:lnTo>
                      <a:pt x="16200" y="15120"/>
                    </a:lnTo>
                    <a:lnTo>
                      <a:pt x="17743" y="15120"/>
                    </a:lnTo>
                    <a:lnTo>
                      <a:pt x="19286" y="12960"/>
                    </a:lnTo>
                    <a:lnTo>
                      <a:pt x="20057" y="10800"/>
                    </a:ln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200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05" name="Shape 3605"/>
              <p:cNvSpPr/>
              <p:nvPr/>
            </p:nvSpPr>
            <p:spPr>
              <a:xfrm>
                <a:off x="1830387" y="1309687"/>
                <a:ext cx="44451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5891"/>
                    </a:moveTo>
                    <a:lnTo>
                      <a:pt x="21600" y="5891"/>
                    </a:lnTo>
                    <a:lnTo>
                      <a:pt x="20829" y="3927"/>
                    </a:lnTo>
                    <a:lnTo>
                      <a:pt x="20057" y="3927"/>
                    </a:lnTo>
                    <a:lnTo>
                      <a:pt x="19286" y="1964"/>
                    </a:lnTo>
                    <a:lnTo>
                      <a:pt x="18514" y="1964"/>
                    </a:lnTo>
                    <a:lnTo>
                      <a:pt x="18514" y="1964"/>
                    </a:lnTo>
                    <a:lnTo>
                      <a:pt x="17743" y="1964"/>
                    </a:lnTo>
                    <a:lnTo>
                      <a:pt x="16971" y="0"/>
                    </a:lnTo>
                    <a:lnTo>
                      <a:pt x="16200" y="0"/>
                    </a:lnTo>
                    <a:lnTo>
                      <a:pt x="15429" y="0"/>
                    </a:lnTo>
                    <a:lnTo>
                      <a:pt x="14657" y="0"/>
                    </a:lnTo>
                    <a:lnTo>
                      <a:pt x="13886" y="0"/>
                    </a:lnTo>
                    <a:lnTo>
                      <a:pt x="13886" y="0"/>
                    </a:lnTo>
                    <a:lnTo>
                      <a:pt x="12343" y="1964"/>
                    </a:lnTo>
                    <a:lnTo>
                      <a:pt x="12343" y="1964"/>
                    </a:lnTo>
                    <a:lnTo>
                      <a:pt x="11571" y="1964"/>
                    </a:lnTo>
                    <a:lnTo>
                      <a:pt x="10800" y="1964"/>
                    </a:lnTo>
                    <a:lnTo>
                      <a:pt x="9257" y="3927"/>
                    </a:lnTo>
                    <a:lnTo>
                      <a:pt x="7714" y="3927"/>
                    </a:lnTo>
                    <a:lnTo>
                      <a:pt x="6943" y="5891"/>
                    </a:lnTo>
                    <a:lnTo>
                      <a:pt x="5400" y="5891"/>
                    </a:lnTo>
                    <a:lnTo>
                      <a:pt x="3857" y="7855"/>
                    </a:lnTo>
                    <a:lnTo>
                      <a:pt x="2314" y="9818"/>
                    </a:lnTo>
                    <a:lnTo>
                      <a:pt x="1543" y="9818"/>
                    </a:lnTo>
                    <a:lnTo>
                      <a:pt x="0" y="11782"/>
                    </a:lnTo>
                    <a:lnTo>
                      <a:pt x="1543" y="21600"/>
                    </a:lnTo>
                    <a:lnTo>
                      <a:pt x="3086" y="19636"/>
                    </a:lnTo>
                    <a:lnTo>
                      <a:pt x="3857" y="19636"/>
                    </a:lnTo>
                    <a:lnTo>
                      <a:pt x="5400" y="17673"/>
                    </a:lnTo>
                    <a:lnTo>
                      <a:pt x="6943" y="15709"/>
                    </a:lnTo>
                    <a:lnTo>
                      <a:pt x="7714" y="15709"/>
                    </a:lnTo>
                    <a:lnTo>
                      <a:pt x="9257" y="13745"/>
                    </a:lnTo>
                    <a:lnTo>
                      <a:pt x="10029" y="13745"/>
                    </a:lnTo>
                    <a:lnTo>
                      <a:pt x="11571" y="11782"/>
                    </a:lnTo>
                    <a:lnTo>
                      <a:pt x="12343" y="11782"/>
                    </a:lnTo>
                    <a:lnTo>
                      <a:pt x="13114" y="11782"/>
                    </a:lnTo>
                    <a:lnTo>
                      <a:pt x="13114" y="11782"/>
                    </a:lnTo>
                    <a:lnTo>
                      <a:pt x="13886" y="11782"/>
                    </a:lnTo>
                    <a:lnTo>
                      <a:pt x="14657" y="11782"/>
                    </a:lnTo>
                    <a:lnTo>
                      <a:pt x="14657" y="11782"/>
                    </a:lnTo>
                    <a:lnTo>
                      <a:pt x="15429" y="11782"/>
                    </a:lnTo>
                    <a:lnTo>
                      <a:pt x="16200" y="11782"/>
                    </a:lnTo>
                    <a:lnTo>
                      <a:pt x="16200" y="11782"/>
                    </a:lnTo>
                    <a:lnTo>
                      <a:pt x="16971" y="11782"/>
                    </a:lnTo>
                    <a:lnTo>
                      <a:pt x="16971" y="11782"/>
                    </a:lnTo>
                    <a:lnTo>
                      <a:pt x="17743" y="11782"/>
                    </a:lnTo>
                    <a:lnTo>
                      <a:pt x="17743" y="11782"/>
                    </a:lnTo>
                    <a:lnTo>
                      <a:pt x="18514" y="11782"/>
                    </a:lnTo>
                    <a:lnTo>
                      <a:pt x="18514" y="13745"/>
                    </a:lnTo>
                    <a:lnTo>
                      <a:pt x="18514" y="13745"/>
                    </a:lnTo>
                    <a:lnTo>
                      <a:pt x="18514" y="13745"/>
                    </a:lnTo>
                    <a:lnTo>
                      <a:pt x="21600" y="589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06" name="Shape 3606"/>
              <p:cNvSpPr/>
              <p:nvPr/>
            </p:nvSpPr>
            <p:spPr>
              <a:xfrm>
                <a:off x="1868487" y="1314450"/>
                <a:ext cx="12701" cy="444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21600"/>
                    </a:moveTo>
                    <a:lnTo>
                      <a:pt x="18900" y="21600"/>
                    </a:lnTo>
                    <a:lnTo>
                      <a:pt x="18900" y="20057"/>
                    </a:lnTo>
                    <a:lnTo>
                      <a:pt x="18900" y="18514"/>
                    </a:lnTo>
                    <a:lnTo>
                      <a:pt x="21600" y="17743"/>
                    </a:lnTo>
                    <a:lnTo>
                      <a:pt x="21600" y="16200"/>
                    </a:lnTo>
                    <a:lnTo>
                      <a:pt x="21600" y="14657"/>
                    </a:lnTo>
                    <a:lnTo>
                      <a:pt x="21600" y="13114"/>
                    </a:lnTo>
                    <a:lnTo>
                      <a:pt x="21600" y="12343"/>
                    </a:lnTo>
                    <a:lnTo>
                      <a:pt x="21600" y="11571"/>
                    </a:lnTo>
                    <a:lnTo>
                      <a:pt x="21600" y="10800"/>
                    </a:lnTo>
                    <a:lnTo>
                      <a:pt x="21600" y="10029"/>
                    </a:lnTo>
                    <a:lnTo>
                      <a:pt x="21600" y="9257"/>
                    </a:lnTo>
                    <a:lnTo>
                      <a:pt x="21600" y="8486"/>
                    </a:lnTo>
                    <a:lnTo>
                      <a:pt x="21600" y="7714"/>
                    </a:lnTo>
                    <a:lnTo>
                      <a:pt x="21600" y="6943"/>
                    </a:lnTo>
                    <a:lnTo>
                      <a:pt x="21600" y="6171"/>
                    </a:lnTo>
                    <a:lnTo>
                      <a:pt x="21600" y="6171"/>
                    </a:lnTo>
                    <a:lnTo>
                      <a:pt x="21600" y="5400"/>
                    </a:lnTo>
                    <a:lnTo>
                      <a:pt x="21600" y="4629"/>
                    </a:lnTo>
                    <a:lnTo>
                      <a:pt x="18900" y="3857"/>
                    </a:lnTo>
                    <a:lnTo>
                      <a:pt x="18900" y="3086"/>
                    </a:lnTo>
                    <a:lnTo>
                      <a:pt x="16200" y="2314"/>
                    </a:lnTo>
                    <a:lnTo>
                      <a:pt x="16200" y="1543"/>
                    </a:lnTo>
                    <a:lnTo>
                      <a:pt x="16200" y="1543"/>
                    </a:lnTo>
                    <a:lnTo>
                      <a:pt x="13500" y="771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0" y="3086"/>
                    </a:lnTo>
                    <a:lnTo>
                      <a:pt x="2700" y="3086"/>
                    </a:lnTo>
                    <a:lnTo>
                      <a:pt x="2700" y="3857"/>
                    </a:lnTo>
                    <a:lnTo>
                      <a:pt x="2700" y="3857"/>
                    </a:lnTo>
                    <a:lnTo>
                      <a:pt x="2700" y="3857"/>
                    </a:lnTo>
                    <a:lnTo>
                      <a:pt x="5400" y="4629"/>
                    </a:lnTo>
                    <a:lnTo>
                      <a:pt x="5400" y="4629"/>
                    </a:lnTo>
                    <a:lnTo>
                      <a:pt x="5400" y="5400"/>
                    </a:lnTo>
                    <a:lnTo>
                      <a:pt x="5400" y="5400"/>
                    </a:lnTo>
                    <a:lnTo>
                      <a:pt x="8100" y="6171"/>
                    </a:lnTo>
                    <a:lnTo>
                      <a:pt x="8100" y="6943"/>
                    </a:lnTo>
                    <a:lnTo>
                      <a:pt x="8100" y="6943"/>
                    </a:lnTo>
                    <a:lnTo>
                      <a:pt x="8100" y="7714"/>
                    </a:lnTo>
                    <a:lnTo>
                      <a:pt x="8100" y="8486"/>
                    </a:lnTo>
                    <a:lnTo>
                      <a:pt x="8100" y="8486"/>
                    </a:lnTo>
                    <a:lnTo>
                      <a:pt x="8100" y="9257"/>
                    </a:lnTo>
                    <a:lnTo>
                      <a:pt x="8100" y="10029"/>
                    </a:lnTo>
                    <a:lnTo>
                      <a:pt x="8100" y="10800"/>
                    </a:lnTo>
                    <a:lnTo>
                      <a:pt x="8100" y="11571"/>
                    </a:lnTo>
                    <a:lnTo>
                      <a:pt x="8100" y="12343"/>
                    </a:lnTo>
                    <a:lnTo>
                      <a:pt x="8100" y="13114"/>
                    </a:lnTo>
                    <a:lnTo>
                      <a:pt x="8100" y="13886"/>
                    </a:lnTo>
                    <a:lnTo>
                      <a:pt x="5400" y="15429"/>
                    </a:lnTo>
                    <a:lnTo>
                      <a:pt x="5400" y="16971"/>
                    </a:lnTo>
                    <a:lnTo>
                      <a:pt x="5400" y="17743"/>
                    </a:lnTo>
                    <a:lnTo>
                      <a:pt x="5400" y="19286"/>
                    </a:lnTo>
                    <a:lnTo>
                      <a:pt x="2700" y="20829"/>
                    </a:lnTo>
                    <a:lnTo>
                      <a:pt x="2700" y="20829"/>
                    </a:lnTo>
                    <a:lnTo>
                      <a:pt x="189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07" name="Shape 3607"/>
              <p:cNvSpPr/>
              <p:nvPr/>
            </p:nvSpPr>
            <p:spPr>
              <a:xfrm>
                <a:off x="1866900" y="1357312"/>
                <a:ext cx="12700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400"/>
                    </a:moveTo>
                    <a:lnTo>
                      <a:pt x="21600" y="18400"/>
                    </a:lnTo>
                    <a:lnTo>
                      <a:pt x="18900" y="18400"/>
                    </a:lnTo>
                    <a:lnTo>
                      <a:pt x="18900" y="17600"/>
                    </a:lnTo>
                    <a:lnTo>
                      <a:pt x="18900" y="17600"/>
                    </a:lnTo>
                    <a:lnTo>
                      <a:pt x="18900" y="17600"/>
                    </a:lnTo>
                    <a:lnTo>
                      <a:pt x="16200" y="16800"/>
                    </a:lnTo>
                    <a:lnTo>
                      <a:pt x="16200" y="16800"/>
                    </a:lnTo>
                    <a:lnTo>
                      <a:pt x="16200" y="16000"/>
                    </a:lnTo>
                    <a:lnTo>
                      <a:pt x="16200" y="16000"/>
                    </a:lnTo>
                    <a:lnTo>
                      <a:pt x="16200" y="15200"/>
                    </a:lnTo>
                    <a:lnTo>
                      <a:pt x="16200" y="15200"/>
                    </a:lnTo>
                    <a:lnTo>
                      <a:pt x="13500" y="14400"/>
                    </a:lnTo>
                    <a:lnTo>
                      <a:pt x="13500" y="13600"/>
                    </a:lnTo>
                    <a:lnTo>
                      <a:pt x="13500" y="12800"/>
                    </a:lnTo>
                    <a:lnTo>
                      <a:pt x="13500" y="12800"/>
                    </a:lnTo>
                    <a:lnTo>
                      <a:pt x="13500" y="12000"/>
                    </a:lnTo>
                    <a:lnTo>
                      <a:pt x="13500" y="11200"/>
                    </a:lnTo>
                    <a:lnTo>
                      <a:pt x="16200" y="10400"/>
                    </a:lnTo>
                    <a:lnTo>
                      <a:pt x="16200" y="8800"/>
                    </a:lnTo>
                    <a:lnTo>
                      <a:pt x="16200" y="7200"/>
                    </a:lnTo>
                    <a:lnTo>
                      <a:pt x="16200" y="5600"/>
                    </a:lnTo>
                    <a:lnTo>
                      <a:pt x="18900" y="4800"/>
                    </a:lnTo>
                    <a:lnTo>
                      <a:pt x="18900" y="3200"/>
                    </a:lnTo>
                    <a:lnTo>
                      <a:pt x="18900" y="2400"/>
                    </a:lnTo>
                    <a:lnTo>
                      <a:pt x="21600" y="800"/>
                    </a:lnTo>
                    <a:lnTo>
                      <a:pt x="5400" y="0"/>
                    </a:lnTo>
                    <a:lnTo>
                      <a:pt x="5400" y="800"/>
                    </a:lnTo>
                    <a:lnTo>
                      <a:pt x="5400" y="2400"/>
                    </a:lnTo>
                    <a:lnTo>
                      <a:pt x="2700" y="4000"/>
                    </a:lnTo>
                    <a:lnTo>
                      <a:pt x="2700" y="5600"/>
                    </a:lnTo>
                    <a:lnTo>
                      <a:pt x="2700" y="7200"/>
                    </a:lnTo>
                    <a:lnTo>
                      <a:pt x="2700" y="8000"/>
                    </a:lnTo>
                    <a:lnTo>
                      <a:pt x="0" y="9600"/>
                    </a:lnTo>
                    <a:lnTo>
                      <a:pt x="0" y="11200"/>
                    </a:lnTo>
                    <a:lnTo>
                      <a:pt x="0" y="12000"/>
                    </a:lnTo>
                    <a:lnTo>
                      <a:pt x="0" y="12800"/>
                    </a:lnTo>
                    <a:lnTo>
                      <a:pt x="0" y="13600"/>
                    </a:lnTo>
                    <a:lnTo>
                      <a:pt x="0" y="14400"/>
                    </a:lnTo>
                    <a:lnTo>
                      <a:pt x="0" y="14400"/>
                    </a:lnTo>
                    <a:lnTo>
                      <a:pt x="0" y="15200"/>
                    </a:lnTo>
                    <a:lnTo>
                      <a:pt x="2700" y="16000"/>
                    </a:lnTo>
                    <a:lnTo>
                      <a:pt x="2700" y="16800"/>
                    </a:lnTo>
                    <a:lnTo>
                      <a:pt x="2700" y="17600"/>
                    </a:lnTo>
                    <a:lnTo>
                      <a:pt x="2700" y="18400"/>
                    </a:lnTo>
                    <a:lnTo>
                      <a:pt x="5400" y="19200"/>
                    </a:lnTo>
                    <a:lnTo>
                      <a:pt x="5400" y="19200"/>
                    </a:lnTo>
                    <a:lnTo>
                      <a:pt x="5400" y="20000"/>
                    </a:lnTo>
                    <a:lnTo>
                      <a:pt x="8100" y="20800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21600" y="18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08" name="Shape 3608"/>
              <p:cNvSpPr/>
              <p:nvPr/>
            </p:nvSpPr>
            <p:spPr>
              <a:xfrm>
                <a:off x="1873250" y="1387475"/>
                <a:ext cx="44450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057" y="0"/>
                    </a:moveTo>
                    <a:lnTo>
                      <a:pt x="20057" y="0"/>
                    </a:lnTo>
                    <a:lnTo>
                      <a:pt x="18514" y="1964"/>
                    </a:lnTo>
                    <a:lnTo>
                      <a:pt x="17743" y="3927"/>
                    </a:lnTo>
                    <a:lnTo>
                      <a:pt x="16200" y="3927"/>
                    </a:lnTo>
                    <a:lnTo>
                      <a:pt x="15429" y="5891"/>
                    </a:lnTo>
                    <a:lnTo>
                      <a:pt x="13886" y="7855"/>
                    </a:lnTo>
                    <a:lnTo>
                      <a:pt x="12343" y="7855"/>
                    </a:lnTo>
                    <a:lnTo>
                      <a:pt x="12343" y="7855"/>
                    </a:lnTo>
                    <a:lnTo>
                      <a:pt x="11571" y="9818"/>
                    </a:lnTo>
                    <a:lnTo>
                      <a:pt x="10800" y="9818"/>
                    </a:lnTo>
                    <a:lnTo>
                      <a:pt x="10029" y="9818"/>
                    </a:lnTo>
                    <a:lnTo>
                      <a:pt x="9257" y="9818"/>
                    </a:lnTo>
                    <a:lnTo>
                      <a:pt x="9257" y="9818"/>
                    </a:lnTo>
                    <a:lnTo>
                      <a:pt x="8486" y="9818"/>
                    </a:lnTo>
                    <a:lnTo>
                      <a:pt x="7714" y="9818"/>
                    </a:lnTo>
                    <a:lnTo>
                      <a:pt x="6943" y="9818"/>
                    </a:lnTo>
                    <a:lnTo>
                      <a:pt x="6943" y="9818"/>
                    </a:lnTo>
                    <a:lnTo>
                      <a:pt x="6171" y="9818"/>
                    </a:lnTo>
                    <a:lnTo>
                      <a:pt x="6171" y="9818"/>
                    </a:lnTo>
                    <a:lnTo>
                      <a:pt x="5400" y="9818"/>
                    </a:lnTo>
                    <a:lnTo>
                      <a:pt x="4629" y="9818"/>
                    </a:lnTo>
                    <a:lnTo>
                      <a:pt x="4629" y="9818"/>
                    </a:lnTo>
                    <a:lnTo>
                      <a:pt x="3857" y="9818"/>
                    </a:lnTo>
                    <a:lnTo>
                      <a:pt x="3857" y="9818"/>
                    </a:lnTo>
                    <a:lnTo>
                      <a:pt x="3857" y="9818"/>
                    </a:lnTo>
                    <a:lnTo>
                      <a:pt x="3086" y="7855"/>
                    </a:lnTo>
                    <a:lnTo>
                      <a:pt x="3086" y="7855"/>
                    </a:lnTo>
                    <a:lnTo>
                      <a:pt x="0" y="15709"/>
                    </a:lnTo>
                    <a:lnTo>
                      <a:pt x="771" y="17673"/>
                    </a:lnTo>
                    <a:lnTo>
                      <a:pt x="1543" y="17673"/>
                    </a:lnTo>
                    <a:lnTo>
                      <a:pt x="2314" y="17673"/>
                    </a:lnTo>
                    <a:lnTo>
                      <a:pt x="2314" y="19636"/>
                    </a:lnTo>
                    <a:lnTo>
                      <a:pt x="3086" y="19636"/>
                    </a:lnTo>
                    <a:lnTo>
                      <a:pt x="3857" y="19636"/>
                    </a:lnTo>
                    <a:lnTo>
                      <a:pt x="4629" y="21600"/>
                    </a:lnTo>
                    <a:lnTo>
                      <a:pt x="5400" y="21600"/>
                    </a:lnTo>
                    <a:lnTo>
                      <a:pt x="6171" y="21600"/>
                    </a:lnTo>
                    <a:lnTo>
                      <a:pt x="6943" y="21600"/>
                    </a:lnTo>
                    <a:lnTo>
                      <a:pt x="7714" y="21600"/>
                    </a:lnTo>
                    <a:lnTo>
                      <a:pt x="8486" y="21600"/>
                    </a:lnTo>
                    <a:lnTo>
                      <a:pt x="8486" y="21600"/>
                    </a:lnTo>
                    <a:lnTo>
                      <a:pt x="9257" y="21600"/>
                    </a:lnTo>
                    <a:lnTo>
                      <a:pt x="10029" y="19636"/>
                    </a:lnTo>
                    <a:lnTo>
                      <a:pt x="10800" y="19636"/>
                    </a:lnTo>
                    <a:lnTo>
                      <a:pt x="11571" y="19636"/>
                    </a:lnTo>
                    <a:lnTo>
                      <a:pt x="12343" y="19636"/>
                    </a:lnTo>
                    <a:lnTo>
                      <a:pt x="13114" y="17673"/>
                    </a:lnTo>
                    <a:lnTo>
                      <a:pt x="13886" y="17673"/>
                    </a:lnTo>
                    <a:lnTo>
                      <a:pt x="15429" y="17673"/>
                    </a:lnTo>
                    <a:lnTo>
                      <a:pt x="16971" y="15709"/>
                    </a:lnTo>
                    <a:lnTo>
                      <a:pt x="17743" y="13745"/>
                    </a:lnTo>
                    <a:lnTo>
                      <a:pt x="19286" y="11782"/>
                    </a:lnTo>
                    <a:lnTo>
                      <a:pt x="20829" y="11782"/>
                    </a:lnTo>
                    <a:lnTo>
                      <a:pt x="21600" y="9818"/>
                    </a:lnTo>
                    <a:lnTo>
                      <a:pt x="21600" y="9818"/>
                    </a:lnTo>
                    <a:lnTo>
                      <a:pt x="200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09" name="Shape 3609"/>
              <p:cNvSpPr/>
              <p:nvPr/>
            </p:nvSpPr>
            <p:spPr>
              <a:xfrm>
                <a:off x="1914525" y="1376362"/>
                <a:ext cx="41275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600"/>
                    </a:moveTo>
                    <a:lnTo>
                      <a:pt x="21600" y="3600"/>
                    </a:lnTo>
                    <a:lnTo>
                      <a:pt x="20769" y="3600"/>
                    </a:lnTo>
                    <a:lnTo>
                      <a:pt x="19938" y="1800"/>
                    </a:lnTo>
                    <a:lnTo>
                      <a:pt x="19108" y="1800"/>
                    </a:lnTo>
                    <a:lnTo>
                      <a:pt x="19108" y="1800"/>
                    </a:lnTo>
                    <a:lnTo>
                      <a:pt x="18277" y="0"/>
                    </a:lnTo>
                    <a:lnTo>
                      <a:pt x="17446" y="0"/>
                    </a:lnTo>
                    <a:lnTo>
                      <a:pt x="16615" y="0"/>
                    </a:lnTo>
                    <a:lnTo>
                      <a:pt x="15785" y="0"/>
                    </a:lnTo>
                    <a:lnTo>
                      <a:pt x="14954" y="0"/>
                    </a:lnTo>
                    <a:lnTo>
                      <a:pt x="14954" y="0"/>
                    </a:lnTo>
                    <a:lnTo>
                      <a:pt x="14123" y="0"/>
                    </a:lnTo>
                    <a:lnTo>
                      <a:pt x="13292" y="0"/>
                    </a:lnTo>
                    <a:lnTo>
                      <a:pt x="12462" y="1800"/>
                    </a:lnTo>
                    <a:lnTo>
                      <a:pt x="11631" y="1800"/>
                    </a:lnTo>
                    <a:lnTo>
                      <a:pt x="10800" y="1800"/>
                    </a:lnTo>
                    <a:lnTo>
                      <a:pt x="10800" y="1800"/>
                    </a:lnTo>
                    <a:lnTo>
                      <a:pt x="9969" y="1800"/>
                    </a:lnTo>
                    <a:lnTo>
                      <a:pt x="9138" y="3600"/>
                    </a:lnTo>
                    <a:lnTo>
                      <a:pt x="8308" y="3600"/>
                    </a:lnTo>
                    <a:lnTo>
                      <a:pt x="7477" y="5400"/>
                    </a:lnTo>
                    <a:lnTo>
                      <a:pt x="6646" y="5400"/>
                    </a:lnTo>
                    <a:lnTo>
                      <a:pt x="4985" y="7200"/>
                    </a:lnTo>
                    <a:lnTo>
                      <a:pt x="2492" y="10800"/>
                    </a:lnTo>
                    <a:lnTo>
                      <a:pt x="0" y="12600"/>
                    </a:lnTo>
                    <a:lnTo>
                      <a:pt x="1662" y="21600"/>
                    </a:lnTo>
                    <a:lnTo>
                      <a:pt x="4154" y="18000"/>
                    </a:lnTo>
                    <a:lnTo>
                      <a:pt x="6646" y="16200"/>
                    </a:lnTo>
                    <a:lnTo>
                      <a:pt x="8308" y="14400"/>
                    </a:lnTo>
                    <a:lnTo>
                      <a:pt x="9138" y="12600"/>
                    </a:lnTo>
                    <a:lnTo>
                      <a:pt x="9969" y="12600"/>
                    </a:lnTo>
                    <a:lnTo>
                      <a:pt x="10800" y="12600"/>
                    </a:lnTo>
                    <a:lnTo>
                      <a:pt x="10800" y="12600"/>
                    </a:lnTo>
                    <a:lnTo>
                      <a:pt x="11631" y="10800"/>
                    </a:lnTo>
                    <a:lnTo>
                      <a:pt x="12462" y="10800"/>
                    </a:lnTo>
                    <a:lnTo>
                      <a:pt x="13292" y="10800"/>
                    </a:lnTo>
                    <a:lnTo>
                      <a:pt x="13292" y="10800"/>
                    </a:lnTo>
                    <a:lnTo>
                      <a:pt x="14123" y="10800"/>
                    </a:lnTo>
                    <a:lnTo>
                      <a:pt x="14954" y="10800"/>
                    </a:lnTo>
                    <a:lnTo>
                      <a:pt x="14954" y="10800"/>
                    </a:lnTo>
                    <a:lnTo>
                      <a:pt x="15785" y="9000"/>
                    </a:lnTo>
                    <a:lnTo>
                      <a:pt x="15785" y="9000"/>
                    </a:lnTo>
                    <a:lnTo>
                      <a:pt x="16615" y="9000"/>
                    </a:lnTo>
                    <a:lnTo>
                      <a:pt x="16615" y="10800"/>
                    </a:lnTo>
                    <a:lnTo>
                      <a:pt x="17446" y="10800"/>
                    </a:lnTo>
                    <a:lnTo>
                      <a:pt x="17446" y="10800"/>
                    </a:lnTo>
                    <a:lnTo>
                      <a:pt x="17446" y="10800"/>
                    </a:lnTo>
                    <a:lnTo>
                      <a:pt x="18277" y="10800"/>
                    </a:lnTo>
                    <a:lnTo>
                      <a:pt x="18277" y="10800"/>
                    </a:lnTo>
                    <a:lnTo>
                      <a:pt x="18277" y="10800"/>
                    </a:lnTo>
                    <a:lnTo>
                      <a:pt x="18277" y="10800"/>
                    </a:lnTo>
                    <a:lnTo>
                      <a:pt x="21600" y="3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10" name="Shape 3610"/>
              <p:cNvSpPr/>
              <p:nvPr/>
            </p:nvSpPr>
            <p:spPr>
              <a:xfrm>
                <a:off x="1949450" y="1379537"/>
                <a:ext cx="12700" cy="444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00" y="21600"/>
                    </a:moveTo>
                    <a:lnTo>
                      <a:pt x="16200" y="21600"/>
                    </a:lnTo>
                    <a:lnTo>
                      <a:pt x="16200" y="20057"/>
                    </a:lnTo>
                    <a:lnTo>
                      <a:pt x="18900" y="18514"/>
                    </a:lnTo>
                    <a:lnTo>
                      <a:pt x="18900" y="16971"/>
                    </a:lnTo>
                    <a:lnTo>
                      <a:pt x="18900" y="15429"/>
                    </a:lnTo>
                    <a:lnTo>
                      <a:pt x="18900" y="14657"/>
                    </a:lnTo>
                    <a:lnTo>
                      <a:pt x="21600" y="13114"/>
                    </a:lnTo>
                    <a:lnTo>
                      <a:pt x="21600" y="11571"/>
                    </a:lnTo>
                    <a:lnTo>
                      <a:pt x="21600" y="10029"/>
                    </a:lnTo>
                    <a:lnTo>
                      <a:pt x="21600" y="9257"/>
                    </a:lnTo>
                    <a:lnTo>
                      <a:pt x="21600" y="8486"/>
                    </a:lnTo>
                    <a:lnTo>
                      <a:pt x="21600" y="7714"/>
                    </a:lnTo>
                    <a:lnTo>
                      <a:pt x="21600" y="7714"/>
                    </a:lnTo>
                    <a:lnTo>
                      <a:pt x="21600" y="6943"/>
                    </a:lnTo>
                    <a:lnTo>
                      <a:pt x="21600" y="6171"/>
                    </a:lnTo>
                    <a:lnTo>
                      <a:pt x="18900" y="5400"/>
                    </a:lnTo>
                    <a:lnTo>
                      <a:pt x="18900" y="4629"/>
                    </a:lnTo>
                    <a:lnTo>
                      <a:pt x="18900" y="3857"/>
                    </a:lnTo>
                    <a:lnTo>
                      <a:pt x="18900" y="3086"/>
                    </a:lnTo>
                    <a:lnTo>
                      <a:pt x="16200" y="3086"/>
                    </a:lnTo>
                    <a:lnTo>
                      <a:pt x="16200" y="2314"/>
                    </a:lnTo>
                    <a:lnTo>
                      <a:pt x="13500" y="1543"/>
                    </a:lnTo>
                    <a:lnTo>
                      <a:pt x="13500" y="771"/>
                    </a:lnTo>
                    <a:lnTo>
                      <a:pt x="10800" y="771"/>
                    </a:lnTo>
                    <a:lnTo>
                      <a:pt x="10800" y="0"/>
                    </a:lnTo>
                    <a:lnTo>
                      <a:pt x="0" y="3086"/>
                    </a:lnTo>
                    <a:lnTo>
                      <a:pt x="2700" y="3857"/>
                    </a:lnTo>
                    <a:lnTo>
                      <a:pt x="2700" y="3857"/>
                    </a:lnTo>
                    <a:lnTo>
                      <a:pt x="2700" y="3857"/>
                    </a:lnTo>
                    <a:lnTo>
                      <a:pt x="2700" y="4629"/>
                    </a:lnTo>
                    <a:lnTo>
                      <a:pt x="2700" y="4629"/>
                    </a:lnTo>
                    <a:lnTo>
                      <a:pt x="5400" y="5400"/>
                    </a:lnTo>
                    <a:lnTo>
                      <a:pt x="5400" y="5400"/>
                    </a:lnTo>
                    <a:lnTo>
                      <a:pt x="5400" y="5400"/>
                    </a:lnTo>
                    <a:lnTo>
                      <a:pt x="5400" y="6171"/>
                    </a:lnTo>
                    <a:lnTo>
                      <a:pt x="5400" y="6943"/>
                    </a:lnTo>
                    <a:lnTo>
                      <a:pt x="5400" y="6943"/>
                    </a:lnTo>
                    <a:lnTo>
                      <a:pt x="5400" y="7714"/>
                    </a:lnTo>
                    <a:lnTo>
                      <a:pt x="5400" y="8486"/>
                    </a:lnTo>
                    <a:lnTo>
                      <a:pt x="5400" y="8486"/>
                    </a:lnTo>
                    <a:lnTo>
                      <a:pt x="5400" y="9257"/>
                    </a:lnTo>
                    <a:lnTo>
                      <a:pt x="5400" y="10029"/>
                    </a:lnTo>
                    <a:lnTo>
                      <a:pt x="5400" y="10800"/>
                    </a:lnTo>
                    <a:lnTo>
                      <a:pt x="5400" y="12343"/>
                    </a:lnTo>
                    <a:lnTo>
                      <a:pt x="5400" y="13886"/>
                    </a:lnTo>
                    <a:lnTo>
                      <a:pt x="5400" y="15429"/>
                    </a:lnTo>
                    <a:lnTo>
                      <a:pt x="5400" y="16971"/>
                    </a:lnTo>
                    <a:lnTo>
                      <a:pt x="2700" y="17743"/>
                    </a:lnTo>
                    <a:lnTo>
                      <a:pt x="2700" y="19286"/>
                    </a:lnTo>
                    <a:lnTo>
                      <a:pt x="2700" y="20829"/>
                    </a:lnTo>
                    <a:lnTo>
                      <a:pt x="2700" y="20829"/>
                    </a:lnTo>
                    <a:lnTo>
                      <a:pt x="16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11" name="Shape 3611"/>
              <p:cNvSpPr/>
              <p:nvPr/>
            </p:nvSpPr>
            <p:spPr>
              <a:xfrm>
                <a:off x="1947862" y="1422400"/>
                <a:ext cx="1111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400"/>
                    </a:moveTo>
                    <a:lnTo>
                      <a:pt x="21600" y="18400"/>
                    </a:lnTo>
                    <a:lnTo>
                      <a:pt x="21600" y="18400"/>
                    </a:lnTo>
                    <a:lnTo>
                      <a:pt x="21600" y="18400"/>
                    </a:lnTo>
                    <a:lnTo>
                      <a:pt x="18514" y="17600"/>
                    </a:lnTo>
                    <a:lnTo>
                      <a:pt x="18514" y="17600"/>
                    </a:lnTo>
                    <a:lnTo>
                      <a:pt x="18514" y="16800"/>
                    </a:lnTo>
                    <a:lnTo>
                      <a:pt x="18514" y="16800"/>
                    </a:lnTo>
                    <a:lnTo>
                      <a:pt x="18514" y="16800"/>
                    </a:lnTo>
                    <a:lnTo>
                      <a:pt x="15429" y="16000"/>
                    </a:lnTo>
                    <a:lnTo>
                      <a:pt x="15429" y="15200"/>
                    </a:lnTo>
                    <a:lnTo>
                      <a:pt x="15429" y="15200"/>
                    </a:lnTo>
                    <a:lnTo>
                      <a:pt x="15429" y="14400"/>
                    </a:lnTo>
                    <a:lnTo>
                      <a:pt x="15429" y="14400"/>
                    </a:lnTo>
                    <a:lnTo>
                      <a:pt x="15429" y="13600"/>
                    </a:lnTo>
                    <a:lnTo>
                      <a:pt x="15429" y="12800"/>
                    </a:lnTo>
                    <a:lnTo>
                      <a:pt x="15429" y="12000"/>
                    </a:lnTo>
                    <a:lnTo>
                      <a:pt x="15429" y="12000"/>
                    </a:lnTo>
                    <a:lnTo>
                      <a:pt x="15429" y="10400"/>
                    </a:lnTo>
                    <a:lnTo>
                      <a:pt x="15429" y="8800"/>
                    </a:lnTo>
                    <a:lnTo>
                      <a:pt x="18514" y="7200"/>
                    </a:lnTo>
                    <a:lnTo>
                      <a:pt x="18514" y="6400"/>
                    </a:lnTo>
                    <a:lnTo>
                      <a:pt x="18514" y="4800"/>
                    </a:lnTo>
                    <a:lnTo>
                      <a:pt x="18514" y="3200"/>
                    </a:lnTo>
                    <a:lnTo>
                      <a:pt x="21600" y="2400"/>
                    </a:lnTo>
                    <a:lnTo>
                      <a:pt x="21600" y="800"/>
                    </a:lnTo>
                    <a:lnTo>
                      <a:pt x="6171" y="0"/>
                    </a:lnTo>
                    <a:lnTo>
                      <a:pt x="3086" y="1600"/>
                    </a:lnTo>
                    <a:lnTo>
                      <a:pt x="3086" y="2400"/>
                    </a:lnTo>
                    <a:lnTo>
                      <a:pt x="3086" y="4000"/>
                    </a:lnTo>
                    <a:lnTo>
                      <a:pt x="0" y="5600"/>
                    </a:lnTo>
                    <a:lnTo>
                      <a:pt x="0" y="7200"/>
                    </a:lnTo>
                    <a:lnTo>
                      <a:pt x="0" y="8000"/>
                    </a:lnTo>
                    <a:lnTo>
                      <a:pt x="0" y="9600"/>
                    </a:lnTo>
                    <a:lnTo>
                      <a:pt x="0" y="11200"/>
                    </a:lnTo>
                    <a:lnTo>
                      <a:pt x="0" y="12000"/>
                    </a:lnTo>
                    <a:lnTo>
                      <a:pt x="0" y="12800"/>
                    </a:lnTo>
                    <a:lnTo>
                      <a:pt x="0" y="13600"/>
                    </a:lnTo>
                    <a:lnTo>
                      <a:pt x="0" y="14400"/>
                    </a:lnTo>
                    <a:lnTo>
                      <a:pt x="0" y="15200"/>
                    </a:lnTo>
                    <a:lnTo>
                      <a:pt x="0" y="16000"/>
                    </a:lnTo>
                    <a:lnTo>
                      <a:pt x="0" y="16800"/>
                    </a:lnTo>
                    <a:lnTo>
                      <a:pt x="0" y="16800"/>
                    </a:lnTo>
                    <a:lnTo>
                      <a:pt x="0" y="17600"/>
                    </a:lnTo>
                    <a:lnTo>
                      <a:pt x="3086" y="18400"/>
                    </a:lnTo>
                    <a:lnTo>
                      <a:pt x="3086" y="19200"/>
                    </a:lnTo>
                    <a:lnTo>
                      <a:pt x="6171" y="20000"/>
                    </a:lnTo>
                    <a:lnTo>
                      <a:pt x="6171" y="20000"/>
                    </a:lnTo>
                    <a:lnTo>
                      <a:pt x="9257" y="20800"/>
                    </a:lnTo>
                    <a:lnTo>
                      <a:pt x="9257" y="21600"/>
                    </a:lnTo>
                    <a:lnTo>
                      <a:pt x="12343" y="21600"/>
                    </a:lnTo>
                    <a:lnTo>
                      <a:pt x="12343" y="21600"/>
                    </a:lnTo>
                    <a:lnTo>
                      <a:pt x="21600" y="18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12" name="Shape 3612"/>
              <p:cNvSpPr/>
              <p:nvPr/>
            </p:nvSpPr>
            <p:spPr>
              <a:xfrm>
                <a:off x="1954212" y="1452562"/>
                <a:ext cx="44451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057" y="0"/>
                    </a:moveTo>
                    <a:lnTo>
                      <a:pt x="20057" y="0"/>
                    </a:lnTo>
                    <a:lnTo>
                      <a:pt x="18514" y="1964"/>
                    </a:lnTo>
                    <a:lnTo>
                      <a:pt x="16971" y="3927"/>
                    </a:lnTo>
                    <a:lnTo>
                      <a:pt x="15429" y="3927"/>
                    </a:lnTo>
                    <a:lnTo>
                      <a:pt x="13886" y="5891"/>
                    </a:lnTo>
                    <a:lnTo>
                      <a:pt x="13114" y="7855"/>
                    </a:lnTo>
                    <a:lnTo>
                      <a:pt x="11571" y="7855"/>
                    </a:lnTo>
                    <a:lnTo>
                      <a:pt x="10029" y="9818"/>
                    </a:lnTo>
                    <a:lnTo>
                      <a:pt x="9257" y="9818"/>
                    </a:lnTo>
                    <a:lnTo>
                      <a:pt x="8486" y="9818"/>
                    </a:lnTo>
                    <a:lnTo>
                      <a:pt x="7714" y="9818"/>
                    </a:lnTo>
                    <a:lnTo>
                      <a:pt x="7714" y="9818"/>
                    </a:lnTo>
                    <a:lnTo>
                      <a:pt x="6943" y="11782"/>
                    </a:lnTo>
                    <a:lnTo>
                      <a:pt x="6171" y="11782"/>
                    </a:lnTo>
                    <a:lnTo>
                      <a:pt x="6171" y="11782"/>
                    </a:lnTo>
                    <a:lnTo>
                      <a:pt x="5400" y="11782"/>
                    </a:lnTo>
                    <a:lnTo>
                      <a:pt x="5400" y="11782"/>
                    </a:lnTo>
                    <a:lnTo>
                      <a:pt x="4629" y="9818"/>
                    </a:lnTo>
                    <a:lnTo>
                      <a:pt x="4629" y="9818"/>
                    </a:lnTo>
                    <a:lnTo>
                      <a:pt x="3857" y="9818"/>
                    </a:lnTo>
                    <a:lnTo>
                      <a:pt x="3857" y="9818"/>
                    </a:lnTo>
                    <a:lnTo>
                      <a:pt x="3086" y="9818"/>
                    </a:lnTo>
                    <a:lnTo>
                      <a:pt x="3086" y="9818"/>
                    </a:lnTo>
                    <a:lnTo>
                      <a:pt x="3086" y="9818"/>
                    </a:lnTo>
                    <a:lnTo>
                      <a:pt x="2314" y="7855"/>
                    </a:lnTo>
                    <a:lnTo>
                      <a:pt x="0" y="15709"/>
                    </a:lnTo>
                    <a:lnTo>
                      <a:pt x="771" y="17673"/>
                    </a:lnTo>
                    <a:lnTo>
                      <a:pt x="771" y="17673"/>
                    </a:lnTo>
                    <a:lnTo>
                      <a:pt x="1543" y="19636"/>
                    </a:lnTo>
                    <a:lnTo>
                      <a:pt x="2314" y="19636"/>
                    </a:lnTo>
                    <a:lnTo>
                      <a:pt x="3086" y="19636"/>
                    </a:lnTo>
                    <a:lnTo>
                      <a:pt x="3857" y="21600"/>
                    </a:lnTo>
                    <a:lnTo>
                      <a:pt x="3857" y="21600"/>
                    </a:lnTo>
                    <a:lnTo>
                      <a:pt x="4629" y="21600"/>
                    </a:lnTo>
                    <a:lnTo>
                      <a:pt x="5400" y="21600"/>
                    </a:lnTo>
                    <a:lnTo>
                      <a:pt x="6171" y="21600"/>
                    </a:lnTo>
                    <a:lnTo>
                      <a:pt x="6943" y="21600"/>
                    </a:lnTo>
                    <a:lnTo>
                      <a:pt x="7714" y="21600"/>
                    </a:lnTo>
                    <a:lnTo>
                      <a:pt x="7714" y="21600"/>
                    </a:lnTo>
                    <a:lnTo>
                      <a:pt x="8486" y="21600"/>
                    </a:lnTo>
                    <a:lnTo>
                      <a:pt x="9257" y="21600"/>
                    </a:lnTo>
                    <a:lnTo>
                      <a:pt x="10029" y="19636"/>
                    </a:lnTo>
                    <a:lnTo>
                      <a:pt x="11571" y="19636"/>
                    </a:lnTo>
                    <a:lnTo>
                      <a:pt x="12343" y="17673"/>
                    </a:lnTo>
                    <a:lnTo>
                      <a:pt x="13886" y="17673"/>
                    </a:lnTo>
                    <a:lnTo>
                      <a:pt x="15429" y="15709"/>
                    </a:lnTo>
                    <a:lnTo>
                      <a:pt x="16971" y="15709"/>
                    </a:lnTo>
                    <a:lnTo>
                      <a:pt x="18514" y="13745"/>
                    </a:lnTo>
                    <a:lnTo>
                      <a:pt x="20057" y="11782"/>
                    </a:lnTo>
                    <a:lnTo>
                      <a:pt x="21600" y="9818"/>
                    </a:lnTo>
                    <a:lnTo>
                      <a:pt x="21600" y="9818"/>
                    </a:lnTo>
                    <a:lnTo>
                      <a:pt x="200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13" name="Shape 3613"/>
              <p:cNvSpPr/>
              <p:nvPr/>
            </p:nvSpPr>
            <p:spPr>
              <a:xfrm>
                <a:off x="1995487" y="1444625"/>
                <a:ext cx="42863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4320"/>
                    </a:move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20800" y="2160"/>
                    </a:lnTo>
                    <a:lnTo>
                      <a:pt x="20000" y="2160"/>
                    </a:lnTo>
                    <a:lnTo>
                      <a:pt x="19200" y="2160"/>
                    </a:lnTo>
                    <a:lnTo>
                      <a:pt x="19200" y="0"/>
                    </a:lnTo>
                    <a:lnTo>
                      <a:pt x="18400" y="0"/>
                    </a:lnTo>
                    <a:lnTo>
                      <a:pt x="17600" y="0"/>
                    </a:lnTo>
                    <a:lnTo>
                      <a:pt x="16800" y="0"/>
                    </a:lnTo>
                    <a:lnTo>
                      <a:pt x="16000" y="0"/>
                    </a:lnTo>
                    <a:lnTo>
                      <a:pt x="15200" y="0"/>
                    </a:lnTo>
                    <a:lnTo>
                      <a:pt x="15200" y="0"/>
                    </a:lnTo>
                    <a:lnTo>
                      <a:pt x="14400" y="0"/>
                    </a:lnTo>
                    <a:lnTo>
                      <a:pt x="13600" y="0"/>
                    </a:lnTo>
                    <a:lnTo>
                      <a:pt x="12800" y="0"/>
                    </a:lnTo>
                    <a:lnTo>
                      <a:pt x="12000" y="0"/>
                    </a:lnTo>
                    <a:lnTo>
                      <a:pt x="11200" y="0"/>
                    </a:lnTo>
                    <a:lnTo>
                      <a:pt x="10400" y="2160"/>
                    </a:lnTo>
                    <a:lnTo>
                      <a:pt x="8800" y="2160"/>
                    </a:lnTo>
                    <a:lnTo>
                      <a:pt x="7200" y="4320"/>
                    </a:lnTo>
                    <a:lnTo>
                      <a:pt x="5600" y="4320"/>
                    </a:lnTo>
                    <a:lnTo>
                      <a:pt x="4000" y="6480"/>
                    </a:lnTo>
                    <a:lnTo>
                      <a:pt x="2400" y="8640"/>
                    </a:lnTo>
                    <a:lnTo>
                      <a:pt x="1600" y="10800"/>
                    </a:lnTo>
                    <a:lnTo>
                      <a:pt x="0" y="10800"/>
                    </a:lnTo>
                    <a:lnTo>
                      <a:pt x="1600" y="21600"/>
                    </a:lnTo>
                    <a:lnTo>
                      <a:pt x="2400" y="21600"/>
                    </a:lnTo>
                    <a:lnTo>
                      <a:pt x="4000" y="19440"/>
                    </a:lnTo>
                    <a:lnTo>
                      <a:pt x="5600" y="17280"/>
                    </a:lnTo>
                    <a:lnTo>
                      <a:pt x="7200" y="17280"/>
                    </a:lnTo>
                    <a:lnTo>
                      <a:pt x="8800" y="15120"/>
                    </a:lnTo>
                    <a:lnTo>
                      <a:pt x="10400" y="12960"/>
                    </a:lnTo>
                    <a:lnTo>
                      <a:pt x="11200" y="12960"/>
                    </a:lnTo>
                    <a:lnTo>
                      <a:pt x="12800" y="10800"/>
                    </a:lnTo>
                    <a:lnTo>
                      <a:pt x="12800" y="10800"/>
                    </a:lnTo>
                    <a:lnTo>
                      <a:pt x="13600" y="10800"/>
                    </a:lnTo>
                    <a:lnTo>
                      <a:pt x="14400" y="10800"/>
                    </a:lnTo>
                    <a:lnTo>
                      <a:pt x="14400" y="10800"/>
                    </a:lnTo>
                    <a:lnTo>
                      <a:pt x="15200" y="10800"/>
                    </a:lnTo>
                    <a:lnTo>
                      <a:pt x="16000" y="10800"/>
                    </a:lnTo>
                    <a:lnTo>
                      <a:pt x="16000" y="10800"/>
                    </a:lnTo>
                    <a:lnTo>
                      <a:pt x="16800" y="10800"/>
                    </a:lnTo>
                    <a:lnTo>
                      <a:pt x="16800" y="10800"/>
                    </a:lnTo>
                    <a:lnTo>
                      <a:pt x="17600" y="10800"/>
                    </a:lnTo>
                    <a:lnTo>
                      <a:pt x="17600" y="10800"/>
                    </a:lnTo>
                    <a:lnTo>
                      <a:pt x="17600" y="10800"/>
                    </a:lnTo>
                    <a:lnTo>
                      <a:pt x="18400" y="12960"/>
                    </a:lnTo>
                    <a:lnTo>
                      <a:pt x="18400" y="12960"/>
                    </a:lnTo>
                    <a:lnTo>
                      <a:pt x="19200" y="12960"/>
                    </a:lnTo>
                    <a:lnTo>
                      <a:pt x="19200" y="15120"/>
                    </a:lnTo>
                    <a:lnTo>
                      <a:pt x="19200" y="15120"/>
                    </a:lnTo>
                    <a:lnTo>
                      <a:pt x="21600" y="43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14" name="Shape 3614"/>
              <p:cNvSpPr/>
              <p:nvPr/>
            </p:nvSpPr>
            <p:spPr>
              <a:xfrm>
                <a:off x="2033587" y="1447800"/>
                <a:ext cx="12701" cy="444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00" y="21600"/>
                    </a:moveTo>
                    <a:lnTo>
                      <a:pt x="16200" y="21600"/>
                    </a:lnTo>
                    <a:lnTo>
                      <a:pt x="16200" y="20057"/>
                    </a:lnTo>
                    <a:lnTo>
                      <a:pt x="18900" y="19286"/>
                    </a:lnTo>
                    <a:lnTo>
                      <a:pt x="18900" y="17743"/>
                    </a:lnTo>
                    <a:lnTo>
                      <a:pt x="18900" y="16200"/>
                    </a:lnTo>
                    <a:lnTo>
                      <a:pt x="18900" y="14657"/>
                    </a:lnTo>
                    <a:lnTo>
                      <a:pt x="21600" y="13114"/>
                    </a:lnTo>
                    <a:lnTo>
                      <a:pt x="21600" y="11571"/>
                    </a:lnTo>
                    <a:lnTo>
                      <a:pt x="21600" y="10800"/>
                    </a:lnTo>
                    <a:lnTo>
                      <a:pt x="21600" y="9257"/>
                    </a:lnTo>
                    <a:lnTo>
                      <a:pt x="21600" y="9257"/>
                    </a:lnTo>
                    <a:lnTo>
                      <a:pt x="21600" y="8486"/>
                    </a:lnTo>
                    <a:lnTo>
                      <a:pt x="21600" y="7714"/>
                    </a:lnTo>
                    <a:lnTo>
                      <a:pt x="21600" y="6943"/>
                    </a:lnTo>
                    <a:lnTo>
                      <a:pt x="21600" y="6171"/>
                    </a:lnTo>
                    <a:lnTo>
                      <a:pt x="18900" y="5400"/>
                    </a:lnTo>
                    <a:lnTo>
                      <a:pt x="18900" y="4629"/>
                    </a:lnTo>
                    <a:lnTo>
                      <a:pt x="18900" y="3857"/>
                    </a:lnTo>
                    <a:lnTo>
                      <a:pt x="18900" y="3857"/>
                    </a:lnTo>
                    <a:lnTo>
                      <a:pt x="16200" y="3086"/>
                    </a:lnTo>
                    <a:lnTo>
                      <a:pt x="16200" y="2314"/>
                    </a:lnTo>
                    <a:lnTo>
                      <a:pt x="13500" y="1543"/>
                    </a:lnTo>
                    <a:lnTo>
                      <a:pt x="13500" y="1543"/>
                    </a:lnTo>
                    <a:lnTo>
                      <a:pt x="10800" y="771"/>
                    </a:lnTo>
                    <a:lnTo>
                      <a:pt x="8100" y="0"/>
                    </a:lnTo>
                    <a:lnTo>
                      <a:pt x="0" y="3857"/>
                    </a:lnTo>
                    <a:lnTo>
                      <a:pt x="0" y="3857"/>
                    </a:lnTo>
                    <a:lnTo>
                      <a:pt x="2700" y="3857"/>
                    </a:lnTo>
                    <a:lnTo>
                      <a:pt x="2700" y="3857"/>
                    </a:lnTo>
                    <a:lnTo>
                      <a:pt x="2700" y="4629"/>
                    </a:lnTo>
                    <a:lnTo>
                      <a:pt x="2700" y="4629"/>
                    </a:lnTo>
                    <a:lnTo>
                      <a:pt x="5400" y="5400"/>
                    </a:lnTo>
                    <a:lnTo>
                      <a:pt x="5400" y="5400"/>
                    </a:lnTo>
                    <a:lnTo>
                      <a:pt x="5400" y="6171"/>
                    </a:lnTo>
                    <a:lnTo>
                      <a:pt x="5400" y="6171"/>
                    </a:lnTo>
                    <a:lnTo>
                      <a:pt x="5400" y="6943"/>
                    </a:lnTo>
                    <a:lnTo>
                      <a:pt x="5400" y="7714"/>
                    </a:lnTo>
                    <a:lnTo>
                      <a:pt x="5400" y="7714"/>
                    </a:lnTo>
                    <a:lnTo>
                      <a:pt x="5400" y="8486"/>
                    </a:lnTo>
                    <a:lnTo>
                      <a:pt x="5400" y="9257"/>
                    </a:lnTo>
                    <a:lnTo>
                      <a:pt x="5400" y="9257"/>
                    </a:lnTo>
                    <a:lnTo>
                      <a:pt x="5400" y="10029"/>
                    </a:lnTo>
                    <a:lnTo>
                      <a:pt x="5400" y="11571"/>
                    </a:lnTo>
                    <a:lnTo>
                      <a:pt x="5400" y="13114"/>
                    </a:lnTo>
                    <a:lnTo>
                      <a:pt x="5400" y="14657"/>
                    </a:lnTo>
                    <a:lnTo>
                      <a:pt x="5400" y="15429"/>
                    </a:lnTo>
                    <a:lnTo>
                      <a:pt x="5400" y="16971"/>
                    </a:lnTo>
                    <a:lnTo>
                      <a:pt x="2700" y="18514"/>
                    </a:lnTo>
                    <a:lnTo>
                      <a:pt x="2700" y="20057"/>
                    </a:lnTo>
                    <a:lnTo>
                      <a:pt x="2700" y="20829"/>
                    </a:lnTo>
                    <a:lnTo>
                      <a:pt x="2700" y="20829"/>
                    </a:lnTo>
                    <a:lnTo>
                      <a:pt x="16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15" name="Shape 3615"/>
              <p:cNvSpPr/>
              <p:nvPr/>
            </p:nvSpPr>
            <p:spPr>
              <a:xfrm>
                <a:off x="2032000" y="1490662"/>
                <a:ext cx="12700" cy="444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743"/>
                    </a:moveTo>
                    <a:lnTo>
                      <a:pt x="21600" y="17743"/>
                    </a:lnTo>
                    <a:lnTo>
                      <a:pt x="18900" y="17743"/>
                    </a:lnTo>
                    <a:lnTo>
                      <a:pt x="18900" y="17743"/>
                    </a:lnTo>
                    <a:lnTo>
                      <a:pt x="16200" y="17743"/>
                    </a:lnTo>
                    <a:lnTo>
                      <a:pt x="16200" y="16971"/>
                    </a:lnTo>
                    <a:lnTo>
                      <a:pt x="16200" y="16971"/>
                    </a:lnTo>
                    <a:lnTo>
                      <a:pt x="16200" y="16200"/>
                    </a:lnTo>
                    <a:lnTo>
                      <a:pt x="16200" y="16200"/>
                    </a:lnTo>
                    <a:lnTo>
                      <a:pt x="16200" y="15429"/>
                    </a:lnTo>
                    <a:lnTo>
                      <a:pt x="13500" y="15429"/>
                    </a:lnTo>
                    <a:lnTo>
                      <a:pt x="13500" y="14657"/>
                    </a:lnTo>
                    <a:lnTo>
                      <a:pt x="13500" y="14657"/>
                    </a:lnTo>
                    <a:lnTo>
                      <a:pt x="13500" y="13886"/>
                    </a:lnTo>
                    <a:lnTo>
                      <a:pt x="13500" y="13114"/>
                    </a:lnTo>
                    <a:lnTo>
                      <a:pt x="13500" y="12343"/>
                    </a:lnTo>
                    <a:lnTo>
                      <a:pt x="13500" y="12343"/>
                    </a:lnTo>
                    <a:lnTo>
                      <a:pt x="13500" y="11571"/>
                    </a:lnTo>
                    <a:lnTo>
                      <a:pt x="13500" y="10029"/>
                    </a:lnTo>
                    <a:lnTo>
                      <a:pt x="13500" y="8486"/>
                    </a:lnTo>
                    <a:lnTo>
                      <a:pt x="16200" y="7714"/>
                    </a:lnTo>
                    <a:lnTo>
                      <a:pt x="16200" y="6171"/>
                    </a:lnTo>
                    <a:lnTo>
                      <a:pt x="16200" y="4629"/>
                    </a:lnTo>
                    <a:lnTo>
                      <a:pt x="16200" y="3857"/>
                    </a:lnTo>
                    <a:lnTo>
                      <a:pt x="18900" y="2314"/>
                    </a:lnTo>
                    <a:lnTo>
                      <a:pt x="18900" y="771"/>
                    </a:lnTo>
                    <a:lnTo>
                      <a:pt x="5400" y="0"/>
                    </a:lnTo>
                    <a:lnTo>
                      <a:pt x="5400" y="1543"/>
                    </a:lnTo>
                    <a:lnTo>
                      <a:pt x="2700" y="3086"/>
                    </a:lnTo>
                    <a:lnTo>
                      <a:pt x="2700" y="3857"/>
                    </a:lnTo>
                    <a:lnTo>
                      <a:pt x="0" y="5400"/>
                    </a:lnTo>
                    <a:lnTo>
                      <a:pt x="0" y="6943"/>
                    </a:lnTo>
                    <a:lnTo>
                      <a:pt x="0" y="8486"/>
                    </a:lnTo>
                    <a:lnTo>
                      <a:pt x="0" y="10029"/>
                    </a:lnTo>
                    <a:lnTo>
                      <a:pt x="0" y="11571"/>
                    </a:lnTo>
                    <a:lnTo>
                      <a:pt x="0" y="12343"/>
                    </a:lnTo>
                    <a:lnTo>
                      <a:pt x="0" y="12343"/>
                    </a:lnTo>
                    <a:lnTo>
                      <a:pt x="0" y="13114"/>
                    </a:lnTo>
                    <a:lnTo>
                      <a:pt x="0" y="13886"/>
                    </a:lnTo>
                    <a:lnTo>
                      <a:pt x="0" y="14657"/>
                    </a:lnTo>
                    <a:lnTo>
                      <a:pt x="0" y="15429"/>
                    </a:lnTo>
                    <a:lnTo>
                      <a:pt x="0" y="16200"/>
                    </a:lnTo>
                    <a:lnTo>
                      <a:pt x="0" y="16971"/>
                    </a:lnTo>
                    <a:lnTo>
                      <a:pt x="2700" y="17743"/>
                    </a:lnTo>
                    <a:lnTo>
                      <a:pt x="2700" y="17743"/>
                    </a:lnTo>
                    <a:lnTo>
                      <a:pt x="2700" y="18514"/>
                    </a:lnTo>
                    <a:lnTo>
                      <a:pt x="5400" y="19286"/>
                    </a:lnTo>
                    <a:lnTo>
                      <a:pt x="5400" y="20057"/>
                    </a:lnTo>
                    <a:lnTo>
                      <a:pt x="8100" y="20829"/>
                    </a:lnTo>
                    <a:lnTo>
                      <a:pt x="8100" y="20829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21600" y="177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16" name="Shape 3616"/>
              <p:cNvSpPr/>
              <p:nvPr/>
            </p:nvSpPr>
            <p:spPr>
              <a:xfrm>
                <a:off x="2038350" y="1522412"/>
                <a:ext cx="44450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057" y="0"/>
                    </a:moveTo>
                    <a:lnTo>
                      <a:pt x="20057" y="0"/>
                    </a:lnTo>
                    <a:lnTo>
                      <a:pt x="18514" y="0"/>
                    </a:lnTo>
                    <a:lnTo>
                      <a:pt x="17743" y="2160"/>
                    </a:lnTo>
                    <a:lnTo>
                      <a:pt x="16200" y="4320"/>
                    </a:lnTo>
                    <a:lnTo>
                      <a:pt x="14657" y="4320"/>
                    </a:lnTo>
                    <a:lnTo>
                      <a:pt x="13886" y="6480"/>
                    </a:lnTo>
                    <a:lnTo>
                      <a:pt x="12343" y="6480"/>
                    </a:lnTo>
                    <a:lnTo>
                      <a:pt x="10800" y="8640"/>
                    </a:lnTo>
                    <a:lnTo>
                      <a:pt x="10029" y="8640"/>
                    </a:lnTo>
                    <a:lnTo>
                      <a:pt x="9257" y="8640"/>
                    </a:lnTo>
                    <a:lnTo>
                      <a:pt x="8486" y="10800"/>
                    </a:lnTo>
                    <a:lnTo>
                      <a:pt x="8486" y="10800"/>
                    </a:lnTo>
                    <a:lnTo>
                      <a:pt x="7714" y="10800"/>
                    </a:lnTo>
                    <a:lnTo>
                      <a:pt x="6943" y="10800"/>
                    </a:lnTo>
                    <a:lnTo>
                      <a:pt x="6171" y="10800"/>
                    </a:lnTo>
                    <a:lnTo>
                      <a:pt x="6171" y="10800"/>
                    </a:lnTo>
                    <a:lnTo>
                      <a:pt x="5400" y="10800"/>
                    </a:lnTo>
                    <a:lnTo>
                      <a:pt x="5400" y="10800"/>
                    </a:lnTo>
                    <a:lnTo>
                      <a:pt x="4629" y="10800"/>
                    </a:lnTo>
                    <a:lnTo>
                      <a:pt x="3857" y="10800"/>
                    </a:lnTo>
                    <a:lnTo>
                      <a:pt x="3857" y="8640"/>
                    </a:lnTo>
                    <a:lnTo>
                      <a:pt x="3857" y="8640"/>
                    </a:lnTo>
                    <a:lnTo>
                      <a:pt x="3086" y="8640"/>
                    </a:lnTo>
                    <a:lnTo>
                      <a:pt x="3086" y="8640"/>
                    </a:lnTo>
                    <a:lnTo>
                      <a:pt x="3086" y="6480"/>
                    </a:lnTo>
                    <a:lnTo>
                      <a:pt x="0" y="17280"/>
                    </a:lnTo>
                    <a:lnTo>
                      <a:pt x="771" y="17280"/>
                    </a:lnTo>
                    <a:lnTo>
                      <a:pt x="1543" y="19440"/>
                    </a:lnTo>
                    <a:lnTo>
                      <a:pt x="1543" y="19440"/>
                    </a:lnTo>
                    <a:lnTo>
                      <a:pt x="2314" y="21600"/>
                    </a:lnTo>
                    <a:lnTo>
                      <a:pt x="3086" y="21600"/>
                    </a:lnTo>
                    <a:lnTo>
                      <a:pt x="3857" y="21600"/>
                    </a:lnTo>
                    <a:lnTo>
                      <a:pt x="4629" y="21600"/>
                    </a:lnTo>
                    <a:lnTo>
                      <a:pt x="5400" y="21600"/>
                    </a:lnTo>
                    <a:lnTo>
                      <a:pt x="6171" y="21600"/>
                    </a:lnTo>
                    <a:lnTo>
                      <a:pt x="6171" y="21600"/>
                    </a:lnTo>
                    <a:lnTo>
                      <a:pt x="7714" y="21600"/>
                    </a:lnTo>
                    <a:lnTo>
                      <a:pt x="7714" y="21600"/>
                    </a:lnTo>
                    <a:lnTo>
                      <a:pt x="8486" y="21600"/>
                    </a:lnTo>
                    <a:lnTo>
                      <a:pt x="9257" y="21600"/>
                    </a:lnTo>
                    <a:lnTo>
                      <a:pt x="10029" y="21600"/>
                    </a:lnTo>
                    <a:lnTo>
                      <a:pt x="10800" y="21600"/>
                    </a:lnTo>
                    <a:lnTo>
                      <a:pt x="12343" y="19440"/>
                    </a:lnTo>
                    <a:lnTo>
                      <a:pt x="13886" y="17280"/>
                    </a:lnTo>
                    <a:lnTo>
                      <a:pt x="14657" y="17280"/>
                    </a:lnTo>
                    <a:lnTo>
                      <a:pt x="16200" y="15120"/>
                    </a:lnTo>
                    <a:lnTo>
                      <a:pt x="17743" y="15120"/>
                    </a:lnTo>
                    <a:lnTo>
                      <a:pt x="19286" y="12960"/>
                    </a:lnTo>
                    <a:lnTo>
                      <a:pt x="20057" y="10800"/>
                    </a:ln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200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17" name="Shape 3617"/>
              <p:cNvSpPr/>
              <p:nvPr/>
            </p:nvSpPr>
            <p:spPr>
              <a:xfrm>
                <a:off x="2079625" y="1511300"/>
                <a:ext cx="39688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600"/>
                    </a:moveTo>
                    <a:lnTo>
                      <a:pt x="21600" y="3600"/>
                    </a:lnTo>
                    <a:lnTo>
                      <a:pt x="21600" y="1800"/>
                    </a:lnTo>
                    <a:lnTo>
                      <a:pt x="20736" y="1800"/>
                    </a:lnTo>
                    <a:lnTo>
                      <a:pt x="19872" y="0"/>
                    </a:lnTo>
                    <a:lnTo>
                      <a:pt x="19008" y="0"/>
                    </a:lnTo>
                    <a:lnTo>
                      <a:pt x="18144" y="0"/>
                    </a:lnTo>
                    <a:lnTo>
                      <a:pt x="17280" y="0"/>
                    </a:lnTo>
                    <a:lnTo>
                      <a:pt x="17280" y="0"/>
                    </a:lnTo>
                    <a:lnTo>
                      <a:pt x="16416" y="0"/>
                    </a:lnTo>
                    <a:lnTo>
                      <a:pt x="15552" y="0"/>
                    </a:lnTo>
                    <a:lnTo>
                      <a:pt x="14688" y="0"/>
                    </a:lnTo>
                    <a:lnTo>
                      <a:pt x="13824" y="0"/>
                    </a:lnTo>
                    <a:lnTo>
                      <a:pt x="13824" y="0"/>
                    </a:lnTo>
                    <a:lnTo>
                      <a:pt x="12960" y="0"/>
                    </a:lnTo>
                    <a:lnTo>
                      <a:pt x="12096" y="1800"/>
                    </a:lnTo>
                    <a:lnTo>
                      <a:pt x="11232" y="1800"/>
                    </a:lnTo>
                    <a:lnTo>
                      <a:pt x="10368" y="1800"/>
                    </a:lnTo>
                    <a:lnTo>
                      <a:pt x="9504" y="3600"/>
                    </a:lnTo>
                    <a:lnTo>
                      <a:pt x="7776" y="5400"/>
                    </a:lnTo>
                    <a:lnTo>
                      <a:pt x="6048" y="5400"/>
                    </a:lnTo>
                    <a:lnTo>
                      <a:pt x="5184" y="7200"/>
                    </a:lnTo>
                    <a:lnTo>
                      <a:pt x="3456" y="9000"/>
                    </a:lnTo>
                    <a:lnTo>
                      <a:pt x="2592" y="9000"/>
                    </a:lnTo>
                    <a:lnTo>
                      <a:pt x="864" y="10800"/>
                    </a:lnTo>
                    <a:lnTo>
                      <a:pt x="0" y="12600"/>
                    </a:lnTo>
                    <a:lnTo>
                      <a:pt x="1728" y="21600"/>
                    </a:lnTo>
                    <a:lnTo>
                      <a:pt x="2592" y="19800"/>
                    </a:lnTo>
                    <a:lnTo>
                      <a:pt x="4320" y="18000"/>
                    </a:lnTo>
                    <a:lnTo>
                      <a:pt x="6048" y="18000"/>
                    </a:lnTo>
                    <a:lnTo>
                      <a:pt x="6912" y="16200"/>
                    </a:lnTo>
                    <a:lnTo>
                      <a:pt x="8640" y="14400"/>
                    </a:lnTo>
                    <a:lnTo>
                      <a:pt x="9504" y="12600"/>
                    </a:lnTo>
                    <a:lnTo>
                      <a:pt x="11232" y="12600"/>
                    </a:lnTo>
                    <a:lnTo>
                      <a:pt x="12096" y="10800"/>
                    </a:lnTo>
                    <a:lnTo>
                      <a:pt x="12960" y="10800"/>
                    </a:lnTo>
                    <a:lnTo>
                      <a:pt x="12960" y="10800"/>
                    </a:lnTo>
                    <a:lnTo>
                      <a:pt x="13824" y="10800"/>
                    </a:lnTo>
                    <a:lnTo>
                      <a:pt x="14688" y="9000"/>
                    </a:lnTo>
                    <a:lnTo>
                      <a:pt x="14688" y="9000"/>
                    </a:lnTo>
                    <a:lnTo>
                      <a:pt x="15552" y="9000"/>
                    </a:lnTo>
                    <a:lnTo>
                      <a:pt x="15552" y="9000"/>
                    </a:lnTo>
                    <a:lnTo>
                      <a:pt x="16416" y="9000"/>
                    </a:lnTo>
                    <a:lnTo>
                      <a:pt x="16416" y="9000"/>
                    </a:lnTo>
                    <a:lnTo>
                      <a:pt x="17280" y="9000"/>
                    </a:lnTo>
                    <a:lnTo>
                      <a:pt x="17280" y="9000"/>
                    </a:lnTo>
                    <a:lnTo>
                      <a:pt x="18144" y="9000"/>
                    </a:lnTo>
                    <a:lnTo>
                      <a:pt x="18144" y="9000"/>
                    </a:lnTo>
                    <a:lnTo>
                      <a:pt x="18144" y="10800"/>
                    </a:lnTo>
                    <a:lnTo>
                      <a:pt x="19008" y="10800"/>
                    </a:lnTo>
                    <a:lnTo>
                      <a:pt x="19008" y="10800"/>
                    </a:lnTo>
                    <a:lnTo>
                      <a:pt x="19008" y="10800"/>
                    </a:lnTo>
                    <a:lnTo>
                      <a:pt x="21600" y="3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18" name="Shape 3618"/>
              <p:cNvSpPr/>
              <p:nvPr/>
            </p:nvSpPr>
            <p:spPr>
              <a:xfrm>
                <a:off x="2114550" y="1514475"/>
                <a:ext cx="1111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514" y="21600"/>
                    </a:moveTo>
                    <a:lnTo>
                      <a:pt x="18514" y="21600"/>
                    </a:lnTo>
                    <a:lnTo>
                      <a:pt x="18514" y="20800"/>
                    </a:lnTo>
                    <a:lnTo>
                      <a:pt x="18514" y="19200"/>
                    </a:lnTo>
                    <a:lnTo>
                      <a:pt x="21600" y="17600"/>
                    </a:lnTo>
                    <a:lnTo>
                      <a:pt x="21600" y="16000"/>
                    </a:lnTo>
                    <a:lnTo>
                      <a:pt x="21600" y="14400"/>
                    </a:lnTo>
                    <a:lnTo>
                      <a:pt x="21600" y="12800"/>
                    </a:lnTo>
                    <a:lnTo>
                      <a:pt x="21600" y="12000"/>
                    </a:lnTo>
                    <a:lnTo>
                      <a:pt x="21600" y="10400"/>
                    </a:lnTo>
                    <a:lnTo>
                      <a:pt x="21600" y="9600"/>
                    </a:lnTo>
                    <a:lnTo>
                      <a:pt x="21600" y="8800"/>
                    </a:lnTo>
                    <a:lnTo>
                      <a:pt x="21600" y="8000"/>
                    </a:lnTo>
                    <a:lnTo>
                      <a:pt x="21600" y="7200"/>
                    </a:lnTo>
                    <a:lnTo>
                      <a:pt x="21600" y="6400"/>
                    </a:lnTo>
                    <a:lnTo>
                      <a:pt x="21600" y="5600"/>
                    </a:lnTo>
                    <a:lnTo>
                      <a:pt x="21600" y="5600"/>
                    </a:lnTo>
                    <a:lnTo>
                      <a:pt x="21600" y="4800"/>
                    </a:lnTo>
                    <a:lnTo>
                      <a:pt x="21600" y="4000"/>
                    </a:lnTo>
                    <a:lnTo>
                      <a:pt x="18514" y="3200"/>
                    </a:lnTo>
                    <a:lnTo>
                      <a:pt x="18514" y="2400"/>
                    </a:lnTo>
                    <a:lnTo>
                      <a:pt x="18514" y="1600"/>
                    </a:lnTo>
                    <a:lnTo>
                      <a:pt x="15429" y="1600"/>
                    </a:lnTo>
                    <a:lnTo>
                      <a:pt x="12343" y="800"/>
                    </a:lnTo>
                    <a:lnTo>
                      <a:pt x="12343" y="0"/>
                    </a:lnTo>
                    <a:lnTo>
                      <a:pt x="9257" y="0"/>
                    </a:lnTo>
                    <a:lnTo>
                      <a:pt x="0" y="3200"/>
                    </a:lnTo>
                    <a:lnTo>
                      <a:pt x="0" y="3200"/>
                    </a:lnTo>
                    <a:lnTo>
                      <a:pt x="0" y="4000"/>
                    </a:lnTo>
                    <a:lnTo>
                      <a:pt x="3086" y="4000"/>
                    </a:lnTo>
                    <a:lnTo>
                      <a:pt x="3086" y="4000"/>
                    </a:lnTo>
                    <a:lnTo>
                      <a:pt x="3086" y="4800"/>
                    </a:lnTo>
                    <a:lnTo>
                      <a:pt x="3086" y="4800"/>
                    </a:lnTo>
                    <a:lnTo>
                      <a:pt x="3086" y="5600"/>
                    </a:lnTo>
                    <a:lnTo>
                      <a:pt x="6171" y="5600"/>
                    </a:lnTo>
                    <a:lnTo>
                      <a:pt x="6171" y="6400"/>
                    </a:lnTo>
                    <a:lnTo>
                      <a:pt x="6171" y="6400"/>
                    </a:lnTo>
                    <a:lnTo>
                      <a:pt x="6171" y="7200"/>
                    </a:lnTo>
                    <a:lnTo>
                      <a:pt x="6171" y="8000"/>
                    </a:lnTo>
                    <a:lnTo>
                      <a:pt x="6171" y="8000"/>
                    </a:lnTo>
                    <a:lnTo>
                      <a:pt x="6171" y="8800"/>
                    </a:lnTo>
                    <a:lnTo>
                      <a:pt x="6171" y="9600"/>
                    </a:lnTo>
                    <a:lnTo>
                      <a:pt x="6171" y="10400"/>
                    </a:lnTo>
                    <a:lnTo>
                      <a:pt x="6171" y="11200"/>
                    </a:lnTo>
                    <a:lnTo>
                      <a:pt x="6171" y="12800"/>
                    </a:lnTo>
                    <a:lnTo>
                      <a:pt x="6171" y="14400"/>
                    </a:lnTo>
                    <a:lnTo>
                      <a:pt x="3086" y="15200"/>
                    </a:lnTo>
                    <a:lnTo>
                      <a:pt x="3086" y="16800"/>
                    </a:lnTo>
                    <a:lnTo>
                      <a:pt x="3086" y="18400"/>
                    </a:lnTo>
                    <a:lnTo>
                      <a:pt x="3086" y="200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1851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19" name="Shape 3619"/>
              <p:cNvSpPr/>
              <p:nvPr/>
            </p:nvSpPr>
            <p:spPr>
              <a:xfrm>
                <a:off x="2111375" y="1557337"/>
                <a:ext cx="12700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400"/>
                    </a:moveTo>
                    <a:lnTo>
                      <a:pt x="21600" y="18400"/>
                    </a:lnTo>
                    <a:lnTo>
                      <a:pt x="21600" y="18400"/>
                    </a:lnTo>
                    <a:lnTo>
                      <a:pt x="18900" y="17600"/>
                    </a:lnTo>
                    <a:lnTo>
                      <a:pt x="18900" y="17600"/>
                    </a:lnTo>
                    <a:lnTo>
                      <a:pt x="18900" y="16800"/>
                    </a:lnTo>
                    <a:lnTo>
                      <a:pt x="18900" y="16800"/>
                    </a:lnTo>
                    <a:lnTo>
                      <a:pt x="16200" y="16800"/>
                    </a:lnTo>
                    <a:lnTo>
                      <a:pt x="16200" y="16000"/>
                    </a:lnTo>
                    <a:lnTo>
                      <a:pt x="16200" y="16000"/>
                    </a:lnTo>
                    <a:lnTo>
                      <a:pt x="16200" y="15200"/>
                    </a:lnTo>
                    <a:lnTo>
                      <a:pt x="16200" y="14400"/>
                    </a:lnTo>
                    <a:lnTo>
                      <a:pt x="16200" y="14400"/>
                    </a:lnTo>
                    <a:lnTo>
                      <a:pt x="16200" y="13600"/>
                    </a:lnTo>
                    <a:lnTo>
                      <a:pt x="16200" y="12800"/>
                    </a:lnTo>
                    <a:lnTo>
                      <a:pt x="16200" y="12800"/>
                    </a:lnTo>
                    <a:lnTo>
                      <a:pt x="16200" y="12000"/>
                    </a:lnTo>
                    <a:lnTo>
                      <a:pt x="16200" y="11200"/>
                    </a:lnTo>
                    <a:lnTo>
                      <a:pt x="16200" y="9600"/>
                    </a:lnTo>
                    <a:lnTo>
                      <a:pt x="16200" y="8800"/>
                    </a:lnTo>
                    <a:lnTo>
                      <a:pt x="16200" y="7200"/>
                    </a:lnTo>
                    <a:lnTo>
                      <a:pt x="16200" y="5600"/>
                    </a:lnTo>
                    <a:lnTo>
                      <a:pt x="18900" y="4800"/>
                    </a:lnTo>
                    <a:lnTo>
                      <a:pt x="18900" y="3200"/>
                    </a:lnTo>
                    <a:lnTo>
                      <a:pt x="18900" y="1600"/>
                    </a:lnTo>
                    <a:lnTo>
                      <a:pt x="21600" y="0"/>
                    </a:lnTo>
                    <a:lnTo>
                      <a:pt x="5400" y="0"/>
                    </a:lnTo>
                    <a:lnTo>
                      <a:pt x="5400" y="800"/>
                    </a:lnTo>
                    <a:lnTo>
                      <a:pt x="5400" y="2400"/>
                    </a:lnTo>
                    <a:lnTo>
                      <a:pt x="2700" y="4000"/>
                    </a:lnTo>
                    <a:lnTo>
                      <a:pt x="2700" y="5600"/>
                    </a:lnTo>
                    <a:lnTo>
                      <a:pt x="2700" y="6400"/>
                    </a:lnTo>
                    <a:lnTo>
                      <a:pt x="2700" y="8000"/>
                    </a:lnTo>
                    <a:lnTo>
                      <a:pt x="0" y="9600"/>
                    </a:lnTo>
                    <a:lnTo>
                      <a:pt x="0" y="11200"/>
                    </a:lnTo>
                    <a:lnTo>
                      <a:pt x="0" y="12000"/>
                    </a:lnTo>
                    <a:lnTo>
                      <a:pt x="0" y="12800"/>
                    </a:lnTo>
                    <a:lnTo>
                      <a:pt x="0" y="13600"/>
                    </a:lnTo>
                    <a:lnTo>
                      <a:pt x="0" y="14400"/>
                    </a:lnTo>
                    <a:lnTo>
                      <a:pt x="0" y="14400"/>
                    </a:lnTo>
                    <a:lnTo>
                      <a:pt x="0" y="15200"/>
                    </a:lnTo>
                    <a:lnTo>
                      <a:pt x="2700" y="16000"/>
                    </a:lnTo>
                    <a:lnTo>
                      <a:pt x="2700" y="16800"/>
                    </a:lnTo>
                    <a:lnTo>
                      <a:pt x="2700" y="17600"/>
                    </a:lnTo>
                    <a:lnTo>
                      <a:pt x="5400" y="18400"/>
                    </a:lnTo>
                    <a:lnTo>
                      <a:pt x="5400" y="19200"/>
                    </a:lnTo>
                    <a:lnTo>
                      <a:pt x="5400" y="19200"/>
                    </a:lnTo>
                    <a:lnTo>
                      <a:pt x="8100" y="20000"/>
                    </a:lnTo>
                    <a:lnTo>
                      <a:pt x="8100" y="20800"/>
                    </a:lnTo>
                    <a:lnTo>
                      <a:pt x="10800" y="20800"/>
                    </a:lnTo>
                    <a:lnTo>
                      <a:pt x="13500" y="21600"/>
                    </a:lnTo>
                    <a:lnTo>
                      <a:pt x="13500" y="21600"/>
                    </a:lnTo>
                    <a:lnTo>
                      <a:pt x="21600" y="18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20" name="Shape 3620"/>
              <p:cNvSpPr/>
              <p:nvPr/>
            </p:nvSpPr>
            <p:spPr>
              <a:xfrm>
                <a:off x="2119312" y="1587500"/>
                <a:ext cx="42863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800" y="0"/>
                    </a:moveTo>
                    <a:lnTo>
                      <a:pt x="20800" y="0"/>
                    </a:lnTo>
                    <a:lnTo>
                      <a:pt x="19200" y="2160"/>
                    </a:lnTo>
                    <a:lnTo>
                      <a:pt x="17600" y="2160"/>
                    </a:lnTo>
                    <a:lnTo>
                      <a:pt x="16000" y="4320"/>
                    </a:lnTo>
                    <a:lnTo>
                      <a:pt x="14400" y="4320"/>
                    </a:lnTo>
                    <a:lnTo>
                      <a:pt x="12800" y="6480"/>
                    </a:lnTo>
                    <a:lnTo>
                      <a:pt x="12000" y="8640"/>
                    </a:lnTo>
                    <a:lnTo>
                      <a:pt x="10400" y="8640"/>
                    </a:lnTo>
                    <a:lnTo>
                      <a:pt x="8800" y="8640"/>
                    </a:lnTo>
                    <a:lnTo>
                      <a:pt x="8800" y="10800"/>
                    </a:lnTo>
                    <a:lnTo>
                      <a:pt x="8000" y="10800"/>
                    </a:lnTo>
                    <a:lnTo>
                      <a:pt x="7200" y="10800"/>
                    </a:lnTo>
                    <a:lnTo>
                      <a:pt x="7200" y="10800"/>
                    </a:lnTo>
                    <a:lnTo>
                      <a:pt x="6400" y="10800"/>
                    </a:lnTo>
                    <a:lnTo>
                      <a:pt x="6400" y="10800"/>
                    </a:lnTo>
                    <a:lnTo>
                      <a:pt x="5600" y="10800"/>
                    </a:lnTo>
                    <a:lnTo>
                      <a:pt x="4800" y="10800"/>
                    </a:lnTo>
                    <a:lnTo>
                      <a:pt x="4800" y="10800"/>
                    </a:lnTo>
                    <a:lnTo>
                      <a:pt x="4000" y="10800"/>
                    </a:lnTo>
                    <a:lnTo>
                      <a:pt x="4000" y="10800"/>
                    </a:lnTo>
                    <a:lnTo>
                      <a:pt x="3200" y="10800"/>
                    </a:lnTo>
                    <a:lnTo>
                      <a:pt x="3200" y="10800"/>
                    </a:lnTo>
                    <a:lnTo>
                      <a:pt x="3200" y="8640"/>
                    </a:lnTo>
                    <a:lnTo>
                      <a:pt x="2400" y="8640"/>
                    </a:lnTo>
                    <a:lnTo>
                      <a:pt x="2400" y="8640"/>
                    </a:lnTo>
                    <a:lnTo>
                      <a:pt x="0" y="17280"/>
                    </a:lnTo>
                    <a:lnTo>
                      <a:pt x="0" y="17280"/>
                    </a:lnTo>
                    <a:lnTo>
                      <a:pt x="800" y="19440"/>
                    </a:lnTo>
                    <a:lnTo>
                      <a:pt x="1600" y="19440"/>
                    </a:lnTo>
                    <a:lnTo>
                      <a:pt x="2400" y="21600"/>
                    </a:lnTo>
                    <a:lnTo>
                      <a:pt x="2400" y="21600"/>
                    </a:lnTo>
                    <a:lnTo>
                      <a:pt x="3200" y="21600"/>
                    </a:lnTo>
                    <a:lnTo>
                      <a:pt x="4000" y="21600"/>
                    </a:lnTo>
                    <a:lnTo>
                      <a:pt x="4800" y="21600"/>
                    </a:lnTo>
                    <a:lnTo>
                      <a:pt x="5600" y="21600"/>
                    </a:lnTo>
                    <a:lnTo>
                      <a:pt x="6400" y="21600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8000" y="21600"/>
                    </a:lnTo>
                    <a:lnTo>
                      <a:pt x="8800" y="21600"/>
                    </a:lnTo>
                    <a:lnTo>
                      <a:pt x="9600" y="21600"/>
                    </a:lnTo>
                    <a:lnTo>
                      <a:pt x="10400" y="21600"/>
                    </a:lnTo>
                    <a:lnTo>
                      <a:pt x="11200" y="19440"/>
                    </a:lnTo>
                    <a:lnTo>
                      <a:pt x="12800" y="19440"/>
                    </a:lnTo>
                    <a:lnTo>
                      <a:pt x="14400" y="17280"/>
                    </a:lnTo>
                    <a:lnTo>
                      <a:pt x="16000" y="15120"/>
                    </a:lnTo>
                    <a:lnTo>
                      <a:pt x="16800" y="15120"/>
                    </a:lnTo>
                    <a:lnTo>
                      <a:pt x="18400" y="12960"/>
                    </a:lnTo>
                    <a:lnTo>
                      <a:pt x="20000" y="12960"/>
                    </a:ln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208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21" name="Shape 3621"/>
              <p:cNvSpPr/>
              <p:nvPr/>
            </p:nvSpPr>
            <p:spPr>
              <a:xfrm>
                <a:off x="2160587" y="1584325"/>
                <a:ext cx="36513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800"/>
                    </a:moveTo>
                    <a:lnTo>
                      <a:pt x="21600" y="10800"/>
                    </a:lnTo>
                    <a:lnTo>
                      <a:pt x="20661" y="10800"/>
                    </a:lnTo>
                    <a:lnTo>
                      <a:pt x="20661" y="8100"/>
                    </a:lnTo>
                    <a:lnTo>
                      <a:pt x="19722" y="8100"/>
                    </a:lnTo>
                    <a:lnTo>
                      <a:pt x="19722" y="8100"/>
                    </a:lnTo>
                    <a:lnTo>
                      <a:pt x="18783" y="5400"/>
                    </a:lnTo>
                    <a:lnTo>
                      <a:pt x="17843" y="5400"/>
                    </a:lnTo>
                    <a:lnTo>
                      <a:pt x="17843" y="2700"/>
                    </a:lnTo>
                    <a:lnTo>
                      <a:pt x="16904" y="2700"/>
                    </a:lnTo>
                    <a:lnTo>
                      <a:pt x="15965" y="2700"/>
                    </a:lnTo>
                    <a:lnTo>
                      <a:pt x="15965" y="2700"/>
                    </a:lnTo>
                    <a:lnTo>
                      <a:pt x="15026" y="0"/>
                    </a:lnTo>
                    <a:lnTo>
                      <a:pt x="14087" y="0"/>
                    </a:lnTo>
                    <a:lnTo>
                      <a:pt x="14087" y="0"/>
                    </a:lnTo>
                    <a:lnTo>
                      <a:pt x="13148" y="0"/>
                    </a:lnTo>
                    <a:lnTo>
                      <a:pt x="12209" y="0"/>
                    </a:lnTo>
                    <a:lnTo>
                      <a:pt x="12209" y="0"/>
                    </a:lnTo>
                    <a:lnTo>
                      <a:pt x="11270" y="0"/>
                    </a:lnTo>
                    <a:lnTo>
                      <a:pt x="10330" y="0"/>
                    </a:lnTo>
                    <a:lnTo>
                      <a:pt x="9391" y="0"/>
                    </a:lnTo>
                    <a:lnTo>
                      <a:pt x="9391" y="0"/>
                    </a:lnTo>
                    <a:lnTo>
                      <a:pt x="8452" y="0"/>
                    </a:lnTo>
                    <a:lnTo>
                      <a:pt x="7513" y="0"/>
                    </a:lnTo>
                    <a:lnTo>
                      <a:pt x="6574" y="0"/>
                    </a:lnTo>
                    <a:lnTo>
                      <a:pt x="6574" y="0"/>
                    </a:lnTo>
                    <a:lnTo>
                      <a:pt x="4696" y="2700"/>
                    </a:lnTo>
                    <a:lnTo>
                      <a:pt x="2817" y="2700"/>
                    </a:lnTo>
                    <a:lnTo>
                      <a:pt x="939" y="2700"/>
                    </a:lnTo>
                    <a:lnTo>
                      <a:pt x="0" y="5400"/>
                    </a:lnTo>
                    <a:lnTo>
                      <a:pt x="939" y="18900"/>
                    </a:lnTo>
                    <a:lnTo>
                      <a:pt x="2817" y="18900"/>
                    </a:lnTo>
                    <a:lnTo>
                      <a:pt x="4696" y="16200"/>
                    </a:lnTo>
                    <a:lnTo>
                      <a:pt x="5635" y="16200"/>
                    </a:lnTo>
                    <a:lnTo>
                      <a:pt x="7513" y="16200"/>
                    </a:lnTo>
                    <a:lnTo>
                      <a:pt x="7513" y="16200"/>
                    </a:lnTo>
                    <a:lnTo>
                      <a:pt x="8452" y="13500"/>
                    </a:lnTo>
                    <a:lnTo>
                      <a:pt x="9391" y="13500"/>
                    </a:lnTo>
                    <a:lnTo>
                      <a:pt x="9391" y="13500"/>
                    </a:lnTo>
                    <a:lnTo>
                      <a:pt x="10330" y="13500"/>
                    </a:lnTo>
                    <a:lnTo>
                      <a:pt x="10330" y="13500"/>
                    </a:lnTo>
                    <a:lnTo>
                      <a:pt x="11270" y="13500"/>
                    </a:lnTo>
                    <a:lnTo>
                      <a:pt x="11270" y="13500"/>
                    </a:lnTo>
                    <a:lnTo>
                      <a:pt x="12209" y="13500"/>
                    </a:lnTo>
                    <a:lnTo>
                      <a:pt x="12209" y="13500"/>
                    </a:lnTo>
                    <a:lnTo>
                      <a:pt x="13148" y="16200"/>
                    </a:lnTo>
                    <a:lnTo>
                      <a:pt x="13148" y="16200"/>
                    </a:lnTo>
                    <a:lnTo>
                      <a:pt x="14087" y="16200"/>
                    </a:lnTo>
                    <a:lnTo>
                      <a:pt x="14087" y="16200"/>
                    </a:lnTo>
                    <a:lnTo>
                      <a:pt x="14087" y="16200"/>
                    </a:lnTo>
                    <a:lnTo>
                      <a:pt x="15026" y="16200"/>
                    </a:lnTo>
                    <a:lnTo>
                      <a:pt x="15026" y="16200"/>
                    </a:lnTo>
                    <a:lnTo>
                      <a:pt x="15965" y="18900"/>
                    </a:lnTo>
                    <a:lnTo>
                      <a:pt x="15965" y="18900"/>
                    </a:lnTo>
                    <a:lnTo>
                      <a:pt x="16904" y="18900"/>
                    </a:lnTo>
                    <a:lnTo>
                      <a:pt x="16904" y="18900"/>
                    </a:lnTo>
                    <a:lnTo>
                      <a:pt x="17843" y="21600"/>
                    </a:lnTo>
                    <a:lnTo>
                      <a:pt x="17843" y="21600"/>
                    </a:lnTo>
                    <a:lnTo>
                      <a:pt x="17843" y="21600"/>
                    </a:lnTo>
                    <a:lnTo>
                      <a:pt x="17843" y="21600"/>
                    </a:lnTo>
                    <a:lnTo>
                      <a:pt x="2160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22" name="Shape 3622"/>
              <p:cNvSpPr/>
              <p:nvPr/>
            </p:nvSpPr>
            <p:spPr>
              <a:xfrm>
                <a:off x="2190750" y="1590675"/>
                <a:ext cx="17463" cy="3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618"/>
                    </a:moveTo>
                    <a:lnTo>
                      <a:pt x="21600" y="20618"/>
                    </a:lnTo>
                    <a:lnTo>
                      <a:pt x="21600" y="19636"/>
                    </a:lnTo>
                    <a:lnTo>
                      <a:pt x="21600" y="17673"/>
                    </a:lnTo>
                    <a:lnTo>
                      <a:pt x="21600" y="16691"/>
                    </a:lnTo>
                    <a:lnTo>
                      <a:pt x="19636" y="15709"/>
                    </a:lnTo>
                    <a:lnTo>
                      <a:pt x="19636" y="13745"/>
                    </a:lnTo>
                    <a:lnTo>
                      <a:pt x="19636" y="12764"/>
                    </a:lnTo>
                    <a:lnTo>
                      <a:pt x="19636" y="11782"/>
                    </a:lnTo>
                    <a:lnTo>
                      <a:pt x="19636" y="9818"/>
                    </a:lnTo>
                    <a:lnTo>
                      <a:pt x="19636" y="8836"/>
                    </a:lnTo>
                    <a:lnTo>
                      <a:pt x="17673" y="8836"/>
                    </a:lnTo>
                    <a:lnTo>
                      <a:pt x="17673" y="7855"/>
                    </a:lnTo>
                    <a:lnTo>
                      <a:pt x="17673" y="7855"/>
                    </a:lnTo>
                    <a:lnTo>
                      <a:pt x="17673" y="6873"/>
                    </a:lnTo>
                    <a:lnTo>
                      <a:pt x="15709" y="5891"/>
                    </a:lnTo>
                    <a:lnTo>
                      <a:pt x="15709" y="5891"/>
                    </a:lnTo>
                    <a:lnTo>
                      <a:pt x="15709" y="4909"/>
                    </a:lnTo>
                    <a:lnTo>
                      <a:pt x="13745" y="3927"/>
                    </a:lnTo>
                    <a:lnTo>
                      <a:pt x="13745" y="3927"/>
                    </a:lnTo>
                    <a:lnTo>
                      <a:pt x="13745" y="2945"/>
                    </a:lnTo>
                    <a:lnTo>
                      <a:pt x="11782" y="1964"/>
                    </a:lnTo>
                    <a:lnTo>
                      <a:pt x="11782" y="1964"/>
                    </a:lnTo>
                    <a:lnTo>
                      <a:pt x="9818" y="982"/>
                    </a:lnTo>
                    <a:lnTo>
                      <a:pt x="9818" y="982"/>
                    </a:lnTo>
                    <a:lnTo>
                      <a:pt x="7855" y="0"/>
                    </a:lnTo>
                    <a:lnTo>
                      <a:pt x="0" y="3927"/>
                    </a:lnTo>
                    <a:lnTo>
                      <a:pt x="1964" y="4909"/>
                    </a:lnTo>
                    <a:lnTo>
                      <a:pt x="1964" y="4909"/>
                    </a:lnTo>
                    <a:lnTo>
                      <a:pt x="3927" y="4909"/>
                    </a:lnTo>
                    <a:lnTo>
                      <a:pt x="3927" y="5891"/>
                    </a:lnTo>
                    <a:lnTo>
                      <a:pt x="3927" y="5891"/>
                    </a:lnTo>
                    <a:lnTo>
                      <a:pt x="3927" y="6873"/>
                    </a:lnTo>
                    <a:lnTo>
                      <a:pt x="5891" y="6873"/>
                    </a:lnTo>
                    <a:lnTo>
                      <a:pt x="5891" y="6873"/>
                    </a:lnTo>
                    <a:lnTo>
                      <a:pt x="5891" y="7855"/>
                    </a:lnTo>
                    <a:lnTo>
                      <a:pt x="7855" y="7855"/>
                    </a:lnTo>
                    <a:lnTo>
                      <a:pt x="7855" y="8836"/>
                    </a:lnTo>
                    <a:lnTo>
                      <a:pt x="7855" y="8836"/>
                    </a:lnTo>
                    <a:lnTo>
                      <a:pt x="7855" y="9818"/>
                    </a:lnTo>
                    <a:lnTo>
                      <a:pt x="7855" y="9818"/>
                    </a:lnTo>
                    <a:lnTo>
                      <a:pt x="7855" y="10800"/>
                    </a:lnTo>
                    <a:lnTo>
                      <a:pt x="7855" y="10800"/>
                    </a:lnTo>
                    <a:lnTo>
                      <a:pt x="9818" y="11782"/>
                    </a:lnTo>
                    <a:lnTo>
                      <a:pt x="9818" y="13745"/>
                    </a:lnTo>
                    <a:lnTo>
                      <a:pt x="9818" y="14727"/>
                    </a:lnTo>
                    <a:lnTo>
                      <a:pt x="9818" y="15709"/>
                    </a:lnTo>
                    <a:lnTo>
                      <a:pt x="9818" y="17673"/>
                    </a:lnTo>
                    <a:lnTo>
                      <a:pt x="9818" y="18655"/>
                    </a:lnTo>
                    <a:lnTo>
                      <a:pt x="11782" y="20618"/>
                    </a:lnTo>
                    <a:lnTo>
                      <a:pt x="11782" y="21600"/>
                    </a:lnTo>
                    <a:lnTo>
                      <a:pt x="11782" y="21600"/>
                    </a:lnTo>
                    <a:lnTo>
                      <a:pt x="21600" y="2061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23" name="Shape 3623"/>
              <p:cNvSpPr/>
              <p:nvPr/>
            </p:nvSpPr>
            <p:spPr>
              <a:xfrm>
                <a:off x="2200275" y="1624012"/>
                <a:ext cx="22225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518"/>
                    </a:moveTo>
                    <a:lnTo>
                      <a:pt x="21600" y="16518"/>
                    </a:lnTo>
                    <a:lnTo>
                      <a:pt x="18514" y="13976"/>
                    </a:lnTo>
                    <a:lnTo>
                      <a:pt x="16971" y="12706"/>
                    </a:lnTo>
                    <a:lnTo>
                      <a:pt x="15429" y="12706"/>
                    </a:lnTo>
                    <a:lnTo>
                      <a:pt x="15429" y="11435"/>
                    </a:lnTo>
                    <a:lnTo>
                      <a:pt x="13886" y="11435"/>
                    </a:lnTo>
                    <a:lnTo>
                      <a:pt x="12343" y="10165"/>
                    </a:lnTo>
                    <a:lnTo>
                      <a:pt x="12343" y="10165"/>
                    </a:lnTo>
                    <a:lnTo>
                      <a:pt x="12343" y="8894"/>
                    </a:lnTo>
                    <a:lnTo>
                      <a:pt x="12343" y="8894"/>
                    </a:lnTo>
                    <a:lnTo>
                      <a:pt x="10800" y="7624"/>
                    </a:lnTo>
                    <a:lnTo>
                      <a:pt x="10800" y="7624"/>
                    </a:lnTo>
                    <a:lnTo>
                      <a:pt x="10800" y="7624"/>
                    </a:lnTo>
                    <a:lnTo>
                      <a:pt x="10800" y="6353"/>
                    </a:lnTo>
                    <a:lnTo>
                      <a:pt x="10800" y="6353"/>
                    </a:lnTo>
                    <a:lnTo>
                      <a:pt x="9257" y="6353"/>
                    </a:lnTo>
                    <a:lnTo>
                      <a:pt x="9257" y="5082"/>
                    </a:lnTo>
                    <a:lnTo>
                      <a:pt x="9257" y="3812"/>
                    </a:lnTo>
                    <a:lnTo>
                      <a:pt x="9257" y="3812"/>
                    </a:lnTo>
                    <a:lnTo>
                      <a:pt x="7714" y="2541"/>
                    </a:lnTo>
                    <a:lnTo>
                      <a:pt x="7714" y="2541"/>
                    </a:lnTo>
                    <a:lnTo>
                      <a:pt x="7714" y="1271"/>
                    </a:lnTo>
                    <a:lnTo>
                      <a:pt x="7714" y="0"/>
                    </a:lnTo>
                    <a:lnTo>
                      <a:pt x="0" y="1271"/>
                    </a:lnTo>
                    <a:lnTo>
                      <a:pt x="0" y="2541"/>
                    </a:lnTo>
                    <a:lnTo>
                      <a:pt x="0" y="3812"/>
                    </a:lnTo>
                    <a:lnTo>
                      <a:pt x="0" y="5082"/>
                    </a:lnTo>
                    <a:lnTo>
                      <a:pt x="1543" y="6353"/>
                    </a:lnTo>
                    <a:lnTo>
                      <a:pt x="1543" y="6353"/>
                    </a:lnTo>
                    <a:lnTo>
                      <a:pt x="1543" y="7624"/>
                    </a:lnTo>
                    <a:lnTo>
                      <a:pt x="1543" y="7624"/>
                    </a:lnTo>
                    <a:lnTo>
                      <a:pt x="3086" y="8894"/>
                    </a:lnTo>
                    <a:lnTo>
                      <a:pt x="3086" y="10165"/>
                    </a:lnTo>
                    <a:lnTo>
                      <a:pt x="3086" y="10165"/>
                    </a:lnTo>
                    <a:lnTo>
                      <a:pt x="3086" y="11435"/>
                    </a:lnTo>
                    <a:lnTo>
                      <a:pt x="4629" y="11435"/>
                    </a:lnTo>
                    <a:lnTo>
                      <a:pt x="4629" y="12706"/>
                    </a:lnTo>
                    <a:lnTo>
                      <a:pt x="6171" y="13976"/>
                    </a:lnTo>
                    <a:lnTo>
                      <a:pt x="6171" y="13976"/>
                    </a:lnTo>
                    <a:lnTo>
                      <a:pt x="6171" y="13976"/>
                    </a:lnTo>
                    <a:lnTo>
                      <a:pt x="7714" y="15247"/>
                    </a:lnTo>
                    <a:lnTo>
                      <a:pt x="9257" y="16518"/>
                    </a:lnTo>
                    <a:lnTo>
                      <a:pt x="10800" y="17788"/>
                    </a:lnTo>
                    <a:lnTo>
                      <a:pt x="10800" y="17788"/>
                    </a:lnTo>
                    <a:lnTo>
                      <a:pt x="13886" y="20329"/>
                    </a:lnTo>
                    <a:lnTo>
                      <a:pt x="16971" y="21600"/>
                    </a:lnTo>
                    <a:lnTo>
                      <a:pt x="16971" y="21600"/>
                    </a:lnTo>
                    <a:lnTo>
                      <a:pt x="21600" y="1651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24" name="Shape 3624"/>
              <p:cNvSpPr/>
              <p:nvPr/>
            </p:nvSpPr>
            <p:spPr>
              <a:xfrm>
                <a:off x="2217737" y="1644650"/>
                <a:ext cx="41276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800"/>
                    </a:moveTo>
                    <a:lnTo>
                      <a:pt x="20769" y="15600"/>
                    </a:lnTo>
                    <a:lnTo>
                      <a:pt x="19108" y="14400"/>
                    </a:lnTo>
                    <a:lnTo>
                      <a:pt x="18277" y="13200"/>
                    </a:lnTo>
                    <a:lnTo>
                      <a:pt x="17446" y="12000"/>
                    </a:lnTo>
                    <a:lnTo>
                      <a:pt x="15785" y="10800"/>
                    </a:lnTo>
                    <a:lnTo>
                      <a:pt x="14123" y="8400"/>
                    </a:lnTo>
                    <a:lnTo>
                      <a:pt x="12462" y="7200"/>
                    </a:lnTo>
                    <a:lnTo>
                      <a:pt x="11631" y="7200"/>
                    </a:lnTo>
                    <a:lnTo>
                      <a:pt x="9969" y="6000"/>
                    </a:lnTo>
                    <a:lnTo>
                      <a:pt x="9138" y="4800"/>
                    </a:lnTo>
                    <a:lnTo>
                      <a:pt x="7477" y="3600"/>
                    </a:lnTo>
                    <a:lnTo>
                      <a:pt x="5815" y="2400"/>
                    </a:lnTo>
                    <a:lnTo>
                      <a:pt x="4985" y="2400"/>
                    </a:lnTo>
                    <a:lnTo>
                      <a:pt x="4154" y="1200"/>
                    </a:lnTo>
                    <a:lnTo>
                      <a:pt x="4154" y="1200"/>
                    </a:lnTo>
                    <a:lnTo>
                      <a:pt x="3323" y="1200"/>
                    </a:lnTo>
                    <a:lnTo>
                      <a:pt x="2492" y="0"/>
                    </a:lnTo>
                    <a:lnTo>
                      <a:pt x="2492" y="0"/>
                    </a:lnTo>
                    <a:lnTo>
                      <a:pt x="0" y="4800"/>
                    </a:lnTo>
                    <a:lnTo>
                      <a:pt x="0" y="4800"/>
                    </a:lnTo>
                    <a:lnTo>
                      <a:pt x="831" y="6000"/>
                    </a:lnTo>
                    <a:lnTo>
                      <a:pt x="1662" y="6000"/>
                    </a:lnTo>
                    <a:lnTo>
                      <a:pt x="1662" y="7200"/>
                    </a:lnTo>
                    <a:lnTo>
                      <a:pt x="2492" y="8400"/>
                    </a:lnTo>
                    <a:lnTo>
                      <a:pt x="4154" y="8400"/>
                    </a:lnTo>
                    <a:lnTo>
                      <a:pt x="5815" y="9600"/>
                    </a:lnTo>
                    <a:lnTo>
                      <a:pt x="7477" y="10800"/>
                    </a:lnTo>
                    <a:lnTo>
                      <a:pt x="8308" y="12000"/>
                    </a:lnTo>
                    <a:lnTo>
                      <a:pt x="9138" y="12000"/>
                    </a:lnTo>
                    <a:lnTo>
                      <a:pt x="9969" y="13200"/>
                    </a:lnTo>
                    <a:lnTo>
                      <a:pt x="11631" y="14400"/>
                    </a:lnTo>
                    <a:lnTo>
                      <a:pt x="13292" y="15600"/>
                    </a:lnTo>
                    <a:lnTo>
                      <a:pt x="14954" y="16800"/>
                    </a:lnTo>
                    <a:lnTo>
                      <a:pt x="15785" y="18000"/>
                    </a:lnTo>
                    <a:lnTo>
                      <a:pt x="16615" y="19200"/>
                    </a:lnTo>
                    <a:lnTo>
                      <a:pt x="17446" y="20400"/>
                    </a:lnTo>
                    <a:lnTo>
                      <a:pt x="19108" y="21600"/>
                    </a:lnTo>
                    <a:lnTo>
                      <a:pt x="21600" y="16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25" name="Shape 3625"/>
              <p:cNvSpPr/>
              <p:nvPr/>
            </p:nvSpPr>
            <p:spPr>
              <a:xfrm>
                <a:off x="2200275" y="1614487"/>
                <a:ext cx="90488" cy="825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10611" y="0"/>
                    </a:lnTo>
                    <a:lnTo>
                      <a:pt x="10611" y="0"/>
                    </a:lnTo>
                    <a:lnTo>
                      <a:pt x="10611" y="415"/>
                    </a:lnTo>
                    <a:lnTo>
                      <a:pt x="10611" y="415"/>
                    </a:lnTo>
                    <a:lnTo>
                      <a:pt x="10611" y="415"/>
                    </a:lnTo>
                    <a:lnTo>
                      <a:pt x="10611" y="415"/>
                    </a:lnTo>
                    <a:lnTo>
                      <a:pt x="10611" y="831"/>
                    </a:lnTo>
                    <a:lnTo>
                      <a:pt x="10611" y="831"/>
                    </a:lnTo>
                    <a:lnTo>
                      <a:pt x="10611" y="831"/>
                    </a:lnTo>
                    <a:lnTo>
                      <a:pt x="10611" y="831"/>
                    </a:lnTo>
                    <a:lnTo>
                      <a:pt x="10611" y="831"/>
                    </a:lnTo>
                    <a:lnTo>
                      <a:pt x="10611" y="831"/>
                    </a:lnTo>
                    <a:lnTo>
                      <a:pt x="10611" y="1246"/>
                    </a:lnTo>
                    <a:lnTo>
                      <a:pt x="10611" y="1246"/>
                    </a:lnTo>
                    <a:lnTo>
                      <a:pt x="10611" y="1246"/>
                    </a:lnTo>
                    <a:lnTo>
                      <a:pt x="10611" y="1246"/>
                    </a:lnTo>
                    <a:lnTo>
                      <a:pt x="10611" y="1246"/>
                    </a:lnTo>
                    <a:lnTo>
                      <a:pt x="10611" y="1662"/>
                    </a:lnTo>
                    <a:lnTo>
                      <a:pt x="10611" y="1662"/>
                    </a:lnTo>
                    <a:lnTo>
                      <a:pt x="10611" y="1662"/>
                    </a:lnTo>
                    <a:lnTo>
                      <a:pt x="10611" y="1662"/>
                    </a:lnTo>
                    <a:lnTo>
                      <a:pt x="10611" y="1662"/>
                    </a:lnTo>
                    <a:lnTo>
                      <a:pt x="10611" y="2077"/>
                    </a:lnTo>
                    <a:lnTo>
                      <a:pt x="10232" y="2077"/>
                    </a:lnTo>
                    <a:lnTo>
                      <a:pt x="10232" y="2077"/>
                    </a:lnTo>
                    <a:lnTo>
                      <a:pt x="10232" y="2077"/>
                    </a:lnTo>
                    <a:lnTo>
                      <a:pt x="10232" y="2077"/>
                    </a:lnTo>
                    <a:lnTo>
                      <a:pt x="10232" y="2077"/>
                    </a:lnTo>
                    <a:lnTo>
                      <a:pt x="10232" y="2492"/>
                    </a:lnTo>
                    <a:lnTo>
                      <a:pt x="10232" y="2492"/>
                    </a:lnTo>
                    <a:lnTo>
                      <a:pt x="10232" y="2492"/>
                    </a:lnTo>
                    <a:lnTo>
                      <a:pt x="10232" y="2492"/>
                    </a:lnTo>
                    <a:lnTo>
                      <a:pt x="10232" y="2492"/>
                    </a:lnTo>
                    <a:lnTo>
                      <a:pt x="10232" y="2492"/>
                    </a:lnTo>
                    <a:lnTo>
                      <a:pt x="10232" y="2908"/>
                    </a:lnTo>
                    <a:lnTo>
                      <a:pt x="10232" y="2908"/>
                    </a:lnTo>
                    <a:lnTo>
                      <a:pt x="10232" y="2908"/>
                    </a:lnTo>
                    <a:lnTo>
                      <a:pt x="10232" y="2908"/>
                    </a:lnTo>
                    <a:lnTo>
                      <a:pt x="10232" y="3323"/>
                    </a:lnTo>
                    <a:lnTo>
                      <a:pt x="9853" y="3323"/>
                    </a:lnTo>
                    <a:lnTo>
                      <a:pt x="9853" y="3323"/>
                    </a:lnTo>
                    <a:lnTo>
                      <a:pt x="9853" y="3323"/>
                    </a:lnTo>
                    <a:lnTo>
                      <a:pt x="9853" y="3323"/>
                    </a:lnTo>
                    <a:lnTo>
                      <a:pt x="9853" y="3323"/>
                    </a:lnTo>
                    <a:lnTo>
                      <a:pt x="9853" y="3738"/>
                    </a:lnTo>
                    <a:lnTo>
                      <a:pt x="9853" y="3738"/>
                    </a:lnTo>
                    <a:lnTo>
                      <a:pt x="9853" y="3738"/>
                    </a:lnTo>
                    <a:lnTo>
                      <a:pt x="9853" y="3738"/>
                    </a:lnTo>
                    <a:lnTo>
                      <a:pt x="9853" y="3738"/>
                    </a:lnTo>
                    <a:lnTo>
                      <a:pt x="9853" y="3738"/>
                    </a:lnTo>
                    <a:lnTo>
                      <a:pt x="9853" y="4154"/>
                    </a:lnTo>
                    <a:lnTo>
                      <a:pt x="9853" y="4154"/>
                    </a:lnTo>
                    <a:lnTo>
                      <a:pt x="9853" y="4154"/>
                    </a:lnTo>
                    <a:lnTo>
                      <a:pt x="9853" y="4154"/>
                    </a:lnTo>
                    <a:lnTo>
                      <a:pt x="9853" y="4154"/>
                    </a:lnTo>
                    <a:lnTo>
                      <a:pt x="9474" y="4569"/>
                    </a:lnTo>
                    <a:lnTo>
                      <a:pt x="9474" y="4569"/>
                    </a:lnTo>
                    <a:lnTo>
                      <a:pt x="9474" y="4569"/>
                    </a:lnTo>
                    <a:lnTo>
                      <a:pt x="9474" y="4569"/>
                    </a:lnTo>
                    <a:lnTo>
                      <a:pt x="9474" y="4569"/>
                    </a:lnTo>
                    <a:lnTo>
                      <a:pt x="9474" y="4569"/>
                    </a:lnTo>
                    <a:lnTo>
                      <a:pt x="9474" y="4569"/>
                    </a:lnTo>
                    <a:lnTo>
                      <a:pt x="9474" y="4985"/>
                    </a:lnTo>
                    <a:lnTo>
                      <a:pt x="9474" y="4985"/>
                    </a:lnTo>
                    <a:lnTo>
                      <a:pt x="9474" y="4985"/>
                    </a:lnTo>
                    <a:lnTo>
                      <a:pt x="9474" y="4985"/>
                    </a:lnTo>
                    <a:lnTo>
                      <a:pt x="9474" y="4985"/>
                    </a:lnTo>
                    <a:lnTo>
                      <a:pt x="9474" y="4985"/>
                    </a:lnTo>
                    <a:lnTo>
                      <a:pt x="9474" y="5400"/>
                    </a:lnTo>
                    <a:lnTo>
                      <a:pt x="9474" y="5400"/>
                    </a:lnTo>
                    <a:lnTo>
                      <a:pt x="9095" y="5400"/>
                    </a:lnTo>
                    <a:lnTo>
                      <a:pt x="9095" y="5400"/>
                    </a:lnTo>
                    <a:lnTo>
                      <a:pt x="9095" y="5400"/>
                    </a:lnTo>
                    <a:lnTo>
                      <a:pt x="9095" y="5815"/>
                    </a:lnTo>
                    <a:lnTo>
                      <a:pt x="9095" y="5815"/>
                    </a:lnTo>
                    <a:lnTo>
                      <a:pt x="9095" y="5815"/>
                    </a:lnTo>
                    <a:lnTo>
                      <a:pt x="9095" y="5815"/>
                    </a:lnTo>
                    <a:lnTo>
                      <a:pt x="9095" y="5815"/>
                    </a:lnTo>
                    <a:lnTo>
                      <a:pt x="9095" y="5815"/>
                    </a:lnTo>
                    <a:lnTo>
                      <a:pt x="9095" y="5815"/>
                    </a:lnTo>
                    <a:lnTo>
                      <a:pt x="9095" y="6231"/>
                    </a:lnTo>
                    <a:lnTo>
                      <a:pt x="8716" y="6231"/>
                    </a:lnTo>
                    <a:lnTo>
                      <a:pt x="8716" y="6231"/>
                    </a:lnTo>
                    <a:lnTo>
                      <a:pt x="8716" y="6231"/>
                    </a:lnTo>
                    <a:lnTo>
                      <a:pt x="8716" y="6231"/>
                    </a:lnTo>
                    <a:lnTo>
                      <a:pt x="8716" y="6231"/>
                    </a:lnTo>
                    <a:lnTo>
                      <a:pt x="8716" y="6646"/>
                    </a:lnTo>
                    <a:lnTo>
                      <a:pt x="8716" y="6646"/>
                    </a:lnTo>
                    <a:lnTo>
                      <a:pt x="8716" y="6646"/>
                    </a:lnTo>
                    <a:lnTo>
                      <a:pt x="8716" y="6646"/>
                    </a:lnTo>
                    <a:lnTo>
                      <a:pt x="8716" y="6646"/>
                    </a:lnTo>
                    <a:lnTo>
                      <a:pt x="8716" y="6646"/>
                    </a:lnTo>
                    <a:lnTo>
                      <a:pt x="8716" y="7062"/>
                    </a:lnTo>
                    <a:lnTo>
                      <a:pt x="8337" y="7062"/>
                    </a:lnTo>
                    <a:lnTo>
                      <a:pt x="8337" y="7062"/>
                    </a:lnTo>
                    <a:lnTo>
                      <a:pt x="8337" y="7062"/>
                    </a:lnTo>
                    <a:lnTo>
                      <a:pt x="8337" y="7062"/>
                    </a:lnTo>
                    <a:lnTo>
                      <a:pt x="8337" y="7062"/>
                    </a:lnTo>
                    <a:lnTo>
                      <a:pt x="8337" y="7062"/>
                    </a:lnTo>
                    <a:lnTo>
                      <a:pt x="8337" y="7477"/>
                    </a:lnTo>
                    <a:lnTo>
                      <a:pt x="8337" y="7477"/>
                    </a:lnTo>
                    <a:lnTo>
                      <a:pt x="8337" y="7477"/>
                    </a:lnTo>
                    <a:lnTo>
                      <a:pt x="8337" y="7477"/>
                    </a:lnTo>
                    <a:lnTo>
                      <a:pt x="8337" y="7477"/>
                    </a:lnTo>
                    <a:lnTo>
                      <a:pt x="7958" y="7477"/>
                    </a:lnTo>
                    <a:lnTo>
                      <a:pt x="7958" y="7477"/>
                    </a:lnTo>
                    <a:lnTo>
                      <a:pt x="7958" y="7892"/>
                    </a:lnTo>
                    <a:lnTo>
                      <a:pt x="7958" y="7892"/>
                    </a:lnTo>
                    <a:lnTo>
                      <a:pt x="7958" y="7892"/>
                    </a:lnTo>
                    <a:lnTo>
                      <a:pt x="7958" y="7892"/>
                    </a:lnTo>
                    <a:lnTo>
                      <a:pt x="7958" y="7892"/>
                    </a:lnTo>
                    <a:lnTo>
                      <a:pt x="7958" y="8308"/>
                    </a:lnTo>
                    <a:lnTo>
                      <a:pt x="7958" y="8308"/>
                    </a:lnTo>
                    <a:lnTo>
                      <a:pt x="7579" y="8308"/>
                    </a:lnTo>
                    <a:lnTo>
                      <a:pt x="7579" y="8308"/>
                    </a:lnTo>
                    <a:lnTo>
                      <a:pt x="7579" y="8308"/>
                    </a:lnTo>
                    <a:lnTo>
                      <a:pt x="7579" y="8308"/>
                    </a:lnTo>
                    <a:lnTo>
                      <a:pt x="7579" y="8308"/>
                    </a:lnTo>
                    <a:lnTo>
                      <a:pt x="7579" y="8308"/>
                    </a:lnTo>
                    <a:lnTo>
                      <a:pt x="7579" y="8723"/>
                    </a:lnTo>
                    <a:lnTo>
                      <a:pt x="7579" y="8723"/>
                    </a:lnTo>
                    <a:lnTo>
                      <a:pt x="7579" y="8723"/>
                    </a:lnTo>
                    <a:lnTo>
                      <a:pt x="7579" y="8723"/>
                    </a:lnTo>
                    <a:lnTo>
                      <a:pt x="7200" y="8723"/>
                    </a:lnTo>
                    <a:lnTo>
                      <a:pt x="7200" y="8723"/>
                    </a:lnTo>
                    <a:lnTo>
                      <a:pt x="7200" y="9138"/>
                    </a:lnTo>
                    <a:lnTo>
                      <a:pt x="7200" y="9138"/>
                    </a:lnTo>
                    <a:lnTo>
                      <a:pt x="7200" y="9138"/>
                    </a:lnTo>
                    <a:lnTo>
                      <a:pt x="7200" y="9138"/>
                    </a:lnTo>
                    <a:lnTo>
                      <a:pt x="7200" y="9138"/>
                    </a:lnTo>
                    <a:lnTo>
                      <a:pt x="7200" y="9138"/>
                    </a:lnTo>
                    <a:lnTo>
                      <a:pt x="7200" y="9138"/>
                    </a:lnTo>
                    <a:lnTo>
                      <a:pt x="7200" y="9554"/>
                    </a:lnTo>
                    <a:lnTo>
                      <a:pt x="6821" y="9554"/>
                    </a:lnTo>
                    <a:lnTo>
                      <a:pt x="6821" y="9554"/>
                    </a:lnTo>
                    <a:lnTo>
                      <a:pt x="6821" y="9554"/>
                    </a:lnTo>
                    <a:lnTo>
                      <a:pt x="6821" y="9554"/>
                    </a:lnTo>
                    <a:lnTo>
                      <a:pt x="6821" y="9554"/>
                    </a:lnTo>
                    <a:lnTo>
                      <a:pt x="6821" y="9554"/>
                    </a:lnTo>
                    <a:lnTo>
                      <a:pt x="6821" y="9554"/>
                    </a:lnTo>
                    <a:lnTo>
                      <a:pt x="6821" y="9969"/>
                    </a:lnTo>
                    <a:lnTo>
                      <a:pt x="6442" y="9969"/>
                    </a:lnTo>
                    <a:lnTo>
                      <a:pt x="6442" y="9969"/>
                    </a:lnTo>
                    <a:lnTo>
                      <a:pt x="6442" y="9969"/>
                    </a:lnTo>
                    <a:lnTo>
                      <a:pt x="6442" y="9969"/>
                    </a:lnTo>
                    <a:lnTo>
                      <a:pt x="6442" y="9969"/>
                    </a:lnTo>
                    <a:lnTo>
                      <a:pt x="6442" y="10385"/>
                    </a:lnTo>
                    <a:lnTo>
                      <a:pt x="6442" y="10385"/>
                    </a:lnTo>
                    <a:lnTo>
                      <a:pt x="6442" y="10385"/>
                    </a:lnTo>
                    <a:lnTo>
                      <a:pt x="6442" y="10385"/>
                    </a:lnTo>
                    <a:lnTo>
                      <a:pt x="6063" y="10385"/>
                    </a:lnTo>
                    <a:lnTo>
                      <a:pt x="6063" y="10385"/>
                    </a:lnTo>
                    <a:lnTo>
                      <a:pt x="6063" y="10385"/>
                    </a:lnTo>
                    <a:lnTo>
                      <a:pt x="6063" y="10385"/>
                    </a:lnTo>
                    <a:lnTo>
                      <a:pt x="6063" y="10800"/>
                    </a:lnTo>
                    <a:lnTo>
                      <a:pt x="6063" y="10800"/>
                    </a:lnTo>
                    <a:lnTo>
                      <a:pt x="6063" y="10800"/>
                    </a:lnTo>
                    <a:lnTo>
                      <a:pt x="6063" y="10800"/>
                    </a:lnTo>
                    <a:lnTo>
                      <a:pt x="6063" y="10800"/>
                    </a:lnTo>
                    <a:lnTo>
                      <a:pt x="5684" y="10800"/>
                    </a:lnTo>
                    <a:lnTo>
                      <a:pt x="5684" y="10800"/>
                    </a:lnTo>
                    <a:lnTo>
                      <a:pt x="5684" y="10800"/>
                    </a:lnTo>
                    <a:lnTo>
                      <a:pt x="5684" y="10800"/>
                    </a:lnTo>
                    <a:lnTo>
                      <a:pt x="5684" y="11215"/>
                    </a:lnTo>
                    <a:lnTo>
                      <a:pt x="5684" y="11215"/>
                    </a:lnTo>
                    <a:lnTo>
                      <a:pt x="5305" y="11215"/>
                    </a:lnTo>
                    <a:lnTo>
                      <a:pt x="5305" y="11215"/>
                    </a:lnTo>
                    <a:lnTo>
                      <a:pt x="5305" y="11215"/>
                    </a:lnTo>
                    <a:lnTo>
                      <a:pt x="5305" y="11215"/>
                    </a:lnTo>
                    <a:lnTo>
                      <a:pt x="5305" y="11215"/>
                    </a:lnTo>
                    <a:lnTo>
                      <a:pt x="5305" y="11631"/>
                    </a:lnTo>
                    <a:lnTo>
                      <a:pt x="5305" y="11631"/>
                    </a:lnTo>
                    <a:lnTo>
                      <a:pt x="5305" y="11631"/>
                    </a:lnTo>
                    <a:lnTo>
                      <a:pt x="4926" y="11631"/>
                    </a:lnTo>
                    <a:lnTo>
                      <a:pt x="4926" y="11631"/>
                    </a:lnTo>
                    <a:lnTo>
                      <a:pt x="4926" y="11631"/>
                    </a:lnTo>
                    <a:lnTo>
                      <a:pt x="4926" y="11631"/>
                    </a:lnTo>
                    <a:lnTo>
                      <a:pt x="4926" y="11631"/>
                    </a:lnTo>
                    <a:lnTo>
                      <a:pt x="4926" y="12046"/>
                    </a:lnTo>
                    <a:lnTo>
                      <a:pt x="4926" y="12046"/>
                    </a:lnTo>
                    <a:lnTo>
                      <a:pt x="4926" y="12046"/>
                    </a:lnTo>
                    <a:lnTo>
                      <a:pt x="4547" y="12046"/>
                    </a:lnTo>
                    <a:lnTo>
                      <a:pt x="4547" y="12046"/>
                    </a:lnTo>
                    <a:lnTo>
                      <a:pt x="4547" y="12046"/>
                    </a:lnTo>
                    <a:lnTo>
                      <a:pt x="4547" y="12046"/>
                    </a:lnTo>
                    <a:lnTo>
                      <a:pt x="4547" y="12046"/>
                    </a:lnTo>
                    <a:lnTo>
                      <a:pt x="4547" y="12046"/>
                    </a:lnTo>
                    <a:lnTo>
                      <a:pt x="4168" y="12046"/>
                    </a:lnTo>
                    <a:lnTo>
                      <a:pt x="4168" y="12462"/>
                    </a:lnTo>
                    <a:lnTo>
                      <a:pt x="4168" y="12462"/>
                    </a:lnTo>
                    <a:lnTo>
                      <a:pt x="4168" y="12462"/>
                    </a:lnTo>
                    <a:lnTo>
                      <a:pt x="4168" y="12462"/>
                    </a:lnTo>
                    <a:lnTo>
                      <a:pt x="4168" y="12462"/>
                    </a:lnTo>
                    <a:lnTo>
                      <a:pt x="4168" y="12462"/>
                    </a:lnTo>
                    <a:lnTo>
                      <a:pt x="4168" y="12462"/>
                    </a:lnTo>
                    <a:lnTo>
                      <a:pt x="3789" y="12877"/>
                    </a:lnTo>
                    <a:lnTo>
                      <a:pt x="3789" y="12877"/>
                    </a:lnTo>
                    <a:lnTo>
                      <a:pt x="3789" y="12877"/>
                    </a:lnTo>
                    <a:lnTo>
                      <a:pt x="3789" y="12877"/>
                    </a:lnTo>
                    <a:lnTo>
                      <a:pt x="3789" y="12877"/>
                    </a:lnTo>
                    <a:lnTo>
                      <a:pt x="3789" y="12877"/>
                    </a:lnTo>
                    <a:lnTo>
                      <a:pt x="3789" y="12877"/>
                    </a:lnTo>
                    <a:lnTo>
                      <a:pt x="3411" y="12877"/>
                    </a:lnTo>
                    <a:lnTo>
                      <a:pt x="3411" y="12877"/>
                    </a:lnTo>
                    <a:lnTo>
                      <a:pt x="3411" y="12877"/>
                    </a:lnTo>
                    <a:lnTo>
                      <a:pt x="3411" y="13292"/>
                    </a:lnTo>
                    <a:lnTo>
                      <a:pt x="3411" y="13292"/>
                    </a:lnTo>
                    <a:lnTo>
                      <a:pt x="3411" y="13292"/>
                    </a:lnTo>
                    <a:lnTo>
                      <a:pt x="3032" y="13292"/>
                    </a:lnTo>
                    <a:lnTo>
                      <a:pt x="3032" y="13292"/>
                    </a:lnTo>
                    <a:lnTo>
                      <a:pt x="3032" y="13292"/>
                    </a:lnTo>
                    <a:lnTo>
                      <a:pt x="3032" y="13292"/>
                    </a:lnTo>
                    <a:lnTo>
                      <a:pt x="3032" y="13292"/>
                    </a:lnTo>
                    <a:lnTo>
                      <a:pt x="3032" y="13292"/>
                    </a:lnTo>
                    <a:lnTo>
                      <a:pt x="3032" y="13292"/>
                    </a:lnTo>
                    <a:lnTo>
                      <a:pt x="2653" y="13708"/>
                    </a:lnTo>
                    <a:lnTo>
                      <a:pt x="2653" y="13708"/>
                    </a:lnTo>
                    <a:lnTo>
                      <a:pt x="2653" y="13708"/>
                    </a:lnTo>
                    <a:lnTo>
                      <a:pt x="2653" y="13708"/>
                    </a:lnTo>
                    <a:lnTo>
                      <a:pt x="2653" y="13708"/>
                    </a:lnTo>
                    <a:lnTo>
                      <a:pt x="2653" y="13708"/>
                    </a:lnTo>
                    <a:lnTo>
                      <a:pt x="2274" y="13708"/>
                    </a:lnTo>
                    <a:lnTo>
                      <a:pt x="2274" y="13708"/>
                    </a:lnTo>
                    <a:lnTo>
                      <a:pt x="2274" y="14123"/>
                    </a:lnTo>
                    <a:lnTo>
                      <a:pt x="2274" y="14123"/>
                    </a:lnTo>
                    <a:lnTo>
                      <a:pt x="2274" y="14123"/>
                    </a:lnTo>
                    <a:lnTo>
                      <a:pt x="2274" y="14123"/>
                    </a:lnTo>
                    <a:lnTo>
                      <a:pt x="1895" y="14123"/>
                    </a:lnTo>
                    <a:lnTo>
                      <a:pt x="1895" y="14123"/>
                    </a:lnTo>
                    <a:lnTo>
                      <a:pt x="1895" y="14123"/>
                    </a:lnTo>
                    <a:lnTo>
                      <a:pt x="1895" y="14123"/>
                    </a:lnTo>
                    <a:lnTo>
                      <a:pt x="1895" y="14123"/>
                    </a:lnTo>
                    <a:lnTo>
                      <a:pt x="1895" y="14123"/>
                    </a:lnTo>
                    <a:lnTo>
                      <a:pt x="1516" y="14123"/>
                    </a:lnTo>
                    <a:lnTo>
                      <a:pt x="1516" y="14538"/>
                    </a:lnTo>
                    <a:lnTo>
                      <a:pt x="1516" y="14538"/>
                    </a:lnTo>
                    <a:lnTo>
                      <a:pt x="1516" y="14538"/>
                    </a:lnTo>
                    <a:lnTo>
                      <a:pt x="1516" y="14538"/>
                    </a:lnTo>
                    <a:lnTo>
                      <a:pt x="1516" y="14538"/>
                    </a:lnTo>
                    <a:lnTo>
                      <a:pt x="1516" y="14538"/>
                    </a:lnTo>
                    <a:lnTo>
                      <a:pt x="1137" y="14538"/>
                    </a:lnTo>
                    <a:lnTo>
                      <a:pt x="1137" y="14538"/>
                    </a:lnTo>
                    <a:lnTo>
                      <a:pt x="1137" y="14538"/>
                    </a:lnTo>
                    <a:lnTo>
                      <a:pt x="1137" y="14538"/>
                    </a:lnTo>
                    <a:lnTo>
                      <a:pt x="758" y="14538"/>
                    </a:lnTo>
                    <a:lnTo>
                      <a:pt x="758" y="14538"/>
                    </a:lnTo>
                    <a:lnTo>
                      <a:pt x="758" y="14954"/>
                    </a:lnTo>
                    <a:lnTo>
                      <a:pt x="758" y="14954"/>
                    </a:lnTo>
                    <a:lnTo>
                      <a:pt x="758" y="14954"/>
                    </a:lnTo>
                    <a:lnTo>
                      <a:pt x="758" y="14954"/>
                    </a:lnTo>
                    <a:lnTo>
                      <a:pt x="758" y="14954"/>
                    </a:lnTo>
                    <a:lnTo>
                      <a:pt x="379" y="14954"/>
                    </a:lnTo>
                    <a:lnTo>
                      <a:pt x="379" y="14954"/>
                    </a:lnTo>
                    <a:lnTo>
                      <a:pt x="379" y="14954"/>
                    </a:lnTo>
                    <a:lnTo>
                      <a:pt x="379" y="14954"/>
                    </a:lnTo>
                    <a:lnTo>
                      <a:pt x="379" y="15369"/>
                    </a:lnTo>
                    <a:lnTo>
                      <a:pt x="379" y="15369"/>
                    </a:lnTo>
                    <a:lnTo>
                      <a:pt x="0" y="15369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26" name="Shape 3626"/>
              <p:cNvSpPr/>
              <p:nvPr/>
            </p:nvSpPr>
            <p:spPr>
              <a:xfrm>
                <a:off x="1579562" y="979487"/>
                <a:ext cx="88901" cy="809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0" y="15247"/>
                    </a:lnTo>
                    <a:lnTo>
                      <a:pt x="0" y="15247"/>
                    </a:lnTo>
                    <a:lnTo>
                      <a:pt x="0" y="15247"/>
                    </a:lnTo>
                    <a:lnTo>
                      <a:pt x="0" y="15247"/>
                    </a:lnTo>
                    <a:lnTo>
                      <a:pt x="0" y="15247"/>
                    </a:lnTo>
                    <a:lnTo>
                      <a:pt x="386" y="15247"/>
                    </a:lnTo>
                    <a:lnTo>
                      <a:pt x="386" y="15247"/>
                    </a:lnTo>
                    <a:lnTo>
                      <a:pt x="386" y="14824"/>
                    </a:lnTo>
                    <a:lnTo>
                      <a:pt x="386" y="14824"/>
                    </a:lnTo>
                    <a:lnTo>
                      <a:pt x="386" y="14824"/>
                    </a:lnTo>
                    <a:lnTo>
                      <a:pt x="386" y="14824"/>
                    </a:lnTo>
                    <a:lnTo>
                      <a:pt x="771" y="14824"/>
                    </a:lnTo>
                    <a:lnTo>
                      <a:pt x="771" y="14824"/>
                    </a:lnTo>
                    <a:lnTo>
                      <a:pt x="771" y="14824"/>
                    </a:lnTo>
                    <a:lnTo>
                      <a:pt x="771" y="14824"/>
                    </a:lnTo>
                    <a:lnTo>
                      <a:pt x="771" y="14824"/>
                    </a:lnTo>
                    <a:lnTo>
                      <a:pt x="1157" y="14824"/>
                    </a:lnTo>
                    <a:lnTo>
                      <a:pt x="1157" y="14824"/>
                    </a:lnTo>
                    <a:lnTo>
                      <a:pt x="1157" y="14824"/>
                    </a:lnTo>
                    <a:lnTo>
                      <a:pt x="1157" y="14400"/>
                    </a:lnTo>
                    <a:lnTo>
                      <a:pt x="1157" y="14400"/>
                    </a:lnTo>
                    <a:lnTo>
                      <a:pt x="1157" y="14400"/>
                    </a:lnTo>
                    <a:lnTo>
                      <a:pt x="1543" y="14400"/>
                    </a:lnTo>
                    <a:lnTo>
                      <a:pt x="1543" y="14400"/>
                    </a:lnTo>
                    <a:lnTo>
                      <a:pt x="1543" y="14400"/>
                    </a:lnTo>
                    <a:lnTo>
                      <a:pt x="1543" y="14400"/>
                    </a:lnTo>
                    <a:lnTo>
                      <a:pt x="1543" y="14400"/>
                    </a:lnTo>
                    <a:lnTo>
                      <a:pt x="1543" y="14400"/>
                    </a:lnTo>
                    <a:lnTo>
                      <a:pt x="1543" y="14400"/>
                    </a:lnTo>
                    <a:lnTo>
                      <a:pt x="1929" y="14400"/>
                    </a:lnTo>
                    <a:lnTo>
                      <a:pt x="1929" y="13976"/>
                    </a:lnTo>
                    <a:lnTo>
                      <a:pt x="1929" y="13976"/>
                    </a:lnTo>
                    <a:lnTo>
                      <a:pt x="1929" y="13976"/>
                    </a:lnTo>
                    <a:lnTo>
                      <a:pt x="1929" y="13976"/>
                    </a:lnTo>
                    <a:lnTo>
                      <a:pt x="2314" y="13976"/>
                    </a:lnTo>
                    <a:lnTo>
                      <a:pt x="2314" y="13976"/>
                    </a:lnTo>
                    <a:lnTo>
                      <a:pt x="2314" y="13976"/>
                    </a:lnTo>
                    <a:lnTo>
                      <a:pt x="2314" y="13976"/>
                    </a:lnTo>
                    <a:lnTo>
                      <a:pt x="2314" y="13976"/>
                    </a:lnTo>
                    <a:lnTo>
                      <a:pt x="2314" y="13553"/>
                    </a:lnTo>
                    <a:lnTo>
                      <a:pt x="2314" y="13553"/>
                    </a:lnTo>
                    <a:lnTo>
                      <a:pt x="2700" y="13553"/>
                    </a:lnTo>
                    <a:lnTo>
                      <a:pt x="2700" y="13553"/>
                    </a:lnTo>
                    <a:lnTo>
                      <a:pt x="2700" y="13553"/>
                    </a:lnTo>
                    <a:lnTo>
                      <a:pt x="2700" y="13553"/>
                    </a:lnTo>
                    <a:lnTo>
                      <a:pt x="2700" y="13553"/>
                    </a:lnTo>
                    <a:lnTo>
                      <a:pt x="2700" y="13553"/>
                    </a:lnTo>
                    <a:lnTo>
                      <a:pt x="3086" y="13553"/>
                    </a:lnTo>
                    <a:lnTo>
                      <a:pt x="3086" y="13553"/>
                    </a:lnTo>
                    <a:lnTo>
                      <a:pt x="3086" y="13129"/>
                    </a:lnTo>
                    <a:lnTo>
                      <a:pt x="3086" y="13129"/>
                    </a:lnTo>
                    <a:lnTo>
                      <a:pt x="3086" y="13129"/>
                    </a:lnTo>
                    <a:lnTo>
                      <a:pt x="3086" y="13129"/>
                    </a:lnTo>
                    <a:lnTo>
                      <a:pt x="3471" y="13129"/>
                    </a:lnTo>
                    <a:lnTo>
                      <a:pt x="3471" y="13129"/>
                    </a:lnTo>
                    <a:lnTo>
                      <a:pt x="3471" y="13129"/>
                    </a:lnTo>
                    <a:lnTo>
                      <a:pt x="3471" y="13129"/>
                    </a:lnTo>
                    <a:lnTo>
                      <a:pt x="3471" y="13129"/>
                    </a:lnTo>
                    <a:lnTo>
                      <a:pt x="3471" y="13129"/>
                    </a:lnTo>
                    <a:lnTo>
                      <a:pt x="3471" y="12706"/>
                    </a:lnTo>
                    <a:lnTo>
                      <a:pt x="3857" y="12706"/>
                    </a:lnTo>
                    <a:lnTo>
                      <a:pt x="3857" y="12706"/>
                    </a:lnTo>
                    <a:lnTo>
                      <a:pt x="3857" y="12706"/>
                    </a:lnTo>
                    <a:lnTo>
                      <a:pt x="3857" y="12706"/>
                    </a:lnTo>
                    <a:lnTo>
                      <a:pt x="3857" y="12706"/>
                    </a:lnTo>
                    <a:lnTo>
                      <a:pt x="3857" y="12706"/>
                    </a:lnTo>
                    <a:lnTo>
                      <a:pt x="3857" y="12706"/>
                    </a:lnTo>
                    <a:lnTo>
                      <a:pt x="4243" y="12282"/>
                    </a:lnTo>
                    <a:lnTo>
                      <a:pt x="4243" y="12282"/>
                    </a:lnTo>
                    <a:lnTo>
                      <a:pt x="4243" y="12282"/>
                    </a:lnTo>
                    <a:lnTo>
                      <a:pt x="4243" y="12282"/>
                    </a:lnTo>
                    <a:lnTo>
                      <a:pt x="4243" y="12282"/>
                    </a:lnTo>
                    <a:lnTo>
                      <a:pt x="4243" y="12282"/>
                    </a:lnTo>
                    <a:lnTo>
                      <a:pt x="4629" y="12282"/>
                    </a:lnTo>
                    <a:lnTo>
                      <a:pt x="4629" y="12282"/>
                    </a:lnTo>
                    <a:lnTo>
                      <a:pt x="4629" y="12282"/>
                    </a:lnTo>
                    <a:lnTo>
                      <a:pt x="4629" y="11859"/>
                    </a:lnTo>
                    <a:lnTo>
                      <a:pt x="4629" y="11859"/>
                    </a:lnTo>
                    <a:lnTo>
                      <a:pt x="4629" y="11859"/>
                    </a:lnTo>
                    <a:lnTo>
                      <a:pt x="4629" y="11859"/>
                    </a:lnTo>
                    <a:lnTo>
                      <a:pt x="4629" y="11859"/>
                    </a:lnTo>
                    <a:lnTo>
                      <a:pt x="5014" y="11859"/>
                    </a:lnTo>
                    <a:lnTo>
                      <a:pt x="5014" y="11859"/>
                    </a:lnTo>
                    <a:lnTo>
                      <a:pt x="5014" y="11859"/>
                    </a:lnTo>
                    <a:lnTo>
                      <a:pt x="5014" y="11859"/>
                    </a:lnTo>
                    <a:lnTo>
                      <a:pt x="5014" y="11435"/>
                    </a:lnTo>
                    <a:lnTo>
                      <a:pt x="5014" y="11435"/>
                    </a:lnTo>
                    <a:lnTo>
                      <a:pt x="5014" y="11435"/>
                    </a:lnTo>
                    <a:lnTo>
                      <a:pt x="5014" y="11435"/>
                    </a:lnTo>
                    <a:lnTo>
                      <a:pt x="5400" y="11435"/>
                    </a:lnTo>
                    <a:lnTo>
                      <a:pt x="5400" y="11435"/>
                    </a:lnTo>
                    <a:lnTo>
                      <a:pt x="5400" y="11435"/>
                    </a:lnTo>
                    <a:lnTo>
                      <a:pt x="5400" y="11012"/>
                    </a:lnTo>
                    <a:lnTo>
                      <a:pt x="5400" y="11012"/>
                    </a:lnTo>
                    <a:lnTo>
                      <a:pt x="5400" y="11012"/>
                    </a:lnTo>
                    <a:lnTo>
                      <a:pt x="5786" y="11012"/>
                    </a:lnTo>
                    <a:lnTo>
                      <a:pt x="5786" y="11012"/>
                    </a:lnTo>
                    <a:lnTo>
                      <a:pt x="5786" y="11012"/>
                    </a:lnTo>
                    <a:lnTo>
                      <a:pt x="5786" y="11012"/>
                    </a:lnTo>
                    <a:lnTo>
                      <a:pt x="5786" y="11012"/>
                    </a:lnTo>
                    <a:lnTo>
                      <a:pt x="5786" y="11012"/>
                    </a:lnTo>
                    <a:lnTo>
                      <a:pt x="5786" y="10588"/>
                    </a:lnTo>
                    <a:lnTo>
                      <a:pt x="5786" y="10588"/>
                    </a:lnTo>
                    <a:lnTo>
                      <a:pt x="5786" y="10588"/>
                    </a:lnTo>
                    <a:lnTo>
                      <a:pt x="6171" y="10588"/>
                    </a:lnTo>
                    <a:lnTo>
                      <a:pt x="6171" y="10588"/>
                    </a:lnTo>
                    <a:lnTo>
                      <a:pt x="6171" y="10588"/>
                    </a:lnTo>
                    <a:lnTo>
                      <a:pt x="6171" y="10588"/>
                    </a:lnTo>
                    <a:lnTo>
                      <a:pt x="6171" y="10588"/>
                    </a:lnTo>
                    <a:lnTo>
                      <a:pt x="6171" y="10165"/>
                    </a:lnTo>
                    <a:lnTo>
                      <a:pt x="6171" y="10165"/>
                    </a:lnTo>
                    <a:lnTo>
                      <a:pt x="6171" y="10165"/>
                    </a:lnTo>
                    <a:lnTo>
                      <a:pt x="6557" y="10165"/>
                    </a:lnTo>
                    <a:lnTo>
                      <a:pt x="6557" y="10165"/>
                    </a:lnTo>
                    <a:lnTo>
                      <a:pt x="6557" y="10165"/>
                    </a:lnTo>
                    <a:lnTo>
                      <a:pt x="6557" y="10165"/>
                    </a:lnTo>
                    <a:lnTo>
                      <a:pt x="6557" y="9741"/>
                    </a:lnTo>
                    <a:lnTo>
                      <a:pt x="6557" y="9741"/>
                    </a:lnTo>
                    <a:lnTo>
                      <a:pt x="6557" y="9741"/>
                    </a:lnTo>
                    <a:lnTo>
                      <a:pt x="6557" y="9741"/>
                    </a:lnTo>
                    <a:lnTo>
                      <a:pt x="6943" y="9741"/>
                    </a:lnTo>
                    <a:lnTo>
                      <a:pt x="6943" y="9741"/>
                    </a:lnTo>
                    <a:lnTo>
                      <a:pt x="6943" y="9741"/>
                    </a:lnTo>
                    <a:lnTo>
                      <a:pt x="6943" y="9741"/>
                    </a:lnTo>
                    <a:lnTo>
                      <a:pt x="6943" y="9318"/>
                    </a:lnTo>
                    <a:lnTo>
                      <a:pt x="6943" y="9318"/>
                    </a:lnTo>
                    <a:lnTo>
                      <a:pt x="6943" y="9318"/>
                    </a:lnTo>
                    <a:lnTo>
                      <a:pt x="6943" y="9318"/>
                    </a:lnTo>
                    <a:lnTo>
                      <a:pt x="6943" y="9318"/>
                    </a:lnTo>
                    <a:lnTo>
                      <a:pt x="7329" y="9318"/>
                    </a:lnTo>
                    <a:lnTo>
                      <a:pt x="7329" y="8894"/>
                    </a:lnTo>
                    <a:lnTo>
                      <a:pt x="7329" y="8894"/>
                    </a:lnTo>
                    <a:lnTo>
                      <a:pt x="7329" y="8894"/>
                    </a:lnTo>
                    <a:lnTo>
                      <a:pt x="7329" y="8894"/>
                    </a:lnTo>
                    <a:lnTo>
                      <a:pt x="7329" y="8894"/>
                    </a:lnTo>
                    <a:lnTo>
                      <a:pt x="7329" y="8894"/>
                    </a:lnTo>
                    <a:lnTo>
                      <a:pt x="7329" y="8894"/>
                    </a:lnTo>
                    <a:lnTo>
                      <a:pt x="7329" y="8471"/>
                    </a:lnTo>
                    <a:lnTo>
                      <a:pt x="7329" y="8471"/>
                    </a:lnTo>
                    <a:lnTo>
                      <a:pt x="7714" y="8471"/>
                    </a:lnTo>
                    <a:lnTo>
                      <a:pt x="7714" y="8471"/>
                    </a:lnTo>
                    <a:lnTo>
                      <a:pt x="7714" y="8471"/>
                    </a:lnTo>
                    <a:lnTo>
                      <a:pt x="7714" y="8471"/>
                    </a:lnTo>
                    <a:lnTo>
                      <a:pt x="7714" y="8471"/>
                    </a:lnTo>
                    <a:lnTo>
                      <a:pt x="7714" y="8471"/>
                    </a:lnTo>
                    <a:lnTo>
                      <a:pt x="7714" y="8047"/>
                    </a:lnTo>
                    <a:lnTo>
                      <a:pt x="7714" y="8047"/>
                    </a:lnTo>
                    <a:lnTo>
                      <a:pt x="8100" y="8047"/>
                    </a:lnTo>
                    <a:lnTo>
                      <a:pt x="8100" y="8047"/>
                    </a:lnTo>
                    <a:lnTo>
                      <a:pt x="8100" y="8047"/>
                    </a:lnTo>
                    <a:lnTo>
                      <a:pt x="8100" y="8047"/>
                    </a:lnTo>
                    <a:lnTo>
                      <a:pt x="8100" y="7624"/>
                    </a:lnTo>
                    <a:lnTo>
                      <a:pt x="8100" y="7624"/>
                    </a:lnTo>
                    <a:lnTo>
                      <a:pt x="8100" y="7624"/>
                    </a:lnTo>
                    <a:lnTo>
                      <a:pt x="8100" y="7624"/>
                    </a:lnTo>
                    <a:lnTo>
                      <a:pt x="8100" y="7624"/>
                    </a:lnTo>
                    <a:lnTo>
                      <a:pt x="8100" y="7624"/>
                    </a:lnTo>
                    <a:lnTo>
                      <a:pt x="8100" y="7624"/>
                    </a:lnTo>
                    <a:lnTo>
                      <a:pt x="8486" y="7200"/>
                    </a:lnTo>
                    <a:lnTo>
                      <a:pt x="8486" y="7200"/>
                    </a:lnTo>
                    <a:lnTo>
                      <a:pt x="8486" y="7200"/>
                    </a:lnTo>
                    <a:lnTo>
                      <a:pt x="8486" y="7200"/>
                    </a:lnTo>
                    <a:lnTo>
                      <a:pt x="8486" y="7200"/>
                    </a:lnTo>
                    <a:lnTo>
                      <a:pt x="8486" y="7200"/>
                    </a:lnTo>
                    <a:lnTo>
                      <a:pt x="8486" y="7200"/>
                    </a:lnTo>
                    <a:lnTo>
                      <a:pt x="8486" y="6776"/>
                    </a:lnTo>
                    <a:lnTo>
                      <a:pt x="8486" y="6776"/>
                    </a:lnTo>
                    <a:lnTo>
                      <a:pt x="8486" y="6776"/>
                    </a:lnTo>
                    <a:lnTo>
                      <a:pt x="8486" y="6776"/>
                    </a:lnTo>
                    <a:lnTo>
                      <a:pt x="8486" y="6776"/>
                    </a:lnTo>
                    <a:lnTo>
                      <a:pt x="8871" y="6353"/>
                    </a:lnTo>
                    <a:lnTo>
                      <a:pt x="8871" y="6353"/>
                    </a:lnTo>
                    <a:lnTo>
                      <a:pt x="8871" y="6353"/>
                    </a:lnTo>
                    <a:lnTo>
                      <a:pt x="8871" y="6353"/>
                    </a:lnTo>
                    <a:lnTo>
                      <a:pt x="8871" y="6353"/>
                    </a:lnTo>
                    <a:lnTo>
                      <a:pt x="8871" y="6353"/>
                    </a:lnTo>
                    <a:lnTo>
                      <a:pt x="8871" y="6353"/>
                    </a:lnTo>
                    <a:lnTo>
                      <a:pt x="8871" y="5929"/>
                    </a:lnTo>
                    <a:lnTo>
                      <a:pt x="8871" y="5929"/>
                    </a:lnTo>
                    <a:lnTo>
                      <a:pt x="9257" y="5929"/>
                    </a:lnTo>
                    <a:lnTo>
                      <a:pt x="9257" y="5929"/>
                    </a:lnTo>
                    <a:lnTo>
                      <a:pt x="9257" y="5929"/>
                    </a:lnTo>
                    <a:lnTo>
                      <a:pt x="9257" y="5929"/>
                    </a:lnTo>
                    <a:lnTo>
                      <a:pt x="9257" y="5929"/>
                    </a:lnTo>
                    <a:lnTo>
                      <a:pt x="9257" y="5506"/>
                    </a:lnTo>
                    <a:lnTo>
                      <a:pt x="9257" y="5506"/>
                    </a:lnTo>
                    <a:lnTo>
                      <a:pt x="9257" y="5506"/>
                    </a:lnTo>
                    <a:lnTo>
                      <a:pt x="9257" y="5506"/>
                    </a:lnTo>
                    <a:lnTo>
                      <a:pt x="9257" y="5506"/>
                    </a:lnTo>
                    <a:lnTo>
                      <a:pt x="9257" y="5082"/>
                    </a:lnTo>
                    <a:lnTo>
                      <a:pt x="9257" y="5082"/>
                    </a:lnTo>
                    <a:lnTo>
                      <a:pt x="9257" y="5082"/>
                    </a:lnTo>
                    <a:lnTo>
                      <a:pt x="9257" y="5082"/>
                    </a:lnTo>
                    <a:lnTo>
                      <a:pt x="9643" y="5082"/>
                    </a:lnTo>
                    <a:lnTo>
                      <a:pt x="9643" y="5082"/>
                    </a:lnTo>
                    <a:lnTo>
                      <a:pt x="9643" y="4659"/>
                    </a:lnTo>
                    <a:lnTo>
                      <a:pt x="9643" y="4659"/>
                    </a:lnTo>
                    <a:lnTo>
                      <a:pt x="9643" y="4659"/>
                    </a:lnTo>
                    <a:lnTo>
                      <a:pt x="9643" y="4659"/>
                    </a:lnTo>
                    <a:lnTo>
                      <a:pt x="9643" y="4659"/>
                    </a:lnTo>
                    <a:lnTo>
                      <a:pt x="9643" y="4659"/>
                    </a:lnTo>
                    <a:lnTo>
                      <a:pt x="9643" y="4659"/>
                    </a:lnTo>
                    <a:lnTo>
                      <a:pt x="9643" y="4235"/>
                    </a:lnTo>
                    <a:lnTo>
                      <a:pt x="9643" y="4235"/>
                    </a:lnTo>
                    <a:lnTo>
                      <a:pt x="9643" y="4235"/>
                    </a:lnTo>
                    <a:lnTo>
                      <a:pt x="9643" y="4235"/>
                    </a:lnTo>
                    <a:lnTo>
                      <a:pt x="9643" y="4235"/>
                    </a:lnTo>
                    <a:lnTo>
                      <a:pt x="10029" y="3812"/>
                    </a:lnTo>
                    <a:lnTo>
                      <a:pt x="10029" y="3812"/>
                    </a:lnTo>
                    <a:lnTo>
                      <a:pt x="10029" y="3812"/>
                    </a:lnTo>
                    <a:lnTo>
                      <a:pt x="10029" y="3812"/>
                    </a:lnTo>
                    <a:lnTo>
                      <a:pt x="10029" y="3812"/>
                    </a:lnTo>
                    <a:lnTo>
                      <a:pt x="10029" y="3812"/>
                    </a:lnTo>
                    <a:lnTo>
                      <a:pt x="10029" y="3388"/>
                    </a:lnTo>
                    <a:lnTo>
                      <a:pt x="10029" y="3388"/>
                    </a:lnTo>
                    <a:lnTo>
                      <a:pt x="10029" y="3388"/>
                    </a:lnTo>
                    <a:lnTo>
                      <a:pt x="10029" y="3388"/>
                    </a:lnTo>
                    <a:lnTo>
                      <a:pt x="10029" y="3388"/>
                    </a:lnTo>
                    <a:lnTo>
                      <a:pt x="10029" y="3388"/>
                    </a:lnTo>
                    <a:lnTo>
                      <a:pt x="10029" y="2965"/>
                    </a:lnTo>
                    <a:lnTo>
                      <a:pt x="10029" y="2965"/>
                    </a:lnTo>
                    <a:lnTo>
                      <a:pt x="10414" y="2965"/>
                    </a:lnTo>
                    <a:lnTo>
                      <a:pt x="10414" y="2965"/>
                    </a:lnTo>
                    <a:lnTo>
                      <a:pt x="10414" y="2965"/>
                    </a:lnTo>
                    <a:lnTo>
                      <a:pt x="10414" y="2541"/>
                    </a:lnTo>
                    <a:lnTo>
                      <a:pt x="10414" y="2541"/>
                    </a:lnTo>
                    <a:lnTo>
                      <a:pt x="10414" y="2541"/>
                    </a:lnTo>
                    <a:lnTo>
                      <a:pt x="10414" y="2541"/>
                    </a:lnTo>
                    <a:lnTo>
                      <a:pt x="10414" y="2541"/>
                    </a:lnTo>
                    <a:lnTo>
                      <a:pt x="10414" y="2118"/>
                    </a:lnTo>
                    <a:lnTo>
                      <a:pt x="10414" y="2118"/>
                    </a:lnTo>
                    <a:lnTo>
                      <a:pt x="10414" y="2118"/>
                    </a:lnTo>
                    <a:lnTo>
                      <a:pt x="10414" y="2118"/>
                    </a:lnTo>
                    <a:lnTo>
                      <a:pt x="10414" y="2118"/>
                    </a:lnTo>
                    <a:lnTo>
                      <a:pt x="10414" y="2118"/>
                    </a:lnTo>
                    <a:lnTo>
                      <a:pt x="10414" y="1694"/>
                    </a:lnTo>
                    <a:lnTo>
                      <a:pt x="10414" y="1694"/>
                    </a:lnTo>
                    <a:lnTo>
                      <a:pt x="10414" y="1694"/>
                    </a:lnTo>
                    <a:lnTo>
                      <a:pt x="10414" y="1694"/>
                    </a:lnTo>
                    <a:lnTo>
                      <a:pt x="10414" y="1694"/>
                    </a:lnTo>
                    <a:lnTo>
                      <a:pt x="10800" y="1271"/>
                    </a:lnTo>
                    <a:lnTo>
                      <a:pt x="10800" y="1271"/>
                    </a:lnTo>
                    <a:lnTo>
                      <a:pt x="10800" y="1271"/>
                    </a:lnTo>
                    <a:lnTo>
                      <a:pt x="10800" y="1271"/>
                    </a:lnTo>
                    <a:lnTo>
                      <a:pt x="10800" y="1271"/>
                    </a:lnTo>
                    <a:lnTo>
                      <a:pt x="10800" y="847"/>
                    </a:lnTo>
                    <a:lnTo>
                      <a:pt x="10800" y="847"/>
                    </a:lnTo>
                    <a:lnTo>
                      <a:pt x="10800" y="847"/>
                    </a:lnTo>
                    <a:lnTo>
                      <a:pt x="10800" y="847"/>
                    </a:lnTo>
                    <a:lnTo>
                      <a:pt x="10800" y="847"/>
                    </a:lnTo>
                    <a:lnTo>
                      <a:pt x="10800" y="847"/>
                    </a:lnTo>
                    <a:lnTo>
                      <a:pt x="10800" y="424"/>
                    </a:lnTo>
                    <a:lnTo>
                      <a:pt x="10800" y="424"/>
                    </a:lnTo>
                    <a:lnTo>
                      <a:pt x="10800" y="424"/>
                    </a:lnTo>
                    <a:lnTo>
                      <a:pt x="10800" y="424"/>
                    </a:lnTo>
                    <a:lnTo>
                      <a:pt x="10800" y="424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27" name="Shape 3627"/>
              <p:cNvSpPr/>
              <p:nvPr/>
            </p:nvSpPr>
            <p:spPr>
              <a:xfrm>
                <a:off x="1568450" y="993775"/>
                <a:ext cx="68263" cy="444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086"/>
                    </a:moveTo>
                    <a:lnTo>
                      <a:pt x="0" y="3086"/>
                    </a:lnTo>
                    <a:lnTo>
                      <a:pt x="502" y="3857"/>
                    </a:lnTo>
                    <a:lnTo>
                      <a:pt x="1005" y="3857"/>
                    </a:lnTo>
                    <a:lnTo>
                      <a:pt x="1005" y="4629"/>
                    </a:lnTo>
                    <a:lnTo>
                      <a:pt x="2009" y="5400"/>
                    </a:lnTo>
                    <a:lnTo>
                      <a:pt x="3014" y="6171"/>
                    </a:lnTo>
                    <a:lnTo>
                      <a:pt x="4521" y="7714"/>
                    </a:lnTo>
                    <a:lnTo>
                      <a:pt x="5526" y="8486"/>
                    </a:lnTo>
                    <a:lnTo>
                      <a:pt x="7535" y="10029"/>
                    </a:lnTo>
                    <a:lnTo>
                      <a:pt x="9042" y="11571"/>
                    </a:lnTo>
                    <a:lnTo>
                      <a:pt x="10549" y="13114"/>
                    </a:lnTo>
                    <a:lnTo>
                      <a:pt x="12056" y="13886"/>
                    </a:lnTo>
                    <a:lnTo>
                      <a:pt x="13563" y="15429"/>
                    </a:lnTo>
                    <a:lnTo>
                      <a:pt x="15070" y="16971"/>
                    </a:lnTo>
                    <a:lnTo>
                      <a:pt x="16577" y="17743"/>
                    </a:lnTo>
                    <a:lnTo>
                      <a:pt x="17581" y="19286"/>
                    </a:lnTo>
                    <a:lnTo>
                      <a:pt x="18586" y="20057"/>
                    </a:lnTo>
                    <a:lnTo>
                      <a:pt x="19088" y="20057"/>
                    </a:lnTo>
                    <a:lnTo>
                      <a:pt x="19591" y="20829"/>
                    </a:lnTo>
                    <a:lnTo>
                      <a:pt x="20093" y="20829"/>
                    </a:lnTo>
                    <a:lnTo>
                      <a:pt x="20093" y="21600"/>
                    </a:lnTo>
                    <a:lnTo>
                      <a:pt x="21600" y="18514"/>
                    </a:lnTo>
                    <a:lnTo>
                      <a:pt x="21600" y="17743"/>
                    </a:lnTo>
                    <a:lnTo>
                      <a:pt x="21098" y="17743"/>
                    </a:lnTo>
                    <a:lnTo>
                      <a:pt x="20595" y="16971"/>
                    </a:lnTo>
                    <a:lnTo>
                      <a:pt x="20093" y="16200"/>
                    </a:lnTo>
                    <a:lnTo>
                      <a:pt x="19088" y="15429"/>
                    </a:lnTo>
                    <a:lnTo>
                      <a:pt x="17581" y="14657"/>
                    </a:lnTo>
                    <a:lnTo>
                      <a:pt x="16577" y="13114"/>
                    </a:lnTo>
                    <a:lnTo>
                      <a:pt x="15070" y="11571"/>
                    </a:lnTo>
                    <a:lnTo>
                      <a:pt x="13563" y="10800"/>
                    </a:lnTo>
                    <a:lnTo>
                      <a:pt x="11553" y="9257"/>
                    </a:lnTo>
                    <a:lnTo>
                      <a:pt x="10047" y="7714"/>
                    </a:lnTo>
                    <a:lnTo>
                      <a:pt x="8540" y="6171"/>
                    </a:lnTo>
                    <a:lnTo>
                      <a:pt x="7033" y="5400"/>
                    </a:lnTo>
                    <a:lnTo>
                      <a:pt x="5526" y="3857"/>
                    </a:lnTo>
                    <a:lnTo>
                      <a:pt x="4521" y="2314"/>
                    </a:lnTo>
                    <a:lnTo>
                      <a:pt x="3516" y="1543"/>
                    </a:lnTo>
                    <a:lnTo>
                      <a:pt x="2512" y="771"/>
                    </a:lnTo>
                    <a:lnTo>
                      <a:pt x="2512" y="771"/>
                    </a:lnTo>
                    <a:lnTo>
                      <a:pt x="2009" y="0"/>
                    </a:lnTo>
                    <a:lnTo>
                      <a:pt x="1507" y="0"/>
                    </a:lnTo>
                    <a:lnTo>
                      <a:pt x="1507" y="0"/>
                    </a:lnTo>
                    <a:lnTo>
                      <a:pt x="0" y="30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28" name="Shape 3628"/>
              <p:cNvSpPr/>
              <p:nvPr/>
            </p:nvSpPr>
            <p:spPr>
              <a:xfrm>
                <a:off x="1543050" y="962025"/>
                <a:ext cx="30163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900"/>
                    </a:moveTo>
                    <a:lnTo>
                      <a:pt x="0" y="900"/>
                    </a:lnTo>
                    <a:lnTo>
                      <a:pt x="0" y="1800"/>
                    </a:lnTo>
                    <a:lnTo>
                      <a:pt x="1137" y="2700"/>
                    </a:lnTo>
                    <a:lnTo>
                      <a:pt x="1137" y="3600"/>
                    </a:lnTo>
                    <a:lnTo>
                      <a:pt x="1137" y="4500"/>
                    </a:lnTo>
                    <a:lnTo>
                      <a:pt x="1137" y="4500"/>
                    </a:lnTo>
                    <a:lnTo>
                      <a:pt x="2274" y="5400"/>
                    </a:lnTo>
                    <a:lnTo>
                      <a:pt x="2274" y="6300"/>
                    </a:lnTo>
                    <a:lnTo>
                      <a:pt x="3411" y="7200"/>
                    </a:lnTo>
                    <a:lnTo>
                      <a:pt x="3411" y="8100"/>
                    </a:lnTo>
                    <a:lnTo>
                      <a:pt x="3411" y="8100"/>
                    </a:lnTo>
                    <a:lnTo>
                      <a:pt x="4547" y="9000"/>
                    </a:lnTo>
                    <a:lnTo>
                      <a:pt x="4547" y="9900"/>
                    </a:lnTo>
                    <a:lnTo>
                      <a:pt x="5684" y="11700"/>
                    </a:lnTo>
                    <a:lnTo>
                      <a:pt x="6821" y="12600"/>
                    </a:lnTo>
                    <a:lnTo>
                      <a:pt x="7958" y="13500"/>
                    </a:lnTo>
                    <a:lnTo>
                      <a:pt x="9095" y="15300"/>
                    </a:lnTo>
                    <a:lnTo>
                      <a:pt x="10232" y="16200"/>
                    </a:lnTo>
                    <a:lnTo>
                      <a:pt x="12505" y="17100"/>
                    </a:lnTo>
                    <a:lnTo>
                      <a:pt x="13642" y="18900"/>
                    </a:lnTo>
                    <a:lnTo>
                      <a:pt x="14779" y="19800"/>
                    </a:lnTo>
                    <a:lnTo>
                      <a:pt x="17053" y="20700"/>
                    </a:lnTo>
                    <a:lnTo>
                      <a:pt x="18189" y="21600"/>
                    </a:lnTo>
                    <a:lnTo>
                      <a:pt x="21600" y="18000"/>
                    </a:lnTo>
                    <a:lnTo>
                      <a:pt x="20463" y="17100"/>
                    </a:lnTo>
                    <a:lnTo>
                      <a:pt x="19326" y="16200"/>
                    </a:lnTo>
                    <a:lnTo>
                      <a:pt x="18189" y="15300"/>
                    </a:lnTo>
                    <a:lnTo>
                      <a:pt x="17053" y="14400"/>
                    </a:lnTo>
                    <a:lnTo>
                      <a:pt x="15916" y="12600"/>
                    </a:lnTo>
                    <a:lnTo>
                      <a:pt x="13642" y="11700"/>
                    </a:lnTo>
                    <a:lnTo>
                      <a:pt x="12505" y="10800"/>
                    </a:lnTo>
                    <a:lnTo>
                      <a:pt x="11368" y="9900"/>
                    </a:lnTo>
                    <a:lnTo>
                      <a:pt x="11368" y="9000"/>
                    </a:lnTo>
                    <a:lnTo>
                      <a:pt x="10232" y="7200"/>
                    </a:lnTo>
                    <a:lnTo>
                      <a:pt x="9095" y="7200"/>
                    </a:lnTo>
                    <a:lnTo>
                      <a:pt x="9095" y="6300"/>
                    </a:lnTo>
                    <a:lnTo>
                      <a:pt x="9095" y="5400"/>
                    </a:lnTo>
                    <a:lnTo>
                      <a:pt x="7958" y="4500"/>
                    </a:lnTo>
                    <a:lnTo>
                      <a:pt x="7958" y="4500"/>
                    </a:lnTo>
                    <a:lnTo>
                      <a:pt x="7958" y="3600"/>
                    </a:lnTo>
                    <a:lnTo>
                      <a:pt x="6821" y="3600"/>
                    </a:lnTo>
                    <a:lnTo>
                      <a:pt x="6821" y="2700"/>
                    </a:lnTo>
                    <a:lnTo>
                      <a:pt x="6821" y="1800"/>
                    </a:lnTo>
                    <a:lnTo>
                      <a:pt x="6821" y="900"/>
                    </a:lnTo>
                    <a:lnTo>
                      <a:pt x="6821" y="900"/>
                    </a:lnTo>
                    <a:lnTo>
                      <a:pt x="5684" y="0"/>
                    </a:lnTo>
                    <a:lnTo>
                      <a:pt x="5684" y="0"/>
                    </a:lnTo>
                    <a:lnTo>
                      <a:pt x="0" y="9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29" name="Shape 3629"/>
              <p:cNvSpPr/>
              <p:nvPr/>
            </p:nvSpPr>
            <p:spPr>
              <a:xfrm>
                <a:off x="1527175" y="922337"/>
                <a:ext cx="23813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4154"/>
                    </a:moveTo>
                    <a:lnTo>
                      <a:pt x="0" y="4154"/>
                    </a:lnTo>
                    <a:lnTo>
                      <a:pt x="0" y="4154"/>
                    </a:lnTo>
                    <a:lnTo>
                      <a:pt x="1440" y="4985"/>
                    </a:lnTo>
                    <a:lnTo>
                      <a:pt x="1440" y="4985"/>
                    </a:lnTo>
                    <a:lnTo>
                      <a:pt x="1440" y="4985"/>
                    </a:lnTo>
                    <a:lnTo>
                      <a:pt x="2880" y="5815"/>
                    </a:lnTo>
                    <a:lnTo>
                      <a:pt x="2880" y="5815"/>
                    </a:lnTo>
                    <a:lnTo>
                      <a:pt x="4320" y="6646"/>
                    </a:lnTo>
                    <a:lnTo>
                      <a:pt x="4320" y="7477"/>
                    </a:lnTo>
                    <a:lnTo>
                      <a:pt x="5760" y="7477"/>
                    </a:lnTo>
                    <a:lnTo>
                      <a:pt x="5760" y="8308"/>
                    </a:lnTo>
                    <a:lnTo>
                      <a:pt x="5760" y="8308"/>
                    </a:lnTo>
                    <a:lnTo>
                      <a:pt x="7200" y="9138"/>
                    </a:lnTo>
                    <a:lnTo>
                      <a:pt x="7200" y="10800"/>
                    </a:lnTo>
                    <a:lnTo>
                      <a:pt x="8640" y="11631"/>
                    </a:lnTo>
                    <a:lnTo>
                      <a:pt x="10080" y="13292"/>
                    </a:lnTo>
                    <a:lnTo>
                      <a:pt x="10080" y="14123"/>
                    </a:lnTo>
                    <a:lnTo>
                      <a:pt x="11520" y="15785"/>
                    </a:lnTo>
                    <a:lnTo>
                      <a:pt x="11520" y="16615"/>
                    </a:lnTo>
                    <a:lnTo>
                      <a:pt x="12960" y="18277"/>
                    </a:lnTo>
                    <a:lnTo>
                      <a:pt x="12960" y="19108"/>
                    </a:lnTo>
                    <a:lnTo>
                      <a:pt x="14400" y="20769"/>
                    </a:lnTo>
                    <a:lnTo>
                      <a:pt x="14400" y="21600"/>
                    </a:lnTo>
                    <a:lnTo>
                      <a:pt x="21600" y="20769"/>
                    </a:lnTo>
                    <a:lnTo>
                      <a:pt x="21600" y="19938"/>
                    </a:lnTo>
                    <a:lnTo>
                      <a:pt x="20160" y="18277"/>
                    </a:lnTo>
                    <a:lnTo>
                      <a:pt x="20160" y="16615"/>
                    </a:lnTo>
                    <a:lnTo>
                      <a:pt x="20160" y="15785"/>
                    </a:lnTo>
                    <a:lnTo>
                      <a:pt x="18720" y="14123"/>
                    </a:lnTo>
                    <a:lnTo>
                      <a:pt x="17280" y="12462"/>
                    </a:lnTo>
                    <a:lnTo>
                      <a:pt x="17280" y="10800"/>
                    </a:lnTo>
                    <a:lnTo>
                      <a:pt x="15840" y="9969"/>
                    </a:lnTo>
                    <a:lnTo>
                      <a:pt x="14400" y="8308"/>
                    </a:lnTo>
                    <a:lnTo>
                      <a:pt x="14400" y="7477"/>
                    </a:lnTo>
                    <a:lnTo>
                      <a:pt x="12960" y="6646"/>
                    </a:lnTo>
                    <a:lnTo>
                      <a:pt x="12960" y="5815"/>
                    </a:lnTo>
                    <a:lnTo>
                      <a:pt x="11520" y="4985"/>
                    </a:lnTo>
                    <a:lnTo>
                      <a:pt x="11520" y="4985"/>
                    </a:lnTo>
                    <a:lnTo>
                      <a:pt x="10080" y="4154"/>
                    </a:lnTo>
                    <a:lnTo>
                      <a:pt x="10080" y="3323"/>
                    </a:lnTo>
                    <a:lnTo>
                      <a:pt x="8640" y="2492"/>
                    </a:lnTo>
                    <a:lnTo>
                      <a:pt x="7200" y="2492"/>
                    </a:lnTo>
                    <a:lnTo>
                      <a:pt x="7200" y="1662"/>
                    </a:lnTo>
                    <a:lnTo>
                      <a:pt x="5760" y="831"/>
                    </a:lnTo>
                    <a:lnTo>
                      <a:pt x="5760" y="831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0" y="415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30" name="Shape 3630"/>
              <p:cNvSpPr/>
              <p:nvPr/>
            </p:nvSpPr>
            <p:spPr>
              <a:xfrm>
                <a:off x="1490662" y="911225"/>
                <a:ext cx="41276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31" y="10800"/>
                    </a:moveTo>
                    <a:lnTo>
                      <a:pt x="831" y="10800"/>
                    </a:lnTo>
                    <a:lnTo>
                      <a:pt x="1662" y="10800"/>
                    </a:lnTo>
                    <a:lnTo>
                      <a:pt x="2492" y="9000"/>
                    </a:lnTo>
                    <a:lnTo>
                      <a:pt x="3323" y="9000"/>
                    </a:lnTo>
                    <a:lnTo>
                      <a:pt x="4154" y="9000"/>
                    </a:lnTo>
                    <a:lnTo>
                      <a:pt x="4985" y="9000"/>
                    </a:lnTo>
                    <a:lnTo>
                      <a:pt x="4985" y="9000"/>
                    </a:lnTo>
                    <a:lnTo>
                      <a:pt x="5815" y="9000"/>
                    </a:lnTo>
                    <a:lnTo>
                      <a:pt x="6646" y="9000"/>
                    </a:lnTo>
                    <a:lnTo>
                      <a:pt x="7477" y="9000"/>
                    </a:lnTo>
                    <a:lnTo>
                      <a:pt x="8308" y="9000"/>
                    </a:lnTo>
                    <a:lnTo>
                      <a:pt x="8308" y="9000"/>
                    </a:lnTo>
                    <a:lnTo>
                      <a:pt x="9138" y="10800"/>
                    </a:lnTo>
                    <a:lnTo>
                      <a:pt x="9969" y="10800"/>
                    </a:lnTo>
                    <a:lnTo>
                      <a:pt x="9969" y="10800"/>
                    </a:lnTo>
                    <a:lnTo>
                      <a:pt x="10800" y="10800"/>
                    </a:lnTo>
                    <a:lnTo>
                      <a:pt x="11631" y="10800"/>
                    </a:lnTo>
                    <a:lnTo>
                      <a:pt x="11631" y="12600"/>
                    </a:lnTo>
                    <a:lnTo>
                      <a:pt x="12462" y="12600"/>
                    </a:lnTo>
                    <a:lnTo>
                      <a:pt x="12462" y="12600"/>
                    </a:lnTo>
                    <a:lnTo>
                      <a:pt x="13292" y="12600"/>
                    </a:lnTo>
                    <a:lnTo>
                      <a:pt x="13292" y="14400"/>
                    </a:lnTo>
                    <a:lnTo>
                      <a:pt x="14123" y="14400"/>
                    </a:lnTo>
                    <a:lnTo>
                      <a:pt x="14954" y="14400"/>
                    </a:lnTo>
                    <a:lnTo>
                      <a:pt x="14954" y="14400"/>
                    </a:lnTo>
                    <a:lnTo>
                      <a:pt x="15785" y="16200"/>
                    </a:lnTo>
                    <a:lnTo>
                      <a:pt x="17446" y="18000"/>
                    </a:lnTo>
                    <a:lnTo>
                      <a:pt x="18277" y="19800"/>
                    </a:lnTo>
                    <a:lnTo>
                      <a:pt x="19108" y="21600"/>
                    </a:lnTo>
                    <a:lnTo>
                      <a:pt x="21600" y="12600"/>
                    </a:lnTo>
                    <a:lnTo>
                      <a:pt x="20769" y="12600"/>
                    </a:lnTo>
                    <a:lnTo>
                      <a:pt x="19938" y="10800"/>
                    </a:lnTo>
                    <a:lnTo>
                      <a:pt x="18277" y="9000"/>
                    </a:lnTo>
                    <a:lnTo>
                      <a:pt x="17446" y="7200"/>
                    </a:lnTo>
                    <a:lnTo>
                      <a:pt x="16615" y="7200"/>
                    </a:lnTo>
                    <a:lnTo>
                      <a:pt x="16615" y="5400"/>
                    </a:lnTo>
                    <a:lnTo>
                      <a:pt x="15785" y="5400"/>
                    </a:lnTo>
                    <a:lnTo>
                      <a:pt x="14954" y="3600"/>
                    </a:lnTo>
                    <a:lnTo>
                      <a:pt x="14954" y="3600"/>
                    </a:lnTo>
                    <a:lnTo>
                      <a:pt x="14123" y="3600"/>
                    </a:lnTo>
                    <a:lnTo>
                      <a:pt x="13292" y="1800"/>
                    </a:lnTo>
                    <a:lnTo>
                      <a:pt x="12462" y="1800"/>
                    </a:lnTo>
                    <a:lnTo>
                      <a:pt x="12462" y="1800"/>
                    </a:lnTo>
                    <a:lnTo>
                      <a:pt x="11631" y="1800"/>
                    </a:lnTo>
                    <a:lnTo>
                      <a:pt x="10800" y="1800"/>
                    </a:lnTo>
                    <a:lnTo>
                      <a:pt x="9969" y="0"/>
                    </a:lnTo>
                    <a:lnTo>
                      <a:pt x="9138" y="0"/>
                    </a:lnTo>
                    <a:lnTo>
                      <a:pt x="8308" y="0"/>
                    </a:lnTo>
                    <a:lnTo>
                      <a:pt x="7477" y="0"/>
                    </a:lnTo>
                    <a:lnTo>
                      <a:pt x="6646" y="0"/>
                    </a:lnTo>
                    <a:lnTo>
                      <a:pt x="5815" y="0"/>
                    </a:lnTo>
                    <a:lnTo>
                      <a:pt x="4985" y="0"/>
                    </a:lnTo>
                    <a:lnTo>
                      <a:pt x="4154" y="0"/>
                    </a:lnTo>
                    <a:lnTo>
                      <a:pt x="3323" y="0"/>
                    </a:lnTo>
                    <a:lnTo>
                      <a:pt x="2492" y="0"/>
                    </a:lnTo>
                    <a:lnTo>
                      <a:pt x="1662" y="0"/>
                    </a:lnTo>
                    <a:lnTo>
                      <a:pt x="831" y="0"/>
                    </a:lnTo>
                    <a:lnTo>
                      <a:pt x="0" y="1800"/>
                    </a:lnTo>
                    <a:lnTo>
                      <a:pt x="0" y="1800"/>
                    </a:lnTo>
                    <a:lnTo>
                      <a:pt x="831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31" name="Shape 3631"/>
              <p:cNvSpPr/>
              <p:nvPr/>
            </p:nvSpPr>
            <p:spPr>
              <a:xfrm>
                <a:off x="1441450" y="912812"/>
                <a:ext cx="50800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0800"/>
                    </a:moveTo>
                    <a:lnTo>
                      <a:pt x="0" y="10800"/>
                    </a:lnTo>
                    <a:lnTo>
                      <a:pt x="675" y="10800"/>
                    </a:lnTo>
                    <a:lnTo>
                      <a:pt x="1350" y="13500"/>
                    </a:lnTo>
                    <a:lnTo>
                      <a:pt x="1350" y="16200"/>
                    </a:lnTo>
                    <a:lnTo>
                      <a:pt x="2025" y="16200"/>
                    </a:lnTo>
                    <a:lnTo>
                      <a:pt x="2700" y="16200"/>
                    </a:lnTo>
                    <a:lnTo>
                      <a:pt x="3375" y="18900"/>
                    </a:lnTo>
                    <a:lnTo>
                      <a:pt x="4050" y="18900"/>
                    </a:lnTo>
                    <a:lnTo>
                      <a:pt x="4725" y="18900"/>
                    </a:lnTo>
                    <a:lnTo>
                      <a:pt x="5400" y="21600"/>
                    </a:lnTo>
                    <a:lnTo>
                      <a:pt x="6075" y="21600"/>
                    </a:lnTo>
                    <a:lnTo>
                      <a:pt x="6750" y="21600"/>
                    </a:lnTo>
                    <a:lnTo>
                      <a:pt x="7425" y="21600"/>
                    </a:lnTo>
                    <a:lnTo>
                      <a:pt x="8100" y="21600"/>
                    </a:lnTo>
                    <a:lnTo>
                      <a:pt x="8775" y="21600"/>
                    </a:lnTo>
                    <a:lnTo>
                      <a:pt x="9450" y="21600"/>
                    </a:lnTo>
                    <a:lnTo>
                      <a:pt x="10125" y="21600"/>
                    </a:lnTo>
                    <a:lnTo>
                      <a:pt x="10800" y="21600"/>
                    </a:lnTo>
                    <a:lnTo>
                      <a:pt x="11475" y="21600"/>
                    </a:lnTo>
                    <a:lnTo>
                      <a:pt x="12150" y="18900"/>
                    </a:lnTo>
                    <a:lnTo>
                      <a:pt x="12825" y="18900"/>
                    </a:lnTo>
                    <a:lnTo>
                      <a:pt x="14175" y="18900"/>
                    </a:lnTo>
                    <a:lnTo>
                      <a:pt x="15525" y="18900"/>
                    </a:lnTo>
                    <a:lnTo>
                      <a:pt x="16875" y="16200"/>
                    </a:lnTo>
                    <a:lnTo>
                      <a:pt x="18225" y="16200"/>
                    </a:lnTo>
                    <a:lnTo>
                      <a:pt x="19575" y="13500"/>
                    </a:lnTo>
                    <a:lnTo>
                      <a:pt x="21600" y="13500"/>
                    </a:lnTo>
                    <a:lnTo>
                      <a:pt x="20925" y="0"/>
                    </a:lnTo>
                    <a:lnTo>
                      <a:pt x="18900" y="0"/>
                    </a:lnTo>
                    <a:lnTo>
                      <a:pt x="17550" y="2700"/>
                    </a:lnTo>
                    <a:lnTo>
                      <a:pt x="16200" y="2700"/>
                    </a:lnTo>
                    <a:lnTo>
                      <a:pt x="14850" y="2700"/>
                    </a:lnTo>
                    <a:lnTo>
                      <a:pt x="13500" y="5400"/>
                    </a:lnTo>
                    <a:lnTo>
                      <a:pt x="12150" y="5400"/>
                    </a:lnTo>
                    <a:lnTo>
                      <a:pt x="11475" y="5400"/>
                    </a:lnTo>
                    <a:lnTo>
                      <a:pt x="10800" y="5400"/>
                    </a:lnTo>
                    <a:lnTo>
                      <a:pt x="10125" y="8100"/>
                    </a:lnTo>
                    <a:lnTo>
                      <a:pt x="9450" y="8100"/>
                    </a:lnTo>
                    <a:lnTo>
                      <a:pt x="9450" y="8100"/>
                    </a:lnTo>
                    <a:lnTo>
                      <a:pt x="8775" y="8100"/>
                    </a:lnTo>
                    <a:lnTo>
                      <a:pt x="8100" y="8100"/>
                    </a:lnTo>
                    <a:lnTo>
                      <a:pt x="7425" y="8100"/>
                    </a:lnTo>
                    <a:lnTo>
                      <a:pt x="6750" y="8100"/>
                    </a:lnTo>
                    <a:lnTo>
                      <a:pt x="6750" y="8100"/>
                    </a:lnTo>
                    <a:lnTo>
                      <a:pt x="6075" y="5400"/>
                    </a:lnTo>
                    <a:lnTo>
                      <a:pt x="5400" y="5400"/>
                    </a:lnTo>
                    <a:lnTo>
                      <a:pt x="5400" y="5400"/>
                    </a:lnTo>
                    <a:lnTo>
                      <a:pt x="4725" y="5400"/>
                    </a:lnTo>
                    <a:lnTo>
                      <a:pt x="4050" y="2700"/>
                    </a:lnTo>
                    <a:lnTo>
                      <a:pt x="4050" y="2700"/>
                    </a:lnTo>
                    <a:lnTo>
                      <a:pt x="3375" y="2700"/>
                    </a:lnTo>
                    <a:lnTo>
                      <a:pt x="2700" y="2700"/>
                    </a:lnTo>
                    <a:lnTo>
                      <a:pt x="2700" y="0"/>
                    </a:lnTo>
                    <a:lnTo>
                      <a:pt x="2025" y="0"/>
                    </a:lnTo>
                    <a:lnTo>
                      <a:pt x="2025" y="0"/>
                    </a:lnTo>
                    <a:lnTo>
                      <a:pt x="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32" name="Shape 3632"/>
              <p:cNvSpPr/>
              <p:nvPr/>
            </p:nvSpPr>
            <p:spPr>
              <a:xfrm>
                <a:off x="1430337" y="869950"/>
                <a:ext cx="15876" cy="492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394"/>
                    </a:lnTo>
                    <a:lnTo>
                      <a:pt x="0" y="2787"/>
                    </a:lnTo>
                    <a:lnTo>
                      <a:pt x="0" y="4181"/>
                    </a:lnTo>
                    <a:lnTo>
                      <a:pt x="0" y="5574"/>
                    </a:lnTo>
                    <a:lnTo>
                      <a:pt x="0" y="6968"/>
                    </a:lnTo>
                    <a:lnTo>
                      <a:pt x="0" y="8361"/>
                    </a:lnTo>
                    <a:lnTo>
                      <a:pt x="0" y="9058"/>
                    </a:lnTo>
                    <a:lnTo>
                      <a:pt x="0" y="9755"/>
                    </a:lnTo>
                    <a:lnTo>
                      <a:pt x="0" y="10452"/>
                    </a:lnTo>
                    <a:lnTo>
                      <a:pt x="0" y="11148"/>
                    </a:lnTo>
                    <a:lnTo>
                      <a:pt x="0" y="11845"/>
                    </a:lnTo>
                    <a:lnTo>
                      <a:pt x="0" y="12542"/>
                    </a:lnTo>
                    <a:lnTo>
                      <a:pt x="2160" y="13239"/>
                    </a:lnTo>
                    <a:lnTo>
                      <a:pt x="2160" y="13935"/>
                    </a:lnTo>
                    <a:lnTo>
                      <a:pt x="2160" y="14632"/>
                    </a:lnTo>
                    <a:lnTo>
                      <a:pt x="2160" y="15329"/>
                    </a:lnTo>
                    <a:lnTo>
                      <a:pt x="4320" y="16026"/>
                    </a:lnTo>
                    <a:lnTo>
                      <a:pt x="4320" y="16723"/>
                    </a:lnTo>
                    <a:lnTo>
                      <a:pt x="4320" y="17419"/>
                    </a:lnTo>
                    <a:lnTo>
                      <a:pt x="6480" y="18116"/>
                    </a:lnTo>
                    <a:lnTo>
                      <a:pt x="6480" y="18813"/>
                    </a:lnTo>
                    <a:lnTo>
                      <a:pt x="8640" y="19510"/>
                    </a:lnTo>
                    <a:lnTo>
                      <a:pt x="8640" y="19510"/>
                    </a:lnTo>
                    <a:lnTo>
                      <a:pt x="10800" y="20206"/>
                    </a:lnTo>
                    <a:lnTo>
                      <a:pt x="12960" y="20903"/>
                    </a:lnTo>
                    <a:lnTo>
                      <a:pt x="15120" y="21600"/>
                    </a:lnTo>
                    <a:lnTo>
                      <a:pt x="21600" y="18813"/>
                    </a:lnTo>
                    <a:lnTo>
                      <a:pt x="21600" y="18116"/>
                    </a:lnTo>
                    <a:lnTo>
                      <a:pt x="19440" y="18116"/>
                    </a:lnTo>
                    <a:lnTo>
                      <a:pt x="19440" y="17419"/>
                    </a:lnTo>
                    <a:lnTo>
                      <a:pt x="17280" y="17419"/>
                    </a:lnTo>
                    <a:lnTo>
                      <a:pt x="17280" y="16723"/>
                    </a:lnTo>
                    <a:lnTo>
                      <a:pt x="15120" y="16723"/>
                    </a:lnTo>
                    <a:lnTo>
                      <a:pt x="15120" y="16026"/>
                    </a:lnTo>
                    <a:lnTo>
                      <a:pt x="15120" y="15329"/>
                    </a:lnTo>
                    <a:lnTo>
                      <a:pt x="15120" y="14632"/>
                    </a:lnTo>
                    <a:lnTo>
                      <a:pt x="12960" y="14632"/>
                    </a:lnTo>
                    <a:lnTo>
                      <a:pt x="12960" y="13935"/>
                    </a:lnTo>
                    <a:lnTo>
                      <a:pt x="12960" y="13239"/>
                    </a:lnTo>
                    <a:lnTo>
                      <a:pt x="12960" y="12542"/>
                    </a:lnTo>
                    <a:lnTo>
                      <a:pt x="12960" y="11845"/>
                    </a:lnTo>
                    <a:lnTo>
                      <a:pt x="12960" y="11845"/>
                    </a:lnTo>
                    <a:lnTo>
                      <a:pt x="12960" y="11148"/>
                    </a:lnTo>
                    <a:lnTo>
                      <a:pt x="12960" y="10452"/>
                    </a:lnTo>
                    <a:lnTo>
                      <a:pt x="12960" y="9755"/>
                    </a:lnTo>
                    <a:lnTo>
                      <a:pt x="10800" y="9058"/>
                    </a:lnTo>
                    <a:lnTo>
                      <a:pt x="10800" y="8361"/>
                    </a:lnTo>
                    <a:lnTo>
                      <a:pt x="10800" y="6968"/>
                    </a:lnTo>
                    <a:lnTo>
                      <a:pt x="10800" y="5574"/>
                    </a:lnTo>
                    <a:lnTo>
                      <a:pt x="12960" y="4181"/>
                    </a:lnTo>
                    <a:lnTo>
                      <a:pt x="12960" y="2787"/>
                    </a:lnTo>
                    <a:lnTo>
                      <a:pt x="12960" y="1394"/>
                    </a:lnTo>
                    <a:lnTo>
                      <a:pt x="12960" y="0"/>
                    </a:lnTo>
                    <a:lnTo>
                      <a:pt x="1296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33" name="Shape 3633"/>
              <p:cNvSpPr/>
              <p:nvPr/>
            </p:nvSpPr>
            <p:spPr>
              <a:xfrm>
                <a:off x="1422400" y="820737"/>
                <a:ext cx="17463" cy="492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787"/>
                    </a:moveTo>
                    <a:lnTo>
                      <a:pt x="0" y="2787"/>
                    </a:lnTo>
                    <a:lnTo>
                      <a:pt x="1964" y="3484"/>
                    </a:lnTo>
                    <a:lnTo>
                      <a:pt x="1964" y="3484"/>
                    </a:lnTo>
                    <a:lnTo>
                      <a:pt x="3927" y="4181"/>
                    </a:lnTo>
                    <a:lnTo>
                      <a:pt x="3927" y="4181"/>
                    </a:lnTo>
                    <a:lnTo>
                      <a:pt x="5891" y="4877"/>
                    </a:lnTo>
                    <a:lnTo>
                      <a:pt x="5891" y="4877"/>
                    </a:lnTo>
                    <a:lnTo>
                      <a:pt x="5891" y="5574"/>
                    </a:lnTo>
                    <a:lnTo>
                      <a:pt x="7855" y="6271"/>
                    </a:lnTo>
                    <a:lnTo>
                      <a:pt x="7855" y="6968"/>
                    </a:lnTo>
                    <a:lnTo>
                      <a:pt x="7855" y="6968"/>
                    </a:lnTo>
                    <a:lnTo>
                      <a:pt x="7855" y="7665"/>
                    </a:lnTo>
                    <a:lnTo>
                      <a:pt x="7855" y="8361"/>
                    </a:lnTo>
                    <a:lnTo>
                      <a:pt x="9818" y="9058"/>
                    </a:lnTo>
                    <a:lnTo>
                      <a:pt x="9818" y="9058"/>
                    </a:lnTo>
                    <a:lnTo>
                      <a:pt x="9818" y="9755"/>
                    </a:lnTo>
                    <a:lnTo>
                      <a:pt x="9818" y="10452"/>
                    </a:lnTo>
                    <a:lnTo>
                      <a:pt x="9818" y="11148"/>
                    </a:lnTo>
                    <a:lnTo>
                      <a:pt x="9818" y="11845"/>
                    </a:lnTo>
                    <a:lnTo>
                      <a:pt x="9818" y="12542"/>
                    </a:lnTo>
                    <a:lnTo>
                      <a:pt x="9818" y="13239"/>
                    </a:lnTo>
                    <a:lnTo>
                      <a:pt x="9818" y="14632"/>
                    </a:lnTo>
                    <a:lnTo>
                      <a:pt x="9818" y="16026"/>
                    </a:lnTo>
                    <a:lnTo>
                      <a:pt x="9818" y="17419"/>
                    </a:lnTo>
                    <a:lnTo>
                      <a:pt x="9818" y="18813"/>
                    </a:lnTo>
                    <a:lnTo>
                      <a:pt x="9818" y="20206"/>
                    </a:lnTo>
                    <a:lnTo>
                      <a:pt x="9818" y="21600"/>
                    </a:lnTo>
                    <a:lnTo>
                      <a:pt x="21600" y="21600"/>
                    </a:lnTo>
                    <a:lnTo>
                      <a:pt x="21600" y="20206"/>
                    </a:lnTo>
                    <a:lnTo>
                      <a:pt x="21600" y="18813"/>
                    </a:lnTo>
                    <a:lnTo>
                      <a:pt x="21600" y="17419"/>
                    </a:lnTo>
                    <a:lnTo>
                      <a:pt x="21600" y="16026"/>
                    </a:lnTo>
                    <a:lnTo>
                      <a:pt x="21600" y="14632"/>
                    </a:lnTo>
                    <a:lnTo>
                      <a:pt x="21600" y="13239"/>
                    </a:lnTo>
                    <a:lnTo>
                      <a:pt x="21600" y="12542"/>
                    </a:lnTo>
                    <a:lnTo>
                      <a:pt x="21600" y="11845"/>
                    </a:lnTo>
                    <a:lnTo>
                      <a:pt x="21600" y="11148"/>
                    </a:lnTo>
                    <a:lnTo>
                      <a:pt x="19636" y="10452"/>
                    </a:lnTo>
                    <a:lnTo>
                      <a:pt x="19636" y="9755"/>
                    </a:lnTo>
                    <a:lnTo>
                      <a:pt x="19636" y="9058"/>
                    </a:lnTo>
                    <a:lnTo>
                      <a:pt x="19636" y="8361"/>
                    </a:lnTo>
                    <a:lnTo>
                      <a:pt x="19636" y="7665"/>
                    </a:lnTo>
                    <a:lnTo>
                      <a:pt x="17673" y="6968"/>
                    </a:lnTo>
                    <a:lnTo>
                      <a:pt x="17673" y="6271"/>
                    </a:lnTo>
                    <a:lnTo>
                      <a:pt x="17673" y="5574"/>
                    </a:lnTo>
                    <a:lnTo>
                      <a:pt x="17673" y="4877"/>
                    </a:lnTo>
                    <a:lnTo>
                      <a:pt x="15709" y="4181"/>
                    </a:lnTo>
                    <a:lnTo>
                      <a:pt x="15709" y="3484"/>
                    </a:lnTo>
                    <a:lnTo>
                      <a:pt x="13745" y="2787"/>
                    </a:lnTo>
                    <a:lnTo>
                      <a:pt x="13745" y="2090"/>
                    </a:lnTo>
                    <a:lnTo>
                      <a:pt x="11782" y="2090"/>
                    </a:lnTo>
                    <a:lnTo>
                      <a:pt x="9818" y="1394"/>
                    </a:lnTo>
                    <a:lnTo>
                      <a:pt x="9818" y="697"/>
                    </a:lnTo>
                    <a:lnTo>
                      <a:pt x="7855" y="0"/>
                    </a:lnTo>
                    <a:lnTo>
                      <a:pt x="7855" y="0"/>
                    </a:lnTo>
                    <a:lnTo>
                      <a:pt x="0" y="278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34" name="Shape 3634"/>
              <p:cNvSpPr/>
              <p:nvPr/>
            </p:nvSpPr>
            <p:spPr>
              <a:xfrm>
                <a:off x="1382712" y="815975"/>
                <a:ext cx="46038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45" y="21600"/>
                    </a:moveTo>
                    <a:lnTo>
                      <a:pt x="745" y="21600"/>
                    </a:lnTo>
                    <a:lnTo>
                      <a:pt x="2234" y="19440"/>
                    </a:lnTo>
                    <a:lnTo>
                      <a:pt x="3724" y="19440"/>
                    </a:lnTo>
                    <a:lnTo>
                      <a:pt x="5214" y="17280"/>
                    </a:lnTo>
                    <a:lnTo>
                      <a:pt x="6703" y="17280"/>
                    </a:lnTo>
                    <a:lnTo>
                      <a:pt x="7448" y="15120"/>
                    </a:lnTo>
                    <a:lnTo>
                      <a:pt x="8938" y="15120"/>
                    </a:lnTo>
                    <a:lnTo>
                      <a:pt x="9683" y="12960"/>
                    </a:lnTo>
                    <a:lnTo>
                      <a:pt x="10428" y="12960"/>
                    </a:lnTo>
                    <a:lnTo>
                      <a:pt x="10428" y="12960"/>
                    </a:lnTo>
                    <a:lnTo>
                      <a:pt x="11172" y="12960"/>
                    </a:lnTo>
                    <a:lnTo>
                      <a:pt x="11917" y="12960"/>
                    </a:lnTo>
                    <a:lnTo>
                      <a:pt x="12662" y="12960"/>
                    </a:lnTo>
                    <a:lnTo>
                      <a:pt x="13407" y="10800"/>
                    </a:lnTo>
                    <a:lnTo>
                      <a:pt x="13407" y="10800"/>
                    </a:lnTo>
                    <a:lnTo>
                      <a:pt x="14152" y="10800"/>
                    </a:lnTo>
                    <a:lnTo>
                      <a:pt x="14897" y="10800"/>
                    </a:lnTo>
                    <a:lnTo>
                      <a:pt x="14897" y="10800"/>
                    </a:lnTo>
                    <a:lnTo>
                      <a:pt x="15641" y="12960"/>
                    </a:lnTo>
                    <a:lnTo>
                      <a:pt x="16386" y="12960"/>
                    </a:lnTo>
                    <a:lnTo>
                      <a:pt x="16386" y="12960"/>
                    </a:lnTo>
                    <a:lnTo>
                      <a:pt x="17131" y="12960"/>
                    </a:lnTo>
                    <a:lnTo>
                      <a:pt x="17131" y="12960"/>
                    </a:lnTo>
                    <a:lnTo>
                      <a:pt x="17876" y="12960"/>
                    </a:lnTo>
                    <a:lnTo>
                      <a:pt x="17876" y="15120"/>
                    </a:lnTo>
                    <a:lnTo>
                      <a:pt x="18621" y="15120"/>
                    </a:lnTo>
                    <a:lnTo>
                      <a:pt x="18621" y="15120"/>
                    </a:lnTo>
                    <a:lnTo>
                      <a:pt x="21600" y="6480"/>
                    </a:lnTo>
                    <a:lnTo>
                      <a:pt x="20855" y="6480"/>
                    </a:lnTo>
                    <a:lnTo>
                      <a:pt x="20110" y="4320"/>
                    </a:lnTo>
                    <a:lnTo>
                      <a:pt x="19366" y="4320"/>
                    </a:lnTo>
                    <a:lnTo>
                      <a:pt x="18621" y="2160"/>
                    </a:lnTo>
                    <a:lnTo>
                      <a:pt x="18621" y="2160"/>
                    </a:lnTo>
                    <a:lnTo>
                      <a:pt x="17876" y="2160"/>
                    </a:lnTo>
                    <a:lnTo>
                      <a:pt x="17131" y="0"/>
                    </a:lnTo>
                    <a:lnTo>
                      <a:pt x="16386" y="0"/>
                    </a:lnTo>
                    <a:lnTo>
                      <a:pt x="15641" y="0"/>
                    </a:lnTo>
                    <a:lnTo>
                      <a:pt x="14897" y="0"/>
                    </a:lnTo>
                    <a:lnTo>
                      <a:pt x="14152" y="0"/>
                    </a:lnTo>
                    <a:lnTo>
                      <a:pt x="13407" y="0"/>
                    </a:lnTo>
                    <a:lnTo>
                      <a:pt x="12662" y="0"/>
                    </a:lnTo>
                    <a:lnTo>
                      <a:pt x="11917" y="0"/>
                    </a:lnTo>
                    <a:lnTo>
                      <a:pt x="11172" y="0"/>
                    </a:lnTo>
                    <a:lnTo>
                      <a:pt x="10428" y="0"/>
                    </a:lnTo>
                    <a:lnTo>
                      <a:pt x="9683" y="2160"/>
                    </a:lnTo>
                    <a:lnTo>
                      <a:pt x="9683" y="2160"/>
                    </a:lnTo>
                    <a:lnTo>
                      <a:pt x="8193" y="2160"/>
                    </a:lnTo>
                    <a:lnTo>
                      <a:pt x="8193" y="2160"/>
                    </a:lnTo>
                    <a:lnTo>
                      <a:pt x="6703" y="4320"/>
                    </a:lnTo>
                    <a:lnTo>
                      <a:pt x="5214" y="6480"/>
                    </a:lnTo>
                    <a:lnTo>
                      <a:pt x="3724" y="6480"/>
                    </a:lnTo>
                    <a:lnTo>
                      <a:pt x="2234" y="8640"/>
                    </a:lnTo>
                    <a:lnTo>
                      <a:pt x="1490" y="8640"/>
                    </a:lnTo>
                    <a:lnTo>
                      <a:pt x="0" y="10800"/>
                    </a:lnTo>
                    <a:lnTo>
                      <a:pt x="0" y="10800"/>
                    </a:lnTo>
                    <a:lnTo>
                      <a:pt x="745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35" name="Shape 3635"/>
              <p:cNvSpPr/>
              <p:nvPr/>
            </p:nvSpPr>
            <p:spPr>
              <a:xfrm>
                <a:off x="1333500" y="823912"/>
                <a:ext cx="50800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0800"/>
                    </a:moveTo>
                    <a:lnTo>
                      <a:pt x="0" y="10800"/>
                    </a:lnTo>
                    <a:lnTo>
                      <a:pt x="675" y="13500"/>
                    </a:lnTo>
                    <a:lnTo>
                      <a:pt x="1350" y="13500"/>
                    </a:lnTo>
                    <a:lnTo>
                      <a:pt x="2025" y="16200"/>
                    </a:lnTo>
                    <a:lnTo>
                      <a:pt x="2700" y="16200"/>
                    </a:lnTo>
                    <a:lnTo>
                      <a:pt x="3375" y="18900"/>
                    </a:lnTo>
                    <a:lnTo>
                      <a:pt x="4050" y="18900"/>
                    </a:lnTo>
                    <a:lnTo>
                      <a:pt x="4725" y="18900"/>
                    </a:lnTo>
                    <a:lnTo>
                      <a:pt x="5400" y="21600"/>
                    </a:lnTo>
                    <a:lnTo>
                      <a:pt x="6075" y="21600"/>
                    </a:lnTo>
                    <a:lnTo>
                      <a:pt x="6750" y="21600"/>
                    </a:lnTo>
                    <a:lnTo>
                      <a:pt x="7425" y="21600"/>
                    </a:lnTo>
                    <a:lnTo>
                      <a:pt x="8100" y="21600"/>
                    </a:lnTo>
                    <a:lnTo>
                      <a:pt x="8775" y="21600"/>
                    </a:lnTo>
                    <a:lnTo>
                      <a:pt x="9450" y="21600"/>
                    </a:lnTo>
                    <a:lnTo>
                      <a:pt x="10125" y="21600"/>
                    </a:lnTo>
                    <a:lnTo>
                      <a:pt x="10800" y="21600"/>
                    </a:lnTo>
                    <a:lnTo>
                      <a:pt x="11475" y="21600"/>
                    </a:lnTo>
                    <a:lnTo>
                      <a:pt x="12150" y="21600"/>
                    </a:lnTo>
                    <a:lnTo>
                      <a:pt x="12825" y="21600"/>
                    </a:lnTo>
                    <a:lnTo>
                      <a:pt x="13500" y="21600"/>
                    </a:lnTo>
                    <a:lnTo>
                      <a:pt x="14850" y="18900"/>
                    </a:lnTo>
                    <a:lnTo>
                      <a:pt x="16200" y="18900"/>
                    </a:lnTo>
                    <a:lnTo>
                      <a:pt x="18225" y="18900"/>
                    </a:lnTo>
                    <a:lnTo>
                      <a:pt x="19575" y="16200"/>
                    </a:lnTo>
                    <a:lnTo>
                      <a:pt x="20250" y="13500"/>
                    </a:lnTo>
                    <a:lnTo>
                      <a:pt x="21600" y="13500"/>
                    </a:lnTo>
                    <a:lnTo>
                      <a:pt x="20925" y="0"/>
                    </a:lnTo>
                    <a:lnTo>
                      <a:pt x="19575" y="0"/>
                    </a:lnTo>
                    <a:lnTo>
                      <a:pt x="18225" y="2700"/>
                    </a:lnTo>
                    <a:lnTo>
                      <a:pt x="16875" y="2700"/>
                    </a:lnTo>
                    <a:lnTo>
                      <a:pt x="15525" y="5400"/>
                    </a:lnTo>
                    <a:lnTo>
                      <a:pt x="14175" y="5400"/>
                    </a:lnTo>
                    <a:lnTo>
                      <a:pt x="12825" y="5400"/>
                    </a:lnTo>
                    <a:lnTo>
                      <a:pt x="12825" y="5400"/>
                    </a:lnTo>
                    <a:lnTo>
                      <a:pt x="12150" y="8100"/>
                    </a:lnTo>
                    <a:lnTo>
                      <a:pt x="11475" y="8100"/>
                    </a:lnTo>
                    <a:lnTo>
                      <a:pt x="10800" y="8100"/>
                    </a:lnTo>
                    <a:lnTo>
                      <a:pt x="10125" y="8100"/>
                    </a:lnTo>
                    <a:lnTo>
                      <a:pt x="9450" y="8100"/>
                    </a:lnTo>
                    <a:lnTo>
                      <a:pt x="8775" y="8100"/>
                    </a:lnTo>
                    <a:lnTo>
                      <a:pt x="8100" y="8100"/>
                    </a:lnTo>
                    <a:lnTo>
                      <a:pt x="7425" y="8100"/>
                    </a:lnTo>
                    <a:lnTo>
                      <a:pt x="6750" y="8100"/>
                    </a:lnTo>
                    <a:lnTo>
                      <a:pt x="6750" y="5400"/>
                    </a:lnTo>
                    <a:lnTo>
                      <a:pt x="6075" y="5400"/>
                    </a:lnTo>
                    <a:lnTo>
                      <a:pt x="5400" y="5400"/>
                    </a:lnTo>
                    <a:lnTo>
                      <a:pt x="4725" y="5400"/>
                    </a:lnTo>
                    <a:lnTo>
                      <a:pt x="4725" y="5400"/>
                    </a:lnTo>
                    <a:lnTo>
                      <a:pt x="4050" y="2700"/>
                    </a:lnTo>
                    <a:lnTo>
                      <a:pt x="4050" y="2700"/>
                    </a:lnTo>
                    <a:lnTo>
                      <a:pt x="3375" y="270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36" name="Shape 3636"/>
              <p:cNvSpPr/>
              <p:nvPr/>
            </p:nvSpPr>
            <p:spPr>
              <a:xfrm>
                <a:off x="1323975" y="781050"/>
                <a:ext cx="15875" cy="492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394"/>
                    </a:lnTo>
                    <a:lnTo>
                      <a:pt x="0" y="2787"/>
                    </a:lnTo>
                    <a:lnTo>
                      <a:pt x="0" y="4181"/>
                    </a:lnTo>
                    <a:lnTo>
                      <a:pt x="0" y="5574"/>
                    </a:lnTo>
                    <a:lnTo>
                      <a:pt x="0" y="6968"/>
                    </a:lnTo>
                    <a:lnTo>
                      <a:pt x="0" y="8361"/>
                    </a:lnTo>
                    <a:lnTo>
                      <a:pt x="0" y="9058"/>
                    </a:lnTo>
                    <a:lnTo>
                      <a:pt x="0" y="9755"/>
                    </a:lnTo>
                    <a:lnTo>
                      <a:pt x="0" y="10452"/>
                    </a:lnTo>
                    <a:lnTo>
                      <a:pt x="0" y="11148"/>
                    </a:lnTo>
                    <a:lnTo>
                      <a:pt x="0" y="11845"/>
                    </a:lnTo>
                    <a:lnTo>
                      <a:pt x="0" y="12542"/>
                    </a:lnTo>
                    <a:lnTo>
                      <a:pt x="0" y="13239"/>
                    </a:lnTo>
                    <a:lnTo>
                      <a:pt x="0" y="13935"/>
                    </a:lnTo>
                    <a:lnTo>
                      <a:pt x="2160" y="14632"/>
                    </a:lnTo>
                    <a:lnTo>
                      <a:pt x="2160" y="15329"/>
                    </a:lnTo>
                    <a:lnTo>
                      <a:pt x="2160" y="16026"/>
                    </a:lnTo>
                    <a:lnTo>
                      <a:pt x="2160" y="16723"/>
                    </a:lnTo>
                    <a:lnTo>
                      <a:pt x="4320" y="17419"/>
                    </a:lnTo>
                    <a:lnTo>
                      <a:pt x="4320" y="18116"/>
                    </a:lnTo>
                    <a:lnTo>
                      <a:pt x="6480" y="18813"/>
                    </a:lnTo>
                    <a:lnTo>
                      <a:pt x="6480" y="19510"/>
                    </a:lnTo>
                    <a:lnTo>
                      <a:pt x="8640" y="20206"/>
                    </a:lnTo>
                    <a:lnTo>
                      <a:pt x="10800" y="20206"/>
                    </a:lnTo>
                    <a:lnTo>
                      <a:pt x="10800" y="20903"/>
                    </a:lnTo>
                    <a:lnTo>
                      <a:pt x="12960" y="21600"/>
                    </a:lnTo>
                    <a:lnTo>
                      <a:pt x="21600" y="18813"/>
                    </a:lnTo>
                    <a:lnTo>
                      <a:pt x="19440" y="18116"/>
                    </a:lnTo>
                    <a:lnTo>
                      <a:pt x="19440" y="18116"/>
                    </a:lnTo>
                    <a:lnTo>
                      <a:pt x="17280" y="17419"/>
                    </a:lnTo>
                    <a:lnTo>
                      <a:pt x="17280" y="17419"/>
                    </a:lnTo>
                    <a:lnTo>
                      <a:pt x="15120" y="16723"/>
                    </a:lnTo>
                    <a:lnTo>
                      <a:pt x="15120" y="16026"/>
                    </a:lnTo>
                    <a:lnTo>
                      <a:pt x="15120" y="16026"/>
                    </a:lnTo>
                    <a:lnTo>
                      <a:pt x="12960" y="15329"/>
                    </a:lnTo>
                    <a:lnTo>
                      <a:pt x="12960" y="15329"/>
                    </a:lnTo>
                    <a:lnTo>
                      <a:pt x="12960" y="14632"/>
                    </a:lnTo>
                    <a:lnTo>
                      <a:pt x="12960" y="13935"/>
                    </a:lnTo>
                    <a:lnTo>
                      <a:pt x="12960" y="13239"/>
                    </a:lnTo>
                    <a:lnTo>
                      <a:pt x="12960" y="13239"/>
                    </a:lnTo>
                    <a:lnTo>
                      <a:pt x="10800" y="12542"/>
                    </a:lnTo>
                    <a:lnTo>
                      <a:pt x="10800" y="11845"/>
                    </a:lnTo>
                    <a:lnTo>
                      <a:pt x="10800" y="11148"/>
                    </a:lnTo>
                    <a:lnTo>
                      <a:pt x="10800" y="10452"/>
                    </a:lnTo>
                    <a:lnTo>
                      <a:pt x="10800" y="9755"/>
                    </a:lnTo>
                    <a:lnTo>
                      <a:pt x="10800" y="9058"/>
                    </a:lnTo>
                    <a:lnTo>
                      <a:pt x="10800" y="8361"/>
                    </a:lnTo>
                    <a:lnTo>
                      <a:pt x="10800" y="6968"/>
                    </a:lnTo>
                    <a:lnTo>
                      <a:pt x="10800" y="5574"/>
                    </a:lnTo>
                    <a:lnTo>
                      <a:pt x="10800" y="4877"/>
                    </a:lnTo>
                    <a:lnTo>
                      <a:pt x="10800" y="3484"/>
                    </a:lnTo>
                    <a:lnTo>
                      <a:pt x="10800" y="1394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37" name="Shape 3637"/>
              <p:cNvSpPr/>
              <p:nvPr/>
            </p:nvSpPr>
            <p:spPr>
              <a:xfrm>
                <a:off x="1316037" y="731837"/>
                <a:ext cx="17463" cy="492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787"/>
                    </a:moveTo>
                    <a:lnTo>
                      <a:pt x="0" y="2787"/>
                    </a:lnTo>
                    <a:lnTo>
                      <a:pt x="0" y="3484"/>
                    </a:lnTo>
                    <a:lnTo>
                      <a:pt x="1964" y="3484"/>
                    </a:lnTo>
                    <a:lnTo>
                      <a:pt x="1964" y="4181"/>
                    </a:lnTo>
                    <a:lnTo>
                      <a:pt x="3927" y="4181"/>
                    </a:lnTo>
                    <a:lnTo>
                      <a:pt x="3927" y="4877"/>
                    </a:lnTo>
                    <a:lnTo>
                      <a:pt x="3927" y="5574"/>
                    </a:lnTo>
                    <a:lnTo>
                      <a:pt x="5891" y="5574"/>
                    </a:lnTo>
                    <a:lnTo>
                      <a:pt x="5891" y="6271"/>
                    </a:lnTo>
                    <a:lnTo>
                      <a:pt x="5891" y="6968"/>
                    </a:lnTo>
                    <a:lnTo>
                      <a:pt x="7855" y="7665"/>
                    </a:lnTo>
                    <a:lnTo>
                      <a:pt x="7855" y="7665"/>
                    </a:lnTo>
                    <a:lnTo>
                      <a:pt x="7855" y="8361"/>
                    </a:lnTo>
                    <a:lnTo>
                      <a:pt x="7855" y="9058"/>
                    </a:lnTo>
                    <a:lnTo>
                      <a:pt x="9818" y="9755"/>
                    </a:lnTo>
                    <a:lnTo>
                      <a:pt x="9818" y="10452"/>
                    </a:lnTo>
                    <a:lnTo>
                      <a:pt x="9818" y="11148"/>
                    </a:lnTo>
                    <a:lnTo>
                      <a:pt x="9818" y="11845"/>
                    </a:lnTo>
                    <a:lnTo>
                      <a:pt x="9818" y="12542"/>
                    </a:lnTo>
                    <a:lnTo>
                      <a:pt x="9818" y="13239"/>
                    </a:lnTo>
                    <a:lnTo>
                      <a:pt x="9818" y="13239"/>
                    </a:lnTo>
                    <a:lnTo>
                      <a:pt x="9818" y="15329"/>
                    </a:lnTo>
                    <a:lnTo>
                      <a:pt x="9818" y="16723"/>
                    </a:lnTo>
                    <a:lnTo>
                      <a:pt x="9818" y="17419"/>
                    </a:lnTo>
                    <a:lnTo>
                      <a:pt x="9818" y="19510"/>
                    </a:lnTo>
                    <a:lnTo>
                      <a:pt x="9818" y="20903"/>
                    </a:lnTo>
                    <a:lnTo>
                      <a:pt x="9818" y="21600"/>
                    </a:lnTo>
                    <a:lnTo>
                      <a:pt x="19636" y="21600"/>
                    </a:lnTo>
                    <a:lnTo>
                      <a:pt x="19636" y="20903"/>
                    </a:lnTo>
                    <a:lnTo>
                      <a:pt x="21600" y="19510"/>
                    </a:lnTo>
                    <a:lnTo>
                      <a:pt x="21600" y="18116"/>
                    </a:lnTo>
                    <a:lnTo>
                      <a:pt x="21600" y="16723"/>
                    </a:lnTo>
                    <a:lnTo>
                      <a:pt x="21600" y="14632"/>
                    </a:lnTo>
                    <a:lnTo>
                      <a:pt x="19636" y="13239"/>
                    </a:lnTo>
                    <a:lnTo>
                      <a:pt x="19636" y="12542"/>
                    </a:lnTo>
                    <a:lnTo>
                      <a:pt x="19636" y="11845"/>
                    </a:lnTo>
                    <a:lnTo>
                      <a:pt x="19636" y="11148"/>
                    </a:lnTo>
                    <a:lnTo>
                      <a:pt x="19636" y="10452"/>
                    </a:lnTo>
                    <a:lnTo>
                      <a:pt x="19636" y="9755"/>
                    </a:lnTo>
                    <a:lnTo>
                      <a:pt x="19636" y="9058"/>
                    </a:lnTo>
                    <a:lnTo>
                      <a:pt x="17673" y="8361"/>
                    </a:lnTo>
                    <a:lnTo>
                      <a:pt x="17673" y="7665"/>
                    </a:lnTo>
                    <a:lnTo>
                      <a:pt x="17673" y="6968"/>
                    </a:lnTo>
                    <a:lnTo>
                      <a:pt x="17673" y="6271"/>
                    </a:lnTo>
                    <a:lnTo>
                      <a:pt x="15709" y="5574"/>
                    </a:lnTo>
                    <a:lnTo>
                      <a:pt x="15709" y="4877"/>
                    </a:lnTo>
                    <a:lnTo>
                      <a:pt x="15709" y="4181"/>
                    </a:lnTo>
                    <a:lnTo>
                      <a:pt x="13745" y="3484"/>
                    </a:lnTo>
                    <a:lnTo>
                      <a:pt x="11782" y="2787"/>
                    </a:lnTo>
                    <a:lnTo>
                      <a:pt x="11782" y="2090"/>
                    </a:lnTo>
                    <a:lnTo>
                      <a:pt x="9818" y="2090"/>
                    </a:lnTo>
                    <a:lnTo>
                      <a:pt x="9818" y="1394"/>
                    </a:lnTo>
                    <a:lnTo>
                      <a:pt x="7855" y="697"/>
                    </a:lnTo>
                    <a:lnTo>
                      <a:pt x="5891" y="0"/>
                    </a:lnTo>
                    <a:lnTo>
                      <a:pt x="5891" y="0"/>
                    </a:lnTo>
                    <a:lnTo>
                      <a:pt x="0" y="278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38" name="Shape 3638"/>
              <p:cNvSpPr/>
              <p:nvPr/>
            </p:nvSpPr>
            <p:spPr>
              <a:xfrm>
                <a:off x="1270000" y="725487"/>
                <a:ext cx="50800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75" y="21600"/>
                    </a:moveTo>
                    <a:lnTo>
                      <a:pt x="675" y="21600"/>
                    </a:lnTo>
                    <a:lnTo>
                      <a:pt x="2025" y="21600"/>
                    </a:lnTo>
                    <a:lnTo>
                      <a:pt x="3375" y="21600"/>
                    </a:lnTo>
                    <a:lnTo>
                      <a:pt x="4725" y="18900"/>
                    </a:lnTo>
                    <a:lnTo>
                      <a:pt x="6075" y="18900"/>
                    </a:lnTo>
                    <a:lnTo>
                      <a:pt x="7425" y="18900"/>
                    </a:lnTo>
                    <a:lnTo>
                      <a:pt x="8775" y="16200"/>
                    </a:lnTo>
                    <a:lnTo>
                      <a:pt x="9450" y="16200"/>
                    </a:lnTo>
                    <a:lnTo>
                      <a:pt x="10125" y="16200"/>
                    </a:lnTo>
                    <a:lnTo>
                      <a:pt x="10800" y="16200"/>
                    </a:lnTo>
                    <a:lnTo>
                      <a:pt x="11475" y="16200"/>
                    </a:lnTo>
                    <a:lnTo>
                      <a:pt x="11475" y="13500"/>
                    </a:lnTo>
                    <a:lnTo>
                      <a:pt x="12150" y="13500"/>
                    </a:lnTo>
                    <a:lnTo>
                      <a:pt x="12825" y="13500"/>
                    </a:lnTo>
                    <a:lnTo>
                      <a:pt x="13500" y="13500"/>
                    </a:lnTo>
                    <a:lnTo>
                      <a:pt x="14175" y="13500"/>
                    </a:lnTo>
                    <a:lnTo>
                      <a:pt x="14850" y="16200"/>
                    </a:lnTo>
                    <a:lnTo>
                      <a:pt x="15525" y="16200"/>
                    </a:lnTo>
                    <a:lnTo>
                      <a:pt x="15525" y="16200"/>
                    </a:lnTo>
                    <a:lnTo>
                      <a:pt x="16200" y="16200"/>
                    </a:lnTo>
                    <a:lnTo>
                      <a:pt x="16875" y="16200"/>
                    </a:lnTo>
                    <a:lnTo>
                      <a:pt x="16875" y="18900"/>
                    </a:lnTo>
                    <a:lnTo>
                      <a:pt x="17550" y="18900"/>
                    </a:lnTo>
                    <a:lnTo>
                      <a:pt x="18225" y="18900"/>
                    </a:lnTo>
                    <a:lnTo>
                      <a:pt x="18225" y="18900"/>
                    </a:lnTo>
                    <a:lnTo>
                      <a:pt x="18900" y="21600"/>
                    </a:lnTo>
                    <a:lnTo>
                      <a:pt x="19575" y="21600"/>
                    </a:lnTo>
                    <a:lnTo>
                      <a:pt x="21600" y="10800"/>
                    </a:lnTo>
                    <a:lnTo>
                      <a:pt x="20925" y="10800"/>
                    </a:lnTo>
                    <a:lnTo>
                      <a:pt x="20250" y="8100"/>
                    </a:lnTo>
                    <a:lnTo>
                      <a:pt x="19575" y="5400"/>
                    </a:lnTo>
                    <a:lnTo>
                      <a:pt x="18900" y="5400"/>
                    </a:lnTo>
                    <a:lnTo>
                      <a:pt x="18225" y="2700"/>
                    </a:lnTo>
                    <a:lnTo>
                      <a:pt x="17550" y="2700"/>
                    </a:lnTo>
                    <a:lnTo>
                      <a:pt x="16875" y="2700"/>
                    </a:lnTo>
                    <a:lnTo>
                      <a:pt x="16200" y="0"/>
                    </a:lnTo>
                    <a:lnTo>
                      <a:pt x="15525" y="0"/>
                    </a:lnTo>
                    <a:lnTo>
                      <a:pt x="14850" y="0"/>
                    </a:lnTo>
                    <a:lnTo>
                      <a:pt x="14175" y="0"/>
                    </a:lnTo>
                    <a:lnTo>
                      <a:pt x="13500" y="0"/>
                    </a:lnTo>
                    <a:lnTo>
                      <a:pt x="12825" y="0"/>
                    </a:lnTo>
                    <a:lnTo>
                      <a:pt x="12150" y="0"/>
                    </a:lnTo>
                    <a:lnTo>
                      <a:pt x="11475" y="0"/>
                    </a:lnTo>
                    <a:lnTo>
                      <a:pt x="10800" y="0"/>
                    </a:lnTo>
                    <a:lnTo>
                      <a:pt x="10125" y="0"/>
                    </a:lnTo>
                    <a:lnTo>
                      <a:pt x="9450" y="0"/>
                    </a:lnTo>
                    <a:lnTo>
                      <a:pt x="8775" y="2700"/>
                    </a:lnTo>
                    <a:lnTo>
                      <a:pt x="8100" y="2700"/>
                    </a:lnTo>
                    <a:lnTo>
                      <a:pt x="6750" y="2700"/>
                    </a:lnTo>
                    <a:lnTo>
                      <a:pt x="5400" y="5400"/>
                    </a:lnTo>
                    <a:lnTo>
                      <a:pt x="4050" y="5400"/>
                    </a:lnTo>
                    <a:lnTo>
                      <a:pt x="2700" y="5400"/>
                    </a:lnTo>
                    <a:lnTo>
                      <a:pt x="1350" y="8100"/>
                    </a:lnTo>
                    <a:lnTo>
                      <a:pt x="0" y="8100"/>
                    </a:lnTo>
                    <a:lnTo>
                      <a:pt x="0" y="8100"/>
                    </a:lnTo>
                    <a:lnTo>
                      <a:pt x="675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39" name="Shape 3639"/>
              <p:cNvSpPr/>
              <p:nvPr/>
            </p:nvSpPr>
            <p:spPr>
              <a:xfrm>
                <a:off x="1220787" y="730250"/>
                <a:ext cx="50801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0800"/>
                    </a:moveTo>
                    <a:lnTo>
                      <a:pt x="0" y="10800"/>
                    </a:lnTo>
                    <a:lnTo>
                      <a:pt x="675" y="13500"/>
                    </a:lnTo>
                    <a:lnTo>
                      <a:pt x="1350" y="16200"/>
                    </a:lnTo>
                    <a:lnTo>
                      <a:pt x="2025" y="16200"/>
                    </a:lnTo>
                    <a:lnTo>
                      <a:pt x="2700" y="18900"/>
                    </a:lnTo>
                    <a:lnTo>
                      <a:pt x="3375" y="18900"/>
                    </a:lnTo>
                    <a:lnTo>
                      <a:pt x="4050" y="18900"/>
                    </a:lnTo>
                    <a:lnTo>
                      <a:pt x="4725" y="21600"/>
                    </a:lnTo>
                    <a:lnTo>
                      <a:pt x="5400" y="21600"/>
                    </a:lnTo>
                    <a:lnTo>
                      <a:pt x="6075" y="21600"/>
                    </a:lnTo>
                    <a:lnTo>
                      <a:pt x="6750" y="21600"/>
                    </a:lnTo>
                    <a:lnTo>
                      <a:pt x="7425" y="21600"/>
                    </a:lnTo>
                    <a:lnTo>
                      <a:pt x="8100" y="21600"/>
                    </a:lnTo>
                    <a:lnTo>
                      <a:pt x="8775" y="21600"/>
                    </a:lnTo>
                    <a:lnTo>
                      <a:pt x="9450" y="21600"/>
                    </a:lnTo>
                    <a:lnTo>
                      <a:pt x="10125" y="21600"/>
                    </a:lnTo>
                    <a:lnTo>
                      <a:pt x="10800" y="21600"/>
                    </a:lnTo>
                    <a:lnTo>
                      <a:pt x="11475" y="21600"/>
                    </a:lnTo>
                    <a:lnTo>
                      <a:pt x="12150" y="21600"/>
                    </a:lnTo>
                    <a:lnTo>
                      <a:pt x="12825" y="21600"/>
                    </a:lnTo>
                    <a:lnTo>
                      <a:pt x="13500" y="21600"/>
                    </a:lnTo>
                    <a:lnTo>
                      <a:pt x="14850" y="18900"/>
                    </a:lnTo>
                    <a:lnTo>
                      <a:pt x="16200" y="18900"/>
                    </a:lnTo>
                    <a:lnTo>
                      <a:pt x="18225" y="18900"/>
                    </a:lnTo>
                    <a:lnTo>
                      <a:pt x="18900" y="16200"/>
                    </a:lnTo>
                    <a:lnTo>
                      <a:pt x="20250" y="16200"/>
                    </a:lnTo>
                    <a:lnTo>
                      <a:pt x="21600" y="13500"/>
                    </a:lnTo>
                    <a:lnTo>
                      <a:pt x="20925" y="0"/>
                    </a:lnTo>
                    <a:lnTo>
                      <a:pt x="19575" y="2700"/>
                    </a:lnTo>
                    <a:lnTo>
                      <a:pt x="18225" y="2700"/>
                    </a:lnTo>
                    <a:lnTo>
                      <a:pt x="16875" y="2700"/>
                    </a:lnTo>
                    <a:lnTo>
                      <a:pt x="15525" y="5400"/>
                    </a:lnTo>
                    <a:lnTo>
                      <a:pt x="14175" y="5400"/>
                    </a:lnTo>
                    <a:lnTo>
                      <a:pt x="12825" y="5400"/>
                    </a:lnTo>
                    <a:lnTo>
                      <a:pt x="12825" y="5400"/>
                    </a:lnTo>
                    <a:lnTo>
                      <a:pt x="12150" y="8100"/>
                    </a:lnTo>
                    <a:lnTo>
                      <a:pt x="11475" y="8100"/>
                    </a:lnTo>
                    <a:lnTo>
                      <a:pt x="10800" y="8100"/>
                    </a:lnTo>
                    <a:lnTo>
                      <a:pt x="10125" y="8100"/>
                    </a:lnTo>
                    <a:lnTo>
                      <a:pt x="9450" y="8100"/>
                    </a:lnTo>
                    <a:lnTo>
                      <a:pt x="8775" y="8100"/>
                    </a:lnTo>
                    <a:lnTo>
                      <a:pt x="8100" y="8100"/>
                    </a:lnTo>
                    <a:lnTo>
                      <a:pt x="7425" y="8100"/>
                    </a:lnTo>
                    <a:lnTo>
                      <a:pt x="7425" y="8100"/>
                    </a:lnTo>
                    <a:lnTo>
                      <a:pt x="6750" y="8100"/>
                    </a:lnTo>
                    <a:lnTo>
                      <a:pt x="6075" y="5400"/>
                    </a:lnTo>
                    <a:lnTo>
                      <a:pt x="5400" y="5400"/>
                    </a:lnTo>
                    <a:lnTo>
                      <a:pt x="4725" y="5400"/>
                    </a:lnTo>
                    <a:lnTo>
                      <a:pt x="4725" y="5400"/>
                    </a:lnTo>
                    <a:lnTo>
                      <a:pt x="4050" y="5400"/>
                    </a:lnTo>
                    <a:lnTo>
                      <a:pt x="3375" y="2700"/>
                    </a:lnTo>
                    <a:lnTo>
                      <a:pt x="3375" y="2700"/>
                    </a:lnTo>
                    <a:lnTo>
                      <a:pt x="2700" y="270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40" name="Shape 3640"/>
              <p:cNvSpPr/>
              <p:nvPr/>
            </p:nvSpPr>
            <p:spPr>
              <a:xfrm>
                <a:off x="1209675" y="687387"/>
                <a:ext cx="17463" cy="492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4" y="0"/>
                    </a:moveTo>
                    <a:lnTo>
                      <a:pt x="1964" y="0"/>
                    </a:lnTo>
                    <a:lnTo>
                      <a:pt x="1964" y="1394"/>
                    </a:lnTo>
                    <a:lnTo>
                      <a:pt x="0" y="3484"/>
                    </a:lnTo>
                    <a:lnTo>
                      <a:pt x="0" y="4877"/>
                    </a:lnTo>
                    <a:lnTo>
                      <a:pt x="0" y="6271"/>
                    </a:lnTo>
                    <a:lnTo>
                      <a:pt x="0" y="7665"/>
                    </a:lnTo>
                    <a:lnTo>
                      <a:pt x="0" y="9058"/>
                    </a:lnTo>
                    <a:lnTo>
                      <a:pt x="0" y="9755"/>
                    </a:lnTo>
                    <a:lnTo>
                      <a:pt x="0" y="10452"/>
                    </a:lnTo>
                    <a:lnTo>
                      <a:pt x="0" y="11148"/>
                    </a:lnTo>
                    <a:lnTo>
                      <a:pt x="0" y="11845"/>
                    </a:lnTo>
                    <a:lnTo>
                      <a:pt x="1964" y="12542"/>
                    </a:lnTo>
                    <a:lnTo>
                      <a:pt x="1964" y="13239"/>
                    </a:lnTo>
                    <a:lnTo>
                      <a:pt x="1964" y="13935"/>
                    </a:lnTo>
                    <a:lnTo>
                      <a:pt x="1964" y="14632"/>
                    </a:lnTo>
                    <a:lnTo>
                      <a:pt x="1964" y="15329"/>
                    </a:lnTo>
                    <a:lnTo>
                      <a:pt x="3927" y="16026"/>
                    </a:lnTo>
                    <a:lnTo>
                      <a:pt x="3927" y="16723"/>
                    </a:lnTo>
                    <a:lnTo>
                      <a:pt x="3927" y="17419"/>
                    </a:lnTo>
                    <a:lnTo>
                      <a:pt x="5891" y="18116"/>
                    </a:lnTo>
                    <a:lnTo>
                      <a:pt x="5891" y="18116"/>
                    </a:lnTo>
                    <a:lnTo>
                      <a:pt x="7855" y="19510"/>
                    </a:lnTo>
                    <a:lnTo>
                      <a:pt x="7855" y="19510"/>
                    </a:lnTo>
                    <a:lnTo>
                      <a:pt x="9818" y="20206"/>
                    </a:lnTo>
                    <a:lnTo>
                      <a:pt x="11782" y="20903"/>
                    </a:lnTo>
                    <a:lnTo>
                      <a:pt x="11782" y="21600"/>
                    </a:lnTo>
                    <a:lnTo>
                      <a:pt x="13745" y="21600"/>
                    </a:lnTo>
                    <a:lnTo>
                      <a:pt x="21600" y="18813"/>
                    </a:lnTo>
                    <a:lnTo>
                      <a:pt x="19636" y="18813"/>
                    </a:lnTo>
                    <a:lnTo>
                      <a:pt x="19636" y="18116"/>
                    </a:lnTo>
                    <a:lnTo>
                      <a:pt x="17673" y="18116"/>
                    </a:lnTo>
                    <a:lnTo>
                      <a:pt x="17673" y="17419"/>
                    </a:lnTo>
                    <a:lnTo>
                      <a:pt x="15709" y="16723"/>
                    </a:lnTo>
                    <a:lnTo>
                      <a:pt x="15709" y="16723"/>
                    </a:lnTo>
                    <a:lnTo>
                      <a:pt x="15709" y="16026"/>
                    </a:lnTo>
                    <a:lnTo>
                      <a:pt x="13745" y="16026"/>
                    </a:lnTo>
                    <a:lnTo>
                      <a:pt x="13745" y="15329"/>
                    </a:lnTo>
                    <a:lnTo>
                      <a:pt x="13745" y="14632"/>
                    </a:lnTo>
                    <a:lnTo>
                      <a:pt x="11782" y="13935"/>
                    </a:lnTo>
                    <a:lnTo>
                      <a:pt x="11782" y="13935"/>
                    </a:lnTo>
                    <a:lnTo>
                      <a:pt x="11782" y="13239"/>
                    </a:lnTo>
                    <a:lnTo>
                      <a:pt x="11782" y="12542"/>
                    </a:lnTo>
                    <a:lnTo>
                      <a:pt x="11782" y="11845"/>
                    </a:lnTo>
                    <a:lnTo>
                      <a:pt x="11782" y="11148"/>
                    </a:lnTo>
                    <a:lnTo>
                      <a:pt x="11782" y="10452"/>
                    </a:lnTo>
                    <a:lnTo>
                      <a:pt x="11782" y="10452"/>
                    </a:lnTo>
                    <a:lnTo>
                      <a:pt x="11782" y="9755"/>
                    </a:lnTo>
                    <a:lnTo>
                      <a:pt x="11782" y="9058"/>
                    </a:lnTo>
                    <a:lnTo>
                      <a:pt x="11782" y="7665"/>
                    </a:lnTo>
                    <a:lnTo>
                      <a:pt x="11782" y="6271"/>
                    </a:lnTo>
                    <a:lnTo>
                      <a:pt x="11782" y="4877"/>
                    </a:lnTo>
                    <a:lnTo>
                      <a:pt x="11782" y="3484"/>
                    </a:lnTo>
                    <a:lnTo>
                      <a:pt x="11782" y="2090"/>
                    </a:lnTo>
                    <a:lnTo>
                      <a:pt x="11782" y="697"/>
                    </a:lnTo>
                    <a:lnTo>
                      <a:pt x="11782" y="697"/>
                    </a:lnTo>
                    <a:lnTo>
                      <a:pt x="196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41" name="Shape 3641"/>
              <p:cNvSpPr/>
              <p:nvPr/>
            </p:nvSpPr>
            <p:spPr>
              <a:xfrm>
                <a:off x="1203325" y="639762"/>
                <a:ext cx="15875" cy="492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787"/>
                    </a:moveTo>
                    <a:lnTo>
                      <a:pt x="0" y="2787"/>
                    </a:lnTo>
                    <a:lnTo>
                      <a:pt x="0" y="2787"/>
                    </a:lnTo>
                    <a:lnTo>
                      <a:pt x="2160" y="3484"/>
                    </a:lnTo>
                    <a:lnTo>
                      <a:pt x="2160" y="3484"/>
                    </a:lnTo>
                    <a:lnTo>
                      <a:pt x="4320" y="4181"/>
                    </a:lnTo>
                    <a:lnTo>
                      <a:pt x="4320" y="4181"/>
                    </a:lnTo>
                    <a:lnTo>
                      <a:pt x="6480" y="4877"/>
                    </a:lnTo>
                    <a:lnTo>
                      <a:pt x="6480" y="5574"/>
                    </a:lnTo>
                    <a:lnTo>
                      <a:pt x="6480" y="5574"/>
                    </a:lnTo>
                    <a:lnTo>
                      <a:pt x="6480" y="6271"/>
                    </a:lnTo>
                    <a:lnTo>
                      <a:pt x="8640" y="6968"/>
                    </a:lnTo>
                    <a:lnTo>
                      <a:pt x="8640" y="6968"/>
                    </a:lnTo>
                    <a:lnTo>
                      <a:pt x="8640" y="7665"/>
                    </a:lnTo>
                    <a:lnTo>
                      <a:pt x="8640" y="8361"/>
                    </a:lnTo>
                    <a:lnTo>
                      <a:pt x="8640" y="9058"/>
                    </a:lnTo>
                    <a:lnTo>
                      <a:pt x="10800" y="9755"/>
                    </a:lnTo>
                    <a:lnTo>
                      <a:pt x="10800" y="10452"/>
                    </a:lnTo>
                    <a:lnTo>
                      <a:pt x="10800" y="10452"/>
                    </a:lnTo>
                    <a:lnTo>
                      <a:pt x="10800" y="11148"/>
                    </a:lnTo>
                    <a:lnTo>
                      <a:pt x="10800" y="11845"/>
                    </a:lnTo>
                    <a:lnTo>
                      <a:pt x="10800" y="12542"/>
                    </a:lnTo>
                    <a:lnTo>
                      <a:pt x="10800" y="13935"/>
                    </a:lnTo>
                    <a:lnTo>
                      <a:pt x="10800" y="15329"/>
                    </a:lnTo>
                    <a:lnTo>
                      <a:pt x="10800" y="16723"/>
                    </a:lnTo>
                    <a:lnTo>
                      <a:pt x="10800" y="18116"/>
                    </a:lnTo>
                    <a:lnTo>
                      <a:pt x="10800" y="19510"/>
                    </a:lnTo>
                    <a:lnTo>
                      <a:pt x="10800" y="20903"/>
                    </a:lnTo>
                    <a:lnTo>
                      <a:pt x="21600" y="21600"/>
                    </a:lnTo>
                    <a:lnTo>
                      <a:pt x="21600" y="20206"/>
                    </a:lnTo>
                    <a:lnTo>
                      <a:pt x="21600" y="18813"/>
                    </a:lnTo>
                    <a:lnTo>
                      <a:pt x="21600" y="16723"/>
                    </a:lnTo>
                    <a:lnTo>
                      <a:pt x="21600" y="15329"/>
                    </a:lnTo>
                    <a:lnTo>
                      <a:pt x="21600" y="13935"/>
                    </a:lnTo>
                    <a:lnTo>
                      <a:pt x="21600" y="12542"/>
                    </a:lnTo>
                    <a:lnTo>
                      <a:pt x="21600" y="11845"/>
                    </a:lnTo>
                    <a:lnTo>
                      <a:pt x="21600" y="11148"/>
                    </a:lnTo>
                    <a:lnTo>
                      <a:pt x="21600" y="10452"/>
                    </a:lnTo>
                    <a:lnTo>
                      <a:pt x="21600" y="9755"/>
                    </a:lnTo>
                    <a:lnTo>
                      <a:pt x="21600" y="9058"/>
                    </a:lnTo>
                    <a:lnTo>
                      <a:pt x="21600" y="8361"/>
                    </a:lnTo>
                    <a:lnTo>
                      <a:pt x="21600" y="7665"/>
                    </a:lnTo>
                    <a:lnTo>
                      <a:pt x="19440" y="6968"/>
                    </a:lnTo>
                    <a:lnTo>
                      <a:pt x="19440" y="6271"/>
                    </a:lnTo>
                    <a:lnTo>
                      <a:pt x="19440" y="5574"/>
                    </a:lnTo>
                    <a:lnTo>
                      <a:pt x="17280" y="4877"/>
                    </a:lnTo>
                    <a:lnTo>
                      <a:pt x="17280" y="4181"/>
                    </a:lnTo>
                    <a:lnTo>
                      <a:pt x="17280" y="3484"/>
                    </a:lnTo>
                    <a:lnTo>
                      <a:pt x="15120" y="2787"/>
                    </a:lnTo>
                    <a:lnTo>
                      <a:pt x="15120" y="2090"/>
                    </a:lnTo>
                    <a:lnTo>
                      <a:pt x="12960" y="2090"/>
                    </a:lnTo>
                    <a:lnTo>
                      <a:pt x="10800" y="1394"/>
                    </a:lnTo>
                    <a:lnTo>
                      <a:pt x="10800" y="697"/>
                    </a:lnTo>
                    <a:lnTo>
                      <a:pt x="8640" y="0"/>
                    </a:lnTo>
                    <a:lnTo>
                      <a:pt x="6480" y="0"/>
                    </a:lnTo>
                    <a:lnTo>
                      <a:pt x="6480" y="0"/>
                    </a:lnTo>
                    <a:lnTo>
                      <a:pt x="0" y="278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42" name="Shape 3642"/>
              <p:cNvSpPr/>
              <p:nvPr/>
            </p:nvSpPr>
            <p:spPr>
              <a:xfrm>
                <a:off x="1157287" y="631825"/>
                <a:ext cx="50801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75" y="21600"/>
                    </a:moveTo>
                    <a:lnTo>
                      <a:pt x="675" y="21600"/>
                    </a:lnTo>
                    <a:lnTo>
                      <a:pt x="2025" y="19200"/>
                    </a:lnTo>
                    <a:lnTo>
                      <a:pt x="4050" y="19200"/>
                    </a:lnTo>
                    <a:lnTo>
                      <a:pt x="5400" y="19200"/>
                    </a:lnTo>
                    <a:lnTo>
                      <a:pt x="6750" y="16800"/>
                    </a:lnTo>
                    <a:lnTo>
                      <a:pt x="8100" y="16800"/>
                    </a:lnTo>
                    <a:lnTo>
                      <a:pt x="9450" y="14400"/>
                    </a:lnTo>
                    <a:lnTo>
                      <a:pt x="10800" y="14400"/>
                    </a:lnTo>
                    <a:lnTo>
                      <a:pt x="11475" y="14400"/>
                    </a:lnTo>
                    <a:lnTo>
                      <a:pt x="12150" y="14400"/>
                    </a:lnTo>
                    <a:lnTo>
                      <a:pt x="12825" y="14400"/>
                    </a:lnTo>
                    <a:lnTo>
                      <a:pt x="13500" y="14400"/>
                    </a:lnTo>
                    <a:lnTo>
                      <a:pt x="14175" y="14400"/>
                    </a:lnTo>
                    <a:lnTo>
                      <a:pt x="14175" y="14400"/>
                    </a:lnTo>
                    <a:lnTo>
                      <a:pt x="14850" y="14400"/>
                    </a:lnTo>
                    <a:lnTo>
                      <a:pt x="15525" y="14400"/>
                    </a:lnTo>
                    <a:lnTo>
                      <a:pt x="16200" y="14400"/>
                    </a:lnTo>
                    <a:lnTo>
                      <a:pt x="16200" y="14400"/>
                    </a:lnTo>
                    <a:lnTo>
                      <a:pt x="16875" y="14400"/>
                    </a:lnTo>
                    <a:lnTo>
                      <a:pt x="17550" y="16800"/>
                    </a:lnTo>
                    <a:lnTo>
                      <a:pt x="17550" y="16800"/>
                    </a:lnTo>
                    <a:lnTo>
                      <a:pt x="18225" y="16800"/>
                    </a:lnTo>
                    <a:lnTo>
                      <a:pt x="18225" y="19200"/>
                    </a:lnTo>
                    <a:lnTo>
                      <a:pt x="18900" y="19200"/>
                    </a:lnTo>
                    <a:lnTo>
                      <a:pt x="19575" y="21600"/>
                    </a:lnTo>
                    <a:lnTo>
                      <a:pt x="21600" y="12000"/>
                    </a:lnTo>
                    <a:lnTo>
                      <a:pt x="20925" y="9600"/>
                    </a:lnTo>
                    <a:lnTo>
                      <a:pt x="20250" y="7200"/>
                    </a:lnTo>
                    <a:lnTo>
                      <a:pt x="19575" y="7200"/>
                    </a:lnTo>
                    <a:lnTo>
                      <a:pt x="19575" y="4800"/>
                    </a:lnTo>
                    <a:lnTo>
                      <a:pt x="18900" y="4800"/>
                    </a:lnTo>
                    <a:lnTo>
                      <a:pt x="18225" y="4800"/>
                    </a:lnTo>
                    <a:lnTo>
                      <a:pt x="17550" y="2400"/>
                    </a:lnTo>
                    <a:lnTo>
                      <a:pt x="16875" y="2400"/>
                    </a:lnTo>
                    <a:lnTo>
                      <a:pt x="16200" y="2400"/>
                    </a:lnTo>
                    <a:lnTo>
                      <a:pt x="15525" y="2400"/>
                    </a:lnTo>
                    <a:lnTo>
                      <a:pt x="14850" y="0"/>
                    </a:lnTo>
                    <a:lnTo>
                      <a:pt x="14175" y="0"/>
                    </a:lnTo>
                    <a:lnTo>
                      <a:pt x="13500" y="0"/>
                    </a:lnTo>
                    <a:lnTo>
                      <a:pt x="12825" y="0"/>
                    </a:lnTo>
                    <a:lnTo>
                      <a:pt x="12150" y="0"/>
                    </a:lnTo>
                    <a:lnTo>
                      <a:pt x="11475" y="2400"/>
                    </a:lnTo>
                    <a:lnTo>
                      <a:pt x="10125" y="2400"/>
                    </a:lnTo>
                    <a:lnTo>
                      <a:pt x="8775" y="2400"/>
                    </a:lnTo>
                    <a:lnTo>
                      <a:pt x="7425" y="4800"/>
                    </a:lnTo>
                    <a:lnTo>
                      <a:pt x="6075" y="4800"/>
                    </a:lnTo>
                    <a:lnTo>
                      <a:pt x="4725" y="4800"/>
                    </a:lnTo>
                    <a:lnTo>
                      <a:pt x="3375" y="7200"/>
                    </a:lnTo>
                    <a:lnTo>
                      <a:pt x="2025" y="7200"/>
                    </a:lnTo>
                    <a:lnTo>
                      <a:pt x="0" y="7200"/>
                    </a:lnTo>
                    <a:lnTo>
                      <a:pt x="0" y="7200"/>
                    </a:lnTo>
                    <a:lnTo>
                      <a:pt x="675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43" name="Shape 3643"/>
              <p:cNvSpPr/>
              <p:nvPr/>
            </p:nvSpPr>
            <p:spPr>
              <a:xfrm>
                <a:off x="1119187" y="627062"/>
                <a:ext cx="39688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9000"/>
                    </a:moveTo>
                    <a:lnTo>
                      <a:pt x="0" y="9000"/>
                    </a:lnTo>
                    <a:lnTo>
                      <a:pt x="864" y="9000"/>
                    </a:lnTo>
                    <a:lnTo>
                      <a:pt x="1728" y="10800"/>
                    </a:lnTo>
                    <a:lnTo>
                      <a:pt x="3456" y="12600"/>
                    </a:lnTo>
                    <a:lnTo>
                      <a:pt x="4320" y="14400"/>
                    </a:lnTo>
                    <a:lnTo>
                      <a:pt x="5184" y="16200"/>
                    </a:lnTo>
                    <a:lnTo>
                      <a:pt x="6048" y="16200"/>
                    </a:lnTo>
                    <a:lnTo>
                      <a:pt x="6912" y="18000"/>
                    </a:lnTo>
                    <a:lnTo>
                      <a:pt x="7776" y="18000"/>
                    </a:lnTo>
                    <a:lnTo>
                      <a:pt x="8640" y="18000"/>
                    </a:lnTo>
                    <a:lnTo>
                      <a:pt x="8640" y="19800"/>
                    </a:lnTo>
                    <a:lnTo>
                      <a:pt x="9504" y="19800"/>
                    </a:lnTo>
                    <a:lnTo>
                      <a:pt x="10368" y="19800"/>
                    </a:lnTo>
                    <a:lnTo>
                      <a:pt x="11232" y="19800"/>
                    </a:lnTo>
                    <a:lnTo>
                      <a:pt x="12096" y="21600"/>
                    </a:lnTo>
                    <a:lnTo>
                      <a:pt x="12960" y="21600"/>
                    </a:lnTo>
                    <a:lnTo>
                      <a:pt x="12960" y="21600"/>
                    </a:lnTo>
                    <a:lnTo>
                      <a:pt x="13824" y="21600"/>
                    </a:lnTo>
                    <a:lnTo>
                      <a:pt x="14688" y="21600"/>
                    </a:lnTo>
                    <a:lnTo>
                      <a:pt x="15552" y="21600"/>
                    </a:lnTo>
                    <a:lnTo>
                      <a:pt x="16416" y="21600"/>
                    </a:lnTo>
                    <a:lnTo>
                      <a:pt x="17280" y="21600"/>
                    </a:lnTo>
                    <a:lnTo>
                      <a:pt x="18144" y="21600"/>
                    </a:lnTo>
                    <a:lnTo>
                      <a:pt x="19008" y="21600"/>
                    </a:lnTo>
                    <a:lnTo>
                      <a:pt x="19872" y="21600"/>
                    </a:lnTo>
                    <a:lnTo>
                      <a:pt x="20736" y="21600"/>
                    </a:lnTo>
                    <a:lnTo>
                      <a:pt x="21600" y="21600"/>
                    </a:lnTo>
                    <a:lnTo>
                      <a:pt x="20736" y="10800"/>
                    </a:lnTo>
                    <a:lnTo>
                      <a:pt x="19872" y="10800"/>
                    </a:lnTo>
                    <a:lnTo>
                      <a:pt x="19008" y="12600"/>
                    </a:lnTo>
                    <a:lnTo>
                      <a:pt x="19008" y="12600"/>
                    </a:lnTo>
                    <a:lnTo>
                      <a:pt x="18144" y="12600"/>
                    </a:lnTo>
                    <a:lnTo>
                      <a:pt x="17280" y="12600"/>
                    </a:lnTo>
                    <a:lnTo>
                      <a:pt x="16416" y="12600"/>
                    </a:lnTo>
                    <a:lnTo>
                      <a:pt x="15552" y="12600"/>
                    </a:lnTo>
                    <a:lnTo>
                      <a:pt x="15552" y="12600"/>
                    </a:lnTo>
                    <a:lnTo>
                      <a:pt x="14688" y="12600"/>
                    </a:lnTo>
                    <a:lnTo>
                      <a:pt x="13824" y="10800"/>
                    </a:lnTo>
                    <a:lnTo>
                      <a:pt x="12960" y="10800"/>
                    </a:lnTo>
                    <a:lnTo>
                      <a:pt x="12960" y="10800"/>
                    </a:lnTo>
                    <a:lnTo>
                      <a:pt x="12096" y="10800"/>
                    </a:lnTo>
                    <a:lnTo>
                      <a:pt x="11232" y="10800"/>
                    </a:lnTo>
                    <a:lnTo>
                      <a:pt x="11232" y="10800"/>
                    </a:lnTo>
                    <a:lnTo>
                      <a:pt x="10368" y="10800"/>
                    </a:lnTo>
                    <a:lnTo>
                      <a:pt x="10368" y="9000"/>
                    </a:lnTo>
                    <a:lnTo>
                      <a:pt x="9504" y="9000"/>
                    </a:lnTo>
                    <a:lnTo>
                      <a:pt x="8640" y="9000"/>
                    </a:lnTo>
                    <a:lnTo>
                      <a:pt x="8640" y="9000"/>
                    </a:lnTo>
                    <a:lnTo>
                      <a:pt x="7776" y="7200"/>
                    </a:lnTo>
                    <a:lnTo>
                      <a:pt x="6048" y="5400"/>
                    </a:lnTo>
                    <a:lnTo>
                      <a:pt x="5184" y="5400"/>
                    </a:lnTo>
                    <a:lnTo>
                      <a:pt x="4320" y="3600"/>
                    </a:lnTo>
                    <a:lnTo>
                      <a:pt x="3456" y="180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0" y="9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44" name="Shape 3644"/>
              <p:cNvSpPr/>
              <p:nvPr/>
            </p:nvSpPr>
            <p:spPr>
              <a:xfrm>
                <a:off x="1098550" y="593725"/>
                <a:ext cx="25400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662"/>
                    </a:moveTo>
                    <a:lnTo>
                      <a:pt x="0" y="1662"/>
                    </a:lnTo>
                    <a:lnTo>
                      <a:pt x="1350" y="4154"/>
                    </a:lnTo>
                    <a:lnTo>
                      <a:pt x="2700" y="6646"/>
                    </a:lnTo>
                    <a:lnTo>
                      <a:pt x="4050" y="8308"/>
                    </a:lnTo>
                    <a:lnTo>
                      <a:pt x="4050" y="9969"/>
                    </a:lnTo>
                    <a:lnTo>
                      <a:pt x="5400" y="10800"/>
                    </a:lnTo>
                    <a:lnTo>
                      <a:pt x="6750" y="12462"/>
                    </a:lnTo>
                    <a:lnTo>
                      <a:pt x="6750" y="14123"/>
                    </a:lnTo>
                    <a:lnTo>
                      <a:pt x="8100" y="14954"/>
                    </a:lnTo>
                    <a:lnTo>
                      <a:pt x="9450" y="15785"/>
                    </a:lnTo>
                    <a:lnTo>
                      <a:pt x="9450" y="15785"/>
                    </a:lnTo>
                    <a:lnTo>
                      <a:pt x="10800" y="16615"/>
                    </a:lnTo>
                    <a:lnTo>
                      <a:pt x="10800" y="17446"/>
                    </a:lnTo>
                    <a:lnTo>
                      <a:pt x="12150" y="17446"/>
                    </a:lnTo>
                    <a:lnTo>
                      <a:pt x="12150" y="18277"/>
                    </a:lnTo>
                    <a:lnTo>
                      <a:pt x="13500" y="19108"/>
                    </a:lnTo>
                    <a:lnTo>
                      <a:pt x="13500" y="19108"/>
                    </a:lnTo>
                    <a:lnTo>
                      <a:pt x="14850" y="19938"/>
                    </a:lnTo>
                    <a:lnTo>
                      <a:pt x="14850" y="19938"/>
                    </a:lnTo>
                    <a:lnTo>
                      <a:pt x="16200" y="20769"/>
                    </a:lnTo>
                    <a:lnTo>
                      <a:pt x="17550" y="21600"/>
                    </a:lnTo>
                    <a:lnTo>
                      <a:pt x="21600" y="17446"/>
                    </a:lnTo>
                    <a:lnTo>
                      <a:pt x="21600" y="17446"/>
                    </a:lnTo>
                    <a:lnTo>
                      <a:pt x="20250" y="17446"/>
                    </a:lnTo>
                    <a:lnTo>
                      <a:pt x="20250" y="16615"/>
                    </a:lnTo>
                    <a:lnTo>
                      <a:pt x="18900" y="16615"/>
                    </a:lnTo>
                    <a:lnTo>
                      <a:pt x="18900" y="15785"/>
                    </a:lnTo>
                    <a:lnTo>
                      <a:pt x="17550" y="15785"/>
                    </a:lnTo>
                    <a:lnTo>
                      <a:pt x="17550" y="14954"/>
                    </a:lnTo>
                    <a:lnTo>
                      <a:pt x="16200" y="14954"/>
                    </a:lnTo>
                    <a:lnTo>
                      <a:pt x="16200" y="14123"/>
                    </a:lnTo>
                    <a:lnTo>
                      <a:pt x="16200" y="14123"/>
                    </a:lnTo>
                    <a:lnTo>
                      <a:pt x="14850" y="13292"/>
                    </a:lnTo>
                    <a:lnTo>
                      <a:pt x="14850" y="12462"/>
                    </a:lnTo>
                    <a:lnTo>
                      <a:pt x="13500" y="11631"/>
                    </a:lnTo>
                    <a:lnTo>
                      <a:pt x="13500" y="10800"/>
                    </a:lnTo>
                    <a:lnTo>
                      <a:pt x="12150" y="9138"/>
                    </a:lnTo>
                    <a:lnTo>
                      <a:pt x="10800" y="8308"/>
                    </a:lnTo>
                    <a:lnTo>
                      <a:pt x="10800" y="6646"/>
                    </a:lnTo>
                    <a:lnTo>
                      <a:pt x="9450" y="5815"/>
                    </a:lnTo>
                    <a:lnTo>
                      <a:pt x="8100" y="2492"/>
                    </a:lnTo>
                    <a:lnTo>
                      <a:pt x="6750" y="0"/>
                    </a:lnTo>
                    <a:lnTo>
                      <a:pt x="6750" y="0"/>
                    </a:lnTo>
                    <a:lnTo>
                      <a:pt x="0" y="166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45" name="Shape 3645"/>
              <p:cNvSpPr/>
              <p:nvPr/>
            </p:nvSpPr>
            <p:spPr>
              <a:xfrm>
                <a:off x="1077912" y="561975"/>
                <a:ext cx="28576" cy="3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927"/>
                    </a:moveTo>
                    <a:lnTo>
                      <a:pt x="0" y="3927"/>
                    </a:lnTo>
                    <a:lnTo>
                      <a:pt x="1200" y="4909"/>
                    </a:lnTo>
                    <a:lnTo>
                      <a:pt x="2400" y="5891"/>
                    </a:lnTo>
                    <a:lnTo>
                      <a:pt x="3600" y="6873"/>
                    </a:lnTo>
                    <a:lnTo>
                      <a:pt x="4800" y="7855"/>
                    </a:lnTo>
                    <a:lnTo>
                      <a:pt x="6000" y="7855"/>
                    </a:lnTo>
                    <a:lnTo>
                      <a:pt x="7200" y="8836"/>
                    </a:lnTo>
                    <a:lnTo>
                      <a:pt x="8400" y="9818"/>
                    </a:lnTo>
                    <a:lnTo>
                      <a:pt x="8400" y="10800"/>
                    </a:lnTo>
                    <a:lnTo>
                      <a:pt x="9600" y="11782"/>
                    </a:lnTo>
                    <a:lnTo>
                      <a:pt x="10800" y="13745"/>
                    </a:lnTo>
                    <a:lnTo>
                      <a:pt x="12000" y="14727"/>
                    </a:lnTo>
                    <a:lnTo>
                      <a:pt x="12000" y="15709"/>
                    </a:lnTo>
                    <a:lnTo>
                      <a:pt x="13200" y="16691"/>
                    </a:lnTo>
                    <a:lnTo>
                      <a:pt x="13200" y="16691"/>
                    </a:lnTo>
                    <a:lnTo>
                      <a:pt x="14400" y="17673"/>
                    </a:lnTo>
                    <a:lnTo>
                      <a:pt x="14400" y="18655"/>
                    </a:lnTo>
                    <a:lnTo>
                      <a:pt x="14400" y="18655"/>
                    </a:lnTo>
                    <a:lnTo>
                      <a:pt x="14400" y="19636"/>
                    </a:lnTo>
                    <a:lnTo>
                      <a:pt x="15600" y="20618"/>
                    </a:lnTo>
                    <a:lnTo>
                      <a:pt x="15600" y="21600"/>
                    </a:lnTo>
                    <a:lnTo>
                      <a:pt x="21600" y="19636"/>
                    </a:lnTo>
                    <a:lnTo>
                      <a:pt x="21600" y="18655"/>
                    </a:lnTo>
                    <a:lnTo>
                      <a:pt x="20400" y="17673"/>
                    </a:lnTo>
                    <a:lnTo>
                      <a:pt x="20400" y="16691"/>
                    </a:lnTo>
                    <a:lnTo>
                      <a:pt x="20400" y="16691"/>
                    </a:lnTo>
                    <a:lnTo>
                      <a:pt x="19200" y="15709"/>
                    </a:lnTo>
                    <a:lnTo>
                      <a:pt x="19200" y="14727"/>
                    </a:lnTo>
                    <a:lnTo>
                      <a:pt x="19200" y="13745"/>
                    </a:lnTo>
                    <a:lnTo>
                      <a:pt x="18000" y="12764"/>
                    </a:lnTo>
                    <a:lnTo>
                      <a:pt x="16800" y="11782"/>
                    </a:lnTo>
                    <a:lnTo>
                      <a:pt x="15600" y="10800"/>
                    </a:lnTo>
                    <a:lnTo>
                      <a:pt x="15600" y="8836"/>
                    </a:lnTo>
                    <a:lnTo>
                      <a:pt x="14400" y="7855"/>
                    </a:lnTo>
                    <a:lnTo>
                      <a:pt x="13200" y="6873"/>
                    </a:lnTo>
                    <a:lnTo>
                      <a:pt x="12000" y="5891"/>
                    </a:lnTo>
                    <a:lnTo>
                      <a:pt x="10800" y="4909"/>
                    </a:lnTo>
                    <a:lnTo>
                      <a:pt x="9600" y="3927"/>
                    </a:lnTo>
                    <a:lnTo>
                      <a:pt x="8400" y="2945"/>
                    </a:lnTo>
                    <a:lnTo>
                      <a:pt x="7200" y="1964"/>
                    </a:lnTo>
                    <a:lnTo>
                      <a:pt x="6000" y="982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0" y="392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46" name="Shape 3646"/>
              <p:cNvSpPr/>
              <p:nvPr/>
            </p:nvSpPr>
            <p:spPr>
              <a:xfrm>
                <a:off x="1047750" y="549275"/>
                <a:ext cx="36513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200"/>
                    </a:moveTo>
                    <a:lnTo>
                      <a:pt x="939" y="9000"/>
                    </a:lnTo>
                    <a:lnTo>
                      <a:pt x="1878" y="9000"/>
                    </a:lnTo>
                    <a:lnTo>
                      <a:pt x="1878" y="10800"/>
                    </a:lnTo>
                    <a:lnTo>
                      <a:pt x="2817" y="10800"/>
                    </a:lnTo>
                    <a:lnTo>
                      <a:pt x="2817" y="10800"/>
                    </a:lnTo>
                    <a:lnTo>
                      <a:pt x="3757" y="12600"/>
                    </a:lnTo>
                    <a:lnTo>
                      <a:pt x="4696" y="12600"/>
                    </a:lnTo>
                    <a:lnTo>
                      <a:pt x="5635" y="12600"/>
                    </a:lnTo>
                    <a:lnTo>
                      <a:pt x="6574" y="14400"/>
                    </a:lnTo>
                    <a:lnTo>
                      <a:pt x="7513" y="14400"/>
                    </a:lnTo>
                    <a:lnTo>
                      <a:pt x="9391" y="14400"/>
                    </a:lnTo>
                    <a:lnTo>
                      <a:pt x="10330" y="16200"/>
                    </a:lnTo>
                    <a:lnTo>
                      <a:pt x="11270" y="16200"/>
                    </a:lnTo>
                    <a:lnTo>
                      <a:pt x="12209" y="18000"/>
                    </a:lnTo>
                    <a:lnTo>
                      <a:pt x="13148" y="18000"/>
                    </a:lnTo>
                    <a:lnTo>
                      <a:pt x="15026" y="18000"/>
                    </a:lnTo>
                    <a:lnTo>
                      <a:pt x="15026" y="19800"/>
                    </a:lnTo>
                    <a:lnTo>
                      <a:pt x="15965" y="19800"/>
                    </a:lnTo>
                    <a:lnTo>
                      <a:pt x="15965" y="19800"/>
                    </a:lnTo>
                    <a:lnTo>
                      <a:pt x="16904" y="19800"/>
                    </a:lnTo>
                    <a:lnTo>
                      <a:pt x="16904" y="19800"/>
                    </a:lnTo>
                    <a:lnTo>
                      <a:pt x="17843" y="21600"/>
                    </a:lnTo>
                    <a:lnTo>
                      <a:pt x="17843" y="21600"/>
                    </a:lnTo>
                    <a:lnTo>
                      <a:pt x="17843" y="21600"/>
                    </a:lnTo>
                    <a:lnTo>
                      <a:pt x="21600" y="14400"/>
                    </a:lnTo>
                    <a:lnTo>
                      <a:pt x="20661" y="14400"/>
                    </a:lnTo>
                    <a:lnTo>
                      <a:pt x="19722" y="12600"/>
                    </a:lnTo>
                    <a:lnTo>
                      <a:pt x="19722" y="12600"/>
                    </a:lnTo>
                    <a:lnTo>
                      <a:pt x="18783" y="12600"/>
                    </a:lnTo>
                    <a:lnTo>
                      <a:pt x="17843" y="10800"/>
                    </a:lnTo>
                    <a:lnTo>
                      <a:pt x="17843" y="10800"/>
                    </a:lnTo>
                    <a:lnTo>
                      <a:pt x="16904" y="10800"/>
                    </a:lnTo>
                    <a:lnTo>
                      <a:pt x="15965" y="9000"/>
                    </a:lnTo>
                    <a:lnTo>
                      <a:pt x="15026" y="9000"/>
                    </a:lnTo>
                    <a:lnTo>
                      <a:pt x="14087" y="7200"/>
                    </a:lnTo>
                    <a:lnTo>
                      <a:pt x="13148" y="7200"/>
                    </a:lnTo>
                    <a:lnTo>
                      <a:pt x="11270" y="7200"/>
                    </a:lnTo>
                    <a:lnTo>
                      <a:pt x="10330" y="5400"/>
                    </a:lnTo>
                    <a:lnTo>
                      <a:pt x="9391" y="5400"/>
                    </a:lnTo>
                    <a:lnTo>
                      <a:pt x="8452" y="5400"/>
                    </a:lnTo>
                    <a:lnTo>
                      <a:pt x="7513" y="3600"/>
                    </a:lnTo>
                    <a:lnTo>
                      <a:pt x="6574" y="3600"/>
                    </a:lnTo>
                    <a:lnTo>
                      <a:pt x="6574" y="3600"/>
                    </a:lnTo>
                    <a:lnTo>
                      <a:pt x="5635" y="3600"/>
                    </a:lnTo>
                    <a:lnTo>
                      <a:pt x="5635" y="1800"/>
                    </a:lnTo>
                    <a:lnTo>
                      <a:pt x="4696" y="1800"/>
                    </a:lnTo>
                    <a:lnTo>
                      <a:pt x="4696" y="1800"/>
                    </a:lnTo>
                    <a:lnTo>
                      <a:pt x="3757" y="0"/>
                    </a:lnTo>
                    <a:lnTo>
                      <a:pt x="3757" y="0"/>
                    </a:lnTo>
                    <a:lnTo>
                      <a:pt x="0" y="7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47" name="Shape 3647"/>
              <p:cNvSpPr/>
              <p:nvPr/>
            </p:nvSpPr>
            <p:spPr>
              <a:xfrm>
                <a:off x="955675" y="454025"/>
                <a:ext cx="88900" cy="809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0" y="15247"/>
                    </a:lnTo>
                    <a:lnTo>
                      <a:pt x="0" y="15247"/>
                    </a:lnTo>
                    <a:lnTo>
                      <a:pt x="386" y="15247"/>
                    </a:lnTo>
                    <a:lnTo>
                      <a:pt x="386" y="15247"/>
                    </a:lnTo>
                    <a:lnTo>
                      <a:pt x="386" y="15247"/>
                    </a:lnTo>
                    <a:lnTo>
                      <a:pt x="386" y="15247"/>
                    </a:lnTo>
                    <a:lnTo>
                      <a:pt x="386" y="14824"/>
                    </a:lnTo>
                    <a:lnTo>
                      <a:pt x="386" y="14824"/>
                    </a:lnTo>
                    <a:lnTo>
                      <a:pt x="771" y="14824"/>
                    </a:lnTo>
                    <a:lnTo>
                      <a:pt x="771" y="14824"/>
                    </a:lnTo>
                    <a:lnTo>
                      <a:pt x="771" y="14824"/>
                    </a:lnTo>
                    <a:lnTo>
                      <a:pt x="771" y="14824"/>
                    </a:lnTo>
                    <a:lnTo>
                      <a:pt x="771" y="14824"/>
                    </a:lnTo>
                    <a:lnTo>
                      <a:pt x="771" y="14824"/>
                    </a:lnTo>
                    <a:lnTo>
                      <a:pt x="1157" y="14824"/>
                    </a:lnTo>
                    <a:lnTo>
                      <a:pt x="1157" y="14824"/>
                    </a:lnTo>
                    <a:lnTo>
                      <a:pt x="1157" y="14824"/>
                    </a:lnTo>
                    <a:lnTo>
                      <a:pt x="1157" y="14824"/>
                    </a:lnTo>
                    <a:lnTo>
                      <a:pt x="1157" y="14400"/>
                    </a:lnTo>
                    <a:lnTo>
                      <a:pt x="1543" y="14400"/>
                    </a:lnTo>
                    <a:lnTo>
                      <a:pt x="1543" y="14400"/>
                    </a:lnTo>
                    <a:lnTo>
                      <a:pt x="1543" y="14400"/>
                    </a:lnTo>
                    <a:lnTo>
                      <a:pt x="1543" y="14400"/>
                    </a:lnTo>
                    <a:lnTo>
                      <a:pt x="1543" y="14400"/>
                    </a:lnTo>
                    <a:lnTo>
                      <a:pt x="1543" y="14400"/>
                    </a:lnTo>
                    <a:lnTo>
                      <a:pt x="1543" y="14400"/>
                    </a:lnTo>
                    <a:lnTo>
                      <a:pt x="1929" y="14400"/>
                    </a:lnTo>
                    <a:lnTo>
                      <a:pt x="1929" y="14400"/>
                    </a:lnTo>
                    <a:lnTo>
                      <a:pt x="1929" y="13976"/>
                    </a:lnTo>
                    <a:lnTo>
                      <a:pt x="1929" y="13976"/>
                    </a:lnTo>
                    <a:lnTo>
                      <a:pt x="1929" y="13976"/>
                    </a:lnTo>
                    <a:lnTo>
                      <a:pt x="1929" y="13976"/>
                    </a:lnTo>
                    <a:lnTo>
                      <a:pt x="2314" y="13976"/>
                    </a:lnTo>
                    <a:lnTo>
                      <a:pt x="2314" y="13976"/>
                    </a:lnTo>
                    <a:lnTo>
                      <a:pt x="2314" y="13976"/>
                    </a:lnTo>
                    <a:lnTo>
                      <a:pt x="2314" y="13976"/>
                    </a:lnTo>
                    <a:lnTo>
                      <a:pt x="2314" y="13976"/>
                    </a:lnTo>
                    <a:lnTo>
                      <a:pt x="2700" y="13976"/>
                    </a:lnTo>
                    <a:lnTo>
                      <a:pt x="2700" y="13976"/>
                    </a:lnTo>
                    <a:lnTo>
                      <a:pt x="2700" y="13553"/>
                    </a:lnTo>
                    <a:lnTo>
                      <a:pt x="2700" y="13553"/>
                    </a:lnTo>
                    <a:lnTo>
                      <a:pt x="2700" y="13553"/>
                    </a:lnTo>
                    <a:lnTo>
                      <a:pt x="2700" y="13553"/>
                    </a:lnTo>
                    <a:lnTo>
                      <a:pt x="2700" y="13553"/>
                    </a:lnTo>
                    <a:lnTo>
                      <a:pt x="3086" y="13553"/>
                    </a:lnTo>
                    <a:lnTo>
                      <a:pt x="3086" y="13553"/>
                    </a:lnTo>
                    <a:lnTo>
                      <a:pt x="3086" y="13553"/>
                    </a:lnTo>
                    <a:lnTo>
                      <a:pt x="3086" y="13553"/>
                    </a:lnTo>
                    <a:lnTo>
                      <a:pt x="3086" y="13553"/>
                    </a:lnTo>
                    <a:lnTo>
                      <a:pt x="3086" y="13129"/>
                    </a:lnTo>
                    <a:lnTo>
                      <a:pt x="3086" y="13129"/>
                    </a:lnTo>
                    <a:lnTo>
                      <a:pt x="3471" y="13129"/>
                    </a:lnTo>
                    <a:lnTo>
                      <a:pt x="3471" y="13129"/>
                    </a:lnTo>
                    <a:lnTo>
                      <a:pt x="3471" y="13129"/>
                    </a:lnTo>
                    <a:lnTo>
                      <a:pt x="3471" y="13129"/>
                    </a:lnTo>
                    <a:lnTo>
                      <a:pt x="3471" y="13129"/>
                    </a:lnTo>
                    <a:lnTo>
                      <a:pt x="3857" y="13129"/>
                    </a:lnTo>
                    <a:lnTo>
                      <a:pt x="3857" y="12706"/>
                    </a:lnTo>
                    <a:lnTo>
                      <a:pt x="3857" y="12706"/>
                    </a:lnTo>
                    <a:lnTo>
                      <a:pt x="3857" y="12706"/>
                    </a:lnTo>
                    <a:lnTo>
                      <a:pt x="3857" y="12706"/>
                    </a:lnTo>
                    <a:lnTo>
                      <a:pt x="3857" y="12706"/>
                    </a:lnTo>
                    <a:lnTo>
                      <a:pt x="3857" y="12706"/>
                    </a:lnTo>
                    <a:lnTo>
                      <a:pt x="3857" y="12706"/>
                    </a:lnTo>
                    <a:lnTo>
                      <a:pt x="4243" y="12706"/>
                    </a:lnTo>
                    <a:lnTo>
                      <a:pt x="4243" y="12706"/>
                    </a:lnTo>
                    <a:lnTo>
                      <a:pt x="4243" y="12706"/>
                    </a:lnTo>
                    <a:lnTo>
                      <a:pt x="4243" y="12282"/>
                    </a:lnTo>
                    <a:lnTo>
                      <a:pt x="4243" y="12282"/>
                    </a:lnTo>
                    <a:lnTo>
                      <a:pt x="4243" y="12282"/>
                    </a:lnTo>
                    <a:lnTo>
                      <a:pt x="4243" y="12282"/>
                    </a:lnTo>
                    <a:lnTo>
                      <a:pt x="4629" y="12282"/>
                    </a:lnTo>
                    <a:lnTo>
                      <a:pt x="4629" y="12282"/>
                    </a:lnTo>
                    <a:lnTo>
                      <a:pt x="4629" y="12282"/>
                    </a:lnTo>
                    <a:lnTo>
                      <a:pt x="4629" y="11859"/>
                    </a:lnTo>
                    <a:lnTo>
                      <a:pt x="4629" y="11859"/>
                    </a:lnTo>
                    <a:lnTo>
                      <a:pt x="4629" y="11859"/>
                    </a:lnTo>
                    <a:lnTo>
                      <a:pt x="5014" y="11859"/>
                    </a:lnTo>
                    <a:lnTo>
                      <a:pt x="5014" y="11859"/>
                    </a:lnTo>
                    <a:lnTo>
                      <a:pt x="5014" y="11859"/>
                    </a:lnTo>
                    <a:lnTo>
                      <a:pt x="5014" y="11859"/>
                    </a:lnTo>
                    <a:lnTo>
                      <a:pt x="5014" y="11859"/>
                    </a:lnTo>
                    <a:lnTo>
                      <a:pt x="5014" y="11859"/>
                    </a:lnTo>
                    <a:lnTo>
                      <a:pt x="5014" y="11435"/>
                    </a:lnTo>
                    <a:lnTo>
                      <a:pt x="5014" y="11435"/>
                    </a:lnTo>
                    <a:lnTo>
                      <a:pt x="5400" y="11435"/>
                    </a:lnTo>
                    <a:lnTo>
                      <a:pt x="5400" y="11435"/>
                    </a:lnTo>
                    <a:lnTo>
                      <a:pt x="5400" y="11435"/>
                    </a:lnTo>
                    <a:lnTo>
                      <a:pt x="5400" y="11435"/>
                    </a:lnTo>
                    <a:lnTo>
                      <a:pt x="5400" y="11435"/>
                    </a:lnTo>
                    <a:lnTo>
                      <a:pt x="5400" y="11435"/>
                    </a:lnTo>
                    <a:lnTo>
                      <a:pt x="5400" y="11435"/>
                    </a:lnTo>
                    <a:lnTo>
                      <a:pt x="5400" y="11012"/>
                    </a:lnTo>
                    <a:lnTo>
                      <a:pt x="5786" y="11012"/>
                    </a:lnTo>
                    <a:lnTo>
                      <a:pt x="5786" y="11012"/>
                    </a:lnTo>
                    <a:lnTo>
                      <a:pt x="5786" y="11012"/>
                    </a:lnTo>
                    <a:lnTo>
                      <a:pt x="5786" y="11012"/>
                    </a:lnTo>
                    <a:lnTo>
                      <a:pt x="5786" y="11012"/>
                    </a:lnTo>
                    <a:lnTo>
                      <a:pt x="5786" y="11012"/>
                    </a:lnTo>
                    <a:lnTo>
                      <a:pt x="6171" y="10588"/>
                    </a:lnTo>
                    <a:lnTo>
                      <a:pt x="6171" y="10588"/>
                    </a:lnTo>
                    <a:lnTo>
                      <a:pt x="6171" y="10588"/>
                    </a:lnTo>
                    <a:lnTo>
                      <a:pt x="6171" y="10588"/>
                    </a:lnTo>
                    <a:lnTo>
                      <a:pt x="6171" y="10588"/>
                    </a:lnTo>
                    <a:lnTo>
                      <a:pt x="6171" y="10588"/>
                    </a:lnTo>
                    <a:lnTo>
                      <a:pt x="6171" y="10588"/>
                    </a:lnTo>
                    <a:lnTo>
                      <a:pt x="6171" y="10588"/>
                    </a:lnTo>
                    <a:lnTo>
                      <a:pt x="6171" y="10165"/>
                    </a:lnTo>
                    <a:lnTo>
                      <a:pt x="6557" y="10165"/>
                    </a:lnTo>
                    <a:lnTo>
                      <a:pt x="6557" y="10165"/>
                    </a:lnTo>
                    <a:lnTo>
                      <a:pt x="6557" y="10165"/>
                    </a:lnTo>
                    <a:lnTo>
                      <a:pt x="6557" y="10165"/>
                    </a:lnTo>
                    <a:lnTo>
                      <a:pt x="6557" y="10165"/>
                    </a:lnTo>
                    <a:lnTo>
                      <a:pt x="6557" y="10165"/>
                    </a:lnTo>
                    <a:lnTo>
                      <a:pt x="6557" y="10165"/>
                    </a:lnTo>
                    <a:lnTo>
                      <a:pt x="6557" y="10165"/>
                    </a:lnTo>
                    <a:lnTo>
                      <a:pt x="6557" y="9741"/>
                    </a:lnTo>
                    <a:lnTo>
                      <a:pt x="6943" y="9741"/>
                    </a:lnTo>
                    <a:lnTo>
                      <a:pt x="6943" y="9741"/>
                    </a:lnTo>
                    <a:lnTo>
                      <a:pt x="6943" y="9741"/>
                    </a:lnTo>
                    <a:lnTo>
                      <a:pt x="6943" y="9741"/>
                    </a:lnTo>
                    <a:lnTo>
                      <a:pt x="6943" y="9741"/>
                    </a:lnTo>
                    <a:lnTo>
                      <a:pt x="6943" y="9318"/>
                    </a:lnTo>
                    <a:lnTo>
                      <a:pt x="6943" y="9318"/>
                    </a:lnTo>
                    <a:lnTo>
                      <a:pt x="7329" y="9318"/>
                    </a:lnTo>
                    <a:lnTo>
                      <a:pt x="7329" y="9318"/>
                    </a:lnTo>
                    <a:lnTo>
                      <a:pt x="7329" y="9318"/>
                    </a:lnTo>
                    <a:lnTo>
                      <a:pt x="7329" y="9318"/>
                    </a:lnTo>
                    <a:lnTo>
                      <a:pt x="7329" y="9318"/>
                    </a:lnTo>
                    <a:lnTo>
                      <a:pt x="7329" y="9318"/>
                    </a:lnTo>
                    <a:lnTo>
                      <a:pt x="7329" y="8894"/>
                    </a:lnTo>
                    <a:lnTo>
                      <a:pt x="7329" y="8894"/>
                    </a:lnTo>
                    <a:lnTo>
                      <a:pt x="7329" y="8894"/>
                    </a:lnTo>
                    <a:lnTo>
                      <a:pt x="7329" y="8894"/>
                    </a:lnTo>
                    <a:lnTo>
                      <a:pt x="7714" y="8894"/>
                    </a:lnTo>
                    <a:lnTo>
                      <a:pt x="7714" y="8894"/>
                    </a:lnTo>
                    <a:lnTo>
                      <a:pt x="7714" y="8894"/>
                    </a:lnTo>
                    <a:lnTo>
                      <a:pt x="7714" y="8471"/>
                    </a:lnTo>
                    <a:lnTo>
                      <a:pt x="7714" y="8471"/>
                    </a:lnTo>
                    <a:lnTo>
                      <a:pt x="7714" y="8471"/>
                    </a:lnTo>
                    <a:lnTo>
                      <a:pt x="7714" y="8471"/>
                    </a:lnTo>
                    <a:lnTo>
                      <a:pt x="7714" y="8471"/>
                    </a:lnTo>
                    <a:lnTo>
                      <a:pt x="7714" y="8471"/>
                    </a:lnTo>
                    <a:lnTo>
                      <a:pt x="7714" y="8047"/>
                    </a:lnTo>
                    <a:lnTo>
                      <a:pt x="8100" y="8047"/>
                    </a:lnTo>
                    <a:lnTo>
                      <a:pt x="8100" y="8047"/>
                    </a:lnTo>
                    <a:lnTo>
                      <a:pt x="8100" y="8047"/>
                    </a:lnTo>
                    <a:lnTo>
                      <a:pt x="8100" y="8047"/>
                    </a:lnTo>
                    <a:lnTo>
                      <a:pt x="8100" y="8047"/>
                    </a:lnTo>
                    <a:lnTo>
                      <a:pt x="8100" y="8047"/>
                    </a:lnTo>
                    <a:lnTo>
                      <a:pt x="8100" y="7624"/>
                    </a:lnTo>
                    <a:lnTo>
                      <a:pt x="8100" y="7624"/>
                    </a:lnTo>
                    <a:lnTo>
                      <a:pt x="8486" y="7624"/>
                    </a:lnTo>
                    <a:lnTo>
                      <a:pt x="8486" y="7624"/>
                    </a:lnTo>
                    <a:lnTo>
                      <a:pt x="8486" y="7624"/>
                    </a:lnTo>
                    <a:lnTo>
                      <a:pt x="8486" y="7624"/>
                    </a:lnTo>
                    <a:lnTo>
                      <a:pt x="8486" y="7624"/>
                    </a:lnTo>
                    <a:lnTo>
                      <a:pt x="8486" y="7624"/>
                    </a:lnTo>
                    <a:lnTo>
                      <a:pt x="8486" y="7200"/>
                    </a:lnTo>
                    <a:lnTo>
                      <a:pt x="8486" y="7200"/>
                    </a:lnTo>
                    <a:lnTo>
                      <a:pt x="8486" y="7200"/>
                    </a:lnTo>
                    <a:lnTo>
                      <a:pt x="8486" y="7200"/>
                    </a:lnTo>
                    <a:lnTo>
                      <a:pt x="8486" y="7200"/>
                    </a:lnTo>
                    <a:lnTo>
                      <a:pt x="8486" y="6776"/>
                    </a:lnTo>
                    <a:lnTo>
                      <a:pt x="8871" y="6776"/>
                    </a:lnTo>
                    <a:lnTo>
                      <a:pt x="8871" y="6776"/>
                    </a:lnTo>
                    <a:lnTo>
                      <a:pt x="8871" y="6776"/>
                    </a:lnTo>
                    <a:lnTo>
                      <a:pt x="8871" y="6776"/>
                    </a:lnTo>
                    <a:lnTo>
                      <a:pt x="8871" y="6776"/>
                    </a:lnTo>
                    <a:lnTo>
                      <a:pt x="8871" y="6776"/>
                    </a:lnTo>
                    <a:lnTo>
                      <a:pt x="8871" y="6353"/>
                    </a:lnTo>
                    <a:lnTo>
                      <a:pt x="8871" y="6353"/>
                    </a:lnTo>
                    <a:lnTo>
                      <a:pt x="8871" y="6353"/>
                    </a:lnTo>
                    <a:lnTo>
                      <a:pt x="8871" y="6353"/>
                    </a:lnTo>
                    <a:lnTo>
                      <a:pt x="8871" y="6353"/>
                    </a:lnTo>
                    <a:lnTo>
                      <a:pt x="8871" y="6353"/>
                    </a:lnTo>
                    <a:lnTo>
                      <a:pt x="9257" y="6353"/>
                    </a:lnTo>
                    <a:lnTo>
                      <a:pt x="9257" y="5929"/>
                    </a:lnTo>
                    <a:lnTo>
                      <a:pt x="9257" y="5929"/>
                    </a:lnTo>
                    <a:lnTo>
                      <a:pt x="9257" y="5929"/>
                    </a:lnTo>
                    <a:lnTo>
                      <a:pt x="9257" y="5929"/>
                    </a:lnTo>
                    <a:lnTo>
                      <a:pt x="9257" y="5929"/>
                    </a:lnTo>
                    <a:lnTo>
                      <a:pt x="9257" y="5506"/>
                    </a:lnTo>
                    <a:lnTo>
                      <a:pt x="9257" y="5506"/>
                    </a:lnTo>
                    <a:lnTo>
                      <a:pt x="9257" y="5506"/>
                    </a:lnTo>
                    <a:lnTo>
                      <a:pt x="9257" y="5506"/>
                    </a:lnTo>
                    <a:lnTo>
                      <a:pt x="9643" y="5506"/>
                    </a:lnTo>
                    <a:lnTo>
                      <a:pt x="9643" y="5506"/>
                    </a:lnTo>
                    <a:lnTo>
                      <a:pt x="9643" y="5506"/>
                    </a:lnTo>
                    <a:lnTo>
                      <a:pt x="9643" y="5082"/>
                    </a:lnTo>
                    <a:lnTo>
                      <a:pt x="9643" y="5082"/>
                    </a:lnTo>
                    <a:lnTo>
                      <a:pt x="9643" y="5082"/>
                    </a:lnTo>
                    <a:lnTo>
                      <a:pt x="9643" y="5082"/>
                    </a:lnTo>
                    <a:lnTo>
                      <a:pt x="9643" y="5082"/>
                    </a:lnTo>
                    <a:lnTo>
                      <a:pt x="9643" y="5082"/>
                    </a:lnTo>
                    <a:lnTo>
                      <a:pt x="9643" y="4659"/>
                    </a:lnTo>
                    <a:lnTo>
                      <a:pt x="9643" y="4659"/>
                    </a:lnTo>
                    <a:lnTo>
                      <a:pt x="9643" y="4659"/>
                    </a:lnTo>
                    <a:lnTo>
                      <a:pt x="9643" y="4659"/>
                    </a:lnTo>
                    <a:lnTo>
                      <a:pt x="9643" y="4659"/>
                    </a:lnTo>
                    <a:lnTo>
                      <a:pt x="10029" y="4235"/>
                    </a:lnTo>
                    <a:lnTo>
                      <a:pt x="10029" y="4235"/>
                    </a:lnTo>
                    <a:lnTo>
                      <a:pt x="10029" y="4235"/>
                    </a:lnTo>
                    <a:lnTo>
                      <a:pt x="10029" y="4235"/>
                    </a:lnTo>
                    <a:lnTo>
                      <a:pt x="10029" y="4235"/>
                    </a:lnTo>
                    <a:lnTo>
                      <a:pt x="10029" y="4235"/>
                    </a:lnTo>
                    <a:lnTo>
                      <a:pt x="10029" y="3812"/>
                    </a:lnTo>
                    <a:lnTo>
                      <a:pt x="10029" y="3812"/>
                    </a:lnTo>
                    <a:lnTo>
                      <a:pt x="10029" y="3812"/>
                    </a:lnTo>
                    <a:lnTo>
                      <a:pt x="10029" y="3812"/>
                    </a:lnTo>
                    <a:lnTo>
                      <a:pt x="10029" y="3812"/>
                    </a:lnTo>
                    <a:lnTo>
                      <a:pt x="10029" y="3812"/>
                    </a:lnTo>
                    <a:lnTo>
                      <a:pt x="10414" y="3812"/>
                    </a:lnTo>
                    <a:lnTo>
                      <a:pt x="10414" y="3388"/>
                    </a:lnTo>
                    <a:lnTo>
                      <a:pt x="10414" y="3388"/>
                    </a:lnTo>
                    <a:lnTo>
                      <a:pt x="10414" y="3388"/>
                    </a:lnTo>
                    <a:lnTo>
                      <a:pt x="10414" y="3388"/>
                    </a:lnTo>
                    <a:lnTo>
                      <a:pt x="10414" y="2965"/>
                    </a:lnTo>
                    <a:lnTo>
                      <a:pt x="10414" y="2965"/>
                    </a:lnTo>
                    <a:lnTo>
                      <a:pt x="10414" y="2965"/>
                    </a:lnTo>
                    <a:lnTo>
                      <a:pt x="10414" y="2965"/>
                    </a:lnTo>
                    <a:lnTo>
                      <a:pt x="10414" y="2965"/>
                    </a:lnTo>
                    <a:lnTo>
                      <a:pt x="10414" y="2965"/>
                    </a:lnTo>
                    <a:lnTo>
                      <a:pt x="10414" y="2541"/>
                    </a:lnTo>
                    <a:lnTo>
                      <a:pt x="10414" y="2541"/>
                    </a:lnTo>
                    <a:lnTo>
                      <a:pt x="10414" y="2541"/>
                    </a:lnTo>
                    <a:lnTo>
                      <a:pt x="10414" y="2541"/>
                    </a:lnTo>
                    <a:lnTo>
                      <a:pt x="10414" y="2541"/>
                    </a:lnTo>
                    <a:lnTo>
                      <a:pt x="10414" y="2541"/>
                    </a:lnTo>
                    <a:lnTo>
                      <a:pt x="10414" y="2118"/>
                    </a:lnTo>
                    <a:lnTo>
                      <a:pt x="10800" y="2118"/>
                    </a:lnTo>
                    <a:lnTo>
                      <a:pt x="10800" y="2118"/>
                    </a:lnTo>
                    <a:lnTo>
                      <a:pt x="10800" y="2118"/>
                    </a:lnTo>
                    <a:lnTo>
                      <a:pt x="10800" y="2118"/>
                    </a:lnTo>
                    <a:lnTo>
                      <a:pt x="10800" y="1694"/>
                    </a:lnTo>
                    <a:lnTo>
                      <a:pt x="10800" y="1694"/>
                    </a:lnTo>
                    <a:lnTo>
                      <a:pt x="10800" y="1694"/>
                    </a:lnTo>
                    <a:lnTo>
                      <a:pt x="10800" y="1694"/>
                    </a:lnTo>
                    <a:lnTo>
                      <a:pt x="10800" y="1694"/>
                    </a:lnTo>
                    <a:lnTo>
                      <a:pt x="10800" y="1694"/>
                    </a:lnTo>
                    <a:lnTo>
                      <a:pt x="10800" y="1271"/>
                    </a:lnTo>
                    <a:lnTo>
                      <a:pt x="10800" y="1271"/>
                    </a:lnTo>
                    <a:lnTo>
                      <a:pt x="10800" y="1271"/>
                    </a:lnTo>
                    <a:lnTo>
                      <a:pt x="10800" y="1271"/>
                    </a:lnTo>
                    <a:lnTo>
                      <a:pt x="10800" y="1271"/>
                    </a:lnTo>
                    <a:lnTo>
                      <a:pt x="10800" y="847"/>
                    </a:lnTo>
                    <a:lnTo>
                      <a:pt x="10800" y="847"/>
                    </a:lnTo>
                    <a:lnTo>
                      <a:pt x="10800" y="847"/>
                    </a:lnTo>
                    <a:lnTo>
                      <a:pt x="10800" y="847"/>
                    </a:lnTo>
                    <a:lnTo>
                      <a:pt x="10800" y="847"/>
                    </a:lnTo>
                    <a:lnTo>
                      <a:pt x="10800" y="424"/>
                    </a:lnTo>
                    <a:lnTo>
                      <a:pt x="11186" y="424"/>
                    </a:lnTo>
                    <a:lnTo>
                      <a:pt x="11186" y="424"/>
                    </a:lnTo>
                    <a:lnTo>
                      <a:pt x="11186" y="424"/>
                    </a:lnTo>
                    <a:lnTo>
                      <a:pt x="11186" y="424"/>
                    </a:lnTo>
                    <a:lnTo>
                      <a:pt x="11186" y="0"/>
                    </a:lnTo>
                    <a:lnTo>
                      <a:pt x="11186" y="0"/>
                    </a:lnTo>
                    <a:lnTo>
                      <a:pt x="11186" y="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48" name="Shape 3648"/>
              <p:cNvSpPr/>
              <p:nvPr/>
            </p:nvSpPr>
            <p:spPr>
              <a:xfrm>
                <a:off x="944562" y="468312"/>
                <a:ext cx="69851" cy="444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086"/>
                    </a:moveTo>
                    <a:lnTo>
                      <a:pt x="0" y="3086"/>
                    </a:lnTo>
                    <a:lnTo>
                      <a:pt x="491" y="3086"/>
                    </a:lnTo>
                    <a:lnTo>
                      <a:pt x="982" y="3857"/>
                    </a:lnTo>
                    <a:lnTo>
                      <a:pt x="1473" y="4629"/>
                    </a:lnTo>
                    <a:lnTo>
                      <a:pt x="1964" y="4629"/>
                    </a:lnTo>
                    <a:lnTo>
                      <a:pt x="2945" y="6171"/>
                    </a:lnTo>
                    <a:lnTo>
                      <a:pt x="4418" y="7714"/>
                    </a:lnTo>
                    <a:lnTo>
                      <a:pt x="5891" y="8486"/>
                    </a:lnTo>
                    <a:lnTo>
                      <a:pt x="7364" y="10029"/>
                    </a:lnTo>
                    <a:lnTo>
                      <a:pt x="8836" y="11571"/>
                    </a:lnTo>
                    <a:lnTo>
                      <a:pt x="10309" y="12343"/>
                    </a:lnTo>
                    <a:lnTo>
                      <a:pt x="12273" y="13886"/>
                    </a:lnTo>
                    <a:lnTo>
                      <a:pt x="13745" y="15429"/>
                    </a:lnTo>
                    <a:lnTo>
                      <a:pt x="15218" y="16971"/>
                    </a:lnTo>
                    <a:lnTo>
                      <a:pt x="16691" y="17743"/>
                    </a:lnTo>
                    <a:lnTo>
                      <a:pt x="17673" y="18514"/>
                    </a:lnTo>
                    <a:lnTo>
                      <a:pt x="18655" y="20057"/>
                    </a:lnTo>
                    <a:lnTo>
                      <a:pt x="19145" y="20057"/>
                    </a:lnTo>
                    <a:lnTo>
                      <a:pt x="19636" y="20829"/>
                    </a:lnTo>
                    <a:lnTo>
                      <a:pt x="19636" y="20829"/>
                    </a:lnTo>
                    <a:lnTo>
                      <a:pt x="20127" y="21600"/>
                    </a:lnTo>
                    <a:lnTo>
                      <a:pt x="21600" y="17743"/>
                    </a:lnTo>
                    <a:lnTo>
                      <a:pt x="21109" y="17743"/>
                    </a:lnTo>
                    <a:lnTo>
                      <a:pt x="21109" y="17743"/>
                    </a:lnTo>
                    <a:lnTo>
                      <a:pt x="20618" y="16971"/>
                    </a:lnTo>
                    <a:lnTo>
                      <a:pt x="20127" y="16200"/>
                    </a:lnTo>
                    <a:lnTo>
                      <a:pt x="19145" y="15429"/>
                    </a:lnTo>
                    <a:lnTo>
                      <a:pt x="17673" y="13886"/>
                    </a:lnTo>
                    <a:lnTo>
                      <a:pt x="16200" y="13114"/>
                    </a:lnTo>
                    <a:lnTo>
                      <a:pt x="14727" y="11571"/>
                    </a:lnTo>
                    <a:lnTo>
                      <a:pt x="13255" y="10029"/>
                    </a:lnTo>
                    <a:lnTo>
                      <a:pt x="11782" y="9257"/>
                    </a:lnTo>
                    <a:lnTo>
                      <a:pt x="10309" y="7714"/>
                    </a:lnTo>
                    <a:lnTo>
                      <a:pt x="8836" y="6171"/>
                    </a:lnTo>
                    <a:lnTo>
                      <a:pt x="7364" y="5400"/>
                    </a:lnTo>
                    <a:lnTo>
                      <a:pt x="5891" y="3857"/>
                    </a:lnTo>
                    <a:lnTo>
                      <a:pt x="4418" y="2314"/>
                    </a:lnTo>
                    <a:lnTo>
                      <a:pt x="3436" y="1543"/>
                    </a:lnTo>
                    <a:lnTo>
                      <a:pt x="2945" y="771"/>
                    </a:lnTo>
                    <a:lnTo>
                      <a:pt x="2455" y="771"/>
                    </a:lnTo>
                    <a:lnTo>
                      <a:pt x="1964" y="0"/>
                    </a:lnTo>
                    <a:lnTo>
                      <a:pt x="1964" y="0"/>
                    </a:lnTo>
                    <a:lnTo>
                      <a:pt x="1964" y="0"/>
                    </a:lnTo>
                    <a:lnTo>
                      <a:pt x="0" y="30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49" name="Shape 3649"/>
              <p:cNvSpPr/>
              <p:nvPr/>
            </p:nvSpPr>
            <p:spPr>
              <a:xfrm>
                <a:off x="920750" y="436562"/>
                <a:ext cx="30163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900"/>
                    </a:moveTo>
                    <a:lnTo>
                      <a:pt x="0" y="900"/>
                    </a:lnTo>
                    <a:lnTo>
                      <a:pt x="0" y="1800"/>
                    </a:lnTo>
                    <a:lnTo>
                      <a:pt x="0" y="2700"/>
                    </a:lnTo>
                    <a:lnTo>
                      <a:pt x="0" y="3600"/>
                    </a:lnTo>
                    <a:lnTo>
                      <a:pt x="1137" y="3600"/>
                    </a:lnTo>
                    <a:lnTo>
                      <a:pt x="1137" y="4500"/>
                    </a:lnTo>
                    <a:lnTo>
                      <a:pt x="1137" y="5400"/>
                    </a:lnTo>
                    <a:lnTo>
                      <a:pt x="2274" y="6300"/>
                    </a:lnTo>
                    <a:lnTo>
                      <a:pt x="2274" y="7200"/>
                    </a:lnTo>
                    <a:lnTo>
                      <a:pt x="2274" y="8100"/>
                    </a:lnTo>
                    <a:lnTo>
                      <a:pt x="3411" y="8100"/>
                    </a:lnTo>
                    <a:lnTo>
                      <a:pt x="3411" y="9000"/>
                    </a:lnTo>
                    <a:lnTo>
                      <a:pt x="4547" y="9900"/>
                    </a:lnTo>
                    <a:lnTo>
                      <a:pt x="5684" y="10800"/>
                    </a:lnTo>
                    <a:lnTo>
                      <a:pt x="6821" y="12600"/>
                    </a:lnTo>
                    <a:lnTo>
                      <a:pt x="7958" y="13500"/>
                    </a:lnTo>
                    <a:lnTo>
                      <a:pt x="9095" y="15300"/>
                    </a:lnTo>
                    <a:lnTo>
                      <a:pt x="10232" y="16200"/>
                    </a:lnTo>
                    <a:lnTo>
                      <a:pt x="11368" y="17100"/>
                    </a:lnTo>
                    <a:lnTo>
                      <a:pt x="12505" y="18000"/>
                    </a:lnTo>
                    <a:lnTo>
                      <a:pt x="14779" y="19800"/>
                    </a:lnTo>
                    <a:lnTo>
                      <a:pt x="15916" y="20700"/>
                    </a:lnTo>
                    <a:lnTo>
                      <a:pt x="17053" y="21600"/>
                    </a:lnTo>
                    <a:lnTo>
                      <a:pt x="21600" y="18000"/>
                    </a:lnTo>
                    <a:lnTo>
                      <a:pt x="20463" y="17100"/>
                    </a:lnTo>
                    <a:lnTo>
                      <a:pt x="18189" y="16200"/>
                    </a:lnTo>
                    <a:lnTo>
                      <a:pt x="17053" y="15300"/>
                    </a:lnTo>
                    <a:lnTo>
                      <a:pt x="15916" y="13500"/>
                    </a:lnTo>
                    <a:lnTo>
                      <a:pt x="14779" y="12600"/>
                    </a:lnTo>
                    <a:lnTo>
                      <a:pt x="13642" y="11700"/>
                    </a:lnTo>
                    <a:lnTo>
                      <a:pt x="12505" y="10800"/>
                    </a:lnTo>
                    <a:lnTo>
                      <a:pt x="11368" y="9900"/>
                    </a:lnTo>
                    <a:lnTo>
                      <a:pt x="10232" y="8100"/>
                    </a:lnTo>
                    <a:lnTo>
                      <a:pt x="9095" y="7200"/>
                    </a:lnTo>
                    <a:lnTo>
                      <a:pt x="9095" y="6300"/>
                    </a:lnTo>
                    <a:lnTo>
                      <a:pt x="9095" y="6300"/>
                    </a:lnTo>
                    <a:lnTo>
                      <a:pt x="7958" y="5400"/>
                    </a:lnTo>
                    <a:lnTo>
                      <a:pt x="7958" y="4500"/>
                    </a:lnTo>
                    <a:lnTo>
                      <a:pt x="6821" y="4500"/>
                    </a:lnTo>
                    <a:lnTo>
                      <a:pt x="6821" y="3600"/>
                    </a:lnTo>
                    <a:lnTo>
                      <a:pt x="6821" y="2700"/>
                    </a:lnTo>
                    <a:lnTo>
                      <a:pt x="6821" y="2700"/>
                    </a:lnTo>
                    <a:lnTo>
                      <a:pt x="5684" y="1800"/>
                    </a:lnTo>
                    <a:lnTo>
                      <a:pt x="5684" y="900"/>
                    </a:lnTo>
                    <a:lnTo>
                      <a:pt x="5684" y="900"/>
                    </a:lnTo>
                    <a:lnTo>
                      <a:pt x="5684" y="0"/>
                    </a:lnTo>
                    <a:lnTo>
                      <a:pt x="5684" y="0"/>
                    </a:lnTo>
                    <a:lnTo>
                      <a:pt x="0" y="9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50" name="Shape 3650"/>
              <p:cNvSpPr/>
              <p:nvPr/>
            </p:nvSpPr>
            <p:spPr>
              <a:xfrm>
                <a:off x="903287" y="396875"/>
                <a:ext cx="25401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4154"/>
                    </a:moveTo>
                    <a:lnTo>
                      <a:pt x="0" y="4154"/>
                    </a:lnTo>
                    <a:lnTo>
                      <a:pt x="1350" y="4154"/>
                    </a:lnTo>
                    <a:lnTo>
                      <a:pt x="1350" y="4154"/>
                    </a:lnTo>
                    <a:lnTo>
                      <a:pt x="2700" y="4985"/>
                    </a:lnTo>
                    <a:lnTo>
                      <a:pt x="2700" y="4985"/>
                    </a:lnTo>
                    <a:lnTo>
                      <a:pt x="2700" y="5815"/>
                    </a:lnTo>
                    <a:lnTo>
                      <a:pt x="4050" y="5815"/>
                    </a:lnTo>
                    <a:lnTo>
                      <a:pt x="4050" y="6646"/>
                    </a:lnTo>
                    <a:lnTo>
                      <a:pt x="5400" y="6646"/>
                    </a:lnTo>
                    <a:lnTo>
                      <a:pt x="5400" y="7477"/>
                    </a:lnTo>
                    <a:lnTo>
                      <a:pt x="6750" y="8308"/>
                    </a:lnTo>
                    <a:lnTo>
                      <a:pt x="6750" y="8308"/>
                    </a:lnTo>
                    <a:lnTo>
                      <a:pt x="6750" y="9138"/>
                    </a:lnTo>
                    <a:lnTo>
                      <a:pt x="8100" y="10800"/>
                    </a:lnTo>
                    <a:lnTo>
                      <a:pt x="9450" y="11631"/>
                    </a:lnTo>
                    <a:lnTo>
                      <a:pt x="9450" y="12462"/>
                    </a:lnTo>
                    <a:lnTo>
                      <a:pt x="10800" y="14123"/>
                    </a:lnTo>
                    <a:lnTo>
                      <a:pt x="10800" y="15785"/>
                    </a:lnTo>
                    <a:lnTo>
                      <a:pt x="12150" y="16615"/>
                    </a:lnTo>
                    <a:lnTo>
                      <a:pt x="12150" y="18277"/>
                    </a:lnTo>
                    <a:lnTo>
                      <a:pt x="13500" y="19108"/>
                    </a:lnTo>
                    <a:lnTo>
                      <a:pt x="13500" y="20769"/>
                    </a:lnTo>
                    <a:lnTo>
                      <a:pt x="14850" y="21600"/>
                    </a:lnTo>
                    <a:lnTo>
                      <a:pt x="21600" y="20769"/>
                    </a:lnTo>
                    <a:lnTo>
                      <a:pt x="20250" y="19108"/>
                    </a:lnTo>
                    <a:lnTo>
                      <a:pt x="20250" y="18277"/>
                    </a:lnTo>
                    <a:lnTo>
                      <a:pt x="20250" y="16615"/>
                    </a:lnTo>
                    <a:lnTo>
                      <a:pt x="18900" y="15785"/>
                    </a:lnTo>
                    <a:lnTo>
                      <a:pt x="18900" y="14123"/>
                    </a:lnTo>
                    <a:lnTo>
                      <a:pt x="17550" y="12462"/>
                    </a:lnTo>
                    <a:lnTo>
                      <a:pt x="16200" y="10800"/>
                    </a:lnTo>
                    <a:lnTo>
                      <a:pt x="16200" y="9969"/>
                    </a:lnTo>
                    <a:lnTo>
                      <a:pt x="14850" y="8308"/>
                    </a:lnTo>
                    <a:lnTo>
                      <a:pt x="13500" y="6646"/>
                    </a:lnTo>
                    <a:lnTo>
                      <a:pt x="12150" y="6646"/>
                    </a:lnTo>
                    <a:lnTo>
                      <a:pt x="12150" y="5815"/>
                    </a:lnTo>
                    <a:lnTo>
                      <a:pt x="12150" y="4985"/>
                    </a:lnTo>
                    <a:lnTo>
                      <a:pt x="10800" y="4154"/>
                    </a:lnTo>
                    <a:lnTo>
                      <a:pt x="10800" y="4154"/>
                    </a:lnTo>
                    <a:lnTo>
                      <a:pt x="9450" y="3323"/>
                    </a:lnTo>
                    <a:lnTo>
                      <a:pt x="8100" y="2492"/>
                    </a:lnTo>
                    <a:lnTo>
                      <a:pt x="8100" y="2492"/>
                    </a:lnTo>
                    <a:lnTo>
                      <a:pt x="6750" y="1662"/>
                    </a:lnTo>
                    <a:lnTo>
                      <a:pt x="6750" y="831"/>
                    </a:lnTo>
                    <a:lnTo>
                      <a:pt x="5400" y="831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0" y="415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51" name="Shape 3651"/>
              <p:cNvSpPr/>
              <p:nvPr/>
            </p:nvSpPr>
            <p:spPr>
              <a:xfrm>
                <a:off x="866775" y="385762"/>
                <a:ext cx="41275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31" y="10800"/>
                    </a:moveTo>
                    <a:lnTo>
                      <a:pt x="831" y="10800"/>
                    </a:lnTo>
                    <a:lnTo>
                      <a:pt x="1662" y="10800"/>
                    </a:lnTo>
                    <a:lnTo>
                      <a:pt x="2492" y="9000"/>
                    </a:lnTo>
                    <a:lnTo>
                      <a:pt x="3323" y="9000"/>
                    </a:lnTo>
                    <a:lnTo>
                      <a:pt x="4154" y="9000"/>
                    </a:lnTo>
                    <a:lnTo>
                      <a:pt x="4985" y="9000"/>
                    </a:lnTo>
                    <a:lnTo>
                      <a:pt x="5815" y="9000"/>
                    </a:lnTo>
                    <a:lnTo>
                      <a:pt x="6646" y="9000"/>
                    </a:lnTo>
                    <a:lnTo>
                      <a:pt x="6646" y="9000"/>
                    </a:lnTo>
                    <a:lnTo>
                      <a:pt x="7477" y="9000"/>
                    </a:lnTo>
                    <a:lnTo>
                      <a:pt x="8308" y="9000"/>
                    </a:lnTo>
                    <a:lnTo>
                      <a:pt x="9138" y="9000"/>
                    </a:lnTo>
                    <a:lnTo>
                      <a:pt x="9138" y="9000"/>
                    </a:lnTo>
                    <a:lnTo>
                      <a:pt x="9969" y="10800"/>
                    </a:lnTo>
                    <a:lnTo>
                      <a:pt x="10800" y="10800"/>
                    </a:lnTo>
                    <a:lnTo>
                      <a:pt x="10800" y="10800"/>
                    </a:lnTo>
                    <a:lnTo>
                      <a:pt x="11631" y="10800"/>
                    </a:lnTo>
                    <a:lnTo>
                      <a:pt x="12462" y="10800"/>
                    </a:lnTo>
                    <a:lnTo>
                      <a:pt x="12462" y="12600"/>
                    </a:lnTo>
                    <a:lnTo>
                      <a:pt x="13292" y="12600"/>
                    </a:lnTo>
                    <a:lnTo>
                      <a:pt x="13292" y="12600"/>
                    </a:lnTo>
                    <a:lnTo>
                      <a:pt x="14123" y="12600"/>
                    </a:lnTo>
                    <a:lnTo>
                      <a:pt x="14954" y="14400"/>
                    </a:lnTo>
                    <a:lnTo>
                      <a:pt x="14954" y="14400"/>
                    </a:lnTo>
                    <a:lnTo>
                      <a:pt x="15785" y="14400"/>
                    </a:lnTo>
                    <a:lnTo>
                      <a:pt x="16615" y="16200"/>
                    </a:lnTo>
                    <a:lnTo>
                      <a:pt x="17446" y="18000"/>
                    </a:lnTo>
                    <a:lnTo>
                      <a:pt x="18277" y="19800"/>
                    </a:lnTo>
                    <a:lnTo>
                      <a:pt x="19108" y="21600"/>
                    </a:lnTo>
                    <a:lnTo>
                      <a:pt x="21600" y="12600"/>
                    </a:lnTo>
                    <a:lnTo>
                      <a:pt x="20769" y="10800"/>
                    </a:lnTo>
                    <a:lnTo>
                      <a:pt x="19938" y="10800"/>
                    </a:lnTo>
                    <a:lnTo>
                      <a:pt x="19108" y="9000"/>
                    </a:lnTo>
                    <a:lnTo>
                      <a:pt x="18277" y="7200"/>
                    </a:lnTo>
                    <a:lnTo>
                      <a:pt x="17446" y="5400"/>
                    </a:lnTo>
                    <a:lnTo>
                      <a:pt x="16615" y="5400"/>
                    </a:lnTo>
                    <a:lnTo>
                      <a:pt x="15785" y="5400"/>
                    </a:lnTo>
                    <a:lnTo>
                      <a:pt x="15785" y="3600"/>
                    </a:lnTo>
                    <a:lnTo>
                      <a:pt x="14954" y="3600"/>
                    </a:lnTo>
                    <a:lnTo>
                      <a:pt x="14123" y="3600"/>
                    </a:lnTo>
                    <a:lnTo>
                      <a:pt x="14123" y="1800"/>
                    </a:lnTo>
                    <a:lnTo>
                      <a:pt x="13292" y="1800"/>
                    </a:lnTo>
                    <a:lnTo>
                      <a:pt x="12462" y="1800"/>
                    </a:lnTo>
                    <a:lnTo>
                      <a:pt x="11631" y="1800"/>
                    </a:lnTo>
                    <a:lnTo>
                      <a:pt x="10800" y="0"/>
                    </a:lnTo>
                    <a:lnTo>
                      <a:pt x="9969" y="0"/>
                    </a:lnTo>
                    <a:lnTo>
                      <a:pt x="9138" y="0"/>
                    </a:lnTo>
                    <a:lnTo>
                      <a:pt x="9138" y="0"/>
                    </a:lnTo>
                    <a:lnTo>
                      <a:pt x="8308" y="0"/>
                    </a:lnTo>
                    <a:lnTo>
                      <a:pt x="7477" y="0"/>
                    </a:lnTo>
                    <a:lnTo>
                      <a:pt x="6646" y="0"/>
                    </a:lnTo>
                    <a:lnTo>
                      <a:pt x="5815" y="0"/>
                    </a:lnTo>
                    <a:lnTo>
                      <a:pt x="4985" y="0"/>
                    </a:lnTo>
                    <a:lnTo>
                      <a:pt x="4154" y="0"/>
                    </a:lnTo>
                    <a:lnTo>
                      <a:pt x="3323" y="0"/>
                    </a:lnTo>
                    <a:lnTo>
                      <a:pt x="1662" y="0"/>
                    </a:lnTo>
                    <a:lnTo>
                      <a:pt x="83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831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52" name="Shape 3652"/>
              <p:cNvSpPr/>
              <p:nvPr/>
            </p:nvSpPr>
            <p:spPr>
              <a:xfrm>
                <a:off x="817562" y="385762"/>
                <a:ext cx="50801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2000"/>
                    </a:moveTo>
                    <a:lnTo>
                      <a:pt x="0" y="12000"/>
                    </a:lnTo>
                    <a:lnTo>
                      <a:pt x="675" y="12000"/>
                    </a:lnTo>
                    <a:lnTo>
                      <a:pt x="1350" y="14400"/>
                    </a:lnTo>
                    <a:lnTo>
                      <a:pt x="2025" y="14400"/>
                    </a:lnTo>
                    <a:lnTo>
                      <a:pt x="2700" y="16800"/>
                    </a:lnTo>
                    <a:lnTo>
                      <a:pt x="3375" y="16800"/>
                    </a:lnTo>
                    <a:lnTo>
                      <a:pt x="4050" y="19200"/>
                    </a:lnTo>
                    <a:lnTo>
                      <a:pt x="4725" y="19200"/>
                    </a:lnTo>
                    <a:lnTo>
                      <a:pt x="4725" y="19200"/>
                    </a:lnTo>
                    <a:lnTo>
                      <a:pt x="6075" y="19200"/>
                    </a:lnTo>
                    <a:lnTo>
                      <a:pt x="6075" y="21600"/>
                    </a:lnTo>
                    <a:lnTo>
                      <a:pt x="6750" y="21600"/>
                    </a:lnTo>
                    <a:lnTo>
                      <a:pt x="7425" y="21600"/>
                    </a:lnTo>
                    <a:lnTo>
                      <a:pt x="8100" y="21600"/>
                    </a:lnTo>
                    <a:lnTo>
                      <a:pt x="8775" y="21600"/>
                    </a:lnTo>
                    <a:lnTo>
                      <a:pt x="9450" y="21600"/>
                    </a:lnTo>
                    <a:lnTo>
                      <a:pt x="10125" y="21600"/>
                    </a:lnTo>
                    <a:lnTo>
                      <a:pt x="10800" y="21600"/>
                    </a:lnTo>
                    <a:lnTo>
                      <a:pt x="11475" y="21600"/>
                    </a:lnTo>
                    <a:lnTo>
                      <a:pt x="12150" y="19200"/>
                    </a:lnTo>
                    <a:lnTo>
                      <a:pt x="12825" y="19200"/>
                    </a:lnTo>
                    <a:lnTo>
                      <a:pt x="14175" y="19200"/>
                    </a:lnTo>
                    <a:lnTo>
                      <a:pt x="16200" y="19200"/>
                    </a:lnTo>
                    <a:lnTo>
                      <a:pt x="17550" y="16800"/>
                    </a:lnTo>
                    <a:lnTo>
                      <a:pt x="18900" y="16800"/>
                    </a:lnTo>
                    <a:lnTo>
                      <a:pt x="20250" y="14400"/>
                    </a:lnTo>
                    <a:lnTo>
                      <a:pt x="21600" y="14400"/>
                    </a:lnTo>
                    <a:lnTo>
                      <a:pt x="20925" y="0"/>
                    </a:lnTo>
                    <a:lnTo>
                      <a:pt x="19575" y="2400"/>
                    </a:lnTo>
                    <a:lnTo>
                      <a:pt x="18225" y="2400"/>
                    </a:lnTo>
                    <a:lnTo>
                      <a:pt x="16200" y="4800"/>
                    </a:lnTo>
                    <a:lnTo>
                      <a:pt x="14850" y="4800"/>
                    </a:lnTo>
                    <a:lnTo>
                      <a:pt x="14175" y="7200"/>
                    </a:lnTo>
                    <a:lnTo>
                      <a:pt x="12825" y="7200"/>
                    </a:lnTo>
                    <a:lnTo>
                      <a:pt x="12150" y="7200"/>
                    </a:lnTo>
                    <a:lnTo>
                      <a:pt x="11475" y="7200"/>
                    </a:lnTo>
                    <a:lnTo>
                      <a:pt x="10800" y="7200"/>
                    </a:lnTo>
                    <a:lnTo>
                      <a:pt x="10125" y="7200"/>
                    </a:lnTo>
                    <a:lnTo>
                      <a:pt x="9450" y="7200"/>
                    </a:lnTo>
                    <a:lnTo>
                      <a:pt x="8775" y="7200"/>
                    </a:lnTo>
                    <a:lnTo>
                      <a:pt x="8100" y="7200"/>
                    </a:lnTo>
                    <a:lnTo>
                      <a:pt x="8100" y="7200"/>
                    </a:lnTo>
                    <a:lnTo>
                      <a:pt x="7425" y="7200"/>
                    </a:lnTo>
                    <a:lnTo>
                      <a:pt x="6750" y="7200"/>
                    </a:lnTo>
                    <a:lnTo>
                      <a:pt x="6075" y="7200"/>
                    </a:lnTo>
                    <a:lnTo>
                      <a:pt x="6075" y="7200"/>
                    </a:lnTo>
                    <a:lnTo>
                      <a:pt x="5400" y="7200"/>
                    </a:lnTo>
                    <a:lnTo>
                      <a:pt x="4725" y="7200"/>
                    </a:lnTo>
                    <a:lnTo>
                      <a:pt x="4725" y="4800"/>
                    </a:lnTo>
                    <a:lnTo>
                      <a:pt x="4050" y="4800"/>
                    </a:lnTo>
                    <a:lnTo>
                      <a:pt x="4050" y="4800"/>
                    </a:lnTo>
                    <a:lnTo>
                      <a:pt x="3375" y="4800"/>
                    </a:lnTo>
                    <a:lnTo>
                      <a:pt x="2700" y="2400"/>
                    </a:lnTo>
                    <a:lnTo>
                      <a:pt x="2700" y="2400"/>
                    </a:lnTo>
                    <a:lnTo>
                      <a:pt x="2700" y="2400"/>
                    </a:lnTo>
                    <a:lnTo>
                      <a:pt x="0" y="12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53" name="Shape 3653"/>
              <p:cNvSpPr/>
              <p:nvPr/>
            </p:nvSpPr>
            <p:spPr>
              <a:xfrm>
                <a:off x="808037" y="344487"/>
                <a:ext cx="15876" cy="492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394"/>
                    </a:lnTo>
                    <a:lnTo>
                      <a:pt x="0" y="2787"/>
                    </a:lnTo>
                    <a:lnTo>
                      <a:pt x="0" y="4181"/>
                    </a:lnTo>
                    <a:lnTo>
                      <a:pt x="0" y="5574"/>
                    </a:lnTo>
                    <a:lnTo>
                      <a:pt x="0" y="6968"/>
                    </a:lnTo>
                    <a:lnTo>
                      <a:pt x="0" y="8361"/>
                    </a:lnTo>
                    <a:lnTo>
                      <a:pt x="0" y="9058"/>
                    </a:lnTo>
                    <a:lnTo>
                      <a:pt x="0" y="9755"/>
                    </a:lnTo>
                    <a:lnTo>
                      <a:pt x="0" y="10452"/>
                    </a:lnTo>
                    <a:lnTo>
                      <a:pt x="0" y="11148"/>
                    </a:lnTo>
                    <a:lnTo>
                      <a:pt x="0" y="11845"/>
                    </a:lnTo>
                    <a:lnTo>
                      <a:pt x="0" y="12542"/>
                    </a:lnTo>
                    <a:lnTo>
                      <a:pt x="0" y="13239"/>
                    </a:lnTo>
                    <a:lnTo>
                      <a:pt x="0" y="13935"/>
                    </a:lnTo>
                    <a:lnTo>
                      <a:pt x="2160" y="14632"/>
                    </a:lnTo>
                    <a:lnTo>
                      <a:pt x="2160" y="15329"/>
                    </a:lnTo>
                    <a:lnTo>
                      <a:pt x="2160" y="16026"/>
                    </a:lnTo>
                    <a:lnTo>
                      <a:pt x="2160" y="16723"/>
                    </a:lnTo>
                    <a:lnTo>
                      <a:pt x="4320" y="17419"/>
                    </a:lnTo>
                    <a:lnTo>
                      <a:pt x="4320" y="18116"/>
                    </a:lnTo>
                    <a:lnTo>
                      <a:pt x="6480" y="18813"/>
                    </a:lnTo>
                    <a:lnTo>
                      <a:pt x="6480" y="19510"/>
                    </a:lnTo>
                    <a:lnTo>
                      <a:pt x="8640" y="19510"/>
                    </a:lnTo>
                    <a:lnTo>
                      <a:pt x="10800" y="20206"/>
                    </a:lnTo>
                    <a:lnTo>
                      <a:pt x="12960" y="20903"/>
                    </a:lnTo>
                    <a:lnTo>
                      <a:pt x="12960" y="21600"/>
                    </a:lnTo>
                    <a:lnTo>
                      <a:pt x="21600" y="18813"/>
                    </a:lnTo>
                    <a:lnTo>
                      <a:pt x="19440" y="18116"/>
                    </a:lnTo>
                    <a:lnTo>
                      <a:pt x="19440" y="18116"/>
                    </a:lnTo>
                    <a:lnTo>
                      <a:pt x="17280" y="17419"/>
                    </a:lnTo>
                    <a:lnTo>
                      <a:pt x="17280" y="16723"/>
                    </a:lnTo>
                    <a:lnTo>
                      <a:pt x="15120" y="16723"/>
                    </a:lnTo>
                    <a:lnTo>
                      <a:pt x="15120" y="16026"/>
                    </a:lnTo>
                    <a:lnTo>
                      <a:pt x="15120" y="16026"/>
                    </a:lnTo>
                    <a:lnTo>
                      <a:pt x="12960" y="15329"/>
                    </a:lnTo>
                    <a:lnTo>
                      <a:pt x="12960" y="14632"/>
                    </a:lnTo>
                    <a:lnTo>
                      <a:pt x="12960" y="14632"/>
                    </a:lnTo>
                    <a:lnTo>
                      <a:pt x="12960" y="13935"/>
                    </a:lnTo>
                    <a:lnTo>
                      <a:pt x="12960" y="13239"/>
                    </a:lnTo>
                    <a:lnTo>
                      <a:pt x="10800" y="12542"/>
                    </a:lnTo>
                    <a:lnTo>
                      <a:pt x="10800" y="11845"/>
                    </a:lnTo>
                    <a:lnTo>
                      <a:pt x="10800" y="11845"/>
                    </a:lnTo>
                    <a:lnTo>
                      <a:pt x="10800" y="11148"/>
                    </a:lnTo>
                    <a:lnTo>
                      <a:pt x="10800" y="10452"/>
                    </a:lnTo>
                    <a:lnTo>
                      <a:pt x="10800" y="9755"/>
                    </a:lnTo>
                    <a:lnTo>
                      <a:pt x="10800" y="9058"/>
                    </a:lnTo>
                    <a:lnTo>
                      <a:pt x="10800" y="8361"/>
                    </a:lnTo>
                    <a:lnTo>
                      <a:pt x="10800" y="6968"/>
                    </a:lnTo>
                    <a:lnTo>
                      <a:pt x="10800" y="5574"/>
                    </a:lnTo>
                    <a:lnTo>
                      <a:pt x="10800" y="4181"/>
                    </a:lnTo>
                    <a:lnTo>
                      <a:pt x="10800" y="2787"/>
                    </a:lnTo>
                    <a:lnTo>
                      <a:pt x="10800" y="1394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54" name="Shape 3654"/>
              <p:cNvSpPr/>
              <p:nvPr/>
            </p:nvSpPr>
            <p:spPr>
              <a:xfrm>
                <a:off x="800100" y="295275"/>
                <a:ext cx="15875" cy="492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787"/>
                    </a:moveTo>
                    <a:lnTo>
                      <a:pt x="0" y="2787"/>
                    </a:lnTo>
                    <a:lnTo>
                      <a:pt x="0" y="3484"/>
                    </a:lnTo>
                    <a:lnTo>
                      <a:pt x="2160" y="3484"/>
                    </a:lnTo>
                    <a:lnTo>
                      <a:pt x="2160" y="4181"/>
                    </a:lnTo>
                    <a:lnTo>
                      <a:pt x="4320" y="4181"/>
                    </a:lnTo>
                    <a:lnTo>
                      <a:pt x="4320" y="4877"/>
                    </a:lnTo>
                    <a:lnTo>
                      <a:pt x="6480" y="4877"/>
                    </a:lnTo>
                    <a:lnTo>
                      <a:pt x="6480" y="5574"/>
                    </a:lnTo>
                    <a:lnTo>
                      <a:pt x="6480" y="6271"/>
                    </a:lnTo>
                    <a:lnTo>
                      <a:pt x="6480" y="6968"/>
                    </a:lnTo>
                    <a:lnTo>
                      <a:pt x="8640" y="6968"/>
                    </a:lnTo>
                    <a:lnTo>
                      <a:pt x="8640" y="7665"/>
                    </a:lnTo>
                    <a:lnTo>
                      <a:pt x="8640" y="8361"/>
                    </a:lnTo>
                    <a:lnTo>
                      <a:pt x="8640" y="9058"/>
                    </a:lnTo>
                    <a:lnTo>
                      <a:pt x="8640" y="9058"/>
                    </a:lnTo>
                    <a:lnTo>
                      <a:pt x="10800" y="9755"/>
                    </a:lnTo>
                    <a:lnTo>
                      <a:pt x="10800" y="10452"/>
                    </a:lnTo>
                    <a:lnTo>
                      <a:pt x="10800" y="11148"/>
                    </a:lnTo>
                    <a:lnTo>
                      <a:pt x="10800" y="11845"/>
                    </a:lnTo>
                    <a:lnTo>
                      <a:pt x="10800" y="12542"/>
                    </a:lnTo>
                    <a:lnTo>
                      <a:pt x="10800" y="13239"/>
                    </a:lnTo>
                    <a:lnTo>
                      <a:pt x="10800" y="14632"/>
                    </a:lnTo>
                    <a:lnTo>
                      <a:pt x="10800" y="16026"/>
                    </a:lnTo>
                    <a:lnTo>
                      <a:pt x="10800" y="17419"/>
                    </a:lnTo>
                    <a:lnTo>
                      <a:pt x="10800" y="18813"/>
                    </a:lnTo>
                    <a:lnTo>
                      <a:pt x="10800" y="20206"/>
                    </a:lnTo>
                    <a:lnTo>
                      <a:pt x="10800" y="21600"/>
                    </a:lnTo>
                    <a:lnTo>
                      <a:pt x="21600" y="21600"/>
                    </a:lnTo>
                    <a:lnTo>
                      <a:pt x="21600" y="20206"/>
                    </a:lnTo>
                    <a:lnTo>
                      <a:pt x="21600" y="18813"/>
                    </a:lnTo>
                    <a:lnTo>
                      <a:pt x="21600" y="17419"/>
                    </a:lnTo>
                    <a:lnTo>
                      <a:pt x="21600" y="16026"/>
                    </a:lnTo>
                    <a:lnTo>
                      <a:pt x="21600" y="14632"/>
                    </a:lnTo>
                    <a:lnTo>
                      <a:pt x="21600" y="13239"/>
                    </a:lnTo>
                    <a:lnTo>
                      <a:pt x="21600" y="12542"/>
                    </a:lnTo>
                    <a:lnTo>
                      <a:pt x="21600" y="11845"/>
                    </a:lnTo>
                    <a:lnTo>
                      <a:pt x="21600" y="11148"/>
                    </a:lnTo>
                    <a:lnTo>
                      <a:pt x="21600" y="9755"/>
                    </a:lnTo>
                    <a:lnTo>
                      <a:pt x="21600" y="9755"/>
                    </a:lnTo>
                    <a:lnTo>
                      <a:pt x="21600" y="9058"/>
                    </a:lnTo>
                    <a:lnTo>
                      <a:pt x="19440" y="7665"/>
                    </a:lnTo>
                    <a:lnTo>
                      <a:pt x="19440" y="7665"/>
                    </a:lnTo>
                    <a:lnTo>
                      <a:pt x="19440" y="6968"/>
                    </a:lnTo>
                    <a:lnTo>
                      <a:pt x="19440" y="6271"/>
                    </a:lnTo>
                    <a:lnTo>
                      <a:pt x="17280" y="5574"/>
                    </a:lnTo>
                    <a:lnTo>
                      <a:pt x="17280" y="4877"/>
                    </a:lnTo>
                    <a:lnTo>
                      <a:pt x="17280" y="4181"/>
                    </a:lnTo>
                    <a:lnTo>
                      <a:pt x="15120" y="3484"/>
                    </a:lnTo>
                    <a:lnTo>
                      <a:pt x="15120" y="2787"/>
                    </a:lnTo>
                    <a:lnTo>
                      <a:pt x="12960" y="2090"/>
                    </a:lnTo>
                    <a:lnTo>
                      <a:pt x="12960" y="1394"/>
                    </a:lnTo>
                    <a:lnTo>
                      <a:pt x="10800" y="1394"/>
                    </a:lnTo>
                    <a:lnTo>
                      <a:pt x="8640" y="697"/>
                    </a:lnTo>
                    <a:lnTo>
                      <a:pt x="6480" y="0"/>
                    </a:lnTo>
                    <a:lnTo>
                      <a:pt x="6480" y="0"/>
                    </a:lnTo>
                    <a:lnTo>
                      <a:pt x="0" y="278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55" name="Shape 3655"/>
              <p:cNvSpPr/>
              <p:nvPr/>
            </p:nvSpPr>
            <p:spPr>
              <a:xfrm>
                <a:off x="758825" y="290512"/>
                <a:ext cx="46038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90" y="21600"/>
                    </a:moveTo>
                    <a:lnTo>
                      <a:pt x="1490" y="21600"/>
                    </a:lnTo>
                    <a:lnTo>
                      <a:pt x="2979" y="19440"/>
                    </a:lnTo>
                    <a:lnTo>
                      <a:pt x="4469" y="19440"/>
                    </a:lnTo>
                    <a:lnTo>
                      <a:pt x="5214" y="17280"/>
                    </a:lnTo>
                    <a:lnTo>
                      <a:pt x="6703" y="15120"/>
                    </a:lnTo>
                    <a:lnTo>
                      <a:pt x="8193" y="15120"/>
                    </a:lnTo>
                    <a:lnTo>
                      <a:pt x="9683" y="12960"/>
                    </a:lnTo>
                    <a:lnTo>
                      <a:pt x="9683" y="12960"/>
                    </a:lnTo>
                    <a:lnTo>
                      <a:pt x="10428" y="12960"/>
                    </a:lnTo>
                    <a:lnTo>
                      <a:pt x="11172" y="12960"/>
                    </a:lnTo>
                    <a:lnTo>
                      <a:pt x="11917" y="12960"/>
                    </a:lnTo>
                    <a:lnTo>
                      <a:pt x="12662" y="10800"/>
                    </a:lnTo>
                    <a:lnTo>
                      <a:pt x="12662" y="10800"/>
                    </a:lnTo>
                    <a:lnTo>
                      <a:pt x="13407" y="10800"/>
                    </a:lnTo>
                    <a:lnTo>
                      <a:pt x="14152" y="10800"/>
                    </a:lnTo>
                    <a:lnTo>
                      <a:pt x="14897" y="10800"/>
                    </a:lnTo>
                    <a:lnTo>
                      <a:pt x="14897" y="10800"/>
                    </a:lnTo>
                    <a:lnTo>
                      <a:pt x="15641" y="10800"/>
                    </a:lnTo>
                    <a:lnTo>
                      <a:pt x="15641" y="10800"/>
                    </a:lnTo>
                    <a:lnTo>
                      <a:pt x="16386" y="10800"/>
                    </a:lnTo>
                    <a:lnTo>
                      <a:pt x="17131" y="12960"/>
                    </a:lnTo>
                    <a:lnTo>
                      <a:pt x="17131" y="12960"/>
                    </a:lnTo>
                    <a:lnTo>
                      <a:pt x="17876" y="12960"/>
                    </a:lnTo>
                    <a:lnTo>
                      <a:pt x="17876" y="12960"/>
                    </a:lnTo>
                    <a:lnTo>
                      <a:pt x="18621" y="15120"/>
                    </a:lnTo>
                    <a:lnTo>
                      <a:pt x="19366" y="15120"/>
                    </a:lnTo>
                    <a:lnTo>
                      <a:pt x="19366" y="15120"/>
                    </a:lnTo>
                    <a:lnTo>
                      <a:pt x="21600" y="6480"/>
                    </a:lnTo>
                    <a:lnTo>
                      <a:pt x="21600" y="4320"/>
                    </a:lnTo>
                    <a:lnTo>
                      <a:pt x="20855" y="4320"/>
                    </a:lnTo>
                    <a:lnTo>
                      <a:pt x="20110" y="4320"/>
                    </a:lnTo>
                    <a:lnTo>
                      <a:pt x="19366" y="2160"/>
                    </a:lnTo>
                    <a:lnTo>
                      <a:pt x="18621" y="2160"/>
                    </a:lnTo>
                    <a:lnTo>
                      <a:pt x="17876" y="0"/>
                    </a:lnTo>
                    <a:lnTo>
                      <a:pt x="17131" y="0"/>
                    </a:lnTo>
                    <a:lnTo>
                      <a:pt x="16386" y="0"/>
                    </a:lnTo>
                    <a:lnTo>
                      <a:pt x="15641" y="0"/>
                    </a:lnTo>
                    <a:lnTo>
                      <a:pt x="14897" y="0"/>
                    </a:lnTo>
                    <a:lnTo>
                      <a:pt x="14897" y="0"/>
                    </a:lnTo>
                    <a:lnTo>
                      <a:pt x="13407" y="0"/>
                    </a:lnTo>
                    <a:lnTo>
                      <a:pt x="13407" y="0"/>
                    </a:lnTo>
                    <a:lnTo>
                      <a:pt x="12662" y="0"/>
                    </a:lnTo>
                    <a:lnTo>
                      <a:pt x="11917" y="0"/>
                    </a:lnTo>
                    <a:lnTo>
                      <a:pt x="11172" y="0"/>
                    </a:lnTo>
                    <a:lnTo>
                      <a:pt x="10428" y="2160"/>
                    </a:lnTo>
                    <a:lnTo>
                      <a:pt x="9683" y="2160"/>
                    </a:lnTo>
                    <a:lnTo>
                      <a:pt x="8938" y="2160"/>
                    </a:lnTo>
                    <a:lnTo>
                      <a:pt x="8193" y="2160"/>
                    </a:lnTo>
                    <a:lnTo>
                      <a:pt x="6703" y="4320"/>
                    </a:lnTo>
                    <a:lnTo>
                      <a:pt x="5959" y="4320"/>
                    </a:lnTo>
                    <a:lnTo>
                      <a:pt x="4469" y="6480"/>
                    </a:lnTo>
                    <a:lnTo>
                      <a:pt x="2979" y="8640"/>
                    </a:lnTo>
                    <a:lnTo>
                      <a:pt x="1490" y="8640"/>
                    </a:lnTo>
                    <a:lnTo>
                      <a:pt x="0" y="10800"/>
                    </a:lnTo>
                    <a:lnTo>
                      <a:pt x="0" y="10800"/>
                    </a:lnTo>
                    <a:lnTo>
                      <a:pt x="149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56" name="Shape 3656"/>
              <p:cNvSpPr/>
              <p:nvPr/>
            </p:nvSpPr>
            <p:spPr>
              <a:xfrm>
                <a:off x="711200" y="298450"/>
                <a:ext cx="50800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0800"/>
                    </a:moveTo>
                    <a:lnTo>
                      <a:pt x="0" y="10800"/>
                    </a:lnTo>
                    <a:lnTo>
                      <a:pt x="675" y="13500"/>
                    </a:lnTo>
                    <a:lnTo>
                      <a:pt x="675" y="13500"/>
                    </a:lnTo>
                    <a:lnTo>
                      <a:pt x="1350" y="16200"/>
                    </a:lnTo>
                    <a:lnTo>
                      <a:pt x="2025" y="16200"/>
                    </a:lnTo>
                    <a:lnTo>
                      <a:pt x="2700" y="16200"/>
                    </a:lnTo>
                    <a:lnTo>
                      <a:pt x="3375" y="18900"/>
                    </a:lnTo>
                    <a:lnTo>
                      <a:pt x="4050" y="18900"/>
                    </a:lnTo>
                    <a:lnTo>
                      <a:pt x="4725" y="21600"/>
                    </a:lnTo>
                    <a:lnTo>
                      <a:pt x="5400" y="21600"/>
                    </a:lnTo>
                    <a:lnTo>
                      <a:pt x="6075" y="21600"/>
                    </a:lnTo>
                    <a:lnTo>
                      <a:pt x="6750" y="21600"/>
                    </a:lnTo>
                    <a:lnTo>
                      <a:pt x="7425" y="21600"/>
                    </a:lnTo>
                    <a:lnTo>
                      <a:pt x="8100" y="21600"/>
                    </a:lnTo>
                    <a:lnTo>
                      <a:pt x="8775" y="21600"/>
                    </a:lnTo>
                    <a:lnTo>
                      <a:pt x="10125" y="21600"/>
                    </a:lnTo>
                    <a:lnTo>
                      <a:pt x="10800" y="21600"/>
                    </a:lnTo>
                    <a:lnTo>
                      <a:pt x="11475" y="21600"/>
                    </a:lnTo>
                    <a:lnTo>
                      <a:pt x="12150" y="21600"/>
                    </a:lnTo>
                    <a:lnTo>
                      <a:pt x="12825" y="21600"/>
                    </a:lnTo>
                    <a:lnTo>
                      <a:pt x="13500" y="21600"/>
                    </a:lnTo>
                    <a:lnTo>
                      <a:pt x="14850" y="18900"/>
                    </a:lnTo>
                    <a:lnTo>
                      <a:pt x="16200" y="18900"/>
                    </a:lnTo>
                    <a:lnTo>
                      <a:pt x="17550" y="16200"/>
                    </a:lnTo>
                    <a:lnTo>
                      <a:pt x="18900" y="16200"/>
                    </a:lnTo>
                    <a:lnTo>
                      <a:pt x="20250" y="13500"/>
                    </a:lnTo>
                    <a:lnTo>
                      <a:pt x="21600" y="13500"/>
                    </a:lnTo>
                    <a:lnTo>
                      <a:pt x="20250" y="0"/>
                    </a:lnTo>
                    <a:lnTo>
                      <a:pt x="19575" y="0"/>
                    </a:lnTo>
                    <a:lnTo>
                      <a:pt x="18225" y="2700"/>
                    </a:lnTo>
                    <a:lnTo>
                      <a:pt x="16875" y="2700"/>
                    </a:lnTo>
                    <a:lnTo>
                      <a:pt x="15525" y="5400"/>
                    </a:lnTo>
                    <a:lnTo>
                      <a:pt x="14175" y="5400"/>
                    </a:lnTo>
                    <a:lnTo>
                      <a:pt x="12825" y="5400"/>
                    </a:lnTo>
                    <a:lnTo>
                      <a:pt x="12150" y="5400"/>
                    </a:lnTo>
                    <a:lnTo>
                      <a:pt x="11475" y="8100"/>
                    </a:lnTo>
                    <a:lnTo>
                      <a:pt x="10800" y="8100"/>
                    </a:lnTo>
                    <a:lnTo>
                      <a:pt x="10125" y="8100"/>
                    </a:lnTo>
                    <a:lnTo>
                      <a:pt x="9450" y="8100"/>
                    </a:lnTo>
                    <a:lnTo>
                      <a:pt x="8775" y="8100"/>
                    </a:lnTo>
                    <a:lnTo>
                      <a:pt x="8775" y="8100"/>
                    </a:lnTo>
                    <a:lnTo>
                      <a:pt x="8100" y="8100"/>
                    </a:lnTo>
                    <a:lnTo>
                      <a:pt x="7425" y="8100"/>
                    </a:lnTo>
                    <a:lnTo>
                      <a:pt x="6750" y="8100"/>
                    </a:lnTo>
                    <a:lnTo>
                      <a:pt x="6075" y="5400"/>
                    </a:lnTo>
                    <a:lnTo>
                      <a:pt x="6075" y="5400"/>
                    </a:lnTo>
                    <a:lnTo>
                      <a:pt x="5400" y="5400"/>
                    </a:lnTo>
                    <a:lnTo>
                      <a:pt x="4725" y="5400"/>
                    </a:lnTo>
                    <a:lnTo>
                      <a:pt x="4050" y="5400"/>
                    </a:lnTo>
                    <a:lnTo>
                      <a:pt x="4050" y="2700"/>
                    </a:lnTo>
                    <a:lnTo>
                      <a:pt x="3375" y="270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025" y="0"/>
                    </a:lnTo>
                    <a:lnTo>
                      <a:pt x="2025" y="0"/>
                    </a:lnTo>
                    <a:lnTo>
                      <a:pt x="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57" name="Shape 3657"/>
              <p:cNvSpPr/>
              <p:nvPr/>
            </p:nvSpPr>
            <p:spPr>
              <a:xfrm>
                <a:off x="700087" y="255587"/>
                <a:ext cx="15876" cy="492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" y="0"/>
                    </a:moveTo>
                    <a:lnTo>
                      <a:pt x="2160" y="0"/>
                    </a:lnTo>
                    <a:lnTo>
                      <a:pt x="2160" y="1394"/>
                    </a:lnTo>
                    <a:lnTo>
                      <a:pt x="0" y="2787"/>
                    </a:lnTo>
                    <a:lnTo>
                      <a:pt x="0" y="4181"/>
                    </a:lnTo>
                    <a:lnTo>
                      <a:pt x="0" y="5574"/>
                    </a:lnTo>
                    <a:lnTo>
                      <a:pt x="0" y="6968"/>
                    </a:lnTo>
                    <a:lnTo>
                      <a:pt x="0" y="8361"/>
                    </a:lnTo>
                    <a:lnTo>
                      <a:pt x="0" y="9058"/>
                    </a:lnTo>
                    <a:lnTo>
                      <a:pt x="0" y="9755"/>
                    </a:lnTo>
                    <a:lnTo>
                      <a:pt x="0" y="10452"/>
                    </a:lnTo>
                    <a:lnTo>
                      <a:pt x="0" y="11148"/>
                    </a:lnTo>
                    <a:lnTo>
                      <a:pt x="0" y="11845"/>
                    </a:lnTo>
                    <a:lnTo>
                      <a:pt x="2160" y="12542"/>
                    </a:lnTo>
                    <a:lnTo>
                      <a:pt x="2160" y="13239"/>
                    </a:lnTo>
                    <a:lnTo>
                      <a:pt x="2160" y="13935"/>
                    </a:lnTo>
                    <a:lnTo>
                      <a:pt x="2160" y="14632"/>
                    </a:lnTo>
                    <a:lnTo>
                      <a:pt x="2160" y="15329"/>
                    </a:lnTo>
                    <a:lnTo>
                      <a:pt x="4320" y="16026"/>
                    </a:lnTo>
                    <a:lnTo>
                      <a:pt x="4320" y="16723"/>
                    </a:lnTo>
                    <a:lnTo>
                      <a:pt x="4320" y="17419"/>
                    </a:lnTo>
                    <a:lnTo>
                      <a:pt x="6480" y="18116"/>
                    </a:lnTo>
                    <a:lnTo>
                      <a:pt x="6480" y="18813"/>
                    </a:lnTo>
                    <a:lnTo>
                      <a:pt x="8640" y="19510"/>
                    </a:lnTo>
                    <a:lnTo>
                      <a:pt x="8640" y="20206"/>
                    </a:lnTo>
                    <a:lnTo>
                      <a:pt x="10800" y="20206"/>
                    </a:lnTo>
                    <a:lnTo>
                      <a:pt x="12960" y="20903"/>
                    </a:lnTo>
                    <a:lnTo>
                      <a:pt x="15120" y="21600"/>
                    </a:lnTo>
                    <a:lnTo>
                      <a:pt x="21600" y="18813"/>
                    </a:lnTo>
                    <a:lnTo>
                      <a:pt x="21600" y="18116"/>
                    </a:lnTo>
                    <a:lnTo>
                      <a:pt x="19440" y="18116"/>
                    </a:lnTo>
                    <a:lnTo>
                      <a:pt x="19440" y="17419"/>
                    </a:lnTo>
                    <a:lnTo>
                      <a:pt x="17280" y="17419"/>
                    </a:lnTo>
                    <a:lnTo>
                      <a:pt x="17280" y="16723"/>
                    </a:lnTo>
                    <a:lnTo>
                      <a:pt x="17280" y="16026"/>
                    </a:lnTo>
                    <a:lnTo>
                      <a:pt x="15120" y="16026"/>
                    </a:lnTo>
                    <a:lnTo>
                      <a:pt x="15120" y="15329"/>
                    </a:lnTo>
                    <a:lnTo>
                      <a:pt x="15120" y="14632"/>
                    </a:lnTo>
                    <a:lnTo>
                      <a:pt x="15120" y="14632"/>
                    </a:lnTo>
                    <a:lnTo>
                      <a:pt x="12960" y="13935"/>
                    </a:lnTo>
                    <a:lnTo>
                      <a:pt x="12960" y="13239"/>
                    </a:lnTo>
                    <a:lnTo>
                      <a:pt x="12960" y="12542"/>
                    </a:lnTo>
                    <a:lnTo>
                      <a:pt x="12960" y="12542"/>
                    </a:lnTo>
                    <a:lnTo>
                      <a:pt x="12960" y="11845"/>
                    </a:lnTo>
                    <a:lnTo>
                      <a:pt x="12960" y="11148"/>
                    </a:lnTo>
                    <a:lnTo>
                      <a:pt x="12960" y="10452"/>
                    </a:lnTo>
                    <a:lnTo>
                      <a:pt x="10800" y="9755"/>
                    </a:lnTo>
                    <a:lnTo>
                      <a:pt x="10800" y="9058"/>
                    </a:lnTo>
                    <a:lnTo>
                      <a:pt x="10800" y="8361"/>
                    </a:lnTo>
                    <a:lnTo>
                      <a:pt x="10800" y="6968"/>
                    </a:lnTo>
                    <a:lnTo>
                      <a:pt x="12960" y="5574"/>
                    </a:lnTo>
                    <a:lnTo>
                      <a:pt x="12960" y="4181"/>
                    </a:lnTo>
                    <a:lnTo>
                      <a:pt x="12960" y="2787"/>
                    </a:lnTo>
                    <a:lnTo>
                      <a:pt x="12960" y="1394"/>
                    </a:lnTo>
                    <a:lnTo>
                      <a:pt x="12960" y="0"/>
                    </a:lnTo>
                    <a:lnTo>
                      <a:pt x="12960" y="0"/>
                    </a:lnTo>
                    <a:lnTo>
                      <a:pt x="216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58" name="Shape 3658"/>
              <p:cNvSpPr/>
              <p:nvPr/>
            </p:nvSpPr>
            <p:spPr>
              <a:xfrm>
                <a:off x="692150" y="206375"/>
                <a:ext cx="17463" cy="492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787"/>
                    </a:moveTo>
                    <a:lnTo>
                      <a:pt x="0" y="2787"/>
                    </a:lnTo>
                    <a:lnTo>
                      <a:pt x="1964" y="3484"/>
                    </a:lnTo>
                    <a:lnTo>
                      <a:pt x="1964" y="3484"/>
                    </a:lnTo>
                    <a:lnTo>
                      <a:pt x="3927" y="4181"/>
                    </a:lnTo>
                    <a:lnTo>
                      <a:pt x="3927" y="4181"/>
                    </a:lnTo>
                    <a:lnTo>
                      <a:pt x="5891" y="4877"/>
                    </a:lnTo>
                    <a:lnTo>
                      <a:pt x="5891" y="5574"/>
                    </a:lnTo>
                    <a:lnTo>
                      <a:pt x="5891" y="5574"/>
                    </a:lnTo>
                    <a:lnTo>
                      <a:pt x="7855" y="6271"/>
                    </a:lnTo>
                    <a:lnTo>
                      <a:pt x="7855" y="6968"/>
                    </a:lnTo>
                    <a:lnTo>
                      <a:pt x="7855" y="6968"/>
                    </a:lnTo>
                    <a:lnTo>
                      <a:pt x="7855" y="7665"/>
                    </a:lnTo>
                    <a:lnTo>
                      <a:pt x="9818" y="8361"/>
                    </a:lnTo>
                    <a:lnTo>
                      <a:pt x="9818" y="9058"/>
                    </a:lnTo>
                    <a:lnTo>
                      <a:pt x="9818" y="9755"/>
                    </a:lnTo>
                    <a:lnTo>
                      <a:pt x="9818" y="10452"/>
                    </a:lnTo>
                    <a:lnTo>
                      <a:pt x="9818" y="11148"/>
                    </a:lnTo>
                    <a:lnTo>
                      <a:pt x="9818" y="11845"/>
                    </a:lnTo>
                    <a:lnTo>
                      <a:pt x="9818" y="11845"/>
                    </a:lnTo>
                    <a:lnTo>
                      <a:pt x="11782" y="13239"/>
                    </a:lnTo>
                    <a:lnTo>
                      <a:pt x="11782" y="13239"/>
                    </a:lnTo>
                    <a:lnTo>
                      <a:pt x="11782" y="14632"/>
                    </a:lnTo>
                    <a:lnTo>
                      <a:pt x="11782" y="16026"/>
                    </a:lnTo>
                    <a:lnTo>
                      <a:pt x="11782" y="17419"/>
                    </a:lnTo>
                    <a:lnTo>
                      <a:pt x="11782" y="18813"/>
                    </a:lnTo>
                    <a:lnTo>
                      <a:pt x="11782" y="20206"/>
                    </a:lnTo>
                    <a:lnTo>
                      <a:pt x="11782" y="21600"/>
                    </a:lnTo>
                    <a:lnTo>
                      <a:pt x="21600" y="21600"/>
                    </a:lnTo>
                    <a:lnTo>
                      <a:pt x="21600" y="20206"/>
                    </a:lnTo>
                    <a:lnTo>
                      <a:pt x="21600" y="19510"/>
                    </a:lnTo>
                    <a:lnTo>
                      <a:pt x="21600" y="17419"/>
                    </a:lnTo>
                    <a:lnTo>
                      <a:pt x="21600" y="16026"/>
                    </a:lnTo>
                    <a:lnTo>
                      <a:pt x="21600" y="14632"/>
                    </a:lnTo>
                    <a:lnTo>
                      <a:pt x="21600" y="13239"/>
                    </a:lnTo>
                    <a:lnTo>
                      <a:pt x="21600" y="12542"/>
                    </a:lnTo>
                    <a:lnTo>
                      <a:pt x="21600" y="11845"/>
                    </a:lnTo>
                    <a:lnTo>
                      <a:pt x="21600" y="11148"/>
                    </a:lnTo>
                    <a:lnTo>
                      <a:pt x="19636" y="10452"/>
                    </a:lnTo>
                    <a:lnTo>
                      <a:pt x="19636" y="9755"/>
                    </a:lnTo>
                    <a:lnTo>
                      <a:pt x="19636" y="9058"/>
                    </a:lnTo>
                    <a:lnTo>
                      <a:pt x="19636" y="8361"/>
                    </a:lnTo>
                    <a:lnTo>
                      <a:pt x="19636" y="7665"/>
                    </a:lnTo>
                    <a:lnTo>
                      <a:pt x="19636" y="6968"/>
                    </a:lnTo>
                    <a:lnTo>
                      <a:pt x="17673" y="6271"/>
                    </a:lnTo>
                    <a:lnTo>
                      <a:pt x="17673" y="5574"/>
                    </a:lnTo>
                    <a:lnTo>
                      <a:pt x="17673" y="4877"/>
                    </a:lnTo>
                    <a:lnTo>
                      <a:pt x="15709" y="4181"/>
                    </a:lnTo>
                    <a:lnTo>
                      <a:pt x="13745" y="3484"/>
                    </a:lnTo>
                    <a:lnTo>
                      <a:pt x="13745" y="2787"/>
                    </a:lnTo>
                    <a:lnTo>
                      <a:pt x="11782" y="2090"/>
                    </a:lnTo>
                    <a:lnTo>
                      <a:pt x="11782" y="1394"/>
                    </a:lnTo>
                    <a:lnTo>
                      <a:pt x="9818" y="1394"/>
                    </a:lnTo>
                    <a:lnTo>
                      <a:pt x="7855" y="697"/>
                    </a:lnTo>
                    <a:lnTo>
                      <a:pt x="5891" y="0"/>
                    </a:lnTo>
                    <a:lnTo>
                      <a:pt x="5891" y="0"/>
                    </a:lnTo>
                    <a:lnTo>
                      <a:pt x="0" y="278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59" name="Shape 3659"/>
              <p:cNvSpPr/>
              <p:nvPr/>
            </p:nvSpPr>
            <p:spPr>
              <a:xfrm>
                <a:off x="647700" y="200025"/>
                <a:ext cx="49213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97" y="21600"/>
                    </a:moveTo>
                    <a:lnTo>
                      <a:pt x="697" y="21600"/>
                    </a:lnTo>
                    <a:lnTo>
                      <a:pt x="2090" y="21600"/>
                    </a:lnTo>
                    <a:lnTo>
                      <a:pt x="3484" y="18900"/>
                    </a:lnTo>
                    <a:lnTo>
                      <a:pt x="4181" y="18900"/>
                    </a:lnTo>
                    <a:lnTo>
                      <a:pt x="5574" y="18900"/>
                    </a:lnTo>
                    <a:lnTo>
                      <a:pt x="6968" y="16200"/>
                    </a:lnTo>
                    <a:lnTo>
                      <a:pt x="8361" y="16200"/>
                    </a:lnTo>
                    <a:lnTo>
                      <a:pt x="9058" y="16200"/>
                    </a:lnTo>
                    <a:lnTo>
                      <a:pt x="9755" y="16200"/>
                    </a:lnTo>
                    <a:lnTo>
                      <a:pt x="10452" y="16200"/>
                    </a:lnTo>
                    <a:lnTo>
                      <a:pt x="11148" y="16200"/>
                    </a:lnTo>
                    <a:lnTo>
                      <a:pt x="11845" y="13500"/>
                    </a:lnTo>
                    <a:lnTo>
                      <a:pt x="12542" y="13500"/>
                    </a:lnTo>
                    <a:lnTo>
                      <a:pt x="13239" y="13500"/>
                    </a:lnTo>
                    <a:lnTo>
                      <a:pt x="13935" y="13500"/>
                    </a:lnTo>
                    <a:lnTo>
                      <a:pt x="13935" y="13500"/>
                    </a:lnTo>
                    <a:lnTo>
                      <a:pt x="14632" y="16200"/>
                    </a:lnTo>
                    <a:lnTo>
                      <a:pt x="15329" y="16200"/>
                    </a:lnTo>
                    <a:lnTo>
                      <a:pt x="16026" y="16200"/>
                    </a:lnTo>
                    <a:lnTo>
                      <a:pt x="16026" y="16200"/>
                    </a:lnTo>
                    <a:lnTo>
                      <a:pt x="16723" y="16200"/>
                    </a:lnTo>
                    <a:lnTo>
                      <a:pt x="17419" y="16200"/>
                    </a:lnTo>
                    <a:lnTo>
                      <a:pt x="18116" y="18900"/>
                    </a:lnTo>
                    <a:lnTo>
                      <a:pt x="18116" y="18900"/>
                    </a:lnTo>
                    <a:lnTo>
                      <a:pt x="18813" y="18900"/>
                    </a:lnTo>
                    <a:lnTo>
                      <a:pt x="19510" y="21600"/>
                    </a:lnTo>
                    <a:lnTo>
                      <a:pt x="19510" y="21600"/>
                    </a:lnTo>
                    <a:lnTo>
                      <a:pt x="21600" y="10800"/>
                    </a:lnTo>
                    <a:lnTo>
                      <a:pt x="21600" y="8100"/>
                    </a:lnTo>
                    <a:lnTo>
                      <a:pt x="20903" y="8100"/>
                    </a:lnTo>
                    <a:lnTo>
                      <a:pt x="20206" y="5400"/>
                    </a:lnTo>
                    <a:lnTo>
                      <a:pt x="19510" y="5400"/>
                    </a:lnTo>
                    <a:lnTo>
                      <a:pt x="18813" y="2700"/>
                    </a:lnTo>
                    <a:lnTo>
                      <a:pt x="18116" y="2700"/>
                    </a:lnTo>
                    <a:lnTo>
                      <a:pt x="17419" y="2700"/>
                    </a:lnTo>
                    <a:lnTo>
                      <a:pt x="16723" y="0"/>
                    </a:lnTo>
                    <a:lnTo>
                      <a:pt x="16026" y="0"/>
                    </a:lnTo>
                    <a:lnTo>
                      <a:pt x="15329" y="0"/>
                    </a:lnTo>
                    <a:lnTo>
                      <a:pt x="14632" y="0"/>
                    </a:lnTo>
                    <a:lnTo>
                      <a:pt x="13935" y="0"/>
                    </a:lnTo>
                    <a:lnTo>
                      <a:pt x="13239" y="0"/>
                    </a:lnTo>
                    <a:lnTo>
                      <a:pt x="12542" y="0"/>
                    </a:lnTo>
                    <a:lnTo>
                      <a:pt x="11845" y="0"/>
                    </a:lnTo>
                    <a:lnTo>
                      <a:pt x="10452" y="0"/>
                    </a:lnTo>
                    <a:lnTo>
                      <a:pt x="9755" y="0"/>
                    </a:lnTo>
                    <a:lnTo>
                      <a:pt x="9755" y="0"/>
                    </a:lnTo>
                    <a:lnTo>
                      <a:pt x="8361" y="0"/>
                    </a:lnTo>
                    <a:lnTo>
                      <a:pt x="7665" y="2700"/>
                    </a:lnTo>
                    <a:lnTo>
                      <a:pt x="6271" y="2700"/>
                    </a:lnTo>
                    <a:lnTo>
                      <a:pt x="4877" y="2700"/>
                    </a:lnTo>
                    <a:lnTo>
                      <a:pt x="3484" y="5400"/>
                    </a:lnTo>
                    <a:lnTo>
                      <a:pt x="2090" y="5400"/>
                    </a:lnTo>
                    <a:lnTo>
                      <a:pt x="1394" y="8100"/>
                    </a:lnTo>
                    <a:lnTo>
                      <a:pt x="0" y="8100"/>
                    </a:lnTo>
                    <a:lnTo>
                      <a:pt x="0" y="8100"/>
                    </a:lnTo>
                    <a:lnTo>
                      <a:pt x="697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60" name="Shape 3660"/>
              <p:cNvSpPr/>
              <p:nvPr/>
            </p:nvSpPr>
            <p:spPr>
              <a:xfrm>
                <a:off x="598487" y="204787"/>
                <a:ext cx="508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0800"/>
                    </a:moveTo>
                    <a:lnTo>
                      <a:pt x="0" y="10800"/>
                    </a:lnTo>
                    <a:lnTo>
                      <a:pt x="675" y="13500"/>
                    </a:lnTo>
                    <a:lnTo>
                      <a:pt x="1350" y="13500"/>
                    </a:lnTo>
                    <a:lnTo>
                      <a:pt x="1350" y="16200"/>
                    </a:lnTo>
                    <a:lnTo>
                      <a:pt x="2025" y="16200"/>
                    </a:lnTo>
                    <a:lnTo>
                      <a:pt x="2700" y="18900"/>
                    </a:lnTo>
                    <a:lnTo>
                      <a:pt x="3375" y="18900"/>
                    </a:lnTo>
                    <a:lnTo>
                      <a:pt x="4050" y="21600"/>
                    </a:lnTo>
                    <a:lnTo>
                      <a:pt x="4725" y="21600"/>
                    </a:lnTo>
                    <a:lnTo>
                      <a:pt x="5400" y="21600"/>
                    </a:lnTo>
                    <a:lnTo>
                      <a:pt x="6075" y="21600"/>
                    </a:lnTo>
                    <a:lnTo>
                      <a:pt x="6750" y="21600"/>
                    </a:lnTo>
                    <a:lnTo>
                      <a:pt x="7425" y="21600"/>
                    </a:lnTo>
                    <a:lnTo>
                      <a:pt x="8775" y="21600"/>
                    </a:lnTo>
                    <a:lnTo>
                      <a:pt x="9450" y="21600"/>
                    </a:lnTo>
                    <a:lnTo>
                      <a:pt x="10125" y="21600"/>
                    </a:lnTo>
                    <a:lnTo>
                      <a:pt x="10800" y="21600"/>
                    </a:lnTo>
                    <a:lnTo>
                      <a:pt x="11475" y="21600"/>
                    </a:lnTo>
                    <a:lnTo>
                      <a:pt x="12150" y="21600"/>
                    </a:lnTo>
                    <a:lnTo>
                      <a:pt x="12825" y="21600"/>
                    </a:lnTo>
                    <a:lnTo>
                      <a:pt x="13500" y="21600"/>
                    </a:lnTo>
                    <a:lnTo>
                      <a:pt x="14850" y="18900"/>
                    </a:lnTo>
                    <a:lnTo>
                      <a:pt x="16200" y="18900"/>
                    </a:lnTo>
                    <a:lnTo>
                      <a:pt x="17550" y="16200"/>
                    </a:lnTo>
                    <a:lnTo>
                      <a:pt x="18900" y="16200"/>
                    </a:lnTo>
                    <a:lnTo>
                      <a:pt x="20250" y="16200"/>
                    </a:lnTo>
                    <a:lnTo>
                      <a:pt x="21600" y="13500"/>
                    </a:lnTo>
                    <a:lnTo>
                      <a:pt x="20925" y="0"/>
                    </a:lnTo>
                    <a:lnTo>
                      <a:pt x="19575" y="0"/>
                    </a:lnTo>
                    <a:lnTo>
                      <a:pt x="18225" y="2700"/>
                    </a:lnTo>
                    <a:lnTo>
                      <a:pt x="16875" y="2700"/>
                    </a:lnTo>
                    <a:lnTo>
                      <a:pt x="15525" y="2700"/>
                    </a:lnTo>
                    <a:lnTo>
                      <a:pt x="14175" y="5400"/>
                    </a:lnTo>
                    <a:lnTo>
                      <a:pt x="12825" y="5400"/>
                    </a:lnTo>
                    <a:lnTo>
                      <a:pt x="12150" y="5400"/>
                    </a:lnTo>
                    <a:lnTo>
                      <a:pt x="11475" y="5400"/>
                    </a:lnTo>
                    <a:lnTo>
                      <a:pt x="10800" y="8100"/>
                    </a:lnTo>
                    <a:lnTo>
                      <a:pt x="10125" y="8100"/>
                    </a:lnTo>
                    <a:lnTo>
                      <a:pt x="9450" y="8100"/>
                    </a:lnTo>
                    <a:lnTo>
                      <a:pt x="8775" y="8100"/>
                    </a:lnTo>
                    <a:lnTo>
                      <a:pt x="8775" y="8100"/>
                    </a:lnTo>
                    <a:lnTo>
                      <a:pt x="8100" y="8100"/>
                    </a:lnTo>
                    <a:lnTo>
                      <a:pt x="7425" y="8100"/>
                    </a:lnTo>
                    <a:lnTo>
                      <a:pt x="6750" y="8100"/>
                    </a:lnTo>
                    <a:lnTo>
                      <a:pt x="6075" y="8100"/>
                    </a:lnTo>
                    <a:lnTo>
                      <a:pt x="5400" y="5400"/>
                    </a:lnTo>
                    <a:lnTo>
                      <a:pt x="5400" y="5400"/>
                    </a:lnTo>
                    <a:lnTo>
                      <a:pt x="4725" y="5400"/>
                    </a:lnTo>
                    <a:lnTo>
                      <a:pt x="4050" y="5400"/>
                    </a:lnTo>
                    <a:lnTo>
                      <a:pt x="4050" y="2700"/>
                    </a:lnTo>
                    <a:lnTo>
                      <a:pt x="3375" y="2700"/>
                    </a:lnTo>
                    <a:lnTo>
                      <a:pt x="2700" y="2700"/>
                    </a:lnTo>
                    <a:lnTo>
                      <a:pt x="2700" y="0"/>
                    </a:lnTo>
                    <a:lnTo>
                      <a:pt x="2025" y="0"/>
                    </a:lnTo>
                    <a:lnTo>
                      <a:pt x="2025" y="0"/>
                    </a:lnTo>
                    <a:lnTo>
                      <a:pt x="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61" name="Shape 3661"/>
              <p:cNvSpPr/>
              <p:nvPr/>
            </p:nvSpPr>
            <p:spPr>
              <a:xfrm>
                <a:off x="587375" y="161925"/>
                <a:ext cx="15875" cy="492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394"/>
                    </a:lnTo>
                    <a:lnTo>
                      <a:pt x="0" y="2787"/>
                    </a:lnTo>
                    <a:lnTo>
                      <a:pt x="0" y="4877"/>
                    </a:lnTo>
                    <a:lnTo>
                      <a:pt x="0" y="6271"/>
                    </a:lnTo>
                    <a:lnTo>
                      <a:pt x="0" y="7665"/>
                    </a:lnTo>
                    <a:lnTo>
                      <a:pt x="0" y="9058"/>
                    </a:lnTo>
                    <a:lnTo>
                      <a:pt x="0" y="9755"/>
                    </a:lnTo>
                    <a:lnTo>
                      <a:pt x="0" y="10452"/>
                    </a:lnTo>
                    <a:lnTo>
                      <a:pt x="0" y="11148"/>
                    </a:lnTo>
                    <a:lnTo>
                      <a:pt x="0" y="11845"/>
                    </a:lnTo>
                    <a:lnTo>
                      <a:pt x="0" y="12542"/>
                    </a:lnTo>
                    <a:lnTo>
                      <a:pt x="0" y="13239"/>
                    </a:lnTo>
                    <a:lnTo>
                      <a:pt x="0" y="13935"/>
                    </a:lnTo>
                    <a:lnTo>
                      <a:pt x="2160" y="14632"/>
                    </a:lnTo>
                    <a:lnTo>
                      <a:pt x="2160" y="15329"/>
                    </a:lnTo>
                    <a:lnTo>
                      <a:pt x="2160" y="16026"/>
                    </a:lnTo>
                    <a:lnTo>
                      <a:pt x="4320" y="16723"/>
                    </a:lnTo>
                    <a:lnTo>
                      <a:pt x="4320" y="17419"/>
                    </a:lnTo>
                    <a:lnTo>
                      <a:pt x="4320" y="17419"/>
                    </a:lnTo>
                    <a:lnTo>
                      <a:pt x="6480" y="18116"/>
                    </a:lnTo>
                    <a:lnTo>
                      <a:pt x="6480" y="18813"/>
                    </a:lnTo>
                    <a:lnTo>
                      <a:pt x="8640" y="19510"/>
                    </a:lnTo>
                    <a:lnTo>
                      <a:pt x="10800" y="20206"/>
                    </a:lnTo>
                    <a:lnTo>
                      <a:pt x="10800" y="20903"/>
                    </a:lnTo>
                    <a:lnTo>
                      <a:pt x="12960" y="20903"/>
                    </a:lnTo>
                    <a:lnTo>
                      <a:pt x="15120" y="21600"/>
                    </a:lnTo>
                    <a:lnTo>
                      <a:pt x="21600" y="18813"/>
                    </a:lnTo>
                    <a:lnTo>
                      <a:pt x="21600" y="18813"/>
                    </a:lnTo>
                    <a:lnTo>
                      <a:pt x="19440" y="18116"/>
                    </a:lnTo>
                    <a:lnTo>
                      <a:pt x="19440" y="17419"/>
                    </a:lnTo>
                    <a:lnTo>
                      <a:pt x="17280" y="17419"/>
                    </a:lnTo>
                    <a:lnTo>
                      <a:pt x="17280" y="16723"/>
                    </a:lnTo>
                    <a:lnTo>
                      <a:pt x="17280" y="16723"/>
                    </a:lnTo>
                    <a:lnTo>
                      <a:pt x="15120" y="16026"/>
                    </a:lnTo>
                    <a:lnTo>
                      <a:pt x="15120" y="15329"/>
                    </a:lnTo>
                    <a:lnTo>
                      <a:pt x="12960" y="15329"/>
                    </a:lnTo>
                    <a:lnTo>
                      <a:pt x="12960" y="14632"/>
                    </a:lnTo>
                    <a:lnTo>
                      <a:pt x="12960" y="13935"/>
                    </a:lnTo>
                    <a:lnTo>
                      <a:pt x="12960" y="13239"/>
                    </a:lnTo>
                    <a:lnTo>
                      <a:pt x="12960" y="13239"/>
                    </a:lnTo>
                    <a:lnTo>
                      <a:pt x="12960" y="12542"/>
                    </a:lnTo>
                    <a:lnTo>
                      <a:pt x="10800" y="11845"/>
                    </a:lnTo>
                    <a:lnTo>
                      <a:pt x="10800" y="11148"/>
                    </a:lnTo>
                    <a:lnTo>
                      <a:pt x="10800" y="10452"/>
                    </a:lnTo>
                    <a:lnTo>
                      <a:pt x="10800" y="10452"/>
                    </a:lnTo>
                    <a:lnTo>
                      <a:pt x="10800" y="9755"/>
                    </a:lnTo>
                    <a:lnTo>
                      <a:pt x="10800" y="9058"/>
                    </a:lnTo>
                    <a:lnTo>
                      <a:pt x="10800" y="7665"/>
                    </a:lnTo>
                    <a:lnTo>
                      <a:pt x="10800" y="6271"/>
                    </a:lnTo>
                    <a:lnTo>
                      <a:pt x="10800" y="4877"/>
                    </a:lnTo>
                    <a:lnTo>
                      <a:pt x="10800" y="3484"/>
                    </a:lnTo>
                    <a:lnTo>
                      <a:pt x="10800" y="2090"/>
                    </a:lnTo>
                    <a:lnTo>
                      <a:pt x="12960" y="697"/>
                    </a:lnTo>
                    <a:lnTo>
                      <a:pt x="12960" y="6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62" name="Shape 3662"/>
              <p:cNvSpPr/>
              <p:nvPr/>
            </p:nvSpPr>
            <p:spPr>
              <a:xfrm>
                <a:off x="579437" y="112712"/>
                <a:ext cx="17463" cy="508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375"/>
                    </a:moveTo>
                    <a:lnTo>
                      <a:pt x="0" y="3375"/>
                    </a:lnTo>
                    <a:lnTo>
                      <a:pt x="1964" y="3375"/>
                    </a:lnTo>
                    <a:lnTo>
                      <a:pt x="1964" y="3375"/>
                    </a:lnTo>
                    <a:lnTo>
                      <a:pt x="3927" y="4050"/>
                    </a:lnTo>
                    <a:lnTo>
                      <a:pt x="3927" y="4725"/>
                    </a:lnTo>
                    <a:lnTo>
                      <a:pt x="3927" y="4725"/>
                    </a:lnTo>
                    <a:lnTo>
                      <a:pt x="5891" y="5400"/>
                    </a:lnTo>
                    <a:lnTo>
                      <a:pt x="5891" y="5400"/>
                    </a:lnTo>
                    <a:lnTo>
                      <a:pt x="7855" y="6075"/>
                    </a:lnTo>
                    <a:lnTo>
                      <a:pt x="7855" y="6750"/>
                    </a:lnTo>
                    <a:lnTo>
                      <a:pt x="7855" y="7425"/>
                    </a:lnTo>
                    <a:lnTo>
                      <a:pt x="7855" y="7425"/>
                    </a:lnTo>
                    <a:lnTo>
                      <a:pt x="9818" y="8100"/>
                    </a:lnTo>
                    <a:lnTo>
                      <a:pt x="9818" y="8775"/>
                    </a:lnTo>
                    <a:lnTo>
                      <a:pt x="9818" y="9450"/>
                    </a:lnTo>
                    <a:lnTo>
                      <a:pt x="9818" y="10125"/>
                    </a:lnTo>
                    <a:lnTo>
                      <a:pt x="9818" y="10125"/>
                    </a:lnTo>
                    <a:lnTo>
                      <a:pt x="9818" y="10800"/>
                    </a:lnTo>
                    <a:lnTo>
                      <a:pt x="9818" y="11475"/>
                    </a:lnTo>
                    <a:lnTo>
                      <a:pt x="9818" y="12150"/>
                    </a:lnTo>
                    <a:lnTo>
                      <a:pt x="9818" y="12825"/>
                    </a:lnTo>
                    <a:lnTo>
                      <a:pt x="11782" y="14175"/>
                    </a:lnTo>
                    <a:lnTo>
                      <a:pt x="9818" y="15525"/>
                    </a:lnTo>
                    <a:lnTo>
                      <a:pt x="9818" y="16875"/>
                    </a:lnTo>
                    <a:lnTo>
                      <a:pt x="9818" y="18225"/>
                    </a:lnTo>
                    <a:lnTo>
                      <a:pt x="9818" y="19575"/>
                    </a:lnTo>
                    <a:lnTo>
                      <a:pt x="9818" y="20925"/>
                    </a:lnTo>
                    <a:lnTo>
                      <a:pt x="21600" y="21600"/>
                    </a:lnTo>
                    <a:lnTo>
                      <a:pt x="21600" y="19575"/>
                    </a:lnTo>
                    <a:lnTo>
                      <a:pt x="21600" y="18225"/>
                    </a:lnTo>
                    <a:lnTo>
                      <a:pt x="21600" y="16875"/>
                    </a:lnTo>
                    <a:lnTo>
                      <a:pt x="21600" y="15525"/>
                    </a:lnTo>
                    <a:lnTo>
                      <a:pt x="21600" y="14175"/>
                    </a:lnTo>
                    <a:lnTo>
                      <a:pt x="21600" y="12825"/>
                    </a:lnTo>
                    <a:lnTo>
                      <a:pt x="21600" y="12150"/>
                    </a:lnTo>
                    <a:lnTo>
                      <a:pt x="21600" y="11475"/>
                    </a:lnTo>
                    <a:lnTo>
                      <a:pt x="21600" y="10800"/>
                    </a:lnTo>
                    <a:lnTo>
                      <a:pt x="21600" y="10125"/>
                    </a:lnTo>
                    <a:lnTo>
                      <a:pt x="19636" y="9450"/>
                    </a:lnTo>
                    <a:lnTo>
                      <a:pt x="19636" y="8775"/>
                    </a:lnTo>
                    <a:lnTo>
                      <a:pt x="19636" y="8100"/>
                    </a:lnTo>
                    <a:lnTo>
                      <a:pt x="19636" y="7425"/>
                    </a:lnTo>
                    <a:lnTo>
                      <a:pt x="19636" y="6750"/>
                    </a:lnTo>
                    <a:lnTo>
                      <a:pt x="17673" y="6075"/>
                    </a:lnTo>
                    <a:lnTo>
                      <a:pt x="17673" y="5400"/>
                    </a:lnTo>
                    <a:lnTo>
                      <a:pt x="15709" y="4725"/>
                    </a:lnTo>
                    <a:lnTo>
                      <a:pt x="15709" y="4050"/>
                    </a:lnTo>
                    <a:lnTo>
                      <a:pt x="15709" y="3375"/>
                    </a:lnTo>
                    <a:lnTo>
                      <a:pt x="13745" y="2700"/>
                    </a:lnTo>
                    <a:lnTo>
                      <a:pt x="13745" y="2025"/>
                    </a:lnTo>
                    <a:lnTo>
                      <a:pt x="11782" y="2025"/>
                    </a:lnTo>
                    <a:lnTo>
                      <a:pt x="9818" y="1350"/>
                    </a:lnTo>
                    <a:lnTo>
                      <a:pt x="7855" y="675"/>
                    </a:lnTo>
                    <a:lnTo>
                      <a:pt x="7855" y="0"/>
                    </a:lnTo>
                    <a:lnTo>
                      <a:pt x="7855" y="0"/>
                    </a:lnTo>
                    <a:lnTo>
                      <a:pt x="0" y="337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63" name="Shape 3663"/>
              <p:cNvSpPr/>
              <p:nvPr/>
            </p:nvSpPr>
            <p:spPr>
              <a:xfrm>
                <a:off x="534987" y="106362"/>
                <a:ext cx="50801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75" y="21600"/>
                    </a:moveTo>
                    <a:lnTo>
                      <a:pt x="675" y="21600"/>
                    </a:lnTo>
                    <a:lnTo>
                      <a:pt x="2025" y="19200"/>
                    </a:lnTo>
                    <a:lnTo>
                      <a:pt x="3375" y="19200"/>
                    </a:lnTo>
                    <a:lnTo>
                      <a:pt x="4725" y="16800"/>
                    </a:lnTo>
                    <a:lnTo>
                      <a:pt x="6075" y="16800"/>
                    </a:lnTo>
                    <a:lnTo>
                      <a:pt x="7425" y="16800"/>
                    </a:lnTo>
                    <a:lnTo>
                      <a:pt x="8775" y="14400"/>
                    </a:lnTo>
                    <a:lnTo>
                      <a:pt x="10125" y="14400"/>
                    </a:lnTo>
                    <a:lnTo>
                      <a:pt x="11475" y="14400"/>
                    </a:lnTo>
                    <a:lnTo>
                      <a:pt x="12150" y="14400"/>
                    </a:lnTo>
                    <a:lnTo>
                      <a:pt x="12825" y="14400"/>
                    </a:lnTo>
                    <a:lnTo>
                      <a:pt x="12825" y="14400"/>
                    </a:lnTo>
                    <a:lnTo>
                      <a:pt x="13500" y="14400"/>
                    </a:lnTo>
                    <a:lnTo>
                      <a:pt x="14175" y="14400"/>
                    </a:lnTo>
                    <a:lnTo>
                      <a:pt x="14850" y="14400"/>
                    </a:lnTo>
                    <a:lnTo>
                      <a:pt x="14850" y="14400"/>
                    </a:lnTo>
                    <a:lnTo>
                      <a:pt x="15525" y="14400"/>
                    </a:lnTo>
                    <a:lnTo>
                      <a:pt x="16200" y="14400"/>
                    </a:lnTo>
                    <a:lnTo>
                      <a:pt x="16200" y="14400"/>
                    </a:lnTo>
                    <a:lnTo>
                      <a:pt x="16875" y="16800"/>
                    </a:lnTo>
                    <a:lnTo>
                      <a:pt x="17550" y="16800"/>
                    </a:lnTo>
                    <a:lnTo>
                      <a:pt x="17550" y="16800"/>
                    </a:lnTo>
                    <a:lnTo>
                      <a:pt x="18225" y="19200"/>
                    </a:lnTo>
                    <a:lnTo>
                      <a:pt x="18225" y="19200"/>
                    </a:lnTo>
                    <a:lnTo>
                      <a:pt x="18900" y="21600"/>
                    </a:lnTo>
                    <a:lnTo>
                      <a:pt x="21600" y="9600"/>
                    </a:lnTo>
                    <a:lnTo>
                      <a:pt x="20925" y="9600"/>
                    </a:lnTo>
                    <a:lnTo>
                      <a:pt x="20250" y="7200"/>
                    </a:lnTo>
                    <a:lnTo>
                      <a:pt x="19575" y="7200"/>
                    </a:lnTo>
                    <a:lnTo>
                      <a:pt x="18900" y="4800"/>
                    </a:lnTo>
                    <a:lnTo>
                      <a:pt x="18225" y="4800"/>
                    </a:lnTo>
                    <a:lnTo>
                      <a:pt x="17550" y="2400"/>
                    </a:lnTo>
                    <a:lnTo>
                      <a:pt x="16875" y="2400"/>
                    </a:lnTo>
                    <a:lnTo>
                      <a:pt x="16200" y="2400"/>
                    </a:lnTo>
                    <a:lnTo>
                      <a:pt x="15525" y="2400"/>
                    </a:lnTo>
                    <a:lnTo>
                      <a:pt x="14850" y="2400"/>
                    </a:lnTo>
                    <a:lnTo>
                      <a:pt x="14175" y="0"/>
                    </a:lnTo>
                    <a:lnTo>
                      <a:pt x="13500" y="0"/>
                    </a:lnTo>
                    <a:lnTo>
                      <a:pt x="12825" y="0"/>
                    </a:lnTo>
                    <a:lnTo>
                      <a:pt x="12150" y="0"/>
                    </a:lnTo>
                    <a:lnTo>
                      <a:pt x="11475" y="0"/>
                    </a:lnTo>
                    <a:lnTo>
                      <a:pt x="10800" y="2400"/>
                    </a:lnTo>
                    <a:lnTo>
                      <a:pt x="9450" y="2400"/>
                    </a:lnTo>
                    <a:lnTo>
                      <a:pt x="8100" y="2400"/>
                    </a:lnTo>
                    <a:lnTo>
                      <a:pt x="6750" y="2400"/>
                    </a:lnTo>
                    <a:lnTo>
                      <a:pt x="5400" y="4800"/>
                    </a:lnTo>
                    <a:lnTo>
                      <a:pt x="4050" y="4800"/>
                    </a:lnTo>
                    <a:lnTo>
                      <a:pt x="2700" y="7200"/>
                    </a:lnTo>
                    <a:lnTo>
                      <a:pt x="1350" y="7200"/>
                    </a:lnTo>
                    <a:lnTo>
                      <a:pt x="0" y="7200"/>
                    </a:lnTo>
                    <a:lnTo>
                      <a:pt x="0" y="7200"/>
                    </a:lnTo>
                    <a:lnTo>
                      <a:pt x="675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64" name="Shape 3664"/>
              <p:cNvSpPr/>
              <p:nvPr/>
            </p:nvSpPr>
            <p:spPr>
              <a:xfrm>
                <a:off x="495300" y="101600"/>
                <a:ext cx="41275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200"/>
                    </a:moveTo>
                    <a:lnTo>
                      <a:pt x="0" y="7200"/>
                    </a:lnTo>
                    <a:lnTo>
                      <a:pt x="1662" y="9000"/>
                    </a:lnTo>
                    <a:lnTo>
                      <a:pt x="2492" y="10800"/>
                    </a:lnTo>
                    <a:lnTo>
                      <a:pt x="3323" y="12600"/>
                    </a:lnTo>
                    <a:lnTo>
                      <a:pt x="4154" y="14400"/>
                    </a:lnTo>
                    <a:lnTo>
                      <a:pt x="5815" y="16200"/>
                    </a:lnTo>
                    <a:lnTo>
                      <a:pt x="6646" y="16200"/>
                    </a:lnTo>
                    <a:lnTo>
                      <a:pt x="7477" y="18000"/>
                    </a:lnTo>
                    <a:lnTo>
                      <a:pt x="8308" y="18000"/>
                    </a:lnTo>
                    <a:lnTo>
                      <a:pt x="8308" y="18000"/>
                    </a:lnTo>
                    <a:lnTo>
                      <a:pt x="9138" y="18000"/>
                    </a:lnTo>
                    <a:lnTo>
                      <a:pt x="9969" y="19800"/>
                    </a:lnTo>
                    <a:lnTo>
                      <a:pt x="10800" y="19800"/>
                    </a:lnTo>
                    <a:lnTo>
                      <a:pt x="10800" y="19800"/>
                    </a:lnTo>
                    <a:lnTo>
                      <a:pt x="11631" y="19800"/>
                    </a:lnTo>
                    <a:lnTo>
                      <a:pt x="12462" y="21600"/>
                    </a:lnTo>
                    <a:lnTo>
                      <a:pt x="13292" y="21600"/>
                    </a:lnTo>
                    <a:lnTo>
                      <a:pt x="14123" y="21600"/>
                    </a:lnTo>
                    <a:lnTo>
                      <a:pt x="14954" y="21600"/>
                    </a:lnTo>
                    <a:lnTo>
                      <a:pt x="15785" y="21600"/>
                    </a:lnTo>
                    <a:lnTo>
                      <a:pt x="15785" y="21600"/>
                    </a:lnTo>
                    <a:lnTo>
                      <a:pt x="16615" y="21600"/>
                    </a:lnTo>
                    <a:lnTo>
                      <a:pt x="17446" y="21600"/>
                    </a:lnTo>
                    <a:lnTo>
                      <a:pt x="18277" y="21600"/>
                    </a:lnTo>
                    <a:lnTo>
                      <a:pt x="19108" y="21600"/>
                    </a:lnTo>
                    <a:lnTo>
                      <a:pt x="20769" y="21600"/>
                    </a:lnTo>
                    <a:lnTo>
                      <a:pt x="21600" y="21600"/>
                    </a:lnTo>
                    <a:lnTo>
                      <a:pt x="20769" y="10800"/>
                    </a:lnTo>
                    <a:lnTo>
                      <a:pt x="19938" y="10800"/>
                    </a:lnTo>
                    <a:lnTo>
                      <a:pt x="19108" y="12600"/>
                    </a:lnTo>
                    <a:lnTo>
                      <a:pt x="18277" y="12600"/>
                    </a:lnTo>
                    <a:lnTo>
                      <a:pt x="17446" y="12600"/>
                    </a:lnTo>
                    <a:lnTo>
                      <a:pt x="16615" y="12600"/>
                    </a:lnTo>
                    <a:lnTo>
                      <a:pt x="16615" y="12600"/>
                    </a:lnTo>
                    <a:lnTo>
                      <a:pt x="15785" y="12600"/>
                    </a:lnTo>
                    <a:lnTo>
                      <a:pt x="14954" y="12600"/>
                    </a:lnTo>
                    <a:lnTo>
                      <a:pt x="14123" y="10800"/>
                    </a:lnTo>
                    <a:lnTo>
                      <a:pt x="14123" y="10800"/>
                    </a:lnTo>
                    <a:lnTo>
                      <a:pt x="13292" y="10800"/>
                    </a:lnTo>
                    <a:lnTo>
                      <a:pt x="12462" y="10800"/>
                    </a:lnTo>
                    <a:lnTo>
                      <a:pt x="11631" y="10800"/>
                    </a:lnTo>
                    <a:lnTo>
                      <a:pt x="11631" y="10800"/>
                    </a:lnTo>
                    <a:lnTo>
                      <a:pt x="10800" y="10800"/>
                    </a:lnTo>
                    <a:lnTo>
                      <a:pt x="10800" y="10800"/>
                    </a:lnTo>
                    <a:lnTo>
                      <a:pt x="9969" y="9000"/>
                    </a:lnTo>
                    <a:lnTo>
                      <a:pt x="9138" y="9000"/>
                    </a:lnTo>
                    <a:lnTo>
                      <a:pt x="9138" y="9000"/>
                    </a:lnTo>
                    <a:lnTo>
                      <a:pt x="8308" y="7200"/>
                    </a:lnTo>
                    <a:lnTo>
                      <a:pt x="7477" y="7200"/>
                    </a:lnTo>
                    <a:lnTo>
                      <a:pt x="6646" y="5400"/>
                    </a:lnTo>
                    <a:lnTo>
                      <a:pt x="5815" y="5400"/>
                    </a:lnTo>
                    <a:lnTo>
                      <a:pt x="4985" y="3600"/>
                    </a:lnTo>
                    <a:lnTo>
                      <a:pt x="4154" y="1800"/>
                    </a:lnTo>
                    <a:lnTo>
                      <a:pt x="3323" y="0"/>
                    </a:lnTo>
                    <a:lnTo>
                      <a:pt x="3323" y="0"/>
                    </a:lnTo>
                    <a:lnTo>
                      <a:pt x="0" y="7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65" name="Shape 3665"/>
              <p:cNvSpPr/>
              <p:nvPr/>
            </p:nvSpPr>
            <p:spPr>
              <a:xfrm>
                <a:off x="474662" y="68262"/>
                <a:ext cx="2698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728"/>
                    </a:moveTo>
                    <a:lnTo>
                      <a:pt x="0" y="1728"/>
                    </a:lnTo>
                    <a:lnTo>
                      <a:pt x="1271" y="4320"/>
                    </a:lnTo>
                    <a:lnTo>
                      <a:pt x="3812" y="6912"/>
                    </a:lnTo>
                    <a:lnTo>
                      <a:pt x="3812" y="8640"/>
                    </a:lnTo>
                    <a:lnTo>
                      <a:pt x="5082" y="10368"/>
                    </a:lnTo>
                    <a:lnTo>
                      <a:pt x="5082" y="11232"/>
                    </a:lnTo>
                    <a:lnTo>
                      <a:pt x="6353" y="12960"/>
                    </a:lnTo>
                    <a:lnTo>
                      <a:pt x="7624" y="13824"/>
                    </a:lnTo>
                    <a:lnTo>
                      <a:pt x="8894" y="15552"/>
                    </a:lnTo>
                    <a:lnTo>
                      <a:pt x="8894" y="16416"/>
                    </a:lnTo>
                    <a:lnTo>
                      <a:pt x="10165" y="16416"/>
                    </a:lnTo>
                    <a:lnTo>
                      <a:pt x="10165" y="17280"/>
                    </a:lnTo>
                    <a:lnTo>
                      <a:pt x="11435" y="18144"/>
                    </a:lnTo>
                    <a:lnTo>
                      <a:pt x="11435" y="18144"/>
                    </a:lnTo>
                    <a:lnTo>
                      <a:pt x="12706" y="19008"/>
                    </a:lnTo>
                    <a:lnTo>
                      <a:pt x="12706" y="19872"/>
                    </a:lnTo>
                    <a:lnTo>
                      <a:pt x="13976" y="19872"/>
                    </a:lnTo>
                    <a:lnTo>
                      <a:pt x="13976" y="20736"/>
                    </a:lnTo>
                    <a:lnTo>
                      <a:pt x="15247" y="20736"/>
                    </a:lnTo>
                    <a:lnTo>
                      <a:pt x="16518" y="21600"/>
                    </a:lnTo>
                    <a:lnTo>
                      <a:pt x="16518" y="21600"/>
                    </a:lnTo>
                    <a:lnTo>
                      <a:pt x="21600" y="18144"/>
                    </a:lnTo>
                    <a:lnTo>
                      <a:pt x="20329" y="18144"/>
                    </a:lnTo>
                    <a:lnTo>
                      <a:pt x="19059" y="17280"/>
                    </a:lnTo>
                    <a:lnTo>
                      <a:pt x="19059" y="17280"/>
                    </a:lnTo>
                    <a:lnTo>
                      <a:pt x="19059" y="16416"/>
                    </a:lnTo>
                    <a:lnTo>
                      <a:pt x="17788" y="16416"/>
                    </a:lnTo>
                    <a:lnTo>
                      <a:pt x="17788" y="16416"/>
                    </a:lnTo>
                    <a:lnTo>
                      <a:pt x="16518" y="15552"/>
                    </a:lnTo>
                    <a:lnTo>
                      <a:pt x="16518" y="14688"/>
                    </a:lnTo>
                    <a:lnTo>
                      <a:pt x="16518" y="14688"/>
                    </a:lnTo>
                    <a:lnTo>
                      <a:pt x="15247" y="13824"/>
                    </a:lnTo>
                    <a:lnTo>
                      <a:pt x="15247" y="13824"/>
                    </a:lnTo>
                    <a:lnTo>
                      <a:pt x="15247" y="12960"/>
                    </a:lnTo>
                    <a:lnTo>
                      <a:pt x="13976" y="12096"/>
                    </a:lnTo>
                    <a:lnTo>
                      <a:pt x="12706" y="11232"/>
                    </a:lnTo>
                    <a:lnTo>
                      <a:pt x="11435" y="9504"/>
                    </a:lnTo>
                    <a:lnTo>
                      <a:pt x="11435" y="8640"/>
                    </a:lnTo>
                    <a:lnTo>
                      <a:pt x="10165" y="6912"/>
                    </a:lnTo>
                    <a:lnTo>
                      <a:pt x="10165" y="6048"/>
                    </a:lnTo>
                    <a:lnTo>
                      <a:pt x="8894" y="2592"/>
                    </a:lnTo>
                    <a:lnTo>
                      <a:pt x="7624" y="0"/>
                    </a:lnTo>
                    <a:lnTo>
                      <a:pt x="7624" y="0"/>
                    </a:lnTo>
                    <a:lnTo>
                      <a:pt x="0" y="172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66" name="Shape 3666"/>
              <p:cNvSpPr/>
              <p:nvPr/>
            </p:nvSpPr>
            <p:spPr>
              <a:xfrm>
                <a:off x="455612" y="36512"/>
                <a:ext cx="28576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927"/>
                    </a:moveTo>
                    <a:lnTo>
                      <a:pt x="0" y="3927"/>
                    </a:lnTo>
                    <a:lnTo>
                      <a:pt x="1200" y="4909"/>
                    </a:lnTo>
                    <a:lnTo>
                      <a:pt x="2400" y="5891"/>
                    </a:lnTo>
                    <a:lnTo>
                      <a:pt x="3600" y="6873"/>
                    </a:lnTo>
                    <a:lnTo>
                      <a:pt x="3600" y="6873"/>
                    </a:lnTo>
                    <a:lnTo>
                      <a:pt x="4800" y="7855"/>
                    </a:lnTo>
                    <a:lnTo>
                      <a:pt x="6000" y="8836"/>
                    </a:lnTo>
                    <a:lnTo>
                      <a:pt x="7200" y="9818"/>
                    </a:lnTo>
                    <a:lnTo>
                      <a:pt x="8400" y="10800"/>
                    </a:lnTo>
                    <a:lnTo>
                      <a:pt x="9600" y="11782"/>
                    </a:lnTo>
                    <a:lnTo>
                      <a:pt x="10800" y="12764"/>
                    </a:lnTo>
                    <a:lnTo>
                      <a:pt x="10800" y="14727"/>
                    </a:lnTo>
                    <a:lnTo>
                      <a:pt x="12000" y="15709"/>
                    </a:lnTo>
                    <a:lnTo>
                      <a:pt x="12000" y="15709"/>
                    </a:lnTo>
                    <a:lnTo>
                      <a:pt x="13200" y="16691"/>
                    </a:lnTo>
                    <a:lnTo>
                      <a:pt x="13200" y="17673"/>
                    </a:lnTo>
                    <a:lnTo>
                      <a:pt x="13200" y="18655"/>
                    </a:lnTo>
                    <a:lnTo>
                      <a:pt x="14400" y="18655"/>
                    </a:lnTo>
                    <a:lnTo>
                      <a:pt x="14400" y="19636"/>
                    </a:lnTo>
                    <a:lnTo>
                      <a:pt x="14400" y="20618"/>
                    </a:lnTo>
                    <a:lnTo>
                      <a:pt x="14400" y="21600"/>
                    </a:lnTo>
                    <a:lnTo>
                      <a:pt x="21600" y="19636"/>
                    </a:lnTo>
                    <a:lnTo>
                      <a:pt x="20400" y="18655"/>
                    </a:lnTo>
                    <a:lnTo>
                      <a:pt x="20400" y="17673"/>
                    </a:lnTo>
                    <a:lnTo>
                      <a:pt x="19200" y="16691"/>
                    </a:lnTo>
                    <a:lnTo>
                      <a:pt x="19200" y="15709"/>
                    </a:lnTo>
                    <a:lnTo>
                      <a:pt x="19200" y="15709"/>
                    </a:lnTo>
                    <a:lnTo>
                      <a:pt x="18000" y="14727"/>
                    </a:lnTo>
                    <a:lnTo>
                      <a:pt x="18000" y="13745"/>
                    </a:lnTo>
                    <a:lnTo>
                      <a:pt x="18000" y="12764"/>
                    </a:lnTo>
                    <a:lnTo>
                      <a:pt x="16800" y="11782"/>
                    </a:lnTo>
                    <a:lnTo>
                      <a:pt x="15600" y="9818"/>
                    </a:lnTo>
                    <a:lnTo>
                      <a:pt x="14400" y="8836"/>
                    </a:lnTo>
                    <a:lnTo>
                      <a:pt x="13200" y="7855"/>
                    </a:lnTo>
                    <a:lnTo>
                      <a:pt x="12000" y="6873"/>
                    </a:lnTo>
                    <a:lnTo>
                      <a:pt x="10800" y="5891"/>
                    </a:lnTo>
                    <a:lnTo>
                      <a:pt x="9600" y="3927"/>
                    </a:lnTo>
                    <a:lnTo>
                      <a:pt x="8400" y="3927"/>
                    </a:lnTo>
                    <a:lnTo>
                      <a:pt x="7200" y="1964"/>
                    </a:lnTo>
                    <a:lnTo>
                      <a:pt x="6000" y="1964"/>
                    </a:lnTo>
                    <a:lnTo>
                      <a:pt x="4800" y="982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0" y="392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67" name="Shape 3667"/>
              <p:cNvSpPr/>
              <p:nvPr/>
            </p:nvSpPr>
            <p:spPr>
              <a:xfrm>
                <a:off x="425450" y="23812"/>
                <a:ext cx="34925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200"/>
                    </a:moveTo>
                    <a:lnTo>
                      <a:pt x="0" y="7200"/>
                    </a:lnTo>
                    <a:lnTo>
                      <a:pt x="982" y="9000"/>
                    </a:lnTo>
                    <a:lnTo>
                      <a:pt x="1964" y="9000"/>
                    </a:lnTo>
                    <a:lnTo>
                      <a:pt x="1964" y="10800"/>
                    </a:lnTo>
                    <a:lnTo>
                      <a:pt x="2945" y="10800"/>
                    </a:lnTo>
                    <a:lnTo>
                      <a:pt x="3927" y="10800"/>
                    </a:lnTo>
                    <a:lnTo>
                      <a:pt x="3927" y="12600"/>
                    </a:lnTo>
                    <a:lnTo>
                      <a:pt x="4909" y="12600"/>
                    </a:lnTo>
                    <a:lnTo>
                      <a:pt x="5891" y="12600"/>
                    </a:lnTo>
                    <a:lnTo>
                      <a:pt x="7855" y="14400"/>
                    </a:lnTo>
                    <a:lnTo>
                      <a:pt x="8836" y="14400"/>
                    </a:lnTo>
                    <a:lnTo>
                      <a:pt x="9818" y="16200"/>
                    </a:lnTo>
                    <a:lnTo>
                      <a:pt x="11782" y="16200"/>
                    </a:lnTo>
                    <a:lnTo>
                      <a:pt x="12764" y="16200"/>
                    </a:lnTo>
                    <a:lnTo>
                      <a:pt x="13745" y="18000"/>
                    </a:lnTo>
                    <a:lnTo>
                      <a:pt x="14727" y="18000"/>
                    </a:lnTo>
                    <a:lnTo>
                      <a:pt x="15709" y="18000"/>
                    </a:lnTo>
                    <a:lnTo>
                      <a:pt x="15709" y="19800"/>
                    </a:lnTo>
                    <a:lnTo>
                      <a:pt x="16691" y="19800"/>
                    </a:lnTo>
                    <a:lnTo>
                      <a:pt x="16691" y="19800"/>
                    </a:lnTo>
                    <a:lnTo>
                      <a:pt x="17673" y="19800"/>
                    </a:lnTo>
                    <a:lnTo>
                      <a:pt x="17673" y="21600"/>
                    </a:lnTo>
                    <a:lnTo>
                      <a:pt x="17673" y="21600"/>
                    </a:lnTo>
                    <a:lnTo>
                      <a:pt x="18655" y="21600"/>
                    </a:lnTo>
                    <a:lnTo>
                      <a:pt x="21600" y="14400"/>
                    </a:lnTo>
                    <a:lnTo>
                      <a:pt x="21600" y="12600"/>
                    </a:lnTo>
                    <a:lnTo>
                      <a:pt x="20618" y="12600"/>
                    </a:lnTo>
                    <a:lnTo>
                      <a:pt x="19636" y="12600"/>
                    </a:lnTo>
                    <a:lnTo>
                      <a:pt x="19636" y="10800"/>
                    </a:lnTo>
                    <a:lnTo>
                      <a:pt x="18655" y="10800"/>
                    </a:lnTo>
                    <a:lnTo>
                      <a:pt x="17673" y="10800"/>
                    </a:lnTo>
                    <a:lnTo>
                      <a:pt x="17673" y="10800"/>
                    </a:lnTo>
                    <a:lnTo>
                      <a:pt x="16691" y="9000"/>
                    </a:lnTo>
                    <a:lnTo>
                      <a:pt x="15709" y="9000"/>
                    </a:lnTo>
                    <a:lnTo>
                      <a:pt x="13745" y="7200"/>
                    </a:lnTo>
                    <a:lnTo>
                      <a:pt x="12764" y="7200"/>
                    </a:lnTo>
                    <a:lnTo>
                      <a:pt x="11782" y="7200"/>
                    </a:lnTo>
                    <a:lnTo>
                      <a:pt x="10800" y="5400"/>
                    </a:lnTo>
                    <a:lnTo>
                      <a:pt x="8836" y="5400"/>
                    </a:lnTo>
                    <a:lnTo>
                      <a:pt x="7855" y="5400"/>
                    </a:lnTo>
                    <a:lnTo>
                      <a:pt x="6873" y="3600"/>
                    </a:lnTo>
                    <a:lnTo>
                      <a:pt x="6873" y="3600"/>
                    </a:lnTo>
                    <a:lnTo>
                      <a:pt x="5891" y="3600"/>
                    </a:lnTo>
                    <a:lnTo>
                      <a:pt x="4909" y="1800"/>
                    </a:lnTo>
                    <a:lnTo>
                      <a:pt x="4909" y="1800"/>
                    </a:lnTo>
                    <a:lnTo>
                      <a:pt x="4909" y="1800"/>
                    </a:lnTo>
                    <a:lnTo>
                      <a:pt x="3927" y="1800"/>
                    </a:lnTo>
                    <a:lnTo>
                      <a:pt x="3927" y="0"/>
                    </a:lnTo>
                    <a:lnTo>
                      <a:pt x="3927" y="0"/>
                    </a:lnTo>
                    <a:lnTo>
                      <a:pt x="0" y="7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68" name="Shape 3668"/>
              <p:cNvSpPr/>
              <p:nvPr/>
            </p:nvSpPr>
            <p:spPr>
              <a:xfrm>
                <a:off x="868362" y="685800"/>
                <a:ext cx="17463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800"/>
                    </a:moveTo>
                    <a:lnTo>
                      <a:pt x="21600" y="10800"/>
                    </a:lnTo>
                    <a:lnTo>
                      <a:pt x="19636" y="8100"/>
                    </a:lnTo>
                    <a:lnTo>
                      <a:pt x="19636" y="8100"/>
                    </a:lnTo>
                    <a:lnTo>
                      <a:pt x="17673" y="8100"/>
                    </a:lnTo>
                    <a:lnTo>
                      <a:pt x="17673" y="8100"/>
                    </a:lnTo>
                    <a:lnTo>
                      <a:pt x="15709" y="5400"/>
                    </a:lnTo>
                    <a:lnTo>
                      <a:pt x="13745" y="5400"/>
                    </a:lnTo>
                    <a:lnTo>
                      <a:pt x="13745" y="5400"/>
                    </a:lnTo>
                    <a:lnTo>
                      <a:pt x="11782" y="2700"/>
                    </a:lnTo>
                    <a:lnTo>
                      <a:pt x="11782" y="2700"/>
                    </a:lnTo>
                    <a:lnTo>
                      <a:pt x="9818" y="2700"/>
                    </a:lnTo>
                    <a:lnTo>
                      <a:pt x="9818" y="2700"/>
                    </a:lnTo>
                    <a:lnTo>
                      <a:pt x="7855" y="0"/>
                    </a:lnTo>
                    <a:lnTo>
                      <a:pt x="7855" y="0"/>
                    </a:lnTo>
                    <a:lnTo>
                      <a:pt x="5891" y="0"/>
                    </a:lnTo>
                    <a:lnTo>
                      <a:pt x="0" y="10800"/>
                    </a:lnTo>
                    <a:lnTo>
                      <a:pt x="1964" y="10800"/>
                    </a:lnTo>
                    <a:lnTo>
                      <a:pt x="1964" y="13500"/>
                    </a:lnTo>
                    <a:lnTo>
                      <a:pt x="3927" y="13500"/>
                    </a:lnTo>
                    <a:lnTo>
                      <a:pt x="5891" y="16200"/>
                    </a:lnTo>
                    <a:lnTo>
                      <a:pt x="5891" y="16200"/>
                    </a:lnTo>
                    <a:lnTo>
                      <a:pt x="7855" y="16200"/>
                    </a:lnTo>
                    <a:lnTo>
                      <a:pt x="7855" y="18900"/>
                    </a:lnTo>
                    <a:lnTo>
                      <a:pt x="9818" y="18900"/>
                    </a:lnTo>
                    <a:lnTo>
                      <a:pt x="11782" y="18900"/>
                    </a:lnTo>
                    <a:lnTo>
                      <a:pt x="13745" y="18900"/>
                    </a:lnTo>
                    <a:lnTo>
                      <a:pt x="13745" y="21600"/>
                    </a:lnTo>
                    <a:lnTo>
                      <a:pt x="13745" y="21600"/>
                    </a:lnTo>
                    <a:lnTo>
                      <a:pt x="15709" y="21600"/>
                    </a:lnTo>
                    <a:lnTo>
                      <a:pt x="15709" y="21600"/>
                    </a:lnTo>
                    <a:lnTo>
                      <a:pt x="15709" y="21600"/>
                    </a:lnTo>
                    <a:lnTo>
                      <a:pt x="2160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69" name="Shape 3669"/>
              <p:cNvSpPr/>
              <p:nvPr/>
            </p:nvSpPr>
            <p:spPr>
              <a:xfrm>
                <a:off x="881062" y="692150"/>
                <a:ext cx="20638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19636"/>
                    </a:lnTo>
                    <a:lnTo>
                      <a:pt x="19938" y="17673"/>
                    </a:lnTo>
                    <a:lnTo>
                      <a:pt x="19938" y="17673"/>
                    </a:lnTo>
                    <a:lnTo>
                      <a:pt x="19938" y="15709"/>
                    </a:lnTo>
                    <a:lnTo>
                      <a:pt x="19938" y="15709"/>
                    </a:lnTo>
                    <a:lnTo>
                      <a:pt x="18277" y="13745"/>
                    </a:lnTo>
                    <a:lnTo>
                      <a:pt x="18277" y="11782"/>
                    </a:lnTo>
                    <a:lnTo>
                      <a:pt x="18277" y="11782"/>
                    </a:lnTo>
                    <a:lnTo>
                      <a:pt x="18277" y="9818"/>
                    </a:lnTo>
                    <a:lnTo>
                      <a:pt x="16615" y="9818"/>
                    </a:lnTo>
                    <a:lnTo>
                      <a:pt x="16615" y="9818"/>
                    </a:lnTo>
                    <a:lnTo>
                      <a:pt x="16615" y="7855"/>
                    </a:lnTo>
                    <a:lnTo>
                      <a:pt x="14954" y="5891"/>
                    </a:lnTo>
                    <a:lnTo>
                      <a:pt x="13292" y="5891"/>
                    </a:lnTo>
                    <a:lnTo>
                      <a:pt x="11631" y="3927"/>
                    </a:lnTo>
                    <a:lnTo>
                      <a:pt x="11631" y="3927"/>
                    </a:lnTo>
                    <a:lnTo>
                      <a:pt x="9969" y="1964"/>
                    </a:lnTo>
                    <a:lnTo>
                      <a:pt x="8308" y="1964"/>
                    </a:lnTo>
                    <a:lnTo>
                      <a:pt x="6646" y="0"/>
                    </a:lnTo>
                    <a:lnTo>
                      <a:pt x="4985" y="0"/>
                    </a:lnTo>
                    <a:lnTo>
                      <a:pt x="0" y="7855"/>
                    </a:lnTo>
                    <a:lnTo>
                      <a:pt x="1662" y="9818"/>
                    </a:lnTo>
                    <a:lnTo>
                      <a:pt x="4985" y="11782"/>
                    </a:lnTo>
                    <a:lnTo>
                      <a:pt x="4985" y="11782"/>
                    </a:lnTo>
                    <a:lnTo>
                      <a:pt x="6646" y="11782"/>
                    </a:lnTo>
                    <a:lnTo>
                      <a:pt x="6646" y="13745"/>
                    </a:lnTo>
                    <a:lnTo>
                      <a:pt x="8308" y="13745"/>
                    </a:lnTo>
                    <a:lnTo>
                      <a:pt x="8308" y="15709"/>
                    </a:lnTo>
                    <a:lnTo>
                      <a:pt x="9969" y="15709"/>
                    </a:lnTo>
                    <a:lnTo>
                      <a:pt x="9969" y="15709"/>
                    </a:lnTo>
                    <a:lnTo>
                      <a:pt x="9969" y="15709"/>
                    </a:lnTo>
                    <a:lnTo>
                      <a:pt x="9969" y="17673"/>
                    </a:lnTo>
                    <a:lnTo>
                      <a:pt x="9969" y="17673"/>
                    </a:lnTo>
                    <a:lnTo>
                      <a:pt x="11631" y="17673"/>
                    </a:lnTo>
                    <a:lnTo>
                      <a:pt x="11631" y="17673"/>
                    </a:lnTo>
                    <a:lnTo>
                      <a:pt x="11631" y="17673"/>
                    </a:lnTo>
                    <a:lnTo>
                      <a:pt x="11631" y="19636"/>
                    </a:lnTo>
                    <a:lnTo>
                      <a:pt x="11631" y="19636"/>
                    </a:lnTo>
                    <a:lnTo>
                      <a:pt x="11631" y="21600"/>
                    </a:lnTo>
                    <a:lnTo>
                      <a:pt x="11631" y="21600"/>
                    </a:lnTo>
                    <a:lnTo>
                      <a:pt x="11631" y="21600"/>
                    </a:lnTo>
                    <a:lnTo>
                      <a:pt x="11631" y="216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70" name="Shape 3670"/>
              <p:cNvSpPr/>
              <p:nvPr/>
            </p:nvSpPr>
            <p:spPr>
              <a:xfrm>
                <a:off x="892175" y="709612"/>
                <a:ext cx="14288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840"/>
                    </a:moveTo>
                    <a:lnTo>
                      <a:pt x="21600" y="15840"/>
                    </a:lnTo>
                    <a:lnTo>
                      <a:pt x="21600" y="15840"/>
                    </a:lnTo>
                    <a:lnTo>
                      <a:pt x="21600" y="15840"/>
                    </a:lnTo>
                    <a:lnTo>
                      <a:pt x="19200" y="15840"/>
                    </a:lnTo>
                    <a:lnTo>
                      <a:pt x="19200" y="14400"/>
                    </a:lnTo>
                    <a:lnTo>
                      <a:pt x="19200" y="14400"/>
                    </a:lnTo>
                    <a:lnTo>
                      <a:pt x="19200" y="14400"/>
                    </a:lnTo>
                    <a:lnTo>
                      <a:pt x="16800" y="12960"/>
                    </a:lnTo>
                    <a:lnTo>
                      <a:pt x="16800" y="11520"/>
                    </a:lnTo>
                    <a:lnTo>
                      <a:pt x="16800" y="11520"/>
                    </a:lnTo>
                    <a:lnTo>
                      <a:pt x="16800" y="10080"/>
                    </a:lnTo>
                    <a:lnTo>
                      <a:pt x="16800" y="8640"/>
                    </a:lnTo>
                    <a:lnTo>
                      <a:pt x="14400" y="7200"/>
                    </a:lnTo>
                    <a:lnTo>
                      <a:pt x="14400" y="5760"/>
                    </a:lnTo>
                    <a:lnTo>
                      <a:pt x="14400" y="4320"/>
                    </a:lnTo>
                    <a:lnTo>
                      <a:pt x="14400" y="1440"/>
                    </a:lnTo>
                    <a:lnTo>
                      <a:pt x="14400" y="0"/>
                    </a:lnTo>
                    <a:lnTo>
                      <a:pt x="0" y="0"/>
                    </a:lnTo>
                    <a:lnTo>
                      <a:pt x="2400" y="2880"/>
                    </a:lnTo>
                    <a:lnTo>
                      <a:pt x="2400" y="5760"/>
                    </a:lnTo>
                    <a:lnTo>
                      <a:pt x="2400" y="7200"/>
                    </a:lnTo>
                    <a:lnTo>
                      <a:pt x="2400" y="8640"/>
                    </a:lnTo>
                    <a:lnTo>
                      <a:pt x="2400" y="10080"/>
                    </a:lnTo>
                    <a:lnTo>
                      <a:pt x="4800" y="11520"/>
                    </a:lnTo>
                    <a:lnTo>
                      <a:pt x="4800" y="12960"/>
                    </a:lnTo>
                    <a:lnTo>
                      <a:pt x="4800" y="14400"/>
                    </a:lnTo>
                    <a:lnTo>
                      <a:pt x="7200" y="15840"/>
                    </a:lnTo>
                    <a:lnTo>
                      <a:pt x="7200" y="17280"/>
                    </a:lnTo>
                    <a:lnTo>
                      <a:pt x="7200" y="18720"/>
                    </a:lnTo>
                    <a:lnTo>
                      <a:pt x="9600" y="20160"/>
                    </a:lnTo>
                    <a:lnTo>
                      <a:pt x="9600" y="20160"/>
                    </a:lnTo>
                    <a:lnTo>
                      <a:pt x="9600" y="20160"/>
                    </a:lnTo>
                    <a:lnTo>
                      <a:pt x="12000" y="21600"/>
                    </a:lnTo>
                    <a:lnTo>
                      <a:pt x="12000" y="21600"/>
                    </a:lnTo>
                    <a:lnTo>
                      <a:pt x="12000" y="21600"/>
                    </a:lnTo>
                    <a:lnTo>
                      <a:pt x="21600" y="158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71" name="Shape 3671"/>
              <p:cNvSpPr/>
              <p:nvPr/>
            </p:nvSpPr>
            <p:spPr>
              <a:xfrm>
                <a:off x="900112" y="727075"/>
                <a:ext cx="26988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059" y="3086"/>
                    </a:moveTo>
                    <a:lnTo>
                      <a:pt x="19059" y="3086"/>
                    </a:lnTo>
                    <a:lnTo>
                      <a:pt x="17788" y="3086"/>
                    </a:lnTo>
                    <a:lnTo>
                      <a:pt x="16518" y="3086"/>
                    </a:lnTo>
                    <a:lnTo>
                      <a:pt x="16518" y="3086"/>
                    </a:lnTo>
                    <a:lnTo>
                      <a:pt x="15247" y="3086"/>
                    </a:lnTo>
                    <a:lnTo>
                      <a:pt x="13976" y="6171"/>
                    </a:lnTo>
                    <a:lnTo>
                      <a:pt x="12706" y="6171"/>
                    </a:lnTo>
                    <a:lnTo>
                      <a:pt x="11435" y="6171"/>
                    </a:lnTo>
                    <a:lnTo>
                      <a:pt x="10165" y="6171"/>
                    </a:lnTo>
                    <a:lnTo>
                      <a:pt x="10165" y="3086"/>
                    </a:lnTo>
                    <a:lnTo>
                      <a:pt x="8894" y="3086"/>
                    </a:lnTo>
                    <a:lnTo>
                      <a:pt x="7624" y="3086"/>
                    </a:lnTo>
                    <a:lnTo>
                      <a:pt x="6353" y="3086"/>
                    </a:lnTo>
                    <a:lnTo>
                      <a:pt x="6353" y="3086"/>
                    </a:lnTo>
                    <a:lnTo>
                      <a:pt x="5082" y="3086"/>
                    </a:lnTo>
                    <a:lnTo>
                      <a:pt x="5082" y="0"/>
                    </a:lnTo>
                    <a:lnTo>
                      <a:pt x="5082" y="0"/>
                    </a:lnTo>
                    <a:lnTo>
                      <a:pt x="5082" y="0"/>
                    </a:lnTo>
                    <a:lnTo>
                      <a:pt x="5082" y="0"/>
                    </a:lnTo>
                    <a:lnTo>
                      <a:pt x="0" y="12343"/>
                    </a:lnTo>
                    <a:lnTo>
                      <a:pt x="1271" y="12343"/>
                    </a:lnTo>
                    <a:lnTo>
                      <a:pt x="1271" y="15429"/>
                    </a:lnTo>
                    <a:lnTo>
                      <a:pt x="1271" y="15429"/>
                    </a:lnTo>
                    <a:lnTo>
                      <a:pt x="2541" y="15429"/>
                    </a:lnTo>
                    <a:lnTo>
                      <a:pt x="3812" y="18514"/>
                    </a:lnTo>
                    <a:lnTo>
                      <a:pt x="5082" y="18514"/>
                    </a:lnTo>
                    <a:lnTo>
                      <a:pt x="6353" y="18514"/>
                    </a:lnTo>
                    <a:lnTo>
                      <a:pt x="7624" y="21600"/>
                    </a:lnTo>
                    <a:lnTo>
                      <a:pt x="8894" y="21600"/>
                    </a:lnTo>
                    <a:lnTo>
                      <a:pt x="10165" y="21600"/>
                    </a:lnTo>
                    <a:lnTo>
                      <a:pt x="11435" y="21600"/>
                    </a:lnTo>
                    <a:lnTo>
                      <a:pt x="12706" y="21600"/>
                    </a:lnTo>
                    <a:lnTo>
                      <a:pt x="13976" y="21600"/>
                    </a:lnTo>
                    <a:lnTo>
                      <a:pt x="15247" y="21600"/>
                    </a:lnTo>
                    <a:lnTo>
                      <a:pt x="16518" y="21600"/>
                    </a:lnTo>
                    <a:lnTo>
                      <a:pt x="17788" y="18514"/>
                    </a:lnTo>
                    <a:lnTo>
                      <a:pt x="20329" y="18514"/>
                    </a:lnTo>
                    <a:lnTo>
                      <a:pt x="21600" y="18514"/>
                    </a:lnTo>
                    <a:lnTo>
                      <a:pt x="21600" y="18514"/>
                    </a:lnTo>
                    <a:lnTo>
                      <a:pt x="19059" y="30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72" name="Shape 3672"/>
              <p:cNvSpPr/>
              <p:nvPr/>
            </p:nvSpPr>
            <p:spPr>
              <a:xfrm>
                <a:off x="923925" y="715962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62"/>
                    </a:moveTo>
                    <a:lnTo>
                      <a:pt x="21600" y="1662"/>
                    </a:lnTo>
                    <a:lnTo>
                      <a:pt x="21600" y="1662"/>
                    </a:lnTo>
                    <a:lnTo>
                      <a:pt x="20661" y="0"/>
                    </a:lnTo>
                    <a:lnTo>
                      <a:pt x="20661" y="0"/>
                    </a:lnTo>
                    <a:lnTo>
                      <a:pt x="19722" y="0"/>
                    </a:lnTo>
                    <a:lnTo>
                      <a:pt x="19722" y="0"/>
                    </a:lnTo>
                    <a:lnTo>
                      <a:pt x="18783" y="0"/>
                    </a:lnTo>
                    <a:lnTo>
                      <a:pt x="17843" y="0"/>
                    </a:lnTo>
                    <a:lnTo>
                      <a:pt x="16904" y="0"/>
                    </a:lnTo>
                    <a:lnTo>
                      <a:pt x="16904" y="0"/>
                    </a:lnTo>
                    <a:lnTo>
                      <a:pt x="15965" y="0"/>
                    </a:lnTo>
                    <a:lnTo>
                      <a:pt x="15026" y="0"/>
                    </a:lnTo>
                    <a:lnTo>
                      <a:pt x="14087" y="0"/>
                    </a:lnTo>
                    <a:lnTo>
                      <a:pt x="13148" y="1662"/>
                    </a:lnTo>
                    <a:lnTo>
                      <a:pt x="12209" y="1662"/>
                    </a:lnTo>
                    <a:lnTo>
                      <a:pt x="11270" y="3323"/>
                    </a:lnTo>
                    <a:lnTo>
                      <a:pt x="9391" y="3323"/>
                    </a:lnTo>
                    <a:lnTo>
                      <a:pt x="8452" y="4985"/>
                    </a:lnTo>
                    <a:lnTo>
                      <a:pt x="6574" y="6646"/>
                    </a:lnTo>
                    <a:lnTo>
                      <a:pt x="5635" y="8308"/>
                    </a:lnTo>
                    <a:lnTo>
                      <a:pt x="3757" y="9969"/>
                    </a:lnTo>
                    <a:lnTo>
                      <a:pt x="2817" y="9969"/>
                    </a:lnTo>
                    <a:lnTo>
                      <a:pt x="1878" y="11631"/>
                    </a:lnTo>
                    <a:lnTo>
                      <a:pt x="939" y="11631"/>
                    </a:lnTo>
                    <a:lnTo>
                      <a:pt x="0" y="13292"/>
                    </a:lnTo>
                    <a:lnTo>
                      <a:pt x="1878" y="21600"/>
                    </a:lnTo>
                    <a:lnTo>
                      <a:pt x="2817" y="19938"/>
                    </a:lnTo>
                    <a:lnTo>
                      <a:pt x="3757" y="19938"/>
                    </a:lnTo>
                    <a:lnTo>
                      <a:pt x="5635" y="18277"/>
                    </a:lnTo>
                    <a:lnTo>
                      <a:pt x="6574" y="16615"/>
                    </a:lnTo>
                    <a:lnTo>
                      <a:pt x="7513" y="16615"/>
                    </a:lnTo>
                    <a:lnTo>
                      <a:pt x="9391" y="14954"/>
                    </a:lnTo>
                    <a:lnTo>
                      <a:pt x="10330" y="13292"/>
                    </a:lnTo>
                    <a:lnTo>
                      <a:pt x="12209" y="11631"/>
                    </a:lnTo>
                    <a:lnTo>
                      <a:pt x="13148" y="9969"/>
                    </a:lnTo>
                    <a:lnTo>
                      <a:pt x="15026" y="9969"/>
                    </a:lnTo>
                    <a:lnTo>
                      <a:pt x="15026" y="9969"/>
                    </a:lnTo>
                    <a:lnTo>
                      <a:pt x="15965" y="9969"/>
                    </a:lnTo>
                    <a:lnTo>
                      <a:pt x="15965" y="8308"/>
                    </a:lnTo>
                    <a:lnTo>
                      <a:pt x="16904" y="8308"/>
                    </a:lnTo>
                    <a:lnTo>
                      <a:pt x="16904" y="8308"/>
                    </a:lnTo>
                    <a:lnTo>
                      <a:pt x="17843" y="8308"/>
                    </a:lnTo>
                    <a:lnTo>
                      <a:pt x="17843" y="8308"/>
                    </a:lnTo>
                    <a:lnTo>
                      <a:pt x="17843" y="8308"/>
                    </a:lnTo>
                    <a:lnTo>
                      <a:pt x="18783" y="8308"/>
                    </a:lnTo>
                    <a:lnTo>
                      <a:pt x="18783" y="8308"/>
                    </a:lnTo>
                    <a:lnTo>
                      <a:pt x="18783" y="8308"/>
                    </a:lnTo>
                    <a:lnTo>
                      <a:pt x="18783" y="8308"/>
                    </a:lnTo>
                    <a:lnTo>
                      <a:pt x="18783" y="8308"/>
                    </a:lnTo>
                    <a:lnTo>
                      <a:pt x="18783" y="8308"/>
                    </a:lnTo>
                    <a:lnTo>
                      <a:pt x="18783" y="8308"/>
                    </a:lnTo>
                    <a:lnTo>
                      <a:pt x="21600" y="166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73" name="Shape 3673"/>
              <p:cNvSpPr/>
              <p:nvPr/>
            </p:nvSpPr>
            <p:spPr>
              <a:xfrm>
                <a:off x="949325" y="717550"/>
                <a:ext cx="15875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1600"/>
                    </a:moveTo>
                    <a:lnTo>
                      <a:pt x="10800" y="21600"/>
                    </a:lnTo>
                    <a:lnTo>
                      <a:pt x="12960" y="19008"/>
                    </a:lnTo>
                    <a:lnTo>
                      <a:pt x="17280" y="15552"/>
                    </a:lnTo>
                    <a:lnTo>
                      <a:pt x="17280" y="14688"/>
                    </a:lnTo>
                    <a:lnTo>
                      <a:pt x="17280" y="12960"/>
                    </a:lnTo>
                    <a:lnTo>
                      <a:pt x="19440" y="11232"/>
                    </a:lnTo>
                    <a:lnTo>
                      <a:pt x="19440" y="10368"/>
                    </a:lnTo>
                    <a:lnTo>
                      <a:pt x="19440" y="9504"/>
                    </a:lnTo>
                    <a:lnTo>
                      <a:pt x="19440" y="8640"/>
                    </a:lnTo>
                    <a:lnTo>
                      <a:pt x="21600" y="7776"/>
                    </a:lnTo>
                    <a:lnTo>
                      <a:pt x="21600" y="7776"/>
                    </a:lnTo>
                    <a:lnTo>
                      <a:pt x="21600" y="6912"/>
                    </a:lnTo>
                    <a:lnTo>
                      <a:pt x="21600" y="6048"/>
                    </a:lnTo>
                    <a:lnTo>
                      <a:pt x="21600" y="5184"/>
                    </a:ln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19440" y="3456"/>
                    </a:lnTo>
                    <a:lnTo>
                      <a:pt x="19440" y="2592"/>
                    </a:lnTo>
                    <a:lnTo>
                      <a:pt x="19440" y="2592"/>
                    </a:lnTo>
                    <a:lnTo>
                      <a:pt x="19440" y="1728"/>
                    </a:lnTo>
                    <a:lnTo>
                      <a:pt x="17280" y="864"/>
                    </a:lnTo>
                    <a:lnTo>
                      <a:pt x="17280" y="864"/>
                    </a:lnTo>
                    <a:lnTo>
                      <a:pt x="15120" y="0"/>
                    </a:lnTo>
                    <a:lnTo>
                      <a:pt x="8640" y="3456"/>
                    </a:lnTo>
                    <a:lnTo>
                      <a:pt x="8640" y="3456"/>
                    </a:lnTo>
                    <a:lnTo>
                      <a:pt x="8640" y="3456"/>
                    </a:lnTo>
                    <a:lnTo>
                      <a:pt x="8640" y="3456"/>
                    </a:lnTo>
                    <a:lnTo>
                      <a:pt x="8640" y="4320"/>
                    </a:lnTo>
                    <a:lnTo>
                      <a:pt x="8640" y="4320"/>
                    </a:lnTo>
                    <a:lnTo>
                      <a:pt x="8640" y="4320"/>
                    </a:lnTo>
                    <a:lnTo>
                      <a:pt x="8640" y="4320"/>
                    </a:lnTo>
                    <a:lnTo>
                      <a:pt x="8640" y="5184"/>
                    </a:lnTo>
                    <a:lnTo>
                      <a:pt x="10800" y="5184"/>
                    </a:lnTo>
                    <a:lnTo>
                      <a:pt x="10800" y="6048"/>
                    </a:lnTo>
                    <a:lnTo>
                      <a:pt x="8640" y="6048"/>
                    </a:lnTo>
                    <a:lnTo>
                      <a:pt x="8640" y="6912"/>
                    </a:lnTo>
                    <a:lnTo>
                      <a:pt x="8640" y="7776"/>
                    </a:lnTo>
                    <a:lnTo>
                      <a:pt x="8640" y="7776"/>
                    </a:lnTo>
                    <a:lnTo>
                      <a:pt x="8640" y="8640"/>
                    </a:lnTo>
                    <a:lnTo>
                      <a:pt x="8640" y="9504"/>
                    </a:lnTo>
                    <a:lnTo>
                      <a:pt x="8640" y="10368"/>
                    </a:lnTo>
                    <a:lnTo>
                      <a:pt x="6480" y="12096"/>
                    </a:lnTo>
                    <a:lnTo>
                      <a:pt x="6480" y="12960"/>
                    </a:lnTo>
                    <a:lnTo>
                      <a:pt x="4320" y="14688"/>
                    </a:lnTo>
                    <a:lnTo>
                      <a:pt x="2160" y="17280"/>
                    </a:lnTo>
                    <a:lnTo>
                      <a:pt x="0" y="19872"/>
                    </a:lnTo>
                    <a:lnTo>
                      <a:pt x="0" y="19872"/>
                    </a:lnTo>
                    <a:lnTo>
                      <a:pt x="10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74" name="Shape 3674"/>
              <p:cNvSpPr/>
              <p:nvPr/>
            </p:nvSpPr>
            <p:spPr>
              <a:xfrm>
                <a:off x="942975" y="754062"/>
                <a:ext cx="1428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17280"/>
                    </a:moveTo>
                    <a:lnTo>
                      <a:pt x="14400" y="17280"/>
                    </a:lnTo>
                    <a:lnTo>
                      <a:pt x="14400" y="17280"/>
                    </a:lnTo>
                    <a:lnTo>
                      <a:pt x="14400" y="17280"/>
                    </a:lnTo>
                    <a:lnTo>
                      <a:pt x="14400" y="17280"/>
                    </a:lnTo>
                    <a:lnTo>
                      <a:pt x="14400" y="17280"/>
                    </a:lnTo>
                    <a:lnTo>
                      <a:pt x="12000" y="17280"/>
                    </a:lnTo>
                    <a:lnTo>
                      <a:pt x="12000" y="16416"/>
                    </a:lnTo>
                    <a:lnTo>
                      <a:pt x="12000" y="16416"/>
                    </a:lnTo>
                    <a:lnTo>
                      <a:pt x="12000" y="16416"/>
                    </a:lnTo>
                    <a:lnTo>
                      <a:pt x="12000" y="15552"/>
                    </a:lnTo>
                    <a:lnTo>
                      <a:pt x="12000" y="15552"/>
                    </a:lnTo>
                    <a:lnTo>
                      <a:pt x="12000" y="14688"/>
                    </a:lnTo>
                    <a:lnTo>
                      <a:pt x="12000" y="13824"/>
                    </a:lnTo>
                    <a:lnTo>
                      <a:pt x="12000" y="13824"/>
                    </a:lnTo>
                    <a:lnTo>
                      <a:pt x="12000" y="12960"/>
                    </a:lnTo>
                    <a:lnTo>
                      <a:pt x="14400" y="12960"/>
                    </a:lnTo>
                    <a:lnTo>
                      <a:pt x="14400" y="12096"/>
                    </a:lnTo>
                    <a:lnTo>
                      <a:pt x="14400" y="11232"/>
                    </a:lnTo>
                    <a:lnTo>
                      <a:pt x="14400" y="9504"/>
                    </a:lnTo>
                    <a:lnTo>
                      <a:pt x="16800" y="7776"/>
                    </a:lnTo>
                    <a:lnTo>
                      <a:pt x="16800" y="6912"/>
                    </a:lnTo>
                    <a:lnTo>
                      <a:pt x="21600" y="4320"/>
                    </a:lnTo>
                    <a:lnTo>
                      <a:pt x="21600" y="1728"/>
                    </a:lnTo>
                    <a:lnTo>
                      <a:pt x="9600" y="0"/>
                    </a:lnTo>
                    <a:lnTo>
                      <a:pt x="7200" y="2592"/>
                    </a:lnTo>
                    <a:lnTo>
                      <a:pt x="4800" y="5184"/>
                    </a:lnTo>
                    <a:lnTo>
                      <a:pt x="4800" y="6912"/>
                    </a:lnTo>
                    <a:lnTo>
                      <a:pt x="2400" y="8640"/>
                    </a:lnTo>
                    <a:lnTo>
                      <a:pt x="2400" y="9504"/>
                    </a:lnTo>
                    <a:lnTo>
                      <a:pt x="0" y="11232"/>
                    </a:lnTo>
                    <a:lnTo>
                      <a:pt x="0" y="12096"/>
                    </a:lnTo>
                    <a:lnTo>
                      <a:pt x="0" y="12096"/>
                    </a:lnTo>
                    <a:lnTo>
                      <a:pt x="0" y="12960"/>
                    </a:lnTo>
                    <a:lnTo>
                      <a:pt x="0" y="13824"/>
                    </a:lnTo>
                    <a:lnTo>
                      <a:pt x="0" y="14688"/>
                    </a:lnTo>
                    <a:lnTo>
                      <a:pt x="0" y="14688"/>
                    </a:lnTo>
                    <a:lnTo>
                      <a:pt x="0" y="15552"/>
                    </a:lnTo>
                    <a:lnTo>
                      <a:pt x="0" y="16416"/>
                    </a:lnTo>
                    <a:lnTo>
                      <a:pt x="0" y="17280"/>
                    </a:lnTo>
                    <a:lnTo>
                      <a:pt x="0" y="17280"/>
                    </a:lnTo>
                    <a:lnTo>
                      <a:pt x="0" y="18144"/>
                    </a:lnTo>
                    <a:lnTo>
                      <a:pt x="2400" y="19008"/>
                    </a:lnTo>
                    <a:lnTo>
                      <a:pt x="2400" y="19872"/>
                    </a:lnTo>
                    <a:lnTo>
                      <a:pt x="2400" y="19872"/>
                    </a:lnTo>
                    <a:lnTo>
                      <a:pt x="4800" y="20736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14400" y="172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75" name="Shape 3675"/>
              <p:cNvSpPr/>
              <p:nvPr/>
            </p:nvSpPr>
            <p:spPr>
              <a:xfrm>
                <a:off x="947737" y="774700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722" y="0"/>
                    </a:moveTo>
                    <a:lnTo>
                      <a:pt x="19722" y="0"/>
                    </a:lnTo>
                    <a:lnTo>
                      <a:pt x="16904" y="1662"/>
                    </a:lnTo>
                    <a:lnTo>
                      <a:pt x="14087" y="4985"/>
                    </a:lnTo>
                    <a:lnTo>
                      <a:pt x="12209" y="6646"/>
                    </a:lnTo>
                    <a:lnTo>
                      <a:pt x="11270" y="8308"/>
                    </a:lnTo>
                    <a:lnTo>
                      <a:pt x="10330" y="9969"/>
                    </a:lnTo>
                    <a:lnTo>
                      <a:pt x="8452" y="9969"/>
                    </a:lnTo>
                    <a:lnTo>
                      <a:pt x="8452" y="9969"/>
                    </a:lnTo>
                    <a:lnTo>
                      <a:pt x="7513" y="11631"/>
                    </a:lnTo>
                    <a:lnTo>
                      <a:pt x="6574" y="11631"/>
                    </a:lnTo>
                    <a:lnTo>
                      <a:pt x="6574" y="11631"/>
                    </a:lnTo>
                    <a:lnTo>
                      <a:pt x="5635" y="11631"/>
                    </a:lnTo>
                    <a:lnTo>
                      <a:pt x="5635" y="11631"/>
                    </a:lnTo>
                    <a:lnTo>
                      <a:pt x="4696" y="11631"/>
                    </a:lnTo>
                    <a:lnTo>
                      <a:pt x="4696" y="11631"/>
                    </a:lnTo>
                    <a:lnTo>
                      <a:pt x="3757" y="11631"/>
                    </a:lnTo>
                    <a:lnTo>
                      <a:pt x="3757" y="11631"/>
                    </a:lnTo>
                    <a:lnTo>
                      <a:pt x="3757" y="11631"/>
                    </a:lnTo>
                    <a:lnTo>
                      <a:pt x="2817" y="11631"/>
                    </a:lnTo>
                    <a:lnTo>
                      <a:pt x="2817" y="11631"/>
                    </a:lnTo>
                    <a:lnTo>
                      <a:pt x="2817" y="11631"/>
                    </a:lnTo>
                    <a:lnTo>
                      <a:pt x="2817" y="11631"/>
                    </a:lnTo>
                    <a:lnTo>
                      <a:pt x="2817" y="11631"/>
                    </a:lnTo>
                    <a:lnTo>
                      <a:pt x="0" y="19938"/>
                    </a:lnTo>
                    <a:lnTo>
                      <a:pt x="0" y="19938"/>
                    </a:lnTo>
                    <a:lnTo>
                      <a:pt x="939" y="19938"/>
                    </a:lnTo>
                    <a:lnTo>
                      <a:pt x="1878" y="21600"/>
                    </a:lnTo>
                    <a:lnTo>
                      <a:pt x="2817" y="21600"/>
                    </a:lnTo>
                    <a:lnTo>
                      <a:pt x="2817" y="21600"/>
                    </a:lnTo>
                    <a:lnTo>
                      <a:pt x="3757" y="21600"/>
                    </a:lnTo>
                    <a:lnTo>
                      <a:pt x="4696" y="21600"/>
                    </a:lnTo>
                    <a:lnTo>
                      <a:pt x="5635" y="21600"/>
                    </a:lnTo>
                    <a:lnTo>
                      <a:pt x="5635" y="21600"/>
                    </a:lnTo>
                    <a:lnTo>
                      <a:pt x="6574" y="21600"/>
                    </a:lnTo>
                    <a:lnTo>
                      <a:pt x="7513" y="19938"/>
                    </a:lnTo>
                    <a:lnTo>
                      <a:pt x="8452" y="19938"/>
                    </a:lnTo>
                    <a:lnTo>
                      <a:pt x="8452" y="19938"/>
                    </a:lnTo>
                    <a:lnTo>
                      <a:pt x="9391" y="19938"/>
                    </a:lnTo>
                    <a:lnTo>
                      <a:pt x="10330" y="18277"/>
                    </a:lnTo>
                    <a:lnTo>
                      <a:pt x="11270" y="18277"/>
                    </a:lnTo>
                    <a:lnTo>
                      <a:pt x="12209" y="16615"/>
                    </a:lnTo>
                    <a:lnTo>
                      <a:pt x="14087" y="16615"/>
                    </a:lnTo>
                    <a:lnTo>
                      <a:pt x="15026" y="14954"/>
                    </a:lnTo>
                    <a:lnTo>
                      <a:pt x="16904" y="13292"/>
                    </a:lnTo>
                    <a:lnTo>
                      <a:pt x="19722" y="9969"/>
                    </a:lnTo>
                    <a:lnTo>
                      <a:pt x="21600" y="8308"/>
                    </a:lnTo>
                    <a:lnTo>
                      <a:pt x="21600" y="8308"/>
                    </a:lnTo>
                    <a:lnTo>
                      <a:pt x="197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76" name="Shape 3676"/>
              <p:cNvSpPr/>
              <p:nvPr/>
            </p:nvSpPr>
            <p:spPr>
              <a:xfrm>
                <a:off x="981075" y="762000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62"/>
                    </a:moveTo>
                    <a:lnTo>
                      <a:pt x="21600" y="1662"/>
                    </a:lnTo>
                    <a:lnTo>
                      <a:pt x="21600" y="1662"/>
                    </a:lnTo>
                    <a:lnTo>
                      <a:pt x="20661" y="0"/>
                    </a:lnTo>
                    <a:lnTo>
                      <a:pt x="19722" y="0"/>
                    </a:lnTo>
                    <a:lnTo>
                      <a:pt x="18783" y="0"/>
                    </a:lnTo>
                    <a:lnTo>
                      <a:pt x="18783" y="0"/>
                    </a:lnTo>
                    <a:lnTo>
                      <a:pt x="17843" y="0"/>
                    </a:lnTo>
                    <a:lnTo>
                      <a:pt x="16904" y="0"/>
                    </a:lnTo>
                    <a:lnTo>
                      <a:pt x="15965" y="0"/>
                    </a:lnTo>
                    <a:lnTo>
                      <a:pt x="15965" y="0"/>
                    </a:lnTo>
                    <a:lnTo>
                      <a:pt x="15026" y="0"/>
                    </a:lnTo>
                    <a:lnTo>
                      <a:pt x="14087" y="0"/>
                    </a:lnTo>
                    <a:lnTo>
                      <a:pt x="13148" y="0"/>
                    </a:lnTo>
                    <a:lnTo>
                      <a:pt x="13148" y="1662"/>
                    </a:lnTo>
                    <a:lnTo>
                      <a:pt x="12209" y="1662"/>
                    </a:lnTo>
                    <a:lnTo>
                      <a:pt x="11270" y="1662"/>
                    </a:lnTo>
                    <a:lnTo>
                      <a:pt x="10330" y="3323"/>
                    </a:lnTo>
                    <a:lnTo>
                      <a:pt x="9391" y="3323"/>
                    </a:lnTo>
                    <a:lnTo>
                      <a:pt x="7513" y="4985"/>
                    </a:lnTo>
                    <a:lnTo>
                      <a:pt x="6574" y="6646"/>
                    </a:lnTo>
                    <a:lnTo>
                      <a:pt x="4696" y="8308"/>
                    </a:lnTo>
                    <a:lnTo>
                      <a:pt x="1878" y="9969"/>
                    </a:lnTo>
                    <a:lnTo>
                      <a:pt x="0" y="13292"/>
                    </a:lnTo>
                    <a:lnTo>
                      <a:pt x="1878" y="21600"/>
                    </a:lnTo>
                    <a:lnTo>
                      <a:pt x="4696" y="18277"/>
                    </a:lnTo>
                    <a:lnTo>
                      <a:pt x="7513" y="14954"/>
                    </a:lnTo>
                    <a:lnTo>
                      <a:pt x="8452" y="14954"/>
                    </a:lnTo>
                    <a:lnTo>
                      <a:pt x="10330" y="13292"/>
                    </a:lnTo>
                    <a:lnTo>
                      <a:pt x="11270" y="11631"/>
                    </a:lnTo>
                    <a:lnTo>
                      <a:pt x="13148" y="9969"/>
                    </a:lnTo>
                    <a:lnTo>
                      <a:pt x="13148" y="9969"/>
                    </a:lnTo>
                    <a:lnTo>
                      <a:pt x="14087" y="9969"/>
                    </a:lnTo>
                    <a:lnTo>
                      <a:pt x="14087" y="9969"/>
                    </a:lnTo>
                    <a:lnTo>
                      <a:pt x="15026" y="9969"/>
                    </a:lnTo>
                    <a:lnTo>
                      <a:pt x="15965" y="8308"/>
                    </a:lnTo>
                    <a:lnTo>
                      <a:pt x="15965" y="8308"/>
                    </a:lnTo>
                    <a:lnTo>
                      <a:pt x="16904" y="8308"/>
                    </a:lnTo>
                    <a:lnTo>
                      <a:pt x="16904" y="8308"/>
                    </a:lnTo>
                    <a:lnTo>
                      <a:pt x="16904" y="8308"/>
                    </a:lnTo>
                    <a:lnTo>
                      <a:pt x="17843" y="8308"/>
                    </a:lnTo>
                    <a:lnTo>
                      <a:pt x="17843" y="8308"/>
                    </a:lnTo>
                    <a:lnTo>
                      <a:pt x="17843" y="8308"/>
                    </a:lnTo>
                    <a:lnTo>
                      <a:pt x="18783" y="8308"/>
                    </a:lnTo>
                    <a:lnTo>
                      <a:pt x="18783" y="8308"/>
                    </a:lnTo>
                    <a:lnTo>
                      <a:pt x="18783" y="8308"/>
                    </a:lnTo>
                    <a:lnTo>
                      <a:pt x="18783" y="8308"/>
                    </a:lnTo>
                    <a:lnTo>
                      <a:pt x="18783" y="8308"/>
                    </a:lnTo>
                    <a:lnTo>
                      <a:pt x="21600" y="166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77" name="Shape 3677"/>
              <p:cNvSpPr/>
              <p:nvPr/>
            </p:nvSpPr>
            <p:spPr>
              <a:xfrm>
                <a:off x="1008062" y="763587"/>
                <a:ext cx="1428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9008"/>
                    </a:lnTo>
                    <a:lnTo>
                      <a:pt x="16800" y="16416"/>
                    </a:lnTo>
                    <a:lnTo>
                      <a:pt x="16800" y="14688"/>
                    </a:lnTo>
                    <a:lnTo>
                      <a:pt x="16800" y="12960"/>
                    </a:lnTo>
                    <a:lnTo>
                      <a:pt x="19200" y="12096"/>
                    </a:lnTo>
                    <a:lnTo>
                      <a:pt x="19200" y="10368"/>
                    </a:lnTo>
                    <a:lnTo>
                      <a:pt x="19200" y="9504"/>
                    </a:lnTo>
                    <a:lnTo>
                      <a:pt x="21600" y="8640"/>
                    </a:lnTo>
                    <a:lnTo>
                      <a:pt x="21600" y="8640"/>
                    </a:lnTo>
                    <a:lnTo>
                      <a:pt x="21600" y="7776"/>
                    </a:lnTo>
                    <a:lnTo>
                      <a:pt x="21600" y="6912"/>
                    </a:lnTo>
                    <a:lnTo>
                      <a:pt x="21600" y="6048"/>
                    </a:lnTo>
                    <a:lnTo>
                      <a:pt x="21600" y="5184"/>
                    </a:lnTo>
                    <a:lnTo>
                      <a:pt x="21600" y="5184"/>
                    </a:lnTo>
                    <a:lnTo>
                      <a:pt x="21600" y="4320"/>
                    </a:lnTo>
                    <a:lnTo>
                      <a:pt x="21600" y="3456"/>
                    </a:lnTo>
                    <a:lnTo>
                      <a:pt x="19200" y="2592"/>
                    </a:lnTo>
                    <a:lnTo>
                      <a:pt x="19200" y="2592"/>
                    </a:lnTo>
                    <a:lnTo>
                      <a:pt x="19200" y="1728"/>
                    </a:lnTo>
                    <a:lnTo>
                      <a:pt x="16800" y="864"/>
                    </a:lnTo>
                    <a:lnTo>
                      <a:pt x="16800" y="864"/>
                    </a:lnTo>
                    <a:lnTo>
                      <a:pt x="14400" y="0"/>
                    </a:lnTo>
                    <a:lnTo>
                      <a:pt x="7200" y="3456"/>
                    </a:lnTo>
                    <a:lnTo>
                      <a:pt x="7200" y="3456"/>
                    </a:lnTo>
                    <a:lnTo>
                      <a:pt x="7200" y="3456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5184"/>
                    </a:lnTo>
                    <a:lnTo>
                      <a:pt x="7200" y="5184"/>
                    </a:lnTo>
                    <a:lnTo>
                      <a:pt x="7200" y="6048"/>
                    </a:lnTo>
                    <a:lnTo>
                      <a:pt x="7200" y="6048"/>
                    </a:lnTo>
                    <a:lnTo>
                      <a:pt x="7200" y="6912"/>
                    </a:lnTo>
                    <a:lnTo>
                      <a:pt x="7200" y="6912"/>
                    </a:lnTo>
                    <a:lnTo>
                      <a:pt x="7200" y="7776"/>
                    </a:lnTo>
                    <a:lnTo>
                      <a:pt x="7200" y="8640"/>
                    </a:lnTo>
                    <a:lnTo>
                      <a:pt x="7200" y="8640"/>
                    </a:lnTo>
                    <a:lnTo>
                      <a:pt x="7200" y="9504"/>
                    </a:lnTo>
                    <a:lnTo>
                      <a:pt x="7200" y="10368"/>
                    </a:lnTo>
                    <a:lnTo>
                      <a:pt x="4800" y="12096"/>
                    </a:lnTo>
                    <a:lnTo>
                      <a:pt x="4800" y="13824"/>
                    </a:lnTo>
                    <a:lnTo>
                      <a:pt x="2400" y="14688"/>
                    </a:lnTo>
                    <a:lnTo>
                      <a:pt x="2400" y="17280"/>
                    </a:lnTo>
                    <a:lnTo>
                      <a:pt x="0" y="19872"/>
                    </a:lnTo>
                    <a:lnTo>
                      <a:pt x="0" y="19872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78" name="Shape 3678"/>
              <p:cNvSpPr/>
              <p:nvPr/>
            </p:nvSpPr>
            <p:spPr>
              <a:xfrm>
                <a:off x="1000125" y="800100"/>
                <a:ext cx="15875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17280"/>
                    </a:moveTo>
                    <a:lnTo>
                      <a:pt x="12960" y="17280"/>
                    </a:lnTo>
                    <a:lnTo>
                      <a:pt x="12960" y="17280"/>
                    </a:lnTo>
                    <a:lnTo>
                      <a:pt x="12960" y="17280"/>
                    </a:lnTo>
                    <a:lnTo>
                      <a:pt x="12960" y="17280"/>
                    </a:lnTo>
                    <a:lnTo>
                      <a:pt x="12960" y="17280"/>
                    </a:lnTo>
                    <a:lnTo>
                      <a:pt x="12960" y="17280"/>
                    </a:lnTo>
                    <a:lnTo>
                      <a:pt x="12960" y="16416"/>
                    </a:lnTo>
                    <a:lnTo>
                      <a:pt x="10800" y="16416"/>
                    </a:lnTo>
                    <a:lnTo>
                      <a:pt x="10800" y="16416"/>
                    </a:lnTo>
                    <a:lnTo>
                      <a:pt x="10800" y="15552"/>
                    </a:lnTo>
                    <a:lnTo>
                      <a:pt x="10800" y="15552"/>
                    </a:lnTo>
                    <a:lnTo>
                      <a:pt x="10800" y="14688"/>
                    </a:lnTo>
                    <a:lnTo>
                      <a:pt x="12960" y="14688"/>
                    </a:lnTo>
                    <a:lnTo>
                      <a:pt x="12960" y="13824"/>
                    </a:lnTo>
                    <a:lnTo>
                      <a:pt x="12960" y="12960"/>
                    </a:lnTo>
                    <a:lnTo>
                      <a:pt x="12960" y="12960"/>
                    </a:lnTo>
                    <a:lnTo>
                      <a:pt x="12960" y="12096"/>
                    </a:lnTo>
                    <a:lnTo>
                      <a:pt x="12960" y="11232"/>
                    </a:lnTo>
                    <a:lnTo>
                      <a:pt x="15120" y="9504"/>
                    </a:lnTo>
                    <a:lnTo>
                      <a:pt x="15120" y="8640"/>
                    </a:lnTo>
                    <a:lnTo>
                      <a:pt x="17280" y="6912"/>
                    </a:lnTo>
                    <a:lnTo>
                      <a:pt x="19440" y="4320"/>
                    </a:lnTo>
                    <a:lnTo>
                      <a:pt x="21600" y="1728"/>
                    </a:lnTo>
                    <a:lnTo>
                      <a:pt x="10800" y="0"/>
                    </a:lnTo>
                    <a:lnTo>
                      <a:pt x="8640" y="2592"/>
                    </a:lnTo>
                    <a:lnTo>
                      <a:pt x="6480" y="5184"/>
                    </a:lnTo>
                    <a:lnTo>
                      <a:pt x="4320" y="6912"/>
                    </a:lnTo>
                    <a:lnTo>
                      <a:pt x="4320" y="8640"/>
                    </a:lnTo>
                    <a:lnTo>
                      <a:pt x="2160" y="9504"/>
                    </a:lnTo>
                    <a:lnTo>
                      <a:pt x="2160" y="11232"/>
                    </a:lnTo>
                    <a:lnTo>
                      <a:pt x="2160" y="12096"/>
                    </a:lnTo>
                    <a:lnTo>
                      <a:pt x="0" y="12096"/>
                    </a:lnTo>
                    <a:lnTo>
                      <a:pt x="0" y="12960"/>
                    </a:lnTo>
                    <a:lnTo>
                      <a:pt x="0" y="13824"/>
                    </a:lnTo>
                    <a:lnTo>
                      <a:pt x="0" y="14688"/>
                    </a:lnTo>
                    <a:lnTo>
                      <a:pt x="0" y="14688"/>
                    </a:lnTo>
                    <a:lnTo>
                      <a:pt x="0" y="15552"/>
                    </a:lnTo>
                    <a:lnTo>
                      <a:pt x="0" y="16416"/>
                    </a:lnTo>
                    <a:lnTo>
                      <a:pt x="0" y="17280"/>
                    </a:lnTo>
                    <a:lnTo>
                      <a:pt x="0" y="17280"/>
                    </a:lnTo>
                    <a:lnTo>
                      <a:pt x="0" y="18144"/>
                    </a:lnTo>
                    <a:lnTo>
                      <a:pt x="2160" y="19008"/>
                    </a:lnTo>
                    <a:lnTo>
                      <a:pt x="2160" y="19872"/>
                    </a:lnTo>
                    <a:lnTo>
                      <a:pt x="2160" y="19872"/>
                    </a:lnTo>
                    <a:lnTo>
                      <a:pt x="4320" y="20736"/>
                    </a:lnTo>
                    <a:lnTo>
                      <a:pt x="6480" y="21600"/>
                    </a:lnTo>
                    <a:lnTo>
                      <a:pt x="6480" y="21600"/>
                    </a:lnTo>
                    <a:lnTo>
                      <a:pt x="12960" y="172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79" name="Shape 3679"/>
              <p:cNvSpPr/>
              <p:nvPr/>
            </p:nvSpPr>
            <p:spPr>
              <a:xfrm>
                <a:off x="1004887" y="820737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783" y="0"/>
                    </a:moveTo>
                    <a:lnTo>
                      <a:pt x="18783" y="0"/>
                    </a:lnTo>
                    <a:lnTo>
                      <a:pt x="17843" y="1662"/>
                    </a:lnTo>
                    <a:lnTo>
                      <a:pt x="16904" y="3323"/>
                    </a:lnTo>
                    <a:lnTo>
                      <a:pt x="15026" y="4985"/>
                    </a:lnTo>
                    <a:lnTo>
                      <a:pt x="14087" y="4985"/>
                    </a:lnTo>
                    <a:lnTo>
                      <a:pt x="12209" y="6646"/>
                    </a:lnTo>
                    <a:lnTo>
                      <a:pt x="11270" y="8308"/>
                    </a:lnTo>
                    <a:lnTo>
                      <a:pt x="10330" y="9969"/>
                    </a:lnTo>
                    <a:lnTo>
                      <a:pt x="8452" y="9969"/>
                    </a:lnTo>
                    <a:lnTo>
                      <a:pt x="8452" y="11631"/>
                    </a:lnTo>
                    <a:lnTo>
                      <a:pt x="7513" y="11631"/>
                    </a:lnTo>
                    <a:lnTo>
                      <a:pt x="6574" y="11631"/>
                    </a:lnTo>
                    <a:lnTo>
                      <a:pt x="6574" y="11631"/>
                    </a:lnTo>
                    <a:lnTo>
                      <a:pt x="5635" y="11631"/>
                    </a:lnTo>
                    <a:lnTo>
                      <a:pt x="5635" y="11631"/>
                    </a:lnTo>
                    <a:lnTo>
                      <a:pt x="4696" y="11631"/>
                    </a:lnTo>
                    <a:lnTo>
                      <a:pt x="4696" y="13292"/>
                    </a:lnTo>
                    <a:lnTo>
                      <a:pt x="3757" y="13292"/>
                    </a:lnTo>
                    <a:lnTo>
                      <a:pt x="3757" y="13292"/>
                    </a:lnTo>
                    <a:lnTo>
                      <a:pt x="3757" y="13292"/>
                    </a:lnTo>
                    <a:lnTo>
                      <a:pt x="2817" y="11631"/>
                    </a:lnTo>
                    <a:lnTo>
                      <a:pt x="2817" y="11631"/>
                    </a:lnTo>
                    <a:lnTo>
                      <a:pt x="2817" y="11631"/>
                    </a:lnTo>
                    <a:lnTo>
                      <a:pt x="2817" y="11631"/>
                    </a:lnTo>
                    <a:lnTo>
                      <a:pt x="2817" y="11631"/>
                    </a:lnTo>
                    <a:lnTo>
                      <a:pt x="0" y="19938"/>
                    </a:lnTo>
                    <a:lnTo>
                      <a:pt x="0" y="19938"/>
                    </a:lnTo>
                    <a:lnTo>
                      <a:pt x="939" y="19938"/>
                    </a:lnTo>
                    <a:lnTo>
                      <a:pt x="1878" y="21600"/>
                    </a:lnTo>
                    <a:lnTo>
                      <a:pt x="1878" y="21600"/>
                    </a:lnTo>
                    <a:lnTo>
                      <a:pt x="2817" y="21600"/>
                    </a:lnTo>
                    <a:lnTo>
                      <a:pt x="3757" y="21600"/>
                    </a:lnTo>
                    <a:lnTo>
                      <a:pt x="4696" y="21600"/>
                    </a:lnTo>
                    <a:lnTo>
                      <a:pt x="4696" y="21600"/>
                    </a:lnTo>
                    <a:lnTo>
                      <a:pt x="5635" y="21600"/>
                    </a:lnTo>
                    <a:lnTo>
                      <a:pt x="6574" y="21600"/>
                    </a:lnTo>
                    <a:lnTo>
                      <a:pt x="7513" y="19938"/>
                    </a:lnTo>
                    <a:lnTo>
                      <a:pt x="7513" y="19938"/>
                    </a:lnTo>
                    <a:lnTo>
                      <a:pt x="8452" y="19938"/>
                    </a:lnTo>
                    <a:lnTo>
                      <a:pt x="9391" y="19938"/>
                    </a:lnTo>
                    <a:lnTo>
                      <a:pt x="10330" y="19938"/>
                    </a:lnTo>
                    <a:lnTo>
                      <a:pt x="10330" y="18277"/>
                    </a:lnTo>
                    <a:lnTo>
                      <a:pt x="12209" y="16615"/>
                    </a:lnTo>
                    <a:lnTo>
                      <a:pt x="13148" y="16615"/>
                    </a:lnTo>
                    <a:lnTo>
                      <a:pt x="15026" y="14954"/>
                    </a:lnTo>
                    <a:lnTo>
                      <a:pt x="15965" y="13292"/>
                    </a:lnTo>
                    <a:lnTo>
                      <a:pt x="17843" y="11631"/>
                    </a:lnTo>
                    <a:lnTo>
                      <a:pt x="18783" y="9969"/>
                    </a:lnTo>
                    <a:lnTo>
                      <a:pt x="20661" y="9969"/>
                    </a:lnTo>
                    <a:lnTo>
                      <a:pt x="21600" y="8308"/>
                    </a:lnTo>
                    <a:lnTo>
                      <a:pt x="21600" y="8308"/>
                    </a:lnTo>
                    <a:lnTo>
                      <a:pt x="1878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80" name="Shape 3680"/>
              <p:cNvSpPr/>
              <p:nvPr/>
            </p:nvSpPr>
            <p:spPr>
              <a:xfrm>
                <a:off x="1036637" y="806450"/>
                <a:ext cx="36513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43"/>
                    </a:moveTo>
                    <a:lnTo>
                      <a:pt x="21600" y="1543"/>
                    </a:lnTo>
                    <a:lnTo>
                      <a:pt x="20661" y="0"/>
                    </a:lnTo>
                    <a:lnTo>
                      <a:pt x="19722" y="0"/>
                    </a:lnTo>
                    <a:lnTo>
                      <a:pt x="19722" y="0"/>
                    </a:lnTo>
                    <a:lnTo>
                      <a:pt x="18783" y="0"/>
                    </a:lnTo>
                    <a:lnTo>
                      <a:pt x="17843" y="0"/>
                    </a:lnTo>
                    <a:lnTo>
                      <a:pt x="16904" y="0"/>
                    </a:lnTo>
                    <a:lnTo>
                      <a:pt x="16904" y="0"/>
                    </a:lnTo>
                    <a:lnTo>
                      <a:pt x="15965" y="0"/>
                    </a:lnTo>
                    <a:lnTo>
                      <a:pt x="15026" y="0"/>
                    </a:lnTo>
                    <a:lnTo>
                      <a:pt x="15026" y="0"/>
                    </a:lnTo>
                    <a:lnTo>
                      <a:pt x="14087" y="0"/>
                    </a:lnTo>
                    <a:lnTo>
                      <a:pt x="13148" y="1543"/>
                    </a:lnTo>
                    <a:lnTo>
                      <a:pt x="13148" y="1543"/>
                    </a:lnTo>
                    <a:lnTo>
                      <a:pt x="12209" y="1543"/>
                    </a:lnTo>
                    <a:lnTo>
                      <a:pt x="11270" y="3086"/>
                    </a:lnTo>
                    <a:lnTo>
                      <a:pt x="10330" y="3086"/>
                    </a:lnTo>
                    <a:lnTo>
                      <a:pt x="9391" y="4629"/>
                    </a:lnTo>
                    <a:lnTo>
                      <a:pt x="8452" y="6171"/>
                    </a:lnTo>
                    <a:lnTo>
                      <a:pt x="6574" y="6171"/>
                    </a:lnTo>
                    <a:lnTo>
                      <a:pt x="5635" y="9257"/>
                    </a:lnTo>
                    <a:lnTo>
                      <a:pt x="2817" y="10800"/>
                    </a:lnTo>
                    <a:lnTo>
                      <a:pt x="0" y="13886"/>
                    </a:lnTo>
                    <a:lnTo>
                      <a:pt x="2817" y="21600"/>
                    </a:lnTo>
                    <a:lnTo>
                      <a:pt x="5635" y="18514"/>
                    </a:lnTo>
                    <a:lnTo>
                      <a:pt x="8452" y="15429"/>
                    </a:lnTo>
                    <a:lnTo>
                      <a:pt x="9391" y="13886"/>
                    </a:lnTo>
                    <a:lnTo>
                      <a:pt x="11270" y="12343"/>
                    </a:lnTo>
                    <a:lnTo>
                      <a:pt x="12209" y="10800"/>
                    </a:lnTo>
                    <a:lnTo>
                      <a:pt x="13148" y="10800"/>
                    </a:lnTo>
                    <a:lnTo>
                      <a:pt x="14087" y="9257"/>
                    </a:lnTo>
                    <a:lnTo>
                      <a:pt x="14087" y="9257"/>
                    </a:lnTo>
                    <a:lnTo>
                      <a:pt x="15026" y="9257"/>
                    </a:lnTo>
                    <a:lnTo>
                      <a:pt x="15026" y="9257"/>
                    </a:lnTo>
                    <a:lnTo>
                      <a:pt x="15965" y="9257"/>
                    </a:lnTo>
                    <a:lnTo>
                      <a:pt x="15965" y="7714"/>
                    </a:lnTo>
                    <a:lnTo>
                      <a:pt x="16904" y="7714"/>
                    </a:lnTo>
                    <a:lnTo>
                      <a:pt x="16904" y="7714"/>
                    </a:lnTo>
                    <a:lnTo>
                      <a:pt x="16904" y="7714"/>
                    </a:lnTo>
                    <a:lnTo>
                      <a:pt x="17843" y="7714"/>
                    </a:lnTo>
                    <a:lnTo>
                      <a:pt x="17843" y="7714"/>
                    </a:lnTo>
                    <a:lnTo>
                      <a:pt x="17843" y="7714"/>
                    </a:lnTo>
                    <a:lnTo>
                      <a:pt x="17843" y="7714"/>
                    </a:lnTo>
                    <a:lnTo>
                      <a:pt x="17843" y="7714"/>
                    </a:lnTo>
                    <a:lnTo>
                      <a:pt x="17843" y="7714"/>
                    </a:lnTo>
                    <a:lnTo>
                      <a:pt x="17843" y="7714"/>
                    </a:lnTo>
                    <a:lnTo>
                      <a:pt x="17843" y="7714"/>
                    </a:lnTo>
                    <a:lnTo>
                      <a:pt x="21600" y="15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81" name="Shape 3681"/>
              <p:cNvSpPr/>
              <p:nvPr/>
            </p:nvSpPr>
            <p:spPr>
              <a:xfrm>
                <a:off x="1062037" y="808037"/>
                <a:ext cx="14288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8900"/>
                    </a:lnTo>
                    <a:lnTo>
                      <a:pt x="16800" y="16200"/>
                    </a:lnTo>
                    <a:lnTo>
                      <a:pt x="16800" y="14400"/>
                    </a:lnTo>
                    <a:lnTo>
                      <a:pt x="19200" y="13500"/>
                    </a:lnTo>
                    <a:lnTo>
                      <a:pt x="19200" y="11700"/>
                    </a:lnTo>
                    <a:lnTo>
                      <a:pt x="19200" y="10800"/>
                    </a:lnTo>
                    <a:lnTo>
                      <a:pt x="21600" y="9900"/>
                    </a:lnTo>
                    <a:lnTo>
                      <a:pt x="21600" y="9000"/>
                    </a:lnTo>
                    <a:lnTo>
                      <a:pt x="21600" y="81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21600" y="6300"/>
                    </a:lnTo>
                    <a:lnTo>
                      <a:pt x="21600" y="5400"/>
                    </a:lnTo>
                    <a:lnTo>
                      <a:pt x="21600" y="4500"/>
                    </a:lnTo>
                    <a:lnTo>
                      <a:pt x="21600" y="4500"/>
                    </a:lnTo>
                    <a:lnTo>
                      <a:pt x="21600" y="3600"/>
                    </a:lnTo>
                    <a:lnTo>
                      <a:pt x="21600" y="2700"/>
                    </a:lnTo>
                    <a:lnTo>
                      <a:pt x="19200" y="1800"/>
                    </a:lnTo>
                    <a:lnTo>
                      <a:pt x="19200" y="1800"/>
                    </a:lnTo>
                    <a:lnTo>
                      <a:pt x="19200" y="900"/>
                    </a:lnTo>
                    <a:lnTo>
                      <a:pt x="16800" y="0"/>
                    </a:lnTo>
                    <a:lnTo>
                      <a:pt x="16800" y="0"/>
                    </a:lnTo>
                    <a:lnTo>
                      <a:pt x="7200" y="3600"/>
                    </a:lnTo>
                    <a:lnTo>
                      <a:pt x="7200" y="3600"/>
                    </a:lnTo>
                    <a:lnTo>
                      <a:pt x="9600" y="3600"/>
                    </a:lnTo>
                    <a:lnTo>
                      <a:pt x="9600" y="36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5400"/>
                    </a:lnTo>
                    <a:lnTo>
                      <a:pt x="9600" y="5400"/>
                    </a:lnTo>
                    <a:lnTo>
                      <a:pt x="9600" y="6300"/>
                    </a:lnTo>
                    <a:lnTo>
                      <a:pt x="9600" y="6300"/>
                    </a:lnTo>
                    <a:lnTo>
                      <a:pt x="9600" y="7200"/>
                    </a:lnTo>
                    <a:lnTo>
                      <a:pt x="9600" y="7200"/>
                    </a:lnTo>
                    <a:lnTo>
                      <a:pt x="9600" y="8100"/>
                    </a:lnTo>
                    <a:lnTo>
                      <a:pt x="7200" y="9000"/>
                    </a:lnTo>
                    <a:lnTo>
                      <a:pt x="7200" y="9000"/>
                    </a:lnTo>
                    <a:lnTo>
                      <a:pt x="7200" y="10800"/>
                    </a:lnTo>
                    <a:lnTo>
                      <a:pt x="4800" y="11700"/>
                    </a:lnTo>
                    <a:lnTo>
                      <a:pt x="4800" y="13500"/>
                    </a:lnTo>
                    <a:lnTo>
                      <a:pt x="4800" y="15300"/>
                    </a:lnTo>
                    <a:lnTo>
                      <a:pt x="2400" y="18000"/>
                    </a:lnTo>
                    <a:lnTo>
                      <a:pt x="0" y="20700"/>
                    </a:lnTo>
                    <a:lnTo>
                      <a:pt x="0" y="20700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82" name="Shape 3682"/>
              <p:cNvSpPr/>
              <p:nvPr/>
            </p:nvSpPr>
            <p:spPr>
              <a:xfrm>
                <a:off x="1054100" y="844550"/>
                <a:ext cx="15875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18000"/>
                    </a:move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7100"/>
                    </a:lnTo>
                    <a:lnTo>
                      <a:pt x="12960" y="17100"/>
                    </a:lnTo>
                    <a:lnTo>
                      <a:pt x="12960" y="17100"/>
                    </a:lnTo>
                    <a:lnTo>
                      <a:pt x="12960" y="16200"/>
                    </a:lnTo>
                    <a:lnTo>
                      <a:pt x="12960" y="16200"/>
                    </a:lnTo>
                    <a:lnTo>
                      <a:pt x="12960" y="15300"/>
                    </a:lnTo>
                    <a:lnTo>
                      <a:pt x="12960" y="15300"/>
                    </a:lnTo>
                    <a:lnTo>
                      <a:pt x="12960" y="14400"/>
                    </a:lnTo>
                    <a:lnTo>
                      <a:pt x="12960" y="14400"/>
                    </a:lnTo>
                    <a:lnTo>
                      <a:pt x="12960" y="13500"/>
                    </a:lnTo>
                    <a:lnTo>
                      <a:pt x="12960" y="12600"/>
                    </a:lnTo>
                    <a:lnTo>
                      <a:pt x="12960" y="12600"/>
                    </a:lnTo>
                    <a:lnTo>
                      <a:pt x="15120" y="10800"/>
                    </a:lnTo>
                    <a:lnTo>
                      <a:pt x="15120" y="9900"/>
                    </a:lnTo>
                    <a:lnTo>
                      <a:pt x="15120" y="8100"/>
                    </a:lnTo>
                    <a:lnTo>
                      <a:pt x="17280" y="7200"/>
                    </a:lnTo>
                    <a:lnTo>
                      <a:pt x="19440" y="3600"/>
                    </a:lnTo>
                    <a:lnTo>
                      <a:pt x="21600" y="900"/>
                    </a:lnTo>
                    <a:lnTo>
                      <a:pt x="10800" y="0"/>
                    </a:lnTo>
                    <a:lnTo>
                      <a:pt x="8640" y="2700"/>
                    </a:lnTo>
                    <a:lnTo>
                      <a:pt x="6480" y="5400"/>
                    </a:lnTo>
                    <a:lnTo>
                      <a:pt x="4320" y="7200"/>
                    </a:lnTo>
                    <a:lnTo>
                      <a:pt x="4320" y="8100"/>
                    </a:lnTo>
                    <a:lnTo>
                      <a:pt x="2160" y="9900"/>
                    </a:lnTo>
                    <a:lnTo>
                      <a:pt x="2160" y="10800"/>
                    </a:lnTo>
                    <a:lnTo>
                      <a:pt x="2160" y="11700"/>
                    </a:lnTo>
                    <a:lnTo>
                      <a:pt x="2160" y="12600"/>
                    </a:lnTo>
                    <a:lnTo>
                      <a:pt x="2160" y="13500"/>
                    </a:lnTo>
                    <a:lnTo>
                      <a:pt x="0" y="14400"/>
                    </a:lnTo>
                    <a:lnTo>
                      <a:pt x="0" y="153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7100"/>
                    </a:lnTo>
                    <a:lnTo>
                      <a:pt x="0" y="18000"/>
                    </a:lnTo>
                    <a:lnTo>
                      <a:pt x="2160" y="18000"/>
                    </a:lnTo>
                    <a:lnTo>
                      <a:pt x="2160" y="18900"/>
                    </a:lnTo>
                    <a:lnTo>
                      <a:pt x="2160" y="19800"/>
                    </a:lnTo>
                    <a:lnTo>
                      <a:pt x="2160" y="19800"/>
                    </a:lnTo>
                    <a:lnTo>
                      <a:pt x="4320" y="20700"/>
                    </a:lnTo>
                    <a:lnTo>
                      <a:pt x="4320" y="21600"/>
                    </a:lnTo>
                    <a:lnTo>
                      <a:pt x="6480" y="21600"/>
                    </a:lnTo>
                    <a:lnTo>
                      <a:pt x="6480" y="21600"/>
                    </a:lnTo>
                    <a:lnTo>
                      <a:pt x="1296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83" name="Shape 3683"/>
              <p:cNvSpPr/>
              <p:nvPr/>
            </p:nvSpPr>
            <p:spPr>
              <a:xfrm>
                <a:off x="1058862" y="865187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722" y="0"/>
                    </a:moveTo>
                    <a:lnTo>
                      <a:pt x="19722" y="0"/>
                    </a:lnTo>
                    <a:lnTo>
                      <a:pt x="16904" y="1662"/>
                    </a:lnTo>
                    <a:lnTo>
                      <a:pt x="14087" y="4985"/>
                    </a:lnTo>
                    <a:lnTo>
                      <a:pt x="12209" y="6646"/>
                    </a:lnTo>
                    <a:lnTo>
                      <a:pt x="11270" y="8308"/>
                    </a:lnTo>
                    <a:lnTo>
                      <a:pt x="9391" y="8308"/>
                    </a:lnTo>
                    <a:lnTo>
                      <a:pt x="8452" y="9969"/>
                    </a:lnTo>
                    <a:lnTo>
                      <a:pt x="7513" y="9969"/>
                    </a:lnTo>
                    <a:lnTo>
                      <a:pt x="7513" y="11631"/>
                    </a:lnTo>
                    <a:lnTo>
                      <a:pt x="6574" y="11631"/>
                    </a:lnTo>
                    <a:lnTo>
                      <a:pt x="6574" y="11631"/>
                    </a:lnTo>
                    <a:lnTo>
                      <a:pt x="5635" y="11631"/>
                    </a:lnTo>
                    <a:lnTo>
                      <a:pt x="5635" y="11631"/>
                    </a:lnTo>
                    <a:lnTo>
                      <a:pt x="4696" y="11631"/>
                    </a:lnTo>
                    <a:lnTo>
                      <a:pt x="4696" y="11631"/>
                    </a:lnTo>
                    <a:lnTo>
                      <a:pt x="3757" y="11631"/>
                    </a:lnTo>
                    <a:lnTo>
                      <a:pt x="3757" y="11631"/>
                    </a:lnTo>
                    <a:lnTo>
                      <a:pt x="3757" y="11631"/>
                    </a:lnTo>
                    <a:lnTo>
                      <a:pt x="3757" y="11631"/>
                    </a:lnTo>
                    <a:lnTo>
                      <a:pt x="3757" y="11631"/>
                    </a:lnTo>
                    <a:lnTo>
                      <a:pt x="2817" y="11631"/>
                    </a:lnTo>
                    <a:lnTo>
                      <a:pt x="2817" y="11631"/>
                    </a:lnTo>
                    <a:lnTo>
                      <a:pt x="2817" y="11631"/>
                    </a:lnTo>
                    <a:lnTo>
                      <a:pt x="0" y="18277"/>
                    </a:lnTo>
                    <a:lnTo>
                      <a:pt x="939" y="19938"/>
                    </a:lnTo>
                    <a:lnTo>
                      <a:pt x="939" y="19938"/>
                    </a:lnTo>
                    <a:lnTo>
                      <a:pt x="1878" y="19938"/>
                    </a:lnTo>
                    <a:lnTo>
                      <a:pt x="2817" y="21600"/>
                    </a:lnTo>
                    <a:lnTo>
                      <a:pt x="2817" y="21600"/>
                    </a:lnTo>
                    <a:lnTo>
                      <a:pt x="3757" y="21600"/>
                    </a:lnTo>
                    <a:lnTo>
                      <a:pt x="4696" y="21600"/>
                    </a:lnTo>
                    <a:lnTo>
                      <a:pt x="5635" y="21600"/>
                    </a:lnTo>
                    <a:lnTo>
                      <a:pt x="5635" y="21600"/>
                    </a:lnTo>
                    <a:lnTo>
                      <a:pt x="6574" y="19938"/>
                    </a:lnTo>
                    <a:lnTo>
                      <a:pt x="7513" y="19938"/>
                    </a:lnTo>
                    <a:lnTo>
                      <a:pt x="7513" y="19938"/>
                    </a:lnTo>
                    <a:lnTo>
                      <a:pt x="8452" y="19938"/>
                    </a:lnTo>
                    <a:lnTo>
                      <a:pt x="9391" y="18277"/>
                    </a:lnTo>
                    <a:lnTo>
                      <a:pt x="9391" y="18277"/>
                    </a:lnTo>
                    <a:lnTo>
                      <a:pt x="10330" y="18277"/>
                    </a:lnTo>
                    <a:lnTo>
                      <a:pt x="12209" y="16615"/>
                    </a:lnTo>
                    <a:lnTo>
                      <a:pt x="13148" y="14954"/>
                    </a:lnTo>
                    <a:lnTo>
                      <a:pt x="15026" y="14954"/>
                    </a:lnTo>
                    <a:lnTo>
                      <a:pt x="15965" y="13292"/>
                    </a:lnTo>
                    <a:lnTo>
                      <a:pt x="18783" y="9969"/>
                    </a:lnTo>
                    <a:lnTo>
                      <a:pt x="21600" y="6646"/>
                    </a:lnTo>
                    <a:lnTo>
                      <a:pt x="21600" y="6646"/>
                    </a:lnTo>
                    <a:lnTo>
                      <a:pt x="197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84" name="Shape 3684"/>
              <p:cNvSpPr/>
              <p:nvPr/>
            </p:nvSpPr>
            <p:spPr>
              <a:xfrm>
                <a:off x="1092200" y="850900"/>
                <a:ext cx="38100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323"/>
                    </a:moveTo>
                    <a:lnTo>
                      <a:pt x="21600" y="3323"/>
                    </a:lnTo>
                    <a:lnTo>
                      <a:pt x="20700" y="1662"/>
                    </a:lnTo>
                    <a:lnTo>
                      <a:pt x="19800" y="1662"/>
                    </a:lnTo>
                    <a:lnTo>
                      <a:pt x="18900" y="1662"/>
                    </a:lnTo>
                    <a:lnTo>
                      <a:pt x="18900" y="1662"/>
                    </a:lnTo>
                    <a:lnTo>
                      <a:pt x="18000" y="0"/>
                    </a:lnTo>
                    <a:lnTo>
                      <a:pt x="17100" y="0"/>
                    </a:lnTo>
                    <a:lnTo>
                      <a:pt x="17100" y="0"/>
                    </a:lnTo>
                    <a:lnTo>
                      <a:pt x="16200" y="0"/>
                    </a:lnTo>
                    <a:lnTo>
                      <a:pt x="15300" y="1662"/>
                    </a:lnTo>
                    <a:lnTo>
                      <a:pt x="14400" y="1662"/>
                    </a:lnTo>
                    <a:lnTo>
                      <a:pt x="14400" y="1662"/>
                    </a:lnTo>
                    <a:lnTo>
                      <a:pt x="13500" y="1662"/>
                    </a:lnTo>
                    <a:lnTo>
                      <a:pt x="12600" y="1662"/>
                    </a:lnTo>
                    <a:lnTo>
                      <a:pt x="12600" y="3323"/>
                    </a:lnTo>
                    <a:lnTo>
                      <a:pt x="11700" y="3323"/>
                    </a:lnTo>
                    <a:lnTo>
                      <a:pt x="10800" y="3323"/>
                    </a:lnTo>
                    <a:lnTo>
                      <a:pt x="9900" y="4985"/>
                    </a:lnTo>
                    <a:lnTo>
                      <a:pt x="8100" y="6646"/>
                    </a:lnTo>
                    <a:lnTo>
                      <a:pt x="7200" y="6646"/>
                    </a:lnTo>
                    <a:lnTo>
                      <a:pt x="5400" y="8308"/>
                    </a:lnTo>
                    <a:lnTo>
                      <a:pt x="2700" y="11631"/>
                    </a:lnTo>
                    <a:lnTo>
                      <a:pt x="0" y="14954"/>
                    </a:lnTo>
                    <a:lnTo>
                      <a:pt x="1800" y="21600"/>
                    </a:lnTo>
                    <a:lnTo>
                      <a:pt x="5400" y="19938"/>
                    </a:lnTo>
                    <a:lnTo>
                      <a:pt x="8100" y="16615"/>
                    </a:lnTo>
                    <a:lnTo>
                      <a:pt x="9000" y="14954"/>
                    </a:lnTo>
                    <a:lnTo>
                      <a:pt x="10800" y="13292"/>
                    </a:lnTo>
                    <a:lnTo>
                      <a:pt x="11700" y="13292"/>
                    </a:lnTo>
                    <a:lnTo>
                      <a:pt x="12600" y="11631"/>
                    </a:lnTo>
                    <a:lnTo>
                      <a:pt x="13500" y="11631"/>
                    </a:lnTo>
                    <a:lnTo>
                      <a:pt x="14400" y="11631"/>
                    </a:lnTo>
                    <a:lnTo>
                      <a:pt x="14400" y="9969"/>
                    </a:lnTo>
                    <a:lnTo>
                      <a:pt x="15300" y="9969"/>
                    </a:lnTo>
                    <a:lnTo>
                      <a:pt x="15300" y="9969"/>
                    </a:lnTo>
                    <a:lnTo>
                      <a:pt x="16200" y="9969"/>
                    </a:lnTo>
                    <a:lnTo>
                      <a:pt x="16200" y="9969"/>
                    </a:lnTo>
                    <a:lnTo>
                      <a:pt x="16200" y="9969"/>
                    </a:lnTo>
                    <a:lnTo>
                      <a:pt x="17100" y="9969"/>
                    </a:lnTo>
                    <a:lnTo>
                      <a:pt x="17100" y="9969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21600" y="332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85" name="Shape 3685"/>
              <p:cNvSpPr/>
              <p:nvPr/>
            </p:nvSpPr>
            <p:spPr>
              <a:xfrm>
                <a:off x="1119187" y="854075"/>
                <a:ext cx="14288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2000" y="20700"/>
                    </a:lnTo>
                    <a:lnTo>
                      <a:pt x="14400" y="18900"/>
                    </a:lnTo>
                    <a:lnTo>
                      <a:pt x="14400" y="18000"/>
                    </a:lnTo>
                    <a:lnTo>
                      <a:pt x="16800" y="16200"/>
                    </a:lnTo>
                    <a:lnTo>
                      <a:pt x="16800" y="15300"/>
                    </a:lnTo>
                    <a:lnTo>
                      <a:pt x="19200" y="13500"/>
                    </a:lnTo>
                    <a:lnTo>
                      <a:pt x="19200" y="11700"/>
                    </a:lnTo>
                    <a:lnTo>
                      <a:pt x="19200" y="10800"/>
                    </a:lnTo>
                    <a:lnTo>
                      <a:pt x="21600" y="9900"/>
                    </a:lnTo>
                    <a:lnTo>
                      <a:pt x="21600" y="9000"/>
                    </a:lnTo>
                    <a:lnTo>
                      <a:pt x="21600" y="81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21600" y="6300"/>
                    </a:lnTo>
                    <a:lnTo>
                      <a:pt x="21600" y="5400"/>
                    </a:lnTo>
                    <a:lnTo>
                      <a:pt x="21600" y="4500"/>
                    </a:lnTo>
                    <a:lnTo>
                      <a:pt x="21600" y="4500"/>
                    </a:lnTo>
                    <a:lnTo>
                      <a:pt x="21600" y="3600"/>
                    </a:lnTo>
                    <a:lnTo>
                      <a:pt x="21600" y="2700"/>
                    </a:lnTo>
                    <a:lnTo>
                      <a:pt x="21600" y="1800"/>
                    </a:lnTo>
                    <a:lnTo>
                      <a:pt x="19200" y="1800"/>
                    </a:lnTo>
                    <a:lnTo>
                      <a:pt x="19200" y="900"/>
                    </a:lnTo>
                    <a:lnTo>
                      <a:pt x="16800" y="0"/>
                    </a:lnTo>
                    <a:lnTo>
                      <a:pt x="16800" y="0"/>
                    </a:lnTo>
                    <a:lnTo>
                      <a:pt x="7200" y="3600"/>
                    </a:lnTo>
                    <a:lnTo>
                      <a:pt x="7200" y="3600"/>
                    </a:lnTo>
                    <a:lnTo>
                      <a:pt x="7200" y="3600"/>
                    </a:lnTo>
                    <a:lnTo>
                      <a:pt x="7200" y="3600"/>
                    </a:lnTo>
                    <a:lnTo>
                      <a:pt x="7200" y="36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5400"/>
                    </a:lnTo>
                    <a:lnTo>
                      <a:pt x="9600" y="5400"/>
                    </a:lnTo>
                    <a:lnTo>
                      <a:pt x="9600" y="6300"/>
                    </a:lnTo>
                    <a:lnTo>
                      <a:pt x="9600" y="6300"/>
                    </a:lnTo>
                    <a:lnTo>
                      <a:pt x="9600" y="7200"/>
                    </a:lnTo>
                    <a:lnTo>
                      <a:pt x="9600" y="7200"/>
                    </a:lnTo>
                    <a:lnTo>
                      <a:pt x="7200" y="8100"/>
                    </a:lnTo>
                    <a:lnTo>
                      <a:pt x="7200" y="9000"/>
                    </a:lnTo>
                    <a:lnTo>
                      <a:pt x="7200" y="9000"/>
                    </a:lnTo>
                    <a:lnTo>
                      <a:pt x="7200" y="10800"/>
                    </a:lnTo>
                    <a:lnTo>
                      <a:pt x="4800" y="11700"/>
                    </a:lnTo>
                    <a:lnTo>
                      <a:pt x="4800" y="13500"/>
                    </a:lnTo>
                    <a:lnTo>
                      <a:pt x="2400" y="15300"/>
                    </a:lnTo>
                    <a:lnTo>
                      <a:pt x="2400" y="16200"/>
                    </a:lnTo>
                    <a:lnTo>
                      <a:pt x="2400" y="18000"/>
                    </a:lnTo>
                    <a:lnTo>
                      <a:pt x="0" y="18900"/>
                    </a:lnTo>
                    <a:lnTo>
                      <a:pt x="0" y="20700"/>
                    </a:lnTo>
                    <a:lnTo>
                      <a:pt x="0" y="20700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86" name="Shape 3686"/>
              <p:cNvSpPr/>
              <p:nvPr/>
            </p:nvSpPr>
            <p:spPr>
              <a:xfrm>
                <a:off x="1111250" y="890587"/>
                <a:ext cx="15875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18000"/>
                    </a:move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7100"/>
                    </a:lnTo>
                    <a:lnTo>
                      <a:pt x="12960" y="17100"/>
                    </a:lnTo>
                    <a:lnTo>
                      <a:pt x="12960" y="16200"/>
                    </a:lnTo>
                    <a:lnTo>
                      <a:pt x="12960" y="16200"/>
                    </a:lnTo>
                    <a:lnTo>
                      <a:pt x="12960" y="16200"/>
                    </a:lnTo>
                    <a:lnTo>
                      <a:pt x="12960" y="15300"/>
                    </a:lnTo>
                    <a:lnTo>
                      <a:pt x="12960" y="14400"/>
                    </a:lnTo>
                    <a:lnTo>
                      <a:pt x="12960" y="14400"/>
                    </a:lnTo>
                    <a:lnTo>
                      <a:pt x="12960" y="13500"/>
                    </a:lnTo>
                    <a:lnTo>
                      <a:pt x="12960" y="12600"/>
                    </a:lnTo>
                    <a:lnTo>
                      <a:pt x="12960" y="12600"/>
                    </a:lnTo>
                    <a:lnTo>
                      <a:pt x="15120" y="10800"/>
                    </a:lnTo>
                    <a:lnTo>
                      <a:pt x="15120" y="9900"/>
                    </a:lnTo>
                    <a:lnTo>
                      <a:pt x="17280" y="8100"/>
                    </a:lnTo>
                    <a:lnTo>
                      <a:pt x="17280" y="7200"/>
                    </a:lnTo>
                    <a:lnTo>
                      <a:pt x="19440" y="5400"/>
                    </a:lnTo>
                    <a:lnTo>
                      <a:pt x="19440" y="3600"/>
                    </a:lnTo>
                    <a:lnTo>
                      <a:pt x="19440" y="2700"/>
                    </a:lnTo>
                    <a:lnTo>
                      <a:pt x="21600" y="900"/>
                    </a:lnTo>
                    <a:lnTo>
                      <a:pt x="10800" y="0"/>
                    </a:lnTo>
                    <a:lnTo>
                      <a:pt x="8640" y="900"/>
                    </a:lnTo>
                    <a:lnTo>
                      <a:pt x="8640" y="2700"/>
                    </a:lnTo>
                    <a:lnTo>
                      <a:pt x="6480" y="3600"/>
                    </a:lnTo>
                    <a:lnTo>
                      <a:pt x="6480" y="5400"/>
                    </a:lnTo>
                    <a:lnTo>
                      <a:pt x="6480" y="7200"/>
                    </a:lnTo>
                    <a:lnTo>
                      <a:pt x="4320" y="8100"/>
                    </a:lnTo>
                    <a:lnTo>
                      <a:pt x="2160" y="9900"/>
                    </a:lnTo>
                    <a:lnTo>
                      <a:pt x="2160" y="10800"/>
                    </a:lnTo>
                    <a:lnTo>
                      <a:pt x="2160" y="11700"/>
                    </a:lnTo>
                    <a:lnTo>
                      <a:pt x="2160" y="12600"/>
                    </a:lnTo>
                    <a:lnTo>
                      <a:pt x="2160" y="13500"/>
                    </a:lnTo>
                    <a:lnTo>
                      <a:pt x="2160" y="14400"/>
                    </a:lnTo>
                    <a:lnTo>
                      <a:pt x="0" y="153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7100"/>
                    </a:lnTo>
                    <a:lnTo>
                      <a:pt x="0" y="18000"/>
                    </a:lnTo>
                    <a:lnTo>
                      <a:pt x="2160" y="18000"/>
                    </a:lnTo>
                    <a:lnTo>
                      <a:pt x="2160" y="18900"/>
                    </a:lnTo>
                    <a:lnTo>
                      <a:pt x="2160" y="19800"/>
                    </a:lnTo>
                    <a:lnTo>
                      <a:pt x="2160" y="19800"/>
                    </a:lnTo>
                    <a:lnTo>
                      <a:pt x="4320" y="20700"/>
                    </a:lnTo>
                    <a:lnTo>
                      <a:pt x="4320" y="21600"/>
                    </a:lnTo>
                    <a:lnTo>
                      <a:pt x="6480" y="21600"/>
                    </a:lnTo>
                    <a:lnTo>
                      <a:pt x="6480" y="21600"/>
                    </a:lnTo>
                    <a:lnTo>
                      <a:pt x="1296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87" name="Shape 3687"/>
              <p:cNvSpPr/>
              <p:nvPr/>
            </p:nvSpPr>
            <p:spPr>
              <a:xfrm>
                <a:off x="1116012" y="911225"/>
                <a:ext cx="38101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0"/>
                    </a:moveTo>
                    <a:lnTo>
                      <a:pt x="18900" y="0"/>
                    </a:lnTo>
                    <a:lnTo>
                      <a:pt x="18000" y="0"/>
                    </a:lnTo>
                    <a:lnTo>
                      <a:pt x="16200" y="1662"/>
                    </a:lnTo>
                    <a:lnTo>
                      <a:pt x="15300" y="3323"/>
                    </a:lnTo>
                    <a:lnTo>
                      <a:pt x="13500" y="4985"/>
                    </a:lnTo>
                    <a:lnTo>
                      <a:pt x="12600" y="6646"/>
                    </a:lnTo>
                    <a:lnTo>
                      <a:pt x="10800" y="6646"/>
                    </a:lnTo>
                    <a:lnTo>
                      <a:pt x="9900" y="8308"/>
                    </a:lnTo>
                    <a:lnTo>
                      <a:pt x="8100" y="9969"/>
                    </a:lnTo>
                    <a:lnTo>
                      <a:pt x="8100" y="9969"/>
                    </a:lnTo>
                    <a:lnTo>
                      <a:pt x="7200" y="9969"/>
                    </a:lnTo>
                    <a:lnTo>
                      <a:pt x="7200" y="11631"/>
                    </a:lnTo>
                    <a:lnTo>
                      <a:pt x="6300" y="11631"/>
                    </a:lnTo>
                    <a:lnTo>
                      <a:pt x="5400" y="11631"/>
                    </a:lnTo>
                    <a:lnTo>
                      <a:pt x="5400" y="11631"/>
                    </a:lnTo>
                    <a:lnTo>
                      <a:pt x="4500" y="11631"/>
                    </a:lnTo>
                    <a:lnTo>
                      <a:pt x="4500" y="11631"/>
                    </a:lnTo>
                    <a:lnTo>
                      <a:pt x="4500" y="11631"/>
                    </a:lnTo>
                    <a:lnTo>
                      <a:pt x="3600" y="11631"/>
                    </a:lnTo>
                    <a:lnTo>
                      <a:pt x="3600" y="11631"/>
                    </a:lnTo>
                    <a:lnTo>
                      <a:pt x="3600" y="11631"/>
                    </a:lnTo>
                    <a:lnTo>
                      <a:pt x="2700" y="11631"/>
                    </a:lnTo>
                    <a:lnTo>
                      <a:pt x="2700" y="11631"/>
                    </a:lnTo>
                    <a:lnTo>
                      <a:pt x="2700" y="11631"/>
                    </a:lnTo>
                    <a:lnTo>
                      <a:pt x="2700" y="11631"/>
                    </a:lnTo>
                    <a:lnTo>
                      <a:pt x="0" y="18277"/>
                    </a:lnTo>
                    <a:lnTo>
                      <a:pt x="900" y="19938"/>
                    </a:lnTo>
                    <a:lnTo>
                      <a:pt x="900" y="19938"/>
                    </a:lnTo>
                    <a:lnTo>
                      <a:pt x="1800" y="19938"/>
                    </a:lnTo>
                    <a:lnTo>
                      <a:pt x="2700" y="21600"/>
                    </a:lnTo>
                    <a:lnTo>
                      <a:pt x="3600" y="21600"/>
                    </a:lnTo>
                    <a:lnTo>
                      <a:pt x="3600" y="21600"/>
                    </a:lnTo>
                    <a:lnTo>
                      <a:pt x="4500" y="21600"/>
                    </a:lnTo>
                    <a:lnTo>
                      <a:pt x="5400" y="21600"/>
                    </a:lnTo>
                    <a:lnTo>
                      <a:pt x="5400" y="19938"/>
                    </a:lnTo>
                    <a:lnTo>
                      <a:pt x="6300" y="19938"/>
                    </a:lnTo>
                    <a:lnTo>
                      <a:pt x="7200" y="19938"/>
                    </a:lnTo>
                    <a:lnTo>
                      <a:pt x="8100" y="19938"/>
                    </a:lnTo>
                    <a:lnTo>
                      <a:pt x="8100" y="18277"/>
                    </a:lnTo>
                    <a:lnTo>
                      <a:pt x="9000" y="18277"/>
                    </a:lnTo>
                    <a:lnTo>
                      <a:pt x="9900" y="18277"/>
                    </a:lnTo>
                    <a:lnTo>
                      <a:pt x="10800" y="16615"/>
                    </a:lnTo>
                    <a:lnTo>
                      <a:pt x="11700" y="16615"/>
                    </a:lnTo>
                    <a:lnTo>
                      <a:pt x="13500" y="14954"/>
                    </a:lnTo>
                    <a:lnTo>
                      <a:pt x="14400" y="13292"/>
                    </a:lnTo>
                    <a:lnTo>
                      <a:pt x="16200" y="11631"/>
                    </a:lnTo>
                    <a:lnTo>
                      <a:pt x="17100" y="11631"/>
                    </a:lnTo>
                    <a:lnTo>
                      <a:pt x="18900" y="9969"/>
                    </a:lnTo>
                    <a:lnTo>
                      <a:pt x="19800" y="8308"/>
                    </a:lnTo>
                    <a:lnTo>
                      <a:pt x="20700" y="6646"/>
                    </a:lnTo>
                    <a:lnTo>
                      <a:pt x="21600" y="6646"/>
                    </a:lnTo>
                    <a:lnTo>
                      <a:pt x="189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88" name="Shape 3688"/>
              <p:cNvSpPr/>
              <p:nvPr/>
            </p:nvSpPr>
            <p:spPr>
              <a:xfrm>
                <a:off x="1152525" y="917575"/>
                <a:ext cx="1588" cy="1588"/>
              </a:xfrm>
              <a:prstGeom prst="rect">
                <a:avLst/>
              </a:prstGeom>
              <a:solidFill>
                <a:srgbClr val="00000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89" name="Shape 3689"/>
              <p:cNvSpPr/>
              <p:nvPr/>
            </p:nvSpPr>
            <p:spPr>
              <a:xfrm>
                <a:off x="1149350" y="895350"/>
                <a:ext cx="34925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086"/>
                    </a:moveTo>
                    <a:lnTo>
                      <a:pt x="21600" y="3086"/>
                    </a:lnTo>
                    <a:lnTo>
                      <a:pt x="20618" y="1543"/>
                    </a:lnTo>
                    <a:lnTo>
                      <a:pt x="20618" y="1543"/>
                    </a:lnTo>
                    <a:lnTo>
                      <a:pt x="19636" y="1543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5709" y="1543"/>
                    </a:lnTo>
                    <a:lnTo>
                      <a:pt x="14727" y="1543"/>
                    </a:lnTo>
                    <a:lnTo>
                      <a:pt x="14727" y="1543"/>
                    </a:lnTo>
                    <a:lnTo>
                      <a:pt x="13745" y="1543"/>
                    </a:lnTo>
                    <a:lnTo>
                      <a:pt x="12764" y="1543"/>
                    </a:lnTo>
                    <a:lnTo>
                      <a:pt x="11782" y="3086"/>
                    </a:lnTo>
                    <a:lnTo>
                      <a:pt x="10800" y="4629"/>
                    </a:lnTo>
                    <a:lnTo>
                      <a:pt x="8836" y="6171"/>
                    </a:lnTo>
                    <a:lnTo>
                      <a:pt x="7855" y="7714"/>
                    </a:lnTo>
                    <a:lnTo>
                      <a:pt x="5891" y="9257"/>
                    </a:lnTo>
                    <a:lnTo>
                      <a:pt x="4909" y="9257"/>
                    </a:lnTo>
                    <a:lnTo>
                      <a:pt x="3927" y="10800"/>
                    </a:lnTo>
                    <a:lnTo>
                      <a:pt x="1964" y="12343"/>
                    </a:lnTo>
                    <a:lnTo>
                      <a:pt x="982" y="13886"/>
                    </a:lnTo>
                    <a:lnTo>
                      <a:pt x="0" y="15429"/>
                    </a:lnTo>
                    <a:lnTo>
                      <a:pt x="2945" y="21600"/>
                    </a:lnTo>
                    <a:lnTo>
                      <a:pt x="3927" y="21600"/>
                    </a:lnTo>
                    <a:lnTo>
                      <a:pt x="4909" y="20057"/>
                    </a:lnTo>
                    <a:lnTo>
                      <a:pt x="6873" y="18514"/>
                    </a:lnTo>
                    <a:lnTo>
                      <a:pt x="7855" y="16971"/>
                    </a:lnTo>
                    <a:lnTo>
                      <a:pt x="8836" y="15429"/>
                    </a:lnTo>
                    <a:lnTo>
                      <a:pt x="10800" y="13886"/>
                    </a:lnTo>
                    <a:lnTo>
                      <a:pt x="11782" y="12343"/>
                    </a:lnTo>
                    <a:lnTo>
                      <a:pt x="12764" y="12343"/>
                    </a:lnTo>
                    <a:lnTo>
                      <a:pt x="13745" y="10800"/>
                    </a:lnTo>
                    <a:lnTo>
                      <a:pt x="15709" y="9257"/>
                    </a:lnTo>
                    <a:lnTo>
                      <a:pt x="15709" y="9257"/>
                    </a:lnTo>
                    <a:lnTo>
                      <a:pt x="16691" y="9257"/>
                    </a:lnTo>
                    <a:lnTo>
                      <a:pt x="16691" y="9257"/>
                    </a:lnTo>
                    <a:lnTo>
                      <a:pt x="16691" y="9257"/>
                    </a:lnTo>
                    <a:lnTo>
                      <a:pt x="17673" y="9257"/>
                    </a:lnTo>
                    <a:lnTo>
                      <a:pt x="17673" y="9257"/>
                    </a:lnTo>
                    <a:lnTo>
                      <a:pt x="17673" y="9257"/>
                    </a:lnTo>
                    <a:lnTo>
                      <a:pt x="17673" y="9257"/>
                    </a:lnTo>
                    <a:lnTo>
                      <a:pt x="17673" y="9257"/>
                    </a:lnTo>
                    <a:lnTo>
                      <a:pt x="18655" y="9257"/>
                    </a:lnTo>
                    <a:lnTo>
                      <a:pt x="18655" y="9257"/>
                    </a:lnTo>
                    <a:lnTo>
                      <a:pt x="18655" y="9257"/>
                    </a:lnTo>
                    <a:lnTo>
                      <a:pt x="18655" y="9257"/>
                    </a:lnTo>
                    <a:lnTo>
                      <a:pt x="21600" y="30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90" name="Shape 3690"/>
              <p:cNvSpPr/>
              <p:nvPr/>
            </p:nvSpPr>
            <p:spPr>
              <a:xfrm>
                <a:off x="1173162" y="898525"/>
                <a:ext cx="15876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1600"/>
                    </a:moveTo>
                    <a:lnTo>
                      <a:pt x="10800" y="21600"/>
                    </a:lnTo>
                    <a:lnTo>
                      <a:pt x="12960" y="18900"/>
                    </a:lnTo>
                    <a:lnTo>
                      <a:pt x="15120" y="16200"/>
                    </a:lnTo>
                    <a:lnTo>
                      <a:pt x="17280" y="14400"/>
                    </a:lnTo>
                    <a:lnTo>
                      <a:pt x="17280" y="13500"/>
                    </a:lnTo>
                    <a:lnTo>
                      <a:pt x="17280" y="11700"/>
                    </a:lnTo>
                    <a:lnTo>
                      <a:pt x="19440" y="9900"/>
                    </a:lnTo>
                    <a:lnTo>
                      <a:pt x="19440" y="9000"/>
                    </a:lnTo>
                    <a:lnTo>
                      <a:pt x="19440" y="9000"/>
                    </a:lnTo>
                    <a:lnTo>
                      <a:pt x="19440" y="8100"/>
                    </a:lnTo>
                    <a:lnTo>
                      <a:pt x="19440" y="7200"/>
                    </a:lnTo>
                    <a:lnTo>
                      <a:pt x="21600" y="6300"/>
                    </a:lnTo>
                    <a:lnTo>
                      <a:pt x="21600" y="6300"/>
                    </a:lnTo>
                    <a:lnTo>
                      <a:pt x="21600" y="5400"/>
                    </a:lnTo>
                    <a:lnTo>
                      <a:pt x="21600" y="4500"/>
                    </a:lnTo>
                    <a:lnTo>
                      <a:pt x="21600" y="3600"/>
                    </a:lnTo>
                    <a:lnTo>
                      <a:pt x="19440" y="3600"/>
                    </a:lnTo>
                    <a:lnTo>
                      <a:pt x="19440" y="2700"/>
                    </a:lnTo>
                    <a:lnTo>
                      <a:pt x="19440" y="1800"/>
                    </a:lnTo>
                    <a:lnTo>
                      <a:pt x="19440" y="900"/>
                    </a:lnTo>
                    <a:lnTo>
                      <a:pt x="17280" y="900"/>
                    </a:lnTo>
                    <a:lnTo>
                      <a:pt x="17280" y="0"/>
                    </a:lnTo>
                    <a:lnTo>
                      <a:pt x="15120" y="0"/>
                    </a:lnTo>
                    <a:lnTo>
                      <a:pt x="8640" y="3600"/>
                    </a:lnTo>
                    <a:lnTo>
                      <a:pt x="8640" y="3600"/>
                    </a:lnTo>
                    <a:lnTo>
                      <a:pt x="8640" y="3600"/>
                    </a:lnTo>
                    <a:lnTo>
                      <a:pt x="8640" y="3600"/>
                    </a:lnTo>
                    <a:lnTo>
                      <a:pt x="8640" y="3600"/>
                    </a:lnTo>
                    <a:lnTo>
                      <a:pt x="8640" y="3600"/>
                    </a:lnTo>
                    <a:lnTo>
                      <a:pt x="8640" y="4500"/>
                    </a:lnTo>
                    <a:lnTo>
                      <a:pt x="8640" y="4500"/>
                    </a:lnTo>
                    <a:lnTo>
                      <a:pt x="8640" y="5400"/>
                    </a:lnTo>
                    <a:lnTo>
                      <a:pt x="8640" y="5400"/>
                    </a:lnTo>
                    <a:lnTo>
                      <a:pt x="8640" y="5400"/>
                    </a:lnTo>
                    <a:lnTo>
                      <a:pt x="8640" y="6300"/>
                    </a:lnTo>
                    <a:lnTo>
                      <a:pt x="8640" y="6300"/>
                    </a:lnTo>
                    <a:lnTo>
                      <a:pt x="8640" y="7200"/>
                    </a:lnTo>
                    <a:lnTo>
                      <a:pt x="8640" y="8100"/>
                    </a:lnTo>
                    <a:lnTo>
                      <a:pt x="8640" y="8100"/>
                    </a:lnTo>
                    <a:lnTo>
                      <a:pt x="6480" y="9000"/>
                    </a:lnTo>
                    <a:lnTo>
                      <a:pt x="6480" y="10800"/>
                    </a:lnTo>
                    <a:lnTo>
                      <a:pt x="6480" y="11700"/>
                    </a:lnTo>
                    <a:lnTo>
                      <a:pt x="4320" y="13500"/>
                    </a:lnTo>
                    <a:lnTo>
                      <a:pt x="4320" y="14400"/>
                    </a:lnTo>
                    <a:lnTo>
                      <a:pt x="2160" y="17100"/>
                    </a:lnTo>
                    <a:lnTo>
                      <a:pt x="0" y="19800"/>
                    </a:lnTo>
                    <a:lnTo>
                      <a:pt x="0" y="19800"/>
                    </a:lnTo>
                    <a:lnTo>
                      <a:pt x="10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91" name="Shape 3691"/>
              <p:cNvSpPr/>
              <p:nvPr/>
            </p:nvSpPr>
            <p:spPr>
              <a:xfrm>
                <a:off x="1166812" y="933450"/>
                <a:ext cx="1428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18144"/>
                    </a:moveTo>
                    <a:lnTo>
                      <a:pt x="14400" y="18144"/>
                    </a:lnTo>
                    <a:lnTo>
                      <a:pt x="14400" y="18144"/>
                    </a:lnTo>
                    <a:lnTo>
                      <a:pt x="12000" y="18144"/>
                    </a:lnTo>
                    <a:lnTo>
                      <a:pt x="12000" y="17280"/>
                    </a:lnTo>
                    <a:lnTo>
                      <a:pt x="12000" y="17280"/>
                    </a:lnTo>
                    <a:lnTo>
                      <a:pt x="12000" y="17280"/>
                    </a:lnTo>
                    <a:lnTo>
                      <a:pt x="12000" y="17280"/>
                    </a:lnTo>
                    <a:lnTo>
                      <a:pt x="12000" y="16416"/>
                    </a:lnTo>
                    <a:lnTo>
                      <a:pt x="12000" y="16416"/>
                    </a:lnTo>
                    <a:lnTo>
                      <a:pt x="12000" y="16416"/>
                    </a:lnTo>
                    <a:lnTo>
                      <a:pt x="12000" y="15552"/>
                    </a:lnTo>
                    <a:lnTo>
                      <a:pt x="12000" y="14688"/>
                    </a:lnTo>
                    <a:lnTo>
                      <a:pt x="12000" y="14688"/>
                    </a:lnTo>
                    <a:lnTo>
                      <a:pt x="12000" y="13824"/>
                    </a:lnTo>
                    <a:lnTo>
                      <a:pt x="12000" y="13824"/>
                    </a:lnTo>
                    <a:lnTo>
                      <a:pt x="12000" y="12960"/>
                    </a:lnTo>
                    <a:lnTo>
                      <a:pt x="14400" y="12096"/>
                    </a:lnTo>
                    <a:lnTo>
                      <a:pt x="14400" y="11232"/>
                    </a:lnTo>
                    <a:lnTo>
                      <a:pt x="14400" y="9504"/>
                    </a:lnTo>
                    <a:lnTo>
                      <a:pt x="16800" y="8640"/>
                    </a:lnTo>
                    <a:lnTo>
                      <a:pt x="16800" y="6912"/>
                    </a:lnTo>
                    <a:lnTo>
                      <a:pt x="19200" y="4320"/>
                    </a:lnTo>
                    <a:lnTo>
                      <a:pt x="21600" y="1728"/>
                    </a:lnTo>
                    <a:lnTo>
                      <a:pt x="9600" y="0"/>
                    </a:lnTo>
                    <a:lnTo>
                      <a:pt x="7200" y="2592"/>
                    </a:lnTo>
                    <a:lnTo>
                      <a:pt x="4800" y="6048"/>
                    </a:lnTo>
                    <a:lnTo>
                      <a:pt x="4800" y="6912"/>
                    </a:lnTo>
                    <a:lnTo>
                      <a:pt x="2400" y="8640"/>
                    </a:lnTo>
                    <a:lnTo>
                      <a:pt x="2400" y="10368"/>
                    </a:lnTo>
                    <a:lnTo>
                      <a:pt x="0" y="11232"/>
                    </a:lnTo>
                    <a:lnTo>
                      <a:pt x="0" y="12096"/>
                    </a:lnTo>
                    <a:lnTo>
                      <a:pt x="0" y="12960"/>
                    </a:lnTo>
                    <a:lnTo>
                      <a:pt x="0" y="12960"/>
                    </a:lnTo>
                    <a:lnTo>
                      <a:pt x="0" y="13824"/>
                    </a:lnTo>
                    <a:lnTo>
                      <a:pt x="0" y="14688"/>
                    </a:lnTo>
                    <a:lnTo>
                      <a:pt x="0" y="15552"/>
                    </a:lnTo>
                    <a:lnTo>
                      <a:pt x="0" y="16416"/>
                    </a:lnTo>
                    <a:lnTo>
                      <a:pt x="0" y="16416"/>
                    </a:lnTo>
                    <a:lnTo>
                      <a:pt x="0" y="17280"/>
                    </a:lnTo>
                    <a:lnTo>
                      <a:pt x="0" y="18144"/>
                    </a:lnTo>
                    <a:lnTo>
                      <a:pt x="0" y="19008"/>
                    </a:lnTo>
                    <a:lnTo>
                      <a:pt x="0" y="19008"/>
                    </a:lnTo>
                    <a:lnTo>
                      <a:pt x="2400" y="19872"/>
                    </a:lnTo>
                    <a:lnTo>
                      <a:pt x="2400" y="20736"/>
                    </a:lnTo>
                    <a:lnTo>
                      <a:pt x="2400" y="20736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14400" y="1814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92" name="Shape 3692"/>
              <p:cNvSpPr/>
              <p:nvPr/>
            </p:nvSpPr>
            <p:spPr>
              <a:xfrm>
                <a:off x="1169987" y="954087"/>
                <a:ext cx="38101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0"/>
                    </a:moveTo>
                    <a:lnTo>
                      <a:pt x="18900" y="0"/>
                    </a:lnTo>
                    <a:lnTo>
                      <a:pt x="16200" y="3323"/>
                    </a:lnTo>
                    <a:lnTo>
                      <a:pt x="13500" y="6646"/>
                    </a:lnTo>
                    <a:lnTo>
                      <a:pt x="11700" y="8308"/>
                    </a:lnTo>
                    <a:lnTo>
                      <a:pt x="10800" y="9969"/>
                    </a:lnTo>
                    <a:lnTo>
                      <a:pt x="9900" y="9969"/>
                    </a:lnTo>
                    <a:lnTo>
                      <a:pt x="8100" y="11631"/>
                    </a:lnTo>
                    <a:lnTo>
                      <a:pt x="8100" y="11631"/>
                    </a:lnTo>
                    <a:lnTo>
                      <a:pt x="7200" y="11631"/>
                    </a:lnTo>
                    <a:lnTo>
                      <a:pt x="7200" y="11631"/>
                    </a:lnTo>
                    <a:lnTo>
                      <a:pt x="6300" y="13292"/>
                    </a:lnTo>
                    <a:lnTo>
                      <a:pt x="6300" y="13292"/>
                    </a:lnTo>
                    <a:lnTo>
                      <a:pt x="5400" y="13292"/>
                    </a:lnTo>
                    <a:lnTo>
                      <a:pt x="5400" y="13292"/>
                    </a:lnTo>
                    <a:lnTo>
                      <a:pt x="4500" y="13292"/>
                    </a:lnTo>
                    <a:lnTo>
                      <a:pt x="4500" y="13292"/>
                    </a:lnTo>
                    <a:lnTo>
                      <a:pt x="45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0" y="19938"/>
                    </a:lnTo>
                    <a:lnTo>
                      <a:pt x="900" y="19938"/>
                    </a:lnTo>
                    <a:lnTo>
                      <a:pt x="900" y="21600"/>
                    </a:lnTo>
                    <a:lnTo>
                      <a:pt x="1800" y="21600"/>
                    </a:lnTo>
                    <a:lnTo>
                      <a:pt x="2700" y="21600"/>
                    </a:lnTo>
                    <a:lnTo>
                      <a:pt x="3600" y="21600"/>
                    </a:lnTo>
                    <a:lnTo>
                      <a:pt x="3600" y="21600"/>
                    </a:lnTo>
                    <a:lnTo>
                      <a:pt x="4500" y="21600"/>
                    </a:lnTo>
                    <a:lnTo>
                      <a:pt x="5400" y="21600"/>
                    </a:lnTo>
                    <a:lnTo>
                      <a:pt x="6300" y="21600"/>
                    </a:lnTo>
                    <a:lnTo>
                      <a:pt x="6300" y="21600"/>
                    </a:lnTo>
                    <a:lnTo>
                      <a:pt x="7200" y="21600"/>
                    </a:lnTo>
                    <a:lnTo>
                      <a:pt x="8100" y="21600"/>
                    </a:lnTo>
                    <a:lnTo>
                      <a:pt x="8100" y="21600"/>
                    </a:lnTo>
                    <a:lnTo>
                      <a:pt x="9000" y="19938"/>
                    </a:lnTo>
                    <a:lnTo>
                      <a:pt x="9900" y="19938"/>
                    </a:lnTo>
                    <a:lnTo>
                      <a:pt x="10800" y="19938"/>
                    </a:lnTo>
                    <a:lnTo>
                      <a:pt x="11700" y="18277"/>
                    </a:lnTo>
                    <a:lnTo>
                      <a:pt x="13500" y="16615"/>
                    </a:lnTo>
                    <a:lnTo>
                      <a:pt x="14400" y="16615"/>
                    </a:lnTo>
                    <a:lnTo>
                      <a:pt x="16200" y="14954"/>
                    </a:lnTo>
                    <a:lnTo>
                      <a:pt x="18900" y="11631"/>
                    </a:lnTo>
                    <a:lnTo>
                      <a:pt x="21600" y="8308"/>
                    </a:lnTo>
                    <a:lnTo>
                      <a:pt x="21600" y="8308"/>
                    </a:lnTo>
                    <a:lnTo>
                      <a:pt x="189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93" name="Shape 3693"/>
              <p:cNvSpPr/>
              <p:nvPr/>
            </p:nvSpPr>
            <p:spPr>
              <a:xfrm>
                <a:off x="1203325" y="941387"/>
                <a:ext cx="38100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62"/>
                    </a:moveTo>
                    <a:lnTo>
                      <a:pt x="21600" y="1662"/>
                    </a:lnTo>
                    <a:lnTo>
                      <a:pt x="20700" y="1662"/>
                    </a:lnTo>
                    <a:lnTo>
                      <a:pt x="19800" y="1662"/>
                    </a:lnTo>
                    <a:lnTo>
                      <a:pt x="19800" y="0"/>
                    </a:lnTo>
                    <a:lnTo>
                      <a:pt x="18900" y="0"/>
                    </a:lnTo>
                    <a:lnTo>
                      <a:pt x="18000" y="0"/>
                    </a:lnTo>
                    <a:lnTo>
                      <a:pt x="18000" y="0"/>
                    </a:lnTo>
                    <a:lnTo>
                      <a:pt x="17100" y="0"/>
                    </a:lnTo>
                    <a:lnTo>
                      <a:pt x="16200" y="0"/>
                    </a:lnTo>
                    <a:lnTo>
                      <a:pt x="16200" y="0"/>
                    </a:lnTo>
                    <a:lnTo>
                      <a:pt x="15300" y="0"/>
                    </a:lnTo>
                    <a:lnTo>
                      <a:pt x="14400" y="0"/>
                    </a:lnTo>
                    <a:lnTo>
                      <a:pt x="13500" y="1662"/>
                    </a:lnTo>
                    <a:lnTo>
                      <a:pt x="13500" y="1662"/>
                    </a:lnTo>
                    <a:lnTo>
                      <a:pt x="12600" y="1662"/>
                    </a:lnTo>
                    <a:lnTo>
                      <a:pt x="11700" y="1662"/>
                    </a:lnTo>
                    <a:lnTo>
                      <a:pt x="11700" y="3323"/>
                    </a:lnTo>
                    <a:lnTo>
                      <a:pt x="9900" y="3323"/>
                    </a:lnTo>
                    <a:lnTo>
                      <a:pt x="9000" y="4985"/>
                    </a:lnTo>
                    <a:lnTo>
                      <a:pt x="7200" y="6646"/>
                    </a:lnTo>
                    <a:lnTo>
                      <a:pt x="5400" y="8308"/>
                    </a:lnTo>
                    <a:lnTo>
                      <a:pt x="2700" y="11631"/>
                    </a:lnTo>
                    <a:lnTo>
                      <a:pt x="0" y="13292"/>
                    </a:lnTo>
                    <a:lnTo>
                      <a:pt x="2700" y="21600"/>
                    </a:lnTo>
                    <a:lnTo>
                      <a:pt x="5400" y="18277"/>
                    </a:lnTo>
                    <a:lnTo>
                      <a:pt x="8100" y="14954"/>
                    </a:lnTo>
                    <a:lnTo>
                      <a:pt x="9000" y="14954"/>
                    </a:lnTo>
                    <a:lnTo>
                      <a:pt x="10800" y="13292"/>
                    </a:lnTo>
                    <a:lnTo>
                      <a:pt x="11700" y="11631"/>
                    </a:lnTo>
                    <a:lnTo>
                      <a:pt x="13500" y="11631"/>
                    </a:lnTo>
                    <a:lnTo>
                      <a:pt x="13500" y="9969"/>
                    </a:lnTo>
                    <a:lnTo>
                      <a:pt x="14400" y="9969"/>
                    </a:lnTo>
                    <a:lnTo>
                      <a:pt x="14400" y="9969"/>
                    </a:lnTo>
                    <a:lnTo>
                      <a:pt x="15300" y="9969"/>
                    </a:lnTo>
                    <a:lnTo>
                      <a:pt x="16200" y="9969"/>
                    </a:lnTo>
                    <a:lnTo>
                      <a:pt x="16200" y="9969"/>
                    </a:lnTo>
                    <a:lnTo>
                      <a:pt x="16200" y="8308"/>
                    </a:lnTo>
                    <a:lnTo>
                      <a:pt x="17100" y="8308"/>
                    </a:lnTo>
                    <a:lnTo>
                      <a:pt x="17100" y="8308"/>
                    </a:lnTo>
                    <a:lnTo>
                      <a:pt x="17100" y="8308"/>
                    </a:lnTo>
                    <a:lnTo>
                      <a:pt x="18000" y="8308"/>
                    </a:lnTo>
                    <a:lnTo>
                      <a:pt x="18000" y="8308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18900" y="9969"/>
                    </a:lnTo>
                    <a:lnTo>
                      <a:pt x="18900" y="9969"/>
                    </a:lnTo>
                    <a:lnTo>
                      <a:pt x="21600" y="166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94" name="Shape 3694"/>
              <p:cNvSpPr/>
              <p:nvPr/>
            </p:nvSpPr>
            <p:spPr>
              <a:xfrm>
                <a:off x="1230312" y="942975"/>
                <a:ext cx="1428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9008"/>
                    </a:lnTo>
                    <a:lnTo>
                      <a:pt x="16800" y="16416"/>
                    </a:lnTo>
                    <a:lnTo>
                      <a:pt x="19200" y="14688"/>
                    </a:lnTo>
                    <a:lnTo>
                      <a:pt x="19200" y="13824"/>
                    </a:lnTo>
                    <a:lnTo>
                      <a:pt x="19200" y="12096"/>
                    </a:lnTo>
                    <a:lnTo>
                      <a:pt x="21600" y="10368"/>
                    </a:lnTo>
                    <a:lnTo>
                      <a:pt x="21600" y="9504"/>
                    </a:lnTo>
                    <a:lnTo>
                      <a:pt x="21600" y="9504"/>
                    </a:lnTo>
                    <a:lnTo>
                      <a:pt x="21600" y="8640"/>
                    </a:lnTo>
                    <a:lnTo>
                      <a:pt x="21600" y="7776"/>
                    </a:lnTo>
                    <a:lnTo>
                      <a:pt x="21600" y="6912"/>
                    </a:lnTo>
                    <a:lnTo>
                      <a:pt x="21600" y="6912"/>
                    </a:lnTo>
                    <a:lnTo>
                      <a:pt x="21600" y="6048"/>
                    </a:lnTo>
                    <a:lnTo>
                      <a:pt x="21600" y="5184"/>
                    </a:ln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21600" y="3456"/>
                    </a:lnTo>
                    <a:lnTo>
                      <a:pt x="21600" y="2592"/>
                    </a:lnTo>
                    <a:lnTo>
                      <a:pt x="19200" y="1728"/>
                    </a:lnTo>
                    <a:lnTo>
                      <a:pt x="19200" y="1728"/>
                    </a:lnTo>
                    <a:lnTo>
                      <a:pt x="16800" y="864"/>
                    </a:lnTo>
                    <a:lnTo>
                      <a:pt x="16800" y="0"/>
                    </a:lnTo>
                    <a:lnTo>
                      <a:pt x="9600" y="4320"/>
                    </a:lnTo>
                    <a:lnTo>
                      <a:pt x="9600" y="4320"/>
                    </a:lnTo>
                    <a:lnTo>
                      <a:pt x="9600" y="4320"/>
                    </a:lnTo>
                    <a:lnTo>
                      <a:pt x="9600" y="4320"/>
                    </a:lnTo>
                    <a:lnTo>
                      <a:pt x="9600" y="4320"/>
                    </a:lnTo>
                    <a:lnTo>
                      <a:pt x="9600" y="4320"/>
                    </a:lnTo>
                    <a:lnTo>
                      <a:pt x="9600" y="5184"/>
                    </a:lnTo>
                    <a:lnTo>
                      <a:pt x="9600" y="5184"/>
                    </a:lnTo>
                    <a:lnTo>
                      <a:pt x="9600" y="5184"/>
                    </a:lnTo>
                    <a:lnTo>
                      <a:pt x="9600" y="6048"/>
                    </a:lnTo>
                    <a:lnTo>
                      <a:pt x="9600" y="6048"/>
                    </a:lnTo>
                    <a:lnTo>
                      <a:pt x="9600" y="6912"/>
                    </a:lnTo>
                    <a:lnTo>
                      <a:pt x="9600" y="6912"/>
                    </a:lnTo>
                    <a:lnTo>
                      <a:pt x="9600" y="7776"/>
                    </a:lnTo>
                    <a:lnTo>
                      <a:pt x="9600" y="8640"/>
                    </a:lnTo>
                    <a:lnTo>
                      <a:pt x="9600" y="9504"/>
                    </a:lnTo>
                    <a:lnTo>
                      <a:pt x="9600" y="9504"/>
                    </a:lnTo>
                    <a:lnTo>
                      <a:pt x="7200" y="11232"/>
                    </a:lnTo>
                    <a:lnTo>
                      <a:pt x="7200" y="12096"/>
                    </a:lnTo>
                    <a:lnTo>
                      <a:pt x="4800" y="13824"/>
                    </a:lnTo>
                    <a:lnTo>
                      <a:pt x="4800" y="14688"/>
                    </a:lnTo>
                    <a:lnTo>
                      <a:pt x="2400" y="17280"/>
                    </a:lnTo>
                    <a:lnTo>
                      <a:pt x="0" y="20736"/>
                    </a:lnTo>
                    <a:lnTo>
                      <a:pt x="0" y="20736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95" name="Shape 3695"/>
              <p:cNvSpPr/>
              <p:nvPr/>
            </p:nvSpPr>
            <p:spPr>
              <a:xfrm>
                <a:off x="1223962" y="981075"/>
                <a:ext cx="14288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18000"/>
                    </a:moveTo>
                    <a:lnTo>
                      <a:pt x="14400" y="18000"/>
                    </a:lnTo>
                    <a:lnTo>
                      <a:pt x="14400" y="18000"/>
                    </a:lnTo>
                    <a:lnTo>
                      <a:pt x="12000" y="18000"/>
                    </a:lnTo>
                    <a:lnTo>
                      <a:pt x="12000" y="17100"/>
                    </a:lnTo>
                    <a:lnTo>
                      <a:pt x="12000" y="17100"/>
                    </a:lnTo>
                    <a:lnTo>
                      <a:pt x="12000" y="17100"/>
                    </a:lnTo>
                    <a:lnTo>
                      <a:pt x="12000" y="17100"/>
                    </a:lnTo>
                    <a:lnTo>
                      <a:pt x="12000" y="17100"/>
                    </a:lnTo>
                    <a:lnTo>
                      <a:pt x="12000" y="16200"/>
                    </a:lnTo>
                    <a:lnTo>
                      <a:pt x="12000" y="16200"/>
                    </a:lnTo>
                    <a:lnTo>
                      <a:pt x="12000" y="15300"/>
                    </a:lnTo>
                    <a:lnTo>
                      <a:pt x="12000" y="15300"/>
                    </a:lnTo>
                    <a:lnTo>
                      <a:pt x="12000" y="14400"/>
                    </a:lnTo>
                    <a:lnTo>
                      <a:pt x="12000" y="13500"/>
                    </a:lnTo>
                    <a:lnTo>
                      <a:pt x="12000" y="13500"/>
                    </a:lnTo>
                    <a:lnTo>
                      <a:pt x="12000" y="12600"/>
                    </a:lnTo>
                    <a:lnTo>
                      <a:pt x="14400" y="11700"/>
                    </a:lnTo>
                    <a:lnTo>
                      <a:pt x="14400" y="10800"/>
                    </a:lnTo>
                    <a:lnTo>
                      <a:pt x="14400" y="9000"/>
                    </a:lnTo>
                    <a:lnTo>
                      <a:pt x="16800" y="8100"/>
                    </a:lnTo>
                    <a:lnTo>
                      <a:pt x="16800" y="6300"/>
                    </a:lnTo>
                    <a:lnTo>
                      <a:pt x="19200" y="3600"/>
                    </a:lnTo>
                    <a:lnTo>
                      <a:pt x="21600" y="900"/>
                    </a:lnTo>
                    <a:lnTo>
                      <a:pt x="9600" y="0"/>
                    </a:lnTo>
                    <a:lnTo>
                      <a:pt x="7200" y="1800"/>
                    </a:lnTo>
                    <a:lnTo>
                      <a:pt x="4800" y="5400"/>
                    </a:lnTo>
                    <a:lnTo>
                      <a:pt x="4800" y="6300"/>
                    </a:lnTo>
                    <a:lnTo>
                      <a:pt x="2400" y="8100"/>
                    </a:lnTo>
                    <a:lnTo>
                      <a:pt x="2400" y="9900"/>
                    </a:lnTo>
                    <a:lnTo>
                      <a:pt x="0" y="10800"/>
                    </a:lnTo>
                    <a:lnTo>
                      <a:pt x="0" y="11700"/>
                    </a:lnTo>
                    <a:lnTo>
                      <a:pt x="0" y="12600"/>
                    </a:lnTo>
                    <a:lnTo>
                      <a:pt x="0" y="13500"/>
                    </a:lnTo>
                    <a:lnTo>
                      <a:pt x="0" y="13500"/>
                    </a:lnTo>
                    <a:lnTo>
                      <a:pt x="0" y="144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0" y="17100"/>
                    </a:lnTo>
                    <a:lnTo>
                      <a:pt x="0" y="18000"/>
                    </a:lnTo>
                    <a:lnTo>
                      <a:pt x="0" y="18900"/>
                    </a:lnTo>
                    <a:lnTo>
                      <a:pt x="0" y="18900"/>
                    </a:lnTo>
                    <a:lnTo>
                      <a:pt x="2400" y="19800"/>
                    </a:lnTo>
                    <a:lnTo>
                      <a:pt x="2400" y="20700"/>
                    </a:lnTo>
                    <a:lnTo>
                      <a:pt x="4800" y="20700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1440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96" name="Shape 3696"/>
              <p:cNvSpPr/>
              <p:nvPr/>
            </p:nvSpPr>
            <p:spPr>
              <a:xfrm>
                <a:off x="1227137" y="1000125"/>
                <a:ext cx="38101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0"/>
                    </a:moveTo>
                    <a:lnTo>
                      <a:pt x="18900" y="0"/>
                    </a:lnTo>
                    <a:lnTo>
                      <a:pt x="16200" y="3323"/>
                    </a:lnTo>
                    <a:lnTo>
                      <a:pt x="14400" y="6646"/>
                    </a:lnTo>
                    <a:lnTo>
                      <a:pt x="12600" y="6646"/>
                    </a:lnTo>
                    <a:lnTo>
                      <a:pt x="11700" y="8308"/>
                    </a:lnTo>
                    <a:lnTo>
                      <a:pt x="9900" y="9969"/>
                    </a:lnTo>
                    <a:lnTo>
                      <a:pt x="9000" y="11631"/>
                    </a:lnTo>
                    <a:lnTo>
                      <a:pt x="8100" y="11631"/>
                    </a:lnTo>
                    <a:lnTo>
                      <a:pt x="8100" y="11631"/>
                    </a:lnTo>
                    <a:lnTo>
                      <a:pt x="7200" y="11631"/>
                    </a:lnTo>
                    <a:lnTo>
                      <a:pt x="6300" y="11631"/>
                    </a:lnTo>
                    <a:lnTo>
                      <a:pt x="6300" y="13292"/>
                    </a:lnTo>
                    <a:lnTo>
                      <a:pt x="5400" y="13292"/>
                    </a:lnTo>
                    <a:lnTo>
                      <a:pt x="5400" y="13292"/>
                    </a:lnTo>
                    <a:lnTo>
                      <a:pt x="4500" y="13292"/>
                    </a:lnTo>
                    <a:lnTo>
                      <a:pt x="4500" y="13292"/>
                    </a:lnTo>
                    <a:lnTo>
                      <a:pt x="45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0" y="19938"/>
                    </a:lnTo>
                    <a:lnTo>
                      <a:pt x="900" y="19938"/>
                    </a:lnTo>
                    <a:lnTo>
                      <a:pt x="1800" y="21600"/>
                    </a:lnTo>
                    <a:lnTo>
                      <a:pt x="1800" y="21600"/>
                    </a:lnTo>
                    <a:lnTo>
                      <a:pt x="2700" y="21600"/>
                    </a:lnTo>
                    <a:lnTo>
                      <a:pt x="3600" y="21600"/>
                    </a:lnTo>
                    <a:lnTo>
                      <a:pt x="4500" y="21600"/>
                    </a:lnTo>
                    <a:lnTo>
                      <a:pt x="4500" y="21600"/>
                    </a:lnTo>
                    <a:lnTo>
                      <a:pt x="5400" y="21600"/>
                    </a:lnTo>
                    <a:lnTo>
                      <a:pt x="6300" y="21600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8100" y="21600"/>
                    </a:lnTo>
                    <a:lnTo>
                      <a:pt x="9000" y="19938"/>
                    </a:lnTo>
                    <a:lnTo>
                      <a:pt x="9000" y="19938"/>
                    </a:lnTo>
                    <a:lnTo>
                      <a:pt x="9900" y="19938"/>
                    </a:lnTo>
                    <a:lnTo>
                      <a:pt x="10800" y="18277"/>
                    </a:lnTo>
                    <a:lnTo>
                      <a:pt x="12600" y="18277"/>
                    </a:lnTo>
                    <a:lnTo>
                      <a:pt x="13500" y="16615"/>
                    </a:lnTo>
                    <a:lnTo>
                      <a:pt x="15300" y="14954"/>
                    </a:lnTo>
                    <a:lnTo>
                      <a:pt x="16200" y="13292"/>
                    </a:lnTo>
                    <a:lnTo>
                      <a:pt x="18900" y="11631"/>
                    </a:lnTo>
                    <a:lnTo>
                      <a:pt x="21600" y="8308"/>
                    </a:lnTo>
                    <a:lnTo>
                      <a:pt x="21600" y="8308"/>
                    </a:lnTo>
                    <a:lnTo>
                      <a:pt x="189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97" name="Shape 3697"/>
              <p:cNvSpPr/>
              <p:nvPr/>
            </p:nvSpPr>
            <p:spPr>
              <a:xfrm>
                <a:off x="1260475" y="987425"/>
                <a:ext cx="38100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62"/>
                    </a:moveTo>
                    <a:lnTo>
                      <a:pt x="21600" y="1662"/>
                    </a:lnTo>
                    <a:lnTo>
                      <a:pt x="20700" y="1662"/>
                    </a:lnTo>
                    <a:lnTo>
                      <a:pt x="20700" y="1662"/>
                    </a:lnTo>
                    <a:lnTo>
                      <a:pt x="19800" y="0"/>
                    </a:lnTo>
                    <a:lnTo>
                      <a:pt x="18900" y="0"/>
                    </a:lnTo>
                    <a:lnTo>
                      <a:pt x="18000" y="0"/>
                    </a:lnTo>
                    <a:lnTo>
                      <a:pt x="18000" y="0"/>
                    </a:lnTo>
                    <a:lnTo>
                      <a:pt x="17100" y="0"/>
                    </a:lnTo>
                    <a:lnTo>
                      <a:pt x="16200" y="0"/>
                    </a:lnTo>
                    <a:lnTo>
                      <a:pt x="15300" y="0"/>
                    </a:lnTo>
                    <a:lnTo>
                      <a:pt x="15300" y="1662"/>
                    </a:lnTo>
                    <a:lnTo>
                      <a:pt x="14400" y="1662"/>
                    </a:lnTo>
                    <a:lnTo>
                      <a:pt x="13500" y="1662"/>
                    </a:lnTo>
                    <a:lnTo>
                      <a:pt x="12600" y="1662"/>
                    </a:lnTo>
                    <a:lnTo>
                      <a:pt x="12600" y="1662"/>
                    </a:lnTo>
                    <a:lnTo>
                      <a:pt x="11700" y="3323"/>
                    </a:lnTo>
                    <a:lnTo>
                      <a:pt x="10800" y="3323"/>
                    </a:lnTo>
                    <a:lnTo>
                      <a:pt x="9900" y="4985"/>
                    </a:lnTo>
                    <a:lnTo>
                      <a:pt x="8100" y="6646"/>
                    </a:lnTo>
                    <a:lnTo>
                      <a:pt x="7200" y="6646"/>
                    </a:lnTo>
                    <a:lnTo>
                      <a:pt x="5400" y="8308"/>
                    </a:lnTo>
                    <a:lnTo>
                      <a:pt x="2700" y="11631"/>
                    </a:lnTo>
                    <a:lnTo>
                      <a:pt x="0" y="13292"/>
                    </a:lnTo>
                    <a:lnTo>
                      <a:pt x="2700" y="21600"/>
                    </a:lnTo>
                    <a:lnTo>
                      <a:pt x="5400" y="19938"/>
                    </a:lnTo>
                    <a:lnTo>
                      <a:pt x="8100" y="16615"/>
                    </a:lnTo>
                    <a:lnTo>
                      <a:pt x="9000" y="14954"/>
                    </a:lnTo>
                    <a:lnTo>
                      <a:pt x="9900" y="13292"/>
                    </a:lnTo>
                    <a:lnTo>
                      <a:pt x="11700" y="13292"/>
                    </a:lnTo>
                    <a:lnTo>
                      <a:pt x="12600" y="11631"/>
                    </a:lnTo>
                    <a:lnTo>
                      <a:pt x="13500" y="11631"/>
                    </a:lnTo>
                    <a:lnTo>
                      <a:pt x="13500" y="9969"/>
                    </a:lnTo>
                    <a:lnTo>
                      <a:pt x="14400" y="9969"/>
                    </a:lnTo>
                    <a:lnTo>
                      <a:pt x="15300" y="9969"/>
                    </a:lnTo>
                    <a:lnTo>
                      <a:pt x="15300" y="9969"/>
                    </a:lnTo>
                    <a:lnTo>
                      <a:pt x="16200" y="9969"/>
                    </a:lnTo>
                    <a:lnTo>
                      <a:pt x="16200" y="9969"/>
                    </a:lnTo>
                    <a:lnTo>
                      <a:pt x="17100" y="9969"/>
                    </a:lnTo>
                    <a:lnTo>
                      <a:pt x="17100" y="9969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18900" y="9969"/>
                    </a:lnTo>
                    <a:lnTo>
                      <a:pt x="18900" y="9969"/>
                    </a:lnTo>
                    <a:lnTo>
                      <a:pt x="21600" y="166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98" name="Shape 3698"/>
              <p:cNvSpPr/>
              <p:nvPr/>
            </p:nvSpPr>
            <p:spPr>
              <a:xfrm>
                <a:off x="1287462" y="989012"/>
                <a:ext cx="15876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1600"/>
                    </a:moveTo>
                    <a:lnTo>
                      <a:pt x="10800" y="21600"/>
                    </a:lnTo>
                    <a:lnTo>
                      <a:pt x="12960" y="19008"/>
                    </a:lnTo>
                    <a:lnTo>
                      <a:pt x="15120" y="16416"/>
                    </a:lnTo>
                    <a:lnTo>
                      <a:pt x="17280" y="15552"/>
                    </a:lnTo>
                    <a:lnTo>
                      <a:pt x="17280" y="13824"/>
                    </a:lnTo>
                    <a:lnTo>
                      <a:pt x="19440" y="12096"/>
                    </a:lnTo>
                    <a:lnTo>
                      <a:pt x="19440" y="10368"/>
                    </a:lnTo>
                    <a:lnTo>
                      <a:pt x="19440" y="10368"/>
                    </a:lnTo>
                    <a:lnTo>
                      <a:pt x="19440" y="9504"/>
                    </a:lnTo>
                    <a:lnTo>
                      <a:pt x="19440" y="8640"/>
                    </a:lnTo>
                    <a:lnTo>
                      <a:pt x="19440" y="7776"/>
                    </a:lnTo>
                    <a:lnTo>
                      <a:pt x="21600" y="6912"/>
                    </a:lnTo>
                    <a:lnTo>
                      <a:pt x="21600" y="6912"/>
                    </a:lnTo>
                    <a:lnTo>
                      <a:pt x="21600" y="6048"/>
                    </a:lnTo>
                    <a:lnTo>
                      <a:pt x="19440" y="5184"/>
                    </a:lnTo>
                    <a:lnTo>
                      <a:pt x="19440" y="4320"/>
                    </a:lnTo>
                    <a:lnTo>
                      <a:pt x="19440" y="4320"/>
                    </a:lnTo>
                    <a:lnTo>
                      <a:pt x="19440" y="3456"/>
                    </a:lnTo>
                    <a:lnTo>
                      <a:pt x="19440" y="2592"/>
                    </a:lnTo>
                    <a:lnTo>
                      <a:pt x="19440" y="1728"/>
                    </a:lnTo>
                    <a:lnTo>
                      <a:pt x="17280" y="1728"/>
                    </a:lnTo>
                    <a:lnTo>
                      <a:pt x="15120" y="864"/>
                    </a:lnTo>
                    <a:lnTo>
                      <a:pt x="15120" y="0"/>
                    </a:lnTo>
                    <a:lnTo>
                      <a:pt x="8640" y="4320"/>
                    </a:lnTo>
                    <a:lnTo>
                      <a:pt x="8640" y="4320"/>
                    </a:lnTo>
                    <a:lnTo>
                      <a:pt x="8640" y="4320"/>
                    </a:lnTo>
                    <a:lnTo>
                      <a:pt x="8640" y="4320"/>
                    </a:lnTo>
                    <a:lnTo>
                      <a:pt x="8640" y="4320"/>
                    </a:lnTo>
                    <a:lnTo>
                      <a:pt x="8640" y="4320"/>
                    </a:lnTo>
                    <a:lnTo>
                      <a:pt x="8640" y="5184"/>
                    </a:lnTo>
                    <a:lnTo>
                      <a:pt x="8640" y="5184"/>
                    </a:lnTo>
                    <a:lnTo>
                      <a:pt x="8640" y="6048"/>
                    </a:lnTo>
                    <a:lnTo>
                      <a:pt x="8640" y="6048"/>
                    </a:lnTo>
                    <a:lnTo>
                      <a:pt x="8640" y="6912"/>
                    </a:lnTo>
                    <a:lnTo>
                      <a:pt x="8640" y="6912"/>
                    </a:lnTo>
                    <a:lnTo>
                      <a:pt x="8640" y="7776"/>
                    </a:lnTo>
                    <a:lnTo>
                      <a:pt x="8640" y="7776"/>
                    </a:lnTo>
                    <a:lnTo>
                      <a:pt x="8640" y="8640"/>
                    </a:lnTo>
                    <a:lnTo>
                      <a:pt x="8640" y="9504"/>
                    </a:lnTo>
                    <a:lnTo>
                      <a:pt x="8640" y="10368"/>
                    </a:lnTo>
                    <a:lnTo>
                      <a:pt x="6480" y="11232"/>
                    </a:lnTo>
                    <a:lnTo>
                      <a:pt x="6480" y="12960"/>
                    </a:lnTo>
                    <a:lnTo>
                      <a:pt x="6480" y="13824"/>
                    </a:lnTo>
                    <a:lnTo>
                      <a:pt x="4320" y="15552"/>
                    </a:lnTo>
                    <a:lnTo>
                      <a:pt x="2160" y="18144"/>
                    </a:lnTo>
                    <a:lnTo>
                      <a:pt x="0" y="20736"/>
                    </a:lnTo>
                    <a:lnTo>
                      <a:pt x="0" y="20736"/>
                    </a:lnTo>
                    <a:lnTo>
                      <a:pt x="10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699" name="Shape 3699"/>
              <p:cNvSpPr/>
              <p:nvPr/>
            </p:nvSpPr>
            <p:spPr>
              <a:xfrm>
                <a:off x="1281112" y="1027112"/>
                <a:ext cx="14288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18000"/>
                    </a:moveTo>
                    <a:lnTo>
                      <a:pt x="14400" y="18000"/>
                    </a:lnTo>
                    <a:lnTo>
                      <a:pt x="12000" y="18000"/>
                    </a:lnTo>
                    <a:lnTo>
                      <a:pt x="12000" y="18000"/>
                    </a:lnTo>
                    <a:lnTo>
                      <a:pt x="12000" y="18000"/>
                    </a:lnTo>
                    <a:lnTo>
                      <a:pt x="12000" y="17100"/>
                    </a:lnTo>
                    <a:lnTo>
                      <a:pt x="12000" y="17100"/>
                    </a:lnTo>
                    <a:lnTo>
                      <a:pt x="12000" y="17100"/>
                    </a:lnTo>
                    <a:lnTo>
                      <a:pt x="12000" y="17100"/>
                    </a:lnTo>
                    <a:lnTo>
                      <a:pt x="12000" y="16200"/>
                    </a:lnTo>
                    <a:lnTo>
                      <a:pt x="12000" y="16200"/>
                    </a:lnTo>
                    <a:lnTo>
                      <a:pt x="12000" y="15300"/>
                    </a:lnTo>
                    <a:lnTo>
                      <a:pt x="12000" y="15300"/>
                    </a:lnTo>
                    <a:lnTo>
                      <a:pt x="12000" y="14400"/>
                    </a:lnTo>
                    <a:lnTo>
                      <a:pt x="12000" y="13500"/>
                    </a:lnTo>
                    <a:lnTo>
                      <a:pt x="12000" y="13500"/>
                    </a:lnTo>
                    <a:lnTo>
                      <a:pt x="12000" y="12600"/>
                    </a:lnTo>
                    <a:lnTo>
                      <a:pt x="14400" y="11700"/>
                    </a:lnTo>
                    <a:lnTo>
                      <a:pt x="14400" y="10800"/>
                    </a:lnTo>
                    <a:lnTo>
                      <a:pt x="16800" y="9000"/>
                    </a:lnTo>
                    <a:lnTo>
                      <a:pt x="16800" y="8100"/>
                    </a:lnTo>
                    <a:lnTo>
                      <a:pt x="16800" y="6300"/>
                    </a:lnTo>
                    <a:lnTo>
                      <a:pt x="19200" y="3600"/>
                    </a:lnTo>
                    <a:lnTo>
                      <a:pt x="21600" y="900"/>
                    </a:lnTo>
                    <a:lnTo>
                      <a:pt x="9600" y="0"/>
                    </a:lnTo>
                    <a:lnTo>
                      <a:pt x="7200" y="1800"/>
                    </a:lnTo>
                    <a:lnTo>
                      <a:pt x="4800" y="5400"/>
                    </a:lnTo>
                    <a:lnTo>
                      <a:pt x="4800" y="6300"/>
                    </a:lnTo>
                    <a:lnTo>
                      <a:pt x="2400" y="8100"/>
                    </a:lnTo>
                    <a:lnTo>
                      <a:pt x="2400" y="9900"/>
                    </a:lnTo>
                    <a:lnTo>
                      <a:pt x="2400" y="10800"/>
                    </a:lnTo>
                    <a:lnTo>
                      <a:pt x="0" y="11700"/>
                    </a:lnTo>
                    <a:lnTo>
                      <a:pt x="0" y="12600"/>
                    </a:lnTo>
                    <a:lnTo>
                      <a:pt x="0" y="12600"/>
                    </a:lnTo>
                    <a:lnTo>
                      <a:pt x="0" y="13500"/>
                    </a:lnTo>
                    <a:lnTo>
                      <a:pt x="0" y="144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0" y="17100"/>
                    </a:lnTo>
                    <a:lnTo>
                      <a:pt x="0" y="18000"/>
                    </a:lnTo>
                    <a:lnTo>
                      <a:pt x="0" y="18900"/>
                    </a:lnTo>
                    <a:lnTo>
                      <a:pt x="0" y="18900"/>
                    </a:lnTo>
                    <a:lnTo>
                      <a:pt x="2400" y="19800"/>
                    </a:lnTo>
                    <a:lnTo>
                      <a:pt x="2400" y="20700"/>
                    </a:lnTo>
                    <a:lnTo>
                      <a:pt x="4800" y="20700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1440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00" name="Shape 3700"/>
              <p:cNvSpPr/>
              <p:nvPr/>
            </p:nvSpPr>
            <p:spPr>
              <a:xfrm>
                <a:off x="1284287" y="1047750"/>
                <a:ext cx="38101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0"/>
                    </a:moveTo>
                    <a:lnTo>
                      <a:pt x="18900" y="0"/>
                    </a:lnTo>
                    <a:lnTo>
                      <a:pt x="18000" y="0"/>
                    </a:lnTo>
                    <a:lnTo>
                      <a:pt x="17100" y="1800"/>
                    </a:lnTo>
                    <a:lnTo>
                      <a:pt x="15300" y="3600"/>
                    </a:lnTo>
                    <a:lnTo>
                      <a:pt x="14400" y="5400"/>
                    </a:lnTo>
                    <a:lnTo>
                      <a:pt x="12600" y="7200"/>
                    </a:lnTo>
                    <a:lnTo>
                      <a:pt x="11700" y="7200"/>
                    </a:lnTo>
                    <a:lnTo>
                      <a:pt x="9900" y="9000"/>
                    </a:lnTo>
                    <a:lnTo>
                      <a:pt x="9000" y="10800"/>
                    </a:lnTo>
                    <a:lnTo>
                      <a:pt x="8100" y="10800"/>
                    </a:lnTo>
                    <a:lnTo>
                      <a:pt x="8100" y="10800"/>
                    </a:lnTo>
                    <a:lnTo>
                      <a:pt x="7200" y="10800"/>
                    </a:lnTo>
                    <a:lnTo>
                      <a:pt x="7200" y="12600"/>
                    </a:lnTo>
                    <a:lnTo>
                      <a:pt x="6300" y="12600"/>
                    </a:lnTo>
                    <a:lnTo>
                      <a:pt x="5400" y="12600"/>
                    </a:lnTo>
                    <a:lnTo>
                      <a:pt x="5400" y="12600"/>
                    </a:lnTo>
                    <a:lnTo>
                      <a:pt x="5400" y="12600"/>
                    </a:lnTo>
                    <a:lnTo>
                      <a:pt x="4500" y="12600"/>
                    </a:lnTo>
                    <a:lnTo>
                      <a:pt x="4500" y="12600"/>
                    </a:lnTo>
                    <a:lnTo>
                      <a:pt x="3600" y="12600"/>
                    </a:lnTo>
                    <a:lnTo>
                      <a:pt x="3600" y="12600"/>
                    </a:lnTo>
                    <a:lnTo>
                      <a:pt x="3600" y="12600"/>
                    </a:lnTo>
                    <a:lnTo>
                      <a:pt x="3600" y="12600"/>
                    </a:lnTo>
                    <a:lnTo>
                      <a:pt x="3600" y="12600"/>
                    </a:lnTo>
                    <a:lnTo>
                      <a:pt x="3600" y="12600"/>
                    </a:lnTo>
                    <a:lnTo>
                      <a:pt x="0" y="19800"/>
                    </a:lnTo>
                    <a:lnTo>
                      <a:pt x="900" y="21600"/>
                    </a:lnTo>
                    <a:lnTo>
                      <a:pt x="1800" y="21600"/>
                    </a:lnTo>
                    <a:lnTo>
                      <a:pt x="1800" y="21600"/>
                    </a:lnTo>
                    <a:lnTo>
                      <a:pt x="2700" y="21600"/>
                    </a:lnTo>
                    <a:lnTo>
                      <a:pt x="3600" y="21600"/>
                    </a:lnTo>
                    <a:lnTo>
                      <a:pt x="4500" y="21600"/>
                    </a:lnTo>
                    <a:lnTo>
                      <a:pt x="4500" y="21600"/>
                    </a:lnTo>
                    <a:lnTo>
                      <a:pt x="5400" y="21600"/>
                    </a:lnTo>
                    <a:lnTo>
                      <a:pt x="6300" y="21600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8100" y="21600"/>
                    </a:lnTo>
                    <a:lnTo>
                      <a:pt x="9000" y="21600"/>
                    </a:lnTo>
                    <a:lnTo>
                      <a:pt x="9900" y="19800"/>
                    </a:lnTo>
                    <a:lnTo>
                      <a:pt x="9900" y="19800"/>
                    </a:lnTo>
                    <a:lnTo>
                      <a:pt x="10800" y="19800"/>
                    </a:lnTo>
                    <a:lnTo>
                      <a:pt x="12600" y="18000"/>
                    </a:lnTo>
                    <a:lnTo>
                      <a:pt x="13500" y="16200"/>
                    </a:lnTo>
                    <a:lnTo>
                      <a:pt x="15300" y="14400"/>
                    </a:lnTo>
                    <a:lnTo>
                      <a:pt x="16200" y="14400"/>
                    </a:lnTo>
                    <a:lnTo>
                      <a:pt x="18000" y="12600"/>
                    </a:lnTo>
                    <a:lnTo>
                      <a:pt x="18900" y="10800"/>
                    </a:lnTo>
                    <a:lnTo>
                      <a:pt x="20700" y="90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189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01" name="Shape 3701"/>
              <p:cNvSpPr/>
              <p:nvPr/>
            </p:nvSpPr>
            <p:spPr>
              <a:xfrm>
                <a:off x="1317625" y="1031875"/>
                <a:ext cx="34925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43"/>
                    </a:moveTo>
                    <a:lnTo>
                      <a:pt x="21600" y="1543"/>
                    </a:lnTo>
                    <a:lnTo>
                      <a:pt x="21600" y="1543"/>
                    </a:lnTo>
                    <a:lnTo>
                      <a:pt x="20618" y="1543"/>
                    </a:lnTo>
                    <a:lnTo>
                      <a:pt x="19636" y="0"/>
                    </a:lnTo>
                    <a:lnTo>
                      <a:pt x="19636" y="0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6691" y="0"/>
                    </a:lnTo>
                    <a:lnTo>
                      <a:pt x="15709" y="0"/>
                    </a:lnTo>
                    <a:lnTo>
                      <a:pt x="14727" y="1543"/>
                    </a:lnTo>
                    <a:lnTo>
                      <a:pt x="13745" y="1543"/>
                    </a:lnTo>
                    <a:lnTo>
                      <a:pt x="13745" y="1543"/>
                    </a:lnTo>
                    <a:lnTo>
                      <a:pt x="12764" y="1543"/>
                    </a:lnTo>
                    <a:lnTo>
                      <a:pt x="12764" y="3086"/>
                    </a:lnTo>
                    <a:lnTo>
                      <a:pt x="11782" y="3086"/>
                    </a:lnTo>
                    <a:lnTo>
                      <a:pt x="10800" y="3086"/>
                    </a:lnTo>
                    <a:lnTo>
                      <a:pt x="9818" y="4629"/>
                    </a:lnTo>
                    <a:lnTo>
                      <a:pt x="7855" y="6171"/>
                    </a:lnTo>
                    <a:lnTo>
                      <a:pt x="6873" y="7714"/>
                    </a:lnTo>
                    <a:lnTo>
                      <a:pt x="4909" y="9257"/>
                    </a:lnTo>
                    <a:lnTo>
                      <a:pt x="2945" y="12343"/>
                    </a:lnTo>
                    <a:lnTo>
                      <a:pt x="0" y="15429"/>
                    </a:lnTo>
                    <a:lnTo>
                      <a:pt x="2945" y="21600"/>
                    </a:lnTo>
                    <a:lnTo>
                      <a:pt x="5891" y="18514"/>
                    </a:lnTo>
                    <a:lnTo>
                      <a:pt x="7855" y="15429"/>
                    </a:lnTo>
                    <a:lnTo>
                      <a:pt x="9818" y="15429"/>
                    </a:lnTo>
                    <a:lnTo>
                      <a:pt x="10800" y="13886"/>
                    </a:lnTo>
                    <a:lnTo>
                      <a:pt x="11782" y="12343"/>
                    </a:lnTo>
                    <a:lnTo>
                      <a:pt x="13745" y="10800"/>
                    </a:lnTo>
                    <a:lnTo>
                      <a:pt x="13745" y="10800"/>
                    </a:lnTo>
                    <a:lnTo>
                      <a:pt x="14727" y="10800"/>
                    </a:lnTo>
                    <a:lnTo>
                      <a:pt x="14727" y="9257"/>
                    </a:lnTo>
                    <a:lnTo>
                      <a:pt x="15709" y="9257"/>
                    </a:lnTo>
                    <a:lnTo>
                      <a:pt x="15709" y="9257"/>
                    </a:lnTo>
                    <a:lnTo>
                      <a:pt x="16691" y="9257"/>
                    </a:lnTo>
                    <a:lnTo>
                      <a:pt x="16691" y="9257"/>
                    </a:lnTo>
                    <a:lnTo>
                      <a:pt x="17673" y="7714"/>
                    </a:lnTo>
                    <a:lnTo>
                      <a:pt x="17673" y="7714"/>
                    </a:lnTo>
                    <a:lnTo>
                      <a:pt x="17673" y="7714"/>
                    </a:lnTo>
                    <a:lnTo>
                      <a:pt x="18655" y="7714"/>
                    </a:lnTo>
                    <a:lnTo>
                      <a:pt x="18655" y="7714"/>
                    </a:lnTo>
                    <a:lnTo>
                      <a:pt x="18655" y="7714"/>
                    </a:lnTo>
                    <a:lnTo>
                      <a:pt x="18655" y="7714"/>
                    </a:lnTo>
                    <a:lnTo>
                      <a:pt x="18655" y="7714"/>
                    </a:lnTo>
                    <a:lnTo>
                      <a:pt x="18655" y="7714"/>
                    </a:lnTo>
                    <a:lnTo>
                      <a:pt x="18655" y="7714"/>
                    </a:lnTo>
                    <a:lnTo>
                      <a:pt x="21600" y="15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02" name="Shape 3702"/>
              <p:cNvSpPr/>
              <p:nvPr/>
            </p:nvSpPr>
            <p:spPr>
              <a:xfrm>
                <a:off x="1343025" y="1033462"/>
                <a:ext cx="1428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600" y="21600"/>
                    </a:moveTo>
                    <a:lnTo>
                      <a:pt x="9600" y="21600"/>
                    </a:lnTo>
                    <a:lnTo>
                      <a:pt x="14400" y="19008"/>
                    </a:lnTo>
                    <a:lnTo>
                      <a:pt x="16800" y="16416"/>
                    </a:lnTo>
                    <a:lnTo>
                      <a:pt x="16800" y="14688"/>
                    </a:lnTo>
                    <a:lnTo>
                      <a:pt x="16800" y="12960"/>
                    </a:lnTo>
                    <a:lnTo>
                      <a:pt x="19200" y="11232"/>
                    </a:lnTo>
                    <a:lnTo>
                      <a:pt x="19200" y="10368"/>
                    </a:lnTo>
                    <a:lnTo>
                      <a:pt x="21600" y="9504"/>
                    </a:lnTo>
                    <a:lnTo>
                      <a:pt x="21600" y="8640"/>
                    </a:lnTo>
                    <a:lnTo>
                      <a:pt x="21600" y="8640"/>
                    </a:lnTo>
                    <a:lnTo>
                      <a:pt x="21600" y="7776"/>
                    </a:lnTo>
                    <a:lnTo>
                      <a:pt x="21600" y="6912"/>
                    </a:lnTo>
                    <a:lnTo>
                      <a:pt x="21600" y="6048"/>
                    </a:lnTo>
                    <a:lnTo>
                      <a:pt x="21600" y="6048"/>
                    </a:lnTo>
                    <a:lnTo>
                      <a:pt x="21600" y="5184"/>
                    </a:lnTo>
                    <a:lnTo>
                      <a:pt x="21600" y="4320"/>
                    </a:lnTo>
                    <a:lnTo>
                      <a:pt x="21600" y="3456"/>
                    </a:lnTo>
                    <a:lnTo>
                      <a:pt x="21600" y="3456"/>
                    </a:lnTo>
                    <a:lnTo>
                      <a:pt x="19200" y="2592"/>
                    </a:lnTo>
                    <a:lnTo>
                      <a:pt x="19200" y="1728"/>
                    </a:lnTo>
                    <a:lnTo>
                      <a:pt x="16800" y="864"/>
                    </a:lnTo>
                    <a:lnTo>
                      <a:pt x="16800" y="864"/>
                    </a:lnTo>
                    <a:lnTo>
                      <a:pt x="14400" y="0"/>
                    </a:lnTo>
                    <a:lnTo>
                      <a:pt x="7200" y="3456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5184"/>
                    </a:lnTo>
                    <a:lnTo>
                      <a:pt x="9600" y="5184"/>
                    </a:lnTo>
                    <a:lnTo>
                      <a:pt x="9600" y="6048"/>
                    </a:lnTo>
                    <a:lnTo>
                      <a:pt x="9600" y="6048"/>
                    </a:lnTo>
                    <a:lnTo>
                      <a:pt x="9600" y="6912"/>
                    </a:lnTo>
                    <a:lnTo>
                      <a:pt x="7200" y="6912"/>
                    </a:lnTo>
                    <a:lnTo>
                      <a:pt x="7200" y="7776"/>
                    </a:lnTo>
                    <a:lnTo>
                      <a:pt x="7200" y="7776"/>
                    </a:lnTo>
                    <a:lnTo>
                      <a:pt x="7200" y="8640"/>
                    </a:lnTo>
                    <a:lnTo>
                      <a:pt x="7200" y="9504"/>
                    </a:lnTo>
                    <a:lnTo>
                      <a:pt x="7200" y="10368"/>
                    </a:lnTo>
                    <a:lnTo>
                      <a:pt x="4800" y="12096"/>
                    </a:lnTo>
                    <a:lnTo>
                      <a:pt x="4800" y="12960"/>
                    </a:lnTo>
                    <a:lnTo>
                      <a:pt x="2400" y="14688"/>
                    </a:lnTo>
                    <a:lnTo>
                      <a:pt x="0" y="17280"/>
                    </a:lnTo>
                    <a:lnTo>
                      <a:pt x="0" y="19872"/>
                    </a:lnTo>
                    <a:lnTo>
                      <a:pt x="0" y="19872"/>
                    </a:lnTo>
                    <a:lnTo>
                      <a:pt x="9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03" name="Shape 3703"/>
              <p:cNvSpPr/>
              <p:nvPr/>
            </p:nvSpPr>
            <p:spPr>
              <a:xfrm>
                <a:off x="1335087" y="1069975"/>
                <a:ext cx="1428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18144"/>
                    </a:moveTo>
                    <a:lnTo>
                      <a:pt x="14400" y="18144"/>
                    </a:lnTo>
                    <a:lnTo>
                      <a:pt x="14400" y="17280"/>
                    </a:lnTo>
                    <a:lnTo>
                      <a:pt x="14400" y="17280"/>
                    </a:lnTo>
                    <a:lnTo>
                      <a:pt x="14400" y="17280"/>
                    </a:lnTo>
                    <a:lnTo>
                      <a:pt x="14400" y="17280"/>
                    </a:lnTo>
                    <a:lnTo>
                      <a:pt x="14400" y="17280"/>
                    </a:lnTo>
                    <a:lnTo>
                      <a:pt x="12000" y="16416"/>
                    </a:lnTo>
                    <a:lnTo>
                      <a:pt x="12000" y="16416"/>
                    </a:lnTo>
                    <a:lnTo>
                      <a:pt x="12000" y="16416"/>
                    </a:lnTo>
                    <a:lnTo>
                      <a:pt x="12000" y="15552"/>
                    </a:lnTo>
                    <a:lnTo>
                      <a:pt x="12000" y="15552"/>
                    </a:lnTo>
                    <a:lnTo>
                      <a:pt x="12000" y="14688"/>
                    </a:lnTo>
                    <a:lnTo>
                      <a:pt x="12000" y="14688"/>
                    </a:lnTo>
                    <a:lnTo>
                      <a:pt x="14400" y="13824"/>
                    </a:lnTo>
                    <a:lnTo>
                      <a:pt x="14400" y="12960"/>
                    </a:lnTo>
                    <a:lnTo>
                      <a:pt x="14400" y="12960"/>
                    </a:lnTo>
                    <a:lnTo>
                      <a:pt x="14400" y="12096"/>
                    </a:lnTo>
                    <a:lnTo>
                      <a:pt x="14400" y="11232"/>
                    </a:lnTo>
                    <a:lnTo>
                      <a:pt x="16800" y="9504"/>
                    </a:lnTo>
                    <a:lnTo>
                      <a:pt x="16800" y="8640"/>
                    </a:lnTo>
                    <a:lnTo>
                      <a:pt x="19200" y="6912"/>
                    </a:lnTo>
                    <a:lnTo>
                      <a:pt x="21600" y="4320"/>
                    </a:lnTo>
                    <a:lnTo>
                      <a:pt x="21600" y="1728"/>
                    </a:lnTo>
                    <a:lnTo>
                      <a:pt x="12000" y="0"/>
                    </a:lnTo>
                    <a:lnTo>
                      <a:pt x="7200" y="2592"/>
                    </a:lnTo>
                    <a:lnTo>
                      <a:pt x="4800" y="5184"/>
                    </a:lnTo>
                    <a:lnTo>
                      <a:pt x="4800" y="6912"/>
                    </a:lnTo>
                    <a:lnTo>
                      <a:pt x="4800" y="8640"/>
                    </a:lnTo>
                    <a:lnTo>
                      <a:pt x="2400" y="9504"/>
                    </a:lnTo>
                    <a:lnTo>
                      <a:pt x="2400" y="11232"/>
                    </a:lnTo>
                    <a:lnTo>
                      <a:pt x="0" y="12096"/>
                    </a:lnTo>
                    <a:lnTo>
                      <a:pt x="0" y="12960"/>
                    </a:lnTo>
                    <a:lnTo>
                      <a:pt x="0" y="12960"/>
                    </a:lnTo>
                    <a:lnTo>
                      <a:pt x="0" y="13824"/>
                    </a:lnTo>
                    <a:lnTo>
                      <a:pt x="0" y="14688"/>
                    </a:lnTo>
                    <a:lnTo>
                      <a:pt x="0" y="15552"/>
                    </a:lnTo>
                    <a:lnTo>
                      <a:pt x="0" y="15552"/>
                    </a:lnTo>
                    <a:lnTo>
                      <a:pt x="0" y="16416"/>
                    </a:lnTo>
                    <a:lnTo>
                      <a:pt x="0" y="17280"/>
                    </a:lnTo>
                    <a:lnTo>
                      <a:pt x="0" y="18144"/>
                    </a:lnTo>
                    <a:lnTo>
                      <a:pt x="0" y="18144"/>
                    </a:lnTo>
                    <a:lnTo>
                      <a:pt x="2400" y="19008"/>
                    </a:lnTo>
                    <a:lnTo>
                      <a:pt x="2400" y="19872"/>
                    </a:lnTo>
                    <a:lnTo>
                      <a:pt x="4800" y="20736"/>
                    </a:lnTo>
                    <a:lnTo>
                      <a:pt x="4800" y="20736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14400" y="1814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04" name="Shape 3704"/>
              <p:cNvSpPr/>
              <p:nvPr/>
            </p:nvSpPr>
            <p:spPr>
              <a:xfrm>
                <a:off x="1339850" y="1090612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722" y="0"/>
                    </a:moveTo>
                    <a:lnTo>
                      <a:pt x="19722" y="0"/>
                    </a:lnTo>
                    <a:lnTo>
                      <a:pt x="15965" y="3323"/>
                    </a:lnTo>
                    <a:lnTo>
                      <a:pt x="13148" y="4985"/>
                    </a:lnTo>
                    <a:lnTo>
                      <a:pt x="12209" y="6646"/>
                    </a:lnTo>
                    <a:lnTo>
                      <a:pt x="10330" y="8308"/>
                    </a:lnTo>
                    <a:lnTo>
                      <a:pt x="9391" y="9969"/>
                    </a:lnTo>
                    <a:lnTo>
                      <a:pt x="8452" y="9969"/>
                    </a:lnTo>
                    <a:lnTo>
                      <a:pt x="7513" y="11631"/>
                    </a:lnTo>
                    <a:lnTo>
                      <a:pt x="6574" y="11631"/>
                    </a:lnTo>
                    <a:lnTo>
                      <a:pt x="6574" y="11631"/>
                    </a:lnTo>
                    <a:lnTo>
                      <a:pt x="5635" y="11631"/>
                    </a:lnTo>
                    <a:lnTo>
                      <a:pt x="5635" y="13292"/>
                    </a:lnTo>
                    <a:lnTo>
                      <a:pt x="4696" y="13292"/>
                    </a:lnTo>
                    <a:lnTo>
                      <a:pt x="4696" y="13292"/>
                    </a:lnTo>
                    <a:lnTo>
                      <a:pt x="4696" y="13292"/>
                    </a:lnTo>
                    <a:lnTo>
                      <a:pt x="3757" y="13292"/>
                    </a:lnTo>
                    <a:lnTo>
                      <a:pt x="3757" y="13292"/>
                    </a:lnTo>
                    <a:lnTo>
                      <a:pt x="3757" y="13292"/>
                    </a:lnTo>
                    <a:lnTo>
                      <a:pt x="2817" y="13292"/>
                    </a:lnTo>
                    <a:lnTo>
                      <a:pt x="2817" y="13292"/>
                    </a:lnTo>
                    <a:lnTo>
                      <a:pt x="2817" y="13292"/>
                    </a:lnTo>
                    <a:lnTo>
                      <a:pt x="2817" y="13292"/>
                    </a:lnTo>
                    <a:lnTo>
                      <a:pt x="2817" y="13292"/>
                    </a:lnTo>
                    <a:lnTo>
                      <a:pt x="0" y="19938"/>
                    </a:lnTo>
                    <a:lnTo>
                      <a:pt x="0" y="19938"/>
                    </a:lnTo>
                    <a:lnTo>
                      <a:pt x="939" y="19938"/>
                    </a:lnTo>
                    <a:lnTo>
                      <a:pt x="1878" y="21600"/>
                    </a:lnTo>
                    <a:lnTo>
                      <a:pt x="1878" y="21600"/>
                    </a:lnTo>
                    <a:lnTo>
                      <a:pt x="2817" y="21600"/>
                    </a:lnTo>
                    <a:lnTo>
                      <a:pt x="3757" y="21600"/>
                    </a:lnTo>
                    <a:lnTo>
                      <a:pt x="4696" y="21600"/>
                    </a:lnTo>
                    <a:lnTo>
                      <a:pt x="4696" y="21600"/>
                    </a:lnTo>
                    <a:lnTo>
                      <a:pt x="5635" y="21600"/>
                    </a:lnTo>
                    <a:lnTo>
                      <a:pt x="5635" y="21600"/>
                    </a:lnTo>
                    <a:lnTo>
                      <a:pt x="6574" y="21600"/>
                    </a:lnTo>
                    <a:lnTo>
                      <a:pt x="7513" y="19938"/>
                    </a:lnTo>
                    <a:lnTo>
                      <a:pt x="8452" y="19938"/>
                    </a:lnTo>
                    <a:lnTo>
                      <a:pt x="8452" y="19938"/>
                    </a:lnTo>
                    <a:lnTo>
                      <a:pt x="9391" y="19938"/>
                    </a:lnTo>
                    <a:lnTo>
                      <a:pt x="10330" y="18277"/>
                    </a:lnTo>
                    <a:lnTo>
                      <a:pt x="11270" y="18277"/>
                    </a:lnTo>
                    <a:lnTo>
                      <a:pt x="13148" y="16615"/>
                    </a:lnTo>
                    <a:lnTo>
                      <a:pt x="14087" y="14954"/>
                    </a:lnTo>
                    <a:lnTo>
                      <a:pt x="15965" y="13292"/>
                    </a:lnTo>
                    <a:lnTo>
                      <a:pt x="18783" y="9969"/>
                    </a:lnTo>
                    <a:lnTo>
                      <a:pt x="21600" y="8308"/>
                    </a:lnTo>
                    <a:lnTo>
                      <a:pt x="21600" y="8308"/>
                    </a:lnTo>
                    <a:lnTo>
                      <a:pt x="197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05" name="Shape 3705"/>
              <p:cNvSpPr/>
              <p:nvPr/>
            </p:nvSpPr>
            <p:spPr>
              <a:xfrm>
                <a:off x="1373187" y="1085850"/>
                <a:ext cx="25401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800"/>
                    </a:moveTo>
                    <a:lnTo>
                      <a:pt x="21600" y="10800"/>
                    </a:lnTo>
                    <a:lnTo>
                      <a:pt x="20250" y="8100"/>
                    </a:lnTo>
                    <a:lnTo>
                      <a:pt x="18900" y="5400"/>
                    </a:lnTo>
                    <a:lnTo>
                      <a:pt x="17550" y="5400"/>
                    </a:lnTo>
                    <a:lnTo>
                      <a:pt x="17550" y="2700"/>
                    </a:lnTo>
                    <a:lnTo>
                      <a:pt x="16200" y="2700"/>
                    </a:lnTo>
                    <a:lnTo>
                      <a:pt x="16200" y="2700"/>
                    </a:lnTo>
                    <a:lnTo>
                      <a:pt x="14850" y="2700"/>
                    </a:lnTo>
                    <a:lnTo>
                      <a:pt x="14850" y="2700"/>
                    </a:lnTo>
                    <a:lnTo>
                      <a:pt x="13500" y="2700"/>
                    </a:lnTo>
                    <a:lnTo>
                      <a:pt x="13500" y="2700"/>
                    </a:lnTo>
                    <a:lnTo>
                      <a:pt x="12150" y="0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9450" y="2700"/>
                    </a:lnTo>
                    <a:lnTo>
                      <a:pt x="9450" y="2700"/>
                    </a:lnTo>
                    <a:lnTo>
                      <a:pt x="8100" y="2700"/>
                    </a:lnTo>
                    <a:lnTo>
                      <a:pt x="6750" y="2700"/>
                    </a:lnTo>
                    <a:lnTo>
                      <a:pt x="6750" y="2700"/>
                    </a:lnTo>
                    <a:lnTo>
                      <a:pt x="5400" y="2700"/>
                    </a:lnTo>
                    <a:lnTo>
                      <a:pt x="4050" y="5400"/>
                    </a:lnTo>
                    <a:lnTo>
                      <a:pt x="2700" y="5400"/>
                    </a:lnTo>
                    <a:lnTo>
                      <a:pt x="1350" y="5400"/>
                    </a:lnTo>
                    <a:lnTo>
                      <a:pt x="1350" y="8100"/>
                    </a:lnTo>
                    <a:lnTo>
                      <a:pt x="0" y="8100"/>
                    </a:lnTo>
                    <a:lnTo>
                      <a:pt x="2700" y="21600"/>
                    </a:lnTo>
                    <a:lnTo>
                      <a:pt x="4050" y="21600"/>
                    </a:lnTo>
                    <a:lnTo>
                      <a:pt x="5400" y="18900"/>
                    </a:lnTo>
                    <a:lnTo>
                      <a:pt x="5400" y="18900"/>
                    </a:lnTo>
                    <a:lnTo>
                      <a:pt x="6750" y="18900"/>
                    </a:lnTo>
                    <a:lnTo>
                      <a:pt x="6750" y="16200"/>
                    </a:lnTo>
                    <a:lnTo>
                      <a:pt x="8100" y="16200"/>
                    </a:lnTo>
                    <a:lnTo>
                      <a:pt x="9450" y="16200"/>
                    </a:lnTo>
                    <a:lnTo>
                      <a:pt x="9450" y="16200"/>
                    </a:lnTo>
                    <a:lnTo>
                      <a:pt x="9450" y="16200"/>
                    </a:lnTo>
                    <a:lnTo>
                      <a:pt x="10800" y="16200"/>
                    </a:lnTo>
                    <a:lnTo>
                      <a:pt x="10800" y="16200"/>
                    </a:lnTo>
                    <a:lnTo>
                      <a:pt x="10800" y="16200"/>
                    </a:lnTo>
                    <a:lnTo>
                      <a:pt x="12150" y="16200"/>
                    </a:lnTo>
                    <a:lnTo>
                      <a:pt x="12150" y="16200"/>
                    </a:lnTo>
                    <a:lnTo>
                      <a:pt x="12150" y="16200"/>
                    </a:lnTo>
                    <a:lnTo>
                      <a:pt x="13500" y="16200"/>
                    </a:lnTo>
                    <a:lnTo>
                      <a:pt x="13500" y="16200"/>
                    </a:lnTo>
                    <a:lnTo>
                      <a:pt x="13500" y="16200"/>
                    </a:lnTo>
                    <a:lnTo>
                      <a:pt x="13500" y="16200"/>
                    </a:lnTo>
                    <a:lnTo>
                      <a:pt x="13500" y="16200"/>
                    </a:lnTo>
                    <a:lnTo>
                      <a:pt x="14850" y="16200"/>
                    </a:lnTo>
                    <a:lnTo>
                      <a:pt x="14850" y="18900"/>
                    </a:lnTo>
                    <a:lnTo>
                      <a:pt x="16200" y="18900"/>
                    </a:lnTo>
                    <a:lnTo>
                      <a:pt x="17550" y="21600"/>
                    </a:lnTo>
                    <a:lnTo>
                      <a:pt x="17550" y="21600"/>
                    </a:lnTo>
                    <a:lnTo>
                      <a:pt x="2160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06" name="Shape 3706"/>
              <p:cNvSpPr/>
              <p:nvPr/>
            </p:nvSpPr>
            <p:spPr>
              <a:xfrm>
                <a:off x="1393825" y="1092200"/>
                <a:ext cx="14288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19200" y="18900"/>
                    </a:lnTo>
                    <a:lnTo>
                      <a:pt x="19200" y="16200"/>
                    </a:lnTo>
                    <a:lnTo>
                      <a:pt x="19200" y="14850"/>
                    </a:lnTo>
                    <a:lnTo>
                      <a:pt x="19200" y="13500"/>
                    </a:lnTo>
                    <a:lnTo>
                      <a:pt x="16800" y="12150"/>
                    </a:lnTo>
                    <a:lnTo>
                      <a:pt x="16800" y="10800"/>
                    </a:lnTo>
                    <a:lnTo>
                      <a:pt x="16800" y="8100"/>
                    </a:lnTo>
                    <a:lnTo>
                      <a:pt x="16800" y="6750"/>
                    </a:lnTo>
                    <a:lnTo>
                      <a:pt x="14400" y="5400"/>
                    </a:lnTo>
                    <a:lnTo>
                      <a:pt x="14400" y="4050"/>
                    </a:lnTo>
                    <a:lnTo>
                      <a:pt x="14400" y="4050"/>
                    </a:lnTo>
                    <a:lnTo>
                      <a:pt x="12000" y="2700"/>
                    </a:lnTo>
                    <a:lnTo>
                      <a:pt x="12000" y="2700"/>
                    </a:lnTo>
                    <a:lnTo>
                      <a:pt x="12000" y="1350"/>
                    </a:lnTo>
                    <a:lnTo>
                      <a:pt x="9600" y="1350"/>
                    </a:lnTo>
                    <a:lnTo>
                      <a:pt x="9600" y="0"/>
                    </a:lnTo>
                    <a:lnTo>
                      <a:pt x="9600" y="0"/>
                    </a:lnTo>
                    <a:lnTo>
                      <a:pt x="7200" y="0"/>
                    </a:lnTo>
                    <a:lnTo>
                      <a:pt x="0" y="5400"/>
                    </a:lnTo>
                    <a:lnTo>
                      <a:pt x="0" y="5400"/>
                    </a:lnTo>
                    <a:lnTo>
                      <a:pt x="0" y="5400"/>
                    </a:lnTo>
                    <a:lnTo>
                      <a:pt x="0" y="5400"/>
                    </a:lnTo>
                    <a:lnTo>
                      <a:pt x="0" y="5400"/>
                    </a:lnTo>
                    <a:lnTo>
                      <a:pt x="2400" y="5400"/>
                    </a:lnTo>
                    <a:lnTo>
                      <a:pt x="2400" y="6750"/>
                    </a:lnTo>
                    <a:lnTo>
                      <a:pt x="2400" y="6750"/>
                    </a:lnTo>
                    <a:lnTo>
                      <a:pt x="2400" y="6750"/>
                    </a:lnTo>
                    <a:lnTo>
                      <a:pt x="2400" y="8100"/>
                    </a:lnTo>
                    <a:lnTo>
                      <a:pt x="2400" y="9450"/>
                    </a:lnTo>
                    <a:lnTo>
                      <a:pt x="4800" y="10800"/>
                    </a:lnTo>
                    <a:lnTo>
                      <a:pt x="4800" y="12150"/>
                    </a:lnTo>
                    <a:lnTo>
                      <a:pt x="4800" y="13500"/>
                    </a:lnTo>
                    <a:lnTo>
                      <a:pt x="7200" y="14850"/>
                    </a:lnTo>
                    <a:lnTo>
                      <a:pt x="7200" y="16200"/>
                    </a:lnTo>
                    <a:lnTo>
                      <a:pt x="7200" y="17550"/>
                    </a:lnTo>
                    <a:lnTo>
                      <a:pt x="7200" y="20250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07" name="Shape 3707"/>
              <p:cNvSpPr/>
              <p:nvPr/>
            </p:nvSpPr>
            <p:spPr>
              <a:xfrm>
                <a:off x="1398587" y="1117600"/>
                <a:ext cx="20638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429"/>
                    </a:moveTo>
                    <a:lnTo>
                      <a:pt x="21600" y="15429"/>
                    </a:lnTo>
                    <a:lnTo>
                      <a:pt x="18277" y="12343"/>
                    </a:lnTo>
                    <a:lnTo>
                      <a:pt x="16615" y="10800"/>
                    </a:lnTo>
                    <a:lnTo>
                      <a:pt x="14954" y="9257"/>
                    </a:lnTo>
                    <a:lnTo>
                      <a:pt x="14954" y="7714"/>
                    </a:lnTo>
                    <a:lnTo>
                      <a:pt x="13292" y="6171"/>
                    </a:lnTo>
                    <a:lnTo>
                      <a:pt x="11631" y="6171"/>
                    </a:lnTo>
                    <a:lnTo>
                      <a:pt x="11631" y="4629"/>
                    </a:lnTo>
                    <a:lnTo>
                      <a:pt x="11631" y="4629"/>
                    </a:lnTo>
                    <a:lnTo>
                      <a:pt x="11631" y="3086"/>
                    </a:lnTo>
                    <a:lnTo>
                      <a:pt x="9969" y="3086"/>
                    </a:lnTo>
                    <a:lnTo>
                      <a:pt x="9969" y="1543"/>
                    </a:lnTo>
                    <a:lnTo>
                      <a:pt x="9969" y="1543"/>
                    </a:lnTo>
                    <a:lnTo>
                      <a:pt x="9969" y="0"/>
                    </a:lnTo>
                    <a:lnTo>
                      <a:pt x="9969" y="0"/>
                    </a:lnTo>
                    <a:lnTo>
                      <a:pt x="0" y="0"/>
                    </a:lnTo>
                    <a:lnTo>
                      <a:pt x="1662" y="1543"/>
                    </a:lnTo>
                    <a:lnTo>
                      <a:pt x="1662" y="3086"/>
                    </a:lnTo>
                    <a:lnTo>
                      <a:pt x="1662" y="4629"/>
                    </a:lnTo>
                    <a:lnTo>
                      <a:pt x="1662" y="6171"/>
                    </a:lnTo>
                    <a:lnTo>
                      <a:pt x="3323" y="7714"/>
                    </a:lnTo>
                    <a:lnTo>
                      <a:pt x="3323" y="7714"/>
                    </a:lnTo>
                    <a:lnTo>
                      <a:pt x="4985" y="9257"/>
                    </a:lnTo>
                    <a:lnTo>
                      <a:pt x="4985" y="10800"/>
                    </a:lnTo>
                    <a:lnTo>
                      <a:pt x="6646" y="12343"/>
                    </a:lnTo>
                    <a:lnTo>
                      <a:pt x="6646" y="13886"/>
                    </a:lnTo>
                    <a:lnTo>
                      <a:pt x="8308" y="13886"/>
                    </a:lnTo>
                    <a:lnTo>
                      <a:pt x="9969" y="15429"/>
                    </a:lnTo>
                    <a:lnTo>
                      <a:pt x="11631" y="18514"/>
                    </a:lnTo>
                    <a:lnTo>
                      <a:pt x="14954" y="21600"/>
                    </a:lnTo>
                    <a:lnTo>
                      <a:pt x="14954" y="21600"/>
                    </a:lnTo>
                    <a:lnTo>
                      <a:pt x="21600" y="154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08" name="Shape 3708"/>
              <p:cNvSpPr/>
              <p:nvPr/>
            </p:nvSpPr>
            <p:spPr>
              <a:xfrm>
                <a:off x="1412875" y="1133475"/>
                <a:ext cx="49213" cy="3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673"/>
                    </a:moveTo>
                    <a:lnTo>
                      <a:pt x="20903" y="16691"/>
                    </a:lnTo>
                    <a:lnTo>
                      <a:pt x="20206" y="16691"/>
                    </a:lnTo>
                    <a:lnTo>
                      <a:pt x="18813" y="15709"/>
                    </a:lnTo>
                    <a:lnTo>
                      <a:pt x="18116" y="14727"/>
                    </a:lnTo>
                    <a:lnTo>
                      <a:pt x="16723" y="13745"/>
                    </a:lnTo>
                    <a:lnTo>
                      <a:pt x="15329" y="12764"/>
                    </a:lnTo>
                    <a:lnTo>
                      <a:pt x="13935" y="10800"/>
                    </a:lnTo>
                    <a:lnTo>
                      <a:pt x="12542" y="9818"/>
                    </a:lnTo>
                    <a:lnTo>
                      <a:pt x="11148" y="8836"/>
                    </a:lnTo>
                    <a:lnTo>
                      <a:pt x="9755" y="6873"/>
                    </a:lnTo>
                    <a:lnTo>
                      <a:pt x="8361" y="5891"/>
                    </a:lnTo>
                    <a:lnTo>
                      <a:pt x="6968" y="4909"/>
                    </a:lnTo>
                    <a:lnTo>
                      <a:pt x="5574" y="2945"/>
                    </a:lnTo>
                    <a:lnTo>
                      <a:pt x="4181" y="1964"/>
                    </a:lnTo>
                    <a:lnTo>
                      <a:pt x="4181" y="1964"/>
                    </a:lnTo>
                    <a:lnTo>
                      <a:pt x="3484" y="982"/>
                    </a:lnTo>
                    <a:lnTo>
                      <a:pt x="2787" y="982"/>
                    </a:lnTo>
                    <a:lnTo>
                      <a:pt x="2787" y="0"/>
                    </a:lnTo>
                    <a:lnTo>
                      <a:pt x="0" y="3927"/>
                    </a:lnTo>
                    <a:lnTo>
                      <a:pt x="697" y="4909"/>
                    </a:lnTo>
                    <a:lnTo>
                      <a:pt x="697" y="4909"/>
                    </a:lnTo>
                    <a:lnTo>
                      <a:pt x="1394" y="5891"/>
                    </a:lnTo>
                    <a:lnTo>
                      <a:pt x="2090" y="5891"/>
                    </a:lnTo>
                    <a:lnTo>
                      <a:pt x="3484" y="7855"/>
                    </a:lnTo>
                    <a:lnTo>
                      <a:pt x="4877" y="8836"/>
                    </a:lnTo>
                    <a:lnTo>
                      <a:pt x="6271" y="9818"/>
                    </a:lnTo>
                    <a:lnTo>
                      <a:pt x="7665" y="11782"/>
                    </a:lnTo>
                    <a:lnTo>
                      <a:pt x="9058" y="12764"/>
                    </a:lnTo>
                    <a:lnTo>
                      <a:pt x="10452" y="13745"/>
                    </a:lnTo>
                    <a:lnTo>
                      <a:pt x="11845" y="15709"/>
                    </a:lnTo>
                    <a:lnTo>
                      <a:pt x="13239" y="16691"/>
                    </a:lnTo>
                    <a:lnTo>
                      <a:pt x="14632" y="17673"/>
                    </a:lnTo>
                    <a:lnTo>
                      <a:pt x="16026" y="18655"/>
                    </a:lnTo>
                    <a:lnTo>
                      <a:pt x="17419" y="19636"/>
                    </a:lnTo>
                    <a:lnTo>
                      <a:pt x="18116" y="20618"/>
                    </a:lnTo>
                    <a:lnTo>
                      <a:pt x="18813" y="21600"/>
                    </a:lnTo>
                    <a:lnTo>
                      <a:pt x="19510" y="21600"/>
                    </a:lnTo>
                    <a:lnTo>
                      <a:pt x="21600" y="1767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09" name="Shape 3709"/>
              <p:cNvSpPr/>
              <p:nvPr/>
            </p:nvSpPr>
            <p:spPr>
              <a:xfrm>
                <a:off x="1403350" y="1111250"/>
                <a:ext cx="90488" cy="809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10611" y="0"/>
                    </a:lnTo>
                    <a:lnTo>
                      <a:pt x="10611" y="0"/>
                    </a:lnTo>
                    <a:lnTo>
                      <a:pt x="10611" y="0"/>
                    </a:lnTo>
                    <a:lnTo>
                      <a:pt x="10611" y="0"/>
                    </a:lnTo>
                    <a:lnTo>
                      <a:pt x="10611" y="424"/>
                    </a:lnTo>
                    <a:lnTo>
                      <a:pt x="10611" y="424"/>
                    </a:lnTo>
                    <a:lnTo>
                      <a:pt x="10611" y="424"/>
                    </a:lnTo>
                    <a:lnTo>
                      <a:pt x="10611" y="424"/>
                    </a:lnTo>
                    <a:lnTo>
                      <a:pt x="10611" y="424"/>
                    </a:lnTo>
                    <a:lnTo>
                      <a:pt x="10611" y="847"/>
                    </a:lnTo>
                    <a:lnTo>
                      <a:pt x="10611" y="847"/>
                    </a:lnTo>
                    <a:lnTo>
                      <a:pt x="10232" y="847"/>
                    </a:lnTo>
                    <a:lnTo>
                      <a:pt x="10232" y="847"/>
                    </a:lnTo>
                    <a:lnTo>
                      <a:pt x="10232" y="847"/>
                    </a:lnTo>
                    <a:lnTo>
                      <a:pt x="10232" y="847"/>
                    </a:lnTo>
                    <a:lnTo>
                      <a:pt x="10232" y="1271"/>
                    </a:lnTo>
                    <a:lnTo>
                      <a:pt x="10232" y="1271"/>
                    </a:lnTo>
                    <a:lnTo>
                      <a:pt x="10232" y="1271"/>
                    </a:lnTo>
                    <a:lnTo>
                      <a:pt x="10232" y="1271"/>
                    </a:lnTo>
                    <a:lnTo>
                      <a:pt x="10232" y="1694"/>
                    </a:lnTo>
                    <a:lnTo>
                      <a:pt x="10232" y="1694"/>
                    </a:lnTo>
                    <a:lnTo>
                      <a:pt x="10232" y="1694"/>
                    </a:lnTo>
                    <a:lnTo>
                      <a:pt x="10232" y="1694"/>
                    </a:lnTo>
                    <a:lnTo>
                      <a:pt x="10232" y="1694"/>
                    </a:lnTo>
                    <a:lnTo>
                      <a:pt x="10232" y="1694"/>
                    </a:lnTo>
                    <a:lnTo>
                      <a:pt x="10232" y="2118"/>
                    </a:lnTo>
                    <a:lnTo>
                      <a:pt x="10232" y="2118"/>
                    </a:lnTo>
                    <a:lnTo>
                      <a:pt x="10232" y="2118"/>
                    </a:lnTo>
                    <a:lnTo>
                      <a:pt x="10232" y="2118"/>
                    </a:lnTo>
                    <a:lnTo>
                      <a:pt x="10232" y="2118"/>
                    </a:lnTo>
                    <a:lnTo>
                      <a:pt x="10232" y="2118"/>
                    </a:lnTo>
                    <a:lnTo>
                      <a:pt x="10232" y="2541"/>
                    </a:lnTo>
                    <a:lnTo>
                      <a:pt x="10232" y="2541"/>
                    </a:lnTo>
                    <a:lnTo>
                      <a:pt x="9853" y="2541"/>
                    </a:lnTo>
                    <a:lnTo>
                      <a:pt x="9853" y="2541"/>
                    </a:lnTo>
                    <a:lnTo>
                      <a:pt x="9853" y="2541"/>
                    </a:lnTo>
                    <a:lnTo>
                      <a:pt x="9853" y="2965"/>
                    </a:lnTo>
                    <a:lnTo>
                      <a:pt x="9853" y="2965"/>
                    </a:lnTo>
                    <a:lnTo>
                      <a:pt x="9853" y="2965"/>
                    </a:lnTo>
                    <a:lnTo>
                      <a:pt x="9853" y="2965"/>
                    </a:lnTo>
                    <a:lnTo>
                      <a:pt x="9853" y="2965"/>
                    </a:lnTo>
                    <a:lnTo>
                      <a:pt x="9853" y="2965"/>
                    </a:lnTo>
                    <a:lnTo>
                      <a:pt x="9853" y="3388"/>
                    </a:lnTo>
                    <a:lnTo>
                      <a:pt x="9853" y="3388"/>
                    </a:lnTo>
                    <a:lnTo>
                      <a:pt x="9853" y="3388"/>
                    </a:lnTo>
                    <a:lnTo>
                      <a:pt x="9853" y="3388"/>
                    </a:lnTo>
                    <a:lnTo>
                      <a:pt x="9853" y="3388"/>
                    </a:lnTo>
                    <a:lnTo>
                      <a:pt x="9853" y="3388"/>
                    </a:lnTo>
                    <a:lnTo>
                      <a:pt x="9853" y="3812"/>
                    </a:lnTo>
                    <a:lnTo>
                      <a:pt x="9853" y="3812"/>
                    </a:lnTo>
                    <a:lnTo>
                      <a:pt x="9853" y="3812"/>
                    </a:lnTo>
                    <a:lnTo>
                      <a:pt x="9474" y="3812"/>
                    </a:lnTo>
                    <a:lnTo>
                      <a:pt x="9474" y="3812"/>
                    </a:lnTo>
                    <a:lnTo>
                      <a:pt x="9474" y="4235"/>
                    </a:lnTo>
                    <a:lnTo>
                      <a:pt x="9474" y="4235"/>
                    </a:lnTo>
                    <a:lnTo>
                      <a:pt x="9474" y="4235"/>
                    </a:lnTo>
                    <a:lnTo>
                      <a:pt x="9474" y="4235"/>
                    </a:lnTo>
                    <a:lnTo>
                      <a:pt x="9474" y="4235"/>
                    </a:lnTo>
                    <a:lnTo>
                      <a:pt x="9474" y="4235"/>
                    </a:lnTo>
                    <a:lnTo>
                      <a:pt x="9474" y="4659"/>
                    </a:lnTo>
                    <a:lnTo>
                      <a:pt x="9474" y="4659"/>
                    </a:lnTo>
                    <a:lnTo>
                      <a:pt x="9474" y="4659"/>
                    </a:lnTo>
                    <a:lnTo>
                      <a:pt x="9474" y="4659"/>
                    </a:lnTo>
                    <a:lnTo>
                      <a:pt x="9474" y="4659"/>
                    </a:lnTo>
                    <a:lnTo>
                      <a:pt x="9095" y="4659"/>
                    </a:lnTo>
                    <a:lnTo>
                      <a:pt x="9095" y="5082"/>
                    </a:lnTo>
                    <a:lnTo>
                      <a:pt x="9095" y="5082"/>
                    </a:lnTo>
                    <a:lnTo>
                      <a:pt x="9095" y="5082"/>
                    </a:lnTo>
                    <a:lnTo>
                      <a:pt x="9095" y="5082"/>
                    </a:lnTo>
                    <a:lnTo>
                      <a:pt x="9095" y="5082"/>
                    </a:lnTo>
                    <a:lnTo>
                      <a:pt x="9095" y="5506"/>
                    </a:lnTo>
                    <a:lnTo>
                      <a:pt x="9095" y="5506"/>
                    </a:lnTo>
                    <a:lnTo>
                      <a:pt x="9095" y="5506"/>
                    </a:lnTo>
                    <a:lnTo>
                      <a:pt x="9095" y="5506"/>
                    </a:lnTo>
                    <a:lnTo>
                      <a:pt x="9095" y="5506"/>
                    </a:lnTo>
                    <a:lnTo>
                      <a:pt x="9095" y="5506"/>
                    </a:lnTo>
                    <a:lnTo>
                      <a:pt x="9095" y="5506"/>
                    </a:lnTo>
                    <a:lnTo>
                      <a:pt x="9095" y="5929"/>
                    </a:lnTo>
                    <a:lnTo>
                      <a:pt x="8716" y="5929"/>
                    </a:lnTo>
                    <a:lnTo>
                      <a:pt x="8716" y="5929"/>
                    </a:lnTo>
                    <a:lnTo>
                      <a:pt x="8716" y="5929"/>
                    </a:lnTo>
                    <a:lnTo>
                      <a:pt x="8716" y="5929"/>
                    </a:lnTo>
                    <a:lnTo>
                      <a:pt x="8716" y="6353"/>
                    </a:lnTo>
                    <a:lnTo>
                      <a:pt x="8716" y="6353"/>
                    </a:lnTo>
                    <a:lnTo>
                      <a:pt x="8716" y="6353"/>
                    </a:lnTo>
                    <a:lnTo>
                      <a:pt x="8716" y="6353"/>
                    </a:lnTo>
                    <a:lnTo>
                      <a:pt x="8716" y="6353"/>
                    </a:lnTo>
                    <a:lnTo>
                      <a:pt x="8716" y="6353"/>
                    </a:lnTo>
                    <a:lnTo>
                      <a:pt x="8716" y="6776"/>
                    </a:lnTo>
                    <a:lnTo>
                      <a:pt x="8716" y="6776"/>
                    </a:lnTo>
                    <a:lnTo>
                      <a:pt x="8716" y="6776"/>
                    </a:lnTo>
                    <a:lnTo>
                      <a:pt x="8337" y="6776"/>
                    </a:lnTo>
                    <a:lnTo>
                      <a:pt x="8337" y="6776"/>
                    </a:lnTo>
                    <a:lnTo>
                      <a:pt x="8337" y="6776"/>
                    </a:lnTo>
                    <a:lnTo>
                      <a:pt x="8337" y="6776"/>
                    </a:lnTo>
                    <a:lnTo>
                      <a:pt x="8337" y="7200"/>
                    </a:lnTo>
                    <a:lnTo>
                      <a:pt x="8337" y="7200"/>
                    </a:lnTo>
                    <a:lnTo>
                      <a:pt x="8337" y="7200"/>
                    </a:lnTo>
                    <a:lnTo>
                      <a:pt x="8337" y="7200"/>
                    </a:lnTo>
                    <a:lnTo>
                      <a:pt x="8337" y="7200"/>
                    </a:lnTo>
                    <a:lnTo>
                      <a:pt x="8337" y="7200"/>
                    </a:lnTo>
                    <a:lnTo>
                      <a:pt x="7958" y="7624"/>
                    </a:lnTo>
                    <a:lnTo>
                      <a:pt x="7958" y="7624"/>
                    </a:lnTo>
                    <a:lnTo>
                      <a:pt x="7958" y="7624"/>
                    </a:lnTo>
                    <a:lnTo>
                      <a:pt x="7958" y="7624"/>
                    </a:lnTo>
                    <a:lnTo>
                      <a:pt x="7958" y="7624"/>
                    </a:lnTo>
                    <a:lnTo>
                      <a:pt x="7958" y="7624"/>
                    </a:lnTo>
                    <a:lnTo>
                      <a:pt x="7958" y="7624"/>
                    </a:lnTo>
                    <a:lnTo>
                      <a:pt x="7958" y="8047"/>
                    </a:lnTo>
                    <a:lnTo>
                      <a:pt x="7958" y="8047"/>
                    </a:lnTo>
                    <a:lnTo>
                      <a:pt x="7958" y="8047"/>
                    </a:lnTo>
                    <a:lnTo>
                      <a:pt x="7958" y="8047"/>
                    </a:lnTo>
                    <a:lnTo>
                      <a:pt x="7579" y="8047"/>
                    </a:lnTo>
                    <a:lnTo>
                      <a:pt x="7579" y="8047"/>
                    </a:lnTo>
                    <a:lnTo>
                      <a:pt x="7579" y="8047"/>
                    </a:lnTo>
                    <a:lnTo>
                      <a:pt x="7579" y="8471"/>
                    </a:lnTo>
                    <a:lnTo>
                      <a:pt x="7579" y="8471"/>
                    </a:lnTo>
                    <a:lnTo>
                      <a:pt x="7579" y="8471"/>
                    </a:lnTo>
                    <a:lnTo>
                      <a:pt x="7579" y="8471"/>
                    </a:lnTo>
                    <a:lnTo>
                      <a:pt x="7579" y="8471"/>
                    </a:lnTo>
                    <a:lnTo>
                      <a:pt x="7200" y="8471"/>
                    </a:lnTo>
                    <a:lnTo>
                      <a:pt x="7200" y="8894"/>
                    </a:lnTo>
                    <a:lnTo>
                      <a:pt x="7200" y="8894"/>
                    </a:lnTo>
                    <a:lnTo>
                      <a:pt x="7200" y="8894"/>
                    </a:lnTo>
                    <a:lnTo>
                      <a:pt x="7200" y="8894"/>
                    </a:lnTo>
                    <a:lnTo>
                      <a:pt x="7200" y="8894"/>
                    </a:lnTo>
                    <a:lnTo>
                      <a:pt x="7200" y="8894"/>
                    </a:lnTo>
                    <a:lnTo>
                      <a:pt x="7200" y="8894"/>
                    </a:lnTo>
                    <a:lnTo>
                      <a:pt x="7200" y="9318"/>
                    </a:lnTo>
                    <a:lnTo>
                      <a:pt x="7200" y="9318"/>
                    </a:lnTo>
                    <a:lnTo>
                      <a:pt x="6821" y="9318"/>
                    </a:lnTo>
                    <a:lnTo>
                      <a:pt x="6821" y="9318"/>
                    </a:lnTo>
                    <a:lnTo>
                      <a:pt x="6821" y="9318"/>
                    </a:lnTo>
                    <a:lnTo>
                      <a:pt x="6821" y="9318"/>
                    </a:lnTo>
                    <a:lnTo>
                      <a:pt x="6821" y="9318"/>
                    </a:lnTo>
                    <a:lnTo>
                      <a:pt x="6821" y="9318"/>
                    </a:lnTo>
                    <a:lnTo>
                      <a:pt x="6821" y="9741"/>
                    </a:lnTo>
                    <a:lnTo>
                      <a:pt x="6821" y="9741"/>
                    </a:lnTo>
                    <a:lnTo>
                      <a:pt x="6821" y="9741"/>
                    </a:lnTo>
                    <a:lnTo>
                      <a:pt x="6821" y="9741"/>
                    </a:lnTo>
                    <a:lnTo>
                      <a:pt x="6442" y="9741"/>
                    </a:lnTo>
                    <a:lnTo>
                      <a:pt x="6442" y="9741"/>
                    </a:lnTo>
                    <a:lnTo>
                      <a:pt x="6442" y="10165"/>
                    </a:lnTo>
                    <a:lnTo>
                      <a:pt x="6442" y="10165"/>
                    </a:lnTo>
                    <a:lnTo>
                      <a:pt x="6442" y="10165"/>
                    </a:lnTo>
                    <a:lnTo>
                      <a:pt x="6442" y="10165"/>
                    </a:lnTo>
                    <a:lnTo>
                      <a:pt x="6442" y="10165"/>
                    </a:lnTo>
                    <a:lnTo>
                      <a:pt x="6063" y="10165"/>
                    </a:lnTo>
                    <a:lnTo>
                      <a:pt x="6063" y="10165"/>
                    </a:lnTo>
                    <a:lnTo>
                      <a:pt x="6063" y="10165"/>
                    </a:lnTo>
                    <a:lnTo>
                      <a:pt x="6063" y="10588"/>
                    </a:lnTo>
                    <a:lnTo>
                      <a:pt x="6063" y="10588"/>
                    </a:lnTo>
                    <a:lnTo>
                      <a:pt x="6063" y="10588"/>
                    </a:lnTo>
                    <a:lnTo>
                      <a:pt x="6063" y="10588"/>
                    </a:lnTo>
                    <a:lnTo>
                      <a:pt x="6063" y="10588"/>
                    </a:lnTo>
                    <a:lnTo>
                      <a:pt x="6063" y="10588"/>
                    </a:lnTo>
                    <a:lnTo>
                      <a:pt x="5684" y="10588"/>
                    </a:lnTo>
                    <a:lnTo>
                      <a:pt x="5684" y="10588"/>
                    </a:lnTo>
                    <a:lnTo>
                      <a:pt x="5684" y="11012"/>
                    </a:lnTo>
                    <a:lnTo>
                      <a:pt x="5684" y="11012"/>
                    </a:lnTo>
                    <a:lnTo>
                      <a:pt x="5684" y="11012"/>
                    </a:lnTo>
                    <a:lnTo>
                      <a:pt x="5684" y="11012"/>
                    </a:lnTo>
                    <a:lnTo>
                      <a:pt x="5684" y="11012"/>
                    </a:lnTo>
                    <a:lnTo>
                      <a:pt x="5684" y="11012"/>
                    </a:lnTo>
                    <a:lnTo>
                      <a:pt x="5684" y="11012"/>
                    </a:lnTo>
                    <a:lnTo>
                      <a:pt x="5305" y="11435"/>
                    </a:lnTo>
                    <a:lnTo>
                      <a:pt x="5305" y="11435"/>
                    </a:lnTo>
                    <a:lnTo>
                      <a:pt x="5305" y="11435"/>
                    </a:lnTo>
                    <a:lnTo>
                      <a:pt x="5305" y="11435"/>
                    </a:lnTo>
                    <a:lnTo>
                      <a:pt x="5305" y="11435"/>
                    </a:lnTo>
                    <a:lnTo>
                      <a:pt x="5305" y="11435"/>
                    </a:lnTo>
                    <a:lnTo>
                      <a:pt x="5305" y="11435"/>
                    </a:lnTo>
                    <a:lnTo>
                      <a:pt x="4926" y="11435"/>
                    </a:lnTo>
                    <a:lnTo>
                      <a:pt x="4926" y="11859"/>
                    </a:lnTo>
                    <a:lnTo>
                      <a:pt x="4926" y="11859"/>
                    </a:lnTo>
                    <a:lnTo>
                      <a:pt x="4926" y="11859"/>
                    </a:lnTo>
                    <a:lnTo>
                      <a:pt x="4926" y="11859"/>
                    </a:lnTo>
                    <a:lnTo>
                      <a:pt x="4926" y="11859"/>
                    </a:lnTo>
                    <a:lnTo>
                      <a:pt x="4926" y="11859"/>
                    </a:lnTo>
                    <a:lnTo>
                      <a:pt x="4926" y="11859"/>
                    </a:lnTo>
                    <a:lnTo>
                      <a:pt x="4547" y="11859"/>
                    </a:lnTo>
                    <a:lnTo>
                      <a:pt x="4547" y="11859"/>
                    </a:lnTo>
                    <a:lnTo>
                      <a:pt x="4547" y="12282"/>
                    </a:lnTo>
                    <a:lnTo>
                      <a:pt x="4547" y="12282"/>
                    </a:lnTo>
                    <a:lnTo>
                      <a:pt x="4547" y="12282"/>
                    </a:lnTo>
                    <a:lnTo>
                      <a:pt x="4547" y="12282"/>
                    </a:lnTo>
                    <a:lnTo>
                      <a:pt x="4547" y="12282"/>
                    </a:lnTo>
                    <a:lnTo>
                      <a:pt x="4168" y="12282"/>
                    </a:lnTo>
                    <a:lnTo>
                      <a:pt x="4168" y="12282"/>
                    </a:lnTo>
                    <a:lnTo>
                      <a:pt x="4168" y="12706"/>
                    </a:lnTo>
                    <a:lnTo>
                      <a:pt x="4168" y="12706"/>
                    </a:lnTo>
                    <a:lnTo>
                      <a:pt x="4168" y="12706"/>
                    </a:lnTo>
                    <a:lnTo>
                      <a:pt x="4168" y="12706"/>
                    </a:lnTo>
                    <a:lnTo>
                      <a:pt x="3789" y="12706"/>
                    </a:lnTo>
                    <a:lnTo>
                      <a:pt x="3789" y="12706"/>
                    </a:lnTo>
                    <a:lnTo>
                      <a:pt x="3789" y="12706"/>
                    </a:lnTo>
                    <a:lnTo>
                      <a:pt x="3789" y="12706"/>
                    </a:lnTo>
                    <a:lnTo>
                      <a:pt x="3789" y="12706"/>
                    </a:lnTo>
                    <a:lnTo>
                      <a:pt x="3789" y="13129"/>
                    </a:lnTo>
                    <a:lnTo>
                      <a:pt x="3789" y="13129"/>
                    </a:lnTo>
                    <a:lnTo>
                      <a:pt x="3789" y="13129"/>
                    </a:lnTo>
                    <a:lnTo>
                      <a:pt x="3411" y="13129"/>
                    </a:lnTo>
                    <a:lnTo>
                      <a:pt x="3411" y="13129"/>
                    </a:lnTo>
                    <a:lnTo>
                      <a:pt x="3411" y="13129"/>
                    </a:lnTo>
                    <a:lnTo>
                      <a:pt x="3411" y="13129"/>
                    </a:lnTo>
                    <a:lnTo>
                      <a:pt x="3411" y="13129"/>
                    </a:lnTo>
                    <a:lnTo>
                      <a:pt x="3411" y="13129"/>
                    </a:lnTo>
                    <a:lnTo>
                      <a:pt x="3411" y="13129"/>
                    </a:lnTo>
                    <a:lnTo>
                      <a:pt x="3032" y="13553"/>
                    </a:lnTo>
                    <a:lnTo>
                      <a:pt x="3032" y="13553"/>
                    </a:lnTo>
                    <a:lnTo>
                      <a:pt x="3032" y="13553"/>
                    </a:lnTo>
                    <a:lnTo>
                      <a:pt x="3032" y="13553"/>
                    </a:lnTo>
                    <a:lnTo>
                      <a:pt x="3032" y="13553"/>
                    </a:lnTo>
                    <a:lnTo>
                      <a:pt x="2653" y="13553"/>
                    </a:lnTo>
                    <a:lnTo>
                      <a:pt x="2653" y="13553"/>
                    </a:lnTo>
                    <a:lnTo>
                      <a:pt x="2653" y="13553"/>
                    </a:lnTo>
                    <a:lnTo>
                      <a:pt x="2653" y="13976"/>
                    </a:lnTo>
                    <a:lnTo>
                      <a:pt x="2653" y="13976"/>
                    </a:lnTo>
                    <a:lnTo>
                      <a:pt x="2653" y="13976"/>
                    </a:lnTo>
                    <a:lnTo>
                      <a:pt x="2653" y="13976"/>
                    </a:lnTo>
                    <a:lnTo>
                      <a:pt x="2274" y="13976"/>
                    </a:lnTo>
                    <a:lnTo>
                      <a:pt x="2274" y="13976"/>
                    </a:lnTo>
                    <a:lnTo>
                      <a:pt x="2274" y="13976"/>
                    </a:lnTo>
                    <a:lnTo>
                      <a:pt x="2274" y="13976"/>
                    </a:lnTo>
                    <a:lnTo>
                      <a:pt x="2274" y="13976"/>
                    </a:lnTo>
                    <a:lnTo>
                      <a:pt x="2274" y="13976"/>
                    </a:lnTo>
                    <a:lnTo>
                      <a:pt x="2274" y="13976"/>
                    </a:lnTo>
                    <a:lnTo>
                      <a:pt x="1895" y="14400"/>
                    </a:lnTo>
                    <a:lnTo>
                      <a:pt x="1895" y="14400"/>
                    </a:lnTo>
                    <a:lnTo>
                      <a:pt x="1895" y="14400"/>
                    </a:lnTo>
                    <a:lnTo>
                      <a:pt x="1895" y="14400"/>
                    </a:lnTo>
                    <a:lnTo>
                      <a:pt x="1895" y="14400"/>
                    </a:lnTo>
                    <a:lnTo>
                      <a:pt x="1516" y="14400"/>
                    </a:lnTo>
                    <a:lnTo>
                      <a:pt x="1516" y="14400"/>
                    </a:lnTo>
                    <a:lnTo>
                      <a:pt x="1516" y="14400"/>
                    </a:lnTo>
                    <a:lnTo>
                      <a:pt x="1516" y="14400"/>
                    </a:lnTo>
                    <a:lnTo>
                      <a:pt x="1516" y="14400"/>
                    </a:lnTo>
                    <a:lnTo>
                      <a:pt x="1516" y="14824"/>
                    </a:lnTo>
                    <a:lnTo>
                      <a:pt x="1516" y="14824"/>
                    </a:lnTo>
                    <a:lnTo>
                      <a:pt x="1137" y="14824"/>
                    </a:lnTo>
                    <a:lnTo>
                      <a:pt x="1137" y="14824"/>
                    </a:lnTo>
                    <a:lnTo>
                      <a:pt x="1137" y="14824"/>
                    </a:lnTo>
                    <a:lnTo>
                      <a:pt x="1137" y="14824"/>
                    </a:lnTo>
                    <a:lnTo>
                      <a:pt x="1137" y="14824"/>
                    </a:lnTo>
                    <a:lnTo>
                      <a:pt x="1137" y="14824"/>
                    </a:lnTo>
                    <a:lnTo>
                      <a:pt x="758" y="14824"/>
                    </a:lnTo>
                    <a:lnTo>
                      <a:pt x="758" y="15247"/>
                    </a:lnTo>
                    <a:lnTo>
                      <a:pt x="758" y="15247"/>
                    </a:lnTo>
                    <a:lnTo>
                      <a:pt x="758" y="15247"/>
                    </a:lnTo>
                    <a:lnTo>
                      <a:pt x="758" y="15247"/>
                    </a:lnTo>
                    <a:lnTo>
                      <a:pt x="379" y="15247"/>
                    </a:lnTo>
                    <a:lnTo>
                      <a:pt x="379" y="15247"/>
                    </a:lnTo>
                    <a:lnTo>
                      <a:pt x="379" y="15247"/>
                    </a:lnTo>
                    <a:lnTo>
                      <a:pt x="379" y="15247"/>
                    </a:lnTo>
                    <a:lnTo>
                      <a:pt x="379" y="15247"/>
                    </a:lnTo>
                    <a:lnTo>
                      <a:pt x="379" y="15247"/>
                    </a:lnTo>
                    <a:lnTo>
                      <a:pt x="0" y="15247"/>
                    </a:lnTo>
                    <a:lnTo>
                      <a:pt x="0" y="15247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10" name="Shape 3710"/>
              <p:cNvSpPr/>
              <p:nvPr/>
            </p:nvSpPr>
            <p:spPr>
              <a:xfrm>
                <a:off x="258762" y="166687"/>
                <a:ext cx="17463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9600"/>
                    </a:moveTo>
                    <a:lnTo>
                      <a:pt x="21600" y="9600"/>
                    </a:lnTo>
                    <a:lnTo>
                      <a:pt x="21600" y="9600"/>
                    </a:lnTo>
                    <a:lnTo>
                      <a:pt x="19636" y="7200"/>
                    </a:lnTo>
                    <a:lnTo>
                      <a:pt x="17673" y="7200"/>
                    </a:lnTo>
                    <a:lnTo>
                      <a:pt x="17673" y="7200"/>
                    </a:lnTo>
                    <a:lnTo>
                      <a:pt x="15709" y="4800"/>
                    </a:lnTo>
                    <a:lnTo>
                      <a:pt x="13745" y="4800"/>
                    </a:lnTo>
                    <a:lnTo>
                      <a:pt x="13745" y="4800"/>
                    </a:lnTo>
                    <a:lnTo>
                      <a:pt x="11782" y="4800"/>
                    </a:lnTo>
                    <a:lnTo>
                      <a:pt x="11782" y="2400"/>
                    </a:lnTo>
                    <a:lnTo>
                      <a:pt x="9818" y="2400"/>
                    </a:lnTo>
                    <a:lnTo>
                      <a:pt x="9818" y="2400"/>
                    </a:lnTo>
                    <a:lnTo>
                      <a:pt x="9818" y="2400"/>
                    </a:lnTo>
                    <a:lnTo>
                      <a:pt x="7855" y="0"/>
                    </a:lnTo>
                    <a:lnTo>
                      <a:pt x="5891" y="0"/>
                    </a:lnTo>
                    <a:lnTo>
                      <a:pt x="0" y="9600"/>
                    </a:lnTo>
                    <a:lnTo>
                      <a:pt x="1964" y="9600"/>
                    </a:lnTo>
                    <a:lnTo>
                      <a:pt x="1964" y="12000"/>
                    </a:lnTo>
                    <a:lnTo>
                      <a:pt x="3927" y="14400"/>
                    </a:lnTo>
                    <a:lnTo>
                      <a:pt x="5891" y="14400"/>
                    </a:lnTo>
                    <a:lnTo>
                      <a:pt x="5891" y="14400"/>
                    </a:lnTo>
                    <a:lnTo>
                      <a:pt x="7855" y="16800"/>
                    </a:lnTo>
                    <a:lnTo>
                      <a:pt x="9818" y="16800"/>
                    </a:lnTo>
                    <a:lnTo>
                      <a:pt x="9818" y="16800"/>
                    </a:lnTo>
                    <a:lnTo>
                      <a:pt x="11782" y="16800"/>
                    </a:lnTo>
                    <a:lnTo>
                      <a:pt x="13745" y="19200"/>
                    </a:lnTo>
                    <a:lnTo>
                      <a:pt x="13745" y="19200"/>
                    </a:lnTo>
                    <a:lnTo>
                      <a:pt x="15709" y="19200"/>
                    </a:lnTo>
                    <a:lnTo>
                      <a:pt x="15709" y="19200"/>
                    </a:lnTo>
                    <a:lnTo>
                      <a:pt x="15709" y="21600"/>
                    </a:lnTo>
                    <a:lnTo>
                      <a:pt x="15709" y="21600"/>
                    </a:lnTo>
                    <a:lnTo>
                      <a:pt x="21600" y="9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11" name="Shape 3711"/>
              <p:cNvSpPr/>
              <p:nvPr/>
            </p:nvSpPr>
            <p:spPr>
              <a:xfrm>
                <a:off x="271462" y="173037"/>
                <a:ext cx="20638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19636"/>
                    </a:lnTo>
                    <a:lnTo>
                      <a:pt x="19938" y="17673"/>
                    </a:lnTo>
                    <a:lnTo>
                      <a:pt x="19938" y="17673"/>
                    </a:lnTo>
                    <a:lnTo>
                      <a:pt x="19938" y="15709"/>
                    </a:lnTo>
                    <a:lnTo>
                      <a:pt x="19938" y="15709"/>
                    </a:lnTo>
                    <a:lnTo>
                      <a:pt x="19938" y="13745"/>
                    </a:lnTo>
                    <a:lnTo>
                      <a:pt x="18277" y="13745"/>
                    </a:lnTo>
                    <a:lnTo>
                      <a:pt x="18277" y="11782"/>
                    </a:lnTo>
                    <a:lnTo>
                      <a:pt x="18277" y="11782"/>
                    </a:lnTo>
                    <a:lnTo>
                      <a:pt x="18277" y="9818"/>
                    </a:lnTo>
                    <a:lnTo>
                      <a:pt x="16615" y="9818"/>
                    </a:lnTo>
                    <a:lnTo>
                      <a:pt x="16615" y="9818"/>
                    </a:lnTo>
                    <a:lnTo>
                      <a:pt x="14954" y="7855"/>
                    </a:lnTo>
                    <a:lnTo>
                      <a:pt x="13292" y="5891"/>
                    </a:lnTo>
                    <a:lnTo>
                      <a:pt x="13292" y="5891"/>
                    </a:lnTo>
                    <a:lnTo>
                      <a:pt x="11631" y="3927"/>
                    </a:lnTo>
                    <a:lnTo>
                      <a:pt x="9969" y="3927"/>
                    </a:lnTo>
                    <a:lnTo>
                      <a:pt x="8308" y="1964"/>
                    </a:lnTo>
                    <a:lnTo>
                      <a:pt x="6646" y="0"/>
                    </a:lnTo>
                    <a:lnTo>
                      <a:pt x="4985" y="0"/>
                    </a:lnTo>
                    <a:lnTo>
                      <a:pt x="0" y="9818"/>
                    </a:lnTo>
                    <a:lnTo>
                      <a:pt x="3323" y="9818"/>
                    </a:lnTo>
                    <a:lnTo>
                      <a:pt x="4985" y="11782"/>
                    </a:lnTo>
                    <a:lnTo>
                      <a:pt x="4985" y="11782"/>
                    </a:lnTo>
                    <a:lnTo>
                      <a:pt x="6646" y="11782"/>
                    </a:lnTo>
                    <a:lnTo>
                      <a:pt x="8308" y="13745"/>
                    </a:lnTo>
                    <a:lnTo>
                      <a:pt x="8308" y="13745"/>
                    </a:lnTo>
                    <a:lnTo>
                      <a:pt x="8308" y="15709"/>
                    </a:lnTo>
                    <a:lnTo>
                      <a:pt x="9969" y="15709"/>
                    </a:lnTo>
                    <a:lnTo>
                      <a:pt x="9969" y="15709"/>
                    </a:lnTo>
                    <a:lnTo>
                      <a:pt x="9969" y="17673"/>
                    </a:lnTo>
                    <a:lnTo>
                      <a:pt x="9969" y="17673"/>
                    </a:lnTo>
                    <a:lnTo>
                      <a:pt x="9969" y="17673"/>
                    </a:lnTo>
                    <a:lnTo>
                      <a:pt x="11631" y="17673"/>
                    </a:lnTo>
                    <a:lnTo>
                      <a:pt x="11631" y="17673"/>
                    </a:lnTo>
                    <a:lnTo>
                      <a:pt x="11631" y="19636"/>
                    </a:lnTo>
                    <a:lnTo>
                      <a:pt x="11631" y="19636"/>
                    </a:lnTo>
                    <a:lnTo>
                      <a:pt x="11631" y="19636"/>
                    </a:lnTo>
                    <a:lnTo>
                      <a:pt x="11631" y="21600"/>
                    </a:lnTo>
                    <a:lnTo>
                      <a:pt x="11631" y="21600"/>
                    </a:lnTo>
                    <a:lnTo>
                      <a:pt x="11631" y="21600"/>
                    </a:lnTo>
                    <a:lnTo>
                      <a:pt x="11631" y="216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12" name="Shape 3712"/>
              <p:cNvSpPr/>
              <p:nvPr/>
            </p:nvSpPr>
            <p:spPr>
              <a:xfrm>
                <a:off x="282575" y="190500"/>
                <a:ext cx="14288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840"/>
                    </a:moveTo>
                    <a:lnTo>
                      <a:pt x="21600" y="15840"/>
                    </a:lnTo>
                    <a:lnTo>
                      <a:pt x="21600" y="15840"/>
                    </a:lnTo>
                    <a:lnTo>
                      <a:pt x="21600" y="15840"/>
                    </a:lnTo>
                    <a:lnTo>
                      <a:pt x="19200" y="15840"/>
                    </a:lnTo>
                    <a:lnTo>
                      <a:pt x="19200" y="15840"/>
                    </a:lnTo>
                    <a:lnTo>
                      <a:pt x="19200" y="14400"/>
                    </a:lnTo>
                    <a:lnTo>
                      <a:pt x="19200" y="14400"/>
                    </a:lnTo>
                    <a:lnTo>
                      <a:pt x="19200" y="12960"/>
                    </a:lnTo>
                    <a:lnTo>
                      <a:pt x="16800" y="12960"/>
                    </a:lnTo>
                    <a:lnTo>
                      <a:pt x="16800" y="11520"/>
                    </a:lnTo>
                    <a:lnTo>
                      <a:pt x="16800" y="10080"/>
                    </a:lnTo>
                    <a:lnTo>
                      <a:pt x="16800" y="8640"/>
                    </a:lnTo>
                    <a:lnTo>
                      <a:pt x="16800" y="8640"/>
                    </a:lnTo>
                    <a:lnTo>
                      <a:pt x="16800" y="5760"/>
                    </a:lnTo>
                    <a:lnTo>
                      <a:pt x="14400" y="5760"/>
                    </a:lnTo>
                    <a:lnTo>
                      <a:pt x="14400" y="2880"/>
                    </a:lnTo>
                    <a:lnTo>
                      <a:pt x="14400" y="0"/>
                    </a:lnTo>
                    <a:lnTo>
                      <a:pt x="0" y="0"/>
                    </a:lnTo>
                    <a:lnTo>
                      <a:pt x="2400" y="4320"/>
                    </a:lnTo>
                    <a:lnTo>
                      <a:pt x="2400" y="5760"/>
                    </a:lnTo>
                    <a:lnTo>
                      <a:pt x="2400" y="8640"/>
                    </a:lnTo>
                    <a:lnTo>
                      <a:pt x="2400" y="8640"/>
                    </a:lnTo>
                    <a:lnTo>
                      <a:pt x="4800" y="10080"/>
                    </a:lnTo>
                    <a:lnTo>
                      <a:pt x="4800" y="12960"/>
                    </a:lnTo>
                    <a:lnTo>
                      <a:pt x="4800" y="12960"/>
                    </a:lnTo>
                    <a:lnTo>
                      <a:pt x="4800" y="14400"/>
                    </a:lnTo>
                    <a:lnTo>
                      <a:pt x="7200" y="15840"/>
                    </a:lnTo>
                    <a:lnTo>
                      <a:pt x="7200" y="17280"/>
                    </a:lnTo>
                    <a:lnTo>
                      <a:pt x="9600" y="18720"/>
                    </a:lnTo>
                    <a:lnTo>
                      <a:pt x="9600" y="20160"/>
                    </a:lnTo>
                    <a:lnTo>
                      <a:pt x="9600" y="20160"/>
                    </a:lnTo>
                    <a:lnTo>
                      <a:pt x="12000" y="21600"/>
                    </a:lnTo>
                    <a:lnTo>
                      <a:pt x="12000" y="21600"/>
                    </a:lnTo>
                    <a:lnTo>
                      <a:pt x="12000" y="21600"/>
                    </a:lnTo>
                    <a:lnTo>
                      <a:pt x="12000" y="21600"/>
                    </a:lnTo>
                    <a:lnTo>
                      <a:pt x="21600" y="158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13" name="Shape 3713"/>
              <p:cNvSpPr/>
              <p:nvPr/>
            </p:nvSpPr>
            <p:spPr>
              <a:xfrm>
                <a:off x="290512" y="207962"/>
                <a:ext cx="26988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059" y="3086"/>
                    </a:moveTo>
                    <a:lnTo>
                      <a:pt x="19059" y="3086"/>
                    </a:lnTo>
                    <a:lnTo>
                      <a:pt x="17788" y="3086"/>
                    </a:lnTo>
                    <a:lnTo>
                      <a:pt x="17788" y="3086"/>
                    </a:lnTo>
                    <a:lnTo>
                      <a:pt x="16518" y="6171"/>
                    </a:lnTo>
                    <a:lnTo>
                      <a:pt x="15247" y="6171"/>
                    </a:lnTo>
                    <a:lnTo>
                      <a:pt x="13976" y="6171"/>
                    </a:lnTo>
                    <a:lnTo>
                      <a:pt x="12706" y="6171"/>
                    </a:lnTo>
                    <a:lnTo>
                      <a:pt x="11435" y="6171"/>
                    </a:lnTo>
                    <a:lnTo>
                      <a:pt x="11435" y="6171"/>
                    </a:lnTo>
                    <a:lnTo>
                      <a:pt x="10165" y="6171"/>
                    </a:lnTo>
                    <a:lnTo>
                      <a:pt x="8894" y="6171"/>
                    </a:lnTo>
                    <a:lnTo>
                      <a:pt x="7624" y="3086"/>
                    </a:lnTo>
                    <a:lnTo>
                      <a:pt x="7624" y="3086"/>
                    </a:lnTo>
                    <a:lnTo>
                      <a:pt x="6353" y="3086"/>
                    </a:lnTo>
                    <a:lnTo>
                      <a:pt x="6353" y="3086"/>
                    </a:lnTo>
                    <a:lnTo>
                      <a:pt x="6353" y="3086"/>
                    </a:lnTo>
                    <a:lnTo>
                      <a:pt x="5082" y="3086"/>
                    </a:lnTo>
                    <a:lnTo>
                      <a:pt x="5082" y="0"/>
                    </a:lnTo>
                    <a:lnTo>
                      <a:pt x="5082" y="0"/>
                    </a:lnTo>
                    <a:lnTo>
                      <a:pt x="0" y="12343"/>
                    </a:lnTo>
                    <a:lnTo>
                      <a:pt x="1271" y="15429"/>
                    </a:lnTo>
                    <a:lnTo>
                      <a:pt x="1271" y="15429"/>
                    </a:lnTo>
                    <a:lnTo>
                      <a:pt x="2541" y="15429"/>
                    </a:lnTo>
                    <a:lnTo>
                      <a:pt x="2541" y="18514"/>
                    </a:lnTo>
                    <a:lnTo>
                      <a:pt x="3812" y="18514"/>
                    </a:lnTo>
                    <a:lnTo>
                      <a:pt x="5082" y="18514"/>
                    </a:lnTo>
                    <a:lnTo>
                      <a:pt x="6353" y="21600"/>
                    </a:lnTo>
                    <a:lnTo>
                      <a:pt x="7624" y="21600"/>
                    </a:lnTo>
                    <a:lnTo>
                      <a:pt x="8894" y="21600"/>
                    </a:lnTo>
                    <a:lnTo>
                      <a:pt x="10165" y="21600"/>
                    </a:lnTo>
                    <a:lnTo>
                      <a:pt x="11435" y="21600"/>
                    </a:lnTo>
                    <a:lnTo>
                      <a:pt x="12706" y="21600"/>
                    </a:lnTo>
                    <a:lnTo>
                      <a:pt x="13976" y="21600"/>
                    </a:lnTo>
                    <a:lnTo>
                      <a:pt x="16518" y="21600"/>
                    </a:lnTo>
                    <a:lnTo>
                      <a:pt x="17788" y="21600"/>
                    </a:lnTo>
                    <a:lnTo>
                      <a:pt x="19059" y="21600"/>
                    </a:lnTo>
                    <a:lnTo>
                      <a:pt x="20329" y="18514"/>
                    </a:lnTo>
                    <a:lnTo>
                      <a:pt x="21600" y="18514"/>
                    </a:lnTo>
                    <a:lnTo>
                      <a:pt x="21600" y="18514"/>
                    </a:lnTo>
                    <a:lnTo>
                      <a:pt x="19059" y="30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14" name="Shape 3714"/>
              <p:cNvSpPr/>
              <p:nvPr/>
            </p:nvSpPr>
            <p:spPr>
              <a:xfrm>
                <a:off x="314325" y="196850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62"/>
                    </a:moveTo>
                    <a:lnTo>
                      <a:pt x="21600" y="1662"/>
                    </a:lnTo>
                    <a:lnTo>
                      <a:pt x="21600" y="1662"/>
                    </a:lnTo>
                    <a:lnTo>
                      <a:pt x="21600" y="1662"/>
                    </a:lnTo>
                    <a:lnTo>
                      <a:pt x="20661" y="0"/>
                    </a:lnTo>
                    <a:lnTo>
                      <a:pt x="20661" y="0"/>
                    </a:lnTo>
                    <a:lnTo>
                      <a:pt x="19722" y="0"/>
                    </a:lnTo>
                    <a:lnTo>
                      <a:pt x="18783" y="0"/>
                    </a:lnTo>
                    <a:lnTo>
                      <a:pt x="17843" y="0"/>
                    </a:lnTo>
                    <a:lnTo>
                      <a:pt x="17843" y="0"/>
                    </a:lnTo>
                    <a:lnTo>
                      <a:pt x="16904" y="0"/>
                    </a:lnTo>
                    <a:lnTo>
                      <a:pt x="15965" y="0"/>
                    </a:lnTo>
                    <a:lnTo>
                      <a:pt x="15026" y="0"/>
                    </a:lnTo>
                    <a:lnTo>
                      <a:pt x="14087" y="1662"/>
                    </a:lnTo>
                    <a:lnTo>
                      <a:pt x="13148" y="1662"/>
                    </a:lnTo>
                    <a:lnTo>
                      <a:pt x="13148" y="1662"/>
                    </a:lnTo>
                    <a:lnTo>
                      <a:pt x="11270" y="3323"/>
                    </a:lnTo>
                    <a:lnTo>
                      <a:pt x="10330" y="4985"/>
                    </a:lnTo>
                    <a:lnTo>
                      <a:pt x="8452" y="4985"/>
                    </a:lnTo>
                    <a:lnTo>
                      <a:pt x="6574" y="6646"/>
                    </a:lnTo>
                    <a:lnTo>
                      <a:pt x="5635" y="8308"/>
                    </a:lnTo>
                    <a:lnTo>
                      <a:pt x="3757" y="9969"/>
                    </a:lnTo>
                    <a:lnTo>
                      <a:pt x="2817" y="9969"/>
                    </a:lnTo>
                    <a:lnTo>
                      <a:pt x="1878" y="11631"/>
                    </a:lnTo>
                    <a:lnTo>
                      <a:pt x="939" y="13292"/>
                    </a:lnTo>
                    <a:lnTo>
                      <a:pt x="0" y="13292"/>
                    </a:lnTo>
                    <a:lnTo>
                      <a:pt x="1878" y="21600"/>
                    </a:lnTo>
                    <a:lnTo>
                      <a:pt x="2817" y="21600"/>
                    </a:lnTo>
                    <a:lnTo>
                      <a:pt x="3757" y="19938"/>
                    </a:lnTo>
                    <a:lnTo>
                      <a:pt x="5635" y="18277"/>
                    </a:lnTo>
                    <a:lnTo>
                      <a:pt x="6574" y="18277"/>
                    </a:lnTo>
                    <a:lnTo>
                      <a:pt x="7513" y="16615"/>
                    </a:lnTo>
                    <a:lnTo>
                      <a:pt x="9391" y="14954"/>
                    </a:lnTo>
                    <a:lnTo>
                      <a:pt x="10330" y="13292"/>
                    </a:lnTo>
                    <a:lnTo>
                      <a:pt x="12209" y="13292"/>
                    </a:lnTo>
                    <a:lnTo>
                      <a:pt x="13148" y="11631"/>
                    </a:lnTo>
                    <a:lnTo>
                      <a:pt x="15026" y="9969"/>
                    </a:lnTo>
                    <a:lnTo>
                      <a:pt x="15026" y="9969"/>
                    </a:lnTo>
                    <a:lnTo>
                      <a:pt x="15965" y="9969"/>
                    </a:lnTo>
                    <a:lnTo>
                      <a:pt x="15965" y="9969"/>
                    </a:lnTo>
                    <a:lnTo>
                      <a:pt x="16904" y="9969"/>
                    </a:lnTo>
                    <a:lnTo>
                      <a:pt x="17843" y="8308"/>
                    </a:lnTo>
                    <a:lnTo>
                      <a:pt x="17843" y="8308"/>
                    </a:lnTo>
                    <a:lnTo>
                      <a:pt x="17843" y="8308"/>
                    </a:lnTo>
                    <a:lnTo>
                      <a:pt x="18783" y="8308"/>
                    </a:lnTo>
                    <a:lnTo>
                      <a:pt x="18783" y="8308"/>
                    </a:lnTo>
                    <a:lnTo>
                      <a:pt x="18783" y="8308"/>
                    </a:lnTo>
                    <a:lnTo>
                      <a:pt x="18783" y="8308"/>
                    </a:lnTo>
                    <a:lnTo>
                      <a:pt x="18783" y="8308"/>
                    </a:lnTo>
                    <a:lnTo>
                      <a:pt x="18783" y="8308"/>
                    </a:lnTo>
                    <a:lnTo>
                      <a:pt x="18783" y="8308"/>
                    </a:lnTo>
                    <a:lnTo>
                      <a:pt x="18783" y="8308"/>
                    </a:lnTo>
                    <a:lnTo>
                      <a:pt x="21600" y="166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15" name="Shape 3715"/>
              <p:cNvSpPr/>
              <p:nvPr/>
            </p:nvSpPr>
            <p:spPr>
              <a:xfrm>
                <a:off x="341312" y="198437"/>
                <a:ext cx="1428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9008"/>
                    </a:lnTo>
                    <a:lnTo>
                      <a:pt x="16800" y="16416"/>
                    </a:lnTo>
                    <a:lnTo>
                      <a:pt x="16800" y="14688"/>
                    </a:lnTo>
                    <a:lnTo>
                      <a:pt x="19200" y="12960"/>
                    </a:lnTo>
                    <a:lnTo>
                      <a:pt x="19200" y="12096"/>
                    </a:lnTo>
                    <a:lnTo>
                      <a:pt x="19200" y="10368"/>
                    </a:lnTo>
                    <a:lnTo>
                      <a:pt x="21600" y="9504"/>
                    </a:lnTo>
                    <a:lnTo>
                      <a:pt x="21600" y="8640"/>
                    </a:lnTo>
                    <a:lnTo>
                      <a:pt x="21600" y="8640"/>
                    </a:lnTo>
                    <a:lnTo>
                      <a:pt x="21600" y="7776"/>
                    </a:lnTo>
                    <a:lnTo>
                      <a:pt x="21600" y="6912"/>
                    </a:lnTo>
                    <a:lnTo>
                      <a:pt x="21600" y="6048"/>
                    </a:lnTo>
                    <a:lnTo>
                      <a:pt x="21600" y="6048"/>
                    </a:lnTo>
                    <a:lnTo>
                      <a:pt x="21600" y="5184"/>
                    </a:lnTo>
                    <a:lnTo>
                      <a:pt x="21600" y="4320"/>
                    </a:lnTo>
                    <a:lnTo>
                      <a:pt x="21600" y="3456"/>
                    </a:lnTo>
                    <a:lnTo>
                      <a:pt x="19200" y="3456"/>
                    </a:lnTo>
                    <a:lnTo>
                      <a:pt x="19200" y="2592"/>
                    </a:lnTo>
                    <a:lnTo>
                      <a:pt x="19200" y="1728"/>
                    </a:lnTo>
                    <a:lnTo>
                      <a:pt x="19200" y="864"/>
                    </a:lnTo>
                    <a:lnTo>
                      <a:pt x="16800" y="864"/>
                    </a:lnTo>
                    <a:lnTo>
                      <a:pt x="14400" y="0"/>
                    </a:lnTo>
                    <a:lnTo>
                      <a:pt x="7200" y="3456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5184"/>
                    </a:lnTo>
                    <a:lnTo>
                      <a:pt x="7200" y="5184"/>
                    </a:lnTo>
                    <a:lnTo>
                      <a:pt x="9600" y="6048"/>
                    </a:lnTo>
                    <a:lnTo>
                      <a:pt x="9600" y="6048"/>
                    </a:lnTo>
                    <a:lnTo>
                      <a:pt x="7200" y="6912"/>
                    </a:lnTo>
                    <a:lnTo>
                      <a:pt x="7200" y="6912"/>
                    </a:lnTo>
                    <a:lnTo>
                      <a:pt x="7200" y="7776"/>
                    </a:lnTo>
                    <a:lnTo>
                      <a:pt x="7200" y="8640"/>
                    </a:lnTo>
                    <a:lnTo>
                      <a:pt x="7200" y="8640"/>
                    </a:lnTo>
                    <a:lnTo>
                      <a:pt x="7200" y="9504"/>
                    </a:lnTo>
                    <a:lnTo>
                      <a:pt x="7200" y="10368"/>
                    </a:lnTo>
                    <a:lnTo>
                      <a:pt x="4800" y="12096"/>
                    </a:lnTo>
                    <a:lnTo>
                      <a:pt x="4800" y="13824"/>
                    </a:lnTo>
                    <a:lnTo>
                      <a:pt x="4800" y="14688"/>
                    </a:lnTo>
                    <a:lnTo>
                      <a:pt x="0" y="17280"/>
                    </a:lnTo>
                    <a:lnTo>
                      <a:pt x="0" y="19872"/>
                    </a:lnTo>
                    <a:lnTo>
                      <a:pt x="0" y="19872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16" name="Shape 3716"/>
              <p:cNvSpPr/>
              <p:nvPr/>
            </p:nvSpPr>
            <p:spPr>
              <a:xfrm>
                <a:off x="333375" y="234950"/>
                <a:ext cx="15875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17280"/>
                    </a:moveTo>
                    <a:lnTo>
                      <a:pt x="12960" y="17280"/>
                    </a:lnTo>
                    <a:lnTo>
                      <a:pt x="12960" y="17280"/>
                    </a:lnTo>
                    <a:lnTo>
                      <a:pt x="12960" y="17280"/>
                    </a:lnTo>
                    <a:lnTo>
                      <a:pt x="12960" y="17280"/>
                    </a:lnTo>
                    <a:lnTo>
                      <a:pt x="12960" y="17280"/>
                    </a:lnTo>
                    <a:lnTo>
                      <a:pt x="10800" y="17280"/>
                    </a:lnTo>
                    <a:lnTo>
                      <a:pt x="10800" y="16416"/>
                    </a:lnTo>
                    <a:lnTo>
                      <a:pt x="10800" y="16416"/>
                    </a:lnTo>
                    <a:lnTo>
                      <a:pt x="10800" y="16416"/>
                    </a:lnTo>
                    <a:lnTo>
                      <a:pt x="10800" y="15552"/>
                    </a:lnTo>
                    <a:lnTo>
                      <a:pt x="10800" y="15552"/>
                    </a:lnTo>
                    <a:lnTo>
                      <a:pt x="10800" y="14688"/>
                    </a:lnTo>
                    <a:lnTo>
                      <a:pt x="10800" y="14688"/>
                    </a:lnTo>
                    <a:lnTo>
                      <a:pt x="10800" y="13824"/>
                    </a:lnTo>
                    <a:lnTo>
                      <a:pt x="10800" y="13824"/>
                    </a:lnTo>
                    <a:lnTo>
                      <a:pt x="12960" y="12960"/>
                    </a:lnTo>
                    <a:lnTo>
                      <a:pt x="12960" y="12096"/>
                    </a:lnTo>
                    <a:lnTo>
                      <a:pt x="12960" y="11232"/>
                    </a:lnTo>
                    <a:lnTo>
                      <a:pt x="15120" y="9504"/>
                    </a:lnTo>
                    <a:lnTo>
                      <a:pt x="15120" y="8640"/>
                    </a:lnTo>
                    <a:lnTo>
                      <a:pt x="17280" y="6912"/>
                    </a:lnTo>
                    <a:lnTo>
                      <a:pt x="19440" y="4320"/>
                    </a:lnTo>
                    <a:lnTo>
                      <a:pt x="21600" y="1728"/>
                    </a:lnTo>
                    <a:lnTo>
                      <a:pt x="10800" y="0"/>
                    </a:lnTo>
                    <a:lnTo>
                      <a:pt x="8640" y="2592"/>
                    </a:lnTo>
                    <a:lnTo>
                      <a:pt x="4320" y="5184"/>
                    </a:lnTo>
                    <a:lnTo>
                      <a:pt x="4320" y="6912"/>
                    </a:lnTo>
                    <a:lnTo>
                      <a:pt x="2160" y="8640"/>
                    </a:lnTo>
                    <a:lnTo>
                      <a:pt x="2160" y="9504"/>
                    </a:lnTo>
                    <a:lnTo>
                      <a:pt x="2160" y="11232"/>
                    </a:lnTo>
                    <a:lnTo>
                      <a:pt x="2160" y="12096"/>
                    </a:lnTo>
                    <a:lnTo>
                      <a:pt x="0" y="12960"/>
                    </a:lnTo>
                    <a:lnTo>
                      <a:pt x="0" y="12960"/>
                    </a:lnTo>
                    <a:lnTo>
                      <a:pt x="0" y="13824"/>
                    </a:lnTo>
                    <a:lnTo>
                      <a:pt x="0" y="14688"/>
                    </a:lnTo>
                    <a:lnTo>
                      <a:pt x="0" y="15552"/>
                    </a:lnTo>
                    <a:lnTo>
                      <a:pt x="0" y="16416"/>
                    </a:lnTo>
                    <a:lnTo>
                      <a:pt x="0" y="16416"/>
                    </a:lnTo>
                    <a:lnTo>
                      <a:pt x="0" y="17280"/>
                    </a:lnTo>
                    <a:lnTo>
                      <a:pt x="0" y="18144"/>
                    </a:lnTo>
                    <a:lnTo>
                      <a:pt x="2160" y="19008"/>
                    </a:lnTo>
                    <a:lnTo>
                      <a:pt x="2160" y="19008"/>
                    </a:lnTo>
                    <a:lnTo>
                      <a:pt x="2160" y="19872"/>
                    </a:lnTo>
                    <a:lnTo>
                      <a:pt x="4320" y="19872"/>
                    </a:lnTo>
                    <a:lnTo>
                      <a:pt x="4320" y="20736"/>
                    </a:lnTo>
                    <a:lnTo>
                      <a:pt x="6480" y="21600"/>
                    </a:lnTo>
                    <a:lnTo>
                      <a:pt x="6480" y="21600"/>
                    </a:lnTo>
                    <a:lnTo>
                      <a:pt x="12960" y="172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17" name="Shape 3717"/>
              <p:cNvSpPr/>
              <p:nvPr/>
            </p:nvSpPr>
            <p:spPr>
              <a:xfrm>
                <a:off x="338137" y="255587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722" y="0"/>
                    </a:moveTo>
                    <a:lnTo>
                      <a:pt x="19722" y="0"/>
                    </a:lnTo>
                    <a:lnTo>
                      <a:pt x="16904" y="3323"/>
                    </a:lnTo>
                    <a:lnTo>
                      <a:pt x="14087" y="4985"/>
                    </a:lnTo>
                    <a:lnTo>
                      <a:pt x="13148" y="6646"/>
                    </a:lnTo>
                    <a:lnTo>
                      <a:pt x="11270" y="8308"/>
                    </a:lnTo>
                    <a:lnTo>
                      <a:pt x="10330" y="9969"/>
                    </a:lnTo>
                    <a:lnTo>
                      <a:pt x="9391" y="9969"/>
                    </a:lnTo>
                    <a:lnTo>
                      <a:pt x="8452" y="11631"/>
                    </a:lnTo>
                    <a:lnTo>
                      <a:pt x="7513" y="11631"/>
                    </a:lnTo>
                    <a:lnTo>
                      <a:pt x="7513" y="11631"/>
                    </a:lnTo>
                    <a:lnTo>
                      <a:pt x="6574" y="11631"/>
                    </a:lnTo>
                    <a:lnTo>
                      <a:pt x="6574" y="11631"/>
                    </a:lnTo>
                    <a:lnTo>
                      <a:pt x="5635" y="11631"/>
                    </a:lnTo>
                    <a:lnTo>
                      <a:pt x="4696" y="13292"/>
                    </a:lnTo>
                    <a:lnTo>
                      <a:pt x="4696" y="13292"/>
                    </a:lnTo>
                    <a:lnTo>
                      <a:pt x="4696" y="13292"/>
                    </a:lnTo>
                    <a:lnTo>
                      <a:pt x="3757" y="13292"/>
                    </a:lnTo>
                    <a:lnTo>
                      <a:pt x="3757" y="13292"/>
                    </a:lnTo>
                    <a:lnTo>
                      <a:pt x="3757" y="13292"/>
                    </a:lnTo>
                    <a:lnTo>
                      <a:pt x="2817" y="13292"/>
                    </a:lnTo>
                    <a:lnTo>
                      <a:pt x="2817" y="13292"/>
                    </a:lnTo>
                    <a:lnTo>
                      <a:pt x="2817" y="11631"/>
                    </a:lnTo>
                    <a:lnTo>
                      <a:pt x="2817" y="11631"/>
                    </a:lnTo>
                    <a:lnTo>
                      <a:pt x="0" y="19938"/>
                    </a:lnTo>
                    <a:lnTo>
                      <a:pt x="0" y="19938"/>
                    </a:lnTo>
                    <a:lnTo>
                      <a:pt x="939" y="21600"/>
                    </a:lnTo>
                    <a:lnTo>
                      <a:pt x="1878" y="21600"/>
                    </a:lnTo>
                    <a:lnTo>
                      <a:pt x="2817" y="21600"/>
                    </a:lnTo>
                    <a:lnTo>
                      <a:pt x="2817" y="21600"/>
                    </a:lnTo>
                    <a:lnTo>
                      <a:pt x="3757" y="21600"/>
                    </a:lnTo>
                    <a:lnTo>
                      <a:pt x="4696" y="21600"/>
                    </a:lnTo>
                    <a:lnTo>
                      <a:pt x="5635" y="21600"/>
                    </a:lnTo>
                    <a:lnTo>
                      <a:pt x="5635" y="21600"/>
                    </a:lnTo>
                    <a:lnTo>
                      <a:pt x="6574" y="21600"/>
                    </a:lnTo>
                    <a:lnTo>
                      <a:pt x="7513" y="21600"/>
                    </a:lnTo>
                    <a:lnTo>
                      <a:pt x="8452" y="19938"/>
                    </a:lnTo>
                    <a:lnTo>
                      <a:pt x="8452" y="19938"/>
                    </a:lnTo>
                    <a:lnTo>
                      <a:pt x="9391" y="19938"/>
                    </a:lnTo>
                    <a:lnTo>
                      <a:pt x="10330" y="19938"/>
                    </a:lnTo>
                    <a:lnTo>
                      <a:pt x="11270" y="18277"/>
                    </a:lnTo>
                    <a:lnTo>
                      <a:pt x="12209" y="16615"/>
                    </a:lnTo>
                    <a:lnTo>
                      <a:pt x="14087" y="16615"/>
                    </a:lnTo>
                    <a:lnTo>
                      <a:pt x="15026" y="14954"/>
                    </a:lnTo>
                    <a:lnTo>
                      <a:pt x="16904" y="13292"/>
                    </a:lnTo>
                    <a:lnTo>
                      <a:pt x="19722" y="9969"/>
                    </a:lnTo>
                    <a:lnTo>
                      <a:pt x="21600" y="8308"/>
                    </a:lnTo>
                    <a:lnTo>
                      <a:pt x="21600" y="8308"/>
                    </a:lnTo>
                    <a:lnTo>
                      <a:pt x="197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18" name="Shape 3718"/>
              <p:cNvSpPr/>
              <p:nvPr/>
            </p:nvSpPr>
            <p:spPr>
              <a:xfrm>
                <a:off x="371475" y="242887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62"/>
                    </a:moveTo>
                    <a:lnTo>
                      <a:pt x="21600" y="1662"/>
                    </a:lnTo>
                    <a:lnTo>
                      <a:pt x="21600" y="1662"/>
                    </a:lnTo>
                    <a:lnTo>
                      <a:pt x="20661" y="0"/>
                    </a:lnTo>
                    <a:lnTo>
                      <a:pt x="19722" y="0"/>
                    </a:lnTo>
                    <a:lnTo>
                      <a:pt x="19722" y="0"/>
                    </a:lnTo>
                    <a:lnTo>
                      <a:pt x="18783" y="0"/>
                    </a:lnTo>
                    <a:lnTo>
                      <a:pt x="17843" y="0"/>
                    </a:lnTo>
                    <a:lnTo>
                      <a:pt x="16904" y="0"/>
                    </a:lnTo>
                    <a:lnTo>
                      <a:pt x="16904" y="0"/>
                    </a:lnTo>
                    <a:lnTo>
                      <a:pt x="15965" y="0"/>
                    </a:lnTo>
                    <a:lnTo>
                      <a:pt x="15026" y="0"/>
                    </a:lnTo>
                    <a:lnTo>
                      <a:pt x="14087" y="0"/>
                    </a:lnTo>
                    <a:lnTo>
                      <a:pt x="14087" y="1662"/>
                    </a:lnTo>
                    <a:lnTo>
                      <a:pt x="13148" y="1662"/>
                    </a:lnTo>
                    <a:lnTo>
                      <a:pt x="12209" y="1662"/>
                    </a:lnTo>
                    <a:lnTo>
                      <a:pt x="11270" y="3323"/>
                    </a:lnTo>
                    <a:lnTo>
                      <a:pt x="11270" y="3323"/>
                    </a:lnTo>
                    <a:lnTo>
                      <a:pt x="9391" y="3323"/>
                    </a:lnTo>
                    <a:lnTo>
                      <a:pt x="7513" y="4985"/>
                    </a:lnTo>
                    <a:lnTo>
                      <a:pt x="6574" y="6646"/>
                    </a:lnTo>
                    <a:lnTo>
                      <a:pt x="4696" y="8308"/>
                    </a:lnTo>
                    <a:lnTo>
                      <a:pt x="2817" y="11631"/>
                    </a:lnTo>
                    <a:lnTo>
                      <a:pt x="0" y="13292"/>
                    </a:lnTo>
                    <a:lnTo>
                      <a:pt x="1878" y="21600"/>
                    </a:lnTo>
                    <a:lnTo>
                      <a:pt x="4696" y="18277"/>
                    </a:lnTo>
                    <a:lnTo>
                      <a:pt x="7513" y="14954"/>
                    </a:lnTo>
                    <a:lnTo>
                      <a:pt x="8452" y="14954"/>
                    </a:lnTo>
                    <a:lnTo>
                      <a:pt x="10330" y="13292"/>
                    </a:lnTo>
                    <a:lnTo>
                      <a:pt x="11270" y="11631"/>
                    </a:lnTo>
                    <a:lnTo>
                      <a:pt x="13148" y="11631"/>
                    </a:lnTo>
                    <a:lnTo>
                      <a:pt x="13148" y="9969"/>
                    </a:lnTo>
                    <a:lnTo>
                      <a:pt x="14087" y="9969"/>
                    </a:lnTo>
                    <a:lnTo>
                      <a:pt x="15026" y="9969"/>
                    </a:lnTo>
                    <a:lnTo>
                      <a:pt x="15026" y="9969"/>
                    </a:lnTo>
                    <a:lnTo>
                      <a:pt x="15965" y="9969"/>
                    </a:lnTo>
                    <a:lnTo>
                      <a:pt x="15965" y="8308"/>
                    </a:lnTo>
                    <a:lnTo>
                      <a:pt x="16904" y="8308"/>
                    </a:lnTo>
                    <a:lnTo>
                      <a:pt x="16904" y="8308"/>
                    </a:lnTo>
                    <a:lnTo>
                      <a:pt x="17843" y="8308"/>
                    </a:lnTo>
                    <a:lnTo>
                      <a:pt x="17843" y="8308"/>
                    </a:lnTo>
                    <a:lnTo>
                      <a:pt x="17843" y="8308"/>
                    </a:lnTo>
                    <a:lnTo>
                      <a:pt x="17843" y="8308"/>
                    </a:lnTo>
                    <a:lnTo>
                      <a:pt x="18783" y="8308"/>
                    </a:lnTo>
                    <a:lnTo>
                      <a:pt x="18783" y="8308"/>
                    </a:lnTo>
                    <a:lnTo>
                      <a:pt x="18783" y="8308"/>
                    </a:lnTo>
                    <a:lnTo>
                      <a:pt x="18783" y="8308"/>
                    </a:lnTo>
                    <a:lnTo>
                      <a:pt x="18783" y="8308"/>
                    </a:lnTo>
                    <a:lnTo>
                      <a:pt x="21600" y="166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</p:grpSp>
        <p:grpSp>
          <p:nvGrpSpPr>
            <p:cNvPr id="3908" name="Group 3908"/>
            <p:cNvGrpSpPr/>
            <p:nvPr/>
          </p:nvGrpSpPr>
          <p:grpSpPr>
            <a:xfrm>
              <a:off x="382587" y="128587"/>
              <a:ext cx="2305051" cy="2482851"/>
              <a:chOff x="0" y="0"/>
              <a:chExt cx="2305050" cy="2482850"/>
            </a:xfrm>
          </p:grpSpPr>
          <p:sp>
            <p:nvSpPr>
              <p:cNvPr id="3720" name="Shape 3720"/>
              <p:cNvSpPr/>
              <p:nvPr/>
            </p:nvSpPr>
            <p:spPr>
              <a:xfrm>
                <a:off x="15875" y="115887"/>
                <a:ext cx="1428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9008"/>
                    </a:lnTo>
                    <a:lnTo>
                      <a:pt x="16800" y="16416"/>
                    </a:lnTo>
                    <a:lnTo>
                      <a:pt x="16800" y="14688"/>
                    </a:lnTo>
                    <a:lnTo>
                      <a:pt x="19200" y="13824"/>
                    </a:lnTo>
                    <a:lnTo>
                      <a:pt x="19200" y="12096"/>
                    </a:lnTo>
                    <a:lnTo>
                      <a:pt x="19200" y="10368"/>
                    </a:lnTo>
                    <a:lnTo>
                      <a:pt x="21600" y="9504"/>
                    </a:lnTo>
                    <a:lnTo>
                      <a:pt x="21600" y="9504"/>
                    </a:lnTo>
                    <a:lnTo>
                      <a:pt x="21600" y="8640"/>
                    </a:lnTo>
                    <a:lnTo>
                      <a:pt x="21600" y="7776"/>
                    </a:lnTo>
                    <a:lnTo>
                      <a:pt x="21600" y="6912"/>
                    </a:lnTo>
                    <a:lnTo>
                      <a:pt x="21600" y="6048"/>
                    </a:lnTo>
                    <a:lnTo>
                      <a:pt x="21600" y="6048"/>
                    </a:lnTo>
                    <a:lnTo>
                      <a:pt x="21600" y="5184"/>
                    </a:lnTo>
                    <a:lnTo>
                      <a:pt x="21600" y="4320"/>
                    </a:lnTo>
                    <a:lnTo>
                      <a:pt x="21600" y="3456"/>
                    </a:lnTo>
                    <a:lnTo>
                      <a:pt x="19200" y="3456"/>
                    </a:lnTo>
                    <a:lnTo>
                      <a:pt x="19200" y="2592"/>
                    </a:lnTo>
                    <a:lnTo>
                      <a:pt x="19200" y="1728"/>
                    </a:lnTo>
                    <a:lnTo>
                      <a:pt x="16800" y="1728"/>
                    </a:lnTo>
                    <a:lnTo>
                      <a:pt x="16800" y="864"/>
                    </a:lnTo>
                    <a:lnTo>
                      <a:pt x="14400" y="0"/>
                    </a:lnTo>
                    <a:lnTo>
                      <a:pt x="7200" y="3456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9600" y="4320"/>
                    </a:lnTo>
                    <a:lnTo>
                      <a:pt x="9600" y="5184"/>
                    </a:lnTo>
                    <a:lnTo>
                      <a:pt x="9600" y="5184"/>
                    </a:lnTo>
                    <a:lnTo>
                      <a:pt x="9600" y="6048"/>
                    </a:lnTo>
                    <a:lnTo>
                      <a:pt x="9600" y="6048"/>
                    </a:lnTo>
                    <a:lnTo>
                      <a:pt x="9600" y="6912"/>
                    </a:lnTo>
                    <a:lnTo>
                      <a:pt x="9600" y="6912"/>
                    </a:lnTo>
                    <a:lnTo>
                      <a:pt x="9600" y="7776"/>
                    </a:lnTo>
                    <a:lnTo>
                      <a:pt x="7200" y="8640"/>
                    </a:lnTo>
                    <a:lnTo>
                      <a:pt x="7200" y="8640"/>
                    </a:lnTo>
                    <a:lnTo>
                      <a:pt x="7200" y="9504"/>
                    </a:lnTo>
                    <a:lnTo>
                      <a:pt x="7200" y="11232"/>
                    </a:lnTo>
                    <a:lnTo>
                      <a:pt x="4800" y="12096"/>
                    </a:lnTo>
                    <a:lnTo>
                      <a:pt x="4800" y="13824"/>
                    </a:lnTo>
                    <a:lnTo>
                      <a:pt x="4800" y="14688"/>
                    </a:lnTo>
                    <a:lnTo>
                      <a:pt x="2400" y="18144"/>
                    </a:lnTo>
                    <a:lnTo>
                      <a:pt x="0" y="20736"/>
                    </a:lnTo>
                    <a:lnTo>
                      <a:pt x="0" y="20736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21" name="Shape 3721"/>
              <p:cNvSpPr/>
              <p:nvPr/>
            </p:nvSpPr>
            <p:spPr>
              <a:xfrm>
                <a:off x="7937" y="153987"/>
                <a:ext cx="15876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18000"/>
                    </a:moveTo>
                    <a:lnTo>
                      <a:pt x="12960" y="18000"/>
                    </a:lnTo>
                    <a:lnTo>
                      <a:pt x="12960" y="17100"/>
                    </a:lnTo>
                    <a:lnTo>
                      <a:pt x="12960" y="17100"/>
                    </a:lnTo>
                    <a:lnTo>
                      <a:pt x="12960" y="17100"/>
                    </a:lnTo>
                    <a:lnTo>
                      <a:pt x="12960" y="17100"/>
                    </a:lnTo>
                    <a:lnTo>
                      <a:pt x="12960" y="17100"/>
                    </a:lnTo>
                    <a:lnTo>
                      <a:pt x="12960" y="17100"/>
                    </a:lnTo>
                    <a:lnTo>
                      <a:pt x="12960" y="16200"/>
                    </a:lnTo>
                    <a:lnTo>
                      <a:pt x="12960" y="16200"/>
                    </a:lnTo>
                    <a:lnTo>
                      <a:pt x="12960" y="16200"/>
                    </a:lnTo>
                    <a:lnTo>
                      <a:pt x="12960" y="15300"/>
                    </a:lnTo>
                    <a:lnTo>
                      <a:pt x="12960" y="14400"/>
                    </a:lnTo>
                    <a:lnTo>
                      <a:pt x="12960" y="14400"/>
                    </a:lnTo>
                    <a:lnTo>
                      <a:pt x="12960" y="13500"/>
                    </a:lnTo>
                    <a:lnTo>
                      <a:pt x="12960" y="13500"/>
                    </a:lnTo>
                    <a:lnTo>
                      <a:pt x="12960" y="12600"/>
                    </a:lnTo>
                    <a:lnTo>
                      <a:pt x="12960" y="11700"/>
                    </a:lnTo>
                    <a:lnTo>
                      <a:pt x="15120" y="10800"/>
                    </a:lnTo>
                    <a:lnTo>
                      <a:pt x="15120" y="9000"/>
                    </a:lnTo>
                    <a:lnTo>
                      <a:pt x="15120" y="8100"/>
                    </a:lnTo>
                    <a:lnTo>
                      <a:pt x="17280" y="6300"/>
                    </a:lnTo>
                    <a:lnTo>
                      <a:pt x="19440" y="3600"/>
                    </a:lnTo>
                    <a:lnTo>
                      <a:pt x="21600" y="900"/>
                    </a:lnTo>
                    <a:lnTo>
                      <a:pt x="10800" y="0"/>
                    </a:lnTo>
                    <a:lnTo>
                      <a:pt x="8640" y="2700"/>
                    </a:lnTo>
                    <a:lnTo>
                      <a:pt x="6480" y="5400"/>
                    </a:lnTo>
                    <a:lnTo>
                      <a:pt x="4320" y="6300"/>
                    </a:lnTo>
                    <a:lnTo>
                      <a:pt x="4320" y="8100"/>
                    </a:lnTo>
                    <a:lnTo>
                      <a:pt x="2160" y="9000"/>
                    </a:lnTo>
                    <a:lnTo>
                      <a:pt x="2160" y="10800"/>
                    </a:lnTo>
                    <a:lnTo>
                      <a:pt x="2160" y="11700"/>
                    </a:lnTo>
                    <a:lnTo>
                      <a:pt x="2160" y="12600"/>
                    </a:lnTo>
                    <a:lnTo>
                      <a:pt x="2160" y="12600"/>
                    </a:lnTo>
                    <a:lnTo>
                      <a:pt x="0" y="13500"/>
                    </a:lnTo>
                    <a:lnTo>
                      <a:pt x="0" y="144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0" y="17100"/>
                    </a:lnTo>
                    <a:lnTo>
                      <a:pt x="0" y="18000"/>
                    </a:lnTo>
                    <a:lnTo>
                      <a:pt x="2160" y="18000"/>
                    </a:lnTo>
                    <a:lnTo>
                      <a:pt x="2160" y="18900"/>
                    </a:lnTo>
                    <a:lnTo>
                      <a:pt x="2160" y="19800"/>
                    </a:lnTo>
                    <a:lnTo>
                      <a:pt x="4320" y="19800"/>
                    </a:lnTo>
                    <a:lnTo>
                      <a:pt x="4320" y="20700"/>
                    </a:lnTo>
                    <a:lnTo>
                      <a:pt x="6480" y="21600"/>
                    </a:lnTo>
                    <a:lnTo>
                      <a:pt x="6480" y="21600"/>
                    </a:lnTo>
                    <a:lnTo>
                      <a:pt x="1296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22" name="Shape 3722"/>
              <p:cNvSpPr/>
              <p:nvPr/>
            </p:nvSpPr>
            <p:spPr>
              <a:xfrm>
                <a:off x="12700" y="173037"/>
                <a:ext cx="38100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0"/>
                    </a:moveTo>
                    <a:lnTo>
                      <a:pt x="18900" y="0"/>
                    </a:lnTo>
                    <a:lnTo>
                      <a:pt x="17100" y="1662"/>
                    </a:lnTo>
                    <a:lnTo>
                      <a:pt x="16200" y="3323"/>
                    </a:lnTo>
                    <a:lnTo>
                      <a:pt x="14400" y="4985"/>
                    </a:lnTo>
                    <a:lnTo>
                      <a:pt x="13500" y="6646"/>
                    </a:lnTo>
                    <a:lnTo>
                      <a:pt x="11700" y="6646"/>
                    </a:lnTo>
                    <a:lnTo>
                      <a:pt x="10800" y="8308"/>
                    </a:lnTo>
                    <a:lnTo>
                      <a:pt x="9900" y="9969"/>
                    </a:lnTo>
                    <a:lnTo>
                      <a:pt x="8100" y="9969"/>
                    </a:lnTo>
                    <a:lnTo>
                      <a:pt x="8100" y="11631"/>
                    </a:lnTo>
                    <a:lnTo>
                      <a:pt x="7200" y="11631"/>
                    </a:lnTo>
                    <a:lnTo>
                      <a:pt x="6300" y="11631"/>
                    </a:lnTo>
                    <a:lnTo>
                      <a:pt x="6300" y="11631"/>
                    </a:lnTo>
                    <a:lnTo>
                      <a:pt x="5400" y="11631"/>
                    </a:lnTo>
                    <a:lnTo>
                      <a:pt x="5400" y="13292"/>
                    </a:lnTo>
                    <a:lnTo>
                      <a:pt x="4500" y="13292"/>
                    </a:lnTo>
                    <a:lnTo>
                      <a:pt x="45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2700" y="13292"/>
                    </a:lnTo>
                    <a:lnTo>
                      <a:pt x="2700" y="13292"/>
                    </a:lnTo>
                    <a:lnTo>
                      <a:pt x="2700" y="13292"/>
                    </a:lnTo>
                    <a:lnTo>
                      <a:pt x="2700" y="13292"/>
                    </a:lnTo>
                    <a:lnTo>
                      <a:pt x="0" y="19938"/>
                    </a:lnTo>
                    <a:lnTo>
                      <a:pt x="0" y="19938"/>
                    </a:lnTo>
                    <a:lnTo>
                      <a:pt x="900" y="21600"/>
                    </a:lnTo>
                    <a:lnTo>
                      <a:pt x="1800" y="21600"/>
                    </a:lnTo>
                    <a:lnTo>
                      <a:pt x="2700" y="21600"/>
                    </a:lnTo>
                    <a:lnTo>
                      <a:pt x="2700" y="21600"/>
                    </a:lnTo>
                    <a:lnTo>
                      <a:pt x="3600" y="21600"/>
                    </a:lnTo>
                    <a:lnTo>
                      <a:pt x="4500" y="21600"/>
                    </a:lnTo>
                    <a:lnTo>
                      <a:pt x="5400" y="21600"/>
                    </a:lnTo>
                    <a:lnTo>
                      <a:pt x="5400" y="21600"/>
                    </a:lnTo>
                    <a:lnTo>
                      <a:pt x="6300" y="21600"/>
                    </a:lnTo>
                    <a:lnTo>
                      <a:pt x="7200" y="21600"/>
                    </a:lnTo>
                    <a:lnTo>
                      <a:pt x="8100" y="21600"/>
                    </a:lnTo>
                    <a:lnTo>
                      <a:pt x="8100" y="19938"/>
                    </a:lnTo>
                    <a:lnTo>
                      <a:pt x="9000" y="19938"/>
                    </a:lnTo>
                    <a:lnTo>
                      <a:pt x="9900" y="19938"/>
                    </a:lnTo>
                    <a:lnTo>
                      <a:pt x="10800" y="18277"/>
                    </a:lnTo>
                    <a:lnTo>
                      <a:pt x="11700" y="18277"/>
                    </a:lnTo>
                    <a:lnTo>
                      <a:pt x="13500" y="16615"/>
                    </a:lnTo>
                    <a:lnTo>
                      <a:pt x="14400" y="14954"/>
                    </a:lnTo>
                    <a:lnTo>
                      <a:pt x="16200" y="13292"/>
                    </a:lnTo>
                    <a:lnTo>
                      <a:pt x="17100" y="11631"/>
                    </a:lnTo>
                    <a:lnTo>
                      <a:pt x="18900" y="11631"/>
                    </a:lnTo>
                    <a:lnTo>
                      <a:pt x="19800" y="9969"/>
                    </a:lnTo>
                    <a:lnTo>
                      <a:pt x="21600" y="8308"/>
                    </a:lnTo>
                    <a:lnTo>
                      <a:pt x="21600" y="8308"/>
                    </a:lnTo>
                    <a:lnTo>
                      <a:pt x="189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23" name="Shape 3723"/>
              <p:cNvSpPr/>
              <p:nvPr/>
            </p:nvSpPr>
            <p:spPr>
              <a:xfrm>
                <a:off x="46037" y="158750"/>
                <a:ext cx="34926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43"/>
                    </a:moveTo>
                    <a:lnTo>
                      <a:pt x="21600" y="1543"/>
                    </a:lnTo>
                    <a:lnTo>
                      <a:pt x="20618" y="1543"/>
                    </a:lnTo>
                    <a:lnTo>
                      <a:pt x="20618" y="0"/>
                    </a:lnTo>
                    <a:lnTo>
                      <a:pt x="19636" y="0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5709" y="0"/>
                    </a:lnTo>
                    <a:lnTo>
                      <a:pt x="14727" y="0"/>
                    </a:lnTo>
                    <a:lnTo>
                      <a:pt x="14727" y="0"/>
                    </a:lnTo>
                    <a:lnTo>
                      <a:pt x="13745" y="1543"/>
                    </a:lnTo>
                    <a:lnTo>
                      <a:pt x="12764" y="1543"/>
                    </a:lnTo>
                    <a:lnTo>
                      <a:pt x="12764" y="1543"/>
                    </a:lnTo>
                    <a:lnTo>
                      <a:pt x="11782" y="1543"/>
                    </a:lnTo>
                    <a:lnTo>
                      <a:pt x="10800" y="3086"/>
                    </a:lnTo>
                    <a:lnTo>
                      <a:pt x="10800" y="3086"/>
                    </a:lnTo>
                    <a:lnTo>
                      <a:pt x="8836" y="4629"/>
                    </a:lnTo>
                    <a:lnTo>
                      <a:pt x="7855" y="6171"/>
                    </a:lnTo>
                    <a:lnTo>
                      <a:pt x="5891" y="7714"/>
                    </a:lnTo>
                    <a:lnTo>
                      <a:pt x="4909" y="9257"/>
                    </a:lnTo>
                    <a:lnTo>
                      <a:pt x="1964" y="10800"/>
                    </a:lnTo>
                    <a:lnTo>
                      <a:pt x="0" y="13886"/>
                    </a:lnTo>
                    <a:lnTo>
                      <a:pt x="2945" y="21600"/>
                    </a:lnTo>
                    <a:lnTo>
                      <a:pt x="4909" y="18514"/>
                    </a:lnTo>
                    <a:lnTo>
                      <a:pt x="7855" y="15429"/>
                    </a:lnTo>
                    <a:lnTo>
                      <a:pt x="8836" y="13886"/>
                    </a:lnTo>
                    <a:lnTo>
                      <a:pt x="10800" y="13886"/>
                    </a:lnTo>
                    <a:lnTo>
                      <a:pt x="11782" y="12343"/>
                    </a:lnTo>
                    <a:lnTo>
                      <a:pt x="12764" y="10800"/>
                    </a:lnTo>
                    <a:lnTo>
                      <a:pt x="13745" y="10800"/>
                    </a:lnTo>
                    <a:lnTo>
                      <a:pt x="13745" y="9257"/>
                    </a:lnTo>
                    <a:lnTo>
                      <a:pt x="14727" y="9257"/>
                    </a:lnTo>
                    <a:lnTo>
                      <a:pt x="14727" y="9257"/>
                    </a:lnTo>
                    <a:lnTo>
                      <a:pt x="15709" y="9257"/>
                    </a:lnTo>
                    <a:lnTo>
                      <a:pt x="15709" y="9257"/>
                    </a:lnTo>
                    <a:lnTo>
                      <a:pt x="16691" y="7714"/>
                    </a:lnTo>
                    <a:lnTo>
                      <a:pt x="16691" y="7714"/>
                    </a:lnTo>
                    <a:lnTo>
                      <a:pt x="17673" y="7714"/>
                    </a:lnTo>
                    <a:lnTo>
                      <a:pt x="17673" y="7714"/>
                    </a:lnTo>
                    <a:lnTo>
                      <a:pt x="17673" y="7714"/>
                    </a:lnTo>
                    <a:lnTo>
                      <a:pt x="17673" y="7714"/>
                    </a:lnTo>
                    <a:lnTo>
                      <a:pt x="17673" y="7714"/>
                    </a:lnTo>
                    <a:lnTo>
                      <a:pt x="17673" y="7714"/>
                    </a:lnTo>
                    <a:lnTo>
                      <a:pt x="17673" y="7714"/>
                    </a:lnTo>
                    <a:lnTo>
                      <a:pt x="17673" y="7714"/>
                    </a:lnTo>
                    <a:lnTo>
                      <a:pt x="17673" y="7714"/>
                    </a:lnTo>
                    <a:lnTo>
                      <a:pt x="21600" y="15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24" name="Shape 3724"/>
              <p:cNvSpPr/>
              <p:nvPr/>
            </p:nvSpPr>
            <p:spPr>
              <a:xfrm>
                <a:off x="69850" y="160337"/>
                <a:ext cx="14288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8900"/>
                    </a:lnTo>
                    <a:lnTo>
                      <a:pt x="16800" y="16200"/>
                    </a:lnTo>
                    <a:lnTo>
                      <a:pt x="16800" y="15300"/>
                    </a:lnTo>
                    <a:lnTo>
                      <a:pt x="19200" y="13500"/>
                    </a:lnTo>
                    <a:lnTo>
                      <a:pt x="19200" y="11700"/>
                    </a:lnTo>
                    <a:lnTo>
                      <a:pt x="21600" y="10800"/>
                    </a:lnTo>
                    <a:lnTo>
                      <a:pt x="21600" y="9900"/>
                    </a:lnTo>
                    <a:lnTo>
                      <a:pt x="21600" y="9000"/>
                    </a:lnTo>
                    <a:lnTo>
                      <a:pt x="21600" y="8100"/>
                    </a:lnTo>
                    <a:lnTo>
                      <a:pt x="21600" y="8100"/>
                    </a:lnTo>
                    <a:lnTo>
                      <a:pt x="21600" y="7200"/>
                    </a:lnTo>
                    <a:lnTo>
                      <a:pt x="21600" y="630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21600" y="4500"/>
                    </a:lnTo>
                    <a:lnTo>
                      <a:pt x="21600" y="3600"/>
                    </a:lnTo>
                    <a:lnTo>
                      <a:pt x="21600" y="2700"/>
                    </a:lnTo>
                    <a:lnTo>
                      <a:pt x="21600" y="2700"/>
                    </a:lnTo>
                    <a:lnTo>
                      <a:pt x="19200" y="1800"/>
                    </a:lnTo>
                    <a:lnTo>
                      <a:pt x="19200" y="900"/>
                    </a:lnTo>
                    <a:lnTo>
                      <a:pt x="19200" y="900"/>
                    </a:lnTo>
                    <a:lnTo>
                      <a:pt x="16800" y="0"/>
                    </a:lnTo>
                    <a:lnTo>
                      <a:pt x="7200" y="3600"/>
                    </a:lnTo>
                    <a:lnTo>
                      <a:pt x="7200" y="3600"/>
                    </a:lnTo>
                    <a:lnTo>
                      <a:pt x="9600" y="36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5400"/>
                    </a:lnTo>
                    <a:lnTo>
                      <a:pt x="9600" y="5400"/>
                    </a:lnTo>
                    <a:lnTo>
                      <a:pt x="9600" y="5400"/>
                    </a:lnTo>
                    <a:lnTo>
                      <a:pt x="9600" y="6300"/>
                    </a:lnTo>
                    <a:lnTo>
                      <a:pt x="9600" y="6300"/>
                    </a:lnTo>
                    <a:lnTo>
                      <a:pt x="9600" y="7200"/>
                    </a:lnTo>
                    <a:lnTo>
                      <a:pt x="9600" y="8100"/>
                    </a:lnTo>
                    <a:lnTo>
                      <a:pt x="9600" y="8100"/>
                    </a:lnTo>
                    <a:lnTo>
                      <a:pt x="7200" y="9000"/>
                    </a:lnTo>
                    <a:lnTo>
                      <a:pt x="7200" y="9900"/>
                    </a:lnTo>
                    <a:lnTo>
                      <a:pt x="7200" y="10800"/>
                    </a:lnTo>
                    <a:lnTo>
                      <a:pt x="7200" y="12600"/>
                    </a:lnTo>
                    <a:lnTo>
                      <a:pt x="4800" y="13500"/>
                    </a:lnTo>
                    <a:lnTo>
                      <a:pt x="4800" y="15300"/>
                    </a:lnTo>
                    <a:lnTo>
                      <a:pt x="2400" y="18000"/>
                    </a:lnTo>
                    <a:lnTo>
                      <a:pt x="0" y="20700"/>
                    </a:lnTo>
                    <a:lnTo>
                      <a:pt x="0" y="20700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25" name="Shape 3725"/>
              <p:cNvSpPr/>
              <p:nvPr/>
            </p:nvSpPr>
            <p:spPr>
              <a:xfrm>
                <a:off x="63500" y="196850"/>
                <a:ext cx="14288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18000"/>
                    </a:moveTo>
                    <a:lnTo>
                      <a:pt x="12000" y="18000"/>
                    </a:lnTo>
                    <a:lnTo>
                      <a:pt x="12000" y="18000"/>
                    </a:lnTo>
                    <a:lnTo>
                      <a:pt x="12000" y="18000"/>
                    </a:lnTo>
                    <a:lnTo>
                      <a:pt x="12000" y="18000"/>
                    </a:lnTo>
                    <a:lnTo>
                      <a:pt x="12000" y="18000"/>
                    </a:lnTo>
                    <a:lnTo>
                      <a:pt x="12000" y="18000"/>
                    </a:lnTo>
                    <a:lnTo>
                      <a:pt x="12000" y="17100"/>
                    </a:lnTo>
                    <a:lnTo>
                      <a:pt x="12000" y="17100"/>
                    </a:lnTo>
                    <a:lnTo>
                      <a:pt x="12000" y="17100"/>
                    </a:lnTo>
                    <a:lnTo>
                      <a:pt x="12000" y="16200"/>
                    </a:lnTo>
                    <a:lnTo>
                      <a:pt x="12000" y="16200"/>
                    </a:lnTo>
                    <a:lnTo>
                      <a:pt x="12000" y="15300"/>
                    </a:lnTo>
                    <a:lnTo>
                      <a:pt x="12000" y="15300"/>
                    </a:lnTo>
                    <a:lnTo>
                      <a:pt x="12000" y="14400"/>
                    </a:lnTo>
                    <a:lnTo>
                      <a:pt x="12000" y="13500"/>
                    </a:lnTo>
                    <a:lnTo>
                      <a:pt x="12000" y="13500"/>
                    </a:lnTo>
                    <a:lnTo>
                      <a:pt x="12000" y="12600"/>
                    </a:lnTo>
                    <a:lnTo>
                      <a:pt x="14400" y="10800"/>
                    </a:lnTo>
                    <a:lnTo>
                      <a:pt x="14400" y="9900"/>
                    </a:lnTo>
                    <a:lnTo>
                      <a:pt x="16800" y="8100"/>
                    </a:lnTo>
                    <a:lnTo>
                      <a:pt x="16800" y="7200"/>
                    </a:lnTo>
                    <a:lnTo>
                      <a:pt x="19200" y="4500"/>
                    </a:lnTo>
                    <a:lnTo>
                      <a:pt x="21600" y="900"/>
                    </a:lnTo>
                    <a:lnTo>
                      <a:pt x="9600" y="0"/>
                    </a:lnTo>
                    <a:lnTo>
                      <a:pt x="7200" y="2700"/>
                    </a:lnTo>
                    <a:lnTo>
                      <a:pt x="4800" y="5400"/>
                    </a:lnTo>
                    <a:lnTo>
                      <a:pt x="2400" y="7200"/>
                    </a:lnTo>
                    <a:lnTo>
                      <a:pt x="2400" y="8100"/>
                    </a:lnTo>
                    <a:lnTo>
                      <a:pt x="2400" y="9900"/>
                    </a:lnTo>
                    <a:lnTo>
                      <a:pt x="0" y="11700"/>
                    </a:lnTo>
                    <a:lnTo>
                      <a:pt x="0" y="12600"/>
                    </a:lnTo>
                    <a:lnTo>
                      <a:pt x="0" y="12600"/>
                    </a:lnTo>
                    <a:lnTo>
                      <a:pt x="0" y="13500"/>
                    </a:lnTo>
                    <a:lnTo>
                      <a:pt x="0" y="14400"/>
                    </a:lnTo>
                    <a:lnTo>
                      <a:pt x="0" y="153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7100"/>
                    </a:lnTo>
                    <a:lnTo>
                      <a:pt x="0" y="18000"/>
                    </a:lnTo>
                    <a:lnTo>
                      <a:pt x="0" y="18000"/>
                    </a:lnTo>
                    <a:lnTo>
                      <a:pt x="0" y="18900"/>
                    </a:lnTo>
                    <a:lnTo>
                      <a:pt x="0" y="19800"/>
                    </a:lnTo>
                    <a:lnTo>
                      <a:pt x="0" y="20700"/>
                    </a:lnTo>
                    <a:lnTo>
                      <a:pt x="2400" y="20700"/>
                    </a:lnTo>
                    <a:lnTo>
                      <a:pt x="2400" y="21600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1200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26" name="Shape 3726"/>
              <p:cNvSpPr/>
              <p:nvPr/>
            </p:nvSpPr>
            <p:spPr>
              <a:xfrm>
                <a:off x="66675" y="217487"/>
                <a:ext cx="38100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0"/>
                    </a:moveTo>
                    <a:lnTo>
                      <a:pt x="18900" y="0"/>
                    </a:lnTo>
                    <a:lnTo>
                      <a:pt x="16200" y="3323"/>
                    </a:lnTo>
                    <a:lnTo>
                      <a:pt x="13500" y="4985"/>
                    </a:lnTo>
                    <a:lnTo>
                      <a:pt x="11700" y="6646"/>
                    </a:lnTo>
                    <a:lnTo>
                      <a:pt x="10800" y="8308"/>
                    </a:lnTo>
                    <a:lnTo>
                      <a:pt x="9000" y="8308"/>
                    </a:lnTo>
                    <a:lnTo>
                      <a:pt x="8100" y="9969"/>
                    </a:lnTo>
                    <a:lnTo>
                      <a:pt x="8100" y="9969"/>
                    </a:lnTo>
                    <a:lnTo>
                      <a:pt x="7200" y="11631"/>
                    </a:lnTo>
                    <a:lnTo>
                      <a:pt x="6300" y="11631"/>
                    </a:lnTo>
                    <a:lnTo>
                      <a:pt x="6300" y="11631"/>
                    </a:lnTo>
                    <a:lnTo>
                      <a:pt x="5400" y="11631"/>
                    </a:lnTo>
                    <a:lnTo>
                      <a:pt x="5400" y="11631"/>
                    </a:lnTo>
                    <a:lnTo>
                      <a:pt x="4500" y="11631"/>
                    </a:lnTo>
                    <a:lnTo>
                      <a:pt x="4500" y="11631"/>
                    </a:lnTo>
                    <a:lnTo>
                      <a:pt x="45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3600" y="11631"/>
                    </a:lnTo>
                    <a:lnTo>
                      <a:pt x="3600" y="11631"/>
                    </a:lnTo>
                    <a:lnTo>
                      <a:pt x="3600" y="11631"/>
                    </a:lnTo>
                    <a:lnTo>
                      <a:pt x="3600" y="11631"/>
                    </a:lnTo>
                    <a:lnTo>
                      <a:pt x="2700" y="11631"/>
                    </a:lnTo>
                    <a:lnTo>
                      <a:pt x="0" y="18277"/>
                    </a:lnTo>
                    <a:lnTo>
                      <a:pt x="900" y="19938"/>
                    </a:lnTo>
                    <a:lnTo>
                      <a:pt x="900" y="19938"/>
                    </a:lnTo>
                    <a:lnTo>
                      <a:pt x="1800" y="21600"/>
                    </a:lnTo>
                    <a:lnTo>
                      <a:pt x="2700" y="21600"/>
                    </a:lnTo>
                    <a:lnTo>
                      <a:pt x="3600" y="21600"/>
                    </a:lnTo>
                    <a:lnTo>
                      <a:pt x="3600" y="21600"/>
                    </a:lnTo>
                    <a:lnTo>
                      <a:pt x="4500" y="21600"/>
                    </a:lnTo>
                    <a:lnTo>
                      <a:pt x="5400" y="21600"/>
                    </a:lnTo>
                    <a:lnTo>
                      <a:pt x="5400" y="21600"/>
                    </a:lnTo>
                    <a:lnTo>
                      <a:pt x="6300" y="21600"/>
                    </a:lnTo>
                    <a:lnTo>
                      <a:pt x="7200" y="19938"/>
                    </a:lnTo>
                    <a:lnTo>
                      <a:pt x="7200" y="19938"/>
                    </a:lnTo>
                    <a:lnTo>
                      <a:pt x="8100" y="19938"/>
                    </a:lnTo>
                    <a:lnTo>
                      <a:pt x="9000" y="19938"/>
                    </a:lnTo>
                    <a:lnTo>
                      <a:pt x="9900" y="18277"/>
                    </a:lnTo>
                    <a:lnTo>
                      <a:pt x="9900" y="18277"/>
                    </a:lnTo>
                    <a:lnTo>
                      <a:pt x="11700" y="16615"/>
                    </a:lnTo>
                    <a:lnTo>
                      <a:pt x="12600" y="16615"/>
                    </a:lnTo>
                    <a:lnTo>
                      <a:pt x="14400" y="14954"/>
                    </a:lnTo>
                    <a:lnTo>
                      <a:pt x="15300" y="13292"/>
                    </a:lnTo>
                    <a:lnTo>
                      <a:pt x="18000" y="9969"/>
                    </a:lnTo>
                    <a:lnTo>
                      <a:pt x="21600" y="8308"/>
                    </a:lnTo>
                    <a:lnTo>
                      <a:pt x="21600" y="8308"/>
                    </a:lnTo>
                    <a:lnTo>
                      <a:pt x="189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27" name="Shape 3727"/>
              <p:cNvSpPr/>
              <p:nvPr/>
            </p:nvSpPr>
            <p:spPr>
              <a:xfrm>
                <a:off x="100012" y="204787"/>
                <a:ext cx="38101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62"/>
                    </a:moveTo>
                    <a:lnTo>
                      <a:pt x="21600" y="1662"/>
                    </a:lnTo>
                    <a:lnTo>
                      <a:pt x="20700" y="1662"/>
                    </a:lnTo>
                    <a:lnTo>
                      <a:pt x="19800" y="0"/>
                    </a:lnTo>
                    <a:lnTo>
                      <a:pt x="19800" y="0"/>
                    </a:lnTo>
                    <a:lnTo>
                      <a:pt x="18900" y="0"/>
                    </a:lnTo>
                    <a:lnTo>
                      <a:pt x="18000" y="0"/>
                    </a:lnTo>
                    <a:lnTo>
                      <a:pt x="17100" y="0"/>
                    </a:lnTo>
                    <a:lnTo>
                      <a:pt x="17100" y="0"/>
                    </a:lnTo>
                    <a:lnTo>
                      <a:pt x="16200" y="0"/>
                    </a:lnTo>
                    <a:lnTo>
                      <a:pt x="15300" y="0"/>
                    </a:lnTo>
                    <a:lnTo>
                      <a:pt x="15300" y="0"/>
                    </a:lnTo>
                    <a:lnTo>
                      <a:pt x="14400" y="0"/>
                    </a:lnTo>
                    <a:lnTo>
                      <a:pt x="13500" y="0"/>
                    </a:lnTo>
                    <a:lnTo>
                      <a:pt x="13500" y="1662"/>
                    </a:lnTo>
                    <a:lnTo>
                      <a:pt x="12600" y="1662"/>
                    </a:lnTo>
                    <a:lnTo>
                      <a:pt x="11700" y="1662"/>
                    </a:lnTo>
                    <a:lnTo>
                      <a:pt x="10800" y="1662"/>
                    </a:lnTo>
                    <a:lnTo>
                      <a:pt x="9900" y="3323"/>
                    </a:lnTo>
                    <a:lnTo>
                      <a:pt x="8100" y="4985"/>
                    </a:lnTo>
                    <a:lnTo>
                      <a:pt x="7200" y="6646"/>
                    </a:lnTo>
                    <a:lnTo>
                      <a:pt x="5400" y="6646"/>
                    </a:lnTo>
                    <a:lnTo>
                      <a:pt x="2700" y="9969"/>
                    </a:lnTo>
                    <a:lnTo>
                      <a:pt x="0" y="13292"/>
                    </a:lnTo>
                    <a:lnTo>
                      <a:pt x="2700" y="21600"/>
                    </a:lnTo>
                    <a:lnTo>
                      <a:pt x="5400" y="18277"/>
                    </a:lnTo>
                    <a:lnTo>
                      <a:pt x="8100" y="14954"/>
                    </a:lnTo>
                    <a:lnTo>
                      <a:pt x="9000" y="13292"/>
                    </a:lnTo>
                    <a:lnTo>
                      <a:pt x="10800" y="13292"/>
                    </a:lnTo>
                    <a:lnTo>
                      <a:pt x="11700" y="11631"/>
                    </a:lnTo>
                    <a:lnTo>
                      <a:pt x="13500" y="9969"/>
                    </a:lnTo>
                    <a:lnTo>
                      <a:pt x="13500" y="9969"/>
                    </a:lnTo>
                    <a:lnTo>
                      <a:pt x="14400" y="9969"/>
                    </a:lnTo>
                    <a:lnTo>
                      <a:pt x="14400" y="9969"/>
                    </a:lnTo>
                    <a:lnTo>
                      <a:pt x="15300" y="8308"/>
                    </a:lnTo>
                    <a:lnTo>
                      <a:pt x="15300" y="8308"/>
                    </a:lnTo>
                    <a:lnTo>
                      <a:pt x="16200" y="8308"/>
                    </a:lnTo>
                    <a:lnTo>
                      <a:pt x="16200" y="8308"/>
                    </a:lnTo>
                    <a:lnTo>
                      <a:pt x="17100" y="8308"/>
                    </a:lnTo>
                    <a:lnTo>
                      <a:pt x="17100" y="8308"/>
                    </a:lnTo>
                    <a:lnTo>
                      <a:pt x="17100" y="8308"/>
                    </a:lnTo>
                    <a:lnTo>
                      <a:pt x="18000" y="8308"/>
                    </a:lnTo>
                    <a:lnTo>
                      <a:pt x="18000" y="8308"/>
                    </a:lnTo>
                    <a:lnTo>
                      <a:pt x="18000" y="8308"/>
                    </a:lnTo>
                    <a:lnTo>
                      <a:pt x="18000" y="8308"/>
                    </a:lnTo>
                    <a:lnTo>
                      <a:pt x="18000" y="8308"/>
                    </a:lnTo>
                    <a:lnTo>
                      <a:pt x="18000" y="8308"/>
                    </a:lnTo>
                    <a:lnTo>
                      <a:pt x="18000" y="8308"/>
                    </a:lnTo>
                    <a:lnTo>
                      <a:pt x="21600" y="166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28" name="Shape 3728"/>
              <p:cNvSpPr/>
              <p:nvPr/>
            </p:nvSpPr>
            <p:spPr>
              <a:xfrm>
                <a:off x="127000" y="206375"/>
                <a:ext cx="14288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2000" y="20700"/>
                    </a:lnTo>
                    <a:lnTo>
                      <a:pt x="14400" y="18900"/>
                    </a:lnTo>
                    <a:lnTo>
                      <a:pt x="14400" y="18000"/>
                    </a:lnTo>
                    <a:lnTo>
                      <a:pt x="16800" y="16200"/>
                    </a:lnTo>
                    <a:lnTo>
                      <a:pt x="16800" y="15300"/>
                    </a:lnTo>
                    <a:lnTo>
                      <a:pt x="19200" y="13500"/>
                    </a:lnTo>
                    <a:lnTo>
                      <a:pt x="19200" y="11700"/>
                    </a:lnTo>
                    <a:lnTo>
                      <a:pt x="19200" y="10800"/>
                    </a:lnTo>
                    <a:lnTo>
                      <a:pt x="21600" y="9900"/>
                    </a:lnTo>
                    <a:lnTo>
                      <a:pt x="21600" y="9000"/>
                    </a:lnTo>
                    <a:lnTo>
                      <a:pt x="21600" y="8100"/>
                    </a:lnTo>
                    <a:lnTo>
                      <a:pt x="21600" y="8100"/>
                    </a:lnTo>
                    <a:lnTo>
                      <a:pt x="21600" y="7200"/>
                    </a:lnTo>
                    <a:lnTo>
                      <a:pt x="21600" y="630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21600" y="4500"/>
                    </a:lnTo>
                    <a:lnTo>
                      <a:pt x="21600" y="3600"/>
                    </a:lnTo>
                    <a:lnTo>
                      <a:pt x="21600" y="2700"/>
                    </a:lnTo>
                    <a:lnTo>
                      <a:pt x="21600" y="2700"/>
                    </a:lnTo>
                    <a:lnTo>
                      <a:pt x="19200" y="1800"/>
                    </a:lnTo>
                    <a:lnTo>
                      <a:pt x="19200" y="900"/>
                    </a:lnTo>
                    <a:lnTo>
                      <a:pt x="16800" y="900"/>
                    </a:lnTo>
                    <a:lnTo>
                      <a:pt x="16800" y="0"/>
                    </a:lnTo>
                    <a:lnTo>
                      <a:pt x="7200" y="3600"/>
                    </a:lnTo>
                    <a:lnTo>
                      <a:pt x="9600" y="3600"/>
                    </a:lnTo>
                    <a:lnTo>
                      <a:pt x="9600" y="36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5400"/>
                    </a:lnTo>
                    <a:lnTo>
                      <a:pt x="9600" y="5400"/>
                    </a:lnTo>
                    <a:lnTo>
                      <a:pt x="9600" y="6300"/>
                    </a:lnTo>
                    <a:lnTo>
                      <a:pt x="9600" y="6300"/>
                    </a:lnTo>
                    <a:lnTo>
                      <a:pt x="9600" y="7200"/>
                    </a:lnTo>
                    <a:lnTo>
                      <a:pt x="9600" y="8100"/>
                    </a:lnTo>
                    <a:lnTo>
                      <a:pt x="9600" y="8100"/>
                    </a:lnTo>
                    <a:lnTo>
                      <a:pt x="9600" y="9000"/>
                    </a:lnTo>
                    <a:lnTo>
                      <a:pt x="7200" y="9900"/>
                    </a:lnTo>
                    <a:lnTo>
                      <a:pt x="7200" y="10800"/>
                    </a:lnTo>
                    <a:lnTo>
                      <a:pt x="4800" y="12600"/>
                    </a:lnTo>
                    <a:lnTo>
                      <a:pt x="4800" y="13500"/>
                    </a:lnTo>
                    <a:lnTo>
                      <a:pt x="4800" y="15300"/>
                    </a:lnTo>
                    <a:lnTo>
                      <a:pt x="2400" y="16200"/>
                    </a:lnTo>
                    <a:lnTo>
                      <a:pt x="2400" y="18000"/>
                    </a:lnTo>
                    <a:lnTo>
                      <a:pt x="0" y="19800"/>
                    </a:lnTo>
                    <a:lnTo>
                      <a:pt x="0" y="20700"/>
                    </a:lnTo>
                    <a:lnTo>
                      <a:pt x="0" y="20700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29" name="Shape 3729"/>
              <p:cNvSpPr/>
              <p:nvPr/>
            </p:nvSpPr>
            <p:spPr>
              <a:xfrm>
                <a:off x="120650" y="242887"/>
                <a:ext cx="14288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18000"/>
                    </a:moveTo>
                    <a:lnTo>
                      <a:pt x="12000" y="18000"/>
                    </a:lnTo>
                    <a:lnTo>
                      <a:pt x="12000" y="18000"/>
                    </a:lnTo>
                    <a:lnTo>
                      <a:pt x="12000" y="18000"/>
                    </a:lnTo>
                    <a:lnTo>
                      <a:pt x="12000" y="18000"/>
                    </a:lnTo>
                    <a:lnTo>
                      <a:pt x="12000" y="18000"/>
                    </a:lnTo>
                    <a:lnTo>
                      <a:pt x="12000" y="18000"/>
                    </a:lnTo>
                    <a:lnTo>
                      <a:pt x="12000" y="18000"/>
                    </a:lnTo>
                    <a:lnTo>
                      <a:pt x="12000" y="17100"/>
                    </a:lnTo>
                    <a:lnTo>
                      <a:pt x="12000" y="17100"/>
                    </a:lnTo>
                    <a:lnTo>
                      <a:pt x="12000" y="16200"/>
                    </a:lnTo>
                    <a:lnTo>
                      <a:pt x="12000" y="16200"/>
                    </a:lnTo>
                    <a:lnTo>
                      <a:pt x="12000" y="15300"/>
                    </a:lnTo>
                    <a:lnTo>
                      <a:pt x="12000" y="15300"/>
                    </a:lnTo>
                    <a:lnTo>
                      <a:pt x="12000" y="14400"/>
                    </a:lnTo>
                    <a:lnTo>
                      <a:pt x="12000" y="13500"/>
                    </a:lnTo>
                    <a:lnTo>
                      <a:pt x="12000" y="13500"/>
                    </a:lnTo>
                    <a:lnTo>
                      <a:pt x="14400" y="12600"/>
                    </a:lnTo>
                    <a:lnTo>
                      <a:pt x="14400" y="10800"/>
                    </a:lnTo>
                    <a:lnTo>
                      <a:pt x="14400" y="9900"/>
                    </a:lnTo>
                    <a:lnTo>
                      <a:pt x="16800" y="8100"/>
                    </a:lnTo>
                    <a:lnTo>
                      <a:pt x="16800" y="7200"/>
                    </a:lnTo>
                    <a:lnTo>
                      <a:pt x="19200" y="5400"/>
                    </a:lnTo>
                    <a:lnTo>
                      <a:pt x="19200" y="4500"/>
                    </a:lnTo>
                    <a:lnTo>
                      <a:pt x="21600" y="2700"/>
                    </a:lnTo>
                    <a:lnTo>
                      <a:pt x="21600" y="900"/>
                    </a:lnTo>
                    <a:lnTo>
                      <a:pt x="9600" y="0"/>
                    </a:lnTo>
                    <a:lnTo>
                      <a:pt x="7200" y="1800"/>
                    </a:lnTo>
                    <a:lnTo>
                      <a:pt x="7200" y="2700"/>
                    </a:lnTo>
                    <a:lnTo>
                      <a:pt x="7200" y="4500"/>
                    </a:lnTo>
                    <a:lnTo>
                      <a:pt x="4800" y="5400"/>
                    </a:lnTo>
                    <a:lnTo>
                      <a:pt x="4800" y="7200"/>
                    </a:lnTo>
                    <a:lnTo>
                      <a:pt x="2400" y="9000"/>
                    </a:lnTo>
                    <a:lnTo>
                      <a:pt x="2400" y="9900"/>
                    </a:lnTo>
                    <a:lnTo>
                      <a:pt x="0" y="11700"/>
                    </a:lnTo>
                    <a:lnTo>
                      <a:pt x="0" y="12600"/>
                    </a:lnTo>
                    <a:lnTo>
                      <a:pt x="0" y="12600"/>
                    </a:lnTo>
                    <a:lnTo>
                      <a:pt x="0" y="13500"/>
                    </a:lnTo>
                    <a:lnTo>
                      <a:pt x="0" y="14400"/>
                    </a:lnTo>
                    <a:lnTo>
                      <a:pt x="0" y="153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7100"/>
                    </a:lnTo>
                    <a:lnTo>
                      <a:pt x="0" y="18000"/>
                    </a:lnTo>
                    <a:lnTo>
                      <a:pt x="0" y="18000"/>
                    </a:lnTo>
                    <a:lnTo>
                      <a:pt x="0" y="18900"/>
                    </a:lnTo>
                    <a:lnTo>
                      <a:pt x="0" y="19800"/>
                    </a:lnTo>
                    <a:lnTo>
                      <a:pt x="0" y="20700"/>
                    </a:lnTo>
                    <a:lnTo>
                      <a:pt x="2400" y="20700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1200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30" name="Shape 3730"/>
              <p:cNvSpPr/>
              <p:nvPr/>
            </p:nvSpPr>
            <p:spPr>
              <a:xfrm>
                <a:off x="123825" y="263525"/>
                <a:ext cx="38100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0"/>
                    </a:moveTo>
                    <a:lnTo>
                      <a:pt x="18900" y="0"/>
                    </a:lnTo>
                    <a:lnTo>
                      <a:pt x="18000" y="1662"/>
                    </a:lnTo>
                    <a:lnTo>
                      <a:pt x="16200" y="1662"/>
                    </a:lnTo>
                    <a:lnTo>
                      <a:pt x="15300" y="3323"/>
                    </a:lnTo>
                    <a:lnTo>
                      <a:pt x="13500" y="4985"/>
                    </a:lnTo>
                    <a:lnTo>
                      <a:pt x="12600" y="6646"/>
                    </a:lnTo>
                    <a:lnTo>
                      <a:pt x="10800" y="6646"/>
                    </a:lnTo>
                    <a:lnTo>
                      <a:pt x="9900" y="8308"/>
                    </a:lnTo>
                    <a:lnTo>
                      <a:pt x="9000" y="9969"/>
                    </a:lnTo>
                    <a:lnTo>
                      <a:pt x="8100" y="9969"/>
                    </a:lnTo>
                    <a:lnTo>
                      <a:pt x="7200" y="9969"/>
                    </a:lnTo>
                    <a:lnTo>
                      <a:pt x="7200" y="11631"/>
                    </a:lnTo>
                    <a:lnTo>
                      <a:pt x="6300" y="11631"/>
                    </a:lnTo>
                    <a:lnTo>
                      <a:pt x="6300" y="11631"/>
                    </a:lnTo>
                    <a:lnTo>
                      <a:pt x="5400" y="11631"/>
                    </a:lnTo>
                    <a:lnTo>
                      <a:pt x="5400" y="11631"/>
                    </a:lnTo>
                    <a:lnTo>
                      <a:pt x="4500" y="11631"/>
                    </a:lnTo>
                    <a:lnTo>
                      <a:pt x="4500" y="11631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3600" y="11631"/>
                    </a:lnTo>
                    <a:lnTo>
                      <a:pt x="3600" y="11631"/>
                    </a:lnTo>
                    <a:lnTo>
                      <a:pt x="3600" y="11631"/>
                    </a:lnTo>
                    <a:lnTo>
                      <a:pt x="2700" y="11631"/>
                    </a:lnTo>
                    <a:lnTo>
                      <a:pt x="2700" y="11631"/>
                    </a:lnTo>
                    <a:lnTo>
                      <a:pt x="0" y="18277"/>
                    </a:lnTo>
                    <a:lnTo>
                      <a:pt x="900" y="19938"/>
                    </a:lnTo>
                    <a:lnTo>
                      <a:pt x="900" y="19938"/>
                    </a:lnTo>
                    <a:lnTo>
                      <a:pt x="1800" y="21600"/>
                    </a:lnTo>
                    <a:lnTo>
                      <a:pt x="2700" y="21600"/>
                    </a:lnTo>
                    <a:lnTo>
                      <a:pt x="3600" y="21600"/>
                    </a:lnTo>
                    <a:lnTo>
                      <a:pt x="3600" y="21600"/>
                    </a:lnTo>
                    <a:lnTo>
                      <a:pt x="4500" y="21600"/>
                    </a:lnTo>
                    <a:lnTo>
                      <a:pt x="5400" y="21600"/>
                    </a:lnTo>
                    <a:lnTo>
                      <a:pt x="6300" y="21600"/>
                    </a:lnTo>
                    <a:lnTo>
                      <a:pt x="6300" y="19938"/>
                    </a:lnTo>
                    <a:lnTo>
                      <a:pt x="7200" y="19938"/>
                    </a:lnTo>
                    <a:lnTo>
                      <a:pt x="8100" y="19938"/>
                    </a:lnTo>
                    <a:lnTo>
                      <a:pt x="9000" y="19938"/>
                    </a:lnTo>
                    <a:lnTo>
                      <a:pt x="9000" y="18277"/>
                    </a:lnTo>
                    <a:lnTo>
                      <a:pt x="9900" y="18277"/>
                    </a:lnTo>
                    <a:lnTo>
                      <a:pt x="10800" y="18277"/>
                    </a:lnTo>
                    <a:lnTo>
                      <a:pt x="11700" y="16615"/>
                    </a:lnTo>
                    <a:lnTo>
                      <a:pt x="13500" y="14954"/>
                    </a:lnTo>
                    <a:lnTo>
                      <a:pt x="14400" y="13292"/>
                    </a:lnTo>
                    <a:lnTo>
                      <a:pt x="16200" y="13292"/>
                    </a:lnTo>
                    <a:lnTo>
                      <a:pt x="17100" y="11631"/>
                    </a:lnTo>
                    <a:lnTo>
                      <a:pt x="18900" y="9969"/>
                    </a:lnTo>
                    <a:lnTo>
                      <a:pt x="19800" y="8308"/>
                    </a:lnTo>
                    <a:lnTo>
                      <a:pt x="21600" y="8308"/>
                    </a:lnTo>
                    <a:lnTo>
                      <a:pt x="21600" y="8308"/>
                    </a:lnTo>
                    <a:lnTo>
                      <a:pt x="189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31" name="Shape 3731"/>
              <p:cNvSpPr/>
              <p:nvPr/>
            </p:nvSpPr>
            <p:spPr>
              <a:xfrm>
                <a:off x="161925" y="271462"/>
                <a:ext cx="1588" cy="1588"/>
              </a:xfrm>
              <a:prstGeom prst="rect">
                <a:avLst/>
              </a:prstGeom>
              <a:solidFill>
                <a:srgbClr val="00000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32" name="Shape 3732"/>
              <p:cNvSpPr/>
              <p:nvPr/>
            </p:nvSpPr>
            <p:spPr>
              <a:xfrm>
                <a:off x="157162" y="249237"/>
                <a:ext cx="34926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43"/>
                    </a:moveTo>
                    <a:lnTo>
                      <a:pt x="21600" y="1543"/>
                    </a:lnTo>
                    <a:lnTo>
                      <a:pt x="21600" y="0"/>
                    </a:lnTo>
                    <a:lnTo>
                      <a:pt x="20618" y="0"/>
                    </a:lnTo>
                    <a:lnTo>
                      <a:pt x="19636" y="0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5709" y="0"/>
                    </a:lnTo>
                    <a:lnTo>
                      <a:pt x="15709" y="0"/>
                    </a:lnTo>
                    <a:lnTo>
                      <a:pt x="14727" y="0"/>
                    </a:lnTo>
                    <a:lnTo>
                      <a:pt x="13745" y="0"/>
                    </a:lnTo>
                    <a:lnTo>
                      <a:pt x="13745" y="1543"/>
                    </a:lnTo>
                    <a:lnTo>
                      <a:pt x="11782" y="1543"/>
                    </a:lnTo>
                    <a:lnTo>
                      <a:pt x="10800" y="3086"/>
                    </a:lnTo>
                    <a:lnTo>
                      <a:pt x="8836" y="4629"/>
                    </a:lnTo>
                    <a:lnTo>
                      <a:pt x="7855" y="6171"/>
                    </a:lnTo>
                    <a:lnTo>
                      <a:pt x="6873" y="7714"/>
                    </a:lnTo>
                    <a:lnTo>
                      <a:pt x="4909" y="9257"/>
                    </a:lnTo>
                    <a:lnTo>
                      <a:pt x="3927" y="10800"/>
                    </a:lnTo>
                    <a:lnTo>
                      <a:pt x="2945" y="10800"/>
                    </a:lnTo>
                    <a:lnTo>
                      <a:pt x="982" y="12343"/>
                    </a:lnTo>
                    <a:lnTo>
                      <a:pt x="0" y="13886"/>
                    </a:lnTo>
                    <a:lnTo>
                      <a:pt x="2945" y="21600"/>
                    </a:lnTo>
                    <a:lnTo>
                      <a:pt x="3927" y="20057"/>
                    </a:lnTo>
                    <a:lnTo>
                      <a:pt x="5891" y="18514"/>
                    </a:lnTo>
                    <a:lnTo>
                      <a:pt x="6873" y="16971"/>
                    </a:lnTo>
                    <a:lnTo>
                      <a:pt x="7855" y="15429"/>
                    </a:lnTo>
                    <a:lnTo>
                      <a:pt x="9818" y="13886"/>
                    </a:lnTo>
                    <a:lnTo>
                      <a:pt x="10800" y="12343"/>
                    </a:lnTo>
                    <a:lnTo>
                      <a:pt x="11782" y="12343"/>
                    </a:lnTo>
                    <a:lnTo>
                      <a:pt x="13745" y="10800"/>
                    </a:lnTo>
                    <a:lnTo>
                      <a:pt x="14727" y="9257"/>
                    </a:lnTo>
                    <a:lnTo>
                      <a:pt x="15709" y="9257"/>
                    </a:lnTo>
                    <a:lnTo>
                      <a:pt x="15709" y="7714"/>
                    </a:lnTo>
                    <a:lnTo>
                      <a:pt x="16691" y="7714"/>
                    </a:lnTo>
                    <a:lnTo>
                      <a:pt x="16691" y="7714"/>
                    </a:lnTo>
                    <a:lnTo>
                      <a:pt x="17673" y="7714"/>
                    </a:lnTo>
                    <a:lnTo>
                      <a:pt x="17673" y="7714"/>
                    </a:lnTo>
                    <a:lnTo>
                      <a:pt x="17673" y="7714"/>
                    </a:lnTo>
                    <a:lnTo>
                      <a:pt x="17673" y="7714"/>
                    </a:lnTo>
                    <a:lnTo>
                      <a:pt x="18655" y="7714"/>
                    </a:lnTo>
                    <a:lnTo>
                      <a:pt x="18655" y="7714"/>
                    </a:lnTo>
                    <a:lnTo>
                      <a:pt x="18655" y="7714"/>
                    </a:lnTo>
                    <a:lnTo>
                      <a:pt x="18655" y="7714"/>
                    </a:lnTo>
                    <a:lnTo>
                      <a:pt x="18655" y="7714"/>
                    </a:lnTo>
                    <a:lnTo>
                      <a:pt x="18655" y="7714"/>
                    </a:lnTo>
                    <a:lnTo>
                      <a:pt x="21600" y="15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33" name="Shape 3733"/>
              <p:cNvSpPr/>
              <p:nvPr/>
            </p:nvSpPr>
            <p:spPr>
              <a:xfrm>
                <a:off x="180975" y="250825"/>
                <a:ext cx="15875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1600"/>
                    </a:moveTo>
                    <a:lnTo>
                      <a:pt x="10800" y="21600"/>
                    </a:lnTo>
                    <a:lnTo>
                      <a:pt x="12960" y="18900"/>
                    </a:lnTo>
                    <a:lnTo>
                      <a:pt x="15120" y="16200"/>
                    </a:lnTo>
                    <a:lnTo>
                      <a:pt x="17280" y="14400"/>
                    </a:lnTo>
                    <a:lnTo>
                      <a:pt x="17280" y="13500"/>
                    </a:lnTo>
                    <a:lnTo>
                      <a:pt x="19440" y="11700"/>
                    </a:lnTo>
                    <a:lnTo>
                      <a:pt x="19440" y="10800"/>
                    </a:lnTo>
                    <a:lnTo>
                      <a:pt x="19440" y="9900"/>
                    </a:lnTo>
                    <a:lnTo>
                      <a:pt x="19440" y="9000"/>
                    </a:lnTo>
                    <a:lnTo>
                      <a:pt x="19440" y="8100"/>
                    </a:lnTo>
                    <a:lnTo>
                      <a:pt x="19440" y="7200"/>
                    </a:lnTo>
                    <a:lnTo>
                      <a:pt x="21600" y="7200"/>
                    </a:lnTo>
                    <a:lnTo>
                      <a:pt x="21600" y="6300"/>
                    </a:lnTo>
                    <a:lnTo>
                      <a:pt x="21600" y="5400"/>
                    </a:lnTo>
                    <a:lnTo>
                      <a:pt x="21600" y="4500"/>
                    </a:lnTo>
                    <a:lnTo>
                      <a:pt x="21600" y="4500"/>
                    </a:lnTo>
                    <a:lnTo>
                      <a:pt x="19440" y="3600"/>
                    </a:lnTo>
                    <a:lnTo>
                      <a:pt x="19440" y="2700"/>
                    </a:lnTo>
                    <a:lnTo>
                      <a:pt x="19440" y="1800"/>
                    </a:lnTo>
                    <a:lnTo>
                      <a:pt x="19440" y="1800"/>
                    </a:lnTo>
                    <a:lnTo>
                      <a:pt x="17280" y="900"/>
                    </a:lnTo>
                    <a:lnTo>
                      <a:pt x="17280" y="0"/>
                    </a:lnTo>
                    <a:lnTo>
                      <a:pt x="15120" y="0"/>
                    </a:lnTo>
                    <a:lnTo>
                      <a:pt x="8640" y="3600"/>
                    </a:lnTo>
                    <a:lnTo>
                      <a:pt x="8640" y="3600"/>
                    </a:lnTo>
                    <a:lnTo>
                      <a:pt x="8640" y="3600"/>
                    </a:lnTo>
                    <a:lnTo>
                      <a:pt x="8640" y="3600"/>
                    </a:lnTo>
                    <a:lnTo>
                      <a:pt x="8640" y="3600"/>
                    </a:lnTo>
                    <a:lnTo>
                      <a:pt x="8640" y="4500"/>
                    </a:lnTo>
                    <a:lnTo>
                      <a:pt x="8640" y="4500"/>
                    </a:lnTo>
                    <a:lnTo>
                      <a:pt x="8640" y="4500"/>
                    </a:lnTo>
                    <a:lnTo>
                      <a:pt x="8640" y="5400"/>
                    </a:lnTo>
                    <a:lnTo>
                      <a:pt x="8640" y="5400"/>
                    </a:lnTo>
                    <a:lnTo>
                      <a:pt x="8640" y="6300"/>
                    </a:lnTo>
                    <a:lnTo>
                      <a:pt x="8640" y="6300"/>
                    </a:lnTo>
                    <a:lnTo>
                      <a:pt x="8640" y="7200"/>
                    </a:lnTo>
                    <a:lnTo>
                      <a:pt x="8640" y="7200"/>
                    </a:lnTo>
                    <a:lnTo>
                      <a:pt x="8640" y="8100"/>
                    </a:lnTo>
                    <a:lnTo>
                      <a:pt x="8640" y="9000"/>
                    </a:lnTo>
                    <a:lnTo>
                      <a:pt x="8640" y="9000"/>
                    </a:lnTo>
                    <a:lnTo>
                      <a:pt x="6480" y="10800"/>
                    </a:lnTo>
                    <a:lnTo>
                      <a:pt x="6480" y="11700"/>
                    </a:lnTo>
                    <a:lnTo>
                      <a:pt x="6480" y="13500"/>
                    </a:lnTo>
                    <a:lnTo>
                      <a:pt x="4320" y="14400"/>
                    </a:lnTo>
                    <a:lnTo>
                      <a:pt x="2160" y="18000"/>
                    </a:lnTo>
                    <a:lnTo>
                      <a:pt x="0" y="20700"/>
                    </a:lnTo>
                    <a:lnTo>
                      <a:pt x="0" y="20700"/>
                    </a:lnTo>
                    <a:lnTo>
                      <a:pt x="10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34" name="Shape 3734"/>
              <p:cNvSpPr/>
              <p:nvPr/>
            </p:nvSpPr>
            <p:spPr>
              <a:xfrm>
                <a:off x="174625" y="287337"/>
                <a:ext cx="14288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18000"/>
                    </a:moveTo>
                    <a:lnTo>
                      <a:pt x="14400" y="18000"/>
                    </a:lnTo>
                    <a:lnTo>
                      <a:pt x="14400" y="18000"/>
                    </a:lnTo>
                    <a:lnTo>
                      <a:pt x="14400" y="18000"/>
                    </a:lnTo>
                    <a:lnTo>
                      <a:pt x="14400" y="18000"/>
                    </a:lnTo>
                    <a:lnTo>
                      <a:pt x="14400" y="17100"/>
                    </a:lnTo>
                    <a:lnTo>
                      <a:pt x="12000" y="17100"/>
                    </a:lnTo>
                    <a:lnTo>
                      <a:pt x="12000" y="17100"/>
                    </a:lnTo>
                    <a:lnTo>
                      <a:pt x="12000" y="17100"/>
                    </a:lnTo>
                    <a:lnTo>
                      <a:pt x="12000" y="16200"/>
                    </a:lnTo>
                    <a:lnTo>
                      <a:pt x="12000" y="16200"/>
                    </a:lnTo>
                    <a:lnTo>
                      <a:pt x="12000" y="15300"/>
                    </a:lnTo>
                    <a:lnTo>
                      <a:pt x="12000" y="15300"/>
                    </a:lnTo>
                    <a:lnTo>
                      <a:pt x="12000" y="14400"/>
                    </a:lnTo>
                    <a:lnTo>
                      <a:pt x="12000" y="14400"/>
                    </a:lnTo>
                    <a:lnTo>
                      <a:pt x="14400" y="13500"/>
                    </a:lnTo>
                    <a:lnTo>
                      <a:pt x="14400" y="12600"/>
                    </a:lnTo>
                    <a:lnTo>
                      <a:pt x="14400" y="12600"/>
                    </a:lnTo>
                    <a:lnTo>
                      <a:pt x="14400" y="10800"/>
                    </a:lnTo>
                    <a:lnTo>
                      <a:pt x="16800" y="9900"/>
                    </a:lnTo>
                    <a:lnTo>
                      <a:pt x="16800" y="8100"/>
                    </a:lnTo>
                    <a:lnTo>
                      <a:pt x="16800" y="6300"/>
                    </a:lnTo>
                    <a:lnTo>
                      <a:pt x="21600" y="3600"/>
                    </a:lnTo>
                    <a:lnTo>
                      <a:pt x="21600" y="900"/>
                    </a:lnTo>
                    <a:lnTo>
                      <a:pt x="9600" y="0"/>
                    </a:lnTo>
                    <a:lnTo>
                      <a:pt x="7200" y="2700"/>
                    </a:lnTo>
                    <a:lnTo>
                      <a:pt x="4800" y="5400"/>
                    </a:lnTo>
                    <a:lnTo>
                      <a:pt x="4800" y="6300"/>
                    </a:lnTo>
                    <a:lnTo>
                      <a:pt x="2400" y="8100"/>
                    </a:lnTo>
                    <a:lnTo>
                      <a:pt x="2400" y="9900"/>
                    </a:lnTo>
                    <a:lnTo>
                      <a:pt x="2400" y="10800"/>
                    </a:lnTo>
                    <a:lnTo>
                      <a:pt x="0" y="11700"/>
                    </a:lnTo>
                    <a:lnTo>
                      <a:pt x="0" y="12600"/>
                    </a:lnTo>
                    <a:lnTo>
                      <a:pt x="0" y="13500"/>
                    </a:lnTo>
                    <a:lnTo>
                      <a:pt x="0" y="14400"/>
                    </a:lnTo>
                    <a:lnTo>
                      <a:pt x="0" y="144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7100"/>
                    </a:lnTo>
                    <a:lnTo>
                      <a:pt x="0" y="17100"/>
                    </a:lnTo>
                    <a:lnTo>
                      <a:pt x="0" y="18000"/>
                    </a:lnTo>
                    <a:lnTo>
                      <a:pt x="0" y="18900"/>
                    </a:lnTo>
                    <a:lnTo>
                      <a:pt x="2400" y="19800"/>
                    </a:lnTo>
                    <a:lnTo>
                      <a:pt x="2400" y="19800"/>
                    </a:lnTo>
                    <a:lnTo>
                      <a:pt x="2400" y="20700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1440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35" name="Shape 3735"/>
              <p:cNvSpPr/>
              <p:nvPr/>
            </p:nvSpPr>
            <p:spPr>
              <a:xfrm>
                <a:off x="177800" y="307975"/>
                <a:ext cx="38100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0"/>
                    </a:moveTo>
                    <a:lnTo>
                      <a:pt x="18900" y="0"/>
                    </a:lnTo>
                    <a:lnTo>
                      <a:pt x="16200" y="1662"/>
                    </a:lnTo>
                    <a:lnTo>
                      <a:pt x="13500" y="4985"/>
                    </a:lnTo>
                    <a:lnTo>
                      <a:pt x="12600" y="6646"/>
                    </a:lnTo>
                    <a:lnTo>
                      <a:pt x="10800" y="8308"/>
                    </a:lnTo>
                    <a:lnTo>
                      <a:pt x="9900" y="8308"/>
                    </a:lnTo>
                    <a:lnTo>
                      <a:pt x="9000" y="9969"/>
                    </a:lnTo>
                    <a:lnTo>
                      <a:pt x="8100" y="9969"/>
                    </a:lnTo>
                    <a:lnTo>
                      <a:pt x="7200" y="9969"/>
                    </a:lnTo>
                    <a:lnTo>
                      <a:pt x="7200" y="11631"/>
                    </a:lnTo>
                    <a:lnTo>
                      <a:pt x="6300" y="11631"/>
                    </a:lnTo>
                    <a:lnTo>
                      <a:pt x="6300" y="11631"/>
                    </a:lnTo>
                    <a:lnTo>
                      <a:pt x="5400" y="11631"/>
                    </a:lnTo>
                    <a:lnTo>
                      <a:pt x="5400" y="11631"/>
                    </a:lnTo>
                    <a:lnTo>
                      <a:pt x="4500" y="11631"/>
                    </a:lnTo>
                    <a:lnTo>
                      <a:pt x="4500" y="11631"/>
                    </a:lnTo>
                    <a:lnTo>
                      <a:pt x="4500" y="11631"/>
                    </a:lnTo>
                    <a:lnTo>
                      <a:pt x="4500" y="11631"/>
                    </a:lnTo>
                    <a:lnTo>
                      <a:pt x="3600" y="11631"/>
                    </a:lnTo>
                    <a:lnTo>
                      <a:pt x="3600" y="11631"/>
                    </a:lnTo>
                    <a:lnTo>
                      <a:pt x="3600" y="11631"/>
                    </a:lnTo>
                    <a:lnTo>
                      <a:pt x="3600" y="11631"/>
                    </a:lnTo>
                    <a:lnTo>
                      <a:pt x="3600" y="11631"/>
                    </a:lnTo>
                    <a:lnTo>
                      <a:pt x="0" y="18277"/>
                    </a:lnTo>
                    <a:lnTo>
                      <a:pt x="900" y="19938"/>
                    </a:lnTo>
                    <a:lnTo>
                      <a:pt x="1800" y="19938"/>
                    </a:lnTo>
                    <a:lnTo>
                      <a:pt x="1800" y="19938"/>
                    </a:lnTo>
                    <a:lnTo>
                      <a:pt x="2700" y="19938"/>
                    </a:lnTo>
                    <a:lnTo>
                      <a:pt x="3600" y="21600"/>
                    </a:lnTo>
                    <a:lnTo>
                      <a:pt x="4500" y="21600"/>
                    </a:lnTo>
                    <a:lnTo>
                      <a:pt x="4500" y="21600"/>
                    </a:lnTo>
                    <a:lnTo>
                      <a:pt x="5400" y="21600"/>
                    </a:lnTo>
                    <a:lnTo>
                      <a:pt x="6300" y="19938"/>
                    </a:lnTo>
                    <a:lnTo>
                      <a:pt x="6300" y="19938"/>
                    </a:lnTo>
                    <a:lnTo>
                      <a:pt x="7200" y="19938"/>
                    </a:lnTo>
                    <a:lnTo>
                      <a:pt x="8100" y="19938"/>
                    </a:lnTo>
                    <a:lnTo>
                      <a:pt x="9000" y="19938"/>
                    </a:lnTo>
                    <a:lnTo>
                      <a:pt x="9000" y="19938"/>
                    </a:lnTo>
                    <a:lnTo>
                      <a:pt x="9900" y="18277"/>
                    </a:lnTo>
                    <a:lnTo>
                      <a:pt x="10800" y="18277"/>
                    </a:lnTo>
                    <a:lnTo>
                      <a:pt x="11700" y="16615"/>
                    </a:lnTo>
                    <a:lnTo>
                      <a:pt x="13500" y="14954"/>
                    </a:lnTo>
                    <a:lnTo>
                      <a:pt x="14400" y="14954"/>
                    </a:lnTo>
                    <a:lnTo>
                      <a:pt x="16200" y="13292"/>
                    </a:lnTo>
                    <a:lnTo>
                      <a:pt x="18900" y="9969"/>
                    </a:lnTo>
                    <a:lnTo>
                      <a:pt x="21600" y="6646"/>
                    </a:lnTo>
                    <a:lnTo>
                      <a:pt x="21600" y="6646"/>
                    </a:lnTo>
                    <a:lnTo>
                      <a:pt x="189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36" name="Shape 3736"/>
              <p:cNvSpPr/>
              <p:nvPr/>
            </p:nvSpPr>
            <p:spPr>
              <a:xfrm>
                <a:off x="211137" y="293687"/>
                <a:ext cx="38101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323"/>
                    </a:moveTo>
                    <a:lnTo>
                      <a:pt x="21600" y="3323"/>
                    </a:lnTo>
                    <a:lnTo>
                      <a:pt x="21600" y="1662"/>
                    </a:lnTo>
                    <a:lnTo>
                      <a:pt x="20700" y="1662"/>
                    </a:lnTo>
                    <a:lnTo>
                      <a:pt x="19800" y="1662"/>
                    </a:lnTo>
                    <a:lnTo>
                      <a:pt x="18900" y="0"/>
                    </a:lnTo>
                    <a:lnTo>
                      <a:pt x="18900" y="0"/>
                    </a:lnTo>
                    <a:lnTo>
                      <a:pt x="18000" y="0"/>
                    </a:lnTo>
                    <a:lnTo>
                      <a:pt x="17100" y="0"/>
                    </a:lnTo>
                    <a:lnTo>
                      <a:pt x="16200" y="0"/>
                    </a:lnTo>
                    <a:lnTo>
                      <a:pt x="16200" y="0"/>
                    </a:lnTo>
                    <a:lnTo>
                      <a:pt x="15300" y="0"/>
                    </a:lnTo>
                    <a:lnTo>
                      <a:pt x="14400" y="1662"/>
                    </a:lnTo>
                    <a:lnTo>
                      <a:pt x="14400" y="1662"/>
                    </a:lnTo>
                    <a:lnTo>
                      <a:pt x="13500" y="1662"/>
                    </a:lnTo>
                    <a:lnTo>
                      <a:pt x="12600" y="1662"/>
                    </a:lnTo>
                    <a:lnTo>
                      <a:pt x="11700" y="3323"/>
                    </a:lnTo>
                    <a:lnTo>
                      <a:pt x="11700" y="3323"/>
                    </a:lnTo>
                    <a:lnTo>
                      <a:pt x="9900" y="4985"/>
                    </a:lnTo>
                    <a:lnTo>
                      <a:pt x="9000" y="4985"/>
                    </a:lnTo>
                    <a:lnTo>
                      <a:pt x="7200" y="6646"/>
                    </a:lnTo>
                    <a:lnTo>
                      <a:pt x="6300" y="8308"/>
                    </a:lnTo>
                    <a:lnTo>
                      <a:pt x="3600" y="11631"/>
                    </a:lnTo>
                    <a:lnTo>
                      <a:pt x="0" y="14954"/>
                    </a:lnTo>
                    <a:lnTo>
                      <a:pt x="2700" y="21600"/>
                    </a:lnTo>
                    <a:lnTo>
                      <a:pt x="5400" y="18277"/>
                    </a:lnTo>
                    <a:lnTo>
                      <a:pt x="8100" y="16615"/>
                    </a:lnTo>
                    <a:lnTo>
                      <a:pt x="9900" y="14954"/>
                    </a:lnTo>
                    <a:lnTo>
                      <a:pt x="10800" y="13292"/>
                    </a:lnTo>
                    <a:lnTo>
                      <a:pt x="12600" y="11631"/>
                    </a:lnTo>
                    <a:lnTo>
                      <a:pt x="13500" y="11631"/>
                    </a:lnTo>
                    <a:lnTo>
                      <a:pt x="13500" y="11631"/>
                    </a:lnTo>
                    <a:lnTo>
                      <a:pt x="14400" y="9969"/>
                    </a:lnTo>
                    <a:lnTo>
                      <a:pt x="15300" y="9969"/>
                    </a:lnTo>
                    <a:lnTo>
                      <a:pt x="15300" y="9969"/>
                    </a:lnTo>
                    <a:lnTo>
                      <a:pt x="16200" y="9969"/>
                    </a:lnTo>
                    <a:lnTo>
                      <a:pt x="16200" y="9969"/>
                    </a:lnTo>
                    <a:lnTo>
                      <a:pt x="17100" y="9969"/>
                    </a:lnTo>
                    <a:lnTo>
                      <a:pt x="17100" y="9969"/>
                    </a:lnTo>
                    <a:lnTo>
                      <a:pt x="17100" y="9969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18900" y="9969"/>
                    </a:lnTo>
                    <a:lnTo>
                      <a:pt x="18900" y="9969"/>
                    </a:lnTo>
                    <a:lnTo>
                      <a:pt x="18900" y="9969"/>
                    </a:lnTo>
                    <a:lnTo>
                      <a:pt x="18900" y="9969"/>
                    </a:lnTo>
                    <a:lnTo>
                      <a:pt x="21600" y="332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37" name="Shape 3737"/>
              <p:cNvSpPr/>
              <p:nvPr/>
            </p:nvSpPr>
            <p:spPr>
              <a:xfrm>
                <a:off x="238125" y="296862"/>
                <a:ext cx="15875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1600"/>
                    </a:moveTo>
                    <a:lnTo>
                      <a:pt x="10800" y="21600"/>
                    </a:lnTo>
                    <a:lnTo>
                      <a:pt x="12960" y="18900"/>
                    </a:lnTo>
                    <a:lnTo>
                      <a:pt x="15120" y="16200"/>
                    </a:lnTo>
                    <a:lnTo>
                      <a:pt x="17280" y="14400"/>
                    </a:lnTo>
                    <a:lnTo>
                      <a:pt x="17280" y="13500"/>
                    </a:lnTo>
                    <a:lnTo>
                      <a:pt x="19440" y="11700"/>
                    </a:lnTo>
                    <a:lnTo>
                      <a:pt x="19440" y="9900"/>
                    </a:lnTo>
                    <a:lnTo>
                      <a:pt x="19440" y="9900"/>
                    </a:lnTo>
                    <a:lnTo>
                      <a:pt x="19440" y="9000"/>
                    </a:lnTo>
                    <a:lnTo>
                      <a:pt x="21600" y="81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21600" y="6300"/>
                    </a:lnTo>
                    <a:lnTo>
                      <a:pt x="21600" y="5400"/>
                    </a:lnTo>
                    <a:lnTo>
                      <a:pt x="21600" y="4500"/>
                    </a:lnTo>
                    <a:lnTo>
                      <a:pt x="21600" y="4500"/>
                    </a:lnTo>
                    <a:lnTo>
                      <a:pt x="19440" y="3600"/>
                    </a:lnTo>
                    <a:lnTo>
                      <a:pt x="19440" y="2700"/>
                    </a:lnTo>
                    <a:lnTo>
                      <a:pt x="19440" y="1800"/>
                    </a:lnTo>
                    <a:lnTo>
                      <a:pt x="19440" y="1800"/>
                    </a:lnTo>
                    <a:lnTo>
                      <a:pt x="17280" y="900"/>
                    </a:lnTo>
                    <a:lnTo>
                      <a:pt x="17280" y="0"/>
                    </a:lnTo>
                    <a:lnTo>
                      <a:pt x="15120" y="0"/>
                    </a:lnTo>
                    <a:lnTo>
                      <a:pt x="8640" y="3600"/>
                    </a:lnTo>
                    <a:lnTo>
                      <a:pt x="8640" y="3600"/>
                    </a:lnTo>
                    <a:lnTo>
                      <a:pt x="8640" y="3600"/>
                    </a:lnTo>
                    <a:lnTo>
                      <a:pt x="8640" y="3600"/>
                    </a:lnTo>
                    <a:lnTo>
                      <a:pt x="8640" y="3600"/>
                    </a:lnTo>
                    <a:lnTo>
                      <a:pt x="8640" y="4500"/>
                    </a:lnTo>
                    <a:lnTo>
                      <a:pt x="8640" y="4500"/>
                    </a:lnTo>
                    <a:lnTo>
                      <a:pt x="8640" y="4500"/>
                    </a:lnTo>
                    <a:lnTo>
                      <a:pt x="8640" y="5400"/>
                    </a:lnTo>
                    <a:lnTo>
                      <a:pt x="8640" y="5400"/>
                    </a:lnTo>
                    <a:lnTo>
                      <a:pt x="8640" y="6300"/>
                    </a:lnTo>
                    <a:lnTo>
                      <a:pt x="8640" y="6300"/>
                    </a:lnTo>
                    <a:lnTo>
                      <a:pt x="8640" y="7200"/>
                    </a:lnTo>
                    <a:lnTo>
                      <a:pt x="8640" y="7200"/>
                    </a:lnTo>
                    <a:lnTo>
                      <a:pt x="8640" y="8100"/>
                    </a:lnTo>
                    <a:lnTo>
                      <a:pt x="8640" y="9000"/>
                    </a:lnTo>
                    <a:lnTo>
                      <a:pt x="8640" y="9000"/>
                    </a:lnTo>
                    <a:lnTo>
                      <a:pt x="6480" y="10800"/>
                    </a:lnTo>
                    <a:lnTo>
                      <a:pt x="6480" y="11700"/>
                    </a:lnTo>
                    <a:lnTo>
                      <a:pt x="6480" y="13500"/>
                    </a:lnTo>
                    <a:lnTo>
                      <a:pt x="4320" y="15300"/>
                    </a:lnTo>
                    <a:lnTo>
                      <a:pt x="2160" y="18000"/>
                    </a:lnTo>
                    <a:lnTo>
                      <a:pt x="0" y="20700"/>
                    </a:lnTo>
                    <a:lnTo>
                      <a:pt x="0" y="20700"/>
                    </a:lnTo>
                    <a:lnTo>
                      <a:pt x="10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38" name="Shape 3738"/>
              <p:cNvSpPr/>
              <p:nvPr/>
            </p:nvSpPr>
            <p:spPr>
              <a:xfrm>
                <a:off x="231775" y="333375"/>
                <a:ext cx="14288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18000"/>
                    </a:moveTo>
                    <a:lnTo>
                      <a:pt x="14400" y="18000"/>
                    </a:lnTo>
                    <a:lnTo>
                      <a:pt x="14400" y="18000"/>
                    </a:lnTo>
                    <a:lnTo>
                      <a:pt x="14400" y="18000"/>
                    </a:lnTo>
                    <a:lnTo>
                      <a:pt x="14400" y="18000"/>
                    </a:lnTo>
                    <a:lnTo>
                      <a:pt x="14400" y="18000"/>
                    </a:lnTo>
                    <a:lnTo>
                      <a:pt x="12000" y="17100"/>
                    </a:lnTo>
                    <a:lnTo>
                      <a:pt x="12000" y="17100"/>
                    </a:lnTo>
                    <a:lnTo>
                      <a:pt x="12000" y="17100"/>
                    </a:lnTo>
                    <a:lnTo>
                      <a:pt x="12000" y="16200"/>
                    </a:lnTo>
                    <a:lnTo>
                      <a:pt x="12000" y="16200"/>
                    </a:lnTo>
                    <a:lnTo>
                      <a:pt x="12000" y="15300"/>
                    </a:lnTo>
                    <a:lnTo>
                      <a:pt x="12000" y="15300"/>
                    </a:lnTo>
                    <a:lnTo>
                      <a:pt x="12000" y="14400"/>
                    </a:lnTo>
                    <a:lnTo>
                      <a:pt x="12000" y="14400"/>
                    </a:lnTo>
                    <a:lnTo>
                      <a:pt x="14400" y="13500"/>
                    </a:lnTo>
                    <a:lnTo>
                      <a:pt x="14400" y="12600"/>
                    </a:lnTo>
                    <a:lnTo>
                      <a:pt x="14400" y="12600"/>
                    </a:lnTo>
                    <a:lnTo>
                      <a:pt x="14400" y="10800"/>
                    </a:lnTo>
                    <a:lnTo>
                      <a:pt x="16800" y="9900"/>
                    </a:lnTo>
                    <a:lnTo>
                      <a:pt x="16800" y="8100"/>
                    </a:lnTo>
                    <a:lnTo>
                      <a:pt x="19200" y="6300"/>
                    </a:lnTo>
                    <a:lnTo>
                      <a:pt x="21600" y="3600"/>
                    </a:lnTo>
                    <a:lnTo>
                      <a:pt x="21600" y="900"/>
                    </a:lnTo>
                    <a:lnTo>
                      <a:pt x="9600" y="0"/>
                    </a:lnTo>
                    <a:lnTo>
                      <a:pt x="7200" y="2700"/>
                    </a:lnTo>
                    <a:lnTo>
                      <a:pt x="4800" y="5400"/>
                    </a:lnTo>
                    <a:lnTo>
                      <a:pt x="4800" y="7200"/>
                    </a:lnTo>
                    <a:lnTo>
                      <a:pt x="2400" y="8100"/>
                    </a:lnTo>
                    <a:lnTo>
                      <a:pt x="2400" y="9900"/>
                    </a:lnTo>
                    <a:lnTo>
                      <a:pt x="2400" y="10800"/>
                    </a:lnTo>
                    <a:lnTo>
                      <a:pt x="0" y="11700"/>
                    </a:lnTo>
                    <a:lnTo>
                      <a:pt x="0" y="12600"/>
                    </a:lnTo>
                    <a:lnTo>
                      <a:pt x="0" y="13500"/>
                    </a:lnTo>
                    <a:lnTo>
                      <a:pt x="0" y="14400"/>
                    </a:lnTo>
                    <a:lnTo>
                      <a:pt x="0" y="144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7100"/>
                    </a:lnTo>
                    <a:lnTo>
                      <a:pt x="0" y="17100"/>
                    </a:lnTo>
                    <a:lnTo>
                      <a:pt x="0" y="18000"/>
                    </a:lnTo>
                    <a:lnTo>
                      <a:pt x="0" y="18900"/>
                    </a:lnTo>
                    <a:lnTo>
                      <a:pt x="0" y="19800"/>
                    </a:lnTo>
                    <a:lnTo>
                      <a:pt x="2400" y="19800"/>
                    </a:lnTo>
                    <a:lnTo>
                      <a:pt x="2400" y="20700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1440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39" name="Shape 3739"/>
              <p:cNvSpPr/>
              <p:nvPr/>
            </p:nvSpPr>
            <p:spPr>
              <a:xfrm>
                <a:off x="234950" y="354012"/>
                <a:ext cx="38100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0"/>
                    </a:moveTo>
                    <a:lnTo>
                      <a:pt x="18900" y="0"/>
                    </a:lnTo>
                    <a:lnTo>
                      <a:pt x="17100" y="1662"/>
                    </a:lnTo>
                    <a:lnTo>
                      <a:pt x="14400" y="4985"/>
                    </a:lnTo>
                    <a:lnTo>
                      <a:pt x="12600" y="6646"/>
                    </a:lnTo>
                    <a:lnTo>
                      <a:pt x="11700" y="6646"/>
                    </a:lnTo>
                    <a:lnTo>
                      <a:pt x="10800" y="8308"/>
                    </a:lnTo>
                    <a:lnTo>
                      <a:pt x="9000" y="9969"/>
                    </a:lnTo>
                    <a:lnTo>
                      <a:pt x="8100" y="9969"/>
                    </a:lnTo>
                    <a:lnTo>
                      <a:pt x="8100" y="9969"/>
                    </a:lnTo>
                    <a:lnTo>
                      <a:pt x="7200" y="9969"/>
                    </a:lnTo>
                    <a:lnTo>
                      <a:pt x="7200" y="11631"/>
                    </a:lnTo>
                    <a:lnTo>
                      <a:pt x="6300" y="11631"/>
                    </a:lnTo>
                    <a:lnTo>
                      <a:pt x="6300" y="11631"/>
                    </a:lnTo>
                    <a:lnTo>
                      <a:pt x="5400" y="11631"/>
                    </a:lnTo>
                    <a:lnTo>
                      <a:pt x="5400" y="11631"/>
                    </a:lnTo>
                    <a:lnTo>
                      <a:pt x="4500" y="11631"/>
                    </a:lnTo>
                    <a:lnTo>
                      <a:pt x="4500" y="11631"/>
                    </a:lnTo>
                    <a:lnTo>
                      <a:pt x="3600" y="11631"/>
                    </a:lnTo>
                    <a:lnTo>
                      <a:pt x="3600" y="11631"/>
                    </a:lnTo>
                    <a:lnTo>
                      <a:pt x="3600" y="11631"/>
                    </a:lnTo>
                    <a:lnTo>
                      <a:pt x="3600" y="11631"/>
                    </a:lnTo>
                    <a:lnTo>
                      <a:pt x="3600" y="11631"/>
                    </a:lnTo>
                    <a:lnTo>
                      <a:pt x="3600" y="11631"/>
                    </a:lnTo>
                    <a:lnTo>
                      <a:pt x="0" y="18277"/>
                    </a:lnTo>
                    <a:lnTo>
                      <a:pt x="900" y="19938"/>
                    </a:lnTo>
                    <a:lnTo>
                      <a:pt x="1800" y="19938"/>
                    </a:lnTo>
                    <a:lnTo>
                      <a:pt x="2700" y="19938"/>
                    </a:lnTo>
                    <a:lnTo>
                      <a:pt x="2700" y="19938"/>
                    </a:lnTo>
                    <a:lnTo>
                      <a:pt x="3600" y="21600"/>
                    </a:lnTo>
                    <a:lnTo>
                      <a:pt x="4500" y="21600"/>
                    </a:lnTo>
                    <a:lnTo>
                      <a:pt x="5400" y="21600"/>
                    </a:lnTo>
                    <a:lnTo>
                      <a:pt x="5400" y="19938"/>
                    </a:lnTo>
                    <a:lnTo>
                      <a:pt x="6300" y="19938"/>
                    </a:lnTo>
                    <a:lnTo>
                      <a:pt x="7200" y="19938"/>
                    </a:lnTo>
                    <a:lnTo>
                      <a:pt x="8100" y="19938"/>
                    </a:lnTo>
                    <a:lnTo>
                      <a:pt x="8100" y="19938"/>
                    </a:lnTo>
                    <a:lnTo>
                      <a:pt x="9000" y="19938"/>
                    </a:lnTo>
                    <a:lnTo>
                      <a:pt x="9900" y="18277"/>
                    </a:lnTo>
                    <a:lnTo>
                      <a:pt x="10800" y="18277"/>
                    </a:lnTo>
                    <a:lnTo>
                      <a:pt x="10800" y="16615"/>
                    </a:lnTo>
                    <a:lnTo>
                      <a:pt x="12600" y="16615"/>
                    </a:lnTo>
                    <a:lnTo>
                      <a:pt x="13500" y="14954"/>
                    </a:lnTo>
                    <a:lnTo>
                      <a:pt x="15300" y="13292"/>
                    </a:lnTo>
                    <a:lnTo>
                      <a:pt x="16200" y="11631"/>
                    </a:lnTo>
                    <a:lnTo>
                      <a:pt x="18900" y="9969"/>
                    </a:lnTo>
                    <a:lnTo>
                      <a:pt x="21600" y="6646"/>
                    </a:lnTo>
                    <a:lnTo>
                      <a:pt x="21600" y="6646"/>
                    </a:lnTo>
                    <a:lnTo>
                      <a:pt x="189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40" name="Shape 3740"/>
              <p:cNvSpPr/>
              <p:nvPr/>
            </p:nvSpPr>
            <p:spPr>
              <a:xfrm>
                <a:off x="268287" y="339725"/>
                <a:ext cx="38101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323"/>
                    </a:moveTo>
                    <a:lnTo>
                      <a:pt x="21600" y="3323"/>
                    </a:lnTo>
                    <a:lnTo>
                      <a:pt x="20700" y="1662"/>
                    </a:lnTo>
                    <a:lnTo>
                      <a:pt x="20700" y="1662"/>
                    </a:lnTo>
                    <a:lnTo>
                      <a:pt x="19800" y="1662"/>
                    </a:lnTo>
                    <a:lnTo>
                      <a:pt x="18900" y="0"/>
                    </a:lnTo>
                    <a:lnTo>
                      <a:pt x="18000" y="0"/>
                    </a:lnTo>
                    <a:lnTo>
                      <a:pt x="18000" y="0"/>
                    </a:lnTo>
                    <a:lnTo>
                      <a:pt x="17100" y="0"/>
                    </a:lnTo>
                    <a:lnTo>
                      <a:pt x="16200" y="0"/>
                    </a:lnTo>
                    <a:lnTo>
                      <a:pt x="15300" y="1662"/>
                    </a:lnTo>
                    <a:lnTo>
                      <a:pt x="15300" y="1662"/>
                    </a:lnTo>
                    <a:lnTo>
                      <a:pt x="14400" y="1662"/>
                    </a:lnTo>
                    <a:lnTo>
                      <a:pt x="13500" y="1662"/>
                    </a:lnTo>
                    <a:lnTo>
                      <a:pt x="12600" y="1662"/>
                    </a:lnTo>
                    <a:lnTo>
                      <a:pt x="12600" y="3323"/>
                    </a:lnTo>
                    <a:lnTo>
                      <a:pt x="11700" y="3323"/>
                    </a:lnTo>
                    <a:lnTo>
                      <a:pt x="10800" y="3323"/>
                    </a:lnTo>
                    <a:lnTo>
                      <a:pt x="9900" y="4985"/>
                    </a:lnTo>
                    <a:lnTo>
                      <a:pt x="8100" y="6646"/>
                    </a:lnTo>
                    <a:lnTo>
                      <a:pt x="7200" y="8308"/>
                    </a:lnTo>
                    <a:lnTo>
                      <a:pt x="5400" y="9969"/>
                    </a:lnTo>
                    <a:lnTo>
                      <a:pt x="2700" y="11631"/>
                    </a:lnTo>
                    <a:lnTo>
                      <a:pt x="0" y="14954"/>
                    </a:lnTo>
                    <a:lnTo>
                      <a:pt x="2700" y="21600"/>
                    </a:lnTo>
                    <a:lnTo>
                      <a:pt x="5400" y="19938"/>
                    </a:lnTo>
                    <a:lnTo>
                      <a:pt x="8100" y="16615"/>
                    </a:lnTo>
                    <a:lnTo>
                      <a:pt x="9000" y="14954"/>
                    </a:lnTo>
                    <a:lnTo>
                      <a:pt x="10800" y="14954"/>
                    </a:lnTo>
                    <a:lnTo>
                      <a:pt x="11700" y="13292"/>
                    </a:lnTo>
                    <a:lnTo>
                      <a:pt x="12600" y="11631"/>
                    </a:lnTo>
                    <a:lnTo>
                      <a:pt x="13500" y="11631"/>
                    </a:lnTo>
                    <a:lnTo>
                      <a:pt x="14400" y="11631"/>
                    </a:lnTo>
                    <a:lnTo>
                      <a:pt x="14400" y="9969"/>
                    </a:lnTo>
                    <a:lnTo>
                      <a:pt x="15300" y="9969"/>
                    </a:lnTo>
                    <a:lnTo>
                      <a:pt x="15300" y="9969"/>
                    </a:lnTo>
                    <a:lnTo>
                      <a:pt x="16200" y="9969"/>
                    </a:lnTo>
                    <a:lnTo>
                      <a:pt x="16200" y="9969"/>
                    </a:lnTo>
                    <a:lnTo>
                      <a:pt x="17100" y="9969"/>
                    </a:lnTo>
                    <a:lnTo>
                      <a:pt x="17100" y="9969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18900" y="9969"/>
                    </a:lnTo>
                    <a:lnTo>
                      <a:pt x="18900" y="9969"/>
                    </a:lnTo>
                    <a:lnTo>
                      <a:pt x="18900" y="9969"/>
                    </a:lnTo>
                    <a:lnTo>
                      <a:pt x="18900" y="9969"/>
                    </a:lnTo>
                    <a:lnTo>
                      <a:pt x="21600" y="332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41" name="Shape 3741"/>
              <p:cNvSpPr/>
              <p:nvPr/>
            </p:nvSpPr>
            <p:spPr>
              <a:xfrm>
                <a:off x="296862" y="342900"/>
                <a:ext cx="1428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9008"/>
                    </a:lnTo>
                    <a:lnTo>
                      <a:pt x="14400" y="16416"/>
                    </a:lnTo>
                    <a:lnTo>
                      <a:pt x="16800" y="14688"/>
                    </a:lnTo>
                    <a:lnTo>
                      <a:pt x="19200" y="12960"/>
                    </a:lnTo>
                    <a:lnTo>
                      <a:pt x="19200" y="11232"/>
                    </a:lnTo>
                    <a:lnTo>
                      <a:pt x="19200" y="10368"/>
                    </a:lnTo>
                    <a:lnTo>
                      <a:pt x="19200" y="9504"/>
                    </a:lnTo>
                    <a:lnTo>
                      <a:pt x="21600" y="8640"/>
                    </a:lnTo>
                    <a:lnTo>
                      <a:pt x="21600" y="7776"/>
                    </a:lnTo>
                    <a:lnTo>
                      <a:pt x="21600" y="6912"/>
                    </a:lnTo>
                    <a:lnTo>
                      <a:pt x="21600" y="6912"/>
                    </a:lnTo>
                    <a:lnTo>
                      <a:pt x="21600" y="6048"/>
                    </a:lnTo>
                    <a:lnTo>
                      <a:pt x="21600" y="5184"/>
                    </a:ln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19200" y="3456"/>
                    </a:lnTo>
                    <a:lnTo>
                      <a:pt x="19200" y="2592"/>
                    </a:lnTo>
                    <a:lnTo>
                      <a:pt x="19200" y="1728"/>
                    </a:lnTo>
                    <a:lnTo>
                      <a:pt x="19200" y="1728"/>
                    </a:lnTo>
                    <a:lnTo>
                      <a:pt x="16800" y="864"/>
                    </a:lnTo>
                    <a:lnTo>
                      <a:pt x="16800" y="0"/>
                    </a:lnTo>
                    <a:lnTo>
                      <a:pt x="14400" y="0"/>
                    </a:lnTo>
                    <a:lnTo>
                      <a:pt x="7200" y="3456"/>
                    </a:lnTo>
                    <a:lnTo>
                      <a:pt x="7200" y="3456"/>
                    </a:lnTo>
                    <a:lnTo>
                      <a:pt x="7200" y="3456"/>
                    </a:lnTo>
                    <a:lnTo>
                      <a:pt x="7200" y="3456"/>
                    </a:lnTo>
                    <a:lnTo>
                      <a:pt x="7200" y="3456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5184"/>
                    </a:lnTo>
                    <a:lnTo>
                      <a:pt x="7200" y="5184"/>
                    </a:lnTo>
                    <a:lnTo>
                      <a:pt x="7200" y="6048"/>
                    </a:lnTo>
                    <a:lnTo>
                      <a:pt x="7200" y="6048"/>
                    </a:lnTo>
                    <a:lnTo>
                      <a:pt x="7200" y="6912"/>
                    </a:lnTo>
                    <a:lnTo>
                      <a:pt x="7200" y="7776"/>
                    </a:lnTo>
                    <a:lnTo>
                      <a:pt x="7200" y="7776"/>
                    </a:lnTo>
                    <a:lnTo>
                      <a:pt x="7200" y="8640"/>
                    </a:lnTo>
                    <a:lnTo>
                      <a:pt x="7200" y="9504"/>
                    </a:lnTo>
                    <a:lnTo>
                      <a:pt x="7200" y="10368"/>
                    </a:lnTo>
                    <a:lnTo>
                      <a:pt x="4800" y="12096"/>
                    </a:lnTo>
                    <a:lnTo>
                      <a:pt x="4800" y="12960"/>
                    </a:lnTo>
                    <a:lnTo>
                      <a:pt x="4800" y="14688"/>
                    </a:lnTo>
                    <a:lnTo>
                      <a:pt x="0" y="17280"/>
                    </a:lnTo>
                    <a:lnTo>
                      <a:pt x="0" y="19872"/>
                    </a:lnTo>
                    <a:lnTo>
                      <a:pt x="0" y="19872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42" name="Shape 3742"/>
              <p:cNvSpPr/>
              <p:nvPr/>
            </p:nvSpPr>
            <p:spPr>
              <a:xfrm>
                <a:off x="288925" y="379412"/>
                <a:ext cx="15875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18000"/>
                    </a:move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0800" y="17100"/>
                    </a:lnTo>
                    <a:lnTo>
                      <a:pt x="10800" y="17100"/>
                    </a:lnTo>
                    <a:lnTo>
                      <a:pt x="10800" y="17100"/>
                    </a:lnTo>
                    <a:lnTo>
                      <a:pt x="10800" y="16200"/>
                    </a:lnTo>
                    <a:lnTo>
                      <a:pt x="10800" y="16200"/>
                    </a:lnTo>
                    <a:lnTo>
                      <a:pt x="10800" y="15300"/>
                    </a:lnTo>
                    <a:lnTo>
                      <a:pt x="10800" y="15300"/>
                    </a:lnTo>
                    <a:lnTo>
                      <a:pt x="10800" y="14400"/>
                    </a:lnTo>
                    <a:lnTo>
                      <a:pt x="10800" y="14400"/>
                    </a:lnTo>
                    <a:lnTo>
                      <a:pt x="12960" y="13500"/>
                    </a:lnTo>
                    <a:lnTo>
                      <a:pt x="12960" y="12600"/>
                    </a:lnTo>
                    <a:lnTo>
                      <a:pt x="12960" y="12600"/>
                    </a:lnTo>
                    <a:lnTo>
                      <a:pt x="12960" y="10800"/>
                    </a:lnTo>
                    <a:lnTo>
                      <a:pt x="15120" y="9900"/>
                    </a:lnTo>
                    <a:lnTo>
                      <a:pt x="15120" y="8100"/>
                    </a:lnTo>
                    <a:lnTo>
                      <a:pt x="17280" y="7200"/>
                    </a:lnTo>
                    <a:lnTo>
                      <a:pt x="19440" y="3600"/>
                    </a:lnTo>
                    <a:lnTo>
                      <a:pt x="21600" y="1800"/>
                    </a:lnTo>
                    <a:lnTo>
                      <a:pt x="10800" y="0"/>
                    </a:lnTo>
                    <a:lnTo>
                      <a:pt x="6480" y="2700"/>
                    </a:lnTo>
                    <a:lnTo>
                      <a:pt x="4320" y="5400"/>
                    </a:lnTo>
                    <a:lnTo>
                      <a:pt x="4320" y="6300"/>
                    </a:lnTo>
                    <a:lnTo>
                      <a:pt x="4320" y="8100"/>
                    </a:lnTo>
                    <a:lnTo>
                      <a:pt x="2160" y="9900"/>
                    </a:lnTo>
                    <a:lnTo>
                      <a:pt x="2160" y="10800"/>
                    </a:lnTo>
                    <a:lnTo>
                      <a:pt x="0" y="11700"/>
                    </a:lnTo>
                    <a:lnTo>
                      <a:pt x="0" y="12600"/>
                    </a:lnTo>
                    <a:lnTo>
                      <a:pt x="0" y="13500"/>
                    </a:lnTo>
                    <a:lnTo>
                      <a:pt x="0" y="14400"/>
                    </a:lnTo>
                    <a:lnTo>
                      <a:pt x="0" y="144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7100"/>
                    </a:lnTo>
                    <a:lnTo>
                      <a:pt x="0" y="17100"/>
                    </a:lnTo>
                    <a:lnTo>
                      <a:pt x="0" y="18000"/>
                    </a:lnTo>
                    <a:lnTo>
                      <a:pt x="0" y="18900"/>
                    </a:lnTo>
                    <a:lnTo>
                      <a:pt x="0" y="19800"/>
                    </a:lnTo>
                    <a:lnTo>
                      <a:pt x="2160" y="19800"/>
                    </a:lnTo>
                    <a:lnTo>
                      <a:pt x="2160" y="20700"/>
                    </a:lnTo>
                    <a:lnTo>
                      <a:pt x="4320" y="21600"/>
                    </a:lnTo>
                    <a:lnTo>
                      <a:pt x="4320" y="21600"/>
                    </a:lnTo>
                    <a:lnTo>
                      <a:pt x="4320" y="21600"/>
                    </a:lnTo>
                    <a:lnTo>
                      <a:pt x="1296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43" name="Shape 3743"/>
              <p:cNvSpPr/>
              <p:nvPr/>
            </p:nvSpPr>
            <p:spPr>
              <a:xfrm>
                <a:off x="292100" y="400050"/>
                <a:ext cx="38100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0"/>
                    </a:moveTo>
                    <a:lnTo>
                      <a:pt x="18900" y="0"/>
                    </a:lnTo>
                    <a:lnTo>
                      <a:pt x="18000" y="1662"/>
                    </a:lnTo>
                    <a:lnTo>
                      <a:pt x="17100" y="1662"/>
                    </a:lnTo>
                    <a:lnTo>
                      <a:pt x="15300" y="3323"/>
                    </a:lnTo>
                    <a:lnTo>
                      <a:pt x="14400" y="4985"/>
                    </a:lnTo>
                    <a:lnTo>
                      <a:pt x="12600" y="6646"/>
                    </a:lnTo>
                    <a:lnTo>
                      <a:pt x="11700" y="8308"/>
                    </a:lnTo>
                    <a:lnTo>
                      <a:pt x="10800" y="8308"/>
                    </a:lnTo>
                    <a:lnTo>
                      <a:pt x="9000" y="9969"/>
                    </a:lnTo>
                    <a:lnTo>
                      <a:pt x="9000" y="9969"/>
                    </a:lnTo>
                    <a:lnTo>
                      <a:pt x="8100" y="9969"/>
                    </a:lnTo>
                    <a:lnTo>
                      <a:pt x="7200" y="11631"/>
                    </a:lnTo>
                    <a:lnTo>
                      <a:pt x="7200" y="11631"/>
                    </a:lnTo>
                    <a:lnTo>
                      <a:pt x="6300" y="11631"/>
                    </a:lnTo>
                    <a:lnTo>
                      <a:pt x="6300" y="11631"/>
                    </a:lnTo>
                    <a:lnTo>
                      <a:pt x="5400" y="11631"/>
                    </a:lnTo>
                    <a:lnTo>
                      <a:pt x="5400" y="11631"/>
                    </a:lnTo>
                    <a:lnTo>
                      <a:pt x="4500" y="11631"/>
                    </a:lnTo>
                    <a:lnTo>
                      <a:pt x="4500" y="11631"/>
                    </a:lnTo>
                    <a:lnTo>
                      <a:pt x="4500" y="11631"/>
                    </a:lnTo>
                    <a:lnTo>
                      <a:pt x="3600" y="11631"/>
                    </a:lnTo>
                    <a:lnTo>
                      <a:pt x="3600" y="11631"/>
                    </a:lnTo>
                    <a:lnTo>
                      <a:pt x="3600" y="11631"/>
                    </a:lnTo>
                    <a:lnTo>
                      <a:pt x="3600" y="11631"/>
                    </a:lnTo>
                    <a:lnTo>
                      <a:pt x="3600" y="11631"/>
                    </a:lnTo>
                    <a:lnTo>
                      <a:pt x="0" y="18277"/>
                    </a:lnTo>
                    <a:lnTo>
                      <a:pt x="900" y="19938"/>
                    </a:lnTo>
                    <a:lnTo>
                      <a:pt x="1800" y="19938"/>
                    </a:lnTo>
                    <a:lnTo>
                      <a:pt x="2700" y="19938"/>
                    </a:lnTo>
                    <a:lnTo>
                      <a:pt x="2700" y="21600"/>
                    </a:lnTo>
                    <a:lnTo>
                      <a:pt x="3600" y="21600"/>
                    </a:lnTo>
                    <a:lnTo>
                      <a:pt x="4500" y="21600"/>
                    </a:lnTo>
                    <a:lnTo>
                      <a:pt x="5400" y="21600"/>
                    </a:lnTo>
                    <a:lnTo>
                      <a:pt x="5400" y="21600"/>
                    </a:lnTo>
                    <a:lnTo>
                      <a:pt x="6300" y="21600"/>
                    </a:lnTo>
                    <a:lnTo>
                      <a:pt x="7200" y="19938"/>
                    </a:lnTo>
                    <a:lnTo>
                      <a:pt x="8100" y="19938"/>
                    </a:lnTo>
                    <a:lnTo>
                      <a:pt x="8100" y="19938"/>
                    </a:lnTo>
                    <a:lnTo>
                      <a:pt x="9000" y="19938"/>
                    </a:lnTo>
                    <a:lnTo>
                      <a:pt x="9900" y="19938"/>
                    </a:lnTo>
                    <a:lnTo>
                      <a:pt x="10800" y="18277"/>
                    </a:lnTo>
                    <a:lnTo>
                      <a:pt x="10800" y="18277"/>
                    </a:lnTo>
                    <a:lnTo>
                      <a:pt x="12600" y="16615"/>
                    </a:lnTo>
                    <a:lnTo>
                      <a:pt x="13500" y="14954"/>
                    </a:lnTo>
                    <a:lnTo>
                      <a:pt x="15300" y="14954"/>
                    </a:lnTo>
                    <a:lnTo>
                      <a:pt x="16200" y="13292"/>
                    </a:lnTo>
                    <a:lnTo>
                      <a:pt x="18000" y="11631"/>
                    </a:lnTo>
                    <a:lnTo>
                      <a:pt x="18900" y="9969"/>
                    </a:lnTo>
                    <a:lnTo>
                      <a:pt x="20700" y="8308"/>
                    </a:lnTo>
                    <a:lnTo>
                      <a:pt x="21600" y="6646"/>
                    </a:lnTo>
                    <a:lnTo>
                      <a:pt x="21600" y="6646"/>
                    </a:lnTo>
                    <a:lnTo>
                      <a:pt x="189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44" name="Shape 3744"/>
              <p:cNvSpPr/>
              <p:nvPr/>
            </p:nvSpPr>
            <p:spPr>
              <a:xfrm>
                <a:off x="325437" y="384175"/>
                <a:ext cx="36513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086"/>
                    </a:moveTo>
                    <a:lnTo>
                      <a:pt x="21600" y="3086"/>
                    </a:lnTo>
                    <a:lnTo>
                      <a:pt x="20661" y="1543"/>
                    </a:lnTo>
                    <a:lnTo>
                      <a:pt x="19722" y="1543"/>
                    </a:lnTo>
                    <a:lnTo>
                      <a:pt x="18783" y="1543"/>
                    </a:lnTo>
                    <a:lnTo>
                      <a:pt x="18783" y="0"/>
                    </a:lnTo>
                    <a:lnTo>
                      <a:pt x="17843" y="0"/>
                    </a:lnTo>
                    <a:lnTo>
                      <a:pt x="16904" y="0"/>
                    </a:lnTo>
                    <a:lnTo>
                      <a:pt x="16904" y="0"/>
                    </a:lnTo>
                    <a:lnTo>
                      <a:pt x="15965" y="1543"/>
                    </a:lnTo>
                    <a:lnTo>
                      <a:pt x="15026" y="1543"/>
                    </a:lnTo>
                    <a:lnTo>
                      <a:pt x="14087" y="1543"/>
                    </a:lnTo>
                    <a:lnTo>
                      <a:pt x="14087" y="1543"/>
                    </a:lnTo>
                    <a:lnTo>
                      <a:pt x="13148" y="1543"/>
                    </a:lnTo>
                    <a:lnTo>
                      <a:pt x="12209" y="3086"/>
                    </a:lnTo>
                    <a:lnTo>
                      <a:pt x="12209" y="3086"/>
                    </a:lnTo>
                    <a:lnTo>
                      <a:pt x="11270" y="3086"/>
                    </a:lnTo>
                    <a:lnTo>
                      <a:pt x="10330" y="4629"/>
                    </a:lnTo>
                    <a:lnTo>
                      <a:pt x="9391" y="6171"/>
                    </a:lnTo>
                    <a:lnTo>
                      <a:pt x="7513" y="6171"/>
                    </a:lnTo>
                    <a:lnTo>
                      <a:pt x="6574" y="7714"/>
                    </a:lnTo>
                    <a:lnTo>
                      <a:pt x="5635" y="9257"/>
                    </a:lnTo>
                    <a:lnTo>
                      <a:pt x="2817" y="12343"/>
                    </a:lnTo>
                    <a:lnTo>
                      <a:pt x="0" y="15429"/>
                    </a:lnTo>
                    <a:lnTo>
                      <a:pt x="2817" y="21600"/>
                    </a:lnTo>
                    <a:lnTo>
                      <a:pt x="5635" y="20057"/>
                    </a:lnTo>
                    <a:lnTo>
                      <a:pt x="8452" y="16971"/>
                    </a:lnTo>
                    <a:lnTo>
                      <a:pt x="9391" y="15429"/>
                    </a:lnTo>
                    <a:lnTo>
                      <a:pt x="10330" y="13886"/>
                    </a:lnTo>
                    <a:lnTo>
                      <a:pt x="11270" y="12343"/>
                    </a:lnTo>
                    <a:lnTo>
                      <a:pt x="13148" y="10800"/>
                    </a:lnTo>
                    <a:lnTo>
                      <a:pt x="13148" y="10800"/>
                    </a:lnTo>
                    <a:lnTo>
                      <a:pt x="14087" y="10800"/>
                    </a:lnTo>
                    <a:lnTo>
                      <a:pt x="14087" y="10800"/>
                    </a:lnTo>
                    <a:lnTo>
                      <a:pt x="15026" y="9257"/>
                    </a:lnTo>
                    <a:lnTo>
                      <a:pt x="15965" y="9257"/>
                    </a:lnTo>
                    <a:lnTo>
                      <a:pt x="15965" y="9257"/>
                    </a:lnTo>
                    <a:lnTo>
                      <a:pt x="15965" y="9257"/>
                    </a:lnTo>
                    <a:lnTo>
                      <a:pt x="16904" y="9257"/>
                    </a:lnTo>
                    <a:lnTo>
                      <a:pt x="16904" y="9257"/>
                    </a:lnTo>
                    <a:lnTo>
                      <a:pt x="16904" y="9257"/>
                    </a:lnTo>
                    <a:lnTo>
                      <a:pt x="17843" y="9257"/>
                    </a:lnTo>
                    <a:lnTo>
                      <a:pt x="17843" y="9257"/>
                    </a:lnTo>
                    <a:lnTo>
                      <a:pt x="17843" y="9257"/>
                    </a:lnTo>
                    <a:lnTo>
                      <a:pt x="17843" y="9257"/>
                    </a:lnTo>
                    <a:lnTo>
                      <a:pt x="17843" y="9257"/>
                    </a:lnTo>
                    <a:lnTo>
                      <a:pt x="17843" y="9257"/>
                    </a:lnTo>
                    <a:lnTo>
                      <a:pt x="17843" y="9257"/>
                    </a:lnTo>
                    <a:lnTo>
                      <a:pt x="21600" y="30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45" name="Shape 3745"/>
              <p:cNvSpPr/>
              <p:nvPr/>
            </p:nvSpPr>
            <p:spPr>
              <a:xfrm>
                <a:off x="350837" y="387350"/>
                <a:ext cx="14288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8900"/>
                    </a:lnTo>
                    <a:lnTo>
                      <a:pt x="16800" y="16200"/>
                    </a:lnTo>
                    <a:lnTo>
                      <a:pt x="16800" y="14400"/>
                    </a:lnTo>
                    <a:lnTo>
                      <a:pt x="19200" y="12600"/>
                    </a:lnTo>
                    <a:lnTo>
                      <a:pt x="19200" y="11700"/>
                    </a:lnTo>
                    <a:lnTo>
                      <a:pt x="21600" y="9900"/>
                    </a:lnTo>
                    <a:lnTo>
                      <a:pt x="21600" y="9000"/>
                    </a:lnTo>
                    <a:lnTo>
                      <a:pt x="21600" y="9000"/>
                    </a:lnTo>
                    <a:lnTo>
                      <a:pt x="21600" y="8100"/>
                    </a:lnTo>
                    <a:lnTo>
                      <a:pt x="21600" y="7200"/>
                    </a:lnTo>
                    <a:lnTo>
                      <a:pt x="21600" y="630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21600" y="4500"/>
                    </a:lnTo>
                    <a:lnTo>
                      <a:pt x="21600" y="3600"/>
                    </a:lnTo>
                    <a:lnTo>
                      <a:pt x="21600" y="3600"/>
                    </a:lnTo>
                    <a:lnTo>
                      <a:pt x="21600" y="2700"/>
                    </a:lnTo>
                    <a:lnTo>
                      <a:pt x="21600" y="1800"/>
                    </a:lnTo>
                    <a:lnTo>
                      <a:pt x="19200" y="1800"/>
                    </a:lnTo>
                    <a:lnTo>
                      <a:pt x="19200" y="900"/>
                    </a:lnTo>
                    <a:lnTo>
                      <a:pt x="16800" y="0"/>
                    </a:lnTo>
                    <a:lnTo>
                      <a:pt x="16800" y="0"/>
                    </a:lnTo>
                    <a:lnTo>
                      <a:pt x="7200" y="3600"/>
                    </a:lnTo>
                    <a:lnTo>
                      <a:pt x="7200" y="3600"/>
                    </a:lnTo>
                    <a:lnTo>
                      <a:pt x="7200" y="3600"/>
                    </a:lnTo>
                    <a:lnTo>
                      <a:pt x="7200" y="3600"/>
                    </a:lnTo>
                    <a:lnTo>
                      <a:pt x="9600" y="3600"/>
                    </a:lnTo>
                    <a:lnTo>
                      <a:pt x="9600" y="36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5400"/>
                    </a:lnTo>
                    <a:lnTo>
                      <a:pt x="9600" y="5400"/>
                    </a:lnTo>
                    <a:lnTo>
                      <a:pt x="9600" y="6300"/>
                    </a:lnTo>
                    <a:lnTo>
                      <a:pt x="9600" y="7200"/>
                    </a:lnTo>
                    <a:lnTo>
                      <a:pt x="9600" y="7200"/>
                    </a:lnTo>
                    <a:lnTo>
                      <a:pt x="9600" y="8100"/>
                    </a:lnTo>
                    <a:lnTo>
                      <a:pt x="7200" y="8100"/>
                    </a:lnTo>
                    <a:lnTo>
                      <a:pt x="7200" y="9000"/>
                    </a:lnTo>
                    <a:lnTo>
                      <a:pt x="7200" y="10800"/>
                    </a:lnTo>
                    <a:lnTo>
                      <a:pt x="4800" y="11700"/>
                    </a:lnTo>
                    <a:lnTo>
                      <a:pt x="4800" y="13500"/>
                    </a:lnTo>
                    <a:lnTo>
                      <a:pt x="4800" y="14400"/>
                    </a:lnTo>
                    <a:lnTo>
                      <a:pt x="2400" y="17100"/>
                    </a:lnTo>
                    <a:lnTo>
                      <a:pt x="0" y="19800"/>
                    </a:lnTo>
                    <a:lnTo>
                      <a:pt x="0" y="19800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46" name="Shape 3746"/>
              <p:cNvSpPr/>
              <p:nvPr/>
            </p:nvSpPr>
            <p:spPr>
              <a:xfrm>
                <a:off x="342900" y="422275"/>
                <a:ext cx="15875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18144"/>
                    </a:moveTo>
                    <a:lnTo>
                      <a:pt x="12960" y="18144"/>
                    </a:lnTo>
                    <a:lnTo>
                      <a:pt x="12960" y="18144"/>
                    </a:lnTo>
                    <a:lnTo>
                      <a:pt x="12960" y="18144"/>
                    </a:lnTo>
                    <a:lnTo>
                      <a:pt x="12960" y="18144"/>
                    </a:lnTo>
                    <a:lnTo>
                      <a:pt x="12960" y="17280"/>
                    </a:lnTo>
                    <a:lnTo>
                      <a:pt x="12960" y="17280"/>
                    </a:lnTo>
                    <a:lnTo>
                      <a:pt x="12960" y="17280"/>
                    </a:lnTo>
                    <a:lnTo>
                      <a:pt x="12960" y="16416"/>
                    </a:lnTo>
                    <a:lnTo>
                      <a:pt x="12960" y="16416"/>
                    </a:lnTo>
                    <a:lnTo>
                      <a:pt x="12960" y="16416"/>
                    </a:lnTo>
                    <a:lnTo>
                      <a:pt x="12960" y="15552"/>
                    </a:lnTo>
                    <a:lnTo>
                      <a:pt x="12960" y="15552"/>
                    </a:lnTo>
                    <a:lnTo>
                      <a:pt x="12960" y="14688"/>
                    </a:lnTo>
                    <a:lnTo>
                      <a:pt x="12960" y="13824"/>
                    </a:lnTo>
                    <a:lnTo>
                      <a:pt x="12960" y="13824"/>
                    </a:lnTo>
                    <a:lnTo>
                      <a:pt x="12960" y="12960"/>
                    </a:lnTo>
                    <a:lnTo>
                      <a:pt x="12960" y="12096"/>
                    </a:lnTo>
                    <a:lnTo>
                      <a:pt x="12960" y="11232"/>
                    </a:lnTo>
                    <a:lnTo>
                      <a:pt x="15120" y="9504"/>
                    </a:lnTo>
                    <a:lnTo>
                      <a:pt x="15120" y="8640"/>
                    </a:lnTo>
                    <a:lnTo>
                      <a:pt x="17280" y="6912"/>
                    </a:lnTo>
                    <a:lnTo>
                      <a:pt x="19440" y="4320"/>
                    </a:lnTo>
                    <a:lnTo>
                      <a:pt x="21600" y="1728"/>
                    </a:lnTo>
                    <a:lnTo>
                      <a:pt x="10800" y="0"/>
                    </a:lnTo>
                    <a:lnTo>
                      <a:pt x="8640" y="2592"/>
                    </a:lnTo>
                    <a:lnTo>
                      <a:pt x="6480" y="6048"/>
                    </a:lnTo>
                    <a:lnTo>
                      <a:pt x="4320" y="6912"/>
                    </a:lnTo>
                    <a:lnTo>
                      <a:pt x="4320" y="8640"/>
                    </a:lnTo>
                    <a:lnTo>
                      <a:pt x="2160" y="10368"/>
                    </a:lnTo>
                    <a:lnTo>
                      <a:pt x="2160" y="11232"/>
                    </a:lnTo>
                    <a:lnTo>
                      <a:pt x="2160" y="12096"/>
                    </a:lnTo>
                    <a:lnTo>
                      <a:pt x="0" y="12960"/>
                    </a:lnTo>
                    <a:lnTo>
                      <a:pt x="0" y="13824"/>
                    </a:lnTo>
                    <a:lnTo>
                      <a:pt x="0" y="13824"/>
                    </a:lnTo>
                    <a:lnTo>
                      <a:pt x="0" y="14688"/>
                    </a:lnTo>
                    <a:lnTo>
                      <a:pt x="0" y="15552"/>
                    </a:lnTo>
                    <a:lnTo>
                      <a:pt x="0" y="16416"/>
                    </a:lnTo>
                    <a:lnTo>
                      <a:pt x="0" y="16416"/>
                    </a:lnTo>
                    <a:lnTo>
                      <a:pt x="0" y="17280"/>
                    </a:lnTo>
                    <a:lnTo>
                      <a:pt x="0" y="18144"/>
                    </a:lnTo>
                    <a:lnTo>
                      <a:pt x="2160" y="19008"/>
                    </a:lnTo>
                    <a:lnTo>
                      <a:pt x="2160" y="19008"/>
                    </a:lnTo>
                    <a:lnTo>
                      <a:pt x="2160" y="19872"/>
                    </a:lnTo>
                    <a:lnTo>
                      <a:pt x="4320" y="20736"/>
                    </a:lnTo>
                    <a:lnTo>
                      <a:pt x="4320" y="20736"/>
                    </a:lnTo>
                    <a:lnTo>
                      <a:pt x="6480" y="21600"/>
                    </a:lnTo>
                    <a:lnTo>
                      <a:pt x="6480" y="21600"/>
                    </a:lnTo>
                    <a:lnTo>
                      <a:pt x="12960" y="1814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47" name="Shape 3747"/>
              <p:cNvSpPr/>
              <p:nvPr/>
            </p:nvSpPr>
            <p:spPr>
              <a:xfrm>
                <a:off x="347662" y="442912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722" y="0"/>
                    </a:moveTo>
                    <a:lnTo>
                      <a:pt x="19722" y="0"/>
                    </a:lnTo>
                    <a:lnTo>
                      <a:pt x="16904" y="3323"/>
                    </a:lnTo>
                    <a:lnTo>
                      <a:pt x="13148" y="6646"/>
                    </a:lnTo>
                    <a:lnTo>
                      <a:pt x="12209" y="8308"/>
                    </a:lnTo>
                    <a:lnTo>
                      <a:pt x="10330" y="8308"/>
                    </a:lnTo>
                    <a:lnTo>
                      <a:pt x="9391" y="9969"/>
                    </a:lnTo>
                    <a:lnTo>
                      <a:pt x="8452" y="11631"/>
                    </a:lnTo>
                    <a:lnTo>
                      <a:pt x="7513" y="11631"/>
                    </a:lnTo>
                    <a:lnTo>
                      <a:pt x="6574" y="11631"/>
                    </a:lnTo>
                    <a:lnTo>
                      <a:pt x="6574" y="11631"/>
                    </a:lnTo>
                    <a:lnTo>
                      <a:pt x="5635" y="13292"/>
                    </a:lnTo>
                    <a:lnTo>
                      <a:pt x="5635" y="13292"/>
                    </a:lnTo>
                    <a:lnTo>
                      <a:pt x="5635" y="13292"/>
                    </a:lnTo>
                    <a:lnTo>
                      <a:pt x="4696" y="13292"/>
                    </a:lnTo>
                    <a:lnTo>
                      <a:pt x="4696" y="13292"/>
                    </a:lnTo>
                    <a:lnTo>
                      <a:pt x="3757" y="13292"/>
                    </a:lnTo>
                    <a:lnTo>
                      <a:pt x="3757" y="13292"/>
                    </a:lnTo>
                    <a:lnTo>
                      <a:pt x="3757" y="13292"/>
                    </a:lnTo>
                    <a:lnTo>
                      <a:pt x="3757" y="13292"/>
                    </a:lnTo>
                    <a:lnTo>
                      <a:pt x="2817" y="13292"/>
                    </a:lnTo>
                    <a:lnTo>
                      <a:pt x="2817" y="13292"/>
                    </a:lnTo>
                    <a:lnTo>
                      <a:pt x="2817" y="13292"/>
                    </a:lnTo>
                    <a:lnTo>
                      <a:pt x="2817" y="13292"/>
                    </a:lnTo>
                    <a:lnTo>
                      <a:pt x="0" y="19938"/>
                    </a:lnTo>
                    <a:lnTo>
                      <a:pt x="0" y="19938"/>
                    </a:lnTo>
                    <a:lnTo>
                      <a:pt x="939" y="21600"/>
                    </a:lnTo>
                    <a:lnTo>
                      <a:pt x="1878" y="21600"/>
                    </a:lnTo>
                    <a:lnTo>
                      <a:pt x="2817" y="21600"/>
                    </a:lnTo>
                    <a:lnTo>
                      <a:pt x="2817" y="21600"/>
                    </a:lnTo>
                    <a:lnTo>
                      <a:pt x="3757" y="21600"/>
                    </a:lnTo>
                    <a:lnTo>
                      <a:pt x="4696" y="21600"/>
                    </a:lnTo>
                    <a:lnTo>
                      <a:pt x="4696" y="21600"/>
                    </a:lnTo>
                    <a:lnTo>
                      <a:pt x="5635" y="21600"/>
                    </a:lnTo>
                    <a:lnTo>
                      <a:pt x="6574" y="21600"/>
                    </a:lnTo>
                    <a:lnTo>
                      <a:pt x="6574" y="21600"/>
                    </a:lnTo>
                    <a:lnTo>
                      <a:pt x="7513" y="21600"/>
                    </a:lnTo>
                    <a:lnTo>
                      <a:pt x="8452" y="19938"/>
                    </a:lnTo>
                    <a:lnTo>
                      <a:pt x="8452" y="19938"/>
                    </a:lnTo>
                    <a:lnTo>
                      <a:pt x="9391" y="19938"/>
                    </a:lnTo>
                    <a:lnTo>
                      <a:pt x="10330" y="19938"/>
                    </a:lnTo>
                    <a:lnTo>
                      <a:pt x="11270" y="18277"/>
                    </a:lnTo>
                    <a:lnTo>
                      <a:pt x="13148" y="16615"/>
                    </a:lnTo>
                    <a:lnTo>
                      <a:pt x="14087" y="14954"/>
                    </a:lnTo>
                    <a:lnTo>
                      <a:pt x="15965" y="13292"/>
                    </a:lnTo>
                    <a:lnTo>
                      <a:pt x="18783" y="11631"/>
                    </a:lnTo>
                    <a:lnTo>
                      <a:pt x="21600" y="8308"/>
                    </a:lnTo>
                    <a:lnTo>
                      <a:pt x="21600" y="8308"/>
                    </a:lnTo>
                    <a:lnTo>
                      <a:pt x="197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48" name="Shape 3748"/>
              <p:cNvSpPr/>
              <p:nvPr/>
            </p:nvSpPr>
            <p:spPr>
              <a:xfrm>
                <a:off x="381000" y="439737"/>
                <a:ext cx="25400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9257"/>
                    </a:moveTo>
                    <a:lnTo>
                      <a:pt x="21600" y="9257"/>
                    </a:lnTo>
                    <a:lnTo>
                      <a:pt x="20250" y="6171"/>
                    </a:lnTo>
                    <a:lnTo>
                      <a:pt x="18900" y="3086"/>
                    </a:lnTo>
                    <a:lnTo>
                      <a:pt x="18900" y="3086"/>
                    </a:lnTo>
                    <a:lnTo>
                      <a:pt x="17550" y="3086"/>
                    </a:lnTo>
                    <a:lnTo>
                      <a:pt x="16200" y="3086"/>
                    </a:lnTo>
                    <a:lnTo>
                      <a:pt x="16200" y="0"/>
                    </a:lnTo>
                    <a:lnTo>
                      <a:pt x="14850" y="0"/>
                    </a:lnTo>
                    <a:lnTo>
                      <a:pt x="14850" y="0"/>
                    </a:lnTo>
                    <a:lnTo>
                      <a:pt x="13500" y="0"/>
                    </a:lnTo>
                    <a:lnTo>
                      <a:pt x="13500" y="0"/>
                    </a:lnTo>
                    <a:lnTo>
                      <a:pt x="12150" y="0"/>
                    </a:lnTo>
                    <a:lnTo>
                      <a:pt x="12150" y="0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9450" y="0"/>
                    </a:lnTo>
                    <a:lnTo>
                      <a:pt x="8100" y="0"/>
                    </a:lnTo>
                    <a:lnTo>
                      <a:pt x="6750" y="0"/>
                    </a:lnTo>
                    <a:lnTo>
                      <a:pt x="6750" y="0"/>
                    </a:lnTo>
                    <a:lnTo>
                      <a:pt x="5400" y="3086"/>
                    </a:lnTo>
                    <a:lnTo>
                      <a:pt x="4050" y="3086"/>
                    </a:lnTo>
                    <a:lnTo>
                      <a:pt x="2700" y="3086"/>
                    </a:lnTo>
                    <a:lnTo>
                      <a:pt x="2700" y="3086"/>
                    </a:lnTo>
                    <a:lnTo>
                      <a:pt x="1350" y="6171"/>
                    </a:lnTo>
                    <a:lnTo>
                      <a:pt x="0" y="6171"/>
                    </a:lnTo>
                    <a:lnTo>
                      <a:pt x="2700" y="21600"/>
                    </a:lnTo>
                    <a:lnTo>
                      <a:pt x="4050" y="21600"/>
                    </a:lnTo>
                    <a:lnTo>
                      <a:pt x="5400" y="18514"/>
                    </a:lnTo>
                    <a:lnTo>
                      <a:pt x="6750" y="18514"/>
                    </a:lnTo>
                    <a:lnTo>
                      <a:pt x="6750" y="18514"/>
                    </a:lnTo>
                    <a:lnTo>
                      <a:pt x="8100" y="18514"/>
                    </a:lnTo>
                    <a:lnTo>
                      <a:pt x="8100" y="15429"/>
                    </a:lnTo>
                    <a:lnTo>
                      <a:pt x="9450" y="15429"/>
                    </a:lnTo>
                    <a:lnTo>
                      <a:pt x="9450" y="15429"/>
                    </a:lnTo>
                    <a:lnTo>
                      <a:pt x="10800" y="15429"/>
                    </a:lnTo>
                    <a:lnTo>
                      <a:pt x="10800" y="15429"/>
                    </a:lnTo>
                    <a:lnTo>
                      <a:pt x="10800" y="15429"/>
                    </a:lnTo>
                    <a:lnTo>
                      <a:pt x="12150" y="15429"/>
                    </a:lnTo>
                    <a:lnTo>
                      <a:pt x="12150" y="15429"/>
                    </a:lnTo>
                    <a:lnTo>
                      <a:pt x="12150" y="15429"/>
                    </a:lnTo>
                    <a:lnTo>
                      <a:pt x="12150" y="15429"/>
                    </a:lnTo>
                    <a:lnTo>
                      <a:pt x="13500" y="15429"/>
                    </a:lnTo>
                    <a:lnTo>
                      <a:pt x="13500" y="15429"/>
                    </a:lnTo>
                    <a:lnTo>
                      <a:pt x="13500" y="15429"/>
                    </a:lnTo>
                    <a:lnTo>
                      <a:pt x="14850" y="15429"/>
                    </a:lnTo>
                    <a:lnTo>
                      <a:pt x="14850" y="15429"/>
                    </a:lnTo>
                    <a:lnTo>
                      <a:pt x="14850" y="18514"/>
                    </a:lnTo>
                    <a:lnTo>
                      <a:pt x="14850" y="18514"/>
                    </a:lnTo>
                    <a:lnTo>
                      <a:pt x="16200" y="21600"/>
                    </a:lnTo>
                    <a:lnTo>
                      <a:pt x="17550" y="21600"/>
                    </a:lnTo>
                    <a:lnTo>
                      <a:pt x="17550" y="21600"/>
                    </a:lnTo>
                    <a:lnTo>
                      <a:pt x="21600" y="925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49" name="Shape 3749"/>
              <p:cNvSpPr/>
              <p:nvPr/>
            </p:nvSpPr>
            <p:spPr>
              <a:xfrm>
                <a:off x="401637" y="444500"/>
                <a:ext cx="14288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329"/>
                    </a:moveTo>
                    <a:lnTo>
                      <a:pt x="21600" y="20329"/>
                    </a:lnTo>
                    <a:lnTo>
                      <a:pt x="21600" y="17788"/>
                    </a:lnTo>
                    <a:lnTo>
                      <a:pt x="19200" y="15247"/>
                    </a:lnTo>
                    <a:lnTo>
                      <a:pt x="19200" y="13976"/>
                    </a:lnTo>
                    <a:lnTo>
                      <a:pt x="19200" y="12706"/>
                    </a:lnTo>
                    <a:lnTo>
                      <a:pt x="19200" y="11435"/>
                    </a:lnTo>
                    <a:lnTo>
                      <a:pt x="16800" y="10165"/>
                    </a:lnTo>
                    <a:lnTo>
                      <a:pt x="16800" y="8894"/>
                    </a:lnTo>
                    <a:lnTo>
                      <a:pt x="16800" y="6353"/>
                    </a:lnTo>
                    <a:lnTo>
                      <a:pt x="14400" y="5082"/>
                    </a:lnTo>
                    <a:lnTo>
                      <a:pt x="14400" y="5082"/>
                    </a:lnTo>
                    <a:lnTo>
                      <a:pt x="14400" y="3812"/>
                    </a:lnTo>
                    <a:lnTo>
                      <a:pt x="12000" y="2541"/>
                    </a:lnTo>
                    <a:lnTo>
                      <a:pt x="12000" y="2541"/>
                    </a:lnTo>
                    <a:lnTo>
                      <a:pt x="12000" y="2541"/>
                    </a:lnTo>
                    <a:lnTo>
                      <a:pt x="12000" y="1271"/>
                    </a:lnTo>
                    <a:lnTo>
                      <a:pt x="9600" y="1271"/>
                    </a:lnTo>
                    <a:lnTo>
                      <a:pt x="9600" y="0"/>
                    </a:lnTo>
                    <a:lnTo>
                      <a:pt x="7200" y="0"/>
                    </a:lnTo>
                    <a:lnTo>
                      <a:pt x="0" y="5082"/>
                    </a:lnTo>
                    <a:lnTo>
                      <a:pt x="0" y="5082"/>
                    </a:lnTo>
                    <a:lnTo>
                      <a:pt x="0" y="5082"/>
                    </a:lnTo>
                    <a:lnTo>
                      <a:pt x="2400" y="5082"/>
                    </a:lnTo>
                    <a:lnTo>
                      <a:pt x="2400" y="6353"/>
                    </a:lnTo>
                    <a:lnTo>
                      <a:pt x="2400" y="6353"/>
                    </a:lnTo>
                    <a:lnTo>
                      <a:pt x="2400" y="6353"/>
                    </a:lnTo>
                    <a:lnTo>
                      <a:pt x="2400" y="6353"/>
                    </a:lnTo>
                    <a:lnTo>
                      <a:pt x="2400" y="6353"/>
                    </a:lnTo>
                    <a:lnTo>
                      <a:pt x="2400" y="7624"/>
                    </a:lnTo>
                    <a:lnTo>
                      <a:pt x="4800" y="8894"/>
                    </a:lnTo>
                    <a:lnTo>
                      <a:pt x="4800" y="10165"/>
                    </a:lnTo>
                    <a:lnTo>
                      <a:pt x="4800" y="11435"/>
                    </a:lnTo>
                    <a:lnTo>
                      <a:pt x="4800" y="12706"/>
                    </a:lnTo>
                    <a:lnTo>
                      <a:pt x="7200" y="13976"/>
                    </a:lnTo>
                    <a:lnTo>
                      <a:pt x="7200" y="15247"/>
                    </a:lnTo>
                    <a:lnTo>
                      <a:pt x="7200" y="16518"/>
                    </a:lnTo>
                    <a:lnTo>
                      <a:pt x="7200" y="19059"/>
                    </a:lnTo>
                    <a:lnTo>
                      <a:pt x="9600" y="21600"/>
                    </a:lnTo>
                    <a:lnTo>
                      <a:pt x="9600" y="21600"/>
                    </a:lnTo>
                    <a:lnTo>
                      <a:pt x="21600" y="203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50" name="Shape 3750"/>
              <p:cNvSpPr/>
              <p:nvPr/>
            </p:nvSpPr>
            <p:spPr>
              <a:xfrm>
                <a:off x="407987" y="469900"/>
                <a:ext cx="19051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429"/>
                    </a:moveTo>
                    <a:lnTo>
                      <a:pt x="21600" y="15429"/>
                    </a:lnTo>
                    <a:lnTo>
                      <a:pt x="19800" y="13886"/>
                    </a:lnTo>
                    <a:lnTo>
                      <a:pt x="16200" y="10800"/>
                    </a:lnTo>
                    <a:lnTo>
                      <a:pt x="14400" y="9257"/>
                    </a:lnTo>
                    <a:lnTo>
                      <a:pt x="14400" y="7714"/>
                    </a:lnTo>
                    <a:lnTo>
                      <a:pt x="12600" y="7714"/>
                    </a:lnTo>
                    <a:lnTo>
                      <a:pt x="12600" y="6171"/>
                    </a:lnTo>
                    <a:lnTo>
                      <a:pt x="10800" y="6171"/>
                    </a:lnTo>
                    <a:lnTo>
                      <a:pt x="10800" y="4629"/>
                    </a:lnTo>
                    <a:lnTo>
                      <a:pt x="10800" y="3086"/>
                    </a:lnTo>
                    <a:lnTo>
                      <a:pt x="10800" y="3086"/>
                    </a:lnTo>
                    <a:lnTo>
                      <a:pt x="9000" y="1543"/>
                    </a:lnTo>
                    <a:lnTo>
                      <a:pt x="9000" y="1543"/>
                    </a:lnTo>
                    <a:lnTo>
                      <a:pt x="9000" y="0"/>
                    </a:lnTo>
                    <a:lnTo>
                      <a:pt x="9000" y="0"/>
                    </a:lnTo>
                    <a:lnTo>
                      <a:pt x="0" y="1543"/>
                    </a:lnTo>
                    <a:lnTo>
                      <a:pt x="0" y="1543"/>
                    </a:lnTo>
                    <a:lnTo>
                      <a:pt x="0" y="3086"/>
                    </a:lnTo>
                    <a:lnTo>
                      <a:pt x="0" y="4629"/>
                    </a:lnTo>
                    <a:lnTo>
                      <a:pt x="1800" y="6171"/>
                    </a:lnTo>
                    <a:lnTo>
                      <a:pt x="1800" y="7714"/>
                    </a:lnTo>
                    <a:lnTo>
                      <a:pt x="1800" y="9257"/>
                    </a:lnTo>
                    <a:lnTo>
                      <a:pt x="3600" y="9257"/>
                    </a:lnTo>
                    <a:lnTo>
                      <a:pt x="3600" y="10800"/>
                    </a:lnTo>
                    <a:lnTo>
                      <a:pt x="5400" y="12343"/>
                    </a:lnTo>
                    <a:lnTo>
                      <a:pt x="7200" y="13886"/>
                    </a:lnTo>
                    <a:lnTo>
                      <a:pt x="7200" y="15429"/>
                    </a:lnTo>
                    <a:lnTo>
                      <a:pt x="9000" y="15429"/>
                    </a:lnTo>
                    <a:lnTo>
                      <a:pt x="12600" y="18514"/>
                    </a:lnTo>
                    <a:lnTo>
                      <a:pt x="14400" y="21600"/>
                    </a:lnTo>
                    <a:lnTo>
                      <a:pt x="14400" y="21600"/>
                    </a:lnTo>
                    <a:lnTo>
                      <a:pt x="21600" y="154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51" name="Shape 3751"/>
              <p:cNvSpPr/>
              <p:nvPr/>
            </p:nvSpPr>
            <p:spPr>
              <a:xfrm>
                <a:off x="420687" y="485775"/>
                <a:ext cx="49213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904"/>
                    </a:moveTo>
                    <a:lnTo>
                      <a:pt x="20903" y="16904"/>
                    </a:lnTo>
                    <a:lnTo>
                      <a:pt x="20206" y="15965"/>
                    </a:lnTo>
                    <a:lnTo>
                      <a:pt x="19510" y="15026"/>
                    </a:lnTo>
                    <a:lnTo>
                      <a:pt x="18116" y="14087"/>
                    </a:lnTo>
                    <a:lnTo>
                      <a:pt x="16723" y="13148"/>
                    </a:lnTo>
                    <a:lnTo>
                      <a:pt x="15329" y="12209"/>
                    </a:lnTo>
                    <a:lnTo>
                      <a:pt x="13935" y="10330"/>
                    </a:lnTo>
                    <a:lnTo>
                      <a:pt x="12542" y="9391"/>
                    </a:lnTo>
                    <a:lnTo>
                      <a:pt x="11148" y="8452"/>
                    </a:lnTo>
                    <a:lnTo>
                      <a:pt x="9755" y="7513"/>
                    </a:lnTo>
                    <a:lnTo>
                      <a:pt x="8361" y="5635"/>
                    </a:lnTo>
                    <a:lnTo>
                      <a:pt x="6968" y="4696"/>
                    </a:lnTo>
                    <a:lnTo>
                      <a:pt x="5574" y="3757"/>
                    </a:lnTo>
                    <a:lnTo>
                      <a:pt x="4877" y="1878"/>
                    </a:lnTo>
                    <a:lnTo>
                      <a:pt x="4181" y="1878"/>
                    </a:lnTo>
                    <a:lnTo>
                      <a:pt x="3484" y="939"/>
                    </a:lnTo>
                    <a:lnTo>
                      <a:pt x="3484" y="939"/>
                    </a:lnTo>
                    <a:lnTo>
                      <a:pt x="2787" y="0"/>
                    </a:lnTo>
                    <a:lnTo>
                      <a:pt x="0" y="3757"/>
                    </a:lnTo>
                    <a:lnTo>
                      <a:pt x="697" y="4696"/>
                    </a:lnTo>
                    <a:lnTo>
                      <a:pt x="1394" y="4696"/>
                    </a:lnTo>
                    <a:lnTo>
                      <a:pt x="2090" y="5635"/>
                    </a:lnTo>
                    <a:lnTo>
                      <a:pt x="2090" y="6574"/>
                    </a:lnTo>
                    <a:lnTo>
                      <a:pt x="3484" y="7513"/>
                    </a:lnTo>
                    <a:lnTo>
                      <a:pt x="4877" y="8452"/>
                    </a:lnTo>
                    <a:lnTo>
                      <a:pt x="6271" y="10330"/>
                    </a:lnTo>
                    <a:lnTo>
                      <a:pt x="7665" y="11270"/>
                    </a:lnTo>
                    <a:lnTo>
                      <a:pt x="9058" y="12209"/>
                    </a:lnTo>
                    <a:lnTo>
                      <a:pt x="10452" y="14087"/>
                    </a:lnTo>
                    <a:lnTo>
                      <a:pt x="11845" y="15026"/>
                    </a:lnTo>
                    <a:lnTo>
                      <a:pt x="13239" y="15965"/>
                    </a:lnTo>
                    <a:lnTo>
                      <a:pt x="14632" y="17843"/>
                    </a:lnTo>
                    <a:lnTo>
                      <a:pt x="16026" y="18783"/>
                    </a:lnTo>
                    <a:lnTo>
                      <a:pt x="17419" y="19722"/>
                    </a:lnTo>
                    <a:lnTo>
                      <a:pt x="18116" y="20661"/>
                    </a:lnTo>
                    <a:lnTo>
                      <a:pt x="18813" y="20661"/>
                    </a:lnTo>
                    <a:lnTo>
                      <a:pt x="19510" y="21600"/>
                    </a:lnTo>
                    <a:lnTo>
                      <a:pt x="21600" y="1690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52" name="Shape 3752"/>
              <p:cNvSpPr/>
              <p:nvPr/>
            </p:nvSpPr>
            <p:spPr>
              <a:xfrm>
                <a:off x="411162" y="463550"/>
                <a:ext cx="90488" cy="809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10611" y="0"/>
                    </a:lnTo>
                    <a:lnTo>
                      <a:pt x="10611" y="0"/>
                    </a:lnTo>
                    <a:lnTo>
                      <a:pt x="10611" y="0"/>
                    </a:lnTo>
                    <a:lnTo>
                      <a:pt x="10611" y="424"/>
                    </a:lnTo>
                    <a:lnTo>
                      <a:pt x="10611" y="424"/>
                    </a:lnTo>
                    <a:lnTo>
                      <a:pt x="10611" y="424"/>
                    </a:lnTo>
                    <a:lnTo>
                      <a:pt x="10611" y="424"/>
                    </a:lnTo>
                    <a:lnTo>
                      <a:pt x="10611" y="424"/>
                    </a:lnTo>
                    <a:lnTo>
                      <a:pt x="10611" y="847"/>
                    </a:lnTo>
                    <a:lnTo>
                      <a:pt x="10611" y="847"/>
                    </a:lnTo>
                    <a:lnTo>
                      <a:pt x="10611" y="847"/>
                    </a:lnTo>
                    <a:lnTo>
                      <a:pt x="10611" y="847"/>
                    </a:lnTo>
                    <a:lnTo>
                      <a:pt x="10611" y="847"/>
                    </a:lnTo>
                    <a:lnTo>
                      <a:pt x="10611" y="847"/>
                    </a:lnTo>
                    <a:lnTo>
                      <a:pt x="10611" y="1271"/>
                    </a:lnTo>
                    <a:lnTo>
                      <a:pt x="10611" y="1271"/>
                    </a:lnTo>
                    <a:lnTo>
                      <a:pt x="10232" y="1271"/>
                    </a:lnTo>
                    <a:lnTo>
                      <a:pt x="10232" y="1271"/>
                    </a:lnTo>
                    <a:lnTo>
                      <a:pt x="10232" y="1694"/>
                    </a:lnTo>
                    <a:lnTo>
                      <a:pt x="10232" y="1694"/>
                    </a:lnTo>
                    <a:lnTo>
                      <a:pt x="10232" y="1694"/>
                    </a:lnTo>
                    <a:lnTo>
                      <a:pt x="10232" y="1694"/>
                    </a:lnTo>
                    <a:lnTo>
                      <a:pt x="10232" y="1694"/>
                    </a:lnTo>
                    <a:lnTo>
                      <a:pt x="10232" y="1694"/>
                    </a:lnTo>
                    <a:lnTo>
                      <a:pt x="10232" y="2118"/>
                    </a:lnTo>
                    <a:lnTo>
                      <a:pt x="10232" y="2118"/>
                    </a:lnTo>
                    <a:lnTo>
                      <a:pt x="10232" y="2118"/>
                    </a:lnTo>
                    <a:lnTo>
                      <a:pt x="10232" y="2118"/>
                    </a:lnTo>
                    <a:lnTo>
                      <a:pt x="10232" y="2118"/>
                    </a:lnTo>
                    <a:lnTo>
                      <a:pt x="10232" y="2118"/>
                    </a:lnTo>
                    <a:lnTo>
                      <a:pt x="10232" y="2541"/>
                    </a:lnTo>
                    <a:lnTo>
                      <a:pt x="10232" y="2541"/>
                    </a:lnTo>
                    <a:lnTo>
                      <a:pt x="10232" y="2541"/>
                    </a:lnTo>
                    <a:lnTo>
                      <a:pt x="10232" y="2541"/>
                    </a:lnTo>
                    <a:lnTo>
                      <a:pt x="10232" y="2965"/>
                    </a:lnTo>
                    <a:lnTo>
                      <a:pt x="10232" y="2965"/>
                    </a:lnTo>
                    <a:lnTo>
                      <a:pt x="10232" y="2965"/>
                    </a:lnTo>
                    <a:lnTo>
                      <a:pt x="9853" y="2965"/>
                    </a:lnTo>
                    <a:lnTo>
                      <a:pt x="9853" y="2965"/>
                    </a:lnTo>
                    <a:lnTo>
                      <a:pt x="9853" y="2965"/>
                    </a:lnTo>
                    <a:lnTo>
                      <a:pt x="9853" y="3388"/>
                    </a:lnTo>
                    <a:lnTo>
                      <a:pt x="9853" y="3388"/>
                    </a:lnTo>
                    <a:lnTo>
                      <a:pt x="9853" y="3388"/>
                    </a:lnTo>
                    <a:lnTo>
                      <a:pt x="9853" y="3388"/>
                    </a:lnTo>
                    <a:lnTo>
                      <a:pt x="9853" y="3388"/>
                    </a:lnTo>
                    <a:lnTo>
                      <a:pt x="9853" y="3388"/>
                    </a:lnTo>
                    <a:lnTo>
                      <a:pt x="9853" y="3812"/>
                    </a:lnTo>
                    <a:lnTo>
                      <a:pt x="9853" y="3812"/>
                    </a:lnTo>
                    <a:lnTo>
                      <a:pt x="9853" y="3812"/>
                    </a:lnTo>
                    <a:lnTo>
                      <a:pt x="9853" y="3812"/>
                    </a:lnTo>
                    <a:lnTo>
                      <a:pt x="9853" y="3812"/>
                    </a:lnTo>
                    <a:lnTo>
                      <a:pt x="9474" y="4235"/>
                    </a:lnTo>
                    <a:lnTo>
                      <a:pt x="9474" y="4235"/>
                    </a:lnTo>
                    <a:lnTo>
                      <a:pt x="9474" y="4235"/>
                    </a:lnTo>
                    <a:lnTo>
                      <a:pt x="9474" y="4235"/>
                    </a:lnTo>
                    <a:lnTo>
                      <a:pt x="9474" y="4235"/>
                    </a:lnTo>
                    <a:lnTo>
                      <a:pt x="9474" y="4235"/>
                    </a:lnTo>
                    <a:lnTo>
                      <a:pt x="9474" y="4659"/>
                    </a:lnTo>
                    <a:lnTo>
                      <a:pt x="9474" y="4659"/>
                    </a:lnTo>
                    <a:lnTo>
                      <a:pt x="9474" y="4659"/>
                    </a:lnTo>
                    <a:lnTo>
                      <a:pt x="9474" y="4659"/>
                    </a:lnTo>
                    <a:lnTo>
                      <a:pt x="9474" y="4659"/>
                    </a:lnTo>
                    <a:lnTo>
                      <a:pt x="9474" y="4659"/>
                    </a:lnTo>
                    <a:lnTo>
                      <a:pt x="9474" y="4659"/>
                    </a:lnTo>
                    <a:lnTo>
                      <a:pt x="9474" y="5082"/>
                    </a:lnTo>
                    <a:lnTo>
                      <a:pt x="9474" y="5082"/>
                    </a:lnTo>
                    <a:lnTo>
                      <a:pt x="9474" y="5082"/>
                    </a:lnTo>
                    <a:lnTo>
                      <a:pt x="9095" y="5082"/>
                    </a:lnTo>
                    <a:lnTo>
                      <a:pt x="9095" y="5082"/>
                    </a:lnTo>
                    <a:lnTo>
                      <a:pt x="9095" y="5506"/>
                    </a:lnTo>
                    <a:lnTo>
                      <a:pt x="9095" y="5506"/>
                    </a:lnTo>
                    <a:lnTo>
                      <a:pt x="9095" y="5506"/>
                    </a:lnTo>
                    <a:lnTo>
                      <a:pt x="9095" y="5506"/>
                    </a:lnTo>
                    <a:lnTo>
                      <a:pt x="9095" y="5506"/>
                    </a:lnTo>
                    <a:lnTo>
                      <a:pt x="9095" y="5506"/>
                    </a:lnTo>
                    <a:lnTo>
                      <a:pt x="9095" y="5929"/>
                    </a:lnTo>
                    <a:lnTo>
                      <a:pt x="9095" y="5929"/>
                    </a:lnTo>
                    <a:lnTo>
                      <a:pt x="9095" y="5929"/>
                    </a:lnTo>
                    <a:lnTo>
                      <a:pt x="9095" y="5929"/>
                    </a:lnTo>
                    <a:lnTo>
                      <a:pt x="9095" y="5929"/>
                    </a:lnTo>
                    <a:lnTo>
                      <a:pt x="9095" y="5929"/>
                    </a:lnTo>
                    <a:lnTo>
                      <a:pt x="8716" y="5929"/>
                    </a:lnTo>
                    <a:lnTo>
                      <a:pt x="8716" y="6353"/>
                    </a:lnTo>
                    <a:lnTo>
                      <a:pt x="8716" y="6353"/>
                    </a:lnTo>
                    <a:lnTo>
                      <a:pt x="8716" y="6353"/>
                    </a:lnTo>
                    <a:lnTo>
                      <a:pt x="8716" y="6353"/>
                    </a:lnTo>
                    <a:lnTo>
                      <a:pt x="8716" y="6353"/>
                    </a:lnTo>
                    <a:lnTo>
                      <a:pt x="8716" y="6776"/>
                    </a:lnTo>
                    <a:lnTo>
                      <a:pt x="8716" y="6776"/>
                    </a:lnTo>
                    <a:lnTo>
                      <a:pt x="8716" y="6776"/>
                    </a:lnTo>
                    <a:lnTo>
                      <a:pt x="8716" y="6776"/>
                    </a:lnTo>
                    <a:lnTo>
                      <a:pt x="8337" y="6776"/>
                    </a:lnTo>
                    <a:lnTo>
                      <a:pt x="8337" y="6776"/>
                    </a:lnTo>
                    <a:lnTo>
                      <a:pt x="8337" y="6776"/>
                    </a:lnTo>
                    <a:lnTo>
                      <a:pt x="8337" y="7200"/>
                    </a:lnTo>
                    <a:lnTo>
                      <a:pt x="8337" y="7200"/>
                    </a:lnTo>
                    <a:lnTo>
                      <a:pt x="8337" y="7200"/>
                    </a:lnTo>
                    <a:lnTo>
                      <a:pt x="8337" y="7200"/>
                    </a:lnTo>
                    <a:lnTo>
                      <a:pt x="8337" y="7200"/>
                    </a:lnTo>
                    <a:lnTo>
                      <a:pt x="8337" y="7624"/>
                    </a:lnTo>
                    <a:lnTo>
                      <a:pt x="8337" y="7624"/>
                    </a:lnTo>
                    <a:lnTo>
                      <a:pt x="8337" y="7624"/>
                    </a:lnTo>
                    <a:lnTo>
                      <a:pt x="8337" y="7624"/>
                    </a:lnTo>
                    <a:lnTo>
                      <a:pt x="7958" y="7624"/>
                    </a:lnTo>
                    <a:lnTo>
                      <a:pt x="7958" y="7624"/>
                    </a:lnTo>
                    <a:lnTo>
                      <a:pt x="7958" y="7624"/>
                    </a:lnTo>
                    <a:lnTo>
                      <a:pt x="7958" y="8047"/>
                    </a:lnTo>
                    <a:lnTo>
                      <a:pt x="7958" y="8047"/>
                    </a:lnTo>
                    <a:lnTo>
                      <a:pt x="7958" y="8047"/>
                    </a:lnTo>
                    <a:lnTo>
                      <a:pt x="7958" y="8047"/>
                    </a:lnTo>
                    <a:lnTo>
                      <a:pt x="7958" y="8047"/>
                    </a:lnTo>
                    <a:lnTo>
                      <a:pt x="7958" y="8047"/>
                    </a:lnTo>
                    <a:lnTo>
                      <a:pt x="7958" y="8047"/>
                    </a:lnTo>
                    <a:lnTo>
                      <a:pt x="7958" y="8471"/>
                    </a:lnTo>
                    <a:lnTo>
                      <a:pt x="7579" y="8471"/>
                    </a:lnTo>
                    <a:lnTo>
                      <a:pt x="7579" y="8471"/>
                    </a:lnTo>
                    <a:lnTo>
                      <a:pt x="7579" y="8471"/>
                    </a:lnTo>
                    <a:lnTo>
                      <a:pt x="7579" y="8471"/>
                    </a:lnTo>
                    <a:lnTo>
                      <a:pt x="7579" y="8471"/>
                    </a:lnTo>
                    <a:lnTo>
                      <a:pt x="7579" y="8894"/>
                    </a:lnTo>
                    <a:lnTo>
                      <a:pt x="7579" y="8894"/>
                    </a:lnTo>
                    <a:lnTo>
                      <a:pt x="7579" y="8894"/>
                    </a:lnTo>
                    <a:lnTo>
                      <a:pt x="7579" y="8894"/>
                    </a:lnTo>
                    <a:lnTo>
                      <a:pt x="7200" y="8894"/>
                    </a:lnTo>
                    <a:lnTo>
                      <a:pt x="7200" y="8894"/>
                    </a:lnTo>
                    <a:lnTo>
                      <a:pt x="7200" y="8894"/>
                    </a:lnTo>
                    <a:lnTo>
                      <a:pt x="7200" y="9318"/>
                    </a:lnTo>
                    <a:lnTo>
                      <a:pt x="7200" y="9318"/>
                    </a:lnTo>
                    <a:lnTo>
                      <a:pt x="7200" y="9318"/>
                    </a:lnTo>
                    <a:lnTo>
                      <a:pt x="7200" y="9318"/>
                    </a:lnTo>
                    <a:lnTo>
                      <a:pt x="7200" y="9318"/>
                    </a:lnTo>
                    <a:lnTo>
                      <a:pt x="7200" y="9318"/>
                    </a:lnTo>
                    <a:lnTo>
                      <a:pt x="7200" y="9318"/>
                    </a:lnTo>
                    <a:lnTo>
                      <a:pt x="6821" y="9318"/>
                    </a:lnTo>
                    <a:lnTo>
                      <a:pt x="6821" y="9741"/>
                    </a:lnTo>
                    <a:lnTo>
                      <a:pt x="6821" y="9741"/>
                    </a:lnTo>
                    <a:lnTo>
                      <a:pt x="6821" y="9741"/>
                    </a:lnTo>
                    <a:lnTo>
                      <a:pt x="6821" y="9741"/>
                    </a:lnTo>
                    <a:lnTo>
                      <a:pt x="6821" y="9741"/>
                    </a:lnTo>
                    <a:lnTo>
                      <a:pt x="6821" y="9741"/>
                    </a:lnTo>
                    <a:lnTo>
                      <a:pt x="6821" y="10165"/>
                    </a:lnTo>
                    <a:lnTo>
                      <a:pt x="6821" y="10165"/>
                    </a:lnTo>
                    <a:lnTo>
                      <a:pt x="6442" y="10165"/>
                    </a:lnTo>
                    <a:lnTo>
                      <a:pt x="6442" y="10165"/>
                    </a:lnTo>
                    <a:lnTo>
                      <a:pt x="6442" y="10165"/>
                    </a:lnTo>
                    <a:lnTo>
                      <a:pt x="6442" y="10165"/>
                    </a:lnTo>
                    <a:lnTo>
                      <a:pt x="6442" y="10165"/>
                    </a:lnTo>
                    <a:lnTo>
                      <a:pt x="6442" y="10165"/>
                    </a:lnTo>
                    <a:lnTo>
                      <a:pt x="6442" y="10588"/>
                    </a:lnTo>
                    <a:lnTo>
                      <a:pt x="6063" y="10588"/>
                    </a:lnTo>
                    <a:lnTo>
                      <a:pt x="6063" y="10588"/>
                    </a:lnTo>
                    <a:lnTo>
                      <a:pt x="6063" y="10588"/>
                    </a:lnTo>
                    <a:lnTo>
                      <a:pt x="6063" y="10588"/>
                    </a:lnTo>
                    <a:lnTo>
                      <a:pt x="6063" y="10588"/>
                    </a:lnTo>
                    <a:lnTo>
                      <a:pt x="6063" y="10588"/>
                    </a:lnTo>
                    <a:lnTo>
                      <a:pt x="6063" y="10588"/>
                    </a:lnTo>
                    <a:lnTo>
                      <a:pt x="6063" y="11012"/>
                    </a:lnTo>
                    <a:lnTo>
                      <a:pt x="6063" y="11012"/>
                    </a:lnTo>
                    <a:lnTo>
                      <a:pt x="5684" y="11012"/>
                    </a:lnTo>
                    <a:lnTo>
                      <a:pt x="5684" y="11012"/>
                    </a:lnTo>
                    <a:lnTo>
                      <a:pt x="5684" y="11012"/>
                    </a:lnTo>
                    <a:lnTo>
                      <a:pt x="5684" y="11012"/>
                    </a:lnTo>
                    <a:lnTo>
                      <a:pt x="5684" y="11012"/>
                    </a:lnTo>
                    <a:lnTo>
                      <a:pt x="5684" y="11435"/>
                    </a:lnTo>
                    <a:lnTo>
                      <a:pt x="5684" y="11435"/>
                    </a:lnTo>
                    <a:lnTo>
                      <a:pt x="5684" y="11435"/>
                    </a:lnTo>
                    <a:lnTo>
                      <a:pt x="5684" y="11435"/>
                    </a:lnTo>
                    <a:lnTo>
                      <a:pt x="5305" y="11435"/>
                    </a:lnTo>
                    <a:lnTo>
                      <a:pt x="5305" y="11435"/>
                    </a:lnTo>
                    <a:lnTo>
                      <a:pt x="5305" y="11435"/>
                    </a:lnTo>
                    <a:lnTo>
                      <a:pt x="5305" y="11435"/>
                    </a:lnTo>
                    <a:lnTo>
                      <a:pt x="5305" y="11859"/>
                    </a:lnTo>
                    <a:lnTo>
                      <a:pt x="5305" y="11859"/>
                    </a:lnTo>
                    <a:lnTo>
                      <a:pt x="4926" y="11859"/>
                    </a:lnTo>
                    <a:lnTo>
                      <a:pt x="4926" y="11859"/>
                    </a:lnTo>
                    <a:lnTo>
                      <a:pt x="4926" y="11859"/>
                    </a:lnTo>
                    <a:lnTo>
                      <a:pt x="4926" y="11859"/>
                    </a:lnTo>
                    <a:lnTo>
                      <a:pt x="4926" y="11859"/>
                    </a:lnTo>
                    <a:lnTo>
                      <a:pt x="4926" y="11859"/>
                    </a:lnTo>
                    <a:lnTo>
                      <a:pt x="4926" y="11859"/>
                    </a:lnTo>
                    <a:lnTo>
                      <a:pt x="4926" y="12282"/>
                    </a:lnTo>
                    <a:lnTo>
                      <a:pt x="4547" y="12282"/>
                    </a:lnTo>
                    <a:lnTo>
                      <a:pt x="4547" y="12282"/>
                    </a:lnTo>
                    <a:lnTo>
                      <a:pt x="4547" y="12282"/>
                    </a:lnTo>
                    <a:lnTo>
                      <a:pt x="4547" y="12282"/>
                    </a:lnTo>
                    <a:lnTo>
                      <a:pt x="4547" y="12282"/>
                    </a:lnTo>
                    <a:lnTo>
                      <a:pt x="4547" y="12282"/>
                    </a:lnTo>
                    <a:lnTo>
                      <a:pt x="4547" y="12706"/>
                    </a:lnTo>
                    <a:lnTo>
                      <a:pt x="4547" y="12706"/>
                    </a:lnTo>
                    <a:lnTo>
                      <a:pt x="4168" y="12706"/>
                    </a:lnTo>
                    <a:lnTo>
                      <a:pt x="4168" y="12706"/>
                    </a:lnTo>
                    <a:lnTo>
                      <a:pt x="4168" y="12706"/>
                    </a:lnTo>
                    <a:lnTo>
                      <a:pt x="4168" y="12706"/>
                    </a:lnTo>
                    <a:lnTo>
                      <a:pt x="4168" y="12706"/>
                    </a:lnTo>
                    <a:lnTo>
                      <a:pt x="4168" y="12706"/>
                    </a:lnTo>
                    <a:lnTo>
                      <a:pt x="3789" y="12706"/>
                    </a:lnTo>
                    <a:lnTo>
                      <a:pt x="3789" y="13129"/>
                    </a:lnTo>
                    <a:lnTo>
                      <a:pt x="3789" y="13129"/>
                    </a:lnTo>
                    <a:lnTo>
                      <a:pt x="3789" y="13129"/>
                    </a:lnTo>
                    <a:lnTo>
                      <a:pt x="3789" y="13129"/>
                    </a:lnTo>
                    <a:lnTo>
                      <a:pt x="3789" y="13129"/>
                    </a:lnTo>
                    <a:lnTo>
                      <a:pt x="3789" y="13129"/>
                    </a:lnTo>
                    <a:lnTo>
                      <a:pt x="3411" y="13129"/>
                    </a:lnTo>
                    <a:lnTo>
                      <a:pt x="3411" y="13129"/>
                    </a:lnTo>
                    <a:lnTo>
                      <a:pt x="3411" y="13129"/>
                    </a:lnTo>
                    <a:lnTo>
                      <a:pt x="3411" y="13129"/>
                    </a:lnTo>
                    <a:lnTo>
                      <a:pt x="3411" y="13553"/>
                    </a:lnTo>
                    <a:lnTo>
                      <a:pt x="3411" y="13553"/>
                    </a:lnTo>
                    <a:lnTo>
                      <a:pt x="3411" y="13553"/>
                    </a:lnTo>
                    <a:lnTo>
                      <a:pt x="3032" y="13553"/>
                    </a:lnTo>
                    <a:lnTo>
                      <a:pt x="3032" y="13553"/>
                    </a:lnTo>
                    <a:lnTo>
                      <a:pt x="3032" y="13553"/>
                    </a:lnTo>
                    <a:lnTo>
                      <a:pt x="3032" y="13553"/>
                    </a:lnTo>
                    <a:lnTo>
                      <a:pt x="3032" y="13553"/>
                    </a:lnTo>
                    <a:lnTo>
                      <a:pt x="3032" y="13976"/>
                    </a:lnTo>
                    <a:lnTo>
                      <a:pt x="2653" y="13976"/>
                    </a:lnTo>
                    <a:lnTo>
                      <a:pt x="2653" y="13976"/>
                    </a:lnTo>
                    <a:lnTo>
                      <a:pt x="2653" y="13976"/>
                    </a:lnTo>
                    <a:lnTo>
                      <a:pt x="2653" y="13976"/>
                    </a:lnTo>
                    <a:lnTo>
                      <a:pt x="2653" y="13976"/>
                    </a:lnTo>
                    <a:lnTo>
                      <a:pt x="2653" y="13976"/>
                    </a:lnTo>
                    <a:lnTo>
                      <a:pt x="2653" y="13976"/>
                    </a:lnTo>
                    <a:lnTo>
                      <a:pt x="2274" y="13976"/>
                    </a:lnTo>
                    <a:lnTo>
                      <a:pt x="2274" y="13976"/>
                    </a:lnTo>
                    <a:lnTo>
                      <a:pt x="2274" y="14400"/>
                    </a:lnTo>
                    <a:lnTo>
                      <a:pt x="2274" y="14400"/>
                    </a:lnTo>
                    <a:lnTo>
                      <a:pt x="2274" y="14400"/>
                    </a:lnTo>
                    <a:lnTo>
                      <a:pt x="1895" y="14400"/>
                    </a:lnTo>
                    <a:lnTo>
                      <a:pt x="1895" y="14400"/>
                    </a:lnTo>
                    <a:lnTo>
                      <a:pt x="1895" y="14400"/>
                    </a:lnTo>
                    <a:lnTo>
                      <a:pt x="1895" y="14400"/>
                    </a:lnTo>
                    <a:lnTo>
                      <a:pt x="1895" y="14400"/>
                    </a:lnTo>
                    <a:lnTo>
                      <a:pt x="1895" y="14400"/>
                    </a:lnTo>
                    <a:lnTo>
                      <a:pt x="1895" y="14400"/>
                    </a:lnTo>
                    <a:lnTo>
                      <a:pt x="1516" y="14400"/>
                    </a:lnTo>
                    <a:lnTo>
                      <a:pt x="1516" y="14824"/>
                    </a:lnTo>
                    <a:lnTo>
                      <a:pt x="1516" y="14824"/>
                    </a:lnTo>
                    <a:lnTo>
                      <a:pt x="1516" y="14824"/>
                    </a:lnTo>
                    <a:lnTo>
                      <a:pt x="1516" y="14824"/>
                    </a:lnTo>
                    <a:lnTo>
                      <a:pt x="1516" y="14824"/>
                    </a:lnTo>
                    <a:lnTo>
                      <a:pt x="1137" y="14824"/>
                    </a:lnTo>
                    <a:lnTo>
                      <a:pt x="1137" y="14824"/>
                    </a:lnTo>
                    <a:lnTo>
                      <a:pt x="1137" y="14824"/>
                    </a:lnTo>
                    <a:lnTo>
                      <a:pt x="1137" y="14824"/>
                    </a:lnTo>
                    <a:lnTo>
                      <a:pt x="1137" y="15247"/>
                    </a:lnTo>
                    <a:lnTo>
                      <a:pt x="758" y="15247"/>
                    </a:lnTo>
                    <a:lnTo>
                      <a:pt x="758" y="15247"/>
                    </a:lnTo>
                    <a:lnTo>
                      <a:pt x="758" y="15247"/>
                    </a:lnTo>
                    <a:lnTo>
                      <a:pt x="758" y="15247"/>
                    </a:lnTo>
                    <a:lnTo>
                      <a:pt x="758" y="15247"/>
                    </a:lnTo>
                    <a:lnTo>
                      <a:pt x="758" y="15247"/>
                    </a:lnTo>
                    <a:lnTo>
                      <a:pt x="379" y="15247"/>
                    </a:lnTo>
                    <a:lnTo>
                      <a:pt x="379" y="15247"/>
                    </a:lnTo>
                    <a:lnTo>
                      <a:pt x="379" y="15247"/>
                    </a:lnTo>
                    <a:lnTo>
                      <a:pt x="379" y="15247"/>
                    </a:lnTo>
                    <a:lnTo>
                      <a:pt x="379" y="15671"/>
                    </a:lnTo>
                    <a:lnTo>
                      <a:pt x="379" y="15671"/>
                    </a:lnTo>
                    <a:lnTo>
                      <a:pt x="0" y="15671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53" name="Shape 3753"/>
              <p:cNvSpPr/>
              <p:nvPr/>
            </p:nvSpPr>
            <p:spPr>
              <a:xfrm>
                <a:off x="609600" y="517525"/>
                <a:ext cx="33338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1782"/>
                    </a:moveTo>
                    <a:lnTo>
                      <a:pt x="21600" y="11782"/>
                    </a:lnTo>
                    <a:lnTo>
                      <a:pt x="20571" y="11782"/>
                    </a:lnTo>
                    <a:lnTo>
                      <a:pt x="20571" y="11782"/>
                    </a:lnTo>
                    <a:lnTo>
                      <a:pt x="19543" y="9818"/>
                    </a:lnTo>
                    <a:lnTo>
                      <a:pt x="19543" y="9818"/>
                    </a:lnTo>
                    <a:lnTo>
                      <a:pt x="18514" y="9818"/>
                    </a:lnTo>
                    <a:lnTo>
                      <a:pt x="17486" y="9818"/>
                    </a:lnTo>
                    <a:lnTo>
                      <a:pt x="17486" y="9818"/>
                    </a:lnTo>
                    <a:lnTo>
                      <a:pt x="16457" y="9818"/>
                    </a:lnTo>
                    <a:lnTo>
                      <a:pt x="15429" y="7855"/>
                    </a:lnTo>
                    <a:lnTo>
                      <a:pt x="13371" y="7855"/>
                    </a:lnTo>
                    <a:lnTo>
                      <a:pt x="12343" y="7855"/>
                    </a:lnTo>
                    <a:lnTo>
                      <a:pt x="11314" y="7855"/>
                    </a:lnTo>
                    <a:lnTo>
                      <a:pt x="11314" y="7855"/>
                    </a:lnTo>
                    <a:lnTo>
                      <a:pt x="10286" y="7855"/>
                    </a:lnTo>
                    <a:lnTo>
                      <a:pt x="10286" y="7855"/>
                    </a:lnTo>
                    <a:lnTo>
                      <a:pt x="9257" y="5891"/>
                    </a:lnTo>
                    <a:lnTo>
                      <a:pt x="9257" y="5891"/>
                    </a:lnTo>
                    <a:lnTo>
                      <a:pt x="8229" y="5891"/>
                    </a:lnTo>
                    <a:lnTo>
                      <a:pt x="7200" y="5891"/>
                    </a:lnTo>
                    <a:lnTo>
                      <a:pt x="7200" y="3927"/>
                    </a:lnTo>
                    <a:lnTo>
                      <a:pt x="6171" y="3927"/>
                    </a:lnTo>
                    <a:lnTo>
                      <a:pt x="5143" y="3927"/>
                    </a:lnTo>
                    <a:lnTo>
                      <a:pt x="4114" y="1964"/>
                    </a:lnTo>
                    <a:lnTo>
                      <a:pt x="3086" y="0"/>
                    </a:lnTo>
                    <a:lnTo>
                      <a:pt x="0" y="9818"/>
                    </a:lnTo>
                    <a:lnTo>
                      <a:pt x="1029" y="11782"/>
                    </a:lnTo>
                    <a:lnTo>
                      <a:pt x="2057" y="11782"/>
                    </a:lnTo>
                    <a:lnTo>
                      <a:pt x="3086" y="13745"/>
                    </a:lnTo>
                    <a:lnTo>
                      <a:pt x="4114" y="13745"/>
                    </a:lnTo>
                    <a:lnTo>
                      <a:pt x="5143" y="15709"/>
                    </a:lnTo>
                    <a:lnTo>
                      <a:pt x="6171" y="15709"/>
                    </a:lnTo>
                    <a:lnTo>
                      <a:pt x="7200" y="15709"/>
                    </a:lnTo>
                    <a:lnTo>
                      <a:pt x="8229" y="17673"/>
                    </a:lnTo>
                    <a:lnTo>
                      <a:pt x="8229" y="17673"/>
                    </a:lnTo>
                    <a:lnTo>
                      <a:pt x="9257" y="17673"/>
                    </a:lnTo>
                    <a:lnTo>
                      <a:pt x="10286" y="17673"/>
                    </a:lnTo>
                    <a:lnTo>
                      <a:pt x="10286" y="17673"/>
                    </a:lnTo>
                    <a:lnTo>
                      <a:pt x="12343" y="17673"/>
                    </a:lnTo>
                    <a:lnTo>
                      <a:pt x="13371" y="19636"/>
                    </a:lnTo>
                    <a:lnTo>
                      <a:pt x="14400" y="19636"/>
                    </a:lnTo>
                    <a:lnTo>
                      <a:pt x="16457" y="19636"/>
                    </a:lnTo>
                    <a:lnTo>
                      <a:pt x="16457" y="19636"/>
                    </a:lnTo>
                    <a:lnTo>
                      <a:pt x="16457" y="19636"/>
                    </a:lnTo>
                    <a:lnTo>
                      <a:pt x="16457" y="19636"/>
                    </a:lnTo>
                    <a:lnTo>
                      <a:pt x="17486" y="19636"/>
                    </a:lnTo>
                    <a:lnTo>
                      <a:pt x="17486" y="19636"/>
                    </a:lnTo>
                    <a:lnTo>
                      <a:pt x="17486" y="19636"/>
                    </a:lnTo>
                    <a:lnTo>
                      <a:pt x="17486" y="21600"/>
                    </a:lnTo>
                    <a:lnTo>
                      <a:pt x="18514" y="21600"/>
                    </a:lnTo>
                    <a:lnTo>
                      <a:pt x="18514" y="21600"/>
                    </a:lnTo>
                    <a:lnTo>
                      <a:pt x="21600" y="1178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54" name="Shape 3754"/>
              <p:cNvSpPr/>
              <p:nvPr/>
            </p:nvSpPr>
            <p:spPr>
              <a:xfrm>
                <a:off x="638175" y="527050"/>
                <a:ext cx="15875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329"/>
                    </a:moveTo>
                    <a:lnTo>
                      <a:pt x="21600" y="20329"/>
                    </a:lnTo>
                    <a:lnTo>
                      <a:pt x="21600" y="19059"/>
                    </a:lnTo>
                    <a:lnTo>
                      <a:pt x="21600" y="17788"/>
                    </a:lnTo>
                    <a:lnTo>
                      <a:pt x="21600" y="16518"/>
                    </a:lnTo>
                    <a:lnTo>
                      <a:pt x="21600" y="13976"/>
                    </a:lnTo>
                    <a:lnTo>
                      <a:pt x="21600" y="12706"/>
                    </a:lnTo>
                    <a:lnTo>
                      <a:pt x="19440" y="11435"/>
                    </a:lnTo>
                    <a:lnTo>
                      <a:pt x="19440" y="10165"/>
                    </a:lnTo>
                    <a:lnTo>
                      <a:pt x="17280" y="8894"/>
                    </a:lnTo>
                    <a:lnTo>
                      <a:pt x="17280" y="7624"/>
                    </a:lnTo>
                    <a:lnTo>
                      <a:pt x="15120" y="6353"/>
                    </a:lnTo>
                    <a:lnTo>
                      <a:pt x="15120" y="5082"/>
                    </a:lnTo>
                    <a:lnTo>
                      <a:pt x="12960" y="3812"/>
                    </a:lnTo>
                    <a:lnTo>
                      <a:pt x="12960" y="3812"/>
                    </a:lnTo>
                    <a:lnTo>
                      <a:pt x="10800" y="3812"/>
                    </a:lnTo>
                    <a:lnTo>
                      <a:pt x="10800" y="2541"/>
                    </a:lnTo>
                    <a:lnTo>
                      <a:pt x="10800" y="2541"/>
                    </a:lnTo>
                    <a:lnTo>
                      <a:pt x="8640" y="1271"/>
                    </a:lnTo>
                    <a:lnTo>
                      <a:pt x="6480" y="0"/>
                    </a:lnTo>
                    <a:lnTo>
                      <a:pt x="0" y="6353"/>
                    </a:lnTo>
                    <a:lnTo>
                      <a:pt x="0" y="6353"/>
                    </a:lnTo>
                    <a:lnTo>
                      <a:pt x="2160" y="7624"/>
                    </a:lnTo>
                    <a:lnTo>
                      <a:pt x="2160" y="7624"/>
                    </a:lnTo>
                    <a:lnTo>
                      <a:pt x="4320" y="7624"/>
                    </a:lnTo>
                    <a:lnTo>
                      <a:pt x="4320" y="7624"/>
                    </a:lnTo>
                    <a:lnTo>
                      <a:pt x="4320" y="8894"/>
                    </a:lnTo>
                    <a:lnTo>
                      <a:pt x="4320" y="8894"/>
                    </a:lnTo>
                    <a:lnTo>
                      <a:pt x="6480" y="10165"/>
                    </a:lnTo>
                    <a:lnTo>
                      <a:pt x="6480" y="11435"/>
                    </a:lnTo>
                    <a:lnTo>
                      <a:pt x="8640" y="11435"/>
                    </a:lnTo>
                    <a:lnTo>
                      <a:pt x="8640" y="12706"/>
                    </a:lnTo>
                    <a:lnTo>
                      <a:pt x="8640" y="13976"/>
                    </a:lnTo>
                    <a:lnTo>
                      <a:pt x="8640" y="15247"/>
                    </a:lnTo>
                    <a:lnTo>
                      <a:pt x="10800" y="16518"/>
                    </a:lnTo>
                    <a:lnTo>
                      <a:pt x="10800" y="16518"/>
                    </a:lnTo>
                    <a:lnTo>
                      <a:pt x="10800" y="17788"/>
                    </a:lnTo>
                    <a:lnTo>
                      <a:pt x="10800" y="20329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21600" y="203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55" name="Shape 3755"/>
              <p:cNvSpPr/>
              <p:nvPr/>
            </p:nvSpPr>
            <p:spPr>
              <a:xfrm>
                <a:off x="646112" y="552450"/>
                <a:ext cx="20638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053"/>
                    </a:moveTo>
                    <a:lnTo>
                      <a:pt x="21600" y="17053"/>
                    </a:lnTo>
                    <a:lnTo>
                      <a:pt x="21600" y="17053"/>
                    </a:lnTo>
                    <a:lnTo>
                      <a:pt x="19938" y="15916"/>
                    </a:lnTo>
                    <a:lnTo>
                      <a:pt x="18277" y="14779"/>
                    </a:lnTo>
                    <a:lnTo>
                      <a:pt x="18277" y="13642"/>
                    </a:lnTo>
                    <a:lnTo>
                      <a:pt x="16615" y="12505"/>
                    </a:lnTo>
                    <a:lnTo>
                      <a:pt x="14954" y="11368"/>
                    </a:lnTo>
                    <a:lnTo>
                      <a:pt x="14954" y="10232"/>
                    </a:lnTo>
                    <a:lnTo>
                      <a:pt x="13292" y="10232"/>
                    </a:lnTo>
                    <a:lnTo>
                      <a:pt x="13292" y="7958"/>
                    </a:lnTo>
                    <a:lnTo>
                      <a:pt x="11631" y="7958"/>
                    </a:lnTo>
                    <a:lnTo>
                      <a:pt x="11631" y="6821"/>
                    </a:lnTo>
                    <a:lnTo>
                      <a:pt x="9969" y="4547"/>
                    </a:lnTo>
                    <a:lnTo>
                      <a:pt x="9969" y="3411"/>
                    </a:lnTo>
                    <a:lnTo>
                      <a:pt x="9969" y="2274"/>
                    </a:lnTo>
                    <a:lnTo>
                      <a:pt x="9969" y="1137"/>
                    </a:lnTo>
                    <a:lnTo>
                      <a:pt x="8308" y="0"/>
                    </a:lnTo>
                    <a:lnTo>
                      <a:pt x="0" y="1137"/>
                    </a:lnTo>
                    <a:lnTo>
                      <a:pt x="0" y="2274"/>
                    </a:lnTo>
                    <a:lnTo>
                      <a:pt x="0" y="3411"/>
                    </a:lnTo>
                    <a:lnTo>
                      <a:pt x="1662" y="5684"/>
                    </a:lnTo>
                    <a:lnTo>
                      <a:pt x="1662" y="6821"/>
                    </a:lnTo>
                    <a:lnTo>
                      <a:pt x="3323" y="7958"/>
                    </a:lnTo>
                    <a:lnTo>
                      <a:pt x="3323" y="10232"/>
                    </a:lnTo>
                    <a:lnTo>
                      <a:pt x="4985" y="11368"/>
                    </a:lnTo>
                    <a:lnTo>
                      <a:pt x="4985" y="12505"/>
                    </a:lnTo>
                    <a:lnTo>
                      <a:pt x="6646" y="13642"/>
                    </a:lnTo>
                    <a:lnTo>
                      <a:pt x="8308" y="14779"/>
                    </a:lnTo>
                    <a:lnTo>
                      <a:pt x="8308" y="17053"/>
                    </a:lnTo>
                    <a:lnTo>
                      <a:pt x="9969" y="18189"/>
                    </a:lnTo>
                    <a:lnTo>
                      <a:pt x="11631" y="18189"/>
                    </a:lnTo>
                    <a:lnTo>
                      <a:pt x="13292" y="20463"/>
                    </a:lnTo>
                    <a:lnTo>
                      <a:pt x="14954" y="20463"/>
                    </a:lnTo>
                    <a:lnTo>
                      <a:pt x="16615" y="21600"/>
                    </a:lnTo>
                    <a:lnTo>
                      <a:pt x="16615" y="21600"/>
                    </a:lnTo>
                    <a:lnTo>
                      <a:pt x="21600" y="1705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56" name="Shape 3756"/>
              <p:cNvSpPr/>
              <p:nvPr/>
            </p:nvSpPr>
            <p:spPr>
              <a:xfrm>
                <a:off x="661987" y="576262"/>
                <a:ext cx="30163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8640"/>
                    </a:moveTo>
                    <a:lnTo>
                      <a:pt x="21600" y="8640"/>
                    </a:lnTo>
                    <a:lnTo>
                      <a:pt x="19326" y="8640"/>
                    </a:lnTo>
                    <a:lnTo>
                      <a:pt x="18189" y="8640"/>
                    </a:lnTo>
                    <a:lnTo>
                      <a:pt x="17053" y="8640"/>
                    </a:lnTo>
                    <a:lnTo>
                      <a:pt x="15916" y="8640"/>
                    </a:lnTo>
                    <a:lnTo>
                      <a:pt x="14779" y="8640"/>
                    </a:lnTo>
                    <a:lnTo>
                      <a:pt x="14779" y="8640"/>
                    </a:lnTo>
                    <a:lnTo>
                      <a:pt x="13642" y="8640"/>
                    </a:lnTo>
                    <a:lnTo>
                      <a:pt x="13642" y="8640"/>
                    </a:lnTo>
                    <a:lnTo>
                      <a:pt x="12505" y="8640"/>
                    </a:lnTo>
                    <a:lnTo>
                      <a:pt x="12505" y="8640"/>
                    </a:lnTo>
                    <a:lnTo>
                      <a:pt x="11368" y="8640"/>
                    </a:lnTo>
                    <a:lnTo>
                      <a:pt x="11368" y="8640"/>
                    </a:lnTo>
                    <a:lnTo>
                      <a:pt x="10232" y="8640"/>
                    </a:lnTo>
                    <a:lnTo>
                      <a:pt x="9095" y="6480"/>
                    </a:lnTo>
                    <a:lnTo>
                      <a:pt x="7958" y="6480"/>
                    </a:lnTo>
                    <a:lnTo>
                      <a:pt x="7958" y="6480"/>
                    </a:lnTo>
                    <a:lnTo>
                      <a:pt x="6821" y="4320"/>
                    </a:lnTo>
                    <a:lnTo>
                      <a:pt x="5684" y="2160"/>
                    </a:lnTo>
                    <a:lnTo>
                      <a:pt x="4547" y="2160"/>
                    </a:lnTo>
                    <a:lnTo>
                      <a:pt x="3411" y="0"/>
                    </a:lnTo>
                    <a:lnTo>
                      <a:pt x="0" y="8640"/>
                    </a:lnTo>
                    <a:lnTo>
                      <a:pt x="1137" y="10800"/>
                    </a:lnTo>
                    <a:lnTo>
                      <a:pt x="2274" y="12960"/>
                    </a:lnTo>
                    <a:lnTo>
                      <a:pt x="3411" y="12960"/>
                    </a:lnTo>
                    <a:lnTo>
                      <a:pt x="4547" y="15120"/>
                    </a:lnTo>
                    <a:lnTo>
                      <a:pt x="5684" y="17280"/>
                    </a:lnTo>
                    <a:lnTo>
                      <a:pt x="6821" y="17280"/>
                    </a:lnTo>
                    <a:lnTo>
                      <a:pt x="7958" y="19440"/>
                    </a:lnTo>
                    <a:lnTo>
                      <a:pt x="9095" y="19440"/>
                    </a:lnTo>
                    <a:lnTo>
                      <a:pt x="10232" y="19440"/>
                    </a:lnTo>
                    <a:lnTo>
                      <a:pt x="11368" y="19440"/>
                    </a:lnTo>
                    <a:lnTo>
                      <a:pt x="11368" y="19440"/>
                    </a:lnTo>
                    <a:lnTo>
                      <a:pt x="12505" y="21600"/>
                    </a:lnTo>
                    <a:lnTo>
                      <a:pt x="13642" y="21600"/>
                    </a:lnTo>
                    <a:lnTo>
                      <a:pt x="13642" y="21600"/>
                    </a:lnTo>
                    <a:lnTo>
                      <a:pt x="14779" y="21600"/>
                    </a:lnTo>
                    <a:lnTo>
                      <a:pt x="14779" y="21600"/>
                    </a:lnTo>
                    <a:lnTo>
                      <a:pt x="17053" y="21600"/>
                    </a:lnTo>
                    <a:lnTo>
                      <a:pt x="18189" y="21600"/>
                    </a:lnTo>
                    <a:lnTo>
                      <a:pt x="20463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86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57" name="Shape 3757"/>
              <p:cNvSpPr/>
              <p:nvPr/>
            </p:nvSpPr>
            <p:spPr>
              <a:xfrm>
                <a:off x="692150" y="574675"/>
                <a:ext cx="42863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927"/>
                    </a:moveTo>
                    <a:lnTo>
                      <a:pt x="21600" y="3927"/>
                    </a:lnTo>
                    <a:lnTo>
                      <a:pt x="21600" y="3927"/>
                    </a:lnTo>
                    <a:lnTo>
                      <a:pt x="20800" y="3927"/>
                    </a:lnTo>
                    <a:lnTo>
                      <a:pt x="20800" y="3927"/>
                    </a:lnTo>
                    <a:lnTo>
                      <a:pt x="20000" y="1964"/>
                    </a:lnTo>
                    <a:lnTo>
                      <a:pt x="19200" y="1964"/>
                    </a:lnTo>
                    <a:lnTo>
                      <a:pt x="19200" y="1964"/>
                    </a:lnTo>
                    <a:lnTo>
                      <a:pt x="18400" y="1964"/>
                    </a:lnTo>
                    <a:lnTo>
                      <a:pt x="17600" y="0"/>
                    </a:lnTo>
                    <a:lnTo>
                      <a:pt x="16800" y="0"/>
                    </a:lnTo>
                    <a:lnTo>
                      <a:pt x="16000" y="0"/>
                    </a:lnTo>
                    <a:lnTo>
                      <a:pt x="15200" y="0"/>
                    </a:lnTo>
                    <a:lnTo>
                      <a:pt x="14400" y="0"/>
                    </a:lnTo>
                    <a:lnTo>
                      <a:pt x="13600" y="1964"/>
                    </a:lnTo>
                    <a:lnTo>
                      <a:pt x="13600" y="1964"/>
                    </a:lnTo>
                    <a:lnTo>
                      <a:pt x="12800" y="1964"/>
                    </a:lnTo>
                    <a:lnTo>
                      <a:pt x="12000" y="1964"/>
                    </a:lnTo>
                    <a:lnTo>
                      <a:pt x="11200" y="1964"/>
                    </a:lnTo>
                    <a:lnTo>
                      <a:pt x="10400" y="1964"/>
                    </a:lnTo>
                    <a:lnTo>
                      <a:pt x="8800" y="3927"/>
                    </a:lnTo>
                    <a:lnTo>
                      <a:pt x="7200" y="5891"/>
                    </a:lnTo>
                    <a:lnTo>
                      <a:pt x="6400" y="5891"/>
                    </a:lnTo>
                    <a:lnTo>
                      <a:pt x="4800" y="7855"/>
                    </a:lnTo>
                    <a:lnTo>
                      <a:pt x="3200" y="7855"/>
                    </a:lnTo>
                    <a:lnTo>
                      <a:pt x="2400" y="9818"/>
                    </a:lnTo>
                    <a:lnTo>
                      <a:pt x="1600" y="9818"/>
                    </a:lnTo>
                    <a:lnTo>
                      <a:pt x="800" y="9818"/>
                    </a:lnTo>
                    <a:lnTo>
                      <a:pt x="0" y="9818"/>
                    </a:lnTo>
                    <a:lnTo>
                      <a:pt x="0" y="9818"/>
                    </a:lnTo>
                    <a:lnTo>
                      <a:pt x="0" y="21600"/>
                    </a:lnTo>
                    <a:lnTo>
                      <a:pt x="1600" y="19636"/>
                    </a:lnTo>
                    <a:lnTo>
                      <a:pt x="1600" y="19636"/>
                    </a:lnTo>
                    <a:lnTo>
                      <a:pt x="2400" y="19636"/>
                    </a:lnTo>
                    <a:lnTo>
                      <a:pt x="3200" y="19636"/>
                    </a:lnTo>
                    <a:lnTo>
                      <a:pt x="4800" y="17673"/>
                    </a:lnTo>
                    <a:lnTo>
                      <a:pt x="6400" y="17673"/>
                    </a:lnTo>
                    <a:lnTo>
                      <a:pt x="7200" y="15709"/>
                    </a:lnTo>
                    <a:lnTo>
                      <a:pt x="8800" y="15709"/>
                    </a:lnTo>
                    <a:lnTo>
                      <a:pt x="10400" y="13745"/>
                    </a:lnTo>
                    <a:lnTo>
                      <a:pt x="11200" y="13745"/>
                    </a:lnTo>
                    <a:lnTo>
                      <a:pt x="12000" y="11782"/>
                    </a:lnTo>
                    <a:lnTo>
                      <a:pt x="12800" y="11782"/>
                    </a:lnTo>
                    <a:lnTo>
                      <a:pt x="13600" y="11782"/>
                    </a:lnTo>
                    <a:lnTo>
                      <a:pt x="13600" y="11782"/>
                    </a:lnTo>
                    <a:lnTo>
                      <a:pt x="14400" y="11782"/>
                    </a:lnTo>
                    <a:lnTo>
                      <a:pt x="15200" y="11782"/>
                    </a:lnTo>
                    <a:lnTo>
                      <a:pt x="16000" y="11782"/>
                    </a:lnTo>
                    <a:lnTo>
                      <a:pt x="16000" y="11782"/>
                    </a:lnTo>
                    <a:lnTo>
                      <a:pt x="16800" y="11782"/>
                    </a:lnTo>
                    <a:lnTo>
                      <a:pt x="16800" y="11782"/>
                    </a:lnTo>
                    <a:lnTo>
                      <a:pt x="17600" y="11782"/>
                    </a:lnTo>
                    <a:lnTo>
                      <a:pt x="17600" y="11782"/>
                    </a:lnTo>
                    <a:lnTo>
                      <a:pt x="18400" y="11782"/>
                    </a:lnTo>
                    <a:lnTo>
                      <a:pt x="18400" y="11782"/>
                    </a:lnTo>
                    <a:lnTo>
                      <a:pt x="18400" y="11782"/>
                    </a:lnTo>
                    <a:lnTo>
                      <a:pt x="18400" y="11782"/>
                    </a:lnTo>
                    <a:lnTo>
                      <a:pt x="18400" y="13745"/>
                    </a:lnTo>
                    <a:lnTo>
                      <a:pt x="19200" y="13745"/>
                    </a:lnTo>
                    <a:lnTo>
                      <a:pt x="19200" y="13745"/>
                    </a:lnTo>
                    <a:lnTo>
                      <a:pt x="21600" y="392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58" name="Shape 3758"/>
              <p:cNvSpPr/>
              <p:nvPr/>
            </p:nvSpPr>
            <p:spPr>
              <a:xfrm>
                <a:off x="730250" y="577850"/>
                <a:ext cx="11113" cy="444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429" y="21600"/>
                    </a:moveTo>
                    <a:lnTo>
                      <a:pt x="15429" y="21600"/>
                    </a:lnTo>
                    <a:lnTo>
                      <a:pt x="18514" y="20057"/>
                    </a:lnTo>
                    <a:lnTo>
                      <a:pt x="18514" y="19286"/>
                    </a:lnTo>
                    <a:lnTo>
                      <a:pt x="21600" y="17743"/>
                    </a:lnTo>
                    <a:lnTo>
                      <a:pt x="21600" y="16200"/>
                    </a:lnTo>
                    <a:lnTo>
                      <a:pt x="21600" y="14657"/>
                    </a:lnTo>
                    <a:lnTo>
                      <a:pt x="21600" y="13114"/>
                    </a:lnTo>
                    <a:lnTo>
                      <a:pt x="21600" y="12343"/>
                    </a:lnTo>
                    <a:lnTo>
                      <a:pt x="21600" y="11571"/>
                    </a:ln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21600" y="9257"/>
                    </a:lnTo>
                    <a:lnTo>
                      <a:pt x="21600" y="9257"/>
                    </a:lnTo>
                    <a:lnTo>
                      <a:pt x="21600" y="8486"/>
                    </a:lnTo>
                    <a:lnTo>
                      <a:pt x="21600" y="7714"/>
                    </a:lnTo>
                    <a:lnTo>
                      <a:pt x="21600" y="6943"/>
                    </a:lnTo>
                    <a:lnTo>
                      <a:pt x="21600" y="6171"/>
                    </a:lnTo>
                    <a:lnTo>
                      <a:pt x="21600" y="5400"/>
                    </a:lnTo>
                    <a:lnTo>
                      <a:pt x="21600" y="4629"/>
                    </a:lnTo>
                    <a:lnTo>
                      <a:pt x="21600" y="4629"/>
                    </a:lnTo>
                    <a:lnTo>
                      <a:pt x="18514" y="3857"/>
                    </a:lnTo>
                    <a:lnTo>
                      <a:pt x="18514" y="3086"/>
                    </a:lnTo>
                    <a:lnTo>
                      <a:pt x="15429" y="2314"/>
                    </a:lnTo>
                    <a:lnTo>
                      <a:pt x="15429" y="1543"/>
                    </a:lnTo>
                    <a:lnTo>
                      <a:pt x="12343" y="1543"/>
                    </a:lnTo>
                    <a:lnTo>
                      <a:pt x="12343" y="771"/>
                    </a:lnTo>
                    <a:lnTo>
                      <a:pt x="9257" y="0"/>
                    </a:lnTo>
                    <a:lnTo>
                      <a:pt x="0" y="3857"/>
                    </a:lnTo>
                    <a:lnTo>
                      <a:pt x="0" y="3857"/>
                    </a:lnTo>
                    <a:lnTo>
                      <a:pt x="0" y="3857"/>
                    </a:lnTo>
                    <a:lnTo>
                      <a:pt x="0" y="4629"/>
                    </a:lnTo>
                    <a:lnTo>
                      <a:pt x="3086" y="4629"/>
                    </a:lnTo>
                    <a:lnTo>
                      <a:pt x="3086" y="4629"/>
                    </a:lnTo>
                    <a:lnTo>
                      <a:pt x="3086" y="5400"/>
                    </a:lnTo>
                    <a:lnTo>
                      <a:pt x="3086" y="5400"/>
                    </a:lnTo>
                    <a:lnTo>
                      <a:pt x="6171" y="6171"/>
                    </a:lnTo>
                    <a:lnTo>
                      <a:pt x="6171" y="6171"/>
                    </a:lnTo>
                    <a:lnTo>
                      <a:pt x="6171" y="6943"/>
                    </a:lnTo>
                    <a:lnTo>
                      <a:pt x="6171" y="7714"/>
                    </a:lnTo>
                    <a:lnTo>
                      <a:pt x="6171" y="7714"/>
                    </a:lnTo>
                    <a:lnTo>
                      <a:pt x="6171" y="8486"/>
                    </a:lnTo>
                    <a:lnTo>
                      <a:pt x="6171" y="9257"/>
                    </a:lnTo>
                    <a:lnTo>
                      <a:pt x="6171" y="9257"/>
                    </a:lnTo>
                    <a:lnTo>
                      <a:pt x="6171" y="10029"/>
                    </a:lnTo>
                    <a:lnTo>
                      <a:pt x="6171" y="10800"/>
                    </a:lnTo>
                    <a:lnTo>
                      <a:pt x="6171" y="11571"/>
                    </a:lnTo>
                    <a:lnTo>
                      <a:pt x="6171" y="12343"/>
                    </a:lnTo>
                    <a:lnTo>
                      <a:pt x="6171" y="13114"/>
                    </a:lnTo>
                    <a:lnTo>
                      <a:pt x="6171" y="13886"/>
                    </a:lnTo>
                    <a:lnTo>
                      <a:pt x="3086" y="15429"/>
                    </a:lnTo>
                    <a:lnTo>
                      <a:pt x="3086" y="16971"/>
                    </a:lnTo>
                    <a:lnTo>
                      <a:pt x="3086" y="18514"/>
                    </a:lnTo>
                    <a:lnTo>
                      <a:pt x="0" y="20057"/>
                    </a:lnTo>
                    <a:lnTo>
                      <a:pt x="0" y="20829"/>
                    </a:lnTo>
                    <a:lnTo>
                      <a:pt x="0" y="20829"/>
                    </a:lnTo>
                    <a:lnTo>
                      <a:pt x="15429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59" name="Shape 3759"/>
              <p:cNvSpPr/>
              <p:nvPr/>
            </p:nvSpPr>
            <p:spPr>
              <a:xfrm>
                <a:off x="727075" y="620712"/>
                <a:ext cx="12700" cy="444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514"/>
                    </a:moveTo>
                    <a:lnTo>
                      <a:pt x="21600" y="18514"/>
                    </a:lnTo>
                    <a:lnTo>
                      <a:pt x="21600" y="17743"/>
                    </a:lnTo>
                    <a:lnTo>
                      <a:pt x="18900" y="17743"/>
                    </a:lnTo>
                    <a:lnTo>
                      <a:pt x="18900" y="17743"/>
                    </a:lnTo>
                    <a:lnTo>
                      <a:pt x="18900" y="16971"/>
                    </a:lnTo>
                    <a:lnTo>
                      <a:pt x="18900" y="16971"/>
                    </a:lnTo>
                    <a:lnTo>
                      <a:pt x="16200" y="16200"/>
                    </a:lnTo>
                    <a:lnTo>
                      <a:pt x="16200" y="16200"/>
                    </a:lnTo>
                    <a:lnTo>
                      <a:pt x="16200" y="15429"/>
                    </a:lnTo>
                    <a:lnTo>
                      <a:pt x="16200" y="15429"/>
                    </a:lnTo>
                    <a:lnTo>
                      <a:pt x="16200" y="14657"/>
                    </a:lnTo>
                    <a:lnTo>
                      <a:pt x="16200" y="14657"/>
                    </a:lnTo>
                    <a:lnTo>
                      <a:pt x="13500" y="13886"/>
                    </a:lnTo>
                    <a:lnTo>
                      <a:pt x="13500" y="13114"/>
                    </a:lnTo>
                    <a:lnTo>
                      <a:pt x="13500" y="13114"/>
                    </a:lnTo>
                    <a:lnTo>
                      <a:pt x="13500" y="12343"/>
                    </a:lnTo>
                    <a:lnTo>
                      <a:pt x="13500" y="11571"/>
                    </a:lnTo>
                    <a:lnTo>
                      <a:pt x="16200" y="10029"/>
                    </a:lnTo>
                    <a:lnTo>
                      <a:pt x="16200" y="9257"/>
                    </a:lnTo>
                    <a:lnTo>
                      <a:pt x="16200" y="7714"/>
                    </a:lnTo>
                    <a:lnTo>
                      <a:pt x="16200" y="6171"/>
                    </a:lnTo>
                    <a:lnTo>
                      <a:pt x="18900" y="5400"/>
                    </a:lnTo>
                    <a:lnTo>
                      <a:pt x="18900" y="3857"/>
                    </a:lnTo>
                    <a:lnTo>
                      <a:pt x="18900" y="2314"/>
                    </a:lnTo>
                    <a:lnTo>
                      <a:pt x="18900" y="771"/>
                    </a:lnTo>
                    <a:lnTo>
                      <a:pt x="5400" y="0"/>
                    </a:lnTo>
                    <a:lnTo>
                      <a:pt x="5400" y="1543"/>
                    </a:lnTo>
                    <a:lnTo>
                      <a:pt x="5400" y="3086"/>
                    </a:lnTo>
                    <a:lnTo>
                      <a:pt x="2700" y="4629"/>
                    </a:lnTo>
                    <a:lnTo>
                      <a:pt x="2700" y="5400"/>
                    </a:lnTo>
                    <a:lnTo>
                      <a:pt x="2700" y="6943"/>
                    </a:lnTo>
                    <a:lnTo>
                      <a:pt x="2700" y="8486"/>
                    </a:lnTo>
                    <a:lnTo>
                      <a:pt x="0" y="10029"/>
                    </a:lnTo>
                    <a:lnTo>
                      <a:pt x="0" y="11571"/>
                    </a:lnTo>
                    <a:lnTo>
                      <a:pt x="0" y="12343"/>
                    </a:lnTo>
                    <a:lnTo>
                      <a:pt x="0" y="13114"/>
                    </a:lnTo>
                    <a:lnTo>
                      <a:pt x="0" y="13114"/>
                    </a:lnTo>
                    <a:lnTo>
                      <a:pt x="0" y="13886"/>
                    </a:lnTo>
                    <a:lnTo>
                      <a:pt x="0" y="14657"/>
                    </a:lnTo>
                    <a:lnTo>
                      <a:pt x="2700" y="15429"/>
                    </a:lnTo>
                    <a:lnTo>
                      <a:pt x="2700" y="16200"/>
                    </a:lnTo>
                    <a:lnTo>
                      <a:pt x="2700" y="16971"/>
                    </a:lnTo>
                    <a:lnTo>
                      <a:pt x="2700" y="17743"/>
                    </a:lnTo>
                    <a:lnTo>
                      <a:pt x="2700" y="17743"/>
                    </a:lnTo>
                    <a:lnTo>
                      <a:pt x="5400" y="18514"/>
                    </a:lnTo>
                    <a:lnTo>
                      <a:pt x="5400" y="19286"/>
                    </a:lnTo>
                    <a:lnTo>
                      <a:pt x="8100" y="20057"/>
                    </a:lnTo>
                    <a:lnTo>
                      <a:pt x="8100" y="20829"/>
                    </a:lnTo>
                    <a:lnTo>
                      <a:pt x="10800" y="20829"/>
                    </a:lnTo>
                    <a:lnTo>
                      <a:pt x="13500" y="21600"/>
                    </a:lnTo>
                    <a:lnTo>
                      <a:pt x="13500" y="21600"/>
                    </a:lnTo>
                    <a:lnTo>
                      <a:pt x="21600" y="1851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60" name="Shape 3760"/>
              <p:cNvSpPr/>
              <p:nvPr/>
            </p:nvSpPr>
            <p:spPr>
              <a:xfrm>
                <a:off x="735012" y="652462"/>
                <a:ext cx="42863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000" y="0"/>
                    </a:moveTo>
                    <a:lnTo>
                      <a:pt x="20000" y="0"/>
                    </a:lnTo>
                    <a:lnTo>
                      <a:pt x="19200" y="0"/>
                    </a:lnTo>
                    <a:lnTo>
                      <a:pt x="17600" y="2160"/>
                    </a:lnTo>
                    <a:lnTo>
                      <a:pt x="16000" y="4320"/>
                    </a:lnTo>
                    <a:lnTo>
                      <a:pt x="15200" y="4320"/>
                    </a:lnTo>
                    <a:lnTo>
                      <a:pt x="13600" y="6480"/>
                    </a:lnTo>
                    <a:lnTo>
                      <a:pt x="12000" y="6480"/>
                    </a:lnTo>
                    <a:lnTo>
                      <a:pt x="11200" y="8640"/>
                    </a:lnTo>
                    <a:lnTo>
                      <a:pt x="9600" y="8640"/>
                    </a:lnTo>
                    <a:lnTo>
                      <a:pt x="8800" y="8640"/>
                    </a:lnTo>
                    <a:lnTo>
                      <a:pt x="8800" y="10800"/>
                    </a:lnTo>
                    <a:lnTo>
                      <a:pt x="8000" y="10800"/>
                    </a:lnTo>
                    <a:lnTo>
                      <a:pt x="7200" y="10800"/>
                    </a:lnTo>
                    <a:lnTo>
                      <a:pt x="6400" y="10800"/>
                    </a:lnTo>
                    <a:lnTo>
                      <a:pt x="6400" y="10800"/>
                    </a:lnTo>
                    <a:lnTo>
                      <a:pt x="5600" y="10800"/>
                    </a:lnTo>
                    <a:lnTo>
                      <a:pt x="5600" y="10800"/>
                    </a:lnTo>
                    <a:lnTo>
                      <a:pt x="4800" y="10800"/>
                    </a:lnTo>
                    <a:lnTo>
                      <a:pt x="4000" y="10800"/>
                    </a:lnTo>
                    <a:lnTo>
                      <a:pt x="4000" y="10800"/>
                    </a:lnTo>
                    <a:lnTo>
                      <a:pt x="4000" y="10800"/>
                    </a:lnTo>
                    <a:lnTo>
                      <a:pt x="3200" y="8640"/>
                    </a:lnTo>
                    <a:lnTo>
                      <a:pt x="3200" y="8640"/>
                    </a:lnTo>
                    <a:lnTo>
                      <a:pt x="2400" y="8640"/>
                    </a:lnTo>
                    <a:lnTo>
                      <a:pt x="2400" y="8640"/>
                    </a:lnTo>
                    <a:lnTo>
                      <a:pt x="0" y="17280"/>
                    </a:lnTo>
                    <a:lnTo>
                      <a:pt x="0" y="17280"/>
                    </a:lnTo>
                    <a:lnTo>
                      <a:pt x="800" y="19440"/>
                    </a:lnTo>
                    <a:lnTo>
                      <a:pt x="1600" y="19440"/>
                    </a:lnTo>
                    <a:lnTo>
                      <a:pt x="2400" y="21600"/>
                    </a:lnTo>
                    <a:lnTo>
                      <a:pt x="3200" y="21600"/>
                    </a:lnTo>
                    <a:lnTo>
                      <a:pt x="3200" y="21600"/>
                    </a:lnTo>
                    <a:lnTo>
                      <a:pt x="4000" y="21600"/>
                    </a:lnTo>
                    <a:lnTo>
                      <a:pt x="4800" y="21600"/>
                    </a:lnTo>
                    <a:lnTo>
                      <a:pt x="5600" y="21600"/>
                    </a:lnTo>
                    <a:lnTo>
                      <a:pt x="6400" y="21600"/>
                    </a:lnTo>
                    <a:lnTo>
                      <a:pt x="7200" y="21600"/>
                    </a:lnTo>
                    <a:lnTo>
                      <a:pt x="8000" y="21600"/>
                    </a:lnTo>
                    <a:lnTo>
                      <a:pt x="8800" y="21600"/>
                    </a:lnTo>
                    <a:lnTo>
                      <a:pt x="8800" y="21600"/>
                    </a:lnTo>
                    <a:lnTo>
                      <a:pt x="10400" y="21600"/>
                    </a:lnTo>
                    <a:lnTo>
                      <a:pt x="10400" y="21600"/>
                    </a:lnTo>
                    <a:lnTo>
                      <a:pt x="12000" y="19440"/>
                    </a:lnTo>
                    <a:lnTo>
                      <a:pt x="13600" y="17280"/>
                    </a:lnTo>
                    <a:lnTo>
                      <a:pt x="15200" y="17280"/>
                    </a:lnTo>
                    <a:lnTo>
                      <a:pt x="16000" y="15120"/>
                    </a:lnTo>
                    <a:lnTo>
                      <a:pt x="17600" y="15120"/>
                    </a:lnTo>
                    <a:lnTo>
                      <a:pt x="19200" y="12960"/>
                    </a:lnTo>
                    <a:lnTo>
                      <a:pt x="20800" y="10800"/>
                    </a:ln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200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61" name="Shape 3761"/>
              <p:cNvSpPr/>
              <p:nvPr/>
            </p:nvSpPr>
            <p:spPr>
              <a:xfrm>
                <a:off x="774700" y="642937"/>
                <a:ext cx="44450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5891"/>
                    </a:moveTo>
                    <a:lnTo>
                      <a:pt x="21600" y="5891"/>
                    </a:lnTo>
                    <a:lnTo>
                      <a:pt x="20829" y="3927"/>
                    </a:lnTo>
                    <a:lnTo>
                      <a:pt x="20829" y="3927"/>
                    </a:lnTo>
                    <a:lnTo>
                      <a:pt x="20057" y="1964"/>
                    </a:lnTo>
                    <a:lnTo>
                      <a:pt x="19286" y="1964"/>
                    </a:lnTo>
                    <a:lnTo>
                      <a:pt x="18514" y="1964"/>
                    </a:lnTo>
                    <a:lnTo>
                      <a:pt x="17743" y="0"/>
                    </a:lnTo>
                    <a:lnTo>
                      <a:pt x="16971" y="0"/>
                    </a:lnTo>
                    <a:lnTo>
                      <a:pt x="16200" y="0"/>
                    </a:lnTo>
                    <a:lnTo>
                      <a:pt x="16200" y="0"/>
                    </a:lnTo>
                    <a:lnTo>
                      <a:pt x="15429" y="0"/>
                    </a:lnTo>
                    <a:lnTo>
                      <a:pt x="14657" y="0"/>
                    </a:lnTo>
                    <a:lnTo>
                      <a:pt x="13886" y="0"/>
                    </a:lnTo>
                    <a:lnTo>
                      <a:pt x="13114" y="0"/>
                    </a:lnTo>
                    <a:lnTo>
                      <a:pt x="12343" y="1964"/>
                    </a:lnTo>
                    <a:lnTo>
                      <a:pt x="11571" y="1964"/>
                    </a:lnTo>
                    <a:lnTo>
                      <a:pt x="10800" y="1964"/>
                    </a:lnTo>
                    <a:lnTo>
                      <a:pt x="9257" y="3927"/>
                    </a:lnTo>
                    <a:lnTo>
                      <a:pt x="8486" y="3927"/>
                    </a:lnTo>
                    <a:lnTo>
                      <a:pt x="6943" y="5891"/>
                    </a:lnTo>
                    <a:lnTo>
                      <a:pt x="5400" y="5891"/>
                    </a:lnTo>
                    <a:lnTo>
                      <a:pt x="3857" y="7855"/>
                    </a:lnTo>
                    <a:lnTo>
                      <a:pt x="3086" y="9818"/>
                    </a:lnTo>
                    <a:lnTo>
                      <a:pt x="1543" y="9818"/>
                    </a:lnTo>
                    <a:lnTo>
                      <a:pt x="0" y="11782"/>
                    </a:lnTo>
                    <a:lnTo>
                      <a:pt x="1543" y="21600"/>
                    </a:lnTo>
                    <a:lnTo>
                      <a:pt x="3086" y="19636"/>
                    </a:lnTo>
                    <a:lnTo>
                      <a:pt x="4629" y="17673"/>
                    </a:lnTo>
                    <a:lnTo>
                      <a:pt x="5400" y="17673"/>
                    </a:lnTo>
                    <a:lnTo>
                      <a:pt x="6943" y="15709"/>
                    </a:lnTo>
                    <a:lnTo>
                      <a:pt x="7714" y="15709"/>
                    </a:lnTo>
                    <a:lnTo>
                      <a:pt x="9257" y="13745"/>
                    </a:lnTo>
                    <a:lnTo>
                      <a:pt x="10800" y="13745"/>
                    </a:lnTo>
                    <a:lnTo>
                      <a:pt x="11571" y="11782"/>
                    </a:lnTo>
                    <a:lnTo>
                      <a:pt x="12343" y="11782"/>
                    </a:lnTo>
                    <a:lnTo>
                      <a:pt x="13114" y="11782"/>
                    </a:lnTo>
                    <a:lnTo>
                      <a:pt x="13886" y="11782"/>
                    </a:lnTo>
                    <a:lnTo>
                      <a:pt x="13886" y="11782"/>
                    </a:lnTo>
                    <a:lnTo>
                      <a:pt x="14657" y="11782"/>
                    </a:lnTo>
                    <a:lnTo>
                      <a:pt x="15429" y="11782"/>
                    </a:lnTo>
                    <a:lnTo>
                      <a:pt x="15429" y="11782"/>
                    </a:lnTo>
                    <a:lnTo>
                      <a:pt x="16200" y="11782"/>
                    </a:lnTo>
                    <a:lnTo>
                      <a:pt x="16971" y="11782"/>
                    </a:lnTo>
                    <a:lnTo>
                      <a:pt x="16971" y="11782"/>
                    </a:lnTo>
                    <a:lnTo>
                      <a:pt x="17743" y="11782"/>
                    </a:lnTo>
                    <a:lnTo>
                      <a:pt x="17743" y="11782"/>
                    </a:lnTo>
                    <a:lnTo>
                      <a:pt x="18514" y="11782"/>
                    </a:lnTo>
                    <a:lnTo>
                      <a:pt x="18514" y="11782"/>
                    </a:lnTo>
                    <a:lnTo>
                      <a:pt x="18514" y="13745"/>
                    </a:lnTo>
                    <a:lnTo>
                      <a:pt x="19286" y="13745"/>
                    </a:lnTo>
                    <a:lnTo>
                      <a:pt x="19286" y="13745"/>
                    </a:lnTo>
                    <a:lnTo>
                      <a:pt x="21600" y="589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62" name="Shape 3762"/>
              <p:cNvSpPr/>
              <p:nvPr/>
            </p:nvSpPr>
            <p:spPr>
              <a:xfrm>
                <a:off x="814387" y="647700"/>
                <a:ext cx="12701" cy="444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00" y="21600"/>
                    </a:moveTo>
                    <a:lnTo>
                      <a:pt x="16200" y="21600"/>
                    </a:lnTo>
                    <a:lnTo>
                      <a:pt x="16200" y="20057"/>
                    </a:lnTo>
                    <a:lnTo>
                      <a:pt x="18900" y="19286"/>
                    </a:lnTo>
                    <a:lnTo>
                      <a:pt x="18900" y="17743"/>
                    </a:lnTo>
                    <a:lnTo>
                      <a:pt x="18900" y="16200"/>
                    </a:lnTo>
                    <a:lnTo>
                      <a:pt x="18900" y="14657"/>
                    </a:lnTo>
                    <a:lnTo>
                      <a:pt x="21600" y="13114"/>
                    </a:lnTo>
                    <a:lnTo>
                      <a:pt x="21600" y="12343"/>
                    </a:lnTo>
                    <a:lnTo>
                      <a:pt x="21600" y="11571"/>
                    </a:lnTo>
                    <a:lnTo>
                      <a:pt x="21600" y="10800"/>
                    </a:lnTo>
                    <a:lnTo>
                      <a:pt x="21600" y="10029"/>
                    </a:lnTo>
                    <a:lnTo>
                      <a:pt x="21600" y="9257"/>
                    </a:lnTo>
                    <a:lnTo>
                      <a:pt x="21600" y="8486"/>
                    </a:lnTo>
                    <a:lnTo>
                      <a:pt x="21600" y="7714"/>
                    </a:lnTo>
                    <a:lnTo>
                      <a:pt x="21600" y="7714"/>
                    </a:lnTo>
                    <a:lnTo>
                      <a:pt x="18900" y="6171"/>
                    </a:lnTo>
                    <a:lnTo>
                      <a:pt x="18900" y="6171"/>
                    </a:lnTo>
                    <a:lnTo>
                      <a:pt x="18900" y="5400"/>
                    </a:lnTo>
                    <a:lnTo>
                      <a:pt x="18900" y="4629"/>
                    </a:lnTo>
                    <a:lnTo>
                      <a:pt x="18900" y="3857"/>
                    </a:lnTo>
                    <a:lnTo>
                      <a:pt x="16200" y="3086"/>
                    </a:lnTo>
                    <a:lnTo>
                      <a:pt x="16200" y="2314"/>
                    </a:lnTo>
                    <a:lnTo>
                      <a:pt x="13500" y="2314"/>
                    </a:lnTo>
                    <a:lnTo>
                      <a:pt x="13500" y="1543"/>
                    </a:lnTo>
                    <a:lnTo>
                      <a:pt x="10800" y="771"/>
                    </a:lnTo>
                    <a:lnTo>
                      <a:pt x="10800" y="0"/>
                    </a:lnTo>
                    <a:lnTo>
                      <a:pt x="8100" y="0"/>
                    </a:lnTo>
                    <a:lnTo>
                      <a:pt x="0" y="3086"/>
                    </a:lnTo>
                    <a:lnTo>
                      <a:pt x="0" y="3086"/>
                    </a:lnTo>
                    <a:lnTo>
                      <a:pt x="0" y="3857"/>
                    </a:lnTo>
                    <a:lnTo>
                      <a:pt x="2700" y="3857"/>
                    </a:lnTo>
                    <a:lnTo>
                      <a:pt x="2700" y="3857"/>
                    </a:lnTo>
                    <a:lnTo>
                      <a:pt x="2700" y="4629"/>
                    </a:lnTo>
                    <a:lnTo>
                      <a:pt x="2700" y="4629"/>
                    </a:lnTo>
                    <a:lnTo>
                      <a:pt x="5400" y="5400"/>
                    </a:lnTo>
                    <a:lnTo>
                      <a:pt x="5400" y="5400"/>
                    </a:lnTo>
                    <a:lnTo>
                      <a:pt x="5400" y="6171"/>
                    </a:lnTo>
                    <a:lnTo>
                      <a:pt x="5400" y="6943"/>
                    </a:lnTo>
                    <a:lnTo>
                      <a:pt x="5400" y="6943"/>
                    </a:lnTo>
                    <a:lnTo>
                      <a:pt x="5400" y="7714"/>
                    </a:lnTo>
                    <a:lnTo>
                      <a:pt x="5400" y="8486"/>
                    </a:lnTo>
                    <a:lnTo>
                      <a:pt x="5400" y="8486"/>
                    </a:lnTo>
                    <a:lnTo>
                      <a:pt x="5400" y="9257"/>
                    </a:lnTo>
                    <a:lnTo>
                      <a:pt x="5400" y="10029"/>
                    </a:lnTo>
                    <a:lnTo>
                      <a:pt x="5400" y="10800"/>
                    </a:lnTo>
                    <a:lnTo>
                      <a:pt x="5400" y="11571"/>
                    </a:lnTo>
                    <a:lnTo>
                      <a:pt x="5400" y="12343"/>
                    </a:lnTo>
                    <a:lnTo>
                      <a:pt x="5400" y="13114"/>
                    </a:lnTo>
                    <a:lnTo>
                      <a:pt x="5400" y="13886"/>
                    </a:lnTo>
                    <a:lnTo>
                      <a:pt x="5400" y="15429"/>
                    </a:lnTo>
                    <a:lnTo>
                      <a:pt x="5400" y="16971"/>
                    </a:lnTo>
                    <a:lnTo>
                      <a:pt x="2700" y="17743"/>
                    </a:lnTo>
                    <a:lnTo>
                      <a:pt x="2700" y="19286"/>
                    </a:lnTo>
                    <a:lnTo>
                      <a:pt x="2700" y="20829"/>
                    </a:lnTo>
                    <a:lnTo>
                      <a:pt x="2700" y="20829"/>
                    </a:lnTo>
                    <a:lnTo>
                      <a:pt x="16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63" name="Shape 3763"/>
              <p:cNvSpPr/>
              <p:nvPr/>
            </p:nvSpPr>
            <p:spPr>
              <a:xfrm>
                <a:off x="811212" y="690562"/>
                <a:ext cx="12701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400"/>
                    </a:moveTo>
                    <a:lnTo>
                      <a:pt x="21600" y="18400"/>
                    </a:lnTo>
                    <a:lnTo>
                      <a:pt x="21600" y="18400"/>
                    </a:lnTo>
                    <a:lnTo>
                      <a:pt x="18900" y="17600"/>
                    </a:lnTo>
                    <a:lnTo>
                      <a:pt x="18900" y="17600"/>
                    </a:lnTo>
                    <a:lnTo>
                      <a:pt x="18900" y="17600"/>
                    </a:lnTo>
                    <a:lnTo>
                      <a:pt x="18900" y="16800"/>
                    </a:lnTo>
                    <a:lnTo>
                      <a:pt x="18900" y="16800"/>
                    </a:lnTo>
                    <a:lnTo>
                      <a:pt x="16200" y="16000"/>
                    </a:lnTo>
                    <a:lnTo>
                      <a:pt x="16200" y="16000"/>
                    </a:lnTo>
                    <a:lnTo>
                      <a:pt x="16200" y="15200"/>
                    </a:lnTo>
                    <a:lnTo>
                      <a:pt x="16200" y="15200"/>
                    </a:lnTo>
                    <a:lnTo>
                      <a:pt x="16200" y="14400"/>
                    </a:lnTo>
                    <a:lnTo>
                      <a:pt x="16200" y="13600"/>
                    </a:lnTo>
                    <a:lnTo>
                      <a:pt x="16200" y="12800"/>
                    </a:lnTo>
                    <a:lnTo>
                      <a:pt x="16200" y="12800"/>
                    </a:lnTo>
                    <a:lnTo>
                      <a:pt x="16200" y="12000"/>
                    </a:lnTo>
                    <a:lnTo>
                      <a:pt x="16200" y="11200"/>
                    </a:lnTo>
                    <a:lnTo>
                      <a:pt x="16200" y="10400"/>
                    </a:lnTo>
                    <a:lnTo>
                      <a:pt x="16200" y="8800"/>
                    </a:lnTo>
                    <a:lnTo>
                      <a:pt x="16200" y="7200"/>
                    </a:lnTo>
                    <a:lnTo>
                      <a:pt x="18900" y="6400"/>
                    </a:lnTo>
                    <a:lnTo>
                      <a:pt x="18900" y="4800"/>
                    </a:lnTo>
                    <a:lnTo>
                      <a:pt x="18900" y="3200"/>
                    </a:lnTo>
                    <a:lnTo>
                      <a:pt x="21600" y="1600"/>
                    </a:lnTo>
                    <a:lnTo>
                      <a:pt x="21600" y="800"/>
                    </a:lnTo>
                    <a:lnTo>
                      <a:pt x="8100" y="0"/>
                    </a:lnTo>
                    <a:lnTo>
                      <a:pt x="5400" y="800"/>
                    </a:lnTo>
                    <a:lnTo>
                      <a:pt x="5400" y="2400"/>
                    </a:lnTo>
                    <a:lnTo>
                      <a:pt x="5400" y="4000"/>
                    </a:lnTo>
                    <a:lnTo>
                      <a:pt x="2700" y="5600"/>
                    </a:lnTo>
                    <a:lnTo>
                      <a:pt x="2700" y="6400"/>
                    </a:lnTo>
                    <a:lnTo>
                      <a:pt x="2700" y="8000"/>
                    </a:lnTo>
                    <a:lnTo>
                      <a:pt x="2700" y="9600"/>
                    </a:lnTo>
                    <a:lnTo>
                      <a:pt x="2700" y="11200"/>
                    </a:lnTo>
                    <a:lnTo>
                      <a:pt x="0" y="12000"/>
                    </a:lnTo>
                    <a:lnTo>
                      <a:pt x="0" y="12800"/>
                    </a:lnTo>
                    <a:lnTo>
                      <a:pt x="0" y="13600"/>
                    </a:lnTo>
                    <a:lnTo>
                      <a:pt x="2700" y="14400"/>
                    </a:lnTo>
                    <a:lnTo>
                      <a:pt x="2700" y="15200"/>
                    </a:lnTo>
                    <a:lnTo>
                      <a:pt x="2700" y="15200"/>
                    </a:lnTo>
                    <a:lnTo>
                      <a:pt x="2700" y="16000"/>
                    </a:lnTo>
                    <a:lnTo>
                      <a:pt x="2700" y="16800"/>
                    </a:lnTo>
                    <a:lnTo>
                      <a:pt x="2700" y="17600"/>
                    </a:lnTo>
                    <a:lnTo>
                      <a:pt x="5400" y="18400"/>
                    </a:lnTo>
                    <a:lnTo>
                      <a:pt x="5400" y="19200"/>
                    </a:lnTo>
                    <a:lnTo>
                      <a:pt x="5400" y="19200"/>
                    </a:lnTo>
                    <a:lnTo>
                      <a:pt x="8100" y="20000"/>
                    </a:lnTo>
                    <a:lnTo>
                      <a:pt x="8100" y="20800"/>
                    </a:lnTo>
                    <a:lnTo>
                      <a:pt x="10800" y="21600"/>
                    </a:lnTo>
                    <a:lnTo>
                      <a:pt x="13500" y="21600"/>
                    </a:lnTo>
                    <a:lnTo>
                      <a:pt x="13500" y="21600"/>
                    </a:lnTo>
                    <a:lnTo>
                      <a:pt x="21600" y="18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64" name="Shape 3764"/>
              <p:cNvSpPr/>
              <p:nvPr/>
            </p:nvSpPr>
            <p:spPr>
              <a:xfrm>
                <a:off x="819150" y="720725"/>
                <a:ext cx="44450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286" y="0"/>
                    </a:moveTo>
                    <a:lnTo>
                      <a:pt x="19286" y="0"/>
                    </a:lnTo>
                    <a:lnTo>
                      <a:pt x="18514" y="1964"/>
                    </a:lnTo>
                    <a:lnTo>
                      <a:pt x="16971" y="3927"/>
                    </a:lnTo>
                    <a:lnTo>
                      <a:pt x="16200" y="3927"/>
                    </a:lnTo>
                    <a:lnTo>
                      <a:pt x="14657" y="5891"/>
                    </a:lnTo>
                    <a:lnTo>
                      <a:pt x="13114" y="7855"/>
                    </a:lnTo>
                    <a:lnTo>
                      <a:pt x="12343" y="7855"/>
                    </a:lnTo>
                    <a:lnTo>
                      <a:pt x="11571" y="7855"/>
                    </a:lnTo>
                    <a:lnTo>
                      <a:pt x="10800" y="9818"/>
                    </a:lnTo>
                    <a:lnTo>
                      <a:pt x="10029" y="9818"/>
                    </a:lnTo>
                    <a:lnTo>
                      <a:pt x="10029" y="9818"/>
                    </a:lnTo>
                    <a:lnTo>
                      <a:pt x="9257" y="9818"/>
                    </a:lnTo>
                    <a:lnTo>
                      <a:pt x="8486" y="9818"/>
                    </a:lnTo>
                    <a:lnTo>
                      <a:pt x="7714" y="9818"/>
                    </a:lnTo>
                    <a:lnTo>
                      <a:pt x="7714" y="9818"/>
                    </a:lnTo>
                    <a:lnTo>
                      <a:pt x="6943" y="9818"/>
                    </a:lnTo>
                    <a:lnTo>
                      <a:pt x="6171" y="9818"/>
                    </a:lnTo>
                    <a:lnTo>
                      <a:pt x="5400" y="9818"/>
                    </a:lnTo>
                    <a:lnTo>
                      <a:pt x="5400" y="9818"/>
                    </a:lnTo>
                    <a:lnTo>
                      <a:pt x="4629" y="9818"/>
                    </a:lnTo>
                    <a:lnTo>
                      <a:pt x="4629" y="9818"/>
                    </a:lnTo>
                    <a:lnTo>
                      <a:pt x="3857" y="9818"/>
                    </a:lnTo>
                    <a:lnTo>
                      <a:pt x="3857" y="9818"/>
                    </a:lnTo>
                    <a:lnTo>
                      <a:pt x="3086" y="9818"/>
                    </a:lnTo>
                    <a:lnTo>
                      <a:pt x="3086" y="9818"/>
                    </a:lnTo>
                    <a:lnTo>
                      <a:pt x="3086" y="7855"/>
                    </a:lnTo>
                    <a:lnTo>
                      <a:pt x="2314" y="7855"/>
                    </a:lnTo>
                    <a:lnTo>
                      <a:pt x="0" y="15709"/>
                    </a:lnTo>
                    <a:lnTo>
                      <a:pt x="0" y="17673"/>
                    </a:lnTo>
                    <a:lnTo>
                      <a:pt x="771" y="17673"/>
                    </a:lnTo>
                    <a:lnTo>
                      <a:pt x="1543" y="19636"/>
                    </a:lnTo>
                    <a:lnTo>
                      <a:pt x="2314" y="19636"/>
                    </a:lnTo>
                    <a:lnTo>
                      <a:pt x="3086" y="19636"/>
                    </a:lnTo>
                    <a:lnTo>
                      <a:pt x="3857" y="19636"/>
                    </a:lnTo>
                    <a:lnTo>
                      <a:pt x="3857" y="21600"/>
                    </a:lnTo>
                    <a:lnTo>
                      <a:pt x="4629" y="21600"/>
                    </a:lnTo>
                    <a:lnTo>
                      <a:pt x="5400" y="21600"/>
                    </a:lnTo>
                    <a:lnTo>
                      <a:pt x="6171" y="21600"/>
                    </a:lnTo>
                    <a:lnTo>
                      <a:pt x="6943" y="21600"/>
                    </a:lnTo>
                    <a:lnTo>
                      <a:pt x="7714" y="21600"/>
                    </a:lnTo>
                    <a:lnTo>
                      <a:pt x="8486" y="21600"/>
                    </a:lnTo>
                    <a:lnTo>
                      <a:pt x="9257" y="21600"/>
                    </a:lnTo>
                    <a:lnTo>
                      <a:pt x="10029" y="19636"/>
                    </a:lnTo>
                    <a:lnTo>
                      <a:pt x="10800" y="19636"/>
                    </a:lnTo>
                    <a:lnTo>
                      <a:pt x="10800" y="19636"/>
                    </a:lnTo>
                    <a:lnTo>
                      <a:pt x="11571" y="19636"/>
                    </a:lnTo>
                    <a:lnTo>
                      <a:pt x="12343" y="17673"/>
                    </a:lnTo>
                    <a:lnTo>
                      <a:pt x="13114" y="17673"/>
                    </a:lnTo>
                    <a:lnTo>
                      <a:pt x="14657" y="17673"/>
                    </a:lnTo>
                    <a:lnTo>
                      <a:pt x="16200" y="15709"/>
                    </a:lnTo>
                    <a:lnTo>
                      <a:pt x="17743" y="13745"/>
                    </a:lnTo>
                    <a:lnTo>
                      <a:pt x="18514" y="13745"/>
                    </a:lnTo>
                    <a:lnTo>
                      <a:pt x="20057" y="11782"/>
                    </a:lnTo>
                    <a:lnTo>
                      <a:pt x="21600" y="9818"/>
                    </a:lnTo>
                    <a:lnTo>
                      <a:pt x="21600" y="9818"/>
                    </a:lnTo>
                    <a:lnTo>
                      <a:pt x="1928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65" name="Shape 3765"/>
              <p:cNvSpPr/>
              <p:nvPr/>
            </p:nvSpPr>
            <p:spPr>
              <a:xfrm>
                <a:off x="858837" y="709612"/>
                <a:ext cx="41276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600"/>
                    </a:moveTo>
                    <a:lnTo>
                      <a:pt x="21600" y="3600"/>
                    </a:lnTo>
                    <a:lnTo>
                      <a:pt x="20769" y="3600"/>
                    </a:lnTo>
                    <a:lnTo>
                      <a:pt x="19938" y="1800"/>
                    </a:lnTo>
                    <a:lnTo>
                      <a:pt x="19938" y="1800"/>
                    </a:lnTo>
                    <a:lnTo>
                      <a:pt x="19108" y="1800"/>
                    </a:lnTo>
                    <a:lnTo>
                      <a:pt x="18277" y="0"/>
                    </a:lnTo>
                    <a:lnTo>
                      <a:pt x="17446" y="0"/>
                    </a:lnTo>
                    <a:lnTo>
                      <a:pt x="16615" y="0"/>
                    </a:lnTo>
                    <a:lnTo>
                      <a:pt x="16615" y="0"/>
                    </a:lnTo>
                    <a:lnTo>
                      <a:pt x="15785" y="0"/>
                    </a:lnTo>
                    <a:lnTo>
                      <a:pt x="14954" y="0"/>
                    </a:lnTo>
                    <a:lnTo>
                      <a:pt x="14123" y="0"/>
                    </a:lnTo>
                    <a:lnTo>
                      <a:pt x="13292" y="0"/>
                    </a:lnTo>
                    <a:lnTo>
                      <a:pt x="12462" y="1800"/>
                    </a:lnTo>
                    <a:lnTo>
                      <a:pt x="12462" y="1800"/>
                    </a:lnTo>
                    <a:lnTo>
                      <a:pt x="11631" y="1800"/>
                    </a:lnTo>
                    <a:lnTo>
                      <a:pt x="10800" y="1800"/>
                    </a:lnTo>
                    <a:lnTo>
                      <a:pt x="9969" y="1800"/>
                    </a:lnTo>
                    <a:lnTo>
                      <a:pt x="9138" y="3600"/>
                    </a:lnTo>
                    <a:lnTo>
                      <a:pt x="9138" y="3600"/>
                    </a:lnTo>
                    <a:lnTo>
                      <a:pt x="8308" y="3600"/>
                    </a:lnTo>
                    <a:lnTo>
                      <a:pt x="6646" y="5400"/>
                    </a:lnTo>
                    <a:lnTo>
                      <a:pt x="4985" y="7200"/>
                    </a:lnTo>
                    <a:lnTo>
                      <a:pt x="2492" y="10800"/>
                    </a:lnTo>
                    <a:lnTo>
                      <a:pt x="0" y="12600"/>
                    </a:lnTo>
                    <a:lnTo>
                      <a:pt x="2492" y="21600"/>
                    </a:lnTo>
                    <a:lnTo>
                      <a:pt x="4985" y="18000"/>
                    </a:lnTo>
                    <a:lnTo>
                      <a:pt x="7477" y="16200"/>
                    </a:lnTo>
                    <a:lnTo>
                      <a:pt x="8308" y="14400"/>
                    </a:lnTo>
                    <a:lnTo>
                      <a:pt x="9969" y="12600"/>
                    </a:lnTo>
                    <a:lnTo>
                      <a:pt x="9969" y="12600"/>
                    </a:lnTo>
                    <a:lnTo>
                      <a:pt x="10800" y="12600"/>
                    </a:lnTo>
                    <a:lnTo>
                      <a:pt x="11631" y="12600"/>
                    </a:lnTo>
                    <a:lnTo>
                      <a:pt x="12462" y="10800"/>
                    </a:lnTo>
                    <a:lnTo>
                      <a:pt x="12462" y="10800"/>
                    </a:lnTo>
                    <a:lnTo>
                      <a:pt x="13292" y="10800"/>
                    </a:lnTo>
                    <a:lnTo>
                      <a:pt x="14123" y="10800"/>
                    </a:lnTo>
                    <a:lnTo>
                      <a:pt x="14123" y="10800"/>
                    </a:lnTo>
                    <a:lnTo>
                      <a:pt x="14954" y="10800"/>
                    </a:lnTo>
                    <a:lnTo>
                      <a:pt x="14954" y="10800"/>
                    </a:lnTo>
                    <a:lnTo>
                      <a:pt x="15785" y="10800"/>
                    </a:lnTo>
                    <a:lnTo>
                      <a:pt x="16615" y="10800"/>
                    </a:lnTo>
                    <a:lnTo>
                      <a:pt x="16615" y="10800"/>
                    </a:lnTo>
                    <a:lnTo>
                      <a:pt x="16615" y="10800"/>
                    </a:lnTo>
                    <a:lnTo>
                      <a:pt x="17446" y="10800"/>
                    </a:lnTo>
                    <a:lnTo>
                      <a:pt x="17446" y="10800"/>
                    </a:lnTo>
                    <a:lnTo>
                      <a:pt x="17446" y="10800"/>
                    </a:lnTo>
                    <a:lnTo>
                      <a:pt x="18277" y="10800"/>
                    </a:lnTo>
                    <a:lnTo>
                      <a:pt x="18277" y="10800"/>
                    </a:lnTo>
                    <a:lnTo>
                      <a:pt x="19108" y="10800"/>
                    </a:lnTo>
                    <a:lnTo>
                      <a:pt x="19108" y="10800"/>
                    </a:lnTo>
                    <a:lnTo>
                      <a:pt x="21600" y="3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66" name="Shape 3766"/>
              <p:cNvSpPr/>
              <p:nvPr/>
            </p:nvSpPr>
            <p:spPr>
              <a:xfrm>
                <a:off x="895350" y="712787"/>
                <a:ext cx="11113" cy="444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429" y="21600"/>
                    </a:moveTo>
                    <a:lnTo>
                      <a:pt x="15429" y="21600"/>
                    </a:lnTo>
                    <a:lnTo>
                      <a:pt x="18514" y="20057"/>
                    </a:lnTo>
                    <a:lnTo>
                      <a:pt x="18514" y="18514"/>
                    </a:lnTo>
                    <a:lnTo>
                      <a:pt x="18514" y="16971"/>
                    </a:lnTo>
                    <a:lnTo>
                      <a:pt x="18514" y="15429"/>
                    </a:lnTo>
                    <a:lnTo>
                      <a:pt x="21600" y="14657"/>
                    </a:lnTo>
                    <a:lnTo>
                      <a:pt x="21600" y="13114"/>
                    </a:lnTo>
                    <a:lnTo>
                      <a:pt x="21600" y="11571"/>
                    </a:lnTo>
                    <a:lnTo>
                      <a:pt x="21600" y="10029"/>
                    </a:lnTo>
                    <a:lnTo>
                      <a:pt x="21600" y="9257"/>
                    </a:lnTo>
                    <a:lnTo>
                      <a:pt x="21600" y="8486"/>
                    </a:lnTo>
                    <a:lnTo>
                      <a:pt x="21600" y="7714"/>
                    </a:lnTo>
                    <a:lnTo>
                      <a:pt x="21600" y="7714"/>
                    </a:lnTo>
                    <a:lnTo>
                      <a:pt x="21600" y="6943"/>
                    </a:lnTo>
                    <a:lnTo>
                      <a:pt x="21600" y="6171"/>
                    </a:lnTo>
                    <a:lnTo>
                      <a:pt x="21600" y="5400"/>
                    </a:lnTo>
                    <a:lnTo>
                      <a:pt x="21600" y="4629"/>
                    </a:lnTo>
                    <a:lnTo>
                      <a:pt x="18514" y="3857"/>
                    </a:lnTo>
                    <a:lnTo>
                      <a:pt x="18514" y="3086"/>
                    </a:lnTo>
                    <a:lnTo>
                      <a:pt x="18514" y="3086"/>
                    </a:lnTo>
                    <a:lnTo>
                      <a:pt x="15429" y="2314"/>
                    </a:lnTo>
                    <a:lnTo>
                      <a:pt x="15429" y="1543"/>
                    </a:lnTo>
                    <a:lnTo>
                      <a:pt x="12343" y="1543"/>
                    </a:lnTo>
                    <a:lnTo>
                      <a:pt x="12343" y="771"/>
                    </a:lnTo>
                    <a:lnTo>
                      <a:pt x="9257" y="0"/>
                    </a:lnTo>
                    <a:lnTo>
                      <a:pt x="0" y="3086"/>
                    </a:lnTo>
                    <a:lnTo>
                      <a:pt x="0" y="3857"/>
                    </a:lnTo>
                    <a:lnTo>
                      <a:pt x="0" y="3857"/>
                    </a:lnTo>
                    <a:lnTo>
                      <a:pt x="0" y="3857"/>
                    </a:lnTo>
                    <a:lnTo>
                      <a:pt x="3086" y="4629"/>
                    </a:lnTo>
                    <a:lnTo>
                      <a:pt x="3086" y="4629"/>
                    </a:lnTo>
                    <a:lnTo>
                      <a:pt x="3086" y="5400"/>
                    </a:lnTo>
                    <a:lnTo>
                      <a:pt x="3086" y="5400"/>
                    </a:lnTo>
                    <a:lnTo>
                      <a:pt x="3086" y="6171"/>
                    </a:lnTo>
                    <a:lnTo>
                      <a:pt x="3086" y="6171"/>
                    </a:lnTo>
                    <a:lnTo>
                      <a:pt x="6171" y="6943"/>
                    </a:lnTo>
                    <a:lnTo>
                      <a:pt x="6171" y="6943"/>
                    </a:lnTo>
                    <a:lnTo>
                      <a:pt x="6171" y="7714"/>
                    </a:lnTo>
                    <a:lnTo>
                      <a:pt x="6171" y="8486"/>
                    </a:lnTo>
                    <a:lnTo>
                      <a:pt x="6171" y="8486"/>
                    </a:lnTo>
                    <a:lnTo>
                      <a:pt x="6171" y="9257"/>
                    </a:lnTo>
                    <a:lnTo>
                      <a:pt x="6171" y="10029"/>
                    </a:lnTo>
                    <a:lnTo>
                      <a:pt x="6171" y="10800"/>
                    </a:lnTo>
                    <a:lnTo>
                      <a:pt x="3086" y="12343"/>
                    </a:lnTo>
                    <a:lnTo>
                      <a:pt x="3086" y="13886"/>
                    </a:lnTo>
                    <a:lnTo>
                      <a:pt x="3086" y="15429"/>
                    </a:lnTo>
                    <a:lnTo>
                      <a:pt x="3086" y="16971"/>
                    </a:lnTo>
                    <a:lnTo>
                      <a:pt x="3086" y="17743"/>
                    </a:lnTo>
                    <a:lnTo>
                      <a:pt x="0" y="19286"/>
                    </a:lnTo>
                    <a:lnTo>
                      <a:pt x="0" y="20829"/>
                    </a:lnTo>
                    <a:lnTo>
                      <a:pt x="0" y="20829"/>
                    </a:lnTo>
                    <a:lnTo>
                      <a:pt x="15429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67" name="Shape 3767"/>
              <p:cNvSpPr/>
              <p:nvPr/>
            </p:nvSpPr>
            <p:spPr>
              <a:xfrm>
                <a:off x="892175" y="755650"/>
                <a:ext cx="12700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400"/>
                    </a:moveTo>
                    <a:lnTo>
                      <a:pt x="21600" y="18400"/>
                    </a:lnTo>
                    <a:lnTo>
                      <a:pt x="18900" y="18400"/>
                    </a:lnTo>
                    <a:lnTo>
                      <a:pt x="18900" y="18400"/>
                    </a:lnTo>
                    <a:lnTo>
                      <a:pt x="18900" y="17600"/>
                    </a:lnTo>
                    <a:lnTo>
                      <a:pt x="16200" y="17600"/>
                    </a:lnTo>
                    <a:lnTo>
                      <a:pt x="16200" y="17600"/>
                    </a:lnTo>
                    <a:lnTo>
                      <a:pt x="16200" y="16800"/>
                    </a:lnTo>
                    <a:lnTo>
                      <a:pt x="16200" y="16800"/>
                    </a:lnTo>
                    <a:lnTo>
                      <a:pt x="16200" y="16000"/>
                    </a:lnTo>
                    <a:lnTo>
                      <a:pt x="16200" y="15200"/>
                    </a:lnTo>
                    <a:lnTo>
                      <a:pt x="16200" y="15200"/>
                    </a:lnTo>
                    <a:lnTo>
                      <a:pt x="13500" y="14400"/>
                    </a:lnTo>
                    <a:lnTo>
                      <a:pt x="13500" y="14400"/>
                    </a:lnTo>
                    <a:lnTo>
                      <a:pt x="13500" y="13600"/>
                    </a:lnTo>
                    <a:lnTo>
                      <a:pt x="13500" y="12800"/>
                    </a:lnTo>
                    <a:lnTo>
                      <a:pt x="13500" y="12000"/>
                    </a:lnTo>
                    <a:lnTo>
                      <a:pt x="13500" y="12000"/>
                    </a:lnTo>
                    <a:lnTo>
                      <a:pt x="13500" y="10400"/>
                    </a:lnTo>
                    <a:lnTo>
                      <a:pt x="16200" y="8800"/>
                    </a:lnTo>
                    <a:lnTo>
                      <a:pt x="16200" y="7200"/>
                    </a:lnTo>
                    <a:lnTo>
                      <a:pt x="16200" y="6400"/>
                    </a:lnTo>
                    <a:lnTo>
                      <a:pt x="16200" y="4800"/>
                    </a:lnTo>
                    <a:lnTo>
                      <a:pt x="18900" y="3200"/>
                    </a:lnTo>
                    <a:lnTo>
                      <a:pt x="18900" y="1600"/>
                    </a:lnTo>
                    <a:lnTo>
                      <a:pt x="18900" y="800"/>
                    </a:lnTo>
                    <a:lnTo>
                      <a:pt x="5400" y="0"/>
                    </a:lnTo>
                    <a:lnTo>
                      <a:pt x="5400" y="1600"/>
                    </a:lnTo>
                    <a:lnTo>
                      <a:pt x="2700" y="2400"/>
                    </a:lnTo>
                    <a:lnTo>
                      <a:pt x="2700" y="4000"/>
                    </a:lnTo>
                    <a:lnTo>
                      <a:pt x="2700" y="5600"/>
                    </a:lnTo>
                    <a:lnTo>
                      <a:pt x="0" y="7200"/>
                    </a:lnTo>
                    <a:lnTo>
                      <a:pt x="0" y="8800"/>
                    </a:lnTo>
                    <a:lnTo>
                      <a:pt x="0" y="9600"/>
                    </a:lnTo>
                    <a:lnTo>
                      <a:pt x="0" y="11200"/>
                    </a:lnTo>
                    <a:lnTo>
                      <a:pt x="0" y="12000"/>
                    </a:lnTo>
                    <a:lnTo>
                      <a:pt x="0" y="12800"/>
                    </a:lnTo>
                    <a:lnTo>
                      <a:pt x="0" y="13600"/>
                    </a:lnTo>
                    <a:lnTo>
                      <a:pt x="0" y="14400"/>
                    </a:lnTo>
                    <a:lnTo>
                      <a:pt x="0" y="15200"/>
                    </a:lnTo>
                    <a:lnTo>
                      <a:pt x="0" y="16000"/>
                    </a:lnTo>
                    <a:lnTo>
                      <a:pt x="0" y="16800"/>
                    </a:lnTo>
                    <a:lnTo>
                      <a:pt x="2700" y="16800"/>
                    </a:lnTo>
                    <a:lnTo>
                      <a:pt x="2700" y="17600"/>
                    </a:lnTo>
                    <a:lnTo>
                      <a:pt x="2700" y="18400"/>
                    </a:lnTo>
                    <a:lnTo>
                      <a:pt x="5400" y="19200"/>
                    </a:lnTo>
                    <a:lnTo>
                      <a:pt x="5400" y="20000"/>
                    </a:lnTo>
                    <a:lnTo>
                      <a:pt x="5400" y="20000"/>
                    </a:lnTo>
                    <a:lnTo>
                      <a:pt x="8100" y="20800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21600" y="18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68" name="Shape 3768"/>
              <p:cNvSpPr/>
              <p:nvPr/>
            </p:nvSpPr>
            <p:spPr>
              <a:xfrm>
                <a:off x="898525" y="785812"/>
                <a:ext cx="44450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057" y="0"/>
                    </a:moveTo>
                    <a:lnTo>
                      <a:pt x="20057" y="0"/>
                    </a:lnTo>
                    <a:lnTo>
                      <a:pt x="18514" y="1964"/>
                    </a:lnTo>
                    <a:lnTo>
                      <a:pt x="16971" y="3927"/>
                    </a:lnTo>
                    <a:lnTo>
                      <a:pt x="16200" y="3927"/>
                    </a:lnTo>
                    <a:lnTo>
                      <a:pt x="14657" y="5891"/>
                    </a:lnTo>
                    <a:lnTo>
                      <a:pt x="13114" y="7855"/>
                    </a:lnTo>
                    <a:lnTo>
                      <a:pt x="11571" y="7855"/>
                    </a:lnTo>
                    <a:lnTo>
                      <a:pt x="10800" y="9818"/>
                    </a:lnTo>
                    <a:lnTo>
                      <a:pt x="9257" y="9818"/>
                    </a:lnTo>
                    <a:lnTo>
                      <a:pt x="8486" y="9818"/>
                    </a:lnTo>
                    <a:lnTo>
                      <a:pt x="8486" y="9818"/>
                    </a:lnTo>
                    <a:lnTo>
                      <a:pt x="7714" y="11782"/>
                    </a:lnTo>
                    <a:lnTo>
                      <a:pt x="6943" y="11782"/>
                    </a:lnTo>
                    <a:lnTo>
                      <a:pt x="6943" y="11782"/>
                    </a:lnTo>
                    <a:lnTo>
                      <a:pt x="6171" y="11782"/>
                    </a:lnTo>
                    <a:lnTo>
                      <a:pt x="6171" y="11782"/>
                    </a:lnTo>
                    <a:lnTo>
                      <a:pt x="5400" y="11782"/>
                    </a:lnTo>
                    <a:lnTo>
                      <a:pt x="5400" y="11782"/>
                    </a:lnTo>
                    <a:lnTo>
                      <a:pt x="4629" y="9818"/>
                    </a:lnTo>
                    <a:lnTo>
                      <a:pt x="4629" y="9818"/>
                    </a:lnTo>
                    <a:lnTo>
                      <a:pt x="3857" y="9818"/>
                    </a:lnTo>
                    <a:lnTo>
                      <a:pt x="3857" y="9818"/>
                    </a:lnTo>
                    <a:lnTo>
                      <a:pt x="3086" y="9818"/>
                    </a:lnTo>
                    <a:lnTo>
                      <a:pt x="3086" y="9818"/>
                    </a:lnTo>
                    <a:lnTo>
                      <a:pt x="3086" y="7855"/>
                    </a:lnTo>
                    <a:lnTo>
                      <a:pt x="0" y="15709"/>
                    </a:lnTo>
                    <a:lnTo>
                      <a:pt x="771" y="17673"/>
                    </a:lnTo>
                    <a:lnTo>
                      <a:pt x="1543" y="17673"/>
                    </a:lnTo>
                    <a:lnTo>
                      <a:pt x="1543" y="19636"/>
                    </a:lnTo>
                    <a:lnTo>
                      <a:pt x="2314" y="19636"/>
                    </a:lnTo>
                    <a:lnTo>
                      <a:pt x="3086" y="21600"/>
                    </a:lnTo>
                    <a:lnTo>
                      <a:pt x="3857" y="21600"/>
                    </a:lnTo>
                    <a:lnTo>
                      <a:pt x="4629" y="21600"/>
                    </a:lnTo>
                    <a:lnTo>
                      <a:pt x="5400" y="21600"/>
                    </a:lnTo>
                    <a:lnTo>
                      <a:pt x="5400" y="21600"/>
                    </a:lnTo>
                    <a:lnTo>
                      <a:pt x="6171" y="21600"/>
                    </a:lnTo>
                    <a:lnTo>
                      <a:pt x="6943" y="21600"/>
                    </a:lnTo>
                    <a:lnTo>
                      <a:pt x="7714" y="21600"/>
                    </a:lnTo>
                    <a:lnTo>
                      <a:pt x="8486" y="21600"/>
                    </a:lnTo>
                    <a:lnTo>
                      <a:pt x="8486" y="21600"/>
                    </a:lnTo>
                    <a:lnTo>
                      <a:pt x="10029" y="21600"/>
                    </a:lnTo>
                    <a:lnTo>
                      <a:pt x="10029" y="19636"/>
                    </a:lnTo>
                    <a:lnTo>
                      <a:pt x="11571" y="19636"/>
                    </a:lnTo>
                    <a:lnTo>
                      <a:pt x="13114" y="17673"/>
                    </a:lnTo>
                    <a:lnTo>
                      <a:pt x="14657" y="17673"/>
                    </a:lnTo>
                    <a:lnTo>
                      <a:pt x="16200" y="15709"/>
                    </a:lnTo>
                    <a:lnTo>
                      <a:pt x="16971" y="15709"/>
                    </a:lnTo>
                    <a:lnTo>
                      <a:pt x="18514" y="13745"/>
                    </a:lnTo>
                    <a:lnTo>
                      <a:pt x="20057" y="11782"/>
                    </a:lnTo>
                    <a:lnTo>
                      <a:pt x="21600" y="9818"/>
                    </a:lnTo>
                    <a:lnTo>
                      <a:pt x="21600" y="9818"/>
                    </a:lnTo>
                    <a:lnTo>
                      <a:pt x="200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69" name="Shape 3769"/>
              <p:cNvSpPr/>
              <p:nvPr/>
            </p:nvSpPr>
            <p:spPr>
              <a:xfrm>
                <a:off x="939800" y="777875"/>
                <a:ext cx="44450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4320"/>
                    </a:moveTo>
                    <a:lnTo>
                      <a:pt x="21600" y="4320"/>
                    </a:lnTo>
                    <a:lnTo>
                      <a:pt x="20829" y="4320"/>
                    </a:lnTo>
                    <a:lnTo>
                      <a:pt x="20057" y="2160"/>
                    </a:lnTo>
                    <a:lnTo>
                      <a:pt x="20057" y="2160"/>
                    </a:lnTo>
                    <a:lnTo>
                      <a:pt x="19286" y="2160"/>
                    </a:lnTo>
                    <a:lnTo>
                      <a:pt x="18514" y="0"/>
                    </a:lnTo>
                    <a:lnTo>
                      <a:pt x="17743" y="0"/>
                    </a:lnTo>
                    <a:lnTo>
                      <a:pt x="16971" y="0"/>
                    </a:lnTo>
                    <a:lnTo>
                      <a:pt x="16971" y="0"/>
                    </a:lnTo>
                    <a:lnTo>
                      <a:pt x="16200" y="0"/>
                    </a:lnTo>
                    <a:lnTo>
                      <a:pt x="15429" y="0"/>
                    </a:lnTo>
                    <a:lnTo>
                      <a:pt x="14657" y="0"/>
                    </a:lnTo>
                    <a:lnTo>
                      <a:pt x="13886" y="0"/>
                    </a:lnTo>
                    <a:lnTo>
                      <a:pt x="13114" y="0"/>
                    </a:lnTo>
                    <a:lnTo>
                      <a:pt x="12343" y="0"/>
                    </a:lnTo>
                    <a:lnTo>
                      <a:pt x="12343" y="0"/>
                    </a:lnTo>
                    <a:lnTo>
                      <a:pt x="11571" y="0"/>
                    </a:lnTo>
                    <a:lnTo>
                      <a:pt x="10029" y="2160"/>
                    </a:lnTo>
                    <a:lnTo>
                      <a:pt x="8486" y="2160"/>
                    </a:lnTo>
                    <a:lnTo>
                      <a:pt x="6943" y="4320"/>
                    </a:lnTo>
                    <a:lnTo>
                      <a:pt x="6171" y="6480"/>
                    </a:lnTo>
                    <a:lnTo>
                      <a:pt x="4629" y="6480"/>
                    </a:lnTo>
                    <a:lnTo>
                      <a:pt x="3086" y="8640"/>
                    </a:lnTo>
                    <a:lnTo>
                      <a:pt x="1543" y="10800"/>
                    </a:lnTo>
                    <a:lnTo>
                      <a:pt x="0" y="10800"/>
                    </a:lnTo>
                    <a:lnTo>
                      <a:pt x="1543" y="21600"/>
                    </a:lnTo>
                    <a:lnTo>
                      <a:pt x="3086" y="21600"/>
                    </a:lnTo>
                    <a:lnTo>
                      <a:pt x="4629" y="19440"/>
                    </a:lnTo>
                    <a:lnTo>
                      <a:pt x="6171" y="17280"/>
                    </a:lnTo>
                    <a:lnTo>
                      <a:pt x="7714" y="17280"/>
                    </a:lnTo>
                    <a:lnTo>
                      <a:pt x="8486" y="15120"/>
                    </a:lnTo>
                    <a:lnTo>
                      <a:pt x="10029" y="15120"/>
                    </a:lnTo>
                    <a:lnTo>
                      <a:pt x="10800" y="12960"/>
                    </a:lnTo>
                    <a:lnTo>
                      <a:pt x="12343" y="12960"/>
                    </a:lnTo>
                    <a:lnTo>
                      <a:pt x="13114" y="10800"/>
                    </a:lnTo>
                    <a:lnTo>
                      <a:pt x="13114" y="10800"/>
                    </a:lnTo>
                    <a:lnTo>
                      <a:pt x="13886" y="10800"/>
                    </a:lnTo>
                    <a:lnTo>
                      <a:pt x="14657" y="10800"/>
                    </a:lnTo>
                    <a:lnTo>
                      <a:pt x="14657" y="10800"/>
                    </a:lnTo>
                    <a:lnTo>
                      <a:pt x="15429" y="10800"/>
                    </a:lnTo>
                    <a:lnTo>
                      <a:pt x="15429" y="10800"/>
                    </a:lnTo>
                    <a:lnTo>
                      <a:pt x="16200" y="10800"/>
                    </a:lnTo>
                    <a:lnTo>
                      <a:pt x="16200" y="10800"/>
                    </a:lnTo>
                    <a:lnTo>
                      <a:pt x="16971" y="10800"/>
                    </a:lnTo>
                    <a:lnTo>
                      <a:pt x="16971" y="10800"/>
                    </a:lnTo>
                    <a:lnTo>
                      <a:pt x="17743" y="12960"/>
                    </a:lnTo>
                    <a:lnTo>
                      <a:pt x="17743" y="12960"/>
                    </a:lnTo>
                    <a:lnTo>
                      <a:pt x="18514" y="12960"/>
                    </a:lnTo>
                    <a:lnTo>
                      <a:pt x="18514" y="12960"/>
                    </a:lnTo>
                    <a:lnTo>
                      <a:pt x="18514" y="15120"/>
                    </a:lnTo>
                    <a:lnTo>
                      <a:pt x="18514" y="15120"/>
                    </a:lnTo>
                    <a:lnTo>
                      <a:pt x="21600" y="43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70" name="Shape 3770"/>
              <p:cNvSpPr/>
              <p:nvPr/>
            </p:nvSpPr>
            <p:spPr>
              <a:xfrm>
                <a:off x="977900" y="781050"/>
                <a:ext cx="12700" cy="444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00" y="21600"/>
                    </a:moveTo>
                    <a:lnTo>
                      <a:pt x="16200" y="21600"/>
                    </a:lnTo>
                    <a:lnTo>
                      <a:pt x="18900" y="20057"/>
                    </a:lnTo>
                    <a:lnTo>
                      <a:pt x="18900" y="19286"/>
                    </a:lnTo>
                    <a:lnTo>
                      <a:pt x="18900" y="17743"/>
                    </a:lnTo>
                    <a:lnTo>
                      <a:pt x="21600" y="16200"/>
                    </a:lnTo>
                    <a:lnTo>
                      <a:pt x="21600" y="14657"/>
                    </a:lnTo>
                    <a:lnTo>
                      <a:pt x="21600" y="13114"/>
                    </a:lnTo>
                    <a:lnTo>
                      <a:pt x="21600" y="11571"/>
                    </a:lnTo>
                    <a:lnTo>
                      <a:pt x="21600" y="10800"/>
                    </a:lnTo>
                    <a:lnTo>
                      <a:pt x="21600" y="10029"/>
                    </a:lnTo>
                    <a:lnTo>
                      <a:pt x="21600" y="9257"/>
                    </a:lnTo>
                    <a:lnTo>
                      <a:pt x="21600" y="8486"/>
                    </a:lnTo>
                    <a:lnTo>
                      <a:pt x="21600" y="7714"/>
                    </a:lnTo>
                    <a:lnTo>
                      <a:pt x="21600" y="6943"/>
                    </a:lnTo>
                    <a:lnTo>
                      <a:pt x="21600" y="6171"/>
                    </a:lnTo>
                    <a:lnTo>
                      <a:pt x="21600" y="5400"/>
                    </a:lnTo>
                    <a:lnTo>
                      <a:pt x="18900" y="4629"/>
                    </a:lnTo>
                    <a:lnTo>
                      <a:pt x="18900" y="4629"/>
                    </a:lnTo>
                    <a:lnTo>
                      <a:pt x="18900" y="3857"/>
                    </a:lnTo>
                    <a:lnTo>
                      <a:pt x="18900" y="3086"/>
                    </a:lnTo>
                    <a:lnTo>
                      <a:pt x="16200" y="2314"/>
                    </a:lnTo>
                    <a:lnTo>
                      <a:pt x="16200" y="1543"/>
                    </a:lnTo>
                    <a:lnTo>
                      <a:pt x="13500" y="1543"/>
                    </a:lnTo>
                    <a:lnTo>
                      <a:pt x="10800" y="771"/>
                    </a:lnTo>
                    <a:lnTo>
                      <a:pt x="10800" y="0"/>
                    </a:lnTo>
                    <a:lnTo>
                      <a:pt x="0" y="3857"/>
                    </a:lnTo>
                    <a:lnTo>
                      <a:pt x="2700" y="3857"/>
                    </a:lnTo>
                    <a:lnTo>
                      <a:pt x="2700" y="3857"/>
                    </a:lnTo>
                    <a:lnTo>
                      <a:pt x="2700" y="3857"/>
                    </a:lnTo>
                    <a:lnTo>
                      <a:pt x="5400" y="4629"/>
                    </a:lnTo>
                    <a:lnTo>
                      <a:pt x="5400" y="4629"/>
                    </a:lnTo>
                    <a:lnTo>
                      <a:pt x="5400" y="5400"/>
                    </a:lnTo>
                    <a:lnTo>
                      <a:pt x="5400" y="5400"/>
                    </a:lnTo>
                    <a:lnTo>
                      <a:pt x="5400" y="6171"/>
                    </a:lnTo>
                    <a:lnTo>
                      <a:pt x="5400" y="6171"/>
                    </a:lnTo>
                    <a:lnTo>
                      <a:pt x="8100" y="6943"/>
                    </a:lnTo>
                    <a:lnTo>
                      <a:pt x="8100" y="7714"/>
                    </a:lnTo>
                    <a:lnTo>
                      <a:pt x="8100" y="7714"/>
                    </a:lnTo>
                    <a:lnTo>
                      <a:pt x="8100" y="8486"/>
                    </a:lnTo>
                    <a:lnTo>
                      <a:pt x="8100" y="9257"/>
                    </a:lnTo>
                    <a:lnTo>
                      <a:pt x="8100" y="10029"/>
                    </a:lnTo>
                    <a:lnTo>
                      <a:pt x="8100" y="10029"/>
                    </a:lnTo>
                    <a:lnTo>
                      <a:pt x="8100" y="11571"/>
                    </a:lnTo>
                    <a:lnTo>
                      <a:pt x="8100" y="13114"/>
                    </a:lnTo>
                    <a:lnTo>
                      <a:pt x="5400" y="13886"/>
                    </a:lnTo>
                    <a:lnTo>
                      <a:pt x="5400" y="15429"/>
                    </a:lnTo>
                    <a:lnTo>
                      <a:pt x="5400" y="16971"/>
                    </a:lnTo>
                    <a:lnTo>
                      <a:pt x="5400" y="18514"/>
                    </a:lnTo>
                    <a:lnTo>
                      <a:pt x="2700" y="20057"/>
                    </a:lnTo>
                    <a:lnTo>
                      <a:pt x="2700" y="20829"/>
                    </a:lnTo>
                    <a:lnTo>
                      <a:pt x="2700" y="20829"/>
                    </a:lnTo>
                    <a:lnTo>
                      <a:pt x="16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71" name="Shape 3771"/>
              <p:cNvSpPr/>
              <p:nvPr/>
            </p:nvSpPr>
            <p:spPr>
              <a:xfrm>
                <a:off x="976312" y="823912"/>
                <a:ext cx="12701" cy="444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743"/>
                    </a:moveTo>
                    <a:lnTo>
                      <a:pt x="21600" y="17743"/>
                    </a:lnTo>
                    <a:lnTo>
                      <a:pt x="21600" y="17743"/>
                    </a:lnTo>
                    <a:lnTo>
                      <a:pt x="18900" y="17743"/>
                    </a:lnTo>
                    <a:lnTo>
                      <a:pt x="18900" y="17743"/>
                    </a:lnTo>
                    <a:lnTo>
                      <a:pt x="18900" y="16971"/>
                    </a:lnTo>
                    <a:lnTo>
                      <a:pt x="16200" y="16971"/>
                    </a:lnTo>
                    <a:lnTo>
                      <a:pt x="16200" y="16200"/>
                    </a:lnTo>
                    <a:lnTo>
                      <a:pt x="16200" y="16200"/>
                    </a:lnTo>
                    <a:lnTo>
                      <a:pt x="16200" y="15429"/>
                    </a:lnTo>
                    <a:lnTo>
                      <a:pt x="16200" y="15429"/>
                    </a:lnTo>
                    <a:lnTo>
                      <a:pt x="16200" y="14657"/>
                    </a:lnTo>
                    <a:lnTo>
                      <a:pt x="13500" y="14657"/>
                    </a:lnTo>
                    <a:lnTo>
                      <a:pt x="13500" y="13886"/>
                    </a:lnTo>
                    <a:lnTo>
                      <a:pt x="13500" y="13114"/>
                    </a:lnTo>
                    <a:lnTo>
                      <a:pt x="13500" y="12343"/>
                    </a:lnTo>
                    <a:lnTo>
                      <a:pt x="13500" y="12343"/>
                    </a:lnTo>
                    <a:lnTo>
                      <a:pt x="13500" y="11571"/>
                    </a:lnTo>
                    <a:lnTo>
                      <a:pt x="13500" y="10029"/>
                    </a:lnTo>
                    <a:lnTo>
                      <a:pt x="16200" y="9257"/>
                    </a:lnTo>
                    <a:lnTo>
                      <a:pt x="16200" y="7714"/>
                    </a:lnTo>
                    <a:lnTo>
                      <a:pt x="16200" y="6171"/>
                    </a:lnTo>
                    <a:lnTo>
                      <a:pt x="16200" y="4629"/>
                    </a:lnTo>
                    <a:lnTo>
                      <a:pt x="18900" y="3857"/>
                    </a:lnTo>
                    <a:lnTo>
                      <a:pt x="18900" y="2314"/>
                    </a:lnTo>
                    <a:lnTo>
                      <a:pt x="18900" y="771"/>
                    </a:lnTo>
                    <a:lnTo>
                      <a:pt x="5400" y="0"/>
                    </a:lnTo>
                    <a:lnTo>
                      <a:pt x="5400" y="1543"/>
                    </a:lnTo>
                    <a:lnTo>
                      <a:pt x="5400" y="3086"/>
                    </a:lnTo>
                    <a:lnTo>
                      <a:pt x="2700" y="3857"/>
                    </a:lnTo>
                    <a:lnTo>
                      <a:pt x="2700" y="5400"/>
                    </a:lnTo>
                    <a:lnTo>
                      <a:pt x="2700" y="6943"/>
                    </a:lnTo>
                    <a:lnTo>
                      <a:pt x="0" y="8486"/>
                    </a:lnTo>
                    <a:lnTo>
                      <a:pt x="0" y="10029"/>
                    </a:lnTo>
                    <a:lnTo>
                      <a:pt x="0" y="11571"/>
                    </a:lnTo>
                    <a:lnTo>
                      <a:pt x="0" y="12343"/>
                    </a:lnTo>
                    <a:lnTo>
                      <a:pt x="0" y="12343"/>
                    </a:lnTo>
                    <a:lnTo>
                      <a:pt x="0" y="13114"/>
                    </a:lnTo>
                    <a:lnTo>
                      <a:pt x="0" y="13886"/>
                    </a:lnTo>
                    <a:lnTo>
                      <a:pt x="0" y="14657"/>
                    </a:lnTo>
                    <a:lnTo>
                      <a:pt x="0" y="15429"/>
                    </a:lnTo>
                    <a:lnTo>
                      <a:pt x="0" y="16200"/>
                    </a:lnTo>
                    <a:lnTo>
                      <a:pt x="2700" y="16971"/>
                    </a:lnTo>
                    <a:lnTo>
                      <a:pt x="2700" y="17743"/>
                    </a:lnTo>
                    <a:lnTo>
                      <a:pt x="2700" y="17743"/>
                    </a:lnTo>
                    <a:lnTo>
                      <a:pt x="5400" y="18514"/>
                    </a:lnTo>
                    <a:lnTo>
                      <a:pt x="5400" y="19286"/>
                    </a:lnTo>
                    <a:lnTo>
                      <a:pt x="8100" y="20057"/>
                    </a:lnTo>
                    <a:lnTo>
                      <a:pt x="8100" y="20057"/>
                    </a:lnTo>
                    <a:lnTo>
                      <a:pt x="10800" y="20829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21600" y="177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72" name="Shape 3772"/>
              <p:cNvSpPr/>
              <p:nvPr/>
            </p:nvSpPr>
            <p:spPr>
              <a:xfrm>
                <a:off x="982662" y="855662"/>
                <a:ext cx="44451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057" y="0"/>
                    </a:moveTo>
                    <a:lnTo>
                      <a:pt x="20057" y="0"/>
                    </a:lnTo>
                    <a:lnTo>
                      <a:pt x="19286" y="0"/>
                    </a:lnTo>
                    <a:lnTo>
                      <a:pt x="17743" y="2160"/>
                    </a:lnTo>
                    <a:lnTo>
                      <a:pt x="16200" y="4320"/>
                    </a:lnTo>
                    <a:lnTo>
                      <a:pt x="15429" y="4320"/>
                    </a:lnTo>
                    <a:lnTo>
                      <a:pt x="13886" y="6480"/>
                    </a:lnTo>
                    <a:lnTo>
                      <a:pt x="12343" y="6480"/>
                    </a:lnTo>
                    <a:lnTo>
                      <a:pt x="11571" y="8640"/>
                    </a:lnTo>
                    <a:lnTo>
                      <a:pt x="10029" y="8640"/>
                    </a:lnTo>
                    <a:lnTo>
                      <a:pt x="9257" y="8640"/>
                    </a:lnTo>
                    <a:lnTo>
                      <a:pt x="9257" y="10800"/>
                    </a:lnTo>
                    <a:lnTo>
                      <a:pt x="8486" y="10800"/>
                    </a:lnTo>
                    <a:lnTo>
                      <a:pt x="7714" y="10800"/>
                    </a:lnTo>
                    <a:lnTo>
                      <a:pt x="6943" y="10800"/>
                    </a:lnTo>
                    <a:lnTo>
                      <a:pt x="6943" y="10800"/>
                    </a:lnTo>
                    <a:lnTo>
                      <a:pt x="6171" y="10800"/>
                    </a:lnTo>
                    <a:lnTo>
                      <a:pt x="5400" y="10800"/>
                    </a:lnTo>
                    <a:lnTo>
                      <a:pt x="5400" y="10800"/>
                    </a:lnTo>
                    <a:lnTo>
                      <a:pt x="4629" y="10800"/>
                    </a:lnTo>
                    <a:lnTo>
                      <a:pt x="4629" y="10800"/>
                    </a:lnTo>
                    <a:lnTo>
                      <a:pt x="3857" y="8640"/>
                    </a:lnTo>
                    <a:lnTo>
                      <a:pt x="3857" y="8640"/>
                    </a:lnTo>
                    <a:lnTo>
                      <a:pt x="3086" y="8640"/>
                    </a:lnTo>
                    <a:lnTo>
                      <a:pt x="3086" y="8640"/>
                    </a:lnTo>
                    <a:lnTo>
                      <a:pt x="3086" y="6480"/>
                    </a:lnTo>
                    <a:lnTo>
                      <a:pt x="0" y="17280"/>
                    </a:lnTo>
                    <a:lnTo>
                      <a:pt x="771" y="17280"/>
                    </a:lnTo>
                    <a:lnTo>
                      <a:pt x="1543" y="19440"/>
                    </a:lnTo>
                    <a:lnTo>
                      <a:pt x="2314" y="19440"/>
                    </a:lnTo>
                    <a:lnTo>
                      <a:pt x="3086" y="19440"/>
                    </a:lnTo>
                    <a:lnTo>
                      <a:pt x="3086" y="21600"/>
                    </a:lnTo>
                    <a:lnTo>
                      <a:pt x="3857" y="21600"/>
                    </a:lnTo>
                    <a:lnTo>
                      <a:pt x="4629" y="21600"/>
                    </a:lnTo>
                    <a:lnTo>
                      <a:pt x="5400" y="21600"/>
                    </a:lnTo>
                    <a:lnTo>
                      <a:pt x="6171" y="21600"/>
                    </a:lnTo>
                    <a:lnTo>
                      <a:pt x="6943" y="21600"/>
                    </a:lnTo>
                    <a:lnTo>
                      <a:pt x="7714" y="21600"/>
                    </a:lnTo>
                    <a:lnTo>
                      <a:pt x="8486" y="21600"/>
                    </a:lnTo>
                    <a:lnTo>
                      <a:pt x="9257" y="21600"/>
                    </a:lnTo>
                    <a:lnTo>
                      <a:pt x="10029" y="21600"/>
                    </a:lnTo>
                    <a:lnTo>
                      <a:pt x="10029" y="21600"/>
                    </a:lnTo>
                    <a:lnTo>
                      <a:pt x="11571" y="19440"/>
                    </a:lnTo>
                    <a:lnTo>
                      <a:pt x="12343" y="19440"/>
                    </a:lnTo>
                    <a:lnTo>
                      <a:pt x="13886" y="17280"/>
                    </a:lnTo>
                    <a:lnTo>
                      <a:pt x="15429" y="17280"/>
                    </a:lnTo>
                    <a:lnTo>
                      <a:pt x="16971" y="15120"/>
                    </a:lnTo>
                    <a:lnTo>
                      <a:pt x="17743" y="12960"/>
                    </a:lnTo>
                    <a:lnTo>
                      <a:pt x="19286" y="12960"/>
                    </a:lnTo>
                    <a:lnTo>
                      <a:pt x="20829" y="10800"/>
                    </a:ln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200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73" name="Shape 3773"/>
              <p:cNvSpPr/>
              <p:nvPr/>
            </p:nvSpPr>
            <p:spPr>
              <a:xfrm>
                <a:off x="1023937" y="844550"/>
                <a:ext cx="41276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600"/>
                    </a:moveTo>
                    <a:lnTo>
                      <a:pt x="21600" y="3600"/>
                    </a:lnTo>
                    <a:lnTo>
                      <a:pt x="20769" y="1800"/>
                    </a:lnTo>
                    <a:lnTo>
                      <a:pt x="19938" y="1800"/>
                    </a:lnTo>
                    <a:lnTo>
                      <a:pt x="19108" y="0"/>
                    </a:lnTo>
                    <a:lnTo>
                      <a:pt x="18277" y="0"/>
                    </a:lnTo>
                    <a:lnTo>
                      <a:pt x="18277" y="0"/>
                    </a:lnTo>
                    <a:lnTo>
                      <a:pt x="17446" y="0"/>
                    </a:lnTo>
                    <a:lnTo>
                      <a:pt x="16615" y="0"/>
                    </a:lnTo>
                    <a:lnTo>
                      <a:pt x="15785" y="0"/>
                    </a:lnTo>
                    <a:lnTo>
                      <a:pt x="14954" y="0"/>
                    </a:lnTo>
                    <a:lnTo>
                      <a:pt x="14123" y="0"/>
                    </a:lnTo>
                    <a:lnTo>
                      <a:pt x="14123" y="0"/>
                    </a:lnTo>
                    <a:lnTo>
                      <a:pt x="13292" y="0"/>
                    </a:lnTo>
                    <a:lnTo>
                      <a:pt x="12462" y="0"/>
                    </a:lnTo>
                    <a:lnTo>
                      <a:pt x="11631" y="1800"/>
                    </a:lnTo>
                    <a:lnTo>
                      <a:pt x="10800" y="1800"/>
                    </a:lnTo>
                    <a:lnTo>
                      <a:pt x="10800" y="1800"/>
                    </a:lnTo>
                    <a:lnTo>
                      <a:pt x="9138" y="3600"/>
                    </a:lnTo>
                    <a:lnTo>
                      <a:pt x="7477" y="5400"/>
                    </a:lnTo>
                    <a:lnTo>
                      <a:pt x="6646" y="5400"/>
                    </a:lnTo>
                    <a:lnTo>
                      <a:pt x="4985" y="7200"/>
                    </a:lnTo>
                    <a:lnTo>
                      <a:pt x="4154" y="9000"/>
                    </a:lnTo>
                    <a:lnTo>
                      <a:pt x="2492" y="10800"/>
                    </a:lnTo>
                    <a:lnTo>
                      <a:pt x="1662" y="10800"/>
                    </a:lnTo>
                    <a:lnTo>
                      <a:pt x="0" y="12600"/>
                    </a:lnTo>
                    <a:lnTo>
                      <a:pt x="1662" y="21600"/>
                    </a:lnTo>
                    <a:lnTo>
                      <a:pt x="3323" y="19800"/>
                    </a:lnTo>
                    <a:lnTo>
                      <a:pt x="4154" y="18000"/>
                    </a:lnTo>
                    <a:lnTo>
                      <a:pt x="5815" y="18000"/>
                    </a:lnTo>
                    <a:lnTo>
                      <a:pt x="6646" y="16200"/>
                    </a:lnTo>
                    <a:lnTo>
                      <a:pt x="8308" y="14400"/>
                    </a:lnTo>
                    <a:lnTo>
                      <a:pt x="9138" y="12600"/>
                    </a:lnTo>
                    <a:lnTo>
                      <a:pt x="10800" y="12600"/>
                    </a:lnTo>
                    <a:lnTo>
                      <a:pt x="11631" y="10800"/>
                    </a:lnTo>
                    <a:lnTo>
                      <a:pt x="12462" y="10800"/>
                    </a:lnTo>
                    <a:lnTo>
                      <a:pt x="13292" y="10800"/>
                    </a:lnTo>
                    <a:lnTo>
                      <a:pt x="13292" y="10800"/>
                    </a:lnTo>
                    <a:lnTo>
                      <a:pt x="14123" y="10800"/>
                    </a:lnTo>
                    <a:lnTo>
                      <a:pt x="14954" y="9000"/>
                    </a:lnTo>
                    <a:lnTo>
                      <a:pt x="14954" y="9000"/>
                    </a:lnTo>
                    <a:lnTo>
                      <a:pt x="15785" y="9000"/>
                    </a:lnTo>
                    <a:lnTo>
                      <a:pt x="15785" y="9000"/>
                    </a:lnTo>
                    <a:lnTo>
                      <a:pt x="16615" y="9000"/>
                    </a:lnTo>
                    <a:lnTo>
                      <a:pt x="16615" y="9000"/>
                    </a:lnTo>
                    <a:lnTo>
                      <a:pt x="17446" y="9000"/>
                    </a:lnTo>
                    <a:lnTo>
                      <a:pt x="17446" y="9000"/>
                    </a:lnTo>
                    <a:lnTo>
                      <a:pt x="17446" y="10800"/>
                    </a:lnTo>
                    <a:lnTo>
                      <a:pt x="18277" y="10800"/>
                    </a:lnTo>
                    <a:lnTo>
                      <a:pt x="18277" y="10800"/>
                    </a:lnTo>
                    <a:lnTo>
                      <a:pt x="18277" y="10800"/>
                    </a:lnTo>
                    <a:lnTo>
                      <a:pt x="18277" y="10800"/>
                    </a:lnTo>
                    <a:lnTo>
                      <a:pt x="21600" y="3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74" name="Shape 3774"/>
              <p:cNvSpPr/>
              <p:nvPr/>
            </p:nvSpPr>
            <p:spPr>
              <a:xfrm>
                <a:off x="1058862" y="847725"/>
                <a:ext cx="12701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00" y="21600"/>
                    </a:moveTo>
                    <a:lnTo>
                      <a:pt x="16200" y="21600"/>
                    </a:lnTo>
                    <a:lnTo>
                      <a:pt x="16200" y="20800"/>
                    </a:lnTo>
                    <a:lnTo>
                      <a:pt x="18900" y="19200"/>
                    </a:lnTo>
                    <a:lnTo>
                      <a:pt x="18900" y="17600"/>
                    </a:lnTo>
                    <a:lnTo>
                      <a:pt x="18900" y="16000"/>
                    </a:lnTo>
                    <a:lnTo>
                      <a:pt x="21600" y="14400"/>
                    </a:lnTo>
                    <a:lnTo>
                      <a:pt x="21600" y="12800"/>
                    </a:lnTo>
                    <a:lnTo>
                      <a:pt x="21600" y="12000"/>
                    </a:lnTo>
                    <a:lnTo>
                      <a:pt x="21600" y="10400"/>
                    </a:lnTo>
                    <a:lnTo>
                      <a:pt x="21600" y="9600"/>
                    </a:lnTo>
                    <a:lnTo>
                      <a:pt x="21600" y="8800"/>
                    </a:lnTo>
                    <a:lnTo>
                      <a:pt x="21600" y="8000"/>
                    </a:lnTo>
                    <a:lnTo>
                      <a:pt x="21600" y="7200"/>
                    </a:lnTo>
                    <a:lnTo>
                      <a:pt x="21600" y="6400"/>
                    </a:lnTo>
                    <a:lnTo>
                      <a:pt x="21600" y="5600"/>
                    </a:lnTo>
                    <a:lnTo>
                      <a:pt x="21600" y="5600"/>
                    </a:lnTo>
                    <a:lnTo>
                      <a:pt x="18900" y="4800"/>
                    </a:lnTo>
                    <a:lnTo>
                      <a:pt x="18900" y="4000"/>
                    </a:lnTo>
                    <a:lnTo>
                      <a:pt x="18900" y="3200"/>
                    </a:lnTo>
                    <a:lnTo>
                      <a:pt x="16200" y="2400"/>
                    </a:lnTo>
                    <a:lnTo>
                      <a:pt x="16200" y="1600"/>
                    </a:lnTo>
                    <a:lnTo>
                      <a:pt x="13500" y="1600"/>
                    </a:lnTo>
                    <a:lnTo>
                      <a:pt x="13500" y="800"/>
                    </a:lnTo>
                    <a:lnTo>
                      <a:pt x="10800" y="800"/>
                    </a:lnTo>
                    <a:lnTo>
                      <a:pt x="10800" y="0"/>
                    </a:lnTo>
                    <a:lnTo>
                      <a:pt x="0" y="3200"/>
                    </a:lnTo>
                    <a:lnTo>
                      <a:pt x="2700" y="3200"/>
                    </a:lnTo>
                    <a:lnTo>
                      <a:pt x="2700" y="4000"/>
                    </a:lnTo>
                    <a:lnTo>
                      <a:pt x="2700" y="4000"/>
                    </a:lnTo>
                    <a:lnTo>
                      <a:pt x="2700" y="4000"/>
                    </a:lnTo>
                    <a:lnTo>
                      <a:pt x="5400" y="4800"/>
                    </a:lnTo>
                    <a:lnTo>
                      <a:pt x="5400" y="4800"/>
                    </a:lnTo>
                    <a:lnTo>
                      <a:pt x="5400" y="5600"/>
                    </a:lnTo>
                    <a:lnTo>
                      <a:pt x="5400" y="5600"/>
                    </a:lnTo>
                    <a:lnTo>
                      <a:pt x="5400" y="6400"/>
                    </a:lnTo>
                    <a:lnTo>
                      <a:pt x="5400" y="6400"/>
                    </a:lnTo>
                    <a:lnTo>
                      <a:pt x="5400" y="7200"/>
                    </a:lnTo>
                    <a:lnTo>
                      <a:pt x="8100" y="8000"/>
                    </a:lnTo>
                    <a:lnTo>
                      <a:pt x="8100" y="8000"/>
                    </a:lnTo>
                    <a:lnTo>
                      <a:pt x="8100" y="8800"/>
                    </a:lnTo>
                    <a:lnTo>
                      <a:pt x="8100" y="9600"/>
                    </a:lnTo>
                    <a:lnTo>
                      <a:pt x="8100" y="10400"/>
                    </a:lnTo>
                    <a:lnTo>
                      <a:pt x="5400" y="11200"/>
                    </a:lnTo>
                    <a:lnTo>
                      <a:pt x="5400" y="12800"/>
                    </a:lnTo>
                    <a:lnTo>
                      <a:pt x="5400" y="14400"/>
                    </a:lnTo>
                    <a:lnTo>
                      <a:pt x="5400" y="15200"/>
                    </a:lnTo>
                    <a:lnTo>
                      <a:pt x="5400" y="16800"/>
                    </a:lnTo>
                    <a:lnTo>
                      <a:pt x="2700" y="18400"/>
                    </a:lnTo>
                    <a:lnTo>
                      <a:pt x="2700" y="20000"/>
                    </a:lnTo>
                    <a:lnTo>
                      <a:pt x="2700" y="21600"/>
                    </a:lnTo>
                    <a:lnTo>
                      <a:pt x="2700" y="21600"/>
                    </a:lnTo>
                    <a:lnTo>
                      <a:pt x="16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75" name="Shape 3775"/>
              <p:cNvSpPr/>
              <p:nvPr/>
            </p:nvSpPr>
            <p:spPr>
              <a:xfrm>
                <a:off x="1057275" y="890587"/>
                <a:ext cx="1111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400"/>
                    </a:moveTo>
                    <a:lnTo>
                      <a:pt x="21600" y="18400"/>
                    </a:lnTo>
                    <a:lnTo>
                      <a:pt x="21600" y="17600"/>
                    </a:lnTo>
                    <a:lnTo>
                      <a:pt x="21600" y="17600"/>
                    </a:lnTo>
                    <a:lnTo>
                      <a:pt x="21600" y="17600"/>
                    </a:lnTo>
                    <a:lnTo>
                      <a:pt x="18514" y="16800"/>
                    </a:lnTo>
                    <a:lnTo>
                      <a:pt x="18514" y="16800"/>
                    </a:lnTo>
                    <a:lnTo>
                      <a:pt x="18514" y="16800"/>
                    </a:lnTo>
                    <a:lnTo>
                      <a:pt x="18514" y="16000"/>
                    </a:lnTo>
                    <a:lnTo>
                      <a:pt x="18514" y="16000"/>
                    </a:lnTo>
                    <a:lnTo>
                      <a:pt x="15429" y="15200"/>
                    </a:lnTo>
                    <a:lnTo>
                      <a:pt x="15429" y="14400"/>
                    </a:lnTo>
                    <a:lnTo>
                      <a:pt x="15429" y="14400"/>
                    </a:lnTo>
                    <a:lnTo>
                      <a:pt x="15429" y="13600"/>
                    </a:lnTo>
                    <a:lnTo>
                      <a:pt x="15429" y="12800"/>
                    </a:lnTo>
                    <a:lnTo>
                      <a:pt x="15429" y="12800"/>
                    </a:lnTo>
                    <a:lnTo>
                      <a:pt x="15429" y="12000"/>
                    </a:lnTo>
                    <a:lnTo>
                      <a:pt x="15429" y="11200"/>
                    </a:lnTo>
                    <a:lnTo>
                      <a:pt x="15429" y="10400"/>
                    </a:lnTo>
                    <a:lnTo>
                      <a:pt x="15429" y="8800"/>
                    </a:lnTo>
                    <a:lnTo>
                      <a:pt x="18514" y="7200"/>
                    </a:lnTo>
                    <a:lnTo>
                      <a:pt x="18514" y="5600"/>
                    </a:lnTo>
                    <a:lnTo>
                      <a:pt x="18514" y="4800"/>
                    </a:lnTo>
                    <a:lnTo>
                      <a:pt x="18514" y="3200"/>
                    </a:lnTo>
                    <a:lnTo>
                      <a:pt x="21600" y="1600"/>
                    </a:lnTo>
                    <a:lnTo>
                      <a:pt x="21600" y="0"/>
                    </a:lnTo>
                    <a:lnTo>
                      <a:pt x="6171" y="0"/>
                    </a:lnTo>
                    <a:lnTo>
                      <a:pt x="3086" y="800"/>
                    </a:lnTo>
                    <a:lnTo>
                      <a:pt x="3086" y="2400"/>
                    </a:lnTo>
                    <a:lnTo>
                      <a:pt x="3086" y="4000"/>
                    </a:lnTo>
                    <a:lnTo>
                      <a:pt x="0" y="5600"/>
                    </a:lnTo>
                    <a:lnTo>
                      <a:pt x="0" y="6400"/>
                    </a:lnTo>
                    <a:lnTo>
                      <a:pt x="0" y="8000"/>
                    </a:lnTo>
                    <a:lnTo>
                      <a:pt x="0" y="9600"/>
                    </a:lnTo>
                    <a:lnTo>
                      <a:pt x="0" y="11200"/>
                    </a:lnTo>
                    <a:lnTo>
                      <a:pt x="0" y="12000"/>
                    </a:lnTo>
                    <a:lnTo>
                      <a:pt x="0" y="12800"/>
                    </a:lnTo>
                    <a:lnTo>
                      <a:pt x="0" y="13600"/>
                    </a:lnTo>
                    <a:lnTo>
                      <a:pt x="0" y="14400"/>
                    </a:lnTo>
                    <a:lnTo>
                      <a:pt x="0" y="14400"/>
                    </a:lnTo>
                    <a:lnTo>
                      <a:pt x="0" y="15200"/>
                    </a:lnTo>
                    <a:lnTo>
                      <a:pt x="0" y="16000"/>
                    </a:lnTo>
                    <a:lnTo>
                      <a:pt x="0" y="16800"/>
                    </a:lnTo>
                    <a:lnTo>
                      <a:pt x="3086" y="17600"/>
                    </a:lnTo>
                    <a:lnTo>
                      <a:pt x="3086" y="18400"/>
                    </a:lnTo>
                    <a:lnTo>
                      <a:pt x="3086" y="19200"/>
                    </a:lnTo>
                    <a:lnTo>
                      <a:pt x="6171" y="19200"/>
                    </a:lnTo>
                    <a:lnTo>
                      <a:pt x="6171" y="20000"/>
                    </a:lnTo>
                    <a:lnTo>
                      <a:pt x="9257" y="20800"/>
                    </a:lnTo>
                    <a:lnTo>
                      <a:pt x="9257" y="20800"/>
                    </a:lnTo>
                    <a:lnTo>
                      <a:pt x="12343" y="21600"/>
                    </a:lnTo>
                    <a:lnTo>
                      <a:pt x="12343" y="21600"/>
                    </a:lnTo>
                    <a:lnTo>
                      <a:pt x="21600" y="18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76" name="Shape 3776"/>
              <p:cNvSpPr/>
              <p:nvPr/>
            </p:nvSpPr>
            <p:spPr>
              <a:xfrm>
                <a:off x="1063625" y="920750"/>
                <a:ext cx="42863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800" y="0"/>
                    </a:moveTo>
                    <a:lnTo>
                      <a:pt x="20800" y="0"/>
                    </a:lnTo>
                    <a:lnTo>
                      <a:pt x="19200" y="0"/>
                    </a:lnTo>
                    <a:lnTo>
                      <a:pt x="17600" y="1964"/>
                    </a:lnTo>
                    <a:lnTo>
                      <a:pt x="16000" y="3927"/>
                    </a:lnTo>
                    <a:lnTo>
                      <a:pt x="14400" y="3927"/>
                    </a:lnTo>
                    <a:lnTo>
                      <a:pt x="13600" y="5891"/>
                    </a:lnTo>
                    <a:lnTo>
                      <a:pt x="12000" y="5891"/>
                    </a:lnTo>
                    <a:lnTo>
                      <a:pt x="10400" y="7855"/>
                    </a:lnTo>
                    <a:lnTo>
                      <a:pt x="9600" y="7855"/>
                    </a:lnTo>
                    <a:lnTo>
                      <a:pt x="8800" y="9818"/>
                    </a:lnTo>
                    <a:lnTo>
                      <a:pt x="8000" y="9818"/>
                    </a:lnTo>
                    <a:lnTo>
                      <a:pt x="8000" y="9818"/>
                    </a:lnTo>
                    <a:lnTo>
                      <a:pt x="7200" y="9818"/>
                    </a:lnTo>
                    <a:lnTo>
                      <a:pt x="6400" y="9818"/>
                    </a:lnTo>
                    <a:lnTo>
                      <a:pt x="6400" y="9818"/>
                    </a:lnTo>
                    <a:lnTo>
                      <a:pt x="5600" y="9818"/>
                    </a:lnTo>
                    <a:lnTo>
                      <a:pt x="5600" y="9818"/>
                    </a:lnTo>
                    <a:lnTo>
                      <a:pt x="4800" y="9818"/>
                    </a:lnTo>
                    <a:lnTo>
                      <a:pt x="4800" y="9818"/>
                    </a:lnTo>
                    <a:lnTo>
                      <a:pt x="4000" y="9818"/>
                    </a:lnTo>
                    <a:lnTo>
                      <a:pt x="4000" y="9818"/>
                    </a:lnTo>
                    <a:lnTo>
                      <a:pt x="4000" y="9818"/>
                    </a:lnTo>
                    <a:lnTo>
                      <a:pt x="3200" y="7855"/>
                    </a:lnTo>
                    <a:lnTo>
                      <a:pt x="3200" y="7855"/>
                    </a:lnTo>
                    <a:lnTo>
                      <a:pt x="2400" y="7855"/>
                    </a:lnTo>
                    <a:lnTo>
                      <a:pt x="0" y="15709"/>
                    </a:lnTo>
                    <a:lnTo>
                      <a:pt x="800" y="17673"/>
                    </a:lnTo>
                    <a:lnTo>
                      <a:pt x="1600" y="17673"/>
                    </a:lnTo>
                    <a:lnTo>
                      <a:pt x="1600" y="17673"/>
                    </a:lnTo>
                    <a:lnTo>
                      <a:pt x="2400" y="19636"/>
                    </a:lnTo>
                    <a:lnTo>
                      <a:pt x="3200" y="19636"/>
                    </a:lnTo>
                    <a:lnTo>
                      <a:pt x="4000" y="19636"/>
                    </a:lnTo>
                    <a:lnTo>
                      <a:pt x="4800" y="19636"/>
                    </a:lnTo>
                    <a:lnTo>
                      <a:pt x="4800" y="19636"/>
                    </a:lnTo>
                    <a:lnTo>
                      <a:pt x="5600" y="21600"/>
                    </a:lnTo>
                    <a:lnTo>
                      <a:pt x="6400" y="19636"/>
                    </a:lnTo>
                    <a:lnTo>
                      <a:pt x="7200" y="19636"/>
                    </a:lnTo>
                    <a:lnTo>
                      <a:pt x="8000" y="19636"/>
                    </a:lnTo>
                    <a:lnTo>
                      <a:pt x="8800" y="19636"/>
                    </a:lnTo>
                    <a:lnTo>
                      <a:pt x="8800" y="19636"/>
                    </a:lnTo>
                    <a:lnTo>
                      <a:pt x="9600" y="19636"/>
                    </a:lnTo>
                    <a:lnTo>
                      <a:pt x="10400" y="19636"/>
                    </a:lnTo>
                    <a:lnTo>
                      <a:pt x="12000" y="17673"/>
                    </a:lnTo>
                    <a:lnTo>
                      <a:pt x="13600" y="17673"/>
                    </a:lnTo>
                    <a:lnTo>
                      <a:pt x="14400" y="15709"/>
                    </a:lnTo>
                    <a:lnTo>
                      <a:pt x="16000" y="15709"/>
                    </a:lnTo>
                    <a:lnTo>
                      <a:pt x="17600" y="13745"/>
                    </a:lnTo>
                    <a:lnTo>
                      <a:pt x="19200" y="11782"/>
                    </a:lnTo>
                    <a:lnTo>
                      <a:pt x="20800" y="11782"/>
                    </a:lnTo>
                    <a:lnTo>
                      <a:pt x="21600" y="9818"/>
                    </a:lnTo>
                    <a:lnTo>
                      <a:pt x="21600" y="9818"/>
                    </a:lnTo>
                    <a:lnTo>
                      <a:pt x="208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77" name="Shape 3777"/>
              <p:cNvSpPr/>
              <p:nvPr/>
            </p:nvSpPr>
            <p:spPr>
              <a:xfrm>
                <a:off x="1104900" y="917575"/>
                <a:ext cx="36513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800"/>
                    </a:move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20661" y="8100"/>
                    </a:lnTo>
                    <a:lnTo>
                      <a:pt x="19722" y="8100"/>
                    </a:lnTo>
                    <a:lnTo>
                      <a:pt x="19722" y="5400"/>
                    </a:lnTo>
                    <a:lnTo>
                      <a:pt x="18783" y="5400"/>
                    </a:lnTo>
                    <a:lnTo>
                      <a:pt x="18783" y="5400"/>
                    </a:lnTo>
                    <a:lnTo>
                      <a:pt x="17843" y="2700"/>
                    </a:lnTo>
                    <a:lnTo>
                      <a:pt x="16904" y="2700"/>
                    </a:lnTo>
                    <a:lnTo>
                      <a:pt x="16904" y="2700"/>
                    </a:lnTo>
                    <a:lnTo>
                      <a:pt x="15965" y="2700"/>
                    </a:lnTo>
                    <a:lnTo>
                      <a:pt x="15965" y="2700"/>
                    </a:lnTo>
                    <a:lnTo>
                      <a:pt x="15026" y="0"/>
                    </a:lnTo>
                    <a:lnTo>
                      <a:pt x="14087" y="0"/>
                    </a:lnTo>
                    <a:lnTo>
                      <a:pt x="13148" y="0"/>
                    </a:lnTo>
                    <a:lnTo>
                      <a:pt x="13148" y="0"/>
                    </a:lnTo>
                    <a:lnTo>
                      <a:pt x="12209" y="0"/>
                    </a:lnTo>
                    <a:lnTo>
                      <a:pt x="11270" y="0"/>
                    </a:lnTo>
                    <a:lnTo>
                      <a:pt x="11270" y="0"/>
                    </a:lnTo>
                    <a:lnTo>
                      <a:pt x="10330" y="0"/>
                    </a:lnTo>
                    <a:lnTo>
                      <a:pt x="9391" y="0"/>
                    </a:lnTo>
                    <a:lnTo>
                      <a:pt x="8452" y="0"/>
                    </a:lnTo>
                    <a:lnTo>
                      <a:pt x="8452" y="0"/>
                    </a:lnTo>
                    <a:lnTo>
                      <a:pt x="7513" y="0"/>
                    </a:lnTo>
                    <a:lnTo>
                      <a:pt x="6574" y="0"/>
                    </a:lnTo>
                    <a:lnTo>
                      <a:pt x="4696" y="2700"/>
                    </a:lnTo>
                    <a:lnTo>
                      <a:pt x="3757" y="2700"/>
                    </a:lnTo>
                    <a:lnTo>
                      <a:pt x="1878" y="2700"/>
                    </a:lnTo>
                    <a:lnTo>
                      <a:pt x="0" y="5400"/>
                    </a:lnTo>
                    <a:lnTo>
                      <a:pt x="939" y="18900"/>
                    </a:lnTo>
                    <a:lnTo>
                      <a:pt x="2817" y="18900"/>
                    </a:lnTo>
                    <a:lnTo>
                      <a:pt x="4696" y="16200"/>
                    </a:lnTo>
                    <a:lnTo>
                      <a:pt x="5635" y="16200"/>
                    </a:lnTo>
                    <a:lnTo>
                      <a:pt x="7513" y="13500"/>
                    </a:lnTo>
                    <a:lnTo>
                      <a:pt x="8452" y="13500"/>
                    </a:lnTo>
                    <a:lnTo>
                      <a:pt x="8452" y="13500"/>
                    </a:lnTo>
                    <a:lnTo>
                      <a:pt x="9391" y="13500"/>
                    </a:lnTo>
                    <a:lnTo>
                      <a:pt x="10330" y="13500"/>
                    </a:lnTo>
                    <a:lnTo>
                      <a:pt x="10330" y="13500"/>
                    </a:lnTo>
                    <a:lnTo>
                      <a:pt x="11270" y="13500"/>
                    </a:lnTo>
                    <a:lnTo>
                      <a:pt x="11270" y="13500"/>
                    </a:lnTo>
                    <a:lnTo>
                      <a:pt x="12209" y="13500"/>
                    </a:lnTo>
                    <a:lnTo>
                      <a:pt x="12209" y="13500"/>
                    </a:lnTo>
                    <a:lnTo>
                      <a:pt x="13148" y="13500"/>
                    </a:lnTo>
                    <a:lnTo>
                      <a:pt x="13148" y="13500"/>
                    </a:lnTo>
                    <a:lnTo>
                      <a:pt x="14087" y="13500"/>
                    </a:lnTo>
                    <a:lnTo>
                      <a:pt x="14087" y="16200"/>
                    </a:lnTo>
                    <a:lnTo>
                      <a:pt x="14087" y="16200"/>
                    </a:lnTo>
                    <a:lnTo>
                      <a:pt x="15026" y="16200"/>
                    </a:lnTo>
                    <a:lnTo>
                      <a:pt x="15026" y="16200"/>
                    </a:lnTo>
                    <a:lnTo>
                      <a:pt x="15965" y="16200"/>
                    </a:lnTo>
                    <a:lnTo>
                      <a:pt x="15965" y="18900"/>
                    </a:lnTo>
                    <a:lnTo>
                      <a:pt x="16904" y="18900"/>
                    </a:lnTo>
                    <a:lnTo>
                      <a:pt x="16904" y="18900"/>
                    </a:lnTo>
                    <a:lnTo>
                      <a:pt x="16904" y="18900"/>
                    </a:lnTo>
                    <a:lnTo>
                      <a:pt x="17843" y="21600"/>
                    </a:lnTo>
                    <a:lnTo>
                      <a:pt x="17843" y="21600"/>
                    </a:lnTo>
                    <a:lnTo>
                      <a:pt x="18783" y="21600"/>
                    </a:lnTo>
                    <a:lnTo>
                      <a:pt x="18783" y="21600"/>
                    </a:lnTo>
                    <a:lnTo>
                      <a:pt x="2160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78" name="Shape 3778"/>
              <p:cNvSpPr/>
              <p:nvPr/>
            </p:nvSpPr>
            <p:spPr>
              <a:xfrm>
                <a:off x="1136650" y="923925"/>
                <a:ext cx="15875" cy="3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618"/>
                    </a:moveTo>
                    <a:lnTo>
                      <a:pt x="21600" y="20618"/>
                    </a:lnTo>
                    <a:lnTo>
                      <a:pt x="21600" y="19636"/>
                    </a:lnTo>
                    <a:lnTo>
                      <a:pt x="21600" y="18655"/>
                    </a:lnTo>
                    <a:lnTo>
                      <a:pt x="21600" y="16691"/>
                    </a:lnTo>
                    <a:lnTo>
                      <a:pt x="21600" y="15709"/>
                    </a:lnTo>
                    <a:lnTo>
                      <a:pt x="21600" y="13745"/>
                    </a:lnTo>
                    <a:lnTo>
                      <a:pt x="19440" y="12764"/>
                    </a:lnTo>
                    <a:lnTo>
                      <a:pt x="19440" y="11782"/>
                    </a:lnTo>
                    <a:lnTo>
                      <a:pt x="19440" y="9818"/>
                    </a:lnTo>
                    <a:lnTo>
                      <a:pt x="19440" y="8836"/>
                    </a:lnTo>
                    <a:lnTo>
                      <a:pt x="19440" y="8836"/>
                    </a:lnTo>
                    <a:lnTo>
                      <a:pt x="17280" y="7855"/>
                    </a:lnTo>
                    <a:lnTo>
                      <a:pt x="17280" y="6873"/>
                    </a:lnTo>
                    <a:lnTo>
                      <a:pt x="17280" y="6873"/>
                    </a:lnTo>
                    <a:lnTo>
                      <a:pt x="17280" y="5891"/>
                    </a:lnTo>
                    <a:lnTo>
                      <a:pt x="15120" y="5891"/>
                    </a:lnTo>
                    <a:lnTo>
                      <a:pt x="15120" y="4909"/>
                    </a:lnTo>
                    <a:lnTo>
                      <a:pt x="15120" y="3927"/>
                    </a:lnTo>
                    <a:lnTo>
                      <a:pt x="12960" y="3927"/>
                    </a:lnTo>
                    <a:lnTo>
                      <a:pt x="12960" y="2945"/>
                    </a:lnTo>
                    <a:lnTo>
                      <a:pt x="12960" y="1964"/>
                    </a:lnTo>
                    <a:lnTo>
                      <a:pt x="10800" y="1964"/>
                    </a:lnTo>
                    <a:lnTo>
                      <a:pt x="8640" y="982"/>
                    </a:lnTo>
                    <a:lnTo>
                      <a:pt x="8640" y="982"/>
                    </a:lnTo>
                    <a:lnTo>
                      <a:pt x="6480" y="0"/>
                    </a:lnTo>
                    <a:lnTo>
                      <a:pt x="0" y="3927"/>
                    </a:lnTo>
                    <a:lnTo>
                      <a:pt x="0" y="4909"/>
                    </a:lnTo>
                    <a:lnTo>
                      <a:pt x="2160" y="4909"/>
                    </a:lnTo>
                    <a:lnTo>
                      <a:pt x="2160" y="4909"/>
                    </a:lnTo>
                    <a:lnTo>
                      <a:pt x="2160" y="5891"/>
                    </a:lnTo>
                    <a:lnTo>
                      <a:pt x="4320" y="5891"/>
                    </a:lnTo>
                    <a:lnTo>
                      <a:pt x="4320" y="6873"/>
                    </a:lnTo>
                    <a:lnTo>
                      <a:pt x="4320" y="6873"/>
                    </a:lnTo>
                    <a:lnTo>
                      <a:pt x="4320" y="6873"/>
                    </a:lnTo>
                    <a:lnTo>
                      <a:pt x="6480" y="7855"/>
                    </a:lnTo>
                    <a:lnTo>
                      <a:pt x="6480" y="7855"/>
                    </a:lnTo>
                    <a:lnTo>
                      <a:pt x="6480" y="8836"/>
                    </a:lnTo>
                    <a:lnTo>
                      <a:pt x="6480" y="8836"/>
                    </a:lnTo>
                    <a:lnTo>
                      <a:pt x="6480" y="9818"/>
                    </a:lnTo>
                    <a:lnTo>
                      <a:pt x="6480" y="9818"/>
                    </a:lnTo>
                    <a:lnTo>
                      <a:pt x="8640" y="10800"/>
                    </a:lnTo>
                    <a:lnTo>
                      <a:pt x="8640" y="10800"/>
                    </a:lnTo>
                    <a:lnTo>
                      <a:pt x="8640" y="11782"/>
                    </a:lnTo>
                    <a:lnTo>
                      <a:pt x="8640" y="13745"/>
                    </a:lnTo>
                    <a:lnTo>
                      <a:pt x="8640" y="14727"/>
                    </a:lnTo>
                    <a:lnTo>
                      <a:pt x="8640" y="15709"/>
                    </a:lnTo>
                    <a:lnTo>
                      <a:pt x="10800" y="17673"/>
                    </a:lnTo>
                    <a:lnTo>
                      <a:pt x="10800" y="18655"/>
                    </a:lnTo>
                    <a:lnTo>
                      <a:pt x="10800" y="20618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21600" y="2061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79" name="Shape 3779"/>
              <p:cNvSpPr/>
              <p:nvPr/>
            </p:nvSpPr>
            <p:spPr>
              <a:xfrm>
                <a:off x="1144587" y="957262"/>
                <a:ext cx="22226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518"/>
                    </a:moveTo>
                    <a:lnTo>
                      <a:pt x="21600" y="16518"/>
                    </a:lnTo>
                    <a:lnTo>
                      <a:pt x="20057" y="13976"/>
                    </a:lnTo>
                    <a:lnTo>
                      <a:pt x="16971" y="12706"/>
                    </a:lnTo>
                    <a:lnTo>
                      <a:pt x="15429" y="12706"/>
                    </a:lnTo>
                    <a:lnTo>
                      <a:pt x="15429" y="11435"/>
                    </a:lnTo>
                    <a:lnTo>
                      <a:pt x="13886" y="11435"/>
                    </a:lnTo>
                    <a:lnTo>
                      <a:pt x="13886" y="10165"/>
                    </a:lnTo>
                    <a:lnTo>
                      <a:pt x="12343" y="10165"/>
                    </a:lnTo>
                    <a:lnTo>
                      <a:pt x="12343" y="8894"/>
                    </a:lnTo>
                    <a:lnTo>
                      <a:pt x="12343" y="8894"/>
                    </a:lnTo>
                    <a:lnTo>
                      <a:pt x="12343" y="8894"/>
                    </a:lnTo>
                    <a:lnTo>
                      <a:pt x="10800" y="7624"/>
                    </a:lnTo>
                    <a:lnTo>
                      <a:pt x="10800" y="7624"/>
                    </a:lnTo>
                    <a:lnTo>
                      <a:pt x="10800" y="6353"/>
                    </a:lnTo>
                    <a:lnTo>
                      <a:pt x="10800" y="6353"/>
                    </a:lnTo>
                    <a:lnTo>
                      <a:pt x="10800" y="6353"/>
                    </a:lnTo>
                    <a:lnTo>
                      <a:pt x="9257" y="5082"/>
                    </a:lnTo>
                    <a:lnTo>
                      <a:pt x="9257" y="3812"/>
                    </a:lnTo>
                    <a:lnTo>
                      <a:pt x="9257" y="3812"/>
                    </a:lnTo>
                    <a:lnTo>
                      <a:pt x="9257" y="2541"/>
                    </a:lnTo>
                    <a:lnTo>
                      <a:pt x="9257" y="2541"/>
                    </a:lnTo>
                    <a:lnTo>
                      <a:pt x="9257" y="1271"/>
                    </a:lnTo>
                    <a:lnTo>
                      <a:pt x="7714" y="0"/>
                    </a:lnTo>
                    <a:lnTo>
                      <a:pt x="0" y="1271"/>
                    </a:lnTo>
                    <a:lnTo>
                      <a:pt x="0" y="2541"/>
                    </a:lnTo>
                    <a:lnTo>
                      <a:pt x="1543" y="3812"/>
                    </a:lnTo>
                    <a:lnTo>
                      <a:pt x="1543" y="5082"/>
                    </a:lnTo>
                    <a:lnTo>
                      <a:pt x="1543" y="6353"/>
                    </a:lnTo>
                    <a:lnTo>
                      <a:pt x="1543" y="6353"/>
                    </a:lnTo>
                    <a:lnTo>
                      <a:pt x="1543" y="7624"/>
                    </a:lnTo>
                    <a:lnTo>
                      <a:pt x="3086" y="7624"/>
                    </a:lnTo>
                    <a:lnTo>
                      <a:pt x="3086" y="8894"/>
                    </a:lnTo>
                    <a:lnTo>
                      <a:pt x="3086" y="10165"/>
                    </a:lnTo>
                    <a:lnTo>
                      <a:pt x="3086" y="10165"/>
                    </a:lnTo>
                    <a:lnTo>
                      <a:pt x="4629" y="11435"/>
                    </a:lnTo>
                    <a:lnTo>
                      <a:pt x="4629" y="11435"/>
                    </a:lnTo>
                    <a:lnTo>
                      <a:pt x="6171" y="12706"/>
                    </a:lnTo>
                    <a:lnTo>
                      <a:pt x="6171" y="13976"/>
                    </a:lnTo>
                    <a:lnTo>
                      <a:pt x="6171" y="13976"/>
                    </a:lnTo>
                    <a:lnTo>
                      <a:pt x="7714" y="13976"/>
                    </a:lnTo>
                    <a:lnTo>
                      <a:pt x="7714" y="15247"/>
                    </a:lnTo>
                    <a:lnTo>
                      <a:pt x="9257" y="16518"/>
                    </a:lnTo>
                    <a:lnTo>
                      <a:pt x="10800" y="17788"/>
                    </a:lnTo>
                    <a:lnTo>
                      <a:pt x="12343" y="17788"/>
                    </a:lnTo>
                    <a:lnTo>
                      <a:pt x="13886" y="20329"/>
                    </a:lnTo>
                    <a:lnTo>
                      <a:pt x="16971" y="21600"/>
                    </a:lnTo>
                    <a:lnTo>
                      <a:pt x="16971" y="21600"/>
                    </a:lnTo>
                    <a:lnTo>
                      <a:pt x="21600" y="1651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80" name="Shape 3780"/>
              <p:cNvSpPr/>
              <p:nvPr/>
            </p:nvSpPr>
            <p:spPr>
              <a:xfrm>
                <a:off x="1162050" y="977900"/>
                <a:ext cx="41275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800"/>
                    </a:moveTo>
                    <a:lnTo>
                      <a:pt x="20769" y="15600"/>
                    </a:lnTo>
                    <a:lnTo>
                      <a:pt x="19938" y="14400"/>
                    </a:lnTo>
                    <a:lnTo>
                      <a:pt x="18277" y="13200"/>
                    </a:lnTo>
                    <a:lnTo>
                      <a:pt x="17446" y="12000"/>
                    </a:lnTo>
                    <a:lnTo>
                      <a:pt x="15785" y="9600"/>
                    </a:lnTo>
                    <a:lnTo>
                      <a:pt x="14123" y="8400"/>
                    </a:lnTo>
                    <a:lnTo>
                      <a:pt x="13292" y="7200"/>
                    </a:lnTo>
                    <a:lnTo>
                      <a:pt x="11631" y="6000"/>
                    </a:lnTo>
                    <a:lnTo>
                      <a:pt x="10800" y="6000"/>
                    </a:lnTo>
                    <a:lnTo>
                      <a:pt x="9138" y="4800"/>
                    </a:lnTo>
                    <a:lnTo>
                      <a:pt x="7477" y="3600"/>
                    </a:lnTo>
                    <a:lnTo>
                      <a:pt x="5815" y="2400"/>
                    </a:lnTo>
                    <a:lnTo>
                      <a:pt x="4985" y="2400"/>
                    </a:lnTo>
                    <a:lnTo>
                      <a:pt x="4154" y="1200"/>
                    </a:lnTo>
                    <a:lnTo>
                      <a:pt x="4154" y="1200"/>
                    </a:lnTo>
                    <a:lnTo>
                      <a:pt x="3323" y="1200"/>
                    </a:lnTo>
                    <a:lnTo>
                      <a:pt x="3323" y="0"/>
                    </a:lnTo>
                    <a:lnTo>
                      <a:pt x="2492" y="0"/>
                    </a:lnTo>
                    <a:lnTo>
                      <a:pt x="0" y="4800"/>
                    </a:lnTo>
                    <a:lnTo>
                      <a:pt x="831" y="4800"/>
                    </a:lnTo>
                    <a:lnTo>
                      <a:pt x="831" y="6000"/>
                    </a:lnTo>
                    <a:lnTo>
                      <a:pt x="1662" y="6000"/>
                    </a:lnTo>
                    <a:lnTo>
                      <a:pt x="2492" y="7200"/>
                    </a:lnTo>
                    <a:lnTo>
                      <a:pt x="3323" y="8400"/>
                    </a:lnTo>
                    <a:lnTo>
                      <a:pt x="4154" y="8400"/>
                    </a:lnTo>
                    <a:lnTo>
                      <a:pt x="5815" y="9600"/>
                    </a:lnTo>
                    <a:lnTo>
                      <a:pt x="7477" y="10800"/>
                    </a:lnTo>
                    <a:lnTo>
                      <a:pt x="8308" y="12000"/>
                    </a:lnTo>
                    <a:lnTo>
                      <a:pt x="9138" y="12000"/>
                    </a:lnTo>
                    <a:lnTo>
                      <a:pt x="10800" y="13200"/>
                    </a:lnTo>
                    <a:lnTo>
                      <a:pt x="11631" y="14400"/>
                    </a:lnTo>
                    <a:lnTo>
                      <a:pt x="13292" y="15600"/>
                    </a:lnTo>
                    <a:lnTo>
                      <a:pt x="14954" y="16800"/>
                    </a:lnTo>
                    <a:lnTo>
                      <a:pt x="15785" y="18000"/>
                    </a:lnTo>
                    <a:lnTo>
                      <a:pt x="16615" y="19200"/>
                    </a:lnTo>
                    <a:lnTo>
                      <a:pt x="18277" y="20400"/>
                    </a:lnTo>
                    <a:lnTo>
                      <a:pt x="19108" y="21600"/>
                    </a:lnTo>
                    <a:lnTo>
                      <a:pt x="21600" y="16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81" name="Shape 3781"/>
              <p:cNvSpPr/>
              <p:nvPr/>
            </p:nvSpPr>
            <p:spPr>
              <a:xfrm>
                <a:off x="1146175" y="947737"/>
                <a:ext cx="88900" cy="825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10800" y="0"/>
                    </a:lnTo>
                    <a:lnTo>
                      <a:pt x="10800" y="0"/>
                    </a:lnTo>
                    <a:lnTo>
                      <a:pt x="10800" y="415"/>
                    </a:lnTo>
                    <a:lnTo>
                      <a:pt x="10800" y="415"/>
                    </a:lnTo>
                    <a:lnTo>
                      <a:pt x="10800" y="415"/>
                    </a:lnTo>
                    <a:lnTo>
                      <a:pt x="10800" y="415"/>
                    </a:lnTo>
                    <a:lnTo>
                      <a:pt x="10800" y="831"/>
                    </a:lnTo>
                    <a:lnTo>
                      <a:pt x="10414" y="831"/>
                    </a:lnTo>
                    <a:lnTo>
                      <a:pt x="10414" y="831"/>
                    </a:lnTo>
                    <a:lnTo>
                      <a:pt x="10414" y="831"/>
                    </a:lnTo>
                    <a:lnTo>
                      <a:pt x="10414" y="831"/>
                    </a:lnTo>
                    <a:lnTo>
                      <a:pt x="10414" y="831"/>
                    </a:lnTo>
                    <a:lnTo>
                      <a:pt x="10414" y="1246"/>
                    </a:lnTo>
                    <a:lnTo>
                      <a:pt x="10414" y="1246"/>
                    </a:lnTo>
                    <a:lnTo>
                      <a:pt x="10414" y="1246"/>
                    </a:lnTo>
                    <a:lnTo>
                      <a:pt x="10414" y="1246"/>
                    </a:lnTo>
                    <a:lnTo>
                      <a:pt x="10414" y="1246"/>
                    </a:lnTo>
                    <a:lnTo>
                      <a:pt x="10414" y="1662"/>
                    </a:lnTo>
                    <a:lnTo>
                      <a:pt x="10414" y="1662"/>
                    </a:lnTo>
                    <a:lnTo>
                      <a:pt x="10414" y="1662"/>
                    </a:lnTo>
                    <a:lnTo>
                      <a:pt x="10414" y="1662"/>
                    </a:lnTo>
                    <a:lnTo>
                      <a:pt x="10414" y="1662"/>
                    </a:lnTo>
                    <a:lnTo>
                      <a:pt x="10414" y="2077"/>
                    </a:lnTo>
                    <a:lnTo>
                      <a:pt x="10414" y="2077"/>
                    </a:lnTo>
                    <a:lnTo>
                      <a:pt x="10414" y="2077"/>
                    </a:lnTo>
                    <a:lnTo>
                      <a:pt x="10414" y="2077"/>
                    </a:lnTo>
                    <a:lnTo>
                      <a:pt x="10414" y="2077"/>
                    </a:lnTo>
                    <a:lnTo>
                      <a:pt x="10414" y="2492"/>
                    </a:lnTo>
                    <a:lnTo>
                      <a:pt x="10414" y="2492"/>
                    </a:lnTo>
                    <a:lnTo>
                      <a:pt x="10029" y="2492"/>
                    </a:lnTo>
                    <a:lnTo>
                      <a:pt x="10029" y="2492"/>
                    </a:lnTo>
                    <a:lnTo>
                      <a:pt x="10029" y="2492"/>
                    </a:lnTo>
                    <a:lnTo>
                      <a:pt x="10029" y="2492"/>
                    </a:lnTo>
                    <a:lnTo>
                      <a:pt x="10029" y="2908"/>
                    </a:lnTo>
                    <a:lnTo>
                      <a:pt x="10029" y="2908"/>
                    </a:lnTo>
                    <a:lnTo>
                      <a:pt x="10029" y="2908"/>
                    </a:lnTo>
                    <a:lnTo>
                      <a:pt x="10029" y="2908"/>
                    </a:lnTo>
                    <a:lnTo>
                      <a:pt x="10029" y="2908"/>
                    </a:lnTo>
                    <a:lnTo>
                      <a:pt x="10029" y="3323"/>
                    </a:lnTo>
                    <a:lnTo>
                      <a:pt x="10029" y="3323"/>
                    </a:lnTo>
                    <a:lnTo>
                      <a:pt x="10029" y="3323"/>
                    </a:lnTo>
                    <a:lnTo>
                      <a:pt x="10029" y="3323"/>
                    </a:lnTo>
                    <a:lnTo>
                      <a:pt x="10029" y="3323"/>
                    </a:lnTo>
                    <a:lnTo>
                      <a:pt x="10029" y="3323"/>
                    </a:lnTo>
                    <a:lnTo>
                      <a:pt x="10029" y="3738"/>
                    </a:lnTo>
                    <a:lnTo>
                      <a:pt x="10029" y="3738"/>
                    </a:lnTo>
                    <a:lnTo>
                      <a:pt x="10029" y="3738"/>
                    </a:lnTo>
                    <a:lnTo>
                      <a:pt x="9643" y="3738"/>
                    </a:lnTo>
                    <a:lnTo>
                      <a:pt x="9643" y="3738"/>
                    </a:lnTo>
                    <a:lnTo>
                      <a:pt x="9643" y="3738"/>
                    </a:lnTo>
                    <a:lnTo>
                      <a:pt x="9643" y="4154"/>
                    </a:lnTo>
                    <a:lnTo>
                      <a:pt x="9643" y="4154"/>
                    </a:lnTo>
                    <a:lnTo>
                      <a:pt x="9643" y="4154"/>
                    </a:lnTo>
                    <a:lnTo>
                      <a:pt x="9643" y="4154"/>
                    </a:lnTo>
                    <a:lnTo>
                      <a:pt x="9643" y="4154"/>
                    </a:lnTo>
                    <a:lnTo>
                      <a:pt x="9643" y="4569"/>
                    </a:lnTo>
                    <a:lnTo>
                      <a:pt x="9643" y="4569"/>
                    </a:lnTo>
                    <a:lnTo>
                      <a:pt x="9643" y="4569"/>
                    </a:lnTo>
                    <a:lnTo>
                      <a:pt x="9643" y="4569"/>
                    </a:lnTo>
                    <a:lnTo>
                      <a:pt x="9643" y="4569"/>
                    </a:lnTo>
                    <a:lnTo>
                      <a:pt x="9257" y="4569"/>
                    </a:lnTo>
                    <a:lnTo>
                      <a:pt x="9257" y="4985"/>
                    </a:lnTo>
                    <a:lnTo>
                      <a:pt x="9257" y="4985"/>
                    </a:lnTo>
                    <a:lnTo>
                      <a:pt x="9257" y="4985"/>
                    </a:lnTo>
                    <a:lnTo>
                      <a:pt x="9257" y="4985"/>
                    </a:lnTo>
                    <a:lnTo>
                      <a:pt x="9257" y="4985"/>
                    </a:lnTo>
                    <a:lnTo>
                      <a:pt x="9257" y="4985"/>
                    </a:lnTo>
                    <a:lnTo>
                      <a:pt x="9257" y="4985"/>
                    </a:lnTo>
                    <a:lnTo>
                      <a:pt x="9257" y="5400"/>
                    </a:lnTo>
                    <a:lnTo>
                      <a:pt x="9257" y="5400"/>
                    </a:lnTo>
                    <a:lnTo>
                      <a:pt x="9257" y="5400"/>
                    </a:lnTo>
                    <a:lnTo>
                      <a:pt x="9257" y="5400"/>
                    </a:lnTo>
                    <a:lnTo>
                      <a:pt x="9257" y="5400"/>
                    </a:lnTo>
                    <a:lnTo>
                      <a:pt x="9257" y="5815"/>
                    </a:lnTo>
                    <a:lnTo>
                      <a:pt x="8871" y="5815"/>
                    </a:lnTo>
                    <a:lnTo>
                      <a:pt x="8871" y="5815"/>
                    </a:lnTo>
                    <a:lnTo>
                      <a:pt x="8871" y="5815"/>
                    </a:lnTo>
                    <a:lnTo>
                      <a:pt x="8871" y="5815"/>
                    </a:lnTo>
                    <a:lnTo>
                      <a:pt x="8871" y="5815"/>
                    </a:lnTo>
                    <a:lnTo>
                      <a:pt x="8871" y="6231"/>
                    </a:lnTo>
                    <a:lnTo>
                      <a:pt x="8871" y="6231"/>
                    </a:lnTo>
                    <a:lnTo>
                      <a:pt x="8871" y="6231"/>
                    </a:lnTo>
                    <a:lnTo>
                      <a:pt x="8871" y="6231"/>
                    </a:lnTo>
                    <a:lnTo>
                      <a:pt x="8871" y="6231"/>
                    </a:lnTo>
                    <a:lnTo>
                      <a:pt x="8871" y="6231"/>
                    </a:lnTo>
                    <a:lnTo>
                      <a:pt x="8871" y="6231"/>
                    </a:lnTo>
                    <a:lnTo>
                      <a:pt x="8871" y="6646"/>
                    </a:lnTo>
                    <a:lnTo>
                      <a:pt x="8486" y="6646"/>
                    </a:lnTo>
                    <a:lnTo>
                      <a:pt x="8486" y="6646"/>
                    </a:lnTo>
                    <a:lnTo>
                      <a:pt x="8486" y="6646"/>
                    </a:lnTo>
                    <a:lnTo>
                      <a:pt x="8486" y="6646"/>
                    </a:lnTo>
                    <a:lnTo>
                      <a:pt x="8486" y="7062"/>
                    </a:lnTo>
                    <a:lnTo>
                      <a:pt x="8486" y="7062"/>
                    </a:lnTo>
                    <a:lnTo>
                      <a:pt x="8486" y="7062"/>
                    </a:lnTo>
                    <a:lnTo>
                      <a:pt x="8486" y="7062"/>
                    </a:lnTo>
                    <a:lnTo>
                      <a:pt x="8486" y="7062"/>
                    </a:lnTo>
                    <a:lnTo>
                      <a:pt x="8486" y="7062"/>
                    </a:lnTo>
                    <a:lnTo>
                      <a:pt x="8100" y="7062"/>
                    </a:lnTo>
                    <a:lnTo>
                      <a:pt x="8100" y="7477"/>
                    </a:lnTo>
                    <a:lnTo>
                      <a:pt x="8100" y="7477"/>
                    </a:lnTo>
                    <a:lnTo>
                      <a:pt x="8100" y="7477"/>
                    </a:lnTo>
                    <a:lnTo>
                      <a:pt x="8100" y="7477"/>
                    </a:lnTo>
                    <a:lnTo>
                      <a:pt x="8100" y="7477"/>
                    </a:lnTo>
                    <a:lnTo>
                      <a:pt x="8100" y="7477"/>
                    </a:lnTo>
                    <a:lnTo>
                      <a:pt x="8100" y="7477"/>
                    </a:lnTo>
                    <a:lnTo>
                      <a:pt x="8100" y="7892"/>
                    </a:lnTo>
                    <a:lnTo>
                      <a:pt x="8100" y="7892"/>
                    </a:lnTo>
                    <a:lnTo>
                      <a:pt x="8100" y="7892"/>
                    </a:lnTo>
                    <a:lnTo>
                      <a:pt x="7714" y="7892"/>
                    </a:lnTo>
                    <a:lnTo>
                      <a:pt x="7714" y="7892"/>
                    </a:lnTo>
                    <a:lnTo>
                      <a:pt x="7714" y="7892"/>
                    </a:lnTo>
                    <a:lnTo>
                      <a:pt x="7714" y="8308"/>
                    </a:lnTo>
                    <a:lnTo>
                      <a:pt x="7714" y="8308"/>
                    </a:lnTo>
                    <a:lnTo>
                      <a:pt x="7714" y="8308"/>
                    </a:lnTo>
                    <a:lnTo>
                      <a:pt x="7714" y="8308"/>
                    </a:lnTo>
                    <a:lnTo>
                      <a:pt x="7714" y="8308"/>
                    </a:lnTo>
                    <a:lnTo>
                      <a:pt x="7329" y="8308"/>
                    </a:lnTo>
                    <a:lnTo>
                      <a:pt x="7329" y="8308"/>
                    </a:lnTo>
                    <a:lnTo>
                      <a:pt x="7329" y="8723"/>
                    </a:lnTo>
                    <a:lnTo>
                      <a:pt x="7329" y="8723"/>
                    </a:lnTo>
                    <a:lnTo>
                      <a:pt x="7329" y="8723"/>
                    </a:lnTo>
                    <a:lnTo>
                      <a:pt x="7329" y="8723"/>
                    </a:lnTo>
                    <a:lnTo>
                      <a:pt x="7329" y="8723"/>
                    </a:lnTo>
                    <a:lnTo>
                      <a:pt x="7329" y="8723"/>
                    </a:lnTo>
                    <a:lnTo>
                      <a:pt x="7329" y="8723"/>
                    </a:lnTo>
                    <a:lnTo>
                      <a:pt x="7329" y="8723"/>
                    </a:lnTo>
                    <a:lnTo>
                      <a:pt x="7329" y="9138"/>
                    </a:lnTo>
                    <a:lnTo>
                      <a:pt x="6943" y="9138"/>
                    </a:lnTo>
                    <a:lnTo>
                      <a:pt x="6943" y="9138"/>
                    </a:lnTo>
                    <a:lnTo>
                      <a:pt x="6943" y="9138"/>
                    </a:lnTo>
                    <a:lnTo>
                      <a:pt x="6943" y="9138"/>
                    </a:lnTo>
                    <a:lnTo>
                      <a:pt x="6943" y="9138"/>
                    </a:lnTo>
                    <a:lnTo>
                      <a:pt x="6943" y="9554"/>
                    </a:lnTo>
                    <a:lnTo>
                      <a:pt x="6943" y="9554"/>
                    </a:lnTo>
                    <a:lnTo>
                      <a:pt x="6943" y="9554"/>
                    </a:lnTo>
                    <a:lnTo>
                      <a:pt x="6943" y="9554"/>
                    </a:lnTo>
                    <a:lnTo>
                      <a:pt x="6557" y="9554"/>
                    </a:lnTo>
                    <a:lnTo>
                      <a:pt x="6557" y="9554"/>
                    </a:lnTo>
                    <a:lnTo>
                      <a:pt x="6557" y="9554"/>
                    </a:lnTo>
                    <a:lnTo>
                      <a:pt x="6557" y="9554"/>
                    </a:lnTo>
                    <a:lnTo>
                      <a:pt x="6557" y="9969"/>
                    </a:lnTo>
                    <a:lnTo>
                      <a:pt x="6557" y="9969"/>
                    </a:lnTo>
                    <a:lnTo>
                      <a:pt x="6557" y="9969"/>
                    </a:lnTo>
                    <a:lnTo>
                      <a:pt x="6557" y="9969"/>
                    </a:lnTo>
                    <a:lnTo>
                      <a:pt x="6171" y="9969"/>
                    </a:lnTo>
                    <a:lnTo>
                      <a:pt x="6171" y="9969"/>
                    </a:lnTo>
                    <a:lnTo>
                      <a:pt x="6171" y="9969"/>
                    </a:lnTo>
                    <a:lnTo>
                      <a:pt x="6171" y="9969"/>
                    </a:lnTo>
                    <a:lnTo>
                      <a:pt x="6171" y="10385"/>
                    </a:lnTo>
                    <a:lnTo>
                      <a:pt x="6171" y="10385"/>
                    </a:lnTo>
                    <a:lnTo>
                      <a:pt x="6171" y="10385"/>
                    </a:lnTo>
                    <a:lnTo>
                      <a:pt x="6171" y="10385"/>
                    </a:lnTo>
                    <a:lnTo>
                      <a:pt x="5786" y="10385"/>
                    </a:lnTo>
                    <a:lnTo>
                      <a:pt x="5786" y="10385"/>
                    </a:lnTo>
                    <a:lnTo>
                      <a:pt x="5786" y="10800"/>
                    </a:lnTo>
                    <a:lnTo>
                      <a:pt x="5786" y="10800"/>
                    </a:lnTo>
                    <a:lnTo>
                      <a:pt x="5786" y="10800"/>
                    </a:lnTo>
                    <a:lnTo>
                      <a:pt x="5786" y="10800"/>
                    </a:lnTo>
                    <a:lnTo>
                      <a:pt x="5786" y="10800"/>
                    </a:lnTo>
                    <a:lnTo>
                      <a:pt x="5786" y="10800"/>
                    </a:lnTo>
                    <a:lnTo>
                      <a:pt x="5786" y="10800"/>
                    </a:lnTo>
                    <a:lnTo>
                      <a:pt x="5400" y="10800"/>
                    </a:lnTo>
                    <a:lnTo>
                      <a:pt x="5400" y="11215"/>
                    </a:lnTo>
                    <a:lnTo>
                      <a:pt x="5400" y="11215"/>
                    </a:lnTo>
                    <a:lnTo>
                      <a:pt x="5400" y="11215"/>
                    </a:lnTo>
                    <a:lnTo>
                      <a:pt x="5400" y="11215"/>
                    </a:lnTo>
                    <a:lnTo>
                      <a:pt x="5400" y="11215"/>
                    </a:lnTo>
                    <a:lnTo>
                      <a:pt x="5400" y="11215"/>
                    </a:lnTo>
                    <a:lnTo>
                      <a:pt x="5014" y="11215"/>
                    </a:lnTo>
                    <a:lnTo>
                      <a:pt x="5014" y="11215"/>
                    </a:lnTo>
                    <a:lnTo>
                      <a:pt x="5014" y="11215"/>
                    </a:lnTo>
                    <a:lnTo>
                      <a:pt x="5014" y="11631"/>
                    </a:lnTo>
                    <a:lnTo>
                      <a:pt x="5014" y="11631"/>
                    </a:lnTo>
                    <a:lnTo>
                      <a:pt x="5014" y="11631"/>
                    </a:lnTo>
                    <a:lnTo>
                      <a:pt x="5014" y="11631"/>
                    </a:lnTo>
                    <a:lnTo>
                      <a:pt x="5014" y="11631"/>
                    </a:lnTo>
                    <a:lnTo>
                      <a:pt x="4629" y="11631"/>
                    </a:lnTo>
                    <a:lnTo>
                      <a:pt x="4629" y="11631"/>
                    </a:lnTo>
                    <a:lnTo>
                      <a:pt x="4629" y="12046"/>
                    </a:lnTo>
                    <a:lnTo>
                      <a:pt x="4629" y="12046"/>
                    </a:lnTo>
                    <a:lnTo>
                      <a:pt x="4629" y="12046"/>
                    </a:lnTo>
                    <a:lnTo>
                      <a:pt x="4629" y="12046"/>
                    </a:lnTo>
                    <a:lnTo>
                      <a:pt x="4629" y="12046"/>
                    </a:lnTo>
                    <a:lnTo>
                      <a:pt x="4629" y="12046"/>
                    </a:lnTo>
                    <a:lnTo>
                      <a:pt x="4243" y="12046"/>
                    </a:lnTo>
                    <a:lnTo>
                      <a:pt x="4243" y="12046"/>
                    </a:lnTo>
                    <a:lnTo>
                      <a:pt x="4243" y="12046"/>
                    </a:lnTo>
                    <a:lnTo>
                      <a:pt x="4243" y="12462"/>
                    </a:lnTo>
                    <a:lnTo>
                      <a:pt x="4243" y="12462"/>
                    </a:lnTo>
                    <a:lnTo>
                      <a:pt x="4243" y="12462"/>
                    </a:lnTo>
                    <a:lnTo>
                      <a:pt x="3857" y="12462"/>
                    </a:lnTo>
                    <a:lnTo>
                      <a:pt x="3857" y="12462"/>
                    </a:lnTo>
                    <a:lnTo>
                      <a:pt x="3857" y="12462"/>
                    </a:lnTo>
                    <a:lnTo>
                      <a:pt x="3857" y="12462"/>
                    </a:lnTo>
                    <a:lnTo>
                      <a:pt x="3857" y="12462"/>
                    </a:lnTo>
                    <a:lnTo>
                      <a:pt x="3857" y="12462"/>
                    </a:lnTo>
                    <a:lnTo>
                      <a:pt x="3857" y="12462"/>
                    </a:lnTo>
                    <a:lnTo>
                      <a:pt x="3471" y="12877"/>
                    </a:lnTo>
                    <a:lnTo>
                      <a:pt x="3471" y="12877"/>
                    </a:lnTo>
                    <a:lnTo>
                      <a:pt x="3471" y="12877"/>
                    </a:lnTo>
                    <a:lnTo>
                      <a:pt x="3471" y="12877"/>
                    </a:lnTo>
                    <a:lnTo>
                      <a:pt x="3471" y="12877"/>
                    </a:lnTo>
                    <a:lnTo>
                      <a:pt x="3471" y="12877"/>
                    </a:lnTo>
                    <a:lnTo>
                      <a:pt x="3471" y="12877"/>
                    </a:lnTo>
                    <a:lnTo>
                      <a:pt x="3086" y="13292"/>
                    </a:lnTo>
                    <a:lnTo>
                      <a:pt x="3086" y="13292"/>
                    </a:lnTo>
                    <a:lnTo>
                      <a:pt x="3086" y="13292"/>
                    </a:lnTo>
                    <a:lnTo>
                      <a:pt x="3086" y="13292"/>
                    </a:lnTo>
                    <a:lnTo>
                      <a:pt x="3086" y="13292"/>
                    </a:lnTo>
                    <a:lnTo>
                      <a:pt x="3086" y="13292"/>
                    </a:lnTo>
                    <a:lnTo>
                      <a:pt x="2700" y="13292"/>
                    </a:lnTo>
                    <a:lnTo>
                      <a:pt x="2700" y="13292"/>
                    </a:lnTo>
                    <a:lnTo>
                      <a:pt x="2700" y="13292"/>
                    </a:lnTo>
                    <a:lnTo>
                      <a:pt x="2700" y="13292"/>
                    </a:lnTo>
                    <a:lnTo>
                      <a:pt x="2700" y="13708"/>
                    </a:lnTo>
                    <a:lnTo>
                      <a:pt x="2700" y="13708"/>
                    </a:lnTo>
                    <a:lnTo>
                      <a:pt x="2700" y="13708"/>
                    </a:lnTo>
                    <a:lnTo>
                      <a:pt x="2314" y="13708"/>
                    </a:lnTo>
                    <a:lnTo>
                      <a:pt x="2314" y="13708"/>
                    </a:lnTo>
                    <a:lnTo>
                      <a:pt x="2314" y="13708"/>
                    </a:lnTo>
                    <a:lnTo>
                      <a:pt x="2314" y="13708"/>
                    </a:lnTo>
                    <a:lnTo>
                      <a:pt x="2314" y="13708"/>
                    </a:lnTo>
                    <a:lnTo>
                      <a:pt x="2314" y="13708"/>
                    </a:lnTo>
                    <a:lnTo>
                      <a:pt x="1929" y="13708"/>
                    </a:lnTo>
                    <a:lnTo>
                      <a:pt x="1929" y="13708"/>
                    </a:lnTo>
                    <a:lnTo>
                      <a:pt x="1929" y="14123"/>
                    </a:lnTo>
                    <a:lnTo>
                      <a:pt x="1929" y="14123"/>
                    </a:lnTo>
                    <a:lnTo>
                      <a:pt x="1929" y="14123"/>
                    </a:lnTo>
                    <a:lnTo>
                      <a:pt x="1929" y="14123"/>
                    </a:lnTo>
                    <a:lnTo>
                      <a:pt x="1543" y="14123"/>
                    </a:lnTo>
                    <a:lnTo>
                      <a:pt x="1543" y="14123"/>
                    </a:lnTo>
                    <a:lnTo>
                      <a:pt x="1543" y="14123"/>
                    </a:lnTo>
                    <a:lnTo>
                      <a:pt x="1543" y="14123"/>
                    </a:lnTo>
                    <a:lnTo>
                      <a:pt x="1543" y="14123"/>
                    </a:lnTo>
                    <a:lnTo>
                      <a:pt x="1543" y="14538"/>
                    </a:lnTo>
                    <a:lnTo>
                      <a:pt x="1157" y="14538"/>
                    </a:lnTo>
                    <a:lnTo>
                      <a:pt x="1157" y="14538"/>
                    </a:lnTo>
                    <a:lnTo>
                      <a:pt x="1157" y="14538"/>
                    </a:lnTo>
                    <a:lnTo>
                      <a:pt x="1157" y="14538"/>
                    </a:lnTo>
                    <a:lnTo>
                      <a:pt x="1157" y="14538"/>
                    </a:lnTo>
                    <a:lnTo>
                      <a:pt x="1157" y="14538"/>
                    </a:lnTo>
                    <a:lnTo>
                      <a:pt x="771" y="14538"/>
                    </a:lnTo>
                    <a:lnTo>
                      <a:pt x="771" y="14538"/>
                    </a:lnTo>
                    <a:lnTo>
                      <a:pt x="771" y="14538"/>
                    </a:lnTo>
                    <a:lnTo>
                      <a:pt x="771" y="14538"/>
                    </a:lnTo>
                    <a:lnTo>
                      <a:pt x="771" y="14954"/>
                    </a:lnTo>
                    <a:lnTo>
                      <a:pt x="386" y="14954"/>
                    </a:lnTo>
                    <a:lnTo>
                      <a:pt x="386" y="14954"/>
                    </a:lnTo>
                    <a:lnTo>
                      <a:pt x="386" y="14954"/>
                    </a:lnTo>
                    <a:lnTo>
                      <a:pt x="386" y="14954"/>
                    </a:lnTo>
                    <a:lnTo>
                      <a:pt x="386" y="14954"/>
                    </a:lnTo>
                    <a:lnTo>
                      <a:pt x="386" y="14954"/>
                    </a:lnTo>
                    <a:lnTo>
                      <a:pt x="0" y="14954"/>
                    </a:lnTo>
                    <a:lnTo>
                      <a:pt x="0" y="14954"/>
                    </a:lnTo>
                    <a:lnTo>
                      <a:pt x="0" y="14954"/>
                    </a:lnTo>
                    <a:lnTo>
                      <a:pt x="0" y="15369"/>
                    </a:lnTo>
                    <a:lnTo>
                      <a:pt x="0" y="15369"/>
                    </a:lnTo>
                    <a:lnTo>
                      <a:pt x="0" y="15369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82" name="Shape 3782"/>
              <p:cNvSpPr/>
              <p:nvPr/>
            </p:nvSpPr>
            <p:spPr>
              <a:xfrm>
                <a:off x="0" y="0"/>
                <a:ext cx="33338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800"/>
                    </a:moveTo>
                    <a:lnTo>
                      <a:pt x="21600" y="10800"/>
                    </a:lnTo>
                    <a:lnTo>
                      <a:pt x="20571" y="10800"/>
                    </a:lnTo>
                    <a:lnTo>
                      <a:pt x="20571" y="10800"/>
                    </a:lnTo>
                    <a:lnTo>
                      <a:pt x="19543" y="10800"/>
                    </a:lnTo>
                    <a:lnTo>
                      <a:pt x="19543" y="8640"/>
                    </a:lnTo>
                    <a:lnTo>
                      <a:pt x="18514" y="8640"/>
                    </a:lnTo>
                    <a:lnTo>
                      <a:pt x="18514" y="8640"/>
                    </a:lnTo>
                    <a:lnTo>
                      <a:pt x="17486" y="8640"/>
                    </a:lnTo>
                    <a:lnTo>
                      <a:pt x="17486" y="8640"/>
                    </a:lnTo>
                    <a:lnTo>
                      <a:pt x="15429" y="8640"/>
                    </a:lnTo>
                    <a:lnTo>
                      <a:pt x="13371" y="8640"/>
                    </a:lnTo>
                    <a:lnTo>
                      <a:pt x="12343" y="6480"/>
                    </a:lnTo>
                    <a:lnTo>
                      <a:pt x="12343" y="6480"/>
                    </a:lnTo>
                    <a:lnTo>
                      <a:pt x="11314" y="6480"/>
                    </a:lnTo>
                    <a:lnTo>
                      <a:pt x="11314" y="6480"/>
                    </a:lnTo>
                    <a:lnTo>
                      <a:pt x="10286" y="6480"/>
                    </a:lnTo>
                    <a:lnTo>
                      <a:pt x="9257" y="6480"/>
                    </a:lnTo>
                    <a:lnTo>
                      <a:pt x="9257" y="4320"/>
                    </a:lnTo>
                    <a:lnTo>
                      <a:pt x="8229" y="4320"/>
                    </a:lnTo>
                    <a:lnTo>
                      <a:pt x="8229" y="4320"/>
                    </a:lnTo>
                    <a:lnTo>
                      <a:pt x="7200" y="4320"/>
                    </a:lnTo>
                    <a:lnTo>
                      <a:pt x="6171" y="2160"/>
                    </a:lnTo>
                    <a:lnTo>
                      <a:pt x="5143" y="2160"/>
                    </a:lnTo>
                    <a:lnTo>
                      <a:pt x="4114" y="0"/>
                    </a:lnTo>
                    <a:lnTo>
                      <a:pt x="3086" y="0"/>
                    </a:lnTo>
                    <a:lnTo>
                      <a:pt x="0" y="8640"/>
                    </a:lnTo>
                    <a:lnTo>
                      <a:pt x="2057" y="10800"/>
                    </a:lnTo>
                    <a:lnTo>
                      <a:pt x="3086" y="10800"/>
                    </a:lnTo>
                    <a:lnTo>
                      <a:pt x="3086" y="12960"/>
                    </a:lnTo>
                    <a:lnTo>
                      <a:pt x="5143" y="12960"/>
                    </a:lnTo>
                    <a:lnTo>
                      <a:pt x="5143" y="15120"/>
                    </a:lnTo>
                    <a:lnTo>
                      <a:pt x="6171" y="15120"/>
                    </a:lnTo>
                    <a:lnTo>
                      <a:pt x="7200" y="15120"/>
                    </a:lnTo>
                    <a:lnTo>
                      <a:pt x="8229" y="17280"/>
                    </a:lnTo>
                    <a:lnTo>
                      <a:pt x="9257" y="17280"/>
                    </a:lnTo>
                    <a:lnTo>
                      <a:pt x="9257" y="17280"/>
                    </a:lnTo>
                    <a:lnTo>
                      <a:pt x="10286" y="17280"/>
                    </a:lnTo>
                    <a:lnTo>
                      <a:pt x="11314" y="17280"/>
                    </a:lnTo>
                    <a:lnTo>
                      <a:pt x="12343" y="19440"/>
                    </a:lnTo>
                    <a:lnTo>
                      <a:pt x="13371" y="19440"/>
                    </a:lnTo>
                    <a:lnTo>
                      <a:pt x="14400" y="19440"/>
                    </a:lnTo>
                    <a:lnTo>
                      <a:pt x="16457" y="19440"/>
                    </a:lnTo>
                    <a:lnTo>
                      <a:pt x="16457" y="19440"/>
                    </a:lnTo>
                    <a:lnTo>
                      <a:pt x="16457" y="19440"/>
                    </a:lnTo>
                    <a:lnTo>
                      <a:pt x="17486" y="19440"/>
                    </a:lnTo>
                    <a:lnTo>
                      <a:pt x="17486" y="19440"/>
                    </a:lnTo>
                    <a:lnTo>
                      <a:pt x="17486" y="19440"/>
                    </a:lnTo>
                    <a:lnTo>
                      <a:pt x="17486" y="21600"/>
                    </a:lnTo>
                    <a:lnTo>
                      <a:pt x="18514" y="21600"/>
                    </a:lnTo>
                    <a:lnTo>
                      <a:pt x="18514" y="21600"/>
                    </a:lnTo>
                    <a:lnTo>
                      <a:pt x="18514" y="21600"/>
                    </a:lnTo>
                    <a:lnTo>
                      <a:pt x="2160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83" name="Shape 3783"/>
              <p:cNvSpPr/>
              <p:nvPr/>
            </p:nvSpPr>
            <p:spPr>
              <a:xfrm>
                <a:off x="28575" y="7937"/>
                <a:ext cx="17463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329"/>
                    </a:moveTo>
                    <a:lnTo>
                      <a:pt x="21600" y="20329"/>
                    </a:lnTo>
                    <a:lnTo>
                      <a:pt x="21600" y="19059"/>
                    </a:lnTo>
                    <a:lnTo>
                      <a:pt x="19636" y="17788"/>
                    </a:lnTo>
                    <a:lnTo>
                      <a:pt x="19636" y="16518"/>
                    </a:lnTo>
                    <a:lnTo>
                      <a:pt x="19636" y="15247"/>
                    </a:lnTo>
                    <a:lnTo>
                      <a:pt x="19636" y="13976"/>
                    </a:lnTo>
                    <a:lnTo>
                      <a:pt x="17673" y="11435"/>
                    </a:lnTo>
                    <a:lnTo>
                      <a:pt x="17673" y="10165"/>
                    </a:lnTo>
                    <a:lnTo>
                      <a:pt x="17673" y="8894"/>
                    </a:lnTo>
                    <a:lnTo>
                      <a:pt x="15709" y="7624"/>
                    </a:lnTo>
                    <a:lnTo>
                      <a:pt x="15709" y="6353"/>
                    </a:lnTo>
                    <a:lnTo>
                      <a:pt x="13745" y="6353"/>
                    </a:lnTo>
                    <a:lnTo>
                      <a:pt x="11782" y="5082"/>
                    </a:lnTo>
                    <a:lnTo>
                      <a:pt x="11782" y="3812"/>
                    </a:lnTo>
                    <a:lnTo>
                      <a:pt x="11782" y="3812"/>
                    </a:lnTo>
                    <a:lnTo>
                      <a:pt x="9818" y="2541"/>
                    </a:lnTo>
                    <a:lnTo>
                      <a:pt x="9818" y="2541"/>
                    </a:lnTo>
                    <a:lnTo>
                      <a:pt x="7855" y="1271"/>
                    </a:lnTo>
                    <a:lnTo>
                      <a:pt x="5891" y="0"/>
                    </a:lnTo>
                    <a:lnTo>
                      <a:pt x="0" y="6353"/>
                    </a:lnTo>
                    <a:lnTo>
                      <a:pt x="0" y="6353"/>
                    </a:lnTo>
                    <a:lnTo>
                      <a:pt x="1964" y="7624"/>
                    </a:lnTo>
                    <a:lnTo>
                      <a:pt x="3927" y="7624"/>
                    </a:lnTo>
                    <a:lnTo>
                      <a:pt x="3927" y="7624"/>
                    </a:lnTo>
                    <a:lnTo>
                      <a:pt x="3927" y="8894"/>
                    </a:lnTo>
                    <a:lnTo>
                      <a:pt x="3927" y="8894"/>
                    </a:lnTo>
                    <a:lnTo>
                      <a:pt x="5891" y="10165"/>
                    </a:lnTo>
                    <a:lnTo>
                      <a:pt x="5891" y="10165"/>
                    </a:lnTo>
                    <a:lnTo>
                      <a:pt x="5891" y="11435"/>
                    </a:lnTo>
                    <a:lnTo>
                      <a:pt x="7855" y="11435"/>
                    </a:lnTo>
                    <a:lnTo>
                      <a:pt x="7855" y="12706"/>
                    </a:lnTo>
                    <a:lnTo>
                      <a:pt x="7855" y="13976"/>
                    </a:lnTo>
                    <a:lnTo>
                      <a:pt x="9818" y="15247"/>
                    </a:lnTo>
                    <a:lnTo>
                      <a:pt x="9818" y="16518"/>
                    </a:lnTo>
                    <a:lnTo>
                      <a:pt x="9818" y="17788"/>
                    </a:lnTo>
                    <a:lnTo>
                      <a:pt x="9818" y="19059"/>
                    </a:lnTo>
                    <a:lnTo>
                      <a:pt x="9818" y="20329"/>
                    </a:lnTo>
                    <a:lnTo>
                      <a:pt x="9818" y="21600"/>
                    </a:lnTo>
                    <a:lnTo>
                      <a:pt x="9818" y="21600"/>
                    </a:lnTo>
                    <a:lnTo>
                      <a:pt x="21600" y="203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84" name="Shape 3784"/>
              <p:cNvSpPr/>
              <p:nvPr/>
            </p:nvSpPr>
            <p:spPr>
              <a:xfrm>
                <a:off x="36512" y="33337"/>
                <a:ext cx="22226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053"/>
                    </a:moveTo>
                    <a:lnTo>
                      <a:pt x="21600" y="17053"/>
                    </a:lnTo>
                    <a:lnTo>
                      <a:pt x="20057" y="17053"/>
                    </a:lnTo>
                    <a:lnTo>
                      <a:pt x="18514" y="15916"/>
                    </a:lnTo>
                    <a:lnTo>
                      <a:pt x="16971" y="14779"/>
                    </a:lnTo>
                    <a:lnTo>
                      <a:pt x="16971" y="13642"/>
                    </a:lnTo>
                    <a:lnTo>
                      <a:pt x="15429" y="13642"/>
                    </a:lnTo>
                    <a:lnTo>
                      <a:pt x="13886" y="12505"/>
                    </a:lnTo>
                    <a:lnTo>
                      <a:pt x="13886" y="11368"/>
                    </a:lnTo>
                    <a:lnTo>
                      <a:pt x="12343" y="10232"/>
                    </a:lnTo>
                    <a:lnTo>
                      <a:pt x="12343" y="9095"/>
                    </a:lnTo>
                    <a:lnTo>
                      <a:pt x="10800" y="7958"/>
                    </a:lnTo>
                    <a:lnTo>
                      <a:pt x="10800" y="6821"/>
                    </a:lnTo>
                    <a:lnTo>
                      <a:pt x="9257" y="5684"/>
                    </a:lnTo>
                    <a:lnTo>
                      <a:pt x="9257" y="4547"/>
                    </a:lnTo>
                    <a:lnTo>
                      <a:pt x="9257" y="3411"/>
                    </a:lnTo>
                    <a:lnTo>
                      <a:pt x="9257" y="1137"/>
                    </a:lnTo>
                    <a:lnTo>
                      <a:pt x="9257" y="0"/>
                    </a:lnTo>
                    <a:lnTo>
                      <a:pt x="0" y="1137"/>
                    </a:lnTo>
                    <a:lnTo>
                      <a:pt x="0" y="2274"/>
                    </a:lnTo>
                    <a:lnTo>
                      <a:pt x="1543" y="4547"/>
                    </a:lnTo>
                    <a:lnTo>
                      <a:pt x="1543" y="5684"/>
                    </a:lnTo>
                    <a:lnTo>
                      <a:pt x="1543" y="6821"/>
                    </a:lnTo>
                    <a:lnTo>
                      <a:pt x="3086" y="7958"/>
                    </a:lnTo>
                    <a:lnTo>
                      <a:pt x="3086" y="10232"/>
                    </a:lnTo>
                    <a:lnTo>
                      <a:pt x="4629" y="11368"/>
                    </a:lnTo>
                    <a:lnTo>
                      <a:pt x="4629" y="12505"/>
                    </a:lnTo>
                    <a:lnTo>
                      <a:pt x="6171" y="13642"/>
                    </a:lnTo>
                    <a:lnTo>
                      <a:pt x="7714" y="15916"/>
                    </a:lnTo>
                    <a:lnTo>
                      <a:pt x="9257" y="17053"/>
                    </a:lnTo>
                    <a:lnTo>
                      <a:pt x="9257" y="18189"/>
                    </a:lnTo>
                    <a:lnTo>
                      <a:pt x="10800" y="19326"/>
                    </a:lnTo>
                    <a:lnTo>
                      <a:pt x="12343" y="20463"/>
                    </a:lnTo>
                    <a:lnTo>
                      <a:pt x="13886" y="21600"/>
                    </a:lnTo>
                    <a:lnTo>
                      <a:pt x="15429" y="21600"/>
                    </a:lnTo>
                    <a:lnTo>
                      <a:pt x="15429" y="21600"/>
                    </a:lnTo>
                    <a:lnTo>
                      <a:pt x="21600" y="1705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85" name="Shape 3785"/>
              <p:cNvSpPr/>
              <p:nvPr/>
            </p:nvSpPr>
            <p:spPr>
              <a:xfrm>
                <a:off x="52387" y="57150"/>
                <a:ext cx="31751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520" y="8640"/>
                    </a:moveTo>
                    <a:lnTo>
                      <a:pt x="20520" y="8640"/>
                    </a:lnTo>
                    <a:lnTo>
                      <a:pt x="19440" y="10800"/>
                    </a:lnTo>
                    <a:lnTo>
                      <a:pt x="17280" y="10800"/>
                    </a:lnTo>
                    <a:lnTo>
                      <a:pt x="16200" y="10800"/>
                    </a:lnTo>
                    <a:lnTo>
                      <a:pt x="15120" y="10800"/>
                    </a:lnTo>
                    <a:lnTo>
                      <a:pt x="14040" y="10800"/>
                    </a:lnTo>
                    <a:lnTo>
                      <a:pt x="14040" y="10800"/>
                    </a:lnTo>
                    <a:lnTo>
                      <a:pt x="12960" y="10800"/>
                    </a:lnTo>
                    <a:lnTo>
                      <a:pt x="12960" y="8640"/>
                    </a:lnTo>
                    <a:lnTo>
                      <a:pt x="11880" y="8640"/>
                    </a:lnTo>
                    <a:lnTo>
                      <a:pt x="11880" y="8640"/>
                    </a:lnTo>
                    <a:lnTo>
                      <a:pt x="11880" y="8640"/>
                    </a:lnTo>
                    <a:lnTo>
                      <a:pt x="10800" y="8640"/>
                    </a:lnTo>
                    <a:lnTo>
                      <a:pt x="9720" y="8640"/>
                    </a:lnTo>
                    <a:lnTo>
                      <a:pt x="8640" y="8640"/>
                    </a:lnTo>
                    <a:lnTo>
                      <a:pt x="8640" y="6480"/>
                    </a:lnTo>
                    <a:lnTo>
                      <a:pt x="7560" y="6480"/>
                    </a:lnTo>
                    <a:lnTo>
                      <a:pt x="6480" y="4320"/>
                    </a:lnTo>
                    <a:lnTo>
                      <a:pt x="5400" y="4320"/>
                    </a:lnTo>
                    <a:lnTo>
                      <a:pt x="4320" y="2160"/>
                    </a:lnTo>
                    <a:lnTo>
                      <a:pt x="4320" y="0"/>
                    </a:lnTo>
                    <a:lnTo>
                      <a:pt x="0" y="8640"/>
                    </a:lnTo>
                    <a:lnTo>
                      <a:pt x="1080" y="10800"/>
                    </a:lnTo>
                    <a:lnTo>
                      <a:pt x="2160" y="12960"/>
                    </a:lnTo>
                    <a:lnTo>
                      <a:pt x="3240" y="15120"/>
                    </a:lnTo>
                    <a:lnTo>
                      <a:pt x="4320" y="15120"/>
                    </a:lnTo>
                    <a:lnTo>
                      <a:pt x="5400" y="17280"/>
                    </a:lnTo>
                    <a:lnTo>
                      <a:pt x="6480" y="17280"/>
                    </a:lnTo>
                    <a:lnTo>
                      <a:pt x="7560" y="19440"/>
                    </a:lnTo>
                    <a:lnTo>
                      <a:pt x="8640" y="19440"/>
                    </a:lnTo>
                    <a:lnTo>
                      <a:pt x="9720" y="19440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11880" y="21600"/>
                    </a:lnTo>
                    <a:lnTo>
                      <a:pt x="12960" y="21600"/>
                    </a:lnTo>
                    <a:lnTo>
                      <a:pt x="12960" y="21600"/>
                    </a:lnTo>
                    <a:lnTo>
                      <a:pt x="14040" y="21600"/>
                    </a:lnTo>
                    <a:lnTo>
                      <a:pt x="15120" y="21600"/>
                    </a:lnTo>
                    <a:lnTo>
                      <a:pt x="16200" y="21600"/>
                    </a:lnTo>
                    <a:lnTo>
                      <a:pt x="18360" y="21600"/>
                    </a:lnTo>
                    <a:lnTo>
                      <a:pt x="1944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0520" y="86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86" name="Shape 3786"/>
              <p:cNvSpPr/>
              <p:nvPr/>
            </p:nvSpPr>
            <p:spPr>
              <a:xfrm>
                <a:off x="82550" y="57150"/>
                <a:ext cx="42863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4320"/>
                    </a:moveTo>
                    <a:lnTo>
                      <a:pt x="21600" y="4320"/>
                    </a:lnTo>
                    <a:lnTo>
                      <a:pt x="21600" y="2160"/>
                    </a:lnTo>
                    <a:lnTo>
                      <a:pt x="20800" y="2160"/>
                    </a:lnTo>
                    <a:lnTo>
                      <a:pt x="20800" y="2160"/>
                    </a:lnTo>
                    <a:lnTo>
                      <a:pt x="20800" y="2160"/>
                    </a:lnTo>
                    <a:lnTo>
                      <a:pt x="20000" y="0"/>
                    </a:lnTo>
                    <a:lnTo>
                      <a:pt x="19200" y="0"/>
                    </a:lnTo>
                    <a:lnTo>
                      <a:pt x="18400" y="0"/>
                    </a:lnTo>
                    <a:lnTo>
                      <a:pt x="17600" y="0"/>
                    </a:lnTo>
                    <a:lnTo>
                      <a:pt x="16800" y="0"/>
                    </a:lnTo>
                    <a:lnTo>
                      <a:pt x="16000" y="0"/>
                    </a:lnTo>
                    <a:lnTo>
                      <a:pt x="15200" y="0"/>
                    </a:lnTo>
                    <a:lnTo>
                      <a:pt x="14400" y="0"/>
                    </a:lnTo>
                    <a:lnTo>
                      <a:pt x="14400" y="0"/>
                    </a:lnTo>
                    <a:lnTo>
                      <a:pt x="13600" y="0"/>
                    </a:lnTo>
                    <a:lnTo>
                      <a:pt x="12800" y="0"/>
                    </a:lnTo>
                    <a:lnTo>
                      <a:pt x="12000" y="0"/>
                    </a:lnTo>
                    <a:lnTo>
                      <a:pt x="11200" y="0"/>
                    </a:lnTo>
                    <a:lnTo>
                      <a:pt x="10400" y="2160"/>
                    </a:lnTo>
                    <a:lnTo>
                      <a:pt x="8800" y="2160"/>
                    </a:lnTo>
                    <a:lnTo>
                      <a:pt x="8000" y="4320"/>
                    </a:lnTo>
                    <a:lnTo>
                      <a:pt x="6400" y="4320"/>
                    </a:lnTo>
                    <a:lnTo>
                      <a:pt x="4800" y="6480"/>
                    </a:lnTo>
                    <a:lnTo>
                      <a:pt x="3200" y="6480"/>
                    </a:lnTo>
                    <a:lnTo>
                      <a:pt x="2400" y="8640"/>
                    </a:lnTo>
                    <a:lnTo>
                      <a:pt x="1600" y="8640"/>
                    </a:lnTo>
                    <a:lnTo>
                      <a:pt x="800" y="8640"/>
                    </a:lnTo>
                    <a:lnTo>
                      <a:pt x="800" y="8640"/>
                    </a:lnTo>
                    <a:lnTo>
                      <a:pt x="0" y="8640"/>
                    </a:lnTo>
                    <a:lnTo>
                      <a:pt x="800" y="21600"/>
                    </a:lnTo>
                    <a:lnTo>
                      <a:pt x="1600" y="21600"/>
                    </a:lnTo>
                    <a:lnTo>
                      <a:pt x="2400" y="21600"/>
                    </a:lnTo>
                    <a:lnTo>
                      <a:pt x="2400" y="19440"/>
                    </a:lnTo>
                    <a:lnTo>
                      <a:pt x="3200" y="19440"/>
                    </a:lnTo>
                    <a:lnTo>
                      <a:pt x="4800" y="19440"/>
                    </a:lnTo>
                    <a:lnTo>
                      <a:pt x="6400" y="17280"/>
                    </a:lnTo>
                    <a:lnTo>
                      <a:pt x="8000" y="15120"/>
                    </a:lnTo>
                    <a:lnTo>
                      <a:pt x="8800" y="15120"/>
                    </a:lnTo>
                    <a:lnTo>
                      <a:pt x="10400" y="12960"/>
                    </a:lnTo>
                    <a:lnTo>
                      <a:pt x="12000" y="12960"/>
                    </a:lnTo>
                    <a:lnTo>
                      <a:pt x="12000" y="12960"/>
                    </a:lnTo>
                    <a:lnTo>
                      <a:pt x="12800" y="12960"/>
                    </a:lnTo>
                    <a:lnTo>
                      <a:pt x="13600" y="10800"/>
                    </a:lnTo>
                    <a:lnTo>
                      <a:pt x="14400" y="10800"/>
                    </a:lnTo>
                    <a:lnTo>
                      <a:pt x="14400" y="10800"/>
                    </a:lnTo>
                    <a:lnTo>
                      <a:pt x="15200" y="10800"/>
                    </a:lnTo>
                    <a:lnTo>
                      <a:pt x="16000" y="10800"/>
                    </a:lnTo>
                    <a:lnTo>
                      <a:pt x="16000" y="10800"/>
                    </a:lnTo>
                    <a:lnTo>
                      <a:pt x="16800" y="10800"/>
                    </a:lnTo>
                    <a:lnTo>
                      <a:pt x="16800" y="10800"/>
                    </a:lnTo>
                    <a:lnTo>
                      <a:pt x="17600" y="10800"/>
                    </a:lnTo>
                    <a:lnTo>
                      <a:pt x="17600" y="10800"/>
                    </a:lnTo>
                    <a:lnTo>
                      <a:pt x="18400" y="10800"/>
                    </a:lnTo>
                    <a:lnTo>
                      <a:pt x="18400" y="10800"/>
                    </a:lnTo>
                    <a:lnTo>
                      <a:pt x="18400" y="12960"/>
                    </a:lnTo>
                    <a:lnTo>
                      <a:pt x="18400" y="12960"/>
                    </a:lnTo>
                    <a:lnTo>
                      <a:pt x="19200" y="12960"/>
                    </a:lnTo>
                    <a:lnTo>
                      <a:pt x="19200" y="12960"/>
                    </a:lnTo>
                    <a:lnTo>
                      <a:pt x="19200" y="12960"/>
                    </a:lnTo>
                    <a:lnTo>
                      <a:pt x="21600" y="43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87" name="Shape 3787"/>
              <p:cNvSpPr/>
              <p:nvPr/>
            </p:nvSpPr>
            <p:spPr>
              <a:xfrm>
                <a:off x="120650" y="60325"/>
                <a:ext cx="12700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00" y="21600"/>
                    </a:moveTo>
                    <a:lnTo>
                      <a:pt x="16200" y="21600"/>
                    </a:lnTo>
                    <a:lnTo>
                      <a:pt x="16200" y="20800"/>
                    </a:lnTo>
                    <a:lnTo>
                      <a:pt x="16200" y="19200"/>
                    </a:lnTo>
                    <a:lnTo>
                      <a:pt x="18900" y="17600"/>
                    </a:lnTo>
                    <a:lnTo>
                      <a:pt x="18900" y="16000"/>
                    </a:lnTo>
                    <a:lnTo>
                      <a:pt x="18900" y="14400"/>
                    </a:lnTo>
                    <a:lnTo>
                      <a:pt x="18900" y="12800"/>
                    </a:lnTo>
                    <a:lnTo>
                      <a:pt x="21600" y="12800"/>
                    </a:lnTo>
                    <a:lnTo>
                      <a:pt x="21600" y="11200"/>
                    </a:lnTo>
                    <a:lnTo>
                      <a:pt x="21600" y="11200"/>
                    </a:lnTo>
                    <a:lnTo>
                      <a:pt x="21600" y="10400"/>
                    </a:lnTo>
                    <a:lnTo>
                      <a:pt x="21600" y="9600"/>
                    </a:lnTo>
                    <a:lnTo>
                      <a:pt x="21600" y="8800"/>
                    </a:lnTo>
                    <a:lnTo>
                      <a:pt x="21600" y="8000"/>
                    </a:lnTo>
                    <a:lnTo>
                      <a:pt x="21600" y="7200"/>
                    </a:lnTo>
                    <a:lnTo>
                      <a:pt x="18900" y="6400"/>
                    </a:lnTo>
                    <a:lnTo>
                      <a:pt x="18900" y="5600"/>
                    </a:lnTo>
                    <a:lnTo>
                      <a:pt x="18900" y="4800"/>
                    </a:lnTo>
                    <a:lnTo>
                      <a:pt x="18900" y="4000"/>
                    </a:lnTo>
                    <a:lnTo>
                      <a:pt x="18900" y="4000"/>
                    </a:lnTo>
                    <a:lnTo>
                      <a:pt x="16200" y="3200"/>
                    </a:lnTo>
                    <a:lnTo>
                      <a:pt x="16200" y="2400"/>
                    </a:lnTo>
                    <a:lnTo>
                      <a:pt x="13500" y="1600"/>
                    </a:lnTo>
                    <a:lnTo>
                      <a:pt x="13500" y="1600"/>
                    </a:lnTo>
                    <a:lnTo>
                      <a:pt x="10800" y="800"/>
                    </a:lnTo>
                    <a:lnTo>
                      <a:pt x="10800" y="0"/>
                    </a:lnTo>
                    <a:lnTo>
                      <a:pt x="8100" y="0"/>
                    </a:lnTo>
                    <a:lnTo>
                      <a:pt x="0" y="3200"/>
                    </a:lnTo>
                    <a:lnTo>
                      <a:pt x="0" y="3200"/>
                    </a:lnTo>
                    <a:lnTo>
                      <a:pt x="0" y="3200"/>
                    </a:lnTo>
                    <a:lnTo>
                      <a:pt x="2700" y="4000"/>
                    </a:lnTo>
                    <a:lnTo>
                      <a:pt x="2700" y="4000"/>
                    </a:lnTo>
                    <a:lnTo>
                      <a:pt x="2700" y="4800"/>
                    </a:lnTo>
                    <a:lnTo>
                      <a:pt x="2700" y="4800"/>
                    </a:lnTo>
                    <a:lnTo>
                      <a:pt x="5400" y="5600"/>
                    </a:lnTo>
                    <a:lnTo>
                      <a:pt x="5400" y="5600"/>
                    </a:lnTo>
                    <a:lnTo>
                      <a:pt x="5400" y="6400"/>
                    </a:lnTo>
                    <a:lnTo>
                      <a:pt x="5400" y="6400"/>
                    </a:lnTo>
                    <a:lnTo>
                      <a:pt x="5400" y="7200"/>
                    </a:lnTo>
                    <a:lnTo>
                      <a:pt x="5400" y="8000"/>
                    </a:lnTo>
                    <a:lnTo>
                      <a:pt x="5400" y="8000"/>
                    </a:lnTo>
                    <a:lnTo>
                      <a:pt x="5400" y="8800"/>
                    </a:lnTo>
                    <a:lnTo>
                      <a:pt x="5400" y="9600"/>
                    </a:lnTo>
                    <a:lnTo>
                      <a:pt x="5400" y="10400"/>
                    </a:lnTo>
                    <a:lnTo>
                      <a:pt x="5400" y="10400"/>
                    </a:lnTo>
                    <a:lnTo>
                      <a:pt x="5400" y="11200"/>
                    </a:lnTo>
                    <a:lnTo>
                      <a:pt x="5400" y="12000"/>
                    </a:lnTo>
                    <a:lnTo>
                      <a:pt x="5400" y="12800"/>
                    </a:lnTo>
                    <a:lnTo>
                      <a:pt x="5400" y="14400"/>
                    </a:lnTo>
                    <a:lnTo>
                      <a:pt x="5400" y="15200"/>
                    </a:lnTo>
                    <a:lnTo>
                      <a:pt x="2700" y="16800"/>
                    </a:lnTo>
                    <a:lnTo>
                      <a:pt x="2700" y="18400"/>
                    </a:lnTo>
                    <a:lnTo>
                      <a:pt x="2700" y="200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16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88" name="Shape 3788"/>
              <p:cNvSpPr/>
              <p:nvPr/>
            </p:nvSpPr>
            <p:spPr>
              <a:xfrm>
                <a:off x="117475" y="103187"/>
                <a:ext cx="12700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400"/>
                    </a:moveTo>
                    <a:lnTo>
                      <a:pt x="21600" y="18400"/>
                    </a:lnTo>
                    <a:lnTo>
                      <a:pt x="21600" y="17600"/>
                    </a:lnTo>
                    <a:lnTo>
                      <a:pt x="21600" y="17600"/>
                    </a:lnTo>
                    <a:lnTo>
                      <a:pt x="18900" y="17600"/>
                    </a:lnTo>
                    <a:lnTo>
                      <a:pt x="18900" y="17600"/>
                    </a:lnTo>
                    <a:lnTo>
                      <a:pt x="18900" y="16800"/>
                    </a:lnTo>
                    <a:lnTo>
                      <a:pt x="18900" y="16800"/>
                    </a:lnTo>
                    <a:lnTo>
                      <a:pt x="16200" y="16000"/>
                    </a:lnTo>
                    <a:lnTo>
                      <a:pt x="16200" y="16000"/>
                    </a:lnTo>
                    <a:lnTo>
                      <a:pt x="16200" y="15200"/>
                    </a:lnTo>
                    <a:lnTo>
                      <a:pt x="16200" y="14400"/>
                    </a:lnTo>
                    <a:lnTo>
                      <a:pt x="16200" y="14400"/>
                    </a:lnTo>
                    <a:lnTo>
                      <a:pt x="16200" y="13600"/>
                    </a:lnTo>
                    <a:lnTo>
                      <a:pt x="16200" y="12800"/>
                    </a:lnTo>
                    <a:lnTo>
                      <a:pt x="16200" y="12800"/>
                    </a:lnTo>
                    <a:lnTo>
                      <a:pt x="16200" y="12000"/>
                    </a:lnTo>
                    <a:lnTo>
                      <a:pt x="16200" y="11200"/>
                    </a:lnTo>
                    <a:lnTo>
                      <a:pt x="16200" y="10400"/>
                    </a:lnTo>
                    <a:lnTo>
                      <a:pt x="16200" y="8800"/>
                    </a:lnTo>
                    <a:lnTo>
                      <a:pt x="16200" y="7200"/>
                    </a:lnTo>
                    <a:lnTo>
                      <a:pt x="18900" y="5600"/>
                    </a:lnTo>
                    <a:lnTo>
                      <a:pt x="18900" y="4800"/>
                    </a:lnTo>
                    <a:lnTo>
                      <a:pt x="18900" y="3200"/>
                    </a:lnTo>
                    <a:lnTo>
                      <a:pt x="18900" y="1600"/>
                    </a:lnTo>
                    <a:lnTo>
                      <a:pt x="21600" y="0"/>
                    </a:lnTo>
                    <a:lnTo>
                      <a:pt x="5400" y="0"/>
                    </a:lnTo>
                    <a:lnTo>
                      <a:pt x="5400" y="800"/>
                    </a:lnTo>
                    <a:lnTo>
                      <a:pt x="5400" y="2400"/>
                    </a:lnTo>
                    <a:lnTo>
                      <a:pt x="5400" y="4000"/>
                    </a:lnTo>
                    <a:lnTo>
                      <a:pt x="2700" y="5600"/>
                    </a:lnTo>
                    <a:lnTo>
                      <a:pt x="2700" y="7200"/>
                    </a:lnTo>
                    <a:lnTo>
                      <a:pt x="2700" y="8000"/>
                    </a:lnTo>
                    <a:lnTo>
                      <a:pt x="2700" y="9600"/>
                    </a:lnTo>
                    <a:lnTo>
                      <a:pt x="0" y="11200"/>
                    </a:lnTo>
                    <a:lnTo>
                      <a:pt x="0" y="12000"/>
                    </a:lnTo>
                    <a:lnTo>
                      <a:pt x="0" y="12800"/>
                    </a:lnTo>
                    <a:lnTo>
                      <a:pt x="0" y="13600"/>
                    </a:lnTo>
                    <a:lnTo>
                      <a:pt x="2700" y="14400"/>
                    </a:lnTo>
                    <a:lnTo>
                      <a:pt x="2700" y="15200"/>
                    </a:lnTo>
                    <a:lnTo>
                      <a:pt x="2700" y="15200"/>
                    </a:lnTo>
                    <a:lnTo>
                      <a:pt x="2700" y="16000"/>
                    </a:lnTo>
                    <a:lnTo>
                      <a:pt x="2700" y="16800"/>
                    </a:lnTo>
                    <a:lnTo>
                      <a:pt x="2700" y="17600"/>
                    </a:lnTo>
                    <a:lnTo>
                      <a:pt x="5400" y="18400"/>
                    </a:lnTo>
                    <a:lnTo>
                      <a:pt x="5400" y="19200"/>
                    </a:lnTo>
                    <a:lnTo>
                      <a:pt x="5400" y="19200"/>
                    </a:lnTo>
                    <a:lnTo>
                      <a:pt x="8100" y="20000"/>
                    </a:lnTo>
                    <a:lnTo>
                      <a:pt x="10800" y="20800"/>
                    </a:lnTo>
                    <a:lnTo>
                      <a:pt x="10800" y="20800"/>
                    </a:lnTo>
                    <a:lnTo>
                      <a:pt x="13500" y="21600"/>
                    </a:lnTo>
                    <a:lnTo>
                      <a:pt x="13500" y="21600"/>
                    </a:lnTo>
                    <a:lnTo>
                      <a:pt x="21600" y="18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89" name="Shape 3789"/>
              <p:cNvSpPr/>
              <p:nvPr/>
            </p:nvSpPr>
            <p:spPr>
              <a:xfrm>
                <a:off x="125412" y="133350"/>
                <a:ext cx="42863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800" y="0"/>
                    </a:moveTo>
                    <a:lnTo>
                      <a:pt x="20800" y="0"/>
                    </a:lnTo>
                    <a:lnTo>
                      <a:pt x="19200" y="0"/>
                    </a:lnTo>
                    <a:lnTo>
                      <a:pt x="17600" y="1964"/>
                    </a:lnTo>
                    <a:lnTo>
                      <a:pt x="16800" y="3927"/>
                    </a:lnTo>
                    <a:lnTo>
                      <a:pt x="15200" y="3927"/>
                    </a:lnTo>
                    <a:lnTo>
                      <a:pt x="13600" y="5891"/>
                    </a:lnTo>
                    <a:lnTo>
                      <a:pt x="12000" y="7855"/>
                    </a:lnTo>
                    <a:lnTo>
                      <a:pt x="11200" y="7855"/>
                    </a:lnTo>
                    <a:lnTo>
                      <a:pt x="9600" y="9818"/>
                    </a:lnTo>
                    <a:lnTo>
                      <a:pt x="9600" y="9818"/>
                    </a:lnTo>
                    <a:lnTo>
                      <a:pt x="8800" y="9818"/>
                    </a:lnTo>
                    <a:lnTo>
                      <a:pt x="8000" y="9818"/>
                    </a:lnTo>
                    <a:lnTo>
                      <a:pt x="7200" y="9818"/>
                    </a:lnTo>
                    <a:lnTo>
                      <a:pt x="7200" y="9818"/>
                    </a:lnTo>
                    <a:lnTo>
                      <a:pt x="6400" y="9818"/>
                    </a:lnTo>
                    <a:lnTo>
                      <a:pt x="5600" y="9818"/>
                    </a:lnTo>
                    <a:lnTo>
                      <a:pt x="5600" y="9818"/>
                    </a:lnTo>
                    <a:lnTo>
                      <a:pt x="4800" y="9818"/>
                    </a:lnTo>
                    <a:lnTo>
                      <a:pt x="4800" y="9818"/>
                    </a:lnTo>
                    <a:lnTo>
                      <a:pt x="4000" y="9818"/>
                    </a:lnTo>
                    <a:lnTo>
                      <a:pt x="4000" y="9818"/>
                    </a:lnTo>
                    <a:lnTo>
                      <a:pt x="3200" y="9818"/>
                    </a:lnTo>
                    <a:lnTo>
                      <a:pt x="3200" y="7855"/>
                    </a:lnTo>
                    <a:lnTo>
                      <a:pt x="2400" y="7855"/>
                    </a:lnTo>
                    <a:lnTo>
                      <a:pt x="2400" y="7855"/>
                    </a:lnTo>
                    <a:lnTo>
                      <a:pt x="0" y="15709"/>
                    </a:lnTo>
                    <a:lnTo>
                      <a:pt x="0" y="17673"/>
                    </a:lnTo>
                    <a:lnTo>
                      <a:pt x="800" y="17673"/>
                    </a:lnTo>
                    <a:lnTo>
                      <a:pt x="1600" y="19636"/>
                    </a:lnTo>
                    <a:lnTo>
                      <a:pt x="2400" y="19636"/>
                    </a:lnTo>
                    <a:lnTo>
                      <a:pt x="3200" y="19636"/>
                    </a:lnTo>
                    <a:lnTo>
                      <a:pt x="4000" y="19636"/>
                    </a:lnTo>
                    <a:lnTo>
                      <a:pt x="4000" y="19636"/>
                    </a:lnTo>
                    <a:lnTo>
                      <a:pt x="4800" y="21600"/>
                    </a:lnTo>
                    <a:lnTo>
                      <a:pt x="5600" y="21600"/>
                    </a:lnTo>
                    <a:lnTo>
                      <a:pt x="6400" y="21600"/>
                    </a:lnTo>
                    <a:lnTo>
                      <a:pt x="7200" y="19636"/>
                    </a:lnTo>
                    <a:lnTo>
                      <a:pt x="8000" y="19636"/>
                    </a:lnTo>
                    <a:lnTo>
                      <a:pt x="8800" y="19636"/>
                    </a:lnTo>
                    <a:lnTo>
                      <a:pt x="9600" y="19636"/>
                    </a:lnTo>
                    <a:lnTo>
                      <a:pt x="10400" y="19636"/>
                    </a:lnTo>
                    <a:lnTo>
                      <a:pt x="11200" y="19636"/>
                    </a:lnTo>
                    <a:lnTo>
                      <a:pt x="12000" y="17673"/>
                    </a:lnTo>
                    <a:lnTo>
                      <a:pt x="13600" y="17673"/>
                    </a:lnTo>
                    <a:lnTo>
                      <a:pt x="15200" y="15709"/>
                    </a:lnTo>
                    <a:lnTo>
                      <a:pt x="16800" y="15709"/>
                    </a:lnTo>
                    <a:lnTo>
                      <a:pt x="18400" y="13745"/>
                    </a:lnTo>
                    <a:lnTo>
                      <a:pt x="19200" y="11782"/>
                    </a:lnTo>
                    <a:lnTo>
                      <a:pt x="20800" y="11782"/>
                    </a:lnTo>
                    <a:lnTo>
                      <a:pt x="21600" y="9818"/>
                    </a:lnTo>
                    <a:lnTo>
                      <a:pt x="21600" y="9818"/>
                    </a:lnTo>
                    <a:lnTo>
                      <a:pt x="208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90" name="Shape 3790"/>
              <p:cNvSpPr/>
              <p:nvPr/>
            </p:nvSpPr>
            <p:spPr>
              <a:xfrm>
                <a:off x="166687" y="123825"/>
                <a:ext cx="42863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5891"/>
                    </a:moveTo>
                    <a:lnTo>
                      <a:pt x="21600" y="5891"/>
                    </a:lnTo>
                    <a:lnTo>
                      <a:pt x="20800" y="3927"/>
                    </a:lnTo>
                    <a:lnTo>
                      <a:pt x="20800" y="3927"/>
                    </a:lnTo>
                    <a:lnTo>
                      <a:pt x="20000" y="3927"/>
                    </a:lnTo>
                    <a:lnTo>
                      <a:pt x="19200" y="1964"/>
                    </a:lnTo>
                    <a:lnTo>
                      <a:pt x="18400" y="1964"/>
                    </a:lnTo>
                    <a:lnTo>
                      <a:pt x="17600" y="1964"/>
                    </a:lnTo>
                    <a:lnTo>
                      <a:pt x="16800" y="1964"/>
                    </a:lnTo>
                    <a:lnTo>
                      <a:pt x="16800" y="0"/>
                    </a:lnTo>
                    <a:lnTo>
                      <a:pt x="16000" y="0"/>
                    </a:lnTo>
                    <a:lnTo>
                      <a:pt x="15200" y="0"/>
                    </a:lnTo>
                    <a:lnTo>
                      <a:pt x="14400" y="0"/>
                    </a:lnTo>
                    <a:lnTo>
                      <a:pt x="13600" y="1964"/>
                    </a:lnTo>
                    <a:lnTo>
                      <a:pt x="12800" y="1964"/>
                    </a:lnTo>
                    <a:lnTo>
                      <a:pt x="12000" y="1964"/>
                    </a:lnTo>
                    <a:lnTo>
                      <a:pt x="11200" y="1964"/>
                    </a:lnTo>
                    <a:lnTo>
                      <a:pt x="10400" y="1964"/>
                    </a:lnTo>
                    <a:lnTo>
                      <a:pt x="9600" y="3927"/>
                    </a:lnTo>
                    <a:lnTo>
                      <a:pt x="8000" y="3927"/>
                    </a:lnTo>
                    <a:lnTo>
                      <a:pt x="6400" y="5891"/>
                    </a:lnTo>
                    <a:lnTo>
                      <a:pt x="4800" y="5891"/>
                    </a:lnTo>
                    <a:lnTo>
                      <a:pt x="4000" y="7855"/>
                    </a:lnTo>
                    <a:lnTo>
                      <a:pt x="2400" y="9818"/>
                    </a:lnTo>
                    <a:lnTo>
                      <a:pt x="800" y="9818"/>
                    </a:lnTo>
                    <a:lnTo>
                      <a:pt x="0" y="11782"/>
                    </a:lnTo>
                    <a:lnTo>
                      <a:pt x="800" y="21600"/>
                    </a:lnTo>
                    <a:lnTo>
                      <a:pt x="2400" y="19636"/>
                    </a:lnTo>
                    <a:lnTo>
                      <a:pt x="4000" y="19636"/>
                    </a:lnTo>
                    <a:lnTo>
                      <a:pt x="4800" y="17673"/>
                    </a:lnTo>
                    <a:lnTo>
                      <a:pt x="6400" y="15709"/>
                    </a:lnTo>
                    <a:lnTo>
                      <a:pt x="8000" y="15709"/>
                    </a:lnTo>
                    <a:lnTo>
                      <a:pt x="8800" y="13745"/>
                    </a:lnTo>
                    <a:lnTo>
                      <a:pt x="10400" y="13745"/>
                    </a:lnTo>
                    <a:lnTo>
                      <a:pt x="12000" y="11782"/>
                    </a:lnTo>
                    <a:lnTo>
                      <a:pt x="12000" y="11782"/>
                    </a:lnTo>
                    <a:lnTo>
                      <a:pt x="12800" y="11782"/>
                    </a:lnTo>
                    <a:lnTo>
                      <a:pt x="13600" y="11782"/>
                    </a:lnTo>
                    <a:lnTo>
                      <a:pt x="14400" y="11782"/>
                    </a:lnTo>
                    <a:lnTo>
                      <a:pt x="14400" y="11782"/>
                    </a:lnTo>
                    <a:lnTo>
                      <a:pt x="15200" y="11782"/>
                    </a:lnTo>
                    <a:lnTo>
                      <a:pt x="16000" y="11782"/>
                    </a:lnTo>
                    <a:lnTo>
                      <a:pt x="16000" y="11782"/>
                    </a:lnTo>
                    <a:lnTo>
                      <a:pt x="16800" y="11782"/>
                    </a:lnTo>
                    <a:lnTo>
                      <a:pt x="16800" y="11782"/>
                    </a:lnTo>
                    <a:lnTo>
                      <a:pt x="17600" y="11782"/>
                    </a:lnTo>
                    <a:lnTo>
                      <a:pt x="17600" y="11782"/>
                    </a:lnTo>
                    <a:lnTo>
                      <a:pt x="18400" y="11782"/>
                    </a:lnTo>
                    <a:lnTo>
                      <a:pt x="18400" y="13745"/>
                    </a:lnTo>
                    <a:lnTo>
                      <a:pt x="18400" y="13745"/>
                    </a:lnTo>
                    <a:lnTo>
                      <a:pt x="19200" y="13745"/>
                    </a:lnTo>
                    <a:lnTo>
                      <a:pt x="19200" y="13745"/>
                    </a:lnTo>
                    <a:lnTo>
                      <a:pt x="21600" y="589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91" name="Shape 3791"/>
              <p:cNvSpPr/>
              <p:nvPr/>
            </p:nvSpPr>
            <p:spPr>
              <a:xfrm>
                <a:off x="204787" y="128587"/>
                <a:ext cx="12701" cy="444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00" y="21600"/>
                    </a:moveTo>
                    <a:lnTo>
                      <a:pt x="16200" y="21600"/>
                    </a:lnTo>
                    <a:lnTo>
                      <a:pt x="16200" y="20057"/>
                    </a:lnTo>
                    <a:lnTo>
                      <a:pt x="18900" y="19286"/>
                    </a:lnTo>
                    <a:lnTo>
                      <a:pt x="18900" y="17743"/>
                    </a:lnTo>
                    <a:lnTo>
                      <a:pt x="18900" y="16200"/>
                    </a:lnTo>
                    <a:lnTo>
                      <a:pt x="21600" y="14657"/>
                    </a:lnTo>
                    <a:lnTo>
                      <a:pt x="21600" y="13114"/>
                    </a:lnTo>
                    <a:lnTo>
                      <a:pt x="21600" y="12343"/>
                    </a:lnTo>
                    <a:lnTo>
                      <a:pt x="21600" y="11571"/>
                    </a:lnTo>
                    <a:lnTo>
                      <a:pt x="21600" y="10800"/>
                    </a:lnTo>
                    <a:lnTo>
                      <a:pt x="21600" y="10029"/>
                    </a:lnTo>
                    <a:lnTo>
                      <a:pt x="21600" y="10029"/>
                    </a:lnTo>
                    <a:lnTo>
                      <a:pt x="21600" y="8486"/>
                    </a:lnTo>
                    <a:lnTo>
                      <a:pt x="21600" y="8486"/>
                    </a:lnTo>
                    <a:lnTo>
                      <a:pt x="21600" y="7714"/>
                    </a:lnTo>
                    <a:lnTo>
                      <a:pt x="21600" y="6943"/>
                    </a:lnTo>
                    <a:lnTo>
                      <a:pt x="21600" y="6171"/>
                    </a:lnTo>
                    <a:lnTo>
                      <a:pt x="18900" y="5400"/>
                    </a:lnTo>
                    <a:lnTo>
                      <a:pt x="18900" y="4629"/>
                    </a:lnTo>
                    <a:lnTo>
                      <a:pt x="18900" y="3857"/>
                    </a:lnTo>
                    <a:lnTo>
                      <a:pt x="16200" y="3086"/>
                    </a:lnTo>
                    <a:lnTo>
                      <a:pt x="16200" y="2314"/>
                    </a:lnTo>
                    <a:lnTo>
                      <a:pt x="16200" y="2314"/>
                    </a:lnTo>
                    <a:lnTo>
                      <a:pt x="13500" y="1543"/>
                    </a:lnTo>
                    <a:lnTo>
                      <a:pt x="13500" y="771"/>
                    </a:lnTo>
                    <a:lnTo>
                      <a:pt x="10800" y="771"/>
                    </a:lnTo>
                    <a:lnTo>
                      <a:pt x="8100" y="0"/>
                    </a:lnTo>
                    <a:lnTo>
                      <a:pt x="0" y="3086"/>
                    </a:lnTo>
                    <a:lnTo>
                      <a:pt x="0" y="3086"/>
                    </a:lnTo>
                    <a:lnTo>
                      <a:pt x="0" y="3857"/>
                    </a:lnTo>
                    <a:lnTo>
                      <a:pt x="2700" y="3857"/>
                    </a:lnTo>
                    <a:lnTo>
                      <a:pt x="2700" y="4629"/>
                    </a:lnTo>
                    <a:lnTo>
                      <a:pt x="2700" y="4629"/>
                    </a:lnTo>
                    <a:lnTo>
                      <a:pt x="5400" y="4629"/>
                    </a:lnTo>
                    <a:lnTo>
                      <a:pt x="5400" y="5400"/>
                    </a:lnTo>
                    <a:lnTo>
                      <a:pt x="5400" y="6171"/>
                    </a:lnTo>
                    <a:lnTo>
                      <a:pt x="5400" y="6171"/>
                    </a:lnTo>
                    <a:lnTo>
                      <a:pt x="5400" y="6943"/>
                    </a:lnTo>
                    <a:lnTo>
                      <a:pt x="5400" y="6943"/>
                    </a:lnTo>
                    <a:lnTo>
                      <a:pt x="5400" y="7714"/>
                    </a:lnTo>
                    <a:lnTo>
                      <a:pt x="5400" y="8486"/>
                    </a:lnTo>
                    <a:lnTo>
                      <a:pt x="8100" y="9257"/>
                    </a:lnTo>
                    <a:lnTo>
                      <a:pt x="8100" y="10029"/>
                    </a:lnTo>
                    <a:lnTo>
                      <a:pt x="8100" y="10029"/>
                    </a:lnTo>
                    <a:lnTo>
                      <a:pt x="8100" y="10800"/>
                    </a:lnTo>
                    <a:lnTo>
                      <a:pt x="5400" y="11571"/>
                    </a:lnTo>
                    <a:lnTo>
                      <a:pt x="5400" y="12343"/>
                    </a:lnTo>
                    <a:lnTo>
                      <a:pt x="5400" y="13114"/>
                    </a:lnTo>
                    <a:lnTo>
                      <a:pt x="5400" y="14657"/>
                    </a:lnTo>
                    <a:lnTo>
                      <a:pt x="5400" y="15429"/>
                    </a:lnTo>
                    <a:lnTo>
                      <a:pt x="5400" y="16971"/>
                    </a:lnTo>
                    <a:lnTo>
                      <a:pt x="2700" y="18514"/>
                    </a:lnTo>
                    <a:lnTo>
                      <a:pt x="2700" y="19286"/>
                    </a:lnTo>
                    <a:lnTo>
                      <a:pt x="2700" y="20829"/>
                    </a:lnTo>
                    <a:lnTo>
                      <a:pt x="2700" y="20829"/>
                    </a:lnTo>
                    <a:lnTo>
                      <a:pt x="16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92" name="Shape 3792"/>
              <p:cNvSpPr/>
              <p:nvPr/>
            </p:nvSpPr>
            <p:spPr>
              <a:xfrm>
                <a:off x="203200" y="171450"/>
                <a:ext cx="1111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400"/>
                    </a:moveTo>
                    <a:lnTo>
                      <a:pt x="21600" y="18400"/>
                    </a:lnTo>
                    <a:lnTo>
                      <a:pt x="21600" y="18400"/>
                    </a:lnTo>
                    <a:lnTo>
                      <a:pt x="21600" y="18400"/>
                    </a:lnTo>
                    <a:lnTo>
                      <a:pt x="18514" y="17600"/>
                    </a:lnTo>
                    <a:lnTo>
                      <a:pt x="18514" y="17600"/>
                    </a:lnTo>
                    <a:lnTo>
                      <a:pt x="18514" y="17600"/>
                    </a:lnTo>
                    <a:lnTo>
                      <a:pt x="18514" y="16800"/>
                    </a:lnTo>
                    <a:lnTo>
                      <a:pt x="18514" y="16800"/>
                    </a:lnTo>
                    <a:lnTo>
                      <a:pt x="15429" y="16000"/>
                    </a:lnTo>
                    <a:lnTo>
                      <a:pt x="15429" y="15200"/>
                    </a:lnTo>
                    <a:lnTo>
                      <a:pt x="15429" y="15200"/>
                    </a:lnTo>
                    <a:lnTo>
                      <a:pt x="15429" y="14400"/>
                    </a:lnTo>
                    <a:lnTo>
                      <a:pt x="15429" y="13600"/>
                    </a:lnTo>
                    <a:lnTo>
                      <a:pt x="15429" y="13600"/>
                    </a:lnTo>
                    <a:lnTo>
                      <a:pt x="15429" y="12800"/>
                    </a:lnTo>
                    <a:lnTo>
                      <a:pt x="15429" y="12000"/>
                    </a:lnTo>
                    <a:lnTo>
                      <a:pt x="15429" y="11200"/>
                    </a:lnTo>
                    <a:lnTo>
                      <a:pt x="15429" y="10400"/>
                    </a:lnTo>
                    <a:lnTo>
                      <a:pt x="15429" y="8800"/>
                    </a:lnTo>
                    <a:lnTo>
                      <a:pt x="18514" y="8000"/>
                    </a:lnTo>
                    <a:lnTo>
                      <a:pt x="18514" y="6400"/>
                    </a:lnTo>
                    <a:lnTo>
                      <a:pt x="18514" y="4800"/>
                    </a:lnTo>
                    <a:lnTo>
                      <a:pt x="18514" y="3200"/>
                    </a:lnTo>
                    <a:lnTo>
                      <a:pt x="21600" y="2400"/>
                    </a:lnTo>
                    <a:lnTo>
                      <a:pt x="21600" y="800"/>
                    </a:lnTo>
                    <a:lnTo>
                      <a:pt x="6171" y="0"/>
                    </a:lnTo>
                    <a:lnTo>
                      <a:pt x="3086" y="1600"/>
                    </a:lnTo>
                    <a:lnTo>
                      <a:pt x="3086" y="2400"/>
                    </a:lnTo>
                    <a:lnTo>
                      <a:pt x="3086" y="4000"/>
                    </a:lnTo>
                    <a:lnTo>
                      <a:pt x="3086" y="5600"/>
                    </a:lnTo>
                    <a:lnTo>
                      <a:pt x="0" y="7200"/>
                    </a:lnTo>
                    <a:lnTo>
                      <a:pt x="0" y="8000"/>
                    </a:lnTo>
                    <a:lnTo>
                      <a:pt x="0" y="9600"/>
                    </a:lnTo>
                    <a:lnTo>
                      <a:pt x="0" y="11200"/>
                    </a:lnTo>
                    <a:lnTo>
                      <a:pt x="0" y="12000"/>
                    </a:lnTo>
                    <a:lnTo>
                      <a:pt x="0" y="12800"/>
                    </a:lnTo>
                    <a:lnTo>
                      <a:pt x="0" y="13600"/>
                    </a:lnTo>
                    <a:lnTo>
                      <a:pt x="0" y="14400"/>
                    </a:lnTo>
                    <a:lnTo>
                      <a:pt x="0" y="15200"/>
                    </a:lnTo>
                    <a:lnTo>
                      <a:pt x="0" y="16000"/>
                    </a:lnTo>
                    <a:lnTo>
                      <a:pt x="0" y="16800"/>
                    </a:lnTo>
                    <a:lnTo>
                      <a:pt x="0" y="16800"/>
                    </a:lnTo>
                    <a:lnTo>
                      <a:pt x="0" y="17600"/>
                    </a:lnTo>
                    <a:lnTo>
                      <a:pt x="3086" y="18400"/>
                    </a:lnTo>
                    <a:lnTo>
                      <a:pt x="3086" y="19200"/>
                    </a:lnTo>
                    <a:lnTo>
                      <a:pt x="3086" y="20000"/>
                    </a:lnTo>
                    <a:lnTo>
                      <a:pt x="6171" y="20000"/>
                    </a:lnTo>
                    <a:lnTo>
                      <a:pt x="9257" y="20800"/>
                    </a:lnTo>
                    <a:lnTo>
                      <a:pt x="9257" y="21600"/>
                    </a:lnTo>
                    <a:lnTo>
                      <a:pt x="12343" y="21600"/>
                    </a:lnTo>
                    <a:lnTo>
                      <a:pt x="12343" y="21600"/>
                    </a:lnTo>
                    <a:lnTo>
                      <a:pt x="21600" y="18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93" name="Shape 3793"/>
              <p:cNvSpPr/>
              <p:nvPr/>
            </p:nvSpPr>
            <p:spPr>
              <a:xfrm>
                <a:off x="209550" y="201612"/>
                <a:ext cx="44450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286" y="0"/>
                    </a:moveTo>
                    <a:lnTo>
                      <a:pt x="19286" y="0"/>
                    </a:lnTo>
                    <a:lnTo>
                      <a:pt x="18514" y="1964"/>
                    </a:lnTo>
                    <a:lnTo>
                      <a:pt x="16971" y="3927"/>
                    </a:lnTo>
                    <a:lnTo>
                      <a:pt x="16200" y="5891"/>
                    </a:lnTo>
                    <a:lnTo>
                      <a:pt x="14657" y="5891"/>
                    </a:lnTo>
                    <a:lnTo>
                      <a:pt x="13886" y="7855"/>
                    </a:lnTo>
                    <a:lnTo>
                      <a:pt x="12343" y="7855"/>
                    </a:lnTo>
                    <a:lnTo>
                      <a:pt x="11571" y="9818"/>
                    </a:lnTo>
                    <a:lnTo>
                      <a:pt x="10800" y="9818"/>
                    </a:lnTo>
                    <a:lnTo>
                      <a:pt x="10800" y="9818"/>
                    </a:lnTo>
                    <a:lnTo>
                      <a:pt x="10029" y="9818"/>
                    </a:lnTo>
                    <a:lnTo>
                      <a:pt x="9257" y="9818"/>
                    </a:lnTo>
                    <a:lnTo>
                      <a:pt x="8486" y="9818"/>
                    </a:lnTo>
                    <a:lnTo>
                      <a:pt x="7714" y="11782"/>
                    </a:lnTo>
                    <a:lnTo>
                      <a:pt x="7714" y="11782"/>
                    </a:lnTo>
                    <a:lnTo>
                      <a:pt x="6943" y="11782"/>
                    </a:lnTo>
                    <a:lnTo>
                      <a:pt x="6171" y="11782"/>
                    </a:lnTo>
                    <a:lnTo>
                      <a:pt x="6171" y="11782"/>
                    </a:lnTo>
                    <a:lnTo>
                      <a:pt x="5400" y="11782"/>
                    </a:lnTo>
                    <a:lnTo>
                      <a:pt x="4629" y="11782"/>
                    </a:lnTo>
                    <a:lnTo>
                      <a:pt x="4629" y="9818"/>
                    </a:lnTo>
                    <a:lnTo>
                      <a:pt x="3857" y="9818"/>
                    </a:lnTo>
                    <a:lnTo>
                      <a:pt x="3857" y="9818"/>
                    </a:lnTo>
                    <a:lnTo>
                      <a:pt x="3086" y="9818"/>
                    </a:lnTo>
                    <a:lnTo>
                      <a:pt x="3086" y="9818"/>
                    </a:lnTo>
                    <a:lnTo>
                      <a:pt x="3086" y="9818"/>
                    </a:lnTo>
                    <a:lnTo>
                      <a:pt x="2314" y="7855"/>
                    </a:lnTo>
                    <a:lnTo>
                      <a:pt x="0" y="15709"/>
                    </a:lnTo>
                    <a:lnTo>
                      <a:pt x="771" y="17673"/>
                    </a:lnTo>
                    <a:lnTo>
                      <a:pt x="771" y="17673"/>
                    </a:lnTo>
                    <a:lnTo>
                      <a:pt x="1543" y="19636"/>
                    </a:lnTo>
                    <a:lnTo>
                      <a:pt x="2314" y="19636"/>
                    </a:lnTo>
                    <a:lnTo>
                      <a:pt x="3086" y="21600"/>
                    </a:lnTo>
                    <a:lnTo>
                      <a:pt x="3857" y="21600"/>
                    </a:lnTo>
                    <a:lnTo>
                      <a:pt x="4629" y="21600"/>
                    </a:lnTo>
                    <a:lnTo>
                      <a:pt x="4629" y="21600"/>
                    </a:lnTo>
                    <a:lnTo>
                      <a:pt x="5400" y="21600"/>
                    </a:lnTo>
                    <a:lnTo>
                      <a:pt x="6171" y="21600"/>
                    </a:lnTo>
                    <a:lnTo>
                      <a:pt x="6943" y="21600"/>
                    </a:lnTo>
                    <a:lnTo>
                      <a:pt x="7714" y="21600"/>
                    </a:lnTo>
                    <a:lnTo>
                      <a:pt x="8486" y="21600"/>
                    </a:lnTo>
                    <a:lnTo>
                      <a:pt x="9257" y="21600"/>
                    </a:lnTo>
                    <a:lnTo>
                      <a:pt x="10029" y="21600"/>
                    </a:lnTo>
                    <a:lnTo>
                      <a:pt x="10800" y="21600"/>
                    </a:lnTo>
                    <a:lnTo>
                      <a:pt x="11571" y="19636"/>
                    </a:lnTo>
                    <a:lnTo>
                      <a:pt x="12343" y="19636"/>
                    </a:lnTo>
                    <a:lnTo>
                      <a:pt x="13114" y="19636"/>
                    </a:lnTo>
                    <a:lnTo>
                      <a:pt x="13114" y="17673"/>
                    </a:lnTo>
                    <a:lnTo>
                      <a:pt x="14657" y="17673"/>
                    </a:lnTo>
                    <a:lnTo>
                      <a:pt x="16200" y="15709"/>
                    </a:lnTo>
                    <a:lnTo>
                      <a:pt x="17743" y="15709"/>
                    </a:lnTo>
                    <a:lnTo>
                      <a:pt x="19286" y="13745"/>
                    </a:lnTo>
                    <a:lnTo>
                      <a:pt x="20057" y="11782"/>
                    </a:lnTo>
                    <a:lnTo>
                      <a:pt x="21600" y="9818"/>
                    </a:lnTo>
                    <a:lnTo>
                      <a:pt x="21600" y="9818"/>
                    </a:lnTo>
                    <a:lnTo>
                      <a:pt x="1928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94" name="Shape 3794"/>
              <p:cNvSpPr/>
              <p:nvPr/>
            </p:nvSpPr>
            <p:spPr>
              <a:xfrm>
                <a:off x="249237" y="190500"/>
                <a:ext cx="41276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600"/>
                    </a:moveTo>
                    <a:lnTo>
                      <a:pt x="21600" y="3600"/>
                    </a:lnTo>
                    <a:lnTo>
                      <a:pt x="20769" y="3600"/>
                    </a:lnTo>
                    <a:lnTo>
                      <a:pt x="20769" y="1800"/>
                    </a:lnTo>
                    <a:lnTo>
                      <a:pt x="19938" y="1800"/>
                    </a:lnTo>
                    <a:lnTo>
                      <a:pt x="19108" y="1800"/>
                    </a:lnTo>
                    <a:lnTo>
                      <a:pt x="18277" y="1800"/>
                    </a:lnTo>
                    <a:lnTo>
                      <a:pt x="17446" y="0"/>
                    </a:lnTo>
                    <a:lnTo>
                      <a:pt x="17446" y="0"/>
                    </a:lnTo>
                    <a:lnTo>
                      <a:pt x="16615" y="0"/>
                    </a:lnTo>
                    <a:lnTo>
                      <a:pt x="15785" y="0"/>
                    </a:lnTo>
                    <a:lnTo>
                      <a:pt x="14954" y="0"/>
                    </a:lnTo>
                    <a:lnTo>
                      <a:pt x="14123" y="0"/>
                    </a:lnTo>
                    <a:lnTo>
                      <a:pt x="13292" y="1800"/>
                    </a:lnTo>
                    <a:lnTo>
                      <a:pt x="13292" y="1800"/>
                    </a:lnTo>
                    <a:lnTo>
                      <a:pt x="12462" y="1800"/>
                    </a:lnTo>
                    <a:lnTo>
                      <a:pt x="11631" y="1800"/>
                    </a:lnTo>
                    <a:lnTo>
                      <a:pt x="10800" y="1800"/>
                    </a:lnTo>
                    <a:lnTo>
                      <a:pt x="9969" y="3600"/>
                    </a:lnTo>
                    <a:lnTo>
                      <a:pt x="9969" y="3600"/>
                    </a:lnTo>
                    <a:lnTo>
                      <a:pt x="9138" y="3600"/>
                    </a:lnTo>
                    <a:lnTo>
                      <a:pt x="8308" y="5400"/>
                    </a:lnTo>
                    <a:lnTo>
                      <a:pt x="6646" y="7200"/>
                    </a:lnTo>
                    <a:lnTo>
                      <a:pt x="5815" y="7200"/>
                    </a:lnTo>
                    <a:lnTo>
                      <a:pt x="2492" y="10800"/>
                    </a:lnTo>
                    <a:lnTo>
                      <a:pt x="0" y="12600"/>
                    </a:lnTo>
                    <a:lnTo>
                      <a:pt x="2492" y="21600"/>
                    </a:lnTo>
                    <a:lnTo>
                      <a:pt x="4985" y="19800"/>
                    </a:lnTo>
                    <a:lnTo>
                      <a:pt x="7477" y="16200"/>
                    </a:lnTo>
                    <a:lnTo>
                      <a:pt x="8308" y="14400"/>
                    </a:lnTo>
                    <a:lnTo>
                      <a:pt x="9969" y="14400"/>
                    </a:lnTo>
                    <a:lnTo>
                      <a:pt x="10800" y="12600"/>
                    </a:lnTo>
                    <a:lnTo>
                      <a:pt x="10800" y="12600"/>
                    </a:lnTo>
                    <a:lnTo>
                      <a:pt x="11631" y="12600"/>
                    </a:lnTo>
                    <a:lnTo>
                      <a:pt x="12462" y="12600"/>
                    </a:lnTo>
                    <a:lnTo>
                      <a:pt x="12462" y="10800"/>
                    </a:lnTo>
                    <a:lnTo>
                      <a:pt x="13292" y="10800"/>
                    </a:lnTo>
                    <a:lnTo>
                      <a:pt x="14123" y="10800"/>
                    </a:lnTo>
                    <a:lnTo>
                      <a:pt x="14123" y="10800"/>
                    </a:lnTo>
                    <a:lnTo>
                      <a:pt x="14954" y="10800"/>
                    </a:lnTo>
                    <a:lnTo>
                      <a:pt x="15785" y="10800"/>
                    </a:lnTo>
                    <a:lnTo>
                      <a:pt x="15785" y="10800"/>
                    </a:lnTo>
                    <a:lnTo>
                      <a:pt x="16615" y="10800"/>
                    </a:lnTo>
                    <a:lnTo>
                      <a:pt x="16615" y="10800"/>
                    </a:lnTo>
                    <a:lnTo>
                      <a:pt x="17446" y="10800"/>
                    </a:lnTo>
                    <a:lnTo>
                      <a:pt x="17446" y="10800"/>
                    </a:lnTo>
                    <a:lnTo>
                      <a:pt x="17446" y="10800"/>
                    </a:lnTo>
                    <a:lnTo>
                      <a:pt x="18277" y="10800"/>
                    </a:lnTo>
                    <a:lnTo>
                      <a:pt x="18277" y="10800"/>
                    </a:lnTo>
                    <a:lnTo>
                      <a:pt x="18277" y="10800"/>
                    </a:lnTo>
                    <a:lnTo>
                      <a:pt x="19108" y="12600"/>
                    </a:lnTo>
                    <a:lnTo>
                      <a:pt x="19108" y="12600"/>
                    </a:lnTo>
                    <a:lnTo>
                      <a:pt x="21600" y="3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95" name="Shape 3795"/>
              <p:cNvSpPr/>
              <p:nvPr/>
            </p:nvSpPr>
            <p:spPr>
              <a:xfrm>
                <a:off x="285750" y="193675"/>
                <a:ext cx="11113" cy="444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429" y="21600"/>
                    </a:moveTo>
                    <a:lnTo>
                      <a:pt x="15429" y="21600"/>
                    </a:lnTo>
                    <a:lnTo>
                      <a:pt x="18514" y="20057"/>
                    </a:lnTo>
                    <a:lnTo>
                      <a:pt x="18514" y="19286"/>
                    </a:lnTo>
                    <a:lnTo>
                      <a:pt x="18514" y="17743"/>
                    </a:lnTo>
                    <a:lnTo>
                      <a:pt x="21600" y="16200"/>
                    </a:lnTo>
                    <a:lnTo>
                      <a:pt x="21600" y="14657"/>
                    </a:lnTo>
                    <a:lnTo>
                      <a:pt x="21600" y="13114"/>
                    </a:lnTo>
                    <a:lnTo>
                      <a:pt x="21600" y="11571"/>
                    </a:lnTo>
                    <a:lnTo>
                      <a:pt x="21600" y="10029"/>
                    </a:lnTo>
                    <a:lnTo>
                      <a:pt x="21600" y="10029"/>
                    </a:lnTo>
                    <a:lnTo>
                      <a:pt x="21600" y="8486"/>
                    </a:lnTo>
                    <a:lnTo>
                      <a:pt x="21600" y="8486"/>
                    </a:lnTo>
                    <a:lnTo>
                      <a:pt x="21600" y="7714"/>
                    </a:lnTo>
                    <a:lnTo>
                      <a:pt x="21600" y="6943"/>
                    </a:lnTo>
                    <a:lnTo>
                      <a:pt x="21600" y="6171"/>
                    </a:lnTo>
                    <a:lnTo>
                      <a:pt x="21600" y="5400"/>
                    </a:lnTo>
                    <a:lnTo>
                      <a:pt x="21600" y="4629"/>
                    </a:lnTo>
                    <a:lnTo>
                      <a:pt x="18514" y="3857"/>
                    </a:lnTo>
                    <a:lnTo>
                      <a:pt x="18514" y="3857"/>
                    </a:lnTo>
                    <a:lnTo>
                      <a:pt x="18514" y="3086"/>
                    </a:lnTo>
                    <a:lnTo>
                      <a:pt x="15429" y="2314"/>
                    </a:lnTo>
                    <a:lnTo>
                      <a:pt x="15429" y="1543"/>
                    </a:lnTo>
                    <a:lnTo>
                      <a:pt x="12343" y="1543"/>
                    </a:lnTo>
                    <a:lnTo>
                      <a:pt x="12343" y="771"/>
                    </a:lnTo>
                    <a:lnTo>
                      <a:pt x="9257" y="0"/>
                    </a:lnTo>
                    <a:lnTo>
                      <a:pt x="0" y="3857"/>
                    </a:lnTo>
                    <a:lnTo>
                      <a:pt x="0" y="3857"/>
                    </a:lnTo>
                    <a:lnTo>
                      <a:pt x="0" y="3857"/>
                    </a:lnTo>
                    <a:lnTo>
                      <a:pt x="3086" y="3857"/>
                    </a:lnTo>
                    <a:lnTo>
                      <a:pt x="3086" y="4629"/>
                    </a:lnTo>
                    <a:lnTo>
                      <a:pt x="3086" y="4629"/>
                    </a:lnTo>
                    <a:lnTo>
                      <a:pt x="3086" y="5400"/>
                    </a:lnTo>
                    <a:lnTo>
                      <a:pt x="3086" y="5400"/>
                    </a:lnTo>
                    <a:lnTo>
                      <a:pt x="3086" y="6171"/>
                    </a:lnTo>
                    <a:lnTo>
                      <a:pt x="6171" y="6171"/>
                    </a:lnTo>
                    <a:lnTo>
                      <a:pt x="6171" y="6943"/>
                    </a:lnTo>
                    <a:lnTo>
                      <a:pt x="6171" y="7714"/>
                    </a:lnTo>
                    <a:lnTo>
                      <a:pt x="6171" y="7714"/>
                    </a:lnTo>
                    <a:lnTo>
                      <a:pt x="6171" y="8486"/>
                    </a:lnTo>
                    <a:lnTo>
                      <a:pt x="6171" y="9257"/>
                    </a:lnTo>
                    <a:lnTo>
                      <a:pt x="6171" y="9257"/>
                    </a:lnTo>
                    <a:lnTo>
                      <a:pt x="6171" y="10029"/>
                    </a:lnTo>
                    <a:lnTo>
                      <a:pt x="6171" y="11571"/>
                    </a:lnTo>
                    <a:lnTo>
                      <a:pt x="6171" y="12343"/>
                    </a:lnTo>
                    <a:lnTo>
                      <a:pt x="6171" y="13886"/>
                    </a:lnTo>
                    <a:lnTo>
                      <a:pt x="3086" y="15429"/>
                    </a:lnTo>
                    <a:lnTo>
                      <a:pt x="3086" y="16971"/>
                    </a:lnTo>
                    <a:lnTo>
                      <a:pt x="3086" y="18514"/>
                    </a:lnTo>
                    <a:lnTo>
                      <a:pt x="0" y="19286"/>
                    </a:lnTo>
                    <a:lnTo>
                      <a:pt x="0" y="20829"/>
                    </a:lnTo>
                    <a:lnTo>
                      <a:pt x="0" y="20829"/>
                    </a:lnTo>
                    <a:lnTo>
                      <a:pt x="15429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96" name="Shape 3796"/>
              <p:cNvSpPr/>
              <p:nvPr/>
            </p:nvSpPr>
            <p:spPr>
              <a:xfrm>
                <a:off x="282575" y="236537"/>
                <a:ext cx="12700" cy="444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514"/>
                    </a:moveTo>
                    <a:lnTo>
                      <a:pt x="21600" y="18514"/>
                    </a:lnTo>
                    <a:lnTo>
                      <a:pt x="18900" y="17743"/>
                    </a:lnTo>
                    <a:lnTo>
                      <a:pt x="18900" y="17743"/>
                    </a:lnTo>
                    <a:lnTo>
                      <a:pt x="18900" y="16971"/>
                    </a:lnTo>
                    <a:lnTo>
                      <a:pt x="18900" y="16971"/>
                    </a:lnTo>
                    <a:lnTo>
                      <a:pt x="16200" y="16971"/>
                    </a:lnTo>
                    <a:lnTo>
                      <a:pt x="16200" y="16200"/>
                    </a:lnTo>
                    <a:lnTo>
                      <a:pt x="16200" y="16200"/>
                    </a:lnTo>
                    <a:lnTo>
                      <a:pt x="16200" y="15429"/>
                    </a:lnTo>
                    <a:lnTo>
                      <a:pt x="16200" y="15429"/>
                    </a:lnTo>
                    <a:lnTo>
                      <a:pt x="16200" y="14657"/>
                    </a:lnTo>
                    <a:lnTo>
                      <a:pt x="16200" y="13886"/>
                    </a:lnTo>
                    <a:lnTo>
                      <a:pt x="16200" y="13886"/>
                    </a:lnTo>
                    <a:lnTo>
                      <a:pt x="16200" y="13114"/>
                    </a:lnTo>
                    <a:lnTo>
                      <a:pt x="16200" y="12343"/>
                    </a:lnTo>
                    <a:lnTo>
                      <a:pt x="16200" y="12343"/>
                    </a:lnTo>
                    <a:lnTo>
                      <a:pt x="16200" y="11571"/>
                    </a:lnTo>
                    <a:lnTo>
                      <a:pt x="16200" y="10029"/>
                    </a:lnTo>
                    <a:lnTo>
                      <a:pt x="16200" y="8486"/>
                    </a:lnTo>
                    <a:lnTo>
                      <a:pt x="16200" y="7714"/>
                    </a:lnTo>
                    <a:lnTo>
                      <a:pt x="16200" y="6171"/>
                    </a:lnTo>
                    <a:lnTo>
                      <a:pt x="18900" y="4629"/>
                    </a:lnTo>
                    <a:lnTo>
                      <a:pt x="18900" y="3086"/>
                    </a:lnTo>
                    <a:lnTo>
                      <a:pt x="18900" y="2314"/>
                    </a:lnTo>
                    <a:lnTo>
                      <a:pt x="18900" y="771"/>
                    </a:lnTo>
                    <a:lnTo>
                      <a:pt x="5400" y="0"/>
                    </a:lnTo>
                    <a:lnTo>
                      <a:pt x="5400" y="1543"/>
                    </a:lnTo>
                    <a:lnTo>
                      <a:pt x="2700" y="3086"/>
                    </a:lnTo>
                    <a:lnTo>
                      <a:pt x="2700" y="3857"/>
                    </a:lnTo>
                    <a:lnTo>
                      <a:pt x="2700" y="5400"/>
                    </a:lnTo>
                    <a:lnTo>
                      <a:pt x="2700" y="6943"/>
                    </a:lnTo>
                    <a:lnTo>
                      <a:pt x="0" y="8486"/>
                    </a:lnTo>
                    <a:lnTo>
                      <a:pt x="0" y="10029"/>
                    </a:lnTo>
                    <a:lnTo>
                      <a:pt x="0" y="11571"/>
                    </a:lnTo>
                    <a:lnTo>
                      <a:pt x="0" y="11571"/>
                    </a:lnTo>
                    <a:lnTo>
                      <a:pt x="0" y="12343"/>
                    </a:lnTo>
                    <a:lnTo>
                      <a:pt x="0" y="13114"/>
                    </a:lnTo>
                    <a:lnTo>
                      <a:pt x="0" y="13886"/>
                    </a:lnTo>
                    <a:lnTo>
                      <a:pt x="0" y="14657"/>
                    </a:lnTo>
                    <a:lnTo>
                      <a:pt x="0" y="15429"/>
                    </a:lnTo>
                    <a:lnTo>
                      <a:pt x="2700" y="16200"/>
                    </a:lnTo>
                    <a:lnTo>
                      <a:pt x="2700" y="16971"/>
                    </a:lnTo>
                    <a:lnTo>
                      <a:pt x="2700" y="16971"/>
                    </a:lnTo>
                    <a:lnTo>
                      <a:pt x="2700" y="17743"/>
                    </a:lnTo>
                    <a:lnTo>
                      <a:pt x="5400" y="18514"/>
                    </a:lnTo>
                    <a:lnTo>
                      <a:pt x="5400" y="19286"/>
                    </a:lnTo>
                    <a:lnTo>
                      <a:pt x="8100" y="20057"/>
                    </a:lnTo>
                    <a:lnTo>
                      <a:pt x="8100" y="20057"/>
                    </a:lnTo>
                    <a:lnTo>
                      <a:pt x="10800" y="20829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21600" y="1851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97" name="Shape 3797"/>
              <p:cNvSpPr/>
              <p:nvPr/>
            </p:nvSpPr>
            <p:spPr>
              <a:xfrm>
                <a:off x="288925" y="268287"/>
                <a:ext cx="44450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057" y="0"/>
                    </a:moveTo>
                    <a:lnTo>
                      <a:pt x="20057" y="0"/>
                    </a:lnTo>
                    <a:lnTo>
                      <a:pt x="18514" y="0"/>
                    </a:lnTo>
                    <a:lnTo>
                      <a:pt x="16971" y="2160"/>
                    </a:lnTo>
                    <a:lnTo>
                      <a:pt x="16200" y="4320"/>
                    </a:lnTo>
                    <a:lnTo>
                      <a:pt x="14657" y="4320"/>
                    </a:lnTo>
                    <a:lnTo>
                      <a:pt x="13114" y="6480"/>
                    </a:lnTo>
                    <a:lnTo>
                      <a:pt x="11571" y="8640"/>
                    </a:lnTo>
                    <a:lnTo>
                      <a:pt x="10800" y="8640"/>
                    </a:lnTo>
                    <a:lnTo>
                      <a:pt x="9257" y="8640"/>
                    </a:lnTo>
                    <a:lnTo>
                      <a:pt x="9257" y="10800"/>
                    </a:lnTo>
                    <a:lnTo>
                      <a:pt x="8486" y="10800"/>
                    </a:lnTo>
                    <a:lnTo>
                      <a:pt x="7714" y="10800"/>
                    </a:lnTo>
                    <a:lnTo>
                      <a:pt x="7714" y="10800"/>
                    </a:lnTo>
                    <a:lnTo>
                      <a:pt x="6943" y="10800"/>
                    </a:lnTo>
                    <a:lnTo>
                      <a:pt x="6171" y="10800"/>
                    </a:lnTo>
                    <a:lnTo>
                      <a:pt x="6171" y="10800"/>
                    </a:lnTo>
                    <a:lnTo>
                      <a:pt x="5400" y="10800"/>
                    </a:lnTo>
                    <a:lnTo>
                      <a:pt x="5400" y="10800"/>
                    </a:lnTo>
                    <a:lnTo>
                      <a:pt x="4629" y="10800"/>
                    </a:lnTo>
                    <a:lnTo>
                      <a:pt x="4629" y="10800"/>
                    </a:lnTo>
                    <a:lnTo>
                      <a:pt x="3857" y="8640"/>
                    </a:lnTo>
                    <a:lnTo>
                      <a:pt x="3857" y="8640"/>
                    </a:lnTo>
                    <a:lnTo>
                      <a:pt x="3857" y="8640"/>
                    </a:lnTo>
                    <a:lnTo>
                      <a:pt x="3086" y="8640"/>
                    </a:lnTo>
                    <a:lnTo>
                      <a:pt x="3086" y="8640"/>
                    </a:lnTo>
                    <a:lnTo>
                      <a:pt x="0" y="17280"/>
                    </a:lnTo>
                    <a:lnTo>
                      <a:pt x="771" y="17280"/>
                    </a:lnTo>
                    <a:lnTo>
                      <a:pt x="1543" y="19440"/>
                    </a:lnTo>
                    <a:lnTo>
                      <a:pt x="2314" y="19440"/>
                    </a:lnTo>
                    <a:lnTo>
                      <a:pt x="2314" y="19440"/>
                    </a:lnTo>
                    <a:lnTo>
                      <a:pt x="3086" y="21600"/>
                    </a:lnTo>
                    <a:lnTo>
                      <a:pt x="3857" y="21600"/>
                    </a:lnTo>
                    <a:lnTo>
                      <a:pt x="4629" y="21600"/>
                    </a:lnTo>
                    <a:lnTo>
                      <a:pt x="5400" y="21600"/>
                    </a:lnTo>
                    <a:lnTo>
                      <a:pt x="6171" y="21600"/>
                    </a:lnTo>
                    <a:lnTo>
                      <a:pt x="6171" y="21600"/>
                    </a:lnTo>
                    <a:lnTo>
                      <a:pt x="6943" y="21600"/>
                    </a:lnTo>
                    <a:lnTo>
                      <a:pt x="7714" y="21600"/>
                    </a:lnTo>
                    <a:lnTo>
                      <a:pt x="8486" y="21600"/>
                    </a:lnTo>
                    <a:lnTo>
                      <a:pt x="9257" y="21600"/>
                    </a:lnTo>
                    <a:lnTo>
                      <a:pt x="10029" y="21600"/>
                    </a:lnTo>
                    <a:lnTo>
                      <a:pt x="10800" y="21600"/>
                    </a:lnTo>
                    <a:lnTo>
                      <a:pt x="11571" y="19440"/>
                    </a:lnTo>
                    <a:lnTo>
                      <a:pt x="13114" y="19440"/>
                    </a:lnTo>
                    <a:lnTo>
                      <a:pt x="14657" y="17280"/>
                    </a:lnTo>
                    <a:lnTo>
                      <a:pt x="16200" y="15120"/>
                    </a:lnTo>
                    <a:lnTo>
                      <a:pt x="16971" y="15120"/>
                    </a:lnTo>
                    <a:lnTo>
                      <a:pt x="18514" y="12960"/>
                    </a:lnTo>
                    <a:lnTo>
                      <a:pt x="20057" y="10800"/>
                    </a:ln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200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98" name="Shape 3798"/>
              <p:cNvSpPr/>
              <p:nvPr/>
            </p:nvSpPr>
            <p:spPr>
              <a:xfrm>
                <a:off x="330200" y="258762"/>
                <a:ext cx="44450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5891"/>
                    </a:moveTo>
                    <a:lnTo>
                      <a:pt x="21600" y="5891"/>
                    </a:lnTo>
                    <a:lnTo>
                      <a:pt x="20829" y="3927"/>
                    </a:lnTo>
                    <a:lnTo>
                      <a:pt x="20057" y="3927"/>
                    </a:lnTo>
                    <a:lnTo>
                      <a:pt x="20057" y="1964"/>
                    </a:lnTo>
                    <a:lnTo>
                      <a:pt x="19286" y="1964"/>
                    </a:lnTo>
                    <a:lnTo>
                      <a:pt x="18514" y="1964"/>
                    </a:lnTo>
                    <a:lnTo>
                      <a:pt x="17743" y="0"/>
                    </a:lnTo>
                    <a:lnTo>
                      <a:pt x="17743" y="0"/>
                    </a:lnTo>
                    <a:lnTo>
                      <a:pt x="16971" y="0"/>
                    </a:lnTo>
                    <a:lnTo>
                      <a:pt x="16200" y="0"/>
                    </a:lnTo>
                    <a:lnTo>
                      <a:pt x="15429" y="0"/>
                    </a:lnTo>
                    <a:lnTo>
                      <a:pt x="14657" y="0"/>
                    </a:lnTo>
                    <a:lnTo>
                      <a:pt x="13886" y="0"/>
                    </a:lnTo>
                    <a:lnTo>
                      <a:pt x="13114" y="0"/>
                    </a:lnTo>
                    <a:lnTo>
                      <a:pt x="13114" y="0"/>
                    </a:lnTo>
                    <a:lnTo>
                      <a:pt x="12343" y="1964"/>
                    </a:lnTo>
                    <a:lnTo>
                      <a:pt x="11571" y="1964"/>
                    </a:lnTo>
                    <a:lnTo>
                      <a:pt x="10029" y="1964"/>
                    </a:lnTo>
                    <a:lnTo>
                      <a:pt x="8486" y="3927"/>
                    </a:lnTo>
                    <a:lnTo>
                      <a:pt x="7714" y="3927"/>
                    </a:lnTo>
                    <a:lnTo>
                      <a:pt x="6171" y="5891"/>
                    </a:lnTo>
                    <a:lnTo>
                      <a:pt x="4629" y="7855"/>
                    </a:lnTo>
                    <a:lnTo>
                      <a:pt x="3086" y="7855"/>
                    </a:lnTo>
                    <a:lnTo>
                      <a:pt x="1543" y="9818"/>
                    </a:lnTo>
                    <a:lnTo>
                      <a:pt x="0" y="11782"/>
                    </a:lnTo>
                    <a:lnTo>
                      <a:pt x="1543" y="21600"/>
                    </a:lnTo>
                    <a:lnTo>
                      <a:pt x="3086" y="19636"/>
                    </a:lnTo>
                    <a:lnTo>
                      <a:pt x="4629" y="17673"/>
                    </a:lnTo>
                    <a:lnTo>
                      <a:pt x="6171" y="15709"/>
                    </a:lnTo>
                    <a:lnTo>
                      <a:pt x="7714" y="15709"/>
                    </a:lnTo>
                    <a:lnTo>
                      <a:pt x="8486" y="13745"/>
                    </a:lnTo>
                    <a:lnTo>
                      <a:pt x="10029" y="13745"/>
                    </a:lnTo>
                    <a:lnTo>
                      <a:pt x="11571" y="11782"/>
                    </a:lnTo>
                    <a:lnTo>
                      <a:pt x="12343" y="11782"/>
                    </a:lnTo>
                    <a:lnTo>
                      <a:pt x="13114" y="11782"/>
                    </a:lnTo>
                    <a:lnTo>
                      <a:pt x="13114" y="9818"/>
                    </a:lnTo>
                    <a:lnTo>
                      <a:pt x="13886" y="9818"/>
                    </a:lnTo>
                    <a:lnTo>
                      <a:pt x="14657" y="9818"/>
                    </a:lnTo>
                    <a:lnTo>
                      <a:pt x="14657" y="9818"/>
                    </a:lnTo>
                    <a:lnTo>
                      <a:pt x="15429" y="9818"/>
                    </a:lnTo>
                    <a:lnTo>
                      <a:pt x="16200" y="9818"/>
                    </a:lnTo>
                    <a:lnTo>
                      <a:pt x="16200" y="9818"/>
                    </a:lnTo>
                    <a:lnTo>
                      <a:pt x="16971" y="9818"/>
                    </a:lnTo>
                    <a:lnTo>
                      <a:pt x="16971" y="9818"/>
                    </a:lnTo>
                    <a:lnTo>
                      <a:pt x="17743" y="11782"/>
                    </a:lnTo>
                    <a:lnTo>
                      <a:pt x="17743" y="11782"/>
                    </a:lnTo>
                    <a:lnTo>
                      <a:pt x="17743" y="11782"/>
                    </a:lnTo>
                    <a:lnTo>
                      <a:pt x="18514" y="11782"/>
                    </a:lnTo>
                    <a:lnTo>
                      <a:pt x="18514" y="13745"/>
                    </a:lnTo>
                    <a:lnTo>
                      <a:pt x="19286" y="13745"/>
                    </a:lnTo>
                    <a:lnTo>
                      <a:pt x="19286" y="13745"/>
                    </a:lnTo>
                    <a:lnTo>
                      <a:pt x="21600" y="589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799" name="Shape 3799"/>
              <p:cNvSpPr/>
              <p:nvPr/>
            </p:nvSpPr>
            <p:spPr>
              <a:xfrm>
                <a:off x="369887" y="263525"/>
                <a:ext cx="1111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514" y="21600"/>
                    </a:moveTo>
                    <a:lnTo>
                      <a:pt x="18514" y="21600"/>
                    </a:lnTo>
                    <a:lnTo>
                      <a:pt x="18514" y="20800"/>
                    </a:lnTo>
                    <a:lnTo>
                      <a:pt x="18514" y="19200"/>
                    </a:lnTo>
                    <a:lnTo>
                      <a:pt x="18514" y="17600"/>
                    </a:lnTo>
                    <a:lnTo>
                      <a:pt x="21600" y="16000"/>
                    </a:lnTo>
                    <a:lnTo>
                      <a:pt x="21600" y="14400"/>
                    </a:lnTo>
                    <a:lnTo>
                      <a:pt x="21600" y="12800"/>
                    </a:lnTo>
                    <a:lnTo>
                      <a:pt x="21600" y="12000"/>
                    </a:lnTo>
                    <a:lnTo>
                      <a:pt x="21600" y="10400"/>
                    </a:lnTo>
                    <a:lnTo>
                      <a:pt x="21600" y="9600"/>
                    </a:lnTo>
                    <a:lnTo>
                      <a:pt x="21600" y="8800"/>
                    </a:lnTo>
                    <a:lnTo>
                      <a:pt x="21600" y="8000"/>
                    </a:lnTo>
                    <a:lnTo>
                      <a:pt x="21600" y="7200"/>
                    </a:lnTo>
                    <a:lnTo>
                      <a:pt x="21600" y="6400"/>
                    </a:lnTo>
                    <a:lnTo>
                      <a:pt x="21600" y="5600"/>
                    </a:lnTo>
                    <a:lnTo>
                      <a:pt x="21600" y="5600"/>
                    </a:lnTo>
                    <a:lnTo>
                      <a:pt x="21600" y="4800"/>
                    </a:lnTo>
                    <a:lnTo>
                      <a:pt x="18514" y="4000"/>
                    </a:lnTo>
                    <a:lnTo>
                      <a:pt x="18514" y="3200"/>
                    </a:lnTo>
                    <a:lnTo>
                      <a:pt x="18514" y="2400"/>
                    </a:lnTo>
                    <a:lnTo>
                      <a:pt x="15429" y="1600"/>
                    </a:lnTo>
                    <a:lnTo>
                      <a:pt x="15429" y="1600"/>
                    </a:lnTo>
                    <a:lnTo>
                      <a:pt x="12343" y="800"/>
                    </a:lnTo>
                    <a:lnTo>
                      <a:pt x="12343" y="0"/>
                    </a:lnTo>
                    <a:lnTo>
                      <a:pt x="9257" y="0"/>
                    </a:lnTo>
                    <a:lnTo>
                      <a:pt x="0" y="3200"/>
                    </a:lnTo>
                    <a:lnTo>
                      <a:pt x="0" y="3200"/>
                    </a:lnTo>
                    <a:lnTo>
                      <a:pt x="0" y="3200"/>
                    </a:lnTo>
                    <a:lnTo>
                      <a:pt x="0" y="4000"/>
                    </a:lnTo>
                    <a:lnTo>
                      <a:pt x="3086" y="4000"/>
                    </a:lnTo>
                    <a:lnTo>
                      <a:pt x="3086" y="4000"/>
                    </a:lnTo>
                    <a:lnTo>
                      <a:pt x="3086" y="4800"/>
                    </a:lnTo>
                    <a:lnTo>
                      <a:pt x="3086" y="5600"/>
                    </a:lnTo>
                    <a:lnTo>
                      <a:pt x="3086" y="5600"/>
                    </a:lnTo>
                    <a:lnTo>
                      <a:pt x="6171" y="6400"/>
                    </a:lnTo>
                    <a:lnTo>
                      <a:pt x="6171" y="6400"/>
                    </a:lnTo>
                    <a:lnTo>
                      <a:pt x="6171" y="7200"/>
                    </a:lnTo>
                    <a:lnTo>
                      <a:pt x="6171" y="8000"/>
                    </a:lnTo>
                    <a:lnTo>
                      <a:pt x="6171" y="8000"/>
                    </a:lnTo>
                    <a:lnTo>
                      <a:pt x="6171" y="8800"/>
                    </a:lnTo>
                    <a:lnTo>
                      <a:pt x="6171" y="9600"/>
                    </a:lnTo>
                    <a:lnTo>
                      <a:pt x="6171" y="10400"/>
                    </a:lnTo>
                    <a:lnTo>
                      <a:pt x="6171" y="11200"/>
                    </a:lnTo>
                    <a:lnTo>
                      <a:pt x="6171" y="12800"/>
                    </a:lnTo>
                    <a:lnTo>
                      <a:pt x="6171" y="14400"/>
                    </a:lnTo>
                    <a:lnTo>
                      <a:pt x="3086" y="15200"/>
                    </a:lnTo>
                    <a:lnTo>
                      <a:pt x="3086" y="16800"/>
                    </a:lnTo>
                    <a:lnTo>
                      <a:pt x="3086" y="18400"/>
                    </a:lnTo>
                    <a:lnTo>
                      <a:pt x="3086" y="20000"/>
                    </a:lnTo>
                    <a:lnTo>
                      <a:pt x="0" y="20800"/>
                    </a:lnTo>
                    <a:lnTo>
                      <a:pt x="0" y="20800"/>
                    </a:lnTo>
                    <a:lnTo>
                      <a:pt x="1851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00" name="Shape 3800"/>
              <p:cNvSpPr/>
              <p:nvPr/>
            </p:nvSpPr>
            <p:spPr>
              <a:xfrm>
                <a:off x="366712" y="304800"/>
                <a:ext cx="12701" cy="444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514"/>
                    </a:moveTo>
                    <a:lnTo>
                      <a:pt x="21600" y="18514"/>
                    </a:lnTo>
                    <a:lnTo>
                      <a:pt x="21600" y="17743"/>
                    </a:lnTo>
                    <a:lnTo>
                      <a:pt x="18900" y="17743"/>
                    </a:lnTo>
                    <a:lnTo>
                      <a:pt x="18900" y="17743"/>
                    </a:lnTo>
                    <a:lnTo>
                      <a:pt x="18900" y="16971"/>
                    </a:lnTo>
                    <a:lnTo>
                      <a:pt x="18900" y="16971"/>
                    </a:lnTo>
                    <a:lnTo>
                      <a:pt x="16200" y="16971"/>
                    </a:lnTo>
                    <a:lnTo>
                      <a:pt x="16200" y="16200"/>
                    </a:lnTo>
                    <a:lnTo>
                      <a:pt x="16200" y="16200"/>
                    </a:lnTo>
                    <a:lnTo>
                      <a:pt x="16200" y="15429"/>
                    </a:lnTo>
                    <a:lnTo>
                      <a:pt x="16200" y="14657"/>
                    </a:lnTo>
                    <a:lnTo>
                      <a:pt x="16200" y="14657"/>
                    </a:lnTo>
                    <a:lnTo>
                      <a:pt x="16200" y="13886"/>
                    </a:lnTo>
                    <a:lnTo>
                      <a:pt x="16200" y="13114"/>
                    </a:lnTo>
                    <a:lnTo>
                      <a:pt x="16200" y="13114"/>
                    </a:lnTo>
                    <a:lnTo>
                      <a:pt x="16200" y="12343"/>
                    </a:lnTo>
                    <a:lnTo>
                      <a:pt x="16200" y="11571"/>
                    </a:lnTo>
                    <a:lnTo>
                      <a:pt x="16200" y="10029"/>
                    </a:lnTo>
                    <a:lnTo>
                      <a:pt x="16200" y="9257"/>
                    </a:lnTo>
                    <a:lnTo>
                      <a:pt x="16200" y="7714"/>
                    </a:lnTo>
                    <a:lnTo>
                      <a:pt x="16200" y="6171"/>
                    </a:lnTo>
                    <a:lnTo>
                      <a:pt x="18900" y="4629"/>
                    </a:lnTo>
                    <a:lnTo>
                      <a:pt x="18900" y="3857"/>
                    </a:lnTo>
                    <a:lnTo>
                      <a:pt x="18900" y="2314"/>
                    </a:lnTo>
                    <a:lnTo>
                      <a:pt x="21600" y="771"/>
                    </a:lnTo>
                    <a:lnTo>
                      <a:pt x="5400" y="0"/>
                    </a:lnTo>
                    <a:lnTo>
                      <a:pt x="5400" y="1543"/>
                    </a:lnTo>
                    <a:lnTo>
                      <a:pt x="5400" y="3086"/>
                    </a:lnTo>
                    <a:lnTo>
                      <a:pt x="2700" y="4629"/>
                    </a:lnTo>
                    <a:lnTo>
                      <a:pt x="2700" y="6171"/>
                    </a:lnTo>
                    <a:lnTo>
                      <a:pt x="2700" y="6943"/>
                    </a:lnTo>
                    <a:lnTo>
                      <a:pt x="0" y="8486"/>
                    </a:lnTo>
                    <a:lnTo>
                      <a:pt x="0" y="10029"/>
                    </a:lnTo>
                    <a:lnTo>
                      <a:pt x="0" y="11571"/>
                    </a:lnTo>
                    <a:lnTo>
                      <a:pt x="0" y="12343"/>
                    </a:lnTo>
                    <a:lnTo>
                      <a:pt x="0" y="13114"/>
                    </a:lnTo>
                    <a:lnTo>
                      <a:pt x="0" y="13886"/>
                    </a:lnTo>
                    <a:lnTo>
                      <a:pt x="0" y="14657"/>
                    </a:lnTo>
                    <a:lnTo>
                      <a:pt x="0" y="14657"/>
                    </a:lnTo>
                    <a:lnTo>
                      <a:pt x="0" y="15429"/>
                    </a:lnTo>
                    <a:lnTo>
                      <a:pt x="2700" y="16200"/>
                    </a:lnTo>
                    <a:lnTo>
                      <a:pt x="2700" y="16971"/>
                    </a:lnTo>
                    <a:lnTo>
                      <a:pt x="2700" y="17743"/>
                    </a:lnTo>
                    <a:lnTo>
                      <a:pt x="5400" y="18514"/>
                    </a:lnTo>
                    <a:lnTo>
                      <a:pt x="5400" y="19286"/>
                    </a:lnTo>
                    <a:lnTo>
                      <a:pt x="5400" y="19286"/>
                    </a:lnTo>
                    <a:lnTo>
                      <a:pt x="8100" y="20057"/>
                    </a:lnTo>
                    <a:lnTo>
                      <a:pt x="8100" y="20829"/>
                    </a:lnTo>
                    <a:lnTo>
                      <a:pt x="10800" y="20829"/>
                    </a:lnTo>
                    <a:lnTo>
                      <a:pt x="13500" y="21600"/>
                    </a:lnTo>
                    <a:lnTo>
                      <a:pt x="13500" y="21600"/>
                    </a:lnTo>
                    <a:lnTo>
                      <a:pt x="21600" y="1851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01" name="Shape 3801"/>
              <p:cNvSpPr/>
              <p:nvPr/>
            </p:nvSpPr>
            <p:spPr>
              <a:xfrm>
                <a:off x="374650" y="336550"/>
                <a:ext cx="42863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000" y="0"/>
                    </a:moveTo>
                    <a:lnTo>
                      <a:pt x="20000" y="0"/>
                    </a:lnTo>
                    <a:lnTo>
                      <a:pt x="19200" y="0"/>
                    </a:lnTo>
                    <a:lnTo>
                      <a:pt x="17600" y="1964"/>
                    </a:lnTo>
                    <a:lnTo>
                      <a:pt x="16800" y="3927"/>
                    </a:lnTo>
                    <a:lnTo>
                      <a:pt x="15200" y="3927"/>
                    </a:lnTo>
                    <a:lnTo>
                      <a:pt x="13600" y="5891"/>
                    </a:lnTo>
                    <a:lnTo>
                      <a:pt x="12800" y="5891"/>
                    </a:lnTo>
                    <a:lnTo>
                      <a:pt x="11200" y="7855"/>
                    </a:lnTo>
                    <a:lnTo>
                      <a:pt x="9600" y="9818"/>
                    </a:lnTo>
                    <a:lnTo>
                      <a:pt x="9600" y="9818"/>
                    </a:lnTo>
                    <a:lnTo>
                      <a:pt x="8800" y="9818"/>
                    </a:lnTo>
                    <a:lnTo>
                      <a:pt x="8000" y="9818"/>
                    </a:lnTo>
                    <a:lnTo>
                      <a:pt x="7200" y="9818"/>
                    </a:lnTo>
                    <a:lnTo>
                      <a:pt x="7200" y="9818"/>
                    </a:lnTo>
                    <a:lnTo>
                      <a:pt x="6400" y="9818"/>
                    </a:lnTo>
                    <a:lnTo>
                      <a:pt x="5600" y="9818"/>
                    </a:lnTo>
                    <a:lnTo>
                      <a:pt x="5600" y="9818"/>
                    </a:lnTo>
                    <a:lnTo>
                      <a:pt x="4800" y="9818"/>
                    </a:lnTo>
                    <a:lnTo>
                      <a:pt x="4800" y="9818"/>
                    </a:lnTo>
                    <a:lnTo>
                      <a:pt x="4000" y="9818"/>
                    </a:lnTo>
                    <a:lnTo>
                      <a:pt x="3200" y="9818"/>
                    </a:lnTo>
                    <a:lnTo>
                      <a:pt x="3200" y="9818"/>
                    </a:lnTo>
                    <a:lnTo>
                      <a:pt x="3200" y="7855"/>
                    </a:lnTo>
                    <a:lnTo>
                      <a:pt x="2400" y="7855"/>
                    </a:lnTo>
                    <a:lnTo>
                      <a:pt x="2400" y="7855"/>
                    </a:lnTo>
                    <a:lnTo>
                      <a:pt x="0" y="15709"/>
                    </a:lnTo>
                    <a:lnTo>
                      <a:pt x="0" y="17673"/>
                    </a:lnTo>
                    <a:lnTo>
                      <a:pt x="800" y="17673"/>
                    </a:lnTo>
                    <a:lnTo>
                      <a:pt x="1600" y="17673"/>
                    </a:lnTo>
                    <a:lnTo>
                      <a:pt x="2400" y="19636"/>
                    </a:lnTo>
                    <a:lnTo>
                      <a:pt x="3200" y="19636"/>
                    </a:lnTo>
                    <a:lnTo>
                      <a:pt x="3200" y="19636"/>
                    </a:lnTo>
                    <a:lnTo>
                      <a:pt x="4000" y="19636"/>
                    </a:lnTo>
                    <a:lnTo>
                      <a:pt x="4800" y="19636"/>
                    </a:lnTo>
                    <a:lnTo>
                      <a:pt x="5600" y="21600"/>
                    </a:lnTo>
                    <a:lnTo>
                      <a:pt x="6400" y="19636"/>
                    </a:lnTo>
                    <a:lnTo>
                      <a:pt x="7200" y="19636"/>
                    </a:lnTo>
                    <a:lnTo>
                      <a:pt x="8000" y="19636"/>
                    </a:lnTo>
                    <a:lnTo>
                      <a:pt x="8800" y="19636"/>
                    </a:lnTo>
                    <a:lnTo>
                      <a:pt x="9600" y="19636"/>
                    </a:lnTo>
                    <a:lnTo>
                      <a:pt x="10400" y="19636"/>
                    </a:lnTo>
                    <a:lnTo>
                      <a:pt x="11200" y="19636"/>
                    </a:lnTo>
                    <a:lnTo>
                      <a:pt x="12000" y="17673"/>
                    </a:lnTo>
                    <a:lnTo>
                      <a:pt x="13600" y="17673"/>
                    </a:lnTo>
                    <a:lnTo>
                      <a:pt x="15200" y="15709"/>
                    </a:lnTo>
                    <a:lnTo>
                      <a:pt x="16800" y="15709"/>
                    </a:lnTo>
                    <a:lnTo>
                      <a:pt x="17600" y="13745"/>
                    </a:lnTo>
                    <a:lnTo>
                      <a:pt x="19200" y="11782"/>
                    </a:lnTo>
                    <a:lnTo>
                      <a:pt x="20800" y="11782"/>
                    </a:lnTo>
                    <a:lnTo>
                      <a:pt x="21600" y="9818"/>
                    </a:lnTo>
                    <a:lnTo>
                      <a:pt x="21600" y="9818"/>
                    </a:lnTo>
                    <a:lnTo>
                      <a:pt x="200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02" name="Shape 3802"/>
              <p:cNvSpPr/>
              <p:nvPr/>
            </p:nvSpPr>
            <p:spPr>
              <a:xfrm>
                <a:off x="414337" y="325437"/>
                <a:ext cx="41276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600"/>
                    </a:moveTo>
                    <a:lnTo>
                      <a:pt x="21600" y="3600"/>
                    </a:lnTo>
                    <a:lnTo>
                      <a:pt x="20769" y="1800"/>
                    </a:lnTo>
                    <a:lnTo>
                      <a:pt x="19938" y="1800"/>
                    </a:lnTo>
                    <a:lnTo>
                      <a:pt x="19108" y="1800"/>
                    </a:lnTo>
                    <a:lnTo>
                      <a:pt x="19108" y="0"/>
                    </a:lnTo>
                    <a:lnTo>
                      <a:pt x="18277" y="0"/>
                    </a:lnTo>
                    <a:lnTo>
                      <a:pt x="17446" y="0"/>
                    </a:lnTo>
                    <a:lnTo>
                      <a:pt x="16615" y="0"/>
                    </a:lnTo>
                    <a:lnTo>
                      <a:pt x="15785" y="0"/>
                    </a:lnTo>
                    <a:lnTo>
                      <a:pt x="15785" y="0"/>
                    </a:lnTo>
                    <a:lnTo>
                      <a:pt x="14954" y="0"/>
                    </a:lnTo>
                    <a:lnTo>
                      <a:pt x="14123" y="0"/>
                    </a:lnTo>
                    <a:lnTo>
                      <a:pt x="13292" y="0"/>
                    </a:lnTo>
                    <a:lnTo>
                      <a:pt x="12462" y="1800"/>
                    </a:lnTo>
                    <a:lnTo>
                      <a:pt x="11631" y="1800"/>
                    </a:lnTo>
                    <a:lnTo>
                      <a:pt x="11631" y="1800"/>
                    </a:lnTo>
                    <a:lnTo>
                      <a:pt x="10800" y="1800"/>
                    </a:lnTo>
                    <a:lnTo>
                      <a:pt x="9138" y="3600"/>
                    </a:lnTo>
                    <a:lnTo>
                      <a:pt x="8308" y="5400"/>
                    </a:lnTo>
                    <a:lnTo>
                      <a:pt x="6646" y="7200"/>
                    </a:lnTo>
                    <a:lnTo>
                      <a:pt x="4985" y="7200"/>
                    </a:lnTo>
                    <a:lnTo>
                      <a:pt x="4154" y="9000"/>
                    </a:lnTo>
                    <a:lnTo>
                      <a:pt x="2492" y="10800"/>
                    </a:lnTo>
                    <a:lnTo>
                      <a:pt x="1662" y="10800"/>
                    </a:lnTo>
                    <a:lnTo>
                      <a:pt x="0" y="12600"/>
                    </a:lnTo>
                    <a:lnTo>
                      <a:pt x="1662" y="21600"/>
                    </a:lnTo>
                    <a:lnTo>
                      <a:pt x="3323" y="19800"/>
                    </a:lnTo>
                    <a:lnTo>
                      <a:pt x="4154" y="19800"/>
                    </a:lnTo>
                    <a:lnTo>
                      <a:pt x="5815" y="18000"/>
                    </a:lnTo>
                    <a:lnTo>
                      <a:pt x="7477" y="16200"/>
                    </a:lnTo>
                    <a:lnTo>
                      <a:pt x="8308" y="14400"/>
                    </a:lnTo>
                    <a:lnTo>
                      <a:pt x="9969" y="14400"/>
                    </a:lnTo>
                    <a:lnTo>
                      <a:pt x="10800" y="12600"/>
                    </a:lnTo>
                    <a:lnTo>
                      <a:pt x="12462" y="12600"/>
                    </a:lnTo>
                    <a:lnTo>
                      <a:pt x="12462" y="10800"/>
                    </a:lnTo>
                    <a:lnTo>
                      <a:pt x="13292" y="10800"/>
                    </a:lnTo>
                    <a:lnTo>
                      <a:pt x="14123" y="10800"/>
                    </a:lnTo>
                    <a:lnTo>
                      <a:pt x="14123" y="10800"/>
                    </a:lnTo>
                    <a:lnTo>
                      <a:pt x="14954" y="10800"/>
                    </a:lnTo>
                    <a:lnTo>
                      <a:pt x="14954" y="10800"/>
                    </a:lnTo>
                    <a:lnTo>
                      <a:pt x="15785" y="9000"/>
                    </a:lnTo>
                    <a:lnTo>
                      <a:pt x="15785" y="9000"/>
                    </a:lnTo>
                    <a:lnTo>
                      <a:pt x="16615" y="9000"/>
                    </a:lnTo>
                    <a:lnTo>
                      <a:pt x="16615" y="9000"/>
                    </a:lnTo>
                    <a:lnTo>
                      <a:pt x="17446" y="10800"/>
                    </a:lnTo>
                    <a:lnTo>
                      <a:pt x="17446" y="10800"/>
                    </a:lnTo>
                    <a:lnTo>
                      <a:pt x="18277" y="10800"/>
                    </a:lnTo>
                    <a:lnTo>
                      <a:pt x="18277" y="10800"/>
                    </a:lnTo>
                    <a:lnTo>
                      <a:pt x="18277" y="10800"/>
                    </a:lnTo>
                    <a:lnTo>
                      <a:pt x="18277" y="10800"/>
                    </a:lnTo>
                    <a:lnTo>
                      <a:pt x="18277" y="10800"/>
                    </a:lnTo>
                    <a:lnTo>
                      <a:pt x="21600" y="3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03" name="Shape 3803"/>
              <p:cNvSpPr/>
              <p:nvPr/>
            </p:nvSpPr>
            <p:spPr>
              <a:xfrm>
                <a:off x="449262" y="328612"/>
                <a:ext cx="12701" cy="444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00" y="21600"/>
                    </a:moveTo>
                    <a:lnTo>
                      <a:pt x="16200" y="21600"/>
                    </a:lnTo>
                    <a:lnTo>
                      <a:pt x="16200" y="20057"/>
                    </a:lnTo>
                    <a:lnTo>
                      <a:pt x="18900" y="18514"/>
                    </a:lnTo>
                    <a:lnTo>
                      <a:pt x="18900" y="16971"/>
                    </a:lnTo>
                    <a:lnTo>
                      <a:pt x="18900" y="15429"/>
                    </a:lnTo>
                    <a:lnTo>
                      <a:pt x="21600" y="14657"/>
                    </a:lnTo>
                    <a:lnTo>
                      <a:pt x="21600" y="13114"/>
                    </a:lnTo>
                    <a:lnTo>
                      <a:pt x="21600" y="11571"/>
                    </a:lnTo>
                    <a:lnTo>
                      <a:pt x="21600" y="10029"/>
                    </a:lnTo>
                    <a:lnTo>
                      <a:pt x="21600" y="9257"/>
                    </a:lnTo>
                    <a:lnTo>
                      <a:pt x="21600" y="8486"/>
                    </a:lnTo>
                    <a:lnTo>
                      <a:pt x="21600" y="7714"/>
                    </a:lnTo>
                    <a:lnTo>
                      <a:pt x="21600" y="6943"/>
                    </a:lnTo>
                    <a:lnTo>
                      <a:pt x="21600" y="6171"/>
                    </a:lnTo>
                    <a:lnTo>
                      <a:pt x="21600" y="6171"/>
                    </a:lnTo>
                    <a:lnTo>
                      <a:pt x="21600" y="5400"/>
                    </a:lnTo>
                    <a:lnTo>
                      <a:pt x="18900" y="4629"/>
                    </a:lnTo>
                    <a:lnTo>
                      <a:pt x="18900" y="3857"/>
                    </a:lnTo>
                    <a:lnTo>
                      <a:pt x="18900" y="3086"/>
                    </a:lnTo>
                    <a:lnTo>
                      <a:pt x="18900" y="3086"/>
                    </a:lnTo>
                    <a:lnTo>
                      <a:pt x="16200" y="2314"/>
                    </a:lnTo>
                    <a:lnTo>
                      <a:pt x="16200" y="1543"/>
                    </a:lnTo>
                    <a:lnTo>
                      <a:pt x="13500" y="771"/>
                    </a:lnTo>
                    <a:lnTo>
                      <a:pt x="10800" y="771"/>
                    </a:lnTo>
                    <a:lnTo>
                      <a:pt x="10800" y="0"/>
                    </a:lnTo>
                    <a:lnTo>
                      <a:pt x="0" y="3086"/>
                    </a:lnTo>
                    <a:lnTo>
                      <a:pt x="2700" y="3857"/>
                    </a:lnTo>
                    <a:lnTo>
                      <a:pt x="2700" y="3857"/>
                    </a:lnTo>
                    <a:lnTo>
                      <a:pt x="2700" y="3857"/>
                    </a:lnTo>
                    <a:lnTo>
                      <a:pt x="2700" y="3857"/>
                    </a:lnTo>
                    <a:lnTo>
                      <a:pt x="5400" y="4629"/>
                    </a:lnTo>
                    <a:lnTo>
                      <a:pt x="5400" y="4629"/>
                    </a:lnTo>
                    <a:lnTo>
                      <a:pt x="5400" y="5400"/>
                    </a:lnTo>
                    <a:lnTo>
                      <a:pt x="5400" y="5400"/>
                    </a:lnTo>
                    <a:lnTo>
                      <a:pt x="5400" y="6171"/>
                    </a:lnTo>
                    <a:lnTo>
                      <a:pt x="8100" y="6171"/>
                    </a:lnTo>
                    <a:lnTo>
                      <a:pt x="8100" y="6943"/>
                    </a:lnTo>
                    <a:lnTo>
                      <a:pt x="8100" y="7714"/>
                    </a:lnTo>
                    <a:lnTo>
                      <a:pt x="8100" y="8486"/>
                    </a:lnTo>
                    <a:lnTo>
                      <a:pt x="8100" y="8486"/>
                    </a:lnTo>
                    <a:lnTo>
                      <a:pt x="8100" y="9257"/>
                    </a:lnTo>
                    <a:lnTo>
                      <a:pt x="8100" y="10029"/>
                    </a:lnTo>
                    <a:lnTo>
                      <a:pt x="8100" y="10800"/>
                    </a:lnTo>
                    <a:lnTo>
                      <a:pt x="8100" y="12343"/>
                    </a:lnTo>
                    <a:lnTo>
                      <a:pt x="5400" y="13886"/>
                    </a:lnTo>
                    <a:lnTo>
                      <a:pt x="5400" y="15429"/>
                    </a:lnTo>
                    <a:lnTo>
                      <a:pt x="5400" y="16971"/>
                    </a:lnTo>
                    <a:lnTo>
                      <a:pt x="2700" y="17743"/>
                    </a:lnTo>
                    <a:lnTo>
                      <a:pt x="2700" y="19286"/>
                    </a:lnTo>
                    <a:lnTo>
                      <a:pt x="2700" y="20829"/>
                    </a:lnTo>
                    <a:lnTo>
                      <a:pt x="2700" y="20829"/>
                    </a:lnTo>
                    <a:lnTo>
                      <a:pt x="16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04" name="Shape 3804"/>
              <p:cNvSpPr/>
              <p:nvPr/>
            </p:nvSpPr>
            <p:spPr>
              <a:xfrm>
                <a:off x="447675" y="371475"/>
                <a:ext cx="12700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400"/>
                    </a:moveTo>
                    <a:lnTo>
                      <a:pt x="21600" y="18400"/>
                    </a:lnTo>
                    <a:lnTo>
                      <a:pt x="18900" y="18400"/>
                    </a:lnTo>
                    <a:lnTo>
                      <a:pt x="18900" y="17600"/>
                    </a:lnTo>
                    <a:lnTo>
                      <a:pt x="18900" y="17600"/>
                    </a:lnTo>
                    <a:lnTo>
                      <a:pt x="16200" y="17600"/>
                    </a:lnTo>
                    <a:lnTo>
                      <a:pt x="16200" y="16800"/>
                    </a:lnTo>
                    <a:lnTo>
                      <a:pt x="16200" y="16800"/>
                    </a:lnTo>
                    <a:lnTo>
                      <a:pt x="16200" y="16000"/>
                    </a:lnTo>
                    <a:lnTo>
                      <a:pt x="16200" y="16000"/>
                    </a:lnTo>
                    <a:lnTo>
                      <a:pt x="13500" y="15200"/>
                    </a:lnTo>
                    <a:lnTo>
                      <a:pt x="13500" y="15200"/>
                    </a:lnTo>
                    <a:lnTo>
                      <a:pt x="13500" y="14400"/>
                    </a:lnTo>
                    <a:lnTo>
                      <a:pt x="13500" y="13600"/>
                    </a:lnTo>
                    <a:lnTo>
                      <a:pt x="13500" y="13600"/>
                    </a:lnTo>
                    <a:lnTo>
                      <a:pt x="13500" y="12800"/>
                    </a:lnTo>
                    <a:lnTo>
                      <a:pt x="13500" y="12000"/>
                    </a:lnTo>
                    <a:lnTo>
                      <a:pt x="13500" y="11200"/>
                    </a:lnTo>
                    <a:lnTo>
                      <a:pt x="13500" y="10400"/>
                    </a:lnTo>
                    <a:lnTo>
                      <a:pt x="13500" y="8800"/>
                    </a:lnTo>
                    <a:lnTo>
                      <a:pt x="16200" y="7200"/>
                    </a:lnTo>
                    <a:lnTo>
                      <a:pt x="16200" y="6400"/>
                    </a:lnTo>
                    <a:lnTo>
                      <a:pt x="16200" y="4800"/>
                    </a:lnTo>
                    <a:lnTo>
                      <a:pt x="18900" y="3200"/>
                    </a:lnTo>
                    <a:lnTo>
                      <a:pt x="18900" y="1600"/>
                    </a:lnTo>
                    <a:lnTo>
                      <a:pt x="18900" y="800"/>
                    </a:lnTo>
                    <a:lnTo>
                      <a:pt x="5400" y="0"/>
                    </a:lnTo>
                    <a:lnTo>
                      <a:pt x="5400" y="800"/>
                    </a:lnTo>
                    <a:lnTo>
                      <a:pt x="2700" y="2400"/>
                    </a:lnTo>
                    <a:lnTo>
                      <a:pt x="2700" y="4000"/>
                    </a:lnTo>
                    <a:lnTo>
                      <a:pt x="2700" y="5600"/>
                    </a:lnTo>
                    <a:lnTo>
                      <a:pt x="0" y="7200"/>
                    </a:lnTo>
                    <a:lnTo>
                      <a:pt x="0" y="8000"/>
                    </a:lnTo>
                    <a:lnTo>
                      <a:pt x="0" y="9600"/>
                    </a:lnTo>
                    <a:lnTo>
                      <a:pt x="0" y="11200"/>
                    </a:lnTo>
                    <a:lnTo>
                      <a:pt x="0" y="12000"/>
                    </a:lnTo>
                    <a:lnTo>
                      <a:pt x="0" y="12800"/>
                    </a:lnTo>
                    <a:lnTo>
                      <a:pt x="0" y="13600"/>
                    </a:lnTo>
                    <a:lnTo>
                      <a:pt x="0" y="14400"/>
                    </a:lnTo>
                    <a:lnTo>
                      <a:pt x="0" y="15200"/>
                    </a:lnTo>
                    <a:lnTo>
                      <a:pt x="0" y="15200"/>
                    </a:lnTo>
                    <a:lnTo>
                      <a:pt x="0" y="16000"/>
                    </a:lnTo>
                    <a:lnTo>
                      <a:pt x="2700" y="16800"/>
                    </a:lnTo>
                    <a:lnTo>
                      <a:pt x="2700" y="17600"/>
                    </a:lnTo>
                    <a:lnTo>
                      <a:pt x="2700" y="18400"/>
                    </a:lnTo>
                    <a:lnTo>
                      <a:pt x="2700" y="19200"/>
                    </a:lnTo>
                    <a:lnTo>
                      <a:pt x="5400" y="19200"/>
                    </a:lnTo>
                    <a:lnTo>
                      <a:pt x="5400" y="20000"/>
                    </a:lnTo>
                    <a:lnTo>
                      <a:pt x="8100" y="20800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21600" y="18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05" name="Shape 3805"/>
              <p:cNvSpPr/>
              <p:nvPr/>
            </p:nvSpPr>
            <p:spPr>
              <a:xfrm>
                <a:off x="454025" y="401637"/>
                <a:ext cx="44450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057" y="0"/>
                    </a:moveTo>
                    <a:lnTo>
                      <a:pt x="20057" y="0"/>
                    </a:lnTo>
                    <a:lnTo>
                      <a:pt x="18514" y="1964"/>
                    </a:lnTo>
                    <a:lnTo>
                      <a:pt x="16971" y="1964"/>
                    </a:lnTo>
                    <a:lnTo>
                      <a:pt x="15429" y="3927"/>
                    </a:lnTo>
                    <a:lnTo>
                      <a:pt x="14657" y="5891"/>
                    </a:lnTo>
                    <a:lnTo>
                      <a:pt x="13114" y="5891"/>
                    </a:lnTo>
                    <a:lnTo>
                      <a:pt x="11571" y="7855"/>
                    </a:lnTo>
                    <a:lnTo>
                      <a:pt x="10029" y="7855"/>
                    </a:lnTo>
                    <a:lnTo>
                      <a:pt x="9257" y="9818"/>
                    </a:lnTo>
                    <a:lnTo>
                      <a:pt x="8486" y="9818"/>
                    </a:lnTo>
                    <a:lnTo>
                      <a:pt x="7714" y="9818"/>
                    </a:lnTo>
                    <a:lnTo>
                      <a:pt x="7714" y="9818"/>
                    </a:lnTo>
                    <a:lnTo>
                      <a:pt x="6943" y="9818"/>
                    </a:lnTo>
                    <a:lnTo>
                      <a:pt x="6943" y="9818"/>
                    </a:lnTo>
                    <a:lnTo>
                      <a:pt x="6171" y="9818"/>
                    </a:lnTo>
                    <a:lnTo>
                      <a:pt x="5400" y="9818"/>
                    </a:lnTo>
                    <a:lnTo>
                      <a:pt x="5400" y="9818"/>
                    </a:lnTo>
                    <a:lnTo>
                      <a:pt x="4629" y="9818"/>
                    </a:lnTo>
                    <a:lnTo>
                      <a:pt x="4629" y="9818"/>
                    </a:lnTo>
                    <a:lnTo>
                      <a:pt x="4629" y="9818"/>
                    </a:lnTo>
                    <a:lnTo>
                      <a:pt x="3857" y="9818"/>
                    </a:lnTo>
                    <a:lnTo>
                      <a:pt x="3857" y="9818"/>
                    </a:lnTo>
                    <a:lnTo>
                      <a:pt x="3086" y="9818"/>
                    </a:lnTo>
                    <a:lnTo>
                      <a:pt x="3086" y="7855"/>
                    </a:lnTo>
                    <a:lnTo>
                      <a:pt x="3086" y="7855"/>
                    </a:lnTo>
                    <a:lnTo>
                      <a:pt x="0" y="15709"/>
                    </a:lnTo>
                    <a:lnTo>
                      <a:pt x="771" y="17673"/>
                    </a:lnTo>
                    <a:lnTo>
                      <a:pt x="1543" y="17673"/>
                    </a:lnTo>
                    <a:lnTo>
                      <a:pt x="1543" y="19636"/>
                    </a:lnTo>
                    <a:lnTo>
                      <a:pt x="2314" y="19636"/>
                    </a:lnTo>
                    <a:lnTo>
                      <a:pt x="3086" y="19636"/>
                    </a:lnTo>
                    <a:lnTo>
                      <a:pt x="3857" y="19636"/>
                    </a:lnTo>
                    <a:lnTo>
                      <a:pt x="4629" y="21600"/>
                    </a:lnTo>
                    <a:lnTo>
                      <a:pt x="5400" y="21600"/>
                    </a:lnTo>
                    <a:lnTo>
                      <a:pt x="5400" y="21600"/>
                    </a:lnTo>
                    <a:lnTo>
                      <a:pt x="6171" y="21600"/>
                    </a:lnTo>
                    <a:lnTo>
                      <a:pt x="6943" y="21600"/>
                    </a:lnTo>
                    <a:lnTo>
                      <a:pt x="7714" y="21600"/>
                    </a:lnTo>
                    <a:lnTo>
                      <a:pt x="8486" y="19636"/>
                    </a:lnTo>
                    <a:lnTo>
                      <a:pt x="9257" y="19636"/>
                    </a:lnTo>
                    <a:lnTo>
                      <a:pt x="9257" y="19636"/>
                    </a:lnTo>
                    <a:lnTo>
                      <a:pt x="10029" y="19636"/>
                    </a:lnTo>
                    <a:lnTo>
                      <a:pt x="11571" y="17673"/>
                    </a:lnTo>
                    <a:lnTo>
                      <a:pt x="13114" y="17673"/>
                    </a:lnTo>
                    <a:lnTo>
                      <a:pt x="13886" y="15709"/>
                    </a:lnTo>
                    <a:lnTo>
                      <a:pt x="15429" y="15709"/>
                    </a:lnTo>
                    <a:lnTo>
                      <a:pt x="16971" y="13745"/>
                    </a:lnTo>
                    <a:lnTo>
                      <a:pt x="18514" y="11782"/>
                    </a:lnTo>
                    <a:lnTo>
                      <a:pt x="20057" y="11782"/>
                    </a:lnTo>
                    <a:lnTo>
                      <a:pt x="21600" y="9818"/>
                    </a:lnTo>
                    <a:lnTo>
                      <a:pt x="21600" y="9818"/>
                    </a:lnTo>
                    <a:lnTo>
                      <a:pt x="200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06" name="Shape 3806"/>
              <p:cNvSpPr/>
              <p:nvPr/>
            </p:nvSpPr>
            <p:spPr>
              <a:xfrm>
                <a:off x="495300" y="398462"/>
                <a:ext cx="36513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800"/>
                    </a:move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20661" y="10800"/>
                    </a:lnTo>
                    <a:lnTo>
                      <a:pt x="20661" y="8100"/>
                    </a:lnTo>
                    <a:lnTo>
                      <a:pt x="19722" y="8100"/>
                    </a:lnTo>
                    <a:lnTo>
                      <a:pt x="18783" y="5400"/>
                    </a:lnTo>
                    <a:lnTo>
                      <a:pt x="18783" y="5400"/>
                    </a:lnTo>
                    <a:lnTo>
                      <a:pt x="17843" y="5400"/>
                    </a:lnTo>
                    <a:lnTo>
                      <a:pt x="17843" y="2700"/>
                    </a:lnTo>
                    <a:lnTo>
                      <a:pt x="16904" y="2700"/>
                    </a:lnTo>
                    <a:lnTo>
                      <a:pt x="15965" y="2700"/>
                    </a:lnTo>
                    <a:lnTo>
                      <a:pt x="15965" y="2700"/>
                    </a:lnTo>
                    <a:lnTo>
                      <a:pt x="15026" y="2700"/>
                    </a:lnTo>
                    <a:lnTo>
                      <a:pt x="14087" y="0"/>
                    </a:lnTo>
                    <a:lnTo>
                      <a:pt x="14087" y="0"/>
                    </a:lnTo>
                    <a:lnTo>
                      <a:pt x="13148" y="0"/>
                    </a:lnTo>
                    <a:lnTo>
                      <a:pt x="12209" y="0"/>
                    </a:lnTo>
                    <a:lnTo>
                      <a:pt x="11270" y="0"/>
                    </a:lnTo>
                    <a:lnTo>
                      <a:pt x="11270" y="0"/>
                    </a:lnTo>
                    <a:lnTo>
                      <a:pt x="10330" y="0"/>
                    </a:lnTo>
                    <a:lnTo>
                      <a:pt x="9391" y="0"/>
                    </a:lnTo>
                    <a:lnTo>
                      <a:pt x="9391" y="0"/>
                    </a:lnTo>
                    <a:lnTo>
                      <a:pt x="8452" y="0"/>
                    </a:lnTo>
                    <a:lnTo>
                      <a:pt x="7513" y="0"/>
                    </a:lnTo>
                    <a:lnTo>
                      <a:pt x="6574" y="2700"/>
                    </a:lnTo>
                    <a:lnTo>
                      <a:pt x="5635" y="2700"/>
                    </a:lnTo>
                    <a:lnTo>
                      <a:pt x="3757" y="2700"/>
                    </a:lnTo>
                    <a:lnTo>
                      <a:pt x="1878" y="5400"/>
                    </a:lnTo>
                    <a:lnTo>
                      <a:pt x="0" y="5400"/>
                    </a:lnTo>
                    <a:lnTo>
                      <a:pt x="1878" y="18900"/>
                    </a:lnTo>
                    <a:lnTo>
                      <a:pt x="2817" y="18900"/>
                    </a:lnTo>
                    <a:lnTo>
                      <a:pt x="4696" y="16200"/>
                    </a:lnTo>
                    <a:lnTo>
                      <a:pt x="6574" y="16200"/>
                    </a:lnTo>
                    <a:lnTo>
                      <a:pt x="7513" y="16200"/>
                    </a:lnTo>
                    <a:lnTo>
                      <a:pt x="8452" y="16200"/>
                    </a:lnTo>
                    <a:lnTo>
                      <a:pt x="8452" y="16200"/>
                    </a:lnTo>
                    <a:lnTo>
                      <a:pt x="9391" y="13500"/>
                    </a:lnTo>
                    <a:lnTo>
                      <a:pt x="10330" y="13500"/>
                    </a:lnTo>
                    <a:lnTo>
                      <a:pt x="10330" y="13500"/>
                    </a:lnTo>
                    <a:lnTo>
                      <a:pt x="11270" y="13500"/>
                    </a:lnTo>
                    <a:lnTo>
                      <a:pt x="11270" y="13500"/>
                    </a:lnTo>
                    <a:lnTo>
                      <a:pt x="12209" y="13500"/>
                    </a:lnTo>
                    <a:lnTo>
                      <a:pt x="12209" y="13500"/>
                    </a:lnTo>
                    <a:lnTo>
                      <a:pt x="13148" y="13500"/>
                    </a:lnTo>
                    <a:lnTo>
                      <a:pt x="13148" y="16200"/>
                    </a:lnTo>
                    <a:lnTo>
                      <a:pt x="14087" y="16200"/>
                    </a:lnTo>
                    <a:lnTo>
                      <a:pt x="14087" y="16200"/>
                    </a:lnTo>
                    <a:lnTo>
                      <a:pt x="15026" y="16200"/>
                    </a:lnTo>
                    <a:lnTo>
                      <a:pt x="15026" y="16200"/>
                    </a:lnTo>
                    <a:lnTo>
                      <a:pt x="15026" y="16200"/>
                    </a:lnTo>
                    <a:lnTo>
                      <a:pt x="15965" y="18900"/>
                    </a:lnTo>
                    <a:lnTo>
                      <a:pt x="15965" y="18900"/>
                    </a:lnTo>
                    <a:lnTo>
                      <a:pt x="16904" y="18900"/>
                    </a:lnTo>
                    <a:lnTo>
                      <a:pt x="16904" y="18900"/>
                    </a:lnTo>
                    <a:lnTo>
                      <a:pt x="17843" y="21600"/>
                    </a:lnTo>
                    <a:lnTo>
                      <a:pt x="17843" y="21600"/>
                    </a:lnTo>
                    <a:lnTo>
                      <a:pt x="17843" y="21600"/>
                    </a:lnTo>
                    <a:lnTo>
                      <a:pt x="18783" y="21600"/>
                    </a:lnTo>
                    <a:lnTo>
                      <a:pt x="18783" y="21600"/>
                    </a:lnTo>
                    <a:lnTo>
                      <a:pt x="2160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07" name="Shape 3807"/>
              <p:cNvSpPr/>
              <p:nvPr/>
            </p:nvSpPr>
            <p:spPr>
              <a:xfrm>
                <a:off x="527050" y="404812"/>
                <a:ext cx="17463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661"/>
                    </a:moveTo>
                    <a:lnTo>
                      <a:pt x="21600" y="20661"/>
                    </a:lnTo>
                    <a:lnTo>
                      <a:pt x="19636" y="18783"/>
                    </a:lnTo>
                    <a:lnTo>
                      <a:pt x="19636" y="17843"/>
                    </a:lnTo>
                    <a:lnTo>
                      <a:pt x="19636" y="15965"/>
                    </a:lnTo>
                    <a:lnTo>
                      <a:pt x="19636" y="15026"/>
                    </a:lnTo>
                    <a:lnTo>
                      <a:pt x="19636" y="14087"/>
                    </a:lnTo>
                    <a:lnTo>
                      <a:pt x="19636" y="12209"/>
                    </a:lnTo>
                    <a:lnTo>
                      <a:pt x="17673" y="11270"/>
                    </a:lnTo>
                    <a:lnTo>
                      <a:pt x="17673" y="9391"/>
                    </a:lnTo>
                    <a:lnTo>
                      <a:pt x="17673" y="9391"/>
                    </a:lnTo>
                    <a:lnTo>
                      <a:pt x="17673" y="8452"/>
                    </a:lnTo>
                    <a:lnTo>
                      <a:pt x="17673" y="7513"/>
                    </a:lnTo>
                    <a:lnTo>
                      <a:pt x="15709" y="7513"/>
                    </a:lnTo>
                    <a:lnTo>
                      <a:pt x="15709" y="6574"/>
                    </a:lnTo>
                    <a:lnTo>
                      <a:pt x="15709" y="5635"/>
                    </a:lnTo>
                    <a:lnTo>
                      <a:pt x="15709" y="5635"/>
                    </a:lnTo>
                    <a:lnTo>
                      <a:pt x="13745" y="4696"/>
                    </a:lnTo>
                    <a:lnTo>
                      <a:pt x="13745" y="3757"/>
                    </a:lnTo>
                    <a:lnTo>
                      <a:pt x="13745" y="3757"/>
                    </a:lnTo>
                    <a:lnTo>
                      <a:pt x="11782" y="2817"/>
                    </a:lnTo>
                    <a:lnTo>
                      <a:pt x="11782" y="2817"/>
                    </a:lnTo>
                    <a:lnTo>
                      <a:pt x="9818" y="1878"/>
                    </a:lnTo>
                    <a:lnTo>
                      <a:pt x="9818" y="939"/>
                    </a:lnTo>
                    <a:lnTo>
                      <a:pt x="7855" y="939"/>
                    </a:lnTo>
                    <a:lnTo>
                      <a:pt x="5891" y="0"/>
                    </a:lnTo>
                    <a:lnTo>
                      <a:pt x="0" y="3757"/>
                    </a:lnTo>
                    <a:lnTo>
                      <a:pt x="0" y="4696"/>
                    </a:lnTo>
                    <a:lnTo>
                      <a:pt x="1964" y="4696"/>
                    </a:lnTo>
                    <a:lnTo>
                      <a:pt x="1964" y="5635"/>
                    </a:lnTo>
                    <a:lnTo>
                      <a:pt x="1964" y="5635"/>
                    </a:lnTo>
                    <a:lnTo>
                      <a:pt x="3927" y="5635"/>
                    </a:lnTo>
                    <a:lnTo>
                      <a:pt x="3927" y="6574"/>
                    </a:lnTo>
                    <a:lnTo>
                      <a:pt x="3927" y="6574"/>
                    </a:lnTo>
                    <a:lnTo>
                      <a:pt x="3927" y="7513"/>
                    </a:lnTo>
                    <a:lnTo>
                      <a:pt x="5891" y="7513"/>
                    </a:lnTo>
                    <a:lnTo>
                      <a:pt x="5891" y="8452"/>
                    </a:lnTo>
                    <a:lnTo>
                      <a:pt x="5891" y="8452"/>
                    </a:lnTo>
                    <a:lnTo>
                      <a:pt x="5891" y="8452"/>
                    </a:lnTo>
                    <a:lnTo>
                      <a:pt x="7855" y="9391"/>
                    </a:lnTo>
                    <a:lnTo>
                      <a:pt x="7855" y="9391"/>
                    </a:lnTo>
                    <a:lnTo>
                      <a:pt x="7855" y="10330"/>
                    </a:lnTo>
                    <a:lnTo>
                      <a:pt x="7855" y="11270"/>
                    </a:lnTo>
                    <a:lnTo>
                      <a:pt x="7855" y="12209"/>
                    </a:lnTo>
                    <a:lnTo>
                      <a:pt x="7855" y="13148"/>
                    </a:lnTo>
                    <a:lnTo>
                      <a:pt x="7855" y="14087"/>
                    </a:lnTo>
                    <a:lnTo>
                      <a:pt x="9818" y="15965"/>
                    </a:lnTo>
                    <a:lnTo>
                      <a:pt x="9818" y="16904"/>
                    </a:lnTo>
                    <a:lnTo>
                      <a:pt x="9818" y="18783"/>
                    </a:lnTo>
                    <a:lnTo>
                      <a:pt x="9818" y="19722"/>
                    </a:lnTo>
                    <a:lnTo>
                      <a:pt x="9818" y="21600"/>
                    </a:lnTo>
                    <a:lnTo>
                      <a:pt x="9818" y="21600"/>
                    </a:lnTo>
                    <a:lnTo>
                      <a:pt x="21600" y="2066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08" name="Shape 3808"/>
              <p:cNvSpPr/>
              <p:nvPr/>
            </p:nvSpPr>
            <p:spPr>
              <a:xfrm>
                <a:off x="534987" y="439737"/>
                <a:ext cx="22226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200"/>
                    </a:moveTo>
                    <a:lnTo>
                      <a:pt x="21600" y="16200"/>
                    </a:lnTo>
                    <a:lnTo>
                      <a:pt x="20057" y="14850"/>
                    </a:lnTo>
                    <a:lnTo>
                      <a:pt x="16971" y="13500"/>
                    </a:lnTo>
                    <a:lnTo>
                      <a:pt x="16971" y="12150"/>
                    </a:lnTo>
                    <a:lnTo>
                      <a:pt x="15429" y="10800"/>
                    </a:lnTo>
                    <a:lnTo>
                      <a:pt x="15429" y="10800"/>
                    </a:lnTo>
                    <a:lnTo>
                      <a:pt x="13886" y="9450"/>
                    </a:lnTo>
                    <a:lnTo>
                      <a:pt x="13886" y="9450"/>
                    </a:lnTo>
                    <a:lnTo>
                      <a:pt x="12343" y="9450"/>
                    </a:lnTo>
                    <a:lnTo>
                      <a:pt x="12343" y="8100"/>
                    </a:lnTo>
                    <a:lnTo>
                      <a:pt x="12343" y="8100"/>
                    </a:lnTo>
                    <a:lnTo>
                      <a:pt x="12343" y="6750"/>
                    </a:lnTo>
                    <a:lnTo>
                      <a:pt x="10800" y="6750"/>
                    </a:lnTo>
                    <a:lnTo>
                      <a:pt x="10800" y="6750"/>
                    </a:lnTo>
                    <a:lnTo>
                      <a:pt x="10800" y="5400"/>
                    </a:lnTo>
                    <a:lnTo>
                      <a:pt x="10800" y="5400"/>
                    </a:lnTo>
                    <a:lnTo>
                      <a:pt x="9257" y="4050"/>
                    </a:lnTo>
                    <a:lnTo>
                      <a:pt x="9257" y="4050"/>
                    </a:lnTo>
                    <a:lnTo>
                      <a:pt x="9257" y="2700"/>
                    </a:lnTo>
                    <a:lnTo>
                      <a:pt x="9257" y="2700"/>
                    </a:lnTo>
                    <a:lnTo>
                      <a:pt x="9257" y="1350"/>
                    </a:lnTo>
                    <a:lnTo>
                      <a:pt x="9257" y="0"/>
                    </a:lnTo>
                    <a:lnTo>
                      <a:pt x="9257" y="0"/>
                    </a:lnTo>
                    <a:lnTo>
                      <a:pt x="0" y="1350"/>
                    </a:lnTo>
                    <a:lnTo>
                      <a:pt x="0" y="1350"/>
                    </a:lnTo>
                    <a:lnTo>
                      <a:pt x="1543" y="2700"/>
                    </a:lnTo>
                    <a:lnTo>
                      <a:pt x="1543" y="4050"/>
                    </a:lnTo>
                    <a:lnTo>
                      <a:pt x="1543" y="5400"/>
                    </a:lnTo>
                    <a:lnTo>
                      <a:pt x="1543" y="5400"/>
                    </a:lnTo>
                    <a:lnTo>
                      <a:pt x="3086" y="6750"/>
                    </a:lnTo>
                    <a:lnTo>
                      <a:pt x="3086" y="8100"/>
                    </a:lnTo>
                    <a:lnTo>
                      <a:pt x="3086" y="8100"/>
                    </a:lnTo>
                    <a:lnTo>
                      <a:pt x="3086" y="9450"/>
                    </a:lnTo>
                    <a:lnTo>
                      <a:pt x="4629" y="10800"/>
                    </a:lnTo>
                    <a:lnTo>
                      <a:pt x="4629" y="10800"/>
                    </a:lnTo>
                    <a:lnTo>
                      <a:pt x="4629" y="12150"/>
                    </a:lnTo>
                    <a:lnTo>
                      <a:pt x="6171" y="12150"/>
                    </a:lnTo>
                    <a:lnTo>
                      <a:pt x="6171" y="13500"/>
                    </a:lnTo>
                    <a:lnTo>
                      <a:pt x="6171" y="13500"/>
                    </a:lnTo>
                    <a:lnTo>
                      <a:pt x="7714" y="14850"/>
                    </a:lnTo>
                    <a:lnTo>
                      <a:pt x="9257" y="14850"/>
                    </a:lnTo>
                    <a:lnTo>
                      <a:pt x="9257" y="16200"/>
                    </a:lnTo>
                    <a:lnTo>
                      <a:pt x="10800" y="17550"/>
                    </a:lnTo>
                    <a:lnTo>
                      <a:pt x="12343" y="18900"/>
                    </a:lnTo>
                    <a:lnTo>
                      <a:pt x="15429" y="20250"/>
                    </a:lnTo>
                    <a:lnTo>
                      <a:pt x="16971" y="21600"/>
                    </a:lnTo>
                    <a:lnTo>
                      <a:pt x="16971" y="21600"/>
                    </a:lnTo>
                    <a:lnTo>
                      <a:pt x="21600" y="16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09" name="Shape 3809"/>
              <p:cNvSpPr/>
              <p:nvPr/>
            </p:nvSpPr>
            <p:spPr>
              <a:xfrm>
                <a:off x="552450" y="458787"/>
                <a:ext cx="41275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800"/>
                    </a:moveTo>
                    <a:lnTo>
                      <a:pt x="20769" y="15600"/>
                    </a:lnTo>
                    <a:lnTo>
                      <a:pt x="19938" y="14400"/>
                    </a:lnTo>
                    <a:lnTo>
                      <a:pt x="19108" y="13200"/>
                    </a:lnTo>
                    <a:lnTo>
                      <a:pt x="17446" y="12000"/>
                    </a:lnTo>
                    <a:lnTo>
                      <a:pt x="15785" y="10800"/>
                    </a:lnTo>
                    <a:lnTo>
                      <a:pt x="14123" y="9600"/>
                    </a:lnTo>
                    <a:lnTo>
                      <a:pt x="13292" y="8400"/>
                    </a:lnTo>
                    <a:lnTo>
                      <a:pt x="11631" y="7200"/>
                    </a:lnTo>
                    <a:lnTo>
                      <a:pt x="10800" y="6000"/>
                    </a:lnTo>
                    <a:lnTo>
                      <a:pt x="9969" y="4800"/>
                    </a:lnTo>
                    <a:lnTo>
                      <a:pt x="7477" y="4800"/>
                    </a:lnTo>
                    <a:lnTo>
                      <a:pt x="6646" y="3600"/>
                    </a:lnTo>
                    <a:lnTo>
                      <a:pt x="5815" y="2400"/>
                    </a:lnTo>
                    <a:lnTo>
                      <a:pt x="4985" y="1200"/>
                    </a:lnTo>
                    <a:lnTo>
                      <a:pt x="4154" y="1200"/>
                    </a:lnTo>
                    <a:lnTo>
                      <a:pt x="4154" y="1200"/>
                    </a:lnTo>
                    <a:lnTo>
                      <a:pt x="3323" y="0"/>
                    </a:lnTo>
                    <a:lnTo>
                      <a:pt x="2492" y="0"/>
                    </a:lnTo>
                    <a:lnTo>
                      <a:pt x="0" y="4800"/>
                    </a:lnTo>
                    <a:lnTo>
                      <a:pt x="831" y="6000"/>
                    </a:lnTo>
                    <a:lnTo>
                      <a:pt x="1662" y="6000"/>
                    </a:lnTo>
                    <a:lnTo>
                      <a:pt x="1662" y="7200"/>
                    </a:lnTo>
                    <a:lnTo>
                      <a:pt x="2492" y="7200"/>
                    </a:lnTo>
                    <a:lnTo>
                      <a:pt x="3323" y="8400"/>
                    </a:lnTo>
                    <a:lnTo>
                      <a:pt x="4154" y="8400"/>
                    </a:lnTo>
                    <a:lnTo>
                      <a:pt x="5815" y="9600"/>
                    </a:lnTo>
                    <a:lnTo>
                      <a:pt x="7477" y="10800"/>
                    </a:lnTo>
                    <a:lnTo>
                      <a:pt x="9138" y="12000"/>
                    </a:lnTo>
                    <a:lnTo>
                      <a:pt x="9969" y="12000"/>
                    </a:lnTo>
                    <a:lnTo>
                      <a:pt x="10800" y="13200"/>
                    </a:lnTo>
                    <a:lnTo>
                      <a:pt x="12462" y="14400"/>
                    </a:lnTo>
                    <a:lnTo>
                      <a:pt x="13292" y="15600"/>
                    </a:lnTo>
                    <a:lnTo>
                      <a:pt x="14954" y="18000"/>
                    </a:lnTo>
                    <a:lnTo>
                      <a:pt x="15785" y="18000"/>
                    </a:lnTo>
                    <a:lnTo>
                      <a:pt x="17446" y="19200"/>
                    </a:lnTo>
                    <a:lnTo>
                      <a:pt x="18277" y="20400"/>
                    </a:lnTo>
                    <a:lnTo>
                      <a:pt x="19108" y="21600"/>
                    </a:lnTo>
                    <a:lnTo>
                      <a:pt x="21600" y="16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10" name="Shape 3810"/>
              <p:cNvSpPr/>
              <p:nvPr/>
            </p:nvSpPr>
            <p:spPr>
              <a:xfrm>
                <a:off x="536575" y="430212"/>
                <a:ext cx="88900" cy="809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10800" y="0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10800" y="424"/>
                    </a:lnTo>
                    <a:lnTo>
                      <a:pt x="10800" y="424"/>
                    </a:lnTo>
                    <a:lnTo>
                      <a:pt x="10800" y="424"/>
                    </a:lnTo>
                    <a:lnTo>
                      <a:pt x="10800" y="424"/>
                    </a:lnTo>
                    <a:lnTo>
                      <a:pt x="10800" y="424"/>
                    </a:lnTo>
                    <a:lnTo>
                      <a:pt x="10800" y="847"/>
                    </a:lnTo>
                    <a:lnTo>
                      <a:pt x="10800" y="847"/>
                    </a:lnTo>
                    <a:lnTo>
                      <a:pt x="10414" y="847"/>
                    </a:lnTo>
                    <a:lnTo>
                      <a:pt x="10414" y="847"/>
                    </a:lnTo>
                    <a:lnTo>
                      <a:pt x="10414" y="847"/>
                    </a:lnTo>
                    <a:lnTo>
                      <a:pt x="10414" y="847"/>
                    </a:lnTo>
                    <a:lnTo>
                      <a:pt x="10414" y="1271"/>
                    </a:lnTo>
                    <a:lnTo>
                      <a:pt x="10414" y="1271"/>
                    </a:lnTo>
                    <a:lnTo>
                      <a:pt x="10414" y="1271"/>
                    </a:lnTo>
                    <a:lnTo>
                      <a:pt x="10414" y="1271"/>
                    </a:lnTo>
                    <a:lnTo>
                      <a:pt x="10414" y="1694"/>
                    </a:lnTo>
                    <a:lnTo>
                      <a:pt x="10414" y="1694"/>
                    </a:lnTo>
                    <a:lnTo>
                      <a:pt x="10414" y="1694"/>
                    </a:lnTo>
                    <a:lnTo>
                      <a:pt x="10414" y="1694"/>
                    </a:lnTo>
                    <a:lnTo>
                      <a:pt x="10414" y="1694"/>
                    </a:lnTo>
                    <a:lnTo>
                      <a:pt x="10414" y="1694"/>
                    </a:lnTo>
                    <a:lnTo>
                      <a:pt x="10414" y="2118"/>
                    </a:lnTo>
                    <a:lnTo>
                      <a:pt x="10414" y="2118"/>
                    </a:lnTo>
                    <a:lnTo>
                      <a:pt x="10414" y="2118"/>
                    </a:lnTo>
                    <a:lnTo>
                      <a:pt x="10414" y="2118"/>
                    </a:lnTo>
                    <a:lnTo>
                      <a:pt x="10414" y="2118"/>
                    </a:lnTo>
                    <a:lnTo>
                      <a:pt x="10414" y="2118"/>
                    </a:lnTo>
                    <a:lnTo>
                      <a:pt x="10414" y="2541"/>
                    </a:lnTo>
                    <a:lnTo>
                      <a:pt x="10029" y="2541"/>
                    </a:lnTo>
                    <a:lnTo>
                      <a:pt x="10029" y="2541"/>
                    </a:lnTo>
                    <a:lnTo>
                      <a:pt x="10029" y="2541"/>
                    </a:lnTo>
                    <a:lnTo>
                      <a:pt x="10029" y="2541"/>
                    </a:lnTo>
                    <a:lnTo>
                      <a:pt x="10029" y="2965"/>
                    </a:lnTo>
                    <a:lnTo>
                      <a:pt x="10029" y="2965"/>
                    </a:lnTo>
                    <a:lnTo>
                      <a:pt x="10029" y="2965"/>
                    </a:lnTo>
                    <a:lnTo>
                      <a:pt x="10029" y="2965"/>
                    </a:lnTo>
                    <a:lnTo>
                      <a:pt x="10029" y="2965"/>
                    </a:lnTo>
                    <a:lnTo>
                      <a:pt x="10029" y="2965"/>
                    </a:lnTo>
                    <a:lnTo>
                      <a:pt x="10029" y="3388"/>
                    </a:lnTo>
                    <a:lnTo>
                      <a:pt x="10029" y="3388"/>
                    </a:lnTo>
                    <a:lnTo>
                      <a:pt x="10029" y="3388"/>
                    </a:lnTo>
                    <a:lnTo>
                      <a:pt x="10029" y="3388"/>
                    </a:lnTo>
                    <a:lnTo>
                      <a:pt x="9643" y="3388"/>
                    </a:lnTo>
                    <a:lnTo>
                      <a:pt x="9643" y="3388"/>
                    </a:lnTo>
                    <a:lnTo>
                      <a:pt x="9643" y="3812"/>
                    </a:lnTo>
                    <a:lnTo>
                      <a:pt x="9643" y="3812"/>
                    </a:lnTo>
                    <a:lnTo>
                      <a:pt x="9643" y="3812"/>
                    </a:lnTo>
                    <a:lnTo>
                      <a:pt x="9643" y="3812"/>
                    </a:lnTo>
                    <a:lnTo>
                      <a:pt x="9643" y="3812"/>
                    </a:lnTo>
                    <a:lnTo>
                      <a:pt x="9643" y="4235"/>
                    </a:lnTo>
                    <a:lnTo>
                      <a:pt x="9643" y="4235"/>
                    </a:lnTo>
                    <a:lnTo>
                      <a:pt x="9643" y="4235"/>
                    </a:lnTo>
                    <a:lnTo>
                      <a:pt x="9643" y="4235"/>
                    </a:lnTo>
                    <a:lnTo>
                      <a:pt x="9643" y="4235"/>
                    </a:lnTo>
                    <a:lnTo>
                      <a:pt x="9643" y="4235"/>
                    </a:lnTo>
                    <a:lnTo>
                      <a:pt x="9643" y="4659"/>
                    </a:lnTo>
                    <a:lnTo>
                      <a:pt x="9643" y="4659"/>
                    </a:lnTo>
                    <a:lnTo>
                      <a:pt x="9643" y="4659"/>
                    </a:lnTo>
                    <a:lnTo>
                      <a:pt x="9257" y="4659"/>
                    </a:lnTo>
                    <a:lnTo>
                      <a:pt x="9257" y="4659"/>
                    </a:lnTo>
                    <a:lnTo>
                      <a:pt x="9257" y="4659"/>
                    </a:lnTo>
                    <a:lnTo>
                      <a:pt x="9257" y="5082"/>
                    </a:lnTo>
                    <a:lnTo>
                      <a:pt x="9257" y="5082"/>
                    </a:lnTo>
                    <a:lnTo>
                      <a:pt x="9257" y="5082"/>
                    </a:lnTo>
                    <a:lnTo>
                      <a:pt x="9257" y="5082"/>
                    </a:lnTo>
                    <a:lnTo>
                      <a:pt x="9257" y="5082"/>
                    </a:lnTo>
                    <a:lnTo>
                      <a:pt x="9257" y="5506"/>
                    </a:lnTo>
                    <a:lnTo>
                      <a:pt x="9257" y="5506"/>
                    </a:lnTo>
                    <a:lnTo>
                      <a:pt x="9257" y="5506"/>
                    </a:lnTo>
                    <a:lnTo>
                      <a:pt x="9257" y="5506"/>
                    </a:lnTo>
                    <a:lnTo>
                      <a:pt x="9257" y="5506"/>
                    </a:lnTo>
                    <a:lnTo>
                      <a:pt x="9257" y="5506"/>
                    </a:lnTo>
                    <a:lnTo>
                      <a:pt x="8871" y="5506"/>
                    </a:lnTo>
                    <a:lnTo>
                      <a:pt x="8871" y="5929"/>
                    </a:lnTo>
                    <a:lnTo>
                      <a:pt x="8871" y="5929"/>
                    </a:lnTo>
                    <a:lnTo>
                      <a:pt x="8871" y="5929"/>
                    </a:lnTo>
                    <a:lnTo>
                      <a:pt x="8871" y="5929"/>
                    </a:lnTo>
                    <a:lnTo>
                      <a:pt x="8871" y="5929"/>
                    </a:lnTo>
                    <a:lnTo>
                      <a:pt x="8871" y="5929"/>
                    </a:lnTo>
                    <a:lnTo>
                      <a:pt x="8871" y="5929"/>
                    </a:lnTo>
                    <a:lnTo>
                      <a:pt x="8871" y="6353"/>
                    </a:lnTo>
                    <a:lnTo>
                      <a:pt x="8871" y="6353"/>
                    </a:lnTo>
                    <a:lnTo>
                      <a:pt x="8486" y="6353"/>
                    </a:lnTo>
                    <a:lnTo>
                      <a:pt x="8486" y="6353"/>
                    </a:lnTo>
                    <a:lnTo>
                      <a:pt x="8486" y="6353"/>
                    </a:lnTo>
                    <a:lnTo>
                      <a:pt x="8486" y="6776"/>
                    </a:lnTo>
                    <a:lnTo>
                      <a:pt x="8486" y="6776"/>
                    </a:lnTo>
                    <a:lnTo>
                      <a:pt x="8486" y="6776"/>
                    </a:lnTo>
                    <a:lnTo>
                      <a:pt x="8486" y="6776"/>
                    </a:lnTo>
                    <a:lnTo>
                      <a:pt x="8486" y="6776"/>
                    </a:lnTo>
                    <a:lnTo>
                      <a:pt x="8486" y="6776"/>
                    </a:lnTo>
                    <a:lnTo>
                      <a:pt x="8486" y="6776"/>
                    </a:lnTo>
                    <a:lnTo>
                      <a:pt x="8486" y="7200"/>
                    </a:lnTo>
                    <a:lnTo>
                      <a:pt x="8486" y="7200"/>
                    </a:lnTo>
                    <a:lnTo>
                      <a:pt x="8100" y="7200"/>
                    </a:lnTo>
                    <a:lnTo>
                      <a:pt x="8100" y="7200"/>
                    </a:lnTo>
                    <a:lnTo>
                      <a:pt x="8100" y="7200"/>
                    </a:lnTo>
                    <a:lnTo>
                      <a:pt x="8100" y="7200"/>
                    </a:lnTo>
                    <a:lnTo>
                      <a:pt x="8100" y="7200"/>
                    </a:lnTo>
                    <a:lnTo>
                      <a:pt x="8100" y="7624"/>
                    </a:lnTo>
                    <a:lnTo>
                      <a:pt x="8100" y="7624"/>
                    </a:lnTo>
                    <a:lnTo>
                      <a:pt x="8100" y="7624"/>
                    </a:lnTo>
                    <a:lnTo>
                      <a:pt x="8100" y="7624"/>
                    </a:lnTo>
                    <a:lnTo>
                      <a:pt x="8100" y="7624"/>
                    </a:lnTo>
                    <a:lnTo>
                      <a:pt x="8100" y="8047"/>
                    </a:lnTo>
                    <a:lnTo>
                      <a:pt x="7714" y="8047"/>
                    </a:lnTo>
                    <a:lnTo>
                      <a:pt x="7714" y="8047"/>
                    </a:lnTo>
                    <a:lnTo>
                      <a:pt x="7714" y="8047"/>
                    </a:lnTo>
                    <a:lnTo>
                      <a:pt x="7714" y="8047"/>
                    </a:lnTo>
                    <a:lnTo>
                      <a:pt x="7714" y="8047"/>
                    </a:lnTo>
                    <a:lnTo>
                      <a:pt x="7714" y="8047"/>
                    </a:lnTo>
                    <a:lnTo>
                      <a:pt x="7714" y="8047"/>
                    </a:lnTo>
                    <a:lnTo>
                      <a:pt x="7714" y="8471"/>
                    </a:lnTo>
                    <a:lnTo>
                      <a:pt x="7714" y="8471"/>
                    </a:lnTo>
                    <a:lnTo>
                      <a:pt x="7329" y="8471"/>
                    </a:lnTo>
                    <a:lnTo>
                      <a:pt x="7329" y="8471"/>
                    </a:lnTo>
                    <a:lnTo>
                      <a:pt x="7329" y="8471"/>
                    </a:lnTo>
                    <a:lnTo>
                      <a:pt x="7329" y="8471"/>
                    </a:lnTo>
                    <a:lnTo>
                      <a:pt x="7329" y="8471"/>
                    </a:lnTo>
                    <a:lnTo>
                      <a:pt x="7329" y="8894"/>
                    </a:lnTo>
                    <a:lnTo>
                      <a:pt x="7329" y="8894"/>
                    </a:lnTo>
                    <a:lnTo>
                      <a:pt x="7329" y="8894"/>
                    </a:lnTo>
                    <a:lnTo>
                      <a:pt x="7329" y="8894"/>
                    </a:lnTo>
                    <a:lnTo>
                      <a:pt x="7329" y="8894"/>
                    </a:lnTo>
                    <a:lnTo>
                      <a:pt x="6943" y="8894"/>
                    </a:lnTo>
                    <a:lnTo>
                      <a:pt x="6943" y="9318"/>
                    </a:lnTo>
                    <a:lnTo>
                      <a:pt x="6943" y="9318"/>
                    </a:lnTo>
                    <a:lnTo>
                      <a:pt x="6943" y="9318"/>
                    </a:lnTo>
                    <a:lnTo>
                      <a:pt x="6943" y="9318"/>
                    </a:lnTo>
                    <a:lnTo>
                      <a:pt x="6943" y="9318"/>
                    </a:lnTo>
                    <a:lnTo>
                      <a:pt x="6943" y="9318"/>
                    </a:lnTo>
                    <a:lnTo>
                      <a:pt x="6943" y="9318"/>
                    </a:lnTo>
                    <a:lnTo>
                      <a:pt x="6943" y="9318"/>
                    </a:lnTo>
                    <a:lnTo>
                      <a:pt x="6557" y="9741"/>
                    </a:lnTo>
                    <a:lnTo>
                      <a:pt x="6557" y="9741"/>
                    </a:lnTo>
                    <a:lnTo>
                      <a:pt x="6557" y="9741"/>
                    </a:lnTo>
                    <a:lnTo>
                      <a:pt x="6557" y="9741"/>
                    </a:lnTo>
                    <a:lnTo>
                      <a:pt x="6557" y="9741"/>
                    </a:lnTo>
                    <a:lnTo>
                      <a:pt x="6557" y="9741"/>
                    </a:lnTo>
                    <a:lnTo>
                      <a:pt x="6557" y="9741"/>
                    </a:lnTo>
                    <a:lnTo>
                      <a:pt x="6171" y="9741"/>
                    </a:lnTo>
                    <a:lnTo>
                      <a:pt x="6171" y="10165"/>
                    </a:lnTo>
                    <a:lnTo>
                      <a:pt x="6171" y="10165"/>
                    </a:lnTo>
                    <a:lnTo>
                      <a:pt x="6171" y="10165"/>
                    </a:lnTo>
                    <a:lnTo>
                      <a:pt x="6171" y="10165"/>
                    </a:lnTo>
                    <a:lnTo>
                      <a:pt x="6171" y="10165"/>
                    </a:lnTo>
                    <a:lnTo>
                      <a:pt x="6171" y="10165"/>
                    </a:lnTo>
                    <a:lnTo>
                      <a:pt x="6171" y="10588"/>
                    </a:lnTo>
                    <a:lnTo>
                      <a:pt x="6171" y="10588"/>
                    </a:lnTo>
                    <a:lnTo>
                      <a:pt x="5786" y="10588"/>
                    </a:lnTo>
                    <a:lnTo>
                      <a:pt x="5786" y="10588"/>
                    </a:lnTo>
                    <a:lnTo>
                      <a:pt x="5786" y="10588"/>
                    </a:lnTo>
                    <a:lnTo>
                      <a:pt x="5786" y="10588"/>
                    </a:lnTo>
                    <a:lnTo>
                      <a:pt x="5786" y="10588"/>
                    </a:lnTo>
                    <a:lnTo>
                      <a:pt x="5786" y="10588"/>
                    </a:lnTo>
                    <a:lnTo>
                      <a:pt x="5786" y="10588"/>
                    </a:lnTo>
                    <a:lnTo>
                      <a:pt x="5786" y="11012"/>
                    </a:lnTo>
                    <a:lnTo>
                      <a:pt x="5786" y="11012"/>
                    </a:lnTo>
                    <a:lnTo>
                      <a:pt x="5400" y="11012"/>
                    </a:lnTo>
                    <a:lnTo>
                      <a:pt x="5400" y="11012"/>
                    </a:lnTo>
                    <a:lnTo>
                      <a:pt x="5400" y="11012"/>
                    </a:lnTo>
                    <a:lnTo>
                      <a:pt x="5400" y="11012"/>
                    </a:lnTo>
                    <a:lnTo>
                      <a:pt x="5400" y="11012"/>
                    </a:lnTo>
                    <a:lnTo>
                      <a:pt x="5400" y="11012"/>
                    </a:lnTo>
                    <a:lnTo>
                      <a:pt x="5014" y="11435"/>
                    </a:lnTo>
                    <a:lnTo>
                      <a:pt x="5014" y="11435"/>
                    </a:lnTo>
                    <a:lnTo>
                      <a:pt x="5014" y="11435"/>
                    </a:lnTo>
                    <a:lnTo>
                      <a:pt x="5014" y="11435"/>
                    </a:lnTo>
                    <a:lnTo>
                      <a:pt x="5014" y="11435"/>
                    </a:lnTo>
                    <a:lnTo>
                      <a:pt x="5014" y="11435"/>
                    </a:lnTo>
                    <a:lnTo>
                      <a:pt x="5014" y="11435"/>
                    </a:lnTo>
                    <a:lnTo>
                      <a:pt x="5014" y="11859"/>
                    </a:lnTo>
                    <a:lnTo>
                      <a:pt x="4629" y="11859"/>
                    </a:lnTo>
                    <a:lnTo>
                      <a:pt x="4629" y="11859"/>
                    </a:lnTo>
                    <a:lnTo>
                      <a:pt x="4629" y="11859"/>
                    </a:lnTo>
                    <a:lnTo>
                      <a:pt x="4629" y="11859"/>
                    </a:lnTo>
                    <a:lnTo>
                      <a:pt x="4629" y="11859"/>
                    </a:lnTo>
                    <a:lnTo>
                      <a:pt x="4629" y="11859"/>
                    </a:lnTo>
                    <a:lnTo>
                      <a:pt x="4629" y="11859"/>
                    </a:lnTo>
                    <a:lnTo>
                      <a:pt x="4629" y="11859"/>
                    </a:lnTo>
                    <a:lnTo>
                      <a:pt x="4243" y="12282"/>
                    </a:lnTo>
                    <a:lnTo>
                      <a:pt x="4243" y="12282"/>
                    </a:lnTo>
                    <a:lnTo>
                      <a:pt x="4243" y="12282"/>
                    </a:lnTo>
                    <a:lnTo>
                      <a:pt x="4243" y="12282"/>
                    </a:lnTo>
                    <a:lnTo>
                      <a:pt x="4243" y="12282"/>
                    </a:lnTo>
                    <a:lnTo>
                      <a:pt x="4243" y="12282"/>
                    </a:lnTo>
                    <a:lnTo>
                      <a:pt x="3857" y="12282"/>
                    </a:lnTo>
                    <a:lnTo>
                      <a:pt x="3857" y="12282"/>
                    </a:lnTo>
                    <a:lnTo>
                      <a:pt x="3857" y="12282"/>
                    </a:lnTo>
                    <a:lnTo>
                      <a:pt x="3857" y="12706"/>
                    </a:lnTo>
                    <a:lnTo>
                      <a:pt x="3857" y="12706"/>
                    </a:lnTo>
                    <a:lnTo>
                      <a:pt x="3857" y="12706"/>
                    </a:lnTo>
                    <a:lnTo>
                      <a:pt x="3857" y="12706"/>
                    </a:lnTo>
                    <a:lnTo>
                      <a:pt x="3857" y="12706"/>
                    </a:lnTo>
                    <a:lnTo>
                      <a:pt x="3471" y="12706"/>
                    </a:lnTo>
                    <a:lnTo>
                      <a:pt x="3471" y="12706"/>
                    </a:lnTo>
                    <a:lnTo>
                      <a:pt x="3471" y="12706"/>
                    </a:lnTo>
                    <a:lnTo>
                      <a:pt x="3471" y="13129"/>
                    </a:lnTo>
                    <a:lnTo>
                      <a:pt x="3471" y="13129"/>
                    </a:lnTo>
                    <a:lnTo>
                      <a:pt x="3471" y="13129"/>
                    </a:lnTo>
                    <a:lnTo>
                      <a:pt x="3471" y="13129"/>
                    </a:lnTo>
                    <a:lnTo>
                      <a:pt x="3086" y="13129"/>
                    </a:lnTo>
                    <a:lnTo>
                      <a:pt x="3086" y="13129"/>
                    </a:lnTo>
                    <a:lnTo>
                      <a:pt x="3086" y="13129"/>
                    </a:lnTo>
                    <a:lnTo>
                      <a:pt x="3086" y="13129"/>
                    </a:lnTo>
                    <a:lnTo>
                      <a:pt x="3086" y="13129"/>
                    </a:lnTo>
                    <a:lnTo>
                      <a:pt x="2700" y="13129"/>
                    </a:lnTo>
                    <a:lnTo>
                      <a:pt x="2700" y="13553"/>
                    </a:lnTo>
                    <a:lnTo>
                      <a:pt x="2700" y="13553"/>
                    </a:lnTo>
                    <a:lnTo>
                      <a:pt x="2700" y="13553"/>
                    </a:lnTo>
                    <a:lnTo>
                      <a:pt x="2700" y="13553"/>
                    </a:lnTo>
                    <a:lnTo>
                      <a:pt x="2700" y="13553"/>
                    </a:lnTo>
                    <a:lnTo>
                      <a:pt x="2700" y="13553"/>
                    </a:lnTo>
                    <a:lnTo>
                      <a:pt x="2314" y="13553"/>
                    </a:lnTo>
                    <a:lnTo>
                      <a:pt x="2314" y="13553"/>
                    </a:lnTo>
                    <a:lnTo>
                      <a:pt x="2314" y="13553"/>
                    </a:lnTo>
                    <a:lnTo>
                      <a:pt x="2314" y="13553"/>
                    </a:lnTo>
                    <a:lnTo>
                      <a:pt x="2314" y="13553"/>
                    </a:lnTo>
                    <a:lnTo>
                      <a:pt x="1929" y="13976"/>
                    </a:lnTo>
                    <a:lnTo>
                      <a:pt x="1929" y="13976"/>
                    </a:lnTo>
                    <a:lnTo>
                      <a:pt x="1929" y="13976"/>
                    </a:lnTo>
                    <a:lnTo>
                      <a:pt x="1929" y="13976"/>
                    </a:lnTo>
                    <a:lnTo>
                      <a:pt x="1929" y="13976"/>
                    </a:lnTo>
                    <a:lnTo>
                      <a:pt x="1929" y="13976"/>
                    </a:lnTo>
                    <a:lnTo>
                      <a:pt x="1929" y="13976"/>
                    </a:lnTo>
                    <a:lnTo>
                      <a:pt x="1543" y="13976"/>
                    </a:lnTo>
                    <a:lnTo>
                      <a:pt x="1543" y="14400"/>
                    </a:lnTo>
                    <a:lnTo>
                      <a:pt x="1543" y="14400"/>
                    </a:lnTo>
                    <a:lnTo>
                      <a:pt x="1543" y="14400"/>
                    </a:lnTo>
                    <a:lnTo>
                      <a:pt x="1543" y="14400"/>
                    </a:lnTo>
                    <a:lnTo>
                      <a:pt x="1543" y="14400"/>
                    </a:lnTo>
                    <a:lnTo>
                      <a:pt x="1157" y="14400"/>
                    </a:lnTo>
                    <a:lnTo>
                      <a:pt x="1157" y="14400"/>
                    </a:lnTo>
                    <a:lnTo>
                      <a:pt x="1157" y="14400"/>
                    </a:lnTo>
                    <a:lnTo>
                      <a:pt x="1157" y="14400"/>
                    </a:lnTo>
                    <a:lnTo>
                      <a:pt x="1157" y="14400"/>
                    </a:lnTo>
                    <a:lnTo>
                      <a:pt x="771" y="14400"/>
                    </a:lnTo>
                    <a:lnTo>
                      <a:pt x="771" y="14400"/>
                    </a:lnTo>
                    <a:lnTo>
                      <a:pt x="771" y="14824"/>
                    </a:lnTo>
                    <a:lnTo>
                      <a:pt x="771" y="14824"/>
                    </a:lnTo>
                    <a:lnTo>
                      <a:pt x="771" y="14824"/>
                    </a:lnTo>
                    <a:lnTo>
                      <a:pt x="771" y="14824"/>
                    </a:lnTo>
                    <a:lnTo>
                      <a:pt x="771" y="14824"/>
                    </a:lnTo>
                    <a:lnTo>
                      <a:pt x="386" y="14824"/>
                    </a:lnTo>
                    <a:lnTo>
                      <a:pt x="386" y="14824"/>
                    </a:lnTo>
                    <a:lnTo>
                      <a:pt x="386" y="14824"/>
                    </a:lnTo>
                    <a:lnTo>
                      <a:pt x="386" y="14824"/>
                    </a:lnTo>
                    <a:lnTo>
                      <a:pt x="386" y="14824"/>
                    </a:lnTo>
                    <a:lnTo>
                      <a:pt x="386" y="14824"/>
                    </a:lnTo>
                    <a:lnTo>
                      <a:pt x="0" y="14824"/>
                    </a:lnTo>
                    <a:lnTo>
                      <a:pt x="0" y="15247"/>
                    </a:lnTo>
                    <a:lnTo>
                      <a:pt x="0" y="15247"/>
                    </a:lnTo>
                    <a:lnTo>
                      <a:pt x="0" y="15247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11" name="Shape 3811"/>
              <p:cNvSpPr/>
              <p:nvPr/>
            </p:nvSpPr>
            <p:spPr>
              <a:xfrm>
                <a:off x="47625" y="1920875"/>
                <a:ext cx="314325" cy="2619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cubicBezTo>
                      <a:pt x="13939" y="20023"/>
                      <a:pt x="6934" y="20107"/>
                      <a:pt x="0" y="21516"/>
                    </a:cubicBezTo>
                    <a:cubicBezTo>
                      <a:pt x="5318" y="15771"/>
                      <a:pt x="10121" y="8082"/>
                      <a:pt x="13611" y="0"/>
                    </a:cubicBezTo>
                    <a:cubicBezTo>
                      <a:pt x="16399" y="2985"/>
                      <a:pt x="18390" y="7688"/>
                      <a:pt x="19515" y="11124"/>
                    </a:cubicBezTo>
                    <a:cubicBezTo>
                      <a:pt x="20569" y="14334"/>
                      <a:pt x="21459" y="17517"/>
                      <a:pt x="21600" y="21600"/>
                    </a:cubicBezTo>
                    <a:close/>
                  </a:path>
                </a:pathLst>
              </a:custGeom>
              <a:solidFill>
                <a:srgbClr val="EBEBEB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12" name="Shape 3812"/>
              <p:cNvSpPr/>
              <p:nvPr/>
            </p:nvSpPr>
            <p:spPr>
              <a:xfrm>
                <a:off x="212725" y="1911350"/>
                <a:ext cx="160338" cy="276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60" y="20638"/>
                    </a:moveTo>
                    <a:cubicBezTo>
                      <a:pt x="5066" y="16895"/>
                      <a:pt x="414" y="11869"/>
                      <a:pt x="0" y="5828"/>
                    </a:cubicBezTo>
                    <a:lnTo>
                      <a:pt x="5296" y="0"/>
                    </a:lnTo>
                    <a:cubicBezTo>
                      <a:pt x="13586" y="6790"/>
                      <a:pt x="18146" y="14115"/>
                      <a:pt x="21600" y="21600"/>
                    </a:cubicBezTo>
                    <a:lnTo>
                      <a:pt x="11560" y="20638"/>
                    </a:lnTo>
                    <a:close/>
                  </a:path>
                </a:pathLst>
              </a:custGeom>
              <a:solidFill>
                <a:srgbClr val="78ACFF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13" name="Shape 3813"/>
              <p:cNvSpPr/>
              <p:nvPr/>
            </p:nvSpPr>
            <p:spPr>
              <a:xfrm>
                <a:off x="366712" y="2184400"/>
                <a:ext cx="76201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cubicBezTo>
                      <a:pt x="9546" y="6928"/>
                      <a:pt x="8775" y="204"/>
                      <a:pt x="21600" y="21600"/>
                    </a:cubicBezTo>
                  </a:path>
                </a:pathLst>
              </a:custGeom>
              <a:noFill/>
              <a:ln w="17463" cap="rnd">
                <a:solidFill>
                  <a:srgbClr val="000000"/>
                </a:solidFill>
                <a:prstDash val="solid"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14" name="Shape 3814"/>
              <p:cNvSpPr/>
              <p:nvPr/>
            </p:nvSpPr>
            <p:spPr>
              <a:xfrm>
                <a:off x="46037" y="1930400"/>
                <a:ext cx="320676" cy="2540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3098" y="0"/>
                    </a:moveTo>
                    <a:cubicBezTo>
                      <a:pt x="9789" y="8198"/>
                      <a:pt x="5308" y="15204"/>
                      <a:pt x="0" y="21397"/>
                    </a:cubicBezTo>
                    <a:cubicBezTo>
                      <a:pt x="6940" y="20117"/>
                      <a:pt x="14063" y="19739"/>
                      <a:pt x="21600" y="21600"/>
                    </a:cubicBezTo>
                  </a:path>
                </a:pathLst>
              </a:custGeom>
              <a:noFill/>
              <a:ln w="17463" cap="rnd">
                <a:solidFill>
                  <a:srgbClr val="000000"/>
                </a:solidFill>
                <a:prstDash val="solid"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15" name="Shape 3815"/>
              <p:cNvSpPr/>
              <p:nvPr/>
            </p:nvSpPr>
            <p:spPr>
              <a:xfrm>
                <a:off x="239712" y="1836737"/>
                <a:ext cx="20638" cy="936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cubicBezTo>
                      <a:pt x="18993" y="11782"/>
                      <a:pt x="21228" y="12724"/>
                      <a:pt x="0" y="21600"/>
                    </a:cubicBezTo>
                  </a:path>
                </a:pathLst>
              </a:custGeom>
              <a:noFill/>
              <a:ln w="17463" cap="rnd">
                <a:solidFill>
                  <a:srgbClr val="000000"/>
                </a:solidFill>
                <a:prstDash val="solid"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16" name="Shape 3816"/>
              <p:cNvSpPr/>
              <p:nvPr/>
            </p:nvSpPr>
            <p:spPr>
              <a:xfrm>
                <a:off x="280805" y="1982787"/>
                <a:ext cx="68445" cy="129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521" h="20713" extrusionOk="0">
                    <a:moveTo>
                      <a:pt x="15521" y="20670"/>
                    </a:moveTo>
                    <a:cubicBezTo>
                      <a:pt x="7177" y="21600"/>
                      <a:pt x="-6079" y="7218"/>
                      <a:pt x="3122" y="0"/>
                    </a:cubicBezTo>
                    <a:cubicBezTo>
                      <a:pt x="12090" y="10991"/>
                      <a:pt x="9985" y="10609"/>
                      <a:pt x="15521" y="20670"/>
                    </a:cubicBezTo>
                    <a:close/>
                  </a:path>
                </a:pathLst>
              </a:custGeom>
              <a:solidFill>
                <a:srgbClr val="000000"/>
              </a:solidFill>
              <a:ln w="6350" cap="flat">
                <a:solidFill>
                  <a:srgbClr val="000000"/>
                </a:solidFill>
                <a:prstDash val="solid"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17" name="Shape 3817"/>
              <p:cNvSpPr/>
              <p:nvPr/>
            </p:nvSpPr>
            <p:spPr>
              <a:xfrm>
                <a:off x="547687" y="36512"/>
                <a:ext cx="1563738" cy="185100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a14="http://schemas.microsoft.com/office/mac/drawingml/2011/main" val="1"/>
                </a:ext>
              </a:extLst>
            </p:spPr>
            <p:txBody>
              <a:bodyPr wrap="none" lIns="0" tIns="0" rIns="0" bIns="0" numCol="1" anchor="t">
                <a:spAutoFit/>
              </a:bodyPr>
              <a:lstStyle>
                <a:lvl1pPr algn="ctr" defTabSz="406400">
                  <a:lnSpc>
                    <a:spcPts val="1500"/>
                  </a:lnSpc>
                  <a:buClr>
                    <a:srgbClr val="1A1B1B"/>
                  </a:buClr>
                  <a:buFont typeface="Arial"/>
                  <a:tabLst>
                    <a:tab pos="749300" algn="l"/>
                  </a:tabLst>
                  <a:defRPr sz="1300">
                    <a:solidFill>
                      <a:srgbClr val="1A1B1B"/>
                    </a:solidFill>
                    <a:uFill>
                      <a:solidFill>
                        <a:srgbClr val="1A1B1B"/>
                      </a:solidFill>
                    </a:uFill>
                    <a:latin typeface="+mn-lt"/>
                    <a:ea typeface="+mn-ea"/>
                    <a:cs typeface="+mn-cs"/>
                    <a:sym typeface="Arial"/>
                  </a:defRPr>
                </a:lvl1pPr>
              </a:lstStyle>
              <a:p>
                <a:r>
                  <a:t>photons from the sun</a:t>
                </a:r>
              </a:p>
            </p:txBody>
          </p:sp>
          <p:sp>
            <p:nvSpPr>
              <p:cNvPr id="3818" name="Shape 3818"/>
              <p:cNvSpPr/>
              <p:nvPr/>
            </p:nvSpPr>
            <p:spPr>
              <a:xfrm>
                <a:off x="1814512" y="1662112"/>
                <a:ext cx="23813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320" y="21600"/>
                    </a:moveTo>
                    <a:lnTo>
                      <a:pt x="4320" y="21600"/>
                    </a:lnTo>
                    <a:lnTo>
                      <a:pt x="4320" y="21600"/>
                    </a:lnTo>
                    <a:lnTo>
                      <a:pt x="5760" y="20463"/>
                    </a:lnTo>
                    <a:lnTo>
                      <a:pt x="5760" y="20463"/>
                    </a:lnTo>
                    <a:lnTo>
                      <a:pt x="7200" y="19326"/>
                    </a:lnTo>
                    <a:lnTo>
                      <a:pt x="7200" y="19326"/>
                    </a:lnTo>
                    <a:lnTo>
                      <a:pt x="7200" y="19326"/>
                    </a:lnTo>
                    <a:lnTo>
                      <a:pt x="8640" y="18189"/>
                    </a:lnTo>
                    <a:lnTo>
                      <a:pt x="8640" y="18189"/>
                    </a:lnTo>
                    <a:lnTo>
                      <a:pt x="10080" y="15916"/>
                    </a:lnTo>
                    <a:lnTo>
                      <a:pt x="10080" y="14779"/>
                    </a:lnTo>
                    <a:lnTo>
                      <a:pt x="11520" y="13642"/>
                    </a:lnTo>
                    <a:lnTo>
                      <a:pt x="11520" y="12505"/>
                    </a:lnTo>
                    <a:lnTo>
                      <a:pt x="12960" y="12505"/>
                    </a:lnTo>
                    <a:lnTo>
                      <a:pt x="12960" y="11368"/>
                    </a:lnTo>
                    <a:lnTo>
                      <a:pt x="12960" y="11368"/>
                    </a:lnTo>
                    <a:lnTo>
                      <a:pt x="12960" y="10232"/>
                    </a:lnTo>
                    <a:lnTo>
                      <a:pt x="14400" y="10232"/>
                    </a:lnTo>
                    <a:lnTo>
                      <a:pt x="14400" y="9095"/>
                    </a:lnTo>
                    <a:lnTo>
                      <a:pt x="15840" y="9095"/>
                    </a:lnTo>
                    <a:lnTo>
                      <a:pt x="17280" y="7958"/>
                    </a:lnTo>
                    <a:lnTo>
                      <a:pt x="17280" y="7958"/>
                    </a:lnTo>
                    <a:lnTo>
                      <a:pt x="18720" y="6821"/>
                    </a:lnTo>
                    <a:lnTo>
                      <a:pt x="20160" y="5684"/>
                    </a:lnTo>
                    <a:lnTo>
                      <a:pt x="21600" y="5684"/>
                    </a:lnTo>
                    <a:lnTo>
                      <a:pt x="15840" y="0"/>
                    </a:lnTo>
                    <a:lnTo>
                      <a:pt x="14400" y="1137"/>
                    </a:lnTo>
                    <a:lnTo>
                      <a:pt x="12960" y="2274"/>
                    </a:lnTo>
                    <a:lnTo>
                      <a:pt x="12960" y="3411"/>
                    </a:lnTo>
                    <a:lnTo>
                      <a:pt x="11520" y="3411"/>
                    </a:lnTo>
                    <a:lnTo>
                      <a:pt x="10080" y="4547"/>
                    </a:lnTo>
                    <a:lnTo>
                      <a:pt x="8640" y="5684"/>
                    </a:lnTo>
                    <a:lnTo>
                      <a:pt x="8640" y="5684"/>
                    </a:lnTo>
                    <a:lnTo>
                      <a:pt x="7200" y="6821"/>
                    </a:lnTo>
                    <a:lnTo>
                      <a:pt x="7200" y="7958"/>
                    </a:lnTo>
                    <a:lnTo>
                      <a:pt x="5760" y="7958"/>
                    </a:lnTo>
                    <a:lnTo>
                      <a:pt x="5760" y="9095"/>
                    </a:lnTo>
                    <a:lnTo>
                      <a:pt x="5760" y="9095"/>
                    </a:lnTo>
                    <a:lnTo>
                      <a:pt x="4320" y="10232"/>
                    </a:lnTo>
                    <a:lnTo>
                      <a:pt x="4320" y="11368"/>
                    </a:lnTo>
                    <a:lnTo>
                      <a:pt x="2880" y="13642"/>
                    </a:lnTo>
                    <a:lnTo>
                      <a:pt x="1440" y="14779"/>
                    </a:lnTo>
                    <a:lnTo>
                      <a:pt x="1440" y="14779"/>
                    </a:lnTo>
                    <a:lnTo>
                      <a:pt x="1440" y="15916"/>
                    </a:lnTo>
                    <a:lnTo>
                      <a:pt x="1440" y="15916"/>
                    </a:lnTo>
                    <a:lnTo>
                      <a:pt x="1440" y="15916"/>
                    </a:lnTo>
                    <a:lnTo>
                      <a:pt x="1440" y="15916"/>
                    </a:lnTo>
                    <a:lnTo>
                      <a:pt x="0" y="15916"/>
                    </a:lnTo>
                    <a:lnTo>
                      <a:pt x="0" y="15916"/>
                    </a:lnTo>
                    <a:lnTo>
                      <a:pt x="0" y="17053"/>
                    </a:lnTo>
                    <a:lnTo>
                      <a:pt x="0" y="17053"/>
                    </a:lnTo>
                    <a:lnTo>
                      <a:pt x="432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19" name="Shape 3819"/>
              <p:cNvSpPr/>
              <p:nvPr/>
            </p:nvSpPr>
            <p:spPr>
              <a:xfrm>
                <a:off x="1790700" y="1685925"/>
                <a:ext cx="28575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8514"/>
                    </a:moveTo>
                    <a:lnTo>
                      <a:pt x="0" y="18514"/>
                    </a:lnTo>
                    <a:lnTo>
                      <a:pt x="1200" y="18514"/>
                    </a:lnTo>
                    <a:lnTo>
                      <a:pt x="2400" y="18514"/>
                    </a:lnTo>
                    <a:lnTo>
                      <a:pt x="4800" y="21600"/>
                    </a:lnTo>
                    <a:lnTo>
                      <a:pt x="6000" y="21600"/>
                    </a:lnTo>
                    <a:lnTo>
                      <a:pt x="7200" y="21600"/>
                    </a:lnTo>
                    <a:lnTo>
                      <a:pt x="8400" y="21600"/>
                    </a:lnTo>
                    <a:lnTo>
                      <a:pt x="9600" y="21600"/>
                    </a:lnTo>
                    <a:lnTo>
                      <a:pt x="10800" y="21600"/>
                    </a:lnTo>
                    <a:lnTo>
                      <a:pt x="12000" y="21600"/>
                    </a:lnTo>
                    <a:lnTo>
                      <a:pt x="13200" y="21600"/>
                    </a:lnTo>
                    <a:lnTo>
                      <a:pt x="15600" y="21600"/>
                    </a:lnTo>
                    <a:lnTo>
                      <a:pt x="16800" y="18514"/>
                    </a:lnTo>
                    <a:lnTo>
                      <a:pt x="16800" y="18514"/>
                    </a:lnTo>
                    <a:lnTo>
                      <a:pt x="18000" y="18514"/>
                    </a:lnTo>
                    <a:lnTo>
                      <a:pt x="18000" y="18514"/>
                    </a:lnTo>
                    <a:lnTo>
                      <a:pt x="19200" y="15429"/>
                    </a:lnTo>
                    <a:lnTo>
                      <a:pt x="20400" y="15429"/>
                    </a:lnTo>
                    <a:lnTo>
                      <a:pt x="21600" y="12343"/>
                    </a:lnTo>
                    <a:lnTo>
                      <a:pt x="18000" y="0"/>
                    </a:lnTo>
                    <a:lnTo>
                      <a:pt x="16800" y="0"/>
                    </a:lnTo>
                    <a:lnTo>
                      <a:pt x="15600" y="0"/>
                    </a:lnTo>
                    <a:lnTo>
                      <a:pt x="15600" y="3086"/>
                    </a:lnTo>
                    <a:lnTo>
                      <a:pt x="15600" y="3086"/>
                    </a:lnTo>
                    <a:lnTo>
                      <a:pt x="14400" y="3086"/>
                    </a:lnTo>
                    <a:lnTo>
                      <a:pt x="14400" y="3086"/>
                    </a:lnTo>
                    <a:lnTo>
                      <a:pt x="13200" y="3086"/>
                    </a:lnTo>
                    <a:lnTo>
                      <a:pt x="12000" y="6171"/>
                    </a:lnTo>
                    <a:lnTo>
                      <a:pt x="12000" y="6171"/>
                    </a:lnTo>
                    <a:lnTo>
                      <a:pt x="10800" y="6171"/>
                    </a:lnTo>
                    <a:lnTo>
                      <a:pt x="9600" y="6171"/>
                    </a:lnTo>
                    <a:lnTo>
                      <a:pt x="8400" y="6171"/>
                    </a:lnTo>
                    <a:lnTo>
                      <a:pt x="8400" y="6171"/>
                    </a:lnTo>
                    <a:lnTo>
                      <a:pt x="7200" y="6171"/>
                    </a:lnTo>
                    <a:lnTo>
                      <a:pt x="6000" y="3086"/>
                    </a:lnTo>
                    <a:lnTo>
                      <a:pt x="4800" y="3086"/>
                    </a:lnTo>
                    <a:lnTo>
                      <a:pt x="3600" y="3086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0" y="1851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20" name="Shape 3820"/>
              <p:cNvSpPr/>
              <p:nvPr/>
            </p:nvSpPr>
            <p:spPr>
              <a:xfrm>
                <a:off x="1760537" y="1685925"/>
                <a:ext cx="33338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57" y="21600"/>
                    </a:moveTo>
                    <a:lnTo>
                      <a:pt x="2057" y="21600"/>
                    </a:lnTo>
                    <a:lnTo>
                      <a:pt x="3086" y="18900"/>
                    </a:lnTo>
                    <a:lnTo>
                      <a:pt x="4114" y="18900"/>
                    </a:lnTo>
                    <a:lnTo>
                      <a:pt x="5143" y="18900"/>
                    </a:lnTo>
                    <a:lnTo>
                      <a:pt x="6171" y="16200"/>
                    </a:lnTo>
                    <a:lnTo>
                      <a:pt x="7200" y="16200"/>
                    </a:lnTo>
                    <a:lnTo>
                      <a:pt x="8229" y="16200"/>
                    </a:lnTo>
                    <a:lnTo>
                      <a:pt x="9257" y="13500"/>
                    </a:lnTo>
                    <a:lnTo>
                      <a:pt x="11314" y="13500"/>
                    </a:lnTo>
                    <a:lnTo>
                      <a:pt x="12343" y="13500"/>
                    </a:lnTo>
                    <a:lnTo>
                      <a:pt x="13371" y="13500"/>
                    </a:lnTo>
                    <a:lnTo>
                      <a:pt x="14400" y="13500"/>
                    </a:lnTo>
                    <a:lnTo>
                      <a:pt x="15429" y="13500"/>
                    </a:lnTo>
                    <a:lnTo>
                      <a:pt x="16457" y="13500"/>
                    </a:lnTo>
                    <a:lnTo>
                      <a:pt x="17486" y="13500"/>
                    </a:lnTo>
                    <a:lnTo>
                      <a:pt x="18514" y="13500"/>
                    </a:lnTo>
                    <a:lnTo>
                      <a:pt x="19543" y="16200"/>
                    </a:lnTo>
                    <a:lnTo>
                      <a:pt x="21600" y="0"/>
                    </a:lnTo>
                    <a:lnTo>
                      <a:pt x="19543" y="0"/>
                    </a:lnTo>
                    <a:lnTo>
                      <a:pt x="18514" y="0"/>
                    </a:lnTo>
                    <a:lnTo>
                      <a:pt x="17486" y="0"/>
                    </a:lnTo>
                    <a:lnTo>
                      <a:pt x="15429" y="0"/>
                    </a:lnTo>
                    <a:lnTo>
                      <a:pt x="14400" y="0"/>
                    </a:lnTo>
                    <a:lnTo>
                      <a:pt x="12343" y="0"/>
                    </a:lnTo>
                    <a:lnTo>
                      <a:pt x="11314" y="0"/>
                    </a:lnTo>
                    <a:lnTo>
                      <a:pt x="10286" y="0"/>
                    </a:lnTo>
                    <a:lnTo>
                      <a:pt x="8229" y="0"/>
                    </a:lnTo>
                    <a:lnTo>
                      <a:pt x="7200" y="0"/>
                    </a:lnTo>
                    <a:lnTo>
                      <a:pt x="6171" y="2700"/>
                    </a:lnTo>
                    <a:lnTo>
                      <a:pt x="5143" y="2700"/>
                    </a:lnTo>
                    <a:lnTo>
                      <a:pt x="3086" y="5400"/>
                    </a:lnTo>
                    <a:lnTo>
                      <a:pt x="2057" y="5400"/>
                    </a:lnTo>
                    <a:lnTo>
                      <a:pt x="1029" y="8100"/>
                    </a:lnTo>
                    <a:lnTo>
                      <a:pt x="0" y="8100"/>
                    </a:lnTo>
                    <a:lnTo>
                      <a:pt x="0" y="8100"/>
                    </a:lnTo>
                    <a:lnTo>
                      <a:pt x="2057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21" name="Shape 3821"/>
              <p:cNvSpPr/>
              <p:nvPr/>
            </p:nvSpPr>
            <p:spPr>
              <a:xfrm>
                <a:off x="1741487" y="1690687"/>
                <a:ext cx="22226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714" y="21600"/>
                    </a:moveTo>
                    <a:lnTo>
                      <a:pt x="7714" y="21600"/>
                    </a:lnTo>
                    <a:lnTo>
                      <a:pt x="7714" y="19200"/>
                    </a:lnTo>
                    <a:lnTo>
                      <a:pt x="9257" y="18000"/>
                    </a:lnTo>
                    <a:lnTo>
                      <a:pt x="9257" y="16800"/>
                    </a:lnTo>
                    <a:lnTo>
                      <a:pt x="10800" y="15600"/>
                    </a:lnTo>
                    <a:lnTo>
                      <a:pt x="10800" y="15600"/>
                    </a:lnTo>
                    <a:lnTo>
                      <a:pt x="10800" y="14400"/>
                    </a:lnTo>
                    <a:lnTo>
                      <a:pt x="10800" y="13200"/>
                    </a:lnTo>
                    <a:lnTo>
                      <a:pt x="12343" y="13200"/>
                    </a:lnTo>
                    <a:lnTo>
                      <a:pt x="12343" y="13200"/>
                    </a:lnTo>
                    <a:lnTo>
                      <a:pt x="12343" y="12000"/>
                    </a:lnTo>
                    <a:lnTo>
                      <a:pt x="12343" y="12000"/>
                    </a:lnTo>
                    <a:lnTo>
                      <a:pt x="13886" y="12000"/>
                    </a:lnTo>
                    <a:lnTo>
                      <a:pt x="13886" y="10800"/>
                    </a:lnTo>
                    <a:lnTo>
                      <a:pt x="15429" y="9600"/>
                    </a:lnTo>
                    <a:lnTo>
                      <a:pt x="15429" y="9600"/>
                    </a:lnTo>
                    <a:lnTo>
                      <a:pt x="16971" y="8400"/>
                    </a:lnTo>
                    <a:lnTo>
                      <a:pt x="18514" y="8400"/>
                    </a:lnTo>
                    <a:lnTo>
                      <a:pt x="20057" y="7200"/>
                    </a:lnTo>
                    <a:lnTo>
                      <a:pt x="21600" y="6000"/>
                    </a:lnTo>
                    <a:lnTo>
                      <a:pt x="21600" y="6000"/>
                    </a:lnTo>
                    <a:lnTo>
                      <a:pt x="18514" y="0"/>
                    </a:lnTo>
                    <a:lnTo>
                      <a:pt x="16971" y="1200"/>
                    </a:lnTo>
                    <a:lnTo>
                      <a:pt x="15429" y="2400"/>
                    </a:lnTo>
                    <a:lnTo>
                      <a:pt x="13886" y="2400"/>
                    </a:lnTo>
                    <a:lnTo>
                      <a:pt x="12343" y="3600"/>
                    </a:lnTo>
                    <a:lnTo>
                      <a:pt x="10800" y="4800"/>
                    </a:lnTo>
                    <a:lnTo>
                      <a:pt x="9257" y="4800"/>
                    </a:lnTo>
                    <a:lnTo>
                      <a:pt x="7714" y="6000"/>
                    </a:lnTo>
                    <a:lnTo>
                      <a:pt x="6171" y="7200"/>
                    </a:lnTo>
                    <a:lnTo>
                      <a:pt x="6171" y="8400"/>
                    </a:lnTo>
                    <a:lnTo>
                      <a:pt x="6171" y="8400"/>
                    </a:lnTo>
                    <a:lnTo>
                      <a:pt x="4629" y="9600"/>
                    </a:lnTo>
                    <a:lnTo>
                      <a:pt x="4629" y="9600"/>
                    </a:lnTo>
                    <a:lnTo>
                      <a:pt x="4629" y="10800"/>
                    </a:lnTo>
                    <a:lnTo>
                      <a:pt x="3086" y="12000"/>
                    </a:lnTo>
                    <a:lnTo>
                      <a:pt x="3086" y="12000"/>
                    </a:lnTo>
                    <a:lnTo>
                      <a:pt x="3086" y="13200"/>
                    </a:lnTo>
                    <a:lnTo>
                      <a:pt x="1543" y="14400"/>
                    </a:lnTo>
                    <a:lnTo>
                      <a:pt x="1543" y="15600"/>
                    </a:lnTo>
                    <a:lnTo>
                      <a:pt x="0" y="18000"/>
                    </a:lnTo>
                    <a:lnTo>
                      <a:pt x="0" y="20400"/>
                    </a:lnTo>
                    <a:lnTo>
                      <a:pt x="0" y="20400"/>
                    </a:lnTo>
                    <a:lnTo>
                      <a:pt x="771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22" name="Shape 3822"/>
              <p:cNvSpPr/>
              <p:nvPr/>
            </p:nvSpPr>
            <p:spPr>
              <a:xfrm>
                <a:off x="1733550" y="1717675"/>
                <a:ext cx="15875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480" y="21600"/>
                    </a:moveTo>
                    <a:lnTo>
                      <a:pt x="6480" y="21600"/>
                    </a:lnTo>
                    <a:lnTo>
                      <a:pt x="6480" y="21600"/>
                    </a:lnTo>
                    <a:lnTo>
                      <a:pt x="8640" y="21600"/>
                    </a:lnTo>
                    <a:lnTo>
                      <a:pt x="8640" y="20800"/>
                    </a:lnTo>
                    <a:lnTo>
                      <a:pt x="10800" y="20800"/>
                    </a:lnTo>
                    <a:lnTo>
                      <a:pt x="10800" y="20000"/>
                    </a:lnTo>
                    <a:lnTo>
                      <a:pt x="12960" y="20000"/>
                    </a:lnTo>
                    <a:lnTo>
                      <a:pt x="12960" y="19200"/>
                    </a:lnTo>
                    <a:lnTo>
                      <a:pt x="15120" y="18400"/>
                    </a:lnTo>
                    <a:lnTo>
                      <a:pt x="15120" y="17600"/>
                    </a:lnTo>
                    <a:lnTo>
                      <a:pt x="17280" y="17600"/>
                    </a:lnTo>
                    <a:lnTo>
                      <a:pt x="17280" y="16800"/>
                    </a:lnTo>
                    <a:lnTo>
                      <a:pt x="17280" y="16000"/>
                    </a:lnTo>
                    <a:lnTo>
                      <a:pt x="17280" y="15200"/>
                    </a:lnTo>
                    <a:lnTo>
                      <a:pt x="17280" y="14400"/>
                    </a:lnTo>
                    <a:lnTo>
                      <a:pt x="19440" y="13600"/>
                    </a:lnTo>
                    <a:lnTo>
                      <a:pt x="19440" y="12800"/>
                    </a:lnTo>
                    <a:lnTo>
                      <a:pt x="19440" y="12000"/>
                    </a:lnTo>
                    <a:lnTo>
                      <a:pt x="19440" y="11200"/>
                    </a:lnTo>
                    <a:lnTo>
                      <a:pt x="19440" y="9600"/>
                    </a:lnTo>
                    <a:lnTo>
                      <a:pt x="19440" y="8800"/>
                    </a:lnTo>
                    <a:lnTo>
                      <a:pt x="19440" y="7200"/>
                    </a:lnTo>
                    <a:lnTo>
                      <a:pt x="19440" y="5600"/>
                    </a:lnTo>
                    <a:lnTo>
                      <a:pt x="19440" y="4000"/>
                    </a:lnTo>
                    <a:lnTo>
                      <a:pt x="21600" y="3200"/>
                    </a:lnTo>
                    <a:lnTo>
                      <a:pt x="21600" y="2400"/>
                    </a:lnTo>
                    <a:lnTo>
                      <a:pt x="21600" y="1600"/>
                    </a:lnTo>
                    <a:lnTo>
                      <a:pt x="21600" y="1600"/>
                    </a:lnTo>
                    <a:lnTo>
                      <a:pt x="21600" y="800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8640" y="800"/>
                    </a:lnTo>
                    <a:lnTo>
                      <a:pt x="8640" y="1600"/>
                    </a:lnTo>
                    <a:lnTo>
                      <a:pt x="8640" y="2400"/>
                    </a:lnTo>
                    <a:lnTo>
                      <a:pt x="8640" y="4000"/>
                    </a:lnTo>
                    <a:lnTo>
                      <a:pt x="8640" y="5600"/>
                    </a:lnTo>
                    <a:lnTo>
                      <a:pt x="8640" y="7200"/>
                    </a:lnTo>
                    <a:lnTo>
                      <a:pt x="8640" y="8800"/>
                    </a:lnTo>
                    <a:lnTo>
                      <a:pt x="8640" y="9600"/>
                    </a:lnTo>
                    <a:lnTo>
                      <a:pt x="6480" y="11200"/>
                    </a:lnTo>
                    <a:lnTo>
                      <a:pt x="6480" y="12000"/>
                    </a:lnTo>
                    <a:lnTo>
                      <a:pt x="6480" y="12800"/>
                    </a:lnTo>
                    <a:lnTo>
                      <a:pt x="6480" y="12800"/>
                    </a:lnTo>
                    <a:lnTo>
                      <a:pt x="6480" y="13600"/>
                    </a:lnTo>
                    <a:lnTo>
                      <a:pt x="6480" y="14400"/>
                    </a:lnTo>
                    <a:lnTo>
                      <a:pt x="6480" y="15200"/>
                    </a:lnTo>
                    <a:lnTo>
                      <a:pt x="6480" y="15200"/>
                    </a:lnTo>
                    <a:lnTo>
                      <a:pt x="4320" y="16000"/>
                    </a:lnTo>
                    <a:lnTo>
                      <a:pt x="4320" y="16000"/>
                    </a:lnTo>
                    <a:lnTo>
                      <a:pt x="4320" y="16800"/>
                    </a:lnTo>
                    <a:lnTo>
                      <a:pt x="4320" y="16800"/>
                    </a:lnTo>
                    <a:lnTo>
                      <a:pt x="4320" y="17600"/>
                    </a:lnTo>
                    <a:lnTo>
                      <a:pt x="2160" y="17600"/>
                    </a:lnTo>
                    <a:lnTo>
                      <a:pt x="2160" y="17600"/>
                    </a:lnTo>
                    <a:lnTo>
                      <a:pt x="2160" y="17600"/>
                    </a:lnTo>
                    <a:lnTo>
                      <a:pt x="2160" y="17600"/>
                    </a:lnTo>
                    <a:lnTo>
                      <a:pt x="0" y="17600"/>
                    </a:lnTo>
                    <a:lnTo>
                      <a:pt x="0" y="18400"/>
                    </a:lnTo>
                    <a:lnTo>
                      <a:pt x="0" y="18400"/>
                    </a:lnTo>
                    <a:lnTo>
                      <a:pt x="648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23" name="Shape 3823"/>
              <p:cNvSpPr/>
              <p:nvPr/>
            </p:nvSpPr>
            <p:spPr>
              <a:xfrm>
                <a:off x="1695450" y="1741487"/>
                <a:ext cx="42863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714"/>
                    </a:moveTo>
                    <a:lnTo>
                      <a:pt x="0" y="7714"/>
                    </a:lnTo>
                    <a:lnTo>
                      <a:pt x="1600" y="9257"/>
                    </a:lnTo>
                    <a:lnTo>
                      <a:pt x="2400" y="10800"/>
                    </a:lnTo>
                    <a:lnTo>
                      <a:pt x="4000" y="12343"/>
                    </a:lnTo>
                    <a:lnTo>
                      <a:pt x="4800" y="12343"/>
                    </a:lnTo>
                    <a:lnTo>
                      <a:pt x="6400" y="13886"/>
                    </a:lnTo>
                    <a:lnTo>
                      <a:pt x="8000" y="15429"/>
                    </a:lnTo>
                    <a:lnTo>
                      <a:pt x="8800" y="16971"/>
                    </a:lnTo>
                    <a:lnTo>
                      <a:pt x="9600" y="16971"/>
                    </a:lnTo>
                    <a:lnTo>
                      <a:pt x="9600" y="16971"/>
                    </a:lnTo>
                    <a:lnTo>
                      <a:pt x="10400" y="18514"/>
                    </a:lnTo>
                    <a:lnTo>
                      <a:pt x="11200" y="18514"/>
                    </a:lnTo>
                    <a:lnTo>
                      <a:pt x="12000" y="18514"/>
                    </a:lnTo>
                    <a:lnTo>
                      <a:pt x="12800" y="20057"/>
                    </a:lnTo>
                    <a:lnTo>
                      <a:pt x="13600" y="20057"/>
                    </a:lnTo>
                    <a:lnTo>
                      <a:pt x="14400" y="20057"/>
                    </a:lnTo>
                    <a:lnTo>
                      <a:pt x="14400" y="20057"/>
                    </a:lnTo>
                    <a:lnTo>
                      <a:pt x="15200" y="20057"/>
                    </a:lnTo>
                    <a:lnTo>
                      <a:pt x="16000" y="21600"/>
                    </a:lnTo>
                    <a:lnTo>
                      <a:pt x="16800" y="21600"/>
                    </a:lnTo>
                    <a:lnTo>
                      <a:pt x="17600" y="21600"/>
                    </a:lnTo>
                    <a:lnTo>
                      <a:pt x="18400" y="21600"/>
                    </a:lnTo>
                    <a:lnTo>
                      <a:pt x="19200" y="20057"/>
                    </a:lnTo>
                    <a:lnTo>
                      <a:pt x="19200" y="20057"/>
                    </a:lnTo>
                    <a:lnTo>
                      <a:pt x="20000" y="20057"/>
                    </a:lnTo>
                    <a:lnTo>
                      <a:pt x="20800" y="20057"/>
                    </a:lnTo>
                    <a:lnTo>
                      <a:pt x="21600" y="18514"/>
                    </a:lnTo>
                    <a:lnTo>
                      <a:pt x="19200" y="12343"/>
                    </a:lnTo>
                    <a:lnTo>
                      <a:pt x="19200" y="12343"/>
                    </a:lnTo>
                    <a:lnTo>
                      <a:pt x="19200" y="12343"/>
                    </a:lnTo>
                    <a:lnTo>
                      <a:pt x="18400" y="12343"/>
                    </a:lnTo>
                    <a:lnTo>
                      <a:pt x="18400" y="12343"/>
                    </a:lnTo>
                    <a:lnTo>
                      <a:pt x="17600" y="12343"/>
                    </a:lnTo>
                    <a:lnTo>
                      <a:pt x="17600" y="12343"/>
                    </a:lnTo>
                    <a:lnTo>
                      <a:pt x="16800" y="12343"/>
                    </a:lnTo>
                    <a:lnTo>
                      <a:pt x="16800" y="12343"/>
                    </a:lnTo>
                    <a:lnTo>
                      <a:pt x="16000" y="12343"/>
                    </a:lnTo>
                    <a:lnTo>
                      <a:pt x="15200" y="12343"/>
                    </a:lnTo>
                    <a:lnTo>
                      <a:pt x="15200" y="12343"/>
                    </a:lnTo>
                    <a:lnTo>
                      <a:pt x="14400" y="12343"/>
                    </a:lnTo>
                    <a:lnTo>
                      <a:pt x="13600" y="12343"/>
                    </a:lnTo>
                    <a:lnTo>
                      <a:pt x="13600" y="10800"/>
                    </a:lnTo>
                    <a:lnTo>
                      <a:pt x="12800" y="10800"/>
                    </a:lnTo>
                    <a:lnTo>
                      <a:pt x="12000" y="10800"/>
                    </a:lnTo>
                    <a:lnTo>
                      <a:pt x="12000" y="10800"/>
                    </a:lnTo>
                    <a:lnTo>
                      <a:pt x="11200" y="9257"/>
                    </a:lnTo>
                    <a:lnTo>
                      <a:pt x="10400" y="9257"/>
                    </a:lnTo>
                    <a:lnTo>
                      <a:pt x="9600" y="7714"/>
                    </a:lnTo>
                    <a:lnTo>
                      <a:pt x="8800" y="7714"/>
                    </a:lnTo>
                    <a:lnTo>
                      <a:pt x="7200" y="6171"/>
                    </a:lnTo>
                    <a:lnTo>
                      <a:pt x="6400" y="4629"/>
                    </a:lnTo>
                    <a:lnTo>
                      <a:pt x="4800" y="3086"/>
                    </a:lnTo>
                    <a:lnTo>
                      <a:pt x="4000" y="1543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0" y="771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24" name="Shape 3824"/>
              <p:cNvSpPr/>
              <p:nvPr/>
            </p:nvSpPr>
            <p:spPr>
              <a:xfrm>
                <a:off x="1657350" y="1727200"/>
                <a:ext cx="42863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400" y="9257"/>
                    </a:moveTo>
                    <a:lnTo>
                      <a:pt x="2400" y="9257"/>
                    </a:lnTo>
                    <a:lnTo>
                      <a:pt x="2400" y="9257"/>
                    </a:lnTo>
                    <a:lnTo>
                      <a:pt x="3200" y="9257"/>
                    </a:lnTo>
                    <a:lnTo>
                      <a:pt x="3200" y="9257"/>
                    </a:lnTo>
                    <a:lnTo>
                      <a:pt x="4000" y="9257"/>
                    </a:lnTo>
                    <a:lnTo>
                      <a:pt x="4000" y="7714"/>
                    </a:lnTo>
                    <a:lnTo>
                      <a:pt x="4800" y="7714"/>
                    </a:lnTo>
                    <a:lnTo>
                      <a:pt x="4800" y="7714"/>
                    </a:lnTo>
                    <a:lnTo>
                      <a:pt x="5600" y="7714"/>
                    </a:lnTo>
                    <a:lnTo>
                      <a:pt x="5600" y="9257"/>
                    </a:lnTo>
                    <a:lnTo>
                      <a:pt x="6400" y="9257"/>
                    </a:lnTo>
                    <a:lnTo>
                      <a:pt x="7200" y="9257"/>
                    </a:lnTo>
                    <a:lnTo>
                      <a:pt x="7200" y="9257"/>
                    </a:lnTo>
                    <a:lnTo>
                      <a:pt x="8000" y="9257"/>
                    </a:lnTo>
                    <a:lnTo>
                      <a:pt x="8000" y="9257"/>
                    </a:lnTo>
                    <a:lnTo>
                      <a:pt x="8800" y="10800"/>
                    </a:lnTo>
                    <a:lnTo>
                      <a:pt x="9600" y="10800"/>
                    </a:lnTo>
                    <a:lnTo>
                      <a:pt x="10400" y="12343"/>
                    </a:lnTo>
                    <a:lnTo>
                      <a:pt x="12000" y="12343"/>
                    </a:lnTo>
                    <a:lnTo>
                      <a:pt x="13600" y="13886"/>
                    </a:lnTo>
                    <a:lnTo>
                      <a:pt x="14400" y="15429"/>
                    </a:lnTo>
                    <a:lnTo>
                      <a:pt x="16800" y="18514"/>
                    </a:lnTo>
                    <a:lnTo>
                      <a:pt x="19200" y="21600"/>
                    </a:lnTo>
                    <a:lnTo>
                      <a:pt x="21600" y="13886"/>
                    </a:lnTo>
                    <a:lnTo>
                      <a:pt x="19200" y="10800"/>
                    </a:lnTo>
                    <a:lnTo>
                      <a:pt x="16800" y="7714"/>
                    </a:lnTo>
                    <a:lnTo>
                      <a:pt x="15200" y="7714"/>
                    </a:lnTo>
                    <a:lnTo>
                      <a:pt x="13600" y="6171"/>
                    </a:lnTo>
                    <a:lnTo>
                      <a:pt x="12800" y="4629"/>
                    </a:lnTo>
                    <a:lnTo>
                      <a:pt x="11200" y="3086"/>
                    </a:lnTo>
                    <a:lnTo>
                      <a:pt x="10400" y="3086"/>
                    </a:lnTo>
                    <a:lnTo>
                      <a:pt x="9600" y="1543"/>
                    </a:lnTo>
                    <a:lnTo>
                      <a:pt x="9600" y="1543"/>
                    </a:lnTo>
                    <a:lnTo>
                      <a:pt x="8800" y="1543"/>
                    </a:lnTo>
                    <a:lnTo>
                      <a:pt x="8000" y="0"/>
                    </a:lnTo>
                    <a:lnTo>
                      <a:pt x="7200" y="0"/>
                    </a:lnTo>
                    <a:lnTo>
                      <a:pt x="6400" y="0"/>
                    </a:lnTo>
                    <a:lnTo>
                      <a:pt x="56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000" y="0"/>
                    </a:lnTo>
                    <a:lnTo>
                      <a:pt x="3200" y="0"/>
                    </a:lnTo>
                    <a:lnTo>
                      <a:pt x="2400" y="0"/>
                    </a:lnTo>
                    <a:lnTo>
                      <a:pt x="1600" y="1543"/>
                    </a:lnTo>
                    <a:lnTo>
                      <a:pt x="800" y="1543"/>
                    </a:lnTo>
                    <a:lnTo>
                      <a:pt x="0" y="3086"/>
                    </a:lnTo>
                    <a:lnTo>
                      <a:pt x="0" y="3086"/>
                    </a:lnTo>
                    <a:lnTo>
                      <a:pt x="2400" y="925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25" name="Shape 3825"/>
              <p:cNvSpPr/>
              <p:nvPr/>
            </p:nvSpPr>
            <p:spPr>
              <a:xfrm>
                <a:off x="1646237" y="1730375"/>
                <a:ext cx="15876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21600"/>
                    </a:moveTo>
                    <a:lnTo>
                      <a:pt x="12960" y="21600"/>
                    </a:lnTo>
                    <a:lnTo>
                      <a:pt x="12960" y="20000"/>
                    </a:lnTo>
                    <a:lnTo>
                      <a:pt x="12960" y="18400"/>
                    </a:lnTo>
                    <a:lnTo>
                      <a:pt x="12960" y="16800"/>
                    </a:lnTo>
                    <a:lnTo>
                      <a:pt x="12960" y="15200"/>
                    </a:lnTo>
                    <a:lnTo>
                      <a:pt x="12960" y="14400"/>
                    </a:lnTo>
                    <a:lnTo>
                      <a:pt x="12960" y="12800"/>
                    </a:lnTo>
                    <a:lnTo>
                      <a:pt x="12960" y="11200"/>
                    </a:lnTo>
                    <a:lnTo>
                      <a:pt x="12960" y="9600"/>
                    </a:lnTo>
                    <a:lnTo>
                      <a:pt x="12960" y="9600"/>
                    </a:lnTo>
                    <a:lnTo>
                      <a:pt x="15120" y="8800"/>
                    </a:lnTo>
                    <a:lnTo>
                      <a:pt x="15120" y="8000"/>
                    </a:lnTo>
                    <a:lnTo>
                      <a:pt x="15120" y="7200"/>
                    </a:lnTo>
                    <a:lnTo>
                      <a:pt x="15120" y="7200"/>
                    </a:lnTo>
                    <a:lnTo>
                      <a:pt x="15120" y="6400"/>
                    </a:lnTo>
                    <a:lnTo>
                      <a:pt x="15120" y="6400"/>
                    </a:lnTo>
                    <a:lnTo>
                      <a:pt x="17280" y="5600"/>
                    </a:lnTo>
                    <a:lnTo>
                      <a:pt x="17280" y="5600"/>
                    </a:lnTo>
                    <a:lnTo>
                      <a:pt x="17280" y="4800"/>
                    </a:lnTo>
                    <a:lnTo>
                      <a:pt x="17280" y="4800"/>
                    </a:lnTo>
                    <a:lnTo>
                      <a:pt x="19440" y="4000"/>
                    </a:lnTo>
                    <a:lnTo>
                      <a:pt x="19440" y="4000"/>
                    </a:lnTo>
                    <a:lnTo>
                      <a:pt x="19440" y="4000"/>
                    </a:lnTo>
                    <a:lnTo>
                      <a:pt x="21600" y="3200"/>
                    </a:lnTo>
                    <a:lnTo>
                      <a:pt x="21600" y="3200"/>
                    </a:lnTo>
                    <a:lnTo>
                      <a:pt x="15120" y="0"/>
                    </a:lnTo>
                    <a:lnTo>
                      <a:pt x="15120" y="0"/>
                    </a:lnTo>
                    <a:lnTo>
                      <a:pt x="12960" y="800"/>
                    </a:lnTo>
                    <a:lnTo>
                      <a:pt x="10800" y="800"/>
                    </a:lnTo>
                    <a:lnTo>
                      <a:pt x="10800" y="1600"/>
                    </a:lnTo>
                    <a:lnTo>
                      <a:pt x="8640" y="2400"/>
                    </a:lnTo>
                    <a:lnTo>
                      <a:pt x="8640" y="2400"/>
                    </a:lnTo>
                    <a:lnTo>
                      <a:pt x="6480" y="3200"/>
                    </a:lnTo>
                    <a:lnTo>
                      <a:pt x="6480" y="4000"/>
                    </a:lnTo>
                    <a:lnTo>
                      <a:pt x="4320" y="4800"/>
                    </a:lnTo>
                    <a:lnTo>
                      <a:pt x="4320" y="4800"/>
                    </a:lnTo>
                    <a:lnTo>
                      <a:pt x="4320" y="5600"/>
                    </a:lnTo>
                    <a:lnTo>
                      <a:pt x="4320" y="6400"/>
                    </a:lnTo>
                    <a:lnTo>
                      <a:pt x="2160" y="7200"/>
                    </a:lnTo>
                    <a:lnTo>
                      <a:pt x="2160" y="8000"/>
                    </a:lnTo>
                    <a:lnTo>
                      <a:pt x="2160" y="8800"/>
                    </a:lnTo>
                    <a:lnTo>
                      <a:pt x="2160" y="9600"/>
                    </a:lnTo>
                    <a:lnTo>
                      <a:pt x="2160" y="11200"/>
                    </a:lnTo>
                    <a:lnTo>
                      <a:pt x="2160" y="12000"/>
                    </a:lnTo>
                    <a:lnTo>
                      <a:pt x="2160" y="13600"/>
                    </a:lnTo>
                    <a:lnTo>
                      <a:pt x="0" y="15200"/>
                    </a:lnTo>
                    <a:lnTo>
                      <a:pt x="0" y="16800"/>
                    </a:lnTo>
                    <a:lnTo>
                      <a:pt x="0" y="18400"/>
                    </a:lnTo>
                    <a:lnTo>
                      <a:pt x="0" y="20000"/>
                    </a:lnTo>
                    <a:lnTo>
                      <a:pt x="0" y="20800"/>
                    </a:lnTo>
                    <a:lnTo>
                      <a:pt x="0" y="20800"/>
                    </a:lnTo>
                    <a:lnTo>
                      <a:pt x="1296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26" name="Shape 3826"/>
              <p:cNvSpPr/>
              <p:nvPr/>
            </p:nvSpPr>
            <p:spPr>
              <a:xfrm>
                <a:off x="1639887" y="1771650"/>
                <a:ext cx="15876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480" y="21600"/>
                    </a:moveTo>
                    <a:lnTo>
                      <a:pt x="6480" y="21600"/>
                    </a:lnTo>
                    <a:lnTo>
                      <a:pt x="6480" y="21600"/>
                    </a:lnTo>
                    <a:lnTo>
                      <a:pt x="8640" y="20800"/>
                    </a:lnTo>
                    <a:lnTo>
                      <a:pt x="10800" y="20800"/>
                    </a:lnTo>
                    <a:lnTo>
                      <a:pt x="12960" y="20000"/>
                    </a:lnTo>
                    <a:lnTo>
                      <a:pt x="12960" y="19200"/>
                    </a:lnTo>
                    <a:lnTo>
                      <a:pt x="12960" y="19200"/>
                    </a:lnTo>
                    <a:lnTo>
                      <a:pt x="15120" y="18400"/>
                    </a:lnTo>
                    <a:lnTo>
                      <a:pt x="15120" y="17600"/>
                    </a:lnTo>
                    <a:lnTo>
                      <a:pt x="17280" y="16800"/>
                    </a:lnTo>
                    <a:lnTo>
                      <a:pt x="17280" y="16000"/>
                    </a:lnTo>
                    <a:lnTo>
                      <a:pt x="17280" y="16000"/>
                    </a:lnTo>
                    <a:lnTo>
                      <a:pt x="19440" y="15200"/>
                    </a:lnTo>
                    <a:lnTo>
                      <a:pt x="19440" y="14400"/>
                    </a:lnTo>
                    <a:lnTo>
                      <a:pt x="19440" y="13600"/>
                    </a:lnTo>
                    <a:lnTo>
                      <a:pt x="19440" y="12800"/>
                    </a:lnTo>
                    <a:lnTo>
                      <a:pt x="19440" y="12000"/>
                    </a:lnTo>
                    <a:lnTo>
                      <a:pt x="19440" y="10400"/>
                    </a:lnTo>
                    <a:lnTo>
                      <a:pt x="19440" y="8800"/>
                    </a:lnTo>
                    <a:lnTo>
                      <a:pt x="21600" y="7200"/>
                    </a:lnTo>
                    <a:lnTo>
                      <a:pt x="21600" y="6400"/>
                    </a:lnTo>
                    <a:lnTo>
                      <a:pt x="21600" y="4800"/>
                    </a:lnTo>
                    <a:lnTo>
                      <a:pt x="21600" y="3200"/>
                    </a:lnTo>
                    <a:lnTo>
                      <a:pt x="21600" y="1600"/>
                    </a:lnTo>
                    <a:lnTo>
                      <a:pt x="21600" y="800"/>
                    </a:lnTo>
                    <a:lnTo>
                      <a:pt x="8640" y="0"/>
                    </a:lnTo>
                    <a:lnTo>
                      <a:pt x="8640" y="1600"/>
                    </a:lnTo>
                    <a:lnTo>
                      <a:pt x="8640" y="3200"/>
                    </a:lnTo>
                    <a:lnTo>
                      <a:pt x="8640" y="4800"/>
                    </a:lnTo>
                    <a:lnTo>
                      <a:pt x="8640" y="5600"/>
                    </a:lnTo>
                    <a:lnTo>
                      <a:pt x="8640" y="7200"/>
                    </a:lnTo>
                    <a:lnTo>
                      <a:pt x="8640" y="8800"/>
                    </a:lnTo>
                    <a:lnTo>
                      <a:pt x="8640" y="10400"/>
                    </a:lnTo>
                    <a:lnTo>
                      <a:pt x="8640" y="12000"/>
                    </a:lnTo>
                    <a:lnTo>
                      <a:pt x="8640" y="12000"/>
                    </a:lnTo>
                    <a:lnTo>
                      <a:pt x="8640" y="12800"/>
                    </a:lnTo>
                    <a:lnTo>
                      <a:pt x="6480" y="13600"/>
                    </a:lnTo>
                    <a:lnTo>
                      <a:pt x="6480" y="13600"/>
                    </a:lnTo>
                    <a:lnTo>
                      <a:pt x="6480" y="14400"/>
                    </a:lnTo>
                    <a:lnTo>
                      <a:pt x="6480" y="15200"/>
                    </a:lnTo>
                    <a:lnTo>
                      <a:pt x="6480" y="15200"/>
                    </a:lnTo>
                    <a:lnTo>
                      <a:pt x="6480" y="16000"/>
                    </a:lnTo>
                    <a:lnTo>
                      <a:pt x="4320" y="16000"/>
                    </a:lnTo>
                    <a:lnTo>
                      <a:pt x="4320" y="16800"/>
                    </a:lnTo>
                    <a:lnTo>
                      <a:pt x="4320" y="16800"/>
                    </a:lnTo>
                    <a:lnTo>
                      <a:pt x="2160" y="17600"/>
                    </a:lnTo>
                    <a:lnTo>
                      <a:pt x="2160" y="17600"/>
                    </a:lnTo>
                    <a:lnTo>
                      <a:pt x="2160" y="17600"/>
                    </a:lnTo>
                    <a:lnTo>
                      <a:pt x="0" y="18400"/>
                    </a:lnTo>
                    <a:lnTo>
                      <a:pt x="0" y="18400"/>
                    </a:lnTo>
                    <a:lnTo>
                      <a:pt x="0" y="18400"/>
                    </a:lnTo>
                    <a:lnTo>
                      <a:pt x="648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27" name="Shape 3827"/>
              <p:cNvSpPr/>
              <p:nvPr/>
            </p:nvSpPr>
            <p:spPr>
              <a:xfrm>
                <a:off x="1601787" y="1797050"/>
                <a:ext cx="4286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6646"/>
                    </a:moveTo>
                    <a:lnTo>
                      <a:pt x="0" y="6646"/>
                    </a:lnTo>
                    <a:lnTo>
                      <a:pt x="800" y="8308"/>
                    </a:lnTo>
                    <a:lnTo>
                      <a:pt x="1600" y="9969"/>
                    </a:lnTo>
                    <a:lnTo>
                      <a:pt x="3200" y="11631"/>
                    </a:lnTo>
                    <a:lnTo>
                      <a:pt x="4800" y="13292"/>
                    </a:lnTo>
                    <a:lnTo>
                      <a:pt x="5600" y="14954"/>
                    </a:lnTo>
                    <a:lnTo>
                      <a:pt x="7200" y="16615"/>
                    </a:lnTo>
                    <a:lnTo>
                      <a:pt x="8000" y="16615"/>
                    </a:lnTo>
                    <a:lnTo>
                      <a:pt x="8800" y="16615"/>
                    </a:lnTo>
                    <a:lnTo>
                      <a:pt x="9600" y="18277"/>
                    </a:lnTo>
                    <a:lnTo>
                      <a:pt x="9600" y="18277"/>
                    </a:lnTo>
                    <a:lnTo>
                      <a:pt x="10400" y="18277"/>
                    </a:lnTo>
                    <a:lnTo>
                      <a:pt x="11200" y="19938"/>
                    </a:lnTo>
                    <a:lnTo>
                      <a:pt x="12000" y="19938"/>
                    </a:lnTo>
                    <a:lnTo>
                      <a:pt x="12800" y="19938"/>
                    </a:lnTo>
                    <a:lnTo>
                      <a:pt x="13600" y="21600"/>
                    </a:lnTo>
                    <a:lnTo>
                      <a:pt x="14400" y="21600"/>
                    </a:lnTo>
                    <a:lnTo>
                      <a:pt x="15200" y="21600"/>
                    </a:lnTo>
                    <a:lnTo>
                      <a:pt x="16000" y="21600"/>
                    </a:lnTo>
                    <a:lnTo>
                      <a:pt x="16800" y="21600"/>
                    </a:lnTo>
                    <a:lnTo>
                      <a:pt x="16800" y="21600"/>
                    </a:lnTo>
                    <a:lnTo>
                      <a:pt x="17600" y="21600"/>
                    </a:lnTo>
                    <a:lnTo>
                      <a:pt x="18400" y="21600"/>
                    </a:lnTo>
                    <a:lnTo>
                      <a:pt x="19200" y="21600"/>
                    </a:lnTo>
                    <a:lnTo>
                      <a:pt x="20000" y="19938"/>
                    </a:lnTo>
                    <a:lnTo>
                      <a:pt x="20800" y="19938"/>
                    </a:lnTo>
                    <a:lnTo>
                      <a:pt x="21600" y="18277"/>
                    </a:lnTo>
                    <a:lnTo>
                      <a:pt x="19200" y="11631"/>
                    </a:lnTo>
                    <a:lnTo>
                      <a:pt x="19200" y="11631"/>
                    </a:lnTo>
                    <a:lnTo>
                      <a:pt x="18400" y="11631"/>
                    </a:lnTo>
                    <a:lnTo>
                      <a:pt x="18400" y="11631"/>
                    </a:lnTo>
                    <a:lnTo>
                      <a:pt x="17600" y="11631"/>
                    </a:lnTo>
                    <a:lnTo>
                      <a:pt x="17600" y="13292"/>
                    </a:lnTo>
                    <a:lnTo>
                      <a:pt x="16800" y="13292"/>
                    </a:lnTo>
                    <a:lnTo>
                      <a:pt x="16800" y="13292"/>
                    </a:lnTo>
                    <a:lnTo>
                      <a:pt x="16000" y="13292"/>
                    </a:lnTo>
                    <a:lnTo>
                      <a:pt x="16000" y="11631"/>
                    </a:lnTo>
                    <a:lnTo>
                      <a:pt x="15200" y="11631"/>
                    </a:lnTo>
                    <a:lnTo>
                      <a:pt x="14400" y="11631"/>
                    </a:lnTo>
                    <a:lnTo>
                      <a:pt x="13600" y="11631"/>
                    </a:lnTo>
                    <a:lnTo>
                      <a:pt x="13600" y="11631"/>
                    </a:lnTo>
                    <a:lnTo>
                      <a:pt x="12800" y="11631"/>
                    </a:lnTo>
                    <a:lnTo>
                      <a:pt x="12000" y="9969"/>
                    </a:lnTo>
                    <a:lnTo>
                      <a:pt x="11200" y="9969"/>
                    </a:lnTo>
                    <a:lnTo>
                      <a:pt x="11200" y="9969"/>
                    </a:lnTo>
                    <a:lnTo>
                      <a:pt x="10400" y="8308"/>
                    </a:lnTo>
                    <a:lnTo>
                      <a:pt x="9600" y="8308"/>
                    </a:lnTo>
                    <a:lnTo>
                      <a:pt x="8800" y="8308"/>
                    </a:lnTo>
                    <a:lnTo>
                      <a:pt x="8000" y="6646"/>
                    </a:lnTo>
                    <a:lnTo>
                      <a:pt x="6400" y="4985"/>
                    </a:lnTo>
                    <a:lnTo>
                      <a:pt x="5600" y="3323"/>
                    </a:lnTo>
                    <a:lnTo>
                      <a:pt x="4000" y="1662"/>
                    </a:lnTo>
                    <a:lnTo>
                      <a:pt x="3200" y="0"/>
                    </a:lnTo>
                    <a:lnTo>
                      <a:pt x="1600" y="0"/>
                    </a:lnTo>
                    <a:lnTo>
                      <a:pt x="1600" y="0"/>
                    </a:lnTo>
                    <a:lnTo>
                      <a:pt x="0" y="664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28" name="Shape 3828"/>
              <p:cNvSpPr/>
              <p:nvPr/>
            </p:nvSpPr>
            <p:spPr>
              <a:xfrm>
                <a:off x="1563687" y="1781175"/>
                <a:ext cx="41276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492" y="9257"/>
                    </a:moveTo>
                    <a:lnTo>
                      <a:pt x="2492" y="9257"/>
                    </a:lnTo>
                    <a:lnTo>
                      <a:pt x="2492" y="9257"/>
                    </a:lnTo>
                    <a:lnTo>
                      <a:pt x="2492" y="9257"/>
                    </a:lnTo>
                    <a:lnTo>
                      <a:pt x="3323" y="9257"/>
                    </a:lnTo>
                    <a:lnTo>
                      <a:pt x="3323" y="9257"/>
                    </a:lnTo>
                    <a:lnTo>
                      <a:pt x="4154" y="9257"/>
                    </a:lnTo>
                    <a:lnTo>
                      <a:pt x="4154" y="9257"/>
                    </a:lnTo>
                    <a:lnTo>
                      <a:pt x="4985" y="9257"/>
                    </a:lnTo>
                    <a:lnTo>
                      <a:pt x="4985" y="9257"/>
                    </a:lnTo>
                    <a:lnTo>
                      <a:pt x="5815" y="9257"/>
                    </a:lnTo>
                    <a:lnTo>
                      <a:pt x="5815" y="9257"/>
                    </a:lnTo>
                    <a:lnTo>
                      <a:pt x="6646" y="9257"/>
                    </a:lnTo>
                    <a:lnTo>
                      <a:pt x="7477" y="9257"/>
                    </a:lnTo>
                    <a:lnTo>
                      <a:pt x="8308" y="10800"/>
                    </a:lnTo>
                    <a:lnTo>
                      <a:pt x="8308" y="10800"/>
                    </a:lnTo>
                    <a:lnTo>
                      <a:pt x="9138" y="10800"/>
                    </a:lnTo>
                    <a:lnTo>
                      <a:pt x="9969" y="10800"/>
                    </a:lnTo>
                    <a:lnTo>
                      <a:pt x="10800" y="12343"/>
                    </a:lnTo>
                    <a:lnTo>
                      <a:pt x="12462" y="13886"/>
                    </a:lnTo>
                    <a:lnTo>
                      <a:pt x="13292" y="15429"/>
                    </a:lnTo>
                    <a:lnTo>
                      <a:pt x="14954" y="16971"/>
                    </a:lnTo>
                    <a:lnTo>
                      <a:pt x="17446" y="18514"/>
                    </a:lnTo>
                    <a:lnTo>
                      <a:pt x="19938" y="21600"/>
                    </a:lnTo>
                    <a:lnTo>
                      <a:pt x="21600" y="15429"/>
                    </a:lnTo>
                    <a:lnTo>
                      <a:pt x="19108" y="12343"/>
                    </a:lnTo>
                    <a:lnTo>
                      <a:pt x="16615" y="9257"/>
                    </a:lnTo>
                    <a:lnTo>
                      <a:pt x="15785" y="7714"/>
                    </a:lnTo>
                    <a:lnTo>
                      <a:pt x="14123" y="6171"/>
                    </a:lnTo>
                    <a:lnTo>
                      <a:pt x="12462" y="4629"/>
                    </a:lnTo>
                    <a:lnTo>
                      <a:pt x="11631" y="4629"/>
                    </a:lnTo>
                    <a:lnTo>
                      <a:pt x="10800" y="3086"/>
                    </a:lnTo>
                    <a:lnTo>
                      <a:pt x="9969" y="3086"/>
                    </a:lnTo>
                    <a:lnTo>
                      <a:pt x="9138" y="1543"/>
                    </a:lnTo>
                    <a:lnTo>
                      <a:pt x="8308" y="1543"/>
                    </a:lnTo>
                    <a:lnTo>
                      <a:pt x="8308" y="1543"/>
                    </a:lnTo>
                    <a:lnTo>
                      <a:pt x="7477" y="1543"/>
                    </a:lnTo>
                    <a:lnTo>
                      <a:pt x="6646" y="1543"/>
                    </a:lnTo>
                    <a:lnTo>
                      <a:pt x="5815" y="1543"/>
                    </a:lnTo>
                    <a:lnTo>
                      <a:pt x="4985" y="0"/>
                    </a:lnTo>
                    <a:lnTo>
                      <a:pt x="4154" y="0"/>
                    </a:lnTo>
                    <a:lnTo>
                      <a:pt x="3323" y="0"/>
                    </a:lnTo>
                    <a:lnTo>
                      <a:pt x="2492" y="1543"/>
                    </a:lnTo>
                    <a:lnTo>
                      <a:pt x="2492" y="1543"/>
                    </a:lnTo>
                    <a:lnTo>
                      <a:pt x="1662" y="1543"/>
                    </a:lnTo>
                    <a:lnTo>
                      <a:pt x="831" y="1543"/>
                    </a:lnTo>
                    <a:lnTo>
                      <a:pt x="0" y="3086"/>
                    </a:lnTo>
                    <a:lnTo>
                      <a:pt x="0" y="3086"/>
                    </a:lnTo>
                    <a:lnTo>
                      <a:pt x="2492" y="925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29" name="Shape 3829"/>
              <p:cNvSpPr/>
              <p:nvPr/>
            </p:nvSpPr>
            <p:spPr>
              <a:xfrm>
                <a:off x="1552575" y="1784350"/>
                <a:ext cx="15875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1600"/>
                    </a:moveTo>
                    <a:lnTo>
                      <a:pt x="10800" y="21600"/>
                    </a:lnTo>
                    <a:lnTo>
                      <a:pt x="10800" y="20000"/>
                    </a:lnTo>
                    <a:lnTo>
                      <a:pt x="10800" y="18400"/>
                    </a:lnTo>
                    <a:lnTo>
                      <a:pt x="10800" y="16800"/>
                    </a:lnTo>
                    <a:lnTo>
                      <a:pt x="10800" y="16000"/>
                    </a:lnTo>
                    <a:lnTo>
                      <a:pt x="10800" y="14400"/>
                    </a:lnTo>
                    <a:lnTo>
                      <a:pt x="10800" y="12800"/>
                    </a:lnTo>
                    <a:lnTo>
                      <a:pt x="10800" y="12000"/>
                    </a:lnTo>
                    <a:lnTo>
                      <a:pt x="10800" y="12000"/>
                    </a:lnTo>
                    <a:lnTo>
                      <a:pt x="10800" y="11200"/>
                    </a:lnTo>
                    <a:lnTo>
                      <a:pt x="10800" y="10400"/>
                    </a:lnTo>
                    <a:lnTo>
                      <a:pt x="12960" y="9600"/>
                    </a:lnTo>
                    <a:lnTo>
                      <a:pt x="12960" y="9600"/>
                    </a:lnTo>
                    <a:lnTo>
                      <a:pt x="12960" y="8800"/>
                    </a:lnTo>
                    <a:lnTo>
                      <a:pt x="12960" y="8000"/>
                    </a:lnTo>
                    <a:lnTo>
                      <a:pt x="12960" y="7200"/>
                    </a:lnTo>
                    <a:lnTo>
                      <a:pt x="15120" y="7200"/>
                    </a:lnTo>
                    <a:lnTo>
                      <a:pt x="15120" y="6400"/>
                    </a:lnTo>
                    <a:lnTo>
                      <a:pt x="15120" y="5600"/>
                    </a:lnTo>
                    <a:lnTo>
                      <a:pt x="15120" y="5600"/>
                    </a:lnTo>
                    <a:lnTo>
                      <a:pt x="17280" y="5600"/>
                    </a:lnTo>
                    <a:lnTo>
                      <a:pt x="17280" y="4800"/>
                    </a:lnTo>
                    <a:lnTo>
                      <a:pt x="17280" y="4800"/>
                    </a:lnTo>
                    <a:lnTo>
                      <a:pt x="19440" y="4000"/>
                    </a:lnTo>
                    <a:lnTo>
                      <a:pt x="19440" y="4000"/>
                    </a:lnTo>
                    <a:lnTo>
                      <a:pt x="19440" y="4000"/>
                    </a:lnTo>
                    <a:lnTo>
                      <a:pt x="21600" y="3200"/>
                    </a:lnTo>
                    <a:lnTo>
                      <a:pt x="15120" y="0"/>
                    </a:lnTo>
                    <a:lnTo>
                      <a:pt x="12960" y="0"/>
                    </a:lnTo>
                    <a:lnTo>
                      <a:pt x="10800" y="800"/>
                    </a:lnTo>
                    <a:lnTo>
                      <a:pt x="10800" y="800"/>
                    </a:lnTo>
                    <a:lnTo>
                      <a:pt x="8640" y="1600"/>
                    </a:lnTo>
                    <a:lnTo>
                      <a:pt x="8640" y="2400"/>
                    </a:lnTo>
                    <a:lnTo>
                      <a:pt x="6480" y="3200"/>
                    </a:lnTo>
                    <a:lnTo>
                      <a:pt x="6480" y="3200"/>
                    </a:lnTo>
                    <a:lnTo>
                      <a:pt x="4320" y="4000"/>
                    </a:lnTo>
                    <a:lnTo>
                      <a:pt x="4320" y="4800"/>
                    </a:lnTo>
                    <a:lnTo>
                      <a:pt x="4320" y="5600"/>
                    </a:lnTo>
                    <a:lnTo>
                      <a:pt x="2160" y="6400"/>
                    </a:lnTo>
                    <a:lnTo>
                      <a:pt x="2160" y="6400"/>
                    </a:lnTo>
                    <a:lnTo>
                      <a:pt x="2160" y="7200"/>
                    </a:lnTo>
                    <a:lnTo>
                      <a:pt x="0" y="8000"/>
                    </a:lnTo>
                    <a:lnTo>
                      <a:pt x="0" y="8800"/>
                    </a:lnTo>
                    <a:lnTo>
                      <a:pt x="0" y="9600"/>
                    </a:lnTo>
                    <a:lnTo>
                      <a:pt x="0" y="10400"/>
                    </a:lnTo>
                    <a:lnTo>
                      <a:pt x="0" y="11200"/>
                    </a:lnTo>
                    <a:lnTo>
                      <a:pt x="0" y="12000"/>
                    </a:lnTo>
                    <a:lnTo>
                      <a:pt x="0" y="12800"/>
                    </a:lnTo>
                    <a:lnTo>
                      <a:pt x="0" y="14400"/>
                    </a:lnTo>
                    <a:lnTo>
                      <a:pt x="0" y="16000"/>
                    </a:lnTo>
                    <a:lnTo>
                      <a:pt x="0" y="17600"/>
                    </a:lnTo>
                    <a:lnTo>
                      <a:pt x="0" y="19200"/>
                    </a:lnTo>
                    <a:lnTo>
                      <a:pt x="0" y="200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10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30" name="Shape 3830"/>
              <p:cNvSpPr/>
              <p:nvPr/>
            </p:nvSpPr>
            <p:spPr>
              <a:xfrm>
                <a:off x="1549400" y="1827212"/>
                <a:ext cx="1428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200" y="21600"/>
                    </a:moveTo>
                    <a:lnTo>
                      <a:pt x="7200" y="21600"/>
                    </a:lnTo>
                    <a:lnTo>
                      <a:pt x="9600" y="21600"/>
                    </a:lnTo>
                    <a:lnTo>
                      <a:pt x="9600" y="20736"/>
                    </a:lnTo>
                    <a:lnTo>
                      <a:pt x="12000" y="20736"/>
                    </a:lnTo>
                    <a:lnTo>
                      <a:pt x="14400" y="19872"/>
                    </a:lnTo>
                    <a:lnTo>
                      <a:pt x="14400" y="19008"/>
                    </a:lnTo>
                    <a:lnTo>
                      <a:pt x="14400" y="19008"/>
                    </a:lnTo>
                    <a:lnTo>
                      <a:pt x="16800" y="18144"/>
                    </a:lnTo>
                    <a:lnTo>
                      <a:pt x="16800" y="17280"/>
                    </a:lnTo>
                    <a:lnTo>
                      <a:pt x="16800" y="16416"/>
                    </a:lnTo>
                    <a:lnTo>
                      <a:pt x="19200" y="16416"/>
                    </a:lnTo>
                    <a:lnTo>
                      <a:pt x="19200" y="15552"/>
                    </a:lnTo>
                    <a:lnTo>
                      <a:pt x="19200" y="14688"/>
                    </a:lnTo>
                    <a:lnTo>
                      <a:pt x="19200" y="13824"/>
                    </a:lnTo>
                    <a:lnTo>
                      <a:pt x="19200" y="12960"/>
                    </a:lnTo>
                    <a:lnTo>
                      <a:pt x="19200" y="12096"/>
                    </a:lnTo>
                    <a:lnTo>
                      <a:pt x="21600" y="11232"/>
                    </a:lnTo>
                    <a:lnTo>
                      <a:pt x="21600" y="11232"/>
                    </a:lnTo>
                    <a:lnTo>
                      <a:pt x="21600" y="10368"/>
                    </a:lnTo>
                    <a:lnTo>
                      <a:pt x="21600" y="9504"/>
                    </a:lnTo>
                    <a:lnTo>
                      <a:pt x="21600" y="8640"/>
                    </a:lnTo>
                    <a:lnTo>
                      <a:pt x="19200" y="6912"/>
                    </a:lnTo>
                    <a:lnTo>
                      <a:pt x="19200" y="5184"/>
                    </a:lnTo>
                    <a:lnTo>
                      <a:pt x="19200" y="2592"/>
                    </a:lnTo>
                    <a:lnTo>
                      <a:pt x="16800" y="0"/>
                    </a:lnTo>
                    <a:lnTo>
                      <a:pt x="4800" y="0"/>
                    </a:lnTo>
                    <a:lnTo>
                      <a:pt x="4800" y="2592"/>
                    </a:lnTo>
                    <a:lnTo>
                      <a:pt x="7200" y="6048"/>
                    </a:lnTo>
                    <a:lnTo>
                      <a:pt x="7200" y="7776"/>
                    </a:lnTo>
                    <a:lnTo>
                      <a:pt x="7200" y="8640"/>
                    </a:lnTo>
                    <a:lnTo>
                      <a:pt x="7200" y="9504"/>
                    </a:lnTo>
                    <a:lnTo>
                      <a:pt x="7200" y="10368"/>
                    </a:lnTo>
                    <a:lnTo>
                      <a:pt x="7200" y="11232"/>
                    </a:lnTo>
                    <a:lnTo>
                      <a:pt x="7200" y="11232"/>
                    </a:lnTo>
                    <a:lnTo>
                      <a:pt x="7200" y="12096"/>
                    </a:lnTo>
                    <a:lnTo>
                      <a:pt x="7200" y="12960"/>
                    </a:lnTo>
                    <a:lnTo>
                      <a:pt x="7200" y="12960"/>
                    </a:lnTo>
                    <a:lnTo>
                      <a:pt x="7200" y="13824"/>
                    </a:lnTo>
                    <a:lnTo>
                      <a:pt x="7200" y="13824"/>
                    </a:lnTo>
                    <a:lnTo>
                      <a:pt x="4800" y="14688"/>
                    </a:lnTo>
                    <a:lnTo>
                      <a:pt x="4800" y="15552"/>
                    </a:lnTo>
                    <a:lnTo>
                      <a:pt x="4800" y="15552"/>
                    </a:lnTo>
                    <a:lnTo>
                      <a:pt x="4800" y="16416"/>
                    </a:lnTo>
                    <a:lnTo>
                      <a:pt x="4800" y="16416"/>
                    </a:lnTo>
                    <a:lnTo>
                      <a:pt x="4800" y="16416"/>
                    </a:lnTo>
                    <a:lnTo>
                      <a:pt x="2400" y="17280"/>
                    </a:lnTo>
                    <a:lnTo>
                      <a:pt x="2400" y="17280"/>
                    </a:lnTo>
                    <a:lnTo>
                      <a:pt x="2400" y="17280"/>
                    </a:lnTo>
                    <a:lnTo>
                      <a:pt x="2400" y="17280"/>
                    </a:lnTo>
                    <a:lnTo>
                      <a:pt x="0" y="18144"/>
                    </a:lnTo>
                    <a:lnTo>
                      <a:pt x="0" y="18144"/>
                    </a:lnTo>
                    <a:lnTo>
                      <a:pt x="7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31" name="Shape 3831"/>
              <p:cNvSpPr/>
              <p:nvPr/>
            </p:nvSpPr>
            <p:spPr>
              <a:xfrm>
                <a:off x="1511300" y="1847850"/>
                <a:ext cx="42863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714"/>
                    </a:moveTo>
                    <a:lnTo>
                      <a:pt x="0" y="7714"/>
                    </a:lnTo>
                    <a:lnTo>
                      <a:pt x="3200" y="9257"/>
                    </a:lnTo>
                    <a:lnTo>
                      <a:pt x="5600" y="12343"/>
                    </a:lnTo>
                    <a:lnTo>
                      <a:pt x="6400" y="13886"/>
                    </a:lnTo>
                    <a:lnTo>
                      <a:pt x="8000" y="15429"/>
                    </a:lnTo>
                    <a:lnTo>
                      <a:pt x="9600" y="16971"/>
                    </a:lnTo>
                    <a:lnTo>
                      <a:pt x="10400" y="18514"/>
                    </a:lnTo>
                    <a:lnTo>
                      <a:pt x="11200" y="18514"/>
                    </a:lnTo>
                    <a:lnTo>
                      <a:pt x="12000" y="18514"/>
                    </a:lnTo>
                    <a:lnTo>
                      <a:pt x="12800" y="20057"/>
                    </a:lnTo>
                    <a:lnTo>
                      <a:pt x="13600" y="20057"/>
                    </a:lnTo>
                    <a:lnTo>
                      <a:pt x="13600" y="20057"/>
                    </a:lnTo>
                    <a:lnTo>
                      <a:pt x="14400" y="20057"/>
                    </a:lnTo>
                    <a:lnTo>
                      <a:pt x="15200" y="21600"/>
                    </a:lnTo>
                    <a:lnTo>
                      <a:pt x="16000" y="21600"/>
                    </a:lnTo>
                    <a:lnTo>
                      <a:pt x="16800" y="21600"/>
                    </a:lnTo>
                    <a:lnTo>
                      <a:pt x="17600" y="21600"/>
                    </a:lnTo>
                    <a:lnTo>
                      <a:pt x="18400" y="21600"/>
                    </a:lnTo>
                    <a:lnTo>
                      <a:pt x="18400" y="21600"/>
                    </a:lnTo>
                    <a:lnTo>
                      <a:pt x="19200" y="20057"/>
                    </a:lnTo>
                    <a:lnTo>
                      <a:pt x="20000" y="20057"/>
                    </a:lnTo>
                    <a:lnTo>
                      <a:pt x="20800" y="20057"/>
                    </a:lnTo>
                    <a:lnTo>
                      <a:pt x="21600" y="18514"/>
                    </a:lnTo>
                    <a:lnTo>
                      <a:pt x="19200" y="12343"/>
                    </a:lnTo>
                    <a:lnTo>
                      <a:pt x="19200" y="12343"/>
                    </a:lnTo>
                    <a:lnTo>
                      <a:pt x="18400" y="12343"/>
                    </a:lnTo>
                    <a:lnTo>
                      <a:pt x="18400" y="12343"/>
                    </a:lnTo>
                    <a:lnTo>
                      <a:pt x="18400" y="12343"/>
                    </a:lnTo>
                    <a:lnTo>
                      <a:pt x="17600" y="12343"/>
                    </a:lnTo>
                    <a:lnTo>
                      <a:pt x="17600" y="12343"/>
                    </a:lnTo>
                    <a:lnTo>
                      <a:pt x="16800" y="12343"/>
                    </a:lnTo>
                    <a:lnTo>
                      <a:pt x="16800" y="12343"/>
                    </a:lnTo>
                    <a:lnTo>
                      <a:pt x="16000" y="12343"/>
                    </a:lnTo>
                    <a:lnTo>
                      <a:pt x="15200" y="12343"/>
                    </a:lnTo>
                    <a:lnTo>
                      <a:pt x="15200" y="12343"/>
                    </a:lnTo>
                    <a:lnTo>
                      <a:pt x="14400" y="12343"/>
                    </a:lnTo>
                    <a:lnTo>
                      <a:pt x="13600" y="12343"/>
                    </a:lnTo>
                    <a:lnTo>
                      <a:pt x="13600" y="10800"/>
                    </a:lnTo>
                    <a:lnTo>
                      <a:pt x="12800" y="10800"/>
                    </a:lnTo>
                    <a:lnTo>
                      <a:pt x="12800" y="10800"/>
                    </a:lnTo>
                    <a:lnTo>
                      <a:pt x="11200" y="9257"/>
                    </a:lnTo>
                    <a:lnTo>
                      <a:pt x="9600" y="7714"/>
                    </a:lnTo>
                    <a:lnTo>
                      <a:pt x="8800" y="7714"/>
                    </a:lnTo>
                    <a:lnTo>
                      <a:pt x="7200" y="6171"/>
                    </a:lnTo>
                    <a:lnTo>
                      <a:pt x="4800" y="3086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0" y="771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32" name="Shape 3832"/>
              <p:cNvSpPr/>
              <p:nvPr/>
            </p:nvSpPr>
            <p:spPr>
              <a:xfrm>
                <a:off x="1473200" y="1833562"/>
                <a:ext cx="42863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400" y="9257"/>
                    </a:moveTo>
                    <a:lnTo>
                      <a:pt x="2400" y="9257"/>
                    </a:lnTo>
                    <a:lnTo>
                      <a:pt x="2400" y="9257"/>
                    </a:lnTo>
                    <a:lnTo>
                      <a:pt x="3200" y="9257"/>
                    </a:lnTo>
                    <a:lnTo>
                      <a:pt x="3200" y="9257"/>
                    </a:lnTo>
                    <a:lnTo>
                      <a:pt x="4000" y="9257"/>
                    </a:lnTo>
                    <a:lnTo>
                      <a:pt x="4000" y="7714"/>
                    </a:lnTo>
                    <a:lnTo>
                      <a:pt x="4800" y="7714"/>
                    </a:lnTo>
                    <a:lnTo>
                      <a:pt x="4800" y="7714"/>
                    </a:lnTo>
                    <a:lnTo>
                      <a:pt x="5600" y="7714"/>
                    </a:lnTo>
                    <a:lnTo>
                      <a:pt x="5600" y="9257"/>
                    </a:lnTo>
                    <a:lnTo>
                      <a:pt x="6400" y="9257"/>
                    </a:lnTo>
                    <a:lnTo>
                      <a:pt x="7200" y="9257"/>
                    </a:lnTo>
                    <a:lnTo>
                      <a:pt x="7200" y="9257"/>
                    </a:lnTo>
                    <a:lnTo>
                      <a:pt x="8000" y="9257"/>
                    </a:lnTo>
                    <a:lnTo>
                      <a:pt x="8800" y="9257"/>
                    </a:lnTo>
                    <a:lnTo>
                      <a:pt x="8800" y="10800"/>
                    </a:lnTo>
                    <a:lnTo>
                      <a:pt x="9600" y="10800"/>
                    </a:lnTo>
                    <a:lnTo>
                      <a:pt x="11200" y="12343"/>
                    </a:lnTo>
                    <a:lnTo>
                      <a:pt x="12000" y="12343"/>
                    </a:lnTo>
                    <a:lnTo>
                      <a:pt x="13600" y="13886"/>
                    </a:lnTo>
                    <a:lnTo>
                      <a:pt x="14400" y="15429"/>
                    </a:lnTo>
                    <a:lnTo>
                      <a:pt x="16800" y="18514"/>
                    </a:lnTo>
                    <a:lnTo>
                      <a:pt x="19200" y="21600"/>
                    </a:lnTo>
                    <a:lnTo>
                      <a:pt x="21600" y="13886"/>
                    </a:lnTo>
                    <a:lnTo>
                      <a:pt x="19200" y="10800"/>
                    </a:lnTo>
                    <a:lnTo>
                      <a:pt x="16800" y="9257"/>
                    </a:lnTo>
                    <a:lnTo>
                      <a:pt x="15200" y="7714"/>
                    </a:lnTo>
                    <a:lnTo>
                      <a:pt x="14400" y="6171"/>
                    </a:lnTo>
                    <a:lnTo>
                      <a:pt x="12800" y="4629"/>
                    </a:lnTo>
                    <a:lnTo>
                      <a:pt x="11200" y="3086"/>
                    </a:lnTo>
                    <a:lnTo>
                      <a:pt x="10400" y="3086"/>
                    </a:lnTo>
                    <a:lnTo>
                      <a:pt x="9600" y="1543"/>
                    </a:lnTo>
                    <a:lnTo>
                      <a:pt x="9600" y="1543"/>
                    </a:lnTo>
                    <a:lnTo>
                      <a:pt x="8800" y="1543"/>
                    </a:lnTo>
                    <a:lnTo>
                      <a:pt x="8000" y="1543"/>
                    </a:lnTo>
                    <a:lnTo>
                      <a:pt x="7200" y="0"/>
                    </a:lnTo>
                    <a:lnTo>
                      <a:pt x="6400" y="0"/>
                    </a:lnTo>
                    <a:lnTo>
                      <a:pt x="56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000" y="0"/>
                    </a:lnTo>
                    <a:lnTo>
                      <a:pt x="3200" y="0"/>
                    </a:lnTo>
                    <a:lnTo>
                      <a:pt x="2400" y="0"/>
                    </a:lnTo>
                    <a:lnTo>
                      <a:pt x="1600" y="1543"/>
                    </a:lnTo>
                    <a:lnTo>
                      <a:pt x="800" y="1543"/>
                    </a:lnTo>
                    <a:lnTo>
                      <a:pt x="0" y="3086"/>
                    </a:lnTo>
                    <a:lnTo>
                      <a:pt x="0" y="3086"/>
                    </a:lnTo>
                    <a:lnTo>
                      <a:pt x="2400" y="925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33" name="Shape 3833"/>
              <p:cNvSpPr/>
              <p:nvPr/>
            </p:nvSpPr>
            <p:spPr>
              <a:xfrm>
                <a:off x="1462087" y="1836737"/>
                <a:ext cx="15876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21600"/>
                    </a:moveTo>
                    <a:lnTo>
                      <a:pt x="12960" y="20800"/>
                    </a:lnTo>
                    <a:lnTo>
                      <a:pt x="12960" y="19200"/>
                    </a:lnTo>
                    <a:lnTo>
                      <a:pt x="12960" y="17600"/>
                    </a:lnTo>
                    <a:lnTo>
                      <a:pt x="12960" y="16000"/>
                    </a:lnTo>
                    <a:lnTo>
                      <a:pt x="12960" y="14400"/>
                    </a:lnTo>
                    <a:lnTo>
                      <a:pt x="12960" y="13600"/>
                    </a:lnTo>
                    <a:lnTo>
                      <a:pt x="12960" y="12000"/>
                    </a:lnTo>
                    <a:lnTo>
                      <a:pt x="12960" y="10400"/>
                    </a:lnTo>
                    <a:lnTo>
                      <a:pt x="12960" y="9600"/>
                    </a:lnTo>
                    <a:lnTo>
                      <a:pt x="12960" y="8800"/>
                    </a:lnTo>
                    <a:lnTo>
                      <a:pt x="15120" y="8000"/>
                    </a:lnTo>
                    <a:lnTo>
                      <a:pt x="15120" y="8000"/>
                    </a:lnTo>
                    <a:lnTo>
                      <a:pt x="15120" y="7200"/>
                    </a:lnTo>
                    <a:lnTo>
                      <a:pt x="15120" y="6400"/>
                    </a:lnTo>
                    <a:lnTo>
                      <a:pt x="15120" y="6400"/>
                    </a:lnTo>
                    <a:lnTo>
                      <a:pt x="15120" y="5600"/>
                    </a:lnTo>
                    <a:lnTo>
                      <a:pt x="17280" y="5600"/>
                    </a:lnTo>
                    <a:lnTo>
                      <a:pt x="17280" y="4800"/>
                    </a:lnTo>
                    <a:lnTo>
                      <a:pt x="17280" y="4800"/>
                    </a:lnTo>
                    <a:lnTo>
                      <a:pt x="19440" y="4800"/>
                    </a:lnTo>
                    <a:lnTo>
                      <a:pt x="19440" y="4000"/>
                    </a:lnTo>
                    <a:lnTo>
                      <a:pt x="19440" y="4000"/>
                    </a:lnTo>
                    <a:lnTo>
                      <a:pt x="19440" y="4000"/>
                    </a:lnTo>
                    <a:lnTo>
                      <a:pt x="21600" y="3200"/>
                    </a:lnTo>
                    <a:lnTo>
                      <a:pt x="21600" y="3200"/>
                    </a:lnTo>
                    <a:lnTo>
                      <a:pt x="15120" y="0"/>
                    </a:lnTo>
                    <a:lnTo>
                      <a:pt x="15120" y="0"/>
                    </a:lnTo>
                    <a:lnTo>
                      <a:pt x="12960" y="0"/>
                    </a:lnTo>
                    <a:lnTo>
                      <a:pt x="10800" y="800"/>
                    </a:lnTo>
                    <a:lnTo>
                      <a:pt x="10800" y="1600"/>
                    </a:lnTo>
                    <a:lnTo>
                      <a:pt x="8640" y="1600"/>
                    </a:lnTo>
                    <a:lnTo>
                      <a:pt x="8640" y="2400"/>
                    </a:lnTo>
                    <a:lnTo>
                      <a:pt x="6480" y="3200"/>
                    </a:lnTo>
                    <a:lnTo>
                      <a:pt x="6480" y="3200"/>
                    </a:lnTo>
                    <a:lnTo>
                      <a:pt x="6480" y="4000"/>
                    </a:lnTo>
                    <a:lnTo>
                      <a:pt x="4320" y="4800"/>
                    </a:lnTo>
                    <a:lnTo>
                      <a:pt x="4320" y="5600"/>
                    </a:lnTo>
                    <a:lnTo>
                      <a:pt x="4320" y="5600"/>
                    </a:lnTo>
                    <a:lnTo>
                      <a:pt x="2160" y="6400"/>
                    </a:lnTo>
                    <a:lnTo>
                      <a:pt x="2160" y="7200"/>
                    </a:lnTo>
                    <a:lnTo>
                      <a:pt x="2160" y="8000"/>
                    </a:lnTo>
                    <a:lnTo>
                      <a:pt x="2160" y="8800"/>
                    </a:lnTo>
                    <a:lnTo>
                      <a:pt x="2160" y="10400"/>
                    </a:lnTo>
                    <a:lnTo>
                      <a:pt x="2160" y="12000"/>
                    </a:lnTo>
                    <a:lnTo>
                      <a:pt x="2160" y="13600"/>
                    </a:lnTo>
                    <a:lnTo>
                      <a:pt x="2160" y="14400"/>
                    </a:lnTo>
                    <a:lnTo>
                      <a:pt x="2160" y="16000"/>
                    </a:lnTo>
                    <a:lnTo>
                      <a:pt x="2160" y="17600"/>
                    </a:lnTo>
                    <a:lnTo>
                      <a:pt x="0" y="19200"/>
                    </a:lnTo>
                    <a:lnTo>
                      <a:pt x="0" y="20800"/>
                    </a:lnTo>
                    <a:lnTo>
                      <a:pt x="0" y="20800"/>
                    </a:lnTo>
                    <a:lnTo>
                      <a:pt x="1296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34" name="Shape 3834"/>
              <p:cNvSpPr/>
              <p:nvPr/>
            </p:nvSpPr>
            <p:spPr>
              <a:xfrm>
                <a:off x="1455737" y="1878012"/>
                <a:ext cx="15876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480" y="21600"/>
                    </a:moveTo>
                    <a:lnTo>
                      <a:pt x="6480" y="21600"/>
                    </a:lnTo>
                    <a:lnTo>
                      <a:pt x="8640" y="21600"/>
                    </a:lnTo>
                    <a:lnTo>
                      <a:pt x="8640" y="20800"/>
                    </a:lnTo>
                    <a:lnTo>
                      <a:pt x="10800" y="20800"/>
                    </a:lnTo>
                    <a:lnTo>
                      <a:pt x="10800" y="20000"/>
                    </a:lnTo>
                    <a:lnTo>
                      <a:pt x="12960" y="20000"/>
                    </a:lnTo>
                    <a:lnTo>
                      <a:pt x="15120" y="19200"/>
                    </a:lnTo>
                    <a:lnTo>
                      <a:pt x="15120" y="18400"/>
                    </a:lnTo>
                    <a:lnTo>
                      <a:pt x="15120" y="17600"/>
                    </a:lnTo>
                    <a:lnTo>
                      <a:pt x="17280" y="17600"/>
                    </a:lnTo>
                    <a:lnTo>
                      <a:pt x="17280" y="16800"/>
                    </a:lnTo>
                    <a:lnTo>
                      <a:pt x="17280" y="16000"/>
                    </a:lnTo>
                    <a:lnTo>
                      <a:pt x="19440" y="15200"/>
                    </a:lnTo>
                    <a:lnTo>
                      <a:pt x="19440" y="14400"/>
                    </a:lnTo>
                    <a:lnTo>
                      <a:pt x="19440" y="14400"/>
                    </a:lnTo>
                    <a:lnTo>
                      <a:pt x="19440" y="13600"/>
                    </a:lnTo>
                    <a:lnTo>
                      <a:pt x="19440" y="12800"/>
                    </a:lnTo>
                    <a:lnTo>
                      <a:pt x="21600" y="11200"/>
                    </a:lnTo>
                    <a:lnTo>
                      <a:pt x="21600" y="9600"/>
                    </a:lnTo>
                    <a:lnTo>
                      <a:pt x="21600" y="8000"/>
                    </a:lnTo>
                    <a:lnTo>
                      <a:pt x="21600" y="7200"/>
                    </a:lnTo>
                    <a:lnTo>
                      <a:pt x="21600" y="5600"/>
                    </a:lnTo>
                    <a:lnTo>
                      <a:pt x="21600" y="3200"/>
                    </a:lnTo>
                    <a:lnTo>
                      <a:pt x="21600" y="2400"/>
                    </a:lnTo>
                    <a:lnTo>
                      <a:pt x="21600" y="800"/>
                    </a:lnTo>
                    <a:lnTo>
                      <a:pt x="8640" y="0"/>
                    </a:lnTo>
                    <a:lnTo>
                      <a:pt x="8640" y="2400"/>
                    </a:lnTo>
                    <a:lnTo>
                      <a:pt x="8640" y="3200"/>
                    </a:lnTo>
                    <a:lnTo>
                      <a:pt x="8640" y="5600"/>
                    </a:lnTo>
                    <a:lnTo>
                      <a:pt x="8640" y="6400"/>
                    </a:lnTo>
                    <a:lnTo>
                      <a:pt x="8640" y="8000"/>
                    </a:lnTo>
                    <a:lnTo>
                      <a:pt x="8640" y="9600"/>
                    </a:lnTo>
                    <a:lnTo>
                      <a:pt x="8640" y="11200"/>
                    </a:lnTo>
                    <a:lnTo>
                      <a:pt x="8640" y="12000"/>
                    </a:lnTo>
                    <a:lnTo>
                      <a:pt x="8640" y="12800"/>
                    </a:lnTo>
                    <a:lnTo>
                      <a:pt x="8640" y="13600"/>
                    </a:lnTo>
                    <a:lnTo>
                      <a:pt x="8640" y="13600"/>
                    </a:lnTo>
                    <a:lnTo>
                      <a:pt x="8640" y="14400"/>
                    </a:lnTo>
                    <a:lnTo>
                      <a:pt x="6480" y="14400"/>
                    </a:lnTo>
                    <a:lnTo>
                      <a:pt x="6480" y="15200"/>
                    </a:lnTo>
                    <a:lnTo>
                      <a:pt x="6480" y="15200"/>
                    </a:lnTo>
                    <a:lnTo>
                      <a:pt x="6480" y="16000"/>
                    </a:lnTo>
                    <a:lnTo>
                      <a:pt x="4320" y="16800"/>
                    </a:lnTo>
                    <a:lnTo>
                      <a:pt x="4320" y="16800"/>
                    </a:lnTo>
                    <a:lnTo>
                      <a:pt x="4320" y="16800"/>
                    </a:lnTo>
                    <a:lnTo>
                      <a:pt x="4320" y="17600"/>
                    </a:lnTo>
                    <a:lnTo>
                      <a:pt x="2160" y="17600"/>
                    </a:lnTo>
                    <a:lnTo>
                      <a:pt x="2160" y="17600"/>
                    </a:lnTo>
                    <a:lnTo>
                      <a:pt x="2160" y="17600"/>
                    </a:lnTo>
                    <a:lnTo>
                      <a:pt x="0" y="18400"/>
                    </a:lnTo>
                    <a:lnTo>
                      <a:pt x="0" y="18400"/>
                    </a:lnTo>
                    <a:lnTo>
                      <a:pt x="648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35" name="Shape 3835"/>
              <p:cNvSpPr/>
              <p:nvPr/>
            </p:nvSpPr>
            <p:spPr>
              <a:xfrm>
                <a:off x="1417637" y="1901825"/>
                <a:ext cx="42863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714"/>
                    </a:moveTo>
                    <a:lnTo>
                      <a:pt x="0" y="7714"/>
                    </a:lnTo>
                    <a:lnTo>
                      <a:pt x="800" y="9257"/>
                    </a:lnTo>
                    <a:lnTo>
                      <a:pt x="2400" y="10800"/>
                    </a:lnTo>
                    <a:lnTo>
                      <a:pt x="4000" y="12343"/>
                    </a:lnTo>
                    <a:lnTo>
                      <a:pt x="4800" y="13886"/>
                    </a:lnTo>
                    <a:lnTo>
                      <a:pt x="6400" y="13886"/>
                    </a:lnTo>
                    <a:lnTo>
                      <a:pt x="8000" y="16971"/>
                    </a:lnTo>
                    <a:lnTo>
                      <a:pt x="8800" y="16971"/>
                    </a:lnTo>
                    <a:lnTo>
                      <a:pt x="10400" y="18514"/>
                    </a:lnTo>
                    <a:lnTo>
                      <a:pt x="11200" y="18514"/>
                    </a:lnTo>
                    <a:lnTo>
                      <a:pt x="12000" y="20057"/>
                    </a:lnTo>
                    <a:lnTo>
                      <a:pt x="12800" y="20057"/>
                    </a:lnTo>
                    <a:lnTo>
                      <a:pt x="12800" y="20057"/>
                    </a:lnTo>
                    <a:lnTo>
                      <a:pt x="13600" y="20057"/>
                    </a:lnTo>
                    <a:lnTo>
                      <a:pt x="14400" y="21600"/>
                    </a:lnTo>
                    <a:lnTo>
                      <a:pt x="15200" y="21600"/>
                    </a:lnTo>
                    <a:lnTo>
                      <a:pt x="16000" y="21600"/>
                    </a:lnTo>
                    <a:lnTo>
                      <a:pt x="16800" y="21600"/>
                    </a:lnTo>
                    <a:lnTo>
                      <a:pt x="17600" y="21600"/>
                    </a:lnTo>
                    <a:lnTo>
                      <a:pt x="18400" y="21600"/>
                    </a:lnTo>
                    <a:lnTo>
                      <a:pt x="18400" y="21600"/>
                    </a:lnTo>
                    <a:lnTo>
                      <a:pt x="19200" y="21600"/>
                    </a:lnTo>
                    <a:lnTo>
                      <a:pt x="20000" y="20057"/>
                    </a:lnTo>
                    <a:lnTo>
                      <a:pt x="20800" y="20057"/>
                    </a:lnTo>
                    <a:lnTo>
                      <a:pt x="21600" y="18514"/>
                    </a:lnTo>
                    <a:lnTo>
                      <a:pt x="19200" y="12343"/>
                    </a:lnTo>
                    <a:lnTo>
                      <a:pt x="19200" y="12343"/>
                    </a:lnTo>
                    <a:lnTo>
                      <a:pt x="18400" y="12343"/>
                    </a:lnTo>
                    <a:lnTo>
                      <a:pt x="18400" y="12343"/>
                    </a:lnTo>
                    <a:lnTo>
                      <a:pt x="17600" y="12343"/>
                    </a:lnTo>
                    <a:lnTo>
                      <a:pt x="17600" y="12343"/>
                    </a:lnTo>
                    <a:lnTo>
                      <a:pt x="17600" y="13886"/>
                    </a:lnTo>
                    <a:lnTo>
                      <a:pt x="16800" y="13886"/>
                    </a:lnTo>
                    <a:lnTo>
                      <a:pt x="16000" y="12343"/>
                    </a:lnTo>
                    <a:lnTo>
                      <a:pt x="16000" y="12343"/>
                    </a:lnTo>
                    <a:lnTo>
                      <a:pt x="15200" y="12343"/>
                    </a:lnTo>
                    <a:lnTo>
                      <a:pt x="15200" y="12343"/>
                    </a:lnTo>
                    <a:lnTo>
                      <a:pt x="14400" y="12343"/>
                    </a:lnTo>
                    <a:lnTo>
                      <a:pt x="13600" y="12343"/>
                    </a:lnTo>
                    <a:lnTo>
                      <a:pt x="12800" y="10800"/>
                    </a:lnTo>
                    <a:lnTo>
                      <a:pt x="12800" y="10800"/>
                    </a:lnTo>
                    <a:lnTo>
                      <a:pt x="12000" y="10800"/>
                    </a:lnTo>
                    <a:lnTo>
                      <a:pt x="10400" y="9257"/>
                    </a:lnTo>
                    <a:lnTo>
                      <a:pt x="9600" y="9257"/>
                    </a:lnTo>
                    <a:lnTo>
                      <a:pt x="8000" y="7714"/>
                    </a:lnTo>
                    <a:lnTo>
                      <a:pt x="7200" y="6171"/>
                    </a:lnTo>
                    <a:lnTo>
                      <a:pt x="5600" y="4629"/>
                    </a:lnTo>
                    <a:lnTo>
                      <a:pt x="4800" y="3086"/>
                    </a:lnTo>
                    <a:lnTo>
                      <a:pt x="3200" y="1543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0" y="771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36" name="Shape 3836"/>
              <p:cNvSpPr/>
              <p:nvPr/>
            </p:nvSpPr>
            <p:spPr>
              <a:xfrm>
                <a:off x="1379537" y="1887537"/>
                <a:ext cx="42863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400" y="9257"/>
                    </a:moveTo>
                    <a:lnTo>
                      <a:pt x="2400" y="9257"/>
                    </a:lnTo>
                    <a:lnTo>
                      <a:pt x="2400" y="9257"/>
                    </a:lnTo>
                    <a:lnTo>
                      <a:pt x="3200" y="9257"/>
                    </a:lnTo>
                    <a:lnTo>
                      <a:pt x="3200" y="9257"/>
                    </a:lnTo>
                    <a:lnTo>
                      <a:pt x="4000" y="9257"/>
                    </a:lnTo>
                    <a:lnTo>
                      <a:pt x="4000" y="9257"/>
                    </a:lnTo>
                    <a:lnTo>
                      <a:pt x="4000" y="9257"/>
                    </a:lnTo>
                    <a:lnTo>
                      <a:pt x="4800" y="9257"/>
                    </a:lnTo>
                    <a:lnTo>
                      <a:pt x="4800" y="9257"/>
                    </a:lnTo>
                    <a:lnTo>
                      <a:pt x="5600" y="9257"/>
                    </a:lnTo>
                    <a:lnTo>
                      <a:pt x="6400" y="9257"/>
                    </a:lnTo>
                    <a:lnTo>
                      <a:pt x="6400" y="9257"/>
                    </a:lnTo>
                    <a:lnTo>
                      <a:pt x="7200" y="9257"/>
                    </a:lnTo>
                    <a:lnTo>
                      <a:pt x="8000" y="9257"/>
                    </a:lnTo>
                    <a:lnTo>
                      <a:pt x="8000" y="10800"/>
                    </a:lnTo>
                    <a:lnTo>
                      <a:pt x="8800" y="10800"/>
                    </a:lnTo>
                    <a:lnTo>
                      <a:pt x="9600" y="10800"/>
                    </a:lnTo>
                    <a:lnTo>
                      <a:pt x="10400" y="12343"/>
                    </a:lnTo>
                    <a:lnTo>
                      <a:pt x="12000" y="13886"/>
                    </a:lnTo>
                    <a:lnTo>
                      <a:pt x="12800" y="15429"/>
                    </a:lnTo>
                    <a:lnTo>
                      <a:pt x="14400" y="15429"/>
                    </a:lnTo>
                    <a:lnTo>
                      <a:pt x="16800" y="18514"/>
                    </a:lnTo>
                    <a:lnTo>
                      <a:pt x="19200" y="21600"/>
                    </a:lnTo>
                    <a:lnTo>
                      <a:pt x="21600" y="13886"/>
                    </a:lnTo>
                    <a:lnTo>
                      <a:pt x="19200" y="12343"/>
                    </a:lnTo>
                    <a:lnTo>
                      <a:pt x="16800" y="9257"/>
                    </a:lnTo>
                    <a:lnTo>
                      <a:pt x="15200" y="7714"/>
                    </a:lnTo>
                    <a:lnTo>
                      <a:pt x="13600" y="6171"/>
                    </a:lnTo>
                    <a:lnTo>
                      <a:pt x="12800" y="4629"/>
                    </a:lnTo>
                    <a:lnTo>
                      <a:pt x="11200" y="3086"/>
                    </a:lnTo>
                    <a:lnTo>
                      <a:pt x="10400" y="3086"/>
                    </a:lnTo>
                    <a:lnTo>
                      <a:pt x="9600" y="3086"/>
                    </a:lnTo>
                    <a:lnTo>
                      <a:pt x="8800" y="1543"/>
                    </a:lnTo>
                    <a:lnTo>
                      <a:pt x="8800" y="1543"/>
                    </a:lnTo>
                    <a:lnTo>
                      <a:pt x="8000" y="1543"/>
                    </a:lnTo>
                    <a:lnTo>
                      <a:pt x="7200" y="1543"/>
                    </a:lnTo>
                    <a:lnTo>
                      <a:pt x="6400" y="1543"/>
                    </a:lnTo>
                    <a:lnTo>
                      <a:pt x="5600" y="0"/>
                    </a:lnTo>
                    <a:lnTo>
                      <a:pt x="4800" y="0"/>
                    </a:lnTo>
                    <a:lnTo>
                      <a:pt x="4000" y="0"/>
                    </a:lnTo>
                    <a:lnTo>
                      <a:pt x="3200" y="0"/>
                    </a:lnTo>
                    <a:lnTo>
                      <a:pt x="2400" y="1543"/>
                    </a:lnTo>
                    <a:lnTo>
                      <a:pt x="2400" y="1543"/>
                    </a:lnTo>
                    <a:lnTo>
                      <a:pt x="1600" y="1543"/>
                    </a:lnTo>
                    <a:lnTo>
                      <a:pt x="800" y="1543"/>
                    </a:lnTo>
                    <a:lnTo>
                      <a:pt x="0" y="3086"/>
                    </a:lnTo>
                    <a:lnTo>
                      <a:pt x="0" y="3086"/>
                    </a:lnTo>
                    <a:lnTo>
                      <a:pt x="2400" y="925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37" name="Shape 3837"/>
              <p:cNvSpPr/>
              <p:nvPr/>
            </p:nvSpPr>
            <p:spPr>
              <a:xfrm>
                <a:off x="1368425" y="1890712"/>
                <a:ext cx="15875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21600"/>
                    </a:moveTo>
                    <a:lnTo>
                      <a:pt x="12960" y="21600"/>
                    </a:lnTo>
                    <a:lnTo>
                      <a:pt x="12960" y="20000"/>
                    </a:lnTo>
                    <a:lnTo>
                      <a:pt x="12960" y="18400"/>
                    </a:lnTo>
                    <a:lnTo>
                      <a:pt x="12960" y="17600"/>
                    </a:lnTo>
                    <a:lnTo>
                      <a:pt x="12960" y="16000"/>
                    </a:lnTo>
                    <a:lnTo>
                      <a:pt x="12960" y="14400"/>
                    </a:lnTo>
                    <a:lnTo>
                      <a:pt x="12960" y="12800"/>
                    </a:lnTo>
                    <a:lnTo>
                      <a:pt x="12960" y="12000"/>
                    </a:lnTo>
                    <a:lnTo>
                      <a:pt x="12960" y="10400"/>
                    </a:lnTo>
                    <a:lnTo>
                      <a:pt x="12960" y="9600"/>
                    </a:lnTo>
                    <a:lnTo>
                      <a:pt x="12960" y="8800"/>
                    </a:lnTo>
                    <a:lnTo>
                      <a:pt x="12960" y="8800"/>
                    </a:lnTo>
                    <a:lnTo>
                      <a:pt x="12960" y="8000"/>
                    </a:lnTo>
                    <a:lnTo>
                      <a:pt x="15120" y="7200"/>
                    </a:lnTo>
                    <a:lnTo>
                      <a:pt x="15120" y="7200"/>
                    </a:lnTo>
                    <a:lnTo>
                      <a:pt x="15120" y="6400"/>
                    </a:lnTo>
                    <a:lnTo>
                      <a:pt x="15120" y="5600"/>
                    </a:lnTo>
                    <a:lnTo>
                      <a:pt x="17280" y="5600"/>
                    </a:lnTo>
                    <a:lnTo>
                      <a:pt x="17280" y="4800"/>
                    </a:lnTo>
                    <a:lnTo>
                      <a:pt x="17280" y="4800"/>
                    </a:lnTo>
                    <a:lnTo>
                      <a:pt x="19440" y="4000"/>
                    </a:lnTo>
                    <a:lnTo>
                      <a:pt x="19440" y="4000"/>
                    </a:lnTo>
                    <a:lnTo>
                      <a:pt x="19440" y="4000"/>
                    </a:lnTo>
                    <a:lnTo>
                      <a:pt x="19440" y="4000"/>
                    </a:lnTo>
                    <a:lnTo>
                      <a:pt x="21600" y="3200"/>
                    </a:lnTo>
                    <a:lnTo>
                      <a:pt x="15120" y="0"/>
                    </a:lnTo>
                    <a:lnTo>
                      <a:pt x="12960" y="0"/>
                    </a:lnTo>
                    <a:lnTo>
                      <a:pt x="12960" y="800"/>
                    </a:lnTo>
                    <a:lnTo>
                      <a:pt x="10800" y="800"/>
                    </a:lnTo>
                    <a:lnTo>
                      <a:pt x="8640" y="1600"/>
                    </a:lnTo>
                    <a:lnTo>
                      <a:pt x="8640" y="2400"/>
                    </a:lnTo>
                    <a:lnTo>
                      <a:pt x="6480" y="3200"/>
                    </a:lnTo>
                    <a:lnTo>
                      <a:pt x="6480" y="3200"/>
                    </a:lnTo>
                    <a:lnTo>
                      <a:pt x="6480" y="4000"/>
                    </a:lnTo>
                    <a:lnTo>
                      <a:pt x="4320" y="4800"/>
                    </a:lnTo>
                    <a:lnTo>
                      <a:pt x="4320" y="5600"/>
                    </a:lnTo>
                    <a:lnTo>
                      <a:pt x="2160" y="6400"/>
                    </a:lnTo>
                    <a:lnTo>
                      <a:pt x="2160" y="7200"/>
                    </a:lnTo>
                    <a:lnTo>
                      <a:pt x="2160" y="8000"/>
                    </a:lnTo>
                    <a:lnTo>
                      <a:pt x="2160" y="8000"/>
                    </a:lnTo>
                    <a:lnTo>
                      <a:pt x="2160" y="8800"/>
                    </a:lnTo>
                    <a:lnTo>
                      <a:pt x="2160" y="9600"/>
                    </a:lnTo>
                    <a:lnTo>
                      <a:pt x="0" y="11200"/>
                    </a:lnTo>
                    <a:lnTo>
                      <a:pt x="0" y="12800"/>
                    </a:lnTo>
                    <a:lnTo>
                      <a:pt x="0" y="14400"/>
                    </a:lnTo>
                    <a:lnTo>
                      <a:pt x="0" y="16000"/>
                    </a:lnTo>
                    <a:lnTo>
                      <a:pt x="0" y="17600"/>
                    </a:lnTo>
                    <a:lnTo>
                      <a:pt x="0" y="19200"/>
                    </a:lnTo>
                    <a:lnTo>
                      <a:pt x="0" y="200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1296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38" name="Shape 3838"/>
              <p:cNvSpPr/>
              <p:nvPr/>
            </p:nvSpPr>
            <p:spPr>
              <a:xfrm>
                <a:off x="1365250" y="1933575"/>
                <a:ext cx="12700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100" y="21600"/>
                    </a:moveTo>
                    <a:lnTo>
                      <a:pt x="8100" y="21600"/>
                    </a:lnTo>
                    <a:lnTo>
                      <a:pt x="10800" y="21600"/>
                    </a:lnTo>
                    <a:lnTo>
                      <a:pt x="13500" y="20736"/>
                    </a:lnTo>
                    <a:lnTo>
                      <a:pt x="13500" y="20736"/>
                    </a:lnTo>
                    <a:lnTo>
                      <a:pt x="16200" y="19872"/>
                    </a:lnTo>
                    <a:lnTo>
                      <a:pt x="16200" y="19008"/>
                    </a:lnTo>
                    <a:lnTo>
                      <a:pt x="18900" y="18144"/>
                    </a:lnTo>
                    <a:lnTo>
                      <a:pt x="18900" y="18144"/>
                    </a:lnTo>
                    <a:lnTo>
                      <a:pt x="18900" y="17280"/>
                    </a:lnTo>
                    <a:lnTo>
                      <a:pt x="21600" y="16416"/>
                    </a:lnTo>
                    <a:lnTo>
                      <a:pt x="21600" y="15552"/>
                    </a:lnTo>
                    <a:lnTo>
                      <a:pt x="21600" y="15552"/>
                    </a:lnTo>
                    <a:lnTo>
                      <a:pt x="21600" y="14688"/>
                    </a:lnTo>
                    <a:lnTo>
                      <a:pt x="21600" y="13824"/>
                    </a:lnTo>
                    <a:lnTo>
                      <a:pt x="21600" y="12960"/>
                    </a:lnTo>
                    <a:lnTo>
                      <a:pt x="21600" y="12096"/>
                    </a:lnTo>
                    <a:lnTo>
                      <a:pt x="21600" y="11232"/>
                    </a:lnTo>
                    <a:lnTo>
                      <a:pt x="21600" y="10368"/>
                    </a:lnTo>
                    <a:lnTo>
                      <a:pt x="21600" y="8640"/>
                    </a:lnTo>
                    <a:lnTo>
                      <a:pt x="21600" y="6912"/>
                    </a:lnTo>
                    <a:lnTo>
                      <a:pt x="21600" y="5184"/>
                    </a:lnTo>
                    <a:lnTo>
                      <a:pt x="21600" y="3456"/>
                    </a:lnTo>
                    <a:lnTo>
                      <a:pt x="21600" y="2592"/>
                    </a:lnTo>
                    <a:lnTo>
                      <a:pt x="21600" y="864"/>
                    </a:lnTo>
                    <a:lnTo>
                      <a:pt x="21600" y="0"/>
                    </a:lnTo>
                    <a:lnTo>
                      <a:pt x="5400" y="0"/>
                    </a:lnTo>
                    <a:lnTo>
                      <a:pt x="5400" y="864"/>
                    </a:lnTo>
                    <a:lnTo>
                      <a:pt x="5400" y="2592"/>
                    </a:lnTo>
                    <a:lnTo>
                      <a:pt x="5400" y="4320"/>
                    </a:lnTo>
                    <a:lnTo>
                      <a:pt x="8100" y="6048"/>
                    </a:lnTo>
                    <a:lnTo>
                      <a:pt x="8100" y="6912"/>
                    </a:lnTo>
                    <a:lnTo>
                      <a:pt x="8100" y="8640"/>
                    </a:lnTo>
                    <a:lnTo>
                      <a:pt x="8100" y="10368"/>
                    </a:lnTo>
                    <a:lnTo>
                      <a:pt x="8100" y="11232"/>
                    </a:lnTo>
                    <a:lnTo>
                      <a:pt x="8100" y="12096"/>
                    </a:lnTo>
                    <a:lnTo>
                      <a:pt x="8100" y="12960"/>
                    </a:lnTo>
                    <a:lnTo>
                      <a:pt x="8100" y="12960"/>
                    </a:lnTo>
                    <a:lnTo>
                      <a:pt x="8100" y="13824"/>
                    </a:lnTo>
                    <a:lnTo>
                      <a:pt x="8100" y="13824"/>
                    </a:lnTo>
                    <a:lnTo>
                      <a:pt x="5400" y="14688"/>
                    </a:lnTo>
                    <a:lnTo>
                      <a:pt x="5400" y="15552"/>
                    </a:lnTo>
                    <a:lnTo>
                      <a:pt x="5400" y="15552"/>
                    </a:lnTo>
                    <a:lnTo>
                      <a:pt x="5400" y="16416"/>
                    </a:lnTo>
                    <a:lnTo>
                      <a:pt x="5400" y="16416"/>
                    </a:lnTo>
                    <a:lnTo>
                      <a:pt x="2700" y="16416"/>
                    </a:lnTo>
                    <a:lnTo>
                      <a:pt x="2700" y="17280"/>
                    </a:lnTo>
                    <a:lnTo>
                      <a:pt x="2700" y="17280"/>
                    </a:lnTo>
                    <a:lnTo>
                      <a:pt x="2700" y="17280"/>
                    </a:lnTo>
                    <a:lnTo>
                      <a:pt x="2700" y="17280"/>
                    </a:lnTo>
                    <a:lnTo>
                      <a:pt x="0" y="18144"/>
                    </a:lnTo>
                    <a:lnTo>
                      <a:pt x="0" y="18144"/>
                    </a:lnTo>
                    <a:lnTo>
                      <a:pt x="81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39" name="Shape 3839"/>
              <p:cNvSpPr/>
              <p:nvPr/>
            </p:nvSpPr>
            <p:spPr>
              <a:xfrm>
                <a:off x="1327150" y="1954212"/>
                <a:ext cx="42863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714"/>
                    </a:moveTo>
                    <a:lnTo>
                      <a:pt x="0" y="7714"/>
                    </a:lnTo>
                    <a:lnTo>
                      <a:pt x="2400" y="9257"/>
                    </a:lnTo>
                    <a:lnTo>
                      <a:pt x="5600" y="12343"/>
                    </a:lnTo>
                    <a:lnTo>
                      <a:pt x="6400" y="13886"/>
                    </a:lnTo>
                    <a:lnTo>
                      <a:pt x="8000" y="15429"/>
                    </a:lnTo>
                    <a:lnTo>
                      <a:pt x="9600" y="16971"/>
                    </a:lnTo>
                    <a:lnTo>
                      <a:pt x="10400" y="18514"/>
                    </a:lnTo>
                    <a:lnTo>
                      <a:pt x="11200" y="18514"/>
                    </a:lnTo>
                    <a:lnTo>
                      <a:pt x="12000" y="18514"/>
                    </a:lnTo>
                    <a:lnTo>
                      <a:pt x="12800" y="20057"/>
                    </a:lnTo>
                    <a:lnTo>
                      <a:pt x="13600" y="20057"/>
                    </a:lnTo>
                    <a:lnTo>
                      <a:pt x="14400" y="20057"/>
                    </a:lnTo>
                    <a:lnTo>
                      <a:pt x="14400" y="20057"/>
                    </a:lnTo>
                    <a:lnTo>
                      <a:pt x="15200" y="20057"/>
                    </a:lnTo>
                    <a:lnTo>
                      <a:pt x="16000" y="21600"/>
                    </a:lnTo>
                    <a:lnTo>
                      <a:pt x="16800" y="21600"/>
                    </a:lnTo>
                    <a:lnTo>
                      <a:pt x="17600" y="21600"/>
                    </a:lnTo>
                    <a:lnTo>
                      <a:pt x="18400" y="21600"/>
                    </a:lnTo>
                    <a:lnTo>
                      <a:pt x="19200" y="21600"/>
                    </a:lnTo>
                    <a:lnTo>
                      <a:pt x="19200" y="20057"/>
                    </a:lnTo>
                    <a:lnTo>
                      <a:pt x="20000" y="20057"/>
                    </a:lnTo>
                    <a:lnTo>
                      <a:pt x="20800" y="20057"/>
                    </a:lnTo>
                    <a:lnTo>
                      <a:pt x="21600" y="18514"/>
                    </a:lnTo>
                    <a:lnTo>
                      <a:pt x="19200" y="12343"/>
                    </a:lnTo>
                    <a:lnTo>
                      <a:pt x="19200" y="12343"/>
                    </a:lnTo>
                    <a:lnTo>
                      <a:pt x="19200" y="12343"/>
                    </a:lnTo>
                    <a:lnTo>
                      <a:pt x="18400" y="12343"/>
                    </a:lnTo>
                    <a:lnTo>
                      <a:pt x="18400" y="12343"/>
                    </a:lnTo>
                    <a:lnTo>
                      <a:pt x="17600" y="12343"/>
                    </a:lnTo>
                    <a:lnTo>
                      <a:pt x="17600" y="12343"/>
                    </a:lnTo>
                    <a:lnTo>
                      <a:pt x="16800" y="12343"/>
                    </a:lnTo>
                    <a:lnTo>
                      <a:pt x="16800" y="12343"/>
                    </a:lnTo>
                    <a:lnTo>
                      <a:pt x="16000" y="12343"/>
                    </a:lnTo>
                    <a:lnTo>
                      <a:pt x="15200" y="12343"/>
                    </a:lnTo>
                    <a:lnTo>
                      <a:pt x="15200" y="12343"/>
                    </a:lnTo>
                    <a:lnTo>
                      <a:pt x="14400" y="12343"/>
                    </a:lnTo>
                    <a:lnTo>
                      <a:pt x="14400" y="12343"/>
                    </a:lnTo>
                    <a:lnTo>
                      <a:pt x="13600" y="10800"/>
                    </a:lnTo>
                    <a:lnTo>
                      <a:pt x="12800" y="10800"/>
                    </a:lnTo>
                    <a:lnTo>
                      <a:pt x="12000" y="10800"/>
                    </a:lnTo>
                    <a:lnTo>
                      <a:pt x="11200" y="9257"/>
                    </a:lnTo>
                    <a:lnTo>
                      <a:pt x="9600" y="7714"/>
                    </a:lnTo>
                    <a:lnTo>
                      <a:pt x="8800" y="7714"/>
                    </a:lnTo>
                    <a:lnTo>
                      <a:pt x="7200" y="6171"/>
                    </a:lnTo>
                    <a:lnTo>
                      <a:pt x="4800" y="3086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0" y="771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40" name="Shape 3840"/>
              <p:cNvSpPr/>
              <p:nvPr/>
            </p:nvSpPr>
            <p:spPr>
              <a:xfrm>
                <a:off x="1290637" y="1939925"/>
                <a:ext cx="41276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62" y="9257"/>
                    </a:moveTo>
                    <a:lnTo>
                      <a:pt x="1662" y="9257"/>
                    </a:lnTo>
                    <a:lnTo>
                      <a:pt x="2492" y="9257"/>
                    </a:lnTo>
                    <a:lnTo>
                      <a:pt x="2492" y="9257"/>
                    </a:lnTo>
                    <a:lnTo>
                      <a:pt x="2492" y="9257"/>
                    </a:lnTo>
                    <a:lnTo>
                      <a:pt x="3323" y="7714"/>
                    </a:lnTo>
                    <a:lnTo>
                      <a:pt x="3323" y="7714"/>
                    </a:lnTo>
                    <a:lnTo>
                      <a:pt x="4154" y="7714"/>
                    </a:lnTo>
                    <a:lnTo>
                      <a:pt x="4154" y="7714"/>
                    </a:lnTo>
                    <a:lnTo>
                      <a:pt x="4985" y="7714"/>
                    </a:lnTo>
                    <a:lnTo>
                      <a:pt x="5815" y="9257"/>
                    </a:lnTo>
                    <a:lnTo>
                      <a:pt x="5815" y="9257"/>
                    </a:lnTo>
                    <a:lnTo>
                      <a:pt x="6646" y="9257"/>
                    </a:lnTo>
                    <a:lnTo>
                      <a:pt x="6646" y="9257"/>
                    </a:lnTo>
                    <a:lnTo>
                      <a:pt x="7477" y="9257"/>
                    </a:lnTo>
                    <a:lnTo>
                      <a:pt x="8308" y="9257"/>
                    </a:lnTo>
                    <a:lnTo>
                      <a:pt x="9138" y="10800"/>
                    </a:lnTo>
                    <a:lnTo>
                      <a:pt x="9138" y="10800"/>
                    </a:lnTo>
                    <a:lnTo>
                      <a:pt x="10800" y="12343"/>
                    </a:lnTo>
                    <a:lnTo>
                      <a:pt x="11631" y="12343"/>
                    </a:lnTo>
                    <a:lnTo>
                      <a:pt x="13292" y="13886"/>
                    </a:lnTo>
                    <a:lnTo>
                      <a:pt x="14123" y="15429"/>
                    </a:lnTo>
                    <a:lnTo>
                      <a:pt x="16615" y="18514"/>
                    </a:lnTo>
                    <a:lnTo>
                      <a:pt x="19108" y="21600"/>
                    </a:lnTo>
                    <a:lnTo>
                      <a:pt x="21600" y="13886"/>
                    </a:lnTo>
                    <a:lnTo>
                      <a:pt x="19108" y="10800"/>
                    </a:lnTo>
                    <a:lnTo>
                      <a:pt x="16615" y="7714"/>
                    </a:lnTo>
                    <a:lnTo>
                      <a:pt x="14954" y="7714"/>
                    </a:lnTo>
                    <a:lnTo>
                      <a:pt x="14123" y="6171"/>
                    </a:lnTo>
                    <a:lnTo>
                      <a:pt x="12462" y="4629"/>
                    </a:lnTo>
                    <a:lnTo>
                      <a:pt x="10800" y="3086"/>
                    </a:lnTo>
                    <a:lnTo>
                      <a:pt x="9969" y="3086"/>
                    </a:lnTo>
                    <a:lnTo>
                      <a:pt x="9969" y="1543"/>
                    </a:lnTo>
                    <a:lnTo>
                      <a:pt x="9138" y="1543"/>
                    </a:lnTo>
                    <a:lnTo>
                      <a:pt x="8308" y="1543"/>
                    </a:lnTo>
                    <a:lnTo>
                      <a:pt x="7477" y="0"/>
                    </a:lnTo>
                    <a:lnTo>
                      <a:pt x="6646" y="0"/>
                    </a:lnTo>
                    <a:lnTo>
                      <a:pt x="5815" y="0"/>
                    </a:lnTo>
                    <a:lnTo>
                      <a:pt x="4985" y="0"/>
                    </a:lnTo>
                    <a:lnTo>
                      <a:pt x="4985" y="0"/>
                    </a:lnTo>
                    <a:lnTo>
                      <a:pt x="4154" y="0"/>
                    </a:lnTo>
                    <a:lnTo>
                      <a:pt x="3323" y="0"/>
                    </a:lnTo>
                    <a:lnTo>
                      <a:pt x="2492" y="0"/>
                    </a:lnTo>
                    <a:lnTo>
                      <a:pt x="1662" y="0"/>
                    </a:lnTo>
                    <a:lnTo>
                      <a:pt x="831" y="1543"/>
                    </a:lnTo>
                    <a:lnTo>
                      <a:pt x="0" y="1543"/>
                    </a:lnTo>
                    <a:lnTo>
                      <a:pt x="0" y="3086"/>
                    </a:lnTo>
                    <a:lnTo>
                      <a:pt x="0" y="3086"/>
                    </a:lnTo>
                    <a:lnTo>
                      <a:pt x="1662" y="925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41" name="Shape 3841"/>
              <p:cNvSpPr/>
              <p:nvPr/>
            </p:nvSpPr>
            <p:spPr>
              <a:xfrm>
                <a:off x="1277937" y="1943100"/>
                <a:ext cx="15876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21600"/>
                    </a:moveTo>
                    <a:lnTo>
                      <a:pt x="12960" y="21600"/>
                    </a:lnTo>
                    <a:lnTo>
                      <a:pt x="12960" y="19200"/>
                    </a:lnTo>
                    <a:lnTo>
                      <a:pt x="12960" y="18400"/>
                    </a:lnTo>
                    <a:lnTo>
                      <a:pt x="12960" y="16800"/>
                    </a:lnTo>
                    <a:lnTo>
                      <a:pt x="12960" y="15200"/>
                    </a:lnTo>
                    <a:lnTo>
                      <a:pt x="12960" y="13600"/>
                    </a:lnTo>
                    <a:lnTo>
                      <a:pt x="12960" y="12000"/>
                    </a:lnTo>
                    <a:lnTo>
                      <a:pt x="15120" y="10400"/>
                    </a:lnTo>
                    <a:lnTo>
                      <a:pt x="15120" y="9600"/>
                    </a:lnTo>
                    <a:lnTo>
                      <a:pt x="15120" y="8800"/>
                    </a:lnTo>
                    <a:lnTo>
                      <a:pt x="15120" y="8000"/>
                    </a:lnTo>
                    <a:lnTo>
                      <a:pt x="15120" y="8000"/>
                    </a:lnTo>
                    <a:lnTo>
                      <a:pt x="15120" y="7200"/>
                    </a:lnTo>
                    <a:lnTo>
                      <a:pt x="15120" y="6400"/>
                    </a:lnTo>
                    <a:lnTo>
                      <a:pt x="17280" y="6400"/>
                    </a:lnTo>
                    <a:lnTo>
                      <a:pt x="17280" y="5600"/>
                    </a:lnTo>
                    <a:lnTo>
                      <a:pt x="17280" y="5600"/>
                    </a:lnTo>
                    <a:lnTo>
                      <a:pt x="17280" y="4800"/>
                    </a:lnTo>
                    <a:lnTo>
                      <a:pt x="17280" y="4800"/>
                    </a:lnTo>
                    <a:lnTo>
                      <a:pt x="19440" y="4800"/>
                    </a:lnTo>
                    <a:lnTo>
                      <a:pt x="19440" y="4000"/>
                    </a:lnTo>
                    <a:lnTo>
                      <a:pt x="19440" y="4000"/>
                    </a:lnTo>
                    <a:lnTo>
                      <a:pt x="19440" y="4000"/>
                    </a:lnTo>
                    <a:lnTo>
                      <a:pt x="21600" y="3200"/>
                    </a:lnTo>
                    <a:lnTo>
                      <a:pt x="21600" y="3200"/>
                    </a:lnTo>
                    <a:lnTo>
                      <a:pt x="17280" y="0"/>
                    </a:lnTo>
                    <a:lnTo>
                      <a:pt x="15120" y="0"/>
                    </a:lnTo>
                    <a:lnTo>
                      <a:pt x="12960" y="0"/>
                    </a:lnTo>
                    <a:lnTo>
                      <a:pt x="10800" y="800"/>
                    </a:lnTo>
                    <a:lnTo>
                      <a:pt x="10800" y="1600"/>
                    </a:lnTo>
                    <a:lnTo>
                      <a:pt x="8640" y="1600"/>
                    </a:lnTo>
                    <a:lnTo>
                      <a:pt x="8640" y="2400"/>
                    </a:lnTo>
                    <a:lnTo>
                      <a:pt x="6480" y="3200"/>
                    </a:lnTo>
                    <a:lnTo>
                      <a:pt x="6480" y="3200"/>
                    </a:lnTo>
                    <a:lnTo>
                      <a:pt x="6480" y="4000"/>
                    </a:lnTo>
                    <a:lnTo>
                      <a:pt x="4320" y="4800"/>
                    </a:lnTo>
                    <a:lnTo>
                      <a:pt x="4320" y="5600"/>
                    </a:lnTo>
                    <a:lnTo>
                      <a:pt x="4320" y="6400"/>
                    </a:lnTo>
                    <a:lnTo>
                      <a:pt x="4320" y="7200"/>
                    </a:lnTo>
                    <a:lnTo>
                      <a:pt x="4320" y="7200"/>
                    </a:lnTo>
                    <a:lnTo>
                      <a:pt x="4320" y="8000"/>
                    </a:lnTo>
                    <a:lnTo>
                      <a:pt x="2160" y="8800"/>
                    </a:lnTo>
                    <a:lnTo>
                      <a:pt x="2160" y="10400"/>
                    </a:lnTo>
                    <a:lnTo>
                      <a:pt x="2160" y="12000"/>
                    </a:lnTo>
                    <a:lnTo>
                      <a:pt x="2160" y="12800"/>
                    </a:lnTo>
                    <a:lnTo>
                      <a:pt x="2160" y="14400"/>
                    </a:lnTo>
                    <a:lnTo>
                      <a:pt x="2160" y="16000"/>
                    </a:lnTo>
                    <a:lnTo>
                      <a:pt x="2160" y="17600"/>
                    </a:lnTo>
                    <a:lnTo>
                      <a:pt x="2160" y="19200"/>
                    </a:lnTo>
                    <a:lnTo>
                      <a:pt x="0" y="20800"/>
                    </a:lnTo>
                    <a:lnTo>
                      <a:pt x="0" y="20800"/>
                    </a:lnTo>
                    <a:lnTo>
                      <a:pt x="1296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42" name="Shape 3842"/>
              <p:cNvSpPr/>
              <p:nvPr/>
            </p:nvSpPr>
            <p:spPr>
              <a:xfrm>
                <a:off x="1266825" y="1984375"/>
                <a:ext cx="20638" cy="3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985" y="21600"/>
                    </a:moveTo>
                    <a:lnTo>
                      <a:pt x="4985" y="21600"/>
                    </a:lnTo>
                    <a:lnTo>
                      <a:pt x="4985" y="20618"/>
                    </a:lnTo>
                    <a:lnTo>
                      <a:pt x="6646" y="20618"/>
                    </a:lnTo>
                    <a:lnTo>
                      <a:pt x="6646" y="19636"/>
                    </a:lnTo>
                    <a:lnTo>
                      <a:pt x="8308" y="19636"/>
                    </a:lnTo>
                    <a:lnTo>
                      <a:pt x="9969" y="18655"/>
                    </a:lnTo>
                    <a:lnTo>
                      <a:pt x="9969" y="18655"/>
                    </a:lnTo>
                    <a:lnTo>
                      <a:pt x="11631" y="18655"/>
                    </a:lnTo>
                    <a:lnTo>
                      <a:pt x="11631" y="17673"/>
                    </a:lnTo>
                    <a:lnTo>
                      <a:pt x="13292" y="17673"/>
                    </a:lnTo>
                    <a:lnTo>
                      <a:pt x="13292" y="16691"/>
                    </a:lnTo>
                    <a:lnTo>
                      <a:pt x="14954" y="15709"/>
                    </a:lnTo>
                    <a:lnTo>
                      <a:pt x="14954" y="15709"/>
                    </a:lnTo>
                    <a:lnTo>
                      <a:pt x="14954" y="14727"/>
                    </a:lnTo>
                    <a:lnTo>
                      <a:pt x="16615" y="14727"/>
                    </a:lnTo>
                    <a:lnTo>
                      <a:pt x="16615" y="13745"/>
                    </a:lnTo>
                    <a:lnTo>
                      <a:pt x="16615" y="12764"/>
                    </a:lnTo>
                    <a:lnTo>
                      <a:pt x="16615" y="12764"/>
                    </a:lnTo>
                    <a:lnTo>
                      <a:pt x="18277" y="11782"/>
                    </a:lnTo>
                    <a:lnTo>
                      <a:pt x="18277" y="11782"/>
                    </a:lnTo>
                    <a:lnTo>
                      <a:pt x="18277" y="10800"/>
                    </a:lnTo>
                    <a:lnTo>
                      <a:pt x="18277" y="9818"/>
                    </a:lnTo>
                    <a:lnTo>
                      <a:pt x="19938" y="8836"/>
                    </a:lnTo>
                    <a:lnTo>
                      <a:pt x="19938" y="8836"/>
                    </a:lnTo>
                    <a:lnTo>
                      <a:pt x="19938" y="7855"/>
                    </a:lnTo>
                    <a:lnTo>
                      <a:pt x="19938" y="5891"/>
                    </a:lnTo>
                    <a:lnTo>
                      <a:pt x="19938" y="3927"/>
                    </a:lnTo>
                    <a:lnTo>
                      <a:pt x="21600" y="2945"/>
                    </a:lnTo>
                    <a:lnTo>
                      <a:pt x="21600" y="982"/>
                    </a:lnTo>
                    <a:lnTo>
                      <a:pt x="11631" y="0"/>
                    </a:lnTo>
                    <a:lnTo>
                      <a:pt x="11631" y="1964"/>
                    </a:lnTo>
                    <a:lnTo>
                      <a:pt x="11631" y="3927"/>
                    </a:lnTo>
                    <a:lnTo>
                      <a:pt x="11631" y="4909"/>
                    </a:lnTo>
                    <a:lnTo>
                      <a:pt x="11631" y="6873"/>
                    </a:lnTo>
                    <a:lnTo>
                      <a:pt x="11631" y="6873"/>
                    </a:lnTo>
                    <a:lnTo>
                      <a:pt x="9969" y="7855"/>
                    </a:lnTo>
                    <a:lnTo>
                      <a:pt x="9969" y="8836"/>
                    </a:lnTo>
                    <a:lnTo>
                      <a:pt x="9969" y="8836"/>
                    </a:lnTo>
                    <a:lnTo>
                      <a:pt x="9969" y="9818"/>
                    </a:lnTo>
                    <a:lnTo>
                      <a:pt x="9969" y="9818"/>
                    </a:lnTo>
                    <a:lnTo>
                      <a:pt x="9969" y="10800"/>
                    </a:lnTo>
                    <a:lnTo>
                      <a:pt x="8308" y="10800"/>
                    </a:lnTo>
                    <a:lnTo>
                      <a:pt x="8308" y="11782"/>
                    </a:lnTo>
                    <a:lnTo>
                      <a:pt x="8308" y="11782"/>
                    </a:lnTo>
                    <a:lnTo>
                      <a:pt x="8308" y="12764"/>
                    </a:lnTo>
                    <a:lnTo>
                      <a:pt x="6646" y="12764"/>
                    </a:lnTo>
                    <a:lnTo>
                      <a:pt x="6646" y="12764"/>
                    </a:lnTo>
                    <a:lnTo>
                      <a:pt x="6646" y="13745"/>
                    </a:lnTo>
                    <a:lnTo>
                      <a:pt x="6646" y="13745"/>
                    </a:lnTo>
                    <a:lnTo>
                      <a:pt x="4985" y="13745"/>
                    </a:lnTo>
                    <a:lnTo>
                      <a:pt x="4985" y="14727"/>
                    </a:lnTo>
                    <a:lnTo>
                      <a:pt x="4985" y="14727"/>
                    </a:lnTo>
                    <a:lnTo>
                      <a:pt x="3323" y="14727"/>
                    </a:lnTo>
                    <a:lnTo>
                      <a:pt x="3323" y="15709"/>
                    </a:lnTo>
                    <a:lnTo>
                      <a:pt x="1662" y="15709"/>
                    </a:lnTo>
                    <a:lnTo>
                      <a:pt x="1662" y="15709"/>
                    </a:lnTo>
                    <a:lnTo>
                      <a:pt x="0" y="16691"/>
                    </a:lnTo>
                    <a:lnTo>
                      <a:pt x="0" y="16691"/>
                    </a:lnTo>
                    <a:lnTo>
                      <a:pt x="0" y="16691"/>
                    </a:lnTo>
                    <a:lnTo>
                      <a:pt x="4985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43" name="Shape 3843"/>
              <p:cNvSpPr/>
              <p:nvPr/>
            </p:nvSpPr>
            <p:spPr>
              <a:xfrm>
                <a:off x="1235075" y="2009775"/>
                <a:ext cx="36513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3500"/>
                    </a:moveTo>
                    <a:lnTo>
                      <a:pt x="0" y="13500"/>
                    </a:lnTo>
                    <a:lnTo>
                      <a:pt x="939" y="13500"/>
                    </a:lnTo>
                    <a:lnTo>
                      <a:pt x="2817" y="13500"/>
                    </a:lnTo>
                    <a:lnTo>
                      <a:pt x="3757" y="16200"/>
                    </a:lnTo>
                    <a:lnTo>
                      <a:pt x="5635" y="16200"/>
                    </a:lnTo>
                    <a:lnTo>
                      <a:pt x="6574" y="16200"/>
                    </a:lnTo>
                    <a:lnTo>
                      <a:pt x="7513" y="18900"/>
                    </a:lnTo>
                    <a:lnTo>
                      <a:pt x="9391" y="18900"/>
                    </a:lnTo>
                    <a:lnTo>
                      <a:pt x="10330" y="18900"/>
                    </a:lnTo>
                    <a:lnTo>
                      <a:pt x="11270" y="18900"/>
                    </a:lnTo>
                    <a:lnTo>
                      <a:pt x="12209" y="21600"/>
                    </a:lnTo>
                    <a:lnTo>
                      <a:pt x="12209" y="21600"/>
                    </a:lnTo>
                    <a:lnTo>
                      <a:pt x="13148" y="21600"/>
                    </a:lnTo>
                    <a:lnTo>
                      <a:pt x="14087" y="21600"/>
                    </a:lnTo>
                    <a:lnTo>
                      <a:pt x="14087" y="21600"/>
                    </a:lnTo>
                    <a:lnTo>
                      <a:pt x="15026" y="21600"/>
                    </a:lnTo>
                    <a:lnTo>
                      <a:pt x="15965" y="21600"/>
                    </a:lnTo>
                    <a:lnTo>
                      <a:pt x="16904" y="18900"/>
                    </a:lnTo>
                    <a:lnTo>
                      <a:pt x="16904" y="18900"/>
                    </a:lnTo>
                    <a:lnTo>
                      <a:pt x="17843" y="18900"/>
                    </a:lnTo>
                    <a:lnTo>
                      <a:pt x="18783" y="18900"/>
                    </a:lnTo>
                    <a:lnTo>
                      <a:pt x="18783" y="16200"/>
                    </a:lnTo>
                    <a:lnTo>
                      <a:pt x="19722" y="16200"/>
                    </a:lnTo>
                    <a:lnTo>
                      <a:pt x="20661" y="16200"/>
                    </a:lnTo>
                    <a:lnTo>
                      <a:pt x="21600" y="16200"/>
                    </a:lnTo>
                    <a:lnTo>
                      <a:pt x="18783" y="2700"/>
                    </a:lnTo>
                    <a:lnTo>
                      <a:pt x="17843" y="2700"/>
                    </a:lnTo>
                    <a:lnTo>
                      <a:pt x="17843" y="2700"/>
                    </a:lnTo>
                    <a:lnTo>
                      <a:pt x="16904" y="5400"/>
                    </a:lnTo>
                    <a:lnTo>
                      <a:pt x="16904" y="5400"/>
                    </a:lnTo>
                    <a:lnTo>
                      <a:pt x="16904" y="5400"/>
                    </a:lnTo>
                    <a:lnTo>
                      <a:pt x="15965" y="5400"/>
                    </a:lnTo>
                    <a:lnTo>
                      <a:pt x="15965" y="5400"/>
                    </a:lnTo>
                    <a:lnTo>
                      <a:pt x="15026" y="5400"/>
                    </a:lnTo>
                    <a:lnTo>
                      <a:pt x="15026" y="5400"/>
                    </a:lnTo>
                    <a:lnTo>
                      <a:pt x="14087" y="5400"/>
                    </a:lnTo>
                    <a:lnTo>
                      <a:pt x="14087" y="5400"/>
                    </a:lnTo>
                    <a:lnTo>
                      <a:pt x="13148" y="5400"/>
                    </a:lnTo>
                    <a:lnTo>
                      <a:pt x="13148" y="5400"/>
                    </a:lnTo>
                    <a:lnTo>
                      <a:pt x="12209" y="5400"/>
                    </a:lnTo>
                    <a:lnTo>
                      <a:pt x="12209" y="5400"/>
                    </a:lnTo>
                    <a:lnTo>
                      <a:pt x="11270" y="5400"/>
                    </a:lnTo>
                    <a:lnTo>
                      <a:pt x="10330" y="5400"/>
                    </a:lnTo>
                    <a:lnTo>
                      <a:pt x="9391" y="5400"/>
                    </a:lnTo>
                    <a:lnTo>
                      <a:pt x="7513" y="2700"/>
                    </a:lnTo>
                    <a:lnTo>
                      <a:pt x="6574" y="2700"/>
                    </a:lnTo>
                    <a:lnTo>
                      <a:pt x="5635" y="0"/>
                    </a:lnTo>
                    <a:lnTo>
                      <a:pt x="3757" y="0"/>
                    </a:lnTo>
                    <a:lnTo>
                      <a:pt x="2817" y="0"/>
                    </a:lnTo>
                    <a:lnTo>
                      <a:pt x="939" y="0"/>
                    </a:lnTo>
                    <a:lnTo>
                      <a:pt x="939" y="0"/>
                    </a:lnTo>
                    <a:lnTo>
                      <a:pt x="0" y="135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44" name="Shape 3844"/>
              <p:cNvSpPr/>
              <p:nvPr/>
            </p:nvSpPr>
            <p:spPr>
              <a:xfrm>
                <a:off x="1208087" y="2008187"/>
                <a:ext cx="28576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600" y="21600"/>
                    </a:moveTo>
                    <a:lnTo>
                      <a:pt x="3600" y="21600"/>
                    </a:lnTo>
                    <a:lnTo>
                      <a:pt x="4800" y="19440"/>
                    </a:lnTo>
                    <a:lnTo>
                      <a:pt x="7200" y="15120"/>
                    </a:lnTo>
                    <a:lnTo>
                      <a:pt x="8400" y="15120"/>
                    </a:lnTo>
                    <a:lnTo>
                      <a:pt x="8400" y="15120"/>
                    </a:lnTo>
                    <a:lnTo>
                      <a:pt x="9600" y="12960"/>
                    </a:lnTo>
                    <a:lnTo>
                      <a:pt x="10800" y="12960"/>
                    </a:lnTo>
                    <a:lnTo>
                      <a:pt x="10800" y="12960"/>
                    </a:lnTo>
                    <a:lnTo>
                      <a:pt x="12000" y="12960"/>
                    </a:lnTo>
                    <a:lnTo>
                      <a:pt x="12000" y="12960"/>
                    </a:lnTo>
                    <a:lnTo>
                      <a:pt x="13200" y="12960"/>
                    </a:lnTo>
                    <a:lnTo>
                      <a:pt x="13200" y="12960"/>
                    </a:lnTo>
                    <a:lnTo>
                      <a:pt x="13200" y="12960"/>
                    </a:lnTo>
                    <a:lnTo>
                      <a:pt x="14400" y="10800"/>
                    </a:lnTo>
                    <a:lnTo>
                      <a:pt x="14400" y="10800"/>
                    </a:lnTo>
                    <a:lnTo>
                      <a:pt x="15600" y="10800"/>
                    </a:lnTo>
                    <a:lnTo>
                      <a:pt x="16800" y="10800"/>
                    </a:lnTo>
                    <a:lnTo>
                      <a:pt x="16800" y="10800"/>
                    </a:lnTo>
                    <a:lnTo>
                      <a:pt x="18000" y="10800"/>
                    </a:lnTo>
                    <a:lnTo>
                      <a:pt x="18000" y="12960"/>
                    </a:lnTo>
                    <a:lnTo>
                      <a:pt x="19200" y="12960"/>
                    </a:lnTo>
                    <a:lnTo>
                      <a:pt x="19200" y="12960"/>
                    </a:lnTo>
                    <a:lnTo>
                      <a:pt x="20400" y="12960"/>
                    </a:lnTo>
                    <a:lnTo>
                      <a:pt x="21600" y="2160"/>
                    </a:lnTo>
                    <a:lnTo>
                      <a:pt x="20400" y="0"/>
                    </a:lnTo>
                    <a:lnTo>
                      <a:pt x="20400" y="0"/>
                    </a:lnTo>
                    <a:lnTo>
                      <a:pt x="19200" y="0"/>
                    </a:lnTo>
                    <a:lnTo>
                      <a:pt x="18000" y="0"/>
                    </a:lnTo>
                    <a:lnTo>
                      <a:pt x="16800" y="0"/>
                    </a:lnTo>
                    <a:lnTo>
                      <a:pt x="16800" y="0"/>
                    </a:lnTo>
                    <a:lnTo>
                      <a:pt x="15600" y="0"/>
                    </a:lnTo>
                    <a:lnTo>
                      <a:pt x="14400" y="0"/>
                    </a:lnTo>
                    <a:lnTo>
                      <a:pt x="13200" y="0"/>
                    </a:lnTo>
                    <a:lnTo>
                      <a:pt x="13200" y="0"/>
                    </a:lnTo>
                    <a:lnTo>
                      <a:pt x="12000" y="0"/>
                    </a:lnTo>
                    <a:lnTo>
                      <a:pt x="10800" y="0"/>
                    </a:lnTo>
                    <a:lnTo>
                      <a:pt x="10800" y="2160"/>
                    </a:lnTo>
                    <a:lnTo>
                      <a:pt x="9600" y="2160"/>
                    </a:lnTo>
                    <a:lnTo>
                      <a:pt x="9600" y="2160"/>
                    </a:lnTo>
                    <a:lnTo>
                      <a:pt x="8400" y="2160"/>
                    </a:lnTo>
                    <a:lnTo>
                      <a:pt x="7200" y="2160"/>
                    </a:lnTo>
                    <a:lnTo>
                      <a:pt x="6000" y="4320"/>
                    </a:lnTo>
                    <a:lnTo>
                      <a:pt x="4800" y="6480"/>
                    </a:lnTo>
                    <a:lnTo>
                      <a:pt x="3600" y="6480"/>
                    </a:lnTo>
                    <a:lnTo>
                      <a:pt x="2400" y="8640"/>
                    </a:lnTo>
                    <a:lnTo>
                      <a:pt x="0" y="10800"/>
                    </a:lnTo>
                    <a:lnTo>
                      <a:pt x="0" y="10800"/>
                    </a:lnTo>
                    <a:lnTo>
                      <a:pt x="3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45" name="Shape 3845"/>
              <p:cNvSpPr/>
              <p:nvPr/>
            </p:nvSpPr>
            <p:spPr>
              <a:xfrm>
                <a:off x="1173162" y="2016125"/>
                <a:ext cx="39688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592" y="21600"/>
                    </a:moveTo>
                    <a:lnTo>
                      <a:pt x="4320" y="20571"/>
                    </a:lnTo>
                    <a:lnTo>
                      <a:pt x="5184" y="19543"/>
                    </a:lnTo>
                    <a:lnTo>
                      <a:pt x="6048" y="19543"/>
                    </a:lnTo>
                    <a:lnTo>
                      <a:pt x="7776" y="18514"/>
                    </a:lnTo>
                    <a:lnTo>
                      <a:pt x="9504" y="16457"/>
                    </a:lnTo>
                    <a:lnTo>
                      <a:pt x="10368" y="15429"/>
                    </a:lnTo>
                    <a:lnTo>
                      <a:pt x="12096" y="14400"/>
                    </a:lnTo>
                    <a:lnTo>
                      <a:pt x="12960" y="13371"/>
                    </a:lnTo>
                    <a:lnTo>
                      <a:pt x="13824" y="12343"/>
                    </a:lnTo>
                    <a:lnTo>
                      <a:pt x="15552" y="11314"/>
                    </a:lnTo>
                    <a:lnTo>
                      <a:pt x="15552" y="10286"/>
                    </a:lnTo>
                    <a:lnTo>
                      <a:pt x="16416" y="9257"/>
                    </a:lnTo>
                    <a:lnTo>
                      <a:pt x="17280" y="8229"/>
                    </a:lnTo>
                    <a:lnTo>
                      <a:pt x="18144" y="8229"/>
                    </a:lnTo>
                    <a:lnTo>
                      <a:pt x="18144" y="7200"/>
                    </a:lnTo>
                    <a:lnTo>
                      <a:pt x="19008" y="6171"/>
                    </a:lnTo>
                    <a:lnTo>
                      <a:pt x="19872" y="6171"/>
                    </a:lnTo>
                    <a:lnTo>
                      <a:pt x="19872" y="5143"/>
                    </a:lnTo>
                    <a:lnTo>
                      <a:pt x="20736" y="5143"/>
                    </a:lnTo>
                    <a:lnTo>
                      <a:pt x="21600" y="5143"/>
                    </a:lnTo>
                    <a:lnTo>
                      <a:pt x="19008" y="0"/>
                    </a:lnTo>
                    <a:lnTo>
                      <a:pt x="18144" y="1029"/>
                    </a:lnTo>
                    <a:lnTo>
                      <a:pt x="17280" y="1029"/>
                    </a:lnTo>
                    <a:lnTo>
                      <a:pt x="17280" y="1029"/>
                    </a:lnTo>
                    <a:lnTo>
                      <a:pt x="16416" y="2057"/>
                    </a:lnTo>
                    <a:lnTo>
                      <a:pt x="15552" y="3086"/>
                    </a:lnTo>
                    <a:lnTo>
                      <a:pt x="14688" y="4114"/>
                    </a:lnTo>
                    <a:lnTo>
                      <a:pt x="13824" y="4114"/>
                    </a:lnTo>
                    <a:lnTo>
                      <a:pt x="12960" y="5143"/>
                    </a:lnTo>
                    <a:lnTo>
                      <a:pt x="12960" y="6171"/>
                    </a:lnTo>
                    <a:lnTo>
                      <a:pt x="12096" y="7200"/>
                    </a:lnTo>
                    <a:lnTo>
                      <a:pt x="11232" y="8229"/>
                    </a:lnTo>
                    <a:lnTo>
                      <a:pt x="10368" y="8229"/>
                    </a:lnTo>
                    <a:lnTo>
                      <a:pt x="9504" y="10286"/>
                    </a:lnTo>
                    <a:lnTo>
                      <a:pt x="7776" y="11314"/>
                    </a:lnTo>
                    <a:lnTo>
                      <a:pt x="6048" y="12343"/>
                    </a:lnTo>
                    <a:lnTo>
                      <a:pt x="5184" y="13371"/>
                    </a:lnTo>
                    <a:lnTo>
                      <a:pt x="3456" y="14400"/>
                    </a:lnTo>
                    <a:lnTo>
                      <a:pt x="2592" y="15429"/>
                    </a:lnTo>
                    <a:lnTo>
                      <a:pt x="1728" y="16457"/>
                    </a:lnTo>
                    <a:lnTo>
                      <a:pt x="0" y="17486"/>
                    </a:lnTo>
                    <a:lnTo>
                      <a:pt x="2592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46" name="Shape 3846"/>
              <p:cNvSpPr/>
              <p:nvPr/>
            </p:nvSpPr>
            <p:spPr>
              <a:xfrm>
                <a:off x="1139825" y="1993900"/>
                <a:ext cx="90488" cy="746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21600" y="17923"/>
                    </a:lnTo>
                    <a:lnTo>
                      <a:pt x="21600" y="17923"/>
                    </a:lnTo>
                    <a:lnTo>
                      <a:pt x="21600" y="17923"/>
                    </a:lnTo>
                    <a:lnTo>
                      <a:pt x="21600" y="17464"/>
                    </a:lnTo>
                    <a:lnTo>
                      <a:pt x="21600" y="17464"/>
                    </a:lnTo>
                    <a:lnTo>
                      <a:pt x="21600" y="17464"/>
                    </a:lnTo>
                    <a:lnTo>
                      <a:pt x="21600" y="17464"/>
                    </a:lnTo>
                    <a:lnTo>
                      <a:pt x="21221" y="17464"/>
                    </a:lnTo>
                    <a:lnTo>
                      <a:pt x="21221" y="17464"/>
                    </a:lnTo>
                    <a:lnTo>
                      <a:pt x="21221" y="17464"/>
                    </a:lnTo>
                    <a:lnTo>
                      <a:pt x="21221" y="17464"/>
                    </a:lnTo>
                    <a:lnTo>
                      <a:pt x="21221" y="17464"/>
                    </a:lnTo>
                    <a:lnTo>
                      <a:pt x="20842" y="17464"/>
                    </a:lnTo>
                    <a:lnTo>
                      <a:pt x="20842" y="17004"/>
                    </a:lnTo>
                    <a:lnTo>
                      <a:pt x="20842" y="17004"/>
                    </a:lnTo>
                    <a:lnTo>
                      <a:pt x="20842" y="17004"/>
                    </a:lnTo>
                    <a:lnTo>
                      <a:pt x="20842" y="17004"/>
                    </a:lnTo>
                    <a:lnTo>
                      <a:pt x="20842" y="17004"/>
                    </a:lnTo>
                    <a:lnTo>
                      <a:pt x="20842" y="17004"/>
                    </a:lnTo>
                    <a:lnTo>
                      <a:pt x="20463" y="17004"/>
                    </a:lnTo>
                    <a:lnTo>
                      <a:pt x="20463" y="17004"/>
                    </a:lnTo>
                    <a:lnTo>
                      <a:pt x="20463" y="16545"/>
                    </a:lnTo>
                    <a:lnTo>
                      <a:pt x="20463" y="16545"/>
                    </a:lnTo>
                    <a:lnTo>
                      <a:pt x="20463" y="16545"/>
                    </a:lnTo>
                    <a:lnTo>
                      <a:pt x="20463" y="16545"/>
                    </a:lnTo>
                    <a:lnTo>
                      <a:pt x="20463" y="16545"/>
                    </a:lnTo>
                    <a:lnTo>
                      <a:pt x="20084" y="16545"/>
                    </a:lnTo>
                    <a:lnTo>
                      <a:pt x="20084" y="16545"/>
                    </a:lnTo>
                    <a:lnTo>
                      <a:pt x="20084" y="16545"/>
                    </a:lnTo>
                    <a:lnTo>
                      <a:pt x="20084" y="16545"/>
                    </a:lnTo>
                    <a:lnTo>
                      <a:pt x="20084" y="16085"/>
                    </a:lnTo>
                    <a:lnTo>
                      <a:pt x="19705" y="16085"/>
                    </a:lnTo>
                    <a:lnTo>
                      <a:pt x="19705" y="16085"/>
                    </a:lnTo>
                    <a:lnTo>
                      <a:pt x="19705" y="16085"/>
                    </a:lnTo>
                    <a:lnTo>
                      <a:pt x="19705" y="16085"/>
                    </a:lnTo>
                    <a:lnTo>
                      <a:pt x="19705" y="16085"/>
                    </a:lnTo>
                    <a:lnTo>
                      <a:pt x="19705" y="16085"/>
                    </a:lnTo>
                    <a:lnTo>
                      <a:pt x="19705" y="16085"/>
                    </a:lnTo>
                    <a:lnTo>
                      <a:pt x="19705" y="16085"/>
                    </a:lnTo>
                    <a:lnTo>
                      <a:pt x="19326" y="15626"/>
                    </a:lnTo>
                    <a:lnTo>
                      <a:pt x="19326" y="15626"/>
                    </a:lnTo>
                    <a:lnTo>
                      <a:pt x="19326" y="15626"/>
                    </a:lnTo>
                    <a:lnTo>
                      <a:pt x="19326" y="15626"/>
                    </a:lnTo>
                    <a:lnTo>
                      <a:pt x="19326" y="15626"/>
                    </a:lnTo>
                    <a:lnTo>
                      <a:pt x="19326" y="15626"/>
                    </a:lnTo>
                    <a:lnTo>
                      <a:pt x="19326" y="15626"/>
                    </a:lnTo>
                    <a:lnTo>
                      <a:pt x="18947" y="15166"/>
                    </a:lnTo>
                    <a:lnTo>
                      <a:pt x="18947" y="15166"/>
                    </a:lnTo>
                    <a:lnTo>
                      <a:pt x="18947" y="15166"/>
                    </a:lnTo>
                    <a:lnTo>
                      <a:pt x="18947" y="15166"/>
                    </a:lnTo>
                    <a:lnTo>
                      <a:pt x="18947" y="15166"/>
                    </a:lnTo>
                    <a:lnTo>
                      <a:pt x="18947" y="15166"/>
                    </a:lnTo>
                    <a:lnTo>
                      <a:pt x="18568" y="15166"/>
                    </a:lnTo>
                    <a:lnTo>
                      <a:pt x="18568" y="15166"/>
                    </a:lnTo>
                    <a:lnTo>
                      <a:pt x="18568" y="15166"/>
                    </a:lnTo>
                    <a:lnTo>
                      <a:pt x="18568" y="14706"/>
                    </a:lnTo>
                    <a:lnTo>
                      <a:pt x="18568" y="14706"/>
                    </a:lnTo>
                    <a:lnTo>
                      <a:pt x="18568" y="14706"/>
                    </a:lnTo>
                    <a:lnTo>
                      <a:pt x="18568" y="14706"/>
                    </a:lnTo>
                    <a:lnTo>
                      <a:pt x="18568" y="14706"/>
                    </a:lnTo>
                    <a:lnTo>
                      <a:pt x="18189" y="14706"/>
                    </a:lnTo>
                    <a:lnTo>
                      <a:pt x="18189" y="14706"/>
                    </a:lnTo>
                    <a:lnTo>
                      <a:pt x="18189" y="14706"/>
                    </a:lnTo>
                    <a:lnTo>
                      <a:pt x="18189" y="14247"/>
                    </a:lnTo>
                    <a:lnTo>
                      <a:pt x="18189" y="14247"/>
                    </a:lnTo>
                    <a:lnTo>
                      <a:pt x="18189" y="14247"/>
                    </a:lnTo>
                    <a:lnTo>
                      <a:pt x="18189" y="14247"/>
                    </a:lnTo>
                    <a:lnTo>
                      <a:pt x="18189" y="14247"/>
                    </a:lnTo>
                    <a:lnTo>
                      <a:pt x="17811" y="14247"/>
                    </a:lnTo>
                    <a:lnTo>
                      <a:pt x="17811" y="14247"/>
                    </a:lnTo>
                    <a:lnTo>
                      <a:pt x="17811" y="13787"/>
                    </a:lnTo>
                    <a:lnTo>
                      <a:pt x="17811" y="13787"/>
                    </a:lnTo>
                    <a:lnTo>
                      <a:pt x="17811" y="13787"/>
                    </a:lnTo>
                    <a:lnTo>
                      <a:pt x="17811" y="13787"/>
                    </a:lnTo>
                    <a:lnTo>
                      <a:pt x="17811" y="13787"/>
                    </a:lnTo>
                    <a:lnTo>
                      <a:pt x="17432" y="13787"/>
                    </a:lnTo>
                    <a:lnTo>
                      <a:pt x="17432" y="13787"/>
                    </a:lnTo>
                    <a:lnTo>
                      <a:pt x="17432" y="13787"/>
                    </a:lnTo>
                    <a:lnTo>
                      <a:pt x="17432" y="13328"/>
                    </a:lnTo>
                    <a:lnTo>
                      <a:pt x="17432" y="13328"/>
                    </a:lnTo>
                    <a:lnTo>
                      <a:pt x="17432" y="13328"/>
                    </a:lnTo>
                    <a:lnTo>
                      <a:pt x="17432" y="13328"/>
                    </a:lnTo>
                    <a:lnTo>
                      <a:pt x="17432" y="13328"/>
                    </a:lnTo>
                    <a:lnTo>
                      <a:pt x="17432" y="13328"/>
                    </a:lnTo>
                    <a:lnTo>
                      <a:pt x="17053" y="13328"/>
                    </a:lnTo>
                    <a:lnTo>
                      <a:pt x="17053" y="13328"/>
                    </a:lnTo>
                    <a:lnTo>
                      <a:pt x="17053" y="12868"/>
                    </a:lnTo>
                    <a:lnTo>
                      <a:pt x="17053" y="12868"/>
                    </a:lnTo>
                    <a:lnTo>
                      <a:pt x="17053" y="12868"/>
                    </a:lnTo>
                    <a:lnTo>
                      <a:pt x="17053" y="12868"/>
                    </a:lnTo>
                    <a:lnTo>
                      <a:pt x="17053" y="12868"/>
                    </a:lnTo>
                    <a:lnTo>
                      <a:pt x="17053" y="12868"/>
                    </a:lnTo>
                    <a:lnTo>
                      <a:pt x="17053" y="12409"/>
                    </a:lnTo>
                    <a:lnTo>
                      <a:pt x="16674" y="12409"/>
                    </a:lnTo>
                    <a:lnTo>
                      <a:pt x="16674" y="12409"/>
                    </a:lnTo>
                    <a:lnTo>
                      <a:pt x="16674" y="12409"/>
                    </a:lnTo>
                    <a:lnTo>
                      <a:pt x="16674" y="12409"/>
                    </a:lnTo>
                    <a:lnTo>
                      <a:pt x="16674" y="12409"/>
                    </a:lnTo>
                    <a:lnTo>
                      <a:pt x="16674" y="12409"/>
                    </a:lnTo>
                    <a:lnTo>
                      <a:pt x="16674" y="12409"/>
                    </a:lnTo>
                    <a:lnTo>
                      <a:pt x="16295" y="11949"/>
                    </a:lnTo>
                    <a:lnTo>
                      <a:pt x="16295" y="11949"/>
                    </a:lnTo>
                    <a:lnTo>
                      <a:pt x="16295" y="11949"/>
                    </a:lnTo>
                    <a:lnTo>
                      <a:pt x="16295" y="11949"/>
                    </a:lnTo>
                    <a:lnTo>
                      <a:pt x="16295" y="11949"/>
                    </a:lnTo>
                    <a:lnTo>
                      <a:pt x="16295" y="11949"/>
                    </a:lnTo>
                    <a:lnTo>
                      <a:pt x="16295" y="11949"/>
                    </a:lnTo>
                    <a:lnTo>
                      <a:pt x="16295" y="11489"/>
                    </a:lnTo>
                    <a:lnTo>
                      <a:pt x="16295" y="11489"/>
                    </a:lnTo>
                    <a:lnTo>
                      <a:pt x="16295" y="11489"/>
                    </a:lnTo>
                    <a:lnTo>
                      <a:pt x="15916" y="11489"/>
                    </a:lnTo>
                    <a:lnTo>
                      <a:pt x="15916" y="11489"/>
                    </a:lnTo>
                    <a:lnTo>
                      <a:pt x="15916" y="11489"/>
                    </a:lnTo>
                    <a:lnTo>
                      <a:pt x="15916" y="11030"/>
                    </a:lnTo>
                    <a:lnTo>
                      <a:pt x="15916" y="11030"/>
                    </a:lnTo>
                    <a:lnTo>
                      <a:pt x="15916" y="11030"/>
                    </a:lnTo>
                    <a:lnTo>
                      <a:pt x="15916" y="11030"/>
                    </a:lnTo>
                    <a:lnTo>
                      <a:pt x="15916" y="11030"/>
                    </a:lnTo>
                    <a:lnTo>
                      <a:pt x="15916" y="11030"/>
                    </a:lnTo>
                    <a:lnTo>
                      <a:pt x="15916" y="11030"/>
                    </a:lnTo>
                    <a:lnTo>
                      <a:pt x="15916" y="10570"/>
                    </a:lnTo>
                    <a:lnTo>
                      <a:pt x="15537" y="10570"/>
                    </a:lnTo>
                    <a:lnTo>
                      <a:pt x="15537" y="10570"/>
                    </a:lnTo>
                    <a:lnTo>
                      <a:pt x="15537" y="10570"/>
                    </a:lnTo>
                    <a:lnTo>
                      <a:pt x="15537" y="10570"/>
                    </a:lnTo>
                    <a:lnTo>
                      <a:pt x="15537" y="10570"/>
                    </a:lnTo>
                    <a:lnTo>
                      <a:pt x="15537" y="10111"/>
                    </a:lnTo>
                    <a:lnTo>
                      <a:pt x="15537" y="10111"/>
                    </a:lnTo>
                    <a:lnTo>
                      <a:pt x="15537" y="10111"/>
                    </a:lnTo>
                    <a:lnTo>
                      <a:pt x="15537" y="10111"/>
                    </a:lnTo>
                    <a:lnTo>
                      <a:pt x="15158" y="10111"/>
                    </a:lnTo>
                    <a:lnTo>
                      <a:pt x="15158" y="10111"/>
                    </a:lnTo>
                    <a:lnTo>
                      <a:pt x="15158" y="10111"/>
                    </a:lnTo>
                    <a:lnTo>
                      <a:pt x="15158" y="9651"/>
                    </a:lnTo>
                    <a:lnTo>
                      <a:pt x="15158" y="9651"/>
                    </a:lnTo>
                    <a:lnTo>
                      <a:pt x="15158" y="9651"/>
                    </a:lnTo>
                    <a:lnTo>
                      <a:pt x="15158" y="9651"/>
                    </a:lnTo>
                    <a:lnTo>
                      <a:pt x="15158" y="9651"/>
                    </a:lnTo>
                    <a:lnTo>
                      <a:pt x="15158" y="9651"/>
                    </a:lnTo>
                    <a:lnTo>
                      <a:pt x="15158" y="9651"/>
                    </a:lnTo>
                    <a:lnTo>
                      <a:pt x="15158" y="9191"/>
                    </a:lnTo>
                    <a:lnTo>
                      <a:pt x="15158" y="9191"/>
                    </a:lnTo>
                    <a:lnTo>
                      <a:pt x="14779" y="9191"/>
                    </a:lnTo>
                    <a:lnTo>
                      <a:pt x="14779" y="9191"/>
                    </a:lnTo>
                    <a:lnTo>
                      <a:pt x="14779" y="9191"/>
                    </a:lnTo>
                    <a:lnTo>
                      <a:pt x="14779" y="8732"/>
                    </a:lnTo>
                    <a:lnTo>
                      <a:pt x="14779" y="8732"/>
                    </a:lnTo>
                    <a:lnTo>
                      <a:pt x="14779" y="8732"/>
                    </a:lnTo>
                    <a:lnTo>
                      <a:pt x="14779" y="8732"/>
                    </a:lnTo>
                    <a:lnTo>
                      <a:pt x="14779" y="8732"/>
                    </a:lnTo>
                    <a:lnTo>
                      <a:pt x="14779" y="8732"/>
                    </a:lnTo>
                    <a:lnTo>
                      <a:pt x="14779" y="8732"/>
                    </a:lnTo>
                    <a:lnTo>
                      <a:pt x="14779" y="8272"/>
                    </a:lnTo>
                    <a:lnTo>
                      <a:pt x="14779" y="8272"/>
                    </a:lnTo>
                    <a:lnTo>
                      <a:pt x="14779" y="8272"/>
                    </a:lnTo>
                    <a:lnTo>
                      <a:pt x="14400" y="8272"/>
                    </a:lnTo>
                    <a:lnTo>
                      <a:pt x="14400" y="8272"/>
                    </a:lnTo>
                    <a:lnTo>
                      <a:pt x="14400" y="8272"/>
                    </a:lnTo>
                    <a:lnTo>
                      <a:pt x="14400" y="8272"/>
                    </a:lnTo>
                    <a:lnTo>
                      <a:pt x="14400" y="7813"/>
                    </a:lnTo>
                    <a:lnTo>
                      <a:pt x="14400" y="7813"/>
                    </a:lnTo>
                    <a:lnTo>
                      <a:pt x="14400" y="7813"/>
                    </a:lnTo>
                    <a:lnTo>
                      <a:pt x="14400" y="7813"/>
                    </a:lnTo>
                    <a:lnTo>
                      <a:pt x="14400" y="7813"/>
                    </a:lnTo>
                    <a:lnTo>
                      <a:pt x="14400" y="7353"/>
                    </a:lnTo>
                    <a:lnTo>
                      <a:pt x="14400" y="7353"/>
                    </a:lnTo>
                    <a:lnTo>
                      <a:pt x="14400" y="7353"/>
                    </a:lnTo>
                    <a:lnTo>
                      <a:pt x="14021" y="7353"/>
                    </a:lnTo>
                    <a:lnTo>
                      <a:pt x="14021" y="7353"/>
                    </a:lnTo>
                    <a:lnTo>
                      <a:pt x="14021" y="7353"/>
                    </a:lnTo>
                    <a:lnTo>
                      <a:pt x="14021" y="6894"/>
                    </a:lnTo>
                    <a:lnTo>
                      <a:pt x="14021" y="6894"/>
                    </a:lnTo>
                    <a:lnTo>
                      <a:pt x="14021" y="6894"/>
                    </a:lnTo>
                    <a:lnTo>
                      <a:pt x="14021" y="6894"/>
                    </a:lnTo>
                    <a:lnTo>
                      <a:pt x="14021" y="6894"/>
                    </a:lnTo>
                    <a:lnTo>
                      <a:pt x="14021" y="6894"/>
                    </a:lnTo>
                    <a:lnTo>
                      <a:pt x="14021" y="6894"/>
                    </a:lnTo>
                    <a:lnTo>
                      <a:pt x="14021" y="6434"/>
                    </a:lnTo>
                    <a:lnTo>
                      <a:pt x="14021" y="6434"/>
                    </a:lnTo>
                    <a:lnTo>
                      <a:pt x="14021" y="6434"/>
                    </a:lnTo>
                    <a:lnTo>
                      <a:pt x="14021" y="6434"/>
                    </a:lnTo>
                    <a:lnTo>
                      <a:pt x="14021" y="6434"/>
                    </a:lnTo>
                    <a:lnTo>
                      <a:pt x="14021" y="5974"/>
                    </a:lnTo>
                    <a:lnTo>
                      <a:pt x="13642" y="5974"/>
                    </a:lnTo>
                    <a:lnTo>
                      <a:pt x="13642" y="5974"/>
                    </a:lnTo>
                    <a:lnTo>
                      <a:pt x="13642" y="5974"/>
                    </a:lnTo>
                    <a:lnTo>
                      <a:pt x="13642" y="5974"/>
                    </a:lnTo>
                    <a:lnTo>
                      <a:pt x="13642" y="5974"/>
                    </a:lnTo>
                    <a:lnTo>
                      <a:pt x="13642" y="5515"/>
                    </a:lnTo>
                    <a:lnTo>
                      <a:pt x="13642" y="5515"/>
                    </a:lnTo>
                    <a:lnTo>
                      <a:pt x="13642" y="5515"/>
                    </a:lnTo>
                    <a:lnTo>
                      <a:pt x="13642" y="5515"/>
                    </a:lnTo>
                    <a:lnTo>
                      <a:pt x="13642" y="5515"/>
                    </a:lnTo>
                    <a:lnTo>
                      <a:pt x="13642" y="5515"/>
                    </a:lnTo>
                    <a:lnTo>
                      <a:pt x="13642" y="5055"/>
                    </a:lnTo>
                    <a:lnTo>
                      <a:pt x="13642" y="5055"/>
                    </a:lnTo>
                    <a:lnTo>
                      <a:pt x="13642" y="5055"/>
                    </a:lnTo>
                    <a:lnTo>
                      <a:pt x="13642" y="5055"/>
                    </a:lnTo>
                    <a:lnTo>
                      <a:pt x="13642" y="5055"/>
                    </a:lnTo>
                    <a:lnTo>
                      <a:pt x="13642" y="4596"/>
                    </a:lnTo>
                    <a:lnTo>
                      <a:pt x="13642" y="4596"/>
                    </a:lnTo>
                    <a:lnTo>
                      <a:pt x="13642" y="4596"/>
                    </a:lnTo>
                    <a:lnTo>
                      <a:pt x="13642" y="4596"/>
                    </a:lnTo>
                    <a:lnTo>
                      <a:pt x="13263" y="4596"/>
                    </a:lnTo>
                    <a:lnTo>
                      <a:pt x="13263" y="4596"/>
                    </a:lnTo>
                    <a:lnTo>
                      <a:pt x="13263" y="4136"/>
                    </a:lnTo>
                    <a:lnTo>
                      <a:pt x="13263" y="4136"/>
                    </a:lnTo>
                    <a:lnTo>
                      <a:pt x="13263" y="4136"/>
                    </a:lnTo>
                    <a:lnTo>
                      <a:pt x="13263" y="4136"/>
                    </a:lnTo>
                    <a:lnTo>
                      <a:pt x="13263" y="4136"/>
                    </a:lnTo>
                    <a:lnTo>
                      <a:pt x="13263" y="4136"/>
                    </a:lnTo>
                    <a:lnTo>
                      <a:pt x="13263" y="3677"/>
                    </a:lnTo>
                    <a:lnTo>
                      <a:pt x="13263" y="3677"/>
                    </a:lnTo>
                    <a:lnTo>
                      <a:pt x="13263" y="3677"/>
                    </a:lnTo>
                    <a:lnTo>
                      <a:pt x="13263" y="3677"/>
                    </a:lnTo>
                    <a:lnTo>
                      <a:pt x="13263" y="3217"/>
                    </a:lnTo>
                    <a:lnTo>
                      <a:pt x="13263" y="3217"/>
                    </a:lnTo>
                    <a:lnTo>
                      <a:pt x="13263" y="3217"/>
                    </a:lnTo>
                    <a:lnTo>
                      <a:pt x="13263" y="3217"/>
                    </a:lnTo>
                    <a:lnTo>
                      <a:pt x="13263" y="3217"/>
                    </a:lnTo>
                    <a:lnTo>
                      <a:pt x="13263" y="3217"/>
                    </a:lnTo>
                    <a:lnTo>
                      <a:pt x="13263" y="2757"/>
                    </a:lnTo>
                    <a:lnTo>
                      <a:pt x="13263" y="2757"/>
                    </a:lnTo>
                    <a:lnTo>
                      <a:pt x="12884" y="2757"/>
                    </a:lnTo>
                    <a:lnTo>
                      <a:pt x="12884" y="2757"/>
                    </a:lnTo>
                    <a:lnTo>
                      <a:pt x="12884" y="2757"/>
                    </a:lnTo>
                    <a:lnTo>
                      <a:pt x="12884" y="2757"/>
                    </a:lnTo>
                    <a:lnTo>
                      <a:pt x="12884" y="2298"/>
                    </a:lnTo>
                    <a:lnTo>
                      <a:pt x="12884" y="2298"/>
                    </a:lnTo>
                    <a:lnTo>
                      <a:pt x="12884" y="2298"/>
                    </a:lnTo>
                    <a:lnTo>
                      <a:pt x="12884" y="2298"/>
                    </a:lnTo>
                    <a:lnTo>
                      <a:pt x="12884" y="2298"/>
                    </a:lnTo>
                    <a:lnTo>
                      <a:pt x="12884" y="1838"/>
                    </a:lnTo>
                    <a:lnTo>
                      <a:pt x="12884" y="1838"/>
                    </a:lnTo>
                    <a:lnTo>
                      <a:pt x="12884" y="1838"/>
                    </a:lnTo>
                    <a:lnTo>
                      <a:pt x="12884" y="1838"/>
                    </a:lnTo>
                    <a:lnTo>
                      <a:pt x="12884" y="1838"/>
                    </a:lnTo>
                    <a:lnTo>
                      <a:pt x="12884" y="1379"/>
                    </a:lnTo>
                    <a:lnTo>
                      <a:pt x="12884" y="1379"/>
                    </a:lnTo>
                    <a:lnTo>
                      <a:pt x="12884" y="1379"/>
                    </a:lnTo>
                    <a:lnTo>
                      <a:pt x="12884" y="1379"/>
                    </a:lnTo>
                    <a:lnTo>
                      <a:pt x="12884" y="1379"/>
                    </a:lnTo>
                    <a:lnTo>
                      <a:pt x="12884" y="1379"/>
                    </a:lnTo>
                    <a:lnTo>
                      <a:pt x="12884" y="919"/>
                    </a:lnTo>
                    <a:lnTo>
                      <a:pt x="12884" y="919"/>
                    </a:lnTo>
                    <a:lnTo>
                      <a:pt x="12884" y="919"/>
                    </a:lnTo>
                    <a:lnTo>
                      <a:pt x="12884" y="919"/>
                    </a:lnTo>
                    <a:lnTo>
                      <a:pt x="12884" y="460"/>
                    </a:lnTo>
                    <a:lnTo>
                      <a:pt x="12884" y="460"/>
                    </a:lnTo>
                    <a:lnTo>
                      <a:pt x="12884" y="460"/>
                    </a:lnTo>
                    <a:lnTo>
                      <a:pt x="12884" y="460"/>
                    </a:lnTo>
                    <a:lnTo>
                      <a:pt x="12884" y="460"/>
                    </a:lnTo>
                    <a:lnTo>
                      <a:pt x="12884" y="460"/>
                    </a:lnTo>
                    <a:lnTo>
                      <a:pt x="12884" y="0"/>
                    </a:lnTo>
                    <a:lnTo>
                      <a:pt x="12884" y="0"/>
                    </a:lnTo>
                    <a:lnTo>
                      <a:pt x="12884" y="0"/>
                    </a:lnTo>
                    <a:lnTo>
                      <a:pt x="12884" y="0"/>
                    </a:lnTo>
                    <a:lnTo>
                      <a:pt x="12884" y="0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47" name="Shape 3847"/>
              <p:cNvSpPr/>
              <p:nvPr/>
            </p:nvSpPr>
            <p:spPr>
              <a:xfrm>
                <a:off x="1887537" y="1685925"/>
                <a:ext cx="15876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20400"/>
                    </a:lnTo>
                    <a:lnTo>
                      <a:pt x="21600" y="20400"/>
                    </a:lnTo>
                    <a:lnTo>
                      <a:pt x="21600" y="19200"/>
                    </a:lnTo>
                    <a:lnTo>
                      <a:pt x="21600" y="19200"/>
                    </a:lnTo>
                    <a:lnTo>
                      <a:pt x="21600" y="18000"/>
                    </a:lnTo>
                    <a:lnTo>
                      <a:pt x="21600" y="18000"/>
                    </a:lnTo>
                    <a:lnTo>
                      <a:pt x="19440" y="16800"/>
                    </a:lnTo>
                    <a:lnTo>
                      <a:pt x="19440" y="16800"/>
                    </a:lnTo>
                    <a:lnTo>
                      <a:pt x="17280" y="14400"/>
                    </a:lnTo>
                    <a:lnTo>
                      <a:pt x="17280" y="13200"/>
                    </a:lnTo>
                    <a:lnTo>
                      <a:pt x="15120" y="12000"/>
                    </a:lnTo>
                    <a:lnTo>
                      <a:pt x="15120" y="10800"/>
                    </a:lnTo>
                    <a:lnTo>
                      <a:pt x="15120" y="10800"/>
                    </a:lnTo>
                    <a:lnTo>
                      <a:pt x="15120" y="9600"/>
                    </a:lnTo>
                    <a:lnTo>
                      <a:pt x="15120" y="9600"/>
                    </a:lnTo>
                    <a:lnTo>
                      <a:pt x="15120" y="8400"/>
                    </a:lnTo>
                    <a:lnTo>
                      <a:pt x="12960" y="7200"/>
                    </a:lnTo>
                    <a:lnTo>
                      <a:pt x="12960" y="7200"/>
                    </a:lnTo>
                    <a:lnTo>
                      <a:pt x="12960" y="6000"/>
                    </a:lnTo>
                    <a:lnTo>
                      <a:pt x="12960" y="4800"/>
                    </a:lnTo>
                    <a:lnTo>
                      <a:pt x="12960" y="3600"/>
                    </a:lnTo>
                    <a:lnTo>
                      <a:pt x="12960" y="2400"/>
                    </a:lnTo>
                    <a:lnTo>
                      <a:pt x="12960" y="1200"/>
                    </a:lnTo>
                    <a:lnTo>
                      <a:pt x="12960" y="0"/>
                    </a:lnTo>
                    <a:lnTo>
                      <a:pt x="0" y="0"/>
                    </a:lnTo>
                    <a:lnTo>
                      <a:pt x="0" y="1200"/>
                    </a:lnTo>
                    <a:lnTo>
                      <a:pt x="2160" y="2400"/>
                    </a:lnTo>
                    <a:lnTo>
                      <a:pt x="2160" y="4800"/>
                    </a:lnTo>
                    <a:lnTo>
                      <a:pt x="2160" y="6000"/>
                    </a:lnTo>
                    <a:lnTo>
                      <a:pt x="2160" y="7200"/>
                    </a:lnTo>
                    <a:lnTo>
                      <a:pt x="2160" y="8400"/>
                    </a:lnTo>
                    <a:lnTo>
                      <a:pt x="2160" y="8400"/>
                    </a:lnTo>
                    <a:lnTo>
                      <a:pt x="2160" y="9600"/>
                    </a:lnTo>
                    <a:lnTo>
                      <a:pt x="2160" y="10800"/>
                    </a:lnTo>
                    <a:lnTo>
                      <a:pt x="4320" y="12000"/>
                    </a:lnTo>
                    <a:lnTo>
                      <a:pt x="4320" y="12000"/>
                    </a:lnTo>
                    <a:lnTo>
                      <a:pt x="4320" y="13200"/>
                    </a:lnTo>
                    <a:lnTo>
                      <a:pt x="4320" y="14400"/>
                    </a:lnTo>
                    <a:lnTo>
                      <a:pt x="6480" y="15600"/>
                    </a:lnTo>
                    <a:lnTo>
                      <a:pt x="8640" y="16800"/>
                    </a:lnTo>
                    <a:lnTo>
                      <a:pt x="8640" y="19200"/>
                    </a:lnTo>
                    <a:lnTo>
                      <a:pt x="8640" y="19200"/>
                    </a:lnTo>
                    <a:lnTo>
                      <a:pt x="8640" y="19200"/>
                    </a:lnTo>
                    <a:lnTo>
                      <a:pt x="10800" y="19200"/>
                    </a:lnTo>
                    <a:lnTo>
                      <a:pt x="10800" y="20400"/>
                    </a:lnTo>
                    <a:lnTo>
                      <a:pt x="10800" y="20400"/>
                    </a:lnTo>
                    <a:lnTo>
                      <a:pt x="10800" y="20400"/>
                    </a:lnTo>
                    <a:lnTo>
                      <a:pt x="10800" y="20400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48" name="Shape 3848"/>
              <p:cNvSpPr/>
              <p:nvPr/>
            </p:nvSpPr>
            <p:spPr>
              <a:xfrm>
                <a:off x="1882775" y="1714500"/>
                <a:ext cx="20638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646" y="21600"/>
                    </a:moveTo>
                    <a:lnTo>
                      <a:pt x="6646" y="21600"/>
                    </a:lnTo>
                    <a:lnTo>
                      <a:pt x="8308" y="20160"/>
                    </a:lnTo>
                    <a:lnTo>
                      <a:pt x="8308" y="20160"/>
                    </a:lnTo>
                    <a:lnTo>
                      <a:pt x="9969" y="18720"/>
                    </a:lnTo>
                    <a:lnTo>
                      <a:pt x="11631" y="17280"/>
                    </a:lnTo>
                    <a:lnTo>
                      <a:pt x="13292" y="15840"/>
                    </a:lnTo>
                    <a:lnTo>
                      <a:pt x="14954" y="14400"/>
                    </a:lnTo>
                    <a:lnTo>
                      <a:pt x="16615" y="14400"/>
                    </a:lnTo>
                    <a:lnTo>
                      <a:pt x="16615" y="12960"/>
                    </a:lnTo>
                    <a:lnTo>
                      <a:pt x="18277" y="11520"/>
                    </a:lnTo>
                    <a:lnTo>
                      <a:pt x="18277" y="10080"/>
                    </a:lnTo>
                    <a:lnTo>
                      <a:pt x="19938" y="8640"/>
                    </a:lnTo>
                    <a:lnTo>
                      <a:pt x="19938" y="7200"/>
                    </a:lnTo>
                    <a:lnTo>
                      <a:pt x="19938" y="5760"/>
                    </a:lnTo>
                    <a:lnTo>
                      <a:pt x="21600" y="5760"/>
                    </a:lnTo>
                    <a:lnTo>
                      <a:pt x="21600" y="4320"/>
                    </a:lnTo>
                    <a:lnTo>
                      <a:pt x="21600" y="2880"/>
                    </a:lnTo>
                    <a:lnTo>
                      <a:pt x="21600" y="1440"/>
                    </a:lnTo>
                    <a:lnTo>
                      <a:pt x="21600" y="0"/>
                    </a:lnTo>
                    <a:lnTo>
                      <a:pt x="13292" y="0"/>
                    </a:lnTo>
                    <a:lnTo>
                      <a:pt x="13292" y="1440"/>
                    </a:lnTo>
                    <a:lnTo>
                      <a:pt x="11631" y="2880"/>
                    </a:lnTo>
                    <a:lnTo>
                      <a:pt x="11631" y="2880"/>
                    </a:lnTo>
                    <a:lnTo>
                      <a:pt x="11631" y="2880"/>
                    </a:lnTo>
                    <a:lnTo>
                      <a:pt x="11631" y="4320"/>
                    </a:lnTo>
                    <a:lnTo>
                      <a:pt x="11631" y="4320"/>
                    </a:lnTo>
                    <a:lnTo>
                      <a:pt x="11631" y="5760"/>
                    </a:lnTo>
                    <a:lnTo>
                      <a:pt x="11631" y="5760"/>
                    </a:lnTo>
                    <a:lnTo>
                      <a:pt x="9969" y="7200"/>
                    </a:lnTo>
                    <a:lnTo>
                      <a:pt x="9969" y="7200"/>
                    </a:lnTo>
                    <a:lnTo>
                      <a:pt x="8308" y="8640"/>
                    </a:lnTo>
                    <a:lnTo>
                      <a:pt x="8308" y="10080"/>
                    </a:lnTo>
                    <a:lnTo>
                      <a:pt x="6646" y="10080"/>
                    </a:lnTo>
                    <a:lnTo>
                      <a:pt x="6646" y="11520"/>
                    </a:lnTo>
                    <a:lnTo>
                      <a:pt x="4985" y="12960"/>
                    </a:lnTo>
                    <a:lnTo>
                      <a:pt x="3323" y="12960"/>
                    </a:lnTo>
                    <a:lnTo>
                      <a:pt x="1662" y="14400"/>
                    </a:lnTo>
                    <a:lnTo>
                      <a:pt x="0" y="15840"/>
                    </a:lnTo>
                    <a:lnTo>
                      <a:pt x="0" y="15840"/>
                    </a:lnTo>
                    <a:lnTo>
                      <a:pt x="6646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49" name="Shape 3849"/>
              <p:cNvSpPr/>
              <p:nvPr/>
            </p:nvSpPr>
            <p:spPr>
              <a:xfrm>
                <a:off x="1866900" y="1731962"/>
                <a:ext cx="22225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714" y="21600"/>
                    </a:moveTo>
                    <a:lnTo>
                      <a:pt x="7714" y="21600"/>
                    </a:lnTo>
                    <a:lnTo>
                      <a:pt x="7714" y="20463"/>
                    </a:lnTo>
                    <a:lnTo>
                      <a:pt x="7714" y="19326"/>
                    </a:lnTo>
                    <a:lnTo>
                      <a:pt x="9257" y="18189"/>
                    </a:lnTo>
                    <a:lnTo>
                      <a:pt x="9257" y="17053"/>
                    </a:lnTo>
                    <a:lnTo>
                      <a:pt x="9257" y="15916"/>
                    </a:lnTo>
                    <a:lnTo>
                      <a:pt x="10800" y="14779"/>
                    </a:lnTo>
                    <a:lnTo>
                      <a:pt x="10800" y="13642"/>
                    </a:lnTo>
                    <a:lnTo>
                      <a:pt x="12343" y="12505"/>
                    </a:lnTo>
                    <a:lnTo>
                      <a:pt x="12343" y="11368"/>
                    </a:lnTo>
                    <a:lnTo>
                      <a:pt x="13886" y="10232"/>
                    </a:lnTo>
                    <a:lnTo>
                      <a:pt x="15429" y="9095"/>
                    </a:lnTo>
                    <a:lnTo>
                      <a:pt x="15429" y="7958"/>
                    </a:lnTo>
                    <a:lnTo>
                      <a:pt x="16971" y="6821"/>
                    </a:lnTo>
                    <a:lnTo>
                      <a:pt x="18514" y="5684"/>
                    </a:lnTo>
                    <a:lnTo>
                      <a:pt x="20057" y="5684"/>
                    </a:lnTo>
                    <a:lnTo>
                      <a:pt x="21600" y="4547"/>
                    </a:lnTo>
                    <a:lnTo>
                      <a:pt x="15429" y="0"/>
                    </a:lnTo>
                    <a:lnTo>
                      <a:pt x="13886" y="1137"/>
                    </a:lnTo>
                    <a:lnTo>
                      <a:pt x="12343" y="2274"/>
                    </a:lnTo>
                    <a:lnTo>
                      <a:pt x="10800" y="2274"/>
                    </a:lnTo>
                    <a:lnTo>
                      <a:pt x="9257" y="3411"/>
                    </a:lnTo>
                    <a:lnTo>
                      <a:pt x="7714" y="5684"/>
                    </a:lnTo>
                    <a:lnTo>
                      <a:pt x="7714" y="6821"/>
                    </a:lnTo>
                    <a:lnTo>
                      <a:pt x="6171" y="7958"/>
                    </a:lnTo>
                    <a:lnTo>
                      <a:pt x="4629" y="9095"/>
                    </a:lnTo>
                    <a:lnTo>
                      <a:pt x="4629" y="10232"/>
                    </a:lnTo>
                    <a:lnTo>
                      <a:pt x="3086" y="11368"/>
                    </a:lnTo>
                    <a:lnTo>
                      <a:pt x="1543" y="13642"/>
                    </a:lnTo>
                    <a:lnTo>
                      <a:pt x="1543" y="14779"/>
                    </a:lnTo>
                    <a:lnTo>
                      <a:pt x="0" y="15916"/>
                    </a:lnTo>
                    <a:lnTo>
                      <a:pt x="0" y="18189"/>
                    </a:lnTo>
                    <a:lnTo>
                      <a:pt x="0" y="19326"/>
                    </a:lnTo>
                    <a:lnTo>
                      <a:pt x="0" y="20463"/>
                    </a:lnTo>
                    <a:lnTo>
                      <a:pt x="0" y="20463"/>
                    </a:lnTo>
                    <a:lnTo>
                      <a:pt x="771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50" name="Shape 3850"/>
              <p:cNvSpPr/>
              <p:nvPr/>
            </p:nvSpPr>
            <p:spPr>
              <a:xfrm>
                <a:off x="1865312" y="1760537"/>
                <a:ext cx="15876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189"/>
                    </a:moveTo>
                    <a:lnTo>
                      <a:pt x="21600" y="18189"/>
                    </a:lnTo>
                    <a:lnTo>
                      <a:pt x="21600" y="17053"/>
                    </a:lnTo>
                    <a:lnTo>
                      <a:pt x="19440" y="15916"/>
                    </a:lnTo>
                    <a:lnTo>
                      <a:pt x="17280" y="14779"/>
                    </a:lnTo>
                    <a:lnTo>
                      <a:pt x="17280" y="13642"/>
                    </a:lnTo>
                    <a:lnTo>
                      <a:pt x="15120" y="12505"/>
                    </a:lnTo>
                    <a:lnTo>
                      <a:pt x="15120" y="12505"/>
                    </a:lnTo>
                    <a:lnTo>
                      <a:pt x="15120" y="11368"/>
                    </a:lnTo>
                    <a:lnTo>
                      <a:pt x="15120" y="11368"/>
                    </a:lnTo>
                    <a:lnTo>
                      <a:pt x="15120" y="11368"/>
                    </a:lnTo>
                    <a:lnTo>
                      <a:pt x="12960" y="10232"/>
                    </a:lnTo>
                    <a:lnTo>
                      <a:pt x="12960" y="10232"/>
                    </a:lnTo>
                    <a:lnTo>
                      <a:pt x="12960" y="9095"/>
                    </a:lnTo>
                    <a:lnTo>
                      <a:pt x="12960" y="7958"/>
                    </a:lnTo>
                    <a:lnTo>
                      <a:pt x="12960" y="7958"/>
                    </a:lnTo>
                    <a:lnTo>
                      <a:pt x="12960" y="6821"/>
                    </a:lnTo>
                    <a:lnTo>
                      <a:pt x="12960" y="5684"/>
                    </a:lnTo>
                    <a:lnTo>
                      <a:pt x="12960" y="4547"/>
                    </a:lnTo>
                    <a:lnTo>
                      <a:pt x="12960" y="3411"/>
                    </a:lnTo>
                    <a:lnTo>
                      <a:pt x="12960" y="2274"/>
                    </a:lnTo>
                    <a:lnTo>
                      <a:pt x="12960" y="1137"/>
                    </a:lnTo>
                    <a:lnTo>
                      <a:pt x="2160" y="0"/>
                    </a:lnTo>
                    <a:lnTo>
                      <a:pt x="2160" y="1137"/>
                    </a:lnTo>
                    <a:lnTo>
                      <a:pt x="0" y="2274"/>
                    </a:lnTo>
                    <a:lnTo>
                      <a:pt x="0" y="4547"/>
                    </a:lnTo>
                    <a:lnTo>
                      <a:pt x="0" y="5684"/>
                    </a:lnTo>
                    <a:lnTo>
                      <a:pt x="0" y="6821"/>
                    </a:lnTo>
                    <a:lnTo>
                      <a:pt x="2160" y="7958"/>
                    </a:lnTo>
                    <a:lnTo>
                      <a:pt x="2160" y="9095"/>
                    </a:lnTo>
                    <a:lnTo>
                      <a:pt x="2160" y="11368"/>
                    </a:lnTo>
                    <a:lnTo>
                      <a:pt x="2160" y="11368"/>
                    </a:lnTo>
                    <a:lnTo>
                      <a:pt x="2160" y="12505"/>
                    </a:lnTo>
                    <a:lnTo>
                      <a:pt x="2160" y="12505"/>
                    </a:lnTo>
                    <a:lnTo>
                      <a:pt x="4320" y="13642"/>
                    </a:lnTo>
                    <a:lnTo>
                      <a:pt x="4320" y="14779"/>
                    </a:lnTo>
                    <a:lnTo>
                      <a:pt x="4320" y="14779"/>
                    </a:lnTo>
                    <a:lnTo>
                      <a:pt x="4320" y="15916"/>
                    </a:lnTo>
                    <a:lnTo>
                      <a:pt x="6480" y="15916"/>
                    </a:lnTo>
                    <a:lnTo>
                      <a:pt x="8640" y="18189"/>
                    </a:lnTo>
                    <a:lnTo>
                      <a:pt x="8640" y="19326"/>
                    </a:lnTo>
                    <a:lnTo>
                      <a:pt x="10800" y="20463"/>
                    </a:lnTo>
                    <a:lnTo>
                      <a:pt x="12960" y="21600"/>
                    </a:lnTo>
                    <a:lnTo>
                      <a:pt x="12960" y="21600"/>
                    </a:lnTo>
                    <a:lnTo>
                      <a:pt x="21600" y="1818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51" name="Shape 3851"/>
              <p:cNvSpPr/>
              <p:nvPr/>
            </p:nvSpPr>
            <p:spPr>
              <a:xfrm>
                <a:off x="1874837" y="1785937"/>
                <a:ext cx="33338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20618"/>
                    </a:lnTo>
                    <a:lnTo>
                      <a:pt x="21600" y="20618"/>
                    </a:lnTo>
                    <a:lnTo>
                      <a:pt x="21600" y="19636"/>
                    </a:lnTo>
                    <a:lnTo>
                      <a:pt x="21600" y="19636"/>
                    </a:lnTo>
                    <a:lnTo>
                      <a:pt x="21600" y="18655"/>
                    </a:lnTo>
                    <a:lnTo>
                      <a:pt x="21600" y="17673"/>
                    </a:lnTo>
                    <a:lnTo>
                      <a:pt x="21600" y="16691"/>
                    </a:lnTo>
                    <a:lnTo>
                      <a:pt x="20571" y="15709"/>
                    </a:lnTo>
                    <a:lnTo>
                      <a:pt x="20571" y="14727"/>
                    </a:lnTo>
                    <a:lnTo>
                      <a:pt x="19543" y="14727"/>
                    </a:lnTo>
                    <a:lnTo>
                      <a:pt x="19543" y="13745"/>
                    </a:lnTo>
                    <a:lnTo>
                      <a:pt x="18514" y="12764"/>
                    </a:lnTo>
                    <a:lnTo>
                      <a:pt x="18514" y="11782"/>
                    </a:lnTo>
                    <a:lnTo>
                      <a:pt x="17486" y="11782"/>
                    </a:lnTo>
                    <a:lnTo>
                      <a:pt x="17486" y="10800"/>
                    </a:lnTo>
                    <a:lnTo>
                      <a:pt x="16457" y="10800"/>
                    </a:lnTo>
                    <a:lnTo>
                      <a:pt x="15429" y="9818"/>
                    </a:lnTo>
                    <a:lnTo>
                      <a:pt x="15429" y="8836"/>
                    </a:lnTo>
                    <a:lnTo>
                      <a:pt x="12343" y="6873"/>
                    </a:lnTo>
                    <a:lnTo>
                      <a:pt x="9257" y="3927"/>
                    </a:lnTo>
                    <a:lnTo>
                      <a:pt x="8229" y="2945"/>
                    </a:lnTo>
                    <a:lnTo>
                      <a:pt x="7200" y="1964"/>
                    </a:lnTo>
                    <a:lnTo>
                      <a:pt x="6171" y="1964"/>
                    </a:lnTo>
                    <a:lnTo>
                      <a:pt x="6171" y="982"/>
                    </a:lnTo>
                    <a:lnTo>
                      <a:pt x="5143" y="982"/>
                    </a:lnTo>
                    <a:lnTo>
                      <a:pt x="4114" y="0"/>
                    </a:lnTo>
                    <a:lnTo>
                      <a:pt x="0" y="2945"/>
                    </a:lnTo>
                    <a:lnTo>
                      <a:pt x="1029" y="3927"/>
                    </a:lnTo>
                    <a:lnTo>
                      <a:pt x="1029" y="4909"/>
                    </a:lnTo>
                    <a:lnTo>
                      <a:pt x="2057" y="4909"/>
                    </a:lnTo>
                    <a:lnTo>
                      <a:pt x="3086" y="5891"/>
                    </a:lnTo>
                    <a:lnTo>
                      <a:pt x="4114" y="6873"/>
                    </a:lnTo>
                    <a:lnTo>
                      <a:pt x="6171" y="8836"/>
                    </a:lnTo>
                    <a:lnTo>
                      <a:pt x="8229" y="10800"/>
                    </a:lnTo>
                    <a:lnTo>
                      <a:pt x="11314" y="12764"/>
                    </a:lnTo>
                    <a:lnTo>
                      <a:pt x="12343" y="13745"/>
                    </a:lnTo>
                    <a:lnTo>
                      <a:pt x="12343" y="13745"/>
                    </a:lnTo>
                    <a:lnTo>
                      <a:pt x="13371" y="14727"/>
                    </a:lnTo>
                    <a:lnTo>
                      <a:pt x="13371" y="14727"/>
                    </a:lnTo>
                    <a:lnTo>
                      <a:pt x="14400" y="15709"/>
                    </a:lnTo>
                    <a:lnTo>
                      <a:pt x="14400" y="16691"/>
                    </a:lnTo>
                    <a:lnTo>
                      <a:pt x="15429" y="16691"/>
                    </a:lnTo>
                    <a:lnTo>
                      <a:pt x="15429" y="16691"/>
                    </a:lnTo>
                    <a:lnTo>
                      <a:pt x="15429" y="17673"/>
                    </a:lnTo>
                    <a:lnTo>
                      <a:pt x="15429" y="17673"/>
                    </a:lnTo>
                    <a:lnTo>
                      <a:pt x="16457" y="18655"/>
                    </a:lnTo>
                    <a:lnTo>
                      <a:pt x="16457" y="18655"/>
                    </a:lnTo>
                    <a:lnTo>
                      <a:pt x="16457" y="19636"/>
                    </a:lnTo>
                    <a:lnTo>
                      <a:pt x="16457" y="19636"/>
                    </a:lnTo>
                    <a:lnTo>
                      <a:pt x="16457" y="19636"/>
                    </a:lnTo>
                    <a:lnTo>
                      <a:pt x="16457" y="19636"/>
                    </a:lnTo>
                    <a:lnTo>
                      <a:pt x="16457" y="20618"/>
                    </a:lnTo>
                    <a:lnTo>
                      <a:pt x="16457" y="20618"/>
                    </a:lnTo>
                    <a:lnTo>
                      <a:pt x="16457" y="20618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52" name="Shape 3852"/>
              <p:cNvSpPr/>
              <p:nvPr/>
            </p:nvSpPr>
            <p:spPr>
              <a:xfrm>
                <a:off x="1870075" y="1819275"/>
                <a:ext cx="38100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00" y="21600"/>
                    </a:moveTo>
                    <a:lnTo>
                      <a:pt x="1800" y="21600"/>
                    </a:lnTo>
                    <a:lnTo>
                      <a:pt x="4500" y="20329"/>
                    </a:lnTo>
                    <a:lnTo>
                      <a:pt x="8100" y="19059"/>
                    </a:lnTo>
                    <a:lnTo>
                      <a:pt x="9000" y="17788"/>
                    </a:lnTo>
                    <a:lnTo>
                      <a:pt x="10800" y="16518"/>
                    </a:lnTo>
                    <a:lnTo>
                      <a:pt x="11700" y="16518"/>
                    </a:lnTo>
                    <a:lnTo>
                      <a:pt x="12600" y="15247"/>
                    </a:lnTo>
                    <a:lnTo>
                      <a:pt x="13500" y="15247"/>
                    </a:lnTo>
                    <a:lnTo>
                      <a:pt x="13500" y="13976"/>
                    </a:lnTo>
                    <a:lnTo>
                      <a:pt x="14400" y="13976"/>
                    </a:lnTo>
                    <a:lnTo>
                      <a:pt x="15300" y="12706"/>
                    </a:lnTo>
                    <a:lnTo>
                      <a:pt x="16200" y="12706"/>
                    </a:lnTo>
                    <a:lnTo>
                      <a:pt x="16200" y="11435"/>
                    </a:lnTo>
                    <a:lnTo>
                      <a:pt x="17100" y="11435"/>
                    </a:lnTo>
                    <a:lnTo>
                      <a:pt x="18000" y="10165"/>
                    </a:lnTo>
                    <a:lnTo>
                      <a:pt x="18000" y="10165"/>
                    </a:lnTo>
                    <a:lnTo>
                      <a:pt x="18900" y="8894"/>
                    </a:lnTo>
                    <a:lnTo>
                      <a:pt x="19800" y="7624"/>
                    </a:lnTo>
                    <a:lnTo>
                      <a:pt x="19800" y="7624"/>
                    </a:lnTo>
                    <a:lnTo>
                      <a:pt x="20700" y="6353"/>
                    </a:lnTo>
                    <a:lnTo>
                      <a:pt x="20700" y="5082"/>
                    </a:lnTo>
                    <a:lnTo>
                      <a:pt x="20700" y="3812"/>
                    </a:lnTo>
                    <a:lnTo>
                      <a:pt x="21600" y="2541"/>
                    </a:lnTo>
                    <a:lnTo>
                      <a:pt x="21600" y="2541"/>
                    </a:lnTo>
                    <a:lnTo>
                      <a:pt x="21600" y="1271"/>
                    </a:lnTo>
                    <a:lnTo>
                      <a:pt x="17100" y="0"/>
                    </a:lnTo>
                    <a:lnTo>
                      <a:pt x="17100" y="0"/>
                    </a:lnTo>
                    <a:lnTo>
                      <a:pt x="17100" y="1271"/>
                    </a:lnTo>
                    <a:lnTo>
                      <a:pt x="16200" y="1271"/>
                    </a:lnTo>
                    <a:lnTo>
                      <a:pt x="16200" y="2541"/>
                    </a:lnTo>
                    <a:lnTo>
                      <a:pt x="16200" y="2541"/>
                    </a:lnTo>
                    <a:lnTo>
                      <a:pt x="16200" y="2541"/>
                    </a:lnTo>
                    <a:lnTo>
                      <a:pt x="15300" y="3812"/>
                    </a:lnTo>
                    <a:lnTo>
                      <a:pt x="15300" y="3812"/>
                    </a:lnTo>
                    <a:lnTo>
                      <a:pt x="15300" y="5082"/>
                    </a:lnTo>
                    <a:lnTo>
                      <a:pt x="14400" y="5082"/>
                    </a:lnTo>
                    <a:lnTo>
                      <a:pt x="14400" y="6353"/>
                    </a:lnTo>
                    <a:lnTo>
                      <a:pt x="13500" y="6353"/>
                    </a:lnTo>
                    <a:lnTo>
                      <a:pt x="13500" y="6353"/>
                    </a:lnTo>
                    <a:lnTo>
                      <a:pt x="12600" y="7624"/>
                    </a:lnTo>
                    <a:lnTo>
                      <a:pt x="11700" y="7624"/>
                    </a:lnTo>
                    <a:lnTo>
                      <a:pt x="11700" y="8894"/>
                    </a:lnTo>
                    <a:lnTo>
                      <a:pt x="10800" y="8894"/>
                    </a:lnTo>
                    <a:lnTo>
                      <a:pt x="9900" y="10165"/>
                    </a:lnTo>
                    <a:lnTo>
                      <a:pt x="9000" y="10165"/>
                    </a:lnTo>
                    <a:lnTo>
                      <a:pt x="9000" y="10165"/>
                    </a:lnTo>
                    <a:lnTo>
                      <a:pt x="7200" y="11435"/>
                    </a:lnTo>
                    <a:lnTo>
                      <a:pt x="6300" y="12706"/>
                    </a:lnTo>
                    <a:lnTo>
                      <a:pt x="2700" y="13976"/>
                    </a:lnTo>
                    <a:lnTo>
                      <a:pt x="0" y="15247"/>
                    </a:lnTo>
                    <a:lnTo>
                      <a:pt x="0" y="15247"/>
                    </a:lnTo>
                    <a:lnTo>
                      <a:pt x="1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53" name="Shape 3853"/>
              <p:cNvSpPr/>
              <p:nvPr/>
            </p:nvSpPr>
            <p:spPr>
              <a:xfrm>
                <a:off x="1835150" y="1838325"/>
                <a:ext cx="38100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500" y="21600"/>
                    </a:moveTo>
                    <a:lnTo>
                      <a:pt x="4500" y="21600"/>
                    </a:lnTo>
                    <a:lnTo>
                      <a:pt x="4500" y="21600"/>
                    </a:lnTo>
                    <a:lnTo>
                      <a:pt x="4500" y="21600"/>
                    </a:lnTo>
                    <a:lnTo>
                      <a:pt x="4500" y="20329"/>
                    </a:lnTo>
                    <a:lnTo>
                      <a:pt x="4500" y="20329"/>
                    </a:lnTo>
                    <a:lnTo>
                      <a:pt x="5400" y="19059"/>
                    </a:lnTo>
                    <a:lnTo>
                      <a:pt x="5400" y="19059"/>
                    </a:lnTo>
                    <a:lnTo>
                      <a:pt x="5400" y="19059"/>
                    </a:lnTo>
                    <a:lnTo>
                      <a:pt x="6300" y="17788"/>
                    </a:lnTo>
                    <a:lnTo>
                      <a:pt x="6300" y="17788"/>
                    </a:lnTo>
                    <a:lnTo>
                      <a:pt x="7200" y="16518"/>
                    </a:lnTo>
                    <a:lnTo>
                      <a:pt x="7200" y="16518"/>
                    </a:lnTo>
                    <a:lnTo>
                      <a:pt x="7200" y="15247"/>
                    </a:lnTo>
                    <a:lnTo>
                      <a:pt x="8100" y="15247"/>
                    </a:lnTo>
                    <a:lnTo>
                      <a:pt x="9000" y="15247"/>
                    </a:lnTo>
                    <a:lnTo>
                      <a:pt x="9000" y="13976"/>
                    </a:lnTo>
                    <a:lnTo>
                      <a:pt x="9900" y="13976"/>
                    </a:lnTo>
                    <a:lnTo>
                      <a:pt x="10800" y="12706"/>
                    </a:lnTo>
                    <a:lnTo>
                      <a:pt x="12600" y="11435"/>
                    </a:lnTo>
                    <a:lnTo>
                      <a:pt x="13500" y="11435"/>
                    </a:lnTo>
                    <a:lnTo>
                      <a:pt x="15300" y="10165"/>
                    </a:lnTo>
                    <a:lnTo>
                      <a:pt x="18000" y="8894"/>
                    </a:lnTo>
                    <a:lnTo>
                      <a:pt x="21600" y="6353"/>
                    </a:lnTo>
                    <a:lnTo>
                      <a:pt x="19800" y="0"/>
                    </a:lnTo>
                    <a:lnTo>
                      <a:pt x="16200" y="2541"/>
                    </a:lnTo>
                    <a:lnTo>
                      <a:pt x="13500" y="3812"/>
                    </a:lnTo>
                    <a:lnTo>
                      <a:pt x="11700" y="5082"/>
                    </a:lnTo>
                    <a:lnTo>
                      <a:pt x="10800" y="6353"/>
                    </a:lnTo>
                    <a:lnTo>
                      <a:pt x="9000" y="6353"/>
                    </a:lnTo>
                    <a:lnTo>
                      <a:pt x="7200" y="7624"/>
                    </a:lnTo>
                    <a:lnTo>
                      <a:pt x="7200" y="8894"/>
                    </a:lnTo>
                    <a:lnTo>
                      <a:pt x="6300" y="8894"/>
                    </a:lnTo>
                    <a:lnTo>
                      <a:pt x="5400" y="10165"/>
                    </a:lnTo>
                    <a:lnTo>
                      <a:pt x="4500" y="10165"/>
                    </a:lnTo>
                    <a:lnTo>
                      <a:pt x="4500" y="11435"/>
                    </a:lnTo>
                    <a:lnTo>
                      <a:pt x="3600" y="11435"/>
                    </a:lnTo>
                    <a:lnTo>
                      <a:pt x="2700" y="12706"/>
                    </a:lnTo>
                    <a:lnTo>
                      <a:pt x="2700" y="13976"/>
                    </a:lnTo>
                    <a:lnTo>
                      <a:pt x="1800" y="13976"/>
                    </a:lnTo>
                    <a:lnTo>
                      <a:pt x="1800" y="15247"/>
                    </a:lnTo>
                    <a:lnTo>
                      <a:pt x="900" y="15247"/>
                    </a:lnTo>
                    <a:lnTo>
                      <a:pt x="900" y="16518"/>
                    </a:lnTo>
                    <a:lnTo>
                      <a:pt x="0" y="17788"/>
                    </a:lnTo>
                    <a:lnTo>
                      <a:pt x="0" y="19059"/>
                    </a:lnTo>
                    <a:lnTo>
                      <a:pt x="0" y="20329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45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54" name="Shape 3854"/>
              <p:cNvSpPr/>
              <p:nvPr/>
            </p:nvSpPr>
            <p:spPr>
              <a:xfrm>
                <a:off x="1835150" y="1865312"/>
                <a:ext cx="31750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673"/>
                    </a:moveTo>
                    <a:lnTo>
                      <a:pt x="21600" y="17673"/>
                    </a:lnTo>
                    <a:lnTo>
                      <a:pt x="18360" y="14727"/>
                    </a:lnTo>
                    <a:lnTo>
                      <a:pt x="15120" y="12764"/>
                    </a:lnTo>
                    <a:lnTo>
                      <a:pt x="14040" y="11782"/>
                    </a:lnTo>
                    <a:lnTo>
                      <a:pt x="12960" y="10800"/>
                    </a:lnTo>
                    <a:lnTo>
                      <a:pt x="10800" y="9818"/>
                    </a:lnTo>
                    <a:lnTo>
                      <a:pt x="9720" y="8836"/>
                    </a:lnTo>
                    <a:lnTo>
                      <a:pt x="9720" y="7855"/>
                    </a:lnTo>
                    <a:lnTo>
                      <a:pt x="8640" y="7855"/>
                    </a:lnTo>
                    <a:lnTo>
                      <a:pt x="8640" y="6873"/>
                    </a:lnTo>
                    <a:lnTo>
                      <a:pt x="7560" y="5891"/>
                    </a:lnTo>
                    <a:lnTo>
                      <a:pt x="7560" y="5891"/>
                    </a:lnTo>
                    <a:lnTo>
                      <a:pt x="6480" y="4909"/>
                    </a:lnTo>
                    <a:lnTo>
                      <a:pt x="6480" y="4909"/>
                    </a:lnTo>
                    <a:lnTo>
                      <a:pt x="6480" y="3927"/>
                    </a:lnTo>
                    <a:lnTo>
                      <a:pt x="5400" y="3927"/>
                    </a:lnTo>
                    <a:lnTo>
                      <a:pt x="5400" y="2945"/>
                    </a:lnTo>
                    <a:lnTo>
                      <a:pt x="5400" y="2945"/>
                    </a:lnTo>
                    <a:lnTo>
                      <a:pt x="5400" y="1964"/>
                    </a:lnTo>
                    <a:lnTo>
                      <a:pt x="5400" y="1964"/>
                    </a:lnTo>
                    <a:lnTo>
                      <a:pt x="5400" y="982"/>
                    </a:lnTo>
                    <a:lnTo>
                      <a:pt x="5400" y="982"/>
                    </a:lnTo>
                    <a:lnTo>
                      <a:pt x="5400" y="0"/>
                    </a:lnTo>
                    <a:lnTo>
                      <a:pt x="0" y="0"/>
                    </a:lnTo>
                    <a:lnTo>
                      <a:pt x="0" y="982"/>
                    </a:lnTo>
                    <a:lnTo>
                      <a:pt x="0" y="1964"/>
                    </a:lnTo>
                    <a:lnTo>
                      <a:pt x="0" y="2945"/>
                    </a:lnTo>
                    <a:lnTo>
                      <a:pt x="0" y="2945"/>
                    </a:lnTo>
                    <a:lnTo>
                      <a:pt x="0" y="3927"/>
                    </a:lnTo>
                    <a:lnTo>
                      <a:pt x="0" y="4909"/>
                    </a:lnTo>
                    <a:lnTo>
                      <a:pt x="1080" y="5891"/>
                    </a:lnTo>
                    <a:lnTo>
                      <a:pt x="1080" y="6873"/>
                    </a:lnTo>
                    <a:lnTo>
                      <a:pt x="1080" y="7855"/>
                    </a:lnTo>
                    <a:lnTo>
                      <a:pt x="2160" y="7855"/>
                    </a:lnTo>
                    <a:lnTo>
                      <a:pt x="2160" y="8836"/>
                    </a:lnTo>
                    <a:lnTo>
                      <a:pt x="3240" y="9818"/>
                    </a:lnTo>
                    <a:lnTo>
                      <a:pt x="3240" y="9818"/>
                    </a:lnTo>
                    <a:lnTo>
                      <a:pt x="4320" y="10800"/>
                    </a:lnTo>
                    <a:lnTo>
                      <a:pt x="5400" y="11782"/>
                    </a:lnTo>
                    <a:lnTo>
                      <a:pt x="5400" y="11782"/>
                    </a:lnTo>
                    <a:lnTo>
                      <a:pt x="7560" y="13745"/>
                    </a:lnTo>
                    <a:lnTo>
                      <a:pt x="8640" y="14727"/>
                    </a:lnTo>
                    <a:lnTo>
                      <a:pt x="9720" y="15709"/>
                    </a:lnTo>
                    <a:lnTo>
                      <a:pt x="11880" y="16691"/>
                    </a:lnTo>
                    <a:lnTo>
                      <a:pt x="15120" y="19636"/>
                    </a:lnTo>
                    <a:lnTo>
                      <a:pt x="18360" y="21600"/>
                    </a:lnTo>
                    <a:lnTo>
                      <a:pt x="18360" y="21600"/>
                    </a:lnTo>
                    <a:lnTo>
                      <a:pt x="21600" y="1767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55" name="Shape 3855"/>
              <p:cNvSpPr/>
              <p:nvPr/>
            </p:nvSpPr>
            <p:spPr>
              <a:xfrm>
                <a:off x="1862137" y="1893887"/>
                <a:ext cx="31751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20618"/>
                    </a:lnTo>
                    <a:lnTo>
                      <a:pt x="21600" y="19636"/>
                    </a:lnTo>
                    <a:lnTo>
                      <a:pt x="21600" y="18655"/>
                    </a:lnTo>
                    <a:lnTo>
                      <a:pt x="21600" y="17673"/>
                    </a:lnTo>
                    <a:lnTo>
                      <a:pt x="21600" y="16691"/>
                    </a:lnTo>
                    <a:lnTo>
                      <a:pt x="20520" y="15709"/>
                    </a:lnTo>
                    <a:lnTo>
                      <a:pt x="20520" y="14727"/>
                    </a:lnTo>
                    <a:lnTo>
                      <a:pt x="20520" y="14727"/>
                    </a:lnTo>
                    <a:lnTo>
                      <a:pt x="19440" y="13745"/>
                    </a:lnTo>
                    <a:lnTo>
                      <a:pt x="19440" y="12764"/>
                    </a:lnTo>
                    <a:lnTo>
                      <a:pt x="18360" y="11782"/>
                    </a:lnTo>
                    <a:lnTo>
                      <a:pt x="18360" y="11782"/>
                    </a:lnTo>
                    <a:lnTo>
                      <a:pt x="17280" y="10800"/>
                    </a:lnTo>
                    <a:lnTo>
                      <a:pt x="16200" y="9818"/>
                    </a:lnTo>
                    <a:lnTo>
                      <a:pt x="16200" y="8836"/>
                    </a:lnTo>
                    <a:lnTo>
                      <a:pt x="15120" y="8836"/>
                    </a:lnTo>
                    <a:lnTo>
                      <a:pt x="14040" y="7855"/>
                    </a:lnTo>
                    <a:lnTo>
                      <a:pt x="12960" y="5891"/>
                    </a:lnTo>
                    <a:lnTo>
                      <a:pt x="10800" y="4909"/>
                    </a:lnTo>
                    <a:lnTo>
                      <a:pt x="9720" y="3927"/>
                    </a:lnTo>
                    <a:lnTo>
                      <a:pt x="6480" y="1964"/>
                    </a:lnTo>
                    <a:lnTo>
                      <a:pt x="3240" y="0"/>
                    </a:lnTo>
                    <a:lnTo>
                      <a:pt x="0" y="3927"/>
                    </a:lnTo>
                    <a:lnTo>
                      <a:pt x="2160" y="5891"/>
                    </a:lnTo>
                    <a:lnTo>
                      <a:pt x="5400" y="7855"/>
                    </a:lnTo>
                    <a:lnTo>
                      <a:pt x="7560" y="8836"/>
                    </a:lnTo>
                    <a:lnTo>
                      <a:pt x="8640" y="9818"/>
                    </a:lnTo>
                    <a:lnTo>
                      <a:pt x="9720" y="10800"/>
                    </a:lnTo>
                    <a:lnTo>
                      <a:pt x="11880" y="12764"/>
                    </a:lnTo>
                    <a:lnTo>
                      <a:pt x="11880" y="12764"/>
                    </a:lnTo>
                    <a:lnTo>
                      <a:pt x="12960" y="13745"/>
                    </a:lnTo>
                    <a:lnTo>
                      <a:pt x="12960" y="13745"/>
                    </a:lnTo>
                    <a:lnTo>
                      <a:pt x="12960" y="14727"/>
                    </a:lnTo>
                    <a:lnTo>
                      <a:pt x="14040" y="15709"/>
                    </a:lnTo>
                    <a:lnTo>
                      <a:pt x="14040" y="15709"/>
                    </a:lnTo>
                    <a:lnTo>
                      <a:pt x="15120" y="16691"/>
                    </a:lnTo>
                    <a:lnTo>
                      <a:pt x="15120" y="16691"/>
                    </a:lnTo>
                    <a:lnTo>
                      <a:pt x="15120" y="17673"/>
                    </a:lnTo>
                    <a:lnTo>
                      <a:pt x="15120" y="17673"/>
                    </a:lnTo>
                    <a:lnTo>
                      <a:pt x="16200" y="18655"/>
                    </a:lnTo>
                    <a:lnTo>
                      <a:pt x="16200" y="18655"/>
                    </a:lnTo>
                    <a:lnTo>
                      <a:pt x="16200" y="19636"/>
                    </a:lnTo>
                    <a:lnTo>
                      <a:pt x="16200" y="19636"/>
                    </a:lnTo>
                    <a:lnTo>
                      <a:pt x="16200" y="19636"/>
                    </a:lnTo>
                    <a:lnTo>
                      <a:pt x="16200" y="20618"/>
                    </a:lnTo>
                    <a:lnTo>
                      <a:pt x="16200" y="20618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56" name="Shape 3856"/>
              <p:cNvSpPr/>
              <p:nvPr/>
            </p:nvSpPr>
            <p:spPr>
              <a:xfrm>
                <a:off x="1855787" y="1927225"/>
                <a:ext cx="38101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00" y="21600"/>
                    </a:moveTo>
                    <a:lnTo>
                      <a:pt x="1800" y="21600"/>
                    </a:lnTo>
                    <a:lnTo>
                      <a:pt x="2700" y="20400"/>
                    </a:lnTo>
                    <a:lnTo>
                      <a:pt x="4500" y="19200"/>
                    </a:lnTo>
                    <a:lnTo>
                      <a:pt x="6300" y="19200"/>
                    </a:lnTo>
                    <a:lnTo>
                      <a:pt x="7200" y="18000"/>
                    </a:lnTo>
                    <a:lnTo>
                      <a:pt x="9000" y="16800"/>
                    </a:lnTo>
                    <a:lnTo>
                      <a:pt x="10800" y="15600"/>
                    </a:lnTo>
                    <a:lnTo>
                      <a:pt x="11700" y="15600"/>
                    </a:lnTo>
                    <a:lnTo>
                      <a:pt x="11700" y="15600"/>
                    </a:lnTo>
                    <a:lnTo>
                      <a:pt x="12600" y="14400"/>
                    </a:lnTo>
                    <a:lnTo>
                      <a:pt x="13500" y="14400"/>
                    </a:lnTo>
                    <a:lnTo>
                      <a:pt x="14400" y="13200"/>
                    </a:lnTo>
                    <a:lnTo>
                      <a:pt x="15300" y="13200"/>
                    </a:lnTo>
                    <a:lnTo>
                      <a:pt x="15300" y="12000"/>
                    </a:lnTo>
                    <a:lnTo>
                      <a:pt x="16200" y="12000"/>
                    </a:lnTo>
                    <a:lnTo>
                      <a:pt x="17100" y="10800"/>
                    </a:lnTo>
                    <a:lnTo>
                      <a:pt x="18000" y="9600"/>
                    </a:lnTo>
                    <a:lnTo>
                      <a:pt x="18000" y="9600"/>
                    </a:lnTo>
                    <a:lnTo>
                      <a:pt x="18900" y="8400"/>
                    </a:lnTo>
                    <a:lnTo>
                      <a:pt x="18900" y="7200"/>
                    </a:lnTo>
                    <a:lnTo>
                      <a:pt x="19800" y="7200"/>
                    </a:lnTo>
                    <a:lnTo>
                      <a:pt x="19800" y="6000"/>
                    </a:lnTo>
                    <a:lnTo>
                      <a:pt x="20700" y="4800"/>
                    </a:lnTo>
                    <a:lnTo>
                      <a:pt x="20700" y="3600"/>
                    </a:lnTo>
                    <a:lnTo>
                      <a:pt x="21600" y="2400"/>
                    </a:lnTo>
                    <a:lnTo>
                      <a:pt x="21600" y="1200"/>
                    </a:lnTo>
                    <a:lnTo>
                      <a:pt x="21600" y="1200"/>
                    </a:lnTo>
                    <a:lnTo>
                      <a:pt x="17100" y="0"/>
                    </a:lnTo>
                    <a:lnTo>
                      <a:pt x="17100" y="0"/>
                    </a:lnTo>
                    <a:lnTo>
                      <a:pt x="17100" y="1200"/>
                    </a:lnTo>
                    <a:lnTo>
                      <a:pt x="16200" y="1200"/>
                    </a:lnTo>
                    <a:lnTo>
                      <a:pt x="16200" y="2400"/>
                    </a:lnTo>
                    <a:lnTo>
                      <a:pt x="16200" y="2400"/>
                    </a:lnTo>
                    <a:lnTo>
                      <a:pt x="16200" y="2400"/>
                    </a:lnTo>
                    <a:lnTo>
                      <a:pt x="15300" y="3600"/>
                    </a:lnTo>
                    <a:lnTo>
                      <a:pt x="15300" y="3600"/>
                    </a:lnTo>
                    <a:lnTo>
                      <a:pt x="14400" y="4800"/>
                    </a:lnTo>
                    <a:lnTo>
                      <a:pt x="14400" y="4800"/>
                    </a:lnTo>
                    <a:lnTo>
                      <a:pt x="13500" y="6000"/>
                    </a:lnTo>
                    <a:lnTo>
                      <a:pt x="13500" y="6000"/>
                    </a:lnTo>
                    <a:lnTo>
                      <a:pt x="12600" y="7200"/>
                    </a:lnTo>
                    <a:lnTo>
                      <a:pt x="12600" y="7200"/>
                    </a:lnTo>
                    <a:lnTo>
                      <a:pt x="11700" y="8400"/>
                    </a:lnTo>
                    <a:lnTo>
                      <a:pt x="10800" y="8400"/>
                    </a:lnTo>
                    <a:lnTo>
                      <a:pt x="10800" y="8400"/>
                    </a:lnTo>
                    <a:lnTo>
                      <a:pt x="9900" y="9600"/>
                    </a:lnTo>
                    <a:lnTo>
                      <a:pt x="9000" y="9600"/>
                    </a:lnTo>
                    <a:lnTo>
                      <a:pt x="8100" y="10800"/>
                    </a:lnTo>
                    <a:lnTo>
                      <a:pt x="7200" y="10800"/>
                    </a:lnTo>
                    <a:lnTo>
                      <a:pt x="5400" y="12000"/>
                    </a:lnTo>
                    <a:lnTo>
                      <a:pt x="3600" y="13200"/>
                    </a:lnTo>
                    <a:lnTo>
                      <a:pt x="2700" y="13200"/>
                    </a:lnTo>
                    <a:lnTo>
                      <a:pt x="900" y="14400"/>
                    </a:lnTo>
                    <a:lnTo>
                      <a:pt x="0" y="15600"/>
                    </a:lnTo>
                    <a:lnTo>
                      <a:pt x="0" y="15600"/>
                    </a:lnTo>
                    <a:lnTo>
                      <a:pt x="1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57" name="Shape 3857"/>
              <p:cNvSpPr/>
              <p:nvPr/>
            </p:nvSpPr>
            <p:spPr>
              <a:xfrm>
                <a:off x="1820862" y="1947862"/>
                <a:ext cx="38101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500" y="21600"/>
                    </a:moveTo>
                    <a:lnTo>
                      <a:pt x="4500" y="21600"/>
                    </a:lnTo>
                    <a:lnTo>
                      <a:pt x="4500" y="20329"/>
                    </a:lnTo>
                    <a:lnTo>
                      <a:pt x="4500" y="20329"/>
                    </a:lnTo>
                    <a:lnTo>
                      <a:pt x="4500" y="19059"/>
                    </a:lnTo>
                    <a:lnTo>
                      <a:pt x="4500" y="19059"/>
                    </a:lnTo>
                    <a:lnTo>
                      <a:pt x="5400" y="17788"/>
                    </a:lnTo>
                    <a:lnTo>
                      <a:pt x="5400" y="17788"/>
                    </a:lnTo>
                    <a:lnTo>
                      <a:pt x="5400" y="16518"/>
                    </a:lnTo>
                    <a:lnTo>
                      <a:pt x="6300" y="16518"/>
                    </a:lnTo>
                    <a:lnTo>
                      <a:pt x="6300" y="16518"/>
                    </a:lnTo>
                    <a:lnTo>
                      <a:pt x="7200" y="15247"/>
                    </a:lnTo>
                    <a:lnTo>
                      <a:pt x="7200" y="15247"/>
                    </a:lnTo>
                    <a:lnTo>
                      <a:pt x="8100" y="15247"/>
                    </a:lnTo>
                    <a:lnTo>
                      <a:pt x="8100" y="13976"/>
                    </a:lnTo>
                    <a:lnTo>
                      <a:pt x="9000" y="13976"/>
                    </a:lnTo>
                    <a:lnTo>
                      <a:pt x="9000" y="12706"/>
                    </a:lnTo>
                    <a:lnTo>
                      <a:pt x="9900" y="12706"/>
                    </a:lnTo>
                    <a:lnTo>
                      <a:pt x="10800" y="11435"/>
                    </a:lnTo>
                    <a:lnTo>
                      <a:pt x="12600" y="11435"/>
                    </a:lnTo>
                    <a:lnTo>
                      <a:pt x="14400" y="10165"/>
                    </a:lnTo>
                    <a:lnTo>
                      <a:pt x="15300" y="8894"/>
                    </a:lnTo>
                    <a:lnTo>
                      <a:pt x="18900" y="7624"/>
                    </a:lnTo>
                    <a:lnTo>
                      <a:pt x="21600" y="6353"/>
                    </a:lnTo>
                    <a:lnTo>
                      <a:pt x="19800" y="0"/>
                    </a:lnTo>
                    <a:lnTo>
                      <a:pt x="17100" y="1271"/>
                    </a:lnTo>
                    <a:lnTo>
                      <a:pt x="13500" y="2541"/>
                    </a:lnTo>
                    <a:lnTo>
                      <a:pt x="12600" y="3812"/>
                    </a:lnTo>
                    <a:lnTo>
                      <a:pt x="10800" y="5082"/>
                    </a:lnTo>
                    <a:lnTo>
                      <a:pt x="9000" y="5082"/>
                    </a:lnTo>
                    <a:lnTo>
                      <a:pt x="8100" y="6353"/>
                    </a:lnTo>
                    <a:lnTo>
                      <a:pt x="7200" y="7624"/>
                    </a:lnTo>
                    <a:lnTo>
                      <a:pt x="6300" y="7624"/>
                    </a:lnTo>
                    <a:lnTo>
                      <a:pt x="5400" y="8894"/>
                    </a:lnTo>
                    <a:lnTo>
                      <a:pt x="4500" y="8894"/>
                    </a:lnTo>
                    <a:lnTo>
                      <a:pt x="4500" y="10165"/>
                    </a:lnTo>
                    <a:lnTo>
                      <a:pt x="3600" y="10165"/>
                    </a:lnTo>
                    <a:lnTo>
                      <a:pt x="2700" y="11435"/>
                    </a:lnTo>
                    <a:lnTo>
                      <a:pt x="2700" y="11435"/>
                    </a:lnTo>
                    <a:lnTo>
                      <a:pt x="1800" y="12706"/>
                    </a:lnTo>
                    <a:lnTo>
                      <a:pt x="1800" y="13976"/>
                    </a:lnTo>
                    <a:lnTo>
                      <a:pt x="900" y="15247"/>
                    </a:lnTo>
                    <a:lnTo>
                      <a:pt x="900" y="15247"/>
                    </a:lnTo>
                    <a:lnTo>
                      <a:pt x="0" y="16518"/>
                    </a:lnTo>
                    <a:lnTo>
                      <a:pt x="0" y="17788"/>
                    </a:lnTo>
                    <a:lnTo>
                      <a:pt x="0" y="19059"/>
                    </a:lnTo>
                    <a:lnTo>
                      <a:pt x="0" y="20329"/>
                    </a:lnTo>
                    <a:lnTo>
                      <a:pt x="0" y="20329"/>
                    </a:lnTo>
                    <a:lnTo>
                      <a:pt x="45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58" name="Shape 3858"/>
              <p:cNvSpPr/>
              <p:nvPr/>
            </p:nvSpPr>
            <p:spPr>
              <a:xfrm>
                <a:off x="1819275" y="1973262"/>
                <a:ext cx="33338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691"/>
                    </a:moveTo>
                    <a:lnTo>
                      <a:pt x="21600" y="16691"/>
                    </a:lnTo>
                    <a:lnTo>
                      <a:pt x="19543" y="15709"/>
                    </a:lnTo>
                    <a:lnTo>
                      <a:pt x="18514" y="15709"/>
                    </a:lnTo>
                    <a:lnTo>
                      <a:pt x="16457" y="13745"/>
                    </a:lnTo>
                    <a:lnTo>
                      <a:pt x="15429" y="13745"/>
                    </a:lnTo>
                    <a:lnTo>
                      <a:pt x="14400" y="12764"/>
                    </a:lnTo>
                    <a:lnTo>
                      <a:pt x="12343" y="10800"/>
                    </a:lnTo>
                    <a:lnTo>
                      <a:pt x="12343" y="10800"/>
                    </a:lnTo>
                    <a:lnTo>
                      <a:pt x="11314" y="9818"/>
                    </a:lnTo>
                    <a:lnTo>
                      <a:pt x="10286" y="9818"/>
                    </a:lnTo>
                    <a:lnTo>
                      <a:pt x="10286" y="8836"/>
                    </a:lnTo>
                    <a:lnTo>
                      <a:pt x="9257" y="7855"/>
                    </a:lnTo>
                    <a:lnTo>
                      <a:pt x="9257" y="7855"/>
                    </a:lnTo>
                    <a:lnTo>
                      <a:pt x="9257" y="6873"/>
                    </a:lnTo>
                    <a:lnTo>
                      <a:pt x="8229" y="6873"/>
                    </a:lnTo>
                    <a:lnTo>
                      <a:pt x="8229" y="5891"/>
                    </a:lnTo>
                    <a:lnTo>
                      <a:pt x="7200" y="4909"/>
                    </a:lnTo>
                    <a:lnTo>
                      <a:pt x="7200" y="4909"/>
                    </a:lnTo>
                    <a:lnTo>
                      <a:pt x="7200" y="3927"/>
                    </a:lnTo>
                    <a:lnTo>
                      <a:pt x="6171" y="3927"/>
                    </a:lnTo>
                    <a:lnTo>
                      <a:pt x="6171" y="2945"/>
                    </a:lnTo>
                    <a:lnTo>
                      <a:pt x="6171" y="2945"/>
                    </a:lnTo>
                    <a:lnTo>
                      <a:pt x="6171" y="1964"/>
                    </a:lnTo>
                    <a:lnTo>
                      <a:pt x="6171" y="1964"/>
                    </a:lnTo>
                    <a:lnTo>
                      <a:pt x="6171" y="982"/>
                    </a:lnTo>
                    <a:lnTo>
                      <a:pt x="6171" y="982"/>
                    </a:lnTo>
                    <a:lnTo>
                      <a:pt x="6171" y="982"/>
                    </a:lnTo>
                    <a:lnTo>
                      <a:pt x="1029" y="0"/>
                    </a:lnTo>
                    <a:lnTo>
                      <a:pt x="0" y="982"/>
                    </a:lnTo>
                    <a:lnTo>
                      <a:pt x="0" y="1964"/>
                    </a:lnTo>
                    <a:lnTo>
                      <a:pt x="1029" y="1964"/>
                    </a:lnTo>
                    <a:lnTo>
                      <a:pt x="1029" y="2945"/>
                    </a:lnTo>
                    <a:lnTo>
                      <a:pt x="1029" y="3927"/>
                    </a:lnTo>
                    <a:lnTo>
                      <a:pt x="1029" y="4909"/>
                    </a:lnTo>
                    <a:lnTo>
                      <a:pt x="1029" y="5891"/>
                    </a:lnTo>
                    <a:lnTo>
                      <a:pt x="2057" y="6873"/>
                    </a:lnTo>
                    <a:lnTo>
                      <a:pt x="2057" y="6873"/>
                    </a:lnTo>
                    <a:lnTo>
                      <a:pt x="3086" y="7855"/>
                    </a:lnTo>
                    <a:lnTo>
                      <a:pt x="3086" y="8836"/>
                    </a:lnTo>
                    <a:lnTo>
                      <a:pt x="4114" y="9818"/>
                    </a:lnTo>
                    <a:lnTo>
                      <a:pt x="4114" y="10800"/>
                    </a:lnTo>
                    <a:lnTo>
                      <a:pt x="5143" y="10800"/>
                    </a:lnTo>
                    <a:lnTo>
                      <a:pt x="5143" y="11782"/>
                    </a:lnTo>
                    <a:lnTo>
                      <a:pt x="6171" y="12764"/>
                    </a:lnTo>
                    <a:lnTo>
                      <a:pt x="7200" y="12764"/>
                    </a:lnTo>
                    <a:lnTo>
                      <a:pt x="7200" y="13745"/>
                    </a:lnTo>
                    <a:lnTo>
                      <a:pt x="8229" y="14727"/>
                    </a:lnTo>
                    <a:lnTo>
                      <a:pt x="9257" y="14727"/>
                    </a:lnTo>
                    <a:lnTo>
                      <a:pt x="10286" y="16691"/>
                    </a:lnTo>
                    <a:lnTo>
                      <a:pt x="12343" y="17673"/>
                    </a:lnTo>
                    <a:lnTo>
                      <a:pt x="13371" y="18655"/>
                    </a:lnTo>
                    <a:lnTo>
                      <a:pt x="15429" y="19636"/>
                    </a:lnTo>
                    <a:lnTo>
                      <a:pt x="16457" y="20618"/>
                    </a:lnTo>
                    <a:lnTo>
                      <a:pt x="18514" y="21600"/>
                    </a:lnTo>
                    <a:lnTo>
                      <a:pt x="18514" y="21600"/>
                    </a:lnTo>
                    <a:lnTo>
                      <a:pt x="21600" y="1669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59" name="Shape 3859"/>
              <p:cNvSpPr/>
              <p:nvPr/>
            </p:nvSpPr>
            <p:spPr>
              <a:xfrm>
                <a:off x="1847850" y="2000250"/>
                <a:ext cx="31750" cy="317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20520"/>
                    </a:lnTo>
                    <a:lnTo>
                      <a:pt x="21600" y="19440"/>
                    </a:lnTo>
                    <a:lnTo>
                      <a:pt x="21600" y="18360"/>
                    </a:lnTo>
                    <a:lnTo>
                      <a:pt x="21600" y="17280"/>
                    </a:lnTo>
                    <a:lnTo>
                      <a:pt x="21600" y="16200"/>
                    </a:lnTo>
                    <a:lnTo>
                      <a:pt x="21600" y="16200"/>
                    </a:lnTo>
                    <a:lnTo>
                      <a:pt x="20520" y="15120"/>
                    </a:lnTo>
                    <a:lnTo>
                      <a:pt x="20520" y="14040"/>
                    </a:lnTo>
                    <a:lnTo>
                      <a:pt x="19440" y="12960"/>
                    </a:lnTo>
                    <a:lnTo>
                      <a:pt x="19440" y="12960"/>
                    </a:lnTo>
                    <a:lnTo>
                      <a:pt x="18360" y="11880"/>
                    </a:lnTo>
                    <a:lnTo>
                      <a:pt x="18360" y="10800"/>
                    </a:lnTo>
                    <a:lnTo>
                      <a:pt x="17280" y="10800"/>
                    </a:lnTo>
                    <a:lnTo>
                      <a:pt x="17280" y="9720"/>
                    </a:lnTo>
                    <a:lnTo>
                      <a:pt x="16200" y="9720"/>
                    </a:lnTo>
                    <a:lnTo>
                      <a:pt x="15120" y="8640"/>
                    </a:lnTo>
                    <a:lnTo>
                      <a:pt x="15120" y="8640"/>
                    </a:lnTo>
                    <a:lnTo>
                      <a:pt x="14040" y="7560"/>
                    </a:lnTo>
                    <a:lnTo>
                      <a:pt x="12960" y="6480"/>
                    </a:lnTo>
                    <a:lnTo>
                      <a:pt x="12960" y="6480"/>
                    </a:lnTo>
                    <a:lnTo>
                      <a:pt x="10800" y="5400"/>
                    </a:lnTo>
                    <a:lnTo>
                      <a:pt x="9720" y="4320"/>
                    </a:lnTo>
                    <a:lnTo>
                      <a:pt x="6480" y="2160"/>
                    </a:lnTo>
                    <a:lnTo>
                      <a:pt x="3240" y="0"/>
                    </a:lnTo>
                    <a:lnTo>
                      <a:pt x="0" y="5400"/>
                    </a:lnTo>
                    <a:lnTo>
                      <a:pt x="3240" y="7560"/>
                    </a:lnTo>
                    <a:lnTo>
                      <a:pt x="6480" y="8640"/>
                    </a:lnTo>
                    <a:lnTo>
                      <a:pt x="7560" y="9720"/>
                    </a:lnTo>
                    <a:lnTo>
                      <a:pt x="9720" y="10800"/>
                    </a:lnTo>
                    <a:lnTo>
                      <a:pt x="9720" y="11880"/>
                    </a:lnTo>
                    <a:lnTo>
                      <a:pt x="10800" y="11880"/>
                    </a:lnTo>
                    <a:lnTo>
                      <a:pt x="10800" y="12960"/>
                    </a:lnTo>
                    <a:lnTo>
                      <a:pt x="11880" y="12960"/>
                    </a:lnTo>
                    <a:lnTo>
                      <a:pt x="12960" y="14040"/>
                    </a:lnTo>
                    <a:lnTo>
                      <a:pt x="12960" y="14040"/>
                    </a:lnTo>
                    <a:lnTo>
                      <a:pt x="12960" y="15120"/>
                    </a:lnTo>
                    <a:lnTo>
                      <a:pt x="14040" y="15120"/>
                    </a:lnTo>
                    <a:lnTo>
                      <a:pt x="14040" y="15120"/>
                    </a:lnTo>
                    <a:lnTo>
                      <a:pt x="15120" y="16200"/>
                    </a:lnTo>
                    <a:lnTo>
                      <a:pt x="15120" y="16200"/>
                    </a:lnTo>
                    <a:lnTo>
                      <a:pt x="15120" y="17280"/>
                    </a:lnTo>
                    <a:lnTo>
                      <a:pt x="16200" y="17280"/>
                    </a:lnTo>
                    <a:lnTo>
                      <a:pt x="16200" y="18360"/>
                    </a:lnTo>
                    <a:lnTo>
                      <a:pt x="16200" y="18360"/>
                    </a:lnTo>
                    <a:lnTo>
                      <a:pt x="16200" y="18360"/>
                    </a:lnTo>
                    <a:lnTo>
                      <a:pt x="16200" y="19440"/>
                    </a:lnTo>
                    <a:lnTo>
                      <a:pt x="16200" y="19440"/>
                    </a:lnTo>
                    <a:lnTo>
                      <a:pt x="16200" y="19440"/>
                    </a:lnTo>
                    <a:lnTo>
                      <a:pt x="16200" y="20520"/>
                    </a:lnTo>
                    <a:lnTo>
                      <a:pt x="16200" y="2052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60" name="Shape 3860"/>
              <p:cNvSpPr/>
              <p:nvPr/>
            </p:nvSpPr>
            <p:spPr>
              <a:xfrm>
                <a:off x="1841500" y="2030412"/>
                <a:ext cx="38100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00" y="21600"/>
                    </a:moveTo>
                    <a:lnTo>
                      <a:pt x="1800" y="21600"/>
                    </a:lnTo>
                    <a:lnTo>
                      <a:pt x="4500" y="20329"/>
                    </a:lnTo>
                    <a:lnTo>
                      <a:pt x="8100" y="17788"/>
                    </a:lnTo>
                    <a:lnTo>
                      <a:pt x="9900" y="16518"/>
                    </a:lnTo>
                    <a:lnTo>
                      <a:pt x="10800" y="16518"/>
                    </a:lnTo>
                    <a:lnTo>
                      <a:pt x="12600" y="15247"/>
                    </a:lnTo>
                    <a:lnTo>
                      <a:pt x="14400" y="13976"/>
                    </a:lnTo>
                    <a:lnTo>
                      <a:pt x="14400" y="12706"/>
                    </a:lnTo>
                    <a:lnTo>
                      <a:pt x="15300" y="12706"/>
                    </a:lnTo>
                    <a:lnTo>
                      <a:pt x="16200" y="12706"/>
                    </a:lnTo>
                    <a:lnTo>
                      <a:pt x="17100" y="11435"/>
                    </a:lnTo>
                    <a:lnTo>
                      <a:pt x="17100" y="11435"/>
                    </a:lnTo>
                    <a:lnTo>
                      <a:pt x="18000" y="10165"/>
                    </a:lnTo>
                    <a:lnTo>
                      <a:pt x="18900" y="8894"/>
                    </a:lnTo>
                    <a:lnTo>
                      <a:pt x="18900" y="8894"/>
                    </a:lnTo>
                    <a:lnTo>
                      <a:pt x="19800" y="7624"/>
                    </a:lnTo>
                    <a:lnTo>
                      <a:pt x="19800" y="7624"/>
                    </a:lnTo>
                    <a:lnTo>
                      <a:pt x="20700" y="6353"/>
                    </a:lnTo>
                    <a:lnTo>
                      <a:pt x="20700" y="5082"/>
                    </a:lnTo>
                    <a:lnTo>
                      <a:pt x="21600" y="3812"/>
                    </a:lnTo>
                    <a:lnTo>
                      <a:pt x="21600" y="2541"/>
                    </a:lnTo>
                    <a:lnTo>
                      <a:pt x="21600" y="1271"/>
                    </a:lnTo>
                    <a:lnTo>
                      <a:pt x="21600" y="1271"/>
                    </a:lnTo>
                    <a:lnTo>
                      <a:pt x="17100" y="0"/>
                    </a:lnTo>
                    <a:lnTo>
                      <a:pt x="17100" y="0"/>
                    </a:lnTo>
                    <a:lnTo>
                      <a:pt x="17100" y="1271"/>
                    </a:lnTo>
                    <a:lnTo>
                      <a:pt x="17100" y="1271"/>
                    </a:lnTo>
                    <a:lnTo>
                      <a:pt x="17100" y="1271"/>
                    </a:lnTo>
                    <a:lnTo>
                      <a:pt x="16200" y="2541"/>
                    </a:lnTo>
                    <a:lnTo>
                      <a:pt x="16200" y="2541"/>
                    </a:lnTo>
                    <a:lnTo>
                      <a:pt x="16200" y="3812"/>
                    </a:lnTo>
                    <a:lnTo>
                      <a:pt x="15300" y="3812"/>
                    </a:lnTo>
                    <a:lnTo>
                      <a:pt x="15300" y="5082"/>
                    </a:lnTo>
                    <a:lnTo>
                      <a:pt x="14400" y="5082"/>
                    </a:lnTo>
                    <a:lnTo>
                      <a:pt x="14400" y="5082"/>
                    </a:lnTo>
                    <a:lnTo>
                      <a:pt x="13500" y="6353"/>
                    </a:lnTo>
                    <a:lnTo>
                      <a:pt x="13500" y="6353"/>
                    </a:lnTo>
                    <a:lnTo>
                      <a:pt x="12600" y="7624"/>
                    </a:lnTo>
                    <a:lnTo>
                      <a:pt x="12600" y="7624"/>
                    </a:lnTo>
                    <a:lnTo>
                      <a:pt x="11700" y="7624"/>
                    </a:lnTo>
                    <a:lnTo>
                      <a:pt x="9900" y="8894"/>
                    </a:lnTo>
                    <a:lnTo>
                      <a:pt x="9000" y="10165"/>
                    </a:lnTo>
                    <a:lnTo>
                      <a:pt x="7200" y="11435"/>
                    </a:lnTo>
                    <a:lnTo>
                      <a:pt x="6300" y="11435"/>
                    </a:lnTo>
                    <a:lnTo>
                      <a:pt x="2700" y="13976"/>
                    </a:lnTo>
                    <a:lnTo>
                      <a:pt x="0" y="15247"/>
                    </a:lnTo>
                    <a:lnTo>
                      <a:pt x="0" y="15247"/>
                    </a:lnTo>
                    <a:lnTo>
                      <a:pt x="1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61" name="Shape 3861"/>
              <p:cNvSpPr/>
              <p:nvPr/>
            </p:nvSpPr>
            <p:spPr>
              <a:xfrm>
                <a:off x="1806575" y="2049462"/>
                <a:ext cx="38100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500" y="21600"/>
                    </a:moveTo>
                    <a:lnTo>
                      <a:pt x="4500" y="21600"/>
                    </a:lnTo>
                    <a:lnTo>
                      <a:pt x="4500" y="21600"/>
                    </a:lnTo>
                    <a:lnTo>
                      <a:pt x="4500" y="20329"/>
                    </a:lnTo>
                    <a:lnTo>
                      <a:pt x="5400" y="20329"/>
                    </a:lnTo>
                    <a:lnTo>
                      <a:pt x="5400" y="19059"/>
                    </a:lnTo>
                    <a:lnTo>
                      <a:pt x="5400" y="19059"/>
                    </a:lnTo>
                    <a:lnTo>
                      <a:pt x="5400" y="19059"/>
                    </a:lnTo>
                    <a:lnTo>
                      <a:pt x="6300" y="17788"/>
                    </a:lnTo>
                    <a:lnTo>
                      <a:pt x="6300" y="17788"/>
                    </a:lnTo>
                    <a:lnTo>
                      <a:pt x="6300" y="16518"/>
                    </a:lnTo>
                    <a:lnTo>
                      <a:pt x="7200" y="16518"/>
                    </a:lnTo>
                    <a:lnTo>
                      <a:pt x="7200" y="16518"/>
                    </a:lnTo>
                    <a:lnTo>
                      <a:pt x="8100" y="15247"/>
                    </a:lnTo>
                    <a:lnTo>
                      <a:pt x="8100" y="15247"/>
                    </a:lnTo>
                    <a:lnTo>
                      <a:pt x="9000" y="13976"/>
                    </a:lnTo>
                    <a:lnTo>
                      <a:pt x="9900" y="13976"/>
                    </a:lnTo>
                    <a:lnTo>
                      <a:pt x="9900" y="13976"/>
                    </a:lnTo>
                    <a:lnTo>
                      <a:pt x="11700" y="12706"/>
                    </a:lnTo>
                    <a:lnTo>
                      <a:pt x="12600" y="11435"/>
                    </a:lnTo>
                    <a:lnTo>
                      <a:pt x="14400" y="10165"/>
                    </a:lnTo>
                    <a:lnTo>
                      <a:pt x="16200" y="10165"/>
                    </a:lnTo>
                    <a:lnTo>
                      <a:pt x="18900" y="7624"/>
                    </a:lnTo>
                    <a:lnTo>
                      <a:pt x="21600" y="6353"/>
                    </a:lnTo>
                    <a:lnTo>
                      <a:pt x="19800" y="0"/>
                    </a:lnTo>
                    <a:lnTo>
                      <a:pt x="17100" y="1271"/>
                    </a:lnTo>
                    <a:lnTo>
                      <a:pt x="13500" y="3812"/>
                    </a:lnTo>
                    <a:lnTo>
                      <a:pt x="12600" y="3812"/>
                    </a:lnTo>
                    <a:lnTo>
                      <a:pt x="10800" y="5082"/>
                    </a:lnTo>
                    <a:lnTo>
                      <a:pt x="9900" y="6353"/>
                    </a:lnTo>
                    <a:lnTo>
                      <a:pt x="8100" y="7624"/>
                    </a:lnTo>
                    <a:lnTo>
                      <a:pt x="7200" y="7624"/>
                    </a:lnTo>
                    <a:lnTo>
                      <a:pt x="6300" y="8894"/>
                    </a:lnTo>
                    <a:lnTo>
                      <a:pt x="5400" y="8894"/>
                    </a:lnTo>
                    <a:lnTo>
                      <a:pt x="5400" y="10165"/>
                    </a:lnTo>
                    <a:lnTo>
                      <a:pt x="4500" y="10165"/>
                    </a:lnTo>
                    <a:lnTo>
                      <a:pt x="3600" y="11435"/>
                    </a:lnTo>
                    <a:lnTo>
                      <a:pt x="3600" y="12706"/>
                    </a:lnTo>
                    <a:lnTo>
                      <a:pt x="2700" y="12706"/>
                    </a:lnTo>
                    <a:lnTo>
                      <a:pt x="2700" y="13976"/>
                    </a:lnTo>
                    <a:lnTo>
                      <a:pt x="1800" y="15247"/>
                    </a:lnTo>
                    <a:lnTo>
                      <a:pt x="900" y="15247"/>
                    </a:lnTo>
                    <a:lnTo>
                      <a:pt x="900" y="16518"/>
                    </a:lnTo>
                    <a:lnTo>
                      <a:pt x="900" y="17788"/>
                    </a:lnTo>
                    <a:lnTo>
                      <a:pt x="0" y="19059"/>
                    </a:lnTo>
                    <a:lnTo>
                      <a:pt x="0" y="20329"/>
                    </a:lnTo>
                    <a:lnTo>
                      <a:pt x="0" y="20329"/>
                    </a:lnTo>
                    <a:lnTo>
                      <a:pt x="0" y="20329"/>
                    </a:lnTo>
                    <a:lnTo>
                      <a:pt x="45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62" name="Shape 3862"/>
              <p:cNvSpPr/>
              <p:nvPr/>
            </p:nvSpPr>
            <p:spPr>
              <a:xfrm>
                <a:off x="1806575" y="2074862"/>
                <a:ext cx="31750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673"/>
                    </a:moveTo>
                    <a:lnTo>
                      <a:pt x="21600" y="17673"/>
                    </a:lnTo>
                    <a:lnTo>
                      <a:pt x="18360" y="15709"/>
                    </a:lnTo>
                    <a:lnTo>
                      <a:pt x="15120" y="12764"/>
                    </a:lnTo>
                    <a:lnTo>
                      <a:pt x="12960" y="11782"/>
                    </a:lnTo>
                    <a:lnTo>
                      <a:pt x="11880" y="10800"/>
                    </a:lnTo>
                    <a:lnTo>
                      <a:pt x="10800" y="9818"/>
                    </a:lnTo>
                    <a:lnTo>
                      <a:pt x="9720" y="8836"/>
                    </a:lnTo>
                    <a:lnTo>
                      <a:pt x="8640" y="7855"/>
                    </a:lnTo>
                    <a:lnTo>
                      <a:pt x="8640" y="7855"/>
                    </a:lnTo>
                    <a:lnTo>
                      <a:pt x="8640" y="6873"/>
                    </a:lnTo>
                    <a:lnTo>
                      <a:pt x="7560" y="6873"/>
                    </a:lnTo>
                    <a:lnTo>
                      <a:pt x="7560" y="5891"/>
                    </a:lnTo>
                    <a:lnTo>
                      <a:pt x="6480" y="5891"/>
                    </a:lnTo>
                    <a:lnTo>
                      <a:pt x="6480" y="4909"/>
                    </a:lnTo>
                    <a:lnTo>
                      <a:pt x="6480" y="4909"/>
                    </a:lnTo>
                    <a:lnTo>
                      <a:pt x="6480" y="3927"/>
                    </a:lnTo>
                    <a:lnTo>
                      <a:pt x="5400" y="3927"/>
                    </a:lnTo>
                    <a:lnTo>
                      <a:pt x="5400" y="2945"/>
                    </a:lnTo>
                    <a:lnTo>
                      <a:pt x="5400" y="2945"/>
                    </a:lnTo>
                    <a:lnTo>
                      <a:pt x="5400" y="1964"/>
                    </a:lnTo>
                    <a:lnTo>
                      <a:pt x="5400" y="1964"/>
                    </a:lnTo>
                    <a:lnTo>
                      <a:pt x="5400" y="1964"/>
                    </a:lnTo>
                    <a:lnTo>
                      <a:pt x="5400" y="982"/>
                    </a:lnTo>
                    <a:lnTo>
                      <a:pt x="0" y="0"/>
                    </a:lnTo>
                    <a:lnTo>
                      <a:pt x="0" y="982"/>
                    </a:lnTo>
                    <a:lnTo>
                      <a:pt x="0" y="1964"/>
                    </a:lnTo>
                    <a:lnTo>
                      <a:pt x="0" y="2945"/>
                    </a:lnTo>
                    <a:lnTo>
                      <a:pt x="0" y="3927"/>
                    </a:lnTo>
                    <a:lnTo>
                      <a:pt x="0" y="4909"/>
                    </a:lnTo>
                    <a:lnTo>
                      <a:pt x="0" y="5891"/>
                    </a:lnTo>
                    <a:lnTo>
                      <a:pt x="1080" y="5891"/>
                    </a:lnTo>
                    <a:lnTo>
                      <a:pt x="1080" y="6873"/>
                    </a:lnTo>
                    <a:lnTo>
                      <a:pt x="1080" y="7855"/>
                    </a:lnTo>
                    <a:lnTo>
                      <a:pt x="2160" y="8836"/>
                    </a:lnTo>
                    <a:lnTo>
                      <a:pt x="2160" y="8836"/>
                    </a:lnTo>
                    <a:lnTo>
                      <a:pt x="3240" y="9818"/>
                    </a:lnTo>
                    <a:lnTo>
                      <a:pt x="3240" y="10800"/>
                    </a:lnTo>
                    <a:lnTo>
                      <a:pt x="4320" y="10800"/>
                    </a:lnTo>
                    <a:lnTo>
                      <a:pt x="5400" y="11782"/>
                    </a:lnTo>
                    <a:lnTo>
                      <a:pt x="5400" y="12764"/>
                    </a:lnTo>
                    <a:lnTo>
                      <a:pt x="6480" y="13745"/>
                    </a:lnTo>
                    <a:lnTo>
                      <a:pt x="8640" y="14727"/>
                    </a:lnTo>
                    <a:lnTo>
                      <a:pt x="9720" y="15709"/>
                    </a:lnTo>
                    <a:lnTo>
                      <a:pt x="11880" y="16691"/>
                    </a:lnTo>
                    <a:lnTo>
                      <a:pt x="15120" y="19636"/>
                    </a:lnTo>
                    <a:lnTo>
                      <a:pt x="18360" y="21600"/>
                    </a:lnTo>
                    <a:lnTo>
                      <a:pt x="18360" y="21600"/>
                    </a:lnTo>
                    <a:lnTo>
                      <a:pt x="21600" y="1767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63" name="Shape 3863"/>
              <p:cNvSpPr/>
              <p:nvPr/>
            </p:nvSpPr>
            <p:spPr>
              <a:xfrm>
                <a:off x="1833562" y="2103437"/>
                <a:ext cx="31751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20618"/>
                    </a:lnTo>
                    <a:lnTo>
                      <a:pt x="21600" y="19636"/>
                    </a:lnTo>
                    <a:lnTo>
                      <a:pt x="21600" y="19636"/>
                    </a:lnTo>
                    <a:lnTo>
                      <a:pt x="21600" y="18655"/>
                    </a:lnTo>
                    <a:lnTo>
                      <a:pt x="21600" y="17673"/>
                    </a:lnTo>
                    <a:lnTo>
                      <a:pt x="21600" y="16691"/>
                    </a:lnTo>
                    <a:lnTo>
                      <a:pt x="20520" y="15709"/>
                    </a:lnTo>
                    <a:lnTo>
                      <a:pt x="20520" y="15709"/>
                    </a:lnTo>
                    <a:lnTo>
                      <a:pt x="20520" y="14727"/>
                    </a:lnTo>
                    <a:lnTo>
                      <a:pt x="19440" y="13745"/>
                    </a:lnTo>
                    <a:lnTo>
                      <a:pt x="19440" y="12764"/>
                    </a:lnTo>
                    <a:lnTo>
                      <a:pt x="18360" y="12764"/>
                    </a:lnTo>
                    <a:lnTo>
                      <a:pt x="18360" y="11782"/>
                    </a:lnTo>
                    <a:lnTo>
                      <a:pt x="17280" y="10800"/>
                    </a:lnTo>
                    <a:lnTo>
                      <a:pt x="17280" y="10800"/>
                    </a:lnTo>
                    <a:lnTo>
                      <a:pt x="16200" y="9818"/>
                    </a:lnTo>
                    <a:lnTo>
                      <a:pt x="15120" y="8836"/>
                    </a:lnTo>
                    <a:lnTo>
                      <a:pt x="12960" y="7855"/>
                    </a:lnTo>
                    <a:lnTo>
                      <a:pt x="11880" y="5891"/>
                    </a:lnTo>
                    <a:lnTo>
                      <a:pt x="10800" y="4909"/>
                    </a:lnTo>
                    <a:lnTo>
                      <a:pt x="6480" y="2945"/>
                    </a:lnTo>
                    <a:lnTo>
                      <a:pt x="3240" y="0"/>
                    </a:lnTo>
                    <a:lnTo>
                      <a:pt x="0" y="3927"/>
                    </a:lnTo>
                    <a:lnTo>
                      <a:pt x="3240" y="6873"/>
                    </a:lnTo>
                    <a:lnTo>
                      <a:pt x="6480" y="8836"/>
                    </a:lnTo>
                    <a:lnTo>
                      <a:pt x="8640" y="9818"/>
                    </a:lnTo>
                    <a:lnTo>
                      <a:pt x="9720" y="11782"/>
                    </a:lnTo>
                    <a:lnTo>
                      <a:pt x="10800" y="12764"/>
                    </a:lnTo>
                    <a:lnTo>
                      <a:pt x="11880" y="13745"/>
                    </a:lnTo>
                    <a:lnTo>
                      <a:pt x="12960" y="13745"/>
                    </a:lnTo>
                    <a:lnTo>
                      <a:pt x="12960" y="14727"/>
                    </a:lnTo>
                    <a:lnTo>
                      <a:pt x="14040" y="14727"/>
                    </a:lnTo>
                    <a:lnTo>
                      <a:pt x="14040" y="15709"/>
                    </a:lnTo>
                    <a:lnTo>
                      <a:pt x="14040" y="15709"/>
                    </a:lnTo>
                    <a:lnTo>
                      <a:pt x="15120" y="16691"/>
                    </a:lnTo>
                    <a:lnTo>
                      <a:pt x="15120" y="16691"/>
                    </a:lnTo>
                    <a:lnTo>
                      <a:pt x="15120" y="17673"/>
                    </a:lnTo>
                    <a:lnTo>
                      <a:pt x="16200" y="17673"/>
                    </a:lnTo>
                    <a:lnTo>
                      <a:pt x="16200" y="18655"/>
                    </a:lnTo>
                    <a:lnTo>
                      <a:pt x="16200" y="18655"/>
                    </a:lnTo>
                    <a:lnTo>
                      <a:pt x="16200" y="19636"/>
                    </a:lnTo>
                    <a:lnTo>
                      <a:pt x="16200" y="19636"/>
                    </a:lnTo>
                    <a:lnTo>
                      <a:pt x="16200" y="19636"/>
                    </a:lnTo>
                    <a:lnTo>
                      <a:pt x="16200" y="20618"/>
                    </a:lnTo>
                    <a:lnTo>
                      <a:pt x="16200" y="21600"/>
                    </a:lnTo>
                    <a:lnTo>
                      <a:pt x="16200" y="216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64" name="Shape 3864"/>
              <p:cNvSpPr/>
              <p:nvPr/>
            </p:nvSpPr>
            <p:spPr>
              <a:xfrm>
                <a:off x="1827212" y="2138362"/>
                <a:ext cx="38101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00" y="21600"/>
                    </a:moveTo>
                    <a:lnTo>
                      <a:pt x="1800" y="21600"/>
                    </a:lnTo>
                    <a:lnTo>
                      <a:pt x="4500" y="20329"/>
                    </a:lnTo>
                    <a:lnTo>
                      <a:pt x="8100" y="17788"/>
                    </a:lnTo>
                    <a:lnTo>
                      <a:pt x="9000" y="17788"/>
                    </a:lnTo>
                    <a:lnTo>
                      <a:pt x="10800" y="16518"/>
                    </a:lnTo>
                    <a:lnTo>
                      <a:pt x="12600" y="15247"/>
                    </a:lnTo>
                    <a:lnTo>
                      <a:pt x="13500" y="13976"/>
                    </a:lnTo>
                    <a:lnTo>
                      <a:pt x="14400" y="13976"/>
                    </a:lnTo>
                    <a:lnTo>
                      <a:pt x="15300" y="12706"/>
                    </a:lnTo>
                    <a:lnTo>
                      <a:pt x="16200" y="11435"/>
                    </a:lnTo>
                    <a:lnTo>
                      <a:pt x="17100" y="11435"/>
                    </a:lnTo>
                    <a:lnTo>
                      <a:pt x="17100" y="10165"/>
                    </a:lnTo>
                    <a:lnTo>
                      <a:pt x="18000" y="10165"/>
                    </a:lnTo>
                    <a:lnTo>
                      <a:pt x="18000" y="8894"/>
                    </a:lnTo>
                    <a:lnTo>
                      <a:pt x="18900" y="8894"/>
                    </a:lnTo>
                    <a:lnTo>
                      <a:pt x="19800" y="7624"/>
                    </a:lnTo>
                    <a:lnTo>
                      <a:pt x="19800" y="6353"/>
                    </a:lnTo>
                    <a:lnTo>
                      <a:pt x="20700" y="6353"/>
                    </a:lnTo>
                    <a:lnTo>
                      <a:pt x="20700" y="5082"/>
                    </a:lnTo>
                    <a:lnTo>
                      <a:pt x="20700" y="3812"/>
                    </a:lnTo>
                    <a:lnTo>
                      <a:pt x="21600" y="2541"/>
                    </a:lnTo>
                    <a:lnTo>
                      <a:pt x="21600" y="1271"/>
                    </a:lnTo>
                    <a:lnTo>
                      <a:pt x="21600" y="0"/>
                    </a:lnTo>
                    <a:lnTo>
                      <a:pt x="17100" y="0"/>
                    </a:lnTo>
                    <a:lnTo>
                      <a:pt x="17100" y="0"/>
                    </a:lnTo>
                    <a:lnTo>
                      <a:pt x="17100" y="0"/>
                    </a:lnTo>
                    <a:lnTo>
                      <a:pt x="17100" y="1271"/>
                    </a:lnTo>
                    <a:lnTo>
                      <a:pt x="16200" y="1271"/>
                    </a:lnTo>
                    <a:lnTo>
                      <a:pt x="16200" y="2541"/>
                    </a:lnTo>
                    <a:lnTo>
                      <a:pt x="16200" y="2541"/>
                    </a:lnTo>
                    <a:lnTo>
                      <a:pt x="16200" y="3812"/>
                    </a:lnTo>
                    <a:lnTo>
                      <a:pt x="15300" y="3812"/>
                    </a:lnTo>
                    <a:lnTo>
                      <a:pt x="15300" y="3812"/>
                    </a:lnTo>
                    <a:lnTo>
                      <a:pt x="14400" y="5082"/>
                    </a:lnTo>
                    <a:lnTo>
                      <a:pt x="14400" y="5082"/>
                    </a:lnTo>
                    <a:lnTo>
                      <a:pt x="13500" y="6353"/>
                    </a:lnTo>
                    <a:lnTo>
                      <a:pt x="13500" y="6353"/>
                    </a:lnTo>
                    <a:lnTo>
                      <a:pt x="12600" y="7624"/>
                    </a:lnTo>
                    <a:lnTo>
                      <a:pt x="11700" y="7624"/>
                    </a:lnTo>
                    <a:lnTo>
                      <a:pt x="11700" y="7624"/>
                    </a:lnTo>
                    <a:lnTo>
                      <a:pt x="9900" y="8894"/>
                    </a:lnTo>
                    <a:lnTo>
                      <a:pt x="9000" y="10165"/>
                    </a:lnTo>
                    <a:lnTo>
                      <a:pt x="7200" y="11435"/>
                    </a:lnTo>
                    <a:lnTo>
                      <a:pt x="6300" y="11435"/>
                    </a:lnTo>
                    <a:lnTo>
                      <a:pt x="2700" y="13976"/>
                    </a:lnTo>
                    <a:lnTo>
                      <a:pt x="0" y="15247"/>
                    </a:lnTo>
                    <a:lnTo>
                      <a:pt x="0" y="15247"/>
                    </a:lnTo>
                    <a:lnTo>
                      <a:pt x="1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65" name="Shape 3865"/>
              <p:cNvSpPr/>
              <p:nvPr/>
            </p:nvSpPr>
            <p:spPr>
              <a:xfrm>
                <a:off x="1792287" y="2157412"/>
                <a:ext cx="38101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500" y="21600"/>
                    </a:moveTo>
                    <a:lnTo>
                      <a:pt x="4500" y="21600"/>
                    </a:lnTo>
                    <a:lnTo>
                      <a:pt x="4500" y="21600"/>
                    </a:lnTo>
                    <a:lnTo>
                      <a:pt x="4500" y="20329"/>
                    </a:lnTo>
                    <a:lnTo>
                      <a:pt x="5400" y="20329"/>
                    </a:lnTo>
                    <a:lnTo>
                      <a:pt x="5400" y="19059"/>
                    </a:lnTo>
                    <a:lnTo>
                      <a:pt x="5400" y="19059"/>
                    </a:lnTo>
                    <a:lnTo>
                      <a:pt x="5400" y="19059"/>
                    </a:lnTo>
                    <a:lnTo>
                      <a:pt x="5400" y="17788"/>
                    </a:lnTo>
                    <a:lnTo>
                      <a:pt x="6300" y="17788"/>
                    </a:lnTo>
                    <a:lnTo>
                      <a:pt x="6300" y="16518"/>
                    </a:lnTo>
                    <a:lnTo>
                      <a:pt x="7200" y="16518"/>
                    </a:lnTo>
                    <a:lnTo>
                      <a:pt x="7200" y="15247"/>
                    </a:lnTo>
                    <a:lnTo>
                      <a:pt x="8100" y="15247"/>
                    </a:lnTo>
                    <a:lnTo>
                      <a:pt x="8100" y="15247"/>
                    </a:lnTo>
                    <a:lnTo>
                      <a:pt x="9000" y="13976"/>
                    </a:lnTo>
                    <a:lnTo>
                      <a:pt x="9900" y="13976"/>
                    </a:lnTo>
                    <a:lnTo>
                      <a:pt x="9900" y="13976"/>
                    </a:lnTo>
                    <a:lnTo>
                      <a:pt x="11700" y="12706"/>
                    </a:lnTo>
                    <a:lnTo>
                      <a:pt x="12600" y="11435"/>
                    </a:lnTo>
                    <a:lnTo>
                      <a:pt x="14400" y="10165"/>
                    </a:lnTo>
                    <a:lnTo>
                      <a:pt x="15300" y="10165"/>
                    </a:lnTo>
                    <a:lnTo>
                      <a:pt x="18900" y="7624"/>
                    </a:lnTo>
                    <a:lnTo>
                      <a:pt x="21600" y="6353"/>
                    </a:lnTo>
                    <a:lnTo>
                      <a:pt x="19800" y="0"/>
                    </a:lnTo>
                    <a:lnTo>
                      <a:pt x="17100" y="1271"/>
                    </a:lnTo>
                    <a:lnTo>
                      <a:pt x="13500" y="3812"/>
                    </a:lnTo>
                    <a:lnTo>
                      <a:pt x="12600" y="3812"/>
                    </a:lnTo>
                    <a:lnTo>
                      <a:pt x="10800" y="5082"/>
                    </a:lnTo>
                    <a:lnTo>
                      <a:pt x="9000" y="6353"/>
                    </a:lnTo>
                    <a:lnTo>
                      <a:pt x="8100" y="7624"/>
                    </a:lnTo>
                    <a:lnTo>
                      <a:pt x="7200" y="7624"/>
                    </a:lnTo>
                    <a:lnTo>
                      <a:pt x="6300" y="8894"/>
                    </a:lnTo>
                    <a:lnTo>
                      <a:pt x="5400" y="8894"/>
                    </a:lnTo>
                    <a:lnTo>
                      <a:pt x="5400" y="10165"/>
                    </a:lnTo>
                    <a:lnTo>
                      <a:pt x="4500" y="10165"/>
                    </a:lnTo>
                    <a:lnTo>
                      <a:pt x="3600" y="11435"/>
                    </a:lnTo>
                    <a:lnTo>
                      <a:pt x="3600" y="11435"/>
                    </a:lnTo>
                    <a:lnTo>
                      <a:pt x="2700" y="12706"/>
                    </a:lnTo>
                    <a:lnTo>
                      <a:pt x="1800" y="13976"/>
                    </a:lnTo>
                    <a:lnTo>
                      <a:pt x="1800" y="13976"/>
                    </a:lnTo>
                    <a:lnTo>
                      <a:pt x="900" y="15247"/>
                    </a:lnTo>
                    <a:lnTo>
                      <a:pt x="900" y="16518"/>
                    </a:lnTo>
                    <a:lnTo>
                      <a:pt x="0" y="17788"/>
                    </a:lnTo>
                    <a:lnTo>
                      <a:pt x="0" y="19059"/>
                    </a:lnTo>
                    <a:lnTo>
                      <a:pt x="0" y="19059"/>
                    </a:lnTo>
                    <a:lnTo>
                      <a:pt x="0" y="20329"/>
                    </a:lnTo>
                    <a:lnTo>
                      <a:pt x="0" y="20329"/>
                    </a:lnTo>
                    <a:lnTo>
                      <a:pt x="45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66" name="Shape 3866"/>
              <p:cNvSpPr/>
              <p:nvPr/>
            </p:nvSpPr>
            <p:spPr>
              <a:xfrm>
                <a:off x="1792287" y="2182812"/>
                <a:ext cx="31751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673"/>
                    </a:moveTo>
                    <a:lnTo>
                      <a:pt x="21600" y="17673"/>
                    </a:lnTo>
                    <a:lnTo>
                      <a:pt x="18360" y="15709"/>
                    </a:lnTo>
                    <a:lnTo>
                      <a:pt x="16200" y="13745"/>
                    </a:lnTo>
                    <a:lnTo>
                      <a:pt x="14040" y="12764"/>
                    </a:lnTo>
                    <a:lnTo>
                      <a:pt x="12960" y="11782"/>
                    </a:lnTo>
                    <a:lnTo>
                      <a:pt x="11880" y="10800"/>
                    </a:lnTo>
                    <a:lnTo>
                      <a:pt x="9720" y="8836"/>
                    </a:lnTo>
                    <a:lnTo>
                      <a:pt x="9720" y="8836"/>
                    </a:lnTo>
                    <a:lnTo>
                      <a:pt x="8640" y="7855"/>
                    </a:lnTo>
                    <a:lnTo>
                      <a:pt x="8640" y="7855"/>
                    </a:lnTo>
                    <a:lnTo>
                      <a:pt x="7560" y="6873"/>
                    </a:lnTo>
                    <a:lnTo>
                      <a:pt x="7560" y="6873"/>
                    </a:lnTo>
                    <a:lnTo>
                      <a:pt x="7560" y="5891"/>
                    </a:lnTo>
                    <a:lnTo>
                      <a:pt x="6480" y="4909"/>
                    </a:lnTo>
                    <a:lnTo>
                      <a:pt x="6480" y="4909"/>
                    </a:lnTo>
                    <a:lnTo>
                      <a:pt x="6480" y="3927"/>
                    </a:lnTo>
                    <a:lnTo>
                      <a:pt x="6480" y="3927"/>
                    </a:lnTo>
                    <a:lnTo>
                      <a:pt x="5400" y="2945"/>
                    </a:lnTo>
                    <a:lnTo>
                      <a:pt x="5400" y="2945"/>
                    </a:lnTo>
                    <a:lnTo>
                      <a:pt x="5400" y="1964"/>
                    </a:lnTo>
                    <a:lnTo>
                      <a:pt x="5400" y="1964"/>
                    </a:lnTo>
                    <a:lnTo>
                      <a:pt x="5400" y="1964"/>
                    </a:lnTo>
                    <a:lnTo>
                      <a:pt x="5400" y="982"/>
                    </a:lnTo>
                    <a:lnTo>
                      <a:pt x="0" y="0"/>
                    </a:lnTo>
                    <a:lnTo>
                      <a:pt x="0" y="982"/>
                    </a:lnTo>
                    <a:lnTo>
                      <a:pt x="0" y="1964"/>
                    </a:lnTo>
                    <a:lnTo>
                      <a:pt x="0" y="2945"/>
                    </a:lnTo>
                    <a:lnTo>
                      <a:pt x="0" y="3927"/>
                    </a:lnTo>
                    <a:lnTo>
                      <a:pt x="0" y="4909"/>
                    </a:lnTo>
                    <a:lnTo>
                      <a:pt x="0" y="5891"/>
                    </a:lnTo>
                    <a:lnTo>
                      <a:pt x="1080" y="6873"/>
                    </a:lnTo>
                    <a:lnTo>
                      <a:pt x="1080" y="6873"/>
                    </a:lnTo>
                    <a:lnTo>
                      <a:pt x="2160" y="7855"/>
                    </a:lnTo>
                    <a:lnTo>
                      <a:pt x="2160" y="8836"/>
                    </a:lnTo>
                    <a:lnTo>
                      <a:pt x="3240" y="9818"/>
                    </a:lnTo>
                    <a:lnTo>
                      <a:pt x="3240" y="9818"/>
                    </a:lnTo>
                    <a:lnTo>
                      <a:pt x="4320" y="10800"/>
                    </a:lnTo>
                    <a:lnTo>
                      <a:pt x="4320" y="11782"/>
                    </a:lnTo>
                    <a:lnTo>
                      <a:pt x="5400" y="12764"/>
                    </a:lnTo>
                    <a:lnTo>
                      <a:pt x="6480" y="12764"/>
                    </a:lnTo>
                    <a:lnTo>
                      <a:pt x="7560" y="14727"/>
                    </a:lnTo>
                    <a:lnTo>
                      <a:pt x="8640" y="15709"/>
                    </a:lnTo>
                    <a:lnTo>
                      <a:pt x="10800" y="16691"/>
                    </a:lnTo>
                    <a:lnTo>
                      <a:pt x="11880" y="17673"/>
                    </a:lnTo>
                    <a:lnTo>
                      <a:pt x="15120" y="20618"/>
                    </a:lnTo>
                    <a:lnTo>
                      <a:pt x="18360" y="21600"/>
                    </a:lnTo>
                    <a:lnTo>
                      <a:pt x="18360" y="21600"/>
                    </a:lnTo>
                    <a:lnTo>
                      <a:pt x="21600" y="1767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67" name="Shape 3867"/>
              <p:cNvSpPr/>
              <p:nvPr/>
            </p:nvSpPr>
            <p:spPr>
              <a:xfrm>
                <a:off x="1819275" y="2211387"/>
                <a:ext cx="33338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20463"/>
                    </a:lnTo>
                    <a:lnTo>
                      <a:pt x="21600" y="20463"/>
                    </a:lnTo>
                    <a:lnTo>
                      <a:pt x="21600" y="19326"/>
                    </a:lnTo>
                    <a:lnTo>
                      <a:pt x="20571" y="18189"/>
                    </a:lnTo>
                    <a:lnTo>
                      <a:pt x="20571" y="17053"/>
                    </a:lnTo>
                    <a:lnTo>
                      <a:pt x="20571" y="15916"/>
                    </a:lnTo>
                    <a:lnTo>
                      <a:pt x="19543" y="14779"/>
                    </a:lnTo>
                    <a:lnTo>
                      <a:pt x="19543" y="14779"/>
                    </a:lnTo>
                    <a:lnTo>
                      <a:pt x="18514" y="13642"/>
                    </a:lnTo>
                    <a:lnTo>
                      <a:pt x="18514" y="12505"/>
                    </a:lnTo>
                    <a:lnTo>
                      <a:pt x="17486" y="12505"/>
                    </a:lnTo>
                    <a:lnTo>
                      <a:pt x="17486" y="11368"/>
                    </a:lnTo>
                    <a:lnTo>
                      <a:pt x="16457" y="11368"/>
                    </a:lnTo>
                    <a:lnTo>
                      <a:pt x="16457" y="10232"/>
                    </a:lnTo>
                    <a:lnTo>
                      <a:pt x="15429" y="9095"/>
                    </a:lnTo>
                    <a:lnTo>
                      <a:pt x="14400" y="9095"/>
                    </a:lnTo>
                    <a:lnTo>
                      <a:pt x="13371" y="7958"/>
                    </a:lnTo>
                    <a:lnTo>
                      <a:pt x="12343" y="6821"/>
                    </a:lnTo>
                    <a:lnTo>
                      <a:pt x="10286" y="5684"/>
                    </a:lnTo>
                    <a:lnTo>
                      <a:pt x="9257" y="4547"/>
                    </a:lnTo>
                    <a:lnTo>
                      <a:pt x="7200" y="3411"/>
                    </a:lnTo>
                    <a:lnTo>
                      <a:pt x="6171" y="2274"/>
                    </a:lnTo>
                    <a:lnTo>
                      <a:pt x="4114" y="1137"/>
                    </a:lnTo>
                    <a:lnTo>
                      <a:pt x="3086" y="0"/>
                    </a:lnTo>
                    <a:lnTo>
                      <a:pt x="0" y="4547"/>
                    </a:lnTo>
                    <a:lnTo>
                      <a:pt x="1029" y="6821"/>
                    </a:lnTo>
                    <a:lnTo>
                      <a:pt x="3086" y="6821"/>
                    </a:lnTo>
                    <a:lnTo>
                      <a:pt x="4114" y="7958"/>
                    </a:lnTo>
                    <a:lnTo>
                      <a:pt x="6171" y="9095"/>
                    </a:lnTo>
                    <a:lnTo>
                      <a:pt x="7200" y="10232"/>
                    </a:lnTo>
                    <a:lnTo>
                      <a:pt x="8229" y="11368"/>
                    </a:lnTo>
                    <a:lnTo>
                      <a:pt x="10286" y="12505"/>
                    </a:lnTo>
                    <a:lnTo>
                      <a:pt x="11314" y="13642"/>
                    </a:lnTo>
                    <a:lnTo>
                      <a:pt x="12343" y="13642"/>
                    </a:lnTo>
                    <a:lnTo>
                      <a:pt x="12343" y="14779"/>
                    </a:lnTo>
                    <a:lnTo>
                      <a:pt x="13371" y="14779"/>
                    </a:lnTo>
                    <a:lnTo>
                      <a:pt x="13371" y="15916"/>
                    </a:lnTo>
                    <a:lnTo>
                      <a:pt x="13371" y="15916"/>
                    </a:lnTo>
                    <a:lnTo>
                      <a:pt x="14400" y="17053"/>
                    </a:lnTo>
                    <a:lnTo>
                      <a:pt x="14400" y="17053"/>
                    </a:lnTo>
                    <a:lnTo>
                      <a:pt x="15429" y="18189"/>
                    </a:lnTo>
                    <a:lnTo>
                      <a:pt x="15429" y="18189"/>
                    </a:lnTo>
                    <a:lnTo>
                      <a:pt x="15429" y="18189"/>
                    </a:lnTo>
                    <a:lnTo>
                      <a:pt x="15429" y="19326"/>
                    </a:lnTo>
                    <a:lnTo>
                      <a:pt x="15429" y="19326"/>
                    </a:lnTo>
                    <a:lnTo>
                      <a:pt x="15429" y="20463"/>
                    </a:lnTo>
                    <a:lnTo>
                      <a:pt x="15429" y="20463"/>
                    </a:lnTo>
                    <a:lnTo>
                      <a:pt x="15429" y="20463"/>
                    </a:lnTo>
                    <a:lnTo>
                      <a:pt x="15429" y="21600"/>
                    </a:lnTo>
                    <a:lnTo>
                      <a:pt x="15429" y="216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68" name="Shape 3868"/>
              <p:cNvSpPr/>
              <p:nvPr/>
            </p:nvSpPr>
            <p:spPr>
              <a:xfrm>
                <a:off x="1812925" y="2241550"/>
                <a:ext cx="39688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28" y="21600"/>
                    </a:moveTo>
                    <a:lnTo>
                      <a:pt x="1728" y="21600"/>
                    </a:lnTo>
                    <a:lnTo>
                      <a:pt x="5184" y="20329"/>
                    </a:lnTo>
                    <a:lnTo>
                      <a:pt x="7776" y="17788"/>
                    </a:lnTo>
                    <a:lnTo>
                      <a:pt x="9504" y="16518"/>
                    </a:lnTo>
                    <a:lnTo>
                      <a:pt x="11232" y="16518"/>
                    </a:lnTo>
                    <a:lnTo>
                      <a:pt x="12096" y="15247"/>
                    </a:lnTo>
                    <a:lnTo>
                      <a:pt x="13824" y="13976"/>
                    </a:lnTo>
                    <a:lnTo>
                      <a:pt x="14688" y="12706"/>
                    </a:lnTo>
                    <a:lnTo>
                      <a:pt x="14688" y="12706"/>
                    </a:lnTo>
                    <a:lnTo>
                      <a:pt x="15552" y="11435"/>
                    </a:lnTo>
                    <a:lnTo>
                      <a:pt x="16416" y="11435"/>
                    </a:lnTo>
                    <a:lnTo>
                      <a:pt x="17280" y="10165"/>
                    </a:lnTo>
                    <a:lnTo>
                      <a:pt x="17280" y="10165"/>
                    </a:lnTo>
                    <a:lnTo>
                      <a:pt x="18144" y="8894"/>
                    </a:lnTo>
                    <a:lnTo>
                      <a:pt x="19008" y="7624"/>
                    </a:lnTo>
                    <a:lnTo>
                      <a:pt x="19008" y="7624"/>
                    </a:lnTo>
                    <a:lnTo>
                      <a:pt x="19872" y="6353"/>
                    </a:lnTo>
                    <a:lnTo>
                      <a:pt x="19872" y="5082"/>
                    </a:lnTo>
                    <a:lnTo>
                      <a:pt x="19872" y="5082"/>
                    </a:lnTo>
                    <a:lnTo>
                      <a:pt x="20736" y="3812"/>
                    </a:lnTo>
                    <a:lnTo>
                      <a:pt x="20736" y="2541"/>
                    </a:lnTo>
                    <a:lnTo>
                      <a:pt x="21600" y="1271"/>
                    </a:lnTo>
                    <a:lnTo>
                      <a:pt x="21600" y="0"/>
                    </a:lnTo>
                    <a:lnTo>
                      <a:pt x="16416" y="0"/>
                    </a:lnTo>
                    <a:lnTo>
                      <a:pt x="16416" y="0"/>
                    </a:lnTo>
                    <a:lnTo>
                      <a:pt x="16416" y="0"/>
                    </a:lnTo>
                    <a:lnTo>
                      <a:pt x="16416" y="1271"/>
                    </a:lnTo>
                    <a:lnTo>
                      <a:pt x="16416" y="1271"/>
                    </a:lnTo>
                    <a:lnTo>
                      <a:pt x="16416" y="2541"/>
                    </a:lnTo>
                    <a:lnTo>
                      <a:pt x="15552" y="2541"/>
                    </a:lnTo>
                    <a:lnTo>
                      <a:pt x="15552" y="2541"/>
                    </a:lnTo>
                    <a:lnTo>
                      <a:pt x="15552" y="3812"/>
                    </a:lnTo>
                    <a:lnTo>
                      <a:pt x="14688" y="3812"/>
                    </a:lnTo>
                    <a:lnTo>
                      <a:pt x="14688" y="5082"/>
                    </a:lnTo>
                    <a:lnTo>
                      <a:pt x="13824" y="5082"/>
                    </a:lnTo>
                    <a:lnTo>
                      <a:pt x="13824" y="6353"/>
                    </a:lnTo>
                    <a:lnTo>
                      <a:pt x="12960" y="6353"/>
                    </a:lnTo>
                    <a:lnTo>
                      <a:pt x="12096" y="6353"/>
                    </a:lnTo>
                    <a:lnTo>
                      <a:pt x="12096" y="7624"/>
                    </a:lnTo>
                    <a:lnTo>
                      <a:pt x="11232" y="7624"/>
                    </a:lnTo>
                    <a:lnTo>
                      <a:pt x="10368" y="8894"/>
                    </a:lnTo>
                    <a:lnTo>
                      <a:pt x="8640" y="10165"/>
                    </a:lnTo>
                    <a:lnTo>
                      <a:pt x="7776" y="10165"/>
                    </a:lnTo>
                    <a:lnTo>
                      <a:pt x="6048" y="11435"/>
                    </a:lnTo>
                    <a:lnTo>
                      <a:pt x="3456" y="12706"/>
                    </a:lnTo>
                    <a:lnTo>
                      <a:pt x="0" y="15247"/>
                    </a:lnTo>
                    <a:lnTo>
                      <a:pt x="0" y="15247"/>
                    </a:lnTo>
                    <a:lnTo>
                      <a:pt x="1728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69" name="Shape 3869"/>
              <p:cNvSpPr/>
              <p:nvPr/>
            </p:nvSpPr>
            <p:spPr>
              <a:xfrm>
                <a:off x="1778000" y="2260600"/>
                <a:ext cx="38100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400" y="21600"/>
                    </a:moveTo>
                    <a:lnTo>
                      <a:pt x="5400" y="21600"/>
                    </a:lnTo>
                    <a:lnTo>
                      <a:pt x="5400" y="20329"/>
                    </a:lnTo>
                    <a:lnTo>
                      <a:pt x="5400" y="20329"/>
                    </a:lnTo>
                    <a:lnTo>
                      <a:pt x="5400" y="20329"/>
                    </a:lnTo>
                    <a:lnTo>
                      <a:pt x="5400" y="19059"/>
                    </a:lnTo>
                    <a:lnTo>
                      <a:pt x="5400" y="19059"/>
                    </a:lnTo>
                    <a:lnTo>
                      <a:pt x="6300" y="17788"/>
                    </a:lnTo>
                    <a:lnTo>
                      <a:pt x="6300" y="17788"/>
                    </a:lnTo>
                    <a:lnTo>
                      <a:pt x="6300" y="17788"/>
                    </a:lnTo>
                    <a:lnTo>
                      <a:pt x="7200" y="16518"/>
                    </a:lnTo>
                    <a:lnTo>
                      <a:pt x="7200" y="16518"/>
                    </a:lnTo>
                    <a:lnTo>
                      <a:pt x="8100" y="15247"/>
                    </a:lnTo>
                    <a:lnTo>
                      <a:pt x="8100" y="15247"/>
                    </a:lnTo>
                    <a:lnTo>
                      <a:pt x="9000" y="13976"/>
                    </a:lnTo>
                    <a:lnTo>
                      <a:pt x="9000" y="13976"/>
                    </a:lnTo>
                    <a:lnTo>
                      <a:pt x="9900" y="13976"/>
                    </a:lnTo>
                    <a:lnTo>
                      <a:pt x="10800" y="12706"/>
                    </a:lnTo>
                    <a:lnTo>
                      <a:pt x="11700" y="12706"/>
                    </a:lnTo>
                    <a:lnTo>
                      <a:pt x="13500" y="11435"/>
                    </a:lnTo>
                    <a:lnTo>
                      <a:pt x="14400" y="10165"/>
                    </a:lnTo>
                    <a:lnTo>
                      <a:pt x="16200" y="8894"/>
                    </a:lnTo>
                    <a:lnTo>
                      <a:pt x="18900" y="7624"/>
                    </a:lnTo>
                    <a:lnTo>
                      <a:pt x="21600" y="6353"/>
                    </a:lnTo>
                    <a:lnTo>
                      <a:pt x="19800" y="0"/>
                    </a:lnTo>
                    <a:lnTo>
                      <a:pt x="17100" y="1271"/>
                    </a:lnTo>
                    <a:lnTo>
                      <a:pt x="14400" y="2541"/>
                    </a:lnTo>
                    <a:lnTo>
                      <a:pt x="12600" y="3812"/>
                    </a:lnTo>
                    <a:lnTo>
                      <a:pt x="10800" y="5082"/>
                    </a:lnTo>
                    <a:lnTo>
                      <a:pt x="9900" y="6353"/>
                    </a:lnTo>
                    <a:lnTo>
                      <a:pt x="8100" y="7624"/>
                    </a:lnTo>
                    <a:lnTo>
                      <a:pt x="7200" y="7624"/>
                    </a:lnTo>
                    <a:lnTo>
                      <a:pt x="6300" y="8894"/>
                    </a:lnTo>
                    <a:lnTo>
                      <a:pt x="6300" y="8894"/>
                    </a:lnTo>
                    <a:lnTo>
                      <a:pt x="5400" y="10165"/>
                    </a:lnTo>
                    <a:lnTo>
                      <a:pt x="4500" y="10165"/>
                    </a:lnTo>
                    <a:lnTo>
                      <a:pt x="3600" y="11435"/>
                    </a:lnTo>
                    <a:lnTo>
                      <a:pt x="3600" y="11435"/>
                    </a:lnTo>
                    <a:lnTo>
                      <a:pt x="2700" y="12706"/>
                    </a:lnTo>
                    <a:lnTo>
                      <a:pt x="2700" y="13976"/>
                    </a:lnTo>
                    <a:lnTo>
                      <a:pt x="1800" y="13976"/>
                    </a:lnTo>
                    <a:lnTo>
                      <a:pt x="1800" y="15247"/>
                    </a:lnTo>
                    <a:lnTo>
                      <a:pt x="900" y="16518"/>
                    </a:lnTo>
                    <a:lnTo>
                      <a:pt x="900" y="17788"/>
                    </a:lnTo>
                    <a:lnTo>
                      <a:pt x="900" y="17788"/>
                    </a:lnTo>
                    <a:lnTo>
                      <a:pt x="0" y="19059"/>
                    </a:lnTo>
                    <a:lnTo>
                      <a:pt x="0" y="20329"/>
                    </a:lnTo>
                    <a:lnTo>
                      <a:pt x="0" y="20329"/>
                    </a:lnTo>
                    <a:lnTo>
                      <a:pt x="54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70" name="Shape 3870"/>
              <p:cNvSpPr/>
              <p:nvPr/>
            </p:nvSpPr>
            <p:spPr>
              <a:xfrm>
                <a:off x="1778000" y="2286000"/>
                <a:ext cx="33338" cy="3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673"/>
                    </a:moveTo>
                    <a:lnTo>
                      <a:pt x="21600" y="17673"/>
                    </a:lnTo>
                    <a:lnTo>
                      <a:pt x="19543" y="16691"/>
                    </a:lnTo>
                    <a:lnTo>
                      <a:pt x="18514" y="14727"/>
                    </a:lnTo>
                    <a:lnTo>
                      <a:pt x="16457" y="13745"/>
                    </a:lnTo>
                    <a:lnTo>
                      <a:pt x="15429" y="12764"/>
                    </a:lnTo>
                    <a:lnTo>
                      <a:pt x="13371" y="11782"/>
                    </a:lnTo>
                    <a:lnTo>
                      <a:pt x="12343" y="9818"/>
                    </a:lnTo>
                    <a:lnTo>
                      <a:pt x="10286" y="8836"/>
                    </a:lnTo>
                    <a:lnTo>
                      <a:pt x="9257" y="7855"/>
                    </a:lnTo>
                    <a:lnTo>
                      <a:pt x="9257" y="7855"/>
                    </a:lnTo>
                    <a:lnTo>
                      <a:pt x="8229" y="6873"/>
                    </a:lnTo>
                    <a:lnTo>
                      <a:pt x="8229" y="6873"/>
                    </a:lnTo>
                    <a:lnTo>
                      <a:pt x="7200" y="5891"/>
                    </a:lnTo>
                    <a:lnTo>
                      <a:pt x="7200" y="5891"/>
                    </a:lnTo>
                    <a:lnTo>
                      <a:pt x="7200" y="4909"/>
                    </a:lnTo>
                    <a:lnTo>
                      <a:pt x="6171" y="4909"/>
                    </a:lnTo>
                    <a:lnTo>
                      <a:pt x="6171" y="3927"/>
                    </a:lnTo>
                    <a:lnTo>
                      <a:pt x="6171" y="3927"/>
                    </a:lnTo>
                    <a:lnTo>
                      <a:pt x="6171" y="2945"/>
                    </a:lnTo>
                    <a:lnTo>
                      <a:pt x="6171" y="2945"/>
                    </a:lnTo>
                    <a:lnTo>
                      <a:pt x="6171" y="2945"/>
                    </a:lnTo>
                    <a:lnTo>
                      <a:pt x="6171" y="1964"/>
                    </a:lnTo>
                    <a:lnTo>
                      <a:pt x="5143" y="1964"/>
                    </a:lnTo>
                    <a:lnTo>
                      <a:pt x="5143" y="982"/>
                    </a:lnTo>
                    <a:lnTo>
                      <a:pt x="6171" y="982"/>
                    </a:lnTo>
                    <a:lnTo>
                      <a:pt x="0" y="0"/>
                    </a:lnTo>
                    <a:lnTo>
                      <a:pt x="0" y="982"/>
                    </a:lnTo>
                    <a:lnTo>
                      <a:pt x="0" y="1964"/>
                    </a:lnTo>
                    <a:lnTo>
                      <a:pt x="0" y="2945"/>
                    </a:lnTo>
                    <a:lnTo>
                      <a:pt x="0" y="3927"/>
                    </a:lnTo>
                    <a:lnTo>
                      <a:pt x="0" y="3927"/>
                    </a:lnTo>
                    <a:lnTo>
                      <a:pt x="1029" y="4909"/>
                    </a:lnTo>
                    <a:lnTo>
                      <a:pt x="1029" y="5891"/>
                    </a:lnTo>
                    <a:lnTo>
                      <a:pt x="1029" y="6873"/>
                    </a:lnTo>
                    <a:lnTo>
                      <a:pt x="2057" y="6873"/>
                    </a:lnTo>
                    <a:lnTo>
                      <a:pt x="2057" y="7855"/>
                    </a:lnTo>
                    <a:lnTo>
                      <a:pt x="3086" y="8836"/>
                    </a:lnTo>
                    <a:lnTo>
                      <a:pt x="3086" y="9818"/>
                    </a:lnTo>
                    <a:lnTo>
                      <a:pt x="4114" y="9818"/>
                    </a:lnTo>
                    <a:lnTo>
                      <a:pt x="4114" y="10800"/>
                    </a:lnTo>
                    <a:lnTo>
                      <a:pt x="5143" y="11782"/>
                    </a:lnTo>
                    <a:lnTo>
                      <a:pt x="6171" y="11782"/>
                    </a:lnTo>
                    <a:lnTo>
                      <a:pt x="7200" y="12764"/>
                    </a:lnTo>
                    <a:lnTo>
                      <a:pt x="8229" y="14727"/>
                    </a:lnTo>
                    <a:lnTo>
                      <a:pt x="10286" y="15709"/>
                    </a:lnTo>
                    <a:lnTo>
                      <a:pt x="11314" y="16691"/>
                    </a:lnTo>
                    <a:lnTo>
                      <a:pt x="13371" y="17673"/>
                    </a:lnTo>
                    <a:lnTo>
                      <a:pt x="14400" y="19636"/>
                    </a:lnTo>
                    <a:lnTo>
                      <a:pt x="16457" y="20618"/>
                    </a:lnTo>
                    <a:lnTo>
                      <a:pt x="17486" y="21600"/>
                    </a:lnTo>
                    <a:lnTo>
                      <a:pt x="17486" y="21600"/>
                    </a:lnTo>
                    <a:lnTo>
                      <a:pt x="21600" y="1767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71" name="Shape 3871"/>
              <p:cNvSpPr/>
              <p:nvPr/>
            </p:nvSpPr>
            <p:spPr>
              <a:xfrm>
                <a:off x="1804987" y="2314575"/>
                <a:ext cx="22226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20571"/>
                    </a:lnTo>
                    <a:lnTo>
                      <a:pt x="21600" y="20571"/>
                    </a:lnTo>
                    <a:lnTo>
                      <a:pt x="21600" y="19543"/>
                    </a:lnTo>
                    <a:lnTo>
                      <a:pt x="21600" y="18514"/>
                    </a:lnTo>
                    <a:lnTo>
                      <a:pt x="21600" y="17486"/>
                    </a:lnTo>
                    <a:lnTo>
                      <a:pt x="21600" y="17486"/>
                    </a:lnTo>
                    <a:lnTo>
                      <a:pt x="21600" y="16457"/>
                    </a:lnTo>
                    <a:lnTo>
                      <a:pt x="21600" y="15429"/>
                    </a:lnTo>
                    <a:lnTo>
                      <a:pt x="21600" y="15429"/>
                    </a:lnTo>
                    <a:lnTo>
                      <a:pt x="21600" y="14400"/>
                    </a:lnTo>
                    <a:lnTo>
                      <a:pt x="20057" y="13371"/>
                    </a:lnTo>
                    <a:lnTo>
                      <a:pt x="20057" y="13371"/>
                    </a:lnTo>
                    <a:lnTo>
                      <a:pt x="20057" y="12343"/>
                    </a:lnTo>
                    <a:lnTo>
                      <a:pt x="20057" y="11314"/>
                    </a:lnTo>
                    <a:lnTo>
                      <a:pt x="20057" y="11314"/>
                    </a:lnTo>
                    <a:lnTo>
                      <a:pt x="18514" y="10286"/>
                    </a:lnTo>
                    <a:lnTo>
                      <a:pt x="18514" y="9257"/>
                    </a:lnTo>
                    <a:lnTo>
                      <a:pt x="18514" y="9257"/>
                    </a:lnTo>
                    <a:lnTo>
                      <a:pt x="16971" y="8229"/>
                    </a:lnTo>
                    <a:lnTo>
                      <a:pt x="16971" y="8229"/>
                    </a:lnTo>
                    <a:lnTo>
                      <a:pt x="15429" y="7200"/>
                    </a:lnTo>
                    <a:lnTo>
                      <a:pt x="15429" y="6171"/>
                    </a:lnTo>
                    <a:lnTo>
                      <a:pt x="13886" y="6171"/>
                    </a:lnTo>
                    <a:lnTo>
                      <a:pt x="13886" y="5143"/>
                    </a:lnTo>
                    <a:lnTo>
                      <a:pt x="12343" y="4114"/>
                    </a:lnTo>
                    <a:lnTo>
                      <a:pt x="9257" y="3086"/>
                    </a:lnTo>
                    <a:lnTo>
                      <a:pt x="7714" y="1029"/>
                    </a:lnTo>
                    <a:lnTo>
                      <a:pt x="6171" y="0"/>
                    </a:lnTo>
                    <a:lnTo>
                      <a:pt x="0" y="4114"/>
                    </a:lnTo>
                    <a:lnTo>
                      <a:pt x="1543" y="5143"/>
                    </a:lnTo>
                    <a:lnTo>
                      <a:pt x="3086" y="6171"/>
                    </a:lnTo>
                    <a:lnTo>
                      <a:pt x="6171" y="8229"/>
                    </a:lnTo>
                    <a:lnTo>
                      <a:pt x="7714" y="9257"/>
                    </a:lnTo>
                    <a:lnTo>
                      <a:pt x="7714" y="9257"/>
                    </a:lnTo>
                    <a:lnTo>
                      <a:pt x="9257" y="10286"/>
                    </a:lnTo>
                    <a:lnTo>
                      <a:pt x="9257" y="10286"/>
                    </a:lnTo>
                    <a:lnTo>
                      <a:pt x="9257" y="11314"/>
                    </a:lnTo>
                    <a:lnTo>
                      <a:pt x="10800" y="11314"/>
                    </a:lnTo>
                    <a:lnTo>
                      <a:pt x="10800" y="12343"/>
                    </a:lnTo>
                    <a:lnTo>
                      <a:pt x="10800" y="12343"/>
                    </a:lnTo>
                    <a:lnTo>
                      <a:pt x="10800" y="13371"/>
                    </a:lnTo>
                    <a:lnTo>
                      <a:pt x="12343" y="13371"/>
                    </a:lnTo>
                    <a:lnTo>
                      <a:pt x="12343" y="14400"/>
                    </a:lnTo>
                    <a:lnTo>
                      <a:pt x="12343" y="14400"/>
                    </a:lnTo>
                    <a:lnTo>
                      <a:pt x="12343" y="14400"/>
                    </a:lnTo>
                    <a:lnTo>
                      <a:pt x="12343" y="15429"/>
                    </a:lnTo>
                    <a:lnTo>
                      <a:pt x="13886" y="15429"/>
                    </a:lnTo>
                    <a:lnTo>
                      <a:pt x="13886" y="16457"/>
                    </a:lnTo>
                    <a:lnTo>
                      <a:pt x="13886" y="16457"/>
                    </a:lnTo>
                    <a:lnTo>
                      <a:pt x="13886" y="17486"/>
                    </a:lnTo>
                    <a:lnTo>
                      <a:pt x="13886" y="17486"/>
                    </a:lnTo>
                    <a:lnTo>
                      <a:pt x="13886" y="18514"/>
                    </a:lnTo>
                    <a:lnTo>
                      <a:pt x="13886" y="18514"/>
                    </a:lnTo>
                    <a:lnTo>
                      <a:pt x="13886" y="18514"/>
                    </a:lnTo>
                    <a:lnTo>
                      <a:pt x="13886" y="19543"/>
                    </a:lnTo>
                    <a:lnTo>
                      <a:pt x="13886" y="20571"/>
                    </a:lnTo>
                    <a:lnTo>
                      <a:pt x="13886" y="20571"/>
                    </a:lnTo>
                    <a:lnTo>
                      <a:pt x="13886" y="20571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72" name="Shape 3872"/>
              <p:cNvSpPr/>
              <p:nvPr/>
            </p:nvSpPr>
            <p:spPr>
              <a:xfrm>
                <a:off x="1798637" y="2346325"/>
                <a:ext cx="28576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600" y="21600"/>
                    </a:moveTo>
                    <a:lnTo>
                      <a:pt x="3600" y="21600"/>
                    </a:lnTo>
                    <a:lnTo>
                      <a:pt x="6000" y="20400"/>
                    </a:lnTo>
                    <a:lnTo>
                      <a:pt x="7200" y="19200"/>
                    </a:lnTo>
                    <a:lnTo>
                      <a:pt x="8400" y="19200"/>
                    </a:lnTo>
                    <a:lnTo>
                      <a:pt x="9600" y="18000"/>
                    </a:lnTo>
                    <a:lnTo>
                      <a:pt x="10800" y="16800"/>
                    </a:lnTo>
                    <a:lnTo>
                      <a:pt x="12000" y="15600"/>
                    </a:lnTo>
                    <a:lnTo>
                      <a:pt x="13200" y="14400"/>
                    </a:lnTo>
                    <a:lnTo>
                      <a:pt x="14400" y="13200"/>
                    </a:lnTo>
                    <a:lnTo>
                      <a:pt x="15600" y="13200"/>
                    </a:lnTo>
                    <a:lnTo>
                      <a:pt x="15600" y="12000"/>
                    </a:lnTo>
                    <a:lnTo>
                      <a:pt x="16800" y="12000"/>
                    </a:lnTo>
                    <a:lnTo>
                      <a:pt x="16800" y="10800"/>
                    </a:lnTo>
                    <a:lnTo>
                      <a:pt x="18000" y="10800"/>
                    </a:lnTo>
                    <a:lnTo>
                      <a:pt x="18000" y="9600"/>
                    </a:lnTo>
                    <a:lnTo>
                      <a:pt x="19200" y="8400"/>
                    </a:lnTo>
                    <a:lnTo>
                      <a:pt x="19200" y="8400"/>
                    </a:lnTo>
                    <a:lnTo>
                      <a:pt x="19200" y="7200"/>
                    </a:lnTo>
                    <a:lnTo>
                      <a:pt x="20400" y="7200"/>
                    </a:lnTo>
                    <a:lnTo>
                      <a:pt x="20400" y="6000"/>
                    </a:lnTo>
                    <a:lnTo>
                      <a:pt x="20400" y="4800"/>
                    </a:lnTo>
                    <a:lnTo>
                      <a:pt x="20400" y="3600"/>
                    </a:lnTo>
                    <a:lnTo>
                      <a:pt x="21600" y="3600"/>
                    </a:lnTo>
                    <a:lnTo>
                      <a:pt x="21600" y="2400"/>
                    </a:lnTo>
                    <a:lnTo>
                      <a:pt x="21600" y="1200"/>
                    </a:lnTo>
                    <a:lnTo>
                      <a:pt x="15600" y="0"/>
                    </a:lnTo>
                    <a:lnTo>
                      <a:pt x="15600" y="1200"/>
                    </a:lnTo>
                    <a:lnTo>
                      <a:pt x="14400" y="1200"/>
                    </a:lnTo>
                    <a:lnTo>
                      <a:pt x="14400" y="2400"/>
                    </a:lnTo>
                    <a:lnTo>
                      <a:pt x="14400" y="2400"/>
                    </a:lnTo>
                    <a:lnTo>
                      <a:pt x="14400" y="3600"/>
                    </a:lnTo>
                    <a:lnTo>
                      <a:pt x="14400" y="3600"/>
                    </a:lnTo>
                    <a:lnTo>
                      <a:pt x="13200" y="4800"/>
                    </a:lnTo>
                    <a:lnTo>
                      <a:pt x="13200" y="4800"/>
                    </a:lnTo>
                    <a:lnTo>
                      <a:pt x="13200" y="4800"/>
                    </a:lnTo>
                    <a:lnTo>
                      <a:pt x="13200" y="6000"/>
                    </a:lnTo>
                    <a:lnTo>
                      <a:pt x="12000" y="6000"/>
                    </a:lnTo>
                    <a:lnTo>
                      <a:pt x="12000" y="7200"/>
                    </a:lnTo>
                    <a:lnTo>
                      <a:pt x="12000" y="7200"/>
                    </a:lnTo>
                    <a:lnTo>
                      <a:pt x="12000" y="7200"/>
                    </a:lnTo>
                    <a:lnTo>
                      <a:pt x="10800" y="8400"/>
                    </a:lnTo>
                    <a:lnTo>
                      <a:pt x="10800" y="8400"/>
                    </a:lnTo>
                    <a:lnTo>
                      <a:pt x="9600" y="9600"/>
                    </a:lnTo>
                    <a:lnTo>
                      <a:pt x="8400" y="10800"/>
                    </a:lnTo>
                    <a:lnTo>
                      <a:pt x="7200" y="12000"/>
                    </a:lnTo>
                    <a:lnTo>
                      <a:pt x="6000" y="12000"/>
                    </a:lnTo>
                    <a:lnTo>
                      <a:pt x="4800" y="13200"/>
                    </a:lnTo>
                    <a:lnTo>
                      <a:pt x="2400" y="14400"/>
                    </a:lnTo>
                    <a:lnTo>
                      <a:pt x="1200" y="15600"/>
                    </a:lnTo>
                    <a:lnTo>
                      <a:pt x="0" y="16800"/>
                    </a:lnTo>
                    <a:lnTo>
                      <a:pt x="0" y="16800"/>
                    </a:lnTo>
                    <a:lnTo>
                      <a:pt x="3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73" name="Shape 3873"/>
              <p:cNvSpPr/>
              <p:nvPr/>
            </p:nvSpPr>
            <p:spPr>
              <a:xfrm>
                <a:off x="1785937" y="2368550"/>
                <a:ext cx="17463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782" y="21600"/>
                    </a:moveTo>
                    <a:lnTo>
                      <a:pt x="11782" y="21600"/>
                    </a:lnTo>
                    <a:lnTo>
                      <a:pt x="11782" y="19200"/>
                    </a:lnTo>
                    <a:lnTo>
                      <a:pt x="11782" y="16800"/>
                    </a:lnTo>
                    <a:lnTo>
                      <a:pt x="11782" y="15600"/>
                    </a:lnTo>
                    <a:lnTo>
                      <a:pt x="11782" y="15600"/>
                    </a:lnTo>
                    <a:lnTo>
                      <a:pt x="13745" y="14400"/>
                    </a:lnTo>
                    <a:lnTo>
                      <a:pt x="13745" y="13200"/>
                    </a:lnTo>
                    <a:lnTo>
                      <a:pt x="13745" y="13200"/>
                    </a:lnTo>
                    <a:lnTo>
                      <a:pt x="13745" y="12000"/>
                    </a:lnTo>
                    <a:lnTo>
                      <a:pt x="13745" y="12000"/>
                    </a:lnTo>
                    <a:lnTo>
                      <a:pt x="13745" y="10800"/>
                    </a:lnTo>
                    <a:lnTo>
                      <a:pt x="15709" y="10800"/>
                    </a:lnTo>
                    <a:lnTo>
                      <a:pt x="15709" y="10800"/>
                    </a:lnTo>
                    <a:lnTo>
                      <a:pt x="15709" y="9600"/>
                    </a:lnTo>
                    <a:lnTo>
                      <a:pt x="15709" y="9600"/>
                    </a:lnTo>
                    <a:lnTo>
                      <a:pt x="17673" y="8400"/>
                    </a:lnTo>
                    <a:lnTo>
                      <a:pt x="17673" y="8400"/>
                    </a:lnTo>
                    <a:lnTo>
                      <a:pt x="17673" y="8400"/>
                    </a:lnTo>
                    <a:lnTo>
                      <a:pt x="19636" y="7200"/>
                    </a:lnTo>
                    <a:lnTo>
                      <a:pt x="19636" y="7200"/>
                    </a:lnTo>
                    <a:lnTo>
                      <a:pt x="21600" y="6000"/>
                    </a:lnTo>
                    <a:lnTo>
                      <a:pt x="21600" y="6000"/>
                    </a:lnTo>
                    <a:lnTo>
                      <a:pt x="21600" y="4800"/>
                    </a:lnTo>
                    <a:lnTo>
                      <a:pt x="15709" y="0"/>
                    </a:lnTo>
                    <a:lnTo>
                      <a:pt x="13745" y="1200"/>
                    </a:lnTo>
                    <a:lnTo>
                      <a:pt x="13745" y="1200"/>
                    </a:lnTo>
                    <a:lnTo>
                      <a:pt x="11782" y="2400"/>
                    </a:lnTo>
                    <a:lnTo>
                      <a:pt x="11782" y="2400"/>
                    </a:lnTo>
                    <a:lnTo>
                      <a:pt x="9818" y="3600"/>
                    </a:lnTo>
                    <a:lnTo>
                      <a:pt x="9818" y="4800"/>
                    </a:lnTo>
                    <a:lnTo>
                      <a:pt x="7855" y="4800"/>
                    </a:lnTo>
                    <a:lnTo>
                      <a:pt x="7855" y="6000"/>
                    </a:lnTo>
                    <a:lnTo>
                      <a:pt x="7855" y="6000"/>
                    </a:lnTo>
                    <a:lnTo>
                      <a:pt x="5891" y="7200"/>
                    </a:lnTo>
                    <a:lnTo>
                      <a:pt x="5891" y="8400"/>
                    </a:lnTo>
                    <a:lnTo>
                      <a:pt x="5891" y="8400"/>
                    </a:lnTo>
                    <a:lnTo>
                      <a:pt x="3927" y="9600"/>
                    </a:lnTo>
                    <a:lnTo>
                      <a:pt x="3927" y="9600"/>
                    </a:lnTo>
                    <a:lnTo>
                      <a:pt x="3927" y="10800"/>
                    </a:lnTo>
                    <a:lnTo>
                      <a:pt x="3927" y="10800"/>
                    </a:lnTo>
                    <a:lnTo>
                      <a:pt x="1964" y="12000"/>
                    </a:lnTo>
                    <a:lnTo>
                      <a:pt x="1964" y="14400"/>
                    </a:lnTo>
                    <a:lnTo>
                      <a:pt x="1964" y="15600"/>
                    </a:lnTo>
                    <a:lnTo>
                      <a:pt x="1964" y="16800"/>
                    </a:lnTo>
                    <a:lnTo>
                      <a:pt x="1964" y="192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11782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74" name="Shape 3874"/>
              <p:cNvSpPr/>
              <p:nvPr/>
            </p:nvSpPr>
            <p:spPr>
              <a:xfrm>
                <a:off x="1785937" y="2397125"/>
                <a:ext cx="1111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514" y="21600"/>
                    </a:moveTo>
                    <a:lnTo>
                      <a:pt x="18514" y="20800"/>
                    </a:lnTo>
                    <a:lnTo>
                      <a:pt x="18514" y="19200"/>
                    </a:lnTo>
                    <a:lnTo>
                      <a:pt x="18514" y="17600"/>
                    </a:lnTo>
                    <a:lnTo>
                      <a:pt x="18514" y="16800"/>
                    </a:lnTo>
                    <a:lnTo>
                      <a:pt x="21600" y="14400"/>
                    </a:lnTo>
                    <a:lnTo>
                      <a:pt x="21600" y="12800"/>
                    </a:lnTo>
                    <a:lnTo>
                      <a:pt x="21600" y="11200"/>
                    </a:lnTo>
                    <a:lnTo>
                      <a:pt x="18514" y="9600"/>
                    </a:lnTo>
                    <a:lnTo>
                      <a:pt x="18514" y="8800"/>
                    </a:lnTo>
                    <a:lnTo>
                      <a:pt x="18514" y="8000"/>
                    </a:lnTo>
                    <a:lnTo>
                      <a:pt x="18514" y="6400"/>
                    </a:lnTo>
                    <a:lnTo>
                      <a:pt x="18514" y="5600"/>
                    </a:lnTo>
                    <a:lnTo>
                      <a:pt x="18514" y="4800"/>
                    </a:lnTo>
                    <a:lnTo>
                      <a:pt x="18514" y="4000"/>
                    </a:lnTo>
                    <a:lnTo>
                      <a:pt x="15429" y="3200"/>
                    </a:lnTo>
                    <a:lnTo>
                      <a:pt x="15429" y="2400"/>
                    </a:lnTo>
                    <a:lnTo>
                      <a:pt x="18514" y="1600"/>
                    </a:lnTo>
                    <a:lnTo>
                      <a:pt x="18514" y="1600"/>
                    </a:lnTo>
                    <a:lnTo>
                      <a:pt x="18514" y="800"/>
                    </a:lnTo>
                    <a:lnTo>
                      <a:pt x="1851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800"/>
                    </a:lnTo>
                    <a:lnTo>
                      <a:pt x="0" y="1600"/>
                    </a:lnTo>
                    <a:lnTo>
                      <a:pt x="0" y="2400"/>
                    </a:lnTo>
                    <a:lnTo>
                      <a:pt x="0" y="3200"/>
                    </a:lnTo>
                    <a:lnTo>
                      <a:pt x="0" y="4800"/>
                    </a:lnTo>
                    <a:lnTo>
                      <a:pt x="0" y="5600"/>
                    </a:lnTo>
                    <a:lnTo>
                      <a:pt x="3086" y="6400"/>
                    </a:lnTo>
                    <a:lnTo>
                      <a:pt x="3086" y="7200"/>
                    </a:lnTo>
                    <a:lnTo>
                      <a:pt x="3086" y="8000"/>
                    </a:lnTo>
                    <a:lnTo>
                      <a:pt x="3086" y="8800"/>
                    </a:lnTo>
                    <a:lnTo>
                      <a:pt x="3086" y="10400"/>
                    </a:lnTo>
                    <a:lnTo>
                      <a:pt x="3086" y="11200"/>
                    </a:lnTo>
                    <a:lnTo>
                      <a:pt x="3086" y="12800"/>
                    </a:lnTo>
                    <a:lnTo>
                      <a:pt x="3086" y="14400"/>
                    </a:lnTo>
                    <a:lnTo>
                      <a:pt x="3086" y="16800"/>
                    </a:lnTo>
                    <a:lnTo>
                      <a:pt x="3086" y="17600"/>
                    </a:lnTo>
                    <a:lnTo>
                      <a:pt x="3086" y="18400"/>
                    </a:lnTo>
                    <a:lnTo>
                      <a:pt x="3086" y="20000"/>
                    </a:lnTo>
                    <a:lnTo>
                      <a:pt x="0" y="21600"/>
                    </a:lnTo>
                    <a:lnTo>
                      <a:pt x="1851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75" name="Shape 3875"/>
              <p:cNvSpPr/>
              <p:nvPr/>
            </p:nvSpPr>
            <p:spPr>
              <a:xfrm>
                <a:off x="1758950" y="2393950"/>
                <a:ext cx="73025" cy="889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983" y="21600"/>
                    </a:moveTo>
                    <a:lnTo>
                      <a:pt x="21600" y="1929"/>
                    </a:lnTo>
                    <a:lnTo>
                      <a:pt x="21600" y="1929"/>
                    </a:lnTo>
                    <a:lnTo>
                      <a:pt x="21600" y="1929"/>
                    </a:lnTo>
                    <a:lnTo>
                      <a:pt x="21130" y="1929"/>
                    </a:lnTo>
                    <a:lnTo>
                      <a:pt x="21130" y="1929"/>
                    </a:lnTo>
                    <a:lnTo>
                      <a:pt x="21130" y="1929"/>
                    </a:lnTo>
                    <a:lnTo>
                      <a:pt x="21130" y="1929"/>
                    </a:lnTo>
                    <a:lnTo>
                      <a:pt x="21130" y="1929"/>
                    </a:lnTo>
                    <a:lnTo>
                      <a:pt x="21130" y="2314"/>
                    </a:lnTo>
                    <a:lnTo>
                      <a:pt x="20661" y="2314"/>
                    </a:lnTo>
                    <a:lnTo>
                      <a:pt x="20661" y="2314"/>
                    </a:lnTo>
                    <a:lnTo>
                      <a:pt x="20661" y="2314"/>
                    </a:lnTo>
                    <a:lnTo>
                      <a:pt x="20661" y="2314"/>
                    </a:lnTo>
                    <a:lnTo>
                      <a:pt x="20661" y="2314"/>
                    </a:lnTo>
                    <a:lnTo>
                      <a:pt x="20191" y="2314"/>
                    </a:lnTo>
                    <a:lnTo>
                      <a:pt x="20191" y="2314"/>
                    </a:lnTo>
                    <a:lnTo>
                      <a:pt x="20191" y="2314"/>
                    </a:lnTo>
                    <a:lnTo>
                      <a:pt x="20191" y="2314"/>
                    </a:lnTo>
                    <a:lnTo>
                      <a:pt x="20191" y="2314"/>
                    </a:lnTo>
                    <a:lnTo>
                      <a:pt x="19722" y="2314"/>
                    </a:lnTo>
                    <a:lnTo>
                      <a:pt x="19722" y="2314"/>
                    </a:lnTo>
                    <a:lnTo>
                      <a:pt x="19722" y="2314"/>
                    </a:lnTo>
                    <a:lnTo>
                      <a:pt x="19722" y="2314"/>
                    </a:lnTo>
                    <a:lnTo>
                      <a:pt x="19722" y="2314"/>
                    </a:lnTo>
                    <a:lnTo>
                      <a:pt x="19722" y="2314"/>
                    </a:lnTo>
                    <a:lnTo>
                      <a:pt x="19252" y="2314"/>
                    </a:lnTo>
                    <a:lnTo>
                      <a:pt x="19252" y="2700"/>
                    </a:lnTo>
                    <a:lnTo>
                      <a:pt x="19252" y="2700"/>
                    </a:lnTo>
                    <a:lnTo>
                      <a:pt x="19252" y="2700"/>
                    </a:lnTo>
                    <a:lnTo>
                      <a:pt x="19252" y="2700"/>
                    </a:lnTo>
                    <a:lnTo>
                      <a:pt x="19252" y="2700"/>
                    </a:lnTo>
                    <a:lnTo>
                      <a:pt x="18783" y="2700"/>
                    </a:lnTo>
                    <a:lnTo>
                      <a:pt x="18783" y="2700"/>
                    </a:lnTo>
                    <a:lnTo>
                      <a:pt x="18783" y="2700"/>
                    </a:lnTo>
                    <a:lnTo>
                      <a:pt x="18783" y="2700"/>
                    </a:lnTo>
                    <a:lnTo>
                      <a:pt x="18313" y="2700"/>
                    </a:lnTo>
                    <a:lnTo>
                      <a:pt x="18313" y="2700"/>
                    </a:lnTo>
                    <a:lnTo>
                      <a:pt x="18313" y="2700"/>
                    </a:lnTo>
                    <a:lnTo>
                      <a:pt x="18313" y="2700"/>
                    </a:lnTo>
                    <a:lnTo>
                      <a:pt x="18313" y="2700"/>
                    </a:lnTo>
                    <a:lnTo>
                      <a:pt x="18313" y="2700"/>
                    </a:lnTo>
                    <a:lnTo>
                      <a:pt x="17843" y="2700"/>
                    </a:lnTo>
                    <a:lnTo>
                      <a:pt x="17843" y="2700"/>
                    </a:lnTo>
                    <a:lnTo>
                      <a:pt x="17843" y="2700"/>
                    </a:lnTo>
                    <a:lnTo>
                      <a:pt x="17843" y="2700"/>
                    </a:lnTo>
                    <a:lnTo>
                      <a:pt x="17843" y="3086"/>
                    </a:lnTo>
                    <a:lnTo>
                      <a:pt x="17843" y="3086"/>
                    </a:lnTo>
                    <a:lnTo>
                      <a:pt x="17374" y="3086"/>
                    </a:lnTo>
                    <a:lnTo>
                      <a:pt x="17374" y="3086"/>
                    </a:lnTo>
                    <a:lnTo>
                      <a:pt x="17374" y="3086"/>
                    </a:lnTo>
                    <a:lnTo>
                      <a:pt x="17374" y="3086"/>
                    </a:lnTo>
                    <a:lnTo>
                      <a:pt x="16904" y="3086"/>
                    </a:lnTo>
                    <a:lnTo>
                      <a:pt x="16904" y="3086"/>
                    </a:lnTo>
                    <a:lnTo>
                      <a:pt x="16904" y="3086"/>
                    </a:lnTo>
                    <a:lnTo>
                      <a:pt x="16904" y="3086"/>
                    </a:lnTo>
                    <a:lnTo>
                      <a:pt x="16904" y="3086"/>
                    </a:lnTo>
                    <a:lnTo>
                      <a:pt x="16904" y="3086"/>
                    </a:lnTo>
                    <a:lnTo>
                      <a:pt x="16435" y="3086"/>
                    </a:lnTo>
                    <a:lnTo>
                      <a:pt x="16435" y="3086"/>
                    </a:lnTo>
                    <a:lnTo>
                      <a:pt x="16435" y="3086"/>
                    </a:lnTo>
                    <a:lnTo>
                      <a:pt x="16435" y="3086"/>
                    </a:lnTo>
                    <a:lnTo>
                      <a:pt x="16435" y="3086"/>
                    </a:lnTo>
                    <a:lnTo>
                      <a:pt x="16435" y="3086"/>
                    </a:lnTo>
                    <a:lnTo>
                      <a:pt x="15965" y="3086"/>
                    </a:lnTo>
                    <a:lnTo>
                      <a:pt x="15965" y="3086"/>
                    </a:lnTo>
                    <a:lnTo>
                      <a:pt x="15965" y="3086"/>
                    </a:lnTo>
                    <a:lnTo>
                      <a:pt x="15965" y="3086"/>
                    </a:lnTo>
                    <a:lnTo>
                      <a:pt x="15965" y="3086"/>
                    </a:lnTo>
                    <a:lnTo>
                      <a:pt x="15496" y="3086"/>
                    </a:lnTo>
                    <a:lnTo>
                      <a:pt x="15496" y="3086"/>
                    </a:lnTo>
                    <a:lnTo>
                      <a:pt x="15496" y="3086"/>
                    </a:lnTo>
                    <a:lnTo>
                      <a:pt x="15496" y="3086"/>
                    </a:lnTo>
                    <a:lnTo>
                      <a:pt x="15496" y="3086"/>
                    </a:lnTo>
                    <a:lnTo>
                      <a:pt x="15496" y="3086"/>
                    </a:lnTo>
                    <a:lnTo>
                      <a:pt x="15026" y="3086"/>
                    </a:lnTo>
                    <a:lnTo>
                      <a:pt x="15026" y="3086"/>
                    </a:lnTo>
                    <a:lnTo>
                      <a:pt x="15026" y="3086"/>
                    </a:lnTo>
                    <a:lnTo>
                      <a:pt x="15026" y="3086"/>
                    </a:lnTo>
                    <a:lnTo>
                      <a:pt x="14557" y="3086"/>
                    </a:lnTo>
                    <a:lnTo>
                      <a:pt x="14557" y="3086"/>
                    </a:lnTo>
                    <a:lnTo>
                      <a:pt x="14557" y="3086"/>
                    </a:lnTo>
                    <a:lnTo>
                      <a:pt x="14557" y="3086"/>
                    </a:lnTo>
                    <a:lnTo>
                      <a:pt x="14557" y="3086"/>
                    </a:lnTo>
                    <a:lnTo>
                      <a:pt x="14557" y="3086"/>
                    </a:lnTo>
                    <a:lnTo>
                      <a:pt x="14087" y="3086"/>
                    </a:lnTo>
                    <a:lnTo>
                      <a:pt x="14087" y="3086"/>
                    </a:lnTo>
                    <a:lnTo>
                      <a:pt x="14087" y="3086"/>
                    </a:lnTo>
                    <a:lnTo>
                      <a:pt x="14087" y="3086"/>
                    </a:lnTo>
                    <a:lnTo>
                      <a:pt x="14087" y="3086"/>
                    </a:lnTo>
                    <a:lnTo>
                      <a:pt x="14087" y="3086"/>
                    </a:lnTo>
                    <a:lnTo>
                      <a:pt x="13617" y="3086"/>
                    </a:lnTo>
                    <a:lnTo>
                      <a:pt x="13617" y="3086"/>
                    </a:lnTo>
                    <a:lnTo>
                      <a:pt x="13617" y="3086"/>
                    </a:lnTo>
                    <a:lnTo>
                      <a:pt x="13617" y="3086"/>
                    </a:lnTo>
                    <a:lnTo>
                      <a:pt x="13617" y="3471"/>
                    </a:lnTo>
                    <a:lnTo>
                      <a:pt x="13148" y="3471"/>
                    </a:lnTo>
                    <a:lnTo>
                      <a:pt x="13148" y="3471"/>
                    </a:lnTo>
                    <a:lnTo>
                      <a:pt x="13148" y="3471"/>
                    </a:lnTo>
                    <a:lnTo>
                      <a:pt x="13148" y="3471"/>
                    </a:lnTo>
                    <a:lnTo>
                      <a:pt x="13148" y="3471"/>
                    </a:lnTo>
                    <a:lnTo>
                      <a:pt x="13148" y="3471"/>
                    </a:lnTo>
                    <a:lnTo>
                      <a:pt x="12678" y="3471"/>
                    </a:lnTo>
                    <a:lnTo>
                      <a:pt x="12678" y="3471"/>
                    </a:lnTo>
                    <a:lnTo>
                      <a:pt x="12678" y="3471"/>
                    </a:lnTo>
                    <a:lnTo>
                      <a:pt x="12678" y="3471"/>
                    </a:lnTo>
                    <a:lnTo>
                      <a:pt x="12678" y="3471"/>
                    </a:lnTo>
                    <a:lnTo>
                      <a:pt x="12678" y="3471"/>
                    </a:lnTo>
                    <a:lnTo>
                      <a:pt x="12209" y="3086"/>
                    </a:lnTo>
                    <a:lnTo>
                      <a:pt x="12209" y="3086"/>
                    </a:lnTo>
                    <a:lnTo>
                      <a:pt x="12209" y="3086"/>
                    </a:lnTo>
                    <a:lnTo>
                      <a:pt x="12209" y="3086"/>
                    </a:lnTo>
                    <a:lnTo>
                      <a:pt x="12209" y="3086"/>
                    </a:lnTo>
                    <a:lnTo>
                      <a:pt x="11739" y="3086"/>
                    </a:lnTo>
                    <a:lnTo>
                      <a:pt x="11739" y="3086"/>
                    </a:lnTo>
                    <a:lnTo>
                      <a:pt x="11739" y="3086"/>
                    </a:lnTo>
                    <a:lnTo>
                      <a:pt x="11739" y="3086"/>
                    </a:lnTo>
                    <a:lnTo>
                      <a:pt x="11739" y="3086"/>
                    </a:lnTo>
                    <a:lnTo>
                      <a:pt x="11739" y="3086"/>
                    </a:lnTo>
                    <a:lnTo>
                      <a:pt x="11270" y="3086"/>
                    </a:lnTo>
                    <a:lnTo>
                      <a:pt x="11270" y="3086"/>
                    </a:lnTo>
                    <a:lnTo>
                      <a:pt x="11270" y="3086"/>
                    </a:lnTo>
                    <a:lnTo>
                      <a:pt x="11270" y="3086"/>
                    </a:lnTo>
                    <a:lnTo>
                      <a:pt x="11270" y="3086"/>
                    </a:lnTo>
                    <a:lnTo>
                      <a:pt x="11270" y="3086"/>
                    </a:lnTo>
                    <a:lnTo>
                      <a:pt x="10800" y="3086"/>
                    </a:lnTo>
                    <a:lnTo>
                      <a:pt x="10800" y="3086"/>
                    </a:lnTo>
                    <a:lnTo>
                      <a:pt x="10800" y="3086"/>
                    </a:lnTo>
                    <a:lnTo>
                      <a:pt x="10800" y="3086"/>
                    </a:lnTo>
                    <a:lnTo>
                      <a:pt x="10800" y="3086"/>
                    </a:lnTo>
                    <a:lnTo>
                      <a:pt x="10330" y="3086"/>
                    </a:lnTo>
                    <a:lnTo>
                      <a:pt x="10330" y="3086"/>
                    </a:lnTo>
                    <a:lnTo>
                      <a:pt x="10330" y="3086"/>
                    </a:lnTo>
                    <a:lnTo>
                      <a:pt x="10330" y="3086"/>
                    </a:lnTo>
                    <a:lnTo>
                      <a:pt x="10330" y="3086"/>
                    </a:lnTo>
                    <a:lnTo>
                      <a:pt x="10330" y="3086"/>
                    </a:lnTo>
                    <a:lnTo>
                      <a:pt x="9861" y="3086"/>
                    </a:lnTo>
                    <a:lnTo>
                      <a:pt x="9861" y="3086"/>
                    </a:lnTo>
                    <a:lnTo>
                      <a:pt x="9861" y="3086"/>
                    </a:lnTo>
                    <a:lnTo>
                      <a:pt x="9861" y="3086"/>
                    </a:lnTo>
                    <a:lnTo>
                      <a:pt x="9861" y="3086"/>
                    </a:lnTo>
                    <a:lnTo>
                      <a:pt x="9861" y="3086"/>
                    </a:lnTo>
                    <a:lnTo>
                      <a:pt x="9391" y="3086"/>
                    </a:lnTo>
                    <a:lnTo>
                      <a:pt x="9391" y="3086"/>
                    </a:lnTo>
                    <a:lnTo>
                      <a:pt x="9391" y="3086"/>
                    </a:lnTo>
                    <a:lnTo>
                      <a:pt x="9391" y="3086"/>
                    </a:lnTo>
                    <a:lnTo>
                      <a:pt x="9391" y="3086"/>
                    </a:lnTo>
                    <a:lnTo>
                      <a:pt x="8922" y="3086"/>
                    </a:lnTo>
                    <a:lnTo>
                      <a:pt x="8922" y="3086"/>
                    </a:lnTo>
                    <a:lnTo>
                      <a:pt x="8922" y="3086"/>
                    </a:lnTo>
                    <a:lnTo>
                      <a:pt x="8922" y="3086"/>
                    </a:lnTo>
                    <a:lnTo>
                      <a:pt x="8922" y="3086"/>
                    </a:lnTo>
                    <a:lnTo>
                      <a:pt x="8922" y="3086"/>
                    </a:lnTo>
                    <a:lnTo>
                      <a:pt x="8452" y="3086"/>
                    </a:lnTo>
                    <a:lnTo>
                      <a:pt x="8452" y="3086"/>
                    </a:lnTo>
                    <a:lnTo>
                      <a:pt x="8452" y="3086"/>
                    </a:lnTo>
                    <a:lnTo>
                      <a:pt x="8452" y="3086"/>
                    </a:lnTo>
                    <a:lnTo>
                      <a:pt x="8452" y="3086"/>
                    </a:lnTo>
                    <a:lnTo>
                      <a:pt x="8452" y="2700"/>
                    </a:lnTo>
                    <a:lnTo>
                      <a:pt x="7983" y="2700"/>
                    </a:lnTo>
                    <a:lnTo>
                      <a:pt x="7983" y="2700"/>
                    </a:lnTo>
                    <a:lnTo>
                      <a:pt x="7983" y="2700"/>
                    </a:lnTo>
                    <a:lnTo>
                      <a:pt x="7983" y="2700"/>
                    </a:lnTo>
                    <a:lnTo>
                      <a:pt x="7983" y="2700"/>
                    </a:lnTo>
                    <a:lnTo>
                      <a:pt x="7513" y="2700"/>
                    </a:lnTo>
                    <a:lnTo>
                      <a:pt x="7513" y="2700"/>
                    </a:lnTo>
                    <a:lnTo>
                      <a:pt x="7513" y="2700"/>
                    </a:lnTo>
                    <a:lnTo>
                      <a:pt x="7513" y="2700"/>
                    </a:lnTo>
                    <a:lnTo>
                      <a:pt x="7513" y="2700"/>
                    </a:lnTo>
                    <a:lnTo>
                      <a:pt x="7513" y="2700"/>
                    </a:lnTo>
                    <a:lnTo>
                      <a:pt x="7043" y="2700"/>
                    </a:lnTo>
                    <a:lnTo>
                      <a:pt x="7043" y="2700"/>
                    </a:lnTo>
                    <a:lnTo>
                      <a:pt x="7043" y="2700"/>
                    </a:lnTo>
                    <a:lnTo>
                      <a:pt x="7043" y="2700"/>
                    </a:lnTo>
                    <a:lnTo>
                      <a:pt x="7043" y="2700"/>
                    </a:lnTo>
                    <a:lnTo>
                      <a:pt x="7043" y="2700"/>
                    </a:lnTo>
                    <a:lnTo>
                      <a:pt x="6574" y="2700"/>
                    </a:lnTo>
                    <a:lnTo>
                      <a:pt x="6574" y="2314"/>
                    </a:lnTo>
                    <a:lnTo>
                      <a:pt x="6574" y="2314"/>
                    </a:lnTo>
                    <a:lnTo>
                      <a:pt x="6574" y="2314"/>
                    </a:lnTo>
                    <a:lnTo>
                      <a:pt x="6574" y="2314"/>
                    </a:lnTo>
                    <a:lnTo>
                      <a:pt x="6104" y="2314"/>
                    </a:lnTo>
                    <a:lnTo>
                      <a:pt x="6104" y="2314"/>
                    </a:lnTo>
                    <a:lnTo>
                      <a:pt x="6104" y="2314"/>
                    </a:lnTo>
                    <a:lnTo>
                      <a:pt x="6104" y="2314"/>
                    </a:lnTo>
                    <a:lnTo>
                      <a:pt x="6104" y="2314"/>
                    </a:lnTo>
                    <a:lnTo>
                      <a:pt x="6104" y="2314"/>
                    </a:lnTo>
                    <a:lnTo>
                      <a:pt x="5635" y="2314"/>
                    </a:lnTo>
                    <a:lnTo>
                      <a:pt x="5635" y="2314"/>
                    </a:lnTo>
                    <a:lnTo>
                      <a:pt x="5635" y="2314"/>
                    </a:lnTo>
                    <a:lnTo>
                      <a:pt x="5635" y="2314"/>
                    </a:lnTo>
                    <a:lnTo>
                      <a:pt x="5635" y="2314"/>
                    </a:lnTo>
                    <a:lnTo>
                      <a:pt x="5635" y="2314"/>
                    </a:lnTo>
                    <a:lnTo>
                      <a:pt x="5165" y="2314"/>
                    </a:lnTo>
                    <a:lnTo>
                      <a:pt x="5165" y="2314"/>
                    </a:lnTo>
                    <a:lnTo>
                      <a:pt x="5165" y="1929"/>
                    </a:lnTo>
                    <a:lnTo>
                      <a:pt x="5165" y="1929"/>
                    </a:lnTo>
                    <a:lnTo>
                      <a:pt x="5165" y="1929"/>
                    </a:lnTo>
                    <a:lnTo>
                      <a:pt x="4696" y="1929"/>
                    </a:lnTo>
                    <a:lnTo>
                      <a:pt x="4696" y="1929"/>
                    </a:lnTo>
                    <a:lnTo>
                      <a:pt x="4696" y="1929"/>
                    </a:lnTo>
                    <a:lnTo>
                      <a:pt x="4696" y="1929"/>
                    </a:lnTo>
                    <a:lnTo>
                      <a:pt x="4696" y="1929"/>
                    </a:lnTo>
                    <a:lnTo>
                      <a:pt x="4696" y="1929"/>
                    </a:lnTo>
                    <a:lnTo>
                      <a:pt x="4226" y="1929"/>
                    </a:lnTo>
                    <a:lnTo>
                      <a:pt x="4226" y="1929"/>
                    </a:lnTo>
                    <a:lnTo>
                      <a:pt x="4226" y="1929"/>
                    </a:lnTo>
                    <a:lnTo>
                      <a:pt x="4226" y="1929"/>
                    </a:lnTo>
                    <a:lnTo>
                      <a:pt x="4226" y="1929"/>
                    </a:lnTo>
                    <a:lnTo>
                      <a:pt x="4226" y="1929"/>
                    </a:lnTo>
                    <a:lnTo>
                      <a:pt x="4226" y="1543"/>
                    </a:lnTo>
                    <a:lnTo>
                      <a:pt x="3757" y="1543"/>
                    </a:lnTo>
                    <a:lnTo>
                      <a:pt x="3757" y="1543"/>
                    </a:lnTo>
                    <a:lnTo>
                      <a:pt x="3757" y="1543"/>
                    </a:lnTo>
                    <a:lnTo>
                      <a:pt x="3757" y="1543"/>
                    </a:lnTo>
                    <a:lnTo>
                      <a:pt x="3757" y="1543"/>
                    </a:lnTo>
                    <a:lnTo>
                      <a:pt x="3287" y="1543"/>
                    </a:lnTo>
                    <a:lnTo>
                      <a:pt x="3287" y="1543"/>
                    </a:lnTo>
                    <a:lnTo>
                      <a:pt x="3287" y="1543"/>
                    </a:lnTo>
                    <a:lnTo>
                      <a:pt x="3287" y="1543"/>
                    </a:lnTo>
                    <a:lnTo>
                      <a:pt x="3287" y="1543"/>
                    </a:lnTo>
                    <a:lnTo>
                      <a:pt x="3287" y="1157"/>
                    </a:lnTo>
                    <a:lnTo>
                      <a:pt x="2817" y="1157"/>
                    </a:lnTo>
                    <a:lnTo>
                      <a:pt x="2817" y="1157"/>
                    </a:lnTo>
                    <a:lnTo>
                      <a:pt x="2817" y="1157"/>
                    </a:lnTo>
                    <a:lnTo>
                      <a:pt x="2817" y="1157"/>
                    </a:lnTo>
                    <a:lnTo>
                      <a:pt x="2817" y="1157"/>
                    </a:lnTo>
                    <a:lnTo>
                      <a:pt x="2817" y="1157"/>
                    </a:lnTo>
                    <a:lnTo>
                      <a:pt x="2348" y="1157"/>
                    </a:lnTo>
                    <a:lnTo>
                      <a:pt x="2348" y="1157"/>
                    </a:lnTo>
                    <a:lnTo>
                      <a:pt x="2348" y="1157"/>
                    </a:lnTo>
                    <a:lnTo>
                      <a:pt x="2348" y="1157"/>
                    </a:lnTo>
                    <a:lnTo>
                      <a:pt x="2348" y="1157"/>
                    </a:lnTo>
                    <a:lnTo>
                      <a:pt x="1878" y="771"/>
                    </a:lnTo>
                    <a:lnTo>
                      <a:pt x="1878" y="771"/>
                    </a:lnTo>
                    <a:lnTo>
                      <a:pt x="1878" y="771"/>
                    </a:lnTo>
                    <a:lnTo>
                      <a:pt x="1878" y="771"/>
                    </a:lnTo>
                    <a:lnTo>
                      <a:pt x="1878" y="771"/>
                    </a:lnTo>
                    <a:lnTo>
                      <a:pt x="1878" y="771"/>
                    </a:lnTo>
                    <a:lnTo>
                      <a:pt x="1878" y="771"/>
                    </a:lnTo>
                    <a:lnTo>
                      <a:pt x="1409" y="771"/>
                    </a:lnTo>
                    <a:lnTo>
                      <a:pt x="1409" y="771"/>
                    </a:lnTo>
                    <a:lnTo>
                      <a:pt x="1409" y="771"/>
                    </a:lnTo>
                    <a:lnTo>
                      <a:pt x="1409" y="771"/>
                    </a:lnTo>
                    <a:lnTo>
                      <a:pt x="1409" y="771"/>
                    </a:lnTo>
                    <a:lnTo>
                      <a:pt x="1409" y="386"/>
                    </a:lnTo>
                    <a:lnTo>
                      <a:pt x="939" y="386"/>
                    </a:lnTo>
                    <a:lnTo>
                      <a:pt x="939" y="386"/>
                    </a:lnTo>
                    <a:lnTo>
                      <a:pt x="939" y="386"/>
                    </a:lnTo>
                    <a:lnTo>
                      <a:pt x="939" y="386"/>
                    </a:lnTo>
                    <a:lnTo>
                      <a:pt x="939" y="386"/>
                    </a:lnTo>
                    <a:lnTo>
                      <a:pt x="470" y="386"/>
                    </a:lnTo>
                    <a:lnTo>
                      <a:pt x="470" y="386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983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76" name="Shape 3876"/>
              <p:cNvSpPr/>
              <p:nvPr/>
            </p:nvSpPr>
            <p:spPr>
              <a:xfrm>
                <a:off x="1898650" y="1703387"/>
                <a:ext cx="30163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280"/>
                    </a:moveTo>
                    <a:lnTo>
                      <a:pt x="21600" y="17280"/>
                    </a:lnTo>
                    <a:lnTo>
                      <a:pt x="21600" y="17280"/>
                    </a:lnTo>
                    <a:lnTo>
                      <a:pt x="20463" y="15840"/>
                    </a:lnTo>
                    <a:lnTo>
                      <a:pt x="20463" y="15840"/>
                    </a:lnTo>
                    <a:lnTo>
                      <a:pt x="19326" y="14400"/>
                    </a:lnTo>
                    <a:lnTo>
                      <a:pt x="19326" y="14400"/>
                    </a:lnTo>
                    <a:lnTo>
                      <a:pt x="18189" y="14400"/>
                    </a:lnTo>
                    <a:lnTo>
                      <a:pt x="18189" y="12960"/>
                    </a:lnTo>
                    <a:lnTo>
                      <a:pt x="18189" y="12960"/>
                    </a:lnTo>
                    <a:lnTo>
                      <a:pt x="15916" y="11520"/>
                    </a:lnTo>
                    <a:lnTo>
                      <a:pt x="14779" y="11520"/>
                    </a:lnTo>
                    <a:lnTo>
                      <a:pt x="13642" y="10080"/>
                    </a:lnTo>
                    <a:lnTo>
                      <a:pt x="12505" y="10080"/>
                    </a:lnTo>
                    <a:lnTo>
                      <a:pt x="12505" y="8640"/>
                    </a:lnTo>
                    <a:lnTo>
                      <a:pt x="11368" y="8640"/>
                    </a:lnTo>
                    <a:lnTo>
                      <a:pt x="11368" y="8640"/>
                    </a:lnTo>
                    <a:lnTo>
                      <a:pt x="10232" y="8640"/>
                    </a:lnTo>
                    <a:lnTo>
                      <a:pt x="10232" y="7200"/>
                    </a:lnTo>
                    <a:lnTo>
                      <a:pt x="9095" y="7200"/>
                    </a:lnTo>
                    <a:lnTo>
                      <a:pt x="9095" y="5760"/>
                    </a:lnTo>
                    <a:lnTo>
                      <a:pt x="7958" y="4320"/>
                    </a:lnTo>
                    <a:lnTo>
                      <a:pt x="7958" y="4320"/>
                    </a:lnTo>
                    <a:lnTo>
                      <a:pt x="6821" y="2880"/>
                    </a:lnTo>
                    <a:lnTo>
                      <a:pt x="5684" y="1440"/>
                    </a:lnTo>
                    <a:lnTo>
                      <a:pt x="5684" y="0"/>
                    </a:lnTo>
                    <a:lnTo>
                      <a:pt x="0" y="5760"/>
                    </a:lnTo>
                    <a:lnTo>
                      <a:pt x="1137" y="7200"/>
                    </a:lnTo>
                    <a:lnTo>
                      <a:pt x="2274" y="8640"/>
                    </a:lnTo>
                    <a:lnTo>
                      <a:pt x="3411" y="8640"/>
                    </a:lnTo>
                    <a:lnTo>
                      <a:pt x="3411" y="10080"/>
                    </a:lnTo>
                    <a:lnTo>
                      <a:pt x="4547" y="11520"/>
                    </a:lnTo>
                    <a:lnTo>
                      <a:pt x="5684" y="12960"/>
                    </a:lnTo>
                    <a:lnTo>
                      <a:pt x="5684" y="12960"/>
                    </a:lnTo>
                    <a:lnTo>
                      <a:pt x="6821" y="14400"/>
                    </a:lnTo>
                    <a:lnTo>
                      <a:pt x="7958" y="14400"/>
                    </a:lnTo>
                    <a:lnTo>
                      <a:pt x="7958" y="15840"/>
                    </a:lnTo>
                    <a:lnTo>
                      <a:pt x="9095" y="15840"/>
                    </a:lnTo>
                    <a:lnTo>
                      <a:pt x="9095" y="15840"/>
                    </a:lnTo>
                    <a:lnTo>
                      <a:pt x="10232" y="17280"/>
                    </a:lnTo>
                    <a:lnTo>
                      <a:pt x="11368" y="17280"/>
                    </a:lnTo>
                    <a:lnTo>
                      <a:pt x="13642" y="18720"/>
                    </a:lnTo>
                    <a:lnTo>
                      <a:pt x="14779" y="20160"/>
                    </a:lnTo>
                    <a:lnTo>
                      <a:pt x="14779" y="20160"/>
                    </a:lnTo>
                    <a:lnTo>
                      <a:pt x="14779" y="20160"/>
                    </a:lnTo>
                    <a:lnTo>
                      <a:pt x="15916" y="20160"/>
                    </a:lnTo>
                    <a:lnTo>
                      <a:pt x="15916" y="20160"/>
                    </a:lnTo>
                    <a:lnTo>
                      <a:pt x="15916" y="20160"/>
                    </a:lnTo>
                    <a:lnTo>
                      <a:pt x="15916" y="21600"/>
                    </a:lnTo>
                    <a:lnTo>
                      <a:pt x="15916" y="21600"/>
                    </a:lnTo>
                    <a:lnTo>
                      <a:pt x="17053" y="21600"/>
                    </a:lnTo>
                    <a:lnTo>
                      <a:pt x="17053" y="21600"/>
                    </a:lnTo>
                    <a:lnTo>
                      <a:pt x="21600" y="172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77" name="Shape 3877"/>
              <p:cNvSpPr/>
              <p:nvPr/>
            </p:nvSpPr>
            <p:spPr>
              <a:xfrm>
                <a:off x="1922462" y="1722437"/>
                <a:ext cx="11113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514" y="21600"/>
                    </a:moveTo>
                    <a:lnTo>
                      <a:pt x="18514" y="21600"/>
                    </a:lnTo>
                    <a:lnTo>
                      <a:pt x="18514" y="20400"/>
                    </a:lnTo>
                    <a:lnTo>
                      <a:pt x="18514" y="19200"/>
                    </a:lnTo>
                    <a:lnTo>
                      <a:pt x="21600" y="16800"/>
                    </a:lnTo>
                    <a:lnTo>
                      <a:pt x="21600" y="15600"/>
                    </a:lnTo>
                    <a:lnTo>
                      <a:pt x="21600" y="14400"/>
                    </a:lnTo>
                    <a:lnTo>
                      <a:pt x="21600" y="13200"/>
                    </a:lnTo>
                    <a:lnTo>
                      <a:pt x="21600" y="12000"/>
                    </a:lnTo>
                    <a:lnTo>
                      <a:pt x="21600" y="10800"/>
                    </a:lnTo>
                    <a:lnTo>
                      <a:pt x="21600" y="9600"/>
                    </a:lnTo>
                    <a:lnTo>
                      <a:pt x="21600" y="7200"/>
                    </a:lnTo>
                    <a:lnTo>
                      <a:pt x="21600" y="6000"/>
                    </a:lnTo>
                    <a:lnTo>
                      <a:pt x="18514" y="4800"/>
                    </a:lnTo>
                    <a:lnTo>
                      <a:pt x="18514" y="4800"/>
                    </a:lnTo>
                    <a:lnTo>
                      <a:pt x="18514" y="3600"/>
                    </a:lnTo>
                    <a:lnTo>
                      <a:pt x="18514" y="3600"/>
                    </a:lnTo>
                    <a:lnTo>
                      <a:pt x="15429" y="2400"/>
                    </a:lnTo>
                    <a:lnTo>
                      <a:pt x="15429" y="1200"/>
                    </a:lnTo>
                    <a:lnTo>
                      <a:pt x="12343" y="0"/>
                    </a:lnTo>
                    <a:lnTo>
                      <a:pt x="0" y="3600"/>
                    </a:lnTo>
                    <a:lnTo>
                      <a:pt x="0" y="4800"/>
                    </a:lnTo>
                    <a:lnTo>
                      <a:pt x="3086" y="6000"/>
                    </a:lnTo>
                    <a:lnTo>
                      <a:pt x="3086" y="6000"/>
                    </a:lnTo>
                    <a:lnTo>
                      <a:pt x="3086" y="6000"/>
                    </a:lnTo>
                    <a:lnTo>
                      <a:pt x="3086" y="7200"/>
                    </a:lnTo>
                    <a:lnTo>
                      <a:pt x="3086" y="7200"/>
                    </a:lnTo>
                    <a:lnTo>
                      <a:pt x="3086" y="8400"/>
                    </a:lnTo>
                    <a:lnTo>
                      <a:pt x="3086" y="9600"/>
                    </a:lnTo>
                    <a:lnTo>
                      <a:pt x="6171" y="9600"/>
                    </a:lnTo>
                    <a:lnTo>
                      <a:pt x="6171" y="10800"/>
                    </a:lnTo>
                    <a:lnTo>
                      <a:pt x="6171" y="12000"/>
                    </a:lnTo>
                    <a:lnTo>
                      <a:pt x="6171" y="13200"/>
                    </a:lnTo>
                    <a:lnTo>
                      <a:pt x="3086" y="13200"/>
                    </a:lnTo>
                    <a:lnTo>
                      <a:pt x="3086" y="14400"/>
                    </a:lnTo>
                    <a:lnTo>
                      <a:pt x="3086" y="15600"/>
                    </a:lnTo>
                    <a:lnTo>
                      <a:pt x="3086" y="16800"/>
                    </a:lnTo>
                    <a:lnTo>
                      <a:pt x="3086" y="18000"/>
                    </a:lnTo>
                    <a:lnTo>
                      <a:pt x="0" y="19200"/>
                    </a:lnTo>
                    <a:lnTo>
                      <a:pt x="0" y="19200"/>
                    </a:lnTo>
                    <a:lnTo>
                      <a:pt x="1851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78" name="Shape 3878"/>
              <p:cNvSpPr/>
              <p:nvPr/>
            </p:nvSpPr>
            <p:spPr>
              <a:xfrm>
                <a:off x="1922462" y="1747837"/>
                <a:ext cx="12701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543"/>
                    </a:moveTo>
                    <a:lnTo>
                      <a:pt x="21600" y="19543"/>
                    </a:lnTo>
                    <a:lnTo>
                      <a:pt x="18900" y="18514"/>
                    </a:lnTo>
                    <a:lnTo>
                      <a:pt x="18900" y="17486"/>
                    </a:lnTo>
                    <a:lnTo>
                      <a:pt x="16200" y="16457"/>
                    </a:lnTo>
                    <a:lnTo>
                      <a:pt x="16200" y="15429"/>
                    </a:lnTo>
                    <a:lnTo>
                      <a:pt x="16200" y="14400"/>
                    </a:lnTo>
                    <a:lnTo>
                      <a:pt x="16200" y="13371"/>
                    </a:lnTo>
                    <a:lnTo>
                      <a:pt x="13500" y="12343"/>
                    </a:lnTo>
                    <a:lnTo>
                      <a:pt x="13500" y="10286"/>
                    </a:lnTo>
                    <a:lnTo>
                      <a:pt x="13500" y="9257"/>
                    </a:lnTo>
                    <a:lnTo>
                      <a:pt x="13500" y="8229"/>
                    </a:lnTo>
                    <a:lnTo>
                      <a:pt x="13500" y="7200"/>
                    </a:lnTo>
                    <a:lnTo>
                      <a:pt x="13500" y="6171"/>
                    </a:lnTo>
                    <a:lnTo>
                      <a:pt x="13500" y="5143"/>
                    </a:lnTo>
                    <a:lnTo>
                      <a:pt x="13500" y="4114"/>
                    </a:lnTo>
                    <a:lnTo>
                      <a:pt x="13500" y="3086"/>
                    </a:lnTo>
                    <a:lnTo>
                      <a:pt x="16200" y="2057"/>
                    </a:lnTo>
                    <a:lnTo>
                      <a:pt x="0" y="0"/>
                    </a:lnTo>
                    <a:lnTo>
                      <a:pt x="0" y="2057"/>
                    </a:lnTo>
                    <a:lnTo>
                      <a:pt x="0" y="3086"/>
                    </a:lnTo>
                    <a:lnTo>
                      <a:pt x="0" y="4114"/>
                    </a:lnTo>
                    <a:lnTo>
                      <a:pt x="0" y="6171"/>
                    </a:lnTo>
                    <a:lnTo>
                      <a:pt x="0" y="7200"/>
                    </a:lnTo>
                    <a:lnTo>
                      <a:pt x="0" y="9257"/>
                    </a:lnTo>
                    <a:lnTo>
                      <a:pt x="0" y="10286"/>
                    </a:lnTo>
                    <a:lnTo>
                      <a:pt x="0" y="11314"/>
                    </a:lnTo>
                    <a:lnTo>
                      <a:pt x="0" y="13371"/>
                    </a:lnTo>
                    <a:lnTo>
                      <a:pt x="0" y="14400"/>
                    </a:lnTo>
                    <a:lnTo>
                      <a:pt x="2700" y="15429"/>
                    </a:lnTo>
                    <a:lnTo>
                      <a:pt x="2700" y="16457"/>
                    </a:lnTo>
                    <a:lnTo>
                      <a:pt x="2700" y="18514"/>
                    </a:lnTo>
                    <a:lnTo>
                      <a:pt x="5400" y="19543"/>
                    </a:lnTo>
                    <a:lnTo>
                      <a:pt x="8100" y="20571"/>
                    </a:lnTo>
                    <a:lnTo>
                      <a:pt x="8100" y="21600"/>
                    </a:lnTo>
                    <a:lnTo>
                      <a:pt x="8100" y="21600"/>
                    </a:lnTo>
                    <a:lnTo>
                      <a:pt x="21600" y="195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79" name="Shape 3879"/>
              <p:cNvSpPr/>
              <p:nvPr/>
            </p:nvSpPr>
            <p:spPr>
              <a:xfrm>
                <a:off x="1927225" y="1778000"/>
                <a:ext cx="28575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3886"/>
                    </a:moveTo>
                    <a:lnTo>
                      <a:pt x="21600" y="13886"/>
                    </a:lnTo>
                    <a:lnTo>
                      <a:pt x="19200" y="13886"/>
                    </a:lnTo>
                    <a:lnTo>
                      <a:pt x="18000" y="12343"/>
                    </a:lnTo>
                    <a:lnTo>
                      <a:pt x="16800" y="12343"/>
                    </a:lnTo>
                    <a:lnTo>
                      <a:pt x="15600" y="10800"/>
                    </a:lnTo>
                    <a:lnTo>
                      <a:pt x="14400" y="10800"/>
                    </a:lnTo>
                    <a:lnTo>
                      <a:pt x="14400" y="10800"/>
                    </a:lnTo>
                    <a:lnTo>
                      <a:pt x="14400" y="10800"/>
                    </a:lnTo>
                    <a:lnTo>
                      <a:pt x="13200" y="9257"/>
                    </a:lnTo>
                    <a:lnTo>
                      <a:pt x="13200" y="9257"/>
                    </a:lnTo>
                    <a:lnTo>
                      <a:pt x="12000" y="9257"/>
                    </a:lnTo>
                    <a:lnTo>
                      <a:pt x="12000" y="9257"/>
                    </a:lnTo>
                    <a:lnTo>
                      <a:pt x="12000" y="7714"/>
                    </a:lnTo>
                    <a:lnTo>
                      <a:pt x="10800" y="7714"/>
                    </a:lnTo>
                    <a:lnTo>
                      <a:pt x="9600" y="6171"/>
                    </a:lnTo>
                    <a:lnTo>
                      <a:pt x="9600" y="6171"/>
                    </a:lnTo>
                    <a:lnTo>
                      <a:pt x="8400" y="4629"/>
                    </a:lnTo>
                    <a:lnTo>
                      <a:pt x="7200" y="3086"/>
                    </a:lnTo>
                    <a:lnTo>
                      <a:pt x="7200" y="1543"/>
                    </a:lnTo>
                    <a:lnTo>
                      <a:pt x="6000" y="0"/>
                    </a:lnTo>
                    <a:lnTo>
                      <a:pt x="6000" y="0"/>
                    </a:lnTo>
                    <a:lnTo>
                      <a:pt x="0" y="3086"/>
                    </a:lnTo>
                    <a:lnTo>
                      <a:pt x="1200" y="4629"/>
                    </a:lnTo>
                    <a:lnTo>
                      <a:pt x="1200" y="6171"/>
                    </a:lnTo>
                    <a:lnTo>
                      <a:pt x="2400" y="7714"/>
                    </a:lnTo>
                    <a:lnTo>
                      <a:pt x="3600" y="9257"/>
                    </a:lnTo>
                    <a:lnTo>
                      <a:pt x="4800" y="10800"/>
                    </a:lnTo>
                    <a:lnTo>
                      <a:pt x="4800" y="12343"/>
                    </a:lnTo>
                    <a:lnTo>
                      <a:pt x="6000" y="13886"/>
                    </a:lnTo>
                    <a:lnTo>
                      <a:pt x="7200" y="15429"/>
                    </a:lnTo>
                    <a:lnTo>
                      <a:pt x="8400" y="15429"/>
                    </a:lnTo>
                    <a:lnTo>
                      <a:pt x="8400" y="15429"/>
                    </a:lnTo>
                    <a:lnTo>
                      <a:pt x="9600" y="16971"/>
                    </a:lnTo>
                    <a:lnTo>
                      <a:pt x="9600" y="16971"/>
                    </a:lnTo>
                    <a:lnTo>
                      <a:pt x="10800" y="16971"/>
                    </a:lnTo>
                    <a:lnTo>
                      <a:pt x="10800" y="18514"/>
                    </a:lnTo>
                    <a:lnTo>
                      <a:pt x="12000" y="18514"/>
                    </a:lnTo>
                    <a:lnTo>
                      <a:pt x="13200" y="18514"/>
                    </a:lnTo>
                    <a:lnTo>
                      <a:pt x="14400" y="20057"/>
                    </a:lnTo>
                    <a:lnTo>
                      <a:pt x="16800" y="20057"/>
                    </a:lnTo>
                    <a:lnTo>
                      <a:pt x="18000" y="21600"/>
                    </a:lnTo>
                    <a:lnTo>
                      <a:pt x="20400" y="21600"/>
                    </a:lnTo>
                    <a:lnTo>
                      <a:pt x="20400" y="21600"/>
                    </a:lnTo>
                    <a:lnTo>
                      <a:pt x="21600" y="138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80" name="Shape 3880"/>
              <p:cNvSpPr/>
              <p:nvPr/>
            </p:nvSpPr>
            <p:spPr>
              <a:xfrm>
                <a:off x="1954212" y="1792287"/>
                <a:ext cx="42863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120"/>
                    </a:moveTo>
                    <a:lnTo>
                      <a:pt x="21600" y="15120"/>
                    </a:lnTo>
                    <a:lnTo>
                      <a:pt x="21600" y="15120"/>
                    </a:lnTo>
                    <a:lnTo>
                      <a:pt x="21600" y="12960"/>
                    </a:lnTo>
                    <a:lnTo>
                      <a:pt x="20800" y="12960"/>
                    </a:lnTo>
                    <a:lnTo>
                      <a:pt x="20800" y="10800"/>
                    </a:lnTo>
                    <a:lnTo>
                      <a:pt x="20000" y="10800"/>
                    </a:lnTo>
                    <a:lnTo>
                      <a:pt x="20000" y="8640"/>
                    </a:lnTo>
                    <a:lnTo>
                      <a:pt x="19200" y="8640"/>
                    </a:lnTo>
                    <a:lnTo>
                      <a:pt x="18400" y="6480"/>
                    </a:lnTo>
                    <a:lnTo>
                      <a:pt x="17600" y="6480"/>
                    </a:lnTo>
                    <a:lnTo>
                      <a:pt x="16800" y="4320"/>
                    </a:lnTo>
                    <a:lnTo>
                      <a:pt x="16800" y="4320"/>
                    </a:lnTo>
                    <a:lnTo>
                      <a:pt x="16000" y="4320"/>
                    </a:lnTo>
                    <a:lnTo>
                      <a:pt x="15200" y="4320"/>
                    </a:lnTo>
                    <a:lnTo>
                      <a:pt x="14400" y="4320"/>
                    </a:lnTo>
                    <a:lnTo>
                      <a:pt x="13600" y="2160"/>
                    </a:lnTo>
                    <a:lnTo>
                      <a:pt x="12800" y="2160"/>
                    </a:lnTo>
                    <a:lnTo>
                      <a:pt x="12000" y="2160"/>
                    </a:lnTo>
                    <a:lnTo>
                      <a:pt x="11200" y="2160"/>
                    </a:lnTo>
                    <a:lnTo>
                      <a:pt x="10400" y="2160"/>
                    </a:lnTo>
                    <a:lnTo>
                      <a:pt x="8800" y="2160"/>
                    </a:lnTo>
                    <a:lnTo>
                      <a:pt x="7200" y="2160"/>
                    </a:lnTo>
                    <a:lnTo>
                      <a:pt x="5600" y="2160"/>
                    </a:lnTo>
                    <a:lnTo>
                      <a:pt x="4000" y="2160"/>
                    </a:lnTo>
                    <a:lnTo>
                      <a:pt x="3200" y="0"/>
                    </a:lnTo>
                    <a:lnTo>
                      <a:pt x="2400" y="0"/>
                    </a:lnTo>
                    <a:lnTo>
                      <a:pt x="1600" y="0"/>
                    </a:lnTo>
                    <a:lnTo>
                      <a:pt x="800" y="0"/>
                    </a:lnTo>
                    <a:lnTo>
                      <a:pt x="800" y="0"/>
                    </a:lnTo>
                    <a:lnTo>
                      <a:pt x="0" y="10800"/>
                    </a:lnTo>
                    <a:lnTo>
                      <a:pt x="0" y="10800"/>
                    </a:lnTo>
                    <a:lnTo>
                      <a:pt x="800" y="12960"/>
                    </a:lnTo>
                    <a:lnTo>
                      <a:pt x="1600" y="12960"/>
                    </a:lnTo>
                    <a:lnTo>
                      <a:pt x="2400" y="12960"/>
                    </a:lnTo>
                    <a:lnTo>
                      <a:pt x="4000" y="12960"/>
                    </a:lnTo>
                    <a:lnTo>
                      <a:pt x="5600" y="12960"/>
                    </a:lnTo>
                    <a:lnTo>
                      <a:pt x="7200" y="12960"/>
                    </a:lnTo>
                    <a:lnTo>
                      <a:pt x="8000" y="12960"/>
                    </a:lnTo>
                    <a:lnTo>
                      <a:pt x="9600" y="12960"/>
                    </a:lnTo>
                    <a:lnTo>
                      <a:pt x="11200" y="15120"/>
                    </a:lnTo>
                    <a:lnTo>
                      <a:pt x="12000" y="15120"/>
                    </a:lnTo>
                    <a:lnTo>
                      <a:pt x="12800" y="15120"/>
                    </a:lnTo>
                    <a:lnTo>
                      <a:pt x="12800" y="15120"/>
                    </a:lnTo>
                    <a:lnTo>
                      <a:pt x="13600" y="15120"/>
                    </a:lnTo>
                    <a:lnTo>
                      <a:pt x="14400" y="15120"/>
                    </a:lnTo>
                    <a:lnTo>
                      <a:pt x="14400" y="15120"/>
                    </a:lnTo>
                    <a:lnTo>
                      <a:pt x="15200" y="15120"/>
                    </a:lnTo>
                    <a:lnTo>
                      <a:pt x="16000" y="17280"/>
                    </a:lnTo>
                    <a:lnTo>
                      <a:pt x="16000" y="17280"/>
                    </a:lnTo>
                    <a:lnTo>
                      <a:pt x="16800" y="17280"/>
                    </a:lnTo>
                    <a:lnTo>
                      <a:pt x="16800" y="17280"/>
                    </a:lnTo>
                    <a:lnTo>
                      <a:pt x="16800" y="17280"/>
                    </a:lnTo>
                    <a:lnTo>
                      <a:pt x="17600" y="19440"/>
                    </a:lnTo>
                    <a:lnTo>
                      <a:pt x="17600" y="19440"/>
                    </a:lnTo>
                    <a:lnTo>
                      <a:pt x="17600" y="19440"/>
                    </a:lnTo>
                    <a:lnTo>
                      <a:pt x="17600" y="19440"/>
                    </a:lnTo>
                    <a:lnTo>
                      <a:pt x="17600" y="21600"/>
                    </a:lnTo>
                    <a:lnTo>
                      <a:pt x="17600" y="21600"/>
                    </a:lnTo>
                    <a:lnTo>
                      <a:pt x="17600" y="21600"/>
                    </a:lnTo>
                    <a:lnTo>
                      <a:pt x="21600" y="151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81" name="Shape 3881"/>
              <p:cNvSpPr/>
              <p:nvPr/>
            </p:nvSpPr>
            <p:spPr>
              <a:xfrm>
                <a:off x="1978025" y="1803400"/>
                <a:ext cx="22225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714" y="21600"/>
                    </a:moveTo>
                    <a:lnTo>
                      <a:pt x="7714" y="21600"/>
                    </a:lnTo>
                    <a:lnTo>
                      <a:pt x="9257" y="20000"/>
                    </a:lnTo>
                    <a:lnTo>
                      <a:pt x="9257" y="19200"/>
                    </a:lnTo>
                    <a:lnTo>
                      <a:pt x="10800" y="17600"/>
                    </a:lnTo>
                    <a:lnTo>
                      <a:pt x="12343" y="16800"/>
                    </a:lnTo>
                    <a:lnTo>
                      <a:pt x="13886" y="15200"/>
                    </a:lnTo>
                    <a:lnTo>
                      <a:pt x="15429" y="13600"/>
                    </a:lnTo>
                    <a:lnTo>
                      <a:pt x="15429" y="12800"/>
                    </a:lnTo>
                    <a:lnTo>
                      <a:pt x="16971" y="12000"/>
                    </a:lnTo>
                    <a:lnTo>
                      <a:pt x="16971" y="12000"/>
                    </a:lnTo>
                    <a:lnTo>
                      <a:pt x="18514" y="11200"/>
                    </a:lnTo>
                    <a:lnTo>
                      <a:pt x="18514" y="10400"/>
                    </a:lnTo>
                    <a:lnTo>
                      <a:pt x="18514" y="9600"/>
                    </a:lnTo>
                    <a:lnTo>
                      <a:pt x="20057" y="8800"/>
                    </a:lnTo>
                    <a:lnTo>
                      <a:pt x="20057" y="8000"/>
                    </a:lnTo>
                    <a:lnTo>
                      <a:pt x="20057" y="7200"/>
                    </a:lnTo>
                    <a:lnTo>
                      <a:pt x="20057" y="7200"/>
                    </a:lnTo>
                    <a:lnTo>
                      <a:pt x="21600" y="6400"/>
                    </a:lnTo>
                    <a:lnTo>
                      <a:pt x="21600" y="5600"/>
                    </a:lnTo>
                    <a:lnTo>
                      <a:pt x="21600" y="4800"/>
                    </a:lnTo>
                    <a:lnTo>
                      <a:pt x="21600" y="4000"/>
                    </a:lnTo>
                    <a:lnTo>
                      <a:pt x="21600" y="3200"/>
                    </a:lnTo>
                    <a:lnTo>
                      <a:pt x="20057" y="2400"/>
                    </a:lnTo>
                    <a:lnTo>
                      <a:pt x="20057" y="2400"/>
                    </a:lnTo>
                    <a:lnTo>
                      <a:pt x="20057" y="1600"/>
                    </a:lnTo>
                    <a:lnTo>
                      <a:pt x="20057" y="800"/>
                    </a:lnTo>
                    <a:lnTo>
                      <a:pt x="18514" y="0"/>
                    </a:lnTo>
                    <a:lnTo>
                      <a:pt x="10800" y="2400"/>
                    </a:lnTo>
                    <a:lnTo>
                      <a:pt x="12343" y="2400"/>
                    </a:lnTo>
                    <a:lnTo>
                      <a:pt x="12343" y="2400"/>
                    </a:lnTo>
                    <a:lnTo>
                      <a:pt x="12343" y="3200"/>
                    </a:lnTo>
                    <a:lnTo>
                      <a:pt x="12343" y="3200"/>
                    </a:lnTo>
                    <a:lnTo>
                      <a:pt x="12343" y="4000"/>
                    </a:lnTo>
                    <a:lnTo>
                      <a:pt x="12343" y="4000"/>
                    </a:lnTo>
                    <a:lnTo>
                      <a:pt x="12343" y="4800"/>
                    </a:lnTo>
                    <a:lnTo>
                      <a:pt x="12343" y="4800"/>
                    </a:lnTo>
                    <a:lnTo>
                      <a:pt x="12343" y="5600"/>
                    </a:lnTo>
                    <a:lnTo>
                      <a:pt x="12343" y="6400"/>
                    </a:lnTo>
                    <a:lnTo>
                      <a:pt x="12343" y="6400"/>
                    </a:lnTo>
                    <a:lnTo>
                      <a:pt x="12343" y="7200"/>
                    </a:lnTo>
                    <a:lnTo>
                      <a:pt x="10800" y="8000"/>
                    </a:lnTo>
                    <a:lnTo>
                      <a:pt x="10800" y="8000"/>
                    </a:lnTo>
                    <a:lnTo>
                      <a:pt x="10800" y="8800"/>
                    </a:lnTo>
                    <a:lnTo>
                      <a:pt x="10800" y="9600"/>
                    </a:lnTo>
                    <a:lnTo>
                      <a:pt x="9257" y="9600"/>
                    </a:lnTo>
                    <a:lnTo>
                      <a:pt x="9257" y="10400"/>
                    </a:lnTo>
                    <a:lnTo>
                      <a:pt x="9257" y="11200"/>
                    </a:lnTo>
                    <a:lnTo>
                      <a:pt x="7714" y="12000"/>
                    </a:lnTo>
                    <a:lnTo>
                      <a:pt x="6171" y="12800"/>
                    </a:lnTo>
                    <a:lnTo>
                      <a:pt x="6171" y="14400"/>
                    </a:lnTo>
                    <a:lnTo>
                      <a:pt x="4629" y="15200"/>
                    </a:lnTo>
                    <a:lnTo>
                      <a:pt x="3086" y="16800"/>
                    </a:lnTo>
                    <a:lnTo>
                      <a:pt x="1543" y="17600"/>
                    </a:lnTo>
                    <a:lnTo>
                      <a:pt x="0" y="19200"/>
                    </a:lnTo>
                    <a:lnTo>
                      <a:pt x="0" y="19200"/>
                    </a:lnTo>
                    <a:lnTo>
                      <a:pt x="771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82" name="Shape 3882"/>
              <p:cNvSpPr/>
              <p:nvPr/>
            </p:nvSpPr>
            <p:spPr>
              <a:xfrm>
                <a:off x="1963737" y="1841500"/>
                <a:ext cx="22226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257" y="19200"/>
                    </a:moveTo>
                    <a:lnTo>
                      <a:pt x="9257" y="19200"/>
                    </a:lnTo>
                    <a:lnTo>
                      <a:pt x="9257" y="19200"/>
                    </a:lnTo>
                    <a:lnTo>
                      <a:pt x="9257" y="18400"/>
                    </a:lnTo>
                    <a:lnTo>
                      <a:pt x="9257" y="18400"/>
                    </a:lnTo>
                    <a:lnTo>
                      <a:pt x="9257" y="17600"/>
                    </a:lnTo>
                    <a:lnTo>
                      <a:pt x="9257" y="17600"/>
                    </a:lnTo>
                    <a:lnTo>
                      <a:pt x="7714" y="16800"/>
                    </a:lnTo>
                    <a:lnTo>
                      <a:pt x="7714" y="16800"/>
                    </a:lnTo>
                    <a:lnTo>
                      <a:pt x="9257" y="16000"/>
                    </a:lnTo>
                    <a:lnTo>
                      <a:pt x="9257" y="16000"/>
                    </a:lnTo>
                    <a:lnTo>
                      <a:pt x="9257" y="15200"/>
                    </a:lnTo>
                    <a:lnTo>
                      <a:pt x="9257" y="14400"/>
                    </a:lnTo>
                    <a:lnTo>
                      <a:pt x="9257" y="14400"/>
                    </a:lnTo>
                    <a:lnTo>
                      <a:pt x="9257" y="13600"/>
                    </a:lnTo>
                    <a:lnTo>
                      <a:pt x="9257" y="13600"/>
                    </a:lnTo>
                    <a:lnTo>
                      <a:pt x="10800" y="12800"/>
                    </a:lnTo>
                    <a:lnTo>
                      <a:pt x="10800" y="12000"/>
                    </a:lnTo>
                    <a:lnTo>
                      <a:pt x="12343" y="11200"/>
                    </a:lnTo>
                    <a:lnTo>
                      <a:pt x="12343" y="9600"/>
                    </a:lnTo>
                    <a:lnTo>
                      <a:pt x="13886" y="8000"/>
                    </a:lnTo>
                    <a:lnTo>
                      <a:pt x="15429" y="7200"/>
                    </a:lnTo>
                    <a:lnTo>
                      <a:pt x="18514" y="4800"/>
                    </a:lnTo>
                    <a:lnTo>
                      <a:pt x="21600" y="2400"/>
                    </a:lnTo>
                    <a:lnTo>
                      <a:pt x="13886" y="0"/>
                    </a:lnTo>
                    <a:lnTo>
                      <a:pt x="10800" y="2400"/>
                    </a:lnTo>
                    <a:lnTo>
                      <a:pt x="7714" y="4800"/>
                    </a:lnTo>
                    <a:lnTo>
                      <a:pt x="6171" y="6400"/>
                    </a:lnTo>
                    <a:lnTo>
                      <a:pt x="6171" y="8000"/>
                    </a:lnTo>
                    <a:lnTo>
                      <a:pt x="4629" y="8800"/>
                    </a:lnTo>
                    <a:lnTo>
                      <a:pt x="3086" y="10400"/>
                    </a:lnTo>
                    <a:lnTo>
                      <a:pt x="3086" y="11200"/>
                    </a:lnTo>
                    <a:lnTo>
                      <a:pt x="1543" y="12000"/>
                    </a:lnTo>
                    <a:lnTo>
                      <a:pt x="1543" y="12000"/>
                    </a:lnTo>
                    <a:lnTo>
                      <a:pt x="1543" y="12800"/>
                    </a:lnTo>
                    <a:lnTo>
                      <a:pt x="1543" y="13600"/>
                    </a:lnTo>
                    <a:lnTo>
                      <a:pt x="0" y="14400"/>
                    </a:lnTo>
                    <a:lnTo>
                      <a:pt x="0" y="15200"/>
                    </a:lnTo>
                    <a:lnTo>
                      <a:pt x="0" y="16000"/>
                    </a:lnTo>
                    <a:lnTo>
                      <a:pt x="0" y="16800"/>
                    </a:lnTo>
                    <a:lnTo>
                      <a:pt x="0" y="16800"/>
                    </a:lnTo>
                    <a:lnTo>
                      <a:pt x="0" y="17600"/>
                    </a:lnTo>
                    <a:lnTo>
                      <a:pt x="0" y="18400"/>
                    </a:lnTo>
                    <a:lnTo>
                      <a:pt x="0" y="19200"/>
                    </a:lnTo>
                    <a:lnTo>
                      <a:pt x="1543" y="20000"/>
                    </a:lnTo>
                    <a:lnTo>
                      <a:pt x="1543" y="20800"/>
                    </a:lnTo>
                    <a:lnTo>
                      <a:pt x="1543" y="21600"/>
                    </a:lnTo>
                    <a:lnTo>
                      <a:pt x="1543" y="21600"/>
                    </a:lnTo>
                    <a:lnTo>
                      <a:pt x="9257" y="19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83" name="Shape 3883"/>
              <p:cNvSpPr/>
              <p:nvPr/>
            </p:nvSpPr>
            <p:spPr>
              <a:xfrm>
                <a:off x="1965325" y="1879600"/>
                <a:ext cx="44450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8640"/>
                    </a:moveTo>
                    <a:lnTo>
                      <a:pt x="21600" y="8640"/>
                    </a:lnTo>
                    <a:lnTo>
                      <a:pt x="20057" y="8640"/>
                    </a:lnTo>
                    <a:lnTo>
                      <a:pt x="18514" y="8640"/>
                    </a:lnTo>
                    <a:lnTo>
                      <a:pt x="16971" y="8640"/>
                    </a:lnTo>
                    <a:lnTo>
                      <a:pt x="15429" y="8640"/>
                    </a:lnTo>
                    <a:lnTo>
                      <a:pt x="13886" y="8640"/>
                    </a:lnTo>
                    <a:lnTo>
                      <a:pt x="13114" y="8640"/>
                    </a:lnTo>
                    <a:lnTo>
                      <a:pt x="11571" y="8640"/>
                    </a:lnTo>
                    <a:lnTo>
                      <a:pt x="10029" y="8640"/>
                    </a:lnTo>
                    <a:lnTo>
                      <a:pt x="10029" y="8640"/>
                    </a:lnTo>
                    <a:lnTo>
                      <a:pt x="9257" y="6480"/>
                    </a:lnTo>
                    <a:lnTo>
                      <a:pt x="8486" y="6480"/>
                    </a:lnTo>
                    <a:lnTo>
                      <a:pt x="8486" y="6480"/>
                    </a:lnTo>
                    <a:lnTo>
                      <a:pt x="7714" y="6480"/>
                    </a:lnTo>
                    <a:lnTo>
                      <a:pt x="6943" y="6480"/>
                    </a:lnTo>
                    <a:lnTo>
                      <a:pt x="6943" y="6480"/>
                    </a:lnTo>
                    <a:lnTo>
                      <a:pt x="6171" y="4320"/>
                    </a:lnTo>
                    <a:lnTo>
                      <a:pt x="6171" y="4320"/>
                    </a:lnTo>
                    <a:lnTo>
                      <a:pt x="5400" y="4320"/>
                    </a:lnTo>
                    <a:lnTo>
                      <a:pt x="5400" y="4320"/>
                    </a:lnTo>
                    <a:lnTo>
                      <a:pt x="4629" y="2160"/>
                    </a:lnTo>
                    <a:lnTo>
                      <a:pt x="4629" y="2160"/>
                    </a:lnTo>
                    <a:lnTo>
                      <a:pt x="4629" y="2160"/>
                    </a:lnTo>
                    <a:lnTo>
                      <a:pt x="3857" y="0"/>
                    </a:lnTo>
                    <a:lnTo>
                      <a:pt x="3857" y="0"/>
                    </a:lnTo>
                    <a:lnTo>
                      <a:pt x="0" y="6480"/>
                    </a:lnTo>
                    <a:lnTo>
                      <a:pt x="771" y="6480"/>
                    </a:lnTo>
                    <a:lnTo>
                      <a:pt x="1543" y="8640"/>
                    </a:lnTo>
                    <a:lnTo>
                      <a:pt x="1543" y="10800"/>
                    </a:lnTo>
                    <a:lnTo>
                      <a:pt x="2314" y="10800"/>
                    </a:lnTo>
                    <a:lnTo>
                      <a:pt x="2314" y="12960"/>
                    </a:lnTo>
                    <a:lnTo>
                      <a:pt x="3086" y="12960"/>
                    </a:lnTo>
                    <a:lnTo>
                      <a:pt x="3857" y="15120"/>
                    </a:lnTo>
                    <a:lnTo>
                      <a:pt x="4629" y="15120"/>
                    </a:lnTo>
                    <a:lnTo>
                      <a:pt x="5400" y="17280"/>
                    </a:lnTo>
                    <a:lnTo>
                      <a:pt x="6171" y="17280"/>
                    </a:lnTo>
                    <a:lnTo>
                      <a:pt x="6171" y="17280"/>
                    </a:lnTo>
                    <a:lnTo>
                      <a:pt x="6943" y="17280"/>
                    </a:lnTo>
                    <a:lnTo>
                      <a:pt x="7714" y="19440"/>
                    </a:lnTo>
                    <a:lnTo>
                      <a:pt x="8486" y="19440"/>
                    </a:lnTo>
                    <a:lnTo>
                      <a:pt x="9257" y="19440"/>
                    </a:lnTo>
                    <a:lnTo>
                      <a:pt x="10029" y="19440"/>
                    </a:lnTo>
                    <a:lnTo>
                      <a:pt x="11571" y="19440"/>
                    </a:lnTo>
                    <a:lnTo>
                      <a:pt x="13114" y="19440"/>
                    </a:lnTo>
                    <a:lnTo>
                      <a:pt x="13886" y="19440"/>
                    </a:lnTo>
                    <a:lnTo>
                      <a:pt x="15429" y="21600"/>
                    </a:lnTo>
                    <a:lnTo>
                      <a:pt x="16971" y="21600"/>
                    </a:lnTo>
                    <a:lnTo>
                      <a:pt x="18514" y="21600"/>
                    </a:lnTo>
                    <a:lnTo>
                      <a:pt x="20057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86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84" name="Shape 3884"/>
              <p:cNvSpPr/>
              <p:nvPr/>
            </p:nvSpPr>
            <p:spPr>
              <a:xfrm>
                <a:off x="2009775" y="1885950"/>
                <a:ext cx="41275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120"/>
                    </a:moveTo>
                    <a:lnTo>
                      <a:pt x="21600" y="15120"/>
                    </a:lnTo>
                    <a:lnTo>
                      <a:pt x="21600" y="15120"/>
                    </a:lnTo>
                    <a:lnTo>
                      <a:pt x="20769" y="12960"/>
                    </a:lnTo>
                    <a:lnTo>
                      <a:pt x="20769" y="10800"/>
                    </a:lnTo>
                    <a:lnTo>
                      <a:pt x="19938" y="8640"/>
                    </a:lnTo>
                    <a:lnTo>
                      <a:pt x="19108" y="8640"/>
                    </a:lnTo>
                    <a:lnTo>
                      <a:pt x="19108" y="8640"/>
                    </a:lnTo>
                    <a:lnTo>
                      <a:pt x="18277" y="6480"/>
                    </a:lnTo>
                    <a:lnTo>
                      <a:pt x="17446" y="6480"/>
                    </a:lnTo>
                    <a:lnTo>
                      <a:pt x="16615" y="4320"/>
                    </a:lnTo>
                    <a:lnTo>
                      <a:pt x="15785" y="4320"/>
                    </a:lnTo>
                    <a:lnTo>
                      <a:pt x="15785" y="4320"/>
                    </a:lnTo>
                    <a:lnTo>
                      <a:pt x="14954" y="2160"/>
                    </a:lnTo>
                    <a:lnTo>
                      <a:pt x="14123" y="2160"/>
                    </a:lnTo>
                    <a:lnTo>
                      <a:pt x="13292" y="2160"/>
                    </a:lnTo>
                    <a:lnTo>
                      <a:pt x="12462" y="2160"/>
                    </a:lnTo>
                    <a:lnTo>
                      <a:pt x="11631" y="2160"/>
                    </a:lnTo>
                    <a:lnTo>
                      <a:pt x="9969" y="2160"/>
                    </a:lnTo>
                    <a:lnTo>
                      <a:pt x="8308" y="2160"/>
                    </a:lnTo>
                    <a:lnTo>
                      <a:pt x="7477" y="0"/>
                    </a:lnTo>
                    <a:lnTo>
                      <a:pt x="5815" y="0"/>
                    </a:lnTo>
                    <a:lnTo>
                      <a:pt x="4154" y="0"/>
                    </a:lnTo>
                    <a:lnTo>
                      <a:pt x="2492" y="0"/>
                    </a:lnTo>
                    <a:lnTo>
                      <a:pt x="831" y="0"/>
                    </a:lnTo>
                    <a:lnTo>
                      <a:pt x="0" y="0"/>
                    </a:lnTo>
                    <a:lnTo>
                      <a:pt x="0" y="12960"/>
                    </a:lnTo>
                    <a:lnTo>
                      <a:pt x="831" y="12960"/>
                    </a:lnTo>
                    <a:lnTo>
                      <a:pt x="2492" y="12960"/>
                    </a:lnTo>
                    <a:lnTo>
                      <a:pt x="4154" y="12960"/>
                    </a:lnTo>
                    <a:lnTo>
                      <a:pt x="5815" y="12960"/>
                    </a:lnTo>
                    <a:lnTo>
                      <a:pt x="6646" y="12960"/>
                    </a:lnTo>
                    <a:lnTo>
                      <a:pt x="8308" y="12960"/>
                    </a:lnTo>
                    <a:lnTo>
                      <a:pt x="9969" y="12960"/>
                    </a:lnTo>
                    <a:lnTo>
                      <a:pt x="10800" y="12960"/>
                    </a:lnTo>
                    <a:lnTo>
                      <a:pt x="11631" y="12960"/>
                    </a:lnTo>
                    <a:lnTo>
                      <a:pt x="12462" y="12960"/>
                    </a:lnTo>
                    <a:lnTo>
                      <a:pt x="13292" y="15120"/>
                    </a:lnTo>
                    <a:lnTo>
                      <a:pt x="13292" y="15120"/>
                    </a:lnTo>
                    <a:lnTo>
                      <a:pt x="14123" y="15120"/>
                    </a:lnTo>
                    <a:lnTo>
                      <a:pt x="14954" y="15120"/>
                    </a:lnTo>
                    <a:lnTo>
                      <a:pt x="14954" y="15120"/>
                    </a:lnTo>
                    <a:lnTo>
                      <a:pt x="15785" y="15120"/>
                    </a:lnTo>
                    <a:lnTo>
                      <a:pt x="15785" y="17280"/>
                    </a:lnTo>
                    <a:lnTo>
                      <a:pt x="16615" y="17280"/>
                    </a:lnTo>
                    <a:lnTo>
                      <a:pt x="16615" y="17280"/>
                    </a:lnTo>
                    <a:lnTo>
                      <a:pt x="17446" y="19440"/>
                    </a:lnTo>
                    <a:lnTo>
                      <a:pt x="17446" y="19440"/>
                    </a:lnTo>
                    <a:lnTo>
                      <a:pt x="17446" y="19440"/>
                    </a:lnTo>
                    <a:lnTo>
                      <a:pt x="18277" y="21600"/>
                    </a:lnTo>
                    <a:lnTo>
                      <a:pt x="18277" y="21600"/>
                    </a:lnTo>
                    <a:lnTo>
                      <a:pt x="18277" y="21600"/>
                    </a:lnTo>
                    <a:lnTo>
                      <a:pt x="21600" y="151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85" name="Shape 3885"/>
              <p:cNvSpPr/>
              <p:nvPr/>
            </p:nvSpPr>
            <p:spPr>
              <a:xfrm>
                <a:off x="2033587" y="1897062"/>
                <a:ext cx="20638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646" y="21600"/>
                    </a:moveTo>
                    <a:lnTo>
                      <a:pt x="6646" y="21600"/>
                    </a:lnTo>
                    <a:lnTo>
                      <a:pt x="8308" y="20800"/>
                    </a:lnTo>
                    <a:lnTo>
                      <a:pt x="9969" y="20000"/>
                    </a:lnTo>
                    <a:lnTo>
                      <a:pt x="11631" y="18400"/>
                    </a:lnTo>
                    <a:lnTo>
                      <a:pt x="13292" y="16800"/>
                    </a:lnTo>
                    <a:lnTo>
                      <a:pt x="14954" y="16000"/>
                    </a:lnTo>
                    <a:lnTo>
                      <a:pt x="14954" y="14400"/>
                    </a:lnTo>
                    <a:lnTo>
                      <a:pt x="16615" y="13600"/>
                    </a:lnTo>
                    <a:lnTo>
                      <a:pt x="16615" y="12800"/>
                    </a:lnTo>
                    <a:lnTo>
                      <a:pt x="18277" y="12000"/>
                    </a:lnTo>
                    <a:lnTo>
                      <a:pt x="18277" y="12000"/>
                    </a:lnTo>
                    <a:lnTo>
                      <a:pt x="18277" y="11200"/>
                    </a:lnTo>
                    <a:lnTo>
                      <a:pt x="19938" y="10400"/>
                    </a:lnTo>
                    <a:lnTo>
                      <a:pt x="19938" y="9600"/>
                    </a:lnTo>
                    <a:lnTo>
                      <a:pt x="19938" y="8800"/>
                    </a:lnTo>
                    <a:lnTo>
                      <a:pt x="19938" y="8000"/>
                    </a:lnTo>
                    <a:lnTo>
                      <a:pt x="21600" y="7200"/>
                    </a:lnTo>
                    <a:lnTo>
                      <a:pt x="21600" y="6400"/>
                    </a:lnTo>
                    <a:lnTo>
                      <a:pt x="21600" y="5600"/>
                    </a:lnTo>
                    <a:lnTo>
                      <a:pt x="21600" y="4800"/>
                    </a:lnTo>
                    <a:lnTo>
                      <a:pt x="21600" y="4800"/>
                    </a:lnTo>
                    <a:lnTo>
                      <a:pt x="21600" y="4000"/>
                    </a:lnTo>
                    <a:lnTo>
                      <a:pt x="21600" y="3200"/>
                    </a:lnTo>
                    <a:lnTo>
                      <a:pt x="19938" y="2400"/>
                    </a:lnTo>
                    <a:lnTo>
                      <a:pt x="19938" y="1600"/>
                    </a:lnTo>
                    <a:lnTo>
                      <a:pt x="19938" y="800"/>
                    </a:lnTo>
                    <a:lnTo>
                      <a:pt x="18277" y="0"/>
                    </a:lnTo>
                    <a:lnTo>
                      <a:pt x="11631" y="2400"/>
                    </a:lnTo>
                    <a:lnTo>
                      <a:pt x="11631" y="2400"/>
                    </a:lnTo>
                    <a:lnTo>
                      <a:pt x="11631" y="3200"/>
                    </a:lnTo>
                    <a:lnTo>
                      <a:pt x="11631" y="3200"/>
                    </a:lnTo>
                    <a:lnTo>
                      <a:pt x="11631" y="4000"/>
                    </a:lnTo>
                    <a:lnTo>
                      <a:pt x="11631" y="4000"/>
                    </a:lnTo>
                    <a:lnTo>
                      <a:pt x="11631" y="4800"/>
                    </a:lnTo>
                    <a:lnTo>
                      <a:pt x="11631" y="4800"/>
                    </a:lnTo>
                    <a:lnTo>
                      <a:pt x="11631" y="5600"/>
                    </a:lnTo>
                    <a:lnTo>
                      <a:pt x="11631" y="5600"/>
                    </a:lnTo>
                    <a:lnTo>
                      <a:pt x="11631" y="6400"/>
                    </a:lnTo>
                    <a:lnTo>
                      <a:pt x="11631" y="7200"/>
                    </a:lnTo>
                    <a:lnTo>
                      <a:pt x="11631" y="8000"/>
                    </a:lnTo>
                    <a:lnTo>
                      <a:pt x="11631" y="8000"/>
                    </a:lnTo>
                    <a:lnTo>
                      <a:pt x="11631" y="8800"/>
                    </a:lnTo>
                    <a:lnTo>
                      <a:pt x="9969" y="9600"/>
                    </a:lnTo>
                    <a:lnTo>
                      <a:pt x="9969" y="10400"/>
                    </a:lnTo>
                    <a:lnTo>
                      <a:pt x="9969" y="10400"/>
                    </a:lnTo>
                    <a:lnTo>
                      <a:pt x="8308" y="11200"/>
                    </a:lnTo>
                    <a:lnTo>
                      <a:pt x="8308" y="12000"/>
                    </a:lnTo>
                    <a:lnTo>
                      <a:pt x="8308" y="12800"/>
                    </a:lnTo>
                    <a:lnTo>
                      <a:pt x="6646" y="13600"/>
                    </a:lnTo>
                    <a:lnTo>
                      <a:pt x="4985" y="15200"/>
                    </a:lnTo>
                    <a:lnTo>
                      <a:pt x="3323" y="16000"/>
                    </a:lnTo>
                    <a:lnTo>
                      <a:pt x="1662" y="17600"/>
                    </a:lnTo>
                    <a:lnTo>
                      <a:pt x="0" y="18400"/>
                    </a:lnTo>
                    <a:lnTo>
                      <a:pt x="0" y="20000"/>
                    </a:lnTo>
                    <a:lnTo>
                      <a:pt x="0" y="20000"/>
                    </a:lnTo>
                    <a:lnTo>
                      <a:pt x="6646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86" name="Shape 3886"/>
              <p:cNvSpPr/>
              <p:nvPr/>
            </p:nvSpPr>
            <p:spPr>
              <a:xfrm>
                <a:off x="2017712" y="1936750"/>
                <a:ext cx="22226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257" y="19108"/>
                    </a:moveTo>
                    <a:lnTo>
                      <a:pt x="9257" y="19108"/>
                    </a:lnTo>
                    <a:lnTo>
                      <a:pt x="9257" y="19108"/>
                    </a:lnTo>
                    <a:lnTo>
                      <a:pt x="9257" y="19108"/>
                    </a:lnTo>
                    <a:lnTo>
                      <a:pt x="9257" y="18277"/>
                    </a:lnTo>
                    <a:lnTo>
                      <a:pt x="9257" y="18277"/>
                    </a:lnTo>
                    <a:lnTo>
                      <a:pt x="9257" y="17446"/>
                    </a:lnTo>
                    <a:lnTo>
                      <a:pt x="9257" y="17446"/>
                    </a:lnTo>
                    <a:lnTo>
                      <a:pt x="9257" y="16615"/>
                    </a:lnTo>
                    <a:lnTo>
                      <a:pt x="9257" y="16615"/>
                    </a:lnTo>
                    <a:lnTo>
                      <a:pt x="9257" y="15785"/>
                    </a:lnTo>
                    <a:lnTo>
                      <a:pt x="9257" y="15785"/>
                    </a:lnTo>
                    <a:lnTo>
                      <a:pt x="9257" y="14954"/>
                    </a:lnTo>
                    <a:lnTo>
                      <a:pt x="9257" y="14123"/>
                    </a:lnTo>
                    <a:lnTo>
                      <a:pt x="10800" y="13292"/>
                    </a:lnTo>
                    <a:lnTo>
                      <a:pt x="10800" y="13292"/>
                    </a:lnTo>
                    <a:lnTo>
                      <a:pt x="10800" y="12462"/>
                    </a:lnTo>
                    <a:lnTo>
                      <a:pt x="10800" y="11631"/>
                    </a:lnTo>
                    <a:lnTo>
                      <a:pt x="12343" y="10800"/>
                    </a:lnTo>
                    <a:lnTo>
                      <a:pt x="13886" y="9138"/>
                    </a:lnTo>
                    <a:lnTo>
                      <a:pt x="15429" y="8308"/>
                    </a:lnTo>
                    <a:lnTo>
                      <a:pt x="16971" y="6646"/>
                    </a:lnTo>
                    <a:lnTo>
                      <a:pt x="18514" y="4154"/>
                    </a:lnTo>
                    <a:lnTo>
                      <a:pt x="21600" y="1662"/>
                    </a:lnTo>
                    <a:lnTo>
                      <a:pt x="15429" y="0"/>
                    </a:lnTo>
                    <a:lnTo>
                      <a:pt x="12343" y="2492"/>
                    </a:lnTo>
                    <a:lnTo>
                      <a:pt x="9257" y="4985"/>
                    </a:lnTo>
                    <a:lnTo>
                      <a:pt x="7714" y="5815"/>
                    </a:lnTo>
                    <a:lnTo>
                      <a:pt x="6171" y="7477"/>
                    </a:lnTo>
                    <a:lnTo>
                      <a:pt x="4629" y="9138"/>
                    </a:lnTo>
                    <a:lnTo>
                      <a:pt x="3086" y="9969"/>
                    </a:lnTo>
                    <a:lnTo>
                      <a:pt x="3086" y="10800"/>
                    </a:lnTo>
                    <a:lnTo>
                      <a:pt x="3086" y="11631"/>
                    </a:lnTo>
                    <a:lnTo>
                      <a:pt x="3086" y="12462"/>
                    </a:lnTo>
                    <a:lnTo>
                      <a:pt x="1543" y="13292"/>
                    </a:lnTo>
                    <a:lnTo>
                      <a:pt x="1543" y="13292"/>
                    </a:lnTo>
                    <a:lnTo>
                      <a:pt x="1543" y="14123"/>
                    </a:lnTo>
                    <a:lnTo>
                      <a:pt x="1543" y="14954"/>
                    </a:lnTo>
                    <a:lnTo>
                      <a:pt x="1543" y="15785"/>
                    </a:lnTo>
                    <a:lnTo>
                      <a:pt x="1543" y="16615"/>
                    </a:lnTo>
                    <a:lnTo>
                      <a:pt x="0" y="17446"/>
                    </a:lnTo>
                    <a:lnTo>
                      <a:pt x="1543" y="18277"/>
                    </a:lnTo>
                    <a:lnTo>
                      <a:pt x="1543" y="19108"/>
                    </a:lnTo>
                    <a:lnTo>
                      <a:pt x="1543" y="19938"/>
                    </a:lnTo>
                    <a:lnTo>
                      <a:pt x="1543" y="19938"/>
                    </a:lnTo>
                    <a:lnTo>
                      <a:pt x="1543" y="20769"/>
                    </a:lnTo>
                    <a:lnTo>
                      <a:pt x="3086" y="21600"/>
                    </a:lnTo>
                    <a:lnTo>
                      <a:pt x="3086" y="21600"/>
                    </a:lnTo>
                    <a:lnTo>
                      <a:pt x="9257" y="1910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87" name="Shape 3887"/>
              <p:cNvSpPr/>
              <p:nvPr/>
            </p:nvSpPr>
            <p:spPr>
              <a:xfrm>
                <a:off x="2020887" y="1973262"/>
                <a:ext cx="42863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800" y="10800"/>
                    </a:moveTo>
                    <a:lnTo>
                      <a:pt x="20800" y="10800"/>
                    </a:lnTo>
                    <a:lnTo>
                      <a:pt x="20000" y="10800"/>
                    </a:lnTo>
                    <a:lnTo>
                      <a:pt x="18400" y="10800"/>
                    </a:lnTo>
                    <a:lnTo>
                      <a:pt x="16800" y="10800"/>
                    </a:lnTo>
                    <a:lnTo>
                      <a:pt x="16000" y="10800"/>
                    </a:lnTo>
                    <a:lnTo>
                      <a:pt x="14400" y="10800"/>
                    </a:lnTo>
                    <a:lnTo>
                      <a:pt x="12800" y="10800"/>
                    </a:lnTo>
                    <a:lnTo>
                      <a:pt x="12000" y="10800"/>
                    </a:lnTo>
                    <a:lnTo>
                      <a:pt x="12000" y="10800"/>
                    </a:lnTo>
                    <a:lnTo>
                      <a:pt x="11200" y="10800"/>
                    </a:lnTo>
                    <a:lnTo>
                      <a:pt x="10400" y="10800"/>
                    </a:lnTo>
                    <a:lnTo>
                      <a:pt x="9600" y="8640"/>
                    </a:lnTo>
                    <a:lnTo>
                      <a:pt x="8800" y="8640"/>
                    </a:lnTo>
                    <a:lnTo>
                      <a:pt x="8800" y="8640"/>
                    </a:lnTo>
                    <a:lnTo>
                      <a:pt x="8000" y="8640"/>
                    </a:lnTo>
                    <a:lnTo>
                      <a:pt x="7200" y="8640"/>
                    </a:lnTo>
                    <a:lnTo>
                      <a:pt x="7200" y="8640"/>
                    </a:lnTo>
                    <a:lnTo>
                      <a:pt x="6400" y="6480"/>
                    </a:lnTo>
                    <a:lnTo>
                      <a:pt x="6400" y="6480"/>
                    </a:lnTo>
                    <a:lnTo>
                      <a:pt x="5600" y="6480"/>
                    </a:lnTo>
                    <a:lnTo>
                      <a:pt x="4800" y="4320"/>
                    </a:lnTo>
                    <a:lnTo>
                      <a:pt x="4800" y="4320"/>
                    </a:lnTo>
                    <a:lnTo>
                      <a:pt x="4800" y="4320"/>
                    </a:lnTo>
                    <a:lnTo>
                      <a:pt x="4000" y="2160"/>
                    </a:lnTo>
                    <a:lnTo>
                      <a:pt x="4000" y="2160"/>
                    </a:lnTo>
                    <a:lnTo>
                      <a:pt x="4000" y="2160"/>
                    </a:lnTo>
                    <a:lnTo>
                      <a:pt x="3200" y="0"/>
                    </a:lnTo>
                    <a:lnTo>
                      <a:pt x="0" y="6480"/>
                    </a:lnTo>
                    <a:lnTo>
                      <a:pt x="0" y="8640"/>
                    </a:lnTo>
                    <a:lnTo>
                      <a:pt x="800" y="10800"/>
                    </a:lnTo>
                    <a:lnTo>
                      <a:pt x="800" y="10800"/>
                    </a:lnTo>
                    <a:lnTo>
                      <a:pt x="1600" y="12960"/>
                    </a:lnTo>
                    <a:lnTo>
                      <a:pt x="2400" y="12960"/>
                    </a:lnTo>
                    <a:lnTo>
                      <a:pt x="2400" y="15120"/>
                    </a:lnTo>
                    <a:lnTo>
                      <a:pt x="3200" y="15120"/>
                    </a:lnTo>
                    <a:lnTo>
                      <a:pt x="4000" y="17280"/>
                    </a:lnTo>
                    <a:lnTo>
                      <a:pt x="4800" y="17280"/>
                    </a:lnTo>
                    <a:lnTo>
                      <a:pt x="5600" y="17280"/>
                    </a:lnTo>
                    <a:lnTo>
                      <a:pt x="6400" y="19440"/>
                    </a:lnTo>
                    <a:lnTo>
                      <a:pt x="6400" y="19440"/>
                    </a:lnTo>
                    <a:lnTo>
                      <a:pt x="7200" y="19440"/>
                    </a:lnTo>
                    <a:lnTo>
                      <a:pt x="8000" y="21600"/>
                    </a:lnTo>
                    <a:lnTo>
                      <a:pt x="8800" y="21600"/>
                    </a:lnTo>
                    <a:lnTo>
                      <a:pt x="9600" y="21600"/>
                    </a:lnTo>
                    <a:lnTo>
                      <a:pt x="10400" y="21600"/>
                    </a:lnTo>
                    <a:lnTo>
                      <a:pt x="11200" y="21600"/>
                    </a:lnTo>
                    <a:lnTo>
                      <a:pt x="12000" y="21600"/>
                    </a:lnTo>
                    <a:lnTo>
                      <a:pt x="12800" y="21600"/>
                    </a:lnTo>
                    <a:lnTo>
                      <a:pt x="14400" y="21600"/>
                    </a:lnTo>
                    <a:lnTo>
                      <a:pt x="16000" y="21600"/>
                    </a:lnTo>
                    <a:lnTo>
                      <a:pt x="16800" y="21600"/>
                    </a:lnTo>
                    <a:lnTo>
                      <a:pt x="18400" y="21600"/>
                    </a:lnTo>
                    <a:lnTo>
                      <a:pt x="2000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080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88" name="Shape 3888"/>
              <p:cNvSpPr/>
              <p:nvPr/>
            </p:nvSpPr>
            <p:spPr>
              <a:xfrm>
                <a:off x="2062162" y="1979612"/>
                <a:ext cx="41276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3500"/>
                    </a:moveTo>
                    <a:lnTo>
                      <a:pt x="21600" y="13500"/>
                    </a:lnTo>
                    <a:lnTo>
                      <a:pt x="21600" y="10800"/>
                    </a:lnTo>
                    <a:lnTo>
                      <a:pt x="20769" y="10800"/>
                    </a:lnTo>
                    <a:lnTo>
                      <a:pt x="20769" y="8100"/>
                    </a:lnTo>
                    <a:lnTo>
                      <a:pt x="19938" y="8100"/>
                    </a:lnTo>
                    <a:lnTo>
                      <a:pt x="19108" y="5400"/>
                    </a:lnTo>
                    <a:lnTo>
                      <a:pt x="19108" y="5400"/>
                    </a:lnTo>
                    <a:lnTo>
                      <a:pt x="18277" y="2700"/>
                    </a:lnTo>
                    <a:lnTo>
                      <a:pt x="17446" y="2700"/>
                    </a:lnTo>
                    <a:lnTo>
                      <a:pt x="16615" y="2700"/>
                    </a:lnTo>
                    <a:lnTo>
                      <a:pt x="16615" y="0"/>
                    </a:lnTo>
                    <a:lnTo>
                      <a:pt x="15785" y="0"/>
                    </a:lnTo>
                    <a:lnTo>
                      <a:pt x="14954" y="0"/>
                    </a:lnTo>
                    <a:lnTo>
                      <a:pt x="14123" y="0"/>
                    </a:lnTo>
                    <a:lnTo>
                      <a:pt x="13292" y="0"/>
                    </a:lnTo>
                    <a:lnTo>
                      <a:pt x="12462" y="0"/>
                    </a:lnTo>
                    <a:lnTo>
                      <a:pt x="11631" y="0"/>
                    </a:lnTo>
                    <a:lnTo>
                      <a:pt x="11631" y="0"/>
                    </a:lnTo>
                    <a:lnTo>
                      <a:pt x="10800" y="0"/>
                    </a:lnTo>
                    <a:lnTo>
                      <a:pt x="9969" y="0"/>
                    </a:lnTo>
                    <a:lnTo>
                      <a:pt x="9138" y="0"/>
                    </a:lnTo>
                    <a:lnTo>
                      <a:pt x="7477" y="0"/>
                    </a:lnTo>
                    <a:lnTo>
                      <a:pt x="5815" y="0"/>
                    </a:lnTo>
                    <a:lnTo>
                      <a:pt x="3323" y="0"/>
                    </a:lnTo>
                    <a:lnTo>
                      <a:pt x="0" y="2700"/>
                    </a:lnTo>
                    <a:lnTo>
                      <a:pt x="831" y="16200"/>
                    </a:lnTo>
                    <a:lnTo>
                      <a:pt x="4154" y="16200"/>
                    </a:lnTo>
                    <a:lnTo>
                      <a:pt x="6646" y="13500"/>
                    </a:lnTo>
                    <a:lnTo>
                      <a:pt x="7477" y="13500"/>
                    </a:lnTo>
                    <a:lnTo>
                      <a:pt x="9138" y="13500"/>
                    </a:lnTo>
                    <a:lnTo>
                      <a:pt x="9969" y="13500"/>
                    </a:lnTo>
                    <a:lnTo>
                      <a:pt x="10800" y="13500"/>
                    </a:lnTo>
                    <a:lnTo>
                      <a:pt x="11631" y="13500"/>
                    </a:lnTo>
                    <a:lnTo>
                      <a:pt x="11631" y="13500"/>
                    </a:lnTo>
                    <a:lnTo>
                      <a:pt x="12462" y="13500"/>
                    </a:lnTo>
                    <a:lnTo>
                      <a:pt x="13292" y="13500"/>
                    </a:lnTo>
                    <a:lnTo>
                      <a:pt x="13292" y="13500"/>
                    </a:lnTo>
                    <a:lnTo>
                      <a:pt x="14123" y="13500"/>
                    </a:lnTo>
                    <a:lnTo>
                      <a:pt x="14954" y="13500"/>
                    </a:lnTo>
                    <a:lnTo>
                      <a:pt x="14954" y="16200"/>
                    </a:lnTo>
                    <a:lnTo>
                      <a:pt x="15785" y="16200"/>
                    </a:lnTo>
                    <a:lnTo>
                      <a:pt x="15785" y="16200"/>
                    </a:lnTo>
                    <a:lnTo>
                      <a:pt x="16615" y="16200"/>
                    </a:lnTo>
                    <a:lnTo>
                      <a:pt x="16615" y="16200"/>
                    </a:lnTo>
                    <a:lnTo>
                      <a:pt x="16615" y="16200"/>
                    </a:lnTo>
                    <a:lnTo>
                      <a:pt x="17446" y="18900"/>
                    </a:lnTo>
                    <a:lnTo>
                      <a:pt x="17446" y="18900"/>
                    </a:lnTo>
                    <a:lnTo>
                      <a:pt x="17446" y="18900"/>
                    </a:lnTo>
                    <a:lnTo>
                      <a:pt x="17446" y="18900"/>
                    </a:lnTo>
                    <a:lnTo>
                      <a:pt x="18277" y="21600"/>
                    </a:lnTo>
                    <a:lnTo>
                      <a:pt x="18277" y="21600"/>
                    </a:lnTo>
                    <a:lnTo>
                      <a:pt x="21600" y="135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89" name="Shape 3889"/>
              <p:cNvSpPr/>
              <p:nvPr/>
            </p:nvSpPr>
            <p:spPr>
              <a:xfrm>
                <a:off x="2084387" y="1987550"/>
                <a:ext cx="22226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714" y="21600"/>
                    </a:moveTo>
                    <a:lnTo>
                      <a:pt x="7714" y="21600"/>
                    </a:lnTo>
                    <a:lnTo>
                      <a:pt x="9257" y="18400"/>
                    </a:lnTo>
                    <a:lnTo>
                      <a:pt x="12343" y="16000"/>
                    </a:lnTo>
                    <a:lnTo>
                      <a:pt x="13886" y="15200"/>
                    </a:lnTo>
                    <a:lnTo>
                      <a:pt x="15429" y="13600"/>
                    </a:lnTo>
                    <a:lnTo>
                      <a:pt x="16971" y="12000"/>
                    </a:lnTo>
                    <a:lnTo>
                      <a:pt x="18514" y="11200"/>
                    </a:lnTo>
                    <a:lnTo>
                      <a:pt x="18514" y="10400"/>
                    </a:lnTo>
                    <a:lnTo>
                      <a:pt x="18514" y="9600"/>
                    </a:lnTo>
                    <a:lnTo>
                      <a:pt x="20057" y="8800"/>
                    </a:lnTo>
                    <a:lnTo>
                      <a:pt x="20057" y="8000"/>
                    </a:lnTo>
                    <a:lnTo>
                      <a:pt x="20057" y="8000"/>
                    </a:lnTo>
                    <a:lnTo>
                      <a:pt x="20057" y="7200"/>
                    </a:lnTo>
                    <a:lnTo>
                      <a:pt x="20057" y="6400"/>
                    </a:lnTo>
                    <a:lnTo>
                      <a:pt x="20057" y="5600"/>
                    </a:lnTo>
                    <a:lnTo>
                      <a:pt x="21600" y="4800"/>
                    </a:lnTo>
                    <a:lnTo>
                      <a:pt x="21600" y="4000"/>
                    </a:lnTo>
                    <a:lnTo>
                      <a:pt x="20057" y="3200"/>
                    </a:lnTo>
                    <a:lnTo>
                      <a:pt x="20057" y="3200"/>
                    </a:lnTo>
                    <a:lnTo>
                      <a:pt x="20057" y="2400"/>
                    </a:lnTo>
                    <a:lnTo>
                      <a:pt x="20057" y="1600"/>
                    </a:lnTo>
                    <a:lnTo>
                      <a:pt x="20057" y="800"/>
                    </a:lnTo>
                    <a:lnTo>
                      <a:pt x="18514" y="0"/>
                    </a:lnTo>
                    <a:lnTo>
                      <a:pt x="12343" y="2400"/>
                    </a:lnTo>
                    <a:lnTo>
                      <a:pt x="12343" y="2400"/>
                    </a:lnTo>
                    <a:lnTo>
                      <a:pt x="12343" y="3200"/>
                    </a:lnTo>
                    <a:lnTo>
                      <a:pt x="12343" y="3200"/>
                    </a:lnTo>
                    <a:lnTo>
                      <a:pt x="12343" y="3200"/>
                    </a:lnTo>
                    <a:lnTo>
                      <a:pt x="12343" y="4000"/>
                    </a:lnTo>
                    <a:lnTo>
                      <a:pt x="12343" y="4000"/>
                    </a:lnTo>
                    <a:lnTo>
                      <a:pt x="12343" y="4800"/>
                    </a:lnTo>
                    <a:lnTo>
                      <a:pt x="12343" y="4800"/>
                    </a:lnTo>
                    <a:lnTo>
                      <a:pt x="12343" y="5600"/>
                    </a:lnTo>
                    <a:lnTo>
                      <a:pt x="12343" y="6400"/>
                    </a:lnTo>
                    <a:lnTo>
                      <a:pt x="12343" y="6400"/>
                    </a:lnTo>
                    <a:lnTo>
                      <a:pt x="12343" y="7200"/>
                    </a:lnTo>
                    <a:lnTo>
                      <a:pt x="10800" y="8000"/>
                    </a:lnTo>
                    <a:lnTo>
                      <a:pt x="10800" y="8000"/>
                    </a:lnTo>
                    <a:lnTo>
                      <a:pt x="10800" y="8800"/>
                    </a:lnTo>
                    <a:lnTo>
                      <a:pt x="10800" y="8800"/>
                    </a:lnTo>
                    <a:lnTo>
                      <a:pt x="9257" y="10400"/>
                    </a:lnTo>
                    <a:lnTo>
                      <a:pt x="7714" y="12000"/>
                    </a:lnTo>
                    <a:lnTo>
                      <a:pt x="6171" y="12800"/>
                    </a:lnTo>
                    <a:lnTo>
                      <a:pt x="6171" y="14400"/>
                    </a:lnTo>
                    <a:lnTo>
                      <a:pt x="3086" y="16800"/>
                    </a:lnTo>
                    <a:lnTo>
                      <a:pt x="0" y="19200"/>
                    </a:lnTo>
                    <a:lnTo>
                      <a:pt x="0" y="19200"/>
                    </a:lnTo>
                    <a:lnTo>
                      <a:pt x="771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90" name="Shape 3890"/>
              <p:cNvSpPr/>
              <p:nvPr/>
            </p:nvSpPr>
            <p:spPr>
              <a:xfrm>
                <a:off x="2070100" y="2025650"/>
                <a:ext cx="22225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257" y="19200"/>
                    </a:moveTo>
                    <a:lnTo>
                      <a:pt x="9257" y="19200"/>
                    </a:lnTo>
                    <a:lnTo>
                      <a:pt x="9257" y="19200"/>
                    </a:lnTo>
                    <a:lnTo>
                      <a:pt x="9257" y="18400"/>
                    </a:lnTo>
                    <a:lnTo>
                      <a:pt x="9257" y="18400"/>
                    </a:lnTo>
                    <a:lnTo>
                      <a:pt x="9257" y="17600"/>
                    </a:lnTo>
                    <a:lnTo>
                      <a:pt x="9257" y="17600"/>
                    </a:lnTo>
                    <a:lnTo>
                      <a:pt x="7714" y="16800"/>
                    </a:lnTo>
                    <a:lnTo>
                      <a:pt x="7714" y="16800"/>
                    </a:lnTo>
                    <a:lnTo>
                      <a:pt x="9257" y="16000"/>
                    </a:lnTo>
                    <a:lnTo>
                      <a:pt x="9257" y="16000"/>
                    </a:lnTo>
                    <a:lnTo>
                      <a:pt x="9257" y="15200"/>
                    </a:lnTo>
                    <a:lnTo>
                      <a:pt x="9257" y="14400"/>
                    </a:lnTo>
                    <a:lnTo>
                      <a:pt x="9257" y="14400"/>
                    </a:lnTo>
                    <a:lnTo>
                      <a:pt x="9257" y="13600"/>
                    </a:lnTo>
                    <a:lnTo>
                      <a:pt x="9257" y="12800"/>
                    </a:lnTo>
                    <a:lnTo>
                      <a:pt x="10800" y="12800"/>
                    </a:lnTo>
                    <a:lnTo>
                      <a:pt x="10800" y="12000"/>
                    </a:lnTo>
                    <a:lnTo>
                      <a:pt x="12343" y="10400"/>
                    </a:lnTo>
                    <a:lnTo>
                      <a:pt x="13886" y="9600"/>
                    </a:lnTo>
                    <a:lnTo>
                      <a:pt x="13886" y="8000"/>
                    </a:lnTo>
                    <a:lnTo>
                      <a:pt x="15429" y="7200"/>
                    </a:lnTo>
                    <a:lnTo>
                      <a:pt x="18514" y="4800"/>
                    </a:lnTo>
                    <a:lnTo>
                      <a:pt x="21600" y="2400"/>
                    </a:lnTo>
                    <a:lnTo>
                      <a:pt x="13886" y="0"/>
                    </a:lnTo>
                    <a:lnTo>
                      <a:pt x="10800" y="2400"/>
                    </a:lnTo>
                    <a:lnTo>
                      <a:pt x="9257" y="4800"/>
                    </a:lnTo>
                    <a:lnTo>
                      <a:pt x="6171" y="6400"/>
                    </a:lnTo>
                    <a:lnTo>
                      <a:pt x="6171" y="7200"/>
                    </a:lnTo>
                    <a:lnTo>
                      <a:pt x="4629" y="8800"/>
                    </a:lnTo>
                    <a:lnTo>
                      <a:pt x="3086" y="10400"/>
                    </a:lnTo>
                    <a:lnTo>
                      <a:pt x="3086" y="11200"/>
                    </a:lnTo>
                    <a:lnTo>
                      <a:pt x="1543" y="12000"/>
                    </a:lnTo>
                    <a:lnTo>
                      <a:pt x="1543" y="12000"/>
                    </a:lnTo>
                    <a:lnTo>
                      <a:pt x="1543" y="12800"/>
                    </a:lnTo>
                    <a:lnTo>
                      <a:pt x="1543" y="13600"/>
                    </a:lnTo>
                    <a:lnTo>
                      <a:pt x="0" y="14400"/>
                    </a:lnTo>
                    <a:lnTo>
                      <a:pt x="0" y="15200"/>
                    </a:lnTo>
                    <a:lnTo>
                      <a:pt x="0" y="16000"/>
                    </a:lnTo>
                    <a:lnTo>
                      <a:pt x="0" y="16800"/>
                    </a:lnTo>
                    <a:lnTo>
                      <a:pt x="0" y="16800"/>
                    </a:lnTo>
                    <a:lnTo>
                      <a:pt x="0" y="17600"/>
                    </a:lnTo>
                    <a:lnTo>
                      <a:pt x="0" y="18400"/>
                    </a:lnTo>
                    <a:lnTo>
                      <a:pt x="0" y="19200"/>
                    </a:lnTo>
                    <a:lnTo>
                      <a:pt x="1543" y="20000"/>
                    </a:lnTo>
                    <a:lnTo>
                      <a:pt x="1543" y="20800"/>
                    </a:lnTo>
                    <a:lnTo>
                      <a:pt x="1543" y="21600"/>
                    </a:lnTo>
                    <a:lnTo>
                      <a:pt x="1543" y="21600"/>
                    </a:lnTo>
                    <a:lnTo>
                      <a:pt x="9257" y="19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91" name="Shape 3891"/>
              <p:cNvSpPr/>
              <p:nvPr/>
            </p:nvSpPr>
            <p:spPr>
              <a:xfrm>
                <a:off x="2071687" y="2063750"/>
                <a:ext cx="42863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8640"/>
                    </a:moveTo>
                    <a:lnTo>
                      <a:pt x="21600" y="8640"/>
                    </a:lnTo>
                    <a:lnTo>
                      <a:pt x="20000" y="8640"/>
                    </a:lnTo>
                    <a:lnTo>
                      <a:pt x="18400" y="8640"/>
                    </a:lnTo>
                    <a:lnTo>
                      <a:pt x="16800" y="8640"/>
                    </a:lnTo>
                    <a:lnTo>
                      <a:pt x="16000" y="8640"/>
                    </a:lnTo>
                    <a:lnTo>
                      <a:pt x="14400" y="8640"/>
                    </a:lnTo>
                    <a:lnTo>
                      <a:pt x="12800" y="8640"/>
                    </a:lnTo>
                    <a:lnTo>
                      <a:pt x="11200" y="8640"/>
                    </a:lnTo>
                    <a:lnTo>
                      <a:pt x="10400" y="8640"/>
                    </a:lnTo>
                    <a:lnTo>
                      <a:pt x="9600" y="8640"/>
                    </a:lnTo>
                    <a:lnTo>
                      <a:pt x="8800" y="6480"/>
                    </a:lnTo>
                    <a:lnTo>
                      <a:pt x="8800" y="6480"/>
                    </a:lnTo>
                    <a:lnTo>
                      <a:pt x="8000" y="6480"/>
                    </a:lnTo>
                    <a:lnTo>
                      <a:pt x="7200" y="6480"/>
                    </a:lnTo>
                    <a:lnTo>
                      <a:pt x="7200" y="6480"/>
                    </a:lnTo>
                    <a:lnTo>
                      <a:pt x="6400" y="6480"/>
                    </a:lnTo>
                    <a:lnTo>
                      <a:pt x="6400" y="4320"/>
                    </a:lnTo>
                    <a:lnTo>
                      <a:pt x="5600" y="4320"/>
                    </a:lnTo>
                    <a:lnTo>
                      <a:pt x="5600" y="4320"/>
                    </a:lnTo>
                    <a:lnTo>
                      <a:pt x="5600" y="2160"/>
                    </a:lnTo>
                    <a:lnTo>
                      <a:pt x="4800" y="2160"/>
                    </a:lnTo>
                    <a:lnTo>
                      <a:pt x="4800" y="2160"/>
                    </a:lnTo>
                    <a:lnTo>
                      <a:pt x="4800" y="2160"/>
                    </a:lnTo>
                    <a:lnTo>
                      <a:pt x="4000" y="0"/>
                    </a:lnTo>
                    <a:lnTo>
                      <a:pt x="4000" y="0"/>
                    </a:lnTo>
                    <a:lnTo>
                      <a:pt x="0" y="6480"/>
                    </a:lnTo>
                    <a:lnTo>
                      <a:pt x="800" y="6480"/>
                    </a:lnTo>
                    <a:lnTo>
                      <a:pt x="1600" y="8640"/>
                    </a:lnTo>
                    <a:lnTo>
                      <a:pt x="1600" y="10800"/>
                    </a:lnTo>
                    <a:lnTo>
                      <a:pt x="2400" y="10800"/>
                    </a:lnTo>
                    <a:lnTo>
                      <a:pt x="2400" y="12960"/>
                    </a:lnTo>
                    <a:lnTo>
                      <a:pt x="3200" y="12960"/>
                    </a:lnTo>
                    <a:lnTo>
                      <a:pt x="4000" y="15120"/>
                    </a:lnTo>
                    <a:lnTo>
                      <a:pt x="4000" y="15120"/>
                    </a:lnTo>
                    <a:lnTo>
                      <a:pt x="4800" y="15120"/>
                    </a:lnTo>
                    <a:lnTo>
                      <a:pt x="5600" y="17280"/>
                    </a:lnTo>
                    <a:lnTo>
                      <a:pt x="6400" y="17280"/>
                    </a:lnTo>
                    <a:lnTo>
                      <a:pt x="7200" y="17280"/>
                    </a:lnTo>
                    <a:lnTo>
                      <a:pt x="7200" y="19440"/>
                    </a:lnTo>
                    <a:lnTo>
                      <a:pt x="8000" y="19440"/>
                    </a:lnTo>
                    <a:lnTo>
                      <a:pt x="8800" y="19440"/>
                    </a:lnTo>
                    <a:lnTo>
                      <a:pt x="9600" y="19440"/>
                    </a:lnTo>
                    <a:lnTo>
                      <a:pt x="11200" y="19440"/>
                    </a:lnTo>
                    <a:lnTo>
                      <a:pt x="12000" y="19440"/>
                    </a:lnTo>
                    <a:lnTo>
                      <a:pt x="13600" y="19440"/>
                    </a:lnTo>
                    <a:lnTo>
                      <a:pt x="15200" y="19440"/>
                    </a:lnTo>
                    <a:lnTo>
                      <a:pt x="16800" y="19440"/>
                    </a:lnTo>
                    <a:lnTo>
                      <a:pt x="18400" y="19440"/>
                    </a:lnTo>
                    <a:lnTo>
                      <a:pt x="2000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86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92" name="Shape 3892"/>
              <p:cNvSpPr/>
              <p:nvPr/>
            </p:nvSpPr>
            <p:spPr>
              <a:xfrm>
                <a:off x="2114550" y="2070100"/>
                <a:ext cx="42863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120"/>
                    </a:moveTo>
                    <a:lnTo>
                      <a:pt x="21600" y="15120"/>
                    </a:lnTo>
                    <a:lnTo>
                      <a:pt x="21600" y="12960"/>
                    </a:lnTo>
                    <a:lnTo>
                      <a:pt x="20800" y="12960"/>
                    </a:lnTo>
                    <a:lnTo>
                      <a:pt x="20800" y="10800"/>
                    </a:lnTo>
                    <a:lnTo>
                      <a:pt x="20000" y="10800"/>
                    </a:lnTo>
                    <a:lnTo>
                      <a:pt x="20000" y="8640"/>
                    </a:lnTo>
                    <a:lnTo>
                      <a:pt x="19200" y="6480"/>
                    </a:lnTo>
                    <a:lnTo>
                      <a:pt x="18400" y="6480"/>
                    </a:lnTo>
                    <a:lnTo>
                      <a:pt x="17600" y="6480"/>
                    </a:lnTo>
                    <a:lnTo>
                      <a:pt x="17600" y="4320"/>
                    </a:lnTo>
                    <a:lnTo>
                      <a:pt x="16800" y="4320"/>
                    </a:lnTo>
                    <a:lnTo>
                      <a:pt x="16000" y="4320"/>
                    </a:lnTo>
                    <a:lnTo>
                      <a:pt x="15200" y="2160"/>
                    </a:lnTo>
                    <a:lnTo>
                      <a:pt x="15200" y="2160"/>
                    </a:lnTo>
                    <a:lnTo>
                      <a:pt x="14400" y="2160"/>
                    </a:lnTo>
                    <a:lnTo>
                      <a:pt x="13600" y="2160"/>
                    </a:lnTo>
                    <a:lnTo>
                      <a:pt x="12800" y="2160"/>
                    </a:lnTo>
                    <a:lnTo>
                      <a:pt x="11200" y="0"/>
                    </a:lnTo>
                    <a:lnTo>
                      <a:pt x="9600" y="0"/>
                    </a:lnTo>
                    <a:lnTo>
                      <a:pt x="8000" y="0"/>
                    </a:lnTo>
                    <a:lnTo>
                      <a:pt x="6400" y="0"/>
                    </a:lnTo>
                    <a:lnTo>
                      <a:pt x="5600" y="0"/>
                    </a:lnTo>
                    <a:lnTo>
                      <a:pt x="4000" y="0"/>
                    </a:lnTo>
                    <a:lnTo>
                      <a:pt x="1600" y="0"/>
                    </a:lnTo>
                    <a:lnTo>
                      <a:pt x="0" y="0"/>
                    </a:lnTo>
                    <a:lnTo>
                      <a:pt x="0" y="12960"/>
                    </a:lnTo>
                    <a:lnTo>
                      <a:pt x="1600" y="12960"/>
                    </a:lnTo>
                    <a:lnTo>
                      <a:pt x="4000" y="12960"/>
                    </a:lnTo>
                    <a:lnTo>
                      <a:pt x="5600" y="12960"/>
                    </a:lnTo>
                    <a:lnTo>
                      <a:pt x="6400" y="12960"/>
                    </a:lnTo>
                    <a:lnTo>
                      <a:pt x="8000" y="12960"/>
                    </a:lnTo>
                    <a:lnTo>
                      <a:pt x="9600" y="12960"/>
                    </a:lnTo>
                    <a:lnTo>
                      <a:pt x="11200" y="12960"/>
                    </a:lnTo>
                    <a:lnTo>
                      <a:pt x="12000" y="12960"/>
                    </a:lnTo>
                    <a:lnTo>
                      <a:pt x="12800" y="12960"/>
                    </a:lnTo>
                    <a:lnTo>
                      <a:pt x="13600" y="12960"/>
                    </a:lnTo>
                    <a:lnTo>
                      <a:pt x="13600" y="12960"/>
                    </a:lnTo>
                    <a:lnTo>
                      <a:pt x="14400" y="12960"/>
                    </a:lnTo>
                    <a:lnTo>
                      <a:pt x="15200" y="15120"/>
                    </a:lnTo>
                    <a:lnTo>
                      <a:pt x="15200" y="15120"/>
                    </a:lnTo>
                    <a:lnTo>
                      <a:pt x="16000" y="15120"/>
                    </a:lnTo>
                    <a:lnTo>
                      <a:pt x="16000" y="15120"/>
                    </a:lnTo>
                    <a:lnTo>
                      <a:pt x="16000" y="17280"/>
                    </a:lnTo>
                    <a:lnTo>
                      <a:pt x="16800" y="17280"/>
                    </a:lnTo>
                    <a:lnTo>
                      <a:pt x="16800" y="17280"/>
                    </a:lnTo>
                    <a:lnTo>
                      <a:pt x="17600" y="17280"/>
                    </a:lnTo>
                    <a:lnTo>
                      <a:pt x="17600" y="19440"/>
                    </a:lnTo>
                    <a:lnTo>
                      <a:pt x="17600" y="19440"/>
                    </a:lnTo>
                    <a:lnTo>
                      <a:pt x="17600" y="19440"/>
                    </a:lnTo>
                    <a:lnTo>
                      <a:pt x="18400" y="21600"/>
                    </a:lnTo>
                    <a:lnTo>
                      <a:pt x="18400" y="21600"/>
                    </a:lnTo>
                    <a:lnTo>
                      <a:pt x="21600" y="151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93" name="Shape 3893"/>
              <p:cNvSpPr/>
              <p:nvPr/>
            </p:nvSpPr>
            <p:spPr>
              <a:xfrm>
                <a:off x="2138362" y="2081212"/>
                <a:ext cx="22226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714" y="21600"/>
                    </a:moveTo>
                    <a:lnTo>
                      <a:pt x="7714" y="21600"/>
                    </a:lnTo>
                    <a:lnTo>
                      <a:pt x="9257" y="20800"/>
                    </a:lnTo>
                    <a:lnTo>
                      <a:pt x="10800" y="19200"/>
                    </a:lnTo>
                    <a:lnTo>
                      <a:pt x="12343" y="17600"/>
                    </a:lnTo>
                    <a:lnTo>
                      <a:pt x="13886" y="16800"/>
                    </a:lnTo>
                    <a:lnTo>
                      <a:pt x="15429" y="15200"/>
                    </a:lnTo>
                    <a:lnTo>
                      <a:pt x="15429" y="14400"/>
                    </a:lnTo>
                    <a:lnTo>
                      <a:pt x="16971" y="12800"/>
                    </a:lnTo>
                    <a:lnTo>
                      <a:pt x="18514" y="11200"/>
                    </a:lnTo>
                    <a:lnTo>
                      <a:pt x="18514" y="10400"/>
                    </a:lnTo>
                    <a:lnTo>
                      <a:pt x="20057" y="9600"/>
                    </a:lnTo>
                    <a:lnTo>
                      <a:pt x="20057" y="9600"/>
                    </a:lnTo>
                    <a:lnTo>
                      <a:pt x="20057" y="8800"/>
                    </a:lnTo>
                    <a:lnTo>
                      <a:pt x="20057" y="8000"/>
                    </a:lnTo>
                    <a:lnTo>
                      <a:pt x="21600" y="7200"/>
                    </a:lnTo>
                    <a:lnTo>
                      <a:pt x="21600" y="6400"/>
                    </a:lnTo>
                    <a:lnTo>
                      <a:pt x="21600" y="5600"/>
                    </a:lnTo>
                    <a:lnTo>
                      <a:pt x="21600" y="4800"/>
                    </a:lnTo>
                    <a:lnTo>
                      <a:pt x="21600" y="4000"/>
                    </a:lnTo>
                    <a:lnTo>
                      <a:pt x="21600" y="3200"/>
                    </a:lnTo>
                    <a:lnTo>
                      <a:pt x="21600" y="3200"/>
                    </a:lnTo>
                    <a:lnTo>
                      <a:pt x="20057" y="2400"/>
                    </a:lnTo>
                    <a:lnTo>
                      <a:pt x="20057" y="1600"/>
                    </a:lnTo>
                    <a:lnTo>
                      <a:pt x="20057" y="800"/>
                    </a:lnTo>
                    <a:lnTo>
                      <a:pt x="18514" y="0"/>
                    </a:lnTo>
                    <a:lnTo>
                      <a:pt x="12343" y="2400"/>
                    </a:lnTo>
                    <a:lnTo>
                      <a:pt x="12343" y="2400"/>
                    </a:lnTo>
                    <a:lnTo>
                      <a:pt x="12343" y="3200"/>
                    </a:lnTo>
                    <a:lnTo>
                      <a:pt x="12343" y="3200"/>
                    </a:lnTo>
                    <a:lnTo>
                      <a:pt x="12343" y="4000"/>
                    </a:lnTo>
                    <a:lnTo>
                      <a:pt x="12343" y="4000"/>
                    </a:lnTo>
                    <a:lnTo>
                      <a:pt x="12343" y="4800"/>
                    </a:lnTo>
                    <a:lnTo>
                      <a:pt x="12343" y="4800"/>
                    </a:lnTo>
                    <a:lnTo>
                      <a:pt x="12343" y="5600"/>
                    </a:lnTo>
                    <a:lnTo>
                      <a:pt x="12343" y="5600"/>
                    </a:lnTo>
                    <a:lnTo>
                      <a:pt x="12343" y="6400"/>
                    </a:lnTo>
                    <a:lnTo>
                      <a:pt x="12343" y="7200"/>
                    </a:lnTo>
                    <a:lnTo>
                      <a:pt x="12343" y="7200"/>
                    </a:lnTo>
                    <a:lnTo>
                      <a:pt x="12343" y="8000"/>
                    </a:lnTo>
                    <a:lnTo>
                      <a:pt x="10800" y="8800"/>
                    </a:lnTo>
                    <a:lnTo>
                      <a:pt x="10800" y="8800"/>
                    </a:lnTo>
                    <a:lnTo>
                      <a:pt x="10800" y="9600"/>
                    </a:lnTo>
                    <a:lnTo>
                      <a:pt x="9257" y="11200"/>
                    </a:lnTo>
                    <a:lnTo>
                      <a:pt x="7714" y="12000"/>
                    </a:lnTo>
                    <a:lnTo>
                      <a:pt x="7714" y="13600"/>
                    </a:lnTo>
                    <a:lnTo>
                      <a:pt x="6171" y="14400"/>
                    </a:lnTo>
                    <a:lnTo>
                      <a:pt x="4629" y="16000"/>
                    </a:lnTo>
                    <a:lnTo>
                      <a:pt x="3086" y="16800"/>
                    </a:lnTo>
                    <a:lnTo>
                      <a:pt x="1543" y="18400"/>
                    </a:lnTo>
                    <a:lnTo>
                      <a:pt x="0" y="19200"/>
                    </a:lnTo>
                    <a:lnTo>
                      <a:pt x="0" y="19200"/>
                    </a:lnTo>
                    <a:lnTo>
                      <a:pt x="771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94" name="Shape 3894"/>
              <p:cNvSpPr/>
              <p:nvPr/>
            </p:nvSpPr>
            <p:spPr>
              <a:xfrm>
                <a:off x="2124075" y="2119312"/>
                <a:ext cx="22225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257" y="19200"/>
                    </a:moveTo>
                    <a:lnTo>
                      <a:pt x="9257" y="19200"/>
                    </a:lnTo>
                    <a:lnTo>
                      <a:pt x="9257" y="19200"/>
                    </a:lnTo>
                    <a:lnTo>
                      <a:pt x="9257" y="18400"/>
                    </a:lnTo>
                    <a:lnTo>
                      <a:pt x="9257" y="18400"/>
                    </a:lnTo>
                    <a:lnTo>
                      <a:pt x="9257" y="18400"/>
                    </a:lnTo>
                    <a:lnTo>
                      <a:pt x="9257" y="17600"/>
                    </a:lnTo>
                    <a:lnTo>
                      <a:pt x="9257" y="17600"/>
                    </a:lnTo>
                    <a:lnTo>
                      <a:pt x="9257" y="16800"/>
                    </a:lnTo>
                    <a:lnTo>
                      <a:pt x="9257" y="16800"/>
                    </a:lnTo>
                    <a:lnTo>
                      <a:pt x="9257" y="16000"/>
                    </a:lnTo>
                    <a:lnTo>
                      <a:pt x="9257" y="15200"/>
                    </a:lnTo>
                    <a:lnTo>
                      <a:pt x="9257" y="15200"/>
                    </a:lnTo>
                    <a:lnTo>
                      <a:pt x="9257" y="14400"/>
                    </a:lnTo>
                    <a:lnTo>
                      <a:pt x="10800" y="13600"/>
                    </a:lnTo>
                    <a:lnTo>
                      <a:pt x="10800" y="13600"/>
                    </a:lnTo>
                    <a:lnTo>
                      <a:pt x="10800" y="12800"/>
                    </a:lnTo>
                    <a:lnTo>
                      <a:pt x="10800" y="12000"/>
                    </a:lnTo>
                    <a:lnTo>
                      <a:pt x="12343" y="11200"/>
                    </a:lnTo>
                    <a:lnTo>
                      <a:pt x="13886" y="9600"/>
                    </a:lnTo>
                    <a:lnTo>
                      <a:pt x="15429" y="8800"/>
                    </a:lnTo>
                    <a:lnTo>
                      <a:pt x="15429" y="7200"/>
                    </a:lnTo>
                    <a:lnTo>
                      <a:pt x="18514" y="4800"/>
                    </a:lnTo>
                    <a:lnTo>
                      <a:pt x="21600" y="2400"/>
                    </a:lnTo>
                    <a:lnTo>
                      <a:pt x="13886" y="0"/>
                    </a:lnTo>
                    <a:lnTo>
                      <a:pt x="12343" y="2400"/>
                    </a:lnTo>
                    <a:lnTo>
                      <a:pt x="9257" y="4800"/>
                    </a:lnTo>
                    <a:lnTo>
                      <a:pt x="7714" y="6400"/>
                    </a:lnTo>
                    <a:lnTo>
                      <a:pt x="6171" y="8000"/>
                    </a:lnTo>
                    <a:lnTo>
                      <a:pt x="4629" y="8800"/>
                    </a:lnTo>
                    <a:lnTo>
                      <a:pt x="3086" y="10400"/>
                    </a:lnTo>
                    <a:lnTo>
                      <a:pt x="3086" y="11200"/>
                    </a:lnTo>
                    <a:lnTo>
                      <a:pt x="3086" y="12000"/>
                    </a:lnTo>
                    <a:lnTo>
                      <a:pt x="1543" y="12800"/>
                    </a:lnTo>
                    <a:lnTo>
                      <a:pt x="1543" y="13600"/>
                    </a:lnTo>
                    <a:lnTo>
                      <a:pt x="1543" y="13600"/>
                    </a:lnTo>
                    <a:lnTo>
                      <a:pt x="1543" y="14400"/>
                    </a:lnTo>
                    <a:lnTo>
                      <a:pt x="1543" y="15200"/>
                    </a:lnTo>
                    <a:lnTo>
                      <a:pt x="0" y="16000"/>
                    </a:lnTo>
                    <a:lnTo>
                      <a:pt x="0" y="16800"/>
                    </a:lnTo>
                    <a:lnTo>
                      <a:pt x="0" y="17600"/>
                    </a:lnTo>
                    <a:lnTo>
                      <a:pt x="0" y="18400"/>
                    </a:lnTo>
                    <a:lnTo>
                      <a:pt x="1543" y="19200"/>
                    </a:lnTo>
                    <a:lnTo>
                      <a:pt x="1543" y="19200"/>
                    </a:lnTo>
                    <a:lnTo>
                      <a:pt x="1543" y="20000"/>
                    </a:lnTo>
                    <a:lnTo>
                      <a:pt x="1543" y="20800"/>
                    </a:lnTo>
                    <a:lnTo>
                      <a:pt x="3086" y="21600"/>
                    </a:lnTo>
                    <a:lnTo>
                      <a:pt x="3086" y="21600"/>
                    </a:lnTo>
                    <a:lnTo>
                      <a:pt x="9257" y="19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95" name="Shape 3895"/>
              <p:cNvSpPr/>
              <p:nvPr/>
            </p:nvSpPr>
            <p:spPr>
              <a:xfrm>
                <a:off x="2127250" y="2157412"/>
                <a:ext cx="42863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800"/>
                    </a:moveTo>
                    <a:lnTo>
                      <a:pt x="21600" y="10800"/>
                    </a:lnTo>
                    <a:lnTo>
                      <a:pt x="20000" y="10800"/>
                    </a:lnTo>
                    <a:lnTo>
                      <a:pt x="18400" y="10800"/>
                    </a:lnTo>
                    <a:lnTo>
                      <a:pt x="17600" y="10800"/>
                    </a:lnTo>
                    <a:lnTo>
                      <a:pt x="16000" y="10800"/>
                    </a:lnTo>
                    <a:lnTo>
                      <a:pt x="14400" y="10800"/>
                    </a:lnTo>
                    <a:lnTo>
                      <a:pt x="12800" y="10800"/>
                    </a:lnTo>
                    <a:lnTo>
                      <a:pt x="12000" y="8640"/>
                    </a:lnTo>
                    <a:lnTo>
                      <a:pt x="10400" y="8640"/>
                    </a:lnTo>
                    <a:lnTo>
                      <a:pt x="9600" y="8640"/>
                    </a:lnTo>
                    <a:lnTo>
                      <a:pt x="8800" y="8640"/>
                    </a:lnTo>
                    <a:lnTo>
                      <a:pt x="8800" y="8640"/>
                    </a:lnTo>
                    <a:lnTo>
                      <a:pt x="8000" y="8640"/>
                    </a:lnTo>
                    <a:lnTo>
                      <a:pt x="7200" y="6480"/>
                    </a:lnTo>
                    <a:lnTo>
                      <a:pt x="7200" y="6480"/>
                    </a:lnTo>
                    <a:lnTo>
                      <a:pt x="6400" y="6480"/>
                    </a:lnTo>
                    <a:lnTo>
                      <a:pt x="5600" y="6480"/>
                    </a:lnTo>
                    <a:lnTo>
                      <a:pt x="5600" y="4320"/>
                    </a:lnTo>
                    <a:lnTo>
                      <a:pt x="4800" y="4320"/>
                    </a:lnTo>
                    <a:lnTo>
                      <a:pt x="4800" y="4320"/>
                    </a:lnTo>
                    <a:lnTo>
                      <a:pt x="4800" y="4320"/>
                    </a:lnTo>
                    <a:lnTo>
                      <a:pt x="4000" y="2160"/>
                    </a:lnTo>
                    <a:lnTo>
                      <a:pt x="4000" y="2160"/>
                    </a:lnTo>
                    <a:lnTo>
                      <a:pt x="4000" y="2160"/>
                    </a:lnTo>
                    <a:lnTo>
                      <a:pt x="3200" y="0"/>
                    </a:lnTo>
                    <a:lnTo>
                      <a:pt x="0" y="6480"/>
                    </a:lnTo>
                    <a:lnTo>
                      <a:pt x="0" y="8640"/>
                    </a:lnTo>
                    <a:lnTo>
                      <a:pt x="800" y="10800"/>
                    </a:lnTo>
                    <a:lnTo>
                      <a:pt x="1600" y="10800"/>
                    </a:lnTo>
                    <a:lnTo>
                      <a:pt x="1600" y="12960"/>
                    </a:lnTo>
                    <a:lnTo>
                      <a:pt x="2400" y="12960"/>
                    </a:lnTo>
                    <a:lnTo>
                      <a:pt x="3200" y="15120"/>
                    </a:lnTo>
                    <a:lnTo>
                      <a:pt x="3200" y="15120"/>
                    </a:lnTo>
                    <a:lnTo>
                      <a:pt x="4000" y="17280"/>
                    </a:lnTo>
                    <a:lnTo>
                      <a:pt x="4800" y="17280"/>
                    </a:lnTo>
                    <a:lnTo>
                      <a:pt x="5600" y="17280"/>
                    </a:lnTo>
                    <a:lnTo>
                      <a:pt x="6400" y="19440"/>
                    </a:lnTo>
                    <a:lnTo>
                      <a:pt x="7200" y="19440"/>
                    </a:lnTo>
                    <a:lnTo>
                      <a:pt x="7200" y="19440"/>
                    </a:lnTo>
                    <a:lnTo>
                      <a:pt x="8000" y="19440"/>
                    </a:lnTo>
                    <a:lnTo>
                      <a:pt x="8800" y="19440"/>
                    </a:lnTo>
                    <a:lnTo>
                      <a:pt x="9600" y="19440"/>
                    </a:lnTo>
                    <a:lnTo>
                      <a:pt x="11200" y="21600"/>
                    </a:lnTo>
                    <a:lnTo>
                      <a:pt x="12800" y="21600"/>
                    </a:lnTo>
                    <a:lnTo>
                      <a:pt x="14400" y="21600"/>
                    </a:lnTo>
                    <a:lnTo>
                      <a:pt x="16000" y="21600"/>
                    </a:lnTo>
                    <a:lnTo>
                      <a:pt x="17600" y="21600"/>
                    </a:lnTo>
                    <a:lnTo>
                      <a:pt x="18400" y="21600"/>
                    </a:lnTo>
                    <a:lnTo>
                      <a:pt x="2000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96" name="Shape 3896"/>
              <p:cNvSpPr/>
              <p:nvPr/>
            </p:nvSpPr>
            <p:spPr>
              <a:xfrm>
                <a:off x="2170112" y="2163762"/>
                <a:ext cx="39688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3500"/>
                    </a:moveTo>
                    <a:lnTo>
                      <a:pt x="21600" y="13500"/>
                    </a:lnTo>
                    <a:lnTo>
                      <a:pt x="21600" y="10800"/>
                    </a:lnTo>
                    <a:lnTo>
                      <a:pt x="20736" y="10800"/>
                    </a:lnTo>
                    <a:lnTo>
                      <a:pt x="19872" y="8100"/>
                    </a:lnTo>
                    <a:lnTo>
                      <a:pt x="19872" y="5400"/>
                    </a:lnTo>
                    <a:lnTo>
                      <a:pt x="19008" y="5400"/>
                    </a:lnTo>
                    <a:lnTo>
                      <a:pt x="19008" y="2700"/>
                    </a:lnTo>
                    <a:lnTo>
                      <a:pt x="18144" y="2700"/>
                    </a:lnTo>
                    <a:lnTo>
                      <a:pt x="17280" y="2700"/>
                    </a:lnTo>
                    <a:lnTo>
                      <a:pt x="16416" y="2700"/>
                    </a:lnTo>
                    <a:lnTo>
                      <a:pt x="15552" y="0"/>
                    </a:lnTo>
                    <a:lnTo>
                      <a:pt x="14688" y="0"/>
                    </a:lnTo>
                    <a:lnTo>
                      <a:pt x="14688" y="0"/>
                    </a:lnTo>
                    <a:lnTo>
                      <a:pt x="13824" y="0"/>
                    </a:lnTo>
                    <a:lnTo>
                      <a:pt x="12960" y="0"/>
                    </a:lnTo>
                    <a:lnTo>
                      <a:pt x="12096" y="0"/>
                    </a:lnTo>
                    <a:lnTo>
                      <a:pt x="11232" y="0"/>
                    </a:lnTo>
                    <a:lnTo>
                      <a:pt x="9504" y="0"/>
                    </a:lnTo>
                    <a:lnTo>
                      <a:pt x="8640" y="0"/>
                    </a:lnTo>
                    <a:lnTo>
                      <a:pt x="6912" y="0"/>
                    </a:lnTo>
                    <a:lnTo>
                      <a:pt x="5184" y="0"/>
                    </a:lnTo>
                    <a:lnTo>
                      <a:pt x="3456" y="0"/>
                    </a:lnTo>
                    <a:lnTo>
                      <a:pt x="2592" y="0"/>
                    </a:lnTo>
                    <a:lnTo>
                      <a:pt x="864" y="2700"/>
                    </a:lnTo>
                    <a:lnTo>
                      <a:pt x="0" y="2700"/>
                    </a:lnTo>
                    <a:lnTo>
                      <a:pt x="0" y="16200"/>
                    </a:lnTo>
                    <a:lnTo>
                      <a:pt x="864" y="16200"/>
                    </a:lnTo>
                    <a:lnTo>
                      <a:pt x="2592" y="16200"/>
                    </a:lnTo>
                    <a:lnTo>
                      <a:pt x="4320" y="16200"/>
                    </a:lnTo>
                    <a:lnTo>
                      <a:pt x="5184" y="13500"/>
                    </a:lnTo>
                    <a:lnTo>
                      <a:pt x="6912" y="13500"/>
                    </a:lnTo>
                    <a:lnTo>
                      <a:pt x="8640" y="13500"/>
                    </a:lnTo>
                    <a:lnTo>
                      <a:pt x="10368" y="13500"/>
                    </a:lnTo>
                    <a:lnTo>
                      <a:pt x="11232" y="13500"/>
                    </a:lnTo>
                    <a:lnTo>
                      <a:pt x="12096" y="13500"/>
                    </a:lnTo>
                    <a:lnTo>
                      <a:pt x="12960" y="13500"/>
                    </a:lnTo>
                    <a:lnTo>
                      <a:pt x="12960" y="13500"/>
                    </a:lnTo>
                    <a:lnTo>
                      <a:pt x="13824" y="13500"/>
                    </a:lnTo>
                    <a:lnTo>
                      <a:pt x="14688" y="13500"/>
                    </a:lnTo>
                    <a:lnTo>
                      <a:pt x="14688" y="16200"/>
                    </a:lnTo>
                    <a:lnTo>
                      <a:pt x="15552" y="16200"/>
                    </a:lnTo>
                    <a:lnTo>
                      <a:pt x="15552" y="16200"/>
                    </a:lnTo>
                    <a:lnTo>
                      <a:pt x="16416" y="16200"/>
                    </a:lnTo>
                    <a:lnTo>
                      <a:pt x="16416" y="16200"/>
                    </a:lnTo>
                    <a:lnTo>
                      <a:pt x="16416" y="18900"/>
                    </a:lnTo>
                    <a:lnTo>
                      <a:pt x="17280" y="18900"/>
                    </a:lnTo>
                    <a:lnTo>
                      <a:pt x="17280" y="18900"/>
                    </a:lnTo>
                    <a:lnTo>
                      <a:pt x="17280" y="18900"/>
                    </a:lnTo>
                    <a:lnTo>
                      <a:pt x="17280" y="18900"/>
                    </a:lnTo>
                    <a:lnTo>
                      <a:pt x="18144" y="21600"/>
                    </a:lnTo>
                    <a:lnTo>
                      <a:pt x="18144" y="21600"/>
                    </a:lnTo>
                    <a:lnTo>
                      <a:pt x="21600" y="135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97" name="Shape 3897"/>
              <p:cNvSpPr/>
              <p:nvPr/>
            </p:nvSpPr>
            <p:spPr>
              <a:xfrm>
                <a:off x="2190750" y="2171700"/>
                <a:ext cx="22225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714" y="21600"/>
                    </a:moveTo>
                    <a:lnTo>
                      <a:pt x="7714" y="21600"/>
                    </a:lnTo>
                    <a:lnTo>
                      <a:pt x="9257" y="19200"/>
                    </a:lnTo>
                    <a:lnTo>
                      <a:pt x="12343" y="16000"/>
                    </a:lnTo>
                    <a:lnTo>
                      <a:pt x="13886" y="15200"/>
                    </a:lnTo>
                    <a:lnTo>
                      <a:pt x="15429" y="13600"/>
                    </a:lnTo>
                    <a:lnTo>
                      <a:pt x="16971" y="12000"/>
                    </a:lnTo>
                    <a:lnTo>
                      <a:pt x="18514" y="11200"/>
                    </a:lnTo>
                    <a:lnTo>
                      <a:pt x="18514" y="10400"/>
                    </a:lnTo>
                    <a:lnTo>
                      <a:pt x="18514" y="9600"/>
                    </a:lnTo>
                    <a:lnTo>
                      <a:pt x="20057" y="8800"/>
                    </a:lnTo>
                    <a:lnTo>
                      <a:pt x="20057" y="8000"/>
                    </a:lnTo>
                    <a:lnTo>
                      <a:pt x="20057" y="7200"/>
                    </a:lnTo>
                    <a:lnTo>
                      <a:pt x="20057" y="7200"/>
                    </a:lnTo>
                    <a:lnTo>
                      <a:pt x="20057" y="6400"/>
                    </a:lnTo>
                    <a:lnTo>
                      <a:pt x="20057" y="5600"/>
                    </a:lnTo>
                    <a:lnTo>
                      <a:pt x="21600" y="4800"/>
                    </a:lnTo>
                    <a:lnTo>
                      <a:pt x="21600" y="4000"/>
                    </a:lnTo>
                    <a:lnTo>
                      <a:pt x="20057" y="3200"/>
                    </a:lnTo>
                    <a:lnTo>
                      <a:pt x="20057" y="2400"/>
                    </a:lnTo>
                    <a:lnTo>
                      <a:pt x="20057" y="2400"/>
                    </a:lnTo>
                    <a:lnTo>
                      <a:pt x="20057" y="1600"/>
                    </a:lnTo>
                    <a:lnTo>
                      <a:pt x="20057" y="800"/>
                    </a:lnTo>
                    <a:lnTo>
                      <a:pt x="18514" y="0"/>
                    </a:lnTo>
                    <a:lnTo>
                      <a:pt x="12343" y="2400"/>
                    </a:lnTo>
                    <a:lnTo>
                      <a:pt x="12343" y="2400"/>
                    </a:lnTo>
                    <a:lnTo>
                      <a:pt x="12343" y="2400"/>
                    </a:lnTo>
                    <a:lnTo>
                      <a:pt x="12343" y="3200"/>
                    </a:lnTo>
                    <a:lnTo>
                      <a:pt x="12343" y="3200"/>
                    </a:lnTo>
                    <a:lnTo>
                      <a:pt x="12343" y="4000"/>
                    </a:lnTo>
                    <a:lnTo>
                      <a:pt x="12343" y="4000"/>
                    </a:lnTo>
                    <a:lnTo>
                      <a:pt x="12343" y="4800"/>
                    </a:lnTo>
                    <a:lnTo>
                      <a:pt x="12343" y="4800"/>
                    </a:lnTo>
                    <a:lnTo>
                      <a:pt x="12343" y="5600"/>
                    </a:lnTo>
                    <a:lnTo>
                      <a:pt x="12343" y="6400"/>
                    </a:lnTo>
                    <a:lnTo>
                      <a:pt x="12343" y="6400"/>
                    </a:lnTo>
                    <a:lnTo>
                      <a:pt x="12343" y="7200"/>
                    </a:lnTo>
                    <a:lnTo>
                      <a:pt x="10800" y="7200"/>
                    </a:lnTo>
                    <a:lnTo>
                      <a:pt x="10800" y="8000"/>
                    </a:lnTo>
                    <a:lnTo>
                      <a:pt x="10800" y="8800"/>
                    </a:lnTo>
                    <a:lnTo>
                      <a:pt x="10800" y="9600"/>
                    </a:lnTo>
                    <a:lnTo>
                      <a:pt x="9257" y="10400"/>
                    </a:lnTo>
                    <a:lnTo>
                      <a:pt x="7714" y="12000"/>
                    </a:lnTo>
                    <a:lnTo>
                      <a:pt x="6171" y="12800"/>
                    </a:lnTo>
                    <a:lnTo>
                      <a:pt x="6171" y="14400"/>
                    </a:lnTo>
                    <a:lnTo>
                      <a:pt x="3086" y="16800"/>
                    </a:lnTo>
                    <a:lnTo>
                      <a:pt x="0" y="19200"/>
                    </a:lnTo>
                    <a:lnTo>
                      <a:pt x="0" y="19200"/>
                    </a:lnTo>
                    <a:lnTo>
                      <a:pt x="771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98" name="Shape 3898"/>
              <p:cNvSpPr/>
              <p:nvPr/>
            </p:nvSpPr>
            <p:spPr>
              <a:xfrm>
                <a:off x="2176462" y="2209800"/>
                <a:ext cx="22226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257" y="19938"/>
                    </a:moveTo>
                    <a:lnTo>
                      <a:pt x="9257" y="19938"/>
                    </a:lnTo>
                    <a:lnTo>
                      <a:pt x="9257" y="19108"/>
                    </a:lnTo>
                    <a:lnTo>
                      <a:pt x="9257" y="19108"/>
                    </a:lnTo>
                    <a:lnTo>
                      <a:pt x="7714" y="19108"/>
                    </a:lnTo>
                    <a:lnTo>
                      <a:pt x="7714" y="18277"/>
                    </a:lnTo>
                    <a:lnTo>
                      <a:pt x="7714" y="18277"/>
                    </a:lnTo>
                    <a:lnTo>
                      <a:pt x="7714" y="17446"/>
                    </a:lnTo>
                    <a:lnTo>
                      <a:pt x="7714" y="17446"/>
                    </a:lnTo>
                    <a:lnTo>
                      <a:pt x="7714" y="16615"/>
                    </a:lnTo>
                    <a:lnTo>
                      <a:pt x="7714" y="15785"/>
                    </a:lnTo>
                    <a:lnTo>
                      <a:pt x="7714" y="15785"/>
                    </a:lnTo>
                    <a:lnTo>
                      <a:pt x="9257" y="14954"/>
                    </a:lnTo>
                    <a:lnTo>
                      <a:pt x="9257" y="14954"/>
                    </a:lnTo>
                    <a:lnTo>
                      <a:pt x="9257" y="14123"/>
                    </a:lnTo>
                    <a:lnTo>
                      <a:pt x="9257" y="13292"/>
                    </a:lnTo>
                    <a:lnTo>
                      <a:pt x="10800" y="13292"/>
                    </a:lnTo>
                    <a:lnTo>
                      <a:pt x="10800" y="12462"/>
                    </a:lnTo>
                    <a:lnTo>
                      <a:pt x="12343" y="10800"/>
                    </a:lnTo>
                    <a:lnTo>
                      <a:pt x="12343" y="9969"/>
                    </a:lnTo>
                    <a:lnTo>
                      <a:pt x="13886" y="8308"/>
                    </a:lnTo>
                    <a:lnTo>
                      <a:pt x="15429" y="7477"/>
                    </a:lnTo>
                    <a:lnTo>
                      <a:pt x="18514" y="4985"/>
                    </a:lnTo>
                    <a:lnTo>
                      <a:pt x="21600" y="2492"/>
                    </a:lnTo>
                    <a:lnTo>
                      <a:pt x="13886" y="0"/>
                    </a:lnTo>
                    <a:lnTo>
                      <a:pt x="10800" y="2492"/>
                    </a:lnTo>
                    <a:lnTo>
                      <a:pt x="7714" y="4985"/>
                    </a:lnTo>
                    <a:lnTo>
                      <a:pt x="6171" y="6646"/>
                    </a:lnTo>
                    <a:lnTo>
                      <a:pt x="6171" y="7477"/>
                    </a:lnTo>
                    <a:lnTo>
                      <a:pt x="4629" y="9138"/>
                    </a:lnTo>
                    <a:lnTo>
                      <a:pt x="3086" y="10800"/>
                    </a:lnTo>
                    <a:lnTo>
                      <a:pt x="3086" y="11631"/>
                    </a:lnTo>
                    <a:lnTo>
                      <a:pt x="1543" y="11631"/>
                    </a:lnTo>
                    <a:lnTo>
                      <a:pt x="1543" y="12462"/>
                    </a:lnTo>
                    <a:lnTo>
                      <a:pt x="1543" y="13292"/>
                    </a:lnTo>
                    <a:lnTo>
                      <a:pt x="1543" y="14123"/>
                    </a:lnTo>
                    <a:lnTo>
                      <a:pt x="0" y="14954"/>
                    </a:lnTo>
                    <a:lnTo>
                      <a:pt x="0" y="15785"/>
                    </a:lnTo>
                    <a:lnTo>
                      <a:pt x="0" y="16615"/>
                    </a:lnTo>
                    <a:lnTo>
                      <a:pt x="0" y="16615"/>
                    </a:lnTo>
                    <a:lnTo>
                      <a:pt x="0" y="17446"/>
                    </a:lnTo>
                    <a:lnTo>
                      <a:pt x="0" y="18277"/>
                    </a:lnTo>
                    <a:lnTo>
                      <a:pt x="0" y="19108"/>
                    </a:lnTo>
                    <a:lnTo>
                      <a:pt x="0" y="19938"/>
                    </a:lnTo>
                    <a:lnTo>
                      <a:pt x="1543" y="20769"/>
                    </a:lnTo>
                    <a:lnTo>
                      <a:pt x="1543" y="21600"/>
                    </a:lnTo>
                    <a:lnTo>
                      <a:pt x="1543" y="21600"/>
                    </a:lnTo>
                    <a:lnTo>
                      <a:pt x="1543" y="21600"/>
                    </a:lnTo>
                    <a:lnTo>
                      <a:pt x="9257" y="1993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899" name="Shape 3899"/>
              <p:cNvSpPr/>
              <p:nvPr/>
            </p:nvSpPr>
            <p:spPr>
              <a:xfrm>
                <a:off x="2178050" y="2247900"/>
                <a:ext cx="42863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8640"/>
                    </a:moveTo>
                    <a:lnTo>
                      <a:pt x="21600" y="8640"/>
                    </a:lnTo>
                    <a:lnTo>
                      <a:pt x="20800" y="8640"/>
                    </a:lnTo>
                    <a:lnTo>
                      <a:pt x="18400" y="8640"/>
                    </a:lnTo>
                    <a:lnTo>
                      <a:pt x="16800" y="8640"/>
                    </a:lnTo>
                    <a:lnTo>
                      <a:pt x="16000" y="8640"/>
                    </a:lnTo>
                    <a:lnTo>
                      <a:pt x="14400" y="8640"/>
                    </a:lnTo>
                    <a:lnTo>
                      <a:pt x="12800" y="8640"/>
                    </a:lnTo>
                    <a:lnTo>
                      <a:pt x="11200" y="8640"/>
                    </a:lnTo>
                    <a:lnTo>
                      <a:pt x="10400" y="6480"/>
                    </a:lnTo>
                    <a:lnTo>
                      <a:pt x="9600" y="6480"/>
                    </a:lnTo>
                    <a:lnTo>
                      <a:pt x="8800" y="6480"/>
                    </a:lnTo>
                    <a:lnTo>
                      <a:pt x="8800" y="6480"/>
                    </a:lnTo>
                    <a:lnTo>
                      <a:pt x="8000" y="6480"/>
                    </a:lnTo>
                    <a:lnTo>
                      <a:pt x="7200" y="6480"/>
                    </a:lnTo>
                    <a:lnTo>
                      <a:pt x="7200" y="4320"/>
                    </a:lnTo>
                    <a:lnTo>
                      <a:pt x="6400" y="4320"/>
                    </a:lnTo>
                    <a:lnTo>
                      <a:pt x="6400" y="4320"/>
                    </a:lnTo>
                    <a:lnTo>
                      <a:pt x="5600" y="4320"/>
                    </a:lnTo>
                    <a:lnTo>
                      <a:pt x="5600" y="4320"/>
                    </a:lnTo>
                    <a:lnTo>
                      <a:pt x="4800" y="2160"/>
                    </a:lnTo>
                    <a:lnTo>
                      <a:pt x="4800" y="2160"/>
                    </a:lnTo>
                    <a:lnTo>
                      <a:pt x="4800" y="2160"/>
                    </a:lnTo>
                    <a:lnTo>
                      <a:pt x="4800" y="2160"/>
                    </a:lnTo>
                    <a:lnTo>
                      <a:pt x="4000" y="0"/>
                    </a:lnTo>
                    <a:lnTo>
                      <a:pt x="4000" y="0"/>
                    </a:lnTo>
                    <a:lnTo>
                      <a:pt x="0" y="4320"/>
                    </a:lnTo>
                    <a:lnTo>
                      <a:pt x="800" y="6480"/>
                    </a:lnTo>
                    <a:lnTo>
                      <a:pt x="800" y="8640"/>
                    </a:lnTo>
                    <a:lnTo>
                      <a:pt x="1600" y="10800"/>
                    </a:lnTo>
                    <a:lnTo>
                      <a:pt x="2400" y="10800"/>
                    </a:lnTo>
                    <a:lnTo>
                      <a:pt x="2400" y="12960"/>
                    </a:lnTo>
                    <a:lnTo>
                      <a:pt x="3200" y="12960"/>
                    </a:lnTo>
                    <a:lnTo>
                      <a:pt x="4000" y="15120"/>
                    </a:lnTo>
                    <a:lnTo>
                      <a:pt x="4800" y="15120"/>
                    </a:lnTo>
                    <a:lnTo>
                      <a:pt x="4800" y="15120"/>
                    </a:lnTo>
                    <a:lnTo>
                      <a:pt x="5600" y="17280"/>
                    </a:lnTo>
                    <a:lnTo>
                      <a:pt x="6400" y="17280"/>
                    </a:lnTo>
                    <a:lnTo>
                      <a:pt x="7200" y="17280"/>
                    </a:lnTo>
                    <a:lnTo>
                      <a:pt x="7200" y="17280"/>
                    </a:lnTo>
                    <a:lnTo>
                      <a:pt x="8000" y="17280"/>
                    </a:lnTo>
                    <a:lnTo>
                      <a:pt x="8800" y="19440"/>
                    </a:lnTo>
                    <a:lnTo>
                      <a:pt x="9600" y="19440"/>
                    </a:lnTo>
                    <a:lnTo>
                      <a:pt x="11200" y="19440"/>
                    </a:lnTo>
                    <a:lnTo>
                      <a:pt x="12800" y="19440"/>
                    </a:lnTo>
                    <a:lnTo>
                      <a:pt x="14400" y="19440"/>
                    </a:lnTo>
                    <a:lnTo>
                      <a:pt x="15200" y="19440"/>
                    </a:lnTo>
                    <a:lnTo>
                      <a:pt x="16800" y="19440"/>
                    </a:lnTo>
                    <a:lnTo>
                      <a:pt x="18400" y="19440"/>
                    </a:lnTo>
                    <a:lnTo>
                      <a:pt x="20000" y="1944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86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00" name="Shape 3900"/>
              <p:cNvSpPr/>
              <p:nvPr/>
            </p:nvSpPr>
            <p:spPr>
              <a:xfrm>
                <a:off x="2220912" y="2254250"/>
                <a:ext cx="34926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277"/>
                    </a:moveTo>
                    <a:lnTo>
                      <a:pt x="21600" y="18277"/>
                    </a:lnTo>
                    <a:lnTo>
                      <a:pt x="20618" y="16615"/>
                    </a:lnTo>
                    <a:lnTo>
                      <a:pt x="20618" y="14954"/>
                    </a:lnTo>
                    <a:lnTo>
                      <a:pt x="19636" y="14954"/>
                    </a:lnTo>
                    <a:lnTo>
                      <a:pt x="19636" y="13292"/>
                    </a:lnTo>
                    <a:lnTo>
                      <a:pt x="18655" y="13292"/>
                    </a:lnTo>
                    <a:lnTo>
                      <a:pt x="18655" y="11631"/>
                    </a:lnTo>
                    <a:lnTo>
                      <a:pt x="18655" y="9969"/>
                    </a:lnTo>
                    <a:lnTo>
                      <a:pt x="17673" y="9969"/>
                    </a:lnTo>
                    <a:lnTo>
                      <a:pt x="16691" y="8308"/>
                    </a:lnTo>
                    <a:lnTo>
                      <a:pt x="16691" y="8308"/>
                    </a:lnTo>
                    <a:lnTo>
                      <a:pt x="15709" y="8308"/>
                    </a:lnTo>
                    <a:lnTo>
                      <a:pt x="15709" y="6646"/>
                    </a:lnTo>
                    <a:lnTo>
                      <a:pt x="14727" y="6646"/>
                    </a:lnTo>
                    <a:lnTo>
                      <a:pt x="14727" y="4985"/>
                    </a:lnTo>
                    <a:lnTo>
                      <a:pt x="13745" y="4985"/>
                    </a:lnTo>
                    <a:lnTo>
                      <a:pt x="13745" y="4985"/>
                    </a:lnTo>
                    <a:lnTo>
                      <a:pt x="12764" y="4985"/>
                    </a:lnTo>
                    <a:lnTo>
                      <a:pt x="11782" y="3323"/>
                    </a:lnTo>
                    <a:lnTo>
                      <a:pt x="10800" y="3323"/>
                    </a:lnTo>
                    <a:lnTo>
                      <a:pt x="10800" y="3323"/>
                    </a:lnTo>
                    <a:lnTo>
                      <a:pt x="9818" y="3323"/>
                    </a:lnTo>
                    <a:lnTo>
                      <a:pt x="8836" y="1662"/>
                    </a:lnTo>
                    <a:lnTo>
                      <a:pt x="8836" y="1662"/>
                    </a:lnTo>
                    <a:lnTo>
                      <a:pt x="7855" y="1662"/>
                    </a:lnTo>
                    <a:lnTo>
                      <a:pt x="5891" y="1662"/>
                    </a:lnTo>
                    <a:lnTo>
                      <a:pt x="3927" y="1662"/>
                    </a:lnTo>
                    <a:lnTo>
                      <a:pt x="2945" y="0"/>
                    </a:lnTo>
                    <a:lnTo>
                      <a:pt x="0" y="0"/>
                    </a:lnTo>
                    <a:lnTo>
                      <a:pt x="0" y="9969"/>
                    </a:lnTo>
                    <a:lnTo>
                      <a:pt x="1964" y="9969"/>
                    </a:lnTo>
                    <a:lnTo>
                      <a:pt x="3927" y="9969"/>
                    </a:lnTo>
                    <a:lnTo>
                      <a:pt x="4909" y="9969"/>
                    </a:lnTo>
                    <a:lnTo>
                      <a:pt x="6873" y="9969"/>
                    </a:lnTo>
                    <a:lnTo>
                      <a:pt x="6873" y="9969"/>
                    </a:lnTo>
                    <a:lnTo>
                      <a:pt x="7855" y="11631"/>
                    </a:lnTo>
                    <a:lnTo>
                      <a:pt x="8836" y="11631"/>
                    </a:lnTo>
                    <a:lnTo>
                      <a:pt x="8836" y="11631"/>
                    </a:lnTo>
                    <a:lnTo>
                      <a:pt x="9818" y="11631"/>
                    </a:lnTo>
                    <a:lnTo>
                      <a:pt x="9818" y="11631"/>
                    </a:lnTo>
                    <a:lnTo>
                      <a:pt x="10800" y="13292"/>
                    </a:lnTo>
                    <a:lnTo>
                      <a:pt x="10800" y="13292"/>
                    </a:lnTo>
                    <a:lnTo>
                      <a:pt x="11782" y="13292"/>
                    </a:lnTo>
                    <a:lnTo>
                      <a:pt x="11782" y="13292"/>
                    </a:lnTo>
                    <a:lnTo>
                      <a:pt x="11782" y="13292"/>
                    </a:lnTo>
                    <a:lnTo>
                      <a:pt x="12764" y="14954"/>
                    </a:lnTo>
                    <a:lnTo>
                      <a:pt x="12764" y="14954"/>
                    </a:lnTo>
                    <a:lnTo>
                      <a:pt x="13745" y="14954"/>
                    </a:lnTo>
                    <a:lnTo>
                      <a:pt x="13745" y="14954"/>
                    </a:lnTo>
                    <a:lnTo>
                      <a:pt x="13745" y="16615"/>
                    </a:lnTo>
                    <a:lnTo>
                      <a:pt x="14727" y="16615"/>
                    </a:lnTo>
                    <a:lnTo>
                      <a:pt x="14727" y="18277"/>
                    </a:lnTo>
                    <a:lnTo>
                      <a:pt x="14727" y="18277"/>
                    </a:lnTo>
                    <a:lnTo>
                      <a:pt x="14727" y="18277"/>
                    </a:lnTo>
                    <a:lnTo>
                      <a:pt x="15709" y="19938"/>
                    </a:lnTo>
                    <a:lnTo>
                      <a:pt x="15709" y="19938"/>
                    </a:lnTo>
                    <a:lnTo>
                      <a:pt x="16691" y="21600"/>
                    </a:lnTo>
                    <a:lnTo>
                      <a:pt x="16691" y="21600"/>
                    </a:lnTo>
                    <a:lnTo>
                      <a:pt x="16691" y="21600"/>
                    </a:lnTo>
                    <a:lnTo>
                      <a:pt x="21600" y="1827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01" name="Shape 3901"/>
              <p:cNvSpPr/>
              <p:nvPr/>
            </p:nvSpPr>
            <p:spPr>
              <a:xfrm>
                <a:off x="2244725" y="2271712"/>
                <a:ext cx="14288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21600"/>
                    </a:moveTo>
                    <a:lnTo>
                      <a:pt x="14400" y="21600"/>
                    </a:lnTo>
                    <a:lnTo>
                      <a:pt x="14400" y="20618"/>
                    </a:lnTo>
                    <a:lnTo>
                      <a:pt x="14400" y="18655"/>
                    </a:lnTo>
                    <a:lnTo>
                      <a:pt x="16800" y="17673"/>
                    </a:lnTo>
                    <a:lnTo>
                      <a:pt x="16800" y="15709"/>
                    </a:lnTo>
                    <a:lnTo>
                      <a:pt x="16800" y="14727"/>
                    </a:lnTo>
                    <a:lnTo>
                      <a:pt x="19200" y="13745"/>
                    </a:lnTo>
                    <a:lnTo>
                      <a:pt x="19200" y="11782"/>
                    </a:lnTo>
                    <a:lnTo>
                      <a:pt x="19200" y="10800"/>
                    </a:lnTo>
                    <a:lnTo>
                      <a:pt x="19200" y="9818"/>
                    </a:lnTo>
                    <a:lnTo>
                      <a:pt x="19200" y="8836"/>
                    </a:lnTo>
                    <a:lnTo>
                      <a:pt x="19200" y="8836"/>
                    </a:lnTo>
                    <a:lnTo>
                      <a:pt x="21600" y="7855"/>
                    </a:lnTo>
                    <a:lnTo>
                      <a:pt x="21600" y="6873"/>
                    </a:lnTo>
                    <a:lnTo>
                      <a:pt x="21600" y="6873"/>
                    </a:lnTo>
                    <a:lnTo>
                      <a:pt x="19200" y="5891"/>
                    </a:lnTo>
                    <a:lnTo>
                      <a:pt x="19200" y="4909"/>
                    </a:lnTo>
                    <a:lnTo>
                      <a:pt x="19200" y="3927"/>
                    </a:lnTo>
                    <a:lnTo>
                      <a:pt x="19200" y="3927"/>
                    </a:lnTo>
                    <a:lnTo>
                      <a:pt x="19200" y="2945"/>
                    </a:lnTo>
                    <a:lnTo>
                      <a:pt x="19200" y="1964"/>
                    </a:lnTo>
                    <a:lnTo>
                      <a:pt x="19200" y="1964"/>
                    </a:lnTo>
                    <a:lnTo>
                      <a:pt x="16800" y="982"/>
                    </a:lnTo>
                    <a:lnTo>
                      <a:pt x="16800" y="0"/>
                    </a:lnTo>
                    <a:lnTo>
                      <a:pt x="16800" y="0"/>
                    </a:lnTo>
                    <a:lnTo>
                      <a:pt x="4800" y="1964"/>
                    </a:lnTo>
                    <a:lnTo>
                      <a:pt x="4800" y="2945"/>
                    </a:lnTo>
                    <a:lnTo>
                      <a:pt x="4800" y="2945"/>
                    </a:lnTo>
                    <a:lnTo>
                      <a:pt x="4800" y="3927"/>
                    </a:lnTo>
                    <a:lnTo>
                      <a:pt x="7200" y="3927"/>
                    </a:lnTo>
                    <a:lnTo>
                      <a:pt x="7200" y="3927"/>
                    </a:lnTo>
                    <a:lnTo>
                      <a:pt x="7200" y="4909"/>
                    </a:lnTo>
                    <a:lnTo>
                      <a:pt x="7200" y="5891"/>
                    </a:lnTo>
                    <a:lnTo>
                      <a:pt x="7200" y="5891"/>
                    </a:lnTo>
                    <a:lnTo>
                      <a:pt x="7200" y="5891"/>
                    </a:lnTo>
                    <a:lnTo>
                      <a:pt x="7200" y="6873"/>
                    </a:lnTo>
                    <a:lnTo>
                      <a:pt x="7200" y="6873"/>
                    </a:lnTo>
                    <a:lnTo>
                      <a:pt x="7200" y="7855"/>
                    </a:lnTo>
                    <a:lnTo>
                      <a:pt x="7200" y="7855"/>
                    </a:lnTo>
                    <a:lnTo>
                      <a:pt x="7200" y="8836"/>
                    </a:lnTo>
                    <a:lnTo>
                      <a:pt x="7200" y="8836"/>
                    </a:lnTo>
                    <a:lnTo>
                      <a:pt x="7200" y="9818"/>
                    </a:lnTo>
                    <a:lnTo>
                      <a:pt x="7200" y="10800"/>
                    </a:lnTo>
                    <a:lnTo>
                      <a:pt x="4800" y="11782"/>
                    </a:lnTo>
                    <a:lnTo>
                      <a:pt x="4800" y="13745"/>
                    </a:lnTo>
                    <a:lnTo>
                      <a:pt x="4800" y="14727"/>
                    </a:lnTo>
                    <a:lnTo>
                      <a:pt x="4800" y="15709"/>
                    </a:lnTo>
                    <a:lnTo>
                      <a:pt x="2400" y="17673"/>
                    </a:lnTo>
                    <a:lnTo>
                      <a:pt x="2400" y="18655"/>
                    </a:lnTo>
                    <a:lnTo>
                      <a:pt x="0" y="20618"/>
                    </a:lnTo>
                    <a:lnTo>
                      <a:pt x="0" y="20618"/>
                    </a:lnTo>
                    <a:lnTo>
                      <a:pt x="144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02" name="Shape 3902"/>
              <p:cNvSpPr/>
              <p:nvPr/>
            </p:nvSpPr>
            <p:spPr>
              <a:xfrm>
                <a:off x="2244725" y="2305050"/>
                <a:ext cx="15875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000"/>
                    </a:moveTo>
                    <a:lnTo>
                      <a:pt x="21600" y="18000"/>
                    </a:lnTo>
                    <a:lnTo>
                      <a:pt x="17280" y="16800"/>
                    </a:lnTo>
                    <a:lnTo>
                      <a:pt x="17280" y="14400"/>
                    </a:lnTo>
                    <a:lnTo>
                      <a:pt x="15120" y="13200"/>
                    </a:lnTo>
                    <a:lnTo>
                      <a:pt x="15120" y="13200"/>
                    </a:lnTo>
                    <a:lnTo>
                      <a:pt x="12960" y="12000"/>
                    </a:lnTo>
                    <a:lnTo>
                      <a:pt x="12960" y="10800"/>
                    </a:lnTo>
                    <a:lnTo>
                      <a:pt x="12960" y="10800"/>
                    </a:lnTo>
                    <a:lnTo>
                      <a:pt x="12960" y="9600"/>
                    </a:lnTo>
                    <a:lnTo>
                      <a:pt x="12960" y="9600"/>
                    </a:lnTo>
                    <a:lnTo>
                      <a:pt x="12960" y="9600"/>
                    </a:lnTo>
                    <a:lnTo>
                      <a:pt x="10800" y="8400"/>
                    </a:lnTo>
                    <a:lnTo>
                      <a:pt x="10800" y="8400"/>
                    </a:lnTo>
                    <a:lnTo>
                      <a:pt x="10800" y="7200"/>
                    </a:lnTo>
                    <a:lnTo>
                      <a:pt x="10800" y="7200"/>
                    </a:lnTo>
                    <a:lnTo>
                      <a:pt x="10800" y="6000"/>
                    </a:lnTo>
                    <a:lnTo>
                      <a:pt x="10800" y="6000"/>
                    </a:lnTo>
                    <a:lnTo>
                      <a:pt x="10800" y="4800"/>
                    </a:lnTo>
                    <a:lnTo>
                      <a:pt x="10800" y="3600"/>
                    </a:lnTo>
                    <a:lnTo>
                      <a:pt x="10800" y="3600"/>
                    </a:lnTo>
                    <a:lnTo>
                      <a:pt x="10800" y="2400"/>
                    </a:lnTo>
                    <a:lnTo>
                      <a:pt x="12960" y="2400"/>
                    </a:lnTo>
                    <a:lnTo>
                      <a:pt x="12960" y="1200"/>
                    </a:lnTo>
                    <a:lnTo>
                      <a:pt x="0" y="0"/>
                    </a:lnTo>
                    <a:lnTo>
                      <a:pt x="0" y="1200"/>
                    </a:lnTo>
                    <a:lnTo>
                      <a:pt x="0" y="1200"/>
                    </a:lnTo>
                    <a:lnTo>
                      <a:pt x="0" y="2400"/>
                    </a:lnTo>
                    <a:lnTo>
                      <a:pt x="0" y="3600"/>
                    </a:lnTo>
                    <a:lnTo>
                      <a:pt x="0" y="4800"/>
                    </a:lnTo>
                    <a:lnTo>
                      <a:pt x="0" y="4800"/>
                    </a:lnTo>
                    <a:lnTo>
                      <a:pt x="0" y="6000"/>
                    </a:lnTo>
                    <a:lnTo>
                      <a:pt x="0" y="7200"/>
                    </a:lnTo>
                    <a:lnTo>
                      <a:pt x="0" y="8400"/>
                    </a:lnTo>
                    <a:lnTo>
                      <a:pt x="0" y="8400"/>
                    </a:lnTo>
                    <a:lnTo>
                      <a:pt x="0" y="9600"/>
                    </a:lnTo>
                    <a:lnTo>
                      <a:pt x="0" y="10800"/>
                    </a:lnTo>
                    <a:lnTo>
                      <a:pt x="0" y="10800"/>
                    </a:lnTo>
                    <a:lnTo>
                      <a:pt x="2160" y="12000"/>
                    </a:lnTo>
                    <a:lnTo>
                      <a:pt x="2160" y="12000"/>
                    </a:lnTo>
                    <a:lnTo>
                      <a:pt x="2160" y="13200"/>
                    </a:lnTo>
                    <a:lnTo>
                      <a:pt x="2160" y="14400"/>
                    </a:lnTo>
                    <a:lnTo>
                      <a:pt x="4320" y="15600"/>
                    </a:lnTo>
                    <a:lnTo>
                      <a:pt x="4320" y="16800"/>
                    </a:lnTo>
                    <a:lnTo>
                      <a:pt x="6480" y="18000"/>
                    </a:lnTo>
                    <a:lnTo>
                      <a:pt x="8640" y="20400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2160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03" name="Shape 3903"/>
              <p:cNvSpPr/>
              <p:nvPr/>
            </p:nvSpPr>
            <p:spPr>
              <a:xfrm>
                <a:off x="2252662" y="2328862"/>
                <a:ext cx="3333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008"/>
                    </a:moveTo>
                    <a:lnTo>
                      <a:pt x="20571" y="17280"/>
                    </a:lnTo>
                    <a:lnTo>
                      <a:pt x="19543" y="16416"/>
                    </a:lnTo>
                    <a:lnTo>
                      <a:pt x="18514" y="15552"/>
                    </a:lnTo>
                    <a:lnTo>
                      <a:pt x="18514" y="14688"/>
                    </a:lnTo>
                    <a:lnTo>
                      <a:pt x="16457" y="12096"/>
                    </a:lnTo>
                    <a:lnTo>
                      <a:pt x="15429" y="11232"/>
                    </a:lnTo>
                    <a:lnTo>
                      <a:pt x="14400" y="9504"/>
                    </a:lnTo>
                    <a:lnTo>
                      <a:pt x="13371" y="8640"/>
                    </a:lnTo>
                    <a:lnTo>
                      <a:pt x="12343" y="7776"/>
                    </a:lnTo>
                    <a:lnTo>
                      <a:pt x="11314" y="6912"/>
                    </a:lnTo>
                    <a:lnTo>
                      <a:pt x="10286" y="6048"/>
                    </a:lnTo>
                    <a:lnTo>
                      <a:pt x="9257" y="5184"/>
                    </a:lnTo>
                    <a:lnTo>
                      <a:pt x="8229" y="4320"/>
                    </a:lnTo>
                    <a:lnTo>
                      <a:pt x="8229" y="4320"/>
                    </a:lnTo>
                    <a:lnTo>
                      <a:pt x="7200" y="3456"/>
                    </a:lnTo>
                    <a:lnTo>
                      <a:pt x="6171" y="2592"/>
                    </a:lnTo>
                    <a:lnTo>
                      <a:pt x="6171" y="1728"/>
                    </a:lnTo>
                    <a:lnTo>
                      <a:pt x="5143" y="1728"/>
                    </a:lnTo>
                    <a:lnTo>
                      <a:pt x="5143" y="864"/>
                    </a:lnTo>
                    <a:lnTo>
                      <a:pt x="5143" y="0"/>
                    </a:lnTo>
                    <a:lnTo>
                      <a:pt x="0" y="2592"/>
                    </a:lnTo>
                    <a:lnTo>
                      <a:pt x="0" y="3456"/>
                    </a:lnTo>
                    <a:lnTo>
                      <a:pt x="1029" y="4320"/>
                    </a:lnTo>
                    <a:lnTo>
                      <a:pt x="1029" y="4320"/>
                    </a:lnTo>
                    <a:lnTo>
                      <a:pt x="2057" y="5184"/>
                    </a:lnTo>
                    <a:lnTo>
                      <a:pt x="3086" y="6048"/>
                    </a:lnTo>
                    <a:lnTo>
                      <a:pt x="4114" y="6912"/>
                    </a:lnTo>
                    <a:lnTo>
                      <a:pt x="4114" y="7776"/>
                    </a:lnTo>
                    <a:lnTo>
                      <a:pt x="5143" y="8640"/>
                    </a:lnTo>
                    <a:lnTo>
                      <a:pt x="6171" y="9504"/>
                    </a:lnTo>
                    <a:lnTo>
                      <a:pt x="7200" y="9504"/>
                    </a:lnTo>
                    <a:lnTo>
                      <a:pt x="8229" y="10368"/>
                    </a:lnTo>
                    <a:lnTo>
                      <a:pt x="9257" y="11232"/>
                    </a:lnTo>
                    <a:lnTo>
                      <a:pt x="9257" y="12096"/>
                    </a:lnTo>
                    <a:lnTo>
                      <a:pt x="11314" y="13824"/>
                    </a:lnTo>
                    <a:lnTo>
                      <a:pt x="12343" y="15552"/>
                    </a:lnTo>
                    <a:lnTo>
                      <a:pt x="13371" y="17280"/>
                    </a:lnTo>
                    <a:lnTo>
                      <a:pt x="14400" y="18144"/>
                    </a:lnTo>
                    <a:lnTo>
                      <a:pt x="15429" y="19008"/>
                    </a:lnTo>
                    <a:lnTo>
                      <a:pt x="16457" y="19872"/>
                    </a:lnTo>
                    <a:lnTo>
                      <a:pt x="17486" y="21600"/>
                    </a:lnTo>
                    <a:lnTo>
                      <a:pt x="21600" y="1900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04" name="Shape 3904"/>
              <p:cNvSpPr/>
              <p:nvPr/>
            </p:nvSpPr>
            <p:spPr>
              <a:xfrm>
                <a:off x="2228850" y="2311400"/>
                <a:ext cx="76200" cy="904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18000" y="0"/>
                    </a:lnTo>
                    <a:lnTo>
                      <a:pt x="18000" y="0"/>
                    </a:lnTo>
                    <a:lnTo>
                      <a:pt x="17550" y="0"/>
                    </a:lnTo>
                    <a:lnTo>
                      <a:pt x="17550" y="0"/>
                    </a:lnTo>
                    <a:lnTo>
                      <a:pt x="17550" y="0"/>
                    </a:lnTo>
                    <a:lnTo>
                      <a:pt x="17550" y="0"/>
                    </a:lnTo>
                    <a:lnTo>
                      <a:pt x="17550" y="0"/>
                    </a:lnTo>
                    <a:lnTo>
                      <a:pt x="17550" y="379"/>
                    </a:lnTo>
                    <a:lnTo>
                      <a:pt x="17550" y="379"/>
                    </a:lnTo>
                    <a:lnTo>
                      <a:pt x="17550" y="379"/>
                    </a:lnTo>
                    <a:lnTo>
                      <a:pt x="17550" y="379"/>
                    </a:lnTo>
                    <a:lnTo>
                      <a:pt x="17550" y="379"/>
                    </a:lnTo>
                    <a:lnTo>
                      <a:pt x="17100" y="758"/>
                    </a:lnTo>
                    <a:lnTo>
                      <a:pt x="17100" y="758"/>
                    </a:lnTo>
                    <a:lnTo>
                      <a:pt x="17100" y="758"/>
                    </a:lnTo>
                    <a:lnTo>
                      <a:pt x="17100" y="758"/>
                    </a:lnTo>
                    <a:lnTo>
                      <a:pt x="17100" y="758"/>
                    </a:lnTo>
                    <a:lnTo>
                      <a:pt x="17100" y="758"/>
                    </a:lnTo>
                    <a:lnTo>
                      <a:pt x="17100" y="758"/>
                    </a:lnTo>
                    <a:lnTo>
                      <a:pt x="17100" y="1137"/>
                    </a:lnTo>
                    <a:lnTo>
                      <a:pt x="17100" y="1137"/>
                    </a:lnTo>
                    <a:lnTo>
                      <a:pt x="16650" y="1137"/>
                    </a:lnTo>
                    <a:lnTo>
                      <a:pt x="16650" y="1137"/>
                    </a:lnTo>
                    <a:lnTo>
                      <a:pt x="16650" y="1137"/>
                    </a:lnTo>
                    <a:lnTo>
                      <a:pt x="16650" y="1516"/>
                    </a:lnTo>
                    <a:lnTo>
                      <a:pt x="16650" y="1516"/>
                    </a:lnTo>
                    <a:lnTo>
                      <a:pt x="16650" y="1516"/>
                    </a:lnTo>
                    <a:lnTo>
                      <a:pt x="16650" y="1516"/>
                    </a:lnTo>
                    <a:lnTo>
                      <a:pt x="16650" y="1516"/>
                    </a:lnTo>
                    <a:lnTo>
                      <a:pt x="16200" y="1516"/>
                    </a:lnTo>
                    <a:lnTo>
                      <a:pt x="16200" y="1516"/>
                    </a:lnTo>
                    <a:lnTo>
                      <a:pt x="16200" y="1895"/>
                    </a:lnTo>
                    <a:lnTo>
                      <a:pt x="16200" y="1895"/>
                    </a:lnTo>
                    <a:lnTo>
                      <a:pt x="16200" y="1895"/>
                    </a:lnTo>
                    <a:lnTo>
                      <a:pt x="16200" y="1895"/>
                    </a:lnTo>
                    <a:lnTo>
                      <a:pt x="16200" y="1895"/>
                    </a:lnTo>
                    <a:lnTo>
                      <a:pt x="16200" y="1895"/>
                    </a:lnTo>
                    <a:lnTo>
                      <a:pt x="16200" y="1895"/>
                    </a:lnTo>
                    <a:lnTo>
                      <a:pt x="15750" y="1895"/>
                    </a:lnTo>
                    <a:lnTo>
                      <a:pt x="15750" y="2274"/>
                    </a:lnTo>
                    <a:lnTo>
                      <a:pt x="15750" y="2274"/>
                    </a:lnTo>
                    <a:lnTo>
                      <a:pt x="15750" y="2274"/>
                    </a:lnTo>
                    <a:lnTo>
                      <a:pt x="15750" y="2274"/>
                    </a:lnTo>
                    <a:lnTo>
                      <a:pt x="15750" y="2274"/>
                    </a:lnTo>
                    <a:lnTo>
                      <a:pt x="15750" y="2653"/>
                    </a:lnTo>
                    <a:lnTo>
                      <a:pt x="15750" y="2653"/>
                    </a:lnTo>
                    <a:lnTo>
                      <a:pt x="15750" y="2653"/>
                    </a:lnTo>
                    <a:lnTo>
                      <a:pt x="15300" y="2653"/>
                    </a:lnTo>
                    <a:lnTo>
                      <a:pt x="15300" y="2653"/>
                    </a:lnTo>
                    <a:lnTo>
                      <a:pt x="15300" y="2653"/>
                    </a:lnTo>
                    <a:lnTo>
                      <a:pt x="15300" y="2653"/>
                    </a:lnTo>
                    <a:lnTo>
                      <a:pt x="15300" y="2653"/>
                    </a:lnTo>
                    <a:lnTo>
                      <a:pt x="15300" y="3032"/>
                    </a:lnTo>
                    <a:lnTo>
                      <a:pt x="15300" y="3032"/>
                    </a:lnTo>
                    <a:lnTo>
                      <a:pt x="14850" y="3032"/>
                    </a:lnTo>
                    <a:lnTo>
                      <a:pt x="14850" y="3032"/>
                    </a:lnTo>
                    <a:lnTo>
                      <a:pt x="14850" y="3032"/>
                    </a:lnTo>
                    <a:lnTo>
                      <a:pt x="14850" y="3032"/>
                    </a:lnTo>
                    <a:lnTo>
                      <a:pt x="14850" y="3032"/>
                    </a:lnTo>
                    <a:lnTo>
                      <a:pt x="14850" y="3032"/>
                    </a:lnTo>
                    <a:lnTo>
                      <a:pt x="14850" y="3411"/>
                    </a:lnTo>
                    <a:lnTo>
                      <a:pt x="14850" y="3411"/>
                    </a:lnTo>
                    <a:lnTo>
                      <a:pt x="14400" y="3411"/>
                    </a:lnTo>
                    <a:lnTo>
                      <a:pt x="14400" y="3411"/>
                    </a:lnTo>
                    <a:lnTo>
                      <a:pt x="14400" y="3411"/>
                    </a:lnTo>
                    <a:lnTo>
                      <a:pt x="14400" y="3411"/>
                    </a:lnTo>
                    <a:lnTo>
                      <a:pt x="14400" y="3789"/>
                    </a:lnTo>
                    <a:lnTo>
                      <a:pt x="14400" y="3789"/>
                    </a:lnTo>
                    <a:lnTo>
                      <a:pt x="14400" y="3789"/>
                    </a:lnTo>
                    <a:lnTo>
                      <a:pt x="14400" y="3789"/>
                    </a:lnTo>
                    <a:lnTo>
                      <a:pt x="13950" y="3789"/>
                    </a:lnTo>
                    <a:lnTo>
                      <a:pt x="13950" y="3789"/>
                    </a:lnTo>
                    <a:lnTo>
                      <a:pt x="13950" y="3789"/>
                    </a:lnTo>
                    <a:lnTo>
                      <a:pt x="13950" y="3789"/>
                    </a:lnTo>
                    <a:lnTo>
                      <a:pt x="13950" y="3789"/>
                    </a:lnTo>
                    <a:lnTo>
                      <a:pt x="13950" y="4168"/>
                    </a:lnTo>
                    <a:lnTo>
                      <a:pt x="13950" y="4168"/>
                    </a:lnTo>
                    <a:lnTo>
                      <a:pt x="13500" y="4168"/>
                    </a:lnTo>
                    <a:lnTo>
                      <a:pt x="13500" y="4168"/>
                    </a:lnTo>
                    <a:lnTo>
                      <a:pt x="13500" y="4168"/>
                    </a:lnTo>
                    <a:lnTo>
                      <a:pt x="13500" y="4168"/>
                    </a:lnTo>
                    <a:lnTo>
                      <a:pt x="13500" y="4168"/>
                    </a:lnTo>
                    <a:lnTo>
                      <a:pt x="13500" y="4168"/>
                    </a:lnTo>
                    <a:lnTo>
                      <a:pt x="13500" y="4168"/>
                    </a:lnTo>
                    <a:lnTo>
                      <a:pt x="13500" y="4547"/>
                    </a:lnTo>
                    <a:lnTo>
                      <a:pt x="13050" y="4547"/>
                    </a:lnTo>
                    <a:lnTo>
                      <a:pt x="13050" y="4547"/>
                    </a:lnTo>
                    <a:lnTo>
                      <a:pt x="13050" y="4547"/>
                    </a:lnTo>
                    <a:lnTo>
                      <a:pt x="13050" y="4547"/>
                    </a:lnTo>
                    <a:lnTo>
                      <a:pt x="13050" y="4547"/>
                    </a:lnTo>
                    <a:lnTo>
                      <a:pt x="13050" y="4547"/>
                    </a:lnTo>
                    <a:lnTo>
                      <a:pt x="13050" y="4926"/>
                    </a:lnTo>
                    <a:lnTo>
                      <a:pt x="12600" y="4926"/>
                    </a:lnTo>
                    <a:lnTo>
                      <a:pt x="12600" y="4926"/>
                    </a:lnTo>
                    <a:lnTo>
                      <a:pt x="12600" y="4926"/>
                    </a:lnTo>
                    <a:lnTo>
                      <a:pt x="12600" y="4926"/>
                    </a:lnTo>
                    <a:lnTo>
                      <a:pt x="12600" y="4926"/>
                    </a:lnTo>
                    <a:lnTo>
                      <a:pt x="12600" y="4926"/>
                    </a:lnTo>
                    <a:lnTo>
                      <a:pt x="12600" y="4926"/>
                    </a:lnTo>
                    <a:lnTo>
                      <a:pt x="12150" y="4926"/>
                    </a:lnTo>
                    <a:lnTo>
                      <a:pt x="12150" y="5305"/>
                    </a:lnTo>
                    <a:lnTo>
                      <a:pt x="12150" y="5305"/>
                    </a:lnTo>
                    <a:lnTo>
                      <a:pt x="12150" y="5305"/>
                    </a:lnTo>
                    <a:lnTo>
                      <a:pt x="12150" y="5305"/>
                    </a:lnTo>
                    <a:lnTo>
                      <a:pt x="12150" y="5305"/>
                    </a:lnTo>
                    <a:lnTo>
                      <a:pt x="12150" y="5305"/>
                    </a:lnTo>
                    <a:lnTo>
                      <a:pt x="11700" y="5305"/>
                    </a:lnTo>
                    <a:lnTo>
                      <a:pt x="11700" y="5305"/>
                    </a:lnTo>
                    <a:lnTo>
                      <a:pt x="11700" y="5305"/>
                    </a:lnTo>
                    <a:lnTo>
                      <a:pt x="11700" y="5305"/>
                    </a:lnTo>
                    <a:lnTo>
                      <a:pt x="11700" y="5684"/>
                    </a:lnTo>
                    <a:lnTo>
                      <a:pt x="11700" y="5684"/>
                    </a:lnTo>
                    <a:lnTo>
                      <a:pt x="11700" y="5684"/>
                    </a:lnTo>
                    <a:lnTo>
                      <a:pt x="11250" y="5684"/>
                    </a:lnTo>
                    <a:lnTo>
                      <a:pt x="11250" y="5684"/>
                    </a:lnTo>
                    <a:lnTo>
                      <a:pt x="11250" y="5684"/>
                    </a:lnTo>
                    <a:lnTo>
                      <a:pt x="11250" y="5684"/>
                    </a:lnTo>
                    <a:lnTo>
                      <a:pt x="11250" y="5684"/>
                    </a:lnTo>
                    <a:lnTo>
                      <a:pt x="11250" y="5684"/>
                    </a:lnTo>
                    <a:lnTo>
                      <a:pt x="10800" y="6063"/>
                    </a:lnTo>
                    <a:lnTo>
                      <a:pt x="10800" y="6063"/>
                    </a:lnTo>
                    <a:lnTo>
                      <a:pt x="10800" y="6063"/>
                    </a:lnTo>
                    <a:lnTo>
                      <a:pt x="10800" y="6063"/>
                    </a:lnTo>
                    <a:lnTo>
                      <a:pt x="10800" y="6063"/>
                    </a:lnTo>
                    <a:lnTo>
                      <a:pt x="10800" y="6063"/>
                    </a:lnTo>
                    <a:lnTo>
                      <a:pt x="10800" y="6063"/>
                    </a:lnTo>
                    <a:lnTo>
                      <a:pt x="10350" y="6063"/>
                    </a:lnTo>
                    <a:lnTo>
                      <a:pt x="10350" y="6063"/>
                    </a:lnTo>
                    <a:lnTo>
                      <a:pt x="10350" y="6063"/>
                    </a:lnTo>
                    <a:lnTo>
                      <a:pt x="10350" y="6063"/>
                    </a:lnTo>
                    <a:lnTo>
                      <a:pt x="10350" y="6442"/>
                    </a:lnTo>
                    <a:lnTo>
                      <a:pt x="10350" y="6442"/>
                    </a:lnTo>
                    <a:lnTo>
                      <a:pt x="10350" y="6442"/>
                    </a:lnTo>
                    <a:lnTo>
                      <a:pt x="9900" y="6442"/>
                    </a:lnTo>
                    <a:lnTo>
                      <a:pt x="9900" y="6442"/>
                    </a:lnTo>
                    <a:lnTo>
                      <a:pt x="9900" y="6442"/>
                    </a:lnTo>
                    <a:lnTo>
                      <a:pt x="9900" y="6442"/>
                    </a:lnTo>
                    <a:lnTo>
                      <a:pt x="9900" y="6442"/>
                    </a:lnTo>
                    <a:lnTo>
                      <a:pt x="9900" y="6442"/>
                    </a:lnTo>
                    <a:lnTo>
                      <a:pt x="9450" y="6442"/>
                    </a:lnTo>
                    <a:lnTo>
                      <a:pt x="9450" y="6442"/>
                    </a:lnTo>
                    <a:lnTo>
                      <a:pt x="9450" y="6442"/>
                    </a:lnTo>
                    <a:lnTo>
                      <a:pt x="9450" y="6821"/>
                    </a:lnTo>
                    <a:lnTo>
                      <a:pt x="9450" y="6821"/>
                    </a:lnTo>
                    <a:lnTo>
                      <a:pt x="9450" y="6821"/>
                    </a:lnTo>
                    <a:lnTo>
                      <a:pt x="9450" y="6821"/>
                    </a:lnTo>
                    <a:lnTo>
                      <a:pt x="9000" y="6821"/>
                    </a:lnTo>
                    <a:lnTo>
                      <a:pt x="9000" y="6821"/>
                    </a:lnTo>
                    <a:lnTo>
                      <a:pt x="9000" y="6821"/>
                    </a:lnTo>
                    <a:lnTo>
                      <a:pt x="9000" y="6821"/>
                    </a:lnTo>
                    <a:lnTo>
                      <a:pt x="9000" y="6821"/>
                    </a:lnTo>
                    <a:lnTo>
                      <a:pt x="9000" y="6821"/>
                    </a:lnTo>
                    <a:lnTo>
                      <a:pt x="8550" y="7200"/>
                    </a:lnTo>
                    <a:lnTo>
                      <a:pt x="8550" y="7200"/>
                    </a:lnTo>
                    <a:lnTo>
                      <a:pt x="8550" y="7200"/>
                    </a:lnTo>
                    <a:lnTo>
                      <a:pt x="8550" y="7200"/>
                    </a:lnTo>
                    <a:lnTo>
                      <a:pt x="8550" y="7200"/>
                    </a:lnTo>
                    <a:lnTo>
                      <a:pt x="8550" y="7200"/>
                    </a:lnTo>
                    <a:lnTo>
                      <a:pt x="8100" y="7200"/>
                    </a:lnTo>
                    <a:lnTo>
                      <a:pt x="8100" y="7200"/>
                    </a:lnTo>
                    <a:lnTo>
                      <a:pt x="8100" y="7200"/>
                    </a:lnTo>
                    <a:lnTo>
                      <a:pt x="8100" y="7200"/>
                    </a:lnTo>
                    <a:lnTo>
                      <a:pt x="8100" y="7200"/>
                    </a:lnTo>
                    <a:lnTo>
                      <a:pt x="8100" y="7200"/>
                    </a:lnTo>
                    <a:lnTo>
                      <a:pt x="7650" y="7200"/>
                    </a:lnTo>
                    <a:lnTo>
                      <a:pt x="7650" y="7200"/>
                    </a:lnTo>
                    <a:lnTo>
                      <a:pt x="7650" y="7200"/>
                    </a:lnTo>
                    <a:lnTo>
                      <a:pt x="7650" y="7579"/>
                    </a:lnTo>
                    <a:lnTo>
                      <a:pt x="7650" y="7579"/>
                    </a:lnTo>
                    <a:lnTo>
                      <a:pt x="7650" y="7579"/>
                    </a:lnTo>
                    <a:lnTo>
                      <a:pt x="7650" y="7579"/>
                    </a:lnTo>
                    <a:lnTo>
                      <a:pt x="7200" y="7579"/>
                    </a:lnTo>
                    <a:lnTo>
                      <a:pt x="7200" y="7579"/>
                    </a:lnTo>
                    <a:lnTo>
                      <a:pt x="7200" y="7579"/>
                    </a:lnTo>
                    <a:lnTo>
                      <a:pt x="7200" y="7579"/>
                    </a:lnTo>
                    <a:lnTo>
                      <a:pt x="7200" y="7579"/>
                    </a:lnTo>
                    <a:lnTo>
                      <a:pt x="6750" y="7579"/>
                    </a:lnTo>
                    <a:lnTo>
                      <a:pt x="6750" y="7579"/>
                    </a:lnTo>
                    <a:lnTo>
                      <a:pt x="6750" y="7579"/>
                    </a:lnTo>
                    <a:lnTo>
                      <a:pt x="6750" y="7579"/>
                    </a:lnTo>
                    <a:lnTo>
                      <a:pt x="6750" y="7579"/>
                    </a:lnTo>
                    <a:lnTo>
                      <a:pt x="6750" y="7579"/>
                    </a:lnTo>
                    <a:lnTo>
                      <a:pt x="6300" y="7579"/>
                    </a:lnTo>
                    <a:lnTo>
                      <a:pt x="6300" y="7958"/>
                    </a:lnTo>
                    <a:lnTo>
                      <a:pt x="6300" y="7958"/>
                    </a:lnTo>
                    <a:lnTo>
                      <a:pt x="6300" y="7958"/>
                    </a:lnTo>
                    <a:lnTo>
                      <a:pt x="6300" y="7958"/>
                    </a:lnTo>
                    <a:lnTo>
                      <a:pt x="6300" y="7958"/>
                    </a:lnTo>
                    <a:lnTo>
                      <a:pt x="5850" y="7958"/>
                    </a:lnTo>
                    <a:lnTo>
                      <a:pt x="5850" y="7958"/>
                    </a:lnTo>
                    <a:lnTo>
                      <a:pt x="5850" y="7958"/>
                    </a:lnTo>
                    <a:lnTo>
                      <a:pt x="5850" y="7958"/>
                    </a:lnTo>
                    <a:lnTo>
                      <a:pt x="5850" y="7958"/>
                    </a:lnTo>
                    <a:lnTo>
                      <a:pt x="5400" y="7958"/>
                    </a:lnTo>
                    <a:lnTo>
                      <a:pt x="5400" y="7958"/>
                    </a:lnTo>
                    <a:lnTo>
                      <a:pt x="5400" y="7958"/>
                    </a:lnTo>
                    <a:lnTo>
                      <a:pt x="5400" y="7958"/>
                    </a:lnTo>
                    <a:lnTo>
                      <a:pt x="5400" y="7958"/>
                    </a:lnTo>
                    <a:lnTo>
                      <a:pt x="5400" y="7958"/>
                    </a:lnTo>
                    <a:lnTo>
                      <a:pt x="4950" y="8337"/>
                    </a:lnTo>
                    <a:lnTo>
                      <a:pt x="4950" y="8337"/>
                    </a:lnTo>
                    <a:lnTo>
                      <a:pt x="4950" y="8337"/>
                    </a:lnTo>
                    <a:lnTo>
                      <a:pt x="4950" y="8337"/>
                    </a:lnTo>
                    <a:lnTo>
                      <a:pt x="4950" y="8337"/>
                    </a:lnTo>
                    <a:lnTo>
                      <a:pt x="4500" y="8337"/>
                    </a:lnTo>
                    <a:lnTo>
                      <a:pt x="4500" y="8337"/>
                    </a:lnTo>
                    <a:lnTo>
                      <a:pt x="4500" y="8337"/>
                    </a:lnTo>
                    <a:lnTo>
                      <a:pt x="4500" y="8337"/>
                    </a:lnTo>
                    <a:lnTo>
                      <a:pt x="4500" y="8337"/>
                    </a:lnTo>
                    <a:lnTo>
                      <a:pt x="4500" y="8337"/>
                    </a:lnTo>
                    <a:lnTo>
                      <a:pt x="4050" y="8337"/>
                    </a:lnTo>
                    <a:lnTo>
                      <a:pt x="4050" y="8337"/>
                    </a:lnTo>
                    <a:lnTo>
                      <a:pt x="4050" y="8337"/>
                    </a:lnTo>
                    <a:lnTo>
                      <a:pt x="4050" y="8337"/>
                    </a:lnTo>
                    <a:lnTo>
                      <a:pt x="4050" y="8337"/>
                    </a:lnTo>
                    <a:lnTo>
                      <a:pt x="4050" y="8337"/>
                    </a:lnTo>
                    <a:lnTo>
                      <a:pt x="3600" y="8337"/>
                    </a:lnTo>
                    <a:lnTo>
                      <a:pt x="3600" y="8337"/>
                    </a:lnTo>
                    <a:lnTo>
                      <a:pt x="3600" y="8337"/>
                    </a:lnTo>
                    <a:lnTo>
                      <a:pt x="3600" y="8337"/>
                    </a:lnTo>
                    <a:lnTo>
                      <a:pt x="3150" y="8337"/>
                    </a:lnTo>
                    <a:lnTo>
                      <a:pt x="3150" y="8337"/>
                    </a:lnTo>
                    <a:lnTo>
                      <a:pt x="3150" y="8337"/>
                    </a:lnTo>
                    <a:lnTo>
                      <a:pt x="3150" y="8716"/>
                    </a:lnTo>
                    <a:lnTo>
                      <a:pt x="3150" y="8716"/>
                    </a:lnTo>
                    <a:lnTo>
                      <a:pt x="3150" y="8716"/>
                    </a:lnTo>
                    <a:lnTo>
                      <a:pt x="2700" y="8716"/>
                    </a:lnTo>
                    <a:lnTo>
                      <a:pt x="2700" y="8716"/>
                    </a:lnTo>
                    <a:lnTo>
                      <a:pt x="2700" y="8716"/>
                    </a:lnTo>
                    <a:lnTo>
                      <a:pt x="2700" y="8716"/>
                    </a:lnTo>
                    <a:lnTo>
                      <a:pt x="2700" y="8716"/>
                    </a:lnTo>
                    <a:lnTo>
                      <a:pt x="2700" y="8716"/>
                    </a:lnTo>
                    <a:lnTo>
                      <a:pt x="2250" y="8716"/>
                    </a:lnTo>
                    <a:lnTo>
                      <a:pt x="2250" y="8716"/>
                    </a:lnTo>
                    <a:lnTo>
                      <a:pt x="2250" y="8716"/>
                    </a:lnTo>
                    <a:lnTo>
                      <a:pt x="2250" y="8716"/>
                    </a:lnTo>
                    <a:lnTo>
                      <a:pt x="1800" y="8716"/>
                    </a:lnTo>
                    <a:lnTo>
                      <a:pt x="1800" y="8716"/>
                    </a:lnTo>
                    <a:lnTo>
                      <a:pt x="1800" y="8716"/>
                    </a:lnTo>
                    <a:lnTo>
                      <a:pt x="1800" y="8716"/>
                    </a:lnTo>
                    <a:lnTo>
                      <a:pt x="1800" y="8716"/>
                    </a:lnTo>
                    <a:lnTo>
                      <a:pt x="1800" y="8716"/>
                    </a:lnTo>
                    <a:lnTo>
                      <a:pt x="1350" y="8716"/>
                    </a:lnTo>
                    <a:lnTo>
                      <a:pt x="1350" y="8716"/>
                    </a:lnTo>
                    <a:lnTo>
                      <a:pt x="1350" y="8716"/>
                    </a:lnTo>
                    <a:lnTo>
                      <a:pt x="1350" y="8716"/>
                    </a:lnTo>
                    <a:lnTo>
                      <a:pt x="1350" y="8716"/>
                    </a:lnTo>
                    <a:lnTo>
                      <a:pt x="900" y="8716"/>
                    </a:lnTo>
                    <a:lnTo>
                      <a:pt x="900" y="8716"/>
                    </a:lnTo>
                    <a:lnTo>
                      <a:pt x="900" y="8716"/>
                    </a:lnTo>
                    <a:lnTo>
                      <a:pt x="900" y="8716"/>
                    </a:lnTo>
                    <a:lnTo>
                      <a:pt x="900" y="8716"/>
                    </a:lnTo>
                    <a:lnTo>
                      <a:pt x="450" y="8716"/>
                    </a:lnTo>
                    <a:lnTo>
                      <a:pt x="450" y="8716"/>
                    </a:lnTo>
                    <a:lnTo>
                      <a:pt x="450" y="8716"/>
                    </a:lnTo>
                    <a:lnTo>
                      <a:pt x="450" y="8716"/>
                    </a:lnTo>
                    <a:lnTo>
                      <a:pt x="450" y="8716"/>
                    </a:lnTo>
                    <a:lnTo>
                      <a:pt x="0" y="8716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05" name="Shape 3905"/>
              <p:cNvSpPr/>
              <p:nvPr/>
            </p:nvSpPr>
            <p:spPr>
              <a:xfrm>
                <a:off x="1905000" y="1635125"/>
                <a:ext cx="31750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21600" y="0"/>
                    </a:lnTo>
                    <a:lnTo>
                      <a:pt x="20520" y="0"/>
                    </a:lnTo>
                    <a:lnTo>
                      <a:pt x="19440" y="0"/>
                    </a:lnTo>
                    <a:lnTo>
                      <a:pt x="19440" y="0"/>
                    </a:lnTo>
                    <a:lnTo>
                      <a:pt x="18360" y="0"/>
                    </a:lnTo>
                    <a:lnTo>
                      <a:pt x="18360" y="0"/>
                    </a:lnTo>
                    <a:lnTo>
                      <a:pt x="17280" y="0"/>
                    </a:lnTo>
                    <a:lnTo>
                      <a:pt x="17280" y="2700"/>
                    </a:lnTo>
                    <a:lnTo>
                      <a:pt x="16200" y="2700"/>
                    </a:lnTo>
                    <a:lnTo>
                      <a:pt x="15120" y="2700"/>
                    </a:lnTo>
                    <a:lnTo>
                      <a:pt x="12960" y="5400"/>
                    </a:lnTo>
                    <a:lnTo>
                      <a:pt x="11880" y="5400"/>
                    </a:lnTo>
                    <a:lnTo>
                      <a:pt x="10800" y="5400"/>
                    </a:lnTo>
                    <a:lnTo>
                      <a:pt x="10800" y="5400"/>
                    </a:lnTo>
                    <a:lnTo>
                      <a:pt x="9720" y="5400"/>
                    </a:lnTo>
                    <a:lnTo>
                      <a:pt x="9720" y="5400"/>
                    </a:lnTo>
                    <a:lnTo>
                      <a:pt x="8640" y="5400"/>
                    </a:lnTo>
                    <a:lnTo>
                      <a:pt x="8640" y="5400"/>
                    </a:lnTo>
                    <a:lnTo>
                      <a:pt x="7560" y="8100"/>
                    </a:lnTo>
                    <a:lnTo>
                      <a:pt x="6480" y="8100"/>
                    </a:lnTo>
                    <a:lnTo>
                      <a:pt x="5400" y="8100"/>
                    </a:lnTo>
                    <a:lnTo>
                      <a:pt x="4320" y="5400"/>
                    </a:lnTo>
                    <a:lnTo>
                      <a:pt x="3240" y="5400"/>
                    </a:lnTo>
                    <a:lnTo>
                      <a:pt x="2160" y="5400"/>
                    </a:lnTo>
                    <a:lnTo>
                      <a:pt x="1080" y="5400"/>
                    </a:lnTo>
                    <a:lnTo>
                      <a:pt x="0" y="21600"/>
                    </a:lnTo>
                    <a:lnTo>
                      <a:pt x="2160" y="21600"/>
                    </a:lnTo>
                    <a:lnTo>
                      <a:pt x="3240" y="21600"/>
                    </a:lnTo>
                    <a:lnTo>
                      <a:pt x="4320" y="21600"/>
                    </a:lnTo>
                    <a:lnTo>
                      <a:pt x="5400" y="21600"/>
                    </a:lnTo>
                    <a:lnTo>
                      <a:pt x="6480" y="21600"/>
                    </a:lnTo>
                    <a:lnTo>
                      <a:pt x="7560" y="21600"/>
                    </a:lnTo>
                    <a:lnTo>
                      <a:pt x="8640" y="21600"/>
                    </a:lnTo>
                    <a:lnTo>
                      <a:pt x="9720" y="21600"/>
                    </a:lnTo>
                    <a:lnTo>
                      <a:pt x="9720" y="21600"/>
                    </a:lnTo>
                    <a:lnTo>
                      <a:pt x="10800" y="21600"/>
                    </a:lnTo>
                    <a:lnTo>
                      <a:pt x="11880" y="21600"/>
                    </a:lnTo>
                    <a:lnTo>
                      <a:pt x="12960" y="18900"/>
                    </a:lnTo>
                    <a:lnTo>
                      <a:pt x="14040" y="18900"/>
                    </a:lnTo>
                    <a:lnTo>
                      <a:pt x="15120" y="18900"/>
                    </a:lnTo>
                    <a:lnTo>
                      <a:pt x="16200" y="16200"/>
                    </a:lnTo>
                    <a:lnTo>
                      <a:pt x="18360" y="16200"/>
                    </a:lnTo>
                    <a:lnTo>
                      <a:pt x="18360" y="16200"/>
                    </a:lnTo>
                    <a:lnTo>
                      <a:pt x="18360" y="16200"/>
                    </a:lnTo>
                    <a:lnTo>
                      <a:pt x="18360" y="16200"/>
                    </a:lnTo>
                    <a:lnTo>
                      <a:pt x="18360" y="16200"/>
                    </a:lnTo>
                    <a:lnTo>
                      <a:pt x="19440" y="16200"/>
                    </a:lnTo>
                    <a:lnTo>
                      <a:pt x="19440" y="16200"/>
                    </a:lnTo>
                    <a:lnTo>
                      <a:pt x="19440" y="16200"/>
                    </a:lnTo>
                    <a:lnTo>
                      <a:pt x="20520" y="16200"/>
                    </a:lnTo>
                    <a:lnTo>
                      <a:pt x="20520" y="162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06" name="Shape 3906"/>
              <p:cNvSpPr/>
              <p:nvPr/>
            </p:nvSpPr>
            <p:spPr>
              <a:xfrm>
                <a:off x="1935162" y="1635125"/>
                <a:ext cx="22226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514"/>
                    </a:moveTo>
                    <a:lnTo>
                      <a:pt x="21600" y="18514"/>
                    </a:lnTo>
                    <a:lnTo>
                      <a:pt x="21600" y="16971"/>
                    </a:lnTo>
                    <a:lnTo>
                      <a:pt x="20057" y="15429"/>
                    </a:lnTo>
                    <a:lnTo>
                      <a:pt x="18514" y="12343"/>
                    </a:lnTo>
                    <a:lnTo>
                      <a:pt x="18514" y="12343"/>
                    </a:lnTo>
                    <a:lnTo>
                      <a:pt x="16971" y="10800"/>
                    </a:lnTo>
                    <a:lnTo>
                      <a:pt x="15429" y="9257"/>
                    </a:lnTo>
                    <a:lnTo>
                      <a:pt x="15429" y="7714"/>
                    </a:lnTo>
                    <a:lnTo>
                      <a:pt x="13886" y="6171"/>
                    </a:lnTo>
                    <a:lnTo>
                      <a:pt x="12343" y="6171"/>
                    </a:lnTo>
                    <a:lnTo>
                      <a:pt x="10800" y="4629"/>
                    </a:lnTo>
                    <a:lnTo>
                      <a:pt x="9257" y="3086"/>
                    </a:lnTo>
                    <a:lnTo>
                      <a:pt x="7714" y="3086"/>
                    </a:lnTo>
                    <a:lnTo>
                      <a:pt x="7714" y="3086"/>
                    </a:lnTo>
                    <a:lnTo>
                      <a:pt x="6171" y="1543"/>
                    </a:lnTo>
                    <a:lnTo>
                      <a:pt x="6171" y="1543"/>
                    </a:lnTo>
                    <a:lnTo>
                      <a:pt x="4629" y="1543"/>
                    </a:lnTo>
                    <a:lnTo>
                      <a:pt x="3086" y="1543"/>
                    </a:lnTo>
                    <a:lnTo>
                      <a:pt x="1543" y="0"/>
                    </a:lnTo>
                    <a:lnTo>
                      <a:pt x="0" y="9257"/>
                    </a:lnTo>
                    <a:lnTo>
                      <a:pt x="1543" y="9257"/>
                    </a:lnTo>
                    <a:lnTo>
                      <a:pt x="1543" y="9257"/>
                    </a:lnTo>
                    <a:lnTo>
                      <a:pt x="3086" y="9257"/>
                    </a:lnTo>
                    <a:lnTo>
                      <a:pt x="3086" y="9257"/>
                    </a:lnTo>
                    <a:lnTo>
                      <a:pt x="4629" y="10800"/>
                    </a:lnTo>
                    <a:lnTo>
                      <a:pt x="4629" y="10800"/>
                    </a:lnTo>
                    <a:lnTo>
                      <a:pt x="4629" y="10800"/>
                    </a:lnTo>
                    <a:lnTo>
                      <a:pt x="6171" y="10800"/>
                    </a:lnTo>
                    <a:lnTo>
                      <a:pt x="7714" y="12343"/>
                    </a:lnTo>
                    <a:lnTo>
                      <a:pt x="7714" y="12343"/>
                    </a:lnTo>
                    <a:lnTo>
                      <a:pt x="9257" y="13886"/>
                    </a:lnTo>
                    <a:lnTo>
                      <a:pt x="9257" y="13886"/>
                    </a:lnTo>
                    <a:lnTo>
                      <a:pt x="10800" y="15429"/>
                    </a:lnTo>
                    <a:lnTo>
                      <a:pt x="10800" y="16971"/>
                    </a:lnTo>
                    <a:lnTo>
                      <a:pt x="12343" y="16971"/>
                    </a:lnTo>
                    <a:lnTo>
                      <a:pt x="13886" y="18514"/>
                    </a:lnTo>
                    <a:lnTo>
                      <a:pt x="13886" y="20057"/>
                    </a:lnTo>
                    <a:lnTo>
                      <a:pt x="15429" y="21600"/>
                    </a:lnTo>
                    <a:lnTo>
                      <a:pt x="15429" y="21600"/>
                    </a:lnTo>
                    <a:lnTo>
                      <a:pt x="21600" y="1851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07" name="Shape 3907"/>
              <p:cNvSpPr/>
              <p:nvPr/>
            </p:nvSpPr>
            <p:spPr>
              <a:xfrm>
                <a:off x="1951037" y="1654175"/>
                <a:ext cx="28576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4400"/>
                    </a:moveTo>
                    <a:lnTo>
                      <a:pt x="21600" y="14400"/>
                    </a:lnTo>
                    <a:lnTo>
                      <a:pt x="20400" y="14400"/>
                    </a:lnTo>
                    <a:lnTo>
                      <a:pt x="19200" y="12960"/>
                    </a:lnTo>
                    <a:lnTo>
                      <a:pt x="18000" y="12960"/>
                    </a:lnTo>
                    <a:lnTo>
                      <a:pt x="16800" y="11520"/>
                    </a:lnTo>
                    <a:lnTo>
                      <a:pt x="15600" y="11520"/>
                    </a:lnTo>
                    <a:lnTo>
                      <a:pt x="14400" y="10080"/>
                    </a:lnTo>
                    <a:lnTo>
                      <a:pt x="13200" y="10080"/>
                    </a:lnTo>
                    <a:lnTo>
                      <a:pt x="12000" y="8640"/>
                    </a:lnTo>
                    <a:lnTo>
                      <a:pt x="10800" y="7200"/>
                    </a:lnTo>
                    <a:lnTo>
                      <a:pt x="9600" y="7200"/>
                    </a:lnTo>
                    <a:lnTo>
                      <a:pt x="9600" y="5760"/>
                    </a:lnTo>
                    <a:lnTo>
                      <a:pt x="8400" y="4320"/>
                    </a:lnTo>
                    <a:lnTo>
                      <a:pt x="7200" y="2880"/>
                    </a:lnTo>
                    <a:lnTo>
                      <a:pt x="6000" y="1440"/>
                    </a:lnTo>
                    <a:lnTo>
                      <a:pt x="6000" y="1440"/>
                    </a:lnTo>
                    <a:lnTo>
                      <a:pt x="4800" y="0"/>
                    </a:lnTo>
                    <a:lnTo>
                      <a:pt x="0" y="2880"/>
                    </a:lnTo>
                    <a:lnTo>
                      <a:pt x="0" y="5760"/>
                    </a:lnTo>
                    <a:lnTo>
                      <a:pt x="1200" y="7200"/>
                    </a:lnTo>
                    <a:lnTo>
                      <a:pt x="2400" y="8640"/>
                    </a:lnTo>
                    <a:lnTo>
                      <a:pt x="3600" y="10080"/>
                    </a:lnTo>
                    <a:lnTo>
                      <a:pt x="4800" y="11520"/>
                    </a:lnTo>
                    <a:lnTo>
                      <a:pt x="6000" y="12960"/>
                    </a:lnTo>
                    <a:lnTo>
                      <a:pt x="7200" y="14400"/>
                    </a:lnTo>
                    <a:lnTo>
                      <a:pt x="8400" y="14400"/>
                    </a:lnTo>
                    <a:lnTo>
                      <a:pt x="9600" y="15840"/>
                    </a:lnTo>
                    <a:lnTo>
                      <a:pt x="10800" y="17280"/>
                    </a:lnTo>
                    <a:lnTo>
                      <a:pt x="12000" y="18720"/>
                    </a:lnTo>
                    <a:lnTo>
                      <a:pt x="13200" y="18720"/>
                    </a:lnTo>
                    <a:lnTo>
                      <a:pt x="15600" y="20160"/>
                    </a:lnTo>
                    <a:lnTo>
                      <a:pt x="16800" y="20160"/>
                    </a:lnTo>
                    <a:lnTo>
                      <a:pt x="18000" y="21600"/>
                    </a:lnTo>
                    <a:lnTo>
                      <a:pt x="19200" y="21600"/>
                    </a:lnTo>
                    <a:lnTo>
                      <a:pt x="19200" y="21600"/>
                    </a:lnTo>
                    <a:lnTo>
                      <a:pt x="21600" y="14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</p:grpSp>
        <p:grpSp>
          <p:nvGrpSpPr>
            <p:cNvPr id="4095" name="Group 4095"/>
            <p:cNvGrpSpPr/>
            <p:nvPr/>
          </p:nvGrpSpPr>
          <p:grpSpPr>
            <a:xfrm>
              <a:off x="1395412" y="844550"/>
              <a:ext cx="1801813" cy="1152525"/>
              <a:chOff x="0" y="0"/>
              <a:chExt cx="1801812" cy="1152525"/>
            </a:xfrm>
          </p:grpSpPr>
          <p:sp>
            <p:nvSpPr>
              <p:cNvPr id="3909" name="Shape 3909"/>
              <p:cNvSpPr/>
              <p:nvPr/>
            </p:nvSpPr>
            <p:spPr>
              <a:xfrm>
                <a:off x="963612" y="950912"/>
                <a:ext cx="3175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440" y="0"/>
                    </a:moveTo>
                    <a:lnTo>
                      <a:pt x="19440" y="0"/>
                    </a:lnTo>
                    <a:lnTo>
                      <a:pt x="17280" y="0"/>
                    </a:lnTo>
                    <a:lnTo>
                      <a:pt x="16200" y="2700"/>
                    </a:lnTo>
                    <a:lnTo>
                      <a:pt x="15120" y="2700"/>
                    </a:lnTo>
                    <a:lnTo>
                      <a:pt x="14040" y="5400"/>
                    </a:lnTo>
                    <a:lnTo>
                      <a:pt x="12960" y="5400"/>
                    </a:lnTo>
                    <a:lnTo>
                      <a:pt x="12960" y="5400"/>
                    </a:lnTo>
                    <a:lnTo>
                      <a:pt x="11880" y="5400"/>
                    </a:lnTo>
                    <a:lnTo>
                      <a:pt x="11880" y="5400"/>
                    </a:lnTo>
                    <a:lnTo>
                      <a:pt x="10800" y="8100"/>
                    </a:lnTo>
                    <a:lnTo>
                      <a:pt x="10800" y="8100"/>
                    </a:lnTo>
                    <a:lnTo>
                      <a:pt x="10800" y="8100"/>
                    </a:lnTo>
                    <a:lnTo>
                      <a:pt x="9720" y="8100"/>
                    </a:lnTo>
                    <a:lnTo>
                      <a:pt x="8640" y="8100"/>
                    </a:lnTo>
                    <a:lnTo>
                      <a:pt x="7560" y="8100"/>
                    </a:lnTo>
                    <a:lnTo>
                      <a:pt x="7560" y="8100"/>
                    </a:lnTo>
                    <a:lnTo>
                      <a:pt x="6480" y="8100"/>
                    </a:lnTo>
                    <a:lnTo>
                      <a:pt x="5400" y="8100"/>
                    </a:lnTo>
                    <a:lnTo>
                      <a:pt x="4320" y="8100"/>
                    </a:lnTo>
                    <a:lnTo>
                      <a:pt x="3240" y="5400"/>
                    </a:lnTo>
                    <a:lnTo>
                      <a:pt x="2160" y="5400"/>
                    </a:lnTo>
                    <a:lnTo>
                      <a:pt x="0" y="18900"/>
                    </a:lnTo>
                    <a:lnTo>
                      <a:pt x="1080" y="21600"/>
                    </a:lnTo>
                    <a:lnTo>
                      <a:pt x="3240" y="21600"/>
                    </a:lnTo>
                    <a:lnTo>
                      <a:pt x="4320" y="21600"/>
                    </a:lnTo>
                    <a:lnTo>
                      <a:pt x="5400" y="21600"/>
                    </a:lnTo>
                    <a:lnTo>
                      <a:pt x="6480" y="21600"/>
                    </a:lnTo>
                    <a:lnTo>
                      <a:pt x="7560" y="21600"/>
                    </a:lnTo>
                    <a:lnTo>
                      <a:pt x="8640" y="21600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11880" y="21600"/>
                    </a:lnTo>
                    <a:lnTo>
                      <a:pt x="12960" y="21600"/>
                    </a:lnTo>
                    <a:lnTo>
                      <a:pt x="12960" y="21600"/>
                    </a:lnTo>
                    <a:lnTo>
                      <a:pt x="14040" y="21600"/>
                    </a:lnTo>
                    <a:lnTo>
                      <a:pt x="15120" y="18900"/>
                    </a:lnTo>
                    <a:lnTo>
                      <a:pt x="15120" y="18900"/>
                    </a:lnTo>
                    <a:lnTo>
                      <a:pt x="16200" y="18900"/>
                    </a:lnTo>
                    <a:lnTo>
                      <a:pt x="17280" y="16200"/>
                    </a:lnTo>
                    <a:lnTo>
                      <a:pt x="19440" y="16200"/>
                    </a:lnTo>
                    <a:lnTo>
                      <a:pt x="20520" y="13500"/>
                    </a:ln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194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10" name="Shape 3910"/>
              <p:cNvSpPr/>
              <p:nvPr/>
            </p:nvSpPr>
            <p:spPr>
              <a:xfrm>
                <a:off x="992187" y="927100"/>
                <a:ext cx="36513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137"/>
                    </a:moveTo>
                    <a:lnTo>
                      <a:pt x="21600" y="1137"/>
                    </a:lnTo>
                    <a:lnTo>
                      <a:pt x="20661" y="1137"/>
                    </a:lnTo>
                    <a:lnTo>
                      <a:pt x="20661" y="1137"/>
                    </a:lnTo>
                    <a:lnTo>
                      <a:pt x="20661" y="0"/>
                    </a:lnTo>
                    <a:lnTo>
                      <a:pt x="19722" y="0"/>
                    </a:lnTo>
                    <a:lnTo>
                      <a:pt x="18783" y="0"/>
                    </a:lnTo>
                    <a:lnTo>
                      <a:pt x="17843" y="1137"/>
                    </a:lnTo>
                    <a:lnTo>
                      <a:pt x="16904" y="1137"/>
                    </a:lnTo>
                    <a:lnTo>
                      <a:pt x="16904" y="1137"/>
                    </a:lnTo>
                    <a:lnTo>
                      <a:pt x="15965" y="1137"/>
                    </a:lnTo>
                    <a:lnTo>
                      <a:pt x="15026" y="2274"/>
                    </a:lnTo>
                    <a:lnTo>
                      <a:pt x="14087" y="2274"/>
                    </a:lnTo>
                    <a:lnTo>
                      <a:pt x="13148" y="2274"/>
                    </a:lnTo>
                    <a:lnTo>
                      <a:pt x="12209" y="3411"/>
                    </a:lnTo>
                    <a:lnTo>
                      <a:pt x="12209" y="3411"/>
                    </a:lnTo>
                    <a:lnTo>
                      <a:pt x="11270" y="4547"/>
                    </a:lnTo>
                    <a:lnTo>
                      <a:pt x="10330" y="5684"/>
                    </a:lnTo>
                    <a:lnTo>
                      <a:pt x="10330" y="5684"/>
                    </a:lnTo>
                    <a:lnTo>
                      <a:pt x="9391" y="6821"/>
                    </a:lnTo>
                    <a:lnTo>
                      <a:pt x="6574" y="9095"/>
                    </a:lnTo>
                    <a:lnTo>
                      <a:pt x="3757" y="12505"/>
                    </a:lnTo>
                    <a:lnTo>
                      <a:pt x="2817" y="13642"/>
                    </a:lnTo>
                    <a:lnTo>
                      <a:pt x="1878" y="14779"/>
                    </a:lnTo>
                    <a:lnTo>
                      <a:pt x="939" y="14779"/>
                    </a:lnTo>
                    <a:lnTo>
                      <a:pt x="939" y="15916"/>
                    </a:lnTo>
                    <a:lnTo>
                      <a:pt x="0" y="15916"/>
                    </a:lnTo>
                    <a:lnTo>
                      <a:pt x="0" y="17053"/>
                    </a:lnTo>
                    <a:lnTo>
                      <a:pt x="1878" y="21600"/>
                    </a:lnTo>
                    <a:lnTo>
                      <a:pt x="2817" y="21600"/>
                    </a:lnTo>
                    <a:lnTo>
                      <a:pt x="3757" y="20463"/>
                    </a:lnTo>
                    <a:lnTo>
                      <a:pt x="3757" y="20463"/>
                    </a:lnTo>
                    <a:lnTo>
                      <a:pt x="4696" y="19326"/>
                    </a:lnTo>
                    <a:lnTo>
                      <a:pt x="6574" y="18189"/>
                    </a:lnTo>
                    <a:lnTo>
                      <a:pt x="7513" y="17053"/>
                    </a:lnTo>
                    <a:lnTo>
                      <a:pt x="10330" y="13642"/>
                    </a:lnTo>
                    <a:lnTo>
                      <a:pt x="12209" y="11368"/>
                    </a:lnTo>
                    <a:lnTo>
                      <a:pt x="13148" y="10232"/>
                    </a:lnTo>
                    <a:lnTo>
                      <a:pt x="14087" y="10232"/>
                    </a:lnTo>
                    <a:lnTo>
                      <a:pt x="14087" y="9095"/>
                    </a:lnTo>
                    <a:lnTo>
                      <a:pt x="15026" y="9095"/>
                    </a:lnTo>
                    <a:lnTo>
                      <a:pt x="15026" y="7958"/>
                    </a:lnTo>
                    <a:lnTo>
                      <a:pt x="15965" y="7958"/>
                    </a:lnTo>
                    <a:lnTo>
                      <a:pt x="16904" y="7958"/>
                    </a:lnTo>
                    <a:lnTo>
                      <a:pt x="16904" y="6821"/>
                    </a:lnTo>
                    <a:lnTo>
                      <a:pt x="17843" y="6821"/>
                    </a:lnTo>
                    <a:lnTo>
                      <a:pt x="17843" y="6821"/>
                    </a:lnTo>
                    <a:lnTo>
                      <a:pt x="17843" y="6821"/>
                    </a:lnTo>
                    <a:lnTo>
                      <a:pt x="18783" y="6821"/>
                    </a:lnTo>
                    <a:lnTo>
                      <a:pt x="18783" y="6821"/>
                    </a:lnTo>
                    <a:lnTo>
                      <a:pt x="19722" y="6821"/>
                    </a:lnTo>
                    <a:lnTo>
                      <a:pt x="19722" y="6821"/>
                    </a:lnTo>
                    <a:lnTo>
                      <a:pt x="19722" y="6821"/>
                    </a:lnTo>
                    <a:lnTo>
                      <a:pt x="19722" y="6821"/>
                    </a:lnTo>
                    <a:lnTo>
                      <a:pt x="20661" y="6821"/>
                    </a:lnTo>
                    <a:lnTo>
                      <a:pt x="20661" y="6821"/>
                    </a:lnTo>
                    <a:lnTo>
                      <a:pt x="21600" y="113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11" name="Shape 3911"/>
              <p:cNvSpPr/>
              <p:nvPr/>
            </p:nvSpPr>
            <p:spPr>
              <a:xfrm>
                <a:off x="1027112" y="928687"/>
                <a:ext cx="238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736"/>
                    </a:moveTo>
                    <a:lnTo>
                      <a:pt x="21600" y="20736"/>
                    </a:lnTo>
                    <a:lnTo>
                      <a:pt x="20160" y="17280"/>
                    </a:lnTo>
                    <a:lnTo>
                      <a:pt x="18720" y="14688"/>
                    </a:lnTo>
                    <a:lnTo>
                      <a:pt x="17280" y="12960"/>
                    </a:lnTo>
                    <a:lnTo>
                      <a:pt x="17280" y="11232"/>
                    </a:lnTo>
                    <a:lnTo>
                      <a:pt x="15840" y="10368"/>
                    </a:lnTo>
                    <a:lnTo>
                      <a:pt x="15840" y="9504"/>
                    </a:lnTo>
                    <a:lnTo>
                      <a:pt x="15840" y="9504"/>
                    </a:lnTo>
                    <a:lnTo>
                      <a:pt x="15840" y="8640"/>
                    </a:lnTo>
                    <a:lnTo>
                      <a:pt x="14400" y="7776"/>
                    </a:lnTo>
                    <a:lnTo>
                      <a:pt x="14400" y="6912"/>
                    </a:lnTo>
                    <a:lnTo>
                      <a:pt x="12960" y="6048"/>
                    </a:lnTo>
                    <a:lnTo>
                      <a:pt x="12960" y="6048"/>
                    </a:lnTo>
                    <a:lnTo>
                      <a:pt x="11520" y="5184"/>
                    </a:lnTo>
                    <a:lnTo>
                      <a:pt x="11520" y="4320"/>
                    </a:lnTo>
                    <a:lnTo>
                      <a:pt x="10080" y="3456"/>
                    </a:lnTo>
                    <a:lnTo>
                      <a:pt x="10080" y="3456"/>
                    </a:lnTo>
                    <a:lnTo>
                      <a:pt x="8640" y="2592"/>
                    </a:lnTo>
                    <a:lnTo>
                      <a:pt x="8640" y="1728"/>
                    </a:lnTo>
                    <a:lnTo>
                      <a:pt x="7200" y="1728"/>
                    </a:lnTo>
                    <a:lnTo>
                      <a:pt x="5760" y="864"/>
                    </a:lnTo>
                    <a:lnTo>
                      <a:pt x="4320" y="864"/>
                    </a:lnTo>
                    <a:lnTo>
                      <a:pt x="4320" y="0"/>
                    </a:lnTo>
                    <a:lnTo>
                      <a:pt x="2880" y="0"/>
                    </a:lnTo>
                    <a:lnTo>
                      <a:pt x="1440" y="0"/>
                    </a:lnTo>
                    <a:lnTo>
                      <a:pt x="0" y="4320"/>
                    </a:lnTo>
                    <a:lnTo>
                      <a:pt x="0" y="4320"/>
                    </a:lnTo>
                    <a:lnTo>
                      <a:pt x="0" y="4320"/>
                    </a:lnTo>
                    <a:lnTo>
                      <a:pt x="1440" y="4320"/>
                    </a:lnTo>
                    <a:lnTo>
                      <a:pt x="1440" y="5184"/>
                    </a:lnTo>
                    <a:lnTo>
                      <a:pt x="2880" y="5184"/>
                    </a:lnTo>
                    <a:lnTo>
                      <a:pt x="2880" y="5184"/>
                    </a:lnTo>
                    <a:lnTo>
                      <a:pt x="2880" y="6048"/>
                    </a:lnTo>
                    <a:lnTo>
                      <a:pt x="4320" y="6048"/>
                    </a:lnTo>
                    <a:lnTo>
                      <a:pt x="4320" y="6912"/>
                    </a:lnTo>
                    <a:lnTo>
                      <a:pt x="4320" y="6912"/>
                    </a:lnTo>
                    <a:lnTo>
                      <a:pt x="5760" y="7776"/>
                    </a:lnTo>
                    <a:lnTo>
                      <a:pt x="5760" y="7776"/>
                    </a:lnTo>
                    <a:lnTo>
                      <a:pt x="7200" y="8640"/>
                    </a:lnTo>
                    <a:lnTo>
                      <a:pt x="7200" y="9504"/>
                    </a:lnTo>
                    <a:lnTo>
                      <a:pt x="7200" y="9504"/>
                    </a:lnTo>
                    <a:lnTo>
                      <a:pt x="7200" y="10368"/>
                    </a:lnTo>
                    <a:lnTo>
                      <a:pt x="8640" y="11232"/>
                    </a:lnTo>
                    <a:lnTo>
                      <a:pt x="8640" y="11232"/>
                    </a:lnTo>
                    <a:lnTo>
                      <a:pt x="8640" y="12096"/>
                    </a:lnTo>
                    <a:lnTo>
                      <a:pt x="10080" y="12960"/>
                    </a:lnTo>
                    <a:lnTo>
                      <a:pt x="10080" y="14688"/>
                    </a:lnTo>
                    <a:lnTo>
                      <a:pt x="11520" y="15552"/>
                    </a:lnTo>
                    <a:lnTo>
                      <a:pt x="12960" y="19008"/>
                    </a:lnTo>
                    <a:lnTo>
                      <a:pt x="12960" y="21600"/>
                    </a:lnTo>
                    <a:lnTo>
                      <a:pt x="12960" y="21600"/>
                    </a:lnTo>
                    <a:lnTo>
                      <a:pt x="21600" y="2073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12" name="Shape 3912"/>
              <p:cNvSpPr/>
              <p:nvPr/>
            </p:nvSpPr>
            <p:spPr>
              <a:xfrm>
                <a:off x="1041400" y="966787"/>
                <a:ext cx="238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280"/>
                    </a:moveTo>
                    <a:lnTo>
                      <a:pt x="21600" y="17280"/>
                    </a:lnTo>
                    <a:lnTo>
                      <a:pt x="21600" y="17280"/>
                    </a:lnTo>
                    <a:lnTo>
                      <a:pt x="20160" y="17280"/>
                    </a:lnTo>
                    <a:lnTo>
                      <a:pt x="20160" y="17280"/>
                    </a:lnTo>
                    <a:lnTo>
                      <a:pt x="20160" y="17280"/>
                    </a:lnTo>
                    <a:lnTo>
                      <a:pt x="18720" y="16416"/>
                    </a:lnTo>
                    <a:lnTo>
                      <a:pt x="18720" y="16416"/>
                    </a:lnTo>
                    <a:lnTo>
                      <a:pt x="18720" y="16416"/>
                    </a:lnTo>
                    <a:lnTo>
                      <a:pt x="17280" y="15552"/>
                    </a:lnTo>
                    <a:lnTo>
                      <a:pt x="17280" y="15552"/>
                    </a:lnTo>
                    <a:lnTo>
                      <a:pt x="15840" y="14688"/>
                    </a:lnTo>
                    <a:lnTo>
                      <a:pt x="15840" y="14688"/>
                    </a:lnTo>
                    <a:lnTo>
                      <a:pt x="15840" y="13824"/>
                    </a:lnTo>
                    <a:lnTo>
                      <a:pt x="15840" y="13824"/>
                    </a:lnTo>
                    <a:lnTo>
                      <a:pt x="14400" y="12960"/>
                    </a:lnTo>
                    <a:lnTo>
                      <a:pt x="14400" y="12096"/>
                    </a:lnTo>
                    <a:lnTo>
                      <a:pt x="14400" y="11232"/>
                    </a:lnTo>
                    <a:lnTo>
                      <a:pt x="12960" y="10368"/>
                    </a:lnTo>
                    <a:lnTo>
                      <a:pt x="11520" y="8640"/>
                    </a:lnTo>
                    <a:lnTo>
                      <a:pt x="11520" y="7776"/>
                    </a:lnTo>
                    <a:lnTo>
                      <a:pt x="11520" y="6048"/>
                    </a:lnTo>
                    <a:lnTo>
                      <a:pt x="10080" y="3456"/>
                    </a:lnTo>
                    <a:lnTo>
                      <a:pt x="8640" y="0"/>
                    </a:lnTo>
                    <a:lnTo>
                      <a:pt x="0" y="864"/>
                    </a:lnTo>
                    <a:lnTo>
                      <a:pt x="1440" y="4320"/>
                    </a:lnTo>
                    <a:lnTo>
                      <a:pt x="2880" y="7776"/>
                    </a:lnTo>
                    <a:lnTo>
                      <a:pt x="4320" y="8640"/>
                    </a:lnTo>
                    <a:lnTo>
                      <a:pt x="4320" y="10368"/>
                    </a:lnTo>
                    <a:lnTo>
                      <a:pt x="5760" y="12096"/>
                    </a:lnTo>
                    <a:lnTo>
                      <a:pt x="7200" y="12960"/>
                    </a:lnTo>
                    <a:lnTo>
                      <a:pt x="7200" y="13824"/>
                    </a:lnTo>
                    <a:lnTo>
                      <a:pt x="7200" y="14688"/>
                    </a:lnTo>
                    <a:lnTo>
                      <a:pt x="8640" y="15552"/>
                    </a:lnTo>
                    <a:lnTo>
                      <a:pt x="8640" y="16416"/>
                    </a:lnTo>
                    <a:lnTo>
                      <a:pt x="10080" y="16416"/>
                    </a:lnTo>
                    <a:lnTo>
                      <a:pt x="10080" y="17280"/>
                    </a:lnTo>
                    <a:lnTo>
                      <a:pt x="11520" y="18144"/>
                    </a:lnTo>
                    <a:lnTo>
                      <a:pt x="11520" y="19008"/>
                    </a:lnTo>
                    <a:lnTo>
                      <a:pt x="12960" y="19008"/>
                    </a:lnTo>
                    <a:lnTo>
                      <a:pt x="12960" y="19872"/>
                    </a:lnTo>
                    <a:lnTo>
                      <a:pt x="14400" y="20736"/>
                    </a:lnTo>
                    <a:lnTo>
                      <a:pt x="15840" y="20736"/>
                    </a:lnTo>
                    <a:lnTo>
                      <a:pt x="15840" y="20736"/>
                    </a:lnTo>
                    <a:lnTo>
                      <a:pt x="17280" y="21600"/>
                    </a:lnTo>
                    <a:lnTo>
                      <a:pt x="18720" y="21600"/>
                    </a:lnTo>
                    <a:lnTo>
                      <a:pt x="20160" y="21600"/>
                    </a:lnTo>
                    <a:lnTo>
                      <a:pt x="20160" y="21600"/>
                    </a:lnTo>
                    <a:lnTo>
                      <a:pt x="21600" y="172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13" name="Shape 3913"/>
              <p:cNvSpPr/>
              <p:nvPr/>
            </p:nvSpPr>
            <p:spPr>
              <a:xfrm>
                <a:off x="1063625" y="979487"/>
                <a:ext cx="38100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000" y="0"/>
                    </a:moveTo>
                    <a:lnTo>
                      <a:pt x="18000" y="0"/>
                    </a:lnTo>
                    <a:lnTo>
                      <a:pt x="16200" y="2400"/>
                    </a:lnTo>
                    <a:lnTo>
                      <a:pt x="13500" y="6000"/>
                    </a:lnTo>
                    <a:lnTo>
                      <a:pt x="12600" y="7200"/>
                    </a:lnTo>
                    <a:lnTo>
                      <a:pt x="10800" y="8400"/>
                    </a:lnTo>
                    <a:lnTo>
                      <a:pt x="9900" y="9600"/>
                    </a:lnTo>
                    <a:lnTo>
                      <a:pt x="9000" y="10800"/>
                    </a:lnTo>
                    <a:lnTo>
                      <a:pt x="8100" y="12000"/>
                    </a:lnTo>
                    <a:lnTo>
                      <a:pt x="8100" y="12000"/>
                    </a:lnTo>
                    <a:lnTo>
                      <a:pt x="7200" y="12000"/>
                    </a:lnTo>
                    <a:lnTo>
                      <a:pt x="7200" y="13200"/>
                    </a:lnTo>
                    <a:lnTo>
                      <a:pt x="6300" y="13200"/>
                    </a:lnTo>
                    <a:lnTo>
                      <a:pt x="5400" y="13200"/>
                    </a:lnTo>
                    <a:lnTo>
                      <a:pt x="5400" y="14400"/>
                    </a:lnTo>
                    <a:lnTo>
                      <a:pt x="4500" y="14400"/>
                    </a:lnTo>
                    <a:lnTo>
                      <a:pt x="4500" y="14400"/>
                    </a:lnTo>
                    <a:lnTo>
                      <a:pt x="3600" y="14400"/>
                    </a:lnTo>
                    <a:lnTo>
                      <a:pt x="3600" y="15600"/>
                    </a:lnTo>
                    <a:lnTo>
                      <a:pt x="2700" y="15600"/>
                    </a:lnTo>
                    <a:lnTo>
                      <a:pt x="2700" y="15600"/>
                    </a:lnTo>
                    <a:lnTo>
                      <a:pt x="1800" y="15600"/>
                    </a:lnTo>
                    <a:lnTo>
                      <a:pt x="1800" y="15600"/>
                    </a:lnTo>
                    <a:lnTo>
                      <a:pt x="900" y="14400"/>
                    </a:lnTo>
                    <a:lnTo>
                      <a:pt x="0" y="20400"/>
                    </a:lnTo>
                    <a:lnTo>
                      <a:pt x="900" y="21600"/>
                    </a:lnTo>
                    <a:lnTo>
                      <a:pt x="1800" y="21600"/>
                    </a:lnTo>
                    <a:lnTo>
                      <a:pt x="2700" y="21600"/>
                    </a:lnTo>
                    <a:lnTo>
                      <a:pt x="2700" y="21600"/>
                    </a:lnTo>
                    <a:lnTo>
                      <a:pt x="4500" y="21600"/>
                    </a:lnTo>
                    <a:lnTo>
                      <a:pt x="4500" y="20400"/>
                    </a:lnTo>
                    <a:lnTo>
                      <a:pt x="5400" y="20400"/>
                    </a:lnTo>
                    <a:lnTo>
                      <a:pt x="6300" y="20400"/>
                    </a:lnTo>
                    <a:lnTo>
                      <a:pt x="7200" y="20400"/>
                    </a:lnTo>
                    <a:lnTo>
                      <a:pt x="8100" y="19200"/>
                    </a:lnTo>
                    <a:lnTo>
                      <a:pt x="8100" y="19200"/>
                    </a:lnTo>
                    <a:lnTo>
                      <a:pt x="9000" y="19200"/>
                    </a:lnTo>
                    <a:lnTo>
                      <a:pt x="9900" y="18000"/>
                    </a:lnTo>
                    <a:lnTo>
                      <a:pt x="10800" y="16800"/>
                    </a:lnTo>
                    <a:lnTo>
                      <a:pt x="10800" y="16800"/>
                    </a:lnTo>
                    <a:lnTo>
                      <a:pt x="11700" y="15600"/>
                    </a:lnTo>
                    <a:lnTo>
                      <a:pt x="13500" y="14400"/>
                    </a:lnTo>
                    <a:lnTo>
                      <a:pt x="14400" y="13200"/>
                    </a:lnTo>
                    <a:lnTo>
                      <a:pt x="15300" y="12000"/>
                    </a:lnTo>
                    <a:lnTo>
                      <a:pt x="17100" y="9600"/>
                    </a:lnTo>
                    <a:lnTo>
                      <a:pt x="18900" y="7200"/>
                    </a:lnTo>
                    <a:lnTo>
                      <a:pt x="21600" y="4800"/>
                    </a:lnTo>
                    <a:lnTo>
                      <a:pt x="21600" y="4800"/>
                    </a:lnTo>
                    <a:lnTo>
                      <a:pt x="180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14" name="Shape 3914"/>
              <p:cNvSpPr/>
              <p:nvPr/>
            </p:nvSpPr>
            <p:spPr>
              <a:xfrm>
                <a:off x="1095375" y="955675"/>
                <a:ext cx="38100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21600" y="0"/>
                    </a:lnTo>
                    <a:lnTo>
                      <a:pt x="20700" y="0"/>
                    </a:lnTo>
                    <a:lnTo>
                      <a:pt x="19800" y="0"/>
                    </a:lnTo>
                    <a:lnTo>
                      <a:pt x="18900" y="0"/>
                    </a:lnTo>
                    <a:lnTo>
                      <a:pt x="18900" y="0"/>
                    </a:lnTo>
                    <a:lnTo>
                      <a:pt x="18000" y="0"/>
                    </a:lnTo>
                    <a:lnTo>
                      <a:pt x="17100" y="0"/>
                    </a:lnTo>
                    <a:lnTo>
                      <a:pt x="16200" y="1137"/>
                    </a:lnTo>
                    <a:lnTo>
                      <a:pt x="15300" y="1137"/>
                    </a:lnTo>
                    <a:lnTo>
                      <a:pt x="14400" y="1137"/>
                    </a:lnTo>
                    <a:lnTo>
                      <a:pt x="13500" y="2274"/>
                    </a:lnTo>
                    <a:lnTo>
                      <a:pt x="13500" y="2274"/>
                    </a:lnTo>
                    <a:lnTo>
                      <a:pt x="12600" y="3411"/>
                    </a:lnTo>
                    <a:lnTo>
                      <a:pt x="11700" y="3411"/>
                    </a:lnTo>
                    <a:lnTo>
                      <a:pt x="10800" y="3411"/>
                    </a:lnTo>
                    <a:lnTo>
                      <a:pt x="10800" y="4547"/>
                    </a:lnTo>
                    <a:lnTo>
                      <a:pt x="9900" y="5684"/>
                    </a:lnTo>
                    <a:lnTo>
                      <a:pt x="8100" y="6821"/>
                    </a:lnTo>
                    <a:lnTo>
                      <a:pt x="7200" y="7958"/>
                    </a:lnTo>
                    <a:lnTo>
                      <a:pt x="6300" y="9095"/>
                    </a:lnTo>
                    <a:lnTo>
                      <a:pt x="4500" y="10232"/>
                    </a:lnTo>
                    <a:lnTo>
                      <a:pt x="2700" y="13642"/>
                    </a:lnTo>
                    <a:lnTo>
                      <a:pt x="0" y="17053"/>
                    </a:lnTo>
                    <a:lnTo>
                      <a:pt x="3600" y="21600"/>
                    </a:lnTo>
                    <a:lnTo>
                      <a:pt x="5400" y="18189"/>
                    </a:lnTo>
                    <a:lnTo>
                      <a:pt x="8100" y="14779"/>
                    </a:lnTo>
                    <a:lnTo>
                      <a:pt x="9000" y="13642"/>
                    </a:lnTo>
                    <a:lnTo>
                      <a:pt x="10800" y="12505"/>
                    </a:lnTo>
                    <a:lnTo>
                      <a:pt x="11700" y="11368"/>
                    </a:lnTo>
                    <a:lnTo>
                      <a:pt x="12600" y="10232"/>
                    </a:lnTo>
                    <a:lnTo>
                      <a:pt x="13500" y="9095"/>
                    </a:lnTo>
                    <a:lnTo>
                      <a:pt x="13500" y="9095"/>
                    </a:lnTo>
                    <a:lnTo>
                      <a:pt x="14400" y="9095"/>
                    </a:lnTo>
                    <a:lnTo>
                      <a:pt x="15300" y="7958"/>
                    </a:lnTo>
                    <a:lnTo>
                      <a:pt x="15300" y="7958"/>
                    </a:lnTo>
                    <a:lnTo>
                      <a:pt x="16200" y="6821"/>
                    </a:lnTo>
                    <a:lnTo>
                      <a:pt x="16200" y="6821"/>
                    </a:lnTo>
                    <a:lnTo>
                      <a:pt x="17100" y="6821"/>
                    </a:lnTo>
                    <a:lnTo>
                      <a:pt x="18000" y="6821"/>
                    </a:lnTo>
                    <a:lnTo>
                      <a:pt x="18000" y="6821"/>
                    </a:lnTo>
                    <a:lnTo>
                      <a:pt x="18900" y="6821"/>
                    </a:lnTo>
                    <a:lnTo>
                      <a:pt x="18900" y="6821"/>
                    </a:lnTo>
                    <a:lnTo>
                      <a:pt x="18900" y="5684"/>
                    </a:lnTo>
                    <a:lnTo>
                      <a:pt x="19800" y="6821"/>
                    </a:lnTo>
                    <a:lnTo>
                      <a:pt x="19800" y="6821"/>
                    </a:lnTo>
                    <a:lnTo>
                      <a:pt x="20700" y="6821"/>
                    </a:lnTo>
                    <a:lnTo>
                      <a:pt x="20700" y="6821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15" name="Shape 3915"/>
              <p:cNvSpPr/>
              <p:nvPr/>
            </p:nvSpPr>
            <p:spPr>
              <a:xfrm>
                <a:off x="1131887" y="955675"/>
                <a:ext cx="23813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769"/>
                    </a:moveTo>
                    <a:lnTo>
                      <a:pt x="21600" y="20769"/>
                    </a:lnTo>
                    <a:lnTo>
                      <a:pt x="21600" y="19108"/>
                    </a:lnTo>
                    <a:lnTo>
                      <a:pt x="21600" y="18277"/>
                    </a:lnTo>
                    <a:lnTo>
                      <a:pt x="20160" y="16615"/>
                    </a:lnTo>
                    <a:lnTo>
                      <a:pt x="18720" y="14954"/>
                    </a:lnTo>
                    <a:lnTo>
                      <a:pt x="18720" y="13292"/>
                    </a:lnTo>
                    <a:lnTo>
                      <a:pt x="17280" y="11631"/>
                    </a:lnTo>
                    <a:lnTo>
                      <a:pt x="17280" y="11631"/>
                    </a:lnTo>
                    <a:lnTo>
                      <a:pt x="17280" y="10800"/>
                    </a:lnTo>
                    <a:lnTo>
                      <a:pt x="15840" y="9969"/>
                    </a:lnTo>
                    <a:lnTo>
                      <a:pt x="15840" y="9138"/>
                    </a:lnTo>
                    <a:lnTo>
                      <a:pt x="15840" y="8308"/>
                    </a:lnTo>
                    <a:lnTo>
                      <a:pt x="14400" y="7477"/>
                    </a:lnTo>
                    <a:lnTo>
                      <a:pt x="14400" y="6646"/>
                    </a:lnTo>
                    <a:lnTo>
                      <a:pt x="12960" y="6646"/>
                    </a:lnTo>
                    <a:lnTo>
                      <a:pt x="12960" y="5815"/>
                    </a:lnTo>
                    <a:lnTo>
                      <a:pt x="11520" y="4985"/>
                    </a:lnTo>
                    <a:lnTo>
                      <a:pt x="11520" y="4154"/>
                    </a:lnTo>
                    <a:lnTo>
                      <a:pt x="10080" y="4154"/>
                    </a:lnTo>
                    <a:lnTo>
                      <a:pt x="10080" y="3323"/>
                    </a:lnTo>
                    <a:lnTo>
                      <a:pt x="8640" y="2492"/>
                    </a:lnTo>
                    <a:lnTo>
                      <a:pt x="7200" y="2492"/>
                    </a:lnTo>
                    <a:lnTo>
                      <a:pt x="5760" y="1662"/>
                    </a:lnTo>
                    <a:lnTo>
                      <a:pt x="5760" y="1662"/>
                    </a:lnTo>
                    <a:lnTo>
                      <a:pt x="4320" y="831"/>
                    </a:lnTo>
                    <a:lnTo>
                      <a:pt x="2880" y="831"/>
                    </a:lnTo>
                    <a:lnTo>
                      <a:pt x="1440" y="0"/>
                    </a:lnTo>
                    <a:lnTo>
                      <a:pt x="0" y="4985"/>
                    </a:lnTo>
                    <a:lnTo>
                      <a:pt x="0" y="4985"/>
                    </a:lnTo>
                    <a:lnTo>
                      <a:pt x="1440" y="4985"/>
                    </a:lnTo>
                    <a:lnTo>
                      <a:pt x="1440" y="4985"/>
                    </a:lnTo>
                    <a:lnTo>
                      <a:pt x="1440" y="4985"/>
                    </a:lnTo>
                    <a:lnTo>
                      <a:pt x="2880" y="5815"/>
                    </a:lnTo>
                    <a:lnTo>
                      <a:pt x="2880" y="5815"/>
                    </a:lnTo>
                    <a:lnTo>
                      <a:pt x="4320" y="6646"/>
                    </a:lnTo>
                    <a:lnTo>
                      <a:pt x="4320" y="6646"/>
                    </a:lnTo>
                    <a:lnTo>
                      <a:pt x="5760" y="6646"/>
                    </a:lnTo>
                    <a:lnTo>
                      <a:pt x="5760" y="7477"/>
                    </a:lnTo>
                    <a:lnTo>
                      <a:pt x="5760" y="7477"/>
                    </a:lnTo>
                    <a:lnTo>
                      <a:pt x="7200" y="8308"/>
                    </a:lnTo>
                    <a:lnTo>
                      <a:pt x="7200" y="9138"/>
                    </a:lnTo>
                    <a:lnTo>
                      <a:pt x="7200" y="9969"/>
                    </a:lnTo>
                    <a:lnTo>
                      <a:pt x="8640" y="9969"/>
                    </a:lnTo>
                    <a:lnTo>
                      <a:pt x="8640" y="10800"/>
                    </a:lnTo>
                    <a:lnTo>
                      <a:pt x="8640" y="11631"/>
                    </a:lnTo>
                    <a:lnTo>
                      <a:pt x="10080" y="12462"/>
                    </a:lnTo>
                    <a:lnTo>
                      <a:pt x="10080" y="12462"/>
                    </a:lnTo>
                    <a:lnTo>
                      <a:pt x="10080" y="13292"/>
                    </a:lnTo>
                    <a:lnTo>
                      <a:pt x="11520" y="14954"/>
                    </a:lnTo>
                    <a:lnTo>
                      <a:pt x="11520" y="16615"/>
                    </a:lnTo>
                    <a:lnTo>
                      <a:pt x="12960" y="17446"/>
                    </a:lnTo>
                    <a:lnTo>
                      <a:pt x="12960" y="19108"/>
                    </a:lnTo>
                    <a:lnTo>
                      <a:pt x="14400" y="20769"/>
                    </a:lnTo>
                    <a:lnTo>
                      <a:pt x="14400" y="21600"/>
                    </a:lnTo>
                    <a:lnTo>
                      <a:pt x="14400" y="21600"/>
                    </a:lnTo>
                    <a:lnTo>
                      <a:pt x="21600" y="2076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16" name="Shape 3916"/>
              <p:cNvSpPr/>
              <p:nvPr/>
            </p:nvSpPr>
            <p:spPr>
              <a:xfrm>
                <a:off x="1147762" y="995362"/>
                <a:ext cx="238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280"/>
                    </a:moveTo>
                    <a:lnTo>
                      <a:pt x="21600" y="17280"/>
                    </a:lnTo>
                    <a:lnTo>
                      <a:pt x="20160" y="17280"/>
                    </a:lnTo>
                    <a:lnTo>
                      <a:pt x="20160" y="17280"/>
                    </a:lnTo>
                    <a:lnTo>
                      <a:pt x="18720" y="16416"/>
                    </a:lnTo>
                    <a:lnTo>
                      <a:pt x="18720" y="16416"/>
                    </a:lnTo>
                    <a:lnTo>
                      <a:pt x="18720" y="16416"/>
                    </a:lnTo>
                    <a:lnTo>
                      <a:pt x="17280" y="16416"/>
                    </a:lnTo>
                    <a:lnTo>
                      <a:pt x="17280" y="15552"/>
                    </a:lnTo>
                    <a:lnTo>
                      <a:pt x="17280" y="15552"/>
                    </a:lnTo>
                    <a:lnTo>
                      <a:pt x="15840" y="14688"/>
                    </a:lnTo>
                    <a:lnTo>
                      <a:pt x="15840" y="14688"/>
                    </a:lnTo>
                    <a:lnTo>
                      <a:pt x="15840" y="13824"/>
                    </a:lnTo>
                    <a:lnTo>
                      <a:pt x="14400" y="13824"/>
                    </a:lnTo>
                    <a:lnTo>
                      <a:pt x="14400" y="12960"/>
                    </a:lnTo>
                    <a:lnTo>
                      <a:pt x="12960" y="12960"/>
                    </a:lnTo>
                    <a:lnTo>
                      <a:pt x="12960" y="12096"/>
                    </a:lnTo>
                    <a:lnTo>
                      <a:pt x="12960" y="11232"/>
                    </a:lnTo>
                    <a:lnTo>
                      <a:pt x="11520" y="10368"/>
                    </a:lnTo>
                    <a:lnTo>
                      <a:pt x="11520" y="8640"/>
                    </a:lnTo>
                    <a:lnTo>
                      <a:pt x="10080" y="6912"/>
                    </a:lnTo>
                    <a:lnTo>
                      <a:pt x="10080" y="6048"/>
                    </a:lnTo>
                    <a:lnTo>
                      <a:pt x="8640" y="2592"/>
                    </a:lnTo>
                    <a:lnTo>
                      <a:pt x="7200" y="0"/>
                    </a:lnTo>
                    <a:lnTo>
                      <a:pt x="0" y="864"/>
                    </a:lnTo>
                    <a:lnTo>
                      <a:pt x="1440" y="3456"/>
                    </a:lnTo>
                    <a:lnTo>
                      <a:pt x="2880" y="6912"/>
                    </a:lnTo>
                    <a:lnTo>
                      <a:pt x="2880" y="8640"/>
                    </a:lnTo>
                    <a:lnTo>
                      <a:pt x="4320" y="10368"/>
                    </a:lnTo>
                    <a:lnTo>
                      <a:pt x="4320" y="11232"/>
                    </a:lnTo>
                    <a:lnTo>
                      <a:pt x="5760" y="12960"/>
                    </a:lnTo>
                    <a:lnTo>
                      <a:pt x="5760" y="13824"/>
                    </a:lnTo>
                    <a:lnTo>
                      <a:pt x="7200" y="14688"/>
                    </a:lnTo>
                    <a:lnTo>
                      <a:pt x="7200" y="15552"/>
                    </a:lnTo>
                    <a:lnTo>
                      <a:pt x="7200" y="15552"/>
                    </a:lnTo>
                    <a:lnTo>
                      <a:pt x="8640" y="16416"/>
                    </a:lnTo>
                    <a:lnTo>
                      <a:pt x="8640" y="17280"/>
                    </a:lnTo>
                    <a:lnTo>
                      <a:pt x="10080" y="18144"/>
                    </a:lnTo>
                    <a:lnTo>
                      <a:pt x="10080" y="18144"/>
                    </a:lnTo>
                    <a:lnTo>
                      <a:pt x="11520" y="19008"/>
                    </a:lnTo>
                    <a:lnTo>
                      <a:pt x="12960" y="19872"/>
                    </a:lnTo>
                    <a:lnTo>
                      <a:pt x="12960" y="19872"/>
                    </a:lnTo>
                    <a:lnTo>
                      <a:pt x="14400" y="20736"/>
                    </a:lnTo>
                    <a:lnTo>
                      <a:pt x="15840" y="20736"/>
                    </a:lnTo>
                    <a:lnTo>
                      <a:pt x="15840" y="21600"/>
                    </a:lnTo>
                    <a:lnTo>
                      <a:pt x="17280" y="21600"/>
                    </a:lnTo>
                    <a:lnTo>
                      <a:pt x="18720" y="21600"/>
                    </a:lnTo>
                    <a:lnTo>
                      <a:pt x="18720" y="21600"/>
                    </a:lnTo>
                    <a:lnTo>
                      <a:pt x="21600" y="172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17" name="Shape 3917"/>
              <p:cNvSpPr/>
              <p:nvPr/>
            </p:nvSpPr>
            <p:spPr>
              <a:xfrm>
                <a:off x="1168400" y="1006475"/>
                <a:ext cx="38100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000" y="0"/>
                    </a:moveTo>
                    <a:lnTo>
                      <a:pt x="18000" y="0"/>
                    </a:lnTo>
                    <a:lnTo>
                      <a:pt x="17100" y="2274"/>
                    </a:lnTo>
                    <a:lnTo>
                      <a:pt x="16200" y="3411"/>
                    </a:lnTo>
                    <a:lnTo>
                      <a:pt x="15300" y="4547"/>
                    </a:lnTo>
                    <a:lnTo>
                      <a:pt x="14400" y="6821"/>
                    </a:lnTo>
                    <a:lnTo>
                      <a:pt x="13500" y="7958"/>
                    </a:lnTo>
                    <a:lnTo>
                      <a:pt x="11700" y="9095"/>
                    </a:lnTo>
                    <a:lnTo>
                      <a:pt x="11700" y="10232"/>
                    </a:lnTo>
                    <a:lnTo>
                      <a:pt x="10800" y="10232"/>
                    </a:lnTo>
                    <a:lnTo>
                      <a:pt x="9900" y="11368"/>
                    </a:lnTo>
                    <a:lnTo>
                      <a:pt x="9900" y="11368"/>
                    </a:lnTo>
                    <a:lnTo>
                      <a:pt x="9000" y="12505"/>
                    </a:lnTo>
                    <a:lnTo>
                      <a:pt x="8100" y="12505"/>
                    </a:lnTo>
                    <a:lnTo>
                      <a:pt x="8100" y="12505"/>
                    </a:lnTo>
                    <a:lnTo>
                      <a:pt x="7200" y="13642"/>
                    </a:lnTo>
                    <a:lnTo>
                      <a:pt x="6300" y="13642"/>
                    </a:lnTo>
                    <a:lnTo>
                      <a:pt x="6300" y="13642"/>
                    </a:lnTo>
                    <a:lnTo>
                      <a:pt x="5400" y="13642"/>
                    </a:lnTo>
                    <a:lnTo>
                      <a:pt x="5400" y="14779"/>
                    </a:lnTo>
                    <a:lnTo>
                      <a:pt x="4500" y="14779"/>
                    </a:lnTo>
                    <a:lnTo>
                      <a:pt x="3600" y="14779"/>
                    </a:lnTo>
                    <a:lnTo>
                      <a:pt x="3600" y="14779"/>
                    </a:lnTo>
                    <a:lnTo>
                      <a:pt x="2700" y="14779"/>
                    </a:lnTo>
                    <a:lnTo>
                      <a:pt x="2700" y="14779"/>
                    </a:lnTo>
                    <a:lnTo>
                      <a:pt x="1800" y="14779"/>
                    </a:lnTo>
                    <a:lnTo>
                      <a:pt x="1800" y="14779"/>
                    </a:lnTo>
                    <a:lnTo>
                      <a:pt x="1800" y="14779"/>
                    </a:lnTo>
                    <a:lnTo>
                      <a:pt x="0" y="20463"/>
                    </a:lnTo>
                    <a:lnTo>
                      <a:pt x="900" y="21600"/>
                    </a:lnTo>
                    <a:lnTo>
                      <a:pt x="1800" y="21600"/>
                    </a:lnTo>
                    <a:lnTo>
                      <a:pt x="2700" y="21600"/>
                    </a:lnTo>
                    <a:lnTo>
                      <a:pt x="3600" y="21600"/>
                    </a:lnTo>
                    <a:lnTo>
                      <a:pt x="4500" y="21600"/>
                    </a:lnTo>
                    <a:lnTo>
                      <a:pt x="5400" y="20463"/>
                    </a:lnTo>
                    <a:lnTo>
                      <a:pt x="5400" y="20463"/>
                    </a:lnTo>
                    <a:lnTo>
                      <a:pt x="6300" y="20463"/>
                    </a:lnTo>
                    <a:lnTo>
                      <a:pt x="7200" y="20463"/>
                    </a:lnTo>
                    <a:lnTo>
                      <a:pt x="8100" y="19326"/>
                    </a:lnTo>
                    <a:lnTo>
                      <a:pt x="9000" y="19326"/>
                    </a:lnTo>
                    <a:lnTo>
                      <a:pt x="9000" y="18189"/>
                    </a:lnTo>
                    <a:lnTo>
                      <a:pt x="9900" y="18189"/>
                    </a:lnTo>
                    <a:lnTo>
                      <a:pt x="10800" y="18189"/>
                    </a:lnTo>
                    <a:lnTo>
                      <a:pt x="11700" y="17053"/>
                    </a:lnTo>
                    <a:lnTo>
                      <a:pt x="12600" y="15916"/>
                    </a:lnTo>
                    <a:lnTo>
                      <a:pt x="13500" y="15916"/>
                    </a:lnTo>
                    <a:lnTo>
                      <a:pt x="13500" y="14779"/>
                    </a:lnTo>
                    <a:lnTo>
                      <a:pt x="14400" y="14779"/>
                    </a:lnTo>
                    <a:lnTo>
                      <a:pt x="15300" y="13642"/>
                    </a:lnTo>
                    <a:lnTo>
                      <a:pt x="16200" y="12505"/>
                    </a:lnTo>
                    <a:lnTo>
                      <a:pt x="17100" y="10232"/>
                    </a:lnTo>
                    <a:lnTo>
                      <a:pt x="18900" y="9095"/>
                    </a:lnTo>
                    <a:lnTo>
                      <a:pt x="19800" y="7958"/>
                    </a:lnTo>
                    <a:lnTo>
                      <a:pt x="20700" y="5684"/>
                    </a:lnTo>
                    <a:lnTo>
                      <a:pt x="21600" y="4547"/>
                    </a:lnTo>
                    <a:lnTo>
                      <a:pt x="21600" y="4547"/>
                    </a:lnTo>
                    <a:lnTo>
                      <a:pt x="180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18" name="Shape 3918"/>
              <p:cNvSpPr/>
              <p:nvPr/>
            </p:nvSpPr>
            <p:spPr>
              <a:xfrm>
                <a:off x="1200150" y="982662"/>
                <a:ext cx="34925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21600" y="0"/>
                    </a:lnTo>
                    <a:lnTo>
                      <a:pt x="20618" y="0"/>
                    </a:lnTo>
                    <a:lnTo>
                      <a:pt x="19636" y="0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5709" y="0"/>
                    </a:lnTo>
                    <a:lnTo>
                      <a:pt x="15709" y="1137"/>
                    </a:lnTo>
                    <a:lnTo>
                      <a:pt x="14727" y="1137"/>
                    </a:lnTo>
                    <a:lnTo>
                      <a:pt x="13745" y="2274"/>
                    </a:lnTo>
                    <a:lnTo>
                      <a:pt x="12764" y="2274"/>
                    </a:lnTo>
                    <a:lnTo>
                      <a:pt x="12764" y="2274"/>
                    </a:lnTo>
                    <a:lnTo>
                      <a:pt x="11782" y="3411"/>
                    </a:lnTo>
                    <a:lnTo>
                      <a:pt x="10800" y="3411"/>
                    </a:lnTo>
                    <a:lnTo>
                      <a:pt x="10800" y="4547"/>
                    </a:lnTo>
                    <a:lnTo>
                      <a:pt x="9818" y="4547"/>
                    </a:lnTo>
                    <a:lnTo>
                      <a:pt x="8836" y="5684"/>
                    </a:lnTo>
                    <a:lnTo>
                      <a:pt x="8836" y="6821"/>
                    </a:lnTo>
                    <a:lnTo>
                      <a:pt x="7855" y="6821"/>
                    </a:lnTo>
                    <a:lnTo>
                      <a:pt x="6873" y="7958"/>
                    </a:lnTo>
                    <a:lnTo>
                      <a:pt x="6873" y="7958"/>
                    </a:lnTo>
                    <a:lnTo>
                      <a:pt x="5891" y="10232"/>
                    </a:lnTo>
                    <a:lnTo>
                      <a:pt x="3927" y="11368"/>
                    </a:lnTo>
                    <a:lnTo>
                      <a:pt x="1964" y="14779"/>
                    </a:lnTo>
                    <a:lnTo>
                      <a:pt x="0" y="17053"/>
                    </a:lnTo>
                    <a:lnTo>
                      <a:pt x="3927" y="21600"/>
                    </a:lnTo>
                    <a:lnTo>
                      <a:pt x="6873" y="18189"/>
                    </a:lnTo>
                    <a:lnTo>
                      <a:pt x="8836" y="15916"/>
                    </a:lnTo>
                    <a:lnTo>
                      <a:pt x="9818" y="13642"/>
                    </a:lnTo>
                    <a:lnTo>
                      <a:pt x="10800" y="12505"/>
                    </a:lnTo>
                    <a:lnTo>
                      <a:pt x="10800" y="12505"/>
                    </a:lnTo>
                    <a:lnTo>
                      <a:pt x="11782" y="11368"/>
                    </a:lnTo>
                    <a:lnTo>
                      <a:pt x="11782" y="10232"/>
                    </a:lnTo>
                    <a:lnTo>
                      <a:pt x="12764" y="10232"/>
                    </a:lnTo>
                    <a:lnTo>
                      <a:pt x="12764" y="9095"/>
                    </a:lnTo>
                    <a:lnTo>
                      <a:pt x="13745" y="9095"/>
                    </a:lnTo>
                    <a:lnTo>
                      <a:pt x="13745" y="9095"/>
                    </a:lnTo>
                    <a:lnTo>
                      <a:pt x="14727" y="7958"/>
                    </a:lnTo>
                    <a:lnTo>
                      <a:pt x="15709" y="7958"/>
                    </a:lnTo>
                    <a:lnTo>
                      <a:pt x="15709" y="6821"/>
                    </a:lnTo>
                    <a:lnTo>
                      <a:pt x="16691" y="6821"/>
                    </a:lnTo>
                    <a:lnTo>
                      <a:pt x="16691" y="6821"/>
                    </a:lnTo>
                    <a:lnTo>
                      <a:pt x="16691" y="6821"/>
                    </a:lnTo>
                    <a:lnTo>
                      <a:pt x="17673" y="6821"/>
                    </a:lnTo>
                    <a:lnTo>
                      <a:pt x="17673" y="6821"/>
                    </a:lnTo>
                    <a:lnTo>
                      <a:pt x="18655" y="6821"/>
                    </a:lnTo>
                    <a:lnTo>
                      <a:pt x="18655" y="6821"/>
                    </a:lnTo>
                    <a:lnTo>
                      <a:pt x="18655" y="6821"/>
                    </a:lnTo>
                    <a:lnTo>
                      <a:pt x="19636" y="6821"/>
                    </a:lnTo>
                    <a:lnTo>
                      <a:pt x="19636" y="6821"/>
                    </a:lnTo>
                    <a:lnTo>
                      <a:pt x="19636" y="6821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19" name="Shape 3919"/>
              <p:cNvSpPr/>
              <p:nvPr/>
            </p:nvSpPr>
            <p:spPr>
              <a:xfrm>
                <a:off x="1231900" y="982662"/>
                <a:ext cx="23813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938"/>
                    </a:moveTo>
                    <a:lnTo>
                      <a:pt x="21600" y="19938"/>
                    </a:lnTo>
                    <a:lnTo>
                      <a:pt x="20160" y="17446"/>
                    </a:lnTo>
                    <a:lnTo>
                      <a:pt x="18720" y="14954"/>
                    </a:lnTo>
                    <a:lnTo>
                      <a:pt x="18720" y="13292"/>
                    </a:lnTo>
                    <a:lnTo>
                      <a:pt x="17280" y="11631"/>
                    </a:lnTo>
                    <a:lnTo>
                      <a:pt x="15840" y="9969"/>
                    </a:lnTo>
                    <a:lnTo>
                      <a:pt x="15840" y="9138"/>
                    </a:lnTo>
                    <a:lnTo>
                      <a:pt x="14400" y="8308"/>
                    </a:lnTo>
                    <a:lnTo>
                      <a:pt x="14400" y="7477"/>
                    </a:lnTo>
                    <a:lnTo>
                      <a:pt x="14400" y="6646"/>
                    </a:lnTo>
                    <a:lnTo>
                      <a:pt x="12960" y="5815"/>
                    </a:lnTo>
                    <a:lnTo>
                      <a:pt x="12960" y="4985"/>
                    </a:lnTo>
                    <a:lnTo>
                      <a:pt x="11520" y="4985"/>
                    </a:lnTo>
                    <a:lnTo>
                      <a:pt x="11520" y="4154"/>
                    </a:lnTo>
                    <a:lnTo>
                      <a:pt x="10080" y="3323"/>
                    </a:lnTo>
                    <a:lnTo>
                      <a:pt x="10080" y="3323"/>
                    </a:lnTo>
                    <a:lnTo>
                      <a:pt x="8640" y="2492"/>
                    </a:lnTo>
                    <a:lnTo>
                      <a:pt x="7200" y="2492"/>
                    </a:lnTo>
                    <a:lnTo>
                      <a:pt x="7200" y="1662"/>
                    </a:lnTo>
                    <a:lnTo>
                      <a:pt x="5760" y="1662"/>
                    </a:lnTo>
                    <a:lnTo>
                      <a:pt x="4320" y="831"/>
                    </a:lnTo>
                    <a:lnTo>
                      <a:pt x="2880" y="831"/>
                    </a:lnTo>
                    <a:lnTo>
                      <a:pt x="2880" y="0"/>
                    </a:lnTo>
                    <a:lnTo>
                      <a:pt x="0" y="4985"/>
                    </a:lnTo>
                    <a:lnTo>
                      <a:pt x="1440" y="4985"/>
                    </a:lnTo>
                    <a:lnTo>
                      <a:pt x="1440" y="4985"/>
                    </a:lnTo>
                    <a:lnTo>
                      <a:pt x="1440" y="4985"/>
                    </a:lnTo>
                    <a:lnTo>
                      <a:pt x="2880" y="4985"/>
                    </a:lnTo>
                    <a:lnTo>
                      <a:pt x="2880" y="5815"/>
                    </a:lnTo>
                    <a:lnTo>
                      <a:pt x="2880" y="5815"/>
                    </a:lnTo>
                    <a:lnTo>
                      <a:pt x="4320" y="5815"/>
                    </a:lnTo>
                    <a:lnTo>
                      <a:pt x="4320" y="6646"/>
                    </a:lnTo>
                    <a:lnTo>
                      <a:pt x="5760" y="6646"/>
                    </a:lnTo>
                    <a:lnTo>
                      <a:pt x="5760" y="7477"/>
                    </a:lnTo>
                    <a:lnTo>
                      <a:pt x="5760" y="7477"/>
                    </a:lnTo>
                    <a:lnTo>
                      <a:pt x="7200" y="8308"/>
                    </a:lnTo>
                    <a:lnTo>
                      <a:pt x="7200" y="9138"/>
                    </a:lnTo>
                    <a:lnTo>
                      <a:pt x="7200" y="9138"/>
                    </a:lnTo>
                    <a:lnTo>
                      <a:pt x="7200" y="9969"/>
                    </a:lnTo>
                    <a:lnTo>
                      <a:pt x="8640" y="9969"/>
                    </a:lnTo>
                    <a:lnTo>
                      <a:pt x="8640" y="11631"/>
                    </a:lnTo>
                    <a:lnTo>
                      <a:pt x="10080" y="13292"/>
                    </a:lnTo>
                    <a:lnTo>
                      <a:pt x="10080" y="14123"/>
                    </a:lnTo>
                    <a:lnTo>
                      <a:pt x="11520" y="15785"/>
                    </a:lnTo>
                    <a:lnTo>
                      <a:pt x="12960" y="19108"/>
                    </a:lnTo>
                    <a:lnTo>
                      <a:pt x="14400" y="21600"/>
                    </a:lnTo>
                    <a:lnTo>
                      <a:pt x="14400" y="21600"/>
                    </a:lnTo>
                    <a:lnTo>
                      <a:pt x="21600" y="1993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20" name="Shape 3920"/>
              <p:cNvSpPr/>
              <p:nvPr/>
            </p:nvSpPr>
            <p:spPr>
              <a:xfrm>
                <a:off x="1247775" y="1020762"/>
                <a:ext cx="23813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446"/>
                    </a:moveTo>
                    <a:lnTo>
                      <a:pt x="21600" y="17446"/>
                    </a:lnTo>
                    <a:lnTo>
                      <a:pt x="20160" y="17446"/>
                    </a:lnTo>
                    <a:lnTo>
                      <a:pt x="20160" y="17446"/>
                    </a:lnTo>
                    <a:lnTo>
                      <a:pt x="18720" y="16615"/>
                    </a:lnTo>
                    <a:lnTo>
                      <a:pt x="18720" y="16615"/>
                    </a:lnTo>
                    <a:lnTo>
                      <a:pt x="18720" y="16615"/>
                    </a:lnTo>
                    <a:lnTo>
                      <a:pt x="17280" y="16615"/>
                    </a:lnTo>
                    <a:lnTo>
                      <a:pt x="17280" y="15785"/>
                    </a:lnTo>
                    <a:lnTo>
                      <a:pt x="17280" y="15785"/>
                    </a:lnTo>
                    <a:lnTo>
                      <a:pt x="15840" y="14954"/>
                    </a:lnTo>
                    <a:lnTo>
                      <a:pt x="15840" y="14954"/>
                    </a:lnTo>
                    <a:lnTo>
                      <a:pt x="14400" y="14123"/>
                    </a:lnTo>
                    <a:lnTo>
                      <a:pt x="14400" y="14123"/>
                    </a:lnTo>
                    <a:lnTo>
                      <a:pt x="14400" y="13292"/>
                    </a:lnTo>
                    <a:lnTo>
                      <a:pt x="14400" y="12462"/>
                    </a:lnTo>
                    <a:lnTo>
                      <a:pt x="12960" y="12462"/>
                    </a:lnTo>
                    <a:lnTo>
                      <a:pt x="12960" y="11631"/>
                    </a:lnTo>
                    <a:lnTo>
                      <a:pt x="11520" y="9969"/>
                    </a:lnTo>
                    <a:lnTo>
                      <a:pt x="11520" y="9138"/>
                    </a:lnTo>
                    <a:lnTo>
                      <a:pt x="10080" y="7477"/>
                    </a:lnTo>
                    <a:lnTo>
                      <a:pt x="10080" y="5815"/>
                    </a:lnTo>
                    <a:lnTo>
                      <a:pt x="8640" y="3323"/>
                    </a:lnTo>
                    <a:lnTo>
                      <a:pt x="7200" y="0"/>
                    </a:lnTo>
                    <a:lnTo>
                      <a:pt x="0" y="1662"/>
                    </a:lnTo>
                    <a:lnTo>
                      <a:pt x="1440" y="4154"/>
                    </a:lnTo>
                    <a:lnTo>
                      <a:pt x="2880" y="7477"/>
                    </a:lnTo>
                    <a:lnTo>
                      <a:pt x="2880" y="9138"/>
                    </a:lnTo>
                    <a:lnTo>
                      <a:pt x="4320" y="10800"/>
                    </a:lnTo>
                    <a:lnTo>
                      <a:pt x="4320" y="11631"/>
                    </a:lnTo>
                    <a:lnTo>
                      <a:pt x="5760" y="13292"/>
                    </a:lnTo>
                    <a:lnTo>
                      <a:pt x="5760" y="14123"/>
                    </a:lnTo>
                    <a:lnTo>
                      <a:pt x="7200" y="14954"/>
                    </a:lnTo>
                    <a:lnTo>
                      <a:pt x="7200" y="15785"/>
                    </a:lnTo>
                    <a:lnTo>
                      <a:pt x="8640" y="15785"/>
                    </a:lnTo>
                    <a:lnTo>
                      <a:pt x="8640" y="16615"/>
                    </a:lnTo>
                    <a:lnTo>
                      <a:pt x="8640" y="17446"/>
                    </a:lnTo>
                    <a:lnTo>
                      <a:pt x="10080" y="18277"/>
                    </a:lnTo>
                    <a:lnTo>
                      <a:pt x="10080" y="18277"/>
                    </a:lnTo>
                    <a:lnTo>
                      <a:pt x="11520" y="19108"/>
                    </a:lnTo>
                    <a:lnTo>
                      <a:pt x="12960" y="19108"/>
                    </a:lnTo>
                    <a:lnTo>
                      <a:pt x="12960" y="19938"/>
                    </a:lnTo>
                    <a:lnTo>
                      <a:pt x="14400" y="20769"/>
                    </a:lnTo>
                    <a:lnTo>
                      <a:pt x="15840" y="20769"/>
                    </a:lnTo>
                    <a:lnTo>
                      <a:pt x="17280" y="20769"/>
                    </a:lnTo>
                    <a:lnTo>
                      <a:pt x="17280" y="21600"/>
                    </a:lnTo>
                    <a:lnTo>
                      <a:pt x="18720" y="21600"/>
                    </a:lnTo>
                    <a:lnTo>
                      <a:pt x="18720" y="21600"/>
                    </a:lnTo>
                    <a:lnTo>
                      <a:pt x="21600" y="1744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21" name="Shape 3921"/>
              <p:cNvSpPr/>
              <p:nvPr/>
            </p:nvSpPr>
            <p:spPr>
              <a:xfrm>
                <a:off x="1268412" y="1033462"/>
                <a:ext cx="38101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000" y="0"/>
                    </a:moveTo>
                    <a:lnTo>
                      <a:pt x="18000" y="0"/>
                    </a:lnTo>
                    <a:lnTo>
                      <a:pt x="16200" y="3600"/>
                    </a:lnTo>
                    <a:lnTo>
                      <a:pt x="13500" y="7200"/>
                    </a:lnTo>
                    <a:lnTo>
                      <a:pt x="12600" y="8400"/>
                    </a:lnTo>
                    <a:lnTo>
                      <a:pt x="10800" y="9600"/>
                    </a:lnTo>
                    <a:lnTo>
                      <a:pt x="9900" y="10800"/>
                    </a:lnTo>
                    <a:lnTo>
                      <a:pt x="9000" y="12000"/>
                    </a:lnTo>
                    <a:lnTo>
                      <a:pt x="8100" y="13200"/>
                    </a:lnTo>
                    <a:lnTo>
                      <a:pt x="8100" y="13200"/>
                    </a:lnTo>
                    <a:lnTo>
                      <a:pt x="7200" y="14400"/>
                    </a:lnTo>
                    <a:lnTo>
                      <a:pt x="6300" y="14400"/>
                    </a:lnTo>
                    <a:lnTo>
                      <a:pt x="6300" y="14400"/>
                    </a:lnTo>
                    <a:lnTo>
                      <a:pt x="5400" y="14400"/>
                    </a:lnTo>
                    <a:lnTo>
                      <a:pt x="5400" y="15600"/>
                    </a:lnTo>
                    <a:lnTo>
                      <a:pt x="4500" y="15600"/>
                    </a:lnTo>
                    <a:lnTo>
                      <a:pt x="4500" y="15600"/>
                    </a:lnTo>
                    <a:lnTo>
                      <a:pt x="3600" y="15600"/>
                    </a:lnTo>
                    <a:lnTo>
                      <a:pt x="3600" y="15600"/>
                    </a:lnTo>
                    <a:lnTo>
                      <a:pt x="2700" y="15600"/>
                    </a:lnTo>
                    <a:lnTo>
                      <a:pt x="2700" y="15600"/>
                    </a:lnTo>
                    <a:lnTo>
                      <a:pt x="2700" y="15600"/>
                    </a:lnTo>
                    <a:lnTo>
                      <a:pt x="1800" y="15600"/>
                    </a:lnTo>
                    <a:lnTo>
                      <a:pt x="1800" y="15600"/>
                    </a:lnTo>
                    <a:lnTo>
                      <a:pt x="0" y="21600"/>
                    </a:lnTo>
                    <a:lnTo>
                      <a:pt x="900" y="21600"/>
                    </a:lnTo>
                    <a:lnTo>
                      <a:pt x="1800" y="21600"/>
                    </a:lnTo>
                    <a:lnTo>
                      <a:pt x="2700" y="21600"/>
                    </a:lnTo>
                    <a:lnTo>
                      <a:pt x="3600" y="21600"/>
                    </a:lnTo>
                    <a:lnTo>
                      <a:pt x="4500" y="21600"/>
                    </a:lnTo>
                    <a:lnTo>
                      <a:pt x="4500" y="21600"/>
                    </a:lnTo>
                    <a:lnTo>
                      <a:pt x="5400" y="21600"/>
                    </a:lnTo>
                    <a:lnTo>
                      <a:pt x="6300" y="21600"/>
                    </a:lnTo>
                    <a:lnTo>
                      <a:pt x="7200" y="21600"/>
                    </a:lnTo>
                    <a:lnTo>
                      <a:pt x="8100" y="20400"/>
                    </a:lnTo>
                    <a:lnTo>
                      <a:pt x="8100" y="20400"/>
                    </a:lnTo>
                    <a:lnTo>
                      <a:pt x="9000" y="20400"/>
                    </a:lnTo>
                    <a:lnTo>
                      <a:pt x="9900" y="19200"/>
                    </a:lnTo>
                    <a:lnTo>
                      <a:pt x="9900" y="19200"/>
                    </a:lnTo>
                    <a:lnTo>
                      <a:pt x="10800" y="18000"/>
                    </a:lnTo>
                    <a:lnTo>
                      <a:pt x="11700" y="18000"/>
                    </a:lnTo>
                    <a:lnTo>
                      <a:pt x="12600" y="16800"/>
                    </a:lnTo>
                    <a:lnTo>
                      <a:pt x="14400" y="14400"/>
                    </a:lnTo>
                    <a:lnTo>
                      <a:pt x="15300" y="13200"/>
                    </a:lnTo>
                    <a:lnTo>
                      <a:pt x="16200" y="12000"/>
                    </a:lnTo>
                    <a:lnTo>
                      <a:pt x="18900" y="8400"/>
                    </a:lnTo>
                    <a:lnTo>
                      <a:pt x="21600" y="4800"/>
                    </a:lnTo>
                    <a:lnTo>
                      <a:pt x="21600" y="4800"/>
                    </a:lnTo>
                    <a:lnTo>
                      <a:pt x="180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22" name="Shape 3922"/>
              <p:cNvSpPr/>
              <p:nvPr/>
            </p:nvSpPr>
            <p:spPr>
              <a:xfrm>
                <a:off x="1300162" y="1011237"/>
                <a:ext cx="38101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21600" y="0"/>
                    </a:lnTo>
                    <a:lnTo>
                      <a:pt x="21600" y="0"/>
                    </a:lnTo>
                    <a:lnTo>
                      <a:pt x="20700" y="0"/>
                    </a:lnTo>
                    <a:lnTo>
                      <a:pt x="19800" y="0"/>
                    </a:lnTo>
                    <a:lnTo>
                      <a:pt x="18900" y="0"/>
                    </a:lnTo>
                    <a:lnTo>
                      <a:pt x="18000" y="0"/>
                    </a:lnTo>
                    <a:lnTo>
                      <a:pt x="17100" y="0"/>
                    </a:lnTo>
                    <a:lnTo>
                      <a:pt x="16200" y="0"/>
                    </a:lnTo>
                    <a:lnTo>
                      <a:pt x="16200" y="0"/>
                    </a:lnTo>
                    <a:lnTo>
                      <a:pt x="15300" y="1200"/>
                    </a:lnTo>
                    <a:lnTo>
                      <a:pt x="14400" y="1200"/>
                    </a:lnTo>
                    <a:lnTo>
                      <a:pt x="13500" y="1200"/>
                    </a:lnTo>
                    <a:lnTo>
                      <a:pt x="13500" y="2400"/>
                    </a:lnTo>
                    <a:lnTo>
                      <a:pt x="12600" y="2400"/>
                    </a:lnTo>
                    <a:lnTo>
                      <a:pt x="11700" y="3600"/>
                    </a:lnTo>
                    <a:lnTo>
                      <a:pt x="10800" y="3600"/>
                    </a:lnTo>
                    <a:lnTo>
                      <a:pt x="10800" y="4800"/>
                    </a:lnTo>
                    <a:lnTo>
                      <a:pt x="9000" y="6000"/>
                    </a:lnTo>
                    <a:lnTo>
                      <a:pt x="8100" y="7200"/>
                    </a:lnTo>
                    <a:lnTo>
                      <a:pt x="7200" y="8400"/>
                    </a:lnTo>
                    <a:lnTo>
                      <a:pt x="5400" y="10800"/>
                    </a:lnTo>
                    <a:lnTo>
                      <a:pt x="2700" y="13200"/>
                    </a:lnTo>
                    <a:lnTo>
                      <a:pt x="0" y="16800"/>
                    </a:lnTo>
                    <a:lnTo>
                      <a:pt x="3600" y="21600"/>
                    </a:lnTo>
                    <a:lnTo>
                      <a:pt x="6300" y="18000"/>
                    </a:lnTo>
                    <a:lnTo>
                      <a:pt x="9000" y="15600"/>
                    </a:lnTo>
                    <a:lnTo>
                      <a:pt x="9900" y="13200"/>
                    </a:lnTo>
                    <a:lnTo>
                      <a:pt x="10800" y="12000"/>
                    </a:lnTo>
                    <a:lnTo>
                      <a:pt x="12600" y="10800"/>
                    </a:lnTo>
                    <a:lnTo>
                      <a:pt x="13500" y="9600"/>
                    </a:lnTo>
                    <a:lnTo>
                      <a:pt x="14400" y="9600"/>
                    </a:lnTo>
                    <a:lnTo>
                      <a:pt x="14400" y="8400"/>
                    </a:lnTo>
                    <a:lnTo>
                      <a:pt x="15300" y="8400"/>
                    </a:lnTo>
                    <a:lnTo>
                      <a:pt x="15300" y="7200"/>
                    </a:lnTo>
                    <a:lnTo>
                      <a:pt x="16200" y="7200"/>
                    </a:lnTo>
                    <a:lnTo>
                      <a:pt x="16200" y="7200"/>
                    </a:lnTo>
                    <a:lnTo>
                      <a:pt x="17100" y="7200"/>
                    </a:lnTo>
                    <a:lnTo>
                      <a:pt x="17100" y="6000"/>
                    </a:lnTo>
                    <a:lnTo>
                      <a:pt x="18000" y="6000"/>
                    </a:lnTo>
                    <a:lnTo>
                      <a:pt x="18000" y="6000"/>
                    </a:lnTo>
                    <a:lnTo>
                      <a:pt x="18900" y="6000"/>
                    </a:lnTo>
                    <a:lnTo>
                      <a:pt x="18900" y="6000"/>
                    </a:lnTo>
                    <a:lnTo>
                      <a:pt x="19800" y="6000"/>
                    </a:lnTo>
                    <a:lnTo>
                      <a:pt x="19800" y="6000"/>
                    </a:lnTo>
                    <a:lnTo>
                      <a:pt x="20700" y="6000"/>
                    </a:lnTo>
                    <a:lnTo>
                      <a:pt x="20700" y="6000"/>
                    </a:lnTo>
                    <a:lnTo>
                      <a:pt x="20700" y="60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23" name="Shape 3923"/>
              <p:cNvSpPr/>
              <p:nvPr/>
            </p:nvSpPr>
            <p:spPr>
              <a:xfrm>
                <a:off x="1336675" y="1011237"/>
                <a:ext cx="23813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938"/>
                    </a:moveTo>
                    <a:lnTo>
                      <a:pt x="21600" y="19938"/>
                    </a:lnTo>
                    <a:lnTo>
                      <a:pt x="20160" y="17446"/>
                    </a:lnTo>
                    <a:lnTo>
                      <a:pt x="18720" y="14123"/>
                    </a:lnTo>
                    <a:lnTo>
                      <a:pt x="18720" y="13292"/>
                    </a:lnTo>
                    <a:lnTo>
                      <a:pt x="17280" y="11631"/>
                    </a:lnTo>
                    <a:lnTo>
                      <a:pt x="17280" y="9969"/>
                    </a:lnTo>
                    <a:lnTo>
                      <a:pt x="15840" y="8308"/>
                    </a:lnTo>
                    <a:lnTo>
                      <a:pt x="15840" y="7477"/>
                    </a:lnTo>
                    <a:lnTo>
                      <a:pt x="14400" y="7477"/>
                    </a:lnTo>
                    <a:lnTo>
                      <a:pt x="14400" y="6646"/>
                    </a:lnTo>
                    <a:lnTo>
                      <a:pt x="12960" y="5815"/>
                    </a:lnTo>
                    <a:lnTo>
                      <a:pt x="12960" y="4985"/>
                    </a:lnTo>
                    <a:lnTo>
                      <a:pt x="11520" y="4154"/>
                    </a:lnTo>
                    <a:lnTo>
                      <a:pt x="11520" y="4154"/>
                    </a:lnTo>
                    <a:lnTo>
                      <a:pt x="10080" y="3323"/>
                    </a:lnTo>
                    <a:lnTo>
                      <a:pt x="10080" y="2492"/>
                    </a:lnTo>
                    <a:lnTo>
                      <a:pt x="8640" y="2492"/>
                    </a:lnTo>
                    <a:lnTo>
                      <a:pt x="8640" y="1662"/>
                    </a:lnTo>
                    <a:lnTo>
                      <a:pt x="7200" y="1662"/>
                    </a:lnTo>
                    <a:lnTo>
                      <a:pt x="5760" y="831"/>
                    </a:lnTo>
                    <a:lnTo>
                      <a:pt x="4320" y="831"/>
                    </a:lnTo>
                    <a:lnTo>
                      <a:pt x="2880" y="0"/>
                    </a:lnTo>
                    <a:lnTo>
                      <a:pt x="1440" y="0"/>
                    </a:lnTo>
                    <a:lnTo>
                      <a:pt x="0" y="4154"/>
                    </a:lnTo>
                    <a:lnTo>
                      <a:pt x="1440" y="4154"/>
                    </a:lnTo>
                    <a:lnTo>
                      <a:pt x="1440" y="4985"/>
                    </a:lnTo>
                    <a:lnTo>
                      <a:pt x="1440" y="4985"/>
                    </a:lnTo>
                    <a:lnTo>
                      <a:pt x="2880" y="4985"/>
                    </a:lnTo>
                    <a:lnTo>
                      <a:pt x="2880" y="4985"/>
                    </a:lnTo>
                    <a:lnTo>
                      <a:pt x="4320" y="5815"/>
                    </a:lnTo>
                    <a:lnTo>
                      <a:pt x="4320" y="5815"/>
                    </a:lnTo>
                    <a:lnTo>
                      <a:pt x="4320" y="6646"/>
                    </a:lnTo>
                    <a:lnTo>
                      <a:pt x="5760" y="6646"/>
                    </a:lnTo>
                    <a:lnTo>
                      <a:pt x="5760" y="6646"/>
                    </a:lnTo>
                    <a:lnTo>
                      <a:pt x="5760" y="7477"/>
                    </a:lnTo>
                    <a:lnTo>
                      <a:pt x="7200" y="8308"/>
                    </a:lnTo>
                    <a:lnTo>
                      <a:pt x="7200" y="8308"/>
                    </a:lnTo>
                    <a:lnTo>
                      <a:pt x="7200" y="9138"/>
                    </a:lnTo>
                    <a:lnTo>
                      <a:pt x="8640" y="9969"/>
                    </a:lnTo>
                    <a:lnTo>
                      <a:pt x="8640" y="9969"/>
                    </a:lnTo>
                    <a:lnTo>
                      <a:pt x="10080" y="11631"/>
                    </a:lnTo>
                    <a:lnTo>
                      <a:pt x="10080" y="13292"/>
                    </a:lnTo>
                    <a:lnTo>
                      <a:pt x="11520" y="14123"/>
                    </a:lnTo>
                    <a:lnTo>
                      <a:pt x="11520" y="15785"/>
                    </a:lnTo>
                    <a:lnTo>
                      <a:pt x="12960" y="18277"/>
                    </a:lnTo>
                    <a:lnTo>
                      <a:pt x="14400" y="21600"/>
                    </a:lnTo>
                    <a:lnTo>
                      <a:pt x="14400" y="21600"/>
                    </a:lnTo>
                    <a:lnTo>
                      <a:pt x="21600" y="1993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24" name="Shape 3924"/>
              <p:cNvSpPr/>
              <p:nvPr/>
            </p:nvSpPr>
            <p:spPr>
              <a:xfrm>
                <a:off x="1352550" y="1049337"/>
                <a:ext cx="23813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446"/>
                    </a:moveTo>
                    <a:lnTo>
                      <a:pt x="21600" y="17446"/>
                    </a:lnTo>
                    <a:lnTo>
                      <a:pt x="20160" y="16615"/>
                    </a:lnTo>
                    <a:lnTo>
                      <a:pt x="20160" y="16615"/>
                    </a:lnTo>
                    <a:lnTo>
                      <a:pt x="20160" y="16615"/>
                    </a:lnTo>
                    <a:lnTo>
                      <a:pt x="18720" y="16615"/>
                    </a:lnTo>
                    <a:lnTo>
                      <a:pt x="18720" y="16615"/>
                    </a:lnTo>
                    <a:lnTo>
                      <a:pt x="18720" y="15785"/>
                    </a:lnTo>
                    <a:lnTo>
                      <a:pt x="17280" y="15785"/>
                    </a:lnTo>
                    <a:lnTo>
                      <a:pt x="17280" y="15785"/>
                    </a:lnTo>
                    <a:lnTo>
                      <a:pt x="15840" y="14954"/>
                    </a:lnTo>
                    <a:lnTo>
                      <a:pt x="15840" y="14123"/>
                    </a:lnTo>
                    <a:lnTo>
                      <a:pt x="15840" y="14123"/>
                    </a:lnTo>
                    <a:lnTo>
                      <a:pt x="14400" y="13292"/>
                    </a:lnTo>
                    <a:lnTo>
                      <a:pt x="14400" y="13292"/>
                    </a:lnTo>
                    <a:lnTo>
                      <a:pt x="14400" y="12462"/>
                    </a:lnTo>
                    <a:lnTo>
                      <a:pt x="14400" y="11631"/>
                    </a:lnTo>
                    <a:lnTo>
                      <a:pt x="12960" y="11631"/>
                    </a:lnTo>
                    <a:lnTo>
                      <a:pt x="11520" y="9969"/>
                    </a:lnTo>
                    <a:lnTo>
                      <a:pt x="11520" y="9138"/>
                    </a:lnTo>
                    <a:lnTo>
                      <a:pt x="11520" y="7477"/>
                    </a:lnTo>
                    <a:lnTo>
                      <a:pt x="10080" y="5815"/>
                    </a:lnTo>
                    <a:lnTo>
                      <a:pt x="8640" y="3323"/>
                    </a:lnTo>
                    <a:lnTo>
                      <a:pt x="7200" y="0"/>
                    </a:lnTo>
                    <a:lnTo>
                      <a:pt x="0" y="1662"/>
                    </a:lnTo>
                    <a:lnTo>
                      <a:pt x="1440" y="4154"/>
                    </a:lnTo>
                    <a:lnTo>
                      <a:pt x="2880" y="7477"/>
                    </a:lnTo>
                    <a:lnTo>
                      <a:pt x="2880" y="8308"/>
                    </a:lnTo>
                    <a:lnTo>
                      <a:pt x="4320" y="9969"/>
                    </a:lnTo>
                    <a:lnTo>
                      <a:pt x="4320" y="11631"/>
                    </a:lnTo>
                    <a:lnTo>
                      <a:pt x="5760" y="13292"/>
                    </a:lnTo>
                    <a:lnTo>
                      <a:pt x="7200" y="14123"/>
                    </a:lnTo>
                    <a:lnTo>
                      <a:pt x="7200" y="14123"/>
                    </a:lnTo>
                    <a:lnTo>
                      <a:pt x="7200" y="14954"/>
                    </a:lnTo>
                    <a:lnTo>
                      <a:pt x="8640" y="15785"/>
                    </a:lnTo>
                    <a:lnTo>
                      <a:pt x="8640" y="16615"/>
                    </a:lnTo>
                    <a:lnTo>
                      <a:pt x="8640" y="16615"/>
                    </a:lnTo>
                    <a:lnTo>
                      <a:pt x="10080" y="17446"/>
                    </a:lnTo>
                    <a:lnTo>
                      <a:pt x="11520" y="18277"/>
                    </a:lnTo>
                    <a:lnTo>
                      <a:pt x="11520" y="19108"/>
                    </a:lnTo>
                    <a:lnTo>
                      <a:pt x="12960" y="19108"/>
                    </a:lnTo>
                    <a:lnTo>
                      <a:pt x="14400" y="19938"/>
                    </a:lnTo>
                    <a:lnTo>
                      <a:pt x="14400" y="19938"/>
                    </a:lnTo>
                    <a:lnTo>
                      <a:pt x="15840" y="20769"/>
                    </a:lnTo>
                    <a:lnTo>
                      <a:pt x="17280" y="20769"/>
                    </a:lnTo>
                    <a:lnTo>
                      <a:pt x="18720" y="21600"/>
                    </a:lnTo>
                    <a:lnTo>
                      <a:pt x="18720" y="21600"/>
                    </a:lnTo>
                    <a:lnTo>
                      <a:pt x="18720" y="21600"/>
                    </a:lnTo>
                    <a:lnTo>
                      <a:pt x="21600" y="1744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25" name="Shape 3925"/>
              <p:cNvSpPr/>
              <p:nvPr/>
            </p:nvSpPr>
            <p:spPr>
              <a:xfrm>
                <a:off x="1373187" y="1062037"/>
                <a:ext cx="38101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0"/>
                    </a:moveTo>
                    <a:lnTo>
                      <a:pt x="18900" y="0"/>
                    </a:lnTo>
                    <a:lnTo>
                      <a:pt x="16200" y="2400"/>
                    </a:lnTo>
                    <a:lnTo>
                      <a:pt x="14400" y="6000"/>
                    </a:lnTo>
                    <a:lnTo>
                      <a:pt x="13500" y="7200"/>
                    </a:lnTo>
                    <a:lnTo>
                      <a:pt x="11700" y="8400"/>
                    </a:lnTo>
                    <a:lnTo>
                      <a:pt x="10800" y="9600"/>
                    </a:lnTo>
                    <a:lnTo>
                      <a:pt x="9900" y="10800"/>
                    </a:lnTo>
                    <a:lnTo>
                      <a:pt x="9000" y="12000"/>
                    </a:lnTo>
                    <a:lnTo>
                      <a:pt x="8100" y="12000"/>
                    </a:lnTo>
                    <a:lnTo>
                      <a:pt x="8100" y="13200"/>
                    </a:lnTo>
                    <a:lnTo>
                      <a:pt x="7200" y="13200"/>
                    </a:lnTo>
                    <a:lnTo>
                      <a:pt x="6300" y="13200"/>
                    </a:lnTo>
                    <a:lnTo>
                      <a:pt x="6300" y="14400"/>
                    </a:lnTo>
                    <a:lnTo>
                      <a:pt x="5400" y="14400"/>
                    </a:lnTo>
                    <a:lnTo>
                      <a:pt x="5400" y="14400"/>
                    </a:lnTo>
                    <a:lnTo>
                      <a:pt x="4500" y="14400"/>
                    </a:lnTo>
                    <a:lnTo>
                      <a:pt x="4500" y="15600"/>
                    </a:lnTo>
                    <a:lnTo>
                      <a:pt x="3600" y="15600"/>
                    </a:lnTo>
                    <a:lnTo>
                      <a:pt x="3600" y="15600"/>
                    </a:lnTo>
                    <a:lnTo>
                      <a:pt x="2700" y="15600"/>
                    </a:lnTo>
                    <a:lnTo>
                      <a:pt x="2700" y="15600"/>
                    </a:lnTo>
                    <a:lnTo>
                      <a:pt x="1800" y="15600"/>
                    </a:lnTo>
                    <a:lnTo>
                      <a:pt x="1800" y="15600"/>
                    </a:lnTo>
                    <a:lnTo>
                      <a:pt x="0" y="21600"/>
                    </a:lnTo>
                    <a:lnTo>
                      <a:pt x="900" y="21600"/>
                    </a:lnTo>
                    <a:lnTo>
                      <a:pt x="1800" y="21600"/>
                    </a:lnTo>
                    <a:lnTo>
                      <a:pt x="2700" y="21600"/>
                    </a:lnTo>
                    <a:lnTo>
                      <a:pt x="3600" y="21600"/>
                    </a:lnTo>
                    <a:lnTo>
                      <a:pt x="4500" y="21600"/>
                    </a:lnTo>
                    <a:lnTo>
                      <a:pt x="5400" y="21600"/>
                    </a:lnTo>
                    <a:lnTo>
                      <a:pt x="6300" y="21600"/>
                    </a:lnTo>
                    <a:lnTo>
                      <a:pt x="7200" y="20400"/>
                    </a:lnTo>
                    <a:lnTo>
                      <a:pt x="7200" y="20400"/>
                    </a:lnTo>
                    <a:lnTo>
                      <a:pt x="8100" y="20400"/>
                    </a:lnTo>
                    <a:lnTo>
                      <a:pt x="9000" y="19200"/>
                    </a:lnTo>
                    <a:lnTo>
                      <a:pt x="9900" y="19200"/>
                    </a:lnTo>
                    <a:lnTo>
                      <a:pt x="10800" y="18000"/>
                    </a:lnTo>
                    <a:lnTo>
                      <a:pt x="10800" y="18000"/>
                    </a:lnTo>
                    <a:lnTo>
                      <a:pt x="11700" y="16800"/>
                    </a:lnTo>
                    <a:lnTo>
                      <a:pt x="12600" y="16800"/>
                    </a:lnTo>
                    <a:lnTo>
                      <a:pt x="13500" y="14400"/>
                    </a:lnTo>
                    <a:lnTo>
                      <a:pt x="15300" y="13200"/>
                    </a:lnTo>
                    <a:lnTo>
                      <a:pt x="16200" y="12000"/>
                    </a:lnTo>
                    <a:lnTo>
                      <a:pt x="18000" y="10800"/>
                    </a:lnTo>
                    <a:lnTo>
                      <a:pt x="19800" y="7200"/>
                    </a:lnTo>
                    <a:lnTo>
                      <a:pt x="21600" y="4800"/>
                    </a:lnTo>
                    <a:lnTo>
                      <a:pt x="21600" y="4800"/>
                    </a:lnTo>
                    <a:lnTo>
                      <a:pt x="189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26" name="Shape 3926"/>
              <p:cNvSpPr/>
              <p:nvPr/>
            </p:nvSpPr>
            <p:spPr>
              <a:xfrm>
                <a:off x="1406525" y="1038225"/>
                <a:ext cx="33338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21600" y="0"/>
                    </a:lnTo>
                    <a:lnTo>
                      <a:pt x="20571" y="0"/>
                    </a:lnTo>
                    <a:lnTo>
                      <a:pt x="19543" y="0"/>
                    </a:lnTo>
                    <a:lnTo>
                      <a:pt x="18514" y="0"/>
                    </a:lnTo>
                    <a:lnTo>
                      <a:pt x="17486" y="0"/>
                    </a:lnTo>
                    <a:lnTo>
                      <a:pt x="17486" y="0"/>
                    </a:lnTo>
                    <a:lnTo>
                      <a:pt x="16457" y="0"/>
                    </a:lnTo>
                    <a:lnTo>
                      <a:pt x="15429" y="0"/>
                    </a:lnTo>
                    <a:lnTo>
                      <a:pt x="14400" y="1137"/>
                    </a:lnTo>
                    <a:lnTo>
                      <a:pt x="13371" y="1137"/>
                    </a:lnTo>
                    <a:lnTo>
                      <a:pt x="13371" y="2274"/>
                    </a:lnTo>
                    <a:lnTo>
                      <a:pt x="12343" y="2274"/>
                    </a:lnTo>
                    <a:lnTo>
                      <a:pt x="11314" y="3411"/>
                    </a:lnTo>
                    <a:lnTo>
                      <a:pt x="11314" y="3411"/>
                    </a:lnTo>
                    <a:lnTo>
                      <a:pt x="10286" y="4547"/>
                    </a:lnTo>
                    <a:lnTo>
                      <a:pt x="9257" y="4547"/>
                    </a:lnTo>
                    <a:lnTo>
                      <a:pt x="9257" y="5684"/>
                    </a:lnTo>
                    <a:lnTo>
                      <a:pt x="7200" y="6821"/>
                    </a:lnTo>
                    <a:lnTo>
                      <a:pt x="6171" y="9095"/>
                    </a:lnTo>
                    <a:lnTo>
                      <a:pt x="5143" y="10232"/>
                    </a:lnTo>
                    <a:lnTo>
                      <a:pt x="4114" y="11368"/>
                    </a:lnTo>
                    <a:lnTo>
                      <a:pt x="3086" y="12505"/>
                    </a:lnTo>
                    <a:lnTo>
                      <a:pt x="2057" y="14779"/>
                    </a:lnTo>
                    <a:lnTo>
                      <a:pt x="1029" y="15916"/>
                    </a:lnTo>
                    <a:lnTo>
                      <a:pt x="0" y="17053"/>
                    </a:lnTo>
                    <a:lnTo>
                      <a:pt x="3086" y="21600"/>
                    </a:lnTo>
                    <a:lnTo>
                      <a:pt x="5143" y="19326"/>
                    </a:lnTo>
                    <a:lnTo>
                      <a:pt x="6171" y="18189"/>
                    </a:lnTo>
                    <a:lnTo>
                      <a:pt x="7200" y="17053"/>
                    </a:lnTo>
                    <a:lnTo>
                      <a:pt x="8229" y="15916"/>
                    </a:lnTo>
                    <a:lnTo>
                      <a:pt x="9257" y="13642"/>
                    </a:lnTo>
                    <a:lnTo>
                      <a:pt x="10286" y="12505"/>
                    </a:lnTo>
                    <a:lnTo>
                      <a:pt x="11314" y="11368"/>
                    </a:lnTo>
                    <a:lnTo>
                      <a:pt x="12343" y="10232"/>
                    </a:lnTo>
                    <a:lnTo>
                      <a:pt x="13371" y="9095"/>
                    </a:lnTo>
                    <a:lnTo>
                      <a:pt x="14400" y="9095"/>
                    </a:lnTo>
                    <a:lnTo>
                      <a:pt x="14400" y="7958"/>
                    </a:lnTo>
                    <a:lnTo>
                      <a:pt x="15429" y="7958"/>
                    </a:lnTo>
                    <a:lnTo>
                      <a:pt x="15429" y="6821"/>
                    </a:lnTo>
                    <a:lnTo>
                      <a:pt x="15429" y="6821"/>
                    </a:lnTo>
                    <a:lnTo>
                      <a:pt x="16457" y="6821"/>
                    </a:lnTo>
                    <a:lnTo>
                      <a:pt x="17486" y="6821"/>
                    </a:lnTo>
                    <a:lnTo>
                      <a:pt x="17486" y="6821"/>
                    </a:lnTo>
                    <a:lnTo>
                      <a:pt x="17486" y="5684"/>
                    </a:lnTo>
                    <a:lnTo>
                      <a:pt x="18514" y="5684"/>
                    </a:lnTo>
                    <a:lnTo>
                      <a:pt x="18514" y="5684"/>
                    </a:lnTo>
                    <a:lnTo>
                      <a:pt x="18514" y="5684"/>
                    </a:lnTo>
                    <a:lnTo>
                      <a:pt x="19543" y="5684"/>
                    </a:lnTo>
                    <a:lnTo>
                      <a:pt x="19543" y="5684"/>
                    </a:lnTo>
                    <a:lnTo>
                      <a:pt x="20571" y="5684"/>
                    </a:lnTo>
                    <a:lnTo>
                      <a:pt x="20571" y="5684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27" name="Shape 3927"/>
              <p:cNvSpPr/>
              <p:nvPr/>
            </p:nvSpPr>
            <p:spPr>
              <a:xfrm>
                <a:off x="1438275" y="1038225"/>
                <a:ext cx="22225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938"/>
                    </a:moveTo>
                    <a:lnTo>
                      <a:pt x="21600" y="19938"/>
                    </a:lnTo>
                    <a:lnTo>
                      <a:pt x="20057" y="17446"/>
                    </a:lnTo>
                    <a:lnTo>
                      <a:pt x="18514" y="14123"/>
                    </a:lnTo>
                    <a:lnTo>
                      <a:pt x="18514" y="12462"/>
                    </a:lnTo>
                    <a:lnTo>
                      <a:pt x="16971" y="11631"/>
                    </a:lnTo>
                    <a:lnTo>
                      <a:pt x="16971" y="9969"/>
                    </a:lnTo>
                    <a:lnTo>
                      <a:pt x="15429" y="8308"/>
                    </a:lnTo>
                    <a:lnTo>
                      <a:pt x="15429" y="7477"/>
                    </a:lnTo>
                    <a:lnTo>
                      <a:pt x="13886" y="6646"/>
                    </a:lnTo>
                    <a:lnTo>
                      <a:pt x="13886" y="6646"/>
                    </a:lnTo>
                    <a:lnTo>
                      <a:pt x="13886" y="5815"/>
                    </a:lnTo>
                    <a:lnTo>
                      <a:pt x="12343" y="4985"/>
                    </a:lnTo>
                    <a:lnTo>
                      <a:pt x="12343" y="4154"/>
                    </a:lnTo>
                    <a:lnTo>
                      <a:pt x="10800" y="4154"/>
                    </a:lnTo>
                    <a:lnTo>
                      <a:pt x="10800" y="3323"/>
                    </a:lnTo>
                    <a:lnTo>
                      <a:pt x="9257" y="2492"/>
                    </a:lnTo>
                    <a:lnTo>
                      <a:pt x="9257" y="2492"/>
                    </a:lnTo>
                    <a:lnTo>
                      <a:pt x="7714" y="1662"/>
                    </a:lnTo>
                    <a:lnTo>
                      <a:pt x="6171" y="1662"/>
                    </a:lnTo>
                    <a:lnTo>
                      <a:pt x="4629" y="831"/>
                    </a:lnTo>
                    <a:lnTo>
                      <a:pt x="4629" y="831"/>
                    </a:lnTo>
                    <a:lnTo>
                      <a:pt x="3086" y="0"/>
                    </a:lnTo>
                    <a:lnTo>
                      <a:pt x="1543" y="0"/>
                    </a:lnTo>
                    <a:lnTo>
                      <a:pt x="0" y="4154"/>
                    </a:lnTo>
                    <a:lnTo>
                      <a:pt x="0" y="4154"/>
                    </a:lnTo>
                    <a:lnTo>
                      <a:pt x="0" y="4985"/>
                    </a:lnTo>
                    <a:lnTo>
                      <a:pt x="1543" y="4985"/>
                    </a:lnTo>
                    <a:lnTo>
                      <a:pt x="1543" y="4985"/>
                    </a:lnTo>
                    <a:lnTo>
                      <a:pt x="1543" y="4985"/>
                    </a:lnTo>
                    <a:lnTo>
                      <a:pt x="3086" y="5815"/>
                    </a:lnTo>
                    <a:lnTo>
                      <a:pt x="3086" y="5815"/>
                    </a:lnTo>
                    <a:lnTo>
                      <a:pt x="4629" y="5815"/>
                    </a:lnTo>
                    <a:lnTo>
                      <a:pt x="4629" y="6646"/>
                    </a:lnTo>
                    <a:lnTo>
                      <a:pt x="4629" y="6646"/>
                    </a:lnTo>
                    <a:lnTo>
                      <a:pt x="6171" y="7477"/>
                    </a:lnTo>
                    <a:lnTo>
                      <a:pt x="6171" y="7477"/>
                    </a:lnTo>
                    <a:lnTo>
                      <a:pt x="6171" y="8308"/>
                    </a:lnTo>
                    <a:lnTo>
                      <a:pt x="6171" y="9138"/>
                    </a:lnTo>
                    <a:lnTo>
                      <a:pt x="7714" y="9138"/>
                    </a:lnTo>
                    <a:lnTo>
                      <a:pt x="7714" y="9969"/>
                    </a:lnTo>
                    <a:lnTo>
                      <a:pt x="9257" y="11631"/>
                    </a:lnTo>
                    <a:lnTo>
                      <a:pt x="9257" y="12462"/>
                    </a:lnTo>
                    <a:lnTo>
                      <a:pt x="10800" y="14123"/>
                    </a:lnTo>
                    <a:lnTo>
                      <a:pt x="10800" y="15785"/>
                    </a:lnTo>
                    <a:lnTo>
                      <a:pt x="12343" y="18277"/>
                    </a:lnTo>
                    <a:lnTo>
                      <a:pt x="13886" y="21600"/>
                    </a:lnTo>
                    <a:lnTo>
                      <a:pt x="13886" y="21600"/>
                    </a:lnTo>
                    <a:lnTo>
                      <a:pt x="21600" y="1993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28" name="Shape 3928"/>
              <p:cNvSpPr/>
              <p:nvPr/>
            </p:nvSpPr>
            <p:spPr>
              <a:xfrm>
                <a:off x="1452562" y="1076325"/>
                <a:ext cx="23813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615"/>
                    </a:moveTo>
                    <a:lnTo>
                      <a:pt x="21600" y="16615"/>
                    </a:lnTo>
                    <a:lnTo>
                      <a:pt x="21600" y="16615"/>
                    </a:lnTo>
                    <a:lnTo>
                      <a:pt x="20160" y="16615"/>
                    </a:lnTo>
                    <a:lnTo>
                      <a:pt x="20160" y="16615"/>
                    </a:lnTo>
                    <a:lnTo>
                      <a:pt x="18720" y="16615"/>
                    </a:lnTo>
                    <a:lnTo>
                      <a:pt x="18720" y="16615"/>
                    </a:lnTo>
                    <a:lnTo>
                      <a:pt x="18720" y="15785"/>
                    </a:lnTo>
                    <a:lnTo>
                      <a:pt x="17280" y="15785"/>
                    </a:lnTo>
                    <a:lnTo>
                      <a:pt x="17280" y="14954"/>
                    </a:lnTo>
                    <a:lnTo>
                      <a:pt x="17280" y="14954"/>
                    </a:lnTo>
                    <a:lnTo>
                      <a:pt x="15840" y="14123"/>
                    </a:lnTo>
                    <a:lnTo>
                      <a:pt x="15840" y="14123"/>
                    </a:lnTo>
                    <a:lnTo>
                      <a:pt x="14400" y="13292"/>
                    </a:lnTo>
                    <a:lnTo>
                      <a:pt x="14400" y="13292"/>
                    </a:lnTo>
                    <a:lnTo>
                      <a:pt x="14400" y="12462"/>
                    </a:lnTo>
                    <a:lnTo>
                      <a:pt x="12960" y="11631"/>
                    </a:lnTo>
                    <a:lnTo>
                      <a:pt x="12960" y="11631"/>
                    </a:lnTo>
                    <a:lnTo>
                      <a:pt x="12960" y="9969"/>
                    </a:lnTo>
                    <a:lnTo>
                      <a:pt x="11520" y="9138"/>
                    </a:lnTo>
                    <a:lnTo>
                      <a:pt x="10080" y="7477"/>
                    </a:lnTo>
                    <a:lnTo>
                      <a:pt x="10080" y="5815"/>
                    </a:lnTo>
                    <a:lnTo>
                      <a:pt x="8640" y="3323"/>
                    </a:lnTo>
                    <a:lnTo>
                      <a:pt x="7200" y="0"/>
                    </a:lnTo>
                    <a:lnTo>
                      <a:pt x="0" y="1662"/>
                    </a:lnTo>
                    <a:lnTo>
                      <a:pt x="1440" y="4154"/>
                    </a:lnTo>
                    <a:lnTo>
                      <a:pt x="2880" y="6646"/>
                    </a:lnTo>
                    <a:lnTo>
                      <a:pt x="2880" y="8308"/>
                    </a:lnTo>
                    <a:lnTo>
                      <a:pt x="4320" y="9969"/>
                    </a:lnTo>
                    <a:lnTo>
                      <a:pt x="5760" y="11631"/>
                    </a:lnTo>
                    <a:lnTo>
                      <a:pt x="5760" y="13292"/>
                    </a:lnTo>
                    <a:lnTo>
                      <a:pt x="5760" y="13292"/>
                    </a:lnTo>
                    <a:lnTo>
                      <a:pt x="7200" y="14123"/>
                    </a:lnTo>
                    <a:lnTo>
                      <a:pt x="7200" y="14954"/>
                    </a:lnTo>
                    <a:lnTo>
                      <a:pt x="8640" y="15785"/>
                    </a:lnTo>
                    <a:lnTo>
                      <a:pt x="8640" y="16615"/>
                    </a:lnTo>
                    <a:lnTo>
                      <a:pt x="10080" y="16615"/>
                    </a:lnTo>
                    <a:lnTo>
                      <a:pt x="10080" y="17446"/>
                    </a:lnTo>
                    <a:lnTo>
                      <a:pt x="11520" y="18277"/>
                    </a:lnTo>
                    <a:lnTo>
                      <a:pt x="11520" y="18277"/>
                    </a:lnTo>
                    <a:lnTo>
                      <a:pt x="12960" y="19108"/>
                    </a:lnTo>
                    <a:lnTo>
                      <a:pt x="14400" y="19938"/>
                    </a:lnTo>
                    <a:lnTo>
                      <a:pt x="14400" y="19938"/>
                    </a:lnTo>
                    <a:lnTo>
                      <a:pt x="15840" y="20769"/>
                    </a:lnTo>
                    <a:lnTo>
                      <a:pt x="17280" y="20769"/>
                    </a:lnTo>
                    <a:lnTo>
                      <a:pt x="18720" y="20769"/>
                    </a:lnTo>
                    <a:lnTo>
                      <a:pt x="18720" y="21600"/>
                    </a:lnTo>
                    <a:lnTo>
                      <a:pt x="18720" y="21600"/>
                    </a:lnTo>
                    <a:lnTo>
                      <a:pt x="21600" y="1661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29" name="Shape 3929"/>
              <p:cNvSpPr/>
              <p:nvPr/>
            </p:nvSpPr>
            <p:spPr>
              <a:xfrm>
                <a:off x="1473200" y="1089025"/>
                <a:ext cx="38100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0"/>
                    </a:moveTo>
                    <a:lnTo>
                      <a:pt x="18900" y="0"/>
                    </a:lnTo>
                    <a:lnTo>
                      <a:pt x="17100" y="1200"/>
                    </a:lnTo>
                    <a:lnTo>
                      <a:pt x="16200" y="2400"/>
                    </a:lnTo>
                    <a:lnTo>
                      <a:pt x="14400" y="4800"/>
                    </a:lnTo>
                    <a:lnTo>
                      <a:pt x="13500" y="6000"/>
                    </a:lnTo>
                    <a:lnTo>
                      <a:pt x="12600" y="7200"/>
                    </a:lnTo>
                    <a:lnTo>
                      <a:pt x="10800" y="9600"/>
                    </a:lnTo>
                    <a:lnTo>
                      <a:pt x="9900" y="10800"/>
                    </a:lnTo>
                    <a:lnTo>
                      <a:pt x="9000" y="12000"/>
                    </a:lnTo>
                    <a:lnTo>
                      <a:pt x="8100" y="12000"/>
                    </a:lnTo>
                    <a:lnTo>
                      <a:pt x="8100" y="13200"/>
                    </a:lnTo>
                    <a:lnTo>
                      <a:pt x="7200" y="13200"/>
                    </a:lnTo>
                    <a:lnTo>
                      <a:pt x="7200" y="13200"/>
                    </a:lnTo>
                    <a:lnTo>
                      <a:pt x="6300" y="14400"/>
                    </a:lnTo>
                    <a:lnTo>
                      <a:pt x="5400" y="14400"/>
                    </a:lnTo>
                    <a:lnTo>
                      <a:pt x="5400" y="14400"/>
                    </a:lnTo>
                    <a:lnTo>
                      <a:pt x="4500" y="14400"/>
                    </a:lnTo>
                    <a:lnTo>
                      <a:pt x="4500" y="14400"/>
                    </a:lnTo>
                    <a:lnTo>
                      <a:pt x="4500" y="15600"/>
                    </a:lnTo>
                    <a:lnTo>
                      <a:pt x="3600" y="15600"/>
                    </a:lnTo>
                    <a:lnTo>
                      <a:pt x="3600" y="15600"/>
                    </a:lnTo>
                    <a:lnTo>
                      <a:pt x="2700" y="15600"/>
                    </a:lnTo>
                    <a:lnTo>
                      <a:pt x="2700" y="15600"/>
                    </a:lnTo>
                    <a:lnTo>
                      <a:pt x="1800" y="15600"/>
                    </a:lnTo>
                    <a:lnTo>
                      <a:pt x="1800" y="14400"/>
                    </a:lnTo>
                    <a:lnTo>
                      <a:pt x="0" y="21600"/>
                    </a:lnTo>
                    <a:lnTo>
                      <a:pt x="900" y="21600"/>
                    </a:lnTo>
                    <a:lnTo>
                      <a:pt x="1800" y="21600"/>
                    </a:lnTo>
                    <a:lnTo>
                      <a:pt x="2700" y="21600"/>
                    </a:lnTo>
                    <a:lnTo>
                      <a:pt x="3600" y="21600"/>
                    </a:lnTo>
                    <a:lnTo>
                      <a:pt x="4500" y="21600"/>
                    </a:lnTo>
                    <a:lnTo>
                      <a:pt x="5400" y="21600"/>
                    </a:lnTo>
                    <a:lnTo>
                      <a:pt x="5400" y="21600"/>
                    </a:lnTo>
                    <a:lnTo>
                      <a:pt x="6300" y="20400"/>
                    </a:lnTo>
                    <a:lnTo>
                      <a:pt x="7200" y="20400"/>
                    </a:lnTo>
                    <a:lnTo>
                      <a:pt x="8100" y="20400"/>
                    </a:lnTo>
                    <a:lnTo>
                      <a:pt x="8100" y="19200"/>
                    </a:lnTo>
                    <a:lnTo>
                      <a:pt x="9000" y="19200"/>
                    </a:lnTo>
                    <a:lnTo>
                      <a:pt x="9900" y="18000"/>
                    </a:lnTo>
                    <a:lnTo>
                      <a:pt x="10800" y="18000"/>
                    </a:lnTo>
                    <a:lnTo>
                      <a:pt x="11700" y="16800"/>
                    </a:lnTo>
                    <a:lnTo>
                      <a:pt x="11700" y="16800"/>
                    </a:lnTo>
                    <a:lnTo>
                      <a:pt x="12600" y="15600"/>
                    </a:lnTo>
                    <a:lnTo>
                      <a:pt x="14400" y="14400"/>
                    </a:lnTo>
                    <a:lnTo>
                      <a:pt x="15300" y="12000"/>
                    </a:lnTo>
                    <a:lnTo>
                      <a:pt x="17100" y="10800"/>
                    </a:lnTo>
                    <a:lnTo>
                      <a:pt x="18000" y="9600"/>
                    </a:lnTo>
                    <a:lnTo>
                      <a:pt x="19800" y="7200"/>
                    </a:lnTo>
                    <a:lnTo>
                      <a:pt x="20700" y="6000"/>
                    </a:lnTo>
                    <a:lnTo>
                      <a:pt x="21600" y="4800"/>
                    </a:lnTo>
                    <a:lnTo>
                      <a:pt x="21600" y="4800"/>
                    </a:lnTo>
                    <a:lnTo>
                      <a:pt x="189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30" name="Shape 3930"/>
              <p:cNvSpPr/>
              <p:nvPr/>
            </p:nvSpPr>
            <p:spPr>
              <a:xfrm>
                <a:off x="1506537" y="1074737"/>
                <a:ext cx="34926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62"/>
                    </a:moveTo>
                    <a:lnTo>
                      <a:pt x="21600" y="1662"/>
                    </a:lnTo>
                    <a:lnTo>
                      <a:pt x="20618" y="1662"/>
                    </a:lnTo>
                    <a:lnTo>
                      <a:pt x="19636" y="1662"/>
                    </a:lnTo>
                    <a:lnTo>
                      <a:pt x="19636" y="1662"/>
                    </a:lnTo>
                    <a:lnTo>
                      <a:pt x="18655" y="1662"/>
                    </a:lnTo>
                    <a:lnTo>
                      <a:pt x="18655" y="1662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5709" y="0"/>
                    </a:lnTo>
                    <a:lnTo>
                      <a:pt x="15709" y="0"/>
                    </a:lnTo>
                    <a:lnTo>
                      <a:pt x="14727" y="1662"/>
                    </a:lnTo>
                    <a:lnTo>
                      <a:pt x="13745" y="1662"/>
                    </a:lnTo>
                    <a:lnTo>
                      <a:pt x="13745" y="1662"/>
                    </a:lnTo>
                    <a:lnTo>
                      <a:pt x="12764" y="1662"/>
                    </a:lnTo>
                    <a:lnTo>
                      <a:pt x="11782" y="1662"/>
                    </a:lnTo>
                    <a:lnTo>
                      <a:pt x="11782" y="1662"/>
                    </a:lnTo>
                    <a:lnTo>
                      <a:pt x="10800" y="1662"/>
                    </a:lnTo>
                    <a:lnTo>
                      <a:pt x="9818" y="3323"/>
                    </a:lnTo>
                    <a:lnTo>
                      <a:pt x="9818" y="3323"/>
                    </a:lnTo>
                    <a:lnTo>
                      <a:pt x="8836" y="3323"/>
                    </a:lnTo>
                    <a:lnTo>
                      <a:pt x="7855" y="4985"/>
                    </a:lnTo>
                    <a:lnTo>
                      <a:pt x="7855" y="4985"/>
                    </a:lnTo>
                    <a:lnTo>
                      <a:pt x="6873" y="4985"/>
                    </a:lnTo>
                    <a:lnTo>
                      <a:pt x="5891" y="6646"/>
                    </a:lnTo>
                    <a:lnTo>
                      <a:pt x="5891" y="6646"/>
                    </a:lnTo>
                    <a:lnTo>
                      <a:pt x="3927" y="8308"/>
                    </a:lnTo>
                    <a:lnTo>
                      <a:pt x="2945" y="9969"/>
                    </a:lnTo>
                    <a:lnTo>
                      <a:pt x="982" y="13292"/>
                    </a:lnTo>
                    <a:lnTo>
                      <a:pt x="0" y="14954"/>
                    </a:lnTo>
                    <a:lnTo>
                      <a:pt x="2945" y="21600"/>
                    </a:lnTo>
                    <a:lnTo>
                      <a:pt x="4909" y="19938"/>
                    </a:lnTo>
                    <a:lnTo>
                      <a:pt x="5891" y="18277"/>
                    </a:lnTo>
                    <a:lnTo>
                      <a:pt x="6873" y="16615"/>
                    </a:lnTo>
                    <a:lnTo>
                      <a:pt x="8836" y="14954"/>
                    </a:lnTo>
                    <a:lnTo>
                      <a:pt x="8836" y="13292"/>
                    </a:lnTo>
                    <a:lnTo>
                      <a:pt x="9818" y="13292"/>
                    </a:lnTo>
                    <a:lnTo>
                      <a:pt x="9818" y="13292"/>
                    </a:lnTo>
                    <a:lnTo>
                      <a:pt x="10800" y="13292"/>
                    </a:lnTo>
                    <a:lnTo>
                      <a:pt x="10800" y="11631"/>
                    </a:lnTo>
                    <a:lnTo>
                      <a:pt x="11782" y="11631"/>
                    </a:lnTo>
                    <a:lnTo>
                      <a:pt x="11782" y="11631"/>
                    </a:lnTo>
                    <a:lnTo>
                      <a:pt x="12764" y="9969"/>
                    </a:lnTo>
                    <a:lnTo>
                      <a:pt x="12764" y="9969"/>
                    </a:lnTo>
                    <a:lnTo>
                      <a:pt x="13745" y="9969"/>
                    </a:lnTo>
                    <a:lnTo>
                      <a:pt x="13745" y="9969"/>
                    </a:lnTo>
                    <a:lnTo>
                      <a:pt x="14727" y="9969"/>
                    </a:lnTo>
                    <a:lnTo>
                      <a:pt x="14727" y="9969"/>
                    </a:lnTo>
                    <a:lnTo>
                      <a:pt x="15709" y="9969"/>
                    </a:lnTo>
                    <a:lnTo>
                      <a:pt x="15709" y="9969"/>
                    </a:lnTo>
                    <a:lnTo>
                      <a:pt x="15709" y="9969"/>
                    </a:lnTo>
                    <a:lnTo>
                      <a:pt x="16691" y="9969"/>
                    </a:lnTo>
                    <a:lnTo>
                      <a:pt x="16691" y="9969"/>
                    </a:lnTo>
                    <a:lnTo>
                      <a:pt x="17673" y="9969"/>
                    </a:lnTo>
                    <a:lnTo>
                      <a:pt x="17673" y="9969"/>
                    </a:lnTo>
                    <a:lnTo>
                      <a:pt x="18655" y="9969"/>
                    </a:lnTo>
                    <a:lnTo>
                      <a:pt x="18655" y="9969"/>
                    </a:lnTo>
                    <a:lnTo>
                      <a:pt x="19636" y="9969"/>
                    </a:lnTo>
                    <a:lnTo>
                      <a:pt x="20618" y="9969"/>
                    </a:lnTo>
                    <a:lnTo>
                      <a:pt x="20618" y="9969"/>
                    </a:lnTo>
                    <a:lnTo>
                      <a:pt x="21600" y="166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31" name="Shape 3931"/>
              <p:cNvSpPr/>
              <p:nvPr/>
            </p:nvSpPr>
            <p:spPr>
              <a:xfrm>
                <a:off x="1539875" y="1076325"/>
                <a:ext cx="25400" cy="317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360"/>
                    </a:moveTo>
                    <a:lnTo>
                      <a:pt x="21600" y="18360"/>
                    </a:lnTo>
                    <a:lnTo>
                      <a:pt x="21600" y="17280"/>
                    </a:lnTo>
                    <a:lnTo>
                      <a:pt x="20250" y="15120"/>
                    </a:lnTo>
                    <a:lnTo>
                      <a:pt x="18900" y="14040"/>
                    </a:lnTo>
                    <a:lnTo>
                      <a:pt x="17550" y="12960"/>
                    </a:lnTo>
                    <a:lnTo>
                      <a:pt x="17550" y="11880"/>
                    </a:lnTo>
                    <a:lnTo>
                      <a:pt x="16200" y="9720"/>
                    </a:lnTo>
                    <a:lnTo>
                      <a:pt x="14850" y="8640"/>
                    </a:lnTo>
                    <a:lnTo>
                      <a:pt x="13500" y="7560"/>
                    </a:lnTo>
                    <a:lnTo>
                      <a:pt x="13500" y="7560"/>
                    </a:lnTo>
                    <a:lnTo>
                      <a:pt x="13500" y="6480"/>
                    </a:lnTo>
                    <a:lnTo>
                      <a:pt x="12150" y="5400"/>
                    </a:lnTo>
                    <a:lnTo>
                      <a:pt x="12150" y="5400"/>
                    </a:lnTo>
                    <a:lnTo>
                      <a:pt x="10800" y="4320"/>
                    </a:lnTo>
                    <a:lnTo>
                      <a:pt x="10800" y="4320"/>
                    </a:lnTo>
                    <a:lnTo>
                      <a:pt x="9450" y="3240"/>
                    </a:lnTo>
                    <a:lnTo>
                      <a:pt x="9450" y="3240"/>
                    </a:lnTo>
                    <a:lnTo>
                      <a:pt x="8100" y="2160"/>
                    </a:lnTo>
                    <a:lnTo>
                      <a:pt x="6750" y="2160"/>
                    </a:lnTo>
                    <a:lnTo>
                      <a:pt x="6750" y="2160"/>
                    </a:lnTo>
                    <a:lnTo>
                      <a:pt x="5400" y="1080"/>
                    </a:lnTo>
                    <a:lnTo>
                      <a:pt x="4050" y="1080"/>
                    </a:lnTo>
                    <a:lnTo>
                      <a:pt x="2700" y="1080"/>
                    </a:lnTo>
                    <a:lnTo>
                      <a:pt x="2700" y="0"/>
                    </a:lnTo>
                    <a:lnTo>
                      <a:pt x="1350" y="0"/>
                    </a:lnTo>
                    <a:lnTo>
                      <a:pt x="0" y="5400"/>
                    </a:lnTo>
                    <a:lnTo>
                      <a:pt x="0" y="6480"/>
                    </a:lnTo>
                    <a:lnTo>
                      <a:pt x="1350" y="6480"/>
                    </a:lnTo>
                    <a:lnTo>
                      <a:pt x="1350" y="6480"/>
                    </a:lnTo>
                    <a:lnTo>
                      <a:pt x="2700" y="6480"/>
                    </a:lnTo>
                    <a:lnTo>
                      <a:pt x="2700" y="6480"/>
                    </a:lnTo>
                    <a:lnTo>
                      <a:pt x="2700" y="7560"/>
                    </a:lnTo>
                    <a:lnTo>
                      <a:pt x="4050" y="7560"/>
                    </a:lnTo>
                    <a:lnTo>
                      <a:pt x="4050" y="7560"/>
                    </a:lnTo>
                    <a:lnTo>
                      <a:pt x="5400" y="7560"/>
                    </a:lnTo>
                    <a:lnTo>
                      <a:pt x="5400" y="8640"/>
                    </a:lnTo>
                    <a:lnTo>
                      <a:pt x="5400" y="8640"/>
                    </a:lnTo>
                    <a:lnTo>
                      <a:pt x="6750" y="8640"/>
                    </a:lnTo>
                    <a:lnTo>
                      <a:pt x="6750" y="9720"/>
                    </a:lnTo>
                    <a:lnTo>
                      <a:pt x="6750" y="9720"/>
                    </a:lnTo>
                    <a:lnTo>
                      <a:pt x="8100" y="10800"/>
                    </a:lnTo>
                    <a:lnTo>
                      <a:pt x="8100" y="10800"/>
                    </a:lnTo>
                    <a:lnTo>
                      <a:pt x="9450" y="11880"/>
                    </a:lnTo>
                    <a:lnTo>
                      <a:pt x="9450" y="12960"/>
                    </a:lnTo>
                    <a:lnTo>
                      <a:pt x="10800" y="14040"/>
                    </a:lnTo>
                    <a:lnTo>
                      <a:pt x="12150" y="15120"/>
                    </a:lnTo>
                    <a:lnTo>
                      <a:pt x="12150" y="17280"/>
                    </a:lnTo>
                    <a:lnTo>
                      <a:pt x="13500" y="18360"/>
                    </a:lnTo>
                    <a:lnTo>
                      <a:pt x="14850" y="19440"/>
                    </a:lnTo>
                    <a:lnTo>
                      <a:pt x="16200" y="21600"/>
                    </a:lnTo>
                    <a:lnTo>
                      <a:pt x="16200" y="21600"/>
                    </a:lnTo>
                    <a:lnTo>
                      <a:pt x="21600" y="1836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32" name="Shape 3932"/>
              <p:cNvSpPr/>
              <p:nvPr/>
            </p:nvSpPr>
            <p:spPr>
              <a:xfrm>
                <a:off x="1558925" y="1103312"/>
                <a:ext cx="26988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2600"/>
                    </a:moveTo>
                    <a:lnTo>
                      <a:pt x="21600" y="12600"/>
                    </a:lnTo>
                    <a:lnTo>
                      <a:pt x="19059" y="12600"/>
                    </a:lnTo>
                    <a:lnTo>
                      <a:pt x="17788" y="10800"/>
                    </a:lnTo>
                    <a:lnTo>
                      <a:pt x="16518" y="10800"/>
                    </a:lnTo>
                    <a:lnTo>
                      <a:pt x="15247" y="10800"/>
                    </a:lnTo>
                    <a:lnTo>
                      <a:pt x="13976" y="10800"/>
                    </a:lnTo>
                    <a:lnTo>
                      <a:pt x="12706" y="9000"/>
                    </a:lnTo>
                    <a:lnTo>
                      <a:pt x="12706" y="9000"/>
                    </a:lnTo>
                    <a:lnTo>
                      <a:pt x="12706" y="9000"/>
                    </a:lnTo>
                    <a:lnTo>
                      <a:pt x="11435" y="9000"/>
                    </a:lnTo>
                    <a:lnTo>
                      <a:pt x="11435" y="7200"/>
                    </a:lnTo>
                    <a:lnTo>
                      <a:pt x="11435" y="7200"/>
                    </a:lnTo>
                    <a:lnTo>
                      <a:pt x="10165" y="7200"/>
                    </a:lnTo>
                    <a:lnTo>
                      <a:pt x="10165" y="5400"/>
                    </a:lnTo>
                    <a:lnTo>
                      <a:pt x="8894" y="5400"/>
                    </a:lnTo>
                    <a:lnTo>
                      <a:pt x="8894" y="5400"/>
                    </a:lnTo>
                    <a:lnTo>
                      <a:pt x="8894" y="5400"/>
                    </a:lnTo>
                    <a:lnTo>
                      <a:pt x="7624" y="3600"/>
                    </a:lnTo>
                    <a:lnTo>
                      <a:pt x="7624" y="3600"/>
                    </a:lnTo>
                    <a:lnTo>
                      <a:pt x="7624" y="1800"/>
                    </a:lnTo>
                    <a:lnTo>
                      <a:pt x="6353" y="1800"/>
                    </a:lnTo>
                    <a:lnTo>
                      <a:pt x="6353" y="0"/>
                    </a:lnTo>
                    <a:lnTo>
                      <a:pt x="5082" y="0"/>
                    </a:lnTo>
                    <a:lnTo>
                      <a:pt x="0" y="5400"/>
                    </a:lnTo>
                    <a:lnTo>
                      <a:pt x="0" y="5400"/>
                    </a:lnTo>
                    <a:lnTo>
                      <a:pt x="1271" y="7200"/>
                    </a:lnTo>
                    <a:lnTo>
                      <a:pt x="1271" y="9000"/>
                    </a:lnTo>
                    <a:lnTo>
                      <a:pt x="2541" y="9000"/>
                    </a:lnTo>
                    <a:lnTo>
                      <a:pt x="2541" y="10800"/>
                    </a:lnTo>
                    <a:lnTo>
                      <a:pt x="3812" y="10800"/>
                    </a:lnTo>
                    <a:lnTo>
                      <a:pt x="3812" y="12600"/>
                    </a:lnTo>
                    <a:lnTo>
                      <a:pt x="5082" y="12600"/>
                    </a:lnTo>
                    <a:lnTo>
                      <a:pt x="5082" y="14400"/>
                    </a:lnTo>
                    <a:lnTo>
                      <a:pt x="6353" y="14400"/>
                    </a:lnTo>
                    <a:lnTo>
                      <a:pt x="7624" y="16200"/>
                    </a:lnTo>
                    <a:lnTo>
                      <a:pt x="7624" y="16200"/>
                    </a:lnTo>
                    <a:lnTo>
                      <a:pt x="8894" y="16200"/>
                    </a:lnTo>
                    <a:lnTo>
                      <a:pt x="8894" y="16200"/>
                    </a:lnTo>
                    <a:lnTo>
                      <a:pt x="8894" y="18000"/>
                    </a:lnTo>
                    <a:lnTo>
                      <a:pt x="10165" y="18000"/>
                    </a:lnTo>
                    <a:lnTo>
                      <a:pt x="11435" y="19800"/>
                    </a:lnTo>
                    <a:lnTo>
                      <a:pt x="12706" y="19800"/>
                    </a:lnTo>
                    <a:lnTo>
                      <a:pt x="13976" y="19800"/>
                    </a:lnTo>
                    <a:lnTo>
                      <a:pt x="15247" y="19800"/>
                    </a:lnTo>
                    <a:lnTo>
                      <a:pt x="17788" y="21600"/>
                    </a:lnTo>
                    <a:lnTo>
                      <a:pt x="20329" y="21600"/>
                    </a:lnTo>
                    <a:lnTo>
                      <a:pt x="20329" y="21600"/>
                    </a:lnTo>
                    <a:lnTo>
                      <a:pt x="21600" y="12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33" name="Shape 3933"/>
              <p:cNvSpPr/>
              <p:nvPr/>
            </p:nvSpPr>
            <p:spPr>
              <a:xfrm>
                <a:off x="1584325" y="1114425"/>
                <a:ext cx="44450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9600"/>
                    </a:moveTo>
                    <a:lnTo>
                      <a:pt x="20057" y="7200"/>
                    </a:lnTo>
                    <a:lnTo>
                      <a:pt x="19286" y="7200"/>
                    </a:lnTo>
                    <a:lnTo>
                      <a:pt x="17743" y="4800"/>
                    </a:lnTo>
                    <a:lnTo>
                      <a:pt x="16971" y="4800"/>
                    </a:lnTo>
                    <a:lnTo>
                      <a:pt x="15429" y="4800"/>
                    </a:lnTo>
                    <a:lnTo>
                      <a:pt x="13114" y="2400"/>
                    </a:lnTo>
                    <a:lnTo>
                      <a:pt x="11571" y="2400"/>
                    </a:lnTo>
                    <a:lnTo>
                      <a:pt x="10800" y="2400"/>
                    </a:lnTo>
                    <a:lnTo>
                      <a:pt x="9257" y="2400"/>
                    </a:lnTo>
                    <a:lnTo>
                      <a:pt x="8486" y="2400"/>
                    </a:lnTo>
                    <a:lnTo>
                      <a:pt x="6943" y="2400"/>
                    </a:lnTo>
                    <a:lnTo>
                      <a:pt x="6171" y="2400"/>
                    </a:lnTo>
                    <a:lnTo>
                      <a:pt x="5400" y="2400"/>
                    </a:lnTo>
                    <a:lnTo>
                      <a:pt x="4629" y="2400"/>
                    </a:lnTo>
                    <a:lnTo>
                      <a:pt x="3857" y="2400"/>
                    </a:lnTo>
                    <a:lnTo>
                      <a:pt x="3086" y="2400"/>
                    </a:lnTo>
                    <a:lnTo>
                      <a:pt x="2314" y="2400"/>
                    </a:lnTo>
                    <a:lnTo>
                      <a:pt x="2314" y="2400"/>
                    </a:lnTo>
                    <a:lnTo>
                      <a:pt x="1543" y="0"/>
                    </a:lnTo>
                    <a:lnTo>
                      <a:pt x="771" y="0"/>
                    </a:lnTo>
                    <a:lnTo>
                      <a:pt x="0" y="12000"/>
                    </a:lnTo>
                    <a:lnTo>
                      <a:pt x="771" y="14400"/>
                    </a:lnTo>
                    <a:lnTo>
                      <a:pt x="1543" y="14400"/>
                    </a:lnTo>
                    <a:lnTo>
                      <a:pt x="2314" y="14400"/>
                    </a:lnTo>
                    <a:lnTo>
                      <a:pt x="2314" y="14400"/>
                    </a:lnTo>
                    <a:lnTo>
                      <a:pt x="3857" y="14400"/>
                    </a:lnTo>
                    <a:lnTo>
                      <a:pt x="4629" y="14400"/>
                    </a:lnTo>
                    <a:lnTo>
                      <a:pt x="5400" y="14400"/>
                    </a:lnTo>
                    <a:lnTo>
                      <a:pt x="6171" y="14400"/>
                    </a:lnTo>
                    <a:lnTo>
                      <a:pt x="6943" y="14400"/>
                    </a:lnTo>
                    <a:lnTo>
                      <a:pt x="8486" y="14400"/>
                    </a:lnTo>
                    <a:lnTo>
                      <a:pt x="9257" y="14400"/>
                    </a:lnTo>
                    <a:lnTo>
                      <a:pt x="10029" y="14400"/>
                    </a:lnTo>
                    <a:lnTo>
                      <a:pt x="11571" y="16800"/>
                    </a:lnTo>
                    <a:lnTo>
                      <a:pt x="13114" y="16800"/>
                    </a:lnTo>
                    <a:lnTo>
                      <a:pt x="13886" y="16800"/>
                    </a:lnTo>
                    <a:lnTo>
                      <a:pt x="16200" y="19200"/>
                    </a:lnTo>
                    <a:lnTo>
                      <a:pt x="16971" y="19200"/>
                    </a:lnTo>
                    <a:lnTo>
                      <a:pt x="18514" y="19200"/>
                    </a:lnTo>
                    <a:lnTo>
                      <a:pt x="19286" y="19200"/>
                    </a:lnTo>
                    <a:lnTo>
                      <a:pt x="20829" y="21600"/>
                    </a:lnTo>
                    <a:lnTo>
                      <a:pt x="21600" y="9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34" name="Shape 3934"/>
              <p:cNvSpPr/>
              <p:nvPr/>
            </p:nvSpPr>
            <p:spPr>
              <a:xfrm>
                <a:off x="1577975" y="1079500"/>
                <a:ext cx="92075" cy="698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182"/>
                    </a:moveTo>
                    <a:lnTo>
                      <a:pt x="4097" y="0"/>
                    </a:lnTo>
                    <a:lnTo>
                      <a:pt x="4097" y="0"/>
                    </a:lnTo>
                    <a:lnTo>
                      <a:pt x="4097" y="0"/>
                    </a:lnTo>
                    <a:lnTo>
                      <a:pt x="4097" y="0"/>
                    </a:lnTo>
                    <a:lnTo>
                      <a:pt x="4097" y="0"/>
                    </a:lnTo>
                    <a:lnTo>
                      <a:pt x="4097" y="0"/>
                    </a:lnTo>
                    <a:lnTo>
                      <a:pt x="4097" y="491"/>
                    </a:lnTo>
                    <a:lnTo>
                      <a:pt x="4469" y="491"/>
                    </a:lnTo>
                    <a:lnTo>
                      <a:pt x="4469" y="491"/>
                    </a:lnTo>
                    <a:lnTo>
                      <a:pt x="4469" y="491"/>
                    </a:lnTo>
                    <a:lnTo>
                      <a:pt x="4469" y="491"/>
                    </a:lnTo>
                    <a:lnTo>
                      <a:pt x="4469" y="982"/>
                    </a:lnTo>
                    <a:lnTo>
                      <a:pt x="4469" y="982"/>
                    </a:lnTo>
                    <a:lnTo>
                      <a:pt x="4469" y="982"/>
                    </a:lnTo>
                    <a:lnTo>
                      <a:pt x="4469" y="982"/>
                    </a:lnTo>
                    <a:lnTo>
                      <a:pt x="4469" y="982"/>
                    </a:lnTo>
                    <a:lnTo>
                      <a:pt x="4469" y="1473"/>
                    </a:lnTo>
                    <a:lnTo>
                      <a:pt x="4469" y="1473"/>
                    </a:lnTo>
                    <a:lnTo>
                      <a:pt x="4469" y="1473"/>
                    </a:lnTo>
                    <a:lnTo>
                      <a:pt x="4469" y="1473"/>
                    </a:lnTo>
                    <a:lnTo>
                      <a:pt x="4469" y="1473"/>
                    </a:lnTo>
                    <a:lnTo>
                      <a:pt x="4469" y="1964"/>
                    </a:lnTo>
                    <a:lnTo>
                      <a:pt x="4469" y="1964"/>
                    </a:lnTo>
                    <a:lnTo>
                      <a:pt x="4469" y="1964"/>
                    </a:lnTo>
                    <a:lnTo>
                      <a:pt x="4469" y="1964"/>
                    </a:lnTo>
                    <a:lnTo>
                      <a:pt x="4469" y="1964"/>
                    </a:lnTo>
                    <a:lnTo>
                      <a:pt x="4469" y="2455"/>
                    </a:lnTo>
                    <a:lnTo>
                      <a:pt x="4469" y="2455"/>
                    </a:lnTo>
                    <a:lnTo>
                      <a:pt x="4469" y="2455"/>
                    </a:lnTo>
                    <a:lnTo>
                      <a:pt x="4469" y="2455"/>
                    </a:lnTo>
                    <a:lnTo>
                      <a:pt x="4469" y="2455"/>
                    </a:lnTo>
                    <a:lnTo>
                      <a:pt x="4469" y="2455"/>
                    </a:lnTo>
                    <a:lnTo>
                      <a:pt x="4469" y="2945"/>
                    </a:lnTo>
                    <a:lnTo>
                      <a:pt x="4469" y="2945"/>
                    </a:lnTo>
                    <a:lnTo>
                      <a:pt x="4469" y="2945"/>
                    </a:lnTo>
                    <a:lnTo>
                      <a:pt x="4469" y="2945"/>
                    </a:lnTo>
                    <a:lnTo>
                      <a:pt x="4469" y="2945"/>
                    </a:lnTo>
                    <a:lnTo>
                      <a:pt x="4469" y="3436"/>
                    </a:lnTo>
                    <a:lnTo>
                      <a:pt x="4469" y="3436"/>
                    </a:lnTo>
                    <a:lnTo>
                      <a:pt x="4469" y="3436"/>
                    </a:lnTo>
                    <a:lnTo>
                      <a:pt x="4469" y="3436"/>
                    </a:lnTo>
                    <a:lnTo>
                      <a:pt x="4469" y="3436"/>
                    </a:lnTo>
                    <a:lnTo>
                      <a:pt x="4469" y="3927"/>
                    </a:lnTo>
                    <a:lnTo>
                      <a:pt x="4469" y="3927"/>
                    </a:lnTo>
                    <a:lnTo>
                      <a:pt x="4469" y="3927"/>
                    </a:lnTo>
                    <a:lnTo>
                      <a:pt x="4469" y="3927"/>
                    </a:lnTo>
                    <a:lnTo>
                      <a:pt x="4469" y="3927"/>
                    </a:lnTo>
                    <a:lnTo>
                      <a:pt x="4841" y="4418"/>
                    </a:lnTo>
                    <a:lnTo>
                      <a:pt x="4841" y="4418"/>
                    </a:lnTo>
                    <a:lnTo>
                      <a:pt x="4841" y="4418"/>
                    </a:lnTo>
                    <a:lnTo>
                      <a:pt x="4841" y="4418"/>
                    </a:lnTo>
                    <a:lnTo>
                      <a:pt x="4841" y="4418"/>
                    </a:lnTo>
                    <a:lnTo>
                      <a:pt x="4841" y="4418"/>
                    </a:lnTo>
                    <a:lnTo>
                      <a:pt x="4841" y="4909"/>
                    </a:lnTo>
                    <a:lnTo>
                      <a:pt x="4841" y="4909"/>
                    </a:lnTo>
                    <a:lnTo>
                      <a:pt x="4841" y="4909"/>
                    </a:lnTo>
                    <a:lnTo>
                      <a:pt x="4841" y="4909"/>
                    </a:lnTo>
                    <a:lnTo>
                      <a:pt x="4841" y="4909"/>
                    </a:lnTo>
                    <a:lnTo>
                      <a:pt x="4841" y="5400"/>
                    </a:lnTo>
                    <a:lnTo>
                      <a:pt x="4841" y="5400"/>
                    </a:lnTo>
                    <a:lnTo>
                      <a:pt x="4841" y="5400"/>
                    </a:lnTo>
                    <a:lnTo>
                      <a:pt x="4841" y="5400"/>
                    </a:lnTo>
                    <a:lnTo>
                      <a:pt x="4841" y="5400"/>
                    </a:lnTo>
                    <a:lnTo>
                      <a:pt x="4841" y="5400"/>
                    </a:lnTo>
                    <a:lnTo>
                      <a:pt x="4841" y="5891"/>
                    </a:lnTo>
                    <a:lnTo>
                      <a:pt x="4841" y="5891"/>
                    </a:lnTo>
                    <a:lnTo>
                      <a:pt x="4841" y="5891"/>
                    </a:lnTo>
                    <a:lnTo>
                      <a:pt x="4841" y="5891"/>
                    </a:lnTo>
                    <a:lnTo>
                      <a:pt x="4841" y="5891"/>
                    </a:lnTo>
                    <a:lnTo>
                      <a:pt x="4841" y="6382"/>
                    </a:lnTo>
                    <a:lnTo>
                      <a:pt x="4841" y="6382"/>
                    </a:lnTo>
                    <a:lnTo>
                      <a:pt x="4841" y="6382"/>
                    </a:lnTo>
                    <a:lnTo>
                      <a:pt x="4841" y="6382"/>
                    </a:lnTo>
                    <a:lnTo>
                      <a:pt x="4841" y="6382"/>
                    </a:lnTo>
                    <a:lnTo>
                      <a:pt x="4841" y="6873"/>
                    </a:lnTo>
                    <a:lnTo>
                      <a:pt x="4841" y="6873"/>
                    </a:lnTo>
                    <a:lnTo>
                      <a:pt x="4841" y="6873"/>
                    </a:lnTo>
                    <a:lnTo>
                      <a:pt x="4841" y="6873"/>
                    </a:lnTo>
                    <a:lnTo>
                      <a:pt x="4841" y="6873"/>
                    </a:lnTo>
                    <a:lnTo>
                      <a:pt x="4841" y="6873"/>
                    </a:lnTo>
                    <a:lnTo>
                      <a:pt x="4841" y="7364"/>
                    </a:lnTo>
                    <a:lnTo>
                      <a:pt x="4841" y="7364"/>
                    </a:lnTo>
                    <a:lnTo>
                      <a:pt x="4841" y="7364"/>
                    </a:lnTo>
                    <a:lnTo>
                      <a:pt x="4841" y="7364"/>
                    </a:lnTo>
                    <a:lnTo>
                      <a:pt x="4841" y="7364"/>
                    </a:lnTo>
                    <a:lnTo>
                      <a:pt x="4841" y="7364"/>
                    </a:lnTo>
                    <a:lnTo>
                      <a:pt x="4469" y="7855"/>
                    </a:lnTo>
                    <a:lnTo>
                      <a:pt x="4469" y="7855"/>
                    </a:lnTo>
                    <a:lnTo>
                      <a:pt x="4469" y="7855"/>
                    </a:lnTo>
                    <a:lnTo>
                      <a:pt x="4469" y="7855"/>
                    </a:lnTo>
                    <a:lnTo>
                      <a:pt x="4469" y="7855"/>
                    </a:lnTo>
                    <a:lnTo>
                      <a:pt x="4469" y="8345"/>
                    </a:lnTo>
                    <a:lnTo>
                      <a:pt x="4469" y="8345"/>
                    </a:lnTo>
                    <a:lnTo>
                      <a:pt x="4469" y="8345"/>
                    </a:lnTo>
                    <a:lnTo>
                      <a:pt x="4469" y="8345"/>
                    </a:lnTo>
                    <a:lnTo>
                      <a:pt x="4469" y="8345"/>
                    </a:lnTo>
                    <a:lnTo>
                      <a:pt x="4469" y="8345"/>
                    </a:lnTo>
                    <a:lnTo>
                      <a:pt x="4469" y="8836"/>
                    </a:lnTo>
                    <a:lnTo>
                      <a:pt x="4469" y="8836"/>
                    </a:lnTo>
                    <a:lnTo>
                      <a:pt x="4469" y="8836"/>
                    </a:lnTo>
                    <a:lnTo>
                      <a:pt x="4469" y="8836"/>
                    </a:lnTo>
                    <a:lnTo>
                      <a:pt x="4469" y="8836"/>
                    </a:lnTo>
                    <a:lnTo>
                      <a:pt x="4469" y="8836"/>
                    </a:lnTo>
                    <a:lnTo>
                      <a:pt x="4469" y="9327"/>
                    </a:lnTo>
                    <a:lnTo>
                      <a:pt x="4469" y="9327"/>
                    </a:lnTo>
                    <a:lnTo>
                      <a:pt x="4469" y="9327"/>
                    </a:lnTo>
                    <a:lnTo>
                      <a:pt x="4469" y="9327"/>
                    </a:lnTo>
                    <a:lnTo>
                      <a:pt x="4469" y="9818"/>
                    </a:lnTo>
                    <a:lnTo>
                      <a:pt x="4469" y="9818"/>
                    </a:lnTo>
                    <a:lnTo>
                      <a:pt x="4469" y="9818"/>
                    </a:lnTo>
                    <a:lnTo>
                      <a:pt x="4469" y="9818"/>
                    </a:lnTo>
                    <a:lnTo>
                      <a:pt x="4469" y="9818"/>
                    </a:lnTo>
                    <a:lnTo>
                      <a:pt x="4469" y="9818"/>
                    </a:lnTo>
                    <a:lnTo>
                      <a:pt x="4469" y="9818"/>
                    </a:lnTo>
                    <a:lnTo>
                      <a:pt x="4469" y="10309"/>
                    </a:lnTo>
                    <a:lnTo>
                      <a:pt x="4469" y="10309"/>
                    </a:lnTo>
                    <a:lnTo>
                      <a:pt x="4469" y="10309"/>
                    </a:lnTo>
                    <a:lnTo>
                      <a:pt x="4469" y="10309"/>
                    </a:lnTo>
                    <a:lnTo>
                      <a:pt x="4469" y="10309"/>
                    </a:lnTo>
                    <a:lnTo>
                      <a:pt x="4469" y="10309"/>
                    </a:lnTo>
                    <a:lnTo>
                      <a:pt x="4469" y="10800"/>
                    </a:lnTo>
                    <a:lnTo>
                      <a:pt x="4469" y="10800"/>
                    </a:lnTo>
                    <a:lnTo>
                      <a:pt x="4469" y="10800"/>
                    </a:lnTo>
                    <a:lnTo>
                      <a:pt x="4469" y="10800"/>
                    </a:lnTo>
                    <a:lnTo>
                      <a:pt x="4469" y="10800"/>
                    </a:lnTo>
                    <a:lnTo>
                      <a:pt x="4469" y="11291"/>
                    </a:lnTo>
                    <a:lnTo>
                      <a:pt x="4097" y="11291"/>
                    </a:lnTo>
                    <a:lnTo>
                      <a:pt x="4097" y="11291"/>
                    </a:lnTo>
                    <a:lnTo>
                      <a:pt x="4097" y="11291"/>
                    </a:lnTo>
                    <a:lnTo>
                      <a:pt x="4097" y="11291"/>
                    </a:lnTo>
                    <a:lnTo>
                      <a:pt x="4097" y="11291"/>
                    </a:lnTo>
                    <a:lnTo>
                      <a:pt x="4097" y="11782"/>
                    </a:lnTo>
                    <a:lnTo>
                      <a:pt x="4097" y="11782"/>
                    </a:lnTo>
                    <a:lnTo>
                      <a:pt x="4097" y="11782"/>
                    </a:lnTo>
                    <a:lnTo>
                      <a:pt x="4097" y="11782"/>
                    </a:lnTo>
                    <a:lnTo>
                      <a:pt x="4097" y="11782"/>
                    </a:lnTo>
                    <a:lnTo>
                      <a:pt x="4097" y="11782"/>
                    </a:lnTo>
                    <a:lnTo>
                      <a:pt x="4097" y="12273"/>
                    </a:lnTo>
                    <a:lnTo>
                      <a:pt x="4097" y="12273"/>
                    </a:lnTo>
                    <a:lnTo>
                      <a:pt x="4097" y="12273"/>
                    </a:lnTo>
                    <a:lnTo>
                      <a:pt x="4097" y="12273"/>
                    </a:lnTo>
                    <a:lnTo>
                      <a:pt x="4097" y="12273"/>
                    </a:lnTo>
                    <a:lnTo>
                      <a:pt x="4097" y="12764"/>
                    </a:lnTo>
                    <a:lnTo>
                      <a:pt x="4097" y="12764"/>
                    </a:lnTo>
                    <a:lnTo>
                      <a:pt x="4097" y="12764"/>
                    </a:lnTo>
                    <a:lnTo>
                      <a:pt x="3724" y="12764"/>
                    </a:lnTo>
                    <a:lnTo>
                      <a:pt x="3724" y="12764"/>
                    </a:lnTo>
                    <a:lnTo>
                      <a:pt x="3724" y="12764"/>
                    </a:lnTo>
                    <a:lnTo>
                      <a:pt x="3724" y="13255"/>
                    </a:lnTo>
                    <a:lnTo>
                      <a:pt x="3724" y="13255"/>
                    </a:lnTo>
                    <a:lnTo>
                      <a:pt x="3724" y="13255"/>
                    </a:lnTo>
                    <a:lnTo>
                      <a:pt x="3724" y="13255"/>
                    </a:lnTo>
                    <a:lnTo>
                      <a:pt x="3724" y="13255"/>
                    </a:lnTo>
                    <a:lnTo>
                      <a:pt x="3724" y="13255"/>
                    </a:lnTo>
                    <a:lnTo>
                      <a:pt x="3724" y="13745"/>
                    </a:lnTo>
                    <a:lnTo>
                      <a:pt x="3724" y="13745"/>
                    </a:lnTo>
                    <a:lnTo>
                      <a:pt x="3724" y="13745"/>
                    </a:lnTo>
                    <a:lnTo>
                      <a:pt x="3724" y="13745"/>
                    </a:lnTo>
                    <a:lnTo>
                      <a:pt x="3724" y="13745"/>
                    </a:lnTo>
                    <a:lnTo>
                      <a:pt x="3724" y="13745"/>
                    </a:lnTo>
                    <a:lnTo>
                      <a:pt x="3724" y="14236"/>
                    </a:lnTo>
                    <a:lnTo>
                      <a:pt x="3724" y="14236"/>
                    </a:lnTo>
                    <a:lnTo>
                      <a:pt x="3724" y="14236"/>
                    </a:lnTo>
                    <a:lnTo>
                      <a:pt x="3352" y="14236"/>
                    </a:lnTo>
                    <a:lnTo>
                      <a:pt x="3352" y="14236"/>
                    </a:lnTo>
                    <a:lnTo>
                      <a:pt x="3352" y="14236"/>
                    </a:lnTo>
                    <a:lnTo>
                      <a:pt x="3352" y="14727"/>
                    </a:lnTo>
                    <a:lnTo>
                      <a:pt x="3352" y="14727"/>
                    </a:lnTo>
                    <a:lnTo>
                      <a:pt x="3352" y="14727"/>
                    </a:lnTo>
                    <a:lnTo>
                      <a:pt x="3352" y="14727"/>
                    </a:lnTo>
                    <a:lnTo>
                      <a:pt x="3352" y="14727"/>
                    </a:lnTo>
                    <a:lnTo>
                      <a:pt x="3352" y="14727"/>
                    </a:lnTo>
                    <a:lnTo>
                      <a:pt x="3352" y="15218"/>
                    </a:lnTo>
                    <a:lnTo>
                      <a:pt x="3352" y="15218"/>
                    </a:lnTo>
                    <a:lnTo>
                      <a:pt x="3352" y="15218"/>
                    </a:lnTo>
                    <a:lnTo>
                      <a:pt x="3352" y="15218"/>
                    </a:lnTo>
                    <a:lnTo>
                      <a:pt x="3352" y="15218"/>
                    </a:lnTo>
                    <a:lnTo>
                      <a:pt x="3352" y="15709"/>
                    </a:lnTo>
                    <a:lnTo>
                      <a:pt x="2979" y="15709"/>
                    </a:lnTo>
                    <a:lnTo>
                      <a:pt x="2979" y="15709"/>
                    </a:lnTo>
                    <a:lnTo>
                      <a:pt x="2979" y="15709"/>
                    </a:lnTo>
                    <a:lnTo>
                      <a:pt x="2979" y="15709"/>
                    </a:lnTo>
                    <a:lnTo>
                      <a:pt x="2979" y="15709"/>
                    </a:lnTo>
                    <a:lnTo>
                      <a:pt x="2979" y="15709"/>
                    </a:lnTo>
                    <a:lnTo>
                      <a:pt x="2979" y="16200"/>
                    </a:lnTo>
                    <a:lnTo>
                      <a:pt x="2979" y="16200"/>
                    </a:lnTo>
                    <a:lnTo>
                      <a:pt x="2979" y="16200"/>
                    </a:lnTo>
                    <a:lnTo>
                      <a:pt x="2979" y="16200"/>
                    </a:lnTo>
                    <a:lnTo>
                      <a:pt x="2979" y="16200"/>
                    </a:lnTo>
                    <a:lnTo>
                      <a:pt x="2607" y="16200"/>
                    </a:lnTo>
                    <a:lnTo>
                      <a:pt x="2607" y="16200"/>
                    </a:lnTo>
                    <a:lnTo>
                      <a:pt x="2607" y="16691"/>
                    </a:lnTo>
                    <a:lnTo>
                      <a:pt x="2607" y="16691"/>
                    </a:lnTo>
                    <a:lnTo>
                      <a:pt x="2607" y="16691"/>
                    </a:lnTo>
                    <a:lnTo>
                      <a:pt x="2607" y="16691"/>
                    </a:lnTo>
                    <a:lnTo>
                      <a:pt x="2607" y="16691"/>
                    </a:lnTo>
                    <a:lnTo>
                      <a:pt x="2607" y="17182"/>
                    </a:lnTo>
                    <a:lnTo>
                      <a:pt x="2607" y="17182"/>
                    </a:lnTo>
                    <a:lnTo>
                      <a:pt x="2607" y="17182"/>
                    </a:lnTo>
                    <a:lnTo>
                      <a:pt x="2607" y="17182"/>
                    </a:lnTo>
                    <a:lnTo>
                      <a:pt x="2607" y="17182"/>
                    </a:lnTo>
                    <a:lnTo>
                      <a:pt x="2234" y="17182"/>
                    </a:lnTo>
                    <a:lnTo>
                      <a:pt x="2234" y="17673"/>
                    </a:lnTo>
                    <a:lnTo>
                      <a:pt x="2234" y="17673"/>
                    </a:lnTo>
                    <a:lnTo>
                      <a:pt x="2234" y="17673"/>
                    </a:lnTo>
                    <a:lnTo>
                      <a:pt x="2234" y="17673"/>
                    </a:lnTo>
                    <a:lnTo>
                      <a:pt x="2234" y="17673"/>
                    </a:lnTo>
                    <a:lnTo>
                      <a:pt x="2234" y="17673"/>
                    </a:lnTo>
                    <a:lnTo>
                      <a:pt x="2234" y="17673"/>
                    </a:lnTo>
                    <a:lnTo>
                      <a:pt x="2234" y="18164"/>
                    </a:lnTo>
                    <a:lnTo>
                      <a:pt x="2234" y="18164"/>
                    </a:lnTo>
                    <a:lnTo>
                      <a:pt x="2234" y="18164"/>
                    </a:lnTo>
                    <a:lnTo>
                      <a:pt x="2234" y="18164"/>
                    </a:lnTo>
                    <a:lnTo>
                      <a:pt x="1862" y="18164"/>
                    </a:lnTo>
                    <a:lnTo>
                      <a:pt x="1862" y="18655"/>
                    </a:lnTo>
                    <a:lnTo>
                      <a:pt x="1862" y="18655"/>
                    </a:lnTo>
                    <a:lnTo>
                      <a:pt x="1862" y="18655"/>
                    </a:lnTo>
                    <a:lnTo>
                      <a:pt x="1862" y="18655"/>
                    </a:lnTo>
                    <a:lnTo>
                      <a:pt x="1862" y="18655"/>
                    </a:lnTo>
                    <a:lnTo>
                      <a:pt x="1862" y="18655"/>
                    </a:lnTo>
                    <a:lnTo>
                      <a:pt x="1862" y="18655"/>
                    </a:lnTo>
                    <a:lnTo>
                      <a:pt x="1490" y="19145"/>
                    </a:lnTo>
                    <a:lnTo>
                      <a:pt x="1490" y="19145"/>
                    </a:lnTo>
                    <a:lnTo>
                      <a:pt x="1490" y="19145"/>
                    </a:lnTo>
                    <a:lnTo>
                      <a:pt x="1490" y="19145"/>
                    </a:lnTo>
                    <a:lnTo>
                      <a:pt x="1490" y="19145"/>
                    </a:lnTo>
                    <a:lnTo>
                      <a:pt x="1490" y="19145"/>
                    </a:lnTo>
                    <a:lnTo>
                      <a:pt x="1490" y="19145"/>
                    </a:lnTo>
                    <a:lnTo>
                      <a:pt x="1490" y="19636"/>
                    </a:lnTo>
                    <a:lnTo>
                      <a:pt x="1490" y="19636"/>
                    </a:lnTo>
                    <a:lnTo>
                      <a:pt x="1490" y="19636"/>
                    </a:lnTo>
                    <a:lnTo>
                      <a:pt x="1117" y="19636"/>
                    </a:lnTo>
                    <a:lnTo>
                      <a:pt x="1117" y="19636"/>
                    </a:lnTo>
                    <a:lnTo>
                      <a:pt x="1117" y="20127"/>
                    </a:lnTo>
                    <a:lnTo>
                      <a:pt x="1117" y="20127"/>
                    </a:lnTo>
                    <a:lnTo>
                      <a:pt x="1117" y="20127"/>
                    </a:lnTo>
                    <a:lnTo>
                      <a:pt x="1117" y="20127"/>
                    </a:lnTo>
                    <a:lnTo>
                      <a:pt x="1117" y="20127"/>
                    </a:lnTo>
                    <a:lnTo>
                      <a:pt x="1117" y="20127"/>
                    </a:lnTo>
                    <a:lnTo>
                      <a:pt x="1117" y="20127"/>
                    </a:lnTo>
                    <a:lnTo>
                      <a:pt x="745" y="20618"/>
                    </a:lnTo>
                    <a:lnTo>
                      <a:pt x="745" y="20618"/>
                    </a:lnTo>
                    <a:lnTo>
                      <a:pt x="745" y="20618"/>
                    </a:lnTo>
                    <a:lnTo>
                      <a:pt x="745" y="20618"/>
                    </a:lnTo>
                    <a:lnTo>
                      <a:pt x="745" y="20618"/>
                    </a:lnTo>
                    <a:lnTo>
                      <a:pt x="745" y="20618"/>
                    </a:lnTo>
                    <a:lnTo>
                      <a:pt x="745" y="21109"/>
                    </a:lnTo>
                    <a:lnTo>
                      <a:pt x="372" y="21109"/>
                    </a:lnTo>
                    <a:lnTo>
                      <a:pt x="372" y="21109"/>
                    </a:lnTo>
                    <a:lnTo>
                      <a:pt x="372" y="21109"/>
                    </a:lnTo>
                    <a:lnTo>
                      <a:pt x="372" y="21109"/>
                    </a:lnTo>
                    <a:lnTo>
                      <a:pt x="372" y="21109"/>
                    </a:lnTo>
                    <a:lnTo>
                      <a:pt x="372" y="21109"/>
                    </a:lnTo>
                    <a:lnTo>
                      <a:pt x="372" y="21600"/>
                    </a:lnTo>
                    <a:lnTo>
                      <a:pt x="372" y="21600"/>
                    </a:lnTo>
                    <a:lnTo>
                      <a:pt x="372" y="216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21600" y="1718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35" name="Shape 3935"/>
              <p:cNvSpPr/>
              <p:nvPr/>
            </p:nvSpPr>
            <p:spPr>
              <a:xfrm>
                <a:off x="1008062" y="879475"/>
                <a:ext cx="28576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400" y="0"/>
                    </a:moveTo>
                    <a:lnTo>
                      <a:pt x="20400" y="0"/>
                    </a:lnTo>
                    <a:lnTo>
                      <a:pt x="19200" y="0"/>
                    </a:lnTo>
                    <a:lnTo>
                      <a:pt x="18000" y="0"/>
                    </a:lnTo>
                    <a:lnTo>
                      <a:pt x="18000" y="1440"/>
                    </a:lnTo>
                    <a:lnTo>
                      <a:pt x="16800" y="1440"/>
                    </a:lnTo>
                    <a:lnTo>
                      <a:pt x="16800" y="1440"/>
                    </a:lnTo>
                    <a:lnTo>
                      <a:pt x="15600" y="1440"/>
                    </a:lnTo>
                    <a:lnTo>
                      <a:pt x="15600" y="2880"/>
                    </a:lnTo>
                    <a:lnTo>
                      <a:pt x="14400" y="2880"/>
                    </a:lnTo>
                    <a:lnTo>
                      <a:pt x="13200" y="4320"/>
                    </a:lnTo>
                    <a:lnTo>
                      <a:pt x="12000" y="5760"/>
                    </a:lnTo>
                    <a:lnTo>
                      <a:pt x="10800" y="7200"/>
                    </a:lnTo>
                    <a:lnTo>
                      <a:pt x="10800" y="8640"/>
                    </a:lnTo>
                    <a:lnTo>
                      <a:pt x="9600" y="8640"/>
                    </a:lnTo>
                    <a:lnTo>
                      <a:pt x="9600" y="8640"/>
                    </a:lnTo>
                    <a:lnTo>
                      <a:pt x="9600" y="8640"/>
                    </a:lnTo>
                    <a:lnTo>
                      <a:pt x="8400" y="10080"/>
                    </a:lnTo>
                    <a:lnTo>
                      <a:pt x="7200" y="10080"/>
                    </a:lnTo>
                    <a:lnTo>
                      <a:pt x="7200" y="10080"/>
                    </a:lnTo>
                    <a:lnTo>
                      <a:pt x="6000" y="11520"/>
                    </a:lnTo>
                    <a:lnTo>
                      <a:pt x="4800" y="11520"/>
                    </a:lnTo>
                    <a:lnTo>
                      <a:pt x="3600" y="12960"/>
                    </a:lnTo>
                    <a:lnTo>
                      <a:pt x="3600" y="12960"/>
                    </a:lnTo>
                    <a:lnTo>
                      <a:pt x="2400" y="12960"/>
                    </a:lnTo>
                    <a:lnTo>
                      <a:pt x="0" y="14400"/>
                    </a:lnTo>
                    <a:lnTo>
                      <a:pt x="2400" y="21600"/>
                    </a:lnTo>
                    <a:lnTo>
                      <a:pt x="3600" y="20160"/>
                    </a:lnTo>
                    <a:lnTo>
                      <a:pt x="6000" y="20160"/>
                    </a:lnTo>
                    <a:lnTo>
                      <a:pt x="7200" y="18720"/>
                    </a:lnTo>
                    <a:lnTo>
                      <a:pt x="7200" y="18720"/>
                    </a:lnTo>
                    <a:lnTo>
                      <a:pt x="8400" y="18720"/>
                    </a:lnTo>
                    <a:lnTo>
                      <a:pt x="9600" y="17280"/>
                    </a:lnTo>
                    <a:lnTo>
                      <a:pt x="10800" y="17280"/>
                    </a:lnTo>
                    <a:lnTo>
                      <a:pt x="12000" y="15840"/>
                    </a:lnTo>
                    <a:lnTo>
                      <a:pt x="12000" y="15840"/>
                    </a:lnTo>
                    <a:lnTo>
                      <a:pt x="13200" y="15840"/>
                    </a:lnTo>
                    <a:lnTo>
                      <a:pt x="14400" y="14400"/>
                    </a:lnTo>
                    <a:lnTo>
                      <a:pt x="14400" y="14400"/>
                    </a:lnTo>
                    <a:lnTo>
                      <a:pt x="15600" y="12960"/>
                    </a:lnTo>
                    <a:lnTo>
                      <a:pt x="16800" y="11520"/>
                    </a:lnTo>
                    <a:lnTo>
                      <a:pt x="18000" y="10080"/>
                    </a:lnTo>
                    <a:lnTo>
                      <a:pt x="19200" y="8640"/>
                    </a:lnTo>
                    <a:lnTo>
                      <a:pt x="19200" y="8640"/>
                    </a:lnTo>
                    <a:lnTo>
                      <a:pt x="19200" y="8640"/>
                    </a:lnTo>
                    <a:lnTo>
                      <a:pt x="20400" y="8640"/>
                    </a:lnTo>
                    <a:lnTo>
                      <a:pt x="20400" y="8640"/>
                    </a:lnTo>
                    <a:lnTo>
                      <a:pt x="20400" y="8640"/>
                    </a:lnTo>
                    <a:lnTo>
                      <a:pt x="20400" y="864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204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36" name="Shape 3936"/>
              <p:cNvSpPr/>
              <p:nvPr/>
            </p:nvSpPr>
            <p:spPr>
              <a:xfrm>
                <a:off x="1035050" y="879475"/>
                <a:ext cx="26988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2000"/>
                    </a:moveTo>
                    <a:lnTo>
                      <a:pt x="21600" y="12000"/>
                    </a:lnTo>
                    <a:lnTo>
                      <a:pt x="20329" y="9600"/>
                    </a:lnTo>
                    <a:lnTo>
                      <a:pt x="19059" y="7200"/>
                    </a:lnTo>
                    <a:lnTo>
                      <a:pt x="17788" y="7200"/>
                    </a:lnTo>
                    <a:lnTo>
                      <a:pt x="16518" y="4800"/>
                    </a:lnTo>
                    <a:lnTo>
                      <a:pt x="15247" y="2400"/>
                    </a:lnTo>
                    <a:lnTo>
                      <a:pt x="13976" y="2400"/>
                    </a:lnTo>
                    <a:lnTo>
                      <a:pt x="12706" y="2400"/>
                    </a:lnTo>
                    <a:lnTo>
                      <a:pt x="11435" y="0"/>
                    </a:lnTo>
                    <a:lnTo>
                      <a:pt x="8894" y="0"/>
                    </a:lnTo>
                    <a:lnTo>
                      <a:pt x="7624" y="0"/>
                    </a:lnTo>
                    <a:lnTo>
                      <a:pt x="6353" y="0"/>
                    </a:lnTo>
                    <a:lnTo>
                      <a:pt x="5082" y="0"/>
                    </a:lnTo>
                    <a:lnTo>
                      <a:pt x="5082" y="0"/>
                    </a:lnTo>
                    <a:lnTo>
                      <a:pt x="3812" y="0"/>
                    </a:lnTo>
                    <a:lnTo>
                      <a:pt x="3812" y="0"/>
                    </a:lnTo>
                    <a:lnTo>
                      <a:pt x="2541" y="0"/>
                    </a:lnTo>
                    <a:lnTo>
                      <a:pt x="1271" y="0"/>
                    </a:lnTo>
                    <a:lnTo>
                      <a:pt x="0" y="0"/>
                    </a:lnTo>
                    <a:lnTo>
                      <a:pt x="1271" y="12000"/>
                    </a:lnTo>
                    <a:lnTo>
                      <a:pt x="2541" y="12000"/>
                    </a:lnTo>
                    <a:lnTo>
                      <a:pt x="3812" y="12000"/>
                    </a:lnTo>
                    <a:lnTo>
                      <a:pt x="3812" y="12000"/>
                    </a:lnTo>
                    <a:lnTo>
                      <a:pt x="3812" y="12000"/>
                    </a:lnTo>
                    <a:lnTo>
                      <a:pt x="5082" y="12000"/>
                    </a:lnTo>
                    <a:lnTo>
                      <a:pt x="5082" y="12000"/>
                    </a:lnTo>
                    <a:lnTo>
                      <a:pt x="6353" y="12000"/>
                    </a:lnTo>
                    <a:lnTo>
                      <a:pt x="7624" y="12000"/>
                    </a:lnTo>
                    <a:lnTo>
                      <a:pt x="7624" y="12000"/>
                    </a:lnTo>
                    <a:lnTo>
                      <a:pt x="8894" y="12000"/>
                    </a:lnTo>
                    <a:lnTo>
                      <a:pt x="10165" y="14400"/>
                    </a:lnTo>
                    <a:lnTo>
                      <a:pt x="10165" y="14400"/>
                    </a:lnTo>
                    <a:lnTo>
                      <a:pt x="11435" y="14400"/>
                    </a:lnTo>
                    <a:lnTo>
                      <a:pt x="12706" y="16800"/>
                    </a:lnTo>
                    <a:lnTo>
                      <a:pt x="13976" y="16800"/>
                    </a:lnTo>
                    <a:lnTo>
                      <a:pt x="15247" y="19200"/>
                    </a:lnTo>
                    <a:lnTo>
                      <a:pt x="16518" y="19200"/>
                    </a:lnTo>
                    <a:lnTo>
                      <a:pt x="17788" y="21600"/>
                    </a:lnTo>
                    <a:lnTo>
                      <a:pt x="17788" y="21600"/>
                    </a:lnTo>
                    <a:lnTo>
                      <a:pt x="21600" y="12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37" name="Shape 3937"/>
              <p:cNvSpPr/>
              <p:nvPr/>
            </p:nvSpPr>
            <p:spPr>
              <a:xfrm>
                <a:off x="1057275" y="887412"/>
                <a:ext cx="31750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520" y="9600"/>
                    </a:moveTo>
                    <a:lnTo>
                      <a:pt x="20520" y="9600"/>
                    </a:lnTo>
                    <a:lnTo>
                      <a:pt x="19440" y="9600"/>
                    </a:lnTo>
                    <a:lnTo>
                      <a:pt x="18360" y="9600"/>
                    </a:lnTo>
                    <a:lnTo>
                      <a:pt x="17280" y="9600"/>
                    </a:lnTo>
                    <a:lnTo>
                      <a:pt x="16200" y="9600"/>
                    </a:lnTo>
                    <a:lnTo>
                      <a:pt x="15120" y="9600"/>
                    </a:lnTo>
                    <a:lnTo>
                      <a:pt x="14040" y="9600"/>
                    </a:lnTo>
                    <a:lnTo>
                      <a:pt x="12960" y="7200"/>
                    </a:lnTo>
                    <a:lnTo>
                      <a:pt x="11880" y="7200"/>
                    </a:lnTo>
                    <a:lnTo>
                      <a:pt x="10800" y="7200"/>
                    </a:lnTo>
                    <a:lnTo>
                      <a:pt x="9720" y="7200"/>
                    </a:lnTo>
                    <a:lnTo>
                      <a:pt x="7560" y="4800"/>
                    </a:lnTo>
                    <a:lnTo>
                      <a:pt x="6480" y="4800"/>
                    </a:lnTo>
                    <a:lnTo>
                      <a:pt x="6480" y="2400"/>
                    </a:lnTo>
                    <a:lnTo>
                      <a:pt x="4320" y="2400"/>
                    </a:lnTo>
                    <a:lnTo>
                      <a:pt x="4320" y="0"/>
                    </a:lnTo>
                    <a:lnTo>
                      <a:pt x="3240" y="0"/>
                    </a:lnTo>
                    <a:lnTo>
                      <a:pt x="0" y="9600"/>
                    </a:lnTo>
                    <a:lnTo>
                      <a:pt x="1080" y="12000"/>
                    </a:lnTo>
                    <a:lnTo>
                      <a:pt x="2160" y="12000"/>
                    </a:lnTo>
                    <a:lnTo>
                      <a:pt x="3240" y="14400"/>
                    </a:lnTo>
                    <a:lnTo>
                      <a:pt x="4320" y="16800"/>
                    </a:lnTo>
                    <a:lnTo>
                      <a:pt x="6480" y="16800"/>
                    </a:lnTo>
                    <a:lnTo>
                      <a:pt x="7560" y="19200"/>
                    </a:lnTo>
                    <a:lnTo>
                      <a:pt x="8640" y="19200"/>
                    </a:lnTo>
                    <a:lnTo>
                      <a:pt x="10800" y="19200"/>
                    </a:lnTo>
                    <a:lnTo>
                      <a:pt x="11880" y="21600"/>
                    </a:lnTo>
                    <a:lnTo>
                      <a:pt x="12960" y="21600"/>
                    </a:lnTo>
                    <a:lnTo>
                      <a:pt x="14040" y="21600"/>
                    </a:lnTo>
                    <a:lnTo>
                      <a:pt x="16200" y="21600"/>
                    </a:lnTo>
                    <a:lnTo>
                      <a:pt x="17280" y="21600"/>
                    </a:lnTo>
                    <a:lnTo>
                      <a:pt x="19440" y="21600"/>
                    </a:lnTo>
                    <a:lnTo>
                      <a:pt x="2052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0520" y="9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38" name="Shape 3938"/>
              <p:cNvSpPr/>
              <p:nvPr/>
            </p:nvSpPr>
            <p:spPr>
              <a:xfrm>
                <a:off x="1087437" y="879475"/>
                <a:ext cx="28576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800" y="0"/>
                    </a:moveTo>
                    <a:lnTo>
                      <a:pt x="16800" y="0"/>
                    </a:lnTo>
                    <a:lnTo>
                      <a:pt x="15600" y="1543"/>
                    </a:lnTo>
                    <a:lnTo>
                      <a:pt x="14400" y="3086"/>
                    </a:lnTo>
                    <a:lnTo>
                      <a:pt x="13200" y="4629"/>
                    </a:lnTo>
                    <a:lnTo>
                      <a:pt x="12000" y="6171"/>
                    </a:lnTo>
                    <a:lnTo>
                      <a:pt x="12000" y="6171"/>
                    </a:lnTo>
                    <a:lnTo>
                      <a:pt x="10800" y="6171"/>
                    </a:lnTo>
                    <a:lnTo>
                      <a:pt x="10800" y="7714"/>
                    </a:lnTo>
                    <a:lnTo>
                      <a:pt x="10800" y="7714"/>
                    </a:lnTo>
                    <a:lnTo>
                      <a:pt x="9600" y="7714"/>
                    </a:lnTo>
                    <a:lnTo>
                      <a:pt x="9600" y="9257"/>
                    </a:lnTo>
                    <a:lnTo>
                      <a:pt x="9600" y="9257"/>
                    </a:lnTo>
                    <a:lnTo>
                      <a:pt x="8400" y="9257"/>
                    </a:lnTo>
                    <a:lnTo>
                      <a:pt x="7200" y="10800"/>
                    </a:lnTo>
                    <a:lnTo>
                      <a:pt x="7200" y="10800"/>
                    </a:lnTo>
                    <a:lnTo>
                      <a:pt x="6000" y="10800"/>
                    </a:lnTo>
                    <a:lnTo>
                      <a:pt x="4800" y="10800"/>
                    </a:lnTo>
                    <a:lnTo>
                      <a:pt x="3600" y="12343"/>
                    </a:lnTo>
                    <a:lnTo>
                      <a:pt x="2400" y="12343"/>
                    </a:lnTo>
                    <a:lnTo>
                      <a:pt x="1200" y="12343"/>
                    </a:lnTo>
                    <a:lnTo>
                      <a:pt x="0" y="13886"/>
                    </a:lnTo>
                    <a:lnTo>
                      <a:pt x="1200" y="21600"/>
                    </a:lnTo>
                    <a:lnTo>
                      <a:pt x="2400" y="20057"/>
                    </a:lnTo>
                    <a:lnTo>
                      <a:pt x="3600" y="20057"/>
                    </a:lnTo>
                    <a:lnTo>
                      <a:pt x="6000" y="20057"/>
                    </a:lnTo>
                    <a:lnTo>
                      <a:pt x="7200" y="20057"/>
                    </a:lnTo>
                    <a:lnTo>
                      <a:pt x="8400" y="18514"/>
                    </a:lnTo>
                    <a:lnTo>
                      <a:pt x="9600" y="18514"/>
                    </a:lnTo>
                    <a:lnTo>
                      <a:pt x="10800" y="16971"/>
                    </a:lnTo>
                    <a:lnTo>
                      <a:pt x="12000" y="16971"/>
                    </a:lnTo>
                    <a:lnTo>
                      <a:pt x="13200" y="15429"/>
                    </a:lnTo>
                    <a:lnTo>
                      <a:pt x="13200" y="15429"/>
                    </a:lnTo>
                    <a:lnTo>
                      <a:pt x="14400" y="15429"/>
                    </a:lnTo>
                    <a:lnTo>
                      <a:pt x="14400" y="13886"/>
                    </a:lnTo>
                    <a:lnTo>
                      <a:pt x="15600" y="13886"/>
                    </a:lnTo>
                    <a:lnTo>
                      <a:pt x="15600" y="12343"/>
                    </a:lnTo>
                    <a:lnTo>
                      <a:pt x="16800" y="12343"/>
                    </a:lnTo>
                    <a:lnTo>
                      <a:pt x="16800" y="10800"/>
                    </a:lnTo>
                    <a:lnTo>
                      <a:pt x="18000" y="9257"/>
                    </a:lnTo>
                    <a:lnTo>
                      <a:pt x="19200" y="7714"/>
                    </a:lnTo>
                    <a:lnTo>
                      <a:pt x="20400" y="6171"/>
                    </a:lnTo>
                    <a:lnTo>
                      <a:pt x="21600" y="4629"/>
                    </a:lnTo>
                    <a:lnTo>
                      <a:pt x="21600" y="4629"/>
                    </a:lnTo>
                    <a:lnTo>
                      <a:pt x="168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39" name="Shape 3939"/>
              <p:cNvSpPr/>
              <p:nvPr/>
            </p:nvSpPr>
            <p:spPr>
              <a:xfrm>
                <a:off x="1109662" y="842962"/>
                <a:ext cx="25401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250" y="0"/>
                    </a:moveTo>
                    <a:lnTo>
                      <a:pt x="20250" y="0"/>
                    </a:lnTo>
                    <a:lnTo>
                      <a:pt x="20250" y="0"/>
                    </a:lnTo>
                    <a:lnTo>
                      <a:pt x="18900" y="0"/>
                    </a:lnTo>
                    <a:lnTo>
                      <a:pt x="18900" y="831"/>
                    </a:lnTo>
                    <a:lnTo>
                      <a:pt x="17550" y="831"/>
                    </a:lnTo>
                    <a:lnTo>
                      <a:pt x="16200" y="831"/>
                    </a:lnTo>
                    <a:lnTo>
                      <a:pt x="16200" y="1662"/>
                    </a:lnTo>
                    <a:lnTo>
                      <a:pt x="14850" y="1662"/>
                    </a:lnTo>
                    <a:lnTo>
                      <a:pt x="13500" y="2492"/>
                    </a:lnTo>
                    <a:lnTo>
                      <a:pt x="13500" y="2492"/>
                    </a:lnTo>
                    <a:lnTo>
                      <a:pt x="12150" y="3323"/>
                    </a:lnTo>
                    <a:lnTo>
                      <a:pt x="10800" y="4154"/>
                    </a:lnTo>
                    <a:lnTo>
                      <a:pt x="10800" y="4154"/>
                    </a:lnTo>
                    <a:lnTo>
                      <a:pt x="9450" y="4985"/>
                    </a:lnTo>
                    <a:lnTo>
                      <a:pt x="9450" y="5815"/>
                    </a:lnTo>
                    <a:lnTo>
                      <a:pt x="8100" y="6646"/>
                    </a:lnTo>
                    <a:lnTo>
                      <a:pt x="8100" y="7477"/>
                    </a:lnTo>
                    <a:lnTo>
                      <a:pt x="8100" y="7477"/>
                    </a:lnTo>
                    <a:lnTo>
                      <a:pt x="6750" y="8308"/>
                    </a:lnTo>
                    <a:lnTo>
                      <a:pt x="5400" y="11631"/>
                    </a:lnTo>
                    <a:lnTo>
                      <a:pt x="2700" y="14123"/>
                    </a:lnTo>
                    <a:lnTo>
                      <a:pt x="2700" y="14954"/>
                    </a:lnTo>
                    <a:lnTo>
                      <a:pt x="1350" y="16615"/>
                    </a:lnTo>
                    <a:lnTo>
                      <a:pt x="1350" y="17446"/>
                    </a:lnTo>
                    <a:lnTo>
                      <a:pt x="0" y="17446"/>
                    </a:lnTo>
                    <a:lnTo>
                      <a:pt x="0" y="18277"/>
                    </a:lnTo>
                    <a:lnTo>
                      <a:pt x="0" y="19108"/>
                    </a:lnTo>
                    <a:lnTo>
                      <a:pt x="5400" y="21600"/>
                    </a:lnTo>
                    <a:lnTo>
                      <a:pt x="6750" y="20769"/>
                    </a:lnTo>
                    <a:lnTo>
                      <a:pt x="6750" y="19938"/>
                    </a:lnTo>
                    <a:lnTo>
                      <a:pt x="6750" y="19108"/>
                    </a:lnTo>
                    <a:lnTo>
                      <a:pt x="8100" y="18277"/>
                    </a:lnTo>
                    <a:lnTo>
                      <a:pt x="9450" y="17446"/>
                    </a:lnTo>
                    <a:lnTo>
                      <a:pt x="9450" y="15785"/>
                    </a:lnTo>
                    <a:lnTo>
                      <a:pt x="12150" y="13292"/>
                    </a:lnTo>
                    <a:lnTo>
                      <a:pt x="13500" y="9969"/>
                    </a:lnTo>
                    <a:lnTo>
                      <a:pt x="14850" y="9969"/>
                    </a:lnTo>
                    <a:lnTo>
                      <a:pt x="14850" y="9138"/>
                    </a:lnTo>
                    <a:lnTo>
                      <a:pt x="14850" y="8308"/>
                    </a:lnTo>
                    <a:lnTo>
                      <a:pt x="16200" y="8308"/>
                    </a:lnTo>
                    <a:lnTo>
                      <a:pt x="16200" y="7477"/>
                    </a:lnTo>
                    <a:lnTo>
                      <a:pt x="16200" y="7477"/>
                    </a:lnTo>
                    <a:lnTo>
                      <a:pt x="17550" y="6646"/>
                    </a:lnTo>
                    <a:lnTo>
                      <a:pt x="17550" y="5815"/>
                    </a:lnTo>
                    <a:lnTo>
                      <a:pt x="18900" y="5815"/>
                    </a:lnTo>
                    <a:lnTo>
                      <a:pt x="18900" y="5815"/>
                    </a:lnTo>
                    <a:lnTo>
                      <a:pt x="18900" y="4985"/>
                    </a:lnTo>
                    <a:lnTo>
                      <a:pt x="20250" y="4985"/>
                    </a:lnTo>
                    <a:lnTo>
                      <a:pt x="20250" y="4985"/>
                    </a:lnTo>
                    <a:lnTo>
                      <a:pt x="20250" y="4985"/>
                    </a:lnTo>
                    <a:lnTo>
                      <a:pt x="20250" y="4985"/>
                    </a:lnTo>
                    <a:lnTo>
                      <a:pt x="21600" y="4985"/>
                    </a:lnTo>
                    <a:lnTo>
                      <a:pt x="21600" y="4985"/>
                    </a:lnTo>
                    <a:lnTo>
                      <a:pt x="21600" y="4985"/>
                    </a:lnTo>
                    <a:lnTo>
                      <a:pt x="21600" y="4985"/>
                    </a:lnTo>
                    <a:lnTo>
                      <a:pt x="2025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40" name="Shape 3940"/>
              <p:cNvSpPr/>
              <p:nvPr/>
            </p:nvSpPr>
            <p:spPr>
              <a:xfrm>
                <a:off x="1133475" y="842962"/>
                <a:ext cx="36513" cy="317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360"/>
                    </a:moveTo>
                    <a:lnTo>
                      <a:pt x="21600" y="18360"/>
                    </a:lnTo>
                    <a:lnTo>
                      <a:pt x="18783" y="15120"/>
                    </a:lnTo>
                    <a:lnTo>
                      <a:pt x="16904" y="11880"/>
                    </a:lnTo>
                    <a:lnTo>
                      <a:pt x="15965" y="9720"/>
                    </a:lnTo>
                    <a:lnTo>
                      <a:pt x="15026" y="8640"/>
                    </a:lnTo>
                    <a:lnTo>
                      <a:pt x="14087" y="7560"/>
                    </a:lnTo>
                    <a:lnTo>
                      <a:pt x="13148" y="7560"/>
                    </a:lnTo>
                    <a:lnTo>
                      <a:pt x="13148" y="6480"/>
                    </a:lnTo>
                    <a:lnTo>
                      <a:pt x="12209" y="5400"/>
                    </a:lnTo>
                    <a:lnTo>
                      <a:pt x="11270" y="5400"/>
                    </a:lnTo>
                    <a:lnTo>
                      <a:pt x="11270" y="4320"/>
                    </a:lnTo>
                    <a:lnTo>
                      <a:pt x="10330" y="4320"/>
                    </a:lnTo>
                    <a:lnTo>
                      <a:pt x="9391" y="3240"/>
                    </a:lnTo>
                    <a:lnTo>
                      <a:pt x="8452" y="3240"/>
                    </a:lnTo>
                    <a:lnTo>
                      <a:pt x="8452" y="2160"/>
                    </a:lnTo>
                    <a:lnTo>
                      <a:pt x="7513" y="2160"/>
                    </a:lnTo>
                    <a:lnTo>
                      <a:pt x="6574" y="1080"/>
                    </a:lnTo>
                    <a:lnTo>
                      <a:pt x="5635" y="1080"/>
                    </a:lnTo>
                    <a:lnTo>
                      <a:pt x="4696" y="1080"/>
                    </a:lnTo>
                    <a:lnTo>
                      <a:pt x="4696" y="0"/>
                    </a:lnTo>
                    <a:lnTo>
                      <a:pt x="3757" y="0"/>
                    </a:lnTo>
                    <a:lnTo>
                      <a:pt x="2817" y="0"/>
                    </a:lnTo>
                    <a:lnTo>
                      <a:pt x="1878" y="0"/>
                    </a:lnTo>
                    <a:lnTo>
                      <a:pt x="939" y="0"/>
                    </a:lnTo>
                    <a:lnTo>
                      <a:pt x="0" y="0"/>
                    </a:lnTo>
                    <a:lnTo>
                      <a:pt x="939" y="6480"/>
                    </a:lnTo>
                    <a:lnTo>
                      <a:pt x="1878" y="6480"/>
                    </a:lnTo>
                    <a:lnTo>
                      <a:pt x="1878" y="6480"/>
                    </a:lnTo>
                    <a:lnTo>
                      <a:pt x="1878" y="6480"/>
                    </a:lnTo>
                    <a:lnTo>
                      <a:pt x="2817" y="6480"/>
                    </a:lnTo>
                    <a:lnTo>
                      <a:pt x="2817" y="6480"/>
                    </a:lnTo>
                    <a:lnTo>
                      <a:pt x="3757" y="6480"/>
                    </a:lnTo>
                    <a:lnTo>
                      <a:pt x="3757" y="6480"/>
                    </a:lnTo>
                    <a:lnTo>
                      <a:pt x="4696" y="6480"/>
                    </a:lnTo>
                    <a:lnTo>
                      <a:pt x="4696" y="6480"/>
                    </a:lnTo>
                    <a:lnTo>
                      <a:pt x="5635" y="7560"/>
                    </a:lnTo>
                    <a:lnTo>
                      <a:pt x="5635" y="7560"/>
                    </a:lnTo>
                    <a:lnTo>
                      <a:pt x="6574" y="7560"/>
                    </a:lnTo>
                    <a:lnTo>
                      <a:pt x="7513" y="8640"/>
                    </a:lnTo>
                    <a:lnTo>
                      <a:pt x="7513" y="8640"/>
                    </a:lnTo>
                    <a:lnTo>
                      <a:pt x="8452" y="9720"/>
                    </a:lnTo>
                    <a:lnTo>
                      <a:pt x="8452" y="9720"/>
                    </a:lnTo>
                    <a:lnTo>
                      <a:pt x="9391" y="10800"/>
                    </a:lnTo>
                    <a:lnTo>
                      <a:pt x="10330" y="11880"/>
                    </a:lnTo>
                    <a:lnTo>
                      <a:pt x="10330" y="11880"/>
                    </a:lnTo>
                    <a:lnTo>
                      <a:pt x="11270" y="12960"/>
                    </a:lnTo>
                    <a:lnTo>
                      <a:pt x="12209" y="14040"/>
                    </a:lnTo>
                    <a:lnTo>
                      <a:pt x="13148" y="15120"/>
                    </a:lnTo>
                    <a:lnTo>
                      <a:pt x="15026" y="18360"/>
                    </a:lnTo>
                    <a:lnTo>
                      <a:pt x="17843" y="21600"/>
                    </a:lnTo>
                    <a:lnTo>
                      <a:pt x="17843" y="21600"/>
                    </a:lnTo>
                    <a:lnTo>
                      <a:pt x="21600" y="1836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41" name="Shape 3941"/>
              <p:cNvSpPr/>
              <p:nvPr/>
            </p:nvSpPr>
            <p:spPr>
              <a:xfrm>
                <a:off x="1163637" y="869950"/>
                <a:ext cx="34926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618" y="15916"/>
                    </a:moveTo>
                    <a:lnTo>
                      <a:pt x="20618" y="15916"/>
                    </a:lnTo>
                    <a:lnTo>
                      <a:pt x="20618" y="15916"/>
                    </a:lnTo>
                    <a:lnTo>
                      <a:pt x="19636" y="15916"/>
                    </a:lnTo>
                    <a:lnTo>
                      <a:pt x="19636" y="15916"/>
                    </a:lnTo>
                    <a:lnTo>
                      <a:pt x="18655" y="15916"/>
                    </a:lnTo>
                    <a:lnTo>
                      <a:pt x="18655" y="15916"/>
                    </a:lnTo>
                    <a:lnTo>
                      <a:pt x="17673" y="15916"/>
                    </a:lnTo>
                    <a:lnTo>
                      <a:pt x="17673" y="15916"/>
                    </a:lnTo>
                    <a:lnTo>
                      <a:pt x="16691" y="14779"/>
                    </a:lnTo>
                    <a:lnTo>
                      <a:pt x="16691" y="14779"/>
                    </a:lnTo>
                    <a:lnTo>
                      <a:pt x="15709" y="14779"/>
                    </a:lnTo>
                    <a:lnTo>
                      <a:pt x="15709" y="13642"/>
                    </a:lnTo>
                    <a:lnTo>
                      <a:pt x="14727" y="13642"/>
                    </a:lnTo>
                    <a:lnTo>
                      <a:pt x="14727" y="13642"/>
                    </a:lnTo>
                    <a:lnTo>
                      <a:pt x="13745" y="12505"/>
                    </a:lnTo>
                    <a:lnTo>
                      <a:pt x="12764" y="12505"/>
                    </a:lnTo>
                    <a:lnTo>
                      <a:pt x="12764" y="11368"/>
                    </a:lnTo>
                    <a:lnTo>
                      <a:pt x="11782" y="10232"/>
                    </a:lnTo>
                    <a:lnTo>
                      <a:pt x="10800" y="9095"/>
                    </a:lnTo>
                    <a:lnTo>
                      <a:pt x="8836" y="7958"/>
                    </a:lnTo>
                    <a:lnTo>
                      <a:pt x="7855" y="5684"/>
                    </a:lnTo>
                    <a:lnTo>
                      <a:pt x="5891" y="2274"/>
                    </a:lnTo>
                    <a:lnTo>
                      <a:pt x="3927" y="0"/>
                    </a:lnTo>
                    <a:lnTo>
                      <a:pt x="0" y="3411"/>
                    </a:lnTo>
                    <a:lnTo>
                      <a:pt x="1964" y="6821"/>
                    </a:lnTo>
                    <a:lnTo>
                      <a:pt x="3927" y="10232"/>
                    </a:lnTo>
                    <a:lnTo>
                      <a:pt x="4909" y="11368"/>
                    </a:lnTo>
                    <a:lnTo>
                      <a:pt x="6873" y="12505"/>
                    </a:lnTo>
                    <a:lnTo>
                      <a:pt x="7855" y="14779"/>
                    </a:lnTo>
                    <a:lnTo>
                      <a:pt x="8836" y="15916"/>
                    </a:lnTo>
                    <a:lnTo>
                      <a:pt x="9818" y="17053"/>
                    </a:lnTo>
                    <a:lnTo>
                      <a:pt x="10800" y="17053"/>
                    </a:lnTo>
                    <a:lnTo>
                      <a:pt x="10800" y="18189"/>
                    </a:lnTo>
                    <a:lnTo>
                      <a:pt x="11782" y="18189"/>
                    </a:lnTo>
                    <a:lnTo>
                      <a:pt x="12764" y="19326"/>
                    </a:lnTo>
                    <a:lnTo>
                      <a:pt x="12764" y="19326"/>
                    </a:lnTo>
                    <a:lnTo>
                      <a:pt x="13745" y="20463"/>
                    </a:lnTo>
                    <a:lnTo>
                      <a:pt x="14727" y="20463"/>
                    </a:lnTo>
                    <a:lnTo>
                      <a:pt x="15709" y="21600"/>
                    </a:lnTo>
                    <a:lnTo>
                      <a:pt x="16691" y="21600"/>
                    </a:lnTo>
                    <a:lnTo>
                      <a:pt x="17673" y="21600"/>
                    </a:lnTo>
                    <a:lnTo>
                      <a:pt x="17673" y="21600"/>
                    </a:lnTo>
                    <a:lnTo>
                      <a:pt x="18655" y="21600"/>
                    </a:lnTo>
                    <a:lnTo>
                      <a:pt x="19636" y="21600"/>
                    </a:lnTo>
                    <a:lnTo>
                      <a:pt x="20618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0618" y="1591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42" name="Shape 3942"/>
              <p:cNvSpPr/>
              <p:nvPr/>
            </p:nvSpPr>
            <p:spPr>
              <a:xfrm>
                <a:off x="1196975" y="862012"/>
                <a:ext cx="26988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247" y="0"/>
                    </a:moveTo>
                    <a:lnTo>
                      <a:pt x="15247" y="0"/>
                    </a:lnTo>
                    <a:lnTo>
                      <a:pt x="12706" y="2700"/>
                    </a:lnTo>
                    <a:lnTo>
                      <a:pt x="11435" y="5400"/>
                    </a:lnTo>
                    <a:lnTo>
                      <a:pt x="11435" y="7200"/>
                    </a:lnTo>
                    <a:lnTo>
                      <a:pt x="10165" y="8100"/>
                    </a:lnTo>
                    <a:lnTo>
                      <a:pt x="8894" y="9900"/>
                    </a:lnTo>
                    <a:lnTo>
                      <a:pt x="7624" y="10800"/>
                    </a:lnTo>
                    <a:lnTo>
                      <a:pt x="7624" y="11700"/>
                    </a:lnTo>
                    <a:lnTo>
                      <a:pt x="7624" y="12600"/>
                    </a:lnTo>
                    <a:lnTo>
                      <a:pt x="6353" y="13500"/>
                    </a:lnTo>
                    <a:lnTo>
                      <a:pt x="6353" y="13500"/>
                    </a:lnTo>
                    <a:lnTo>
                      <a:pt x="5082" y="14400"/>
                    </a:lnTo>
                    <a:lnTo>
                      <a:pt x="5082" y="14400"/>
                    </a:lnTo>
                    <a:lnTo>
                      <a:pt x="5082" y="15300"/>
                    </a:lnTo>
                    <a:lnTo>
                      <a:pt x="3812" y="15300"/>
                    </a:lnTo>
                    <a:lnTo>
                      <a:pt x="3812" y="15300"/>
                    </a:lnTo>
                    <a:lnTo>
                      <a:pt x="3812" y="16200"/>
                    </a:lnTo>
                    <a:lnTo>
                      <a:pt x="2541" y="16200"/>
                    </a:lnTo>
                    <a:lnTo>
                      <a:pt x="2541" y="16200"/>
                    </a:lnTo>
                    <a:lnTo>
                      <a:pt x="1271" y="17100"/>
                    </a:lnTo>
                    <a:lnTo>
                      <a:pt x="1271" y="17100"/>
                    </a:lnTo>
                    <a:lnTo>
                      <a:pt x="0" y="17100"/>
                    </a:lnTo>
                    <a:lnTo>
                      <a:pt x="0" y="17100"/>
                    </a:lnTo>
                    <a:lnTo>
                      <a:pt x="1271" y="21600"/>
                    </a:lnTo>
                    <a:lnTo>
                      <a:pt x="2541" y="21600"/>
                    </a:lnTo>
                    <a:lnTo>
                      <a:pt x="3812" y="21600"/>
                    </a:lnTo>
                    <a:lnTo>
                      <a:pt x="3812" y="20700"/>
                    </a:lnTo>
                    <a:lnTo>
                      <a:pt x="5082" y="20700"/>
                    </a:lnTo>
                    <a:lnTo>
                      <a:pt x="6353" y="20700"/>
                    </a:lnTo>
                    <a:lnTo>
                      <a:pt x="7624" y="19800"/>
                    </a:lnTo>
                    <a:lnTo>
                      <a:pt x="7624" y="18900"/>
                    </a:lnTo>
                    <a:lnTo>
                      <a:pt x="8894" y="18900"/>
                    </a:lnTo>
                    <a:lnTo>
                      <a:pt x="10165" y="18000"/>
                    </a:lnTo>
                    <a:lnTo>
                      <a:pt x="10165" y="18000"/>
                    </a:lnTo>
                    <a:lnTo>
                      <a:pt x="11435" y="17100"/>
                    </a:lnTo>
                    <a:lnTo>
                      <a:pt x="11435" y="16200"/>
                    </a:lnTo>
                    <a:lnTo>
                      <a:pt x="12706" y="15300"/>
                    </a:lnTo>
                    <a:lnTo>
                      <a:pt x="12706" y="15300"/>
                    </a:lnTo>
                    <a:lnTo>
                      <a:pt x="13976" y="14400"/>
                    </a:lnTo>
                    <a:lnTo>
                      <a:pt x="13976" y="13500"/>
                    </a:lnTo>
                    <a:lnTo>
                      <a:pt x="15247" y="11700"/>
                    </a:lnTo>
                    <a:lnTo>
                      <a:pt x="16518" y="10800"/>
                    </a:lnTo>
                    <a:lnTo>
                      <a:pt x="16518" y="9000"/>
                    </a:lnTo>
                    <a:lnTo>
                      <a:pt x="17788" y="7200"/>
                    </a:lnTo>
                    <a:lnTo>
                      <a:pt x="20329" y="4500"/>
                    </a:lnTo>
                    <a:lnTo>
                      <a:pt x="21600" y="1800"/>
                    </a:lnTo>
                    <a:lnTo>
                      <a:pt x="21600" y="1800"/>
                    </a:lnTo>
                    <a:lnTo>
                      <a:pt x="1524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43" name="Shape 3943"/>
              <p:cNvSpPr/>
              <p:nvPr/>
            </p:nvSpPr>
            <p:spPr>
              <a:xfrm>
                <a:off x="1216025" y="825500"/>
                <a:ext cx="2698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329" y="0"/>
                    </a:moveTo>
                    <a:lnTo>
                      <a:pt x="20329" y="0"/>
                    </a:lnTo>
                    <a:lnTo>
                      <a:pt x="19059" y="0"/>
                    </a:lnTo>
                    <a:lnTo>
                      <a:pt x="17788" y="0"/>
                    </a:lnTo>
                    <a:lnTo>
                      <a:pt x="16518" y="0"/>
                    </a:lnTo>
                    <a:lnTo>
                      <a:pt x="15247" y="864"/>
                    </a:lnTo>
                    <a:lnTo>
                      <a:pt x="15247" y="864"/>
                    </a:lnTo>
                    <a:lnTo>
                      <a:pt x="13976" y="1728"/>
                    </a:lnTo>
                    <a:lnTo>
                      <a:pt x="12706" y="1728"/>
                    </a:lnTo>
                    <a:lnTo>
                      <a:pt x="11435" y="2592"/>
                    </a:lnTo>
                    <a:lnTo>
                      <a:pt x="11435" y="3456"/>
                    </a:lnTo>
                    <a:lnTo>
                      <a:pt x="10165" y="3456"/>
                    </a:lnTo>
                    <a:lnTo>
                      <a:pt x="10165" y="4320"/>
                    </a:lnTo>
                    <a:lnTo>
                      <a:pt x="8894" y="5184"/>
                    </a:lnTo>
                    <a:lnTo>
                      <a:pt x="8894" y="6048"/>
                    </a:lnTo>
                    <a:lnTo>
                      <a:pt x="7624" y="6048"/>
                    </a:lnTo>
                    <a:lnTo>
                      <a:pt x="7624" y="6912"/>
                    </a:lnTo>
                    <a:lnTo>
                      <a:pt x="6353" y="7776"/>
                    </a:lnTo>
                    <a:lnTo>
                      <a:pt x="5082" y="9504"/>
                    </a:lnTo>
                    <a:lnTo>
                      <a:pt x="5082" y="10368"/>
                    </a:lnTo>
                    <a:lnTo>
                      <a:pt x="3812" y="12096"/>
                    </a:lnTo>
                    <a:lnTo>
                      <a:pt x="2541" y="13824"/>
                    </a:lnTo>
                    <a:lnTo>
                      <a:pt x="1271" y="16416"/>
                    </a:lnTo>
                    <a:lnTo>
                      <a:pt x="0" y="19872"/>
                    </a:lnTo>
                    <a:lnTo>
                      <a:pt x="6353" y="21600"/>
                    </a:lnTo>
                    <a:lnTo>
                      <a:pt x="7624" y="18144"/>
                    </a:lnTo>
                    <a:lnTo>
                      <a:pt x="8894" y="15552"/>
                    </a:lnTo>
                    <a:lnTo>
                      <a:pt x="10165" y="13824"/>
                    </a:lnTo>
                    <a:lnTo>
                      <a:pt x="11435" y="12096"/>
                    </a:lnTo>
                    <a:lnTo>
                      <a:pt x="11435" y="11232"/>
                    </a:lnTo>
                    <a:lnTo>
                      <a:pt x="12706" y="9504"/>
                    </a:lnTo>
                    <a:lnTo>
                      <a:pt x="12706" y="9504"/>
                    </a:lnTo>
                    <a:lnTo>
                      <a:pt x="13976" y="8640"/>
                    </a:lnTo>
                    <a:lnTo>
                      <a:pt x="13976" y="7776"/>
                    </a:lnTo>
                    <a:lnTo>
                      <a:pt x="15247" y="7776"/>
                    </a:lnTo>
                    <a:lnTo>
                      <a:pt x="15247" y="6912"/>
                    </a:lnTo>
                    <a:lnTo>
                      <a:pt x="15247" y="6912"/>
                    </a:lnTo>
                    <a:lnTo>
                      <a:pt x="16518" y="6048"/>
                    </a:lnTo>
                    <a:lnTo>
                      <a:pt x="16518" y="6048"/>
                    </a:lnTo>
                    <a:lnTo>
                      <a:pt x="17788" y="5184"/>
                    </a:lnTo>
                    <a:lnTo>
                      <a:pt x="17788" y="5184"/>
                    </a:lnTo>
                    <a:lnTo>
                      <a:pt x="19059" y="5184"/>
                    </a:lnTo>
                    <a:lnTo>
                      <a:pt x="19059" y="5184"/>
                    </a:lnTo>
                    <a:lnTo>
                      <a:pt x="19059" y="4320"/>
                    </a:lnTo>
                    <a:lnTo>
                      <a:pt x="20329" y="4320"/>
                    </a:lnTo>
                    <a:lnTo>
                      <a:pt x="20329" y="4320"/>
                    </a:ln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2032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44" name="Shape 3944"/>
              <p:cNvSpPr/>
              <p:nvPr/>
            </p:nvSpPr>
            <p:spPr>
              <a:xfrm>
                <a:off x="1241425" y="825500"/>
                <a:ext cx="36513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189"/>
                    </a:moveTo>
                    <a:lnTo>
                      <a:pt x="21600" y="18189"/>
                    </a:lnTo>
                    <a:lnTo>
                      <a:pt x="20661" y="17053"/>
                    </a:lnTo>
                    <a:lnTo>
                      <a:pt x="19722" y="14779"/>
                    </a:lnTo>
                    <a:lnTo>
                      <a:pt x="17843" y="13642"/>
                    </a:lnTo>
                    <a:lnTo>
                      <a:pt x="16904" y="12505"/>
                    </a:lnTo>
                    <a:lnTo>
                      <a:pt x="15965" y="10232"/>
                    </a:lnTo>
                    <a:lnTo>
                      <a:pt x="15026" y="9095"/>
                    </a:lnTo>
                    <a:lnTo>
                      <a:pt x="14087" y="7958"/>
                    </a:lnTo>
                    <a:lnTo>
                      <a:pt x="13148" y="6821"/>
                    </a:lnTo>
                    <a:lnTo>
                      <a:pt x="13148" y="6821"/>
                    </a:lnTo>
                    <a:lnTo>
                      <a:pt x="12209" y="5684"/>
                    </a:lnTo>
                    <a:lnTo>
                      <a:pt x="11270" y="4547"/>
                    </a:lnTo>
                    <a:lnTo>
                      <a:pt x="10330" y="4547"/>
                    </a:lnTo>
                    <a:lnTo>
                      <a:pt x="10330" y="3411"/>
                    </a:lnTo>
                    <a:lnTo>
                      <a:pt x="9391" y="3411"/>
                    </a:lnTo>
                    <a:lnTo>
                      <a:pt x="8452" y="2274"/>
                    </a:lnTo>
                    <a:lnTo>
                      <a:pt x="7513" y="2274"/>
                    </a:lnTo>
                    <a:lnTo>
                      <a:pt x="7513" y="1137"/>
                    </a:lnTo>
                    <a:lnTo>
                      <a:pt x="6574" y="1137"/>
                    </a:lnTo>
                    <a:lnTo>
                      <a:pt x="5635" y="0"/>
                    </a:lnTo>
                    <a:lnTo>
                      <a:pt x="4696" y="0"/>
                    </a:lnTo>
                    <a:lnTo>
                      <a:pt x="3757" y="0"/>
                    </a:lnTo>
                    <a:lnTo>
                      <a:pt x="2817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939" y="0"/>
                    </a:lnTo>
                    <a:lnTo>
                      <a:pt x="0" y="0"/>
                    </a:lnTo>
                    <a:lnTo>
                      <a:pt x="939" y="5684"/>
                    </a:lnTo>
                    <a:lnTo>
                      <a:pt x="939" y="5684"/>
                    </a:lnTo>
                    <a:lnTo>
                      <a:pt x="1878" y="5684"/>
                    </a:lnTo>
                    <a:lnTo>
                      <a:pt x="1878" y="5684"/>
                    </a:lnTo>
                    <a:lnTo>
                      <a:pt x="1878" y="5684"/>
                    </a:lnTo>
                    <a:lnTo>
                      <a:pt x="2817" y="5684"/>
                    </a:lnTo>
                    <a:lnTo>
                      <a:pt x="3757" y="5684"/>
                    </a:lnTo>
                    <a:lnTo>
                      <a:pt x="3757" y="5684"/>
                    </a:lnTo>
                    <a:lnTo>
                      <a:pt x="4696" y="6821"/>
                    </a:lnTo>
                    <a:lnTo>
                      <a:pt x="4696" y="6821"/>
                    </a:lnTo>
                    <a:lnTo>
                      <a:pt x="5635" y="6821"/>
                    </a:lnTo>
                    <a:lnTo>
                      <a:pt x="5635" y="7958"/>
                    </a:lnTo>
                    <a:lnTo>
                      <a:pt x="6574" y="7958"/>
                    </a:lnTo>
                    <a:lnTo>
                      <a:pt x="7513" y="9095"/>
                    </a:lnTo>
                    <a:lnTo>
                      <a:pt x="7513" y="9095"/>
                    </a:lnTo>
                    <a:lnTo>
                      <a:pt x="8452" y="9095"/>
                    </a:lnTo>
                    <a:lnTo>
                      <a:pt x="8452" y="10232"/>
                    </a:lnTo>
                    <a:lnTo>
                      <a:pt x="9391" y="10232"/>
                    </a:lnTo>
                    <a:lnTo>
                      <a:pt x="10330" y="11368"/>
                    </a:lnTo>
                    <a:lnTo>
                      <a:pt x="10330" y="12505"/>
                    </a:lnTo>
                    <a:lnTo>
                      <a:pt x="11270" y="12505"/>
                    </a:lnTo>
                    <a:lnTo>
                      <a:pt x="12209" y="14779"/>
                    </a:lnTo>
                    <a:lnTo>
                      <a:pt x="13148" y="15916"/>
                    </a:lnTo>
                    <a:lnTo>
                      <a:pt x="14087" y="17053"/>
                    </a:lnTo>
                    <a:lnTo>
                      <a:pt x="15026" y="19326"/>
                    </a:lnTo>
                    <a:lnTo>
                      <a:pt x="15965" y="20463"/>
                    </a:lnTo>
                    <a:lnTo>
                      <a:pt x="17843" y="21600"/>
                    </a:lnTo>
                    <a:lnTo>
                      <a:pt x="17843" y="21600"/>
                    </a:lnTo>
                    <a:lnTo>
                      <a:pt x="21600" y="1818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45" name="Shape 3945"/>
              <p:cNvSpPr/>
              <p:nvPr/>
            </p:nvSpPr>
            <p:spPr>
              <a:xfrm>
                <a:off x="1271587" y="850900"/>
                <a:ext cx="33338" cy="317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200"/>
                    </a:moveTo>
                    <a:lnTo>
                      <a:pt x="21600" y="16200"/>
                    </a:lnTo>
                    <a:lnTo>
                      <a:pt x="20571" y="16200"/>
                    </a:lnTo>
                    <a:lnTo>
                      <a:pt x="20571" y="16200"/>
                    </a:lnTo>
                    <a:lnTo>
                      <a:pt x="19543" y="16200"/>
                    </a:lnTo>
                    <a:lnTo>
                      <a:pt x="19543" y="15120"/>
                    </a:lnTo>
                    <a:lnTo>
                      <a:pt x="18514" y="15120"/>
                    </a:lnTo>
                    <a:lnTo>
                      <a:pt x="18514" y="15120"/>
                    </a:lnTo>
                    <a:lnTo>
                      <a:pt x="17486" y="15120"/>
                    </a:lnTo>
                    <a:lnTo>
                      <a:pt x="17486" y="15120"/>
                    </a:lnTo>
                    <a:lnTo>
                      <a:pt x="16457" y="14040"/>
                    </a:lnTo>
                    <a:lnTo>
                      <a:pt x="16457" y="14040"/>
                    </a:lnTo>
                    <a:lnTo>
                      <a:pt x="15429" y="14040"/>
                    </a:lnTo>
                    <a:lnTo>
                      <a:pt x="15429" y="12960"/>
                    </a:lnTo>
                    <a:lnTo>
                      <a:pt x="14400" y="12960"/>
                    </a:lnTo>
                    <a:lnTo>
                      <a:pt x="14400" y="12960"/>
                    </a:lnTo>
                    <a:lnTo>
                      <a:pt x="13371" y="11880"/>
                    </a:lnTo>
                    <a:lnTo>
                      <a:pt x="12343" y="10800"/>
                    </a:lnTo>
                    <a:lnTo>
                      <a:pt x="11314" y="9720"/>
                    </a:lnTo>
                    <a:lnTo>
                      <a:pt x="10286" y="8640"/>
                    </a:lnTo>
                    <a:lnTo>
                      <a:pt x="9257" y="7560"/>
                    </a:lnTo>
                    <a:lnTo>
                      <a:pt x="8229" y="5400"/>
                    </a:lnTo>
                    <a:lnTo>
                      <a:pt x="6171" y="2160"/>
                    </a:lnTo>
                    <a:lnTo>
                      <a:pt x="4114" y="0"/>
                    </a:lnTo>
                    <a:lnTo>
                      <a:pt x="0" y="3240"/>
                    </a:lnTo>
                    <a:lnTo>
                      <a:pt x="2057" y="6480"/>
                    </a:lnTo>
                    <a:lnTo>
                      <a:pt x="4114" y="9720"/>
                    </a:lnTo>
                    <a:lnTo>
                      <a:pt x="5143" y="10800"/>
                    </a:lnTo>
                    <a:lnTo>
                      <a:pt x="6171" y="12960"/>
                    </a:lnTo>
                    <a:lnTo>
                      <a:pt x="7200" y="14040"/>
                    </a:lnTo>
                    <a:lnTo>
                      <a:pt x="9257" y="15120"/>
                    </a:lnTo>
                    <a:lnTo>
                      <a:pt x="9257" y="16200"/>
                    </a:lnTo>
                    <a:lnTo>
                      <a:pt x="10286" y="16200"/>
                    </a:lnTo>
                    <a:lnTo>
                      <a:pt x="11314" y="17280"/>
                    </a:lnTo>
                    <a:lnTo>
                      <a:pt x="12343" y="18360"/>
                    </a:lnTo>
                    <a:lnTo>
                      <a:pt x="12343" y="18360"/>
                    </a:lnTo>
                    <a:lnTo>
                      <a:pt x="13371" y="19440"/>
                    </a:lnTo>
                    <a:lnTo>
                      <a:pt x="14400" y="19440"/>
                    </a:lnTo>
                    <a:lnTo>
                      <a:pt x="15429" y="20520"/>
                    </a:lnTo>
                    <a:lnTo>
                      <a:pt x="15429" y="20520"/>
                    </a:lnTo>
                    <a:lnTo>
                      <a:pt x="16457" y="20520"/>
                    </a:lnTo>
                    <a:lnTo>
                      <a:pt x="17486" y="20520"/>
                    </a:lnTo>
                    <a:lnTo>
                      <a:pt x="18514" y="21600"/>
                    </a:lnTo>
                    <a:lnTo>
                      <a:pt x="19543" y="21600"/>
                    </a:lnTo>
                    <a:lnTo>
                      <a:pt x="20571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16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46" name="Shape 3946"/>
              <p:cNvSpPr/>
              <p:nvPr/>
            </p:nvSpPr>
            <p:spPr>
              <a:xfrm>
                <a:off x="1304925" y="842962"/>
                <a:ext cx="2698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3976" y="0"/>
                    </a:moveTo>
                    <a:lnTo>
                      <a:pt x="13976" y="0"/>
                    </a:lnTo>
                    <a:lnTo>
                      <a:pt x="13976" y="1728"/>
                    </a:lnTo>
                    <a:lnTo>
                      <a:pt x="12706" y="2592"/>
                    </a:lnTo>
                    <a:lnTo>
                      <a:pt x="12706" y="4320"/>
                    </a:lnTo>
                    <a:lnTo>
                      <a:pt x="11435" y="6048"/>
                    </a:lnTo>
                    <a:lnTo>
                      <a:pt x="11435" y="6912"/>
                    </a:lnTo>
                    <a:lnTo>
                      <a:pt x="10165" y="8640"/>
                    </a:lnTo>
                    <a:lnTo>
                      <a:pt x="10165" y="9504"/>
                    </a:lnTo>
                    <a:lnTo>
                      <a:pt x="8894" y="10368"/>
                    </a:lnTo>
                    <a:lnTo>
                      <a:pt x="8894" y="10368"/>
                    </a:lnTo>
                    <a:lnTo>
                      <a:pt x="7624" y="11232"/>
                    </a:lnTo>
                    <a:lnTo>
                      <a:pt x="7624" y="12096"/>
                    </a:lnTo>
                    <a:lnTo>
                      <a:pt x="7624" y="12096"/>
                    </a:lnTo>
                    <a:lnTo>
                      <a:pt x="6353" y="12960"/>
                    </a:lnTo>
                    <a:lnTo>
                      <a:pt x="6353" y="12960"/>
                    </a:lnTo>
                    <a:lnTo>
                      <a:pt x="5082" y="13824"/>
                    </a:lnTo>
                    <a:lnTo>
                      <a:pt x="5082" y="14688"/>
                    </a:lnTo>
                    <a:lnTo>
                      <a:pt x="3812" y="14688"/>
                    </a:lnTo>
                    <a:lnTo>
                      <a:pt x="3812" y="15552"/>
                    </a:lnTo>
                    <a:lnTo>
                      <a:pt x="3812" y="15552"/>
                    </a:lnTo>
                    <a:lnTo>
                      <a:pt x="2541" y="15552"/>
                    </a:lnTo>
                    <a:lnTo>
                      <a:pt x="2541" y="15552"/>
                    </a:lnTo>
                    <a:lnTo>
                      <a:pt x="1271" y="16416"/>
                    </a:lnTo>
                    <a:lnTo>
                      <a:pt x="1271" y="16416"/>
                    </a:lnTo>
                    <a:lnTo>
                      <a:pt x="0" y="16416"/>
                    </a:lnTo>
                    <a:lnTo>
                      <a:pt x="0" y="16416"/>
                    </a:lnTo>
                    <a:lnTo>
                      <a:pt x="0" y="17280"/>
                    </a:lnTo>
                    <a:lnTo>
                      <a:pt x="0" y="21600"/>
                    </a:lnTo>
                    <a:lnTo>
                      <a:pt x="1271" y="20736"/>
                    </a:lnTo>
                    <a:lnTo>
                      <a:pt x="2541" y="20736"/>
                    </a:lnTo>
                    <a:lnTo>
                      <a:pt x="3812" y="20736"/>
                    </a:lnTo>
                    <a:lnTo>
                      <a:pt x="5082" y="20736"/>
                    </a:lnTo>
                    <a:lnTo>
                      <a:pt x="6353" y="19872"/>
                    </a:lnTo>
                    <a:lnTo>
                      <a:pt x="6353" y="19872"/>
                    </a:lnTo>
                    <a:lnTo>
                      <a:pt x="7624" y="19008"/>
                    </a:lnTo>
                    <a:lnTo>
                      <a:pt x="8894" y="18144"/>
                    </a:lnTo>
                    <a:lnTo>
                      <a:pt x="8894" y="18144"/>
                    </a:lnTo>
                    <a:lnTo>
                      <a:pt x="10165" y="17280"/>
                    </a:lnTo>
                    <a:lnTo>
                      <a:pt x="11435" y="17280"/>
                    </a:lnTo>
                    <a:lnTo>
                      <a:pt x="11435" y="16416"/>
                    </a:lnTo>
                    <a:lnTo>
                      <a:pt x="12706" y="15552"/>
                    </a:lnTo>
                    <a:lnTo>
                      <a:pt x="12706" y="14688"/>
                    </a:lnTo>
                    <a:lnTo>
                      <a:pt x="13976" y="14688"/>
                    </a:lnTo>
                    <a:lnTo>
                      <a:pt x="13976" y="13824"/>
                    </a:lnTo>
                    <a:lnTo>
                      <a:pt x="15247" y="12960"/>
                    </a:lnTo>
                    <a:lnTo>
                      <a:pt x="15247" y="12096"/>
                    </a:lnTo>
                    <a:lnTo>
                      <a:pt x="15247" y="11232"/>
                    </a:lnTo>
                    <a:lnTo>
                      <a:pt x="16518" y="10368"/>
                    </a:lnTo>
                    <a:lnTo>
                      <a:pt x="17788" y="9504"/>
                    </a:lnTo>
                    <a:lnTo>
                      <a:pt x="17788" y="7776"/>
                    </a:lnTo>
                    <a:lnTo>
                      <a:pt x="19059" y="6048"/>
                    </a:lnTo>
                    <a:lnTo>
                      <a:pt x="19059" y="4320"/>
                    </a:lnTo>
                    <a:lnTo>
                      <a:pt x="20329" y="2592"/>
                    </a:lnTo>
                    <a:lnTo>
                      <a:pt x="21600" y="864"/>
                    </a:lnTo>
                    <a:lnTo>
                      <a:pt x="21600" y="864"/>
                    </a:lnTo>
                    <a:lnTo>
                      <a:pt x="1397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47" name="Shape 3947"/>
              <p:cNvSpPr/>
              <p:nvPr/>
            </p:nvSpPr>
            <p:spPr>
              <a:xfrm>
                <a:off x="1322387" y="808037"/>
                <a:ext cx="22226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057" y="0"/>
                    </a:moveTo>
                    <a:lnTo>
                      <a:pt x="20057" y="0"/>
                    </a:lnTo>
                    <a:lnTo>
                      <a:pt x="20057" y="0"/>
                    </a:lnTo>
                    <a:lnTo>
                      <a:pt x="18514" y="0"/>
                    </a:lnTo>
                    <a:lnTo>
                      <a:pt x="16971" y="0"/>
                    </a:lnTo>
                    <a:lnTo>
                      <a:pt x="15429" y="939"/>
                    </a:lnTo>
                    <a:lnTo>
                      <a:pt x="13886" y="939"/>
                    </a:lnTo>
                    <a:lnTo>
                      <a:pt x="13886" y="1878"/>
                    </a:lnTo>
                    <a:lnTo>
                      <a:pt x="12343" y="1878"/>
                    </a:lnTo>
                    <a:lnTo>
                      <a:pt x="10800" y="2817"/>
                    </a:lnTo>
                    <a:lnTo>
                      <a:pt x="10800" y="3757"/>
                    </a:lnTo>
                    <a:lnTo>
                      <a:pt x="10800" y="3757"/>
                    </a:lnTo>
                    <a:lnTo>
                      <a:pt x="9257" y="4696"/>
                    </a:lnTo>
                    <a:lnTo>
                      <a:pt x="9257" y="5635"/>
                    </a:lnTo>
                    <a:lnTo>
                      <a:pt x="7714" y="5635"/>
                    </a:lnTo>
                    <a:lnTo>
                      <a:pt x="7714" y="6574"/>
                    </a:lnTo>
                    <a:lnTo>
                      <a:pt x="6171" y="7513"/>
                    </a:lnTo>
                    <a:lnTo>
                      <a:pt x="6171" y="8452"/>
                    </a:lnTo>
                    <a:lnTo>
                      <a:pt x="6171" y="9391"/>
                    </a:lnTo>
                    <a:lnTo>
                      <a:pt x="4629" y="9391"/>
                    </a:lnTo>
                    <a:lnTo>
                      <a:pt x="4629" y="10330"/>
                    </a:lnTo>
                    <a:lnTo>
                      <a:pt x="4629" y="11270"/>
                    </a:lnTo>
                    <a:lnTo>
                      <a:pt x="3086" y="13148"/>
                    </a:lnTo>
                    <a:lnTo>
                      <a:pt x="3086" y="15026"/>
                    </a:lnTo>
                    <a:lnTo>
                      <a:pt x="1543" y="17843"/>
                    </a:lnTo>
                    <a:lnTo>
                      <a:pt x="0" y="20661"/>
                    </a:lnTo>
                    <a:lnTo>
                      <a:pt x="9257" y="21600"/>
                    </a:lnTo>
                    <a:lnTo>
                      <a:pt x="9257" y="18783"/>
                    </a:lnTo>
                    <a:lnTo>
                      <a:pt x="10800" y="15965"/>
                    </a:lnTo>
                    <a:lnTo>
                      <a:pt x="10800" y="14087"/>
                    </a:lnTo>
                    <a:lnTo>
                      <a:pt x="12343" y="13148"/>
                    </a:lnTo>
                    <a:lnTo>
                      <a:pt x="12343" y="12209"/>
                    </a:lnTo>
                    <a:lnTo>
                      <a:pt x="13886" y="11270"/>
                    </a:lnTo>
                    <a:lnTo>
                      <a:pt x="13886" y="10330"/>
                    </a:lnTo>
                    <a:lnTo>
                      <a:pt x="13886" y="10330"/>
                    </a:lnTo>
                    <a:lnTo>
                      <a:pt x="13886" y="9391"/>
                    </a:lnTo>
                    <a:lnTo>
                      <a:pt x="15429" y="9391"/>
                    </a:lnTo>
                    <a:lnTo>
                      <a:pt x="15429" y="8452"/>
                    </a:lnTo>
                    <a:lnTo>
                      <a:pt x="15429" y="7513"/>
                    </a:lnTo>
                    <a:lnTo>
                      <a:pt x="15429" y="7513"/>
                    </a:lnTo>
                    <a:lnTo>
                      <a:pt x="16971" y="6574"/>
                    </a:lnTo>
                    <a:lnTo>
                      <a:pt x="16971" y="6574"/>
                    </a:lnTo>
                    <a:lnTo>
                      <a:pt x="18514" y="6574"/>
                    </a:lnTo>
                    <a:lnTo>
                      <a:pt x="18514" y="5635"/>
                    </a:lnTo>
                    <a:lnTo>
                      <a:pt x="18514" y="5635"/>
                    </a:lnTo>
                    <a:lnTo>
                      <a:pt x="20057" y="5635"/>
                    </a:lnTo>
                    <a:lnTo>
                      <a:pt x="20057" y="4696"/>
                    </a:lnTo>
                    <a:lnTo>
                      <a:pt x="20057" y="4696"/>
                    </a:lnTo>
                    <a:lnTo>
                      <a:pt x="20057" y="4696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00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48" name="Shape 3948"/>
              <p:cNvSpPr/>
              <p:nvPr/>
            </p:nvSpPr>
            <p:spPr>
              <a:xfrm>
                <a:off x="1343025" y="806450"/>
                <a:ext cx="36513" cy="317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360"/>
                    </a:moveTo>
                    <a:lnTo>
                      <a:pt x="21600" y="18360"/>
                    </a:lnTo>
                    <a:lnTo>
                      <a:pt x="18783" y="15120"/>
                    </a:lnTo>
                    <a:lnTo>
                      <a:pt x="16904" y="11880"/>
                    </a:lnTo>
                    <a:lnTo>
                      <a:pt x="15965" y="10800"/>
                    </a:lnTo>
                    <a:lnTo>
                      <a:pt x="15026" y="8640"/>
                    </a:lnTo>
                    <a:lnTo>
                      <a:pt x="13148" y="7560"/>
                    </a:lnTo>
                    <a:lnTo>
                      <a:pt x="12209" y="6480"/>
                    </a:lnTo>
                    <a:lnTo>
                      <a:pt x="11270" y="5400"/>
                    </a:lnTo>
                    <a:lnTo>
                      <a:pt x="10330" y="5400"/>
                    </a:lnTo>
                    <a:lnTo>
                      <a:pt x="10330" y="4320"/>
                    </a:lnTo>
                    <a:lnTo>
                      <a:pt x="9391" y="3240"/>
                    </a:lnTo>
                    <a:lnTo>
                      <a:pt x="8452" y="3240"/>
                    </a:lnTo>
                    <a:lnTo>
                      <a:pt x="8452" y="3240"/>
                    </a:lnTo>
                    <a:lnTo>
                      <a:pt x="7513" y="2160"/>
                    </a:lnTo>
                    <a:lnTo>
                      <a:pt x="6574" y="2160"/>
                    </a:lnTo>
                    <a:lnTo>
                      <a:pt x="5635" y="1080"/>
                    </a:lnTo>
                    <a:lnTo>
                      <a:pt x="5635" y="1080"/>
                    </a:lnTo>
                    <a:lnTo>
                      <a:pt x="4696" y="1080"/>
                    </a:lnTo>
                    <a:lnTo>
                      <a:pt x="3757" y="1080"/>
                    </a:lnTo>
                    <a:lnTo>
                      <a:pt x="2817" y="0"/>
                    </a:lnTo>
                    <a:lnTo>
                      <a:pt x="1878" y="0"/>
                    </a:lnTo>
                    <a:lnTo>
                      <a:pt x="939" y="0"/>
                    </a:lnTo>
                    <a:lnTo>
                      <a:pt x="0" y="1080"/>
                    </a:lnTo>
                    <a:lnTo>
                      <a:pt x="939" y="6480"/>
                    </a:lnTo>
                    <a:lnTo>
                      <a:pt x="1878" y="6480"/>
                    </a:lnTo>
                    <a:lnTo>
                      <a:pt x="1878" y="6480"/>
                    </a:lnTo>
                    <a:lnTo>
                      <a:pt x="2817" y="6480"/>
                    </a:lnTo>
                    <a:lnTo>
                      <a:pt x="2817" y="6480"/>
                    </a:lnTo>
                    <a:lnTo>
                      <a:pt x="2817" y="6480"/>
                    </a:lnTo>
                    <a:lnTo>
                      <a:pt x="3757" y="6480"/>
                    </a:lnTo>
                    <a:lnTo>
                      <a:pt x="3757" y="6480"/>
                    </a:lnTo>
                    <a:lnTo>
                      <a:pt x="4696" y="6480"/>
                    </a:lnTo>
                    <a:lnTo>
                      <a:pt x="4696" y="7560"/>
                    </a:lnTo>
                    <a:lnTo>
                      <a:pt x="5635" y="7560"/>
                    </a:lnTo>
                    <a:lnTo>
                      <a:pt x="5635" y="8640"/>
                    </a:lnTo>
                    <a:lnTo>
                      <a:pt x="6574" y="8640"/>
                    </a:lnTo>
                    <a:lnTo>
                      <a:pt x="7513" y="8640"/>
                    </a:lnTo>
                    <a:lnTo>
                      <a:pt x="7513" y="9720"/>
                    </a:lnTo>
                    <a:lnTo>
                      <a:pt x="8452" y="9720"/>
                    </a:lnTo>
                    <a:lnTo>
                      <a:pt x="8452" y="10800"/>
                    </a:lnTo>
                    <a:lnTo>
                      <a:pt x="9391" y="11880"/>
                    </a:lnTo>
                    <a:lnTo>
                      <a:pt x="11270" y="12960"/>
                    </a:lnTo>
                    <a:lnTo>
                      <a:pt x="12209" y="15120"/>
                    </a:lnTo>
                    <a:lnTo>
                      <a:pt x="13148" y="16200"/>
                    </a:lnTo>
                    <a:lnTo>
                      <a:pt x="15026" y="19440"/>
                    </a:lnTo>
                    <a:lnTo>
                      <a:pt x="17843" y="21600"/>
                    </a:lnTo>
                    <a:lnTo>
                      <a:pt x="17843" y="21600"/>
                    </a:lnTo>
                    <a:lnTo>
                      <a:pt x="21600" y="1836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49" name="Shape 3949"/>
              <p:cNvSpPr/>
              <p:nvPr/>
            </p:nvSpPr>
            <p:spPr>
              <a:xfrm>
                <a:off x="1373187" y="833437"/>
                <a:ext cx="34926" cy="317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618" y="15120"/>
                    </a:moveTo>
                    <a:lnTo>
                      <a:pt x="20618" y="15120"/>
                    </a:lnTo>
                    <a:lnTo>
                      <a:pt x="20618" y="15120"/>
                    </a:lnTo>
                    <a:lnTo>
                      <a:pt x="19636" y="15120"/>
                    </a:lnTo>
                    <a:lnTo>
                      <a:pt x="19636" y="15120"/>
                    </a:lnTo>
                    <a:lnTo>
                      <a:pt x="18655" y="15120"/>
                    </a:lnTo>
                    <a:lnTo>
                      <a:pt x="18655" y="15120"/>
                    </a:lnTo>
                    <a:lnTo>
                      <a:pt x="17673" y="15120"/>
                    </a:lnTo>
                    <a:lnTo>
                      <a:pt x="17673" y="15120"/>
                    </a:lnTo>
                    <a:lnTo>
                      <a:pt x="16691" y="15120"/>
                    </a:lnTo>
                    <a:lnTo>
                      <a:pt x="16691" y="14040"/>
                    </a:lnTo>
                    <a:lnTo>
                      <a:pt x="15709" y="14040"/>
                    </a:lnTo>
                    <a:lnTo>
                      <a:pt x="15709" y="14040"/>
                    </a:lnTo>
                    <a:lnTo>
                      <a:pt x="14727" y="12960"/>
                    </a:lnTo>
                    <a:lnTo>
                      <a:pt x="14727" y="12960"/>
                    </a:lnTo>
                    <a:lnTo>
                      <a:pt x="13745" y="11880"/>
                    </a:lnTo>
                    <a:lnTo>
                      <a:pt x="12764" y="11880"/>
                    </a:lnTo>
                    <a:lnTo>
                      <a:pt x="12764" y="10800"/>
                    </a:lnTo>
                    <a:lnTo>
                      <a:pt x="11782" y="9720"/>
                    </a:lnTo>
                    <a:lnTo>
                      <a:pt x="9818" y="8640"/>
                    </a:lnTo>
                    <a:lnTo>
                      <a:pt x="8836" y="7560"/>
                    </a:lnTo>
                    <a:lnTo>
                      <a:pt x="7855" y="5400"/>
                    </a:lnTo>
                    <a:lnTo>
                      <a:pt x="5891" y="3240"/>
                    </a:lnTo>
                    <a:lnTo>
                      <a:pt x="3927" y="0"/>
                    </a:lnTo>
                    <a:lnTo>
                      <a:pt x="0" y="3240"/>
                    </a:lnTo>
                    <a:lnTo>
                      <a:pt x="1964" y="6480"/>
                    </a:lnTo>
                    <a:lnTo>
                      <a:pt x="3927" y="9720"/>
                    </a:lnTo>
                    <a:lnTo>
                      <a:pt x="4909" y="10800"/>
                    </a:lnTo>
                    <a:lnTo>
                      <a:pt x="5891" y="12960"/>
                    </a:lnTo>
                    <a:lnTo>
                      <a:pt x="7855" y="14040"/>
                    </a:lnTo>
                    <a:lnTo>
                      <a:pt x="8836" y="15120"/>
                    </a:lnTo>
                    <a:lnTo>
                      <a:pt x="9818" y="16200"/>
                    </a:lnTo>
                    <a:lnTo>
                      <a:pt x="9818" y="16200"/>
                    </a:lnTo>
                    <a:lnTo>
                      <a:pt x="10800" y="17280"/>
                    </a:lnTo>
                    <a:lnTo>
                      <a:pt x="11782" y="18360"/>
                    </a:lnTo>
                    <a:lnTo>
                      <a:pt x="12764" y="18360"/>
                    </a:lnTo>
                    <a:lnTo>
                      <a:pt x="12764" y="19440"/>
                    </a:lnTo>
                    <a:lnTo>
                      <a:pt x="13745" y="19440"/>
                    </a:lnTo>
                    <a:lnTo>
                      <a:pt x="14727" y="19440"/>
                    </a:lnTo>
                    <a:lnTo>
                      <a:pt x="15709" y="20520"/>
                    </a:lnTo>
                    <a:lnTo>
                      <a:pt x="15709" y="20520"/>
                    </a:lnTo>
                    <a:lnTo>
                      <a:pt x="16691" y="21600"/>
                    </a:lnTo>
                    <a:lnTo>
                      <a:pt x="17673" y="21600"/>
                    </a:lnTo>
                    <a:lnTo>
                      <a:pt x="18655" y="21600"/>
                    </a:lnTo>
                    <a:lnTo>
                      <a:pt x="19636" y="21600"/>
                    </a:lnTo>
                    <a:lnTo>
                      <a:pt x="20618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0618" y="151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50" name="Shape 3950"/>
              <p:cNvSpPr/>
              <p:nvPr/>
            </p:nvSpPr>
            <p:spPr>
              <a:xfrm>
                <a:off x="1406525" y="825500"/>
                <a:ext cx="2698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247" y="0"/>
                    </a:moveTo>
                    <a:lnTo>
                      <a:pt x="15247" y="0"/>
                    </a:lnTo>
                    <a:lnTo>
                      <a:pt x="12706" y="3456"/>
                    </a:lnTo>
                    <a:lnTo>
                      <a:pt x="11435" y="6048"/>
                    </a:lnTo>
                    <a:lnTo>
                      <a:pt x="10165" y="7776"/>
                    </a:lnTo>
                    <a:lnTo>
                      <a:pt x="8894" y="9504"/>
                    </a:lnTo>
                    <a:lnTo>
                      <a:pt x="8894" y="10368"/>
                    </a:lnTo>
                    <a:lnTo>
                      <a:pt x="7624" y="12096"/>
                    </a:lnTo>
                    <a:lnTo>
                      <a:pt x="7624" y="12096"/>
                    </a:lnTo>
                    <a:lnTo>
                      <a:pt x="6353" y="12960"/>
                    </a:lnTo>
                    <a:lnTo>
                      <a:pt x="6353" y="12960"/>
                    </a:lnTo>
                    <a:lnTo>
                      <a:pt x="6353" y="13824"/>
                    </a:lnTo>
                    <a:lnTo>
                      <a:pt x="5082" y="13824"/>
                    </a:lnTo>
                    <a:lnTo>
                      <a:pt x="5082" y="14688"/>
                    </a:lnTo>
                    <a:lnTo>
                      <a:pt x="5082" y="14688"/>
                    </a:lnTo>
                    <a:lnTo>
                      <a:pt x="3812" y="15552"/>
                    </a:lnTo>
                    <a:lnTo>
                      <a:pt x="3812" y="15552"/>
                    </a:lnTo>
                    <a:lnTo>
                      <a:pt x="2541" y="15552"/>
                    </a:lnTo>
                    <a:lnTo>
                      <a:pt x="2541" y="15552"/>
                    </a:lnTo>
                    <a:lnTo>
                      <a:pt x="2541" y="16416"/>
                    </a:lnTo>
                    <a:lnTo>
                      <a:pt x="1271" y="16416"/>
                    </a:lnTo>
                    <a:lnTo>
                      <a:pt x="1271" y="16416"/>
                    </a:lnTo>
                    <a:lnTo>
                      <a:pt x="0" y="16416"/>
                    </a:lnTo>
                    <a:lnTo>
                      <a:pt x="0" y="16416"/>
                    </a:lnTo>
                    <a:lnTo>
                      <a:pt x="1271" y="21600"/>
                    </a:lnTo>
                    <a:lnTo>
                      <a:pt x="2541" y="21600"/>
                    </a:lnTo>
                    <a:lnTo>
                      <a:pt x="3812" y="20736"/>
                    </a:lnTo>
                    <a:lnTo>
                      <a:pt x="3812" y="20736"/>
                    </a:lnTo>
                    <a:lnTo>
                      <a:pt x="5082" y="20736"/>
                    </a:lnTo>
                    <a:lnTo>
                      <a:pt x="6353" y="19872"/>
                    </a:lnTo>
                    <a:lnTo>
                      <a:pt x="7624" y="19872"/>
                    </a:lnTo>
                    <a:lnTo>
                      <a:pt x="7624" y="19008"/>
                    </a:lnTo>
                    <a:lnTo>
                      <a:pt x="8894" y="19008"/>
                    </a:lnTo>
                    <a:lnTo>
                      <a:pt x="8894" y="18144"/>
                    </a:lnTo>
                    <a:lnTo>
                      <a:pt x="10165" y="17280"/>
                    </a:lnTo>
                    <a:lnTo>
                      <a:pt x="11435" y="17280"/>
                    </a:lnTo>
                    <a:lnTo>
                      <a:pt x="11435" y="16416"/>
                    </a:lnTo>
                    <a:lnTo>
                      <a:pt x="11435" y="15552"/>
                    </a:lnTo>
                    <a:lnTo>
                      <a:pt x="12706" y="15552"/>
                    </a:lnTo>
                    <a:lnTo>
                      <a:pt x="12706" y="14688"/>
                    </a:lnTo>
                    <a:lnTo>
                      <a:pt x="13976" y="13824"/>
                    </a:lnTo>
                    <a:lnTo>
                      <a:pt x="15247" y="12960"/>
                    </a:lnTo>
                    <a:lnTo>
                      <a:pt x="15247" y="11232"/>
                    </a:lnTo>
                    <a:lnTo>
                      <a:pt x="16518" y="9504"/>
                    </a:lnTo>
                    <a:lnTo>
                      <a:pt x="17788" y="7776"/>
                    </a:lnTo>
                    <a:lnTo>
                      <a:pt x="19059" y="5184"/>
                    </a:lnTo>
                    <a:lnTo>
                      <a:pt x="21600" y="1728"/>
                    </a:lnTo>
                    <a:lnTo>
                      <a:pt x="21600" y="1728"/>
                    </a:lnTo>
                    <a:lnTo>
                      <a:pt x="1524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51" name="Shape 3951"/>
              <p:cNvSpPr/>
              <p:nvPr/>
            </p:nvSpPr>
            <p:spPr>
              <a:xfrm>
                <a:off x="1425575" y="788987"/>
                <a:ext cx="2698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329" y="0"/>
                    </a:moveTo>
                    <a:lnTo>
                      <a:pt x="20329" y="0"/>
                    </a:lnTo>
                    <a:lnTo>
                      <a:pt x="19059" y="0"/>
                    </a:lnTo>
                    <a:lnTo>
                      <a:pt x="17788" y="0"/>
                    </a:lnTo>
                    <a:lnTo>
                      <a:pt x="16518" y="864"/>
                    </a:lnTo>
                    <a:lnTo>
                      <a:pt x="15247" y="864"/>
                    </a:lnTo>
                    <a:lnTo>
                      <a:pt x="15247" y="1728"/>
                    </a:lnTo>
                    <a:lnTo>
                      <a:pt x="13976" y="1728"/>
                    </a:lnTo>
                    <a:lnTo>
                      <a:pt x="12706" y="2592"/>
                    </a:lnTo>
                    <a:lnTo>
                      <a:pt x="12706" y="2592"/>
                    </a:lnTo>
                    <a:lnTo>
                      <a:pt x="11435" y="3456"/>
                    </a:lnTo>
                    <a:lnTo>
                      <a:pt x="10165" y="3456"/>
                    </a:lnTo>
                    <a:lnTo>
                      <a:pt x="10165" y="4320"/>
                    </a:lnTo>
                    <a:lnTo>
                      <a:pt x="8894" y="5184"/>
                    </a:lnTo>
                    <a:lnTo>
                      <a:pt x="8894" y="5184"/>
                    </a:lnTo>
                    <a:lnTo>
                      <a:pt x="7624" y="6048"/>
                    </a:lnTo>
                    <a:lnTo>
                      <a:pt x="7624" y="6912"/>
                    </a:lnTo>
                    <a:lnTo>
                      <a:pt x="7624" y="7776"/>
                    </a:lnTo>
                    <a:lnTo>
                      <a:pt x="6353" y="8640"/>
                    </a:lnTo>
                    <a:lnTo>
                      <a:pt x="5082" y="10368"/>
                    </a:lnTo>
                    <a:lnTo>
                      <a:pt x="3812" y="12096"/>
                    </a:lnTo>
                    <a:lnTo>
                      <a:pt x="3812" y="13824"/>
                    </a:lnTo>
                    <a:lnTo>
                      <a:pt x="1271" y="16416"/>
                    </a:lnTo>
                    <a:lnTo>
                      <a:pt x="0" y="19872"/>
                    </a:lnTo>
                    <a:lnTo>
                      <a:pt x="6353" y="21600"/>
                    </a:lnTo>
                    <a:lnTo>
                      <a:pt x="7624" y="18144"/>
                    </a:lnTo>
                    <a:lnTo>
                      <a:pt x="10165" y="14688"/>
                    </a:lnTo>
                    <a:lnTo>
                      <a:pt x="10165" y="13824"/>
                    </a:lnTo>
                    <a:lnTo>
                      <a:pt x="11435" y="12096"/>
                    </a:lnTo>
                    <a:lnTo>
                      <a:pt x="11435" y="11232"/>
                    </a:lnTo>
                    <a:lnTo>
                      <a:pt x="12706" y="9504"/>
                    </a:lnTo>
                    <a:lnTo>
                      <a:pt x="13976" y="9504"/>
                    </a:lnTo>
                    <a:lnTo>
                      <a:pt x="13976" y="8640"/>
                    </a:lnTo>
                    <a:lnTo>
                      <a:pt x="13976" y="7776"/>
                    </a:lnTo>
                    <a:lnTo>
                      <a:pt x="15247" y="7776"/>
                    </a:lnTo>
                    <a:lnTo>
                      <a:pt x="15247" y="6912"/>
                    </a:lnTo>
                    <a:lnTo>
                      <a:pt x="15247" y="6912"/>
                    </a:lnTo>
                    <a:lnTo>
                      <a:pt x="16518" y="6048"/>
                    </a:lnTo>
                    <a:lnTo>
                      <a:pt x="16518" y="6048"/>
                    </a:lnTo>
                    <a:lnTo>
                      <a:pt x="17788" y="6048"/>
                    </a:lnTo>
                    <a:lnTo>
                      <a:pt x="17788" y="5184"/>
                    </a:lnTo>
                    <a:lnTo>
                      <a:pt x="17788" y="5184"/>
                    </a:lnTo>
                    <a:lnTo>
                      <a:pt x="19059" y="5184"/>
                    </a:lnTo>
                    <a:lnTo>
                      <a:pt x="19059" y="5184"/>
                    </a:lnTo>
                    <a:lnTo>
                      <a:pt x="20329" y="5184"/>
                    </a:lnTo>
                    <a:lnTo>
                      <a:pt x="20329" y="4320"/>
                    </a:ln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2032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52" name="Shape 3952"/>
              <p:cNvSpPr/>
              <p:nvPr/>
            </p:nvSpPr>
            <p:spPr>
              <a:xfrm>
                <a:off x="1450975" y="788987"/>
                <a:ext cx="34925" cy="317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280"/>
                    </a:moveTo>
                    <a:lnTo>
                      <a:pt x="21600" y="17280"/>
                    </a:lnTo>
                    <a:lnTo>
                      <a:pt x="19636" y="15120"/>
                    </a:lnTo>
                    <a:lnTo>
                      <a:pt x="17673" y="11880"/>
                    </a:lnTo>
                    <a:lnTo>
                      <a:pt x="15709" y="9720"/>
                    </a:lnTo>
                    <a:lnTo>
                      <a:pt x="14727" y="8640"/>
                    </a:lnTo>
                    <a:lnTo>
                      <a:pt x="13745" y="7560"/>
                    </a:lnTo>
                    <a:lnTo>
                      <a:pt x="12764" y="5400"/>
                    </a:lnTo>
                    <a:lnTo>
                      <a:pt x="11782" y="5400"/>
                    </a:lnTo>
                    <a:lnTo>
                      <a:pt x="10800" y="4320"/>
                    </a:lnTo>
                    <a:lnTo>
                      <a:pt x="9818" y="3240"/>
                    </a:lnTo>
                    <a:lnTo>
                      <a:pt x="9818" y="3240"/>
                    </a:lnTo>
                    <a:lnTo>
                      <a:pt x="8836" y="2160"/>
                    </a:lnTo>
                    <a:lnTo>
                      <a:pt x="7855" y="2160"/>
                    </a:lnTo>
                    <a:lnTo>
                      <a:pt x="6873" y="2160"/>
                    </a:lnTo>
                    <a:lnTo>
                      <a:pt x="6873" y="1080"/>
                    </a:lnTo>
                    <a:lnTo>
                      <a:pt x="5891" y="1080"/>
                    </a:lnTo>
                    <a:lnTo>
                      <a:pt x="4909" y="0"/>
                    </a:lnTo>
                    <a:lnTo>
                      <a:pt x="3927" y="0"/>
                    </a:lnTo>
                    <a:lnTo>
                      <a:pt x="2945" y="0"/>
                    </a:lnTo>
                    <a:lnTo>
                      <a:pt x="1964" y="0"/>
                    </a:lnTo>
                    <a:lnTo>
                      <a:pt x="982" y="0"/>
                    </a:lnTo>
                    <a:lnTo>
                      <a:pt x="982" y="0"/>
                    </a:lnTo>
                    <a:lnTo>
                      <a:pt x="0" y="0"/>
                    </a:lnTo>
                    <a:lnTo>
                      <a:pt x="982" y="5400"/>
                    </a:lnTo>
                    <a:lnTo>
                      <a:pt x="982" y="5400"/>
                    </a:lnTo>
                    <a:lnTo>
                      <a:pt x="982" y="5400"/>
                    </a:lnTo>
                    <a:lnTo>
                      <a:pt x="1964" y="5400"/>
                    </a:lnTo>
                    <a:lnTo>
                      <a:pt x="1964" y="5400"/>
                    </a:lnTo>
                    <a:lnTo>
                      <a:pt x="2945" y="5400"/>
                    </a:lnTo>
                    <a:lnTo>
                      <a:pt x="2945" y="6480"/>
                    </a:lnTo>
                    <a:lnTo>
                      <a:pt x="3927" y="6480"/>
                    </a:lnTo>
                    <a:lnTo>
                      <a:pt x="3927" y="6480"/>
                    </a:lnTo>
                    <a:lnTo>
                      <a:pt x="4909" y="6480"/>
                    </a:lnTo>
                    <a:lnTo>
                      <a:pt x="4909" y="7560"/>
                    </a:lnTo>
                    <a:lnTo>
                      <a:pt x="5891" y="7560"/>
                    </a:lnTo>
                    <a:lnTo>
                      <a:pt x="6873" y="7560"/>
                    </a:lnTo>
                    <a:lnTo>
                      <a:pt x="6873" y="8640"/>
                    </a:lnTo>
                    <a:lnTo>
                      <a:pt x="7855" y="8640"/>
                    </a:lnTo>
                    <a:lnTo>
                      <a:pt x="7855" y="9720"/>
                    </a:lnTo>
                    <a:lnTo>
                      <a:pt x="8836" y="9720"/>
                    </a:lnTo>
                    <a:lnTo>
                      <a:pt x="9818" y="10800"/>
                    </a:lnTo>
                    <a:lnTo>
                      <a:pt x="10800" y="12960"/>
                    </a:lnTo>
                    <a:lnTo>
                      <a:pt x="11782" y="14040"/>
                    </a:lnTo>
                    <a:lnTo>
                      <a:pt x="13745" y="15120"/>
                    </a:lnTo>
                    <a:lnTo>
                      <a:pt x="15709" y="18360"/>
                    </a:lnTo>
                    <a:lnTo>
                      <a:pt x="17673" y="21600"/>
                    </a:lnTo>
                    <a:lnTo>
                      <a:pt x="17673" y="21600"/>
                    </a:lnTo>
                    <a:lnTo>
                      <a:pt x="21600" y="172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53" name="Shape 3953"/>
              <p:cNvSpPr/>
              <p:nvPr/>
            </p:nvSpPr>
            <p:spPr>
              <a:xfrm>
                <a:off x="1479550" y="814387"/>
                <a:ext cx="34925" cy="317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618" y="16200"/>
                    </a:moveTo>
                    <a:lnTo>
                      <a:pt x="20618" y="16200"/>
                    </a:lnTo>
                    <a:lnTo>
                      <a:pt x="20618" y="16200"/>
                    </a:lnTo>
                    <a:lnTo>
                      <a:pt x="20618" y="16200"/>
                    </a:lnTo>
                    <a:lnTo>
                      <a:pt x="19636" y="16200"/>
                    </a:lnTo>
                    <a:lnTo>
                      <a:pt x="19636" y="16200"/>
                    </a:lnTo>
                    <a:lnTo>
                      <a:pt x="18655" y="16200"/>
                    </a:lnTo>
                    <a:lnTo>
                      <a:pt x="18655" y="16200"/>
                    </a:lnTo>
                    <a:lnTo>
                      <a:pt x="17673" y="15120"/>
                    </a:lnTo>
                    <a:lnTo>
                      <a:pt x="17673" y="15120"/>
                    </a:lnTo>
                    <a:lnTo>
                      <a:pt x="16691" y="15120"/>
                    </a:lnTo>
                    <a:lnTo>
                      <a:pt x="16691" y="14040"/>
                    </a:lnTo>
                    <a:lnTo>
                      <a:pt x="15709" y="14040"/>
                    </a:lnTo>
                    <a:lnTo>
                      <a:pt x="15709" y="14040"/>
                    </a:lnTo>
                    <a:lnTo>
                      <a:pt x="14727" y="12960"/>
                    </a:lnTo>
                    <a:lnTo>
                      <a:pt x="14727" y="12960"/>
                    </a:lnTo>
                    <a:lnTo>
                      <a:pt x="13745" y="11880"/>
                    </a:lnTo>
                    <a:lnTo>
                      <a:pt x="12764" y="11880"/>
                    </a:lnTo>
                    <a:lnTo>
                      <a:pt x="11782" y="10800"/>
                    </a:lnTo>
                    <a:lnTo>
                      <a:pt x="10800" y="9720"/>
                    </a:lnTo>
                    <a:lnTo>
                      <a:pt x="9818" y="7560"/>
                    </a:lnTo>
                    <a:lnTo>
                      <a:pt x="8836" y="6480"/>
                    </a:lnTo>
                    <a:lnTo>
                      <a:pt x="5891" y="3240"/>
                    </a:lnTo>
                    <a:lnTo>
                      <a:pt x="3927" y="0"/>
                    </a:lnTo>
                    <a:lnTo>
                      <a:pt x="0" y="4320"/>
                    </a:lnTo>
                    <a:lnTo>
                      <a:pt x="1964" y="6480"/>
                    </a:lnTo>
                    <a:lnTo>
                      <a:pt x="4909" y="9720"/>
                    </a:lnTo>
                    <a:lnTo>
                      <a:pt x="5891" y="11880"/>
                    </a:lnTo>
                    <a:lnTo>
                      <a:pt x="6873" y="12960"/>
                    </a:lnTo>
                    <a:lnTo>
                      <a:pt x="7855" y="14040"/>
                    </a:lnTo>
                    <a:lnTo>
                      <a:pt x="9818" y="16200"/>
                    </a:lnTo>
                    <a:lnTo>
                      <a:pt x="9818" y="16200"/>
                    </a:lnTo>
                    <a:lnTo>
                      <a:pt x="10800" y="17280"/>
                    </a:lnTo>
                    <a:lnTo>
                      <a:pt x="11782" y="17280"/>
                    </a:lnTo>
                    <a:lnTo>
                      <a:pt x="11782" y="18360"/>
                    </a:lnTo>
                    <a:lnTo>
                      <a:pt x="12764" y="19440"/>
                    </a:lnTo>
                    <a:lnTo>
                      <a:pt x="13745" y="19440"/>
                    </a:lnTo>
                    <a:lnTo>
                      <a:pt x="14727" y="20520"/>
                    </a:lnTo>
                    <a:lnTo>
                      <a:pt x="14727" y="20520"/>
                    </a:lnTo>
                    <a:lnTo>
                      <a:pt x="15709" y="20520"/>
                    </a:lnTo>
                    <a:lnTo>
                      <a:pt x="16691" y="21600"/>
                    </a:lnTo>
                    <a:lnTo>
                      <a:pt x="17673" y="21600"/>
                    </a:lnTo>
                    <a:lnTo>
                      <a:pt x="18655" y="21600"/>
                    </a:lnTo>
                    <a:lnTo>
                      <a:pt x="19636" y="21600"/>
                    </a:lnTo>
                    <a:lnTo>
                      <a:pt x="20618" y="21600"/>
                    </a:lnTo>
                    <a:lnTo>
                      <a:pt x="20618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0618" y="16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54" name="Shape 3954"/>
              <p:cNvSpPr/>
              <p:nvPr/>
            </p:nvSpPr>
            <p:spPr>
              <a:xfrm>
                <a:off x="1512887" y="806450"/>
                <a:ext cx="2698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247" y="0"/>
                    </a:moveTo>
                    <a:lnTo>
                      <a:pt x="15247" y="0"/>
                    </a:lnTo>
                    <a:lnTo>
                      <a:pt x="13976" y="2592"/>
                    </a:lnTo>
                    <a:lnTo>
                      <a:pt x="12706" y="6048"/>
                    </a:lnTo>
                    <a:lnTo>
                      <a:pt x="11435" y="6912"/>
                    </a:lnTo>
                    <a:lnTo>
                      <a:pt x="11435" y="8640"/>
                    </a:lnTo>
                    <a:lnTo>
                      <a:pt x="10165" y="10368"/>
                    </a:lnTo>
                    <a:lnTo>
                      <a:pt x="8894" y="11232"/>
                    </a:lnTo>
                    <a:lnTo>
                      <a:pt x="8894" y="12096"/>
                    </a:lnTo>
                    <a:lnTo>
                      <a:pt x="7624" y="12096"/>
                    </a:lnTo>
                    <a:lnTo>
                      <a:pt x="7624" y="12960"/>
                    </a:lnTo>
                    <a:lnTo>
                      <a:pt x="7624" y="13824"/>
                    </a:lnTo>
                    <a:lnTo>
                      <a:pt x="6353" y="13824"/>
                    </a:lnTo>
                    <a:lnTo>
                      <a:pt x="6353" y="14688"/>
                    </a:lnTo>
                    <a:lnTo>
                      <a:pt x="5082" y="14688"/>
                    </a:lnTo>
                    <a:lnTo>
                      <a:pt x="5082" y="15552"/>
                    </a:lnTo>
                    <a:lnTo>
                      <a:pt x="3812" y="15552"/>
                    </a:lnTo>
                    <a:lnTo>
                      <a:pt x="3812" y="16416"/>
                    </a:lnTo>
                    <a:lnTo>
                      <a:pt x="3812" y="16416"/>
                    </a:lnTo>
                    <a:lnTo>
                      <a:pt x="2541" y="16416"/>
                    </a:lnTo>
                    <a:lnTo>
                      <a:pt x="2541" y="16416"/>
                    </a:lnTo>
                    <a:lnTo>
                      <a:pt x="1271" y="17280"/>
                    </a:lnTo>
                    <a:lnTo>
                      <a:pt x="1271" y="17280"/>
                    </a:lnTo>
                    <a:lnTo>
                      <a:pt x="0" y="17280"/>
                    </a:lnTo>
                    <a:lnTo>
                      <a:pt x="1271" y="21600"/>
                    </a:lnTo>
                    <a:lnTo>
                      <a:pt x="2541" y="21600"/>
                    </a:lnTo>
                    <a:lnTo>
                      <a:pt x="3812" y="21600"/>
                    </a:lnTo>
                    <a:lnTo>
                      <a:pt x="5082" y="20736"/>
                    </a:lnTo>
                    <a:lnTo>
                      <a:pt x="6353" y="20736"/>
                    </a:lnTo>
                    <a:lnTo>
                      <a:pt x="7624" y="19872"/>
                    </a:lnTo>
                    <a:lnTo>
                      <a:pt x="7624" y="19872"/>
                    </a:lnTo>
                    <a:lnTo>
                      <a:pt x="8894" y="19008"/>
                    </a:lnTo>
                    <a:lnTo>
                      <a:pt x="10165" y="19008"/>
                    </a:lnTo>
                    <a:lnTo>
                      <a:pt x="10165" y="18144"/>
                    </a:lnTo>
                    <a:lnTo>
                      <a:pt x="11435" y="17280"/>
                    </a:lnTo>
                    <a:lnTo>
                      <a:pt x="11435" y="17280"/>
                    </a:lnTo>
                    <a:lnTo>
                      <a:pt x="12706" y="16416"/>
                    </a:lnTo>
                    <a:lnTo>
                      <a:pt x="12706" y="15552"/>
                    </a:lnTo>
                    <a:lnTo>
                      <a:pt x="13976" y="14688"/>
                    </a:lnTo>
                    <a:lnTo>
                      <a:pt x="13976" y="14688"/>
                    </a:lnTo>
                    <a:lnTo>
                      <a:pt x="15247" y="13824"/>
                    </a:lnTo>
                    <a:lnTo>
                      <a:pt x="16518" y="12096"/>
                    </a:lnTo>
                    <a:lnTo>
                      <a:pt x="16518" y="10368"/>
                    </a:lnTo>
                    <a:lnTo>
                      <a:pt x="17788" y="9504"/>
                    </a:lnTo>
                    <a:lnTo>
                      <a:pt x="19059" y="7776"/>
                    </a:lnTo>
                    <a:lnTo>
                      <a:pt x="20329" y="4320"/>
                    </a:lnTo>
                    <a:lnTo>
                      <a:pt x="21600" y="1728"/>
                    </a:lnTo>
                    <a:lnTo>
                      <a:pt x="21600" y="1728"/>
                    </a:lnTo>
                    <a:lnTo>
                      <a:pt x="1524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55" name="Shape 3955"/>
              <p:cNvSpPr/>
              <p:nvPr/>
            </p:nvSpPr>
            <p:spPr>
              <a:xfrm>
                <a:off x="1531937" y="771525"/>
                <a:ext cx="22226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057" y="0"/>
                    </a:moveTo>
                    <a:lnTo>
                      <a:pt x="20057" y="0"/>
                    </a:lnTo>
                    <a:lnTo>
                      <a:pt x="18514" y="0"/>
                    </a:lnTo>
                    <a:lnTo>
                      <a:pt x="18514" y="900"/>
                    </a:lnTo>
                    <a:lnTo>
                      <a:pt x="16971" y="900"/>
                    </a:lnTo>
                    <a:lnTo>
                      <a:pt x="15429" y="900"/>
                    </a:lnTo>
                    <a:lnTo>
                      <a:pt x="13886" y="1800"/>
                    </a:lnTo>
                    <a:lnTo>
                      <a:pt x="13886" y="1800"/>
                    </a:lnTo>
                    <a:lnTo>
                      <a:pt x="12343" y="2700"/>
                    </a:lnTo>
                    <a:lnTo>
                      <a:pt x="10800" y="3600"/>
                    </a:lnTo>
                    <a:lnTo>
                      <a:pt x="10800" y="3600"/>
                    </a:lnTo>
                    <a:lnTo>
                      <a:pt x="9257" y="4500"/>
                    </a:lnTo>
                    <a:lnTo>
                      <a:pt x="9257" y="4500"/>
                    </a:lnTo>
                    <a:lnTo>
                      <a:pt x="9257" y="5400"/>
                    </a:lnTo>
                    <a:lnTo>
                      <a:pt x="7714" y="6300"/>
                    </a:lnTo>
                    <a:lnTo>
                      <a:pt x="7714" y="7200"/>
                    </a:lnTo>
                    <a:lnTo>
                      <a:pt x="6171" y="8100"/>
                    </a:lnTo>
                    <a:lnTo>
                      <a:pt x="6171" y="9000"/>
                    </a:lnTo>
                    <a:lnTo>
                      <a:pt x="6171" y="9900"/>
                    </a:lnTo>
                    <a:lnTo>
                      <a:pt x="4629" y="11700"/>
                    </a:lnTo>
                    <a:lnTo>
                      <a:pt x="4629" y="12600"/>
                    </a:lnTo>
                    <a:lnTo>
                      <a:pt x="3086" y="14400"/>
                    </a:lnTo>
                    <a:lnTo>
                      <a:pt x="3086" y="16200"/>
                    </a:lnTo>
                    <a:lnTo>
                      <a:pt x="1543" y="17100"/>
                    </a:lnTo>
                    <a:lnTo>
                      <a:pt x="1543" y="18900"/>
                    </a:lnTo>
                    <a:lnTo>
                      <a:pt x="0" y="19800"/>
                    </a:lnTo>
                    <a:lnTo>
                      <a:pt x="7714" y="21600"/>
                    </a:lnTo>
                    <a:lnTo>
                      <a:pt x="9257" y="20700"/>
                    </a:lnTo>
                    <a:lnTo>
                      <a:pt x="9257" y="18900"/>
                    </a:lnTo>
                    <a:lnTo>
                      <a:pt x="10800" y="17100"/>
                    </a:lnTo>
                    <a:lnTo>
                      <a:pt x="10800" y="16200"/>
                    </a:lnTo>
                    <a:lnTo>
                      <a:pt x="12343" y="14400"/>
                    </a:lnTo>
                    <a:lnTo>
                      <a:pt x="12343" y="12600"/>
                    </a:lnTo>
                    <a:lnTo>
                      <a:pt x="13886" y="11700"/>
                    </a:lnTo>
                    <a:lnTo>
                      <a:pt x="13886" y="9900"/>
                    </a:lnTo>
                    <a:lnTo>
                      <a:pt x="13886" y="9900"/>
                    </a:lnTo>
                    <a:lnTo>
                      <a:pt x="15429" y="9000"/>
                    </a:lnTo>
                    <a:lnTo>
                      <a:pt x="15429" y="8100"/>
                    </a:lnTo>
                    <a:lnTo>
                      <a:pt x="15429" y="8100"/>
                    </a:lnTo>
                    <a:lnTo>
                      <a:pt x="16971" y="7200"/>
                    </a:lnTo>
                    <a:lnTo>
                      <a:pt x="16971" y="7200"/>
                    </a:lnTo>
                    <a:lnTo>
                      <a:pt x="16971" y="6300"/>
                    </a:lnTo>
                    <a:lnTo>
                      <a:pt x="18514" y="6300"/>
                    </a:lnTo>
                    <a:lnTo>
                      <a:pt x="18514" y="6300"/>
                    </a:lnTo>
                    <a:lnTo>
                      <a:pt x="18514" y="5400"/>
                    </a:lnTo>
                    <a:lnTo>
                      <a:pt x="20057" y="5400"/>
                    </a:lnTo>
                    <a:lnTo>
                      <a:pt x="20057" y="5400"/>
                    </a:lnTo>
                    <a:lnTo>
                      <a:pt x="20057" y="5400"/>
                    </a:lnTo>
                    <a:lnTo>
                      <a:pt x="21600" y="4500"/>
                    </a:lnTo>
                    <a:lnTo>
                      <a:pt x="21600" y="4500"/>
                    </a:lnTo>
                    <a:lnTo>
                      <a:pt x="21600" y="4500"/>
                    </a:lnTo>
                    <a:lnTo>
                      <a:pt x="21600" y="4500"/>
                    </a:lnTo>
                    <a:lnTo>
                      <a:pt x="200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56" name="Shape 3956"/>
              <p:cNvSpPr/>
              <p:nvPr/>
            </p:nvSpPr>
            <p:spPr>
              <a:xfrm>
                <a:off x="1552575" y="771525"/>
                <a:ext cx="36513" cy="317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280"/>
                    </a:moveTo>
                    <a:lnTo>
                      <a:pt x="21600" y="17280"/>
                    </a:lnTo>
                    <a:lnTo>
                      <a:pt x="18783" y="15120"/>
                    </a:lnTo>
                    <a:lnTo>
                      <a:pt x="16904" y="11880"/>
                    </a:lnTo>
                    <a:lnTo>
                      <a:pt x="15965" y="9720"/>
                    </a:lnTo>
                    <a:lnTo>
                      <a:pt x="15026" y="8640"/>
                    </a:lnTo>
                    <a:lnTo>
                      <a:pt x="13148" y="7560"/>
                    </a:lnTo>
                    <a:lnTo>
                      <a:pt x="12209" y="5400"/>
                    </a:lnTo>
                    <a:lnTo>
                      <a:pt x="11270" y="5400"/>
                    </a:lnTo>
                    <a:lnTo>
                      <a:pt x="10330" y="4320"/>
                    </a:lnTo>
                    <a:lnTo>
                      <a:pt x="10330" y="4320"/>
                    </a:lnTo>
                    <a:lnTo>
                      <a:pt x="9391" y="3240"/>
                    </a:lnTo>
                    <a:lnTo>
                      <a:pt x="8452" y="2160"/>
                    </a:lnTo>
                    <a:lnTo>
                      <a:pt x="8452" y="2160"/>
                    </a:lnTo>
                    <a:lnTo>
                      <a:pt x="7513" y="2160"/>
                    </a:lnTo>
                    <a:lnTo>
                      <a:pt x="6574" y="1080"/>
                    </a:lnTo>
                    <a:lnTo>
                      <a:pt x="5635" y="1080"/>
                    </a:lnTo>
                    <a:lnTo>
                      <a:pt x="4696" y="1080"/>
                    </a:lnTo>
                    <a:lnTo>
                      <a:pt x="4696" y="0"/>
                    </a:lnTo>
                    <a:lnTo>
                      <a:pt x="3757" y="0"/>
                    </a:lnTo>
                    <a:lnTo>
                      <a:pt x="2817" y="0"/>
                    </a:lnTo>
                    <a:lnTo>
                      <a:pt x="1878" y="0"/>
                    </a:lnTo>
                    <a:lnTo>
                      <a:pt x="939" y="0"/>
                    </a:lnTo>
                    <a:lnTo>
                      <a:pt x="0" y="0"/>
                    </a:lnTo>
                    <a:lnTo>
                      <a:pt x="939" y="5400"/>
                    </a:lnTo>
                    <a:lnTo>
                      <a:pt x="1878" y="5400"/>
                    </a:lnTo>
                    <a:lnTo>
                      <a:pt x="1878" y="5400"/>
                    </a:lnTo>
                    <a:lnTo>
                      <a:pt x="1878" y="5400"/>
                    </a:lnTo>
                    <a:lnTo>
                      <a:pt x="2817" y="5400"/>
                    </a:lnTo>
                    <a:lnTo>
                      <a:pt x="2817" y="5400"/>
                    </a:lnTo>
                    <a:lnTo>
                      <a:pt x="3757" y="5400"/>
                    </a:lnTo>
                    <a:lnTo>
                      <a:pt x="3757" y="6480"/>
                    </a:lnTo>
                    <a:lnTo>
                      <a:pt x="4696" y="6480"/>
                    </a:lnTo>
                    <a:lnTo>
                      <a:pt x="4696" y="6480"/>
                    </a:lnTo>
                    <a:lnTo>
                      <a:pt x="5635" y="7560"/>
                    </a:lnTo>
                    <a:lnTo>
                      <a:pt x="5635" y="7560"/>
                    </a:lnTo>
                    <a:lnTo>
                      <a:pt x="6574" y="7560"/>
                    </a:lnTo>
                    <a:lnTo>
                      <a:pt x="7513" y="8640"/>
                    </a:lnTo>
                    <a:lnTo>
                      <a:pt x="7513" y="8640"/>
                    </a:lnTo>
                    <a:lnTo>
                      <a:pt x="8452" y="9720"/>
                    </a:lnTo>
                    <a:lnTo>
                      <a:pt x="8452" y="9720"/>
                    </a:lnTo>
                    <a:lnTo>
                      <a:pt x="9391" y="10800"/>
                    </a:lnTo>
                    <a:lnTo>
                      <a:pt x="11270" y="11880"/>
                    </a:lnTo>
                    <a:lnTo>
                      <a:pt x="12209" y="14040"/>
                    </a:lnTo>
                    <a:lnTo>
                      <a:pt x="13148" y="15120"/>
                    </a:lnTo>
                    <a:lnTo>
                      <a:pt x="15026" y="18360"/>
                    </a:lnTo>
                    <a:lnTo>
                      <a:pt x="17843" y="21600"/>
                    </a:lnTo>
                    <a:lnTo>
                      <a:pt x="17843" y="21600"/>
                    </a:lnTo>
                    <a:lnTo>
                      <a:pt x="21600" y="172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57" name="Shape 3957"/>
              <p:cNvSpPr/>
              <p:nvPr/>
            </p:nvSpPr>
            <p:spPr>
              <a:xfrm>
                <a:off x="1582737" y="796925"/>
                <a:ext cx="34926" cy="317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618" y="16200"/>
                    </a:moveTo>
                    <a:lnTo>
                      <a:pt x="20618" y="16200"/>
                    </a:lnTo>
                    <a:lnTo>
                      <a:pt x="19636" y="16200"/>
                    </a:lnTo>
                    <a:lnTo>
                      <a:pt x="19636" y="16200"/>
                    </a:lnTo>
                    <a:lnTo>
                      <a:pt x="18655" y="16200"/>
                    </a:lnTo>
                    <a:lnTo>
                      <a:pt x="18655" y="16200"/>
                    </a:lnTo>
                    <a:lnTo>
                      <a:pt x="18655" y="16200"/>
                    </a:lnTo>
                    <a:lnTo>
                      <a:pt x="17673" y="16200"/>
                    </a:lnTo>
                    <a:lnTo>
                      <a:pt x="17673" y="15120"/>
                    </a:lnTo>
                    <a:lnTo>
                      <a:pt x="16691" y="15120"/>
                    </a:lnTo>
                    <a:lnTo>
                      <a:pt x="15709" y="15120"/>
                    </a:lnTo>
                    <a:lnTo>
                      <a:pt x="15709" y="15120"/>
                    </a:lnTo>
                    <a:lnTo>
                      <a:pt x="14727" y="14040"/>
                    </a:lnTo>
                    <a:lnTo>
                      <a:pt x="14727" y="14040"/>
                    </a:lnTo>
                    <a:lnTo>
                      <a:pt x="13745" y="12960"/>
                    </a:lnTo>
                    <a:lnTo>
                      <a:pt x="13745" y="12960"/>
                    </a:lnTo>
                    <a:lnTo>
                      <a:pt x="12764" y="11880"/>
                    </a:lnTo>
                    <a:lnTo>
                      <a:pt x="12764" y="11880"/>
                    </a:lnTo>
                    <a:lnTo>
                      <a:pt x="11782" y="10800"/>
                    </a:lnTo>
                    <a:lnTo>
                      <a:pt x="9818" y="9720"/>
                    </a:lnTo>
                    <a:lnTo>
                      <a:pt x="8836" y="7560"/>
                    </a:lnTo>
                    <a:lnTo>
                      <a:pt x="7855" y="6480"/>
                    </a:lnTo>
                    <a:lnTo>
                      <a:pt x="5891" y="3240"/>
                    </a:lnTo>
                    <a:lnTo>
                      <a:pt x="3927" y="0"/>
                    </a:lnTo>
                    <a:lnTo>
                      <a:pt x="0" y="4320"/>
                    </a:lnTo>
                    <a:lnTo>
                      <a:pt x="1964" y="6480"/>
                    </a:lnTo>
                    <a:lnTo>
                      <a:pt x="3927" y="9720"/>
                    </a:lnTo>
                    <a:lnTo>
                      <a:pt x="4909" y="11880"/>
                    </a:lnTo>
                    <a:lnTo>
                      <a:pt x="5891" y="12960"/>
                    </a:lnTo>
                    <a:lnTo>
                      <a:pt x="7855" y="15120"/>
                    </a:lnTo>
                    <a:lnTo>
                      <a:pt x="8836" y="16200"/>
                    </a:lnTo>
                    <a:lnTo>
                      <a:pt x="9818" y="16200"/>
                    </a:lnTo>
                    <a:lnTo>
                      <a:pt x="9818" y="17280"/>
                    </a:lnTo>
                    <a:lnTo>
                      <a:pt x="10800" y="18360"/>
                    </a:lnTo>
                    <a:lnTo>
                      <a:pt x="11782" y="18360"/>
                    </a:lnTo>
                    <a:lnTo>
                      <a:pt x="11782" y="19440"/>
                    </a:lnTo>
                    <a:lnTo>
                      <a:pt x="12764" y="19440"/>
                    </a:lnTo>
                    <a:lnTo>
                      <a:pt x="13745" y="19440"/>
                    </a:lnTo>
                    <a:lnTo>
                      <a:pt x="14727" y="20520"/>
                    </a:lnTo>
                    <a:lnTo>
                      <a:pt x="15709" y="20520"/>
                    </a:lnTo>
                    <a:lnTo>
                      <a:pt x="15709" y="21600"/>
                    </a:lnTo>
                    <a:lnTo>
                      <a:pt x="16691" y="21600"/>
                    </a:lnTo>
                    <a:lnTo>
                      <a:pt x="17673" y="21600"/>
                    </a:lnTo>
                    <a:lnTo>
                      <a:pt x="18655" y="21600"/>
                    </a:lnTo>
                    <a:lnTo>
                      <a:pt x="19636" y="21600"/>
                    </a:lnTo>
                    <a:lnTo>
                      <a:pt x="20618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0618" y="16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58" name="Shape 3958"/>
              <p:cNvSpPr/>
              <p:nvPr/>
            </p:nvSpPr>
            <p:spPr>
              <a:xfrm>
                <a:off x="1616075" y="788987"/>
                <a:ext cx="2698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247" y="0"/>
                    </a:moveTo>
                    <a:lnTo>
                      <a:pt x="15247" y="0"/>
                    </a:lnTo>
                    <a:lnTo>
                      <a:pt x="13976" y="1728"/>
                    </a:lnTo>
                    <a:lnTo>
                      <a:pt x="12706" y="3456"/>
                    </a:lnTo>
                    <a:lnTo>
                      <a:pt x="11435" y="5184"/>
                    </a:lnTo>
                    <a:lnTo>
                      <a:pt x="11435" y="6912"/>
                    </a:lnTo>
                    <a:lnTo>
                      <a:pt x="10165" y="7776"/>
                    </a:lnTo>
                    <a:lnTo>
                      <a:pt x="8894" y="9504"/>
                    </a:lnTo>
                    <a:lnTo>
                      <a:pt x="7624" y="10368"/>
                    </a:lnTo>
                    <a:lnTo>
                      <a:pt x="7624" y="12096"/>
                    </a:lnTo>
                    <a:lnTo>
                      <a:pt x="6353" y="12096"/>
                    </a:lnTo>
                    <a:lnTo>
                      <a:pt x="6353" y="12960"/>
                    </a:lnTo>
                    <a:lnTo>
                      <a:pt x="6353" y="13824"/>
                    </a:lnTo>
                    <a:lnTo>
                      <a:pt x="5082" y="13824"/>
                    </a:lnTo>
                    <a:lnTo>
                      <a:pt x="5082" y="14688"/>
                    </a:lnTo>
                    <a:lnTo>
                      <a:pt x="5082" y="14688"/>
                    </a:lnTo>
                    <a:lnTo>
                      <a:pt x="3812" y="15552"/>
                    </a:lnTo>
                    <a:lnTo>
                      <a:pt x="3812" y="15552"/>
                    </a:lnTo>
                    <a:lnTo>
                      <a:pt x="3812" y="15552"/>
                    </a:lnTo>
                    <a:lnTo>
                      <a:pt x="2541" y="16416"/>
                    </a:lnTo>
                    <a:lnTo>
                      <a:pt x="2541" y="16416"/>
                    </a:lnTo>
                    <a:lnTo>
                      <a:pt x="2541" y="16416"/>
                    </a:lnTo>
                    <a:lnTo>
                      <a:pt x="1271" y="16416"/>
                    </a:lnTo>
                    <a:lnTo>
                      <a:pt x="1271" y="17280"/>
                    </a:lnTo>
                    <a:lnTo>
                      <a:pt x="0" y="17280"/>
                    </a:lnTo>
                    <a:lnTo>
                      <a:pt x="0" y="17280"/>
                    </a:lnTo>
                    <a:lnTo>
                      <a:pt x="1271" y="21600"/>
                    </a:lnTo>
                    <a:lnTo>
                      <a:pt x="2541" y="21600"/>
                    </a:lnTo>
                    <a:lnTo>
                      <a:pt x="2541" y="21600"/>
                    </a:lnTo>
                    <a:lnTo>
                      <a:pt x="3812" y="20736"/>
                    </a:lnTo>
                    <a:lnTo>
                      <a:pt x="5082" y="20736"/>
                    </a:lnTo>
                    <a:lnTo>
                      <a:pt x="6353" y="19872"/>
                    </a:lnTo>
                    <a:lnTo>
                      <a:pt x="6353" y="19872"/>
                    </a:lnTo>
                    <a:lnTo>
                      <a:pt x="7624" y="19008"/>
                    </a:lnTo>
                    <a:lnTo>
                      <a:pt x="8894" y="19008"/>
                    </a:lnTo>
                    <a:lnTo>
                      <a:pt x="8894" y="18144"/>
                    </a:lnTo>
                    <a:lnTo>
                      <a:pt x="10165" y="18144"/>
                    </a:lnTo>
                    <a:lnTo>
                      <a:pt x="10165" y="17280"/>
                    </a:lnTo>
                    <a:lnTo>
                      <a:pt x="11435" y="16416"/>
                    </a:lnTo>
                    <a:lnTo>
                      <a:pt x="11435" y="16416"/>
                    </a:lnTo>
                    <a:lnTo>
                      <a:pt x="12706" y="15552"/>
                    </a:lnTo>
                    <a:lnTo>
                      <a:pt x="12706" y="14688"/>
                    </a:lnTo>
                    <a:lnTo>
                      <a:pt x="13976" y="13824"/>
                    </a:lnTo>
                    <a:lnTo>
                      <a:pt x="13976" y="12960"/>
                    </a:lnTo>
                    <a:lnTo>
                      <a:pt x="15247" y="11232"/>
                    </a:lnTo>
                    <a:lnTo>
                      <a:pt x="16518" y="9504"/>
                    </a:lnTo>
                    <a:lnTo>
                      <a:pt x="17788" y="8640"/>
                    </a:lnTo>
                    <a:lnTo>
                      <a:pt x="17788" y="6912"/>
                    </a:lnTo>
                    <a:lnTo>
                      <a:pt x="19059" y="5184"/>
                    </a:lnTo>
                    <a:lnTo>
                      <a:pt x="20329" y="3456"/>
                    </a:lnTo>
                    <a:lnTo>
                      <a:pt x="21600" y="1728"/>
                    </a:lnTo>
                    <a:lnTo>
                      <a:pt x="21600" y="1728"/>
                    </a:lnTo>
                    <a:lnTo>
                      <a:pt x="1524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59" name="Shape 3959"/>
              <p:cNvSpPr/>
              <p:nvPr/>
            </p:nvSpPr>
            <p:spPr>
              <a:xfrm>
                <a:off x="1635125" y="763587"/>
                <a:ext cx="28575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400" y="0"/>
                    </a:moveTo>
                    <a:lnTo>
                      <a:pt x="20400" y="0"/>
                    </a:lnTo>
                    <a:lnTo>
                      <a:pt x="19200" y="0"/>
                    </a:lnTo>
                    <a:lnTo>
                      <a:pt x="18000" y="0"/>
                    </a:lnTo>
                    <a:lnTo>
                      <a:pt x="16800" y="1200"/>
                    </a:lnTo>
                    <a:lnTo>
                      <a:pt x="16800" y="1200"/>
                    </a:lnTo>
                    <a:lnTo>
                      <a:pt x="15600" y="1200"/>
                    </a:lnTo>
                    <a:lnTo>
                      <a:pt x="14400" y="1200"/>
                    </a:lnTo>
                    <a:lnTo>
                      <a:pt x="14400" y="1200"/>
                    </a:lnTo>
                    <a:lnTo>
                      <a:pt x="13200" y="2400"/>
                    </a:lnTo>
                    <a:lnTo>
                      <a:pt x="13200" y="2400"/>
                    </a:lnTo>
                    <a:lnTo>
                      <a:pt x="12000" y="3600"/>
                    </a:lnTo>
                    <a:lnTo>
                      <a:pt x="10800" y="3600"/>
                    </a:lnTo>
                    <a:lnTo>
                      <a:pt x="10800" y="3600"/>
                    </a:lnTo>
                    <a:lnTo>
                      <a:pt x="9600" y="4800"/>
                    </a:lnTo>
                    <a:lnTo>
                      <a:pt x="9600" y="4800"/>
                    </a:lnTo>
                    <a:lnTo>
                      <a:pt x="8400" y="4800"/>
                    </a:lnTo>
                    <a:lnTo>
                      <a:pt x="8400" y="6000"/>
                    </a:lnTo>
                    <a:lnTo>
                      <a:pt x="7200" y="7200"/>
                    </a:lnTo>
                    <a:lnTo>
                      <a:pt x="7200" y="7200"/>
                    </a:lnTo>
                    <a:lnTo>
                      <a:pt x="6000" y="8400"/>
                    </a:lnTo>
                    <a:lnTo>
                      <a:pt x="6000" y="8400"/>
                    </a:lnTo>
                    <a:lnTo>
                      <a:pt x="4800" y="9600"/>
                    </a:lnTo>
                    <a:lnTo>
                      <a:pt x="4800" y="9600"/>
                    </a:lnTo>
                    <a:lnTo>
                      <a:pt x="3600" y="10800"/>
                    </a:lnTo>
                    <a:lnTo>
                      <a:pt x="3600" y="12000"/>
                    </a:lnTo>
                    <a:lnTo>
                      <a:pt x="2400" y="13200"/>
                    </a:lnTo>
                    <a:lnTo>
                      <a:pt x="1200" y="15600"/>
                    </a:lnTo>
                    <a:lnTo>
                      <a:pt x="0" y="16800"/>
                    </a:lnTo>
                    <a:lnTo>
                      <a:pt x="0" y="19200"/>
                    </a:lnTo>
                    <a:lnTo>
                      <a:pt x="6000" y="21600"/>
                    </a:lnTo>
                    <a:lnTo>
                      <a:pt x="6000" y="20400"/>
                    </a:lnTo>
                    <a:lnTo>
                      <a:pt x="7200" y="18000"/>
                    </a:lnTo>
                    <a:lnTo>
                      <a:pt x="8400" y="16800"/>
                    </a:lnTo>
                    <a:lnTo>
                      <a:pt x="9600" y="14400"/>
                    </a:lnTo>
                    <a:lnTo>
                      <a:pt x="9600" y="14400"/>
                    </a:lnTo>
                    <a:lnTo>
                      <a:pt x="9600" y="13200"/>
                    </a:lnTo>
                    <a:lnTo>
                      <a:pt x="10800" y="13200"/>
                    </a:lnTo>
                    <a:lnTo>
                      <a:pt x="10800" y="12000"/>
                    </a:lnTo>
                    <a:lnTo>
                      <a:pt x="10800" y="12000"/>
                    </a:lnTo>
                    <a:lnTo>
                      <a:pt x="12000" y="12000"/>
                    </a:lnTo>
                    <a:lnTo>
                      <a:pt x="12000" y="10800"/>
                    </a:lnTo>
                    <a:lnTo>
                      <a:pt x="13200" y="10800"/>
                    </a:lnTo>
                    <a:lnTo>
                      <a:pt x="13200" y="9600"/>
                    </a:lnTo>
                    <a:lnTo>
                      <a:pt x="13200" y="9600"/>
                    </a:lnTo>
                    <a:lnTo>
                      <a:pt x="14400" y="9600"/>
                    </a:lnTo>
                    <a:lnTo>
                      <a:pt x="14400" y="8400"/>
                    </a:lnTo>
                    <a:lnTo>
                      <a:pt x="14400" y="8400"/>
                    </a:lnTo>
                    <a:lnTo>
                      <a:pt x="15600" y="8400"/>
                    </a:lnTo>
                    <a:lnTo>
                      <a:pt x="15600" y="8400"/>
                    </a:lnTo>
                    <a:lnTo>
                      <a:pt x="16800" y="8400"/>
                    </a:lnTo>
                    <a:lnTo>
                      <a:pt x="16800" y="7200"/>
                    </a:lnTo>
                    <a:lnTo>
                      <a:pt x="16800" y="7200"/>
                    </a:lnTo>
                    <a:lnTo>
                      <a:pt x="18000" y="7200"/>
                    </a:lnTo>
                    <a:lnTo>
                      <a:pt x="18000" y="7200"/>
                    </a:lnTo>
                    <a:lnTo>
                      <a:pt x="19200" y="7200"/>
                    </a:lnTo>
                    <a:lnTo>
                      <a:pt x="19200" y="7200"/>
                    </a:lnTo>
                    <a:lnTo>
                      <a:pt x="20400" y="7200"/>
                    </a:lnTo>
                    <a:lnTo>
                      <a:pt x="21600" y="6000"/>
                    </a:lnTo>
                    <a:lnTo>
                      <a:pt x="21600" y="6000"/>
                    </a:lnTo>
                    <a:lnTo>
                      <a:pt x="204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60" name="Shape 3960"/>
              <p:cNvSpPr/>
              <p:nvPr/>
            </p:nvSpPr>
            <p:spPr>
              <a:xfrm>
                <a:off x="1662112" y="763587"/>
                <a:ext cx="31751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4954"/>
                    </a:moveTo>
                    <a:lnTo>
                      <a:pt x="21600" y="14954"/>
                    </a:lnTo>
                    <a:lnTo>
                      <a:pt x="20520" y="13292"/>
                    </a:lnTo>
                    <a:lnTo>
                      <a:pt x="19440" y="11631"/>
                    </a:lnTo>
                    <a:lnTo>
                      <a:pt x="18360" y="9969"/>
                    </a:lnTo>
                    <a:lnTo>
                      <a:pt x="17280" y="8308"/>
                    </a:lnTo>
                    <a:lnTo>
                      <a:pt x="16200" y="8308"/>
                    </a:lnTo>
                    <a:lnTo>
                      <a:pt x="14040" y="6646"/>
                    </a:lnTo>
                    <a:lnTo>
                      <a:pt x="12960" y="4985"/>
                    </a:lnTo>
                    <a:lnTo>
                      <a:pt x="11880" y="3323"/>
                    </a:lnTo>
                    <a:lnTo>
                      <a:pt x="10800" y="3323"/>
                    </a:lnTo>
                    <a:lnTo>
                      <a:pt x="10800" y="3323"/>
                    </a:lnTo>
                    <a:lnTo>
                      <a:pt x="9720" y="1662"/>
                    </a:lnTo>
                    <a:lnTo>
                      <a:pt x="8640" y="1662"/>
                    </a:lnTo>
                    <a:lnTo>
                      <a:pt x="8640" y="1662"/>
                    </a:lnTo>
                    <a:lnTo>
                      <a:pt x="7560" y="1662"/>
                    </a:lnTo>
                    <a:lnTo>
                      <a:pt x="6480" y="0"/>
                    </a:lnTo>
                    <a:lnTo>
                      <a:pt x="6480" y="0"/>
                    </a:lnTo>
                    <a:lnTo>
                      <a:pt x="540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3240" y="0"/>
                    </a:lnTo>
                    <a:lnTo>
                      <a:pt x="2160" y="0"/>
                    </a:lnTo>
                    <a:lnTo>
                      <a:pt x="108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80" y="8308"/>
                    </a:lnTo>
                    <a:lnTo>
                      <a:pt x="1080" y="8308"/>
                    </a:lnTo>
                    <a:lnTo>
                      <a:pt x="2160" y="8308"/>
                    </a:lnTo>
                    <a:lnTo>
                      <a:pt x="2160" y="8308"/>
                    </a:lnTo>
                    <a:lnTo>
                      <a:pt x="3240" y="8308"/>
                    </a:lnTo>
                    <a:lnTo>
                      <a:pt x="3240" y="8308"/>
                    </a:lnTo>
                    <a:lnTo>
                      <a:pt x="4320" y="8308"/>
                    </a:lnTo>
                    <a:lnTo>
                      <a:pt x="4320" y="8308"/>
                    </a:lnTo>
                    <a:lnTo>
                      <a:pt x="4320" y="9969"/>
                    </a:lnTo>
                    <a:lnTo>
                      <a:pt x="5400" y="9969"/>
                    </a:lnTo>
                    <a:lnTo>
                      <a:pt x="5400" y="9969"/>
                    </a:lnTo>
                    <a:lnTo>
                      <a:pt x="6480" y="9969"/>
                    </a:lnTo>
                    <a:lnTo>
                      <a:pt x="6480" y="9969"/>
                    </a:lnTo>
                    <a:lnTo>
                      <a:pt x="7560" y="9969"/>
                    </a:lnTo>
                    <a:lnTo>
                      <a:pt x="7560" y="11631"/>
                    </a:lnTo>
                    <a:lnTo>
                      <a:pt x="8640" y="11631"/>
                    </a:lnTo>
                    <a:lnTo>
                      <a:pt x="8640" y="11631"/>
                    </a:lnTo>
                    <a:lnTo>
                      <a:pt x="9720" y="13292"/>
                    </a:lnTo>
                    <a:lnTo>
                      <a:pt x="11880" y="13292"/>
                    </a:lnTo>
                    <a:lnTo>
                      <a:pt x="12960" y="14954"/>
                    </a:lnTo>
                    <a:lnTo>
                      <a:pt x="14040" y="16615"/>
                    </a:lnTo>
                    <a:lnTo>
                      <a:pt x="15120" y="18277"/>
                    </a:lnTo>
                    <a:lnTo>
                      <a:pt x="16200" y="19938"/>
                    </a:lnTo>
                    <a:lnTo>
                      <a:pt x="17280" y="19938"/>
                    </a:lnTo>
                    <a:lnTo>
                      <a:pt x="19440" y="21600"/>
                    </a:lnTo>
                    <a:lnTo>
                      <a:pt x="19440" y="21600"/>
                    </a:lnTo>
                    <a:lnTo>
                      <a:pt x="21600" y="1495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61" name="Shape 3961"/>
              <p:cNvSpPr/>
              <p:nvPr/>
            </p:nvSpPr>
            <p:spPr>
              <a:xfrm>
                <a:off x="1690687" y="777875"/>
                <a:ext cx="28576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400" y="3086"/>
                    </a:moveTo>
                    <a:lnTo>
                      <a:pt x="20400" y="3086"/>
                    </a:lnTo>
                    <a:lnTo>
                      <a:pt x="18000" y="3086"/>
                    </a:lnTo>
                    <a:lnTo>
                      <a:pt x="16800" y="6171"/>
                    </a:lnTo>
                    <a:lnTo>
                      <a:pt x="15600" y="6171"/>
                    </a:lnTo>
                    <a:lnTo>
                      <a:pt x="14400" y="6171"/>
                    </a:lnTo>
                    <a:lnTo>
                      <a:pt x="13200" y="6171"/>
                    </a:lnTo>
                    <a:lnTo>
                      <a:pt x="12000" y="6171"/>
                    </a:lnTo>
                    <a:lnTo>
                      <a:pt x="12000" y="6171"/>
                    </a:lnTo>
                    <a:lnTo>
                      <a:pt x="10800" y="6171"/>
                    </a:lnTo>
                    <a:lnTo>
                      <a:pt x="10800" y="6171"/>
                    </a:lnTo>
                    <a:lnTo>
                      <a:pt x="10800" y="6171"/>
                    </a:lnTo>
                    <a:lnTo>
                      <a:pt x="9600" y="6171"/>
                    </a:lnTo>
                    <a:lnTo>
                      <a:pt x="9600" y="6171"/>
                    </a:lnTo>
                    <a:lnTo>
                      <a:pt x="8400" y="6171"/>
                    </a:lnTo>
                    <a:lnTo>
                      <a:pt x="8400" y="6171"/>
                    </a:lnTo>
                    <a:lnTo>
                      <a:pt x="7200" y="3086"/>
                    </a:lnTo>
                    <a:lnTo>
                      <a:pt x="7200" y="3086"/>
                    </a:lnTo>
                    <a:lnTo>
                      <a:pt x="6000" y="3086"/>
                    </a:lnTo>
                    <a:lnTo>
                      <a:pt x="6000" y="3086"/>
                    </a:lnTo>
                    <a:lnTo>
                      <a:pt x="4800" y="3086"/>
                    </a:lnTo>
                    <a:lnTo>
                      <a:pt x="4800" y="0"/>
                    </a:lnTo>
                    <a:lnTo>
                      <a:pt x="3600" y="0"/>
                    </a:lnTo>
                    <a:lnTo>
                      <a:pt x="2400" y="0"/>
                    </a:lnTo>
                    <a:lnTo>
                      <a:pt x="0" y="12343"/>
                    </a:lnTo>
                    <a:lnTo>
                      <a:pt x="0" y="15429"/>
                    </a:lnTo>
                    <a:lnTo>
                      <a:pt x="1200" y="15429"/>
                    </a:lnTo>
                    <a:lnTo>
                      <a:pt x="2400" y="15429"/>
                    </a:lnTo>
                    <a:lnTo>
                      <a:pt x="2400" y="18514"/>
                    </a:lnTo>
                    <a:lnTo>
                      <a:pt x="3600" y="18514"/>
                    </a:lnTo>
                    <a:lnTo>
                      <a:pt x="4800" y="18514"/>
                    </a:lnTo>
                    <a:lnTo>
                      <a:pt x="6000" y="21600"/>
                    </a:lnTo>
                    <a:lnTo>
                      <a:pt x="6000" y="21600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8400" y="21600"/>
                    </a:lnTo>
                    <a:lnTo>
                      <a:pt x="9600" y="21600"/>
                    </a:lnTo>
                    <a:lnTo>
                      <a:pt x="9600" y="21600"/>
                    </a:lnTo>
                    <a:lnTo>
                      <a:pt x="10800" y="21600"/>
                    </a:lnTo>
                    <a:lnTo>
                      <a:pt x="12000" y="21600"/>
                    </a:lnTo>
                    <a:lnTo>
                      <a:pt x="12000" y="21600"/>
                    </a:lnTo>
                    <a:lnTo>
                      <a:pt x="13200" y="21600"/>
                    </a:lnTo>
                    <a:lnTo>
                      <a:pt x="14400" y="21600"/>
                    </a:lnTo>
                    <a:lnTo>
                      <a:pt x="16800" y="21600"/>
                    </a:lnTo>
                    <a:lnTo>
                      <a:pt x="18000" y="21600"/>
                    </a:lnTo>
                    <a:lnTo>
                      <a:pt x="20400" y="21600"/>
                    </a:lnTo>
                    <a:lnTo>
                      <a:pt x="21600" y="18514"/>
                    </a:lnTo>
                    <a:lnTo>
                      <a:pt x="21600" y="18514"/>
                    </a:lnTo>
                    <a:lnTo>
                      <a:pt x="20400" y="30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62" name="Shape 3962"/>
              <p:cNvSpPr/>
              <p:nvPr/>
            </p:nvSpPr>
            <p:spPr>
              <a:xfrm>
                <a:off x="1717675" y="766762"/>
                <a:ext cx="4286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800" y="0"/>
                    </a:moveTo>
                    <a:lnTo>
                      <a:pt x="19200" y="0"/>
                    </a:lnTo>
                    <a:lnTo>
                      <a:pt x="18400" y="1662"/>
                    </a:lnTo>
                    <a:lnTo>
                      <a:pt x="16800" y="1662"/>
                    </a:lnTo>
                    <a:lnTo>
                      <a:pt x="16000" y="1662"/>
                    </a:lnTo>
                    <a:lnTo>
                      <a:pt x="14400" y="3323"/>
                    </a:lnTo>
                    <a:lnTo>
                      <a:pt x="12000" y="3323"/>
                    </a:lnTo>
                    <a:lnTo>
                      <a:pt x="10400" y="4985"/>
                    </a:lnTo>
                    <a:lnTo>
                      <a:pt x="9600" y="6646"/>
                    </a:lnTo>
                    <a:lnTo>
                      <a:pt x="8000" y="6646"/>
                    </a:lnTo>
                    <a:lnTo>
                      <a:pt x="7200" y="8308"/>
                    </a:lnTo>
                    <a:lnTo>
                      <a:pt x="6400" y="8308"/>
                    </a:lnTo>
                    <a:lnTo>
                      <a:pt x="5600" y="9969"/>
                    </a:lnTo>
                    <a:lnTo>
                      <a:pt x="4800" y="9969"/>
                    </a:lnTo>
                    <a:lnTo>
                      <a:pt x="4000" y="11631"/>
                    </a:lnTo>
                    <a:lnTo>
                      <a:pt x="3200" y="11631"/>
                    </a:lnTo>
                    <a:lnTo>
                      <a:pt x="2400" y="11631"/>
                    </a:lnTo>
                    <a:lnTo>
                      <a:pt x="2400" y="13292"/>
                    </a:lnTo>
                    <a:lnTo>
                      <a:pt x="1600" y="13292"/>
                    </a:lnTo>
                    <a:lnTo>
                      <a:pt x="800" y="13292"/>
                    </a:lnTo>
                    <a:lnTo>
                      <a:pt x="0" y="13292"/>
                    </a:lnTo>
                    <a:lnTo>
                      <a:pt x="800" y="21600"/>
                    </a:lnTo>
                    <a:lnTo>
                      <a:pt x="1600" y="21600"/>
                    </a:lnTo>
                    <a:lnTo>
                      <a:pt x="2400" y="21600"/>
                    </a:lnTo>
                    <a:lnTo>
                      <a:pt x="3200" y="21600"/>
                    </a:lnTo>
                    <a:lnTo>
                      <a:pt x="4000" y="21600"/>
                    </a:lnTo>
                    <a:lnTo>
                      <a:pt x="4800" y="19938"/>
                    </a:lnTo>
                    <a:lnTo>
                      <a:pt x="5600" y="19938"/>
                    </a:lnTo>
                    <a:lnTo>
                      <a:pt x="6400" y="18277"/>
                    </a:lnTo>
                    <a:lnTo>
                      <a:pt x="7200" y="18277"/>
                    </a:lnTo>
                    <a:lnTo>
                      <a:pt x="8000" y="16615"/>
                    </a:lnTo>
                    <a:lnTo>
                      <a:pt x="8800" y="16615"/>
                    </a:lnTo>
                    <a:lnTo>
                      <a:pt x="9600" y="14954"/>
                    </a:lnTo>
                    <a:lnTo>
                      <a:pt x="11200" y="14954"/>
                    </a:lnTo>
                    <a:lnTo>
                      <a:pt x="12000" y="13292"/>
                    </a:lnTo>
                    <a:lnTo>
                      <a:pt x="13600" y="13292"/>
                    </a:lnTo>
                    <a:lnTo>
                      <a:pt x="15200" y="11631"/>
                    </a:lnTo>
                    <a:lnTo>
                      <a:pt x="16800" y="11631"/>
                    </a:lnTo>
                    <a:lnTo>
                      <a:pt x="18400" y="9969"/>
                    </a:lnTo>
                    <a:lnTo>
                      <a:pt x="19200" y="9969"/>
                    </a:lnTo>
                    <a:lnTo>
                      <a:pt x="20800" y="8308"/>
                    </a:lnTo>
                    <a:lnTo>
                      <a:pt x="21600" y="8308"/>
                    </a:lnTo>
                    <a:lnTo>
                      <a:pt x="208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63" name="Shape 3963"/>
              <p:cNvSpPr/>
              <p:nvPr/>
            </p:nvSpPr>
            <p:spPr>
              <a:xfrm>
                <a:off x="1711325" y="742950"/>
                <a:ext cx="90488" cy="714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624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79" y="480"/>
                    </a:lnTo>
                    <a:lnTo>
                      <a:pt x="379" y="480"/>
                    </a:lnTo>
                    <a:lnTo>
                      <a:pt x="379" y="480"/>
                    </a:lnTo>
                    <a:lnTo>
                      <a:pt x="379" y="480"/>
                    </a:lnTo>
                    <a:lnTo>
                      <a:pt x="379" y="480"/>
                    </a:lnTo>
                    <a:lnTo>
                      <a:pt x="379" y="480"/>
                    </a:lnTo>
                    <a:lnTo>
                      <a:pt x="379" y="480"/>
                    </a:lnTo>
                    <a:lnTo>
                      <a:pt x="379" y="960"/>
                    </a:lnTo>
                    <a:lnTo>
                      <a:pt x="379" y="960"/>
                    </a:lnTo>
                    <a:lnTo>
                      <a:pt x="758" y="960"/>
                    </a:lnTo>
                    <a:lnTo>
                      <a:pt x="758" y="960"/>
                    </a:lnTo>
                    <a:lnTo>
                      <a:pt x="758" y="960"/>
                    </a:lnTo>
                    <a:lnTo>
                      <a:pt x="758" y="960"/>
                    </a:lnTo>
                    <a:lnTo>
                      <a:pt x="758" y="1440"/>
                    </a:lnTo>
                    <a:lnTo>
                      <a:pt x="758" y="1440"/>
                    </a:lnTo>
                    <a:lnTo>
                      <a:pt x="758" y="1440"/>
                    </a:lnTo>
                    <a:lnTo>
                      <a:pt x="758" y="1440"/>
                    </a:lnTo>
                    <a:lnTo>
                      <a:pt x="758" y="1440"/>
                    </a:lnTo>
                    <a:lnTo>
                      <a:pt x="1137" y="1440"/>
                    </a:lnTo>
                    <a:lnTo>
                      <a:pt x="1137" y="1920"/>
                    </a:lnTo>
                    <a:lnTo>
                      <a:pt x="1137" y="1920"/>
                    </a:lnTo>
                    <a:lnTo>
                      <a:pt x="1137" y="1920"/>
                    </a:lnTo>
                    <a:lnTo>
                      <a:pt x="1137" y="1920"/>
                    </a:lnTo>
                    <a:lnTo>
                      <a:pt x="1137" y="1920"/>
                    </a:lnTo>
                    <a:lnTo>
                      <a:pt x="1137" y="1920"/>
                    </a:lnTo>
                    <a:lnTo>
                      <a:pt x="1137" y="2400"/>
                    </a:lnTo>
                    <a:lnTo>
                      <a:pt x="1516" y="2400"/>
                    </a:lnTo>
                    <a:lnTo>
                      <a:pt x="1516" y="2400"/>
                    </a:lnTo>
                    <a:lnTo>
                      <a:pt x="1516" y="2400"/>
                    </a:lnTo>
                    <a:lnTo>
                      <a:pt x="1516" y="2400"/>
                    </a:lnTo>
                    <a:lnTo>
                      <a:pt x="1516" y="2400"/>
                    </a:lnTo>
                    <a:lnTo>
                      <a:pt x="1516" y="2400"/>
                    </a:lnTo>
                    <a:lnTo>
                      <a:pt x="1516" y="2880"/>
                    </a:lnTo>
                    <a:lnTo>
                      <a:pt x="1516" y="2880"/>
                    </a:lnTo>
                    <a:lnTo>
                      <a:pt x="1516" y="2880"/>
                    </a:lnTo>
                    <a:lnTo>
                      <a:pt x="1516" y="2880"/>
                    </a:lnTo>
                    <a:lnTo>
                      <a:pt x="1516" y="2880"/>
                    </a:lnTo>
                    <a:lnTo>
                      <a:pt x="1895" y="3360"/>
                    </a:lnTo>
                    <a:lnTo>
                      <a:pt x="1895" y="3360"/>
                    </a:lnTo>
                    <a:lnTo>
                      <a:pt x="1895" y="3360"/>
                    </a:lnTo>
                    <a:lnTo>
                      <a:pt x="1895" y="3360"/>
                    </a:lnTo>
                    <a:lnTo>
                      <a:pt x="1895" y="3360"/>
                    </a:lnTo>
                    <a:lnTo>
                      <a:pt x="1895" y="3360"/>
                    </a:lnTo>
                    <a:lnTo>
                      <a:pt x="1895" y="3360"/>
                    </a:lnTo>
                    <a:lnTo>
                      <a:pt x="1895" y="3840"/>
                    </a:lnTo>
                    <a:lnTo>
                      <a:pt x="1895" y="3840"/>
                    </a:lnTo>
                    <a:lnTo>
                      <a:pt x="1895" y="3840"/>
                    </a:lnTo>
                    <a:lnTo>
                      <a:pt x="1895" y="3840"/>
                    </a:lnTo>
                    <a:lnTo>
                      <a:pt x="1895" y="3840"/>
                    </a:lnTo>
                    <a:lnTo>
                      <a:pt x="2274" y="3840"/>
                    </a:lnTo>
                    <a:lnTo>
                      <a:pt x="2274" y="4320"/>
                    </a:lnTo>
                    <a:lnTo>
                      <a:pt x="2274" y="4320"/>
                    </a:lnTo>
                    <a:lnTo>
                      <a:pt x="2274" y="4320"/>
                    </a:lnTo>
                    <a:lnTo>
                      <a:pt x="2274" y="4320"/>
                    </a:lnTo>
                    <a:lnTo>
                      <a:pt x="2274" y="4320"/>
                    </a:lnTo>
                    <a:lnTo>
                      <a:pt x="2274" y="4800"/>
                    </a:lnTo>
                    <a:lnTo>
                      <a:pt x="2274" y="4800"/>
                    </a:lnTo>
                    <a:lnTo>
                      <a:pt x="2274" y="4800"/>
                    </a:lnTo>
                    <a:lnTo>
                      <a:pt x="2274" y="4800"/>
                    </a:lnTo>
                    <a:lnTo>
                      <a:pt x="2653" y="4800"/>
                    </a:lnTo>
                    <a:lnTo>
                      <a:pt x="2653" y="4800"/>
                    </a:lnTo>
                    <a:lnTo>
                      <a:pt x="2653" y="4800"/>
                    </a:lnTo>
                    <a:lnTo>
                      <a:pt x="2653" y="5280"/>
                    </a:lnTo>
                    <a:lnTo>
                      <a:pt x="2653" y="5280"/>
                    </a:lnTo>
                    <a:lnTo>
                      <a:pt x="2653" y="5280"/>
                    </a:lnTo>
                    <a:lnTo>
                      <a:pt x="2653" y="5280"/>
                    </a:lnTo>
                    <a:lnTo>
                      <a:pt x="2653" y="5280"/>
                    </a:lnTo>
                    <a:lnTo>
                      <a:pt x="2653" y="5280"/>
                    </a:lnTo>
                    <a:lnTo>
                      <a:pt x="2653" y="5760"/>
                    </a:lnTo>
                    <a:lnTo>
                      <a:pt x="2653" y="5760"/>
                    </a:lnTo>
                    <a:lnTo>
                      <a:pt x="2653" y="5760"/>
                    </a:lnTo>
                    <a:lnTo>
                      <a:pt x="2653" y="5760"/>
                    </a:lnTo>
                    <a:lnTo>
                      <a:pt x="2653" y="5760"/>
                    </a:lnTo>
                    <a:lnTo>
                      <a:pt x="2653" y="6240"/>
                    </a:lnTo>
                    <a:lnTo>
                      <a:pt x="3032" y="6240"/>
                    </a:lnTo>
                    <a:lnTo>
                      <a:pt x="3032" y="6240"/>
                    </a:lnTo>
                    <a:lnTo>
                      <a:pt x="3032" y="6240"/>
                    </a:lnTo>
                    <a:lnTo>
                      <a:pt x="3032" y="6240"/>
                    </a:lnTo>
                    <a:lnTo>
                      <a:pt x="3032" y="6240"/>
                    </a:lnTo>
                    <a:lnTo>
                      <a:pt x="3032" y="6240"/>
                    </a:lnTo>
                    <a:lnTo>
                      <a:pt x="3032" y="6720"/>
                    </a:lnTo>
                    <a:lnTo>
                      <a:pt x="3032" y="6720"/>
                    </a:lnTo>
                    <a:lnTo>
                      <a:pt x="3032" y="6720"/>
                    </a:lnTo>
                    <a:lnTo>
                      <a:pt x="3032" y="6720"/>
                    </a:lnTo>
                    <a:lnTo>
                      <a:pt x="3032" y="6720"/>
                    </a:lnTo>
                    <a:lnTo>
                      <a:pt x="3032" y="6720"/>
                    </a:lnTo>
                    <a:lnTo>
                      <a:pt x="3032" y="7200"/>
                    </a:lnTo>
                    <a:lnTo>
                      <a:pt x="3032" y="7200"/>
                    </a:lnTo>
                    <a:lnTo>
                      <a:pt x="3032" y="7200"/>
                    </a:lnTo>
                    <a:lnTo>
                      <a:pt x="3032" y="7200"/>
                    </a:lnTo>
                    <a:lnTo>
                      <a:pt x="3411" y="7200"/>
                    </a:lnTo>
                    <a:lnTo>
                      <a:pt x="3411" y="7680"/>
                    </a:lnTo>
                    <a:lnTo>
                      <a:pt x="3411" y="7680"/>
                    </a:lnTo>
                    <a:lnTo>
                      <a:pt x="3411" y="7680"/>
                    </a:lnTo>
                    <a:lnTo>
                      <a:pt x="3411" y="7680"/>
                    </a:lnTo>
                    <a:lnTo>
                      <a:pt x="3411" y="7680"/>
                    </a:lnTo>
                    <a:lnTo>
                      <a:pt x="3411" y="7680"/>
                    </a:lnTo>
                    <a:lnTo>
                      <a:pt x="3411" y="8160"/>
                    </a:lnTo>
                    <a:lnTo>
                      <a:pt x="3411" y="8160"/>
                    </a:lnTo>
                    <a:lnTo>
                      <a:pt x="3411" y="8160"/>
                    </a:lnTo>
                    <a:lnTo>
                      <a:pt x="3411" y="8160"/>
                    </a:lnTo>
                    <a:lnTo>
                      <a:pt x="3411" y="8160"/>
                    </a:lnTo>
                    <a:lnTo>
                      <a:pt x="3411" y="8160"/>
                    </a:lnTo>
                    <a:lnTo>
                      <a:pt x="3411" y="8160"/>
                    </a:lnTo>
                    <a:lnTo>
                      <a:pt x="3411" y="8640"/>
                    </a:lnTo>
                    <a:lnTo>
                      <a:pt x="3411" y="8640"/>
                    </a:lnTo>
                    <a:lnTo>
                      <a:pt x="3789" y="8640"/>
                    </a:lnTo>
                    <a:lnTo>
                      <a:pt x="3789" y="8640"/>
                    </a:lnTo>
                    <a:lnTo>
                      <a:pt x="3789" y="8640"/>
                    </a:lnTo>
                    <a:lnTo>
                      <a:pt x="3789" y="9120"/>
                    </a:lnTo>
                    <a:lnTo>
                      <a:pt x="3789" y="9120"/>
                    </a:lnTo>
                    <a:lnTo>
                      <a:pt x="3789" y="9120"/>
                    </a:lnTo>
                    <a:lnTo>
                      <a:pt x="3789" y="9120"/>
                    </a:lnTo>
                    <a:lnTo>
                      <a:pt x="3789" y="9120"/>
                    </a:lnTo>
                    <a:lnTo>
                      <a:pt x="3789" y="9120"/>
                    </a:lnTo>
                    <a:lnTo>
                      <a:pt x="3789" y="9600"/>
                    </a:lnTo>
                    <a:lnTo>
                      <a:pt x="3789" y="9600"/>
                    </a:lnTo>
                    <a:lnTo>
                      <a:pt x="3789" y="9600"/>
                    </a:lnTo>
                    <a:lnTo>
                      <a:pt x="3789" y="9600"/>
                    </a:lnTo>
                    <a:lnTo>
                      <a:pt x="3789" y="9600"/>
                    </a:lnTo>
                    <a:lnTo>
                      <a:pt x="3789" y="9600"/>
                    </a:lnTo>
                    <a:lnTo>
                      <a:pt x="3789" y="10080"/>
                    </a:lnTo>
                    <a:lnTo>
                      <a:pt x="3789" y="10080"/>
                    </a:lnTo>
                    <a:lnTo>
                      <a:pt x="3789" y="10080"/>
                    </a:lnTo>
                    <a:lnTo>
                      <a:pt x="3789" y="10080"/>
                    </a:lnTo>
                    <a:lnTo>
                      <a:pt x="3789" y="10080"/>
                    </a:lnTo>
                    <a:lnTo>
                      <a:pt x="3789" y="10560"/>
                    </a:lnTo>
                    <a:lnTo>
                      <a:pt x="3789" y="10560"/>
                    </a:lnTo>
                    <a:lnTo>
                      <a:pt x="3789" y="10560"/>
                    </a:lnTo>
                    <a:lnTo>
                      <a:pt x="3789" y="10560"/>
                    </a:lnTo>
                    <a:lnTo>
                      <a:pt x="3789" y="10560"/>
                    </a:lnTo>
                    <a:lnTo>
                      <a:pt x="3789" y="10560"/>
                    </a:lnTo>
                    <a:lnTo>
                      <a:pt x="3789" y="11040"/>
                    </a:lnTo>
                    <a:lnTo>
                      <a:pt x="3789" y="11040"/>
                    </a:lnTo>
                    <a:lnTo>
                      <a:pt x="4168" y="11040"/>
                    </a:lnTo>
                    <a:lnTo>
                      <a:pt x="4168" y="11040"/>
                    </a:lnTo>
                    <a:lnTo>
                      <a:pt x="4168" y="11040"/>
                    </a:lnTo>
                    <a:lnTo>
                      <a:pt x="4168" y="11040"/>
                    </a:lnTo>
                    <a:lnTo>
                      <a:pt x="4168" y="11520"/>
                    </a:lnTo>
                    <a:lnTo>
                      <a:pt x="4168" y="11520"/>
                    </a:lnTo>
                    <a:lnTo>
                      <a:pt x="4168" y="11520"/>
                    </a:lnTo>
                    <a:lnTo>
                      <a:pt x="4168" y="11520"/>
                    </a:lnTo>
                    <a:lnTo>
                      <a:pt x="4168" y="11520"/>
                    </a:lnTo>
                    <a:lnTo>
                      <a:pt x="4168" y="12000"/>
                    </a:lnTo>
                    <a:lnTo>
                      <a:pt x="4168" y="12000"/>
                    </a:lnTo>
                    <a:lnTo>
                      <a:pt x="4168" y="12000"/>
                    </a:lnTo>
                    <a:lnTo>
                      <a:pt x="4168" y="12000"/>
                    </a:lnTo>
                    <a:lnTo>
                      <a:pt x="4168" y="12000"/>
                    </a:lnTo>
                    <a:lnTo>
                      <a:pt x="4168" y="12000"/>
                    </a:lnTo>
                    <a:lnTo>
                      <a:pt x="4168" y="12480"/>
                    </a:lnTo>
                    <a:lnTo>
                      <a:pt x="4168" y="12480"/>
                    </a:lnTo>
                    <a:lnTo>
                      <a:pt x="4168" y="12480"/>
                    </a:lnTo>
                    <a:lnTo>
                      <a:pt x="4168" y="12480"/>
                    </a:lnTo>
                    <a:lnTo>
                      <a:pt x="4168" y="12480"/>
                    </a:lnTo>
                    <a:lnTo>
                      <a:pt x="4168" y="12480"/>
                    </a:lnTo>
                    <a:lnTo>
                      <a:pt x="4168" y="12960"/>
                    </a:lnTo>
                    <a:lnTo>
                      <a:pt x="4168" y="12960"/>
                    </a:lnTo>
                    <a:lnTo>
                      <a:pt x="4168" y="12960"/>
                    </a:lnTo>
                    <a:lnTo>
                      <a:pt x="4168" y="12960"/>
                    </a:lnTo>
                    <a:lnTo>
                      <a:pt x="4168" y="12960"/>
                    </a:lnTo>
                    <a:lnTo>
                      <a:pt x="4168" y="13440"/>
                    </a:lnTo>
                    <a:lnTo>
                      <a:pt x="4168" y="13440"/>
                    </a:lnTo>
                    <a:lnTo>
                      <a:pt x="4168" y="13440"/>
                    </a:lnTo>
                    <a:lnTo>
                      <a:pt x="4168" y="13440"/>
                    </a:lnTo>
                    <a:lnTo>
                      <a:pt x="4168" y="13440"/>
                    </a:lnTo>
                    <a:lnTo>
                      <a:pt x="4168" y="13440"/>
                    </a:lnTo>
                    <a:lnTo>
                      <a:pt x="4168" y="13920"/>
                    </a:lnTo>
                    <a:lnTo>
                      <a:pt x="4168" y="13920"/>
                    </a:lnTo>
                    <a:lnTo>
                      <a:pt x="4168" y="13920"/>
                    </a:lnTo>
                    <a:lnTo>
                      <a:pt x="4168" y="13920"/>
                    </a:lnTo>
                    <a:lnTo>
                      <a:pt x="4168" y="13920"/>
                    </a:lnTo>
                    <a:lnTo>
                      <a:pt x="4168" y="14400"/>
                    </a:lnTo>
                    <a:lnTo>
                      <a:pt x="4168" y="14400"/>
                    </a:lnTo>
                    <a:lnTo>
                      <a:pt x="4168" y="14400"/>
                    </a:lnTo>
                    <a:lnTo>
                      <a:pt x="4168" y="14400"/>
                    </a:lnTo>
                    <a:lnTo>
                      <a:pt x="4168" y="14400"/>
                    </a:lnTo>
                    <a:lnTo>
                      <a:pt x="4168" y="14880"/>
                    </a:lnTo>
                    <a:lnTo>
                      <a:pt x="4168" y="14880"/>
                    </a:lnTo>
                    <a:lnTo>
                      <a:pt x="4168" y="14880"/>
                    </a:lnTo>
                    <a:lnTo>
                      <a:pt x="4168" y="14880"/>
                    </a:lnTo>
                    <a:lnTo>
                      <a:pt x="4168" y="14880"/>
                    </a:lnTo>
                    <a:lnTo>
                      <a:pt x="4168" y="14880"/>
                    </a:lnTo>
                    <a:lnTo>
                      <a:pt x="4168" y="15360"/>
                    </a:lnTo>
                    <a:lnTo>
                      <a:pt x="4168" y="15360"/>
                    </a:lnTo>
                    <a:lnTo>
                      <a:pt x="4168" y="15360"/>
                    </a:lnTo>
                    <a:lnTo>
                      <a:pt x="4168" y="15360"/>
                    </a:lnTo>
                    <a:lnTo>
                      <a:pt x="4168" y="15360"/>
                    </a:lnTo>
                    <a:lnTo>
                      <a:pt x="4168" y="15360"/>
                    </a:lnTo>
                    <a:lnTo>
                      <a:pt x="4168" y="15840"/>
                    </a:lnTo>
                    <a:lnTo>
                      <a:pt x="4168" y="15840"/>
                    </a:lnTo>
                    <a:lnTo>
                      <a:pt x="4168" y="15840"/>
                    </a:lnTo>
                    <a:lnTo>
                      <a:pt x="4168" y="15840"/>
                    </a:lnTo>
                    <a:lnTo>
                      <a:pt x="4168" y="15840"/>
                    </a:lnTo>
                    <a:lnTo>
                      <a:pt x="4168" y="16320"/>
                    </a:lnTo>
                    <a:lnTo>
                      <a:pt x="4168" y="16320"/>
                    </a:lnTo>
                    <a:lnTo>
                      <a:pt x="4168" y="16320"/>
                    </a:lnTo>
                    <a:lnTo>
                      <a:pt x="4168" y="16320"/>
                    </a:lnTo>
                    <a:lnTo>
                      <a:pt x="4168" y="16320"/>
                    </a:lnTo>
                    <a:lnTo>
                      <a:pt x="4168" y="16800"/>
                    </a:lnTo>
                    <a:lnTo>
                      <a:pt x="4168" y="16800"/>
                    </a:lnTo>
                    <a:lnTo>
                      <a:pt x="4168" y="16800"/>
                    </a:lnTo>
                    <a:lnTo>
                      <a:pt x="4168" y="16800"/>
                    </a:lnTo>
                    <a:lnTo>
                      <a:pt x="4168" y="16800"/>
                    </a:lnTo>
                    <a:lnTo>
                      <a:pt x="4168" y="16800"/>
                    </a:lnTo>
                    <a:lnTo>
                      <a:pt x="4168" y="17280"/>
                    </a:lnTo>
                    <a:lnTo>
                      <a:pt x="4168" y="17280"/>
                    </a:lnTo>
                    <a:lnTo>
                      <a:pt x="4168" y="17280"/>
                    </a:lnTo>
                    <a:lnTo>
                      <a:pt x="4168" y="17280"/>
                    </a:lnTo>
                    <a:lnTo>
                      <a:pt x="4168" y="17280"/>
                    </a:lnTo>
                    <a:lnTo>
                      <a:pt x="4168" y="17760"/>
                    </a:lnTo>
                    <a:lnTo>
                      <a:pt x="4168" y="17760"/>
                    </a:lnTo>
                    <a:lnTo>
                      <a:pt x="4168" y="17760"/>
                    </a:lnTo>
                    <a:lnTo>
                      <a:pt x="4168" y="17760"/>
                    </a:lnTo>
                    <a:lnTo>
                      <a:pt x="4168" y="17760"/>
                    </a:lnTo>
                    <a:lnTo>
                      <a:pt x="4168" y="17760"/>
                    </a:lnTo>
                    <a:lnTo>
                      <a:pt x="4168" y="18240"/>
                    </a:lnTo>
                    <a:lnTo>
                      <a:pt x="4168" y="18240"/>
                    </a:lnTo>
                    <a:lnTo>
                      <a:pt x="3789" y="18240"/>
                    </a:lnTo>
                    <a:lnTo>
                      <a:pt x="3789" y="18240"/>
                    </a:lnTo>
                    <a:lnTo>
                      <a:pt x="3789" y="18720"/>
                    </a:lnTo>
                    <a:lnTo>
                      <a:pt x="3789" y="18720"/>
                    </a:lnTo>
                    <a:lnTo>
                      <a:pt x="3789" y="18720"/>
                    </a:lnTo>
                    <a:lnTo>
                      <a:pt x="3789" y="18720"/>
                    </a:lnTo>
                    <a:lnTo>
                      <a:pt x="3789" y="18720"/>
                    </a:lnTo>
                    <a:lnTo>
                      <a:pt x="3789" y="18720"/>
                    </a:lnTo>
                    <a:lnTo>
                      <a:pt x="3789" y="19200"/>
                    </a:lnTo>
                    <a:lnTo>
                      <a:pt x="3789" y="19200"/>
                    </a:lnTo>
                    <a:lnTo>
                      <a:pt x="3789" y="19200"/>
                    </a:lnTo>
                    <a:lnTo>
                      <a:pt x="3789" y="19200"/>
                    </a:lnTo>
                    <a:lnTo>
                      <a:pt x="3789" y="19200"/>
                    </a:lnTo>
                    <a:lnTo>
                      <a:pt x="3789" y="19680"/>
                    </a:lnTo>
                    <a:lnTo>
                      <a:pt x="3789" y="19680"/>
                    </a:lnTo>
                    <a:lnTo>
                      <a:pt x="3789" y="19680"/>
                    </a:lnTo>
                    <a:lnTo>
                      <a:pt x="3789" y="19680"/>
                    </a:lnTo>
                    <a:lnTo>
                      <a:pt x="3789" y="19680"/>
                    </a:lnTo>
                    <a:lnTo>
                      <a:pt x="3789" y="20160"/>
                    </a:lnTo>
                    <a:lnTo>
                      <a:pt x="3789" y="20160"/>
                    </a:lnTo>
                    <a:lnTo>
                      <a:pt x="3789" y="20160"/>
                    </a:lnTo>
                    <a:lnTo>
                      <a:pt x="3789" y="20160"/>
                    </a:lnTo>
                    <a:lnTo>
                      <a:pt x="3789" y="20160"/>
                    </a:lnTo>
                    <a:lnTo>
                      <a:pt x="3789" y="20160"/>
                    </a:lnTo>
                    <a:lnTo>
                      <a:pt x="3789" y="20640"/>
                    </a:lnTo>
                    <a:lnTo>
                      <a:pt x="3789" y="20640"/>
                    </a:lnTo>
                    <a:lnTo>
                      <a:pt x="3789" y="20640"/>
                    </a:lnTo>
                    <a:lnTo>
                      <a:pt x="3789" y="20640"/>
                    </a:lnTo>
                    <a:lnTo>
                      <a:pt x="3789" y="20640"/>
                    </a:lnTo>
                    <a:lnTo>
                      <a:pt x="3411" y="21120"/>
                    </a:lnTo>
                    <a:lnTo>
                      <a:pt x="3411" y="21120"/>
                    </a:lnTo>
                    <a:lnTo>
                      <a:pt x="3411" y="21120"/>
                    </a:lnTo>
                    <a:lnTo>
                      <a:pt x="3411" y="21120"/>
                    </a:lnTo>
                    <a:lnTo>
                      <a:pt x="3411" y="21120"/>
                    </a:lnTo>
                    <a:lnTo>
                      <a:pt x="3411" y="21600"/>
                    </a:lnTo>
                    <a:lnTo>
                      <a:pt x="3411" y="21600"/>
                    </a:lnTo>
                    <a:lnTo>
                      <a:pt x="3411" y="21600"/>
                    </a:lnTo>
                    <a:lnTo>
                      <a:pt x="3411" y="21600"/>
                    </a:lnTo>
                    <a:lnTo>
                      <a:pt x="21600" y="62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64" name="Shape 3964"/>
              <p:cNvSpPr/>
              <p:nvPr/>
            </p:nvSpPr>
            <p:spPr>
              <a:xfrm>
                <a:off x="912812" y="804862"/>
                <a:ext cx="12701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137"/>
                    </a:lnTo>
                    <a:lnTo>
                      <a:pt x="0" y="1137"/>
                    </a:lnTo>
                    <a:lnTo>
                      <a:pt x="0" y="2274"/>
                    </a:lnTo>
                    <a:lnTo>
                      <a:pt x="0" y="2274"/>
                    </a:lnTo>
                    <a:lnTo>
                      <a:pt x="0" y="3411"/>
                    </a:lnTo>
                    <a:lnTo>
                      <a:pt x="0" y="4547"/>
                    </a:lnTo>
                    <a:lnTo>
                      <a:pt x="0" y="4547"/>
                    </a:lnTo>
                    <a:lnTo>
                      <a:pt x="0" y="5684"/>
                    </a:lnTo>
                    <a:lnTo>
                      <a:pt x="2700" y="6821"/>
                    </a:lnTo>
                    <a:lnTo>
                      <a:pt x="2700" y="9095"/>
                    </a:lnTo>
                    <a:lnTo>
                      <a:pt x="2700" y="10232"/>
                    </a:lnTo>
                    <a:lnTo>
                      <a:pt x="5400" y="10232"/>
                    </a:lnTo>
                    <a:lnTo>
                      <a:pt x="5400" y="11368"/>
                    </a:lnTo>
                    <a:lnTo>
                      <a:pt x="5400" y="11368"/>
                    </a:lnTo>
                    <a:lnTo>
                      <a:pt x="5400" y="12505"/>
                    </a:lnTo>
                    <a:lnTo>
                      <a:pt x="5400" y="13642"/>
                    </a:lnTo>
                    <a:lnTo>
                      <a:pt x="5400" y="13642"/>
                    </a:lnTo>
                    <a:lnTo>
                      <a:pt x="5400" y="14779"/>
                    </a:lnTo>
                    <a:lnTo>
                      <a:pt x="5400" y="15916"/>
                    </a:lnTo>
                    <a:lnTo>
                      <a:pt x="5400" y="17053"/>
                    </a:lnTo>
                    <a:lnTo>
                      <a:pt x="5400" y="17053"/>
                    </a:lnTo>
                    <a:lnTo>
                      <a:pt x="5400" y="18189"/>
                    </a:lnTo>
                    <a:lnTo>
                      <a:pt x="5400" y="19326"/>
                    </a:lnTo>
                    <a:lnTo>
                      <a:pt x="5400" y="21600"/>
                    </a:lnTo>
                    <a:lnTo>
                      <a:pt x="18900" y="21600"/>
                    </a:lnTo>
                    <a:lnTo>
                      <a:pt x="18900" y="20463"/>
                    </a:lnTo>
                    <a:lnTo>
                      <a:pt x="18900" y="19326"/>
                    </a:lnTo>
                    <a:lnTo>
                      <a:pt x="18900" y="18189"/>
                    </a:lnTo>
                    <a:lnTo>
                      <a:pt x="18900" y="17053"/>
                    </a:lnTo>
                    <a:lnTo>
                      <a:pt x="21600" y="15916"/>
                    </a:lnTo>
                    <a:lnTo>
                      <a:pt x="18900" y="14779"/>
                    </a:lnTo>
                    <a:lnTo>
                      <a:pt x="18900" y="13642"/>
                    </a:lnTo>
                    <a:lnTo>
                      <a:pt x="18900" y="12505"/>
                    </a:lnTo>
                    <a:lnTo>
                      <a:pt x="18900" y="11368"/>
                    </a:lnTo>
                    <a:lnTo>
                      <a:pt x="18900" y="10232"/>
                    </a:lnTo>
                    <a:lnTo>
                      <a:pt x="18900" y="10232"/>
                    </a:lnTo>
                    <a:lnTo>
                      <a:pt x="18900" y="9095"/>
                    </a:lnTo>
                    <a:lnTo>
                      <a:pt x="18900" y="7958"/>
                    </a:lnTo>
                    <a:lnTo>
                      <a:pt x="16200" y="6821"/>
                    </a:lnTo>
                    <a:lnTo>
                      <a:pt x="16200" y="4547"/>
                    </a:lnTo>
                    <a:lnTo>
                      <a:pt x="13500" y="3411"/>
                    </a:lnTo>
                    <a:lnTo>
                      <a:pt x="13500" y="3411"/>
                    </a:lnTo>
                    <a:lnTo>
                      <a:pt x="13500" y="3411"/>
                    </a:lnTo>
                    <a:lnTo>
                      <a:pt x="13500" y="3411"/>
                    </a:lnTo>
                    <a:lnTo>
                      <a:pt x="13500" y="2274"/>
                    </a:lnTo>
                    <a:lnTo>
                      <a:pt x="13500" y="2274"/>
                    </a:lnTo>
                    <a:lnTo>
                      <a:pt x="13500" y="2274"/>
                    </a:lnTo>
                    <a:lnTo>
                      <a:pt x="13500" y="1137"/>
                    </a:lnTo>
                    <a:lnTo>
                      <a:pt x="13500" y="1137"/>
                    </a:lnTo>
                    <a:lnTo>
                      <a:pt x="13500" y="11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65" name="Shape 3965"/>
              <p:cNvSpPr/>
              <p:nvPr/>
            </p:nvSpPr>
            <p:spPr>
              <a:xfrm>
                <a:off x="912812" y="782637"/>
                <a:ext cx="22226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971" y="0"/>
                    </a:moveTo>
                    <a:lnTo>
                      <a:pt x="16971" y="0"/>
                    </a:lnTo>
                    <a:lnTo>
                      <a:pt x="15429" y="1440"/>
                    </a:lnTo>
                    <a:lnTo>
                      <a:pt x="13886" y="2880"/>
                    </a:lnTo>
                    <a:lnTo>
                      <a:pt x="12343" y="2880"/>
                    </a:lnTo>
                    <a:lnTo>
                      <a:pt x="10800" y="4320"/>
                    </a:lnTo>
                    <a:lnTo>
                      <a:pt x="9257" y="5760"/>
                    </a:lnTo>
                    <a:lnTo>
                      <a:pt x="7714" y="5760"/>
                    </a:lnTo>
                    <a:lnTo>
                      <a:pt x="7714" y="7200"/>
                    </a:lnTo>
                    <a:lnTo>
                      <a:pt x="6171" y="8640"/>
                    </a:lnTo>
                    <a:lnTo>
                      <a:pt x="4629" y="10080"/>
                    </a:lnTo>
                    <a:lnTo>
                      <a:pt x="3086" y="10080"/>
                    </a:lnTo>
                    <a:lnTo>
                      <a:pt x="3086" y="12960"/>
                    </a:lnTo>
                    <a:lnTo>
                      <a:pt x="1543" y="12960"/>
                    </a:lnTo>
                    <a:lnTo>
                      <a:pt x="1543" y="14400"/>
                    </a:lnTo>
                    <a:lnTo>
                      <a:pt x="1543" y="14400"/>
                    </a:lnTo>
                    <a:lnTo>
                      <a:pt x="1543" y="15840"/>
                    </a:lnTo>
                    <a:lnTo>
                      <a:pt x="1543" y="17280"/>
                    </a:lnTo>
                    <a:lnTo>
                      <a:pt x="0" y="18720"/>
                    </a:lnTo>
                    <a:lnTo>
                      <a:pt x="0" y="20160"/>
                    </a:lnTo>
                    <a:lnTo>
                      <a:pt x="7714" y="21600"/>
                    </a:lnTo>
                    <a:lnTo>
                      <a:pt x="7714" y="20160"/>
                    </a:lnTo>
                    <a:lnTo>
                      <a:pt x="9257" y="18720"/>
                    </a:lnTo>
                    <a:lnTo>
                      <a:pt x="9257" y="18720"/>
                    </a:lnTo>
                    <a:lnTo>
                      <a:pt x="9257" y="17280"/>
                    </a:lnTo>
                    <a:lnTo>
                      <a:pt x="9257" y="17280"/>
                    </a:lnTo>
                    <a:lnTo>
                      <a:pt x="9257" y="17280"/>
                    </a:lnTo>
                    <a:lnTo>
                      <a:pt x="10800" y="15840"/>
                    </a:lnTo>
                    <a:lnTo>
                      <a:pt x="10800" y="14400"/>
                    </a:lnTo>
                    <a:lnTo>
                      <a:pt x="10800" y="14400"/>
                    </a:lnTo>
                    <a:lnTo>
                      <a:pt x="12343" y="12960"/>
                    </a:lnTo>
                    <a:lnTo>
                      <a:pt x="12343" y="12960"/>
                    </a:lnTo>
                    <a:lnTo>
                      <a:pt x="13886" y="11520"/>
                    </a:lnTo>
                    <a:lnTo>
                      <a:pt x="15429" y="11520"/>
                    </a:lnTo>
                    <a:lnTo>
                      <a:pt x="15429" y="10080"/>
                    </a:lnTo>
                    <a:lnTo>
                      <a:pt x="16971" y="10080"/>
                    </a:lnTo>
                    <a:lnTo>
                      <a:pt x="18514" y="8640"/>
                    </a:lnTo>
                    <a:lnTo>
                      <a:pt x="20057" y="864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1697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66" name="Shape 3966"/>
              <p:cNvSpPr/>
              <p:nvPr/>
            </p:nvSpPr>
            <p:spPr>
              <a:xfrm>
                <a:off x="930275" y="762000"/>
                <a:ext cx="25400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850" y="0"/>
                    </a:moveTo>
                    <a:lnTo>
                      <a:pt x="14850" y="0"/>
                    </a:lnTo>
                    <a:lnTo>
                      <a:pt x="13500" y="1200"/>
                    </a:lnTo>
                    <a:lnTo>
                      <a:pt x="13500" y="2400"/>
                    </a:lnTo>
                    <a:lnTo>
                      <a:pt x="13500" y="3600"/>
                    </a:lnTo>
                    <a:lnTo>
                      <a:pt x="12150" y="4800"/>
                    </a:lnTo>
                    <a:lnTo>
                      <a:pt x="12150" y="6000"/>
                    </a:lnTo>
                    <a:lnTo>
                      <a:pt x="10800" y="7200"/>
                    </a:lnTo>
                    <a:lnTo>
                      <a:pt x="9450" y="8400"/>
                    </a:lnTo>
                    <a:lnTo>
                      <a:pt x="9450" y="9600"/>
                    </a:lnTo>
                    <a:lnTo>
                      <a:pt x="8100" y="9600"/>
                    </a:lnTo>
                    <a:lnTo>
                      <a:pt x="6750" y="10800"/>
                    </a:lnTo>
                    <a:lnTo>
                      <a:pt x="6750" y="12000"/>
                    </a:lnTo>
                    <a:lnTo>
                      <a:pt x="5400" y="13200"/>
                    </a:lnTo>
                    <a:lnTo>
                      <a:pt x="4050" y="13200"/>
                    </a:lnTo>
                    <a:lnTo>
                      <a:pt x="2700" y="14400"/>
                    </a:lnTo>
                    <a:lnTo>
                      <a:pt x="1350" y="15600"/>
                    </a:lnTo>
                    <a:lnTo>
                      <a:pt x="0" y="15600"/>
                    </a:lnTo>
                    <a:lnTo>
                      <a:pt x="4050" y="21600"/>
                    </a:lnTo>
                    <a:lnTo>
                      <a:pt x="5400" y="20400"/>
                    </a:lnTo>
                    <a:lnTo>
                      <a:pt x="6750" y="20400"/>
                    </a:lnTo>
                    <a:lnTo>
                      <a:pt x="8100" y="19200"/>
                    </a:lnTo>
                    <a:lnTo>
                      <a:pt x="9450" y="18000"/>
                    </a:lnTo>
                    <a:lnTo>
                      <a:pt x="10800" y="16800"/>
                    </a:lnTo>
                    <a:lnTo>
                      <a:pt x="12150" y="15600"/>
                    </a:lnTo>
                    <a:lnTo>
                      <a:pt x="13500" y="14400"/>
                    </a:lnTo>
                    <a:lnTo>
                      <a:pt x="14850" y="13200"/>
                    </a:lnTo>
                    <a:lnTo>
                      <a:pt x="16200" y="12000"/>
                    </a:lnTo>
                    <a:lnTo>
                      <a:pt x="17550" y="10800"/>
                    </a:lnTo>
                    <a:lnTo>
                      <a:pt x="17550" y="8400"/>
                    </a:lnTo>
                    <a:lnTo>
                      <a:pt x="18900" y="7200"/>
                    </a:lnTo>
                    <a:lnTo>
                      <a:pt x="18900" y="6000"/>
                    </a:lnTo>
                    <a:lnTo>
                      <a:pt x="20250" y="4800"/>
                    </a:lnTo>
                    <a:lnTo>
                      <a:pt x="21600" y="2400"/>
                    </a:lnTo>
                    <a:lnTo>
                      <a:pt x="21600" y="1200"/>
                    </a:lnTo>
                    <a:lnTo>
                      <a:pt x="21600" y="1200"/>
                    </a:lnTo>
                    <a:lnTo>
                      <a:pt x="1485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67" name="Shape 3967"/>
              <p:cNvSpPr/>
              <p:nvPr/>
            </p:nvSpPr>
            <p:spPr>
              <a:xfrm>
                <a:off x="942975" y="731837"/>
                <a:ext cx="14288" cy="317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240"/>
                    </a:moveTo>
                    <a:lnTo>
                      <a:pt x="0" y="3240"/>
                    </a:lnTo>
                    <a:lnTo>
                      <a:pt x="2400" y="4320"/>
                    </a:lnTo>
                    <a:lnTo>
                      <a:pt x="4800" y="6480"/>
                    </a:lnTo>
                    <a:lnTo>
                      <a:pt x="4800" y="7560"/>
                    </a:lnTo>
                    <a:lnTo>
                      <a:pt x="4800" y="8640"/>
                    </a:lnTo>
                    <a:lnTo>
                      <a:pt x="7200" y="8640"/>
                    </a:lnTo>
                    <a:lnTo>
                      <a:pt x="7200" y="9720"/>
                    </a:lnTo>
                    <a:lnTo>
                      <a:pt x="7200" y="9720"/>
                    </a:lnTo>
                    <a:lnTo>
                      <a:pt x="7200" y="10800"/>
                    </a:lnTo>
                    <a:lnTo>
                      <a:pt x="7200" y="10800"/>
                    </a:lnTo>
                    <a:lnTo>
                      <a:pt x="7200" y="11880"/>
                    </a:lnTo>
                    <a:lnTo>
                      <a:pt x="7200" y="11880"/>
                    </a:lnTo>
                    <a:lnTo>
                      <a:pt x="7200" y="11880"/>
                    </a:lnTo>
                    <a:lnTo>
                      <a:pt x="7200" y="12960"/>
                    </a:lnTo>
                    <a:lnTo>
                      <a:pt x="7200" y="14040"/>
                    </a:lnTo>
                    <a:lnTo>
                      <a:pt x="7200" y="15120"/>
                    </a:lnTo>
                    <a:lnTo>
                      <a:pt x="7200" y="16200"/>
                    </a:lnTo>
                    <a:lnTo>
                      <a:pt x="7200" y="17280"/>
                    </a:lnTo>
                    <a:lnTo>
                      <a:pt x="7200" y="18360"/>
                    </a:lnTo>
                    <a:lnTo>
                      <a:pt x="7200" y="19440"/>
                    </a:lnTo>
                    <a:lnTo>
                      <a:pt x="7200" y="20520"/>
                    </a:lnTo>
                    <a:lnTo>
                      <a:pt x="19200" y="21600"/>
                    </a:lnTo>
                    <a:lnTo>
                      <a:pt x="19200" y="20520"/>
                    </a:lnTo>
                    <a:lnTo>
                      <a:pt x="19200" y="19440"/>
                    </a:lnTo>
                    <a:lnTo>
                      <a:pt x="21600" y="18360"/>
                    </a:lnTo>
                    <a:lnTo>
                      <a:pt x="21600" y="17280"/>
                    </a:lnTo>
                    <a:lnTo>
                      <a:pt x="21600" y="15120"/>
                    </a:lnTo>
                    <a:lnTo>
                      <a:pt x="21600" y="14040"/>
                    </a:lnTo>
                    <a:lnTo>
                      <a:pt x="21600" y="12960"/>
                    </a:lnTo>
                    <a:lnTo>
                      <a:pt x="21600" y="11880"/>
                    </a:ln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19200" y="9720"/>
                    </a:lnTo>
                    <a:lnTo>
                      <a:pt x="19200" y="8640"/>
                    </a:lnTo>
                    <a:lnTo>
                      <a:pt x="19200" y="8640"/>
                    </a:lnTo>
                    <a:lnTo>
                      <a:pt x="19200" y="7560"/>
                    </a:lnTo>
                    <a:lnTo>
                      <a:pt x="19200" y="6480"/>
                    </a:lnTo>
                    <a:lnTo>
                      <a:pt x="19200" y="6480"/>
                    </a:lnTo>
                    <a:lnTo>
                      <a:pt x="16800" y="4320"/>
                    </a:lnTo>
                    <a:lnTo>
                      <a:pt x="14400" y="3240"/>
                    </a:lnTo>
                    <a:lnTo>
                      <a:pt x="14400" y="2160"/>
                    </a:lnTo>
                    <a:lnTo>
                      <a:pt x="12000" y="0"/>
                    </a:lnTo>
                    <a:lnTo>
                      <a:pt x="12000" y="0"/>
                    </a:lnTo>
                    <a:lnTo>
                      <a:pt x="0" y="32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68" name="Shape 3968"/>
              <p:cNvSpPr/>
              <p:nvPr/>
            </p:nvSpPr>
            <p:spPr>
              <a:xfrm>
                <a:off x="920750" y="700087"/>
                <a:ext cx="30163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939"/>
                    </a:lnTo>
                    <a:lnTo>
                      <a:pt x="0" y="939"/>
                    </a:lnTo>
                    <a:lnTo>
                      <a:pt x="0" y="1878"/>
                    </a:lnTo>
                    <a:lnTo>
                      <a:pt x="0" y="1878"/>
                    </a:lnTo>
                    <a:lnTo>
                      <a:pt x="0" y="2817"/>
                    </a:lnTo>
                    <a:lnTo>
                      <a:pt x="0" y="3757"/>
                    </a:lnTo>
                    <a:lnTo>
                      <a:pt x="0" y="4696"/>
                    </a:lnTo>
                    <a:lnTo>
                      <a:pt x="1137" y="5635"/>
                    </a:lnTo>
                    <a:lnTo>
                      <a:pt x="1137" y="6574"/>
                    </a:lnTo>
                    <a:lnTo>
                      <a:pt x="2274" y="7513"/>
                    </a:lnTo>
                    <a:lnTo>
                      <a:pt x="2274" y="7513"/>
                    </a:lnTo>
                    <a:lnTo>
                      <a:pt x="2274" y="8452"/>
                    </a:lnTo>
                    <a:lnTo>
                      <a:pt x="3411" y="9391"/>
                    </a:lnTo>
                    <a:lnTo>
                      <a:pt x="4547" y="10330"/>
                    </a:lnTo>
                    <a:lnTo>
                      <a:pt x="4547" y="10330"/>
                    </a:lnTo>
                    <a:lnTo>
                      <a:pt x="5684" y="11270"/>
                    </a:lnTo>
                    <a:lnTo>
                      <a:pt x="5684" y="12209"/>
                    </a:lnTo>
                    <a:lnTo>
                      <a:pt x="9095" y="14087"/>
                    </a:lnTo>
                    <a:lnTo>
                      <a:pt x="11368" y="16904"/>
                    </a:lnTo>
                    <a:lnTo>
                      <a:pt x="12505" y="18783"/>
                    </a:lnTo>
                    <a:lnTo>
                      <a:pt x="13642" y="19722"/>
                    </a:lnTo>
                    <a:lnTo>
                      <a:pt x="14779" y="19722"/>
                    </a:lnTo>
                    <a:lnTo>
                      <a:pt x="14779" y="20661"/>
                    </a:lnTo>
                    <a:lnTo>
                      <a:pt x="15916" y="21600"/>
                    </a:lnTo>
                    <a:lnTo>
                      <a:pt x="15916" y="21600"/>
                    </a:lnTo>
                    <a:lnTo>
                      <a:pt x="21600" y="18783"/>
                    </a:lnTo>
                    <a:lnTo>
                      <a:pt x="20463" y="18783"/>
                    </a:lnTo>
                    <a:lnTo>
                      <a:pt x="20463" y="17843"/>
                    </a:lnTo>
                    <a:lnTo>
                      <a:pt x="19326" y="16904"/>
                    </a:lnTo>
                    <a:lnTo>
                      <a:pt x="19326" y="15965"/>
                    </a:lnTo>
                    <a:lnTo>
                      <a:pt x="17053" y="15026"/>
                    </a:lnTo>
                    <a:lnTo>
                      <a:pt x="15916" y="14087"/>
                    </a:lnTo>
                    <a:lnTo>
                      <a:pt x="13642" y="11270"/>
                    </a:lnTo>
                    <a:lnTo>
                      <a:pt x="10232" y="8452"/>
                    </a:lnTo>
                    <a:lnTo>
                      <a:pt x="10232" y="8452"/>
                    </a:lnTo>
                    <a:lnTo>
                      <a:pt x="9095" y="7513"/>
                    </a:lnTo>
                    <a:lnTo>
                      <a:pt x="9095" y="6574"/>
                    </a:lnTo>
                    <a:lnTo>
                      <a:pt x="7958" y="6574"/>
                    </a:lnTo>
                    <a:lnTo>
                      <a:pt x="7958" y="5635"/>
                    </a:lnTo>
                    <a:lnTo>
                      <a:pt x="7958" y="5635"/>
                    </a:lnTo>
                    <a:lnTo>
                      <a:pt x="6821" y="4696"/>
                    </a:lnTo>
                    <a:lnTo>
                      <a:pt x="6821" y="4696"/>
                    </a:lnTo>
                    <a:lnTo>
                      <a:pt x="6821" y="3757"/>
                    </a:lnTo>
                    <a:lnTo>
                      <a:pt x="6821" y="2817"/>
                    </a:lnTo>
                    <a:lnTo>
                      <a:pt x="6821" y="2817"/>
                    </a:lnTo>
                    <a:lnTo>
                      <a:pt x="5684" y="2817"/>
                    </a:lnTo>
                    <a:lnTo>
                      <a:pt x="5684" y="1878"/>
                    </a:lnTo>
                    <a:lnTo>
                      <a:pt x="5684" y="1878"/>
                    </a:lnTo>
                    <a:lnTo>
                      <a:pt x="5684" y="1878"/>
                    </a:lnTo>
                    <a:lnTo>
                      <a:pt x="5684" y="939"/>
                    </a:lnTo>
                    <a:lnTo>
                      <a:pt x="5684" y="939"/>
                    </a:lnTo>
                    <a:lnTo>
                      <a:pt x="6821" y="939"/>
                    </a:lnTo>
                    <a:lnTo>
                      <a:pt x="6821" y="9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69" name="Shape 3969"/>
              <p:cNvSpPr/>
              <p:nvPr/>
            </p:nvSpPr>
            <p:spPr>
              <a:xfrm>
                <a:off x="920750" y="677862"/>
                <a:ext cx="41275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69" y="0"/>
                    </a:moveTo>
                    <a:lnTo>
                      <a:pt x="20769" y="0"/>
                    </a:lnTo>
                    <a:lnTo>
                      <a:pt x="17446" y="1440"/>
                    </a:lnTo>
                    <a:lnTo>
                      <a:pt x="14123" y="2880"/>
                    </a:lnTo>
                    <a:lnTo>
                      <a:pt x="13292" y="2880"/>
                    </a:lnTo>
                    <a:lnTo>
                      <a:pt x="11631" y="4320"/>
                    </a:lnTo>
                    <a:lnTo>
                      <a:pt x="10800" y="4320"/>
                    </a:lnTo>
                    <a:lnTo>
                      <a:pt x="9969" y="4320"/>
                    </a:lnTo>
                    <a:lnTo>
                      <a:pt x="9138" y="5760"/>
                    </a:lnTo>
                    <a:lnTo>
                      <a:pt x="8308" y="5760"/>
                    </a:lnTo>
                    <a:lnTo>
                      <a:pt x="8308" y="7200"/>
                    </a:lnTo>
                    <a:lnTo>
                      <a:pt x="7477" y="7200"/>
                    </a:lnTo>
                    <a:lnTo>
                      <a:pt x="6646" y="7200"/>
                    </a:lnTo>
                    <a:lnTo>
                      <a:pt x="5815" y="8640"/>
                    </a:lnTo>
                    <a:lnTo>
                      <a:pt x="4985" y="8640"/>
                    </a:lnTo>
                    <a:lnTo>
                      <a:pt x="4985" y="10080"/>
                    </a:lnTo>
                    <a:lnTo>
                      <a:pt x="4154" y="10080"/>
                    </a:lnTo>
                    <a:lnTo>
                      <a:pt x="3323" y="11520"/>
                    </a:lnTo>
                    <a:lnTo>
                      <a:pt x="3323" y="11520"/>
                    </a:lnTo>
                    <a:lnTo>
                      <a:pt x="2492" y="12960"/>
                    </a:lnTo>
                    <a:lnTo>
                      <a:pt x="1662" y="14400"/>
                    </a:lnTo>
                    <a:lnTo>
                      <a:pt x="1662" y="14400"/>
                    </a:lnTo>
                    <a:lnTo>
                      <a:pt x="831" y="15840"/>
                    </a:lnTo>
                    <a:lnTo>
                      <a:pt x="831" y="17280"/>
                    </a:lnTo>
                    <a:lnTo>
                      <a:pt x="831" y="18720"/>
                    </a:lnTo>
                    <a:lnTo>
                      <a:pt x="0" y="20160"/>
                    </a:lnTo>
                    <a:lnTo>
                      <a:pt x="4985" y="21600"/>
                    </a:lnTo>
                    <a:lnTo>
                      <a:pt x="4985" y="21600"/>
                    </a:lnTo>
                    <a:lnTo>
                      <a:pt x="4985" y="20160"/>
                    </a:lnTo>
                    <a:lnTo>
                      <a:pt x="4985" y="20160"/>
                    </a:lnTo>
                    <a:lnTo>
                      <a:pt x="4985" y="18720"/>
                    </a:lnTo>
                    <a:lnTo>
                      <a:pt x="5815" y="18720"/>
                    </a:lnTo>
                    <a:lnTo>
                      <a:pt x="5815" y="18720"/>
                    </a:lnTo>
                    <a:lnTo>
                      <a:pt x="5815" y="17280"/>
                    </a:lnTo>
                    <a:lnTo>
                      <a:pt x="6646" y="17280"/>
                    </a:lnTo>
                    <a:lnTo>
                      <a:pt x="6646" y="15840"/>
                    </a:lnTo>
                    <a:lnTo>
                      <a:pt x="7477" y="15840"/>
                    </a:lnTo>
                    <a:lnTo>
                      <a:pt x="7477" y="15840"/>
                    </a:lnTo>
                    <a:lnTo>
                      <a:pt x="8308" y="14400"/>
                    </a:lnTo>
                    <a:lnTo>
                      <a:pt x="8308" y="14400"/>
                    </a:lnTo>
                    <a:lnTo>
                      <a:pt x="9138" y="14400"/>
                    </a:lnTo>
                    <a:lnTo>
                      <a:pt x="9969" y="12960"/>
                    </a:lnTo>
                    <a:lnTo>
                      <a:pt x="10800" y="12960"/>
                    </a:lnTo>
                    <a:lnTo>
                      <a:pt x="10800" y="12960"/>
                    </a:lnTo>
                    <a:lnTo>
                      <a:pt x="11631" y="11520"/>
                    </a:lnTo>
                    <a:lnTo>
                      <a:pt x="12462" y="11520"/>
                    </a:lnTo>
                    <a:lnTo>
                      <a:pt x="13292" y="11520"/>
                    </a:lnTo>
                    <a:lnTo>
                      <a:pt x="14123" y="10080"/>
                    </a:lnTo>
                    <a:lnTo>
                      <a:pt x="15785" y="10080"/>
                    </a:lnTo>
                    <a:lnTo>
                      <a:pt x="19108" y="864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2076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70" name="Shape 3970"/>
              <p:cNvSpPr/>
              <p:nvPr/>
            </p:nvSpPr>
            <p:spPr>
              <a:xfrm>
                <a:off x="960437" y="661987"/>
                <a:ext cx="39688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280" y="0"/>
                    </a:moveTo>
                    <a:lnTo>
                      <a:pt x="17280" y="0"/>
                    </a:lnTo>
                    <a:lnTo>
                      <a:pt x="17280" y="1440"/>
                    </a:lnTo>
                    <a:lnTo>
                      <a:pt x="17280" y="1440"/>
                    </a:lnTo>
                    <a:lnTo>
                      <a:pt x="17280" y="1440"/>
                    </a:lnTo>
                    <a:lnTo>
                      <a:pt x="16416" y="2880"/>
                    </a:lnTo>
                    <a:lnTo>
                      <a:pt x="16416" y="2880"/>
                    </a:lnTo>
                    <a:lnTo>
                      <a:pt x="16416" y="4320"/>
                    </a:lnTo>
                    <a:lnTo>
                      <a:pt x="15552" y="4320"/>
                    </a:lnTo>
                    <a:lnTo>
                      <a:pt x="15552" y="4320"/>
                    </a:lnTo>
                    <a:lnTo>
                      <a:pt x="14688" y="5760"/>
                    </a:lnTo>
                    <a:lnTo>
                      <a:pt x="14688" y="5760"/>
                    </a:lnTo>
                    <a:lnTo>
                      <a:pt x="13824" y="5760"/>
                    </a:lnTo>
                    <a:lnTo>
                      <a:pt x="13824" y="7200"/>
                    </a:lnTo>
                    <a:lnTo>
                      <a:pt x="12960" y="7200"/>
                    </a:lnTo>
                    <a:lnTo>
                      <a:pt x="12960" y="7200"/>
                    </a:lnTo>
                    <a:lnTo>
                      <a:pt x="12096" y="8640"/>
                    </a:lnTo>
                    <a:lnTo>
                      <a:pt x="11232" y="8640"/>
                    </a:lnTo>
                    <a:lnTo>
                      <a:pt x="10368" y="10080"/>
                    </a:lnTo>
                    <a:lnTo>
                      <a:pt x="8640" y="10080"/>
                    </a:lnTo>
                    <a:lnTo>
                      <a:pt x="6912" y="10080"/>
                    </a:lnTo>
                    <a:lnTo>
                      <a:pt x="6048" y="11520"/>
                    </a:lnTo>
                    <a:lnTo>
                      <a:pt x="2592" y="12960"/>
                    </a:lnTo>
                    <a:lnTo>
                      <a:pt x="0" y="14400"/>
                    </a:lnTo>
                    <a:lnTo>
                      <a:pt x="864" y="21600"/>
                    </a:lnTo>
                    <a:lnTo>
                      <a:pt x="3456" y="20160"/>
                    </a:lnTo>
                    <a:lnTo>
                      <a:pt x="6912" y="18720"/>
                    </a:lnTo>
                    <a:lnTo>
                      <a:pt x="8640" y="18720"/>
                    </a:lnTo>
                    <a:lnTo>
                      <a:pt x="10368" y="17280"/>
                    </a:lnTo>
                    <a:lnTo>
                      <a:pt x="11232" y="17280"/>
                    </a:lnTo>
                    <a:lnTo>
                      <a:pt x="12960" y="15840"/>
                    </a:lnTo>
                    <a:lnTo>
                      <a:pt x="13824" y="15840"/>
                    </a:lnTo>
                    <a:lnTo>
                      <a:pt x="14688" y="14400"/>
                    </a:lnTo>
                    <a:lnTo>
                      <a:pt x="15552" y="14400"/>
                    </a:lnTo>
                    <a:lnTo>
                      <a:pt x="15552" y="12960"/>
                    </a:lnTo>
                    <a:lnTo>
                      <a:pt x="16416" y="12960"/>
                    </a:lnTo>
                    <a:lnTo>
                      <a:pt x="17280" y="12960"/>
                    </a:lnTo>
                    <a:lnTo>
                      <a:pt x="18144" y="11520"/>
                    </a:lnTo>
                    <a:lnTo>
                      <a:pt x="18144" y="10080"/>
                    </a:lnTo>
                    <a:lnTo>
                      <a:pt x="19008" y="10080"/>
                    </a:lnTo>
                    <a:lnTo>
                      <a:pt x="19872" y="8640"/>
                    </a:lnTo>
                    <a:lnTo>
                      <a:pt x="19872" y="8640"/>
                    </a:lnTo>
                    <a:lnTo>
                      <a:pt x="20736" y="7200"/>
                    </a:lnTo>
                    <a:lnTo>
                      <a:pt x="20736" y="5760"/>
                    </a:lnTo>
                    <a:lnTo>
                      <a:pt x="20736" y="4320"/>
                    </a:lnTo>
                    <a:lnTo>
                      <a:pt x="21600" y="4320"/>
                    </a:lnTo>
                    <a:lnTo>
                      <a:pt x="21600" y="2880"/>
                    </a:lnTo>
                    <a:lnTo>
                      <a:pt x="21600" y="2880"/>
                    </a:lnTo>
                    <a:lnTo>
                      <a:pt x="1728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71" name="Shape 3971"/>
              <p:cNvSpPr/>
              <p:nvPr/>
            </p:nvSpPr>
            <p:spPr>
              <a:xfrm>
                <a:off x="971550" y="627062"/>
                <a:ext cx="30163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600"/>
                    </a:moveTo>
                    <a:lnTo>
                      <a:pt x="0" y="3600"/>
                    </a:lnTo>
                    <a:lnTo>
                      <a:pt x="3411" y="5400"/>
                    </a:lnTo>
                    <a:lnTo>
                      <a:pt x="5684" y="7200"/>
                    </a:lnTo>
                    <a:lnTo>
                      <a:pt x="6821" y="9000"/>
                    </a:lnTo>
                    <a:lnTo>
                      <a:pt x="9095" y="9900"/>
                    </a:lnTo>
                    <a:lnTo>
                      <a:pt x="10232" y="10800"/>
                    </a:lnTo>
                    <a:lnTo>
                      <a:pt x="11368" y="12600"/>
                    </a:lnTo>
                    <a:lnTo>
                      <a:pt x="11368" y="12600"/>
                    </a:lnTo>
                    <a:lnTo>
                      <a:pt x="12505" y="13500"/>
                    </a:lnTo>
                    <a:lnTo>
                      <a:pt x="12505" y="14400"/>
                    </a:lnTo>
                    <a:lnTo>
                      <a:pt x="12505" y="14400"/>
                    </a:lnTo>
                    <a:lnTo>
                      <a:pt x="13642" y="15300"/>
                    </a:lnTo>
                    <a:lnTo>
                      <a:pt x="13642" y="15300"/>
                    </a:lnTo>
                    <a:lnTo>
                      <a:pt x="13642" y="16200"/>
                    </a:lnTo>
                    <a:lnTo>
                      <a:pt x="14779" y="17100"/>
                    </a:lnTo>
                    <a:lnTo>
                      <a:pt x="14779" y="17100"/>
                    </a:lnTo>
                    <a:lnTo>
                      <a:pt x="14779" y="18000"/>
                    </a:lnTo>
                    <a:lnTo>
                      <a:pt x="14779" y="18000"/>
                    </a:lnTo>
                    <a:lnTo>
                      <a:pt x="14779" y="18000"/>
                    </a:lnTo>
                    <a:lnTo>
                      <a:pt x="14779" y="18900"/>
                    </a:lnTo>
                    <a:lnTo>
                      <a:pt x="14779" y="18900"/>
                    </a:lnTo>
                    <a:lnTo>
                      <a:pt x="14779" y="19800"/>
                    </a:lnTo>
                    <a:lnTo>
                      <a:pt x="14779" y="19800"/>
                    </a:lnTo>
                    <a:lnTo>
                      <a:pt x="20463" y="21600"/>
                    </a:lnTo>
                    <a:lnTo>
                      <a:pt x="20463" y="20700"/>
                    </a:lnTo>
                    <a:lnTo>
                      <a:pt x="21600" y="19800"/>
                    </a:lnTo>
                    <a:lnTo>
                      <a:pt x="21600" y="18900"/>
                    </a:lnTo>
                    <a:lnTo>
                      <a:pt x="21600" y="18000"/>
                    </a:lnTo>
                    <a:lnTo>
                      <a:pt x="20463" y="17100"/>
                    </a:lnTo>
                    <a:lnTo>
                      <a:pt x="20463" y="16200"/>
                    </a:lnTo>
                    <a:lnTo>
                      <a:pt x="20463" y="15300"/>
                    </a:lnTo>
                    <a:lnTo>
                      <a:pt x="20463" y="15300"/>
                    </a:lnTo>
                    <a:lnTo>
                      <a:pt x="19326" y="14400"/>
                    </a:lnTo>
                    <a:lnTo>
                      <a:pt x="19326" y="13500"/>
                    </a:lnTo>
                    <a:lnTo>
                      <a:pt x="19326" y="12600"/>
                    </a:lnTo>
                    <a:lnTo>
                      <a:pt x="18189" y="11700"/>
                    </a:lnTo>
                    <a:lnTo>
                      <a:pt x="18189" y="11700"/>
                    </a:lnTo>
                    <a:lnTo>
                      <a:pt x="17053" y="10800"/>
                    </a:lnTo>
                    <a:lnTo>
                      <a:pt x="17053" y="9900"/>
                    </a:lnTo>
                    <a:lnTo>
                      <a:pt x="15916" y="9000"/>
                    </a:lnTo>
                    <a:lnTo>
                      <a:pt x="14779" y="8100"/>
                    </a:lnTo>
                    <a:lnTo>
                      <a:pt x="13642" y="7200"/>
                    </a:lnTo>
                    <a:lnTo>
                      <a:pt x="11368" y="5400"/>
                    </a:lnTo>
                    <a:lnTo>
                      <a:pt x="10232" y="4500"/>
                    </a:lnTo>
                    <a:lnTo>
                      <a:pt x="6821" y="1800"/>
                    </a:lnTo>
                    <a:lnTo>
                      <a:pt x="4547" y="0"/>
                    </a:lnTo>
                    <a:lnTo>
                      <a:pt x="4547" y="0"/>
                    </a:lnTo>
                    <a:lnTo>
                      <a:pt x="0" y="3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72" name="Shape 3972"/>
              <p:cNvSpPr/>
              <p:nvPr/>
            </p:nvSpPr>
            <p:spPr>
              <a:xfrm>
                <a:off x="949325" y="593725"/>
                <a:ext cx="28575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864"/>
                    </a:lnTo>
                    <a:lnTo>
                      <a:pt x="0" y="1728"/>
                    </a:lnTo>
                    <a:lnTo>
                      <a:pt x="0" y="2592"/>
                    </a:lnTo>
                    <a:lnTo>
                      <a:pt x="0" y="3456"/>
                    </a:lnTo>
                    <a:lnTo>
                      <a:pt x="0" y="4320"/>
                    </a:lnTo>
                    <a:lnTo>
                      <a:pt x="0" y="5184"/>
                    </a:lnTo>
                    <a:lnTo>
                      <a:pt x="0" y="6048"/>
                    </a:lnTo>
                    <a:lnTo>
                      <a:pt x="1200" y="6912"/>
                    </a:lnTo>
                    <a:lnTo>
                      <a:pt x="1200" y="6912"/>
                    </a:lnTo>
                    <a:lnTo>
                      <a:pt x="1200" y="7776"/>
                    </a:lnTo>
                    <a:lnTo>
                      <a:pt x="2400" y="8640"/>
                    </a:lnTo>
                    <a:lnTo>
                      <a:pt x="2400" y="9504"/>
                    </a:lnTo>
                    <a:lnTo>
                      <a:pt x="3600" y="9504"/>
                    </a:lnTo>
                    <a:lnTo>
                      <a:pt x="3600" y="10368"/>
                    </a:lnTo>
                    <a:lnTo>
                      <a:pt x="4800" y="11232"/>
                    </a:lnTo>
                    <a:lnTo>
                      <a:pt x="4800" y="12096"/>
                    </a:lnTo>
                    <a:lnTo>
                      <a:pt x="6000" y="12960"/>
                    </a:lnTo>
                    <a:lnTo>
                      <a:pt x="8400" y="14688"/>
                    </a:lnTo>
                    <a:lnTo>
                      <a:pt x="9600" y="15552"/>
                    </a:lnTo>
                    <a:lnTo>
                      <a:pt x="10800" y="16416"/>
                    </a:lnTo>
                    <a:lnTo>
                      <a:pt x="14400" y="19008"/>
                    </a:lnTo>
                    <a:lnTo>
                      <a:pt x="16800" y="21600"/>
                    </a:lnTo>
                    <a:lnTo>
                      <a:pt x="21600" y="18144"/>
                    </a:lnTo>
                    <a:lnTo>
                      <a:pt x="19200" y="15552"/>
                    </a:lnTo>
                    <a:lnTo>
                      <a:pt x="15600" y="13824"/>
                    </a:lnTo>
                    <a:lnTo>
                      <a:pt x="14400" y="12096"/>
                    </a:lnTo>
                    <a:lnTo>
                      <a:pt x="13200" y="11232"/>
                    </a:lnTo>
                    <a:lnTo>
                      <a:pt x="12000" y="10368"/>
                    </a:lnTo>
                    <a:lnTo>
                      <a:pt x="9600" y="8640"/>
                    </a:lnTo>
                    <a:lnTo>
                      <a:pt x="9600" y="8640"/>
                    </a:lnTo>
                    <a:lnTo>
                      <a:pt x="9600" y="7776"/>
                    </a:lnTo>
                    <a:lnTo>
                      <a:pt x="8400" y="7776"/>
                    </a:lnTo>
                    <a:lnTo>
                      <a:pt x="8400" y="6912"/>
                    </a:lnTo>
                    <a:lnTo>
                      <a:pt x="7200" y="6048"/>
                    </a:lnTo>
                    <a:lnTo>
                      <a:pt x="7200" y="6048"/>
                    </a:lnTo>
                    <a:lnTo>
                      <a:pt x="7200" y="5184"/>
                    </a:lnTo>
                    <a:lnTo>
                      <a:pt x="7200" y="5184"/>
                    </a:lnTo>
                    <a:lnTo>
                      <a:pt x="6000" y="4320"/>
                    </a:lnTo>
                    <a:lnTo>
                      <a:pt x="6000" y="4320"/>
                    </a:lnTo>
                    <a:lnTo>
                      <a:pt x="6000" y="3456"/>
                    </a:lnTo>
                    <a:lnTo>
                      <a:pt x="6000" y="3456"/>
                    </a:lnTo>
                    <a:lnTo>
                      <a:pt x="6000" y="2592"/>
                    </a:lnTo>
                    <a:lnTo>
                      <a:pt x="6000" y="2592"/>
                    </a:lnTo>
                    <a:lnTo>
                      <a:pt x="6000" y="1728"/>
                    </a:lnTo>
                    <a:lnTo>
                      <a:pt x="6000" y="1728"/>
                    </a:lnTo>
                    <a:lnTo>
                      <a:pt x="6000" y="17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73" name="Shape 3973"/>
              <p:cNvSpPr/>
              <p:nvPr/>
            </p:nvSpPr>
            <p:spPr>
              <a:xfrm>
                <a:off x="949325" y="571500"/>
                <a:ext cx="41275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69" y="0"/>
                    </a:moveTo>
                    <a:lnTo>
                      <a:pt x="20769" y="0"/>
                    </a:lnTo>
                    <a:lnTo>
                      <a:pt x="19108" y="1350"/>
                    </a:lnTo>
                    <a:lnTo>
                      <a:pt x="17446" y="1350"/>
                    </a:lnTo>
                    <a:lnTo>
                      <a:pt x="15785" y="2700"/>
                    </a:lnTo>
                    <a:lnTo>
                      <a:pt x="14954" y="2700"/>
                    </a:lnTo>
                    <a:lnTo>
                      <a:pt x="13292" y="4050"/>
                    </a:lnTo>
                    <a:lnTo>
                      <a:pt x="11631" y="4050"/>
                    </a:lnTo>
                    <a:lnTo>
                      <a:pt x="10800" y="5400"/>
                    </a:lnTo>
                    <a:lnTo>
                      <a:pt x="9969" y="5400"/>
                    </a:lnTo>
                    <a:lnTo>
                      <a:pt x="9138" y="5400"/>
                    </a:lnTo>
                    <a:lnTo>
                      <a:pt x="8308" y="6750"/>
                    </a:lnTo>
                    <a:lnTo>
                      <a:pt x="8308" y="6750"/>
                    </a:lnTo>
                    <a:lnTo>
                      <a:pt x="7477" y="6750"/>
                    </a:lnTo>
                    <a:lnTo>
                      <a:pt x="6646" y="8100"/>
                    </a:lnTo>
                    <a:lnTo>
                      <a:pt x="5815" y="8100"/>
                    </a:lnTo>
                    <a:lnTo>
                      <a:pt x="4985" y="9450"/>
                    </a:lnTo>
                    <a:lnTo>
                      <a:pt x="4154" y="9450"/>
                    </a:lnTo>
                    <a:lnTo>
                      <a:pt x="4154" y="10800"/>
                    </a:lnTo>
                    <a:lnTo>
                      <a:pt x="3323" y="10800"/>
                    </a:lnTo>
                    <a:lnTo>
                      <a:pt x="2492" y="12150"/>
                    </a:lnTo>
                    <a:lnTo>
                      <a:pt x="2492" y="13500"/>
                    </a:lnTo>
                    <a:lnTo>
                      <a:pt x="1662" y="13500"/>
                    </a:lnTo>
                    <a:lnTo>
                      <a:pt x="1662" y="14850"/>
                    </a:lnTo>
                    <a:lnTo>
                      <a:pt x="831" y="16200"/>
                    </a:lnTo>
                    <a:lnTo>
                      <a:pt x="831" y="17550"/>
                    </a:lnTo>
                    <a:lnTo>
                      <a:pt x="0" y="18900"/>
                    </a:lnTo>
                    <a:lnTo>
                      <a:pt x="0" y="18900"/>
                    </a:lnTo>
                    <a:lnTo>
                      <a:pt x="4154" y="21600"/>
                    </a:lnTo>
                    <a:lnTo>
                      <a:pt x="4154" y="20250"/>
                    </a:lnTo>
                    <a:lnTo>
                      <a:pt x="4985" y="20250"/>
                    </a:lnTo>
                    <a:lnTo>
                      <a:pt x="4985" y="18900"/>
                    </a:lnTo>
                    <a:lnTo>
                      <a:pt x="4985" y="18900"/>
                    </a:lnTo>
                    <a:lnTo>
                      <a:pt x="4985" y="18900"/>
                    </a:lnTo>
                    <a:lnTo>
                      <a:pt x="5815" y="17550"/>
                    </a:lnTo>
                    <a:lnTo>
                      <a:pt x="5815" y="17550"/>
                    </a:lnTo>
                    <a:lnTo>
                      <a:pt x="6646" y="17550"/>
                    </a:lnTo>
                    <a:lnTo>
                      <a:pt x="6646" y="16200"/>
                    </a:lnTo>
                    <a:lnTo>
                      <a:pt x="7477" y="16200"/>
                    </a:lnTo>
                    <a:lnTo>
                      <a:pt x="7477" y="14850"/>
                    </a:lnTo>
                    <a:lnTo>
                      <a:pt x="8308" y="14850"/>
                    </a:lnTo>
                    <a:lnTo>
                      <a:pt x="8308" y="14850"/>
                    </a:lnTo>
                    <a:lnTo>
                      <a:pt x="9138" y="13500"/>
                    </a:lnTo>
                    <a:lnTo>
                      <a:pt x="9969" y="13500"/>
                    </a:lnTo>
                    <a:lnTo>
                      <a:pt x="10800" y="13500"/>
                    </a:lnTo>
                    <a:lnTo>
                      <a:pt x="10800" y="12150"/>
                    </a:lnTo>
                    <a:lnTo>
                      <a:pt x="11631" y="12150"/>
                    </a:lnTo>
                    <a:lnTo>
                      <a:pt x="12462" y="12150"/>
                    </a:lnTo>
                    <a:lnTo>
                      <a:pt x="13292" y="10800"/>
                    </a:lnTo>
                    <a:lnTo>
                      <a:pt x="14123" y="10800"/>
                    </a:lnTo>
                    <a:lnTo>
                      <a:pt x="15785" y="9450"/>
                    </a:lnTo>
                    <a:lnTo>
                      <a:pt x="17446" y="9450"/>
                    </a:lnTo>
                    <a:lnTo>
                      <a:pt x="19108" y="8100"/>
                    </a:lnTo>
                    <a:lnTo>
                      <a:pt x="19938" y="8100"/>
                    </a:lnTo>
                    <a:lnTo>
                      <a:pt x="21600" y="6750"/>
                    </a:lnTo>
                    <a:lnTo>
                      <a:pt x="21600" y="6750"/>
                    </a:lnTo>
                    <a:lnTo>
                      <a:pt x="2076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74" name="Shape 3974"/>
              <p:cNvSpPr/>
              <p:nvPr/>
            </p:nvSpPr>
            <p:spPr>
              <a:xfrm>
                <a:off x="989012" y="557212"/>
                <a:ext cx="39688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280" y="0"/>
                    </a:moveTo>
                    <a:lnTo>
                      <a:pt x="17280" y="0"/>
                    </a:lnTo>
                    <a:lnTo>
                      <a:pt x="17280" y="0"/>
                    </a:lnTo>
                    <a:lnTo>
                      <a:pt x="16416" y="1543"/>
                    </a:lnTo>
                    <a:lnTo>
                      <a:pt x="16416" y="1543"/>
                    </a:lnTo>
                    <a:lnTo>
                      <a:pt x="16416" y="3086"/>
                    </a:lnTo>
                    <a:lnTo>
                      <a:pt x="16416" y="3086"/>
                    </a:lnTo>
                    <a:lnTo>
                      <a:pt x="15552" y="3086"/>
                    </a:lnTo>
                    <a:lnTo>
                      <a:pt x="15552" y="4629"/>
                    </a:lnTo>
                    <a:lnTo>
                      <a:pt x="14688" y="4629"/>
                    </a:lnTo>
                    <a:lnTo>
                      <a:pt x="14688" y="4629"/>
                    </a:lnTo>
                    <a:lnTo>
                      <a:pt x="14688" y="6171"/>
                    </a:lnTo>
                    <a:lnTo>
                      <a:pt x="13824" y="6171"/>
                    </a:lnTo>
                    <a:lnTo>
                      <a:pt x="12960" y="6171"/>
                    </a:lnTo>
                    <a:lnTo>
                      <a:pt x="12960" y="7714"/>
                    </a:lnTo>
                    <a:lnTo>
                      <a:pt x="12096" y="7714"/>
                    </a:lnTo>
                    <a:lnTo>
                      <a:pt x="11232" y="7714"/>
                    </a:lnTo>
                    <a:lnTo>
                      <a:pt x="11232" y="9257"/>
                    </a:lnTo>
                    <a:lnTo>
                      <a:pt x="9504" y="9257"/>
                    </a:lnTo>
                    <a:lnTo>
                      <a:pt x="7776" y="10800"/>
                    </a:lnTo>
                    <a:lnTo>
                      <a:pt x="6912" y="10800"/>
                    </a:lnTo>
                    <a:lnTo>
                      <a:pt x="5184" y="12343"/>
                    </a:lnTo>
                    <a:lnTo>
                      <a:pt x="2592" y="12343"/>
                    </a:lnTo>
                    <a:lnTo>
                      <a:pt x="0" y="13886"/>
                    </a:lnTo>
                    <a:lnTo>
                      <a:pt x="864" y="21600"/>
                    </a:lnTo>
                    <a:lnTo>
                      <a:pt x="3456" y="21600"/>
                    </a:lnTo>
                    <a:lnTo>
                      <a:pt x="6912" y="20057"/>
                    </a:lnTo>
                    <a:lnTo>
                      <a:pt x="7776" y="18514"/>
                    </a:lnTo>
                    <a:lnTo>
                      <a:pt x="9504" y="18514"/>
                    </a:lnTo>
                    <a:lnTo>
                      <a:pt x="11232" y="16971"/>
                    </a:lnTo>
                    <a:lnTo>
                      <a:pt x="12960" y="16971"/>
                    </a:lnTo>
                    <a:lnTo>
                      <a:pt x="12960" y="15429"/>
                    </a:lnTo>
                    <a:lnTo>
                      <a:pt x="13824" y="15429"/>
                    </a:lnTo>
                    <a:lnTo>
                      <a:pt x="14688" y="15429"/>
                    </a:lnTo>
                    <a:lnTo>
                      <a:pt x="15552" y="13886"/>
                    </a:lnTo>
                    <a:lnTo>
                      <a:pt x="16416" y="13886"/>
                    </a:lnTo>
                    <a:lnTo>
                      <a:pt x="16416" y="12343"/>
                    </a:lnTo>
                    <a:lnTo>
                      <a:pt x="17280" y="12343"/>
                    </a:lnTo>
                    <a:lnTo>
                      <a:pt x="18144" y="10800"/>
                    </a:lnTo>
                    <a:lnTo>
                      <a:pt x="18144" y="10800"/>
                    </a:lnTo>
                    <a:lnTo>
                      <a:pt x="19008" y="9257"/>
                    </a:lnTo>
                    <a:lnTo>
                      <a:pt x="19872" y="7714"/>
                    </a:lnTo>
                    <a:lnTo>
                      <a:pt x="19872" y="7714"/>
                    </a:lnTo>
                    <a:lnTo>
                      <a:pt x="20736" y="6171"/>
                    </a:lnTo>
                    <a:lnTo>
                      <a:pt x="20736" y="4629"/>
                    </a:lnTo>
                    <a:lnTo>
                      <a:pt x="20736" y="3086"/>
                    </a:lnTo>
                    <a:lnTo>
                      <a:pt x="21600" y="1543"/>
                    </a:lnTo>
                    <a:lnTo>
                      <a:pt x="21600" y="1543"/>
                    </a:lnTo>
                    <a:lnTo>
                      <a:pt x="1728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75" name="Shape 3975"/>
              <p:cNvSpPr/>
              <p:nvPr/>
            </p:nvSpPr>
            <p:spPr>
              <a:xfrm>
                <a:off x="1000125" y="520700"/>
                <a:ext cx="28575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600"/>
                    </a:moveTo>
                    <a:lnTo>
                      <a:pt x="0" y="3600"/>
                    </a:lnTo>
                    <a:lnTo>
                      <a:pt x="1200" y="4500"/>
                    </a:lnTo>
                    <a:lnTo>
                      <a:pt x="3600" y="6300"/>
                    </a:lnTo>
                    <a:lnTo>
                      <a:pt x="4800" y="7200"/>
                    </a:lnTo>
                    <a:lnTo>
                      <a:pt x="6000" y="8100"/>
                    </a:lnTo>
                    <a:lnTo>
                      <a:pt x="8400" y="9000"/>
                    </a:lnTo>
                    <a:lnTo>
                      <a:pt x="9600" y="9900"/>
                    </a:lnTo>
                    <a:lnTo>
                      <a:pt x="9600" y="10800"/>
                    </a:lnTo>
                    <a:lnTo>
                      <a:pt x="10800" y="11700"/>
                    </a:lnTo>
                    <a:lnTo>
                      <a:pt x="10800" y="11700"/>
                    </a:lnTo>
                    <a:lnTo>
                      <a:pt x="12000" y="12600"/>
                    </a:lnTo>
                    <a:lnTo>
                      <a:pt x="12000" y="13500"/>
                    </a:lnTo>
                    <a:lnTo>
                      <a:pt x="13200" y="13500"/>
                    </a:lnTo>
                    <a:lnTo>
                      <a:pt x="13200" y="14400"/>
                    </a:lnTo>
                    <a:lnTo>
                      <a:pt x="13200" y="15300"/>
                    </a:lnTo>
                    <a:lnTo>
                      <a:pt x="14400" y="15300"/>
                    </a:lnTo>
                    <a:lnTo>
                      <a:pt x="14400" y="16200"/>
                    </a:lnTo>
                    <a:lnTo>
                      <a:pt x="14400" y="17100"/>
                    </a:lnTo>
                    <a:lnTo>
                      <a:pt x="14400" y="17100"/>
                    </a:lnTo>
                    <a:lnTo>
                      <a:pt x="15600" y="18000"/>
                    </a:lnTo>
                    <a:lnTo>
                      <a:pt x="15600" y="18000"/>
                    </a:lnTo>
                    <a:lnTo>
                      <a:pt x="15600" y="18900"/>
                    </a:lnTo>
                    <a:lnTo>
                      <a:pt x="15600" y="18900"/>
                    </a:lnTo>
                    <a:lnTo>
                      <a:pt x="15600" y="19800"/>
                    </a:lnTo>
                    <a:lnTo>
                      <a:pt x="15600" y="19800"/>
                    </a:lnTo>
                    <a:lnTo>
                      <a:pt x="15600" y="20700"/>
                    </a:lnTo>
                    <a:lnTo>
                      <a:pt x="15600" y="20700"/>
                    </a:lnTo>
                    <a:lnTo>
                      <a:pt x="21600" y="21600"/>
                    </a:lnTo>
                    <a:lnTo>
                      <a:pt x="21600" y="20700"/>
                    </a:lnTo>
                    <a:lnTo>
                      <a:pt x="21600" y="20700"/>
                    </a:lnTo>
                    <a:lnTo>
                      <a:pt x="21600" y="19800"/>
                    </a:lnTo>
                    <a:lnTo>
                      <a:pt x="21600" y="18900"/>
                    </a:lnTo>
                    <a:lnTo>
                      <a:pt x="21600" y="18000"/>
                    </a:lnTo>
                    <a:lnTo>
                      <a:pt x="21600" y="17100"/>
                    </a:lnTo>
                    <a:lnTo>
                      <a:pt x="21600" y="16200"/>
                    </a:lnTo>
                    <a:lnTo>
                      <a:pt x="20400" y="15300"/>
                    </a:lnTo>
                    <a:lnTo>
                      <a:pt x="20400" y="15300"/>
                    </a:lnTo>
                    <a:lnTo>
                      <a:pt x="20400" y="14400"/>
                    </a:lnTo>
                    <a:lnTo>
                      <a:pt x="19200" y="13500"/>
                    </a:lnTo>
                    <a:lnTo>
                      <a:pt x="19200" y="12600"/>
                    </a:lnTo>
                    <a:lnTo>
                      <a:pt x="19200" y="11700"/>
                    </a:lnTo>
                    <a:lnTo>
                      <a:pt x="18000" y="11700"/>
                    </a:lnTo>
                    <a:lnTo>
                      <a:pt x="18000" y="10800"/>
                    </a:lnTo>
                    <a:lnTo>
                      <a:pt x="16800" y="9900"/>
                    </a:lnTo>
                    <a:lnTo>
                      <a:pt x="15600" y="9000"/>
                    </a:lnTo>
                    <a:lnTo>
                      <a:pt x="15600" y="8100"/>
                    </a:lnTo>
                    <a:lnTo>
                      <a:pt x="14400" y="8100"/>
                    </a:lnTo>
                    <a:lnTo>
                      <a:pt x="14400" y="7200"/>
                    </a:lnTo>
                    <a:lnTo>
                      <a:pt x="12000" y="6300"/>
                    </a:lnTo>
                    <a:lnTo>
                      <a:pt x="10800" y="4500"/>
                    </a:lnTo>
                    <a:lnTo>
                      <a:pt x="9600" y="3600"/>
                    </a:lnTo>
                    <a:lnTo>
                      <a:pt x="7200" y="1800"/>
                    </a:lnTo>
                    <a:lnTo>
                      <a:pt x="6000" y="90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0" y="3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76" name="Shape 3976"/>
              <p:cNvSpPr/>
              <p:nvPr/>
            </p:nvSpPr>
            <p:spPr>
              <a:xfrm>
                <a:off x="976312" y="493712"/>
                <a:ext cx="30163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029"/>
                    </a:lnTo>
                    <a:lnTo>
                      <a:pt x="0" y="2057"/>
                    </a:lnTo>
                    <a:lnTo>
                      <a:pt x="0" y="2057"/>
                    </a:lnTo>
                    <a:lnTo>
                      <a:pt x="0" y="3086"/>
                    </a:lnTo>
                    <a:lnTo>
                      <a:pt x="0" y="4114"/>
                    </a:lnTo>
                    <a:lnTo>
                      <a:pt x="0" y="5143"/>
                    </a:lnTo>
                    <a:lnTo>
                      <a:pt x="0" y="6171"/>
                    </a:lnTo>
                    <a:lnTo>
                      <a:pt x="1137" y="7200"/>
                    </a:lnTo>
                    <a:lnTo>
                      <a:pt x="1137" y="7200"/>
                    </a:lnTo>
                    <a:lnTo>
                      <a:pt x="1137" y="8229"/>
                    </a:lnTo>
                    <a:lnTo>
                      <a:pt x="2274" y="9257"/>
                    </a:lnTo>
                    <a:lnTo>
                      <a:pt x="2274" y="10286"/>
                    </a:lnTo>
                    <a:lnTo>
                      <a:pt x="3411" y="10286"/>
                    </a:lnTo>
                    <a:lnTo>
                      <a:pt x="3411" y="11314"/>
                    </a:lnTo>
                    <a:lnTo>
                      <a:pt x="4547" y="11314"/>
                    </a:lnTo>
                    <a:lnTo>
                      <a:pt x="5684" y="12343"/>
                    </a:lnTo>
                    <a:lnTo>
                      <a:pt x="5684" y="13371"/>
                    </a:lnTo>
                    <a:lnTo>
                      <a:pt x="6821" y="13371"/>
                    </a:lnTo>
                    <a:lnTo>
                      <a:pt x="6821" y="14400"/>
                    </a:lnTo>
                    <a:lnTo>
                      <a:pt x="7958" y="15429"/>
                    </a:lnTo>
                    <a:lnTo>
                      <a:pt x="9095" y="16457"/>
                    </a:lnTo>
                    <a:lnTo>
                      <a:pt x="11368" y="17486"/>
                    </a:lnTo>
                    <a:lnTo>
                      <a:pt x="14779" y="19543"/>
                    </a:lnTo>
                    <a:lnTo>
                      <a:pt x="17053" y="21600"/>
                    </a:lnTo>
                    <a:lnTo>
                      <a:pt x="21600" y="17486"/>
                    </a:lnTo>
                    <a:lnTo>
                      <a:pt x="18189" y="15429"/>
                    </a:lnTo>
                    <a:lnTo>
                      <a:pt x="14779" y="13371"/>
                    </a:lnTo>
                    <a:lnTo>
                      <a:pt x="13642" y="12343"/>
                    </a:lnTo>
                    <a:lnTo>
                      <a:pt x="12505" y="11314"/>
                    </a:lnTo>
                    <a:lnTo>
                      <a:pt x="11368" y="10286"/>
                    </a:lnTo>
                    <a:lnTo>
                      <a:pt x="11368" y="10286"/>
                    </a:lnTo>
                    <a:lnTo>
                      <a:pt x="10232" y="9257"/>
                    </a:lnTo>
                    <a:lnTo>
                      <a:pt x="9095" y="9257"/>
                    </a:lnTo>
                    <a:lnTo>
                      <a:pt x="9095" y="8229"/>
                    </a:lnTo>
                    <a:lnTo>
                      <a:pt x="9095" y="8229"/>
                    </a:lnTo>
                    <a:lnTo>
                      <a:pt x="7958" y="7200"/>
                    </a:lnTo>
                    <a:lnTo>
                      <a:pt x="7958" y="7200"/>
                    </a:lnTo>
                    <a:lnTo>
                      <a:pt x="6821" y="6171"/>
                    </a:lnTo>
                    <a:lnTo>
                      <a:pt x="6821" y="5143"/>
                    </a:lnTo>
                    <a:lnTo>
                      <a:pt x="6821" y="5143"/>
                    </a:lnTo>
                    <a:lnTo>
                      <a:pt x="6821" y="5143"/>
                    </a:lnTo>
                    <a:lnTo>
                      <a:pt x="5684" y="4114"/>
                    </a:lnTo>
                    <a:lnTo>
                      <a:pt x="5684" y="4114"/>
                    </a:lnTo>
                    <a:lnTo>
                      <a:pt x="5684" y="3086"/>
                    </a:lnTo>
                    <a:lnTo>
                      <a:pt x="5684" y="3086"/>
                    </a:lnTo>
                    <a:lnTo>
                      <a:pt x="5684" y="2057"/>
                    </a:lnTo>
                    <a:lnTo>
                      <a:pt x="5684" y="2057"/>
                    </a:lnTo>
                    <a:lnTo>
                      <a:pt x="5684" y="2057"/>
                    </a:lnTo>
                    <a:lnTo>
                      <a:pt x="5684" y="1029"/>
                    </a:lnTo>
                    <a:lnTo>
                      <a:pt x="5684" y="10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77" name="Shape 3977"/>
              <p:cNvSpPr/>
              <p:nvPr/>
            </p:nvSpPr>
            <p:spPr>
              <a:xfrm>
                <a:off x="976312" y="473075"/>
                <a:ext cx="41276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938" y="0"/>
                    </a:moveTo>
                    <a:lnTo>
                      <a:pt x="19938" y="0"/>
                    </a:lnTo>
                    <a:lnTo>
                      <a:pt x="17446" y="0"/>
                    </a:lnTo>
                    <a:lnTo>
                      <a:pt x="14123" y="3086"/>
                    </a:lnTo>
                    <a:lnTo>
                      <a:pt x="12462" y="3086"/>
                    </a:lnTo>
                    <a:lnTo>
                      <a:pt x="11631" y="4629"/>
                    </a:lnTo>
                    <a:lnTo>
                      <a:pt x="9969" y="4629"/>
                    </a:lnTo>
                    <a:lnTo>
                      <a:pt x="8308" y="6171"/>
                    </a:lnTo>
                    <a:lnTo>
                      <a:pt x="7477" y="6171"/>
                    </a:lnTo>
                    <a:lnTo>
                      <a:pt x="6646" y="7714"/>
                    </a:lnTo>
                    <a:lnTo>
                      <a:pt x="6646" y="7714"/>
                    </a:lnTo>
                    <a:lnTo>
                      <a:pt x="5815" y="7714"/>
                    </a:lnTo>
                    <a:lnTo>
                      <a:pt x="4985" y="9257"/>
                    </a:lnTo>
                    <a:lnTo>
                      <a:pt x="4154" y="9257"/>
                    </a:lnTo>
                    <a:lnTo>
                      <a:pt x="4154" y="10800"/>
                    </a:lnTo>
                    <a:lnTo>
                      <a:pt x="3323" y="10800"/>
                    </a:lnTo>
                    <a:lnTo>
                      <a:pt x="2492" y="12343"/>
                    </a:lnTo>
                    <a:lnTo>
                      <a:pt x="2492" y="12343"/>
                    </a:lnTo>
                    <a:lnTo>
                      <a:pt x="1662" y="13886"/>
                    </a:lnTo>
                    <a:lnTo>
                      <a:pt x="1662" y="15429"/>
                    </a:lnTo>
                    <a:lnTo>
                      <a:pt x="831" y="16971"/>
                    </a:lnTo>
                    <a:lnTo>
                      <a:pt x="831" y="16971"/>
                    </a:lnTo>
                    <a:lnTo>
                      <a:pt x="0" y="18514"/>
                    </a:lnTo>
                    <a:lnTo>
                      <a:pt x="0" y="20057"/>
                    </a:lnTo>
                    <a:lnTo>
                      <a:pt x="4154" y="21600"/>
                    </a:lnTo>
                    <a:lnTo>
                      <a:pt x="4154" y="21600"/>
                    </a:lnTo>
                    <a:lnTo>
                      <a:pt x="4154" y="21600"/>
                    </a:lnTo>
                    <a:lnTo>
                      <a:pt x="4985" y="20057"/>
                    </a:lnTo>
                    <a:lnTo>
                      <a:pt x="4985" y="20057"/>
                    </a:lnTo>
                    <a:lnTo>
                      <a:pt x="4985" y="18514"/>
                    </a:lnTo>
                    <a:lnTo>
                      <a:pt x="5815" y="18514"/>
                    </a:lnTo>
                    <a:lnTo>
                      <a:pt x="5815" y="18514"/>
                    </a:lnTo>
                    <a:lnTo>
                      <a:pt x="5815" y="16971"/>
                    </a:lnTo>
                    <a:lnTo>
                      <a:pt x="6646" y="16971"/>
                    </a:lnTo>
                    <a:lnTo>
                      <a:pt x="6646" y="16971"/>
                    </a:lnTo>
                    <a:lnTo>
                      <a:pt x="7477" y="15429"/>
                    </a:lnTo>
                    <a:lnTo>
                      <a:pt x="8308" y="15429"/>
                    </a:lnTo>
                    <a:lnTo>
                      <a:pt x="8308" y="15429"/>
                    </a:lnTo>
                    <a:lnTo>
                      <a:pt x="9138" y="13886"/>
                    </a:lnTo>
                    <a:lnTo>
                      <a:pt x="9138" y="13886"/>
                    </a:lnTo>
                    <a:lnTo>
                      <a:pt x="9969" y="13886"/>
                    </a:lnTo>
                    <a:lnTo>
                      <a:pt x="11631" y="12343"/>
                    </a:lnTo>
                    <a:lnTo>
                      <a:pt x="12462" y="12343"/>
                    </a:lnTo>
                    <a:lnTo>
                      <a:pt x="14123" y="10800"/>
                    </a:lnTo>
                    <a:lnTo>
                      <a:pt x="15785" y="10800"/>
                    </a:lnTo>
                    <a:lnTo>
                      <a:pt x="18277" y="9257"/>
                    </a:lnTo>
                    <a:lnTo>
                      <a:pt x="21600" y="7714"/>
                    </a:lnTo>
                    <a:lnTo>
                      <a:pt x="21600" y="7714"/>
                    </a:lnTo>
                    <a:lnTo>
                      <a:pt x="1993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78" name="Shape 3978"/>
              <p:cNvSpPr/>
              <p:nvPr/>
            </p:nvSpPr>
            <p:spPr>
              <a:xfrm>
                <a:off x="1014412" y="457200"/>
                <a:ext cx="41276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615" y="0"/>
                    </a:moveTo>
                    <a:lnTo>
                      <a:pt x="16615" y="0"/>
                    </a:lnTo>
                    <a:lnTo>
                      <a:pt x="16615" y="0"/>
                    </a:lnTo>
                    <a:lnTo>
                      <a:pt x="16615" y="1440"/>
                    </a:lnTo>
                    <a:lnTo>
                      <a:pt x="16615" y="1440"/>
                    </a:lnTo>
                    <a:lnTo>
                      <a:pt x="16615" y="1440"/>
                    </a:lnTo>
                    <a:lnTo>
                      <a:pt x="15785" y="2880"/>
                    </a:lnTo>
                    <a:lnTo>
                      <a:pt x="15785" y="2880"/>
                    </a:lnTo>
                    <a:lnTo>
                      <a:pt x="15785" y="4320"/>
                    </a:lnTo>
                    <a:lnTo>
                      <a:pt x="14954" y="4320"/>
                    </a:lnTo>
                    <a:lnTo>
                      <a:pt x="14954" y="4320"/>
                    </a:lnTo>
                    <a:lnTo>
                      <a:pt x="14123" y="5760"/>
                    </a:lnTo>
                    <a:lnTo>
                      <a:pt x="14123" y="5760"/>
                    </a:lnTo>
                    <a:lnTo>
                      <a:pt x="13292" y="5760"/>
                    </a:lnTo>
                    <a:lnTo>
                      <a:pt x="13292" y="7200"/>
                    </a:lnTo>
                    <a:lnTo>
                      <a:pt x="12462" y="7200"/>
                    </a:lnTo>
                    <a:lnTo>
                      <a:pt x="11631" y="7200"/>
                    </a:lnTo>
                    <a:lnTo>
                      <a:pt x="11631" y="8640"/>
                    </a:lnTo>
                    <a:lnTo>
                      <a:pt x="9969" y="8640"/>
                    </a:lnTo>
                    <a:lnTo>
                      <a:pt x="8308" y="10080"/>
                    </a:lnTo>
                    <a:lnTo>
                      <a:pt x="7477" y="10080"/>
                    </a:lnTo>
                    <a:lnTo>
                      <a:pt x="5815" y="11520"/>
                    </a:lnTo>
                    <a:lnTo>
                      <a:pt x="3323" y="12960"/>
                    </a:lnTo>
                    <a:lnTo>
                      <a:pt x="0" y="14400"/>
                    </a:lnTo>
                    <a:lnTo>
                      <a:pt x="1662" y="21600"/>
                    </a:lnTo>
                    <a:lnTo>
                      <a:pt x="4154" y="20160"/>
                    </a:lnTo>
                    <a:lnTo>
                      <a:pt x="6646" y="18720"/>
                    </a:lnTo>
                    <a:lnTo>
                      <a:pt x="8308" y="17280"/>
                    </a:lnTo>
                    <a:lnTo>
                      <a:pt x="9969" y="17280"/>
                    </a:lnTo>
                    <a:lnTo>
                      <a:pt x="11631" y="15840"/>
                    </a:lnTo>
                    <a:lnTo>
                      <a:pt x="13292" y="15840"/>
                    </a:lnTo>
                    <a:lnTo>
                      <a:pt x="13292" y="14400"/>
                    </a:lnTo>
                    <a:lnTo>
                      <a:pt x="14123" y="14400"/>
                    </a:lnTo>
                    <a:lnTo>
                      <a:pt x="14954" y="14400"/>
                    </a:lnTo>
                    <a:lnTo>
                      <a:pt x="15785" y="12960"/>
                    </a:lnTo>
                    <a:lnTo>
                      <a:pt x="16615" y="12960"/>
                    </a:lnTo>
                    <a:lnTo>
                      <a:pt x="16615" y="11520"/>
                    </a:lnTo>
                    <a:lnTo>
                      <a:pt x="17446" y="11520"/>
                    </a:lnTo>
                    <a:lnTo>
                      <a:pt x="18277" y="10080"/>
                    </a:lnTo>
                    <a:lnTo>
                      <a:pt x="18277" y="10080"/>
                    </a:lnTo>
                    <a:lnTo>
                      <a:pt x="19108" y="8640"/>
                    </a:lnTo>
                    <a:lnTo>
                      <a:pt x="19938" y="7200"/>
                    </a:lnTo>
                    <a:lnTo>
                      <a:pt x="19938" y="7200"/>
                    </a:lnTo>
                    <a:lnTo>
                      <a:pt x="20769" y="5760"/>
                    </a:lnTo>
                    <a:lnTo>
                      <a:pt x="20769" y="4320"/>
                    </a:lnTo>
                    <a:lnTo>
                      <a:pt x="20769" y="2880"/>
                    </a:lnTo>
                    <a:lnTo>
                      <a:pt x="21600" y="1440"/>
                    </a:lnTo>
                    <a:lnTo>
                      <a:pt x="21600" y="1440"/>
                    </a:lnTo>
                    <a:lnTo>
                      <a:pt x="166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79" name="Shape 3979"/>
              <p:cNvSpPr/>
              <p:nvPr/>
            </p:nvSpPr>
            <p:spPr>
              <a:xfrm>
                <a:off x="1027112" y="420687"/>
                <a:ext cx="28576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600"/>
                    </a:moveTo>
                    <a:lnTo>
                      <a:pt x="0" y="3600"/>
                    </a:lnTo>
                    <a:lnTo>
                      <a:pt x="3600" y="6300"/>
                    </a:lnTo>
                    <a:lnTo>
                      <a:pt x="6000" y="9000"/>
                    </a:lnTo>
                    <a:lnTo>
                      <a:pt x="8400" y="9900"/>
                    </a:lnTo>
                    <a:lnTo>
                      <a:pt x="9600" y="10800"/>
                    </a:lnTo>
                    <a:lnTo>
                      <a:pt x="10800" y="12600"/>
                    </a:lnTo>
                    <a:lnTo>
                      <a:pt x="12000" y="13500"/>
                    </a:lnTo>
                    <a:lnTo>
                      <a:pt x="12000" y="13500"/>
                    </a:lnTo>
                    <a:lnTo>
                      <a:pt x="13200" y="14400"/>
                    </a:lnTo>
                    <a:lnTo>
                      <a:pt x="13200" y="15300"/>
                    </a:lnTo>
                    <a:lnTo>
                      <a:pt x="13200" y="15300"/>
                    </a:lnTo>
                    <a:lnTo>
                      <a:pt x="14400" y="16200"/>
                    </a:lnTo>
                    <a:lnTo>
                      <a:pt x="14400" y="16200"/>
                    </a:lnTo>
                    <a:lnTo>
                      <a:pt x="14400" y="17100"/>
                    </a:lnTo>
                    <a:lnTo>
                      <a:pt x="14400" y="17100"/>
                    </a:lnTo>
                    <a:lnTo>
                      <a:pt x="14400" y="18000"/>
                    </a:lnTo>
                    <a:lnTo>
                      <a:pt x="15600" y="18000"/>
                    </a:lnTo>
                    <a:lnTo>
                      <a:pt x="15600" y="18900"/>
                    </a:lnTo>
                    <a:lnTo>
                      <a:pt x="15600" y="18900"/>
                    </a:lnTo>
                    <a:lnTo>
                      <a:pt x="15600" y="19800"/>
                    </a:lnTo>
                    <a:lnTo>
                      <a:pt x="15600" y="19800"/>
                    </a:lnTo>
                    <a:lnTo>
                      <a:pt x="15600" y="19800"/>
                    </a:lnTo>
                    <a:lnTo>
                      <a:pt x="14400" y="207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20700"/>
                    </a:lnTo>
                    <a:lnTo>
                      <a:pt x="21600" y="19800"/>
                    </a:lnTo>
                    <a:lnTo>
                      <a:pt x="21600" y="18900"/>
                    </a:lnTo>
                    <a:lnTo>
                      <a:pt x="21600" y="18000"/>
                    </a:lnTo>
                    <a:lnTo>
                      <a:pt x="21600" y="17100"/>
                    </a:lnTo>
                    <a:lnTo>
                      <a:pt x="21600" y="16200"/>
                    </a:lnTo>
                    <a:lnTo>
                      <a:pt x="20400" y="16200"/>
                    </a:lnTo>
                    <a:lnTo>
                      <a:pt x="20400" y="15300"/>
                    </a:lnTo>
                    <a:lnTo>
                      <a:pt x="20400" y="14400"/>
                    </a:lnTo>
                    <a:lnTo>
                      <a:pt x="20400" y="13500"/>
                    </a:lnTo>
                    <a:lnTo>
                      <a:pt x="19200" y="13500"/>
                    </a:lnTo>
                    <a:lnTo>
                      <a:pt x="19200" y="12600"/>
                    </a:lnTo>
                    <a:lnTo>
                      <a:pt x="18000" y="11700"/>
                    </a:lnTo>
                    <a:lnTo>
                      <a:pt x="18000" y="10800"/>
                    </a:lnTo>
                    <a:lnTo>
                      <a:pt x="16800" y="10800"/>
                    </a:lnTo>
                    <a:lnTo>
                      <a:pt x="15600" y="9000"/>
                    </a:lnTo>
                    <a:lnTo>
                      <a:pt x="14400" y="8100"/>
                    </a:lnTo>
                    <a:lnTo>
                      <a:pt x="13200" y="6300"/>
                    </a:lnTo>
                    <a:lnTo>
                      <a:pt x="10800" y="5400"/>
                    </a:lnTo>
                    <a:lnTo>
                      <a:pt x="7200" y="270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0" y="3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80" name="Shape 3980"/>
              <p:cNvSpPr/>
              <p:nvPr/>
            </p:nvSpPr>
            <p:spPr>
              <a:xfrm>
                <a:off x="1003300" y="388937"/>
                <a:ext cx="30163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37" y="0"/>
                    </a:moveTo>
                    <a:lnTo>
                      <a:pt x="1137" y="0"/>
                    </a:lnTo>
                    <a:lnTo>
                      <a:pt x="0" y="900"/>
                    </a:lnTo>
                    <a:lnTo>
                      <a:pt x="0" y="1800"/>
                    </a:lnTo>
                    <a:lnTo>
                      <a:pt x="0" y="2700"/>
                    </a:lnTo>
                    <a:lnTo>
                      <a:pt x="0" y="3600"/>
                    </a:lnTo>
                    <a:lnTo>
                      <a:pt x="0" y="3600"/>
                    </a:lnTo>
                    <a:lnTo>
                      <a:pt x="0" y="4500"/>
                    </a:lnTo>
                    <a:lnTo>
                      <a:pt x="1137" y="5400"/>
                    </a:lnTo>
                    <a:lnTo>
                      <a:pt x="1137" y="6300"/>
                    </a:lnTo>
                    <a:lnTo>
                      <a:pt x="1137" y="7200"/>
                    </a:lnTo>
                    <a:lnTo>
                      <a:pt x="2274" y="7200"/>
                    </a:lnTo>
                    <a:lnTo>
                      <a:pt x="2274" y="8100"/>
                    </a:lnTo>
                    <a:lnTo>
                      <a:pt x="2274" y="9000"/>
                    </a:lnTo>
                    <a:lnTo>
                      <a:pt x="3411" y="9900"/>
                    </a:lnTo>
                    <a:lnTo>
                      <a:pt x="3411" y="9900"/>
                    </a:lnTo>
                    <a:lnTo>
                      <a:pt x="4547" y="10800"/>
                    </a:lnTo>
                    <a:lnTo>
                      <a:pt x="4547" y="11700"/>
                    </a:lnTo>
                    <a:lnTo>
                      <a:pt x="5684" y="12600"/>
                    </a:lnTo>
                    <a:lnTo>
                      <a:pt x="6821" y="14400"/>
                    </a:lnTo>
                    <a:lnTo>
                      <a:pt x="9095" y="15300"/>
                    </a:lnTo>
                    <a:lnTo>
                      <a:pt x="10232" y="16200"/>
                    </a:lnTo>
                    <a:lnTo>
                      <a:pt x="13642" y="18900"/>
                    </a:lnTo>
                    <a:lnTo>
                      <a:pt x="17053" y="21600"/>
                    </a:lnTo>
                    <a:lnTo>
                      <a:pt x="21600" y="18000"/>
                    </a:lnTo>
                    <a:lnTo>
                      <a:pt x="18189" y="15300"/>
                    </a:lnTo>
                    <a:lnTo>
                      <a:pt x="14779" y="13500"/>
                    </a:lnTo>
                    <a:lnTo>
                      <a:pt x="13642" y="11700"/>
                    </a:lnTo>
                    <a:lnTo>
                      <a:pt x="12505" y="10800"/>
                    </a:lnTo>
                    <a:lnTo>
                      <a:pt x="10232" y="9900"/>
                    </a:lnTo>
                    <a:lnTo>
                      <a:pt x="10232" y="9000"/>
                    </a:lnTo>
                    <a:lnTo>
                      <a:pt x="9095" y="8100"/>
                    </a:lnTo>
                    <a:lnTo>
                      <a:pt x="9095" y="7200"/>
                    </a:lnTo>
                    <a:lnTo>
                      <a:pt x="7958" y="7200"/>
                    </a:lnTo>
                    <a:lnTo>
                      <a:pt x="7958" y="6300"/>
                    </a:lnTo>
                    <a:lnTo>
                      <a:pt x="7958" y="6300"/>
                    </a:lnTo>
                    <a:lnTo>
                      <a:pt x="6821" y="5400"/>
                    </a:lnTo>
                    <a:lnTo>
                      <a:pt x="6821" y="5400"/>
                    </a:lnTo>
                    <a:lnTo>
                      <a:pt x="6821" y="4500"/>
                    </a:lnTo>
                    <a:lnTo>
                      <a:pt x="6821" y="4500"/>
                    </a:lnTo>
                    <a:lnTo>
                      <a:pt x="6821" y="3600"/>
                    </a:lnTo>
                    <a:lnTo>
                      <a:pt x="6821" y="3600"/>
                    </a:lnTo>
                    <a:lnTo>
                      <a:pt x="6821" y="2700"/>
                    </a:lnTo>
                    <a:lnTo>
                      <a:pt x="6821" y="2700"/>
                    </a:lnTo>
                    <a:lnTo>
                      <a:pt x="6821" y="1800"/>
                    </a:lnTo>
                    <a:lnTo>
                      <a:pt x="6821" y="1800"/>
                    </a:lnTo>
                    <a:lnTo>
                      <a:pt x="6821" y="900"/>
                    </a:lnTo>
                    <a:lnTo>
                      <a:pt x="6821" y="900"/>
                    </a:lnTo>
                    <a:lnTo>
                      <a:pt x="113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81" name="Shape 3981"/>
              <p:cNvSpPr/>
              <p:nvPr/>
            </p:nvSpPr>
            <p:spPr>
              <a:xfrm>
                <a:off x="1004887" y="366712"/>
                <a:ext cx="39688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6" y="0"/>
                    </a:moveTo>
                    <a:lnTo>
                      <a:pt x="20736" y="0"/>
                    </a:lnTo>
                    <a:lnTo>
                      <a:pt x="17280" y="1440"/>
                    </a:lnTo>
                    <a:lnTo>
                      <a:pt x="14688" y="2880"/>
                    </a:lnTo>
                    <a:lnTo>
                      <a:pt x="12960" y="4320"/>
                    </a:lnTo>
                    <a:lnTo>
                      <a:pt x="11232" y="4320"/>
                    </a:lnTo>
                    <a:lnTo>
                      <a:pt x="10368" y="5760"/>
                    </a:lnTo>
                    <a:lnTo>
                      <a:pt x="8640" y="7200"/>
                    </a:lnTo>
                    <a:lnTo>
                      <a:pt x="7776" y="7200"/>
                    </a:lnTo>
                    <a:lnTo>
                      <a:pt x="6912" y="7200"/>
                    </a:lnTo>
                    <a:lnTo>
                      <a:pt x="6048" y="8640"/>
                    </a:lnTo>
                    <a:lnTo>
                      <a:pt x="6048" y="8640"/>
                    </a:lnTo>
                    <a:lnTo>
                      <a:pt x="5184" y="10080"/>
                    </a:lnTo>
                    <a:lnTo>
                      <a:pt x="4320" y="10080"/>
                    </a:lnTo>
                    <a:lnTo>
                      <a:pt x="3456" y="11520"/>
                    </a:lnTo>
                    <a:lnTo>
                      <a:pt x="3456" y="11520"/>
                    </a:lnTo>
                    <a:lnTo>
                      <a:pt x="2592" y="12960"/>
                    </a:lnTo>
                    <a:lnTo>
                      <a:pt x="1728" y="12960"/>
                    </a:lnTo>
                    <a:lnTo>
                      <a:pt x="1728" y="14400"/>
                    </a:lnTo>
                    <a:lnTo>
                      <a:pt x="864" y="15840"/>
                    </a:lnTo>
                    <a:lnTo>
                      <a:pt x="864" y="17280"/>
                    </a:lnTo>
                    <a:lnTo>
                      <a:pt x="0" y="17280"/>
                    </a:lnTo>
                    <a:lnTo>
                      <a:pt x="0" y="18720"/>
                    </a:lnTo>
                    <a:lnTo>
                      <a:pt x="0" y="20160"/>
                    </a:lnTo>
                    <a:lnTo>
                      <a:pt x="4320" y="21600"/>
                    </a:lnTo>
                    <a:lnTo>
                      <a:pt x="4320" y="21600"/>
                    </a:lnTo>
                    <a:lnTo>
                      <a:pt x="4320" y="21600"/>
                    </a:lnTo>
                    <a:lnTo>
                      <a:pt x="4320" y="20160"/>
                    </a:lnTo>
                    <a:lnTo>
                      <a:pt x="5184" y="20160"/>
                    </a:lnTo>
                    <a:lnTo>
                      <a:pt x="5184" y="20160"/>
                    </a:lnTo>
                    <a:lnTo>
                      <a:pt x="5184" y="18720"/>
                    </a:lnTo>
                    <a:lnTo>
                      <a:pt x="6048" y="18720"/>
                    </a:lnTo>
                    <a:lnTo>
                      <a:pt x="6048" y="17280"/>
                    </a:lnTo>
                    <a:lnTo>
                      <a:pt x="6912" y="17280"/>
                    </a:lnTo>
                    <a:lnTo>
                      <a:pt x="6912" y="17280"/>
                    </a:lnTo>
                    <a:lnTo>
                      <a:pt x="7776" y="15840"/>
                    </a:lnTo>
                    <a:lnTo>
                      <a:pt x="7776" y="15840"/>
                    </a:lnTo>
                    <a:lnTo>
                      <a:pt x="8640" y="15840"/>
                    </a:lnTo>
                    <a:lnTo>
                      <a:pt x="9504" y="14400"/>
                    </a:lnTo>
                    <a:lnTo>
                      <a:pt x="9504" y="14400"/>
                    </a:lnTo>
                    <a:lnTo>
                      <a:pt x="10368" y="12960"/>
                    </a:lnTo>
                    <a:lnTo>
                      <a:pt x="11232" y="12960"/>
                    </a:lnTo>
                    <a:lnTo>
                      <a:pt x="12960" y="11520"/>
                    </a:lnTo>
                    <a:lnTo>
                      <a:pt x="14688" y="11520"/>
                    </a:lnTo>
                    <a:lnTo>
                      <a:pt x="15552" y="10080"/>
                    </a:lnTo>
                    <a:lnTo>
                      <a:pt x="19008" y="8640"/>
                    </a:lnTo>
                    <a:lnTo>
                      <a:pt x="21600" y="8640"/>
                    </a:lnTo>
                    <a:lnTo>
                      <a:pt x="21600" y="8640"/>
                    </a:lnTo>
                    <a:lnTo>
                      <a:pt x="2073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82" name="Shape 3982"/>
              <p:cNvSpPr/>
              <p:nvPr/>
            </p:nvSpPr>
            <p:spPr>
              <a:xfrm>
                <a:off x="1042987" y="352425"/>
                <a:ext cx="39688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280" y="0"/>
                    </a:moveTo>
                    <a:lnTo>
                      <a:pt x="17280" y="0"/>
                    </a:lnTo>
                    <a:lnTo>
                      <a:pt x="17280" y="0"/>
                    </a:lnTo>
                    <a:lnTo>
                      <a:pt x="17280" y="0"/>
                    </a:lnTo>
                    <a:lnTo>
                      <a:pt x="17280" y="1440"/>
                    </a:lnTo>
                    <a:lnTo>
                      <a:pt x="16416" y="1440"/>
                    </a:lnTo>
                    <a:lnTo>
                      <a:pt x="16416" y="2880"/>
                    </a:lnTo>
                    <a:lnTo>
                      <a:pt x="16416" y="2880"/>
                    </a:lnTo>
                    <a:lnTo>
                      <a:pt x="16416" y="2880"/>
                    </a:lnTo>
                    <a:lnTo>
                      <a:pt x="15552" y="4320"/>
                    </a:lnTo>
                    <a:lnTo>
                      <a:pt x="15552" y="4320"/>
                    </a:lnTo>
                    <a:lnTo>
                      <a:pt x="14688" y="4320"/>
                    </a:lnTo>
                    <a:lnTo>
                      <a:pt x="14688" y="5760"/>
                    </a:lnTo>
                    <a:lnTo>
                      <a:pt x="13824" y="5760"/>
                    </a:lnTo>
                    <a:lnTo>
                      <a:pt x="12960" y="7200"/>
                    </a:lnTo>
                    <a:lnTo>
                      <a:pt x="12960" y="7200"/>
                    </a:lnTo>
                    <a:lnTo>
                      <a:pt x="12096" y="7200"/>
                    </a:lnTo>
                    <a:lnTo>
                      <a:pt x="11232" y="7200"/>
                    </a:lnTo>
                    <a:lnTo>
                      <a:pt x="10368" y="8640"/>
                    </a:lnTo>
                    <a:lnTo>
                      <a:pt x="8640" y="10080"/>
                    </a:lnTo>
                    <a:lnTo>
                      <a:pt x="7776" y="10080"/>
                    </a:lnTo>
                    <a:lnTo>
                      <a:pt x="6048" y="11520"/>
                    </a:lnTo>
                    <a:lnTo>
                      <a:pt x="2592" y="11520"/>
                    </a:lnTo>
                    <a:lnTo>
                      <a:pt x="0" y="12960"/>
                    </a:lnTo>
                    <a:lnTo>
                      <a:pt x="864" y="21600"/>
                    </a:lnTo>
                    <a:lnTo>
                      <a:pt x="4320" y="20160"/>
                    </a:lnTo>
                    <a:lnTo>
                      <a:pt x="6912" y="18720"/>
                    </a:lnTo>
                    <a:lnTo>
                      <a:pt x="8640" y="17280"/>
                    </a:lnTo>
                    <a:lnTo>
                      <a:pt x="10368" y="17280"/>
                    </a:lnTo>
                    <a:lnTo>
                      <a:pt x="12096" y="15840"/>
                    </a:lnTo>
                    <a:lnTo>
                      <a:pt x="12960" y="15840"/>
                    </a:lnTo>
                    <a:lnTo>
                      <a:pt x="13824" y="14400"/>
                    </a:lnTo>
                    <a:lnTo>
                      <a:pt x="14688" y="14400"/>
                    </a:lnTo>
                    <a:lnTo>
                      <a:pt x="15552" y="12960"/>
                    </a:lnTo>
                    <a:lnTo>
                      <a:pt x="16416" y="12960"/>
                    </a:lnTo>
                    <a:lnTo>
                      <a:pt x="16416" y="11520"/>
                    </a:lnTo>
                    <a:lnTo>
                      <a:pt x="17280" y="11520"/>
                    </a:lnTo>
                    <a:lnTo>
                      <a:pt x="18144" y="11520"/>
                    </a:lnTo>
                    <a:lnTo>
                      <a:pt x="19008" y="10080"/>
                    </a:lnTo>
                    <a:lnTo>
                      <a:pt x="19008" y="8640"/>
                    </a:lnTo>
                    <a:lnTo>
                      <a:pt x="19872" y="8640"/>
                    </a:lnTo>
                    <a:lnTo>
                      <a:pt x="19872" y="7200"/>
                    </a:lnTo>
                    <a:lnTo>
                      <a:pt x="20736" y="5760"/>
                    </a:lnTo>
                    <a:lnTo>
                      <a:pt x="20736" y="5760"/>
                    </a:lnTo>
                    <a:lnTo>
                      <a:pt x="21600" y="4320"/>
                    </a:lnTo>
                    <a:lnTo>
                      <a:pt x="21600" y="2880"/>
                    </a:lnTo>
                    <a:lnTo>
                      <a:pt x="21600" y="1440"/>
                    </a:lnTo>
                    <a:lnTo>
                      <a:pt x="21600" y="1440"/>
                    </a:lnTo>
                    <a:lnTo>
                      <a:pt x="1728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83" name="Shape 3983"/>
              <p:cNvSpPr/>
              <p:nvPr/>
            </p:nvSpPr>
            <p:spPr>
              <a:xfrm>
                <a:off x="1055687" y="315912"/>
                <a:ext cx="28576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600"/>
                    </a:moveTo>
                    <a:lnTo>
                      <a:pt x="0" y="3600"/>
                    </a:lnTo>
                    <a:lnTo>
                      <a:pt x="2400" y="5400"/>
                    </a:lnTo>
                    <a:lnTo>
                      <a:pt x="4800" y="8100"/>
                    </a:lnTo>
                    <a:lnTo>
                      <a:pt x="7200" y="9000"/>
                    </a:lnTo>
                    <a:lnTo>
                      <a:pt x="8400" y="9900"/>
                    </a:lnTo>
                    <a:lnTo>
                      <a:pt x="9600" y="10800"/>
                    </a:lnTo>
                    <a:lnTo>
                      <a:pt x="10800" y="12600"/>
                    </a:lnTo>
                    <a:lnTo>
                      <a:pt x="12000" y="12600"/>
                    </a:lnTo>
                    <a:lnTo>
                      <a:pt x="12000" y="13500"/>
                    </a:lnTo>
                    <a:lnTo>
                      <a:pt x="12000" y="14400"/>
                    </a:lnTo>
                    <a:lnTo>
                      <a:pt x="13200" y="14400"/>
                    </a:lnTo>
                    <a:lnTo>
                      <a:pt x="13200" y="15300"/>
                    </a:lnTo>
                    <a:lnTo>
                      <a:pt x="13200" y="16200"/>
                    </a:lnTo>
                    <a:lnTo>
                      <a:pt x="14400" y="16200"/>
                    </a:lnTo>
                    <a:lnTo>
                      <a:pt x="14400" y="17100"/>
                    </a:lnTo>
                    <a:lnTo>
                      <a:pt x="14400" y="17100"/>
                    </a:lnTo>
                    <a:lnTo>
                      <a:pt x="14400" y="18000"/>
                    </a:lnTo>
                    <a:lnTo>
                      <a:pt x="14400" y="18000"/>
                    </a:lnTo>
                    <a:lnTo>
                      <a:pt x="14400" y="18900"/>
                    </a:lnTo>
                    <a:lnTo>
                      <a:pt x="14400" y="19800"/>
                    </a:lnTo>
                    <a:lnTo>
                      <a:pt x="14400" y="19800"/>
                    </a:lnTo>
                    <a:lnTo>
                      <a:pt x="14400" y="19800"/>
                    </a:lnTo>
                    <a:lnTo>
                      <a:pt x="14400" y="20700"/>
                    </a:lnTo>
                    <a:lnTo>
                      <a:pt x="20400" y="21600"/>
                    </a:lnTo>
                    <a:lnTo>
                      <a:pt x="21600" y="20700"/>
                    </a:lnTo>
                    <a:lnTo>
                      <a:pt x="21600" y="19800"/>
                    </a:lnTo>
                    <a:lnTo>
                      <a:pt x="21600" y="18900"/>
                    </a:lnTo>
                    <a:lnTo>
                      <a:pt x="21600" y="18000"/>
                    </a:lnTo>
                    <a:lnTo>
                      <a:pt x="21600" y="18000"/>
                    </a:lnTo>
                    <a:lnTo>
                      <a:pt x="20400" y="17100"/>
                    </a:lnTo>
                    <a:lnTo>
                      <a:pt x="20400" y="16200"/>
                    </a:lnTo>
                    <a:lnTo>
                      <a:pt x="20400" y="15300"/>
                    </a:lnTo>
                    <a:lnTo>
                      <a:pt x="20400" y="14400"/>
                    </a:lnTo>
                    <a:lnTo>
                      <a:pt x="19200" y="13500"/>
                    </a:lnTo>
                    <a:lnTo>
                      <a:pt x="19200" y="12600"/>
                    </a:lnTo>
                    <a:lnTo>
                      <a:pt x="18000" y="12600"/>
                    </a:lnTo>
                    <a:lnTo>
                      <a:pt x="18000" y="11700"/>
                    </a:lnTo>
                    <a:lnTo>
                      <a:pt x="16800" y="10800"/>
                    </a:lnTo>
                    <a:lnTo>
                      <a:pt x="16800" y="9900"/>
                    </a:lnTo>
                    <a:lnTo>
                      <a:pt x="15600" y="9900"/>
                    </a:lnTo>
                    <a:lnTo>
                      <a:pt x="14400" y="8100"/>
                    </a:lnTo>
                    <a:lnTo>
                      <a:pt x="13200" y="7200"/>
                    </a:lnTo>
                    <a:lnTo>
                      <a:pt x="12000" y="5400"/>
                    </a:lnTo>
                    <a:lnTo>
                      <a:pt x="9600" y="4500"/>
                    </a:lnTo>
                    <a:lnTo>
                      <a:pt x="7200" y="180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0" y="3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84" name="Shape 3984"/>
              <p:cNvSpPr/>
              <p:nvPr/>
            </p:nvSpPr>
            <p:spPr>
              <a:xfrm>
                <a:off x="1030287" y="288925"/>
                <a:ext cx="30163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37" y="0"/>
                    </a:moveTo>
                    <a:lnTo>
                      <a:pt x="1137" y="0"/>
                    </a:lnTo>
                    <a:lnTo>
                      <a:pt x="0" y="1029"/>
                    </a:lnTo>
                    <a:lnTo>
                      <a:pt x="0" y="1029"/>
                    </a:lnTo>
                    <a:lnTo>
                      <a:pt x="0" y="2057"/>
                    </a:lnTo>
                    <a:lnTo>
                      <a:pt x="0" y="3086"/>
                    </a:lnTo>
                    <a:lnTo>
                      <a:pt x="1137" y="4114"/>
                    </a:lnTo>
                    <a:lnTo>
                      <a:pt x="1137" y="5143"/>
                    </a:lnTo>
                    <a:lnTo>
                      <a:pt x="1137" y="6171"/>
                    </a:lnTo>
                    <a:lnTo>
                      <a:pt x="1137" y="7200"/>
                    </a:lnTo>
                    <a:lnTo>
                      <a:pt x="2274" y="7200"/>
                    </a:lnTo>
                    <a:lnTo>
                      <a:pt x="2274" y="8229"/>
                    </a:lnTo>
                    <a:lnTo>
                      <a:pt x="3411" y="9257"/>
                    </a:lnTo>
                    <a:lnTo>
                      <a:pt x="3411" y="9257"/>
                    </a:lnTo>
                    <a:lnTo>
                      <a:pt x="4547" y="10286"/>
                    </a:lnTo>
                    <a:lnTo>
                      <a:pt x="4547" y="11314"/>
                    </a:lnTo>
                    <a:lnTo>
                      <a:pt x="5684" y="11314"/>
                    </a:lnTo>
                    <a:lnTo>
                      <a:pt x="6821" y="12343"/>
                    </a:lnTo>
                    <a:lnTo>
                      <a:pt x="7958" y="13371"/>
                    </a:lnTo>
                    <a:lnTo>
                      <a:pt x="9095" y="14400"/>
                    </a:lnTo>
                    <a:lnTo>
                      <a:pt x="10232" y="16457"/>
                    </a:lnTo>
                    <a:lnTo>
                      <a:pt x="12505" y="17486"/>
                    </a:lnTo>
                    <a:lnTo>
                      <a:pt x="13642" y="18514"/>
                    </a:lnTo>
                    <a:lnTo>
                      <a:pt x="14779" y="19543"/>
                    </a:lnTo>
                    <a:lnTo>
                      <a:pt x="15916" y="20571"/>
                    </a:lnTo>
                    <a:lnTo>
                      <a:pt x="18189" y="21600"/>
                    </a:lnTo>
                    <a:lnTo>
                      <a:pt x="21600" y="17486"/>
                    </a:lnTo>
                    <a:lnTo>
                      <a:pt x="20463" y="16457"/>
                    </a:lnTo>
                    <a:lnTo>
                      <a:pt x="19326" y="15429"/>
                    </a:lnTo>
                    <a:lnTo>
                      <a:pt x="17053" y="14400"/>
                    </a:lnTo>
                    <a:lnTo>
                      <a:pt x="15916" y="13371"/>
                    </a:lnTo>
                    <a:lnTo>
                      <a:pt x="14779" y="11314"/>
                    </a:lnTo>
                    <a:lnTo>
                      <a:pt x="13642" y="10286"/>
                    </a:lnTo>
                    <a:lnTo>
                      <a:pt x="11368" y="9257"/>
                    </a:lnTo>
                    <a:lnTo>
                      <a:pt x="10232" y="8229"/>
                    </a:lnTo>
                    <a:lnTo>
                      <a:pt x="10232" y="8229"/>
                    </a:lnTo>
                    <a:lnTo>
                      <a:pt x="9095" y="7200"/>
                    </a:lnTo>
                    <a:lnTo>
                      <a:pt x="9095" y="7200"/>
                    </a:lnTo>
                    <a:lnTo>
                      <a:pt x="7958" y="6171"/>
                    </a:lnTo>
                    <a:lnTo>
                      <a:pt x="7958" y="5143"/>
                    </a:lnTo>
                    <a:lnTo>
                      <a:pt x="7958" y="5143"/>
                    </a:lnTo>
                    <a:lnTo>
                      <a:pt x="6821" y="5143"/>
                    </a:lnTo>
                    <a:lnTo>
                      <a:pt x="6821" y="4114"/>
                    </a:lnTo>
                    <a:lnTo>
                      <a:pt x="6821" y="4114"/>
                    </a:lnTo>
                    <a:lnTo>
                      <a:pt x="6821" y="3086"/>
                    </a:lnTo>
                    <a:lnTo>
                      <a:pt x="6821" y="3086"/>
                    </a:lnTo>
                    <a:lnTo>
                      <a:pt x="6821" y="2057"/>
                    </a:lnTo>
                    <a:lnTo>
                      <a:pt x="6821" y="2057"/>
                    </a:lnTo>
                    <a:lnTo>
                      <a:pt x="6821" y="2057"/>
                    </a:lnTo>
                    <a:lnTo>
                      <a:pt x="6821" y="1029"/>
                    </a:lnTo>
                    <a:lnTo>
                      <a:pt x="6821" y="1029"/>
                    </a:lnTo>
                    <a:lnTo>
                      <a:pt x="6821" y="1029"/>
                    </a:lnTo>
                    <a:lnTo>
                      <a:pt x="113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85" name="Shape 3985"/>
              <p:cNvSpPr/>
              <p:nvPr/>
            </p:nvSpPr>
            <p:spPr>
              <a:xfrm>
                <a:off x="1031875" y="266700"/>
                <a:ext cx="39688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6" y="0"/>
                    </a:moveTo>
                    <a:lnTo>
                      <a:pt x="20736" y="0"/>
                    </a:lnTo>
                    <a:lnTo>
                      <a:pt x="17280" y="1440"/>
                    </a:lnTo>
                    <a:lnTo>
                      <a:pt x="14688" y="2880"/>
                    </a:lnTo>
                    <a:lnTo>
                      <a:pt x="12960" y="4320"/>
                    </a:lnTo>
                    <a:lnTo>
                      <a:pt x="11232" y="4320"/>
                    </a:lnTo>
                    <a:lnTo>
                      <a:pt x="9504" y="5760"/>
                    </a:lnTo>
                    <a:lnTo>
                      <a:pt x="8640" y="5760"/>
                    </a:lnTo>
                    <a:lnTo>
                      <a:pt x="7776" y="7200"/>
                    </a:lnTo>
                    <a:lnTo>
                      <a:pt x="6912" y="7200"/>
                    </a:lnTo>
                    <a:lnTo>
                      <a:pt x="6048" y="7200"/>
                    </a:lnTo>
                    <a:lnTo>
                      <a:pt x="5184" y="8640"/>
                    </a:lnTo>
                    <a:lnTo>
                      <a:pt x="5184" y="8640"/>
                    </a:lnTo>
                    <a:lnTo>
                      <a:pt x="4320" y="10080"/>
                    </a:lnTo>
                    <a:lnTo>
                      <a:pt x="3456" y="10080"/>
                    </a:lnTo>
                    <a:lnTo>
                      <a:pt x="2592" y="11520"/>
                    </a:lnTo>
                    <a:lnTo>
                      <a:pt x="2592" y="11520"/>
                    </a:lnTo>
                    <a:lnTo>
                      <a:pt x="1728" y="12960"/>
                    </a:lnTo>
                    <a:lnTo>
                      <a:pt x="1728" y="14400"/>
                    </a:lnTo>
                    <a:lnTo>
                      <a:pt x="864" y="14400"/>
                    </a:lnTo>
                    <a:lnTo>
                      <a:pt x="864" y="15840"/>
                    </a:lnTo>
                    <a:lnTo>
                      <a:pt x="0" y="17280"/>
                    </a:lnTo>
                    <a:lnTo>
                      <a:pt x="0" y="18720"/>
                    </a:lnTo>
                    <a:lnTo>
                      <a:pt x="0" y="20160"/>
                    </a:lnTo>
                    <a:lnTo>
                      <a:pt x="4320" y="21600"/>
                    </a:lnTo>
                    <a:lnTo>
                      <a:pt x="4320" y="21600"/>
                    </a:lnTo>
                    <a:lnTo>
                      <a:pt x="4320" y="20160"/>
                    </a:lnTo>
                    <a:lnTo>
                      <a:pt x="4320" y="20160"/>
                    </a:lnTo>
                    <a:lnTo>
                      <a:pt x="5184" y="20160"/>
                    </a:lnTo>
                    <a:lnTo>
                      <a:pt x="5184" y="18720"/>
                    </a:lnTo>
                    <a:lnTo>
                      <a:pt x="5184" y="18720"/>
                    </a:lnTo>
                    <a:lnTo>
                      <a:pt x="5184" y="17280"/>
                    </a:lnTo>
                    <a:lnTo>
                      <a:pt x="6048" y="17280"/>
                    </a:lnTo>
                    <a:lnTo>
                      <a:pt x="6048" y="17280"/>
                    </a:lnTo>
                    <a:lnTo>
                      <a:pt x="6912" y="15840"/>
                    </a:lnTo>
                    <a:lnTo>
                      <a:pt x="6912" y="15840"/>
                    </a:lnTo>
                    <a:lnTo>
                      <a:pt x="7776" y="15840"/>
                    </a:lnTo>
                    <a:lnTo>
                      <a:pt x="8640" y="14400"/>
                    </a:lnTo>
                    <a:lnTo>
                      <a:pt x="8640" y="14400"/>
                    </a:lnTo>
                    <a:lnTo>
                      <a:pt x="9504" y="14400"/>
                    </a:lnTo>
                    <a:lnTo>
                      <a:pt x="10368" y="12960"/>
                    </a:lnTo>
                    <a:lnTo>
                      <a:pt x="11232" y="12960"/>
                    </a:lnTo>
                    <a:lnTo>
                      <a:pt x="12960" y="11520"/>
                    </a:lnTo>
                    <a:lnTo>
                      <a:pt x="14688" y="11520"/>
                    </a:lnTo>
                    <a:lnTo>
                      <a:pt x="15552" y="10080"/>
                    </a:lnTo>
                    <a:lnTo>
                      <a:pt x="19008" y="864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2073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86" name="Shape 3986"/>
              <p:cNvSpPr/>
              <p:nvPr/>
            </p:nvSpPr>
            <p:spPr>
              <a:xfrm>
                <a:off x="1069975" y="252412"/>
                <a:ext cx="39688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280" y="0"/>
                    </a:moveTo>
                    <a:lnTo>
                      <a:pt x="17280" y="0"/>
                    </a:lnTo>
                    <a:lnTo>
                      <a:pt x="17280" y="0"/>
                    </a:lnTo>
                    <a:lnTo>
                      <a:pt x="17280" y="1543"/>
                    </a:lnTo>
                    <a:lnTo>
                      <a:pt x="17280" y="1543"/>
                    </a:lnTo>
                    <a:lnTo>
                      <a:pt x="16416" y="1543"/>
                    </a:lnTo>
                    <a:lnTo>
                      <a:pt x="16416" y="3086"/>
                    </a:lnTo>
                    <a:lnTo>
                      <a:pt x="16416" y="3086"/>
                    </a:lnTo>
                    <a:lnTo>
                      <a:pt x="15552" y="3086"/>
                    </a:lnTo>
                    <a:lnTo>
                      <a:pt x="15552" y="4629"/>
                    </a:lnTo>
                    <a:lnTo>
                      <a:pt x="14688" y="4629"/>
                    </a:lnTo>
                    <a:lnTo>
                      <a:pt x="14688" y="6171"/>
                    </a:lnTo>
                    <a:lnTo>
                      <a:pt x="13824" y="6171"/>
                    </a:lnTo>
                    <a:lnTo>
                      <a:pt x="13824" y="6171"/>
                    </a:lnTo>
                    <a:lnTo>
                      <a:pt x="12960" y="6171"/>
                    </a:lnTo>
                    <a:lnTo>
                      <a:pt x="12960" y="7714"/>
                    </a:lnTo>
                    <a:lnTo>
                      <a:pt x="12096" y="7714"/>
                    </a:lnTo>
                    <a:lnTo>
                      <a:pt x="11232" y="7714"/>
                    </a:lnTo>
                    <a:lnTo>
                      <a:pt x="10368" y="9257"/>
                    </a:lnTo>
                    <a:lnTo>
                      <a:pt x="8640" y="10800"/>
                    </a:lnTo>
                    <a:lnTo>
                      <a:pt x="6912" y="10800"/>
                    </a:lnTo>
                    <a:lnTo>
                      <a:pt x="6048" y="10800"/>
                    </a:lnTo>
                    <a:lnTo>
                      <a:pt x="2592" y="12343"/>
                    </a:lnTo>
                    <a:lnTo>
                      <a:pt x="0" y="13886"/>
                    </a:lnTo>
                    <a:lnTo>
                      <a:pt x="864" y="21600"/>
                    </a:lnTo>
                    <a:lnTo>
                      <a:pt x="4320" y="21600"/>
                    </a:lnTo>
                    <a:lnTo>
                      <a:pt x="6912" y="20057"/>
                    </a:lnTo>
                    <a:lnTo>
                      <a:pt x="8640" y="18514"/>
                    </a:lnTo>
                    <a:lnTo>
                      <a:pt x="10368" y="18514"/>
                    </a:lnTo>
                    <a:lnTo>
                      <a:pt x="11232" y="16971"/>
                    </a:lnTo>
                    <a:lnTo>
                      <a:pt x="12960" y="15429"/>
                    </a:lnTo>
                    <a:lnTo>
                      <a:pt x="13824" y="15429"/>
                    </a:lnTo>
                    <a:lnTo>
                      <a:pt x="14688" y="15429"/>
                    </a:lnTo>
                    <a:lnTo>
                      <a:pt x="15552" y="13886"/>
                    </a:lnTo>
                    <a:lnTo>
                      <a:pt x="16416" y="13886"/>
                    </a:lnTo>
                    <a:lnTo>
                      <a:pt x="16416" y="12343"/>
                    </a:lnTo>
                    <a:lnTo>
                      <a:pt x="17280" y="12343"/>
                    </a:lnTo>
                    <a:lnTo>
                      <a:pt x="18144" y="10800"/>
                    </a:lnTo>
                    <a:lnTo>
                      <a:pt x="18144" y="10800"/>
                    </a:lnTo>
                    <a:lnTo>
                      <a:pt x="19008" y="9257"/>
                    </a:lnTo>
                    <a:lnTo>
                      <a:pt x="19872" y="9257"/>
                    </a:lnTo>
                    <a:lnTo>
                      <a:pt x="19872" y="7714"/>
                    </a:lnTo>
                    <a:lnTo>
                      <a:pt x="20736" y="6171"/>
                    </a:lnTo>
                    <a:lnTo>
                      <a:pt x="20736" y="6171"/>
                    </a:lnTo>
                    <a:lnTo>
                      <a:pt x="21600" y="4629"/>
                    </a:lnTo>
                    <a:lnTo>
                      <a:pt x="21600" y="3086"/>
                    </a:lnTo>
                    <a:lnTo>
                      <a:pt x="21600" y="1543"/>
                    </a:lnTo>
                    <a:lnTo>
                      <a:pt x="21600" y="1543"/>
                    </a:lnTo>
                    <a:lnTo>
                      <a:pt x="1728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87" name="Shape 3987"/>
              <p:cNvSpPr/>
              <p:nvPr/>
            </p:nvSpPr>
            <p:spPr>
              <a:xfrm>
                <a:off x="1081087" y="215900"/>
                <a:ext cx="30163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600"/>
                    </a:moveTo>
                    <a:lnTo>
                      <a:pt x="0" y="3600"/>
                    </a:lnTo>
                    <a:lnTo>
                      <a:pt x="2274" y="4500"/>
                    </a:lnTo>
                    <a:lnTo>
                      <a:pt x="3411" y="6300"/>
                    </a:lnTo>
                    <a:lnTo>
                      <a:pt x="4547" y="7200"/>
                    </a:lnTo>
                    <a:lnTo>
                      <a:pt x="6821" y="9000"/>
                    </a:lnTo>
                    <a:lnTo>
                      <a:pt x="7958" y="9900"/>
                    </a:lnTo>
                    <a:lnTo>
                      <a:pt x="9095" y="10800"/>
                    </a:lnTo>
                    <a:lnTo>
                      <a:pt x="10232" y="11700"/>
                    </a:lnTo>
                    <a:lnTo>
                      <a:pt x="11368" y="13500"/>
                    </a:lnTo>
                    <a:lnTo>
                      <a:pt x="12505" y="13500"/>
                    </a:lnTo>
                    <a:lnTo>
                      <a:pt x="12505" y="14400"/>
                    </a:lnTo>
                    <a:lnTo>
                      <a:pt x="13642" y="14400"/>
                    </a:lnTo>
                    <a:lnTo>
                      <a:pt x="13642" y="15300"/>
                    </a:lnTo>
                    <a:lnTo>
                      <a:pt x="13642" y="16200"/>
                    </a:lnTo>
                    <a:lnTo>
                      <a:pt x="13642" y="16200"/>
                    </a:lnTo>
                    <a:lnTo>
                      <a:pt x="14779" y="17100"/>
                    </a:lnTo>
                    <a:lnTo>
                      <a:pt x="14779" y="17100"/>
                    </a:lnTo>
                    <a:lnTo>
                      <a:pt x="14779" y="18000"/>
                    </a:lnTo>
                    <a:lnTo>
                      <a:pt x="14779" y="18000"/>
                    </a:lnTo>
                    <a:lnTo>
                      <a:pt x="14779" y="18900"/>
                    </a:lnTo>
                    <a:lnTo>
                      <a:pt x="14779" y="18900"/>
                    </a:lnTo>
                    <a:lnTo>
                      <a:pt x="14779" y="18900"/>
                    </a:lnTo>
                    <a:lnTo>
                      <a:pt x="14779" y="19800"/>
                    </a:lnTo>
                    <a:lnTo>
                      <a:pt x="14779" y="19800"/>
                    </a:lnTo>
                    <a:lnTo>
                      <a:pt x="14779" y="20700"/>
                    </a:lnTo>
                    <a:lnTo>
                      <a:pt x="20463" y="21600"/>
                    </a:lnTo>
                    <a:lnTo>
                      <a:pt x="20463" y="20700"/>
                    </a:lnTo>
                    <a:lnTo>
                      <a:pt x="21600" y="19800"/>
                    </a:lnTo>
                    <a:lnTo>
                      <a:pt x="21600" y="18900"/>
                    </a:lnTo>
                    <a:lnTo>
                      <a:pt x="21600" y="18900"/>
                    </a:lnTo>
                    <a:lnTo>
                      <a:pt x="21600" y="18000"/>
                    </a:lnTo>
                    <a:lnTo>
                      <a:pt x="20463" y="17100"/>
                    </a:lnTo>
                    <a:lnTo>
                      <a:pt x="20463" y="16200"/>
                    </a:lnTo>
                    <a:lnTo>
                      <a:pt x="20463" y="15300"/>
                    </a:lnTo>
                    <a:lnTo>
                      <a:pt x="20463" y="14400"/>
                    </a:lnTo>
                    <a:lnTo>
                      <a:pt x="19326" y="14400"/>
                    </a:lnTo>
                    <a:lnTo>
                      <a:pt x="19326" y="13500"/>
                    </a:lnTo>
                    <a:lnTo>
                      <a:pt x="18189" y="12600"/>
                    </a:lnTo>
                    <a:lnTo>
                      <a:pt x="18189" y="11700"/>
                    </a:lnTo>
                    <a:lnTo>
                      <a:pt x="17053" y="11700"/>
                    </a:lnTo>
                    <a:lnTo>
                      <a:pt x="17053" y="10800"/>
                    </a:lnTo>
                    <a:lnTo>
                      <a:pt x="15916" y="9900"/>
                    </a:lnTo>
                    <a:lnTo>
                      <a:pt x="14779" y="9000"/>
                    </a:lnTo>
                    <a:lnTo>
                      <a:pt x="13642" y="8100"/>
                    </a:lnTo>
                    <a:lnTo>
                      <a:pt x="12505" y="6300"/>
                    </a:lnTo>
                    <a:lnTo>
                      <a:pt x="11368" y="5400"/>
                    </a:lnTo>
                    <a:lnTo>
                      <a:pt x="9095" y="3600"/>
                    </a:lnTo>
                    <a:lnTo>
                      <a:pt x="7958" y="2700"/>
                    </a:lnTo>
                    <a:lnTo>
                      <a:pt x="6821" y="1800"/>
                    </a:lnTo>
                    <a:lnTo>
                      <a:pt x="4547" y="0"/>
                    </a:lnTo>
                    <a:lnTo>
                      <a:pt x="4547" y="0"/>
                    </a:lnTo>
                    <a:lnTo>
                      <a:pt x="0" y="3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88" name="Shape 3988"/>
              <p:cNvSpPr/>
              <p:nvPr/>
            </p:nvSpPr>
            <p:spPr>
              <a:xfrm>
                <a:off x="1068387" y="185737"/>
                <a:ext cx="19051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00" y="0"/>
                    </a:moveTo>
                    <a:lnTo>
                      <a:pt x="1800" y="0"/>
                    </a:lnTo>
                    <a:lnTo>
                      <a:pt x="1800" y="939"/>
                    </a:lnTo>
                    <a:lnTo>
                      <a:pt x="0" y="1878"/>
                    </a:lnTo>
                    <a:lnTo>
                      <a:pt x="0" y="2817"/>
                    </a:lnTo>
                    <a:lnTo>
                      <a:pt x="0" y="2817"/>
                    </a:lnTo>
                    <a:lnTo>
                      <a:pt x="0" y="3757"/>
                    </a:lnTo>
                    <a:lnTo>
                      <a:pt x="0" y="4696"/>
                    </a:lnTo>
                    <a:lnTo>
                      <a:pt x="0" y="5635"/>
                    </a:lnTo>
                    <a:lnTo>
                      <a:pt x="0" y="5635"/>
                    </a:lnTo>
                    <a:lnTo>
                      <a:pt x="0" y="6574"/>
                    </a:lnTo>
                    <a:lnTo>
                      <a:pt x="0" y="7513"/>
                    </a:lnTo>
                    <a:lnTo>
                      <a:pt x="0" y="7513"/>
                    </a:lnTo>
                    <a:lnTo>
                      <a:pt x="0" y="8452"/>
                    </a:lnTo>
                    <a:lnTo>
                      <a:pt x="0" y="9391"/>
                    </a:lnTo>
                    <a:lnTo>
                      <a:pt x="1800" y="9391"/>
                    </a:lnTo>
                    <a:lnTo>
                      <a:pt x="1800" y="10330"/>
                    </a:lnTo>
                    <a:lnTo>
                      <a:pt x="1800" y="11270"/>
                    </a:lnTo>
                    <a:lnTo>
                      <a:pt x="1800" y="11270"/>
                    </a:lnTo>
                    <a:lnTo>
                      <a:pt x="3600" y="12209"/>
                    </a:lnTo>
                    <a:lnTo>
                      <a:pt x="3600" y="13148"/>
                    </a:lnTo>
                    <a:lnTo>
                      <a:pt x="3600" y="13148"/>
                    </a:lnTo>
                    <a:lnTo>
                      <a:pt x="5400" y="14087"/>
                    </a:lnTo>
                    <a:lnTo>
                      <a:pt x="5400" y="14087"/>
                    </a:lnTo>
                    <a:lnTo>
                      <a:pt x="5400" y="15026"/>
                    </a:lnTo>
                    <a:lnTo>
                      <a:pt x="7200" y="15965"/>
                    </a:lnTo>
                    <a:lnTo>
                      <a:pt x="9000" y="16904"/>
                    </a:lnTo>
                    <a:lnTo>
                      <a:pt x="10800" y="18783"/>
                    </a:lnTo>
                    <a:lnTo>
                      <a:pt x="12600" y="19722"/>
                    </a:lnTo>
                    <a:lnTo>
                      <a:pt x="14400" y="21600"/>
                    </a:lnTo>
                    <a:lnTo>
                      <a:pt x="21600" y="17843"/>
                    </a:lnTo>
                    <a:lnTo>
                      <a:pt x="19800" y="16904"/>
                    </a:lnTo>
                    <a:lnTo>
                      <a:pt x="18000" y="15026"/>
                    </a:lnTo>
                    <a:lnTo>
                      <a:pt x="16200" y="14087"/>
                    </a:lnTo>
                    <a:lnTo>
                      <a:pt x="14400" y="13148"/>
                    </a:lnTo>
                    <a:lnTo>
                      <a:pt x="14400" y="12209"/>
                    </a:lnTo>
                    <a:lnTo>
                      <a:pt x="14400" y="12209"/>
                    </a:lnTo>
                    <a:lnTo>
                      <a:pt x="12600" y="11270"/>
                    </a:lnTo>
                    <a:lnTo>
                      <a:pt x="12600" y="11270"/>
                    </a:lnTo>
                    <a:lnTo>
                      <a:pt x="12600" y="10330"/>
                    </a:lnTo>
                    <a:lnTo>
                      <a:pt x="10800" y="10330"/>
                    </a:lnTo>
                    <a:lnTo>
                      <a:pt x="10800" y="9391"/>
                    </a:lnTo>
                    <a:lnTo>
                      <a:pt x="10800" y="9391"/>
                    </a:lnTo>
                    <a:lnTo>
                      <a:pt x="10800" y="8452"/>
                    </a:lnTo>
                    <a:lnTo>
                      <a:pt x="10800" y="8452"/>
                    </a:lnTo>
                    <a:lnTo>
                      <a:pt x="10800" y="7513"/>
                    </a:lnTo>
                    <a:lnTo>
                      <a:pt x="10800" y="7513"/>
                    </a:lnTo>
                    <a:lnTo>
                      <a:pt x="10800" y="7513"/>
                    </a:lnTo>
                    <a:lnTo>
                      <a:pt x="9000" y="6574"/>
                    </a:lnTo>
                    <a:lnTo>
                      <a:pt x="9000" y="5635"/>
                    </a:lnTo>
                    <a:lnTo>
                      <a:pt x="9000" y="5635"/>
                    </a:lnTo>
                    <a:lnTo>
                      <a:pt x="9000" y="5635"/>
                    </a:lnTo>
                    <a:lnTo>
                      <a:pt x="9000" y="4696"/>
                    </a:lnTo>
                    <a:lnTo>
                      <a:pt x="9000" y="4696"/>
                    </a:lnTo>
                    <a:lnTo>
                      <a:pt x="10800" y="3757"/>
                    </a:lnTo>
                    <a:lnTo>
                      <a:pt x="10800" y="3757"/>
                    </a:lnTo>
                    <a:lnTo>
                      <a:pt x="10800" y="2817"/>
                    </a:lnTo>
                    <a:lnTo>
                      <a:pt x="10800" y="2817"/>
                    </a:lnTo>
                    <a:lnTo>
                      <a:pt x="10800" y="1878"/>
                    </a:lnTo>
                    <a:lnTo>
                      <a:pt x="10800" y="1878"/>
                    </a:lnTo>
                    <a:lnTo>
                      <a:pt x="18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89" name="Shape 3989"/>
              <p:cNvSpPr/>
              <p:nvPr/>
            </p:nvSpPr>
            <p:spPr>
              <a:xfrm>
                <a:off x="1069975" y="161925"/>
                <a:ext cx="30163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189" y="0"/>
                    </a:moveTo>
                    <a:lnTo>
                      <a:pt x="18189" y="0"/>
                    </a:lnTo>
                    <a:lnTo>
                      <a:pt x="17053" y="1271"/>
                    </a:lnTo>
                    <a:lnTo>
                      <a:pt x="15916" y="2541"/>
                    </a:lnTo>
                    <a:lnTo>
                      <a:pt x="14779" y="3812"/>
                    </a:lnTo>
                    <a:lnTo>
                      <a:pt x="12505" y="3812"/>
                    </a:lnTo>
                    <a:lnTo>
                      <a:pt x="11368" y="5082"/>
                    </a:lnTo>
                    <a:lnTo>
                      <a:pt x="10232" y="6353"/>
                    </a:lnTo>
                    <a:lnTo>
                      <a:pt x="9095" y="6353"/>
                    </a:lnTo>
                    <a:lnTo>
                      <a:pt x="7958" y="7624"/>
                    </a:lnTo>
                    <a:lnTo>
                      <a:pt x="6821" y="8894"/>
                    </a:lnTo>
                    <a:lnTo>
                      <a:pt x="5684" y="8894"/>
                    </a:lnTo>
                    <a:lnTo>
                      <a:pt x="5684" y="10165"/>
                    </a:lnTo>
                    <a:lnTo>
                      <a:pt x="4547" y="10165"/>
                    </a:lnTo>
                    <a:lnTo>
                      <a:pt x="4547" y="10165"/>
                    </a:lnTo>
                    <a:lnTo>
                      <a:pt x="4547" y="11435"/>
                    </a:lnTo>
                    <a:lnTo>
                      <a:pt x="3411" y="11435"/>
                    </a:lnTo>
                    <a:lnTo>
                      <a:pt x="2274" y="12706"/>
                    </a:lnTo>
                    <a:lnTo>
                      <a:pt x="2274" y="13976"/>
                    </a:lnTo>
                    <a:lnTo>
                      <a:pt x="2274" y="13976"/>
                    </a:lnTo>
                    <a:lnTo>
                      <a:pt x="1137" y="15247"/>
                    </a:lnTo>
                    <a:lnTo>
                      <a:pt x="1137" y="16518"/>
                    </a:lnTo>
                    <a:lnTo>
                      <a:pt x="1137" y="16518"/>
                    </a:lnTo>
                    <a:lnTo>
                      <a:pt x="0" y="17788"/>
                    </a:lnTo>
                    <a:lnTo>
                      <a:pt x="0" y="19059"/>
                    </a:lnTo>
                    <a:lnTo>
                      <a:pt x="0" y="19059"/>
                    </a:lnTo>
                    <a:lnTo>
                      <a:pt x="5684" y="21600"/>
                    </a:lnTo>
                    <a:lnTo>
                      <a:pt x="5684" y="20329"/>
                    </a:lnTo>
                    <a:lnTo>
                      <a:pt x="5684" y="20329"/>
                    </a:lnTo>
                    <a:lnTo>
                      <a:pt x="5684" y="19059"/>
                    </a:lnTo>
                    <a:lnTo>
                      <a:pt x="6821" y="19059"/>
                    </a:lnTo>
                    <a:lnTo>
                      <a:pt x="6821" y="19059"/>
                    </a:lnTo>
                    <a:lnTo>
                      <a:pt x="6821" y="17788"/>
                    </a:lnTo>
                    <a:lnTo>
                      <a:pt x="7958" y="17788"/>
                    </a:lnTo>
                    <a:lnTo>
                      <a:pt x="7958" y="16518"/>
                    </a:lnTo>
                    <a:lnTo>
                      <a:pt x="7958" y="16518"/>
                    </a:lnTo>
                    <a:lnTo>
                      <a:pt x="7958" y="16518"/>
                    </a:lnTo>
                    <a:lnTo>
                      <a:pt x="9095" y="15247"/>
                    </a:lnTo>
                    <a:lnTo>
                      <a:pt x="9095" y="15247"/>
                    </a:lnTo>
                    <a:lnTo>
                      <a:pt x="9095" y="15247"/>
                    </a:lnTo>
                    <a:lnTo>
                      <a:pt x="10232" y="13976"/>
                    </a:lnTo>
                    <a:lnTo>
                      <a:pt x="10232" y="13976"/>
                    </a:lnTo>
                    <a:lnTo>
                      <a:pt x="11368" y="13976"/>
                    </a:lnTo>
                    <a:lnTo>
                      <a:pt x="12505" y="12706"/>
                    </a:lnTo>
                    <a:lnTo>
                      <a:pt x="13642" y="11435"/>
                    </a:lnTo>
                    <a:lnTo>
                      <a:pt x="14779" y="11435"/>
                    </a:lnTo>
                    <a:lnTo>
                      <a:pt x="15916" y="10165"/>
                    </a:lnTo>
                    <a:lnTo>
                      <a:pt x="17053" y="8894"/>
                    </a:lnTo>
                    <a:lnTo>
                      <a:pt x="19326" y="7624"/>
                    </a:lnTo>
                    <a:lnTo>
                      <a:pt x="20463" y="7624"/>
                    </a:lnTo>
                    <a:lnTo>
                      <a:pt x="21600" y="6353"/>
                    </a:lnTo>
                    <a:lnTo>
                      <a:pt x="21600" y="6353"/>
                    </a:lnTo>
                    <a:lnTo>
                      <a:pt x="1818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90" name="Shape 3990"/>
              <p:cNvSpPr/>
              <p:nvPr/>
            </p:nvSpPr>
            <p:spPr>
              <a:xfrm>
                <a:off x="1095375" y="141287"/>
                <a:ext cx="20638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3292" y="0"/>
                    </a:moveTo>
                    <a:lnTo>
                      <a:pt x="13292" y="0"/>
                    </a:lnTo>
                    <a:lnTo>
                      <a:pt x="11631" y="2400"/>
                    </a:lnTo>
                    <a:lnTo>
                      <a:pt x="11631" y="4800"/>
                    </a:lnTo>
                    <a:lnTo>
                      <a:pt x="11631" y="6000"/>
                    </a:lnTo>
                    <a:lnTo>
                      <a:pt x="9969" y="7200"/>
                    </a:lnTo>
                    <a:lnTo>
                      <a:pt x="9969" y="7200"/>
                    </a:lnTo>
                    <a:lnTo>
                      <a:pt x="9969" y="8400"/>
                    </a:lnTo>
                    <a:lnTo>
                      <a:pt x="9969" y="9600"/>
                    </a:lnTo>
                    <a:lnTo>
                      <a:pt x="8308" y="9600"/>
                    </a:lnTo>
                    <a:lnTo>
                      <a:pt x="8308" y="9600"/>
                    </a:lnTo>
                    <a:lnTo>
                      <a:pt x="8308" y="10800"/>
                    </a:lnTo>
                    <a:lnTo>
                      <a:pt x="8308" y="10800"/>
                    </a:lnTo>
                    <a:lnTo>
                      <a:pt x="6646" y="10800"/>
                    </a:lnTo>
                    <a:lnTo>
                      <a:pt x="6646" y="12000"/>
                    </a:lnTo>
                    <a:lnTo>
                      <a:pt x="6646" y="12000"/>
                    </a:lnTo>
                    <a:lnTo>
                      <a:pt x="4985" y="12000"/>
                    </a:lnTo>
                    <a:lnTo>
                      <a:pt x="4985" y="13200"/>
                    </a:lnTo>
                    <a:lnTo>
                      <a:pt x="4985" y="13200"/>
                    </a:lnTo>
                    <a:lnTo>
                      <a:pt x="3323" y="14400"/>
                    </a:lnTo>
                    <a:lnTo>
                      <a:pt x="3323" y="14400"/>
                    </a:lnTo>
                    <a:lnTo>
                      <a:pt x="1662" y="14400"/>
                    </a:lnTo>
                    <a:lnTo>
                      <a:pt x="1662" y="15600"/>
                    </a:lnTo>
                    <a:lnTo>
                      <a:pt x="0" y="15600"/>
                    </a:lnTo>
                    <a:lnTo>
                      <a:pt x="4985" y="21600"/>
                    </a:lnTo>
                    <a:lnTo>
                      <a:pt x="6646" y="20400"/>
                    </a:lnTo>
                    <a:lnTo>
                      <a:pt x="6646" y="20400"/>
                    </a:lnTo>
                    <a:lnTo>
                      <a:pt x="8308" y="19200"/>
                    </a:lnTo>
                    <a:lnTo>
                      <a:pt x="9969" y="19200"/>
                    </a:lnTo>
                    <a:lnTo>
                      <a:pt x="9969" y="18000"/>
                    </a:lnTo>
                    <a:lnTo>
                      <a:pt x="11631" y="18000"/>
                    </a:lnTo>
                    <a:lnTo>
                      <a:pt x="11631" y="16800"/>
                    </a:lnTo>
                    <a:lnTo>
                      <a:pt x="13292" y="16800"/>
                    </a:lnTo>
                    <a:lnTo>
                      <a:pt x="13292" y="15600"/>
                    </a:lnTo>
                    <a:lnTo>
                      <a:pt x="14954" y="15600"/>
                    </a:lnTo>
                    <a:lnTo>
                      <a:pt x="14954" y="14400"/>
                    </a:lnTo>
                    <a:lnTo>
                      <a:pt x="14954" y="13200"/>
                    </a:lnTo>
                    <a:lnTo>
                      <a:pt x="16615" y="13200"/>
                    </a:lnTo>
                    <a:lnTo>
                      <a:pt x="16615" y="13200"/>
                    </a:lnTo>
                    <a:lnTo>
                      <a:pt x="16615" y="12000"/>
                    </a:lnTo>
                    <a:lnTo>
                      <a:pt x="18277" y="10800"/>
                    </a:lnTo>
                    <a:lnTo>
                      <a:pt x="18277" y="9600"/>
                    </a:lnTo>
                    <a:lnTo>
                      <a:pt x="19938" y="8400"/>
                    </a:lnTo>
                    <a:lnTo>
                      <a:pt x="19938" y="7200"/>
                    </a:lnTo>
                    <a:lnTo>
                      <a:pt x="19938" y="6000"/>
                    </a:lnTo>
                    <a:lnTo>
                      <a:pt x="21600" y="3600"/>
                    </a:lnTo>
                    <a:lnTo>
                      <a:pt x="21600" y="1200"/>
                    </a:lnTo>
                    <a:lnTo>
                      <a:pt x="21600" y="1200"/>
                    </a:lnTo>
                    <a:lnTo>
                      <a:pt x="1329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91" name="Shape 3991"/>
              <p:cNvSpPr/>
              <p:nvPr/>
            </p:nvSpPr>
            <p:spPr>
              <a:xfrm>
                <a:off x="1108075" y="98425"/>
                <a:ext cx="14288" cy="444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200" y="0"/>
                    </a:moveTo>
                    <a:lnTo>
                      <a:pt x="7200" y="1543"/>
                    </a:lnTo>
                    <a:lnTo>
                      <a:pt x="7200" y="3086"/>
                    </a:lnTo>
                    <a:lnTo>
                      <a:pt x="4800" y="3857"/>
                    </a:lnTo>
                    <a:lnTo>
                      <a:pt x="4800" y="4629"/>
                    </a:lnTo>
                    <a:lnTo>
                      <a:pt x="2400" y="6943"/>
                    </a:lnTo>
                    <a:lnTo>
                      <a:pt x="2400" y="8486"/>
                    </a:lnTo>
                    <a:lnTo>
                      <a:pt x="2400" y="10029"/>
                    </a:lnTo>
                    <a:lnTo>
                      <a:pt x="2400" y="11571"/>
                    </a:lnTo>
                    <a:lnTo>
                      <a:pt x="2400" y="13114"/>
                    </a:lnTo>
                    <a:lnTo>
                      <a:pt x="2400" y="13886"/>
                    </a:lnTo>
                    <a:lnTo>
                      <a:pt x="2400" y="14657"/>
                    </a:lnTo>
                    <a:lnTo>
                      <a:pt x="2400" y="15429"/>
                    </a:lnTo>
                    <a:lnTo>
                      <a:pt x="2400" y="16200"/>
                    </a:lnTo>
                    <a:lnTo>
                      <a:pt x="2400" y="16971"/>
                    </a:lnTo>
                    <a:lnTo>
                      <a:pt x="0" y="17743"/>
                    </a:lnTo>
                    <a:lnTo>
                      <a:pt x="0" y="19286"/>
                    </a:lnTo>
                    <a:lnTo>
                      <a:pt x="0" y="19286"/>
                    </a:lnTo>
                    <a:lnTo>
                      <a:pt x="0" y="20057"/>
                    </a:lnTo>
                    <a:lnTo>
                      <a:pt x="0" y="20057"/>
                    </a:lnTo>
                    <a:lnTo>
                      <a:pt x="0" y="20829"/>
                    </a:lnTo>
                    <a:lnTo>
                      <a:pt x="12000" y="21600"/>
                    </a:lnTo>
                    <a:lnTo>
                      <a:pt x="12000" y="21600"/>
                    </a:lnTo>
                    <a:lnTo>
                      <a:pt x="12000" y="20829"/>
                    </a:lnTo>
                    <a:lnTo>
                      <a:pt x="14400" y="20057"/>
                    </a:lnTo>
                    <a:lnTo>
                      <a:pt x="14400" y="19286"/>
                    </a:lnTo>
                    <a:lnTo>
                      <a:pt x="14400" y="18514"/>
                    </a:lnTo>
                    <a:lnTo>
                      <a:pt x="14400" y="17743"/>
                    </a:lnTo>
                    <a:lnTo>
                      <a:pt x="14400" y="16200"/>
                    </a:lnTo>
                    <a:lnTo>
                      <a:pt x="14400" y="15429"/>
                    </a:lnTo>
                    <a:lnTo>
                      <a:pt x="14400" y="14657"/>
                    </a:lnTo>
                    <a:lnTo>
                      <a:pt x="14400" y="13886"/>
                    </a:lnTo>
                    <a:lnTo>
                      <a:pt x="14400" y="13114"/>
                    </a:lnTo>
                    <a:lnTo>
                      <a:pt x="14400" y="11571"/>
                    </a:lnTo>
                    <a:lnTo>
                      <a:pt x="14400" y="10800"/>
                    </a:lnTo>
                    <a:lnTo>
                      <a:pt x="14400" y="9257"/>
                    </a:lnTo>
                    <a:lnTo>
                      <a:pt x="16800" y="7714"/>
                    </a:lnTo>
                    <a:lnTo>
                      <a:pt x="16800" y="6171"/>
                    </a:lnTo>
                    <a:lnTo>
                      <a:pt x="16800" y="4629"/>
                    </a:lnTo>
                    <a:lnTo>
                      <a:pt x="19200" y="3857"/>
                    </a:lnTo>
                    <a:lnTo>
                      <a:pt x="19200" y="2314"/>
                    </a:lnTo>
                    <a:lnTo>
                      <a:pt x="21600" y="1543"/>
                    </a:lnTo>
                    <a:lnTo>
                      <a:pt x="72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92" name="Shape 3992"/>
              <p:cNvSpPr/>
              <p:nvPr/>
            </p:nvSpPr>
            <p:spPr>
              <a:xfrm>
                <a:off x="1071562" y="58737"/>
                <a:ext cx="71438" cy="904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800" y="0"/>
                    </a:moveTo>
                    <a:lnTo>
                      <a:pt x="0" y="17432"/>
                    </a:lnTo>
                    <a:lnTo>
                      <a:pt x="0" y="17432"/>
                    </a:lnTo>
                    <a:lnTo>
                      <a:pt x="0" y="17432"/>
                    </a:lnTo>
                    <a:lnTo>
                      <a:pt x="480" y="17432"/>
                    </a:lnTo>
                    <a:lnTo>
                      <a:pt x="480" y="17432"/>
                    </a:lnTo>
                    <a:lnTo>
                      <a:pt x="480" y="17432"/>
                    </a:lnTo>
                    <a:lnTo>
                      <a:pt x="480" y="17432"/>
                    </a:lnTo>
                    <a:lnTo>
                      <a:pt x="480" y="17432"/>
                    </a:lnTo>
                    <a:lnTo>
                      <a:pt x="960" y="17432"/>
                    </a:lnTo>
                    <a:lnTo>
                      <a:pt x="960" y="17432"/>
                    </a:lnTo>
                    <a:lnTo>
                      <a:pt x="960" y="17432"/>
                    </a:lnTo>
                    <a:lnTo>
                      <a:pt x="960" y="17432"/>
                    </a:lnTo>
                    <a:lnTo>
                      <a:pt x="960" y="17432"/>
                    </a:lnTo>
                    <a:lnTo>
                      <a:pt x="1440" y="17432"/>
                    </a:lnTo>
                    <a:lnTo>
                      <a:pt x="1440" y="17432"/>
                    </a:lnTo>
                    <a:lnTo>
                      <a:pt x="1440" y="17432"/>
                    </a:lnTo>
                    <a:lnTo>
                      <a:pt x="1440" y="17432"/>
                    </a:lnTo>
                    <a:lnTo>
                      <a:pt x="1440" y="17432"/>
                    </a:lnTo>
                    <a:lnTo>
                      <a:pt x="1920" y="17432"/>
                    </a:lnTo>
                    <a:lnTo>
                      <a:pt x="1920" y="17432"/>
                    </a:lnTo>
                    <a:lnTo>
                      <a:pt x="1920" y="17432"/>
                    </a:lnTo>
                    <a:lnTo>
                      <a:pt x="1920" y="17432"/>
                    </a:lnTo>
                    <a:lnTo>
                      <a:pt x="1920" y="17432"/>
                    </a:lnTo>
                    <a:lnTo>
                      <a:pt x="1920" y="17053"/>
                    </a:lnTo>
                    <a:lnTo>
                      <a:pt x="2400" y="17053"/>
                    </a:lnTo>
                    <a:lnTo>
                      <a:pt x="2400" y="17053"/>
                    </a:lnTo>
                    <a:lnTo>
                      <a:pt x="2400" y="17053"/>
                    </a:lnTo>
                    <a:lnTo>
                      <a:pt x="2400" y="17053"/>
                    </a:lnTo>
                    <a:lnTo>
                      <a:pt x="2880" y="17053"/>
                    </a:lnTo>
                    <a:lnTo>
                      <a:pt x="2880" y="17053"/>
                    </a:lnTo>
                    <a:lnTo>
                      <a:pt x="2880" y="17053"/>
                    </a:lnTo>
                    <a:lnTo>
                      <a:pt x="2880" y="17053"/>
                    </a:lnTo>
                    <a:lnTo>
                      <a:pt x="2880" y="17053"/>
                    </a:lnTo>
                    <a:lnTo>
                      <a:pt x="2880" y="17053"/>
                    </a:lnTo>
                    <a:lnTo>
                      <a:pt x="3360" y="17053"/>
                    </a:lnTo>
                    <a:lnTo>
                      <a:pt x="3360" y="17053"/>
                    </a:lnTo>
                    <a:lnTo>
                      <a:pt x="3360" y="17053"/>
                    </a:lnTo>
                    <a:lnTo>
                      <a:pt x="3360" y="17053"/>
                    </a:lnTo>
                    <a:lnTo>
                      <a:pt x="3360" y="17053"/>
                    </a:lnTo>
                    <a:lnTo>
                      <a:pt x="3360" y="17053"/>
                    </a:lnTo>
                    <a:lnTo>
                      <a:pt x="3840" y="17053"/>
                    </a:lnTo>
                    <a:lnTo>
                      <a:pt x="3840" y="17053"/>
                    </a:lnTo>
                    <a:lnTo>
                      <a:pt x="3840" y="17053"/>
                    </a:lnTo>
                    <a:lnTo>
                      <a:pt x="3840" y="17053"/>
                    </a:lnTo>
                    <a:lnTo>
                      <a:pt x="4320" y="17053"/>
                    </a:lnTo>
                    <a:lnTo>
                      <a:pt x="4320" y="17053"/>
                    </a:lnTo>
                    <a:lnTo>
                      <a:pt x="4320" y="17053"/>
                    </a:lnTo>
                    <a:lnTo>
                      <a:pt x="4320" y="17053"/>
                    </a:lnTo>
                    <a:lnTo>
                      <a:pt x="4320" y="17053"/>
                    </a:lnTo>
                    <a:lnTo>
                      <a:pt x="4320" y="17053"/>
                    </a:lnTo>
                    <a:lnTo>
                      <a:pt x="4800" y="17053"/>
                    </a:lnTo>
                    <a:lnTo>
                      <a:pt x="4800" y="17053"/>
                    </a:lnTo>
                    <a:lnTo>
                      <a:pt x="4800" y="17053"/>
                    </a:lnTo>
                    <a:lnTo>
                      <a:pt x="4800" y="17053"/>
                    </a:lnTo>
                    <a:lnTo>
                      <a:pt x="4800" y="17053"/>
                    </a:lnTo>
                    <a:lnTo>
                      <a:pt x="4800" y="17053"/>
                    </a:lnTo>
                    <a:lnTo>
                      <a:pt x="5280" y="17053"/>
                    </a:lnTo>
                    <a:lnTo>
                      <a:pt x="5280" y="17053"/>
                    </a:lnTo>
                    <a:lnTo>
                      <a:pt x="5280" y="17053"/>
                    </a:lnTo>
                    <a:lnTo>
                      <a:pt x="5280" y="17053"/>
                    </a:lnTo>
                    <a:lnTo>
                      <a:pt x="5760" y="17053"/>
                    </a:lnTo>
                    <a:lnTo>
                      <a:pt x="5760" y="17053"/>
                    </a:lnTo>
                    <a:lnTo>
                      <a:pt x="5760" y="17053"/>
                    </a:lnTo>
                    <a:lnTo>
                      <a:pt x="5760" y="17053"/>
                    </a:lnTo>
                    <a:lnTo>
                      <a:pt x="5760" y="17053"/>
                    </a:lnTo>
                    <a:lnTo>
                      <a:pt x="5760" y="17053"/>
                    </a:lnTo>
                    <a:lnTo>
                      <a:pt x="6240" y="17053"/>
                    </a:lnTo>
                    <a:lnTo>
                      <a:pt x="6240" y="17053"/>
                    </a:lnTo>
                    <a:lnTo>
                      <a:pt x="6240" y="17053"/>
                    </a:lnTo>
                    <a:lnTo>
                      <a:pt x="6240" y="17053"/>
                    </a:lnTo>
                    <a:lnTo>
                      <a:pt x="6240" y="17053"/>
                    </a:lnTo>
                    <a:lnTo>
                      <a:pt x="6240" y="17053"/>
                    </a:lnTo>
                    <a:lnTo>
                      <a:pt x="6720" y="17053"/>
                    </a:lnTo>
                    <a:lnTo>
                      <a:pt x="6720" y="17053"/>
                    </a:lnTo>
                    <a:lnTo>
                      <a:pt x="6720" y="17053"/>
                    </a:lnTo>
                    <a:lnTo>
                      <a:pt x="6720" y="17053"/>
                    </a:lnTo>
                    <a:lnTo>
                      <a:pt x="6720" y="17053"/>
                    </a:lnTo>
                    <a:lnTo>
                      <a:pt x="7200" y="17053"/>
                    </a:lnTo>
                    <a:lnTo>
                      <a:pt x="7200" y="17053"/>
                    </a:lnTo>
                    <a:lnTo>
                      <a:pt x="7200" y="17053"/>
                    </a:lnTo>
                    <a:lnTo>
                      <a:pt x="7200" y="17053"/>
                    </a:lnTo>
                    <a:lnTo>
                      <a:pt x="7200" y="17053"/>
                    </a:lnTo>
                    <a:lnTo>
                      <a:pt x="7680" y="17053"/>
                    </a:lnTo>
                    <a:lnTo>
                      <a:pt x="7680" y="17053"/>
                    </a:lnTo>
                    <a:lnTo>
                      <a:pt x="7680" y="17053"/>
                    </a:lnTo>
                    <a:lnTo>
                      <a:pt x="7680" y="17053"/>
                    </a:lnTo>
                    <a:lnTo>
                      <a:pt x="7680" y="17053"/>
                    </a:lnTo>
                    <a:lnTo>
                      <a:pt x="7680" y="17053"/>
                    </a:lnTo>
                    <a:lnTo>
                      <a:pt x="8160" y="17053"/>
                    </a:lnTo>
                    <a:lnTo>
                      <a:pt x="8160" y="17053"/>
                    </a:lnTo>
                    <a:lnTo>
                      <a:pt x="8160" y="17053"/>
                    </a:lnTo>
                    <a:lnTo>
                      <a:pt x="8160" y="17053"/>
                    </a:lnTo>
                    <a:lnTo>
                      <a:pt x="8160" y="17053"/>
                    </a:lnTo>
                    <a:lnTo>
                      <a:pt x="8640" y="17053"/>
                    </a:lnTo>
                    <a:lnTo>
                      <a:pt x="8640" y="17053"/>
                    </a:lnTo>
                    <a:lnTo>
                      <a:pt x="8640" y="17053"/>
                    </a:lnTo>
                    <a:lnTo>
                      <a:pt x="8640" y="17053"/>
                    </a:lnTo>
                    <a:lnTo>
                      <a:pt x="8640" y="17053"/>
                    </a:lnTo>
                    <a:lnTo>
                      <a:pt x="8640" y="17053"/>
                    </a:lnTo>
                    <a:lnTo>
                      <a:pt x="9120" y="17053"/>
                    </a:lnTo>
                    <a:lnTo>
                      <a:pt x="9120" y="17053"/>
                    </a:lnTo>
                    <a:lnTo>
                      <a:pt x="9120" y="17053"/>
                    </a:lnTo>
                    <a:lnTo>
                      <a:pt x="9120" y="17053"/>
                    </a:lnTo>
                    <a:lnTo>
                      <a:pt x="9120" y="17053"/>
                    </a:lnTo>
                    <a:lnTo>
                      <a:pt x="9120" y="17053"/>
                    </a:lnTo>
                    <a:lnTo>
                      <a:pt x="9600" y="17053"/>
                    </a:lnTo>
                    <a:lnTo>
                      <a:pt x="9600" y="17053"/>
                    </a:lnTo>
                    <a:lnTo>
                      <a:pt x="9600" y="17053"/>
                    </a:lnTo>
                    <a:lnTo>
                      <a:pt x="9600" y="17053"/>
                    </a:lnTo>
                    <a:lnTo>
                      <a:pt x="9600" y="17053"/>
                    </a:lnTo>
                    <a:lnTo>
                      <a:pt x="10080" y="17053"/>
                    </a:lnTo>
                    <a:lnTo>
                      <a:pt x="10080" y="17432"/>
                    </a:lnTo>
                    <a:lnTo>
                      <a:pt x="10080" y="17432"/>
                    </a:lnTo>
                    <a:lnTo>
                      <a:pt x="10080" y="17432"/>
                    </a:lnTo>
                    <a:lnTo>
                      <a:pt x="10080" y="17432"/>
                    </a:lnTo>
                    <a:lnTo>
                      <a:pt x="10080" y="17432"/>
                    </a:lnTo>
                    <a:lnTo>
                      <a:pt x="10560" y="17432"/>
                    </a:lnTo>
                    <a:lnTo>
                      <a:pt x="10560" y="17432"/>
                    </a:lnTo>
                    <a:lnTo>
                      <a:pt x="10560" y="17432"/>
                    </a:lnTo>
                    <a:lnTo>
                      <a:pt x="10560" y="17432"/>
                    </a:lnTo>
                    <a:lnTo>
                      <a:pt x="10560" y="17432"/>
                    </a:lnTo>
                    <a:lnTo>
                      <a:pt x="10560" y="17432"/>
                    </a:lnTo>
                    <a:lnTo>
                      <a:pt x="11040" y="17432"/>
                    </a:lnTo>
                    <a:lnTo>
                      <a:pt x="11040" y="17432"/>
                    </a:lnTo>
                    <a:lnTo>
                      <a:pt x="11040" y="17432"/>
                    </a:lnTo>
                    <a:lnTo>
                      <a:pt x="11040" y="17432"/>
                    </a:lnTo>
                    <a:lnTo>
                      <a:pt x="11040" y="17432"/>
                    </a:lnTo>
                    <a:lnTo>
                      <a:pt x="11520" y="17432"/>
                    </a:lnTo>
                    <a:lnTo>
                      <a:pt x="11520" y="17432"/>
                    </a:lnTo>
                    <a:lnTo>
                      <a:pt x="11520" y="17432"/>
                    </a:lnTo>
                    <a:lnTo>
                      <a:pt x="11520" y="17432"/>
                    </a:lnTo>
                    <a:lnTo>
                      <a:pt x="11520" y="17432"/>
                    </a:lnTo>
                    <a:lnTo>
                      <a:pt x="11520" y="17432"/>
                    </a:lnTo>
                    <a:lnTo>
                      <a:pt x="12000" y="17432"/>
                    </a:lnTo>
                    <a:lnTo>
                      <a:pt x="12000" y="17811"/>
                    </a:lnTo>
                    <a:lnTo>
                      <a:pt x="12000" y="17811"/>
                    </a:lnTo>
                    <a:lnTo>
                      <a:pt x="12000" y="17811"/>
                    </a:lnTo>
                    <a:lnTo>
                      <a:pt x="12000" y="17811"/>
                    </a:lnTo>
                    <a:lnTo>
                      <a:pt x="12480" y="17811"/>
                    </a:lnTo>
                    <a:lnTo>
                      <a:pt x="12480" y="17811"/>
                    </a:lnTo>
                    <a:lnTo>
                      <a:pt x="12480" y="17811"/>
                    </a:lnTo>
                    <a:lnTo>
                      <a:pt x="12480" y="17811"/>
                    </a:lnTo>
                    <a:lnTo>
                      <a:pt x="12480" y="17811"/>
                    </a:lnTo>
                    <a:lnTo>
                      <a:pt x="12480" y="17811"/>
                    </a:lnTo>
                    <a:lnTo>
                      <a:pt x="12960" y="17811"/>
                    </a:lnTo>
                    <a:lnTo>
                      <a:pt x="12960" y="17811"/>
                    </a:lnTo>
                    <a:lnTo>
                      <a:pt x="12960" y="17811"/>
                    </a:lnTo>
                    <a:lnTo>
                      <a:pt x="12960" y="17811"/>
                    </a:lnTo>
                    <a:lnTo>
                      <a:pt x="12960" y="17811"/>
                    </a:lnTo>
                    <a:lnTo>
                      <a:pt x="12960" y="17811"/>
                    </a:lnTo>
                    <a:lnTo>
                      <a:pt x="12960" y="17811"/>
                    </a:lnTo>
                    <a:lnTo>
                      <a:pt x="13440" y="17811"/>
                    </a:lnTo>
                    <a:lnTo>
                      <a:pt x="13440" y="17811"/>
                    </a:lnTo>
                    <a:lnTo>
                      <a:pt x="13440" y="17811"/>
                    </a:lnTo>
                    <a:lnTo>
                      <a:pt x="13440" y="18189"/>
                    </a:lnTo>
                    <a:lnTo>
                      <a:pt x="13440" y="18189"/>
                    </a:lnTo>
                    <a:lnTo>
                      <a:pt x="13920" y="18189"/>
                    </a:lnTo>
                    <a:lnTo>
                      <a:pt x="13920" y="18189"/>
                    </a:lnTo>
                    <a:lnTo>
                      <a:pt x="13920" y="18189"/>
                    </a:lnTo>
                    <a:lnTo>
                      <a:pt x="13920" y="18189"/>
                    </a:lnTo>
                    <a:lnTo>
                      <a:pt x="13920" y="18189"/>
                    </a:lnTo>
                    <a:lnTo>
                      <a:pt x="13920" y="18189"/>
                    </a:lnTo>
                    <a:lnTo>
                      <a:pt x="14400" y="18189"/>
                    </a:lnTo>
                    <a:lnTo>
                      <a:pt x="14400" y="18189"/>
                    </a:lnTo>
                    <a:lnTo>
                      <a:pt x="14400" y="18189"/>
                    </a:lnTo>
                    <a:lnTo>
                      <a:pt x="14400" y="18189"/>
                    </a:lnTo>
                    <a:lnTo>
                      <a:pt x="14400" y="18189"/>
                    </a:lnTo>
                    <a:lnTo>
                      <a:pt x="14400" y="18189"/>
                    </a:lnTo>
                    <a:lnTo>
                      <a:pt x="14400" y="18189"/>
                    </a:lnTo>
                    <a:lnTo>
                      <a:pt x="14880" y="18189"/>
                    </a:lnTo>
                    <a:lnTo>
                      <a:pt x="14880" y="18189"/>
                    </a:lnTo>
                    <a:lnTo>
                      <a:pt x="14880" y="18568"/>
                    </a:lnTo>
                    <a:lnTo>
                      <a:pt x="14880" y="18568"/>
                    </a:lnTo>
                    <a:lnTo>
                      <a:pt x="14880" y="18568"/>
                    </a:lnTo>
                    <a:lnTo>
                      <a:pt x="15360" y="18568"/>
                    </a:lnTo>
                    <a:lnTo>
                      <a:pt x="15360" y="18568"/>
                    </a:lnTo>
                    <a:lnTo>
                      <a:pt x="15360" y="18568"/>
                    </a:lnTo>
                    <a:lnTo>
                      <a:pt x="15360" y="18568"/>
                    </a:lnTo>
                    <a:lnTo>
                      <a:pt x="15360" y="18568"/>
                    </a:lnTo>
                    <a:lnTo>
                      <a:pt x="15360" y="18568"/>
                    </a:lnTo>
                    <a:lnTo>
                      <a:pt x="15840" y="18568"/>
                    </a:lnTo>
                    <a:lnTo>
                      <a:pt x="15840" y="18568"/>
                    </a:lnTo>
                    <a:lnTo>
                      <a:pt x="15840" y="18947"/>
                    </a:lnTo>
                    <a:lnTo>
                      <a:pt x="15840" y="18947"/>
                    </a:lnTo>
                    <a:lnTo>
                      <a:pt x="15840" y="18947"/>
                    </a:lnTo>
                    <a:lnTo>
                      <a:pt x="15840" y="18947"/>
                    </a:lnTo>
                    <a:lnTo>
                      <a:pt x="15840" y="18947"/>
                    </a:lnTo>
                    <a:lnTo>
                      <a:pt x="16320" y="18947"/>
                    </a:lnTo>
                    <a:lnTo>
                      <a:pt x="16320" y="18947"/>
                    </a:lnTo>
                    <a:lnTo>
                      <a:pt x="16320" y="18947"/>
                    </a:lnTo>
                    <a:lnTo>
                      <a:pt x="16320" y="18947"/>
                    </a:lnTo>
                    <a:lnTo>
                      <a:pt x="16320" y="18947"/>
                    </a:lnTo>
                    <a:lnTo>
                      <a:pt x="16800" y="18947"/>
                    </a:lnTo>
                    <a:lnTo>
                      <a:pt x="16800" y="18947"/>
                    </a:lnTo>
                    <a:lnTo>
                      <a:pt x="16800" y="18947"/>
                    </a:lnTo>
                    <a:lnTo>
                      <a:pt x="16800" y="19326"/>
                    </a:lnTo>
                    <a:lnTo>
                      <a:pt x="16800" y="19326"/>
                    </a:lnTo>
                    <a:lnTo>
                      <a:pt x="16800" y="19326"/>
                    </a:lnTo>
                    <a:lnTo>
                      <a:pt x="16800" y="19326"/>
                    </a:lnTo>
                    <a:lnTo>
                      <a:pt x="17280" y="19326"/>
                    </a:lnTo>
                    <a:lnTo>
                      <a:pt x="17280" y="19326"/>
                    </a:lnTo>
                    <a:lnTo>
                      <a:pt x="17280" y="19326"/>
                    </a:lnTo>
                    <a:lnTo>
                      <a:pt x="17280" y="19326"/>
                    </a:lnTo>
                    <a:lnTo>
                      <a:pt x="17280" y="19326"/>
                    </a:lnTo>
                    <a:lnTo>
                      <a:pt x="17280" y="19326"/>
                    </a:lnTo>
                    <a:lnTo>
                      <a:pt x="17760" y="19326"/>
                    </a:lnTo>
                    <a:lnTo>
                      <a:pt x="17760" y="19326"/>
                    </a:lnTo>
                    <a:lnTo>
                      <a:pt x="17760" y="19705"/>
                    </a:lnTo>
                    <a:lnTo>
                      <a:pt x="17760" y="19705"/>
                    </a:lnTo>
                    <a:lnTo>
                      <a:pt x="17760" y="19705"/>
                    </a:lnTo>
                    <a:lnTo>
                      <a:pt x="17760" y="19705"/>
                    </a:lnTo>
                    <a:lnTo>
                      <a:pt x="18240" y="19705"/>
                    </a:lnTo>
                    <a:lnTo>
                      <a:pt x="18240" y="19705"/>
                    </a:lnTo>
                    <a:lnTo>
                      <a:pt x="18240" y="19705"/>
                    </a:lnTo>
                    <a:lnTo>
                      <a:pt x="18240" y="19705"/>
                    </a:lnTo>
                    <a:lnTo>
                      <a:pt x="18240" y="19705"/>
                    </a:lnTo>
                    <a:lnTo>
                      <a:pt x="18240" y="20084"/>
                    </a:lnTo>
                    <a:lnTo>
                      <a:pt x="18720" y="20084"/>
                    </a:lnTo>
                    <a:lnTo>
                      <a:pt x="18720" y="20084"/>
                    </a:lnTo>
                    <a:lnTo>
                      <a:pt x="18720" y="20084"/>
                    </a:lnTo>
                    <a:lnTo>
                      <a:pt x="18720" y="20084"/>
                    </a:lnTo>
                    <a:lnTo>
                      <a:pt x="18720" y="20084"/>
                    </a:lnTo>
                    <a:lnTo>
                      <a:pt x="18720" y="20084"/>
                    </a:lnTo>
                    <a:lnTo>
                      <a:pt x="18720" y="20084"/>
                    </a:lnTo>
                    <a:lnTo>
                      <a:pt x="19200" y="20084"/>
                    </a:lnTo>
                    <a:lnTo>
                      <a:pt x="19200" y="20084"/>
                    </a:lnTo>
                    <a:lnTo>
                      <a:pt x="19200" y="20463"/>
                    </a:lnTo>
                    <a:lnTo>
                      <a:pt x="19200" y="20463"/>
                    </a:lnTo>
                    <a:lnTo>
                      <a:pt x="19200" y="20463"/>
                    </a:lnTo>
                    <a:lnTo>
                      <a:pt x="19680" y="20463"/>
                    </a:lnTo>
                    <a:lnTo>
                      <a:pt x="19680" y="20463"/>
                    </a:lnTo>
                    <a:lnTo>
                      <a:pt x="19680" y="20463"/>
                    </a:lnTo>
                    <a:lnTo>
                      <a:pt x="19680" y="20463"/>
                    </a:lnTo>
                    <a:lnTo>
                      <a:pt x="19680" y="20463"/>
                    </a:lnTo>
                    <a:lnTo>
                      <a:pt x="19680" y="20463"/>
                    </a:lnTo>
                    <a:lnTo>
                      <a:pt x="19680" y="20463"/>
                    </a:lnTo>
                    <a:lnTo>
                      <a:pt x="20160" y="20842"/>
                    </a:lnTo>
                    <a:lnTo>
                      <a:pt x="20160" y="20842"/>
                    </a:lnTo>
                    <a:lnTo>
                      <a:pt x="20160" y="20842"/>
                    </a:lnTo>
                    <a:lnTo>
                      <a:pt x="20160" y="20842"/>
                    </a:lnTo>
                    <a:lnTo>
                      <a:pt x="20160" y="20842"/>
                    </a:lnTo>
                    <a:lnTo>
                      <a:pt x="20160" y="20842"/>
                    </a:lnTo>
                    <a:lnTo>
                      <a:pt x="20160" y="20842"/>
                    </a:lnTo>
                    <a:lnTo>
                      <a:pt x="20640" y="21221"/>
                    </a:lnTo>
                    <a:lnTo>
                      <a:pt x="20640" y="21221"/>
                    </a:lnTo>
                    <a:lnTo>
                      <a:pt x="20640" y="21221"/>
                    </a:lnTo>
                    <a:lnTo>
                      <a:pt x="20640" y="21221"/>
                    </a:lnTo>
                    <a:lnTo>
                      <a:pt x="20640" y="21221"/>
                    </a:lnTo>
                    <a:lnTo>
                      <a:pt x="20640" y="21221"/>
                    </a:lnTo>
                    <a:lnTo>
                      <a:pt x="21120" y="21221"/>
                    </a:lnTo>
                    <a:lnTo>
                      <a:pt x="21120" y="21221"/>
                    </a:lnTo>
                    <a:lnTo>
                      <a:pt x="21120" y="21221"/>
                    </a:lnTo>
                    <a:lnTo>
                      <a:pt x="21120" y="21600"/>
                    </a:lnTo>
                    <a:lnTo>
                      <a:pt x="21120" y="21600"/>
                    </a:lnTo>
                    <a:lnTo>
                      <a:pt x="21120" y="21600"/>
                    </a:lnTo>
                    <a:lnTo>
                      <a:pt x="2112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168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93" name="Shape 3993"/>
              <p:cNvSpPr/>
              <p:nvPr/>
            </p:nvSpPr>
            <p:spPr>
              <a:xfrm>
                <a:off x="752475" y="936625"/>
                <a:ext cx="26988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541" y="21600"/>
                    </a:moveTo>
                    <a:lnTo>
                      <a:pt x="2541" y="21600"/>
                    </a:lnTo>
                    <a:lnTo>
                      <a:pt x="3812" y="20250"/>
                    </a:lnTo>
                    <a:lnTo>
                      <a:pt x="3812" y="20250"/>
                    </a:lnTo>
                    <a:lnTo>
                      <a:pt x="5082" y="20250"/>
                    </a:lnTo>
                    <a:lnTo>
                      <a:pt x="5082" y="20250"/>
                    </a:lnTo>
                    <a:lnTo>
                      <a:pt x="6353" y="18900"/>
                    </a:lnTo>
                    <a:lnTo>
                      <a:pt x="6353" y="18900"/>
                    </a:lnTo>
                    <a:lnTo>
                      <a:pt x="7624" y="18900"/>
                    </a:lnTo>
                    <a:lnTo>
                      <a:pt x="7624" y="17550"/>
                    </a:lnTo>
                    <a:lnTo>
                      <a:pt x="8894" y="16200"/>
                    </a:lnTo>
                    <a:lnTo>
                      <a:pt x="10165" y="14850"/>
                    </a:lnTo>
                    <a:lnTo>
                      <a:pt x="11435" y="13500"/>
                    </a:lnTo>
                    <a:lnTo>
                      <a:pt x="11435" y="12150"/>
                    </a:lnTo>
                    <a:lnTo>
                      <a:pt x="12706" y="12150"/>
                    </a:lnTo>
                    <a:lnTo>
                      <a:pt x="12706" y="12150"/>
                    </a:lnTo>
                    <a:lnTo>
                      <a:pt x="13976" y="10800"/>
                    </a:lnTo>
                    <a:lnTo>
                      <a:pt x="13976" y="10800"/>
                    </a:lnTo>
                    <a:lnTo>
                      <a:pt x="15247" y="10800"/>
                    </a:lnTo>
                    <a:lnTo>
                      <a:pt x="15247" y="9450"/>
                    </a:lnTo>
                    <a:lnTo>
                      <a:pt x="16518" y="9450"/>
                    </a:lnTo>
                    <a:lnTo>
                      <a:pt x="17788" y="9450"/>
                    </a:lnTo>
                    <a:lnTo>
                      <a:pt x="17788" y="8100"/>
                    </a:lnTo>
                    <a:lnTo>
                      <a:pt x="19059" y="8100"/>
                    </a:lnTo>
                    <a:lnTo>
                      <a:pt x="20329" y="6750"/>
                    </a:lnTo>
                    <a:lnTo>
                      <a:pt x="21600" y="6750"/>
                    </a:lnTo>
                    <a:lnTo>
                      <a:pt x="19059" y="0"/>
                    </a:lnTo>
                    <a:lnTo>
                      <a:pt x="17788" y="0"/>
                    </a:lnTo>
                    <a:lnTo>
                      <a:pt x="16518" y="1350"/>
                    </a:lnTo>
                    <a:lnTo>
                      <a:pt x="15247" y="1350"/>
                    </a:lnTo>
                    <a:lnTo>
                      <a:pt x="13976" y="2700"/>
                    </a:lnTo>
                    <a:lnTo>
                      <a:pt x="12706" y="2700"/>
                    </a:lnTo>
                    <a:lnTo>
                      <a:pt x="11435" y="4050"/>
                    </a:lnTo>
                    <a:lnTo>
                      <a:pt x="11435" y="4050"/>
                    </a:lnTo>
                    <a:lnTo>
                      <a:pt x="10165" y="5400"/>
                    </a:lnTo>
                    <a:lnTo>
                      <a:pt x="8894" y="5400"/>
                    </a:lnTo>
                    <a:lnTo>
                      <a:pt x="8894" y="6750"/>
                    </a:lnTo>
                    <a:lnTo>
                      <a:pt x="7624" y="6750"/>
                    </a:lnTo>
                    <a:lnTo>
                      <a:pt x="7624" y="8100"/>
                    </a:lnTo>
                    <a:lnTo>
                      <a:pt x="6353" y="8100"/>
                    </a:lnTo>
                    <a:lnTo>
                      <a:pt x="5082" y="9450"/>
                    </a:lnTo>
                    <a:lnTo>
                      <a:pt x="3812" y="10800"/>
                    </a:lnTo>
                    <a:lnTo>
                      <a:pt x="2541" y="12150"/>
                    </a:lnTo>
                    <a:lnTo>
                      <a:pt x="2541" y="12150"/>
                    </a:lnTo>
                    <a:lnTo>
                      <a:pt x="2541" y="13500"/>
                    </a:lnTo>
                    <a:lnTo>
                      <a:pt x="2541" y="13500"/>
                    </a:lnTo>
                    <a:lnTo>
                      <a:pt x="1271" y="13500"/>
                    </a:lnTo>
                    <a:lnTo>
                      <a:pt x="1271" y="13500"/>
                    </a:lnTo>
                    <a:lnTo>
                      <a:pt x="1271" y="13500"/>
                    </a:lnTo>
                    <a:lnTo>
                      <a:pt x="1271" y="13500"/>
                    </a:lnTo>
                    <a:lnTo>
                      <a:pt x="0" y="14850"/>
                    </a:lnTo>
                    <a:lnTo>
                      <a:pt x="0" y="14850"/>
                    </a:lnTo>
                    <a:lnTo>
                      <a:pt x="2541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94" name="Shape 3994"/>
              <p:cNvSpPr/>
              <p:nvPr/>
            </p:nvSpPr>
            <p:spPr>
              <a:xfrm>
                <a:off x="728662" y="949325"/>
                <a:ext cx="26988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9600"/>
                    </a:moveTo>
                    <a:lnTo>
                      <a:pt x="0" y="9600"/>
                    </a:lnTo>
                    <a:lnTo>
                      <a:pt x="1271" y="12000"/>
                    </a:lnTo>
                    <a:lnTo>
                      <a:pt x="2541" y="14400"/>
                    </a:lnTo>
                    <a:lnTo>
                      <a:pt x="3812" y="14400"/>
                    </a:lnTo>
                    <a:lnTo>
                      <a:pt x="5082" y="16800"/>
                    </a:lnTo>
                    <a:lnTo>
                      <a:pt x="6353" y="16800"/>
                    </a:lnTo>
                    <a:lnTo>
                      <a:pt x="7624" y="16800"/>
                    </a:lnTo>
                    <a:lnTo>
                      <a:pt x="8894" y="19200"/>
                    </a:lnTo>
                    <a:lnTo>
                      <a:pt x="10165" y="19200"/>
                    </a:lnTo>
                    <a:lnTo>
                      <a:pt x="11435" y="19200"/>
                    </a:lnTo>
                    <a:lnTo>
                      <a:pt x="12706" y="21600"/>
                    </a:lnTo>
                    <a:lnTo>
                      <a:pt x="13976" y="21600"/>
                    </a:lnTo>
                    <a:lnTo>
                      <a:pt x="15247" y="21600"/>
                    </a:lnTo>
                    <a:lnTo>
                      <a:pt x="16518" y="21600"/>
                    </a:lnTo>
                    <a:lnTo>
                      <a:pt x="17788" y="21600"/>
                    </a:lnTo>
                    <a:lnTo>
                      <a:pt x="17788" y="19200"/>
                    </a:lnTo>
                    <a:lnTo>
                      <a:pt x="19059" y="19200"/>
                    </a:lnTo>
                    <a:lnTo>
                      <a:pt x="20329" y="19200"/>
                    </a:lnTo>
                    <a:lnTo>
                      <a:pt x="21600" y="19200"/>
                    </a:lnTo>
                    <a:lnTo>
                      <a:pt x="19059" y="7200"/>
                    </a:lnTo>
                    <a:lnTo>
                      <a:pt x="17788" y="7200"/>
                    </a:lnTo>
                    <a:lnTo>
                      <a:pt x="17788" y="7200"/>
                    </a:lnTo>
                    <a:lnTo>
                      <a:pt x="16518" y="7200"/>
                    </a:lnTo>
                    <a:lnTo>
                      <a:pt x="16518" y="7200"/>
                    </a:lnTo>
                    <a:lnTo>
                      <a:pt x="15247" y="7200"/>
                    </a:lnTo>
                    <a:lnTo>
                      <a:pt x="15247" y="7200"/>
                    </a:lnTo>
                    <a:lnTo>
                      <a:pt x="13976" y="7200"/>
                    </a:lnTo>
                    <a:lnTo>
                      <a:pt x="13976" y="7200"/>
                    </a:lnTo>
                    <a:lnTo>
                      <a:pt x="12706" y="7200"/>
                    </a:lnTo>
                    <a:lnTo>
                      <a:pt x="11435" y="7200"/>
                    </a:lnTo>
                    <a:lnTo>
                      <a:pt x="11435" y="7200"/>
                    </a:lnTo>
                    <a:lnTo>
                      <a:pt x="10165" y="7200"/>
                    </a:lnTo>
                    <a:lnTo>
                      <a:pt x="8894" y="4800"/>
                    </a:lnTo>
                    <a:lnTo>
                      <a:pt x="7624" y="4800"/>
                    </a:lnTo>
                    <a:lnTo>
                      <a:pt x="6353" y="2400"/>
                    </a:lnTo>
                    <a:lnTo>
                      <a:pt x="5082" y="2400"/>
                    </a:lnTo>
                    <a:lnTo>
                      <a:pt x="3812" y="0"/>
                    </a:lnTo>
                    <a:lnTo>
                      <a:pt x="2541" y="0"/>
                    </a:lnTo>
                    <a:lnTo>
                      <a:pt x="2541" y="0"/>
                    </a:lnTo>
                    <a:lnTo>
                      <a:pt x="0" y="9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95" name="Shape 3995"/>
              <p:cNvSpPr/>
              <p:nvPr/>
            </p:nvSpPr>
            <p:spPr>
              <a:xfrm>
                <a:off x="700087" y="942975"/>
                <a:ext cx="31751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" y="16200"/>
                    </a:moveTo>
                    <a:lnTo>
                      <a:pt x="1080" y="16200"/>
                    </a:lnTo>
                    <a:lnTo>
                      <a:pt x="2160" y="16200"/>
                    </a:lnTo>
                    <a:lnTo>
                      <a:pt x="3240" y="16200"/>
                    </a:lnTo>
                    <a:lnTo>
                      <a:pt x="4320" y="13500"/>
                    </a:lnTo>
                    <a:lnTo>
                      <a:pt x="5400" y="13500"/>
                    </a:lnTo>
                    <a:lnTo>
                      <a:pt x="6480" y="13500"/>
                    </a:lnTo>
                    <a:lnTo>
                      <a:pt x="7560" y="13500"/>
                    </a:lnTo>
                    <a:lnTo>
                      <a:pt x="8640" y="13500"/>
                    </a:lnTo>
                    <a:lnTo>
                      <a:pt x="9720" y="16200"/>
                    </a:lnTo>
                    <a:lnTo>
                      <a:pt x="10800" y="16200"/>
                    </a:lnTo>
                    <a:lnTo>
                      <a:pt x="12960" y="16200"/>
                    </a:lnTo>
                    <a:lnTo>
                      <a:pt x="14040" y="16200"/>
                    </a:lnTo>
                    <a:lnTo>
                      <a:pt x="15120" y="18900"/>
                    </a:lnTo>
                    <a:lnTo>
                      <a:pt x="16200" y="18900"/>
                    </a:lnTo>
                    <a:lnTo>
                      <a:pt x="17280" y="18900"/>
                    </a:lnTo>
                    <a:lnTo>
                      <a:pt x="18360" y="21600"/>
                    </a:lnTo>
                    <a:lnTo>
                      <a:pt x="19440" y="21600"/>
                    </a:lnTo>
                    <a:lnTo>
                      <a:pt x="21600" y="10800"/>
                    </a:lnTo>
                    <a:lnTo>
                      <a:pt x="20520" y="8100"/>
                    </a:lnTo>
                    <a:lnTo>
                      <a:pt x="19440" y="5400"/>
                    </a:lnTo>
                    <a:lnTo>
                      <a:pt x="18360" y="5400"/>
                    </a:lnTo>
                    <a:lnTo>
                      <a:pt x="16200" y="5400"/>
                    </a:lnTo>
                    <a:lnTo>
                      <a:pt x="15120" y="2700"/>
                    </a:lnTo>
                    <a:lnTo>
                      <a:pt x="14040" y="2700"/>
                    </a:lnTo>
                    <a:lnTo>
                      <a:pt x="12960" y="2700"/>
                    </a:lnTo>
                    <a:lnTo>
                      <a:pt x="10800" y="0"/>
                    </a:lnTo>
                    <a:lnTo>
                      <a:pt x="9720" y="0"/>
                    </a:lnTo>
                    <a:lnTo>
                      <a:pt x="7560" y="0"/>
                    </a:lnTo>
                    <a:lnTo>
                      <a:pt x="6480" y="0"/>
                    </a:lnTo>
                    <a:lnTo>
                      <a:pt x="5400" y="0"/>
                    </a:lnTo>
                    <a:lnTo>
                      <a:pt x="3240" y="0"/>
                    </a:lnTo>
                    <a:lnTo>
                      <a:pt x="2160" y="0"/>
                    </a:lnTo>
                    <a:lnTo>
                      <a:pt x="1080" y="2700"/>
                    </a:lnTo>
                    <a:lnTo>
                      <a:pt x="0" y="2700"/>
                    </a:lnTo>
                    <a:lnTo>
                      <a:pt x="0" y="2700"/>
                    </a:lnTo>
                    <a:lnTo>
                      <a:pt x="1080" y="16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96" name="Shape 3996"/>
              <p:cNvSpPr/>
              <p:nvPr/>
            </p:nvSpPr>
            <p:spPr>
              <a:xfrm>
                <a:off x="674687" y="944562"/>
                <a:ext cx="26988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082" y="21600"/>
                    </a:moveTo>
                    <a:lnTo>
                      <a:pt x="5082" y="21600"/>
                    </a:lnTo>
                    <a:lnTo>
                      <a:pt x="6353" y="20160"/>
                    </a:lnTo>
                    <a:lnTo>
                      <a:pt x="7624" y="18720"/>
                    </a:lnTo>
                    <a:lnTo>
                      <a:pt x="8894" y="17280"/>
                    </a:lnTo>
                    <a:lnTo>
                      <a:pt x="8894" y="15840"/>
                    </a:lnTo>
                    <a:lnTo>
                      <a:pt x="10165" y="14400"/>
                    </a:lnTo>
                    <a:lnTo>
                      <a:pt x="10165" y="14400"/>
                    </a:lnTo>
                    <a:lnTo>
                      <a:pt x="10165" y="12960"/>
                    </a:lnTo>
                    <a:lnTo>
                      <a:pt x="10165" y="12960"/>
                    </a:lnTo>
                    <a:lnTo>
                      <a:pt x="11435" y="12960"/>
                    </a:lnTo>
                    <a:lnTo>
                      <a:pt x="11435" y="12960"/>
                    </a:lnTo>
                    <a:lnTo>
                      <a:pt x="12706" y="11520"/>
                    </a:lnTo>
                    <a:lnTo>
                      <a:pt x="12706" y="11520"/>
                    </a:lnTo>
                    <a:lnTo>
                      <a:pt x="13976" y="10080"/>
                    </a:lnTo>
                    <a:lnTo>
                      <a:pt x="13976" y="10080"/>
                    </a:lnTo>
                    <a:lnTo>
                      <a:pt x="15247" y="10080"/>
                    </a:lnTo>
                    <a:lnTo>
                      <a:pt x="16518" y="8640"/>
                    </a:lnTo>
                    <a:lnTo>
                      <a:pt x="17788" y="8640"/>
                    </a:lnTo>
                    <a:lnTo>
                      <a:pt x="19059" y="8640"/>
                    </a:lnTo>
                    <a:lnTo>
                      <a:pt x="20329" y="7200"/>
                    </a:lnTo>
                    <a:lnTo>
                      <a:pt x="21600" y="7200"/>
                    </a:lnTo>
                    <a:lnTo>
                      <a:pt x="20329" y="0"/>
                    </a:lnTo>
                    <a:lnTo>
                      <a:pt x="17788" y="0"/>
                    </a:lnTo>
                    <a:lnTo>
                      <a:pt x="16518" y="0"/>
                    </a:lnTo>
                    <a:lnTo>
                      <a:pt x="15247" y="1440"/>
                    </a:lnTo>
                    <a:lnTo>
                      <a:pt x="13976" y="1440"/>
                    </a:lnTo>
                    <a:lnTo>
                      <a:pt x="12706" y="2880"/>
                    </a:lnTo>
                    <a:lnTo>
                      <a:pt x="11435" y="2880"/>
                    </a:lnTo>
                    <a:lnTo>
                      <a:pt x="10165" y="4320"/>
                    </a:lnTo>
                    <a:lnTo>
                      <a:pt x="8894" y="5760"/>
                    </a:lnTo>
                    <a:lnTo>
                      <a:pt x="7624" y="5760"/>
                    </a:lnTo>
                    <a:lnTo>
                      <a:pt x="7624" y="5760"/>
                    </a:lnTo>
                    <a:lnTo>
                      <a:pt x="6353" y="7200"/>
                    </a:lnTo>
                    <a:lnTo>
                      <a:pt x="6353" y="7200"/>
                    </a:lnTo>
                    <a:lnTo>
                      <a:pt x="5082" y="8640"/>
                    </a:lnTo>
                    <a:lnTo>
                      <a:pt x="5082" y="8640"/>
                    </a:lnTo>
                    <a:lnTo>
                      <a:pt x="5082" y="10080"/>
                    </a:lnTo>
                    <a:lnTo>
                      <a:pt x="3812" y="10080"/>
                    </a:lnTo>
                    <a:lnTo>
                      <a:pt x="2541" y="11520"/>
                    </a:lnTo>
                    <a:lnTo>
                      <a:pt x="1271" y="14400"/>
                    </a:lnTo>
                    <a:lnTo>
                      <a:pt x="1271" y="15840"/>
                    </a:lnTo>
                    <a:lnTo>
                      <a:pt x="0" y="17280"/>
                    </a:lnTo>
                    <a:lnTo>
                      <a:pt x="0" y="17280"/>
                    </a:lnTo>
                    <a:lnTo>
                      <a:pt x="5082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97" name="Shape 3997"/>
              <p:cNvSpPr/>
              <p:nvPr/>
            </p:nvSpPr>
            <p:spPr>
              <a:xfrm>
                <a:off x="657225" y="963612"/>
                <a:ext cx="23813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880" y="21600"/>
                    </a:moveTo>
                    <a:lnTo>
                      <a:pt x="2880" y="21600"/>
                    </a:lnTo>
                    <a:lnTo>
                      <a:pt x="2880" y="21600"/>
                    </a:lnTo>
                    <a:lnTo>
                      <a:pt x="2880" y="21600"/>
                    </a:lnTo>
                    <a:lnTo>
                      <a:pt x="4320" y="21600"/>
                    </a:lnTo>
                    <a:lnTo>
                      <a:pt x="4320" y="21600"/>
                    </a:lnTo>
                    <a:lnTo>
                      <a:pt x="5760" y="20769"/>
                    </a:lnTo>
                    <a:lnTo>
                      <a:pt x="7200" y="20769"/>
                    </a:lnTo>
                    <a:lnTo>
                      <a:pt x="8640" y="19938"/>
                    </a:lnTo>
                    <a:lnTo>
                      <a:pt x="8640" y="19938"/>
                    </a:lnTo>
                    <a:lnTo>
                      <a:pt x="10080" y="19108"/>
                    </a:lnTo>
                    <a:lnTo>
                      <a:pt x="10080" y="18277"/>
                    </a:lnTo>
                    <a:lnTo>
                      <a:pt x="11520" y="17446"/>
                    </a:lnTo>
                    <a:lnTo>
                      <a:pt x="12960" y="17446"/>
                    </a:lnTo>
                    <a:lnTo>
                      <a:pt x="12960" y="16615"/>
                    </a:lnTo>
                    <a:lnTo>
                      <a:pt x="12960" y="15785"/>
                    </a:lnTo>
                    <a:lnTo>
                      <a:pt x="14400" y="14954"/>
                    </a:lnTo>
                    <a:lnTo>
                      <a:pt x="14400" y="14954"/>
                    </a:lnTo>
                    <a:lnTo>
                      <a:pt x="14400" y="14123"/>
                    </a:lnTo>
                    <a:lnTo>
                      <a:pt x="15840" y="13292"/>
                    </a:lnTo>
                    <a:lnTo>
                      <a:pt x="17280" y="9969"/>
                    </a:lnTo>
                    <a:lnTo>
                      <a:pt x="18720" y="7477"/>
                    </a:lnTo>
                    <a:lnTo>
                      <a:pt x="18720" y="5815"/>
                    </a:lnTo>
                    <a:lnTo>
                      <a:pt x="20160" y="4985"/>
                    </a:lnTo>
                    <a:lnTo>
                      <a:pt x="21600" y="4154"/>
                    </a:lnTo>
                    <a:lnTo>
                      <a:pt x="21600" y="3323"/>
                    </a:lnTo>
                    <a:lnTo>
                      <a:pt x="21600" y="3323"/>
                    </a:lnTo>
                    <a:lnTo>
                      <a:pt x="21600" y="2492"/>
                    </a:lnTo>
                    <a:lnTo>
                      <a:pt x="15840" y="0"/>
                    </a:lnTo>
                    <a:lnTo>
                      <a:pt x="14400" y="831"/>
                    </a:lnTo>
                    <a:lnTo>
                      <a:pt x="14400" y="1662"/>
                    </a:lnTo>
                    <a:lnTo>
                      <a:pt x="14400" y="2492"/>
                    </a:lnTo>
                    <a:lnTo>
                      <a:pt x="12960" y="3323"/>
                    </a:lnTo>
                    <a:lnTo>
                      <a:pt x="12960" y="4154"/>
                    </a:lnTo>
                    <a:lnTo>
                      <a:pt x="11520" y="5815"/>
                    </a:lnTo>
                    <a:lnTo>
                      <a:pt x="10080" y="9138"/>
                    </a:lnTo>
                    <a:lnTo>
                      <a:pt x="7200" y="11631"/>
                    </a:lnTo>
                    <a:lnTo>
                      <a:pt x="7200" y="12462"/>
                    </a:lnTo>
                    <a:lnTo>
                      <a:pt x="7200" y="12462"/>
                    </a:lnTo>
                    <a:lnTo>
                      <a:pt x="7200" y="13292"/>
                    </a:lnTo>
                    <a:lnTo>
                      <a:pt x="5760" y="14123"/>
                    </a:lnTo>
                    <a:lnTo>
                      <a:pt x="5760" y="14123"/>
                    </a:lnTo>
                    <a:lnTo>
                      <a:pt x="5760" y="14954"/>
                    </a:lnTo>
                    <a:lnTo>
                      <a:pt x="4320" y="15785"/>
                    </a:lnTo>
                    <a:lnTo>
                      <a:pt x="4320" y="15785"/>
                    </a:lnTo>
                    <a:lnTo>
                      <a:pt x="4320" y="16615"/>
                    </a:lnTo>
                    <a:lnTo>
                      <a:pt x="2880" y="16615"/>
                    </a:lnTo>
                    <a:lnTo>
                      <a:pt x="2880" y="16615"/>
                    </a:lnTo>
                    <a:lnTo>
                      <a:pt x="2880" y="17446"/>
                    </a:lnTo>
                    <a:lnTo>
                      <a:pt x="1440" y="17446"/>
                    </a:lnTo>
                    <a:lnTo>
                      <a:pt x="1440" y="17446"/>
                    </a:lnTo>
                    <a:lnTo>
                      <a:pt x="1440" y="17446"/>
                    </a:lnTo>
                    <a:lnTo>
                      <a:pt x="1440" y="17446"/>
                    </a:lnTo>
                    <a:lnTo>
                      <a:pt x="1440" y="17446"/>
                    </a:lnTo>
                    <a:lnTo>
                      <a:pt x="0" y="17446"/>
                    </a:lnTo>
                    <a:lnTo>
                      <a:pt x="0" y="17446"/>
                    </a:lnTo>
                    <a:lnTo>
                      <a:pt x="288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98" name="Shape 3998"/>
              <p:cNvSpPr/>
              <p:nvPr/>
            </p:nvSpPr>
            <p:spPr>
              <a:xfrm>
                <a:off x="622300" y="976312"/>
                <a:ext cx="38100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4547"/>
                    </a:moveTo>
                    <a:lnTo>
                      <a:pt x="0" y="4547"/>
                    </a:lnTo>
                    <a:lnTo>
                      <a:pt x="1800" y="7958"/>
                    </a:lnTo>
                    <a:lnTo>
                      <a:pt x="4500" y="10232"/>
                    </a:lnTo>
                    <a:lnTo>
                      <a:pt x="5400" y="12505"/>
                    </a:lnTo>
                    <a:lnTo>
                      <a:pt x="7200" y="13642"/>
                    </a:lnTo>
                    <a:lnTo>
                      <a:pt x="7200" y="14779"/>
                    </a:lnTo>
                    <a:lnTo>
                      <a:pt x="8100" y="14779"/>
                    </a:lnTo>
                    <a:lnTo>
                      <a:pt x="9000" y="15916"/>
                    </a:lnTo>
                    <a:lnTo>
                      <a:pt x="9000" y="15916"/>
                    </a:lnTo>
                    <a:lnTo>
                      <a:pt x="9900" y="17053"/>
                    </a:lnTo>
                    <a:lnTo>
                      <a:pt x="10800" y="17053"/>
                    </a:lnTo>
                    <a:lnTo>
                      <a:pt x="11700" y="18189"/>
                    </a:lnTo>
                    <a:lnTo>
                      <a:pt x="11700" y="18189"/>
                    </a:lnTo>
                    <a:lnTo>
                      <a:pt x="12600" y="19326"/>
                    </a:lnTo>
                    <a:lnTo>
                      <a:pt x="13500" y="19326"/>
                    </a:lnTo>
                    <a:lnTo>
                      <a:pt x="14400" y="20463"/>
                    </a:lnTo>
                    <a:lnTo>
                      <a:pt x="15300" y="20463"/>
                    </a:lnTo>
                    <a:lnTo>
                      <a:pt x="15300" y="20463"/>
                    </a:lnTo>
                    <a:lnTo>
                      <a:pt x="16200" y="20463"/>
                    </a:lnTo>
                    <a:lnTo>
                      <a:pt x="17100" y="21600"/>
                    </a:lnTo>
                    <a:lnTo>
                      <a:pt x="18000" y="21600"/>
                    </a:lnTo>
                    <a:lnTo>
                      <a:pt x="18900" y="21600"/>
                    </a:lnTo>
                    <a:lnTo>
                      <a:pt x="19800" y="21600"/>
                    </a:lnTo>
                    <a:lnTo>
                      <a:pt x="20700" y="21600"/>
                    </a:lnTo>
                    <a:lnTo>
                      <a:pt x="21600" y="20463"/>
                    </a:lnTo>
                    <a:lnTo>
                      <a:pt x="19800" y="14779"/>
                    </a:lnTo>
                    <a:lnTo>
                      <a:pt x="19800" y="14779"/>
                    </a:lnTo>
                    <a:lnTo>
                      <a:pt x="18900" y="14779"/>
                    </a:lnTo>
                    <a:lnTo>
                      <a:pt x="18900" y="14779"/>
                    </a:lnTo>
                    <a:lnTo>
                      <a:pt x="18000" y="14779"/>
                    </a:lnTo>
                    <a:lnTo>
                      <a:pt x="18000" y="14779"/>
                    </a:lnTo>
                    <a:lnTo>
                      <a:pt x="18000" y="14779"/>
                    </a:lnTo>
                    <a:lnTo>
                      <a:pt x="17100" y="14779"/>
                    </a:lnTo>
                    <a:lnTo>
                      <a:pt x="16200" y="14779"/>
                    </a:lnTo>
                    <a:lnTo>
                      <a:pt x="16200" y="14779"/>
                    </a:lnTo>
                    <a:lnTo>
                      <a:pt x="15300" y="13642"/>
                    </a:lnTo>
                    <a:lnTo>
                      <a:pt x="15300" y="13642"/>
                    </a:lnTo>
                    <a:lnTo>
                      <a:pt x="14400" y="13642"/>
                    </a:lnTo>
                    <a:lnTo>
                      <a:pt x="13500" y="13642"/>
                    </a:lnTo>
                    <a:lnTo>
                      <a:pt x="13500" y="12505"/>
                    </a:lnTo>
                    <a:lnTo>
                      <a:pt x="12600" y="12505"/>
                    </a:lnTo>
                    <a:lnTo>
                      <a:pt x="12600" y="11368"/>
                    </a:lnTo>
                    <a:lnTo>
                      <a:pt x="11700" y="11368"/>
                    </a:lnTo>
                    <a:lnTo>
                      <a:pt x="10800" y="10232"/>
                    </a:lnTo>
                    <a:lnTo>
                      <a:pt x="10800" y="10232"/>
                    </a:lnTo>
                    <a:lnTo>
                      <a:pt x="9900" y="9095"/>
                    </a:lnTo>
                    <a:lnTo>
                      <a:pt x="9000" y="7958"/>
                    </a:lnTo>
                    <a:lnTo>
                      <a:pt x="8100" y="6821"/>
                    </a:lnTo>
                    <a:lnTo>
                      <a:pt x="5400" y="3411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0" y="454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3999" name="Shape 3999"/>
              <p:cNvSpPr/>
              <p:nvPr/>
            </p:nvSpPr>
            <p:spPr>
              <a:xfrm>
                <a:off x="590550" y="954087"/>
                <a:ext cx="38100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00" y="6000"/>
                    </a:moveTo>
                    <a:lnTo>
                      <a:pt x="900" y="6000"/>
                    </a:lnTo>
                    <a:lnTo>
                      <a:pt x="1800" y="6000"/>
                    </a:lnTo>
                    <a:lnTo>
                      <a:pt x="1800" y="6000"/>
                    </a:lnTo>
                    <a:lnTo>
                      <a:pt x="2700" y="6000"/>
                    </a:lnTo>
                    <a:lnTo>
                      <a:pt x="2700" y="6000"/>
                    </a:lnTo>
                    <a:lnTo>
                      <a:pt x="3600" y="6000"/>
                    </a:lnTo>
                    <a:lnTo>
                      <a:pt x="3600" y="6000"/>
                    </a:lnTo>
                    <a:lnTo>
                      <a:pt x="4500" y="6000"/>
                    </a:lnTo>
                    <a:lnTo>
                      <a:pt x="4500" y="7200"/>
                    </a:lnTo>
                    <a:lnTo>
                      <a:pt x="5400" y="7200"/>
                    </a:lnTo>
                    <a:lnTo>
                      <a:pt x="5400" y="7200"/>
                    </a:lnTo>
                    <a:lnTo>
                      <a:pt x="6300" y="7200"/>
                    </a:lnTo>
                    <a:lnTo>
                      <a:pt x="6300" y="8400"/>
                    </a:lnTo>
                    <a:lnTo>
                      <a:pt x="7200" y="8400"/>
                    </a:lnTo>
                    <a:lnTo>
                      <a:pt x="7200" y="8400"/>
                    </a:lnTo>
                    <a:lnTo>
                      <a:pt x="8100" y="9600"/>
                    </a:lnTo>
                    <a:lnTo>
                      <a:pt x="9000" y="9600"/>
                    </a:lnTo>
                    <a:lnTo>
                      <a:pt x="9900" y="10800"/>
                    </a:lnTo>
                    <a:lnTo>
                      <a:pt x="10800" y="12000"/>
                    </a:lnTo>
                    <a:lnTo>
                      <a:pt x="11700" y="14400"/>
                    </a:lnTo>
                    <a:lnTo>
                      <a:pt x="13500" y="15600"/>
                    </a:lnTo>
                    <a:lnTo>
                      <a:pt x="15300" y="18000"/>
                    </a:lnTo>
                    <a:lnTo>
                      <a:pt x="18000" y="21600"/>
                    </a:lnTo>
                    <a:lnTo>
                      <a:pt x="21600" y="16800"/>
                    </a:lnTo>
                    <a:lnTo>
                      <a:pt x="18900" y="14400"/>
                    </a:lnTo>
                    <a:lnTo>
                      <a:pt x="17100" y="10800"/>
                    </a:lnTo>
                    <a:lnTo>
                      <a:pt x="15300" y="9600"/>
                    </a:lnTo>
                    <a:lnTo>
                      <a:pt x="14400" y="7200"/>
                    </a:lnTo>
                    <a:lnTo>
                      <a:pt x="12600" y="6000"/>
                    </a:lnTo>
                    <a:lnTo>
                      <a:pt x="11700" y="4800"/>
                    </a:lnTo>
                    <a:lnTo>
                      <a:pt x="10800" y="3600"/>
                    </a:lnTo>
                    <a:lnTo>
                      <a:pt x="10800" y="3600"/>
                    </a:lnTo>
                    <a:lnTo>
                      <a:pt x="9900" y="3600"/>
                    </a:lnTo>
                    <a:lnTo>
                      <a:pt x="9000" y="2400"/>
                    </a:lnTo>
                    <a:lnTo>
                      <a:pt x="8100" y="1200"/>
                    </a:lnTo>
                    <a:lnTo>
                      <a:pt x="8100" y="1200"/>
                    </a:lnTo>
                    <a:lnTo>
                      <a:pt x="7200" y="1200"/>
                    </a:lnTo>
                    <a:lnTo>
                      <a:pt x="6300" y="0"/>
                    </a:lnTo>
                    <a:lnTo>
                      <a:pt x="54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3600" y="0"/>
                    </a:lnTo>
                    <a:lnTo>
                      <a:pt x="2700" y="0"/>
                    </a:lnTo>
                    <a:lnTo>
                      <a:pt x="1800" y="0"/>
                    </a:lnTo>
                    <a:lnTo>
                      <a:pt x="90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900" y="6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00" name="Shape 4000"/>
              <p:cNvSpPr/>
              <p:nvPr/>
            </p:nvSpPr>
            <p:spPr>
              <a:xfrm>
                <a:off x="568325" y="954087"/>
                <a:ext cx="23813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200" y="21600"/>
                    </a:moveTo>
                    <a:lnTo>
                      <a:pt x="7200" y="21600"/>
                    </a:lnTo>
                    <a:lnTo>
                      <a:pt x="8640" y="18277"/>
                    </a:lnTo>
                    <a:lnTo>
                      <a:pt x="10080" y="15785"/>
                    </a:lnTo>
                    <a:lnTo>
                      <a:pt x="11520" y="14123"/>
                    </a:lnTo>
                    <a:lnTo>
                      <a:pt x="11520" y="12462"/>
                    </a:lnTo>
                    <a:lnTo>
                      <a:pt x="12960" y="11631"/>
                    </a:lnTo>
                    <a:lnTo>
                      <a:pt x="12960" y="9969"/>
                    </a:lnTo>
                    <a:lnTo>
                      <a:pt x="14400" y="9138"/>
                    </a:lnTo>
                    <a:lnTo>
                      <a:pt x="14400" y="9138"/>
                    </a:lnTo>
                    <a:lnTo>
                      <a:pt x="14400" y="8308"/>
                    </a:lnTo>
                    <a:lnTo>
                      <a:pt x="15840" y="7477"/>
                    </a:lnTo>
                    <a:lnTo>
                      <a:pt x="15840" y="7477"/>
                    </a:lnTo>
                    <a:lnTo>
                      <a:pt x="15840" y="6646"/>
                    </a:lnTo>
                    <a:lnTo>
                      <a:pt x="17280" y="6646"/>
                    </a:lnTo>
                    <a:lnTo>
                      <a:pt x="17280" y="5815"/>
                    </a:lnTo>
                    <a:lnTo>
                      <a:pt x="18720" y="5815"/>
                    </a:lnTo>
                    <a:lnTo>
                      <a:pt x="18720" y="4985"/>
                    </a:lnTo>
                    <a:lnTo>
                      <a:pt x="18720" y="4985"/>
                    </a:lnTo>
                    <a:lnTo>
                      <a:pt x="20160" y="4985"/>
                    </a:lnTo>
                    <a:lnTo>
                      <a:pt x="20160" y="4985"/>
                    </a:lnTo>
                    <a:lnTo>
                      <a:pt x="20160" y="4154"/>
                    </a:lnTo>
                    <a:lnTo>
                      <a:pt x="21600" y="4154"/>
                    </a:lnTo>
                    <a:lnTo>
                      <a:pt x="21600" y="4154"/>
                    </a:lnTo>
                    <a:lnTo>
                      <a:pt x="20160" y="0"/>
                    </a:lnTo>
                    <a:lnTo>
                      <a:pt x="18720" y="0"/>
                    </a:lnTo>
                    <a:lnTo>
                      <a:pt x="17280" y="831"/>
                    </a:lnTo>
                    <a:lnTo>
                      <a:pt x="15840" y="831"/>
                    </a:lnTo>
                    <a:lnTo>
                      <a:pt x="15840" y="831"/>
                    </a:lnTo>
                    <a:lnTo>
                      <a:pt x="14400" y="1662"/>
                    </a:lnTo>
                    <a:lnTo>
                      <a:pt x="12960" y="2492"/>
                    </a:lnTo>
                    <a:lnTo>
                      <a:pt x="12960" y="2492"/>
                    </a:lnTo>
                    <a:lnTo>
                      <a:pt x="11520" y="3323"/>
                    </a:lnTo>
                    <a:lnTo>
                      <a:pt x="11520" y="3323"/>
                    </a:lnTo>
                    <a:lnTo>
                      <a:pt x="10080" y="4154"/>
                    </a:lnTo>
                    <a:lnTo>
                      <a:pt x="10080" y="4985"/>
                    </a:lnTo>
                    <a:lnTo>
                      <a:pt x="8640" y="5815"/>
                    </a:lnTo>
                    <a:lnTo>
                      <a:pt x="8640" y="5815"/>
                    </a:lnTo>
                    <a:lnTo>
                      <a:pt x="7200" y="6646"/>
                    </a:lnTo>
                    <a:lnTo>
                      <a:pt x="7200" y="7477"/>
                    </a:lnTo>
                    <a:lnTo>
                      <a:pt x="5760" y="8308"/>
                    </a:lnTo>
                    <a:lnTo>
                      <a:pt x="5760" y="9969"/>
                    </a:lnTo>
                    <a:lnTo>
                      <a:pt x="4320" y="11631"/>
                    </a:lnTo>
                    <a:lnTo>
                      <a:pt x="2880" y="12462"/>
                    </a:lnTo>
                    <a:lnTo>
                      <a:pt x="2880" y="14123"/>
                    </a:lnTo>
                    <a:lnTo>
                      <a:pt x="1440" y="17446"/>
                    </a:lnTo>
                    <a:lnTo>
                      <a:pt x="0" y="19938"/>
                    </a:lnTo>
                    <a:lnTo>
                      <a:pt x="0" y="19938"/>
                    </a:lnTo>
                    <a:lnTo>
                      <a:pt x="7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01" name="Shape 4001"/>
              <p:cNvSpPr/>
              <p:nvPr/>
            </p:nvSpPr>
            <p:spPr>
              <a:xfrm>
                <a:off x="552450" y="992187"/>
                <a:ext cx="23813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" y="21600"/>
                    </a:moveTo>
                    <a:lnTo>
                      <a:pt x="1440" y="21600"/>
                    </a:lnTo>
                    <a:lnTo>
                      <a:pt x="2880" y="20769"/>
                    </a:lnTo>
                    <a:lnTo>
                      <a:pt x="4320" y="20769"/>
                    </a:lnTo>
                    <a:lnTo>
                      <a:pt x="5760" y="20769"/>
                    </a:lnTo>
                    <a:lnTo>
                      <a:pt x="7200" y="19938"/>
                    </a:lnTo>
                    <a:lnTo>
                      <a:pt x="7200" y="19108"/>
                    </a:lnTo>
                    <a:lnTo>
                      <a:pt x="8640" y="19108"/>
                    </a:lnTo>
                    <a:lnTo>
                      <a:pt x="10080" y="18277"/>
                    </a:lnTo>
                    <a:lnTo>
                      <a:pt x="10080" y="18277"/>
                    </a:lnTo>
                    <a:lnTo>
                      <a:pt x="11520" y="17446"/>
                    </a:lnTo>
                    <a:lnTo>
                      <a:pt x="11520" y="16615"/>
                    </a:lnTo>
                    <a:lnTo>
                      <a:pt x="12960" y="16615"/>
                    </a:lnTo>
                    <a:lnTo>
                      <a:pt x="12960" y="15785"/>
                    </a:lnTo>
                    <a:lnTo>
                      <a:pt x="14400" y="14954"/>
                    </a:lnTo>
                    <a:lnTo>
                      <a:pt x="14400" y="14123"/>
                    </a:lnTo>
                    <a:lnTo>
                      <a:pt x="15840" y="13292"/>
                    </a:lnTo>
                    <a:lnTo>
                      <a:pt x="15840" y="12462"/>
                    </a:lnTo>
                    <a:lnTo>
                      <a:pt x="17280" y="11631"/>
                    </a:lnTo>
                    <a:lnTo>
                      <a:pt x="17280" y="9969"/>
                    </a:lnTo>
                    <a:lnTo>
                      <a:pt x="18720" y="8308"/>
                    </a:lnTo>
                    <a:lnTo>
                      <a:pt x="18720" y="6646"/>
                    </a:lnTo>
                    <a:lnTo>
                      <a:pt x="20160" y="4154"/>
                    </a:lnTo>
                    <a:lnTo>
                      <a:pt x="21600" y="1662"/>
                    </a:lnTo>
                    <a:lnTo>
                      <a:pt x="14400" y="0"/>
                    </a:lnTo>
                    <a:lnTo>
                      <a:pt x="12960" y="2492"/>
                    </a:lnTo>
                    <a:lnTo>
                      <a:pt x="11520" y="5815"/>
                    </a:lnTo>
                    <a:lnTo>
                      <a:pt x="11520" y="7477"/>
                    </a:lnTo>
                    <a:lnTo>
                      <a:pt x="10080" y="8308"/>
                    </a:lnTo>
                    <a:lnTo>
                      <a:pt x="8640" y="9969"/>
                    </a:lnTo>
                    <a:lnTo>
                      <a:pt x="8640" y="10800"/>
                    </a:lnTo>
                    <a:lnTo>
                      <a:pt x="8640" y="11631"/>
                    </a:lnTo>
                    <a:lnTo>
                      <a:pt x="7200" y="12462"/>
                    </a:lnTo>
                    <a:lnTo>
                      <a:pt x="7200" y="12462"/>
                    </a:lnTo>
                    <a:lnTo>
                      <a:pt x="7200" y="13292"/>
                    </a:lnTo>
                    <a:lnTo>
                      <a:pt x="5760" y="14123"/>
                    </a:lnTo>
                    <a:lnTo>
                      <a:pt x="5760" y="14123"/>
                    </a:lnTo>
                    <a:lnTo>
                      <a:pt x="4320" y="14954"/>
                    </a:lnTo>
                    <a:lnTo>
                      <a:pt x="4320" y="14954"/>
                    </a:lnTo>
                    <a:lnTo>
                      <a:pt x="4320" y="15785"/>
                    </a:lnTo>
                    <a:lnTo>
                      <a:pt x="2880" y="15785"/>
                    </a:lnTo>
                    <a:lnTo>
                      <a:pt x="2880" y="15785"/>
                    </a:lnTo>
                    <a:lnTo>
                      <a:pt x="2880" y="16615"/>
                    </a:lnTo>
                    <a:lnTo>
                      <a:pt x="1440" y="16615"/>
                    </a:lnTo>
                    <a:lnTo>
                      <a:pt x="1440" y="16615"/>
                    </a:lnTo>
                    <a:lnTo>
                      <a:pt x="0" y="16615"/>
                    </a:lnTo>
                    <a:lnTo>
                      <a:pt x="0" y="16615"/>
                    </a:lnTo>
                    <a:lnTo>
                      <a:pt x="0" y="16615"/>
                    </a:lnTo>
                    <a:lnTo>
                      <a:pt x="144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02" name="Shape 4002"/>
              <p:cNvSpPr/>
              <p:nvPr/>
            </p:nvSpPr>
            <p:spPr>
              <a:xfrm>
                <a:off x="515937" y="1004887"/>
                <a:ext cx="38101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600"/>
                    </a:moveTo>
                    <a:lnTo>
                      <a:pt x="0" y="3600"/>
                    </a:lnTo>
                    <a:lnTo>
                      <a:pt x="900" y="4800"/>
                    </a:lnTo>
                    <a:lnTo>
                      <a:pt x="1800" y="7200"/>
                    </a:lnTo>
                    <a:lnTo>
                      <a:pt x="2700" y="8400"/>
                    </a:lnTo>
                    <a:lnTo>
                      <a:pt x="4500" y="9600"/>
                    </a:lnTo>
                    <a:lnTo>
                      <a:pt x="5400" y="12000"/>
                    </a:lnTo>
                    <a:lnTo>
                      <a:pt x="7200" y="13200"/>
                    </a:lnTo>
                    <a:lnTo>
                      <a:pt x="7200" y="14400"/>
                    </a:lnTo>
                    <a:lnTo>
                      <a:pt x="8100" y="14400"/>
                    </a:lnTo>
                    <a:lnTo>
                      <a:pt x="9000" y="15600"/>
                    </a:lnTo>
                    <a:lnTo>
                      <a:pt x="9900" y="15600"/>
                    </a:lnTo>
                    <a:lnTo>
                      <a:pt x="9900" y="16800"/>
                    </a:lnTo>
                    <a:lnTo>
                      <a:pt x="10800" y="16800"/>
                    </a:lnTo>
                    <a:lnTo>
                      <a:pt x="11700" y="18000"/>
                    </a:lnTo>
                    <a:lnTo>
                      <a:pt x="12600" y="18000"/>
                    </a:lnTo>
                    <a:lnTo>
                      <a:pt x="13500" y="19200"/>
                    </a:lnTo>
                    <a:lnTo>
                      <a:pt x="13500" y="19200"/>
                    </a:lnTo>
                    <a:lnTo>
                      <a:pt x="14400" y="20400"/>
                    </a:lnTo>
                    <a:lnTo>
                      <a:pt x="15300" y="20400"/>
                    </a:lnTo>
                    <a:lnTo>
                      <a:pt x="16200" y="20400"/>
                    </a:lnTo>
                    <a:lnTo>
                      <a:pt x="17100" y="21600"/>
                    </a:lnTo>
                    <a:lnTo>
                      <a:pt x="18000" y="21600"/>
                    </a:lnTo>
                    <a:lnTo>
                      <a:pt x="18900" y="21600"/>
                    </a:lnTo>
                    <a:lnTo>
                      <a:pt x="19800" y="21600"/>
                    </a:lnTo>
                    <a:lnTo>
                      <a:pt x="19800" y="21600"/>
                    </a:lnTo>
                    <a:lnTo>
                      <a:pt x="20700" y="21600"/>
                    </a:lnTo>
                    <a:lnTo>
                      <a:pt x="21600" y="21600"/>
                    </a:lnTo>
                    <a:lnTo>
                      <a:pt x="20700" y="14400"/>
                    </a:lnTo>
                    <a:lnTo>
                      <a:pt x="19800" y="14400"/>
                    </a:lnTo>
                    <a:lnTo>
                      <a:pt x="19800" y="14400"/>
                    </a:lnTo>
                    <a:lnTo>
                      <a:pt x="19800" y="14400"/>
                    </a:lnTo>
                    <a:lnTo>
                      <a:pt x="18900" y="14400"/>
                    </a:lnTo>
                    <a:lnTo>
                      <a:pt x="18900" y="14400"/>
                    </a:lnTo>
                    <a:lnTo>
                      <a:pt x="18000" y="14400"/>
                    </a:lnTo>
                    <a:lnTo>
                      <a:pt x="17100" y="14400"/>
                    </a:lnTo>
                    <a:lnTo>
                      <a:pt x="17100" y="14400"/>
                    </a:lnTo>
                    <a:lnTo>
                      <a:pt x="16200" y="14400"/>
                    </a:lnTo>
                    <a:lnTo>
                      <a:pt x="16200" y="14400"/>
                    </a:lnTo>
                    <a:lnTo>
                      <a:pt x="15300" y="13200"/>
                    </a:lnTo>
                    <a:lnTo>
                      <a:pt x="14400" y="13200"/>
                    </a:lnTo>
                    <a:lnTo>
                      <a:pt x="14400" y="12000"/>
                    </a:lnTo>
                    <a:lnTo>
                      <a:pt x="13500" y="12000"/>
                    </a:lnTo>
                    <a:lnTo>
                      <a:pt x="12600" y="12000"/>
                    </a:lnTo>
                    <a:lnTo>
                      <a:pt x="12600" y="10800"/>
                    </a:lnTo>
                    <a:lnTo>
                      <a:pt x="11700" y="10800"/>
                    </a:lnTo>
                    <a:lnTo>
                      <a:pt x="10800" y="9600"/>
                    </a:lnTo>
                    <a:lnTo>
                      <a:pt x="10800" y="8400"/>
                    </a:lnTo>
                    <a:lnTo>
                      <a:pt x="9900" y="8400"/>
                    </a:lnTo>
                    <a:lnTo>
                      <a:pt x="9000" y="7200"/>
                    </a:lnTo>
                    <a:lnTo>
                      <a:pt x="8100" y="4800"/>
                    </a:lnTo>
                    <a:lnTo>
                      <a:pt x="6300" y="3600"/>
                    </a:lnTo>
                    <a:lnTo>
                      <a:pt x="5400" y="2400"/>
                    </a:lnTo>
                    <a:lnTo>
                      <a:pt x="4500" y="120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0" y="3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03" name="Shape 4003"/>
              <p:cNvSpPr/>
              <p:nvPr/>
            </p:nvSpPr>
            <p:spPr>
              <a:xfrm>
                <a:off x="485775" y="981075"/>
                <a:ext cx="36513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39" y="6000"/>
                    </a:moveTo>
                    <a:lnTo>
                      <a:pt x="939" y="6000"/>
                    </a:lnTo>
                    <a:lnTo>
                      <a:pt x="939" y="6000"/>
                    </a:lnTo>
                    <a:lnTo>
                      <a:pt x="1878" y="6000"/>
                    </a:lnTo>
                    <a:lnTo>
                      <a:pt x="1878" y="6000"/>
                    </a:lnTo>
                    <a:lnTo>
                      <a:pt x="2817" y="6000"/>
                    </a:lnTo>
                    <a:lnTo>
                      <a:pt x="2817" y="6000"/>
                    </a:lnTo>
                    <a:lnTo>
                      <a:pt x="3757" y="6000"/>
                    </a:lnTo>
                    <a:lnTo>
                      <a:pt x="3757" y="7200"/>
                    </a:lnTo>
                    <a:lnTo>
                      <a:pt x="4696" y="7200"/>
                    </a:lnTo>
                    <a:lnTo>
                      <a:pt x="4696" y="7200"/>
                    </a:lnTo>
                    <a:lnTo>
                      <a:pt x="5635" y="7200"/>
                    </a:lnTo>
                    <a:lnTo>
                      <a:pt x="5635" y="7200"/>
                    </a:lnTo>
                    <a:lnTo>
                      <a:pt x="6574" y="8400"/>
                    </a:lnTo>
                    <a:lnTo>
                      <a:pt x="6574" y="8400"/>
                    </a:lnTo>
                    <a:lnTo>
                      <a:pt x="7513" y="9600"/>
                    </a:lnTo>
                    <a:lnTo>
                      <a:pt x="8452" y="9600"/>
                    </a:lnTo>
                    <a:lnTo>
                      <a:pt x="8452" y="10800"/>
                    </a:lnTo>
                    <a:lnTo>
                      <a:pt x="10330" y="12000"/>
                    </a:lnTo>
                    <a:lnTo>
                      <a:pt x="11270" y="13200"/>
                    </a:lnTo>
                    <a:lnTo>
                      <a:pt x="12209" y="14400"/>
                    </a:lnTo>
                    <a:lnTo>
                      <a:pt x="13148" y="15600"/>
                    </a:lnTo>
                    <a:lnTo>
                      <a:pt x="15965" y="19200"/>
                    </a:lnTo>
                    <a:lnTo>
                      <a:pt x="17843" y="21600"/>
                    </a:lnTo>
                    <a:lnTo>
                      <a:pt x="21600" y="18000"/>
                    </a:lnTo>
                    <a:lnTo>
                      <a:pt x="19722" y="14400"/>
                    </a:lnTo>
                    <a:lnTo>
                      <a:pt x="16904" y="12000"/>
                    </a:lnTo>
                    <a:lnTo>
                      <a:pt x="15965" y="9600"/>
                    </a:lnTo>
                    <a:lnTo>
                      <a:pt x="15026" y="8400"/>
                    </a:lnTo>
                    <a:lnTo>
                      <a:pt x="13148" y="7200"/>
                    </a:lnTo>
                    <a:lnTo>
                      <a:pt x="12209" y="4800"/>
                    </a:lnTo>
                    <a:lnTo>
                      <a:pt x="11270" y="4800"/>
                    </a:lnTo>
                    <a:lnTo>
                      <a:pt x="10330" y="3600"/>
                    </a:lnTo>
                    <a:lnTo>
                      <a:pt x="10330" y="3600"/>
                    </a:lnTo>
                    <a:lnTo>
                      <a:pt x="9391" y="2400"/>
                    </a:lnTo>
                    <a:lnTo>
                      <a:pt x="8452" y="2400"/>
                    </a:lnTo>
                    <a:lnTo>
                      <a:pt x="7513" y="1200"/>
                    </a:lnTo>
                    <a:lnTo>
                      <a:pt x="6574" y="1200"/>
                    </a:lnTo>
                    <a:lnTo>
                      <a:pt x="6574" y="1200"/>
                    </a:lnTo>
                    <a:lnTo>
                      <a:pt x="5635" y="0"/>
                    </a:lnTo>
                    <a:lnTo>
                      <a:pt x="4696" y="0"/>
                    </a:lnTo>
                    <a:lnTo>
                      <a:pt x="3757" y="0"/>
                    </a:lnTo>
                    <a:lnTo>
                      <a:pt x="2817" y="0"/>
                    </a:lnTo>
                    <a:lnTo>
                      <a:pt x="1878" y="0"/>
                    </a:lnTo>
                    <a:lnTo>
                      <a:pt x="939" y="0"/>
                    </a:lnTo>
                    <a:lnTo>
                      <a:pt x="939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939" y="6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04" name="Shape 4004"/>
              <p:cNvSpPr/>
              <p:nvPr/>
            </p:nvSpPr>
            <p:spPr>
              <a:xfrm>
                <a:off x="463550" y="981075"/>
                <a:ext cx="238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200" y="21600"/>
                    </a:moveTo>
                    <a:lnTo>
                      <a:pt x="7200" y="21600"/>
                    </a:lnTo>
                    <a:lnTo>
                      <a:pt x="7200" y="20736"/>
                    </a:lnTo>
                    <a:lnTo>
                      <a:pt x="8640" y="19008"/>
                    </a:lnTo>
                    <a:lnTo>
                      <a:pt x="8640" y="17280"/>
                    </a:lnTo>
                    <a:lnTo>
                      <a:pt x="8640" y="16416"/>
                    </a:lnTo>
                    <a:lnTo>
                      <a:pt x="10080" y="14688"/>
                    </a:lnTo>
                    <a:lnTo>
                      <a:pt x="10080" y="12960"/>
                    </a:lnTo>
                    <a:lnTo>
                      <a:pt x="11520" y="12960"/>
                    </a:lnTo>
                    <a:lnTo>
                      <a:pt x="11520" y="12096"/>
                    </a:lnTo>
                    <a:lnTo>
                      <a:pt x="11520" y="11232"/>
                    </a:lnTo>
                    <a:lnTo>
                      <a:pt x="12960" y="10368"/>
                    </a:lnTo>
                    <a:lnTo>
                      <a:pt x="12960" y="10368"/>
                    </a:lnTo>
                    <a:lnTo>
                      <a:pt x="12960" y="9504"/>
                    </a:lnTo>
                    <a:lnTo>
                      <a:pt x="14400" y="8640"/>
                    </a:lnTo>
                    <a:lnTo>
                      <a:pt x="14400" y="8640"/>
                    </a:lnTo>
                    <a:lnTo>
                      <a:pt x="14400" y="7776"/>
                    </a:lnTo>
                    <a:lnTo>
                      <a:pt x="15840" y="6912"/>
                    </a:lnTo>
                    <a:lnTo>
                      <a:pt x="15840" y="6912"/>
                    </a:lnTo>
                    <a:lnTo>
                      <a:pt x="17280" y="6048"/>
                    </a:lnTo>
                    <a:lnTo>
                      <a:pt x="17280" y="6048"/>
                    </a:lnTo>
                    <a:lnTo>
                      <a:pt x="17280" y="6048"/>
                    </a:lnTo>
                    <a:lnTo>
                      <a:pt x="18720" y="5184"/>
                    </a:lnTo>
                    <a:lnTo>
                      <a:pt x="18720" y="5184"/>
                    </a:lnTo>
                    <a:lnTo>
                      <a:pt x="20160" y="5184"/>
                    </a:lnTo>
                    <a:lnTo>
                      <a:pt x="20160" y="5184"/>
                    </a:ln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20160" y="0"/>
                    </a:lnTo>
                    <a:lnTo>
                      <a:pt x="18720" y="0"/>
                    </a:lnTo>
                    <a:lnTo>
                      <a:pt x="17280" y="864"/>
                    </a:lnTo>
                    <a:lnTo>
                      <a:pt x="15840" y="864"/>
                    </a:lnTo>
                    <a:lnTo>
                      <a:pt x="14400" y="864"/>
                    </a:lnTo>
                    <a:lnTo>
                      <a:pt x="14400" y="1728"/>
                    </a:lnTo>
                    <a:lnTo>
                      <a:pt x="12960" y="2592"/>
                    </a:lnTo>
                    <a:lnTo>
                      <a:pt x="11520" y="2592"/>
                    </a:lnTo>
                    <a:lnTo>
                      <a:pt x="11520" y="3456"/>
                    </a:lnTo>
                    <a:lnTo>
                      <a:pt x="10080" y="3456"/>
                    </a:lnTo>
                    <a:lnTo>
                      <a:pt x="10080" y="4320"/>
                    </a:lnTo>
                    <a:lnTo>
                      <a:pt x="8640" y="5184"/>
                    </a:lnTo>
                    <a:lnTo>
                      <a:pt x="8640" y="6048"/>
                    </a:lnTo>
                    <a:lnTo>
                      <a:pt x="7200" y="6048"/>
                    </a:lnTo>
                    <a:lnTo>
                      <a:pt x="5760" y="6912"/>
                    </a:lnTo>
                    <a:lnTo>
                      <a:pt x="5760" y="7776"/>
                    </a:lnTo>
                    <a:lnTo>
                      <a:pt x="5760" y="8640"/>
                    </a:lnTo>
                    <a:lnTo>
                      <a:pt x="4320" y="9504"/>
                    </a:lnTo>
                    <a:lnTo>
                      <a:pt x="4320" y="10368"/>
                    </a:lnTo>
                    <a:lnTo>
                      <a:pt x="4320" y="11232"/>
                    </a:lnTo>
                    <a:lnTo>
                      <a:pt x="2880" y="11232"/>
                    </a:lnTo>
                    <a:lnTo>
                      <a:pt x="2880" y="12960"/>
                    </a:lnTo>
                    <a:lnTo>
                      <a:pt x="1440" y="14688"/>
                    </a:lnTo>
                    <a:lnTo>
                      <a:pt x="1440" y="16416"/>
                    </a:lnTo>
                    <a:lnTo>
                      <a:pt x="0" y="18144"/>
                    </a:lnTo>
                    <a:lnTo>
                      <a:pt x="0" y="19872"/>
                    </a:lnTo>
                    <a:lnTo>
                      <a:pt x="0" y="20736"/>
                    </a:lnTo>
                    <a:lnTo>
                      <a:pt x="0" y="20736"/>
                    </a:lnTo>
                    <a:lnTo>
                      <a:pt x="7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05" name="Shape 4005"/>
              <p:cNvSpPr/>
              <p:nvPr/>
            </p:nvSpPr>
            <p:spPr>
              <a:xfrm>
                <a:off x="450850" y="1019175"/>
                <a:ext cx="2063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323" y="21600"/>
                    </a:moveTo>
                    <a:lnTo>
                      <a:pt x="3323" y="21600"/>
                    </a:lnTo>
                    <a:lnTo>
                      <a:pt x="3323" y="21600"/>
                    </a:lnTo>
                    <a:lnTo>
                      <a:pt x="4985" y="20736"/>
                    </a:lnTo>
                    <a:lnTo>
                      <a:pt x="6646" y="20736"/>
                    </a:lnTo>
                    <a:lnTo>
                      <a:pt x="8308" y="19872"/>
                    </a:lnTo>
                    <a:lnTo>
                      <a:pt x="8308" y="19872"/>
                    </a:lnTo>
                    <a:lnTo>
                      <a:pt x="9969" y="19008"/>
                    </a:lnTo>
                    <a:lnTo>
                      <a:pt x="11631" y="19008"/>
                    </a:lnTo>
                    <a:lnTo>
                      <a:pt x="11631" y="18144"/>
                    </a:lnTo>
                    <a:lnTo>
                      <a:pt x="13292" y="17280"/>
                    </a:lnTo>
                    <a:lnTo>
                      <a:pt x="13292" y="17280"/>
                    </a:lnTo>
                    <a:lnTo>
                      <a:pt x="14954" y="16416"/>
                    </a:lnTo>
                    <a:lnTo>
                      <a:pt x="14954" y="15552"/>
                    </a:lnTo>
                    <a:lnTo>
                      <a:pt x="14954" y="14688"/>
                    </a:lnTo>
                    <a:lnTo>
                      <a:pt x="14954" y="14688"/>
                    </a:lnTo>
                    <a:lnTo>
                      <a:pt x="16615" y="13824"/>
                    </a:lnTo>
                    <a:lnTo>
                      <a:pt x="16615" y="12960"/>
                    </a:lnTo>
                    <a:lnTo>
                      <a:pt x="16615" y="12096"/>
                    </a:lnTo>
                    <a:lnTo>
                      <a:pt x="18277" y="11232"/>
                    </a:lnTo>
                    <a:lnTo>
                      <a:pt x="18277" y="10368"/>
                    </a:lnTo>
                    <a:lnTo>
                      <a:pt x="18277" y="10368"/>
                    </a:lnTo>
                    <a:lnTo>
                      <a:pt x="18277" y="8640"/>
                    </a:lnTo>
                    <a:lnTo>
                      <a:pt x="19938" y="6912"/>
                    </a:lnTo>
                    <a:lnTo>
                      <a:pt x="19938" y="4320"/>
                    </a:lnTo>
                    <a:lnTo>
                      <a:pt x="21600" y="864"/>
                    </a:lnTo>
                    <a:lnTo>
                      <a:pt x="13292" y="0"/>
                    </a:lnTo>
                    <a:lnTo>
                      <a:pt x="11631" y="3456"/>
                    </a:lnTo>
                    <a:lnTo>
                      <a:pt x="9969" y="6048"/>
                    </a:lnTo>
                    <a:lnTo>
                      <a:pt x="9969" y="7776"/>
                    </a:lnTo>
                    <a:lnTo>
                      <a:pt x="9969" y="9504"/>
                    </a:lnTo>
                    <a:lnTo>
                      <a:pt x="9969" y="9504"/>
                    </a:lnTo>
                    <a:lnTo>
                      <a:pt x="8308" y="10368"/>
                    </a:lnTo>
                    <a:lnTo>
                      <a:pt x="8308" y="11232"/>
                    </a:lnTo>
                    <a:lnTo>
                      <a:pt x="8308" y="11232"/>
                    </a:lnTo>
                    <a:lnTo>
                      <a:pt x="8308" y="12096"/>
                    </a:lnTo>
                    <a:lnTo>
                      <a:pt x="8308" y="12960"/>
                    </a:lnTo>
                    <a:lnTo>
                      <a:pt x="6646" y="12960"/>
                    </a:lnTo>
                    <a:lnTo>
                      <a:pt x="6646" y="13824"/>
                    </a:lnTo>
                    <a:lnTo>
                      <a:pt x="6646" y="14688"/>
                    </a:lnTo>
                    <a:lnTo>
                      <a:pt x="4985" y="14688"/>
                    </a:lnTo>
                    <a:lnTo>
                      <a:pt x="4985" y="14688"/>
                    </a:lnTo>
                    <a:lnTo>
                      <a:pt x="4985" y="15552"/>
                    </a:lnTo>
                    <a:lnTo>
                      <a:pt x="4985" y="15552"/>
                    </a:lnTo>
                    <a:lnTo>
                      <a:pt x="3323" y="15552"/>
                    </a:lnTo>
                    <a:lnTo>
                      <a:pt x="3323" y="16416"/>
                    </a:lnTo>
                    <a:lnTo>
                      <a:pt x="3323" y="16416"/>
                    </a:lnTo>
                    <a:lnTo>
                      <a:pt x="1662" y="16416"/>
                    </a:lnTo>
                    <a:lnTo>
                      <a:pt x="1662" y="17280"/>
                    </a:lnTo>
                    <a:lnTo>
                      <a:pt x="1662" y="17280"/>
                    </a:lnTo>
                    <a:lnTo>
                      <a:pt x="0" y="17280"/>
                    </a:lnTo>
                    <a:lnTo>
                      <a:pt x="0" y="17280"/>
                    </a:lnTo>
                    <a:lnTo>
                      <a:pt x="3323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06" name="Shape 4006"/>
              <p:cNvSpPr/>
              <p:nvPr/>
            </p:nvSpPr>
            <p:spPr>
              <a:xfrm>
                <a:off x="415925" y="1030287"/>
                <a:ext cx="38100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4800"/>
                    </a:moveTo>
                    <a:lnTo>
                      <a:pt x="0" y="4800"/>
                    </a:lnTo>
                    <a:lnTo>
                      <a:pt x="2700" y="7200"/>
                    </a:lnTo>
                    <a:lnTo>
                      <a:pt x="4500" y="10800"/>
                    </a:lnTo>
                    <a:lnTo>
                      <a:pt x="6300" y="12000"/>
                    </a:lnTo>
                    <a:lnTo>
                      <a:pt x="7200" y="13200"/>
                    </a:lnTo>
                    <a:lnTo>
                      <a:pt x="8100" y="15600"/>
                    </a:lnTo>
                    <a:lnTo>
                      <a:pt x="9900" y="16800"/>
                    </a:lnTo>
                    <a:lnTo>
                      <a:pt x="10800" y="16800"/>
                    </a:lnTo>
                    <a:lnTo>
                      <a:pt x="10800" y="18000"/>
                    </a:lnTo>
                    <a:lnTo>
                      <a:pt x="11700" y="18000"/>
                    </a:lnTo>
                    <a:lnTo>
                      <a:pt x="12600" y="19200"/>
                    </a:lnTo>
                    <a:lnTo>
                      <a:pt x="13500" y="19200"/>
                    </a:lnTo>
                    <a:lnTo>
                      <a:pt x="13500" y="20400"/>
                    </a:lnTo>
                    <a:lnTo>
                      <a:pt x="14400" y="20400"/>
                    </a:lnTo>
                    <a:lnTo>
                      <a:pt x="15300" y="20400"/>
                    </a:lnTo>
                    <a:lnTo>
                      <a:pt x="16200" y="21600"/>
                    </a:lnTo>
                    <a:lnTo>
                      <a:pt x="16200" y="21600"/>
                    </a:lnTo>
                    <a:lnTo>
                      <a:pt x="17100" y="21600"/>
                    </a:lnTo>
                    <a:lnTo>
                      <a:pt x="18000" y="21600"/>
                    </a:lnTo>
                    <a:lnTo>
                      <a:pt x="18900" y="21600"/>
                    </a:lnTo>
                    <a:lnTo>
                      <a:pt x="19800" y="21600"/>
                    </a:lnTo>
                    <a:lnTo>
                      <a:pt x="20700" y="21600"/>
                    </a:lnTo>
                    <a:lnTo>
                      <a:pt x="21600" y="21600"/>
                    </a:lnTo>
                    <a:lnTo>
                      <a:pt x="19800" y="15600"/>
                    </a:lnTo>
                    <a:lnTo>
                      <a:pt x="19800" y="15600"/>
                    </a:lnTo>
                    <a:lnTo>
                      <a:pt x="19800" y="15600"/>
                    </a:lnTo>
                    <a:lnTo>
                      <a:pt x="18900" y="15600"/>
                    </a:lnTo>
                    <a:lnTo>
                      <a:pt x="18900" y="15600"/>
                    </a:lnTo>
                    <a:lnTo>
                      <a:pt x="18000" y="15600"/>
                    </a:lnTo>
                    <a:lnTo>
                      <a:pt x="18000" y="15600"/>
                    </a:lnTo>
                    <a:lnTo>
                      <a:pt x="17100" y="15600"/>
                    </a:lnTo>
                    <a:lnTo>
                      <a:pt x="17100" y="14400"/>
                    </a:lnTo>
                    <a:lnTo>
                      <a:pt x="16200" y="14400"/>
                    </a:lnTo>
                    <a:lnTo>
                      <a:pt x="16200" y="14400"/>
                    </a:lnTo>
                    <a:lnTo>
                      <a:pt x="15300" y="13200"/>
                    </a:lnTo>
                    <a:lnTo>
                      <a:pt x="14400" y="13200"/>
                    </a:lnTo>
                    <a:lnTo>
                      <a:pt x="14400" y="13200"/>
                    </a:lnTo>
                    <a:lnTo>
                      <a:pt x="13500" y="12000"/>
                    </a:lnTo>
                    <a:lnTo>
                      <a:pt x="13500" y="12000"/>
                    </a:lnTo>
                    <a:lnTo>
                      <a:pt x="12600" y="12000"/>
                    </a:lnTo>
                    <a:lnTo>
                      <a:pt x="11700" y="9600"/>
                    </a:lnTo>
                    <a:lnTo>
                      <a:pt x="10800" y="8400"/>
                    </a:lnTo>
                    <a:lnTo>
                      <a:pt x="9000" y="7200"/>
                    </a:lnTo>
                    <a:lnTo>
                      <a:pt x="8100" y="6000"/>
                    </a:lnTo>
                    <a:lnTo>
                      <a:pt x="5400" y="240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0" y="4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07" name="Shape 4007"/>
              <p:cNvSpPr/>
              <p:nvPr/>
            </p:nvSpPr>
            <p:spPr>
              <a:xfrm>
                <a:off x="384175" y="1006475"/>
                <a:ext cx="38100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00" y="5684"/>
                    </a:moveTo>
                    <a:lnTo>
                      <a:pt x="1800" y="5684"/>
                    </a:lnTo>
                    <a:lnTo>
                      <a:pt x="1800" y="5684"/>
                    </a:lnTo>
                    <a:lnTo>
                      <a:pt x="2700" y="5684"/>
                    </a:lnTo>
                    <a:lnTo>
                      <a:pt x="2700" y="5684"/>
                    </a:lnTo>
                    <a:lnTo>
                      <a:pt x="2700" y="5684"/>
                    </a:lnTo>
                    <a:lnTo>
                      <a:pt x="3600" y="5684"/>
                    </a:lnTo>
                    <a:lnTo>
                      <a:pt x="3600" y="6821"/>
                    </a:lnTo>
                    <a:lnTo>
                      <a:pt x="4500" y="6821"/>
                    </a:lnTo>
                    <a:lnTo>
                      <a:pt x="5400" y="6821"/>
                    </a:lnTo>
                    <a:lnTo>
                      <a:pt x="5400" y="6821"/>
                    </a:lnTo>
                    <a:lnTo>
                      <a:pt x="6300" y="6821"/>
                    </a:lnTo>
                    <a:lnTo>
                      <a:pt x="6300" y="7958"/>
                    </a:lnTo>
                    <a:lnTo>
                      <a:pt x="7200" y="7958"/>
                    </a:lnTo>
                    <a:lnTo>
                      <a:pt x="7200" y="7958"/>
                    </a:lnTo>
                    <a:lnTo>
                      <a:pt x="8100" y="9095"/>
                    </a:lnTo>
                    <a:lnTo>
                      <a:pt x="9000" y="9095"/>
                    </a:lnTo>
                    <a:lnTo>
                      <a:pt x="9000" y="10232"/>
                    </a:lnTo>
                    <a:lnTo>
                      <a:pt x="9900" y="11368"/>
                    </a:lnTo>
                    <a:lnTo>
                      <a:pt x="11700" y="12505"/>
                    </a:lnTo>
                    <a:lnTo>
                      <a:pt x="12600" y="13642"/>
                    </a:lnTo>
                    <a:lnTo>
                      <a:pt x="13500" y="14779"/>
                    </a:lnTo>
                    <a:lnTo>
                      <a:pt x="16200" y="18189"/>
                    </a:lnTo>
                    <a:lnTo>
                      <a:pt x="18000" y="21600"/>
                    </a:lnTo>
                    <a:lnTo>
                      <a:pt x="21600" y="17053"/>
                    </a:lnTo>
                    <a:lnTo>
                      <a:pt x="19800" y="13642"/>
                    </a:lnTo>
                    <a:lnTo>
                      <a:pt x="17100" y="11368"/>
                    </a:lnTo>
                    <a:lnTo>
                      <a:pt x="16200" y="9095"/>
                    </a:lnTo>
                    <a:lnTo>
                      <a:pt x="14400" y="7958"/>
                    </a:lnTo>
                    <a:lnTo>
                      <a:pt x="13500" y="6821"/>
                    </a:lnTo>
                    <a:lnTo>
                      <a:pt x="11700" y="5684"/>
                    </a:lnTo>
                    <a:lnTo>
                      <a:pt x="11700" y="4547"/>
                    </a:lnTo>
                    <a:lnTo>
                      <a:pt x="10800" y="3411"/>
                    </a:lnTo>
                    <a:lnTo>
                      <a:pt x="9900" y="3411"/>
                    </a:lnTo>
                    <a:lnTo>
                      <a:pt x="9900" y="2274"/>
                    </a:lnTo>
                    <a:lnTo>
                      <a:pt x="9000" y="2274"/>
                    </a:lnTo>
                    <a:lnTo>
                      <a:pt x="8100" y="2274"/>
                    </a:lnTo>
                    <a:lnTo>
                      <a:pt x="7200" y="1137"/>
                    </a:lnTo>
                    <a:lnTo>
                      <a:pt x="6300" y="1137"/>
                    </a:lnTo>
                    <a:lnTo>
                      <a:pt x="6300" y="0"/>
                    </a:lnTo>
                    <a:lnTo>
                      <a:pt x="5400" y="0"/>
                    </a:lnTo>
                    <a:lnTo>
                      <a:pt x="4500" y="0"/>
                    </a:lnTo>
                    <a:lnTo>
                      <a:pt x="3600" y="0"/>
                    </a:lnTo>
                    <a:lnTo>
                      <a:pt x="2700" y="0"/>
                    </a:lnTo>
                    <a:lnTo>
                      <a:pt x="1800" y="0"/>
                    </a:lnTo>
                    <a:lnTo>
                      <a:pt x="90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800" y="568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08" name="Shape 4008"/>
              <p:cNvSpPr/>
              <p:nvPr/>
            </p:nvSpPr>
            <p:spPr>
              <a:xfrm>
                <a:off x="361950" y="1006475"/>
                <a:ext cx="25400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100" y="21600"/>
                    </a:moveTo>
                    <a:lnTo>
                      <a:pt x="8100" y="21600"/>
                    </a:lnTo>
                    <a:lnTo>
                      <a:pt x="9450" y="18277"/>
                    </a:lnTo>
                    <a:lnTo>
                      <a:pt x="10800" y="14954"/>
                    </a:lnTo>
                    <a:lnTo>
                      <a:pt x="10800" y="13292"/>
                    </a:lnTo>
                    <a:lnTo>
                      <a:pt x="12150" y="12462"/>
                    </a:lnTo>
                    <a:lnTo>
                      <a:pt x="12150" y="10800"/>
                    </a:lnTo>
                    <a:lnTo>
                      <a:pt x="13500" y="9969"/>
                    </a:lnTo>
                    <a:lnTo>
                      <a:pt x="13500" y="9138"/>
                    </a:lnTo>
                    <a:lnTo>
                      <a:pt x="14850" y="9138"/>
                    </a:lnTo>
                    <a:lnTo>
                      <a:pt x="14850" y="8308"/>
                    </a:lnTo>
                    <a:lnTo>
                      <a:pt x="14850" y="7477"/>
                    </a:lnTo>
                    <a:lnTo>
                      <a:pt x="16200" y="7477"/>
                    </a:lnTo>
                    <a:lnTo>
                      <a:pt x="16200" y="6646"/>
                    </a:lnTo>
                    <a:lnTo>
                      <a:pt x="16200" y="6646"/>
                    </a:lnTo>
                    <a:lnTo>
                      <a:pt x="17550" y="5815"/>
                    </a:lnTo>
                    <a:lnTo>
                      <a:pt x="17550" y="5815"/>
                    </a:lnTo>
                    <a:lnTo>
                      <a:pt x="17550" y="5815"/>
                    </a:lnTo>
                    <a:lnTo>
                      <a:pt x="18900" y="4985"/>
                    </a:lnTo>
                    <a:lnTo>
                      <a:pt x="18900" y="4985"/>
                    </a:lnTo>
                    <a:lnTo>
                      <a:pt x="18900" y="4985"/>
                    </a:lnTo>
                    <a:lnTo>
                      <a:pt x="20250" y="4985"/>
                    </a:lnTo>
                    <a:lnTo>
                      <a:pt x="20250" y="4985"/>
                    </a:lnTo>
                    <a:lnTo>
                      <a:pt x="21600" y="4154"/>
                    </a:lnTo>
                    <a:lnTo>
                      <a:pt x="18900" y="0"/>
                    </a:lnTo>
                    <a:lnTo>
                      <a:pt x="18900" y="0"/>
                    </a:lnTo>
                    <a:lnTo>
                      <a:pt x="17550" y="831"/>
                    </a:lnTo>
                    <a:lnTo>
                      <a:pt x="16200" y="831"/>
                    </a:lnTo>
                    <a:lnTo>
                      <a:pt x="14850" y="1662"/>
                    </a:lnTo>
                    <a:lnTo>
                      <a:pt x="14850" y="1662"/>
                    </a:lnTo>
                    <a:lnTo>
                      <a:pt x="13500" y="2492"/>
                    </a:lnTo>
                    <a:lnTo>
                      <a:pt x="12150" y="2492"/>
                    </a:lnTo>
                    <a:lnTo>
                      <a:pt x="12150" y="3323"/>
                    </a:lnTo>
                    <a:lnTo>
                      <a:pt x="10800" y="4154"/>
                    </a:lnTo>
                    <a:lnTo>
                      <a:pt x="10800" y="4154"/>
                    </a:lnTo>
                    <a:lnTo>
                      <a:pt x="9450" y="4985"/>
                    </a:lnTo>
                    <a:lnTo>
                      <a:pt x="9450" y="4985"/>
                    </a:lnTo>
                    <a:lnTo>
                      <a:pt x="8100" y="5815"/>
                    </a:lnTo>
                    <a:lnTo>
                      <a:pt x="8100" y="6646"/>
                    </a:lnTo>
                    <a:lnTo>
                      <a:pt x="6750" y="7477"/>
                    </a:lnTo>
                    <a:lnTo>
                      <a:pt x="6750" y="8308"/>
                    </a:lnTo>
                    <a:lnTo>
                      <a:pt x="6750" y="9138"/>
                    </a:lnTo>
                    <a:lnTo>
                      <a:pt x="5400" y="10800"/>
                    </a:lnTo>
                    <a:lnTo>
                      <a:pt x="4050" y="12462"/>
                    </a:lnTo>
                    <a:lnTo>
                      <a:pt x="4050" y="14123"/>
                    </a:lnTo>
                    <a:lnTo>
                      <a:pt x="2700" y="16615"/>
                    </a:lnTo>
                    <a:lnTo>
                      <a:pt x="0" y="19938"/>
                    </a:lnTo>
                    <a:lnTo>
                      <a:pt x="0" y="19938"/>
                    </a:lnTo>
                    <a:lnTo>
                      <a:pt x="81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09" name="Shape 4009"/>
              <p:cNvSpPr/>
              <p:nvPr/>
            </p:nvSpPr>
            <p:spPr>
              <a:xfrm>
                <a:off x="346075" y="1044575"/>
                <a:ext cx="25400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700" y="21600"/>
                    </a:moveTo>
                    <a:lnTo>
                      <a:pt x="2700" y="21600"/>
                    </a:lnTo>
                    <a:lnTo>
                      <a:pt x="2700" y="21600"/>
                    </a:lnTo>
                    <a:lnTo>
                      <a:pt x="4050" y="20769"/>
                    </a:lnTo>
                    <a:lnTo>
                      <a:pt x="5400" y="20769"/>
                    </a:lnTo>
                    <a:lnTo>
                      <a:pt x="6750" y="20769"/>
                    </a:lnTo>
                    <a:lnTo>
                      <a:pt x="6750" y="19938"/>
                    </a:lnTo>
                    <a:lnTo>
                      <a:pt x="8100" y="19108"/>
                    </a:lnTo>
                    <a:lnTo>
                      <a:pt x="9450" y="19108"/>
                    </a:lnTo>
                    <a:lnTo>
                      <a:pt x="9450" y="18277"/>
                    </a:lnTo>
                    <a:lnTo>
                      <a:pt x="10800" y="18277"/>
                    </a:lnTo>
                    <a:lnTo>
                      <a:pt x="12150" y="17446"/>
                    </a:lnTo>
                    <a:lnTo>
                      <a:pt x="12150" y="16615"/>
                    </a:lnTo>
                    <a:lnTo>
                      <a:pt x="12150" y="16615"/>
                    </a:lnTo>
                    <a:lnTo>
                      <a:pt x="13500" y="15785"/>
                    </a:lnTo>
                    <a:lnTo>
                      <a:pt x="13500" y="14954"/>
                    </a:lnTo>
                    <a:lnTo>
                      <a:pt x="14850" y="14123"/>
                    </a:lnTo>
                    <a:lnTo>
                      <a:pt x="14850" y="14123"/>
                    </a:lnTo>
                    <a:lnTo>
                      <a:pt x="16200" y="12462"/>
                    </a:lnTo>
                    <a:lnTo>
                      <a:pt x="16200" y="10800"/>
                    </a:lnTo>
                    <a:lnTo>
                      <a:pt x="17550" y="9138"/>
                    </a:lnTo>
                    <a:lnTo>
                      <a:pt x="17550" y="8308"/>
                    </a:lnTo>
                    <a:lnTo>
                      <a:pt x="20250" y="4985"/>
                    </a:lnTo>
                    <a:lnTo>
                      <a:pt x="21600" y="1662"/>
                    </a:lnTo>
                    <a:lnTo>
                      <a:pt x="13500" y="0"/>
                    </a:lnTo>
                    <a:lnTo>
                      <a:pt x="12150" y="3323"/>
                    </a:lnTo>
                    <a:lnTo>
                      <a:pt x="10800" y="6646"/>
                    </a:lnTo>
                    <a:lnTo>
                      <a:pt x="10800" y="8308"/>
                    </a:lnTo>
                    <a:lnTo>
                      <a:pt x="9450" y="9138"/>
                    </a:lnTo>
                    <a:lnTo>
                      <a:pt x="9450" y="10800"/>
                    </a:lnTo>
                    <a:lnTo>
                      <a:pt x="8100" y="11631"/>
                    </a:lnTo>
                    <a:lnTo>
                      <a:pt x="8100" y="12462"/>
                    </a:lnTo>
                    <a:lnTo>
                      <a:pt x="6750" y="13292"/>
                    </a:lnTo>
                    <a:lnTo>
                      <a:pt x="6750" y="13292"/>
                    </a:lnTo>
                    <a:lnTo>
                      <a:pt x="6750" y="14123"/>
                    </a:lnTo>
                    <a:lnTo>
                      <a:pt x="5400" y="14123"/>
                    </a:lnTo>
                    <a:lnTo>
                      <a:pt x="5400" y="14954"/>
                    </a:lnTo>
                    <a:lnTo>
                      <a:pt x="5400" y="14954"/>
                    </a:lnTo>
                    <a:lnTo>
                      <a:pt x="4050" y="15785"/>
                    </a:lnTo>
                    <a:lnTo>
                      <a:pt x="4050" y="15785"/>
                    </a:lnTo>
                    <a:lnTo>
                      <a:pt x="4050" y="15785"/>
                    </a:lnTo>
                    <a:lnTo>
                      <a:pt x="2700" y="16615"/>
                    </a:lnTo>
                    <a:lnTo>
                      <a:pt x="2700" y="16615"/>
                    </a:lnTo>
                    <a:lnTo>
                      <a:pt x="2700" y="16615"/>
                    </a:lnTo>
                    <a:lnTo>
                      <a:pt x="1350" y="16615"/>
                    </a:lnTo>
                    <a:lnTo>
                      <a:pt x="1350" y="16615"/>
                    </a:lnTo>
                    <a:lnTo>
                      <a:pt x="0" y="17446"/>
                    </a:lnTo>
                    <a:lnTo>
                      <a:pt x="0" y="17446"/>
                    </a:lnTo>
                    <a:lnTo>
                      <a:pt x="27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10" name="Shape 4010"/>
              <p:cNvSpPr/>
              <p:nvPr/>
            </p:nvSpPr>
            <p:spPr>
              <a:xfrm>
                <a:off x="311150" y="1057275"/>
                <a:ext cx="38100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600"/>
                    </a:moveTo>
                    <a:lnTo>
                      <a:pt x="0" y="3600"/>
                    </a:lnTo>
                    <a:lnTo>
                      <a:pt x="1800" y="7200"/>
                    </a:lnTo>
                    <a:lnTo>
                      <a:pt x="4500" y="10800"/>
                    </a:lnTo>
                    <a:lnTo>
                      <a:pt x="5400" y="12000"/>
                    </a:lnTo>
                    <a:lnTo>
                      <a:pt x="7200" y="13200"/>
                    </a:lnTo>
                    <a:lnTo>
                      <a:pt x="8100" y="14400"/>
                    </a:lnTo>
                    <a:lnTo>
                      <a:pt x="9000" y="16800"/>
                    </a:lnTo>
                    <a:lnTo>
                      <a:pt x="9900" y="16800"/>
                    </a:lnTo>
                    <a:lnTo>
                      <a:pt x="10800" y="18000"/>
                    </a:lnTo>
                    <a:lnTo>
                      <a:pt x="11700" y="18000"/>
                    </a:lnTo>
                    <a:lnTo>
                      <a:pt x="11700" y="19200"/>
                    </a:lnTo>
                    <a:lnTo>
                      <a:pt x="12600" y="19200"/>
                    </a:lnTo>
                    <a:lnTo>
                      <a:pt x="13500" y="20400"/>
                    </a:lnTo>
                    <a:lnTo>
                      <a:pt x="14400" y="20400"/>
                    </a:lnTo>
                    <a:lnTo>
                      <a:pt x="15300" y="20400"/>
                    </a:lnTo>
                    <a:lnTo>
                      <a:pt x="15300" y="21600"/>
                    </a:lnTo>
                    <a:lnTo>
                      <a:pt x="16200" y="21600"/>
                    </a:lnTo>
                    <a:lnTo>
                      <a:pt x="17100" y="21600"/>
                    </a:lnTo>
                    <a:lnTo>
                      <a:pt x="18000" y="21600"/>
                    </a:lnTo>
                    <a:lnTo>
                      <a:pt x="18900" y="21600"/>
                    </a:lnTo>
                    <a:lnTo>
                      <a:pt x="19800" y="21600"/>
                    </a:lnTo>
                    <a:lnTo>
                      <a:pt x="20700" y="21600"/>
                    </a:lnTo>
                    <a:lnTo>
                      <a:pt x="21600" y="21600"/>
                    </a:lnTo>
                    <a:lnTo>
                      <a:pt x="19800" y="15600"/>
                    </a:lnTo>
                    <a:lnTo>
                      <a:pt x="19800" y="15600"/>
                    </a:lnTo>
                    <a:lnTo>
                      <a:pt x="18900" y="15600"/>
                    </a:lnTo>
                    <a:lnTo>
                      <a:pt x="18900" y="15600"/>
                    </a:lnTo>
                    <a:lnTo>
                      <a:pt x="18000" y="15600"/>
                    </a:lnTo>
                    <a:lnTo>
                      <a:pt x="18000" y="15600"/>
                    </a:lnTo>
                    <a:lnTo>
                      <a:pt x="18000" y="15600"/>
                    </a:lnTo>
                    <a:lnTo>
                      <a:pt x="17100" y="14400"/>
                    </a:lnTo>
                    <a:lnTo>
                      <a:pt x="16200" y="14400"/>
                    </a:lnTo>
                    <a:lnTo>
                      <a:pt x="16200" y="14400"/>
                    </a:lnTo>
                    <a:lnTo>
                      <a:pt x="15300" y="14400"/>
                    </a:lnTo>
                    <a:lnTo>
                      <a:pt x="15300" y="14400"/>
                    </a:lnTo>
                    <a:lnTo>
                      <a:pt x="14400" y="13200"/>
                    </a:lnTo>
                    <a:lnTo>
                      <a:pt x="13500" y="13200"/>
                    </a:lnTo>
                    <a:lnTo>
                      <a:pt x="13500" y="12000"/>
                    </a:lnTo>
                    <a:lnTo>
                      <a:pt x="12600" y="12000"/>
                    </a:lnTo>
                    <a:lnTo>
                      <a:pt x="12600" y="10800"/>
                    </a:lnTo>
                    <a:lnTo>
                      <a:pt x="10800" y="9600"/>
                    </a:lnTo>
                    <a:lnTo>
                      <a:pt x="9900" y="8400"/>
                    </a:lnTo>
                    <a:lnTo>
                      <a:pt x="9000" y="7200"/>
                    </a:lnTo>
                    <a:lnTo>
                      <a:pt x="8100" y="6000"/>
                    </a:lnTo>
                    <a:lnTo>
                      <a:pt x="5400" y="240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0" y="3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11" name="Shape 4011"/>
              <p:cNvSpPr/>
              <p:nvPr/>
            </p:nvSpPr>
            <p:spPr>
              <a:xfrm>
                <a:off x="279400" y="1033462"/>
                <a:ext cx="38100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00" y="7200"/>
                    </a:moveTo>
                    <a:lnTo>
                      <a:pt x="900" y="7200"/>
                    </a:lnTo>
                    <a:lnTo>
                      <a:pt x="1800" y="6000"/>
                    </a:lnTo>
                    <a:lnTo>
                      <a:pt x="1800" y="6000"/>
                    </a:lnTo>
                    <a:lnTo>
                      <a:pt x="2700" y="6000"/>
                    </a:lnTo>
                    <a:lnTo>
                      <a:pt x="2700" y="6000"/>
                    </a:lnTo>
                    <a:lnTo>
                      <a:pt x="2700" y="7200"/>
                    </a:lnTo>
                    <a:lnTo>
                      <a:pt x="3600" y="7200"/>
                    </a:lnTo>
                    <a:lnTo>
                      <a:pt x="4500" y="7200"/>
                    </a:lnTo>
                    <a:lnTo>
                      <a:pt x="4500" y="7200"/>
                    </a:lnTo>
                    <a:lnTo>
                      <a:pt x="5400" y="7200"/>
                    </a:lnTo>
                    <a:lnTo>
                      <a:pt x="5400" y="7200"/>
                    </a:lnTo>
                    <a:lnTo>
                      <a:pt x="6300" y="8400"/>
                    </a:lnTo>
                    <a:lnTo>
                      <a:pt x="6300" y="8400"/>
                    </a:lnTo>
                    <a:lnTo>
                      <a:pt x="7200" y="9600"/>
                    </a:lnTo>
                    <a:lnTo>
                      <a:pt x="8100" y="9600"/>
                    </a:lnTo>
                    <a:lnTo>
                      <a:pt x="8100" y="9600"/>
                    </a:lnTo>
                    <a:lnTo>
                      <a:pt x="9000" y="10800"/>
                    </a:lnTo>
                    <a:lnTo>
                      <a:pt x="9900" y="12000"/>
                    </a:lnTo>
                    <a:lnTo>
                      <a:pt x="10800" y="13200"/>
                    </a:lnTo>
                    <a:lnTo>
                      <a:pt x="12600" y="14400"/>
                    </a:lnTo>
                    <a:lnTo>
                      <a:pt x="13500" y="16800"/>
                    </a:lnTo>
                    <a:lnTo>
                      <a:pt x="15300" y="19200"/>
                    </a:lnTo>
                    <a:lnTo>
                      <a:pt x="18000" y="21600"/>
                    </a:lnTo>
                    <a:lnTo>
                      <a:pt x="21600" y="18000"/>
                    </a:lnTo>
                    <a:lnTo>
                      <a:pt x="18900" y="14400"/>
                    </a:lnTo>
                    <a:lnTo>
                      <a:pt x="17100" y="12000"/>
                    </a:lnTo>
                    <a:lnTo>
                      <a:pt x="15300" y="9600"/>
                    </a:lnTo>
                    <a:lnTo>
                      <a:pt x="14400" y="8400"/>
                    </a:lnTo>
                    <a:lnTo>
                      <a:pt x="13500" y="7200"/>
                    </a:lnTo>
                    <a:lnTo>
                      <a:pt x="11700" y="6000"/>
                    </a:lnTo>
                    <a:lnTo>
                      <a:pt x="11700" y="4800"/>
                    </a:lnTo>
                    <a:lnTo>
                      <a:pt x="10800" y="3600"/>
                    </a:lnTo>
                    <a:lnTo>
                      <a:pt x="9900" y="3600"/>
                    </a:lnTo>
                    <a:lnTo>
                      <a:pt x="9000" y="3600"/>
                    </a:lnTo>
                    <a:lnTo>
                      <a:pt x="9000" y="2400"/>
                    </a:lnTo>
                    <a:lnTo>
                      <a:pt x="8100" y="2400"/>
                    </a:lnTo>
                    <a:lnTo>
                      <a:pt x="7200" y="1200"/>
                    </a:lnTo>
                    <a:lnTo>
                      <a:pt x="6300" y="1200"/>
                    </a:lnTo>
                    <a:lnTo>
                      <a:pt x="5400" y="120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3600" y="0"/>
                    </a:lnTo>
                    <a:lnTo>
                      <a:pt x="2700" y="0"/>
                    </a:lnTo>
                    <a:lnTo>
                      <a:pt x="1800" y="0"/>
                    </a:lnTo>
                    <a:lnTo>
                      <a:pt x="90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900" y="7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12" name="Shape 4012"/>
              <p:cNvSpPr/>
              <p:nvPr/>
            </p:nvSpPr>
            <p:spPr>
              <a:xfrm>
                <a:off x="257175" y="1033462"/>
                <a:ext cx="23813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200" y="21600"/>
                    </a:moveTo>
                    <a:lnTo>
                      <a:pt x="7200" y="21600"/>
                    </a:lnTo>
                    <a:lnTo>
                      <a:pt x="8640" y="19108"/>
                    </a:lnTo>
                    <a:lnTo>
                      <a:pt x="10080" y="15785"/>
                    </a:lnTo>
                    <a:lnTo>
                      <a:pt x="11520" y="14954"/>
                    </a:lnTo>
                    <a:lnTo>
                      <a:pt x="11520" y="13292"/>
                    </a:lnTo>
                    <a:lnTo>
                      <a:pt x="12960" y="11631"/>
                    </a:lnTo>
                    <a:lnTo>
                      <a:pt x="12960" y="10800"/>
                    </a:lnTo>
                    <a:lnTo>
                      <a:pt x="14400" y="9969"/>
                    </a:lnTo>
                    <a:lnTo>
                      <a:pt x="14400" y="9138"/>
                    </a:lnTo>
                    <a:lnTo>
                      <a:pt x="14400" y="9138"/>
                    </a:lnTo>
                    <a:lnTo>
                      <a:pt x="15840" y="8308"/>
                    </a:lnTo>
                    <a:lnTo>
                      <a:pt x="15840" y="7477"/>
                    </a:lnTo>
                    <a:lnTo>
                      <a:pt x="15840" y="7477"/>
                    </a:lnTo>
                    <a:lnTo>
                      <a:pt x="17280" y="6646"/>
                    </a:lnTo>
                    <a:lnTo>
                      <a:pt x="17280" y="6646"/>
                    </a:lnTo>
                    <a:lnTo>
                      <a:pt x="18720" y="5815"/>
                    </a:lnTo>
                    <a:lnTo>
                      <a:pt x="18720" y="5815"/>
                    </a:lnTo>
                    <a:lnTo>
                      <a:pt x="18720" y="5815"/>
                    </a:lnTo>
                    <a:lnTo>
                      <a:pt x="20160" y="4985"/>
                    </a:lnTo>
                    <a:lnTo>
                      <a:pt x="20160" y="4985"/>
                    </a:lnTo>
                    <a:lnTo>
                      <a:pt x="20160" y="4985"/>
                    </a:lnTo>
                    <a:lnTo>
                      <a:pt x="21600" y="4985"/>
                    </a:lnTo>
                    <a:lnTo>
                      <a:pt x="21600" y="4985"/>
                    </a:lnTo>
                    <a:lnTo>
                      <a:pt x="20160" y="0"/>
                    </a:lnTo>
                    <a:lnTo>
                      <a:pt x="18720" y="831"/>
                    </a:lnTo>
                    <a:lnTo>
                      <a:pt x="17280" y="831"/>
                    </a:lnTo>
                    <a:lnTo>
                      <a:pt x="15840" y="1662"/>
                    </a:lnTo>
                    <a:lnTo>
                      <a:pt x="15840" y="1662"/>
                    </a:lnTo>
                    <a:lnTo>
                      <a:pt x="14400" y="1662"/>
                    </a:lnTo>
                    <a:lnTo>
                      <a:pt x="12960" y="2492"/>
                    </a:lnTo>
                    <a:lnTo>
                      <a:pt x="12960" y="3323"/>
                    </a:lnTo>
                    <a:lnTo>
                      <a:pt x="11520" y="3323"/>
                    </a:lnTo>
                    <a:lnTo>
                      <a:pt x="11520" y="4154"/>
                    </a:lnTo>
                    <a:lnTo>
                      <a:pt x="10080" y="4985"/>
                    </a:lnTo>
                    <a:lnTo>
                      <a:pt x="10080" y="4985"/>
                    </a:lnTo>
                    <a:lnTo>
                      <a:pt x="8640" y="5815"/>
                    </a:lnTo>
                    <a:lnTo>
                      <a:pt x="7200" y="6646"/>
                    </a:lnTo>
                    <a:lnTo>
                      <a:pt x="7200" y="7477"/>
                    </a:lnTo>
                    <a:lnTo>
                      <a:pt x="7200" y="8308"/>
                    </a:lnTo>
                    <a:lnTo>
                      <a:pt x="5760" y="9138"/>
                    </a:lnTo>
                    <a:lnTo>
                      <a:pt x="5760" y="9969"/>
                    </a:lnTo>
                    <a:lnTo>
                      <a:pt x="4320" y="11631"/>
                    </a:lnTo>
                    <a:lnTo>
                      <a:pt x="2880" y="13292"/>
                    </a:lnTo>
                    <a:lnTo>
                      <a:pt x="2880" y="14954"/>
                    </a:lnTo>
                    <a:lnTo>
                      <a:pt x="1440" y="17446"/>
                    </a:lnTo>
                    <a:lnTo>
                      <a:pt x="0" y="19938"/>
                    </a:lnTo>
                    <a:lnTo>
                      <a:pt x="0" y="19938"/>
                    </a:lnTo>
                    <a:lnTo>
                      <a:pt x="7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13" name="Shape 4013"/>
              <p:cNvSpPr/>
              <p:nvPr/>
            </p:nvSpPr>
            <p:spPr>
              <a:xfrm>
                <a:off x="246062" y="1071562"/>
                <a:ext cx="19051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00" y="21600"/>
                    </a:moveTo>
                    <a:lnTo>
                      <a:pt x="1800" y="21600"/>
                    </a:lnTo>
                    <a:lnTo>
                      <a:pt x="3600" y="21600"/>
                    </a:lnTo>
                    <a:lnTo>
                      <a:pt x="5400" y="21600"/>
                    </a:lnTo>
                    <a:lnTo>
                      <a:pt x="5400" y="20736"/>
                    </a:lnTo>
                    <a:lnTo>
                      <a:pt x="7200" y="20736"/>
                    </a:lnTo>
                    <a:lnTo>
                      <a:pt x="9000" y="19872"/>
                    </a:lnTo>
                    <a:lnTo>
                      <a:pt x="9000" y="19872"/>
                    </a:lnTo>
                    <a:lnTo>
                      <a:pt x="10800" y="19008"/>
                    </a:lnTo>
                    <a:lnTo>
                      <a:pt x="10800" y="18144"/>
                    </a:lnTo>
                    <a:lnTo>
                      <a:pt x="12600" y="18144"/>
                    </a:lnTo>
                    <a:lnTo>
                      <a:pt x="12600" y="17280"/>
                    </a:lnTo>
                    <a:lnTo>
                      <a:pt x="14400" y="16416"/>
                    </a:lnTo>
                    <a:lnTo>
                      <a:pt x="14400" y="15552"/>
                    </a:lnTo>
                    <a:lnTo>
                      <a:pt x="14400" y="14688"/>
                    </a:lnTo>
                    <a:lnTo>
                      <a:pt x="16200" y="14688"/>
                    </a:lnTo>
                    <a:lnTo>
                      <a:pt x="16200" y="13824"/>
                    </a:lnTo>
                    <a:lnTo>
                      <a:pt x="16200" y="12960"/>
                    </a:lnTo>
                    <a:lnTo>
                      <a:pt x="18000" y="11232"/>
                    </a:lnTo>
                    <a:lnTo>
                      <a:pt x="18000" y="10368"/>
                    </a:lnTo>
                    <a:lnTo>
                      <a:pt x="19800" y="8640"/>
                    </a:lnTo>
                    <a:lnTo>
                      <a:pt x="19800" y="6912"/>
                    </a:lnTo>
                    <a:lnTo>
                      <a:pt x="19800" y="5184"/>
                    </a:lnTo>
                    <a:lnTo>
                      <a:pt x="21600" y="4320"/>
                    </a:lnTo>
                    <a:lnTo>
                      <a:pt x="21600" y="2592"/>
                    </a:lnTo>
                    <a:lnTo>
                      <a:pt x="21600" y="1728"/>
                    </a:lnTo>
                    <a:lnTo>
                      <a:pt x="12600" y="0"/>
                    </a:lnTo>
                    <a:lnTo>
                      <a:pt x="12600" y="1728"/>
                    </a:lnTo>
                    <a:lnTo>
                      <a:pt x="10800" y="3456"/>
                    </a:lnTo>
                    <a:lnTo>
                      <a:pt x="10800" y="4320"/>
                    </a:lnTo>
                    <a:lnTo>
                      <a:pt x="10800" y="6048"/>
                    </a:lnTo>
                    <a:lnTo>
                      <a:pt x="9000" y="7776"/>
                    </a:lnTo>
                    <a:lnTo>
                      <a:pt x="9000" y="9504"/>
                    </a:lnTo>
                    <a:lnTo>
                      <a:pt x="9000" y="10368"/>
                    </a:lnTo>
                    <a:lnTo>
                      <a:pt x="7200" y="12096"/>
                    </a:lnTo>
                    <a:lnTo>
                      <a:pt x="7200" y="12096"/>
                    </a:lnTo>
                    <a:lnTo>
                      <a:pt x="7200" y="12960"/>
                    </a:lnTo>
                    <a:lnTo>
                      <a:pt x="5400" y="13824"/>
                    </a:lnTo>
                    <a:lnTo>
                      <a:pt x="5400" y="13824"/>
                    </a:lnTo>
                    <a:lnTo>
                      <a:pt x="5400" y="14688"/>
                    </a:lnTo>
                    <a:lnTo>
                      <a:pt x="5400" y="14688"/>
                    </a:lnTo>
                    <a:lnTo>
                      <a:pt x="3600" y="15552"/>
                    </a:lnTo>
                    <a:lnTo>
                      <a:pt x="3600" y="15552"/>
                    </a:lnTo>
                    <a:lnTo>
                      <a:pt x="3600" y="16416"/>
                    </a:lnTo>
                    <a:lnTo>
                      <a:pt x="3600" y="16416"/>
                    </a:lnTo>
                    <a:lnTo>
                      <a:pt x="1800" y="16416"/>
                    </a:lnTo>
                    <a:lnTo>
                      <a:pt x="1800" y="16416"/>
                    </a:lnTo>
                    <a:lnTo>
                      <a:pt x="1800" y="17280"/>
                    </a:lnTo>
                    <a:lnTo>
                      <a:pt x="0" y="17280"/>
                    </a:lnTo>
                    <a:lnTo>
                      <a:pt x="0" y="17280"/>
                    </a:lnTo>
                    <a:lnTo>
                      <a:pt x="0" y="17280"/>
                    </a:lnTo>
                    <a:lnTo>
                      <a:pt x="0" y="17280"/>
                    </a:lnTo>
                    <a:lnTo>
                      <a:pt x="1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14" name="Shape 4014"/>
              <p:cNvSpPr/>
              <p:nvPr/>
            </p:nvSpPr>
            <p:spPr>
              <a:xfrm>
                <a:off x="209550" y="1082675"/>
                <a:ext cx="38100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4547"/>
                    </a:moveTo>
                    <a:lnTo>
                      <a:pt x="0" y="4547"/>
                    </a:lnTo>
                    <a:lnTo>
                      <a:pt x="2700" y="6821"/>
                    </a:lnTo>
                    <a:lnTo>
                      <a:pt x="4500" y="10232"/>
                    </a:lnTo>
                    <a:lnTo>
                      <a:pt x="6300" y="11368"/>
                    </a:lnTo>
                    <a:lnTo>
                      <a:pt x="7200" y="13642"/>
                    </a:lnTo>
                    <a:lnTo>
                      <a:pt x="9000" y="14779"/>
                    </a:lnTo>
                    <a:lnTo>
                      <a:pt x="9900" y="15916"/>
                    </a:lnTo>
                    <a:lnTo>
                      <a:pt x="10800" y="17053"/>
                    </a:lnTo>
                    <a:lnTo>
                      <a:pt x="10800" y="17053"/>
                    </a:lnTo>
                    <a:lnTo>
                      <a:pt x="11700" y="18189"/>
                    </a:lnTo>
                    <a:lnTo>
                      <a:pt x="12600" y="18189"/>
                    </a:lnTo>
                    <a:lnTo>
                      <a:pt x="13500" y="19326"/>
                    </a:lnTo>
                    <a:lnTo>
                      <a:pt x="14400" y="19326"/>
                    </a:lnTo>
                    <a:lnTo>
                      <a:pt x="14400" y="19326"/>
                    </a:lnTo>
                    <a:lnTo>
                      <a:pt x="15300" y="20463"/>
                    </a:lnTo>
                    <a:lnTo>
                      <a:pt x="16200" y="20463"/>
                    </a:lnTo>
                    <a:lnTo>
                      <a:pt x="17100" y="20463"/>
                    </a:lnTo>
                    <a:lnTo>
                      <a:pt x="18000" y="20463"/>
                    </a:lnTo>
                    <a:lnTo>
                      <a:pt x="18000" y="21600"/>
                    </a:lnTo>
                    <a:lnTo>
                      <a:pt x="18900" y="21600"/>
                    </a:lnTo>
                    <a:lnTo>
                      <a:pt x="19800" y="21600"/>
                    </a:lnTo>
                    <a:lnTo>
                      <a:pt x="20700" y="20463"/>
                    </a:lnTo>
                    <a:lnTo>
                      <a:pt x="21600" y="20463"/>
                    </a:lnTo>
                    <a:lnTo>
                      <a:pt x="20700" y="14779"/>
                    </a:lnTo>
                    <a:lnTo>
                      <a:pt x="19800" y="14779"/>
                    </a:lnTo>
                    <a:lnTo>
                      <a:pt x="19800" y="14779"/>
                    </a:lnTo>
                    <a:lnTo>
                      <a:pt x="19800" y="14779"/>
                    </a:lnTo>
                    <a:lnTo>
                      <a:pt x="18900" y="14779"/>
                    </a:lnTo>
                    <a:lnTo>
                      <a:pt x="18900" y="14779"/>
                    </a:lnTo>
                    <a:lnTo>
                      <a:pt x="18000" y="14779"/>
                    </a:lnTo>
                    <a:lnTo>
                      <a:pt x="18000" y="14779"/>
                    </a:lnTo>
                    <a:lnTo>
                      <a:pt x="17100" y="14779"/>
                    </a:lnTo>
                    <a:lnTo>
                      <a:pt x="17100" y="13642"/>
                    </a:lnTo>
                    <a:lnTo>
                      <a:pt x="16200" y="13642"/>
                    </a:lnTo>
                    <a:lnTo>
                      <a:pt x="15300" y="13642"/>
                    </a:lnTo>
                    <a:lnTo>
                      <a:pt x="15300" y="13642"/>
                    </a:lnTo>
                    <a:lnTo>
                      <a:pt x="14400" y="12505"/>
                    </a:lnTo>
                    <a:lnTo>
                      <a:pt x="14400" y="12505"/>
                    </a:lnTo>
                    <a:lnTo>
                      <a:pt x="13500" y="11368"/>
                    </a:lnTo>
                    <a:lnTo>
                      <a:pt x="12600" y="11368"/>
                    </a:lnTo>
                    <a:lnTo>
                      <a:pt x="11700" y="10232"/>
                    </a:lnTo>
                    <a:lnTo>
                      <a:pt x="10800" y="9095"/>
                    </a:lnTo>
                    <a:lnTo>
                      <a:pt x="9900" y="6821"/>
                    </a:lnTo>
                    <a:lnTo>
                      <a:pt x="8100" y="5684"/>
                    </a:lnTo>
                    <a:lnTo>
                      <a:pt x="6300" y="3411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0" y="454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15" name="Shape 4015"/>
              <p:cNvSpPr/>
              <p:nvPr/>
            </p:nvSpPr>
            <p:spPr>
              <a:xfrm>
                <a:off x="179387" y="1058862"/>
                <a:ext cx="36513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39" y="6821"/>
                    </a:moveTo>
                    <a:lnTo>
                      <a:pt x="939" y="6821"/>
                    </a:lnTo>
                    <a:lnTo>
                      <a:pt x="1878" y="6821"/>
                    </a:lnTo>
                    <a:lnTo>
                      <a:pt x="1878" y="6821"/>
                    </a:lnTo>
                    <a:lnTo>
                      <a:pt x="2817" y="6821"/>
                    </a:lnTo>
                    <a:lnTo>
                      <a:pt x="2817" y="6821"/>
                    </a:lnTo>
                    <a:lnTo>
                      <a:pt x="2817" y="6821"/>
                    </a:lnTo>
                    <a:lnTo>
                      <a:pt x="3757" y="6821"/>
                    </a:lnTo>
                    <a:lnTo>
                      <a:pt x="3757" y="6821"/>
                    </a:lnTo>
                    <a:lnTo>
                      <a:pt x="4696" y="6821"/>
                    </a:lnTo>
                    <a:lnTo>
                      <a:pt x="5635" y="6821"/>
                    </a:lnTo>
                    <a:lnTo>
                      <a:pt x="5635" y="7958"/>
                    </a:lnTo>
                    <a:lnTo>
                      <a:pt x="6574" y="7958"/>
                    </a:lnTo>
                    <a:lnTo>
                      <a:pt x="6574" y="7958"/>
                    </a:lnTo>
                    <a:lnTo>
                      <a:pt x="7513" y="9095"/>
                    </a:lnTo>
                    <a:lnTo>
                      <a:pt x="7513" y="9095"/>
                    </a:lnTo>
                    <a:lnTo>
                      <a:pt x="8452" y="10232"/>
                    </a:lnTo>
                    <a:lnTo>
                      <a:pt x="9391" y="10232"/>
                    </a:lnTo>
                    <a:lnTo>
                      <a:pt x="10330" y="11368"/>
                    </a:lnTo>
                    <a:lnTo>
                      <a:pt x="11270" y="12505"/>
                    </a:lnTo>
                    <a:lnTo>
                      <a:pt x="12209" y="13642"/>
                    </a:lnTo>
                    <a:lnTo>
                      <a:pt x="14087" y="15916"/>
                    </a:lnTo>
                    <a:lnTo>
                      <a:pt x="15965" y="18189"/>
                    </a:lnTo>
                    <a:lnTo>
                      <a:pt x="17843" y="21600"/>
                    </a:lnTo>
                    <a:lnTo>
                      <a:pt x="21600" y="17053"/>
                    </a:lnTo>
                    <a:lnTo>
                      <a:pt x="19722" y="14779"/>
                    </a:lnTo>
                    <a:lnTo>
                      <a:pt x="16904" y="11368"/>
                    </a:lnTo>
                    <a:lnTo>
                      <a:pt x="15965" y="10232"/>
                    </a:lnTo>
                    <a:lnTo>
                      <a:pt x="15026" y="7958"/>
                    </a:lnTo>
                    <a:lnTo>
                      <a:pt x="13148" y="6821"/>
                    </a:lnTo>
                    <a:lnTo>
                      <a:pt x="12209" y="5684"/>
                    </a:lnTo>
                    <a:lnTo>
                      <a:pt x="11270" y="4547"/>
                    </a:lnTo>
                    <a:lnTo>
                      <a:pt x="11270" y="4547"/>
                    </a:lnTo>
                    <a:lnTo>
                      <a:pt x="10330" y="3411"/>
                    </a:lnTo>
                    <a:lnTo>
                      <a:pt x="9391" y="3411"/>
                    </a:lnTo>
                    <a:lnTo>
                      <a:pt x="8452" y="2274"/>
                    </a:lnTo>
                    <a:lnTo>
                      <a:pt x="7513" y="2274"/>
                    </a:lnTo>
                    <a:lnTo>
                      <a:pt x="7513" y="2274"/>
                    </a:lnTo>
                    <a:lnTo>
                      <a:pt x="6574" y="1137"/>
                    </a:lnTo>
                    <a:lnTo>
                      <a:pt x="5635" y="1137"/>
                    </a:lnTo>
                    <a:lnTo>
                      <a:pt x="4696" y="1137"/>
                    </a:lnTo>
                    <a:lnTo>
                      <a:pt x="3757" y="1137"/>
                    </a:lnTo>
                    <a:lnTo>
                      <a:pt x="2817" y="0"/>
                    </a:lnTo>
                    <a:lnTo>
                      <a:pt x="2817" y="0"/>
                    </a:lnTo>
                    <a:lnTo>
                      <a:pt x="1878" y="0"/>
                    </a:lnTo>
                    <a:lnTo>
                      <a:pt x="939" y="1137"/>
                    </a:lnTo>
                    <a:lnTo>
                      <a:pt x="0" y="1137"/>
                    </a:lnTo>
                    <a:lnTo>
                      <a:pt x="0" y="1137"/>
                    </a:lnTo>
                    <a:lnTo>
                      <a:pt x="939" y="682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16" name="Shape 4016"/>
              <p:cNvSpPr/>
              <p:nvPr/>
            </p:nvSpPr>
            <p:spPr>
              <a:xfrm>
                <a:off x="157162" y="1060450"/>
                <a:ext cx="238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200" y="21600"/>
                    </a:moveTo>
                    <a:lnTo>
                      <a:pt x="7200" y="21600"/>
                    </a:lnTo>
                    <a:lnTo>
                      <a:pt x="8640" y="19872"/>
                    </a:lnTo>
                    <a:lnTo>
                      <a:pt x="8640" y="18144"/>
                    </a:lnTo>
                    <a:lnTo>
                      <a:pt x="10080" y="17280"/>
                    </a:lnTo>
                    <a:lnTo>
                      <a:pt x="11520" y="15552"/>
                    </a:lnTo>
                    <a:lnTo>
                      <a:pt x="11520" y="13824"/>
                    </a:lnTo>
                    <a:lnTo>
                      <a:pt x="12960" y="12096"/>
                    </a:lnTo>
                    <a:lnTo>
                      <a:pt x="12960" y="11232"/>
                    </a:lnTo>
                    <a:lnTo>
                      <a:pt x="14400" y="9504"/>
                    </a:lnTo>
                    <a:lnTo>
                      <a:pt x="14400" y="8640"/>
                    </a:lnTo>
                    <a:lnTo>
                      <a:pt x="14400" y="8640"/>
                    </a:lnTo>
                    <a:lnTo>
                      <a:pt x="15840" y="7776"/>
                    </a:lnTo>
                    <a:lnTo>
                      <a:pt x="15840" y="7776"/>
                    </a:lnTo>
                    <a:lnTo>
                      <a:pt x="15840" y="6912"/>
                    </a:lnTo>
                    <a:lnTo>
                      <a:pt x="17280" y="6912"/>
                    </a:lnTo>
                    <a:lnTo>
                      <a:pt x="17280" y="6048"/>
                    </a:lnTo>
                    <a:lnTo>
                      <a:pt x="17280" y="6048"/>
                    </a:lnTo>
                    <a:lnTo>
                      <a:pt x="17280" y="5184"/>
                    </a:lnTo>
                    <a:lnTo>
                      <a:pt x="18720" y="5184"/>
                    </a:lnTo>
                    <a:lnTo>
                      <a:pt x="18720" y="5184"/>
                    </a:lnTo>
                    <a:lnTo>
                      <a:pt x="20160" y="5184"/>
                    </a:lnTo>
                    <a:lnTo>
                      <a:pt x="20160" y="4320"/>
                    </a:lnTo>
                    <a:lnTo>
                      <a:pt x="20160" y="4320"/>
                    </a:ln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20160" y="0"/>
                    </a:lnTo>
                    <a:lnTo>
                      <a:pt x="18720" y="0"/>
                    </a:lnTo>
                    <a:lnTo>
                      <a:pt x="17280" y="0"/>
                    </a:lnTo>
                    <a:lnTo>
                      <a:pt x="15840" y="864"/>
                    </a:lnTo>
                    <a:lnTo>
                      <a:pt x="15840" y="864"/>
                    </a:lnTo>
                    <a:lnTo>
                      <a:pt x="14400" y="864"/>
                    </a:lnTo>
                    <a:lnTo>
                      <a:pt x="12960" y="1728"/>
                    </a:lnTo>
                    <a:lnTo>
                      <a:pt x="12960" y="2592"/>
                    </a:lnTo>
                    <a:lnTo>
                      <a:pt x="11520" y="2592"/>
                    </a:lnTo>
                    <a:lnTo>
                      <a:pt x="11520" y="3456"/>
                    </a:lnTo>
                    <a:lnTo>
                      <a:pt x="10080" y="4320"/>
                    </a:lnTo>
                    <a:lnTo>
                      <a:pt x="10080" y="4320"/>
                    </a:lnTo>
                    <a:lnTo>
                      <a:pt x="8640" y="5184"/>
                    </a:lnTo>
                    <a:lnTo>
                      <a:pt x="8640" y="6048"/>
                    </a:lnTo>
                    <a:lnTo>
                      <a:pt x="7200" y="6912"/>
                    </a:lnTo>
                    <a:lnTo>
                      <a:pt x="7200" y="6912"/>
                    </a:lnTo>
                    <a:lnTo>
                      <a:pt x="7200" y="7776"/>
                    </a:lnTo>
                    <a:lnTo>
                      <a:pt x="5760" y="9504"/>
                    </a:lnTo>
                    <a:lnTo>
                      <a:pt x="4320" y="11232"/>
                    </a:lnTo>
                    <a:lnTo>
                      <a:pt x="4320" y="12096"/>
                    </a:lnTo>
                    <a:lnTo>
                      <a:pt x="2880" y="13824"/>
                    </a:lnTo>
                    <a:lnTo>
                      <a:pt x="2880" y="15552"/>
                    </a:lnTo>
                    <a:lnTo>
                      <a:pt x="1440" y="17280"/>
                    </a:lnTo>
                    <a:lnTo>
                      <a:pt x="1440" y="19008"/>
                    </a:lnTo>
                    <a:lnTo>
                      <a:pt x="0" y="19872"/>
                    </a:lnTo>
                    <a:lnTo>
                      <a:pt x="0" y="19872"/>
                    </a:lnTo>
                    <a:lnTo>
                      <a:pt x="7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17" name="Shape 4017"/>
              <p:cNvSpPr/>
              <p:nvPr/>
            </p:nvSpPr>
            <p:spPr>
              <a:xfrm>
                <a:off x="138112" y="1096962"/>
                <a:ext cx="26988" cy="317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71" y="21600"/>
                    </a:moveTo>
                    <a:lnTo>
                      <a:pt x="1271" y="21600"/>
                    </a:lnTo>
                    <a:lnTo>
                      <a:pt x="2541" y="20520"/>
                    </a:lnTo>
                    <a:lnTo>
                      <a:pt x="3812" y="20520"/>
                    </a:lnTo>
                    <a:lnTo>
                      <a:pt x="3812" y="20520"/>
                    </a:lnTo>
                    <a:lnTo>
                      <a:pt x="5082" y="20520"/>
                    </a:lnTo>
                    <a:lnTo>
                      <a:pt x="6353" y="20520"/>
                    </a:lnTo>
                    <a:lnTo>
                      <a:pt x="6353" y="19440"/>
                    </a:lnTo>
                    <a:lnTo>
                      <a:pt x="7624" y="19440"/>
                    </a:lnTo>
                    <a:lnTo>
                      <a:pt x="8894" y="19440"/>
                    </a:lnTo>
                    <a:lnTo>
                      <a:pt x="8894" y="18360"/>
                    </a:lnTo>
                    <a:lnTo>
                      <a:pt x="10165" y="18360"/>
                    </a:lnTo>
                    <a:lnTo>
                      <a:pt x="10165" y="17280"/>
                    </a:lnTo>
                    <a:lnTo>
                      <a:pt x="11435" y="17280"/>
                    </a:lnTo>
                    <a:lnTo>
                      <a:pt x="11435" y="17280"/>
                    </a:lnTo>
                    <a:lnTo>
                      <a:pt x="12706" y="16200"/>
                    </a:lnTo>
                    <a:lnTo>
                      <a:pt x="12706" y="16200"/>
                    </a:lnTo>
                    <a:lnTo>
                      <a:pt x="13976" y="15120"/>
                    </a:lnTo>
                    <a:lnTo>
                      <a:pt x="13976" y="14040"/>
                    </a:lnTo>
                    <a:lnTo>
                      <a:pt x="15247" y="14040"/>
                    </a:lnTo>
                    <a:lnTo>
                      <a:pt x="15247" y="12960"/>
                    </a:lnTo>
                    <a:lnTo>
                      <a:pt x="15247" y="12960"/>
                    </a:lnTo>
                    <a:lnTo>
                      <a:pt x="16518" y="11880"/>
                    </a:lnTo>
                    <a:lnTo>
                      <a:pt x="16518" y="10800"/>
                    </a:lnTo>
                    <a:lnTo>
                      <a:pt x="17788" y="10800"/>
                    </a:lnTo>
                    <a:lnTo>
                      <a:pt x="17788" y="9720"/>
                    </a:lnTo>
                    <a:lnTo>
                      <a:pt x="19059" y="7560"/>
                    </a:lnTo>
                    <a:lnTo>
                      <a:pt x="19059" y="6480"/>
                    </a:lnTo>
                    <a:lnTo>
                      <a:pt x="20329" y="4320"/>
                    </a:lnTo>
                    <a:lnTo>
                      <a:pt x="21600" y="2160"/>
                    </a:lnTo>
                    <a:lnTo>
                      <a:pt x="15247" y="0"/>
                    </a:lnTo>
                    <a:lnTo>
                      <a:pt x="13976" y="2160"/>
                    </a:lnTo>
                    <a:lnTo>
                      <a:pt x="12706" y="4320"/>
                    </a:lnTo>
                    <a:lnTo>
                      <a:pt x="12706" y="5400"/>
                    </a:lnTo>
                    <a:lnTo>
                      <a:pt x="11435" y="7560"/>
                    </a:lnTo>
                    <a:lnTo>
                      <a:pt x="11435" y="7560"/>
                    </a:lnTo>
                    <a:lnTo>
                      <a:pt x="11435" y="8640"/>
                    </a:lnTo>
                    <a:lnTo>
                      <a:pt x="10165" y="8640"/>
                    </a:lnTo>
                    <a:lnTo>
                      <a:pt x="10165" y="9720"/>
                    </a:lnTo>
                    <a:lnTo>
                      <a:pt x="10165" y="9720"/>
                    </a:lnTo>
                    <a:lnTo>
                      <a:pt x="8894" y="10800"/>
                    </a:lnTo>
                    <a:lnTo>
                      <a:pt x="8894" y="10800"/>
                    </a:lnTo>
                    <a:lnTo>
                      <a:pt x="8894" y="11880"/>
                    </a:lnTo>
                    <a:lnTo>
                      <a:pt x="7624" y="11880"/>
                    </a:lnTo>
                    <a:lnTo>
                      <a:pt x="7624" y="11880"/>
                    </a:lnTo>
                    <a:lnTo>
                      <a:pt x="7624" y="12960"/>
                    </a:lnTo>
                    <a:lnTo>
                      <a:pt x="6353" y="12960"/>
                    </a:lnTo>
                    <a:lnTo>
                      <a:pt x="6353" y="12960"/>
                    </a:lnTo>
                    <a:lnTo>
                      <a:pt x="6353" y="14040"/>
                    </a:lnTo>
                    <a:lnTo>
                      <a:pt x="5082" y="14040"/>
                    </a:lnTo>
                    <a:lnTo>
                      <a:pt x="5082" y="14040"/>
                    </a:lnTo>
                    <a:lnTo>
                      <a:pt x="3812" y="14040"/>
                    </a:lnTo>
                    <a:lnTo>
                      <a:pt x="3812" y="14040"/>
                    </a:lnTo>
                    <a:lnTo>
                      <a:pt x="3812" y="15120"/>
                    </a:lnTo>
                    <a:lnTo>
                      <a:pt x="2541" y="15120"/>
                    </a:lnTo>
                    <a:lnTo>
                      <a:pt x="2541" y="15120"/>
                    </a:lnTo>
                    <a:lnTo>
                      <a:pt x="1271" y="15120"/>
                    </a:lnTo>
                    <a:lnTo>
                      <a:pt x="1271" y="1512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1271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18" name="Shape 4018"/>
              <p:cNvSpPr/>
              <p:nvPr/>
            </p:nvSpPr>
            <p:spPr>
              <a:xfrm>
                <a:off x="106362" y="1109662"/>
                <a:ext cx="33338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9000"/>
                    </a:moveTo>
                    <a:lnTo>
                      <a:pt x="0" y="9000"/>
                    </a:lnTo>
                    <a:lnTo>
                      <a:pt x="1029" y="10800"/>
                    </a:lnTo>
                    <a:lnTo>
                      <a:pt x="2057" y="10800"/>
                    </a:lnTo>
                    <a:lnTo>
                      <a:pt x="4114" y="12600"/>
                    </a:lnTo>
                    <a:lnTo>
                      <a:pt x="5143" y="14400"/>
                    </a:lnTo>
                    <a:lnTo>
                      <a:pt x="6171" y="14400"/>
                    </a:lnTo>
                    <a:lnTo>
                      <a:pt x="7200" y="16200"/>
                    </a:lnTo>
                    <a:lnTo>
                      <a:pt x="9257" y="18000"/>
                    </a:lnTo>
                    <a:lnTo>
                      <a:pt x="10286" y="18000"/>
                    </a:lnTo>
                    <a:lnTo>
                      <a:pt x="11314" y="19800"/>
                    </a:lnTo>
                    <a:lnTo>
                      <a:pt x="11314" y="19800"/>
                    </a:lnTo>
                    <a:lnTo>
                      <a:pt x="12343" y="19800"/>
                    </a:lnTo>
                    <a:lnTo>
                      <a:pt x="12343" y="19800"/>
                    </a:lnTo>
                    <a:lnTo>
                      <a:pt x="13371" y="21600"/>
                    </a:lnTo>
                    <a:lnTo>
                      <a:pt x="14400" y="21600"/>
                    </a:lnTo>
                    <a:lnTo>
                      <a:pt x="15429" y="21600"/>
                    </a:lnTo>
                    <a:lnTo>
                      <a:pt x="15429" y="21600"/>
                    </a:lnTo>
                    <a:lnTo>
                      <a:pt x="16457" y="21600"/>
                    </a:lnTo>
                    <a:lnTo>
                      <a:pt x="17486" y="21600"/>
                    </a:lnTo>
                    <a:lnTo>
                      <a:pt x="17486" y="21600"/>
                    </a:lnTo>
                    <a:lnTo>
                      <a:pt x="18514" y="21600"/>
                    </a:lnTo>
                    <a:lnTo>
                      <a:pt x="19543" y="21600"/>
                    </a:lnTo>
                    <a:lnTo>
                      <a:pt x="20571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0571" y="12600"/>
                    </a:lnTo>
                    <a:lnTo>
                      <a:pt x="20571" y="12600"/>
                    </a:lnTo>
                    <a:lnTo>
                      <a:pt x="19543" y="12600"/>
                    </a:lnTo>
                    <a:lnTo>
                      <a:pt x="18514" y="12600"/>
                    </a:lnTo>
                    <a:lnTo>
                      <a:pt x="18514" y="12600"/>
                    </a:lnTo>
                    <a:lnTo>
                      <a:pt x="17486" y="12600"/>
                    </a:lnTo>
                    <a:lnTo>
                      <a:pt x="17486" y="12600"/>
                    </a:lnTo>
                    <a:lnTo>
                      <a:pt x="17486" y="12600"/>
                    </a:lnTo>
                    <a:lnTo>
                      <a:pt x="16457" y="12600"/>
                    </a:lnTo>
                    <a:lnTo>
                      <a:pt x="15429" y="12600"/>
                    </a:lnTo>
                    <a:lnTo>
                      <a:pt x="15429" y="12600"/>
                    </a:lnTo>
                    <a:lnTo>
                      <a:pt x="15429" y="12600"/>
                    </a:lnTo>
                    <a:lnTo>
                      <a:pt x="14400" y="10800"/>
                    </a:lnTo>
                    <a:lnTo>
                      <a:pt x="14400" y="10800"/>
                    </a:lnTo>
                    <a:lnTo>
                      <a:pt x="13371" y="10800"/>
                    </a:lnTo>
                    <a:lnTo>
                      <a:pt x="13371" y="10800"/>
                    </a:lnTo>
                    <a:lnTo>
                      <a:pt x="12343" y="9000"/>
                    </a:lnTo>
                    <a:lnTo>
                      <a:pt x="11314" y="9000"/>
                    </a:lnTo>
                    <a:lnTo>
                      <a:pt x="10286" y="7200"/>
                    </a:lnTo>
                    <a:lnTo>
                      <a:pt x="9257" y="7200"/>
                    </a:lnTo>
                    <a:lnTo>
                      <a:pt x="8229" y="5400"/>
                    </a:lnTo>
                    <a:lnTo>
                      <a:pt x="6171" y="3600"/>
                    </a:lnTo>
                    <a:lnTo>
                      <a:pt x="5143" y="3600"/>
                    </a:lnTo>
                    <a:lnTo>
                      <a:pt x="4114" y="1800"/>
                    </a:lnTo>
                    <a:lnTo>
                      <a:pt x="2057" y="0"/>
                    </a:lnTo>
                    <a:lnTo>
                      <a:pt x="2057" y="0"/>
                    </a:lnTo>
                    <a:lnTo>
                      <a:pt x="0" y="9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19" name="Shape 4019"/>
              <p:cNvSpPr/>
              <p:nvPr/>
            </p:nvSpPr>
            <p:spPr>
              <a:xfrm>
                <a:off x="79375" y="1106487"/>
                <a:ext cx="30163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274" y="21600"/>
                    </a:moveTo>
                    <a:lnTo>
                      <a:pt x="2274" y="21600"/>
                    </a:lnTo>
                    <a:lnTo>
                      <a:pt x="4547" y="18514"/>
                    </a:lnTo>
                    <a:lnTo>
                      <a:pt x="6821" y="18514"/>
                    </a:lnTo>
                    <a:lnTo>
                      <a:pt x="6821" y="18514"/>
                    </a:lnTo>
                    <a:lnTo>
                      <a:pt x="7958" y="15429"/>
                    </a:lnTo>
                    <a:lnTo>
                      <a:pt x="9095" y="15429"/>
                    </a:lnTo>
                    <a:lnTo>
                      <a:pt x="10232" y="15429"/>
                    </a:lnTo>
                    <a:lnTo>
                      <a:pt x="10232" y="15429"/>
                    </a:lnTo>
                    <a:lnTo>
                      <a:pt x="11368" y="15429"/>
                    </a:lnTo>
                    <a:lnTo>
                      <a:pt x="11368" y="15429"/>
                    </a:lnTo>
                    <a:lnTo>
                      <a:pt x="12505" y="15429"/>
                    </a:lnTo>
                    <a:lnTo>
                      <a:pt x="12505" y="15429"/>
                    </a:lnTo>
                    <a:lnTo>
                      <a:pt x="13642" y="15429"/>
                    </a:lnTo>
                    <a:lnTo>
                      <a:pt x="13642" y="15429"/>
                    </a:lnTo>
                    <a:lnTo>
                      <a:pt x="13642" y="15429"/>
                    </a:lnTo>
                    <a:lnTo>
                      <a:pt x="14779" y="18514"/>
                    </a:lnTo>
                    <a:lnTo>
                      <a:pt x="15916" y="18514"/>
                    </a:lnTo>
                    <a:lnTo>
                      <a:pt x="15916" y="18514"/>
                    </a:lnTo>
                    <a:lnTo>
                      <a:pt x="15916" y="18514"/>
                    </a:lnTo>
                    <a:lnTo>
                      <a:pt x="17053" y="18514"/>
                    </a:lnTo>
                    <a:lnTo>
                      <a:pt x="18189" y="18514"/>
                    </a:lnTo>
                    <a:lnTo>
                      <a:pt x="18189" y="21600"/>
                    </a:lnTo>
                    <a:lnTo>
                      <a:pt x="19326" y="21600"/>
                    </a:lnTo>
                    <a:lnTo>
                      <a:pt x="21600" y="6171"/>
                    </a:lnTo>
                    <a:lnTo>
                      <a:pt x="21600" y="6171"/>
                    </a:lnTo>
                    <a:lnTo>
                      <a:pt x="20463" y="3086"/>
                    </a:lnTo>
                    <a:lnTo>
                      <a:pt x="19326" y="3086"/>
                    </a:lnTo>
                    <a:lnTo>
                      <a:pt x="18189" y="3086"/>
                    </a:lnTo>
                    <a:lnTo>
                      <a:pt x="18189" y="3086"/>
                    </a:lnTo>
                    <a:lnTo>
                      <a:pt x="17053" y="0"/>
                    </a:lnTo>
                    <a:lnTo>
                      <a:pt x="15916" y="0"/>
                    </a:lnTo>
                    <a:lnTo>
                      <a:pt x="15916" y="0"/>
                    </a:lnTo>
                    <a:lnTo>
                      <a:pt x="14779" y="0"/>
                    </a:lnTo>
                    <a:lnTo>
                      <a:pt x="13642" y="0"/>
                    </a:lnTo>
                    <a:lnTo>
                      <a:pt x="13642" y="0"/>
                    </a:lnTo>
                    <a:lnTo>
                      <a:pt x="12505" y="0"/>
                    </a:lnTo>
                    <a:lnTo>
                      <a:pt x="11368" y="0"/>
                    </a:lnTo>
                    <a:lnTo>
                      <a:pt x="11368" y="0"/>
                    </a:lnTo>
                    <a:lnTo>
                      <a:pt x="10232" y="0"/>
                    </a:lnTo>
                    <a:lnTo>
                      <a:pt x="9095" y="0"/>
                    </a:lnTo>
                    <a:lnTo>
                      <a:pt x="7958" y="0"/>
                    </a:lnTo>
                    <a:lnTo>
                      <a:pt x="6821" y="0"/>
                    </a:lnTo>
                    <a:lnTo>
                      <a:pt x="5684" y="0"/>
                    </a:lnTo>
                    <a:lnTo>
                      <a:pt x="4547" y="3086"/>
                    </a:lnTo>
                    <a:lnTo>
                      <a:pt x="2274" y="3086"/>
                    </a:lnTo>
                    <a:lnTo>
                      <a:pt x="0" y="6171"/>
                    </a:lnTo>
                    <a:lnTo>
                      <a:pt x="0" y="6171"/>
                    </a:lnTo>
                    <a:lnTo>
                      <a:pt x="227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20" name="Shape 4020"/>
              <p:cNvSpPr/>
              <p:nvPr/>
            </p:nvSpPr>
            <p:spPr>
              <a:xfrm>
                <a:off x="39687" y="1109662"/>
                <a:ext cx="42863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00" y="21600"/>
                    </a:moveTo>
                    <a:lnTo>
                      <a:pt x="2400" y="20160"/>
                    </a:lnTo>
                    <a:lnTo>
                      <a:pt x="4000" y="20160"/>
                    </a:lnTo>
                    <a:lnTo>
                      <a:pt x="5600" y="20160"/>
                    </a:lnTo>
                    <a:lnTo>
                      <a:pt x="6400" y="18720"/>
                    </a:lnTo>
                    <a:lnTo>
                      <a:pt x="8000" y="17280"/>
                    </a:lnTo>
                    <a:lnTo>
                      <a:pt x="9600" y="15840"/>
                    </a:lnTo>
                    <a:lnTo>
                      <a:pt x="11200" y="15840"/>
                    </a:lnTo>
                    <a:lnTo>
                      <a:pt x="12800" y="14400"/>
                    </a:lnTo>
                    <a:lnTo>
                      <a:pt x="13600" y="12960"/>
                    </a:lnTo>
                    <a:lnTo>
                      <a:pt x="14400" y="12960"/>
                    </a:lnTo>
                    <a:lnTo>
                      <a:pt x="15200" y="11520"/>
                    </a:lnTo>
                    <a:lnTo>
                      <a:pt x="16000" y="11520"/>
                    </a:lnTo>
                    <a:lnTo>
                      <a:pt x="16800" y="10080"/>
                    </a:lnTo>
                    <a:lnTo>
                      <a:pt x="17600" y="10080"/>
                    </a:lnTo>
                    <a:lnTo>
                      <a:pt x="18400" y="8640"/>
                    </a:lnTo>
                    <a:lnTo>
                      <a:pt x="19200" y="8640"/>
                    </a:lnTo>
                    <a:lnTo>
                      <a:pt x="20000" y="7200"/>
                    </a:lnTo>
                    <a:lnTo>
                      <a:pt x="20000" y="7200"/>
                    </a:lnTo>
                    <a:lnTo>
                      <a:pt x="20800" y="7200"/>
                    </a:lnTo>
                    <a:lnTo>
                      <a:pt x="21600" y="7200"/>
                    </a:lnTo>
                    <a:lnTo>
                      <a:pt x="20000" y="0"/>
                    </a:lnTo>
                    <a:lnTo>
                      <a:pt x="20000" y="0"/>
                    </a:lnTo>
                    <a:lnTo>
                      <a:pt x="19200" y="0"/>
                    </a:lnTo>
                    <a:lnTo>
                      <a:pt x="18400" y="0"/>
                    </a:lnTo>
                    <a:lnTo>
                      <a:pt x="17600" y="1440"/>
                    </a:lnTo>
                    <a:lnTo>
                      <a:pt x="16800" y="1440"/>
                    </a:lnTo>
                    <a:lnTo>
                      <a:pt x="16000" y="2880"/>
                    </a:lnTo>
                    <a:lnTo>
                      <a:pt x="15200" y="2880"/>
                    </a:lnTo>
                    <a:lnTo>
                      <a:pt x="14400" y="4320"/>
                    </a:lnTo>
                    <a:lnTo>
                      <a:pt x="13600" y="4320"/>
                    </a:lnTo>
                    <a:lnTo>
                      <a:pt x="12800" y="5760"/>
                    </a:lnTo>
                    <a:lnTo>
                      <a:pt x="12000" y="7200"/>
                    </a:lnTo>
                    <a:lnTo>
                      <a:pt x="10400" y="7200"/>
                    </a:lnTo>
                    <a:lnTo>
                      <a:pt x="9600" y="8640"/>
                    </a:lnTo>
                    <a:lnTo>
                      <a:pt x="8000" y="10080"/>
                    </a:lnTo>
                    <a:lnTo>
                      <a:pt x="7200" y="10080"/>
                    </a:lnTo>
                    <a:lnTo>
                      <a:pt x="4800" y="11520"/>
                    </a:lnTo>
                    <a:lnTo>
                      <a:pt x="4000" y="11520"/>
                    </a:lnTo>
                    <a:lnTo>
                      <a:pt x="2400" y="12960"/>
                    </a:lnTo>
                    <a:lnTo>
                      <a:pt x="1600" y="12960"/>
                    </a:lnTo>
                    <a:lnTo>
                      <a:pt x="0" y="14400"/>
                    </a:lnTo>
                    <a:lnTo>
                      <a:pt x="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21" name="Shape 4021"/>
              <p:cNvSpPr/>
              <p:nvPr/>
            </p:nvSpPr>
            <p:spPr>
              <a:xfrm>
                <a:off x="0" y="1082675"/>
                <a:ext cx="92075" cy="698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8164"/>
                    </a:move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228" y="21600"/>
                    </a:lnTo>
                    <a:lnTo>
                      <a:pt x="21228" y="21600"/>
                    </a:lnTo>
                    <a:lnTo>
                      <a:pt x="21228" y="21600"/>
                    </a:lnTo>
                    <a:lnTo>
                      <a:pt x="21228" y="21109"/>
                    </a:lnTo>
                    <a:lnTo>
                      <a:pt x="21228" y="21109"/>
                    </a:lnTo>
                    <a:lnTo>
                      <a:pt x="21228" y="21109"/>
                    </a:lnTo>
                    <a:lnTo>
                      <a:pt x="21228" y="21109"/>
                    </a:lnTo>
                    <a:lnTo>
                      <a:pt x="20855" y="21109"/>
                    </a:lnTo>
                    <a:lnTo>
                      <a:pt x="20855" y="21109"/>
                    </a:lnTo>
                    <a:lnTo>
                      <a:pt x="20855" y="20618"/>
                    </a:lnTo>
                    <a:lnTo>
                      <a:pt x="20855" y="20618"/>
                    </a:lnTo>
                    <a:lnTo>
                      <a:pt x="20855" y="20618"/>
                    </a:lnTo>
                    <a:lnTo>
                      <a:pt x="20855" y="20618"/>
                    </a:lnTo>
                    <a:lnTo>
                      <a:pt x="20855" y="20618"/>
                    </a:lnTo>
                    <a:lnTo>
                      <a:pt x="20855" y="20618"/>
                    </a:lnTo>
                    <a:lnTo>
                      <a:pt x="20483" y="20618"/>
                    </a:lnTo>
                    <a:lnTo>
                      <a:pt x="20483" y="20127"/>
                    </a:lnTo>
                    <a:lnTo>
                      <a:pt x="20483" y="20127"/>
                    </a:lnTo>
                    <a:lnTo>
                      <a:pt x="20483" y="20127"/>
                    </a:lnTo>
                    <a:lnTo>
                      <a:pt x="20483" y="20127"/>
                    </a:lnTo>
                    <a:lnTo>
                      <a:pt x="20483" y="20127"/>
                    </a:lnTo>
                    <a:lnTo>
                      <a:pt x="20483" y="20127"/>
                    </a:lnTo>
                    <a:lnTo>
                      <a:pt x="20483" y="20127"/>
                    </a:lnTo>
                    <a:lnTo>
                      <a:pt x="20483" y="19636"/>
                    </a:lnTo>
                    <a:lnTo>
                      <a:pt x="20110" y="19636"/>
                    </a:lnTo>
                    <a:lnTo>
                      <a:pt x="20110" y="19636"/>
                    </a:lnTo>
                    <a:lnTo>
                      <a:pt x="20110" y="19636"/>
                    </a:lnTo>
                    <a:lnTo>
                      <a:pt x="20110" y="19636"/>
                    </a:lnTo>
                    <a:lnTo>
                      <a:pt x="20110" y="19636"/>
                    </a:lnTo>
                    <a:lnTo>
                      <a:pt x="20110" y="19145"/>
                    </a:lnTo>
                    <a:lnTo>
                      <a:pt x="20110" y="19145"/>
                    </a:lnTo>
                    <a:lnTo>
                      <a:pt x="20110" y="19145"/>
                    </a:lnTo>
                    <a:lnTo>
                      <a:pt x="19738" y="19145"/>
                    </a:lnTo>
                    <a:lnTo>
                      <a:pt x="19738" y="19145"/>
                    </a:lnTo>
                    <a:lnTo>
                      <a:pt x="19738" y="19145"/>
                    </a:lnTo>
                    <a:lnTo>
                      <a:pt x="19738" y="19145"/>
                    </a:lnTo>
                    <a:lnTo>
                      <a:pt x="19738" y="18655"/>
                    </a:lnTo>
                    <a:lnTo>
                      <a:pt x="19738" y="18655"/>
                    </a:lnTo>
                    <a:lnTo>
                      <a:pt x="19738" y="18655"/>
                    </a:lnTo>
                    <a:lnTo>
                      <a:pt x="19738" y="18655"/>
                    </a:lnTo>
                    <a:lnTo>
                      <a:pt x="19738" y="18655"/>
                    </a:lnTo>
                    <a:lnTo>
                      <a:pt x="19738" y="18164"/>
                    </a:lnTo>
                    <a:lnTo>
                      <a:pt x="19366" y="18164"/>
                    </a:lnTo>
                    <a:lnTo>
                      <a:pt x="19366" y="18164"/>
                    </a:lnTo>
                    <a:lnTo>
                      <a:pt x="19366" y="18164"/>
                    </a:lnTo>
                    <a:lnTo>
                      <a:pt x="19366" y="18164"/>
                    </a:lnTo>
                    <a:lnTo>
                      <a:pt x="19366" y="18164"/>
                    </a:lnTo>
                    <a:lnTo>
                      <a:pt x="19366" y="18164"/>
                    </a:lnTo>
                    <a:lnTo>
                      <a:pt x="19366" y="17673"/>
                    </a:lnTo>
                    <a:lnTo>
                      <a:pt x="19366" y="17673"/>
                    </a:lnTo>
                    <a:lnTo>
                      <a:pt x="19366" y="17673"/>
                    </a:lnTo>
                    <a:lnTo>
                      <a:pt x="19366" y="17673"/>
                    </a:lnTo>
                    <a:lnTo>
                      <a:pt x="19366" y="17673"/>
                    </a:lnTo>
                    <a:lnTo>
                      <a:pt x="18993" y="17673"/>
                    </a:lnTo>
                    <a:lnTo>
                      <a:pt x="18993" y="17673"/>
                    </a:lnTo>
                    <a:lnTo>
                      <a:pt x="18993" y="17182"/>
                    </a:lnTo>
                    <a:lnTo>
                      <a:pt x="18993" y="17182"/>
                    </a:lnTo>
                    <a:lnTo>
                      <a:pt x="18993" y="17182"/>
                    </a:lnTo>
                    <a:lnTo>
                      <a:pt x="18993" y="17182"/>
                    </a:lnTo>
                    <a:lnTo>
                      <a:pt x="18993" y="17182"/>
                    </a:lnTo>
                    <a:lnTo>
                      <a:pt x="18993" y="16691"/>
                    </a:lnTo>
                    <a:lnTo>
                      <a:pt x="18993" y="16691"/>
                    </a:lnTo>
                    <a:lnTo>
                      <a:pt x="18621" y="16691"/>
                    </a:lnTo>
                    <a:lnTo>
                      <a:pt x="18621" y="16691"/>
                    </a:lnTo>
                    <a:lnTo>
                      <a:pt x="18621" y="16691"/>
                    </a:lnTo>
                    <a:lnTo>
                      <a:pt x="18621" y="16691"/>
                    </a:lnTo>
                    <a:lnTo>
                      <a:pt x="18621" y="16691"/>
                    </a:lnTo>
                    <a:lnTo>
                      <a:pt x="18621" y="16200"/>
                    </a:lnTo>
                    <a:lnTo>
                      <a:pt x="18621" y="16200"/>
                    </a:lnTo>
                    <a:lnTo>
                      <a:pt x="18621" y="16200"/>
                    </a:lnTo>
                    <a:lnTo>
                      <a:pt x="18621" y="16200"/>
                    </a:lnTo>
                    <a:lnTo>
                      <a:pt x="18621" y="16200"/>
                    </a:lnTo>
                    <a:lnTo>
                      <a:pt x="18621" y="16200"/>
                    </a:lnTo>
                    <a:lnTo>
                      <a:pt x="18621" y="15709"/>
                    </a:lnTo>
                    <a:lnTo>
                      <a:pt x="18248" y="15709"/>
                    </a:lnTo>
                    <a:lnTo>
                      <a:pt x="18248" y="15709"/>
                    </a:lnTo>
                    <a:lnTo>
                      <a:pt x="18248" y="15709"/>
                    </a:lnTo>
                    <a:lnTo>
                      <a:pt x="18248" y="15709"/>
                    </a:lnTo>
                    <a:lnTo>
                      <a:pt x="18248" y="15709"/>
                    </a:lnTo>
                    <a:lnTo>
                      <a:pt x="18248" y="15218"/>
                    </a:lnTo>
                    <a:lnTo>
                      <a:pt x="18248" y="15218"/>
                    </a:lnTo>
                    <a:lnTo>
                      <a:pt x="18248" y="15218"/>
                    </a:lnTo>
                    <a:lnTo>
                      <a:pt x="18248" y="15218"/>
                    </a:lnTo>
                    <a:lnTo>
                      <a:pt x="18248" y="15218"/>
                    </a:lnTo>
                    <a:lnTo>
                      <a:pt x="18248" y="15218"/>
                    </a:lnTo>
                    <a:lnTo>
                      <a:pt x="18248" y="14727"/>
                    </a:lnTo>
                    <a:lnTo>
                      <a:pt x="18248" y="14727"/>
                    </a:lnTo>
                    <a:lnTo>
                      <a:pt x="18248" y="14727"/>
                    </a:lnTo>
                    <a:lnTo>
                      <a:pt x="17876" y="14727"/>
                    </a:lnTo>
                    <a:lnTo>
                      <a:pt x="17876" y="14727"/>
                    </a:lnTo>
                    <a:lnTo>
                      <a:pt x="17876" y="14727"/>
                    </a:lnTo>
                    <a:lnTo>
                      <a:pt x="17876" y="14727"/>
                    </a:lnTo>
                    <a:lnTo>
                      <a:pt x="17876" y="14236"/>
                    </a:lnTo>
                    <a:lnTo>
                      <a:pt x="17876" y="14236"/>
                    </a:lnTo>
                    <a:lnTo>
                      <a:pt x="17876" y="14236"/>
                    </a:lnTo>
                    <a:lnTo>
                      <a:pt x="17876" y="14236"/>
                    </a:lnTo>
                    <a:lnTo>
                      <a:pt x="17876" y="14236"/>
                    </a:lnTo>
                    <a:lnTo>
                      <a:pt x="17876" y="13745"/>
                    </a:lnTo>
                    <a:lnTo>
                      <a:pt x="17876" y="13745"/>
                    </a:lnTo>
                    <a:lnTo>
                      <a:pt x="17876" y="13745"/>
                    </a:lnTo>
                    <a:lnTo>
                      <a:pt x="17503" y="13745"/>
                    </a:lnTo>
                    <a:lnTo>
                      <a:pt x="17503" y="13745"/>
                    </a:lnTo>
                    <a:lnTo>
                      <a:pt x="17503" y="13745"/>
                    </a:lnTo>
                    <a:lnTo>
                      <a:pt x="17503" y="13255"/>
                    </a:lnTo>
                    <a:lnTo>
                      <a:pt x="17503" y="13255"/>
                    </a:lnTo>
                    <a:lnTo>
                      <a:pt x="17503" y="13255"/>
                    </a:lnTo>
                    <a:lnTo>
                      <a:pt x="17503" y="13255"/>
                    </a:lnTo>
                    <a:lnTo>
                      <a:pt x="17503" y="13255"/>
                    </a:lnTo>
                    <a:lnTo>
                      <a:pt x="17503" y="13255"/>
                    </a:lnTo>
                    <a:lnTo>
                      <a:pt x="17503" y="13255"/>
                    </a:lnTo>
                    <a:lnTo>
                      <a:pt x="17503" y="12764"/>
                    </a:lnTo>
                    <a:lnTo>
                      <a:pt x="17503" y="12764"/>
                    </a:lnTo>
                    <a:lnTo>
                      <a:pt x="17503" y="12764"/>
                    </a:lnTo>
                    <a:lnTo>
                      <a:pt x="17503" y="12764"/>
                    </a:lnTo>
                    <a:lnTo>
                      <a:pt x="17503" y="12764"/>
                    </a:lnTo>
                    <a:lnTo>
                      <a:pt x="17503" y="12273"/>
                    </a:lnTo>
                    <a:lnTo>
                      <a:pt x="17503" y="12273"/>
                    </a:lnTo>
                    <a:lnTo>
                      <a:pt x="17503" y="12273"/>
                    </a:lnTo>
                    <a:lnTo>
                      <a:pt x="17131" y="12273"/>
                    </a:lnTo>
                    <a:lnTo>
                      <a:pt x="17131" y="12273"/>
                    </a:lnTo>
                    <a:lnTo>
                      <a:pt x="17131" y="12273"/>
                    </a:lnTo>
                    <a:lnTo>
                      <a:pt x="17131" y="11782"/>
                    </a:lnTo>
                    <a:lnTo>
                      <a:pt x="17131" y="11782"/>
                    </a:lnTo>
                    <a:lnTo>
                      <a:pt x="17131" y="11782"/>
                    </a:lnTo>
                    <a:lnTo>
                      <a:pt x="17131" y="11782"/>
                    </a:lnTo>
                    <a:lnTo>
                      <a:pt x="17131" y="11782"/>
                    </a:lnTo>
                    <a:lnTo>
                      <a:pt x="17131" y="11782"/>
                    </a:lnTo>
                    <a:lnTo>
                      <a:pt x="17131" y="11291"/>
                    </a:lnTo>
                    <a:lnTo>
                      <a:pt x="17131" y="11291"/>
                    </a:lnTo>
                    <a:lnTo>
                      <a:pt x="17131" y="11291"/>
                    </a:lnTo>
                    <a:lnTo>
                      <a:pt x="17131" y="11291"/>
                    </a:lnTo>
                    <a:lnTo>
                      <a:pt x="17131" y="11291"/>
                    </a:lnTo>
                    <a:lnTo>
                      <a:pt x="17131" y="10800"/>
                    </a:lnTo>
                    <a:lnTo>
                      <a:pt x="17131" y="10800"/>
                    </a:lnTo>
                    <a:lnTo>
                      <a:pt x="17131" y="10800"/>
                    </a:lnTo>
                    <a:lnTo>
                      <a:pt x="17131" y="10800"/>
                    </a:lnTo>
                    <a:lnTo>
                      <a:pt x="17131" y="10800"/>
                    </a:lnTo>
                    <a:lnTo>
                      <a:pt x="17131" y="10800"/>
                    </a:lnTo>
                    <a:lnTo>
                      <a:pt x="17131" y="10309"/>
                    </a:lnTo>
                    <a:lnTo>
                      <a:pt x="17131" y="10309"/>
                    </a:lnTo>
                    <a:lnTo>
                      <a:pt x="17131" y="10309"/>
                    </a:lnTo>
                    <a:lnTo>
                      <a:pt x="17131" y="10309"/>
                    </a:lnTo>
                    <a:lnTo>
                      <a:pt x="16759" y="10309"/>
                    </a:lnTo>
                    <a:lnTo>
                      <a:pt x="16759" y="10309"/>
                    </a:lnTo>
                    <a:lnTo>
                      <a:pt x="16759" y="10309"/>
                    </a:lnTo>
                    <a:lnTo>
                      <a:pt x="16759" y="9818"/>
                    </a:lnTo>
                    <a:lnTo>
                      <a:pt x="16759" y="9818"/>
                    </a:lnTo>
                    <a:lnTo>
                      <a:pt x="16759" y="9818"/>
                    </a:lnTo>
                    <a:lnTo>
                      <a:pt x="16759" y="9818"/>
                    </a:lnTo>
                    <a:lnTo>
                      <a:pt x="16759" y="9327"/>
                    </a:lnTo>
                    <a:lnTo>
                      <a:pt x="16759" y="9327"/>
                    </a:lnTo>
                    <a:lnTo>
                      <a:pt x="16759" y="9327"/>
                    </a:lnTo>
                    <a:lnTo>
                      <a:pt x="16759" y="9327"/>
                    </a:lnTo>
                    <a:lnTo>
                      <a:pt x="16759" y="9327"/>
                    </a:lnTo>
                    <a:lnTo>
                      <a:pt x="16759" y="9327"/>
                    </a:lnTo>
                    <a:lnTo>
                      <a:pt x="16759" y="8836"/>
                    </a:lnTo>
                    <a:lnTo>
                      <a:pt x="16759" y="8836"/>
                    </a:lnTo>
                    <a:lnTo>
                      <a:pt x="16759" y="8836"/>
                    </a:lnTo>
                    <a:lnTo>
                      <a:pt x="16759" y="8836"/>
                    </a:lnTo>
                    <a:lnTo>
                      <a:pt x="16759" y="8836"/>
                    </a:lnTo>
                    <a:lnTo>
                      <a:pt x="16759" y="8836"/>
                    </a:lnTo>
                    <a:lnTo>
                      <a:pt x="16759" y="8345"/>
                    </a:lnTo>
                    <a:lnTo>
                      <a:pt x="16759" y="8345"/>
                    </a:lnTo>
                    <a:lnTo>
                      <a:pt x="16759" y="8345"/>
                    </a:lnTo>
                    <a:lnTo>
                      <a:pt x="16759" y="8345"/>
                    </a:lnTo>
                    <a:lnTo>
                      <a:pt x="16759" y="8345"/>
                    </a:lnTo>
                    <a:lnTo>
                      <a:pt x="16759" y="7855"/>
                    </a:lnTo>
                    <a:lnTo>
                      <a:pt x="16759" y="7855"/>
                    </a:lnTo>
                    <a:lnTo>
                      <a:pt x="16759" y="7855"/>
                    </a:lnTo>
                    <a:lnTo>
                      <a:pt x="16759" y="7855"/>
                    </a:lnTo>
                    <a:lnTo>
                      <a:pt x="16759" y="7855"/>
                    </a:lnTo>
                    <a:lnTo>
                      <a:pt x="16759" y="7855"/>
                    </a:lnTo>
                    <a:lnTo>
                      <a:pt x="16759" y="7364"/>
                    </a:lnTo>
                    <a:lnTo>
                      <a:pt x="16759" y="7364"/>
                    </a:lnTo>
                    <a:lnTo>
                      <a:pt x="16759" y="7364"/>
                    </a:lnTo>
                    <a:lnTo>
                      <a:pt x="16386" y="7364"/>
                    </a:lnTo>
                    <a:lnTo>
                      <a:pt x="16386" y="7364"/>
                    </a:lnTo>
                    <a:lnTo>
                      <a:pt x="16386" y="7364"/>
                    </a:lnTo>
                    <a:lnTo>
                      <a:pt x="16386" y="6873"/>
                    </a:lnTo>
                    <a:lnTo>
                      <a:pt x="16386" y="6873"/>
                    </a:lnTo>
                    <a:lnTo>
                      <a:pt x="16386" y="6873"/>
                    </a:lnTo>
                    <a:lnTo>
                      <a:pt x="16386" y="6873"/>
                    </a:lnTo>
                    <a:lnTo>
                      <a:pt x="16386" y="6873"/>
                    </a:lnTo>
                    <a:lnTo>
                      <a:pt x="16386" y="6382"/>
                    </a:lnTo>
                    <a:lnTo>
                      <a:pt x="16386" y="6382"/>
                    </a:lnTo>
                    <a:lnTo>
                      <a:pt x="16386" y="6382"/>
                    </a:lnTo>
                    <a:lnTo>
                      <a:pt x="16386" y="6382"/>
                    </a:lnTo>
                    <a:lnTo>
                      <a:pt x="16386" y="6382"/>
                    </a:lnTo>
                    <a:lnTo>
                      <a:pt x="16386" y="6382"/>
                    </a:lnTo>
                    <a:lnTo>
                      <a:pt x="16386" y="5891"/>
                    </a:lnTo>
                    <a:lnTo>
                      <a:pt x="16386" y="5891"/>
                    </a:lnTo>
                    <a:lnTo>
                      <a:pt x="16386" y="5891"/>
                    </a:lnTo>
                    <a:lnTo>
                      <a:pt x="16386" y="5891"/>
                    </a:lnTo>
                    <a:lnTo>
                      <a:pt x="16386" y="5891"/>
                    </a:lnTo>
                    <a:lnTo>
                      <a:pt x="16386" y="5400"/>
                    </a:lnTo>
                    <a:lnTo>
                      <a:pt x="16386" y="5400"/>
                    </a:lnTo>
                    <a:lnTo>
                      <a:pt x="16386" y="5400"/>
                    </a:lnTo>
                    <a:lnTo>
                      <a:pt x="16386" y="5400"/>
                    </a:lnTo>
                    <a:lnTo>
                      <a:pt x="16386" y="5400"/>
                    </a:lnTo>
                    <a:lnTo>
                      <a:pt x="16386" y="4909"/>
                    </a:lnTo>
                    <a:lnTo>
                      <a:pt x="16386" y="4909"/>
                    </a:lnTo>
                    <a:lnTo>
                      <a:pt x="16386" y="4909"/>
                    </a:lnTo>
                    <a:lnTo>
                      <a:pt x="16386" y="4909"/>
                    </a:lnTo>
                    <a:lnTo>
                      <a:pt x="16386" y="4909"/>
                    </a:lnTo>
                    <a:lnTo>
                      <a:pt x="16386" y="4909"/>
                    </a:lnTo>
                    <a:lnTo>
                      <a:pt x="16386" y="4418"/>
                    </a:lnTo>
                    <a:lnTo>
                      <a:pt x="16386" y="4418"/>
                    </a:lnTo>
                    <a:lnTo>
                      <a:pt x="16386" y="4418"/>
                    </a:lnTo>
                    <a:lnTo>
                      <a:pt x="16386" y="4418"/>
                    </a:lnTo>
                    <a:lnTo>
                      <a:pt x="16386" y="4418"/>
                    </a:lnTo>
                    <a:lnTo>
                      <a:pt x="16386" y="4418"/>
                    </a:lnTo>
                    <a:lnTo>
                      <a:pt x="16386" y="3927"/>
                    </a:lnTo>
                    <a:lnTo>
                      <a:pt x="16386" y="3927"/>
                    </a:lnTo>
                    <a:lnTo>
                      <a:pt x="16386" y="3927"/>
                    </a:lnTo>
                    <a:lnTo>
                      <a:pt x="16386" y="3927"/>
                    </a:lnTo>
                    <a:lnTo>
                      <a:pt x="16386" y="3436"/>
                    </a:lnTo>
                    <a:lnTo>
                      <a:pt x="16386" y="3436"/>
                    </a:lnTo>
                    <a:lnTo>
                      <a:pt x="16386" y="3436"/>
                    </a:lnTo>
                    <a:lnTo>
                      <a:pt x="16386" y="3436"/>
                    </a:lnTo>
                    <a:lnTo>
                      <a:pt x="16759" y="3436"/>
                    </a:lnTo>
                    <a:lnTo>
                      <a:pt x="16759" y="3436"/>
                    </a:lnTo>
                    <a:lnTo>
                      <a:pt x="16759" y="2945"/>
                    </a:lnTo>
                    <a:lnTo>
                      <a:pt x="16759" y="2945"/>
                    </a:lnTo>
                    <a:lnTo>
                      <a:pt x="16759" y="2945"/>
                    </a:lnTo>
                    <a:lnTo>
                      <a:pt x="16759" y="2945"/>
                    </a:lnTo>
                    <a:lnTo>
                      <a:pt x="16759" y="2945"/>
                    </a:lnTo>
                    <a:lnTo>
                      <a:pt x="16759" y="2455"/>
                    </a:lnTo>
                    <a:lnTo>
                      <a:pt x="16759" y="2455"/>
                    </a:lnTo>
                    <a:lnTo>
                      <a:pt x="16759" y="2455"/>
                    </a:lnTo>
                    <a:lnTo>
                      <a:pt x="16759" y="2455"/>
                    </a:lnTo>
                    <a:lnTo>
                      <a:pt x="16759" y="2455"/>
                    </a:lnTo>
                    <a:lnTo>
                      <a:pt x="16759" y="1964"/>
                    </a:lnTo>
                    <a:lnTo>
                      <a:pt x="16759" y="1964"/>
                    </a:lnTo>
                    <a:lnTo>
                      <a:pt x="16759" y="1964"/>
                    </a:lnTo>
                    <a:lnTo>
                      <a:pt x="16759" y="1964"/>
                    </a:lnTo>
                    <a:lnTo>
                      <a:pt x="16759" y="1964"/>
                    </a:lnTo>
                    <a:lnTo>
                      <a:pt x="16759" y="1473"/>
                    </a:lnTo>
                    <a:lnTo>
                      <a:pt x="16759" y="1473"/>
                    </a:lnTo>
                    <a:lnTo>
                      <a:pt x="16759" y="1473"/>
                    </a:lnTo>
                    <a:lnTo>
                      <a:pt x="16759" y="1473"/>
                    </a:lnTo>
                    <a:lnTo>
                      <a:pt x="16759" y="1473"/>
                    </a:lnTo>
                    <a:lnTo>
                      <a:pt x="16759" y="1473"/>
                    </a:lnTo>
                    <a:lnTo>
                      <a:pt x="16759" y="982"/>
                    </a:lnTo>
                    <a:lnTo>
                      <a:pt x="16759" y="982"/>
                    </a:lnTo>
                    <a:lnTo>
                      <a:pt x="16759" y="982"/>
                    </a:lnTo>
                    <a:lnTo>
                      <a:pt x="16759" y="982"/>
                    </a:lnTo>
                    <a:lnTo>
                      <a:pt x="16759" y="491"/>
                    </a:lnTo>
                    <a:lnTo>
                      <a:pt x="16759" y="491"/>
                    </a:lnTo>
                    <a:lnTo>
                      <a:pt x="16759" y="491"/>
                    </a:lnTo>
                    <a:lnTo>
                      <a:pt x="16759" y="491"/>
                    </a:lnTo>
                    <a:lnTo>
                      <a:pt x="16759" y="491"/>
                    </a:lnTo>
                    <a:lnTo>
                      <a:pt x="16759" y="491"/>
                    </a:lnTo>
                    <a:lnTo>
                      <a:pt x="17131" y="0"/>
                    </a:lnTo>
                    <a:lnTo>
                      <a:pt x="17131" y="0"/>
                    </a:lnTo>
                    <a:lnTo>
                      <a:pt x="0" y="1816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22" name="Shape 4022"/>
              <p:cNvSpPr/>
              <p:nvPr/>
            </p:nvSpPr>
            <p:spPr>
              <a:xfrm>
                <a:off x="1495425" y="309562"/>
                <a:ext cx="87313" cy="841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11782" y="21600"/>
                    </a:lnTo>
                    <a:lnTo>
                      <a:pt x="11782" y="21600"/>
                    </a:lnTo>
                    <a:lnTo>
                      <a:pt x="11782" y="21600"/>
                    </a:lnTo>
                    <a:lnTo>
                      <a:pt x="11782" y="21192"/>
                    </a:lnTo>
                    <a:lnTo>
                      <a:pt x="11782" y="21192"/>
                    </a:lnTo>
                    <a:lnTo>
                      <a:pt x="11782" y="21192"/>
                    </a:lnTo>
                    <a:lnTo>
                      <a:pt x="11389" y="21192"/>
                    </a:lnTo>
                    <a:lnTo>
                      <a:pt x="11389" y="20785"/>
                    </a:lnTo>
                    <a:lnTo>
                      <a:pt x="11389" y="20785"/>
                    </a:lnTo>
                    <a:lnTo>
                      <a:pt x="11389" y="20785"/>
                    </a:lnTo>
                    <a:lnTo>
                      <a:pt x="11389" y="20785"/>
                    </a:lnTo>
                    <a:lnTo>
                      <a:pt x="11389" y="20785"/>
                    </a:lnTo>
                    <a:lnTo>
                      <a:pt x="11389" y="20785"/>
                    </a:lnTo>
                    <a:lnTo>
                      <a:pt x="11389" y="20377"/>
                    </a:lnTo>
                    <a:lnTo>
                      <a:pt x="11389" y="20377"/>
                    </a:lnTo>
                    <a:lnTo>
                      <a:pt x="11389" y="20377"/>
                    </a:lnTo>
                    <a:lnTo>
                      <a:pt x="11389" y="20377"/>
                    </a:lnTo>
                    <a:lnTo>
                      <a:pt x="11389" y="20377"/>
                    </a:lnTo>
                    <a:lnTo>
                      <a:pt x="11389" y="19970"/>
                    </a:lnTo>
                    <a:lnTo>
                      <a:pt x="11389" y="19970"/>
                    </a:lnTo>
                    <a:lnTo>
                      <a:pt x="11389" y="19970"/>
                    </a:lnTo>
                    <a:lnTo>
                      <a:pt x="11389" y="19970"/>
                    </a:lnTo>
                    <a:lnTo>
                      <a:pt x="11389" y="19970"/>
                    </a:lnTo>
                    <a:lnTo>
                      <a:pt x="11389" y="19562"/>
                    </a:lnTo>
                    <a:lnTo>
                      <a:pt x="11389" y="19562"/>
                    </a:lnTo>
                    <a:lnTo>
                      <a:pt x="10996" y="19562"/>
                    </a:lnTo>
                    <a:lnTo>
                      <a:pt x="10996" y="19562"/>
                    </a:lnTo>
                    <a:lnTo>
                      <a:pt x="10996" y="19562"/>
                    </a:lnTo>
                    <a:lnTo>
                      <a:pt x="10996" y="19562"/>
                    </a:lnTo>
                    <a:lnTo>
                      <a:pt x="10996" y="19155"/>
                    </a:lnTo>
                    <a:lnTo>
                      <a:pt x="10996" y="19155"/>
                    </a:lnTo>
                    <a:lnTo>
                      <a:pt x="10996" y="19155"/>
                    </a:lnTo>
                    <a:lnTo>
                      <a:pt x="10996" y="19155"/>
                    </a:lnTo>
                    <a:lnTo>
                      <a:pt x="10996" y="19155"/>
                    </a:lnTo>
                    <a:lnTo>
                      <a:pt x="10996" y="19155"/>
                    </a:lnTo>
                    <a:lnTo>
                      <a:pt x="10996" y="18747"/>
                    </a:lnTo>
                    <a:lnTo>
                      <a:pt x="10996" y="18747"/>
                    </a:lnTo>
                    <a:lnTo>
                      <a:pt x="10996" y="18747"/>
                    </a:lnTo>
                    <a:lnTo>
                      <a:pt x="10604" y="18747"/>
                    </a:lnTo>
                    <a:lnTo>
                      <a:pt x="10604" y="18747"/>
                    </a:lnTo>
                    <a:lnTo>
                      <a:pt x="10604" y="18340"/>
                    </a:lnTo>
                    <a:lnTo>
                      <a:pt x="10604" y="18340"/>
                    </a:lnTo>
                    <a:lnTo>
                      <a:pt x="10604" y="18340"/>
                    </a:lnTo>
                    <a:lnTo>
                      <a:pt x="10604" y="18340"/>
                    </a:lnTo>
                    <a:lnTo>
                      <a:pt x="10604" y="18340"/>
                    </a:lnTo>
                    <a:lnTo>
                      <a:pt x="10604" y="18340"/>
                    </a:lnTo>
                    <a:lnTo>
                      <a:pt x="10604" y="17932"/>
                    </a:lnTo>
                    <a:lnTo>
                      <a:pt x="10604" y="17932"/>
                    </a:lnTo>
                    <a:lnTo>
                      <a:pt x="10604" y="17932"/>
                    </a:lnTo>
                    <a:lnTo>
                      <a:pt x="10604" y="17932"/>
                    </a:lnTo>
                    <a:lnTo>
                      <a:pt x="10604" y="17932"/>
                    </a:lnTo>
                    <a:lnTo>
                      <a:pt x="10604" y="17932"/>
                    </a:lnTo>
                    <a:lnTo>
                      <a:pt x="10604" y="17525"/>
                    </a:lnTo>
                    <a:lnTo>
                      <a:pt x="10211" y="17525"/>
                    </a:lnTo>
                    <a:lnTo>
                      <a:pt x="10211" y="17525"/>
                    </a:lnTo>
                    <a:lnTo>
                      <a:pt x="10211" y="17525"/>
                    </a:lnTo>
                    <a:lnTo>
                      <a:pt x="10211" y="17525"/>
                    </a:lnTo>
                    <a:lnTo>
                      <a:pt x="10211" y="17117"/>
                    </a:lnTo>
                    <a:lnTo>
                      <a:pt x="10211" y="17117"/>
                    </a:lnTo>
                    <a:lnTo>
                      <a:pt x="10211" y="17117"/>
                    </a:lnTo>
                    <a:lnTo>
                      <a:pt x="10211" y="17117"/>
                    </a:lnTo>
                    <a:lnTo>
                      <a:pt x="10211" y="17117"/>
                    </a:lnTo>
                    <a:lnTo>
                      <a:pt x="10211" y="17117"/>
                    </a:lnTo>
                    <a:lnTo>
                      <a:pt x="10211" y="16709"/>
                    </a:lnTo>
                    <a:lnTo>
                      <a:pt x="10211" y="16709"/>
                    </a:lnTo>
                    <a:lnTo>
                      <a:pt x="10211" y="16709"/>
                    </a:lnTo>
                    <a:lnTo>
                      <a:pt x="9818" y="16709"/>
                    </a:lnTo>
                    <a:lnTo>
                      <a:pt x="9818" y="16709"/>
                    </a:lnTo>
                    <a:lnTo>
                      <a:pt x="9818" y="16709"/>
                    </a:lnTo>
                    <a:lnTo>
                      <a:pt x="9818" y="16709"/>
                    </a:lnTo>
                    <a:lnTo>
                      <a:pt x="9818" y="16302"/>
                    </a:lnTo>
                    <a:lnTo>
                      <a:pt x="9818" y="16302"/>
                    </a:lnTo>
                    <a:lnTo>
                      <a:pt x="9818" y="16302"/>
                    </a:lnTo>
                    <a:lnTo>
                      <a:pt x="9818" y="16302"/>
                    </a:lnTo>
                    <a:lnTo>
                      <a:pt x="9818" y="16302"/>
                    </a:lnTo>
                    <a:lnTo>
                      <a:pt x="9818" y="15894"/>
                    </a:lnTo>
                    <a:lnTo>
                      <a:pt x="9425" y="15894"/>
                    </a:lnTo>
                    <a:lnTo>
                      <a:pt x="9425" y="15894"/>
                    </a:lnTo>
                    <a:lnTo>
                      <a:pt x="9425" y="15894"/>
                    </a:lnTo>
                    <a:lnTo>
                      <a:pt x="9425" y="15894"/>
                    </a:lnTo>
                    <a:lnTo>
                      <a:pt x="9425" y="15894"/>
                    </a:lnTo>
                    <a:lnTo>
                      <a:pt x="9425" y="15894"/>
                    </a:lnTo>
                    <a:lnTo>
                      <a:pt x="9425" y="15487"/>
                    </a:lnTo>
                    <a:lnTo>
                      <a:pt x="9425" y="15487"/>
                    </a:lnTo>
                    <a:lnTo>
                      <a:pt x="9425" y="15487"/>
                    </a:lnTo>
                    <a:lnTo>
                      <a:pt x="9425" y="15487"/>
                    </a:lnTo>
                    <a:lnTo>
                      <a:pt x="9425" y="15487"/>
                    </a:lnTo>
                    <a:lnTo>
                      <a:pt x="9425" y="15487"/>
                    </a:lnTo>
                    <a:lnTo>
                      <a:pt x="9033" y="15487"/>
                    </a:lnTo>
                    <a:lnTo>
                      <a:pt x="9033" y="15079"/>
                    </a:lnTo>
                    <a:lnTo>
                      <a:pt x="9033" y="15079"/>
                    </a:lnTo>
                    <a:lnTo>
                      <a:pt x="9033" y="15079"/>
                    </a:lnTo>
                    <a:lnTo>
                      <a:pt x="9033" y="15079"/>
                    </a:lnTo>
                    <a:lnTo>
                      <a:pt x="9033" y="15079"/>
                    </a:lnTo>
                    <a:lnTo>
                      <a:pt x="9033" y="15079"/>
                    </a:lnTo>
                    <a:lnTo>
                      <a:pt x="9033" y="14672"/>
                    </a:lnTo>
                    <a:lnTo>
                      <a:pt x="9033" y="14672"/>
                    </a:lnTo>
                    <a:lnTo>
                      <a:pt x="9033" y="14672"/>
                    </a:lnTo>
                    <a:lnTo>
                      <a:pt x="9033" y="14672"/>
                    </a:lnTo>
                    <a:lnTo>
                      <a:pt x="8640" y="14672"/>
                    </a:lnTo>
                    <a:lnTo>
                      <a:pt x="8640" y="14672"/>
                    </a:lnTo>
                    <a:lnTo>
                      <a:pt x="8640" y="14672"/>
                    </a:lnTo>
                    <a:lnTo>
                      <a:pt x="8640" y="14264"/>
                    </a:lnTo>
                    <a:lnTo>
                      <a:pt x="8640" y="14264"/>
                    </a:lnTo>
                    <a:lnTo>
                      <a:pt x="8640" y="14264"/>
                    </a:lnTo>
                    <a:lnTo>
                      <a:pt x="8640" y="14264"/>
                    </a:lnTo>
                    <a:lnTo>
                      <a:pt x="8640" y="14264"/>
                    </a:lnTo>
                    <a:lnTo>
                      <a:pt x="8247" y="14264"/>
                    </a:lnTo>
                    <a:lnTo>
                      <a:pt x="8247" y="14264"/>
                    </a:lnTo>
                    <a:lnTo>
                      <a:pt x="8247" y="13857"/>
                    </a:lnTo>
                    <a:lnTo>
                      <a:pt x="8247" y="13857"/>
                    </a:lnTo>
                    <a:lnTo>
                      <a:pt x="8247" y="13857"/>
                    </a:lnTo>
                    <a:lnTo>
                      <a:pt x="8247" y="13857"/>
                    </a:lnTo>
                    <a:lnTo>
                      <a:pt x="8247" y="13857"/>
                    </a:lnTo>
                    <a:lnTo>
                      <a:pt x="8247" y="13857"/>
                    </a:lnTo>
                    <a:lnTo>
                      <a:pt x="8247" y="13449"/>
                    </a:lnTo>
                    <a:lnTo>
                      <a:pt x="8247" y="13449"/>
                    </a:lnTo>
                    <a:lnTo>
                      <a:pt x="7855" y="13449"/>
                    </a:lnTo>
                    <a:lnTo>
                      <a:pt x="7855" y="13449"/>
                    </a:lnTo>
                    <a:lnTo>
                      <a:pt x="7855" y="13449"/>
                    </a:lnTo>
                    <a:lnTo>
                      <a:pt x="7855" y="13449"/>
                    </a:lnTo>
                    <a:lnTo>
                      <a:pt x="7855" y="13449"/>
                    </a:lnTo>
                    <a:lnTo>
                      <a:pt x="7855" y="13449"/>
                    </a:lnTo>
                    <a:lnTo>
                      <a:pt x="7855" y="13042"/>
                    </a:lnTo>
                    <a:lnTo>
                      <a:pt x="7855" y="13042"/>
                    </a:lnTo>
                    <a:lnTo>
                      <a:pt x="7855" y="13042"/>
                    </a:lnTo>
                    <a:lnTo>
                      <a:pt x="7855" y="13042"/>
                    </a:lnTo>
                    <a:lnTo>
                      <a:pt x="7462" y="13042"/>
                    </a:lnTo>
                    <a:lnTo>
                      <a:pt x="7462" y="13042"/>
                    </a:lnTo>
                    <a:lnTo>
                      <a:pt x="7462" y="13042"/>
                    </a:lnTo>
                    <a:lnTo>
                      <a:pt x="7462" y="13042"/>
                    </a:lnTo>
                    <a:lnTo>
                      <a:pt x="7462" y="12634"/>
                    </a:lnTo>
                    <a:lnTo>
                      <a:pt x="7462" y="12634"/>
                    </a:lnTo>
                    <a:lnTo>
                      <a:pt x="7462" y="12634"/>
                    </a:lnTo>
                    <a:lnTo>
                      <a:pt x="7069" y="12634"/>
                    </a:lnTo>
                    <a:lnTo>
                      <a:pt x="7069" y="12634"/>
                    </a:lnTo>
                    <a:lnTo>
                      <a:pt x="7069" y="12634"/>
                    </a:lnTo>
                    <a:lnTo>
                      <a:pt x="7069" y="12226"/>
                    </a:lnTo>
                    <a:lnTo>
                      <a:pt x="7069" y="12226"/>
                    </a:lnTo>
                    <a:lnTo>
                      <a:pt x="7069" y="12226"/>
                    </a:lnTo>
                    <a:lnTo>
                      <a:pt x="7069" y="12226"/>
                    </a:lnTo>
                    <a:lnTo>
                      <a:pt x="7069" y="12226"/>
                    </a:lnTo>
                    <a:lnTo>
                      <a:pt x="7069" y="12226"/>
                    </a:lnTo>
                    <a:lnTo>
                      <a:pt x="6676" y="12226"/>
                    </a:lnTo>
                    <a:lnTo>
                      <a:pt x="6676" y="12226"/>
                    </a:lnTo>
                    <a:lnTo>
                      <a:pt x="6676" y="11819"/>
                    </a:lnTo>
                    <a:lnTo>
                      <a:pt x="6676" y="11819"/>
                    </a:lnTo>
                    <a:lnTo>
                      <a:pt x="6676" y="11819"/>
                    </a:lnTo>
                    <a:lnTo>
                      <a:pt x="6676" y="11819"/>
                    </a:lnTo>
                    <a:lnTo>
                      <a:pt x="6676" y="11819"/>
                    </a:lnTo>
                    <a:lnTo>
                      <a:pt x="6676" y="11819"/>
                    </a:lnTo>
                    <a:lnTo>
                      <a:pt x="6676" y="11819"/>
                    </a:lnTo>
                    <a:lnTo>
                      <a:pt x="6284" y="11819"/>
                    </a:lnTo>
                    <a:lnTo>
                      <a:pt x="6284" y="11819"/>
                    </a:lnTo>
                    <a:lnTo>
                      <a:pt x="6284" y="11411"/>
                    </a:lnTo>
                    <a:lnTo>
                      <a:pt x="6284" y="11411"/>
                    </a:lnTo>
                    <a:lnTo>
                      <a:pt x="6284" y="11411"/>
                    </a:lnTo>
                    <a:lnTo>
                      <a:pt x="6284" y="11411"/>
                    </a:lnTo>
                    <a:lnTo>
                      <a:pt x="5891" y="11411"/>
                    </a:lnTo>
                    <a:lnTo>
                      <a:pt x="5891" y="11411"/>
                    </a:lnTo>
                    <a:lnTo>
                      <a:pt x="5891" y="11411"/>
                    </a:lnTo>
                    <a:lnTo>
                      <a:pt x="5891" y="11004"/>
                    </a:lnTo>
                    <a:lnTo>
                      <a:pt x="5891" y="11004"/>
                    </a:lnTo>
                    <a:lnTo>
                      <a:pt x="5891" y="11004"/>
                    </a:lnTo>
                    <a:lnTo>
                      <a:pt x="5891" y="11004"/>
                    </a:lnTo>
                    <a:lnTo>
                      <a:pt x="5891" y="11004"/>
                    </a:lnTo>
                    <a:lnTo>
                      <a:pt x="5498" y="11004"/>
                    </a:lnTo>
                    <a:lnTo>
                      <a:pt x="5498" y="11004"/>
                    </a:lnTo>
                    <a:lnTo>
                      <a:pt x="5498" y="11004"/>
                    </a:lnTo>
                    <a:lnTo>
                      <a:pt x="5498" y="11004"/>
                    </a:lnTo>
                    <a:lnTo>
                      <a:pt x="5498" y="10596"/>
                    </a:lnTo>
                    <a:lnTo>
                      <a:pt x="5498" y="10596"/>
                    </a:lnTo>
                    <a:lnTo>
                      <a:pt x="5498" y="10596"/>
                    </a:lnTo>
                    <a:lnTo>
                      <a:pt x="5498" y="10596"/>
                    </a:lnTo>
                    <a:lnTo>
                      <a:pt x="5105" y="10596"/>
                    </a:lnTo>
                    <a:lnTo>
                      <a:pt x="5105" y="10596"/>
                    </a:lnTo>
                    <a:lnTo>
                      <a:pt x="5105" y="10596"/>
                    </a:lnTo>
                    <a:lnTo>
                      <a:pt x="5105" y="10596"/>
                    </a:lnTo>
                    <a:lnTo>
                      <a:pt x="5105" y="10596"/>
                    </a:lnTo>
                    <a:lnTo>
                      <a:pt x="5105" y="10189"/>
                    </a:lnTo>
                    <a:lnTo>
                      <a:pt x="4713" y="10189"/>
                    </a:lnTo>
                    <a:lnTo>
                      <a:pt x="4713" y="10189"/>
                    </a:lnTo>
                    <a:lnTo>
                      <a:pt x="4713" y="10189"/>
                    </a:lnTo>
                    <a:lnTo>
                      <a:pt x="4713" y="10189"/>
                    </a:lnTo>
                    <a:lnTo>
                      <a:pt x="4713" y="10189"/>
                    </a:lnTo>
                    <a:lnTo>
                      <a:pt x="4713" y="10189"/>
                    </a:lnTo>
                    <a:lnTo>
                      <a:pt x="4713" y="10189"/>
                    </a:lnTo>
                    <a:lnTo>
                      <a:pt x="4320" y="9781"/>
                    </a:lnTo>
                    <a:lnTo>
                      <a:pt x="4320" y="9781"/>
                    </a:lnTo>
                    <a:lnTo>
                      <a:pt x="4320" y="9781"/>
                    </a:lnTo>
                    <a:lnTo>
                      <a:pt x="4320" y="9781"/>
                    </a:lnTo>
                    <a:lnTo>
                      <a:pt x="4320" y="9781"/>
                    </a:lnTo>
                    <a:lnTo>
                      <a:pt x="4320" y="9781"/>
                    </a:lnTo>
                    <a:lnTo>
                      <a:pt x="4320" y="9781"/>
                    </a:lnTo>
                    <a:lnTo>
                      <a:pt x="4320" y="9781"/>
                    </a:lnTo>
                    <a:lnTo>
                      <a:pt x="3927" y="9781"/>
                    </a:lnTo>
                    <a:lnTo>
                      <a:pt x="3927" y="9781"/>
                    </a:lnTo>
                    <a:lnTo>
                      <a:pt x="3927" y="9374"/>
                    </a:lnTo>
                    <a:lnTo>
                      <a:pt x="3927" y="9374"/>
                    </a:lnTo>
                    <a:lnTo>
                      <a:pt x="3927" y="9374"/>
                    </a:lnTo>
                    <a:lnTo>
                      <a:pt x="3535" y="9374"/>
                    </a:lnTo>
                    <a:lnTo>
                      <a:pt x="3535" y="9374"/>
                    </a:lnTo>
                    <a:lnTo>
                      <a:pt x="3535" y="9374"/>
                    </a:lnTo>
                    <a:lnTo>
                      <a:pt x="3535" y="9374"/>
                    </a:lnTo>
                    <a:lnTo>
                      <a:pt x="3535" y="9374"/>
                    </a:lnTo>
                    <a:lnTo>
                      <a:pt x="3535" y="9374"/>
                    </a:lnTo>
                    <a:lnTo>
                      <a:pt x="3535" y="9374"/>
                    </a:lnTo>
                    <a:lnTo>
                      <a:pt x="3142" y="8966"/>
                    </a:lnTo>
                    <a:lnTo>
                      <a:pt x="3142" y="8966"/>
                    </a:lnTo>
                    <a:lnTo>
                      <a:pt x="3142" y="8966"/>
                    </a:lnTo>
                    <a:lnTo>
                      <a:pt x="3142" y="8966"/>
                    </a:lnTo>
                    <a:lnTo>
                      <a:pt x="3142" y="8966"/>
                    </a:lnTo>
                    <a:lnTo>
                      <a:pt x="3142" y="8966"/>
                    </a:lnTo>
                    <a:lnTo>
                      <a:pt x="3142" y="8966"/>
                    </a:lnTo>
                    <a:lnTo>
                      <a:pt x="2749" y="8966"/>
                    </a:lnTo>
                    <a:lnTo>
                      <a:pt x="2749" y="8966"/>
                    </a:lnTo>
                    <a:lnTo>
                      <a:pt x="2749" y="8558"/>
                    </a:lnTo>
                    <a:lnTo>
                      <a:pt x="2749" y="8558"/>
                    </a:lnTo>
                    <a:lnTo>
                      <a:pt x="2749" y="8558"/>
                    </a:lnTo>
                    <a:lnTo>
                      <a:pt x="2356" y="8558"/>
                    </a:lnTo>
                    <a:lnTo>
                      <a:pt x="2356" y="8558"/>
                    </a:lnTo>
                    <a:lnTo>
                      <a:pt x="2356" y="8558"/>
                    </a:lnTo>
                    <a:lnTo>
                      <a:pt x="2356" y="8558"/>
                    </a:lnTo>
                    <a:lnTo>
                      <a:pt x="2356" y="8558"/>
                    </a:lnTo>
                    <a:lnTo>
                      <a:pt x="2356" y="8558"/>
                    </a:lnTo>
                    <a:lnTo>
                      <a:pt x="2356" y="8558"/>
                    </a:lnTo>
                    <a:lnTo>
                      <a:pt x="1964" y="8558"/>
                    </a:lnTo>
                    <a:lnTo>
                      <a:pt x="1964" y="8151"/>
                    </a:lnTo>
                    <a:lnTo>
                      <a:pt x="1964" y="8151"/>
                    </a:lnTo>
                    <a:lnTo>
                      <a:pt x="1964" y="8151"/>
                    </a:lnTo>
                    <a:lnTo>
                      <a:pt x="1964" y="8151"/>
                    </a:lnTo>
                    <a:lnTo>
                      <a:pt x="1964" y="8151"/>
                    </a:lnTo>
                    <a:lnTo>
                      <a:pt x="1571" y="8151"/>
                    </a:lnTo>
                    <a:lnTo>
                      <a:pt x="1571" y="8151"/>
                    </a:lnTo>
                    <a:lnTo>
                      <a:pt x="1571" y="8151"/>
                    </a:lnTo>
                    <a:lnTo>
                      <a:pt x="1571" y="8151"/>
                    </a:lnTo>
                    <a:lnTo>
                      <a:pt x="1571" y="8151"/>
                    </a:lnTo>
                    <a:lnTo>
                      <a:pt x="1178" y="7743"/>
                    </a:lnTo>
                    <a:lnTo>
                      <a:pt x="1178" y="7743"/>
                    </a:lnTo>
                    <a:lnTo>
                      <a:pt x="1178" y="7743"/>
                    </a:lnTo>
                    <a:lnTo>
                      <a:pt x="1178" y="7743"/>
                    </a:lnTo>
                    <a:lnTo>
                      <a:pt x="1178" y="7743"/>
                    </a:lnTo>
                    <a:lnTo>
                      <a:pt x="1178" y="7743"/>
                    </a:lnTo>
                    <a:lnTo>
                      <a:pt x="785" y="7743"/>
                    </a:lnTo>
                    <a:lnTo>
                      <a:pt x="785" y="7743"/>
                    </a:lnTo>
                    <a:lnTo>
                      <a:pt x="785" y="7743"/>
                    </a:lnTo>
                    <a:lnTo>
                      <a:pt x="785" y="7743"/>
                    </a:lnTo>
                    <a:lnTo>
                      <a:pt x="785" y="7743"/>
                    </a:lnTo>
                    <a:lnTo>
                      <a:pt x="785" y="7743"/>
                    </a:lnTo>
                    <a:lnTo>
                      <a:pt x="393" y="7743"/>
                    </a:lnTo>
                    <a:lnTo>
                      <a:pt x="393" y="7336"/>
                    </a:lnTo>
                    <a:lnTo>
                      <a:pt x="393" y="7336"/>
                    </a:lnTo>
                    <a:lnTo>
                      <a:pt x="393" y="7336"/>
                    </a:lnTo>
                    <a:lnTo>
                      <a:pt x="393" y="7336"/>
                    </a:lnTo>
                    <a:lnTo>
                      <a:pt x="0" y="7336"/>
                    </a:lnTo>
                    <a:lnTo>
                      <a:pt x="0" y="7336"/>
                    </a:lnTo>
                    <a:lnTo>
                      <a:pt x="0" y="7336"/>
                    </a:lnTo>
                    <a:lnTo>
                      <a:pt x="0" y="7336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23" name="Shape 4023"/>
              <p:cNvSpPr/>
              <p:nvPr/>
            </p:nvSpPr>
            <p:spPr>
              <a:xfrm>
                <a:off x="1498600" y="334962"/>
                <a:ext cx="55563" cy="619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469" y="21600"/>
                    </a:moveTo>
                    <a:lnTo>
                      <a:pt x="2469" y="21600"/>
                    </a:lnTo>
                    <a:lnTo>
                      <a:pt x="3086" y="21046"/>
                    </a:lnTo>
                    <a:lnTo>
                      <a:pt x="3703" y="21046"/>
                    </a:lnTo>
                    <a:lnTo>
                      <a:pt x="3703" y="20492"/>
                    </a:lnTo>
                    <a:lnTo>
                      <a:pt x="4320" y="19938"/>
                    </a:lnTo>
                    <a:lnTo>
                      <a:pt x="5554" y="18831"/>
                    </a:lnTo>
                    <a:lnTo>
                      <a:pt x="6789" y="17723"/>
                    </a:lnTo>
                    <a:lnTo>
                      <a:pt x="8023" y="16062"/>
                    </a:lnTo>
                    <a:lnTo>
                      <a:pt x="9257" y="14400"/>
                    </a:lnTo>
                    <a:lnTo>
                      <a:pt x="11109" y="13292"/>
                    </a:lnTo>
                    <a:lnTo>
                      <a:pt x="12343" y="11631"/>
                    </a:lnTo>
                    <a:lnTo>
                      <a:pt x="13577" y="9969"/>
                    </a:lnTo>
                    <a:lnTo>
                      <a:pt x="15429" y="8308"/>
                    </a:lnTo>
                    <a:lnTo>
                      <a:pt x="16663" y="7200"/>
                    </a:lnTo>
                    <a:lnTo>
                      <a:pt x="17897" y="5538"/>
                    </a:lnTo>
                    <a:lnTo>
                      <a:pt x="19131" y="4431"/>
                    </a:lnTo>
                    <a:lnTo>
                      <a:pt x="19749" y="3323"/>
                    </a:lnTo>
                    <a:lnTo>
                      <a:pt x="20366" y="3323"/>
                    </a:lnTo>
                    <a:lnTo>
                      <a:pt x="20983" y="2769"/>
                    </a:lnTo>
                    <a:lnTo>
                      <a:pt x="20983" y="2215"/>
                    </a:lnTo>
                    <a:lnTo>
                      <a:pt x="21600" y="2215"/>
                    </a:lnTo>
                    <a:lnTo>
                      <a:pt x="19131" y="0"/>
                    </a:lnTo>
                    <a:lnTo>
                      <a:pt x="19131" y="0"/>
                    </a:lnTo>
                    <a:lnTo>
                      <a:pt x="18514" y="554"/>
                    </a:lnTo>
                    <a:lnTo>
                      <a:pt x="17897" y="1108"/>
                    </a:lnTo>
                    <a:lnTo>
                      <a:pt x="17280" y="1662"/>
                    </a:lnTo>
                    <a:lnTo>
                      <a:pt x="16663" y="2769"/>
                    </a:lnTo>
                    <a:lnTo>
                      <a:pt x="15429" y="3877"/>
                    </a:lnTo>
                    <a:lnTo>
                      <a:pt x="14194" y="4985"/>
                    </a:lnTo>
                    <a:lnTo>
                      <a:pt x="12960" y="6646"/>
                    </a:lnTo>
                    <a:lnTo>
                      <a:pt x="11109" y="8308"/>
                    </a:lnTo>
                    <a:lnTo>
                      <a:pt x="9874" y="9415"/>
                    </a:lnTo>
                    <a:lnTo>
                      <a:pt x="8640" y="11077"/>
                    </a:lnTo>
                    <a:lnTo>
                      <a:pt x="6789" y="12738"/>
                    </a:lnTo>
                    <a:lnTo>
                      <a:pt x="5554" y="14400"/>
                    </a:lnTo>
                    <a:lnTo>
                      <a:pt x="4320" y="15508"/>
                    </a:lnTo>
                    <a:lnTo>
                      <a:pt x="3086" y="16615"/>
                    </a:lnTo>
                    <a:lnTo>
                      <a:pt x="1851" y="17723"/>
                    </a:lnTo>
                    <a:lnTo>
                      <a:pt x="1234" y="18277"/>
                    </a:lnTo>
                    <a:lnTo>
                      <a:pt x="1234" y="18831"/>
                    </a:lnTo>
                    <a:lnTo>
                      <a:pt x="617" y="19385"/>
                    </a:lnTo>
                    <a:lnTo>
                      <a:pt x="0" y="19385"/>
                    </a:lnTo>
                    <a:lnTo>
                      <a:pt x="0" y="19385"/>
                    </a:lnTo>
                    <a:lnTo>
                      <a:pt x="2469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24" name="Shape 4024"/>
              <p:cNvSpPr/>
              <p:nvPr/>
            </p:nvSpPr>
            <p:spPr>
              <a:xfrm>
                <a:off x="1463675" y="390525"/>
                <a:ext cx="41275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31" y="21600"/>
                    </a:moveTo>
                    <a:lnTo>
                      <a:pt x="831" y="21600"/>
                    </a:lnTo>
                    <a:lnTo>
                      <a:pt x="1662" y="20250"/>
                    </a:lnTo>
                    <a:lnTo>
                      <a:pt x="1662" y="20250"/>
                    </a:lnTo>
                    <a:lnTo>
                      <a:pt x="2492" y="20250"/>
                    </a:lnTo>
                    <a:lnTo>
                      <a:pt x="3323" y="20250"/>
                    </a:lnTo>
                    <a:lnTo>
                      <a:pt x="4154" y="20250"/>
                    </a:lnTo>
                    <a:lnTo>
                      <a:pt x="4985" y="20250"/>
                    </a:lnTo>
                    <a:lnTo>
                      <a:pt x="5815" y="20250"/>
                    </a:lnTo>
                    <a:lnTo>
                      <a:pt x="6646" y="18900"/>
                    </a:lnTo>
                    <a:lnTo>
                      <a:pt x="6646" y="18900"/>
                    </a:lnTo>
                    <a:lnTo>
                      <a:pt x="7477" y="18900"/>
                    </a:lnTo>
                    <a:lnTo>
                      <a:pt x="8308" y="18900"/>
                    </a:lnTo>
                    <a:lnTo>
                      <a:pt x="9138" y="17550"/>
                    </a:lnTo>
                    <a:lnTo>
                      <a:pt x="9969" y="17550"/>
                    </a:lnTo>
                    <a:lnTo>
                      <a:pt x="11631" y="16200"/>
                    </a:lnTo>
                    <a:lnTo>
                      <a:pt x="13292" y="14850"/>
                    </a:lnTo>
                    <a:lnTo>
                      <a:pt x="14123" y="13500"/>
                    </a:lnTo>
                    <a:lnTo>
                      <a:pt x="15785" y="12150"/>
                    </a:lnTo>
                    <a:lnTo>
                      <a:pt x="16615" y="10800"/>
                    </a:lnTo>
                    <a:lnTo>
                      <a:pt x="18277" y="9450"/>
                    </a:lnTo>
                    <a:lnTo>
                      <a:pt x="19108" y="8100"/>
                    </a:lnTo>
                    <a:lnTo>
                      <a:pt x="20769" y="6750"/>
                    </a:lnTo>
                    <a:lnTo>
                      <a:pt x="21600" y="5400"/>
                    </a:lnTo>
                    <a:lnTo>
                      <a:pt x="18277" y="0"/>
                    </a:lnTo>
                    <a:lnTo>
                      <a:pt x="17446" y="1350"/>
                    </a:lnTo>
                    <a:lnTo>
                      <a:pt x="16615" y="2700"/>
                    </a:lnTo>
                    <a:lnTo>
                      <a:pt x="15785" y="4050"/>
                    </a:lnTo>
                    <a:lnTo>
                      <a:pt x="14123" y="5400"/>
                    </a:lnTo>
                    <a:lnTo>
                      <a:pt x="13292" y="6750"/>
                    </a:lnTo>
                    <a:lnTo>
                      <a:pt x="12462" y="8100"/>
                    </a:lnTo>
                    <a:lnTo>
                      <a:pt x="10800" y="8100"/>
                    </a:lnTo>
                    <a:lnTo>
                      <a:pt x="9969" y="9450"/>
                    </a:lnTo>
                    <a:lnTo>
                      <a:pt x="8308" y="10800"/>
                    </a:lnTo>
                    <a:lnTo>
                      <a:pt x="7477" y="10800"/>
                    </a:lnTo>
                    <a:lnTo>
                      <a:pt x="6646" y="10800"/>
                    </a:lnTo>
                    <a:lnTo>
                      <a:pt x="6646" y="12150"/>
                    </a:lnTo>
                    <a:lnTo>
                      <a:pt x="5815" y="12150"/>
                    </a:lnTo>
                    <a:lnTo>
                      <a:pt x="4985" y="12150"/>
                    </a:lnTo>
                    <a:lnTo>
                      <a:pt x="4154" y="12150"/>
                    </a:lnTo>
                    <a:lnTo>
                      <a:pt x="4154" y="13500"/>
                    </a:lnTo>
                    <a:lnTo>
                      <a:pt x="3323" y="13500"/>
                    </a:lnTo>
                    <a:lnTo>
                      <a:pt x="2492" y="13500"/>
                    </a:lnTo>
                    <a:lnTo>
                      <a:pt x="2492" y="13500"/>
                    </a:lnTo>
                    <a:lnTo>
                      <a:pt x="1662" y="13500"/>
                    </a:lnTo>
                    <a:lnTo>
                      <a:pt x="831" y="13500"/>
                    </a:lnTo>
                    <a:lnTo>
                      <a:pt x="0" y="13500"/>
                    </a:lnTo>
                    <a:lnTo>
                      <a:pt x="0" y="13500"/>
                    </a:lnTo>
                    <a:lnTo>
                      <a:pt x="831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25" name="Shape 4025"/>
              <p:cNvSpPr/>
              <p:nvPr/>
            </p:nvSpPr>
            <p:spPr>
              <a:xfrm>
                <a:off x="1422400" y="406400"/>
                <a:ext cx="42863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200" y="21600"/>
                    </a:moveTo>
                    <a:lnTo>
                      <a:pt x="3200" y="21600"/>
                    </a:lnTo>
                    <a:lnTo>
                      <a:pt x="3200" y="19800"/>
                    </a:lnTo>
                    <a:lnTo>
                      <a:pt x="3200" y="19800"/>
                    </a:lnTo>
                    <a:lnTo>
                      <a:pt x="4000" y="19800"/>
                    </a:lnTo>
                    <a:lnTo>
                      <a:pt x="4000" y="18000"/>
                    </a:lnTo>
                    <a:lnTo>
                      <a:pt x="4800" y="18000"/>
                    </a:lnTo>
                    <a:lnTo>
                      <a:pt x="5600" y="18000"/>
                    </a:lnTo>
                    <a:lnTo>
                      <a:pt x="5600" y="16200"/>
                    </a:lnTo>
                    <a:lnTo>
                      <a:pt x="6400" y="16200"/>
                    </a:lnTo>
                    <a:lnTo>
                      <a:pt x="7200" y="16200"/>
                    </a:lnTo>
                    <a:lnTo>
                      <a:pt x="7200" y="16200"/>
                    </a:lnTo>
                    <a:lnTo>
                      <a:pt x="8000" y="14400"/>
                    </a:lnTo>
                    <a:lnTo>
                      <a:pt x="8800" y="14400"/>
                    </a:lnTo>
                    <a:lnTo>
                      <a:pt x="9600" y="12600"/>
                    </a:lnTo>
                    <a:lnTo>
                      <a:pt x="11200" y="12600"/>
                    </a:lnTo>
                    <a:lnTo>
                      <a:pt x="12800" y="12600"/>
                    </a:lnTo>
                    <a:lnTo>
                      <a:pt x="13600" y="10800"/>
                    </a:lnTo>
                    <a:lnTo>
                      <a:pt x="15200" y="10800"/>
                    </a:lnTo>
                    <a:lnTo>
                      <a:pt x="16000" y="10800"/>
                    </a:lnTo>
                    <a:lnTo>
                      <a:pt x="17600" y="10800"/>
                    </a:lnTo>
                    <a:lnTo>
                      <a:pt x="19200" y="10800"/>
                    </a:lnTo>
                    <a:lnTo>
                      <a:pt x="20000" y="10800"/>
                    </a:lnTo>
                    <a:lnTo>
                      <a:pt x="21600" y="10800"/>
                    </a:lnTo>
                    <a:lnTo>
                      <a:pt x="20800" y="0"/>
                    </a:lnTo>
                    <a:lnTo>
                      <a:pt x="20000" y="0"/>
                    </a:lnTo>
                    <a:lnTo>
                      <a:pt x="18400" y="0"/>
                    </a:lnTo>
                    <a:lnTo>
                      <a:pt x="17600" y="0"/>
                    </a:lnTo>
                    <a:lnTo>
                      <a:pt x="16000" y="1800"/>
                    </a:lnTo>
                    <a:lnTo>
                      <a:pt x="14400" y="1800"/>
                    </a:lnTo>
                    <a:lnTo>
                      <a:pt x="12800" y="1800"/>
                    </a:lnTo>
                    <a:lnTo>
                      <a:pt x="11200" y="1800"/>
                    </a:lnTo>
                    <a:lnTo>
                      <a:pt x="10400" y="3600"/>
                    </a:lnTo>
                    <a:lnTo>
                      <a:pt x="8800" y="3600"/>
                    </a:lnTo>
                    <a:lnTo>
                      <a:pt x="7200" y="5400"/>
                    </a:lnTo>
                    <a:lnTo>
                      <a:pt x="6400" y="5400"/>
                    </a:lnTo>
                    <a:lnTo>
                      <a:pt x="5600" y="5400"/>
                    </a:lnTo>
                    <a:lnTo>
                      <a:pt x="5600" y="7200"/>
                    </a:lnTo>
                    <a:lnTo>
                      <a:pt x="4800" y="7200"/>
                    </a:lnTo>
                    <a:lnTo>
                      <a:pt x="4000" y="7200"/>
                    </a:lnTo>
                    <a:lnTo>
                      <a:pt x="3200" y="9000"/>
                    </a:lnTo>
                    <a:lnTo>
                      <a:pt x="3200" y="9000"/>
                    </a:lnTo>
                    <a:lnTo>
                      <a:pt x="2400" y="10800"/>
                    </a:lnTo>
                    <a:lnTo>
                      <a:pt x="1600" y="10800"/>
                    </a:lnTo>
                    <a:lnTo>
                      <a:pt x="800" y="12600"/>
                    </a:lnTo>
                    <a:lnTo>
                      <a:pt x="0" y="12600"/>
                    </a:lnTo>
                    <a:lnTo>
                      <a:pt x="0" y="14400"/>
                    </a:lnTo>
                    <a:lnTo>
                      <a:pt x="0" y="14400"/>
                    </a:lnTo>
                    <a:lnTo>
                      <a:pt x="3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26" name="Shape 4026"/>
              <p:cNvSpPr/>
              <p:nvPr/>
            </p:nvSpPr>
            <p:spPr>
              <a:xfrm>
                <a:off x="1403350" y="419100"/>
                <a:ext cx="25400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100" y="21600"/>
                    </a:moveTo>
                    <a:lnTo>
                      <a:pt x="8100" y="21600"/>
                    </a:lnTo>
                    <a:lnTo>
                      <a:pt x="8100" y="20700"/>
                    </a:lnTo>
                    <a:lnTo>
                      <a:pt x="8100" y="19800"/>
                    </a:lnTo>
                    <a:lnTo>
                      <a:pt x="8100" y="18900"/>
                    </a:lnTo>
                    <a:lnTo>
                      <a:pt x="8100" y="18000"/>
                    </a:lnTo>
                    <a:lnTo>
                      <a:pt x="8100" y="17100"/>
                    </a:lnTo>
                    <a:lnTo>
                      <a:pt x="8100" y="17100"/>
                    </a:lnTo>
                    <a:lnTo>
                      <a:pt x="8100" y="16200"/>
                    </a:lnTo>
                    <a:lnTo>
                      <a:pt x="8100" y="15300"/>
                    </a:lnTo>
                    <a:lnTo>
                      <a:pt x="9450" y="14400"/>
                    </a:lnTo>
                    <a:lnTo>
                      <a:pt x="9450" y="14400"/>
                    </a:lnTo>
                    <a:lnTo>
                      <a:pt x="9450" y="13500"/>
                    </a:lnTo>
                    <a:lnTo>
                      <a:pt x="9450" y="12600"/>
                    </a:lnTo>
                    <a:lnTo>
                      <a:pt x="10800" y="11700"/>
                    </a:lnTo>
                    <a:lnTo>
                      <a:pt x="10800" y="11700"/>
                    </a:lnTo>
                    <a:lnTo>
                      <a:pt x="10800" y="10800"/>
                    </a:lnTo>
                    <a:lnTo>
                      <a:pt x="10800" y="10800"/>
                    </a:lnTo>
                    <a:lnTo>
                      <a:pt x="12150" y="9900"/>
                    </a:lnTo>
                    <a:lnTo>
                      <a:pt x="12150" y="9900"/>
                    </a:lnTo>
                    <a:lnTo>
                      <a:pt x="12150" y="9000"/>
                    </a:lnTo>
                    <a:lnTo>
                      <a:pt x="13500" y="9000"/>
                    </a:lnTo>
                    <a:lnTo>
                      <a:pt x="13500" y="8100"/>
                    </a:lnTo>
                    <a:lnTo>
                      <a:pt x="14850" y="7200"/>
                    </a:lnTo>
                    <a:lnTo>
                      <a:pt x="14850" y="7200"/>
                    </a:lnTo>
                    <a:lnTo>
                      <a:pt x="14850" y="7200"/>
                    </a:lnTo>
                    <a:lnTo>
                      <a:pt x="16200" y="6300"/>
                    </a:lnTo>
                    <a:lnTo>
                      <a:pt x="17550" y="5400"/>
                    </a:lnTo>
                    <a:lnTo>
                      <a:pt x="18900" y="4500"/>
                    </a:lnTo>
                    <a:lnTo>
                      <a:pt x="21600" y="3600"/>
                    </a:lnTo>
                    <a:lnTo>
                      <a:pt x="16200" y="0"/>
                    </a:lnTo>
                    <a:lnTo>
                      <a:pt x="14850" y="900"/>
                    </a:lnTo>
                    <a:lnTo>
                      <a:pt x="13500" y="1800"/>
                    </a:lnTo>
                    <a:lnTo>
                      <a:pt x="12150" y="2700"/>
                    </a:lnTo>
                    <a:lnTo>
                      <a:pt x="10800" y="3600"/>
                    </a:lnTo>
                    <a:lnTo>
                      <a:pt x="9450" y="3600"/>
                    </a:lnTo>
                    <a:lnTo>
                      <a:pt x="8100" y="4500"/>
                    </a:lnTo>
                    <a:lnTo>
                      <a:pt x="8100" y="5400"/>
                    </a:lnTo>
                    <a:lnTo>
                      <a:pt x="8100" y="5400"/>
                    </a:lnTo>
                    <a:lnTo>
                      <a:pt x="6750" y="6300"/>
                    </a:lnTo>
                    <a:lnTo>
                      <a:pt x="6750" y="7200"/>
                    </a:lnTo>
                    <a:lnTo>
                      <a:pt x="5400" y="7200"/>
                    </a:lnTo>
                    <a:lnTo>
                      <a:pt x="5400" y="8100"/>
                    </a:lnTo>
                    <a:lnTo>
                      <a:pt x="4050" y="9000"/>
                    </a:lnTo>
                    <a:lnTo>
                      <a:pt x="4050" y="9900"/>
                    </a:lnTo>
                    <a:lnTo>
                      <a:pt x="4050" y="9900"/>
                    </a:lnTo>
                    <a:lnTo>
                      <a:pt x="2700" y="10800"/>
                    </a:lnTo>
                    <a:lnTo>
                      <a:pt x="2700" y="11700"/>
                    </a:lnTo>
                    <a:lnTo>
                      <a:pt x="2700" y="12600"/>
                    </a:lnTo>
                    <a:lnTo>
                      <a:pt x="1350" y="13500"/>
                    </a:lnTo>
                    <a:lnTo>
                      <a:pt x="1350" y="14400"/>
                    </a:lnTo>
                    <a:lnTo>
                      <a:pt x="1350" y="15300"/>
                    </a:lnTo>
                    <a:lnTo>
                      <a:pt x="1350" y="16200"/>
                    </a:lnTo>
                    <a:lnTo>
                      <a:pt x="1350" y="17100"/>
                    </a:lnTo>
                    <a:lnTo>
                      <a:pt x="0" y="18000"/>
                    </a:lnTo>
                    <a:lnTo>
                      <a:pt x="0" y="18900"/>
                    </a:lnTo>
                    <a:lnTo>
                      <a:pt x="0" y="19800"/>
                    </a:lnTo>
                    <a:lnTo>
                      <a:pt x="0" y="207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81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27" name="Shape 4027"/>
              <p:cNvSpPr/>
              <p:nvPr/>
            </p:nvSpPr>
            <p:spPr>
              <a:xfrm>
                <a:off x="1395412" y="457200"/>
                <a:ext cx="17463" cy="492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855" y="21600"/>
                    </a:moveTo>
                    <a:lnTo>
                      <a:pt x="7855" y="21600"/>
                    </a:lnTo>
                    <a:lnTo>
                      <a:pt x="9818" y="21600"/>
                    </a:lnTo>
                    <a:lnTo>
                      <a:pt x="9818" y="20903"/>
                    </a:lnTo>
                    <a:lnTo>
                      <a:pt x="11782" y="20206"/>
                    </a:lnTo>
                    <a:lnTo>
                      <a:pt x="13745" y="19510"/>
                    </a:lnTo>
                    <a:lnTo>
                      <a:pt x="13745" y="19510"/>
                    </a:lnTo>
                    <a:lnTo>
                      <a:pt x="15709" y="18813"/>
                    </a:lnTo>
                    <a:lnTo>
                      <a:pt x="15709" y="18116"/>
                    </a:lnTo>
                    <a:lnTo>
                      <a:pt x="15709" y="17419"/>
                    </a:lnTo>
                    <a:lnTo>
                      <a:pt x="17673" y="16723"/>
                    </a:lnTo>
                    <a:lnTo>
                      <a:pt x="17673" y="16026"/>
                    </a:lnTo>
                    <a:lnTo>
                      <a:pt x="19636" y="15329"/>
                    </a:lnTo>
                    <a:lnTo>
                      <a:pt x="19636" y="14632"/>
                    </a:lnTo>
                    <a:lnTo>
                      <a:pt x="19636" y="13935"/>
                    </a:lnTo>
                    <a:lnTo>
                      <a:pt x="19636" y="13239"/>
                    </a:lnTo>
                    <a:lnTo>
                      <a:pt x="19636" y="12542"/>
                    </a:lnTo>
                    <a:lnTo>
                      <a:pt x="19636" y="11845"/>
                    </a:lnTo>
                    <a:lnTo>
                      <a:pt x="21600" y="11148"/>
                    </a:lnTo>
                    <a:lnTo>
                      <a:pt x="21600" y="10452"/>
                    </a:lnTo>
                    <a:lnTo>
                      <a:pt x="21600" y="9755"/>
                    </a:lnTo>
                    <a:lnTo>
                      <a:pt x="21600" y="9058"/>
                    </a:lnTo>
                    <a:lnTo>
                      <a:pt x="21600" y="7665"/>
                    </a:lnTo>
                    <a:lnTo>
                      <a:pt x="21600" y="6271"/>
                    </a:lnTo>
                    <a:lnTo>
                      <a:pt x="21600" y="4877"/>
                    </a:lnTo>
                    <a:lnTo>
                      <a:pt x="21600" y="3484"/>
                    </a:lnTo>
                    <a:lnTo>
                      <a:pt x="21600" y="2090"/>
                    </a:lnTo>
                    <a:lnTo>
                      <a:pt x="21600" y="0"/>
                    </a:lnTo>
                    <a:lnTo>
                      <a:pt x="9818" y="0"/>
                    </a:lnTo>
                    <a:lnTo>
                      <a:pt x="9818" y="2090"/>
                    </a:lnTo>
                    <a:lnTo>
                      <a:pt x="9818" y="3484"/>
                    </a:lnTo>
                    <a:lnTo>
                      <a:pt x="9818" y="4877"/>
                    </a:lnTo>
                    <a:lnTo>
                      <a:pt x="9818" y="6271"/>
                    </a:lnTo>
                    <a:lnTo>
                      <a:pt x="9818" y="7665"/>
                    </a:lnTo>
                    <a:lnTo>
                      <a:pt x="9818" y="9058"/>
                    </a:lnTo>
                    <a:lnTo>
                      <a:pt x="9818" y="9755"/>
                    </a:lnTo>
                    <a:lnTo>
                      <a:pt x="9818" y="10452"/>
                    </a:lnTo>
                    <a:lnTo>
                      <a:pt x="9818" y="11148"/>
                    </a:lnTo>
                    <a:lnTo>
                      <a:pt x="9818" y="11845"/>
                    </a:lnTo>
                    <a:lnTo>
                      <a:pt x="9818" y="12542"/>
                    </a:lnTo>
                    <a:lnTo>
                      <a:pt x="9818" y="12542"/>
                    </a:lnTo>
                    <a:lnTo>
                      <a:pt x="9818" y="13239"/>
                    </a:lnTo>
                    <a:lnTo>
                      <a:pt x="9818" y="13935"/>
                    </a:lnTo>
                    <a:lnTo>
                      <a:pt x="7855" y="14632"/>
                    </a:lnTo>
                    <a:lnTo>
                      <a:pt x="7855" y="14632"/>
                    </a:lnTo>
                    <a:lnTo>
                      <a:pt x="7855" y="15329"/>
                    </a:lnTo>
                    <a:lnTo>
                      <a:pt x="7855" y="16026"/>
                    </a:lnTo>
                    <a:lnTo>
                      <a:pt x="5891" y="16723"/>
                    </a:lnTo>
                    <a:lnTo>
                      <a:pt x="5891" y="16723"/>
                    </a:lnTo>
                    <a:lnTo>
                      <a:pt x="5891" y="17419"/>
                    </a:lnTo>
                    <a:lnTo>
                      <a:pt x="3927" y="17419"/>
                    </a:lnTo>
                    <a:lnTo>
                      <a:pt x="3927" y="18116"/>
                    </a:lnTo>
                    <a:lnTo>
                      <a:pt x="1964" y="18116"/>
                    </a:lnTo>
                    <a:lnTo>
                      <a:pt x="1964" y="18813"/>
                    </a:lnTo>
                    <a:lnTo>
                      <a:pt x="0" y="18813"/>
                    </a:lnTo>
                    <a:lnTo>
                      <a:pt x="0" y="18813"/>
                    </a:lnTo>
                    <a:lnTo>
                      <a:pt x="7855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28" name="Shape 4028"/>
              <p:cNvSpPr/>
              <p:nvPr/>
            </p:nvSpPr>
            <p:spPr>
              <a:xfrm>
                <a:off x="1350962" y="500062"/>
                <a:ext cx="508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3500"/>
                    </a:moveTo>
                    <a:lnTo>
                      <a:pt x="0" y="13500"/>
                    </a:lnTo>
                    <a:lnTo>
                      <a:pt x="1350" y="16200"/>
                    </a:lnTo>
                    <a:lnTo>
                      <a:pt x="2700" y="16200"/>
                    </a:lnTo>
                    <a:lnTo>
                      <a:pt x="4050" y="16200"/>
                    </a:lnTo>
                    <a:lnTo>
                      <a:pt x="5400" y="18900"/>
                    </a:lnTo>
                    <a:lnTo>
                      <a:pt x="6750" y="18900"/>
                    </a:lnTo>
                    <a:lnTo>
                      <a:pt x="8100" y="21600"/>
                    </a:lnTo>
                    <a:lnTo>
                      <a:pt x="8775" y="21600"/>
                    </a:lnTo>
                    <a:lnTo>
                      <a:pt x="9450" y="21600"/>
                    </a:lnTo>
                    <a:lnTo>
                      <a:pt x="10125" y="21600"/>
                    </a:lnTo>
                    <a:lnTo>
                      <a:pt x="10800" y="21600"/>
                    </a:lnTo>
                    <a:lnTo>
                      <a:pt x="11475" y="21600"/>
                    </a:lnTo>
                    <a:lnTo>
                      <a:pt x="12150" y="21600"/>
                    </a:lnTo>
                    <a:lnTo>
                      <a:pt x="12825" y="21600"/>
                    </a:lnTo>
                    <a:lnTo>
                      <a:pt x="13500" y="21600"/>
                    </a:lnTo>
                    <a:lnTo>
                      <a:pt x="14175" y="21600"/>
                    </a:lnTo>
                    <a:lnTo>
                      <a:pt x="14850" y="21600"/>
                    </a:lnTo>
                    <a:lnTo>
                      <a:pt x="15525" y="21600"/>
                    </a:lnTo>
                    <a:lnTo>
                      <a:pt x="16200" y="21600"/>
                    </a:lnTo>
                    <a:lnTo>
                      <a:pt x="16875" y="21600"/>
                    </a:lnTo>
                    <a:lnTo>
                      <a:pt x="17550" y="18900"/>
                    </a:lnTo>
                    <a:lnTo>
                      <a:pt x="18225" y="18900"/>
                    </a:lnTo>
                    <a:lnTo>
                      <a:pt x="18900" y="18900"/>
                    </a:lnTo>
                    <a:lnTo>
                      <a:pt x="19575" y="16200"/>
                    </a:lnTo>
                    <a:lnTo>
                      <a:pt x="20250" y="16200"/>
                    </a:lnTo>
                    <a:lnTo>
                      <a:pt x="20925" y="13500"/>
                    </a:lnTo>
                    <a:lnTo>
                      <a:pt x="21600" y="10800"/>
                    </a:lnTo>
                    <a:lnTo>
                      <a:pt x="18900" y="0"/>
                    </a:lnTo>
                    <a:lnTo>
                      <a:pt x="18900" y="2700"/>
                    </a:lnTo>
                    <a:lnTo>
                      <a:pt x="18225" y="2700"/>
                    </a:lnTo>
                    <a:lnTo>
                      <a:pt x="18225" y="2700"/>
                    </a:lnTo>
                    <a:lnTo>
                      <a:pt x="17550" y="5400"/>
                    </a:lnTo>
                    <a:lnTo>
                      <a:pt x="16875" y="5400"/>
                    </a:lnTo>
                    <a:lnTo>
                      <a:pt x="16875" y="5400"/>
                    </a:lnTo>
                    <a:lnTo>
                      <a:pt x="16200" y="8100"/>
                    </a:lnTo>
                    <a:lnTo>
                      <a:pt x="15525" y="8100"/>
                    </a:lnTo>
                    <a:lnTo>
                      <a:pt x="15525" y="8100"/>
                    </a:lnTo>
                    <a:lnTo>
                      <a:pt x="14850" y="8100"/>
                    </a:lnTo>
                    <a:lnTo>
                      <a:pt x="14175" y="8100"/>
                    </a:lnTo>
                    <a:lnTo>
                      <a:pt x="13500" y="8100"/>
                    </a:lnTo>
                    <a:lnTo>
                      <a:pt x="12825" y="8100"/>
                    </a:lnTo>
                    <a:lnTo>
                      <a:pt x="12150" y="8100"/>
                    </a:lnTo>
                    <a:lnTo>
                      <a:pt x="12150" y="8100"/>
                    </a:lnTo>
                    <a:lnTo>
                      <a:pt x="11475" y="8100"/>
                    </a:lnTo>
                    <a:lnTo>
                      <a:pt x="10800" y="8100"/>
                    </a:lnTo>
                    <a:lnTo>
                      <a:pt x="10125" y="8100"/>
                    </a:lnTo>
                    <a:lnTo>
                      <a:pt x="9450" y="8100"/>
                    </a:lnTo>
                    <a:lnTo>
                      <a:pt x="8775" y="5400"/>
                    </a:lnTo>
                    <a:lnTo>
                      <a:pt x="7425" y="5400"/>
                    </a:lnTo>
                    <a:lnTo>
                      <a:pt x="6075" y="5400"/>
                    </a:lnTo>
                    <a:lnTo>
                      <a:pt x="4725" y="2700"/>
                    </a:lnTo>
                    <a:lnTo>
                      <a:pt x="3375" y="2700"/>
                    </a:lnTo>
                    <a:lnTo>
                      <a:pt x="2025" y="0"/>
                    </a:lnTo>
                    <a:lnTo>
                      <a:pt x="675" y="0"/>
                    </a:lnTo>
                    <a:lnTo>
                      <a:pt x="675" y="0"/>
                    </a:lnTo>
                    <a:lnTo>
                      <a:pt x="0" y="135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29" name="Shape 4029"/>
              <p:cNvSpPr/>
              <p:nvPr/>
            </p:nvSpPr>
            <p:spPr>
              <a:xfrm>
                <a:off x="1303337" y="495300"/>
                <a:ext cx="49213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90" y="21600"/>
                    </a:moveTo>
                    <a:lnTo>
                      <a:pt x="2090" y="21600"/>
                    </a:lnTo>
                    <a:lnTo>
                      <a:pt x="2787" y="18900"/>
                    </a:lnTo>
                    <a:lnTo>
                      <a:pt x="2787" y="18900"/>
                    </a:lnTo>
                    <a:lnTo>
                      <a:pt x="3484" y="18900"/>
                    </a:lnTo>
                    <a:lnTo>
                      <a:pt x="4181" y="16200"/>
                    </a:lnTo>
                    <a:lnTo>
                      <a:pt x="4181" y="16200"/>
                    </a:lnTo>
                    <a:lnTo>
                      <a:pt x="4877" y="16200"/>
                    </a:lnTo>
                    <a:lnTo>
                      <a:pt x="4877" y="16200"/>
                    </a:lnTo>
                    <a:lnTo>
                      <a:pt x="5574" y="16200"/>
                    </a:lnTo>
                    <a:lnTo>
                      <a:pt x="6271" y="16200"/>
                    </a:lnTo>
                    <a:lnTo>
                      <a:pt x="6968" y="13500"/>
                    </a:lnTo>
                    <a:lnTo>
                      <a:pt x="6968" y="13500"/>
                    </a:lnTo>
                    <a:lnTo>
                      <a:pt x="7665" y="13500"/>
                    </a:lnTo>
                    <a:lnTo>
                      <a:pt x="8361" y="13500"/>
                    </a:lnTo>
                    <a:lnTo>
                      <a:pt x="9058" y="13500"/>
                    </a:lnTo>
                    <a:lnTo>
                      <a:pt x="9755" y="13500"/>
                    </a:lnTo>
                    <a:lnTo>
                      <a:pt x="10452" y="13500"/>
                    </a:lnTo>
                    <a:lnTo>
                      <a:pt x="11148" y="16200"/>
                    </a:lnTo>
                    <a:lnTo>
                      <a:pt x="11148" y="16200"/>
                    </a:lnTo>
                    <a:lnTo>
                      <a:pt x="12542" y="16200"/>
                    </a:lnTo>
                    <a:lnTo>
                      <a:pt x="12542" y="16200"/>
                    </a:lnTo>
                    <a:lnTo>
                      <a:pt x="13935" y="16200"/>
                    </a:lnTo>
                    <a:lnTo>
                      <a:pt x="15329" y="18900"/>
                    </a:lnTo>
                    <a:lnTo>
                      <a:pt x="16723" y="18900"/>
                    </a:lnTo>
                    <a:lnTo>
                      <a:pt x="18116" y="18900"/>
                    </a:lnTo>
                    <a:lnTo>
                      <a:pt x="19510" y="21600"/>
                    </a:lnTo>
                    <a:lnTo>
                      <a:pt x="20903" y="21600"/>
                    </a:lnTo>
                    <a:lnTo>
                      <a:pt x="21600" y="8100"/>
                    </a:lnTo>
                    <a:lnTo>
                      <a:pt x="20206" y="8100"/>
                    </a:lnTo>
                    <a:lnTo>
                      <a:pt x="18813" y="5400"/>
                    </a:lnTo>
                    <a:lnTo>
                      <a:pt x="17419" y="5400"/>
                    </a:lnTo>
                    <a:lnTo>
                      <a:pt x="16026" y="2700"/>
                    </a:lnTo>
                    <a:lnTo>
                      <a:pt x="14632" y="2700"/>
                    </a:lnTo>
                    <a:lnTo>
                      <a:pt x="13239" y="2700"/>
                    </a:lnTo>
                    <a:lnTo>
                      <a:pt x="12542" y="0"/>
                    </a:lnTo>
                    <a:lnTo>
                      <a:pt x="11845" y="0"/>
                    </a:lnTo>
                    <a:lnTo>
                      <a:pt x="11148" y="0"/>
                    </a:lnTo>
                    <a:lnTo>
                      <a:pt x="10452" y="0"/>
                    </a:lnTo>
                    <a:lnTo>
                      <a:pt x="9755" y="0"/>
                    </a:lnTo>
                    <a:lnTo>
                      <a:pt x="9058" y="0"/>
                    </a:lnTo>
                    <a:lnTo>
                      <a:pt x="8361" y="0"/>
                    </a:lnTo>
                    <a:lnTo>
                      <a:pt x="7665" y="0"/>
                    </a:lnTo>
                    <a:lnTo>
                      <a:pt x="6968" y="0"/>
                    </a:lnTo>
                    <a:lnTo>
                      <a:pt x="6271" y="0"/>
                    </a:lnTo>
                    <a:lnTo>
                      <a:pt x="5574" y="0"/>
                    </a:lnTo>
                    <a:lnTo>
                      <a:pt x="4877" y="0"/>
                    </a:lnTo>
                    <a:lnTo>
                      <a:pt x="4181" y="2700"/>
                    </a:lnTo>
                    <a:lnTo>
                      <a:pt x="3484" y="2700"/>
                    </a:lnTo>
                    <a:lnTo>
                      <a:pt x="2787" y="2700"/>
                    </a:lnTo>
                    <a:lnTo>
                      <a:pt x="2090" y="2700"/>
                    </a:lnTo>
                    <a:lnTo>
                      <a:pt x="2090" y="5400"/>
                    </a:lnTo>
                    <a:lnTo>
                      <a:pt x="697" y="8100"/>
                    </a:lnTo>
                    <a:lnTo>
                      <a:pt x="697" y="8100"/>
                    </a:lnTo>
                    <a:lnTo>
                      <a:pt x="0" y="10800"/>
                    </a:lnTo>
                    <a:lnTo>
                      <a:pt x="0" y="10800"/>
                    </a:lnTo>
                    <a:lnTo>
                      <a:pt x="209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30" name="Shape 4030"/>
              <p:cNvSpPr/>
              <p:nvPr/>
            </p:nvSpPr>
            <p:spPr>
              <a:xfrm>
                <a:off x="1293812" y="501650"/>
                <a:ext cx="14288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800" y="20855"/>
                    </a:moveTo>
                    <a:lnTo>
                      <a:pt x="16800" y="20855"/>
                    </a:lnTo>
                    <a:lnTo>
                      <a:pt x="16800" y="19366"/>
                    </a:lnTo>
                    <a:lnTo>
                      <a:pt x="16800" y="17876"/>
                    </a:lnTo>
                    <a:lnTo>
                      <a:pt x="16800" y="16386"/>
                    </a:lnTo>
                    <a:lnTo>
                      <a:pt x="14400" y="14897"/>
                    </a:lnTo>
                    <a:lnTo>
                      <a:pt x="14400" y="14152"/>
                    </a:lnTo>
                    <a:lnTo>
                      <a:pt x="14400" y="12662"/>
                    </a:lnTo>
                    <a:lnTo>
                      <a:pt x="14400" y="11917"/>
                    </a:lnTo>
                    <a:lnTo>
                      <a:pt x="14400" y="11172"/>
                    </a:lnTo>
                    <a:lnTo>
                      <a:pt x="14400" y="10428"/>
                    </a:lnTo>
                    <a:lnTo>
                      <a:pt x="14400" y="10428"/>
                    </a:lnTo>
                    <a:lnTo>
                      <a:pt x="14400" y="9683"/>
                    </a:lnTo>
                    <a:lnTo>
                      <a:pt x="14400" y="8938"/>
                    </a:lnTo>
                    <a:lnTo>
                      <a:pt x="14400" y="8193"/>
                    </a:lnTo>
                    <a:lnTo>
                      <a:pt x="14400" y="8193"/>
                    </a:lnTo>
                    <a:lnTo>
                      <a:pt x="14400" y="7448"/>
                    </a:lnTo>
                    <a:lnTo>
                      <a:pt x="14400" y="6703"/>
                    </a:lnTo>
                    <a:lnTo>
                      <a:pt x="14400" y="6703"/>
                    </a:lnTo>
                    <a:lnTo>
                      <a:pt x="16800" y="5959"/>
                    </a:lnTo>
                    <a:lnTo>
                      <a:pt x="16800" y="5214"/>
                    </a:lnTo>
                    <a:lnTo>
                      <a:pt x="16800" y="5214"/>
                    </a:lnTo>
                    <a:lnTo>
                      <a:pt x="16800" y="4469"/>
                    </a:lnTo>
                    <a:lnTo>
                      <a:pt x="19200" y="4469"/>
                    </a:lnTo>
                    <a:lnTo>
                      <a:pt x="19200" y="3724"/>
                    </a:lnTo>
                    <a:lnTo>
                      <a:pt x="19200" y="3724"/>
                    </a:lnTo>
                    <a:lnTo>
                      <a:pt x="21600" y="2979"/>
                    </a:lnTo>
                    <a:lnTo>
                      <a:pt x="21600" y="2979"/>
                    </a:lnTo>
                    <a:lnTo>
                      <a:pt x="14400" y="0"/>
                    </a:lnTo>
                    <a:lnTo>
                      <a:pt x="12000" y="0"/>
                    </a:lnTo>
                    <a:lnTo>
                      <a:pt x="9600" y="745"/>
                    </a:lnTo>
                    <a:lnTo>
                      <a:pt x="9600" y="1490"/>
                    </a:lnTo>
                    <a:lnTo>
                      <a:pt x="7200" y="2234"/>
                    </a:lnTo>
                    <a:lnTo>
                      <a:pt x="4800" y="2234"/>
                    </a:lnTo>
                    <a:lnTo>
                      <a:pt x="4800" y="2979"/>
                    </a:lnTo>
                    <a:lnTo>
                      <a:pt x="4800" y="3724"/>
                    </a:lnTo>
                    <a:lnTo>
                      <a:pt x="2400" y="4469"/>
                    </a:lnTo>
                    <a:lnTo>
                      <a:pt x="2400" y="5214"/>
                    </a:lnTo>
                    <a:lnTo>
                      <a:pt x="2400" y="5959"/>
                    </a:lnTo>
                    <a:lnTo>
                      <a:pt x="2400" y="6703"/>
                    </a:lnTo>
                    <a:lnTo>
                      <a:pt x="2400" y="7448"/>
                    </a:lnTo>
                    <a:lnTo>
                      <a:pt x="2400" y="8193"/>
                    </a:lnTo>
                    <a:lnTo>
                      <a:pt x="0" y="8938"/>
                    </a:lnTo>
                    <a:lnTo>
                      <a:pt x="0" y="9683"/>
                    </a:lnTo>
                    <a:lnTo>
                      <a:pt x="0" y="10428"/>
                    </a:lnTo>
                    <a:lnTo>
                      <a:pt x="0" y="10428"/>
                    </a:lnTo>
                    <a:lnTo>
                      <a:pt x="0" y="11917"/>
                    </a:lnTo>
                    <a:lnTo>
                      <a:pt x="2400" y="11917"/>
                    </a:lnTo>
                    <a:lnTo>
                      <a:pt x="2400" y="12662"/>
                    </a:lnTo>
                    <a:lnTo>
                      <a:pt x="2400" y="14152"/>
                    </a:lnTo>
                    <a:lnTo>
                      <a:pt x="2400" y="15641"/>
                    </a:lnTo>
                    <a:lnTo>
                      <a:pt x="2400" y="17131"/>
                    </a:lnTo>
                    <a:lnTo>
                      <a:pt x="2400" y="18621"/>
                    </a:lnTo>
                    <a:lnTo>
                      <a:pt x="4800" y="20110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16800" y="2085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31" name="Shape 4031"/>
              <p:cNvSpPr/>
              <p:nvPr/>
            </p:nvSpPr>
            <p:spPr>
              <a:xfrm>
                <a:off x="1289050" y="546100"/>
                <a:ext cx="17463" cy="508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891" y="21600"/>
                    </a:moveTo>
                    <a:lnTo>
                      <a:pt x="5891" y="21600"/>
                    </a:lnTo>
                    <a:lnTo>
                      <a:pt x="7855" y="20925"/>
                    </a:lnTo>
                    <a:lnTo>
                      <a:pt x="9818" y="20250"/>
                    </a:lnTo>
                    <a:lnTo>
                      <a:pt x="9818" y="19575"/>
                    </a:lnTo>
                    <a:lnTo>
                      <a:pt x="11782" y="18900"/>
                    </a:lnTo>
                    <a:lnTo>
                      <a:pt x="13745" y="18225"/>
                    </a:lnTo>
                    <a:lnTo>
                      <a:pt x="13745" y="18225"/>
                    </a:lnTo>
                    <a:lnTo>
                      <a:pt x="15709" y="17550"/>
                    </a:lnTo>
                    <a:lnTo>
                      <a:pt x="15709" y="16875"/>
                    </a:lnTo>
                    <a:lnTo>
                      <a:pt x="17673" y="16200"/>
                    </a:lnTo>
                    <a:lnTo>
                      <a:pt x="17673" y="15525"/>
                    </a:lnTo>
                    <a:lnTo>
                      <a:pt x="17673" y="14850"/>
                    </a:lnTo>
                    <a:lnTo>
                      <a:pt x="19636" y="14175"/>
                    </a:lnTo>
                    <a:lnTo>
                      <a:pt x="19636" y="13500"/>
                    </a:lnTo>
                    <a:lnTo>
                      <a:pt x="19636" y="12825"/>
                    </a:lnTo>
                    <a:lnTo>
                      <a:pt x="19636" y="12150"/>
                    </a:lnTo>
                    <a:lnTo>
                      <a:pt x="19636" y="11475"/>
                    </a:lnTo>
                    <a:lnTo>
                      <a:pt x="19636" y="10800"/>
                    </a:lnTo>
                    <a:lnTo>
                      <a:pt x="21600" y="10125"/>
                    </a:lnTo>
                    <a:lnTo>
                      <a:pt x="21600" y="8775"/>
                    </a:lnTo>
                    <a:lnTo>
                      <a:pt x="21600" y="8100"/>
                    </a:lnTo>
                    <a:lnTo>
                      <a:pt x="21600" y="6750"/>
                    </a:lnTo>
                    <a:lnTo>
                      <a:pt x="21600" y="5400"/>
                    </a:lnTo>
                    <a:lnTo>
                      <a:pt x="21600" y="4050"/>
                    </a:lnTo>
                    <a:lnTo>
                      <a:pt x="21600" y="2700"/>
                    </a:lnTo>
                    <a:lnTo>
                      <a:pt x="19636" y="1350"/>
                    </a:lnTo>
                    <a:lnTo>
                      <a:pt x="19636" y="0"/>
                    </a:lnTo>
                    <a:lnTo>
                      <a:pt x="9818" y="675"/>
                    </a:lnTo>
                    <a:lnTo>
                      <a:pt x="9818" y="2025"/>
                    </a:lnTo>
                    <a:lnTo>
                      <a:pt x="9818" y="2700"/>
                    </a:lnTo>
                    <a:lnTo>
                      <a:pt x="9818" y="4050"/>
                    </a:lnTo>
                    <a:lnTo>
                      <a:pt x="9818" y="5400"/>
                    </a:lnTo>
                    <a:lnTo>
                      <a:pt x="9818" y="6750"/>
                    </a:lnTo>
                    <a:lnTo>
                      <a:pt x="9818" y="8100"/>
                    </a:lnTo>
                    <a:lnTo>
                      <a:pt x="9818" y="8775"/>
                    </a:lnTo>
                    <a:lnTo>
                      <a:pt x="9818" y="9450"/>
                    </a:lnTo>
                    <a:lnTo>
                      <a:pt x="9818" y="10125"/>
                    </a:lnTo>
                    <a:lnTo>
                      <a:pt x="9818" y="10800"/>
                    </a:lnTo>
                    <a:lnTo>
                      <a:pt x="9818" y="11475"/>
                    </a:lnTo>
                    <a:lnTo>
                      <a:pt x="9818" y="12150"/>
                    </a:lnTo>
                    <a:lnTo>
                      <a:pt x="9818" y="12825"/>
                    </a:lnTo>
                    <a:lnTo>
                      <a:pt x="7855" y="13500"/>
                    </a:lnTo>
                    <a:lnTo>
                      <a:pt x="7855" y="13500"/>
                    </a:lnTo>
                    <a:lnTo>
                      <a:pt x="7855" y="14175"/>
                    </a:lnTo>
                    <a:lnTo>
                      <a:pt x="7855" y="14850"/>
                    </a:lnTo>
                    <a:lnTo>
                      <a:pt x="5891" y="15525"/>
                    </a:lnTo>
                    <a:lnTo>
                      <a:pt x="5891" y="15525"/>
                    </a:lnTo>
                    <a:lnTo>
                      <a:pt x="5891" y="16200"/>
                    </a:lnTo>
                    <a:lnTo>
                      <a:pt x="3927" y="16875"/>
                    </a:lnTo>
                    <a:lnTo>
                      <a:pt x="3927" y="16875"/>
                    </a:lnTo>
                    <a:lnTo>
                      <a:pt x="1964" y="17550"/>
                    </a:lnTo>
                    <a:lnTo>
                      <a:pt x="1964" y="17550"/>
                    </a:lnTo>
                    <a:lnTo>
                      <a:pt x="0" y="18225"/>
                    </a:lnTo>
                    <a:lnTo>
                      <a:pt x="0" y="18225"/>
                    </a:lnTo>
                    <a:lnTo>
                      <a:pt x="0" y="18225"/>
                    </a:lnTo>
                    <a:lnTo>
                      <a:pt x="5891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32" name="Shape 4032"/>
              <p:cNvSpPr/>
              <p:nvPr/>
            </p:nvSpPr>
            <p:spPr>
              <a:xfrm>
                <a:off x="1244600" y="588962"/>
                <a:ext cx="49213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3500"/>
                    </a:moveTo>
                    <a:lnTo>
                      <a:pt x="0" y="13500"/>
                    </a:lnTo>
                    <a:lnTo>
                      <a:pt x="1394" y="13500"/>
                    </a:lnTo>
                    <a:lnTo>
                      <a:pt x="2787" y="16200"/>
                    </a:lnTo>
                    <a:lnTo>
                      <a:pt x="4181" y="16200"/>
                    </a:lnTo>
                    <a:lnTo>
                      <a:pt x="5574" y="18900"/>
                    </a:lnTo>
                    <a:lnTo>
                      <a:pt x="6968" y="18900"/>
                    </a:lnTo>
                    <a:lnTo>
                      <a:pt x="8361" y="21600"/>
                    </a:lnTo>
                    <a:lnTo>
                      <a:pt x="9058" y="21600"/>
                    </a:lnTo>
                    <a:lnTo>
                      <a:pt x="9755" y="21600"/>
                    </a:lnTo>
                    <a:lnTo>
                      <a:pt x="10452" y="21600"/>
                    </a:lnTo>
                    <a:lnTo>
                      <a:pt x="11148" y="21600"/>
                    </a:lnTo>
                    <a:lnTo>
                      <a:pt x="11845" y="21600"/>
                    </a:lnTo>
                    <a:lnTo>
                      <a:pt x="12542" y="21600"/>
                    </a:lnTo>
                    <a:lnTo>
                      <a:pt x="13239" y="21600"/>
                    </a:lnTo>
                    <a:lnTo>
                      <a:pt x="13935" y="21600"/>
                    </a:lnTo>
                    <a:lnTo>
                      <a:pt x="14632" y="21600"/>
                    </a:lnTo>
                    <a:lnTo>
                      <a:pt x="15329" y="21600"/>
                    </a:lnTo>
                    <a:lnTo>
                      <a:pt x="16026" y="21600"/>
                    </a:lnTo>
                    <a:lnTo>
                      <a:pt x="16723" y="21600"/>
                    </a:lnTo>
                    <a:lnTo>
                      <a:pt x="17419" y="21600"/>
                    </a:lnTo>
                    <a:lnTo>
                      <a:pt x="18116" y="18900"/>
                    </a:lnTo>
                    <a:lnTo>
                      <a:pt x="18813" y="18900"/>
                    </a:lnTo>
                    <a:lnTo>
                      <a:pt x="19510" y="18900"/>
                    </a:lnTo>
                    <a:lnTo>
                      <a:pt x="20206" y="16200"/>
                    </a:lnTo>
                    <a:lnTo>
                      <a:pt x="20903" y="16200"/>
                    </a:lnTo>
                    <a:lnTo>
                      <a:pt x="20903" y="13500"/>
                    </a:lnTo>
                    <a:lnTo>
                      <a:pt x="21600" y="13500"/>
                    </a:lnTo>
                    <a:lnTo>
                      <a:pt x="19510" y="0"/>
                    </a:lnTo>
                    <a:lnTo>
                      <a:pt x="18813" y="2700"/>
                    </a:lnTo>
                    <a:lnTo>
                      <a:pt x="18813" y="2700"/>
                    </a:lnTo>
                    <a:lnTo>
                      <a:pt x="18116" y="5400"/>
                    </a:lnTo>
                    <a:lnTo>
                      <a:pt x="18116" y="5400"/>
                    </a:lnTo>
                    <a:lnTo>
                      <a:pt x="17419" y="5400"/>
                    </a:lnTo>
                    <a:lnTo>
                      <a:pt x="16723" y="5400"/>
                    </a:lnTo>
                    <a:lnTo>
                      <a:pt x="16723" y="5400"/>
                    </a:lnTo>
                    <a:lnTo>
                      <a:pt x="16026" y="8100"/>
                    </a:lnTo>
                    <a:lnTo>
                      <a:pt x="15329" y="8100"/>
                    </a:lnTo>
                    <a:lnTo>
                      <a:pt x="14632" y="8100"/>
                    </a:lnTo>
                    <a:lnTo>
                      <a:pt x="14632" y="8100"/>
                    </a:lnTo>
                    <a:lnTo>
                      <a:pt x="13935" y="8100"/>
                    </a:lnTo>
                    <a:lnTo>
                      <a:pt x="13239" y="8100"/>
                    </a:lnTo>
                    <a:lnTo>
                      <a:pt x="12542" y="8100"/>
                    </a:lnTo>
                    <a:lnTo>
                      <a:pt x="11845" y="8100"/>
                    </a:lnTo>
                    <a:lnTo>
                      <a:pt x="11148" y="8100"/>
                    </a:lnTo>
                    <a:lnTo>
                      <a:pt x="10452" y="8100"/>
                    </a:lnTo>
                    <a:lnTo>
                      <a:pt x="10452" y="8100"/>
                    </a:lnTo>
                    <a:lnTo>
                      <a:pt x="9755" y="5400"/>
                    </a:lnTo>
                    <a:lnTo>
                      <a:pt x="9058" y="5400"/>
                    </a:lnTo>
                    <a:lnTo>
                      <a:pt x="7665" y="5400"/>
                    </a:lnTo>
                    <a:lnTo>
                      <a:pt x="6271" y="2700"/>
                    </a:lnTo>
                    <a:lnTo>
                      <a:pt x="4877" y="2700"/>
                    </a:lnTo>
                    <a:lnTo>
                      <a:pt x="3484" y="0"/>
                    </a:lnTo>
                    <a:lnTo>
                      <a:pt x="2090" y="0"/>
                    </a:lnTo>
                    <a:lnTo>
                      <a:pt x="697" y="0"/>
                    </a:lnTo>
                    <a:lnTo>
                      <a:pt x="697" y="0"/>
                    </a:lnTo>
                    <a:lnTo>
                      <a:pt x="0" y="135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33" name="Shape 4033"/>
              <p:cNvSpPr/>
              <p:nvPr/>
            </p:nvSpPr>
            <p:spPr>
              <a:xfrm>
                <a:off x="1195387" y="584200"/>
                <a:ext cx="50801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700" y="21600"/>
                    </a:moveTo>
                    <a:lnTo>
                      <a:pt x="2700" y="21600"/>
                    </a:lnTo>
                    <a:lnTo>
                      <a:pt x="2700" y="21600"/>
                    </a:lnTo>
                    <a:lnTo>
                      <a:pt x="3375" y="18900"/>
                    </a:lnTo>
                    <a:lnTo>
                      <a:pt x="3375" y="18900"/>
                    </a:lnTo>
                    <a:lnTo>
                      <a:pt x="4050" y="18900"/>
                    </a:lnTo>
                    <a:lnTo>
                      <a:pt x="4725" y="16200"/>
                    </a:lnTo>
                    <a:lnTo>
                      <a:pt x="4725" y="16200"/>
                    </a:lnTo>
                    <a:lnTo>
                      <a:pt x="5400" y="16200"/>
                    </a:lnTo>
                    <a:lnTo>
                      <a:pt x="6075" y="16200"/>
                    </a:lnTo>
                    <a:lnTo>
                      <a:pt x="6750" y="16200"/>
                    </a:lnTo>
                    <a:lnTo>
                      <a:pt x="6750" y="13500"/>
                    </a:lnTo>
                    <a:lnTo>
                      <a:pt x="7425" y="13500"/>
                    </a:lnTo>
                    <a:lnTo>
                      <a:pt x="8100" y="13500"/>
                    </a:lnTo>
                    <a:lnTo>
                      <a:pt x="8775" y="13500"/>
                    </a:lnTo>
                    <a:lnTo>
                      <a:pt x="9450" y="13500"/>
                    </a:lnTo>
                    <a:lnTo>
                      <a:pt x="10125" y="13500"/>
                    </a:lnTo>
                    <a:lnTo>
                      <a:pt x="10800" y="13500"/>
                    </a:lnTo>
                    <a:lnTo>
                      <a:pt x="11475" y="13500"/>
                    </a:lnTo>
                    <a:lnTo>
                      <a:pt x="11475" y="13500"/>
                    </a:lnTo>
                    <a:lnTo>
                      <a:pt x="12825" y="16200"/>
                    </a:lnTo>
                    <a:lnTo>
                      <a:pt x="12825" y="16200"/>
                    </a:lnTo>
                    <a:lnTo>
                      <a:pt x="14850" y="16200"/>
                    </a:lnTo>
                    <a:lnTo>
                      <a:pt x="15525" y="16200"/>
                    </a:lnTo>
                    <a:lnTo>
                      <a:pt x="16875" y="18900"/>
                    </a:lnTo>
                    <a:lnTo>
                      <a:pt x="18225" y="18900"/>
                    </a:lnTo>
                    <a:lnTo>
                      <a:pt x="19575" y="21600"/>
                    </a:lnTo>
                    <a:lnTo>
                      <a:pt x="20925" y="21600"/>
                    </a:lnTo>
                    <a:lnTo>
                      <a:pt x="21600" y="8100"/>
                    </a:lnTo>
                    <a:lnTo>
                      <a:pt x="20250" y="5400"/>
                    </a:lnTo>
                    <a:lnTo>
                      <a:pt x="18900" y="5400"/>
                    </a:lnTo>
                    <a:lnTo>
                      <a:pt x="18225" y="5400"/>
                    </a:lnTo>
                    <a:lnTo>
                      <a:pt x="16200" y="2700"/>
                    </a:lnTo>
                    <a:lnTo>
                      <a:pt x="14850" y="2700"/>
                    </a:lnTo>
                    <a:lnTo>
                      <a:pt x="13500" y="0"/>
                    </a:lnTo>
                    <a:lnTo>
                      <a:pt x="12825" y="0"/>
                    </a:lnTo>
                    <a:lnTo>
                      <a:pt x="12150" y="0"/>
                    </a:lnTo>
                    <a:lnTo>
                      <a:pt x="11475" y="0"/>
                    </a:lnTo>
                    <a:lnTo>
                      <a:pt x="10800" y="0"/>
                    </a:lnTo>
                    <a:lnTo>
                      <a:pt x="10125" y="0"/>
                    </a:lnTo>
                    <a:lnTo>
                      <a:pt x="9450" y="0"/>
                    </a:lnTo>
                    <a:lnTo>
                      <a:pt x="8775" y="0"/>
                    </a:lnTo>
                    <a:lnTo>
                      <a:pt x="8100" y="0"/>
                    </a:lnTo>
                    <a:lnTo>
                      <a:pt x="7425" y="0"/>
                    </a:lnTo>
                    <a:lnTo>
                      <a:pt x="6750" y="0"/>
                    </a:lnTo>
                    <a:lnTo>
                      <a:pt x="6075" y="0"/>
                    </a:lnTo>
                    <a:lnTo>
                      <a:pt x="5400" y="0"/>
                    </a:lnTo>
                    <a:lnTo>
                      <a:pt x="4725" y="2700"/>
                    </a:lnTo>
                    <a:lnTo>
                      <a:pt x="4050" y="2700"/>
                    </a:lnTo>
                    <a:lnTo>
                      <a:pt x="3375" y="2700"/>
                    </a:lnTo>
                    <a:lnTo>
                      <a:pt x="2700" y="5400"/>
                    </a:lnTo>
                    <a:lnTo>
                      <a:pt x="2025" y="5400"/>
                    </a:lnTo>
                    <a:lnTo>
                      <a:pt x="1350" y="8100"/>
                    </a:lnTo>
                    <a:lnTo>
                      <a:pt x="675" y="8100"/>
                    </a:lnTo>
                    <a:lnTo>
                      <a:pt x="0" y="10800"/>
                    </a:lnTo>
                    <a:lnTo>
                      <a:pt x="0" y="10800"/>
                    </a:lnTo>
                    <a:lnTo>
                      <a:pt x="27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34" name="Shape 4034"/>
              <p:cNvSpPr/>
              <p:nvPr/>
            </p:nvSpPr>
            <p:spPr>
              <a:xfrm>
                <a:off x="1184275" y="590550"/>
                <a:ext cx="17463" cy="492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818" y="21600"/>
                    </a:moveTo>
                    <a:lnTo>
                      <a:pt x="9818" y="21600"/>
                    </a:lnTo>
                    <a:lnTo>
                      <a:pt x="9818" y="20206"/>
                    </a:lnTo>
                    <a:lnTo>
                      <a:pt x="9818" y="18813"/>
                    </a:lnTo>
                    <a:lnTo>
                      <a:pt x="9818" y="17419"/>
                    </a:lnTo>
                    <a:lnTo>
                      <a:pt x="9818" y="16026"/>
                    </a:lnTo>
                    <a:lnTo>
                      <a:pt x="9818" y="14632"/>
                    </a:lnTo>
                    <a:lnTo>
                      <a:pt x="9818" y="13239"/>
                    </a:lnTo>
                    <a:lnTo>
                      <a:pt x="9818" y="12542"/>
                    </a:lnTo>
                    <a:lnTo>
                      <a:pt x="11782" y="11845"/>
                    </a:lnTo>
                    <a:lnTo>
                      <a:pt x="11782" y="11148"/>
                    </a:lnTo>
                    <a:lnTo>
                      <a:pt x="11782" y="11148"/>
                    </a:lnTo>
                    <a:lnTo>
                      <a:pt x="11782" y="10452"/>
                    </a:lnTo>
                    <a:lnTo>
                      <a:pt x="11782" y="9755"/>
                    </a:lnTo>
                    <a:lnTo>
                      <a:pt x="11782" y="9058"/>
                    </a:lnTo>
                    <a:lnTo>
                      <a:pt x="11782" y="8361"/>
                    </a:lnTo>
                    <a:lnTo>
                      <a:pt x="11782" y="7665"/>
                    </a:lnTo>
                    <a:lnTo>
                      <a:pt x="13745" y="6968"/>
                    </a:lnTo>
                    <a:lnTo>
                      <a:pt x="13745" y="6968"/>
                    </a:lnTo>
                    <a:lnTo>
                      <a:pt x="13745" y="6271"/>
                    </a:lnTo>
                    <a:lnTo>
                      <a:pt x="13745" y="5574"/>
                    </a:lnTo>
                    <a:lnTo>
                      <a:pt x="15709" y="5574"/>
                    </a:lnTo>
                    <a:lnTo>
                      <a:pt x="15709" y="4877"/>
                    </a:lnTo>
                    <a:lnTo>
                      <a:pt x="17673" y="4181"/>
                    </a:lnTo>
                    <a:lnTo>
                      <a:pt x="17673" y="4181"/>
                    </a:lnTo>
                    <a:lnTo>
                      <a:pt x="17673" y="3484"/>
                    </a:lnTo>
                    <a:lnTo>
                      <a:pt x="19636" y="3484"/>
                    </a:lnTo>
                    <a:lnTo>
                      <a:pt x="21600" y="2787"/>
                    </a:lnTo>
                    <a:lnTo>
                      <a:pt x="13745" y="0"/>
                    </a:lnTo>
                    <a:lnTo>
                      <a:pt x="11782" y="697"/>
                    </a:lnTo>
                    <a:lnTo>
                      <a:pt x="9818" y="1394"/>
                    </a:lnTo>
                    <a:lnTo>
                      <a:pt x="9818" y="1394"/>
                    </a:lnTo>
                    <a:lnTo>
                      <a:pt x="7855" y="2090"/>
                    </a:lnTo>
                    <a:lnTo>
                      <a:pt x="5891" y="2787"/>
                    </a:lnTo>
                    <a:lnTo>
                      <a:pt x="5891" y="3484"/>
                    </a:lnTo>
                    <a:lnTo>
                      <a:pt x="5891" y="4181"/>
                    </a:lnTo>
                    <a:lnTo>
                      <a:pt x="3927" y="4877"/>
                    </a:lnTo>
                    <a:lnTo>
                      <a:pt x="3927" y="5574"/>
                    </a:lnTo>
                    <a:lnTo>
                      <a:pt x="3927" y="6271"/>
                    </a:lnTo>
                    <a:lnTo>
                      <a:pt x="1964" y="6968"/>
                    </a:lnTo>
                    <a:lnTo>
                      <a:pt x="1964" y="7665"/>
                    </a:lnTo>
                    <a:lnTo>
                      <a:pt x="1964" y="8361"/>
                    </a:lnTo>
                    <a:lnTo>
                      <a:pt x="0" y="9058"/>
                    </a:lnTo>
                    <a:lnTo>
                      <a:pt x="0" y="9755"/>
                    </a:lnTo>
                    <a:lnTo>
                      <a:pt x="0" y="10452"/>
                    </a:lnTo>
                    <a:lnTo>
                      <a:pt x="0" y="11148"/>
                    </a:lnTo>
                    <a:lnTo>
                      <a:pt x="0" y="11845"/>
                    </a:lnTo>
                    <a:lnTo>
                      <a:pt x="0" y="12542"/>
                    </a:lnTo>
                    <a:lnTo>
                      <a:pt x="0" y="13239"/>
                    </a:lnTo>
                    <a:lnTo>
                      <a:pt x="0" y="14632"/>
                    </a:lnTo>
                    <a:lnTo>
                      <a:pt x="0" y="16026"/>
                    </a:lnTo>
                    <a:lnTo>
                      <a:pt x="0" y="17419"/>
                    </a:lnTo>
                    <a:lnTo>
                      <a:pt x="0" y="18813"/>
                    </a:lnTo>
                    <a:lnTo>
                      <a:pt x="0" y="20206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9818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35" name="Shape 4035"/>
              <p:cNvSpPr/>
              <p:nvPr/>
            </p:nvSpPr>
            <p:spPr>
              <a:xfrm>
                <a:off x="1176337" y="639762"/>
                <a:ext cx="17463" cy="492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855" y="21600"/>
                    </a:moveTo>
                    <a:lnTo>
                      <a:pt x="7855" y="21600"/>
                    </a:lnTo>
                    <a:lnTo>
                      <a:pt x="7855" y="21600"/>
                    </a:lnTo>
                    <a:lnTo>
                      <a:pt x="9818" y="20903"/>
                    </a:lnTo>
                    <a:lnTo>
                      <a:pt x="11782" y="20206"/>
                    </a:lnTo>
                    <a:lnTo>
                      <a:pt x="13745" y="19510"/>
                    </a:lnTo>
                    <a:lnTo>
                      <a:pt x="13745" y="18813"/>
                    </a:lnTo>
                    <a:lnTo>
                      <a:pt x="15709" y="18116"/>
                    </a:lnTo>
                    <a:lnTo>
                      <a:pt x="15709" y="17419"/>
                    </a:lnTo>
                    <a:lnTo>
                      <a:pt x="15709" y="16723"/>
                    </a:lnTo>
                    <a:lnTo>
                      <a:pt x="17673" y="16026"/>
                    </a:lnTo>
                    <a:lnTo>
                      <a:pt x="17673" y="16026"/>
                    </a:lnTo>
                    <a:lnTo>
                      <a:pt x="17673" y="14632"/>
                    </a:lnTo>
                    <a:lnTo>
                      <a:pt x="19636" y="13935"/>
                    </a:lnTo>
                    <a:lnTo>
                      <a:pt x="19636" y="13935"/>
                    </a:lnTo>
                    <a:lnTo>
                      <a:pt x="19636" y="12542"/>
                    </a:lnTo>
                    <a:lnTo>
                      <a:pt x="19636" y="11845"/>
                    </a:lnTo>
                    <a:lnTo>
                      <a:pt x="19636" y="11148"/>
                    </a:lnTo>
                    <a:lnTo>
                      <a:pt x="19636" y="10452"/>
                    </a:lnTo>
                    <a:lnTo>
                      <a:pt x="19636" y="9755"/>
                    </a:lnTo>
                    <a:lnTo>
                      <a:pt x="19636" y="9058"/>
                    </a:lnTo>
                    <a:lnTo>
                      <a:pt x="19636" y="8361"/>
                    </a:lnTo>
                    <a:lnTo>
                      <a:pt x="21600" y="6968"/>
                    </a:lnTo>
                    <a:lnTo>
                      <a:pt x="21600" y="5574"/>
                    </a:lnTo>
                    <a:lnTo>
                      <a:pt x="21600" y="4181"/>
                    </a:lnTo>
                    <a:lnTo>
                      <a:pt x="19636" y="2787"/>
                    </a:lnTo>
                    <a:lnTo>
                      <a:pt x="19636" y="1394"/>
                    </a:lnTo>
                    <a:lnTo>
                      <a:pt x="19636" y="0"/>
                    </a:lnTo>
                    <a:lnTo>
                      <a:pt x="9818" y="0"/>
                    </a:lnTo>
                    <a:lnTo>
                      <a:pt x="9818" y="1394"/>
                    </a:lnTo>
                    <a:lnTo>
                      <a:pt x="9818" y="2787"/>
                    </a:lnTo>
                    <a:lnTo>
                      <a:pt x="9818" y="4181"/>
                    </a:lnTo>
                    <a:lnTo>
                      <a:pt x="9818" y="5574"/>
                    </a:lnTo>
                    <a:lnTo>
                      <a:pt x="9818" y="6968"/>
                    </a:lnTo>
                    <a:lnTo>
                      <a:pt x="9818" y="8361"/>
                    </a:lnTo>
                    <a:lnTo>
                      <a:pt x="9818" y="9058"/>
                    </a:lnTo>
                    <a:lnTo>
                      <a:pt x="9818" y="9755"/>
                    </a:lnTo>
                    <a:lnTo>
                      <a:pt x="9818" y="10452"/>
                    </a:lnTo>
                    <a:lnTo>
                      <a:pt x="9818" y="11148"/>
                    </a:lnTo>
                    <a:lnTo>
                      <a:pt x="9818" y="11845"/>
                    </a:lnTo>
                    <a:lnTo>
                      <a:pt x="9818" y="12542"/>
                    </a:lnTo>
                    <a:lnTo>
                      <a:pt x="9818" y="12542"/>
                    </a:lnTo>
                    <a:lnTo>
                      <a:pt x="7855" y="13239"/>
                    </a:lnTo>
                    <a:lnTo>
                      <a:pt x="7855" y="13935"/>
                    </a:lnTo>
                    <a:lnTo>
                      <a:pt x="7855" y="14632"/>
                    </a:lnTo>
                    <a:lnTo>
                      <a:pt x="7855" y="15329"/>
                    </a:lnTo>
                    <a:lnTo>
                      <a:pt x="7855" y="15329"/>
                    </a:lnTo>
                    <a:lnTo>
                      <a:pt x="5891" y="16026"/>
                    </a:lnTo>
                    <a:lnTo>
                      <a:pt x="5891" y="16723"/>
                    </a:lnTo>
                    <a:lnTo>
                      <a:pt x="3927" y="16723"/>
                    </a:lnTo>
                    <a:lnTo>
                      <a:pt x="3927" y="17419"/>
                    </a:lnTo>
                    <a:lnTo>
                      <a:pt x="3927" y="18116"/>
                    </a:lnTo>
                    <a:lnTo>
                      <a:pt x="1964" y="18116"/>
                    </a:lnTo>
                    <a:lnTo>
                      <a:pt x="1964" y="18813"/>
                    </a:lnTo>
                    <a:lnTo>
                      <a:pt x="0" y="18813"/>
                    </a:lnTo>
                    <a:lnTo>
                      <a:pt x="0" y="18813"/>
                    </a:lnTo>
                    <a:lnTo>
                      <a:pt x="7855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36" name="Shape 4036"/>
              <p:cNvSpPr/>
              <p:nvPr/>
            </p:nvSpPr>
            <p:spPr>
              <a:xfrm>
                <a:off x="1131887" y="682625"/>
                <a:ext cx="50801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3500"/>
                    </a:moveTo>
                    <a:lnTo>
                      <a:pt x="0" y="13500"/>
                    </a:lnTo>
                    <a:lnTo>
                      <a:pt x="1350" y="16200"/>
                    </a:lnTo>
                    <a:lnTo>
                      <a:pt x="2700" y="16200"/>
                    </a:lnTo>
                    <a:lnTo>
                      <a:pt x="4050" y="18900"/>
                    </a:lnTo>
                    <a:lnTo>
                      <a:pt x="5400" y="18900"/>
                    </a:lnTo>
                    <a:lnTo>
                      <a:pt x="6750" y="18900"/>
                    </a:lnTo>
                    <a:lnTo>
                      <a:pt x="8100" y="21600"/>
                    </a:lnTo>
                    <a:lnTo>
                      <a:pt x="8775" y="21600"/>
                    </a:lnTo>
                    <a:lnTo>
                      <a:pt x="9450" y="21600"/>
                    </a:lnTo>
                    <a:lnTo>
                      <a:pt x="10125" y="21600"/>
                    </a:lnTo>
                    <a:lnTo>
                      <a:pt x="10800" y="21600"/>
                    </a:lnTo>
                    <a:lnTo>
                      <a:pt x="11475" y="21600"/>
                    </a:lnTo>
                    <a:lnTo>
                      <a:pt x="12150" y="21600"/>
                    </a:lnTo>
                    <a:lnTo>
                      <a:pt x="12825" y="21600"/>
                    </a:lnTo>
                    <a:lnTo>
                      <a:pt x="13500" y="21600"/>
                    </a:lnTo>
                    <a:lnTo>
                      <a:pt x="14175" y="21600"/>
                    </a:lnTo>
                    <a:lnTo>
                      <a:pt x="14850" y="21600"/>
                    </a:lnTo>
                    <a:lnTo>
                      <a:pt x="15525" y="21600"/>
                    </a:lnTo>
                    <a:lnTo>
                      <a:pt x="16200" y="21600"/>
                    </a:lnTo>
                    <a:lnTo>
                      <a:pt x="16875" y="21600"/>
                    </a:lnTo>
                    <a:lnTo>
                      <a:pt x="17550" y="18900"/>
                    </a:lnTo>
                    <a:lnTo>
                      <a:pt x="18225" y="18900"/>
                    </a:lnTo>
                    <a:lnTo>
                      <a:pt x="18900" y="18900"/>
                    </a:lnTo>
                    <a:lnTo>
                      <a:pt x="19575" y="16200"/>
                    </a:lnTo>
                    <a:lnTo>
                      <a:pt x="20250" y="13500"/>
                    </a:lnTo>
                    <a:lnTo>
                      <a:pt x="20925" y="13500"/>
                    </a:lnTo>
                    <a:lnTo>
                      <a:pt x="21600" y="10800"/>
                    </a:lnTo>
                    <a:lnTo>
                      <a:pt x="18900" y="0"/>
                    </a:lnTo>
                    <a:lnTo>
                      <a:pt x="18225" y="2700"/>
                    </a:lnTo>
                    <a:lnTo>
                      <a:pt x="18225" y="2700"/>
                    </a:lnTo>
                    <a:lnTo>
                      <a:pt x="17550" y="2700"/>
                    </a:lnTo>
                    <a:lnTo>
                      <a:pt x="17550" y="5400"/>
                    </a:lnTo>
                    <a:lnTo>
                      <a:pt x="16875" y="5400"/>
                    </a:lnTo>
                    <a:lnTo>
                      <a:pt x="16200" y="5400"/>
                    </a:lnTo>
                    <a:lnTo>
                      <a:pt x="16200" y="5400"/>
                    </a:lnTo>
                    <a:lnTo>
                      <a:pt x="15525" y="8100"/>
                    </a:lnTo>
                    <a:lnTo>
                      <a:pt x="14850" y="8100"/>
                    </a:lnTo>
                    <a:lnTo>
                      <a:pt x="14175" y="8100"/>
                    </a:lnTo>
                    <a:lnTo>
                      <a:pt x="14175" y="8100"/>
                    </a:lnTo>
                    <a:lnTo>
                      <a:pt x="13500" y="8100"/>
                    </a:lnTo>
                    <a:lnTo>
                      <a:pt x="12825" y="8100"/>
                    </a:lnTo>
                    <a:lnTo>
                      <a:pt x="12150" y="8100"/>
                    </a:lnTo>
                    <a:lnTo>
                      <a:pt x="12150" y="8100"/>
                    </a:lnTo>
                    <a:lnTo>
                      <a:pt x="11475" y="8100"/>
                    </a:lnTo>
                    <a:lnTo>
                      <a:pt x="10800" y="8100"/>
                    </a:lnTo>
                    <a:lnTo>
                      <a:pt x="10125" y="8100"/>
                    </a:lnTo>
                    <a:lnTo>
                      <a:pt x="9450" y="8100"/>
                    </a:lnTo>
                    <a:lnTo>
                      <a:pt x="8775" y="8100"/>
                    </a:lnTo>
                    <a:lnTo>
                      <a:pt x="7425" y="5400"/>
                    </a:lnTo>
                    <a:lnTo>
                      <a:pt x="6075" y="5400"/>
                    </a:lnTo>
                    <a:lnTo>
                      <a:pt x="4725" y="2700"/>
                    </a:lnTo>
                    <a:lnTo>
                      <a:pt x="3375" y="2700"/>
                    </a:lnTo>
                    <a:lnTo>
                      <a:pt x="2025" y="0"/>
                    </a:lnTo>
                    <a:lnTo>
                      <a:pt x="675" y="0"/>
                    </a:lnTo>
                    <a:lnTo>
                      <a:pt x="675" y="0"/>
                    </a:lnTo>
                    <a:lnTo>
                      <a:pt x="0" y="135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37" name="Shape 4037"/>
              <p:cNvSpPr/>
              <p:nvPr/>
            </p:nvSpPr>
            <p:spPr>
              <a:xfrm>
                <a:off x="1082675" y="677862"/>
                <a:ext cx="50800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700" y="21600"/>
                    </a:moveTo>
                    <a:lnTo>
                      <a:pt x="2700" y="21600"/>
                    </a:lnTo>
                    <a:lnTo>
                      <a:pt x="2700" y="21600"/>
                    </a:lnTo>
                    <a:lnTo>
                      <a:pt x="3375" y="18900"/>
                    </a:lnTo>
                    <a:lnTo>
                      <a:pt x="3375" y="18900"/>
                    </a:lnTo>
                    <a:lnTo>
                      <a:pt x="4050" y="18900"/>
                    </a:lnTo>
                    <a:lnTo>
                      <a:pt x="4725" y="16200"/>
                    </a:lnTo>
                    <a:lnTo>
                      <a:pt x="5400" y="16200"/>
                    </a:lnTo>
                    <a:lnTo>
                      <a:pt x="5400" y="16200"/>
                    </a:lnTo>
                    <a:lnTo>
                      <a:pt x="6075" y="13500"/>
                    </a:lnTo>
                    <a:lnTo>
                      <a:pt x="6750" y="13500"/>
                    </a:lnTo>
                    <a:lnTo>
                      <a:pt x="6750" y="13500"/>
                    </a:lnTo>
                    <a:lnTo>
                      <a:pt x="7425" y="13500"/>
                    </a:lnTo>
                    <a:lnTo>
                      <a:pt x="8100" y="13500"/>
                    </a:lnTo>
                    <a:lnTo>
                      <a:pt x="8775" y="13500"/>
                    </a:lnTo>
                    <a:lnTo>
                      <a:pt x="9450" y="13500"/>
                    </a:lnTo>
                    <a:lnTo>
                      <a:pt x="10125" y="13500"/>
                    </a:lnTo>
                    <a:lnTo>
                      <a:pt x="10125" y="13500"/>
                    </a:lnTo>
                    <a:lnTo>
                      <a:pt x="10800" y="13500"/>
                    </a:lnTo>
                    <a:lnTo>
                      <a:pt x="11475" y="13500"/>
                    </a:lnTo>
                    <a:lnTo>
                      <a:pt x="12150" y="13500"/>
                    </a:lnTo>
                    <a:lnTo>
                      <a:pt x="12825" y="13500"/>
                    </a:lnTo>
                    <a:lnTo>
                      <a:pt x="14175" y="16200"/>
                    </a:lnTo>
                    <a:lnTo>
                      <a:pt x="15525" y="16200"/>
                    </a:lnTo>
                    <a:lnTo>
                      <a:pt x="16875" y="18900"/>
                    </a:lnTo>
                    <a:lnTo>
                      <a:pt x="18225" y="18900"/>
                    </a:lnTo>
                    <a:lnTo>
                      <a:pt x="19575" y="21600"/>
                    </a:lnTo>
                    <a:lnTo>
                      <a:pt x="20925" y="21600"/>
                    </a:lnTo>
                    <a:lnTo>
                      <a:pt x="21600" y="8100"/>
                    </a:lnTo>
                    <a:lnTo>
                      <a:pt x="20250" y="5400"/>
                    </a:lnTo>
                    <a:lnTo>
                      <a:pt x="18900" y="5400"/>
                    </a:lnTo>
                    <a:lnTo>
                      <a:pt x="17550" y="2700"/>
                    </a:lnTo>
                    <a:lnTo>
                      <a:pt x="16200" y="2700"/>
                    </a:lnTo>
                    <a:lnTo>
                      <a:pt x="14850" y="0"/>
                    </a:lnTo>
                    <a:lnTo>
                      <a:pt x="13500" y="0"/>
                    </a:lnTo>
                    <a:lnTo>
                      <a:pt x="12825" y="0"/>
                    </a:lnTo>
                    <a:lnTo>
                      <a:pt x="12150" y="0"/>
                    </a:lnTo>
                    <a:lnTo>
                      <a:pt x="11475" y="0"/>
                    </a:lnTo>
                    <a:lnTo>
                      <a:pt x="10800" y="0"/>
                    </a:lnTo>
                    <a:lnTo>
                      <a:pt x="10125" y="0"/>
                    </a:lnTo>
                    <a:lnTo>
                      <a:pt x="9450" y="0"/>
                    </a:lnTo>
                    <a:lnTo>
                      <a:pt x="8775" y="0"/>
                    </a:lnTo>
                    <a:lnTo>
                      <a:pt x="8100" y="0"/>
                    </a:lnTo>
                    <a:lnTo>
                      <a:pt x="7425" y="0"/>
                    </a:lnTo>
                    <a:lnTo>
                      <a:pt x="6750" y="0"/>
                    </a:lnTo>
                    <a:lnTo>
                      <a:pt x="6075" y="0"/>
                    </a:lnTo>
                    <a:lnTo>
                      <a:pt x="5400" y="0"/>
                    </a:lnTo>
                    <a:lnTo>
                      <a:pt x="4725" y="0"/>
                    </a:lnTo>
                    <a:lnTo>
                      <a:pt x="4050" y="2700"/>
                    </a:lnTo>
                    <a:lnTo>
                      <a:pt x="3375" y="2700"/>
                    </a:lnTo>
                    <a:lnTo>
                      <a:pt x="2700" y="5400"/>
                    </a:lnTo>
                    <a:lnTo>
                      <a:pt x="2025" y="5400"/>
                    </a:lnTo>
                    <a:lnTo>
                      <a:pt x="1350" y="8100"/>
                    </a:lnTo>
                    <a:lnTo>
                      <a:pt x="675" y="8100"/>
                    </a:lnTo>
                    <a:lnTo>
                      <a:pt x="0" y="10800"/>
                    </a:lnTo>
                    <a:lnTo>
                      <a:pt x="0" y="10800"/>
                    </a:lnTo>
                    <a:lnTo>
                      <a:pt x="27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38" name="Shape 4038"/>
              <p:cNvSpPr/>
              <p:nvPr/>
            </p:nvSpPr>
            <p:spPr>
              <a:xfrm>
                <a:off x="1071562" y="684212"/>
                <a:ext cx="17463" cy="492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782" y="21600"/>
                    </a:moveTo>
                    <a:lnTo>
                      <a:pt x="11782" y="21600"/>
                    </a:lnTo>
                    <a:lnTo>
                      <a:pt x="11782" y="20206"/>
                    </a:lnTo>
                    <a:lnTo>
                      <a:pt x="11782" y="18813"/>
                    </a:lnTo>
                    <a:lnTo>
                      <a:pt x="11782" y="16723"/>
                    </a:lnTo>
                    <a:lnTo>
                      <a:pt x="11782" y="15329"/>
                    </a:lnTo>
                    <a:lnTo>
                      <a:pt x="11782" y="13935"/>
                    </a:lnTo>
                    <a:lnTo>
                      <a:pt x="11782" y="12542"/>
                    </a:lnTo>
                    <a:lnTo>
                      <a:pt x="11782" y="11148"/>
                    </a:lnTo>
                    <a:lnTo>
                      <a:pt x="11782" y="10452"/>
                    </a:lnTo>
                    <a:lnTo>
                      <a:pt x="11782" y="9755"/>
                    </a:lnTo>
                    <a:lnTo>
                      <a:pt x="11782" y="9058"/>
                    </a:lnTo>
                    <a:lnTo>
                      <a:pt x="11782" y="8361"/>
                    </a:lnTo>
                    <a:lnTo>
                      <a:pt x="11782" y="7665"/>
                    </a:lnTo>
                    <a:lnTo>
                      <a:pt x="13745" y="7665"/>
                    </a:lnTo>
                    <a:lnTo>
                      <a:pt x="13745" y="6968"/>
                    </a:lnTo>
                    <a:lnTo>
                      <a:pt x="13745" y="6271"/>
                    </a:lnTo>
                    <a:lnTo>
                      <a:pt x="13745" y="6271"/>
                    </a:lnTo>
                    <a:lnTo>
                      <a:pt x="15709" y="5574"/>
                    </a:lnTo>
                    <a:lnTo>
                      <a:pt x="15709" y="4877"/>
                    </a:lnTo>
                    <a:lnTo>
                      <a:pt x="15709" y="4877"/>
                    </a:lnTo>
                    <a:lnTo>
                      <a:pt x="17673" y="4181"/>
                    </a:lnTo>
                    <a:lnTo>
                      <a:pt x="17673" y="4181"/>
                    </a:lnTo>
                    <a:lnTo>
                      <a:pt x="19636" y="3484"/>
                    </a:lnTo>
                    <a:lnTo>
                      <a:pt x="19636" y="3484"/>
                    </a:lnTo>
                    <a:lnTo>
                      <a:pt x="21600" y="2787"/>
                    </a:lnTo>
                    <a:lnTo>
                      <a:pt x="13745" y="0"/>
                    </a:lnTo>
                    <a:lnTo>
                      <a:pt x="11782" y="697"/>
                    </a:lnTo>
                    <a:lnTo>
                      <a:pt x="11782" y="697"/>
                    </a:lnTo>
                    <a:lnTo>
                      <a:pt x="9818" y="1394"/>
                    </a:lnTo>
                    <a:lnTo>
                      <a:pt x="7855" y="2090"/>
                    </a:lnTo>
                    <a:lnTo>
                      <a:pt x="7855" y="2787"/>
                    </a:lnTo>
                    <a:lnTo>
                      <a:pt x="5891" y="3484"/>
                    </a:lnTo>
                    <a:lnTo>
                      <a:pt x="5891" y="4181"/>
                    </a:lnTo>
                    <a:lnTo>
                      <a:pt x="5891" y="4181"/>
                    </a:lnTo>
                    <a:lnTo>
                      <a:pt x="3927" y="4877"/>
                    </a:lnTo>
                    <a:lnTo>
                      <a:pt x="3927" y="5574"/>
                    </a:lnTo>
                    <a:lnTo>
                      <a:pt x="1964" y="6271"/>
                    </a:lnTo>
                    <a:lnTo>
                      <a:pt x="1964" y="6968"/>
                    </a:lnTo>
                    <a:lnTo>
                      <a:pt x="1964" y="7665"/>
                    </a:lnTo>
                    <a:lnTo>
                      <a:pt x="1964" y="8361"/>
                    </a:lnTo>
                    <a:lnTo>
                      <a:pt x="1964" y="9058"/>
                    </a:lnTo>
                    <a:lnTo>
                      <a:pt x="1964" y="9755"/>
                    </a:lnTo>
                    <a:lnTo>
                      <a:pt x="1964" y="11148"/>
                    </a:lnTo>
                    <a:lnTo>
                      <a:pt x="0" y="12542"/>
                    </a:lnTo>
                    <a:lnTo>
                      <a:pt x="0" y="13935"/>
                    </a:lnTo>
                    <a:lnTo>
                      <a:pt x="0" y="15329"/>
                    </a:lnTo>
                    <a:lnTo>
                      <a:pt x="0" y="16723"/>
                    </a:lnTo>
                    <a:lnTo>
                      <a:pt x="0" y="18813"/>
                    </a:lnTo>
                    <a:lnTo>
                      <a:pt x="0" y="20206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11782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39" name="Shape 4039"/>
              <p:cNvSpPr/>
              <p:nvPr/>
            </p:nvSpPr>
            <p:spPr>
              <a:xfrm>
                <a:off x="1055687" y="733425"/>
                <a:ext cx="25401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400" y="21600"/>
                    </a:moveTo>
                    <a:lnTo>
                      <a:pt x="5400" y="21600"/>
                    </a:lnTo>
                    <a:lnTo>
                      <a:pt x="6750" y="20700"/>
                    </a:lnTo>
                    <a:lnTo>
                      <a:pt x="8100" y="19800"/>
                    </a:lnTo>
                    <a:lnTo>
                      <a:pt x="9450" y="18000"/>
                    </a:lnTo>
                    <a:lnTo>
                      <a:pt x="10800" y="17100"/>
                    </a:lnTo>
                    <a:lnTo>
                      <a:pt x="12150" y="16200"/>
                    </a:lnTo>
                    <a:lnTo>
                      <a:pt x="13500" y="15300"/>
                    </a:lnTo>
                    <a:lnTo>
                      <a:pt x="14850" y="14400"/>
                    </a:lnTo>
                    <a:lnTo>
                      <a:pt x="14850" y="14400"/>
                    </a:lnTo>
                    <a:lnTo>
                      <a:pt x="14850" y="13500"/>
                    </a:lnTo>
                    <a:lnTo>
                      <a:pt x="16200" y="12600"/>
                    </a:lnTo>
                    <a:lnTo>
                      <a:pt x="16200" y="12600"/>
                    </a:lnTo>
                    <a:lnTo>
                      <a:pt x="17550" y="11700"/>
                    </a:lnTo>
                    <a:lnTo>
                      <a:pt x="17550" y="10800"/>
                    </a:lnTo>
                    <a:lnTo>
                      <a:pt x="17550" y="9900"/>
                    </a:lnTo>
                    <a:lnTo>
                      <a:pt x="18900" y="9900"/>
                    </a:lnTo>
                    <a:lnTo>
                      <a:pt x="18900" y="9000"/>
                    </a:lnTo>
                    <a:lnTo>
                      <a:pt x="18900" y="8100"/>
                    </a:lnTo>
                    <a:lnTo>
                      <a:pt x="18900" y="7200"/>
                    </a:lnTo>
                    <a:lnTo>
                      <a:pt x="20250" y="6300"/>
                    </a:lnTo>
                    <a:lnTo>
                      <a:pt x="20250" y="5400"/>
                    </a:lnTo>
                    <a:lnTo>
                      <a:pt x="20250" y="4500"/>
                    </a:lnTo>
                    <a:lnTo>
                      <a:pt x="20250" y="3600"/>
                    </a:lnTo>
                    <a:lnTo>
                      <a:pt x="20250" y="2700"/>
                    </a:lnTo>
                    <a:lnTo>
                      <a:pt x="21600" y="1800"/>
                    </a:lnTo>
                    <a:lnTo>
                      <a:pt x="21600" y="900"/>
                    </a:lnTo>
                    <a:lnTo>
                      <a:pt x="21600" y="0"/>
                    </a:lnTo>
                    <a:lnTo>
                      <a:pt x="13500" y="0"/>
                    </a:lnTo>
                    <a:lnTo>
                      <a:pt x="13500" y="900"/>
                    </a:lnTo>
                    <a:lnTo>
                      <a:pt x="13500" y="1800"/>
                    </a:lnTo>
                    <a:lnTo>
                      <a:pt x="13500" y="2700"/>
                    </a:lnTo>
                    <a:lnTo>
                      <a:pt x="13500" y="2700"/>
                    </a:lnTo>
                    <a:lnTo>
                      <a:pt x="13500" y="3600"/>
                    </a:lnTo>
                    <a:lnTo>
                      <a:pt x="13500" y="4500"/>
                    </a:lnTo>
                    <a:lnTo>
                      <a:pt x="13500" y="5400"/>
                    </a:lnTo>
                    <a:lnTo>
                      <a:pt x="12150" y="6300"/>
                    </a:lnTo>
                    <a:lnTo>
                      <a:pt x="12150" y="6300"/>
                    </a:lnTo>
                    <a:lnTo>
                      <a:pt x="12150" y="7200"/>
                    </a:lnTo>
                    <a:lnTo>
                      <a:pt x="12150" y="8100"/>
                    </a:lnTo>
                    <a:lnTo>
                      <a:pt x="10800" y="8100"/>
                    </a:lnTo>
                    <a:lnTo>
                      <a:pt x="10800" y="9000"/>
                    </a:lnTo>
                    <a:lnTo>
                      <a:pt x="10800" y="9900"/>
                    </a:lnTo>
                    <a:lnTo>
                      <a:pt x="10800" y="9900"/>
                    </a:lnTo>
                    <a:lnTo>
                      <a:pt x="9450" y="10800"/>
                    </a:lnTo>
                    <a:lnTo>
                      <a:pt x="9450" y="10800"/>
                    </a:lnTo>
                    <a:lnTo>
                      <a:pt x="9450" y="11700"/>
                    </a:lnTo>
                    <a:lnTo>
                      <a:pt x="8100" y="11700"/>
                    </a:lnTo>
                    <a:lnTo>
                      <a:pt x="8100" y="12600"/>
                    </a:lnTo>
                    <a:lnTo>
                      <a:pt x="6750" y="13500"/>
                    </a:lnTo>
                    <a:lnTo>
                      <a:pt x="5400" y="14400"/>
                    </a:lnTo>
                    <a:lnTo>
                      <a:pt x="4050" y="15300"/>
                    </a:lnTo>
                    <a:lnTo>
                      <a:pt x="2700" y="16200"/>
                    </a:lnTo>
                    <a:lnTo>
                      <a:pt x="1350" y="17100"/>
                    </a:lnTo>
                    <a:lnTo>
                      <a:pt x="0" y="18000"/>
                    </a:lnTo>
                    <a:lnTo>
                      <a:pt x="0" y="18000"/>
                    </a:lnTo>
                    <a:lnTo>
                      <a:pt x="54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40" name="Shape 4040"/>
              <p:cNvSpPr/>
              <p:nvPr/>
            </p:nvSpPr>
            <p:spPr>
              <a:xfrm>
                <a:off x="1020762" y="765175"/>
                <a:ext cx="41276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0" y="21600"/>
                    </a:lnTo>
                    <a:lnTo>
                      <a:pt x="1662" y="21600"/>
                    </a:lnTo>
                    <a:lnTo>
                      <a:pt x="3323" y="19800"/>
                    </a:lnTo>
                    <a:lnTo>
                      <a:pt x="4154" y="19800"/>
                    </a:lnTo>
                    <a:lnTo>
                      <a:pt x="5815" y="19800"/>
                    </a:lnTo>
                    <a:lnTo>
                      <a:pt x="7477" y="19800"/>
                    </a:lnTo>
                    <a:lnTo>
                      <a:pt x="9138" y="18000"/>
                    </a:lnTo>
                    <a:lnTo>
                      <a:pt x="9969" y="18000"/>
                    </a:lnTo>
                    <a:lnTo>
                      <a:pt x="11631" y="18000"/>
                    </a:lnTo>
                    <a:lnTo>
                      <a:pt x="13292" y="16200"/>
                    </a:lnTo>
                    <a:lnTo>
                      <a:pt x="14123" y="16200"/>
                    </a:lnTo>
                    <a:lnTo>
                      <a:pt x="14954" y="14400"/>
                    </a:lnTo>
                    <a:lnTo>
                      <a:pt x="15785" y="14400"/>
                    </a:lnTo>
                    <a:lnTo>
                      <a:pt x="16615" y="14400"/>
                    </a:lnTo>
                    <a:lnTo>
                      <a:pt x="16615" y="12600"/>
                    </a:lnTo>
                    <a:lnTo>
                      <a:pt x="17446" y="12600"/>
                    </a:lnTo>
                    <a:lnTo>
                      <a:pt x="18277" y="12600"/>
                    </a:lnTo>
                    <a:lnTo>
                      <a:pt x="19108" y="10800"/>
                    </a:lnTo>
                    <a:lnTo>
                      <a:pt x="19108" y="10800"/>
                    </a:lnTo>
                    <a:lnTo>
                      <a:pt x="19938" y="9000"/>
                    </a:lnTo>
                    <a:lnTo>
                      <a:pt x="20769" y="9000"/>
                    </a:lnTo>
                    <a:lnTo>
                      <a:pt x="20769" y="7200"/>
                    </a:lnTo>
                    <a:lnTo>
                      <a:pt x="21600" y="7200"/>
                    </a:lnTo>
                    <a:lnTo>
                      <a:pt x="18277" y="0"/>
                    </a:lnTo>
                    <a:lnTo>
                      <a:pt x="18277" y="0"/>
                    </a:lnTo>
                    <a:lnTo>
                      <a:pt x="17446" y="0"/>
                    </a:lnTo>
                    <a:lnTo>
                      <a:pt x="17446" y="1800"/>
                    </a:lnTo>
                    <a:lnTo>
                      <a:pt x="16615" y="1800"/>
                    </a:lnTo>
                    <a:lnTo>
                      <a:pt x="16615" y="3600"/>
                    </a:lnTo>
                    <a:lnTo>
                      <a:pt x="15785" y="3600"/>
                    </a:lnTo>
                    <a:lnTo>
                      <a:pt x="15785" y="3600"/>
                    </a:lnTo>
                    <a:lnTo>
                      <a:pt x="14954" y="5400"/>
                    </a:lnTo>
                    <a:lnTo>
                      <a:pt x="14954" y="5400"/>
                    </a:lnTo>
                    <a:lnTo>
                      <a:pt x="14123" y="5400"/>
                    </a:lnTo>
                    <a:lnTo>
                      <a:pt x="13292" y="5400"/>
                    </a:lnTo>
                    <a:lnTo>
                      <a:pt x="13292" y="5400"/>
                    </a:lnTo>
                    <a:lnTo>
                      <a:pt x="11631" y="7200"/>
                    </a:lnTo>
                    <a:lnTo>
                      <a:pt x="10800" y="7200"/>
                    </a:lnTo>
                    <a:lnTo>
                      <a:pt x="9138" y="9000"/>
                    </a:lnTo>
                    <a:lnTo>
                      <a:pt x="8308" y="9000"/>
                    </a:lnTo>
                    <a:lnTo>
                      <a:pt x="6646" y="9000"/>
                    </a:lnTo>
                    <a:lnTo>
                      <a:pt x="4985" y="10800"/>
                    </a:lnTo>
                    <a:lnTo>
                      <a:pt x="4154" y="10800"/>
                    </a:lnTo>
                    <a:lnTo>
                      <a:pt x="2492" y="10800"/>
                    </a:lnTo>
                    <a:lnTo>
                      <a:pt x="831" y="10800"/>
                    </a:lnTo>
                    <a:lnTo>
                      <a:pt x="0" y="12600"/>
                    </a:lnTo>
                    <a:lnTo>
                      <a:pt x="0" y="12600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41" name="Shape 4041"/>
              <p:cNvSpPr/>
              <p:nvPr/>
            </p:nvSpPr>
            <p:spPr>
              <a:xfrm>
                <a:off x="984250" y="776287"/>
                <a:ext cx="36513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757" y="21600"/>
                    </a:moveTo>
                    <a:lnTo>
                      <a:pt x="3757" y="21600"/>
                    </a:lnTo>
                    <a:lnTo>
                      <a:pt x="4696" y="20057"/>
                    </a:lnTo>
                    <a:lnTo>
                      <a:pt x="5635" y="20057"/>
                    </a:lnTo>
                    <a:lnTo>
                      <a:pt x="5635" y="18514"/>
                    </a:lnTo>
                    <a:lnTo>
                      <a:pt x="7513" y="16971"/>
                    </a:lnTo>
                    <a:lnTo>
                      <a:pt x="8452" y="15429"/>
                    </a:lnTo>
                    <a:lnTo>
                      <a:pt x="9391" y="15429"/>
                    </a:lnTo>
                    <a:lnTo>
                      <a:pt x="10330" y="13886"/>
                    </a:lnTo>
                    <a:lnTo>
                      <a:pt x="11270" y="12343"/>
                    </a:lnTo>
                    <a:lnTo>
                      <a:pt x="12209" y="12343"/>
                    </a:lnTo>
                    <a:lnTo>
                      <a:pt x="13148" y="10800"/>
                    </a:lnTo>
                    <a:lnTo>
                      <a:pt x="15026" y="10800"/>
                    </a:lnTo>
                    <a:lnTo>
                      <a:pt x="15965" y="9257"/>
                    </a:lnTo>
                    <a:lnTo>
                      <a:pt x="16904" y="9257"/>
                    </a:lnTo>
                    <a:lnTo>
                      <a:pt x="16904" y="9257"/>
                    </a:lnTo>
                    <a:lnTo>
                      <a:pt x="17843" y="9257"/>
                    </a:lnTo>
                    <a:lnTo>
                      <a:pt x="18783" y="7714"/>
                    </a:lnTo>
                    <a:lnTo>
                      <a:pt x="19722" y="7714"/>
                    </a:lnTo>
                    <a:lnTo>
                      <a:pt x="19722" y="7714"/>
                    </a:lnTo>
                    <a:lnTo>
                      <a:pt x="20661" y="7714"/>
                    </a:lnTo>
                    <a:lnTo>
                      <a:pt x="21600" y="7714"/>
                    </a:lnTo>
                    <a:lnTo>
                      <a:pt x="21600" y="0"/>
                    </a:lnTo>
                    <a:lnTo>
                      <a:pt x="19722" y="0"/>
                    </a:lnTo>
                    <a:lnTo>
                      <a:pt x="19722" y="0"/>
                    </a:lnTo>
                    <a:lnTo>
                      <a:pt x="18783" y="0"/>
                    </a:lnTo>
                    <a:lnTo>
                      <a:pt x="17843" y="0"/>
                    </a:lnTo>
                    <a:lnTo>
                      <a:pt x="16904" y="1543"/>
                    </a:lnTo>
                    <a:lnTo>
                      <a:pt x="15965" y="1543"/>
                    </a:lnTo>
                    <a:lnTo>
                      <a:pt x="15026" y="1543"/>
                    </a:lnTo>
                    <a:lnTo>
                      <a:pt x="14087" y="1543"/>
                    </a:lnTo>
                    <a:lnTo>
                      <a:pt x="13148" y="3086"/>
                    </a:lnTo>
                    <a:lnTo>
                      <a:pt x="11270" y="3086"/>
                    </a:lnTo>
                    <a:lnTo>
                      <a:pt x="10330" y="4629"/>
                    </a:lnTo>
                    <a:lnTo>
                      <a:pt x="8452" y="6171"/>
                    </a:lnTo>
                    <a:lnTo>
                      <a:pt x="7513" y="6171"/>
                    </a:lnTo>
                    <a:lnTo>
                      <a:pt x="6574" y="7714"/>
                    </a:lnTo>
                    <a:lnTo>
                      <a:pt x="5635" y="9257"/>
                    </a:lnTo>
                    <a:lnTo>
                      <a:pt x="4696" y="10800"/>
                    </a:lnTo>
                    <a:lnTo>
                      <a:pt x="2817" y="10800"/>
                    </a:lnTo>
                    <a:lnTo>
                      <a:pt x="1878" y="12343"/>
                    </a:lnTo>
                    <a:lnTo>
                      <a:pt x="939" y="13886"/>
                    </a:lnTo>
                    <a:lnTo>
                      <a:pt x="0" y="15429"/>
                    </a:lnTo>
                    <a:lnTo>
                      <a:pt x="0" y="15429"/>
                    </a:lnTo>
                    <a:lnTo>
                      <a:pt x="3757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42" name="Shape 4042"/>
              <p:cNvSpPr/>
              <p:nvPr/>
            </p:nvSpPr>
            <p:spPr>
              <a:xfrm>
                <a:off x="966787" y="792162"/>
                <a:ext cx="23813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320" y="21600"/>
                    </a:moveTo>
                    <a:lnTo>
                      <a:pt x="5760" y="21600"/>
                    </a:lnTo>
                    <a:lnTo>
                      <a:pt x="5760" y="20571"/>
                    </a:lnTo>
                    <a:lnTo>
                      <a:pt x="7200" y="20571"/>
                    </a:lnTo>
                    <a:lnTo>
                      <a:pt x="7200" y="19543"/>
                    </a:lnTo>
                    <a:lnTo>
                      <a:pt x="8640" y="18514"/>
                    </a:lnTo>
                    <a:lnTo>
                      <a:pt x="8640" y="18514"/>
                    </a:lnTo>
                    <a:lnTo>
                      <a:pt x="10080" y="17486"/>
                    </a:lnTo>
                    <a:lnTo>
                      <a:pt x="10080" y="17486"/>
                    </a:lnTo>
                    <a:lnTo>
                      <a:pt x="11520" y="15429"/>
                    </a:lnTo>
                    <a:lnTo>
                      <a:pt x="12960" y="14400"/>
                    </a:lnTo>
                    <a:lnTo>
                      <a:pt x="12960" y="13371"/>
                    </a:lnTo>
                    <a:lnTo>
                      <a:pt x="14400" y="12343"/>
                    </a:lnTo>
                    <a:lnTo>
                      <a:pt x="14400" y="11314"/>
                    </a:lnTo>
                    <a:lnTo>
                      <a:pt x="15840" y="9257"/>
                    </a:lnTo>
                    <a:lnTo>
                      <a:pt x="15840" y="8229"/>
                    </a:lnTo>
                    <a:lnTo>
                      <a:pt x="17280" y="7200"/>
                    </a:lnTo>
                    <a:lnTo>
                      <a:pt x="18720" y="7200"/>
                    </a:lnTo>
                    <a:lnTo>
                      <a:pt x="18720" y="6171"/>
                    </a:lnTo>
                    <a:lnTo>
                      <a:pt x="18720" y="6171"/>
                    </a:lnTo>
                    <a:lnTo>
                      <a:pt x="18720" y="6171"/>
                    </a:lnTo>
                    <a:lnTo>
                      <a:pt x="20160" y="5143"/>
                    </a:lnTo>
                    <a:lnTo>
                      <a:pt x="20160" y="5143"/>
                    </a:lnTo>
                    <a:lnTo>
                      <a:pt x="20160" y="4114"/>
                    </a:lnTo>
                    <a:lnTo>
                      <a:pt x="21600" y="4114"/>
                    </a:lnTo>
                    <a:lnTo>
                      <a:pt x="15840" y="0"/>
                    </a:lnTo>
                    <a:lnTo>
                      <a:pt x="15840" y="1029"/>
                    </a:lnTo>
                    <a:lnTo>
                      <a:pt x="14400" y="1029"/>
                    </a:lnTo>
                    <a:lnTo>
                      <a:pt x="14400" y="2057"/>
                    </a:lnTo>
                    <a:lnTo>
                      <a:pt x="12960" y="2057"/>
                    </a:lnTo>
                    <a:lnTo>
                      <a:pt x="12960" y="3086"/>
                    </a:lnTo>
                    <a:lnTo>
                      <a:pt x="11520" y="3086"/>
                    </a:lnTo>
                    <a:lnTo>
                      <a:pt x="11520" y="4114"/>
                    </a:lnTo>
                    <a:lnTo>
                      <a:pt x="11520" y="4114"/>
                    </a:lnTo>
                    <a:lnTo>
                      <a:pt x="10080" y="6171"/>
                    </a:lnTo>
                    <a:lnTo>
                      <a:pt x="8640" y="7200"/>
                    </a:lnTo>
                    <a:lnTo>
                      <a:pt x="8640" y="8229"/>
                    </a:lnTo>
                    <a:lnTo>
                      <a:pt x="7200" y="9257"/>
                    </a:lnTo>
                    <a:lnTo>
                      <a:pt x="5760" y="11314"/>
                    </a:lnTo>
                    <a:lnTo>
                      <a:pt x="5760" y="12343"/>
                    </a:lnTo>
                    <a:lnTo>
                      <a:pt x="4320" y="13371"/>
                    </a:lnTo>
                    <a:lnTo>
                      <a:pt x="4320" y="14400"/>
                    </a:lnTo>
                    <a:lnTo>
                      <a:pt x="2880" y="14400"/>
                    </a:lnTo>
                    <a:lnTo>
                      <a:pt x="2880" y="15429"/>
                    </a:lnTo>
                    <a:lnTo>
                      <a:pt x="2880" y="15429"/>
                    </a:lnTo>
                    <a:lnTo>
                      <a:pt x="1440" y="15429"/>
                    </a:lnTo>
                    <a:lnTo>
                      <a:pt x="1440" y="16457"/>
                    </a:lnTo>
                    <a:lnTo>
                      <a:pt x="1440" y="16457"/>
                    </a:lnTo>
                    <a:lnTo>
                      <a:pt x="0" y="17486"/>
                    </a:lnTo>
                    <a:lnTo>
                      <a:pt x="0" y="17486"/>
                    </a:lnTo>
                    <a:lnTo>
                      <a:pt x="432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43" name="Shape 4043"/>
              <p:cNvSpPr/>
              <p:nvPr/>
            </p:nvSpPr>
            <p:spPr>
              <a:xfrm>
                <a:off x="935037" y="0"/>
                <a:ext cx="73026" cy="873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678" y="0"/>
                    </a:move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21207"/>
                    </a:lnTo>
                    <a:lnTo>
                      <a:pt x="21600" y="21207"/>
                    </a:lnTo>
                    <a:lnTo>
                      <a:pt x="21130" y="21207"/>
                    </a:lnTo>
                    <a:lnTo>
                      <a:pt x="21130" y="21207"/>
                    </a:lnTo>
                    <a:lnTo>
                      <a:pt x="21130" y="21207"/>
                    </a:lnTo>
                    <a:lnTo>
                      <a:pt x="21130" y="21207"/>
                    </a:lnTo>
                    <a:lnTo>
                      <a:pt x="21130" y="21207"/>
                    </a:lnTo>
                    <a:lnTo>
                      <a:pt x="21130" y="21207"/>
                    </a:lnTo>
                    <a:lnTo>
                      <a:pt x="20661" y="20815"/>
                    </a:lnTo>
                    <a:lnTo>
                      <a:pt x="20661" y="20815"/>
                    </a:lnTo>
                    <a:lnTo>
                      <a:pt x="20661" y="20815"/>
                    </a:lnTo>
                    <a:lnTo>
                      <a:pt x="20661" y="20815"/>
                    </a:lnTo>
                    <a:lnTo>
                      <a:pt x="20661" y="20815"/>
                    </a:lnTo>
                    <a:lnTo>
                      <a:pt x="20191" y="20815"/>
                    </a:lnTo>
                    <a:lnTo>
                      <a:pt x="20191" y="20815"/>
                    </a:lnTo>
                    <a:lnTo>
                      <a:pt x="20191" y="20815"/>
                    </a:lnTo>
                    <a:lnTo>
                      <a:pt x="20191" y="20815"/>
                    </a:lnTo>
                    <a:lnTo>
                      <a:pt x="20191" y="20815"/>
                    </a:lnTo>
                    <a:lnTo>
                      <a:pt x="20191" y="20815"/>
                    </a:lnTo>
                    <a:lnTo>
                      <a:pt x="19722" y="20815"/>
                    </a:lnTo>
                    <a:lnTo>
                      <a:pt x="19722" y="20422"/>
                    </a:lnTo>
                    <a:lnTo>
                      <a:pt x="19722" y="20422"/>
                    </a:lnTo>
                    <a:lnTo>
                      <a:pt x="19722" y="20422"/>
                    </a:lnTo>
                    <a:lnTo>
                      <a:pt x="19722" y="20422"/>
                    </a:lnTo>
                    <a:lnTo>
                      <a:pt x="19722" y="20422"/>
                    </a:lnTo>
                    <a:lnTo>
                      <a:pt x="19252" y="20422"/>
                    </a:lnTo>
                    <a:lnTo>
                      <a:pt x="19252" y="20422"/>
                    </a:lnTo>
                    <a:lnTo>
                      <a:pt x="19252" y="20422"/>
                    </a:lnTo>
                    <a:lnTo>
                      <a:pt x="19252" y="20422"/>
                    </a:lnTo>
                    <a:lnTo>
                      <a:pt x="19252" y="20422"/>
                    </a:lnTo>
                    <a:lnTo>
                      <a:pt x="18783" y="20422"/>
                    </a:lnTo>
                    <a:lnTo>
                      <a:pt x="18783" y="20422"/>
                    </a:lnTo>
                    <a:lnTo>
                      <a:pt x="18783" y="20422"/>
                    </a:lnTo>
                    <a:lnTo>
                      <a:pt x="18783" y="20029"/>
                    </a:lnTo>
                    <a:lnTo>
                      <a:pt x="18783" y="20029"/>
                    </a:lnTo>
                    <a:lnTo>
                      <a:pt x="18783" y="20029"/>
                    </a:lnTo>
                    <a:lnTo>
                      <a:pt x="18313" y="20029"/>
                    </a:lnTo>
                    <a:lnTo>
                      <a:pt x="18313" y="20029"/>
                    </a:lnTo>
                    <a:lnTo>
                      <a:pt x="18313" y="20029"/>
                    </a:lnTo>
                    <a:lnTo>
                      <a:pt x="18313" y="20029"/>
                    </a:lnTo>
                    <a:lnTo>
                      <a:pt x="18313" y="20029"/>
                    </a:lnTo>
                    <a:lnTo>
                      <a:pt x="18313" y="20029"/>
                    </a:lnTo>
                    <a:lnTo>
                      <a:pt x="18313" y="20029"/>
                    </a:lnTo>
                    <a:lnTo>
                      <a:pt x="17843" y="20029"/>
                    </a:lnTo>
                    <a:lnTo>
                      <a:pt x="17843" y="19636"/>
                    </a:lnTo>
                    <a:lnTo>
                      <a:pt x="17843" y="19636"/>
                    </a:lnTo>
                    <a:lnTo>
                      <a:pt x="17843" y="19636"/>
                    </a:lnTo>
                    <a:lnTo>
                      <a:pt x="17843" y="19636"/>
                    </a:lnTo>
                    <a:lnTo>
                      <a:pt x="17374" y="19636"/>
                    </a:lnTo>
                    <a:lnTo>
                      <a:pt x="17374" y="19636"/>
                    </a:lnTo>
                    <a:lnTo>
                      <a:pt x="17374" y="19636"/>
                    </a:lnTo>
                    <a:lnTo>
                      <a:pt x="17374" y="19636"/>
                    </a:lnTo>
                    <a:lnTo>
                      <a:pt x="17374" y="19636"/>
                    </a:lnTo>
                    <a:lnTo>
                      <a:pt x="17374" y="19636"/>
                    </a:lnTo>
                    <a:lnTo>
                      <a:pt x="16904" y="19636"/>
                    </a:lnTo>
                    <a:lnTo>
                      <a:pt x="16904" y="19636"/>
                    </a:lnTo>
                    <a:lnTo>
                      <a:pt x="16904" y="19636"/>
                    </a:lnTo>
                    <a:lnTo>
                      <a:pt x="16904" y="19636"/>
                    </a:lnTo>
                    <a:lnTo>
                      <a:pt x="16904" y="19636"/>
                    </a:lnTo>
                    <a:lnTo>
                      <a:pt x="16904" y="19636"/>
                    </a:lnTo>
                    <a:lnTo>
                      <a:pt x="16435" y="19636"/>
                    </a:lnTo>
                    <a:lnTo>
                      <a:pt x="16435" y="19244"/>
                    </a:lnTo>
                    <a:lnTo>
                      <a:pt x="16435" y="19244"/>
                    </a:lnTo>
                    <a:lnTo>
                      <a:pt x="16435" y="19244"/>
                    </a:lnTo>
                    <a:lnTo>
                      <a:pt x="16435" y="19244"/>
                    </a:lnTo>
                    <a:lnTo>
                      <a:pt x="15965" y="19244"/>
                    </a:lnTo>
                    <a:lnTo>
                      <a:pt x="15965" y="19244"/>
                    </a:lnTo>
                    <a:lnTo>
                      <a:pt x="15965" y="19244"/>
                    </a:lnTo>
                    <a:lnTo>
                      <a:pt x="15965" y="19244"/>
                    </a:lnTo>
                    <a:lnTo>
                      <a:pt x="15965" y="19244"/>
                    </a:lnTo>
                    <a:lnTo>
                      <a:pt x="15965" y="19244"/>
                    </a:lnTo>
                    <a:lnTo>
                      <a:pt x="15496" y="19244"/>
                    </a:lnTo>
                    <a:lnTo>
                      <a:pt x="15496" y="19244"/>
                    </a:lnTo>
                    <a:lnTo>
                      <a:pt x="15496" y="19244"/>
                    </a:lnTo>
                    <a:lnTo>
                      <a:pt x="15496" y="19244"/>
                    </a:lnTo>
                    <a:lnTo>
                      <a:pt x="15496" y="19244"/>
                    </a:lnTo>
                    <a:lnTo>
                      <a:pt x="15496" y="19244"/>
                    </a:lnTo>
                    <a:lnTo>
                      <a:pt x="15026" y="19244"/>
                    </a:lnTo>
                    <a:lnTo>
                      <a:pt x="15026" y="19244"/>
                    </a:lnTo>
                    <a:lnTo>
                      <a:pt x="15026" y="19244"/>
                    </a:lnTo>
                    <a:lnTo>
                      <a:pt x="15026" y="19244"/>
                    </a:lnTo>
                    <a:lnTo>
                      <a:pt x="15026" y="19244"/>
                    </a:lnTo>
                    <a:lnTo>
                      <a:pt x="14557" y="18851"/>
                    </a:lnTo>
                    <a:lnTo>
                      <a:pt x="14557" y="18851"/>
                    </a:lnTo>
                    <a:lnTo>
                      <a:pt x="14557" y="18851"/>
                    </a:lnTo>
                    <a:lnTo>
                      <a:pt x="14557" y="18851"/>
                    </a:lnTo>
                    <a:lnTo>
                      <a:pt x="14557" y="18851"/>
                    </a:lnTo>
                    <a:lnTo>
                      <a:pt x="14557" y="18851"/>
                    </a:lnTo>
                    <a:lnTo>
                      <a:pt x="14087" y="18851"/>
                    </a:lnTo>
                    <a:lnTo>
                      <a:pt x="14087" y="18851"/>
                    </a:lnTo>
                    <a:lnTo>
                      <a:pt x="14087" y="18851"/>
                    </a:lnTo>
                    <a:lnTo>
                      <a:pt x="14087" y="18851"/>
                    </a:lnTo>
                    <a:lnTo>
                      <a:pt x="14087" y="18851"/>
                    </a:lnTo>
                    <a:lnTo>
                      <a:pt x="13617" y="18851"/>
                    </a:lnTo>
                    <a:lnTo>
                      <a:pt x="13617" y="18851"/>
                    </a:lnTo>
                    <a:lnTo>
                      <a:pt x="13617" y="18851"/>
                    </a:lnTo>
                    <a:lnTo>
                      <a:pt x="13617" y="18851"/>
                    </a:lnTo>
                    <a:lnTo>
                      <a:pt x="13617" y="18851"/>
                    </a:lnTo>
                    <a:lnTo>
                      <a:pt x="13617" y="18851"/>
                    </a:lnTo>
                    <a:lnTo>
                      <a:pt x="13148" y="18851"/>
                    </a:lnTo>
                    <a:lnTo>
                      <a:pt x="13148" y="18851"/>
                    </a:lnTo>
                    <a:lnTo>
                      <a:pt x="13148" y="18851"/>
                    </a:lnTo>
                    <a:lnTo>
                      <a:pt x="13148" y="18851"/>
                    </a:lnTo>
                    <a:lnTo>
                      <a:pt x="13148" y="18851"/>
                    </a:lnTo>
                    <a:lnTo>
                      <a:pt x="13148" y="18851"/>
                    </a:lnTo>
                    <a:lnTo>
                      <a:pt x="12678" y="18458"/>
                    </a:lnTo>
                    <a:lnTo>
                      <a:pt x="12678" y="18458"/>
                    </a:lnTo>
                    <a:lnTo>
                      <a:pt x="12678" y="18458"/>
                    </a:lnTo>
                    <a:lnTo>
                      <a:pt x="12678" y="18458"/>
                    </a:lnTo>
                    <a:lnTo>
                      <a:pt x="12678" y="18458"/>
                    </a:lnTo>
                    <a:lnTo>
                      <a:pt x="12209" y="18458"/>
                    </a:lnTo>
                    <a:lnTo>
                      <a:pt x="12209" y="18458"/>
                    </a:lnTo>
                    <a:lnTo>
                      <a:pt x="12209" y="18458"/>
                    </a:lnTo>
                    <a:lnTo>
                      <a:pt x="12209" y="18458"/>
                    </a:lnTo>
                    <a:lnTo>
                      <a:pt x="12209" y="18458"/>
                    </a:lnTo>
                    <a:lnTo>
                      <a:pt x="12209" y="18458"/>
                    </a:lnTo>
                    <a:lnTo>
                      <a:pt x="11739" y="18458"/>
                    </a:lnTo>
                    <a:lnTo>
                      <a:pt x="11739" y="18458"/>
                    </a:lnTo>
                    <a:lnTo>
                      <a:pt x="11739" y="18458"/>
                    </a:lnTo>
                    <a:lnTo>
                      <a:pt x="11739" y="18458"/>
                    </a:lnTo>
                    <a:lnTo>
                      <a:pt x="11739" y="18458"/>
                    </a:lnTo>
                    <a:lnTo>
                      <a:pt x="11739" y="18458"/>
                    </a:lnTo>
                    <a:lnTo>
                      <a:pt x="11270" y="18458"/>
                    </a:lnTo>
                    <a:lnTo>
                      <a:pt x="11270" y="18458"/>
                    </a:lnTo>
                    <a:lnTo>
                      <a:pt x="11270" y="18458"/>
                    </a:lnTo>
                    <a:lnTo>
                      <a:pt x="11270" y="18458"/>
                    </a:lnTo>
                    <a:lnTo>
                      <a:pt x="11270" y="18458"/>
                    </a:lnTo>
                    <a:lnTo>
                      <a:pt x="10800" y="18458"/>
                    </a:lnTo>
                    <a:lnTo>
                      <a:pt x="10800" y="18458"/>
                    </a:lnTo>
                    <a:lnTo>
                      <a:pt x="10800" y="18458"/>
                    </a:lnTo>
                    <a:lnTo>
                      <a:pt x="10800" y="18458"/>
                    </a:lnTo>
                    <a:lnTo>
                      <a:pt x="10800" y="18458"/>
                    </a:lnTo>
                    <a:lnTo>
                      <a:pt x="10800" y="18458"/>
                    </a:lnTo>
                    <a:lnTo>
                      <a:pt x="10330" y="18458"/>
                    </a:lnTo>
                    <a:lnTo>
                      <a:pt x="10330" y="18458"/>
                    </a:lnTo>
                    <a:lnTo>
                      <a:pt x="10330" y="18458"/>
                    </a:lnTo>
                    <a:lnTo>
                      <a:pt x="10330" y="18458"/>
                    </a:lnTo>
                    <a:lnTo>
                      <a:pt x="10330" y="18458"/>
                    </a:lnTo>
                    <a:lnTo>
                      <a:pt x="10330" y="18458"/>
                    </a:lnTo>
                    <a:lnTo>
                      <a:pt x="9861" y="18458"/>
                    </a:lnTo>
                    <a:lnTo>
                      <a:pt x="9861" y="18458"/>
                    </a:lnTo>
                    <a:lnTo>
                      <a:pt x="9861" y="18458"/>
                    </a:lnTo>
                    <a:lnTo>
                      <a:pt x="9861" y="18458"/>
                    </a:lnTo>
                    <a:lnTo>
                      <a:pt x="9391" y="18458"/>
                    </a:lnTo>
                    <a:lnTo>
                      <a:pt x="9391" y="18458"/>
                    </a:lnTo>
                    <a:lnTo>
                      <a:pt x="9391" y="18458"/>
                    </a:lnTo>
                    <a:lnTo>
                      <a:pt x="9391" y="18458"/>
                    </a:lnTo>
                    <a:lnTo>
                      <a:pt x="9391" y="18458"/>
                    </a:lnTo>
                    <a:lnTo>
                      <a:pt x="9391" y="18458"/>
                    </a:lnTo>
                    <a:lnTo>
                      <a:pt x="8922" y="18458"/>
                    </a:lnTo>
                    <a:lnTo>
                      <a:pt x="8922" y="18458"/>
                    </a:lnTo>
                    <a:lnTo>
                      <a:pt x="8922" y="18458"/>
                    </a:lnTo>
                    <a:lnTo>
                      <a:pt x="8922" y="18458"/>
                    </a:lnTo>
                    <a:lnTo>
                      <a:pt x="8922" y="18458"/>
                    </a:lnTo>
                    <a:lnTo>
                      <a:pt x="8922" y="18458"/>
                    </a:lnTo>
                    <a:lnTo>
                      <a:pt x="8452" y="18458"/>
                    </a:lnTo>
                    <a:lnTo>
                      <a:pt x="8452" y="18458"/>
                    </a:lnTo>
                    <a:lnTo>
                      <a:pt x="8452" y="18458"/>
                    </a:lnTo>
                    <a:lnTo>
                      <a:pt x="8452" y="18458"/>
                    </a:lnTo>
                    <a:lnTo>
                      <a:pt x="8452" y="18458"/>
                    </a:lnTo>
                    <a:lnTo>
                      <a:pt x="7983" y="18458"/>
                    </a:lnTo>
                    <a:lnTo>
                      <a:pt x="7983" y="18458"/>
                    </a:lnTo>
                    <a:lnTo>
                      <a:pt x="7983" y="18458"/>
                    </a:lnTo>
                    <a:lnTo>
                      <a:pt x="7983" y="18458"/>
                    </a:lnTo>
                    <a:lnTo>
                      <a:pt x="7983" y="18458"/>
                    </a:lnTo>
                    <a:lnTo>
                      <a:pt x="7983" y="18458"/>
                    </a:lnTo>
                    <a:lnTo>
                      <a:pt x="7513" y="18458"/>
                    </a:lnTo>
                    <a:lnTo>
                      <a:pt x="7513" y="18458"/>
                    </a:lnTo>
                    <a:lnTo>
                      <a:pt x="7513" y="18458"/>
                    </a:lnTo>
                    <a:lnTo>
                      <a:pt x="7513" y="18458"/>
                    </a:lnTo>
                    <a:lnTo>
                      <a:pt x="7513" y="18458"/>
                    </a:lnTo>
                    <a:lnTo>
                      <a:pt x="7513" y="18458"/>
                    </a:lnTo>
                    <a:lnTo>
                      <a:pt x="7043" y="18458"/>
                    </a:lnTo>
                    <a:lnTo>
                      <a:pt x="7043" y="18458"/>
                    </a:lnTo>
                    <a:lnTo>
                      <a:pt x="7043" y="18458"/>
                    </a:lnTo>
                    <a:lnTo>
                      <a:pt x="7043" y="18458"/>
                    </a:lnTo>
                    <a:lnTo>
                      <a:pt x="7043" y="18458"/>
                    </a:lnTo>
                    <a:lnTo>
                      <a:pt x="6574" y="18458"/>
                    </a:lnTo>
                    <a:lnTo>
                      <a:pt x="6574" y="18458"/>
                    </a:lnTo>
                    <a:lnTo>
                      <a:pt x="6574" y="18458"/>
                    </a:lnTo>
                    <a:lnTo>
                      <a:pt x="6574" y="18458"/>
                    </a:lnTo>
                    <a:lnTo>
                      <a:pt x="6574" y="18458"/>
                    </a:lnTo>
                    <a:lnTo>
                      <a:pt x="6574" y="18458"/>
                    </a:lnTo>
                    <a:lnTo>
                      <a:pt x="6104" y="18458"/>
                    </a:lnTo>
                    <a:lnTo>
                      <a:pt x="6104" y="18458"/>
                    </a:lnTo>
                    <a:lnTo>
                      <a:pt x="6104" y="18458"/>
                    </a:lnTo>
                    <a:lnTo>
                      <a:pt x="6104" y="18851"/>
                    </a:lnTo>
                    <a:lnTo>
                      <a:pt x="6104" y="18851"/>
                    </a:lnTo>
                    <a:lnTo>
                      <a:pt x="6104" y="18851"/>
                    </a:lnTo>
                    <a:lnTo>
                      <a:pt x="5635" y="18851"/>
                    </a:lnTo>
                    <a:lnTo>
                      <a:pt x="5635" y="18851"/>
                    </a:lnTo>
                    <a:lnTo>
                      <a:pt x="5635" y="18851"/>
                    </a:lnTo>
                    <a:lnTo>
                      <a:pt x="5635" y="18851"/>
                    </a:lnTo>
                    <a:lnTo>
                      <a:pt x="5165" y="18851"/>
                    </a:lnTo>
                    <a:lnTo>
                      <a:pt x="5165" y="18851"/>
                    </a:lnTo>
                    <a:lnTo>
                      <a:pt x="5165" y="18851"/>
                    </a:lnTo>
                    <a:lnTo>
                      <a:pt x="5165" y="18851"/>
                    </a:lnTo>
                    <a:lnTo>
                      <a:pt x="5165" y="18851"/>
                    </a:lnTo>
                    <a:lnTo>
                      <a:pt x="5165" y="18851"/>
                    </a:lnTo>
                    <a:lnTo>
                      <a:pt x="4696" y="18851"/>
                    </a:lnTo>
                    <a:lnTo>
                      <a:pt x="4696" y="18851"/>
                    </a:lnTo>
                    <a:lnTo>
                      <a:pt x="4696" y="18851"/>
                    </a:lnTo>
                    <a:lnTo>
                      <a:pt x="4696" y="18851"/>
                    </a:lnTo>
                    <a:lnTo>
                      <a:pt x="4696" y="18851"/>
                    </a:lnTo>
                    <a:lnTo>
                      <a:pt x="4696" y="18851"/>
                    </a:lnTo>
                    <a:lnTo>
                      <a:pt x="4226" y="18851"/>
                    </a:lnTo>
                    <a:lnTo>
                      <a:pt x="4226" y="18851"/>
                    </a:lnTo>
                    <a:lnTo>
                      <a:pt x="4226" y="18851"/>
                    </a:lnTo>
                    <a:lnTo>
                      <a:pt x="4226" y="18851"/>
                    </a:lnTo>
                    <a:lnTo>
                      <a:pt x="4226" y="18851"/>
                    </a:lnTo>
                    <a:lnTo>
                      <a:pt x="3757" y="19244"/>
                    </a:lnTo>
                    <a:lnTo>
                      <a:pt x="3757" y="19244"/>
                    </a:lnTo>
                    <a:lnTo>
                      <a:pt x="3757" y="19244"/>
                    </a:lnTo>
                    <a:lnTo>
                      <a:pt x="3757" y="19244"/>
                    </a:lnTo>
                    <a:lnTo>
                      <a:pt x="3757" y="19244"/>
                    </a:lnTo>
                    <a:lnTo>
                      <a:pt x="3757" y="19244"/>
                    </a:lnTo>
                    <a:lnTo>
                      <a:pt x="3287" y="19244"/>
                    </a:lnTo>
                    <a:lnTo>
                      <a:pt x="3287" y="19244"/>
                    </a:lnTo>
                    <a:lnTo>
                      <a:pt x="3287" y="19244"/>
                    </a:lnTo>
                    <a:lnTo>
                      <a:pt x="3287" y="19244"/>
                    </a:lnTo>
                    <a:lnTo>
                      <a:pt x="3287" y="19244"/>
                    </a:lnTo>
                    <a:lnTo>
                      <a:pt x="3287" y="19244"/>
                    </a:lnTo>
                    <a:lnTo>
                      <a:pt x="2817" y="19244"/>
                    </a:lnTo>
                    <a:lnTo>
                      <a:pt x="2817" y="19244"/>
                    </a:lnTo>
                    <a:lnTo>
                      <a:pt x="2817" y="19244"/>
                    </a:lnTo>
                    <a:lnTo>
                      <a:pt x="2817" y="19244"/>
                    </a:lnTo>
                    <a:lnTo>
                      <a:pt x="2348" y="19244"/>
                    </a:lnTo>
                    <a:lnTo>
                      <a:pt x="2348" y="19244"/>
                    </a:lnTo>
                    <a:lnTo>
                      <a:pt x="2348" y="19244"/>
                    </a:lnTo>
                    <a:lnTo>
                      <a:pt x="2348" y="19244"/>
                    </a:lnTo>
                    <a:lnTo>
                      <a:pt x="2348" y="19636"/>
                    </a:lnTo>
                    <a:lnTo>
                      <a:pt x="2348" y="19636"/>
                    </a:lnTo>
                    <a:lnTo>
                      <a:pt x="1878" y="19636"/>
                    </a:lnTo>
                    <a:lnTo>
                      <a:pt x="1878" y="19636"/>
                    </a:lnTo>
                    <a:lnTo>
                      <a:pt x="1878" y="19636"/>
                    </a:lnTo>
                    <a:lnTo>
                      <a:pt x="1878" y="19636"/>
                    </a:lnTo>
                    <a:lnTo>
                      <a:pt x="1878" y="19636"/>
                    </a:lnTo>
                    <a:lnTo>
                      <a:pt x="1878" y="19636"/>
                    </a:lnTo>
                    <a:lnTo>
                      <a:pt x="1409" y="19636"/>
                    </a:lnTo>
                    <a:lnTo>
                      <a:pt x="1409" y="19636"/>
                    </a:lnTo>
                    <a:lnTo>
                      <a:pt x="1409" y="19636"/>
                    </a:lnTo>
                    <a:lnTo>
                      <a:pt x="1409" y="19636"/>
                    </a:lnTo>
                    <a:lnTo>
                      <a:pt x="1409" y="19636"/>
                    </a:lnTo>
                    <a:lnTo>
                      <a:pt x="939" y="19636"/>
                    </a:lnTo>
                    <a:lnTo>
                      <a:pt x="939" y="19636"/>
                    </a:lnTo>
                    <a:lnTo>
                      <a:pt x="939" y="19636"/>
                    </a:lnTo>
                    <a:lnTo>
                      <a:pt x="939" y="19636"/>
                    </a:lnTo>
                    <a:lnTo>
                      <a:pt x="939" y="20029"/>
                    </a:lnTo>
                    <a:lnTo>
                      <a:pt x="470" y="20029"/>
                    </a:lnTo>
                    <a:lnTo>
                      <a:pt x="470" y="20029"/>
                    </a:lnTo>
                    <a:lnTo>
                      <a:pt x="470" y="20029"/>
                    </a:lnTo>
                    <a:lnTo>
                      <a:pt x="470" y="20029"/>
                    </a:lnTo>
                    <a:lnTo>
                      <a:pt x="470" y="20029"/>
                    </a:lnTo>
                    <a:lnTo>
                      <a:pt x="470" y="20029"/>
                    </a:lnTo>
                    <a:lnTo>
                      <a:pt x="0" y="20029"/>
                    </a:lnTo>
                    <a:lnTo>
                      <a:pt x="1267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44" name="Shape 4044"/>
              <p:cNvSpPr/>
              <p:nvPr/>
            </p:nvSpPr>
            <p:spPr>
              <a:xfrm>
                <a:off x="969962" y="41275"/>
                <a:ext cx="14288" cy="746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21140"/>
                    </a:lnTo>
                    <a:lnTo>
                      <a:pt x="21600" y="20681"/>
                    </a:lnTo>
                    <a:lnTo>
                      <a:pt x="21600" y="20221"/>
                    </a:lnTo>
                    <a:lnTo>
                      <a:pt x="21600" y="19762"/>
                    </a:lnTo>
                    <a:lnTo>
                      <a:pt x="21600" y="18383"/>
                    </a:lnTo>
                    <a:lnTo>
                      <a:pt x="21600" y="17004"/>
                    </a:lnTo>
                    <a:lnTo>
                      <a:pt x="19200" y="15166"/>
                    </a:lnTo>
                    <a:lnTo>
                      <a:pt x="19200" y="13787"/>
                    </a:lnTo>
                    <a:lnTo>
                      <a:pt x="19200" y="11949"/>
                    </a:lnTo>
                    <a:lnTo>
                      <a:pt x="16800" y="10570"/>
                    </a:lnTo>
                    <a:lnTo>
                      <a:pt x="16800" y="8732"/>
                    </a:lnTo>
                    <a:lnTo>
                      <a:pt x="16800" y="7353"/>
                    </a:lnTo>
                    <a:lnTo>
                      <a:pt x="14400" y="5515"/>
                    </a:lnTo>
                    <a:lnTo>
                      <a:pt x="14400" y="4136"/>
                    </a:lnTo>
                    <a:lnTo>
                      <a:pt x="14400" y="2757"/>
                    </a:lnTo>
                    <a:lnTo>
                      <a:pt x="14400" y="1838"/>
                    </a:lnTo>
                    <a:lnTo>
                      <a:pt x="14400" y="1379"/>
                    </a:lnTo>
                    <a:lnTo>
                      <a:pt x="14400" y="919"/>
                    </a:lnTo>
                    <a:lnTo>
                      <a:pt x="14400" y="460"/>
                    </a:lnTo>
                    <a:lnTo>
                      <a:pt x="14400" y="460"/>
                    </a:lnTo>
                    <a:lnTo>
                      <a:pt x="0" y="0"/>
                    </a:lnTo>
                    <a:lnTo>
                      <a:pt x="0" y="460"/>
                    </a:lnTo>
                    <a:lnTo>
                      <a:pt x="0" y="919"/>
                    </a:lnTo>
                    <a:lnTo>
                      <a:pt x="0" y="1379"/>
                    </a:lnTo>
                    <a:lnTo>
                      <a:pt x="0" y="1838"/>
                    </a:lnTo>
                    <a:lnTo>
                      <a:pt x="2400" y="3217"/>
                    </a:lnTo>
                    <a:lnTo>
                      <a:pt x="2400" y="4136"/>
                    </a:lnTo>
                    <a:lnTo>
                      <a:pt x="2400" y="5974"/>
                    </a:lnTo>
                    <a:lnTo>
                      <a:pt x="2400" y="7353"/>
                    </a:lnTo>
                    <a:lnTo>
                      <a:pt x="4800" y="9191"/>
                    </a:lnTo>
                    <a:lnTo>
                      <a:pt x="4800" y="10570"/>
                    </a:lnTo>
                    <a:lnTo>
                      <a:pt x="7200" y="12409"/>
                    </a:lnTo>
                    <a:lnTo>
                      <a:pt x="7200" y="13787"/>
                    </a:lnTo>
                    <a:lnTo>
                      <a:pt x="7200" y="15626"/>
                    </a:lnTo>
                    <a:lnTo>
                      <a:pt x="7200" y="17004"/>
                    </a:lnTo>
                    <a:lnTo>
                      <a:pt x="9600" y="18383"/>
                    </a:lnTo>
                    <a:lnTo>
                      <a:pt x="9600" y="19762"/>
                    </a:lnTo>
                    <a:lnTo>
                      <a:pt x="9600" y="20221"/>
                    </a:lnTo>
                    <a:lnTo>
                      <a:pt x="9600" y="20681"/>
                    </a:lnTo>
                    <a:lnTo>
                      <a:pt x="9600" y="21140"/>
                    </a:lnTo>
                    <a:lnTo>
                      <a:pt x="9600" y="21600"/>
                    </a:lnTo>
                    <a:lnTo>
                      <a:pt x="9600" y="216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45" name="Shape 4045"/>
              <p:cNvSpPr/>
              <p:nvPr/>
            </p:nvSpPr>
            <p:spPr>
              <a:xfrm>
                <a:off x="962025" y="115887"/>
                <a:ext cx="22225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171" y="21600"/>
                    </a:moveTo>
                    <a:lnTo>
                      <a:pt x="6171" y="21600"/>
                    </a:lnTo>
                    <a:lnTo>
                      <a:pt x="7714" y="20769"/>
                    </a:lnTo>
                    <a:lnTo>
                      <a:pt x="7714" y="20769"/>
                    </a:lnTo>
                    <a:lnTo>
                      <a:pt x="9257" y="19938"/>
                    </a:lnTo>
                    <a:lnTo>
                      <a:pt x="9257" y="19108"/>
                    </a:lnTo>
                    <a:lnTo>
                      <a:pt x="10800" y="19108"/>
                    </a:lnTo>
                    <a:lnTo>
                      <a:pt x="10800" y="18277"/>
                    </a:lnTo>
                    <a:lnTo>
                      <a:pt x="12343" y="17446"/>
                    </a:lnTo>
                    <a:lnTo>
                      <a:pt x="12343" y="16615"/>
                    </a:lnTo>
                    <a:lnTo>
                      <a:pt x="13886" y="16615"/>
                    </a:lnTo>
                    <a:lnTo>
                      <a:pt x="13886" y="15785"/>
                    </a:lnTo>
                    <a:lnTo>
                      <a:pt x="13886" y="14954"/>
                    </a:lnTo>
                    <a:lnTo>
                      <a:pt x="15429" y="14123"/>
                    </a:lnTo>
                    <a:lnTo>
                      <a:pt x="15429" y="13292"/>
                    </a:lnTo>
                    <a:lnTo>
                      <a:pt x="16971" y="11631"/>
                    </a:lnTo>
                    <a:lnTo>
                      <a:pt x="18514" y="9969"/>
                    </a:lnTo>
                    <a:lnTo>
                      <a:pt x="18514" y="9138"/>
                    </a:lnTo>
                    <a:lnTo>
                      <a:pt x="20057" y="7477"/>
                    </a:lnTo>
                    <a:lnTo>
                      <a:pt x="20057" y="5815"/>
                    </a:lnTo>
                    <a:lnTo>
                      <a:pt x="20057" y="4154"/>
                    </a:lnTo>
                    <a:lnTo>
                      <a:pt x="21600" y="3323"/>
                    </a:lnTo>
                    <a:lnTo>
                      <a:pt x="21600" y="1662"/>
                    </a:lnTo>
                    <a:lnTo>
                      <a:pt x="21600" y="0"/>
                    </a:lnTo>
                    <a:lnTo>
                      <a:pt x="13886" y="0"/>
                    </a:lnTo>
                    <a:lnTo>
                      <a:pt x="12343" y="831"/>
                    </a:lnTo>
                    <a:lnTo>
                      <a:pt x="12343" y="2492"/>
                    </a:lnTo>
                    <a:lnTo>
                      <a:pt x="12343" y="4154"/>
                    </a:lnTo>
                    <a:lnTo>
                      <a:pt x="12343" y="4985"/>
                    </a:lnTo>
                    <a:lnTo>
                      <a:pt x="10800" y="6646"/>
                    </a:lnTo>
                    <a:lnTo>
                      <a:pt x="10800" y="7477"/>
                    </a:lnTo>
                    <a:lnTo>
                      <a:pt x="9257" y="9138"/>
                    </a:lnTo>
                    <a:lnTo>
                      <a:pt x="9257" y="9969"/>
                    </a:lnTo>
                    <a:lnTo>
                      <a:pt x="7714" y="11631"/>
                    </a:lnTo>
                    <a:lnTo>
                      <a:pt x="7714" y="12462"/>
                    </a:lnTo>
                    <a:lnTo>
                      <a:pt x="7714" y="13292"/>
                    </a:lnTo>
                    <a:lnTo>
                      <a:pt x="6171" y="13292"/>
                    </a:lnTo>
                    <a:lnTo>
                      <a:pt x="6171" y="14123"/>
                    </a:lnTo>
                    <a:lnTo>
                      <a:pt x="4629" y="14954"/>
                    </a:lnTo>
                    <a:lnTo>
                      <a:pt x="4629" y="14954"/>
                    </a:lnTo>
                    <a:lnTo>
                      <a:pt x="4629" y="15785"/>
                    </a:lnTo>
                    <a:lnTo>
                      <a:pt x="3086" y="16615"/>
                    </a:lnTo>
                    <a:lnTo>
                      <a:pt x="3086" y="16615"/>
                    </a:lnTo>
                    <a:lnTo>
                      <a:pt x="3086" y="17446"/>
                    </a:lnTo>
                    <a:lnTo>
                      <a:pt x="1543" y="17446"/>
                    </a:lnTo>
                    <a:lnTo>
                      <a:pt x="1543" y="18277"/>
                    </a:lnTo>
                    <a:lnTo>
                      <a:pt x="0" y="18277"/>
                    </a:lnTo>
                    <a:lnTo>
                      <a:pt x="0" y="18277"/>
                    </a:lnTo>
                    <a:lnTo>
                      <a:pt x="6171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46" name="Shape 4046"/>
              <p:cNvSpPr/>
              <p:nvPr/>
            </p:nvSpPr>
            <p:spPr>
              <a:xfrm>
                <a:off x="941387" y="150812"/>
                <a:ext cx="2698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353" y="21600"/>
                    </a:moveTo>
                    <a:lnTo>
                      <a:pt x="6353" y="21600"/>
                    </a:lnTo>
                    <a:lnTo>
                      <a:pt x="6353" y="20736"/>
                    </a:lnTo>
                    <a:lnTo>
                      <a:pt x="6353" y="20736"/>
                    </a:lnTo>
                    <a:lnTo>
                      <a:pt x="6353" y="19872"/>
                    </a:lnTo>
                    <a:lnTo>
                      <a:pt x="7624" y="19008"/>
                    </a:lnTo>
                    <a:lnTo>
                      <a:pt x="7624" y="19008"/>
                    </a:lnTo>
                    <a:lnTo>
                      <a:pt x="7624" y="18144"/>
                    </a:lnTo>
                    <a:lnTo>
                      <a:pt x="7624" y="18144"/>
                    </a:lnTo>
                    <a:lnTo>
                      <a:pt x="7624" y="17280"/>
                    </a:lnTo>
                    <a:lnTo>
                      <a:pt x="8894" y="16416"/>
                    </a:lnTo>
                    <a:lnTo>
                      <a:pt x="8894" y="15552"/>
                    </a:lnTo>
                    <a:lnTo>
                      <a:pt x="8894" y="15552"/>
                    </a:lnTo>
                    <a:lnTo>
                      <a:pt x="10165" y="14688"/>
                    </a:lnTo>
                    <a:lnTo>
                      <a:pt x="10165" y="13824"/>
                    </a:lnTo>
                    <a:lnTo>
                      <a:pt x="11435" y="12096"/>
                    </a:lnTo>
                    <a:lnTo>
                      <a:pt x="12706" y="11232"/>
                    </a:lnTo>
                    <a:lnTo>
                      <a:pt x="13976" y="9504"/>
                    </a:lnTo>
                    <a:lnTo>
                      <a:pt x="15247" y="8640"/>
                    </a:lnTo>
                    <a:lnTo>
                      <a:pt x="16518" y="7776"/>
                    </a:lnTo>
                    <a:lnTo>
                      <a:pt x="17788" y="6912"/>
                    </a:lnTo>
                    <a:lnTo>
                      <a:pt x="19059" y="5184"/>
                    </a:lnTo>
                    <a:lnTo>
                      <a:pt x="20329" y="4320"/>
                    </a:lnTo>
                    <a:lnTo>
                      <a:pt x="21600" y="3456"/>
                    </a:lnTo>
                    <a:lnTo>
                      <a:pt x="16518" y="0"/>
                    </a:lnTo>
                    <a:lnTo>
                      <a:pt x="15247" y="1728"/>
                    </a:lnTo>
                    <a:lnTo>
                      <a:pt x="13976" y="2592"/>
                    </a:lnTo>
                    <a:lnTo>
                      <a:pt x="12706" y="3456"/>
                    </a:lnTo>
                    <a:lnTo>
                      <a:pt x="11435" y="4320"/>
                    </a:lnTo>
                    <a:lnTo>
                      <a:pt x="10165" y="6048"/>
                    </a:lnTo>
                    <a:lnTo>
                      <a:pt x="8894" y="6912"/>
                    </a:lnTo>
                    <a:lnTo>
                      <a:pt x="7624" y="8640"/>
                    </a:lnTo>
                    <a:lnTo>
                      <a:pt x="6353" y="9504"/>
                    </a:lnTo>
                    <a:lnTo>
                      <a:pt x="5082" y="11232"/>
                    </a:lnTo>
                    <a:lnTo>
                      <a:pt x="3812" y="12960"/>
                    </a:lnTo>
                    <a:lnTo>
                      <a:pt x="3812" y="12960"/>
                    </a:lnTo>
                    <a:lnTo>
                      <a:pt x="2541" y="13824"/>
                    </a:lnTo>
                    <a:lnTo>
                      <a:pt x="2541" y="14688"/>
                    </a:lnTo>
                    <a:lnTo>
                      <a:pt x="1271" y="15552"/>
                    </a:lnTo>
                    <a:lnTo>
                      <a:pt x="1271" y="16416"/>
                    </a:lnTo>
                    <a:lnTo>
                      <a:pt x="1271" y="16416"/>
                    </a:lnTo>
                    <a:lnTo>
                      <a:pt x="1271" y="17280"/>
                    </a:lnTo>
                    <a:lnTo>
                      <a:pt x="0" y="18144"/>
                    </a:lnTo>
                    <a:lnTo>
                      <a:pt x="0" y="19008"/>
                    </a:lnTo>
                    <a:lnTo>
                      <a:pt x="0" y="19872"/>
                    </a:lnTo>
                    <a:lnTo>
                      <a:pt x="0" y="20736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6353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47" name="Shape 4047"/>
              <p:cNvSpPr/>
              <p:nvPr/>
            </p:nvSpPr>
            <p:spPr>
              <a:xfrm>
                <a:off x="941387" y="190500"/>
                <a:ext cx="2063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144"/>
                    </a:moveTo>
                    <a:lnTo>
                      <a:pt x="21600" y="18144"/>
                    </a:lnTo>
                    <a:lnTo>
                      <a:pt x="19938" y="18144"/>
                    </a:lnTo>
                    <a:lnTo>
                      <a:pt x="18277" y="17280"/>
                    </a:lnTo>
                    <a:lnTo>
                      <a:pt x="18277" y="16416"/>
                    </a:lnTo>
                    <a:lnTo>
                      <a:pt x="16615" y="15552"/>
                    </a:lnTo>
                    <a:lnTo>
                      <a:pt x="16615" y="15552"/>
                    </a:lnTo>
                    <a:lnTo>
                      <a:pt x="14954" y="14688"/>
                    </a:lnTo>
                    <a:lnTo>
                      <a:pt x="14954" y="13824"/>
                    </a:lnTo>
                    <a:lnTo>
                      <a:pt x="13292" y="13824"/>
                    </a:lnTo>
                    <a:lnTo>
                      <a:pt x="13292" y="12960"/>
                    </a:lnTo>
                    <a:lnTo>
                      <a:pt x="11631" y="12096"/>
                    </a:lnTo>
                    <a:lnTo>
                      <a:pt x="11631" y="12096"/>
                    </a:lnTo>
                    <a:lnTo>
                      <a:pt x="11631" y="11232"/>
                    </a:lnTo>
                    <a:lnTo>
                      <a:pt x="9969" y="10368"/>
                    </a:lnTo>
                    <a:lnTo>
                      <a:pt x="9969" y="10368"/>
                    </a:lnTo>
                    <a:lnTo>
                      <a:pt x="9969" y="9504"/>
                    </a:lnTo>
                    <a:lnTo>
                      <a:pt x="9969" y="8640"/>
                    </a:lnTo>
                    <a:lnTo>
                      <a:pt x="9969" y="8640"/>
                    </a:lnTo>
                    <a:lnTo>
                      <a:pt x="9969" y="7776"/>
                    </a:lnTo>
                    <a:lnTo>
                      <a:pt x="8308" y="7776"/>
                    </a:lnTo>
                    <a:lnTo>
                      <a:pt x="8308" y="6912"/>
                    </a:lnTo>
                    <a:lnTo>
                      <a:pt x="8308" y="6048"/>
                    </a:lnTo>
                    <a:lnTo>
                      <a:pt x="8308" y="6048"/>
                    </a:lnTo>
                    <a:lnTo>
                      <a:pt x="8308" y="5184"/>
                    </a:lnTo>
                    <a:lnTo>
                      <a:pt x="8308" y="4320"/>
                    </a:lnTo>
                    <a:lnTo>
                      <a:pt x="8308" y="3456"/>
                    </a:lnTo>
                    <a:lnTo>
                      <a:pt x="8308" y="2592"/>
                    </a:lnTo>
                    <a:lnTo>
                      <a:pt x="8308" y="864"/>
                    </a:lnTo>
                    <a:lnTo>
                      <a:pt x="8308" y="0"/>
                    </a:lnTo>
                    <a:lnTo>
                      <a:pt x="0" y="0"/>
                    </a:lnTo>
                    <a:lnTo>
                      <a:pt x="0" y="864"/>
                    </a:lnTo>
                    <a:lnTo>
                      <a:pt x="0" y="2592"/>
                    </a:lnTo>
                    <a:lnTo>
                      <a:pt x="0" y="3456"/>
                    </a:lnTo>
                    <a:lnTo>
                      <a:pt x="0" y="5184"/>
                    </a:lnTo>
                    <a:lnTo>
                      <a:pt x="0" y="5184"/>
                    </a:lnTo>
                    <a:lnTo>
                      <a:pt x="0" y="6048"/>
                    </a:lnTo>
                    <a:lnTo>
                      <a:pt x="0" y="6912"/>
                    </a:lnTo>
                    <a:lnTo>
                      <a:pt x="0" y="7776"/>
                    </a:lnTo>
                    <a:lnTo>
                      <a:pt x="0" y="7776"/>
                    </a:lnTo>
                    <a:lnTo>
                      <a:pt x="0" y="8640"/>
                    </a:lnTo>
                    <a:lnTo>
                      <a:pt x="0" y="9504"/>
                    </a:lnTo>
                    <a:lnTo>
                      <a:pt x="1662" y="10368"/>
                    </a:lnTo>
                    <a:lnTo>
                      <a:pt x="1662" y="11232"/>
                    </a:lnTo>
                    <a:lnTo>
                      <a:pt x="1662" y="12096"/>
                    </a:lnTo>
                    <a:lnTo>
                      <a:pt x="1662" y="12096"/>
                    </a:lnTo>
                    <a:lnTo>
                      <a:pt x="3323" y="12960"/>
                    </a:lnTo>
                    <a:lnTo>
                      <a:pt x="3323" y="13824"/>
                    </a:lnTo>
                    <a:lnTo>
                      <a:pt x="4985" y="14688"/>
                    </a:lnTo>
                    <a:lnTo>
                      <a:pt x="4985" y="15552"/>
                    </a:lnTo>
                    <a:lnTo>
                      <a:pt x="6646" y="15552"/>
                    </a:lnTo>
                    <a:lnTo>
                      <a:pt x="6646" y="16416"/>
                    </a:lnTo>
                    <a:lnTo>
                      <a:pt x="8308" y="17280"/>
                    </a:lnTo>
                    <a:lnTo>
                      <a:pt x="8308" y="18144"/>
                    </a:lnTo>
                    <a:lnTo>
                      <a:pt x="9969" y="19008"/>
                    </a:lnTo>
                    <a:lnTo>
                      <a:pt x="11631" y="19872"/>
                    </a:lnTo>
                    <a:lnTo>
                      <a:pt x="11631" y="19872"/>
                    </a:lnTo>
                    <a:lnTo>
                      <a:pt x="13292" y="20736"/>
                    </a:lnTo>
                    <a:lnTo>
                      <a:pt x="14954" y="21600"/>
                    </a:lnTo>
                    <a:lnTo>
                      <a:pt x="14954" y="21600"/>
                    </a:lnTo>
                    <a:lnTo>
                      <a:pt x="21600" y="1814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48" name="Shape 4048"/>
              <p:cNvSpPr/>
              <p:nvPr/>
            </p:nvSpPr>
            <p:spPr>
              <a:xfrm>
                <a:off x="955675" y="223837"/>
                <a:ext cx="33338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20800"/>
                    </a:lnTo>
                    <a:lnTo>
                      <a:pt x="21600" y="20000"/>
                    </a:lnTo>
                    <a:lnTo>
                      <a:pt x="21600" y="19200"/>
                    </a:lnTo>
                    <a:lnTo>
                      <a:pt x="21600" y="18400"/>
                    </a:lnTo>
                    <a:lnTo>
                      <a:pt x="21600" y="17600"/>
                    </a:lnTo>
                    <a:lnTo>
                      <a:pt x="20571" y="16800"/>
                    </a:lnTo>
                    <a:lnTo>
                      <a:pt x="20571" y="16000"/>
                    </a:lnTo>
                    <a:lnTo>
                      <a:pt x="20571" y="15200"/>
                    </a:lnTo>
                    <a:lnTo>
                      <a:pt x="19543" y="14400"/>
                    </a:lnTo>
                    <a:lnTo>
                      <a:pt x="19543" y="13600"/>
                    </a:lnTo>
                    <a:lnTo>
                      <a:pt x="18514" y="13600"/>
                    </a:lnTo>
                    <a:lnTo>
                      <a:pt x="18514" y="12800"/>
                    </a:lnTo>
                    <a:lnTo>
                      <a:pt x="17486" y="12000"/>
                    </a:lnTo>
                    <a:lnTo>
                      <a:pt x="17486" y="11200"/>
                    </a:lnTo>
                    <a:lnTo>
                      <a:pt x="16457" y="10400"/>
                    </a:lnTo>
                    <a:lnTo>
                      <a:pt x="16457" y="10400"/>
                    </a:lnTo>
                    <a:lnTo>
                      <a:pt x="15429" y="9600"/>
                    </a:lnTo>
                    <a:lnTo>
                      <a:pt x="14400" y="8800"/>
                    </a:lnTo>
                    <a:lnTo>
                      <a:pt x="14400" y="8000"/>
                    </a:lnTo>
                    <a:lnTo>
                      <a:pt x="13371" y="8000"/>
                    </a:lnTo>
                    <a:lnTo>
                      <a:pt x="12343" y="6400"/>
                    </a:lnTo>
                    <a:lnTo>
                      <a:pt x="10286" y="5600"/>
                    </a:lnTo>
                    <a:lnTo>
                      <a:pt x="9257" y="4000"/>
                    </a:lnTo>
                    <a:lnTo>
                      <a:pt x="7200" y="3200"/>
                    </a:lnTo>
                    <a:lnTo>
                      <a:pt x="5143" y="1600"/>
                    </a:lnTo>
                    <a:lnTo>
                      <a:pt x="4114" y="0"/>
                    </a:lnTo>
                    <a:lnTo>
                      <a:pt x="0" y="3200"/>
                    </a:lnTo>
                    <a:lnTo>
                      <a:pt x="2057" y="4800"/>
                    </a:lnTo>
                    <a:lnTo>
                      <a:pt x="3086" y="5600"/>
                    </a:lnTo>
                    <a:lnTo>
                      <a:pt x="5143" y="7200"/>
                    </a:lnTo>
                    <a:lnTo>
                      <a:pt x="6171" y="8000"/>
                    </a:lnTo>
                    <a:lnTo>
                      <a:pt x="8229" y="9600"/>
                    </a:lnTo>
                    <a:lnTo>
                      <a:pt x="9257" y="10400"/>
                    </a:lnTo>
                    <a:lnTo>
                      <a:pt x="10286" y="11200"/>
                    </a:lnTo>
                    <a:lnTo>
                      <a:pt x="10286" y="11200"/>
                    </a:lnTo>
                    <a:lnTo>
                      <a:pt x="11314" y="12000"/>
                    </a:lnTo>
                    <a:lnTo>
                      <a:pt x="12343" y="12800"/>
                    </a:lnTo>
                    <a:lnTo>
                      <a:pt x="12343" y="13600"/>
                    </a:lnTo>
                    <a:lnTo>
                      <a:pt x="12343" y="13600"/>
                    </a:lnTo>
                    <a:lnTo>
                      <a:pt x="13371" y="14400"/>
                    </a:lnTo>
                    <a:lnTo>
                      <a:pt x="13371" y="15200"/>
                    </a:lnTo>
                    <a:lnTo>
                      <a:pt x="14400" y="15200"/>
                    </a:lnTo>
                    <a:lnTo>
                      <a:pt x="14400" y="16000"/>
                    </a:lnTo>
                    <a:lnTo>
                      <a:pt x="14400" y="16000"/>
                    </a:lnTo>
                    <a:lnTo>
                      <a:pt x="15429" y="16800"/>
                    </a:lnTo>
                    <a:lnTo>
                      <a:pt x="15429" y="17600"/>
                    </a:lnTo>
                    <a:lnTo>
                      <a:pt x="15429" y="18400"/>
                    </a:lnTo>
                    <a:lnTo>
                      <a:pt x="15429" y="18400"/>
                    </a:lnTo>
                    <a:lnTo>
                      <a:pt x="15429" y="19200"/>
                    </a:lnTo>
                    <a:lnTo>
                      <a:pt x="15429" y="20000"/>
                    </a:lnTo>
                    <a:lnTo>
                      <a:pt x="16457" y="20000"/>
                    </a:lnTo>
                    <a:lnTo>
                      <a:pt x="16457" y="20800"/>
                    </a:lnTo>
                    <a:lnTo>
                      <a:pt x="15429" y="21600"/>
                    </a:lnTo>
                    <a:lnTo>
                      <a:pt x="15429" y="216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49" name="Shape 4049"/>
              <p:cNvSpPr/>
              <p:nvPr/>
            </p:nvSpPr>
            <p:spPr>
              <a:xfrm>
                <a:off x="949325" y="266700"/>
                <a:ext cx="396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592" y="21600"/>
                    </a:moveTo>
                    <a:lnTo>
                      <a:pt x="2592" y="21600"/>
                    </a:lnTo>
                    <a:lnTo>
                      <a:pt x="6048" y="19722"/>
                    </a:lnTo>
                    <a:lnTo>
                      <a:pt x="8640" y="17843"/>
                    </a:lnTo>
                    <a:lnTo>
                      <a:pt x="10368" y="16904"/>
                    </a:lnTo>
                    <a:lnTo>
                      <a:pt x="11232" y="15026"/>
                    </a:lnTo>
                    <a:lnTo>
                      <a:pt x="12096" y="15026"/>
                    </a:lnTo>
                    <a:lnTo>
                      <a:pt x="12960" y="14087"/>
                    </a:lnTo>
                    <a:lnTo>
                      <a:pt x="13824" y="14087"/>
                    </a:lnTo>
                    <a:lnTo>
                      <a:pt x="14688" y="13148"/>
                    </a:lnTo>
                    <a:lnTo>
                      <a:pt x="14688" y="12209"/>
                    </a:lnTo>
                    <a:lnTo>
                      <a:pt x="15552" y="12209"/>
                    </a:lnTo>
                    <a:lnTo>
                      <a:pt x="16416" y="11270"/>
                    </a:lnTo>
                    <a:lnTo>
                      <a:pt x="17280" y="10330"/>
                    </a:lnTo>
                    <a:lnTo>
                      <a:pt x="17280" y="9391"/>
                    </a:lnTo>
                    <a:lnTo>
                      <a:pt x="18144" y="9391"/>
                    </a:lnTo>
                    <a:lnTo>
                      <a:pt x="19008" y="8452"/>
                    </a:lnTo>
                    <a:lnTo>
                      <a:pt x="19008" y="7513"/>
                    </a:lnTo>
                    <a:lnTo>
                      <a:pt x="19872" y="6574"/>
                    </a:lnTo>
                    <a:lnTo>
                      <a:pt x="19872" y="5635"/>
                    </a:lnTo>
                    <a:lnTo>
                      <a:pt x="20736" y="4696"/>
                    </a:lnTo>
                    <a:lnTo>
                      <a:pt x="20736" y="3757"/>
                    </a:lnTo>
                    <a:lnTo>
                      <a:pt x="20736" y="2817"/>
                    </a:lnTo>
                    <a:lnTo>
                      <a:pt x="21600" y="1878"/>
                    </a:lnTo>
                    <a:lnTo>
                      <a:pt x="21600" y="939"/>
                    </a:lnTo>
                    <a:lnTo>
                      <a:pt x="21600" y="0"/>
                    </a:lnTo>
                    <a:lnTo>
                      <a:pt x="16416" y="0"/>
                    </a:lnTo>
                    <a:lnTo>
                      <a:pt x="16416" y="939"/>
                    </a:lnTo>
                    <a:lnTo>
                      <a:pt x="16416" y="939"/>
                    </a:lnTo>
                    <a:lnTo>
                      <a:pt x="16416" y="1878"/>
                    </a:lnTo>
                    <a:lnTo>
                      <a:pt x="16416" y="1878"/>
                    </a:lnTo>
                    <a:lnTo>
                      <a:pt x="16416" y="2817"/>
                    </a:lnTo>
                    <a:lnTo>
                      <a:pt x="15552" y="3757"/>
                    </a:lnTo>
                    <a:lnTo>
                      <a:pt x="15552" y="3757"/>
                    </a:lnTo>
                    <a:lnTo>
                      <a:pt x="14688" y="4696"/>
                    </a:lnTo>
                    <a:lnTo>
                      <a:pt x="14688" y="5635"/>
                    </a:lnTo>
                    <a:lnTo>
                      <a:pt x="14688" y="5635"/>
                    </a:lnTo>
                    <a:lnTo>
                      <a:pt x="13824" y="6574"/>
                    </a:lnTo>
                    <a:lnTo>
                      <a:pt x="13824" y="6574"/>
                    </a:lnTo>
                    <a:lnTo>
                      <a:pt x="12960" y="7513"/>
                    </a:lnTo>
                    <a:lnTo>
                      <a:pt x="12096" y="8452"/>
                    </a:lnTo>
                    <a:lnTo>
                      <a:pt x="12096" y="8452"/>
                    </a:lnTo>
                    <a:lnTo>
                      <a:pt x="11232" y="9391"/>
                    </a:lnTo>
                    <a:lnTo>
                      <a:pt x="11232" y="9391"/>
                    </a:lnTo>
                    <a:lnTo>
                      <a:pt x="10368" y="10330"/>
                    </a:lnTo>
                    <a:lnTo>
                      <a:pt x="9504" y="10330"/>
                    </a:lnTo>
                    <a:lnTo>
                      <a:pt x="8640" y="11270"/>
                    </a:lnTo>
                    <a:lnTo>
                      <a:pt x="7776" y="12209"/>
                    </a:lnTo>
                    <a:lnTo>
                      <a:pt x="6048" y="13148"/>
                    </a:lnTo>
                    <a:lnTo>
                      <a:pt x="3456" y="15026"/>
                    </a:lnTo>
                    <a:lnTo>
                      <a:pt x="0" y="17843"/>
                    </a:lnTo>
                    <a:lnTo>
                      <a:pt x="0" y="17843"/>
                    </a:lnTo>
                    <a:lnTo>
                      <a:pt x="2592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50" name="Shape 4050"/>
              <p:cNvSpPr/>
              <p:nvPr/>
            </p:nvSpPr>
            <p:spPr>
              <a:xfrm>
                <a:off x="914400" y="296862"/>
                <a:ext cx="396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184" y="21600"/>
                    </a:moveTo>
                    <a:lnTo>
                      <a:pt x="5184" y="21600"/>
                    </a:lnTo>
                    <a:lnTo>
                      <a:pt x="5184" y="20661"/>
                    </a:lnTo>
                    <a:lnTo>
                      <a:pt x="5184" y="19722"/>
                    </a:lnTo>
                    <a:lnTo>
                      <a:pt x="5184" y="19722"/>
                    </a:lnTo>
                    <a:lnTo>
                      <a:pt x="5184" y="18783"/>
                    </a:lnTo>
                    <a:lnTo>
                      <a:pt x="6048" y="18783"/>
                    </a:lnTo>
                    <a:lnTo>
                      <a:pt x="6048" y="17843"/>
                    </a:lnTo>
                    <a:lnTo>
                      <a:pt x="6048" y="16904"/>
                    </a:lnTo>
                    <a:lnTo>
                      <a:pt x="6912" y="16904"/>
                    </a:lnTo>
                    <a:lnTo>
                      <a:pt x="6912" y="15965"/>
                    </a:lnTo>
                    <a:lnTo>
                      <a:pt x="7776" y="15965"/>
                    </a:lnTo>
                    <a:lnTo>
                      <a:pt x="7776" y="15026"/>
                    </a:lnTo>
                    <a:lnTo>
                      <a:pt x="8640" y="14087"/>
                    </a:lnTo>
                    <a:lnTo>
                      <a:pt x="8640" y="14087"/>
                    </a:lnTo>
                    <a:lnTo>
                      <a:pt x="9504" y="13148"/>
                    </a:lnTo>
                    <a:lnTo>
                      <a:pt x="10368" y="13148"/>
                    </a:lnTo>
                    <a:lnTo>
                      <a:pt x="10368" y="12209"/>
                    </a:lnTo>
                    <a:lnTo>
                      <a:pt x="11232" y="11270"/>
                    </a:lnTo>
                    <a:lnTo>
                      <a:pt x="12096" y="11270"/>
                    </a:lnTo>
                    <a:lnTo>
                      <a:pt x="12096" y="10330"/>
                    </a:lnTo>
                    <a:lnTo>
                      <a:pt x="12960" y="10330"/>
                    </a:lnTo>
                    <a:lnTo>
                      <a:pt x="14688" y="9391"/>
                    </a:lnTo>
                    <a:lnTo>
                      <a:pt x="15552" y="8452"/>
                    </a:lnTo>
                    <a:lnTo>
                      <a:pt x="19008" y="5635"/>
                    </a:lnTo>
                    <a:lnTo>
                      <a:pt x="21600" y="3757"/>
                    </a:lnTo>
                    <a:lnTo>
                      <a:pt x="19008" y="0"/>
                    </a:lnTo>
                    <a:lnTo>
                      <a:pt x="16416" y="1878"/>
                    </a:lnTo>
                    <a:lnTo>
                      <a:pt x="12960" y="3757"/>
                    </a:lnTo>
                    <a:lnTo>
                      <a:pt x="12096" y="4696"/>
                    </a:lnTo>
                    <a:lnTo>
                      <a:pt x="10368" y="5635"/>
                    </a:lnTo>
                    <a:lnTo>
                      <a:pt x="9504" y="6574"/>
                    </a:lnTo>
                    <a:lnTo>
                      <a:pt x="8640" y="7513"/>
                    </a:lnTo>
                    <a:lnTo>
                      <a:pt x="7776" y="7513"/>
                    </a:lnTo>
                    <a:lnTo>
                      <a:pt x="7776" y="8452"/>
                    </a:lnTo>
                    <a:lnTo>
                      <a:pt x="6912" y="9391"/>
                    </a:lnTo>
                    <a:lnTo>
                      <a:pt x="6048" y="9391"/>
                    </a:lnTo>
                    <a:lnTo>
                      <a:pt x="5184" y="10330"/>
                    </a:lnTo>
                    <a:lnTo>
                      <a:pt x="5184" y="11270"/>
                    </a:lnTo>
                    <a:lnTo>
                      <a:pt x="4320" y="11270"/>
                    </a:lnTo>
                    <a:lnTo>
                      <a:pt x="3456" y="12209"/>
                    </a:lnTo>
                    <a:lnTo>
                      <a:pt x="3456" y="13148"/>
                    </a:lnTo>
                    <a:lnTo>
                      <a:pt x="2592" y="14087"/>
                    </a:lnTo>
                    <a:lnTo>
                      <a:pt x="2592" y="15026"/>
                    </a:lnTo>
                    <a:lnTo>
                      <a:pt x="1728" y="15965"/>
                    </a:lnTo>
                    <a:lnTo>
                      <a:pt x="1728" y="15965"/>
                    </a:lnTo>
                    <a:lnTo>
                      <a:pt x="864" y="16904"/>
                    </a:lnTo>
                    <a:lnTo>
                      <a:pt x="864" y="17843"/>
                    </a:lnTo>
                    <a:lnTo>
                      <a:pt x="864" y="18783"/>
                    </a:lnTo>
                    <a:lnTo>
                      <a:pt x="864" y="19722"/>
                    </a:lnTo>
                    <a:lnTo>
                      <a:pt x="0" y="20661"/>
                    </a:lnTo>
                    <a:lnTo>
                      <a:pt x="0" y="20661"/>
                    </a:lnTo>
                    <a:lnTo>
                      <a:pt x="518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51" name="Shape 4051"/>
              <p:cNvSpPr/>
              <p:nvPr/>
            </p:nvSpPr>
            <p:spPr>
              <a:xfrm>
                <a:off x="914400" y="331787"/>
                <a:ext cx="33338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100"/>
                    </a:moveTo>
                    <a:lnTo>
                      <a:pt x="21600" y="17100"/>
                    </a:lnTo>
                    <a:lnTo>
                      <a:pt x="20571" y="16200"/>
                    </a:lnTo>
                    <a:lnTo>
                      <a:pt x="18514" y="15300"/>
                    </a:lnTo>
                    <a:lnTo>
                      <a:pt x="17486" y="14400"/>
                    </a:lnTo>
                    <a:lnTo>
                      <a:pt x="15429" y="13500"/>
                    </a:lnTo>
                    <a:lnTo>
                      <a:pt x="14400" y="12600"/>
                    </a:lnTo>
                    <a:lnTo>
                      <a:pt x="13371" y="11700"/>
                    </a:lnTo>
                    <a:lnTo>
                      <a:pt x="12343" y="10800"/>
                    </a:lnTo>
                    <a:lnTo>
                      <a:pt x="11314" y="9900"/>
                    </a:lnTo>
                    <a:lnTo>
                      <a:pt x="11314" y="9900"/>
                    </a:lnTo>
                    <a:lnTo>
                      <a:pt x="10286" y="9000"/>
                    </a:lnTo>
                    <a:lnTo>
                      <a:pt x="10286" y="9000"/>
                    </a:lnTo>
                    <a:lnTo>
                      <a:pt x="9257" y="8100"/>
                    </a:lnTo>
                    <a:lnTo>
                      <a:pt x="9257" y="8100"/>
                    </a:lnTo>
                    <a:lnTo>
                      <a:pt x="8229" y="7200"/>
                    </a:lnTo>
                    <a:lnTo>
                      <a:pt x="8229" y="6300"/>
                    </a:lnTo>
                    <a:lnTo>
                      <a:pt x="7200" y="6300"/>
                    </a:lnTo>
                    <a:lnTo>
                      <a:pt x="7200" y="5400"/>
                    </a:lnTo>
                    <a:lnTo>
                      <a:pt x="7200" y="5400"/>
                    </a:lnTo>
                    <a:lnTo>
                      <a:pt x="6171" y="4500"/>
                    </a:lnTo>
                    <a:lnTo>
                      <a:pt x="6171" y="4500"/>
                    </a:lnTo>
                    <a:lnTo>
                      <a:pt x="6171" y="3600"/>
                    </a:lnTo>
                    <a:lnTo>
                      <a:pt x="6171" y="2700"/>
                    </a:lnTo>
                    <a:lnTo>
                      <a:pt x="6171" y="2700"/>
                    </a:lnTo>
                    <a:lnTo>
                      <a:pt x="6171" y="1800"/>
                    </a:lnTo>
                    <a:lnTo>
                      <a:pt x="6171" y="1800"/>
                    </a:lnTo>
                    <a:lnTo>
                      <a:pt x="6171" y="900"/>
                    </a:lnTo>
                    <a:lnTo>
                      <a:pt x="0" y="0"/>
                    </a:lnTo>
                    <a:lnTo>
                      <a:pt x="0" y="900"/>
                    </a:lnTo>
                    <a:lnTo>
                      <a:pt x="0" y="1800"/>
                    </a:lnTo>
                    <a:lnTo>
                      <a:pt x="0" y="3600"/>
                    </a:lnTo>
                    <a:lnTo>
                      <a:pt x="1029" y="3600"/>
                    </a:lnTo>
                    <a:lnTo>
                      <a:pt x="1029" y="4500"/>
                    </a:lnTo>
                    <a:lnTo>
                      <a:pt x="1029" y="5400"/>
                    </a:lnTo>
                    <a:lnTo>
                      <a:pt x="1029" y="6300"/>
                    </a:lnTo>
                    <a:lnTo>
                      <a:pt x="2057" y="7200"/>
                    </a:lnTo>
                    <a:lnTo>
                      <a:pt x="2057" y="8100"/>
                    </a:lnTo>
                    <a:lnTo>
                      <a:pt x="3086" y="9000"/>
                    </a:lnTo>
                    <a:lnTo>
                      <a:pt x="3086" y="9000"/>
                    </a:lnTo>
                    <a:lnTo>
                      <a:pt x="4114" y="9900"/>
                    </a:lnTo>
                    <a:lnTo>
                      <a:pt x="4114" y="10800"/>
                    </a:lnTo>
                    <a:lnTo>
                      <a:pt x="5143" y="11700"/>
                    </a:lnTo>
                    <a:lnTo>
                      <a:pt x="6171" y="11700"/>
                    </a:lnTo>
                    <a:lnTo>
                      <a:pt x="6171" y="12600"/>
                    </a:lnTo>
                    <a:lnTo>
                      <a:pt x="7200" y="13500"/>
                    </a:lnTo>
                    <a:lnTo>
                      <a:pt x="8229" y="13500"/>
                    </a:lnTo>
                    <a:lnTo>
                      <a:pt x="8229" y="14400"/>
                    </a:lnTo>
                    <a:lnTo>
                      <a:pt x="9257" y="15300"/>
                    </a:lnTo>
                    <a:lnTo>
                      <a:pt x="11314" y="16200"/>
                    </a:lnTo>
                    <a:lnTo>
                      <a:pt x="12343" y="17100"/>
                    </a:lnTo>
                    <a:lnTo>
                      <a:pt x="14400" y="18000"/>
                    </a:lnTo>
                    <a:lnTo>
                      <a:pt x="15429" y="18900"/>
                    </a:lnTo>
                    <a:lnTo>
                      <a:pt x="17486" y="19800"/>
                    </a:lnTo>
                    <a:lnTo>
                      <a:pt x="18514" y="21600"/>
                    </a:lnTo>
                    <a:lnTo>
                      <a:pt x="18514" y="21600"/>
                    </a:lnTo>
                    <a:lnTo>
                      <a:pt x="21600" y="171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52" name="Shape 4052"/>
              <p:cNvSpPr/>
              <p:nvPr/>
            </p:nvSpPr>
            <p:spPr>
              <a:xfrm>
                <a:off x="942975" y="361950"/>
                <a:ext cx="33338" cy="444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20057"/>
                    </a:lnTo>
                    <a:lnTo>
                      <a:pt x="21600" y="19286"/>
                    </a:lnTo>
                    <a:lnTo>
                      <a:pt x="21600" y="18514"/>
                    </a:lnTo>
                    <a:lnTo>
                      <a:pt x="21600" y="17743"/>
                    </a:lnTo>
                    <a:lnTo>
                      <a:pt x="20571" y="16971"/>
                    </a:lnTo>
                    <a:lnTo>
                      <a:pt x="20571" y="16200"/>
                    </a:lnTo>
                    <a:lnTo>
                      <a:pt x="20571" y="15429"/>
                    </a:lnTo>
                    <a:lnTo>
                      <a:pt x="20571" y="14657"/>
                    </a:lnTo>
                    <a:lnTo>
                      <a:pt x="19543" y="13886"/>
                    </a:lnTo>
                    <a:lnTo>
                      <a:pt x="19543" y="13114"/>
                    </a:lnTo>
                    <a:lnTo>
                      <a:pt x="18514" y="13114"/>
                    </a:lnTo>
                    <a:lnTo>
                      <a:pt x="18514" y="11571"/>
                    </a:lnTo>
                    <a:lnTo>
                      <a:pt x="17486" y="11571"/>
                    </a:lnTo>
                    <a:lnTo>
                      <a:pt x="17486" y="10800"/>
                    </a:lnTo>
                    <a:lnTo>
                      <a:pt x="16457" y="10029"/>
                    </a:lnTo>
                    <a:lnTo>
                      <a:pt x="15429" y="9257"/>
                    </a:lnTo>
                    <a:lnTo>
                      <a:pt x="15429" y="8486"/>
                    </a:lnTo>
                    <a:lnTo>
                      <a:pt x="14400" y="7714"/>
                    </a:lnTo>
                    <a:lnTo>
                      <a:pt x="13371" y="7714"/>
                    </a:lnTo>
                    <a:lnTo>
                      <a:pt x="12343" y="6943"/>
                    </a:lnTo>
                    <a:lnTo>
                      <a:pt x="11314" y="5400"/>
                    </a:lnTo>
                    <a:lnTo>
                      <a:pt x="10286" y="4629"/>
                    </a:lnTo>
                    <a:lnTo>
                      <a:pt x="8229" y="3857"/>
                    </a:lnTo>
                    <a:lnTo>
                      <a:pt x="6171" y="2314"/>
                    </a:lnTo>
                    <a:lnTo>
                      <a:pt x="5143" y="1543"/>
                    </a:lnTo>
                    <a:lnTo>
                      <a:pt x="3086" y="0"/>
                    </a:lnTo>
                    <a:lnTo>
                      <a:pt x="0" y="3857"/>
                    </a:lnTo>
                    <a:lnTo>
                      <a:pt x="2057" y="4629"/>
                    </a:lnTo>
                    <a:lnTo>
                      <a:pt x="3086" y="5400"/>
                    </a:lnTo>
                    <a:lnTo>
                      <a:pt x="5143" y="6171"/>
                    </a:lnTo>
                    <a:lnTo>
                      <a:pt x="6171" y="7714"/>
                    </a:lnTo>
                    <a:lnTo>
                      <a:pt x="7200" y="8486"/>
                    </a:lnTo>
                    <a:lnTo>
                      <a:pt x="9257" y="9257"/>
                    </a:lnTo>
                    <a:lnTo>
                      <a:pt x="9257" y="10029"/>
                    </a:lnTo>
                    <a:lnTo>
                      <a:pt x="10286" y="10800"/>
                    </a:lnTo>
                    <a:lnTo>
                      <a:pt x="11314" y="11571"/>
                    </a:lnTo>
                    <a:lnTo>
                      <a:pt x="11314" y="11571"/>
                    </a:lnTo>
                    <a:lnTo>
                      <a:pt x="12343" y="12343"/>
                    </a:lnTo>
                    <a:lnTo>
                      <a:pt x="12343" y="13114"/>
                    </a:lnTo>
                    <a:lnTo>
                      <a:pt x="13371" y="13886"/>
                    </a:lnTo>
                    <a:lnTo>
                      <a:pt x="13371" y="13886"/>
                    </a:lnTo>
                    <a:lnTo>
                      <a:pt x="14400" y="14657"/>
                    </a:lnTo>
                    <a:lnTo>
                      <a:pt x="14400" y="15429"/>
                    </a:lnTo>
                    <a:lnTo>
                      <a:pt x="14400" y="15429"/>
                    </a:lnTo>
                    <a:lnTo>
                      <a:pt x="15429" y="16200"/>
                    </a:lnTo>
                    <a:lnTo>
                      <a:pt x="15429" y="16971"/>
                    </a:lnTo>
                    <a:lnTo>
                      <a:pt x="15429" y="17743"/>
                    </a:lnTo>
                    <a:lnTo>
                      <a:pt x="15429" y="17743"/>
                    </a:lnTo>
                    <a:lnTo>
                      <a:pt x="15429" y="18514"/>
                    </a:lnTo>
                    <a:lnTo>
                      <a:pt x="15429" y="19286"/>
                    </a:lnTo>
                    <a:lnTo>
                      <a:pt x="15429" y="20057"/>
                    </a:lnTo>
                    <a:lnTo>
                      <a:pt x="15429" y="20057"/>
                    </a:lnTo>
                    <a:lnTo>
                      <a:pt x="15429" y="20829"/>
                    </a:lnTo>
                    <a:lnTo>
                      <a:pt x="15429" y="20829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53" name="Shape 4053"/>
              <p:cNvSpPr/>
              <p:nvPr/>
            </p:nvSpPr>
            <p:spPr>
              <a:xfrm>
                <a:off x="936625" y="404812"/>
                <a:ext cx="396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592" y="21600"/>
                    </a:moveTo>
                    <a:lnTo>
                      <a:pt x="2592" y="21600"/>
                    </a:lnTo>
                    <a:lnTo>
                      <a:pt x="5184" y="19722"/>
                    </a:lnTo>
                    <a:lnTo>
                      <a:pt x="8640" y="17843"/>
                    </a:lnTo>
                    <a:lnTo>
                      <a:pt x="9504" y="16904"/>
                    </a:lnTo>
                    <a:lnTo>
                      <a:pt x="11232" y="15026"/>
                    </a:lnTo>
                    <a:lnTo>
                      <a:pt x="12096" y="15026"/>
                    </a:lnTo>
                    <a:lnTo>
                      <a:pt x="12960" y="14087"/>
                    </a:lnTo>
                    <a:lnTo>
                      <a:pt x="13824" y="14087"/>
                    </a:lnTo>
                    <a:lnTo>
                      <a:pt x="13824" y="13148"/>
                    </a:lnTo>
                    <a:lnTo>
                      <a:pt x="14688" y="12209"/>
                    </a:lnTo>
                    <a:lnTo>
                      <a:pt x="15552" y="12209"/>
                    </a:lnTo>
                    <a:lnTo>
                      <a:pt x="16416" y="11270"/>
                    </a:lnTo>
                    <a:lnTo>
                      <a:pt x="16416" y="10330"/>
                    </a:lnTo>
                    <a:lnTo>
                      <a:pt x="17280" y="10330"/>
                    </a:lnTo>
                    <a:lnTo>
                      <a:pt x="18144" y="9391"/>
                    </a:lnTo>
                    <a:lnTo>
                      <a:pt x="18144" y="8452"/>
                    </a:lnTo>
                    <a:lnTo>
                      <a:pt x="19008" y="7513"/>
                    </a:lnTo>
                    <a:lnTo>
                      <a:pt x="19008" y="6574"/>
                    </a:lnTo>
                    <a:lnTo>
                      <a:pt x="19872" y="6574"/>
                    </a:lnTo>
                    <a:lnTo>
                      <a:pt x="19872" y="5635"/>
                    </a:lnTo>
                    <a:lnTo>
                      <a:pt x="20736" y="4696"/>
                    </a:lnTo>
                    <a:lnTo>
                      <a:pt x="20736" y="3757"/>
                    </a:lnTo>
                    <a:lnTo>
                      <a:pt x="20736" y="2817"/>
                    </a:lnTo>
                    <a:lnTo>
                      <a:pt x="21600" y="1878"/>
                    </a:lnTo>
                    <a:lnTo>
                      <a:pt x="21600" y="939"/>
                    </a:lnTo>
                    <a:lnTo>
                      <a:pt x="16416" y="0"/>
                    </a:lnTo>
                    <a:lnTo>
                      <a:pt x="16416" y="939"/>
                    </a:lnTo>
                    <a:lnTo>
                      <a:pt x="16416" y="939"/>
                    </a:lnTo>
                    <a:lnTo>
                      <a:pt x="16416" y="1878"/>
                    </a:lnTo>
                    <a:lnTo>
                      <a:pt x="16416" y="2817"/>
                    </a:lnTo>
                    <a:lnTo>
                      <a:pt x="16416" y="3757"/>
                    </a:lnTo>
                    <a:lnTo>
                      <a:pt x="15552" y="3757"/>
                    </a:lnTo>
                    <a:lnTo>
                      <a:pt x="15552" y="4696"/>
                    </a:lnTo>
                    <a:lnTo>
                      <a:pt x="15552" y="4696"/>
                    </a:lnTo>
                    <a:lnTo>
                      <a:pt x="14688" y="5635"/>
                    </a:lnTo>
                    <a:lnTo>
                      <a:pt x="14688" y="6574"/>
                    </a:lnTo>
                    <a:lnTo>
                      <a:pt x="13824" y="6574"/>
                    </a:lnTo>
                    <a:lnTo>
                      <a:pt x="13824" y="7513"/>
                    </a:lnTo>
                    <a:lnTo>
                      <a:pt x="12960" y="7513"/>
                    </a:lnTo>
                    <a:lnTo>
                      <a:pt x="12096" y="8452"/>
                    </a:lnTo>
                    <a:lnTo>
                      <a:pt x="12096" y="8452"/>
                    </a:lnTo>
                    <a:lnTo>
                      <a:pt x="11232" y="9391"/>
                    </a:lnTo>
                    <a:lnTo>
                      <a:pt x="10368" y="9391"/>
                    </a:lnTo>
                    <a:lnTo>
                      <a:pt x="10368" y="10330"/>
                    </a:lnTo>
                    <a:lnTo>
                      <a:pt x="9504" y="10330"/>
                    </a:lnTo>
                    <a:lnTo>
                      <a:pt x="8640" y="11270"/>
                    </a:lnTo>
                    <a:lnTo>
                      <a:pt x="7776" y="12209"/>
                    </a:lnTo>
                    <a:lnTo>
                      <a:pt x="6048" y="13148"/>
                    </a:lnTo>
                    <a:lnTo>
                      <a:pt x="2592" y="15026"/>
                    </a:lnTo>
                    <a:lnTo>
                      <a:pt x="0" y="16904"/>
                    </a:lnTo>
                    <a:lnTo>
                      <a:pt x="0" y="16904"/>
                    </a:lnTo>
                    <a:lnTo>
                      <a:pt x="2592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54" name="Shape 4054"/>
              <p:cNvSpPr/>
              <p:nvPr/>
            </p:nvSpPr>
            <p:spPr>
              <a:xfrm>
                <a:off x="901700" y="433387"/>
                <a:ext cx="3968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184" y="21600"/>
                    </a:moveTo>
                    <a:lnTo>
                      <a:pt x="5184" y="21600"/>
                    </a:lnTo>
                    <a:lnTo>
                      <a:pt x="5184" y="20736"/>
                    </a:lnTo>
                    <a:lnTo>
                      <a:pt x="5184" y="19872"/>
                    </a:lnTo>
                    <a:lnTo>
                      <a:pt x="5184" y="19008"/>
                    </a:lnTo>
                    <a:lnTo>
                      <a:pt x="5184" y="19008"/>
                    </a:lnTo>
                    <a:lnTo>
                      <a:pt x="6048" y="18144"/>
                    </a:lnTo>
                    <a:lnTo>
                      <a:pt x="6048" y="18144"/>
                    </a:lnTo>
                    <a:lnTo>
                      <a:pt x="6048" y="17280"/>
                    </a:lnTo>
                    <a:lnTo>
                      <a:pt x="6912" y="16416"/>
                    </a:lnTo>
                    <a:lnTo>
                      <a:pt x="6912" y="15552"/>
                    </a:lnTo>
                    <a:lnTo>
                      <a:pt x="7776" y="15552"/>
                    </a:lnTo>
                    <a:lnTo>
                      <a:pt x="7776" y="14688"/>
                    </a:lnTo>
                    <a:lnTo>
                      <a:pt x="8640" y="13824"/>
                    </a:lnTo>
                    <a:lnTo>
                      <a:pt x="8640" y="13824"/>
                    </a:lnTo>
                    <a:lnTo>
                      <a:pt x="9504" y="12960"/>
                    </a:lnTo>
                    <a:lnTo>
                      <a:pt x="10368" y="12096"/>
                    </a:lnTo>
                    <a:lnTo>
                      <a:pt x="10368" y="12096"/>
                    </a:lnTo>
                    <a:lnTo>
                      <a:pt x="11232" y="11232"/>
                    </a:lnTo>
                    <a:lnTo>
                      <a:pt x="12096" y="11232"/>
                    </a:lnTo>
                    <a:lnTo>
                      <a:pt x="12096" y="10368"/>
                    </a:lnTo>
                    <a:lnTo>
                      <a:pt x="12960" y="9504"/>
                    </a:lnTo>
                    <a:lnTo>
                      <a:pt x="14688" y="8640"/>
                    </a:lnTo>
                    <a:lnTo>
                      <a:pt x="16416" y="7776"/>
                    </a:lnTo>
                    <a:lnTo>
                      <a:pt x="19008" y="6048"/>
                    </a:lnTo>
                    <a:lnTo>
                      <a:pt x="21600" y="4320"/>
                    </a:lnTo>
                    <a:lnTo>
                      <a:pt x="19008" y="0"/>
                    </a:lnTo>
                    <a:lnTo>
                      <a:pt x="16416" y="1728"/>
                    </a:lnTo>
                    <a:lnTo>
                      <a:pt x="13824" y="4320"/>
                    </a:lnTo>
                    <a:lnTo>
                      <a:pt x="12096" y="5184"/>
                    </a:lnTo>
                    <a:lnTo>
                      <a:pt x="10368" y="6048"/>
                    </a:lnTo>
                    <a:lnTo>
                      <a:pt x="9504" y="6912"/>
                    </a:lnTo>
                    <a:lnTo>
                      <a:pt x="8640" y="6912"/>
                    </a:lnTo>
                    <a:lnTo>
                      <a:pt x="7776" y="7776"/>
                    </a:lnTo>
                    <a:lnTo>
                      <a:pt x="7776" y="8640"/>
                    </a:lnTo>
                    <a:lnTo>
                      <a:pt x="6912" y="9504"/>
                    </a:lnTo>
                    <a:lnTo>
                      <a:pt x="6048" y="9504"/>
                    </a:lnTo>
                    <a:lnTo>
                      <a:pt x="5184" y="10368"/>
                    </a:lnTo>
                    <a:lnTo>
                      <a:pt x="5184" y="11232"/>
                    </a:lnTo>
                    <a:lnTo>
                      <a:pt x="4320" y="12096"/>
                    </a:lnTo>
                    <a:lnTo>
                      <a:pt x="3456" y="12096"/>
                    </a:lnTo>
                    <a:lnTo>
                      <a:pt x="3456" y="12960"/>
                    </a:lnTo>
                    <a:lnTo>
                      <a:pt x="2592" y="13824"/>
                    </a:lnTo>
                    <a:lnTo>
                      <a:pt x="2592" y="14688"/>
                    </a:lnTo>
                    <a:lnTo>
                      <a:pt x="1728" y="15552"/>
                    </a:lnTo>
                    <a:lnTo>
                      <a:pt x="1728" y="16416"/>
                    </a:lnTo>
                    <a:lnTo>
                      <a:pt x="864" y="17280"/>
                    </a:lnTo>
                    <a:lnTo>
                      <a:pt x="864" y="18144"/>
                    </a:lnTo>
                    <a:lnTo>
                      <a:pt x="864" y="19008"/>
                    </a:lnTo>
                    <a:lnTo>
                      <a:pt x="0" y="19872"/>
                    </a:lnTo>
                    <a:lnTo>
                      <a:pt x="0" y="20736"/>
                    </a:lnTo>
                    <a:lnTo>
                      <a:pt x="0" y="20736"/>
                    </a:lnTo>
                    <a:lnTo>
                      <a:pt x="518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55" name="Shape 4055"/>
              <p:cNvSpPr/>
              <p:nvPr/>
            </p:nvSpPr>
            <p:spPr>
              <a:xfrm>
                <a:off x="901700" y="471487"/>
                <a:ext cx="33338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400"/>
                    </a:moveTo>
                    <a:lnTo>
                      <a:pt x="21600" y="18400"/>
                    </a:lnTo>
                    <a:lnTo>
                      <a:pt x="20571" y="17600"/>
                    </a:lnTo>
                    <a:lnTo>
                      <a:pt x="19543" y="16800"/>
                    </a:lnTo>
                    <a:lnTo>
                      <a:pt x="17486" y="15200"/>
                    </a:lnTo>
                    <a:lnTo>
                      <a:pt x="16457" y="14400"/>
                    </a:lnTo>
                    <a:lnTo>
                      <a:pt x="14400" y="12800"/>
                    </a:lnTo>
                    <a:lnTo>
                      <a:pt x="13371" y="12000"/>
                    </a:lnTo>
                    <a:lnTo>
                      <a:pt x="12343" y="11200"/>
                    </a:lnTo>
                    <a:lnTo>
                      <a:pt x="11314" y="10400"/>
                    </a:lnTo>
                    <a:lnTo>
                      <a:pt x="11314" y="10400"/>
                    </a:lnTo>
                    <a:lnTo>
                      <a:pt x="10286" y="9600"/>
                    </a:lnTo>
                    <a:lnTo>
                      <a:pt x="10286" y="9600"/>
                    </a:lnTo>
                    <a:lnTo>
                      <a:pt x="9257" y="8800"/>
                    </a:lnTo>
                    <a:lnTo>
                      <a:pt x="9257" y="8000"/>
                    </a:lnTo>
                    <a:lnTo>
                      <a:pt x="8229" y="7200"/>
                    </a:lnTo>
                    <a:lnTo>
                      <a:pt x="8229" y="7200"/>
                    </a:lnTo>
                    <a:lnTo>
                      <a:pt x="7200" y="6400"/>
                    </a:lnTo>
                    <a:lnTo>
                      <a:pt x="7200" y="5600"/>
                    </a:lnTo>
                    <a:lnTo>
                      <a:pt x="7200" y="4800"/>
                    </a:lnTo>
                    <a:lnTo>
                      <a:pt x="6171" y="4800"/>
                    </a:lnTo>
                    <a:lnTo>
                      <a:pt x="6171" y="4000"/>
                    </a:lnTo>
                    <a:lnTo>
                      <a:pt x="6171" y="3200"/>
                    </a:lnTo>
                    <a:lnTo>
                      <a:pt x="6171" y="3200"/>
                    </a:lnTo>
                    <a:lnTo>
                      <a:pt x="6171" y="2400"/>
                    </a:lnTo>
                    <a:lnTo>
                      <a:pt x="6171" y="1600"/>
                    </a:lnTo>
                    <a:lnTo>
                      <a:pt x="6171" y="800"/>
                    </a:lnTo>
                    <a:lnTo>
                      <a:pt x="6171" y="800"/>
                    </a:lnTo>
                    <a:lnTo>
                      <a:pt x="0" y="0"/>
                    </a:lnTo>
                    <a:lnTo>
                      <a:pt x="0" y="800"/>
                    </a:lnTo>
                    <a:lnTo>
                      <a:pt x="0" y="2400"/>
                    </a:lnTo>
                    <a:lnTo>
                      <a:pt x="0" y="2400"/>
                    </a:lnTo>
                    <a:lnTo>
                      <a:pt x="0" y="3200"/>
                    </a:lnTo>
                    <a:lnTo>
                      <a:pt x="1029" y="4800"/>
                    </a:lnTo>
                    <a:lnTo>
                      <a:pt x="1029" y="5600"/>
                    </a:lnTo>
                    <a:lnTo>
                      <a:pt x="1029" y="6400"/>
                    </a:lnTo>
                    <a:lnTo>
                      <a:pt x="2057" y="7200"/>
                    </a:lnTo>
                    <a:lnTo>
                      <a:pt x="2057" y="7200"/>
                    </a:lnTo>
                    <a:lnTo>
                      <a:pt x="3086" y="8000"/>
                    </a:lnTo>
                    <a:lnTo>
                      <a:pt x="3086" y="8800"/>
                    </a:lnTo>
                    <a:lnTo>
                      <a:pt x="4114" y="9600"/>
                    </a:lnTo>
                    <a:lnTo>
                      <a:pt x="4114" y="10400"/>
                    </a:lnTo>
                    <a:lnTo>
                      <a:pt x="5143" y="11200"/>
                    </a:lnTo>
                    <a:lnTo>
                      <a:pt x="5143" y="12000"/>
                    </a:lnTo>
                    <a:lnTo>
                      <a:pt x="6171" y="12800"/>
                    </a:lnTo>
                    <a:lnTo>
                      <a:pt x="7200" y="12800"/>
                    </a:lnTo>
                    <a:lnTo>
                      <a:pt x="8229" y="13600"/>
                    </a:lnTo>
                    <a:lnTo>
                      <a:pt x="8229" y="14400"/>
                    </a:lnTo>
                    <a:lnTo>
                      <a:pt x="9257" y="15200"/>
                    </a:lnTo>
                    <a:lnTo>
                      <a:pt x="10286" y="16000"/>
                    </a:lnTo>
                    <a:lnTo>
                      <a:pt x="12343" y="17600"/>
                    </a:lnTo>
                    <a:lnTo>
                      <a:pt x="13371" y="18400"/>
                    </a:lnTo>
                    <a:lnTo>
                      <a:pt x="15429" y="19200"/>
                    </a:lnTo>
                    <a:lnTo>
                      <a:pt x="16457" y="20800"/>
                    </a:lnTo>
                    <a:lnTo>
                      <a:pt x="17486" y="21600"/>
                    </a:lnTo>
                    <a:lnTo>
                      <a:pt x="17486" y="21600"/>
                    </a:lnTo>
                    <a:lnTo>
                      <a:pt x="21600" y="18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56" name="Shape 4056"/>
              <p:cNvSpPr/>
              <p:nvPr/>
            </p:nvSpPr>
            <p:spPr>
              <a:xfrm>
                <a:off x="928687" y="508000"/>
                <a:ext cx="33338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20800"/>
                    </a:lnTo>
                    <a:lnTo>
                      <a:pt x="21600" y="20000"/>
                    </a:lnTo>
                    <a:lnTo>
                      <a:pt x="21600" y="19200"/>
                    </a:lnTo>
                    <a:lnTo>
                      <a:pt x="21600" y="18400"/>
                    </a:lnTo>
                    <a:lnTo>
                      <a:pt x="21600" y="17600"/>
                    </a:lnTo>
                    <a:lnTo>
                      <a:pt x="21600" y="16800"/>
                    </a:lnTo>
                    <a:lnTo>
                      <a:pt x="20571" y="16000"/>
                    </a:lnTo>
                    <a:lnTo>
                      <a:pt x="20571" y="15200"/>
                    </a:lnTo>
                    <a:lnTo>
                      <a:pt x="20571" y="14400"/>
                    </a:lnTo>
                    <a:lnTo>
                      <a:pt x="19543" y="13600"/>
                    </a:lnTo>
                    <a:lnTo>
                      <a:pt x="18514" y="12800"/>
                    </a:lnTo>
                    <a:lnTo>
                      <a:pt x="18514" y="12000"/>
                    </a:lnTo>
                    <a:lnTo>
                      <a:pt x="17486" y="12000"/>
                    </a:lnTo>
                    <a:lnTo>
                      <a:pt x="17486" y="11200"/>
                    </a:lnTo>
                    <a:lnTo>
                      <a:pt x="16457" y="10400"/>
                    </a:lnTo>
                    <a:lnTo>
                      <a:pt x="15429" y="9600"/>
                    </a:lnTo>
                    <a:lnTo>
                      <a:pt x="15429" y="8800"/>
                    </a:lnTo>
                    <a:lnTo>
                      <a:pt x="14400" y="8000"/>
                    </a:lnTo>
                    <a:lnTo>
                      <a:pt x="14400" y="8000"/>
                    </a:lnTo>
                    <a:lnTo>
                      <a:pt x="13371" y="7200"/>
                    </a:lnTo>
                    <a:lnTo>
                      <a:pt x="11314" y="5600"/>
                    </a:lnTo>
                    <a:lnTo>
                      <a:pt x="10286" y="4800"/>
                    </a:lnTo>
                    <a:lnTo>
                      <a:pt x="8229" y="3200"/>
                    </a:lnTo>
                    <a:lnTo>
                      <a:pt x="7200" y="2400"/>
                    </a:lnTo>
                    <a:lnTo>
                      <a:pt x="6171" y="1600"/>
                    </a:lnTo>
                    <a:lnTo>
                      <a:pt x="4114" y="0"/>
                    </a:lnTo>
                    <a:lnTo>
                      <a:pt x="0" y="3200"/>
                    </a:lnTo>
                    <a:lnTo>
                      <a:pt x="2057" y="4800"/>
                    </a:lnTo>
                    <a:lnTo>
                      <a:pt x="3086" y="5600"/>
                    </a:lnTo>
                    <a:lnTo>
                      <a:pt x="5143" y="6400"/>
                    </a:lnTo>
                    <a:lnTo>
                      <a:pt x="6171" y="8000"/>
                    </a:lnTo>
                    <a:lnTo>
                      <a:pt x="8229" y="8800"/>
                    </a:lnTo>
                    <a:lnTo>
                      <a:pt x="9257" y="10400"/>
                    </a:lnTo>
                    <a:lnTo>
                      <a:pt x="9257" y="10400"/>
                    </a:lnTo>
                    <a:lnTo>
                      <a:pt x="10286" y="11200"/>
                    </a:lnTo>
                    <a:lnTo>
                      <a:pt x="11314" y="12000"/>
                    </a:lnTo>
                    <a:lnTo>
                      <a:pt x="11314" y="12000"/>
                    </a:lnTo>
                    <a:lnTo>
                      <a:pt x="12343" y="12800"/>
                    </a:lnTo>
                    <a:lnTo>
                      <a:pt x="12343" y="13600"/>
                    </a:lnTo>
                    <a:lnTo>
                      <a:pt x="13371" y="14400"/>
                    </a:lnTo>
                    <a:lnTo>
                      <a:pt x="14400" y="14400"/>
                    </a:lnTo>
                    <a:lnTo>
                      <a:pt x="14400" y="15200"/>
                    </a:lnTo>
                    <a:lnTo>
                      <a:pt x="14400" y="16000"/>
                    </a:lnTo>
                    <a:lnTo>
                      <a:pt x="15429" y="16000"/>
                    </a:lnTo>
                    <a:lnTo>
                      <a:pt x="15429" y="16800"/>
                    </a:lnTo>
                    <a:lnTo>
                      <a:pt x="15429" y="17600"/>
                    </a:lnTo>
                    <a:lnTo>
                      <a:pt x="15429" y="17600"/>
                    </a:lnTo>
                    <a:lnTo>
                      <a:pt x="16457" y="18400"/>
                    </a:lnTo>
                    <a:lnTo>
                      <a:pt x="16457" y="19200"/>
                    </a:lnTo>
                    <a:lnTo>
                      <a:pt x="16457" y="20000"/>
                    </a:lnTo>
                    <a:lnTo>
                      <a:pt x="16457" y="20000"/>
                    </a:lnTo>
                    <a:lnTo>
                      <a:pt x="16457" y="20800"/>
                    </a:lnTo>
                    <a:lnTo>
                      <a:pt x="16457" y="21600"/>
                    </a:lnTo>
                    <a:lnTo>
                      <a:pt x="16457" y="216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57" name="Shape 4057"/>
              <p:cNvSpPr/>
              <p:nvPr/>
            </p:nvSpPr>
            <p:spPr>
              <a:xfrm>
                <a:off x="923925" y="550862"/>
                <a:ext cx="38100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700" y="21600"/>
                    </a:moveTo>
                    <a:lnTo>
                      <a:pt x="2700" y="21600"/>
                    </a:lnTo>
                    <a:lnTo>
                      <a:pt x="5400" y="19722"/>
                    </a:lnTo>
                    <a:lnTo>
                      <a:pt x="9000" y="17843"/>
                    </a:lnTo>
                    <a:lnTo>
                      <a:pt x="9900" y="16904"/>
                    </a:lnTo>
                    <a:lnTo>
                      <a:pt x="11700" y="15965"/>
                    </a:lnTo>
                    <a:lnTo>
                      <a:pt x="12600" y="15026"/>
                    </a:lnTo>
                    <a:lnTo>
                      <a:pt x="13500" y="14087"/>
                    </a:lnTo>
                    <a:lnTo>
                      <a:pt x="13500" y="14087"/>
                    </a:lnTo>
                    <a:lnTo>
                      <a:pt x="14400" y="13148"/>
                    </a:lnTo>
                    <a:lnTo>
                      <a:pt x="15300" y="12209"/>
                    </a:lnTo>
                    <a:lnTo>
                      <a:pt x="16200" y="12209"/>
                    </a:lnTo>
                    <a:lnTo>
                      <a:pt x="16200" y="11270"/>
                    </a:lnTo>
                    <a:lnTo>
                      <a:pt x="17100" y="10330"/>
                    </a:lnTo>
                    <a:lnTo>
                      <a:pt x="18000" y="9391"/>
                    </a:lnTo>
                    <a:lnTo>
                      <a:pt x="18900" y="9391"/>
                    </a:lnTo>
                    <a:lnTo>
                      <a:pt x="18900" y="8452"/>
                    </a:lnTo>
                    <a:lnTo>
                      <a:pt x="19800" y="7513"/>
                    </a:lnTo>
                    <a:lnTo>
                      <a:pt x="19800" y="6574"/>
                    </a:lnTo>
                    <a:lnTo>
                      <a:pt x="20700" y="5635"/>
                    </a:lnTo>
                    <a:lnTo>
                      <a:pt x="20700" y="4696"/>
                    </a:lnTo>
                    <a:lnTo>
                      <a:pt x="20700" y="3757"/>
                    </a:lnTo>
                    <a:lnTo>
                      <a:pt x="21600" y="2817"/>
                    </a:lnTo>
                    <a:lnTo>
                      <a:pt x="21600" y="1878"/>
                    </a:lnTo>
                    <a:lnTo>
                      <a:pt x="21600" y="939"/>
                    </a:lnTo>
                    <a:lnTo>
                      <a:pt x="21600" y="0"/>
                    </a:lnTo>
                    <a:lnTo>
                      <a:pt x="17100" y="0"/>
                    </a:lnTo>
                    <a:lnTo>
                      <a:pt x="17100" y="0"/>
                    </a:lnTo>
                    <a:lnTo>
                      <a:pt x="17100" y="939"/>
                    </a:lnTo>
                    <a:lnTo>
                      <a:pt x="17100" y="1878"/>
                    </a:lnTo>
                    <a:lnTo>
                      <a:pt x="16200" y="2817"/>
                    </a:lnTo>
                    <a:lnTo>
                      <a:pt x="16200" y="2817"/>
                    </a:lnTo>
                    <a:lnTo>
                      <a:pt x="16200" y="3757"/>
                    </a:lnTo>
                    <a:lnTo>
                      <a:pt x="15300" y="3757"/>
                    </a:lnTo>
                    <a:lnTo>
                      <a:pt x="15300" y="4696"/>
                    </a:lnTo>
                    <a:lnTo>
                      <a:pt x="15300" y="5635"/>
                    </a:lnTo>
                    <a:lnTo>
                      <a:pt x="14400" y="5635"/>
                    </a:lnTo>
                    <a:lnTo>
                      <a:pt x="14400" y="6574"/>
                    </a:lnTo>
                    <a:lnTo>
                      <a:pt x="13500" y="6574"/>
                    </a:lnTo>
                    <a:lnTo>
                      <a:pt x="13500" y="7513"/>
                    </a:lnTo>
                    <a:lnTo>
                      <a:pt x="12600" y="8452"/>
                    </a:lnTo>
                    <a:lnTo>
                      <a:pt x="12600" y="8452"/>
                    </a:lnTo>
                    <a:lnTo>
                      <a:pt x="11700" y="9391"/>
                    </a:lnTo>
                    <a:lnTo>
                      <a:pt x="10800" y="9391"/>
                    </a:lnTo>
                    <a:lnTo>
                      <a:pt x="9900" y="10330"/>
                    </a:lnTo>
                    <a:lnTo>
                      <a:pt x="9900" y="11270"/>
                    </a:lnTo>
                    <a:lnTo>
                      <a:pt x="9000" y="11270"/>
                    </a:lnTo>
                    <a:lnTo>
                      <a:pt x="7200" y="12209"/>
                    </a:lnTo>
                    <a:lnTo>
                      <a:pt x="6300" y="13148"/>
                    </a:lnTo>
                    <a:lnTo>
                      <a:pt x="2700" y="15026"/>
                    </a:lnTo>
                    <a:lnTo>
                      <a:pt x="0" y="16904"/>
                    </a:lnTo>
                    <a:lnTo>
                      <a:pt x="0" y="16904"/>
                    </a:lnTo>
                    <a:lnTo>
                      <a:pt x="27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58" name="Shape 4058"/>
              <p:cNvSpPr/>
              <p:nvPr/>
            </p:nvSpPr>
            <p:spPr>
              <a:xfrm>
                <a:off x="889000" y="579437"/>
                <a:ext cx="39688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320" y="21600"/>
                    </a:moveTo>
                    <a:lnTo>
                      <a:pt x="4320" y="21600"/>
                    </a:lnTo>
                    <a:lnTo>
                      <a:pt x="4320" y="21600"/>
                    </a:lnTo>
                    <a:lnTo>
                      <a:pt x="4320" y="20700"/>
                    </a:lnTo>
                    <a:lnTo>
                      <a:pt x="5184" y="19800"/>
                    </a:lnTo>
                    <a:lnTo>
                      <a:pt x="5184" y="18900"/>
                    </a:lnTo>
                    <a:lnTo>
                      <a:pt x="5184" y="18900"/>
                    </a:lnTo>
                    <a:lnTo>
                      <a:pt x="5184" y="18000"/>
                    </a:lnTo>
                    <a:lnTo>
                      <a:pt x="6048" y="18000"/>
                    </a:lnTo>
                    <a:lnTo>
                      <a:pt x="6048" y="17100"/>
                    </a:lnTo>
                    <a:lnTo>
                      <a:pt x="6912" y="16200"/>
                    </a:lnTo>
                    <a:lnTo>
                      <a:pt x="6912" y="16200"/>
                    </a:lnTo>
                    <a:lnTo>
                      <a:pt x="6912" y="15300"/>
                    </a:lnTo>
                    <a:lnTo>
                      <a:pt x="7776" y="14400"/>
                    </a:lnTo>
                    <a:lnTo>
                      <a:pt x="8640" y="14400"/>
                    </a:lnTo>
                    <a:lnTo>
                      <a:pt x="8640" y="13500"/>
                    </a:lnTo>
                    <a:lnTo>
                      <a:pt x="9504" y="13500"/>
                    </a:lnTo>
                    <a:lnTo>
                      <a:pt x="9504" y="12600"/>
                    </a:lnTo>
                    <a:lnTo>
                      <a:pt x="10368" y="11700"/>
                    </a:lnTo>
                    <a:lnTo>
                      <a:pt x="11232" y="11700"/>
                    </a:lnTo>
                    <a:lnTo>
                      <a:pt x="12096" y="10800"/>
                    </a:lnTo>
                    <a:lnTo>
                      <a:pt x="12096" y="10800"/>
                    </a:lnTo>
                    <a:lnTo>
                      <a:pt x="13824" y="9900"/>
                    </a:lnTo>
                    <a:lnTo>
                      <a:pt x="14688" y="8100"/>
                    </a:lnTo>
                    <a:lnTo>
                      <a:pt x="16416" y="7200"/>
                    </a:lnTo>
                    <a:lnTo>
                      <a:pt x="18144" y="6300"/>
                    </a:lnTo>
                    <a:lnTo>
                      <a:pt x="19872" y="5400"/>
                    </a:lnTo>
                    <a:lnTo>
                      <a:pt x="21600" y="4500"/>
                    </a:lnTo>
                    <a:lnTo>
                      <a:pt x="19008" y="0"/>
                    </a:lnTo>
                    <a:lnTo>
                      <a:pt x="17280" y="1800"/>
                    </a:lnTo>
                    <a:lnTo>
                      <a:pt x="15552" y="2700"/>
                    </a:lnTo>
                    <a:lnTo>
                      <a:pt x="13824" y="3600"/>
                    </a:lnTo>
                    <a:lnTo>
                      <a:pt x="12096" y="4500"/>
                    </a:lnTo>
                    <a:lnTo>
                      <a:pt x="11232" y="5400"/>
                    </a:lnTo>
                    <a:lnTo>
                      <a:pt x="9504" y="6300"/>
                    </a:lnTo>
                    <a:lnTo>
                      <a:pt x="8640" y="7200"/>
                    </a:lnTo>
                    <a:lnTo>
                      <a:pt x="8640" y="8100"/>
                    </a:lnTo>
                    <a:lnTo>
                      <a:pt x="7776" y="8100"/>
                    </a:lnTo>
                    <a:lnTo>
                      <a:pt x="6912" y="9000"/>
                    </a:lnTo>
                    <a:lnTo>
                      <a:pt x="6048" y="9900"/>
                    </a:lnTo>
                    <a:lnTo>
                      <a:pt x="5184" y="9900"/>
                    </a:lnTo>
                    <a:lnTo>
                      <a:pt x="5184" y="10800"/>
                    </a:lnTo>
                    <a:lnTo>
                      <a:pt x="4320" y="11700"/>
                    </a:lnTo>
                    <a:lnTo>
                      <a:pt x="3456" y="12600"/>
                    </a:lnTo>
                    <a:lnTo>
                      <a:pt x="3456" y="12600"/>
                    </a:lnTo>
                    <a:lnTo>
                      <a:pt x="2592" y="13500"/>
                    </a:lnTo>
                    <a:lnTo>
                      <a:pt x="1728" y="14400"/>
                    </a:lnTo>
                    <a:lnTo>
                      <a:pt x="1728" y="15300"/>
                    </a:lnTo>
                    <a:lnTo>
                      <a:pt x="1728" y="16200"/>
                    </a:lnTo>
                    <a:lnTo>
                      <a:pt x="864" y="17100"/>
                    </a:lnTo>
                    <a:lnTo>
                      <a:pt x="864" y="18000"/>
                    </a:lnTo>
                    <a:lnTo>
                      <a:pt x="864" y="18900"/>
                    </a:lnTo>
                    <a:lnTo>
                      <a:pt x="0" y="19800"/>
                    </a:lnTo>
                    <a:lnTo>
                      <a:pt x="0" y="207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432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59" name="Shape 4059"/>
              <p:cNvSpPr/>
              <p:nvPr/>
            </p:nvSpPr>
            <p:spPr>
              <a:xfrm>
                <a:off x="889000" y="617537"/>
                <a:ext cx="33338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400"/>
                    </a:moveTo>
                    <a:lnTo>
                      <a:pt x="21600" y="18400"/>
                    </a:lnTo>
                    <a:lnTo>
                      <a:pt x="19543" y="16800"/>
                    </a:lnTo>
                    <a:lnTo>
                      <a:pt x="18514" y="16000"/>
                    </a:lnTo>
                    <a:lnTo>
                      <a:pt x="16457" y="14400"/>
                    </a:lnTo>
                    <a:lnTo>
                      <a:pt x="15429" y="13600"/>
                    </a:lnTo>
                    <a:lnTo>
                      <a:pt x="13371" y="12000"/>
                    </a:lnTo>
                    <a:lnTo>
                      <a:pt x="12343" y="11200"/>
                    </a:lnTo>
                    <a:lnTo>
                      <a:pt x="11314" y="10400"/>
                    </a:lnTo>
                    <a:lnTo>
                      <a:pt x="9257" y="8800"/>
                    </a:lnTo>
                    <a:lnTo>
                      <a:pt x="9257" y="8800"/>
                    </a:lnTo>
                    <a:lnTo>
                      <a:pt x="8229" y="8000"/>
                    </a:lnTo>
                    <a:lnTo>
                      <a:pt x="8229" y="7200"/>
                    </a:lnTo>
                    <a:lnTo>
                      <a:pt x="7200" y="6400"/>
                    </a:lnTo>
                    <a:lnTo>
                      <a:pt x="7200" y="6400"/>
                    </a:lnTo>
                    <a:lnTo>
                      <a:pt x="7200" y="5600"/>
                    </a:lnTo>
                    <a:lnTo>
                      <a:pt x="6171" y="4800"/>
                    </a:lnTo>
                    <a:lnTo>
                      <a:pt x="6171" y="4800"/>
                    </a:lnTo>
                    <a:lnTo>
                      <a:pt x="6171" y="4000"/>
                    </a:lnTo>
                    <a:lnTo>
                      <a:pt x="6171" y="4000"/>
                    </a:lnTo>
                    <a:lnTo>
                      <a:pt x="5143" y="3200"/>
                    </a:lnTo>
                    <a:lnTo>
                      <a:pt x="5143" y="2400"/>
                    </a:lnTo>
                    <a:lnTo>
                      <a:pt x="5143" y="2400"/>
                    </a:lnTo>
                    <a:lnTo>
                      <a:pt x="5143" y="1600"/>
                    </a:lnTo>
                    <a:lnTo>
                      <a:pt x="5143" y="800"/>
                    </a:lnTo>
                    <a:lnTo>
                      <a:pt x="5143" y="0"/>
                    </a:lnTo>
                    <a:lnTo>
                      <a:pt x="0" y="0"/>
                    </a:lnTo>
                    <a:lnTo>
                      <a:pt x="0" y="800"/>
                    </a:lnTo>
                    <a:lnTo>
                      <a:pt x="0" y="1600"/>
                    </a:lnTo>
                    <a:lnTo>
                      <a:pt x="0" y="2400"/>
                    </a:lnTo>
                    <a:lnTo>
                      <a:pt x="0" y="3200"/>
                    </a:lnTo>
                    <a:lnTo>
                      <a:pt x="0" y="4000"/>
                    </a:lnTo>
                    <a:lnTo>
                      <a:pt x="1029" y="4800"/>
                    </a:lnTo>
                    <a:lnTo>
                      <a:pt x="1029" y="5600"/>
                    </a:lnTo>
                    <a:lnTo>
                      <a:pt x="1029" y="6400"/>
                    </a:lnTo>
                    <a:lnTo>
                      <a:pt x="2057" y="7200"/>
                    </a:lnTo>
                    <a:lnTo>
                      <a:pt x="2057" y="8000"/>
                    </a:lnTo>
                    <a:lnTo>
                      <a:pt x="2057" y="8800"/>
                    </a:lnTo>
                    <a:lnTo>
                      <a:pt x="3086" y="8800"/>
                    </a:lnTo>
                    <a:lnTo>
                      <a:pt x="4114" y="9600"/>
                    </a:lnTo>
                    <a:lnTo>
                      <a:pt x="4114" y="10400"/>
                    </a:lnTo>
                    <a:lnTo>
                      <a:pt x="5143" y="11200"/>
                    </a:lnTo>
                    <a:lnTo>
                      <a:pt x="5143" y="12000"/>
                    </a:lnTo>
                    <a:lnTo>
                      <a:pt x="7200" y="12800"/>
                    </a:lnTo>
                    <a:lnTo>
                      <a:pt x="8229" y="14400"/>
                    </a:lnTo>
                    <a:lnTo>
                      <a:pt x="9257" y="15200"/>
                    </a:lnTo>
                    <a:lnTo>
                      <a:pt x="11314" y="16000"/>
                    </a:lnTo>
                    <a:lnTo>
                      <a:pt x="12343" y="17600"/>
                    </a:lnTo>
                    <a:lnTo>
                      <a:pt x="14400" y="18400"/>
                    </a:lnTo>
                    <a:lnTo>
                      <a:pt x="15429" y="20000"/>
                    </a:lnTo>
                    <a:lnTo>
                      <a:pt x="17486" y="21600"/>
                    </a:lnTo>
                    <a:lnTo>
                      <a:pt x="17486" y="21600"/>
                    </a:lnTo>
                    <a:lnTo>
                      <a:pt x="21600" y="18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60" name="Shape 4060"/>
              <p:cNvSpPr/>
              <p:nvPr/>
            </p:nvSpPr>
            <p:spPr>
              <a:xfrm>
                <a:off x="915987" y="654050"/>
                <a:ext cx="19051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19872"/>
                    </a:lnTo>
                    <a:lnTo>
                      <a:pt x="21600" y="19008"/>
                    </a:lnTo>
                    <a:lnTo>
                      <a:pt x="21600" y="17280"/>
                    </a:lnTo>
                    <a:lnTo>
                      <a:pt x="21600" y="16416"/>
                    </a:lnTo>
                    <a:lnTo>
                      <a:pt x="21600" y="14688"/>
                    </a:lnTo>
                    <a:lnTo>
                      <a:pt x="21600" y="13824"/>
                    </a:lnTo>
                    <a:lnTo>
                      <a:pt x="21600" y="12960"/>
                    </a:lnTo>
                    <a:lnTo>
                      <a:pt x="21600" y="12096"/>
                    </a:lnTo>
                    <a:lnTo>
                      <a:pt x="19800" y="12096"/>
                    </a:lnTo>
                    <a:lnTo>
                      <a:pt x="19800" y="11232"/>
                    </a:lnTo>
                    <a:lnTo>
                      <a:pt x="19800" y="10368"/>
                    </a:lnTo>
                    <a:lnTo>
                      <a:pt x="19800" y="9504"/>
                    </a:lnTo>
                    <a:lnTo>
                      <a:pt x="19800" y="8640"/>
                    </a:lnTo>
                    <a:lnTo>
                      <a:pt x="18000" y="8640"/>
                    </a:lnTo>
                    <a:lnTo>
                      <a:pt x="18000" y="7776"/>
                    </a:lnTo>
                    <a:lnTo>
                      <a:pt x="18000" y="6912"/>
                    </a:lnTo>
                    <a:lnTo>
                      <a:pt x="16200" y="6048"/>
                    </a:lnTo>
                    <a:lnTo>
                      <a:pt x="16200" y="5184"/>
                    </a:lnTo>
                    <a:lnTo>
                      <a:pt x="14400" y="5184"/>
                    </a:lnTo>
                    <a:lnTo>
                      <a:pt x="14400" y="4320"/>
                    </a:lnTo>
                    <a:lnTo>
                      <a:pt x="12600" y="3456"/>
                    </a:lnTo>
                    <a:lnTo>
                      <a:pt x="12600" y="2592"/>
                    </a:lnTo>
                    <a:lnTo>
                      <a:pt x="10800" y="1728"/>
                    </a:lnTo>
                    <a:lnTo>
                      <a:pt x="9000" y="1728"/>
                    </a:lnTo>
                    <a:lnTo>
                      <a:pt x="9000" y="864"/>
                    </a:lnTo>
                    <a:lnTo>
                      <a:pt x="7200" y="0"/>
                    </a:lnTo>
                    <a:lnTo>
                      <a:pt x="0" y="3456"/>
                    </a:lnTo>
                    <a:lnTo>
                      <a:pt x="0" y="3456"/>
                    </a:lnTo>
                    <a:lnTo>
                      <a:pt x="1800" y="4320"/>
                    </a:lnTo>
                    <a:lnTo>
                      <a:pt x="3600" y="5184"/>
                    </a:lnTo>
                    <a:lnTo>
                      <a:pt x="3600" y="5184"/>
                    </a:lnTo>
                    <a:lnTo>
                      <a:pt x="5400" y="6048"/>
                    </a:lnTo>
                    <a:lnTo>
                      <a:pt x="5400" y="6912"/>
                    </a:lnTo>
                    <a:lnTo>
                      <a:pt x="5400" y="6912"/>
                    </a:lnTo>
                    <a:lnTo>
                      <a:pt x="7200" y="7776"/>
                    </a:lnTo>
                    <a:lnTo>
                      <a:pt x="7200" y="8640"/>
                    </a:lnTo>
                    <a:lnTo>
                      <a:pt x="9000" y="8640"/>
                    </a:lnTo>
                    <a:lnTo>
                      <a:pt x="9000" y="9504"/>
                    </a:lnTo>
                    <a:lnTo>
                      <a:pt x="9000" y="10368"/>
                    </a:lnTo>
                    <a:lnTo>
                      <a:pt x="9000" y="10368"/>
                    </a:lnTo>
                    <a:lnTo>
                      <a:pt x="10800" y="11232"/>
                    </a:lnTo>
                    <a:lnTo>
                      <a:pt x="10800" y="12096"/>
                    </a:lnTo>
                    <a:lnTo>
                      <a:pt x="10800" y="12096"/>
                    </a:lnTo>
                    <a:lnTo>
                      <a:pt x="10800" y="12960"/>
                    </a:lnTo>
                    <a:lnTo>
                      <a:pt x="10800" y="12960"/>
                    </a:lnTo>
                    <a:lnTo>
                      <a:pt x="12600" y="13824"/>
                    </a:lnTo>
                    <a:lnTo>
                      <a:pt x="12600" y="14688"/>
                    </a:lnTo>
                    <a:lnTo>
                      <a:pt x="12600" y="15552"/>
                    </a:lnTo>
                    <a:lnTo>
                      <a:pt x="12600" y="16416"/>
                    </a:lnTo>
                    <a:lnTo>
                      <a:pt x="12600" y="18144"/>
                    </a:lnTo>
                    <a:lnTo>
                      <a:pt x="12600" y="19008"/>
                    </a:lnTo>
                    <a:lnTo>
                      <a:pt x="12600" y="19872"/>
                    </a:lnTo>
                    <a:lnTo>
                      <a:pt x="12600" y="21600"/>
                    </a:lnTo>
                    <a:lnTo>
                      <a:pt x="12600" y="216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61" name="Shape 4061"/>
              <p:cNvSpPr/>
              <p:nvPr/>
            </p:nvSpPr>
            <p:spPr>
              <a:xfrm>
                <a:off x="909637" y="693737"/>
                <a:ext cx="25401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400" y="21600"/>
                    </a:moveTo>
                    <a:lnTo>
                      <a:pt x="5400" y="21600"/>
                    </a:lnTo>
                    <a:lnTo>
                      <a:pt x="8100" y="18900"/>
                    </a:lnTo>
                    <a:lnTo>
                      <a:pt x="10800" y="16200"/>
                    </a:lnTo>
                    <a:lnTo>
                      <a:pt x="12150" y="15300"/>
                    </a:lnTo>
                    <a:lnTo>
                      <a:pt x="13500" y="14400"/>
                    </a:lnTo>
                    <a:lnTo>
                      <a:pt x="14850" y="12600"/>
                    </a:lnTo>
                    <a:lnTo>
                      <a:pt x="16200" y="11700"/>
                    </a:lnTo>
                    <a:lnTo>
                      <a:pt x="17550" y="9900"/>
                    </a:lnTo>
                    <a:lnTo>
                      <a:pt x="18900" y="9000"/>
                    </a:lnTo>
                    <a:lnTo>
                      <a:pt x="18900" y="8100"/>
                    </a:lnTo>
                    <a:lnTo>
                      <a:pt x="18900" y="7200"/>
                    </a:lnTo>
                    <a:lnTo>
                      <a:pt x="20250" y="6300"/>
                    </a:lnTo>
                    <a:lnTo>
                      <a:pt x="20250" y="6300"/>
                    </a:lnTo>
                    <a:lnTo>
                      <a:pt x="20250" y="5400"/>
                    </a:lnTo>
                    <a:lnTo>
                      <a:pt x="20250" y="4500"/>
                    </a:lnTo>
                    <a:lnTo>
                      <a:pt x="21600" y="3600"/>
                    </a:lnTo>
                    <a:lnTo>
                      <a:pt x="21600" y="2700"/>
                    </a:lnTo>
                    <a:lnTo>
                      <a:pt x="21600" y="2700"/>
                    </a:lnTo>
                    <a:lnTo>
                      <a:pt x="21600" y="1800"/>
                    </a:lnTo>
                    <a:lnTo>
                      <a:pt x="21600" y="900"/>
                    </a:lnTo>
                    <a:lnTo>
                      <a:pt x="21600" y="0"/>
                    </a:lnTo>
                    <a:lnTo>
                      <a:pt x="14850" y="0"/>
                    </a:lnTo>
                    <a:lnTo>
                      <a:pt x="14850" y="0"/>
                    </a:lnTo>
                    <a:lnTo>
                      <a:pt x="14850" y="900"/>
                    </a:lnTo>
                    <a:lnTo>
                      <a:pt x="14850" y="1800"/>
                    </a:lnTo>
                    <a:lnTo>
                      <a:pt x="14850" y="1800"/>
                    </a:lnTo>
                    <a:lnTo>
                      <a:pt x="14850" y="2700"/>
                    </a:lnTo>
                    <a:lnTo>
                      <a:pt x="13500" y="3600"/>
                    </a:lnTo>
                    <a:lnTo>
                      <a:pt x="13500" y="3600"/>
                    </a:lnTo>
                    <a:lnTo>
                      <a:pt x="13500" y="4500"/>
                    </a:lnTo>
                    <a:lnTo>
                      <a:pt x="13500" y="4500"/>
                    </a:lnTo>
                    <a:lnTo>
                      <a:pt x="12150" y="5400"/>
                    </a:lnTo>
                    <a:lnTo>
                      <a:pt x="12150" y="6300"/>
                    </a:lnTo>
                    <a:lnTo>
                      <a:pt x="12150" y="6300"/>
                    </a:lnTo>
                    <a:lnTo>
                      <a:pt x="10800" y="8100"/>
                    </a:lnTo>
                    <a:lnTo>
                      <a:pt x="9450" y="9000"/>
                    </a:lnTo>
                    <a:lnTo>
                      <a:pt x="9450" y="9900"/>
                    </a:lnTo>
                    <a:lnTo>
                      <a:pt x="8100" y="11700"/>
                    </a:lnTo>
                    <a:lnTo>
                      <a:pt x="6750" y="12600"/>
                    </a:lnTo>
                    <a:lnTo>
                      <a:pt x="5400" y="13500"/>
                    </a:lnTo>
                    <a:lnTo>
                      <a:pt x="2700" y="16200"/>
                    </a:lnTo>
                    <a:lnTo>
                      <a:pt x="0" y="18900"/>
                    </a:lnTo>
                    <a:lnTo>
                      <a:pt x="0" y="18900"/>
                    </a:lnTo>
                    <a:lnTo>
                      <a:pt x="54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62" name="Shape 4062"/>
              <p:cNvSpPr/>
              <p:nvPr/>
            </p:nvSpPr>
            <p:spPr>
              <a:xfrm>
                <a:off x="895350" y="727075"/>
                <a:ext cx="2063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969" y="21600"/>
                    </a:moveTo>
                    <a:lnTo>
                      <a:pt x="9969" y="21600"/>
                    </a:lnTo>
                    <a:lnTo>
                      <a:pt x="9969" y="20661"/>
                    </a:lnTo>
                    <a:lnTo>
                      <a:pt x="9969" y="19722"/>
                    </a:lnTo>
                    <a:lnTo>
                      <a:pt x="9969" y="18783"/>
                    </a:lnTo>
                    <a:lnTo>
                      <a:pt x="9969" y="16904"/>
                    </a:lnTo>
                    <a:lnTo>
                      <a:pt x="9969" y="15965"/>
                    </a:lnTo>
                    <a:lnTo>
                      <a:pt x="11631" y="15026"/>
                    </a:lnTo>
                    <a:lnTo>
                      <a:pt x="11631" y="14087"/>
                    </a:lnTo>
                    <a:lnTo>
                      <a:pt x="11631" y="13148"/>
                    </a:lnTo>
                    <a:lnTo>
                      <a:pt x="13292" y="11270"/>
                    </a:lnTo>
                    <a:lnTo>
                      <a:pt x="13292" y="10330"/>
                    </a:lnTo>
                    <a:lnTo>
                      <a:pt x="14954" y="9391"/>
                    </a:lnTo>
                    <a:lnTo>
                      <a:pt x="14954" y="7513"/>
                    </a:lnTo>
                    <a:lnTo>
                      <a:pt x="16615" y="7513"/>
                    </a:lnTo>
                    <a:lnTo>
                      <a:pt x="16615" y="6574"/>
                    </a:lnTo>
                    <a:lnTo>
                      <a:pt x="16615" y="5635"/>
                    </a:lnTo>
                    <a:lnTo>
                      <a:pt x="18277" y="5635"/>
                    </a:lnTo>
                    <a:lnTo>
                      <a:pt x="18277" y="4696"/>
                    </a:lnTo>
                    <a:lnTo>
                      <a:pt x="19938" y="3757"/>
                    </a:lnTo>
                    <a:lnTo>
                      <a:pt x="19938" y="3757"/>
                    </a:lnTo>
                    <a:lnTo>
                      <a:pt x="21600" y="2817"/>
                    </a:lnTo>
                    <a:lnTo>
                      <a:pt x="14954" y="0"/>
                    </a:lnTo>
                    <a:lnTo>
                      <a:pt x="13292" y="939"/>
                    </a:lnTo>
                    <a:lnTo>
                      <a:pt x="11631" y="939"/>
                    </a:lnTo>
                    <a:lnTo>
                      <a:pt x="11631" y="1878"/>
                    </a:lnTo>
                    <a:lnTo>
                      <a:pt x="9969" y="2817"/>
                    </a:lnTo>
                    <a:lnTo>
                      <a:pt x="9969" y="3757"/>
                    </a:lnTo>
                    <a:lnTo>
                      <a:pt x="9969" y="3757"/>
                    </a:lnTo>
                    <a:lnTo>
                      <a:pt x="8308" y="4696"/>
                    </a:lnTo>
                    <a:lnTo>
                      <a:pt x="8308" y="5635"/>
                    </a:lnTo>
                    <a:lnTo>
                      <a:pt x="6646" y="6574"/>
                    </a:lnTo>
                    <a:lnTo>
                      <a:pt x="4985" y="8452"/>
                    </a:lnTo>
                    <a:lnTo>
                      <a:pt x="4985" y="9391"/>
                    </a:lnTo>
                    <a:lnTo>
                      <a:pt x="3323" y="11270"/>
                    </a:lnTo>
                    <a:lnTo>
                      <a:pt x="3323" y="12209"/>
                    </a:lnTo>
                    <a:lnTo>
                      <a:pt x="1662" y="14087"/>
                    </a:lnTo>
                    <a:lnTo>
                      <a:pt x="1662" y="15026"/>
                    </a:lnTo>
                    <a:lnTo>
                      <a:pt x="1662" y="16904"/>
                    </a:lnTo>
                    <a:lnTo>
                      <a:pt x="1662" y="17843"/>
                    </a:lnTo>
                    <a:lnTo>
                      <a:pt x="0" y="18783"/>
                    </a:lnTo>
                    <a:lnTo>
                      <a:pt x="0" y="20661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9969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63" name="Shape 4063"/>
              <p:cNvSpPr/>
              <p:nvPr/>
            </p:nvSpPr>
            <p:spPr>
              <a:xfrm>
                <a:off x="895350" y="763587"/>
                <a:ext cx="15875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440" y="21600"/>
                    </a:moveTo>
                    <a:lnTo>
                      <a:pt x="21600" y="20571"/>
                    </a:lnTo>
                    <a:lnTo>
                      <a:pt x="21600" y="19543"/>
                    </a:lnTo>
                    <a:lnTo>
                      <a:pt x="21600" y="18514"/>
                    </a:lnTo>
                    <a:lnTo>
                      <a:pt x="19440" y="17486"/>
                    </a:lnTo>
                    <a:lnTo>
                      <a:pt x="19440" y="17486"/>
                    </a:lnTo>
                    <a:lnTo>
                      <a:pt x="19440" y="16457"/>
                    </a:lnTo>
                    <a:lnTo>
                      <a:pt x="19440" y="15429"/>
                    </a:lnTo>
                    <a:lnTo>
                      <a:pt x="19440" y="15429"/>
                    </a:lnTo>
                    <a:lnTo>
                      <a:pt x="19440" y="13371"/>
                    </a:lnTo>
                    <a:lnTo>
                      <a:pt x="17280" y="12343"/>
                    </a:lnTo>
                    <a:lnTo>
                      <a:pt x="17280" y="10286"/>
                    </a:lnTo>
                    <a:lnTo>
                      <a:pt x="15120" y="9257"/>
                    </a:lnTo>
                    <a:lnTo>
                      <a:pt x="15120" y="8229"/>
                    </a:lnTo>
                    <a:lnTo>
                      <a:pt x="15120" y="7200"/>
                    </a:lnTo>
                    <a:lnTo>
                      <a:pt x="12960" y="6171"/>
                    </a:lnTo>
                    <a:lnTo>
                      <a:pt x="12960" y="4114"/>
                    </a:lnTo>
                    <a:lnTo>
                      <a:pt x="12960" y="4114"/>
                    </a:lnTo>
                    <a:lnTo>
                      <a:pt x="12960" y="3086"/>
                    </a:lnTo>
                    <a:lnTo>
                      <a:pt x="12960" y="3086"/>
                    </a:lnTo>
                    <a:lnTo>
                      <a:pt x="12960" y="2057"/>
                    </a:lnTo>
                    <a:lnTo>
                      <a:pt x="12960" y="2057"/>
                    </a:lnTo>
                    <a:lnTo>
                      <a:pt x="12960" y="1029"/>
                    </a:lnTo>
                    <a:lnTo>
                      <a:pt x="12960" y="1029"/>
                    </a:lnTo>
                    <a:lnTo>
                      <a:pt x="12960" y="0"/>
                    </a:lnTo>
                    <a:lnTo>
                      <a:pt x="0" y="0"/>
                    </a:lnTo>
                    <a:lnTo>
                      <a:pt x="0" y="1029"/>
                    </a:lnTo>
                    <a:lnTo>
                      <a:pt x="0" y="1029"/>
                    </a:lnTo>
                    <a:lnTo>
                      <a:pt x="0" y="2057"/>
                    </a:lnTo>
                    <a:lnTo>
                      <a:pt x="0" y="3086"/>
                    </a:lnTo>
                    <a:lnTo>
                      <a:pt x="0" y="4114"/>
                    </a:lnTo>
                    <a:lnTo>
                      <a:pt x="0" y="4114"/>
                    </a:lnTo>
                    <a:lnTo>
                      <a:pt x="2160" y="5143"/>
                    </a:lnTo>
                    <a:lnTo>
                      <a:pt x="2160" y="6171"/>
                    </a:lnTo>
                    <a:lnTo>
                      <a:pt x="2160" y="7200"/>
                    </a:lnTo>
                    <a:lnTo>
                      <a:pt x="2160" y="8229"/>
                    </a:lnTo>
                    <a:lnTo>
                      <a:pt x="4320" y="10286"/>
                    </a:lnTo>
                    <a:lnTo>
                      <a:pt x="4320" y="11314"/>
                    </a:lnTo>
                    <a:lnTo>
                      <a:pt x="6480" y="12343"/>
                    </a:lnTo>
                    <a:lnTo>
                      <a:pt x="6480" y="13371"/>
                    </a:lnTo>
                    <a:lnTo>
                      <a:pt x="8640" y="15429"/>
                    </a:lnTo>
                    <a:lnTo>
                      <a:pt x="8640" y="16457"/>
                    </a:lnTo>
                    <a:lnTo>
                      <a:pt x="8640" y="16457"/>
                    </a:lnTo>
                    <a:lnTo>
                      <a:pt x="8640" y="17486"/>
                    </a:lnTo>
                    <a:lnTo>
                      <a:pt x="8640" y="17486"/>
                    </a:lnTo>
                    <a:lnTo>
                      <a:pt x="8640" y="18514"/>
                    </a:lnTo>
                    <a:lnTo>
                      <a:pt x="8640" y="18514"/>
                    </a:lnTo>
                    <a:lnTo>
                      <a:pt x="8640" y="19543"/>
                    </a:lnTo>
                    <a:lnTo>
                      <a:pt x="8640" y="19543"/>
                    </a:lnTo>
                    <a:lnTo>
                      <a:pt x="8640" y="20571"/>
                    </a:lnTo>
                    <a:lnTo>
                      <a:pt x="1944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64" name="Shape 4064"/>
              <p:cNvSpPr/>
              <p:nvPr/>
            </p:nvSpPr>
            <p:spPr>
              <a:xfrm>
                <a:off x="612775" y="25400"/>
                <a:ext cx="66675" cy="920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21600" y="14897"/>
                    </a:lnTo>
                    <a:lnTo>
                      <a:pt x="21600" y="14897"/>
                    </a:lnTo>
                    <a:lnTo>
                      <a:pt x="21600" y="14897"/>
                    </a:lnTo>
                    <a:lnTo>
                      <a:pt x="21600" y="14897"/>
                    </a:lnTo>
                    <a:lnTo>
                      <a:pt x="21086" y="14897"/>
                    </a:lnTo>
                    <a:lnTo>
                      <a:pt x="21086" y="14897"/>
                    </a:lnTo>
                    <a:lnTo>
                      <a:pt x="21086" y="14897"/>
                    </a:lnTo>
                    <a:lnTo>
                      <a:pt x="21086" y="14897"/>
                    </a:lnTo>
                    <a:lnTo>
                      <a:pt x="21086" y="14897"/>
                    </a:lnTo>
                    <a:lnTo>
                      <a:pt x="20571" y="14897"/>
                    </a:lnTo>
                    <a:lnTo>
                      <a:pt x="20571" y="14897"/>
                    </a:lnTo>
                    <a:lnTo>
                      <a:pt x="20571" y="14897"/>
                    </a:lnTo>
                    <a:lnTo>
                      <a:pt x="20571" y="14897"/>
                    </a:lnTo>
                    <a:lnTo>
                      <a:pt x="20571" y="14897"/>
                    </a:lnTo>
                    <a:lnTo>
                      <a:pt x="20057" y="14897"/>
                    </a:lnTo>
                    <a:lnTo>
                      <a:pt x="20057" y="14897"/>
                    </a:lnTo>
                    <a:lnTo>
                      <a:pt x="20057" y="14897"/>
                    </a:lnTo>
                    <a:lnTo>
                      <a:pt x="20057" y="14897"/>
                    </a:lnTo>
                    <a:lnTo>
                      <a:pt x="20057" y="14897"/>
                    </a:lnTo>
                    <a:lnTo>
                      <a:pt x="19543" y="14897"/>
                    </a:lnTo>
                    <a:lnTo>
                      <a:pt x="19543" y="14897"/>
                    </a:lnTo>
                    <a:lnTo>
                      <a:pt x="19543" y="14897"/>
                    </a:lnTo>
                    <a:lnTo>
                      <a:pt x="19543" y="14897"/>
                    </a:lnTo>
                    <a:lnTo>
                      <a:pt x="19543" y="14897"/>
                    </a:lnTo>
                    <a:lnTo>
                      <a:pt x="19029" y="14897"/>
                    </a:lnTo>
                    <a:lnTo>
                      <a:pt x="19029" y="14897"/>
                    </a:lnTo>
                    <a:lnTo>
                      <a:pt x="19029" y="14897"/>
                    </a:lnTo>
                    <a:lnTo>
                      <a:pt x="19029" y="14897"/>
                    </a:lnTo>
                    <a:lnTo>
                      <a:pt x="19029" y="14897"/>
                    </a:lnTo>
                    <a:lnTo>
                      <a:pt x="19029" y="14897"/>
                    </a:lnTo>
                    <a:lnTo>
                      <a:pt x="18514" y="14897"/>
                    </a:lnTo>
                    <a:lnTo>
                      <a:pt x="18514" y="14897"/>
                    </a:lnTo>
                    <a:lnTo>
                      <a:pt x="18514" y="14897"/>
                    </a:lnTo>
                    <a:lnTo>
                      <a:pt x="18514" y="14897"/>
                    </a:lnTo>
                    <a:lnTo>
                      <a:pt x="18000" y="14897"/>
                    </a:lnTo>
                    <a:lnTo>
                      <a:pt x="18000" y="14897"/>
                    </a:lnTo>
                    <a:lnTo>
                      <a:pt x="18000" y="14897"/>
                    </a:lnTo>
                    <a:lnTo>
                      <a:pt x="18000" y="14897"/>
                    </a:lnTo>
                    <a:lnTo>
                      <a:pt x="18000" y="14897"/>
                    </a:lnTo>
                    <a:lnTo>
                      <a:pt x="18000" y="14897"/>
                    </a:lnTo>
                    <a:lnTo>
                      <a:pt x="17486" y="14897"/>
                    </a:lnTo>
                    <a:lnTo>
                      <a:pt x="17486" y="14897"/>
                    </a:lnTo>
                    <a:lnTo>
                      <a:pt x="17486" y="14897"/>
                    </a:lnTo>
                    <a:lnTo>
                      <a:pt x="17486" y="14897"/>
                    </a:lnTo>
                    <a:lnTo>
                      <a:pt x="17486" y="14897"/>
                    </a:lnTo>
                    <a:lnTo>
                      <a:pt x="16971" y="14897"/>
                    </a:lnTo>
                    <a:lnTo>
                      <a:pt x="16971" y="14897"/>
                    </a:lnTo>
                    <a:lnTo>
                      <a:pt x="16971" y="14897"/>
                    </a:lnTo>
                    <a:lnTo>
                      <a:pt x="16971" y="14897"/>
                    </a:lnTo>
                    <a:lnTo>
                      <a:pt x="16971" y="14897"/>
                    </a:lnTo>
                    <a:lnTo>
                      <a:pt x="16457" y="14897"/>
                    </a:lnTo>
                    <a:lnTo>
                      <a:pt x="16457" y="14897"/>
                    </a:lnTo>
                    <a:lnTo>
                      <a:pt x="16457" y="14897"/>
                    </a:lnTo>
                    <a:lnTo>
                      <a:pt x="16457" y="14897"/>
                    </a:lnTo>
                    <a:lnTo>
                      <a:pt x="16457" y="14897"/>
                    </a:lnTo>
                    <a:lnTo>
                      <a:pt x="16457" y="14897"/>
                    </a:lnTo>
                    <a:lnTo>
                      <a:pt x="15943" y="14897"/>
                    </a:lnTo>
                    <a:lnTo>
                      <a:pt x="15943" y="14897"/>
                    </a:lnTo>
                    <a:lnTo>
                      <a:pt x="15943" y="14897"/>
                    </a:lnTo>
                    <a:lnTo>
                      <a:pt x="15943" y="14897"/>
                    </a:lnTo>
                    <a:lnTo>
                      <a:pt x="15943" y="14897"/>
                    </a:lnTo>
                    <a:lnTo>
                      <a:pt x="15429" y="14897"/>
                    </a:lnTo>
                    <a:lnTo>
                      <a:pt x="15429" y="14897"/>
                    </a:lnTo>
                    <a:lnTo>
                      <a:pt x="15429" y="14897"/>
                    </a:lnTo>
                    <a:lnTo>
                      <a:pt x="15429" y="14897"/>
                    </a:lnTo>
                    <a:lnTo>
                      <a:pt x="15429" y="14897"/>
                    </a:lnTo>
                    <a:lnTo>
                      <a:pt x="15429" y="14897"/>
                    </a:lnTo>
                    <a:lnTo>
                      <a:pt x="14914" y="14897"/>
                    </a:lnTo>
                    <a:lnTo>
                      <a:pt x="14914" y="14897"/>
                    </a:lnTo>
                    <a:lnTo>
                      <a:pt x="14914" y="14897"/>
                    </a:lnTo>
                    <a:lnTo>
                      <a:pt x="14914" y="15269"/>
                    </a:lnTo>
                    <a:lnTo>
                      <a:pt x="14914" y="15269"/>
                    </a:lnTo>
                    <a:lnTo>
                      <a:pt x="14914" y="15269"/>
                    </a:lnTo>
                    <a:lnTo>
                      <a:pt x="14400" y="15269"/>
                    </a:lnTo>
                    <a:lnTo>
                      <a:pt x="14400" y="15269"/>
                    </a:lnTo>
                    <a:lnTo>
                      <a:pt x="14400" y="15269"/>
                    </a:lnTo>
                    <a:lnTo>
                      <a:pt x="14400" y="15269"/>
                    </a:lnTo>
                    <a:lnTo>
                      <a:pt x="13886" y="15269"/>
                    </a:lnTo>
                    <a:lnTo>
                      <a:pt x="13886" y="15269"/>
                    </a:lnTo>
                    <a:lnTo>
                      <a:pt x="13886" y="15269"/>
                    </a:lnTo>
                    <a:lnTo>
                      <a:pt x="13886" y="15269"/>
                    </a:lnTo>
                    <a:lnTo>
                      <a:pt x="13886" y="15269"/>
                    </a:lnTo>
                    <a:lnTo>
                      <a:pt x="13886" y="15269"/>
                    </a:lnTo>
                    <a:lnTo>
                      <a:pt x="13371" y="15269"/>
                    </a:lnTo>
                    <a:lnTo>
                      <a:pt x="13371" y="15269"/>
                    </a:lnTo>
                    <a:lnTo>
                      <a:pt x="13371" y="15269"/>
                    </a:lnTo>
                    <a:lnTo>
                      <a:pt x="13371" y="15269"/>
                    </a:lnTo>
                    <a:lnTo>
                      <a:pt x="13371" y="15269"/>
                    </a:lnTo>
                    <a:lnTo>
                      <a:pt x="13371" y="15269"/>
                    </a:lnTo>
                    <a:lnTo>
                      <a:pt x="13371" y="15269"/>
                    </a:lnTo>
                    <a:lnTo>
                      <a:pt x="12857" y="15269"/>
                    </a:lnTo>
                    <a:lnTo>
                      <a:pt x="12857" y="15269"/>
                    </a:lnTo>
                    <a:lnTo>
                      <a:pt x="12857" y="15641"/>
                    </a:lnTo>
                    <a:lnTo>
                      <a:pt x="12857" y="15641"/>
                    </a:lnTo>
                    <a:lnTo>
                      <a:pt x="12343" y="15641"/>
                    </a:lnTo>
                    <a:lnTo>
                      <a:pt x="12343" y="15641"/>
                    </a:lnTo>
                    <a:lnTo>
                      <a:pt x="12343" y="15641"/>
                    </a:lnTo>
                    <a:lnTo>
                      <a:pt x="12343" y="15641"/>
                    </a:lnTo>
                    <a:lnTo>
                      <a:pt x="12343" y="15641"/>
                    </a:lnTo>
                    <a:lnTo>
                      <a:pt x="12343" y="15641"/>
                    </a:lnTo>
                    <a:lnTo>
                      <a:pt x="12343" y="15641"/>
                    </a:lnTo>
                    <a:lnTo>
                      <a:pt x="11829" y="15641"/>
                    </a:lnTo>
                    <a:lnTo>
                      <a:pt x="11829" y="15641"/>
                    </a:lnTo>
                    <a:lnTo>
                      <a:pt x="11829" y="15641"/>
                    </a:lnTo>
                    <a:lnTo>
                      <a:pt x="11829" y="15641"/>
                    </a:lnTo>
                    <a:lnTo>
                      <a:pt x="11829" y="15641"/>
                    </a:lnTo>
                    <a:lnTo>
                      <a:pt x="11829" y="15641"/>
                    </a:lnTo>
                    <a:lnTo>
                      <a:pt x="11314" y="15641"/>
                    </a:lnTo>
                    <a:lnTo>
                      <a:pt x="11314" y="15641"/>
                    </a:lnTo>
                    <a:lnTo>
                      <a:pt x="11314" y="15641"/>
                    </a:lnTo>
                    <a:lnTo>
                      <a:pt x="11314" y="15641"/>
                    </a:lnTo>
                    <a:lnTo>
                      <a:pt x="11314" y="15641"/>
                    </a:lnTo>
                    <a:lnTo>
                      <a:pt x="10800" y="16014"/>
                    </a:lnTo>
                    <a:lnTo>
                      <a:pt x="10800" y="16014"/>
                    </a:lnTo>
                    <a:lnTo>
                      <a:pt x="10800" y="16014"/>
                    </a:lnTo>
                    <a:lnTo>
                      <a:pt x="10800" y="16014"/>
                    </a:lnTo>
                    <a:lnTo>
                      <a:pt x="10800" y="16014"/>
                    </a:lnTo>
                    <a:lnTo>
                      <a:pt x="10800" y="16014"/>
                    </a:lnTo>
                    <a:lnTo>
                      <a:pt x="10286" y="16014"/>
                    </a:lnTo>
                    <a:lnTo>
                      <a:pt x="10286" y="16014"/>
                    </a:lnTo>
                    <a:lnTo>
                      <a:pt x="10286" y="16014"/>
                    </a:lnTo>
                    <a:lnTo>
                      <a:pt x="10286" y="16014"/>
                    </a:lnTo>
                    <a:lnTo>
                      <a:pt x="10286" y="16014"/>
                    </a:lnTo>
                    <a:lnTo>
                      <a:pt x="10286" y="16014"/>
                    </a:lnTo>
                    <a:lnTo>
                      <a:pt x="10286" y="16014"/>
                    </a:lnTo>
                    <a:lnTo>
                      <a:pt x="9771" y="16014"/>
                    </a:lnTo>
                    <a:lnTo>
                      <a:pt x="9771" y="16014"/>
                    </a:lnTo>
                    <a:lnTo>
                      <a:pt x="9771" y="16014"/>
                    </a:lnTo>
                    <a:lnTo>
                      <a:pt x="9771" y="16014"/>
                    </a:lnTo>
                    <a:lnTo>
                      <a:pt x="9771" y="16386"/>
                    </a:lnTo>
                    <a:lnTo>
                      <a:pt x="9257" y="16386"/>
                    </a:lnTo>
                    <a:lnTo>
                      <a:pt x="9257" y="16386"/>
                    </a:lnTo>
                    <a:lnTo>
                      <a:pt x="9257" y="16386"/>
                    </a:lnTo>
                    <a:lnTo>
                      <a:pt x="9257" y="16386"/>
                    </a:lnTo>
                    <a:lnTo>
                      <a:pt x="9257" y="16386"/>
                    </a:lnTo>
                    <a:lnTo>
                      <a:pt x="9257" y="16386"/>
                    </a:lnTo>
                    <a:lnTo>
                      <a:pt x="9257" y="16386"/>
                    </a:lnTo>
                    <a:lnTo>
                      <a:pt x="8743" y="16386"/>
                    </a:lnTo>
                    <a:lnTo>
                      <a:pt x="8743" y="16386"/>
                    </a:lnTo>
                    <a:lnTo>
                      <a:pt x="8743" y="16386"/>
                    </a:lnTo>
                    <a:lnTo>
                      <a:pt x="8743" y="16759"/>
                    </a:lnTo>
                    <a:lnTo>
                      <a:pt x="8743" y="16759"/>
                    </a:lnTo>
                    <a:lnTo>
                      <a:pt x="8743" y="16759"/>
                    </a:lnTo>
                    <a:lnTo>
                      <a:pt x="8229" y="16759"/>
                    </a:lnTo>
                    <a:lnTo>
                      <a:pt x="8229" y="16759"/>
                    </a:lnTo>
                    <a:lnTo>
                      <a:pt x="8229" y="16759"/>
                    </a:lnTo>
                    <a:lnTo>
                      <a:pt x="8229" y="16759"/>
                    </a:lnTo>
                    <a:lnTo>
                      <a:pt x="8229" y="16759"/>
                    </a:lnTo>
                    <a:lnTo>
                      <a:pt x="8229" y="16759"/>
                    </a:lnTo>
                    <a:lnTo>
                      <a:pt x="7714" y="16759"/>
                    </a:lnTo>
                    <a:lnTo>
                      <a:pt x="7714" y="16759"/>
                    </a:lnTo>
                    <a:lnTo>
                      <a:pt x="7714" y="16759"/>
                    </a:lnTo>
                    <a:lnTo>
                      <a:pt x="7714" y="16759"/>
                    </a:lnTo>
                    <a:lnTo>
                      <a:pt x="7714" y="16759"/>
                    </a:lnTo>
                    <a:lnTo>
                      <a:pt x="7714" y="17131"/>
                    </a:lnTo>
                    <a:lnTo>
                      <a:pt x="7200" y="17131"/>
                    </a:lnTo>
                    <a:lnTo>
                      <a:pt x="7200" y="17131"/>
                    </a:lnTo>
                    <a:lnTo>
                      <a:pt x="7200" y="17131"/>
                    </a:lnTo>
                    <a:lnTo>
                      <a:pt x="7200" y="17131"/>
                    </a:lnTo>
                    <a:lnTo>
                      <a:pt x="7200" y="17131"/>
                    </a:lnTo>
                    <a:lnTo>
                      <a:pt x="7200" y="17131"/>
                    </a:lnTo>
                    <a:lnTo>
                      <a:pt x="7200" y="17131"/>
                    </a:lnTo>
                    <a:lnTo>
                      <a:pt x="6686" y="17131"/>
                    </a:lnTo>
                    <a:lnTo>
                      <a:pt x="6686" y="17131"/>
                    </a:lnTo>
                    <a:lnTo>
                      <a:pt x="6686" y="17131"/>
                    </a:lnTo>
                    <a:lnTo>
                      <a:pt x="6686" y="17131"/>
                    </a:lnTo>
                    <a:lnTo>
                      <a:pt x="6686" y="17503"/>
                    </a:lnTo>
                    <a:lnTo>
                      <a:pt x="6686" y="17503"/>
                    </a:lnTo>
                    <a:lnTo>
                      <a:pt x="6171" y="17503"/>
                    </a:lnTo>
                    <a:lnTo>
                      <a:pt x="6171" y="17503"/>
                    </a:lnTo>
                    <a:lnTo>
                      <a:pt x="6171" y="17503"/>
                    </a:lnTo>
                    <a:lnTo>
                      <a:pt x="6171" y="17503"/>
                    </a:lnTo>
                    <a:lnTo>
                      <a:pt x="6171" y="17503"/>
                    </a:lnTo>
                    <a:lnTo>
                      <a:pt x="6171" y="17503"/>
                    </a:lnTo>
                    <a:lnTo>
                      <a:pt x="6171" y="17503"/>
                    </a:lnTo>
                    <a:lnTo>
                      <a:pt x="5657" y="17876"/>
                    </a:lnTo>
                    <a:lnTo>
                      <a:pt x="5657" y="17876"/>
                    </a:lnTo>
                    <a:lnTo>
                      <a:pt x="5657" y="17876"/>
                    </a:lnTo>
                    <a:lnTo>
                      <a:pt x="5657" y="17876"/>
                    </a:lnTo>
                    <a:lnTo>
                      <a:pt x="5657" y="17876"/>
                    </a:lnTo>
                    <a:lnTo>
                      <a:pt x="5657" y="17876"/>
                    </a:lnTo>
                    <a:lnTo>
                      <a:pt x="5657" y="17876"/>
                    </a:lnTo>
                    <a:lnTo>
                      <a:pt x="5143" y="17876"/>
                    </a:lnTo>
                    <a:lnTo>
                      <a:pt x="5143" y="17876"/>
                    </a:lnTo>
                    <a:lnTo>
                      <a:pt x="5143" y="17876"/>
                    </a:lnTo>
                    <a:lnTo>
                      <a:pt x="5143" y="18248"/>
                    </a:lnTo>
                    <a:lnTo>
                      <a:pt x="5143" y="18248"/>
                    </a:lnTo>
                    <a:lnTo>
                      <a:pt x="5143" y="18248"/>
                    </a:lnTo>
                    <a:lnTo>
                      <a:pt x="4629" y="18248"/>
                    </a:lnTo>
                    <a:lnTo>
                      <a:pt x="4629" y="18248"/>
                    </a:lnTo>
                    <a:lnTo>
                      <a:pt x="4629" y="18248"/>
                    </a:lnTo>
                    <a:lnTo>
                      <a:pt x="4629" y="18248"/>
                    </a:lnTo>
                    <a:lnTo>
                      <a:pt x="4629" y="18248"/>
                    </a:lnTo>
                    <a:lnTo>
                      <a:pt x="4629" y="18248"/>
                    </a:lnTo>
                    <a:lnTo>
                      <a:pt x="4629" y="18248"/>
                    </a:lnTo>
                    <a:lnTo>
                      <a:pt x="4114" y="18621"/>
                    </a:lnTo>
                    <a:lnTo>
                      <a:pt x="4114" y="18621"/>
                    </a:lnTo>
                    <a:lnTo>
                      <a:pt x="4114" y="18621"/>
                    </a:lnTo>
                    <a:lnTo>
                      <a:pt x="4114" y="18621"/>
                    </a:lnTo>
                    <a:lnTo>
                      <a:pt x="4114" y="18621"/>
                    </a:lnTo>
                    <a:lnTo>
                      <a:pt x="4114" y="18621"/>
                    </a:lnTo>
                    <a:lnTo>
                      <a:pt x="4114" y="18621"/>
                    </a:lnTo>
                    <a:lnTo>
                      <a:pt x="3600" y="18993"/>
                    </a:lnTo>
                    <a:lnTo>
                      <a:pt x="3600" y="18993"/>
                    </a:lnTo>
                    <a:lnTo>
                      <a:pt x="3600" y="18993"/>
                    </a:lnTo>
                    <a:lnTo>
                      <a:pt x="3600" y="18993"/>
                    </a:lnTo>
                    <a:lnTo>
                      <a:pt x="3600" y="18993"/>
                    </a:lnTo>
                    <a:lnTo>
                      <a:pt x="3600" y="18993"/>
                    </a:lnTo>
                    <a:lnTo>
                      <a:pt x="3086" y="18993"/>
                    </a:lnTo>
                    <a:lnTo>
                      <a:pt x="3086" y="18993"/>
                    </a:lnTo>
                    <a:lnTo>
                      <a:pt x="3086" y="18993"/>
                    </a:lnTo>
                    <a:lnTo>
                      <a:pt x="3086" y="19366"/>
                    </a:lnTo>
                    <a:lnTo>
                      <a:pt x="3086" y="19366"/>
                    </a:lnTo>
                    <a:lnTo>
                      <a:pt x="3086" y="19366"/>
                    </a:lnTo>
                    <a:lnTo>
                      <a:pt x="3086" y="19366"/>
                    </a:lnTo>
                    <a:lnTo>
                      <a:pt x="3086" y="19366"/>
                    </a:lnTo>
                    <a:lnTo>
                      <a:pt x="2571" y="19366"/>
                    </a:lnTo>
                    <a:lnTo>
                      <a:pt x="2571" y="19366"/>
                    </a:lnTo>
                    <a:lnTo>
                      <a:pt x="2571" y="19366"/>
                    </a:lnTo>
                    <a:lnTo>
                      <a:pt x="2571" y="19366"/>
                    </a:lnTo>
                    <a:lnTo>
                      <a:pt x="2571" y="19738"/>
                    </a:lnTo>
                    <a:lnTo>
                      <a:pt x="2571" y="19738"/>
                    </a:lnTo>
                    <a:lnTo>
                      <a:pt x="2571" y="19738"/>
                    </a:lnTo>
                    <a:lnTo>
                      <a:pt x="2057" y="19738"/>
                    </a:lnTo>
                    <a:lnTo>
                      <a:pt x="2057" y="19738"/>
                    </a:lnTo>
                    <a:lnTo>
                      <a:pt x="2057" y="19738"/>
                    </a:lnTo>
                    <a:lnTo>
                      <a:pt x="2057" y="20110"/>
                    </a:lnTo>
                    <a:lnTo>
                      <a:pt x="2057" y="20110"/>
                    </a:lnTo>
                    <a:lnTo>
                      <a:pt x="2057" y="20110"/>
                    </a:lnTo>
                    <a:lnTo>
                      <a:pt x="2057" y="20110"/>
                    </a:lnTo>
                    <a:lnTo>
                      <a:pt x="1543" y="20110"/>
                    </a:lnTo>
                    <a:lnTo>
                      <a:pt x="1543" y="20110"/>
                    </a:lnTo>
                    <a:lnTo>
                      <a:pt x="1543" y="20110"/>
                    </a:lnTo>
                    <a:lnTo>
                      <a:pt x="1543" y="20110"/>
                    </a:lnTo>
                    <a:lnTo>
                      <a:pt x="1543" y="20483"/>
                    </a:lnTo>
                    <a:lnTo>
                      <a:pt x="1543" y="20483"/>
                    </a:lnTo>
                    <a:lnTo>
                      <a:pt x="1543" y="20483"/>
                    </a:lnTo>
                    <a:lnTo>
                      <a:pt x="1543" y="20483"/>
                    </a:lnTo>
                    <a:lnTo>
                      <a:pt x="1029" y="20483"/>
                    </a:lnTo>
                    <a:lnTo>
                      <a:pt x="1029" y="20483"/>
                    </a:lnTo>
                    <a:lnTo>
                      <a:pt x="1029" y="20483"/>
                    </a:lnTo>
                    <a:lnTo>
                      <a:pt x="1029" y="20483"/>
                    </a:lnTo>
                    <a:lnTo>
                      <a:pt x="1029" y="20855"/>
                    </a:lnTo>
                    <a:lnTo>
                      <a:pt x="1029" y="20855"/>
                    </a:lnTo>
                    <a:lnTo>
                      <a:pt x="1029" y="20855"/>
                    </a:lnTo>
                    <a:lnTo>
                      <a:pt x="1029" y="20855"/>
                    </a:lnTo>
                    <a:lnTo>
                      <a:pt x="514" y="20855"/>
                    </a:lnTo>
                    <a:lnTo>
                      <a:pt x="514" y="20855"/>
                    </a:lnTo>
                    <a:lnTo>
                      <a:pt x="514" y="21228"/>
                    </a:lnTo>
                    <a:lnTo>
                      <a:pt x="514" y="21228"/>
                    </a:lnTo>
                    <a:lnTo>
                      <a:pt x="514" y="21228"/>
                    </a:lnTo>
                    <a:lnTo>
                      <a:pt x="514" y="21228"/>
                    </a:lnTo>
                    <a:lnTo>
                      <a:pt x="0" y="21228"/>
                    </a:lnTo>
                    <a:lnTo>
                      <a:pt x="0" y="21228"/>
                    </a:lnTo>
                    <a:lnTo>
                      <a:pt x="0" y="21228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65" name="Shape 4065"/>
              <p:cNvSpPr/>
              <p:nvPr/>
            </p:nvSpPr>
            <p:spPr>
              <a:xfrm>
                <a:off x="625475" y="61912"/>
                <a:ext cx="46038" cy="682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093"/>
                    </a:moveTo>
                    <a:lnTo>
                      <a:pt x="21600" y="20093"/>
                    </a:lnTo>
                    <a:lnTo>
                      <a:pt x="21600" y="20093"/>
                    </a:lnTo>
                    <a:lnTo>
                      <a:pt x="20855" y="19591"/>
                    </a:lnTo>
                    <a:lnTo>
                      <a:pt x="20855" y="18586"/>
                    </a:lnTo>
                    <a:lnTo>
                      <a:pt x="20110" y="18084"/>
                    </a:lnTo>
                    <a:lnTo>
                      <a:pt x="19366" y="17079"/>
                    </a:lnTo>
                    <a:lnTo>
                      <a:pt x="17876" y="15572"/>
                    </a:lnTo>
                    <a:lnTo>
                      <a:pt x="16386" y="14065"/>
                    </a:lnTo>
                    <a:lnTo>
                      <a:pt x="15641" y="12558"/>
                    </a:lnTo>
                    <a:lnTo>
                      <a:pt x="14152" y="11051"/>
                    </a:lnTo>
                    <a:lnTo>
                      <a:pt x="11917" y="9544"/>
                    </a:lnTo>
                    <a:lnTo>
                      <a:pt x="11172" y="8037"/>
                    </a:lnTo>
                    <a:lnTo>
                      <a:pt x="9683" y="6530"/>
                    </a:lnTo>
                    <a:lnTo>
                      <a:pt x="8193" y="5023"/>
                    </a:lnTo>
                    <a:lnTo>
                      <a:pt x="6703" y="4019"/>
                    </a:lnTo>
                    <a:lnTo>
                      <a:pt x="5959" y="2512"/>
                    </a:lnTo>
                    <a:lnTo>
                      <a:pt x="4469" y="1507"/>
                    </a:lnTo>
                    <a:lnTo>
                      <a:pt x="4469" y="1005"/>
                    </a:lnTo>
                    <a:lnTo>
                      <a:pt x="4469" y="1005"/>
                    </a:lnTo>
                    <a:lnTo>
                      <a:pt x="3724" y="502"/>
                    </a:lnTo>
                    <a:lnTo>
                      <a:pt x="3724" y="0"/>
                    </a:lnTo>
                    <a:lnTo>
                      <a:pt x="0" y="1005"/>
                    </a:lnTo>
                    <a:lnTo>
                      <a:pt x="0" y="1507"/>
                    </a:lnTo>
                    <a:lnTo>
                      <a:pt x="745" y="2009"/>
                    </a:lnTo>
                    <a:lnTo>
                      <a:pt x="745" y="2512"/>
                    </a:lnTo>
                    <a:lnTo>
                      <a:pt x="1490" y="3014"/>
                    </a:lnTo>
                    <a:lnTo>
                      <a:pt x="2234" y="4019"/>
                    </a:lnTo>
                    <a:lnTo>
                      <a:pt x="3724" y="5526"/>
                    </a:lnTo>
                    <a:lnTo>
                      <a:pt x="4469" y="6530"/>
                    </a:lnTo>
                    <a:lnTo>
                      <a:pt x="5959" y="8037"/>
                    </a:lnTo>
                    <a:lnTo>
                      <a:pt x="7448" y="9544"/>
                    </a:lnTo>
                    <a:lnTo>
                      <a:pt x="8938" y="11051"/>
                    </a:lnTo>
                    <a:lnTo>
                      <a:pt x="10428" y="12558"/>
                    </a:lnTo>
                    <a:lnTo>
                      <a:pt x="11917" y="14065"/>
                    </a:lnTo>
                    <a:lnTo>
                      <a:pt x="13407" y="15572"/>
                    </a:lnTo>
                    <a:lnTo>
                      <a:pt x="14152" y="17079"/>
                    </a:lnTo>
                    <a:lnTo>
                      <a:pt x="15641" y="18586"/>
                    </a:lnTo>
                    <a:lnTo>
                      <a:pt x="16386" y="19591"/>
                    </a:lnTo>
                    <a:lnTo>
                      <a:pt x="17131" y="20093"/>
                    </a:lnTo>
                    <a:lnTo>
                      <a:pt x="17876" y="20595"/>
                    </a:lnTo>
                    <a:lnTo>
                      <a:pt x="17876" y="21098"/>
                    </a:lnTo>
                    <a:lnTo>
                      <a:pt x="17876" y="21600"/>
                    </a:lnTo>
                    <a:lnTo>
                      <a:pt x="17876" y="21600"/>
                    </a:lnTo>
                    <a:lnTo>
                      <a:pt x="21600" y="2009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66" name="Shape 4066"/>
              <p:cNvSpPr/>
              <p:nvPr/>
            </p:nvSpPr>
            <p:spPr>
              <a:xfrm>
                <a:off x="663575" y="125412"/>
                <a:ext cx="14288" cy="444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200" y="21600"/>
                    </a:moveTo>
                    <a:lnTo>
                      <a:pt x="19200" y="21600"/>
                    </a:lnTo>
                    <a:lnTo>
                      <a:pt x="21600" y="20829"/>
                    </a:lnTo>
                    <a:lnTo>
                      <a:pt x="21600" y="20057"/>
                    </a:lnTo>
                    <a:lnTo>
                      <a:pt x="21600" y="19286"/>
                    </a:lnTo>
                    <a:lnTo>
                      <a:pt x="21600" y="18514"/>
                    </a:lnTo>
                    <a:lnTo>
                      <a:pt x="21600" y="18514"/>
                    </a:lnTo>
                    <a:lnTo>
                      <a:pt x="21600" y="17743"/>
                    </a:lnTo>
                    <a:lnTo>
                      <a:pt x="21600" y="16971"/>
                    </a:lnTo>
                    <a:lnTo>
                      <a:pt x="21600" y="16200"/>
                    </a:lnTo>
                    <a:lnTo>
                      <a:pt x="21600" y="15429"/>
                    </a:lnTo>
                    <a:lnTo>
                      <a:pt x="21600" y="14657"/>
                    </a:lnTo>
                    <a:lnTo>
                      <a:pt x="21600" y="13886"/>
                    </a:lnTo>
                    <a:lnTo>
                      <a:pt x="21600" y="13114"/>
                    </a:lnTo>
                    <a:lnTo>
                      <a:pt x="21600" y="12343"/>
                    </a:lnTo>
                    <a:lnTo>
                      <a:pt x="21600" y="10800"/>
                    </a:lnTo>
                    <a:lnTo>
                      <a:pt x="21600" y="9257"/>
                    </a:lnTo>
                    <a:lnTo>
                      <a:pt x="19200" y="8486"/>
                    </a:lnTo>
                    <a:lnTo>
                      <a:pt x="19200" y="6943"/>
                    </a:lnTo>
                    <a:lnTo>
                      <a:pt x="19200" y="5400"/>
                    </a:lnTo>
                    <a:lnTo>
                      <a:pt x="16800" y="3857"/>
                    </a:lnTo>
                    <a:lnTo>
                      <a:pt x="14400" y="3086"/>
                    </a:lnTo>
                    <a:lnTo>
                      <a:pt x="14400" y="1543"/>
                    </a:lnTo>
                    <a:lnTo>
                      <a:pt x="12000" y="0"/>
                    </a:lnTo>
                    <a:lnTo>
                      <a:pt x="0" y="2314"/>
                    </a:lnTo>
                    <a:lnTo>
                      <a:pt x="2400" y="3086"/>
                    </a:lnTo>
                    <a:lnTo>
                      <a:pt x="2400" y="3857"/>
                    </a:lnTo>
                    <a:lnTo>
                      <a:pt x="4800" y="5400"/>
                    </a:lnTo>
                    <a:lnTo>
                      <a:pt x="4800" y="6171"/>
                    </a:lnTo>
                    <a:lnTo>
                      <a:pt x="7200" y="7714"/>
                    </a:lnTo>
                    <a:lnTo>
                      <a:pt x="7200" y="9257"/>
                    </a:lnTo>
                    <a:lnTo>
                      <a:pt x="7200" y="10029"/>
                    </a:lnTo>
                    <a:lnTo>
                      <a:pt x="9600" y="11571"/>
                    </a:lnTo>
                    <a:lnTo>
                      <a:pt x="9600" y="12343"/>
                    </a:lnTo>
                    <a:lnTo>
                      <a:pt x="9600" y="13886"/>
                    </a:lnTo>
                    <a:lnTo>
                      <a:pt x="9600" y="13886"/>
                    </a:lnTo>
                    <a:lnTo>
                      <a:pt x="9600" y="14657"/>
                    </a:lnTo>
                    <a:lnTo>
                      <a:pt x="9600" y="15429"/>
                    </a:lnTo>
                    <a:lnTo>
                      <a:pt x="9600" y="16200"/>
                    </a:lnTo>
                    <a:lnTo>
                      <a:pt x="9600" y="16200"/>
                    </a:lnTo>
                    <a:lnTo>
                      <a:pt x="9600" y="16971"/>
                    </a:lnTo>
                    <a:lnTo>
                      <a:pt x="9600" y="17743"/>
                    </a:lnTo>
                    <a:lnTo>
                      <a:pt x="9600" y="18514"/>
                    </a:lnTo>
                    <a:lnTo>
                      <a:pt x="7200" y="18514"/>
                    </a:lnTo>
                    <a:lnTo>
                      <a:pt x="7200" y="19286"/>
                    </a:lnTo>
                    <a:lnTo>
                      <a:pt x="7200" y="20057"/>
                    </a:lnTo>
                    <a:lnTo>
                      <a:pt x="7200" y="20057"/>
                    </a:lnTo>
                    <a:lnTo>
                      <a:pt x="7200" y="20057"/>
                    </a:lnTo>
                    <a:lnTo>
                      <a:pt x="19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67" name="Shape 4067"/>
              <p:cNvSpPr/>
              <p:nvPr/>
            </p:nvSpPr>
            <p:spPr>
              <a:xfrm>
                <a:off x="663575" y="166687"/>
                <a:ext cx="12700" cy="444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20057"/>
                    </a:moveTo>
                    <a:lnTo>
                      <a:pt x="18900" y="20057"/>
                    </a:lnTo>
                    <a:lnTo>
                      <a:pt x="18900" y="19286"/>
                    </a:lnTo>
                    <a:lnTo>
                      <a:pt x="18900" y="19286"/>
                    </a:lnTo>
                    <a:lnTo>
                      <a:pt x="18900" y="18514"/>
                    </a:lnTo>
                    <a:lnTo>
                      <a:pt x="16200" y="18514"/>
                    </a:lnTo>
                    <a:lnTo>
                      <a:pt x="16200" y="17743"/>
                    </a:lnTo>
                    <a:lnTo>
                      <a:pt x="16200" y="16971"/>
                    </a:lnTo>
                    <a:lnTo>
                      <a:pt x="16200" y="16200"/>
                    </a:lnTo>
                    <a:lnTo>
                      <a:pt x="16200" y="16200"/>
                    </a:lnTo>
                    <a:lnTo>
                      <a:pt x="16200" y="15429"/>
                    </a:lnTo>
                    <a:lnTo>
                      <a:pt x="16200" y="14657"/>
                    </a:lnTo>
                    <a:lnTo>
                      <a:pt x="16200" y="13886"/>
                    </a:lnTo>
                    <a:lnTo>
                      <a:pt x="16200" y="13886"/>
                    </a:lnTo>
                    <a:lnTo>
                      <a:pt x="16200" y="12343"/>
                    </a:lnTo>
                    <a:lnTo>
                      <a:pt x="16200" y="11571"/>
                    </a:lnTo>
                    <a:lnTo>
                      <a:pt x="16200" y="10029"/>
                    </a:lnTo>
                    <a:lnTo>
                      <a:pt x="16200" y="8486"/>
                    </a:lnTo>
                    <a:lnTo>
                      <a:pt x="18900" y="7714"/>
                    </a:lnTo>
                    <a:lnTo>
                      <a:pt x="18900" y="6171"/>
                    </a:lnTo>
                    <a:lnTo>
                      <a:pt x="18900" y="4629"/>
                    </a:lnTo>
                    <a:lnTo>
                      <a:pt x="21600" y="3857"/>
                    </a:lnTo>
                    <a:lnTo>
                      <a:pt x="21600" y="2314"/>
                    </a:lnTo>
                    <a:lnTo>
                      <a:pt x="21600" y="1543"/>
                    </a:lnTo>
                    <a:lnTo>
                      <a:pt x="8100" y="0"/>
                    </a:lnTo>
                    <a:lnTo>
                      <a:pt x="8100" y="1543"/>
                    </a:lnTo>
                    <a:lnTo>
                      <a:pt x="5400" y="3086"/>
                    </a:lnTo>
                    <a:lnTo>
                      <a:pt x="5400" y="3857"/>
                    </a:lnTo>
                    <a:lnTo>
                      <a:pt x="2700" y="5400"/>
                    </a:lnTo>
                    <a:lnTo>
                      <a:pt x="2700" y="6943"/>
                    </a:lnTo>
                    <a:lnTo>
                      <a:pt x="2700" y="8486"/>
                    </a:lnTo>
                    <a:lnTo>
                      <a:pt x="2700" y="9257"/>
                    </a:lnTo>
                    <a:lnTo>
                      <a:pt x="2700" y="10800"/>
                    </a:lnTo>
                    <a:lnTo>
                      <a:pt x="0" y="12343"/>
                    </a:lnTo>
                    <a:lnTo>
                      <a:pt x="0" y="13886"/>
                    </a:lnTo>
                    <a:lnTo>
                      <a:pt x="0" y="14657"/>
                    </a:lnTo>
                    <a:lnTo>
                      <a:pt x="0" y="15429"/>
                    </a:lnTo>
                    <a:lnTo>
                      <a:pt x="2700" y="15429"/>
                    </a:lnTo>
                    <a:lnTo>
                      <a:pt x="2700" y="16200"/>
                    </a:lnTo>
                    <a:lnTo>
                      <a:pt x="2700" y="16971"/>
                    </a:lnTo>
                    <a:lnTo>
                      <a:pt x="2700" y="17743"/>
                    </a:lnTo>
                    <a:lnTo>
                      <a:pt x="2700" y="18514"/>
                    </a:lnTo>
                    <a:lnTo>
                      <a:pt x="2700" y="19286"/>
                    </a:lnTo>
                    <a:lnTo>
                      <a:pt x="2700" y="20057"/>
                    </a:lnTo>
                    <a:lnTo>
                      <a:pt x="5400" y="20057"/>
                    </a:lnTo>
                    <a:lnTo>
                      <a:pt x="5400" y="20829"/>
                    </a:lnTo>
                    <a:lnTo>
                      <a:pt x="5400" y="21600"/>
                    </a:lnTo>
                    <a:lnTo>
                      <a:pt x="5400" y="21600"/>
                    </a:lnTo>
                    <a:lnTo>
                      <a:pt x="18900" y="2005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68" name="Shape 4068"/>
              <p:cNvSpPr/>
              <p:nvPr/>
            </p:nvSpPr>
            <p:spPr>
              <a:xfrm>
                <a:off x="666750" y="207962"/>
                <a:ext cx="34925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429"/>
                    </a:moveTo>
                    <a:lnTo>
                      <a:pt x="21600" y="15429"/>
                    </a:lnTo>
                    <a:lnTo>
                      <a:pt x="20618" y="15429"/>
                    </a:lnTo>
                    <a:lnTo>
                      <a:pt x="19636" y="15429"/>
                    </a:lnTo>
                    <a:lnTo>
                      <a:pt x="18655" y="14400"/>
                    </a:lnTo>
                    <a:lnTo>
                      <a:pt x="17673" y="14400"/>
                    </a:lnTo>
                    <a:lnTo>
                      <a:pt x="16691" y="14400"/>
                    </a:lnTo>
                    <a:lnTo>
                      <a:pt x="16691" y="13371"/>
                    </a:lnTo>
                    <a:lnTo>
                      <a:pt x="15709" y="13371"/>
                    </a:lnTo>
                    <a:lnTo>
                      <a:pt x="14727" y="12343"/>
                    </a:lnTo>
                    <a:lnTo>
                      <a:pt x="14727" y="12343"/>
                    </a:lnTo>
                    <a:lnTo>
                      <a:pt x="13745" y="12343"/>
                    </a:lnTo>
                    <a:lnTo>
                      <a:pt x="12764" y="11314"/>
                    </a:lnTo>
                    <a:lnTo>
                      <a:pt x="12764" y="11314"/>
                    </a:lnTo>
                    <a:lnTo>
                      <a:pt x="11782" y="10286"/>
                    </a:lnTo>
                    <a:lnTo>
                      <a:pt x="11782" y="10286"/>
                    </a:lnTo>
                    <a:lnTo>
                      <a:pt x="10800" y="9257"/>
                    </a:lnTo>
                    <a:lnTo>
                      <a:pt x="10800" y="9257"/>
                    </a:lnTo>
                    <a:lnTo>
                      <a:pt x="9818" y="9257"/>
                    </a:lnTo>
                    <a:lnTo>
                      <a:pt x="9818" y="8229"/>
                    </a:lnTo>
                    <a:lnTo>
                      <a:pt x="8836" y="7200"/>
                    </a:lnTo>
                    <a:lnTo>
                      <a:pt x="8836" y="7200"/>
                    </a:lnTo>
                    <a:lnTo>
                      <a:pt x="8836" y="6171"/>
                    </a:lnTo>
                    <a:lnTo>
                      <a:pt x="7855" y="6171"/>
                    </a:lnTo>
                    <a:lnTo>
                      <a:pt x="7855" y="5143"/>
                    </a:lnTo>
                    <a:lnTo>
                      <a:pt x="7855" y="5143"/>
                    </a:lnTo>
                    <a:lnTo>
                      <a:pt x="6873" y="4114"/>
                    </a:lnTo>
                    <a:lnTo>
                      <a:pt x="5891" y="3086"/>
                    </a:lnTo>
                    <a:lnTo>
                      <a:pt x="5891" y="1029"/>
                    </a:lnTo>
                    <a:lnTo>
                      <a:pt x="4909" y="0"/>
                    </a:lnTo>
                    <a:lnTo>
                      <a:pt x="0" y="2057"/>
                    </a:lnTo>
                    <a:lnTo>
                      <a:pt x="982" y="3086"/>
                    </a:lnTo>
                    <a:lnTo>
                      <a:pt x="1964" y="5143"/>
                    </a:lnTo>
                    <a:lnTo>
                      <a:pt x="1964" y="6171"/>
                    </a:lnTo>
                    <a:lnTo>
                      <a:pt x="2945" y="7200"/>
                    </a:lnTo>
                    <a:lnTo>
                      <a:pt x="2945" y="8229"/>
                    </a:lnTo>
                    <a:lnTo>
                      <a:pt x="3927" y="9257"/>
                    </a:lnTo>
                    <a:lnTo>
                      <a:pt x="3927" y="9257"/>
                    </a:lnTo>
                    <a:lnTo>
                      <a:pt x="4909" y="10286"/>
                    </a:lnTo>
                    <a:lnTo>
                      <a:pt x="4909" y="11314"/>
                    </a:lnTo>
                    <a:lnTo>
                      <a:pt x="5891" y="11314"/>
                    </a:lnTo>
                    <a:lnTo>
                      <a:pt x="5891" y="12343"/>
                    </a:lnTo>
                    <a:lnTo>
                      <a:pt x="6873" y="13371"/>
                    </a:lnTo>
                    <a:lnTo>
                      <a:pt x="6873" y="13371"/>
                    </a:lnTo>
                    <a:lnTo>
                      <a:pt x="7855" y="14400"/>
                    </a:lnTo>
                    <a:lnTo>
                      <a:pt x="8836" y="14400"/>
                    </a:lnTo>
                    <a:lnTo>
                      <a:pt x="8836" y="15429"/>
                    </a:lnTo>
                    <a:lnTo>
                      <a:pt x="9818" y="16457"/>
                    </a:lnTo>
                    <a:lnTo>
                      <a:pt x="10800" y="16457"/>
                    </a:lnTo>
                    <a:lnTo>
                      <a:pt x="11782" y="17486"/>
                    </a:lnTo>
                    <a:lnTo>
                      <a:pt x="11782" y="17486"/>
                    </a:lnTo>
                    <a:lnTo>
                      <a:pt x="12764" y="18514"/>
                    </a:lnTo>
                    <a:lnTo>
                      <a:pt x="13745" y="18514"/>
                    </a:lnTo>
                    <a:lnTo>
                      <a:pt x="14727" y="18514"/>
                    </a:lnTo>
                    <a:lnTo>
                      <a:pt x="15709" y="19543"/>
                    </a:lnTo>
                    <a:lnTo>
                      <a:pt x="16691" y="20571"/>
                    </a:lnTo>
                    <a:lnTo>
                      <a:pt x="17673" y="20571"/>
                    </a:lnTo>
                    <a:lnTo>
                      <a:pt x="18655" y="20571"/>
                    </a:lnTo>
                    <a:lnTo>
                      <a:pt x="19636" y="21600"/>
                    </a:lnTo>
                    <a:lnTo>
                      <a:pt x="19636" y="21600"/>
                    </a:lnTo>
                    <a:lnTo>
                      <a:pt x="21600" y="154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69" name="Shape 4069"/>
              <p:cNvSpPr/>
              <p:nvPr/>
            </p:nvSpPr>
            <p:spPr>
              <a:xfrm>
                <a:off x="698500" y="231775"/>
                <a:ext cx="47625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400"/>
                    </a:moveTo>
                    <a:lnTo>
                      <a:pt x="21600" y="20400"/>
                    </a:lnTo>
                    <a:lnTo>
                      <a:pt x="20880" y="18000"/>
                    </a:lnTo>
                    <a:lnTo>
                      <a:pt x="20160" y="18000"/>
                    </a:lnTo>
                    <a:lnTo>
                      <a:pt x="20160" y="16800"/>
                    </a:lnTo>
                    <a:lnTo>
                      <a:pt x="19440" y="15600"/>
                    </a:lnTo>
                    <a:lnTo>
                      <a:pt x="19440" y="14400"/>
                    </a:lnTo>
                    <a:lnTo>
                      <a:pt x="18720" y="13200"/>
                    </a:lnTo>
                    <a:lnTo>
                      <a:pt x="18000" y="13200"/>
                    </a:lnTo>
                    <a:lnTo>
                      <a:pt x="18000" y="12000"/>
                    </a:lnTo>
                    <a:lnTo>
                      <a:pt x="17280" y="10800"/>
                    </a:lnTo>
                    <a:lnTo>
                      <a:pt x="16560" y="10800"/>
                    </a:lnTo>
                    <a:lnTo>
                      <a:pt x="15840" y="9600"/>
                    </a:lnTo>
                    <a:lnTo>
                      <a:pt x="15840" y="9600"/>
                    </a:lnTo>
                    <a:lnTo>
                      <a:pt x="15120" y="8400"/>
                    </a:lnTo>
                    <a:lnTo>
                      <a:pt x="14400" y="8400"/>
                    </a:lnTo>
                    <a:lnTo>
                      <a:pt x="13680" y="7200"/>
                    </a:lnTo>
                    <a:lnTo>
                      <a:pt x="12960" y="7200"/>
                    </a:lnTo>
                    <a:lnTo>
                      <a:pt x="12240" y="6000"/>
                    </a:lnTo>
                    <a:lnTo>
                      <a:pt x="11520" y="6000"/>
                    </a:lnTo>
                    <a:lnTo>
                      <a:pt x="10800" y="6000"/>
                    </a:lnTo>
                    <a:lnTo>
                      <a:pt x="10080" y="4800"/>
                    </a:lnTo>
                    <a:lnTo>
                      <a:pt x="8640" y="4800"/>
                    </a:lnTo>
                    <a:lnTo>
                      <a:pt x="7200" y="3600"/>
                    </a:lnTo>
                    <a:lnTo>
                      <a:pt x="5760" y="2400"/>
                    </a:lnTo>
                    <a:lnTo>
                      <a:pt x="4320" y="2400"/>
                    </a:lnTo>
                    <a:lnTo>
                      <a:pt x="2880" y="1200"/>
                    </a:lnTo>
                    <a:lnTo>
                      <a:pt x="1440" y="0"/>
                    </a:lnTo>
                    <a:lnTo>
                      <a:pt x="0" y="7200"/>
                    </a:lnTo>
                    <a:lnTo>
                      <a:pt x="1440" y="7200"/>
                    </a:lnTo>
                    <a:lnTo>
                      <a:pt x="3600" y="8400"/>
                    </a:lnTo>
                    <a:lnTo>
                      <a:pt x="5040" y="9600"/>
                    </a:lnTo>
                    <a:lnTo>
                      <a:pt x="6480" y="9600"/>
                    </a:lnTo>
                    <a:lnTo>
                      <a:pt x="7920" y="10800"/>
                    </a:lnTo>
                    <a:lnTo>
                      <a:pt x="9360" y="10800"/>
                    </a:lnTo>
                    <a:lnTo>
                      <a:pt x="9360" y="12000"/>
                    </a:lnTo>
                    <a:lnTo>
                      <a:pt x="10080" y="12000"/>
                    </a:lnTo>
                    <a:lnTo>
                      <a:pt x="10800" y="12000"/>
                    </a:lnTo>
                    <a:lnTo>
                      <a:pt x="11520" y="13200"/>
                    </a:lnTo>
                    <a:lnTo>
                      <a:pt x="12240" y="13200"/>
                    </a:lnTo>
                    <a:lnTo>
                      <a:pt x="12240" y="13200"/>
                    </a:lnTo>
                    <a:lnTo>
                      <a:pt x="12960" y="14400"/>
                    </a:lnTo>
                    <a:lnTo>
                      <a:pt x="13680" y="14400"/>
                    </a:lnTo>
                    <a:lnTo>
                      <a:pt x="13680" y="15600"/>
                    </a:lnTo>
                    <a:lnTo>
                      <a:pt x="14400" y="15600"/>
                    </a:lnTo>
                    <a:lnTo>
                      <a:pt x="15120" y="16800"/>
                    </a:lnTo>
                    <a:lnTo>
                      <a:pt x="15120" y="16800"/>
                    </a:lnTo>
                    <a:lnTo>
                      <a:pt x="15840" y="16800"/>
                    </a:lnTo>
                    <a:lnTo>
                      <a:pt x="15840" y="18000"/>
                    </a:lnTo>
                    <a:lnTo>
                      <a:pt x="16560" y="18000"/>
                    </a:lnTo>
                    <a:lnTo>
                      <a:pt x="16560" y="19200"/>
                    </a:lnTo>
                    <a:lnTo>
                      <a:pt x="17280" y="20400"/>
                    </a:lnTo>
                    <a:lnTo>
                      <a:pt x="17280" y="20400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21600" y="20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70" name="Shape 4070"/>
              <p:cNvSpPr/>
              <p:nvPr/>
            </p:nvSpPr>
            <p:spPr>
              <a:xfrm>
                <a:off x="723900" y="258762"/>
                <a:ext cx="23813" cy="476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200" y="21600"/>
                    </a:moveTo>
                    <a:lnTo>
                      <a:pt x="7200" y="21600"/>
                    </a:lnTo>
                    <a:lnTo>
                      <a:pt x="8640" y="20160"/>
                    </a:lnTo>
                    <a:lnTo>
                      <a:pt x="10080" y="18720"/>
                    </a:lnTo>
                    <a:lnTo>
                      <a:pt x="11520" y="17280"/>
                    </a:lnTo>
                    <a:lnTo>
                      <a:pt x="12960" y="16560"/>
                    </a:lnTo>
                    <a:lnTo>
                      <a:pt x="14400" y="15120"/>
                    </a:lnTo>
                    <a:lnTo>
                      <a:pt x="15840" y="13680"/>
                    </a:lnTo>
                    <a:lnTo>
                      <a:pt x="15840" y="12960"/>
                    </a:lnTo>
                    <a:lnTo>
                      <a:pt x="17280" y="12240"/>
                    </a:lnTo>
                    <a:lnTo>
                      <a:pt x="17280" y="11520"/>
                    </a:lnTo>
                    <a:lnTo>
                      <a:pt x="17280" y="10800"/>
                    </a:lnTo>
                    <a:lnTo>
                      <a:pt x="18720" y="10800"/>
                    </a:lnTo>
                    <a:lnTo>
                      <a:pt x="18720" y="9360"/>
                    </a:lnTo>
                    <a:lnTo>
                      <a:pt x="20160" y="9360"/>
                    </a:lnTo>
                    <a:lnTo>
                      <a:pt x="20160" y="8640"/>
                    </a:lnTo>
                    <a:lnTo>
                      <a:pt x="20160" y="7920"/>
                    </a:lnTo>
                    <a:lnTo>
                      <a:pt x="20160" y="7200"/>
                    </a:lnTo>
                    <a:lnTo>
                      <a:pt x="20160" y="6480"/>
                    </a:lnTo>
                    <a:lnTo>
                      <a:pt x="21600" y="5760"/>
                    </a:lnTo>
                    <a:lnTo>
                      <a:pt x="21600" y="5040"/>
                    </a:lnTo>
                    <a:lnTo>
                      <a:pt x="21600" y="4320"/>
                    </a:lnTo>
                    <a:lnTo>
                      <a:pt x="21600" y="3600"/>
                    </a:lnTo>
                    <a:lnTo>
                      <a:pt x="21600" y="2880"/>
                    </a:lnTo>
                    <a:lnTo>
                      <a:pt x="20160" y="2160"/>
                    </a:lnTo>
                    <a:lnTo>
                      <a:pt x="20160" y="720"/>
                    </a:lnTo>
                    <a:lnTo>
                      <a:pt x="20160" y="0"/>
                    </a:lnTo>
                    <a:lnTo>
                      <a:pt x="20160" y="0"/>
                    </a:lnTo>
                    <a:lnTo>
                      <a:pt x="11520" y="720"/>
                    </a:lnTo>
                    <a:lnTo>
                      <a:pt x="12960" y="1440"/>
                    </a:lnTo>
                    <a:lnTo>
                      <a:pt x="12960" y="2160"/>
                    </a:lnTo>
                    <a:lnTo>
                      <a:pt x="12960" y="2880"/>
                    </a:lnTo>
                    <a:lnTo>
                      <a:pt x="12960" y="2880"/>
                    </a:lnTo>
                    <a:lnTo>
                      <a:pt x="12960" y="3600"/>
                    </a:lnTo>
                    <a:lnTo>
                      <a:pt x="12960" y="4320"/>
                    </a:lnTo>
                    <a:lnTo>
                      <a:pt x="12960" y="4320"/>
                    </a:lnTo>
                    <a:lnTo>
                      <a:pt x="12960" y="5040"/>
                    </a:lnTo>
                    <a:lnTo>
                      <a:pt x="12960" y="5760"/>
                    </a:lnTo>
                    <a:lnTo>
                      <a:pt x="12960" y="6480"/>
                    </a:lnTo>
                    <a:lnTo>
                      <a:pt x="12960" y="6480"/>
                    </a:lnTo>
                    <a:lnTo>
                      <a:pt x="12960" y="7200"/>
                    </a:lnTo>
                    <a:lnTo>
                      <a:pt x="11520" y="7920"/>
                    </a:lnTo>
                    <a:lnTo>
                      <a:pt x="11520" y="8640"/>
                    </a:lnTo>
                    <a:lnTo>
                      <a:pt x="11520" y="8640"/>
                    </a:lnTo>
                    <a:lnTo>
                      <a:pt x="11520" y="9360"/>
                    </a:lnTo>
                    <a:lnTo>
                      <a:pt x="10080" y="10080"/>
                    </a:lnTo>
                    <a:lnTo>
                      <a:pt x="10080" y="10800"/>
                    </a:lnTo>
                    <a:lnTo>
                      <a:pt x="8640" y="11520"/>
                    </a:lnTo>
                    <a:lnTo>
                      <a:pt x="8640" y="12240"/>
                    </a:lnTo>
                    <a:lnTo>
                      <a:pt x="7200" y="12960"/>
                    </a:lnTo>
                    <a:lnTo>
                      <a:pt x="5760" y="14400"/>
                    </a:lnTo>
                    <a:lnTo>
                      <a:pt x="4320" y="15840"/>
                    </a:lnTo>
                    <a:lnTo>
                      <a:pt x="2880" y="17280"/>
                    </a:lnTo>
                    <a:lnTo>
                      <a:pt x="1440" y="18000"/>
                    </a:lnTo>
                    <a:lnTo>
                      <a:pt x="0" y="19440"/>
                    </a:lnTo>
                    <a:lnTo>
                      <a:pt x="0" y="19440"/>
                    </a:lnTo>
                    <a:lnTo>
                      <a:pt x="7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71" name="Shape 4071"/>
              <p:cNvSpPr/>
              <p:nvPr/>
            </p:nvSpPr>
            <p:spPr>
              <a:xfrm>
                <a:off x="708025" y="301625"/>
                <a:ext cx="23813" cy="476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640" y="20160"/>
                    </a:moveTo>
                    <a:lnTo>
                      <a:pt x="8640" y="20160"/>
                    </a:lnTo>
                    <a:lnTo>
                      <a:pt x="8640" y="20160"/>
                    </a:lnTo>
                    <a:lnTo>
                      <a:pt x="8640" y="19440"/>
                    </a:lnTo>
                    <a:lnTo>
                      <a:pt x="8640" y="18720"/>
                    </a:lnTo>
                    <a:lnTo>
                      <a:pt x="7200" y="18720"/>
                    </a:lnTo>
                    <a:lnTo>
                      <a:pt x="7200" y="18000"/>
                    </a:lnTo>
                    <a:lnTo>
                      <a:pt x="7200" y="17280"/>
                    </a:lnTo>
                    <a:lnTo>
                      <a:pt x="7200" y="17280"/>
                    </a:lnTo>
                    <a:lnTo>
                      <a:pt x="7200" y="16560"/>
                    </a:lnTo>
                    <a:lnTo>
                      <a:pt x="8640" y="15840"/>
                    </a:lnTo>
                    <a:lnTo>
                      <a:pt x="8640" y="15120"/>
                    </a:lnTo>
                    <a:lnTo>
                      <a:pt x="8640" y="15120"/>
                    </a:lnTo>
                    <a:lnTo>
                      <a:pt x="8640" y="14400"/>
                    </a:lnTo>
                    <a:lnTo>
                      <a:pt x="8640" y="13680"/>
                    </a:lnTo>
                    <a:lnTo>
                      <a:pt x="10080" y="12960"/>
                    </a:lnTo>
                    <a:lnTo>
                      <a:pt x="10080" y="12240"/>
                    </a:lnTo>
                    <a:lnTo>
                      <a:pt x="10080" y="12240"/>
                    </a:lnTo>
                    <a:lnTo>
                      <a:pt x="11520" y="11520"/>
                    </a:lnTo>
                    <a:lnTo>
                      <a:pt x="11520" y="10800"/>
                    </a:lnTo>
                    <a:lnTo>
                      <a:pt x="11520" y="10080"/>
                    </a:lnTo>
                    <a:lnTo>
                      <a:pt x="12960" y="9360"/>
                    </a:lnTo>
                    <a:lnTo>
                      <a:pt x="14400" y="8640"/>
                    </a:lnTo>
                    <a:lnTo>
                      <a:pt x="15840" y="7200"/>
                    </a:lnTo>
                    <a:lnTo>
                      <a:pt x="17280" y="5760"/>
                    </a:lnTo>
                    <a:lnTo>
                      <a:pt x="18720" y="4320"/>
                    </a:lnTo>
                    <a:lnTo>
                      <a:pt x="20160" y="3600"/>
                    </a:lnTo>
                    <a:lnTo>
                      <a:pt x="21600" y="2160"/>
                    </a:lnTo>
                    <a:lnTo>
                      <a:pt x="14400" y="0"/>
                    </a:lnTo>
                    <a:lnTo>
                      <a:pt x="12960" y="1440"/>
                    </a:lnTo>
                    <a:lnTo>
                      <a:pt x="11520" y="2880"/>
                    </a:lnTo>
                    <a:lnTo>
                      <a:pt x="10080" y="3600"/>
                    </a:lnTo>
                    <a:lnTo>
                      <a:pt x="8640" y="5040"/>
                    </a:lnTo>
                    <a:lnTo>
                      <a:pt x="7200" y="6480"/>
                    </a:lnTo>
                    <a:lnTo>
                      <a:pt x="5760" y="7920"/>
                    </a:lnTo>
                    <a:lnTo>
                      <a:pt x="5760" y="8640"/>
                    </a:lnTo>
                    <a:lnTo>
                      <a:pt x="4320" y="9360"/>
                    </a:lnTo>
                    <a:lnTo>
                      <a:pt x="4320" y="10080"/>
                    </a:lnTo>
                    <a:lnTo>
                      <a:pt x="2880" y="10800"/>
                    </a:lnTo>
                    <a:lnTo>
                      <a:pt x="2880" y="10800"/>
                    </a:lnTo>
                    <a:lnTo>
                      <a:pt x="2880" y="12240"/>
                    </a:lnTo>
                    <a:lnTo>
                      <a:pt x="1440" y="12240"/>
                    </a:lnTo>
                    <a:lnTo>
                      <a:pt x="1440" y="12960"/>
                    </a:lnTo>
                    <a:lnTo>
                      <a:pt x="1440" y="13680"/>
                    </a:lnTo>
                    <a:lnTo>
                      <a:pt x="1440" y="14400"/>
                    </a:lnTo>
                    <a:lnTo>
                      <a:pt x="0" y="15120"/>
                    </a:lnTo>
                    <a:lnTo>
                      <a:pt x="0" y="15840"/>
                    </a:lnTo>
                    <a:lnTo>
                      <a:pt x="0" y="16560"/>
                    </a:lnTo>
                    <a:lnTo>
                      <a:pt x="0" y="17280"/>
                    </a:lnTo>
                    <a:lnTo>
                      <a:pt x="0" y="18000"/>
                    </a:lnTo>
                    <a:lnTo>
                      <a:pt x="0" y="18720"/>
                    </a:lnTo>
                    <a:lnTo>
                      <a:pt x="0" y="19440"/>
                    </a:lnTo>
                    <a:lnTo>
                      <a:pt x="1440" y="20160"/>
                    </a:lnTo>
                    <a:lnTo>
                      <a:pt x="1440" y="20880"/>
                    </a:lnTo>
                    <a:lnTo>
                      <a:pt x="1440" y="21600"/>
                    </a:lnTo>
                    <a:lnTo>
                      <a:pt x="1440" y="21600"/>
                    </a:lnTo>
                    <a:lnTo>
                      <a:pt x="8640" y="2016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72" name="Shape 4072"/>
              <p:cNvSpPr/>
              <p:nvPr/>
            </p:nvSpPr>
            <p:spPr>
              <a:xfrm>
                <a:off x="709612" y="346075"/>
                <a:ext cx="44451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4400"/>
                    </a:moveTo>
                    <a:lnTo>
                      <a:pt x="21600" y="14400"/>
                    </a:lnTo>
                    <a:lnTo>
                      <a:pt x="20057" y="12960"/>
                    </a:lnTo>
                    <a:lnTo>
                      <a:pt x="18514" y="12960"/>
                    </a:lnTo>
                    <a:lnTo>
                      <a:pt x="16971" y="12960"/>
                    </a:lnTo>
                    <a:lnTo>
                      <a:pt x="15429" y="11520"/>
                    </a:lnTo>
                    <a:lnTo>
                      <a:pt x="13886" y="11520"/>
                    </a:lnTo>
                    <a:lnTo>
                      <a:pt x="13114" y="10080"/>
                    </a:lnTo>
                    <a:lnTo>
                      <a:pt x="12343" y="10080"/>
                    </a:lnTo>
                    <a:lnTo>
                      <a:pt x="11571" y="10080"/>
                    </a:lnTo>
                    <a:lnTo>
                      <a:pt x="10800" y="10080"/>
                    </a:lnTo>
                    <a:lnTo>
                      <a:pt x="10029" y="10080"/>
                    </a:lnTo>
                    <a:lnTo>
                      <a:pt x="10029" y="8640"/>
                    </a:lnTo>
                    <a:lnTo>
                      <a:pt x="9257" y="8640"/>
                    </a:lnTo>
                    <a:lnTo>
                      <a:pt x="8486" y="8640"/>
                    </a:lnTo>
                    <a:lnTo>
                      <a:pt x="7714" y="8640"/>
                    </a:lnTo>
                    <a:lnTo>
                      <a:pt x="7714" y="7200"/>
                    </a:lnTo>
                    <a:lnTo>
                      <a:pt x="6943" y="7200"/>
                    </a:lnTo>
                    <a:lnTo>
                      <a:pt x="6943" y="7200"/>
                    </a:lnTo>
                    <a:lnTo>
                      <a:pt x="6171" y="5760"/>
                    </a:lnTo>
                    <a:lnTo>
                      <a:pt x="6171" y="5760"/>
                    </a:lnTo>
                    <a:lnTo>
                      <a:pt x="5400" y="4320"/>
                    </a:lnTo>
                    <a:lnTo>
                      <a:pt x="5400" y="4320"/>
                    </a:lnTo>
                    <a:lnTo>
                      <a:pt x="4629" y="4320"/>
                    </a:lnTo>
                    <a:lnTo>
                      <a:pt x="4629" y="2880"/>
                    </a:lnTo>
                    <a:lnTo>
                      <a:pt x="4629" y="1440"/>
                    </a:lnTo>
                    <a:lnTo>
                      <a:pt x="3857" y="1440"/>
                    </a:lnTo>
                    <a:lnTo>
                      <a:pt x="3857" y="0"/>
                    </a:lnTo>
                    <a:lnTo>
                      <a:pt x="0" y="2880"/>
                    </a:lnTo>
                    <a:lnTo>
                      <a:pt x="771" y="4320"/>
                    </a:lnTo>
                    <a:lnTo>
                      <a:pt x="771" y="5760"/>
                    </a:lnTo>
                    <a:lnTo>
                      <a:pt x="1543" y="7200"/>
                    </a:lnTo>
                    <a:lnTo>
                      <a:pt x="1543" y="8640"/>
                    </a:lnTo>
                    <a:lnTo>
                      <a:pt x="2314" y="10080"/>
                    </a:lnTo>
                    <a:lnTo>
                      <a:pt x="3086" y="10080"/>
                    </a:lnTo>
                    <a:lnTo>
                      <a:pt x="3086" y="11520"/>
                    </a:lnTo>
                    <a:lnTo>
                      <a:pt x="3857" y="12960"/>
                    </a:lnTo>
                    <a:lnTo>
                      <a:pt x="4629" y="12960"/>
                    </a:lnTo>
                    <a:lnTo>
                      <a:pt x="5400" y="14400"/>
                    </a:lnTo>
                    <a:lnTo>
                      <a:pt x="5400" y="14400"/>
                    </a:lnTo>
                    <a:lnTo>
                      <a:pt x="6171" y="14400"/>
                    </a:lnTo>
                    <a:lnTo>
                      <a:pt x="6943" y="15840"/>
                    </a:lnTo>
                    <a:lnTo>
                      <a:pt x="7714" y="15840"/>
                    </a:lnTo>
                    <a:lnTo>
                      <a:pt x="8486" y="17280"/>
                    </a:lnTo>
                    <a:lnTo>
                      <a:pt x="9257" y="17280"/>
                    </a:lnTo>
                    <a:lnTo>
                      <a:pt x="10029" y="17280"/>
                    </a:lnTo>
                    <a:lnTo>
                      <a:pt x="10029" y="17280"/>
                    </a:lnTo>
                    <a:lnTo>
                      <a:pt x="10800" y="18720"/>
                    </a:lnTo>
                    <a:lnTo>
                      <a:pt x="11571" y="18720"/>
                    </a:lnTo>
                    <a:lnTo>
                      <a:pt x="13114" y="18720"/>
                    </a:lnTo>
                    <a:lnTo>
                      <a:pt x="14657" y="18720"/>
                    </a:lnTo>
                    <a:lnTo>
                      <a:pt x="16200" y="20160"/>
                    </a:lnTo>
                    <a:lnTo>
                      <a:pt x="17743" y="20160"/>
                    </a:lnTo>
                    <a:lnTo>
                      <a:pt x="19286" y="21600"/>
                    </a:lnTo>
                    <a:lnTo>
                      <a:pt x="20829" y="21600"/>
                    </a:lnTo>
                    <a:lnTo>
                      <a:pt x="20829" y="21600"/>
                    </a:lnTo>
                    <a:lnTo>
                      <a:pt x="21600" y="14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73" name="Shape 4073"/>
              <p:cNvSpPr/>
              <p:nvPr/>
            </p:nvSpPr>
            <p:spPr>
              <a:xfrm>
                <a:off x="752475" y="361950"/>
                <a:ext cx="44450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200"/>
                    </a:moveTo>
                    <a:lnTo>
                      <a:pt x="21600" y="19200"/>
                    </a:lnTo>
                    <a:lnTo>
                      <a:pt x="21600" y="18000"/>
                    </a:lnTo>
                    <a:lnTo>
                      <a:pt x="20829" y="16800"/>
                    </a:lnTo>
                    <a:lnTo>
                      <a:pt x="20829" y="15600"/>
                    </a:lnTo>
                    <a:lnTo>
                      <a:pt x="20057" y="14400"/>
                    </a:lnTo>
                    <a:lnTo>
                      <a:pt x="20057" y="13200"/>
                    </a:lnTo>
                    <a:lnTo>
                      <a:pt x="19286" y="12000"/>
                    </a:lnTo>
                    <a:lnTo>
                      <a:pt x="18514" y="12000"/>
                    </a:lnTo>
                    <a:lnTo>
                      <a:pt x="17743" y="10800"/>
                    </a:lnTo>
                    <a:lnTo>
                      <a:pt x="17743" y="9600"/>
                    </a:lnTo>
                    <a:lnTo>
                      <a:pt x="16971" y="9600"/>
                    </a:lnTo>
                    <a:lnTo>
                      <a:pt x="16200" y="8400"/>
                    </a:lnTo>
                    <a:lnTo>
                      <a:pt x="15429" y="7200"/>
                    </a:lnTo>
                    <a:lnTo>
                      <a:pt x="14657" y="7200"/>
                    </a:lnTo>
                    <a:lnTo>
                      <a:pt x="13886" y="6000"/>
                    </a:lnTo>
                    <a:lnTo>
                      <a:pt x="13114" y="6000"/>
                    </a:lnTo>
                    <a:lnTo>
                      <a:pt x="13114" y="6000"/>
                    </a:lnTo>
                    <a:lnTo>
                      <a:pt x="11571" y="4800"/>
                    </a:lnTo>
                    <a:lnTo>
                      <a:pt x="11571" y="4800"/>
                    </a:lnTo>
                    <a:lnTo>
                      <a:pt x="10800" y="3600"/>
                    </a:lnTo>
                    <a:lnTo>
                      <a:pt x="9257" y="3600"/>
                    </a:lnTo>
                    <a:lnTo>
                      <a:pt x="8486" y="2400"/>
                    </a:lnTo>
                    <a:lnTo>
                      <a:pt x="6943" y="2400"/>
                    </a:lnTo>
                    <a:lnTo>
                      <a:pt x="4629" y="1200"/>
                    </a:lnTo>
                    <a:lnTo>
                      <a:pt x="3857" y="0"/>
                    </a:lnTo>
                    <a:lnTo>
                      <a:pt x="2314" y="0"/>
                    </a:lnTo>
                    <a:lnTo>
                      <a:pt x="771" y="0"/>
                    </a:lnTo>
                    <a:lnTo>
                      <a:pt x="0" y="6000"/>
                    </a:lnTo>
                    <a:lnTo>
                      <a:pt x="771" y="6000"/>
                    </a:lnTo>
                    <a:lnTo>
                      <a:pt x="2314" y="7200"/>
                    </a:lnTo>
                    <a:lnTo>
                      <a:pt x="3857" y="7200"/>
                    </a:lnTo>
                    <a:lnTo>
                      <a:pt x="5400" y="8400"/>
                    </a:lnTo>
                    <a:lnTo>
                      <a:pt x="6943" y="8400"/>
                    </a:lnTo>
                    <a:lnTo>
                      <a:pt x="8486" y="9600"/>
                    </a:lnTo>
                    <a:lnTo>
                      <a:pt x="9257" y="9600"/>
                    </a:lnTo>
                    <a:lnTo>
                      <a:pt x="9257" y="10800"/>
                    </a:lnTo>
                    <a:lnTo>
                      <a:pt x="10029" y="10800"/>
                    </a:lnTo>
                    <a:lnTo>
                      <a:pt x="10800" y="10800"/>
                    </a:lnTo>
                    <a:lnTo>
                      <a:pt x="11571" y="12000"/>
                    </a:lnTo>
                    <a:lnTo>
                      <a:pt x="12343" y="12000"/>
                    </a:lnTo>
                    <a:lnTo>
                      <a:pt x="13114" y="13200"/>
                    </a:lnTo>
                    <a:lnTo>
                      <a:pt x="13114" y="13200"/>
                    </a:lnTo>
                    <a:lnTo>
                      <a:pt x="13886" y="13200"/>
                    </a:lnTo>
                    <a:lnTo>
                      <a:pt x="14657" y="14400"/>
                    </a:lnTo>
                    <a:lnTo>
                      <a:pt x="14657" y="14400"/>
                    </a:lnTo>
                    <a:lnTo>
                      <a:pt x="15429" y="15600"/>
                    </a:lnTo>
                    <a:lnTo>
                      <a:pt x="16200" y="16800"/>
                    </a:lnTo>
                    <a:lnTo>
                      <a:pt x="16200" y="16800"/>
                    </a:lnTo>
                    <a:lnTo>
                      <a:pt x="16200" y="18000"/>
                    </a:lnTo>
                    <a:lnTo>
                      <a:pt x="16971" y="18000"/>
                    </a:lnTo>
                    <a:lnTo>
                      <a:pt x="16971" y="19200"/>
                    </a:lnTo>
                    <a:lnTo>
                      <a:pt x="17743" y="19200"/>
                    </a:lnTo>
                    <a:lnTo>
                      <a:pt x="17743" y="20400"/>
                    </a:lnTo>
                    <a:lnTo>
                      <a:pt x="17743" y="21600"/>
                    </a:lnTo>
                    <a:lnTo>
                      <a:pt x="17743" y="21600"/>
                    </a:lnTo>
                    <a:lnTo>
                      <a:pt x="21600" y="19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74" name="Shape 4074"/>
              <p:cNvSpPr/>
              <p:nvPr/>
            </p:nvSpPr>
            <p:spPr>
              <a:xfrm>
                <a:off x="776287" y="387350"/>
                <a:ext cx="23813" cy="476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200" y="21600"/>
                    </a:moveTo>
                    <a:lnTo>
                      <a:pt x="7200" y="21600"/>
                    </a:lnTo>
                    <a:lnTo>
                      <a:pt x="7200" y="20160"/>
                    </a:lnTo>
                    <a:lnTo>
                      <a:pt x="8640" y="18720"/>
                    </a:lnTo>
                    <a:lnTo>
                      <a:pt x="10080" y="17280"/>
                    </a:lnTo>
                    <a:lnTo>
                      <a:pt x="11520" y="16560"/>
                    </a:lnTo>
                    <a:lnTo>
                      <a:pt x="12960" y="15120"/>
                    </a:lnTo>
                    <a:lnTo>
                      <a:pt x="14400" y="13680"/>
                    </a:lnTo>
                    <a:lnTo>
                      <a:pt x="15840" y="12960"/>
                    </a:lnTo>
                    <a:lnTo>
                      <a:pt x="15840" y="12240"/>
                    </a:lnTo>
                    <a:lnTo>
                      <a:pt x="17280" y="11520"/>
                    </a:lnTo>
                    <a:lnTo>
                      <a:pt x="17280" y="11520"/>
                    </a:lnTo>
                    <a:lnTo>
                      <a:pt x="17280" y="10800"/>
                    </a:lnTo>
                    <a:lnTo>
                      <a:pt x="18720" y="10080"/>
                    </a:lnTo>
                    <a:lnTo>
                      <a:pt x="18720" y="9360"/>
                    </a:lnTo>
                    <a:lnTo>
                      <a:pt x="20160" y="8640"/>
                    </a:lnTo>
                    <a:lnTo>
                      <a:pt x="20160" y="7920"/>
                    </a:lnTo>
                    <a:lnTo>
                      <a:pt x="20160" y="7200"/>
                    </a:lnTo>
                    <a:lnTo>
                      <a:pt x="20160" y="6480"/>
                    </a:lnTo>
                    <a:lnTo>
                      <a:pt x="20160" y="5760"/>
                    </a:lnTo>
                    <a:lnTo>
                      <a:pt x="21600" y="5040"/>
                    </a:lnTo>
                    <a:lnTo>
                      <a:pt x="21600" y="4320"/>
                    </a:lnTo>
                    <a:lnTo>
                      <a:pt x="21600" y="3600"/>
                    </a:lnTo>
                    <a:lnTo>
                      <a:pt x="20160" y="2880"/>
                    </a:lnTo>
                    <a:lnTo>
                      <a:pt x="20160" y="2160"/>
                    </a:lnTo>
                    <a:lnTo>
                      <a:pt x="20160" y="1440"/>
                    </a:lnTo>
                    <a:lnTo>
                      <a:pt x="20160" y="720"/>
                    </a:lnTo>
                    <a:lnTo>
                      <a:pt x="18720" y="0"/>
                    </a:lnTo>
                    <a:lnTo>
                      <a:pt x="11520" y="1440"/>
                    </a:lnTo>
                    <a:lnTo>
                      <a:pt x="12960" y="1440"/>
                    </a:lnTo>
                    <a:lnTo>
                      <a:pt x="12960" y="2160"/>
                    </a:lnTo>
                    <a:lnTo>
                      <a:pt x="12960" y="2880"/>
                    </a:lnTo>
                    <a:lnTo>
                      <a:pt x="12960" y="2880"/>
                    </a:lnTo>
                    <a:lnTo>
                      <a:pt x="12960" y="3600"/>
                    </a:lnTo>
                    <a:lnTo>
                      <a:pt x="12960" y="4320"/>
                    </a:lnTo>
                    <a:lnTo>
                      <a:pt x="12960" y="5040"/>
                    </a:lnTo>
                    <a:lnTo>
                      <a:pt x="12960" y="5040"/>
                    </a:lnTo>
                    <a:lnTo>
                      <a:pt x="12960" y="5760"/>
                    </a:lnTo>
                    <a:lnTo>
                      <a:pt x="12960" y="6480"/>
                    </a:lnTo>
                    <a:lnTo>
                      <a:pt x="12960" y="6480"/>
                    </a:lnTo>
                    <a:lnTo>
                      <a:pt x="11520" y="7200"/>
                    </a:lnTo>
                    <a:lnTo>
                      <a:pt x="11520" y="7920"/>
                    </a:lnTo>
                    <a:lnTo>
                      <a:pt x="11520" y="8640"/>
                    </a:lnTo>
                    <a:lnTo>
                      <a:pt x="11520" y="9360"/>
                    </a:lnTo>
                    <a:lnTo>
                      <a:pt x="10080" y="9360"/>
                    </a:lnTo>
                    <a:lnTo>
                      <a:pt x="10080" y="10080"/>
                    </a:lnTo>
                    <a:lnTo>
                      <a:pt x="8640" y="10800"/>
                    </a:lnTo>
                    <a:lnTo>
                      <a:pt x="8640" y="11520"/>
                    </a:lnTo>
                    <a:lnTo>
                      <a:pt x="8640" y="12240"/>
                    </a:lnTo>
                    <a:lnTo>
                      <a:pt x="7200" y="12960"/>
                    </a:lnTo>
                    <a:lnTo>
                      <a:pt x="5760" y="14400"/>
                    </a:lnTo>
                    <a:lnTo>
                      <a:pt x="4320" y="15840"/>
                    </a:lnTo>
                    <a:lnTo>
                      <a:pt x="2880" y="17280"/>
                    </a:lnTo>
                    <a:lnTo>
                      <a:pt x="1440" y="18000"/>
                    </a:lnTo>
                    <a:lnTo>
                      <a:pt x="0" y="19440"/>
                    </a:lnTo>
                    <a:lnTo>
                      <a:pt x="0" y="19440"/>
                    </a:lnTo>
                    <a:lnTo>
                      <a:pt x="7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75" name="Shape 4075"/>
              <p:cNvSpPr/>
              <p:nvPr/>
            </p:nvSpPr>
            <p:spPr>
              <a:xfrm>
                <a:off x="760412" y="430212"/>
                <a:ext cx="23813" cy="492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640" y="20206"/>
                    </a:moveTo>
                    <a:lnTo>
                      <a:pt x="8640" y="20206"/>
                    </a:lnTo>
                    <a:lnTo>
                      <a:pt x="8640" y="19510"/>
                    </a:lnTo>
                    <a:lnTo>
                      <a:pt x="8640" y="19510"/>
                    </a:lnTo>
                    <a:lnTo>
                      <a:pt x="8640" y="18813"/>
                    </a:lnTo>
                    <a:lnTo>
                      <a:pt x="8640" y="18116"/>
                    </a:lnTo>
                    <a:lnTo>
                      <a:pt x="8640" y="18116"/>
                    </a:lnTo>
                    <a:lnTo>
                      <a:pt x="8640" y="17419"/>
                    </a:lnTo>
                    <a:lnTo>
                      <a:pt x="8640" y="16723"/>
                    </a:lnTo>
                    <a:lnTo>
                      <a:pt x="8640" y="16026"/>
                    </a:lnTo>
                    <a:lnTo>
                      <a:pt x="8640" y="15329"/>
                    </a:lnTo>
                    <a:lnTo>
                      <a:pt x="8640" y="14632"/>
                    </a:lnTo>
                    <a:lnTo>
                      <a:pt x="8640" y="14632"/>
                    </a:lnTo>
                    <a:lnTo>
                      <a:pt x="8640" y="13935"/>
                    </a:lnTo>
                    <a:lnTo>
                      <a:pt x="8640" y="13239"/>
                    </a:lnTo>
                    <a:lnTo>
                      <a:pt x="10080" y="12542"/>
                    </a:lnTo>
                    <a:lnTo>
                      <a:pt x="10080" y="11845"/>
                    </a:lnTo>
                    <a:lnTo>
                      <a:pt x="10080" y="11148"/>
                    </a:lnTo>
                    <a:lnTo>
                      <a:pt x="11520" y="11148"/>
                    </a:lnTo>
                    <a:lnTo>
                      <a:pt x="11520" y="10452"/>
                    </a:lnTo>
                    <a:lnTo>
                      <a:pt x="11520" y="9755"/>
                    </a:lnTo>
                    <a:lnTo>
                      <a:pt x="12960" y="9058"/>
                    </a:lnTo>
                    <a:lnTo>
                      <a:pt x="14400" y="7665"/>
                    </a:lnTo>
                    <a:lnTo>
                      <a:pt x="15840" y="6271"/>
                    </a:lnTo>
                    <a:lnTo>
                      <a:pt x="17280" y="5574"/>
                    </a:lnTo>
                    <a:lnTo>
                      <a:pt x="18720" y="4181"/>
                    </a:lnTo>
                    <a:lnTo>
                      <a:pt x="18720" y="2787"/>
                    </a:lnTo>
                    <a:lnTo>
                      <a:pt x="21600" y="2090"/>
                    </a:lnTo>
                    <a:lnTo>
                      <a:pt x="14400" y="0"/>
                    </a:lnTo>
                    <a:lnTo>
                      <a:pt x="12960" y="697"/>
                    </a:lnTo>
                    <a:lnTo>
                      <a:pt x="11520" y="2090"/>
                    </a:lnTo>
                    <a:lnTo>
                      <a:pt x="10080" y="3484"/>
                    </a:lnTo>
                    <a:lnTo>
                      <a:pt x="8640" y="4877"/>
                    </a:lnTo>
                    <a:lnTo>
                      <a:pt x="7200" y="6271"/>
                    </a:lnTo>
                    <a:lnTo>
                      <a:pt x="5760" y="7665"/>
                    </a:lnTo>
                    <a:lnTo>
                      <a:pt x="5760" y="8361"/>
                    </a:lnTo>
                    <a:lnTo>
                      <a:pt x="4320" y="9058"/>
                    </a:lnTo>
                    <a:lnTo>
                      <a:pt x="4320" y="9058"/>
                    </a:lnTo>
                    <a:lnTo>
                      <a:pt x="2880" y="10452"/>
                    </a:lnTo>
                    <a:lnTo>
                      <a:pt x="2880" y="10452"/>
                    </a:lnTo>
                    <a:lnTo>
                      <a:pt x="1440" y="11148"/>
                    </a:lnTo>
                    <a:lnTo>
                      <a:pt x="1440" y="12542"/>
                    </a:lnTo>
                    <a:lnTo>
                      <a:pt x="1440" y="13239"/>
                    </a:lnTo>
                    <a:lnTo>
                      <a:pt x="1440" y="13935"/>
                    </a:lnTo>
                    <a:lnTo>
                      <a:pt x="1440" y="14632"/>
                    </a:lnTo>
                    <a:lnTo>
                      <a:pt x="0" y="15329"/>
                    </a:lnTo>
                    <a:lnTo>
                      <a:pt x="0" y="16026"/>
                    </a:lnTo>
                    <a:lnTo>
                      <a:pt x="0" y="16723"/>
                    </a:lnTo>
                    <a:lnTo>
                      <a:pt x="0" y="17419"/>
                    </a:lnTo>
                    <a:lnTo>
                      <a:pt x="0" y="18116"/>
                    </a:lnTo>
                    <a:lnTo>
                      <a:pt x="0" y="18813"/>
                    </a:lnTo>
                    <a:lnTo>
                      <a:pt x="0" y="19510"/>
                    </a:lnTo>
                    <a:lnTo>
                      <a:pt x="1440" y="20206"/>
                    </a:lnTo>
                    <a:lnTo>
                      <a:pt x="1440" y="20903"/>
                    </a:lnTo>
                    <a:lnTo>
                      <a:pt x="1440" y="21600"/>
                    </a:lnTo>
                    <a:lnTo>
                      <a:pt x="1440" y="21600"/>
                    </a:lnTo>
                    <a:lnTo>
                      <a:pt x="8640" y="2020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76" name="Shape 4076"/>
              <p:cNvSpPr/>
              <p:nvPr/>
            </p:nvSpPr>
            <p:spPr>
              <a:xfrm>
                <a:off x="762000" y="476250"/>
                <a:ext cx="47625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600"/>
                    </a:moveTo>
                    <a:lnTo>
                      <a:pt x="21600" y="15600"/>
                    </a:lnTo>
                    <a:lnTo>
                      <a:pt x="20160" y="14400"/>
                    </a:lnTo>
                    <a:lnTo>
                      <a:pt x="18720" y="14400"/>
                    </a:lnTo>
                    <a:lnTo>
                      <a:pt x="17280" y="13200"/>
                    </a:lnTo>
                    <a:lnTo>
                      <a:pt x="15840" y="13200"/>
                    </a:lnTo>
                    <a:lnTo>
                      <a:pt x="14400" y="12000"/>
                    </a:lnTo>
                    <a:lnTo>
                      <a:pt x="12960" y="10800"/>
                    </a:lnTo>
                    <a:lnTo>
                      <a:pt x="12240" y="10800"/>
                    </a:lnTo>
                    <a:lnTo>
                      <a:pt x="11520" y="10800"/>
                    </a:lnTo>
                    <a:lnTo>
                      <a:pt x="10800" y="9600"/>
                    </a:lnTo>
                    <a:lnTo>
                      <a:pt x="10800" y="9600"/>
                    </a:lnTo>
                    <a:lnTo>
                      <a:pt x="10080" y="9600"/>
                    </a:lnTo>
                    <a:lnTo>
                      <a:pt x="9360" y="8400"/>
                    </a:lnTo>
                    <a:lnTo>
                      <a:pt x="8640" y="8400"/>
                    </a:lnTo>
                    <a:lnTo>
                      <a:pt x="8640" y="8400"/>
                    </a:lnTo>
                    <a:lnTo>
                      <a:pt x="7920" y="7200"/>
                    </a:lnTo>
                    <a:lnTo>
                      <a:pt x="7200" y="7200"/>
                    </a:lnTo>
                    <a:lnTo>
                      <a:pt x="6480" y="6000"/>
                    </a:lnTo>
                    <a:lnTo>
                      <a:pt x="6480" y="6000"/>
                    </a:lnTo>
                    <a:lnTo>
                      <a:pt x="5760" y="4800"/>
                    </a:lnTo>
                    <a:lnTo>
                      <a:pt x="5760" y="4800"/>
                    </a:lnTo>
                    <a:lnTo>
                      <a:pt x="5040" y="3600"/>
                    </a:lnTo>
                    <a:lnTo>
                      <a:pt x="5040" y="3600"/>
                    </a:lnTo>
                    <a:lnTo>
                      <a:pt x="4320" y="2400"/>
                    </a:lnTo>
                    <a:lnTo>
                      <a:pt x="4320" y="1200"/>
                    </a:lnTo>
                    <a:lnTo>
                      <a:pt x="4320" y="1200"/>
                    </a:lnTo>
                    <a:lnTo>
                      <a:pt x="3600" y="0"/>
                    </a:lnTo>
                    <a:lnTo>
                      <a:pt x="0" y="2400"/>
                    </a:lnTo>
                    <a:lnTo>
                      <a:pt x="720" y="3600"/>
                    </a:lnTo>
                    <a:lnTo>
                      <a:pt x="720" y="4800"/>
                    </a:lnTo>
                    <a:lnTo>
                      <a:pt x="1440" y="6000"/>
                    </a:lnTo>
                    <a:lnTo>
                      <a:pt x="2160" y="7200"/>
                    </a:lnTo>
                    <a:lnTo>
                      <a:pt x="2160" y="8400"/>
                    </a:lnTo>
                    <a:lnTo>
                      <a:pt x="2880" y="8400"/>
                    </a:lnTo>
                    <a:lnTo>
                      <a:pt x="3600" y="9600"/>
                    </a:lnTo>
                    <a:lnTo>
                      <a:pt x="3600" y="10800"/>
                    </a:lnTo>
                    <a:lnTo>
                      <a:pt x="4320" y="10800"/>
                    </a:lnTo>
                    <a:lnTo>
                      <a:pt x="5040" y="12000"/>
                    </a:lnTo>
                    <a:lnTo>
                      <a:pt x="5760" y="13200"/>
                    </a:lnTo>
                    <a:lnTo>
                      <a:pt x="6480" y="13200"/>
                    </a:lnTo>
                    <a:lnTo>
                      <a:pt x="7200" y="14400"/>
                    </a:lnTo>
                    <a:lnTo>
                      <a:pt x="7920" y="14400"/>
                    </a:lnTo>
                    <a:lnTo>
                      <a:pt x="8640" y="15600"/>
                    </a:lnTo>
                    <a:lnTo>
                      <a:pt x="8640" y="15600"/>
                    </a:lnTo>
                    <a:lnTo>
                      <a:pt x="10080" y="15600"/>
                    </a:lnTo>
                    <a:lnTo>
                      <a:pt x="10800" y="16800"/>
                    </a:lnTo>
                    <a:lnTo>
                      <a:pt x="10800" y="16800"/>
                    </a:lnTo>
                    <a:lnTo>
                      <a:pt x="12240" y="18000"/>
                    </a:lnTo>
                    <a:lnTo>
                      <a:pt x="12960" y="18000"/>
                    </a:lnTo>
                    <a:lnTo>
                      <a:pt x="14400" y="19200"/>
                    </a:lnTo>
                    <a:lnTo>
                      <a:pt x="15840" y="19200"/>
                    </a:lnTo>
                    <a:lnTo>
                      <a:pt x="17280" y="20400"/>
                    </a:lnTo>
                    <a:lnTo>
                      <a:pt x="18720" y="21600"/>
                    </a:lnTo>
                    <a:lnTo>
                      <a:pt x="20160" y="21600"/>
                    </a:lnTo>
                    <a:lnTo>
                      <a:pt x="20160" y="21600"/>
                    </a:lnTo>
                    <a:lnTo>
                      <a:pt x="21600" y="15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77" name="Shape 4077"/>
              <p:cNvSpPr/>
              <p:nvPr/>
            </p:nvSpPr>
            <p:spPr>
              <a:xfrm>
                <a:off x="806450" y="496887"/>
                <a:ext cx="46038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200"/>
                    </a:moveTo>
                    <a:lnTo>
                      <a:pt x="21600" y="19200"/>
                    </a:lnTo>
                    <a:lnTo>
                      <a:pt x="21600" y="18000"/>
                    </a:lnTo>
                    <a:lnTo>
                      <a:pt x="20855" y="16800"/>
                    </a:lnTo>
                    <a:lnTo>
                      <a:pt x="20855" y="15600"/>
                    </a:lnTo>
                    <a:lnTo>
                      <a:pt x="20110" y="14400"/>
                    </a:lnTo>
                    <a:lnTo>
                      <a:pt x="19366" y="13200"/>
                    </a:lnTo>
                    <a:lnTo>
                      <a:pt x="18621" y="13200"/>
                    </a:lnTo>
                    <a:lnTo>
                      <a:pt x="18621" y="12000"/>
                    </a:lnTo>
                    <a:lnTo>
                      <a:pt x="17876" y="10800"/>
                    </a:lnTo>
                    <a:lnTo>
                      <a:pt x="17131" y="10800"/>
                    </a:lnTo>
                    <a:lnTo>
                      <a:pt x="16386" y="9600"/>
                    </a:lnTo>
                    <a:lnTo>
                      <a:pt x="16386" y="9600"/>
                    </a:lnTo>
                    <a:lnTo>
                      <a:pt x="15641" y="8400"/>
                    </a:lnTo>
                    <a:lnTo>
                      <a:pt x="14897" y="7200"/>
                    </a:lnTo>
                    <a:lnTo>
                      <a:pt x="14152" y="7200"/>
                    </a:lnTo>
                    <a:lnTo>
                      <a:pt x="13407" y="6000"/>
                    </a:lnTo>
                    <a:lnTo>
                      <a:pt x="12662" y="6000"/>
                    </a:lnTo>
                    <a:lnTo>
                      <a:pt x="11917" y="6000"/>
                    </a:lnTo>
                    <a:lnTo>
                      <a:pt x="11172" y="4800"/>
                    </a:lnTo>
                    <a:lnTo>
                      <a:pt x="10428" y="4800"/>
                    </a:lnTo>
                    <a:lnTo>
                      <a:pt x="9683" y="3600"/>
                    </a:lnTo>
                    <a:lnTo>
                      <a:pt x="8193" y="3600"/>
                    </a:lnTo>
                    <a:lnTo>
                      <a:pt x="6703" y="2400"/>
                    </a:lnTo>
                    <a:lnTo>
                      <a:pt x="5214" y="2400"/>
                    </a:lnTo>
                    <a:lnTo>
                      <a:pt x="3724" y="1200"/>
                    </a:lnTo>
                    <a:lnTo>
                      <a:pt x="2234" y="0"/>
                    </a:lnTo>
                    <a:lnTo>
                      <a:pt x="1490" y="0"/>
                    </a:lnTo>
                    <a:lnTo>
                      <a:pt x="0" y="6000"/>
                    </a:lnTo>
                    <a:lnTo>
                      <a:pt x="1490" y="7200"/>
                    </a:lnTo>
                    <a:lnTo>
                      <a:pt x="2979" y="7200"/>
                    </a:lnTo>
                    <a:lnTo>
                      <a:pt x="4469" y="8400"/>
                    </a:lnTo>
                    <a:lnTo>
                      <a:pt x="5214" y="8400"/>
                    </a:lnTo>
                    <a:lnTo>
                      <a:pt x="6703" y="9600"/>
                    </a:lnTo>
                    <a:lnTo>
                      <a:pt x="8193" y="10800"/>
                    </a:lnTo>
                    <a:lnTo>
                      <a:pt x="8938" y="10800"/>
                    </a:lnTo>
                    <a:lnTo>
                      <a:pt x="9683" y="10800"/>
                    </a:lnTo>
                    <a:lnTo>
                      <a:pt x="10428" y="12000"/>
                    </a:lnTo>
                    <a:lnTo>
                      <a:pt x="11172" y="12000"/>
                    </a:lnTo>
                    <a:lnTo>
                      <a:pt x="11917" y="12000"/>
                    </a:lnTo>
                    <a:lnTo>
                      <a:pt x="11917" y="13200"/>
                    </a:lnTo>
                    <a:lnTo>
                      <a:pt x="12662" y="13200"/>
                    </a:lnTo>
                    <a:lnTo>
                      <a:pt x="13407" y="14400"/>
                    </a:lnTo>
                    <a:lnTo>
                      <a:pt x="14152" y="14400"/>
                    </a:lnTo>
                    <a:lnTo>
                      <a:pt x="14152" y="15600"/>
                    </a:lnTo>
                    <a:lnTo>
                      <a:pt x="14897" y="15600"/>
                    </a:lnTo>
                    <a:lnTo>
                      <a:pt x="15641" y="15600"/>
                    </a:lnTo>
                    <a:lnTo>
                      <a:pt x="15641" y="16800"/>
                    </a:lnTo>
                    <a:lnTo>
                      <a:pt x="16386" y="16800"/>
                    </a:lnTo>
                    <a:lnTo>
                      <a:pt x="16386" y="18000"/>
                    </a:lnTo>
                    <a:lnTo>
                      <a:pt x="17131" y="19200"/>
                    </a:lnTo>
                    <a:lnTo>
                      <a:pt x="17131" y="19200"/>
                    </a:lnTo>
                    <a:lnTo>
                      <a:pt x="17876" y="20400"/>
                    </a:lnTo>
                    <a:lnTo>
                      <a:pt x="17876" y="20400"/>
                    </a:lnTo>
                    <a:lnTo>
                      <a:pt x="17876" y="21600"/>
                    </a:lnTo>
                    <a:lnTo>
                      <a:pt x="17876" y="21600"/>
                    </a:lnTo>
                    <a:lnTo>
                      <a:pt x="21600" y="19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78" name="Shape 4078"/>
              <p:cNvSpPr/>
              <p:nvPr/>
            </p:nvSpPr>
            <p:spPr>
              <a:xfrm>
                <a:off x="831850" y="522287"/>
                <a:ext cx="22225" cy="476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171" y="21600"/>
                    </a:moveTo>
                    <a:lnTo>
                      <a:pt x="6171" y="21600"/>
                    </a:lnTo>
                    <a:lnTo>
                      <a:pt x="7714" y="20160"/>
                    </a:lnTo>
                    <a:lnTo>
                      <a:pt x="9257" y="19440"/>
                    </a:lnTo>
                    <a:lnTo>
                      <a:pt x="12343" y="18000"/>
                    </a:lnTo>
                    <a:lnTo>
                      <a:pt x="13886" y="16560"/>
                    </a:lnTo>
                    <a:lnTo>
                      <a:pt x="15429" y="15120"/>
                    </a:lnTo>
                    <a:lnTo>
                      <a:pt x="16971" y="13680"/>
                    </a:lnTo>
                    <a:lnTo>
                      <a:pt x="16971" y="13680"/>
                    </a:lnTo>
                    <a:lnTo>
                      <a:pt x="16971" y="12960"/>
                    </a:lnTo>
                    <a:lnTo>
                      <a:pt x="18514" y="12240"/>
                    </a:lnTo>
                    <a:lnTo>
                      <a:pt x="18514" y="11520"/>
                    </a:lnTo>
                    <a:lnTo>
                      <a:pt x="20057" y="10800"/>
                    </a:lnTo>
                    <a:lnTo>
                      <a:pt x="20057" y="10080"/>
                    </a:lnTo>
                    <a:lnTo>
                      <a:pt x="20057" y="9360"/>
                    </a:lnTo>
                    <a:lnTo>
                      <a:pt x="21600" y="8640"/>
                    </a:lnTo>
                    <a:lnTo>
                      <a:pt x="21600" y="7920"/>
                    </a:lnTo>
                    <a:lnTo>
                      <a:pt x="21600" y="7200"/>
                    </a:lnTo>
                    <a:lnTo>
                      <a:pt x="21600" y="6480"/>
                    </a:lnTo>
                    <a:lnTo>
                      <a:pt x="21600" y="5760"/>
                    </a:lnTo>
                    <a:lnTo>
                      <a:pt x="21600" y="5040"/>
                    </a:lnTo>
                    <a:lnTo>
                      <a:pt x="21600" y="4320"/>
                    </a:lnTo>
                    <a:lnTo>
                      <a:pt x="21600" y="3600"/>
                    </a:lnTo>
                    <a:lnTo>
                      <a:pt x="21600" y="2880"/>
                    </a:lnTo>
                    <a:lnTo>
                      <a:pt x="21600" y="2160"/>
                    </a:lnTo>
                    <a:lnTo>
                      <a:pt x="21600" y="1440"/>
                    </a:lnTo>
                    <a:lnTo>
                      <a:pt x="20057" y="720"/>
                    </a:lnTo>
                    <a:lnTo>
                      <a:pt x="20057" y="0"/>
                    </a:lnTo>
                    <a:lnTo>
                      <a:pt x="12343" y="1440"/>
                    </a:lnTo>
                    <a:lnTo>
                      <a:pt x="12343" y="2160"/>
                    </a:lnTo>
                    <a:lnTo>
                      <a:pt x="13886" y="2160"/>
                    </a:lnTo>
                    <a:lnTo>
                      <a:pt x="13886" y="2880"/>
                    </a:lnTo>
                    <a:lnTo>
                      <a:pt x="13886" y="3600"/>
                    </a:lnTo>
                    <a:lnTo>
                      <a:pt x="13886" y="4320"/>
                    </a:lnTo>
                    <a:lnTo>
                      <a:pt x="13886" y="4320"/>
                    </a:lnTo>
                    <a:lnTo>
                      <a:pt x="13886" y="5040"/>
                    </a:lnTo>
                    <a:lnTo>
                      <a:pt x="13886" y="5760"/>
                    </a:lnTo>
                    <a:lnTo>
                      <a:pt x="13886" y="5760"/>
                    </a:lnTo>
                    <a:lnTo>
                      <a:pt x="13886" y="6480"/>
                    </a:lnTo>
                    <a:lnTo>
                      <a:pt x="13886" y="7200"/>
                    </a:lnTo>
                    <a:lnTo>
                      <a:pt x="12343" y="7920"/>
                    </a:lnTo>
                    <a:lnTo>
                      <a:pt x="12343" y="7920"/>
                    </a:lnTo>
                    <a:lnTo>
                      <a:pt x="12343" y="8640"/>
                    </a:lnTo>
                    <a:lnTo>
                      <a:pt x="12343" y="9360"/>
                    </a:lnTo>
                    <a:lnTo>
                      <a:pt x="10800" y="10080"/>
                    </a:lnTo>
                    <a:lnTo>
                      <a:pt x="10800" y="10800"/>
                    </a:lnTo>
                    <a:lnTo>
                      <a:pt x="10800" y="10800"/>
                    </a:lnTo>
                    <a:lnTo>
                      <a:pt x="9257" y="11520"/>
                    </a:lnTo>
                    <a:lnTo>
                      <a:pt x="9257" y="12240"/>
                    </a:lnTo>
                    <a:lnTo>
                      <a:pt x="7714" y="13680"/>
                    </a:lnTo>
                    <a:lnTo>
                      <a:pt x="6171" y="15120"/>
                    </a:lnTo>
                    <a:lnTo>
                      <a:pt x="4629" y="15840"/>
                    </a:lnTo>
                    <a:lnTo>
                      <a:pt x="3086" y="17280"/>
                    </a:lnTo>
                    <a:lnTo>
                      <a:pt x="1543" y="18720"/>
                    </a:lnTo>
                    <a:lnTo>
                      <a:pt x="0" y="19440"/>
                    </a:lnTo>
                    <a:lnTo>
                      <a:pt x="0" y="19440"/>
                    </a:lnTo>
                    <a:lnTo>
                      <a:pt x="6171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79" name="Shape 4079"/>
              <p:cNvSpPr/>
              <p:nvPr/>
            </p:nvSpPr>
            <p:spPr>
              <a:xfrm>
                <a:off x="815975" y="565150"/>
                <a:ext cx="22225" cy="492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257" y="20206"/>
                    </a:moveTo>
                    <a:lnTo>
                      <a:pt x="9257" y="20206"/>
                    </a:lnTo>
                    <a:lnTo>
                      <a:pt x="9257" y="20206"/>
                    </a:lnTo>
                    <a:lnTo>
                      <a:pt x="9257" y="19510"/>
                    </a:lnTo>
                    <a:lnTo>
                      <a:pt x="7714" y="18813"/>
                    </a:lnTo>
                    <a:lnTo>
                      <a:pt x="7714" y="18116"/>
                    </a:lnTo>
                    <a:lnTo>
                      <a:pt x="7714" y="18116"/>
                    </a:lnTo>
                    <a:lnTo>
                      <a:pt x="7714" y="17419"/>
                    </a:lnTo>
                    <a:lnTo>
                      <a:pt x="7714" y="16723"/>
                    </a:lnTo>
                    <a:lnTo>
                      <a:pt x="7714" y="16723"/>
                    </a:lnTo>
                    <a:lnTo>
                      <a:pt x="7714" y="16026"/>
                    </a:lnTo>
                    <a:lnTo>
                      <a:pt x="7714" y="15329"/>
                    </a:lnTo>
                    <a:lnTo>
                      <a:pt x="9257" y="14632"/>
                    </a:lnTo>
                    <a:lnTo>
                      <a:pt x="9257" y="13935"/>
                    </a:lnTo>
                    <a:lnTo>
                      <a:pt x="9257" y="13935"/>
                    </a:lnTo>
                    <a:lnTo>
                      <a:pt x="9257" y="13239"/>
                    </a:lnTo>
                    <a:lnTo>
                      <a:pt x="9257" y="12542"/>
                    </a:lnTo>
                    <a:lnTo>
                      <a:pt x="10800" y="11845"/>
                    </a:lnTo>
                    <a:lnTo>
                      <a:pt x="10800" y="11148"/>
                    </a:lnTo>
                    <a:lnTo>
                      <a:pt x="10800" y="10452"/>
                    </a:lnTo>
                    <a:lnTo>
                      <a:pt x="12343" y="10452"/>
                    </a:lnTo>
                    <a:lnTo>
                      <a:pt x="12343" y="9755"/>
                    </a:lnTo>
                    <a:lnTo>
                      <a:pt x="13886" y="8361"/>
                    </a:lnTo>
                    <a:lnTo>
                      <a:pt x="15429" y="6968"/>
                    </a:lnTo>
                    <a:lnTo>
                      <a:pt x="16971" y="6271"/>
                    </a:lnTo>
                    <a:lnTo>
                      <a:pt x="18514" y="4877"/>
                    </a:lnTo>
                    <a:lnTo>
                      <a:pt x="20057" y="3484"/>
                    </a:lnTo>
                    <a:lnTo>
                      <a:pt x="21600" y="2090"/>
                    </a:lnTo>
                    <a:lnTo>
                      <a:pt x="15429" y="0"/>
                    </a:lnTo>
                    <a:lnTo>
                      <a:pt x="13886" y="1394"/>
                    </a:lnTo>
                    <a:lnTo>
                      <a:pt x="10800" y="2787"/>
                    </a:lnTo>
                    <a:lnTo>
                      <a:pt x="9257" y="4181"/>
                    </a:lnTo>
                    <a:lnTo>
                      <a:pt x="7714" y="5574"/>
                    </a:lnTo>
                    <a:lnTo>
                      <a:pt x="6171" y="6968"/>
                    </a:lnTo>
                    <a:lnTo>
                      <a:pt x="4629" y="7665"/>
                    </a:lnTo>
                    <a:lnTo>
                      <a:pt x="4629" y="8361"/>
                    </a:lnTo>
                    <a:lnTo>
                      <a:pt x="4629" y="9058"/>
                    </a:lnTo>
                    <a:lnTo>
                      <a:pt x="3086" y="9755"/>
                    </a:lnTo>
                    <a:lnTo>
                      <a:pt x="3086" y="10452"/>
                    </a:lnTo>
                    <a:lnTo>
                      <a:pt x="1543" y="11148"/>
                    </a:lnTo>
                    <a:lnTo>
                      <a:pt x="1543" y="11845"/>
                    </a:lnTo>
                    <a:lnTo>
                      <a:pt x="1543" y="12542"/>
                    </a:lnTo>
                    <a:lnTo>
                      <a:pt x="0" y="13239"/>
                    </a:lnTo>
                    <a:lnTo>
                      <a:pt x="0" y="13935"/>
                    </a:lnTo>
                    <a:lnTo>
                      <a:pt x="0" y="14632"/>
                    </a:lnTo>
                    <a:lnTo>
                      <a:pt x="0" y="15329"/>
                    </a:lnTo>
                    <a:lnTo>
                      <a:pt x="0" y="16026"/>
                    </a:lnTo>
                    <a:lnTo>
                      <a:pt x="0" y="16723"/>
                    </a:lnTo>
                    <a:lnTo>
                      <a:pt x="0" y="17419"/>
                    </a:lnTo>
                    <a:lnTo>
                      <a:pt x="0" y="18116"/>
                    </a:lnTo>
                    <a:lnTo>
                      <a:pt x="0" y="18813"/>
                    </a:lnTo>
                    <a:lnTo>
                      <a:pt x="0" y="19510"/>
                    </a:lnTo>
                    <a:lnTo>
                      <a:pt x="0" y="20206"/>
                    </a:lnTo>
                    <a:lnTo>
                      <a:pt x="1543" y="20903"/>
                    </a:lnTo>
                    <a:lnTo>
                      <a:pt x="1543" y="21600"/>
                    </a:lnTo>
                    <a:lnTo>
                      <a:pt x="1543" y="21600"/>
                    </a:lnTo>
                    <a:lnTo>
                      <a:pt x="9257" y="2020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80" name="Shape 4080"/>
              <p:cNvSpPr/>
              <p:nvPr/>
            </p:nvSpPr>
            <p:spPr>
              <a:xfrm>
                <a:off x="817562" y="611187"/>
                <a:ext cx="46038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600"/>
                    </a:moveTo>
                    <a:lnTo>
                      <a:pt x="21600" y="15600"/>
                    </a:lnTo>
                    <a:lnTo>
                      <a:pt x="20110" y="14400"/>
                    </a:lnTo>
                    <a:lnTo>
                      <a:pt x="18621" y="14400"/>
                    </a:lnTo>
                    <a:lnTo>
                      <a:pt x="17131" y="13200"/>
                    </a:lnTo>
                    <a:lnTo>
                      <a:pt x="15641" y="12000"/>
                    </a:lnTo>
                    <a:lnTo>
                      <a:pt x="14152" y="12000"/>
                    </a:lnTo>
                    <a:lnTo>
                      <a:pt x="12662" y="10800"/>
                    </a:lnTo>
                    <a:lnTo>
                      <a:pt x="11172" y="10800"/>
                    </a:lnTo>
                    <a:lnTo>
                      <a:pt x="10428" y="9600"/>
                    </a:lnTo>
                    <a:lnTo>
                      <a:pt x="9683" y="9600"/>
                    </a:lnTo>
                    <a:lnTo>
                      <a:pt x="8938" y="8400"/>
                    </a:lnTo>
                    <a:lnTo>
                      <a:pt x="8193" y="8400"/>
                    </a:lnTo>
                    <a:lnTo>
                      <a:pt x="8193" y="7200"/>
                    </a:lnTo>
                    <a:lnTo>
                      <a:pt x="7448" y="7200"/>
                    </a:lnTo>
                    <a:lnTo>
                      <a:pt x="6703" y="7200"/>
                    </a:lnTo>
                    <a:lnTo>
                      <a:pt x="6703" y="6000"/>
                    </a:lnTo>
                    <a:lnTo>
                      <a:pt x="5959" y="6000"/>
                    </a:lnTo>
                    <a:lnTo>
                      <a:pt x="5959" y="4800"/>
                    </a:lnTo>
                    <a:lnTo>
                      <a:pt x="5214" y="4800"/>
                    </a:lnTo>
                    <a:lnTo>
                      <a:pt x="5214" y="3600"/>
                    </a:lnTo>
                    <a:lnTo>
                      <a:pt x="4469" y="3600"/>
                    </a:lnTo>
                    <a:lnTo>
                      <a:pt x="4469" y="2400"/>
                    </a:lnTo>
                    <a:lnTo>
                      <a:pt x="4469" y="2400"/>
                    </a:lnTo>
                    <a:lnTo>
                      <a:pt x="3724" y="1200"/>
                    </a:lnTo>
                    <a:lnTo>
                      <a:pt x="3724" y="0"/>
                    </a:lnTo>
                    <a:lnTo>
                      <a:pt x="0" y="2400"/>
                    </a:lnTo>
                    <a:lnTo>
                      <a:pt x="0" y="3600"/>
                    </a:lnTo>
                    <a:lnTo>
                      <a:pt x="745" y="4800"/>
                    </a:lnTo>
                    <a:lnTo>
                      <a:pt x="1490" y="6000"/>
                    </a:lnTo>
                    <a:lnTo>
                      <a:pt x="1490" y="7200"/>
                    </a:lnTo>
                    <a:lnTo>
                      <a:pt x="2234" y="8400"/>
                    </a:lnTo>
                    <a:lnTo>
                      <a:pt x="2234" y="8400"/>
                    </a:lnTo>
                    <a:lnTo>
                      <a:pt x="2979" y="9600"/>
                    </a:lnTo>
                    <a:lnTo>
                      <a:pt x="3724" y="10800"/>
                    </a:lnTo>
                    <a:lnTo>
                      <a:pt x="4469" y="10800"/>
                    </a:lnTo>
                    <a:lnTo>
                      <a:pt x="4469" y="12000"/>
                    </a:lnTo>
                    <a:lnTo>
                      <a:pt x="5214" y="13200"/>
                    </a:lnTo>
                    <a:lnTo>
                      <a:pt x="5959" y="13200"/>
                    </a:lnTo>
                    <a:lnTo>
                      <a:pt x="6703" y="14400"/>
                    </a:lnTo>
                    <a:lnTo>
                      <a:pt x="7448" y="14400"/>
                    </a:lnTo>
                    <a:lnTo>
                      <a:pt x="8193" y="14400"/>
                    </a:lnTo>
                    <a:lnTo>
                      <a:pt x="8938" y="15600"/>
                    </a:lnTo>
                    <a:lnTo>
                      <a:pt x="9683" y="16800"/>
                    </a:lnTo>
                    <a:lnTo>
                      <a:pt x="11172" y="16800"/>
                    </a:lnTo>
                    <a:lnTo>
                      <a:pt x="12662" y="18000"/>
                    </a:lnTo>
                    <a:lnTo>
                      <a:pt x="14152" y="19200"/>
                    </a:lnTo>
                    <a:lnTo>
                      <a:pt x="15641" y="19200"/>
                    </a:lnTo>
                    <a:lnTo>
                      <a:pt x="17131" y="20400"/>
                    </a:lnTo>
                    <a:lnTo>
                      <a:pt x="18621" y="21600"/>
                    </a:lnTo>
                    <a:lnTo>
                      <a:pt x="20855" y="21600"/>
                    </a:lnTo>
                    <a:lnTo>
                      <a:pt x="20855" y="21600"/>
                    </a:lnTo>
                    <a:lnTo>
                      <a:pt x="21600" y="15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81" name="Shape 4081"/>
              <p:cNvSpPr/>
              <p:nvPr/>
            </p:nvSpPr>
            <p:spPr>
              <a:xfrm>
                <a:off x="862012" y="631825"/>
                <a:ext cx="31751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543"/>
                    </a:moveTo>
                    <a:lnTo>
                      <a:pt x="21600" y="19543"/>
                    </a:lnTo>
                    <a:lnTo>
                      <a:pt x="20520" y="17486"/>
                    </a:lnTo>
                    <a:lnTo>
                      <a:pt x="20520" y="16457"/>
                    </a:lnTo>
                    <a:lnTo>
                      <a:pt x="19440" y="14400"/>
                    </a:lnTo>
                    <a:lnTo>
                      <a:pt x="18360" y="13371"/>
                    </a:lnTo>
                    <a:lnTo>
                      <a:pt x="18360" y="12343"/>
                    </a:lnTo>
                    <a:lnTo>
                      <a:pt x="17280" y="11314"/>
                    </a:lnTo>
                    <a:lnTo>
                      <a:pt x="16200" y="10286"/>
                    </a:lnTo>
                    <a:lnTo>
                      <a:pt x="16200" y="9257"/>
                    </a:lnTo>
                    <a:lnTo>
                      <a:pt x="15120" y="9257"/>
                    </a:lnTo>
                    <a:lnTo>
                      <a:pt x="15120" y="8229"/>
                    </a:lnTo>
                    <a:lnTo>
                      <a:pt x="14040" y="8229"/>
                    </a:lnTo>
                    <a:lnTo>
                      <a:pt x="14040" y="7200"/>
                    </a:lnTo>
                    <a:lnTo>
                      <a:pt x="12960" y="7200"/>
                    </a:lnTo>
                    <a:lnTo>
                      <a:pt x="11880" y="6171"/>
                    </a:lnTo>
                    <a:lnTo>
                      <a:pt x="11880" y="5143"/>
                    </a:lnTo>
                    <a:lnTo>
                      <a:pt x="10800" y="5143"/>
                    </a:lnTo>
                    <a:lnTo>
                      <a:pt x="9720" y="4114"/>
                    </a:lnTo>
                    <a:lnTo>
                      <a:pt x="9720" y="4114"/>
                    </a:lnTo>
                    <a:lnTo>
                      <a:pt x="8640" y="3086"/>
                    </a:lnTo>
                    <a:lnTo>
                      <a:pt x="7560" y="3086"/>
                    </a:lnTo>
                    <a:lnTo>
                      <a:pt x="6480" y="2057"/>
                    </a:lnTo>
                    <a:lnTo>
                      <a:pt x="5400" y="2057"/>
                    </a:lnTo>
                    <a:lnTo>
                      <a:pt x="4320" y="2057"/>
                    </a:lnTo>
                    <a:lnTo>
                      <a:pt x="3240" y="1029"/>
                    </a:lnTo>
                    <a:lnTo>
                      <a:pt x="2160" y="1029"/>
                    </a:lnTo>
                    <a:lnTo>
                      <a:pt x="1080" y="0"/>
                    </a:lnTo>
                    <a:lnTo>
                      <a:pt x="0" y="5143"/>
                    </a:lnTo>
                    <a:lnTo>
                      <a:pt x="0" y="6171"/>
                    </a:lnTo>
                    <a:lnTo>
                      <a:pt x="1080" y="6171"/>
                    </a:lnTo>
                    <a:lnTo>
                      <a:pt x="2160" y="6171"/>
                    </a:lnTo>
                    <a:lnTo>
                      <a:pt x="3240" y="7200"/>
                    </a:lnTo>
                    <a:lnTo>
                      <a:pt x="4320" y="7200"/>
                    </a:lnTo>
                    <a:lnTo>
                      <a:pt x="4320" y="8229"/>
                    </a:lnTo>
                    <a:lnTo>
                      <a:pt x="5400" y="8229"/>
                    </a:lnTo>
                    <a:lnTo>
                      <a:pt x="6480" y="8229"/>
                    </a:lnTo>
                    <a:lnTo>
                      <a:pt x="6480" y="9257"/>
                    </a:lnTo>
                    <a:lnTo>
                      <a:pt x="7560" y="9257"/>
                    </a:lnTo>
                    <a:lnTo>
                      <a:pt x="7560" y="10286"/>
                    </a:lnTo>
                    <a:lnTo>
                      <a:pt x="8640" y="10286"/>
                    </a:lnTo>
                    <a:lnTo>
                      <a:pt x="8640" y="10286"/>
                    </a:lnTo>
                    <a:lnTo>
                      <a:pt x="9720" y="11314"/>
                    </a:lnTo>
                    <a:lnTo>
                      <a:pt x="9720" y="11314"/>
                    </a:lnTo>
                    <a:lnTo>
                      <a:pt x="10800" y="12343"/>
                    </a:lnTo>
                    <a:lnTo>
                      <a:pt x="10800" y="12343"/>
                    </a:lnTo>
                    <a:lnTo>
                      <a:pt x="11880" y="13371"/>
                    </a:lnTo>
                    <a:lnTo>
                      <a:pt x="11880" y="13371"/>
                    </a:lnTo>
                    <a:lnTo>
                      <a:pt x="11880" y="14400"/>
                    </a:lnTo>
                    <a:lnTo>
                      <a:pt x="12960" y="15429"/>
                    </a:lnTo>
                    <a:lnTo>
                      <a:pt x="14040" y="16457"/>
                    </a:lnTo>
                    <a:lnTo>
                      <a:pt x="14040" y="17486"/>
                    </a:lnTo>
                    <a:lnTo>
                      <a:pt x="15120" y="18514"/>
                    </a:lnTo>
                    <a:lnTo>
                      <a:pt x="16200" y="20571"/>
                    </a:lnTo>
                    <a:lnTo>
                      <a:pt x="16200" y="21600"/>
                    </a:lnTo>
                    <a:lnTo>
                      <a:pt x="16200" y="21600"/>
                    </a:lnTo>
                    <a:lnTo>
                      <a:pt x="21600" y="195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82" name="Shape 4082"/>
              <p:cNvSpPr/>
              <p:nvPr/>
            </p:nvSpPr>
            <p:spPr>
              <a:xfrm>
                <a:off x="885825" y="661987"/>
                <a:ext cx="1111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429" y="21600"/>
                    </a:moveTo>
                    <a:lnTo>
                      <a:pt x="15429" y="21600"/>
                    </a:lnTo>
                    <a:lnTo>
                      <a:pt x="18514" y="20000"/>
                    </a:lnTo>
                    <a:lnTo>
                      <a:pt x="18514" y="18400"/>
                    </a:lnTo>
                    <a:lnTo>
                      <a:pt x="18514" y="16800"/>
                    </a:lnTo>
                    <a:lnTo>
                      <a:pt x="18514" y="16000"/>
                    </a:lnTo>
                    <a:lnTo>
                      <a:pt x="21600" y="14400"/>
                    </a:lnTo>
                    <a:lnTo>
                      <a:pt x="21600" y="12800"/>
                    </a:lnTo>
                    <a:lnTo>
                      <a:pt x="21600" y="11200"/>
                    </a:lnTo>
                    <a:lnTo>
                      <a:pt x="21600" y="10400"/>
                    </a:lnTo>
                    <a:lnTo>
                      <a:pt x="21600" y="88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21600" y="6400"/>
                    </a:lnTo>
                    <a:lnTo>
                      <a:pt x="21600" y="5600"/>
                    </a:lnTo>
                    <a:lnTo>
                      <a:pt x="21600" y="4800"/>
                    </a:lnTo>
                    <a:lnTo>
                      <a:pt x="21600" y="4000"/>
                    </a:lnTo>
                    <a:lnTo>
                      <a:pt x="21600" y="3200"/>
                    </a:lnTo>
                    <a:lnTo>
                      <a:pt x="21600" y="3200"/>
                    </a:lnTo>
                    <a:lnTo>
                      <a:pt x="18514" y="2400"/>
                    </a:lnTo>
                    <a:lnTo>
                      <a:pt x="18514" y="1600"/>
                    </a:lnTo>
                    <a:lnTo>
                      <a:pt x="18514" y="800"/>
                    </a:lnTo>
                    <a:lnTo>
                      <a:pt x="18514" y="0"/>
                    </a:lnTo>
                    <a:lnTo>
                      <a:pt x="15429" y="0"/>
                    </a:lnTo>
                    <a:lnTo>
                      <a:pt x="0" y="1600"/>
                    </a:lnTo>
                    <a:lnTo>
                      <a:pt x="3086" y="1600"/>
                    </a:lnTo>
                    <a:lnTo>
                      <a:pt x="3086" y="2400"/>
                    </a:lnTo>
                    <a:lnTo>
                      <a:pt x="3086" y="3200"/>
                    </a:lnTo>
                    <a:lnTo>
                      <a:pt x="3086" y="3200"/>
                    </a:lnTo>
                    <a:lnTo>
                      <a:pt x="3086" y="4000"/>
                    </a:lnTo>
                    <a:lnTo>
                      <a:pt x="3086" y="4000"/>
                    </a:lnTo>
                    <a:lnTo>
                      <a:pt x="6171" y="4800"/>
                    </a:lnTo>
                    <a:lnTo>
                      <a:pt x="6171" y="5600"/>
                    </a:lnTo>
                    <a:lnTo>
                      <a:pt x="6171" y="5600"/>
                    </a:lnTo>
                    <a:lnTo>
                      <a:pt x="6171" y="6400"/>
                    </a:lnTo>
                    <a:lnTo>
                      <a:pt x="6171" y="7200"/>
                    </a:lnTo>
                    <a:lnTo>
                      <a:pt x="6171" y="7200"/>
                    </a:lnTo>
                    <a:lnTo>
                      <a:pt x="6171" y="8800"/>
                    </a:lnTo>
                    <a:lnTo>
                      <a:pt x="6171" y="9600"/>
                    </a:lnTo>
                    <a:lnTo>
                      <a:pt x="6171" y="11200"/>
                    </a:lnTo>
                    <a:lnTo>
                      <a:pt x="6171" y="12800"/>
                    </a:lnTo>
                    <a:lnTo>
                      <a:pt x="3086" y="13600"/>
                    </a:lnTo>
                    <a:lnTo>
                      <a:pt x="3086" y="15200"/>
                    </a:lnTo>
                    <a:lnTo>
                      <a:pt x="3086" y="16800"/>
                    </a:lnTo>
                    <a:lnTo>
                      <a:pt x="3086" y="17600"/>
                    </a:lnTo>
                    <a:lnTo>
                      <a:pt x="0" y="19200"/>
                    </a:lnTo>
                    <a:lnTo>
                      <a:pt x="0" y="20800"/>
                    </a:lnTo>
                    <a:lnTo>
                      <a:pt x="0" y="20800"/>
                    </a:lnTo>
                    <a:lnTo>
                      <a:pt x="15429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83" name="Shape 4083"/>
              <p:cNvSpPr/>
              <p:nvPr/>
            </p:nvSpPr>
            <p:spPr>
              <a:xfrm>
                <a:off x="884237" y="703262"/>
                <a:ext cx="14288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800"/>
                    </a:moveTo>
                    <a:lnTo>
                      <a:pt x="21600" y="19800"/>
                    </a:lnTo>
                    <a:lnTo>
                      <a:pt x="21600" y="18900"/>
                    </a:lnTo>
                    <a:lnTo>
                      <a:pt x="19200" y="18000"/>
                    </a:lnTo>
                    <a:lnTo>
                      <a:pt x="19200" y="17100"/>
                    </a:lnTo>
                    <a:lnTo>
                      <a:pt x="16800" y="15300"/>
                    </a:lnTo>
                    <a:lnTo>
                      <a:pt x="16800" y="14400"/>
                    </a:lnTo>
                    <a:lnTo>
                      <a:pt x="16800" y="13500"/>
                    </a:lnTo>
                    <a:lnTo>
                      <a:pt x="14400" y="12600"/>
                    </a:lnTo>
                    <a:lnTo>
                      <a:pt x="14400" y="10800"/>
                    </a:lnTo>
                    <a:lnTo>
                      <a:pt x="14400" y="9900"/>
                    </a:lnTo>
                    <a:lnTo>
                      <a:pt x="14400" y="9000"/>
                    </a:lnTo>
                    <a:lnTo>
                      <a:pt x="14400" y="7200"/>
                    </a:lnTo>
                    <a:lnTo>
                      <a:pt x="14400" y="6300"/>
                    </a:lnTo>
                    <a:lnTo>
                      <a:pt x="14400" y="5400"/>
                    </a:lnTo>
                    <a:lnTo>
                      <a:pt x="14400" y="4500"/>
                    </a:lnTo>
                    <a:lnTo>
                      <a:pt x="14400" y="4500"/>
                    </a:lnTo>
                    <a:lnTo>
                      <a:pt x="14400" y="3600"/>
                    </a:lnTo>
                    <a:lnTo>
                      <a:pt x="14400" y="2700"/>
                    </a:lnTo>
                    <a:lnTo>
                      <a:pt x="14400" y="1800"/>
                    </a:lnTo>
                    <a:lnTo>
                      <a:pt x="14400" y="900"/>
                    </a:lnTo>
                    <a:lnTo>
                      <a:pt x="14400" y="900"/>
                    </a:lnTo>
                    <a:lnTo>
                      <a:pt x="2400" y="0"/>
                    </a:lnTo>
                    <a:lnTo>
                      <a:pt x="2400" y="900"/>
                    </a:lnTo>
                    <a:lnTo>
                      <a:pt x="2400" y="1800"/>
                    </a:lnTo>
                    <a:lnTo>
                      <a:pt x="2400" y="2700"/>
                    </a:lnTo>
                    <a:lnTo>
                      <a:pt x="2400" y="2700"/>
                    </a:lnTo>
                    <a:lnTo>
                      <a:pt x="0" y="3600"/>
                    </a:lnTo>
                    <a:lnTo>
                      <a:pt x="0" y="4500"/>
                    </a:lnTo>
                    <a:lnTo>
                      <a:pt x="0" y="5400"/>
                    </a:lnTo>
                    <a:lnTo>
                      <a:pt x="0" y="6300"/>
                    </a:lnTo>
                    <a:lnTo>
                      <a:pt x="0" y="8100"/>
                    </a:lnTo>
                    <a:lnTo>
                      <a:pt x="2400" y="9000"/>
                    </a:lnTo>
                    <a:lnTo>
                      <a:pt x="2400" y="10800"/>
                    </a:lnTo>
                    <a:lnTo>
                      <a:pt x="2400" y="11700"/>
                    </a:lnTo>
                    <a:lnTo>
                      <a:pt x="2400" y="13500"/>
                    </a:lnTo>
                    <a:lnTo>
                      <a:pt x="2400" y="14400"/>
                    </a:lnTo>
                    <a:lnTo>
                      <a:pt x="4800" y="16200"/>
                    </a:lnTo>
                    <a:lnTo>
                      <a:pt x="4800" y="17100"/>
                    </a:lnTo>
                    <a:lnTo>
                      <a:pt x="7200" y="18000"/>
                    </a:lnTo>
                    <a:lnTo>
                      <a:pt x="7200" y="19800"/>
                    </a:lnTo>
                    <a:lnTo>
                      <a:pt x="9600" y="20700"/>
                    </a:lnTo>
                    <a:lnTo>
                      <a:pt x="9600" y="21600"/>
                    </a:lnTo>
                    <a:lnTo>
                      <a:pt x="9600" y="21600"/>
                    </a:lnTo>
                    <a:lnTo>
                      <a:pt x="21600" y="19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84" name="Shape 4084"/>
              <p:cNvSpPr/>
              <p:nvPr/>
            </p:nvSpPr>
            <p:spPr>
              <a:xfrm>
                <a:off x="890587" y="738187"/>
                <a:ext cx="28576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200"/>
                    </a:moveTo>
                    <a:lnTo>
                      <a:pt x="21600" y="18000"/>
                    </a:lnTo>
                    <a:lnTo>
                      <a:pt x="20400" y="18000"/>
                    </a:lnTo>
                    <a:lnTo>
                      <a:pt x="20400" y="16800"/>
                    </a:lnTo>
                    <a:lnTo>
                      <a:pt x="19200" y="15600"/>
                    </a:lnTo>
                    <a:lnTo>
                      <a:pt x="19200" y="15600"/>
                    </a:lnTo>
                    <a:lnTo>
                      <a:pt x="19200" y="14400"/>
                    </a:lnTo>
                    <a:lnTo>
                      <a:pt x="18000" y="13200"/>
                    </a:lnTo>
                    <a:lnTo>
                      <a:pt x="18000" y="13200"/>
                    </a:lnTo>
                    <a:lnTo>
                      <a:pt x="16800" y="12000"/>
                    </a:lnTo>
                    <a:lnTo>
                      <a:pt x="15600" y="10800"/>
                    </a:lnTo>
                    <a:lnTo>
                      <a:pt x="14400" y="9600"/>
                    </a:lnTo>
                    <a:lnTo>
                      <a:pt x="13200" y="8400"/>
                    </a:lnTo>
                    <a:lnTo>
                      <a:pt x="12000" y="7200"/>
                    </a:lnTo>
                    <a:lnTo>
                      <a:pt x="10800" y="6000"/>
                    </a:lnTo>
                    <a:lnTo>
                      <a:pt x="9600" y="4800"/>
                    </a:lnTo>
                    <a:lnTo>
                      <a:pt x="8400" y="4800"/>
                    </a:lnTo>
                    <a:lnTo>
                      <a:pt x="8400" y="3600"/>
                    </a:lnTo>
                    <a:lnTo>
                      <a:pt x="8400" y="3600"/>
                    </a:lnTo>
                    <a:lnTo>
                      <a:pt x="7200" y="2400"/>
                    </a:lnTo>
                    <a:lnTo>
                      <a:pt x="7200" y="2400"/>
                    </a:lnTo>
                    <a:lnTo>
                      <a:pt x="7200" y="1200"/>
                    </a:lnTo>
                    <a:lnTo>
                      <a:pt x="7200" y="1200"/>
                    </a:lnTo>
                    <a:lnTo>
                      <a:pt x="6000" y="0"/>
                    </a:lnTo>
                    <a:lnTo>
                      <a:pt x="6000" y="0"/>
                    </a:lnTo>
                    <a:lnTo>
                      <a:pt x="0" y="2400"/>
                    </a:lnTo>
                    <a:lnTo>
                      <a:pt x="0" y="3600"/>
                    </a:lnTo>
                    <a:lnTo>
                      <a:pt x="1200" y="4800"/>
                    </a:lnTo>
                    <a:lnTo>
                      <a:pt x="1200" y="4800"/>
                    </a:lnTo>
                    <a:lnTo>
                      <a:pt x="2400" y="6000"/>
                    </a:lnTo>
                    <a:lnTo>
                      <a:pt x="2400" y="6000"/>
                    </a:lnTo>
                    <a:lnTo>
                      <a:pt x="3600" y="7200"/>
                    </a:lnTo>
                    <a:lnTo>
                      <a:pt x="3600" y="8400"/>
                    </a:lnTo>
                    <a:lnTo>
                      <a:pt x="3600" y="8400"/>
                    </a:lnTo>
                    <a:lnTo>
                      <a:pt x="4800" y="9600"/>
                    </a:lnTo>
                    <a:lnTo>
                      <a:pt x="6000" y="10800"/>
                    </a:lnTo>
                    <a:lnTo>
                      <a:pt x="7200" y="12000"/>
                    </a:lnTo>
                    <a:lnTo>
                      <a:pt x="8400" y="13200"/>
                    </a:lnTo>
                    <a:lnTo>
                      <a:pt x="9600" y="14400"/>
                    </a:lnTo>
                    <a:lnTo>
                      <a:pt x="10800" y="15600"/>
                    </a:lnTo>
                    <a:lnTo>
                      <a:pt x="12000" y="16800"/>
                    </a:lnTo>
                    <a:lnTo>
                      <a:pt x="13200" y="16800"/>
                    </a:lnTo>
                    <a:lnTo>
                      <a:pt x="13200" y="18000"/>
                    </a:lnTo>
                    <a:lnTo>
                      <a:pt x="13200" y="18000"/>
                    </a:lnTo>
                    <a:lnTo>
                      <a:pt x="14400" y="19200"/>
                    </a:lnTo>
                    <a:lnTo>
                      <a:pt x="14400" y="19200"/>
                    </a:lnTo>
                    <a:lnTo>
                      <a:pt x="14400" y="20400"/>
                    </a:lnTo>
                    <a:lnTo>
                      <a:pt x="14400" y="20400"/>
                    </a:lnTo>
                    <a:lnTo>
                      <a:pt x="15600" y="20400"/>
                    </a:lnTo>
                    <a:lnTo>
                      <a:pt x="15600" y="21600"/>
                    </a:lnTo>
                    <a:lnTo>
                      <a:pt x="21600" y="19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85" name="Shape 4085"/>
              <p:cNvSpPr/>
              <p:nvPr/>
            </p:nvSpPr>
            <p:spPr>
              <a:xfrm>
                <a:off x="19050" y="782637"/>
                <a:ext cx="87313" cy="714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9120"/>
                    </a:moveTo>
                    <a:lnTo>
                      <a:pt x="21600" y="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21600" y="480"/>
                    </a:lnTo>
                    <a:lnTo>
                      <a:pt x="21600" y="480"/>
                    </a:lnTo>
                    <a:lnTo>
                      <a:pt x="21600" y="480"/>
                    </a:lnTo>
                    <a:lnTo>
                      <a:pt x="21600" y="480"/>
                    </a:lnTo>
                    <a:lnTo>
                      <a:pt x="21600" y="480"/>
                    </a:lnTo>
                    <a:lnTo>
                      <a:pt x="21600" y="480"/>
                    </a:lnTo>
                    <a:lnTo>
                      <a:pt x="21207" y="960"/>
                    </a:lnTo>
                    <a:lnTo>
                      <a:pt x="21207" y="960"/>
                    </a:lnTo>
                    <a:lnTo>
                      <a:pt x="21207" y="960"/>
                    </a:lnTo>
                    <a:lnTo>
                      <a:pt x="21207" y="960"/>
                    </a:lnTo>
                    <a:lnTo>
                      <a:pt x="21207" y="960"/>
                    </a:lnTo>
                    <a:lnTo>
                      <a:pt x="21207" y="1440"/>
                    </a:lnTo>
                    <a:lnTo>
                      <a:pt x="21207" y="1440"/>
                    </a:lnTo>
                    <a:lnTo>
                      <a:pt x="21207" y="1440"/>
                    </a:lnTo>
                    <a:lnTo>
                      <a:pt x="21207" y="1440"/>
                    </a:lnTo>
                    <a:lnTo>
                      <a:pt x="21207" y="1440"/>
                    </a:lnTo>
                    <a:lnTo>
                      <a:pt x="21207" y="1440"/>
                    </a:lnTo>
                    <a:lnTo>
                      <a:pt x="20815" y="1440"/>
                    </a:lnTo>
                    <a:lnTo>
                      <a:pt x="20815" y="1920"/>
                    </a:lnTo>
                    <a:lnTo>
                      <a:pt x="20815" y="1920"/>
                    </a:lnTo>
                    <a:lnTo>
                      <a:pt x="20815" y="1920"/>
                    </a:lnTo>
                    <a:lnTo>
                      <a:pt x="20815" y="1920"/>
                    </a:lnTo>
                    <a:lnTo>
                      <a:pt x="20815" y="1920"/>
                    </a:lnTo>
                    <a:lnTo>
                      <a:pt x="20815" y="1920"/>
                    </a:lnTo>
                    <a:lnTo>
                      <a:pt x="20815" y="2400"/>
                    </a:lnTo>
                    <a:lnTo>
                      <a:pt x="20815" y="2400"/>
                    </a:lnTo>
                    <a:lnTo>
                      <a:pt x="20815" y="2400"/>
                    </a:lnTo>
                    <a:lnTo>
                      <a:pt x="20422" y="2400"/>
                    </a:lnTo>
                    <a:lnTo>
                      <a:pt x="20422" y="2400"/>
                    </a:lnTo>
                    <a:lnTo>
                      <a:pt x="20422" y="2880"/>
                    </a:lnTo>
                    <a:lnTo>
                      <a:pt x="20422" y="2880"/>
                    </a:lnTo>
                    <a:lnTo>
                      <a:pt x="20422" y="2880"/>
                    </a:lnTo>
                    <a:lnTo>
                      <a:pt x="20422" y="2880"/>
                    </a:lnTo>
                    <a:lnTo>
                      <a:pt x="20422" y="2880"/>
                    </a:lnTo>
                    <a:lnTo>
                      <a:pt x="20422" y="2880"/>
                    </a:lnTo>
                    <a:lnTo>
                      <a:pt x="20422" y="3360"/>
                    </a:lnTo>
                    <a:lnTo>
                      <a:pt x="20422" y="3360"/>
                    </a:lnTo>
                    <a:lnTo>
                      <a:pt x="20422" y="3360"/>
                    </a:lnTo>
                    <a:lnTo>
                      <a:pt x="20422" y="3360"/>
                    </a:lnTo>
                    <a:lnTo>
                      <a:pt x="20422" y="3360"/>
                    </a:lnTo>
                    <a:lnTo>
                      <a:pt x="20422" y="3360"/>
                    </a:lnTo>
                    <a:lnTo>
                      <a:pt x="20029" y="3840"/>
                    </a:lnTo>
                    <a:lnTo>
                      <a:pt x="20029" y="3840"/>
                    </a:lnTo>
                    <a:lnTo>
                      <a:pt x="20029" y="3840"/>
                    </a:lnTo>
                    <a:lnTo>
                      <a:pt x="20029" y="3840"/>
                    </a:lnTo>
                    <a:lnTo>
                      <a:pt x="20029" y="3840"/>
                    </a:lnTo>
                    <a:lnTo>
                      <a:pt x="20029" y="4320"/>
                    </a:lnTo>
                    <a:lnTo>
                      <a:pt x="20029" y="4320"/>
                    </a:lnTo>
                    <a:lnTo>
                      <a:pt x="20029" y="4320"/>
                    </a:lnTo>
                    <a:lnTo>
                      <a:pt x="20029" y="4320"/>
                    </a:lnTo>
                    <a:lnTo>
                      <a:pt x="20029" y="4320"/>
                    </a:lnTo>
                    <a:lnTo>
                      <a:pt x="20029" y="4320"/>
                    </a:lnTo>
                    <a:lnTo>
                      <a:pt x="20029" y="4800"/>
                    </a:lnTo>
                    <a:lnTo>
                      <a:pt x="20029" y="4800"/>
                    </a:lnTo>
                    <a:lnTo>
                      <a:pt x="19636" y="4800"/>
                    </a:lnTo>
                    <a:lnTo>
                      <a:pt x="19636" y="4800"/>
                    </a:lnTo>
                    <a:lnTo>
                      <a:pt x="19636" y="4800"/>
                    </a:lnTo>
                    <a:lnTo>
                      <a:pt x="19636" y="4800"/>
                    </a:lnTo>
                    <a:lnTo>
                      <a:pt x="19636" y="5280"/>
                    </a:lnTo>
                    <a:lnTo>
                      <a:pt x="19636" y="5280"/>
                    </a:lnTo>
                    <a:lnTo>
                      <a:pt x="19636" y="5280"/>
                    </a:lnTo>
                    <a:lnTo>
                      <a:pt x="19636" y="5280"/>
                    </a:lnTo>
                    <a:lnTo>
                      <a:pt x="19636" y="5280"/>
                    </a:lnTo>
                    <a:lnTo>
                      <a:pt x="19636" y="5760"/>
                    </a:lnTo>
                    <a:lnTo>
                      <a:pt x="19636" y="5760"/>
                    </a:lnTo>
                    <a:lnTo>
                      <a:pt x="19636" y="5760"/>
                    </a:lnTo>
                    <a:lnTo>
                      <a:pt x="19636" y="5760"/>
                    </a:lnTo>
                    <a:lnTo>
                      <a:pt x="19636" y="5760"/>
                    </a:lnTo>
                    <a:lnTo>
                      <a:pt x="19636" y="5760"/>
                    </a:lnTo>
                    <a:lnTo>
                      <a:pt x="19636" y="6240"/>
                    </a:lnTo>
                    <a:lnTo>
                      <a:pt x="19636" y="6240"/>
                    </a:lnTo>
                    <a:lnTo>
                      <a:pt x="19636" y="6240"/>
                    </a:lnTo>
                    <a:lnTo>
                      <a:pt x="19636" y="6240"/>
                    </a:lnTo>
                    <a:lnTo>
                      <a:pt x="19636" y="6240"/>
                    </a:lnTo>
                    <a:lnTo>
                      <a:pt x="19244" y="6720"/>
                    </a:lnTo>
                    <a:lnTo>
                      <a:pt x="19244" y="6720"/>
                    </a:lnTo>
                    <a:lnTo>
                      <a:pt x="19244" y="6720"/>
                    </a:lnTo>
                    <a:lnTo>
                      <a:pt x="19244" y="6720"/>
                    </a:lnTo>
                    <a:lnTo>
                      <a:pt x="19244" y="6720"/>
                    </a:lnTo>
                    <a:lnTo>
                      <a:pt x="19244" y="6720"/>
                    </a:lnTo>
                    <a:lnTo>
                      <a:pt x="19244" y="7200"/>
                    </a:lnTo>
                    <a:lnTo>
                      <a:pt x="19244" y="7200"/>
                    </a:lnTo>
                    <a:lnTo>
                      <a:pt x="19244" y="7200"/>
                    </a:lnTo>
                    <a:lnTo>
                      <a:pt x="19244" y="7200"/>
                    </a:lnTo>
                    <a:lnTo>
                      <a:pt x="19244" y="7200"/>
                    </a:lnTo>
                    <a:lnTo>
                      <a:pt x="19244" y="7200"/>
                    </a:lnTo>
                    <a:lnTo>
                      <a:pt x="19244" y="7680"/>
                    </a:lnTo>
                    <a:lnTo>
                      <a:pt x="19244" y="7680"/>
                    </a:lnTo>
                    <a:lnTo>
                      <a:pt x="19244" y="7680"/>
                    </a:lnTo>
                    <a:lnTo>
                      <a:pt x="19244" y="7680"/>
                    </a:lnTo>
                    <a:lnTo>
                      <a:pt x="19244" y="7680"/>
                    </a:lnTo>
                    <a:lnTo>
                      <a:pt x="19244" y="8160"/>
                    </a:lnTo>
                    <a:lnTo>
                      <a:pt x="19244" y="8160"/>
                    </a:lnTo>
                    <a:lnTo>
                      <a:pt x="19244" y="8160"/>
                    </a:lnTo>
                    <a:lnTo>
                      <a:pt x="19244" y="8160"/>
                    </a:lnTo>
                    <a:lnTo>
                      <a:pt x="19244" y="8160"/>
                    </a:lnTo>
                    <a:lnTo>
                      <a:pt x="19244" y="8160"/>
                    </a:lnTo>
                    <a:lnTo>
                      <a:pt x="19244" y="8640"/>
                    </a:lnTo>
                    <a:lnTo>
                      <a:pt x="19244" y="8640"/>
                    </a:lnTo>
                    <a:lnTo>
                      <a:pt x="19244" y="8640"/>
                    </a:lnTo>
                    <a:lnTo>
                      <a:pt x="19244" y="8640"/>
                    </a:lnTo>
                    <a:lnTo>
                      <a:pt x="18851" y="8640"/>
                    </a:lnTo>
                    <a:lnTo>
                      <a:pt x="18851" y="8640"/>
                    </a:lnTo>
                    <a:lnTo>
                      <a:pt x="18851" y="9120"/>
                    </a:lnTo>
                    <a:lnTo>
                      <a:pt x="18851" y="9120"/>
                    </a:lnTo>
                    <a:lnTo>
                      <a:pt x="18851" y="9120"/>
                    </a:lnTo>
                    <a:lnTo>
                      <a:pt x="18851" y="9120"/>
                    </a:lnTo>
                    <a:lnTo>
                      <a:pt x="18851" y="9120"/>
                    </a:lnTo>
                    <a:lnTo>
                      <a:pt x="18851" y="9600"/>
                    </a:lnTo>
                    <a:lnTo>
                      <a:pt x="18851" y="9600"/>
                    </a:lnTo>
                    <a:lnTo>
                      <a:pt x="18851" y="9600"/>
                    </a:lnTo>
                    <a:lnTo>
                      <a:pt x="18851" y="9600"/>
                    </a:lnTo>
                    <a:lnTo>
                      <a:pt x="18851" y="9600"/>
                    </a:lnTo>
                    <a:lnTo>
                      <a:pt x="18851" y="9600"/>
                    </a:lnTo>
                    <a:lnTo>
                      <a:pt x="18851" y="10080"/>
                    </a:lnTo>
                    <a:lnTo>
                      <a:pt x="18851" y="10080"/>
                    </a:lnTo>
                    <a:lnTo>
                      <a:pt x="18851" y="10080"/>
                    </a:lnTo>
                    <a:lnTo>
                      <a:pt x="18851" y="10080"/>
                    </a:lnTo>
                    <a:lnTo>
                      <a:pt x="18851" y="10080"/>
                    </a:lnTo>
                    <a:lnTo>
                      <a:pt x="18851" y="10080"/>
                    </a:lnTo>
                    <a:lnTo>
                      <a:pt x="18851" y="10560"/>
                    </a:lnTo>
                    <a:lnTo>
                      <a:pt x="18851" y="10560"/>
                    </a:lnTo>
                    <a:lnTo>
                      <a:pt x="18851" y="10560"/>
                    </a:lnTo>
                    <a:lnTo>
                      <a:pt x="18851" y="10560"/>
                    </a:lnTo>
                    <a:lnTo>
                      <a:pt x="18851" y="10560"/>
                    </a:lnTo>
                    <a:lnTo>
                      <a:pt x="18851" y="11040"/>
                    </a:lnTo>
                    <a:lnTo>
                      <a:pt x="18851" y="11040"/>
                    </a:lnTo>
                    <a:lnTo>
                      <a:pt x="18851" y="11040"/>
                    </a:lnTo>
                    <a:lnTo>
                      <a:pt x="18851" y="11040"/>
                    </a:lnTo>
                    <a:lnTo>
                      <a:pt x="18851" y="11040"/>
                    </a:lnTo>
                    <a:lnTo>
                      <a:pt x="18851" y="11040"/>
                    </a:lnTo>
                    <a:lnTo>
                      <a:pt x="18851" y="11520"/>
                    </a:lnTo>
                    <a:lnTo>
                      <a:pt x="18851" y="11520"/>
                    </a:lnTo>
                    <a:lnTo>
                      <a:pt x="18851" y="11520"/>
                    </a:lnTo>
                    <a:lnTo>
                      <a:pt x="18851" y="11520"/>
                    </a:lnTo>
                    <a:lnTo>
                      <a:pt x="18851" y="11520"/>
                    </a:lnTo>
                    <a:lnTo>
                      <a:pt x="18851" y="11520"/>
                    </a:lnTo>
                    <a:lnTo>
                      <a:pt x="18851" y="12000"/>
                    </a:lnTo>
                    <a:lnTo>
                      <a:pt x="18851" y="12000"/>
                    </a:lnTo>
                    <a:lnTo>
                      <a:pt x="18851" y="12000"/>
                    </a:lnTo>
                    <a:lnTo>
                      <a:pt x="18851" y="12000"/>
                    </a:lnTo>
                    <a:lnTo>
                      <a:pt x="18851" y="12000"/>
                    </a:lnTo>
                    <a:lnTo>
                      <a:pt x="18851" y="12480"/>
                    </a:lnTo>
                    <a:lnTo>
                      <a:pt x="18851" y="12480"/>
                    </a:lnTo>
                    <a:lnTo>
                      <a:pt x="18851" y="12480"/>
                    </a:lnTo>
                    <a:lnTo>
                      <a:pt x="18851" y="12480"/>
                    </a:lnTo>
                    <a:lnTo>
                      <a:pt x="18851" y="12480"/>
                    </a:lnTo>
                    <a:lnTo>
                      <a:pt x="18851" y="12480"/>
                    </a:lnTo>
                    <a:lnTo>
                      <a:pt x="18851" y="12960"/>
                    </a:lnTo>
                    <a:lnTo>
                      <a:pt x="18851" y="12960"/>
                    </a:lnTo>
                    <a:lnTo>
                      <a:pt x="18851" y="12960"/>
                    </a:lnTo>
                    <a:lnTo>
                      <a:pt x="18851" y="12960"/>
                    </a:lnTo>
                    <a:lnTo>
                      <a:pt x="18851" y="12960"/>
                    </a:lnTo>
                    <a:lnTo>
                      <a:pt x="18851" y="12960"/>
                    </a:lnTo>
                    <a:lnTo>
                      <a:pt x="18851" y="13440"/>
                    </a:lnTo>
                    <a:lnTo>
                      <a:pt x="18851" y="13440"/>
                    </a:lnTo>
                    <a:lnTo>
                      <a:pt x="18851" y="13440"/>
                    </a:lnTo>
                    <a:lnTo>
                      <a:pt x="18851" y="13440"/>
                    </a:lnTo>
                    <a:lnTo>
                      <a:pt x="18851" y="13440"/>
                    </a:lnTo>
                    <a:lnTo>
                      <a:pt x="18851" y="13920"/>
                    </a:lnTo>
                    <a:lnTo>
                      <a:pt x="18851" y="13920"/>
                    </a:lnTo>
                    <a:lnTo>
                      <a:pt x="18851" y="13920"/>
                    </a:lnTo>
                    <a:lnTo>
                      <a:pt x="18851" y="13920"/>
                    </a:lnTo>
                    <a:lnTo>
                      <a:pt x="18851" y="13920"/>
                    </a:lnTo>
                    <a:lnTo>
                      <a:pt x="18851" y="13920"/>
                    </a:lnTo>
                    <a:lnTo>
                      <a:pt x="18851" y="14400"/>
                    </a:lnTo>
                    <a:lnTo>
                      <a:pt x="18851" y="14400"/>
                    </a:lnTo>
                    <a:lnTo>
                      <a:pt x="18851" y="14400"/>
                    </a:lnTo>
                    <a:lnTo>
                      <a:pt x="18851" y="14400"/>
                    </a:lnTo>
                    <a:lnTo>
                      <a:pt x="18851" y="14400"/>
                    </a:lnTo>
                    <a:lnTo>
                      <a:pt x="18851" y="14400"/>
                    </a:lnTo>
                    <a:lnTo>
                      <a:pt x="18851" y="14880"/>
                    </a:lnTo>
                    <a:lnTo>
                      <a:pt x="18851" y="14880"/>
                    </a:lnTo>
                    <a:lnTo>
                      <a:pt x="18851" y="14880"/>
                    </a:lnTo>
                    <a:lnTo>
                      <a:pt x="18851" y="14880"/>
                    </a:lnTo>
                    <a:lnTo>
                      <a:pt x="18851" y="15360"/>
                    </a:lnTo>
                    <a:lnTo>
                      <a:pt x="18851" y="15360"/>
                    </a:lnTo>
                    <a:lnTo>
                      <a:pt x="18851" y="15360"/>
                    </a:lnTo>
                    <a:lnTo>
                      <a:pt x="18851" y="15360"/>
                    </a:lnTo>
                    <a:lnTo>
                      <a:pt x="18851" y="15360"/>
                    </a:lnTo>
                    <a:lnTo>
                      <a:pt x="18851" y="15360"/>
                    </a:lnTo>
                    <a:lnTo>
                      <a:pt x="18851" y="15840"/>
                    </a:lnTo>
                    <a:lnTo>
                      <a:pt x="18851" y="15840"/>
                    </a:lnTo>
                    <a:lnTo>
                      <a:pt x="18851" y="15840"/>
                    </a:lnTo>
                    <a:lnTo>
                      <a:pt x="18851" y="15840"/>
                    </a:lnTo>
                    <a:lnTo>
                      <a:pt x="18851" y="15840"/>
                    </a:lnTo>
                    <a:lnTo>
                      <a:pt x="19244" y="15840"/>
                    </a:lnTo>
                    <a:lnTo>
                      <a:pt x="19244" y="16320"/>
                    </a:lnTo>
                    <a:lnTo>
                      <a:pt x="19244" y="16320"/>
                    </a:lnTo>
                    <a:lnTo>
                      <a:pt x="19244" y="16320"/>
                    </a:lnTo>
                    <a:lnTo>
                      <a:pt x="19244" y="16320"/>
                    </a:lnTo>
                    <a:lnTo>
                      <a:pt x="19244" y="16320"/>
                    </a:lnTo>
                    <a:lnTo>
                      <a:pt x="19244" y="16800"/>
                    </a:lnTo>
                    <a:lnTo>
                      <a:pt x="19244" y="16800"/>
                    </a:lnTo>
                    <a:lnTo>
                      <a:pt x="19244" y="16800"/>
                    </a:lnTo>
                    <a:lnTo>
                      <a:pt x="19244" y="16800"/>
                    </a:lnTo>
                    <a:lnTo>
                      <a:pt x="19244" y="16800"/>
                    </a:lnTo>
                    <a:lnTo>
                      <a:pt x="19244" y="16800"/>
                    </a:lnTo>
                    <a:lnTo>
                      <a:pt x="19244" y="17280"/>
                    </a:lnTo>
                    <a:lnTo>
                      <a:pt x="19244" y="17280"/>
                    </a:lnTo>
                    <a:lnTo>
                      <a:pt x="19244" y="17280"/>
                    </a:lnTo>
                    <a:lnTo>
                      <a:pt x="19244" y="17280"/>
                    </a:lnTo>
                    <a:lnTo>
                      <a:pt x="19244" y="17280"/>
                    </a:lnTo>
                    <a:lnTo>
                      <a:pt x="19244" y="17280"/>
                    </a:lnTo>
                    <a:lnTo>
                      <a:pt x="19244" y="17760"/>
                    </a:lnTo>
                    <a:lnTo>
                      <a:pt x="19244" y="17760"/>
                    </a:lnTo>
                    <a:lnTo>
                      <a:pt x="19244" y="17760"/>
                    </a:lnTo>
                    <a:lnTo>
                      <a:pt x="19244" y="17760"/>
                    </a:lnTo>
                    <a:lnTo>
                      <a:pt x="19244" y="18240"/>
                    </a:lnTo>
                    <a:lnTo>
                      <a:pt x="19244" y="18240"/>
                    </a:lnTo>
                    <a:lnTo>
                      <a:pt x="19244" y="18240"/>
                    </a:lnTo>
                    <a:lnTo>
                      <a:pt x="19244" y="18240"/>
                    </a:lnTo>
                    <a:lnTo>
                      <a:pt x="19244" y="18240"/>
                    </a:lnTo>
                    <a:lnTo>
                      <a:pt x="19244" y="18240"/>
                    </a:lnTo>
                    <a:lnTo>
                      <a:pt x="19636" y="18720"/>
                    </a:lnTo>
                    <a:lnTo>
                      <a:pt x="19636" y="18720"/>
                    </a:lnTo>
                    <a:lnTo>
                      <a:pt x="19636" y="18720"/>
                    </a:lnTo>
                    <a:lnTo>
                      <a:pt x="19636" y="18720"/>
                    </a:lnTo>
                    <a:lnTo>
                      <a:pt x="19636" y="18720"/>
                    </a:lnTo>
                    <a:lnTo>
                      <a:pt x="19636" y="18720"/>
                    </a:lnTo>
                    <a:lnTo>
                      <a:pt x="19636" y="19200"/>
                    </a:lnTo>
                    <a:lnTo>
                      <a:pt x="19636" y="19200"/>
                    </a:lnTo>
                    <a:lnTo>
                      <a:pt x="19636" y="19200"/>
                    </a:lnTo>
                    <a:lnTo>
                      <a:pt x="19636" y="19200"/>
                    </a:lnTo>
                    <a:lnTo>
                      <a:pt x="19636" y="19200"/>
                    </a:lnTo>
                    <a:lnTo>
                      <a:pt x="19636" y="19680"/>
                    </a:lnTo>
                    <a:lnTo>
                      <a:pt x="19636" y="19680"/>
                    </a:lnTo>
                    <a:lnTo>
                      <a:pt x="19636" y="19680"/>
                    </a:lnTo>
                    <a:lnTo>
                      <a:pt x="19636" y="19680"/>
                    </a:lnTo>
                    <a:lnTo>
                      <a:pt x="19636" y="19680"/>
                    </a:lnTo>
                    <a:lnTo>
                      <a:pt x="19636" y="19680"/>
                    </a:lnTo>
                    <a:lnTo>
                      <a:pt x="19636" y="20160"/>
                    </a:lnTo>
                    <a:lnTo>
                      <a:pt x="19636" y="20160"/>
                    </a:lnTo>
                    <a:lnTo>
                      <a:pt x="20029" y="20160"/>
                    </a:lnTo>
                    <a:lnTo>
                      <a:pt x="20029" y="20160"/>
                    </a:lnTo>
                    <a:lnTo>
                      <a:pt x="20029" y="20160"/>
                    </a:lnTo>
                    <a:lnTo>
                      <a:pt x="20029" y="20640"/>
                    </a:lnTo>
                    <a:lnTo>
                      <a:pt x="20029" y="20640"/>
                    </a:lnTo>
                    <a:lnTo>
                      <a:pt x="20029" y="20640"/>
                    </a:lnTo>
                    <a:lnTo>
                      <a:pt x="20029" y="20640"/>
                    </a:lnTo>
                    <a:lnTo>
                      <a:pt x="20029" y="20640"/>
                    </a:lnTo>
                    <a:lnTo>
                      <a:pt x="20029" y="21120"/>
                    </a:lnTo>
                    <a:lnTo>
                      <a:pt x="20029" y="21120"/>
                    </a:lnTo>
                    <a:lnTo>
                      <a:pt x="20029" y="21120"/>
                    </a:lnTo>
                    <a:lnTo>
                      <a:pt x="20029" y="21120"/>
                    </a:lnTo>
                    <a:lnTo>
                      <a:pt x="20029" y="21120"/>
                    </a:lnTo>
                    <a:lnTo>
                      <a:pt x="20422" y="21120"/>
                    </a:lnTo>
                    <a:lnTo>
                      <a:pt x="20422" y="21600"/>
                    </a:lnTo>
                    <a:lnTo>
                      <a:pt x="20422" y="21600"/>
                    </a:lnTo>
                    <a:lnTo>
                      <a:pt x="20422" y="21600"/>
                    </a:lnTo>
                    <a:lnTo>
                      <a:pt x="20422" y="21600"/>
                    </a:lnTo>
                    <a:lnTo>
                      <a:pt x="20422" y="21600"/>
                    </a:lnTo>
                    <a:lnTo>
                      <a:pt x="20422" y="21600"/>
                    </a:lnTo>
                    <a:lnTo>
                      <a:pt x="0" y="91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86" name="Shape 4086"/>
              <p:cNvSpPr/>
              <p:nvPr/>
            </p:nvSpPr>
            <p:spPr>
              <a:xfrm>
                <a:off x="61912" y="806450"/>
                <a:ext cx="74613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21600" y="0"/>
                    </a:lnTo>
                    <a:lnTo>
                      <a:pt x="21140" y="0"/>
                    </a:lnTo>
                    <a:lnTo>
                      <a:pt x="20681" y="0"/>
                    </a:lnTo>
                    <a:lnTo>
                      <a:pt x="20221" y="0"/>
                    </a:lnTo>
                    <a:lnTo>
                      <a:pt x="19302" y="0"/>
                    </a:lnTo>
                    <a:lnTo>
                      <a:pt x="18383" y="0"/>
                    </a:lnTo>
                    <a:lnTo>
                      <a:pt x="17004" y="0"/>
                    </a:lnTo>
                    <a:lnTo>
                      <a:pt x="15166" y="0"/>
                    </a:lnTo>
                    <a:lnTo>
                      <a:pt x="13787" y="2700"/>
                    </a:lnTo>
                    <a:lnTo>
                      <a:pt x="11949" y="2700"/>
                    </a:lnTo>
                    <a:lnTo>
                      <a:pt x="10570" y="5400"/>
                    </a:lnTo>
                    <a:lnTo>
                      <a:pt x="8732" y="5400"/>
                    </a:lnTo>
                    <a:lnTo>
                      <a:pt x="6894" y="5400"/>
                    </a:lnTo>
                    <a:lnTo>
                      <a:pt x="5515" y="5400"/>
                    </a:lnTo>
                    <a:lnTo>
                      <a:pt x="4136" y="8100"/>
                    </a:lnTo>
                    <a:lnTo>
                      <a:pt x="2757" y="8100"/>
                    </a:lnTo>
                    <a:lnTo>
                      <a:pt x="1838" y="8100"/>
                    </a:lnTo>
                    <a:lnTo>
                      <a:pt x="1379" y="8100"/>
                    </a:lnTo>
                    <a:lnTo>
                      <a:pt x="919" y="8100"/>
                    </a:lnTo>
                    <a:lnTo>
                      <a:pt x="460" y="8100"/>
                    </a:lnTo>
                    <a:lnTo>
                      <a:pt x="0" y="8100"/>
                    </a:lnTo>
                    <a:lnTo>
                      <a:pt x="0" y="21600"/>
                    </a:lnTo>
                    <a:lnTo>
                      <a:pt x="460" y="21600"/>
                    </a:lnTo>
                    <a:lnTo>
                      <a:pt x="919" y="21600"/>
                    </a:lnTo>
                    <a:lnTo>
                      <a:pt x="1379" y="21600"/>
                    </a:lnTo>
                    <a:lnTo>
                      <a:pt x="1838" y="21600"/>
                    </a:lnTo>
                    <a:lnTo>
                      <a:pt x="3217" y="21600"/>
                    </a:lnTo>
                    <a:lnTo>
                      <a:pt x="4136" y="21600"/>
                    </a:lnTo>
                    <a:lnTo>
                      <a:pt x="5974" y="21600"/>
                    </a:lnTo>
                    <a:lnTo>
                      <a:pt x="7353" y="21600"/>
                    </a:lnTo>
                    <a:lnTo>
                      <a:pt x="8732" y="18900"/>
                    </a:lnTo>
                    <a:lnTo>
                      <a:pt x="10570" y="18900"/>
                    </a:lnTo>
                    <a:lnTo>
                      <a:pt x="12409" y="16200"/>
                    </a:lnTo>
                    <a:lnTo>
                      <a:pt x="13787" y="16200"/>
                    </a:lnTo>
                    <a:lnTo>
                      <a:pt x="15626" y="16200"/>
                    </a:lnTo>
                    <a:lnTo>
                      <a:pt x="17004" y="16200"/>
                    </a:lnTo>
                    <a:lnTo>
                      <a:pt x="18383" y="13500"/>
                    </a:lnTo>
                    <a:lnTo>
                      <a:pt x="19762" y="13500"/>
                    </a:lnTo>
                    <a:lnTo>
                      <a:pt x="20221" y="13500"/>
                    </a:lnTo>
                    <a:lnTo>
                      <a:pt x="20681" y="13500"/>
                    </a:lnTo>
                    <a:lnTo>
                      <a:pt x="21140" y="13500"/>
                    </a:lnTo>
                    <a:lnTo>
                      <a:pt x="21600" y="13500"/>
                    </a:lnTo>
                    <a:lnTo>
                      <a:pt x="21600" y="135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87" name="Shape 4087"/>
              <p:cNvSpPr/>
              <p:nvPr/>
            </p:nvSpPr>
            <p:spPr>
              <a:xfrm>
                <a:off x="136525" y="806450"/>
                <a:ext cx="41275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429"/>
                    </a:moveTo>
                    <a:lnTo>
                      <a:pt x="21600" y="15429"/>
                    </a:lnTo>
                    <a:lnTo>
                      <a:pt x="20769" y="13886"/>
                    </a:lnTo>
                    <a:lnTo>
                      <a:pt x="20769" y="13886"/>
                    </a:lnTo>
                    <a:lnTo>
                      <a:pt x="19938" y="12343"/>
                    </a:lnTo>
                    <a:lnTo>
                      <a:pt x="19108" y="12343"/>
                    </a:lnTo>
                    <a:lnTo>
                      <a:pt x="18277" y="10800"/>
                    </a:lnTo>
                    <a:lnTo>
                      <a:pt x="18277" y="10800"/>
                    </a:lnTo>
                    <a:lnTo>
                      <a:pt x="17446" y="9257"/>
                    </a:lnTo>
                    <a:lnTo>
                      <a:pt x="16615" y="9257"/>
                    </a:lnTo>
                    <a:lnTo>
                      <a:pt x="15785" y="7714"/>
                    </a:lnTo>
                    <a:lnTo>
                      <a:pt x="15785" y="7714"/>
                    </a:lnTo>
                    <a:lnTo>
                      <a:pt x="14954" y="7714"/>
                    </a:lnTo>
                    <a:lnTo>
                      <a:pt x="14123" y="6171"/>
                    </a:lnTo>
                    <a:lnTo>
                      <a:pt x="12462" y="4629"/>
                    </a:lnTo>
                    <a:lnTo>
                      <a:pt x="11631" y="4629"/>
                    </a:lnTo>
                    <a:lnTo>
                      <a:pt x="9969" y="3086"/>
                    </a:lnTo>
                    <a:lnTo>
                      <a:pt x="8308" y="3086"/>
                    </a:lnTo>
                    <a:lnTo>
                      <a:pt x="7477" y="1543"/>
                    </a:lnTo>
                    <a:lnTo>
                      <a:pt x="5815" y="1543"/>
                    </a:lnTo>
                    <a:lnTo>
                      <a:pt x="4154" y="1543"/>
                    </a:lnTo>
                    <a:lnTo>
                      <a:pt x="3323" y="0"/>
                    </a:lnTo>
                    <a:lnTo>
                      <a:pt x="1662" y="0"/>
                    </a:lnTo>
                    <a:lnTo>
                      <a:pt x="0" y="0"/>
                    </a:lnTo>
                    <a:lnTo>
                      <a:pt x="0" y="7714"/>
                    </a:lnTo>
                    <a:lnTo>
                      <a:pt x="831" y="7714"/>
                    </a:lnTo>
                    <a:lnTo>
                      <a:pt x="2492" y="9257"/>
                    </a:lnTo>
                    <a:lnTo>
                      <a:pt x="3323" y="9257"/>
                    </a:lnTo>
                    <a:lnTo>
                      <a:pt x="4985" y="9257"/>
                    </a:lnTo>
                    <a:lnTo>
                      <a:pt x="5815" y="9257"/>
                    </a:lnTo>
                    <a:lnTo>
                      <a:pt x="7477" y="10800"/>
                    </a:lnTo>
                    <a:lnTo>
                      <a:pt x="8308" y="10800"/>
                    </a:lnTo>
                    <a:lnTo>
                      <a:pt x="9969" y="12343"/>
                    </a:lnTo>
                    <a:lnTo>
                      <a:pt x="10800" y="12343"/>
                    </a:lnTo>
                    <a:lnTo>
                      <a:pt x="12462" y="13886"/>
                    </a:lnTo>
                    <a:lnTo>
                      <a:pt x="13292" y="13886"/>
                    </a:lnTo>
                    <a:lnTo>
                      <a:pt x="13292" y="15429"/>
                    </a:lnTo>
                    <a:lnTo>
                      <a:pt x="14123" y="15429"/>
                    </a:lnTo>
                    <a:lnTo>
                      <a:pt x="14123" y="16971"/>
                    </a:lnTo>
                    <a:lnTo>
                      <a:pt x="14954" y="16971"/>
                    </a:lnTo>
                    <a:lnTo>
                      <a:pt x="15785" y="16971"/>
                    </a:lnTo>
                    <a:lnTo>
                      <a:pt x="15785" y="18514"/>
                    </a:lnTo>
                    <a:lnTo>
                      <a:pt x="16615" y="18514"/>
                    </a:lnTo>
                    <a:lnTo>
                      <a:pt x="17446" y="18514"/>
                    </a:lnTo>
                    <a:lnTo>
                      <a:pt x="17446" y="20057"/>
                    </a:lnTo>
                    <a:lnTo>
                      <a:pt x="18277" y="20057"/>
                    </a:lnTo>
                    <a:lnTo>
                      <a:pt x="18277" y="21600"/>
                    </a:lnTo>
                    <a:lnTo>
                      <a:pt x="18277" y="21600"/>
                    </a:lnTo>
                    <a:lnTo>
                      <a:pt x="21600" y="154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88" name="Shape 4088"/>
              <p:cNvSpPr/>
              <p:nvPr/>
            </p:nvSpPr>
            <p:spPr>
              <a:xfrm>
                <a:off x="171450" y="822325"/>
                <a:ext cx="39688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247"/>
                    </a:moveTo>
                    <a:lnTo>
                      <a:pt x="21600" y="15247"/>
                    </a:lnTo>
                    <a:lnTo>
                      <a:pt x="20736" y="15247"/>
                    </a:lnTo>
                    <a:lnTo>
                      <a:pt x="19872" y="15247"/>
                    </a:lnTo>
                    <a:lnTo>
                      <a:pt x="19872" y="13976"/>
                    </a:lnTo>
                    <a:lnTo>
                      <a:pt x="19008" y="13976"/>
                    </a:lnTo>
                    <a:lnTo>
                      <a:pt x="18144" y="13976"/>
                    </a:lnTo>
                    <a:lnTo>
                      <a:pt x="18144" y="13976"/>
                    </a:lnTo>
                    <a:lnTo>
                      <a:pt x="17280" y="13976"/>
                    </a:lnTo>
                    <a:lnTo>
                      <a:pt x="17280" y="13976"/>
                    </a:lnTo>
                    <a:lnTo>
                      <a:pt x="16416" y="12706"/>
                    </a:lnTo>
                    <a:lnTo>
                      <a:pt x="15552" y="12706"/>
                    </a:lnTo>
                    <a:lnTo>
                      <a:pt x="14688" y="12706"/>
                    </a:lnTo>
                    <a:lnTo>
                      <a:pt x="14688" y="11435"/>
                    </a:lnTo>
                    <a:lnTo>
                      <a:pt x="12960" y="10165"/>
                    </a:lnTo>
                    <a:lnTo>
                      <a:pt x="12096" y="10165"/>
                    </a:lnTo>
                    <a:lnTo>
                      <a:pt x="11232" y="8894"/>
                    </a:lnTo>
                    <a:lnTo>
                      <a:pt x="9504" y="7624"/>
                    </a:lnTo>
                    <a:lnTo>
                      <a:pt x="8640" y="6353"/>
                    </a:lnTo>
                    <a:lnTo>
                      <a:pt x="7776" y="5082"/>
                    </a:lnTo>
                    <a:lnTo>
                      <a:pt x="6048" y="3812"/>
                    </a:lnTo>
                    <a:lnTo>
                      <a:pt x="5184" y="2541"/>
                    </a:lnTo>
                    <a:lnTo>
                      <a:pt x="4320" y="1271"/>
                    </a:lnTo>
                    <a:lnTo>
                      <a:pt x="3456" y="0"/>
                    </a:lnTo>
                    <a:lnTo>
                      <a:pt x="0" y="5082"/>
                    </a:lnTo>
                    <a:lnTo>
                      <a:pt x="864" y="6353"/>
                    </a:lnTo>
                    <a:lnTo>
                      <a:pt x="2592" y="7624"/>
                    </a:lnTo>
                    <a:lnTo>
                      <a:pt x="3456" y="8894"/>
                    </a:lnTo>
                    <a:lnTo>
                      <a:pt x="4320" y="10165"/>
                    </a:lnTo>
                    <a:lnTo>
                      <a:pt x="6048" y="11435"/>
                    </a:lnTo>
                    <a:lnTo>
                      <a:pt x="6912" y="12706"/>
                    </a:lnTo>
                    <a:lnTo>
                      <a:pt x="8640" y="13976"/>
                    </a:lnTo>
                    <a:lnTo>
                      <a:pt x="9504" y="15247"/>
                    </a:lnTo>
                    <a:lnTo>
                      <a:pt x="11232" y="16518"/>
                    </a:lnTo>
                    <a:lnTo>
                      <a:pt x="12096" y="17788"/>
                    </a:lnTo>
                    <a:lnTo>
                      <a:pt x="12960" y="17788"/>
                    </a:lnTo>
                    <a:lnTo>
                      <a:pt x="13824" y="19059"/>
                    </a:lnTo>
                    <a:lnTo>
                      <a:pt x="14688" y="19059"/>
                    </a:lnTo>
                    <a:lnTo>
                      <a:pt x="15552" y="20329"/>
                    </a:lnTo>
                    <a:lnTo>
                      <a:pt x="15552" y="20329"/>
                    </a:lnTo>
                    <a:lnTo>
                      <a:pt x="16416" y="20329"/>
                    </a:lnTo>
                    <a:lnTo>
                      <a:pt x="17280" y="20329"/>
                    </a:lnTo>
                    <a:lnTo>
                      <a:pt x="18144" y="21600"/>
                    </a:lnTo>
                    <a:lnTo>
                      <a:pt x="19008" y="21600"/>
                    </a:lnTo>
                    <a:lnTo>
                      <a:pt x="19872" y="21600"/>
                    </a:lnTo>
                    <a:lnTo>
                      <a:pt x="19872" y="21600"/>
                    </a:lnTo>
                    <a:lnTo>
                      <a:pt x="20736" y="21600"/>
                    </a:lnTo>
                    <a:lnTo>
                      <a:pt x="20736" y="21600"/>
                    </a:lnTo>
                    <a:lnTo>
                      <a:pt x="21600" y="1524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89" name="Shape 4089"/>
              <p:cNvSpPr/>
              <p:nvPr/>
            </p:nvSpPr>
            <p:spPr>
              <a:xfrm>
                <a:off x="209550" y="828675"/>
                <a:ext cx="41275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277" y="0"/>
                    </a:moveTo>
                    <a:lnTo>
                      <a:pt x="18277" y="0"/>
                    </a:lnTo>
                    <a:lnTo>
                      <a:pt x="17446" y="1662"/>
                    </a:lnTo>
                    <a:lnTo>
                      <a:pt x="17446" y="3323"/>
                    </a:lnTo>
                    <a:lnTo>
                      <a:pt x="16615" y="3323"/>
                    </a:lnTo>
                    <a:lnTo>
                      <a:pt x="15785" y="4985"/>
                    </a:lnTo>
                    <a:lnTo>
                      <a:pt x="15785" y="4985"/>
                    </a:lnTo>
                    <a:lnTo>
                      <a:pt x="14954" y="6646"/>
                    </a:lnTo>
                    <a:lnTo>
                      <a:pt x="14123" y="6646"/>
                    </a:lnTo>
                    <a:lnTo>
                      <a:pt x="13292" y="8308"/>
                    </a:lnTo>
                    <a:lnTo>
                      <a:pt x="13292" y="8308"/>
                    </a:lnTo>
                    <a:lnTo>
                      <a:pt x="12462" y="9969"/>
                    </a:lnTo>
                    <a:lnTo>
                      <a:pt x="11631" y="9969"/>
                    </a:lnTo>
                    <a:lnTo>
                      <a:pt x="11631" y="9969"/>
                    </a:lnTo>
                    <a:lnTo>
                      <a:pt x="10800" y="9969"/>
                    </a:lnTo>
                    <a:lnTo>
                      <a:pt x="9969" y="11631"/>
                    </a:lnTo>
                    <a:lnTo>
                      <a:pt x="9969" y="11631"/>
                    </a:lnTo>
                    <a:lnTo>
                      <a:pt x="9138" y="11631"/>
                    </a:lnTo>
                    <a:lnTo>
                      <a:pt x="9138" y="11631"/>
                    </a:lnTo>
                    <a:lnTo>
                      <a:pt x="8308" y="11631"/>
                    </a:lnTo>
                    <a:lnTo>
                      <a:pt x="7477" y="13292"/>
                    </a:lnTo>
                    <a:lnTo>
                      <a:pt x="7477" y="13292"/>
                    </a:lnTo>
                    <a:lnTo>
                      <a:pt x="6646" y="13292"/>
                    </a:lnTo>
                    <a:lnTo>
                      <a:pt x="5815" y="13292"/>
                    </a:lnTo>
                    <a:lnTo>
                      <a:pt x="5815" y="13292"/>
                    </a:lnTo>
                    <a:lnTo>
                      <a:pt x="4985" y="13292"/>
                    </a:lnTo>
                    <a:lnTo>
                      <a:pt x="4154" y="13292"/>
                    </a:lnTo>
                    <a:lnTo>
                      <a:pt x="2492" y="13292"/>
                    </a:lnTo>
                    <a:lnTo>
                      <a:pt x="1662" y="13292"/>
                    </a:lnTo>
                    <a:lnTo>
                      <a:pt x="831" y="13292"/>
                    </a:lnTo>
                    <a:lnTo>
                      <a:pt x="0" y="21600"/>
                    </a:lnTo>
                    <a:lnTo>
                      <a:pt x="1662" y="21600"/>
                    </a:lnTo>
                    <a:lnTo>
                      <a:pt x="2492" y="21600"/>
                    </a:lnTo>
                    <a:lnTo>
                      <a:pt x="4154" y="21600"/>
                    </a:lnTo>
                    <a:lnTo>
                      <a:pt x="4985" y="21600"/>
                    </a:lnTo>
                    <a:lnTo>
                      <a:pt x="5815" y="21600"/>
                    </a:lnTo>
                    <a:lnTo>
                      <a:pt x="6646" y="21600"/>
                    </a:lnTo>
                    <a:lnTo>
                      <a:pt x="7477" y="21600"/>
                    </a:lnTo>
                    <a:lnTo>
                      <a:pt x="7477" y="21600"/>
                    </a:lnTo>
                    <a:lnTo>
                      <a:pt x="8308" y="21600"/>
                    </a:lnTo>
                    <a:lnTo>
                      <a:pt x="9138" y="21600"/>
                    </a:lnTo>
                    <a:lnTo>
                      <a:pt x="9969" y="19938"/>
                    </a:lnTo>
                    <a:lnTo>
                      <a:pt x="10800" y="19938"/>
                    </a:lnTo>
                    <a:lnTo>
                      <a:pt x="11631" y="19938"/>
                    </a:lnTo>
                    <a:lnTo>
                      <a:pt x="11631" y="19938"/>
                    </a:lnTo>
                    <a:lnTo>
                      <a:pt x="12462" y="19938"/>
                    </a:lnTo>
                    <a:lnTo>
                      <a:pt x="13292" y="18277"/>
                    </a:lnTo>
                    <a:lnTo>
                      <a:pt x="14123" y="18277"/>
                    </a:lnTo>
                    <a:lnTo>
                      <a:pt x="14954" y="16615"/>
                    </a:lnTo>
                    <a:lnTo>
                      <a:pt x="15785" y="16615"/>
                    </a:lnTo>
                    <a:lnTo>
                      <a:pt x="15785" y="14954"/>
                    </a:lnTo>
                    <a:lnTo>
                      <a:pt x="16615" y="14954"/>
                    </a:lnTo>
                    <a:lnTo>
                      <a:pt x="17446" y="13292"/>
                    </a:lnTo>
                    <a:lnTo>
                      <a:pt x="18277" y="13292"/>
                    </a:lnTo>
                    <a:lnTo>
                      <a:pt x="19108" y="11631"/>
                    </a:lnTo>
                    <a:lnTo>
                      <a:pt x="19108" y="9969"/>
                    </a:lnTo>
                    <a:lnTo>
                      <a:pt x="19938" y="9969"/>
                    </a:lnTo>
                    <a:lnTo>
                      <a:pt x="20769" y="8308"/>
                    </a:lnTo>
                    <a:lnTo>
                      <a:pt x="21600" y="6646"/>
                    </a:lnTo>
                    <a:lnTo>
                      <a:pt x="21600" y="6646"/>
                    </a:lnTo>
                    <a:lnTo>
                      <a:pt x="1827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90" name="Shape 4090"/>
              <p:cNvSpPr/>
              <p:nvPr/>
            </p:nvSpPr>
            <p:spPr>
              <a:xfrm>
                <a:off x="244475" y="801687"/>
                <a:ext cx="42863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21600" y="0"/>
                    </a:lnTo>
                    <a:lnTo>
                      <a:pt x="20800" y="0"/>
                    </a:lnTo>
                    <a:lnTo>
                      <a:pt x="20000" y="0"/>
                    </a:lnTo>
                    <a:lnTo>
                      <a:pt x="19200" y="0"/>
                    </a:lnTo>
                    <a:lnTo>
                      <a:pt x="18400" y="0"/>
                    </a:lnTo>
                    <a:lnTo>
                      <a:pt x="17600" y="0"/>
                    </a:lnTo>
                    <a:lnTo>
                      <a:pt x="16800" y="1029"/>
                    </a:lnTo>
                    <a:lnTo>
                      <a:pt x="16000" y="1029"/>
                    </a:lnTo>
                    <a:lnTo>
                      <a:pt x="15200" y="1029"/>
                    </a:lnTo>
                    <a:lnTo>
                      <a:pt x="14400" y="2057"/>
                    </a:lnTo>
                    <a:lnTo>
                      <a:pt x="13600" y="2057"/>
                    </a:lnTo>
                    <a:lnTo>
                      <a:pt x="12800" y="2057"/>
                    </a:lnTo>
                    <a:lnTo>
                      <a:pt x="12800" y="3086"/>
                    </a:lnTo>
                    <a:lnTo>
                      <a:pt x="12000" y="3086"/>
                    </a:lnTo>
                    <a:lnTo>
                      <a:pt x="11200" y="4114"/>
                    </a:lnTo>
                    <a:lnTo>
                      <a:pt x="10400" y="5143"/>
                    </a:lnTo>
                    <a:lnTo>
                      <a:pt x="9600" y="5143"/>
                    </a:lnTo>
                    <a:lnTo>
                      <a:pt x="9600" y="6171"/>
                    </a:lnTo>
                    <a:lnTo>
                      <a:pt x="8800" y="6171"/>
                    </a:lnTo>
                    <a:lnTo>
                      <a:pt x="8000" y="7200"/>
                    </a:lnTo>
                    <a:lnTo>
                      <a:pt x="7200" y="8229"/>
                    </a:lnTo>
                    <a:lnTo>
                      <a:pt x="6400" y="9257"/>
                    </a:lnTo>
                    <a:lnTo>
                      <a:pt x="4800" y="11314"/>
                    </a:lnTo>
                    <a:lnTo>
                      <a:pt x="4000" y="12343"/>
                    </a:lnTo>
                    <a:lnTo>
                      <a:pt x="2400" y="14400"/>
                    </a:lnTo>
                    <a:lnTo>
                      <a:pt x="1600" y="15429"/>
                    </a:lnTo>
                    <a:lnTo>
                      <a:pt x="0" y="17486"/>
                    </a:lnTo>
                    <a:lnTo>
                      <a:pt x="3200" y="21600"/>
                    </a:lnTo>
                    <a:lnTo>
                      <a:pt x="4800" y="19543"/>
                    </a:lnTo>
                    <a:lnTo>
                      <a:pt x="5600" y="18514"/>
                    </a:lnTo>
                    <a:lnTo>
                      <a:pt x="7200" y="16457"/>
                    </a:lnTo>
                    <a:lnTo>
                      <a:pt x="8000" y="15429"/>
                    </a:lnTo>
                    <a:lnTo>
                      <a:pt x="9600" y="13371"/>
                    </a:lnTo>
                    <a:lnTo>
                      <a:pt x="10400" y="12343"/>
                    </a:lnTo>
                    <a:lnTo>
                      <a:pt x="11200" y="11314"/>
                    </a:lnTo>
                    <a:lnTo>
                      <a:pt x="11200" y="11314"/>
                    </a:lnTo>
                    <a:lnTo>
                      <a:pt x="12000" y="10286"/>
                    </a:lnTo>
                    <a:lnTo>
                      <a:pt x="12800" y="9257"/>
                    </a:lnTo>
                    <a:lnTo>
                      <a:pt x="12800" y="9257"/>
                    </a:lnTo>
                    <a:lnTo>
                      <a:pt x="13600" y="8229"/>
                    </a:lnTo>
                    <a:lnTo>
                      <a:pt x="14400" y="8229"/>
                    </a:lnTo>
                    <a:lnTo>
                      <a:pt x="14400" y="8229"/>
                    </a:lnTo>
                    <a:lnTo>
                      <a:pt x="15200" y="7200"/>
                    </a:lnTo>
                    <a:lnTo>
                      <a:pt x="16000" y="7200"/>
                    </a:lnTo>
                    <a:lnTo>
                      <a:pt x="16000" y="6171"/>
                    </a:lnTo>
                    <a:lnTo>
                      <a:pt x="16800" y="6171"/>
                    </a:lnTo>
                    <a:lnTo>
                      <a:pt x="17600" y="6171"/>
                    </a:lnTo>
                    <a:lnTo>
                      <a:pt x="17600" y="6171"/>
                    </a:lnTo>
                    <a:lnTo>
                      <a:pt x="18400" y="6171"/>
                    </a:lnTo>
                    <a:lnTo>
                      <a:pt x="19200" y="6171"/>
                    </a:lnTo>
                    <a:lnTo>
                      <a:pt x="19200" y="5143"/>
                    </a:lnTo>
                    <a:lnTo>
                      <a:pt x="20000" y="5143"/>
                    </a:lnTo>
                    <a:lnTo>
                      <a:pt x="20800" y="5143"/>
                    </a:lnTo>
                    <a:lnTo>
                      <a:pt x="21600" y="5143"/>
                    </a:lnTo>
                    <a:lnTo>
                      <a:pt x="21600" y="5143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91" name="Shape 4091"/>
              <p:cNvSpPr/>
              <p:nvPr/>
            </p:nvSpPr>
            <p:spPr>
              <a:xfrm>
                <a:off x="287337" y="801687"/>
                <a:ext cx="365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008"/>
                    </a:moveTo>
                    <a:lnTo>
                      <a:pt x="21600" y="19008"/>
                    </a:lnTo>
                    <a:lnTo>
                      <a:pt x="19722" y="15552"/>
                    </a:lnTo>
                    <a:lnTo>
                      <a:pt x="16904" y="12960"/>
                    </a:lnTo>
                    <a:lnTo>
                      <a:pt x="15965" y="11232"/>
                    </a:lnTo>
                    <a:lnTo>
                      <a:pt x="15026" y="10368"/>
                    </a:lnTo>
                    <a:lnTo>
                      <a:pt x="15026" y="9504"/>
                    </a:lnTo>
                    <a:lnTo>
                      <a:pt x="14087" y="8640"/>
                    </a:lnTo>
                    <a:lnTo>
                      <a:pt x="13148" y="7776"/>
                    </a:lnTo>
                    <a:lnTo>
                      <a:pt x="13148" y="6912"/>
                    </a:lnTo>
                    <a:lnTo>
                      <a:pt x="12209" y="6912"/>
                    </a:lnTo>
                    <a:lnTo>
                      <a:pt x="11270" y="6048"/>
                    </a:lnTo>
                    <a:lnTo>
                      <a:pt x="11270" y="5184"/>
                    </a:lnTo>
                    <a:lnTo>
                      <a:pt x="10330" y="4320"/>
                    </a:lnTo>
                    <a:lnTo>
                      <a:pt x="9391" y="4320"/>
                    </a:lnTo>
                    <a:lnTo>
                      <a:pt x="8452" y="3456"/>
                    </a:lnTo>
                    <a:lnTo>
                      <a:pt x="8452" y="2592"/>
                    </a:lnTo>
                    <a:lnTo>
                      <a:pt x="7513" y="2592"/>
                    </a:lnTo>
                    <a:lnTo>
                      <a:pt x="6574" y="1728"/>
                    </a:lnTo>
                    <a:lnTo>
                      <a:pt x="5635" y="1728"/>
                    </a:lnTo>
                    <a:lnTo>
                      <a:pt x="4696" y="1728"/>
                    </a:lnTo>
                    <a:lnTo>
                      <a:pt x="3757" y="864"/>
                    </a:lnTo>
                    <a:lnTo>
                      <a:pt x="2817" y="864"/>
                    </a:lnTo>
                    <a:lnTo>
                      <a:pt x="1878" y="0"/>
                    </a:lnTo>
                    <a:lnTo>
                      <a:pt x="939" y="0"/>
                    </a:lnTo>
                    <a:lnTo>
                      <a:pt x="0" y="0"/>
                    </a:lnTo>
                    <a:lnTo>
                      <a:pt x="0" y="4320"/>
                    </a:lnTo>
                    <a:lnTo>
                      <a:pt x="0" y="5184"/>
                    </a:lnTo>
                    <a:lnTo>
                      <a:pt x="939" y="5184"/>
                    </a:lnTo>
                    <a:lnTo>
                      <a:pt x="1878" y="5184"/>
                    </a:lnTo>
                    <a:lnTo>
                      <a:pt x="1878" y="5184"/>
                    </a:lnTo>
                    <a:lnTo>
                      <a:pt x="2817" y="5184"/>
                    </a:lnTo>
                    <a:lnTo>
                      <a:pt x="3757" y="6048"/>
                    </a:lnTo>
                    <a:lnTo>
                      <a:pt x="3757" y="6048"/>
                    </a:lnTo>
                    <a:lnTo>
                      <a:pt x="4696" y="6048"/>
                    </a:lnTo>
                    <a:lnTo>
                      <a:pt x="4696" y="6912"/>
                    </a:lnTo>
                    <a:lnTo>
                      <a:pt x="5635" y="6912"/>
                    </a:lnTo>
                    <a:lnTo>
                      <a:pt x="6574" y="7776"/>
                    </a:lnTo>
                    <a:lnTo>
                      <a:pt x="6574" y="7776"/>
                    </a:lnTo>
                    <a:lnTo>
                      <a:pt x="7513" y="8640"/>
                    </a:lnTo>
                    <a:lnTo>
                      <a:pt x="7513" y="9504"/>
                    </a:lnTo>
                    <a:lnTo>
                      <a:pt x="8452" y="9504"/>
                    </a:lnTo>
                    <a:lnTo>
                      <a:pt x="9391" y="10368"/>
                    </a:lnTo>
                    <a:lnTo>
                      <a:pt x="9391" y="10368"/>
                    </a:lnTo>
                    <a:lnTo>
                      <a:pt x="10330" y="11232"/>
                    </a:lnTo>
                    <a:lnTo>
                      <a:pt x="10330" y="12096"/>
                    </a:lnTo>
                    <a:lnTo>
                      <a:pt x="11270" y="12960"/>
                    </a:lnTo>
                    <a:lnTo>
                      <a:pt x="12209" y="13824"/>
                    </a:lnTo>
                    <a:lnTo>
                      <a:pt x="13148" y="15552"/>
                    </a:lnTo>
                    <a:lnTo>
                      <a:pt x="15026" y="18144"/>
                    </a:lnTo>
                    <a:lnTo>
                      <a:pt x="16904" y="21600"/>
                    </a:lnTo>
                    <a:lnTo>
                      <a:pt x="16904" y="21600"/>
                    </a:lnTo>
                    <a:lnTo>
                      <a:pt x="21600" y="1900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92" name="Shape 4092"/>
              <p:cNvSpPr/>
              <p:nvPr/>
            </p:nvSpPr>
            <p:spPr>
              <a:xfrm>
                <a:off x="315912" y="836612"/>
                <a:ext cx="38101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100"/>
                    </a:moveTo>
                    <a:lnTo>
                      <a:pt x="21600" y="17100"/>
                    </a:lnTo>
                    <a:lnTo>
                      <a:pt x="20700" y="17100"/>
                    </a:lnTo>
                    <a:lnTo>
                      <a:pt x="19800" y="17100"/>
                    </a:lnTo>
                    <a:lnTo>
                      <a:pt x="19800" y="17100"/>
                    </a:lnTo>
                    <a:lnTo>
                      <a:pt x="18900" y="17100"/>
                    </a:lnTo>
                    <a:lnTo>
                      <a:pt x="18000" y="16200"/>
                    </a:lnTo>
                    <a:lnTo>
                      <a:pt x="18000" y="16200"/>
                    </a:lnTo>
                    <a:lnTo>
                      <a:pt x="17100" y="16200"/>
                    </a:lnTo>
                    <a:lnTo>
                      <a:pt x="17100" y="15300"/>
                    </a:lnTo>
                    <a:lnTo>
                      <a:pt x="16200" y="15300"/>
                    </a:lnTo>
                    <a:lnTo>
                      <a:pt x="15300" y="14400"/>
                    </a:lnTo>
                    <a:lnTo>
                      <a:pt x="15300" y="14400"/>
                    </a:lnTo>
                    <a:lnTo>
                      <a:pt x="14400" y="13500"/>
                    </a:lnTo>
                    <a:lnTo>
                      <a:pt x="14400" y="13500"/>
                    </a:lnTo>
                    <a:lnTo>
                      <a:pt x="13500" y="12600"/>
                    </a:lnTo>
                    <a:lnTo>
                      <a:pt x="12600" y="11700"/>
                    </a:lnTo>
                    <a:lnTo>
                      <a:pt x="12600" y="11700"/>
                    </a:lnTo>
                    <a:lnTo>
                      <a:pt x="11700" y="10800"/>
                    </a:lnTo>
                    <a:lnTo>
                      <a:pt x="11700" y="9900"/>
                    </a:lnTo>
                    <a:lnTo>
                      <a:pt x="10800" y="9900"/>
                    </a:lnTo>
                    <a:lnTo>
                      <a:pt x="10800" y="9000"/>
                    </a:lnTo>
                    <a:lnTo>
                      <a:pt x="9900" y="7200"/>
                    </a:lnTo>
                    <a:lnTo>
                      <a:pt x="8100" y="6300"/>
                    </a:lnTo>
                    <a:lnTo>
                      <a:pt x="6300" y="2700"/>
                    </a:lnTo>
                    <a:lnTo>
                      <a:pt x="4500" y="0"/>
                    </a:lnTo>
                    <a:lnTo>
                      <a:pt x="0" y="2700"/>
                    </a:lnTo>
                    <a:lnTo>
                      <a:pt x="2700" y="5400"/>
                    </a:lnTo>
                    <a:lnTo>
                      <a:pt x="4500" y="9000"/>
                    </a:lnTo>
                    <a:lnTo>
                      <a:pt x="5400" y="9900"/>
                    </a:lnTo>
                    <a:lnTo>
                      <a:pt x="6300" y="11700"/>
                    </a:lnTo>
                    <a:lnTo>
                      <a:pt x="7200" y="12600"/>
                    </a:lnTo>
                    <a:lnTo>
                      <a:pt x="7200" y="13500"/>
                    </a:lnTo>
                    <a:lnTo>
                      <a:pt x="8100" y="13500"/>
                    </a:lnTo>
                    <a:lnTo>
                      <a:pt x="9000" y="14400"/>
                    </a:lnTo>
                    <a:lnTo>
                      <a:pt x="9000" y="15300"/>
                    </a:lnTo>
                    <a:lnTo>
                      <a:pt x="9900" y="16200"/>
                    </a:lnTo>
                    <a:lnTo>
                      <a:pt x="10800" y="16200"/>
                    </a:lnTo>
                    <a:lnTo>
                      <a:pt x="10800" y="17100"/>
                    </a:lnTo>
                    <a:lnTo>
                      <a:pt x="11700" y="18000"/>
                    </a:lnTo>
                    <a:lnTo>
                      <a:pt x="12600" y="18900"/>
                    </a:lnTo>
                    <a:lnTo>
                      <a:pt x="13500" y="18900"/>
                    </a:lnTo>
                    <a:lnTo>
                      <a:pt x="14400" y="19800"/>
                    </a:lnTo>
                    <a:lnTo>
                      <a:pt x="15300" y="19800"/>
                    </a:lnTo>
                    <a:lnTo>
                      <a:pt x="15300" y="20700"/>
                    </a:lnTo>
                    <a:lnTo>
                      <a:pt x="16200" y="20700"/>
                    </a:lnTo>
                    <a:lnTo>
                      <a:pt x="17100" y="21600"/>
                    </a:lnTo>
                    <a:lnTo>
                      <a:pt x="18000" y="21600"/>
                    </a:lnTo>
                    <a:lnTo>
                      <a:pt x="18900" y="21600"/>
                    </a:lnTo>
                    <a:lnTo>
                      <a:pt x="19800" y="21600"/>
                    </a:lnTo>
                    <a:lnTo>
                      <a:pt x="20700" y="21600"/>
                    </a:lnTo>
                    <a:lnTo>
                      <a:pt x="20700" y="21600"/>
                    </a:lnTo>
                    <a:lnTo>
                      <a:pt x="21600" y="171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93" name="Shape 4093"/>
              <p:cNvSpPr/>
              <p:nvPr/>
            </p:nvSpPr>
            <p:spPr>
              <a:xfrm>
                <a:off x="352425" y="841375"/>
                <a:ext cx="36513" cy="3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843" y="0"/>
                    </a:moveTo>
                    <a:lnTo>
                      <a:pt x="17843" y="0"/>
                    </a:lnTo>
                    <a:lnTo>
                      <a:pt x="16904" y="1964"/>
                    </a:lnTo>
                    <a:lnTo>
                      <a:pt x="15965" y="2945"/>
                    </a:lnTo>
                    <a:lnTo>
                      <a:pt x="15026" y="4909"/>
                    </a:lnTo>
                    <a:lnTo>
                      <a:pt x="14087" y="6873"/>
                    </a:lnTo>
                    <a:lnTo>
                      <a:pt x="12209" y="7855"/>
                    </a:lnTo>
                    <a:lnTo>
                      <a:pt x="11270" y="8836"/>
                    </a:lnTo>
                    <a:lnTo>
                      <a:pt x="11270" y="9818"/>
                    </a:lnTo>
                    <a:lnTo>
                      <a:pt x="10330" y="10800"/>
                    </a:lnTo>
                    <a:lnTo>
                      <a:pt x="10330" y="10800"/>
                    </a:lnTo>
                    <a:lnTo>
                      <a:pt x="9391" y="11782"/>
                    </a:lnTo>
                    <a:lnTo>
                      <a:pt x="8452" y="11782"/>
                    </a:lnTo>
                    <a:lnTo>
                      <a:pt x="8452" y="12764"/>
                    </a:lnTo>
                    <a:lnTo>
                      <a:pt x="7513" y="12764"/>
                    </a:lnTo>
                    <a:lnTo>
                      <a:pt x="7513" y="13745"/>
                    </a:lnTo>
                    <a:lnTo>
                      <a:pt x="6574" y="13745"/>
                    </a:lnTo>
                    <a:lnTo>
                      <a:pt x="6574" y="14727"/>
                    </a:lnTo>
                    <a:lnTo>
                      <a:pt x="5635" y="14727"/>
                    </a:lnTo>
                    <a:lnTo>
                      <a:pt x="5635" y="14727"/>
                    </a:lnTo>
                    <a:lnTo>
                      <a:pt x="4696" y="14727"/>
                    </a:lnTo>
                    <a:lnTo>
                      <a:pt x="4696" y="15709"/>
                    </a:lnTo>
                    <a:lnTo>
                      <a:pt x="3757" y="15709"/>
                    </a:lnTo>
                    <a:lnTo>
                      <a:pt x="2817" y="15709"/>
                    </a:lnTo>
                    <a:lnTo>
                      <a:pt x="2817" y="15709"/>
                    </a:lnTo>
                    <a:lnTo>
                      <a:pt x="1878" y="15709"/>
                    </a:lnTo>
                    <a:lnTo>
                      <a:pt x="939" y="15709"/>
                    </a:lnTo>
                    <a:lnTo>
                      <a:pt x="939" y="15709"/>
                    </a:lnTo>
                    <a:lnTo>
                      <a:pt x="0" y="20618"/>
                    </a:lnTo>
                    <a:lnTo>
                      <a:pt x="939" y="21600"/>
                    </a:lnTo>
                    <a:lnTo>
                      <a:pt x="1878" y="21600"/>
                    </a:lnTo>
                    <a:lnTo>
                      <a:pt x="2817" y="20618"/>
                    </a:lnTo>
                    <a:lnTo>
                      <a:pt x="3757" y="20618"/>
                    </a:lnTo>
                    <a:lnTo>
                      <a:pt x="4696" y="20618"/>
                    </a:lnTo>
                    <a:lnTo>
                      <a:pt x="5635" y="20618"/>
                    </a:lnTo>
                    <a:lnTo>
                      <a:pt x="6574" y="20618"/>
                    </a:lnTo>
                    <a:lnTo>
                      <a:pt x="7513" y="19636"/>
                    </a:lnTo>
                    <a:lnTo>
                      <a:pt x="8452" y="19636"/>
                    </a:lnTo>
                    <a:lnTo>
                      <a:pt x="8452" y="18655"/>
                    </a:lnTo>
                    <a:lnTo>
                      <a:pt x="9391" y="18655"/>
                    </a:lnTo>
                    <a:lnTo>
                      <a:pt x="10330" y="17673"/>
                    </a:lnTo>
                    <a:lnTo>
                      <a:pt x="11270" y="17673"/>
                    </a:lnTo>
                    <a:lnTo>
                      <a:pt x="11270" y="16691"/>
                    </a:lnTo>
                    <a:lnTo>
                      <a:pt x="12209" y="15709"/>
                    </a:lnTo>
                    <a:lnTo>
                      <a:pt x="13148" y="15709"/>
                    </a:lnTo>
                    <a:lnTo>
                      <a:pt x="14087" y="14727"/>
                    </a:lnTo>
                    <a:lnTo>
                      <a:pt x="14087" y="13745"/>
                    </a:lnTo>
                    <a:lnTo>
                      <a:pt x="15026" y="12764"/>
                    </a:lnTo>
                    <a:lnTo>
                      <a:pt x="15026" y="12764"/>
                    </a:lnTo>
                    <a:lnTo>
                      <a:pt x="16904" y="10800"/>
                    </a:lnTo>
                    <a:lnTo>
                      <a:pt x="17843" y="9818"/>
                    </a:lnTo>
                    <a:lnTo>
                      <a:pt x="18783" y="7855"/>
                    </a:lnTo>
                    <a:lnTo>
                      <a:pt x="19722" y="6873"/>
                    </a:lnTo>
                    <a:lnTo>
                      <a:pt x="20661" y="4909"/>
                    </a:lnTo>
                    <a:lnTo>
                      <a:pt x="21600" y="3927"/>
                    </a:lnTo>
                    <a:lnTo>
                      <a:pt x="21600" y="3927"/>
                    </a:lnTo>
                    <a:lnTo>
                      <a:pt x="178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94" name="Shape 4094"/>
              <p:cNvSpPr/>
              <p:nvPr/>
            </p:nvSpPr>
            <p:spPr>
              <a:xfrm>
                <a:off x="382587" y="814387"/>
                <a:ext cx="42863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21600" y="0"/>
                    </a:lnTo>
                    <a:lnTo>
                      <a:pt x="20800" y="0"/>
                    </a:lnTo>
                    <a:lnTo>
                      <a:pt x="20000" y="0"/>
                    </a:lnTo>
                    <a:lnTo>
                      <a:pt x="19200" y="0"/>
                    </a:lnTo>
                    <a:lnTo>
                      <a:pt x="18400" y="0"/>
                    </a:lnTo>
                    <a:lnTo>
                      <a:pt x="17600" y="1029"/>
                    </a:lnTo>
                    <a:lnTo>
                      <a:pt x="16800" y="1029"/>
                    </a:lnTo>
                    <a:lnTo>
                      <a:pt x="16000" y="1029"/>
                    </a:lnTo>
                    <a:lnTo>
                      <a:pt x="15200" y="1029"/>
                    </a:lnTo>
                    <a:lnTo>
                      <a:pt x="14400" y="2057"/>
                    </a:lnTo>
                    <a:lnTo>
                      <a:pt x="13600" y="2057"/>
                    </a:lnTo>
                    <a:lnTo>
                      <a:pt x="12800" y="3086"/>
                    </a:lnTo>
                    <a:lnTo>
                      <a:pt x="12000" y="3086"/>
                    </a:lnTo>
                    <a:lnTo>
                      <a:pt x="11200" y="4114"/>
                    </a:lnTo>
                    <a:lnTo>
                      <a:pt x="11200" y="4114"/>
                    </a:lnTo>
                    <a:lnTo>
                      <a:pt x="10400" y="5143"/>
                    </a:lnTo>
                    <a:lnTo>
                      <a:pt x="9600" y="6171"/>
                    </a:lnTo>
                    <a:lnTo>
                      <a:pt x="8800" y="6171"/>
                    </a:lnTo>
                    <a:lnTo>
                      <a:pt x="8000" y="7200"/>
                    </a:lnTo>
                    <a:lnTo>
                      <a:pt x="7200" y="8229"/>
                    </a:lnTo>
                    <a:lnTo>
                      <a:pt x="7200" y="8229"/>
                    </a:lnTo>
                    <a:lnTo>
                      <a:pt x="5600" y="10286"/>
                    </a:lnTo>
                    <a:lnTo>
                      <a:pt x="4800" y="11314"/>
                    </a:lnTo>
                    <a:lnTo>
                      <a:pt x="3200" y="13371"/>
                    </a:lnTo>
                    <a:lnTo>
                      <a:pt x="2400" y="14400"/>
                    </a:lnTo>
                    <a:lnTo>
                      <a:pt x="1600" y="16457"/>
                    </a:lnTo>
                    <a:lnTo>
                      <a:pt x="0" y="17486"/>
                    </a:lnTo>
                    <a:lnTo>
                      <a:pt x="3200" y="21600"/>
                    </a:lnTo>
                    <a:lnTo>
                      <a:pt x="4800" y="19543"/>
                    </a:lnTo>
                    <a:lnTo>
                      <a:pt x="5600" y="18514"/>
                    </a:lnTo>
                    <a:lnTo>
                      <a:pt x="6400" y="16457"/>
                    </a:lnTo>
                    <a:lnTo>
                      <a:pt x="8000" y="15429"/>
                    </a:lnTo>
                    <a:lnTo>
                      <a:pt x="8800" y="14400"/>
                    </a:lnTo>
                    <a:lnTo>
                      <a:pt x="9600" y="12343"/>
                    </a:lnTo>
                    <a:lnTo>
                      <a:pt x="10400" y="12343"/>
                    </a:lnTo>
                    <a:lnTo>
                      <a:pt x="11200" y="11314"/>
                    </a:lnTo>
                    <a:lnTo>
                      <a:pt x="11200" y="10286"/>
                    </a:lnTo>
                    <a:lnTo>
                      <a:pt x="12000" y="10286"/>
                    </a:lnTo>
                    <a:lnTo>
                      <a:pt x="12800" y="9257"/>
                    </a:lnTo>
                    <a:lnTo>
                      <a:pt x="13600" y="9257"/>
                    </a:lnTo>
                    <a:lnTo>
                      <a:pt x="13600" y="8229"/>
                    </a:lnTo>
                    <a:lnTo>
                      <a:pt x="14400" y="8229"/>
                    </a:lnTo>
                    <a:lnTo>
                      <a:pt x="15200" y="7200"/>
                    </a:lnTo>
                    <a:lnTo>
                      <a:pt x="16000" y="7200"/>
                    </a:lnTo>
                    <a:lnTo>
                      <a:pt x="16000" y="7200"/>
                    </a:lnTo>
                    <a:lnTo>
                      <a:pt x="16800" y="6171"/>
                    </a:lnTo>
                    <a:lnTo>
                      <a:pt x="17600" y="6171"/>
                    </a:lnTo>
                    <a:lnTo>
                      <a:pt x="17600" y="6171"/>
                    </a:lnTo>
                    <a:lnTo>
                      <a:pt x="18400" y="6171"/>
                    </a:lnTo>
                    <a:lnTo>
                      <a:pt x="19200" y="6171"/>
                    </a:lnTo>
                    <a:lnTo>
                      <a:pt x="20000" y="6171"/>
                    </a:lnTo>
                    <a:lnTo>
                      <a:pt x="20000" y="6171"/>
                    </a:lnTo>
                    <a:lnTo>
                      <a:pt x="20800" y="6171"/>
                    </a:lnTo>
                    <a:lnTo>
                      <a:pt x="21600" y="6171"/>
                    </a:lnTo>
                    <a:lnTo>
                      <a:pt x="21600" y="6171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</p:grpSp>
        <p:grpSp>
          <p:nvGrpSpPr>
            <p:cNvPr id="4284" name="Group 4284"/>
            <p:cNvGrpSpPr/>
            <p:nvPr/>
          </p:nvGrpSpPr>
          <p:grpSpPr>
            <a:xfrm>
              <a:off x="1638300" y="1196975"/>
              <a:ext cx="1501775" cy="1420813"/>
              <a:chOff x="0" y="0"/>
              <a:chExt cx="1501775" cy="1420812"/>
            </a:xfrm>
          </p:grpSpPr>
          <p:sp>
            <p:nvSpPr>
              <p:cNvPr id="4096" name="Shape 4096"/>
              <p:cNvSpPr/>
              <p:nvPr/>
            </p:nvSpPr>
            <p:spPr>
              <a:xfrm>
                <a:off x="182562" y="461962"/>
                <a:ext cx="365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008"/>
                    </a:moveTo>
                    <a:lnTo>
                      <a:pt x="21600" y="19008"/>
                    </a:lnTo>
                    <a:lnTo>
                      <a:pt x="19722" y="16416"/>
                    </a:lnTo>
                    <a:lnTo>
                      <a:pt x="16904" y="12960"/>
                    </a:lnTo>
                    <a:lnTo>
                      <a:pt x="15965" y="11232"/>
                    </a:lnTo>
                    <a:lnTo>
                      <a:pt x="15026" y="10368"/>
                    </a:lnTo>
                    <a:lnTo>
                      <a:pt x="15026" y="9504"/>
                    </a:lnTo>
                    <a:lnTo>
                      <a:pt x="14087" y="8640"/>
                    </a:lnTo>
                    <a:lnTo>
                      <a:pt x="14087" y="7776"/>
                    </a:lnTo>
                    <a:lnTo>
                      <a:pt x="13148" y="7776"/>
                    </a:lnTo>
                    <a:lnTo>
                      <a:pt x="12209" y="6912"/>
                    </a:lnTo>
                    <a:lnTo>
                      <a:pt x="12209" y="6048"/>
                    </a:lnTo>
                    <a:lnTo>
                      <a:pt x="11270" y="5184"/>
                    </a:lnTo>
                    <a:lnTo>
                      <a:pt x="10330" y="5184"/>
                    </a:lnTo>
                    <a:lnTo>
                      <a:pt x="9391" y="4320"/>
                    </a:lnTo>
                    <a:lnTo>
                      <a:pt x="9391" y="3456"/>
                    </a:lnTo>
                    <a:lnTo>
                      <a:pt x="8452" y="3456"/>
                    </a:lnTo>
                    <a:lnTo>
                      <a:pt x="7513" y="2592"/>
                    </a:lnTo>
                    <a:lnTo>
                      <a:pt x="6574" y="2592"/>
                    </a:lnTo>
                    <a:lnTo>
                      <a:pt x="5635" y="1728"/>
                    </a:lnTo>
                    <a:lnTo>
                      <a:pt x="4696" y="864"/>
                    </a:lnTo>
                    <a:lnTo>
                      <a:pt x="3757" y="864"/>
                    </a:lnTo>
                    <a:lnTo>
                      <a:pt x="2817" y="864"/>
                    </a:lnTo>
                    <a:lnTo>
                      <a:pt x="2817" y="864"/>
                    </a:lnTo>
                    <a:lnTo>
                      <a:pt x="939" y="0"/>
                    </a:lnTo>
                    <a:lnTo>
                      <a:pt x="0" y="0"/>
                    </a:lnTo>
                    <a:lnTo>
                      <a:pt x="0" y="5184"/>
                    </a:lnTo>
                    <a:lnTo>
                      <a:pt x="939" y="5184"/>
                    </a:lnTo>
                    <a:lnTo>
                      <a:pt x="939" y="5184"/>
                    </a:lnTo>
                    <a:lnTo>
                      <a:pt x="1878" y="5184"/>
                    </a:lnTo>
                    <a:lnTo>
                      <a:pt x="2817" y="5184"/>
                    </a:lnTo>
                    <a:lnTo>
                      <a:pt x="2817" y="5184"/>
                    </a:lnTo>
                    <a:lnTo>
                      <a:pt x="3757" y="6048"/>
                    </a:lnTo>
                    <a:lnTo>
                      <a:pt x="3757" y="6048"/>
                    </a:lnTo>
                    <a:lnTo>
                      <a:pt x="4696" y="6048"/>
                    </a:lnTo>
                    <a:lnTo>
                      <a:pt x="5635" y="6912"/>
                    </a:lnTo>
                    <a:lnTo>
                      <a:pt x="5635" y="6912"/>
                    </a:lnTo>
                    <a:lnTo>
                      <a:pt x="6574" y="7776"/>
                    </a:lnTo>
                    <a:lnTo>
                      <a:pt x="6574" y="7776"/>
                    </a:lnTo>
                    <a:lnTo>
                      <a:pt x="7513" y="8640"/>
                    </a:lnTo>
                    <a:lnTo>
                      <a:pt x="8452" y="8640"/>
                    </a:lnTo>
                    <a:lnTo>
                      <a:pt x="8452" y="9504"/>
                    </a:lnTo>
                    <a:lnTo>
                      <a:pt x="9391" y="10368"/>
                    </a:lnTo>
                    <a:lnTo>
                      <a:pt x="9391" y="11232"/>
                    </a:lnTo>
                    <a:lnTo>
                      <a:pt x="10330" y="11232"/>
                    </a:lnTo>
                    <a:lnTo>
                      <a:pt x="10330" y="12096"/>
                    </a:lnTo>
                    <a:lnTo>
                      <a:pt x="11270" y="12960"/>
                    </a:lnTo>
                    <a:lnTo>
                      <a:pt x="12209" y="13824"/>
                    </a:lnTo>
                    <a:lnTo>
                      <a:pt x="13148" y="15552"/>
                    </a:lnTo>
                    <a:lnTo>
                      <a:pt x="15026" y="18144"/>
                    </a:lnTo>
                    <a:lnTo>
                      <a:pt x="16904" y="21600"/>
                    </a:lnTo>
                    <a:lnTo>
                      <a:pt x="16904" y="21600"/>
                    </a:lnTo>
                    <a:lnTo>
                      <a:pt x="21600" y="1900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97" name="Shape 4097"/>
              <p:cNvSpPr/>
              <p:nvPr/>
            </p:nvSpPr>
            <p:spPr>
              <a:xfrm>
                <a:off x="211137" y="496887"/>
                <a:ext cx="38101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416"/>
                    </a:moveTo>
                    <a:lnTo>
                      <a:pt x="21600" y="16416"/>
                    </a:lnTo>
                    <a:lnTo>
                      <a:pt x="21600" y="16416"/>
                    </a:lnTo>
                    <a:lnTo>
                      <a:pt x="20700" y="16416"/>
                    </a:lnTo>
                    <a:lnTo>
                      <a:pt x="19800" y="16416"/>
                    </a:lnTo>
                    <a:lnTo>
                      <a:pt x="19800" y="16416"/>
                    </a:lnTo>
                    <a:lnTo>
                      <a:pt x="18900" y="15552"/>
                    </a:lnTo>
                    <a:lnTo>
                      <a:pt x="18000" y="15552"/>
                    </a:lnTo>
                    <a:lnTo>
                      <a:pt x="18000" y="15552"/>
                    </a:lnTo>
                    <a:lnTo>
                      <a:pt x="17100" y="14688"/>
                    </a:lnTo>
                    <a:lnTo>
                      <a:pt x="16200" y="14688"/>
                    </a:lnTo>
                    <a:lnTo>
                      <a:pt x="16200" y="13824"/>
                    </a:lnTo>
                    <a:lnTo>
                      <a:pt x="15300" y="13824"/>
                    </a:lnTo>
                    <a:lnTo>
                      <a:pt x="14400" y="12960"/>
                    </a:lnTo>
                    <a:lnTo>
                      <a:pt x="14400" y="12960"/>
                    </a:lnTo>
                    <a:lnTo>
                      <a:pt x="13500" y="12096"/>
                    </a:lnTo>
                    <a:lnTo>
                      <a:pt x="12600" y="11232"/>
                    </a:lnTo>
                    <a:lnTo>
                      <a:pt x="12600" y="11232"/>
                    </a:lnTo>
                    <a:lnTo>
                      <a:pt x="11700" y="10368"/>
                    </a:lnTo>
                    <a:lnTo>
                      <a:pt x="11700" y="9504"/>
                    </a:lnTo>
                    <a:lnTo>
                      <a:pt x="10800" y="8640"/>
                    </a:lnTo>
                    <a:lnTo>
                      <a:pt x="9900" y="8640"/>
                    </a:lnTo>
                    <a:lnTo>
                      <a:pt x="9000" y="6912"/>
                    </a:lnTo>
                    <a:lnTo>
                      <a:pt x="8100" y="6048"/>
                    </a:lnTo>
                    <a:lnTo>
                      <a:pt x="6300" y="2592"/>
                    </a:lnTo>
                    <a:lnTo>
                      <a:pt x="4500" y="0"/>
                    </a:lnTo>
                    <a:lnTo>
                      <a:pt x="0" y="2592"/>
                    </a:lnTo>
                    <a:lnTo>
                      <a:pt x="1800" y="5184"/>
                    </a:lnTo>
                    <a:lnTo>
                      <a:pt x="4500" y="8640"/>
                    </a:lnTo>
                    <a:lnTo>
                      <a:pt x="5400" y="9504"/>
                    </a:lnTo>
                    <a:lnTo>
                      <a:pt x="6300" y="11232"/>
                    </a:lnTo>
                    <a:lnTo>
                      <a:pt x="7200" y="12096"/>
                    </a:lnTo>
                    <a:lnTo>
                      <a:pt x="7200" y="12960"/>
                    </a:lnTo>
                    <a:lnTo>
                      <a:pt x="8100" y="12960"/>
                    </a:lnTo>
                    <a:lnTo>
                      <a:pt x="9000" y="13824"/>
                    </a:lnTo>
                    <a:lnTo>
                      <a:pt x="9000" y="14688"/>
                    </a:lnTo>
                    <a:lnTo>
                      <a:pt x="9900" y="15552"/>
                    </a:lnTo>
                    <a:lnTo>
                      <a:pt x="10800" y="16416"/>
                    </a:lnTo>
                    <a:lnTo>
                      <a:pt x="11700" y="16416"/>
                    </a:lnTo>
                    <a:lnTo>
                      <a:pt x="11700" y="17280"/>
                    </a:lnTo>
                    <a:lnTo>
                      <a:pt x="12600" y="17280"/>
                    </a:lnTo>
                    <a:lnTo>
                      <a:pt x="13500" y="18144"/>
                    </a:lnTo>
                    <a:lnTo>
                      <a:pt x="14400" y="19008"/>
                    </a:lnTo>
                    <a:lnTo>
                      <a:pt x="15300" y="19008"/>
                    </a:lnTo>
                    <a:lnTo>
                      <a:pt x="16200" y="19872"/>
                    </a:lnTo>
                    <a:lnTo>
                      <a:pt x="17100" y="19872"/>
                    </a:lnTo>
                    <a:lnTo>
                      <a:pt x="18000" y="20736"/>
                    </a:lnTo>
                    <a:lnTo>
                      <a:pt x="18900" y="20736"/>
                    </a:lnTo>
                    <a:lnTo>
                      <a:pt x="19800" y="20736"/>
                    </a:lnTo>
                    <a:lnTo>
                      <a:pt x="20700" y="20736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1641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98" name="Shape 4098"/>
              <p:cNvSpPr/>
              <p:nvPr/>
            </p:nvSpPr>
            <p:spPr>
              <a:xfrm>
                <a:off x="249237" y="503237"/>
                <a:ext cx="42863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400" y="0"/>
                    </a:moveTo>
                    <a:lnTo>
                      <a:pt x="18400" y="0"/>
                    </a:lnTo>
                    <a:lnTo>
                      <a:pt x="17600" y="1029"/>
                    </a:lnTo>
                    <a:lnTo>
                      <a:pt x="16000" y="3086"/>
                    </a:lnTo>
                    <a:lnTo>
                      <a:pt x="15200" y="4114"/>
                    </a:lnTo>
                    <a:lnTo>
                      <a:pt x="14400" y="5143"/>
                    </a:lnTo>
                    <a:lnTo>
                      <a:pt x="12800" y="7200"/>
                    </a:lnTo>
                    <a:lnTo>
                      <a:pt x="12000" y="8229"/>
                    </a:lnTo>
                    <a:lnTo>
                      <a:pt x="11200" y="9257"/>
                    </a:lnTo>
                    <a:lnTo>
                      <a:pt x="10400" y="9257"/>
                    </a:lnTo>
                    <a:lnTo>
                      <a:pt x="10400" y="10286"/>
                    </a:lnTo>
                    <a:lnTo>
                      <a:pt x="9600" y="11314"/>
                    </a:lnTo>
                    <a:lnTo>
                      <a:pt x="8800" y="11314"/>
                    </a:lnTo>
                    <a:lnTo>
                      <a:pt x="8800" y="12343"/>
                    </a:lnTo>
                    <a:lnTo>
                      <a:pt x="8000" y="12343"/>
                    </a:lnTo>
                    <a:lnTo>
                      <a:pt x="7200" y="13371"/>
                    </a:lnTo>
                    <a:lnTo>
                      <a:pt x="6400" y="13371"/>
                    </a:lnTo>
                    <a:lnTo>
                      <a:pt x="6400" y="13371"/>
                    </a:lnTo>
                    <a:lnTo>
                      <a:pt x="5600" y="14400"/>
                    </a:lnTo>
                    <a:lnTo>
                      <a:pt x="4800" y="14400"/>
                    </a:lnTo>
                    <a:lnTo>
                      <a:pt x="4800" y="15429"/>
                    </a:lnTo>
                    <a:lnTo>
                      <a:pt x="4000" y="15429"/>
                    </a:lnTo>
                    <a:lnTo>
                      <a:pt x="3200" y="15429"/>
                    </a:lnTo>
                    <a:lnTo>
                      <a:pt x="2400" y="15429"/>
                    </a:lnTo>
                    <a:lnTo>
                      <a:pt x="2400" y="15429"/>
                    </a:lnTo>
                    <a:lnTo>
                      <a:pt x="1600" y="15429"/>
                    </a:lnTo>
                    <a:lnTo>
                      <a:pt x="800" y="15429"/>
                    </a:lnTo>
                    <a:lnTo>
                      <a:pt x="0" y="15429"/>
                    </a:lnTo>
                    <a:lnTo>
                      <a:pt x="0" y="21600"/>
                    </a:lnTo>
                    <a:lnTo>
                      <a:pt x="800" y="21600"/>
                    </a:lnTo>
                    <a:lnTo>
                      <a:pt x="1600" y="21600"/>
                    </a:lnTo>
                    <a:lnTo>
                      <a:pt x="2400" y="21600"/>
                    </a:lnTo>
                    <a:lnTo>
                      <a:pt x="3200" y="20571"/>
                    </a:lnTo>
                    <a:lnTo>
                      <a:pt x="4000" y="20571"/>
                    </a:lnTo>
                    <a:lnTo>
                      <a:pt x="4800" y="20571"/>
                    </a:lnTo>
                    <a:lnTo>
                      <a:pt x="5600" y="19543"/>
                    </a:lnTo>
                    <a:lnTo>
                      <a:pt x="6400" y="19543"/>
                    </a:lnTo>
                    <a:lnTo>
                      <a:pt x="7200" y="19543"/>
                    </a:lnTo>
                    <a:lnTo>
                      <a:pt x="8000" y="18514"/>
                    </a:lnTo>
                    <a:lnTo>
                      <a:pt x="8800" y="18514"/>
                    </a:lnTo>
                    <a:lnTo>
                      <a:pt x="9600" y="17486"/>
                    </a:lnTo>
                    <a:lnTo>
                      <a:pt x="10400" y="17486"/>
                    </a:lnTo>
                    <a:lnTo>
                      <a:pt x="11200" y="16457"/>
                    </a:lnTo>
                    <a:lnTo>
                      <a:pt x="12000" y="15429"/>
                    </a:lnTo>
                    <a:lnTo>
                      <a:pt x="12000" y="15429"/>
                    </a:lnTo>
                    <a:lnTo>
                      <a:pt x="12800" y="14400"/>
                    </a:lnTo>
                    <a:lnTo>
                      <a:pt x="13600" y="13371"/>
                    </a:lnTo>
                    <a:lnTo>
                      <a:pt x="14400" y="13371"/>
                    </a:lnTo>
                    <a:lnTo>
                      <a:pt x="14400" y="12343"/>
                    </a:lnTo>
                    <a:lnTo>
                      <a:pt x="16000" y="10286"/>
                    </a:lnTo>
                    <a:lnTo>
                      <a:pt x="16800" y="9257"/>
                    </a:lnTo>
                    <a:lnTo>
                      <a:pt x="18400" y="8229"/>
                    </a:lnTo>
                    <a:lnTo>
                      <a:pt x="19200" y="6171"/>
                    </a:lnTo>
                    <a:lnTo>
                      <a:pt x="20800" y="5143"/>
                    </a:lnTo>
                    <a:lnTo>
                      <a:pt x="21600" y="4114"/>
                    </a:lnTo>
                    <a:lnTo>
                      <a:pt x="21600" y="4114"/>
                    </a:lnTo>
                    <a:lnTo>
                      <a:pt x="184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099" name="Shape 4099"/>
              <p:cNvSpPr/>
              <p:nvPr/>
            </p:nvSpPr>
            <p:spPr>
              <a:xfrm>
                <a:off x="285750" y="476250"/>
                <a:ext cx="42863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21600" y="0"/>
                    </a:lnTo>
                    <a:lnTo>
                      <a:pt x="20800" y="0"/>
                    </a:lnTo>
                    <a:lnTo>
                      <a:pt x="20000" y="0"/>
                    </a:lnTo>
                    <a:lnTo>
                      <a:pt x="19200" y="0"/>
                    </a:lnTo>
                    <a:lnTo>
                      <a:pt x="18400" y="0"/>
                    </a:lnTo>
                    <a:lnTo>
                      <a:pt x="17600" y="0"/>
                    </a:lnTo>
                    <a:lnTo>
                      <a:pt x="16800" y="0"/>
                    </a:lnTo>
                    <a:lnTo>
                      <a:pt x="16000" y="1029"/>
                    </a:lnTo>
                    <a:lnTo>
                      <a:pt x="15200" y="1029"/>
                    </a:lnTo>
                    <a:lnTo>
                      <a:pt x="14400" y="1029"/>
                    </a:lnTo>
                    <a:lnTo>
                      <a:pt x="13600" y="2057"/>
                    </a:lnTo>
                    <a:lnTo>
                      <a:pt x="12800" y="2057"/>
                    </a:lnTo>
                    <a:lnTo>
                      <a:pt x="12000" y="3086"/>
                    </a:lnTo>
                    <a:lnTo>
                      <a:pt x="11200" y="4114"/>
                    </a:lnTo>
                    <a:lnTo>
                      <a:pt x="10400" y="4114"/>
                    </a:lnTo>
                    <a:lnTo>
                      <a:pt x="9600" y="5143"/>
                    </a:lnTo>
                    <a:lnTo>
                      <a:pt x="9600" y="5143"/>
                    </a:lnTo>
                    <a:lnTo>
                      <a:pt x="8800" y="6171"/>
                    </a:lnTo>
                    <a:lnTo>
                      <a:pt x="8000" y="7200"/>
                    </a:lnTo>
                    <a:lnTo>
                      <a:pt x="7200" y="7200"/>
                    </a:lnTo>
                    <a:lnTo>
                      <a:pt x="7200" y="8229"/>
                    </a:lnTo>
                    <a:lnTo>
                      <a:pt x="5600" y="10286"/>
                    </a:lnTo>
                    <a:lnTo>
                      <a:pt x="4800" y="11314"/>
                    </a:lnTo>
                    <a:lnTo>
                      <a:pt x="3200" y="13371"/>
                    </a:lnTo>
                    <a:lnTo>
                      <a:pt x="2400" y="14400"/>
                    </a:lnTo>
                    <a:lnTo>
                      <a:pt x="800" y="15429"/>
                    </a:lnTo>
                    <a:lnTo>
                      <a:pt x="0" y="17486"/>
                    </a:lnTo>
                    <a:lnTo>
                      <a:pt x="3200" y="21600"/>
                    </a:lnTo>
                    <a:lnTo>
                      <a:pt x="4000" y="19543"/>
                    </a:lnTo>
                    <a:lnTo>
                      <a:pt x="5600" y="18514"/>
                    </a:lnTo>
                    <a:lnTo>
                      <a:pt x="6400" y="16457"/>
                    </a:lnTo>
                    <a:lnTo>
                      <a:pt x="7200" y="15429"/>
                    </a:lnTo>
                    <a:lnTo>
                      <a:pt x="8800" y="13371"/>
                    </a:lnTo>
                    <a:lnTo>
                      <a:pt x="9600" y="12343"/>
                    </a:lnTo>
                    <a:lnTo>
                      <a:pt x="10400" y="11314"/>
                    </a:lnTo>
                    <a:lnTo>
                      <a:pt x="11200" y="11314"/>
                    </a:lnTo>
                    <a:lnTo>
                      <a:pt x="11200" y="10286"/>
                    </a:lnTo>
                    <a:lnTo>
                      <a:pt x="12000" y="10286"/>
                    </a:lnTo>
                    <a:lnTo>
                      <a:pt x="12800" y="9257"/>
                    </a:lnTo>
                    <a:lnTo>
                      <a:pt x="13600" y="9257"/>
                    </a:lnTo>
                    <a:lnTo>
                      <a:pt x="13600" y="8229"/>
                    </a:lnTo>
                    <a:lnTo>
                      <a:pt x="14400" y="7200"/>
                    </a:lnTo>
                    <a:lnTo>
                      <a:pt x="15200" y="7200"/>
                    </a:lnTo>
                    <a:lnTo>
                      <a:pt x="15200" y="7200"/>
                    </a:lnTo>
                    <a:lnTo>
                      <a:pt x="16000" y="6171"/>
                    </a:lnTo>
                    <a:lnTo>
                      <a:pt x="16800" y="6171"/>
                    </a:lnTo>
                    <a:lnTo>
                      <a:pt x="16800" y="6171"/>
                    </a:lnTo>
                    <a:lnTo>
                      <a:pt x="17600" y="5143"/>
                    </a:lnTo>
                    <a:lnTo>
                      <a:pt x="18400" y="5143"/>
                    </a:lnTo>
                    <a:lnTo>
                      <a:pt x="19200" y="5143"/>
                    </a:lnTo>
                    <a:lnTo>
                      <a:pt x="19200" y="5143"/>
                    </a:lnTo>
                    <a:lnTo>
                      <a:pt x="20000" y="5143"/>
                    </a:lnTo>
                    <a:lnTo>
                      <a:pt x="20800" y="5143"/>
                    </a:lnTo>
                    <a:lnTo>
                      <a:pt x="20800" y="5143"/>
                    </a:lnTo>
                    <a:lnTo>
                      <a:pt x="20800" y="5143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00" name="Shape 4100"/>
              <p:cNvSpPr/>
              <p:nvPr/>
            </p:nvSpPr>
            <p:spPr>
              <a:xfrm>
                <a:off x="327025" y="476250"/>
                <a:ext cx="38100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900"/>
                    </a:moveTo>
                    <a:lnTo>
                      <a:pt x="21600" y="18900"/>
                    </a:lnTo>
                    <a:lnTo>
                      <a:pt x="19800" y="16200"/>
                    </a:lnTo>
                    <a:lnTo>
                      <a:pt x="17100" y="12600"/>
                    </a:lnTo>
                    <a:lnTo>
                      <a:pt x="16200" y="11700"/>
                    </a:lnTo>
                    <a:lnTo>
                      <a:pt x="15300" y="9900"/>
                    </a:lnTo>
                    <a:lnTo>
                      <a:pt x="15300" y="9000"/>
                    </a:lnTo>
                    <a:lnTo>
                      <a:pt x="14400" y="8100"/>
                    </a:lnTo>
                    <a:lnTo>
                      <a:pt x="13500" y="7200"/>
                    </a:lnTo>
                    <a:lnTo>
                      <a:pt x="13500" y="7200"/>
                    </a:lnTo>
                    <a:lnTo>
                      <a:pt x="12600" y="6300"/>
                    </a:lnTo>
                    <a:lnTo>
                      <a:pt x="11700" y="5400"/>
                    </a:lnTo>
                    <a:lnTo>
                      <a:pt x="11700" y="4500"/>
                    </a:lnTo>
                    <a:lnTo>
                      <a:pt x="10800" y="4500"/>
                    </a:lnTo>
                    <a:lnTo>
                      <a:pt x="9900" y="3600"/>
                    </a:lnTo>
                    <a:lnTo>
                      <a:pt x="9000" y="2700"/>
                    </a:lnTo>
                    <a:lnTo>
                      <a:pt x="9000" y="2700"/>
                    </a:lnTo>
                    <a:lnTo>
                      <a:pt x="8100" y="1800"/>
                    </a:lnTo>
                    <a:lnTo>
                      <a:pt x="7200" y="1800"/>
                    </a:lnTo>
                    <a:lnTo>
                      <a:pt x="6300" y="900"/>
                    </a:lnTo>
                    <a:lnTo>
                      <a:pt x="5400" y="900"/>
                    </a:lnTo>
                    <a:lnTo>
                      <a:pt x="4500" y="0"/>
                    </a:lnTo>
                    <a:lnTo>
                      <a:pt x="3600" y="0"/>
                    </a:lnTo>
                    <a:lnTo>
                      <a:pt x="2700" y="0"/>
                    </a:lnTo>
                    <a:lnTo>
                      <a:pt x="1800" y="0"/>
                    </a:lnTo>
                    <a:lnTo>
                      <a:pt x="900" y="0"/>
                    </a:lnTo>
                    <a:lnTo>
                      <a:pt x="0" y="4500"/>
                    </a:lnTo>
                    <a:lnTo>
                      <a:pt x="900" y="4500"/>
                    </a:lnTo>
                    <a:lnTo>
                      <a:pt x="1800" y="4500"/>
                    </a:lnTo>
                    <a:lnTo>
                      <a:pt x="2700" y="4500"/>
                    </a:lnTo>
                    <a:lnTo>
                      <a:pt x="2700" y="5400"/>
                    </a:lnTo>
                    <a:lnTo>
                      <a:pt x="3600" y="5400"/>
                    </a:lnTo>
                    <a:lnTo>
                      <a:pt x="4500" y="5400"/>
                    </a:lnTo>
                    <a:lnTo>
                      <a:pt x="4500" y="5400"/>
                    </a:lnTo>
                    <a:lnTo>
                      <a:pt x="5400" y="6300"/>
                    </a:lnTo>
                    <a:lnTo>
                      <a:pt x="5400" y="6300"/>
                    </a:lnTo>
                    <a:lnTo>
                      <a:pt x="6300" y="7200"/>
                    </a:lnTo>
                    <a:lnTo>
                      <a:pt x="7200" y="7200"/>
                    </a:lnTo>
                    <a:lnTo>
                      <a:pt x="7200" y="8100"/>
                    </a:lnTo>
                    <a:lnTo>
                      <a:pt x="8100" y="8100"/>
                    </a:lnTo>
                    <a:lnTo>
                      <a:pt x="8100" y="9000"/>
                    </a:lnTo>
                    <a:lnTo>
                      <a:pt x="9000" y="9000"/>
                    </a:lnTo>
                    <a:lnTo>
                      <a:pt x="9900" y="9900"/>
                    </a:lnTo>
                    <a:lnTo>
                      <a:pt x="9900" y="10800"/>
                    </a:lnTo>
                    <a:lnTo>
                      <a:pt x="10800" y="10800"/>
                    </a:lnTo>
                    <a:lnTo>
                      <a:pt x="10800" y="11700"/>
                    </a:lnTo>
                    <a:lnTo>
                      <a:pt x="11700" y="12600"/>
                    </a:lnTo>
                    <a:lnTo>
                      <a:pt x="12600" y="13500"/>
                    </a:lnTo>
                    <a:lnTo>
                      <a:pt x="13500" y="15300"/>
                    </a:lnTo>
                    <a:lnTo>
                      <a:pt x="15300" y="18900"/>
                    </a:lnTo>
                    <a:lnTo>
                      <a:pt x="17100" y="21600"/>
                    </a:lnTo>
                    <a:lnTo>
                      <a:pt x="17100" y="21600"/>
                    </a:lnTo>
                    <a:lnTo>
                      <a:pt x="21600" y="189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01" name="Shape 4101"/>
              <p:cNvSpPr/>
              <p:nvPr/>
            </p:nvSpPr>
            <p:spPr>
              <a:xfrm>
                <a:off x="357187" y="509587"/>
                <a:ext cx="38101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280"/>
                    </a:moveTo>
                    <a:lnTo>
                      <a:pt x="21600" y="17280"/>
                    </a:lnTo>
                    <a:lnTo>
                      <a:pt x="20700" y="17280"/>
                    </a:lnTo>
                    <a:lnTo>
                      <a:pt x="20700" y="17280"/>
                    </a:lnTo>
                    <a:lnTo>
                      <a:pt x="19800" y="16416"/>
                    </a:lnTo>
                    <a:lnTo>
                      <a:pt x="18900" y="16416"/>
                    </a:lnTo>
                    <a:lnTo>
                      <a:pt x="18900" y="16416"/>
                    </a:lnTo>
                    <a:lnTo>
                      <a:pt x="18000" y="15552"/>
                    </a:lnTo>
                    <a:lnTo>
                      <a:pt x="17100" y="15552"/>
                    </a:lnTo>
                    <a:lnTo>
                      <a:pt x="17100" y="15552"/>
                    </a:lnTo>
                    <a:lnTo>
                      <a:pt x="16200" y="14688"/>
                    </a:lnTo>
                    <a:lnTo>
                      <a:pt x="15300" y="14688"/>
                    </a:lnTo>
                    <a:lnTo>
                      <a:pt x="15300" y="14688"/>
                    </a:lnTo>
                    <a:lnTo>
                      <a:pt x="14400" y="13824"/>
                    </a:lnTo>
                    <a:lnTo>
                      <a:pt x="14400" y="12960"/>
                    </a:lnTo>
                    <a:lnTo>
                      <a:pt x="13500" y="12960"/>
                    </a:lnTo>
                    <a:lnTo>
                      <a:pt x="12600" y="12096"/>
                    </a:lnTo>
                    <a:lnTo>
                      <a:pt x="12600" y="12096"/>
                    </a:lnTo>
                    <a:lnTo>
                      <a:pt x="11700" y="11232"/>
                    </a:lnTo>
                    <a:lnTo>
                      <a:pt x="11700" y="10368"/>
                    </a:lnTo>
                    <a:lnTo>
                      <a:pt x="10800" y="9504"/>
                    </a:lnTo>
                    <a:lnTo>
                      <a:pt x="9900" y="9504"/>
                    </a:lnTo>
                    <a:lnTo>
                      <a:pt x="9000" y="7776"/>
                    </a:lnTo>
                    <a:lnTo>
                      <a:pt x="8100" y="6048"/>
                    </a:lnTo>
                    <a:lnTo>
                      <a:pt x="7200" y="5184"/>
                    </a:lnTo>
                    <a:lnTo>
                      <a:pt x="6300" y="3456"/>
                    </a:lnTo>
                    <a:lnTo>
                      <a:pt x="5400" y="1728"/>
                    </a:lnTo>
                    <a:lnTo>
                      <a:pt x="4500" y="0"/>
                    </a:lnTo>
                    <a:lnTo>
                      <a:pt x="0" y="2592"/>
                    </a:lnTo>
                    <a:lnTo>
                      <a:pt x="900" y="4320"/>
                    </a:lnTo>
                    <a:lnTo>
                      <a:pt x="1800" y="6048"/>
                    </a:lnTo>
                    <a:lnTo>
                      <a:pt x="2700" y="7776"/>
                    </a:lnTo>
                    <a:lnTo>
                      <a:pt x="4500" y="8640"/>
                    </a:lnTo>
                    <a:lnTo>
                      <a:pt x="5400" y="10368"/>
                    </a:lnTo>
                    <a:lnTo>
                      <a:pt x="6300" y="12096"/>
                    </a:lnTo>
                    <a:lnTo>
                      <a:pt x="7200" y="12960"/>
                    </a:lnTo>
                    <a:lnTo>
                      <a:pt x="7200" y="12960"/>
                    </a:lnTo>
                    <a:lnTo>
                      <a:pt x="8100" y="13824"/>
                    </a:lnTo>
                    <a:lnTo>
                      <a:pt x="9000" y="14688"/>
                    </a:lnTo>
                    <a:lnTo>
                      <a:pt x="9000" y="15552"/>
                    </a:lnTo>
                    <a:lnTo>
                      <a:pt x="9900" y="15552"/>
                    </a:lnTo>
                    <a:lnTo>
                      <a:pt x="10800" y="16416"/>
                    </a:lnTo>
                    <a:lnTo>
                      <a:pt x="11700" y="17280"/>
                    </a:lnTo>
                    <a:lnTo>
                      <a:pt x="11700" y="18144"/>
                    </a:lnTo>
                    <a:lnTo>
                      <a:pt x="12600" y="18144"/>
                    </a:lnTo>
                    <a:lnTo>
                      <a:pt x="13500" y="19008"/>
                    </a:lnTo>
                    <a:lnTo>
                      <a:pt x="14400" y="19008"/>
                    </a:lnTo>
                    <a:lnTo>
                      <a:pt x="15300" y="19872"/>
                    </a:lnTo>
                    <a:lnTo>
                      <a:pt x="16200" y="19872"/>
                    </a:lnTo>
                    <a:lnTo>
                      <a:pt x="17100" y="20736"/>
                    </a:lnTo>
                    <a:lnTo>
                      <a:pt x="18000" y="20736"/>
                    </a:lnTo>
                    <a:lnTo>
                      <a:pt x="18000" y="20736"/>
                    </a:lnTo>
                    <a:lnTo>
                      <a:pt x="19800" y="21600"/>
                    </a:lnTo>
                    <a:lnTo>
                      <a:pt x="2070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172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02" name="Shape 4102"/>
              <p:cNvSpPr/>
              <p:nvPr/>
            </p:nvSpPr>
            <p:spPr>
              <a:xfrm>
                <a:off x="395287" y="515937"/>
                <a:ext cx="42863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400" y="0"/>
                    </a:moveTo>
                    <a:lnTo>
                      <a:pt x="18400" y="0"/>
                    </a:lnTo>
                    <a:lnTo>
                      <a:pt x="16800" y="2057"/>
                    </a:lnTo>
                    <a:lnTo>
                      <a:pt x="15200" y="3086"/>
                    </a:lnTo>
                    <a:lnTo>
                      <a:pt x="14400" y="5143"/>
                    </a:lnTo>
                    <a:lnTo>
                      <a:pt x="12800" y="6171"/>
                    </a:lnTo>
                    <a:lnTo>
                      <a:pt x="12000" y="8229"/>
                    </a:lnTo>
                    <a:lnTo>
                      <a:pt x="11200" y="9257"/>
                    </a:lnTo>
                    <a:lnTo>
                      <a:pt x="9600" y="10286"/>
                    </a:lnTo>
                    <a:lnTo>
                      <a:pt x="8800" y="11314"/>
                    </a:lnTo>
                    <a:lnTo>
                      <a:pt x="8000" y="12343"/>
                    </a:lnTo>
                    <a:lnTo>
                      <a:pt x="8000" y="13371"/>
                    </a:lnTo>
                    <a:lnTo>
                      <a:pt x="7200" y="13371"/>
                    </a:lnTo>
                    <a:lnTo>
                      <a:pt x="6400" y="13371"/>
                    </a:lnTo>
                    <a:lnTo>
                      <a:pt x="6400" y="14400"/>
                    </a:lnTo>
                    <a:lnTo>
                      <a:pt x="5600" y="14400"/>
                    </a:lnTo>
                    <a:lnTo>
                      <a:pt x="4800" y="14400"/>
                    </a:lnTo>
                    <a:lnTo>
                      <a:pt x="4800" y="15429"/>
                    </a:lnTo>
                    <a:lnTo>
                      <a:pt x="4000" y="15429"/>
                    </a:lnTo>
                    <a:lnTo>
                      <a:pt x="3200" y="15429"/>
                    </a:lnTo>
                    <a:lnTo>
                      <a:pt x="3200" y="16457"/>
                    </a:lnTo>
                    <a:lnTo>
                      <a:pt x="2400" y="16457"/>
                    </a:lnTo>
                    <a:lnTo>
                      <a:pt x="1600" y="16457"/>
                    </a:lnTo>
                    <a:lnTo>
                      <a:pt x="1600" y="16457"/>
                    </a:lnTo>
                    <a:lnTo>
                      <a:pt x="800" y="16457"/>
                    </a:lnTo>
                    <a:lnTo>
                      <a:pt x="0" y="16457"/>
                    </a:lnTo>
                    <a:lnTo>
                      <a:pt x="0" y="21600"/>
                    </a:lnTo>
                    <a:lnTo>
                      <a:pt x="800" y="21600"/>
                    </a:lnTo>
                    <a:lnTo>
                      <a:pt x="1600" y="21600"/>
                    </a:lnTo>
                    <a:lnTo>
                      <a:pt x="2400" y="21600"/>
                    </a:lnTo>
                    <a:lnTo>
                      <a:pt x="3200" y="21600"/>
                    </a:lnTo>
                    <a:lnTo>
                      <a:pt x="4000" y="21600"/>
                    </a:lnTo>
                    <a:lnTo>
                      <a:pt x="4800" y="20571"/>
                    </a:lnTo>
                    <a:lnTo>
                      <a:pt x="5600" y="20571"/>
                    </a:lnTo>
                    <a:lnTo>
                      <a:pt x="6400" y="20571"/>
                    </a:lnTo>
                    <a:lnTo>
                      <a:pt x="6400" y="19543"/>
                    </a:lnTo>
                    <a:lnTo>
                      <a:pt x="7200" y="19543"/>
                    </a:lnTo>
                    <a:lnTo>
                      <a:pt x="8000" y="19543"/>
                    </a:lnTo>
                    <a:lnTo>
                      <a:pt x="8800" y="18514"/>
                    </a:lnTo>
                    <a:lnTo>
                      <a:pt x="9600" y="17486"/>
                    </a:lnTo>
                    <a:lnTo>
                      <a:pt x="10400" y="17486"/>
                    </a:lnTo>
                    <a:lnTo>
                      <a:pt x="11200" y="16457"/>
                    </a:lnTo>
                    <a:lnTo>
                      <a:pt x="11200" y="16457"/>
                    </a:lnTo>
                    <a:lnTo>
                      <a:pt x="12800" y="14400"/>
                    </a:lnTo>
                    <a:lnTo>
                      <a:pt x="13600" y="13371"/>
                    </a:lnTo>
                    <a:lnTo>
                      <a:pt x="15200" y="11314"/>
                    </a:lnTo>
                    <a:lnTo>
                      <a:pt x="16000" y="10286"/>
                    </a:lnTo>
                    <a:lnTo>
                      <a:pt x="17600" y="8229"/>
                    </a:lnTo>
                    <a:lnTo>
                      <a:pt x="18400" y="7200"/>
                    </a:lnTo>
                    <a:lnTo>
                      <a:pt x="20000" y="5143"/>
                    </a:lnTo>
                    <a:lnTo>
                      <a:pt x="21600" y="4114"/>
                    </a:lnTo>
                    <a:lnTo>
                      <a:pt x="21600" y="4114"/>
                    </a:lnTo>
                    <a:lnTo>
                      <a:pt x="184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03" name="Shape 4103"/>
              <p:cNvSpPr/>
              <p:nvPr/>
            </p:nvSpPr>
            <p:spPr>
              <a:xfrm>
                <a:off x="431800" y="503237"/>
                <a:ext cx="39688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21600" y="0"/>
                    </a:lnTo>
                    <a:lnTo>
                      <a:pt x="19872" y="0"/>
                    </a:lnTo>
                    <a:lnTo>
                      <a:pt x="19008" y="0"/>
                    </a:lnTo>
                    <a:lnTo>
                      <a:pt x="17280" y="0"/>
                    </a:lnTo>
                    <a:lnTo>
                      <a:pt x="16416" y="0"/>
                    </a:lnTo>
                    <a:lnTo>
                      <a:pt x="14688" y="0"/>
                    </a:lnTo>
                    <a:lnTo>
                      <a:pt x="13824" y="0"/>
                    </a:lnTo>
                    <a:lnTo>
                      <a:pt x="12960" y="0"/>
                    </a:lnTo>
                    <a:lnTo>
                      <a:pt x="12096" y="0"/>
                    </a:lnTo>
                    <a:lnTo>
                      <a:pt x="11232" y="1800"/>
                    </a:lnTo>
                    <a:lnTo>
                      <a:pt x="11232" y="1800"/>
                    </a:lnTo>
                    <a:lnTo>
                      <a:pt x="10368" y="1800"/>
                    </a:lnTo>
                    <a:lnTo>
                      <a:pt x="9504" y="1800"/>
                    </a:lnTo>
                    <a:lnTo>
                      <a:pt x="8640" y="1800"/>
                    </a:lnTo>
                    <a:lnTo>
                      <a:pt x="7776" y="3600"/>
                    </a:lnTo>
                    <a:lnTo>
                      <a:pt x="7776" y="3600"/>
                    </a:lnTo>
                    <a:lnTo>
                      <a:pt x="6912" y="5400"/>
                    </a:lnTo>
                    <a:lnTo>
                      <a:pt x="6048" y="5400"/>
                    </a:lnTo>
                    <a:lnTo>
                      <a:pt x="5184" y="5400"/>
                    </a:lnTo>
                    <a:lnTo>
                      <a:pt x="4320" y="7200"/>
                    </a:lnTo>
                    <a:lnTo>
                      <a:pt x="4320" y="7200"/>
                    </a:lnTo>
                    <a:lnTo>
                      <a:pt x="3456" y="9000"/>
                    </a:lnTo>
                    <a:lnTo>
                      <a:pt x="2592" y="10800"/>
                    </a:lnTo>
                    <a:lnTo>
                      <a:pt x="1728" y="10800"/>
                    </a:lnTo>
                    <a:lnTo>
                      <a:pt x="864" y="12600"/>
                    </a:lnTo>
                    <a:lnTo>
                      <a:pt x="864" y="12600"/>
                    </a:lnTo>
                    <a:lnTo>
                      <a:pt x="0" y="14400"/>
                    </a:lnTo>
                    <a:lnTo>
                      <a:pt x="3456" y="21600"/>
                    </a:lnTo>
                    <a:lnTo>
                      <a:pt x="3456" y="19800"/>
                    </a:lnTo>
                    <a:lnTo>
                      <a:pt x="4320" y="19800"/>
                    </a:lnTo>
                    <a:lnTo>
                      <a:pt x="5184" y="18000"/>
                    </a:lnTo>
                    <a:lnTo>
                      <a:pt x="5184" y="18000"/>
                    </a:lnTo>
                    <a:lnTo>
                      <a:pt x="6048" y="16200"/>
                    </a:lnTo>
                    <a:lnTo>
                      <a:pt x="6912" y="16200"/>
                    </a:lnTo>
                    <a:lnTo>
                      <a:pt x="6912" y="14400"/>
                    </a:lnTo>
                    <a:lnTo>
                      <a:pt x="7776" y="14400"/>
                    </a:lnTo>
                    <a:lnTo>
                      <a:pt x="8640" y="14400"/>
                    </a:lnTo>
                    <a:lnTo>
                      <a:pt x="8640" y="12600"/>
                    </a:lnTo>
                    <a:lnTo>
                      <a:pt x="9504" y="12600"/>
                    </a:lnTo>
                    <a:lnTo>
                      <a:pt x="9504" y="12600"/>
                    </a:lnTo>
                    <a:lnTo>
                      <a:pt x="10368" y="10800"/>
                    </a:lnTo>
                    <a:lnTo>
                      <a:pt x="11232" y="10800"/>
                    </a:lnTo>
                    <a:lnTo>
                      <a:pt x="11232" y="10800"/>
                    </a:lnTo>
                    <a:lnTo>
                      <a:pt x="12096" y="10800"/>
                    </a:lnTo>
                    <a:lnTo>
                      <a:pt x="12960" y="10800"/>
                    </a:lnTo>
                    <a:lnTo>
                      <a:pt x="12960" y="10800"/>
                    </a:lnTo>
                    <a:lnTo>
                      <a:pt x="13824" y="10800"/>
                    </a:lnTo>
                    <a:lnTo>
                      <a:pt x="13824" y="9000"/>
                    </a:lnTo>
                    <a:lnTo>
                      <a:pt x="15552" y="9000"/>
                    </a:lnTo>
                    <a:lnTo>
                      <a:pt x="16416" y="9000"/>
                    </a:lnTo>
                    <a:lnTo>
                      <a:pt x="17280" y="9000"/>
                    </a:lnTo>
                    <a:lnTo>
                      <a:pt x="19008" y="9000"/>
                    </a:lnTo>
                    <a:lnTo>
                      <a:pt x="19872" y="9000"/>
                    </a:lnTo>
                    <a:lnTo>
                      <a:pt x="21600" y="9000"/>
                    </a:lnTo>
                    <a:lnTo>
                      <a:pt x="21600" y="90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04" name="Shape 4104"/>
              <p:cNvSpPr/>
              <p:nvPr/>
            </p:nvSpPr>
            <p:spPr>
              <a:xfrm>
                <a:off x="471487" y="503237"/>
                <a:ext cx="38101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200"/>
                    </a:moveTo>
                    <a:lnTo>
                      <a:pt x="21600" y="16200"/>
                    </a:lnTo>
                    <a:lnTo>
                      <a:pt x="18900" y="13500"/>
                    </a:lnTo>
                    <a:lnTo>
                      <a:pt x="16200" y="10800"/>
                    </a:lnTo>
                    <a:lnTo>
                      <a:pt x="15300" y="9450"/>
                    </a:lnTo>
                    <a:lnTo>
                      <a:pt x="13500" y="8100"/>
                    </a:lnTo>
                    <a:lnTo>
                      <a:pt x="12600" y="6750"/>
                    </a:lnTo>
                    <a:lnTo>
                      <a:pt x="10800" y="5400"/>
                    </a:lnTo>
                    <a:lnTo>
                      <a:pt x="9900" y="4050"/>
                    </a:lnTo>
                    <a:lnTo>
                      <a:pt x="8100" y="2700"/>
                    </a:lnTo>
                    <a:lnTo>
                      <a:pt x="8100" y="2700"/>
                    </a:lnTo>
                    <a:lnTo>
                      <a:pt x="7200" y="2700"/>
                    </a:lnTo>
                    <a:lnTo>
                      <a:pt x="6300" y="1350"/>
                    </a:lnTo>
                    <a:lnTo>
                      <a:pt x="5400" y="1350"/>
                    </a:lnTo>
                    <a:lnTo>
                      <a:pt x="5400" y="1350"/>
                    </a:lnTo>
                    <a:lnTo>
                      <a:pt x="4500" y="1350"/>
                    </a:lnTo>
                    <a:lnTo>
                      <a:pt x="3600" y="0"/>
                    </a:lnTo>
                    <a:lnTo>
                      <a:pt x="2700" y="0"/>
                    </a:lnTo>
                    <a:lnTo>
                      <a:pt x="18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0" y="0"/>
                    </a:lnTo>
                    <a:lnTo>
                      <a:pt x="0" y="6750"/>
                    </a:lnTo>
                    <a:lnTo>
                      <a:pt x="0" y="6750"/>
                    </a:lnTo>
                    <a:lnTo>
                      <a:pt x="900" y="6750"/>
                    </a:lnTo>
                    <a:lnTo>
                      <a:pt x="900" y="6750"/>
                    </a:lnTo>
                    <a:lnTo>
                      <a:pt x="1800" y="6750"/>
                    </a:lnTo>
                    <a:lnTo>
                      <a:pt x="2700" y="8100"/>
                    </a:lnTo>
                    <a:lnTo>
                      <a:pt x="2700" y="8100"/>
                    </a:lnTo>
                    <a:lnTo>
                      <a:pt x="3600" y="8100"/>
                    </a:lnTo>
                    <a:lnTo>
                      <a:pt x="3600" y="8100"/>
                    </a:lnTo>
                    <a:lnTo>
                      <a:pt x="4500" y="8100"/>
                    </a:lnTo>
                    <a:lnTo>
                      <a:pt x="5400" y="9450"/>
                    </a:lnTo>
                    <a:lnTo>
                      <a:pt x="5400" y="9450"/>
                    </a:lnTo>
                    <a:lnTo>
                      <a:pt x="6300" y="9450"/>
                    </a:lnTo>
                    <a:lnTo>
                      <a:pt x="7200" y="10800"/>
                    </a:lnTo>
                    <a:lnTo>
                      <a:pt x="9000" y="12150"/>
                    </a:lnTo>
                    <a:lnTo>
                      <a:pt x="9900" y="12150"/>
                    </a:lnTo>
                    <a:lnTo>
                      <a:pt x="10800" y="13500"/>
                    </a:lnTo>
                    <a:lnTo>
                      <a:pt x="12600" y="14850"/>
                    </a:lnTo>
                    <a:lnTo>
                      <a:pt x="13500" y="16200"/>
                    </a:lnTo>
                    <a:lnTo>
                      <a:pt x="16200" y="18900"/>
                    </a:lnTo>
                    <a:lnTo>
                      <a:pt x="18900" y="21600"/>
                    </a:lnTo>
                    <a:lnTo>
                      <a:pt x="18900" y="21600"/>
                    </a:lnTo>
                    <a:lnTo>
                      <a:pt x="21600" y="16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05" name="Shape 4105"/>
              <p:cNvSpPr/>
              <p:nvPr/>
            </p:nvSpPr>
            <p:spPr>
              <a:xfrm>
                <a:off x="504825" y="522287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1631"/>
                    </a:moveTo>
                    <a:lnTo>
                      <a:pt x="21600" y="11631"/>
                    </a:lnTo>
                    <a:lnTo>
                      <a:pt x="20661" y="11631"/>
                    </a:lnTo>
                    <a:lnTo>
                      <a:pt x="19722" y="11631"/>
                    </a:lnTo>
                    <a:lnTo>
                      <a:pt x="18783" y="11631"/>
                    </a:lnTo>
                    <a:lnTo>
                      <a:pt x="16904" y="11631"/>
                    </a:lnTo>
                    <a:lnTo>
                      <a:pt x="15965" y="11631"/>
                    </a:lnTo>
                    <a:lnTo>
                      <a:pt x="15026" y="9969"/>
                    </a:lnTo>
                    <a:lnTo>
                      <a:pt x="13148" y="9969"/>
                    </a:lnTo>
                    <a:lnTo>
                      <a:pt x="12209" y="9969"/>
                    </a:lnTo>
                    <a:lnTo>
                      <a:pt x="11270" y="8308"/>
                    </a:lnTo>
                    <a:lnTo>
                      <a:pt x="10330" y="8308"/>
                    </a:lnTo>
                    <a:lnTo>
                      <a:pt x="8452" y="6646"/>
                    </a:lnTo>
                    <a:lnTo>
                      <a:pt x="7513" y="4985"/>
                    </a:lnTo>
                    <a:lnTo>
                      <a:pt x="7513" y="4985"/>
                    </a:lnTo>
                    <a:lnTo>
                      <a:pt x="6574" y="4985"/>
                    </a:lnTo>
                    <a:lnTo>
                      <a:pt x="5635" y="3323"/>
                    </a:lnTo>
                    <a:lnTo>
                      <a:pt x="4696" y="3323"/>
                    </a:lnTo>
                    <a:lnTo>
                      <a:pt x="4696" y="1662"/>
                    </a:lnTo>
                    <a:lnTo>
                      <a:pt x="3757" y="1662"/>
                    </a:lnTo>
                    <a:lnTo>
                      <a:pt x="2817" y="1662"/>
                    </a:lnTo>
                    <a:lnTo>
                      <a:pt x="2817" y="0"/>
                    </a:lnTo>
                    <a:lnTo>
                      <a:pt x="0" y="6646"/>
                    </a:lnTo>
                    <a:lnTo>
                      <a:pt x="0" y="8308"/>
                    </a:lnTo>
                    <a:lnTo>
                      <a:pt x="939" y="9969"/>
                    </a:lnTo>
                    <a:lnTo>
                      <a:pt x="1878" y="9969"/>
                    </a:lnTo>
                    <a:lnTo>
                      <a:pt x="2817" y="11631"/>
                    </a:lnTo>
                    <a:lnTo>
                      <a:pt x="2817" y="11631"/>
                    </a:lnTo>
                    <a:lnTo>
                      <a:pt x="3757" y="11631"/>
                    </a:lnTo>
                    <a:lnTo>
                      <a:pt x="4696" y="13292"/>
                    </a:lnTo>
                    <a:lnTo>
                      <a:pt x="5635" y="13292"/>
                    </a:lnTo>
                    <a:lnTo>
                      <a:pt x="6574" y="14954"/>
                    </a:lnTo>
                    <a:lnTo>
                      <a:pt x="8452" y="16615"/>
                    </a:lnTo>
                    <a:lnTo>
                      <a:pt x="9391" y="16615"/>
                    </a:lnTo>
                    <a:lnTo>
                      <a:pt x="11270" y="18277"/>
                    </a:lnTo>
                    <a:lnTo>
                      <a:pt x="12209" y="18277"/>
                    </a:lnTo>
                    <a:lnTo>
                      <a:pt x="13148" y="19938"/>
                    </a:lnTo>
                    <a:lnTo>
                      <a:pt x="15026" y="19938"/>
                    </a:lnTo>
                    <a:lnTo>
                      <a:pt x="15965" y="19938"/>
                    </a:lnTo>
                    <a:lnTo>
                      <a:pt x="17843" y="19938"/>
                    </a:lnTo>
                    <a:lnTo>
                      <a:pt x="18783" y="21600"/>
                    </a:lnTo>
                    <a:lnTo>
                      <a:pt x="19722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1163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06" name="Shape 4106"/>
              <p:cNvSpPr/>
              <p:nvPr/>
            </p:nvSpPr>
            <p:spPr>
              <a:xfrm>
                <a:off x="541337" y="527050"/>
                <a:ext cx="31751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21600" y="0"/>
                    </a:lnTo>
                    <a:lnTo>
                      <a:pt x="20520" y="0"/>
                    </a:lnTo>
                    <a:lnTo>
                      <a:pt x="19440" y="0"/>
                    </a:lnTo>
                    <a:lnTo>
                      <a:pt x="18360" y="0"/>
                    </a:lnTo>
                    <a:lnTo>
                      <a:pt x="18360" y="2160"/>
                    </a:lnTo>
                    <a:lnTo>
                      <a:pt x="17280" y="2160"/>
                    </a:lnTo>
                    <a:lnTo>
                      <a:pt x="16200" y="2160"/>
                    </a:lnTo>
                    <a:lnTo>
                      <a:pt x="15120" y="2160"/>
                    </a:lnTo>
                    <a:lnTo>
                      <a:pt x="14040" y="2160"/>
                    </a:lnTo>
                    <a:lnTo>
                      <a:pt x="12960" y="4320"/>
                    </a:lnTo>
                    <a:lnTo>
                      <a:pt x="10800" y="4320"/>
                    </a:lnTo>
                    <a:lnTo>
                      <a:pt x="9720" y="6480"/>
                    </a:lnTo>
                    <a:lnTo>
                      <a:pt x="8640" y="6480"/>
                    </a:lnTo>
                    <a:lnTo>
                      <a:pt x="6480" y="6480"/>
                    </a:lnTo>
                    <a:lnTo>
                      <a:pt x="5400" y="8640"/>
                    </a:lnTo>
                    <a:lnTo>
                      <a:pt x="4320" y="8640"/>
                    </a:lnTo>
                    <a:lnTo>
                      <a:pt x="4320" y="8640"/>
                    </a:lnTo>
                    <a:lnTo>
                      <a:pt x="3240" y="8640"/>
                    </a:lnTo>
                    <a:lnTo>
                      <a:pt x="3240" y="8640"/>
                    </a:lnTo>
                    <a:lnTo>
                      <a:pt x="2160" y="8640"/>
                    </a:lnTo>
                    <a:lnTo>
                      <a:pt x="1080" y="8640"/>
                    </a:lnTo>
                    <a:lnTo>
                      <a:pt x="1080" y="8640"/>
                    </a:lnTo>
                    <a:lnTo>
                      <a:pt x="0" y="8640"/>
                    </a:lnTo>
                    <a:lnTo>
                      <a:pt x="0" y="864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1080" y="21600"/>
                    </a:lnTo>
                    <a:lnTo>
                      <a:pt x="2160" y="21600"/>
                    </a:lnTo>
                    <a:lnTo>
                      <a:pt x="3240" y="21600"/>
                    </a:lnTo>
                    <a:lnTo>
                      <a:pt x="3240" y="21600"/>
                    </a:lnTo>
                    <a:lnTo>
                      <a:pt x="4320" y="19440"/>
                    </a:lnTo>
                    <a:lnTo>
                      <a:pt x="5400" y="19440"/>
                    </a:lnTo>
                    <a:lnTo>
                      <a:pt x="6480" y="19440"/>
                    </a:lnTo>
                    <a:lnTo>
                      <a:pt x="7560" y="19440"/>
                    </a:lnTo>
                    <a:lnTo>
                      <a:pt x="8640" y="17280"/>
                    </a:lnTo>
                    <a:lnTo>
                      <a:pt x="9720" y="17280"/>
                    </a:lnTo>
                    <a:lnTo>
                      <a:pt x="11880" y="15120"/>
                    </a:lnTo>
                    <a:lnTo>
                      <a:pt x="12960" y="15120"/>
                    </a:lnTo>
                    <a:lnTo>
                      <a:pt x="14040" y="15120"/>
                    </a:lnTo>
                    <a:lnTo>
                      <a:pt x="15120" y="12960"/>
                    </a:lnTo>
                    <a:lnTo>
                      <a:pt x="16200" y="12960"/>
                    </a:lnTo>
                    <a:lnTo>
                      <a:pt x="17280" y="12960"/>
                    </a:lnTo>
                    <a:lnTo>
                      <a:pt x="18360" y="12960"/>
                    </a:lnTo>
                    <a:lnTo>
                      <a:pt x="18360" y="12960"/>
                    </a:lnTo>
                    <a:lnTo>
                      <a:pt x="19440" y="12960"/>
                    </a:lnTo>
                    <a:lnTo>
                      <a:pt x="19440" y="12960"/>
                    </a:lnTo>
                    <a:lnTo>
                      <a:pt x="20520" y="12960"/>
                    </a:lnTo>
                    <a:lnTo>
                      <a:pt x="20520" y="12960"/>
                    </a:lnTo>
                    <a:lnTo>
                      <a:pt x="21600" y="1296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07" name="Shape 4107"/>
              <p:cNvSpPr/>
              <p:nvPr/>
            </p:nvSpPr>
            <p:spPr>
              <a:xfrm>
                <a:off x="0" y="1044575"/>
                <a:ext cx="87313" cy="825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9818" y="0"/>
                    </a:lnTo>
                    <a:lnTo>
                      <a:pt x="9818" y="0"/>
                    </a:lnTo>
                    <a:lnTo>
                      <a:pt x="9818" y="0"/>
                    </a:lnTo>
                    <a:lnTo>
                      <a:pt x="9818" y="415"/>
                    </a:lnTo>
                    <a:lnTo>
                      <a:pt x="10211" y="415"/>
                    </a:lnTo>
                    <a:lnTo>
                      <a:pt x="10211" y="415"/>
                    </a:lnTo>
                    <a:lnTo>
                      <a:pt x="10211" y="415"/>
                    </a:lnTo>
                    <a:lnTo>
                      <a:pt x="10211" y="415"/>
                    </a:lnTo>
                    <a:lnTo>
                      <a:pt x="10211" y="831"/>
                    </a:lnTo>
                    <a:lnTo>
                      <a:pt x="10211" y="831"/>
                    </a:lnTo>
                    <a:lnTo>
                      <a:pt x="10211" y="831"/>
                    </a:lnTo>
                    <a:lnTo>
                      <a:pt x="10211" y="831"/>
                    </a:lnTo>
                    <a:lnTo>
                      <a:pt x="10211" y="831"/>
                    </a:lnTo>
                    <a:lnTo>
                      <a:pt x="10211" y="831"/>
                    </a:lnTo>
                    <a:lnTo>
                      <a:pt x="10211" y="1246"/>
                    </a:lnTo>
                    <a:lnTo>
                      <a:pt x="10211" y="1246"/>
                    </a:lnTo>
                    <a:lnTo>
                      <a:pt x="10211" y="1246"/>
                    </a:lnTo>
                    <a:lnTo>
                      <a:pt x="10211" y="1246"/>
                    </a:lnTo>
                    <a:lnTo>
                      <a:pt x="10211" y="1246"/>
                    </a:lnTo>
                    <a:lnTo>
                      <a:pt x="10211" y="1662"/>
                    </a:lnTo>
                    <a:lnTo>
                      <a:pt x="10211" y="1662"/>
                    </a:lnTo>
                    <a:lnTo>
                      <a:pt x="10211" y="1662"/>
                    </a:lnTo>
                    <a:lnTo>
                      <a:pt x="10211" y="1662"/>
                    </a:lnTo>
                    <a:lnTo>
                      <a:pt x="10604" y="1662"/>
                    </a:lnTo>
                    <a:lnTo>
                      <a:pt x="10604" y="2077"/>
                    </a:lnTo>
                    <a:lnTo>
                      <a:pt x="10604" y="2077"/>
                    </a:lnTo>
                    <a:lnTo>
                      <a:pt x="10604" y="2077"/>
                    </a:lnTo>
                    <a:lnTo>
                      <a:pt x="10604" y="2077"/>
                    </a:lnTo>
                    <a:lnTo>
                      <a:pt x="10604" y="2077"/>
                    </a:lnTo>
                    <a:lnTo>
                      <a:pt x="10604" y="2077"/>
                    </a:lnTo>
                    <a:lnTo>
                      <a:pt x="10604" y="2492"/>
                    </a:lnTo>
                    <a:lnTo>
                      <a:pt x="10604" y="2492"/>
                    </a:lnTo>
                    <a:lnTo>
                      <a:pt x="10604" y="2492"/>
                    </a:lnTo>
                    <a:lnTo>
                      <a:pt x="10604" y="2492"/>
                    </a:lnTo>
                    <a:lnTo>
                      <a:pt x="10604" y="2492"/>
                    </a:lnTo>
                    <a:lnTo>
                      <a:pt x="10604" y="2908"/>
                    </a:lnTo>
                    <a:lnTo>
                      <a:pt x="10604" y="2908"/>
                    </a:lnTo>
                    <a:lnTo>
                      <a:pt x="10996" y="2908"/>
                    </a:lnTo>
                    <a:lnTo>
                      <a:pt x="10996" y="2908"/>
                    </a:lnTo>
                    <a:lnTo>
                      <a:pt x="10996" y="2908"/>
                    </a:lnTo>
                    <a:lnTo>
                      <a:pt x="10996" y="2908"/>
                    </a:lnTo>
                    <a:lnTo>
                      <a:pt x="10996" y="3323"/>
                    </a:lnTo>
                    <a:lnTo>
                      <a:pt x="10996" y="3323"/>
                    </a:lnTo>
                    <a:lnTo>
                      <a:pt x="10996" y="3323"/>
                    </a:lnTo>
                    <a:lnTo>
                      <a:pt x="10996" y="3323"/>
                    </a:lnTo>
                    <a:lnTo>
                      <a:pt x="10996" y="3323"/>
                    </a:lnTo>
                    <a:lnTo>
                      <a:pt x="10996" y="3323"/>
                    </a:lnTo>
                    <a:lnTo>
                      <a:pt x="10996" y="3738"/>
                    </a:lnTo>
                    <a:lnTo>
                      <a:pt x="10996" y="3738"/>
                    </a:lnTo>
                    <a:lnTo>
                      <a:pt x="10996" y="3738"/>
                    </a:lnTo>
                    <a:lnTo>
                      <a:pt x="10996" y="3738"/>
                    </a:lnTo>
                    <a:lnTo>
                      <a:pt x="10996" y="3738"/>
                    </a:lnTo>
                    <a:lnTo>
                      <a:pt x="11389" y="4154"/>
                    </a:lnTo>
                    <a:lnTo>
                      <a:pt x="11389" y="4154"/>
                    </a:lnTo>
                    <a:lnTo>
                      <a:pt x="11389" y="4154"/>
                    </a:lnTo>
                    <a:lnTo>
                      <a:pt x="11389" y="4154"/>
                    </a:lnTo>
                    <a:lnTo>
                      <a:pt x="11389" y="4154"/>
                    </a:lnTo>
                    <a:lnTo>
                      <a:pt x="11389" y="4154"/>
                    </a:lnTo>
                    <a:lnTo>
                      <a:pt x="11389" y="4154"/>
                    </a:lnTo>
                    <a:lnTo>
                      <a:pt x="11389" y="4569"/>
                    </a:lnTo>
                    <a:lnTo>
                      <a:pt x="11389" y="4569"/>
                    </a:lnTo>
                    <a:lnTo>
                      <a:pt x="11389" y="4569"/>
                    </a:lnTo>
                    <a:lnTo>
                      <a:pt x="11389" y="4569"/>
                    </a:lnTo>
                    <a:lnTo>
                      <a:pt x="11389" y="4569"/>
                    </a:lnTo>
                    <a:lnTo>
                      <a:pt x="11389" y="4569"/>
                    </a:lnTo>
                    <a:lnTo>
                      <a:pt x="11782" y="4985"/>
                    </a:lnTo>
                    <a:lnTo>
                      <a:pt x="11782" y="4985"/>
                    </a:lnTo>
                    <a:lnTo>
                      <a:pt x="11782" y="4985"/>
                    </a:lnTo>
                    <a:lnTo>
                      <a:pt x="11782" y="4985"/>
                    </a:lnTo>
                    <a:lnTo>
                      <a:pt x="11782" y="4985"/>
                    </a:lnTo>
                    <a:lnTo>
                      <a:pt x="11782" y="5400"/>
                    </a:lnTo>
                    <a:lnTo>
                      <a:pt x="11782" y="5400"/>
                    </a:lnTo>
                    <a:lnTo>
                      <a:pt x="11782" y="5400"/>
                    </a:lnTo>
                    <a:lnTo>
                      <a:pt x="11782" y="5400"/>
                    </a:lnTo>
                    <a:lnTo>
                      <a:pt x="11782" y="5400"/>
                    </a:lnTo>
                    <a:lnTo>
                      <a:pt x="12175" y="5400"/>
                    </a:lnTo>
                    <a:lnTo>
                      <a:pt x="12175" y="5400"/>
                    </a:lnTo>
                    <a:lnTo>
                      <a:pt x="12175" y="5815"/>
                    </a:lnTo>
                    <a:lnTo>
                      <a:pt x="12175" y="5815"/>
                    </a:lnTo>
                    <a:lnTo>
                      <a:pt x="12175" y="5815"/>
                    </a:lnTo>
                    <a:lnTo>
                      <a:pt x="12175" y="5815"/>
                    </a:lnTo>
                    <a:lnTo>
                      <a:pt x="12175" y="5815"/>
                    </a:lnTo>
                    <a:lnTo>
                      <a:pt x="12175" y="5815"/>
                    </a:lnTo>
                    <a:lnTo>
                      <a:pt x="12175" y="5815"/>
                    </a:lnTo>
                    <a:lnTo>
                      <a:pt x="12175" y="6231"/>
                    </a:lnTo>
                    <a:lnTo>
                      <a:pt x="12175" y="6231"/>
                    </a:lnTo>
                    <a:lnTo>
                      <a:pt x="12175" y="6231"/>
                    </a:lnTo>
                    <a:lnTo>
                      <a:pt x="12567" y="6231"/>
                    </a:lnTo>
                    <a:lnTo>
                      <a:pt x="12567" y="6231"/>
                    </a:lnTo>
                    <a:lnTo>
                      <a:pt x="12567" y="6646"/>
                    </a:lnTo>
                    <a:lnTo>
                      <a:pt x="12567" y="6646"/>
                    </a:lnTo>
                    <a:lnTo>
                      <a:pt x="12567" y="6646"/>
                    </a:lnTo>
                    <a:lnTo>
                      <a:pt x="12567" y="6646"/>
                    </a:lnTo>
                    <a:lnTo>
                      <a:pt x="12567" y="6646"/>
                    </a:lnTo>
                    <a:lnTo>
                      <a:pt x="12567" y="6646"/>
                    </a:lnTo>
                    <a:lnTo>
                      <a:pt x="12567" y="6646"/>
                    </a:lnTo>
                    <a:lnTo>
                      <a:pt x="12960" y="7062"/>
                    </a:lnTo>
                    <a:lnTo>
                      <a:pt x="12960" y="7062"/>
                    </a:lnTo>
                    <a:lnTo>
                      <a:pt x="12960" y="7062"/>
                    </a:lnTo>
                    <a:lnTo>
                      <a:pt x="12960" y="7062"/>
                    </a:lnTo>
                    <a:lnTo>
                      <a:pt x="12960" y="7062"/>
                    </a:lnTo>
                    <a:lnTo>
                      <a:pt x="12960" y="7062"/>
                    </a:lnTo>
                    <a:lnTo>
                      <a:pt x="12960" y="7062"/>
                    </a:lnTo>
                    <a:lnTo>
                      <a:pt x="12960" y="7477"/>
                    </a:lnTo>
                    <a:lnTo>
                      <a:pt x="12960" y="7477"/>
                    </a:lnTo>
                    <a:lnTo>
                      <a:pt x="12960" y="7477"/>
                    </a:lnTo>
                    <a:lnTo>
                      <a:pt x="12960" y="7477"/>
                    </a:lnTo>
                    <a:lnTo>
                      <a:pt x="13353" y="7477"/>
                    </a:lnTo>
                    <a:lnTo>
                      <a:pt x="13353" y="7477"/>
                    </a:lnTo>
                    <a:lnTo>
                      <a:pt x="13353" y="7892"/>
                    </a:lnTo>
                    <a:lnTo>
                      <a:pt x="13353" y="7892"/>
                    </a:lnTo>
                    <a:lnTo>
                      <a:pt x="13353" y="7892"/>
                    </a:lnTo>
                    <a:lnTo>
                      <a:pt x="13353" y="7892"/>
                    </a:lnTo>
                    <a:lnTo>
                      <a:pt x="13353" y="7892"/>
                    </a:lnTo>
                    <a:lnTo>
                      <a:pt x="13353" y="7892"/>
                    </a:lnTo>
                    <a:lnTo>
                      <a:pt x="13353" y="7892"/>
                    </a:lnTo>
                    <a:lnTo>
                      <a:pt x="13353" y="7892"/>
                    </a:lnTo>
                    <a:lnTo>
                      <a:pt x="13745" y="8308"/>
                    </a:lnTo>
                    <a:lnTo>
                      <a:pt x="13745" y="8308"/>
                    </a:lnTo>
                    <a:lnTo>
                      <a:pt x="13745" y="8308"/>
                    </a:lnTo>
                    <a:lnTo>
                      <a:pt x="13745" y="8308"/>
                    </a:lnTo>
                    <a:lnTo>
                      <a:pt x="13745" y="8308"/>
                    </a:lnTo>
                    <a:lnTo>
                      <a:pt x="13745" y="8308"/>
                    </a:lnTo>
                    <a:lnTo>
                      <a:pt x="13745" y="8723"/>
                    </a:lnTo>
                    <a:lnTo>
                      <a:pt x="14138" y="8723"/>
                    </a:lnTo>
                    <a:lnTo>
                      <a:pt x="14138" y="8723"/>
                    </a:lnTo>
                    <a:lnTo>
                      <a:pt x="14138" y="8723"/>
                    </a:lnTo>
                    <a:lnTo>
                      <a:pt x="14138" y="8723"/>
                    </a:lnTo>
                    <a:lnTo>
                      <a:pt x="14138" y="8723"/>
                    </a:lnTo>
                    <a:lnTo>
                      <a:pt x="14138" y="8723"/>
                    </a:lnTo>
                    <a:lnTo>
                      <a:pt x="14138" y="8723"/>
                    </a:lnTo>
                    <a:lnTo>
                      <a:pt x="14138" y="9138"/>
                    </a:lnTo>
                    <a:lnTo>
                      <a:pt x="14138" y="9138"/>
                    </a:lnTo>
                    <a:lnTo>
                      <a:pt x="14138" y="9138"/>
                    </a:lnTo>
                    <a:lnTo>
                      <a:pt x="14531" y="9138"/>
                    </a:lnTo>
                    <a:lnTo>
                      <a:pt x="14531" y="9138"/>
                    </a:lnTo>
                    <a:lnTo>
                      <a:pt x="14531" y="9138"/>
                    </a:lnTo>
                    <a:lnTo>
                      <a:pt x="14531" y="9138"/>
                    </a:lnTo>
                    <a:lnTo>
                      <a:pt x="14531" y="9138"/>
                    </a:lnTo>
                    <a:lnTo>
                      <a:pt x="14531" y="9554"/>
                    </a:lnTo>
                    <a:lnTo>
                      <a:pt x="14531" y="9554"/>
                    </a:lnTo>
                    <a:lnTo>
                      <a:pt x="14531" y="9554"/>
                    </a:lnTo>
                    <a:lnTo>
                      <a:pt x="14924" y="9554"/>
                    </a:lnTo>
                    <a:lnTo>
                      <a:pt x="14924" y="9554"/>
                    </a:lnTo>
                    <a:lnTo>
                      <a:pt x="14924" y="9554"/>
                    </a:lnTo>
                    <a:lnTo>
                      <a:pt x="14924" y="9554"/>
                    </a:lnTo>
                    <a:lnTo>
                      <a:pt x="14924" y="9969"/>
                    </a:lnTo>
                    <a:lnTo>
                      <a:pt x="14924" y="9969"/>
                    </a:lnTo>
                    <a:lnTo>
                      <a:pt x="14924" y="9969"/>
                    </a:lnTo>
                    <a:lnTo>
                      <a:pt x="15316" y="9969"/>
                    </a:lnTo>
                    <a:lnTo>
                      <a:pt x="15316" y="9969"/>
                    </a:lnTo>
                    <a:lnTo>
                      <a:pt x="15316" y="9969"/>
                    </a:lnTo>
                    <a:lnTo>
                      <a:pt x="15316" y="9969"/>
                    </a:lnTo>
                    <a:lnTo>
                      <a:pt x="15316" y="9969"/>
                    </a:lnTo>
                    <a:lnTo>
                      <a:pt x="15316" y="10385"/>
                    </a:lnTo>
                    <a:lnTo>
                      <a:pt x="15316" y="10385"/>
                    </a:lnTo>
                    <a:lnTo>
                      <a:pt x="15316" y="10385"/>
                    </a:lnTo>
                    <a:lnTo>
                      <a:pt x="15316" y="10385"/>
                    </a:lnTo>
                    <a:lnTo>
                      <a:pt x="15709" y="10385"/>
                    </a:lnTo>
                    <a:lnTo>
                      <a:pt x="15709" y="10385"/>
                    </a:lnTo>
                    <a:lnTo>
                      <a:pt x="15709" y="10385"/>
                    </a:lnTo>
                    <a:lnTo>
                      <a:pt x="15709" y="10385"/>
                    </a:lnTo>
                    <a:lnTo>
                      <a:pt x="15709" y="10385"/>
                    </a:lnTo>
                    <a:lnTo>
                      <a:pt x="15709" y="10800"/>
                    </a:lnTo>
                    <a:lnTo>
                      <a:pt x="15709" y="10800"/>
                    </a:lnTo>
                    <a:lnTo>
                      <a:pt x="15709" y="10800"/>
                    </a:lnTo>
                    <a:lnTo>
                      <a:pt x="16102" y="10800"/>
                    </a:lnTo>
                    <a:lnTo>
                      <a:pt x="16102" y="10800"/>
                    </a:lnTo>
                    <a:lnTo>
                      <a:pt x="16102" y="10800"/>
                    </a:lnTo>
                    <a:lnTo>
                      <a:pt x="16102" y="10800"/>
                    </a:lnTo>
                    <a:lnTo>
                      <a:pt x="16102" y="11215"/>
                    </a:lnTo>
                    <a:lnTo>
                      <a:pt x="16102" y="11215"/>
                    </a:lnTo>
                    <a:lnTo>
                      <a:pt x="16495" y="11215"/>
                    </a:lnTo>
                    <a:lnTo>
                      <a:pt x="16495" y="11215"/>
                    </a:lnTo>
                    <a:lnTo>
                      <a:pt x="16495" y="11215"/>
                    </a:lnTo>
                    <a:lnTo>
                      <a:pt x="16495" y="11215"/>
                    </a:lnTo>
                    <a:lnTo>
                      <a:pt x="16495" y="11215"/>
                    </a:lnTo>
                    <a:lnTo>
                      <a:pt x="16495" y="11215"/>
                    </a:lnTo>
                    <a:lnTo>
                      <a:pt x="16495" y="11215"/>
                    </a:lnTo>
                    <a:lnTo>
                      <a:pt x="16887" y="11631"/>
                    </a:lnTo>
                    <a:lnTo>
                      <a:pt x="16887" y="11631"/>
                    </a:lnTo>
                    <a:lnTo>
                      <a:pt x="16887" y="11631"/>
                    </a:lnTo>
                    <a:lnTo>
                      <a:pt x="16887" y="11631"/>
                    </a:lnTo>
                    <a:lnTo>
                      <a:pt x="16887" y="11631"/>
                    </a:lnTo>
                    <a:lnTo>
                      <a:pt x="16887" y="11631"/>
                    </a:lnTo>
                    <a:lnTo>
                      <a:pt x="16887" y="11631"/>
                    </a:lnTo>
                    <a:lnTo>
                      <a:pt x="16887" y="11631"/>
                    </a:lnTo>
                    <a:lnTo>
                      <a:pt x="17280" y="11631"/>
                    </a:lnTo>
                    <a:lnTo>
                      <a:pt x="17280" y="11631"/>
                    </a:lnTo>
                    <a:lnTo>
                      <a:pt x="17280" y="12046"/>
                    </a:lnTo>
                    <a:lnTo>
                      <a:pt x="17280" y="12046"/>
                    </a:lnTo>
                    <a:lnTo>
                      <a:pt x="17280" y="12046"/>
                    </a:lnTo>
                    <a:lnTo>
                      <a:pt x="17280" y="12046"/>
                    </a:lnTo>
                    <a:lnTo>
                      <a:pt x="17673" y="12046"/>
                    </a:lnTo>
                    <a:lnTo>
                      <a:pt x="17673" y="12046"/>
                    </a:lnTo>
                    <a:lnTo>
                      <a:pt x="17673" y="12046"/>
                    </a:lnTo>
                    <a:lnTo>
                      <a:pt x="17673" y="12046"/>
                    </a:lnTo>
                    <a:lnTo>
                      <a:pt x="17673" y="12462"/>
                    </a:lnTo>
                    <a:lnTo>
                      <a:pt x="17673" y="12462"/>
                    </a:lnTo>
                    <a:lnTo>
                      <a:pt x="17673" y="12462"/>
                    </a:lnTo>
                    <a:lnTo>
                      <a:pt x="18065" y="12462"/>
                    </a:lnTo>
                    <a:lnTo>
                      <a:pt x="18065" y="12462"/>
                    </a:lnTo>
                    <a:lnTo>
                      <a:pt x="18065" y="12462"/>
                    </a:lnTo>
                    <a:lnTo>
                      <a:pt x="18065" y="12462"/>
                    </a:lnTo>
                    <a:lnTo>
                      <a:pt x="18065" y="12462"/>
                    </a:lnTo>
                    <a:lnTo>
                      <a:pt x="18065" y="12462"/>
                    </a:lnTo>
                    <a:lnTo>
                      <a:pt x="18065" y="12462"/>
                    </a:lnTo>
                    <a:lnTo>
                      <a:pt x="18458" y="12462"/>
                    </a:lnTo>
                    <a:lnTo>
                      <a:pt x="18458" y="12877"/>
                    </a:lnTo>
                    <a:lnTo>
                      <a:pt x="18458" y="12877"/>
                    </a:lnTo>
                    <a:lnTo>
                      <a:pt x="18458" y="12877"/>
                    </a:lnTo>
                    <a:lnTo>
                      <a:pt x="18458" y="12877"/>
                    </a:lnTo>
                    <a:lnTo>
                      <a:pt x="18851" y="12877"/>
                    </a:lnTo>
                    <a:lnTo>
                      <a:pt x="18851" y="12877"/>
                    </a:lnTo>
                    <a:lnTo>
                      <a:pt x="18851" y="12877"/>
                    </a:lnTo>
                    <a:lnTo>
                      <a:pt x="18851" y="12877"/>
                    </a:lnTo>
                    <a:lnTo>
                      <a:pt x="18851" y="12877"/>
                    </a:lnTo>
                    <a:lnTo>
                      <a:pt x="18851" y="12877"/>
                    </a:lnTo>
                    <a:lnTo>
                      <a:pt x="18851" y="12877"/>
                    </a:lnTo>
                    <a:lnTo>
                      <a:pt x="19244" y="13292"/>
                    </a:lnTo>
                    <a:lnTo>
                      <a:pt x="19244" y="13292"/>
                    </a:lnTo>
                    <a:lnTo>
                      <a:pt x="19244" y="13292"/>
                    </a:lnTo>
                    <a:lnTo>
                      <a:pt x="19244" y="13292"/>
                    </a:lnTo>
                    <a:lnTo>
                      <a:pt x="19244" y="13292"/>
                    </a:lnTo>
                    <a:lnTo>
                      <a:pt x="19244" y="13292"/>
                    </a:lnTo>
                    <a:lnTo>
                      <a:pt x="19636" y="13292"/>
                    </a:lnTo>
                    <a:lnTo>
                      <a:pt x="19636" y="13292"/>
                    </a:lnTo>
                    <a:lnTo>
                      <a:pt x="19636" y="13292"/>
                    </a:lnTo>
                    <a:lnTo>
                      <a:pt x="19636" y="13708"/>
                    </a:lnTo>
                    <a:lnTo>
                      <a:pt x="19636" y="13708"/>
                    </a:lnTo>
                    <a:lnTo>
                      <a:pt x="20029" y="13708"/>
                    </a:lnTo>
                    <a:lnTo>
                      <a:pt x="20029" y="13708"/>
                    </a:lnTo>
                    <a:lnTo>
                      <a:pt x="20029" y="13708"/>
                    </a:lnTo>
                    <a:lnTo>
                      <a:pt x="20029" y="13708"/>
                    </a:lnTo>
                    <a:lnTo>
                      <a:pt x="20029" y="13708"/>
                    </a:lnTo>
                    <a:lnTo>
                      <a:pt x="20029" y="13708"/>
                    </a:lnTo>
                    <a:lnTo>
                      <a:pt x="20422" y="13708"/>
                    </a:lnTo>
                    <a:lnTo>
                      <a:pt x="20422" y="13708"/>
                    </a:lnTo>
                    <a:lnTo>
                      <a:pt x="20422" y="13708"/>
                    </a:lnTo>
                    <a:lnTo>
                      <a:pt x="20422" y="13708"/>
                    </a:lnTo>
                    <a:lnTo>
                      <a:pt x="20422" y="14123"/>
                    </a:lnTo>
                    <a:lnTo>
                      <a:pt x="20422" y="14123"/>
                    </a:lnTo>
                    <a:lnTo>
                      <a:pt x="20422" y="14123"/>
                    </a:lnTo>
                    <a:lnTo>
                      <a:pt x="20815" y="14123"/>
                    </a:lnTo>
                    <a:lnTo>
                      <a:pt x="20815" y="14123"/>
                    </a:lnTo>
                    <a:lnTo>
                      <a:pt x="20815" y="14123"/>
                    </a:lnTo>
                    <a:lnTo>
                      <a:pt x="20815" y="14123"/>
                    </a:lnTo>
                    <a:lnTo>
                      <a:pt x="21207" y="14123"/>
                    </a:lnTo>
                    <a:lnTo>
                      <a:pt x="21207" y="14123"/>
                    </a:lnTo>
                    <a:lnTo>
                      <a:pt x="21207" y="14123"/>
                    </a:lnTo>
                    <a:lnTo>
                      <a:pt x="21207" y="14123"/>
                    </a:lnTo>
                    <a:lnTo>
                      <a:pt x="21207" y="14123"/>
                    </a:lnTo>
                    <a:lnTo>
                      <a:pt x="21207" y="14123"/>
                    </a:lnTo>
                    <a:lnTo>
                      <a:pt x="21600" y="14538"/>
                    </a:lnTo>
                    <a:lnTo>
                      <a:pt x="21600" y="14538"/>
                    </a:lnTo>
                    <a:lnTo>
                      <a:pt x="21600" y="14538"/>
                    </a:lnTo>
                    <a:lnTo>
                      <a:pt x="21600" y="14538"/>
                    </a:lnTo>
                    <a:lnTo>
                      <a:pt x="21600" y="14538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08" name="Shape 4108"/>
              <p:cNvSpPr/>
              <p:nvPr/>
            </p:nvSpPr>
            <p:spPr>
              <a:xfrm>
                <a:off x="28575" y="1041400"/>
                <a:ext cx="55563" cy="619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131" y="0"/>
                    </a:moveTo>
                    <a:lnTo>
                      <a:pt x="19131" y="0"/>
                    </a:lnTo>
                    <a:lnTo>
                      <a:pt x="18514" y="0"/>
                    </a:lnTo>
                    <a:lnTo>
                      <a:pt x="18514" y="554"/>
                    </a:lnTo>
                    <a:lnTo>
                      <a:pt x="17897" y="1108"/>
                    </a:lnTo>
                    <a:lnTo>
                      <a:pt x="17280" y="1662"/>
                    </a:lnTo>
                    <a:lnTo>
                      <a:pt x="16046" y="2769"/>
                    </a:lnTo>
                    <a:lnTo>
                      <a:pt x="14811" y="3877"/>
                    </a:lnTo>
                    <a:lnTo>
                      <a:pt x="13577" y="5538"/>
                    </a:lnTo>
                    <a:lnTo>
                      <a:pt x="12343" y="6646"/>
                    </a:lnTo>
                    <a:lnTo>
                      <a:pt x="10491" y="8308"/>
                    </a:lnTo>
                    <a:lnTo>
                      <a:pt x="9257" y="9969"/>
                    </a:lnTo>
                    <a:lnTo>
                      <a:pt x="8023" y="11631"/>
                    </a:lnTo>
                    <a:lnTo>
                      <a:pt x="6171" y="13292"/>
                    </a:lnTo>
                    <a:lnTo>
                      <a:pt x="4937" y="14400"/>
                    </a:lnTo>
                    <a:lnTo>
                      <a:pt x="3703" y="16062"/>
                    </a:lnTo>
                    <a:lnTo>
                      <a:pt x="2469" y="17169"/>
                    </a:lnTo>
                    <a:lnTo>
                      <a:pt x="1851" y="18277"/>
                    </a:lnTo>
                    <a:lnTo>
                      <a:pt x="1234" y="18277"/>
                    </a:lnTo>
                    <a:lnTo>
                      <a:pt x="617" y="18831"/>
                    </a:lnTo>
                    <a:lnTo>
                      <a:pt x="617" y="19385"/>
                    </a:lnTo>
                    <a:lnTo>
                      <a:pt x="0" y="19385"/>
                    </a:lnTo>
                    <a:lnTo>
                      <a:pt x="2469" y="21600"/>
                    </a:lnTo>
                    <a:lnTo>
                      <a:pt x="3086" y="21046"/>
                    </a:lnTo>
                    <a:lnTo>
                      <a:pt x="3086" y="21046"/>
                    </a:lnTo>
                    <a:lnTo>
                      <a:pt x="3703" y="20492"/>
                    </a:lnTo>
                    <a:lnTo>
                      <a:pt x="4320" y="19938"/>
                    </a:lnTo>
                    <a:lnTo>
                      <a:pt x="4937" y="18831"/>
                    </a:lnTo>
                    <a:lnTo>
                      <a:pt x="6171" y="17723"/>
                    </a:lnTo>
                    <a:lnTo>
                      <a:pt x="7406" y="16615"/>
                    </a:lnTo>
                    <a:lnTo>
                      <a:pt x="9257" y="14954"/>
                    </a:lnTo>
                    <a:lnTo>
                      <a:pt x="10491" y="13292"/>
                    </a:lnTo>
                    <a:lnTo>
                      <a:pt x="11726" y="11631"/>
                    </a:lnTo>
                    <a:lnTo>
                      <a:pt x="12960" y="10523"/>
                    </a:lnTo>
                    <a:lnTo>
                      <a:pt x="14811" y="8862"/>
                    </a:lnTo>
                    <a:lnTo>
                      <a:pt x="16046" y="7200"/>
                    </a:lnTo>
                    <a:lnTo>
                      <a:pt x="17280" y="6092"/>
                    </a:lnTo>
                    <a:lnTo>
                      <a:pt x="18514" y="4985"/>
                    </a:lnTo>
                    <a:lnTo>
                      <a:pt x="19749" y="3323"/>
                    </a:lnTo>
                    <a:lnTo>
                      <a:pt x="20366" y="3323"/>
                    </a:lnTo>
                    <a:lnTo>
                      <a:pt x="20366" y="2769"/>
                    </a:lnTo>
                    <a:lnTo>
                      <a:pt x="20983" y="2215"/>
                    </a:lnTo>
                    <a:lnTo>
                      <a:pt x="21600" y="2215"/>
                    </a:lnTo>
                    <a:lnTo>
                      <a:pt x="21600" y="2215"/>
                    </a:lnTo>
                    <a:lnTo>
                      <a:pt x="191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09" name="Shape 4109"/>
              <p:cNvSpPr/>
              <p:nvPr/>
            </p:nvSpPr>
            <p:spPr>
              <a:xfrm>
                <a:off x="77787" y="1022350"/>
                <a:ext cx="41276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69" y="0"/>
                    </a:moveTo>
                    <a:lnTo>
                      <a:pt x="20769" y="0"/>
                    </a:lnTo>
                    <a:lnTo>
                      <a:pt x="20769" y="0"/>
                    </a:lnTo>
                    <a:lnTo>
                      <a:pt x="19938" y="1350"/>
                    </a:lnTo>
                    <a:lnTo>
                      <a:pt x="19108" y="1350"/>
                    </a:lnTo>
                    <a:lnTo>
                      <a:pt x="18277" y="1350"/>
                    </a:lnTo>
                    <a:lnTo>
                      <a:pt x="17446" y="1350"/>
                    </a:lnTo>
                    <a:lnTo>
                      <a:pt x="16615" y="1350"/>
                    </a:lnTo>
                    <a:lnTo>
                      <a:pt x="16615" y="1350"/>
                    </a:lnTo>
                    <a:lnTo>
                      <a:pt x="15785" y="1350"/>
                    </a:lnTo>
                    <a:lnTo>
                      <a:pt x="14954" y="2700"/>
                    </a:lnTo>
                    <a:lnTo>
                      <a:pt x="14123" y="2700"/>
                    </a:lnTo>
                    <a:lnTo>
                      <a:pt x="13292" y="2700"/>
                    </a:lnTo>
                    <a:lnTo>
                      <a:pt x="12462" y="4050"/>
                    </a:lnTo>
                    <a:lnTo>
                      <a:pt x="11631" y="4050"/>
                    </a:lnTo>
                    <a:lnTo>
                      <a:pt x="9969" y="5400"/>
                    </a:lnTo>
                    <a:lnTo>
                      <a:pt x="8308" y="6750"/>
                    </a:lnTo>
                    <a:lnTo>
                      <a:pt x="7477" y="8100"/>
                    </a:lnTo>
                    <a:lnTo>
                      <a:pt x="5815" y="9450"/>
                    </a:lnTo>
                    <a:lnTo>
                      <a:pt x="4985" y="9450"/>
                    </a:lnTo>
                    <a:lnTo>
                      <a:pt x="3323" y="12150"/>
                    </a:lnTo>
                    <a:lnTo>
                      <a:pt x="2492" y="12150"/>
                    </a:lnTo>
                    <a:lnTo>
                      <a:pt x="1662" y="13500"/>
                    </a:lnTo>
                    <a:lnTo>
                      <a:pt x="0" y="16200"/>
                    </a:lnTo>
                    <a:lnTo>
                      <a:pt x="3323" y="21600"/>
                    </a:lnTo>
                    <a:lnTo>
                      <a:pt x="4154" y="20250"/>
                    </a:lnTo>
                    <a:lnTo>
                      <a:pt x="4985" y="18900"/>
                    </a:lnTo>
                    <a:lnTo>
                      <a:pt x="5815" y="17550"/>
                    </a:lnTo>
                    <a:lnTo>
                      <a:pt x="7477" y="16200"/>
                    </a:lnTo>
                    <a:lnTo>
                      <a:pt x="8308" y="14850"/>
                    </a:lnTo>
                    <a:lnTo>
                      <a:pt x="9138" y="13500"/>
                    </a:lnTo>
                    <a:lnTo>
                      <a:pt x="10800" y="13500"/>
                    </a:lnTo>
                    <a:lnTo>
                      <a:pt x="11631" y="12150"/>
                    </a:lnTo>
                    <a:lnTo>
                      <a:pt x="13292" y="10800"/>
                    </a:lnTo>
                    <a:lnTo>
                      <a:pt x="14123" y="10800"/>
                    </a:lnTo>
                    <a:lnTo>
                      <a:pt x="14954" y="9450"/>
                    </a:lnTo>
                    <a:lnTo>
                      <a:pt x="14954" y="9450"/>
                    </a:lnTo>
                    <a:lnTo>
                      <a:pt x="15785" y="9450"/>
                    </a:lnTo>
                    <a:lnTo>
                      <a:pt x="16615" y="9450"/>
                    </a:lnTo>
                    <a:lnTo>
                      <a:pt x="17446" y="9450"/>
                    </a:lnTo>
                    <a:lnTo>
                      <a:pt x="17446" y="8100"/>
                    </a:lnTo>
                    <a:lnTo>
                      <a:pt x="18277" y="8100"/>
                    </a:lnTo>
                    <a:lnTo>
                      <a:pt x="19108" y="8100"/>
                    </a:lnTo>
                    <a:lnTo>
                      <a:pt x="19938" y="8100"/>
                    </a:lnTo>
                    <a:lnTo>
                      <a:pt x="19938" y="8100"/>
                    </a:lnTo>
                    <a:lnTo>
                      <a:pt x="20769" y="8100"/>
                    </a:lnTo>
                    <a:lnTo>
                      <a:pt x="21600" y="8100"/>
                    </a:lnTo>
                    <a:lnTo>
                      <a:pt x="21600" y="8100"/>
                    </a:lnTo>
                    <a:lnTo>
                      <a:pt x="2076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10" name="Shape 4110"/>
              <p:cNvSpPr/>
              <p:nvPr/>
            </p:nvSpPr>
            <p:spPr>
              <a:xfrm>
                <a:off x="117475" y="1012825"/>
                <a:ext cx="42863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200" y="0"/>
                    </a:moveTo>
                    <a:lnTo>
                      <a:pt x="19200" y="0"/>
                    </a:lnTo>
                    <a:lnTo>
                      <a:pt x="18400" y="1800"/>
                    </a:lnTo>
                    <a:lnTo>
                      <a:pt x="18400" y="1800"/>
                    </a:lnTo>
                    <a:lnTo>
                      <a:pt x="17600" y="1800"/>
                    </a:lnTo>
                    <a:lnTo>
                      <a:pt x="17600" y="3600"/>
                    </a:lnTo>
                    <a:lnTo>
                      <a:pt x="16800" y="3600"/>
                    </a:lnTo>
                    <a:lnTo>
                      <a:pt x="16800" y="3600"/>
                    </a:lnTo>
                    <a:lnTo>
                      <a:pt x="16000" y="3600"/>
                    </a:lnTo>
                    <a:lnTo>
                      <a:pt x="15200" y="5400"/>
                    </a:lnTo>
                    <a:lnTo>
                      <a:pt x="14400" y="5400"/>
                    </a:lnTo>
                    <a:lnTo>
                      <a:pt x="14400" y="5400"/>
                    </a:lnTo>
                    <a:lnTo>
                      <a:pt x="13600" y="7200"/>
                    </a:lnTo>
                    <a:lnTo>
                      <a:pt x="12800" y="7200"/>
                    </a:lnTo>
                    <a:lnTo>
                      <a:pt x="12000" y="7200"/>
                    </a:lnTo>
                    <a:lnTo>
                      <a:pt x="10400" y="9000"/>
                    </a:lnTo>
                    <a:lnTo>
                      <a:pt x="9600" y="9000"/>
                    </a:lnTo>
                    <a:lnTo>
                      <a:pt x="8000" y="10800"/>
                    </a:lnTo>
                    <a:lnTo>
                      <a:pt x="7200" y="10800"/>
                    </a:lnTo>
                    <a:lnTo>
                      <a:pt x="5600" y="10800"/>
                    </a:lnTo>
                    <a:lnTo>
                      <a:pt x="4000" y="10800"/>
                    </a:lnTo>
                    <a:lnTo>
                      <a:pt x="3200" y="10800"/>
                    </a:lnTo>
                    <a:lnTo>
                      <a:pt x="1600" y="10800"/>
                    </a:lnTo>
                    <a:lnTo>
                      <a:pt x="0" y="10800"/>
                    </a:lnTo>
                    <a:lnTo>
                      <a:pt x="800" y="21600"/>
                    </a:lnTo>
                    <a:lnTo>
                      <a:pt x="1600" y="21600"/>
                    </a:lnTo>
                    <a:lnTo>
                      <a:pt x="3200" y="21600"/>
                    </a:lnTo>
                    <a:lnTo>
                      <a:pt x="4800" y="19800"/>
                    </a:lnTo>
                    <a:lnTo>
                      <a:pt x="5600" y="19800"/>
                    </a:lnTo>
                    <a:lnTo>
                      <a:pt x="7200" y="19800"/>
                    </a:lnTo>
                    <a:lnTo>
                      <a:pt x="8800" y="19800"/>
                    </a:lnTo>
                    <a:lnTo>
                      <a:pt x="10400" y="18000"/>
                    </a:lnTo>
                    <a:lnTo>
                      <a:pt x="12000" y="18000"/>
                    </a:lnTo>
                    <a:lnTo>
                      <a:pt x="12800" y="18000"/>
                    </a:lnTo>
                    <a:lnTo>
                      <a:pt x="14400" y="16200"/>
                    </a:lnTo>
                    <a:lnTo>
                      <a:pt x="15200" y="16200"/>
                    </a:lnTo>
                    <a:lnTo>
                      <a:pt x="16000" y="16200"/>
                    </a:lnTo>
                    <a:lnTo>
                      <a:pt x="16800" y="14400"/>
                    </a:lnTo>
                    <a:lnTo>
                      <a:pt x="16800" y="14400"/>
                    </a:lnTo>
                    <a:lnTo>
                      <a:pt x="17600" y="12600"/>
                    </a:lnTo>
                    <a:lnTo>
                      <a:pt x="18400" y="12600"/>
                    </a:lnTo>
                    <a:lnTo>
                      <a:pt x="19200" y="12600"/>
                    </a:lnTo>
                    <a:lnTo>
                      <a:pt x="19200" y="10800"/>
                    </a:lnTo>
                    <a:lnTo>
                      <a:pt x="20000" y="10800"/>
                    </a:lnTo>
                    <a:lnTo>
                      <a:pt x="20800" y="9000"/>
                    </a:lnTo>
                    <a:lnTo>
                      <a:pt x="21600" y="90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192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11" name="Shape 4111"/>
              <p:cNvSpPr/>
              <p:nvPr/>
            </p:nvSpPr>
            <p:spPr>
              <a:xfrm>
                <a:off x="155575" y="981075"/>
                <a:ext cx="23813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0"/>
                    </a:moveTo>
                    <a:lnTo>
                      <a:pt x="12960" y="0"/>
                    </a:lnTo>
                    <a:lnTo>
                      <a:pt x="12960" y="900"/>
                    </a:lnTo>
                    <a:lnTo>
                      <a:pt x="12960" y="1800"/>
                    </a:lnTo>
                    <a:lnTo>
                      <a:pt x="12960" y="2700"/>
                    </a:lnTo>
                    <a:lnTo>
                      <a:pt x="12960" y="2700"/>
                    </a:lnTo>
                    <a:lnTo>
                      <a:pt x="12960" y="3600"/>
                    </a:lnTo>
                    <a:lnTo>
                      <a:pt x="12960" y="4500"/>
                    </a:lnTo>
                    <a:lnTo>
                      <a:pt x="12960" y="5400"/>
                    </a:lnTo>
                    <a:lnTo>
                      <a:pt x="12960" y="6300"/>
                    </a:lnTo>
                    <a:lnTo>
                      <a:pt x="12960" y="7200"/>
                    </a:lnTo>
                    <a:lnTo>
                      <a:pt x="11520" y="7200"/>
                    </a:lnTo>
                    <a:lnTo>
                      <a:pt x="11520" y="8100"/>
                    </a:lnTo>
                    <a:lnTo>
                      <a:pt x="11520" y="9000"/>
                    </a:lnTo>
                    <a:lnTo>
                      <a:pt x="10080" y="9000"/>
                    </a:lnTo>
                    <a:lnTo>
                      <a:pt x="10080" y="9900"/>
                    </a:lnTo>
                    <a:lnTo>
                      <a:pt x="10080" y="10800"/>
                    </a:lnTo>
                    <a:lnTo>
                      <a:pt x="10080" y="10800"/>
                    </a:lnTo>
                    <a:lnTo>
                      <a:pt x="8640" y="11700"/>
                    </a:lnTo>
                    <a:lnTo>
                      <a:pt x="8640" y="11700"/>
                    </a:lnTo>
                    <a:lnTo>
                      <a:pt x="8640" y="12600"/>
                    </a:lnTo>
                    <a:lnTo>
                      <a:pt x="7200" y="12600"/>
                    </a:lnTo>
                    <a:lnTo>
                      <a:pt x="7200" y="13500"/>
                    </a:lnTo>
                    <a:lnTo>
                      <a:pt x="5760" y="13500"/>
                    </a:lnTo>
                    <a:lnTo>
                      <a:pt x="5760" y="14400"/>
                    </a:lnTo>
                    <a:lnTo>
                      <a:pt x="5760" y="14400"/>
                    </a:lnTo>
                    <a:lnTo>
                      <a:pt x="4320" y="15300"/>
                    </a:lnTo>
                    <a:lnTo>
                      <a:pt x="2880" y="16200"/>
                    </a:lnTo>
                    <a:lnTo>
                      <a:pt x="1440" y="17100"/>
                    </a:lnTo>
                    <a:lnTo>
                      <a:pt x="0" y="18000"/>
                    </a:lnTo>
                    <a:lnTo>
                      <a:pt x="4320" y="21600"/>
                    </a:lnTo>
                    <a:lnTo>
                      <a:pt x="5760" y="20700"/>
                    </a:lnTo>
                    <a:lnTo>
                      <a:pt x="8640" y="19800"/>
                    </a:lnTo>
                    <a:lnTo>
                      <a:pt x="10080" y="18900"/>
                    </a:lnTo>
                    <a:lnTo>
                      <a:pt x="11520" y="18000"/>
                    </a:lnTo>
                    <a:lnTo>
                      <a:pt x="11520" y="17100"/>
                    </a:lnTo>
                    <a:lnTo>
                      <a:pt x="12960" y="17100"/>
                    </a:lnTo>
                    <a:lnTo>
                      <a:pt x="12960" y="16200"/>
                    </a:lnTo>
                    <a:lnTo>
                      <a:pt x="14400" y="16200"/>
                    </a:lnTo>
                    <a:lnTo>
                      <a:pt x="14400" y="15300"/>
                    </a:lnTo>
                    <a:lnTo>
                      <a:pt x="14400" y="14400"/>
                    </a:lnTo>
                    <a:lnTo>
                      <a:pt x="15840" y="13500"/>
                    </a:lnTo>
                    <a:lnTo>
                      <a:pt x="15840" y="13500"/>
                    </a:lnTo>
                    <a:lnTo>
                      <a:pt x="17280" y="12600"/>
                    </a:lnTo>
                    <a:lnTo>
                      <a:pt x="17280" y="11700"/>
                    </a:lnTo>
                    <a:lnTo>
                      <a:pt x="17280" y="10800"/>
                    </a:lnTo>
                    <a:lnTo>
                      <a:pt x="18720" y="10800"/>
                    </a:lnTo>
                    <a:lnTo>
                      <a:pt x="18720" y="9900"/>
                    </a:lnTo>
                    <a:lnTo>
                      <a:pt x="20160" y="9000"/>
                    </a:lnTo>
                    <a:lnTo>
                      <a:pt x="20160" y="8100"/>
                    </a:lnTo>
                    <a:lnTo>
                      <a:pt x="20160" y="7200"/>
                    </a:lnTo>
                    <a:lnTo>
                      <a:pt x="20160" y="6300"/>
                    </a:lnTo>
                    <a:lnTo>
                      <a:pt x="20160" y="5400"/>
                    </a:lnTo>
                    <a:lnTo>
                      <a:pt x="21600" y="4500"/>
                    </a:lnTo>
                    <a:lnTo>
                      <a:pt x="21600" y="3600"/>
                    </a:lnTo>
                    <a:lnTo>
                      <a:pt x="21600" y="2700"/>
                    </a:lnTo>
                    <a:lnTo>
                      <a:pt x="21600" y="1800"/>
                    </a:lnTo>
                    <a:lnTo>
                      <a:pt x="21600" y="90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296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12" name="Shape 4112"/>
              <p:cNvSpPr/>
              <p:nvPr/>
            </p:nvSpPr>
            <p:spPr>
              <a:xfrm>
                <a:off x="169862" y="930275"/>
                <a:ext cx="17463" cy="508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709" y="0"/>
                    </a:moveTo>
                    <a:lnTo>
                      <a:pt x="15709" y="0"/>
                    </a:lnTo>
                    <a:lnTo>
                      <a:pt x="13745" y="675"/>
                    </a:lnTo>
                    <a:lnTo>
                      <a:pt x="11782" y="1350"/>
                    </a:lnTo>
                    <a:lnTo>
                      <a:pt x="9818" y="2025"/>
                    </a:lnTo>
                    <a:lnTo>
                      <a:pt x="9818" y="2025"/>
                    </a:lnTo>
                    <a:lnTo>
                      <a:pt x="7855" y="2700"/>
                    </a:lnTo>
                    <a:lnTo>
                      <a:pt x="5891" y="3375"/>
                    </a:lnTo>
                    <a:lnTo>
                      <a:pt x="5891" y="4050"/>
                    </a:lnTo>
                    <a:lnTo>
                      <a:pt x="5891" y="4725"/>
                    </a:lnTo>
                    <a:lnTo>
                      <a:pt x="3927" y="5400"/>
                    </a:lnTo>
                    <a:lnTo>
                      <a:pt x="3927" y="6075"/>
                    </a:lnTo>
                    <a:lnTo>
                      <a:pt x="1964" y="6750"/>
                    </a:lnTo>
                    <a:lnTo>
                      <a:pt x="1964" y="6750"/>
                    </a:lnTo>
                    <a:lnTo>
                      <a:pt x="1964" y="8100"/>
                    </a:lnTo>
                    <a:lnTo>
                      <a:pt x="1964" y="8100"/>
                    </a:lnTo>
                    <a:lnTo>
                      <a:pt x="1964" y="8775"/>
                    </a:lnTo>
                    <a:lnTo>
                      <a:pt x="1964" y="10125"/>
                    </a:lnTo>
                    <a:lnTo>
                      <a:pt x="1964" y="10125"/>
                    </a:lnTo>
                    <a:lnTo>
                      <a:pt x="0" y="10800"/>
                    </a:lnTo>
                    <a:lnTo>
                      <a:pt x="0" y="12150"/>
                    </a:lnTo>
                    <a:lnTo>
                      <a:pt x="0" y="12825"/>
                    </a:lnTo>
                    <a:lnTo>
                      <a:pt x="0" y="14175"/>
                    </a:lnTo>
                    <a:lnTo>
                      <a:pt x="0" y="15525"/>
                    </a:lnTo>
                    <a:lnTo>
                      <a:pt x="0" y="16875"/>
                    </a:lnTo>
                    <a:lnTo>
                      <a:pt x="0" y="18225"/>
                    </a:lnTo>
                    <a:lnTo>
                      <a:pt x="0" y="19575"/>
                    </a:lnTo>
                    <a:lnTo>
                      <a:pt x="0" y="21600"/>
                    </a:lnTo>
                    <a:lnTo>
                      <a:pt x="11782" y="21600"/>
                    </a:lnTo>
                    <a:lnTo>
                      <a:pt x="11782" y="19575"/>
                    </a:lnTo>
                    <a:lnTo>
                      <a:pt x="11782" y="18225"/>
                    </a:lnTo>
                    <a:lnTo>
                      <a:pt x="11782" y="16875"/>
                    </a:lnTo>
                    <a:lnTo>
                      <a:pt x="11782" y="15525"/>
                    </a:lnTo>
                    <a:lnTo>
                      <a:pt x="11782" y="14175"/>
                    </a:lnTo>
                    <a:lnTo>
                      <a:pt x="11782" y="12825"/>
                    </a:lnTo>
                    <a:lnTo>
                      <a:pt x="11782" y="12150"/>
                    </a:lnTo>
                    <a:lnTo>
                      <a:pt x="11782" y="11475"/>
                    </a:lnTo>
                    <a:lnTo>
                      <a:pt x="11782" y="10800"/>
                    </a:lnTo>
                    <a:lnTo>
                      <a:pt x="11782" y="10125"/>
                    </a:lnTo>
                    <a:lnTo>
                      <a:pt x="11782" y="9450"/>
                    </a:lnTo>
                    <a:lnTo>
                      <a:pt x="11782" y="8775"/>
                    </a:lnTo>
                    <a:lnTo>
                      <a:pt x="11782" y="8775"/>
                    </a:lnTo>
                    <a:lnTo>
                      <a:pt x="11782" y="8100"/>
                    </a:lnTo>
                    <a:lnTo>
                      <a:pt x="13745" y="7425"/>
                    </a:lnTo>
                    <a:lnTo>
                      <a:pt x="13745" y="6750"/>
                    </a:lnTo>
                    <a:lnTo>
                      <a:pt x="13745" y="6750"/>
                    </a:lnTo>
                    <a:lnTo>
                      <a:pt x="15709" y="6075"/>
                    </a:lnTo>
                    <a:lnTo>
                      <a:pt x="15709" y="5400"/>
                    </a:lnTo>
                    <a:lnTo>
                      <a:pt x="15709" y="5400"/>
                    </a:lnTo>
                    <a:lnTo>
                      <a:pt x="15709" y="4725"/>
                    </a:lnTo>
                    <a:lnTo>
                      <a:pt x="17673" y="4725"/>
                    </a:lnTo>
                    <a:lnTo>
                      <a:pt x="17673" y="4050"/>
                    </a:lnTo>
                    <a:lnTo>
                      <a:pt x="19636" y="4050"/>
                    </a:lnTo>
                    <a:lnTo>
                      <a:pt x="19636" y="3375"/>
                    </a:lnTo>
                    <a:lnTo>
                      <a:pt x="21600" y="2700"/>
                    </a:lnTo>
                    <a:lnTo>
                      <a:pt x="21600" y="2700"/>
                    </a:lnTo>
                    <a:lnTo>
                      <a:pt x="1570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13" name="Shape 4113"/>
              <p:cNvSpPr/>
              <p:nvPr/>
            </p:nvSpPr>
            <p:spPr>
              <a:xfrm>
                <a:off x="182562" y="925512"/>
                <a:ext cx="49213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8100"/>
                    </a:moveTo>
                    <a:lnTo>
                      <a:pt x="21600" y="8100"/>
                    </a:lnTo>
                    <a:lnTo>
                      <a:pt x="20206" y="5400"/>
                    </a:lnTo>
                    <a:lnTo>
                      <a:pt x="18813" y="5400"/>
                    </a:lnTo>
                    <a:lnTo>
                      <a:pt x="17419" y="2700"/>
                    </a:lnTo>
                    <a:lnTo>
                      <a:pt x="16026" y="2700"/>
                    </a:lnTo>
                    <a:lnTo>
                      <a:pt x="14632" y="2700"/>
                    </a:lnTo>
                    <a:lnTo>
                      <a:pt x="13239" y="0"/>
                    </a:lnTo>
                    <a:lnTo>
                      <a:pt x="12542" y="0"/>
                    </a:lnTo>
                    <a:lnTo>
                      <a:pt x="11845" y="0"/>
                    </a:lnTo>
                    <a:lnTo>
                      <a:pt x="11148" y="0"/>
                    </a:lnTo>
                    <a:lnTo>
                      <a:pt x="10452" y="0"/>
                    </a:lnTo>
                    <a:lnTo>
                      <a:pt x="9755" y="0"/>
                    </a:lnTo>
                    <a:lnTo>
                      <a:pt x="9058" y="0"/>
                    </a:lnTo>
                    <a:lnTo>
                      <a:pt x="8361" y="0"/>
                    </a:lnTo>
                    <a:lnTo>
                      <a:pt x="7665" y="0"/>
                    </a:lnTo>
                    <a:lnTo>
                      <a:pt x="6968" y="0"/>
                    </a:lnTo>
                    <a:lnTo>
                      <a:pt x="6271" y="0"/>
                    </a:lnTo>
                    <a:lnTo>
                      <a:pt x="5574" y="0"/>
                    </a:lnTo>
                    <a:lnTo>
                      <a:pt x="4877" y="0"/>
                    </a:lnTo>
                    <a:lnTo>
                      <a:pt x="4181" y="0"/>
                    </a:lnTo>
                    <a:lnTo>
                      <a:pt x="3484" y="0"/>
                    </a:lnTo>
                    <a:lnTo>
                      <a:pt x="2787" y="2700"/>
                    </a:lnTo>
                    <a:lnTo>
                      <a:pt x="2090" y="2700"/>
                    </a:lnTo>
                    <a:lnTo>
                      <a:pt x="1394" y="5400"/>
                    </a:lnTo>
                    <a:lnTo>
                      <a:pt x="697" y="5400"/>
                    </a:lnTo>
                    <a:lnTo>
                      <a:pt x="0" y="8100"/>
                    </a:lnTo>
                    <a:lnTo>
                      <a:pt x="0" y="8100"/>
                    </a:lnTo>
                    <a:lnTo>
                      <a:pt x="2090" y="18900"/>
                    </a:lnTo>
                    <a:lnTo>
                      <a:pt x="2090" y="18900"/>
                    </a:lnTo>
                    <a:lnTo>
                      <a:pt x="2787" y="18900"/>
                    </a:lnTo>
                    <a:lnTo>
                      <a:pt x="3484" y="16200"/>
                    </a:lnTo>
                    <a:lnTo>
                      <a:pt x="3484" y="16200"/>
                    </a:lnTo>
                    <a:lnTo>
                      <a:pt x="4181" y="16200"/>
                    </a:lnTo>
                    <a:lnTo>
                      <a:pt x="4877" y="16200"/>
                    </a:lnTo>
                    <a:lnTo>
                      <a:pt x="4877" y="13500"/>
                    </a:lnTo>
                    <a:lnTo>
                      <a:pt x="5574" y="13500"/>
                    </a:lnTo>
                    <a:lnTo>
                      <a:pt x="6271" y="13500"/>
                    </a:lnTo>
                    <a:lnTo>
                      <a:pt x="6271" y="13500"/>
                    </a:lnTo>
                    <a:lnTo>
                      <a:pt x="6968" y="13500"/>
                    </a:lnTo>
                    <a:lnTo>
                      <a:pt x="7665" y="13500"/>
                    </a:lnTo>
                    <a:lnTo>
                      <a:pt x="8361" y="13500"/>
                    </a:lnTo>
                    <a:lnTo>
                      <a:pt x="9058" y="13500"/>
                    </a:lnTo>
                    <a:lnTo>
                      <a:pt x="9058" y="13500"/>
                    </a:lnTo>
                    <a:lnTo>
                      <a:pt x="9755" y="13500"/>
                    </a:lnTo>
                    <a:lnTo>
                      <a:pt x="10452" y="13500"/>
                    </a:lnTo>
                    <a:lnTo>
                      <a:pt x="11148" y="13500"/>
                    </a:lnTo>
                    <a:lnTo>
                      <a:pt x="11845" y="13500"/>
                    </a:lnTo>
                    <a:lnTo>
                      <a:pt x="12542" y="16200"/>
                    </a:lnTo>
                    <a:lnTo>
                      <a:pt x="13935" y="16200"/>
                    </a:lnTo>
                    <a:lnTo>
                      <a:pt x="15329" y="16200"/>
                    </a:lnTo>
                    <a:lnTo>
                      <a:pt x="16723" y="18900"/>
                    </a:lnTo>
                    <a:lnTo>
                      <a:pt x="18116" y="18900"/>
                    </a:lnTo>
                    <a:lnTo>
                      <a:pt x="19510" y="18900"/>
                    </a:lnTo>
                    <a:lnTo>
                      <a:pt x="20903" y="21600"/>
                    </a:lnTo>
                    <a:lnTo>
                      <a:pt x="20903" y="21600"/>
                    </a:lnTo>
                    <a:lnTo>
                      <a:pt x="21600" y="81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14" name="Shape 4114"/>
              <p:cNvSpPr/>
              <p:nvPr/>
            </p:nvSpPr>
            <p:spPr>
              <a:xfrm>
                <a:off x="230187" y="930275"/>
                <a:ext cx="49213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510" y="0"/>
                    </a:moveTo>
                    <a:lnTo>
                      <a:pt x="19510" y="0"/>
                    </a:lnTo>
                    <a:lnTo>
                      <a:pt x="18813" y="0"/>
                    </a:lnTo>
                    <a:lnTo>
                      <a:pt x="18813" y="2700"/>
                    </a:lnTo>
                    <a:lnTo>
                      <a:pt x="18116" y="2700"/>
                    </a:lnTo>
                    <a:lnTo>
                      <a:pt x="18116" y="2700"/>
                    </a:lnTo>
                    <a:lnTo>
                      <a:pt x="17419" y="5400"/>
                    </a:lnTo>
                    <a:lnTo>
                      <a:pt x="16723" y="5400"/>
                    </a:lnTo>
                    <a:lnTo>
                      <a:pt x="16723" y="5400"/>
                    </a:lnTo>
                    <a:lnTo>
                      <a:pt x="16026" y="5400"/>
                    </a:lnTo>
                    <a:lnTo>
                      <a:pt x="15329" y="5400"/>
                    </a:lnTo>
                    <a:lnTo>
                      <a:pt x="14632" y="8100"/>
                    </a:lnTo>
                    <a:lnTo>
                      <a:pt x="14632" y="8100"/>
                    </a:lnTo>
                    <a:lnTo>
                      <a:pt x="13935" y="8100"/>
                    </a:lnTo>
                    <a:lnTo>
                      <a:pt x="13239" y="8100"/>
                    </a:lnTo>
                    <a:lnTo>
                      <a:pt x="12542" y="8100"/>
                    </a:lnTo>
                    <a:lnTo>
                      <a:pt x="11845" y="8100"/>
                    </a:lnTo>
                    <a:lnTo>
                      <a:pt x="11845" y="5400"/>
                    </a:lnTo>
                    <a:lnTo>
                      <a:pt x="10452" y="5400"/>
                    </a:lnTo>
                    <a:lnTo>
                      <a:pt x="10452" y="5400"/>
                    </a:lnTo>
                    <a:lnTo>
                      <a:pt x="9755" y="5400"/>
                    </a:lnTo>
                    <a:lnTo>
                      <a:pt x="9058" y="5400"/>
                    </a:lnTo>
                    <a:lnTo>
                      <a:pt x="7665" y="5400"/>
                    </a:lnTo>
                    <a:lnTo>
                      <a:pt x="6271" y="2700"/>
                    </a:lnTo>
                    <a:lnTo>
                      <a:pt x="4877" y="2700"/>
                    </a:lnTo>
                    <a:lnTo>
                      <a:pt x="3484" y="0"/>
                    </a:lnTo>
                    <a:lnTo>
                      <a:pt x="2090" y="0"/>
                    </a:lnTo>
                    <a:lnTo>
                      <a:pt x="697" y="0"/>
                    </a:lnTo>
                    <a:lnTo>
                      <a:pt x="0" y="13500"/>
                    </a:lnTo>
                    <a:lnTo>
                      <a:pt x="1394" y="13500"/>
                    </a:lnTo>
                    <a:lnTo>
                      <a:pt x="2787" y="16200"/>
                    </a:lnTo>
                    <a:lnTo>
                      <a:pt x="4181" y="16200"/>
                    </a:lnTo>
                    <a:lnTo>
                      <a:pt x="5574" y="16200"/>
                    </a:lnTo>
                    <a:lnTo>
                      <a:pt x="6968" y="18900"/>
                    </a:lnTo>
                    <a:lnTo>
                      <a:pt x="8361" y="18900"/>
                    </a:lnTo>
                    <a:lnTo>
                      <a:pt x="9058" y="18900"/>
                    </a:lnTo>
                    <a:lnTo>
                      <a:pt x="9755" y="18900"/>
                    </a:lnTo>
                    <a:lnTo>
                      <a:pt x="10452" y="21600"/>
                    </a:lnTo>
                    <a:lnTo>
                      <a:pt x="11148" y="21600"/>
                    </a:lnTo>
                    <a:lnTo>
                      <a:pt x="11845" y="21600"/>
                    </a:lnTo>
                    <a:lnTo>
                      <a:pt x="12542" y="21600"/>
                    </a:lnTo>
                    <a:lnTo>
                      <a:pt x="13239" y="21600"/>
                    </a:lnTo>
                    <a:lnTo>
                      <a:pt x="13935" y="21600"/>
                    </a:lnTo>
                    <a:lnTo>
                      <a:pt x="14632" y="21600"/>
                    </a:lnTo>
                    <a:lnTo>
                      <a:pt x="15329" y="21600"/>
                    </a:lnTo>
                    <a:lnTo>
                      <a:pt x="16026" y="21600"/>
                    </a:lnTo>
                    <a:lnTo>
                      <a:pt x="16723" y="18900"/>
                    </a:lnTo>
                    <a:lnTo>
                      <a:pt x="17419" y="18900"/>
                    </a:lnTo>
                    <a:lnTo>
                      <a:pt x="18116" y="18900"/>
                    </a:lnTo>
                    <a:lnTo>
                      <a:pt x="18813" y="18900"/>
                    </a:lnTo>
                    <a:lnTo>
                      <a:pt x="19510" y="16200"/>
                    </a:lnTo>
                    <a:lnTo>
                      <a:pt x="20206" y="16200"/>
                    </a:lnTo>
                    <a:lnTo>
                      <a:pt x="20903" y="13500"/>
                    </a:lnTo>
                    <a:lnTo>
                      <a:pt x="20903" y="13500"/>
                    </a:ln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1951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15" name="Shape 4115"/>
              <p:cNvSpPr/>
              <p:nvPr/>
            </p:nvSpPr>
            <p:spPr>
              <a:xfrm>
                <a:off x="274637" y="890587"/>
                <a:ext cx="14288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800" y="745"/>
                    </a:moveTo>
                    <a:lnTo>
                      <a:pt x="4800" y="745"/>
                    </a:lnTo>
                    <a:lnTo>
                      <a:pt x="4800" y="2234"/>
                    </a:lnTo>
                    <a:lnTo>
                      <a:pt x="4800" y="3724"/>
                    </a:lnTo>
                    <a:lnTo>
                      <a:pt x="7200" y="4469"/>
                    </a:lnTo>
                    <a:lnTo>
                      <a:pt x="7200" y="5959"/>
                    </a:lnTo>
                    <a:lnTo>
                      <a:pt x="7200" y="7448"/>
                    </a:lnTo>
                    <a:lnTo>
                      <a:pt x="7200" y="8938"/>
                    </a:lnTo>
                    <a:lnTo>
                      <a:pt x="7200" y="9683"/>
                    </a:lnTo>
                    <a:lnTo>
                      <a:pt x="7200" y="10428"/>
                    </a:lnTo>
                    <a:lnTo>
                      <a:pt x="7200" y="10428"/>
                    </a:lnTo>
                    <a:lnTo>
                      <a:pt x="7200" y="11172"/>
                    </a:lnTo>
                    <a:lnTo>
                      <a:pt x="7200" y="11917"/>
                    </a:lnTo>
                    <a:lnTo>
                      <a:pt x="7200" y="12662"/>
                    </a:lnTo>
                    <a:lnTo>
                      <a:pt x="7200" y="13407"/>
                    </a:lnTo>
                    <a:lnTo>
                      <a:pt x="7200" y="13407"/>
                    </a:lnTo>
                    <a:lnTo>
                      <a:pt x="7200" y="14152"/>
                    </a:lnTo>
                    <a:lnTo>
                      <a:pt x="7200" y="14897"/>
                    </a:lnTo>
                    <a:lnTo>
                      <a:pt x="7200" y="14897"/>
                    </a:lnTo>
                    <a:lnTo>
                      <a:pt x="7200" y="15641"/>
                    </a:lnTo>
                    <a:lnTo>
                      <a:pt x="4800" y="16386"/>
                    </a:lnTo>
                    <a:lnTo>
                      <a:pt x="4800" y="16386"/>
                    </a:lnTo>
                    <a:lnTo>
                      <a:pt x="4800" y="17131"/>
                    </a:lnTo>
                    <a:lnTo>
                      <a:pt x="4800" y="17131"/>
                    </a:lnTo>
                    <a:lnTo>
                      <a:pt x="2400" y="17876"/>
                    </a:lnTo>
                    <a:lnTo>
                      <a:pt x="2400" y="17876"/>
                    </a:lnTo>
                    <a:lnTo>
                      <a:pt x="0" y="18621"/>
                    </a:lnTo>
                    <a:lnTo>
                      <a:pt x="0" y="18621"/>
                    </a:lnTo>
                    <a:lnTo>
                      <a:pt x="7200" y="21600"/>
                    </a:lnTo>
                    <a:lnTo>
                      <a:pt x="9600" y="20855"/>
                    </a:lnTo>
                    <a:lnTo>
                      <a:pt x="12000" y="20855"/>
                    </a:lnTo>
                    <a:lnTo>
                      <a:pt x="12000" y="20110"/>
                    </a:lnTo>
                    <a:lnTo>
                      <a:pt x="14400" y="19366"/>
                    </a:lnTo>
                    <a:lnTo>
                      <a:pt x="16800" y="18621"/>
                    </a:lnTo>
                    <a:lnTo>
                      <a:pt x="16800" y="17876"/>
                    </a:lnTo>
                    <a:lnTo>
                      <a:pt x="16800" y="17131"/>
                    </a:lnTo>
                    <a:lnTo>
                      <a:pt x="19200" y="17131"/>
                    </a:lnTo>
                    <a:lnTo>
                      <a:pt x="19200" y="16386"/>
                    </a:lnTo>
                    <a:lnTo>
                      <a:pt x="19200" y="15641"/>
                    </a:lnTo>
                    <a:lnTo>
                      <a:pt x="19200" y="14897"/>
                    </a:lnTo>
                    <a:lnTo>
                      <a:pt x="19200" y="14152"/>
                    </a:lnTo>
                    <a:lnTo>
                      <a:pt x="21600" y="13407"/>
                    </a:lnTo>
                    <a:lnTo>
                      <a:pt x="21600" y="12662"/>
                    </a:lnTo>
                    <a:lnTo>
                      <a:pt x="21600" y="11917"/>
                    </a:lnTo>
                    <a:lnTo>
                      <a:pt x="21600" y="11172"/>
                    </a:lnTo>
                    <a:lnTo>
                      <a:pt x="21600" y="10428"/>
                    </a:lnTo>
                    <a:lnTo>
                      <a:pt x="21600" y="9683"/>
                    </a:lnTo>
                    <a:lnTo>
                      <a:pt x="21600" y="9683"/>
                    </a:lnTo>
                    <a:lnTo>
                      <a:pt x="19200" y="8193"/>
                    </a:lnTo>
                    <a:lnTo>
                      <a:pt x="19200" y="7448"/>
                    </a:lnTo>
                    <a:lnTo>
                      <a:pt x="19200" y="5959"/>
                    </a:lnTo>
                    <a:lnTo>
                      <a:pt x="19200" y="4469"/>
                    </a:lnTo>
                    <a:lnTo>
                      <a:pt x="19200" y="2979"/>
                    </a:lnTo>
                    <a:lnTo>
                      <a:pt x="16800" y="1490"/>
                    </a:lnTo>
                    <a:lnTo>
                      <a:pt x="16800" y="0"/>
                    </a:lnTo>
                    <a:lnTo>
                      <a:pt x="16800" y="0"/>
                    </a:lnTo>
                    <a:lnTo>
                      <a:pt x="4800" y="74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16" name="Shape 4116"/>
              <p:cNvSpPr/>
              <p:nvPr/>
            </p:nvSpPr>
            <p:spPr>
              <a:xfrm>
                <a:off x="276225" y="841375"/>
                <a:ext cx="17463" cy="508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709" y="0"/>
                    </a:moveTo>
                    <a:lnTo>
                      <a:pt x="15709" y="0"/>
                    </a:lnTo>
                    <a:lnTo>
                      <a:pt x="13745" y="675"/>
                    </a:lnTo>
                    <a:lnTo>
                      <a:pt x="11782" y="1350"/>
                    </a:lnTo>
                    <a:lnTo>
                      <a:pt x="11782" y="2025"/>
                    </a:lnTo>
                    <a:lnTo>
                      <a:pt x="9818" y="2700"/>
                    </a:lnTo>
                    <a:lnTo>
                      <a:pt x="7855" y="2700"/>
                    </a:lnTo>
                    <a:lnTo>
                      <a:pt x="7855" y="3375"/>
                    </a:lnTo>
                    <a:lnTo>
                      <a:pt x="5891" y="4050"/>
                    </a:lnTo>
                    <a:lnTo>
                      <a:pt x="5891" y="4725"/>
                    </a:lnTo>
                    <a:lnTo>
                      <a:pt x="5891" y="5400"/>
                    </a:lnTo>
                    <a:lnTo>
                      <a:pt x="3927" y="6075"/>
                    </a:lnTo>
                    <a:lnTo>
                      <a:pt x="3927" y="6750"/>
                    </a:lnTo>
                    <a:lnTo>
                      <a:pt x="1964" y="7425"/>
                    </a:lnTo>
                    <a:lnTo>
                      <a:pt x="1964" y="8100"/>
                    </a:lnTo>
                    <a:lnTo>
                      <a:pt x="1964" y="8775"/>
                    </a:lnTo>
                    <a:lnTo>
                      <a:pt x="1964" y="9450"/>
                    </a:lnTo>
                    <a:lnTo>
                      <a:pt x="1964" y="10125"/>
                    </a:lnTo>
                    <a:lnTo>
                      <a:pt x="1964" y="10800"/>
                    </a:lnTo>
                    <a:lnTo>
                      <a:pt x="1964" y="11475"/>
                    </a:lnTo>
                    <a:lnTo>
                      <a:pt x="0" y="12150"/>
                    </a:lnTo>
                    <a:lnTo>
                      <a:pt x="0" y="12825"/>
                    </a:lnTo>
                    <a:lnTo>
                      <a:pt x="0" y="14850"/>
                    </a:lnTo>
                    <a:lnTo>
                      <a:pt x="0" y="16200"/>
                    </a:lnTo>
                    <a:lnTo>
                      <a:pt x="0" y="17550"/>
                    </a:lnTo>
                    <a:lnTo>
                      <a:pt x="1964" y="18900"/>
                    </a:lnTo>
                    <a:lnTo>
                      <a:pt x="1964" y="20250"/>
                    </a:lnTo>
                    <a:lnTo>
                      <a:pt x="1964" y="21600"/>
                    </a:lnTo>
                    <a:lnTo>
                      <a:pt x="11782" y="20925"/>
                    </a:lnTo>
                    <a:lnTo>
                      <a:pt x="11782" y="19575"/>
                    </a:lnTo>
                    <a:lnTo>
                      <a:pt x="11782" y="18225"/>
                    </a:lnTo>
                    <a:lnTo>
                      <a:pt x="11782" y="16875"/>
                    </a:lnTo>
                    <a:lnTo>
                      <a:pt x="11782" y="16200"/>
                    </a:lnTo>
                    <a:lnTo>
                      <a:pt x="11782" y="14850"/>
                    </a:lnTo>
                    <a:lnTo>
                      <a:pt x="11782" y="13500"/>
                    </a:lnTo>
                    <a:lnTo>
                      <a:pt x="11782" y="12825"/>
                    </a:lnTo>
                    <a:lnTo>
                      <a:pt x="11782" y="12150"/>
                    </a:lnTo>
                    <a:lnTo>
                      <a:pt x="11782" y="11475"/>
                    </a:lnTo>
                    <a:lnTo>
                      <a:pt x="11782" y="10800"/>
                    </a:lnTo>
                    <a:lnTo>
                      <a:pt x="11782" y="10125"/>
                    </a:lnTo>
                    <a:lnTo>
                      <a:pt x="11782" y="9450"/>
                    </a:lnTo>
                    <a:lnTo>
                      <a:pt x="13745" y="8775"/>
                    </a:lnTo>
                    <a:lnTo>
                      <a:pt x="13745" y="8100"/>
                    </a:lnTo>
                    <a:lnTo>
                      <a:pt x="13745" y="8100"/>
                    </a:lnTo>
                    <a:lnTo>
                      <a:pt x="13745" y="7425"/>
                    </a:lnTo>
                    <a:lnTo>
                      <a:pt x="13745" y="6750"/>
                    </a:lnTo>
                    <a:lnTo>
                      <a:pt x="15709" y="6075"/>
                    </a:lnTo>
                    <a:lnTo>
                      <a:pt x="15709" y="6075"/>
                    </a:lnTo>
                    <a:lnTo>
                      <a:pt x="17673" y="5400"/>
                    </a:lnTo>
                    <a:lnTo>
                      <a:pt x="17673" y="4725"/>
                    </a:lnTo>
                    <a:lnTo>
                      <a:pt x="17673" y="4725"/>
                    </a:lnTo>
                    <a:lnTo>
                      <a:pt x="19636" y="4050"/>
                    </a:lnTo>
                    <a:lnTo>
                      <a:pt x="19636" y="4050"/>
                    </a:lnTo>
                    <a:lnTo>
                      <a:pt x="21600" y="3375"/>
                    </a:lnTo>
                    <a:lnTo>
                      <a:pt x="21600" y="2700"/>
                    </a:lnTo>
                    <a:lnTo>
                      <a:pt x="21600" y="2700"/>
                    </a:lnTo>
                    <a:lnTo>
                      <a:pt x="1570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17" name="Shape 4117"/>
              <p:cNvSpPr/>
              <p:nvPr/>
            </p:nvSpPr>
            <p:spPr>
              <a:xfrm>
                <a:off x="288925" y="835025"/>
                <a:ext cx="49213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9600"/>
                    </a:moveTo>
                    <a:lnTo>
                      <a:pt x="21600" y="9600"/>
                    </a:lnTo>
                    <a:lnTo>
                      <a:pt x="20206" y="7200"/>
                    </a:lnTo>
                    <a:lnTo>
                      <a:pt x="18813" y="7200"/>
                    </a:lnTo>
                    <a:lnTo>
                      <a:pt x="17419" y="7200"/>
                    </a:lnTo>
                    <a:lnTo>
                      <a:pt x="16026" y="4800"/>
                    </a:lnTo>
                    <a:lnTo>
                      <a:pt x="14632" y="4800"/>
                    </a:lnTo>
                    <a:lnTo>
                      <a:pt x="13239" y="2400"/>
                    </a:lnTo>
                    <a:lnTo>
                      <a:pt x="12542" y="2400"/>
                    </a:lnTo>
                    <a:lnTo>
                      <a:pt x="11845" y="2400"/>
                    </a:lnTo>
                    <a:lnTo>
                      <a:pt x="11148" y="2400"/>
                    </a:lnTo>
                    <a:lnTo>
                      <a:pt x="10452" y="2400"/>
                    </a:lnTo>
                    <a:lnTo>
                      <a:pt x="9755" y="2400"/>
                    </a:lnTo>
                    <a:lnTo>
                      <a:pt x="9058" y="0"/>
                    </a:lnTo>
                    <a:lnTo>
                      <a:pt x="8361" y="0"/>
                    </a:lnTo>
                    <a:lnTo>
                      <a:pt x="7665" y="0"/>
                    </a:lnTo>
                    <a:lnTo>
                      <a:pt x="6968" y="0"/>
                    </a:lnTo>
                    <a:lnTo>
                      <a:pt x="6271" y="2400"/>
                    </a:lnTo>
                    <a:lnTo>
                      <a:pt x="5574" y="2400"/>
                    </a:lnTo>
                    <a:lnTo>
                      <a:pt x="4877" y="2400"/>
                    </a:lnTo>
                    <a:lnTo>
                      <a:pt x="4181" y="2400"/>
                    </a:lnTo>
                    <a:lnTo>
                      <a:pt x="3484" y="2400"/>
                    </a:lnTo>
                    <a:lnTo>
                      <a:pt x="2787" y="4800"/>
                    </a:lnTo>
                    <a:lnTo>
                      <a:pt x="2090" y="4800"/>
                    </a:lnTo>
                    <a:lnTo>
                      <a:pt x="1394" y="7200"/>
                    </a:lnTo>
                    <a:lnTo>
                      <a:pt x="1394" y="7200"/>
                    </a:lnTo>
                    <a:lnTo>
                      <a:pt x="697" y="9600"/>
                    </a:lnTo>
                    <a:lnTo>
                      <a:pt x="0" y="9600"/>
                    </a:lnTo>
                    <a:lnTo>
                      <a:pt x="2090" y="19200"/>
                    </a:lnTo>
                    <a:lnTo>
                      <a:pt x="2787" y="19200"/>
                    </a:lnTo>
                    <a:lnTo>
                      <a:pt x="2787" y="19200"/>
                    </a:lnTo>
                    <a:lnTo>
                      <a:pt x="3484" y="16800"/>
                    </a:lnTo>
                    <a:lnTo>
                      <a:pt x="4181" y="16800"/>
                    </a:lnTo>
                    <a:lnTo>
                      <a:pt x="4181" y="16800"/>
                    </a:lnTo>
                    <a:lnTo>
                      <a:pt x="4877" y="14400"/>
                    </a:lnTo>
                    <a:lnTo>
                      <a:pt x="5574" y="14400"/>
                    </a:lnTo>
                    <a:lnTo>
                      <a:pt x="5574" y="14400"/>
                    </a:lnTo>
                    <a:lnTo>
                      <a:pt x="6271" y="14400"/>
                    </a:lnTo>
                    <a:lnTo>
                      <a:pt x="6968" y="14400"/>
                    </a:lnTo>
                    <a:lnTo>
                      <a:pt x="7665" y="14400"/>
                    </a:lnTo>
                    <a:lnTo>
                      <a:pt x="7665" y="14400"/>
                    </a:lnTo>
                    <a:lnTo>
                      <a:pt x="8361" y="14400"/>
                    </a:lnTo>
                    <a:lnTo>
                      <a:pt x="9058" y="14400"/>
                    </a:lnTo>
                    <a:lnTo>
                      <a:pt x="9755" y="14400"/>
                    </a:lnTo>
                    <a:lnTo>
                      <a:pt x="10452" y="14400"/>
                    </a:lnTo>
                    <a:lnTo>
                      <a:pt x="11148" y="14400"/>
                    </a:lnTo>
                    <a:lnTo>
                      <a:pt x="11148" y="14400"/>
                    </a:lnTo>
                    <a:lnTo>
                      <a:pt x="12542" y="14400"/>
                    </a:lnTo>
                    <a:lnTo>
                      <a:pt x="12542" y="16800"/>
                    </a:lnTo>
                    <a:lnTo>
                      <a:pt x="13935" y="16800"/>
                    </a:lnTo>
                    <a:lnTo>
                      <a:pt x="15329" y="16800"/>
                    </a:lnTo>
                    <a:lnTo>
                      <a:pt x="16723" y="19200"/>
                    </a:lnTo>
                    <a:lnTo>
                      <a:pt x="18116" y="19200"/>
                    </a:lnTo>
                    <a:lnTo>
                      <a:pt x="19510" y="21600"/>
                    </a:lnTo>
                    <a:lnTo>
                      <a:pt x="20903" y="21600"/>
                    </a:lnTo>
                    <a:lnTo>
                      <a:pt x="20903" y="21600"/>
                    </a:lnTo>
                    <a:lnTo>
                      <a:pt x="21600" y="9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18" name="Shape 4118"/>
              <p:cNvSpPr/>
              <p:nvPr/>
            </p:nvSpPr>
            <p:spPr>
              <a:xfrm>
                <a:off x="336550" y="841375"/>
                <a:ext cx="50800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575" y="0"/>
                    </a:moveTo>
                    <a:lnTo>
                      <a:pt x="19575" y="0"/>
                    </a:lnTo>
                    <a:lnTo>
                      <a:pt x="18900" y="0"/>
                    </a:lnTo>
                    <a:lnTo>
                      <a:pt x="18225" y="2700"/>
                    </a:lnTo>
                    <a:lnTo>
                      <a:pt x="18225" y="2700"/>
                    </a:lnTo>
                    <a:lnTo>
                      <a:pt x="17550" y="2700"/>
                    </a:lnTo>
                    <a:lnTo>
                      <a:pt x="17550" y="2700"/>
                    </a:lnTo>
                    <a:lnTo>
                      <a:pt x="16875" y="5400"/>
                    </a:lnTo>
                    <a:lnTo>
                      <a:pt x="16200" y="5400"/>
                    </a:lnTo>
                    <a:lnTo>
                      <a:pt x="15525" y="5400"/>
                    </a:lnTo>
                    <a:lnTo>
                      <a:pt x="15525" y="5400"/>
                    </a:lnTo>
                    <a:lnTo>
                      <a:pt x="14850" y="5400"/>
                    </a:lnTo>
                    <a:lnTo>
                      <a:pt x="14175" y="5400"/>
                    </a:lnTo>
                    <a:lnTo>
                      <a:pt x="13500" y="5400"/>
                    </a:lnTo>
                    <a:lnTo>
                      <a:pt x="12825" y="8100"/>
                    </a:lnTo>
                    <a:lnTo>
                      <a:pt x="12150" y="8100"/>
                    </a:lnTo>
                    <a:lnTo>
                      <a:pt x="11475" y="5400"/>
                    </a:lnTo>
                    <a:lnTo>
                      <a:pt x="10800" y="5400"/>
                    </a:lnTo>
                    <a:lnTo>
                      <a:pt x="10125" y="5400"/>
                    </a:lnTo>
                    <a:lnTo>
                      <a:pt x="10125" y="5400"/>
                    </a:lnTo>
                    <a:lnTo>
                      <a:pt x="8775" y="5400"/>
                    </a:lnTo>
                    <a:lnTo>
                      <a:pt x="8775" y="5400"/>
                    </a:lnTo>
                    <a:lnTo>
                      <a:pt x="7425" y="5400"/>
                    </a:lnTo>
                    <a:lnTo>
                      <a:pt x="6075" y="2700"/>
                    </a:lnTo>
                    <a:lnTo>
                      <a:pt x="4725" y="2700"/>
                    </a:lnTo>
                    <a:lnTo>
                      <a:pt x="3375" y="2700"/>
                    </a:lnTo>
                    <a:lnTo>
                      <a:pt x="2025" y="0"/>
                    </a:lnTo>
                    <a:lnTo>
                      <a:pt x="675" y="0"/>
                    </a:lnTo>
                    <a:lnTo>
                      <a:pt x="0" y="13500"/>
                    </a:lnTo>
                    <a:lnTo>
                      <a:pt x="1350" y="16200"/>
                    </a:lnTo>
                    <a:lnTo>
                      <a:pt x="2700" y="16200"/>
                    </a:lnTo>
                    <a:lnTo>
                      <a:pt x="4050" y="16200"/>
                    </a:lnTo>
                    <a:lnTo>
                      <a:pt x="5400" y="18900"/>
                    </a:lnTo>
                    <a:lnTo>
                      <a:pt x="6750" y="18900"/>
                    </a:lnTo>
                    <a:lnTo>
                      <a:pt x="8100" y="18900"/>
                    </a:lnTo>
                    <a:lnTo>
                      <a:pt x="8775" y="21600"/>
                    </a:lnTo>
                    <a:lnTo>
                      <a:pt x="9450" y="21600"/>
                    </a:lnTo>
                    <a:lnTo>
                      <a:pt x="10125" y="21600"/>
                    </a:lnTo>
                    <a:lnTo>
                      <a:pt x="10800" y="21600"/>
                    </a:lnTo>
                    <a:lnTo>
                      <a:pt x="11475" y="21600"/>
                    </a:lnTo>
                    <a:lnTo>
                      <a:pt x="12150" y="21600"/>
                    </a:lnTo>
                    <a:lnTo>
                      <a:pt x="12825" y="21600"/>
                    </a:lnTo>
                    <a:lnTo>
                      <a:pt x="13500" y="21600"/>
                    </a:lnTo>
                    <a:lnTo>
                      <a:pt x="14175" y="21600"/>
                    </a:lnTo>
                    <a:lnTo>
                      <a:pt x="15525" y="21600"/>
                    </a:lnTo>
                    <a:lnTo>
                      <a:pt x="15525" y="21600"/>
                    </a:lnTo>
                    <a:lnTo>
                      <a:pt x="16200" y="18900"/>
                    </a:lnTo>
                    <a:lnTo>
                      <a:pt x="17550" y="18900"/>
                    </a:lnTo>
                    <a:lnTo>
                      <a:pt x="18225" y="18900"/>
                    </a:lnTo>
                    <a:lnTo>
                      <a:pt x="18225" y="18900"/>
                    </a:lnTo>
                    <a:lnTo>
                      <a:pt x="19575" y="16200"/>
                    </a:lnTo>
                    <a:lnTo>
                      <a:pt x="19575" y="16200"/>
                    </a:lnTo>
                    <a:lnTo>
                      <a:pt x="20250" y="13500"/>
                    </a:lnTo>
                    <a:lnTo>
                      <a:pt x="20925" y="10800"/>
                    </a:ln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195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19" name="Shape 4119"/>
              <p:cNvSpPr/>
              <p:nvPr/>
            </p:nvSpPr>
            <p:spPr>
              <a:xfrm>
                <a:off x="382587" y="798512"/>
                <a:ext cx="15876" cy="492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0"/>
                    </a:moveTo>
                    <a:lnTo>
                      <a:pt x="10800" y="0"/>
                    </a:lnTo>
                    <a:lnTo>
                      <a:pt x="10800" y="1394"/>
                    </a:lnTo>
                    <a:lnTo>
                      <a:pt x="10800" y="2787"/>
                    </a:lnTo>
                    <a:lnTo>
                      <a:pt x="10800" y="3484"/>
                    </a:lnTo>
                    <a:lnTo>
                      <a:pt x="10800" y="5574"/>
                    </a:lnTo>
                    <a:lnTo>
                      <a:pt x="10800" y="6968"/>
                    </a:lnTo>
                    <a:lnTo>
                      <a:pt x="10800" y="7665"/>
                    </a:lnTo>
                    <a:lnTo>
                      <a:pt x="10800" y="9058"/>
                    </a:lnTo>
                    <a:lnTo>
                      <a:pt x="10800" y="9058"/>
                    </a:lnTo>
                    <a:lnTo>
                      <a:pt x="10800" y="9755"/>
                    </a:lnTo>
                    <a:lnTo>
                      <a:pt x="8640" y="10452"/>
                    </a:lnTo>
                    <a:lnTo>
                      <a:pt x="8640" y="11148"/>
                    </a:lnTo>
                    <a:lnTo>
                      <a:pt x="8640" y="11845"/>
                    </a:lnTo>
                    <a:lnTo>
                      <a:pt x="8640" y="12542"/>
                    </a:lnTo>
                    <a:lnTo>
                      <a:pt x="8640" y="13239"/>
                    </a:lnTo>
                    <a:lnTo>
                      <a:pt x="8640" y="13935"/>
                    </a:lnTo>
                    <a:lnTo>
                      <a:pt x="8640" y="13935"/>
                    </a:lnTo>
                    <a:lnTo>
                      <a:pt x="6480" y="14632"/>
                    </a:lnTo>
                    <a:lnTo>
                      <a:pt x="6480" y="15329"/>
                    </a:lnTo>
                    <a:lnTo>
                      <a:pt x="6480" y="16026"/>
                    </a:lnTo>
                    <a:lnTo>
                      <a:pt x="4320" y="16026"/>
                    </a:lnTo>
                    <a:lnTo>
                      <a:pt x="4320" y="16723"/>
                    </a:lnTo>
                    <a:lnTo>
                      <a:pt x="4320" y="17419"/>
                    </a:lnTo>
                    <a:lnTo>
                      <a:pt x="2160" y="17419"/>
                    </a:lnTo>
                    <a:lnTo>
                      <a:pt x="2160" y="18116"/>
                    </a:lnTo>
                    <a:lnTo>
                      <a:pt x="0" y="18116"/>
                    </a:lnTo>
                    <a:lnTo>
                      <a:pt x="0" y="18813"/>
                    </a:lnTo>
                    <a:lnTo>
                      <a:pt x="6480" y="21600"/>
                    </a:lnTo>
                    <a:lnTo>
                      <a:pt x="8640" y="20903"/>
                    </a:lnTo>
                    <a:lnTo>
                      <a:pt x="10800" y="20206"/>
                    </a:lnTo>
                    <a:lnTo>
                      <a:pt x="10800" y="19510"/>
                    </a:lnTo>
                    <a:lnTo>
                      <a:pt x="12960" y="19510"/>
                    </a:lnTo>
                    <a:lnTo>
                      <a:pt x="15120" y="18813"/>
                    </a:lnTo>
                    <a:lnTo>
                      <a:pt x="15120" y="18116"/>
                    </a:lnTo>
                    <a:lnTo>
                      <a:pt x="17280" y="17419"/>
                    </a:lnTo>
                    <a:lnTo>
                      <a:pt x="17280" y="16723"/>
                    </a:lnTo>
                    <a:lnTo>
                      <a:pt x="17280" y="16026"/>
                    </a:lnTo>
                    <a:lnTo>
                      <a:pt x="19440" y="15329"/>
                    </a:lnTo>
                    <a:lnTo>
                      <a:pt x="19440" y="14632"/>
                    </a:lnTo>
                    <a:lnTo>
                      <a:pt x="19440" y="13935"/>
                    </a:lnTo>
                    <a:lnTo>
                      <a:pt x="19440" y="13239"/>
                    </a:lnTo>
                    <a:lnTo>
                      <a:pt x="21600" y="12542"/>
                    </a:lnTo>
                    <a:lnTo>
                      <a:pt x="21600" y="11845"/>
                    </a:lnTo>
                    <a:lnTo>
                      <a:pt x="21600" y="11148"/>
                    </a:lnTo>
                    <a:lnTo>
                      <a:pt x="21600" y="10452"/>
                    </a:lnTo>
                    <a:lnTo>
                      <a:pt x="21600" y="9755"/>
                    </a:lnTo>
                    <a:lnTo>
                      <a:pt x="21600" y="9058"/>
                    </a:lnTo>
                    <a:lnTo>
                      <a:pt x="21600" y="8361"/>
                    </a:lnTo>
                    <a:lnTo>
                      <a:pt x="21600" y="6968"/>
                    </a:lnTo>
                    <a:lnTo>
                      <a:pt x="21600" y="5574"/>
                    </a:lnTo>
                    <a:lnTo>
                      <a:pt x="21600" y="3484"/>
                    </a:lnTo>
                    <a:lnTo>
                      <a:pt x="21600" y="2787"/>
                    </a:lnTo>
                    <a:lnTo>
                      <a:pt x="21600" y="1394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08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20" name="Shape 4120"/>
              <p:cNvSpPr/>
              <p:nvPr/>
            </p:nvSpPr>
            <p:spPr>
              <a:xfrm>
                <a:off x="390525" y="749300"/>
                <a:ext cx="15875" cy="492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120" y="0"/>
                    </a:moveTo>
                    <a:lnTo>
                      <a:pt x="15120" y="0"/>
                    </a:lnTo>
                    <a:lnTo>
                      <a:pt x="12960" y="0"/>
                    </a:lnTo>
                    <a:lnTo>
                      <a:pt x="10800" y="697"/>
                    </a:lnTo>
                    <a:lnTo>
                      <a:pt x="8640" y="1394"/>
                    </a:lnTo>
                    <a:lnTo>
                      <a:pt x="8640" y="2090"/>
                    </a:lnTo>
                    <a:lnTo>
                      <a:pt x="6480" y="2787"/>
                    </a:lnTo>
                    <a:lnTo>
                      <a:pt x="6480" y="2787"/>
                    </a:lnTo>
                    <a:lnTo>
                      <a:pt x="4320" y="4181"/>
                    </a:lnTo>
                    <a:lnTo>
                      <a:pt x="4320" y="4181"/>
                    </a:lnTo>
                    <a:lnTo>
                      <a:pt x="2160" y="4877"/>
                    </a:lnTo>
                    <a:lnTo>
                      <a:pt x="2160" y="5574"/>
                    </a:lnTo>
                    <a:lnTo>
                      <a:pt x="2160" y="6271"/>
                    </a:lnTo>
                    <a:lnTo>
                      <a:pt x="2160" y="6968"/>
                    </a:lnTo>
                    <a:lnTo>
                      <a:pt x="0" y="7665"/>
                    </a:lnTo>
                    <a:lnTo>
                      <a:pt x="0" y="8361"/>
                    </a:lnTo>
                    <a:lnTo>
                      <a:pt x="0" y="9058"/>
                    </a:lnTo>
                    <a:lnTo>
                      <a:pt x="0" y="10452"/>
                    </a:lnTo>
                    <a:lnTo>
                      <a:pt x="0" y="10452"/>
                    </a:lnTo>
                    <a:lnTo>
                      <a:pt x="0" y="11148"/>
                    </a:lnTo>
                    <a:lnTo>
                      <a:pt x="0" y="12542"/>
                    </a:lnTo>
                    <a:lnTo>
                      <a:pt x="0" y="13239"/>
                    </a:lnTo>
                    <a:lnTo>
                      <a:pt x="0" y="14632"/>
                    </a:lnTo>
                    <a:lnTo>
                      <a:pt x="0" y="16026"/>
                    </a:lnTo>
                    <a:lnTo>
                      <a:pt x="0" y="17419"/>
                    </a:lnTo>
                    <a:lnTo>
                      <a:pt x="0" y="18813"/>
                    </a:lnTo>
                    <a:lnTo>
                      <a:pt x="0" y="20206"/>
                    </a:lnTo>
                    <a:lnTo>
                      <a:pt x="0" y="21600"/>
                    </a:lnTo>
                    <a:lnTo>
                      <a:pt x="10800" y="21600"/>
                    </a:lnTo>
                    <a:lnTo>
                      <a:pt x="10800" y="20206"/>
                    </a:lnTo>
                    <a:lnTo>
                      <a:pt x="10800" y="18813"/>
                    </a:lnTo>
                    <a:lnTo>
                      <a:pt x="10800" y="17419"/>
                    </a:lnTo>
                    <a:lnTo>
                      <a:pt x="10800" y="16026"/>
                    </a:lnTo>
                    <a:lnTo>
                      <a:pt x="10800" y="14632"/>
                    </a:lnTo>
                    <a:lnTo>
                      <a:pt x="10800" y="13239"/>
                    </a:lnTo>
                    <a:lnTo>
                      <a:pt x="10800" y="12542"/>
                    </a:lnTo>
                    <a:lnTo>
                      <a:pt x="10800" y="11845"/>
                    </a:lnTo>
                    <a:lnTo>
                      <a:pt x="10800" y="11148"/>
                    </a:lnTo>
                    <a:lnTo>
                      <a:pt x="10800" y="10452"/>
                    </a:lnTo>
                    <a:lnTo>
                      <a:pt x="10800" y="9755"/>
                    </a:lnTo>
                    <a:lnTo>
                      <a:pt x="10800" y="9058"/>
                    </a:lnTo>
                    <a:lnTo>
                      <a:pt x="12960" y="8361"/>
                    </a:lnTo>
                    <a:lnTo>
                      <a:pt x="12960" y="8361"/>
                    </a:lnTo>
                    <a:lnTo>
                      <a:pt x="12960" y="7665"/>
                    </a:lnTo>
                    <a:lnTo>
                      <a:pt x="12960" y="6968"/>
                    </a:lnTo>
                    <a:lnTo>
                      <a:pt x="15120" y="6271"/>
                    </a:lnTo>
                    <a:lnTo>
                      <a:pt x="15120" y="5574"/>
                    </a:lnTo>
                    <a:lnTo>
                      <a:pt x="15120" y="5574"/>
                    </a:lnTo>
                    <a:lnTo>
                      <a:pt x="15120" y="4877"/>
                    </a:lnTo>
                    <a:lnTo>
                      <a:pt x="17280" y="4181"/>
                    </a:lnTo>
                    <a:lnTo>
                      <a:pt x="17280" y="4181"/>
                    </a:lnTo>
                    <a:lnTo>
                      <a:pt x="17280" y="3484"/>
                    </a:lnTo>
                    <a:lnTo>
                      <a:pt x="19440" y="3484"/>
                    </a:lnTo>
                    <a:lnTo>
                      <a:pt x="21600" y="2787"/>
                    </a:lnTo>
                    <a:lnTo>
                      <a:pt x="21600" y="2787"/>
                    </a:lnTo>
                    <a:lnTo>
                      <a:pt x="21600" y="2787"/>
                    </a:lnTo>
                    <a:lnTo>
                      <a:pt x="151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21" name="Shape 4121"/>
              <p:cNvSpPr/>
              <p:nvPr/>
            </p:nvSpPr>
            <p:spPr>
              <a:xfrm>
                <a:off x="401637" y="741362"/>
                <a:ext cx="49213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9600"/>
                    </a:moveTo>
                    <a:lnTo>
                      <a:pt x="21600" y="9600"/>
                    </a:lnTo>
                    <a:lnTo>
                      <a:pt x="20206" y="7200"/>
                    </a:lnTo>
                    <a:lnTo>
                      <a:pt x="18813" y="7200"/>
                    </a:lnTo>
                    <a:lnTo>
                      <a:pt x="17419" y="4800"/>
                    </a:lnTo>
                    <a:lnTo>
                      <a:pt x="16026" y="4800"/>
                    </a:lnTo>
                    <a:lnTo>
                      <a:pt x="14632" y="2400"/>
                    </a:lnTo>
                    <a:lnTo>
                      <a:pt x="13239" y="2400"/>
                    </a:lnTo>
                    <a:lnTo>
                      <a:pt x="12542" y="2400"/>
                    </a:lnTo>
                    <a:lnTo>
                      <a:pt x="11845" y="2400"/>
                    </a:lnTo>
                    <a:lnTo>
                      <a:pt x="11148" y="2400"/>
                    </a:lnTo>
                    <a:lnTo>
                      <a:pt x="10452" y="0"/>
                    </a:lnTo>
                    <a:lnTo>
                      <a:pt x="9755" y="0"/>
                    </a:lnTo>
                    <a:lnTo>
                      <a:pt x="9058" y="0"/>
                    </a:lnTo>
                    <a:lnTo>
                      <a:pt x="8361" y="0"/>
                    </a:lnTo>
                    <a:lnTo>
                      <a:pt x="7665" y="0"/>
                    </a:lnTo>
                    <a:lnTo>
                      <a:pt x="6968" y="0"/>
                    </a:lnTo>
                    <a:lnTo>
                      <a:pt x="6271" y="2400"/>
                    </a:lnTo>
                    <a:lnTo>
                      <a:pt x="5574" y="2400"/>
                    </a:lnTo>
                    <a:lnTo>
                      <a:pt x="4877" y="2400"/>
                    </a:lnTo>
                    <a:lnTo>
                      <a:pt x="4181" y="2400"/>
                    </a:lnTo>
                    <a:lnTo>
                      <a:pt x="3484" y="4800"/>
                    </a:lnTo>
                    <a:lnTo>
                      <a:pt x="2787" y="4800"/>
                    </a:lnTo>
                    <a:lnTo>
                      <a:pt x="2090" y="4800"/>
                    </a:lnTo>
                    <a:lnTo>
                      <a:pt x="1394" y="7200"/>
                    </a:lnTo>
                    <a:lnTo>
                      <a:pt x="697" y="7200"/>
                    </a:lnTo>
                    <a:lnTo>
                      <a:pt x="0" y="9600"/>
                    </a:lnTo>
                    <a:lnTo>
                      <a:pt x="0" y="12000"/>
                    </a:lnTo>
                    <a:lnTo>
                      <a:pt x="2090" y="21600"/>
                    </a:lnTo>
                    <a:lnTo>
                      <a:pt x="2787" y="19200"/>
                    </a:lnTo>
                    <a:lnTo>
                      <a:pt x="2787" y="19200"/>
                    </a:lnTo>
                    <a:lnTo>
                      <a:pt x="3484" y="19200"/>
                    </a:lnTo>
                    <a:lnTo>
                      <a:pt x="4181" y="16800"/>
                    </a:lnTo>
                    <a:lnTo>
                      <a:pt x="4181" y="16800"/>
                    </a:lnTo>
                    <a:lnTo>
                      <a:pt x="4877" y="16800"/>
                    </a:lnTo>
                    <a:lnTo>
                      <a:pt x="4877" y="14400"/>
                    </a:lnTo>
                    <a:lnTo>
                      <a:pt x="5574" y="14400"/>
                    </a:lnTo>
                    <a:lnTo>
                      <a:pt x="6271" y="14400"/>
                    </a:lnTo>
                    <a:lnTo>
                      <a:pt x="6968" y="14400"/>
                    </a:lnTo>
                    <a:lnTo>
                      <a:pt x="6968" y="14400"/>
                    </a:lnTo>
                    <a:lnTo>
                      <a:pt x="7665" y="14400"/>
                    </a:lnTo>
                    <a:lnTo>
                      <a:pt x="8361" y="14400"/>
                    </a:lnTo>
                    <a:lnTo>
                      <a:pt x="9058" y="14400"/>
                    </a:lnTo>
                    <a:lnTo>
                      <a:pt x="9755" y="14400"/>
                    </a:lnTo>
                    <a:lnTo>
                      <a:pt x="10452" y="14400"/>
                    </a:lnTo>
                    <a:lnTo>
                      <a:pt x="10452" y="14400"/>
                    </a:lnTo>
                    <a:lnTo>
                      <a:pt x="11148" y="14400"/>
                    </a:lnTo>
                    <a:lnTo>
                      <a:pt x="11845" y="14400"/>
                    </a:lnTo>
                    <a:lnTo>
                      <a:pt x="12542" y="14400"/>
                    </a:lnTo>
                    <a:lnTo>
                      <a:pt x="13935" y="16800"/>
                    </a:lnTo>
                    <a:lnTo>
                      <a:pt x="15329" y="16800"/>
                    </a:lnTo>
                    <a:lnTo>
                      <a:pt x="16723" y="19200"/>
                    </a:lnTo>
                    <a:lnTo>
                      <a:pt x="18116" y="19200"/>
                    </a:lnTo>
                    <a:lnTo>
                      <a:pt x="19510" y="21600"/>
                    </a:lnTo>
                    <a:lnTo>
                      <a:pt x="20903" y="21600"/>
                    </a:lnTo>
                    <a:lnTo>
                      <a:pt x="20903" y="21600"/>
                    </a:lnTo>
                    <a:lnTo>
                      <a:pt x="21600" y="9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22" name="Shape 4122"/>
              <p:cNvSpPr/>
              <p:nvPr/>
            </p:nvSpPr>
            <p:spPr>
              <a:xfrm>
                <a:off x="449262" y="747712"/>
                <a:ext cx="508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0"/>
                    </a:moveTo>
                    <a:lnTo>
                      <a:pt x="18900" y="0"/>
                    </a:lnTo>
                    <a:lnTo>
                      <a:pt x="18900" y="0"/>
                    </a:lnTo>
                    <a:lnTo>
                      <a:pt x="18225" y="2700"/>
                    </a:lnTo>
                    <a:lnTo>
                      <a:pt x="18225" y="2700"/>
                    </a:lnTo>
                    <a:lnTo>
                      <a:pt x="17550" y="2700"/>
                    </a:lnTo>
                    <a:lnTo>
                      <a:pt x="16875" y="5400"/>
                    </a:lnTo>
                    <a:lnTo>
                      <a:pt x="16875" y="5400"/>
                    </a:lnTo>
                    <a:lnTo>
                      <a:pt x="16200" y="5400"/>
                    </a:lnTo>
                    <a:lnTo>
                      <a:pt x="15525" y="5400"/>
                    </a:lnTo>
                    <a:lnTo>
                      <a:pt x="15525" y="5400"/>
                    </a:lnTo>
                    <a:lnTo>
                      <a:pt x="14850" y="8100"/>
                    </a:lnTo>
                    <a:lnTo>
                      <a:pt x="14175" y="8100"/>
                    </a:lnTo>
                    <a:lnTo>
                      <a:pt x="13500" y="8100"/>
                    </a:lnTo>
                    <a:lnTo>
                      <a:pt x="12825" y="8100"/>
                    </a:lnTo>
                    <a:lnTo>
                      <a:pt x="12150" y="8100"/>
                    </a:lnTo>
                    <a:lnTo>
                      <a:pt x="12150" y="8100"/>
                    </a:lnTo>
                    <a:lnTo>
                      <a:pt x="11475" y="8100"/>
                    </a:lnTo>
                    <a:lnTo>
                      <a:pt x="10800" y="8100"/>
                    </a:lnTo>
                    <a:lnTo>
                      <a:pt x="10125" y="8100"/>
                    </a:lnTo>
                    <a:lnTo>
                      <a:pt x="9450" y="5400"/>
                    </a:lnTo>
                    <a:lnTo>
                      <a:pt x="8775" y="5400"/>
                    </a:lnTo>
                    <a:lnTo>
                      <a:pt x="7425" y="5400"/>
                    </a:lnTo>
                    <a:lnTo>
                      <a:pt x="6075" y="5400"/>
                    </a:lnTo>
                    <a:lnTo>
                      <a:pt x="4725" y="2700"/>
                    </a:lnTo>
                    <a:lnTo>
                      <a:pt x="3375" y="2700"/>
                    </a:lnTo>
                    <a:lnTo>
                      <a:pt x="2025" y="0"/>
                    </a:lnTo>
                    <a:lnTo>
                      <a:pt x="675" y="0"/>
                    </a:lnTo>
                    <a:lnTo>
                      <a:pt x="0" y="13500"/>
                    </a:lnTo>
                    <a:lnTo>
                      <a:pt x="1350" y="13500"/>
                    </a:lnTo>
                    <a:lnTo>
                      <a:pt x="2700" y="16200"/>
                    </a:lnTo>
                    <a:lnTo>
                      <a:pt x="4050" y="18900"/>
                    </a:lnTo>
                    <a:lnTo>
                      <a:pt x="5400" y="18900"/>
                    </a:lnTo>
                    <a:lnTo>
                      <a:pt x="6750" y="18900"/>
                    </a:lnTo>
                    <a:lnTo>
                      <a:pt x="8100" y="21600"/>
                    </a:lnTo>
                    <a:lnTo>
                      <a:pt x="8775" y="21600"/>
                    </a:lnTo>
                    <a:lnTo>
                      <a:pt x="9450" y="21600"/>
                    </a:lnTo>
                    <a:lnTo>
                      <a:pt x="10125" y="21600"/>
                    </a:lnTo>
                    <a:lnTo>
                      <a:pt x="10800" y="21600"/>
                    </a:lnTo>
                    <a:lnTo>
                      <a:pt x="11475" y="21600"/>
                    </a:lnTo>
                    <a:lnTo>
                      <a:pt x="12150" y="21600"/>
                    </a:lnTo>
                    <a:lnTo>
                      <a:pt x="12825" y="21600"/>
                    </a:lnTo>
                    <a:lnTo>
                      <a:pt x="13500" y="21600"/>
                    </a:lnTo>
                    <a:lnTo>
                      <a:pt x="14175" y="21600"/>
                    </a:lnTo>
                    <a:lnTo>
                      <a:pt x="15525" y="21600"/>
                    </a:lnTo>
                    <a:lnTo>
                      <a:pt x="15525" y="21600"/>
                    </a:lnTo>
                    <a:lnTo>
                      <a:pt x="16200" y="21600"/>
                    </a:lnTo>
                    <a:lnTo>
                      <a:pt x="17550" y="18900"/>
                    </a:lnTo>
                    <a:lnTo>
                      <a:pt x="17550" y="18900"/>
                    </a:lnTo>
                    <a:lnTo>
                      <a:pt x="18225" y="18900"/>
                    </a:lnTo>
                    <a:lnTo>
                      <a:pt x="18900" y="16200"/>
                    </a:lnTo>
                    <a:lnTo>
                      <a:pt x="19575" y="16200"/>
                    </a:lnTo>
                    <a:lnTo>
                      <a:pt x="20250" y="13500"/>
                    </a:lnTo>
                    <a:lnTo>
                      <a:pt x="20925" y="13500"/>
                    </a:ln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189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23" name="Shape 4123"/>
              <p:cNvSpPr/>
              <p:nvPr/>
            </p:nvSpPr>
            <p:spPr>
              <a:xfrm>
                <a:off x="493712" y="704850"/>
                <a:ext cx="17463" cy="492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782" y="0"/>
                    </a:moveTo>
                    <a:lnTo>
                      <a:pt x="11782" y="0"/>
                    </a:lnTo>
                    <a:lnTo>
                      <a:pt x="9818" y="1394"/>
                    </a:lnTo>
                    <a:lnTo>
                      <a:pt x="9818" y="2787"/>
                    </a:lnTo>
                    <a:lnTo>
                      <a:pt x="9818" y="4181"/>
                    </a:lnTo>
                    <a:lnTo>
                      <a:pt x="9818" y="6271"/>
                    </a:lnTo>
                    <a:lnTo>
                      <a:pt x="9818" y="7665"/>
                    </a:lnTo>
                    <a:lnTo>
                      <a:pt x="9818" y="8361"/>
                    </a:lnTo>
                    <a:lnTo>
                      <a:pt x="9818" y="9755"/>
                    </a:lnTo>
                    <a:lnTo>
                      <a:pt x="9818" y="11148"/>
                    </a:lnTo>
                    <a:lnTo>
                      <a:pt x="9818" y="11845"/>
                    </a:lnTo>
                    <a:lnTo>
                      <a:pt x="9818" y="12542"/>
                    </a:lnTo>
                    <a:lnTo>
                      <a:pt x="9818" y="13239"/>
                    </a:lnTo>
                    <a:lnTo>
                      <a:pt x="9818" y="13935"/>
                    </a:lnTo>
                    <a:lnTo>
                      <a:pt x="7855" y="13935"/>
                    </a:lnTo>
                    <a:lnTo>
                      <a:pt x="7855" y="14632"/>
                    </a:lnTo>
                    <a:lnTo>
                      <a:pt x="7855" y="15329"/>
                    </a:lnTo>
                    <a:lnTo>
                      <a:pt x="7855" y="15329"/>
                    </a:lnTo>
                    <a:lnTo>
                      <a:pt x="5891" y="16026"/>
                    </a:lnTo>
                    <a:lnTo>
                      <a:pt x="5891" y="16723"/>
                    </a:lnTo>
                    <a:lnTo>
                      <a:pt x="5891" y="16723"/>
                    </a:lnTo>
                    <a:lnTo>
                      <a:pt x="5891" y="17419"/>
                    </a:lnTo>
                    <a:lnTo>
                      <a:pt x="3927" y="17419"/>
                    </a:lnTo>
                    <a:lnTo>
                      <a:pt x="1964" y="18116"/>
                    </a:lnTo>
                    <a:lnTo>
                      <a:pt x="1964" y="18116"/>
                    </a:lnTo>
                    <a:lnTo>
                      <a:pt x="0" y="18813"/>
                    </a:lnTo>
                    <a:lnTo>
                      <a:pt x="7855" y="21600"/>
                    </a:lnTo>
                    <a:lnTo>
                      <a:pt x="9818" y="20903"/>
                    </a:lnTo>
                    <a:lnTo>
                      <a:pt x="11782" y="20206"/>
                    </a:lnTo>
                    <a:lnTo>
                      <a:pt x="11782" y="20206"/>
                    </a:lnTo>
                    <a:lnTo>
                      <a:pt x="13745" y="19510"/>
                    </a:lnTo>
                    <a:lnTo>
                      <a:pt x="13745" y="18813"/>
                    </a:lnTo>
                    <a:lnTo>
                      <a:pt x="15709" y="18116"/>
                    </a:lnTo>
                    <a:lnTo>
                      <a:pt x="15709" y="17419"/>
                    </a:lnTo>
                    <a:lnTo>
                      <a:pt x="17673" y="16723"/>
                    </a:lnTo>
                    <a:lnTo>
                      <a:pt x="17673" y="16026"/>
                    </a:lnTo>
                    <a:lnTo>
                      <a:pt x="17673" y="16026"/>
                    </a:lnTo>
                    <a:lnTo>
                      <a:pt x="19636" y="15329"/>
                    </a:lnTo>
                    <a:lnTo>
                      <a:pt x="19636" y="14632"/>
                    </a:lnTo>
                    <a:lnTo>
                      <a:pt x="19636" y="13935"/>
                    </a:lnTo>
                    <a:lnTo>
                      <a:pt x="19636" y="13239"/>
                    </a:lnTo>
                    <a:lnTo>
                      <a:pt x="19636" y="12542"/>
                    </a:lnTo>
                    <a:lnTo>
                      <a:pt x="19636" y="11845"/>
                    </a:lnTo>
                    <a:lnTo>
                      <a:pt x="21600" y="10452"/>
                    </a:lnTo>
                    <a:lnTo>
                      <a:pt x="21600" y="9058"/>
                    </a:lnTo>
                    <a:lnTo>
                      <a:pt x="21600" y="7665"/>
                    </a:lnTo>
                    <a:lnTo>
                      <a:pt x="21600" y="6271"/>
                    </a:lnTo>
                    <a:lnTo>
                      <a:pt x="21600" y="4181"/>
                    </a:lnTo>
                    <a:lnTo>
                      <a:pt x="21600" y="2787"/>
                    </a:lnTo>
                    <a:lnTo>
                      <a:pt x="21600" y="1394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178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24" name="Shape 4124"/>
              <p:cNvSpPr/>
              <p:nvPr/>
            </p:nvSpPr>
            <p:spPr>
              <a:xfrm>
                <a:off x="503237" y="666750"/>
                <a:ext cx="23813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840" y="0"/>
                    </a:moveTo>
                    <a:lnTo>
                      <a:pt x="15840" y="0"/>
                    </a:lnTo>
                    <a:lnTo>
                      <a:pt x="14400" y="900"/>
                    </a:lnTo>
                    <a:lnTo>
                      <a:pt x="12960" y="1800"/>
                    </a:lnTo>
                    <a:lnTo>
                      <a:pt x="11520" y="2700"/>
                    </a:lnTo>
                    <a:lnTo>
                      <a:pt x="10080" y="3600"/>
                    </a:lnTo>
                    <a:lnTo>
                      <a:pt x="8640" y="5400"/>
                    </a:lnTo>
                    <a:lnTo>
                      <a:pt x="7200" y="6300"/>
                    </a:lnTo>
                    <a:lnTo>
                      <a:pt x="5760" y="7200"/>
                    </a:lnTo>
                    <a:lnTo>
                      <a:pt x="5760" y="7200"/>
                    </a:lnTo>
                    <a:lnTo>
                      <a:pt x="5760" y="8100"/>
                    </a:lnTo>
                    <a:lnTo>
                      <a:pt x="4320" y="8100"/>
                    </a:lnTo>
                    <a:lnTo>
                      <a:pt x="4320" y="9000"/>
                    </a:lnTo>
                    <a:lnTo>
                      <a:pt x="4320" y="9900"/>
                    </a:lnTo>
                    <a:lnTo>
                      <a:pt x="2880" y="10800"/>
                    </a:lnTo>
                    <a:lnTo>
                      <a:pt x="2880" y="10800"/>
                    </a:lnTo>
                    <a:lnTo>
                      <a:pt x="1440" y="11700"/>
                    </a:lnTo>
                    <a:lnTo>
                      <a:pt x="1440" y="12600"/>
                    </a:lnTo>
                    <a:lnTo>
                      <a:pt x="1440" y="13500"/>
                    </a:lnTo>
                    <a:lnTo>
                      <a:pt x="1440" y="144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0" y="18000"/>
                    </a:lnTo>
                    <a:lnTo>
                      <a:pt x="0" y="18900"/>
                    </a:lnTo>
                    <a:lnTo>
                      <a:pt x="0" y="18900"/>
                    </a:lnTo>
                    <a:lnTo>
                      <a:pt x="0" y="20700"/>
                    </a:lnTo>
                    <a:lnTo>
                      <a:pt x="0" y="21600"/>
                    </a:lnTo>
                    <a:lnTo>
                      <a:pt x="7200" y="21600"/>
                    </a:lnTo>
                    <a:lnTo>
                      <a:pt x="7200" y="20700"/>
                    </a:lnTo>
                    <a:lnTo>
                      <a:pt x="7200" y="19800"/>
                    </a:lnTo>
                    <a:lnTo>
                      <a:pt x="7200" y="18900"/>
                    </a:lnTo>
                    <a:lnTo>
                      <a:pt x="7200" y="18000"/>
                    </a:lnTo>
                    <a:lnTo>
                      <a:pt x="7200" y="18000"/>
                    </a:lnTo>
                    <a:lnTo>
                      <a:pt x="8640" y="17100"/>
                    </a:lnTo>
                    <a:lnTo>
                      <a:pt x="8640" y="16200"/>
                    </a:lnTo>
                    <a:lnTo>
                      <a:pt x="8640" y="15300"/>
                    </a:lnTo>
                    <a:lnTo>
                      <a:pt x="8640" y="15300"/>
                    </a:lnTo>
                    <a:lnTo>
                      <a:pt x="8640" y="14400"/>
                    </a:lnTo>
                    <a:lnTo>
                      <a:pt x="8640" y="13500"/>
                    </a:lnTo>
                    <a:lnTo>
                      <a:pt x="10080" y="13500"/>
                    </a:lnTo>
                    <a:lnTo>
                      <a:pt x="10080" y="12600"/>
                    </a:lnTo>
                    <a:lnTo>
                      <a:pt x="10080" y="11700"/>
                    </a:lnTo>
                    <a:lnTo>
                      <a:pt x="11520" y="11700"/>
                    </a:lnTo>
                    <a:lnTo>
                      <a:pt x="11520" y="10800"/>
                    </a:lnTo>
                    <a:lnTo>
                      <a:pt x="11520" y="10800"/>
                    </a:lnTo>
                    <a:lnTo>
                      <a:pt x="12960" y="9900"/>
                    </a:lnTo>
                    <a:lnTo>
                      <a:pt x="12960" y="9900"/>
                    </a:lnTo>
                    <a:lnTo>
                      <a:pt x="12960" y="9000"/>
                    </a:lnTo>
                    <a:lnTo>
                      <a:pt x="14400" y="8100"/>
                    </a:lnTo>
                    <a:lnTo>
                      <a:pt x="15840" y="7200"/>
                    </a:lnTo>
                    <a:lnTo>
                      <a:pt x="17280" y="6300"/>
                    </a:lnTo>
                    <a:lnTo>
                      <a:pt x="18720" y="5400"/>
                    </a:lnTo>
                    <a:lnTo>
                      <a:pt x="20160" y="4500"/>
                    </a:lnTo>
                    <a:lnTo>
                      <a:pt x="21600" y="3600"/>
                    </a:lnTo>
                    <a:lnTo>
                      <a:pt x="21600" y="3600"/>
                    </a:lnTo>
                    <a:lnTo>
                      <a:pt x="158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25" name="Shape 4125"/>
              <p:cNvSpPr/>
              <p:nvPr/>
            </p:nvSpPr>
            <p:spPr>
              <a:xfrm>
                <a:off x="520700" y="654050"/>
                <a:ext cx="42863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800" y="0"/>
                    </a:moveTo>
                    <a:lnTo>
                      <a:pt x="20800" y="0"/>
                    </a:lnTo>
                    <a:lnTo>
                      <a:pt x="19200" y="0"/>
                    </a:lnTo>
                    <a:lnTo>
                      <a:pt x="17600" y="0"/>
                    </a:lnTo>
                    <a:lnTo>
                      <a:pt x="16800" y="1800"/>
                    </a:lnTo>
                    <a:lnTo>
                      <a:pt x="15200" y="1800"/>
                    </a:lnTo>
                    <a:lnTo>
                      <a:pt x="13600" y="1800"/>
                    </a:lnTo>
                    <a:lnTo>
                      <a:pt x="12800" y="3600"/>
                    </a:lnTo>
                    <a:lnTo>
                      <a:pt x="11200" y="3600"/>
                    </a:lnTo>
                    <a:lnTo>
                      <a:pt x="9600" y="3600"/>
                    </a:lnTo>
                    <a:lnTo>
                      <a:pt x="8000" y="5400"/>
                    </a:lnTo>
                    <a:lnTo>
                      <a:pt x="7200" y="5400"/>
                    </a:lnTo>
                    <a:lnTo>
                      <a:pt x="6400" y="5400"/>
                    </a:lnTo>
                    <a:lnTo>
                      <a:pt x="5600" y="7200"/>
                    </a:lnTo>
                    <a:lnTo>
                      <a:pt x="5600" y="7200"/>
                    </a:lnTo>
                    <a:lnTo>
                      <a:pt x="4800" y="9000"/>
                    </a:lnTo>
                    <a:lnTo>
                      <a:pt x="4000" y="9000"/>
                    </a:lnTo>
                    <a:lnTo>
                      <a:pt x="3200" y="9000"/>
                    </a:lnTo>
                    <a:lnTo>
                      <a:pt x="3200" y="10800"/>
                    </a:lnTo>
                    <a:lnTo>
                      <a:pt x="2400" y="10800"/>
                    </a:lnTo>
                    <a:lnTo>
                      <a:pt x="1600" y="10800"/>
                    </a:lnTo>
                    <a:lnTo>
                      <a:pt x="800" y="12600"/>
                    </a:lnTo>
                    <a:lnTo>
                      <a:pt x="800" y="14400"/>
                    </a:lnTo>
                    <a:lnTo>
                      <a:pt x="0" y="14400"/>
                    </a:lnTo>
                    <a:lnTo>
                      <a:pt x="3200" y="21600"/>
                    </a:lnTo>
                    <a:lnTo>
                      <a:pt x="3200" y="21600"/>
                    </a:lnTo>
                    <a:lnTo>
                      <a:pt x="4000" y="19800"/>
                    </a:lnTo>
                    <a:lnTo>
                      <a:pt x="4000" y="19800"/>
                    </a:lnTo>
                    <a:lnTo>
                      <a:pt x="4800" y="19800"/>
                    </a:lnTo>
                    <a:lnTo>
                      <a:pt x="4800" y="18000"/>
                    </a:lnTo>
                    <a:lnTo>
                      <a:pt x="5600" y="18000"/>
                    </a:lnTo>
                    <a:lnTo>
                      <a:pt x="5600" y="18000"/>
                    </a:lnTo>
                    <a:lnTo>
                      <a:pt x="6400" y="16200"/>
                    </a:lnTo>
                    <a:lnTo>
                      <a:pt x="7200" y="16200"/>
                    </a:lnTo>
                    <a:lnTo>
                      <a:pt x="7200" y="16200"/>
                    </a:lnTo>
                    <a:lnTo>
                      <a:pt x="8000" y="14400"/>
                    </a:lnTo>
                    <a:lnTo>
                      <a:pt x="8800" y="14400"/>
                    </a:lnTo>
                    <a:lnTo>
                      <a:pt x="9600" y="14400"/>
                    </a:lnTo>
                    <a:lnTo>
                      <a:pt x="10400" y="12600"/>
                    </a:lnTo>
                    <a:lnTo>
                      <a:pt x="12000" y="12600"/>
                    </a:lnTo>
                    <a:lnTo>
                      <a:pt x="12800" y="12600"/>
                    </a:lnTo>
                    <a:lnTo>
                      <a:pt x="14400" y="10800"/>
                    </a:lnTo>
                    <a:lnTo>
                      <a:pt x="16000" y="10800"/>
                    </a:lnTo>
                    <a:lnTo>
                      <a:pt x="16800" y="10800"/>
                    </a:lnTo>
                    <a:lnTo>
                      <a:pt x="18400" y="10800"/>
                    </a:lnTo>
                    <a:lnTo>
                      <a:pt x="20000" y="9000"/>
                    </a:lnTo>
                    <a:lnTo>
                      <a:pt x="21600" y="9000"/>
                    </a:lnTo>
                    <a:lnTo>
                      <a:pt x="21600" y="9000"/>
                    </a:lnTo>
                    <a:lnTo>
                      <a:pt x="208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26" name="Shape 4126"/>
              <p:cNvSpPr/>
              <p:nvPr/>
            </p:nvSpPr>
            <p:spPr>
              <a:xfrm>
                <a:off x="561975" y="639762"/>
                <a:ext cx="36513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843" y="0"/>
                    </a:moveTo>
                    <a:lnTo>
                      <a:pt x="17843" y="0"/>
                    </a:lnTo>
                    <a:lnTo>
                      <a:pt x="17843" y="0"/>
                    </a:lnTo>
                    <a:lnTo>
                      <a:pt x="16904" y="1543"/>
                    </a:lnTo>
                    <a:lnTo>
                      <a:pt x="15965" y="3086"/>
                    </a:lnTo>
                    <a:lnTo>
                      <a:pt x="15026" y="4629"/>
                    </a:lnTo>
                    <a:lnTo>
                      <a:pt x="14087" y="4629"/>
                    </a:lnTo>
                    <a:lnTo>
                      <a:pt x="13148" y="6171"/>
                    </a:lnTo>
                    <a:lnTo>
                      <a:pt x="11270" y="7714"/>
                    </a:lnTo>
                    <a:lnTo>
                      <a:pt x="10330" y="7714"/>
                    </a:lnTo>
                    <a:lnTo>
                      <a:pt x="9391" y="9257"/>
                    </a:lnTo>
                    <a:lnTo>
                      <a:pt x="8452" y="10800"/>
                    </a:lnTo>
                    <a:lnTo>
                      <a:pt x="6574" y="10800"/>
                    </a:lnTo>
                    <a:lnTo>
                      <a:pt x="5635" y="12343"/>
                    </a:lnTo>
                    <a:lnTo>
                      <a:pt x="4696" y="12343"/>
                    </a:lnTo>
                    <a:lnTo>
                      <a:pt x="4696" y="12343"/>
                    </a:lnTo>
                    <a:lnTo>
                      <a:pt x="3757" y="12343"/>
                    </a:lnTo>
                    <a:lnTo>
                      <a:pt x="2817" y="12343"/>
                    </a:lnTo>
                    <a:lnTo>
                      <a:pt x="1878" y="13886"/>
                    </a:lnTo>
                    <a:lnTo>
                      <a:pt x="1878" y="13886"/>
                    </a:lnTo>
                    <a:lnTo>
                      <a:pt x="939" y="13886"/>
                    </a:lnTo>
                    <a:lnTo>
                      <a:pt x="0" y="13886"/>
                    </a:lnTo>
                    <a:lnTo>
                      <a:pt x="939" y="21600"/>
                    </a:lnTo>
                    <a:lnTo>
                      <a:pt x="1878" y="21600"/>
                    </a:lnTo>
                    <a:lnTo>
                      <a:pt x="1878" y="21600"/>
                    </a:lnTo>
                    <a:lnTo>
                      <a:pt x="3757" y="21600"/>
                    </a:lnTo>
                    <a:lnTo>
                      <a:pt x="3757" y="21600"/>
                    </a:lnTo>
                    <a:lnTo>
                      <a:pt x="4696" y="20057"/>
                    </a:lnTo>
                    <a:lnTo>
                      <a:pt x="5635" y="20057"/>
                    </a:lnTo>
                    <a:lnTo>
                      <a:pt x="6574" y="20057"/>
                    </a:lnTo>
                    <a:lnTo>
                      <a:pt x="7513" y="20057"/>
                    </a:lnTo>
                    <a:lnTo>
                      <a:pt x="8452" y="18514"/>
                    </a:lnTo>
                    <a:lnTo>
                      <a:pt x="10330" y="18514"/>
                    </a:lnTo>
                    <a:lnTo>
                      <a:pt x="11270" y="16971"/>
                    </a:lnTo>
                    <a:lnTo>
                      <a:pt x="13148" y="15429"/>
                    </a:lnTo>
                    <a:lnTo>
                      <a:pt x="14087" y="13886"/>
                    </a:lnTo>
                    <a:lnTo>
                      <a:pt x="15026" y="13886"/>
                    </a:lnTo>
                    <a:lnTo>
                      <a:pt x="15965" y="12343"/>
                    </a:lnTo>
                    <a:lnTo>
                      <a:pt x="17843" y="10800"/>
                    </a:lnTo>
                    <a:lnTo>
                      <a:pt x="18783" y="9257"/>
                    </a:lnTo>
                    <a:lnTo>
                      <a:pt x="19722" y="7714"/>
                    </a:lnTo>
                    <a:lnTo>
                      <a:pt x="20661" y="7714"/>
                    </a:lnTo>
                    <a:lnTo>
                      <a:pt x="21600" y="6171"/>
                    </a:lnTo>
                    <a:lnTo>
                      <a:pt x="21600" y="6171"/>
                    </a:lnTo>
                    <a:lnTo>
                      <a:pt x="178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27" name="Shape 4127"/>
              <p:cNvSpPr/>
              <p:nvPr/>
            </p:nvSpPr>
            <p:spPr>
              <a:xfrm>
                <a:off x="592137" y="612775"/>
                <a:ext cx="23813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280" y="0"/>
                    </a:moveTo>
                    <a:lnTo>
                      <a:pt x="15840" y="0"/>
                    </a:lnTo>
                    <a:lnTo>
                      <a:pt x="15840" y="1029"/>
                    </a:lnTo>
                    <a:lnTo>
                      <a:pt x="14400" y="1029"/>
                    </a:lnTo>
                    <a:lnTo>
                      <a:pt x="14400" y="2057"/>
                    </a:lnTo>
                    <a:lnTo>
                      <a:pt x="12960" y="2057"/>
                    </a:lnTo>
                    <a:lnTo>
                      <a:pt x="12960" y="3086"/>
                    </a:lnTo>
                    <a:lnTo>
                      <a:pt x="11520" y="3086"/>
                    </a:lnTo>
                    <a:lnTo>
                      <a:pt x="11520" y="4114"/>
                    </a:lnTo>
                    <a:lnTo>
                      <a:pt x="10080" y="5143"/>
                    </a:lnTo>
                    <a:lnTo>
                      <a:pt x="10080" y="7200"/>
                    </a:lnTo>
                    <a:lnTo>
                      <a:pt x="8640" y="8229"/>
                    </a:lnTo>
                    <a:lnTo>
                      <a:pt x="7200" y="9257"/>
                    </a:lnTo>
                    <a:lnTo>
                      <a:pt x="7200" y="10286"/>
                    </a:lnTo>
                    <a:lnTo>
                      <a:pt x="5760" y="11314"/>
                    </a:lnTo>
                    <a:lnTo>
                      <a:pt x="5760" y="13371"/>
                    </a:lnTo>
                    <a:lnTo>
                      <a:pt x="4320" y="14400"/>
                    </a:lnTo>
                    <a:lnTo>
                      <a:pt x="4320" y="14400"/>
                    </a:lnTo>
                    <a:lnTo>
                      <a:pt x="2880" y="14400"/>
                    </a:lnTo>
                    <a:lnTo>
                      <a:pt x="2880" y="15429"/>
                    </a:lnTo>
                    <a:lnTo>
                      <a:pt x="2880" y="15429"/>
                    </a:lnTo>
                    <a:lnTo>
                      <a:pt x="1440" y="16457"/>
                    </a:lnTo>
                    <a:lnTo>
                      <a:pt x="1440" y="16457"/>
                    </a:lnTo>
                    <a:lnTo>
                      <a:pt x="1440" y="16457"/>
                    </a:lnTo>
                    <a:lnTo>
                      <a:pt x="0" y="17486"/>
                    </a:lnTo>
                    <a:lnTo>
                      <a:pt x="5760" y="21600"/>
                    </a:lnTo>
                    <a:lnTo>
                      <a:pt x="5760" y="20571"/>
                    </a:lnTo>
                    <a:lnTo>
                      <a:pt x="7200" y="20571"/>
                    </a:lnTo>
                    <a:lnTo>
                      <a:pt x="8640" y="19543"/>
                    </a:lnTo>
                    <a:lnTo>
                      <a:pt x="8640" y="19543"/>
                    </a:lnTo>
                    <a:lnTo>
                      <a:pt x="8640" y="18514"/>
                    </a:lnTo>
                    <a:lnTo>
                      <a:pt x="10080" y="17486"/>
                    </a:lnTo>
                    <a:lnTo>
                      <a:pt x="10080" y="17486"/>
                    </a:lnTo>
                    <a:lnTo>
                      <a:pt x="11520" y="16457"/>
                    </a:lnTo>
                    <a:lnTo>
                      <a:pt x="11520" y="15429"/>
                    </a:lnTo>
                    <a:lnTo>
                      <a:pt x="12960" y="14400"/>
                    </a:lnTo>
                    <a:lnTo>
                      <a:pt x="14400" y="13371"/>
                    </a:lnTo>
                    <a:lnTo>
                      <a:pt x="14400" y="11314"/>
                    </a:lnTo>
                    <a:lnTo>
                      <a:pt x="15840" y="10286"/>
                    </a:lnTo>
                    <a:lnTo>
                      <a:pt x="15840" y="9257"/>
                    </a:lnTo>
                    <a:lnTo>
                      <a:pt x="17280" y="8229"/>
                    </a:lnTo>
                    <a:lnTo>
                      <a:pt x="18720" y="7200"/>
                    </a:lnTo>
                    <a:lnTo>
                      <a:pt x="18720" y="7200"/>
                    </a:lnTo>
                    <a:lnTo>
                      <a:pt x="18720" y="6171"/>
                    </a:lnTo>
                    <a:lnTo>
                      <a:pt x="18720" y="6171"/>
                    </a:lnTo>
                    <a:lnTo>
                      <a:pt x="20160" y="5143"/>
                    </a:lnTo>
                    <a:lnTo>
                      <a:pt x="20160" y="5143"/>
                    </a:lnTo>
                    <a:lnTo>
                      <a:pt x="21600" y="5143"/>
                    </a:lnTo>
                    <a:lnTo>
                      <a:pt x="21600" y="4114"/>
                    </a:lnTo>
                    <a:lnTo>
                      <a:pt x="21600" y="4114"/>
                    </a:lnTo>
                    <a:lnTo>
                      <a:pt x="1728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28" name="Shape 4128"/>
              <p:cNvSpPr/>
              <p:nvPr/>
            </p:nvSpPr>
            <p:spPr>
              <a:xfrm>
                <a:off x="660400" y="1333500"/>
                <a:ext cx="73025" cy="873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739" y="21600"/>
                    </a:moveTo>
                    <a:lnTo>
                      <a:pt x="0" y="1178"/>
                    </a:lnTo>
                    <a:lnTo>
                      <a:pt x="0" y="1178"/>
                    </a:lnTo>
                    <a:lnTo>
                      <a:pt x="0" y="1178"/>
                    </a:lnTo>
                    <a:lnTo>
                      <a:pt x="0" y="1178"/>
                    </a:lnTo>
                    <a:lnTo>
                      <a:pt x="470" y="1178"/>
                    </a:lnTo>
                    <a:lnTo>
                      <a:pt x="470" y="1178"/>
                    </a:lnTo>
                    <a:lnTo>
                      <a:pt x="470" y="1178"/>
                    </a:lnTo>
                    <a:lnTo>
                      <a:pt x="470" y="1178"/>
                    </a:lnTo>
                    <a:lnTo>
                      <a:pt x="470" y="1178"/>
                    </a:lnTo>
                    <a:lnTo>
                      <a:pt x="470" y="1178"/>
                    </a:lnTo>
                    <a:lnTo>
                      <a:pt x="939" y="1178"/>
                    </a:lnTo>
                    <a:lnTo>
                      <a:pt x="939" y="1571"/>
                    </a:lnTo>
                    <a:lnTo>
                      <a:pt x="939" y="1571"/>
                    </a:lnTo>
                    <a:lnTo>
                      <a:pt x="939" y="1571"/>
                    </a:lnTo>
                    <a:lnTo>
                      <a:pt x="939" y="1571"/>
                    </a:lnTo>
                    <a:lnTo>
                      <a:pt x="939" y="1571"/>
                    </a:lnTo>
                    <a:lnTo>
                      <a:pt x="1409" y="1571"/>
                    </a:lnTo>
                    <a:lnTo>
                      <a:pt x="1409" y="1571"/>
                    </a:lnTo>
                    <a:lnTo>
                      <a:pt x="1409" y="1571"/>
                    </a:lnTo>
                    <a:lnTo>
                      <a:pt x="1409" y="1571"/>
                    </a:lnTo>
                    <a:lnTo>
                      <a:pt x="1878" y="1571"/>
                    </a:lnTo>
                    <a:lnTo>
                      <a:pt x="1878" y="1571"/>
                    </a:lnTo>
                    <a:lnTo>
                      <a:pt x="1878" y="1571"/>
                    </a:lnTo>
                    <a:lnTo>
                      <a:pt x="1878" y="1571"/>
                    </a:lnTo>
                    <a:lnTo>
                      <a:pt x="1878" y="1571"/>
                    </a:lnTo>
                    <a:lnTo>
                      <a:pt x="1878" y="1571"/>
                    </a:lnTo>
                    <a:lnTo>
                      <a:pt x="2348" y="1964"/>
                    </a:lnTo>
                    <a:lnTo>
                      <a:pt x="2348" y="1964"/>
                    </a:lnTo>
                    <a:lnTo>
                      <a:pt x="2348" y="1964"/>
                    </a:lnTo>
                    <a:lnTo>
                      <a:pt x="2348" y="1964"/>
                    </a:lnTo>
                    <a:lnTo>
                      <a:pt x="2348" y="1964"/>
                    </a:lnTo>
                    <a:lnTo>
                      <a:pt x="2348" y="1964"/>
                    </a:lnTo>
                    <a:lnTo>
                      <a:pt x="2817" y="1964"/>
                    </a:lnTo>
                    <a:lnTo>
                      <a:pt x="2817" y="1964"/>
                    </a:lnTo>
                    <a:lnTo>
                      <a:pt x="2817" y="1964"/>
                    </a:lnTo>
                    <a:lnTo>
                      <a:pt x="2817" y="1964"/>
                    </a:lnTo>
                    <a:lnTo>
                      <a:pt x="2817" y="1964"/>
                    </a:lnTo>
                    <a:lnTo>
                      <a:pt x="3287" y="1964"/>
                    </a:lnTo>
                    <a:lnTo>
                      <a:pt x="3287" y="1964"/>
                    </a:lnTo>
                    <a:lnTo>
                      <a:pt x="3287" y="1964"/>
                    </a:lnTo>
                    <a:lnTo>
                      <a:pt x="3287" y="1964"/>
                    </a:lnTo>
                    <a:lnTo>
                      <a:pt x="3287" y="2356"/>
                    </a:lnTo>
                    <a:lnTo>
                      <a:pt x="3287" y="2356"/>
                    </a:lnTo>
                    <a:lnTo>
                      <a:pt x="3757" y="2356"/>
                    </a:lnTo>
                    <a:lnTo>
                      <a:pt x="3757" y="2356"/>
                    </a:lnTo>
                    <a:lnTo>
                      <a:pt x="3757" y="2356"/>
                    </a:lnTo>
                    <a:lnTo>
                      <a:pt x="3757" y="2356"/>
                    </a:lnTo>
                    <a:lnTo>
                      <a:pt x="3757" y="2356"/>
                    </a:lnTo>
                    <a:lnTo>
                      <a:pt x="3757" y="2356"/>
                    </a:lnTo>
                    <a:lnTo>
                      <a:pt x="4226" y="2356"/>
                    </a:lnTo>
                    <a:lnTo>
                      <a:pt x="4226" y="2356"/>
                    </a:lnTo>
                    <a:lnTo>
                      <a:pt x="4226" y="2356"/>
                    </a:lnTo>
                    <a:lnTo>
                      <a:pt x="4226" y="2356"/>
                    </a:lnTo>
                    <a:lnTo>
                      <a:pt x="4696" y="2356"/>
                    </a:lnTo>
                    <a:lnTo>
                      <a:pt x="4696" y="2356"/>
                    </a:lnTo>
                    <a:lnTo>
                      <a:pt x="4696" y="2356"/>
                    </a:lnTo>
                    <a:lnTo>
                      <a:pt x="4696" y="2356"/>
                    </a:lnTo>
                    <a:lnTo>
                      <a:pt x="4696" y="2356"/>
                    </a:lnTo>
                    <a:lnTo>
                      <a:pt x="4696" y="2356"/>
                    </a:lnTo>
                    <a:lnTo>
                      <a:pt x="5165" y="2356"/>
                    </a:lnTo>
                    <a:lnTo>
                      <a:pt x="5165" y="2356"/>
                    </a:lnTo>
                    <a:lnTo>
                      <a:pt x="5165" y="2356"/>
                    </a:lnTo>
                    <a:lnTo>
                      <a:pt x="5165" y="2356"/>
                    </a:lnTo>
                    <a:lnTo>
                      <a:pt x="5165" y="2356"/>
                    </a:lnTo>
                    <a:lnTo>
                      <a:pt x="5165" y="2356"/>
                    </a:lnTo>
                    <a:lnTo>
                      <a:pt x="5635" y="2749"/>
                    </a:lnTo>
                    <a:lnTo>
                      <a:pt x="5635" y="2749"/>
                    </a:lnTo>
                    <a:lnTo>
                      <a:pt x="5635" y="2749"/>
                    </a:lnTo>
                    <a:lnTo>
                      <a:pt x="5635" y="2749"/>
                    </a:lnTo>
                    <a:lnTo>
                      <a:pt x="5635" y="2749"/>
                    </a:lnTo>
                    <a:lnTo>
                      <a:pt x="6104" y="2749"/>
                    </a:lnTo>
                    <a:lnTo>
                      <a:pt x="6104" y="2749"/>
                    </a:lnTo>
                    <a:lnTo>
                      <a:pt x="6104" y="2749"/>
                    </a:lnTo>
                    <a:lnTo>
                      <a:pt x="6104" y="2749"/>
                    </a:lnTo>
                    <a:lnTo>
                      <a:pt x="6104" y="2749"/>
                    </a:lnTo>
                    <a:lnTo>
                      <a:pt x="6104" y="2749"/>
                    </a:lnTo>
                    <a:lnTo>
                      <a:pt x="6574" y="2749"/>
                    </a:lnTo>
                    <a:lnTo>
                      <a:pt x="6574" y="2749"/>
                    </a:lnTo>
                    <a:lnTo>
                      <a:pt x="6574" y="2749"/>
                    </a:lnTo>
                    <a:lnTo>
                      <a:pt x="6574" y="2749"/>
                    </a:lnTo>
                    <a:lnTo>
                      <a:pt x="6574" y="2749"/>
                    </a:lnTo>
                    <a:lnTo>
                      <a:pt x="7043" y="2749"/>
                    </a:lnTo>
                    <a:lnTo>
                      <a:pt x="7043" y="2749"/>
                    </a:lnTo>
                    <a:lnTo>
                      <a:pt x="7043" y="2749"/>
                    </a:lnTo>
                    <a:lnTo>
                      <a:pt x="7043" y="2749"/>
                    </a:lnTo>
                    <a:lnTo>
                      <a:pt x="7043" y="2749"/>
                    </a:lnTo>
                    <a:lnTo>
                      <a:pt x="7043" y="2749"/>
                    </a:lnTo>
                    <a:lnTo>
                      <a:pt x="7513" y="2749"/>
                    </a:lnTo>
                    <a:lnTo>
                      <a:pt x="7513" y="2749"/>
                    </a:lnTo>
                    <a:lnTo>
                      <a:pt x="7513" y="2749"/>
                    </a:lnTo>
                    <a:lnTo>
                      <a:pt x="7513" y="2749"/>
                    </a:lnTo>
                    <a:lnTo>
                      <a:pt x="7513" y="2749"/>
                    </a:lnTo>
                    <a:lnTo>
                      <a:pt x="7513" y="2749"/>
                    </a:lnTo>
                    <a:lnTo>
                      <a:pt x="7983" y="2749"/>
                    </a:lnTo>
                    <a:lnTo>
                      <a:pt x="7983" y="2749"/>
                    </a:lnTo>
                    <a:lnTo>
                      <a:pt x="7983" y="2749"/>
                    </a:lnTo>
                    <a:lnTo>
                      <a:pt x="7983" y="2749"/>
                    </a:lnTo>
                    <a:lnTo>
                      <a:pt x="8452" y="2749"/>
                    </a:lnTo>
                    <a:lnTo>
                      <a:pt x="8452" y="2749"/>
                    </a:lnTo>
                    <a:lnTo>
                      <a:pt x="8452" y="2749"/>
                    </a:lnTo>
                    <a:lnTo>
                      <a:pt x="8452" y="2749"/>
                    </a:lnTo>
                    <a:lnTo>
                      <a:pt x="8452" y="2749"/>
                    </a:lnTo>
                    <a:lnTo>
                      <a:pt x="8452" y="2749"/>
                    </a:lnTo>
                    <a:lnTo>
                      <a:pt x="8922" y="2749"/>
                    </a:lnTo>
                    <a:lnTo>
                      <a:pt x="8922" y="2749"/>
                    </a:lnTo>
                    <a:lnTo>
                      <a:pt x="8922" y="2749"/>
                    </a:lnTo>
                    <a:lnTo>
                      <a:pt x="8922" y="2749"/>
                    </a:lnTo>
                    <a:lnTo>
                      <a:pt x="8922" y="2749"/>
                    </a:lnTo>
                    <a:lnTo>
                      <a:pt x="8922" y="2749"/>
                    </a:lnTo>
                    <a:lnTo>
                      <a:pt x="9391" y="2749"/>
                    </a:lnTo>
                    <a:lnTo>
                      <a:pt x="9391" y="2749"/>
                    </a:lnTo>
                    <a:lnTo>
                      <a:pt x="9391" y="2749"/>
                    </a:lnTo>
                    <a:lnTo>
                      <a:pt x="9391" y="2749"/>
                    </a:lnTo>
                    <a:lnTo>
                      <a:pt x="9391" y="2749"/>
                    </a:lnTo>
                    <a:lnTo>
                      <a:pt x="9861" y="2749"/>
                    </a:lnTo>
                    <a:lnTo>
                      <a:pt x="9861" y="2749"/>
                    </a:lnTo>
                    <a:lnTo>
                      <a:pt x="9861" y="2749"/>
                    </a:lnTo>
                    <a:lnTo>
                      <a:pt x="9861" y="2749"/>
                    </a:lnTo>
                    <a:lnTo>
                      <a:pt x="9861" y="2749"/>
                    </a:lnTo>
                    <a:lnTo>
                      <a:pt x="9861" y="2749"/>
                    </a:lnTo>
                    <a:lnTo>
                      <a:pt x="10330" y="2749"/>
                    </a:lnTo>
                    <a:lnTo>
                      <a:pt x="10330" y="2749"/>
                    </a:lnTo>
                    <a:lnTo>
                      <a:pt x="10330" y="2749"/>
                    </a:lnTo>
                    <a:lnTo>
                      <a:pt x="10330" y="2749"/>
                    </a:lnTo>
                    <a:lnTo>
                      <a:pt x="10330" y="2749"/>
                    </a:lnTo>
                    <a:lnTo>
                      <a:pt x="10330" y="2749"/>
                    </a:lnTo>
                    <a:lnTo>
                      <a:pt x="10800" y="2749"/>
                    </a:lnTo>
                    <a:lnTo>
                      <a:pt x="10800" y="2749"/>
                    </a:lnTo>
                    <a:lnTo>
                      <a:pt x="10800" y="2749"/>
                    </a:lnTo>
                    <a:lnTo>
                      <a:pt x="10800" y="2749"/>
                    </a:lnTo>
                    <a:lnTo>
                      <a:pt x="10800" y="2749"/>
                    </a:lnTo>
                    <a:lnTo>
                      <a:pt x="11270" y="2749"/>
                    </a:lnTo>
                    <a:lnTo>
                      <a:pt x="11270" y="2749"/>
                    </a:lnTo>
                    <a:lnTo>
                      <a:pt x="11270" y="2749"/>
                    </a:lnTo>
                    <a:lnTo>
                      <a:pt x="11270" y="2749"/>
                    </a:lnTo>
                    <a:lnTo>
                      <a:pt x="11270" y="2749"/>
                    </a:lnTo>
                    <a:lnTo>
                      <a:pt x="11270" y="2749"/>
                    </a:lnTo>
                    <a:lnTo>
                      <a:pt x="11739" y="2749"/>
                    </a:lnTo>
                    <a:lnTo>
                      <a:pt x="11739" y="2749"/>
                    </a:lnTo>
                    <a:lnTo>
                      <a:pt x="11739" y="2749"/>
                    </a:lnTo>
                    <a:lnTo>
                      <a:pt x="11739" y="2749"/>
                    </a:lnTo>
                    <a:lnTo>
                      <a:pt x="11739" y="2749"/>
                    </a:lnTo>
                    <a:lnTo>
                      <a:pt x="11739" y="2749"/>
                    </a:lnTo>
                    <a:lnTo>
                      <a:pt x="12209" y="2749"/>
                    </a:lnTo>
                    <a:lnTo>
                      <a:pt x="12209" y="2749"/>
                    </a:lnTo>
                    <a:lnTo>
                      <a:pt x="12209" y="2749"/>
                    </a:lnTo>
                    <a:lnTo>
                      <a:pt x="12209" y="2749"/>
                    </a:lnTo>
                    <a:lnTo>
                      <a:pt x="12209" y="2749"/>
                    </a:lnTo>
                    <a:lnTo>
                      <a:pt x="12678" y="2749"/>
                    </a:lnTo>
                    <a:lnTo>
                      <a:pt x="12678" y="2749"/>
                    </a:lnTo>
                    <a:lnTo>
                      <a:pt x="12678" y="2749"/>
                    </a:lnTo>
                    <a:lnTo>
                      <a:pt x="12678" y="2749"/>
                    </a:lnTo>
                    <a:lnTo>
                      <a:pt x="12678" y="2749"/>
                    </a:lnTo>
                    <a:lnTo>
                      <a:pt x="12678" y="2749"/>
                    </a:lnTo>
                    <a:lnTo>
                      <a:pt x="13148" y="2749"/>
                    </a:lnTo>
                    <a:lnTo>
                      <a:pt x="13148" y="2749"/>
                    </a:lnTo>
                    <a:lnTo>
                      <a:pt x="13148" y="2749"/>
                    </a:lnTo>
                    <a:lnTo>
                      <a:pt x="13148" y="2749"/>
                    </a:lnTo>
                    <a:lnTo>
                      <a:pt x="13148" y="2749"/>
                    </a:lnTo>
                    <a:lnTo>
                      <a:pt x="13148" y="2749"/>
                    </a:lnTo>
                    <a:lnTo>
                      <a:pt x="13617" y="2749"/>
                    </a:lnTo>
                    <a:lnTo>
                      <a:pt x="13617" y="2749"/>
                    </a:lnTo>
                    <a:lnTo>
                      <a:pt x="13617" y="2749"/>
                    </a:lnTo>
                    <a:lnTo>
                      <a:pt x="13617" y="2749"/>
                    </a:lnTo>
                    <a:lnTo>
                      <a:pt x="13617" y="2749"/>
                    </a:lnTo>
                    <a:lnTo>
                      <a:pt x="14087" y="2749"/>
                    </a:lnTo>
                    <a:lnTo>
                      <a:pt x="14087" y="2749"/>
                    </a:lnTo>
                    <a:lnTo>
                      <a:pt x="14087" y="2749"/>
                    </a:lnTo>
                    <a:lnTo>
                      <a:pt x="14087" y="2356"/>
                    </a:lnTo>
                    <a:lnTo>
                      <a:pt x="14087" y="2356"/>
                    </a:lnTo>
                    <a:lnTo>
                      <a:pt x="14087" y="2356"/>
                    </a:lnTo>
                    <a:lnTo>
                      <a:pt x="14557" y="2356"/>
                    </a:lnTo>
                    <a:lnTo>
                      <a:pt x="14557" y="2356"/>
                    </a:lnTo>
                    <a:lnTo>
                      <a:pt x="14557" y="2356"/>
                    </a:lnTo>
                    <a:lnTo>
                      <a:pt x="14557" y="2356"/>
                    </a:lnTo>
                    <a:lnTo>
                      <a:pt x="14557" y="2356"/>
                    </a:lnTo>
                    <a:lnTo>
                      <a:pt x="14557" y="2356"/>
                    </a:lnTo>
                    <a:lnTo>
                      <a:pt x="15026" y="2356"/>
                    </a:lnTo>
                    <a:lnTo>
                      <a:pt x="15026" y="2356"/>
                    </a:lnTo>
                    <a:lnTo>
                      <a:pt x="15026" y="2356"/>
                    </a:lnTo>
                    <a:lnTo>
                      <a:pt x="15026" y="2356"/>
                    </a:lnTo>
                    <a:lnTo>
                      <a:pt x="15026" y="2356"/>
                    </a:lnTo>
                    <a:lnTo>
                      <a:pt x="15496" y="2356"/>
                    </a:lnTo>
                    <a:lnTo>
                      <a:pt x="15496" y="2356"/>
                    </a:lnTo>
                    <a:lnTo>
                      <a:pt x="15496" y="2356"/>
                    </a:lnTo>
                    <a:lnTo>
                      <a:pt x="15496" y="2356"/>
                    </a:lnTo>
                    <a:lnTo>
                      <a:pt x="15496" y="2356"/>
                    </a:lnTo>
                    <a:lnTo>
                      <a:pt x="15496" y="2356"/>
                    </a:lnTo>
                    <a:lnTo>
                      <a:pt x="15965" y="2356"/>
                    </a:lnTo>
                    <a:lnTo>
                      <a:pt x="15965" y="2356"/>
                    </a:lnTo>
                    <a:lnTo>
                      <a:pt x="15965" y="2356"/>
                    </a:lnTo>
                    <a:lnTo>
                      <a:pt x="15965" y="2356"/>
                    </a:lnTo>
                    <a:lnTo>
                      <a:pt x="15965" y="1964"/>
                    </a:lnTo>
                    <a:lnTo>
                      <a:pt x="15965" y="1964"/>
                    </a:lnTo>
                    <a:lnTo>
                      <a:pt x="16435" y="1964"/>
                    </a:lnTo>
                    <a:lnTo>
                      <a:pt x="16435" y="1964"/>
                    </a:lnTo>
                    <a:lnTo>
                      <a:pt x="16435" y="1964"/>
                    </a:lnTo>
                    <a:lnTo>
                      <a:pt x="16435" y="1964"/>
                    </a:lnTo>
                    <a:lnTo>
                      <a:pt x="16435" y="1964"/>
                    </a:lnTo>
                    <a:lnTo>
                      <a:pt x="16904" y="1964"/>
                    </a:lnTo>
                    <a:lnTo>
                      <a:pt x="16904" y="1964"/>
                    </a:lnTo>
                    <a:lnTo>
                      <a:pt x="16904" y="1964"/>
                    </a:lnTo>
                    <a:lnTo>
                      <a:pt x="16904" y="1964"/>
                    </a:lnTo>
                    <a:lnTo>
                      <a:pt x="16904" y="1964"/>
                    </a:lnTo>
                    <a:lnTo>
                      <a:pt x="16904" y="1964"/>
                    </a:lnTo>
                    <a:lnTo>
                      <a:pt x="17374" y="1964"/>
                    </a:lnTo>
                    <a:lnTo>
                      <a:pt x="17374" y="1964"/>
                    </a:lnTo>
                    <a:lnTo>
                      <a:pt x="17374" y="1571"/>
                    </a:lnTo>
                    <a:lnTo>
                      <a:pt x="17374" y="1571"/>
                    </a:lnTo>
                    <a:lnTo>
                      <a:pt x="17374" y="1571"/>
                    </a:lnTo>
                    <a:lnTo>
                      <a:pt x="17374" y="1571"/>
                    </a:lnTo>
                    <a:lnTo>
                      <a:pt x="17843" y="1571"/>
                    </a:lnTo>
                    <a:lnTo>
                      <a:pt x="17843" y="1571"/>
                    </a:lnTo>
                    <a:lnTo>
                      <a:pt x="17843" y="1571"/>
                    </a:lnTo>
                    <a:lnTo>
                      <a:pt x="17843" y="1571"/>
                    </a:lnTo>
                    <a:lnTo>
                      <a:pt x="17843" y="1571"/>
                    </a:lnTo>
                    <a:lnTo>
                      <a:pt x="18313" y="1571"/>
                    </a:lnTo>
                    <a:lnTo>
                      <a:pt x="18313" y="1571"/>
                    </a:lnTo>
                    <a:lnTo>
                      <a:pt x="18313" y="1571"/>
                    </a:lnTo>
                    <a:lnTo>
                      <a:pt x="18313" y="1571"/>
                    </a:lnTo>
                    <a:lnTo>
                      <a:pt x="18313" y="1571"/>
                    </a:lnTo>
                    <a:lnTo>
                      <a:pt x="18313" y="1571"/>
                    </a:lnTo>
                    <a:lnTo>
                      <a:pt x="18783" y="1571"/>
                    </a:lnTo>
                    <a:lnTo>
                      <a:pt x="18783" y="1178"/>
                    </a:lnTo>
                    <a:lnTo>
                      <a:pt x="18783" y="1178"/>
                    </a:lnTo>
                    <a:lnTo>
                      <a:pt x="18783" y="1178"/>
                    </a:lnTo>
                    <a:lnTo>
                      <a:pt x="18783" y="1178"/>
                    </a:lnTo>
                    <a:lnTo>
                      <a:pt x="18783" y="1178"/>
                    </a:lnTo>
                    <a:lnTo>
                      <a:pt x="19252" y="1178"/>
                    </a:lnTo>
                    <a:lnTo>
                      <a:pt x="19252" y="1178"/>
                    </a:lnTo>
                    <a:lnTo>
                      <a:pt x="19252" y="1178"/>
                    </a:lnTo>
                    <a:lnTo>
                      <a:pt x="19252" y="1178"/>
                    </a:lnTo>
                    <a:lnTo>
                      <a:pt x="19252" y="1178"/>
                    </a:lnTo>
                    <a:lnTo>
                      <a:pt x="19722" y="1178"/>
                    </a:lnTo>
                    <a:lnTo>
                      <a:pt x="19722" y="1178"/>
                    </a:lnTo>
                    <a:lnTo>
                      <a:pt x="19722" y="1178"/>
                    </a:lnTo>
                    <a:lnTo>
                      <a:pt x="19722" y="785"/>
                    </a:lnTo>
                    <a:lnTo>
                      <a:pt x="19722" y="785"/>
                    </a:lnTo>
                    <a:lnTo>
                      <a:pt x="19722" y="785"/>
                    </a:lnTo>
                    <a:lnTo>
                      <a:pt x="20191" y="785"/>
                    </a:lnTo>
                    <a:lnTo>
                      <a:pt x="20191" y="785"/>
                    </a:lnTo>
                    <a:lnTo>
                      <a:pt x="20191" y="785"/>
                    </a:lnTo>
                    <a:lnTo>
                      <a:pt x="20191" y="785"/>
                    </a:lnTo>
                    <a:lnTo>
                      <a:pt x="20191" y="785"/>
                    </a:lnTo>
                    <a:lnTo>
                      <a:pt x="20191" y="785"/>
                    </a:lnTo>
                    <a:lnTo>
                      <a:pt x="20661" y="785"/>
                    </a:lnTo>
                    <a:lnTo>
                      <a:pt x="20661" y="393"/>
                    </a:lnTo>
                    <a:lnTo>
                      <a:pt x="20661" y="393"/>
                    </a:lnTo>
                    <a:lnTo>
                      <a:pt x="20661" y="393"/>
                    </a:lnTo>
                    <a:lnTo>
                      <a:pt x="20661" y="393"/>
                    </a:lnTo>
                    <a:lnTo>
                      <a:pt x="21130" y="393"/>
                    </a:lnTo>
                    <a:lnTo>
                      <a:pt x="21130" y="393"/>
                    </a:lnTo>
                    <a:lnTo>
                      <a:pt x="21130" y="393"/>
                    </a:lnTo>
                    <a:lnTo>
                      <a:pt x="21130" y="393"/>
                    </a:lnTo>
                    <a:lnTo>
                      <a:pt x="21130" y="393"/>
                    </a:lnTo>
                    <a:lnTo>
                      <a:pt x="21130" y="393"/>
                    </a:lnTo>
                    <a:lnTo>
                      <a:pt x="21600" y="393"/>
                    </a:lnTo>
                    <a:lnTo>
                      <a:pt x="21600" y="0"/>
                    </a:lnTo>
                    <a:lnTo>
                      <a:pt x="11739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29" name="Shape 4129"/>
              <p:cNvSpPr/>
              <p:nvPr/>
            </p:nvSpPr>
            <p:spPr>
              <a:xfrm>
                <a:off x="681037" y="1304925"/>
                <a:ext cx="22226" cy="730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470"/>
                    </a:lnTo>
                    <a:lnTo>
                      <a:pt x="0" y="1409"/>
                    </a:lnTo>
                    <a:lnTo>
                      <a:pt x="0" y="1878"/>
                    </a:lnTo>
                    <a:lnTo>
                      <a:pt x="0" y="2348"/>
                    </a:lnTo>
                    <a:lnTo>
                      <a:pt x="1543" y="3757"/>
                    </a:lnTo>
                    <a:lnTo>
                      <a:pt x="1543" y="5165"/>
                    </a:lnTo>
                    <a:lnTo>
                      <a:pt x="3086" y="6574"/>
                    </a:lnTo>
                    <a:lnTo>
                      <a:pt x="4629" y="7983"/>
                    </a:lnTo>
                    <a:lnTo>
                      <a:pt x="4629" y="9861"/>
                    </a:lnTo>
                    <a:lnTo>
                      <a:pt x="6171" y="11739"/>
                    </a:lnTo>
                    <a:lnTo>
                      <a:pt x="7714" y="13148"/>
                    </a:lnTo>
                    <a:lnTo>
                      <a:pt x="9257" y="14557"/>
                    </a:lnTo>
                    <a:lnTo>
                      <a:pt x="9257" y="16435"/>
                    </a:lnTo>
                    <a:lnTo>
                      <a:pt x="10800" y="17843"/>
                    </a:lnTo>
                    <a:lnTo>
                      <a:pt x="12343" y="19252"/>
                    </a:lnTo>
                    <a:lnTo>
                      <a:pt x="12343" y="20191"/>
                    </a:lnTo>
                    <a:lnTo>
                      <a:pt x="12343" y="20661"/>
                    </a:lnTo>
                    <a:lnTo>
                      <a:pt x="12343" y="21130"/>
                    </a:lnTo>
                    <a:lnTo>
                      <a:pt x="13886" y="21600"/>
                    </a:lnTo>
                    <a:lnTo>
                      <a:pt x="13886" y="21600"/>
                    </a:lnTo>
                    <a:lnTo>
                      <a:pt x="21600" y="21600"/>
                    </a:lnTo>
                    <a:lnTo>
                      <a:pt x="21600" y="21130"/>
                    </a:lnTo>
                    <a:lnTo>
                      <a:pt x="21600" y="20661"/>
                    </a:lnTo>
                    <a:lnTo>
                      <a:pt x="21600" y="20191"/>
                    </a:lnTo>
                    <a:lnTo>
                      <a:pt x="20057" y="19722"/>
                    </a:lnTo>
                    <a:lnTo>
                      <a:pt x="20057" y="18783"/>
                    </a:lnTo>
                    <a:lnTo>
                      <a:pt x="18514" y="17374"/>
                    </a:lnTo>
                    <a:lnTo>
                      <a:pt x="18514" y="15965"/>
                    </a:lnTo>
                    <a:lnTo>
                      <a:pt x="16971" y="14087"/>
                    </a:lnTo>
                    <a:lnTo>
                      <a:pt x="15429" y="12678"/>
                    </a:lnTo>
                    <a:lnTo>
                      <a:pt x="13886" y="10800"/>
                    </a:lnTo>
                    <a:lnTo>
                      <a:pt x="13886" y="9391"/>
                    </a:lnTo>
                    <a:lnTo>
                      <a:pt x="12343" y="7513"/>
                    </a:lnTo>
                    <a:lnTo>
                      <a:pt x="10800" y="6104"/>
                    </a:lnTo>
                    <a:lnTo>
                      <a:pt x="9257" y="4696"/>
                    </a:lnTo>
                    <a:lnTo>
                      <a:pt x="9257" y="3287"/>
                    </a:lnTo>
                    <a:lnTo>
                      <a:pt x="7714" y="1878"/>
                    </a:lnTo>
                    <a:lnTo>
                      <a:pt x="7714" y="1409"/>
                    </a:lnTo>
                    <a:lnTo>
                      <a:pt x="7714" y="939"/>
                    </a:lnTo>
                    <a:lnTo>
                      <a:pt x="7714" y="470"/>
                    </a:lnTo>
                    <a:lnTo>
                      <a:pt x="7714" y="0"/>
                    </a:lnTo>
                    <a:lnTo>
                      <a:pt x="77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30" name="Shape 4130"/>
              <p:cNvSpPr/>
              <p:nvPr/>
            </p:nvSpPr>
            <p:spPr>
              <a:xfrm>
                <a:off x="681037" y="1263650"/>
                <a:ext cx="17463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782" y="0"/>
                    </a:moveTo>
                    <a:lnTo>
                      <a:pt x="11782" y="0"/>
                    </a:lnTo>
                    <a:lnTo>
                      <a:pt x="11782" y="0"/>
                    </a:lnTo>
                    <a:lnTo>
                      <a:pt x="9818" y="831"/>
                    </a:lnTo>
                    <a:lnTo>
                      <a:pt x="9818" y="1662"/>
                    </a:lnTo>
                    <a:lnTo>
                      <a:pt x="7855" y="2492"/>
                    </a:lnTo>
                    <a:lnTo>
                      <a:pt x="7855" y="2492"/>
                    </a:lnTo>
                    <a:lnTo>
                      <a:pt x="7855" y="3323"/>
                    </a:lnTo>
                    <a:lnTo>
                      <a:pt x="5891" y="4154"/>
                    </a:lnTo>
                    <a:lnTo>
                      <a:pt x="5891" y="4985"/>
                    </a:lnTo>
                    <a:lnTo>
                      <a:pt x="5891" y="4985"/>
                    </a:lnTo>
                    <a:lnTo>
                      <a:pt x="3927" y="5815"/>
                    </a:lnTo>
                    <a:lnTo>
                      <a:pt x="3927" y="6646"/>
                    </a:lnTo>
                    <a:lnTo>
                      <a:pt x="3927" y="7477"/>
                    </a:lnTo>
                    <a:lnTo>
                      <a:pt x="1964" y="9138"/>
                    </a:lnTo>
                    <a:lnTo>
                      <a:pt x="1964" y="9969"/>
                    </a:lnTo>
                    <a:lnTo>
                      <a:pt x="0" y="11631"/>
                    </a:lnTo>
                    <a:lnTo>
                      <a:pt x="0" y="13292"/>
                    </a:lnTo>
                    <a:lnTo>
                      <a:pt x="0" y="14954"/>
                    </a:lnTo>
                    <a:lnTo>
                      <a:pt x="0" y="15785"/>
                    </a:lnTo>
                    <a:lnTo>
                      <a:pt x="0" y="17446"/>
                    </a:lnTo>
                    <a:lnTo>
                      <a:pt x="0" y="19108"/>
                    </a:lnTo>
                    <a:lnTo>
                      <a:pt x="0" y="20769"/>
                    </a:lnTo>
                    <a:lnTo>
                      <a:pt x="0" y="21600"/>
                    </a:lnTo>
                    <a:lnTo>
                      <a:pt x="9818" y="21600"/>
                    </a:lnTo>
                    <a:lnTo>
                      <a:pt x="9818" y="20769"/>
                    </a:lnTo>
                    <a:lnTo>
                      <a:pt x="9818" y="19108"/>
                    </a:lnTo>
                    <a:lnTo>
                      <a:pt x="9818" y="17446"/>
                    </a:lnTo>
                    <a:lnTo>
                      <a:pt x="9818" y="16615"/>
                    </a:lnTo>
                    <a:lnTo>
                      <a:pt x="9818" y="14954"/>
                    </a:lnTo>
                    <a:lnTo>
                      <a:pt x="9818" y="14123"/>
                    </a:lnTo>
                    <a:lnTo>
                      <a:pt x="11782" y="12462"/>
                    </a:lnTo>
                    <a:lnTo>
                      <a:pt x="11782" y="11631"/>
                    </a:lnTo>
                    <a:lnTo>
                      <a:pt x="11782" y="9969"/>
                    </a:lnTo>
                    <a:lnTo>
                      <a:pt x="13745" y="8308"/>
                    </a:lnTo>
                    <a:lnTo>
                      <a:pt x="13745" y="8308"/>
                    </a:lnTo>
                    <a:lnTo>
                      <a:pt x="13745" y="7477"/>
                    </a:lnTo>
                    <a:lnTo>
                      <a:pt x="15709" y="7477"/>
                    </a:lnTo>
                    <a:lnTo>
                      <a:pt x="15709" y="6646"/>
                    </a:lnTo>
                    <a:lnTo>
                      <a:pt x="15709" y="5815"/>
                    </a:lnTo>
                    <a:lnTo>
                      <a:pt x="15709" y="4985"/>
                    </a:lnTo>
                    <a:lnTo>
                      <a:pt x="17673" y="4985"/>
                    </a:lnTo>
                    <a:lnTo>
                      <a:pt x="17673" y="4154"/>
                    </a:lnTo>
                    <a:lnTo>
                      <a:pt x="17673" y="3323"/>
                    </a:lnTo>
                    <a:lnTo>
                      <a:pt x="19636" y="3323"/>
                    </a:lnTo>
                    <a:lnTo>
                      <a:pt x="19636" y="2492"/>
                    </a:lnTo>
                    <a:lnTo>
                      <a:pt x="21600" y="2492"/>
                    </a:lnTo>
                    <a:lnTo>
                      <a:pt x="21600" y="2492"/>
                    </a:lnTo>
                    <a:lnTo>
                      <a:pt x="1178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31" name="Shape 4131"/>
              <p:cNvSpPr/>
              <p:nvPr/>
            </p:nvSpPr>
            <p:spPr>
              <a:xfrm>
                <a:off x="690562" y="1227137"/>
                <a:ext cx="23813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0"/>
                    </a:moveTo>
                    <a:lnTo>
                      <a:pt x="12960" y="0"/>
                    </a:lnTo>
                    <a:lnTo>
                      <a:pt x="12960" y="831"/>
                    </a:lnTo>
                    <a:lnTo>
                      <a:pt x="12960" y="831"/>
                    </a:lnTo>
                    <a:lnTo>
                      <a:pt x="12960" y="1662"/>
                    </a:lnTo>
                    <a:lnTo>
                      <a:pt x="12960" y="2492"/>
                    </a:lnTo>
                    <a:lnTo>
                      <a:pt x="12960" y="3323"/>
                    </a:lnTo>
                    <a:lnTo>
                      <a:pt x="12960" y="3323"/>
                    </a:lnTo>
                    <a:lnTo>
                      <a:pt x="12960" y="4154"/>
                    </a:lnTo>
                    <a:lnTo>
                      <a:pt x="12960" y="4985"/>
                    </a:lnTo>
                    <a:lnTo>
                      <a:pt x="12960" y="4985"/>
                    </a:lnTo>
                    <a:lnTo>
                      <a:pt x="11520" y="5815"/>
                    </a:lnTo>
                    <a:lnTo>
                      <a:pt x="11520" y="6646"/>
                    </a:lnTo>
                    <a:lnTo>
                      <a:pt x="11520" y="7477"/>
                    </a:lnTo>
                    <a:lnTo>
                      <a:pt x="10080" y="8308"/>
                    </a:lnTo>
                    <a:lnTo>
                      <a:pt x="10080" y="9138"/>
                    </a:lnTo>
                    <a:lnTo>
                      <a:pt x="8640" y="10800"/>
                    </a:lnTo>
                    <a:lnTo>
                      <a:pt x="7200" y="11631"/>
                    </a:lnTo>
                    <a:lnTo>
                      <a:pt x="7200" y="13292"/>
                    </a:lnTo>
                    <a:lnTo>
                      <a:pt x="5760" y="14123"/>
                    </a:lnTo>
                    <a:lnTo>
                      <a:pt x="4320" y="15785"/>
                    </a:lnTo>
                    <a:lnTo>
                      <a:pt x="2880" y="16615"/>
                    </a:lnTo>
                    <a:lnTo>
                      <a:pt x="1440" y="17446"/>
                    </a:lnTo>
                    <a:lnTo>
                      <a:pt x="0" y="19108"/>
                    </a:lnTo>
                    <a:lnTo>
                      <a:pt x="7200" y="21600"/>
                    </a:lnTo>
                    <a:lnTo>
                      <a:pt x="7200" y="19938"/>
                    </a:lnTo>
                    <a:lnTo>
                      <a:pt x="8640" y="19108"/>
                    </a:lnTo>
                    <a:lnTo>
                      <a:pt x="10080" y="17446"/>
                    </a:lnTo>
                    <a:lnTo>
                      <a:pt x="11520" y="16615"/>
                    </a:lnTo>
                    <a:lnTo>
                      <a:pt x="12960" y="14954"/>
                    </a:lnTo>
                    <a:lnTo>
                      <a:pt x="14400" y="14123"/>
                    </a:lnTo>
                    <a:lnTo>
                      <a:pt x="15840" y="12462"/>
                    </a:lnTo>
                    <a:lnTo>
                      <a:pt x="17280" y="11631"/>
                    </a:lnTo>
                    <a:lnTo>
                      <a:pt x="17280" y="9969"/>
                    </a:lnTo>
                    <a:lnTo>
                      <a:pt x="18720" y="8308"/>
                    </a:lnTo>
                    <a:lnTo>
                      <a:pt x="18720" y="7477"/>
                    </a:lnTo>
                    <a:lnTo>
                      <a:pt x="20160" y="7477"/>
                    </a:lnTo>
                    <a:lnTo>
                      <a:pt x="20160" y="6646"/>
                    </a:lnTo>
                    <a:lnTo>
                      <a:pt x="20160" y="5815"/>
                    </a:lnTo>
                    <a:lnTo>
                      <a:pt x="20160" y="4985"/>
                    </a:lnTo>
                    <a:lnTo>
                      <a:pt x="20160" y="4154"/>
                    </a:lnTo>
                    <a:lnTo>
                      <a:pt x="21600" y="3323"/>
                    </a:lnTo>
                    <a:lnTo>
                      <a:pt x="21600" y="2492"/>
                    </a:lnTo>
                    <a:lnTo>
                      <a:pt x="21600" y="2492"/>
                    </a:lnTo>
                    <a:lnTo>
                      <a:pt x="21600" y="1662"/>
                    </a:lnTo>
                    <a:lnTo>
                      <a:pt x="21600" y="831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296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32" name="Shape 4132"/>
              <p:cNvSpPr/>
              <p:nvPr/>
            </p:nvSpPr>
            <p:spPr>
              <a:xfrm>
                <a:off x="688975" y="1189037"/>
                <a:ext cx="25400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600"/>
                    </a:moveTo>
                    <a:lnTo>
                      <a:pt x="0" y="3600"/>
                    </a:lnTo>
                    <a:lnTo>
                      <a:pt x="1350" y="4500"/>
                    </a:lnTo>
                    <a:lnTo>
                      <a:pt x="2700" y="4500"/>
                    </a:lnTo>
                    <a:lnTo>
                      <a:pt x="4050" y="5400"/>
                    </a:lnTo>
                    <a:lnTo>
                      <a:pt x="4050" y="6300"/>
                    </a:lnTo>
                    <a:lnTo>
                      <a:pt x="5400" y="6300"/>
                    </a:lnTo>
                    <a:lnTo>
                      <a:pt x="5400" y="7200"/>
                    </a:lnTo>
                    <a:lnTo>
                      <a:pt x="6750" y="8100"/>
                    </a:lnTo>
                    <a:lnTo>
                      <a:pt x="8100" y="8100"/>
                    </a:lnTo>
                    <a:lnTo>
                      <a:pt x="8100" y="9000"/>
                    </a:lnTo>
                    <a:lnTo>
                      <a:pt x="8100" y="9000"/>
                    </a:lnTo>
                    <a:lnTo>
                      <a:pt x="9450" y="9900"/>
                    </a:lnTo>
                    <a:lnTo>
                      <a:pt x="9450" y="10800"/>
                    </a:lnTo>
                    <a:lnTo>
                      <a:pt x="10800" y="10800"/>
                    </a:lnTo>
                    <a:lnTo>
                      <a:pt x="10800" y="11700"/>
                    </a:lnTo>
                    <a:lnTo>
                      <a:pt x="10800" y="11700"/>
                    </a:lnTo>
                    <a:lnTo>
                      <a:pt x="12150" y="12600"/>
                    </a:lnTo>
                    <a:lnTo>
                      <a:pt x="12150" y="13500"/>
                    </a:lnTo>
                    <a:lnTo>
                      <a:pt x="12150" y="13500"/>
                    </a:lnTo>
                    <a:lnTo>
                      <a:pt x="12150" y="14400"/>
                    </a:lnTo>
                    <a:lnTo>
                      <a:pt x="12150" y="14400"/>
                    </a:lnTo>
                    <a:lnTo>
                      <a:pt x="13500" y="15300"/>
                    </a:lnTo>
                    <a:lnTo>
                      <a:pt x="13500" y="16200"/>
                    </a:lnTo>
                    <a:lnTo>
                      <a:pt x="13500" y="16200"/>
                    </a:lnTo>
                    <a:lnTo>
                      <a:pt x="13500" y="17100"/>
                    </a:lnTo>
                    <a:lnTo>
                      <a:pt x="13500" y="18000"/>
                    </a:lnTo>
                    <a:lnTo>
                      <a:pt x="13500" y="19800"/>
                    </a:lnTo>
                    <a:lnTo>
                      <a:pt x="13500" y="20700"/>
                    </a:lnTo>
                    <a:lnTo>
                      <a:pt x="13500" y="21600"/>
                    </a:lnTo>
                    <a:lnTo>
                      <a:pt x="21600" y="21600"/>
                    </a:lnTo>
                    <a:lnTo>
                      <a:pt x="21600" y="19800"/>
                    </a:lnTo>
                    <a:lnTo>
                      <a:pt x="21600" y="18900"/>
                    </a:lnTo>
                    <a:lnTo>
                      <a:pt x="20250" y="17100"/>
                    </a:lnTo>
                    <a:lnTo>
                      <a:pt x="20250" y="16200"/>
                    </a:lnTo>
                    <a:lnTo>
                      <a:pt x="20250" y="15300"/>
                    </a:lnTo>
                    <a:lnTo>
                      <a:pt x="20250" y="14400"/>
                    </a:lnTo>
                    <a:lnTo>
                      <a:pt x="20250" y="14400"/>
                    </a:lnTo>
                    <a:lnTo>
                      <a:pt x="20250" y="13500"/>
                    </a:lnTo>
                    <a:lnTo>
                      <a:pt x="18900" y="12600"/>
                    </a:lnTo>
                    <a:lnTo>
                      <a:pt x="18900" y="11700"/>
                    </a:lnTo>
                    <a:lnTo>
                      <a:pt x="18900" y="11700"/>
                    </a:lnTo>
                    <a:lnTo>
                      <a:pt x="17550" y="10800"/>
                    </a:lnTo>
                    <a:lnTo>
                      <a:pt x="17550" y="9900"/>
                    </a:lnTo>
                    <a:lnTo>
                      <a:pt x="17550" y="9000"/>
                    </a:lnTo>
                    <a:lnTo>
                      <a:pt x="16200" y="9000"/>
                    </a:lnTo>
                    <a:lnTo>
                      <a:pt x="16200" y="8100"/>
                    </a:lnTo>
                    <a:lnTo>
                      <a:pt x="14850" y="7200"/>
                    </a:lnTo>
                    <a:lnTo>
                      <a:pt x="14850" y="6300"/>
                    </a:lnTo>
                    <a:lnTo>
                      <a:pt x="13500" y="6300"/>
                    </a:lnTo>
                    <a:lnTo>
                      <a:pt x="13500" y="5400"/>
                    </a:lnTo>
                    <a:lnTo>
                      <a:pt x="12150" y="4500"/>
                    </a:lnTo>
                    <a:lnTo>
                      <a:pt x="10800" y="3600"/>
                    </a:lnTo>
                    <a:lnTo>
                      <a:pt x="10800" y="3600"/>
                    </a:lnTo>
                    <a:lnTo>
                      <a:pt x="9450" y="2700"/>
                    </a:lnTo>
                    <a:lnTo>
                      <a:pt x="8100" y="1800"/>
                    </a:lnTo>
                    <a:lnTo>
                      <a:pt x="6750" y="900"/>
                    </a:lnTo>
                    <a:lnTo>
                      <a:pt x="5400" y="90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0" y="3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33" name="Shape 4133"/>
              <p:cNvSpPr/>
              <p:nvPr/>
            </p:nvSpPr>
            <p:spPr>
              <a:xfrm>
                <a:off x="657225" y="1155700"/>
                <a:ext cx="365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864"/>
                    </a:moveTo>
                    <a:lnTo>
                      <a:pt x="0" y="864"/>
                    </a:lnTo>
                    <a:lnTo>
                      <a:pt x="0" y="1728"/>
                    </a:lnTo>
                    <a:lnTo>
                      <a:pt x="0" y="2592"/>
                    </a:lnTo>
                    <a:lnTo>
                      <a:pt x="0" y="3456"/>
                    </a:lnTo>
                    <a:lnTo>
                      <a:pt x="0" y="4320"/>
                    </a:lnTo>
                    <a:lnTo>
                      <a:pt x="939" y="4320"/>
                    </a:lnTo>
                    <a:lnTo>
                      <a:pt x="939" y="6048"/>
                    </a:lnTo>
                    <a:lnTo>
                      <a:pt x="939" y="6048"/>
                    </a:lnTo>
                    <a:lnTo>
                      <a:pt x="1878" y="6912"/>
                    </a:lnTo>
                    <a:lnTo>
                      <a:pt x="2817" y="7776"/>
                    </a:lnTo>
                    <a:lnTo>
                      <a:pt x="2817" y="8640"/>
                    </a:lnTo>
                    <a:lnTo>
                      <a:pt x="3757" y="9504"/>
                    </a:lnTo>
                    <a:lnTo>
                      <a:pt x="3757" y="9504"/>
                    </a:lnTo>
                    <a:lnTo>
                      <a:pt x="4696" y="10368"/>
                    </a:lnTo>
                    <a:lnTo>
                      <a:pt x="4696" y="11232"/>
                    </a:lnTo>
                    <a:lnTo>
                      <a:pt x="5635" y="12096"/>
                    </a:lnTo>
                    <a:lnTo>
                      <a:pt x="6574" y="12096"/>
                    </a:lnTo>
                    <a:lnTo>
                      <a:pt x="6574" y="12960"/>
                    </a:lnTo>
                    <a:lnTo>
                      <a:pt x="7513" y="13824"/>
                    </a:lnTo>
                    <a:lnTo>
                      <a:pt x="8452" y="13824"/>
                    </a:lnTo>
                    <a:lnTo>
                      <a:pt x="9391" y="14688"/>
                    </a:lnTo>
                    <a:lnTo>
                      <a:pt x="11270" y="15552"/>
                    </a:lnTo>
                    <a:lnTo>
                      <a:pt x="12209" y="17280"/>
                    </a:lnTo>
                    <a:lnTo>
                      <a:pt x="15965" y="19008"/>
                    </a:lnTo>
                    <a:lnTo>
                      <a:pt x="18783" y="21600"/>
                    </a:lnTo>
                    <a:lnTo>
                      <a:pt x="21600" y="18144"/>
                    </a:lnTo>
                    <a:lnTo>
                      <a:pt x="18783" y="15552"/>
                    </a:lnTo>
                    <a:lnTo>
                      <a:pt x="15965" y="13824"/>
                    </a:lnTo>
                    <a:lnTo>
                      <a:pt x="14087" y="12096"/>
                    </a:lnTo>
                    <a:lnTo>
                      <a:pt x="12209" y="11232"/>
                    </a:lnTo>
                    <a:lnTo>
                      <a:pt x="12209" y="10368"/>
                    </a:lnTo>
                    <a:lnTo>
                      <a:pt x="11270" y="10368"/>
                    </a:lnTo>
                    <a:lnTo>
                      <a:pt x="10330" y="9504"/>
                    </a:lnTo>
                    <a:lnTo>
                      <a:pt x="9391" y="9504"/>
                    </a:lnTo>
                    <a:lnTo>
                      <a:pt x="9391" y="8640"/>
                    </a:lnTo>
                    <a:lnTo>
                      <a:pt x="8452" y="7776"/>
                    </a:lnTo>
                    <a:lnTo>
                      <a:pt x="8452" y="7776"/>
                    </a:lnTo>
                    <a:lnTo>
                      <a:pt x="7513" y="6912"/>
                    </a:lnTo>
                    <a:lnTo>
                      <a:pt x="7513" y="6912"/>
                    </a:lnTo>
                    <a:lnTo>
                      <a:pt x="6574" y="6048"/>
                    </a:lnTo>
                    <a:lnTo>
                      <a:pt x="6574" y="5184"/>
                    </a:lnTo>
                    <a:lnTo>
                      <a:pt x="6574" y="5184"/>
                    </a:lnTo>
                    <a:lnTo>
                      <a:pt x="5635" y="4320"/>
                    </a:lnTo>
                    <a:lnTo>
                      <a:pt x="5635" y="3456"/>
                    </a:lnTo>
                    <a:lnTo>
                      <a:pt x="5635" y="3456"/>
                    </a:lnTo>
                    <a:lnTo>
                      <a:pt x="5635" y="2592"/>
                    </a:lnTo>
                    <a:lnTo>
                      <a:pt x="5635" y="1728"/>
                    </a:lnTo>
                    <a:lnTo>
                      <a:pt x="4696" y="1728"/>
                    </a:lnTo>
                    <a:lnTo>
                      <a:pt x="4696" y="864"/>
                    </a:lnTo>
                    <a:lnTo>
                      <a:pt x="4696" y="0"/>
                    </a:lnTo>
                    <a:lnTo>
                      <a:pt x="4696" y="0"/>
                    </a:lnTo>
                    <a:lnTo>
                      <a:pt x="0" y="86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34" name="Shape 4134"/>
              <p:cNvSpPr/>
              <p:nvPr/>
            </p:nvSpPr>
            <p:spPr>
              <a:xfrm>
                <a:off x="657225" y="1116012"/>
                <a:ext cx="34925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673" y="0"/>
                    </a:moveTo>
                    <a:lnTo>
                      <a:pt x="17673" y="0"/>
                    </a:lnTo>
                    <a:lnTo>
                      <a:pt x="14727" y="2492"/>
                    </a:lnTo>
                    <a:lnTo>
                      <a:pt x="11782" y="4154"/>
                    </a:lnTo>
                    <a:lnTo>
                      <a:pt x="10800" y="5815"/>
                    </a:lnTo>
                    <a:lnTo>
                      <a:pt x="8836" y="6646"/>
                    </a:lnTo>
                    <a:lnTo>
                      <a:pt x="8836" y="7477"/>
                    </a:lnTo>
                    <a:lnTo>
                      <a:pt x="7855" y="7477"/>
                    </a:lnTo>
                    <a:lnTo>
                      <a:pt x="6873" y="8308"/>
                    </a:lnTo>
                    <a:lnTo>
                      <a:pt x="5891" y="9138"/>
                    </a:lnTo>
                    <a:lnTo>
                      <a:pt x="5891" y="9969"/>
                    </a:lnTo>
                    <a:lnTo>
                      <a:pt x="4909" y="9969"/>
                    </a:lnTo>
                    <a:lnTo>
                      <a:pt x="3927" y="10800"/>
                    </a:lnTo>
                    <a:lnTo>
                      <a:pt x="3927" y="11631"/>
                    </a:lnTo>
                    <a:lnTo>
                      <a:pt x="2945" y="12462"/>
                    </a:lnTo>
                    <a:lnTo>
                      <a:pt x="2945" y="13292"/>
                    </a:lnTo>
                    <a:lnTo>
                      <a:pt x="1964" y="14123"/>
                    </a:lnTo>
                    <a:lnTo>
                      <a:pt x="1964" y="14123"/>
                    </a:lnTo>
                    <a:lnTo>
                      <a:pt x="982" y="14954"/>
                    </a:lnTo>
                    <a:lnTo>
                      <a:pt x="982" y="15785"/>
                    </a:lnTo>
                    <a:lnTo>
                      <a:pt x="982" y="16615"/>
                    </a:lnTo>
                    <a:lnTo>
                      <a:pt x="0" y="17446"/>
                    </a:lnTo>
                    <a:lnTo>
                      <a:pt x="0" y="18277"/>
                    </a:lnTo>
                    <a:lnTo>
                      <a:pt x="0" y="19108"/>
                    </a:lnTo>
                    <a:lnTo>
                      <a:pt x="0" y="19938"/>
                    </a:lnTo>
                    <a:lnTo>
                      <a:pt x="0" y="21600"/>
                    </a:lnTo>
                    <a:lnTo>
                      <a:pt x="4909" y="20769"/>
                    </a:lnTo>
                    <a:lnTo>
                      <a:pt x="4909" y="19938"/>
                    </a:lnTo>
                    <a:lnTo>
                      <a:pt x="4909" y="19938"/>
                    </a:lnTo>
                    <a:lnTo>
                      <a:pt x="4909" y="19108"/>
                    </a:lnTo>
                    <a:lnTo>
                      <a:pt x="5891" y="19108"/>
                    </a:lnTo>
                    <a:lnTo>
                      <a:pt x="5891" y="18277"/>
                    </a:lnTo>
                    <a:lnTo>
                      <a:pt x="5891" y="17446"/>
                    </a:lnTo>
                    <a:lnTo>
                      <a:pt x="5891" y="16615"/>
                    </a:lnTo>
                    <a:lnTo>
                      <a:pt x="5891" y="16615"/>
                    </a:lnTo>
                    <a:lnTo>
                      <a:pt x="6873" y="15785"/>
                    </a:lnTo>
                    <a:lnTo>
                      <a:pt x="6873" y="14954"/>
                    </a:lnTo>
                    <a:lnTo>
                      <a:pt x="7855" y="14954"/>
                    </a:lnTo>
                    <a:lnTo>
                      <a:pt x="7855" y="14123"/>
                    </a:lnTo>
                    <a:lnTo>
                      <a:pt x="8836" y="14123"/>
                    </a:lnTo>
                    <a:lnTo>
                      <a:pt x="8836" y="13292"/>
                    </a:lnTo>
                    <a:lnTo>
                      <a:pt x="9818" y="12462"/>
                    </a:lnTo>
                    <a:lnTo>
                      <a:pt x="9818" y="12462"/>
                    </a:lnTo>
                    <a:lnTo>
                      <a:pt x="10800" y="11631"/>
                    </a:lnTo>
                    <a:lnTo>
                      <a:pt x="11782" y="10800"/>
                    </a:lnTo>
                    <a:lnTo>
                      <a:pt x="11782" y="10800"/>
                    </a:lnTo>
                    <a:lnTo>
                      <a:pt x="12764" y="9969"/>
                    </a:lnTo>
                    <a:lnTo>
                      <a:pt x="13745" y="9138"/>
                    </a:lnTo>
                    <a:lnTo>
                      <a:pt x="15709" y="7477"/>
                    </a:lnTo>
                    <a:lnTo>
                      <a:pt x="18655" y="5815"/>
                    </a:lnTo>
                    <a:lnTo>
                      <a:pt x="21600" y="3323"/>
                    </a:lnTo>
                    <a:lnTo>
                      <a:pt x="21600" y="3323"/>
                    </a:lnTo>
                    <a:lnTo>
                      <a:pt x="1767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35" name="Shape 4135"/>
              <p:cNvSpPr/>
              <p:nvPr/>
            </p:nvSpPr>
            <p:spPr>
              <a:xfrm>
                <a:off x="685800" y="1082675"/>
                <a:ext cx="365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965" y="0"/>
                    </a:moveTo>
                    <a:lnTo>
                      <a:pt x="15965" y="0"/>
                    </a:lnTo>
                    <a:lnTo>
                      <a:pt x="15965" y="864"/>
                    </a:lnTo>
                    <a:lnTo>
                      <a:pt x="15965" y="864"/>
                    </a:lnTo>
                    <a:lnTo>
                      <a:pt x="15965" y="1728"/>
                    </a:lnTo>
                    <a:lnTo>
                      <a:pt x="15965" y="2592"/>
                    </a:lnTo>
                    <a:lnTo>
                      <a:pt x="15965" y="2592"/>
                    </a:lnTo>
                    <a:lnTo>
                      <a:pt x="15965" y="3456"/>
                    </a:lnTo>
                    <a:lnTo>
                      <a:pt x="15965" y="4320"/>
                    </a:lnTo>
                    <a:lnTo>
                      <a:pt x="15026" y="4320"/>
                    </a:lnTo>
                    <a:lnTo>
                      <a:pt x="15026" y="5184"/>
                    </a:lnTo>
                    <a:lnTo>
                      <a:pt x="14087" y="6048"/>
                    </a:lnTo>
                    <a:lnTo>
                      <a:pt x="14087" y="6048"/>
                    </a:lnTo>
                    <a:lnTo>
                      <a:pt x="14087" y="6912"/>
                    </a:lnTo>
                    <a:lnTo>
                      <a:pt x="13148" y="7776"/>
                    </a:lnTo>
                    <a:lnTo>
                      <a:pt x="13148" y="7776"/>
                    </a:lnTo>
                    <a:lnTo>
                      <a:pt x="12209" y="8640"/>
                    </a:lnTo>
                    <a:lnTo>
                      <a:pt x="11270" y="8640"/>
                    </a:lnTo>
                    <a:lnTo>
                      <a:pt x="11270" y="9504"/>
                    </a:lnTo>
                    <a:lnTo>
                      <a:pt x="10330" y="10368"/>
                    </a:lnTo>
                    <a:lnTo>
                      <a:pt x="9391" y="11232"/>
                    </a:lnTo>
                    <a:lnTo>
                      <a:pt x="9391" y="11232"/>
                    </a:lnTo>
                    <a:lnTo>
                      <a:pt x="7513" y="12960"/>
                    </a:lnTo>
                    <a:lnTo>
                      <a:pt x="6574" y="13824"/>
                    </a:lnTo>
                    <a:lnTo>
                      <a:pt x="3757" y="15552"/>
                    </a:lnTo>
                    <a:lnTo>
                      <a:pt x="0" y="18144"/>
                    </a:lnTo>
                    <a:lnTo>
                      <a:pt x="3757" y="21600"/>
                    </a:lnTo>
                    <a:lnTo>
                      <a:pt x="6574" y="19008"/>
                    </a:lnTo>
                    <a:lnTo>
                      <a:pt x="9391" y="17280"/>
                    </a:lnTo>
                    <a:lnTo>
                      <a:pt x="11270" y="16416"/>
                    </a:lnTo>
                    <a:lnTo>
                      <a:pt x="12209" y="14688"/>
                    </a:lnTo>
                    <a:lnTo>
                      <a:pt x="13148" y="13824"/>
                    </a:lnTo>
                    <a:lnTo>
                      <a:pt x="14087" y="13824"/>
                    </a:lnTo>
                    <a:lnTo>
                      <a:pt x="14087" y="12960"/>
                    </a:lnTo>
                    <a:lnTo>
                      <a:pt x="15026" y="12096"/>
                    </a:lnTo>
                    <a:lnTo>
                      <a:pt x="15965" y="11232"/>
                    </a:lnTo>
                    <a:lnTo>
                      <a:pt x="16904" y="11232"/>
                    </a:lnTo>
                    <a:lnTo>
                      <a:pt x="16904" y="10368"/>
                    </a:lnTo>
                    <a:lnTo>
                      <a:pt x="17843" y="9504"/>
                    </a:lnTo>
                    <a:lnTo>
                      <a:pt x="17843" y="8640"/>
                    </a:lnTo>
                    <a:lnTo>
                      <a:pt x="18783" y="7776"/>
                    </a:lnTo>
                    <a:lnTo>
                      <a:pt x="18783" y="7776"/>
                    </a:lnTo>
                    <a:lnTo>
                      <a:pt x="19722" y="6912"/>
                    </a:lnTo>
                    <a:lnTo>
                      <a:pt x="19722" y="6048"/>
                    </a:lnTo>
                    <a:lnTo>
                      <a:pt x="20661" y="5184"/>
                    </a:lnTo>
                    <a:lnTo>
                      <a:pt x="20661" y="4320"/>
                    </a:lnTo>
                    <a:lnTo>
                      <a:pt x="20661" y="3456"/>
                    </a:lnTo>
                    <a:lnTo>
                      <a:pt x="21600" y="2592"/>
                    </a:lnTo>
                    <a:lnTo>
                      <a:pt x="21600" y="1728"/>
                    </a:lnTo>
                    <a:lnTo>
                      <a:pt x="21600" y="864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596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36" name="Shape 4136"/>
              <p:cNvSpPr/>
              <p:nvPr/>
            </p:nvSpPr>
            <p:spPr>
              <a:xfrm>
                <a:off x="685800" y="1049337"/>
                <a:ext cx="36513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5143"/>
                    </a:moveTo>
                    <a:lnTo>
                      <a:pt x="0" y="5143"/>
                    </a:lnTo>
                    <a:lnTo>
                      <a:pt x="939" y="5143"/>
                    </a:lnTo>
                    <a:lnTo>
                      <a:pt x="2817" y="7200"/>
                    </a:lnTo>
                    <a:lnTo>
                      <a:pt x="4696" y="8229"/>
                    </a:lnTo>
                    <a:lnTo>
                      <a:pt x="5635" y="8229"/>
                    </a:lnTo>
                    <a:lnTo>
                      <a:pt x="7513" y="9257"/>
                    </a:lnTo>
                    <a:lnTo>
                      <a:pt x="8452" y="10286"/>
                    </a:lnTo>
                    <a:lnTo>
                      <a:pt x="9391" y="11314"/>
                    </a:lnTo>
                    <a:lnTo>
                      <a:pt x="10330" y="11314"/>
                    </a:lnTo>
                    <a:lnTo>
                      <a:pt x="10330" y="12343"/>
                    </a:lnTo>
                    <a:lnTo>
                      <a:pt x="11270" y="12343"/>
                    </a:lnTo>
                    <a:lnTo>
                      <a:pt x="11270" y="13371"/>
                    </a:lnTo>
                    <a:lnTo>
                      <a:pt x="12209" y="13371"/>
                    </a:lnTo>
                    <a:lnTo>
                      <a:pt x="13148" y="14400"/>
                    </a:lnTo>
                    <a:lnTo>
                      <a:pt x="13148" y="14400"/>
                    </a:lnTo>
                    <a:lnTo>
                      <a:pt x="14087" y="15429"/>
                    </a:lnTo>
                    <a:lnTo>
                      <a:pt x="14087" y="15429"/>
                    </a:lnTo>
                    <a:lnTo>
                      <a:pt x="14087" y="16457"/>
                    </a:lnTo>
                    <a:lnTo>
                      <a:pt x="15026" y="16457"/>
                    </a:lnTo>
                    <a:lnTo>
                      <a:pt x="15026" y="17486"/>
                    </a:lnTo>
                    <a:lnTo>
                      <a:pt x="15965" y="17486"/>
                    </a:lnTo>
                    <a:lnTo>
                      <a:pt x="15965" y="18514"/>
                    </a:lnTo>
                    <a:lnTo>
                      <a:pt x="15965" y="19543"/>
                    </a:lnTo>
                    <a:lnTo>
                      <a:pt x="15965" y="19543"/>
                    </a:lnTo>
                    <a:lnTo>
                      <a:pt x="15965" y="20571"/>
                    </a:lnTo>
                    <a:lnTo>
                      <a:pt x="15965" y="20571"/>
                    </a:lnTo>
                    <a:lnTo>
                      <a:pt x="15965" y="21600"/>
                    </a:lnTo>
                    <a:lnTo>
                      <a:pt x="21600" y="21600"/>
                    </a:lnTo>
                    <a:lnTo>
                      <a:pt x="21600" y="20571"/>
                    </a:lnTo>
                    <a:lnTo>
                      <a:pt x="21600" y="19543"/>
                    </a:lnTo>
                    <a:lnTo>
                      <a:pt x="20661" y="18514"/>
                    </a:lnTo>
                    <a:lnTo>
                      <a:pt x="20661" y="17486"/>
                    </a:lnTo>
                    <a:lnTo>
                      <a:pt x="20661" y="16457"/>
                    </a:lnTo>
                    <a:lnTo>
                      <a:pt x="19722" y="15429"/>
                    </a:lnTo>
                    <a:lnTo>
                      <a:pt x="19722" y="14400"/>
                    </a:lnTo>
                    <a:lnTo>
                      <a:pt x="18783" y="13371"/>
                    </a:lnTo>
                    <a:lnTo>
                      <a:pt x="18783" y="13371"/>
                    </a:lnTo>
                    <a:lnTo>
                      <a:pt x="17843" y="12343"/>
                    </a:lnTo>
                    <a:lnTo>
                      <a:pt x="17843" y="11314"/>
                    </a:lnTo>
                    <a:lnTo>
                      <a:pt x="16904" y="10286"/>
                    </a:lnTo>
                    <a:lnTo>
                      <a:pt x="15965" y="10286"/>
                    </a:lnTo>
                    <a:lnTo>
                      <a:pt x="15965" y="9257"/>
                    </a:lnTo>
                    <a:lnTo>
                      <a:pt x="15026" y="9257"/>
                    </a:lnTo>
                    <a:lnTo>
                      <a:pt x="14087" y="8229"/>
                    </a:lnTo>
                    <a:lnTo>
                      <a:pt x="13148" y="7200"/>
                    </a:lnTo>
                    <a:lnTo>
                      <a:pt x="13148" y="7200"/>
                    </a:lnTo>
                    <a:lnTo>
                      <a:pt x="12209" y="6171"/>
                    </a:lnTo>
                    <a:lnTo>
                      <a:pt x="11270" y="6171"/>
                    </a:lnTo>
                    <a:lnTo>
                      <a:pt x="10330" y="5143"/>
                    </a:lnTo>
                    <a:lnTo>
                      <a:pt x="8452" y="4114"/>
                    </a:lnTo>
                    <a:lnTo>
                      <a:pt x="6574" y="3086"/>
                    </a:lnTo>
                    <a:lnTo>
                      <a:pt x="5635" y="2057"/>
                    </a:lnTo>
                    <a:lnTo>
                      <a:pt x="3757" y="1029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0" y="51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37" name="Shape 4137"/>
              <p:cNvSpPr/>
              <p:nvPr/>
            </p:nvSpPr>
            <p:spPr>
              <a:xfrm>
                <a:off x="652462" y="1017587"/>
                <a:ext cx="365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864"/>
                    </a:lnTo>
                    <a:lnTo>
                      <a:pt x="0" y="1728"/>
                    </a:lnTo>
                    <a:lnTo>
                      <a:pt x="0" y="2592"/>
                    </a:lnTo>
                    <a:lnTo>
                      <a:pt x="939" y="3456"/>
                    </a:lnTo>
                    <a:lnTo>
                      <a:pt x="939" y="4320"/>
                    </a:lnTo>
                    <a:lnTo>
                      <a:pt x="939" y="5184"/>
                    </a:lnTo>
                    <a:lnTo>
                      <a:pt x="1878" y="6048"/>
                    </a:lnTo>
                    <a:lnTo>
                      <a:pt x="1878" y="6912"/>
                    </a:lnTo>
                    <a:lnTo>
                      <a:pt x="2817" y="7776"/>
                    </a:lnTo>
                    <a:lnTo>
                      <a:pt x="2817" y="8640"/>
                    </a:lnTo>
                    <a:lnTo>
                      <a:pt x="3757" y="8640"/>
                    </a:lnTo>
                    <a:lnTo>
                      <a:pt x="3757" y="9504"/>
                    </a:lnTo>
                    <a:lnTo>
                      <a:pt x="4696" y="10368"/>
                    </a:lnTo>
                    <a:lnTo>
                      <a:pt x="5635" y="11232"/>
                    </a:lnTo>
                    <a:lnTo>
                      <a:pt x="6574" y="12096"/>
                    </a:lnTo>
                    <a:lnTo>
                      <a:pt x="6574" y="12960"/>
                    </a:lnTo>
                    <a:lnTo>
                      <a:pt x="7513" y="12960"/>
                    </a:lnTo>
                    <a:lnTo>
                      <a:pt x="8452" y="13824"/>
                    </a:lnTo>
                    <a:lnTo>
                      <a:pt x="9391" y="14688"/>
                    </a:lnTo>
                    <a:lnTo>
                      <a:pt x="9391" y="14688"/>
                    </a:lnTo>
                    <a:lnTo>
                      <a:pt x="11270" y="16416"/>
                    </a:lnTo>
                    <a:lnTo>
                      <a:pt x="13148" y="17280"/>
                    </a:lnTo>
                    <a:lnTo>
                      <a:pt x="14087" y="18144"/>
                    </a:lnTo>
                    <a:lnTo>
                      <a:pt x="15965" y="19008"/>
                    </a:lnTo>
                    <a:lnTo>
                      <a:pt x="17843" y="20736"/>
                    </a:lnTo>
                    <a:lnTo>
                      <a:pt x="19722" y="21600"/>
                    </a:lnTo>
                    <a:lnTo>
                      <a:pt x="21600" y="17280"/>
                    </a:lnTo>
                    <a:lnTo>
                      <a:pt x="20661" y="16416"/>
                    </a:lnTo>
                    <a:lnTo>
                      <a:pt x="18783" y="15552"/>
                    </a:lnTo>
                    <a:lnTo>
                      <a:pt x="17843" y="14688"/>
                    </a:lnTo>
                    <a:lnTo>
                      <a:pt x="15965" y="13824"/>
                    </a:lnTo>
                    <a:lnTo>
                      <a:pt x="14087" y="12960"/>
                    </a:lnTo>
                    <a:lnTo>
                      <a:pt x="13148" y="11232"/>
                    </a:lnTo>
                    <a:lnTo>
                      <a:pt x="12209" y="11232"/>
                    </a:lnTo>
                    <a:lnTo>
                      <a:pt x="11270" y="10368"/>
                    </a:lnTo>
                    <a:lnTo>
                      <a:pt x="11270" y="9504"/>
                    </a:lnTo>
                    <a:lnTo>
                      <a:pt x="10330" y="9504"/>
                    </a:lnTo>
                    <a:lnTo>
                      <a:pt x="9391" y="8640"/>
                    </a:lnTo>
                    <a:lnTo>
                      <a:pt x="9391" y="7776"/>
                    </a:lnTo>
                    <a:lnTo>
                      <a:pt x="8452" y="7776"/>
                    </a:lnTo>
                    <a:lnTo>
                      <a:pt x="8452" y="6912"/>
                    </a:lnTo>
                    <a:lnTo>
                      <a:pt x="7513" y="6048"/>
                    </a:lnTo>
                    <a:lnTo>
                      <a:pt x="7513" y="6048"/>
                    </a:lnTo>
                    <a:lnTo>
                      <a:pt x="6574" y="5184"/>
                    </a:lnTo>
                    <a:lnTo>
                      <a:pt x="6574" y="4320"/>
                    </a:lnTo>
                    <a:lnTo>
                      <a:pt x="6574" y="4320"/>
                    </a:lnTo>
                    <a:lnTo>
                      <a:pt x="5635" y="3456"/>
                    </a:lnTo>
                    <a:lnTo>
                      <a:pt x="5635" y="2592"/>
                    </a:lnTo>
                    <a:lnTo>
                      <a:pt x="5635" y="2592"/>
                    </a:lnTo>
                    <a:lnTo>
                      <a:pt x="5635" y="1728"/>
                    </a:lnTo>
                    <a:lnTo>
                      <a:pt x="5635" y="864"/>
                    </a:lnTo>
                    <a:lnTo>
                      <a:pt x="4696" y="0"/>
                    </a:lnTo>
                    <a:lnTo>
                      <a:pt x="4696" y="0"/>
                    </a:lnTo>
                    <a:lnTo>
                      <a:pt x="469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38" name="Shape 4138"/>
              <p:cNvSpPr/>
              <p:nvPr/>
            </p:nvSpPr>
            <p:spPr>
              <a:xfrm>
                <a:off x="652462" y="977900"/>
                <a:ext cx="34926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655" y="0"/>
                    </a:moveTo>
                    <a:lnTo>
                      <a:pt x="18655" y="0"/>
                    </a:lnTo>
                    <a:lnTo>
                      <a:pt x="15709" y="1728"/>
                    </a:lnTo>
                    <a:lnTo>
                      <a:pt x="12764" y="4320"/>
                    </a:lnTo>
                    <a:lnTo>
                      <a:pt x="10800" y="5184"/>
                    </a:lnTo>
                    <a:lnTo>
                      <a:pt x="9818" y="6912"/>
                    </a:lnTo>
                    <a:lnTo>
                      <a:pt x="8836" y="6912"/>
                    </a:lnTo>
                    <a:lnTo>
                      <a:pt x="7855" y="7776"/>
                    </a:lnTo>
                    <a:lnTo>
                      <a:pt x="6873" y="8640"/>
                    </a:lnTo>
                    <a:lnTo>
                      <a:pt x="6873" y="8640"/>
                    </a:lnTo>
                    <a:lnTo>
                      <a:pt x="5891" y="9504"/>
                    </a:lnTo>
                    <a:lnTo>
                      <a:pt x="4909" y="10368"/>
                    </a:lnTo>
                    <a:lnTo>
                      <a:pt x="4909" y="11232"/>
                    </a:lnTo>
                    <a:lnTo>
                      <a:pt x="3927" y="11232"/>
                    </a:lnTo>
                    <a:lnTo>
                      <a:pt x="2945" y="12096"/>
                    </a:lnTo>
                    <a:lnTo>
                      <a:pt x="2945" y="12960"/>
                    </a:lnTo>
                    <a:lnTo>
                      <a:pt x="1964" y="13824"/>
                    </a:lnTo>
                    <a:lnTo>
                      <a:pt x="1964" y="14688"/>
                    </a:lnTo>
                    <a:lnTo>
                      <a:pt x="982" y="15552"/>
                    </a:lnTo>
                    <a:lnTo>
                      <a:pt x="982" y="16416"/>
                    </a:lnTo>
                    <a:lnTo>
                      <a:pt x="982" y="17280"/>
                    </a:lnTo>
                    <a:lnTo>
                      <a:pt x="0" y="18144"/>
                    </a:lnTo>
                    <a:lnTo>
                      <a:pt x="0" y="19008"/>
                    </a:lnTo>
                    <a:lnTo>
                      <a:pt x="0" y="19872"/>
                    </a:lnTo>
                    <a:lnTo>
                      <a:pt x="0" y="20736"/>
                    </a:lnTo>
                    <a:lnTo>
                      <a:pt x="0" y="21600"/>
                    </a:lnTo>
                    <a:lnTo>
                      <a:pt x="4909" y="21600"/>
                    </a:lnTo>
                    <a:lnTo>
                      <a:pt x="4909" y="20736"/>
                    </a:lnTo>
                    <a:lnTo>
                      <a:pt x="4909" y="19872"/>
                    </a:lnTo>
                    <a:lnTo>
                      <a:pt x="5891" y="19872"/>
                    </a:lnTo>
                    <a:lnTo>
                      <a:pt x="5891" y="19008"/>
                    </a:lnTo>
                    <a:lnTo>
                      <a:pt x="5891" y="18144"/>
                    </a:lnTo>
                    <a:lnTo>
                      <a:pt x="5891" y="18144"/>
                    </a:lnTo>
                    <a:lnTo>
                      <a:pt x="5891" y="17280"/>
                    </a:lnTo>
                    <a:lnTo>
                      <a:pt x="6873" y="16416"/>
                    </a:lnTo>
                    <a:lnTo>
                      <a:pt x="6873" y="16416"/>
                    </a:lnTo>
                    <a:lnTo>
                      <a:pt x="6873" y="15552"/>
                    </a:lnTo>
                    <a:lnTo>
                      <a:pt x="7855" y="14688"/>
                    </a:lnTo>
                    <a:lnTo>
                      <a:pt x="7855" y="14688"/>
                    </a:lnTo>
                    <a:lnTo>
                      <a:pt x="8836" y="13824"/>
                    </a:lnTo>
                    <a:lnTo>
                      <a:pt x="8836" y="12960"/>
                    </a:lnTo>
                    <a:lnTo>
                      <a:pt x="9818" y="12960"/>
                    </a:lnTo>
                    <a:lnTo>
                      <a:pt x="9818" y="12096"/>
                    </a:lnTo>
                    <a:lnTo>
                      <a:pt x="10800" y="12096"/>
                    </a:lnTo>
                    <a:lnTo>
                      <a:pt x="11782" y="11232"/>
                    </a:lnTo>
                    <a:lnTo>
                      <a:pt x="11782" y="10368"/>
                    </a:lnTo>
                    <a:lnTo>
                      <a:pt x="12764" y="10368"/>
                    </a:lnTo>
                    <a:lnTo>
                      <a:pt x="14727" y="8640"/>
                    </a:lnTo>
                    <a:lnTo>
                      <a:pt x="15709" y="7776"/>
                    </a:lnTo>
                    <a:lnTo>
                      <a:pt x="18655" y="6048"/>
                    </a:lnTo>
                    <a:lnTo>
                      <a:pt x="21600" y="3456"/>
                    </a:lnTo>
                    <a:lnTo>
                      <a:pt x="21600" y="3456"/>
                    </a:lnTo>
                    <a:lnTo>
                      <a:pt x="1865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39" name="Shape 4139"/>
              <p:cNvSpPr/>
              <p:nvPr/>
            </p:nvSpPr>
            <p:spPr>
              <a:xfrm>
                <a:off x="682625" y="942975"/>
                <a:ext cx="34925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709" y="0"/>
                    </a:moveTo>
                    <a:lnTo>
                      <a:pt x="15709" y="0"/>
                    </a:lnTo>
                    <a:lnTo>
                      <a:pt x="15709" y="831"/>
                    </a:lnTo>
                    <a:lnTo>
                      <a:pt x="15709" y="831"/>
                    </a:lnTo>
                    <a:lnTo>
                      <a:pt x="15709" y="1662"/>
                    </a:lnTo>
                    <a:lnTo>
                      <a:pt x="15709" y="2492"/>
                    </a:lnTo>
                    <a:lnTo>
                      <a:pt x="15709" y="3323"/>
                    </a:lnTo>
                    <a:lnTo>
                      <a:pt x="15709" y="3323"/>
                    </a:lnTo>
                    <a:lnTo>
                      <a:pt x="15709" y="4154"/>
                    </a:lnTo>
                    <a:lnTo>
                      <a:pt x="14727" y="4985"/>
                    </a:lnTo>
                    <a:lnTo>
                      <a:pt x="14727" y="4985"/>
                    </a:lnTo>
                    <a:lnTo>
                      <a:pt x="13745" y="5815"/>
                    </a:lnTo>
                    <a:lnTo>
                      <a:pt x="13745" y="6646"/>
                    </a:lnTo>
                    <a:lnTo>
                      <a:pt x="12764" y="6646"/>
                    </a:lnTo>
                    <a:lnTo>
                      <a:pt x="12764" y="7477"/>
                    </a:lnTo>
                    <a:lnTo>
                      <a:pt x="12764" y="8308"/>
                    </a:lnTo>
                    <a:lnTo>
                      <a:pt x="11782" y="9138"/>
                    </a:lnTo>
                    <a:lnTo>
                      <a:pt x="10800" y="9138"/>
                    </a:lnTo>
                    <a:lnTo>
                      <a:pt x="10800" y="9969"/>
                    </a:lnTo>
                    <a:lnTo>
                      <a:pt x="9818" y="10800"/>
                    </a:lnTo>
                    <a:lnTo>
                      <a:pt x="8836" y="10800"/>
                    </a:lnTo>
                    <a:lnTo>
                      <a:pt x="8836" y="11631"/>
                    </a:lnTo>
                    <a:lnTo>
                      <a:pt x="6873" y="13292"/>
                    </a:lnTo>
                    <a:lnTo>
                      <a:pt x="5891" y="14123"/>
                    </a:lnTo>
                    <a:lnTo>
                      <a:pt x="3927" y="14954"/>
                    </a:lnTo>
                    <a:lnTo>
                      <a:pt x="2945" y="15785"/>
                    </a:lnTo>
                    <a:lnTo>
                      <a:pt x="982" y="17446"/>
                    </a:lnTo>
                    <a:lnTo>
                      <a:pt x="0" y="18277"/>
                    </a:lnTo>
                    <a:lnTo>
                      <a:pt x="2945" y="21600"/>
                    </a:lnTo>
                    <a:lnTo>
                      <a:pt x="4909" y="20769"/>
                    </a:lnTo>
                    <a:lnTo>
                      <a:pt x="5891" y="19938"/>
                    </a:lnTo>
                    <a:lnTo>
                      <a:pt x="7855" y="18277"/>
                    </a:lnTo>
                    <a:lnTo>
                      <a:pt x="8836" y="17446"/>
                    </a:lnTo>
                    <a:lnTo>
                      <a:pt x="10800" y="15785"/>
                    </a:lnTo>
                    <a:lnTo>
                      <a:pt x="11782" y="14954"/>
                    </a:lnTo>
                    <a:lnTo>
                      <a:pt x="12764" y="14123"/>
                    </a:lnTo>
                    <a:lnTo>
                      <a:pt x="13745" y="13292"/>
                    </a:lnTo>
                    <a:lnTo>
                      <a:pt x="14727" y="13292"/>
                    </a:lnTo>
                    <a:lnTo>
                      <a:pt x="14727" y="12462"/>
                    </a:lnTo>
                    <a:lnTo>
                      <a:pt x="15709" y="11631"/>
                    </a:lnTo>
                    <a:lnTo>
                      <a:pt x="16691" y="10800"/>
                    </a:lnTo>
                    <a:lnTo>
                      <a:pt x="16691" y="9969"/>
                    </a:lnTo>
                    <a:lnTo>
                      <a:pt x="17673" y="9138"/>
                    </a:lnTo>
                    <a:lnTo>
                      <a:pt x="18655" y="9138"/>
                    </a:lnTo>
                    <a:lnTo>
                      <a:pt x="18655" y="8308"/>
                    </a:lnTo>
                    <a:lnTo>
                      <a:pt x="19636" y="7477"/>
                    </a:lnTo>
                    <a:lnTo>
                      <a:pt x="19636" y="6646"/>
                    </a:lnTo>
                    <a:lnTo>
                      <a:pt x="19636" y="5815"/>
                    </a:lnTo>
                    <a:lnTo>
                      <a:pt x="20618" y="4985"/>
                    </a:lnTo>
                    <a:lnTo>
                      <a:pt x="20618" y="4154"/>
                    </a:lnTo>
                    <a:lnTo>
                      <a:pt x="20618" y="3323"/>
                    </a:lnTo>
                    <a:lnTo>
                      <a:pt x="21600" y="2492"/>
                    </a:lnTo>
                    <a:lnTo>
                      <a:pt x="21600" y="1662"/>
                    </a:lnTo>
                    <a:lnTo>
                      <a:pt x="21600" y="831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570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40" name="Shape 4140"/>
              <p:cNvSpPr/>
              <p:nvPr/>
            </p:nvSpPr>
            <p:spPr>
              <a:xfrm>
                <a:off x="679450" y="903287"/>
                <a:ext cx="38100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456"/>
                    </a:moveTo>
                    <a:lnTo>
                      <a:pt x="0" y="3456"/>
                    </a:lnTo>
                    <a:lnTo>
                      <a:pt x="2700" y="6048"/>
                    </a:lnTo>
                    <a:lnTo>
                      <a:pt x="6300" y="7776"/>
                    </a:lnTo>
                    <a:lnTo>
                      <a:pt x="7200" y="8640"/>
                    </a:lnTo>
                    <a:lnTo>
                      <a:pt x="9000" y="10368"/>
                    </a:lnTo>
                    <a:lnTo>
                      <a:pt x="9000" y="10368"/>
                    </a:lnTo>
                    <a:lnTo>
                      <a:pt x="9900" y="11232"/>
                    </a:lnTo>
                    <a:lnTo>
                      <a:pt x="10800" y="12096"/>
                    </a:lnTo>
                    <a:lnTo>
                      <a:pt x="10800" y="12096"/>
                    </a:lnTo>
                    <a:lnTo>
                      <a:pt x="11700" y="12960"/>
                    </a:lnTo>
                    <a:lnTo>
                      <a:pt x="12600" y="12960"/>
                    </a:lnTo>
                    <a:lnTo>
                      <a:pt x="12600" y="13824"/>
                    </a:lnTo>
                    <a:lnTo>
                      <a:pt x="13500" y="14688"/>
                    </a:lnTo>
                    <a:lnTo>
                      <a:pt x="13500" y="14688"/>
                    </a:lnTo>
                    <a:lnTo>
                      <a:pt x="14400" y="15552"/>
                    </a:lnTo>
                    <a:lnTo>
                      <a:pt x="14400" y="16416"/>
                    </a:lnTo>
                    <a:lnTo>
                      <a:pt x="15300" y="16416"/>
                    </a:lnTo>
                    <a:lnTo>
                      <a:pt x="15300" y="17280"/>
                    </a:lnTo>
                    <a:lnTo>
                      <a:pt x="16200" y="18144"/>
                    </a:lnTo>
                    <a:lnTo>
                      <a:pt x="16200" y="18144"/>
                    </a:lnTo>
                    <a:lnTo>
                      <a:pt x="16200" y="19008"/>
                    </a:lnTo>
                    <a:lnTo>
                      <a:pt x="16200" y="19872"/>
                    </a:lnTo>
                    <a:lnTo>
                      <a:pt x="16200" y="19872"/>
                    </a:lnTo>
                    <a:lnTo>
                      <a:pt x="16200" y="20736"/>
                    </a:lnTo>
                    <a:lnTo>
                      <a:pt x="16200" y="21600"/>
                    </a:lnTo>
                    <a:lnTo>
                      <a:pt x="21600" y="21600"/>
                    </a:lnTo>
                    <a:lnTo>
                      <a:pt x="21600" y="20736"/>
                    </a:lnTo>
                    <a:lnTo>
                      <a:pt x="21600" y="19872"/>
                    </a:lnTo>
                    <a:lnTo>
                      <a:pt x="20700" y="18144"/>
                    </a:lnTo>
                    <a:lnTo>
                      <a:pt x="20700" y="17280"/>
                    </a:lnTo>
                    <a:lnTo>
                      <a:pt x="20700" y="17280"/>
                    </a:lnTo>
                    <a:lnTo>
                      <a:pt x="19800" y="15552"/>
                    </a:lnTo>
                    <a:lnTo>
                      <a:pt x="19800" y="15552"/>
                    </a:lnTo>
                    <a:lnTo>
                      <a:pt x="18900" y="14688"/>
                    </a:lnTo>
                    <a:lnTo>
                      <a:pt x="18900" y="13824"/>
                    </a:lnTo>
                    <a:lnTo>
                      <a:pt x="18000" y="12960"/>
                    </a:lnTo>
                    <a:lnTo>
                      <a:pt x="18000" y="12096"/>
                    </a:lnTo>
                    <a:lnTo>
                      <a:pt x="17100" y="11232"/>
                    </a:lnTo>
                    <a:lnTo>
                      <a:pt x="16200" y="10368"/>
                    </a:lnTo>
                    <a:lnTo>
                      <a:pt x="16200" y="10368"/>
                    </a:lnTo>
                    <a:lnTo>
                      <a:pt x="15300" y="9504"/>
                    </a:lnTo>
                    <a:lnTo>
                      <a:pt x="14400" y="8640"/>
                    </a:lnTo>
                    <a:lnTo>
                      <a:pt x="13500" y="7776"/>
                    </a:lnTo>
                    <a:lnTo>
                      <a:pt x="13500" y="7776"/>
                    </a:lnTo>
                    <a:lnTo>
                      <a:pt x="12600" y="6912"/>
                    </a:lnTo>
                    <a:lnTo>
                      <a:pt x="11700" y="6912"/>
                    </a:lnTo>
                    <a:lnTo>
                      <a:pt x="9900" y="5184"/>
                    </a:lnTo>
                    <a:lnTo>
                      <a:pt x="9000" y="4320"/>
                    </a:lnTo>
                    <a:lnTo>
                      <a:pt x="6300" y="2592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0" y="345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41" name="Shape 4141"/>
              <p:cNvSpPr/>
              <p:nvPr/>
            </p:nvSpPr>
            <p:spPr>
              <a:xfrm>
                <a:off x="647700" y="871537"/>
                <a:ext cx="38100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900"/>
                    </a:lnTo>
                    <a:lnTo>
                      <a:pt x="0" y="1800"/>
                    </a:lnTo>
                    <a:lnTo>
                      <a:pt x="0" y="2700"/>
                    </a:lnTo>
                    <a:lnTo>
                      <a:pt x="900" y="3600"/>
                    </a:lnTo>
                    <a:lnTo>
                      <a:pt x="900" y="4500"/>
                    </a:lnTo>
                    <a:lnTo>
                      <a:pt x="900" y="5400"/>
                    </a:lnTo>
                    <a:lnTo>
                      <a:pt x="1800" y="6300"/>
                    </a:lnTo>
                    <a:lnTo>
                      <a:pt x="1800" y="7200"/>
                    </a:lnTo>
                    <a:lnTo>
                      <a:pt x="2700" y="8100"/>
                    </a:lnTo>
                    <a:lnTo>
                      <a:pt x="2700" y="9000"/>
                    </a:lnTo>
                    <a:lnTo>
                      <a:pt x="3600" y="9900"/>
                    </a:lnTo>
                    <a:lnTo>
                      <a:pt x="4500" y="9900"/>
                    </a:lnTo>
                    <a:lnTo>
                      <a:pt x="4500" y="10800"/>
                    </a:lnTo>
                    <a:lnTo>
                      <a:pt x="5400" y="11700"/>
                    </a:lnTo>
                    <a:lnTo>
                      <a:pt x="6300" y="12600"/>
                    </a:lnTo>
                    <a:lnTo>
                      <a:pt x="6300" y="12600"/>
                    </a:lnTo>
                    <a:lnTo>
                      <a:pt x="7200" y="13500"/>
                    </a:lnTo>
                    <a:lnTo>
                      <a:pt x="8100" y="14400"/>
                    </a:lnTo>
                    <a:lnTo>
                      <a:pt x="9000" y="14400"/>
                    </a:lnTo>
                    <a:lnTo>
                      <a:pt x="9900" y="15300"/>
                    </a:lnTo>
                    <a:lnTo>
                      <a:pt x="10800" y="16200"/>
                    </a:lnTo>
                    <a:lnTo>
                      <a:pt x="12600" y="18000"/>
                    </a:lnTo>
                    <a:lnTo>
                      <a:pt x="15300" y="19800"/>
                    </a:lnTo>
                    <a:lnTo>
                      <a:pt x="18000" y="21600"/>
                    </a:lnTo>
                    <a:lnTo>
                      <a:pt x="21600" y="18000"/>
                    </a:lnTo>
                    <a:lnTo>
                      <a:pt x="18000" y="16200"/>
                    </a:lnTo>
                    <a:lnTo>
                      <a:pt x="15300" y="13500"/>
                    </a:lnTo>
                    <a:lnTo>
                      <a:pt x="14400" y="12600"/>
                    </a:lnTo>
                    <a:lnTo>
                      <a:pt x="12600" y="11700"/>
                    </a:lnTo>
                    <a:lnTo>
                      <a:pt x="11700" y="10800"/>
                    </a:lnTo>
                    <a:lnTo>
                      <a:pt x="11700" y="10800"/>
                    </a:lnTo>
                    <a:lnTo>
                      <a:pt x="10800" y="9900"/>
                    </a:lnTo>
                    <a:lnTo>
                      <a:pt x="9900" y="9000"/>
                    </a:lnTo>
                    <a:lnTo>
                      <a:pt x="9900" y="9000"/>
                    </a:lnTo>
                    <a:lnTo>
                      <a:pt x="9000" y="8100"/>
                    </a:lnTo>
                    <a:lnTo>
                      <a:pt x="8100" y="7200"/>
                    </a:lnTo>
                    <a:lnTo>
                      <a:pt x="8100" y="7200"/>
                    </a:lnTo>
                    <a:lnTo>
                      <a:pt x="7200" y="6300"/>
                    </a:lnTo>
                    <a:lnTo>
                      <a:pt x="7200" y="5400"/>
                    </a:lnTo>
                    <a:lnTo>
                      <a:pt x="6300" y="5400"/>
                    </a:lnTo>
                    <a:lnTo>
                      <a:pt x="6300" y="4500"/>
                    </a:lnTo>
                    <a:lnTo>
                      <a:pt x="6300" y="4500"/>
                    </a:lnTo>
                    <a:lnTo>
                      <a:pt x="5400" y="3600"/>
                    </a:lnTo>
                    <a:lnTo>
                      <a:pt x="5400" y="2700"/>
                    </a:lnTo>
                    <a:lnTo>
                      <a:pt x="5400" y="1800"/>
                    </a:lnTo>
                    <a:lnTo>
                      <a:pt x="5400" y="1800"/>
                    </a:lnTo>
                    <a:lnTo>
                      <a:pt x="4500" y="90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42" name="Shape 4142"/>
              <p:cNvSpPr/>
              <p:nvPr/>
            </p:nvSpPr>
            <p:spPr>
              <a:xfrm>
                <a:off x="647700" y="830262"/>
                <a:ext cx="34925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655" y="0"/>
                    </a:moveTo>
                    <a:lnTo>
                      <a:pt x="18655" y="0"/>
                    </a:lnTo>
                    <a:lnTo>
                      <a:pt x="14727" y="2492"/>
                    </a:lnTo>
                    <a:lnTo>
                      <a:pt x="11782" y="4985"/>
                    </a:lnTo>
                    <a:lnTo>
                      <a:pt x="9818" y="5815"/>
                    </a:lnTo>
                    <a:lnTo>
                      <a:pt x="8836" y="6646"/>
                    </a:lnTo>
                    <a:lnTo>
                      <a:pt x="7855" y="7477"/>
                    </a:lnTo>
                    <a:lnTo>
                      <a:pt x="6873" y="8308"/>
                    </a:lnTo>
                    <a:lnTo>
                      <a:pt x="6873" y="9138"/>
                    </a:lnTo>
                    <a:lnTo>
                      <a:pt x="5891" y="9138"/>
                    </a:lnTo>
                    <a:lnTo>
                      <a:pt x="5891" y="9969"/>
                    </a:lnTo>
                    <a:lnTo>
                      <a:pt x="4909" y="10800"/>
                    </a:lnTo>
                    <a:lnTo>
                      <a:pt x="3927" y="11631"/>
                    </a:lnTo>
                    <a:lnTo>
                      <a:pt x="3927" y="11631"/>
                    </a:lnTo>
                    <a:lnTo>
                      <a:pt x="2945" y="12462"/>
                    </a:lnTo>
                    <a:lnTo>
                      <a:pt x="2945" y="13292"/>
                    </a:lnTo>
                    <a:lnTo>
                      <a:pt x="1964" y="14123"/>
                    </a:lnTo>
                    <a:lnTo>
                      <a:pt x="1964" y="14954"/>
                    </a:lnTo>
                    <a:lnTo>
                      <a:pt x="982" y="15785"/>
                    </a:lnTo>
                    <a:lnTo>
                      <a:pt x="982" y="16615"/>
                    </a:lnTo>
                    <a:lnTo>
                      <a:pt x="982" y="17446"/>
                    </a:lnTo>
                    <a:lnTo>
                      <a:pt x="0" y="18277"/>
                    </a:lnTo>
                    <a:lnTo>
                      <a:pt x="0" y="19108"/>
                    </a:lnTo>
                    <a:lnTo>
                      <a:pt x="0" y="19938"/>
                    </a:lnTo>
                    <a:lnTo>
                      <a:pt x="0" y="20769"/>
                    </a:lnTo>
                    <a:lnTo>
                      <a:pt x="0" y="21600"/>
                    </a:lnTo>
                    <a:lnTo>
                      <a:pt x="4909" y="21600"/>
                    </a:lnTo>
                    <a:lnTo>
                      <a:pt x="4909" y="20769"/>
                    </a:lnTo>
                    <a:lnTo>
                      <a:pt x="4909" y="19938"/>
                    </a:lnTo>
                    <a:lnTo>
                      <a:pt x="4909" y="19108"/>
                    </a:lnTo>
                    <a:lnTo>
                      <a:pt x="5891" y="19108"/>
                    </a:lnTo>
                    <a:lnTo>
                      <a:pt x="5891" y="18277"/>
                    </a:lnTo>
                    <a:lnTo>
                      <a:pt x="5891" y="18277"/>
                    </a:lnTo>
                    <a:lnTo>
                      <a:pt x="5891" y="17446"/>
                    </a:lnTo>
                    <a:lnTo>
                      <a:pt x="5891" y="16615"/>
                    </a:lnTo>
                    <a:lnTo>
                      <a:pt x="6873" y="15785"/>
                    </a:lnTo>
                    <a:lnTo>
                      <a:pt x="6873" y="15785"/>
                    </a:lnTo>
                    <a:lnTo>
                      <a:pt x="6873" y="14954"/>
                    </a:lnTo>
                    <a:lnTo>
                      <a:pt x="7855" y="14123"/>
                    </a:lnTo>
                    <a:lnTo>
                      <a:pt x="8836" y="14123"/>
                    </a:lnTo>
                    <a:lnTo>
                      <a:pt x="8836" y="13292"/>
                    </a:lnTo>
                    <a:lnTo>
                      <a:pt x="8836" y="13292"/>
                    </a:lnTo>
                    <a:lnTo>
                      <a:pt x="9818" y="12462"/>
                    </a:lnTo>
                    <a:lnTo>
                      <a:pt x="10800" y="11631"/>
                    </a:lnTo>
                    <a:lnTo>
                      <a:pt x="10800" y="11631"/>
                    </a:lnTo>
                    <a:lnTo>
                      <a:pt x="11782" y="10800"/>
                    </a:lnTo>
                    <a:lnTo>
                      <a:pt x="12764" y="9969"/>
                    </a:lnTo>
                    <a:lnTo>
                      <a:pt x="13745" y="9138"/>
                    </a:lnTo>
                    <a:lnTo>
                      <a:pt x="15709" y="8308"/>
                    </a:lnTo>
                    <a:lnTo>
                      <a:pt x="18655" y="5815"/>
                    </a:lnTo>
                    <a:lnTo>
                      <a:pt x="21600" y="4154"/>
                    </a:lnTo>
                    <a:lnTo>
                      <a:pt x="21600" y="4154"/>
                    </a:lnTo>
                    <a:lnTo>
                      <a:pt x="1865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43" name="Shape 4143"/>
              <p:cNvSpPr/>
              <p:nvPr/>
            </p:nvSpPr>
            <p:spPr>
              <a:xfrm>
                <a:off x="677862" y="796925"/>
                <a:ext cx="34926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709" y="0"/>
                    </a:moveTo>
                    <a:lnTo>
                      <a:pt x="15709" y="0"/>
                    </a:lnTo>
                    <a:lnTo>
                      <a:pt x="15709" y="831"/>
                    </a:lnTo>
                    <a:lnTo>
                      <a:pt x="15709" y="831"/>
                    </a:lnTo>
                    <a:lnTo>
                      <a:pt x="15709" y="1662"/>
                    </a:lnTo>
                    <a:lnTo>
                      <a:pt x="15709" y="2492"/>
                    </a:lnTo>
                    <a:lnTo>
                      <a:pt x="15709" y="2492"/>
                    </a:lnTo>
                    <a:lnTo>
                      <a:pt x="15709" y="3323"/>
                    </a:lnTo>
                    <a:lnTo>
                      <a:pt x="15709" y="4154"/>
                    </a:lnTo>
                    <a:lnTo>
                      <a:pt x="14727" y="4985"/>
                    </a:lnTo>
                    <a:lnTo>
                      <a:pt x="14727" y="4985"/>
                    </a:lnTo>
                    <a:lnTo>
                      <a:pt x="13745" y="5815"/>
                    </a:lnTo>
                    <a:lnTo>
                      <a:pt x="13745" y="6646"/>
                    </a:lnTo>
                    <a:lnTo>
                      <a:pt x="13745" y="6646"/>
                    </a:lnTo>
                    <a:lnTo>
                      <a:pt x="12764" y="7477"/>
                    </a:lnTo>
                    <a:lnTo>
                      <a:pt x="12764" y="8308"/>
                    </a:lnTo>
                    <a:lnTo>
                      <a:pt x="11782" y="8308"/>
                    </a:lnTo>
                    <a:lnTo>
                      <a:pt x="11782" y="9138"/>
                    </a:lnTo>
                    <a:lnTo>
                      <a:pt x="10800" y="9969"/>
                    </a:lnTo>
                    <a:lnTo>
                      <a:pt x="9818" y="9969"/>
                    </a:lnTo>
                    <a:lnTo>
                      <a:pt x="9818" y="10800"/>
                    </a:lnTo>
                    <a:lnTo>
                      <a:pt x="8836" y="11631"/>
                    </a:lnTo>
                    <a:lnTo>
                      <a:pt x="7855" y="12462"/>
                    </a:lnTo>
                    <a:lnTo>
                      <a:pt x="5891" y="13292"/>
                    </a:lnTo>
                    <a:lnTo>
                      <a:pt x="4909" y="14954"/>
                    </a:lnTo>
                    <a:lnTo>
                      <a:pt x="2945" y="15785"/>
                    </a:lnTo>
                    <a:lnTo>
                      <a:pt x="982" y="16615"/>
                    </a:lnTo>
                    <a:lnTo>
                      <a:pt x="0" y="17446"/>
                    </a:lnTo>
                    <a:lnTo>
                      <a:pt x="2945" y="21600"/>
                    </a:lnTo>
                    <a:lnTo>
                      <a:pt x="4909" y="19938"/>
                    </a:lnTo>
                    <a:lnTo>
                      <a:pt x="5891" y="19108"/>
                    </a:lnTo>
                    <a:lnTo>
                      <a:pt x="7855" y="18277"/>
                    </a:lnTo>
                    <a:lnTo>
                      <a:pt x="9818" y="16615"/>
                    </a:lnTo>
                    <a:lnTo>
                      <a:pt x="10800" y="15785"/>
                    </a:lnTo>
                    <a:lnTo>
                      <a:pt x="12764" y="14954"/>
                    </a:lnTo>
                    <a:lnTo>
                      <a:pt x="12764" y="14123"/>
                    </a:lnTo>
                    <a:lnTo>
                      <a:pt x="13745" y="13292"/>
                    </a:lnTo>
                    <a:lnTo>
                      <a:pt x="14727" y="12462"/>
                    </a:lnTo>
                    <a:lnTo>
                      <a:pt x="15709" y="12462"/>
                    </a:lnTo>
                    <a:lnTo>
                      <a:pt x="15709" y="11631"/>
                    </a:lnTo>
                    <a:lnTo>
                      <a:pt x="16691" y="10800"/>
                    </a:lnTo>
                    <a:lnTo>
                      <a:pt x="16691" y="9969"/>
                    </a:lnTo>
                    <a:lnTo>
                      <a:pt x="17673" y="9138"/>
                    </a:lnTo>
                    <a:lnTo>
                      <a:pt x="18655" y="9138"/>
                    </a:lnTo>
                    <a:lnTo>
                      <a:pt x="18655" y="8308"/>
                    </a:lnTo>
                    <a:lnTo>
                      <a:pt x="19636" y="7477"/>
                    </a:lnTo>
                    <a:lnTo>
                      <a:pt x="19636" y="6646"/>
                    </a:lnTo>
                    <a:lnTo>
                      <a:pt x="19636" y="5815"/>
                    </a:lnTo>
                    <a:lnTo>
                      <a:pt x="20618" y="4985"/>
                    </a:lnTo>
                    <a:lnTo>
                      <a:pt x="20618" y="4154"/>
                    </a:lnTo>
                    <a:lnTo>
                      <a:pt x="20618" y="3323"/>
                    </a:lnTo>
                    <a:lnTo>
                      <a:pt x="21600" y="2492"/>
                    </a:lnTo>
                    <a:lnTo>
                      <a:pt x="21600" y="1662"/>
                    </a:lnTo>
                    <a:lnTo>
                      <a:pt x="21600" y="831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570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44" name="Shape 4144"/>
              <p:cNvSpPr/>
              <p:nvPr/>
            </p:nvSpPr>
            <p:spPr>
              <a:xfrm>
                <a:off x="674687" y="757237"/>
                <a:ext cx="38101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456"/>
                    </a:moveTo>
                    <a:lnTo>
                      <a:pt x="0" y="3456"/>
                    </a:lnTo>
                    <a:lnTo>
                      <a:pt x="1800" y="5184"/>
                    </a:lnTo>
                    <a:lnTo>
                      <a:pt x="3600" y="6048"/>
                    </a:lnTo>
                    <a:lnTo>
                      <a:pt x="4500" y="6912"/>
                    </a:lnTo>
                    <a:lnTo>
                      <a:pt x="6300" y="8640"/>
                    </a:lnTo>
                    <a:lnTo>
                      <a:pt x="8100" y="9504"/>
                    </a:lnTo>
                    <a:lnTo>
                      <a:pt x="9000" y="10368"/>
                    </a:lnTo>
                    <a:lnTo>
                      <a:pt x="10800" y="11232"/>
                    </a:lnTo>
                    <a:lnTo>
                      <a:pt x="11700" y="12960"/>
                    </a:lnTo>
                    <a:lnTo>
                      <a:pt x="11700" y="12960"/>
                    </a:lnTo>
                    <a:lnTo>
                      <a:pt x="12600" y="13824"/>
                    </a:lnTo>
                    <a:lnTo>
                      <a:pt x="13500" y="13824"/>
                    </a:lnTo>
                    <a:lnTo>
                      <a:pt x="13500" y="14688"/>
                    </a:lnTo>
                    <a:lnTo>
                      <a:pt x="14400" y="15552"/>
                    </a:lnTo>
                    <a:lnTo>
                      <a:pt x="14400" y="15552"/>
                    </a:lnTo>
                    <a:lnTo>
                      <a:pt x="14400" y="16416"/>
                    </a:lnTo>
                    <a:lnTo>
                      <a:pt x="15300" y="16416"/>
                    </a:lnTo>
                    <a:lnTo>
                      <a:pt x="15300" y="17280"/>
                    </a:lnTo>
                    <a:lnTo>
                      <a:pt x="16200" y="18144"/>
                    </a:lnTo>
                    <a:lnTo>
                      <a:pt x="16200" y="18144"/>
                    </a:lnTo>
                    <a:lnTo>
                      <a:pt x="16200" y="19008"/>
                    </a:lnTo>
                    <a:lnTo>
                      <a:pt x="16200" y="19872"/>
                    </a:lnTo>
                    <a:lnTo>
                      <a:pt x="16200" y="20736"/>
                    </a:lnTo>
                    <a:lnTo>
                      <a:pt x="16200" y="20736"/>
                    </a:lnTo>
                    <a:lnTo>
                      <a:pt x="16200" y="21600"/>
                    </a:lnTo>
                    <a:lnTo>
                      <a:pt x="21600" y="21600"/>
                    </a:lnTo>
                    <a:lnTo>
                      <a:pt x="21600" y="20736"/>
                    </a:lnTo>
                    <a:lnTo>
                      <a:pt x="21600" y="19872"/>
                    </a:lnTo>
                    <a:lnTo>
                      <a:pt x="20700" y="19008"/>
                    </a:lnTo>
                    <a:lnTo>
                      <a:pt x="20700" y="17280"/>
                    </a:lnTo>
                    <a:lnTo>
                      <a:pt x="20700" y="17280"/>
                    </a:lnTo>
                    <a:lnTo>
                      <a:pt x="19800" y="16416"/>
                    </a:lnTo>
                    <a:lnTo>
                      <a:pt x="19800" y="15552"/>
                    </a:lnTo>
                    <a:lnTo>
                      <a:pt x="19800" y="14688"/>
                    </a:lnTo>
                    <a:lnTo>
                      <a:pt x="18900" y="13824"/>
                    </a:lnTo>
                    <a:lnTo>
                      <a:pt x="18900" y="12960"/>
                    </a:lnTo>
                    <a:lnTo>
                      <a:pt x="18000" y="12096"/>
                    </a:lnTo>
                    <a:lnTo>
                      <a:pt x="17100" y="12096"/>
                    </a:lnTo>
                    <a:lnTo>
                      <a:pt x="17100" y="11232"/>
                    </a:lnTo>
                    <a:lnTo>
                      <a:pt x="16200" y="10368"/>
                    </a:lnTo>
                    <a:lnTo>
                      <a:pt x="15300" y="9504"/>
                    </a:lnTo>
                    <a:lnTo>
                      <a:pt x="15300" y="9504"/>
                    </a:lnTo>
                    <a:lnTo>
                      <a:pt x="13500" y="8640"/>
                    </a:lnTo>
                    <a:lnTo>
                      <a:pt x="11700" y="6912"/>
                    </a:lnTo>
                    <a:lnTo>
                      <a:pt x="10800" y="6048"/>
                    </a:lnTo>
                    <a:lnTo>
                      <a:pt x="9000" y="4320"/>
                    </a:lnTo>
                    <a:lnTo>
                      <a:pt x="8100" y="3456"/>
                    </a:lnTo>
                    <a:lnTo>
                      <a:pt x="6300" y="2592"/>
                    </a:lnTo>
                    <a:lnTo>
                      <a:pt x="4500" y="1728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0" y="345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45" name="Shape 4145"/>
              <p:cNvSpPr/>
              <p:nvPr/>
            </p:nvSpPr>
            <p:spPr>
              <a:xfrm>
                <a:off x="657225" y="725487"/>
                <a:ext cx="23813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900"/>
                    </a:moveTo>
                    <a:lnTo>
                      <a:pt x="0" y="900"/>
                    </a:lnTo>
                    <a:lnTo>
                      <a:pt x="0" y="1800"/>
                    </a:lnTo>
                    <a:lnTo>
                      <a:pt x="0" y="3600"/>
                    </a:lnTo>
                    <a:lnTo>
                      <a:pt x="0" y="4500"/>
                    </a:lnTo>
                    <a:lnTo>
                      <a:pt x="0" y="6300"/>
                    </a:lnTo>
                    <a:lnTo>
                      <a:pt x="1440" y="7200"/>
                    </a:lnTo>
                    <a:lnTo>
                      <a:pt x="1440" y="9000"/>
                    </a:lnTo>
                    <a:lnTo>
                      <a:pt x="1440" y="9000"/>
                    </a:lnTo>
                    <a:lnTo>
                      <a:pt x="2880" y="9900"/>
                    </a:lnTo>
                    <a:lnTo>
                      <a:pt x="2880" y="10800"/>
                    </a:lnTo>
                    <a:lnTo>
                      <a:pt x="2880" y="11700"/>
                    </a:lnTo>
                    <a:lnTo>
                      <a:pt x="4320" y="11700"/>
                    </a:lnTo>
                    <a:lnTo>
                      <a:pt x="4320" y="12600"/>
                    </a:lnTo>
                    <a:lnTo>
                      <a:pt x="4320" y="13500"/>
                    </a:lnTo>
                    <a:lnTo>
                      <a:pt x="5760" y="14400"/>
                    </a:lnTo>
                    <a:lnTo>
                      <a:pt x="5760" y="14400"/>
                    </a:lnTo>
                    <a:lnTo>
                      <a:pt x="5760" y="15300"/>
                    </a:lnTo>
                    <a:lnTo>
                      <a:pt x="7200" y="16200"/>
                    </a:lnTo>
                    <a:lnTo>
                      <a:pt x="8640" y="17100"/>
                    </a:lnTo>
                    <a:lnTo>
                      <a:pt x="8640" y="17100"/>
                    </a:lnTo>
                    <a:lnTo>
                      <a:pt x="10080" y="18000"/>
                    </a:lnTo>
                    <a:lnTo>
                      <a:pt x="10080" y="18900"/>
                    </a:lnTo>
                    <a:lnTo>
                      <a:pt x="11520" y="18900"/>
                    </a:lnTo>
                    <a:lnTo>
                      <a:pt x="12960" y="19800"/>
                    </a:lnTo>
                    <a:lnTo>
                      <a:pt x="12960" y="20700"/>
                    </a:lnTo>
                    <a:lnTo>
                      <a:pt x="14400" y="21600"/>
                    </a:lnTo>
                    <a:lnTo>
                      <a:pt x="15840" y="21600"/>
                    </a:lnTo>
                    <a:lnTo>
                      <a:pt x="21600" y="18000"/>
                    </a:lnTo>
                    <a:lnTo>
                      <a:pt x="20160" y="18000"/>
                    </a:lnTo>
                    <a:lnTo>
                      <a:pt x="18720" y="17100"/>
                    </a:lnTo>
                    <a:lnTo>
                      <a:pt x="17280" y="16200"/>
                    </a:lnTo>
                    <a:lnTo>
                      <a:pt x="17280" y="16200"/>
                    </a:lnTo>
                    <a:lnTo>
                      <a:pt x="15840" y="15300"/>
                    </a:lnTo>
                    <a:lnTo>
                      <a:pt x="15840" y="14400"/>
                    </a:lnTo>
                    <a:lnTo>
                      <a:pt x="14400" y="14400"/>
                    </a:lnTo>
                    <a:lnTo>
                      <a:pt x="14400" y="13500"/>
                    </a:lnTo>
                    <a:lnTo>
                      <a:pt x="12960" y="13500"/>
                    </a:lnTo>
                    <a:lnTo>
                      <a:pt x="12960" y="12600"/>
                    </a:lnTo>
                    <a:lnTo>
                      <a:pt x="12960" y="11700"/>
                    </a:lnTo>
                    <a:lnTo>
                      <a:pt x="11520" y="11700"/>
                    </a:lnTo>
                    <a:lnTo>
                      <a:pt x="11520" y="10800"/>
                    </a:lnTo>
                    <a:lnTo>
                      <a:pt x="11520" y="10800"/>
                    </a:lnTo>
                    <a:lnTo>
                      <a:pt x="10080" y="9900"/>
                    </a:lnTo>
                    <a:lnTo>
                      <a:pt x="10080" y="9900"/>
                    </a:lnTo>
                    <a:lnTo>
                      <a:pt x="10080" y="9000"/>
                    </a:lnTo>
                    <a:lnTo>
                      <a:pt x="10080" y="8100"/>
                    </a:lnTo>
                    <a:lnTo>
                      <a:pt x="8640" y="8100"/>
                    </a:lnTo>
                    <a:lnTo>
                      <a:pt x="8640" y="7200"/>
                    </a:lnTo>
                    <a:lnTo>
                      <a:pt x="8640" y="6300"/>
                    </a:lnTo>
                    <a:lnTo>
                      <a:pt x="8640" y="5400"/>
                    </a:lnTo>
                    <a:lnTo>
                      <a:pt x="7200" y="3600"/>
                    </a:lnTo>
                    <a:lnTo>
                      <a:pt x="7200" y="2700"/>
                    </a:lnTo>
                    <a:lnTo>
                      <a:pt x="7200" y="1800"/>
                    </a:lnTo>
                    <a:lnTo>
                      <a:pt x="7200" y="0"/>
                    </a:lnTo>
                    <a:lnTo>
                      <a:pt x="7200" y="0"/>
                    </a:lnTo>
                    <a:lnTo>
                      <a:pt x="0" y="9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46" name="Shape 4146"/>
              <p:cNvSpPr/>
              <p:nvPr/>
            </p:nvSpPr>
            <p:spPr>
              <a:xfrm>
                <a:off x="657225" y="685800"/>
                <a:ext cx="22225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3886" y="0"/>
                    </a:moveTo>
                    <a:lnTo>
                      <a:pt x="13886" y="0"/>
                    </a:lnTo>
                    <a:lnTo>
                      <a:pt x="10800" y="2492"/>
                    </a:lnTo>
                    <a:lnTo>
                      <a:pt x="7714" y="4985"/>
                    </a:lnTo>
                    <a:lnTo>
                      <a:pt x="7714" y="6646"/>
                    </a:lnTo>
                    <a:lnTo>
                      <a:pt x="6171" y="7477"/>
                    </a:lnTo>
                    <a:lnTo>
                      <a:pt x="4629" y="9138"/>
                    </a:lnTo>
                    <a:lnTo>
                      <a:pt x="3086" y="9969"/>
                    </a:lnTo>
                    <a:lnTo>
                      <a:pt x="3086" y="11631"/>
                    </a:lnTo>
                    <a:lnTo>
                      <a:pt x="1543" y="13292"/>
                    </a:lnTo>
                    <a:lnTo>
                      <a:pt x="1543" y="14123"/>
                    </a:lnTo>
                    <a:lnTo>
                      <a:pt x="1543" y="14123"/>
                    </a:lnTo>
                    <a:lnTo>
                      <a:pt x="0" y="14954"/>
                    </a:lnTo>
                    <a:lnTo>
                      <a:pt x="0" y="15785"/>
                    </a:lnTo>
                    <a:lnTo>
                      <a:pt x="0" y="16615"/>
                    </a:lnTo>
                    <a:lnTo>
                      <a:pt x="0" y="17446"/>
                    </a:lnTo>
                    <a:lnTo>
                      <a:pt x="0" y="17446"/>
                    </a:lnTo>
                    <a:lnTo>
                      <a:pt x="0" y="18277"/>
                    </a:lnTo>
                    <a:lnTo>
                      <a:pt x="0" y="19108"/>
                    </a:lnTo>
                    <a:lnTo>
                      <a:pt x="0" y="19938"/>
                    </a:lnTo>
                    <a:lnTo>
                      <a:pt x="0" y="20769"/>
                    </a:lnTo>
                    <a:lnTo>
                      <a:pt x="0" y="21600"/>
                    </a:lnTo>
                    <a:lnTo>
                      <a:pt x="7714" y="20769"/>
                    </a:lnTo>
                    <a:lnTo>
                      <a:pt x="7714" y="19938"/>
                    </a:lnTo>
                    <a:lnTo>
                      <a:pt x="7714" y="19938"/>
                    </a:lnTo>
                    <a:lnTo>
                      <a:pt x="7714" y="19108"/>
                    </a:lnTo>
                    <a:lnTo>
                      <a:pt x="7714" y="19108"/>
                    </a:lnTo>
                    <a:lnTo>
                      <a:pt x="7714" y="18277"/>
                    </a:lnTo>
                    <a:lnTo>
                      <a:pt x="7714" y="17446"/>
                    </a:lnTo>
                    <a:lnTo>
                      <a:pt x="7714" y="17446"/>
                    </a:lnTo>
                    <a:lnTo>
                      <a:pt x="7714" y="16615"/>
                    </a:lnTo>
                    <a:lnTo>
                      <a:pt x="9257" y="16615"/>
                    </a:lnTo>
                    <a:lnTo>
                      <a:pt x="9257" y="15785"/>
                    </a:lnTo>
                    <a:lnTo>
                      <a:pt x="9257" y="14954"/>
                    </a:lnTo>
                    <a:lnTo>
                      <a:pt x="9257" y="14123"/>
                    </a:lnTo>
                    <a:lnTo>
                      <a:pt x="10800" y="13292"/>
                    </a:lnTo>
                    <a:lnTo>
                      <a:pt x="10800" y="12462"/>
                    </a:lnTo>
                    <a:lnTo>
                      <a:pt x="12343" y="10800"/>
                    </a:lnTo>
                    <a:lnTo>
                      <a:pt x="13886" y="9969"/>
                    </a:lnTo>
                    <a:lnTo>
                      <a:pt x="13886" y="8308"/>
                    </a:lnTo>
                    <a:lnTo>
                      <a:pt x="15429" y="7477"/>
                    </a:lnTo>
                    <a:lnTo>
                      <a:pt x="18514" y="4985"/>
                    </a:lnTo>
                    <a:lnTo>
                      <a:pt x="21600" y="2492"/>
                    </a:lnTo>
                    <a:lnTo>
                      <a:pt x="21600" y="2492"/>
                    </a:lnTo>
                    <a:lnTo>
                      <a:pt x="1388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47" name="Shape 4147"/>
              <p:cNvSpPr/>
              <p:nvPr/>
            </p:nvSpPr>
            <p:spPr>
              <a:xfrm>
                <a:off x="671512" y="652462"/>
                <a:ext cx="15876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0"/>
                    </a:moveTo>
                    <a:lnTo>
                      <a:pt x="10800" y="0"/>
                    </a:lnTo>
                    <a:lnTo>
                      <a:pt x="10800" y="900"/>
                    </a:lnTo>
                    <a:lnTo>
                      <a:pt x="10800" y="2700"/>
                    </a:lnTo>
                    <a:lnTo>
                      <a:pt x="10800" y="3600"/>
                    </a:lnTo>
                    <a:lnTo>
                      <a:pt x="10800" y="4500"/>
                    </a:lnTo>
                    <a:lnTo>
                      <a:pt x="10800" y="5400"/>
                    </a:lnTo>
                    <a:lnTo>
                      <a:pt x="8640" y="6300"/>
                    </a:lnTo>
                    <a:lnTo>
                      <a:pt x="8640" y="8100"/>
                    </a:lnTo>
                    <a:lnTo>
                      <a:pt x="8640" y="9000"/>
                    </a:lnTo>
                    <a:lnTo>
                      <a:pt x="8640" y="10800"/>
                    </a:lnTo>
                    <a:lnTo>
                      <a:pt x="6480" y="11700"/>
                    </a:lnTo>
                    <a:lnTo>
                      <a:pt x="6480" y="12600"/>
                    </a:lnTo>
                    <a:lnTo>
                      <a:pt x="6480" y="14400"/>
                    </a:lnTo>
                    <a:lnTo>
                      <a:pt x="4320" y="14400"/>
                    </a:lnTo>
                    <a:lnTo>
                      <a:pt x="4320" y="15300"/>
                    </a:lnTo>
                    <a:lnTo>
                      <a:pt x="4320" y="16200"/>
                    </a:lnTo>
                    <a:lnTo>
                      <a:pt x="2160" y="16200"/>
                    </a:lnTo>
                    <a:lnTo>
                      <a:pt x="2160" y="17100"/>
                    </a:lnTo>
                    <a:lnTo>
                      <a:pt x="2160" y="18000"/>
                    </a:lnTo>
                    <a:lnTo>
                      <a:pt x="0" y="18000"/>
                    </a:lnTo>
                    <a:lnTo>
                      <a:pt x="0" y="18900"/>
                    </a:lnTo>
                    <a:lnTo>
                      <a:pt x="10800" y="21600"/>
                    </a:lnTo>
                    <a:lnTo>
                      <a:pt x="10800" y="20700"/>
                    </a:lnTo>
                    <a:lnTo>
                      <a:pt x="12960" y="19800"/>
                    </a:lnTo>
                    <a:lnTo>
                      <a:pt x="12960" y="18900"/>
                    </a:lnTo>
                    <a:lnTo>
                      <a:pt x="12960" y="18900"/>
                    </a:lnTo>
                    <a:lnTo>
                      <a:pt x="15120" y="18000"/>
                    </a:lnTo>
                    <a:lnTo>
                      <a:pt x="15120" y="17100"/>
                    </a:lnTo>
                    <a:lnTo>
                      <a:pt x="15120" y="16200"/>
                    </a:lnTo>
                    <a:lnTo>
                      <a:pt x="17280" y="15300"/>
                    </a:lnTo>
                    <a:lnTo>
                      <a:pt x="17280" y="14400"/>
                    </a:lnTo>
                    <a:lnTo>
                      <a:pt x="19440" y="12600"/>
                    </a:lnTo>
                    <a:lnTo>
                      <a:pt x="19440" y="11700"/>
                    </a:lnTo>
                    <a:lnTo>
                      <a:pt x="19440" y="9900"/>
                    </a:lnTo>
                    <a:lnTo>
                      <a:pt x="21600" y="9000"/>
                    </a:lnTo>
                    <a:lnTo>
                      <a:pt x="21600" y="7200"/>
                    </a:lnTo>
                    <a:lnTo>
                      <a:pt x="21600" y="6300"/>
                    </a:lnTo>
                    <a:lnTo>
                      <a:pt x="21600" y="4500"/>
                    </a:lnTo>
                    <a:lnTo>
                      <a:pt x="21600" y="3600"/>
                    </a:lnTo>
                    <a:lnTo>
                      <a:pt x="21600" y="2700"/>
                    </a:lnTo>
                    <a:lnTo>
                      <a:pt x="21600" y="90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08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48" name="Shape 4148"/>
              <p:cNvSpPr/>
              <p:nvPr/>
            </p:nvSpPr>
            <p:spPr>
              <a:xfrm>
                <a:off x="668337" y="622300"/>
                <a:ext cx="19051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1137"/>
                    </a:lnTo>
                    <a:lnTo>
                      <a:pt x="0" y="1137"/>
                    </a:lnTo>
                    <a:lnTo>
                      <a:pt x="0" y="2274"/>
                    </a:lnTo>
                    <a:lnTo>
                      <a:pt x="0" y="3411"/>
                    </a:lnTo>
                    <a:lnTo>
                      <a:pt x="1800" y="4547"/>
                    </a:lnTo>
                    <a:lnTo>
                      <a:pt x="1800" y="4547"/>
                    </a:lnTo>
                    <a:lnTo>
                      <a:pt x="1800" y="5684"/>
                    </a:lnTo>
                    <a:lnTo>
                      <a:pt x="1800" y="6821"/>
                    </a:lnTo>
                    <a:lnTo>
                      <a:pt x="3600" y="7958"/>
                    </a:lnTo>
                    <a:lnTo>
                      <a:pt x="3600" y="9095"/>
                    </a:lnTo>
                    <a:lnTo>
                      <a:pt x="5400" y="10232"/>
                    </a:lnTo>
                    <a:lnTo>
                      <a:pt x="7200" y="12505"/>
                    </a:lnTo>
                    <a:lnTo>
                      <a:pt x="7200" y="13642"/>
                    </a:lnTo>
                    <a:lnTo>
                      <a:pt x="9000" y="14779"/>
                    </a:lnTo>
                    <a:lnTo>
                      <a:pt x="9000" y="15916"/>
                    </a:lnTo>
                    <a:lnTo>
                      <a:pt x="10800" y="17053"/>
                    </a:lnTo>
                    <a:lnTo>
                      <a:pt x="10800" y="18189"/>
                    </a:lnTo>
                    <a:lnTo>
                      <a:pt x="10800" y="18189"/>
                    </a:lnTo>
                    <a:lnTo>
                      <a:pt x="10800" y="19326"/>
                    </a:lnTo>
                    <a:lnTo>
                      <a:pt x="10800" y="19326"/>
                    </a:lnTo>
                    <a:lnTo>
                      <a:pt x="10800" y="20463"/>
                    </a:lnTo>
                    <a:lnTo>
                      <a:pt x="10800" y="20463"/>
                    </a:lnTo>
                    <a:lnTo>
                      <a:pt x="12600" y="21600"/>
                    </a:lnTo>
                    <a:lnTo>
                      <a:pt x="12600" y="21600"/>
                    </a:lnTo>
                    <a:lnTo>
                      <a:pt x="21600" y="21600"/>
                    </a:lnTo>
                    <a:lnTo>
                      <a:pt x="21600" y="20463"/>
                    </a:lnTo>
                    <a:lnTo>
                      <a:pt x="21600" y="19326"/>
                    </a:lnTo>
                    <a:lnTo>
                      <a:pt x="21600" y="19326"/>
                    </a:lnTo>
                    <a:lnTo>
                      <a:pt x="21600" y="18189"/>
                    </a:lnTo>
                    <a:lnTo>
                      <a:pt x="19800" y="17053"/>
                    </a:lnTo>
                    <a:lnTo>
                      <a:pt x="19800" y="17053"/>
                    </a:lnTo>
                    <a:lnTo>
                      <a:pt x="19800" y="15916"/>
                    </a:lnTo>
                    <a:lnTo>
                      <a:pt x="19800" y="14779"/>
                    </a:lnTo>
                    <a:lnTo>
                      <a:pt x="18000" y="13642"/>
                    </a:lnTo>
                    <a:lnTo>
                      <a:pt x="18000" y="12505"/>
                    </a:lnTo>
                    <a:lnTo>
                      <a:pt x="16200" y="11368"/>
                    </a:lnTo>
                    <a:lnTo>
                      <a:pt x="14400" y="9095"/>
                    </a:lnTo>
                    <a:lnTo>
                      <a:pt x="14400" y="7958"/>
                    </a:lnTo>
                    <a:lnTo>
                      <a:pt x="12600" y="6821"/>
                    </a:lnTo>
                    <a:lnTo>
                      <a:pt x="12600" y="5684"/>
                    </a:lnTo>
                    <a:lnTo>
                      <a:pt x="10800" y="4547"/>
                    </a:lnTo>
                    <a:lnTo>
                      <a:pt x="10800" y="3411"/>
                    </a:lnTo>
                    <a:lnTo>
                      <a:pt x="10800" y="3411"/>
                    </a:lnTo>
                    <a:lnTo>
                      <a:pt x="10800" y="2274"/>
                    </a:lnTo>
                    <a:lnTo>
                      <a:pt x="10800" y="2274"/>
                    </a:lnTo>
                    <a:lnTo>
                      <a:pt x="10800" y="1137"/>
                    </a:lnTo>
                    <a:lnTo>
                      <a:pt x="10800" y="1137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49" name="Shape 4149"/>
              <p:cNvSpPr/>
              <p:nvPr/>
            </p:nvSpPr>
            <p:spPr>
              <a:xfrm>
                <a:off x="1154112" y="1122362"/>
                <a:ext cx="82551" cy="889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0" y="11571"/>
                    </a:lnTo>
                    <a:lnTo>
                      <a:pt x="0" y="11571"/>
                    </a:lnTo>
                    <a:lnTo>
                      <a:pt x="0" y="11571"/>
                    </a:lnTo>
                    <a:lnTo>
                      <a:pt x="415" y="11571"/>
                    </a:lnTo>
                    <a:lnTo>
                      <a:pt x="415" y="11571"/>
                    </a:lnTo>
                    <a:lnTo>
                      <a:pt x="415" y="11571"/>
                    </a:lnTo>
                    <a:lnTo>
                      <a:pt x="415" y="11571"/>
                    </a:lnTo>
                    <a:lnTo>
                      <a:pt x="415" y="11571"/>
                    </a:lnTo>
                    <a:lnTo>
                      <a:pt x="415" y="11571"/>
                    </a:lnTo>
                    <a:lnTo>
                      <a:pt x="831" y="11571"/>
                    </a:lnTo>
                    <a:lnTo>
                      <a:pt x="831" y="11571"/>
                    </a:lnTo>
                    <a:lnTo>
                      <a:pt x="831" y="11186"/>
                    </a:lnTo>
                    <a:lnTo>
                      <a:pt x="831" y="11186"/>
                    </a:lnTo>
                    <a:lnTo>
                      <a:pt x="1246" y="11186"/>
                    </a:lnTo>
                    <a:lnTo>
                      <a:pt x="1246" y="11186"/>
                    </a:lnTo>
                    <a:lnTo>
                      <a:pt x="1246" y="11186"/>
                    </a:lnTo>
                    <a:lnTo>
                      <a:pt x="1246" y="11186"/>
                    </a:lnTo>
                    <a:lnTo>
                      <a:pt x="1246" y="11186"/>
                    </a:lnTo>
                    <a:lnTo>
                      <a:pt x="1246" y="11186"/>
                    </a:lnTo>
                    <a:lnTo>
                      <a:pt x="1662" y="11186"/>
                    </a:lnTo>
                    <a:lnTo>
                      <a:pt x="1662" y="11186"/>
                    </a:lnTo>
                    <a:lnTo>
                      <a:pt x="1662" y="11186"/>
                    </a:lnTo>
                    <a:lnTo>
                      <a:pt x="1662" y="11186"/>
                    </a:lnTo>
                    <a:lnTo>
                      <a:pt x="1662" y="11186"/>
                    </a:lnTo>
                    <a:lnTo>
                      <a:pt x="1662" y="11186"/>
                    </a:lnTo>
                    <a:lnTo>
                      <a:pt x="2077" y="11186"/>
                    </a:lnTo>
                    <a:lnTo>
                      <a:pt x="2077" y="11186"/>
                    </a:lnTo>
                    <a:lnTo>
                      <a:pt x="2077" y="11186"/>
                    </a:lnTo>
                    <a:lnTo>
                      <a:pt x="2077" y="11186"/>
                    </a:lnTo>
                    <a:lnTo>
                      <a:pt x="2492" y="10800"/>
                    </a:lnTo>
                    <a:lnTo>
                      <a:pt x="2492" y="10800"/>
                    </a:lnTo>
                    <a:lnTo>
                      <a:pt x="2492" y="10800"/>
                    </a:lnTo>
                    <a:lnTo>
                      <a:pt x="2492" y="10800"/>
                    </a:lnTo>
                    <a:lnTo>
                      <a:pt x="2492" y="10800"/>
                    </a:lnTo>
                    <a:lnTo>
                      <a:pt x="2492" y="10800"/>
                    </a:lnTo>
                    <a:lnTo>
                      <a:pt x="2908" y="10800"/>
                    </a:lnTo>
                    <a:lnTo>
                      <a:pt x="2908" y="10800"/>
                    </a:lnTo>
                    <a:lnTo>
                      <a:pt x="2908" y="10800"/>
                    </a:lnTo>
                    <a:lnTo>
                      <a:pt x="2908" y="10800"/>
                    </a:lnTo>
                    <a:lnTo>
                      <a:pt x="2908" y="10800"/>
                    </a:lnTo>
                    <a:lnTo>
                      <a:pt x="2908" y="10800"/>
                    </a:lnTo>
                    <a:lnTo>
                      <a:pt x="3323" y="10800"/>
                    </a:lnTo>
                    <a:lnTo>
                      <a:pt x="3323" y="10800"/>
                    </a:lnTo>
                    <a:lnTo>
                      <a:pt x="3323" y="10800"/>
                    </a:lnTo>
                    <a:lnTo>
                      <a:pt x="3323" y="10800"/>
                    </a:lnTo>
                    <a:lnTo>
                      <a:pt x="3323" y="10414"/>
                    </a:lnTo>
                    <a:lnTo>
                      <a:pt x="3738" y="10414"/>
                    </a:lnTo>
                    <a:lnTo>
                      <a:pt x="3738" y="10414"/>
                    </a:lnTo>
                    <a:lnTo>
                      <a:pt x="3738" y="10414"/>
                    </a:lnTo>
                    <a:lnTo>
                      <a:pt x="3738" y="10414"/>
                    </a:lnTo>
                    <a:lnTo>
                      <a:pt x="3738" y="10414"/>
                    </a:lnTo>
                    <a:lnTo>
                      <a:pt x="3738" y="10414"/>
                    </a:lnTo>
                    <a:lnTo>
                      <a:pt x="4154" y="10414"/>
                    </a:lnTo>
                    <a:lnTo>
                      <a:pt x="4154" y="10414"/>
                    </a:lnTo>
                    <a:lnTo>
                      <a:pt x="4154" y="10414"/>
                    </a:lnTo>
                    <a:lnTo>
                      <a:pt x="4154" y="10414"/>
                    </a:lnTo>
                    <a:lnTo>
                      <a:pt x="4154" y="10414"/>
                    </a:lnTo>
                    <a:lnTo>
                      <a:pt x="4154" y="10029"/>
                    </a:lnTo>
                    <a:lnTo>
                      <a:pt x="4154" y="10029"/>
                    </a:lnTo>
                    <a:lnTo>
                      <a:pt x="4569" y="10029"/>
                    </a:lnTo>
                    <a:lnTo>
                      <a:pt x="4569" y="10029"/>
                    </a:lnTo>
                    <a:lnTo>
                      <a:pt x="4569" y="10029"/>
                    </a:lnTo>
                    <a:lnTo>
                      <a:pt x="4569" y="10029"/>
                    </a:lnTo>
                    <a:lnTo>
                      <a:pt x="4569" y="10029"/>
                    </a:lnTo>
                    <a:lnTo>
                      <a:pt x="4985" y="10029"/>
                    </a:lnTo>
                    <a:lnTo>
                      <a:pt x="4985" y="10029"/>
                    </a:lnTo>
                    <a:lnTo>
                      <a:pt x="4985" y="10029"/>
                    </a:lnTo>
                    <a:lnTo>
                      <a:pt x="4985" y="10029"/>
                    </a:lnTo>
                    <a:lnTo>
                      <a:pt x="4985" y="10029"/>
                    </a:lnTo>
                    <a:lnTo>
                      <a:pt x="4985" y="10029"/>
                    </a:lnTo>
                    <a:lnTo>
                      <a:pt x="5400" y="9643"/>
                    </a:lnTo>
                    <a:lnTo>
                      <a:pt x="5400" y="9643"/>
                    </a:lnTo>
                    <a:lnTo>
                      <a:pt x="5400" y="9643"/>
                    </a:lnTo>
                    <a:lnTo>
                      <a:pt x="5400" y="9643"/>
                    </a:lnTo>
                    <a:lnTo>
                      <a:pt x="5400" y="9643"/>
                    </a:lnTo>
                    <a:lnTo>
                      <a:pt x="5400" y="9643"/>
                    </a:lnTo>
                    <a:lnTo>
                      <a:pt x="5400" y="9643"/>
                    </a:lnTo>
                    <a:lnTo>
                      <a:pt x="5815" y="9643"/>
                    </a:lnTo>
                    <a:lnTo>
                      <a:pt x="5815" y="9643"/>
                    </a:lnTo>
                    <a:lnTo>
                      <a:pt x="5815" y="9643"/>
                    </a:lnTo>
                    <a:lnTo>
                      <a:pt x="5815" y="9643"/>
                    </a:lnTo>
                    <a:lnTo>
                      <a:pt x="5815" y="9643"/>
                    </a:lnTo>
                    <a:lnTo>
                      <a:pt x="5815" y="9257"/>
                    </a:lnTo>
                    <a:lnTo>
                      <a:pt x="6231" y="9257"/>
                    </a:lnTo>
                    <a:lnTo>
                      <a:pt x="6231" y="9257"/>
                    </a:lnTo>
                    <a:lnTo>
                      <a:pt x="6231" y="9257"/>
                    </a:lnTo>
                    <a:lnTo>
                      <a:pt x="6231" y="9257"/>
                    </a:lnTo>
                    <a:lnTo>
                      <a:pt x="6231" y="9257"/>
                    </a:lnTo>
                    <a:lnTo>
                      <a:pt x="6231" y="9257"/>
                    </a:lnTo>
                    <a:lnTo>
                      <a:pt x="6646" y="9257"/>
                    </a:lnTo>
                    <a:lnTo>
                      <a:pt x="6646" y="9257"/>
                    </a:lnTo>
                    <a:lnTo>
                      <a:pt x="6646" y="8871"/>
                    </a:lnTo>
                    <a:lnTo>
                      <a:pt x="6646" y="8871"/>
                    </a:lnTo>
                    <a:lnTo>
                      <a:pt x="6646" y="8871"/>
                    </a:lnTo>
                    <a:lnTo>
                      <a:pt x="6646" y="8871"/>
                    </a:lnTo>
                    <a:lnTo>
                      <a:pt x="6646" y="8871"/>
                    </a:lnTo>
                    <a:lnTo>
                      <a:pt x="6646" y="8871"/>
                    </a:lnTo>
                    <a:lnTo>
                      <a:pt x="7062" y="8871"/>
                    </a:lnTo>
                    <a:lnTo>
                      <a:pt x="7062" y="8871"/>
                    </a:lnTo>
                    <a:lnTo>
                      <a:pt x="7062" y="8871"/>
                    </a:lnTo>
                    <a:lnTo>
                      <a:pt x="7062" y="8871"/>
                    </a:lnTo>
                    <a:lnTo>
                      <a:pt x="7062" y="8871"/>
                    </a:lnTo>
                    <a:lnTo>
                      <a:pt x="7477" y="8486"/>
                    </a:lnTo>
                    <a:lnTo>
                      <a:pt x="7477" y="8486"/>
                    </a:lnTo>
                    <a:lnTo>
                      <a:pt x="7477" y="8486"/>
                    </a:lnTo>
                    <a:lnTo>
                      <a:pt x="7477" y="8486"/>
                    </a:lnTo>
                    <a:lnTo>
                      <a:pt x="7477" y="8486"/>
                    </a:lnTo>
                    <a:lnTo>
                      <a:pt x="7477" y="8486"/>
                    </a:lnTo>
                    <a:lnTo>
                      <a:pt x="7477" y="8486"/>
                    </a:lnTo>
                    <a:lnTo>
                      <a:pt x="7477" y="8486"/>
                    </a:lnTo>
                    <a:lnTo>
                      <a:pt x="7892" y="8486"/>
                    </a:lnTo>
                    <a:lnTo>
                      <a:pt x="7892" y="8486"/>
                    </a:lnTo>
                    <a:lnTo>
                      <a:pt x="7892" y="8100"/>
                    </a:lnTo>
                    <a:lnTo>
                      <a:pt x="7892" y="8100"/>
                    </a:lnTo>
                    <a:lnTo>
                      <a:pt x="7892" y="8100"/>
                    </a:lnTo>
                    <a:lnTo>
                      <a:pt x="7892" y="8100"/>
                    </a:lnTo>
                    <a:lnTo>
                      <a:pt x="8308" y="8100"/>
                    </a:lnTo>
                    <a:lnTo>
                      <a:pt x="8308" y="8100"/>
                    </a:lnTo>
                    <a:lnTo>
                      <a:pt x="8308" y="8100"/>
                    </a:lnTo>
                    <a:lnTo>
                      <a:pt x="8308" y="8100"/>
                    </a:lnTo>
                    <a:lnTo>
                      <a:pt x="8308" y="7714"/>
                    </a:lnTo>
                    <a:lnTo>
                      <a:pt x="8308" y="7714"/>
                    </a:lnTo>
                    <a:lnTo>
                      <a:pt x="8308" y="7714"/>
                    </a:lnTo>
                    <a:lnTo>
                      <a:pt x="8723" y="7714"/>
                    </a:lnTo>
                    <a:lnTo>
                      <a:pt x="8723" y="7714"/>
                    </a:lnTo>
                    <a:lnTo>
                      <a:pt x="8723" y="7714"/>
                    </a:lnTo>
                    <a:lnTo>
                      <a:pt x="8723" y="7714"/>
                    </a:lnTo>
                    <a:lnTo>
                      <a:pt x="8723" y="7714"/>
                    </a:lnTo>
                    <a:lnTo>
                      <a:pt x="8723" y="7714"/>
                    </a:lnTo>
                    <a:lnTo>
                      <a:pt x="8723" y="7329"/>
                    </a:lnTo>
                    <a:lnTo>
                      <a:pt x="8723" y="7329"/>
                    </a:lnTo>
                    <a:lnTo>
                      <a:pt x="9138" y="7329"/>
                    </a:lnTo>
                    <a:lnTo>
                      <a:pt x="9138" y="7329"/>
                    </a:lnTo>
                    <a:lnTo>
                      <a:pt x="9138" y="7329"/>
                    </a:lnTo>
                    <a:lnTo>
                      <a:pt x="9138" y="7329"/>
                    </a:lnTo>
                    <a:lnTo>
                      <a:pt x="9138" y="7329"/>
                    </a:lnTo>
                    <a:lnTo>
                      <a:pt x="9138" y="7329"/>
                    </a:lnTo>
                    <a:lnTo>
                      <a:pt x="9138" y="7329"/>
                    </a:lnTo>
                    <a:lnTo>
                      <a:pt x="9554" y="6943"/>
                    </a:lnTo>
                    <a:lnTo>
                      <a:pt x="9554" y="6943"/>
                    </a:lnTo>
                    <a:lnTo>
                      <a:pt x="9554" y="6943"/>
                    </a:lnTo>
                    <a:lnTo>
                      <a:pt x="9554" y="6943"/>
                    </a:lnTo>
                    <a:lnTo>
                      <a:pt x="9554" y="6943"/>
                    </a:lnTo>
                    <a:lnTo>
                      <a:pt x="9554" y="6943"/>
                    </a:lnTo>
                    <a:lnTo>
                      <a:pt x="9554" y="6943"/>
                    </a:lnTo>
                    <a:lnTo>
                      <a:pt x="9554" y="6557"/>
                    </a:lnTo>
                    <a:lnTo>
                      <a:pt x="9969" y="6557"/>
                    </a:lnTo>
                    <a:lnTo>
                      <a:pt x="9969" y="6557"/>
                    </a:lnTo>
                    <a:lnTo>
                      <a:pt x="9969" y="6557"/>
                    </a:lnTo>
                    <a:lnTo>
                      <a:pt x="9969" y="6557"/>
                    </a:lnTo>
                    <a:lnTo>
                      <a:pt x="9969" y="6557"/>
                    </a:lnTo>
                    <a:lnTo>
                      <a:pt x="9969" y="6557"/>
                    </a:lnTo>
                    <a:lnTo>
                      <a:pt x="9969" y="6557"/>
                    </a:lnTo>
                    <a:lnTo>
                      <a:pt x="9969" y="6557"/>
                    </a:lnTo>
                    <a:lnTo>
                      <a:pt x="10385" y="6171"/>
                    </a:lnTo>
                    <a:lnTo>
                      <a:pt x="10385" y="6171"/>
                    </a:lnTo>
                    <a:lnTo>
                      <a:pt x="10385" y="6171"/>
                    </a:lnTo>
                    <a:lnTo>
                      <a:pt x="10385" y="6171"/>
                    </a:lnTo>
                    <a:lnTo>
                      <a:pt x="10385" y="6171"/>
                    </a:lnTo>
                    <a:lnTo>
                      <a:pt x="10385" y="6171"/>
                    </a:lnTo>
                    <a:lnTo>
                      <a:pt x="10385" y="6171"/>
                    </a:lnTo>
                    <a:lnTo>
                      <a:pt x="10800" y="6171"/>
                    </a:lnTo>
                    <a:lnTo>
                      <a:pt x="10800" y="5786"/>
                    </a:lnTo>
                    <a:lnTo>
                      <a:pt x="10800" y="5786"/>
                    </a:lnTo>
                    <a:lnTo>
                      <a:pt x="10800" y="5786"/>
                    </a:lnTo>
                    <a:lnTo>
                      <a:pt x="10800" y="5786"/>
                    </a:lnTo>
                    <a:lnTo>
                      <a:pt x="10800" y="5786"/>
                    </a:lnTo>
                    <a:lnTo>
                      <a:pt x="10800" y="5786"/>
                    </a:lnTo>
                    <a:lnTo>
                      <a:pt x="10800" y="5400"/>
                    </a:lnTo>
                    <a:lnTo>
                      <a:pt x="10800" y="5400"/>
                    </a:lnTo>
                    <a:lnTo>
                      <a:pt x="11215" y="5400"/>
                    </a:lnTo>
                    <a:lnTo>
                      <a:pt x="11215" y="5400"/>
                    </a:lnTo>
                    <a:lnTo>
                      <a:pt x="11215" y="5400"/>
                    </a:lnTo>
                    <a:lnTo>
                      <a:pt x="11215" y="5400"/>
                    </a:lnTo>
                    <a:lnTo>
                      <a:pt x="11215" y="5400"/>
                    </a:lnTo>
                    <a:lnTo>
                      <a:pt x="11215" y="5400"/>
                    </a:lnTo>
                    <a:lnTo>
                      <a:pt x="11215" y="5014"/>
                    </a:lnTo>
                    <a:lnTo>
                      <a:pt x="11215" y="5014"/>
                    </a:lnTo>
                    <a:lnTo>
                      <a:pt x="11215" y="5014"/>
                    </a:lnTo>
                    <a:lnTo>
                      <a:pt x="11215" y="5014"/>
                    </a:lnTo>
                    <a:lnTo>
                      <a:pt x="11631" y="5014"/>
                    </a:lnTo>
                    <a:lnTo>
                      <a:pt x="11631" y="5014"/>
                    </a:lnTo>
                    <a:lnTo>
                      <a:pt x="11631" y="5014"/>
                    </a:lnTo>
                    <a:lnTo>
                      <a:pt x="11631" y="5014"/>
                    </a:lnTo>
                    <a:lnTo>
                      <a:pt x="11631" y="4629"/>
                    </a:lnTo>
                    <a:lnTo>
                      <a:pt x="11631" y="4629"/>
                    </a:lnTo>
                    <a:lnTo>
                      <a:pt x="11631" y="4629"/>
                    </a:lnTo>
                    <a:lnTo>
                      <a:pt x="12046" y="4629"/>
                    </a:lnTo>
                    <a:lnTo>
                      <a:pt x="12046" y="4629"/>
                    </a:lnTo>
                    <a:lnTo>
                      <a:pt x="12046" y="4243"/>
                    </a:lnTo>
                    <a:lnTo>
                      <a:pt x="12046" y="4243"/>
                    </a:lnTo>
                    <a:lnTo>
                      <a:pt x="12046" y="4243"/>
                    </a:lnTo>
                    <a:lnTo>
                      <a:pt x="12046" y="4243"/>
                    </a:lnTo>
                    <a:lnTo>
                      <a:pt x="12046" y="4243"/>
                    </a:lnTo>
                    <a:lnTo>
                      <a:pt x="12046" y="4243"/>
                    </a:lnTo>
                    <a:lnTo>
                      <a:pt x="12046" y="4243"/>
                    </a:lnTo>
                    <a:lnTo>
                      <a:pt x="12046" y="3857"/>
                    </a:lnTo>
                    <a:lnTo>
                      <a:pt x="12462" y="3857"/>
                    </a:lnTo>
                    <a:lnTo>
                      <a:pt x="12462" y="3857"/>
                    </a:lnTo>
                    <a:lnTo>
                      <a:pt x="12462" y="3857"/>
                    </a:lnTo>
                    <a:lnTo>
                      <a:pt x="12462" y="3857"/>
                    </a:lnTo>
                    <a:lnTo>
                      <a:pt x="12462" y="3857"/>
                    </a:lnTo>
                    <a:lnTo>
                      <a:pt x="12462" y="3857"/>
                    </a:lnTo>
                    <a:lnTo>
                      <a:pt x="12462" y="3471"/>
                    </a:lnTo>
                    <a:lnTo>
                      <a:pt x="12462" y="3471"/>
                    </a:lnTo>
                    <a:lnTo>
                      <a:pt x="12462" y="3471"/>
                    </a:lnTo>
                    <a:lnTo>
                      <a:pt x="12462" y="3471"/>
                    </a:lnTo>
                    <a:lnTo>
                      <a:pt x="12462" y="3471"/>
                    </a:lnTo>
                    <a:lnTo>
                      <a:pt x="12877" y="3471"/>
                    </a:lnTo>
                    <a:lnTo>
                      <a:pt x="12877" y="3086"/>
                    </a:lnTo>
                    <a:lnTo>
                      <a:pt x="12877" y="3086"/>
                    </a:lnTo>
                    <a:lnTo>
                      <a:pt x="12877" y="3086"/>
                    </a:lnTo>
                    <a:lnTo>
                      <a:pt x="12877" y="3086"/>
                    </a:lnTo>
                    <a:lnTo>
                      <a:pt x="12877" y="3086"/>
                    </a:lnTo>
                    <a:lnTo>
                      <a:pt x="12877" y="3086"/>
                    </a:lnTo>
                    <a:lnTo>
                      <a:pt x="12877" y="3086"/>
                    </a:lnTo>
                    <a:lnTo>
                      <a:pt x="12877" y="2700"/>
                    </a:lnTo>
                    <a:lnTo>
                      <a:pt x="13292" y="2700"/>
                    </a:lnTo>
                    <a:lnTo>
                      <a:pt x="13292" y="2700"/>
                    </a:lnTo>
                    <a:lnTo>
                      <a:pt x="13292" y="2700"/>
                    </a:lnTo>
                    <a:lnTo>
                      <a:pt x="13292" y="2700"/>
                    </a:lnTo>
                    <a:lnTo>
                      <a:pt x="13292" y="2314"/>
                    </a:lnTo>
                    <a:lnTo>
                      <a:pt x="13292" y="2314"/>
                    </a:lnTo>
                    <a:lnTo>
                      <a:pt x="13292" y="2314"/>
                    </a:lnTo>
                    <a:lnTo>
                      <a:pt x="13292" y="2314"/>
                    </a:lnTo>
                    <a:lnTo>
                      <a:pt x="13292" y="2314"/>
                    </a:lnTo>
                    <a:lnTo>
                      <a:pt x="13292" y="2314"/>
                    </a:lnTo>
                    <a:lnTo>
                      <a:pt x="13292" y="1929"/>
                    </a:lnTo>
                    <a:lnTo>
                      <a:pt x="13708" y="1929"/>
                    </a:lnTo>
                    <a:lnTo>
                      <a:pt x="13708" y="1929"/>
                    </a:lnTo>
                    <a:lnTo>
                      <a:pt x="13708" y="1929"/>
                    </a:lnTo>
                    <a:lnTo>
                      <a:pt x="13708" y="1929"/>
                    </a:lnTo>
                    <a:lnTo>
                      <a:pt x="13708" y="1929"/>
                    </a:lnTo>
                    <a:lnTo>
                      <a:pt x="13708" y="1929"/>
                    </a:lnTo>
                    <a:lnTo>
                      <a:pt x="13708" y="1543"/>
                    </a:lnTo>
                    <a:lnTo>
                      <a:pt x="13708" y="1543"/>
                    </a:lnTo>
                    <a:lnTo>
                      <a:pt x="13708" y="1543"/>
                    </a:lnTo>
                    <a:lnTo>
                      <a:pt x="13708" y="1543"/>
                    </a:lnTo>
                    <a:lnTo>
                      <a:pt x="13708" y="1543"/>
                    </a:lnTo>
                    <a:lnTo>
                      <a:pt x="13708" y="1157"/>
                    </a:lnTo>
                    <a:lnTo>
                      <a:pt x="14123" y="1157"/>
                    </a:lnTo>
                    <a:lnTo>
                      <a:pt x="14123" y="1157"/>
                    </a:lnTo>
                    <a:lnTo>
                      <a:pt x="14123" y="1157"/>
                    </a:lnTo>
                    <a:lnTo>
                      <a:pt x="14123" y="1157"/>
                    </a:lnTo>
                    <a:lnTo>
                      <a:pt x="14123" y="1157"/>
                    </a:lnTo>
                    <a:lnTo>
                      <a:pt x="14123" y="771"/>
                    </a:lnTo>
                    <a:lnTo>
                      <a:pt x="14123" y="771"/>
                    </a:lnTo>
                    <a:lnTo>
                      <a:pt x="14123" y="771"/>
                    </a:lnTo>
                    <a:lnTo>
                      <a:pt x="14123" y="771"/>
                    </a:lnTo>
                    <a:lnTo>
                      <a:pt x="14123" y="771"/>
                    </a:lnTo>
                    <a:lnTo>
                      <a:pt x="14123" y="771"/>
                    </a:lnTo>
                    <a:lnTo>
                      <a:pt x="14538" y="386"/>
                    </a:lnTo>
                    <a:lnTo>
                      <a:pt x="14538" y="386"/>
                    </a:lnTo>
                    <a:lnTo>
                      <a:pt x="14538" y="386"/>
                    </a:lnTo>
                    <a:lnTo>
                      <a:pt x="14538" y="386"/>
                    </a:lnTo>
                    <a:lnTo>
                      <a:pt x="14538" y="0"/>
                    </a:lnTo>
                    <a:lnTo>
                      <a:pt x="14538" y="0"/>
                    </a:lnTo>
                    <a:lnTo>
                      <a:pt x="14538" y="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50" name="Shape 4150"/>
              <p:cNvSpPr/>
              <p:nvPr/>
            </p:nvSpPr>
            <p:spPr>
              <a:xfrm>
                <a:off x="1150937" y="1127125"/>
                <a:ext cx="61913" cy="539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906"/>
                    </a:moveTo>
                    <a:lnTo>
                      <a:pt x="0" y="1906"/>
                    </a:lnTo>
                    <a:lnTo>
                      <a:pt x="0" y="2541"/>
                    </a:lnTo>
                    <a:lnTo>
                      <a:pt x="554" y="3176"/>
                    </a:lnTo>
                    <a:lnTo>
                      <a:pt x="1108" y="3812"/>
                    </a:lnTo>
                    <a:lnTo>
                      <a:pt x="1662" y="4447"/>
                    </a:lnTo>
                    <a:lnTo>
                      <a:pt x="2769" y="5082"/>
                    </a:lnTo>
                    <a:lnTo>
                      <a:pt x="3877" y="6353"/>
                    </a:lnTo>
                    <a:lnTo>
                      <a:pt x="5538" y="8259"/>
                    </a:lnTo>
                    <a:lnTo>
                      <a:pt x="6646" y="9529"/>
                    </a:lnTo>
                    <a:lnTo>
                      <a:pt x="8308" y="10800"/>
                    </a:lnTo>
                    <a:lnTo>
                      <a:pt x="9969" y="12071"/>
                    </a:lnTo>
                    <a:lnTo>
                      <a:pt x="11631" y="13976"/>
                    </a:lnTo>
                    <a:lnTo>
                      <a:pt x="13292" y="15247"/>
                    </a:lnTo>
                    <a:lnTo>
                      <a:pt x="14400" y="16518"/>
                    </a:lnTo>
                    <a:lnTo>
                      <a:pt x="16062" y="17788"/>
                    </a:lnTo>
                    <a:lnTo>
                      <a:pt x="17169" y="19059"/>
                    </a:lnTo>
                    <a:lnTo>
                      <a:pt x="18277" y="20329"/>
                    </a:lnTo>
                    <a:lnTo>
                      <a:pt x="18277" y="20329"/>
                    </a:lnTo>
                    <a:lnTo>
                      <a:pt x="18831" y="20965"/>
                    </a:lnTo>
                    <a:lnTo>
                      <a:pt x="19385" y="21600"/>
                    </a:lnTo>
                    <a:lnTo>
                      <a:pt x="19385" y="21600"/>
                    </a:lnTo>
                    <a:lnTo>
                      <a:pt x="21600" y="19694"/>
                    </a:lnTo>
                    <a:lnTo>
                      <a:pt x="21046" y="19059"/>
                    </a:lnTo>
                    <a:lnTo>
                      <a:pt x="21046" y="18424"/>
                    </a:lnTo>
                    <a:lnTo>
                      <a:pt x="20492" y="18424"/>
                    </a:lnTo>
                    <a:lnTo>
                      <a:pt x="19938" y="17788"/>
                    </a:lnTo>
                    <a:lnTo>
                      <a:pt x="18831" y="16518"/>
                    </a:lnTo>
                    <a:lnTo>
                      <a:pt x="17723" y="15247"/>
                    </a:lnTo>
                    <a:lnTo>
                      <a:pt x="16615" y="13976"/>
                    </a:lnTo>
                    <a:lnTo>
                      <a:pt x="14954" y="12706"/>
                    </a:lnTo>
                    <a:lnTo>
                      <a:pt x="13292" y="11435"/>
                    </a:lnTo>
                    <a:lnTo>
                      <a:pt x="12185" y="9529"/>
                    </a:lnTo>
                    <a:lnTo>
                      <a:pt x="10523" y="8259"/>
                    </a:lnTo>
                    <a:lnTo>
                      <a:pt x="8862" y="6988"/>
                    </a:lnTo>
                    <a:lnTo>
                      <a:pt x="7200" y="5082"/>
                    </a:lnTo>
                    <a:lnTo>
                      <a:pt x="6092" y="3812"/>
                    </a:lnTo>
                    <a:lnTo>
                      <a:pt x="4431" y="2541"/>
                    </a:lnTo>
                    <a:lnTo>
                      <a:pt x="3323" y="1271"/>
                    </a:lnTo>
                    <a:lnTo>
                      <a:pt x="3323" y="1271"/>
                    </a:lnTo>
                    <a:lnTo>
                      <a:pt x="2769" y="635"/>
                    </a:lnTo>
                    <a:lnTo>
                      <a:pt x="2215" y="0"/>
                    </a:lnTo>
                    <a:lnTo>
                      <a:pt x="2215" y="0"/>
                    </a:lnTo>
                    <a:lnTo>
                      <a:pt x="2215" y="0"/>
                    </a:lnTo>
                    <a:lnTo>
                      <a:pt x="0" y="190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51" name="Shape 4151"/>
              <p:cNvSpPr/>
              <p:nvPr/>
            </p:nvSpPr>
            <p:spPr>
              <a:xfrm>
                <a:off x="1131887" y="1092200"/>
                <a:ext cx="25401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864"/>
                    </a:lnTo>
                    <a:lnTo>
                      <a:pt x="1350" y="1728"/>
                    </a:lnTo>
                    <a:lnTo>
                      <a:pt x="1350" y="2592"/>
                    </a:lnTo>
                    <a:lnTo>
                      <a:pt x="1350" y="2592"/>
                    </a:lnTo>
                    <a:lnTo>
                      <a:pt x="1350" y="3456"/>
                    </a:lnTo>
                    <a:lnTo>
                      <a:pt x="1350" y="4320"/>
                    </a:lnTo>
                    <a:lnTo>
                      <a:pt x="1350" y="5184"/>
                    </a:lnTo>
                    <a:lnTo>
                      <a:pt x="2700" y="6048"/>
                    </a:lnTo>
                    <a:lnTo>
                      <a:pt x="2700" y="6912"/>
                    </a:lnTo>
                    <a:lnTo>
                      <a:pt x="2700" y="7776"/>
                    </a:lnTo>
                    <a:lnTo>
                      <a:pt x="2700" y="7776"/>
                    </a:lnTo>
                    <a:lnTo>
                      <a:pt x="4050" y="8640"/>
                    </a:lnTo>
                    <a:lnTo>
                      <a:pt x="4050" y="10368"/>
                    </a:lnTo>
                    <a:lnTo>
                      <a:pt x="5400" y="11232"/>
                    </a:lnTo>
                    <a:lnTo>
                      <a:pt x="6750" y="12960"/>
                    </a:lnTo>
                    <a:lnTo>
                      <a:pt x="8100" y="14688"/>
                    </a:lnTo>
                    <a:lnTo>
                      <a:pt x="8100" y="15552"/>
                    </a:lnTo>
                    <a:lnTo>
                      <a:pt x="10800" y="17280"/>
                    </a:lnTo>
                    <a:lnTo>
                      <a:pt x="10800" y="18144"/>
                    </a:lnTo>
                    <a:lnTo>
                      <a:pt x="12150" y="19008"/>
                    </a:lnTo>
                    <a:lnTo>
                      <a:pt x="14850" y="20736"/>
                    </a:lnTo>
                    <a:lnTo>
                      <a:pt x="16200" y="21600"/>
                    </a:lnTo>
                    <a:lnTo>
                      <a:pt x="21600" y="19008"/>
                    </a:lnTo>
                    <a:lnTo>
                      <a:pt x="20250" y="18144"/>
                    </a:lnTo>
                    <a:lnTo>
                      <a:pt x="18900" y="16416"/>
                    </a:lnTo>
                    <a:lnTo>
                      <a:pt x="17550" y="15552"/>
                    </a:lnTo>
                    <a:lnTo>
                      <a:pt x="16200" y="14688"/>
                    </a:lnTo>
                    <a:lnTo>
                      <a:pt x="14850" y="12960"/>
                    </a:lnTo>
                    <a:lnTo>
                      <a:pt x="13500" y="12096"/>
                    </a:lnTo>
                    <a:lnTo>
                      <a:pt x="12150" y="11232"/>
                    </a:lnTo>
                    <a:lnTo>
                      <a:pt x="12150" y="9504"/>
                    </a:lnTo>
                    <a:lnTo>
                      <a:pt x="10800" y="8640"/>
                    </a:lnTo>
                    <a:lnTo>
                      <a:pt x="10800" y="6912"/>
                    </a:lnTo>
                    <a:lnTo>
                      <a:pt x="9450" y="6912"/>
                    </a:lnTo>
                    <a:lnTo>
                      <a:pt x="9450" y="6048"/>
                    </a:lnTo>
                    <a:lnTo>
                      <a:pt x="9450" y="5184"/>
                    </a:lnTo>
                    <a:lnTo>
                      <a:pt x="9450" y="5184"/>
                    </a:lnTo>
                    <a:lnTo>
                      <a:pt x="8100" y="4320"/>
                    </a:lnTo>
                    <a:lnTo>
                      <a:pt x="8100" y="3456"/>
                    </a:lnTo>
                    <a:lnTo>
                      <a:pt x="8100" y="2592"/>
                    </a:lnTo>
                    <a:lnTo>
                      <a:pt x="8100" y="2592"/>
                    </a:lnTo>
                    <a:lnTo>
                      <a:pt x="8100" y="1728"/>
                    </a:lnTo>
                    <a:lnTo>
                      <a:pt x="8100" y="864"/>
                    </a:lnTo>
                    <a:lnTo>
                      <a:pt x="8100" y="0"/>
                    </a:lnTo>
                    <a:lnTo>
                      <a:pt x="8100" y="0"/>
                    </a:lnTo>
                    <a:lnTo>
                      <a:pt x="81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52" name="Shape 4152"/>
              <p:cNvSpPr/>
              <p:nvPr/>
            </p:nvSpPr>
            <p:spPr>
              <a:xfrm>
                <a:off x="1122362" y="1049337"/>
                <a:ext cx="19051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200"/>
                    </a:moveTo>
                    <a:lnTo>
                      <a:pt x="0" y="3200"/>
                    </a:lnTo>
                    <a:lnTo>
                      <a:pt x="0" y="3200"/>
                    </a:lnTo>
                    <a:lnTo>
                      <a:pt x="1800" y="4000"/>
                    </a:lnTo>
                    <a:lnTo>
                      <a:pt x="1800" y="4000"/>
                    </a:lnTo>
                    <a:lnTo>
                      <a:pt x="3600" y="4800"/>
                    </a:lnTo>
                    <a:lnTo>
                      <a:pt x="3600" y="4800"/>
                    </a:lnTo>
                    <a:lnTo>
                      <a:pt x="3600" y="5600"/>
                    </a:lnTo>
                    <a:lnTo>
                      <a:pt x="5400" y="6400"/>
                    </a:lnTo>
                    <a:lnTo>
                      <a:pt x="5400" y="6400"/>
                    </a:lnTo>
                    <a:lnTo>
                      <a:pt x="5400" y="7200"/>
                    </a:lnTo>
                    <a:lnTo>
                      <a:pt x="5400" y="8000"/>
                    </a:lnTo>
                    <a:lnTo>
                      <a:pt x="7200" y="8000"/>
                    </a:lnTo>
                    <a:lnTo>
                      <a:pt x="7200" y="8800"/>
                    </a:lnTo>
                    <a:lnTo>
                      <a:pt x="7200" y="10400"/>
                    </a:lnTo>
                    <a:lnTo>
                      <a:pt x="9000" y="11200"/>
                    </a:lnTo>
                    <a:lnTo>
                      <a:pt x="9000" y="12800"/>
                    </a:lnTo>
                    <a:lnTo>
                      <a:pt x="9000" y="14400"/>
                    </a:lnTo>
                    <a:lnTo>
                      <a:pt x="10800" y="15200"/>
                    </a:lnTo>
                    <a:lnTo>
                      <a:pt x="10800" y="16800"/>
                    </a:lnTo>
                    <a:lnTo>
                      <a:pt x="10800" y="17600"/>
                    </a:lnTo>
                    <a:lnTo>
                      <a:pt x="10800" y="19200"/>
                    </a:lnTo>
                    <a:lnTo>
                      <a:pt x="10800" y="20000"/>
                    </a:lnTo>
                    <a:lnTo>
                      <a:pt x="10800" y="21600"/>
                    </a:lnTo>
                    <a:lnTo>
                      <a:pt x="21600" y="21600"/>
                    </a:lnTo>
                    <a:lnTo>
                      <a:pt x="21600" y="20000"/>
                    </a:lnTo>
                    <a:lnTo>
                      <a:pt x="21600" y="19200"/>
                    </a:lnTo>
                    <a:lnTo>
                      <a:pt x="19800" y="17600"/>
                    </a:lnTo>
                    <a:lnTo>
                      <a:pt x="19800" y="16000"/>
                    </a:lnTo>
                    <a:lnTo>
                      <a:pt x="19800" y="14400"/>
                    </a:lnTo>
                    <a:lnTo>
                      <a:pt x="19800" y="12800"/>
                    </a:lnTo>
                    <a:lnTo>
                      <a:pt x="18000" y="12000"/>
                    </a:lnTo>
                    <a:lnTo>
                      <a:pt x="18000" y="10400"/>
                    </a:lnTo>
                    <a:lnTo>
                      <a:pt x="18000" y="8800"/>
                    </a:lnTo>
                    <a:lnTo>
                      <a:pt x="16200" y="8000"/>
                    </a:lnTo>
                    <a:lnTo>
                      <a:pt x="16200" y="7200"/>
                    </a:lnTo>
                    <a:lnTo>
                      <a:pt x="14400" y="6400"/>
                    </a:lnTo>
                    <a:lnTo>
                      <a:pt x="14400" y="5600"/>
                    </a:lnTo>
                    <a:lnTo>
                      <a:pt x="14400" y="4800"/>
                    </a:lnTo>
                    <a:lnTo>
                      <a:pt x="14400" y="4000"/>
                    </a:lnTo>
                    <a:lnTo>
                      <a:pt x="12600" y="4000"/>
                    </a:lnTo>
                    <a:lnTo>
                      <a:pt x="12600" y="3200"/>
                    </a:lnTo>
                    <a:lnTo>
                      <a:pt x="10800" y="2400"/>
                    </a:lnTo>
                    <a:lnTo>
                      <a:pt x="10800" y="1600"/>
                    </a:lnTo>
                    <a:lnTo>
                      <a:pt x="9000" y="1600"/>
                    </a:lnTo>
                    <a:lnTo>
                      <a:pt x="9000" y="800"/>
                    </a:lnTo>
                    <a:lnTo>
                      <a:pt x="7200" y="0"/>
                    </a:lnTo>
                    <a:lnTo>
                      <a:pt x="7200" y="0"/>
                    </a:lnTo>
                    <a:lnTo>
                      <a:pt x="0" y="3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53" name="Shape 4153"/>
              <p:cNvSpPr/>
              <p:nvPr/>
            </p:nvSpPr>
            <p:spPr>
              <a:xfrm>
                <a:off x="1090612" y="1031875"/>
                <a:ext cx="38101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200"/>
                    </a:moveTo>
                    <a:lnTo>
                      <a:pt x="0" y="7200"/>
                    </a:lnTo>
                    <a:lnTo>
                      <a:pt x="900" y="7200"/>
                    </a:lnTo>
                    <a:lnTo>
                      <a:pt x="1800" y="7200"/>
                    </a:lnTo>
                    <a:lnTo>
                      <a:pt x="2700" y="7200"/>
                    </a:lnTo>
                    <a:lnTo>
                      <a:pt x="2700" y="7200"/>
                    </a:lnTo>
                    <a:lnTo>
                      <a:pt x="3600" y="7200"/>
                    </a:lnTo>
                    <a:lnTo>
                      <a:pt x="4500" y="8640"/>
                    </a:lnTo>
                    <a:lnTo>
                      <a:pt x="5400" y="8640"/>
                    </a:lnTo>
                    <a:lnTo>
                      <a:pt x="6300" y="8640"/>
                    </a:lnTo>
                    <a:lnTo>
                      <a:pt x="7200" y="8640"/>
                    </a:lnTo>
                    <a:lnTo>
                      <a:pt x="7200" y="8640"/>
                    </a:lnTo>
                    <a:lnTo>
                      <a:pt x="8100" y="8640"/>
                    </a:lnTo>
                    <a:lnTo>
                      <a:pt x="9000" y="10080"/>
                    </a:lnTo>
                    <a:lnTo>
                      <a:pt x="9000" y="10080"/>
                    </a:lnTo>
                    <a:lnTo>
                      <a:pt x="9900" y="10080"/>
                    </a:lnTo>
                    <a:lnTo>
                      <a:pt x="10800" y="10080"/>
                    </a:lnTo>
                    <a:lnTo>
                      <a:pt x="10800" y="11520"/>
                    </a:lnTo>
                    <a:lnTo>
                      <a:pt x="11700" y="11520"/>
                    </a:lnTo>
                    <a:lnTo>
                      <a:pt x="11700" y="12960"/>
                    </a:lnTo>
                    <a:lnTo>
                      <a:pt x="12600" y="12960"/>
                    </a:lnTo>
                    <a:lnTo>
                      <a:pt x="12600" y="12960"/>
                    </a:lnTo>
                    <a:lnTo>
                      <a:pt x="13500" y="14400"/>
                    </a:lnTo>
                    <a:lnTo>
                      <a:pt x="13500" y="14400"/>
                    </a:lnTo>
                    <a:lnTo>
                      <a:pt x="14400" y="14400"/>
                    </a:lnTo>
                    <a:lnTo>
                      <a:pt x="14400" y="15840"/>
                    </a:lnTo>
                    <a:lnTo>
                      <a:pt x="15300" y="17280"/>
                    </a:lnTo>
                    <a:lnTo>
                      <a:pt x="16200" y="18720"/>
                    </a:lnTo>
                    <a:lnTo>
                      <a:pt x="17100" y="20160"/>
                    </a:lnTo>
                    <a:lnTo>
                      <a:pt x="18000" y="21600"/>
                    </a:lnTo>
                    <a:lnTo>
                      <a:pt x="21600" y="15840"/>
                    </a:lnTo>
                    <a:lnTo>
                      <a:pt x="20700" y="14400"/>
                    </a:lnTo>
                    <a:lnTo>
                      <a:pt x="19800" y="12960"/>
                    </a:lnTo>
                    <a:lnTo>
                      <a:pt x="18900" y="11520"/>
                    </a:lnTo>
                    <a:lnTo>
                      <a:pt x="18000" y="10080"/>
                    </a:lnTo>
                    <a:lnTo>
                      <a:pt x="17100" y="8640"/>
                    </a:lnTo>
                    <a:lnTo>
                      <a:pt x="17100" y="8640"/>
                    </a:lnTo>
                    <a:lnTo>
                      <a:pt x="16200" y="7200"/>
                    </a:lnTo>
                    <a:lnTo>
                      <a:pt x="16200" y="7200"/>
                    </a:lnTo>
                    <a:lnTo>
                      <a:pt x="15300" y="5760"/>
                    </a:lnTo>
                    <a:lnTo>
                      <a:pt x="14400" y="5760"/>
                    </a:lnTo>
                    <a:lnTo>
                      <a:pt x="13500" y="5760"/>
                    </a:lnTo>
                    <a:lnTo>
                      <a:pt x="13500" y="4320"/>
                    </a:lnTo>
                    <a:lnTo>
                      <a:pt x="12600" y="4320"/>
                    </a:lnTo>
                    <a:lnTo>
                      <a:pt x="11700" y="2880"/>
                    </a:lnTo>
                    <a:lnTo>
                      <a:pt x="10800" y="2880"/>
                    </a:lnTo>
                    <a:lnTo>
                      <a:pt x="10800" y="2880"/>
                    </a:lnTo>
                    <a:lnTo>
                      <a:pt x="9900" y="1440"/>
                    </a:lnTo>
                    <a:lnTo>
                      <a:pt x="9000" y="1440"/>
                    </a:lnTo>
                    <a:lnTo>
                      <a:pt x="8100" y="1440"/>
                    </a:lnTo>
                    <a:lnTo>
                      <a:pt x="7200" y="1440"/>
                    </a:lnTo>
                    <a:lnTo>
                      <a:pt x="6300" y="0"/>
                    </a:lnTo>
                    <a:lnTo>
                      <a:pt x="5400" y="0"/>
                    </a:lnTo>
                    <a:lnTo>
                      <a:pt x="4500" y="0"/>
                    </a:lnTo>
                    <a:lnTo>
                      <a:pt x="3600" y="0"/>
                    </a:lnTo>
                    <a:lnTo>
                      <a:pt x="2700" y="0"/>
                    </a:lnTo>
                    <a:lnTo>
                      <a:pt x="1800" y="0"/>
                    </a:lnTo>
                    <a:lnTo>
                      <a:pt x="90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7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54" name="Shape 4154"/>
              <p:cNvSpPr/>
              <p:nvPr/>
            </p:nvSpPr>
            <p:spPr>
              <a:xfrm>
                <a:off x="1039812" y="1023937"/>
                <a:ext cx="50801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6480"/>
                    </a:moveTo>
                    <a:lnTo>
                      <a:pt x="0" y="6480"/>
                    </a:lnTo>
                    <a:lnTo>
                      <a:pt x="675" y="8640"/>
                    </a:lnTo>
                    <a:lnTo>
                      <a:pt x="1350" y="10800"/>
                    </a:lnTo>
                    <a:lnTo>
                      <a:pt x="2025" y="10800"/>
                    </a:lnTo>
                    <a:lnTo>
                      <a:pt x="2025" y="12960"/>
                    </a:lnTo>
                    <a:lnTo>
                      <a:pt x="2700" y="12960"/>
                    </a:lnTo>
                    <a:lnTo>
                      <a:pt x="3375" y="15120"/>
                    </a:lnTo>
                    <a:lnTo>
                      <a:pt x="4050" y="17280"/>
                    </a:lnTo>
                    <a:lnTo>
                      <a:pt x="4725" y="17280"/>
                    </a:lnTo>
                    <a:lnTo>
                      <a:pt x="5400" y="17280"/>
                    </a:lnTo>
                    <a:lnTo>
                      <a:pt x="6075" y="19440"/>
                    </a:lnTo>
                    <a:lnTo>
                      <a:pt x="6750" y="19440"/>
                    </a:lnTo>
                    <a:lnTo>
                      <a:pt x="7425" y="19440"/>
                    </a:lnTo>
                    <a:lnTo>
                      <a:pt x="8100" y="19440"/>
                    </a:lnTo>
                    <a:lnTo>
                      <a:pt x="8775" y="19440"/>
                    </a:lnTo>
                    <a:lnTo>
                      <a:pt x="9450" y="21600"/>
                    </a:lnTo>
                    <a:lnTo>
                      <a:pt x="9450" y="21600"/>
                    </a:lnTo>
                    <a:lnTo>
                      <a:pt x="10800" y="21600"/>
                    </a:lnTo>
                    <a:lnTo>
                      <a:pt x="11475" y="21600"/>
                    </a:lnTo>
                    <a:lnTo>
                      <a:pt x="11475" y="21600"/>
                    </a:lnTo>
                    <a:lnTo>
                      <a:pt x="12825" y="21600"/>
                    </a:lnTo>
                    <a:lnTo>
                      <a:pt x="14175" y="21600"/>
                    </a:lnTo>
                    <a:lnTo>
                      <a:pt x="15525" y="21600"/>
                    </a:lnTo>
                    <a:lnTo>
                      <a:pt x="16875" y="21600"/>
                    </a:lnTo>
                    <a:lnTo>
                      <a:pt x="18225" y="21600"/>
                    </a:lnTo>
                    <a:lnTo>
                      <a:pt x="19575" y="21600"/>
                    </a:lnTo>
                    <a:lnTo>
                      <a:pt x="21600" y="21600"/>
                    </a:lnTo>
                    <a:lnTo>
                      <a:pt x="21600" y="10800"/>
                    </a:lnTo>
                    <a:lnTo>
                      <a:pt x="19575" y="10800"/>
                    </a:lnTo>
                    <a:lnTo>
                      <a:pt x="18225" y="10800"/>
                    </a:lnTo>
                    <a:lnTo>
                      <a:pt x="16875" y="10800"/>
                    </a:lnTo>
                    <a:lnTo>
                      <a:pt x="15525" y="10800"/>
                    </a:lnTo>
                    <a:lnTo>
                      <a:pt x="14175" y="10800"/>
                    </a:lnTo>
                    <a:lnTo>
                      <a:pt x="12825" y="10800"/>
                    </a:lnTo>
                    <a:lnTo>
                      <a:pt x="12150" y="10800"/>
                    </a:lnTo>
                    <a:lnTo>
                      <a:pt x="11475" y="10800"/>
                    </a:lnTo>
                    <a:lnTo>
                      <a:pt x="10800" y="10800"/>
                    </a:lnTo>
                    <a:lnTo>
                      <a:pt x="10125" y="10800"/>
                    </a:lnTo>
                    <a:lnTo>
                      <a:pt x="9450" y="8640"/>
                    </a:lnTo>
                    <a:lnTo>
                      <a:pt x="8775" y="8640"/>
                    </a:lnTo>
                    <a:lnTo>
                      <a:pt x="8775" y="8640"/>
                    </a:lnTo>
                    <a:lnTo>
                      <a:pt x="8100" y="8640"/>
                    </a:lnTo>
                    <a:lnTo>
                      <a:pt x="7425" y="8640"/>
                    </a:lnTo>
                    <a:lnTo>
                      <a:pt x="6750" y="6480"/>
                    </a:lnTo>
                    <a:lnTo>
                      <a:pt x="6750" y="6480"/>
                    </a:lnTo>
                    <a:lnTo>
                      <a:pt x="6075" y="6480"/>
                    </a:lnTo>
                    <a:lnTo>
                      <a:pt x="5400" y="6480"/>
                    </a:lnTo>
                    <a:lnTo>
                      <a:pt x="5400" y="4320"/>
                    </a:lnTo>
                    <a:lnTo>
                      <a:pt x="4725" y="4320"/>
                    </a:lnTo>
                    <a:lnTo>
                      <a:pt x="4725" y="4320"/>
                    </a:lnTo>
                    <a:lnTo>
                      <a:pt x="4050" y="2160"/>
                    </a:lnTo>
                    <a:lnTo>
                      <a:pt x="4050" y="2160"/>
                    </a:lnTo>
                    <a:lnTo>
                      <a:pt x="3375" y="0"/>
                    </a:lnTo>
                    <a:lnTo>
                      <a:pt x="3375" y="0"/>
                    </a:lnTo>
                    <a:lnTo>
                      <a:pt x="3375" y="0"/>
                    </a:lnTo>
                    <a:lnTo>
                      <a:pt x="0" y="64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55" name="Shape 4155"/>
              <p:cNvSpPr/>
              <p:nvPr/>
            </p:nvSpPr>
            <p:spPr>
              <a:xfrm>
                <a:off x="1033462" y="979487"/>
                <a:ext cx="14288" cy="492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600" y="0"/>
                    </a:moveTo>
                    <a:lnTo>
                      <a:pt x="9600" y="0"/>
                    </a:lnTo>
                    <a:lnTo>
                      <a:pt x="7200" y="1394"/>
                    </a:lnTo>
                    <a:lnTo>
                      <a:pt x="7200" y="2787"/>
                    </a:lnTo>
                    <a:lnTo>
                      <a:pt x="7200" y="3484"/>
                    </a:lnTo>
                    <a:lnTo>
                      <a:pt x="4800" y="4877"/>
                    </a:lnTo>
                    <a:lnTo>
                      <a:pt x="4800" y="6968"/>
                    </a:lnTo>
                    <a:lnTo>
                      <a:pt x="2400" y="7665"/>
                    </a:lnTo>
                    <a:lnTo>
                      <a:pt x="2400" y="9058"/>
                    </a:lnTo>
                    <a:lnTo>
                      <a:pt x="2400" y="9755"/>
                    </a:lnTo>
                    <a:lnTo>
                      <a:pt x="2400" y="9755"/>
                    </a:lnTo>
                    <a:lnTo>
                      <a:pt x="2400" y="11148"/>
                    </a:lnTo>
                    <a:lnTo>
                      <a:pt x="2400" y="11845"/>
                    </a:lnTo>
                    <a:lnTo>
                      <a:pt x="2400" y="11845"/>
                    </a:lnTo>
                    <a:lnTo>
                      <a:pt x="0" y="13239"/>
                    </a:lnTo>
                    <a:lnTo>
                      <a:pt x="2400" y="13935"/>
                    </a:lnTo>
                    <a:lnTo>
                      <a:pt x="2400" y="14632"/>
                    </a:lnTo>
                    <a:lnTo>
                      <a:pt x="2400" y="15329"/>
                    </a:lnTo>
                    <a:lnTo>
                      <a:pt x="2400" y="16026"/>
                    </a:lnTo>
                    <a:lnTo>
                      <a:pt x="2400" y="16026"/>
                    </a:lnTo>
                    <a:lnTo>
                      <a:pt x="2400" y="17419"/>
                    </a:lnTo>
                    <a:lnTo>
                      <a:pt x="2400" y="18116"/>
                    </a:lnTo>
                    <a:lnTo>
                      <a:pt x="4800" y="18813"/>
                    </a:lnTo>
                    <a:lnTo>
                      <a:pt x="4800" y="19510"/>
                    </a:lnTo>
                    <a:lnTo>
                      <a:pt x="7200" y="19510"/>
                    </a:lnTo>
                    <a:lnTo>
                      <a:pt x="7200" y="20206"/>
                    </a:lnTo>
                    <a:lnTo>
                      <a:pt x="9600" y="20903"/>
                    </a:lnTo>
                    <a:lnTo>
                      <a:pt x="9600" y="21600"/>
                    </a:lnTo>
                    <a:lnTo>
                      <a:pt x="21600" y="19510"/>
                    </a:lnTo>
                    <a:lnTo>
                      <a:pt x="19200" y="18813"/>
                    </a:lnTo>
                    <a:lnTo>
                      <a:pt x="19200" y="18813"/>
                    </a:lnTo>
                    <a:lnTo>
                      <a:pt x="16800" y="18116"/>
                    </a:lnTo>
                    <a:lnTo>
                      <a:pt x="16800" y="17419"/>
                    </a:lnTo>
                    <a:lnTo>
                      <a:pt x="16800" y="17419"/>
                    </a:lnTo>
                    <a:lnTo>
                      <a:pt x="16800" y="16723"/>
                    </a:lnTo>
                    <a:lnTo>
                      <a:pt x="14400" y="16026"/>
                    </a:lnTo>
                    <a:lnTo>
                      <a:pt x="14400" y="15329"/>
                    </a:lnTo>
                    <a:lnTo>
                      <a:pt x="14400" y="15329"/>
                    </a:lnTo>
                    <a:lnTo>
                      <a:pt x="14400" y="14632"/>
                    </a:lnTo>
                    <a:lnTo>
                      <a:pt x="14400" y="13935"/>
                    </a:lnTo>
                    <a:lnTo>
                      <a:pt x="14400" y="13239"/>
                    </a:lnTo>
                    <a:lnTo>
                      <a:pt x="14400" y="13239"/>
                    </a:lnTo>
                    <a:lnTo>
                      <a:pt x="14400" y="12542"/>
                    </a:lnTo>
                    <a:lnTo>
                      <a:pt x="14400" y="11845"/>
                    </a:lnTo>
                    <a:lnTo>
                      <a:pt x="14400" y="11148"/>
                    </a:lnTo>
                    <a:lnTo>
                      <a:pt x="14400" y="10452"/>
                    </a:lnTo>
                    <a:lnTo>
                      <a:pt x="14400" y="9755"/>
                    </a:lnTo>
                    <a:lnTo>
                      <a:pt x="14400" y="9058"/>
                    </a:lnTo>
                    <a:lnTo>
                      <a:pt x="14400" y="8361"/>
                    </a:lnTo>
                    <a:lnTo>
                      <a:pt x="16800" y="7665"/>
                    </a:lnTo>
                    <a:lnTo>
                      <a:pt x="16800" y="5574"/>
                    </a:lnTo>
                    <a:lnTo>
                      <a:pt x="19200" y="4877"/>
                    </a:lnTo>
                    <a:lnTo>
                      <a:pt x="19200" y="3484"/>
                    </a:lnTo>
                    <a:lnTo>
                      <a:pt x="21600" y="2090"/>
                    </a:lnTo>
                    <a:lnTo>
                      <a:pt x="21600" y="697"/>
                    </a:lnTo>
                    <a:lnTo>
                      <a:pt x="21600" y="697"/>
                    </a:lnTo>
                    <a:lnTo>
                      <a:pt x="9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56" name="Shape 4156"/>
              <p:cNvSpPr/>
              <p:nvPr/>
            </p:nvSpPr>
            <p:spPr>
              <a:xfrm>
                <a:off x="1039812" y="930275"/>
                <a:ext cx="12701" cy="508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700"/>
                    </a:moveTo>
                    <a:lnTo>
                      <a:pt x="0" y="2700"/>
                    </a:lnTo>
                    <a:lnTo>
                      <a:pt x="0" y="2700"/>
                    </a:lnTo>
                    <a:lnTo>
                      <a:pt x="2700" y="3375"/>
                    </a:lnTo>
                    <a:lnTo>
                      <a:pt x="2700" y="3375"/>
                    </a:lnTo>
                    <a:lnTo>
                      <a:pt x="2700" y="4050"/>
                    </a:lnTo>
                    <a:lnTo>
                      <a:pt x="5400" y="4050"/>
                    </a:lnTo>
                    <a:lnTo>
                      <a:pt x="5400" y="4725"/>
                    </a:lnTo>
                    <a:lnTo>
                      <a:pt x="5400" y="5400"/>
                    </a:lnTo>
                    <a:lnTo>
                      <a:pt x="5400" y="6075"/>
                    </a:lnTo>
                    <a:lnTo>
                      <a:pt x="5400" y="6075"/>
                    </a:lnTo>
                    <a:lnTo>
                      <a:pt x="5400" y="6750"/>
                    </a:lnTo>
                    <a:lnTo>
                      <a:pt x="8100" y="7425"/>
                    </a:lnTo>
                    <a:lnTo>
                      <a:pt x="8100" y="8100"/>
                    </a:lnTo>
                    <a:lnTo>
                      <a:pt x="8100" y="8100"/>
                    </a:lnTo>
                    <a:lnTo>
                      <a:pt x="8100" y="8775"/>
                    </a:lnTo>
                    <a:lnTo>
                      <a:pt x="8100" y="9450"/>
                    </a:lnTo>
                    <a:lnTo>
                      <a:pt x="5400" y="10125"/>
                    </a:lnTo>
                    <a:lnTo>
                      <a:pt x="5400" y="10800"/>
                    </a:lnTo>
                    <a:lnTo>
                      <a:pt x="5400" y="11475"/>
                    </a:lnTo>
                    <a:lnTo>
                      <a:pt x="5400" y="12150"/>
                    </a:lnTo>
                    <a:lnTo>
                      <a:pt x="5400" y="12825"/>
                    </a:lnTo>
                    <a:lnTo>
                      <a:pt x="5400" y="14175"/>
                    </a:lnTo>
                    <a:lnTo>
                      <a:pt x="2700" y="15525"/>
                    </a:lnTo>
                    <a:lnTo>
                      <a:pt x="2700" y="16875"/>
                    </a:lnTo>
                    <a:lnTo>
                      <a:pt x="0" y="18225"/>
                    </a:lnTo>
                    <a:lnTo>
                      <a:pt x="0" y="19575"/>
                    </a:lnTo>
                    <a:lnTo>
                      <a:pt x="0" y="20925"/>
                    </a:lnTo>
                    <a:lnTo>
                      <a:pt x="13500" y="21600"/>
                    </a:lnTo>
                    <a:lnTo>
                      <a:pt x="13500" y="20250"/>
                    </a:lnTo>
                    <a:lnTo>
                      <a:pt x="16200" y="18900"/>
                    </a:lnTo>
                    <a:lnTo>
                      <a:pt x="16200" y="17550"/>
                    </a:lnTo>
                    <a:lnTo>
                      <a:pt x="16200" y="16200"/>
                    </a:lnTo>
                    <a:lnTo>
                      <a:pt x="18900" y="14850"/>
                    </a:lnTo>
                    <a:lnTo>
                      <a:pt x="18900" y="13500"/>
                    </a:lnTo>
                    <a:lnTo>
                      <a:pt x="21600" y="12825"/>
                    </a:lnTo>
                    <a:lnTo>
                      <a:pt x="21600" y="12150"/>
                    </a:lnTo>
                    <a:lnTo>
                      <a:pt x="21600" y="10800"/>
                    </a:lnTo>
                    <a:lnTo>
                      <a:pt x="21600" y="10125"/>
                    </a:lnTo>
                    <a:lnTo>
                      <a:pt x="21600" y="10125"/>
                    </a:lnTo>
                    <a:lnTo>
                      <a:pt x="21600" y="8775"/>
                    </a:lnTo>
                    <a:lnTo>
                      <a:pt x="21600" y="8100"/>
                    </a:lnTo>
                    <a:lnTo>
                      <a:pt x="21600" y="8100"/>
                    </a:lnTo>
                    <a:lnTo>
                      <a:pt x="21600" y="6750"/>
                    </a:lnTo>
                    <a:lnTo>
                      <a:pt x="21600" y="6075"/>
                    </a:lnTo>
                    <a:lnTo>
                      <a:pt x="21600" y="6075"/>
                    </a:lnTo>
                    <a:lnTo>
                      <a:pt x="21600" y="4725"/>
                    </a:lnTo>
                    <a:lnTo>
                      <a:pt x="18900" y="4050"/>
                    </a:lnTo>
                    <a:lnTo>
                      <a:pt x="18900" y="4050"/>
                    </a:lnTo>
                    <a:lnTo>
                      <a:pt x="18900" y="3375"/>
                    </a:lnTo>
                    <a:lnTo>
                      <a:pt x="16200" y="2700"/>
                    </a:lnTo>
                    <a:lnTo>
                      <a:pt x="16200" y="2025"/>
                    </a:lnTo>
                    <a:lnTo>
                      <a:pt x="13500" y="1350"/>
                    </a:lnTo>
                    <a:lnTo>
                      <a:pt x="13500" y="675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0" y="27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57" name="Shape 4157"/>
              <p:cNvSpPr/>
              <p:nvPr/>
            </p:nvSpPr>
            <p:spPr>
              <a:xfrm>
                <a:off x="1000125" y="922337"/>
                <a:ext cx="46038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45" y="14400"/>
                    </a:moveTo>
                    <a:lnTo>
                      <a:pt x="745" y="14400"/>
                    </a:lnTo>
                    <a:lnTo>
                      <a:pt x="2234" y="14400"/>
                    </a:lnTo>
                    <a:lnTo>
                      <a:pt x="3724" y="14400"/>
                    </a:lnTo>
                    <a:lnTo>
                      <a:pt x="5214" y="14400"/>
                    </a:lnTo>
                    <a:lnTo>
                      <a:pt x="5959" y="14400"/>
                    </a:lnTo>
                    <a:lnTo>
                      <a:pt x="7448" y="12000"/>
                    </a:lnTo>
                    <a:lnTo>
                      <a:pt x="8938" y="12000"/>
                    </a:lnTo>
                    <a:lnTo>
                      <a:pt x="9683" y="12000"/>
                    </a:lnTo>
                    <a:lnTo>
                      <a:pt x="10428" y="12000"/>
                    </a:lnTo>
                    <a:lnTo>
                      <a:pt x="11172" y="12000"/>
                    </a:lnTo>
                    <a:lnTo>
                      <a:pt x="11172" y="12000"/>
                    </a:lnTo>
                    <a:lnTo>
                      <a:pt x="11917" y="12000"/>
                    </a:lnTo>
                    <a:lnTo>
                      <a:pt x="12662" y="12000"/>
                    </a:lnTo>
                    <a:lnTo>
                      <a:pt x="13407" y="12000"/>
                    </a:lnTo>
                    <a:lnTo>
                      <a:pt x="13407" y="12000"/>
                    </a:lnTo>
                    <a:lnTo>
                      <a:pt x="14152" y="12000"/>
                    </a:lnTo>
                    <a:lnTo>
                      <a:pt x="14897" y="12000"/>
                    </a:lnTo>
                    <a:lnTo>
                      <a:pt x="14897" y="14400"/>
                    </a:lnTo>
                    <a:lnTo>
                      <a:pt x="15641" y="14400"/>
                    </a:lnTo>
                    <a:lnTo>
                      <a:pt x="16386" y="14400"/>
                    </a:lnTo>
                    <a:lnTo>
                      <a:pt x="16386" y="14400"/>
                    </a:lnTo>
                    <a:lnTo>
                      <a:pt x="17131" y="14400"/>
                    </a:lnTo>
                    <a:lnTo>
                      <a:pt x="17131" y="16800"/>
                    </a:lnTo>
                    <a:lnTo>
                      <a:pt x="17876" y="16800"/>
                    </a:lnTo>
                    <a:lnTo>
                      <a:pt x="17876" y="19200"/>
                    </a:lnTo>
                    <a:lnTo>
                      <a:pt x="18621" y="19200"/>
                    </a:lnTo>
                    <a:lnTo>
                      <a:pt x="18621" y="21600"/>
                    </a:lnTo>
                    <a:lnTo>
                      <a:pt x="21600" y="12000"/>
                    </a:lnTo>
                    <a:lnTo>
                      <a:pt x="20855" y="9600"/>
                    </a:lnTo>
                    <a:lnTo>
                      <a:pt x="20855" y="9600"/>
                    </a:lnTo>
                    <a:lnTo>
                      <a:pt x="20110" y="7200"/>
                    </a:lnTo>
                    <a:lnTo>
                      <a:pt x="19366" y="4800"/>
                    </a:lnTo>
                    <a:lnTo>
                      <a:pt x="18621" y="4800"/>
                    </a:lnTo>
                    <a:lnTo>
                      <a:pt x="17876" y="4800"/>
                    </a:lnTo>
                    <a:lnTo>
                      <a:pt x="17876" y="2400"/>
                    </a:lnTo>
                    <a:lnTo>
                      <a:pt x="17131" y="2400"/>
                    </a:lnTo>
                    <a:lnTo>
                      <a:pt x="16386" y="0"/>
                    </a:lnTo>
                    <a:lnTo>
                      <a:pt x="15641" y="0"/>
                    </a:lnTo>
                    <a:lnTo>
                      <a:pt x="14897" y="0"/>
                    </a:lnTo>
                    <a:lnTo>
                      <a:pt x="14152" y="0"/>
                    </a:lnTo>
                    <a:lnTo>
                      <a:pt x="13407" y="0"/>
                    </a:lnTo>
                    <a:lnTo>
                      <a:pt x="12662" y="0"/>
                    </a:lnTo>
                    <a:lnTo>
                      <a:pt x="11917" y="0"/>
                    </a:lnTo>
                    <a:lnTo>
                      <a:pt x="11172" y="0"/>
                    </a:lnTo>
                    <a:lnTo>
                      <a:pt x="10428" y="0"/>
                    </a:lnTo>
                    <a:lnTo>
                      <a:pt x="9683" y="0"/>
                    </a:lnTo>
                    <a:lnTo>
                      <a:pt x="8938" y="0"/>
                    </a:lnTo>
                    <a:lnTo>
                      <a:pt x="8938" y="0"/>
                    </a:lnTo>
                    <a:lnTo>
                      <a:pt x="7448" y="0"/>
                    </a:lnTo>
                    <a:lnTo>
                      <a:pt x="5959" y="0"/>
                    </a:lnTo>
                    <a:lnTo>
                      <a:pt x="4469" y="0"/>
                    </a:lnTo>
                    <a:lnTo>
                      <a:pt x="2979" y="2400"/>
                    </a:lnTo>
                    <a:lnTo>
                      <a:pt x="1490" y="2400"/>
                    </a:lnTo>
                    <a:lnTo>
                      <a:pt x="0" y="2400"/>
                    </a:lnTo>
                    <a:lnTo>
                      <a:pt x="0" y="2400"/>
                    </a:lnTo>
                    <a:lnTo>
                      <a:pt x="745" y="14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58" name="Shape 4158"/>
              <p:cNvSpPr/>
              <p:nvPr/>
            </p:nvSpPr>
            <p:spPr>
              <a:xfrm>
                <a:off x="950912" y="915987"/>
                <a:ext cx="50801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855"/>
                    </a:moveTo>
                    <a:lnTo>
                      <a:pt x="0" y="7855"/>
                    </a:lnTo>
                    <a:lnTo>
                      <a:pt x="675" y="7855"/>
                    </a:lnTo>
                    <a:lnTo>
                      <a:pt x="1350" y="9818"/>
                    </a:lnTo>
                    <a:lnTo>
                      <a:pt x="2025" y="11782"/>
                    </a:lnTo>
                    <a:lnTo>
                      <a:pt x="2025" y="13745"/>
                    </a:lnTo>
                    <a:lnTo>
                      <a:pt x="3375" y="13745"/>
                    </a:lnTo>
                    <a:lnTo>
                      <a:pt x="3375" y="15709"/>
                    </a:lnTo>
                    <a:lnTo>
                      <a:pt x="4050" y="15709"/>
                    </a:lnTo>
                    <a:lnTo>
                      <a:pt x="4725" y="17673"/>
                    </a:lnTo>
                    <a:lnTo>
                      <a:pt x="5400" y="17673"/>
                    </a:lnTo>
                    <a:lnTo>
                      <a:pt x="6075" y="17673"/>
                    </a:lnTo>
                    <a:lnTo>
                      <a:pt x="6750" y="19636"/>
                    </a:lnTo>
                    <a:lnTo>
                      <a:pt x="7425" y="19636"/>
                    </a:lnTo>
                    <a:lnTo>
                      <a:pt x="8100" y="19636"/>
                    </a:lnTo>
                    <a:lnTo>
                      <a:pt x="8775" y="19636"/>
                    </a:lnTo>
                    <a:lnTo>
                      <a:pt x="9450" y="19636"/>
                    </a:lnTo>
                    <a:lnTo>
                      <a:pt x="10125" y="21600"/>
                    </a:lnTo>
                    <a:lnTo>
                      <a:pt x="10800" y="21600"/>
                    </a:lnTo>
                    <a:lnTo>
                      <a:pt x="11475" y="21600"/>
                    </a:lnTo>
                    <a:lnTo>
                      <a:pt x="12150" y="21600"/>
                    </a:lnTo>
                    <a:lnTo>
                      <a:pt x="13500" y="21600"/>
                    </a:lnTo>
                    <a:lnTo>
                      <a:pt x="14175" y="21600"/>
                    </a:lnTo>
                    <a:lnTo>
                      <a:pt x="16200" y="21600"/>
                    </a:lnTo>
                    <a:lnTo>
                      <a:pt x="17550" y="21600"/>
                    </a:lnTo>
                    <a:lnTo>
                      <a:pt x="18900" y="21600"/>
                    </a:lnTo>
                    <a:lnTo>
                      <a:pt x="20250" y="21600"/>
                    </a:lnTo>
                    <a:lnTo>
                      <a:pt x="21600" y="19636"/>
                    </a:lnTo>
                    <a:lnTo>
                      <a:pt x="20925" y="9818"/>
                    </a:lnTo>
                    <a:lnTo>
                      <a:pt x="19575" y="9818"/>
                    </a:lnTo>
                    <a:lnTo>
                      <a:pt x="18900" y="11782"/>
                    </a:lnTo>
                    <a:lnTo>
                      <a:pt x="17550" y="11782"/>
                    </a:lnTo>
                    <a:lnTo>
                      <a:pt x="16200" y="11782"/>
                    </a:lnTo>
                    <a:lnTo>
                      <a:pt x="14850" y="11782"/>
                    </a:lnTo>
                    <a:lnTo>
                      <a:pt x="13500" y="11782"/>
                    </a:lnTo>
                    <a:lnTo>
                      <a:pt x="12825" y="11782"/>
                    </a:lnTo>
                    <a:lnTo>
                      <a:pt x="12150" y="11782"/>
                    </a:lnTo>
                    <a:lnTo>
                      <a:pt x="11475" y="11782"/>
                    </a:lnTo>
                    <a:lnTo>
                      <a:pt x="10800" y="9818"/>
                    </a:lnTo>
                    <a:lnTo>
                      <a:pt x="10125" y="9818"/>
                    </a:lnTo>
                    <a:lnTo>
                      <a:pt x="9450" y="9818"/>
                    </a:lnTo>
                    <a:lnTo>
                      <a:pt x="8775" y="9818"/>
                    </a:lnTo>
                    <a:lnTo>
                      <a:pt x="8100" y="9818"/>
                    </a:lnTo>
                    <a:lnTo>
                      <a:pt x="8100" y="7855"/>
                    </a:lnTo>
                    <a:lnTo>
                      <a:pt x="7425" y="7855"/>
                    </a:lnTo>
                    <a:lnTo>
                      <a:pt x="6750" y="7855"/>
                    </a:lnTo>
                    <a:lnTo>
                      <a:pt x="6075" y="7855"/>
                    </a:lnTo>
                    <a:lnTo>
                      <a:pt x="6075" y="5891"/>
                    </a:lnTo>
                    <a:lnTo>
                      <a:pt x="5400" y="5891"/>
                    </a:lnTo>
                    <a:lnTo>
                      <a:pt x="4725" y="5891"/>
                    </a:lnTo>
                    <a:lnTo>
                      <a:pt x="4725" y="3927"/>
                    </a:lnTo>
                    <a:lnTo>
                      <a:pt x="4050" y="3927"/>
                    </a:lnTo>
                    <a:lnTo>
                      <a:pt x="4050" y="1964"/>
                    </a:lnTo>
                    <a:lnTo>
                      <a:pt x="3375" y="1964"/>
                    </a:lnTo>
                    <a:lnTo>
                      <a:pt x="3375" y="0"/>
                    </a:lnTo>
                    <a:lnTo>
                      <a:pt x="3375" y="0"/>
                    </a:lnTo>
                    <a:lnTo>
                      <a:pt x="0" y="785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59" name="Shape 4159"/>
              <p:cNvSpPr/>
              <p:nvPr/>
            </p:nvSpPr>
            <p:spPr>
              <a:xfrm>
                <a:off x="946150" y="871537"/>
                <a:ext cx="12700" cy="508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100" y="0"/>
                    </a:moveTo>
                    <a:lnTo>
                      <a:pt x="8100" y="0"/>
                    </a:lnTo>
                    <a:lnTo>
                      <a:pt x="8100" y="1350"/>
                    </a:lnTo>
                    <a:lnTo>
                      <a:pt x="5400" y="2700"/>
                    </a:lnTo>
                    <a:lnTo>
                      <a:pt x="5400" y="4050"/>
                    </a:lnTo>
                    <a:lnTo>
                      <a:pt x="2700" y="5400"/>
                    </a:lnTo>
                    <a:lnTo>
                      <a:pt x="2700" y="6750"/>
                    </a:lnTo>
                    <a:lnTo>
                      <a:pt x="0" y="8100"/>
                    </a:lnTo>
                    <a:lnTo>
                      <a:pt x="0" y="8775"/>
                    </a:lnTo>
                    <a:lnTo>
                      <a:pt x="0" y="9450"/>
                    </a:lnTo>
                    <a:lnTo>
                      <a:pt x="0" y="10125"/>
                    </a:lnTo>
                    <a:lnTo>
                      <a:pt x="0" y="10800"/>
                    </a:lnTo>
                    <a:lnTo>
                      <a:pt x="0" y="11475"/>
                    </a:lnTo>
                    <a:lnTo>
                      <a:pt x="0" y="12150"/>
                    </a:lnTo>
                    <a:lnTo>
                      <a:pt x="0" y="12825"/>
                    </a:lnTo>
                    <a:lnTo>
                      <a:pt x="0" y="13500"/>
                    </a:lnTo>
                    <a:lnTo>
                      <a:pt x="0" y="14175"/>
                    </a:lnTo>
                    <a:lnTo>
                      <a:pt x="0" y="14850"/>
                    </a:lnTo>
                    <a:lnTo>
                      <a:pt x="0" y="15525"/>
                    </a:lnTo>
                    <a:lnTo>
                      <a:pt x="0" y="16200"/>
                    </a:lnTo>
                    <a:lnTo>
                      <a:pt x="0" y="16875"/>
                    </a:lnTo>
                    <a:lnTo>
                      <a:pt x="0" y="17550"/>
                    </a:lnTo>
                    <a:lnTo>
                      <a:pt x="2700" y="18225"/>
                    </a:lnTo>
                    <a:lnTo>
                      <a:pt x="2700" y="18900"/>
                    </a:lnTo>
                    <a:lnTo>
                      <a:pt x="5400" y="19575"/>
                    </a:lnTo>
                    <a:lnTo>
                      <a:pt x="5400" y="20250"/>
                    </a:lnTo>
                    <a:lnTo>
                      <a:pt x="8100" y="20925"/>
                    </a:lnTo>
                    <a:lnTo>
                      <a:pt x="8100" y="21600"/>
                    </a:lnTo>
                    <a:lnTo>
                      <a:pt x="21600" y="18900"/>
                    </a:lnTo>
                    <a:lnTo>
                      <a:pt x="18900" y="18900"/>
                    </a:lnTo>
                    <a:lnTo>
                      <a:pt x="18900" y="18225"/>
                    </a:lnTo>
                    <a:lnTo>
                      <a:pt x="16200" y="17550"/>
                    </a:lnTo>
                    <a:lnTo>
                      <a:pt x="16200" y="17550"/>
                    </a:lnTo>
                    <a:lnTo>
                      <a:pt x="16200" y="16875"/>
                    </a:lnTo>
                    <a:lnTo>
                      <a:pt x="16200" y="16875"/>
                    </a:lnTo>
                    <a:lnTo>
                      <a:pt x="13500" y="16200"/>
                    </a:lnTo>
                    <a:lnTo>
                      <a:pt x="13500" y="15525"/>
                    </a:lnTo>
                    <a:lnTo>
                      <a:pt x="13500" y="14850"/>
                    </a:lnTo>
                    <a:lnTo>
                      <a:pt x="13500" y="14850"/>
                    </a:lnTo>
                    <a:lnTo>
                      <a:pt x="13500" y="14175"/>
                    </a:lnTo>
                    <a:lnTo>
                      <a:pt x="13500" y="13500"/>
                    </a:lnTo>
                    <a:lnTo>
                      <a:pt x="13500" y="12825"/>
                    </a:lnTo>
                    <a:lnTo>
                      <a:pt x="13500" y="12150"/>
                    </a:lnTo>
                    <a:lnTo>
                      <a:pt x="13500" y="12150"/>
                    </a:lnTo>
                    <a:lnTo>
                      <a:pt x="13500" y="11475"/>
                    </a:lnTo>
                    <a:lnTo>
                      <a:pt x="13500" y="10800"/>
                    </a:lnTo>
                    <a:lnTo>
                      <a:pt x="13500" y="10125"/>
                    </a:lnTo>
                    <a:lnTo>
                      <a:pt x="16200" y="9450"/>
                    </a:lnTo>
                    <a:lnTo>
                      <a:pt x="16200" y="8775"/>
                    </a:lnTo>
                    <a:lnTo>
                      <a:pt x="16200" y="7425"/>
                    </a:lnTo>
                    <a:lnTo>
                      <a:pt x="16200" y="6075"/>
                    </a:lnTo>
                    <a:lnTo>
                      <a:pt x="18900" y="4725"/>
                    </a:lnTo>
                    <a:lnTo>
                      <a:pt x="18900" y="3375"/>
                    </a:lnTo>
                    <a:lnTo>
                      <a:pt x="21600" y="2025"/>
                    </a:lnTo>
                    <a:lnTo>
                      <a:pt x="21600" y="1350"/>
                    </a:lnTo>
                    <a:lnTo>
                      <a:pt x="21600" y="1350"/>
                    </a:lnTo>
                    <a:lnTo>
                      <a:pt x="81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60" name="Shape 4160"/>
              <p:cNvSpPr/>
              <p:nvPr/>
            </p:nvSpPr>
            <p:spPr>
              <a:xfrm>
                <a:off x="950912" y="822325"/>
                <a:ext cx="12701" cy="523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618"/>
                    </a:moveTo>
                    <a:lnTo>
                      <a:pt x="0" y="2618"/>
                    </a:lnTo>
                    <a:lnTo>
                      <a:pt x="0" y="2618"/>
                    </a:lnTo>
                    <a:lnTo>
                      <a:pt x="0" y="3273"/>
                    </a:lnTo>
                    <a:lnTo>
                      <a:pt x="2700" y="3927"/>
                    </a:lnTo>
                    <a:lnTo>
                      <a:pt x="2700" y="3927"/>
                    </a:lnTo>
                    <a:lnTo>
                      <a:pt x="5400" y="4582"/>
                    </a:lnTo>
                    <a:lnTo>
                      <a:pt x="5400" y="5236"/>
                    </a:lnTo>
                    <a:lnTo>
                      <a:pt x="5400" y="5236"/>
                    </a:lnTo>
                    <a:lnTo>
                      <a:pt x="5400" y="5891"/>
                    </a:lnTo>
                    <a:lnTo>
                      <a:pt x="5400" y="6545"/>
                    </a:lnTo>
                    <a:lnTo>
                      <a:pt x="8100" y="7200"/>
                    </a:lnTo>
                    <a:lnTo>
                      <a:pt x="8100" y="7200"/>
                    </a:lnTo>
                    <a:lnTo>
                      <a:pt x="8100" y="7855"/>
                    </a:lnTo>
                    <a:lnTo>
                      <a:pt x="8100" y="8509"/>
                    </a:lnTo>
                    <a:lnTo>
                      <a:pt x="8100" y="9164"/>
                    </a:lnTo>
                    <a:lnTo>
                      <a:pt x="8100" y="9818"/>
                    </a:lnTo>
                    <a:lnTo>
                      <a:pt x="8100" y="10473"/>
                    </a:lnTo>
                    <a:lnTo>
                      <a:pt x="8100" y="11127"/>
                    </a:lnTo>
                    <a:lnTo>
                      <a:pt x="5400" y="11782"/>
                    </a:lnTo>
                    <a:lnTo>
                      <a:pt x="5400" y="12436"/>
                    </a:lnTo>
                    <a:lnTo>
                      <a:pt x="5400" y="13091"/>
                    </a:lnTo>
                    <a:lnTo>
                      <a:pt x="5400" y="14400"/>
                    </a:lnTo>
                    <a:lnTo>
                      <a:pt x="5400" y="15709"/>
                    </a:lnTo>
                    <a:lnTo>
                      <a:pt x="2700" y="17018"/>
                    </a:lnTo>
                    <a:lnTo>
                      <a:pt x="2700" y="18327"/>
                    </a:lnTo>
                    <a:lnTo>
                      <a:pt x="0" y="19636"/>
                    </a:lnTo>
                    <a:lnTo>
                      <a:pt x="0" y="20291"/>
                    </a:lnTo>
                    <a:lnTo>
                      <a:pt x="13500" y="21600"/>
                    </a:lnTo>
                    <a:lnTo>
                      <a:pt x="16200" y="20291"/>
                    </a:lnTo>
                    <a:lnTo>
                      <a:pt x="16200" y="18982"/>
                    </a:lnTo>
                    <a:lnTo>
                      <a:pt x="16200" y="17673"/>
                    </a:lnTo>
                    <a:lnTo>
                      <a:pt x="18900" y="16364"/>
                    </a:lnTo>
                    <a:lnTo>
                      <a:pt x="18900" y="15055"/>
                    </a:lnTo>
                    <a:lnTo>
                      <a:pt x="21600" y="13745"/>
                    </a:lnTo>
                    <a:lnTo>
                      <a:pt x="21600" y="12436"/>
                    </a:lnTo>
                    <a:lnTo>
                      <a:pt x="21600" y="11782"/>
                    </a:lnTo>
                    <a:lnTo>
                      <a:pt x="21600" y="11782"/>
                    </a:lnTo>
                    <a:lnTo>
                      <a:pt x="21600" y="10473"/>
                    </a:lnTo>
                    <a:lnTo>
                      <a:pt x="21600" y="9818"/>
                    </a:lnTo>
                    <a:lnTo>
                      <a:pt x="21600" y="9164"/>
                    </a:lnTo>
                    <a:lnTo>
                      <a:pt x="21600" y="8509"/>
                    </a:lnTo>
                    <a:lnTo>
                      <a:pt x="21600" y="7855"/>
                    </a:lnTo>
                    <a:lnTo>
                      <a:pt x="21600" y="7200"/>
                    </a:lnTo>
                    <a:lnTo>
                      <a:pt x="21600" y="6545"/>
                    </a:lnTo>
                    <a:lnTo>
                      <a:pt x="21600" y="5891"/>
                    </a:lnTo>
                    <a:lnTo>
                      <a:pt x="21600" y="5236"/>
                    </a:lnTo>
                    <a:lnTo>
                      <a:pt x="18900" y="4582"/>
                    </a:lnTo>
                    <a:lnTo>
                      <a:pt x="18900" y="3927"/>
                    </a:lnTo>
                    <a:lnTo>
                      <a:pt x="16200" y="3273"/>
                    </a:lnTo>
                    <a:lnTo>
                      <a:pt x="16200" y="2618"/>
                    </a:lnTo>
                    <a:lnTo>
                      <a:pt x="16200" y="1964"/>
                    </a:lnTo>
                    <a:lnTo>
                      <a:pt x="13500" y="1309"/>
                    </a:lnTo>
                    <a:lnTo>
                      <a:pt x="13500" y="655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0" y="261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61" name="Shape 4161"/>
              <p:cNvSpPr/>
              <p:nvPr/>
            </p:nvSpPr>
            <p:spPr>
              <a:xfrm>
                <a:off x="908050" y="811212"/>
                <a:ext cx="49213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1782"/>
                    </a:moveTo>
                    <a:lnTo>
                      <a:pt x="0" y="11782"/>
                    </a:lnTo>
                    <a:lnTo>
                      <a:pt x="1394" y="11782"/>
                    </a:lnTo>
                    <a:lnTo>
                      <a:pt x="2787" y="11782"/>
                    </a:lnTo>
                    <a:lnTo>
                      <a:pt x="4181" y="11782"/>
                    </a:lnTo>
                    <a:lnTo>
                      <a:pt x="5574" y="11782"/>
                    </a:lnTo>
                    <a:lnTo>
                      <a:pt x="6968" y="11782"/>
                    </a:lnTo>
                    <a:lnTo>
                      <a:pt x="8361" y="11782"/>
                    </a:lnTo>
                    <a:lnTo>
                      <a:pt x="8361" y="11782"/>
                    </a:lnTo>
                    <a:lnTo>
                      <a:pt x="9058" y="11782"/>
                    </a:lnTo>
                    <a:lnTo>
                      <a:pt x="9755" y="11782"/>
                    </a:lnTo>
                    <a:lnTo>
                      <a:pt x="10452" y="11782"/>
                    </a:lnTo>
                    <a:lnTo>
                      <a:pt x="11148" y="11782"/>
                    </a:lnTo>
                    <a:lnTo>
                      <a:pt x="11845" y="11782"/>
                    </a:lnTo>
                    <a:lnTo>
                      <a:pt x="12542" y="11782"/>
                    </a:lnTo>
                    <a:lnTo>
                      <a:pt x="13239" y="11782"/>
                    </a:lnTo>
                    <a:lnTo>
                      <a:pt x="13935" y="13745"/>
                    </a:lnTo>
                    <a:lnTo>
                      <a:pt x="13935" y="13745"/>
                    </a:lnTo>
                    <a:lnTo>
                      <a:pt x="14632" y="13745"/>
                    </a:lnTo>
                    <a:lnTo>
                      <a:pt x="15329" y="13745"/>
                    </a:lnTo>
                    <a:lnTo>
                      <a:pt x="16026" y="15709"/>
                    </a:lnTo>
                    <a:lnTo>
                      <a:pt x="16026" y="15709"/>
                    </a:lnTo>
                    <a:lnTo>
                      <a:pt x="16723" y="15709"/>
                    </a:lnTo>
                    <a:lnTo>
                      <a:pt x="16723" y="17673"/>
                    </a:lnTo>
                    <a:lnTo>
                      <a:pt x="17419" y="17673"/>
                    </a:lnTo>
                    <a:lnTo>
                      <a:pt x="18116" y="19636"/>
                    </a:lnTo>
                    <a:lnTo>
                      <a:pt x="18116" y="19636"/>
                    </a:lnTo>
                    <a:lnTo>
                      <a:pt x="18813" y="21600"/>
                    </a:lnTo>
                    <a:lnTo>
                      <a:pt x="21600" y="13745"/>
                    </a:lnTo>
                    <a:lnTo>
                      <a:pt x="20903" y="11782"/>
                    </a:lnTo>
                    <a:lnTo>
                      <a:pt x="20206" y="11782"/>
                    </a:lnTo>
                    <a:lnTo>
                      <a:pt x="20206" y="9818"/>
                    </a:lnTo>
                    <a:lnTo>
                      <a:pt x="19510" y="7855"/>
                    </a:lnTo>
                    <a:lnTo>
                      <a:pt x="18813" y="7855"/>
                    </a:lnTo>
                    <a:lnTo>
                      <a:pt x="18116" y="5891"/>
                    </a:lnTo>
                    <a:lnTo>
                      <a:pt x="17419" y="5891"/>
                    </a:lnTo>
                    <a:lnTo>
                      <a:pt x="16723" y="3927"/>
                    </a:lnTo>
                    <a:lnTo>
                      <a:pt x="16026" y="3927"/>
                    </a:lnTo>
                    <a:lnTo>
                      <a:pt x="15329" y="3927"/>
                    </a:lnTo>
                    <a:lnTo>
                      <a:pt x="14632" y="3927"/>
                    </a:lnTo>
                    <a:lnTo>
                      <a:pt x="13935" y="1964"/>
                    </a:lnTo>
                    <a:lnTo>
                      <a:pt x="13239" y="1964"/>
                    </a:lnTo>
                    <a:lnTo>
                      <a:pt x="12542" y="1964"/>
                    </a:lnTo>
                    <a:lnTo>
                      <a:pt x="11845" y="1964"/>
                    </a:lnTo>
                    <a:lnTo>
                      <a:pt x="11148" y="1964"/>
                    </a:lnTo>
                    <a:lnTo>
                      <a:pt x="10452" y="0"/>
                    </a:lnTo>
                    <a:lnTo>
                      <a:pt x="9755" y="0"/>
                    </a:lnTo>
                    <a:lnTo>
                      <a:pt x="9058" y="0"/>
                    </a:lnTo>
                    <a:lnTo>
                      <a:pt x="8361" y="0"/>
                    </a:lnTo>
                    <a:lnTo>
                      <a:pt x="6968" y="0"/>
                    </a:lnTo>
                    <a:lnTo>
                      <a:pt x="4877" y="0"/>
                    </a:lnTo>
                    <a:lnTo>
                      <a:pt x="4181" y="0"/>
                    </a:lnTo>
                    <a:lnTo>
                      <a:pt x="2787" y="0"/>
                    </a:lnTo>
                    <a:lnTo>
                      <a:pt x="139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178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62" name="Shape 4162"/>
              <p:cNvSpPr/>
              <p:nvPr/>
            </p:nvSpPr>
            <p:spPr>
              <a:xfrm>
                <a:off x="858837" y="803275"/>
                <a:ext cx="49213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855"/>
                    </a:moveTo>
                    <a:lnTo>
                      <a:pt x="0" y="7855"/>
                    </a:lnTo>
                    <a:lnTo>
                      <a:pt x="0" y="9818"/>
                    </a:lnTo>
                    <a:lnTo>
                      <a:pt x="697" y="9818"/>
                    </a:lnTo>
                    <a:lnTo>
                      <a:pt x="1394" y="11782"/>
                    </a:lnTo>
                    <a:lnTo>
                      <a:pt x="2090" y="13745"/>
                    </a:lnTo>
                    <a:lnTo>
                      <a:pt x="2787" y="13745"/>
                    </a:lnTo>
                    <a:lnTo>
                      <a:pt x="3484" y="15709"/>
                    </a:lnTo>
                    <a:lnTo>
                      <a:pt x="3484" y="15709"/>
                    </a:lnTo>
                    <a:lnTo>
                      <a:pt x="4877" y="17673"/>
                    </a:lnTo>
                    <a:lnTo>
                      <a:pt x="4877" y="17673"/>
                    </a:lnTo>
                    <a:lnTo>
                      <a:pt x="5574" y="17673"/>
                    </a:lnTo>
                    <a:lnTo>
                      <a:pt x="6968" y="19636"/>
                    </a:lnTo>
                    <a:lnTo>
                      <a:pt x="6968" y="19636"/>
                    </a:lnTo>
                    <a:lnTo>
                      <a:pt x="7665" y="19636"/>
                    </a:lnTo>
                    <a:lnTo>
                      <a:pt x="9058" y="19636"/>
                    </a:lnTo>
                    <a:lnTo>
                      <a:pt x="9755" y="19636"/>
                    </a:lnTo>
                    <a:lnTo>
                      <a:pt x="9755" y="21600"/>
                    </a:lnTo>
                    <a:lnTo>
                      <a:pt x="11148" y="21600"/>
                    </a:lnTo>
                    <a:lnTo>
                      <a:pt x="11845" y="21600"/>
                    </a:lnTo>
                    <a:lnTo>
                      <a:pt x="12542" y="21600"/>
                    </a:lnTo>
                    <a:lnTo>
                      <a:pt x="13239" y="21600"/>
                    </a:lnTo>
                    <a:lnTo>
                      <a:pt x="14632" y="21600"/>
                    </a:lnTo>
                    <a:lnTo>
                      <a:pt x="16026" y="21600"/>
                    </a:lnTo>
                    <a:lnTo>
                      <a:pt x="17419" y="21600"/>
                    </a:lnTo>
                    <a:lnTo>
                      <a:pt x="18813" y="21600"/>
                    </a:lnTo>
                    <a:lnTo>
                      <a:pt x="20206" y="21600"/>
                    </a:lnTo>
                    <a:lnTo>
                      <a:pt x="21600" y="21600"/>
                    </a:lnTo>
                    <a:lnTo>
                      <a:pt x="21600" y="9818"/>
                    </a:lnTo>
                    <a:lnTo>
                      <a:pt x="20206" y="9818"/>
                    </a:lnTo>
                    <a:lnTo>
                      <a:pt x="18813" y="9818"/>
                    </a:lnTo>
                    <a:lnTo>
                      <a:pt x="17419" y="9818"/>
                    </a:lnTo>
                    <a:lnTo>
                      <a:pt x="16026" y="9818"/>
                    </a:lnTo>
                    <a:lnTo>
                      <a:pt x="14632" y="9818"/>
                    </a:lnTo>
                    <a:lnTo>
                      <a:pt x="13239" y="9818"/>
                    </a:lnTo>
                    <a:lnTo>
                      <a:pt x="12542" y="9818"/>
                    </a:lnTo>
                    <a:lnTo>
                      <a:pt x="11845" y="9818"/>
                    </a:lnTo>
                    <a:lnTo>
                      <a:pt x="11148" y="9818"/>
                    </a:lnTo>
                    <a:lnTo>
                      <a:pt x="10452" y="9818"/>
                    </a:lnTo>
                    <a:lnTo>
                      <a:pt x="9755" y="9818"/>
                    </a:lnTo>
                    <a:lnTo>
                      <a:pt x="9058" y="9818"/>
                    </a:lnTo>
                    <a:lnTo>
                      <a:pt x="9058" y="9818"/>
                    </a:lnTo>
                    <a:lnTo>
                      <a:pt x="8361" y="9818"/>
                    </a:lnTo>
                    <a:lnTo>
                      <a:pt x="7665" y="7855"/>
                    </a:lnTo>
                    <a:lnTo>
                      <a:pt x="6968" y="7855"/>
                    </a:lnTo>
                    <a:lnTo>
                      <a:pt x="6271" y="7855"/>
                    </a:lnTo>
                    <a:lnTo>
                      <a:pt x="5574" y="7855"/>
                    </a:lnTo>
                    <a:lnTo>
                      <a:pt x="5574" y="5891"/>
                    </a:lnTo>
                    <a:lnTo>
                      <a:pt x="4877" y="5891"/>
                    </a:lnTo>
                    <a:lnTo>
                      <a:pt x="4877" y="5891"/>
                    </a:lnTo>
                    <a:lnTo>
                      <a:pt x="4181" y="3927"/>
                    </a:lnTo>
                    <a:lnTo>
                      <a:pt x="3484" y="3927"/>
                    </a:lnTo>
                    <a:lnTo>
                      <a:pt x="3484" y="1964"/>
                    </a:lnTo>
                    <a:lnTo>
                      <a:pt x="2787" y="1964"/>
                    </a:lnTo>
                    <a:lnTo>
                      <a:pt x="2787" y="0"/>
                    </a:lnTo>
                    <a:lnTo>
                      <a:pt x="2787" y="0"/>
                    </a:lnTo>
                    <a:lnTo>
                      <a:pt x="0" y="785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63" name="Shape 4163"/>
              <p:cNvSpPr/>
              <p:nvPr/>
            </p:nvSpPr>
            <p:spPr>
              <a:xfrm>
                <a:off x="852487" y="758825"/>
                <a:ext cx="12701" cy="508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100" y="0"/>
                    </a:moveTo>
                    <a:lnTo>
                      <a:pt x="8100" y="0"/>
                    </a:lnTo>
                    <a:lnTo>
                      <a:pt x="5400" y="1350"/>
                    </a:lnTo>
                    <a:lnTo>
                      <a:pt x="5400" y="2700"/>
                    </a:lnTo>
                    <a:lnTo>
                      <a:pt x="2700" y="4050"/>
                    </a:lnTo>
                    <a:lnTo>
                      <a:pt x="2700" y="5400"/>
                    </a:lnTo>
                    <a:lnTo>
                      <a:pt x="0" y="6750"/>
                    </a:lnTo>
                    <a:lnTo>
                      <a:pt x="0" y="8100"/>
                    </a:lnTo>
                    <a:lnTo>
                      <a:pt x="0" y="8775"/>
                    </a:lnTo>
                    <a:lnTo>
                      <a:pt x="0" y="9450"/>
                    </a:lnTo>
                    <a:lnTo>
                      <a:pt x="0" y="10125"/>
                    </a:lnTo>
                    <a:lnTo>
                      <a:pt x="0" y="10800"/>
                    </a:lnTo>
                    <a:lnTo>
                      <a:pt x="0" y="12150"/>
                    </a:lnTo>
                    <a:lnTo>
                      <a:pt x="0" y="12150"/>
                    </a:lnTo>
                    <a:lnTo>
                      <a:pt x="0" y="12825"/>
                    </a:lnTo>
                    <a:lnTo>
                      <a:pt x="0" y="14175"/>
                    </a:lnTo>
                    <a:lnTo>
                      <a:pt x="0" y="14175"/>
                    </a:lnTo>
                    <a:lnTo>
                      <a:pt x="0" y="15525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0" y="17550"/>
                    </a:lnTo>
                    <a:lnTo>
                      <a:pt x="2700" y="17550"/>
                    </a:lnTo>
                    <a:lnTo>
                      <a:pt x="2700" y="18225"/>
                    </a:lnTo>
                    <a:lnTo>
                      <a:pt x="2700" y="18900"/>
                    </a:lnTo>
                    <a:lnTo>
                      <a:pt x="5400" y="19575"/>
                    </a:lnTo>
                    <a:lnTo>
                      <a:pt x="5400" y="20250"/>
                    </a:lnTo>
                    <a:lnTo>
                      <a:pt x="8100" y="20925"/>
                    </a:lnTo>
                    <a:lnTo>
                      <a:pt x="10800" y="21600"/>
                    </a:lnTo>
                    <a:lnTo>
                      <a:pt x="21600" y="18900"/>
                    </a:lnTo>
                    <a:lnTo>
                      <a:pt x="18900" y="18900"/>
                    </a:lnTo>
                    <a:lnTo>
                      <a:pt x="18900" y="18225"/>
                    </a:lnTo>
                    <a:lnTo>
                      <a:pt x="16200" y="18225"/>
                    </a:lnTo>
                    <a:lnTo>
                      <a:pt x="16200" y="17550"/>
                    </a:lnTo>
                    <a:lnTo>
                      <a:pt x="16200" y="16875"/>
                    </a:lnTo>
                    <a:lnTo>
                      <a:pt x="16200" y="16875"/>
                    </a:lnTo>
                    <a:lnTo>
                      <a:pt x="13500" y="16200"/>
                    </a:lnTo>
                    <a:lnTo>
                      <a:pt x="13500" y="15525"/>
                    </a:lnTo>
                    <a:lnTo>
                      <a:pt x="13500" y="15525"/>
                    </a:lnTo>
                    <a:lnTo>
                      <a:pt x="13500" y="14850"/>
                    </a:lnTo>
                    <a:lnTo>
                      <a:pt x="13500" y="14175"/>
                    </a:lnTo>
                    <a:lnTo>
                      <a:pt x="13500" y="13500"/>
                    </a:lnTo>
                    <a:lnTo>
                      <a:pt x="13500" y="12825"/>
                    </a:lnTo>
                    <a:lnTo>
                      <a:pt x="13500" y="12825"/>
                    </a:lnTo>
                    <a:lnTo>
                      <a:pt x="13500" y="12150"/>
                    </a:lnTo>
                    <a:lnTo>
                      <a:pt x="13500" y="11475"/>
                    </a:lnTo>
                    <a:lnTo>
                      <a:pt x="13500" y="10800"/>
                    </a:lnTo>
                    <a:lnTo>
                      <a:pt x="13500" y="10125"/>
                    </a:lnTo>
                    <a:lnTo>
                      <a:pt x="13500" y="9450"/>
                    </a:lnTo>
                    <a:lnTo>
                      <a:pt x="13500" y="8775"/>
                    </a:lnTo>
                    <a:lnTo>
                      <a:pt x="16200" y="7425"/>
                    </a:lnTo>
                    <a:lnTo>
                      <a:pt x="16200" y="6075"/>
                    </a:lnTo>
                    <a:lnTo>
                      <a:pt x="18900" y="4725"/>
                    </a:lnTo>
                    <a:lnTo>
                      <a:pt x="18900" y="4050"/>
                    </a:lnTo>
                    <a:lnTo>
                      <a:pt x="18900" y="2700"/>
                    </a:lnTo>
                    <a:lnTo>
                      <a:pt x="21600" y="675"/>
                    </a:lnTo>
                    <a:lnTo>
                      <a:pt x="21600" y="675"/>
                    </a:lnTo>
                    <a:lnTo>
                      <a:pt x="81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64" name="Shape 4164"/>
              <p:cNvSpPr/>
              <p:nvPr/>
            </p:nvSpPr>
            <p:spPr>
              <a:xfrm>
                <a:off x="857250" y="709612"/>
                <a:ext cx="12700" cy="508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700"/>
                    </a:moveTo>
                    <a:lnTo>
                      <a:pt x="0" y="2700"/>
                    </a:lnTo>
                    <a:lnTo>
                      <a:pt x="0" y="3375"/>
                    </a:lnTo>
                    <a:lnTo>
                      <a:pt x="2700" y="3375"/>
                    </a:lnTo>
                    <a:lnTo>
                      <a:pt x="2700" y="4050"/>
                    </a:lnTo>
                    <a:lnTo>
                      <a:pt x="2700" y="4050"/>
                    </a:lnTo>
                    <a:lnTo>
                      <a:pt x="5400" y="4725"/>
                    </a:lnTo>
                    <a:lnTo>
                      <a:pt x="5400" y="5400"/>
                    </a:lnTo>
                    <a:lnTo>
                      <a:pt x="5400" y="5400"/>
                    </a:lnTo>
                    <a:lnTo>
                      <a:pt x="5400" y="6075"/>
                    </a:lnTo>
                    <a:lnTo>
                      <a:pt x="8100" y="6750"/>
                    </a:lnTo>
                    <a:lnTo>
                      <a:pt x="8100" y="7425"/>
                    </a:lnTo>
                    <a:lnTo>
                      <a:pt x="8100" y="7425"/>
                    </a:lnTo>
                    <a:lnTo>
                      <a:pt x="8100" y="8100"/>
                    </a:lnTo>
                    <a:lnTo>
                      <a:pt x="8100" y="8775"/>
                    </a:lnTo>
                    <a:lnTo>
                      <a:pt x="8100" y="9450"/>
                    </a:lnTo>
                    <a:lnTo>
                      <a:pt x="8100" y="10125"/>
                    </a:lnTo>
                    <a:lnTo>
                      <a:pt x="8100" y="10800"/>
                    </a:lnTo>
                    <a:lnTo>
                      <a:pt x="8100" y="11475"/>
                    </a:lnTo>
                    <a:lnTo>
                      <a:pt x="8100" y="11475"/>
                    </a:lnTo>
                    <a:lnTo>
                      <a:pt x="8100" y="12825"/>
                    </a:lnTo>
                    <a:lnTo>
                      <a:pt x="8100" y="12825"/>
                    </a:lnTo>
                    <a:lnTo>
                      <a:pt x="5400" y="14175"/>
                    </a:lnTo>
                    <a:lnTo>
                      <a:pt x="5400" y="15525"/>
                    </a:lnTo>
                    <a:lnTo>
                      <a:pt x="2700" y="16875"/>
                    </a:lnTo>
                    <a:lnTo>
                      <a:pt x="2700" y="18225"/>
                    </a:lnTo>
                    <a:lnTo>
                      <a:pt x="0" y="19575"/>
                    </a:lnTo>
                    <a:lnTo>
                      <a:pt x="0" y="20925"/>
                    </a:lnTo>
                    <a:lnTo>
                      <a:pt x="13500" y="21600"/>
                    </a:lnTo>
                    <a:lnTo>
                      <a:pt x="16200" y="20925"/>
                    </a:lnTo>
                    <a:lnTo>
                      <a:pt x="16200" y="18900"/>
                    </a:lnTo>
                    <a:lnTo>
                      <a:pt x="18900" y="17550"/>
                    </a:lnTo>
                    <a:lnTo>
                      <a:pt x="18900" y="16200"/>
                    </a:lnTo>
                    <a:lnTo>
                      <a:pt x="21600" y="14850"/>
                    </a:lnTo>
                    <a:lnTo>
                      <a:pt x="21600" y="13500"/>
                    </a:lnTo>
                    <a:lnTo>
                      <a:pt x="21600" y="12825"/>
                    </a:lnTo>
                    <a:lnTo>
                      <a:pt x="21600" y="12150"/>
                    </a:lnTo>
                    <a:lnTo>
                      <a:pt x="21600" y="11475"/>
                    </a:lnTo>
                    <a:lnTo>
                      <a:pt x="21600" y="10800"/>
                    </a:lnTo>
                    <a:lnTo>
                      <a:pt x="21600" y="10125"/>
                    </a:lnTo>
                    <a:lnTo>
                      <a:pt x="21600" y="9450"/>
                    </a:lnTo>
                    <a:lnTo>
                      <a:pt x="21600" y="8775"/>
                    </a:lnTo>
                    <a:lnTo>
                      <a:pt x="21600" y="8100"/>
                    </a:lnTo>
                    <a:lnTo>
                      <a:pt x="21600" y="7425"/>
                    </a:lnTo>
                    <a:lnTo>
                      <a:pt x="21600" y="6750"/>
                    </a:lnTo>
                    <a:lnTo>
                      <a:pt x="21600" y="6075"/>
                    </a:lnTo>
                    <a:lnTo>
                      <a:pt x="21600" y="5400"/>
                    </a:lnTo>
                    <a:lnTo>
                      <a:pt x="18900" y="4725"/>
                    </a:lnTo>
                    <a:lnTo>
                      <a:pt x="18900" y="4050"/>
                    </a:lnTo>
                    <a:lnTo>
                      <a:pt x="18900" y="3375"/>
                    </a:lnTo>
                    <a:lnTo>
                      <a:pt x="16200" y="2700"/>
                    </a:lnTo>
                    <a:lnTo>
                      <a:pt x="16200" y="2025"/>
                    </a:lnTo>
                    <a:lnTo>
                      <a:pt x="13500" y="1350"/>
                    </a:lnTo>
                    <a:lnTo>
                      <a:pt x="13500" y="675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0" y="27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65" name="Shape 4165"/>
              <p:cNvSpPr/>
              <p:nvPr/>
            </p:nvSpPr>
            <p:spPr>
              <a:xfrm>
                <a:off x="814387" y="700087"/>
                <a:ext cx="49213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0800"/>
                    </a:moveTo>
                    <a:lnTo>
                      <a:pt x="0" y="10800"/>
                    </a:lnTo>
                    <a:lnTo>
                      <a:pt x="1394" y="10800"/>
                    </a:lnTo>
                    <a:lnTo>
                      <a:pt x="2787" y="10800"/>
                    </a:lnTo>
                    <a:lnTo>
                      <a:pt x="4877" y="10800"/>
                    </a:lnTo>
                    <a:lnTo>
                      <a:pt x="6271" y="10800"/>
                    </a:lnTo>
                    <a:lnTo>
                      <a:pt x="7665" y="10800"/>
                    </a:lnTo>
                    <a:lnTo>
                      <a:pt x="9058" y="10800"/>
                    </a:lnTo>
                    <a:lnTo>
                      <a:pt x="10452" y="10800"/>
                    </a:lnTo>
                    <a:lnTo>
                      <a:pt x="11148" y="10800"/>
                    </a:lnTo>
                    <a:lnTo>
                      <a:pt x="11845" y="10800"/>
                    </a:lnTo>
                    <a:lnTo>
                      <a:pt x="12542" y="10800"/>
                    </a:lnTo>
                    <a:lnTo>
                      <a:pt x="13239" y="12960"/>
                    </a:lnTo>
                    <a:lnTo>
                      <a:pt x="13239" y="12960"/>
                    </a:lnTo>
                    <a:lnTo>
                      <a:pt x="13935" y="12960"/>
                    </a:lnTo>
                    <a:lnTo>
                      <a:pt x="14632" y="12960"/>
                    </a:lnTo>
                    <a:lnTo>
                      <a:pt x="15329" y="12960"/>
                    </a:lnTo>
                    <a:lnTo>
                      <a:pt x="15329" y="15120"/>
                    </a:lnTo>
                    <a:lnTo>
                      <a:pt x="16026" y="15120"/>
                    </a:lnTo>
                    <a:lnTo>
                      <a:pt x="16723" y="15120"/>
                    </a:lnTo>
                    <a:lnTo>
                      <a:pt x="16723" y="17280"/>
                    </a:lnTo>
                    <a:lnTo>
                      <a:pt x="17419" y="17280"/>
                    </a:lnTo>
                    <a:lnTo>
                      <a:pt x="17419" y="17280"/>
                    </a:lnTo>
                    <a:lnTo>
                      <a:pt x="18116" y="19440"/>
                    </a:lnTo>
                    <a:lnTo>
                      <a:pt x="18116" y="19440"/>
                    </a:lnTo>
                    <a:lnTo>
                      <a:pt x="18813" y="21600"/>
                    </a:lnTo>
                    <a:lnTo>
                      <a:pt x="21600" y="12960"/>
                    </a:lnTo>
                    <a:lnTo>
                      <a:pt x="20903" y="12960"/>
                    </a:lnTo>
                    <a:lnTo>
                      <a:pt x="20903" y="10800"/>
                    </a:lnTo>
                    <a:lnTo>
                      <a:pt x="20206" y="8640"/>
                    </a:lnTo>
                    <a:lnTo>
                      <a:pt x="19510" y="8640"/>
                    </a:lnTo>
                    <a:lnTo>
                      <a:pt x="18813" y="6480"/>
                    </a:lnTo>
                    <a:lnTo>
                      <a:pt x="18116" y="6480"/>
                    </a:lnTo>
                    <a:lnTo>
                      <a:pt x="17419" y="4320"/>
                    </a:lnTo>
                    <a:lnTo>
                      <a:pt x="16723" y="4320"/>
                    </a:lnTo>
                    <a:lnTo>
                      <a:pt x="16723" y="2160"/>
                    </a:lnTo>
                    <a:lnTo>
                      <a:pt x="16026" y="2160"/>
                    </a:lnTo>
                    <a:lnTo>
                      <a:pt x="15329" y="2160"/>
                    </a:lnTo>
                    <a:lnTo>
                      <a:pt x="14632" y="0"/>
                    </a:lnTo>
                    <a:lnTo>
                      <a:pt x="13935" y="0"/>
                    </a:lnTo>
                    <a:lnTo>
                      <a:pt x="13239" y="0"/>
                    </a:lnTo>
                    <a:lnTo>
                      <a:pt x="12542" y="0"/>
                    </a:lnTo>
                    <a:lnTo>
                      <a:pt x="11845" y="0"/>
                    </a:lnTo>
                    <a:lnTo>
                      <a:pt x="10452" y="0"/>
                    </a:lnTo>
                    <a:lnTo>
                      <a:pt x="9058" y="0"/>
                    </a:lnTo>
                    <a:lnTo>
                      <a:pt x="7665" y="0"/>
                    </a:lnTo>
                    <a:lnTo>
                      <a:pt x="6271" y="0"/>
                    </a:lnTo>
                    <a:lnTo>
                      <a:pt x="4877" y="0"/>
                    </a:lnTo>
                    <a:lnTo>
                      <a:pt x="2787" y="0"/>
                    </a:lnTo>
                    <a:lnTo>
                      <a:pt x="139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66" name="Shape 4166"/>
              <p:cNvSpPr/>
              <p:nvPr/>
            </p:nvSpPr>
            <p:spPr>
              <a:xfrm>
                <a:off x="776287" y="684212"/>
                <a:ext cx="38101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4320"/>
                    </a:moveTo>
                    <a:lnTo>
                      <a:pt x="0" y="4320"/>
                    </a:lnTo>
                    <a:lnTo>
                      <a:pt x="900" y="5760"/>
                    </a:lnTo>
                    <a:lnTo>
                      <a:pt x="1800" y="8640"/>
                    </a:lnTo>
                    <a:lnTo>
                      <a:pt x="2700" y="10080"/>
                    </a:lnTo>
                    <a:lnTo>
                      <a:pt x="4500" y="10080"/>
                    </a:lnTo>
                    <a:lnTo>
                      <a:pt x="5400" y="12960"/>
                    </a:lnTo>
                    <a:lnTo>
                      <a:pt x="6300" y="12960"/>
                    </a:lnTo>
                    <a:lnTo>
                      <a:pt x="7200" y="14400"/>
                    </a:lnTo>
                    <a:lnTo>
                      <a:pt x="7200" y="14400"/>
                    </a:lnTo>
                    <a:lnTo>
                      <a:pt x="8100" y="15840"/>
                    </a:lnTo>
                    <a:lnTo>
                      <a:pt x="9000" y="15840"/>
                    </a:lnTo>
                    <a:lnTo>
                      <a:pt x="9000" y="17280"/>
                    </a:lnTo>
                    <a:lnTo>
                      <a:pt x="9900" y="17280"/>
                    </a:lnTo>
                    <a:lnTo>
                      <a:pt x="10800" y="17280"/>
                    </a:lnTo>
                    <a:lnTo>
                      <a:pt x="11700" y="18720"/>
                    </a:lnTo>
                    <a:lnTo>
                      <a:pt x="11700" y="18720"/>
                    </a:lnTo>
                    <a:lnTo>
                      <a:pt x="12600" y="18720"/>
                    </a:lnTo>
                    <a:lnTo>
                      <a:pt x="13500" y="18720"/>
                    </a:lnTo>
                    <a:lnTo>
                      <a:pt x="14400" y="20160"/>
                    </a:lnTo>
                    <a:lnTo>
                      <a:pt x="15300" y="20160"/>
                    </a:lnTo>
                    <a:lnTo>
                      <a:pt x="16200" y="20160"/>
                    </a:lnTo>
                    <a:lnTo>
                      <a:pt x="17100" y="20160"/>
                    </a:lnTo>
                    <a:lnTo>
                      <a:pt x="18000" y="21600"/>
                    </a:lnTo>
                    <a:lnTo>
                      <a:pt x="18900" y="21600"/>
                    </a:lnTo>
                    <a:lnTo>
                      <a:pt x="19800" y="21600"/>
                    </a:lnTo>
                    <a:lnTo>
                      <a:pt x="20700" y="21600"/>
                    </a:lnTo>
                    <a:lnTo>
                      <a:pt x="21600" y="21600"/>
                    </a:lnTo>
                    <a:lnTo>
                      <a:pt x="21600" y="14400"/>
                    </a:lnTo>
                    <a:lnTo>
                      <a:pt x="20700" y="14400"/>
                    </a:lnTo>
                    <a:lnTo>
                      <a:pt x="19800" y="12960"/>
                    </a:lnTo>
                    <a:lnTo>
                      <a:pt x="18900" y="12960"/>
                    </a:lnTo>
                    <a:lnTo>
                      <a:pt x="18900" y="12960"/>
                    </a:lnTo>
                    <a:lnTo>
                      <a:pt x="18000" y="12960"/>
                    </a:lnTo>
                    <a:lnTo>
                      <a:pt x="17100" y="12960"/>
                    </a:lnTo>
                    <a:lnTo>
                      <a:pt x="16200" y="12960"/>
                    </a:lnTo>
                    <a:lnTo>
                      <a:pt x="15300" y="12960"/>
                    </a:lnTo>
                    <a:lnTo>
                      <a:pt x="15300" y="11520"/>
                    </a:lnTo>
                    <a:lnTo>
                      <a:pt x="14400" y="11520"/>
                    </a:lnTo>
                    <a:lnTo>
                      <a:pt x="13500" y="11520"/>
                    </a:lnTo>
                    <a:lnTo>
                      <a:pt x="12600" y="11520"/>
                    </a:lnTo>
                    <a:lnTo>
                      <a:pt x="12600" y="10080"/>
                    </a:lnTo>
                    <a:lnTo>
                      <a:pt x="11700" y="10080"/>
                    </a:lnTo>
                    <a:lnTo>
                      <a:pt x="11700" y="10080"/>
                    </a:lnTo>
                    <a:lnTo>
                      <a:pt x="10800" y="10080"/>
                    </a:lnTo>
                    <a:lnTo>
                      <a:pt x="10800" y="8640"/>
                    </a:lnTo>
                    <a:lnTo>
                      <a:pt x="9900" y="8640"/>
                    </a:lnTo>
                    <a:lnTo>
                      <a:pt x="9900" y="8640"/>
                    </a:lnTo>
                    <a:lnTo>
                      <a:pt x="9000" y="7200"/>
                    </a:lnTo>
                    <a:lnTo>
                      <a:pt x="8100" y="5760"/>
                    </a:lnTo>
                    <a:lnTo>
                      <a:pt x="7200" y="5760"/>
                    </a:lnTo>
                    <a:lnTo>
                      <a:pt x="6300" y="4320"/>
                    </a:lnTo>
                    <a:lnTo>
                      <a:pt x="5400" y="2880"/>
                    </a:lnTo>
                    <a:lnTo>
                      <a:pt x="4500" y="144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0" y="43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67" name="Shape 4167"/>
              <p:cNvSpPr/>
              <p:nvPr/>
            </p:nvSpPr>
            <p:spPr>
              <a:xfrm>
                <a:off x="763587" y="647700"/>
                <a:ext cx="19051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662"/>
                    </a:lnTo>
                    <a:lnTo>
                      <a:pt x="0" y="3323"/>
                    </a:lnTo>
                    <a:lnTo>
                      <a:pt x="1800" y="4985"/>
                    </a:lnTo>
                    <a:lnTo>
                      <a:pt x="1800" y="5815"/>
                    </a:lnTo>
                    <a:lnTo>
                      <a:pt x="1800" y="7477"/>
                    </a:lnTo>
                    <a:lnTo>
                      <a:pt x="3600" y="9138"/>
                    </a:lnTo>
                    <a:lnTo>
                      <a:pt x="3600" y="10800"/>
                    </a:lnTo>
                    <a:lnTo>
                      <a:pt x="3600" y="11631"/>
                    </a:lnTo>
                    <a:lnTo>
                      <a:pt x="5400" y="13292"/>
                    </a:lnTo>
                    <a:lnTo>
                      <a:pt x="5400" y="14954"/>
                    </a:lnTo>
                    <a:lnTo>
                      <a:pt x="7200" y="14954"/>
                    </a:lnTo>
                    <a:lnTo>
                      <a:pt x="7200" y="15785"/>
                    </a:lnTo>
                    <a:lnTo>
                      <a:pt x="7200" y="16615"/>
                    </a:lnTo>
                    <a:lnTo>
                      <a:pt x="7200" y="17446"/>
                    </a:lnTo>
                    <a:lnTo>
                      <a:pt x="9000" y="17446"/>
                    </a:lnTo>
                    <a:lnTo>
                      <a:pt x="9000" y="18277"/>
                    </a:lnTo>
                    <a:lnTo>
                      <a:pt x="10800" y="19108"/>
                    </a:lnTo>
                    <a:lnTo>
                      <a:pt x="10800" y="19938"/>
                    </a:lnTo>
                    <a:lnTo>
                      <a:pt x="12600" y="19938"/>
                    </a:lnTo>
                    <a:lnTo>
                      <a:pt x="12600" y="20769"/>
                    </a:lnTo>
                    <a:lnTo>
                      <a:pt x="14400" y="21600"/>
                    </a:lnTo>
                    <a:lnTo>
                      <a:pt x="14400" y="21600"/>
                    </a:lnTo>
                    <a:lnTo>
                      <a:pt x="21600" y="19108"/>
                    </a:lnTo>
                    <a:lnTo>
                      <a:pt x="21600" y="18277"/>
                    </a:lnTo>
                    <a:lnTo>
                      <a:pt x="19800" y="18277"/>
                    </a:lnTo>
                    <a:lnTo>
                      <a:pt x="19800" y="17446"/>
                    </a:lnTo>
                    <a:lnTo>
                      <a:pt x="19800" y="17446"/>
                    </a:lnTo>
                    <a:lnTo>
                      <a:pt x="18000" y="16615"/>
                    </a:lnTo>
                    <a:lnTo>
                      <a:pt x="18000" y="16615"/>
                    </a:lnTo>
                    <a:lnTo>
                      <a:pt x="18000" y="15785"/>
                    </a:lnTo>
                    <a:lnTo>
                      <a:pt x="16200" y="14954"/>
                    </a:lnTo>
                    <a:lnTo>
                      <a:pt x="16200" y="14954"/>
                    </a:lnTo>
                    <a:lnTo>
                      <a:pt x="16200" y="14123"/>
                    </a:lnTo>
                    <a:lnTo>
                      <a:pt x="16200" y="13292"/>
                    </a:lnTo>
                    <a:lnTo>
                      <a:pt x="14400" y="13292"/>
                    </a:lnTo>
                    <a:lnTo>
                      <a:pt x="14400" y="11631"/>
                    </a:lnTo>
                    <a:lnTo>
                      <a:pt x="12600" y="10800"/>
                    </a:lnTo>
                    <a:lnTo>
                      <a:pt x="12600" y="9969"/>
                    </a:lnTo>
                    <a:lnTo>
                      <a:pt x="12600" y="8308"/>
                    </a:lnTo>
                    <a:lnTo>
                      <a:pt x="12600" y="6646"/>
                    </a:lnTo>
                    <a:lnTo>
                      <a:pt x="10800" y="5815"/>
                    </a:lnTo>
                    <a:lnTo>
                      <a:pt x="10800" y="4154"/>
                    </a:lnTo>
                    <a:lnTo>
                      <a:pt x="10800" y="2492"/>
                    </a:lnTo>
                    <a:lnTo>
                      <a:pt x="10800" y="831"/>
                    </a:lnTo>
                    <a:lnTo>
                      <a:pt x="9000" y="0"/>
                    </a:lnTo>
                    <a:lnTo>
                      <a:pt x="90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68" name="Shape 4168"/>
              <p:cNvSpPr/>
              <p:nvPr/>
            </p:nvSpPr>
            <p:spPr>
              <a:xfrm>
                <a:off x="749300" y="611187"/>
                <a:ext cx="22225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757"/>
                    </a:moveTo>
                    <a:lnTo>
                      <a:pt x="0" y="3757"/>
                    </a:lnTo>
                    <a:lnTo>
                      <a:pt x="1543" y="4696"/>
                    </a:lnTo>
                    <a:lnTo>
                      <a:pt x="1543" y="5635"/>
                    </a:lnTo>
                    <a:lnTo>
                      <a:pt x="3086" y="6574"/>
                    </a:lnTo>
                    <a:lnTo>
                      <a:pt x="4629" y="7513"/>
                    </a:lnTo>
                    <a:lnTo>
                      <a:pt x="6171" y="8452"/>
                    </a:lnTo>
                    <a:lnTo>
                      <a:pt x="6171" y="9391"/>
                    </a:lnTo>
                    <a:lnTo>
                      <a:pt x="7714" y="10330"/>
                    </a:lnTo>
                    <a:lnTo>
                      <a:pt x="9257" y="11270"/>
                    </a:lnTo>
                    <a:lnTo>
                      <a:pt x="9257" y="12209"/>
                    </a:lnTo>
                    <a:lnTo>
                      <a:pt x="10800" y="14087"/>
                    </a:lnTo>
                    <a:lnTo>
                      <a:pt x="10800" y="15026"/>
                    </a:lnTo>
                    <a:lnTo>
                      <a:pt x="12343" y="15965"/>
                    </a:lnTo>
                    <a:lnTo>
                      <a:pt x="12343" y="16904"/>
                    </a:lnTo>
                    <a:lnTo>
                      <a:pt x="12343" y="17843"/>
                    </a:lnTo>
                    <a:lnTo>
                      <a:pt x="12343" y="18783"/>
                    </a:lnTo>
                    <a:lnTo>
                      <a:pt x="13886" y="18783"/>
                    </a:lnTo>
                    <a:lnTo>
                      <a:pt x="13886" y="19722"/>
                    </a:lnTo>
                    <a:lnTo>
                      <a:pt x="13886" y="20661"/>
                    </a:lnTo>
                    <a:lnTo>
                      <a:pt x="13886" y="21600"/>
                    </a:lnTo>
                    <a:lnTo>
                      <a:pt x="13886" y="21600"/>
                    </a:lnTo>
                    <a:lnTo>
                      <a:pt x="21600" y="21600"/>
                    </a:lnTo>
                    <a:lnTo>
                      <a:pt x="21600" y="20661"/>
                    </a:lnTo>
                    <a:lnTo>
                      <a:pt x="21600" y="19722"/>
                    </a:lnTo>
                    <a:lnTo>
                      <a:pt x="21600" y="18783"/>
                    </a:lnTo>
                    <a:lnTo>
                      <a:pt x="21600" y="17843"/>
                    </a:lnTo>
                    <a:lnTo>
                      <a:pt x="20057" y="16904"/>
                    </a:lnTo>
                    <a:lnTo>
                      <a:pt x="20057" y="15965"/>
                    </a:lnTo>
                    <a:lnTo>
                      <a:pt x="20057" y="15965"/>
                    </a:lnTo>
                    <a:lnTo>
                      <a:pt x="20057" y="15026"/>
                    </a:lnTo>
                    <a:lnTo>
                      <a:pt x="18514" y="13148"/>
                    </a:lnTo>
                    <a:lnTo>
                      <a:pt x="18514" y="12209"/>
                    </a:lnTo>
                    <a:lnTo>
                      <a:pt x="16971" y="10330"/>
                    </a:lnTo>
                    <a:lnTo>
                      <a:pt x="15429" y="9391"/>
                    </a:lnTo>
                    <a:lnTo>
                      <a:pt x="15429" y="7513"/>
                    </a:lnTo>
                    <a:lnTo>
                      <a:pt x="13886" y="6574"/>
                    </a:lnTo>
                    <a:lnTo>
                      <a:pt x="12343" y="5635"/>
                    </a:lnTo>
                    <a:lnTo>
                      <a:pt x="10800" y="4696"/>
                    </a:lnTo>
                    <a:lnTo>
                      <a:pt x="9257" y="3757"/>
                    </a:lnTo>
                    <a:lnTo>
                      <a:pt x="9257" y="2817"/>
                    </a:lnTo>
                    <a:lnTo>
                      <a:pt x="7714" y="939"/>
                    </a:lnTo>
                    <a:lnTo>
                      <a:pt x="6171" y="0"/>
                    </a:lnTo>
                    <a:lnTo>
                      <a:pt x="6171" y="0"/>
                    </a:lnTo>
                    <a:lnTo>
                      <a:pt x="0" y="375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69" name="Shape 4169"/>
              <p:cNvSpPr/>
              <p:nvPr/>
            </p:nvSpPr>
            <p:spPr>
              <a:xfrm>
                <a:off x="722312" y="593725"/>
                <a:ext cx="33338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4320"/>
                    </a:moveTo>
                    <a:lnTo>
                      <a:pt x="0" y="5760"/>
                    </a:lnTo>
                    <a:lnTo>
                      <a:pt x="1029" y="7200"/>
                    </a:lnTo>
                    <a:lnTo>
                      <a:pt x="1029" y="7200"/>
                    </a:lnTo>
                    <a:lnTo>
                      <a:pt x="2057" y="8640"/>
                    </a:lnTo>
                    <a:lnTo>
                      <a:pt x="3086" y="8640"/>
                    </a:lnTo>
                    <a:lnTo>
                      <a:pt x="3086" y="10080"/>
                    </a:lnTo>
                    <a:lnTo>
                      <a:pt x="4114" y="10080"/>
                    </a:lnTo>
                    <a:lnTo>
                      <a:pt x="4114" y="10080"/>
                    </a:lnTo>
                    <a:lnTo>
                      <a:pt x="6171" y="11520"/>
                    </a:lnTo>
                    <a:lnTo>
                      <a:pt x="7200" y="12960"/>
                    </a:lnTo>
                    <a:lnTo>
                      <a:pt x="8229" y="12960"/>
                    </a:lnTo>
                    <a:lnTo>
                      <a:pt x="9257" y="14400"/>
                    </a:lnTo>
                    <a:lnTo>
                      <a:pt x="10286" y="15840"/>
                    </a:lnTo>
                    <a:lnTo>
                      <a:pt x="12343" y="15840"/>
                    </a:lnTo>
                    <a:lnTo>
                      <a:pt x="13371" y="17280"/>
                    </a:lnTo>
                    <a:lnTo>
                      <a:pt x="14400" y="17280"/>
                    </a:lnTo>
                    <a:lnTo>
                      <a:pt x="14400" y="18720"/>
                    </a:lnTo>
                    <a:lnTo>
                      <a:pt x="15429" y="18720"/>
                    </a:lnTo>
                    <a:lnTo>
                      <a:pt x="15429" y="18720"/>
                    </a:lnTo>
                    <a:lnTo>
                      <a:pt x="15429" y="20160"/>
                    </a:lnTo>
                    <a:lnTo>
                      <a:pt x="16457" y="20160"/>
                    </a:lnTo>
                    <a:lnTo>
                      <a:pt x="16457" y="20160"/>
                    </a:lnTo>
                    <a:lnTo>
                      <a:pt x="17486" y="21600"/>
                    </a:lnTo>
                    <a:lnTo>
                      <a:pt x="17486" y="21600"/>
                    </a:lnTo>
                    <a:lnTo>
                      <a:pt x="21600" y="15840"/>
                    </a:lnTo>
                    <a:lnTo>
                      <a:pt x="20571" y="15840"/>
                    </a:lnTo>
                    <a:lnTo>
                      <a:pt x="20571" y="14400"/>
                    </a:lnTo>
                    <a:lnTo>
                      <a:pt x="19543" y="14400"/>
                    </a:lnTo>
                    <a:lnTo>
                      <a:pt x="19543" y="12960"/>
                    </a:lnTo>
                    <a:lnTo>
                      <a:pt x="18514" y="12960"/>
                    </a:lnTo>
                    <a:lnTo>
                      <a:pt x="18514" y="12960"/>
                    </a:lnTo>
                    <a:lnTo>
                      <a:pt x="17486" y="11520"/>
                    </a:lnTo>
                    <a:lnTo>
                      <a:pt x="16457" y="11520"/>
                    </a:lnTo>
                    <a:lnTo>
                      <a:pt x="15429" y="10080"/>
                    </a:lnTo>
                    <a:lnTo>
                      <a:pt x="14400" y="8640"/>
                    </a:lnTo>
                    <a:lnTo>
                      <a:pt x="13371" y="8640"/>
                    </a:lnTo>
                    <a:lnTo>
                      <a:pt x="12343" y="7200"/>
                    </a:lnTo>
                    <a:lnTo>
                      <a:pt x="10286" y="7200"/>
                    </a:lnTo>
                    <a:lnTo>
                      <a:pt x="9257" y="5760"/>
                    </a:lnTo>
                    <a:lnTo>
                      <a:pt x="8229" y="4320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6171" y="2880"/>
                    </a:lnTo>
                    <a:lnTo>
                      <a:pt x="6171" y="2880"/>
                    </a:lnTo>
                    <a:lnTo>
                      <a:pt x="5143" y="2880"/>
                    </a:lnTo>
                    <a:lnTo>
                      <a:pt x="5143" y="1440"/>
                    </a:lnTo>
                    <a:lnTo>
                      <a:pt x="5143" y="1440"/>
                    </a:lnTo>
                    <a:lnTo>
                      <a:pt x="4114" y="0"/>
                    </a:lnTo>
                    <a:lnTo>
                      <a:pt x="4114" y="0"/>
                    </a:lnTo>
                    <a:lnTo>
                      <a:pt x="0" y="43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70" name="Shape 4170"/>
              <p:cNvSpPr/>
              <p:nvPr/>
            </p:nvSpPr>
            <p:spPr>
              <a:xfrm>
                <a:off x="719137" y="561975"/>
                <a:ext cx="17463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2000"/>
                    </a:moveTo>
                    <a:lnTo>
                      <a:pt x="21600" y="12000"/>
                    </a:lnTo>
                    <a:lnTo>
                      <a:pt x="21600" y="9600"/>
                    </a:lnTo>
                    <a:lnTo>
                      <a:pt x="19636" y="9600"/>
                    </a:lnTo>
                    <a:lnTo>
                      <a:pt x="17673" y="9600"/>
                    </a:lnTo>
                    <a:lnTo>
                      <a:pt x="17673" y="9600"/>
                    </a:lnTo>
                    <a:lnTo>
                      <a:pt x="15709" y="7200"/>
                    </a:lnTo>
                    <a:lnTo>
                      <a:pt x="13745" y="7200"/>
                    </a:lnTo>
                    <a:lnTo>
                      <a:pt x="13745" y="4800"/>
                    </a:lnTo>
                    <a:lnTo>
                      <a:pt x="11782" y="4800"/>
                    </a:lnTo>
                    <a:lnTo>
                      <a:pt x="11782" y="4800"/>
                    </a:lnTo>
                    <a:lnTo>
                      <a:pt x="11782" y="4800"/>
                    </a:lnTo>
                    <a:lnTo>
                      <a:pt x="9818" y="4800"/>
                    </a:lnTo>
                    <a:lnTo>
                      <a:pt x="9818" y="2400"/>
                    </a:lnTo>
                    <a:lnTo>
                      <a:pt x="7855" y="2400"/>
                    </a:lnTo>
                    <a:lnTo>
                      <a:pt x="5891" y="0"/>
                    </a:lnTo>
                    <a:lnTo>
                      <a:pt x="0" y="12000"/>
                    </a:lnTo>
                    <a:lnTo>
                      <a:pt x="1964" y="12000"/>
                    </a:lnTo>
                    <a:lnTo>
                      <a:pt x="3927" y="14400"/>
                    </a:lnTo>
                    <a:lnTo>
                      <a:pt x="3927" y="14400"/>
                    </a:lnTo>
                    <a:lnTo>
                      <a:pt x="5891" y="16800"/>
                    </a:lnTo>
                    <a:lnTo>
                      <a:pt x="5891" y="16800"/>
                    </a:lnTo>
                    <a:lnTo>
                      <a:pt x="7855" y="16800"/>
                    </a:lnTo>
                    <a:lnTo>
                      <a:pt x="9818" y="16800"/>
                    </a:lnTo>
                    <a:lnTo>
                      <a:pt x="9818" y="19200"/>
                    </a:lnTo>
                    <a:lnTo>
                      <a:pt x="11782" y="19200"/>
                    </a:lnTo>
                    <a:lnTo>
                      <a:pt x="13745" y="19200"/>
                    </a:lnTo>
                    <a:lnTo>
                      <a:pt x="13745" y="19200"/>
                    </a:lnTo>
                    <a:lnTo>
                      <a:pt x="15709" y="21600"/>
                    </a:lnTo>
                    <a:lnTo>
                      <a:pt x="15709" y="21600"/>
                    </a:lnTo>
                    <a:lnTo>
                      <a:pt x="15709" y="21600"/>
                    </a:lnTo>
                    <a:lnTo>
                      <a:pt x="15709" y="21600"/>
                    </a:lnTo>
                    <a:lnTo>
                      <a:pt x="21600" y="12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71" name="Shape 4171"/>
              <p:cNvSpPr/>
              <p:nvPr/>
            </p:nvSpPr>
            <p:spPr>
              <a:xfrm>
                <a:off x="731837" y="569912"/>
                <a:ext cx="20638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636"/>
                    </a:moveTo>
                    <a:lnTo>
                      <a:pt x="21600" y="19636"/>
                    </a:lnTo>
                    <a:lnTo>
                      <a:pt x="21600" y="19636"/>
                    </a:lnTo>
                    <a:lnTo>
                      <a:pt x="21600" y="17673"/>
                    </a:lnTo>
                    <a:lnTo>
                      <a:pt x="19938" y="15709"/>
                    </a:lnTo>
                    <a:lnTo>
                      <a:pt x="19938" y="15709"/>
                    </a:lnTo>
                    <a:lnTo>
                      <a:pt x="19938" y="13745"/>
                    </a:lnTo>
                    <a:lnTo>
                      <a:pt x="19938" y="13745"/>
                    </a:lnTo>
                    <a:lnTo>
                      <a:pt x="19938" y="11782"/>
                    </a:lnTo>
                    <a:lnTo>
                      <a:pt x="18277" y="11782"/>
                    </a:lnTo>
                    <a:lnTo>
                      <a:pt x="18277" y="9818"/>
                    </a:lnTo>
                    <a:lnTo>
                      <a:pt x="18277" y="9818"/>
                    </a:lnTo>
                    <a:lnTo>
                      <a:pt x="16615" y="9818"/>
                    </a:lnTo>
                    <a:lnTo>
                      <a:pt x="16615" y="7855"/>
                    </a:lnTo>
                    <a:lnTo>
                      <a:pt x="14954" y="5891"/>
                    </a:lnTo>
                    <a:lnTo>
                      <a:pt x="14954" y="5891"/>
                    </a:lnTo>
                    <a:lnTo>
                      <a:pt x="13292" y="3927"/>
                    </a:lnTo>
                    <a:lnTo>
                      <a:pt x="11631" y="3927"/>
                    </a:lnTo>
                    <a:lnTo>
                      <a:pt x="9969" y="1964"/>
                    </a:lnTo>
                    <a:lnTo>
                      <a:pt x="9969" y="1964"/>
                    </a:lnTo>
                    <a:lnTo>
                      <a:pt x="6646" y="0"/>
                    </a:lnTo>
                    <a:lnTo>
                      <a:pt x="4985" y="0"/>
                    </a:lnTo>
                    <a:lnTo>
                      <a:pt x="0" y="7855"/>
                    </a:lnTo>
                    <a:lnTo>
                      <a:pt x="3323" y="9818"/>
                    </a:lnTo>
                    <a:lnTo>
                      <a:pt x="4985" y="11782"/>
                    </a:lnTo>
                    <a:lnTo>
                      <a:pt x="4985" y="11782"/>
                    </a:lnTo>
                    <a:lnTo>
                      <a:pt x="6646" y="11782"/>
                    </a:lnTo>
                    <a:lnTo>
                      <a:pt x="8308" y="11782"/>
                    </a:lnTo>
                    <a:lnTo>
                      <a:pt x="8308" y="13745"/>
                    </a:lnTo>
                    <a:lnTo>
                      <a:pt x="9969" y="13745"/>
                    </a:lnTo>
                    <a:lnTo>
                      <a:pt x="9969" y="15709"/>
                    </a:lnTo>
                    <a:lnTo>
                      <a:pt x="9969" y="15709"/>
                    </a:lnTo>
                    <a:lnTo>
                      <a:pt x="9969" y="15709"/>
                    </a:lnTo>
                    <a:lnTo>
                      <a:pt x="9969" y="15709"/>
                    </a:lnTo>
                    <a:lnTo>
                      <a:pt x="11631" y="17673"/>
                    </a:lnTo>
                    <a:lnTo>
                      <a:pt x="11631" y="17673"/>
                    </a:lnTo>
                    <a:lnTo>
                      <a:pt x="11631" y="17673"/>
                    </a:lnTo>
                    <a:lnTo>
                      <a:pt x="11631" y="17673"/>
                    </a:lnTo>
                    <a:lnTo>
                      <a:pt x="11631" y="19636"/>
                    </a:lnTo>
                    <a:lnTo>
                      <a:pt x="11631" y="19636"/>
                    </a:lnTo>
                    <a:lnTo>
                      <a:pt x="11631" y="19636"/>
                    </a:lnTo>
                    <a:lnTo>
                      <a:pt x="13292" y="21600"/>
                    </a:lnTo>
                    <a:lnTo>
                      <a:pt x="13292" y="21600"/>
                    </a:lnTo>
                    <a:lnTo>
                      <a:pt x="13292" y="21600"/>
                    </a:lnTo>
                    <a:lnTo>
                      <a:pt x="21600" y="1963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72" name="Shape 4172"/>
              <p:cNvSpPr/>
              <p:nvPr/>
            </p:nvSpPr>
            <p:spPr>
              <a:xfrm>
                <a:off x="744537" y="585787"/>
                <a:ext cx="12701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200"/>
                    </a:moveTo>
                    <a:lnTo>
                      <a:pt x="21600" y="16200"/>
                    </a:lnTo>
                    <a:lnTo>
                      <a:pt x="21600" y="16200"/>
                    </a:lnTo>
                    <a:lnTo>
                      <a:pt x="21600" y="16200"/>
                    </a:lnTo>
                    <a:lnTo>
                      <a:pt x="21600" y="14850"/>
                    </a:lnTo>
                    <a:lnTo>
                      <a:pt x="21600" y="14850"/>
                    </a:lnTo>
                    <a:lnTo>
                      <a:pt x="18900" y="14850"/>
                    </a:lnTo>
                    <a:lnTo>
                      <a:pt x="18900" y="13500"/>
                    </a:lnTo>
                    <a:lnTo>
                      <a:pt x="18900" y="13500"/>
                    </a:lnTo>
                    <a:lnTo>
                      <a:pt x="18900" y="12150"/>
                    </a:lnTo>
                    <a:lnTo>
                      <a:pt x="16200" y="10800"/>
                    </a:lnTo>
                    <a:lnTo>
                      <a:pt x="16200" y="10800"/>
                    </a:lnTo>
                    <a:lnTo>
                      <a:pt x="16200" y="9450"/>
                    </a:lnTo>
                    <a:lnTo>
                      <a:pt x="16200" y="8100"/>
                    </a:lnTo>
                    <a:lnTo>
                      <a:pt x="16200" y="6750"/>
                    </a:lnTo>
                    <a:lnTo>
                      <a:pt x="13500" y="5400"/>
                    </a:lnTo>
                    <a:lnTo>
                      <a:pt x="13500" y="2700"/>
                    </a:lnTo>
                    <a:lnTo>
                      <a:pt x="13500" y="0"/>
                    </a:lnTo>
                    <a:lnTo>
                      <a:pt x="0" y="1350"/>
                    </a:lnTo>
                    <a:lnTo>
                      <a:pt x="0" y="4050"/>
                    </a:lnTo>
                    <a:lnTo>
                      <a:pt x="0" y="6750"/>
                    </a:lnTo>
                    <a:lnTo>
                      <a:pt x="0" y="8100"/>
                    </a:lnTo>
                    <a:lnTo>
                      <a:pt x="0" y="9450"/>
                    </a:lnTo>
                    <a:lnTo>
                      <a:pt x="2700" y="10800"/>
                    </a:lnTo>
                    <a:lnTo>
                      <a:pt x="2700" y="12150"/>
                    </a:lnTo>
                    <a:lnTo>
                      <a:pt x="2700" y="13500"/>
                    </a:lnTo>
                    <a:lnTo>
                      <a:pt x="2700" y="14850"/>
                    </a:lnTo>
                    <a:lnTo>
                      <a:pt x="5400" y="16200"/>
                    </a:lnTo>
                    <a:lnTo>
                      <a:pt x="5400" y="17550"/>
                    </a:lnTo>
                    <a:lnTo>
                      <a:pt x="8100" y="18900"/>
                    </a:lnTo>
                    <a:lnTo>
                      <a:pt x="8100" y="18900"/>
                    </a:lnTo>
                    <a:lnTo>
                      <a:pt x="10800" y="20250"/>
                    </a:lnTo>
                    <a:lnTo>
                      <a:pt x="10800" y="20250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21600" y="16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73" name="Shape 4173"/>
              <p:cNvSpPr/>
              <p:nvPr/>
            </p:nvSpPr>
            <p:spPr>
              <a:xfrm>
                <a:off x="750887" y="604837"/>
                <a:ext cx="26988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059" y="3086"/>
                    </a:moveTo>
                    <a:lnTo>
                      <a:pt x="19059" y="3086"/>
                    </a:lnTo>
                    <a:lnTo>
                      <a:pt x="17788" y="3086"/>
                    </a:lnTo>
                    <a:lnTo>
                      <a:pt x="17788" y="3086"/>
                    </a:lnTo>
                    <a:lnTo>
                      <a:pt x="16518" y="3086"/>
                    </a:lnTo>
                    <a:lnTo>
                      <a:pt x="15247" y="3086"/>
                    </a:lnTo>
                    <a:lnTo>
                      <a:pt x="13976" y="3086"/>
                    </a:lnTo>
                    <a:lnTo>
                      <a:pt x="12706" y="3086"/>
                    </a:lnTo>
                    <a:lnTo>
                      <a:pt x="11435" y="3086"/>
                    </a:lnTo>
                    <a:lnTo>
                      <a:pt x="11435" y="3086"/>
                    </a:lnTo>
                    <a:lnTo>
                      <a:pt x="10165" y="3086"/>
                    </a:lnTo>
                    <a:lnTo>
                      <a:pt x="8894" y="3086"/>
                    </a:lnTo>
                    <a:lnTo>
                      <a:pt x="7624" y="3086"/>
                    </a:lnTo>
                    <a:lnTo>
                      <a:pt x="7624" y="3086"/>
                    </a:lnTo>
                    <a:lnTo>
                      <a:pt x="6353" y="3086"/>
                    </a:lnTo>
                    <a:lnTo>
                      <a:pt x="6353" y="0"/>
                    </a:lnTo>
                    <a:lnTo>
                      <a:pt x="6353" y="0"/>
                    </a:lnTo>
                    <a:lnTo>
                      <a:pt x="5082" y="0"/>
                    </a:lnTo>
                    <a:lnTo>
                      <a:pt x="5082" y="0"/>
                    </a:lnTo>
                    <a:lnTo>
                      <a:pt x="5082" y="0"/>
                    </a:lnTo>
                    <a:lnTo>
                      <a:pt x="0" y="12343"/>
                    </a:lnTo>
                    <a:lnTo>
                      <a:pt x="1271" y="12343"/>
                    </a:lnTo>
                    <a:lnTo>
                      <a:pt x="1271" y="15429"/>
                    </a:lnTo>
                    <a:lnTo>
                      <a:pt x="2541" y="15429"/>
                    </a:lnTo>
                    <a:lnTo>
                      <a:pt x="2541" y="15429"/>
                    </a:lnTo>
                    <a:lnTo>
                      <a:pt x="3812" y="15429"/>
                    </a:lnTo>
                    <a:lnTo>
                      <a:pt x="5082" y="18514"/>
                    </a:lnTo>
                    <a:lnTo>
                      <a:pt x="6353" y="18514"/>
                    </a:lnTo>
                    <a:lnTo>
                      <a:pt x="7624" y="21600"/>
                    </a:lnTo>
                    <a:lnTo>
                      <a:pt x="8894" y="21600"/>
                    </a:lnTo>
                    <a:lnTo>
                      <a:pt x="10165" y="21600"/>
                    </a:lnTo>
                    <a:lnTo>
                      <a:pt x="11435" y="21600"/>
                    </a:lnTo>
                    <a:lnTo>
                      <a:pt x="12706" y="21600"/>
                    </a:lnTo>
                    <a:lnTo>
                      <a:pt x="15247" y="21600"/>
                    </a:lnTo>
                    <a:lnTo>
                      <a:pt x="16518" y="21600"/>
                    </a:lnTo>
                    <a:lnTo>
                      <a:pt x="17788" y="21600"/>
                    </a:lnTo>
                    <a:lnTo>
                      <a:pt x="19059" y="18514"/>
                    </a:lnTo>
                    <a:lnTo>
                      <a:pt x="20329" y="18514"/>
                    </a:lnTo>
                    <a:lnTo>
                      <a:pt x="21600" y="18514"/>
                    </a:lnTo>
                    <a:lnTo>
                      <a:pt x="21600" y="18514"/>
                    </a:lnTo>
                    <a:lnTo>
                      <a:pt x="19059" y="30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74" name="Shape 4174"/>
              <p:cNvSpPr/>
              <p:nvPr/>
            </p:nvSpPr>
            <p:spPr>
              <a:xfrm>
                <a:off x="774700" y="593725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62"/>
                    </a:moveTo>
                    <a:lnTo>
                      <a:pt x="21600" y="1662"/>
                    </a:lnTo>
                    <a:lnTo>
                      <a:pt x="21600" y="1662"/>
                    </a:lnTo>
                    <a:lnTo>
                      <a:pt x="21600" y="0"/>
                    </a:lnTo>
                    <a:lnTo>
                      <a:pt x="20661" y="0"/>
                    </a:lnTo>
                    <a:lnTo>
                      <a:pt x="20661" y="0"/>
                    </a:lnTo>
                    <a:lnTo>
                      <a:pt x="19722" y="0"/>
                    </a:lnTo>
                    <a:lnTo>
                      <a:pt x="18783" y="0"/>
                    </a:lnTo>
                    <a:lnTo>
                      <a:pt x="17843" y="0"/>
                    </a:lnTo>
                    <a:lnTo>
                      <a:pt x="16904" y="0"/>
                    </a:lnTo>
                    <a:lnTo>
                      <a:pt x="16904" y="0"/>
                    </a:lnTo>
                    <a:lnTo>
                      <a:pt x="15965" y="0"/>
                    </a:lnTo>
                    <a:lnTo>
                      <a:pt x="15026" y="0"/>
                    </a:lnTo>
                    <a:lnTo>
                      <a:pt x="14087" y="0"/>
                    </a:lnTo>
                    <a:lnTo>
                      <a:pt x="14087" y="1662"/>
                    </a:lnTo>
                    <a:lnTo>
                      <a:pt x="13148" y="1662"/>
                    </a:lnTo>
                    <a:lnTo>
                      <a:pt x="11270" y="3323"/>
                    </a:lnTo>
                    <a:lnTo>
                      <a:pt x="10330" y="3323"/>
                    </a:lnTo>
                    <a:lnTo>
                      <a:pt x="8452" y="4985"/>
                    </a:lnTo>
                    <a:lnTo>
                      <a:pt x="7513" y="6646"/>
                    </a:lnTo>
                    <a:lnTo>
                      <a:pt x="5635" y="8308"/>
                    </a:lnTo>
                    <a:lnTo>
                      <a:pt x="4696" y="8308"/>
                    </a:lnTo>
                    <a:lnTo>
                      <a:pt x="2817" y="9969"/>
                    </a:lnTo>
                    <a:lnTo>
                      <a:pt x="1878" y="11631"/>
                    </a:lnTo>
                    <a:lnTo>
                      <a:pt x="939" y="11631"/>
                    </a:lnTo>
                    <a:lnTo>
                      <a:pt x="0" y="13292"/>
                    </a:lnTo>
                    <a:lnTo>
                      <a:pt x="1878" y="21600"/>
                    </a:lnTo>
                    <a:lnTo>
                      <a:pt x="2817" y="19938"/>
                    </a:lnTo>
                    <a:lnTo>
                      <a:pt x="3757" y="19938"/>
                    </a:lnTo>
                    <a:lnTo>
                      <a:pt x="5635" y="18277"/>
                    </a:lnTo>
                    <a:lnTo>
                      <a:pt x="6574" y="16615"/>
                    </a:lnTo>
                    <a:lnTo>
                      <a:pt x="7513" y="14954"/>
                    </a:lnTo>
                    <a:lnTo>
                      <a:pt x="9391" y="14954"/>
                    </a:lnTo>
                    <a:lnTo>
                      <a:pt x="10330" y="13292"/>
                    </a:lnTo>
                    <a:lnTo>
                      <a:pt x="12209" y="11631"/>
                    </a:lnTo>
                    <a:lnTo>
                      <a:pt x="13148" y="9969"/>
                    </a:lnTo>
                    <a:lnTo>
                      <a:pt x="15026" y="9969"/>
                    </a:lnTo>
                    <a:lnTo>
                      <a:pt x="15026" y="9969"/>
                    </a:lnTo>
                    <a:lnTo>
                      <a:pt x="15965" y="8308"/>
                    </a:lnTo>
                    <a:lnTo>
                      <a:pt x="16904" y="8308"/>
                    </a:lnTo>
                    <a:lnTo>
                      <a:pt x="16904" y="8308"/>
                    </a:lnTo>
                    <a:lnTo>
                      <a:pt x="17843" y="8308"/>
                    </a:lnTo>
                    <a:lnTo>
                      <a:pt x="17843" y="8308"/>
                    </a:lnTo>
                    <a:lnTo>
                      <a:pt x="17843" y="8308"/>
                    </a:lnTo>
                    <a:lnTo>
                      <a:pt x="18783" y="8308"/>
                    </a:lnTo>
                    <a:lnTo>
                      <a:pt x="18783" y="8308"/>
                    </a:lnTo>
                    <a:lnTo>
                      <a:pt x="18783" y="8308"/>
                    </a:lnTo>
                    <a:lnTo>
                      <a:pt x="18783" y="8308"/>
                    </a:lnTo>
                    <a:lnTo>
                      <a:pt x="18783" y="8308"/>
                    </a:lnTo>
                    <a:lnTo>
                      <a:pt x="18783" y="8308"/>
                    </a:lnTo>
                    <a:lnTo>
                      <a:pt x="18783" y="8308"/>
                    </a:lnTo>
                    <a:lnTo>
                      <a:pt x="18783" y="8308"/>
                    </a:lnTo>
                    <a:lnTo>
                      <a:pt x="21600" y="166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75" name="Shape 4175"/>
              <p:cNvSpPr/>
              <p:nvPr/>
            </p:nvSpPr>
            <p:spPr>
              <a:xfrm>
                <a:off x="801687" y="595312"/>
                <a:ext cx="1428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9008"/>
                    </a:lnTo>
                    <a:lnTo>
                      <a:pt x="16800" y="15552"/>
                    </a:lnTo>
                    <a:lnTo>
                      <a:pt x="16800" y="14688"/>
                    </a:lnTo>
                    <a:lnTo>
                      <a:pt x="19200" y="12960"/>
                    </a:lnTo>
                    <a:lnTo>
                      <a:pt x="19200" y="11232"/>
                    </a:lnTo>
                    <a:lnTo>
                      <a:pt x="21600" y="10368"/>
                    </a:lnTo>
                    <a:lnTo>
                      <a:pt x="21600" y="9504"/>
                    </a:lnTo>
                    <a:lnTo>
                      <a:pt x="21600" y="8640"/>
                    </a:lnTo>
                    <a:lnTo>
                      <a:pt x="21600" y="7776"/>
                    </a:lnTo>
                    <a:lnTo>
                      <a:pt x="21600" y="6912"/>
                    </a:lnTo>
                    <a:lnTo>
                      <a:pt x="21600" y="6912"/>
                    </a:lnTo>
                    <a:lnTo>
                      <a:pt x="21600" y="6048"/>
                    </a:lnTo>
                    <a:lnTo>
                      <a:pt x="21600" y="5184"/>
                    </a:ln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21600" y="3456"/>
                    </a:lnTo>
                    <a:lnTo>
                      <a:pt x="21600" y="2592"/>
                    </a:lnTo>
                    <a:lnTo>
                      <a:pt x="19200" y="1728"/>
                    </a:lnTo>
                    <a:lnTo>
                      <a:pt x="19200" y="1728"/>
                    </a:lnTo>
                    <a:lnTo>
                      <a:pt x="19200" y="864"/>
                    </a:lnTo>
                    <a:lnTo>
                      <a:pt x="16800" y="864"/>
                    </a:lnTo>
                    <a:lnTo>
                      <a:pt x="14400" y="0"/>
                    </a:lnTo>
                    <a:lnTo>
                      <a:pt x="7200" y="3456"/>
                    </a:lnTo>
                    <a:lnTo>
                      <a:pt x="7200" y="3456"/>
                    </a:lnTo>
                    <a:lnTo>
                      <a:pt x="7200" y="3456"/>
                    </a:lnTo>
                    <a:lnTo>
                      <a:pt x="7200" y="3456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9600" y="4320"/>
                    </a:lnTo>
                    <a:lnTo>
                      <a:pt x="9600" y="4320"/>
                    </a:lnTo>
                    <a:lnTo>
                      <a:pt x="9600" y="5184"/>
                    </a:lnTo>
                    <a:lnTo>
                      <a:pt x="9600" y="5184"/>
                    </a:lnTo>
                    <a:lnTo>
                      <a:pt x="9600" y="6048"/>
                    </a:lnTo>
                    <a:lnTo>
                      <a:pt x="9600" y="6048"/>
                    </a:lnTo>
                    <a:lnTo>
                      <a:pt x="9600" y="6912"/>
                    </a:lnTo>
                    <a:lnTo>
                      <a:pt x="9600" y="7776"/>
                    </a:lnTo>
                    <a:lnTo>
                      <a:pt x="7200" y="7776"/>
                    </a:lnTo>
                    <a:lnTo>
                      <a:pt x="7200" y="8640"/>
                    </a:lnTo>
                    <a:lnTo>
                      <a:pt x="7200" y="9504"/>
                    </a:lnTo>
                    <a:lnTo>
                      <a:pt x="7200" y="10368"/>
                    </a:lnTo>
                    <a:lnTo>
                      <a:pt x="7200" y="12096"/>
                    </a:lnTo>
                    <a:lnTo>
                      <a:pt x="4800" y="12960"/>
                    </a:lnTo>
                    <a:lnTo>
                      <a:pt x="4800" y="14688"/>
                    </a:lnTo>
                    <a:lnTo>
                      <a:pt x="2400" y="17280"/>
                    </a:lnTo>
                    <a:lnTo>
                      <a:pt x="0" y="19872"/>
                    </a:lnTo>
                    <a:lnTo>
                      <a:pt x="0" y="19872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76" name="Shape 4176"/>
              <p:cNvSpPr/>
              <p:nvPr/>
            </p:nvSpPr>
            <p:spPr>
              <a:xfrm>
                <a:off x="793750" y="631825"/>
                <a:ext cx="15875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18000"/>
                    </a:move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7100"/>
                    </a:lnTo>
                    <a:lnTo>
                      <a:pt x="12960" y="17100"/>
                    </a:lnTo>
                    <a:lnTo>
                      <a:pt x="10800" y="17100"/>
                    </a:lnTo>
                    <a:lnTo>
                      <a:pt x="10800" y="16200"/>
                    </a:lnTo>
                    <a:lnTo>
                      <a:pt x="10800" y="16200"/>
                    </a:lnTo>
                    <a:lnTo>
                      <a:pt x="10800" y="15300"/>
                    </a:lnTo>
                    <a:lnTo>
                      <a:pt x="10800" y="15300"/>
                    </a:lnTo>
                    <a:lnTo>
                      <a:pt x="10800" y="14400"/>
                    </a:lnTo>
                    <a:lnTo>
                      <a:pt x="12960" y="14400"/>
                    </a:lnTo>
                    <a:lnTo>
                      <a:pt x="12960" y="13500"/>
                    </a:lnTo>
                    <a:lnTo>
                      <a:pt x="12960" y="12600"/>
                    </a:lnTo>
                    <a:lnTo>
                      <a:pt x="12960" y="12600"/>
                    </a:lnTo>
                    <a:lnTo>
                      <a:pt x="12960" y="10800"/>
                    </a:lnTo>
                    <a:lnTo>
                      <a:pt x="15120" y="9900"/>
                    </a:lnTo>
                    <a:lnTo>
                      <a:pt x="15120" y="8100"/>
                    </a:lnTo>
                    <a:lnTo>
                      <a:pt x="17280" y="7200"/>
                    </a:lnTo>
                    <a:lnTo>
                      <a:pt x="19440" y="4500"/>
                    </a:lnTo>
                    <a:lnTo>
                      <a:pt x="21600" y="1800"/>
                    </a:lnTo>
                    <a:lnTo>
                      <a:pt x="10800" y="0"/>
                    </a:lnTo>
                    <a:lnTo>
                      <a:pt x="8640" y="2700"/>
                    </a:lnTo>
                    <a:lnTo>
                      <a:pt x="6480" y="5400"/>
                    </a:lnTo>
                    <a:lnTo>
                      <a:pt x="4320" y="7200"/>
                    </a:lnTo>
                    <a:lnTo>
                      <a:pt x="4320" y="8100"/>
                    </a:lnTo>
                    <a:lnTo>
                      <a:pt x="2160" y="9900"/>
                    </a:lnTo>
                    <a:lnTo>
                      <a:pt x="2160" y="11700"/>
                    </a:lnTo>
                    <a:lnTo>
                      <a:pt x="0" y="11700"/>
                    </a:lnTo>
                    <a:lnTo>
                      <a:pt x="0" y="12600"/>
                    </a:lnTo>
                    <a:lnTo>
                      <a:pt x="0" y="13500"/>
                    </a:lnTo>
                    <a:lnTo>
                      <a:pt x="0" y="14400"/>
                    </a:lnTo>
                    <a:lnTo>
                      <a:pt x="0" y="153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7100"/>
                    </a:lnTo>
                    <a:lnTo>
                      <a:pt x="0" y="18000"/>
                    </a:lnTo>
                    <a:lnTo>
                      <a:pt x="0" y="18000"/>
                    </a:lnTo>
                    <a:lnTo>
                      <a:pt x="0" y="18900"/>
                    </a:lnTo>
                    <a:lnTo>
                      <a:pt x="2160" y="19800"/>
                    </a:lnTo>
                    <a:lnTo>
                      <a:pt x="2160" y="20700"/>
                    </a:lnTo>
                    <a:lnTo>
                      <a:pt x="4320" y="20700"/>
                    </a:lnTo>
                    <a:lnTo>
                      <a:pt x="4320" y="21600"/>
                    </a:lnTo>
                    <a:lnTo>
                      <a:pt x="6480" y="21600"/>
                    </a:lnTo>
                    <a:lnTo>
                      <a:pt x="6480" y="21600"/>
                    </a:lnTo>
                    <a:lnTo>
                      <a:pt x="1296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77" name="Shape 4177"/>
              <p:cNvSpPr/>
              <p:nvPr/>
            </p:nvSpPr>
            <p:spPr>
              <a:xfrm>
                <a:off x="798512" y="652462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722" y="0"/>
                    </a:moveTo>
                    <a:lnTo>
                      <a:pt x="19722" y="0"/>
                    </a:lnTo>
                    <a:lnTo>
                      <a:pt x="16904" y="1662"/>
                    </a:lnTo>
                    <a:lnTo>
                      <a:pt x="14087" y="4985"/>
                    </a:lnTo>
                    <a:lnTo>
                      <a:pt x="13148" y="6646"/>
                    </a:lnTo>
                    <a:lnTo>
                      <a:pt x="11270" y="8308"/>
                    </a:lnTo>
                    <a:lnTo>
                      <a:pt x="10330" y="8308"/>
                    </a:lnTo>
                    <a:lnTo>
                      <a:pt x="9391" y="9969"/>
                    </a:lnTo>
                    <a:lnTo>
                      <a:pt x="8452" y="9969"/>
                    </a:lnTo>
                    <a:lnTo>
                      <a:pt x="7513" y="9969"/>
                    </a:lnTo>
                    <a:lnTo>
                      <a:pt x="7513" y="11631"/>
                    </a:lnTo>
                    <a:lnTo>
                      <a:pt x="6574" y="11631"/>
                    </a:lnTo>
                    <a:lnTo>
                      <a:pt x="6574" y="11631"/>
                    </a:lnTo>
                    <a:lnTo>
                      <a:pt x="5635" y="11631"/>
                    </a:lnTo>
                    <a:lnTo>
                      <a:pt x="5635" y="11631"/>
                    </a:lnTo>
                    <a:lnTo>
                      <a:pt x="4696" y="11631"/>
                    </a:lnTo>
                    <a:lnTo>
                      <a:pt x="4696" y="11631"/>
                    </a:lnTo>
                    <a:lnTo>
                      <a:pt x="3757" y="11631"/>
                    </a:lnTo>
                    <a:lnTo>
                      <a:pt x="3757" y="11631"/>
                    </a:lnTo>
                    <a:lnTo>
                      <a:pt x="3757" y="11631"/>
                    </a:lnTo>
                    <a:lnTo>
                      <a:pt x="2817" y="11631"/>
                    </a:lnTo>
                    <a:lnTo>
                      <a:pt x="2817" y="11631"/>
                    </a:lnTo>
                    <a:lnTo>
                      <a:pt x="2817" y="11631"/>
                    </a:lnTo>
                    <a:lnTo>
                      <a:pt x="2817" y="11631"/>
                    </a:lnTo>
                    <a:lnTo>
                      <a:pt x="0" y="18277"/>
                    </a:lnTo>
                    <a:lnTo>
                      <a:pt x="0" y="19938"/>
                    </a:lnTo>
                    <a:lnTo>
                      <a:pt x="939" y="19938"/>
                    </a:lnTo>
                    <a:lnTo>
                      <a:pt x="1878" y="19938"/>
                    </a:lnTo>
                    <a:lnTo>
                      <a:pt x="2817" y="21600"/>
                    </a:lnTo>
                    <a:lnTo>
                      <a:pt x="2817" y="21600"/>
                    </a:lnTo>
                    <a:lnTo>
                      <a:pt x="3757" y="21600"/>
                    </a:lnTo>
                    <a:lnTo>
                      <a:pt x="4696" y="21600"/>
                    </a:lnTo>
                    <a:lnTo>
                      <a:pt x="5635" y="21600"/>
                    </a:lnTo>
                    <a:lnTo>
                      <a:pt x="6574" y="21600"/>
                    </a:lnTo>
                    <a:lnTo>
                      <a:pt x="6574" y="19938"/>
                    </a:lnTo>
                    <a:lnTo>
                      <a:pt x="7513" y="19938"/>
                    </a:lnTo>
                    <a:lnTo>
                      <a:pt x="8452" y="19938"/>
                    </a:lnTo>
                    <a:lnTo>
                      <a:pt x="9391" y="19938"/>
                    </a:lnTo>
                    <a:lnTo>
                      <a:pt x="9391" y="19938"/>
                    </a:lnTo>
                    <a:lnTo>
                      <a:pt x="10330" y="18277"/>
                    </a:lnTo>
                    <a:lnTo>
                      <a:pt x="11270" y="18277"/>
                    </a:lnTo>
                    <a:lnTo>
                      <a:pt x="12209" y="16615"/>
                    </a:lnTo>
                    <a:lnTo>
                      <a:pt x="14087" y="14954"/>
                    </a:lnTo>
                    <a:lnTo>
                      <a:pt x="15026" y="14954"/>
                    </a:lnTo>
                    <a:lnTo>
                      <a:pt x="16904" y="13292"/>
                    </a:lnTo>
                    <a:lnTo>
                      <a:pt x="19722" y="9969"/>
                    </a:lnTo>
                    <a:lnTo>
                      <a:pt x="21600" y="6646"/>
                    </a:lnTo>
                    <a:lnTo>
                      <a:pt x="21600" y="6646"/>
                    </a:lnTo>
                    <a:lnTo>
                      <a:pt x="197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78" name="Shape 4178"/>
              <p:cNvSpPr/>
              <p:nvPr/>
            </p:nvSpPr>
            <p:spPr>
              <a:xfrm>
                <a:off x="831850" y="639762"/>
                <a:ext cx="38100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00"/>
                    </a:moveTo>
                    <a:lnTo>
                      <a:pt x="21600" y="1800"/>
                    </a:lnTo>
                    <a:lnTo>
                      <a:pt x="20700" y="0"/>
                    </a:lnTo>
                    <a:lnTo>
                      <a:pt x="19800" y="0"/>
                    </a:lnTo>
                    <a:lnTo>
                      <a:pt x="18900" y="0"/>
                    </a:lnTo>
                    <a:lnTo>
                      <a:pt x="18000" y="0"/>
                    </a:lnTo>
                    <a:lnTo>
                      <a:pt x="18000" y="0"/>
                    </a:lnTo>
                    <a:lnTo>
                      <a:pt x="17100" y="0"/>
                    </a:lnTo>
                    <a:lnTo>
                      <a:pt x="16200" y="0"/>
                    </a:lnTo>
                    <a:lnTo>
                      <a:pt x="15300" y="0"/>
                    </a:lnTo>
                    <a:lnTo>
                      <a:pt x="15300" y="0"/>
                    </a:lnTo>
                    <a:lnTo>
                      <a:pt x="14400" y="0"/>
                    </a:lnTo>
                    <a:lnTo>
                      <a:pt x="13500" y="0"/>
                    </a:lnTo>
                    <a:lnTo>
                      <a:pt x="12600" y="0"/>
                    </a:lnTo>
                    <a:lnTo>
                      <a:pt x="12600" y="0"/>
                    </a:lnTo>
                    <a:lnTo>
                      <a:pt x="11700" y="1800"/>
                    </a:lnTo>
                    <a:lnTo>
                      <a:pt x="10800" y="1800"/>
                    </a:lnTo>
                    <a:lnTo>
                      <a:pt x="9900" y="3600"/>
                    </a:lnTo>
                    <a:lnTo>
                      <a:pt x="9000" y="3600"/>
                    </a:lnTo>
                    <a:lnTo>
                      <a:pt x="7200" y="5400"/>
                    </a:lnTo>
                    <a:lnTo>
                      <a:pt x="6300" y="7200"/>
                    </a:lnTo>
                    <a:lnTo>
                      <a:pt x="4500" y="9000"/>
                    </a:lnTo>
                    <a:lnTo>
                      <a:pt x="1800" y="10800"/>
                    </a:lnTo>
                    <a:lnTo>
                      <a:pt x="0" y="14400"/>
                    </a:lnTo>
                    <a:lnTo>
                      <a:pt x="1800" y="21600"/>
                    </a:lnTo>
                    <a:lnTo>
                      <a:pt x="4500" y="19800"/>
                    </a:lnTo>
                    <a:lnTo>
                      <a:pt x="7200" y="16200"/>
                    </a:lnTo>
                    <a:lnTo>
                      <a:pt x="9000" y="14400"/>
                    </a:lnTo>
                    <a:lnTo>
                      <a:pt x="9900" y="14400"/>
                    </a:lnTo>
                    <a:lnTo>
                      <a:pt x="10800" y="12600"/>
                    </a:lnTo>
                    <a:lnTo>
                      <a:pt x="12600" y="10800"/>
                    </a:lnTo>
                    <a:lnTo>
                      <a:pt x="12600" y="10800"/>
                    </a:lnTo>
                    <a:lnTo>
                      <a:pt x="13500" y="10800"/>
                    </a:lnTo>
                    <a:lnTo>
                      <a:pt x="14400" y="10800"/>
                    </a:lnTo>
                    <a:lnTo>
                      <a:pt x="14400" y="9000"/>
                    </a:lnTo>
                    <a:lnTo>
                      <a:pt x="15300" y="9000"/>
                    </a:lnTo>
                    <a:lnTo>
                      <a:pt x="15300" y="9000"/>
                    </a:lnTo>
                    <a:lnTo>
                      <a:pt x="16200" y="9000"/>
                    </a:lnTo>
                    <a:lnTo>
                      <a:pt x="16200" y="9000"/>
                    </a:lnTo>
                    <a:lnTo>
                      <a:pt x="17100" y="9000"/>
                    </a:lnTo>
                    <a:lnTo>
                      <a:pt x="17100" y="9000"/>
                    </a:lnTo>
                    <a:lnTo>
                      <a:pt x="17100" y="9000"/>
                    </a:lnTo>
                    <a:lnTo>
                      <a:pt x="18000" y="9000"/>
                    </a:lnTo>
                    <a:lnTo>
                      <a:pt x="18000" y="9000"/>
                    </a:lnTo>
                    <a:lnTo>
                      <a:pt x="18000" y="9000"/>
                    </a:lnTo>
                    <a:lnTo>
                      <a:pt x="18000" y="9000"/>
                    </a:lnTo>
                    <a:lnTo>
                      <a:pt x="18000" y="9000"/>
                    </a:lnTo>
                    <a:lnTo>
                      <a:pt x="18000" y="9000"/>
                    </a:lnTo>
                    <a:lnTo>
                      <a:pt x="21600" y="1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79" name="Shape 4179"/>
              <p:cNvSpPr/>
              <p:nvPr/>
            </p:nvSpPr>
            <p:spPr>
              <a:xfrm>
                <a:off x="858837" y="641350"/>
                <a:ext cx="1428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9008"/>
                    </a:lnTo>
                    <a:lnTo>
                      <a:pt x="16800" y="16416"/>
                    </a:lnTo>
                    <a:lnTo>
                      <a:pt x="16800" y="14688"/>
                    </a:lnTo>
                    <a:lnTo>
                      <a:pt x="19200" y="12960"/>
                    </a:lnTo>
                    <a:lnTo>
                      <a:pt x="19200" y="11232"/>
                    </a:lnTo>
                    <a:lnTo>
                      <a:pt x="19200" y="10368"/>
                    </a:lnTo>
                    <a:lnTo>
                      <a:pt x="21600" y="9504"/>
                    </a:lnTo>
                    <a:lnTo>
                      <a:pt x="21600" y="8640"/>
                    </a:lnTo>
                    <a:lnTo>
                      <a:pt x="21600" y="7776"/>
                    </a:lnTo>
                    <a:lnTo>
                      <a:pt x="21600" y="7776"/>
                    </a:lnTo>
                    <a:lnTo>
                      <a:pt x="21600" y="6912"/>
                    </a:lnTo>
                    <a:lnTo>
                      <a:pt x="21600" y="6048"/>
                    </a:lnTo>
                    <a:lnTo>
                      <a:pt x="21600" y="5184"/>
                    </a:ln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21600" y="3456"/>
                    </a:lnTo>
                    <a:lnTo>
                      <a:pt x="21600" y="2592"/>
                    </a:lnTo>
                    <a:lnTo>
                      <a:pt x="19200" y="1728"/>
                    </a:lnTo>
                    <a:lnTo>
                      <a:pt x="19200" y="1728"/>
                    </a:lnTo>
                    <a:lnTo>
                      <a:pt x="19200" y="864"/>
                    </a:lnTo>
                    <a:lnTo>
                      <a:pt x="16800" y="864"/>
                    </a:lnTo>
                    <a:lnTo>
                      <a:pt x="16800" y="0"/>
                    </a:lnTo>
                    <a:lnTo>
                      <a:pt x="7200" y="3456"/>
                    </a:lnTo>
                    <a:lnTo>
                      <a:pt x="7200" y="3456"/>
                    </a:lnTo>
                    <a:lnTo>
                      <a:pt x="7200" y="3456"/>
                    </a:lnTo>
                    <a:lnTo>
                      <a:pt x="7200" y="3456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9600" y="4320"/>
                    </a:lnTo>
                    <a:lnTo>
                      <a:pt x="9600" y="5184"/>
                    </a:lnTo>
                    <a:lnTo>
                      <a:pt x="9600" y="6048"/>
                    </a:lnTo>
                    <a:lnTo>
                      <a:pt x="9600" y="6048"/>
                    </a:lnTo>
                    <a:lnTo>
                      <a:pt x="9600" y="6912"/>
                    </a:lnTo>
                    <a:lnTo>
                      <a:pt x="9600" y="6912"/>
                    </a:lnTo>
                    <a:lnTo>
                      <a:pt x="7200" y="7776"/>
                    </a:lnTo>
                    <a:lnTo>
                      <a:pt x="7200" y="7776"/>
                    </a:lnTo>
                    <a:lnTo>
                      <a:pt x="7200" y="8640"/>
                    </a:lnTo>
                    <a:lnTo>
                      <a:pt x="7200" y="9504"/>
                    </a:lnTo>
                    <a:lnTo>
                      <a:pt x="7200" y="10368"/>
                    </a:lnTo>
                    <a:lnTo>
                      <a:pt x="7200" y="12096"/>
                    </a:lnTo>
                    <a:lnTo>
                      <a:pt x="4800" y="12960"/>
                    </a:lnTo>
                    <a:lnTo>
                      <a:pt x="4800" y="14688"/>
                    </a:lnTo>
                    <a:lnTo>
                      <a:pt x="2400" y="17280"/>
                    </a:lnTo>
                    <a:lnTo>
                      <a:pt x="0" y="19872"/>
                    </a:lnTo>
                    <a:lnTo>
                      <a:pt x="0" y="19872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80" name="Shape 4180"/>
              <p:cNvSpPr/>
              <p:nvPr/>
            </p:nvSpPr>
            <p:spPr>
              <a:xfrm>
                <a:off x="850900" y="677862"/>
                <a:ext cx="15875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18000"/>
                    </a:move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7100"/>
                    </a:lnTo>
                    <a:lnTo>
                      <a:pt x="12960" y="17100"/>
                    </a:lnTo>
                    <a:lnTo>
                      <a:pt x="12960" y="17100"/>
                    </a:lnTo>
                    <a:lnTo>
                      <a:pt x="12960" y="16200"/>
                    </a:lnTo>
                    <a:lnTo>
                      <a:pt x="12960" y="16200"/>
                    </a:lnTo>
                    <a:lnTo>
                      <a:pt x="12960" y="15300"/>
                    </a:lnTo>
                    <a:lnTo>
                      <a:pt x="12960" y="15300"/>
                    </a:lnTo>
                    <a:lnTo>
                      <a:pt x="12960" y="14400"/>
                    </a:lnTo>
                    <a:lnTo>
                      <a:pt x="12960" y="13500"/>
                    </a:lnTo>
                    <a:lnTo>
                      <a:pt x="12960" y="13500"/>
                    </a:lnTo>
                    <a:lnTo>
                      <a:pt x="12960" y="12600"/>
                    </a:lnTo>
                    <a:lnTo>
                      <a:pt x="15120" y="11700"/>
                    </a:lnTo>
                    <a:lnTo>
                      <a:pt x="15120" y="9900"/>
                    </a:lnTo>
                    <a:lnTo>
                      <a:pt x="17280" y="8100"/>
                    </a:lnTo>
                    <a:lnTo>
                      <a:pt x="17280" y="7200"/>
                    </a:lnTo>
                    <a:lnTo>
                      <a:pt x="19440" y="4500"/>
                    </a:lnTo>
                    <a:lnTo>
                      <a:pt x="21600" y="1800"/>
                    </a:lnTo>
                    <a:lnTo>
                      <a:pt x="10800" y="0"/>
                    </a:lnTo>
                    <a:lnTo>
                      <a:pt x="8640" y="2700"/>
                    </a:lnTo>
                    <a:lnTo>
                      <a:pt x="6480" y="5400"/>
                    </a:lnTo>
                    <a:lnTo>
                      <a:pt x="4320" y="7200"/>
                    </a:lnTo>
                    <a:lnTo>
                      <a:pt x="4320" y="9000"/>
                    </a:lnTo>
                    <a:lnTo>
                      <a:pt x="2160" y="9900"/>
                    </a:lnTo>
                    <a:lnTo>
                      <a:pt x="2160" y="11700"/>
                    </a:lnTo>
                    <a:lnTo>
                      <a:pt x="2160" y="11700"/>
                    </a:lnTo>
                    <a:lnTo>
                      <a:pt x="2160" y="12600"/>
                    </a:lnTo>
                    <a:lnTo>
                      <a:pt x="2160" y="13500"/>
                    </a:lnTo>
                    <a:lnTo>
                      <a:pt x="2160" y="14400"/>
                    </a:lnTo>
                    <a:lnTo>
                      <a:pt x="0" y="153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7100"/>
                    </a:lnTo>
                    <a:lnTo>
                      <a:pt x="0" y="18000"/>
                    </a:lnTo>
                    <a:lnTo>
                      <a:pt x="2160" y="18000"/>
                    </a:lnTo>
                    <a:lnTo>
                      <a:pt x="2160" y="18900"/>
                    </a:lnTo>
                    <a:lnTo>
                      <a:pt x="2160" y="19800"/>
                    </a:lnTo>
                    <a:lnTo>
                      <a:pt x="2160" y="20700"/>
                    </a:lnTo>
                    <a:lnTo>
                      <a:pt x="4320" y="20700"/>
                    </a:lnTo>
                    <a:lnTo>
                      <a:pt x="4320" y="21600"/>
                    </a:lnTo>
                    <a:lnTo>
                      <a:pt x="6480" y="21600"/>
                    </a:lnTo>
                    <a:lnTo>
                      <a:pt x="6480" y="21600"/>
                    </a:lnTo>
                    <a:lnTo>
                      <a:pt x="1296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81" name="Shape 4181"/>
              <p:cNvSpPr/>
              <p:nvPr/>
            </p:nvSpPr>
            <p:spPr>
              <a:xfrm>
                <a:off x="855662" y="698500"/>
                <a:ext cx="38101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0"/>
                    </a:moveTo>
                    <a:lnTo>
                      <a:pt x="18900" y="0"/>
                    </a:lnTo>
                    <a:lnTo>
                      <a:pt x="17100" y="1662"/>
                    </a:lnTo>
                    <a:lnTo>
                      <a:pt x="16200" y="3323"/>
                    </a:lnTo>
                    <a:lnTo>
                      <a:pt x="15300" y="4985"/>
                    </a:lnTo>
                    <a:lnTo>
                      <a:pt x="13500" y="4985"/>
                    </a:lnTo>
                    <a:lnTo>
                      <a:pt x="12600" y="6646"/>
                    </a:lnTo>
                    <a:lnTo>
                      <a:pt x="10800" y="8308"/>
                    </a:lnTo>
                    <a:lnTo>
                      <a:pt x="9900" y="9969"/>
                    </a:lnTo>
                    <a:lnTo>
                      <a:pt x="9000" y="9969"/>
                    </a:lnTo>
                    <a:lnTo>
                      <a:pt x="8100" y="9969"/>
                    </a:lnTo>
                    <a:lnTo>
                      <a:pt x="7200" y="11631"/>
                    </a:lnTo>
                    <a:lnTo>
                      <a:pt x="7200" y="11631"/>
                    </a:lnTo>
                    <a:lnTo>
                      <a:pt x="6300" y="11631"/>
                    </a:lnTo>
                    <a:lnTo>
                      <a:pt x="6300" y="11631"/>
                    </a:lnTo>
                    <a:lnTo>
                      <a:pt x="5400" y="11631"/>
                    </a:lnTo>
                    <a:lnTo>
                      <a:pt x="4500" y="11631"/>
                    </a:lnTo>
                    <a:lnTo>
                      <a:pt x="4500" y="11631"/>
                    </a:lnTo>
                    <a:lnTo>
                      <a:pt x="4500" y="11631"/>
                    </a:lnTo>
                    <a:lnTo>
                      <a:pt x="3600" y="11631"/>
                    </a:lnTo>
                    <a:lnTo>
                      <a:pt x="3600" y="11631"/>
                    </a:lnTo>
                    <a:lnTo>
                      <a:pt x="3600" y="11631"/>
                    </a:lnTo>
                    <a:lnTo>
                      <a:pt x="3600" y="11631"/>
                    </a:lnTo>
                    <a:lnTo>
                      <a:pt x="2700" y="11631"/>
                    </a:lnTo>
                    <a:lnTo>
                      <a:pt x="2700" y="11631"/>
                    </a:lnTo>
                    <a:lnTo>
                      <a:pt x="2700" y="11631"/>
                    </a:lnTo>
                    <a:lnTo>
                      <a:pt x="0" y="18277"/>
                    </a:lnTo>
                    <a:lnTo>
                      <a:pt x="900" y="19938"/>
                    </a:lnTo>
                    <a:lnTo>
                      <a:pt x="900" y="19938"/>
                    </a:lnTo>
                    <a:lnTo>
                      <a:pt x="1800" y="21600"/>
                    </a:lnTo>
                    <a:lnTo>
                      <a:pt x="2700" y="21600"/>
                    </a:lnTo>
                    <a:lnTo>
                      <a:pt x="2700" y="21600"/>
                    </a:lnTo>
                    <a:lnTo>
                      <a:pt x="3600" y="21600"/>
                    </a:lnTo>
                    <a:lnTo>
                      <a:pt x="4500" y="21600"/>
                    </a:lnTo>
                    <a:lnTo>
                      <a:pt x="5400" y="21600"/>
                    </a:lnTo>
                    <a:lnTo>
                      <a:pt x="5400" y="21600"/>
                    </a:lnTo>
                    <a:lnTo>
                      <a:pt x="6300" y="21600"/>
                    </a:lnTo>
                    <a:lnTo>
                      <a:pt x="7200" y="19938"/>
                    </a:lnTo>
                    <a:lnTo>
                      <a:pt x="8100" y="19938"/>
                    </a:lnTo>
                    <a:lnTo>
                      <a:pt x="8100" y="19938"/>
                    </a:lnTo>
                    <a:lnTo>
                      <a:pt x="9000" y="19938"/>
                    </a:lnTo>
                    <a:lnTo>
                      <a:pt x="9900" y="18277"/>
                    </a:lnTo>
                    <a:lnTo>
                      <a:pt x="10800" y="18277"/>
                    </a:lnTo>
                    <a:lnTo>
                      <a:pt x="11700" y="16615"/>
                    </a:lnTo>
                    <a:lnTo>
                      <a:pt x="13500" y="16615"/>
                    </a:lnTo>
                    <a:lnTo>
                      <a:pt x="14400" y="14954"/>
                    </a:lnTo>
                    <a:lnTo>
                      <a:pt x="16200" y="13292"/>
                    </a:lnTo>
                    <a:lnTo>
                      <a:pt x="17100" y="11631"/>
                    </a:lnTo>
                    <a:lnTo>
                      <a:pt x="18900" y="9969"/>
                    </a:lnTo>
                    <a:lnTo>
                      <a:pt x="19800" y="8308"/>
                    </a:lnTo>
                    <a:lnTo>
                      <a:pt x="21600" y="6646"/>
                    </a:lnTo>
                    <a:lnTo>
                      <a:pt x="21600" y="6646"/>
                    </a:lnTo>
                    <a:lnTo>
                      <a:pt x="189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82" name="Shape 4182"/>
              <p:cNvSpPr/>
              <p:nvPr/>
            </p:nvSpPr>
            <p:spPr>
              <a:xfrm>
                <a:off x="889000" y="684212"/>
                <a:ext cx="34925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62"/>
                    </a:moveTo>
                    <a:lnTo>
                      <a:pt x="21600" y="1662"/>
                    </a:lnTo>
                    <a:lnTo>
                      <a:pt x="20618" y="0"/>
                    </a:lnTo>
                    <a:lnTo>
                      <a:pt x="20618" y="0"/>
                    </a:lnTo>
                    <a:lnTo>
                      <a:pt x="19636" y="0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5709" y="0"/>
                    </a:lnTo>
                    <a:lnTo>
                      <a:pt x="15709" y="0"/>
                    </a:lnTo>
                    <a:lnTo>
                      <a:pt x="14727" y="0"/>
                    </a:lnTo>
                    <a:lnTo>
                      <a:pt x="13745" y="0"/>
                    </a:lnTo>
                    <a:lnTo>
                      <a:pt x="12764" y="1662"/>
                    </a:lnTo>
                    <a:lnTo>
                      <a:pt x="12764" y="1662"/>
                    </a:lnTo>
                    <a:lnTo>
                      <a:pt x="11782" y="1662"/>
                    </a:lnTo>
                    <a:lnTo>
                      <a:pt x="10800" y="1662"/>
                    </a:lnTo>
                    <a:lnTo>
                      <a:pt x="10800" y="3323"/>
                    </a:lnTo>
                    <a:lnTo>
                      <a:pt x="8836" y="4985"/>
                    </a:lnTo>
                    <a:lnTo>
                      <a:pt x="7855" y="6646"/>
                    </a:lnTo>
                    <a:lnTo>
                      <a:pt x="6873" y="6646"/>
                    </a:lnTo>
                    <a:lnTo>
                      <a:pt x="4909" y="8308"/>
                    </a:lnTo>
                    <a:lnTo>
                      <a:pt x="1964" y="11631"/>
                    </a:lnTo>
                    <a:lnTo>
                      <a:pt x="0" y="14954"/>
                    </a:lnTo>
                    <a:lnTo>
                      <a:pt x="2945" y="21600"/>
                    </a:lnTo>
                    <a:lnTo>
                      <a:pt x="4909" y="19938"/>
                    </a:lnTo>
                    <a:lnTo>
                      <a:pt x="7855" y="16615"/>
                    </a:lnTo>
                    <a:lnTo>
                      <a:pt x="8836" y="14954"/>
                    </a:lnTo>
                    <a:lnTo>
                      <a:pt x="10800" y="13292"/>
                    </a:lnTo>
                    <a:lnTo>
                      <a:pt x="11782" y="11631"/>
                    </a:lnTo>
                    <a:lnTo>
                      <a:pt x="12764" y="11631"/>
                    </a:lnTo>
                    <a:lnTo>
                      <a:pt x="13745" y="9969"/>
                    </a:lnTo>
                    <a:lnTo>
                      <a:pt x="14727" y="9969"/>
                    </a:lnTo>
                    <a:lnTo>
                      <a:pt x="14727" y="9969"/>
                    </a:lnTo>
                    <a:lnTo>
                      <a:pt x="15709" y="9969"/>
                    </a:lnTo>
                    <a:lnTo>
                      <a:pt x="15709" y="8308"/>
                    </a:lnTo>
                    <a:lnTo>
                      <a:pt x="15709" y="8308"/>
                    </a:lnTo>
                    <a:lnTo>
                      <a:pt x="16691" y="8308"/>
                    </a:lnTo>
                    <a:lnTo>
                      <a:pt x="16691" y="8308"/>
                    </a:lnTo>
                    <a:lnTo>
                      <a:pt x="17673" y="8308"/>
                    </a:lnTo>
                    <a:lnTo>
                      <a:pt x="17673" y="8308"/>
                    </a:lnTo>
                    <a:lnTo>
                      <a:pt x="17673" y="8308"/>
                    </a:lnTo>
                    <a:lnTo>
                      <a:pt x="17673" y="8308"/>
                    </a:lnTo>
                    <a:lnTo>
                      <a:pt x="17673" y="8308"/>
                    </a:lnTo>
                    <a:lnTo>
                      <a:pt x="18655" y="8308"/>
                    </a:lnTo>
                    <a:lnTo>
                      <a:pt x="18655" y="8308"/>
                    </a:lnTo>
                    <a:lnTo>
                      <a:pt x="18655" y="8308"/>
                    </a:lnTo>
                    <a:lnTo>
                      <a:pt x="18655" y="8308"/>
                    </a:lnTo>
                    <a:lnTo>
                      <a:pt x="21600" y="166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83" name="Shape 4183"/>
              <p:cNvSpPr/>
              <p:nvPr/>
            </p:nvSpPr>
            <p:spPr>
              <a:xfrm>
                <a:off x="912812" y="685800"/>
                <a:ext cx="14288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8900"/>
                    </a:lnTo>
                    <a:lnTo>
                      <a:pt x="16800" y="16200"/>
                    </a:lnTo>
                    <a:lnTo>
                      <a:pt x="16800" y="14400"/>
                    </a:lnTo>
                    <a:lnTo>
                      <a:pt x="19200" y="13500"/>
                    </a:lnTo>
                    <a:lnTo>
                      <a:pt x="19200" y="11700"/>
                    </a:lnTo>
                    <a:lnTo>
                      <a:pt x="21600" y="9900"/>
                    </a:lnTo>
                    <a:lnTo>
                      <a:pt x="21600" y="9900"/>
                    </a:lnTo>
                    <a:lnTo>
                      <a:pt x="21600" y="9000"/>
                    </a:lnTo>
                    <a:lnTo>
                      <a:pt x="21600" y="81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21600" y="6300"/>
                    </a:lnTo>
                    <a:lnTo>
                      <a:pt x="21600" y="5400"/>
                    </a:lnTo>
                    <a:lnTo>
                      <a:pt x="21600" y="4500"/>
                    </a:lnTo>
                    <a:lnTo>
                      <a:pt x="21600" y="4500"/>
                    </a:lnTo>
                    <a:lnTo>
                      <a:pt x="21600" y="3600"/>
                    </a:lnTo>
                    <a:lnTo>
                      <a:pt x="21600" y="2700"/>
                    </a:lnTo>
                    <a:lnTo>
                      <a:pt x="21600" y="1800"/>
                    </a:lnTo>
                    <a:lnTo>
                      <a:pt x="21600" y="1800"/>
                    </a:lnTo>
                    <a:lnTo>
                      <a:pt x="19200" y="900"/>
                    </a:lnTo>
                    <a:lnTo>
                      <a:pt x="16800" y="0"/>
                    </a:lnTo>
                    <a:lnTo>
                      <a:pt x="16800" y="0"/>
                    </a:lnTo>
                    <a:lnTo>
                      <a:pt x="9600" y="3600"/>
                    </a:lnTo>
                    <a:lnTo>
                      <a:pt x="9600" y="3600"/>
                    </a:lnTo>
                    <a:lnTo>
                      <a:pt x="9600" y="3600"/>
                    </a:lnTo>
                    <a:lnTo>
                      <a:pt x="9600" y="3600"/>
                    </a:lnTo>
                    <a:lnTo>
                      <a:pt x="9600" y="36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5400"/>
                    </a:lnTo>
                    <a:lnTo>
                      <a:pt x="9600" y="5400"/>
                    </a:lnTo>
                    <a:lnTo>
                      <a:pt x="9600" y="5400"/>
                    </a:lnTo>
                    <a:lnTo>
                      <a:pt x="9600" y="6300"/>
                    </a:lnTo>
                    <a:lnTo>
                      <a:pt x="9600" y="7200"/>
                    </a:lnTo>
                    <a:lnTo>
                      <a:pt x="9600" y="7200"/>
                    </a:lnTo>
                    <a:lnTo>
                      <a:pt x="9600" y="8100"/>
                    </a:lnTo>
                    <a:lnTo>
                      <a:pt x="9600" y="8100"/>
                    </a:lnTo>
                    <a:lnTo>
                      <a:pt x="7200" y="9000"/>
                    </a:lnTo>
                    <a:lnTo>
                      <a:pt x="7200" y="10800"/>
                    </a:lnTo>
                    <a:lnTo>
                      <a:pt x="7200" y="11700"/>
                    </a:lnTo>
                    <a:lnTo>
                      <a:pt x="4800" y="13500"/>
                    </a:lnTo>
                    <a:lnTo>
                      <a:pt x="4800" y="14400"/>
                    </a:lnTo>
                    <a:lnTo>
                      <a:pt x="2400" y="18000"/>
                    </a:lnTo>
                    <a:lnTo>
                      <a:pt x="0" y="20700"/>
                    </a:lnTo>
                    <a:lnTo>
                      <a:pt x="0" y="20700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84" name="Shape 4184"/>
              <p:cNvSpPr/>
              <p:nvPr/>
            </p:nvSpPr>
            <p:spPr>
              <a:xfrm>
                <a:off x="906462" y="722312"/>
                <a:ext cx="14288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18000"/>
                    </a:moveTo>
                    <a:lnTo>
                      <a:pt x="12000" y="18000"/>
                    </a:lnTo>
                    <a:lnTo>
                      <a:pt x="12000" y="18000"/>
                    </a:lnTo>
                    <a:lnTo>
                      <a:pt x="12000" y="18000"/>
                    </a:lnTo>
                    <a:lnTo>
                      <a:pt x="12000" y="18000"/>
                    </a:lnTo>
                    <a:lnTo>
                      <a:pt x="12000" y="18000"/>
                    </a:lnTo>
                    <a:lnTo>
                      <a:pt x="12000" y="17100"/>
                    </a:lnTo>
                    <a:lnTo>
                      <a:pt x="12000" y="17100"/>
                    </a:lnTo>
                    <a:lnTo>
                      <a:pt x="12000" y="17100"/>
                    </a:lnTo>
                    <a:lnTo>
                      <a:pt x="12000" y="16200"/>
                    </a:lnTo>
                    <a:lnTo>
                      <a:pt x="12000" y="16200"/>
                    </a:lnTo>
                    <a:lnTo>
                      <a:pt x="12000" y="15300"/>
                    </a:lnTo>
                    <a:lnTo>
                      <a:pt x="12000" y="15300"/>
                    </a:lnTo>
                    <a:lnTo>
                      <a:pt x="12000" y="14400"/>
                    </a:lnTo>
                    <a:lnTo>
                      <a:pt x="12000" y="14400"/>
                    </a:lnTo>
                    <a:lnTo>
                      <a:pt x="12000" y="13500"/>
                    </a:lnTo>
                    <a:lnTo>
                      <a:pt x="12000" y="12600"/>
                    </a:lnTo>
                    <a:lnTo>
                      <a:pt x="12000" y="12600"/>
                    </a:lnTo>
                    <a:lnTo>
                      <a:pt x="14400" y="10800"/>
                    </a:lnTo>
                    <a:lnTo>
                      <a:pt x="14400" y="9900"/>
                    </a:lnTo>
                    <a:lnTo>
                      <a:pt x="16800" y="8100"/>
                    </a:lnTo>
                    <a:lnTo>
                      <a:pt x="16800" y="7200"/>
                    </a:lnTo>
                    <a:lnTo>
                      <a:pt x="19200" y="3600"/>
                    </a:lnTo>
                    <a:lnTo>
                      <a:pt x="21600" y="900"/>
                    </a:lnTo>
                    <a:lnTo>
                      <a:pt x="9600" y="0"/>
                    </a:lnTo>
                    <a:lnTo>
                      <a:pt x="7200" y="2700"/>
                    </a:lnTo>
                    <a:lnTo>
                      <a:pt x="4800" y="5400"/>
                    </a:lnTo>
                    <a:lnTo>
                      <a:pt x="4800" y="7200"/>
                    </a:lnTo>
                    <a:lnTo>
                      <a:pt x="2400" y="8100"/>
                    </a:lnTo>
                    <a:lnTo>
                      <a:pt x="2400" y="9900"/>
                    </a:lnTo>
                    <a:lnTo>
                      <a:pt x="0" y="10800"/>
                    </a:lnTo>
                    <a:lnTo>
                      <a:pt x="0" y="11700"/>
                    </a:lnTo>
                    <a:lnTo>
                      <a:pt x="0" y="12600"/>
                    </a:lnTo>
                    <a:lnTo>
                      <a:pt x="0" y="13500"/>
                    </a:lnTo>
                    <a:lnTo>
                      <a:pt x="0" y="14400"/>
                    </a:lnTo>
                    <a:lnTo>
                      <a:pt x="0" y="144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7100"/>
                    </a:lnTo>
                    <a:lnTo>
                      <a:pt x="0" y="17100"/>
                    </a:lnTo>
                    <a:lnTo>
                      <a:pt x="0" y="18000"/>
                    </a:lnTo>
                    <a:lnTo>
                      <a:pt x="0" y="18900"/>
                    </a:lnTo>
                    <a:lnTo>
                      <a:pt x="0" y="18900"/>
                    </a:lnTo>
                    <a:lnTo>
                      <a:pt x="2400" y="19800"/>
                    </a:lnTo>
                    <a:lnTo>
                      <a:pt x="2400" y="20700"/>
                    </a:lnTo>
                    <a:lnTo>
                      <a:pt x="2400" y="21600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1200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85" name="Shape 4185"/>
              <p:cNvSpPr/>
              <p:nvPr/>
            </p:nvSpPr>
            <p:spPr>
              <a:xfrm>
                <a:off x="909637" y="741362"/>
                <a:ext cx="38101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0"/>
                    </a:moveTo>
                    <a:lnTo>
                      <a:pt x="18900" y="0"/>
                    </a:lnTo>
                    <a:lnTo>
                      <a:pt x="16200" y="3086"/>
                    </a:lnTo>
                    <a:lnTo>
                      <a:pt x="13500" y="6171"/>
                    </a:lnTo>
                    <a:lnTo>
                      <a:pt x="11700" y="7714"/>
                    </a:lnTo>
                    <a:lnTo>
                      <a:pt x="10800" y="9257"/>
                    </a:lnTo>
                    <a:lnTo>
                      <a:pt x="9900" y="9257"/>
                    </a:lnTo>
                    <a:lnTo>
                      <a:pt x="8100" y="10800"/>
                    </a:lnTo>
                    <a:lnTo>
                      <a:pt x="8100" y="10800"/>
                    </a:lnTo>
                    <a:lnTo>
                      <a:pt x="7200" y="10800"/>
                    </a:lnTo>
                    <a:lnTo>
                      <a:pt x="7200" y="12343"/>
                    </a:lnTo>
                    <a:lnTo>
                      <a:pt x="6300" y="12343"/>
                    </a:lnTo>
                    <a:lnTo>
                      <a:pt x="5400" y="12343"/>
                    </a:lnTo>
                    <a:lnTo>
                      <a:pt x="5400" y="12343"/>
                    </a:lnTo>
                    <a:lnTo>
                      <a:pt x="5400" y="12343"/>
                    </a:lnTo>
                    <a:lnTo>
                      <a:pt x="4500" y="12343"/>
                    </a:lnTo>
                    <a:lnTo>
                      <a:pt x="4500" y="12343"/>
                    </a:lnTo>
                    <a:lnTo>
                      <a:pt x="4500" y="12343"/>
                    </a:lnTo>
                    <a:lnTo>
                      <a:pt x="3600" y="12343"/>
                    </a:lnTo>
                    <a:lnTo>
                      <a:pt x="3600" y="12343"/>
                    </a:lnTo>
                    <a:lnTo>
                      <a:pt x="3600" y="12343"/>
                    </a:lnTo>
                    <a:lnTo>
                      <a:pt x="3600" y="12343"/>
                    </a:lnTo>
                    <a:lnTo>
                      <a:pt x="2700" y="12343"/>
                    </a:lnTo>
                    <a:lnTo>
                      <a:pt x="2700" y="12343"/>
                    </a:lnTo>
                    <a:lnTo>
                      <a:pt x="0" y="18514"/>
                    </a:lnTo>
                    <a:lnTo>
                      <a:pt x="900" y="18514"/>
                    </a:lnTo>
                    <a:lnTo>
                      <a:pt x="900" y="20057"/>
                    </a:lnTo>
                    <a:lnTo>
                      <a:pt x="1800" y="20057"/>
                    </a:lnTo>
                    <a:lnTo>
                      <a:pt x="2700" y="20057"/>
                    </a:lnTo>
                    <a:lnTo>
                      <a:pt x="3600" y="21600"/>
                    </a:lnTo>
                    <a:lnTo>
                      <a:pt x="3600" y="21600"/>
                    </a:lnTo>
                    <a:lnTo>
                      <a:pt x="4500" y="21600"/>
                    </a:lnTo>
                    <a:lnTo>
                      <a:pt x="5400" y="21600"/>
                    </a:lnTo>
                    <a:lnTo>
                      <a:pt x="5400" y="20057"/>
                    </a:lnTo>
                    <a:lnTo>
                      <a:pt x="6300" y="20057"/>
                    </a:lnTo>
                    <a:lnTo>
                      <a:pt x="7200" y="20057"/>
                    </a:lnTo>
                    <a:lnTo>
                      <a:pt x="8100" y="20057"/>
                    </a:lnTo>
                    <a:lnTo>
                      <a:pt x="8100" y="18514"/>
                    </a:lnTo>
                    <a:lnTo>
                      <a:pt x="9000" y="18514"/>
                    </a:lnTo>
                    <a:lnTo>
                      <a:pt x="9900" y="18514"/>
                    </a:lnTo>
                    <a:lnTo>
                      <a:pt x="9900" y="18514"/>
                    </a:lnTo>
                    <a:lnTo>
                      <a:pt x="11700" y="16971"/>
                    </a:lnTo>
                    <a:lnTo>
                      <a:pt x="12600" y="15429"/>
                    </a:lnTo>
                    <a:lnTo>
                      <a:pt x="14400" y="13886"/>
                    </a:lnTo>
                    <a:lnTo>
                      <a:pt x="15300" y="13886"/>
                    </a:lnTo>
                    <a:lnTo>
                      <a:pt x="18900" y="10800"/>
                    </a:lnTo>
                    <a:lnTo>
                      <a:pt x="21600" y="7714"/>
                    </a:lnTo>
                    <a:lnTo>
                      <a:pt x="21600" y="7714"/>
                    </a:lnTo>
                    <a:lnTo>
                      <a:pt x="189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86" name="Shape 4186"/>
              <p:cNvSpPr/>
              <p:nvPr/>
            </p:nvSpPr>
            <p:spPr>
              <a:xfrm>
                <a:off x="942975" y="728662"/>
                <a:ext cx="38100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323"/>
                    </a:moveTo>
                    <a:lnTo>
                      <a:pt x="21600" y="3323"/>
                    </a:lnTo>
                    <a:lnTo>
                      <a:pt x="20700" y="1662"/>
                    </a:lnTo>
                    <a:lnTo>
                      <a:pt x="19800" y="1662"/>
                    </a:lnTo>
                    <a:lnTo>
                      <a:pt x="19800" y="0"/>
                    </a:lnTo>
                    <a:lnTo>
                      <a:pt x="18900" y="0"/>
                    </a:lnTo>
                    <a:lnTo>
                      <a:pt x="18000" y="0"/>
                    </a:lnTo>
                    <a:lnTo>
                      <a:pt x="18000" y="0"/>
                    </a:lnTo>
                    <a:lnTo>
                      <a:pt x="17100" y="0"/>
                    </a:lnTo>
                    <a:lnTo>
                      <a:pt x="16200" y="0"/>
                    </a:lnTo>
                    <a:lnTo>
                      <a:pt x="15300" y="0"/>
                    </a:lnTo>
                    <a:lnTo>
                      <a:pt x="15300" y="0"/>
                    </a:lnTo>
                    <a:lnTo>
                      <a:pt x="14400" y="1662"/>
                    </a:lnTo>
                    <a:lnTo>
                      <a:pt x="13500" y="1662"/>
                    </a:lnTo>
                    <a:lnTo>
                      <a:pt x="13500" y="1662"/>
                    </a:lnTo>
                    <a:lnTo>
                      <a:pt x="12600" y="1662"/>
                    </a:lnTo>
                    <a:lnTo>
                      <a:pt x="11700" y="3323"/>
                    </a:lnTo>
                    <a:lnTo>
                      <a:pt x="10800" y="3323"/>
                    </a:lnTo>
                    <a:lnTo>
                      <a:pt x="9900" y="4985"/>
                    </a:lnTo>
                    <a:lnTo>
                      <a:pt x="9000" y="6646"/>
                    </a:lnTo>
                    <a:lnTo>
                      <a:pt x="7200" y="6646"/>
                    </a:lnTo>
                    <a:lnTo>
                      <a:pt x="6300" y="8308"/>
                    </a:lnTo>
                    <a:lnTo>
                      <a:pt x="2700" y="11631"/>
                    </a:lnTo>
                    <a:lnTo>
                      <a:pt x="0" y="13292"/>
                    </a:lnTo>
                    <a:lnTo>
                      <a:pt x="2700" y="21600"/>
                    </a:lnTo>
                    <a:lnTo>
                      <a:pt x="5400" y="18277"/>
                    </a:lnTo>
                    <a:lnTo>
                      <a:pt x="8100" y="16615"/>
                    </a:lnTo>
                    <a:lnTo>
                      <a:pt x="9900" y="14954"/>
                    </a:lnTo>
                    <a:lnTo>
                      <a:pt x="10800" y="13292"/>
                    </a:lnTo>
                    <a:lnTo>
                      <a:pt x="11700" y="13292"/>
                    </a:lnTo>
                    <a:lnTo>
                      <a:pt x="13500" y="11631"/>
                    </a:lnTo>
                    <a:lnTo>
                      <a:pt x="13500" y="11631"/>
                    </a:lnTo>
                    <a:lnTo>
                      <a:pt x="14400" y="11631"/>
                    </a:lnTo>
                    <a:lnTo>
                      <a:pt x="14400" y="9969"/>
                    </a:lnTo>
                    <a:lnTo>
                      <a:pt x="15300" y="9969"/>
                    </a:lnTo>
                    <a:lnTo>
                      <a:pt x="15300" y="9969"/>
                    </a:lnTo>
                    <a:lnTo>
                      <a:pt x="16200" y="9969"/>
                    </a:lnTo>
                    <a:lnTo>
                      <a:pt x="16200" y="9969"/>
                    </a:lnTo>
                    <a:lnTo>
                      <a:pt x="17100" y="9969"/>
                    </a:lnTo>
                    <a:lnTo>
                      <a:pt x="17100" y="9969"/>
                    </a:lnTo>
                    <a:lnTo>
                      <a:pt x="17100" y="9969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21600" y="332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87" name="Shape 4187"/>
              <p:cNvSpPr/>
              <p:nvPr/>
            </p:nvSpPr>
            <p:spPr>
              <a:xfrm>
                <a:off x="969962" y="731837"/>
                <a:ext cx="14288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20700"/>
                    </a:lnTo>
                    <a:lnTo>
                      <a:pt x="14400" y="18900"/>
                    </a:lnTo>
                    <a:lnTo>
                      <a:pt x="14400" y="18000"/>
                    </a:lnTo>
                    <a:lnTo>
                      <a:pt x="16800" y="16200"/>
                    </a:lnTo>
                    <a:lnTo>
                      <a:pt x="16800" y="14400"/>
                    </a:lnTo>
                    <a:lnTo>
                      <a:pt x="19200" y="13500"/>
                    </a:lnTo>
                    <a:lnTo>
                      <a:pt x="19200" y="11700"/>
                    </a:lnTo>
                    <a:lnTo>
                      <a:pt x="21600" y="9900"/>
                    </a:lnTo>
                    <a:lnTo>
                      <a:pt x="21600" y="9900"/>
                    </a:lnTo>
                    <a:lnTo>
                      <a:pt x="21600" y="9000"/>
                    </a:lnTo>
                    <a:lnTo>
                      <a:pt x="21600" y="81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21600" y="6300"/>
                    </a:lnTo>
                    <a:lnTo>
                      <a:pt x="21600" y="5400"/>
                    </a:lnTo>
                    <a:lnTo>
                      <a:pt x="21600" y="4500"/>
                    </a:lnTo>
                    <a:lnTo>
                      <a:pt x="21600" y="4500"/>
                    </a:lnTo>
                    <a:lnTo>
                      <a:pt x="21600" y="3600"/>
                    </a:lnTo>
                    <a:lnTo>
                      <a:pt x="21600" y="2700"/>
                    </a:lnTo>
                    <a:lnTo>
                      <a:pt x="21600" y="1800"/>
                    </a:lnTo>
                    <a:lnTo>
                      <a:pt x="19200" y="1800"/>
                    </a:lnTo>
                    <a:lnTo>
                      <a:pt x="19200" y="900"/>
                    </a:lnTo>
                    <a:lnTo>
                      <a:pt x="16800" y="0"/>
                    </a:lnTo>
                    <a:lnTo>
                      <a:pt x="16800" y="0"/>
                    </a:lnTo>
                    <a:lnTo>
                      <a:pt x="7200" y="3600"/>
                    </a:lnTo>
                    <a:lnTo>
                      <a:pt x="7200" y="3600"/>
                    </a:lnTo>
                    <a:lnTo>
                      <a:pt x="7200" y="3600"/>
                    </a:lnTo>
                    <a:lnTo>
                      <a:pt x="9600" y="3600"/>
                    </a:lnTo>
                    <a:lnTo>
                      <a:pt x="9600" y="36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5400"/>
                    </a:lnTo>
                    <a:lnTo>
                      <a:pt x="9600" y="5400"/>
                    </a:lnTo>
                    <a:lnTo>
                      <a:pt x="9600" y="5400"/>
                    </a:lnTo>
                    <a:lnTo>
                      <a:pt x="9600" y="6300"/>
                    </a:lnTo>
                    <a:lnTo>
                      <a:pt x="9600" y="7200"/>
                    </a:lnTo>
                    <a:lnTo>
                      <a:pt x="9600" y="7200"/>
                    </a:lnTo>
                    <a:lnTo>
                      <a:pt x="9600" y="8100"/>
                    </a:lnTo>
                    <a:lnTo>
                      <a:pt x="7200" y="9000"/>
                    </a:lnTo>
                    <a:lnTo>
                      <a:pt x="7200" y="9000"/>
                    </a:lnTo>
                    <a:lnTo>
                      <a:pt x="7200" y="10800"/>
                    </a:lnTo>
                    <a:lnTo>
                      <a:pt x="7200" y="11700"/>
                    </a:lnTo>
                    <a:lnTo>
                      <a:pt x="4800" y="13500"/>
                    </a:lnTo>
                    <a:lnTo>
                      <a:pt x="4800" y="15300"/>
                    </a:lnTo>
                    <a:lnTo>
                      <a:pt x="2400" y="16200"/>
                    </a:lnTo>
                    <a:lnTo>
                      <a:pt x="2400" y="18000"/>
                    </a:lnTo>
                    <a:lnTo>
                      <a:pt x="0" y="18900"/>
                    </a:lnTo>
                    <a:lnTo>
                      <a:pt x="0" y="20700"/>
                    </a:lnTo>
                    <a:lnTo>
                      <a:pt x="0" y="20700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88" name="Shape 4188"/>
              <p:cNvSpPr/>
              <p:nvPr/>
            </p:nvSpPr>
            <p:spPr>
              <a:xfrm>
                <a:off x="963612" y="768350"/>
                <a:ext cx="14288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18000"/>
                    </a:moveTo>
                    <a:lnTo>
                      <a:pt x="14400" y="18000"/>
                    </a:lnTo>
                    <a:lnTo>
                      <a:pt x="14400" y="18000"/>
                    </a:lnTo>
                    <a:lnTo>
                      <a:pt x="12000" y="18000"/>
                    </a:lnTo>
                    <a:lnTo>
                      <a:pt x="12000" y="18000"/>
                    </a:lnTo>
                    <a:lnTo>
                      <a:pt x="12000" y="18000"/>
                    </a:lnTo>
                    <a:lnTo>
                      <a:pt x="12000" y="17100"/>
                    </a:lnTo>
                    <a:lnTo>
                      <a:pt x="12000" y="17100"/>
                    </a:lnTo>
                    <a:lnTo>
                      <a:pt x="12000" y="17100"/>
                    </a:lnTo>
                    <a:lnTo>
                      <a:pt x="12000" y="16200"/>
                    </a:lnTo>
                    <a:lnTo>
                      <a:pt x="12000" y="16200"/>
                    </a:lnTo>
                    <a:lnTo>
                      <a:pt x="12000" y="15300"/>
                    </a:lnTo>
                    <a:lnTo>
                      <a:pt x="12000" y="15300"/>
                    </a:lnTo>
                    <a:lnTo>
                      <a:pt x="12000" y="14400"/>
                    </a:lnTo>
                    <a:lnTo>
                      <a:pt x="12000" y="14400"/>
                    </a:lnTo>
                    <a:lnTo>
                      <a:pt x="12000" y="13500"/>
                    </a:lnTo>
                    <a:lnTo>
                      <a:pt x="14400" y="12600"/>
                    </a:lnTo>
                    <a:lnTo>
                      <a:pt x="14400" y="12600"/>
                    </a:lnTo>
                    <a:lnTo>
                      <a:pt x="14400" y="10800"/>
                    </a:lnTo>
                    <a:lnTo>
                      <a:pt x="14400" y="9900"/>
                    </a:lnTo>
                    <a:lnTo>
                      <a:pt x="16800" y="8100"/>
                    </a:lnTo>
                    <a:lnTo>
                      <a:pt x="16800" y="6300"/>
                    </a:lnTo>
                    <a:lnTo>
                      <a:pt x="19200" y="5400"/>
                    </a:lnTo>
                    <a:lnTo>
                      <a:pt x="19200" y="3600"/>
                    </a:lnTo>
                    <a:lnTo>
                      <a:pt x="21600" y="2700"/>
                    </a:lnTo>
                    <a:lnTo>
                      <a:pt x="21600" y="900"/>
                    </a:lnTo>
                    <a:lnTo>
                      <a:pt x="9600" y="0"/>
                    </a:lnTo>
                    <a:lnTo>
                      <a:pt x="9600" y="900"/>
                    </a:lnTo>
                    <a:lnTo>
                      <a:pt x="7200" y="2700"/>
                    </a:lnTo>
                    <a:lnTo>
                      <a:pt x="7200" y="3600"/>
                    </a:lnTo>
                    <a:lnTo>
                      <a:pt x="4800" y="5400"/>
                    </a:lnTo>
                    <a:lnTo>
                      <a:pt x="4800" y="6300"/>
                    </a:lnTo>
                    <a:lnTo>
                      <a:pt x="2400" y="8100"/>
                    </a:lnTo>
                    <a:lnTo>
                      <a:pt x="2400" y="9900"/>
                    </a:lnTo>
                    <a:lnTo>
                      <a:pt x="0" y="10800"/>
                    </a:lnTo>
                    <a:lnTo>
                      <a:pt x="0" y="11700"/>
                    </a:lnTo>
                    <a:lnTo>
                      <a:pt x="0" y="12600"/>
                    </a:lnTo>
                    <a:lnTo>
                      <a:pt x="0" y="13500"/>
                    </a:lnTo>
                    <a:lnTo>
                      <a:pt x="0" y="14400"/>
                    </a:lnTo>
                    <a:lnTo>
                      <a:pt x="0" y="144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7100"/>
                    </a:lnTo>
                    <a:lnTo>
                      <a:pt x="0" y="17100"/>
                    </a:lnTo>
                    <a:lnTo>
                      <a:pt x="0" y="18000"/>
                    </a:lnTo>
                    <a:lnTo>
                      <a:pt x="0" y="18900"/>
                    </a:lnTo>
                    <a:lnTo>
                      <a:pt x="0" y="18900"/>
                    </a:lnTo>
                    <a:lnTo>
                      <a:pt x="2400" y="19800"/>
                    </a:lnTo>
                    <a:lnTo>
                      <a:pt x="2400" y="20700"/>
                    </a:lnTo>
                    <a:lnTo>
                      <a:pt x="2400" y="21600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1440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89" name="Shape 4189"/>
              <p:cNvSpPr/>
              <p:nvPr/>
            </p:nvSpPr>
            <p:spPr>
              <a:xfrm>
                <a:off x="966787" y="787400"/>
                <a:ext cx="38101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1543"/>
                    </a:moveTo>
                    <a:lnTo>
                      <a:pt x="18900" y="0"/>
                    </a:lnTo>
                    <a:lnTo>
                      <a:pt x="18000" y="1543"/>
                    </a:lnTo>
                    <a:lnTo>
                      <a:pt x="16200" y="3086"/>
                    </a:lnTo>
                    <a:lnTo>
                      <a:pt x="15300" y="4629"/>
                    </a:lnTo>
                    <a:lnTo>
                      <a:pt x="13500" y="6171"/>
                    </a:lnTo>
                    <a:lnTo>
                      <a:pt x="12600" y="6171"/>
                    </a:lnTo>
                    <a:lnTo>
                      <a:pt x="11700" y="7714"/>
                    </a:lnTo>
                    <a:lnTo>
                      <a:pt x="9900" y="9257"/>
                    </a:lnTo>
                    <a:lnTo>
                      <a:pt x="9000" y="9257"/>
                    </a:lnTo>
                    <a:lnTo>
                      <a:pt x="8100" y="10800"/>
                    </a:lnTo>
                    <a:lnTo>
                      <a:pt x="7200" y="10800"/>
                    </a:lnTo>
                    <a:lnTo>
                      <a:pt x="7200" y="10800"/>
                    </a:lnTo>
                    <a:lnTo>
                      <a:pt x="6300" y="12343"/>
                    </a:lnTo>
                    <a:lnTo>
                      <a:pt x="6300" y="12343"/>
                    </a:lnTo>
                    <a:lnTo>
                      <a:pt x="5400" y="12343"/>
                    </a:lnTo>
                    <a:lnTo>
                      <a:pt x="5400" y="12343"/>
                    </a:lnTo>
                    <a:lnTo>
                      <a:pt x="4500" y="12343"/>
                    </a:lnTo>
                    <a:lnTo>
                      <a:pt x="4500" y="12343"/>
                    </a:lnTo>
                    <a:lnTo>
                      <a:pt x="3600" y="12343"/>
                    </a:lnTo>
                    <a:lnTo>
                      <a:pt x="3600" y="12343"/>
                    </a:lnTo>
                    <a:lnTo>
                      <a:pt x="3600" y="12343"/>
                    </a:lnTo>
                    <a:lnTo>
                      <a:pt x="3600" y="12343"/>
                    </a:lnTo>
                    <a:lnTo>
                      <a:pt x="3600" y="12343"/>
                    </a:lnTo>
                    <a:lnTo>
                      <a:pt x="3600" y="12343"/>
                    </a:lnTo>
                    <a:lnTo>
                      <a:pt x="3600" y="12343"/>
                    </a:lnTo>
                    <a:lnTo>
                      <a:pt x="0" y="18514"/>
                    </a:lnTo>
                    <a:lnTo>
                      <a:pt x="900" y="20057"/>
                    </a:lnTo>
                    <a:lnTo>
                      <a:pt x="1800" y="20057"/>
                    </a:lnTo>
                    <a:lnTo>
                      <a:pt x="1800" y="20057"/>
                    </a:lnTo>
                    <a:lnTo>
                      <a:pt x="2700" y="20057"/>
                    </a:lnTo>
                    <a:lnTo>
                      <a:pt x="3600" y="21600"/>
                    </a:lnTo>
                    <a:lnTo>
                      <a:pt x="4500" y="21600"/>
                    </a:lnTo>
                    <a:lnTo>
                      <a:pt x="4500" y="21600"/>
                    </a:lnTo>
                    <a:lnTo>
                      <a:pt x="5400" y="20057"/>
                    </a:lnTo>
                    <a:lnTo>
                      <a:pt x="6300" y="20057"/>
                    </a:lnTo>
                    <a:lnTo>
                      <a:pt x="7200" y="20057"/>
                    </a:lnTo>
                    <a:lnTo>
                      <a:pt x="7200" y="20057"/>
                    </a:lnTo>
                    <a:lnTo>
                      <a:pt x="8100" y="20057"/>
                    </a:lnTo>
                    <a:lnTo>
                      <a:pt x="9000" y="18514"/>
                    </a:lnTo>
                    <a:lnTo>
                      <a:pt x="9000" y="18514"/>
                    </a:lnTo>
                    <a:lnTo>
                      <a:pt x="9900" y="18514"/>
                    </a:lnTo>
                    <a:lnTo>
                      <a:pt x="10800" y="16971"/>
                    </a:lnTo>
                    <a:lnTo>
                      <a:pt x="11700" y="16971"/>
                    </a:lnTo>
                    <a:lnTo>
                      <a:pt x="13500" y="15429"/>
                    </a:lnTo>
                    <a:lnTo>
                      <a:pt x="14400" y="13886"/>
                    </a:lnTo>
                    <a:lnTo>
                      <a:pt x="16200" y="12343"/>
                    </a:lnTo>
                    <a:lnTo>
                      <a:pt x="17100" y="12343"/>
                    </a:lnTo>
                    <a:lnTo>
                      <a:pt x="18900" y="10800"/>
                    </a:lnTo>
                    <a:lnTo>
                      <a:pt x="19800" y="9257"/>
                    </a:lnTo>
                    <a:lnTo>
                      <a:pt x="21600" y="7714"/>
                    </a:lnTo>
                    <a:lnTo>
                      <a:pt x="21600" y="7714"/>
                    </a:lnTo>
                    <a:lnTo>
                      <a:pt x="18900" y="15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90" name="Shape 4190"/>
              <p:cNvSpPr/>
              <p:nvPr/>
            </p:nvSpPr>
            <p:spPr>
              <a:xfrm>
                <a:off x="1004887" y="795337"/>
                <a:ext cx="1588" cy="1588"/>
              </a:xfrm>
              <a:prstGeom prst="rect">
                <a:avLst/>
              </a:prstGeom>
              <a:solidFill>
                <a:srgbClr val="00000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91" name="Shape 4191"/>
              <p:cNvSpPr/>
              <p:nvPr/>
            </p:nvSpPr>
            <p:spPr>
              <a:xfrm>
                <a:off x="1000125" y="773112"/>
                <a:ext cx="34925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43"/>
                    </a:moveTo>
                    <a:lnTo>
                      <a:pt x="21600" y="1543"/>
                    </a:lnTo>
                    <a:lnTo>
                      <a:pt x="21600" y="1543"/>
                    </a:lnTo>
                    <a:lnTo>
                      <a:pt x="20618" y="1543"/>
                    </a:lnTo>
                    <a:lnTo>
                      <a:pt x="19636" y="0"/>
                    </a:lnTo>
                    <a:lnTo>
                      <a:pt x="18655" y="0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5709" y="0"/>
                    </a:lnTo>
                    <a:lnTo>
                      <a:pt x="15709" y="1543"/>
                    </a:lnTo>
                    <a:lnTo>
                      <a:pt x="14727" y="1543"/>
                    </a:lnTo>
                    <a:lnTo>
                      <a:pt x="13745" y="1543"/>
                    </a:lnTo>
                    <a:lnTo>
                      <a:pt x="13745" y="1543"/>
                    </a:lnTo>
                    <a:lnTo>
                      <a:pt x="11782" y="3086"/>
                    </a:lnTo>
                    <a:lnTo>
                      <a:pt x="10800" y="4629"/>
                    </a:lnTo>
                    <a:lnTo>
                      <a:pt x="9818" y="6171"/>
                    </a:lnTo>
                    <a:lnTo>
                      <a:pt x="7855" y="6171"/>
                    </a:lnTo>
                    <a:lnTo>
                      <a:pt x="6873" y="7714"/>
                    </a:lnTo>
                    <a:lnTo>
                      <a:pt x="4909" y="9257"/>
                    </a:lnTo>
                    <a:lnTo>
                      <a:pt x="3927" y="10800"/>
                    </a:lnTo>
                    <a:lnTo>
                      <a:pt x="2945" y="12343"/>
                    </a:lnTo>
                    <a:lnTo>
                      <a:pt x="982" y="13886"/>
                    </a:lnTo>
                    <a:lnTo>
                      <a:pt x="0" y="15429"/>
                    </a:lnTo>
                    <a:lnTo>
                      <a:pt x="2945" y="21600"/>
                    </a:lnTo>
                    <a:lnTo>
                      <a:pt x="3927" y="21600"/>
                    </a:lnTo>
                    <a:lnTo>
                      <a:pt x="5891" y="20057"/>
                    </a:lnTo>
                    <a:lnTo>
                      <a:pt x="6873" y="18514"/>
                    </a:lnTo>
                    <a:lnTo>
                      <a:pt x="7855" y="16971"/>
                    </a:lnTo>
                    <a:lnTo>
                      <a:pt x="9818" y="15429"/>
                    </a:lnTo>
                    <a:lnTo>
                      <a:pt x="10800" y="13886"/>
                    </a:lnTo>
                    <a:lnTo>
                      <a:pt x="11782" y="12343"/>
                    </a:lnTo>
                    <a:lnTo>
                      <a:pt x="13745" y="10800"/>
                    </a:lnTo>
                    <a:lnTo>
                      <a:pt x="14727" y="10800"/>
                    </a:lnTo>
                    <a:lnTo>
                      <a:pt x="15709" y="9257"/>
                    </a:lnTo>
                    <a:lnTo>
                      <a:pt x="15709" y="9257"/>
                    </a:lnTo>
                    <a:lnTo>
                      <a:pt x="16691" y="9257"/>
                    </a:lnTo>
                    <a:lnTo>
                      <a:pt x="16691" y="9257"/>
                    </a:lnTo>
                    <a:lnTo>
                      <a:pt x="17673" y="9257"/>
                    </a:lnTo>
                    <a:lnTo>
                      <a:pt x="17673" y="9257"/>
                    </a:lnTo>
                    <a:lnTo>
                      <a:pt x="17673" y="9257"/>
                    </a:lnTo>
                    <a:lnTo>
                      <a:pt x="18655" y="9257"/>
                    </a:lnTo>
                    <a:lnTo>
                      <a:pt x="18655" y="9257"/>
                    </a:lnTo>
                    <a:lnTo>
                      <a:pt x="18655" y="9257"/>
                    </a:lnTo>
                    <a:lnTo>
                      <a:pt x="18655" y="9257"/>
                    </a:lnTo>
                    <a:lnTo>
                      <a:pt x="18655" y="9257"/>
                    </a:lnTo>
                    <a:lnTo>
                      <a:pt x="18655" y="9257"/>
                    </a:lnTo>
                    <a:lnTo>
                      <a:pt x="18655" y="9257"/>
                    </a:lnTo>
                    <a:lnTo>
                      <a:pt x="21600" y="15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92" name="Shape 4192"/>
              <p:cNvSpPr/>
              <p:nvPr/>
            </p:nvSpPr>
            <p:spPr>
              <a:xfrm>
                <a:off x="1023937" y="774700"/>
                <a:ext cx="15876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21600"/>
                    </a:moveTo>
                    <a:lnTo>
                      <a:pt x="12960" y="21600"/>
                    </a:lnTo>
                    <a:lnTo>
                      <a:pt x="12960" y="19008"/>
                    </a:lnTo>
                    <a:lnTo>
                      <a:pt x="15120" y="16416"/>
                    </a:lnTo>
                    <a:lnTo>
                      <a:pt x="17280" y="14688"/>
                    </a:lnTo>
                    <a:lnTo>
                      <a:pt x="17280" y="13824"/>
                    </a:lnTo>
                    <a:lnTo>
                      <a:pt x="19440" y="12096"/>
                    </a:lnTo>
                    <a:lnTo>
                      <a:pt x="19440" y="10368"/>
                    </a:lnTo>
                    <a:lnTo>
                      <a:pt x="19440" y="9504"/>
                    </a:lnTo>
                    <a:lnTo>
                      <a:pt x="19440" y="9504"/>
                    </a:lnTo>
                    <a:lnTo>
                      <a:pt x="21600" y="8640"/>
                    </a:lnTo>
                    <a:lnTo>
                      <a:pt x="21600" y="7776"/>
                    </a:lnTo>
                    <a:lnTo>
                      <a:pt x="21600" y="6912"/>
                    </a:lnTo>
                    <a:lnTo>
                      <a:pt x="21600" y="6048"/>
                    </a:lnTo>
                    <a:lnTo>
                      <a:pt x="21600" y="6048"/>
                    </a:lnTo>
                    <a:lnTo>
                      <a:pt x="21600" y="5184"/>
                    </a:ln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19440" y="3456"/>
                    </a:lnTo>
                    <a:lnTo>
                      <a:pt x="19440" y="2592"/>
                    </a:lnTo>
                    <a:lnTo>
                      <a:pt x="19440" y="1728"/>
                    </a:lnTo>
                    <a:lnTo>
                      <a:pt x="19440" y="1728"/>
                    </a:lnTo>
                    <a:lnTo>
                      <a:pt x="17280" y="864"/>
                    </a:lnTo>
                    <a:lnTo>
                      <a:pt x="15120" y="0"/>
                    </a:lnTo>
                    <a:lnTo>
                      <a:pt x="8640" y="4320"/>
                    </a:lnTo>
                    <a:lnTo>
                      <a:pt x="8640" y="4320"/>
                    </a:lnTo>
                    <a:lnTo>
                      <a:pt x="8640" y="4320"/>
                    </a:lnTo>
                    <a:lnTo>
                      <a:pt x="8640" y="4320"/>
                    </a:lnTo>
                    <a:lnTo>
                      <a:pt x="8640" y="4320"/>
                    </a:lnTo>
                    <a:lnTo>
                      <a:pt x="8640" y="4320"/>
                    </a:lnTo>
                    <a:lnTo>
                      <a:pt x="8640" y="4320"/>
                    </a:lnTo>
                    <a:lnTo>
                      <a:pt x="8640" y="5184"/>
                    </a:lnTo>
                    <a:lnTo>
                      <a:pt x="8640" y="5184"/>
                    </a:lnTo>
                    <a:lnTo>
                      <a:pt x="8640" y="6048"/>
                    </a:lnTo>
                    <a:lnTo>
                      <a:pt x="8640" y="6048"/>
                    </a:lnTo>
                    <a:lnTo>
                      <a:pt x="8640" y="6912"/>
                    </a:lnTo>
                    <a:lnTo>
                      <a:pt x="8640" y="6912"/>
                    </a:lnTo>
                    <a:lnTo>
                      <a:pt x="8640" y="7776"/>
                    </a:lnTo>
                    <a:lnTo>
                      <a:pt x="8640" y="8640"/>
                    </a:lnTo>
                    <a:lnTo>
                      <a:pt x="8640" y="8640"/>
                    </a:lnTo>
                    <a:lnTo>
                      <a:pt x="8640" y="9504"/>
                    </a:lnTo>
                    <a:lnTo>
                      <a:pt x="8640" y="11232"/>
                    </a:lnTo>
                    <a:lnTo>
                      <a:pt x="6480" y="12096"/>
                    </a:lnTo>
                    <a:lnTo>
                      <a:pt x="6480" y="13824"/>
                    </a:lnTo>
                    <a:lnTo>
                      <a:pt x="4320" y="14688"/>
                    </a:lnTo>
                    <a:lnTo>
                      <a:pt x="2160" y="17280"/>
                    </a:lnTo>
                    <a:lnTo>
                      <a:pt x="0" y="19872"/>
                    </a:lnTo>
                    <a:lnTo>
                      <a:pt x="0" y="19872"/>
                    </a:lnTo>
                    <a:lnTo>
                      <a:pt x="1296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93" name="Shape 4193"/>
              <p:cNvSpPr/>
              <p:nvPr/>
            </p:nvSpPr>
            <p:spPr>
              <a:xfrm>
                <a:off x="1017587" y="811212"/>
                <a:ext cx="15876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18144"/>
                    </a:moveTo>
                    <a:lnTo>
                      <a:pt x="12960" y="18144"/>
                    </a:lnTo>
                    <a:lnTo>
                      <a:pt x="12960" y="18144"/>
                    </a:lnTo>
                    <a:lnTo>
                      <a:pt x="12960" y="17280"/>
                    </a:lnTo>
                    <a:lnTo>
                      <a:pt x="12960" y="17280"/>
                    </a:lnTo>
                    <a:lnTo>
                      <a:pt x="10800" y="17280"/>
                    </a:lnTo>
                    <a:lnTo>
                      <a:pt x="10800" y="17280"/>
                    </a:lnTo>
                    <a:lnTo>
                      <a:pt x="10800" y="17280"/>
                    </a:lnTo>
                    <a:lnTo>
                      <a:pt x="10800" y="16416"/>
                    </a:lnTo>
                    <a:lnTo>
                      <a:pt x="10800" y="16416"/>
                    </a:lnTo>
                    <a:lnTo>
                      <a:pt x="10800" y="15552"/>
                    </a:lnTo>
                    <a:lnTo>
                      <a:pt x="10800" y="15552"/>
                    </a:lnTo>
                    <a:lnTo>
                      <a:pt x="10800" y="14688"/>
                    </a:lnTo>
                    <a:lnTo>
                      <a:pt x="10800" y="14688"/>
                    </a:lnTo>
                    <a:lnTo>
                      <a:pt x="10800" y="13824"/>
                    </a:lnTo>
                    <a:lnTo>
                      <a:pt x="12960" y="12960"/>
                    </a:lnTo>
                    <a:lnTo>
                      <a:pt x="12960" y="12960"/>
                    </a:lnTo>
                    <a:lnTo>
                      <a:pt x="12960" y="12096"/>
                    </a:lnTo>
                    <a:lnTo>
                      <a:pt x="12960" y="11232"/>
                    </a:lnTo>
                    <a:lnTo>
                      <a:pt x="15120" y="9504"/>
                    </a:lnTo>
                    <a:lnTo>
                      <a:pt x="15120" y="8640"/>
                    </a:lnTo>
                    <a:lnTo>
                      <a:pt x="17280" y="6912"/>
                    </a:lnTo>
                    <a:lnTo>
                      <a:pt x="17280" y="4320"/>
                    </a:lnTo>
                    <a:lnTo>
                      <a:pt x="21600" y="1728"/>
                    </a:lnTo>
                    <a:lnTo>
                      <a:pt x="8640" y="0"/>
                    </a:lnTo>
                    <a:lnTo>
                      <a:pt x="6480" y="2592"/>
                    </a:lnTo>
                    <a:lnTo>
                      <a:pt x="4320" y="5184"/>
                    </a:lnTo>
                    <a:lnTo>
                      <a:pt x="4320" y="6912"/>
                    </a:lnTo>
                    <a:lnTo>
                      <a:pt x="2160" y="8640"/>
                    </a:lnTo>
                    <a:lnTo>
                      <a:pt x="2160" y="9504"/>
                    </a:lnTo>
                    <a:lnTo>
                      <a:pt x="2160" y="11232"/>
                    </a:lnTo>
                    <a:lnTo>
                      <a:pt x="2160" y="12096"/>
                    </a:lnTo>
                    <a:lnTo>
                      <a:pt x="0" y="12960"/>
                    </a:lnTo>
                    <a:lnTo>
                      <a:pt x="0" y="12960"/>
                    </a:lnTo>
                    <a:lnTo>
                      <a:pt x="0" y="13824"/>
                    </a:lnTo>
                    <a:lnTo>
                      <a:pt x="0" y="14688"/>
                    </a:lnTo>
                    <a:lnTo>
                      <a:pt x="0" y="15552"/>
                    </a:lnTo>
                    <a:lnTo>
                      <a:pt x="0" y="15552"/>
                    </a:lnTo>
                    <a:lnTo>
                      <a:pt x="0" y="16416"/>
                    </a:lnTo>
                    <a:lnTo>
                      <a:pt x="0" y="17280"/>
                    </a:lnTo>
                    <a:lnTo>
                      <a:pt x="0" y="18144"/>
                    </a:lnTo>
                    <a:lnTo>
                      <a:pt x="0" y="18144"/>
                    </a:lnTo>
                    <a:lnTo>
                      <a:pt x="2160" y="19008"/>
                    </a:lnTo>
                    <a:lnTo>
                      <a:pt x="2160" y="19872"/>
                    </a:lnTo>
                    <a:lnTo>
                      <a:pt x="2160" y="20736"/>
                    </a:lnTo>
                    <a:lnTo>
                      <a:pt x="4320" y="20736"/>
                    </a:lnTo>
                    <a:lnTo>
                      <a:pt x="4320" y="21600"/>
                    </a:lnTo>
                    <a:lnTo>
                      <a:pt x="4320" y="21600"/>
                    </a:lnTo>
                    <a:lnTo>
                      <a:pt x="12960" y="1814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94" name="Shape 4194"/>
              <p:cNvSpPr/>
              <p:nvPr/>
            </p:nvSpPr>
            <p:spPr>
              <a:xfrm>
                <a:off x="1020762" y="831850"/>
                <a:ext cx="38101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0"/>
                    </a:moveTo>
                    <a:lnTo>
                      <a:pt x="18900" y="0"/>
                    </a:lnTo>
                    <a:lnTo>
                      <a:pt x="16200" y="3323"/>
                    </a:lnTo>
                    <a:lnTo>
                      <a:pt x="13500" y="6646"/>
                    </a:lnTo>
                    <a:lnTo>
                      <a:pt x="12600" y="8308"/>
                    </a:lnTo>
                    <a:lnTo>
                      <a:pt x="10800" y="8308"/>
                    </a:lnTo>
                    <a:lnTo>
                      <a:pt x="9900" y="9969"/>
                    </a:lnTo>
                    <a:lnTo>
                      <a:pt x="9000" y="11631"/>
                    </a:lnTo>
                    <a:lnTo>
                      <a:pt x="8100" y="11631"/>
                    </a:lnTo>
                    <a:lnTo>
                      <a:pt x="7200" y="11631"/>
                    </a:lnTo>
                    <a:lnTo>
                      <a:pt x="7200" y="11631"/>
                    </a:lnTo>
                    <a:lnTo>
                      <a:pt x="6300" y="11631"/>
                    </a:lnTo>
                    <a:lnTo>
                      <a:pt x="6300" y="13292"/>
                    </a:lnTo>
                    <a:lnTo>
                      <a:pt x="5400" y="13292"/>
                    </a:lnTo>
                    <a:lnTo>
                      <a:pt x="5400" y="13292"/>
                    </a:lnTo>
                    <a:lnTo>
                      <a:pt x="5400" y="13292"/>
                    </a:lnTo>
                    <a:lnTo>
                      <a:pt x="4500" y="13292"/>
                    </a:lnTo>
                    <a:lnTo>
                      <a:pt x="4500" y="13292"/>
                    </a:lnTo>
                    <a:lnTo>
                      <a:pt x="45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0" y="19938"/>
                    </a:lnTo>
                    <a:lnTo>
                      <a:pt x="900" y="19938"/>
                    </a:lnTo>
                    <a:lnTo>
                      <a:pt x="1800" y="21600"/>
                    </a:lnTo>
                    <a:lnTo>
                      <a:pt x="1800" y="21600"/>
                    </a:lnTo>
                    <a:lnTo>
                      <a:pt x="2700" y="21600"/>
                    </a:lnTo>
                    <a:lnTo>
                      <a:pt x="3600" y="21600"/>
                    </a:lnTo>
                    <a:lnTo>
                      <a:pt x="4500" y="21600"/>
                    </a:lnTo>
                    <a:lnTo>
                      <a:pt x="4500" y="21600"/>
                    </a:lnTo>
                    <a:lnTo>
                      <a:pt x="5400" y="21600"/>
                    </a:lnTo>
                    <a:lnTo>
                      <a:pt x="6300" y="21600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8100" y="21600"/>
                    </a:lnTo>
                    <a:lnTo>
                      <a:pt x="9000" y="19938"/>
                    </a:lnTo>
                    <a:lnTo>
                      <a:pt x="9000" y="19938"/>
                    </a:lnTo>
                    <a:lnTo>
                      <a:pt x="9900" y="19938"/>
                    </a:lnTo>
                    <a:lnTo>
                      <a:pt x="10800" y="19938"/>
                    </a:lnTo>
                    <a:lnTo>
                      <a:pt x="11700" y="18277"/>
                    </a:lnTo>
                    <a:lnTo>
                      <a:pt x="13500" y="16615"/>
                    </a:lnTo>
                    <a:lnTo>
                      <a:pt x="14400" y="14954"/>
                    </a:lnTo>
                    <a:lnTo>
                      <a:pt x="16200" y="13292"/>
                    </a:lnTo>
                    <a:lnTo>
                      <a:pt x="18900" y="11631"/>
                    </a:lnTo>
                    <a:lnTo>
                      <a:pt x="21600" y="8308"/>
                    </a:lnTo>
                    <a:lnTo>
                      <a:pt x="21600" y="8308"/>
                    </a:lnTo>
                    <a:lnTo>
                      <a:pt x="189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95" name="Shape 4195"/>
              <p:cNvSpPr/>
              <p:nvPr/>
            </p:nvSpPr>
            <p:spPr>
              <a:xfrm>
                <a:off x="1054100" y="819150"/>
                <a:ext cx="38100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62"/>
                    </a:moveTo>
                    <a:lnTo>
                      <a:pt x="21600" y="1662"/>
                    </a:lnTo>
                    <a:lnTo>
                      <a:pt x="20700" y="1662"/>
                    </a:lnTo>
                    <a:lnTo>
                      <a:pt x="20700" y="1662"/>
                    </a:lnTo>
                    <a:lnTo>
                      <a:pt x="19800" y="0"/>
                    </a:lnTo>
                    <a:lnTo>
                      <a:pt x="19800" y="0"/>
                    </a:lnTo>
                    <a:lnTo>
                      <a:pt x="18900" y="0"/>
                    </a:lnTo>
                    <a:lnTo>
                      <a:pt x="18000" y="0"/>
                    </a:lnTo>
                    <a:lnTo>
                      <a:pt x="17100" y="0"/>
                    </a:lnTo>
                    <a:lnTo>
                      <a:pt x="17100" y="0"/>
                    </a:lnTo>
                    <a:lnTo>
                      <a:pt x="16200" y="0"/>
                    </a:lnTo>
                    <a:lnTo>
                      <a:pt x="15300" y="0"/>
                    </a:lnTo>
                    <a:lnTo>
                      <a:pt x="14400" y="0"/>
                    </a:lnTo>
                    <a:lnTo>
                      <a:pt x="14400" y="0"/>
                    </a:lnTo>
                    <a:lnTo>
                      <a:pt x="13500" y="1662"/>
                    </a:lnTo>
                    <a:lnTo>
                      <a:pt x="12600" y="1662"/>
                    </a:lnTo>
                    <a:lnTo>
                      <a:pt x="12600" y="1662"/>
                    </a:lnTo>
                    <a:lnTo>
                      <a:pt x="11700" y="1662"/>
                    </a:lnTo>
                    <a:lnTo>
                      <a:pt x="9900" y="3323"/>
                    </a:lnTo>
                    <a:lnTo>
                      <a:pt x="9000" y="4985"/>
                    </a:lnTo>
                    <a:lnTo>
                      <a:pt x="7200" y="6646"/>
                    </a:lnTo>
                    <a:lnTo>
                      <a:pt x="6300" y="8308"/>
                    </a:lnTo>
                    <a:lnTo>
                      <a:pt x="3600" y="9969"/>
                    </a:lnTo>
                    <a:lnTo>
                      <a:pt x="0" y="13292"/>
                    </a:lnTo>
                    <a:lnTo>
                      <a:pt x="2700" y="21600"/>
                    </a:lnTo>
                    <a:lnTo>
                      <a:pt x="5400" y="18277"/>
                    </a:lnTo>
                    <a:lnTo>
                      <a:pt x="8100" y="14954"/>
                    </a:lnTo>
                    <a:lnTo>
                      <a:pt x="9900" y="14954"/>
                    </a:lnTo>
                    <a:lnTo>
                      <a:pt x="10800" y="13292"/>
                    </a:lnTo>
                    <a:lnTo>
                      <a:pt x="12600" y="11631"/>
                    </a:lnTo>
                    <a:lnTo>
                      <a:pt x="13500" y="9969"/>
                    </a:lnTo>
                    <a:lnTo>
                      <a:pt x="14400" y="9969"/>
                    </a:lnTo>
                    <a:lnTo>
                      <a:pt x="14400" y="9969"/>
                    </a:lnTo>
                    <a:lnTo>
                      <a:pt x="15300" y="9969"/>
                    </a:lnTo>
                    <a:lnTo>
                      <a:pt x="15300" y="9969"/>
                    </a:lnTo>
                    <a:lnTo>
                      <a:pt x="16200" y="9969"/>
                    </a:lnTo>
                    <a:lnTo>
                      <a:pt x="16200" y="8308"/>
                    </a:lnTo>
                    <a:lnTo>
                      <a:pt x="17100" y="8308"/>
                    </a:lnTo>
                    <a:lnTo>
                      <a:pt x="17100" y="8308"/>
                    </a:lnTo>
                    <a:lnTo>
                      <a:pt x="17100" y="8308"/>
                    </a:lnTo>
                    <a:lnTo>
                      <a:pt x="18000" y="8308"/>
                    </a:lnTo>
                    <a:lnTo>
                      <a:pt x="18000" y="8308"/>
                    </a:lnTo>
                    <a:lnTo>
                      <a:pt x="18000" y="8308"/>
                    </a:lnTo>
                    <a:lnTo>
                      <a:pt x="18000" y="8308"/>
                    </a:lnTo>
                    <a:lnTo>
                      <a:pt x="18000" y="8308"/>
                    </a:lnTo>
                    <a:lnTo>
                      <a:pt x="18900" y="9969"/>
                    </a:lnTo>
                    <a:lnTo>
                      <a:pt x="18900" y="9969"/>
                    </a:lnTo>
                    <a:lnTo>
                      <a:pt x="18900" y="9969"/>
                    </a:lnTo>
                    <a:lnTo>
                      <a:pt x="21600" y="166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96" name="Shape 4196"/>
              <p:cNvSpPr/>
              <p:nvPr/>
            </p:nvSpPr>
            <p:spPr>
              <a:xfrm>
                <a:off x="1081087" y="820737"/>
                <a:ext cx="15876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21600"/>
                    </a:moveTo>
                    <a:lnTo>
                      <a:pt x="12960" y="21600"/>
                    </a:lnTo>
                    <a:lnTo>
                      <a:pt x="12960" y="19008"/>
                    </a:lnTo>
                    <a:lnTo>
                      <a:pt x="15120" y="16416"/>
                    </a:lnTo>
                    <a:lnTo>
                      <a:pt x="17280" y="14688"/>
                    </a:lnTo>
                    <a:lnTo>
                      <a:pt x="17280" y="12960"/>
                    </a:lnTo>
                    <a:lnTo>
                      <a:pt x="19440" y="12096"/>
                    </a:lnTo>
                    <a:lnTo>
                      <a:pt x="19440" y="10368"/>
                    </a:lnTo>
                    <a:lnTo>
                      <a:pt x="19440" y="9504"/>
                    </a:lnTo>
                    <a:lnTo>
                      <a:pt x="19440" y="9504"/>
                    </a:lnTo>
                    <a:lnTo>
                      <a:pt x="19440" y="8640"/>
                    </a:lnTo>
                    <a:lnTo>
                      <a:pt x="21600" y="7776"/>
                    </a:lnTo>
                    <a:lnTo>
                      <a:pt x="21600" y="6912"/>
                    </a:lnTo>
                    <a:lnTo>
                      <a:pt x="21600" y="6048"/>
                    </a:lnTo>
                    <a:lnTo>
                      <a:pt x="21600" y="6048"/>
                    </a:lnTo>
                    <a:lnTo>
                      <a:pt x="21600" y="5184"/>
                    </a:lnTo>
                    <a:lnTo>
                      <a:pt x="21600" y="4320"/>
                    </a:lnTo>
                    <a:lnTo>
                      <a:pt x="19440" y="3456"/>
                    </a:lnTo>
                    <a:lnTo>
                      <a:pt x="19440" y="3456"/>
                    </a:lnTo>
                    <a:lnTo>
                      <a:pt x="19440" y="2592"/>
                    </a:lnTo>
                    <a:lnTo>
                      <a:pt x="19440" y="1728"/>
                    </a:lnTo>
                    <a:lnTo>
                      <a:pt x="17280" y="1728"/>
                    </a:lnTo>
                    <a:lnTo>
                      <a:pt x="17280" y="864"/>
                    </a:lnTo>
                    <a:lnTo>
                      <a:pt x="15120" y="0"/>
                    </a:lnTo>
                    <a:lnTo>
                      <a:pt x="8640" y="4320"/>
                    </a:lnTo>
                    <a:lnTo>
                      <a:pt x="8640" y="4320"/>
                    </a:lnTo>
                    <a:lnTo>
                      <a:pt x="8640" y="4320"/>
                    </a:lnTo>
                    <a:lnTo>
                      <a:pt x="8640" y="4320"/>
                    </a:lnTo>
                    <a:lnTo>
                      <a:pt x="8640" y="4320"/>
                    </a:lnTo>
                    <a:lnTo>
                      <a:pt x="8640" y="4320"/>
                    </a:lnTo>
                    <a:lnTo>
                      <a:pt x="8640" y="5184"/>
                    </a:lnTo>
                    <a:lnTo>
                      <a:pt x="8640" y="5184"/>
                    </a:lnTo>
                    <a:lnTo>
                      <a:pt x="8640" y="5184"/>
                    </a:lnTo>
                    <a:lnTo>
                      <a:pt x="8640" y="6048"/>
                    </a:lnTo>
                    <a:lnTo>
                      <a:pt x="8640" y="6048"/>
                    </a:lnTo>
                    <a:lnTo>
                      <a:pt x="8640" y="6912"/>
                    </a:lnTo>
                    <a:lnTo>
                      <a:pt x="8640" y="6912"/>
                    </a:lnTo>
                    <a:lnTo>
                      <a:pt x="8640" y="7776"/>
                    </a:lnTo>
                    <a:lnTo>
                      <a:pt x="8640" y="8640"/>
                    </a:lnTo>
                    <a:lnTo>
                      <a:pt x="8640" y="8640"/>
                    </a:lnTo>
                    <a:lnTo>
                      <a:pt x="8640" y="9504"/>
                    </a:lnTo>
                    <a:lnTo>
                      <a:pt x="6480" y="10368"/>
                    </a:lnTo>
                    <a:lnTo>
                      <a:pt x="6480" y="12096"/>
                    </a:lnTo>
                    <a:lnTo>
                      <a:pt x="6480" y="13824"/>
                    </a:lnTo>
                    <a:lnTo>
                      <a:pt x="4320" y="14688"/>
                    </a:lnTo>
                    <a:lnTo>
                      <a:pt x="2160" y="17280"/>
                    </a:lnTo>
                    <a:lnTo>
                      <a:pt x="0" y="19872"/>
                    </a:lnTo>
                    <a:lnTo>
                      <a:pt x="0" y="19872"/>
                    </a:lnTo>
                    <a:lnTo>
                      <a:pt x="1296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97" name="Shape 4197"/>
              <p:cNvSpPr/>
              <p:nvPr/>
            </p:nvSpPr>
            <p:spPr>
              <a:xfrm>
                <a:off x="1074737" y="857250"/>
                <a:ext cx="15876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18144"/>
                    </a:moveTo>
                    <a:lnTo>
                      <a:pt x="12960" y="18144"/>
                    </a:lnTo>
                    <a:lnTo>
                      <a:pt x="12960" y="18144"/>
                    </a:lnTo>
                    <a:lnTo>
                      <a:pt x="12960" y="17280"/>
                    </a:lnTo>
                    <a:lnTo>
                      <a:pt x="12960" y="17280"/>
                    </a:lnTo>
                    <a:lnTo>
                      <a:pt x="12960" y="17280"/>
                    </a:lnTo>
                    <a:lnTo>
                      <a:pt x="12960" y="17280"/>
                    </a:lnTo>
                    <a:lnTo>
                      <a:pt x="12960" y="17280"/>
                    </a:lnTo>
                    <a:lnTo>
                      <a:pt x="10800" y="16416"/>
                    </a:lnTo>
                    <a:lnTo>
                      <a:pt x="10800" y="16416"/>
                    </a:lnTo>
                    <a:lnTo>
                      <a:pt x="10800" y="15552"/>
                    </a:lnTo>
                    <a:lnTo>
                      <a:pt x="10800" y="15552"/>
                    </a:lnTo>
                    <a:lnTo>
                      <a:pt x="10800" y="14688"/>
                    </a:lnTo>
                    <a:lnTo>
                      <a:pt x="12960" y="14688"/>
                    </a:lnTo>
                    <a:lnTo>
                      <a:pt x="12960" y="13824"/>
                    </a:lnTo>
                    <a:lnTo>
                      <a:pt x="12960" y="13824"/>
                    </a:lnTo>
                    <a:lnTo>
                      <a:pt x="12960" y="12960"/>
                    </a:lnTo>
                    <a:lnTo>
                      <a:pt x="12960" y="12096"/>
                    </a:lnTo>
                    <a:lnTo>
                      <a:pt x="12960" y="11232"/>
                    </a:lnTo>
                    <a:lnTo>
                      <a:pt x="15120" y="9504"/>
                    </a:lnTo>
                    <a:lnTo>
                      <a:pt x="15120" y="8640"/>
                    </a:lnTo>
                    <a:lnTo>
                      <a:pt x="17280" y="6912"/>
                    </a:lnTo>
                    <a:lnTo>
                      <a:pt x="19440" y="4320"/>
                    </a:lnTo>
                    <a:lnTo>
                      <a:pt x="21600" y="1728"/>
                    </a:lnTo>
                    <a:lnTo>
                      <a:pt x="8640" y="0"/>
                    </a:lnTo>
                    <a:lnTo>
                      <a:pt x="6480" y="2592"/>
                    </a:lnTo>
                    <a:lnTo>
                      <a:pt x="6480" y="5184"/>
                    </a:lnTo>
                    <a:lnTo>
                      <a:pt x="4320" y="6912"/>
                    </a:lnTo>
                    <a:lnTo>
                      <a:pt x="2160" y="8640"/>
                    </a:lnTo>
                    <a:lnTo>
                      <a:pt x="2160" y="9504"/>
                    </a:lnTo>
                    <a:lnTo>
                      <a:pt x="2160" y="11232"/>
                    </a:lnTo>
                    <a:lnTo>
                      <a:pt x="2160" y="12096"/>
                    </a:lnTo>
                    <a:lnTo>
                      <a:pt x="0" y="12960"/>
                    </a:lnTo>
                    <a:lnTo>
                      <a:pt x="0" y="12960"/>
                    </a:lnTo>
                    <a:lnTo>
                      <a:pt x="0" y="13824"/>
                    </a:lnTo>
                    <a:lnTo>
                      <a:pt x="0" y="14688"/>
                    </a:lnTo>
                    <a:lnTo>
                      <a:pt x="0" y="15552"/>
                    </a:lnTo>
                    <a:lnTo>
                      <a:pt x="0" y="15552"/>
                    </a:lnTo>
                    <a:lnTo>
                      <a:pt x="0" y="16416"/>
                    </a:lnTo>
                    <a:lnTo>
                      <a:pt x="0" y="17280"/>
                    </a:lnTo>
                    <a:lnTo>
                      <a:pt x="0" y="18144"/>
                    </a:lnTo>
                    <a:lnTo>
                      <a:pt x="0" y="18144"/>
                    </a:lnTo>
                    <a:lnTo>
                      <a:pt x="2160" y="19008"/>
                    </a:lnTo>
                    <a:lnTo>
                      <a:pt x="2160" y="19872"/>
                    </a:lnTo>
                    <a:lnTo>
                      <a:pt x="2160" y="20736"/>
                    </a:lnTo>
                    <a:lnTo>
                      <a:pt x="4320" y="20736"/>
                    </a:lnTo>
                    <a:lnTo>
                      <a:pt x="6480" y="21600"/>
                    </a:lnTo>
                    <a:lnTo>
                      <a:pt x="6480" y="21600"/>
                    </a:lnTo>
                    <a:lnTo>
                      <a:pt x="12960" y="1814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98" name="Shape 4198"/>
              <p:cNvSpPr/>
              <p:nvPr/>
            </p:nvSpPr>
            <p:spPr>
              <a:xfrm>
                <a:off x="1079500" y="877887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722" y="0"/>
                    </a:moveTo>
                    <a:lnTo>
                      <a:pt x="19722" y="0"/>
                    </a:lnTo>
                    <a:lnTo>
                      <a:pt x="16904" y="3323"/>
                    </a:lnTo>
                    <a:lnTo>
                      <a:pt x="14087" y="6646"/>
                    </a:lnTo>
                    <a:lnTo>
                      <a:pt x="12209" y="6646"/>
                    </a:lnTo>
                    <a:lnTo>
                      <a:pt x="11270" y="8308"/>
                    </a:lnTo>
                    <a:lnTo>
                      <a:pt x="10330" y="9969"/>
                    </a:lnTo>
                    <a:lnTo>
                      <a:pt x="8452" y="9969"/>
                    </a:lnTo>
                    <a:lnTo>
                      <a:pt x="8452" y="11631"/>
                    </a:lnTo>
                    <a:lnTo>
                      <a:pt x="7513" y="11631"/>
                    </a:lnTo>
                    <a:lnTo>
                      <a:pt x="6574" y="11631"/>
                    </a:lnTo>
                    <a:lnTo>
                      <a:pt x="6574" y="11631"/>
                    </a:lnTo>
                    <a:lnTo>
                      <a:pt x="5635" y="11631"/>
                    </a:lnTo>
                    <a:lnTo>
                      <a:pt x="5635" y="13292"/>
                    </a:lnTo>
                    <a:lnTo>
                      <a:pt x="4696" y="13292"/>
                    </a:lnTo>
                    <a:lnTo>
                      <a:pt x="4696" y="13292"/>
                    </a:lnTo>
                    <a:lnTo>
                      <a:pt x="3757" y="13292"/>
                    </a:lnTo>
                    <a:lnTo>
                      <a:pt x="3757" y="13292"/>
                    </a:lnTo>
                    <a:lnTo>
                      <a:pt x="3757" y="13292"/>
                    </a:lnTo>
                    <a:lnTo>
                      <a:pt x="2817" y="13292"/>
                    </a:lnTo>
                    <a:lnTo>
                      <a:pt x="2817" y="13292"/>
                    </a:lnTo>
                    <a:lnTo>
                      <a:pt x="2817" y="13292"/>
                    </a:lnTo>
                    <a:lnTo>
                      <a:pt x="2817" y="13292"/>
                    </a:lnTo>
                    <a:lnTo>
                      <a:pt x="2817" y="13292"/>
                    </a:lnTo>
                    <a:lnTo>
                      <a:pt x="0" y="19938"/>
                    </a:lnTo>
                    <a:lnTo>
                      <a:pt x="0" y="19938"/>
                    </a:lnTo>
                    <a:lnTo>
                      <a:pt x="939" y="21600"/>
                    </a:lnTo>
                    <a:lnTo>
                      <a:pt x="1878" y="21600"/>
                    </a:lnTo>
                    <a:lnTo>
                      <a:pt x="1878" y="21600"/>
                    </a:lnTo>
                    <a:lnTo>
                      <a:pt x="2817" y="21600"/>
                    </a:lnTo>
                    <a:lnTo>
                      <a:pt x="3757" y="21600"/>
                    </a:lnTo>
                    <a:lnTo>
                      <a:pt x="4696" y="21600"/>
                    </a:lnTo>
                    <a:lnTo>
                      <a:pt x="4696" y="21600"/>
                    </a:lnTo>
                    <a:lnTo>
                      <a:pt x="5635" y="21600"/>
                    </a:lnTo>
                    <a:lnTo>
                      <a:pt x="6574" y="21600"/>
                    </a:lnTo>
                    <a:lnTo>
                      <a:pt x="7513" y="21600"/>
                    </a:lnTo>
                    <a:lnTo>
                      <a:pt x="7513" y="19938"/>
                    </a:lnTo>
                    <a:lnTo>
                      <a:pt x="8452" y="19938"/>
                    </a:lnTo>
                    <a:lnTo>
                      <a:pt x="9391" y="19938"/>
                    </a:lnTo>
                    <a:lnTo>
                      <a:pt x="10330" y="18277"/>
                    </a:lnTo>
                    <a:lnTo>
                      <a:pt x="10330" y="18277"/>
                    </a:lnTo>
                    <a:lnTo>
                      <a:pt x="12209" y="18277"/>
                    </a:lnTo>
                    <a:lnTo>
                      <a:pt x="14087" y="16615"/>
                    </a:lnTo>
                    <a:lnTo>
                      <a:pt x="15026" y="14954"/>
                    </a:lnTo>
                    <a:lnTo>
                      <a:pt x="16904" y="13292"/>
                    </a:lnTo>
                    <a:lnTo>
                      <a:pt x="18783" y="11631"/>
                    </a:lnTo>
                    <a:lnTo>
                      <a:pt x="21600" y="8308"/>
                    </a:lnTo>
                    <a:lnTo>
                      <a:pt x="21600" y="8308"/>
                    </a:lnTo>
                    <a:lnTo>
                      <a:pt x="197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199" name="Shape 4199"/>
              <p:cNvSpPr/>
              <p:nvPr/>
            </p:nvSpPr>
            <p:spPr>
              <a:xfrm>
                <a:off x="1112837" y="865187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62"/>
                    </a:moveTo>
                    <a:lnTo>
                      <a:pt x="21600" y="1662"/>
                    </a:lnTo>
                    <a:lnTo>
                      <a:pt x="21600" y="1662"/>
                    </a:lnTo>
                    <a:lnTo>
                      <a:pt x="20661" y="1662"/>
                    </a:lnTo>
                    <a:lnTo>
                      <a:pt x="19722" y="0"/>
                    </a:lnTo>
                    <a:lnTo>
                      <a:pt x="18783" y="0"/>
                    </a:lnTo>
                    <a:lnTo>
                      <a:pt x="18783" y="0"/>
                    </a:lnTo>
                    <a:lnTo>
                      <a:pt x="17843" y="0"/>
                    </a:lnTo>
                    <a:lnTo>
                      <a:pt x="16904" y="0"/>
                    </a:lnTo>
                    <a:lnTo>
                      <a:pt x="15965" y="0"/>
                    </a:lnTo>
                    <a:lnTo>
                      <a:pt x="15965" y="0"/>
                    </a:lnTo>
                    <a:lnTo>
                      <a:pt x="15026" y="0"/>
                    </a:lnTo>
                    <a:lnTo>
                      <a:pt x="14087" y="1662"/>
                    </a:lnTo>
                    <a:lnTo>
                      <a:pt x="13148" y="1662"/>
                    </a:lnTo>
                    <a:lnTo>
                      <a:pt x="13148" y="1662"/>
                    </a:lnTo>
                    <a:lnTo>
                      <a:pt x="12209" y="1662"/>
                    </a:lnTo>
                    <a:lnTo>
                      <a:pt x="11270" y="3323"/>
                    </a:lnTo>
                    <a:lnTo>
                      <a:pt x="10330" y="3323"/>
                    </a:lnTo>
                    <a:lnTo>
                      <a:pt x="9391" y="4985"/>
                    </a:lnTo>
                    <a:lnTo>
                      <a:pt x="7513" y="4985"/>
                    </a:lnTo>
                    <a:lnTo>
                      <a:pt x="6574" y="6646"/>
                    </a:lnTo>
                    <a:lnTo>
                      <a:pt x="4696" y="8308"/>
                    </a:lnTo>
                    <a:lnTo>
                      <a:pt x="1878" y="11631"/>
                    </a:lnTo>
                    <a:lnTo>
                      <a:pt x="0" y="13292"/>
                    </a:lnTo>
                    <a:lnTo>
                      <a:pt x="1878" y="21600"/>
                    </a:lnTo>
                    <a:lnTo>
                      <a:pt x="4696" y="18277"/>
                    </a:lnTo>
                    <a:lnTo>
                      <a:pt x="7513" y="16615"/>
                    </a:lnTo>
                    <a:lnTo>
                      <a:pt x="8452" y="14954"/>
                    </a:lnTo>
                    <a:lnTo>
                      <a:pt x="10330" y="13292"/>
                    </a:lnTo>
                    <a:lnTo>
                      <a:pt x="11270" y="11631"/>
                    </a:lnTo>
                    <a:lnTo>
                      <a:pt x="13148" y="11631"/>
                    </a:lnTo>
                    <a:lnTo>
                      <a:pt x="13148" y="11631"/>
                    </a:lnTo>
                    <a:lnTo>
                      <a:pt x="14087" y="9969"/>
                    </a:lnTo>
                    <a:lnTo>
                      <a:pt x="14087" y="9969"/>
                    </a:lnTo>
                    <a:lnTo>
                      <a:pt x="15026" y="9969"/>
                    </a:lnTo>
                    <a:lnTo>
                      <a:pt x="15965" y="9969"/>
                    </a:lnTo>
                    <a:lnTo>
                      <a:pt x="15965" y="9969"/>
                    </a:lnTo>
                    <a:lnTo>
                      <a:pt x="16904" y="9969"/>
                    </a:lnTo>
                    <a:lnTo>
                      <a:pt x="16904" y="8308"/>
                    </a:lnTo>
                    <a:lnTo>
                      <a:pt x="16904" y="8308"/>
                    </a:lnTo>
                    <a:lnTo>
                      <a:pt x="17843" y="8308"/>
                    </a:lnTo>
                    <a:lnTo>
                      <a:pt x="17843" y="8308"/>
                    </a:lnTo>
                    <a:lnTo>
                      <a:pt x="17843" y="8308"/>
                    </a:lnTo>
                    <a:lnTo>
                      <a:pt x="18783" y="9969"/>
                    </a:lnTo>
                    <a:lnTo>
                      <a:pt x="18783" y="9969"/>
                    </a:lnTo>
                    <a:lnTo>
                      <a:pt x="18783" y="9969"/>
                    </a:lnTo>
                    <a:lnTo>
                      <a:pt x="18783" y="9969"/>
                    </a:lnTo>
                    <a:lnTo>
                      <a:pt x="18783" y="9969"/>
                    </a:lnTo>
                    <a:lnTo>
                      <a:pt x="21600" y="166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00" name="Shape 4200"/>
              <p:cNvSpPr/>
              <p:nvPr/>
            </p:nvSpPr>
            <p:spPr>
              <a:xfrm>
                <a:off x="1139825" y="866775"/>
                <a:ext cx="1428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9008"/>
                    </a:lnTo>
                    <a:lnTo>
                      <a:pt x="16800" y="16416"/>
                    </a:lnTo>
                    <a:lnTo>
                      <a:pt x="16800" y="14688"/>
                    </a:lnTo>
                    <a:lnTo>
                      <a:pt x="19200" y="13824"/>
                    </a:lnTo>
                    <a:lnTo>
                      <a:pt x="19200" y="12096"/>
                    </a:lnTo>
                    <a:lnTo>
                      <a:pt x="19200" y="10368"/>
                    </a:lnTo>
                    <a:lnTo>
                      <a:pt x="21600" y="10368"/>
                    </a:lnTo>
                    <a:lnTo>
                      <a:pt x="21600" y="9504"/>
                    </a:lnTo>
                    <a:lnTo>
                      <a:pt x="21600" y="8640"/>
                    </a:lnTo>
                    <a:lnTo>
                      <a:pt x="21600" y="7776"/>
                    </a:lnTo>
                    <a:lnTo>
                      <a:pt x="21600" y="6912"/>
                    </a:lnTo>
                    <a:lnTo>
                      <a:pt x="21600" y="6912"/>
                    </a:lnTo>
                    <a:lnTo>
                      <a:pt x="21600" y="6048"/>
                    </a:lnTo>
                    <a:lnTo>
                      <a:pt x="21600" y="5184"/>
                    </a:ln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19200" y="3456"/>
                    </a:lnTo>
                    <a:lnTo>
                      <a:pt x="19200" y="2592"/>
                    </a:lnTo>
                    <a:lnTo>
                      <a:pt x="19200" y="1728"/>
                    </a:lnTo>
                    <a:lnTo>
                      <a:pt x="16800" y="1728"/>
                    </a:lnTo>
                    <a:lnTo>
                      <a:pt x="16800" y="864"/>
                    </a:lnTo>
                    <a:lnTo>
                      <a:pt x="14400" y="0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5184"/>
                    </a:lnTo>
                    <a:lnTo>
                      <a:pt x="7200" y="5184"/>
                    </a:lnTo>
                    <a:lnTo>
                      <a:pt x="7200" y="5184"/>
                    </a:lnTo>
                    <a:lnTo>
                      <a:pt x="7200" y="6048"/>
                    </a:lnTo>
                    <a:lnTo>
                      <a:pt x="7200" y="6912"/>
                    </a:lnTo>
                    <a:lnTo>
                      <a:pt x="7200" y="6912"/>
                    </a:lnTo>
                    <a:lnTo>
                      <a:pt x="7200" y="7776"/>
                    </a:lnTo>
                    <a:lnTo>
                      <a:pt x="7200" y="7776"/>
                    </a:lnTo>
                    <a:lnTo>
                      <a:pt x="7200" y="8640"/>
                    </a:lnTo>
                    <a:lnTo>
                      <a:pt x="7200" y="9504"/>
                    </a:lnTo>
                    <a:lnTo>
                      <a:pt x="7200" y="9504"/>
                    </a:lnTo>
                    <a:lnTo>
                      <a:pt x="7200" y="11232"/>
                    </a:lnTo>
                    <a:lnTo>
                      <a:pt x="4800" y="12096"/>
                    </a:lnTo>
                    <a:lnTo>
                      <a:pt x="4800" y="13824"/>
                    </a:lnTo>
                    <a:lnTo>
                      <a:pt x="2400" y="15552"/>
                    </a:lnTo>
                    <a:lnTo>
                      <a:pt x="2400" y="18144"/>
                    </a:lnTo>
                    <a:lnTo>
                      <a:pt x="0" y="20736"/>
                    </a:lnTo>
                    <a:lnTo>
                      <a:pt x="0" y="20736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01" name="Shape 4201"/>
              <p:cNvSpPr/>
              <p:nvPr/>
            </p:nvSpPr>
            <p:spPr>
              <a:xfrm>
                <a:off x="1131887" y="904875"/>
                <a:ext cx="15876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18000"/>
                    </a:move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7100"/>
                    </a:lnTo>
                    <a:lnTo>
                      <a:pt x="12960" y="17100"/>
                    </a:lnTo>
                    <a:lnTo>
                      <a:pt x="12960" y="17100"/>
                    </a:lnTo>
                    <a:lnTo>
                      <a:pt x="12960" y="17100"/>
                    </a:lnTo>
                    <a:lnTo>
                      <a:pt x="10800" y="16200"/>
                    </a:lnTo>
                    <a:lnTo>
                      <a:pt x="10800" y="16200"/>
                    </a:lnTo>
                    <a:lnTo>
                      <a:pt x="10800" y="15300"/>
                    </a:lnTo>
                    <a:lnTo>
                      <a:pt x="10800" y="15300"/>
                    </a:lnTo>
                    <a:lnTo>
                      <a:pt x="10800" y="14400"/>
                    </a:lnTo>
                    <a:lnTo>
                      <a:pt x="12960" y="14400"/>
                    </a:lnTo>
                    <a:lnTo>
                      <a:pt x="12960" y="13500"/>
                    </a:lnTo>
                    <a:lnTo>
                      <a:pt x="12960" y="13500"/>
                    </a:lnTo>
                    <a:lnTo>
                      <a:pt x="12960" y="12600"/>
                    </a:lnTo>
                    <a:lnTo>
                      <a:pt x="12960" y="11700"/>
                    </a:lnTo>
                    <a:lnTo>
                      <a:pt x="12960" y="10800"/>
                    </a:lnTo>
                    <a:lnTo>
                      <a:pt x="15120" y="9000"/>
                    </a:lnTo>
                    <a:lnTo>
                      <a:pt x="15120" y="8100"/>
                    </a:lnTo>
                    <a:lnTo>
                      <a:pt x="17280" y="6300"/>
                    </a:lnTo>
                    <a:lnTo>
                      <a:pt x="19440" y="3600"/>
                    </a:lnTo>
                    <a:lnTo>
                      <a:pt x="21600" y="900"/>
                    </a:lnTo>
                    <a:lnTo>
                      <a:pt x="10800" y="0"/>
                    </a:lnTo>
                    <a:lnTo>
                      <a:pt x="8640" y="1800"/>
                    </a:lnTo>
                    <a:lnTo>
                      <a:pt x="6480" y="4500"/>
                    </a:lnTo>
                    <a:lnTo>
                      <a:pt x="4320" y="6300"/>
                    </a:lnTo>
                    <a:lnTo>
                      <a:pt x="4320" y="8100"/>
                    </a:lnTo>
                    <a:lnTo>
                      <a:pt x="2160" y="9000"/>
                    </a:lnTo>
                    <a:lnTo>
                      <a:pt x="2160" y="10800"/>
                    </a:lnTo>
                    <a:lnTo>
                      <a:pt x="2160" y="11700"/>
                    </a:lnTo>
                    <a:lnTo>
                      <a:pt x="0" y="12600"/>
                    </a:lnTo>
                    <a:lnTo>
                      <a:pt x="0" y="12600"/>
                    </a:lnTo>
                    <a:lnTo>
                      <a:pt x="0" y="13500"/>
                    </a:lnTo>
                    <a:lnTo>
                      <a:pt x="0" y="14400"/>
                    </a:lnTo>
                    <a:lnTo>
                      <a:pt x="0" y="153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7100"/>
                    </a:lnTo>
                    <a:lnTo>
                      <a:pt x="0" y="18000"/>
                    </a:lnTo>
                    <a:lnTo>
                      <a:pt x="0" y="18000"/>
                    </a:lnTo>
                    <a:lnTo>
                      <a:pt x="2160" y="18900"/>
                    </a:lnTo>
                    <a:lnTo>
                      <a:pt x="2160" y="19800"/>
                    </a:lnTo>
                    <a:lnTo>
                      <a:pt x="2160" y="20700"/>
                    </a:lnTo>
                    <a:lnTo>
                      <a:pt x="4320" y="20700"/>
                    </a:lnTo>
                    <a:lnTo>
                      <a:pt x="6480" y="21600"/>
                    </a:lnTo>
                    <a:lnTo>
                      <a:pt x="6480" y="21600"/>
                    </a:lnTo>
                    <a:lnTo>
                      <a:pt x="1296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02" name="Shape 4202"/>
              <p:cNvSpPr/>
              <p:nvPr/>
            </p:nvSpPr>
            <p:spPr>
              <a:xfrm>
                <a:off x="1136650" y="925512"/>
                <a:ext cx="36513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783" y="0"/>
                    </a:moveTo>
                    <a:lnTo>
                      <a:pt x="18783" y="0"/>
                    </a:lnTo>
                    <a:lnTo>
                      <a:pt x="17843" y="0"/>
                    </a:lnTo>
                    <a:lnTo>
                      <a:pt x="16904" y="1800"/>
                    </a:lnTo>
                    <a:lnTo>
                      <a:pt x="15026" y="3600"/>
                    </a:lnTo>
                    <a:lnTo>
                      <a:pt x="14087" y="5400"/>
                    </a:lnTo>
                    <a:lnTo>
                      <a:pt x="13148" y="7200"/>
                    </a:lnTo>
                    <a:lnTo>
                      <a:pt x="11270" y="7200"/>
                    </a:lnTo>
                    <a:lnTo>
                      <a:pt x="10330" y="9000"/>
                    </a:lnTo>
                    <a:lnTo>
                      <a:pt x="8452" y="10800"/>
                    </a:lnTo>
                    <a:lnTo>
                      <a:pt x="8452" y="10800"/>
                    </a:lnTo>
                    <a:lnTo>
                      <a:pt x="7513" y="10800"/>
                    </a:lnTo>
                    <a:lnTo>
                      <a:pt x="7513" y="10800"/>
                    </a:lnTo>
                    <a:lnTo>
                      <a:pt x="6574" y="10800"/>
                    </a:lnTo>
                    <a:lnTo>
                      <a:pt x="5635" y="12600"/>
                    </a:lnTo>
                    <a:lnTo>
                      <a:pt x="5635" y="12600"/>
                    </a:lnTo>
                    <a:lnTo>
                      <a:pt x="4696" y="12600"/>
                    </a:lnTo>
                    <a:lnTo>
                      <a:pt x="4696" y="12600"/>
                    </a:lnTo>
                    <a:lnTo>
                      <a:pt x="3757" y="12600"/>
                    </a:lnTo>
                    <a:lnTo>
                      <a:pt x="3757" y="12600"/>
                    </a:lnTo>
                    <a:lnTo>
                      <a:pt x="3757" y="12600"/>
                    </a:lnTo>
                    <a:lnTo>
                      <a:pt x="2817" y="12600"/>
                    </a:lnTo>
                    <a:lnTo>
                      <a:pt x="2817" y="12600"/>
                    </a:lnTo>
                    <a:lnTo>
                      <a:pt x="2817" y="12600"/>
                    </a:lnTo>
                    <a:lnTo>
                      <a:pt x="2817" y="12600"/>
                    </a:lnTo>
                    <a:lnTo>
                      <a:pt x="2817" y="12600"/>
                    </a:lnTo>
                    <a:lnTo>
                      <a:pt x="0" y="19800"/>
                    </a:lnTo>
                    <a:lnTo>
                      <a:pt x="0" y="19800"/>
                    </a:lnTo>
                    <a:lnTo>
                      <a:pt x="939" y="21600"/>
                    </a:lnTo>
                    <a:lnTo>
                      <a:pt x="1878" y="21600"/>
                    </a:lnTo>
                    <a:lnTo>
                      <a:pt x="1878" y="21600"/>
                    </a:lnTo>
                    <a:lnTo>
                      <a:pt x="2817" y="21600"/>
                    </a:lnTo>
                    <a:lnTo>
                      <a:pt x="3757" y="21600"/>
                    </a:lnTo>
                    <a:lnTo>
                      <a:pt x="4696" y="21600"/>
                    </a:lnTo>
                    <a:lnTo>
                      <a:pt x="4696" y="21600"/>
                    </a:lnTo>
                    <a:lnTo>
                      <a:pt x="5635" y="21600"/>
                    </a:lnTo>
                    <a:lnTo>
                      <a:pt x="6574" y="21600"/>
                    </a:lnTo>
                    <a:lnTo>
                      <a:pt x="7513" y="21600"/>
                    </a:lnTo>
                    <a:lnTo>
                      <a:pt x="7513" y="21600"/>
                    </a:lnTo>
                    <a:lnTo>
                      <a:pt x="8452" y="19800"/>
                    </a:lnTo>
                    <a:lnTo>
                      <a:pt x="9391" y="19800"/>
                    </a:lnTo>
                    <a:lnTo>
                      <a:pt x="10330" y="19800"/>
                    </a:lnTo>
                    <a:lnTo>
                      <a:pt x="10330" y="18000"/>
                    </a:lnTo>
                    <a:lnTo>
                      <a:pt x="12209" y="18000"/>
                    </a:lnTo>
                    <a:lnTo>
                      <a:pt x="14087" y="16200"/>
                    </a:lnTo>
                    <a:lnTo>
                      <a:pt x="15026" y="14400"/>
                    </a:lnTo>
                    <a:lnTo>
                      <a:pt x="16904" y="12600"/>
                    </a:lnTo>
                    <a:lnTo>
                      <a:pt x="17843" y="12600"/>
                    </a:lnTo>
                    <a:lnTo>
                      <a:pt x="19722" y="10800"/>
                    </a:lnTo>
                    <a:lnTo>
                      <a:pt x="20661" y="90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1878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03" name="Shape 4203"/>
              <p:cNvSpPr/>
              <p:nvPr/>
            </p:nvSpPr>
            <p:spPr>
              <a:xfrm>
                <a:off x="1168400" y="909637"/>
                <a:ext cx="36513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43"/>
                    </a:moveTo>
                    <a:lnTo>
                      <a:pt x="21600" y="1543"/>
                    </a:lnTo>
                    <a:lnTo>
                      <a:pt x="20661" y="1543"/>
                    </a:lnTo>
                    <a:lnTo>
                      <a:pt x="19722" y="1543"/>
                    </a:lnTo>
                    <a:lnTo>
                      <a:pt x="19722" y="0"/>
                    </a:lnTo>
                    <a:lnTo>
                      <a:pt x="18783" y="0"/>
                    </a:lnTo>
                    <a:lnTo>
                      <a:pt x="17843" y="0"/>
                    </a:lnTo>
                    <a:lnTo>
                      <a:pt x="16904" y="0"/>
                    </a:lnTo>
                    <a:lnTo>
                      <a:pt x="16904" y="0"/>
                    </a:lnTo>
                    <a:lnTo>
                      <a:pt x="15965" y="0"/>
                    </a:lnTo>
                    <a:lnTo>
                      <a:pt x="15026" y="0"/>
                    </a:lnTo>
                    <a:lnTo>
                      <a:pt x="14087" y="1543"/>
                    </a:lnTo>
                    <a:lnTo>
                      <a:pt x="14087" y="1543"/>
                    </a:lnTo>
                    <a:lnTo>
                      <a:pt x="13148" y="1543"/>
                    </a:lnTo>
                    <a:lnTo>
                      <a:pt x="13148" y="1543"/>
                    </a:lnTo>
                    <a:lnTo>
                      <a:pt x="12209" y="3086"/>
                    </a:lnTo>
                    <a:lnTo>
                      <a:pt x="11270" y="3086"/>
                    </a:lnTo>
                    <a:lnTo>
                      <a:pt x="10330" y="3086"/>
                    </a:lnTo>
                    <a:lnTo>
                      <a:pt x="9391" y="4629"/>
                    </a:lnTo>
                    <a:lnTo>
                      <a:pt x="8452" y="6171"/>
                    </a:lnTo>
                    <a:lnTo>
                      <a:pt x="6574" y="7714"/>
                    </a:lnTo>
                    <a:lnTo>
                      <a:pt x="5635" y="9257"/>
                    </a:lnTo>
                    <a:lnTo>
                      <a:pt x="2817" y="12343"/>
                    </a:lnTo>
                    <a:lnTo>
                      <a:pt x="0" y="15429"/>
                    </a:lnTo>
                    <a:lnTo>
                      <a:pt x="2817" y="21600"/>
                    </a:lnTo>
                    <a:lnTo>
                      <a:pt x="5635" y="18514"/>
                    </a:lnTo>
                    <a:lnTo>
                      <a:pt x="8452" y="15429"/>
                    </a:lnTo>
                    <a:lnTo>
                      <a:pt x="9391" y="13886"/>
                    </a:lnTo>
                    <a:lnTo>
                      <a:pt x="10330" y="12343"/>
                    </a:lnTo>
                    <a:lnTo>
                      <a:pt x="12209" y="12343"/>
                    </a:lnTo>
                    <a:lnTo>
                      <a:pt x="13148" y="10800"/>
                    </a:lnTo>
                    <a:lnTo>
                      <a:pt x="14087" y="10800"/>
                    </a:lnTo>
                    <a:lnTo>
                      <a:pt x="14087" y="10800"/>
                    </a:lnTo>
                    <a:lnTo>
                      <a:pt x="15026" y="9257"/>
                    </a:lnTo>
                    <a:lnTo>
                      <a:pt x="15026" y="9257"/>
                    </a:lnTo>
                    <a:lnTo>
                      <a:pt x="15965" y="9257"/>
                    </a:lnTo>
                    <a:lnTo>
                      <a:pt x="15965" y="9257"/>
                    </a:lnTo>
                    <a:lnTo>
                      <a:pt x="16904" y="7714"/>
                    </a:lnTo>
                    <a:lnTo>
                      <a:pt x="16904" y="7714"/>
                    </a:lnTo>
                    <a:lnTo>
                      <a:pt x="16904" y="7714"/>
                    </a:lnTo>
                    <a:lnTo>
                      <a:pt x="17843" y="7714"/>
                    </a:lnTo>
                    <a:lnTo>
                      <a:pt x="17843" y="7714"/>
                    </a:lnTo>
                    <a:lnTo>
                      <a:pt x="17843" y="7714"/>
                    </a:lnTo>
                    <a:lnTo>
                      <a:pt x="17843" y="7714"/>
                    </a:lnTo>
                    <a:lnTo>
                      <a:pt x="17843" y="7714"/>
                    </a:lnTo>
                    <a:lnTo>
                      <a:pt x="17843" y="7714"/>
                    </a:lnTo>
                    <a:lnTo>
                      <a:pt x="17843" y="7714"/>
                    </a:lnTo>
                    <a:lnTo>
                      <a:pt x="17843" y="7714"/>
                    </a:lnTo>
                    <a:lnTo>
                      <a:pt x="21600" y="15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04" name="Shape 4204"/>
              <p:cNvSpPr/>
              <p:nvPr/>
            </p:nvSpPr>
            <p:spPr>
              <a:xfrm>
                <a:off x="1193800" y="911225"/>
                <a:ext cx="1428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9008"/>
                    </a:lnTo>
                    <a:lnTo>
                      <a:pt x="16800" y="15552"/>
                    </a:lnTo>
                    <a:lnTo>
                      <a:pt x="16800" y="14688"/>
                    </a:lnTo>
                    <a:lnTo>
                      <a:pt x="19200" y="12960"/>
                    </a:lnTo>
                    <a:lnTo>
                      <a:pt x="19200" y="11232"/>
                    </a:lnTo>
                    <a:lnTo>
                      <a:pt x="21600" y="10368"/>
                    </a:lnTo>
                    <a:lnTo>
                      <a:pt x="21600" y="9504"/>
                    </a:lnTo>
                    <a:lnTo>
                      <a:pt x="21600" y="8640"/>
                    </a:lnTo>
                    <a:lnTo>
                      <a:pt x="21600" y="7776"/>
                    </a:lnTo>
                    <a:lnTo>
                      <a:pt x="21600" y="7776"/>
                    </a:lnTo>
                    <a:lnTo>
                      <a:pt x="21600" y="6912"/>
                    </a:lnTo>
                    <a:lnTo>
                      <a:pt x="21600" y="6048"/>
                    </a:lnTo>
                    <a:lnTo>
                      <a:pt x="21600" y="5184"/>
                    </a:lnTo>
                    <a:lnTo>
                      <a:pt x="21600" y="5184"/>
                    </a:lnTo>
                    <a:lnTo>
                      <a:pt x="21600" y="4320"/>
                    </a:lnTo>
                    <a:lnTo>
                      <a:pt x="21600" y="3456"/>
                    </a:lnTo>
                    <a:lnTo>
                      <a:pt x="21600" y="3456"/>
                    </a:lnTo>
                    <a:lnTo>
                      <a:pt x="19200" y="2592"/>
                    </a:lnTo>
                    <a:lnTo>
                      <a:pt x="19200" y="1728"/>
                    </a:lnTo>
                    <a:lnTo>
                      <a:pt x="19200" y="864"/>
                    </a:lnTo>
                    <a:lnTo>
                      <a:pt x="16800" y="864"/>
                    </a:lnTo>
                    <a:lnTo>
                      <a:pt x="16800" y="0"/>
                    </a:lnTo>
                    <a:lnTo>
                      <a:pt x="7200" y="3456"/>
                    </a:lnTo>
                    <a:lnTo>
                      <a:pt x="7200" y="3456"/>
                    </a:lnTo>
                    <a:lnTo>
                      <a:pt x="9600" y="3456"/>
                    </a:lnTo>
                    <a:lnTo>
                      <a:pt x="9600" y="4320"/>
                    </a:lnTo>
                    <a:lnTo>
                      <a:pt x="9600" y="4320"/>
                    </a:lnTo>
                    <a:lnTo>
                      <a:pt x="9600" y="4320"/>
                    </a:lnTo>
                    <a:lnTo>
                      <a:pt x="9600" y="4320"/>
                    </a:lnTo>
                    <a:lnTo>
                      <a:pt x="9600" y="5184"/>
                    </a:lnTo>
                    <a:lnTo>
                      <a:pt x="9600" y="5184"/>
                    </a:lnTo>
                    <a:lnTo>
                      <a:pt x="9600" y="5184"/>
                    </a:lnTo>
                    <a:lnTo>
                      <a:pt x="9600" y="6048"/>
                    </a:lnTo>
                    <a:lnTo>
                      <a:pt x="9600" y="6048"/>
                    </a:lnTo>
                    <a:lnTo>
                      <a:pt x="9600" y="6912"/>
                    </a:lnTo>
                    <a:lnTo>
                      <a:pt x="9600" y="7776"/>
                    </a:lnTo>
                    <a:lnTo>
                      <a:pt x="9600" y="7776"/>
                    </a:lnTo>
                    <a:lnTo>
                      <a:pt x="9600" y="8640"/>
                    </a:lnTo>
                    <a:lnTo>
                      <a:pt x="7200" y="9504"/>
                    </a:lnTo>
                    <a:lnTo>
                      <a:pt x="7200" y="10368"/>
                    </a:lnTo>
                    <a:lnTo>
                      <a:pt x="7200" y="12096"/>
                    </a:lnTo>
                    <a:lnTo>
                      <a:pt x="4800" y="12960"/>
                    </a:lnTo>
                    <a:lnTo>
                      <a:pt x="4800" y="14688"/>
                    </a:lnTo>
                    <a:lnTo>
                      <a:pt x="2400" y="17280"/>
                    </a:lnTo>
                    <a:lnTo>
                      <a:pt x="0" y="19872"/>
                    </a:lnTo>
                    <a:lnTo>
                      <a:pt x="0" y="19872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05" name="Shape 4205"/>
              <p:cNvSpPr/>
              <p:nvPr/>
            </p:nvSpPr>
            <p:spPr>
              <a:xfrm>
                <a:off x="1185862" y="947737"/>
                <a:ext cx="15876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17280"/>
                    </a:moveTo>
                    <a:lnTo>
                      <a:pt x="12960" y="17280"/>
                    </a:lnTo>
                    <a:lnTo>
                      <a:pt x="12960" y="17280"/>
                    </a:lnTo>
                    <a:lnTo>
                      <a:pt x="12960" y="17280"/>
                    </a:lnTo>
                    <a:lnTo>
                      <a:pt x="12960" y="17280"/>
                    </a:lnTo>
                    <a:lnTo>
                      <a:pt x="12960" y="17280"/>
                    </a:lnTo>
                    <a:lnTo>
                      <a:pt x="12960" y="17280"/>
                    </a:lnTo>
                    <a:lnTo>
                      <a:pt x="12960" y="16416"/>
                    </a:lnTo>
                    <a:lnTo>
                      <a:pt x="12960" y="16416"/>
                    </a:lnTo>
                    <a:lnTo>
                      <a:pt x="12960" y="16416"/>
                    </a:lnTo>
                    <a:lnTo>
                      <a:pt x="12960" y="15552"/>
                    </a:lnTo>
                    <a:lnTo>
                      <a:pt x="12960" y="15552"/>
                    </a:lnTo>
                    <a:lnTo>
                      <a:pt x="12960" y="14688"/>
                    </a:lnTo>
                    <a:lnTo>
                      <a:pt x="12960" y="14688"/>
                    </a:lnTo>
                    <a:lnTo>
                      <a:pt x="12960" y="13824"/>
                    </a:lnTo>
                    <a:lnTo>
                      <a:pt x="12960" y="12960"/>
                    </a:lnTo>
                    <a:lnTo>
                      <a:pt x="12960" y="12960"/>
                    </a:lnTo>
                    <a:lnTo>
                      <a:pt x="12960" y="12096"/>
                    </a:lnTo>
                    <a:lnTo>
                      <a:pt x="15120" y="11232"/>
                    </a:lnTo>
                    <a:lnTo>
                      <a:pt x="15120" y="9504"/>
                    </a:lnTo>
                    <a:lnTo>
                      <a:pt x="15120" y="8640"/>
                    </a:lnTo>
                    <a:lnTo>
                      <a:pt x="17280" y="6912"/>
                    </a:lnTo>
                    <a:lnTo>
                      <a:pt x="19440" y="4320"/>
                    </a:lnTo>
                    <a:lnTo>
                      <a:pt x="21600" y="1728"/>
                    </a:lnTo>
                    <a:lnTo>
                      <a:pt x="10800" y="0"/>
                    </a:lnTo>
                    <a:lnTo>
                      <a:pt x="8640" y="2592"/>
                    </a:lnTo>
                    <a:lnTo>
                      <a:pt x="6480" y="5184"/>
                    </a:lnTo>
                    <a:lnTo>
                      <a:pt x="4320" y="6912"/>
                    </a:lnTo>
                    <a:lnTo>
                      <a:pt x="4320" y="8640"/>
                    </a:lnTo>
                    <a:lnTo>
                      <a:pt x="2160" y="9504"/>
                    </a:lnTo>
                    <a:lnTo>
                      <a:pt x="2160" y="11232"/>
                    </a:lnTo>
                    <a:lnTo>
                      <a:pt x="2160" y="12096"/>
                    </a:lnTo>
                    <a:lnTo>
                      <a:pt x="2160" y="12960"/>
                    </a:lnTo>
                    <a:lnTo>
                      <a:pt x="2160" y="12960"/>
                    </a:lnTo>
                    <a:lnTo>
                      <a:pt x="0" y="13824"/>
                    </a:lnTo>
                    <a:lnTo>
                      <a:pt x="0" y="14688"/>
                    </a:lnTo>
                    <a:lnTo>
                      <a:pt x="0" y="15552"/>
                    </a:lnTo>
                    <a:lnTo>
                      <a:pt x="0" y="15552"/>
                    </a:lnTo>
                    <a:lnTo>
                      <a:pt x="0" y="16416"/>
                    </a:lnTo>
                    <a:lnTo>
                      <a:pt x="0" y="17280"/>
                    </a:lnTo>
                    <a:lnTo>
                      <a:pt x="2160" y="18144"/>
                    </a:lnTo>
                    <a:lnTo>
                      <a:pt x="2160" y="18144"/>
                    </a:lnTo>
                    <a:lnTo>
                      <a:pt x="2160" y="19008"/>
                    </a:lnTo>
                    <a:lnTo>
                      <a:pt x="2160" y="19872"/>
                    </a:lnTo>
                    <a:lnTo>
                      <a:pt x="4320" y="19872"/>
                    </a:lnTo>
                    <a:lnTo>
                      <a:pt x="4320" y="20736"/>
                    </a:lnTo>
                    <a:lnTo>
                      <a:pt x="6480" y="21600"/>
                    </a:lnTo>
                    <a:lnTo>
                      <a:pt x="6480" y="21600"/>
                    </a:lnTo>
                    <a:lnTo>
                      <a:pt x="12960" y="172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06" name="Shape 4206"/>
              <p:cNvSpPr/>
              <p:nvPr/>
            </p:nvSpPr>
            <p:spPr>
              <a:xfrm>
                <a:off x="1190625" y="968375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722" y="0"/>
                    </a:moveTo>
                    <a:lnTo>
                      <a:pt x="19722" y="0"/>
                    </a:lnTo>
                    <a:lnTo>
                      <a:pt x="16904" y="3323"/>
                    </a:lnTo>
                    <a:lnTo>
                      <a:pt x="14087" y="4985"/>
                    </a:lnTo>
                    <a:lnTo>
                      <a:pt x="12209" y="6646"/>
                    </a:lnTo>
                    <a:lnTo>
                      <a:pt x="11270" y="8308"/>
                    </a:lnTo>
                    <a:lnTo>
                      <a:pt x="9391" y="9969"/>
                    </a:lnTo>
                    <a:lnTo>
                      <a:pt x="8452" y="9969"/>
                    </a:lnTo>
                    <a:lnTo>
                      <a:pt x="7513" y="9969"/>
                    </a:lnTo>
                    <a:lnTo>
                      <a:pt x="7513" y="11631"/>
                    </a:lnTo>
                    <a:lnTo>
                      <a:pt x="6574" y="11631"/>
                    </a:lnTo>
                    <a:lnTo>
                      <a:pt x="6574" y="11631"/>
                    </a:lnTo>
                    <a:lnTo>
                      <a:pt x="5635" y="11631"/>
                    </a:lnTo>
                    <a:lnTo>
                      <a:pt x="5635" y="13292"/>
                    </a:lnTo>
                    <a:lnTo>
                      <a:pt x="4696" y="13292"/>
                    </a:lnTo>
                    <a:lnTo>
                      <a:pt x="4696" y="13292"/>
                    </a:lnTo>
                    <a:lnTo>
                      <a:pt x="3757" y="13292"/>
                    </a:lnTo>
                    <a:lnTo>
                      <a:pt x="3757" y="13292"/>
                    </a:lnTo>
                    <a:lnTo>
                      <a:pt x="3757" y="13292"/>
                    </a:lnTo>
                    <a:lnTo>
                      <a:pt x="3757" y="13292"/>
                    </a:lnTo>
                    <a:lnTo>
                      <a:pt x="3757" y="13292"/>
                    </a:lnTo>
                    <a:lnTo>
                      <a:pt x="2817" y="13292"/>
                    </a:lnTo>
                    <a:lnTo>
                      <a:pt x="2817" y="13292"/>
                    </a:lnTo>
                    <a:lnTo>
                      <a:pt x="2817" y="11631"/>
                    </a:lnTo>
                    <a:lnTo>
                      <a:pt x="0" y="19938"/>
                    </a:lnTo>
                    <a:lnTo>
                      <a:pt x="0" y="19938"/>
                    </a:lnTo>
                    <a:lnTo>
                      <a:pt x="939" y="19938"/>
                    </a:lnTo>
                    <a:lnTo>
                      <a:pt x="1878" y="21600"/>
                    </a:lnTo>
                    <a:lnTo>
                      <a:pt x="2817" y="21600"/>
                    </a:lnTo>
                    <a:lnTo>
                      <a:pt x="2817" y="21600"/>
                    </a:lnTo>
                    <a:lnTo>
                      <a:pt x="3757" y="21600"/>
                    </a:lnTo>
                    <a:lnTo>
                      <a:pt x="4696" y="21600"/>
                    </a:lnTo>
                    <a:lnTo>
                      <a:pt x="5635" y="21600"/>
                    </a:lnTo>
                    <a:lnTo>
                      <a:pt x="5635" y="21600"/>
                    </a:lnTo>
                    <a:lnTo>
                      <a:pt x="6574" y="21600"/>
                    </a:lnTo>
                    <a:lnTo>
                      <a:pt x="6574" y="19938"/>
                    </a:lnTo>
                    <a:lnTo>
                      <a:pt x="7513" y="19938"/>
                    </a:lnTo>
                    <a:lnTo>
                      <a:pt x="8452" y="19938"/>
                    </a:lnTo>
                    <a:lnTo>
                      <a:pt x="9391" y="19938"/>
                    </a:lnTo>
                    <a:lnTo>
                      <a:pt x="9391" y="18277"/>
                    </a:lnTo>
                    <a:lnTo>
                      <a:pt x="10330" y="18277"/>
                    </a:lnTo>
                    <a:lnTo>
                      <a:pt x="11270" y="18277"/>
                    </a:lnTo>
                    <a:lnTo>
                      <a:pt x="13148" y="16615"/>
                    </a:lnTo>
                    <a:lnTo>
                      <a:pt x="14087" y="14954"/>
                    </a:lnTo>
                    <a:lnTo>
                      <a:pt x="15965" y="13292"/>
                    </a:lnTo>
                    <a:lnTo>
                      <a:pt x="18783" y="9969"/>
                    </a:lnTo>
                    <a:lnTo>
                      <a:pt x="21600" y="8308"/>
                    </a:lnTo>
                    <a:lnTo>
                      <a:pt x="21600" y="8308"/>
                    </a:lnTo>
                    <a:lnTo>
                      <a:pt x="197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07" name="Shape 4207"/>
              <p:cNvSpPr/>
              <p:nvPr/>
            </p:nvSpPr>
            <p:spPr>
              <a:xfrm>
                <a:off x="1223962" y="963612"/>
                <a:ext cx="26988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8100"/>
                    </a:moveTo>
                    <a:lnTo>
                      <a:pt x="21600" y="8100"/>
                    </a:lnTo>
                    <a:lnTo>
                      <a:pt x="20329" y="8100"/>
                    </a:lnTo>
                    <a:lnTo>
                      <a:pt x="19059" y="5400"/>
                    </a:lnTo>
                    <a:lnTo>
                      <a:pt x="17788" y="5400"/>
                    </a:lnTo>
                    <a:lnTo>
                      <a:pt x="16518" y="2700"/>
                    </a:lnTo>
                    <a:lnTo>
                      <a:pt x="15247" y="2700"/>
                    </a:lnTo>
                    <a:lnTo>
                      <a:pt x="15247" y="2700"/>
                    </a:lnTo>
                    <a:lnTo>
                      <a:pt x="15247" y="2700"/>
                    </a:lnTo>
                    <a:lnTo>
                      <a:pt x="13976" y="2700"/>
                    </a:lnTo>
                    <a:lnTo>
                      <a:pt x="12706" y="0"/>
                    </a:lnTo>
                    <a:lnTo>
                      <a:pt x="12706" y="0"/>
                    </a:lnTo>
                    <a:lnTo>
                      <a:pt x="11435" y="0"/>
                    </a:lnTo>
                    <a:lnTo>
                      <a:pt x="11435" y="0"/>
                    </a:lnTo>
                    <a:lnTo>
                      <a:pt x="10165" y="0"/>
                    </a:lnTo>
                    <a:lnTo>
                      <a:pt x="8894" y="0"/>
                    </a:lnTo>
                    <a:lnTo>
                      <a:pt x="8894" y="0"/>
                    </a:lnTo>
                    <a:lnTo>
                      <a:pt x="7624" y="2700"/>
                    </a:lnTo>
                    <a:lnTo>
                      <a:pt x="7624" y="2700"/>
                    </a:lnTo>
                    <a:lnTo>
                      <a:pt x="6353" y="2700"/>
                    </a:lnTo>
                    <a:lnTo>
                      <a:pt x="5082" y="2700"/>
                    </a:lnTo>
                    <a:lnTo>
                      <a:pt x="3812" y="5400"/>
                    </a:lnTo>
                    <a:lnTo>
                      <a:pt x="3812" y="5400"/>
                    </a:lnTo>
                    <a:lnTo>
                      <a:pt x="2541" y="5400"/>
                    </a:lnTo>
                    <a:lnTo>
                      <a:pt x="1271" y="8100"/>
                    </a:lnTo>
                    <a:lnTo>
                      <a:pt x="0" y="8100"/>
                    </a:lnTo>
                    <a:lnTo>
                      <a:pt x="2541" y="21600"/>
                    </a:lnTo>
                    <a:lnTo>
                      <a:pt x="3812" y="18900"/>
                    </a:lnTo>
                    <a:lnTo>
                      <a:pt x="5082" y="18900"/>
                    </a:lnTo>
                    <a:lnTo>
                      <a:pt x="5082" y="18900"/>
                    </a:lnTo>
                    <a:lnTo>
                      <a:pt x="6353" y="16200"/>
                    </a:lnTo>
                    <a:lnTo>
                      <a:pt x="7624" y="16200"/>
                    </a:lnTo>
                    <a:lnTo>
                      <a:pt x="7624" y="16200"/>
                    </a:lnTo>
                    <a:lnTo>
                      <a:pt x="8894" y="16200"/>
                    </a:lnTo>
                    <a:lnTo>
                      <a:pt x="8894" y="16200"/>
                    </a:lnTo>
                    <a:lnTo>
                      <a:pt x="10165" y="16200"/>
                    </a:lnTo>
                    <a:lnTo>
                      <a:pt x="10165" y="16200"/>
                    </a:lnTo>
                    <a:lnTo>
                      <a:pt x="11435" y="16200"/>
                    </a:lnTo>
                    <a:lnTo>
                      <a:pt x="11435" y="16200"/>
                    </a:lnTo>
                    <a:lnTo>
                      <a:pt x="11435" y="16200"/>
                    </a:lnTo>
                    <a:lnTo>
                      <a:pt x="11435" y="16200"/>
                    </a:lnTo>
                    <a:lnTo>
                      <a:pt x="12706" y="16200"/>
                    </a:lnTo>
                    <a:lnTo>
                      <a:pt x="12706" y="16200"/>
                    </a:lnTo>
                    <a:lnTo>
                      <a:pt x="12706" y="16200"/>
                    </a:lnTo>
                    <a:lnTo>
                      <a:pt x="12706" y="16200"/>
                    </a:lnTo>
                    <a:lnTo>
                      <a:pt x="12706" y="16200"/>
                    </a:lnTo>
                    <a:lnTo>
                      <a:pt x="13976" y="16200"/>
                    </a:lnTo>
                    <a:lnTo>
                      <a:pt x="13976" y="16200"/>
                    </a:lnTo>
                    <a:lnTo>
                      <a:pt x="15247" y="18900"/>
                    </a:lnTo>
                    <a:lnTo>
                      <a:pt x="15247" y="18900"/>
                    </a:lnTo>
                    <a:lnTo>
                      <a:pt x="16518" y="21600"/>
                    </a:lnTo>
                    <a:lnTo>
                      <a:pt x="16518" y="21600"/>
                    </a:lnTo>
                    <a:lnTo>
                      <a:pt x="21600" y="81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08" name="Shape 4208"/>
              <p:cNvSpPr/>
              <p:nvPr/>
            </p:nvSpPr>
            <p:spPr>
              <a:xfrm>
                <a:off x="1244600" y="968375"/>
                <a:ext cx="14288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19059"/>
                    </a:lnTo>
                    <a:lnTo>
                      <a:pt x="19200" y="16518"/>
                    </a:lnTo>
                    <a:lnTo>
                      <a:pt x="19200" y="15247"/>
                    </a:lnTo>
                    <a:lnTo>
                      <a:pt x="19200" y="13976"/>
                    </a:lnTo>
                    <a:lnTo>
                      <a:pt x="19200" y="12706"/>
                    </a:lnTo>
                    <a:lnTo>
                      <a:pt x="19200" y="10165"/>
                    </a:lnTo>
                    <a:lnTo>
                      <a:pt x="16800" y="8894"/>
                    </a:lnTo>
                    <a:lnTo>
                      <a:pt x="16800" y="7624"/>
                    </a:lnTo>
                    <a:lnTo>
                      <a:pt x="16800" y="6353"/>
                    </a:lnTo>
                    <a:lnTo>
                      <a:pt x="14400" y="5082"/>
                    </a:lnTo>
                    <a:lnTo>
                      <a:pt x="14400" y="5082"/>
                    </a:lnTo>
                    <a:lnTo>
                      <a:pt x="14400" y="3812"/>
                    </a:lnTo>
                    <a:lnTo>
                      <a:pt x="12000" y="3812"/>
                    </a:lnTo>
                    <a:lnTo>
                      <a:pt x="12000" y="2541"/>
                    </a:lnTo>
                    <a:lnTo>
                      <a:pt x="12000" y="2541"/>
                    </a:lnTo>
                    <a:lnTo>
                      <a:pt x="9600" y="1271"/>
                    </a:lnTo>
                    <a:lnTo>
                      <a:pt x="9600" y="1271"/>
                    </a:lnTo>
                    <a:lnTo>
                      <a:pt x="9600" y="0"/>
                    </a:lnTo>
                    <a:lnTo>
                      <a:pt x="0" y="6353"/>
                    </a:lnTo>
                    <a:lnTo>
                      <a:pt x="0" y="6353"/>
                    </a:lnTo>
                    <a:lnTo>
                      <a:pt x="0" y="6353"/>
                    </a:lnTo>
                    <a:lnTo>
                      <a:pt x="0" y="6353"/>
                    </a:lnTo>
                    <a:lnTo>
                      <a:pt x="2400" y="6353"/>
                    </a:lnTo>
                    <a:lnTo>
                      <a:pt x="2400" y="6353"/>
                    </a:lnTo>
                    <a:lnTo>
                      <a:pt x="2400" y="7624"/>
                    </a:lnTo>
                    <a:lnTo>
                      <a:pt x="2400" y="7624"/>
                    </a:lnTo>
                    <a:lnTo>
                      <a:pt x="2400" y="7624"/>
                    </a:lnTo>
                    <a:lnTo>
                      <a:pt x="4800" y="8894"/>
                    </a:lnTo>
                    <a:lnTo>
                      <a:pt x="4800" y="10165"/>
                    </a:lnTo>
                    <a:lnTo>
                      <a:pt x="4800" y="11435"/>
                    </a:lnTo>
                    <a:lnTo>
                      <a:pt x="4800" y="12706"/>
                    </a:lnTo>
                    <a:lnTo>
                      <a:pt x="4800" y="13976"/>
                    </a:lnTo>
                    <a:lnTo>
                      <a:pt x="7200" y="15247"/>
                    </a:lnTo>
                    <a:lnTo>
                      <a:pt x="7200" y="16518"/>
                    </a:lnTo>
                    <a:lnTo>
                      <a:pt x="7200" y="17788"/>
                    </a:lnTo>
                    <a:lnTo>
                      <a:pt x="9600" y="20329"/>
                    </a:lnTo>
                    <a:lnTo>
                      <a:pt x="9600" y="21600"/>
                    </a:lnTo>
                    <a:lnTo>
                      <a:pt x="9600" y="216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09" name="Shape 4209"/>
              <p:cNvSpPr/>
              <p:nvPr/>
            </p:nvSpPr>
            <p:spPr>
              <a:xfrm>
                <a:off x="1250950" y="995362"/>
                <a:ext cx="19050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429"/>
                    </a:moveTo>
                    <a:lnTo>
                      <a:pt x="21600" y="15429"/>
                    </a:lnTo>
                    <a:lnTo>
                      <a:pt x="19800" y="12343"/>
                    </a:lnTo>
                    <a:lnTo>
                      <a:pt x="16200" y="9257"/>
                    </a:lnTo>
                    <a:lnTo>
                      <a:pt x="14400" y="9257"/>
                    </a:lnTo>
                    <a:lnTo>
                      <a:pt x="14400" y="7714"/>
                    </a:lnTo>
                    <a:lnTo>
                      <a:pt x="12600" y="6171"/>
                    </a:lnTo>
                    <a:lnTo>
                      <a:pt x="12600" y="6171"/>
                    </a:lnTo>
                    <a:lnTo>
                      <a:pt x="10800" y="4629"/>
                    </a:lnTo>
                    <a:lnTo>
                      <a:pt x="10800" y="4629"/>
                    </a:lnTo>
                    <a:lnTo>
                      <a:pt x="10800" y="3086"/>
                    </a:lnTo>
                    <a:lnTo>
                      <a:pt x="10800" y="1543"/>
                    </a:lnTo>
                    <a:lnTo>
                      <a:pt x="9000" y="1543"/>
                    </a:lnTo>
                    <a:lnTo>
                      <a:pt x="9000" y="1543"/>
                    </a:lnTo>
                    <a:lnTo>
                      <a:pt x="9000" y="0"/>
                    </a:lnTo>
                    <a:lnTo>
                      <a:pt x="9000" y="0"/>
                    </a:lnTo>
                    <a:lnTo>
                      <a:pt x="0" y="0"/>
                    </a:lnTo>
                    <a:lnTo>
                      <a:pt x="0" y="1543"/>
                    </a:lnTo>
                    <a:lnTo>
                      <a:pt x="0" y="3086"/>
                    </a:lnTo>
                    <a:lnTo>
                      <a:pt x="0" y="4629"/>
                    </a:lnTo>
                    <a:lnTo>
                      <a:pt x="1800" y="6171"/>
                    </a:lnTo>
                    <a:lnTo>
                      <a:pt x="1800" y="6171"/>
                    </a:lnTo>
                    <a:lnTo>
                      <a:pt x="1800" y="7714"/>
                    </a:lnTo>
                    <a:lnTo>
                      <a:pt x="3600" y="9257"/>
                    </a:lnTo>
                    <a:lnTo>
                      <a:pt x="5400" y="10800"/>
                    </a:lnTo>
                    <a:lnTo>
                      <a:pt x="5400" y="12343"/>
                    </a:lnTo>
                    <a:lnTo>
                      <a:pt x="7200" y="12343"/>
                    </a:lnTo>
                    <a:lnTo>
                      <a:pt x="7200" y="13886"/>
                    </a:lnTo>
                    <a:lnTo>
                      <a:pt x="9000" y="15429"/>
                    </a:lnTo>
                    <a:lnTo>
                      <a:pt x="12600" y="18514"/>
                    </a:lnTo>
                    <a:lnTo>
                      <a:pt x="16200" y="21600"/>
                    </a:lnTo>
                    <a:lnTo>
                      <a:pt x="16200" y="21600"/>
                    </a:lnTo>
                    <a:lnTo>
                      <a:pt x="21600" y="154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10" name="Shape 4210"/>
              <p:cNvSpPr/>
              <p:nvPr/>
            </p:nvSpPr>
            <p:spPr>
              <a:xfrm>
                <a:off x="1265237" y="1011237"/>
                <a:ext cx="47626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673"/>
                    </a:moveTo>
                    <a:lnTo>
                      <a:pt x="20880" y="16691"/>
                    </a:lnTo>
                    <a:lnTo>
                      <a:pt x="20160" y="16691"/>
                    </a:lnTo>
                    <a:lnTo>
                      <a:pt x="19440" y="15709"/>
                    </a:lnTo>
                    <a:lnTo>
                      <a:pt x="18000" y="14727"/>
                    </a:lnTo>
                    <a:lnTo>
                      <a:pt x="16560" y="13745"/>
                    </a:lnTo>
                    <a:lnTo>
                      <a:pt x="15120" y="12764"/>
                    </a:lnTo>
                    <a:lnTo>
                      <a:pt x="13680" y="10800"/>
                    </a:lnTo>
                    <a:lnTo>
                      <a:pt x="12240" y="9818"/>
                    </a:lnTo>
                    <a:lnTo>
                      <a:pt x="10800" y="7855"/>
                    </a:lnTo>
                    <a:lnTo>
                      <a:pt x="9360" y="6873"/>
                    </a:lnTo>
                    <a:lnTo>
                      <a:pt x="7920" y="5891"/>
                    </a:lnTo>
                    <a:lnTo>
                      <a:pt x="6480" y="4909"/>
                    </a:lnTo>
                    <a:lnTo>
                      <a:pt x="5040" y="2945"/>
                    </a:lnTo>
                    <a:lnTo>
                      <a:pt x="4320" y="1964"/>
                    </a:lnTo>
                    <a:lnTo>
                      <a:pt x="3600" y="982"/>
                    </a:lnTo>
                    <a:lnTo>
                      <a:pt x="2880" y="982"/>
                    </a:lnTo>
                    <a:lnTo>
                      <a:pt x="2880" y="0"/>
                    </a:lnTo>
                    <a:lnTo>
                      <a:pt x="2160" y="0"/>
                    </a:lnTo>
                    <a:lnTo>
                      <a:pt x="0" y="3927"/>
                    </a:lnTo>
                    <a:lnTo>
                      <a:pt x="0" y="3927"/>
                    </a:lnTo>
                    <a:lnTo>
                      <a:pt x="720" y="4909"/>
                    </a:lnTo>
                    <a:lnTo>
                      <a:pt x="720" y="5891"/>
                    </a:lnTo>
                    <a:lnTo>
                      <a:pt x="1440" y="5891"/>
                    </a:lnTo>
                    <a:lnTo>
                      <a:pt x="2880" y="7855"/>
                    </a:lnTo>
                    <a:lnTo>
                      <a:pt x="4320" y="8836"/>
                    </a:lnTo>
                    <a:lnTo>
                      <a:pt x="5760" y="9818"/>
                    </a:lnTo>
                    <a:lnTo>
                      <a:pt x="7200" y="11782"/>
                    </a:lnTo>
                    <a:lnTo>
                      <a:pt x="8640" y="12764"/>
                    </a:lnTo>
                    <a:lnTo>
                      <a:pt x="10080" y="13745"/>
                    </a:lnTo>
                    <a:lnTo>
                      <a:pt x="11520" y="15709"/>
                    </a:lnTo>
                    <a:lnTo>
                      <a:pt x="12960" y="16691"/>
                    </a:lnTo>
                    <a:lnTo>
                      <a:pt x="15120" y="17673"/>
                    </a:lnTo>
                    <a:lnTo>
                      <a:pt x="15840" y="18655"/>
                    </a:lnTo>
                    <a:lnTo>
                      <a:pt x="17280" y="19636"/>
                    </a:lnTo>
                    <a:lnTo>
                      <a:pt x="18000" y="20618"/>
                    </a:lnTo>
                    <a:lnTo>
                      <a:pt x="18720" y="21600"/>
                    </a:lnTo>
                    <a:lnTo>
                      <a:pt x="19440" y="21600"/>
                    </a:lnTo>
                    <a:lnTo>
                      <a:pt x="21600" y="1767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11" name="Shape 4211"/>
              <p:cNvSpPr/>
              <p:nvPr/>
            </p:nvSpPr>
            <p:spPr>
              <a:xfrm>
                <a:off x="1255712" y="989012"/>
                <a:ext cx="88901" cy="793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10414" y="0"/>
                    </a:lnTo>
                    <a:lnTo>
                      <a:pt x="10414" y="0"/>
                    </a:lnTo>
                    <a:lnTo>
                      <a:pt x="10414" y="0"/>
                    </a:lnTo>
                    <a:lnTo>
                      <a:pt x="10414" y="0"/>
                    </a:lnTo>
                    <a:lnTo>
                      <a:pt x="10414" y="432"/>
                    </a:lnTo>
                    <a:lnTo>
                      <a:pt x="10414" y="432"/>
                    </a:lnTo>
                    <a:lnTo>
                      <a:pt x="10414" y="432"/>
                    </a:lnTo>
                    <a:lnTo>
                      <a:pt x="10414" y="432"/>
                    </a:lnTo>
                    <a:lnTo>
                      <a:pt x="10414" y="432"/>
                    </a:lnTo>
                    <a:lnTo>
                      <a:pt x="10414" y="432"/>
                    </a:lnTo>
                    <a:lnTo>
                      <a:pt x="10414" y="864"/>
                    </a:lnTo>
                    <a:lnTo>
                      <a:pt x="10414" y="864"/>
                    </a:lnTo>
                    <a:lnTo>
                      <a:pt x="10414" y="864"/>
                    </a:lnTo>
                    <a:lnTo>
                      <a:pt x="10414" y="864"/>
                    </a:lnTo>
                    <a:lnTo>
                      <a:pt x="10414" y="864"/>
                    </a:lnTo>
                    <a:lnTo>
                      <a:pt x="10414" y="864"/>
                    </a:lnTo>
                    <a:lnTo>
                      <a:pt x="10414" y="1296"/>
                    </a:lnTo>
                    <a:lnTo>
                      <a:pt x="10414" y="1296"/>
                    </a:lnTo>
                    <a:lnTo>
                      <a:pt x="10414" y="1296"/>
                    </a:lnTo>
                    <a:lnTo>
                      <a:pt x="10029" y="1296"/>
                    </a:lnTo>
                    <a:lnTo>
                      <a:pt x="10029" y="1728"/>
                    </a:lnTo>
                    <a:lnTo>
                      <a:pt x="10029" y="1728"/>
                    </a:lnTo>
                    <a:lnTo>
                      <a:pt x="10029" y="1728"/>
                    </a:lnTo>
                    <a:lnTo>
                      <a:pt x="10029" y="1728"/>
                    </a:lnTo>
                    <a:lnTo>
                      <a:pt x="10029" y="1728"/>
                    </a:lnTo>
                    <a:lnTo>
                      <a:pt x="10029" y="1728"/>
                    </a:lnTo>
                    <a:lnTo>
                      <a:pt x="10029" y="2160"/>
                    </a:lnTo>
                    <a:lnTo>
                      <a:pt x="10029" y="2160"/>
                    </a:lnTo>
                    <a:lnTo>
                      <a:pt x="10029" y="2160"/>
                    </a:lnTo>
                    <a:lnTo>
                      <a:pt x="10029" y="2160"/>
                    </a:lnTo>
                    <a:lnTo>
                      <a:pt x="10029" y="2160"/>
                    </a:lnTo>
                    <a:lnTo>
                      <a:pt x="10029" y="2160"/>
                    </a:lnTo>
                    <a:lnTo>
                      <a:pt x="10029" y="2592"/>
                    </a:lnTo>
                    <a:lnTo>
                      <a:pt x="10029" y="2592"/>
                    </a:lnTo>
                    <a:lnTo>
                      <a:pt x="10029" y="2592"/>
                    </a:lnTo>
                    <a:lnTo>
                      <a:pt x="10029" y="2592"/>
                    </a:lnTo>
                    <a:lnTo>
                      <a:pt x="9643" y="3024"/>
                    </a:lnTo>
                    <a:lnTo>
                      <a:pt x="9643" y="3024"/>
                    </a:lnTo>
                    <a:lnTo>
                      <a:pt x="9643" y="3024"/>
                    </a:lnTo>
                    <a:lnTo>
                      <a:pt x="9643" y="3024"/>
                    </a:lnTo>
                    <a:lnTo>
                      <a:pt x="9643" y="3024"/>
                    </a:lnTo>
                    <a:lnTo>
                      <a:pt x="9643" y="3024"/>
                    </a:lnTo>
                    <a:lnTo>
                      <a:pt x="9643" y="3456"/>
                    </a:lnTo>
                    <a:lnTo>
                      <a:pt x="9643" y="3456"/>
                    </a:lnTo>
                    <a:lnTo>
                      <a:pt x="9643" y="3456"/>
                    </a:lnTo>
                    <a:lnTo>
                      <a:pt x="9643" y="3456"/>
                    </a:lnTo>
                    <a:lnTo>
                      <a:pt x="9643" y="3456"/>
                    </a:lnTo>
                    <a:lnTo>
                      <a:pt x="9643" y="3456"/>
                    </a:lnTo>
                    <a:lnTo>
                      <a:pt x="9643" y="3888"/>
                    </a:lnTo>
                    <a:lnTo>
                      <a:pt x="9643" y="3888"/>
                    </a:lnTo>
                    <a:lnTo>
                      <a:pt x="9643" y="3888"/>
                    </a:lnTo>
                    <a:lnTo>
                      <a:pt x="9643" y="3888"/>
                    </a:lnTo>
                    <a:lnTo>
                      <a:pt x="9643" y="3888"/>
                    </a:lnTo>
                    <a:lnTo>
                      <a:pt x="9643" y="4320"/>
                    </a:lnTo>
                    <a:lnTo>
                      <a:pt x="9257" y="4320"/>
                    </a:lnTo>
                    <a:lnTo>
                      <a:pt x="9257" y="4320"/>
                    </a:lnTo>
                    <a:lnTo>
                      <a:pt x="9257" y="4320"/>
                    </a:lnTo>
                    <a:lnTo>
                      <a:pt x="9257" y="4320"/>
                    </a:lnTo>
                    <a:lnTo>
                      <a:pt x="9257" y="4320"/>
                    </a:lnTo>
                    <a:lnTo>
                      <a:pt x="9257" y="4752"/>
                    </a:lnTo>
                    <a:lnTo>
                      <a:pt x="9257" y="4752"/>
                    </a:lnTo>
                    <a:lnTo>
                      <a:pt x="9257" y="4752"/>
                    </a:lnTo>
                    <a:lnTo>
                      <a:pt x="9257" y="4752"/>
                    </a:lnTo>
                    <a:lnTo>
                      <a:pt x="9257" y="4752"/>
                    </a:lnTo>
                    <a:lnTo>
                      <a:pt x="9257" y="4752"/>
                    </a:lnTo>
                    <a:lnTo>
                      <a:pt x="9257" y="4752"/>
                    </a:lnTo>
                    <a:lnTo>
                      <a:pt x="9257" y="5184"/>
                    </a:lnTo>
                    <a:lnTo>
                      <a:pt x="9257" y="5184"/>
                    </a:lnTo>
                    <a:lnTo>
                      <a:pt x="9257" y="5184"/>
                    </a:lnTo>
                    <a:lnTo>
                      <a:pt x="8871" y="5184"/>
                    </a:lnTo>
                    <a:lnTo>
                      <a:pt x="8871" y="5184"/>
                    </a:lnTo>
                    <a:lnTo>
                      <a:pt x="8871" y="5616"/>
                    </a:lnTo>
                    <a:lnTo>
                      <a:pt x="8871" y="5616"/>
                    </a:lnTo>
                    <a:lnTo>
                      <a:pt x="8871" y="5616"/>
                    </a:lnTo>
                    <a:lnTo>
                      <a:pt x="8871" y="5616"/>
                    </a:lnTo>
                    <a:lnTo>
                      <a:pt x="8871" y="5616"/>
                    </a:lnTo>
                    <a:lnTo>
                      <a:pt x="8871" y="5616"/>
                    </a:lnTo>
                    <a:lnTo>
                      <a:pt x="8871" y="6048"/>
                    </a:lnTo>
                    <a:lnTo>
                      <a:pt x="8871" y="6048"/>
                    </a:lnTo>
                    <a:lnTo>
                      <a:pt x="8871" y="6048"/>
                    </a:lnTo>
                    <a:lnTo>
                      <a:pt x="8486" y="6048"/>
                    </a:lnTo>
                    <a:lnTo>
                      <a:pt x="8486" y="6048"/>
                    </a:lnTo>
                    <a:lnTo>
                      <a:pt x="8486" y="6048"/>
                    </a:lnTo>
                    <a:lnTo>
                      <a:pt x="8486" y="6048"/>
                    </a:lnTo>
                    <a:lnTo>
                      <a:pt x="8486" y="6480"/>
                    </a:lnTo>
                    <a:lnTo>
                      <a:pt x="8486" y="6480"/>
                    </a:lnTo>
                    <a:lnTo>
                      <a:pt x="8486" y="6480"/>
                    </a:lnTo>
                    <a:lnTo>
                      <a:pt x="8486" y="6480"/>
                    </a:lnTo>
                    <a:lnTo>
                      <a:pt x="8486" y="6480"/>
                    </a:lnTo>
                    <a:lnTo>
                      <a:pt x="8486" y="6912"/>
                    </a:lnTo>
                    <a:lnTo>
                      <a:pt x="8486" y="6912"/>
                    </a:lnTo>
                    <a:lnTo>
                      <a:pt x="8486" y="6912"/>
                    </a:lnTo>
                    <a:lnTo>
                      <a:pt x="8486" y="6912"/>
                    </a:lnTo>
                    <a:lnTo>
                      <a:pt x="8100" y="6912"/>
                    </a:lnTo>
                    <a:lnTo>
                      <a:pt x="8100" y="6912"/>
                    </a:lnTo>
                    <a:lnTo>
                      <a:pt x="8100" y="6912"/>
                    </a:lnTo>
                    <a:lnTo>
                      <a:pt x="8100" y="7344"/>
                    </a:lnTo>
                    <a:lnTo>
                      <a:pt x="8100" y="7344"/>
                    </a:lnTo>
                    <a:lnTo>
                      <a:pt x="8100" y="7344"/>
                    </a:lnTo>
                    <a:lnTo>
                      <a:pt x="8100" y="7344"/>
                    </a:lnTo>
                    <a:lnTo>
                      <a:pt x="8100" y="7344"/>
                    </a:lnTo>
                    <a:lnTo>
                      <a:pt x="8100" y="7344"/>
                    </a:lnTo>
                    <a:lnTo>
                      <a:pt x="8100" y="7344"/>
                    </a:lnTo>
                    <a:lnTo>
                      <a:pt x="8100" y="7776"/>
                    </a:lnTo>
                    <a:lnTo>
                      <a:pt x="8100" y="7776"/>
                    </a:lnTo>
                    <a:lnTo>
                      <a:pt x="7714" y="7776"/>
                    </a:lnTo>
                    <a:lnTo>
                      <a:pt x="7714" y="7776"/>
                    </a:lnTo>
                    <a:lnTo>
                      <a:pt x="7714" y="7776"/>
                    </a:lnTo>
                    <a:lnTo>
                      <a:pt x="7714" y="8208"/>
                    </a:lnTo>
                    <a:lnTo>
                      <a:pt x="7714" y="8208"/>
                    </a:lnTo>
                    <a:lnTo>
                      <a:pt x="7714" y="8208"/>
                    </a:lnTo>
                    <a:lnTo>
                      <a:pt x="7714" y="8208"/>
                    </a:lnTo>
                    <a:lnTo>
                      <a:pt x="7714" y="8208"/>
                    </a:lnTo>
                    <a:lnTo>
                      <a:pt x="7329" y="8208"/>
                    </a:lnTo>
                    <a:lnTo>
                      <a:pt x="7329" y="8208"/>
                    </a:lnTo>
                    <a:lnTo>
                      <a:pt x="7329" y="8208"/>
                    </a:lnTo>
                    <a:lnTo>
                      <a:pt x="7329" y="8640"/>
                    </a:lnTo>
                    <a:lnTo>
                      <a:pt x="7329" y="8640"/>
                    </a:lnTo>
                    <a:lnTo>
                      <a:pt x="7329" y="8640"/>
                    </a:lnTo>
                    <a:lnTo>
                      <a:pt x="7329" y="8640"/>
                    </a:lnTo>
                    <a:lnTo>
                      <a:pt x="7329" y="8640"/>
                    </a:lnTo>
                    <a:lnTo>
                      <a:pt x="7329" y="9072"/>
                    </a:lnTo>
                    <a:lnTo>
                      <a:pt x="7329" y="9072"/>
                    </a:lnTo>
                    <a:lnTo>
                      <a:pt x="7329" y="9072"/>
                    </a:lnTo>
                    <a:lnTo>
                      <a:pt x="6943" y="9072"/>
                    </a:lnTo>
                    <a:lnTo>
                      <a:pt x="6943" y="9072"/>
                    </a:lnTo>
                    <a:lnTo>
                      <a:pt x="6943" y="9072"/>
                    </a:lnTo>
                    <a:lnTo>
                      <a:pt x="6943" y="9072"/>
                    </a:lnTo>
                    <a:lnTo>
                      <a:pt x="6943" y="9072"/>
                    </a:lnTo>
                    <a:lnTo>
                      <a:pt x="6943" y="9504"/>
                    </a:lnTo>
                    <a:lnTo>
                      <a:pt x="6943" y="9504"/>
                    </a:lnTo>
                    <a:lnTo>
                      <a:pt x="6943" y="9504"/>
                    </a:lnTo>
                    <a:lnTo>
                      <a:pt x="6943" y="9504"/>
                    </a:lnTo>
                    <a:lnTo>
                      <a:pt x="6943" y="9504"/>
                    </a:lnTo>
                    <a:lnTo>
                      <a:pt x="6557" y="9504"/>
                    </a:lnTo>
                    <a:lnTo>
                      <a:pt x="6557" y="9504"/>
                    </a:lnTo>
                    <a:lnTo>
                      <a:pt x="6557" y="9936"/>
                    </a:lnTo>
                    <a:lnTo>
                      <a:pt x="6557" y="9936"/>
                    </a:lnTo>
                    <a:lnTo>
                      <a:pt x="6557" y="9936"/>
                    </a:lnTo>
                    <a:lnTo>
                      <a:pt x="6557" y="9936"/>
                    </a:lnTo>
                    <a:lnTo>
                      <a:pt x="6557" y="9936"/>
                    </a:lnTo>
                    <a:lnTo>
                      <a:pt x="6171" y="9936"/>
                    </a:lnTo>
                    <a:lnTo>
                      <a:pt x="6171" y="9936"/>
                    </a:lnTo>
                    <a:lnTo>
                      <a:pt x="6171" y="10368"/>
                    </a:lnTo>
                    <a:lnTo>
                      <a:pt x="6171" y="10368"/>
                    </a:lnTo>
                    <a:lnTo>
                      <a:pt x="6171" y="10368"/>
                    </a:lnTo>
                    <a:lnTo>
                      <a:pt x="6171" y="10368"/>
                    </a:lnTo>
                    <a:lnTo>
                      <a:pt x="6171" y="10368"/>
                    </a:lnTo>
                    <a:lnTo>
                      <a:pt x="6171" y="10368"/>
                    </a:lnTo>
                    <a:lnTo>
                      <a:pt x="6171" y="10368"/>
                    </a:lnTo>
                    <a:lnTo>
                      <a:pt x="6171" y="10368"/>
                    </a:lnTo>
                    <a:lnTo>
                      <a:pt x="5786" y="10800"/>
                    </a:lnTo>
                    <a:lnTo>
                      <a:pt x="5786" y="10800"/>
                    </a:lnTo>
                    <a:lnTo>
                      <a:pt x="5786" y="10800"/>
                    </a:lnTo>
                    <a:lnTo>
                      <a:pt x="5786" y="10800"/>
                    </a:lnTo>
                    <a:lnTo>
                      <a:pt x="5786" y="10800"/>
                    </a:lnTo>
                    <a:lnTo>
                      <a:pt x="5786" y="10800"/>
                    </a:lnTo>
                    <a:lnTo>
                      <a:pt x="5786" y="10800"/>
                    </a:lnTo>
                    <a:lnTo>
                      <a:pt x="5786" y="10800"/>
                    </a:lnTo>
                    <a:lnTo>
                      <a:pt x="5400" y="11232"/>
                    </a:lnTo>
                    <a:lnTo>
                      <a:pt x="5400" y="11232"/>
                    </a:lnTo>
                    <a:lnTo>
                      <a:pt x="5400" y="11232"/>
                    </a:lnTo>
                    <a:lnTo>
                      <a:pt x="5400" y="11232"/>
                    </a:lnTo>
                    <a:lnTo>
                      <a:pt x="5400" y="11232"/>
                    </a:lnTo>
                    <a:lnTo>
                      <a:pt x="5400" y="11232"/>
                    </a:lnTo>
                    <a:lnTo>
                      <a:pt x="5400" y="11664"/>
                    </a:lnTo>
                    <a:lnTo>
                      <a:pt x="5014" y="11664"/>
                    </a:lnTo>
                    <a:lnTo>
                      <a:pt x="5014" y="11664"/>
                    </a:lnTo>
                    <a:lnTo>
                      <a:pt x="5014" y="11664"/>
                    </a:lnTo>
                    <a:lnTo>
                      <a:pt x="5014" y="11664"/>
                    </a:lnTo>
                    <a:lnTo>
                      <a:pt x="5014" y="11664"/>
                    </a:lnTo>
                    <a:lnTo>
                      <a:pt x="5014" y="11664"/>
                    </a:lnTo>
                    <a:lnTo>
                      <a:pt x="5014" y="11664"/>
                    </a:lnTo>
                    <a:lnTo>
                      <a:pt x="5014" y="11664"/>
                    </a:lnTo>
                    <a:lnTo>
                      <a:pt x="4629" y="12096"/>
                    </a:lnTo>
                    <a:lnTo>
                      <a:pt x="4629" y="12096"/>
                    </a:lnTo>
                    <a:lnTo>
                      <a:pt x="4629" y="12096"/>
                    </a:lnTo>
                    <a:lnTo>
                      <a:pt x="4629" y="12096"/>
                    </a:lnTo>
                    <a:lnTo>
                      <a:pt x="4629" y="12096"/>
                    </a:lnTo>
                    <a:lnTo>
                      <a:pt x="4629" y="12096"/>
                    </a:lnTo>
                    <a:lnTo>
                      <a:pt x="4629" y="12096"/>
                    </a:lnTo>
                    <a:lnTo>
                      <a:pt x="4629" y="12096"/>
                    </a:lnTo>
                    <a:lnTo>
                      <a:pt x="4243" y="12096"/>
                    </a:lnTo>
                    <a:lnTo>
                      <a:pt x="4243" y="12528"/>
                    </a:lnTo>
                    <a:lnTo>
                      <a:pt x="4243" y="12528"/>
                    </a:lnTo>
                    <a:lnTo>
                      <a:pt x="4243" y="12528"/>
                    </a:lnTo>
                    <a:lnTo>
                      <a:pt x="4243" y="12528"/>
                    </a:lnTo>
                    <a:lnTo>
                      <a:pt x="4243" y="12528"/>
                    </a:lnTo>
                    <a:lnTo>
                      <a:pt x="3857" y="12528"/>
                    </a:lnTo>
                    <a:lnTo>
                      <a:pt x="3857" y="12528"/>
                    </a:lnTo>
                    <a:lnTo>
                      <a:pt x="3857" y="12960"/>
                    </a:lnTo>
                    <a:lnTo>
                      <a:pt x="3857" y="12960"/>
                    </a:lnTo>
                    <a:lnTo>
                      <a:pt x="3857" y="12960"/>
                    </a:lnTo>
                    <a:lnTo>
                      <a:pt x="3857" y="12960"/>
                    </a:lnTo>
                    <a:lnTo>
                      <a:pt x="3857" y="12960"/>
                    </a:lnTo>
                    <a:lnTo>
                      <a:pt x="3857" y="12960"/>
                    </a:lnTo>
                    <a:lnTo>
                      <a:pt x="3471" y="12960"/>
                    </a:lnTo>
                    <a:lnTo>
                      <a:pt x="3471" y="12960"/>
                    </a:lnTo>
                    <a:lnTo>
                      <a:pt x="3471" y="12960"/>
                    </a:lnTo>
                    <a:lnTo>
                      <a:pt x="3471" y="13392"/>
                    </a:lnTo>
                    <a:lnTo>
                      <a:pt x="3471" y="13392"/>
                    </a:lnTo>
                    <a:lnTo>
                      <a:pt x="3471" y="13392"/>
                    </a:lnTo>
                    <a:lnTo>
                      <a:pt x="3471" y="13392"/>
                    </a:lnTo>
                    <a:lnTo>
                      <a:pt x="3086" y="13392"/>
                    </a:lnTo>
                    <a:lnTo>
                      <a:pt x="3086" y="13392"/>
                    </a:lnTo>
                    <a:lnTo>
                      <a:pt x="3086" y="13392"/>
                    </a:lnTo>
                    <a:lnTo>
                      <a:pt x="3086" y="13392"/>
                    </a:lnTo>
                    <a:lnTo>
                      <a:pt x="3086" y="13392"/>
                    </a:lnTo>
                    <a:lnTo>
                      <a:pt x="3086" y="13392"/>
                    </a:lnTo>
                    <a:lnTo>
                      <a:pt x="2700" y="13824"/>
                    </a:lnTo>
                    <a:lnTo>
                      <a:pt x="2700" y="13824"/>
                    </a:lnTo>
                    <a:lnTo>
                      <a:pt x="2700" y="13824"/>
                    </a:lnTo>
                    <a:lnTo>
                      <a:pt x="2700" y="13824"/>
                    </a:lnTo>
                    <a:lnTo>
                      <a:pt x="2700" y="13824"/>
                    </a:lnTo>
                    <a:lnTo>
                      <a:pt x="2700" y="13824"/>
                    </a:lnTo>
                    <a:lnTo>
                      <a:pt x="2700" y="13824"/>
                    </a:lnTo>
                    <a:lnTo>
                      <a:pt x="2314" y="13824"/>
                    </a:lnTo>
                    <a:lnTo>
                      <a:pt x="2314" y="14256"/>
                    </a:lnTo>
                    <a:lnTo>
                      <a:pt x="2314" y="14256"/>
                    </a:lnTo>
                    <a:lnTo>
                      <a:pt x="2314" y="14256"/>
                    </a:lnTo>
                    <a:lnTo>
                      <a:pt x="2314" y="14256"/>
                    </a:lnTo>
                    <a:lnTo>
                      <a:pt x="2314" y="14256"/>
                    </a:lnTo>
                    <a:lnTo>
                      <a:pt x="2314" y="14256"/>
                    </a:lnTo>
                    <a:lnTo>
                      <a:pt x="1929" y="14256"/>
                    </a:lnTo>
                    <a:lnTo>
                      <a:pt x="1929" y="14256"/>
                    </a:lnTo>
                    <a:lnTo>
                      <a:pt x="1929" y="14256"/>
                    </a:lnTo>
                    <a:lnTo>
                      <a:pt x="1929" y="14256"/>
                    </a:lnTo>
                    <a:lnTo>
                      <a:pt x="1929" y="14256"/>
                    </a:lnTo>
                    <a:lnTo>
                      <a:pt x="1543" y="14688"/>
                    </a:lnTo>
                    <a:lnTo>
                      <a:pt x="1543" y="14688"/>
                    </a:lnTo>
                    <a:lnTo>
                      <a:pt x="1543" y="14688"/>
                    </a:lnTo>
                    <a:lnTo>
                      <a:pt x="1543" y="14688"/>
                    </a:lnTo>
                    <a:lnTo>
                      <a:pt x="1543" y="14688"/>
                    </a:lnTo>
                    <a:lnTo>
                      <a:pt x="1543" y="14688"/>
                    </a:lnTo>
                    <a:lnTo>
                      <a:pt x="1157" y="14688"/>
                    </a:lnTo>
                    <a:lnTo>
                      <a:pt x="1157" y="14688"/>
                    </a:lnTo>
                    <a:lnTo>
                      <a:pt x="1157" y="14688"/>
                    </a:lnTo>
                    <a:lnTo>
                      <a:pt x="1157" y="14688"/>
                    </a:lnTo>
                    <a:lnTo>
                      <a:pt x="1157" y="15120"/>
                    </a:lnTo>
                    <a:lnTo>
                      <a:pt x="1157" y="15120"/>
                    </a:lnTo>
                    <a:lnTo>
                      <a:pt x="1157" y="15120"/>
                    </a:lnTo>
                    <a:lnTo>
                      <a:pt x="771" y="15120"/>
                    </a:lnTo>
                    <a:lnTo>
                      <a:pt x="771" y="15120"/>
                    </a:lnTo>
                    <a:lnTo>
                      <a:pt x="771" y="15120"/>
                    </a:lnTo>
                    <a:lnTo>
                      <a:pt x="771" y="15120"/>
                    </a:lnTo>
                    <a:lnTo>
                      <a:pt x="771" y="15120"/>
                    </a:lnTo>
                    <a:lnTo>
                      <a:pt x="386" y="15120"/>
                    </a:lnTo>
                    <a:lnTo>
                      <a:pt x="386" y="15120"/>
                    </a:lnTo>
                    <a:lnTo>
                      <a:pt x="386" y="15552"/>
                    </a:lnTo>
                    <a:lnTo>
                      <a:pt x="386" y="15552"/>
                    </a:lnTo>
                    <a:lnTo>
                      <a:pt x="386" y="15552"/>
                    </a:lnTo>
                    <a:lnTo>
                      <a:pt x="386" y="15552"/>
                    </a:lnTo>
                    <a:lnTo>
                      <a:pt x="0" y="15552"/>
                    </a:lnTo>
                    <a:lnTo>
                      <a:pt x="0" y="15552"/>
                    </a:lnTo>
                    <a:lnTo>
                      <a:pt x="0" y="15552"/>
                    </a:lnTo>
                    <a:lnTo>
                      <a:pt x="0" y="15552"/>
                    </a:lnTo>
                    <a:lnTo>
                      <a:pt x="0" y="15552"/>
                    </a:lnTo>
                    <a:lnTo>
                      <a:pt x="0" y="15552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12" name="Shape 4212"/>
              <p:cNvSpPr/>
              <p:nvPr/>
            </p:nvSpPr>
            <p:spPr>
              <a:xfrm>
                <a:off x="746125" y="463550"/>
                <a:ext cx="15875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120" y="0"/>
                    </a:moveTo>
                    <a:lnTo>
                      <a:pt x="15120" y="0"/>
                    </a:lnTo>
                    <a:lnTo>
                      <a:pt x="15120" y="0"/>
                    </a:lnTo>
                    <a:lnTo>
                      <a:pt x="12960" y="0"/>
                    </a:lnTo>
                    <a:lnTo>
                      <a:pt x="12960" y="2400"/>
                    </a:lnTo>
                    <a:lnTo>
                      <a:pt x="10800" y="2400"/>
                    </a:lnTo>
                    <a:lnTo>
                      <a:pt x="8640" y="4800"/>
                    </a:lnTo>
                    <a:lnTo>
                      <a:pt x="8640" y="4800"/>
                    </a:lnTo>
                    <a:lnTo>
                      <a:pt x="6480" y="4800"/>
                    </a:lnTo>
                    <a:lnTo>
                      <a:pt x="6480" y="7200"/>
                    </a:lnTo>
                    <a:lnTo>
                      <a:pt x="6480" y="7200"/>
                    </a:lnTo>
                    <a:lnTo>
                      <a:pt x="4320" y="7200"/>
                    </a:lnTo>
                    <a:lnTo>
                      <a:pt x="4320" y="7200"/>
                    </a:lnTo>
                    <a:lnTo>
                      <a:pt x="2160" y="9600"/>
                    </a:lnTo>
                    <a:lnTo>
                      <a:pt x="0" y="9600"/>
                    </a:lnTo>
                    <a:lnTo>
                      <a:pt x="0" y="9600"/>
                    </a:lnTo>
                    <a:lnTo>
                      <a:pt x="4320" y="21600"/>
                    </a:lnTo>
                    <a:lnTo>
                      <a:pt x="4320" y="21600"/>
                    </a:lnTo>
                    <a:lnTo>
                      <a:pt x="6480" y="21600"/>
                    </a:lnTo>
                    <a:lnTo>
                      <a:pt x="8640" y="19200"/>
                    </a:lnTo>
                    <a:lnTo>
                      <a:pt x="10800" y="19200"/>
                    </a:lnTo>
                    <a:lnTo>
                      <a:pt x="10800" y="19200"/>
                    </a:lnTo>
                    <a:lnTo>
                      <a:pt x="12960" y="16800"/>
                    </a:lnTo>
                    <a:lnTo>
                      <a:pt x="12960" y="16800"/>
                    </a:lnTo>
                    <a:lnTo>
                      <a:pt x="15120" y="14400"/>
                    </a:lnTo>
                    <a:lnTo>
                      <a:pt x="17280" y="14400"/>
                    </a:lnTo>
                    <a:lnTo>
                      <a:pt x="17280" y="12000"/>
                    </a:lnTo>
                    <a:lnTo>
                      <a:pt x="19440" y="12000"/>
                    </a:lnTo>
                    <a:lnTo>
                      <a:pt x="19440" y="12000"/>
                    </a:lnTo>
                    <a:lnTo>
                      <a:pt x="19440" y="12000"/>
                    </a:lnTo>
                    <a:lnTo>
                      <a:pt x="21600" y="12000"/>
                    </a:lnTo>
                    <a:lnTo>
                      <a:pt x="21600" y="12000"/>
                    </a:lnTo>
                    <a:lnTo>
                      <a:pt x="151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13" name="Shape 4213"/>
              <p:cNvSpPr/>
              <p:nvPr/>
            </p:nvSpPr>
            <p:spPr>
              <a:xfrm>
                <a:off x="757237" y="457200"/>
                <a:ext cx="22226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400"/>
                    </a:moveTo>
                    <a:lnTo>
                      <a:pt x="21600" y="2400"/>
                    </a:lnTo>
                    <a:lnTo>
                      <a:pt x="21600" y="2400"/>
                    </a:lnTo>
                    <a:lnTo>
                      <a:pt x="20057" y="2400"/>
                    </a:lnTo>
                    <a:lnTo>
                      <a:pt x="20057" y="2400"/>
                    </a:lnTo>
                    <a:lnTo>
                      <a:pt x="18514" y="0"/>
                    </a:lnTo>
                    <a:lnTo>
                      <a:pt x="16971" y="0"/>
                    </a:lnTo>
                    <a:lnTo>
                      <a:pt x="16971" y="0"/>
                    </a:lnTo>
                    <a:lnTo>
                      <a:pt x="15429" y="0"/>
                    </a:lnTo>
                    <a:lnTo>
                      <a:pt x="15429" y="0"/>
                    </a:lnTo>
                    <a:lnTo>
                      <a:pt x="13886" y="0"/>
                    </a:lnTo>
                    <a:lnTo>
                      <a:pt x="13886" y="0"/>
                    </a:lnTo>
                    <a:lnTo>
                      <a:pt x="12343" y="0"/>
                    </a:lnTo>
                    <a:lnTo>
                      <a:pt x="12343" y="0"/>
                    </a:lnTo>
                    <a:lnTo>
                      <a:pt x="10800" y="2400"/>
                    </a:lnTo>
                    <a:lnTo>
                      <a:pt x="9257" y="2400"/>
                    </a:lnTo>
                    <a:lnTo>
                      <a:pt x="7714" y="2400"/>
                    </a:lnTo>
                    <a:lnTo>
                      <a:pt x="6171" y="4800"/>
                    </a:lnTo>
                    <a:lnTo>
                      <a:pt x="4629" y="4800"/>
                    </a:lnTo>
                    <a:lnTo>
                      <a:pt x="4629" y="7200"/>
                    </a:lnTo>
                    <a:lnTo>
                      <a:pt x="1543" y="7200"/>
                    </a:lnTo>
                    <a:lnTo>
                      <a:pt x="0" y="9600"/>
                    </a:lnTo>
                    <a:lnTo>
                      <a:pt x="4629" y="21600"/>
                    </a:lnTo>
                    <a:lnTo>
                      <a:pt x="6171" y="19200"/>
                    </a:lnTo>
                    <a:lnTo>
                      <a:pt x="7714" y="16800"/>
                    </a:lnTo>
                    <a:lnTo>
                      <a:pt x="9257" y="16800"/>
                    </a:lnTo>
                    <a:lnTo>
                      <a:pt x="9257" y="16800"/>
                    </a:lnTo>
                    <a:lnTo>
                      <a:pt x="10800" y="14400"/>
                    </a:lnTo>
                    <a:lnTo>
                      <a:pt x="12343" y="14400"/>
                    </a:lnTo>
                    <a:lnTo>
                      <a:pt x="12343" y="14400"/>
                    </a:lnTo>
                    <a:lnTo>
                      <a:pt x="13886" y="14400"/>
                    </a:lnTo>
                    <a:lnTo>
                      <a:pt x="13886" y="14400"/>
                    </a:lnTo>
                    <a:lnTo>
                      <a:pt x="13886" y="14400"/>
                    </a:lnTo>
                    <a:lnTo>
                      <a:pt x="15429" y="14400"/>
                    </a:lnTo>
                    <a:lnTo>
                      <a:pt x="15429" y="14400"/>
                    </a:lnTo>
                    <a:lnTo>
                      <a:pt x="15429" y="14400"/>
                    </a:lnTo>
                    <a:lnTo>
                      <a:pt x="15429" y="14400"/>
                    </a:lnTo>
                    <a:lnTo>
                      <a:pt x="16971" y="14400"/>
                    </a:lnTo>
                    <a:lnTo>
                      <a:pt x="16971" y="14400"/>
                    </a:lnTo>
                    <a:lnTo>
                      <a:pt x="16971" y="14400"/>
                    </a:lnTo>
                    <a:lnTo>
                      <a:pt x="18514" y="14400"/>
                    </a:lnTo>
                    <a:lnTo>
                      <a:pt x="18514" y="14400"/>
                    </a:lnTo>
                    <a:lnTo>
                      <a:pt x="18514" y="14400"/>
                    </a:lnTo>
                    <a:lnTo>
                      <a:pt x="18514" y="14400"/>
                    </a:lnTo>
                    <a:lnTo>
                      <a:pt x="21600" y="2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14" name="Shape 4214"/>
              <p:cNvSpPr/>
              <p:nvPr/>
            </p:nvSpPr>
            <p:spPr>
              <a:xfrm>
                <a:off x="776287" y="458787"/>
                <a:ext cx="25401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7200"/>
                    </a:moveTo>
                    <a:lnTo>
                      <a:pt x="18900" y="7200"/>
                    </a:lnTo>
                    <a:lnTo>
                      <a:pt x="18900" y="9600"/>
                    </a:lnTo>
                    <a:lnTo>
                      <a:pt x="18900" y="9600"/>
                    </a:lnTo>
                    <a:lnTo>
                      <a:pt x="17550" y="9600"/>
                    </a:lnTo>
                    <a:lnTo>
                      <a:pt x="17550" y="9600"/>
                    </a:lnTo>
                    <a:lnTo>
                      <a:pt x="17550" y="9600"/>
                    </a:lnTo>
                    <a:lnTo>
                      <a:pt x="16200" y="9600"/>
                    </a:lnTo>
                    <a:lnTo>
                      <a:pt x="14850" y="9600"/>
                    </a:lnTo>
                    <a:lnTo>
                      <a:pt x="14850" y="7200"/>
                    </a:lnTo>
                    <a:lnTo>
                      <a:pt x="13500" y="7200"/>
                    </a:lnTo>
                    <a:lnTo>
                      <a:pt x="13500" y="7200"/>
                    </a:lnTo>
                    <a:lnTo>
                      <a:pt x="12150" y="7200"/>
                    </a:lnTo>
                    <a:lnTo>
                      <a:pt x="10800" y="7200"/>
                    </a:lnTo>
                    <a:lnTo>
                      <a:pt x="9450" y="4800"/>
                    </a:lnTo>
                    <a:lnTo>
                      <a:pt x="8100" y="4800"/>
                    </a:lnTo>
                    <a:lnTo>
                      <a:pt x="5400" y="2400"/>
                    </a:lnTo>
                    <a:lnTo>
                      <a:pt x="2700" y="0"/>
                    </a:lnTo>
                    <a:lnTo>
                      <a:pt x="0" y="12000"/>
                    </a:lnTo>
                    <a:lnTo>
                      <a:pt x="2700" y="14400"/>
                    </a:lnTo>
                    <a:lnTo>
                      <a:pt x="5400" y="16800"/>
                    </a:lnTo>
                    <a:lnTo>
                      <a:pt x="6750" y="16800"/>
                    </a:lnTo>
                    <a:lnTo>
                      <a:pt x="8100" y="19200"/>
                    </a:lnTo>
                    <a:lnTo>
                      <a:pt x="9450" y="19200"/>
                    </a:lnTo>
                    <a:lnTo>
                      <a:pt x="10800" y="19200"/>
                    </a:lnTo>
                    <a:lnTo>
                      <a:pt x="12150" y="19200"/>
                    </a:lnTo>
                    <a:lnTo>
                      <a:pt x="13500" y="21600"/>
                    </a:lnTo>
                    <a:lnTo>
                      <a:pt x="14850" y="21600"/>
                    </a:lnTo>
                    <a:lnTo>
                      <a:pt x="16200" y="21600"/>
                    </a:lnTo>
                    <a:lnTo>
                      <a:pt x="17550" y="21600"/>
                    </a:lnTo>
                    <a:lnTo>
                      <a:pt x="18900" y="21600"/>
                    </a:lnTo>
                    <a:lnTo>
                      <a:pt x="18900" y="21600"/>
                    </a:lnTo>
                    <a:lnTo>
                      <a:pt x="20250" y="21600"/>
                    </a:lnTo>
                    <a:lnTo>
                      <a:pt x="2025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18900" y="7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15" name="Shape 4215"/>
              <p:cNvSpPr/>
              <p:nvPr/>
            </p:nvSpPr>
            <p:spPr>
              <a:xfrm>
                <a:off x="798512" y="449262"/>
                <a:ext cx="19051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600" y="0"/>
                    </a:moveTo>
                    <a:lnTo>
                      <a:pt x="12600" y="0"/>
                    </a:lnTo>
                    <a:lnTo>
                      <a:pt x="10800" y="1440"/>
                    </a:lnTo>
                    <a:lnTo>
                      <a:pt x="10800" y="2880"/>
                    </a:lnTo>
                    <a:lnTo>
                      <a:pt x="10800" y="4320"/>
                    </a:lnTo>
                    <a:lnTo>
                      <a:pt x="9000" y="5760"/>
                    </a:lnTo>
                    <a:lnTo>
                      <a:pt x="9000" y="5760"/>
                    </a:lnTo>
                    <a:lnTo>
                      <a:pt x="9000" y="7200"/>
                    </a:lnTo>
                    <a:lnTo>
                      <a:pt x="7200" y="8640"/>
                    </a:lnTo>
                    <a:lnTo>
                      <a:pt x="7200" y="8640"/>
                    </a:lnTo>
                    <a:lnTo>
                      <a:pt x="5400" y="10080"/>
                    </a:lnTo>
                    <a:lnTo>
                      <a:pt x="5400" y="11520"/>
                    </a:lnTo>
                    <a:lnTo>
                      <a:pt x="3600" y="11520"/>
                    </a:lnTo>
                    <a:lnTo>
                      <a:pt x="3600" y="12960"/>
                    </a:lnTo>
                    <a:lnTo>
                      <a:pt x="1800" y="12960"/>
                    </a:lnTo>
                    <a:lnTo>
                      <a:pt x="1800" y="12960"/>
                    </a:lnTo>
                    <a:lnTo>
                      <a:pt x="0" y="12960"/>
                    </a:lnTo>
                    <a:lnTo>
                      <a:pt x="0" y="12960"/>
                    </a:lnTo>
                    <a:lnTo>
                      <a:pt x="0" y="12960"/>
                    </a:lnTo>
                    <a:lnTo>
                      <a:pt x="0" y="12960"/>
                    </a:lnTo>
                    <a:lnTo>
                      <a:pt x="3600" y="21600"/>
                    </a:lnTo>
                    <a:lnTo>
                      <a:pt x="3600" y="20160"/>
                    </a:lnTo>
                    <a:lnTo>
                      <a:pt x="5400" y="20160"/>
                    </a:lnTo>
                    <a:lnTo>
                      <a:pt x="5400" y="20160"/>
                    </a:lnTo>
                    <a:lnTo>
                      <a:pt x="5400" y="20160"/>
                    </a:lnTo>
                    <a:lnTo>
                      <a:pt x="7200" y="18720"/>
                    </a:lnTo>
                    <a:lnTo>
                      <a:pt x="9000" y="18720"/>
                    </a:lnTo>
                    <a:lnTo>
                      <a:pt x="10800" y="17280"/>
                    </a:lnTo>
                    <a:lnTo>
                      <a:pt x="12600" y="15840"/>
                    </a:lnTo>
                    <a:lnTo>
                      <a:pt x="12600" y="15840"/>
                    </a:lnTo>
                    <a:lnTo>
                      <a:pt x="14400" y="14400"/>
                    </a:lnTo>
                    <a:lnTo>
                      <a:pt x="16200" y="12960"/>
                    </a:lnTo>
                    <a:lnTo>
                      <a:pt x="16200" y="11520"/>
                    </a:lnTo>
                    <a:lnTo>
                      <a:pt x="18000" y="10080"/>
                    </a:lnTo>
                    <a:lnTo>
                      <a:pt x="18000" y="8640"/>
                    </a:lnTo>
                    <a:lnTo>
                      <a:pt x="19800" y="7200"/>
                    </a:lnTo>
                    <a:lnTo>
                      <a:pt x="19800" y="5760"/>
                    </a:lnTo>
                    <a:lnTo>
                      <a:pt x="19800" y="4320"/>
                    </a:lnTo>
                    <a:lnTo>
                      <a:pt x="21600" y="2880"/>
                    </a:lnTo>
                    <a:lnTo>
                      <a:pt x="21600" y="2880"/>
                    </a:lnTo>
                    <a:lnTo>
                      <a:pt x="12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16" name="Shape 4216"/>
              <p:cNvSpPr/>
              <p:nvPr/>
            </p:nvSpPr>
            <p:spPr>
              <a:xfrm>
                <a:off x="809625" y="412750"/>
                <a:ext cx="12700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00" y="0"/>
                    </a:moveTo>
                    <a:lnTo>
                      <a:pt x="16200" y="0"/>
                    </a:lnTo>
                    <a:lnTo>
                      <a:pt x="16200" y="0"/>
                    </a:lnTo>
                    <a:lnTo>
                      <a:pt x="13500" y="0"/>
                    </a:lnTo>
                    <a:lnTo>
                      <a:pt x="13500" y="864"/>
                    </a:lnTo>
                    <a:lnTo>
                      <a:pt x="10800" y="864"/>
                    </a:lnTo>
                    <a:lnTo>
                      <a:pt x="10800" y="1728"/>
                    </a:lnTo>
                    <a:lnTo>
                      <a:pt x="8100" y="1728"/>
                    </a:lnTo>
                    <a:lnTo>
                      <a:pt x="8100" y="2592"/>
                    </a:lnTo>
                    <a:lnTo>
                      <a:pt x="5400" y="3456"/>
                    </a:lnTo>
                    <a:lnTo>
                      <a:pt x="5400" y="3456"/>
                    </a:lnTo>
                    <a:lnTo>
                      <a:pt x="5400" y="4320"/>
                    </a:lnTo>
                    <a:lnTo>
                      <a:pt x="2700" y="5184"/>
                    </a:lnTo>
                    <a:lnTo>
                      <a:pt x="2700" y="6048"/>
                    </a:lnTo>
                    <a:lnTo>
                      <a:pt x="2700" y="6912"/>
                    </a:lnTo>
                    <a:lnTo>
                      <a:pt x="2700" y="6912"/>
                    </a:lnTo>
                    <a:lnTo>
                      <a:pt x="2700" y="8640"/>
                    </a:lnTo>
                    <a:lnTo>
                      <a:pt x="0" y="10368"/>
                    </a:lnTo>
                    <a:lnTo>
                      <a:pt x="0" y="12096"/>
                    </a:lnTo>
                    <a:lnTo>
                      <a:pt x="0" y="12960"/>
                    </a:lnTo>
                    <a:lnTo>
                      <a:pt x="0" y="14688"/>
                    </a:lnTo>
                    <a:lnTo>
                      <a:pt x="0" y="15552"/>
                    </a:lnTo>
                    <a:lnTo>
                      <a:pt x="0" y="17280"/>
                    </a:lnTo>
                    <a:lnTo>
                      <a:pt x="0" y="18144"/>
                    </a:lnTo>
                    <a:lnTo>
                      <a:pt x="0" y="19872"/>
                    </a:lnTo>
                    <a:lnTo>
                      <a:pt x="0" y="19872"/>
                    </a:lnTo>
                    <a:lnTo>
                      <a:pt x="13500" y="21600"/>
                    </a:lnTo>
                    <a:lnTo>
                      <a:pt x="13500" y="19872"/>
                    </a:lnTo>
                    <a:lnTo>
                      <a:pt x="13500" y="19008"/>
                    </a:lnTo>
                    <a:lnTo>
                      <a:pt x="13500" y="17280"/>
                    </a:lnTo>
                    <a:lnTo>
                      <a:pt x="13500" y="16416"/>
                    </a:lnTo>
                    <a:lnTo>
                      <a:pt x="13500" y="14688"/>
                    </a:lnTo>
                    <a:lnTo>
                      <a:pt x="16200" y="13824"/>
                    </a:lnTo>
                    <a:lnTo>
                      <a:pt x="16200" y="12096"/>
                    </a:lnTo>
                    <a:lnTo>
                      <a:pt x="16200" y="10368"/>
                    </a:lnTo>
                    <a:lnTo>
                      <a:pt x="16200" y="9504"/>
                    </a:lnTo>
                    <a:lnTo>
                      <a:pt x="16200" y="7776"/>
                    </a:lnTo>
                    <a:lnTo>
                      <a:pt x="16200" y="7776"/>
                    </a:lnTo>
                    <a:lnTo>
                      <a:pt x="16200" y="6912"/>
                    </a:lnTo>
                    <a:lnTo>
                      <a:pt x="18900" y="6048"/>
                    </a:lnTo>
                    <a:lnTo>
                      <a:pt x="18900" y="6048"/>
                    </a:lnTo>
                    <a:lnTo>
                      <a:pt x="18900" y="5184"/>
                    </a:lnTo>
                    <a:lnTo>
                      <a:pt x="18900" y="5184"/>
                    </a:lnTo>
                    <a:lnTo>
                      <a:pt x="18900" y="5184"/>
                    </a:lnTo>
                    <a:lnTo>
                      <a:pt x="18900" y="4320"/>
                    </a:ln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162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17" name="Shape 4217"/>
              <p:cNvSpPr/>
              <p:nvPr/>
            </p:nvSpPr>
            <p:spPr>
              <a:xfrm>
                <a:off x="819150" y="412750"/>
                <a:ext cx="31750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800"/>
                    </a:moveTo>
                    <a:lnTo>
                      <a:pt x="21600" y="16800"/>
                    </a:lnTo>
                    <a:lnTo>
                      <a:pt x="19440" y="14400"/>
                    </a:lnTo>
                    <a:lnTo>
                      <a:pt x="17280" y="10800"/>
                    </a:lnTo>
                    <a:lnTo>
                      <a:pt x="16200" y="9600"/>
                    </a:lnTo>
                    <a:lnTo>
                      <a:pt x="14040" y="8400"/>
                    </a:lnTo>
                    <a:lnTo>
                      <a:pt x="12960" y="7200"/>
                    </a:lnTo>
                    <a:lnTo>
                      <a:pt x="11880" y="6000"/>
                    </a:lnTo>
                    <a:lnTo>
                      <a:pt x="10800" y="4800"/>
                    </a:lnTo>
                    <a:lnTo>
                      <a:pt x="10800" y="3600"/>
                    </a:lnTo>
                    <a:lnTo>
                      <a:pt x="9720" y="3600"/>
                    </a:lnTo>
                    <a:lnTo>
                      <a:pt x="9720" y="2400"/>
                    </a:lnTo>
                    <a:lnTo>
                      <a:pt x="8640" y="2400"/>
                    </a:lnTo>
                    <a:lnTo>
                      <a:pt x="7560" y="2400"/>
                    </a:lnTo>
                    <a:lnTo>
                      <a:pt x="7560" y="1200"/>
                    </a:lnTo>
                    <a:lnTo>
                      <a:pt x="6480" y="1200"/>
                    </a:lnTo>
                    <a:lnTo>
                      <a:pt x="5400" y="0"/>
                    </a:lnTo>
                    <a:lnTo>
                      <a:pt x="5400" y="0"/>
                    </a:lnTo>
                    <a:lnTo>
                      <a:pt x="4320" y="0"/>
                    </a:lnTo>
                    <a:lnTo>
                      <a:pt x="3240" y="0"/>
                    </a:lnTo>
                    <a:lnTo>
                      <a:pt x="216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0" y="0"/>
                    </a:lnTo>
                    <a:lnTo>
                      <a:pt x="2160" y="6000"/>
                    </a:lnTo>
                    <a:lnTo>
                      <a:pt x="2160" y="6000"/>
                    </a:lnTo>
                    <a:lnTo>
                      <a:pt x="2160" y="6000"/>
                    </a:lnTo>
                    <a:lnTo>
                      <a:pt x="2160" y="6000"/>
                    </a:lnTo>
                    <a:lnTo>
                      <a:pt x="2160" y="6000"/>
                    </a:lnTo>
                    <a:lnTo>
                      <a:pt x="3240" y="6000"/>
                    </a:lnTo>
                    <a:lnTo>
                      <a:pt x="3240" y="6000"/>
                    </a:lnTo>
                    <a:lnTo>
                      <a:pt x="3240" y="6000"/>
                    </a:lnTo>
                    <a:lnTo>
                      <a:pt x="4320" y="7200"/>
                    </a:lnTo>
                    <a:lnTo>
                      <a:pt x="4320" y="7200"/>
                    </a:lnTo>
                    <a:lnTo>
                      <a:pt x="4320" y="7200"/>
                    </a:lnTo>
                    <a:lnTo>
                      <a:pt x="5400" y="7200"/>
                    </a:lnTo>
                    <a:lnTo>
                      <a:pt x="5400" y="8400"/>
                    </a:lnTo>
                    <a:lnTo>
                      <a:pt x="6480" y="8400"/>
                    </a:lnTo>
                    <a:lnTo>
                      <a:pt x="6480" y="9600"/>
                    </a:lnTo>
                    <a:lnTo>
                      <a:pt x="7560" y="9600"/>
                    </a:lnTo>
                    <a:lnTo>
                      <a:pt x="7560" y="9600"/>
                    </a:lnTo>
                    <a:lnTo>
                      <a:pt x="9720" y="10800"/>
                    </a:lnTo>
                    <a:lnTo>
                      <a:pt x="10800" y="13200"/>
                    </a:lnTo>
                    <a:lnTo>
                      <a:pt x="11880" y="14400"/>
                    </a:lnTo>
                    <a:lnTo>
                      <a:pt x="12960" y="15600"/>
                    </a:lnTo>
                    <a:lnTo>
                      <a:pt x="15120" y="18000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21600" y="16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18" name="Shape 4218"/>
              <p:cNvSpPr/>
              <p:nvPr/>
            </p:nvSpPr>
            <p:spPr>
              <a:xfrm>
                <a:off x="844550" y="434975"/>
                <a:ext cx="31750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440" y="14779"/>
                    </a:moveTo>
                    <a:lnTo>
                      <a:pt x="19440" y="14779"/>
                    </a:lnTo>
                    <a:lnTo>
                      <a:pt x="19440" y="14779"/>
                    </a:lnTo>
                    <a:lnTo>
                      <a:pt x="19440" y="14779"/>
                    </a:lnTo>
                    <a:lnTo>
                      <a:pt x="18360" y="14779"/>
                    </a:lnTo>
                    <a:lnTo>
                      <a:pt x="18360" y="14779"/>
                    </a:lnTo>
                    <a:lnTo>
                      <a:pt x="18360" y="14779"/>
                    </a:lnTo>
                    <a:lnTo>
                      <a:pt x="18360" y="14779"/>
                    </a:lnTo>
                    <a:lnTo>
                      <a:pt x="18360" y="14779"/>
                    </a:lnTo>
                    <a:lnTo>
                      <a:pt x="17280" y="14779"/>
                    </a:lnTo>
                    <a:lnTo>
                      <a:pt x="17280" y="14779"/>
                    </a:lnTo>
                    <a:lnTo>
                      <a:pt x="16200" y="13642"/>
                    </a:lnTo>
                    <a:lnTo>
                      <a:pt x="16200" y="13642"/>
                    </a:lnTo>
                    <a:lnTo>
                      <a:pt x="15120" y="13642"/>
                    </a:lnTo>
                    <a:lnTo>
                      <a:pt x="15120" y="12505"/>
                    </a:lnTo>
                    <a:lnTo>
                      <a:pt x="14040" y="12505"/>
                    </a:lnTo>
                    <a:lnTo>
                      <a:pt x="14040" y="12505"/>
                    </a:lnTo>
                    <a:lnTo>
                      <a:pt x="12960" y="11368"/>
                    </a:lnTo>
                    <a:lnTo>
                      <a:pt x="11880" y="10232"/>
                    </a:lnTo>
                    <a:lnTo>
                      <a:pt x="10800" y="9095"/>
                    </a:lnTo>
                    <a:lnTo>
                      <a:pt x="9720" y="7958"/>
                    </a:lnTo>
                    <a:lnTo>
                      <a:pt x="8640" y="6821"/>
                    </a:lnTo>
                    <a:lnTo>
                      <a:pt x="6480" y="3411"/>
                    </a:lnTo>
                    <a:lnTo>
                      <a:pt x="4320" y="0"/>
                    </a:lnTo>
                    <a:lnTo>
                      <a:pt x="0" y="4547"/>
                    </a:lnTo>
                    <a:lnTo>
                      <a:pt x="2160" y="6821"/>
                    </a:lnTo>
                    <a:lnTo>
                      <a:pt x="4320" y="10232"/>
                    </a:lnTo>
                    <a:lnTo>
                      <a:pt x="5400" y="11368"/>
                    </a:lnTo>
                    <a:lnTo>
                      <a:pt x="6480" y="13642"/>
                    </a:lnTo>
                    <a:lnTo>
                      <a:pt x="8640" y="14779"/>
                    </a:lnTo>
                    <a:lnTo>
                      <a:pt x="9720" y="15916"/>
                    </a:lnTo>
                    <a:lnTo>
                      <a:pt x="9720" y="17053"/>
                    </a:lnTo>
                    <a:lnTo>
                      <a:pt x="10800" y="17053"/>
                    </a:lnTo>
                    <a:lnTo>
                      <a:pt x="11880" y="18189"/>
                    </a:lnTo>
                    <a:lnTo>
                      <a:pt x="11880" y="18189"/>
                    </a:lnTo>
                    <a:lnTo>
                      <a:pt x="12960" y="19326"/>
                    </a:lnTo>
                    <a:lnTo>
                      <a:pt x="12960" y="19326"/>
                    </a:lnTo>
                    <a:lnTo>
                      <a:pt x="14040" y="19326"/>
                    </a:lnTo>
                    <a:lnTo>
                      <a:pt x="15120" y="20463"/>
                    </a:lnTo>
                    <a:lnTo>
                      <a:pt x="15120" y="20463"/>
                    </a:lnTo>
                    <a:lnTo>
                      <a:pt x="16200" y="20463"/>
                    </a:lnTo>
                    <a:lnTo>
                      <a:pt x="17280" y="21600"/>
                    </a:lnTo>
                    <a:lnTo>
                      <a:pt x="18360" y="21600"/>
                    </a:lnTo>
                    <a:lnTo>
                      <a:pt x="18360" y="21600"/>
                    </a:lnTo>
                    <a:lnTo>
                      <a:pt x="19440" y="21600"/>
                    </a:lnTo>
                    <a:lnTo>
                      <a:pt x="20520" y="21600"/>
                    </a:lnTo>
                    <a:lnTo>
                      <a:pt x="21600" y="20463"/>
                    </a:lnTo>
                    <a:lnTo>
                      <a:pt x="21600" y="20463"/>
                    </a:lnTo>
                    <a:lnTo>
                      <a:pt x="19440" y="1477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19" name="Shape 4219"/>
              <p:cNvSpPr/>
              <p:nvPr/>
            </p:nvSpPr>
            <p:spPr>
              <a:xfrm>
                <a:off x="873125" y="425450"/>
                <a:ext cx="12700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100" y="0"/>
                    </a:moveTo>
                    <a:lnTo>
                      <a:pt x="8100" y="0"/>
                    </a:lnTo>
                    <a:lnTo>
                      <a:pt x="8100" y="3600"/>
                    </a:lnTo>
                    <a:lnTo>
                      <a:pt x="8100" y="6300"/>
                    </a:lnTo>
                    <a:lnTo>
                      <a:pt x="8100" y="8100"/>
                    </a:lnTo>
                    <a:lnTo>
                      <a:pt x="8100" y="9000"/>
                    </a:lnTo>
                    <a:lnTo>
                      <a:pt x="5400" y="10800"/>
                    </a:lnTo>
                    <a:lnTo>
                      <a:pt x="5400" y="11700"/>
                    </a:lnTo>
                    <a:lnTo>
                      <a:pt x="5400" y="12600"/>
                    </a:lnTo>
                    <a:lnTo>
                      <a:pt x="5400" y="13500"/>
                    </a:lnTo>
                    <a:lnTo>
                      <a:pt x="5400" y="13500"/>
                    </a:lnTo>
                    <a:lnTo>
                      <a:pt x="5400" y="14400"/>
                    </a:lnTo>
                    <a:lnTo>
                      <a:pt x="5400" y="14400"/>
                    </a:lnTo>
                    <a:lnTo>
                      <a:pt x="5400" y="15300"/>
                    </a:lnTo>
                    <a:lnTo>
                      <a:pt x="2700" y="15300"/>
                    </a:lnTo>
                    <a:lnTo>
                      <a:pt x="2700" y="16200"/>
                    </a:lnTo>
                    <a:lnTo>
                      <a:pt x="2700" y="16200"/>
                    </a:lnTo>
                    <a:lnTo>
                      <a:pt x="2700" y="16200"/>
                    </a:lnTo>
                    <a:lnTo>
                      <a:pt x="2700" y="17100"/>
                    </a:lnTo>
                    <a:lnTo>
                      <a:pt x="2700" y="17100"/>
                    </a:lnTo>
                    <a:lnTo>
                      <a:pt x="0" y="17100"/>
                    </a:lnTo>
                    <a:lnTo>
                      <a:pt x="0" y="17100"/>
                    </a:lnTo>
                    <a:lnTo>
                      <a:pt x="0" y="17100"/>
                    </a:lnTo>
                    <a:lnTo>
                      <a:pt x="0" y="17100"/>
                    </a:lnTo>
                    <a:lnTo>
                      <a:pt x="5400" y="21600"/>
                    </a:lnTo>
                    <a:lnTo>
                      <a:pt x="8100" y="21600"/>
                    </a:lnTo>
                    <a:lnTo>
                      <a:pt x="8100" y="21600"/>
                    </a:lnTo>
                    <a:lnTo>
                      <a:pt x="10800" y="20700"/>
                    </a:lnTo>
                    <a:lnTo>
                      <a:pt x="10800" y="20700"/>
                    </a:lnTo>
                    <a:lnTo>
                      <a:pt x="13500" y="19800"/>
                    </a:lnTo>
                    <a:lnTo>
                      <a:pt x="13500" y="18900"/>
                    </a:lnTo>
                    <a:lnTo>
                      <a:pt x="16200" y="18900"/>
                    </a:lnTo>
                    <a:lnTo>
                      <a:pt x="16200" y="18000"/>
                    </a:lnTo>
                    <a:lnTo>
                      <a:pt x="16200" y="17100"/>
                    </a:lnTo>
                    <a:lnTo>
                      <a:pt x="18900" y="16200"/>
                    </a:lnTo>
                    <a:lnTo>
                      <a:pt x="18900" y="16200"/>
                    </a:lnTo>
                    <a:lnTo>
                      <a:pt x="18900" y="15300"/>
                    </a:lnTo>
                    <a:lnTo>
                      <a:pt x="18900" y="14400"/>
                    </a:lnTo>
                    <a:lnTo>
                      <a:pt x="18900" y="13500"/>
                    </a:lnTo>
                    <a:lnTo>
                      <a:pt x="21600" y="13500"/>
                    </a:lnTo>
                    <a:lnTo>
                      <a:pt x="21600" y="12600"/>
                    </a:lnTo>
                    <a:lnTo>
                      <a:pt x="21600" y="10800"/>
                    </a:lnTo>
                    <a:lnTo>
                      <a:pt x="21600" y="9000"/>
                    </a:lnTo>
                    <a:lnTo>
                      <a:pt x="21600" y="8100"/>
                    </a:lnTo>
                    <a:lnTo>
                      <a:pt x="21600" y="6300"/>
                    </a:lnTo>
                    <a:lnTo>
                      <a:pt x="21600" y="3600"/>
                    </a:lnTo>
                    <a:lnTo>
                      <a:pt x="21600" y="900"/>
                    </a:lnTo>
                    <a:lnTo>
                      <a:pt x="21600" y="900"/>
                    </a:lnTo>
                    <a:lnTo>
                      <a:pt x="81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20" name="Shape 4220"/>
              <p:cNvSpPr/>
              <p:nvPr/>
            </p:nvSpPr>
            <p:spPr>
              <a:xfrm>
                <a:off x="877887" y="388937"/>
                <a:ext cx="12701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0"/>
                    </a:moveTo>
                    <a:lnTo>
                      <a:pt x="18900" y="0"/>
                    </a:lnTo>
                    <a:lnTo>
                      <a:pt x="16200" y="0"/>
                    </a:lnTo>
                    <a:lnTo>
                      <a:pt x="13500" y="0"/>
                    </a:lnTo>
                    <a:lnTo>
                      <a:pt x="10800" y="900"/>
                    </a:lnTo>
                    <a:lnTo>
                      <a:pt x="10800" y="1800"/>
                    </a:lnTo>
                    <a:lnTo>
                      <a:pt x="8100" y="1800"/>
                    </a:lnTo>
                    <a:lnTo>
                      <a:pt x="8100" y="2700"/>
                    </a:lnTo>
                    <a:lnTo>
                      <a:pt x="8100" y="2700"/>
                    </a:lnTo>
                    <a:lnTo>
                      <a:pt x="5400" y="3600"/>
                    </a:lnTo>
                    <a:lnTo>
                      <a:pt x="5400" y="4500"/>
                    </a:lnTo>
                    <a:lnTo>
                      <a:pt x="5400" y="4500"/>
                    </a:lnTo>
                    <a:lnTo>
                      <a:pt x="5400" y="5400"/>
                    </a:lnTo>
                    <a:lnTo>
                      <a:pt x="2700" y="6300"/>
                    </a:lnTo>
                    <a:lnTo>
                      <a:pt x="2700" y="7200"/>
                    </a:lnTo>
                    <a:lnTo>
                      <a:pt x="2700" y="7200"/>
                    </a:lnTo>
                    <a:lnTo>
                      <a:pt x="2700" y="8100"/>
                    </a:lnTo>
                    <a:lnTo>
                      <a:pt x="2700" y="9000"/>
                    </a:lnTo>
                    <a:lnTo>
                      <a:pt x="2700" y="10800"/>
                    </a:lnTo>
                    <a:lnTo>
                      <a:pt x="0" y="11700"/>
                    </a:lnTo>
                    <a:lnTo>
                      <a:pt x="0" y="13500"/>
                    </a:lnTo>
                    <a:lnTo>
                      <a:pt x="0" y="15300"/>
                    </a:lnTo>
                    <a:lnTo>
                      <a:pt x="0" y="18000"/>
                    </a:lnTo>
                    <a:lnTo>
                      <a:pt x="0" y="20700"/>
                    </a:lnTo>
                    <a:lnTo>
                      <a:pt x="13500" y="21600"/>
                    </a:lnTo>
                    <a:lnTo>
                      <a:pt x="13500" y="18000"/>
                    </a:lnTo>
                    <a:lnTo>
                      <a:pt x="13500" y="15300"/>
                    </a:lnTo>
                    <a:lnTo>
                      <a:pt x="16200" y="13500"/>
                    </a:lnTo>
                    <a:lnTo>
                      <a:pt x="16200" y="12600"/>
                    </a:lnTo>
                    <a:lnTo>
                      <a:pt x="16200" y="10800"/>
                    </a:lnTo>
                    <a:lnTo>
                      <a:pt x="16200" y="9900"/>
                    </a:lnTo>
                    <a:lnTo>
                      <a:pt x="16200" y="9000"/>
                    </a:lnTo>
                    <a:lnTo>
                      <a:pt x="16200" y="8100"/>
                    </a:lnTo>
                    <a:lnTo>
                      <a:pt x="16200" y="8100"/>
                    </a:lnTo>
                    <a:lnTo>
                      <a:pt x="18900" y="7200"/>
                    </a:lnTo>
                    <a:lnTo>
                      <a:pt x="18900" y="7200"/>
                    </a:lnTo>
                    <a:lnTo>
                      <a:pt x="18900" y="6300"/>
                    </a:lnTo>
                    <a:lnTo>
                      <a:pt x="18900" y="6300"/>
                    </a:lnTo>
                    <a:lnTo>
                      <a:pt x="18900" y="5400"/>
                    </a:lnTo>
                    <a:lnTo>
                      <a:pt x="18900" y="5400"/>
                    </a:lnTo>
                    <a:lnTo>
                      <a:pt x="21600" y="4500"/>
                    </a:lnTo>
                    <a:lnTo>
                      <a:pt x="21600" y="4500"/>
                    </a:lnTo>
                    <a:lnTo>
                      <a:pt x="21600" y="4500"/>
                    </a:lnTo>
                    <a:lnTo>
                      <a:pt x="21600" y="4500"/>
                    </a:lnTo>
                    <a:lnTo>
                      <a:pt x="21600" y="4500"/>
                    </a:lnTo>
                    <a:lnTo>
                      <a:pt x="21600" y="4500"/>
                    </a:lnTo>
                    <a:lnTo>
                      <a:pt x="21600" y="4500"/>
                    </a:lnTo>
                    <a:lnTo>
                      <a:pt x="21600" y="4500"/>
                    </a:lnTo>
                    <a:lnTo>
                      <a:pt x="189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21" name="Shape 4221"/>
              <p:cNvSpPr/>
              <p:nvPr/>
            </p:nvSpPr>
            <p:spPr>
              <a:xfrm>
                <a:off x="889000" y="387350"/>
                <a:ext cx="31750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000"/>
                    </a:moveTo>
                    <a:lnTo>
                      <a:pt x="21600" y="18000"/>
                    </a:lnTo>
                    <a:lnTo>
                      <a:pt x="19440" y="15600"/>
                    </a:lnTo>
                    <a:lnTo>
                      <a:pt x="17280" y="12000"/>
                    </a:lnTo>
                    <a:lnTo>
                      <a:pt x="15120" y="10800"/>
                    </a:lnTo>
                    <a:lnTo>
                      <a:pt x="14040" y="8400"/>
                    </a:lnTo>
                    <a:lnTo>
                      <a:pt x="12960" y="7200"/>
                    </a:lnTo>
                    <a:lnTo>
                      <a:pt x="11880" y="6000"/>
                    </a:lnTo>
                    <a:lnTo>
                      <a:pt x="10800" y="4800"/>
                    </a:lnTo>
                    <a:lnTo>
                      <a:pt x="9720" y="4800"/>
                    </a:lnTo>
                    <a:lnTo>
                      <a:pt x="9720" y="4800"/>
                    </a:lnTo>
                    <a:lnTo>
                      <a:pt x="8640" y="3600"/>
                    </a:lnTo>
                    <a:lnTo>
                      <a:pt x="8640" y="3600"/>
                    </a:lnTo>
                    <a:lnTo>
                      <a:pt x="7560" y="2400"/>
                    </a:lnTo>
                    <a:lnTo>
                      <a:pt x="6480" y="2400"/>
                    </a:lnTo>
                    <a:lnTo>
                      <a:pt x="6480" y="1200"/>
                    </a:lnTo>
                    <a:lnTo>
                      <a:pt x="5400" y="1200"/>
                    </a:lnTo>
                    <a:lnTo>
                      <a:pt x="4320" y="1200"/>
                    </a:lnTo>
                    <a:lnTo>
                      <a:pt x="3240" y="1200"/>
                    </a:lnTo>
                    <a:lnTo>
                      <a:pt x="3240" y="0"/>
                    </a:lnTo>
                    <a:lnTo>
                      <a:pt x="2160" y="0"/>
                    </a:lnTo>
                    <a:lnTo>
                      <a:pt x="1080" y="0"/>
                    </a:lnTo>
                    <a:lnTo>
                      <a:pt x="0" y="0"/>
                    </a:lnTo>
                    <a:lnTo>
                      <a:pt x="0" y="1200"/>
                    </a:lnTo>
                    <a:lnTo>
                      <a:pt x="1080" y="7200"/>
                    </a:lnTo>
                    <a:lnTo>
                      <a:pt x="1080" y="7200"/>
                    </a:lnTo>
                    <a:lnTo>
                      <a:pt x="1080" y="7200"/>
                    </a:lnTo>
                    <a:lnTo>
                      <a:pt x="2160" y="7200"/>
                    </a:lnTo>
                    <a:lnTo>
                      <a:pt x="2160" y="7200"/>
                    </a:lnTo>
                    <a:lnTo>
                      <a:pt x="2160" y="7200"/>
                    </a:lnTo>
                    <a:lnTo>
                      <a:pt x="3240" y="7200"/>
                    </a:lnTo>
                    <a:lnTo>
                      <a:pt x="3240" y="7200"/>
                    </a:lnTo>
                    <a:lnTo>
                      <a:pt x="3240" y="7200"/>
                    </a:lnTo>
                    <a:lnTo>
                      <a:pt x="4320" y="7200"/>
                    </a:lnTo>
                    <a:lnTo>
                      <a:pt x="4320" y="8400"/>
                    </a:lnTo>
                    <a:lnTo>
                      <a:pt x="4320" y="8400"/>
                    </a:lnTo>
                    <a:lnTo>
                      <a:pt x="5400" y="8400"/>
                    </a:lnTo>
                    <a:lnTo>
                      <a:pt x="6480" y="9600"/>
                    </a:lnTo>
                    <a:lnTo>
                      <a:pt x="6480" y="9600"/>
                    </a:lnTo>
                    <a:lnTo>
                      <a:pt x="7560" y="10800"/>
                    </a:lnTo>
                    <a:lnTo>
                      <a:pt x="7560" y="10800"/>
                    </a:lnTo>
                    <a:lnTo>
                      <a:pt x="8640" y="12000"/>
                    </a:lnTo>
                    <a:lnTo>
                      <a:pt x="9720" y="13200"/>
                    </a:lnTo>
                    <a:lnTo>
                      <a:pt x="10800" y="14400"/>
                    </a:lnTo>
                    <a:lnTo>
                      <a:pt x="12960" y="16800"/>
                    </a:lnTo>
                    <a:lnTo>
                      <a:pt x="15120" y="19200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2160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22" name="Shape 4222"/>
              <p:cNvSpPr/>
              <p:nvPr/>
            </p:nvSpPr>
            <p:spPr>
              <a:xfrm>
                <a:off x="914400" y="411162"/>
                <a:ext cx="30163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463" y="15600"/>
                    </a:moveTo>
                    <a:lnTo>
                      <a:pt x="20463" y="15600"/>
                    </a:lnTo>
                    <a:lnTo>
                      <a:pt x="19326" y="15600"/>
                    </a:lnTo>
                    <a:lnTo>
                      <a:pt x="19326" y="15600"/>
                    </a:lnTo>
                    <a:lnTo>
                      <a:pt x="19326" y="15600"/>
                    </a:lnTo>
                    <a:lnTo>
                      <a:pt x="19326" y="15600"/>
                    </a:lnTo>
                    <a:lnTo>
                      <a:pt x="19326" y="15600"/>
                    </a:lnTo>
                    <a:lnTo>
                      <a:pt x="19326" y="15600"/>
                    </a:lnTo>
                    <a:lnTo>
                      <a:pt x="18189" y="15600"/>
                    </a:lnTo>
                    <a:lnTo>
                      <a:pt x="18189" y="14400"/>
                    </a:lnTo>
                    <a:lnTo>
                      <a:pt x="18189" y="14400"/>
                    </a:lnTo>
                    <a:lnTo>
                      <a:pt x="17053" y="14400"/>
                    </a:lnTo>
                    <a:lnTo>
                      <a:pt x="17053" y="14400"/>
                    </a:lnTo>
                    <a:lnTo>
                      <a:pt x="15916" y="13200"/>
                    </a:lnTo>
                    <a:lnTo>
                      <a:pt x="15916" y="13200"/>
                    </a:lnTo>
                    <a:lnTo>
                      <a:pt x="14779" y="12000"/>
                    </a:lnTo>
                    <a:lnTo>
                      <a:pt x="14779" y="12000"/>
                    </a:lnTo>
                    <a:lnTo>
                      <a:pt x="13642" y="10800"/>
                    </a:lnTo>
                    <a:lnTo>
                      <a:pt x="12505" y="9600"/>
                    </a:lnTo>
                    <a:lnTo>
                      <a:pt x="11368" y="8400"/>
                    </a:lnTo>
                    <a:lnTo>
                      <a:pt x="10232" y="7200"/>
                    </a:lnTo>
                    <a:lnTo>
                      <a:pt x="9095" y="6000"/>
                    </a:lnTo>
                    <a:lnTo>
                      <a:pt x="6821" y="2400"/>
                    </a:lnTo>
                    <a:lnTo>
                      <a:pt x="4547" y="0"/>
                    </a:lnTo>
                    <a:lnTo>
                      <a:pt x="0" y="3600"/>
                    </a:lnTo>
                    <a:lnTo>
                      <a:pt x="2274" y="7200"/>
                    </a:lnTo>
                    <a:lnTo>
                      <a:pt x="4547" y="9600"/>
                    </a:lnTo>
                    <a:lnTo>
                      <a:pt x="5684" y="10800"/>
                    </a:lnTo>
                    <a:lnTo>
                      <a:pt x="6821" y="13200"/>
                    </a:lnTo>
                    <a:lnTo>
                      <a:pt x="7958" y="14400"/>
                    </a:lnTo>
                    <a:lnTo>
                      <a:pt x="9095" y="15600"/>
                    </a:lnTo>
                    <a:lnTo>
                      <a:pt x="10232" y="16800"/>
                    </a:lnTo>
                    <a:lnTo>
                      <a:pt x="11368" y="16800"/>
                    </a:lnTo>
                    <a:lnTo>
                      <a:pt x="11368" y="18000"/>
                    </a:lnTo>
                    <a:lnTo>
                      <a:pt x="12505" y="18000"/>
                    </a:lnTo>
                    <a:lnTo>
                      <a:pt x="12505" y="19200"/>
                    </a:lnTo>
                    <a:lnTo>
                      <a:pt x="13642" y="19200"/>
                    </a:lnTo>
                    <a:lnTo>
                      <a:pt x="14779" y="20400"/>
                    </a:lnTo>
                    <a:lnTo>
                      <a:pt x="14779" y="20400"/>
                    </a:lnTo>
                    <a:lnTo>
                      <a:pt x="15916" y="20400"/>
                    </a:lnTo>
                    <a:lnTo>
                      <a:pt x="17053" y="21600"/>
                    </a:lnTo>
                    <a:lnTo>
                      <a:pt x="18189" y="21600"/>
                    </a:lnTo>
                    <a:lnTo>
                      <a:pt x="18189" y="21600"/>
                    </a:lnTo>
                    <a:lnTo>
                      <a:pt x="19326" y="21600"/>
                    </a:lnTo>
                    <a:lnTo>
                      <a:pt x="20463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0463" y="15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23" name="Shape 4223"/>
              <p:cNvSpPr/>
              <p:nvPr/>
            </p:nvSpPr>
            <p:spPr>
              <a:xfrm>
                <a:off x="942975" y="401637"/>
                <a:ext cx="12700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100" y="0"/>
                    </a:moveTo>
                    <a:lnTo>
                      <a:pt x="8100" y="0"/>
                    </a:lnTo>
                    <a:lnTo>
                      <a:pt x="8100" y="1800"/>
                    </a:lnTo>
                    <a:lnTo>
                      <a:pt x="8100" y="2700"/>
                    </a:lnTo>
                    <a:lnTo>
                      <a:pt x="8100" y="4500"/>
                    </a:lnTo>
                    <a:lnTo>
                      <a:pt x="5400" y="6300"/>
                    </a:lnTo>
                    <a:lnTo>
                      <a:pt x="5400" y="7200"/>
                    </a:lnTo>
                    <a:lnTo>
                      <a:pt x="5400" y="9000"/>
                    </a:lnTo>
                    <a:lnTo>
                      <a:pt x="5400" y="9900"/>
                    </a:lnTo>
                    <a:lnTo>
                      <a:pt x="5400" y="11700"/>
                    </a:lnTo>
                    <a:lnTo>
                      <a:pt x="5400" y="11700"/>
                    </a:lnTo>
                    <a:lnTo>
                      <a:pt x="5400" y="12600"/>
                    </a:lnTo>
                    <a:lnTo>
                      <a:pt x="5400" y="13500"/>
                    </a:lnTo>
                    <a:lnTo>
                      <a:pt x="2700" y="13500"/>
                    </a:lnTo>
                    <a:lnTo>
                      <a:pt x="2700" y="14400"/>
                    </a:lnTo>
                    <a:lnTo>
                      <a:pt x="2700" y="14400"/>
                    </a:lnTo>
                    <a:lnTo>
                      <a:pt x="2700" y="15300"/>
                    </a:lnTo>
                    <a:lnTo>
                      <a:pt x="2700" y="15300"/>
                    </a:lnTo>
                    <a:lnTo>
                      <a:pt x="2700" y="162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0" y="17100"/>
                    </a:lnTo>
                    <a:lnTo>
                      <a:pt x="0" y="17100"/>
                    </a:lnTo>
                    <a:lnTo>
                      <a:pt x="0" y="17100"/>
                    </a:lnTo>
                    <a:lnTo>
                      <a:pt x="0" y="17100"/>
                    </a:lnTo>
                    <a:lnTo>
                      <a:pt x="2700" y="21600"/>
                    </a:lnTo>
                    <a:lnTo>
                      <a:pt x="5400" y="21600"/>
                    </a:lnTo>
                    <a:lnTo>
                      <a:pt x="8100" y="20700"/>
                    </a:lnTo>
                    <a:lnTo>
                      <a:pt x="10800" y="20700"/>
                    </a:lnTo>
                    <a:lnTo>
                      <a:pt x="10800" y="19800"/>
                    </a:lnTo>
                    <a:lnTo>
                      <a:pt x="10800" y="19800"/>
                    </a:lnTo>
                    <a:lnTo>
                      <a:pt x="13500" y="18900"/>
                    </a:lnTo>
                    <a:lnTo>
                      <a:pt x="13500" y="18000"/>
                    </a:lnTo>
                    <a:lnTo>
                      <a:pt x="16200" y="18000"/>
                    </a:lnTo>
                    <a:lnTo>
                      <a:pt x="16200" y="17100"/>
                    </a:lnTo>
                    <a:lnTo>
                      <a:pt x="16200" y="16200"/>
                    </a:lnTo>
                    <a:lnTo>
                      <a:pt x="18900" y="16200"/>
                    </a:lnTo>
                    <a:lnTo>
                      <a:pt x="18900" y="15300"/>
                    </a:lnTo>
                    <a:lnTo>
                      <a:pt x="18900" y="14400"/>
                    </a:lnTo>
                    <a:lnTo>
                      <a:pt x="18900" y="13500"/>
                    </a:lnTo>
                    <a:lnTo>
                      <a:pt x="18900" y="13500"/>
                    </a:lnTo>
                    <a:lnTo>
                      <a:pt x="18900" y="12600"/>
                    </a:lnTo>
                    <a:lnTo>
                      <a:pt x="21600" y="10800"/>
                    </a:lnTo>
                    <a:lnTo>
                      <a:pt x="21600" y="9000"/>
                    </a:lnTo>
                    <a:lnTo>
                      <a:pt x="21600" y="8100"/>
                    </a:lnTo>
                    <a:lnTo>
                      <a:pt x="21600" y="6300"/>
                    </a:lnTo>
                    <a:lnTo>
                      <a:pt x="21600" y="4500"/>
                    </a:lnTo>
                    <a:lnTo>
                      <a:pt x="21600" y="2700"/>
                    </a:lnTo>
                    <a:lnTo>
                      <a:pt x="21600" y="180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81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24" name="Shape 4224"/>
              <p:cNvSpPr/>
              <p:nvPr/>
            </p:nvSpPr>
            <p:spPr>
              <a:xfrm>
                <a:off x="946150" y="365125"/>
                <a:ext cx="11113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429" y="0"/>
                    </a:moveTo>
                    <a:lnTo>
                      <a:pt x="15429" y="0"/>
                    </a:lnTo>
                    <a:lnTo>
                      <a:pt x="15429" y="0"/>
                    </a:lnTo>
                    <a:lnTo>
                      <a:pt x="12343" y="939"/>
                    </a:lnTo>
                    <a:lnTo>
                      <a:pt x="9257" y="939"/>
                    </a:lnTo>
                    <a:lnTo>
                      <a:pt x="9257" y="1878"/>
                    </a:lnTo>
                    <a:lnTo>
                      <a:pt x="6171" y="1878"/>
                    </a:lnTo>
                    <a:lnTo>
                      <a:pt x="6171" y="2817"/>
                    </a:lnTo>
                    <a:lnTo>
                      <a:pt x="6171" y="2817"/>
                    </a:lnTo>
                    <a:lnTo>
                      <a:pt x="3086" y="3757"/>
                    </a:lnTo>
                    <a:lnTo>
                      <a:pt x="3086" y="4696"/>
                    </a:lnTo>
                    <a:lnTo>
                      <a:pt x="3086" y="5635"/>
                    </a:lnTo>
                    <a:lnTo>
                      <a:pt x="3086" y="5635"/>
                    </a:lnTo>
                    <a:lnTo>
                      <a:pt x="3086" y="6574"/>
                    </a:lnTo>
                    <a:lnTo>
                      <a:pt x="0" y="7513"/>
                    </a:lnTo>
                    <a:lnTo>
                      <a:pt x="0" y="7513"/>
                    </a:lnTo>
                    <a:lnTo>
                      <a:pt x="0" y="8452"/>
                    </a:lnTo>
                    <a:lnTo>
                      <a:pt x="0" y="9391"/>
                    </a:lnTo>
                    <a:lnTo>
                      <a:pt x="0" y="11270"/>
                    </a:lnTo>
                    <a:lnTo>
                      <a:pt x="0" y="12209"/>
                    </a:lnTo>
                    <a:lnTo>
                      <a:pt x="0" y="14087"/>
                    </a:lnTo>
                    <a:lnTo>
                      <a:pt x="0" y="15965"/>
                    </a:lnTo>
                    <a:lnTo>
                      <a:pt x="0" y="18783"/>
                    </a:lnTo>
                    <a:lnTo>
                      <a:pt x="3086" y="21600"/>
                    </a:lnTo>
                    <a:lnTo>
                      <a:pt x="18514" y="21600"/>
                    </a:lnTo>
                    <a:lnTo>
                      <a:pt x="18514" y="18783"/>
                    </a:lnTo>
                    <a:lnTo>
                      <a:pt x="18514" y="15026"/>
                    </a:lnTo>
                    <a:lnTo>
                      <a:pt x="18514" y="14087"/>
                    </a:lnTo>
                    <a:lnTo>
                      <a:pt x="18514" y="12209"/>
                    </a:lnTo>
                    <a:lnTo>
                      <a:pt x="18514" y="11270"/>
                    </a:lnTo>
                    <a:lnTo>
                      <a:pt x="18514" y="9391"/>
                    </a:lnTo>
                    <a:lnTo>
                      <a:pt x="18514" y="9391"/>
                    </a:lnTo>
                    <a:lnTo>
                      <a:pt x="18514" y="8452"/>
                    </a:lnTo>
                    <a:lnTo>
                      <a:pt x="18514" y="7513"/>
                    </a:lnTo>
                    <a:lnTo>
                      <a:pt x="18514" y="7513"/>
                    </a:lnTo>
                    <a:lnTo>
                      <a:pt x="18514" y="6574"/>
                    </a:lnTo>
                    <a:lnTo>
                      <a:pt x="18514" y="6574"/>
                    </a:lnTo>
                    <a:lnTo>
                      <a:pt x="18514" y="5635"/>
                    </a:lnTo>
                    <a:lnTo>
                      <a:pt x="18514" y="5635"/>
                    </a:lnTo>
                    <a:lnTo>
                      <a:pt x="18514" y="5635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1542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25" name="Shape 4225"/>
              <p:cNvSpPr/>
              <p:nvPr/>
            </p:nvSpPr>
            <p:spPr>
              <a:xfrm>
                <a:off x="954087" y="365125"/>
                <a:ext cx="31751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800"/>
                    </a:moveTo>
                    <a:lnTo>
                      <a:pt x="21600" y="16800"/>
                    </a:lnTo>
                    <a:lnTo>
                      <a:pt x="19440" y="14400"/>
                    </a:lnTo>
                    <a:lnTo>
                      <a:pt x="17280" y="10800"/>
                    </a:lnTo>
                    <a:lnTo>
                      <a:pt x="16200" y="9600"/>
                    </a:lnTo>
                    <a:lnTo>
                      <a:pt x="14040" y="8400"/>
                    </a:lnTo>
                    <a:lnTo>
                      <a:pt x="12960" y="7200"/>
                    </a:lnTo>
                    <a:lnTo>
                      <a:pt x="11880" y="4800"/>
                    </a:lnTo>
                    <a:lnTo>
                      <a:pt x="10800" y="4800"/>
                    </a:lnTo>
                    <a:lnTo>
                      <a:pt x="10800" y="3600"/>
                    </a:lnTo>
                    <a:lnTo>
                      <a:pt x="9720" y="3600"/>
                    </a:lnTo>
                    <a:lnTo>
                      <a:pt x="9720" y="2400"/>
                    </a:lnTo>
                    <a:lnTo>
                      <a:pt x="8640" y="2400"/>
                    </a:lnTo>
                    <a:lnTo>
                      <a:pt x="7560" y="1200"/>
                    </a:lnTo>
                    <a:lnTo>
                      <a:pt x="7560" y="1200"/>
                    </a:lnTo>
                    <a:lnTo>
                      <a:pt x="6480" y="1200"/>
                    </a:lnTo>
                    <a:lnTo>
                      <a:pt x="6480" y="0"/>
                    </a:lnTo>
                    <a:lnTo>
                      <a:pt x="5400" y="0"/>
                    </a:lnTo>
                    <a:lnTo>
                      <a:pt x="432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2160" y="0"/>
                    </a:lnTo>
                    <a:lnTo>
                      <a:pt x="1080" y="0"/>
                    </a:lnTo>
                    <a:lnTo>
                      <a:pt x="0" y="0"/>
                    </a:lnTo>
                    <a:lnTo>
                      <a:pt x="2160" y="6000"/>
                    </a:lnTo>
                    <a:lnTo>
                      <a:pt x="2160" y="6000"/>
                    </a:lnTo>
                    <a:lnTo>
                      <a:pt x="2160" y="6000"/>
                    </a:lnTo>
                    <a:lnTo>
                      <a:pt x="2160" y="6000"/>
                    </a:lnTo>
                    <a:lnTo>
                      <a:pt x="3240" y="6000"/>
                    </a:lnTo>
                    <a:lnTo>
                      <a:pt x="3240" y="6000"/>
                    </a:lnTo>
                    <a:lnTo>
                      <a:pt x="3240" y="6000"/>
                    </a:lnTo>
                    <a:lnTo>
                      <a:pt x="3240" y="6000"/>
                    </a:lnTo>
                    <a:lnTo>
                      <a:pt x="4320" y="6000"/>
                    </a:lnTo>
                    <a:lnTo>
                      <a:pt x="4320" y="7200"/>
                    </a:lnTo>
                    <a:lnTo>
                      <a:pt x="4320" y="7200"/>
                    </a:lnTo>
                    <a:lnTo>
                      <a:pt x="5400" y="7200"/>
                    </a:lnTo>
                    <a:lnTo>
                      <a:pt x="5400" y="7200"/>
                    </a:lnTo>
                    <a:lnTo>
                      <a:pt x="6480" y="8400"/>
                    </a:lnTo>
                    <a:lnTo>
                      <a:pt x="6480" y="8400"/>
                    </a:lnTo>
                    <a:lnTo>
                      <a:pt x="7560" y="9600"/>
                    </a:lnTo>
                    <a:lnTo>
                      <a:pt x="7560" y="9600"/>
                    </a:lnTo>
                    <a:lnTo>
                      <a:pt x="9720" y="10800"/>
                    </a:lnTo>
                    <a:lnTo>
                      <a:pt x="10800" y="12000"/>
                    </a:lnTo>
                    <a:lnTo>
                      <a:pt x="11880" y="14400"/>
                    </a:lnTo>
                    <a:lnTo>
                      <a:pt x="12960" y="15600"/>
                    </a:lnTo>
                    <a:lnTo>
                      <a:pt x="15120" y="18000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21600" y="16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26" name="Shape 4226"/>
              <p:cNvSpPr/>
              <p:nvPr/>
            </p:nvSpPr>
            <p:spPr>
              <a:xfrm>
                <a:off x="979487" y="387350"/>
                <a:ext cx="31751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440" y="15600"/>
                    </a:moveTo>
                    <a:lnTo>
                      <a:pt x="19440" y="15600"/>
                    </a:lnTo>
                    <a:lnTo>
                      <a:pt x="19440" y="15600"/>
                    </a:lnTo>
                    <a:lnTo>
                      <a:pt x="19440" y="15600"/>
                    </a:lnTo>
                    <a:lnTo>
                      <a:pt x="19440" y="15600"/>
                    </a:lnTo>
                    <a:lnTo>
                      <a:pt x="19440" y="15600"/>
                    </a:lnTo>
                    <a:lnTo>
                      <a:pt x="18360" y="15600"/>
                    </a:lnTo>
                    <a:lnTo>
                      <a:pt x="18360" y="15600"/>
                    </a:lnTo>
                    <a:lnTo>
                      <a:pt x="18360" y="15600"/>
                    </a:lnTo>
                    <a:lnTo>
                      <a:pt x="17280" y="15600"/>
                    </a:lnTo>
                    <a:lnTo>
                      <a:pt x="17280" y="14400"/>
                    </a:lnTo>
                    <a:lnTo>
                      <a:pt x="17280" y="14400"/>
                    </a:lnTo>
                    <a:lnTo>
                      <a:pt x="16200" y="14400"/>
                    </a:lnTo>
                    <a:lnTo>
                      <a:pt x="16200" y="14400"/>
                    </a:lnTo>
                    <a:lnTo>
                      <a:pt x="15120" y="13200"/>
                    </a:lnTo>
                    <a:lnTo>
                      <a:pt x="15120" y="13200"/>
                    </a:lnTo>
                    <a:lnTo>
                      <a:pt x="14040" y="12000"/>
                    </a:lnTo>
                    <a:lnTo>
                      <a:pt x="14040" y="12000"/>
                    </a:lnTo>
                    <a:lnTo>
                      <a:pt x="12960" y="10800"/>
                    </a:lnTo>
                    <a:lnTo>
                      <a:pt x="11880" y="8400"/>
                    </a:lnTo>
                    <a:lnTo>
                      <a:pt x="10800" y="7200"/>
                    </a:lnTo>
                    <a:lnTo>
                      <a:pt x="8640" y="6000"/>
                    </a:lnTo>
                    <a:lnTo>
                      <a:pt x="6480" y="3600"/>
                    </a:lnTo>
                    <a:lnTo>
                      <a:pt x="4320" y="0"/>
                    </a:lnTo>
                    <a:lnTo>
                      <a:pt x="0" y="4800"/>
                    </a:lnTo>
                    <a:lnTo>
                      <a:pt x="2160" y="7200"/>
                    </a:lnTo>
                    <a:lnTo>
                      <a:pt x="4320" y="10800"/>
                    </a:lnTo>
                    <a:lnTo>
                      <a:pt x="6480" y="12000"/>
                    </a:lnTo>
                    <a:lnTo>
                      <a:pt x="7560" y="13200"/>
                    </a:lnTo>
                    <a:lnTo>
                      <a:pt x="8640" y="14400"/>
                    </a:lnTo>
                    <a:lnTo>
                      <a:pt x="9720" y="15600"/>
                    </a:lnTo>
                    <a:lnTo>
                      <a:pt x="10800" y="16800"/>
                    </a:lnTo>
                    <a:lnTo>
                      <a:pt x="10800" y="18000"/>
                    </a:lnTo>
                    <a:lnTo>
                      <a:pt x="11880" y="18000"/>
                    </a:lnTo>
                    <a:lnTo>
                      <a:pt x="11880" y="19200"/>
                    </a:lnTo>
                    <a:lnTo>
                      <a:pt x="12960" y="19200"/>
                    </a:lnTo>
                    <a:lnTo>
                      <a:pt x="14040" y="20400"/>
                    </a:lnTo>
                    <a:lnTo>
                      <a:pt x="14040" y="20400"/>
                    </a:lnTo>
                    <a:lnTo>
                      <a:pt x="15120" y="20400"/>
                    </a:lnTo>
                    <a:lnTo>
                      <a:pt x="16200" y="21600"/>
                    </a:lnTo>
                    <a:lnTo>
                      <a:pt x="16200" y="21600"/>
                    </a:lnTo>
                    <a:lnTo>
                      <a:pt x="17280" y="21600"/>
                    </a:lnTo>
                    <a:lnTo>
                      <a:pt x="18360" y="21600"/>
                    </a:lnTo>
                    <a:lnTo>
                      <a:pt x="18360" y="21600"/>
                    </a:lnTo>
                    <a:lnTo>
                      <a:pt x="19440" y="21600"/>
                    </a:lnTo>
                    <a:lnTo>
                      <a:pt x="2052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19440" y="15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27" name="Shape 4227"/>
              <p:cNvSpPr/>
              <p:nvPr/>
            </p:nvSpPr>
            <p:spPr>
              <a:xfrm>
                <a:off x="1008062" y="377825"/>
                <a:ext cx="12701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100" y="0"/>
                    </a:moveTo>
                    <a:lnTo>
                      <a:pt x="8100" y="0"/>
                    </a:lnTo>
                    <a:lnTo>
                      <a:pt x="8100" y="3600"/>
                    </a:lnTo>
                    <a:lnTo>
                      <a:pt x="8100" y="6300"/>
                    </a:lnTo>
                    <a:lnTo>
                      <a:pt x="8100" y="8100"/>
                    </a:lnTo>
                    <a:lnTo>
                      <a:pt x="5400" y="9900"/>
                    </a:lnTo>
                    <a:lnTo>
                      <a:pt x="5400" y="10800"/>
                    </a:lnTo>
                    <a:lnTo>
                      <a:pt x="5400" y="12600"/>
                    </a:lnTo>
                    <a:lnTo>
                      <a:pt x="5400" y="12600"/>
                    </a:lnTo>
                    <a:lnTo>
                      <a:pt x="5400" y="13500"/>
                    </a:lnTo>
                    <a:lnTo>
                      <a:pt x="5400" y="13500"/>
                    </a:lnTo>
                    <a:lnTo>
                      <a:pt x="5400" y="14400"/>
                    </a:lnTo>
                    <a:lnTo>
                      <a:pt x="5400" y="14400"/>
                    </a:lnTo>
                    <a:lnTo>
                      <a:pt x="5400" y="15300"/>
                    </a:lnTo>
                    <a:lnTo>
                      <a:pt x="2700" y="15300"/>
                    </a:lnTo>
                    <a:lnTo>
                      <a:pt x="2700" y="16200"/>
                    </a:lnTo>
                    <a:lnTo>
                      <a:pt x="2700" y="16200"/>
                    </a:lnTo>
                    <a:lnTo>
                      <a:pt x="2700" y="16200"/>
                    </a:lnTo>
                    <a:lnTo>
                      <a:pt x="2700" y="17100"/>
                    </a:lnTo>
                    <a:lnTo>
                      <a:pt x="2700" y="17100"/>
                    </a:lnTo>
                    <a:lnTo>
                      <a:pt x="2700" y="17100"/>
                    </a:lnTo>
                    <a:lnTo>
                      <a:pt x="0" y="17100"/>
                    </a:lnTo>
                    <a:lnTo>
                      <a:pt x="0" y="17100"/>
                    </a:lnTo>
                    <a:lnTo>
                      <a:pt x="0" y="17100"/>
                    </a:lnTo>
                    <a:lnTo>
                      <a:pt x="5400" y="21600"/>
                    </a:lnTo>
                    <a:lnTo>
                      <a:pt x="8100" y="21600"/>
                    </a:lnTo>
                    <a:lnTo>
                      <a:pt x="8100" y="20700"/>
                    </a:lnTo>
                    <a:lnTo>
                      <a:pt x="10800" y="20700"/>
                    </a:lnTo>
                    <a:lnTo>
                      <a:pt x="10800" y="19800"/>
                    </a:lnTo>
                    <a:lnTo>
                      <a:pt x="13500" y="19800"/>
                    </a:lnTo>
                    <a:lnTo>
                      <a:pt x="13500" y="18900"/>
                    </a:lnTo>
                    <a:lnTo>
                      <a:pt x="16200" y="18900"/>
                    </a:lnTo>
                    <a:lnTo>
                      <a:pt x="16200" y="18000"/>
                    </a:lnTo>
                    <a:lnTo>
                      <a:pt x="16200" y="17100"/>
                    </a:lnTo>
                    <a:lnTo>
                      <a:pt x="18900" y="17100"/>
                    </a:lnTo>
                    <a:lnTo>
                      <a:pt x="18900" y="16200"/>
                    </a:lnTo>
                    <a:lnTo>
                      <a:pt x="18900" y="15300"/>
                    </a:lnTo>
                    <a:lnTo>
                      <a:pt x="18900" y="14400"/>
                    </a:lnTo>
                    <a:lnTo>
                      <a:pt x="18900" y="14400"/>
                    </a:lnTo>
                    <a:lnTo>
                      <a:pt x="18900" y="13500"/>
                    </a:lnTo>
                    <a:lnTo>
                      <a:pt x="21600" y="12600"/>
                    </a:lnTo>
                    <a:lnTo>
                      <a:pt x="21600" y="11700"/>
                    </a:lnTo>
                    <a:lnTo>
                      <a:pt x="21600" y="9900"/>
                    </a:lnTo>
                    <a:lnTo>
                      <a:pt x="21600" y="8100"/>
                    </a:lnTo>
                    <a:lnTo>
                      <a:pt x="21600" y="6300"/>
                    </a:lnTo>
                    <a:lnTo>
                      <a:pt x="21600" y="360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81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28" name="Shape 4228"/>
              <p:cNvSpPr/>
              <p:nvPr/>
            </p:nvSpPr>
            <p:spPr>
              <a:xfrm>
                <a:off x="1012825" y="339725"/>
                <a:ext cx="12700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0"/>
                    </a:moveTo>
                    <a:lnTo>
                      <a:pt x="18900" y="0"/>
                    </a:lnTo>
                    <a:lnTo>
                      <a:pt x="16200" y="900"/>
                    </a:lnTo>
                    <a:lnTo>
                      <a:pt x="13500" y="900"/>
                    </a:lnTo>
                    <a:lnTo>
                      <a:pt x="13500" y="1800"/>
                    </a:lnTo>
                    <a:lnTo>
                      <a:pt x="10800" y="1800"/>
                    </a:lnTo>
                    <a:lnTo>
                      <a:pt x="10800" y="2700"/>
                    </a:lnTo>
                    <a:lnTo>
                      <a:pt x="8100" y="2700"/>
                    </a:lnTo>
                    <a:lnTo>
                      <a:pt x="8100" y="3600"/>
                    </a:lnTo>
                    <a:lnTo>
                      <a:pt x="5400" y="4500"/>
                    </a:lnTo>
                    <a:lnTo>
                      <a:pt x="5400" y="4500"/>
                    </a:lnTo>
                    <a:lnTo>
                      <a:pt x="5400" y="5400"/>
                    </a:lnTo>
                    <a:lnTo>
                      <a:pt x="5400" y="6300"/>
                    </a:lnTo>
                    <a:lnTo>
                      <a:pt x="5400" y="6300"/>
                    </a:lnTo>
                    <a:lnTo>
                      <a:pt x="2700" y="7200"/>
                    </a:lnTo>
                    <a:lnTo>
                      <a:pt x="2700" y="8100"/>
                    </a:lnTo>
                    <a:lnTo>
                      <a:pt x="2700" y="9000"/>
                    </a:lnTo>
                    <a:lnTo>
                      <a:pt x="2700" y="9000"/>
                    </a:lnTo>
                    <a:lnTo>
                      <a:pt x="2700" y="10800"/>
                    </a:lnTo>
                    <a:lnTo>
                      <a:pt x="2700" y="12600"/>
                    </a:lnTo>
                    <a:lnTo>
                      <a:pt x="2700" y="13500"/>
                    </a:lnTo>
                    <a:lnTo>
                      <a:pt x="2700" y="15300"/>
                    </a:lnTo>
                    <a:lnTo>
                      <a:pt x="0" y="18000"/>
                    </a:lnTo>
                    <a:lnTo>
                      <a:pt x="0" y="21600"/>
                    </a:lnTo>
                    <a:lnTo>
                      <a:pt x="13500" y="21600"/>
                    </a:lnTo>
                    <a:lnTo>
                      <a:pt x="16200" y="18900"/>
                    </a:lnTo>
                    <a:lnTo>
                      <a:pt x="16200" y="15300"/>
                    </a:lnTo>
                    <a:lnTo>
                      <a:pt x="16200" y="14400"/>
                    </a:lnTo>
                    <a:lnTo>
                      <a:pt x="16200" y="12600"/>
                    </a:lnTo>
                    <a:lnTo>
                      <a:pt x="16200" y="10800"/>
                    </a:lnTo>
                    <a:lnTo>
                      <a:pt x="16200" y="9900"/>
                    </a:lnTo>
                    <a:lnTo>
                      <a:pt x="18900" y="9000"/>
                    </a:lnTo>
                    <a:lnTo>
                      <a:pt x="18900" y="9000"/>
                    </a:lnTo>
                    <a:lnTo>
                      <a:pt x="18900" y="8100"/>
                    </a:lnTo>
                    <a:lnTo>
                      <a:pt x="18900" y="7200"/>
                    </a:lnTo>
                    <a:lnTo>
                      <a:pt x="18900" y="7200"/>
                    </a:lnTo>
                    <a:lnTo>
                      <a:pt x="18900" y="7200"/>
                    </a:lnTo>
                    <a:lnTo>
                      <a:pt x="18900" y="6300"/>
                    </a:lnTo>
                    <a:lnTo>
                      <a:pt x="18900" y="630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21600" y="4500"/>
                    </a:lnTo>
                    <a:lnTo>
                      <a:pt x="21600" y="4500"/>
                    </a:lnTo>
                    <a:lnTo>
                      <a:pt x="21600" y="4500"/>
                    </a:lnTo>
                    <a:lnTo>
                      <a:pt x="189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29" name="Shape 4229"/>
              <p:cNvSpPr/>
              <p:nvPr/>
            </p:nvSpPr>
            <p:spPr>
              <a:xfrm>
                <a:off x="1023937" y="339725"/>
                <a:ext cx="31751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800"/>
                    </a:moveTo>
                    <a:lnTo>
                      <a:pt x="21600" y="16800"/>
                    </a:lnTo>
                    <a:lnTo>
                      <a:pt x="20520" y="15600"/>
                    </a:lnTo>
                    <a:lnTo>
                      <a:pt x="19440" y="14400"/>
                    </a:lnTo>
                    <a:lnTo>
                      <a:pt x="17280" y="13200"/>
                    </a:lnTo>
                    <a:lnTo>
                      <a:pt x="16200" y="12000"/>
                    </a:lnTo>
                    <a:lnTo>
                      <a:pt x="15120" y="10800"/>
                    </a:lnTo>
                    <a:lnTo>
                      <a:pt x="14040" y="8400"/>
                    </a:lnTo>
                    <a:lnTo>
                      <a:pt x="12960" y="7200"/>
                    </a:lnTo>
                    <a:lnTo>
                      <a:pt x="11880" y="6000"/>
                    </a:lnTo>
                    <a:lnTo>
                      <a:pt x="10800" y="4800"/>
                    </a:lnTo>
                    <a:lnTo>
                      <a:pt x="9720" y="4800"/>
                    </a:lnTo>
                    <a:lnTo>
                      <a:pt x="9720" y="3600"/>
                    </a:lnTo>
                    <a:lnTo>
                      <a:pt x="8640" y="3600"/>
                    </a:lnTo>
                    <a:lnTo>
                      <a:pt x="8640" y="2400"/>
                    </a:lnTo>
                    <a:lnTo>
                      <a:pt x="7560" y="2400"/>
                    </a:lnTo>
                    <a:lnTo>
                      <a:pt x="6480" y="2400"/>
                    </a:lnTo>
                    <a:lnTo>
                      <a:pt x="6480" y="1200"/>
                    </a:lnTo>
                    <a:lnTo>
                      <a:pt x="5400" y="1200"/>
                    </a:lnTo>
                    <a:lnTo>
                      <a:pt x="4320" y="1200"/>
                    </a:lnTo>
                    <a:lnTo>
                      <a:pt x="4320" y="0"/>
                    </a:lnTo>
                    <a:lnTo>
                      <a:pt x="3240" y="0"/>
                    </a:lnTo>
                    <a:lnTo>
                      <a:pt x="2160" y="0"/>
                    </a:lnTo>
                    <a:lnTo>
                      <a:pt x="108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80" y="6000"/>
                    </a:lnTo>
                    <a:lnTo>
                      <a:pt x="1080" y="6000"/>
                    </a:lnTo>
                    <a:lnTo>
                      <a:pt x="2160" y="6000"/>
                    </a:lnTo>
                    <a:lnTo>
                      <a:pt x="2160" y="6000"/>
                    </a:lnTo>
                    <a:lnTo>
                      <a:pt x="2160" y="6000"/>
                    </a:lnTo>
                    <a:lnTo>
                      <a:pt x="2160" y="6000"/>
                    </a:lnTo>
                    <a:lnTo>
                      <a:pt x="3240" y="7200"/>
                    </a:lnTo>
                    <a:lnTo>
                      <a:pt x="3240" y="7200"/>
                    </a:lnTo>
                    <a:lnTo>
                      <a:pt x="3240" y="7200"/>
                    </a:lnTo>
                    <a:lnTo>
                      <a:pt x="4320" y="7200"/>
                    </a:lnTo>
                    <a:lnTo>
                      <a:pt x="4320" y="7200"/>
                    </a:lnTo>
                    <a:lnTo>
                      <a:pt x="4320" y="8400"/>
                    </a:lnTo>
                    <a:lnTo>
                      <a:pt x="5400" y="8400"/>
                    </a:lnTo>
                    <a:lnTo>
                      <a:pt x="5400" y="8400"/>
                    </a:lnTo>
                    <a:lnTo>
                      <a:pt x="6480" y="9600"/>
                    </a:lnTo>
                    <a:lnTo>
                      <a:pt x="6480" y="9600"/>
                    </a:lnTo>
                    <a:lnTo>
                      <a:pt x="7560" y="10800"/>
                    </a:lnTo>
                    <a:lnTo>
                      <a:pt x="8640" y="12000"/>
                    </a:lnTo>
                    <a:lnTo>
                      <a:pt x="9720" y="13200"/>
                    </a:lnTo>
                    <a:lnTo>
                      <a:pt x="10800" y="14400"/>
                    </a:lnTo>
                    <a:lnTo>
                      <a:pt x="11880" y="16800"/>
                    </a:lnTo>
                    <a:lnTo>
                      <a:pt x="12960" y="18000"/>
                    </a:lnTo>
                    <a:lnTo>
                      <a:pt x="14040" y="19200"/>
                    </a:lnTo>
                    <a:lnTo>
                      <a:pt x="16200" y="20400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21600" y="16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30" name="Shape 4230"/>
              <p:cNvSpPr/>
              <p:nvPr/>
            </p:nvSpPr>
            <p:spPr>
              <a:xfrm>
                <a:off x="1049337" y="361950"/>
                <a:ext cx="31751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440" y="15916"/>
                    </a:moveTo>
                    <a:lnTo>
                      <a:pt x="19440" y="15916"/>
                    </a:lnTo>
                    <a:lnTo>
                      <a:pt x="19440" y="15916"/>
                    </a:lnTo>
                    <a:lnTo>
                      <a:pt x="19440" y="15916"/>
                    </a:lnTo>
                    <a:lnTo>
                      <a:pt x="18360" y="15916"/>
                    </a:lnTo>
                    <a:lnTo>
                      <a:pt x="18360" y="15916"/>
                    </a:lnTo>
                    <a:lnTo>
                      <a:pt x="18360" y="15916"/>
                    </a:lnTo>
                    <a:lnTo>
                      <a:pt x="18360" y="14779"/>
                    </a:lnTo>
                    <a:lnTo>
                      <a:pt x="18360" y="14779"/>
                    </a:lnTo>
                    <a:lnTo>
                      <a:pt x="17280" y="14779"/>
                    </a:lnTo>
                    <a:lnTo>
                      <a:pt x="17280" y="14779"/>
                    </a:lnTo>
                    <a:lnTo>
                      <a:pt x="16200" y="14779"/>
                    </a:lnTo>
                    <a:lnTo>
                      <a:pt x="16200" y="13642"/>
                    </a:lnTo>
                    <a:lnTo>
                      <a:pt x="15120" y="13642"/>
                    </a:lnTo>
                    <a:lnTo>
                      <a:pt x="15120" y="13642"/>
                    </a:lnTo>
                    <a:lnTo>
                      <a:pt x="14040" y="12505"/>
                    </a:lnTo>
                    <a:lnTo>
                      <a:pt x="14040" y="12505"/>
                    </a:lnTo>
                    <a:lnTo>
                      <a:pt x="14040" y="11368"/>
                    </a:lnTo>
                    <a:lnTo>
                      <a:pt x="11880" y="10232"/>
                    </a:lnTo>
                    <a:lnTo>
                      <a:pt x="10800" y="9095"/>
                    </a:lnTo>
                    <a:lnTo>
                      <a:pt x="9720" y="7958"/>
                    </a:lnTo>
                    <a:lnTo>
                      <a:pt x="8640" y="5684"/>
                    </a:lnTo>
                    <a:lnTo>
                      <a:pt x="7560" y="4547"/>
                    </a:lnTo>
                    <a:lnTo>
                      <a:pt x="6480" y="3411"/>
                    </a:lnTo>
                    <a:lnTo>
                      <a:pt x="5400" y="2274"/>
                    </a:lnTo>
                    <a:lnTo>
                      <a:pt x="4320" y="0"/>
                    </a:lnTo>
                    <a:lnTo>
                      <a:pt x="0" y="4547"/>
                    </a:lnTo>
                    <a:lnTo>
                      <a:pt x="1080" y="5684"/>
                    </a:lnTo>
                    <a:lnTo>
                      <a:pt x="2160" y="6821"/>
                    </a:lnTo>
                    <a:lnTo>
                      <a:pt x="3240" y="9095"/>
                    </a:lnTo>
                    <a:lnTo>
                      <a:pt x="4320" y="10232"/>
                    </a:lnTo>
                    <a:lnTo>
                      <a:pt x="5400" y="11368"/>
                    </a:lnTo>
                    <a:lnTo>
                      <a:pt x="6480" y="13642"/>
                    </a:lnTo>
                    <a:lnTo>
                      <a:pt x="8640" y="14779"/>
                    </a:lnTo>
                    <a:lnTo>
                      <a:pt x="9720" y="15916"/>
                    </a:lnTo>
                    <a:lnTo>
                      <a:pt x="9720" y="15916"/>
                    </a:lnTo>
                    <a:lnTo>
                      <a:pt x="10800" y="17053"/>
                    </a:lnTo>
                    <a:lnTo>
                      <a:pt x="10800" y="17053"/>
                    </a:lnTo>
                    <a:lnTo>
                      <a:pt x="11880" y="18189"/>
                    </a:lnTo>
                    <a:lnTo>
                      <a:pt x="12960" y="19326"/>
                    </a:lnTo>
                    <a:lnTo>
                      <a:pt x="12960" y="19326"/>
                    </a:lnTo>
                    <a:lnTo>
                      <a:pt x="14040" y="19326"/>
                    </a:lnTo>
                    <a:lnTo>
                      <a:pt x="15120" y="20463"/>
                    </a:lnTo>
                    <a:lnTo>
                      <a:pt x="15120" y="20463"/>
                    </a:lnTo>
                    <a:lnTo>
                      <a:pt x="16200" y="21600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18360" y="21600"/>
                    </a:lnTo>
                    <a:lnTo>
                      <a:pt x="19440" y="21600"/>
                    </a:lnTo>
                    <a:lnTo>
                      <a:pt x="2052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19440" y="1591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31" name="Shape 4231"/>
              <p:cNvSpPr/>
              <p:nvPr/>
            </p:nvSpPr>
            <p:spPr>
              <a:xfrm>
                <a:off x="1077912" y="352425"/>
                <a:ext cx="12701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100" y="864"/>
                    </a:moveTo>
                    <a:lnTo>
                      <a:pt x="8100" y="0"/>
                    </a:lnTo>
                    <a:lnTo>
                      <a:pt x="8100" y="1728"/>
                    </a:lnTo>
                    <a:lnTo>
                      <a:pt x="5400" y="3456"/>
                    </a:lnTo>
                    <a:lnTo>
                      <a:pt x="5400" y="4320"/>
                    </a:lnTo>
                    <a:lnTo>
                      <a:pt x="5400" y="6048"/>
                    </a:lnTo>
                    <a:lnTo>
                      <a:pt x="5400" y="7776"/>
                    </a:lnTo>
                    <a:lnTo>
                      <a:pt x="5400" y="8640"/>
                    </a:lnTo>
                    <a:lnTo>
                      <a:pt x="5400" y="10368"/>
                    </a:lnTo>
                    <a:lnTo>
                      <a:pt x="5400" y="12096"/>
                    </a:lnTo>
                    <a:lnTo>
                      <a:pt x="5400" y="12096"/>
                    </a:lnTo>
                    <a:lnTo>
                      <a:pt x="5400" y="12960"/>
                    </a:lnTo>
                    <a:lnTo>
                      <a:pt x="2700" y="12960"/>
                    </a:lnTo>
                    <a:lnTo>
                      <a:pt x="2700" y="13824"/>
                    </a:lnTo>
                    <a:lnTo>
                      <a:pt x="2700" y="14688"/>
                    </a:lnTo>
                    <a:lnTo>
                      <a:pt x="2700" y="14688"/>
                    </a:lnTo>
                    <a:lnTo>
                      <a:pt x="2700" y="15552"/>
                    </a:lnTo>
                    <a:lnTo>
                      <a:pt x="2700" y="15552"/>
                    </a:lnTo>
                    <a:lnTo>
                      <a:pt x="2700" y="15552"/>
                    </a:lnTo>
                    <a:lnTo>
                      <a:pt x="0" y="16416"/>
                    </a:lnTo>
                    <a:lnTo>
                      <a:pt x="0" y="16416"/>
                    </a:lnTo>
                    <a:lnTo>
                      <a:pt x="0" y="16416"/>
                    </a:lnTo>
                    <a:lnTo>
                      <a:pt x="0" y="16416"/>
                    </a:lnTo>
                    <a:lnTo>
                      <a:pt x="0" y="17280"/>
                    </a:lnTo>
                    <a:lnTo>
                      <a:pt x="0" y="17280"/>
                    </a:lnTo>
                    <a:lnTo>
                      <a:pt x="0" y="17280"/>
                    </a:lnTo>
                    <a:lnTo>
                      <a:pt x="5400" y="21600"/>
                    </a:lnTo>
                    <a:lnTo>
                      <a:pt x="5400" y="20736"/>
                    </a:lnTo>
                    <a:lnTo>
                      <a:pt x="8100" y="20736"/>
                    </a:lnTo>
                    <a:lnTo>
                      <a:pt x="10800" y="19872"/>
                    </a:lnTo>
                    <a:lnTo>
                      <a:pt x="10800" y="19872"/>
                    </a:lnTo>
                    <a:lnTo>
                      <a:pt x="13500" y="19008"/>
                    </a:lnTo>
                    <a:lnTo>
                      <a:pt x="13500" y="18144"/>
                    </a:lnTo>
                    <a:lnTo>
                      <a:pt x="13500" y="18144"/>
                    </a:lnTo>
                    <a:lnTo>
                      <a:pt x="16200" y="17280"/>
                    </a:lnTo>
                    <a:lnTo>
                      <a:pt x="16200" y="17280"/>
                    </a:lnTo>
                    <a:lnTo>
                      <a:pt x="16200" y="16416"/>
                    </a:lnTo>
                    <a:lnTo>
                      <a:pt x="16200" y="15552"/>
                    </a:lnTo>
                    <a:lnTo>
                      <a:pt x="18900" y="14688"/>
                    </a:lnTo>
                    <a:lnTo>
                      <a:pt x="18900" y="14688"/>
                    </a:lnTo>
                    <a:lnTo>
                      <a:pt x="18900" y="13824"/>
                    </a:lnTo>
                    <a:lnTo>
                      <a:pt x="18900" y="12960"/>
                    </a:lnTo>
                    <a:lnTo>
                      <a:pt x="18900" y="12096"/>
                    </a:lnTo>
                    <a:lnTo>
                      <a:pt x="18900" y="10368"/>
                    </a:lnTo>
                    <a:lnTo>
                      <a:pt x="18900" y="9504"/>
                    </a:lnTo>
                    <a:lnTo>
                      <a:pt x="21600" y="7776"/>
                    </a:lnTo>
                    <a:lnTo>
                      <a:pt x="21600" y="6048"/>
                    </a:lnTo>
                    <a:lnTo>
                      <a:pt x="21600" y="5184"/>
                    </a:lnTo>
                    <a:lnTo>
                      <a:pt x="21600" y="3456"/>
                    </a:lnTo>
                    <a:lnTo>
                      <a:pt x="21600" y="2592"/>
                    </a:lnTo>
                    <a:lnTo>
                      <a:pt x="21600" y="864"/>
                    </a:lnTo>
                    <a:lnTo>
                      <a:pt x="21600" y="864"/>
                    </a:lnTo>
                    <a:lnTo>
                      <a:pt x="8100" y="86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32" name="Shape 4232"/>
              <p:cNvSpPr/>
              <p:nvPr/>
            </p:nvSpPr>
            <p:spPr>
              <a:xfrm>
                <a:off x="1090612" y="354012"/>
                <a:ext cx="1588" cy="1588"/>
              </a:xfrm>
              <a:prstGeom prst="rect">
                <a:avLst/>
              </a:prstGeom>
              <a:solidFill>
                <a:srgbClr val="00000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33" name="Shape 4233"/>
              <p:cNvSpPr/>
              <p:nvPr/>
            </p:nvSpPr>
            <p:spPr>
              <a:xfrm>
                <a:off x="1082675" y="315912"/>
                <a:ext cx="9525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0"/>
                    </a:moveTo>
                    <a:lnTo>
                      <a:pt x="14400" y="0"/>
                    </a:lnTo>
                    <a:lnTo>
                      <a:pt x="14400" y="900"/>
                    </a:lnTo>
                    <a:lnTo>
                      <a:pt x="10800" y="900"/>
                    </a:lnTo>
                    <a:lnTo>
                      <a:pt x="7200" y="1800"/>
                    </a:lnTo>
                    <a:lnTo>
                      <a:pt x="7200" y="1800"/>
                    </a:lnTo>
                    <a:lnTo>
                      <a:pt x="3600" y="2700"/>
                    </a:lnTo>
                    <a:lnTo>
                      <a:pt x="3600" y="3600"/>
                    </a:lnTo>
                    <a:lnTo>
                      <a:pt x="3600" y="3600"/>
                    </a:lnTo>
                    <a:lnTo>
                      <a:pt x="3600" y="4500"/>
                    </a:lnTo>
                    <a:lnTo>
                      <a:pt x="0" y="5400"/>
                    </a:lnTo>
                    <a:lnTo>
                      <a:pt x="0" y="5400"/>
                    </a:lnTo>
                    <a:lnTo>
                      <a:pt x="0" y="6300"/>
                    </a:lnTo>
                    <a:lnTo>
                      <a:pt x="0" y="7200"/>
                    </a:lnTo>
                    <a:lnTo>
                      <a:pt x="0" y="8100"/>
                    </a:lnTo>
                    <a:lnTo>
                      <a:pt x="0" y="9900"/>
                    </a:lnTo>
                    <a:lnTo>
                      <a:pt x="0" y="11700"/>
                    </a:lnTo>
                    <a:lnTo>
                      <a:pt x="0" y="12600"/>
                    </a:lnTo>
                    <a:lnTo>
                      <a:pt x="0" y="14400"/>
                    </a:lnTo>
                    <a:lnTo>
                      <a:pt x="0" y="15300"/>
                    </a:lnTo>
                    <a:lnTo>
                      <a:pt x="0" y="17100"/>
                    </a:lnTo>
                    <a:lnTo>
                      <a:pt x="0" y="18900"/>
                    </a:lnTo>
                    <a:lnTo>
                      <a:pt x="0" y="19800"/>
                    </a:lnTo>
                    <a:lnTo>
                      <a:pt x="0" y="21600"/>
                    </a:lnTo>
                    <a:lnTo>
                      <a:pt x="18000" y="21600"/>
                    </a:lnTo>
                    <a:lnTo>
                      <a:pt x="18000" y="19800"/>
                    </a:lnTo>
                    <a:lnTo>
                      <a:pt x="18000" y="18900"/>
                    </a:lnTo>
                    <a:lnTo>
                      <a:pt x="18000" y="17100"/>
                    </a:lnTo>
                    <a:lnTo>
                      <a:pt x="18000" y="15300"/>
                    </a:lnTo>
                    <a:lnTo>
                      <a:pt x="18000" y="14400"/>
                    </a:lnTo>
                    <a:lnTo>
                      <a:pt x="18000" y="12600"/>
                    </a:lnTo>
                    <a:lnTo>
                      <a:pt x="18000" y="11700"/>
                    </a:lnTo>
                    <a:lnTo>
                      <a:pt x="18000" y="9900"/>
                    </a:lnTo>
                    <a:lnTo>
                      <a:pt x="18000" y="9000"/>
                    </a:lnTo>
                    <a:lnTo>
                      <a:pt x="18000" y="8100"/>
                    </a:lnTo>
                    <a:lnTo>
                      <a:pt x="18000" y="7200"/>
                    </a:lnTo>
                    <a:lnTo>
                      <a:pt x="18000" y="7200"/>
                    </a:lnTo>
                    <a:lnTo>
                      <a:pt x="18000" y="6300"/>
                    </a:lnTo>
                    <a:lnTo>
                      <a:pt x="21600" y="630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144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34" name="Shape 4234"/>
              <p:cNvSpPr/>
              <p:nvPr/>
            </p:nvSpPr>
            <p:spPr>
              <a:xfrm>
                <a:off x="1089025" y="315912"/>
                <a:ext cx="31750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053"/>
                    </a:moveTo>
                    <a:lnTo>
                      <a:pt x="21600" y="17053"/>
                    </a:lnTo>
                    <a:lnTo>
                      <a:pt x="19440" y="14779"/>
                    </a:lnTo>
                    <a:lnTo>
                      <a:pt x="17280" y="11368"/>
                    </a:lnTo>
                    <a:lnTo>
                      <a:pt x="16200" y="10232"/>
                    </a:lnTo>
                    <a:lnTo>
                      <a:pt x="15120" y="9095"/>
                    </a:lnTo>
                    <a:lnTo>
                      <a:pt x="12960" y="6821"/>
                    </a:lnTo>
                    <a:lnTo>
                      <a:pt x="11880" y="5684"/>
                    </a:lnTo>
                    <a:lnTo>
                      <a:pt x="11880" y="5684"/>
                    </a:lnTo>
                    <a:lnTo>
                      <a:pt x="10800" y="4547"/>
                    </a:lnTo>
                    <a:lnTo>
                      <a:pt x="9720" y="3411"/>
                    </a:lnTo>
                    <a:lnTo>
                      <a:pt x="9720" y="3411"/>
                    </a:lnTo>
                    <a:lnTo>
                      <a:pt x="8640" y="3411"/>
                    </a:lnTo>
                    <a:lnTo>
                      <a:pt x="8640" y="2274"/>
                    </a:lnTo>
                    <a:lnTo>
                      <a:pt x="7560" y="2274"/>
                    </a:lnTo>
                    <a:lnTo>
                      <a:pt x="6480" y="1137"/>
                    </a:lnTo>
                    <a:lnTo>
                      <a:pt x="6480" y="1137"/>
                    </a:lnTo>
                    <a:lnTo>
                      <a:pt x="5400" y="1137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3240" y="0"/>
                    </a:lnTo>
                    <a:lnTo>
                      <a:pt x="2160" y="0"/>
                    </a:lnTo>
                    <a:lnTo>
                      <a:pt x="1080" y="0"/>
                    </a:lnTo>
                    <a:lnTo>
                      <a:pt x="0" y="0"/>
                    </a:lnTo>
                    <a:lnTo>
                      <a:pt x="2160" y="6821"/>
                    </a:lnTo>
                    <a:lnTo>
                      <a:pt x="2160" y="6821"/>
                    </a:lnTo>
                    <a:lnTo>
                      <a:pt x="2160" y="6821"/>
                    </a:lnTo>
                    <a:lnTo>
                      <a:pt x="3240" y="6821"/>
                    </a:lnTo>
                    <a:lnTo>
                      <a:pt x="3240" y="6821"/>
                    </a:lnTo>
                    <a:lnTo>
                      <a:pt x="3240" y="6821"/>
                    </a:lnTo>
                    <a:lnTo>
                      <a:pt x="3240" y="6821"/>
                    </a:lnTo>
                    <a:lnTo>
                      <a:pt x="3240" y="6821"/>
                    </a:lnTo>
                    <a:lnTo>
                      <a:pt x="4320" y="6821"/>
                    </a:lnTo>
                    <a:lnTo>
                      <a:pt x="4320" y="6821"/>
                    </a:lnTo>
                    <a:lnTo>
                      <a:pt x="5400" y="6821"/>
                    </a:lnTo>
                    <a:lnTo>
                      <a:pt x="5400" y="7958"/>
                    </a:lnTo>
                    <a:lnTo>
                      <a:pt x="6480" y="7958"/>
                    </a:lnTo>
                    <a:lnTo>
                      <a:pt x="6480" y="9095"/>
                    </a:lnTo>
                    <a:lnTo>
                      <a:pt x="7560" y="9095"/>
                    </a:lnTo>
                    <a:lnTo>
                      <a:pt x="7560" y="10232"/>
                    </a:lnTo>
                    <a:lnTo>
                      <a:pt x="8640" y="10232"/>
                    </a:lnTo>
                    <a:lnTo>
                      <a:pt x="9720" y="11368"/>
                    </a:lnTo>
                    <a:lnTo>
                      <a:pt x="10800" y="12505"/>
                    </a:lnTo>
                    <a:lnTo>
                      <a:pt x="11880" y="14779"/>
                    </a:lnTo>
                    <a:lnTo>
                      <a:pt x="12960" y="15916"/>
                    </a:lnTo>
                    <a:lnTo>
                      <a:pt x="15120" y="18189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21600" y="1705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35" name="Shape 4235"/>
              <p:cNvSpPr/>
              <p:nvPr/>
            </p:nvSpPr>
            <p:spPr>
              <a:xfrm>
                <a:off x="1114425" y="339725"/>
                <a:ext cx="31750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440" y="15600"/>
                    </a:moveTo>
                    <a:lnTo>
                      <a:pt x="19440" y="15600"/>
                    </a:lnTo>
                    <a:lnTo>
                      <a:pt x="19440" y="15600"/>
                    </a:lnTo>
                    <a:lnTo>
                      <a:pt x="19440" y="15600"/>
                    </a:lnTo>
                    <a:lnTo>
                      <a:pt x="19440" y="15600"/>
                    </a:lnTo>
                    <a:lnTo>
                      <a:pt x="19440" y="15600"/>
                    </a:lnTo>
                    <a:lnTo>
                      <a:pt x="18360" y="15600"/>
                    </a:lnTo>
                    <a:lnTo>
                      <a:pt x="18360" y="15600"/>
                    </a:lnTo>
                    <a:lnTo>
                      <a:pt x="18360" y="15600"/>
                    </a:lnTo>
                    <a:lnTo>
                      <a:pt x="18360" y="14400"/>
                    </a:lnTo>
                    <a:lnTo>
                      <a:pt x="17280" y="14400"/>
                    </a:lnTo>
                    <a:lnTo>
                      <a:pt x="17280" y="14400"/>
                    </a:lnTo>
                    <a:lnTo>
                      <a:pt x="16200" y="13200"/>
                    </a:lnTo>
                    <a:lnTo>
                      <a:pt x="16200" y="13200"/>
                    </a:lnTo>
                    <a:lnTo>
                      <a:pt x="15120" y="13200"/>
                    </a:lnTo>
                    <a:lnTo>
                      <a:pt x="15120" y="12000"/>
                    </a:lnTo>
                    <a:lnTo>
                      <a:pt x="14040" y="12000"/>
                    </a:lnTo>
                    <a:lnTo>
                      <a:pt x="14040" y="12000"/>
                    </a:lnTo>
                    <a:lnTo>
                      <a:pt x="12960" y="9600"/>
                    </a:lnTo>
                    <a:lnTo>
                      <a:pt x="11880" y="8400"/>
                    </a:lnTo>
                    <a:lnTo>
                      <a:pt x="10800" y="7200"/>
                    </a:lnTo>
                    <a:lnTo>
                      <a:pt x="8640" y="6000"/>
                    </a:lnTo>
                    <a:lnTo>
                      <a:pt x="6480" y="2400"/>
                    </a:lnTo>
                    <a:lnTo>
                      <a:pt x="4320" y="0"/>
                    </a:lnTo>
                    <a:lnTo>
                      <a:pt x="0" y="4800"/>
                    </a:lnTo>
                    <a:lnTo>
                      <a:pt x="2160" y="7200"/>
                    </a:lnTo>
                    <a:lnTo>
                      <a:pt x="4320" y="9600"/>
                    </a:lnTo>
                    <a:lnTo>
                      <a:pt x="6480" y="12000"/>
                    </a:lnTo>
                    <a:lnTo>
                      <a:pt x="7560" y="13200"/>
                    </a:lnTo>
                    <a:lnTo>
                      <a:pt x="8640" y="14400"/>
                    </a:lnTo>
                    <a:lnTo>
                      <a:pt x="9720" y="15600"/>
                    </a:lnTo>
                    <a:lnTo>
                      <a:pt x="10800" y="16800"/>
                    </a:lnTo>
                    <a:lnTo>
                      <a:pt x="10800" y="16800"/>
                    </a:lnTo>
                    <a:lnTo>
                      <a:pt x="11880" y="18000"/>
                    </a:lnTo>
                    <a:lnTo>
                      <a:pt x="11880" y="18000"/>
                    </a:lnTo>
                    <a:lnTo>
                      <a:pt x="12960" y="19200"/>
                    </a:lnTo>
                    <a:lnTo>
                      <a:pt x="14040" y="19200"/>
                    </a:lnTo>
                    <a:lnTo>
                      <a:pt x="14040" y="20400"/>
                    </a:lnTo>
                    <a:lnTo>
                      <a:pt x="15120" y="20400"/>
                    </a:lnTo>
                    <a:lnTo>
                      <a:pt x="16200" y="20400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18360" y="21600"/>
                    </a:lnTo>
                    <a:lnTo>
                      <a:pt x="19440" y="21600"/>
                    </a:lnTo>
                    <a:lnTo>
                      <a:pt x="20520" y="21600"/>
                    </a:lnTo>
                    <a:lnTo>
                      <a:pt x="2052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19440" y="15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36" name="Shape 4236"/>
              <p:cNvSpPr/>
              <p:nvPr/>
            </p:nvSpPr>
            <p:spPr>
              <a:xfrm>
                <a:off x="1143000" y="330200"/>
                <a:ext cx="14288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200" y="0"/>
                    </a:moveTo>
                    <a:lnTo>
                      <a:pt x="7200" y="0"/>
                    </a:lnTo>
                    <a:lnTo>
                      <a:pt x="7200" y="3600"/>
                    </a:lnTo>
                    <a:lnTo>
                      <a:pt x="7200" y="6300"/>
                    </a:lnTo>
                    <a:lnTo>
                      <a:pt x="7200" y="8100"/>
                    </a:lnTo>
                    <a:lnTo>
                      <a:pt x="7200" y="9000"/>
                    </a:lnTo>
                    <a:lnTo>
                      <a:pt x="7200" y="10800"/>
                    </a:lnTo>
                    <a:lnTo>
                      <a:pt x="4800" y="11700"/>
                    </a:lnTo>
                    <a:lnTo>
                      <a:pt x="4800" y="12600"/>
                    </a:lnTo>
                    <a:lnTo>
                      <a:pt x="4800" y="13500"/>
                    </a:lnTo>
                    <a:lnTo>
                      <a:pt x="4800" y="13500"/>
                    </a:lnTo>
                    <a:lnTo>
                      <a:pt x="4800" y="14400"/>
                    </a:lnTo>
                    <a:lnTo>
                      <a:pt x="4800" y="14400"/>
                    </a:lnTo>
                    <a:lnTo>
                      <a:pt x="4800" y="15300"/>
                    </a:lnTo>
                    <a:lnTo>
                      <a:pt x="4800" y="15300"/>
                    </a:lnTo>
                    <a:lnTo>
                      <a:pt x="2400" y="15300"/>
                    </a:lnTo>
                    <a:lnTo>
                      <a:pt x="2400" y="16200"/>
                    </a:lnTo>
                    <a:lnTo>
                      <a:pt x="2400" y="16200"/>
                    </a:lnTo>
                    <a:lnTo>
                      <a:pt x="2400" y="16200"/>
                    </a:lnTo>
                    <a:lnTo>
                      <a:pt x="2400" y="17100"/>
                    </a:lnTo>
                    <a:lnTo>
                      <a:pt x="2400" y="17100"/>
                    </a:lnTo>
                    <a:lnTo>
                      <a:pt x="2400" y="17100"/>
                    </a:lnTo>
                    <a:lnTo>
                      <a:pt x="0" y="17100"/>
                    </a:lnTo>
                    <a:lnTo>
                      <a:pt x="0" y="17100"/>
                    </a:lnTo>
                    <a:lnTo>
                      <a:pt x="4800" y="21600"/>
                    </a:lnTo>
                    <a:lnTo>
                      <a:pt x="7200" y="20700"/>
                    </a:lnTo>
                    <a:lnTo>
                      <a:pt x="9600" y="20700"/>
                    </a:lnTo>
                    <a:lnTo>
                      <a:pt x="9600" y="20700"/>
                    </a:lnTo>
                    <a:lnTo>
                      <a:pt x="12000" y="19800"/>
                    </a:lnTo>
                    <a:lnTo>
                      <a:pt x="12000" y="19800"/>
                    </a:lnTo>
                    <a:lnTo>
                      <a:pt x="12000" y="18900"/>
                    </a:lnTo>
                    <a:lnTo>
                      <a:pt x="14400" y="18000"/>
                    </a:lnTo>
                    <a:lnTo>
                      <a:pt x="14400" y="18000"/>
                    </a:lnTo>
                    <a:lnTo>
                      <a:pt x="16800" y="17100"/>
                    </a:lnTo>
                    <a:lnTo>
                      <a:pt x="16800" y="17100"/>
                    </a:lnTo>
                    <a:lnTo>
                      <a:pt x="16800" y="16200"/>
                    </a:lnTo>
                    <a:lnTo>
                      <a:pt x="16800" y="15300"/>
                    </a:lnTo>
                    <a:lnTo>
                      <a:pt x="16800" y="14400"/>
                    </a:lnTo>
                    <a:lnTo>
                      <a:pt x="19200" y="14400"/>
                    </a:lnTo>
                    <a:lnTo>
                      <a:pt x="19200" y="13500"/>
                    </a:lnTo>
                    <a:lnTo>
                      <a:pt x="19200" y="12600"/>
                    </a:lnTo>
                    <a:lnTo>
                      <a:pt x="19200" y="11700"/>
                    </a:lnTo>
                    <a:lnTo>
                      <a:pt x="19200" y="9900"/>
                    </a:lnTo>
                    <a:lnTo>
                      <a:pt x="19200" y="8100"/>
                    </a:lnTo>
                    <a:lnTo>
                      <a:pt x="19200" y="6300"/>
                    </a:lnTo>
                    <a:lnTo>
                      <a:pt x="19200" y="360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72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37" name="Shape 4237"/>
              <p:cNvSpPr/>
              <p:nvPr/>
            </p:nvSpPr>
            <p:spPr>
              <a:xfrm>
                <a:off x="1147762" y="292100"/>
                <a:ext cx="14288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800" y="0"/>
                    </a:moveTo>
                    <a:lnTo>
                      <a:pt x="16800" y="0"/>
                    </a:lnTo>
                    <a:lnTo>
                      <a:pt x="14400" y="0"/>
                    </a:lnTo>
                    <a:lnTo>
                      <a:pt x="12000" y="900"/>
                    </a:lnTo>
                    <a:lnTo>
                      <a:pt x="12000" y="900"/>
                    </a:lnTo>
                    <a:lnTo>
                      <a:pt x="9600" y="1800"/>
                    </a:lnTo>
                    <a:lnTo>
                      <a:pt x="9600" y="1800"/>
                    </a:lnTo>
                    <a:lnTo>
                      <a:pt x="7200" y="2700"/>
                    </a:lnTo>
                    <a:lnTo>
                      <a:pt x="7200" y="2700"/>
                    </a:lnTo>
                    <a:lnTo>
                      <a:pt x="7200" y="3600"/>
                    </a:lnTo>
                    <a:lnTo>
                      <a:pt x="4800" y="4500"/>
                    </a:lnTo>
                    <a:lnTo>
                      <a:pt x="4800" y="4500"/>
                    </a:lnTo>
                    <a:lnTo>
                      <a:pt x="4800" y="5400"/>
                    </a:lnTo>
                    <a:lnTo>
                      <a:pt x="4800" y="6300"/>
                    </a:lnTo>
                    <a:lnTo>
                      <a:pt x="2400" y="7200"/>
                    </a:lnTo>
                    <a:lnTo>
                      <a:pt x="2400" y="7200"/>
                    </a:lnTo>
                    <a:lnTo>
                      <a:pt x="2400" y="8100"/>
                    </a:lnTo>
                    <a:lnTo>
                      <a:pt x="2400" y="9000"/>
                    </a:lnTo>
                    <a:lnTo>
                      <a:pt x="2400" y="10800"/>
                    </a:lnTo>
                    <a:lnTo>
                      <a:pt x="2400" y="11700"/>
                    </a:lnTo>
                    <a:lnTo>
                      <a:pt x="2400" y="13500"/>
                    </a:lnTo>
                    <a:lnTo>
                      <a:pt x="2400" y="15300"/>
                    </a:lnTo>
                    <a:lnTo>
                      <a:pt x="0" y="18000"/>
                    </a:lnTo>
                    <a:lnTo>
                      <a:pt x="0" y="21600"/>
                    </a:lnTo>
                    <a:lnTo>
                      <a:pt x="14400" y="21600"/>
                    </a:lnTo>
                    <a:lnTo>
                      <a:pt x="14400" y="18000"/>
                    </a:lnTo>
                    <a:lnTo>
                      <a:pt x="14400" y="15300"/>
                    </a:lnTo>
                    <a:lnTo>
                      <a:pt x="14400" y="13500"/>
                    </a:lnTo>
                    <a:lnTo>
                      <a:pt x="14400" y="12600"/>
                    </a:lnTo>
                    <a:lnTo>
                      <a:pt x="14400" y="10800"/>
                    </a:lnTo>
                    <a:lnTo>
                      <a:pt x="14400" y="9900"/>
                    </a:lnTo>
                    <a:lnTo>
                      <a:pt x="14400" y="9000"/>
                    </a:lnTo>
                    <a:lnTo>
                      <a:pt x="16800" y="8100"/>
                    </a:lnTo>
                    <a:lnTo>
                      <a:pt x="16800" y="8100"/>
                    </a:lnTo>
                    <a:lnTo>
                      <a:pt x="16800" y="7200"/>
                    </a:lnTo>
                    <a:lnTo>
                      <a:pt x="16800" y="7200"/>
                    </a:lnTo>
                    <a:lnTo>
                      <a:pt x="16800" y="6300"/>
                    </a:lnTo>
                    <a:lnTo>
                      <a:pt x="16800" y="6300"/>
                    </a:lnTo>
                    <a:lnTo>
                      <a:pt x="16800" y="5400"/>
                    </a:lnTo>
                    <a:lnTo>
                      <a:pt x="19200" y="5400"/>
                    </a:lnTo>
                    <a:lnTo>
                      <a:pt x="19200" y="5400"/>
                    </a:lnTo>
                    <a:lnTo>
                      <a:pt x="19200" y="5400"/>
                    </a:lnTo>
                    <a:lnTo>
                      <a:pt x="19200" y="5400"/>
                    </a:lnTo>
                    <a:lnTo>
                      <a:pt x="19200" y="4500"/>
                    </a:lnTo>
                    <a:lnTo>
                      <a:pt x="19200" y="4500"/>
                    </a:lnTo>
                    <a:lnTo>
                      <a:pt x="19200" y="4500"/>
                    </a:lnTo>
                    <a:lnTo>
                      <a:pt x="21600" y="4500"/>
                    </a:lnTo>
                    <a:lnTo>
                      <a:pt x="21600" y="4500"/>
                    </a:lnTo>
                    <a:lnTo>
                      <a:pt x="168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38" name="Shape 4238"/>
              <p:cNvSpPr/>
              <p:nvPr/>
            </p:nvSpPr>
            <p:spPr>
              <a:xfrm>
                <a:off x="1158875" y="292100"/>
                <a:ext cx="31750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800"/>
                    </a:moveTo>
                    <a:lnTo>
                      <a:pt x="21600" y="16800"/>
                    </a:lnTo>
                    <a:lnTo>
                      <a:pt x="19440" y="14400"/>
                    </a:lnTo>
                    <a:lnTo>
                      <a:pt x="17280" y="12000"/>
                    </a:lnTo>
                    <a:lnTo>
                      <a:pt x="15120" y="9600"/>
                    </a:lnTo>
                    <a:lnTo>
                      <a:pt x="14040" y="8400"/>
                    </a:lnTo>
                    <a:lnTo>
                      <a:pt x="12960" y="7200"/>
                    </a:lnTo>
                    <a:lnTo>
                      <a:pt x="11880" y="6000"/>
                    </a:lnTo>
                    <a:lnTo>
                      <a:pt x="10800" y="4800"/>
                    </a:lnTo>
                    <a:lnTo>
                      <a:pt x="10800" y="4800"/>
                    </a:lnTo>
                    <a:lnTo>
                      <a:pt x="9720" y="3600"/>
                    </a:lnTo>
                    <a:lnTo>
                      <a:pt x="8640" y="3600"/>
                    </a:lnTo>
                    <a:lnTo>
                      <a:pt x="8640" y="2400"/>
                    </a:lnTo>
                    <a:lnTo>
                      <a:pt x="7560" y="2400"/>
                    </a:lnTo>
                    <a:lnTo>
                      <a:pt x="6480" y="1200"/>
                    </a:lnTo>
                    <a:lnTo>
                      <a:pt x="6480" y="1200"/>
                    </a:lnTo>
                    <a:lnTo>
                      <a:pt x="5400" y="120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3240" y="0"/>
                    </a:lnTo>
                    <a:lnTo>
                      <a:pt x="216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0" y="0"/>
                    </a:lnTo>
                    <a:lnTo>
                      <a:pt x="2160" y="6000"/>
                    </a:lnTo>
                    <a:lnTo>
                      <a:pt x="2160" y="6000"/>
                    </a:lnTo>
                    <a:lnTo>
                      <a:pt x="2160" y="6000"/>
                    </a:lnTo>
                    <a:lnTo>
                      <a:pt x="2160" y="6000"/>
                    </a:lnTo>
                    <a:lnTo>
                      <a:pt x="2160" y="6000"/>
                    </a:lnTo>
                    <a:lnTo>
                      <a:pt x="2160" y="6000"/>
                    </a:lnTo>
                    <a:lnTo>
                      <a:pt x="3240" y="6000"/>
                    </a:lnTo>
                    <a:lnTo>
                      <a:pt x="3240" y="6000"/>
                    </a:lnTo>
                    <a:lnTo>
                      <a:pt x="3240" y="7200"/>
                    </a:lnTo>
                    <a:lnTo>
                      <a:pt x="4320" y="7200"/>
                    </a:lnTo>
                    <a:lnTo>
                      <a:pt x="4320" y="7200"/>
                    </a:lnTo>
                    <a:lnTo>
                      <a:pt x="5400" y="7200"/>
                    </a:lnTo>
                    <a:lnTo>
                      <a:pt x="5400" y="8400"/>
                    </a:lnTo>
                    <a:lnTo>
                      <a:pt x="6480" y="8400"/>
                    </a:lnTo>
                    <a:lnTo>
                      <a:pt x="6480" y="9600"/>
                    </a:lnTo>
                    <a:lnTo>
                      <a:pt x="7560" y="9600"/>
                    </a:lnTo>
                    <a:lnTo>
                      <a:pt x="7560" y="10800"/>
                    </a:lnTo>
                    <a:lnTo>
                      <a:pt x="8640" y="12000"/>
                    </a:lnTo>
                    <a:lnTo>
                      <a:pt x="9720" y="13200"/>
                    </a:lnTo>
                    <a:lnTo>
                      <a:pt x="10800" y="14400"/>
                    </a:lnTo>
                    <a:lnTo>
                      <a:pt x="12960" y="15600"/>
                    </a:lnTo>
                    <a:lnTo>
                      <a:pt x="15120" y="19200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21600" y="16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39" name="Shape 4239"/>
              <p:cNvSpPr/>
              <p:nvPr/>
            </p:nvSpPr>
            <p:spPr>
              <a:xfrm>
                <a:off x="1184275" y="314325"/>
                <a:ext cx="31750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440" y="14779"/>
                    </a:moveTo>
                    <a:lnTo>
                      <a:pt x="19440" y="14779"/>
                    </a:lnTo>
                    <a:lnTo>
                      <a:pt x="19440" y="14779"/>
                    </a:lnTo>
                    <a:lnTo>
                      <a:pt x="19440" y="14779"/>
                    </a:lnTo>
                    <a:lnTo>
                      <a:pt x="18360" y="14779"/>
                    </a:lnTo>
                    <a:lnTo>
                      <a:pt x="18360" y="14779"/>
                    </a:lnTo>
                    <a:lnTo>
                      <a:pt x="18360" y="14779"/>
                    </a:lnTo>
                    <a:lnTo>
                      <a:pt x="18360" y="14779"/>
                    </a:lnTo>
                    <a:lnTo>
                      <a:pt x="18360" y="14779"/>
                    </a:lnTo>
                    <a:lnTo>
                      <a:pt x="17280" y="14779"/>
                    </a:lnTo>
                    <a:lnTo>
                      <a:pt x="17280" y="14779"/>
                    </a:lnTo>
                    <a:lnTo>
                      <a:pt x="16200" y="13642"/>
                    </a:lnTo>
                    <a:lnTo>
                      <a:pt x="16200" y="13642"/>
                    </a:lnTo>
                    <a:lnTo>
                      <a:pt x="15120" y="13642"/>
                    </a:lnTo>
                    <a:lnTo>
                      <a:pt x="15120" y="12505"/>
                    </a:lnTo>
                    <a:lnTo>
                      <a:pt x="15120" y="12505"/>
                    </a:lnTo>
                    <a:lnTo>
                      <a:pt x="14040" y="11368"/>
                    </a:lnTo>
                    <a:lnTo>
                      <a:pt x="14040" y="11368"/>
                    </a:lnTo>
                    <a:lnTo>
                      <a:pt x="11880" y="10232"/>
                    </a:lnTo>
                    <a:lnTo>
                      <a:pt x="10800" y="9095"/>
                    </a:lnTo>
                    <a:lnTo>
                      <a:pt x="9720" y="6821"/>
                    </a:lnTo>
                    <a:lnTo>
                      <a:pt x="8640" y="5684"/>
                    </a:lnTo>
                    <a:lnTo>
                      <a:pt x="6480" y="3411"/>
                    </a:lnTo>
                    <a:lnTo>
                      <a:pt x="4320" y="0"/>
                    </a:lnTo>
                    <a:lnTo>
                      <a:pt x="0" y="4547"/>
                    </a:lnTo>
                    <a:lnTo>
                      <a:pt x="2160" y="6821"/>
                    </a:lnTo>
                    <a:lnTo>
                      <a:pt x="4320" y="10232"/>
                    </a:lnTo>
                    <a:lnTo>
                      <a:pt x="5400" y="11368"/>
                    </a:lnTo>
                    <a:lnTo>
                      <a:pt x="6480" y="12505"/>
                    </a:lnTo>
                    <a:lnTo>
                      <a:pt x="8640" y="14779"/>
                    </a:lnTo>
                    <a:lnTo>
                      <a:pt x="9720" y="15916"/>
                    </a:lnTo>
                    <a:lnTo>
                      <a:pt x="9720" y="15916"/>
                    </a:lnTo>
                    <a:lnTo>
                      <a:pt x="10800" y="17053"/>
                    </a:lnTo>
                    <a:lnTo>
                      <a:pt x="11880" y="17053"/>
                    </a:lnTo>
                    <a:lnTo>
                      <a:pt x="11880" y="18189"/>
                    </a:lnTo>
                    <a:lnTo>
                      <a:pt x="12960" y="18189"/>
                    </a:lnTo>
                    <a:lnTo>
                      <a:pt x="12960" y="19326"/>
                    </a:lnTo>
                    <a:lnTo>
                      <a:pt x="14040" y="19326"/>
                    </a:lnTo>
                    <a:lnTo>
                      <a:pt x="15120" y="20463"/>
                    </a:lnTo>
                    <a:lnTo>
                      <a:pt x="15120" y="20463"/>
                    </a:lnTo>
                    <a:lnTo>
                      <a:pt x="16200" y="20463"/>
                    </a:lnTo>
                    <a:lnTo>
                      <a:pt x="17280" y="20463"/>
                    </a:lnTo>
                    <a:lnTo>
                      <a:pt x="17280" y="21600"/>
                    </a:lnTo>
                    <a:lnTo>
                      <a:pt x="18360" y="21600"/>
                    </a:lnTo>
                    <a:lnTo>
                      <a:pt x="19440" y="21600"/>
                    </a:lnTo>
                    <a:lnTo>
                      <a:pt x="20520" y="21600"/>
                    </a:lnTo>
                    <a:lnTo>
                      <a:pt x="21600" y="20463"/>
                    </a:lnTo>
                    <a:lnTo>
                      <a:pt x="21600" y="20463"/>
                    </a:lnTo>
                    <a:lnTo>
                      <a:pt x="19440" y="1477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40" name="Shape 4240"/>
              <p:cNvSpPr/>
              <p:nvPr/>
            </p:nvSpPr>
            <p:spPr>
              <a:xfrm>
                <a:off x="1212850" y="304800"/>
                <a:ext cx="12700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100" y="0"/>
                    </a:moveTo>
                    <a:lnTo>
                      <a:pt x="8100" y="0"/>
                    </a:lnTo>
                    <a:lnTo>
                      <a:pt x="8100" y="3600"/>
                    </a:lnTo>
                    <a:lnTo>
                      <a:pt x="8100" y="6300"/>
                    </a:lnTo>
                    <a:lnTo>
                      <a:pt x="5400" y="8100"/>
                    </a:lnTo>
                    <a:lnTo>
                      <a:pt x="5400" y="9000"/>
                    </a:lnTo>
                    <a:lnTo>
                      <a:pt x="5400" y="10800"/>
                    </a:lnTo>
                    <a:lnTo>
                      <a:pt x="5400" y="11700"/>
                    </a:lnTo>
                    <a:lnTo>
                      <a:pt x="5400" y="12600"/>
                    </a:lnTo>
                    <a:lnTo>
                      <a:pt x="5400" y="13500"/>
                    </a:lnTo>
                    <a:lnTo>
                      <a:pt x="5400" y="13500"/>
                    </a:lnTo>
                    <a:lnTo>
                      <a:pt x="5400" y="14400"/>
                    </a:lnTo>
                    <a:lnTo>
                      <a:pt x="2700" y="14400"/>
                    </a:lnTo>
                    <a:lnTo>
                      <a:pt x="2700" y="15300"/>
                    </a:lnTo>
                    <a:lnTo>
                      <a:pt x="2700" y="15300"/>
                    </a:lnTo>
                    <a:lnTo>
                      <a:pt x="2700" y="16200"/>
                    </a:lnTo>
                    <a:lnTo>
                      <a:pt x="2700" y="16200"/>
                    </a:lnTo>
                    <a:lnTo>
                      <a:pt x="2700" y="17100"/>
                    </a:lnTo>
                    <a:lnTo>
                      <a:pt x="2700" y="17100"/>
                    </a:lnTo>
                    <a:lnTo>
                      <a:pt x="0" y="17100"/>
                    </a:lnTo>
                    <a:lnTo>
                      <a:pt x="0" y="17100"/>
                    </a:lnTo>
                    <a:lnTo>
                      <a:pt x="0" y="17100"/>
                    </a:lnTo>
                    <a:lnTo>
                      <a:pt x="0" y="17100"/>
                    </a:lnTo>
                    <a:lnTo>
                      <a:pt x="0" y="17100"/>
                    </a:lnTo>
                    <a:lnTo>
                      <a:pt x="5400" y="21600"/>
                    </a:lnTo>
                    <a:lnTo>
                      <a:pt x="5400" y="21600"/>
                    </a:lnTo>
                    <a:lnTo>
                      <a:pt x="8100" y="21600"/>
                    </a:lnTo>
                    <a:lnTo>
                      <a:pt x="10800" y="20700"/>
                    </a:lnTo>
                    <a:lnTo>
                      <a:pt x="10800" y="20700"/>
                    </a:lnTo>
                    <a:lnTo>
                      <a:pt x="13500" y="19800"/>
                    </a:lnTo>
                    <a:lnTo>
                      <a:pt x="13500" y="18900"/>
                    </a:lnTo>
                    <a:lnTo>
                      <a:pt x="13500" y="18900"/>
                    </a:lnTo>
                    <a:lnTo>
                      <a:pt x="16200" y="18000"/>
                    </a:lnTo>
                    <a:lnTo>
                      <a:pt x="16200" y="17100"/>
                    </a:lnTo>
                    <a:lnTo>
                      <a:pt x="16200" y="17100"/>
                    </a:lnTo>
                    <a:lnTo>
                      <a:pt x="18900" y="16200"/>
                    </a:lnTo>
                    <a:lnTo>
                      <a:pt x="18900" y="15300"/>
                    </a:lnTo>
                    <a:lnTo>
                      <a:pt x="18900" y="14400"/>
                    </a:lnTo>
                    <a:lnTo>
                      <a:pt x="18900" y="14400"/>
                    </a:lnTo>
                    <a:lnTo>
                      <a:pt x="18900" y="13500"/>
                    </a:lnTo>
                    <a:lnTo>
                      <a:pt x="18900" y="12600"/>
                    </a:lnTo>
                    <a:lnTo>
                      <a:pt x="21600" y="10800"/>
                    </a:lnTo>
                    <a:lnTo>
                      <a:pt x="21600" y="9000"/>
                    </a:lnTo>
                    <a:lnTo>
                      <a:pt x="21600" y="8100"/>
                    </a:lnTo>
                    <a:lnTo>
                      <a:pt x="21600" y="6300"/>
                    </a:lnTo>
                    <a:lnTo>
                      <a:pt x="21600" y="3600"/>
                    </a:lnTo>
                    <a:lnTo>
                      <a:pt x="21600" y="900"/>
                    </a:lnTo>
                    <a:lnTo>
                      <a:pt x="21600" y="900"/>
                    </a:lnTo>
                    <a:lnTo>
                      <a:pt x="81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41" name="Shape 4241"/>
              <p:cNvSpPr/>
              <p:nvPr/>
            </p:nvSpPr>
            <p:spPr>
              <a:xfrm>
                <a:off x="1217612" y="268287"/>
                <a:ext cx="12701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00" y="0"/>
                    </a:moveTo>
                    <a:lnTo>
                      <a:pt x="16200" y="0"/>
                    </a:lnTo>
                    <a:lnTo>
                      <a:pt x="16200" y="0"/>
                    </a:lnTo>
                    <a:lnTo>
                      <a:pt x="13500" y="0"/>
                    </a:lnTo>
                    <a:lnTo>
                      <a:pt x="10800" y="900"/>
                    </a:lnTo>
                    <a:lnTo>
                      <a:pt x="10800" y="900"/>
                    </a:lnTo>
                    <a:lnTo>
                      <a:pt x="8100" y="1800"/>
                    </a:lnTo>
                    <a:lnTo>
                      <a:pt x="8100" y="2700"/>
                    </a:lnTo>
                    <a:lnTo>
                      <a:pt x="5400" y="2700"/>
                    </a:lnTo>
                    <a:lnTo>
                      <a:pt x="5400" y="3600"/>
                    </a:lnTo>
                    <a:lnTo>
                      <a:pt x="5400" y="4500"/>
                    </a:lnTo>
                    <a:lnTo>
                      <a:pt x="5400" y="4500"/>
                    </a:lnTo>
                    <a:lnTo>
                      <a:pt x="2700" y="5400"/>
                    </a:lnTo>
                    <a:lnTo>
                      <a:pt x="2700" y="6300"/>
                    </a:lnTo>
                    <a:lnTo>
                      <a:pt x="2700" y="7200"/>
                    </a:lnTo>
                    <a:lnTo>
                      <a:pt x="2700" y="8100"/>
                    </a:lnTo>
                    <a:lnTo>
                      <a:pt x="2700" y="8100"/>
                    </a:lnTo>
                    <a:lnTo>
                      <a:pt x="2700" y="9000"/>
                    </a:lnTo>
                    <a:lnTo>
                      <a:pt x="2700" y="10800"/>
                    </a:lnTo>
                    <a:lnTo>
                      <a:pt x="0" y="12600"/>
                    </a:lnTo>
                    <a:lnTo>
                      <a:pt x="0" y="13500"/>
                    </a:lnTo>
                    <a:lnTo>
                      <a:pt x="0" y="15300"/>
                    </a:lnTo>
                    <a:lnTo>
                      <a:pt x="0" y="18000"/>
                    </a:lnTo>
                    <a:lnTo>
                      <a:pt x="0" y="20700"/>
                    </a:lnTo>
                    <a:lnTo>
                      <a:pt x="13500" y="21600"/>
                    </a:lnTo>
                    <a:lnTo>
                      <a:pt x="13500" y="18000"/>
                    </a:lnTo>
                    <a:lnTo>
                      <a:pt x="13500" y="15300"/>
                    </a:lnTo>
                    <a:lnTo>
                      <a:pt x="13500" y="13500"/>
                    </a:lnTo>
                    <a:lnTo>
                      <a:pt x="16200" y="12600"/>
                    </a:lnTo>
                    <a:lnTo>
                      <a:pt x="16200" y="10800"/>
                    </a:lnTo>
                    <a:lnTo>
                      <a:pt x="16200" y="9900"/>
                    </a:lnTo>
                    <a:lnTo>
                      <a:pt x="16200" y="9000"/>
                    </a:lnTo>
                    <a:lnTo>
                      <a:pt x="16200" y="8100"/>
                    </a:lnTo>
                    <a:lnTo>
                      <a:pt x="16200" y="8100"/>
                    </a:lnTo>
                    <a:lnTo>
                      <a:pt x="18900" y="7200"/>
                    </a:lnTo>
                    <a:lnTo>
                      <a:pt x="18900" y="7200"/>
                    </a:lnTo>
                    <a:lnTo>
                      <a:pt x="18900" y="6300"/>
                    </a:lnTo>
                    <a:lnTo>
                      <a:pt x="18900" y="6300"/>
                    </a:lnTo>
                    <a:lnTo>
                      <a:pt x="18900" y="5400"/>
                    </a:lnTo>
                    <a:lnTo>
                      <a:pt x="18900" y="5400"/>
                    </a:lnTo>
                    <a:lnTo>
                      <a:pt x="18900" y="5400"/>
                    </a:lnTo>
                    <a:lnTo>
                      <a:pt x="21600" y="4500"/>
                    </a:lnTo>
                    <a:lnTo>
                      <a:pt x="21600" y="4500"/>
                    </a:lnTo>
                    <a:lnTo>
                      <a:pt x="21600" y="4500"/>
                    </a:lnTo>
                    <a:lnTo>
                      <a:pt x="21600" y="4500"/>
                    </a:lnTo>
                    <a:lnTo>
                      <a:pt x="21600" y="4500"/>
                    </a:lnTo>
                    <a:lnTo>
                      <a:pt x="21600" y="4500"/>
                    </a:lnTo>
                    <a:lnTo>
                      <a:pt x="21600" y="4500"/>
                    </a:lnTo>
                    <a:lnTo>
                      <a:pt x="162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42" name="Shape 4242"/>
              <p:cNvSpPr/>
              <p:nvPr/>
            </p:nvSpPr>
            <p:spPr>
              <a:xfrm>
                <a:off x="1227137" y="266700"/>
                <a:ext cx="33338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000"/>
                    </a:moveTo>
                    <a:lnTo>
                      <a:pt x="21600" y="18000"/>
                    </a:lnTo>
                    <a:lnTo>
                      <a:pt x="19543" y="15600"/>
                    </a:lnTo>
                    <a:lnTo>
                      <a:pt x="17486" y="12000"/>
                    </a:lnTo>
                    <a:lnTo>
                      <a:pt x="15429" y="10800"/>
                    </a:lnTo>
                    <a:lnTo>
                      <a:pt x="14400" y="8400"/>
                    </a:lnTo>
                    <a:lnTo>
                      <a:pt x="13371" y="7200"/>
                    </a:lnTo>
                    <a:lnTo>
                      <a:pt x="12343" y="6000"/>
                    </a:lnTo>
                    <a:lnTo>
                      <a:pt x="11314" y="6000"/>
                    </a:lnTo>
                    <a:lnTo>
                      <a:pt x="10286" y="4800"/>
                    </a:lnTo>
                    <a:lnTo>
                      <a:pt x="10286" y="4800"/>
                    </a:lnTo>
                    <a:lnTo>
                      <a:pt x="9257" y="3600"/>
                    </a:lnTo>
                    <a:lnTo>
                      <a:pt x="8229" y="2400"/>
                    </a:lnTo>
                    <a:lnTo>
                      <a:pt x="8229" y="2400"/>
                    </a:lnTo>
                    <a:lnTo>
                      <a:pt x="7200" y="2400"/>
                    </a:lnTo>
                    <a:lnTo>
                      <a:pt x="7200" y="1200"/>
                    </a:lnTo>
                    <a:lnTo>
                      <a:pt x="6171" y="1200"/>
                    </a:lnTo>
                    <a:lnTo>
                      <a:pt x="5143" y="1200"/>
                    </a:lnTo>
                    <a:lnTo>
                      <a:pt x="4114" y="1200"/>
                    </a:lnTo>
                    <a:lnTo>
                      <a:pt x="4114" y="0"/>
                    </a:lnTo>
                    <a:lnTo>
                      <a:pt x="3086" y="0"/>
                    </a:lnTo>
                    <a:lnTo>
                      <a:pt x="2057" y="0"/>
                    </a:lnTo>
                    <a:lnTo>
                      <a:pt x="1029" y="0"/>
                    </a:lnTo>
                    <a:lnTo>
                      <a:pt x="0" y="1200"/>
                    </a:lnTo>
                    <a:lnTo>
                      <a:pt x="2057" y="7200"/>
                    </a:lnTo>
                    <a:lnTo>
                      <a:pt x="2057" y="7200"/>
                    </a:lnTo>
                    <a:lnTo>
                      <a:pt x="2057" y="7200"/>
                    </a:lnTo>
                    <a:lnTo>
                      <a:pt x="2057" y="7200"/>
                    </a:lnTo>
                    <a:lnTo>
                      <a:pt x="3086" y="7200"/>
                    </a:lnTo>
                    <a:lnTo>
                      <a:pt x="3086" y="7200"/>
                    </a:lnTo>
                    <a:lnTo>
                      <a:pt x="3086" y="7200"/>
                    </a:lnTo>
                    <a:lnTo>
                      <a:pt x="4114" y="7200"/>
                    </a:lnTo>
                    <a:lnTo>
                      <a:pt x="4114" y="7200"/>
                    </a:lnTo>
                    <a:lnTo>
                      <a:pt x="5143" y="7200"/>
                    </a:lnTo>
                    <a:lnTo>
                      <a:pt x="5143" y="8400"/>
                    </a:lnTo>
                    <a:lnTo>
                      <a:pt x="5143" y="8400"/>
                    </a:lnTo>
                    <a:lnTo>
                      <a:pt x="6171" y="8400"/>
                    </a:lnTo>
                    <a:lnTo>
                      <a:pt x="7200" y="9600"/>
                    </a:lnTo>
                    <a:lnTo>
                      <a:pt x="7200" y="9600"/>
                    </a:lnTo>
                    <a:lnTo>
                      <a:pt x="8229" y="10800"/>
                    </a:lnTo>
                    <a:lnTo>
                      <a:pt x="8229" y="10800"/>
                    </a:lnTo>
                    <a:lnTo>
                      <a:pt x="9257" y="12000"/>
                    </a:lnTo>
                    <a:lnTo>
                      <a:pt x="10286" y="13200"/>
                    </a:lnTo>
                    <a:lnTo>
                      <a:pt x="11314" y="14400"/>
                    </a:lnTo>
                    <a:lnTo>
                      <a:pt x="13371" y="16800"/>
                    </a:lnTo>
                    <a:lnTo>
                      <a:pt x="15429" y="19200"/>
                    </a:lnTo>
                    <a:lnTo>
                      <a:pt x="17486" y="21600"/>
                    </a:lnTo>
                    <a:lnTo>
                      <a:pt x="17486" y="21600"/>
                    </a:lnTo>
                    <a:lnTo>
                      <a:pt x="2160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43" name="Shape 4243"/>
              <p:cNvSpPr/>
              <p:nvPr/>
            </p:nvSpPr>
            <p:spPr>
              <a:xfrm>
                <a:off x="1254125" y="290512"/>
                <a:ext cx="30163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326" y="15600"/>
                    </a:moveTo>
                    <a:lnTo>
                      <a:pt x="19326" y="15600"/>
                    </a:lnTo>
                    <a:lnTo>
                      <a:pt x="19326" y="15600"/>
                    </a:lnTo>
                    <a:lnTo>
                      <a:pt x="19326" y="15600"/>
                    </a:lnTo>
                    <a:lnTo>
                      <a:pt x="19326" y="15600"/>
                    </a:lnTo>
                    <a:lnTo>
                      <a:pt x="19326" y="15600"/>
                    </a:lnTo>
                    <a:lnTo>
                      <a:pt x="19326" y="15600"/>
                    </a:lnTo>
                    <a:lnTo>
                      <a:pt x="18189" y="15600"/>
                    </a:lnTo>
                    <a:lnTo>
                      <a:pt x="18189" y="15600"/>
                    </a:lnTo>
                    <a:lnTo>
                      <a:pt x="18189" y="14400"/>
                    </a:lnTo>
                    <a:lnTo>
                      <a:pt x="17053" y="14400"/>
                    </a:lnTo>
                    <a:lnTo>
                      <a:pt x="17053" y="14400"/>
                    </a:lnTo>
                    <a:lnTo>
                      <a:pt x="15916" y="14400"/>
                    </a:lnTo>
                    <a:lnTo>
                      <a:pt x="15916" y="13200"/>
                    </a:lnTo>
                    <a:lnTo>
                      <a:pt x="15916" y="13200"/>
                    </a:lnTo>
                    <a:lnTo>
                      <a:pt x="14779" y="12000"/>
                    </a:lnTo>
                    <a:lnTo>
                      <a:pt x="14779" y="12000"/>
                    </a:lnTo>
                    <a:lnTo>
                      <a:pt x="13642" y="10800"/>
                    </a:lnTo>
                    <a:lnTo>
                      <a:pt x="12505" y="9600"/>
                    </a:lnTo>
                    <a:lnTo>
                      <a:pt x="11368" y="8400"/>
                    </a:lnTo>
                    <a:lnTo>
                      <a:pt x="10232" y="7200"/>
                    </a:lnTo>
                    <a:lnTo>
                      <a:pt x="9095" y="6000"/>
                    </a:lnTo>
                    <a:lnTo>
                      <a:pt x="6821" y="2400"/>
                    </a:lnTo>
                    <a:lnTo>
                      <a:pt x="4547" y="0"/>
                    </a:lnTo>
                    <a:lnTo>
                      <a:pt x="0" y="3600"/>
                    </a:lnTo>
                    <a:lnTo>
                      <a:pt x="2274" y="7200"/>
                    </a:lnTo>
                    <a:lnTo>
                      <a:pt x="4547" y="9600"/>
                    </a:lnTo>
                    <a:lnTo>
                      <a:pt x="5684" y="10800"/>
                    </a:lnTo>
                    <a:lnTo>
                      <a:pt x="6821" y="13200"/>
                    </a:lnTo>
                    <a:lnTo>
                      <a:pt x="7958" y="14400"/>
                    </a:lnTo>
                    <a:lnTo>
                      <a:pt x="9095" y="15600"/>
                    </a:lnTo>
                    <a:lnTo>
                      <a:pt x="10232" y="16800"/>
                    </a:lnTo>
                    <a:lnTo>
                      <a:pt x="11368" y="16800"/>
                    </a:lnTo>
                    <a:lnTo>
                      <a:pt x="11368" y="18000"/>
                    </a:lnTo>
                    <a:lnTo>
                      <a:pt x="12505" y="18000"/>
                    </a:lnTo>
                    <a:lnTo>
                      <a:pt x="12505" y="19200"/>
                    </a:lnTo>
                    <a:lnTo>
                      <a:pt x="13642" y="19200"/>
                    </a:lnTo>
                    <a:lnTo>
                      <a:pt x="14779" y="20400"/>
                    </a:lnTo>
                    <a:lnTo>
                      <a:pt x="14779" y="20400"/>
                    </a:lnTo>
                    <a:lnTo>
                      <a:pt x="15916" y="20400"/>
                    </a:lnTo>
                    <a:lnTo>
                      <a:pt x="17053" y="21600"/>
                    </a:lnTo>
                    <a:lnTo>
                      <a:pt x="17053" y="21600"/>
                    </a:lnTo>
                    <a:lnTo>
                      <a:pt x="18189" y="21600"/>
                    </a:lnTo>
                    <a:lnTo>
                      <a:pt x="19326" y="21600"/>
                    </a:lnTo>
                    <a:lnTo>
                      <a:pt x="20463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19326" y="15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44" name="Shape 4244"/>
              <p:cNvSpPr/>
              <p:nvPr/>
            </p:nvSpPr>
            <p:spPr>
              <a:xfrm>
                <a:off x="1281112" y="280987"/>
                <a:ext cx="14288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200" y="0"/>
                    </a:moveTo>
                    <a:lnTo>
                      <a:pt x="7200" y="0"/>
                    </a:lnTo>
                    <a:lnTo>
                      <a:pt x="7200" y="1800"/>
                    </a:lnTo>
                    <a:lnTo>
                      <a:pt x="7200" y="2700"/>
                    </a:lnTo>
                    <a:lnTo>
                      <a:pt x="7200" y="4500"/>
                    </a:lnTo>
                    <a:lnTo>
                      <a:pt x="7200" y="6300"/>
                    </a:lnTo>
                    <a:lnTo>
                      <a:pt x="7200" y="7200"/>
                    </a:lnTo>
                    <a:lnTo>
                      <a:pt x="7200" y="9000"/>
                    </a:lnTo>
                    <a:lnTo>
                      <a:pt x="7200" y="9900"/>
                    </a:lnTo>
                    <a:lnTo>
                      <a:pt x="7200" y="11700"/>
                    </a:lnTo>
                    <a:lnTo>
                      <a:pt x="7200" y="11700"/>
                    </a:lnTo>
                    <a:lnTo>
                      <a:pt x="7200" y="12600"/>
                    </a:lnTo>
                    <a:lnTo>
                      <a:pt x="7200" y="13500"/>
                    </a:lnTo>
                    <a:lnTo>
                      <a:pt x="4800" y="13500"/>
                    </a:lnTo>
                    <a:lnTo>
                      <a:pt x="4800" y="14400"/>
                    </a:lnTo>
                    <a:lnTo>
                      <a:pt x="4800" y="14400"/>
                    </a:lnTo>
                    <a:lnTo>
                      <a:pt x="4800" y="15300"/>
                    </a:lnTo>
                    <a:lnTo>
                      <a:pt x="4800" y="15300"/>
                    </a:lnTo>
                    <a:lnTo>
                      <a:pt x="4800" y="16200"/>
                    </a:lnTo>
                    <a:lnTo>
                      <a:pt x="2400" y="16200"/>
                    </a:lnTo>
                    <a:lnTo>
                      <a:pt x="2400" y="16200"/>
                    </a:lnTo>
                    <a:lnTo>
                      <a:pt x="2400" y="16200"/>
                    </a:lnTo>
                    <a:lnTo>
                      <a:pt x="2400" y="17100"/>
                    </a:lnTo>
                    <a:lnTo>
                      <a:pt x="2400" y="17100"/>
                    </a:lnTo>
                    <a:lnTo>
                      <a:pt x="0" y="17100"/>
                    </a:lnTo>
                    <a:lnTo>
                      <a:pt x="0" y="17100"/>
                    </a:lnTo>
                    <a:lnTo>
                      <a:pt x="4800" y="21600"/>
                    </a:lnTo>
                    <a:lnTo>
                      <a:pt x="7200" y="21600"/>
                    </a:lnTo>
                    <a:lnTo>
                      <a:pt x="9600" y="20700"/>
                    </a:lnTo>
                    <a:lnTo>
                      <a:pt x="9600" y="20700"/>
                    </a:lnTo>
                    <a:lnTo>
                      <a:pt x="12000" y="19800"/>
                    </a:lnTo>
                    <a:lnTo>
                      <a:pt x="12000" y="19800"/>
                    </a:lnTo>
                    <a:lnTo>
                      <a:pt x="14400" y="18900"/>
                    </a:lnTo>
                    <a:lnTo>
                      <a:pt x="14400" y="18000"/>
                    </a:lnTo>
                    <a:lnTo>
                      <a:pt x="14400" y="18000"/>
                    </a:lnTo>
                    <a:lnTo>
                      <a:pt x="16800" y="17100"/>
                    </a:lnTo>
                    <a:lnTo>
                      <a:pt x="16800" y="16200"/>
                    </a:lnTo>
                    <a:lnTo>
                      <a:pt x="16800" y="16200"/>
                    </a:lnTo>
                    <a:lnTo>
                      <a:pt x="19200" y="15300"/>
                    </a:lnTo>
                    <a:lnTo>
                      <a:pt x="19200" y="14400"/>
                    </a:lnTo>
                    <a:lnTo>
                      <a:pt x="19200" y="13500"/>
                    </a:lnTo>
                    <a:lnTo>
                      <a:pt x="19200" y="12600"/>
                    </a:lnTo>
                    <a:lnTo>
                      <a:pt x="19200" y="11700"/>
                    </a:lnTo>
                    <a:lnTo>
                      <a:pt x="19200" y="10800"/>
                    </a:lnTo>
                    <a:lnTo>
                      <a:pt x="21600" y="9000"/>
                    </a:lnTo>
                    <a:lnTo>
                      <a:pt x="21600" y="8100"/>
                    </a:lnTo>
                    <a:lnTo>
                      <a:pt x="21600" y="6300"/>
                    </a:lnTo>
                    <a:lnTo>
                      <a:pt x="21600" y="4500"/>
                    </a:lnTo>
                    <a:lnTo>
                      <a:pt x="21600" y="2700"/>
                    </a:lnTo>
                    <a:lnTo>
                      <a:pt x="21600" y="90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72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45" name="Shape 4245"/>
              <p:cNvSpPr/>
              <p:nvPr/>
            </p:nvSpPr>
            <p:spPr>
              <a:xfrm>
                <a:off x="1285875" y="244475"/>
                <a:ext cx="11113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429" y="0"/>
                    </a:moveTo>
                    <a:lnTo>
                      <a:pt x="15429" y="0"/>
                    </a:lnTo>
                    <a:lnTo>
                      <a:pt x="12343" y="0"/>
                    </a:lnTo>
                    <a:lnTo>
                      <a:pt x="12343" y="939"/>
                    </a:lnTo>
                    <a:lnTo>
                      <a:pt x="9257" y="939"/>
                    </a:lnTo>
                    <a:lnTo>
                      <a:pt x="9257" y="1878"/>
                    </a:lnTo>
                    <a:lnTo>
                      <a:pt x="6171" y="1878"/>
                    </a:lnTo>
                    <a:lnTo>
                      <a:pt x="6171" y="2817"/>
                    </a:lnTo>
                    <a:lnTo>
                      <a:pt x="6171" y="2817"/>
                    </a:lnTo>
                    <a:lnTo>
                      <a:pt x="3086" y="3757"/>
                    </a:lnTo>
                    <a:lnTo>
                      <a:pt x="3086" y="4696"/>
                    </a:lnTo>
                    <a:lnTo>
                      <a:pt x="3086" y="5635"/>
                    </a:lnTo>
                    <a:lnTo>
                      <a:pt x="3086" y="5635"/>
                    </a:lnTo>
                    <a:lnTo>
                      <a:pt x="0" y="6574"/>
                    </a:lnTo>
                    <a:lnTo>
                      <a:pt x="0" y="7513"/>
                    </a:lnTo>
                    <a:lnTo>
                      <a:pt x="0" y="8452"/>
                    </a:lnTo>
                    <a:lnTo>
                      <a:pt x="0" y="8452"/>
                    </a:lnTo>
                    <a:lnTo>
                      <a:pt x="0" y="9391"/>
                    </a:lnTo>
                    <a:lnTo>
                      <a:pt x="0" y="11270"/>
                    </a:lnTo>
                    <a:lnTo>
                      <a:pt x="0" y="12209"/>
                    </a:lnTo>
                    <a:lnTo>
                      <a:pt x="0" y="14087"/>
                    </a:lnTo>
                    <a:lnTo>
                      <a:pt x="0" y="15965"/>
                    </a:lnTo>
                    <a:lnTo>
                      <a:pt x="0" y="18783"/>
                    </a:lnTo>
                    <a:lnTo>
                      <a:pt x="0" y="21600"/>
                    </a:lnTo>
                    <a:lnTo>
                      <a:pt x="18514" y="21600"/>
                    </a:lnTo>
                    <a:lnTo>
                      <a:pt x="18514" y="18783"/>
                    </a:lnTo>
                    <a:lnTo>
                      <a:pt x="18514" y="15026"/>
                    </a:lnTo>
                    <a:lnTo>
                      <a:pt x="15429" y="14087"/>
                    </a:lnTo>
                    <a:lnTo>
                      <a:pt x="15429" y="12209"/>
                    </a:lnTo>
                    <a:lnTo>
                      <a:pt x="15429" y="11270"/>
                    </a:lnTo>
                    <a:lnTo>
                      <a:pt x="15429" y="9391"/>
                    </a:lnTo>
                    <a:lnTo>
                      <a:pt x="18514" y="9391"/>
                    </a:lnTo>
                    <a:lnTo>
                      <a:pt x="18514" y="8452"/>
                    </a:lnTo>
                    <a:lnTo>
                      <a:pt x="18514" y="8452"/>
                    </a:lnTo>
                    <a:lnTo>
                      <a:pt x="18514" y="7513"/>
                    </a:lnTo>
                    <a:lnTo>
                      <a:pt x="18514" y="6574"/>
                    </a:lnTo>
                    <a:lnTo>
                      <a:pt x="18514" y="6574"/>
                    </a:lnTo>
                    <a:lnTo>
                      <a:pt x="18514" y="5635"/>
                    </a:lnTo>
                    <a:lnTo>
                      <a:pt x="18514" y="5635"/>
                    </a:lnTo>
                    <a:lnTo>
                      <a:pt x="18514" y="5635"/>
                    </a:lnTo>
                    <a:lnTo>
                      <a:pt x="18514" y="4696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1542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46" name="Shape 4246"/>
              <p:cNvSpPr/>
              <p:nvPr/>
            </p:nvSpPr>
            <p:spPr>
              <a:xfrm>
                <a:off x="1293812" y="244475"/>
                <a:ext cx="31751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800"/>
                    </a:moveTo>
                    <a:lnTo>
                      <a:pt x="21600" y="16800"/>
                    </a:lnTo>
                    <a:lnTo>
                      <a:pt x="19440" y="14400"/>
                    </a:lnTo>
                    <a:lnTo>
                      <a:pt x="17280" y="10800"/>
                    </a:lnTo>
                    <a:lnTo>
                      <a:pt x="16200" y="9600"/>
                    </a:lnTo>
                    <a:lnTo>
                      <a:pt x="15120" y="8400"/>
                    </a:lnTo>
                    <a:lnTo>
                      <a:pt x="12960" y="7200"/>
                    </a:lnTo>
                    <a:lnTo>
                      <a:pt x="11880" y="4800"/>
                    </a:lnTo>
                    <a:lnTo>
                      <a:pt x="11880" y="4800"/>
                    </a:lnTo>
                    <a:lnTo>
                      <a:pt x="10800" y="3600"/>
                    </a:lnTo>
                    <a:lnTo>
                      <a:pt x="9720" y="3600"/>
                    </a:lnTo>
                    <a:lnTo>
                      <a:pt x="9720" y="2400"/>
                    </a:lnTo>
                    <a:lnTo>
                      <a:pt x="8640" y="2400"/>
                    </a:lnTo>
                    <a:lnTo>
                      <a:pt x="7560" y="1200"/>
                    </a:lnTo>
                    <a:lnTo>
                      <a:pt x="7560" y="1200"/>
                    </a:lnTo>
                    <a:lnTo>
                      <a:pt x="6480" y="1200"/>
                    </a:lnTo>
                    <a:lnTo>
                      <a:pt x="5400" y="0"/>
                    </a:lnTo>
                    <a:lnTo>
                      <a:pt x="5400" y="0"/>
                    </a:lnTo>
                    <a:lnTo>
                      <a:pt x="432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2160" y="0"/>
                    </a:lnTo>
                    <a:lnTo>
                      <a:pt x="1080" y="0"/>
                    </a:lnTo>
                    <a:lnTo>
                      <a:pt x="0" y="0"/>
                    </a:lnTo>
                    <a:lnTo>
                      <a:pt x="2160" y="6000"/>
                    </a:lnTo>
                    <a:lnTo>
                      <a:pt x="2160" y="6000"/>
                    </a:lnTo>
                    <a:lnTo>
                      <a:pt x="2160" y="6000"/>
                    </a:lnTo>
                    <a:lnTo>
                      <a:pt x="2160" y="6000"/>
                    </a:lnTo>
                    <a:lnTo>
                      <a:pt x="2160" y="6000"/>
                    </a:lnTo>
                    <a:lnTo>
                      <a:pt x="3240" y="6000"/>
                    </a:lnTo>
                    <a:lnTo>
                      <a:pt x="3240" y="6000"/>
                    </a:lnTo>
                    <a:lnTo>
                      <a:pt x="3240" y="6000"/>
                    </a:lnTo>
                    <a:lnTo>
                      <a:pt x="4320" y="6000"/>
                    </a:lnTo>
                    <a:lnTo>
                      <a:pt x="4320" y="7200"/>
                    </a:lnTo>
                    <a:lnTo>
                      <a:pt x="4320" y="7200"/>
                    </a:lnTo>
                    <a:lnTo>
                      <a:pt x="5400" y="7200"/>
                    </a:lnTo>
                    <a:lnTo>
                      <a:pt x="5400" y="7200"/>
                    </a:lnTo>
                    <a:lnTo>
                      <a:pt x="6480" y="8400"/>
                    </a:lnTo>
                    <a:lnTo>
                      <a:pt x="6480" y="8400"/>
                    </a:lnTo>
                    <a:lnTo>
                      <a:pt x="7560" y="9600"/>
                    </a:lnTo>
                    <a:lnTo>
                      <a:pt x="7560" y="9600"/>
                    </a:lnTo>
                    <a:lnTo>
                      <a:pt x="8640" y="10800"/>
                    </a:lnTo>
                    <a:lnTo>
                      <a:pt x="9720" y="12000"/>
                    </a:lnTo>
                    <a:lnTo>
                      <a:pt x="11880" y="14400"/>
                    </a:lnTo>
                    <a:lnTo>
                      <a:pt x="12960" y="15600"/>
                    </a:lnTo>
                    <a:lnTo>
                      <a:pt x="15120" y="18000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21600" y="16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47" name="Shape 4247"/>
              <p:cNvSpPr/>
              <p:nvPr/>
            </p:nvSpPr>
            <p:spPr>
              <a:xfrm>
                <a:off x="1319212" y="266700"/>
                <a:ext cx="31751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440" y="14779"/>
                    </a:moveTo>
                    <a:lnTo>
                      <a:pt x="19440" y="14779"/>
                    </a:lnTo>
                    <a:lnTo>
                      <a:pt x="19440" y="14779"/>
                    </a:lnTo>
                    <a:lnTo>
                      <a:pt x="19440" y="14779"/>
                    </a:lnTo>
                    <a:lnTo>
                      <a:pt x="19440" y="14779"/>
                    </a:lnTo>
                    <a:lnTo>
                      <a:pt x="18360" y="14779"/>
                    </a:lnTo>
                    <a:lnTo>
                      <a:pt x="18360" y="14779"/>
                    </a:lnTo>
                    <a:lnTo>
                      <a:pt x="18360" y="14779"/>
                    </a:lnTo>
                    <a:lnTo>
                      <a:pt x="18360" y="14779"/>
                    </a:lnTo>
                    <a:lnTo>
                      <a:pt x="17280" y="14779"/>
                    </a:lnTo>
                    <a:lnTo>
                      <a:pt x="17280" y="13642"/>
                    </a:lnTo>
                    <a:lnTo>
                      <a:pt x="17280" y="13642"/>
                    </a:lnTo>
                    <a:lnTo>
                      <a:pt x="16200" y="13642"/>
                    </a:lnTo>
                    <a:lnTo>
                      <a:pt x="16200" y="13642"/>
                    </a:lnTo>
                    <a:lnTo>
                      <a:pt x="15120" y="12505"/>
                    </a:lnTo>
                    <a:lnTo>
                      <a:pt x="15120" y="12505"/>
                    </a:lnTo>
                    <a:lnTo>
                      <a:pt x="14040" y="11368"/>
                    </a:lnTo>
                    <a:lnTo>
                      <a:pt x="14040" y="11368"/>
                    </a:lnTo>
                    <a:lnTo>
                      <a:pt x="11880" y="10232"/>
                    </a:lnTo>
                    <a:lnTo>
                      <a:pt x="10800" y="9095"/>
                    </a:lnTo>
                    <a:lnTo>
                      <a:pt x="9720" y="6821"/>
                    </a:lnTo>
                    <a:lnTo>
                      <a:pt x="8640" y="5684"/>
                    </a:lnTo>
                    <a:lnTo>
                      <a:pt x="6480" y="3411"/>
                    </a:lnTo>
                    <a:lnTo>
                      <a:pt x="4320" y="0"/>
                    </a:lnTo>
                    <a:lnTo>
                      <a:pt x="0" y="4547"/>
                    </a:lnTo>
                    <a:lnTo>
                      <a:pt x="2160" y="6821"/>
                    </a:lnTo>
                    <a:lnTo>
                      <a:pt x="4320" y="10232"/>
                    </a:lnTo>
                    <a:lnTo>
                      <a:pt x="5400" y="11368"/>
                    </a:lnTo>
                    <a:lnTo>
                      <a:pt x="7560" y="12505"/>
                    </a:lnTo>
                    <a:lnTo>
                      <a:pt x="8640" y="14779"/>
                    </a:lnTo>
                    <a:lnTo>
                      <a:pt x="9720" y="15916"/>
                    </a:lnTo>
                    <a:lnTo>
                      <a:pt x="10800" y="15916"/>
                    </a:lnTo>
                    <a:lnTo>
                      <a:pt x="10800" y="17053"/>
                    </a:lnTo>
                    <a:lnTo>
                      <a:pt x="11880" y="17053"/>
                    </a:lnTo>
                    <a:lnTo>
                      <a:pt x="11880" y="18189"/>
                    </a:lnTo>
                    <a:lnTo>
                      <a:pt x="12960" y="18189"/>
                    </a:lnTo>
                    <a:lnTo>
                      <a:pt x="14040" y="19326"/>
                    </a:lnTo>
                    <a:lnTo>
                      <a:pt x="14040" y="19326"/>
                    </a:lnTo>
                    <a:lnTo>
                      <a:pt x="15120" y="20463"/>
                    </a:lnTo>
                    <a:lnTo>
                      <a:pt x="15120" y="20463"/>
                    </a:lnTo>
                    <a:lnTo>
                      <a:pt x="16200" y="20463"/>
                    </a:lnTo>
                    <a:lnTo>
                      <a:pt x="17280" y="20463"/>
                    </a:lnTo>
                    <a:lnTo>
                      <a:pt x="18360" y="20463"/>
                    </a:lnTo>
                    <a:lnTo>
                      <a:pt x="18360" y="21600"/>
                    </a:lnTo>
                    <a:lnTo>
                      <a:pt x="19440" y="20463"/>
                    </a:lnTo>
                    <a:lnTo>
                      <a:pt x="20520" y="20463"/>
                    </a:lnTo>
                    <a:lnTo>
                      <a:pt x="21600" y="20463"/>
                    </a:lnTo>
                    <a:lnTo>
                      <a:pt x="21600" y="20463"/>
                    </a:lnTo>
                    <a:lnTo>
                      <a:pt x="19440" y="1477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48" name="Shape 4248"/>
              <p:cNvSpPr/>
              <p:nvPr/>
            </p:nvSpPr>
            <p:spPr>
              <a:xfrm>
                <a:off x="1347787" y="257175"/>
                <a:ext cx="12701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100" y="0"/>
                    </a:moveTo>
                    <a:lnTo>
                      <a:pt x="8100" y="0"/>
                    </a:lnTo>
                    <a:lnTo>
                      <a:pt x="8100" y="3600"/>
                    </a:lnTo>
                    <a:lnTo>
                      <a:pt x="5400" y="6300"/>
                    </a:lnTo>
                    <a:lnTo>
                      <a:pt x="5400" y="8100"/>
                    </a:lnTo>
                    <a:lnTo>
                      <a:pt x="5400" y="9900"/>
                    </a:lnTo>
                    <a:lnTo>
                      <a:pt x="5400" y="10800"/>
                    </a:lnTo>
                    <a:lnTo>
                      <a:pt x="5400" y="12600"/>
                    </a:lnTo>
                    <a:lnTo>
                      <a:pt x="5400" y="12600"/>
                    </a:lnTo>
                    <a:lnTo>
                      <a:pt x="5400" y="13500"/>
                    </a:lnTo>
                    <a:lnTo>
                      <a:pt x="5400" y="14400"/>
                    </a:lnTo>
                    <a:lnTo>
                      <a:pt x="5400" y="14400"/>
                    </a:lnTo>
                    <a:lnTo>
                      <a:pt x="2700" y="15300"/>
                    </a:lnTo>
                    <a:lnTo>
                      <a:pt x="2700" y="15300"/>
                    </a:lnTo>
                    <a:lnTo>
                      <a:pt x="2700" y="16200"/>
                    </a:lnTo>
                    <a:lnTo>
                      <a:pt x="2700" y="16200"/>
                    </a:lnTo>
                    <a:lnTo>
                      <a:pt x="2700" y="16200"/>
                    </a:lnTo>
                    <a:lnTo>
                      <a:pt x="2700" y="16200"/>
                    </a:lnTo>
                    <a:lnTo>
                      <a:pt x="2700" y="17100"/>
                    </a:lnTo>
                    <a:lnTo>
                      <a:pt x="2700" y="17100"/>
                    </a:lnTo>
                    <a:lnTo>
                      <a:pt x="0" y="17100"/>
                    </a:lnTo>
                    <a:lnTo>
                      <a:pt x="0" y="17100"/>
                    </a:lnTo>
                    <a:lnTo>
                      <a:pt x="0" y="17100"/>
                    </a:lnTo>
                    <a:lnTo>
                      <a:pt x="0" y="17100"/>
                    </a:lnTo>
                    <a:lnTo>
                      <a:pt x="5400" y="21600"/>
                    </a:lnTo>
                    <a:lnTo>
                      <a:pt x="5400" y="21600"/>
                    </a:lnTo>
                    <a:lnTo>
                      <a:pt x="8100" y="21600"/>
                    </a:lnTo>
                    <a:lnTo>
                      <a:pt x="10800" y="20700"/>
                    </a:lnTo>
                    <a:lnTo>
                      <a:pt x="10800" y="19800"/>
                    </a:lnTo>
                    <a:lnTo>
                      <a:pt x="13500" y="19800"/>
                    </a:lnTo>
                    <a:lnTo>
                      <a:pt x="13500" y="18900"/>
                    </a:lnTo>
                    <a:lnTo>
                      <a:pt x="16200" y="18900"/>
                    </a:lnTo>
                    <a:lnTo>
                      <a:pt x="16200" y="18000"/>
                    </a:lnTo>
                    <a:lnTo>
                      <a:pt x="16200" y="17100"/>
                    </a:lnTo>
                    <a:lnTo>
                      <a:pt x="18900" y="17100"/>
                    </a:lnTo>
                    <a:lnTo>
                      <a:pt x="18900" y="16200"/>
                    </a:lnTo>
                    <a:lnTo>
                      <a:pt x="18900" y="15300"/>
                    </a:lnTo>
                    <a:lnTo>
                      <a:pt x="18900" y="15300"/>
                    </a:lnTo>
                    <a:lnTo>
                      <a:pt x="18900" y="14400"/>
                    </a:lnTo>
                    <a:lnTo>
                      <a:pt x="18900" y="13500"/>
                    </a:lnTo>
                    <a:lnTo>
                      <a:pt x="18900" y="12600"/>
                    </a:lnTo>
                    <a:lnTo>
                      <a:pt x="21600" y="11700"/>
                    </a:lnTo>
                    <a:lnTo>
                      <a:pt x="21600" y="9900"/>
                    </a:lnTo>
                    <a:lnTo>
                      <a:pt x="21600" y="9000"/>
                    </a:lnTo>
                    <a:lnTo>
                      <a:pt x="21600" y="7200"/>
                    </a:lnTo>
                    <a:lnTo>
                      <a:pt x="21600" y="3600"/>
                    </a:lnTo>
                    <a:lnTo>
                      <a:pt x="21600" y="900"/>
                    </a:lnTo>
                    <a:lnTo>
                      <a:pt x="21600" y="900"/>
                    </a:lnTo>
                    <a:lnTo>
                      <a:pt x="81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49" name="Shape 4249"/>
              <p:cNvSpPr/>
              <p:nvPr/>
            </p:nvSpPr>
            <p:spPr>
              <a:xfrm>
                <a:off x="1352550" y="234950"/>
                <a:ext cx="17463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673" y="0"/>
                    </a:moveTo>
                    <a:lnTo>
                      <a:pt x="17673" y="0"/>
                    </a:lnTo>
                    <a:lnTo>
                      <a:pt x="15709" y="1440"/>
                    </a:lnTo>
                    <a:lnTo>
                      <a:pt x="13745" y="1440"/>
                    </a:lnTo>
                    <a:lnTo>
                      <a:pt x="11782" y="2880"/>
                    </a:lnTo>
                    <a:lnTo>
                      <a:pt x="9818" y="2880"/>
                    </a:lnTo>
                    <a:lnTo>
                      <a:pt x="9818" y="2880"/>
                    </a:lnTo>
                    <a:lnTo>
                      <a:pt x="9818" y="4320"/>
                    </a:lnTo>
                    <a:lnTo>
                      <a:pt x="7855" y="4320"/>
                    </a:lnTo>
                    <a:lnTo>
                      <a:pt x="7855" y="4320"/>
                    </a:lnTo>
                    <a:lnTo>
                      <a:pt x="7855" y="5760"/>
                    </a:lnTo>
                    <a:lnTo>
                      <a:pt x="5891" y="5760"/>
                    </a:lnTo>
                    <a:lnTo>
                      <a:pt x="5891" y="7200"/>
                    </a:lnTo>
                    <a:lnTo>
                      <a:pt x="3927" y="7200"/>
                    </a:lnTo>
                    <a:lnTo>
                      <a:pt x="3927" y="8640"/>
                    </a:lnTo>
                    <a:lnTo>
                      <a:pt x="3927" y="8640"/>
                    </a:lnTo>
                    <a:lnTo>
                      <a:pt x="3927" y="10080"/>
                    </a:lnTo>
                    <a:lnTo>
                      <a:pt x="1964" y="10080"/>
                    </a:lnTo>
                    <a:lnTo>
                      <a:pt x="1964" y="11520"/>
                    </a:lnTo>
                    <a:lnTo>
                      <a:pt x="1964" y="12960"/>
                    </a:lnTo>
                    <a:lnTo>
                      <a:pt x="1964" y="14400"/>
                    </a:lnTo>
                    <a:lnTo>
                      <a:pt x="1964" y="14400"/>
                    </a:lnTo>
                    <a:lnTo>
                      <a:pt x="0" y="15840"/>
                    </a:lnTo>
                    <a:lnTo>
                      <a:pt x="0" y="17280"/>
                    </a:lnTo>
                    <a:lnTo>
                      <a:pt x="0" y="18720"/>
                    </a:lnTo>
                    <a:lnTo>
                      <a:pt x="0" y="20160"/>
                    </a:lnTo>
                    <a:lnTo>
                      <a:pt x="9818" y="21600"/>
                    </a:lnTo>
                    <a:lnTo>
                      <a:pt x="9818" y="20160"/>
                    </a:lnTo>
                    <a:lnTo>
                      <a:pt x="9818" y="18720"/>
                    </a:lnTo>
                    <a:lnTo>
                      <a:pt x="11782" y="17280"/>
                    </a:lnTo>
                    <a:lnTo>
                      <a:pt x="11782" y="17280"/>
                    </a:lnTo>
                    <a:lnTo>
                      <a:pt x="11782" y="15840"/>
                    </a:lnTo>
                    <a:lnTo>
                      <a:pt x="11782" y="14400"/>
                    </a:lnTo>
                    <a:lnTo>
                      <a:pt x="11782" y="14400"/>
                    </a:lnTo>
                    <a:lnTo>
                      <a:pt x="11782" y="12960"/>
                    </a:lnTo>
                    <a:lnTo>
                      <a:pt x="13745" y="12960"/>
                    </a:lnTo>
                    <a:lnTo>
                      <a:pt x="13745" y="12960"/>
                    </a:lnTo>
                    <a:lnTo>
                      <a:pt x="13745" y="11520"/>
                    </a:lnTo>
                    <a:lnTo>
                      <a:pt x="13745" y="11520"/>
                    </a:lnTo>
                    <a:lnTo>
                      <a:pt x="13745" y="11520"/>
                    </a:lnTo>
                    <a:lnTo>
                      <a:pt x="13745" y="10080"/>
                    </a:lnTo>
                    <a:lnTo>
                      <a:pt x="13745" y="10080"/>
                    </a:lnTo>
                    <a:lnTo>
                      <a:pt x="15709" y="10080"/>
                    </a:lnTo>
                    <a:lnTo>
                      <a:pt x="15709" y="10080"/>
                    </a:lnTo>
                    <a:lnTo>
                      <a:pt x="15709" y="10080"/>
                    </a:lnTo>
                    <a:lnTo>
                      <a:pt x="15709" y="10080"/>
                    </a:lnTo>
                    <a:lnTo>
                      <a:pt x="15709" y="10080"/>
                    </a:lnTo>
                    <a:lnTo>
                      <a:pt x="17673" y="8640"/>
                    </a:lnTo>
                    <a:lnTo>
                      <a:pt x="17673" y="8640"/>
                    </a:lnTo>
                    <a:lnTo>
                      <a:pt x="19636" y="864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1767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50" name="Shape 4250"/>
              <p:cNvSpPr/>
              <p:nvPr/>
            </p:nvSpPr>
            <p:spPr>
              <a:xfrm>
                <a:off x="1366837" y="234950"/>
                <a:ext cx="26988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9600"/>
                    </a:moveTo>
                    <a:lnTo>
                      <a:pt x="21600" y="9600"/>
                    </a:lnTo>
                    <a:lnTo>
                      <a:pt x="19059" y="7200"/>
                    </a:lnTo>
                    <a:lnTo>
                      <a:pt x="16518" y="7200"/>
                    </a:lnTo>
                    <a:lnTo>
                      <a:pt x="15247" y="4800"/>
                    </a:lnTo>
                    <a:lnTo>
                      <a:pt x="13976" y="4800"/>
                    </a:lnTo>
                    <a:lnTo>
                      <a:pt x="12706" y="2400"/>
                    </a:lnTo>
                    <a:lnTo>
                      <a:pt x="11435" y="2400"/>
                    </a:lnTo>
                    <a:lnTo>
                      <a:pt x="10165" y="2400"/>
                    </a:lnTo>
                    <a:lnTo>
                      <a:pt x="8894" y="0"/>
                    </a:lnTo>
                    <a:lnTo>
                      <a:pt x="7624" y="0"/>
                    </a:lnTo>
                    <a:lnTo>
                      <a:pt x="6353" y="0"/>
                    </a:lnTo>
                    <a:lnTo>
                      <a:pt x="5082" y="0"/>
                    </a:lnTo>
                    <a:lnTo>
                      <a:pt x="5082" y="0"/>
                    </a:lnTo>
                    <a:lnTo>
                      <a:pt x="3812" y="0"/>
                    </a:lnTo>
                    <a:lnTo>
                      <a:pt x="2541" y="0"/>
                    </a:lnTo>
                    <a:lnTo>
                      <a:pt x="2541" y="0"/>
                    </a:lnTo>
                    <a:lnTo>
                      <a:pt x="1271" y="0"/>
                    </a:lnTo>
                    <a:lnTo>
                      <a:pt x="1271" y="0"/>
                    </a:lnTo>
                    <a:lnTo>
                      <a:pt x="0" y="0"/>
                    </a:lnTo>
                    <a:lnTo>
                      <a:pt x="2541" y="12000"/>
                    </a:lnTo>
                    <a:lnTo>
                      <a:pt x="2541" y="12000"/>
                    </a:lnTo>
                    <a:lnTo>
                      <a:pt x="2541" y="12000"/>
                    </a:lnTo>
                    <a:lnTo>
                      <a:pt x="2541" y="12000"/>
                    </a:lnTo>
                    <a:lnTo>
                      <a:pt x="3812" y="12000"/>
                    </a:lnTo>
                    <a:lnTo>
                      <a:pt x="3812" y="12000"/>
                    </a:lnTo>
                    <a:lnTo>
                      <a:pt x="3812" y="12000"/>
                    </a:lnTo>
                    <a:lnTo>
                      <a:pt x="3812" y="12000"/>
                    </a:lnTo>
                    <a:lnTo>
                      <a:pt x="5082" y="12000"/>
                    </a:lnTo>
                    <a:lnTo>
                      <a:pt x="6353" y="12000"/>
                    </a:lnTo>
                    <a:lnTo>
                      <a:pt x="7624" y="14400"/>
                    </a:lnTo>
                    <a:lnTo>
                      <a:pt x="7624" y="14400"/>
                    </a:lnTo>
                    <a:lnTo>
                      <a:pt x="8894" y="14400"/>
                    </a:lnTo>
                    <a:lnTo>
                      <a:pt x="10165" y="14400"/>
                    </a:lnTo>
                    <a:lnTo>
                      <a:pt x="11435" y="16800"/>
                    </a:lnTo>
                    <a:lnTo>
                      <a:pt x="12706" y="16800"/>
                    </a:lnTo>
                    <a:lnTo>
                      <a:pt x="13976" y="19200"/>
                    </a:lnTo>
                    <a:lnTo>
                      <a:pt x="16518" y="19200"/>
                    </a:lnTo>
                    <a:lnTo>
                      <a:pt x="19059" y="21600"/>
                    </a:lnTo>
                    <a:lnTo>
                      <a:pt x="19059" y="21600"/>
                    </a:lnTo>
                    <a:lnTo>
                      <a:pt x="21600" y="9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51" name="Shape 4251"/>
              <p:cNvSpPr/>
              <p:nvPr/>
            </p:nvSpPr>
            <p:spPr>
              <a:xfrm>
                <a:off x="1390650" y="239712"/>
                <a:ext cx="25400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250" y="0"/>
                    </a:moveTo>
                    <a:lnTo>
                      <a:pt x="20250" y="0"/>
                    </a:lnTo>
                    <a:lnTo>
                      <a:pt x="16200" y="3086"/>
                    </a:lnTo>
                    <a:lnTo>
                      <a:pt x="13500" y="3086"/>
                    </a:lnTo>
                    <a:lnTo>
                      <a:pt x="12150" y="3086"/>
                    </a:lnTo>
                    <a:lnTo>
                      <a:pt x="10800" y="3086"/>
                    </a:lnTo>
                    <a:lnTo>
                      <a:pt x="9450" y="6171"/>
                    </a:lnTo>
                    <a:lnTo>
                      <a:pt x="8100" y="6171"/>
                    </a:lnTo>
                    <a:lnTo>
                      <a:pt x="8100" y="6171"/>
                    </a:lnTo>
                    <a:lnTo>
                      <a:pt x="6750" y="6171"/>
                    </a:lnTo>
                    <a:lnTo>
                      <a:pt x="5400" y="6171"/>
                    </a:lnTo>
                    <a:lnTo>
                      <a:pt x="5400" y="6171"/>
                    </a:lnTo>
                    <a:lnTo>
                      <a:pt x="4050" y="3086"/>
                    </a:lnTo>
                    <a:lnTo>
                      <a:pt x="4050" y="3086"/>
                    </a:lnTo>
                    <a:lnTo>
                      <a:pt x="2700" y="3086"/>
                    </a:lnTo>
                    <a:lnTo>
                      <a:pt x="2700" y="3086"/>
                    </a:lnTo>
                    <a:lnTo>
                      <a:pt x="0" y="18514"/>
                    </a:lnTo>
                    <a:lnTo>
                      <a:pt x="0" y="18514"/>
                    </a:lnTo>
                    <a:lnTo>
                      <a:pt x="1350" y="21600"/>
                    </a:lnTo>
                    <a:lnTo>
                      <a:pt x="2700" y="21600"/>
                    </a:lnTo>
                    <a:lnTo>
                      <a:pt x="4050" y="21600"/>
                    </a:lnTo>
                    <a:lnTo>
                      <a:pt x="5400" y="21600"/>
                    </a:lnTo>
                    <a:lnTo>
                      <a:pt x="6750" y="21600"/>
                    </a:lnTo>
                    <a:lnTo>
                      <a:pt x="8100" y="21600"/>
                    </a:lnTo>
                    <a:lnTo>
                      <a:pt x="9450" y="21600"/>
                    </a:lnTo>
                    <a:lnTo>
                      <a:pt x="9450" y="21600"/>
                    </a:lnTo>
                    <a:lnTo>
                      <a:pt x="12150" y="21600"/>
                    </a:lnTo>
                    <a:lnTo>
                      <a:pt x="13500" y="21600"/>
                    </a:lnTo>
                    <a:lnTo>
                      <a:pt x="14850" y="18514"/>
                    </a:lnTo>
                    <a:lnTo>
                      <a:pt x="17550" y="18514"/>
                    </a:lnTo>
                    <a:lnTo>
                      <a:pt x="21600" y="18514"/>
                    </a:lnTo>
                    <a:lnTo>
                      <a:pt x="21600" y="18514"/>
                    </a:lnTo>
                    <a:lnTo>
                      <a:pt x="2025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52" name="Shape 4252"/>
              <p:cNvSpPr/>
              <p:nvPr/>
            </p:nvSpPr>
            <p:spPr>
              <a:xfrm>
                <a:off x="1414462" y="219075"/>
                <a:ext cx="49213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206" y="0"/>
                    </a:moveTo>
                    <a:lnTo>
                      <a:pt x="19510" y="0"/>
                    </a:lnTo>
                    <a:lnTo>
                      <a:pt x="18813" y="1137"/>
                    </a:lnTo>
                    <a:lnTo>
                      <a:pt x="17419" y="2274"/>
                    </a:lnTo>
                    <a:lnTo>
                      <a:pt x="16026" y="2274"/>
                    </a:lnTo>
                    <a:lnTo>
                      <a:pt x="14632" y="3411"/>
                    </a:lnTo>
                    <a:lnTo>
                      <a:pt x="13935" y="4547"/>
                    </a:lnTo>
                    <a:lnTo>
                      <a:pt x="11845" y="5684"/>
                    </a:lnTo>
                    <a:lnTo>
                      <a:pt x="10452" y="7958"/>
                    </a:lnTo>
                    <a:lnTo>
                      <a:pt x="9058" y="9095"/>
                    </a:lnTo>
                    <a:lnTo>
                      <a:pt x="6968" y="10232"/>
                    </a:lnTo>
                    <a:lnTo>
                      <a:pt x="5574" y="11368"/>
                    </a:lnTo>
                    <a:lnTo>
                      <a:pt x="4181" y="12505"/>
                    </a:lnTo>
                    <a:lnTo>
                      <a:pt x="2787" y="13642"/>
                    </a:lnTo>
                    <a:lnTo>
                      <a:pt x="1394" y="13642"/>
                    </a:lnTo>
                    <a:lnTo>
                      <a:pt x="697" y="14779"/>
                    </a:lnTo>
                    <a:lnTo>
                      <a:pt x="697" y="14779"/>
                    </a:lnTo>
                    <a:lnTo>
                      <a:pt x="0" y="14779"/>
                    </a:lnTo>
                    <a:lnTo>
                      <a:pt x="0" y="14779"/>
                    </a:lnTo>
                    <a:lnTo>
                      <a:pt x="697" y="21600"/>
                    </a:lnTo>
                    <a:lnTo>
                      <a:pt x="697" y="20463"/>
                    </a:lnTo>
                    <a:lnTo>
                      <a:pt x="1394" y="20463"/>
                    </a:lnTo>
                    <a:lnTo>
                      <a:pt x="2090" y="20463"/>
                    </a:lnTo>
                    <a:lnTo>
                      <a:pt x="2787" y="19326"/>
                    </a:lnTo>
                    <a:lnTo>
                      <a:pt x="4181" y="19326"/>
                    </a:lnTo>
                    <a:lnTo>
                      <a:pt x="5574" y="18189"/>
                    </a:lnTo>
                    <a:lnTo>
                      <a:pt x="6968" y="17053"/>
                    </a:lnTo>
                    <a:lnTo>
                      <a:pt x="9058" y="15916"/>
                    </a:lnTo>
                    <a:lnTo>
                      <a:pt x="10452" y="14779"/>
                    </a:lnTo>
                    <a:lnTo>
                      <a:pt x="11845" y="12505"/>
                    </a:lnTo>
                    <a:lnTo>
                      <a:pt x="13935" y="11368"/>
                    </a:lnTo>
                    <a:lnTo>
                      <a:pt x="15329" y="10232"/>
                    </a:lnTo>
                    <a:lnTo>
                      <a:pt x="16723" y="9095"/>
                    </a:lnTo>
                    <a:lnTo>
                      <a:pt x="18116" y="7958"/>
                    </a:lnTo>
                    <a:lnTo>
                      <a:pt x="18813" y="6821"/>
                    </a:lnTo>
                    <a:lnTo>
                      <a:pt x="20206" y="6821"/>
                    </a:lnTo>
                    <a:lnTo>
                      <a:pt x="20903" y="5684"/>
                    </a:lnTo>
                    <a:lnTo>
                      <a:pt x="21600" y="5684"/>
                    </a:lnTo>
                    <a:lnTo>
                      <a:pt x="2020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53" name="Shape 4253"/>
              <p:cNvSpPr/>
              <p:nvPr/>
            </p:nvSpPr>
            <p:spPr>
              <a:xfrm>
                <a:off x="1409700" y="204787"/>
                <a:ext cx="92075" cy="666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2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514"/>
                    </a:lnTo>
                    <a:lnTo>
                      <a:pt x="372" y="514"/>
                    </a:lnTo>
                    <a:lnTo>
                      <a:pt x="372" y="514"/>
                    </a:lnTo>
                    <a:lnTo>
                      <a:pt x="372" y="514"/>
                    </a:lnTo>
                    <a:lnTo>
                      <a:pt x="372" y="514"/>
                    </a:lnTo>
                    <a:lnTo>
                      <a:pt x="745" y="514"/>
                    </a:lnTo>
                    <a:lnTo>
                      <a:pt x="745" y="1029"/>
                    </a:lnTo>
                    <a:lnTo>
                      <a:pt x="745" y="1029"/>
                    </a:lnTo>
                    <a:lnTo>
                      <a:pt x="745" y="1029"/>
                    </a:lnTo>
                    <a:lnTo>
                      <a:pt x="745" y="1029"/>
                    </a:lnTo>
                    <a:lnTo>
                      <a:pt x="745" y="1029"/>
                    </a:lnTo>
                    <a:lnTo>
                      <a:pt x="1117" y="1029"/>
                    </a:lnTo>
                    <a:lnTo>
                      <a:pt x="1117" y="1029"/>
                    </a:lnTo>
                    <a:lnTo>
                      <a:pt x="1117" y="1029"/>
                    </a:lnTo>
                    <a:lnTo>
                      <a:pt x="1117" y="1543"/>
                    </a:lnTo>
                    <a:lnTo>
                      <a:pt x="1117" y="1543"/>
                    </a:lnTo>
                    <a:lnTo>
                      <a:pt x="1117" y="1543"/>
                    </a:lnTo>
                    <a:lnTo>
                      <a:pt x="1117" y="1543"/>
                    </a:lnTo>
                    <a:lnTo>
                      <a:pt x="1117" y="1543"/>
                    </a:lnTo>
                    <a:lnTo>
                      <a:pt x="1490" y="1543"/>
                    </a:lnTo>
                    <a:lnTo>
                      <a:pt x="1490" y="1543"/>
                    </a:lnTo>
                    <a:lnTo>
                      <a:pt x="1490" y="2057"/>
                    </a:lnTo>
                    <a:lnTo>
                      <a:pt x="1490" y="2057"/>
                    </a:lnTo>
                    <a:lnTo>
                      <a:pt x="1490" y="2057"/>
                    </a:lnTo>
                    <a:lnTo>
                      <a:pt x="1490" y="2057"/>
                    </a:lnTo>
                    <a:lnTo>
                      <a:pt x="1490" y="2057"/>
                    </a:lnTo>
                    <a:lnTo>
                      <a:pt x="1490" y="2057"/>
                    </a:lnTo>
                    <a:lnTo>
                      <a:pt x="1490" y="2571"/>
                    </a:lnTo>
                    <a:lnTo>
                      <a:pt x="1862" y="2571"/>
                    </a:lnTo>
                    <a:lnTo>
                      <a:pt x="1862" y="2571"/>
                    </a:lnTo>
                    <a:lnTo>
                      <a:pt x="1862" y="2571"/>
                    </a:lnTo>
                    <a:lnTo>
                      <a:pt x="1862" y="2571"/>
                    </a:lnTo>
                    <a:lnTo>
                      <a:pt x="1862" y="2571"/>
                    </a:lnTo>
                    <a:lnTo>
                      <a:pt x="1862" y="2571"/>
                    </a:lnTo>
                    <a:lnTo>
                      <a:pt x="1862" y="2571"/>
                    </a:lnTo>
                    <a:lnTo>
                      <a:pt x="2234" y="3086"/>
                    </a:lnTo>
                    <a:lnTo>
                      <a:pt x="2234" y="3086"/>
                    </a:lnTo>
                    <a:lnTo>
                      <a:pt x="2234" y="3086"/>
                    </a:lnTo>
                    <a:lnTo>
                      <a:pt x="2234" y="3086"/>
                    </a:lnTo>
                    <a:lnTo>
                      <a:pt x="2234" y="3086"/>
                    </a:lnTo>
                    <a:lnTo>
                      <a:pt x="2234" y="3086"/>
                    </a:lnTo>
                    <a:lnTo>
                      <a:pt x="2234" y="3086"/>
                    </a:lnTo>
                    <a:lnTo>
                      <a:pt x="2234" y="3600"/>
                    </a:lnTo>
                    <a:lnTo>
                      <a:pt x="2234" y="3600"/>
                    </a:lnTo>
                    <a:lnTo>
                      <a:pt x="2607" y="3600"/>
                    </a:lnTo>
                    <a:lnTo>
                      <a:pt x="2607" y="3600"/>
                    </a:lnTo>
                    <a:lnTo>
                      <a:pt x="2607" y="3600"/>
                    </a:lnTo>
                    <a:lnTo>
                      <a:pt x="2607" y="3600"/>
                    </a:lnTo>
                    <a:lnTo>
                      <a:pt x="2607" y="4114"/>
                    </a:lnTo>
                    <a:lnTo>
                      <a:pt x="2607" y="4114"/>
                    </a:lnTo>
                    <a:lnTo>
                      <a:pt x="2607" y="4114"/>
                    </a:lnTo>
                    <a:lnTo>
                      <a:pt x="2607" y="4114"/>
                    </a:lnTo>
                    <a:lnTo>
                      <a:pt x="2607" y="4114"/>
                    </a:lnTo>
                    <a:lnTo>
                      <a:pt x="2607" y="4114"/>
                    </a:lnTo>
                    <a:lnTo>
                      <a:pt x="2979" y="4114"/>
                    </a:lnTo>
                    <a:lnTo>
                      <a:pt x="2979" y="4629"/>
                    </a:lnTo>
                    <a:lnTo>
                      <a:pt x="2979" y="4629"/>
                    </a:lnTo>
                    <a:lnTo>
                      <a:pt x="2979" y="4629"/>
                    </a:lnTo>
                    <a:lnTo>
                      <a:pt x="2979" y="4629"/>
                    </a:lnTo>
                    <a:lnTo>
                      <a:pt x="2979" y="4629"/>
                    </a:lnTo>
                    <a:lnTo>
                      <a:pt x="2979" y="4629"/>
                    </a:lnTo>
                    <a:lnTo>
                      <a:pt x="2979" y="5143"/>
                    </a:lnTo>
                    <a:lnTo>
                      <a:pt x="3352" y="5143"/>
                    </a:lnTo>
                    <a:lnTo>
                      <a:pt x="3352" y="5143"/>
                    </a:lnTo>
                    <a:lnTo>
                      <a:pt x="3352" y="5143"/>
                    </a:lnTo>
                    <a:lnTo>
                      <a:pt x="3352" y="5143"/>
                    </a:lnTo>
                    <a:lnTo>
                      <a:pt x="3352" y="5143"/>
                    </a:lnTo>
                    <a:lnTo>
                      <a:pt x="3352" y="5143"/>
                    </a:lnTo>
                    <a:lnTo>
                      <a:pt x="3352" y="5657"/>
                    </a:lnTo>
                    <a:lnTo>
                      <a:pt x="3352" y="5657"/>
                    </a:lnTo>
                    <a:lnTo>
                      <a:pt x="3352" y="5657"/>
                    </a:lnTo>
                    <a:lnTo>
                      <a:pt x="3352" y="5657"/>
                    </a:lnTo>
                    <a:lnTo>
                      <a:pt x="3352" y="5657"/>
                    </a:lnTo>
                    <a:lnTo>
                      <a:pt x="3724" y="5657"/>
                    </a:lnTo>
                    <a:lnTo>
                      <a:pt x="3724" y="5657"/>
                    </a:lnTo>
                    <a:lnTo>
                      <a:pt x="3724" y="6171"/>
                    </a:lnTo>
                    <a:lnTo>
                      <a:pt x="3724" y="6171"/>
                    </a:lnTo>
                    <a:lnTo>
                      <a:pt x="3724" y="6171"/>
                    </a:lnTo>
                    <a:lnTo>
                      <a:pt x="3724" y="6171"/>
                    </a:lnTo>
                    <a:lnTo>
                      <a:pt x="3724" y="6171"/>
                    </a:lnTo>
                    <a:lnTo>
                      <a:pt x="3724" y="6686"/>
                    </a:lnTo>
                    <a:lnTo>
                      <a:pt x="3724" y="6686"/>
                    </a:lnTo>
                    <a:lnTo>
                      <a:pt x="3724" y="6686"/>
                    </a:lnTo>
                    <a:lnTo>
                      <a:pt x="3724" y="6686"/>
                    </a:lnTo>
                    <a:lnTo>
                      <a:pt x="4097" y="6686"/>
                    </a:lnTo>
                    <a:lnTo>
                      <a:pt x="4097" y="6686"/>
                    </a:lnTo>
                    <a:lnTo>
                      <a:pt x="4097" y="6686"/>
                    </a:lnTo>
                    <a:lnTo>
                      <a:pt x="4097" y="7200"/>
                    </a:lnTo>
                    <a:lnTo>
                      <a:pt x="4097" y="7200"/>
                    </a:lnTo>
                    <a:lnTo>
                      <a:pt x="4097" y="7200"/>
                    </a:lnTo>
                    <a:lnTo>
                      <a:pt x="4097" y="7200"/>
                    </a:lnTo>
                    <a:lnTo>
                      <a:pt x="4097" y="7200"/>
                    </a:lnTo>
                    <a:lnTo>
                      <a:pt x="4097" y="7200"/>
                    </a:lnTo>
                    <a:lnTo>
                      <a:pt x="4097" y="7200"/>
                    </a:lnTo>
                    <a:lnTo>
                      <a:pt x="4469" y="7714"/>
                    </a:lnTo>
                    <a:lnTo>
                      <a:pt x="4469" y="7714"/>
                    </a:lnTo>
                    <a:lnTo>
                      <a:pt x="4469" y="7714"/>
                    </a:lnTo>
                    <a:lnTo>
                      <a:pt x="4469" y="7714"/>
                    </a:lnTo>
                    <a:lnTo>
                      <a:pt x="4469" y="7714"/>
                    </a:lnTo>
                    <a:lnTo>
                      <a:pt x="4469" y="8229"/>
                    </a:lnTo>
                    <a:lnTo>
                      <a:pt x="4469" y="8229"/>
                    </a:lnTo>
                    <a:lnTo>
                      <a:pt x="4469" y="8229"/>
                    </a:lnTo>
                    <a:lnTo>
                      <a:pt x="4469" y="8229"/>
                    </a:lnTo>
                    <a:lnTo>
                      <a:pt x="4469" y="8229"/>
                    </a:lnTo>
                    <a:lnTo>
                      <a:pt x="4469" y="8229"/>
                    </a:lnTo>
                    <a:lnTo>
                      <a:pt x="4469" y="8229"/>
                    </a:lnTo>
                    <a:lnTo>
                      <a:pt x="4469" y="8743"/>
                    </a:lnTo>
                    <a:lnTo>
                      <a:pt x="4469" y="8743"/>
                    </a:lnTo>
                    <a:lnTo>
                      <a:pt x="4841" y="8743"/>
                    </a:lnTo>
                    <a:lnTo>
                      <a:pt x="4841" y="8743"/>
                    </a:lnTo>
                    <a:lnTo>
                      <a:pt x="4841" y="8743"/>
                    </a:lnTo>
                    <a:lnTo>
                      <a:pt x="4841" y="8743"/>
                    </a:lnTo>
                    <a:lnTo>
                      <a:pt x="4841" y="9257"/>
                    </a:lnTo>
                    <a:lnTo>
                      <a:pt x="4841" y="9257"/>
                    </a:lnTo>
                    <a:lnTo>
                      <a:pt x="4841" y="9257"/>
                    </a:lnTo>
                    <a:lnTo>
                      <a:pt x="4841" y="9257"/>
                    </a:lnTo>
                    <a:lnTo>
                      <a:pt x="4841" y="9257"/>
                    </a:lnTo>
                    <a:lnTo>
                      <a:pt x="4841" y="9257"/>
                    </a:lnTo>
                    <a:lnTo>
                      <a:pt x="4841" y="9771"/>
                    </a:lnTo>
                    <a:lnTo>
                      <a:pt x="4841" y="9771"/>
                    </a:lnTo>
                    <a:lnTo>
                      <a:pt x="4841" y="9771"/>
                    </a:lnTo>
                    <a:lnTo>
                      <a:pt x="4841" y="9771"/>
                    </a:lnTo>
                    <a:lnTo>
                      <a:pt x="4841" y="9771"/>
                    </a:lnTo>
                    <a:lnTo>
                      <a:pt x="4841" y="9771"/>
                    </a:lnTo>
                    <a:lnTo>
                      <a:pt x="5214" y="10286"/>
                    </a:lnTo>
                    <a:lnTo>
                      <a:pt x="5214" y="10286"/>
                    </a:lnTo>
                    <a:lnTo>
                      <a:pt x="5214" y="10286"/>
                    </a:lnTo>
                    <a:lnTo>
                      <a:pt x="5214" y="10286"/>
                    </a:lnTo>
                    <a:lnTo>
                      <a:pt x="5214" y="10286"/>
                    </a:lnTo>
                    <a:lnTo>
                      <a:pt x="5214" y="10286"/>
                    </a:lnTo>
                    <a:lnTo>
                      <a:pt x="5214" y="10800"/>
                    </a:lnTo>
                    <a:lnTo>
                      <a:pt x="5214" y="10800"/>
                    </a:lnTo>
                    <a:lnTo>
                      <a:pt x="5214" y="10800"/>
                    </a:lnTo>
                    <a:lnTo>
                      <a:pt x="5214" y="10800"/>
                    </a:lnTo>
                    <a:lnTo>
                      <a:pt x="5214" y="10800"/>
                    </a:lnTo>
                    <a:lnTo>
                      <a:pt x="5214" y="10800"/>
                    </a:lnTo>
                    <a:lnTo>
                      <a:pt x="5214" y="11314"/>
                    </a:lnTo>
                    <a:lnTo>
                      <a:pt x="5214" y="11314"/>
                    </a:lnTo>
                    <a:lnTo>
                      <a:pt x="5214" y="11314"/>
                    </a:lnTo>
                    <a:lnTo>
                      <a:pt x="5586" y="11314"/>
                    </a:lnTo>
                    <a:lnTo>
                      <a:pt x="5586" y="11314"/>
                    </a:lnTo>
                    <a:lnTo>
                      <a:pt x="5586" y="11314"/>
                    </a:lnTo>
                    <a:lnTo>
                      <a:pt x="5586" y="11829"/>
                    </a:lnTo>
                    <a:lnTo>
                      <a:pt x="5586" y="11829"/>
                    </a:lnTo>
                    <a:lnTo>
                      <a:pt x="5586" y="11829"/>
                    </a:lnTo>
                    <a:lnTo>
                      <a:pt x="5586" y="11829"/>
                    </a:lnTo>
                    <a:lnTo>
                      <a:pt x="5586" y="11829"/>
                    </a:lnTo>
                    <a:lnTo>
                      <a:pt x="5586" y="11829"/>
                    </a:lnTo>
                    <a:lnTo>
                      <a:pt x="5586" y="12343"/>
                    </a:lnTo>
                    <a:lnTo>
                      <a:pt x="5586" y="12343"/>
                    </a:lnTo>
                    <a:lnTo>
                      <a:pt x="5586" y="12343"/>
                    </a:lnTo>
                    <a:lnTo>
                      <a:pt x="5586" y="12343"/>
                    </a:lnTo>
                    <a:lnTo>
                      <a:pt x="5586" y="12343"/>
                    </a:lnTo>
                    <a:lnTo>
                      <a:pt x="5586" y="12857"/>
                    </a:lnTo>
                    <a:lnTo>
                      <a:pt x="5586" y="12857"/>
                    </a:lnTo>
                    <a:lnTo>
                      <a:pt x="5586" y="12857"/>
                    </a:lnTo>
                    <a:lnTo>
                      <a:pt x="5586" y="12857"/>
                    </a:lnTo>
                    <a:lnTo>
                      <a:pt x="5586" y="12857"/>
                    </a:lnTo>
                    <a:lnTo>
                      <a:pt x="5586" y="12857"/>
                    </a:lnTo>
                    <a:lnTo>
                      <a:pt x="5586" y="13371"/>
                    </a:lnTo>
                    <a:lnTo>
                      <a:pt x="5586" y="13371"/>
                    </a:lnTo>
                    <a:lnTo>
                      <a:pt x="5586" y="13371"/>
                    </a:lnTo>
                    <a:lnTo>
                      <a:pt x="5586" y="13371"/>
                    </a:lnTo>
                    <a:lnTo>
                      <a:pt x="5959" y="13371"/>
                    </a:lnTo>
                    <a:lnTo>
                      <a:pt x="5959" y="13371"/>
                    </a:lnTo>
                    <a:lnTo>
                      <a:pt x="5959" y="13886"/>
                    </a:lnTo>
                    <a:lnTo>
                      <a:pt x="5959" y="13886"/>
                    </a:lnTo>
                    <a:lnTo>
                      <a:pt x="5959" y="13886"/>
                    </a:lnTo>
                    <a:lnTo>
                      <a:pt x="5959" y="13886"/>
                    </a:lnTo>
                    <a:lnTo>
                      <a:pt x="5959" y="13886"/>
                    </a:lnTo>
                    <a:lnTo>
                      <a:pt x="5959" y="14400"/>
                    </a:lnTo>
                    <a:lnTo>
                      <a:pt x="5959" y="14400"/>
                    </a:lnTo>
                    <a:lnTo>
                      <a:pt x="5959" y="14400"/>
                    </a:lnTo>
                    <a:lnTo>
                      <a:pt x="5959" y="14400"/>
                    </a:lnTo>
                    <a:lnTo>
                      <a:pt x="5959" y="14400"/>
                    </a:lnTo>
                    <a:lnTo>
                      <a:pt x="5959" y="14400"/>
                    </a:lnTo>
                    <a:lnTo>
                      <a:pt x="5959" y="14914"/>
                    </a:lnTo>
                    <a:lnTo>
                      <a:pt x="5959" y="14914"/>
                    </a:lnTo>
                    <a:lnTo>
                      <a:pt x="5959" y="14914"/>
                    </a:lnTo>
                    <a:lnTo>
                      <a:pt x="5959" y="14914"/>
                    </a:lnTo>
                    <a:lnTo>
                      <a:pt x="5959" y="14914"/>
                    </a:lnTo>
                    <a:lnTo>
                      <a:pt x="5959" y="14914"/>
                    </a:lnTo>
                    <a:lnTo>
                      <a:pt x="5959" y="15429"/>
                    </a:lnTo>
                    <a:lnTo>
                      <a:pt x="5959" y="15429"/>
                    </a:lnTo>
                    <a:lnTo>
                      <a:pt x="5959" y="15429"/>
                    </a:lnTo>
                    <a:lnTo>
                      <a:pt x="5959" y="15429"/>
                    </a:lnTo>
                    <a:lnTo>
                      <a:pt x="5959" y="15943"/>
                    </a:lnTo>
                    <a:lnTo>
                      <a:pt x="5959" y="15943"/>
                    </a:lnTo>
                    <a:lnTo>
                      <a:pt x="5959" y="15943"/>
                    </a:lnTo>
                    <a:lnTo>
                      <a:pt x="5959" y="15943"/>
                    </a:lnTo>
                    <a:lnTo>
                      <a:pt x="5959" y="15943"/>
                    </a:lnTo>
                    <a:lnTo>
                      <a:pt x="5959" y="15943"/>
                    </a:lnTo>
                    <a:lnTo>
                      <a:pt x="5959" y="16457"/>
                    </a:lnTo>
                    <a:lnTo>
                      <a:pt x="5959" y="16457"/>
                    </a:lnTo>
                    <a:lnTo>
                      <a:pt x="5959" y="16457"/>
                    </a:lnTo>
                    <a:lnTo>
                      <a:pt x="5959" y="16457"/>
                    </a:lnTo>
                    <a:lnTo>
                      <a:pt x="6331" y="16457"/>
                    </a:lnTo>
                    <a:lnTo>
                      <a:pt x="6331" y="16457"/>
                    </a:lnTo>
                    <a:lnTo>
                      <a:pt x="6331" y="16971"/>
                    </a:lnTo>
                    <a:lnTo>
                      <a:pt x="6331" y="16971"/>
                    </a:lnTo>
                    <a:lnTo>
                      <a:pt x="6331" y="16971"/>
                    </a:lnTo>
                    <a:lnTo>
                      <a:pt x="6331" y="16971"/>
                    </a:lnTo>
                    <a:lnTo>
                      <a:pt x="6331" y="16971"/>
                    </a:lnTo>
                    <a:lnTo>
                      <a:pt x="6331" y="17486"/>
                    </a:lnTo>
                    <a:lnTo>
                      <a:pt x="6331" y="17486"/>
                    </a:lnTo>
                    <a:lnTo>
                      <a:pt x="6331" y="17486"/>
                    </a:lnTo>
                    <a:lnTo>
                      <a:pt x="6331" y="17486"/>
                    </a:lnTo>
                    <a:lnTo>
                      <a:pt x="6331" y="17486"/>
                    </a:lnTo>
                    <a:lnTo>
                      <a:pt x="6331" y="18000"/>
                    </a:lnTo>
                    <a:lnTo>
                      <a:pt x="6331" y="18000"/>
                    </a:lnTo>
                    <a:lnTo>
                      <a:pt x="6331" y="18000"/>
                    </a:lnTo>
                    <a:lnTo>
                      <a:pt x="6331" y="18000"/>
                    </a:lnTo>
                    <a:lnTo>
                      <a:pt x="6331" y="18000"/>
                    </a:lnTo>
                    <a:lnTo>
                      <a:pt x="6331" y="18000"/>
                    </a:lnTo>
                    <a:lnTo>
                      <a:pt x="6331" y="18514"/>
                    </a:lnTo>
                    <a:lnTo>
                      <a:pt x="6331" y="18514"/>
                    </a:lnTo>
                    <a:lnTo>
                      <a:pt x="6331" y="18514"/>
                    </a:lnTo>
                    <a:lnTo>
                      <a:pt x="6331" y="18514"/>
                    </a:lnTo>
                    <a:lnTo>
                      <a:pt x="6331" y="19029"/>
                    </a:lnTo>
                    <a:lnTo>
                      <a:pt x="6331" y="19029"/>
                    </a:lnTo>
                    <a:lnTo>
                      <a:pt x="6331" y="19029"/>
                    </a:lnTo>
                    <a:lnTo>
                      <a:pt x="6331" y="19029"/>
                    </a:lnTo>
                    <a:lnTo>
                      <a:pt x="6331" y="19029"/>
                    </a:lnTo>
                    <a:lnTo>
                      <a:pt x="6331" y="19029"/>
                    </a:lnTo>
                    <a:lnTo>
                      <a:pt x="6331" y="19543"/>
                    </a:lnTo>
                    <a:lnTo>
                      <a:pt x="6331" y="19543"/>
                    </a:lnTo>
                    <a:lnTo>
                      <a:pt x="6331" y="19543"/>
                    </a:lnTo>
                    <a:lnTo>
                      <a:pt x="6331" y="19543"/>
                    </a:lnTo>
                    <a:lnTo>
                      <a:pt x="6331" y="19543"/>
                    </a:lnTo>
                    <a:lnTo>
                      <a:pt x="6331" y="19543"/>
                    </a:lnTo>
                    <a:lnTo>
                      <a:pt x="6331" y="20057"/>
                    </a:lnTo>
                    <a:lnTo>
                      <a:pt x="6331" y="20057"/>
                    </a:lnTo>
                    <a:lnTo>
                      <a:pt x="6331" y="20057"/>
                    </a:lnTo>
                    <a:lnTo>
                      <a:pt x="6331" y="20057"/>
                    </a:lnTo>
                    <a:lnTo>
                      <a:pt x="6331" y="20571"/>
                    </a:lnTo>
                    <a:lnTo>
                      <a:pt x="6331" y="20571"/>
                    </a:lnTo>
                    <a:lnTo>
                      <a:pt x="6331" y="20571"/>
                    </a:lnTo>
                    <a:lnTo>
                      <a:pt x="6331" y="20571"/>
                    </a:lnTo>
                    <a:lnTo>
                      <a:pt x="6331" y="20571"/>
                    </a:lnTo>
                    <a:lnTo>
                      <a:pt x="6331" y="21086"/>
                    </a:lnTo>
                    <a:lnTo>
                      <a:pt x="6331" y="21086"/>
                    </a:lnTo>
                    <a:lnTo>
                      <a:pt x="6331" y="21086"/>
                    </a:lnTo>
                    <a:lnTo>
                      <a:pt x="6331" y="21086"/>
                    </a:lnTo>
                    <a:lnTo>
                      <a:pt x="5959" y="21086"/>
                    </a:lnTo>
                    <a:lnTo>
                      <a:pt x="5959" y="21086"/>
                    </a:lnTo>
                    <a:lnTo>
                      <a:pt x="5959" y="21600"/>
                    </a:lnTo>
                    <a:lnTo>
                      <a:pt x="5959" y="21600"/>
                    </a:lnTo>
                    <a:lnTo>
                      <a:pt x="5959" y="21600"/>
                    </a:lnTo>
                    <a:lnTo>
                      <a:pt x="5959" y="21600"/>
                    </a:lnTo>
                    <a:lnTo>
                      <a:pt x="21600" y="10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54" name="Shape 4254"/>
              <p:cNvSpPr/>
              <p:nvPr/>
            </p:nvSpPr>
            <p:spPr>
              <a:xfrm>
                <a:off x="717550" y="412750"/>
                <a:ext cx="14288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600" y="0"/>
                    </a:moveTo>
                    <a:lnTo>
                      <a:pt x="9600" y="0"/>
                    </a:lnTo>
                    <a:lnTo>
                      <a:pt x="9600" y="1964"/>
                    </a:lnTo>
                    <a:lnTo>
                      <a:pt x="7200" y="3927"/>
                    </a:lnTo>
                    <a:lnTo>
                      <a:pt x="7200" y="3927"/>
                    </a:lnTo>
                    <a:lnTo>
                      <a:pt x="7200" y="5891"/>
                    </a:lnTo>
                    <a:lnTo>
                      <a:pt x="7200" y="5891"/>
                    </a:lnTo>
                    <a:lnTo>
                      <a:pt x="4800" y="7855"/>
                    </a:lnTo>
                    <a:lnTo>
                      <a:pt x="4800" y="9818"/>
                    </a:lnTo>
                    <a:lnTo>
                      <a:pt x="4800" y="9818"/>
                    </a:lnTo>
                    <a:lnTo>
                      <a:pt x="4800" y="9818"/>
                    </a:lnTo>
                    <a:lnTo>
                      <a:pt x="2400" y="11782"/>
                    </a:lnTo>
                    <a:lnTo>
                      <a:pt x="2400" y="11782"/>
                    </a:lnTo>
                    <a:lnTo>
                      <a:pt x="2400" y="13745"/>
                    </a:lnTo>
                    <a:lnTo>
                      <a:pt x="0" y="15709"/>
                    </a:lnTo>
                    <a:lnTo>
                      <a:pt x="0" y="15709"/>
                    </a:lnTo>
                    <a:lnTo>
                      <a:pt x="9600" y="21600"/>
                    </a:lnTo>
                    <a:lnTo>
                      <a:pt x="12000" y="21600"/>
                    </a:lnTo>
                    <a:lnTo>
                      <a:pt x="12000" y="19636"/>
                    </a:lnTo>
                    <a:lnTo>
                      <a:pt x="14400" y="17673"/>
                    </a:lnTo>
                    <a:lnTo>
                      <a:pt x="14400" y="17673"/>
                    </a:lnTo>
                    <a:lnTo>
                      <a:pt x="14400" y="15709"/>
                    </a:lnTo>
                    <a:lnTo>
                      <a:pt x="16800" y="13745"/>
                    </a:lnTo>
                    <a:lnTo>
                      <a:pt x="16800" y="13745"/>
                    </a:lnTo>
                    <a:lnTo>
                      <a:pt x="16800" y="11782"/>
                    </a:lnTo>
                    <a:lnTo>
                      <a:pt x="16800" y="9818"/>
                    </a:lnTo>
                    <a:lnTo>
                      <a:pt x="19200" y="9818"/>
                    </a:lnTo>
                    <a:lnTo>
                      <a:pt x="19200" y="7855"/>
                    </a:lnTo>
                    <a:lnTo>
                      <a:pt x="19200" y="7855"/>
                    </a:lnTo>
                    <a:lnTo>
                      <a:pt x="19200" y="5891"/>
                    </a:lnTo>
                    <a:lnTo>
                      <a:pt x="21600" y="5891"/>
                    </a:lnTo>
                    <a:lnTo>
                      <a:pt x="21600" y="5891"/>
                    </a:lnTo>
                    <a:lnTo>
                      <a:pt x="9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55" name="Shape 4255"/>
              <p:cNvSpPr/>
              <p:nvPr/>
            </p:nvSpPr>
            <p:spPr>
              <a:xfrm>
                <a:off x="723900" y="398462"/>
                <a:ext cx="19050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800" y="0"/>
                    </a:moveTo>
                    <a:lnTo>
                      <a:pt x="19800" y="0"/>
                    </a:lnTo>
                    <a:lnTo>
                      <a:pt x="18000" y="0"/>
                    </a:lnTo>
                    <a:lnTo>
                      <a:pt x="16200" y="0"/>
                    </a:lnTo>
                    <a:lnTo>
                      <a:pt x="16200" y="0"/>
                    </a:lnTo>
                    <a:lnTo>
                      <a:pt x="14400" y="0"/>
                    </a:lnTo>
                    <a:lnTo>
                      <a:pt x="14400" y="0"/>
                    </a:lnTo>
                    <a:lnTo>
                      <a:pt x="12600" y="1800"/>
                    </a:lnTo>
                    <a:lnTo>
                      <a:pt x="12600" y="1800"/>
                    </a:lnTo>
                    <a:lnTo>
                      <a:pt x="10800" y="1800"/>
                    </a:lnTo>
                    <a:lnTo>
                      <a:pt x="10800" y="3600"/>
                    </a:lnTo>
                    <a:lnTo>
                      <a:pt x="9000" y="3600"/>
                    </a:lnTo>
                    <a:lnTo>
                      <a:pt x="9000" y="3600"/>
                    </a:lnTo>
                    <a:lnTo>
                      <a:pt x="9000" y="5400"/>
                    </a:lnTo>
                    <a:lnTo>
                      <a:pt x="7200" y="5400"/>
                    </a:lnTo>
                    <a:lnTo>
                      <a:pt x="5400" y="7200"/>
                    </a:lnTo>
                    <a:lnTo>
                      <a:pt x="5400" y="9000"/>
                    </a:lnTo>
                    <a:lnTo>
                      <a:pt x="3600" y="10800"/>
                    </a:lnTo>
                    <a:lnTo>
                      <a:pt x="3600" y="10800"/>
                    </a:lnTo>
                    <a:lnTo>
                      <a:pt x="1800" y="12600"/>
                    </a:lnTo>
                    <a:lnTo>
                      <a:pt x="1800" y="14400"/>
                    </a:lnTo>
                    <a:lnTo>
                      <a:pt x="0" y="16200"/>
                    </a:lnTo>
                    <a:lnTo>
                      <a:pt x="9000" y="21600"/>
                    </a:lnTo>
                    <a:lnTo>
                      <a:pt x="9000" y="19800"/>
                    </a:lnTo>
                    <a:lnTo>
                      <a:pt x="10800" y="18000"/>
                    </a:lnTo>
                    <a:lnTo>
                      <a:pt x="10800" y="16200"/>
                    </a:lnTo>
                    <a:lnTo>
                      <a:pt x="12600" y="14400"/>
                    </a:lnTo>
                    <a:lnTo>
                      <a:pt x="12600" y="14400"/>
                    </a:lnTo>
                    <a:lnTo>
                      <a:pt x="12600" y="12600"/>
                    </a:lnTo>
                    <a:lnTo>
                      <a:pt x="14400" y="12600"/>
                    </a:lnTo>
                    <a:lnTo>
                      <a:pt x="14400" y="10800"/>
                    </a:lnTo>
                    <a:lnTo>
                      <a:pt x="14400" y="10800"/>
                    </a:lnTo>
                    <a:lnTo>
                      <a:pt x="16200" y="10800"/>
                    </a:lnTo>
                    <a:lnTo>
                      <a:pt x="16200" y="10800"/>
                    </a:lnTo>
                    <a:lnTo>
                      <a:pt x="16200" y="10800"/>
                    </a:lnTo>
                    <a:lnTo>
                      <a:pt x="16200" y="10800"/>
                    </a:lnTo>
                    <a:lnTo>
                      <a:pt x="18000" y="10800"/>
                    </a:lnTo>
                    <a:lnTo>
                      <a:pt x="18000" y="9000"/>
                    </a:lnTo>
                    <a:lnTo>
                      <a:pt x="18000" y="9000"/>
                    </a:lnTo>
                    <a:lnTo>
                      <a:pt x="19800" y="9000"/>
                    </a:lnTo>
                    <a:lnTo>
                      <a:pt x="19800" y="9000"/>
                    </a:lnTo>
                    <a:lnTo>
                      <a:pt x="19800" y="9000"/>
                    </a:lnTo>
                    <a:lnTo>
                      <a:pt x="21600" y="9000"/>
                    </a:lnTo>
                    <a:lnTo>
                      <a:pt x="21600" y="9000"/>
                    </a:lnTo>
                    <a:lnTo>
                      <a:pt x="198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56" name="Shape 4256"/>
              <p:cNvSpPr/>
              <p:nvPr/>
            </p:nvSpPr>
            <p:spPr>
              <a:xfrm>
                <a:off x="741362" y="392112"/>
                <a:ext cx="23813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840" y="0"/>
                    </a:moveTo>
                    <a:lnTo>
                      <a:pt x="15840" y="0"/>
                    </a:lnTo>
                    <a:lnTo>
                      <a:pt x="15840" y="2400"/>
                    </a:lnTo>
                    <a:lnTo>
                      <a:pt x="15840" y="2400"/>
                    </a:lnTo>
                    <a:lnTo>
                      <a:pt x="15840" y="2400"/>
                    </a:lnTo>
                    <a:lnTo>
                      <a:pt x="15840" y="2400"/>
                    </a:lnTo>
                    <a:lnTo>
                      <a:pt x="14400" y="2400"/>
                    </a:lnTo>
                    <a:lnTo>
                      <a:pt x="14400" y="2400"/>
                    </a:lnTo>
                    <a:lnTo>
                      <a:pt x="12960" y="4800"/>
                    </a:lnTo>
                    <a:lnTo>
                      <a:pt x="12960" y="4800"/>
                    </a:lnTo>
                    <a:lnTo>
                      <a:pt x="11520" y="4800"/>
                    </a:lnTo>
                    <a:lnTo>
                      <a:pt x="10080" y="7200"/>
                    </a:lnTo>
                    <a:lnTo>
                      <a:pt x="8640" y="7200"/>
                    </a:lnTo>
                    <a:lnTo>
                      <a:pt x="8640" y="7200"/>
                    </a:lnTo>
                    <a:lnTo>
                      <a:pt x="7200" y="7200"/>
                    </a:lnTo>
                    <a:lnTo>
                      <a:pt x="5760" y="7200"/>
                    </a:lnTo>
                    <a:lnTo>
                      <a:pt x="2880" y="7200"/>
                    </a:lnTo>
                    <a:lnTo>
                      <a:pt x="0" y="9600"/>
                    </a:lnTo>
                    <a:lnTo>
                      <a:pt x="1440" y="21600"/>
                    </a:lnTo>
                    <a:lnTo>
                      <a:pt x="4320" y="21600"/>
                    </a:lnTo>
                    <a:lnTo>
                      <a:pt x="7200" y="21600"/>
                    </a:lnTo>
                    <a:lnTo>
                      <a:pt x="8640" y="19200"/>
                    </a:lnTo>
                    <a:lnTo>
                      <a:pt x="10080" y="19200"/>
                    </a:lnTo>
                    <a:lnTo>
                      <a:pt x="11520" y="19200"/>
                    </a:lnTo>
                    <a:lnTo>
                      <a:pt x="12960" y="19200"/>
                    </a:lnTo>
                    <a:lnTo>
                      <a:pt x="14400" y="16800"/>
                    </a:lnTo>
                    <a:lnTo>
                      <a:pt x="15840" y="16800"/>
                    </a:lnTo>
                    <a:lnTo>
                      <a:pt x="15840" y="16800"/>
                    </a:lnTo>
                    <a:lnTo>
                      <a:pt x="17280" y="14400"/>
                    </a:lnTo>
                    <a:lnTo>
                      <a:pt x="18720" y="14400"/>
                    </a:lnTo>
                    <a:lnTo>
                      <a:pt x="20160" y="12000"/>
                    </a:lnTo>
                    <a:lnTo>
                      <a:pt x="20160" y="12000"/>
                    </a:lnTo>
                    <a:lnTo>
                      <a:pt x="21600" y="12000"/>
                    </a:lnTo>
                    <a:lnTo>
                      <a:pt x="21600" y="9600"/>
                    </a:lnTo>
                    <a:lnTo>
                      <a:pt x="21600" y="9600"/>
                    </a:lnTo>
                    <a:lnTo>
                      <a:pt x="21600" y="9600"/>
                    </a:lnTo>
                    <a:lnTo>
                      <a:pt x="158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57" name="Shape 4257"/>
              <p:cNvSpPr/>
              <p:nvPr/>
            </p:nvSpPr>
            <p:spPr>
              <a:xfrm>
                <a:off x="758825" y="371475"/>
                <a:ext cx="11113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086" y="2541"/>
                    </a:moveTo>
                    <a:lnTo>
                      <a:pt x="3086" y="2541"/>
                    </a:lnTo>
                    <a:lnTo>
                      <a:pt x="3086" y="3812"/>
                    </a:lnTo>
                    <a:lnTo>
                      <a:pt x="6171" y="5082"/>
                    </a:lnTo>
                    <a:lnTo>
                      <a:pt x="6171" y="6353"/>
                    </a:lnTo>
                    <a:lnTo>
                      <a:pt x="6171" y="7624"/>
                    </a:lnTo>
                    <a:lnTo>
                      <a:pt x="6171" y="7624"/>
                    </a:lnTo>
                    <a:lnTo>
                      <a:pt x="6171" y="8894"/>
                    </a:lnTo>
                    <a:lnTo>
                      <a:pt x="6171" y="10165"/>
                    </a:lnTo>
                    <a:lnTo>
                      <a:pt x="6171" y="11435"/>
                    </a:lnTo>
                    <a:lnTo>
                      <a:pt x="6171" y="12706"/>
                    </a:lnTo>
                    <a:lnTo>
                      <a:pt x="6171" y="12706"/>
                    </a:lnTo>
                    <a:lnTo>
                      <a:pt x="6171" y="13976"/>
                    </a:lnTo>
                    <a:lnTo>
                      <a:pt x="3086" y="15247"/>
                    </a:lnTo>
                    <a:lnTo>
                      <a:pt x="3086" y="15247"/>
                    </a:lnTo>
                    <a:lnTo>
                      <a:pt x="3086" y="16518"/>
                    </a:lnTo>
                    <a:lnTo>
                      <a:pt x="3086" y="16518"/>
                    </a:lnTo>
                    <a:lnTo>
                      <a:pt x="3086" y="16518"/>
                    </a:lnTo>
                    <a:lnTo>
                      <a:pt x="3086" y="16518"/>
                    </a:lnTo>
                    <a:lnTo>
                      <a:pt x="0" y="16518"/>
                    </a:lnTo>
                    <a:lnTo>
                      <a:pt x="12343" y="21600"/>
                    </a:lnTo>
                    <a:lnTo>
                      <a:pt x="15429" y="21600"/>
                    </a:lnTo>
                    <a:lnTo>
                      <a:pt x="15429" y="20329"/>
                    </a:lnTo>
                    <a:lnTo>
                      <a:pt x="15429" y="20329"/>
                    </a:lnTo>
                    <a:lnTo>
                      <a:pt x="18514" y="19059"/>
                    </a:lnTo>
                    <a:lnTo>
                      <a:pt x="18514" y="17788"/>
                    </a:lnTo>
                    <a:lnTo>
                      <a:pt x="18514" y="16518"/>
                    </a:lnTo>
                    <a:lnTo>
                      <a:pt x="21600" y="16518"/>
                    </a:lnTo>
                    <a:lnTo>
                      <a:pt x="21600" y="13976"/>
                    </a:lnTo>
                    <a:lnTo>
                      <a:pt x="21600" y="12706"/>
                    </a:lnTo>
                    <a:lnTo>
                      <a:pt x="21600" y="11435"/>
                    </a:lnTo>
                    <a:lnTo>
                      <a:pt x="21600" y="10165"/>
                    </a:lnTo>
                    <a:lnTo>
                      <a:pt x="21600" y="8894"/>
                    </a:lnTo>
                    <a:lnTo>
                      <a:pt x="21600" y="7624"/>
                    </a:lnTo>
                    <a:lnTo>
                      <a:pt x="21600" y="6353"/>
                    </a:lnTo>
                    <a:lnTo>
                      <a:pt x="21600" y="5082"/>
                    </a:lnTo>
                    <a:lnTo>
                      <a:pt x="21600" y="3812"/>
                    </a:lnTo>
                    <a:lnTo>
                      <a:pt x="21600" y="2541"/>
                    </a:lnTo>
                    <a:lnTo>
                      <a:pt x="18514" y="0"/>
                    </a:lnTo>
                    <a:lnTo>
                      <a:pt x="18514" y="0"/>
                    </a:lnTo>
                    <a:lnTo>
                      <a:pt x="3086" y="254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58" name="Shape 4258"/>
              <p:cNvSpPr/>
              <p:nvPr/>
            </p:nvSpPr>
            <p:spPr>
              <a:xfrm>
                <a:off x="747712" y="338137"/>
                <a:ext cx="2063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62" y="0"/>
                    </a:move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939"/>
                    </a:lnTo>
                    <a:lnTo>
                      <a:pt x="1662" y="939"/>
                    </a:lnTo>
                    <a:lnTo>
                      <a:pt x="1662" y="1878"/>
                    </a:lnTo>
                    <a:lnTo>
                      <a:pt x="0" y="1878"/>
                    </a:lnTo>
                    <a:lnTo>
                      <a:pt x="0" y="2817"/>
                    </a:lnTo>
                    <a:lnTo>
                      <a:pt x="0" y="3757"/>
                    </a:lnTo>
                    <a:lnTo>
                      <a:pt x="0" y="4696"/>
                    </a:lnTo>
                    <a:lnTo>
                      <a:pt x="0" y="5635"/>
                    </a:lnTo>
                    <a:lnTo>
                      <a:pt x="1662" y="5635"/>
                    </a:lnTo>
                    <a:lnTo>
                      <a:pt x="1662" y="6574"/>
                    </a:lnTo>
                    <a:lnTo>
                      <a:pt x="1662" y="7513"/>
                    </a:lnTo>
                    <a:lnTo>
                      <a:pt x="1662" y="8452"/>
                    </a:lnTo>
                    <a:lnTo>
                      <a:pt x="1662" y="9391"/>
                    </a:lnTo>
                    <a:lnTo>
                      <a:pt x="3323" y="10330"/>
                    </a:lnTo>
                    <a:lnTo>
                      <a:pt x="4985" y="12209"/>
                    </a:lnTo>
                    <a:lnTo>
                      <a:pt x="6646" y="13148"/>
                    </a:lnTo>
                    <a:lnTo>
                      <a:pt x="6646" y="15026"/>
                    </a:lnTo>
                    <a:lnTo>
                      <a:pt x="8308" y="16904"/>
                    </a:lnTo>
                    <a:lnTo>
                      <a:pt x="9969" y="17843"/>
                    </a:lnTo>
                    <a:lnTo>
                      <a:pt x="11631" y="18783"/>
                    </a:lnTo>
                    <a:lnTo>
                      <a:pt x="11631" y="19722"/>
                    </a:lnTo>
                    <a:lnTo>
                      <a:pt x="13292" y="21600"/>
                    </a:lnTo>
                    <a:lnTo>
                      <a:pt x="13292" y="21600"/>
                    </a:lnTo>
                    <a:lnTo>
                      <a:pt x="21600" y="19722"/>
                    </a:lnTo>
                    <a:lnTo>
                      <a:pt x="21600" y="18783"/>
                    </a:lnTo>
                    <a:lnTo>
                      <a:pt x="19938" y="17843"/>
                    </a:lnTo>
                    <a:lnTo>
                      <a:pt x="18277" y="16904"/>
                    </a:lnTo>
                    <a:lnTo>
                      <a:pt x="18277" y="15965"/>
                    </a:lnTo>
                    <a:lnTo>
                      <a:pt x="16615" y="14087"/>
                    </a:lnTo>
                    <a:lnTo>
                      <a:pt x="14954" y="13148"/>
                    </a:lnTo>
                    <a:lnTo>
                      <a:pt x="13292" y="11270"/>
                    </a:lnTo>
                    <a:lnTo>
                      <a:pt x="13292" y="10330"/>
                    </a:lnTo>
                    <a:lnTo>
                      <a:pt x="11631" y="8452"/>
                    </a:lnTo>
                    <a:lnTo>
                      <a:pt x="9969" y="7513"/>
                    </a:lnTo>
                    <a:lnTo>
                      <a:pt x="9969" y="6574"/>
                    </a:lnTo>
                    <a:lnTo>
                      <a:pt x="9969" y="5635"/>
                    </a:lnTo>
                    <a:lnTo>
                      <a:pt x="9969" y="5635"/>
                    </a:lnTo>
                    <a:lnTo>
                      <a:pt x="9969" y="4696"/>
                    </a:lnTo>
                    <a:lnTo>
                      <a:pt x="9969" y="4696"/>
                    </a:lnTo>
                    <a:lnTo>
                      <a:pt x="8308" y="4696"/>
                    </a:lnTo>
                    <a:lnTo>
                      <a:pt x="8308" y="3757"/>
                    </a:lnTo>
                    <a:lnTo>
                      <a:pt x="8308" y="3757"/>
                    </a:lnTo>
                    <a:lnTo>
                      <a:pt x="8308" y="3757"/>
                    </a:lnTo>
                    <a:lnTo>
                      <a:pt x="9969" y="2817"/>
                    </a:lnTo>
                    <a:lnTo>
                      <a:pt x="9969" y="2817"/>
                    </a:lnTo>
                    <a:lnTo>
                      <a:pt x="9969" y="2817"/>
                    </a:lnTo>
                    <a:lnTo>
                      <a:pt x="9969" y="2817"/>
                    </a:lnTo>
                    <a:lnTo>
                      <a:pt x="9969" y="2817"/>
                    </a:lnTo>
                    <a:lnTo>
                      <a:pt x="9969" y="2817"/>
                    </a:lnTo>
                    <a:lnTo>
                      <a:pt x="166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59" name="Shape 4259"/>
              <p:cNvSpPr/>
              <p:nvPr/>
            </p:nvSpPr>
            <p:spPr>
              <a:xfrm>
                <a:off x="749300" y="333375"/>
                <a:ext cx="39688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800"/>
                    </a:moveTo>
                    <a:lnTo>
                      <a:pt x="21600" y="10800"/>
                    </a:lnTo>
                    <a:lnTo>
                      <a:pt x="19008" y="8640"/>
                    </a:lnTo>
                    <a:lnTo>
                      <a:pt x="16416" y="6480"/>
                    </a:lnTo>
                    <a:lnTo>
                      <a:pt x="14688" y="4320"/>
                    </a:lnTo>
                    <a:lnTo>
                      <a:pt x="12960" y="4320"/>
                    </a:lnTo>
                    <a:lnTo>
                      <a:pt x="12096" y="2160"/>
                    </a:lnTo>
                    <a:lnTo>
                      <a:pt x="10368" y="2160"/>
                    </a:lnTo>
                    <a:lnTo>
                      <a:pt x="9504" y="2160"/>
                    </a:lnTo>
                    <a:lnTo>
                      <a:pt x="8640" y="2160"/>
                    </a:lnTo>
                    <a:lnTo>
                      <a:pt x="8640" y="2160"/>
                    </a:lnTo>
                    <a:lnTo>
                      <a:pt x="7776" y="0"/>
                    </a:lnTo>
                    <a:lnTo>
                      <a:pt x="6912" y="0"/>
                    </a:lnTo>
                    <a:lnTo>
                      <a:pt x="6048" y="0"/>
                    </a:lnTo>
                    <a:lnTo>
                      <a:pt x="6048" y="0"/>
                    </a:lnTo>
                    <a:lnTo>
                      <a:pt x="5184" y="0"/>
                    </a:lnTo>
                    <a:lnTo>
                      <a:pt x="4320" y="2160"/>
                    </a:lnTo>
                    <a:lnTo>
                      <a:pt x="3456" y="2160"/>
                    </a:lnTo>
                    <a:lnTo>
                      <a:pt x="3456" y="2160"/>
                    </a:lnTo>
                    <a:lnTo>
                      <a:pt x="2592" y="2160"/>
                    </a:lnTo>
                    <a:lnTo>
                      <a:pt x="1728" y="4320"/>
                    </a:lnTo>
                    <a:lnTo>
                      <a:pt x="1728" y="4320"/>
                    </a:lnTo>
                    <a:lnTo>
                      <a:pt x="864" y="4320"/>
                    </a:lnTo>
                    <a:lnTo>
                      <a:pt x="0" y="6480"/>
                    </a:lnTo>
                    <a:lnTo>
                      <a:pt x="4320" y="12960"/>
                    </a:lnTo>
                    <a:lnTo>
                      <a:pt x="4320" y="12960"/>
                    </a:lnTo>
                    <a:lnTo>
                      <a:pt x="4320" y="12960"/>
                    </a:lnTo>
                    <a:lnTo>
                      <a:pt x="4320" y="12960"/>
                    </a:lnTo>
                    <a:lnTo>
                      <a:pt x="4320" y="12960"/>
                    </a:lnTo>
                    <a:lnTo>
                      <a:pt x="4320" y="12960"/>
                    </a:lnTo>
                    <a:lnTo>
                      <a:pt x="5184" y="12960"/>
                    </a:lnTo>
                    <a:lnTo>
                      <a:pt x="5184" y="12960"/>
                    </a:lnTo>
                    <a:lnTo>
                      <a:pt x="5184" y="12960"/>
                    </a:lnTo>
                    <a:lnTo>
                      <a:pt x="6048" y="12960"/>
                    </a:lnTo>
                    <a:lnTo>
                      <a:pt x="6048" y="12960"/>
                    </a:lnTo>
                    <a:lnTo>
                      <a:pt x="6912" y="12960"/>
                    </a:lnTo>
                    <a:lnTo>
                      <a:pt x="7776" y="12960"/>
                    </a:lnTo>
                    <a:lnTo>
                      <a:pt x="7776" y="12960"/>
                    </a:lnTo>
                    <a:lnTo>
                      <a:pt x="8640" y="12960"/>
                    </a:lnTo>
                    <a:lnTo>
                      <a:pt x="8640" y="12960"/>
                    </a:lnTo>
                    <a:lnTo>
                      <a:pt x="9504" y="12960"/>
                    </a:lnTo>
                    <a:lnTo>
                      <a:pt x="11232" y="15120"/>
                    </a:lnTo>
                    <a:lnTo>
                      <a:pt x="12096" y="15120"/>
                    </a:lnTo>
                    <a:lnTo>
                      <a:pt x="13824" y="15120"/>
                    </a:lnTo>
                    <a:lnTo>
                      <a:pt x="14688" y="17280"/>
                    </a:lnTo>
                    <a:lnTo>
                      <a:pt x="17280" y="19440"/>
                    </a:lnTo>
                    <a:lnTo>
                      <a:pt x="19872" y="21600"/>
                    </a:lnTo>
                    <a:lnTo>
                      <a:pt x="19872" y="21600"/>
                    </a:lnTo>
                    <a:lnTo>
                      <a:pt x="2160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60" name="Shape 4260"/>
              <p:cNvSpPr/>
              <p:nvPr/>
            </p:nvSpPr>
            <p:spPr>
              <a:xfrm>
                <a:off x="785812" y="341312"/>
                <a:ext cx="39688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144" y="7200"/>
                    </a:moveTo>
                    <a:lnTo>
                      <a:pt x="18144" y="7200"/>
                    </a:lnTo>
                    <a:lnTo>
                      <a:pt x="18144" y="9600"/>
                    </a:lnTo>
                    <a:lnTo>
                      <a:pt x="18144" y="9600"/>
                    </a:lnTo>
                    <a:lnTo>
                      <a:pt x="17280" y="9600"/>
                    </a:lnTo>
                    <a:lnTo>
                      <a:pt x="17280" y="9600"/>
                    </a:lnTo>
                    <a:lnTo>
                      <a:pt x="17280" y="9600"/>
                    </a:lnTo>
                    <a:lnTo>
                      <a:pt x="17280" y="9600"/>
                    </a:lnTo>
                    <a:lnTo>
                      <a:pt x="16416" y="9600"/>
                    </a:lnTo>
                    <a:lnTo>
                      <a:pt x="16416" y="9600"/>
                    </a:lnTo>
                    <a:lnTo>
                      <a:pt x="16416" y="9600"/>
                    </a:lnTo>
                    <a:lnTo>
                      <a:pt x="15552" y="9600"/>
                    </a:lnTo>
                    <a:lnTo>
                      <a:pt x="15552" y="9600"/>
                    </a:lnTo>
                    <a:lnTo>
                      <a:pt x="14688" y="9600"/>
                    </a:lnTo>
                    <a:lnTo>
                      <a:pt x="13824" y="9600"/>
                    </a:lnTo>
                    <a:lnTo>
                      <a:pt x="13824" y="9600"/>
                    </a:lnTo>
                    <a:lnTo>
                      <a:pt x="12960" y="9600"/>
                    </a:lnTo>
                    <a:lnTo>
                      <a:pt x="12096" y="9600"/>
                    </a:lnTo>
                    <a:lnTo>
                      <a:pt x="11232" y="7200"/>
                    </a:lnTo>
                    <a:lnTo>
                      <a:pt x="9504" y="7200"/>
                    </a:lnTo>
                    <a:lnTo>
                      <a:pt x="8640" y="4800"/>
                    </a:lnTo>
                    <a:lnTo>
                      <a:pt x="6912" y="4800"/>
                    </a:lnTo>
                    <a:lnTo>
                      <a:pt x="4320" y="2400"/>
                    </a:lnTo>
                    <a:lnTo>
                      <a:pt x="1728" y="0"/>
                    </a:lnTo>
                    <a:lnTo>
                      <a:pt x="0" y="12000"/>
                    </a:lnTo>
                    <a:lnTo>
                      <a:pt x="2592" y="14400"/>
                    </a:lnTo>
                    <a:lnTo>
                      <a:pt x="6048" y="16800"/>
                    </a:lnTo>
                    <a:lnTo>
                      <a:pt x="6912" y="16800"/>
                    </a:lnTo>
                    <a:lnTo>
                      <a:pt x="8640" y="19200"/>
                    </a:lnTo>
                    <a:lnTo>
                      <a:pt x="9504" y="19200"/>
                    </a:lnTo>
                    <a:lnTo>
                      <a:pt x="11232" y="21600"/>
                    </a:lnTo>
                    <a:lnTo>
                      <a:pt x="12096" y="21600"/>
                    </a:lnTo>
                    <a:lnTo>
                      <a:pt x="12960" y="21600"/>
                    </a:lnTo>
                    <a:lnTo>
                      <a:pt x="13824" y="21600"/>
                    </a:lnTo>
                    <a:lnTo>
                      <a:pt x="13824" y="21600"/>
                    </a:lnTo>
                    <a:lnTo>
                      <a:pt x="14688" y="21600"/>
                    </a:lnTo>
                    <a:lnTo>
                      <a:pt x="15552" y="21600"/>
                    </a:lnTo>
                    <a:lnTo>
                      <a:pt x="16416" y="21600"/>
                    </a:lnTo>
                    <a:lnTo>
                      <a:pt x="16416" y="21600"/>
                    </a:lnTo>
                    <a:lnTo>
                      <a:pt x="17280" y="21600"/>
                    </a:lnTo>
                    <a:lnTo>
                      <a:pt x="18144" y="21600"/>
                    </a:lnTo>
                    <a:lnTo>
                      <a:pt x="19008" y="21600"/>
                    </a:lnTo>
                    <a:lnTo>
                      <a:pt x="19008" y="21600"/>
                    </a:lnTo>
                    <a:lnTo>
                      <a:pt x="19872" y="19200"/>
                    </a:lnTo>
                    <a:lnTo>
                      <a:pt x="20736" y="19200"/>
                    </a:lnTo>
                    <a:lnTo>
                      <a:pt x="20736" y="16800"/>
                    </a:lnTo>
                    <a:lnTo>
                      <a:pt x="21600" y="16800"/>
                    </a:lnTo>
                    <a:lnTo>
                      <a:pt x="21600" y="16800"/>
                    </a:lnTo>
                    <a:lnTo>
                      <a:pt x="18144" y="7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61" name="Shape 4261"/>
              <p:cNvSpPr/>
              <p:nvPr/>
            </p:nvSpPr>
            <p:spPr>
              <a:xfrm>
                <a:off x="806450" y="314325"/>
                <a:ext cx="20638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700"/>
                    </a:moveTo>
                    <a:lnTo>
                      <a:pt x="0" y="2700"/>
                    </a:lnTo>
                    <a:lnTo>
                      <a:pt x="3323" y="5400"/>
                    </a:lnTo>
                    <a:lnTo>
                      <a:pt x="6646" y="7200"/>
                    </a:lnTo>
                    <a:lnTo>
                      <a:pt x="8308" y="9000"/>
                    </a:lnTo>
                    <a:lnTo>
                      <a:pt x="8308" y="9900"/>
                    </a:lnTo>
                    <a:lnTo>
                      <a:pt x="9969" y="11700"/>
                    </a:lnTo>
                    <a:lnTo>
                      <a:pt x="9969" y="12600"/>
                    </a:lnTo>
                    <a:lnTo>
                      <a:pt x="11631" y="13500"/>
                    </a:lnTo>
                    <a:lnTo>
                      <a:pt x="11631" y="13500"/>
                    </a:lnTo>
                    <a:lnTo>
                      <a:pt x="11631" y="14400"/>
                    </a:lnTo>
                    <a:lnTo>
                      <a:pt x="13292" y="14400"/>
                    </a:lnTo>
                    <a:lnTo>
                      <a:pt x="13292" y="15300"/>
                    </a:lnTo>
                    <a:lnTo>
                      <a:pt x="13292" y="15300"/>
                    </a:lnTo>
                    <a:lnTo>
                      <a:pt x="13292" y="16200"/>
                    </a:lnTo>
                    <a:lnTo>
                      <a:pt x="13292" y="16200"/>
                    </a:lnTo>
                    <a:lnTo>
                      <a:pt x="13292" y="17100"/>
                    </a:lnTo>
                    <a:lnTo>
                      <a:pt x="13292" y="17100"/>
                    </a:lnTo>
                    <a:lnTo>
                      <a:pt x="13292" y="18000"/>
                    </a:lnTo>
                    <a:lnTo>
                      <a:pt x="13292" y="18000"/>
                    </a:lnTo>
                    <a:lnTo>
                      <a:pt x="13292" y="18000"/>
                    </a:lnTo>
                    <a:lnTo>
                      <a:pt x="13292" y="18000"/>
                    </a:lnTo>
                    <a:lnTo>
                      <a:pt x="13292" y="18000"/>
                    </a:lnTo>
                    <a:lnTo>
                      <a:pt x="13292" y="18000"/>
                    </a:lnTo>
                    <a:lnTo>
                      <a:pt x="19938" y="21600"/>
                    </a:lnTo>
                    <a:lnTo>
                      <a:pt x="19938" y="20700"/>
                    </a:lnTo>
                    <a:lnTo>
                      <a:pt x="21600" y="19800"/>
                    </a:lnTo>
                    <a:lnTo>
                      <a:pt x="21600" y="18900"/>
                    </a:lnTo>
                    <a:lnTo>
                      <a:pt x="21600" y="18900"/>
                    </a:lnTo>
                    <a:lnTo>
                      <a:pt x="21600" y="18000"/>
                    </a:lnTo>
                    <a:lnTo>
                      <a:pt x="21600" y="17100"/>
                    </a:lnTo>
                    <a:lnTo>
                      <a:pt x="21600" y="16200"/>
                    </a:lnTo>
                    <a:lnTo>
                      <a:pt x="21600" y="16200"/>
                    </a:lnTo>
                    <a:lnTo>
                      <a:pt x="21600" y="15300"/>
                    </a:lnTo>
                    <a:lnTo>
                      <a:pt x="21600" y="14400"/>
                    </a:lnTo>
                    <a:lnTo>
                      <a:pt x="21600" y="13500"/>
                    </a:lnTo>
                    <a:lnTo>
                      <a:pt x="19938" y="13500"/>
                    </a:lnTo>
                    <a:lnTo>
                      <a:pt x="19938" y="12600"/>
                    </a:lnTo>
                    <a:lnTo>
                      <a:pt x="19938" y="11700"/>
                    </a:lnTo>
                    <a:lnTo>
                      <a:pt x="19938" y="10800"/>
                    </a:lnTo>
                    <a:lnTo>
                      <a:pt x="18277" y="10800"/>
                    </a:lnTo>
                    <a:lnTo>
                      <a:pt x="18277" y="9000"/>
                    </a:lnTo>
                    <a:lnTo>
                      <a:pt x="16615" y="8100"/>
                    </a:lnTo>
                    <a:lnTo>
                      <a:pt x="14954" y="6300"/>
                    </a:lnTo>
                    <a:lnTo>
                      <a:pt x="13292" y="5400"/>
                    </a:lnTo>
                    <a:lnTo>
                      <a:pt x="11631" y="2700"/>
                    </a:lnTo>
                    <a:lnTo>
                      <a:pt x="8308" y="0"/>
                    </a:lnTo>
                    <a:lnTo>
                      <a:pt x="8308" y="0"/>
                    </a:lnTo>
                    <a:lnTo>
                      <a:pt x="0" y="27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62" name="Shape 4262"/>
              <p:cNvSpPr/>
              <p:nvPr/>
            </p:nvSpPr>
            <p:spPr>
              <a:xfrm>
                <a:off x="793750" y="280987"/>
                <a:ext cx="20638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323" y="0"/>
                    </a:moveTo>
                    <a:lnTo>
                      <a:pt x="3323" y="0"/>
                    </a:lnTo>
                    <a:lnTo>
                      <a:pt x="1662" y="900"/>
                    </a:lnTo>
                    <a:lnTo>
                      <a:pt x="1662" y="900"/>
                    </a:lnTo>
                    <a:lnTo>
                      <a:pt x="0" y="1800"/>
                    </a:lnTo>
                    <a:lnTo>
                      <a:pt x="0" y="2700"/>
                    </a:lnTo>
                    <a:lnTo>
                      <a:pt x="0" y="3600"/>
                    </a:lnTo>
                    <a:lnTo>
                      <a:pt x="0" y="3600"/>
                    </a:lnTo>
                    <a:lnTo>
                      <a:pt x="0" y="4500"/>
                    </a:lnTo>
                    <a:lnTo>
                      <a:pt x="0" y="5400"/>
                    </a:lnTo>
                    <a:lnTo>
                      <a:pt x="0" y="6300"/>
                    </a:lnTo>
                    <a:lnTo>
                      <a:pt x="0" y="6300"/>
                    </a:lnTo>
                    <a:lnTo>
                      <a:pt x="0" y="7200"/>
                    </a:lnTo>
                    <a:lnTo>
                      <a:pt x="1662" y="8100"/>
                    </a:lnTo>
                    <a:lnTo>
                      <a:pt x="1662" y="9000"/>
                    </a:lnTo>
                    <a:lnTo>
                      <a:pt x="1662" y="9000"/>
                    </a:lnTo>
                    <a:lnTo>
                      <a:pt x="3323" y="9900"/>
                    </a:lnTo>
                    <a:lnTo>
                      <a:pt x="3323" y="10800"/>
                    </a:lnTo>
                    <a:lnTo>
                      <a:pt x="4985" y="11700"/>
                    </a:lnTo>
                    <a:lnTo>
                      <a:pt x="4985" y="13500"/>
                    </a:lnTo>
                    <a:lnTo>
                      <a:pt x="6646" y="14400"/>
                    </a:lnTo>
                    <a:lnTo>
                      <a:pt x="8308" y="16200"/>
                    </a:lnTo>
                    <a:lnTo>
                      <a:pt x="11631" y="18900"/>
                    </a:lnTo>
                    <a:lnTo>
                      <a:pt x="13292" y="21600"/>
                    </a:lnTo>
                    <a:lnTo>
                      <a:pt x="21600" y="18900"/>
                    </a:lnTo>
                    <a:lnTo>
                      <a:pt x="18277" y="16200"/>
                    </a:lnTo>
                    <a:lnTo>
                      <a:pt x="16615" y="13500"/>
                    </a:lnTo>
                    <a:lnTo>
                      <a:pt x="14954" y="12600"/>
                    </a:lnTo>
                    <a:lnTo>
                      <a:pt x="13292" y="11700"/>
                    </a:lnTo>
                    <a:lnTo>
                      <a:pt x="13292" y="9900"/>
                    </a:lnTo>
                    <a:lnTo>
                      <a:pt x="11631" y="9000"/>
                    </a:lnTo>
                    <a:lnTo>
                      <a:pt x="9969" y="8100"/>
                    </a:lnTo>
                    <a:lnTo>
                      <a:pt x="9969" y="8100"/>
                    </a:lnTo>
                    <a:lnTo>
                      <a:pt x="9969" y="7200"/>
                    </a:lnTo>
                    <a:lnTo>
                      <a:pt x="9969" y="6300"/>
                    </a:lnTo>
                    <a:lnTo>
                      <a:pt x="9969" y="6300"/>
                    </a:lnTo>
                    <a:lnTo>
                      <a:pt x="9969" y="5400"/>
                    </a:lnTo>
                    <a:lnTo>
                      <a:pt x="8308" y="5400"/>
                    </a:lnTo>
                    <a:lnTo>
                      <a:pt x="8308" y="4500"/>
                    </a:lnTo>
                    <a:lnTo>
                      <a:pt x="8308" y="4500"/>
                    </a:lnTo>
                    <a:lnTo>
                      <a:pt x="8308" y="3600"/>
                    </a:lnTo>
                    <a:lnTo>
                      <a:pt x="8308" y="3600"/>
                    </a:lnTo>
                    <a:lnTo>
                      <a:pt x="8308" y="3600"/>
                    </a:lnTo>
                    <a:lnTo>
                      <a:pt x="8308" y="3600"/>
                    </a:lnTo>
                    <a:lnTo>
                      <a:pt x="8308" y="3600"/>
                    </a:lnTo>
                    <a:lnTo>
                      <a:pt x="9969" y="3600"/>
                    </a:lnTo>
                    <a:lnTo>
                      <a:pt x="9969" y="2700"/>
                    </a:lnTo>
                    <a:lnTo>
                      <a:pt x="9969" y="2700"/>
                    </a:lnTo>
                    <a:lnTo>
                      <a:pt x="332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63" name="Shape 4263"/>
              <p:cNvSpPr/>
              <p:nvPr/>
            </p:nvSpPr>
            <p:spPr>
              <a:xfrm>
                <a:off x="796925" y="276225"/>
                <a:ext cx="38100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8640"/>
                    </a:moveTo>
                    <a:lnTo>
                      <a:pt x="21600" y="8640"/>
                    </a:lnTo>
                    <a:lnTo>
                      <a:pt x="18900" y="8640"/>
                    </a:lnTo>
                    <a:lnTo>
                      <a:pt x="16200" y="6480"/>
                    </a:lnTo>
                    <a:lnTo>
                      <a:pt x="14400" y="4320"/>
                    </a:lnTo>
                    <a:lnTo>
                      <a:pt x="13500" y="4320"/>
                    </a:lnTo>
                    <a:lnTo>
                      <a:pt x="11700" y="2160"/>
                    </a:lnTo>
                    <a:lnTo>
                      <a:pt x="9900" y="2160"/>
                    </a:lnTo>
                    <a:lnTo>
                      <a:pt x="9900" y="2160"/>
                    </a:lnTo>
                    <a:lnTo>
                      <a:pt x="9000" y="2160"/>
                    </a:lnTo>
                    <a:lnTo>
                      <a:pt x="8100" y="2160"/>
                    </a:lnTo>
                    <a:lnTo>
                      <a:pt x="7200" y="2160"/>
                    </a:lnTo>
                    <a:lnTo>
                      <a:pt x="6300" y="0"/>
                    </a:lnTo>
                    <a:lnTo>
                      <a:pt x="5400" y="0"/>
                    </a:lnTo>
                    <a:lnTo>
                      <a:pt x="5400" y="0"/>
                    </a:lnTo>
                    <a:lnTo>
                      <a:pt x="4500" y="0"/>
                    </a:lnTo>
                    <a:lnTo>
                      <a:pt x="3600" y="2160"/>
                    </a:lnTo>
                    <a:lnTo>
                      <a:pt x="2700" y="2160"/>
                    </a:lnTo>
                    <a:lnTo>
                      <a:pt x="2700" y="2160"/>
                    </a:lnTo>
                    <a:lnTo>
                      <a:pt x="1800" y="2160"/>
                    </a:lnTo>
                    <a:lnTo>
                      <a:pt x="900" y="2160"/>
                    </a:lnTo>
                    <a:lnTo>
                      <a:pt x="900" y="4320"/>
                    </a:lnTo>
                    <a:lnTo>
                      <a:pt x="0" y="6480"/>
                    </a:lnTo>
                    <a:lnTo>
                      <a:pt x="0" y="6480"/>
                    </a:lnTo>
                    <a:lnTo>
                      <a:pt x="3600" y="12960"/>
                    </a:lnTo>
                    <a:lnTo>
                      <a:pt x="3600" y="12960"/>
                    </a:lnTo>
                    <a:lnTo>
                      <a:pt x="3600" y="12960"/>
                    </a:lnTo>
                    <a:lnTo>
                      <a:pt x="3600" y="12960"/>
                    </a:lnTo>
                    <a:lnTo>
                      <a:pt x="3600" y="12960"/>
                    </a:lnTo>
                    <a:lnTo>
                      <a:pt x="3600" y="12960"/>
                    </a:lnTo>
                    <a:lnTo>
                      <a:pt x="4500" y="12960"/>
                    </a:lnTo>
                    <a:lnTo>
                      <a:pt x="4500" y="12960"/>
                    </a:lnTo>
                    <a:lnTo>
                      <a:pt x="4500" y="12960"/>
                    </a:lnTo>
                    <a:lnTo>
                      <a:pt x="5400" y="12960"/>
                    </a:lnTo>
                    <a:lnTo>
                      <a:pt x="5400" y="12960"/>
                    </a:lnTo>
                    <a:lnTo>
                      <a:pt x="6300" y="12960"/>
                    </a:lnTo>
                    <a:lnTo>
                      <a:pt x="7200" y="12960"/>
                    </a:lnTo>
                    <a:lnTo>
                      <a:pt x="7200" y="12960"/>
                    </a:lnTo>
                    <a:lnTo>
                      <a:pt x="8100" y="12960"/>
                    </a:lnTo>
                    <a:lnTo>
                      <a:pt x="9000" y="12960"/>
                    </a:lnTo>
                    <a:lnTo>
                      <a:pt x="9000" y="12960"/>
                    </a:lnTo>
                    <a:lnTo>
                      <a:pt x="10800" y="15120"/>
                    </a:lnTo>
                    <a:lnTo>
                      <a:pt x="11700" y="15120"/>
                    </a:lnTo>
                    <a:lnTo>
                      <a:pt x="13500" y="15120"/>
                    </a:lnTo>
                    <a:lnTo>
                      <a:pt x="15300" y="17280"/>
                    </a:lnTo>
                    <a:lnTo>
                      <a:pt x="18000" y="19440"/>
                    </a:lnTo>
                    <a:lnTo>
                      <a:pt x="20700" y="21600"/>
                    </a:lnTo>
                    <a:lnTo>
                      <a:pt x="20700" y="21600"/>
                    </a:lnTo>
                    <a:lnTo>
                      <a:pt x="21600" y="86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64" name="Shape 4264"/>
              <p:cNvSpPr/>
              <p:nvPr/>
            </p:nvSpPr>
            <p:spPr>
              <a:xfrm>
                <a:off x="833437" y="282575"/>
                <a:ext cx="38101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000" y="8640"/>
                    </a:moveTo>
                    <a:lnTo>
                      <a:pt x="18000" y="8640"/>
                    </a:lnTo>
                    <a:lnTo>
                      <a:pt x="18000" y="8640"/>
                    </a:lnTo>
                    <a:lnTo>
                      <a:pt x="17100" y="10800"/>
                    </a:lnTo>
                    <a:lnTo>
                      <a:pt x="17100" y="10800"/>
                    </a:lnTo>
                    <a:lnTo>
                      <a:pt x="17100" y="10800"/>
                    </a:lnTo>
                    <a:lnTo>
                      <a:pt x="17100" y="10800"/>
                    </a:lnTo>
                    <a:lnTo>
                      <a:pt x="17100" y="10800"/>
                    </a:lnTo>
                    <a:lnTo>
                      <a:pt x="16200" y="10800"/>
                    </a:lnTo>
                    <a:lnTo>
                      <a:pt x="16200" y="10800"/>
                    </a:lnTo>
                    <a:lnTo>
                      <a:pt x="16200" y="10800"/>
                    </a:lnTo>
                    <a:lnTo>
                      <a:pt x="15300" y="10800"/>
                    </a:lnTo>
                    <a:lnTo>
                      <a:pt x="15300" y="10800"/>
                    </a:lnTo>
                    <a:lnTo>
                      <a:pt x="14400" y="10800"/>
                    </a:lnTo>
                    <a:lnTo>
                      <a:pt x="13500" y="10800"/>
                    </a:lnTo>
                    <a:lnTo>
                      <a:pt x="13500" y="10800"/>
                    </a:lnTo>
                    <a:lnTo>
                      <a:pt x="12600" y="8640"/>
                    </a:lnTo>
                    <a:lnTo>
                      <a:pt x="11700" y="8640"/>
                    </a:lnTo>
                    <a:lnTo>
                      <a:pt x="10800" y="8640"/>
                    </a:lnTo>
                    <a:lnTo>
                      <a:pt x="9000" y="6480"/>
                    </a:lnTo>
                    <a:lnTo>
                      <a:pt x="8100" y="6480"/>
                    </a:lnTo>
                    <a:lnTo>
                      <a:pt x="6300" y="4320"/>
                    </a:lnTo>
                    <a:lnTo>
                      <a:pt x="3600" y="4320"/>
                    </a:lnTo>
                    <a:lnTo>
                      <a:pt x="900" y="0"/>
                    </a:lnTo>
                    <a:lnTo>
                      <a:pt x="0" y="12960"/>
                    </a:lnTo>
                    <a:lnTo>
                      <a:pt x="2700" y="12960"/>
                    </a:lnTo>
                    <a:lnTo>
                      <a:pt x="5400" y="17280"/>
                    </a:lnTo>
                    <a:lnTo>
                      <a:pt x="6300" y="17280"/>
                    </a:lnTo>
                    <a:lnTo>
                      <a:pt x="8100" y="19440"/>
                    </a:lnTo>
                    <a:lnTo>
                      <a:pt x="9000" y="19440"/>
                    </a:lnTo>
                    <a:lnTo>
                      <a:pt x="10800" y="19440"/>
                    </a:lnTo>
                    <a:lnTo>
                      <a:pt x="11700" y="21600"/>
                    </a:lnTo>
                    <a:lnTo>
                      <a:pt x="12600" y="21600"/>
                    </a:lnTo>
                    <a:lnTo>
                      <a:pt x="13500" y="21600"/>
                    </a:lnTo>
                    <a:lnTo>
                      <a:pt x="13500" y="21600"/>
                    </a:lnTo>
                    <a:lnTo>
                      <a:pt x="14400" y="21600"/>
                    </a:lnTo>
                    <a:lnTo>
                      <a:pt x="15300" y="21600"/>
                    </a:lnTo>
                    <a:lnTo>
                      <a:pt x="16200" y="21600"/>
                    </a:lnTo>
                    <a:lnTo>
                      <a:pt x="16200" y="21600"/>
                    </a:lnTo>
                    <a:lnTo>
                      <a:pt x="17100" y="21600"/>
                    </a:lnTo>
                    <a:lnTo>
                      <a:pt x="18000" y="21600"/>
                    </a:lnTo>
                    <a:lnTo>
                      <a:pt x="18900" y="21600"/>
                    </a:lnTo>
                    <a:lnTo>
                      <a:pt x="18900" y="21600"/>
                    </a:lnTo>
                    <a:lnTo>
                      <a:pt x="19800" y="19440"/>
                    </a:lnTo>
                    <a:lnTo>
                      <a:pt x="20700" y="19440"/>
                    </a:lnTo>
                    <a:lnTo>
                      <a:pt x="20700" y="17280"/>
                    </a:lnTo>
                    <a:lnTo>
                      <a:pt x="21600" y="17280"/>
                    </a:lnTo>
                    <a:lnTo>
                      <a:pt x="21600" y="17280"/>
                    </a:lnTo>
                    <a:lnTo>
                      <a:pt x="18000" y="86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65" name="Shape 4265"/>
              <p:cNvSpPr/>
              <p:nvPr/>
            </p:nvSpPr>
            <p:spPr>
              <a:xfrm>
                <a:off x="852487" y="257175"/>
                <a:ext cx="20638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700"/>
                    </a:moveTo>
                    <a:lnTo>
                      <a:pt x="0" y="2700"/>
                    </a:lnTo>
                    <a:lnTo>
                      <a:pt x="1662" y="3600"/>
                    </a:lnTo>
                    <a:lnTo>
                      <a:pt x="3323" y="4500"/>
                    </a:lnTo>
                    <a:lnTo>
                      <a:pt x="4985" y="6300"/>
                    </a:lnTo>
                    <a:lnTo>
                      <a:pt x="6646" y="7200"/>
                    </a:lnTo>
                    <a:lnTo>
                      <a:pt x="6646" y="9000"/>
                    </a:lnTo>
                    <a:lnTo>
                      <a:pt x="8308" y="9900"/>
                    </a:lnTo>
                    <a:lnTo>
                      <a:pt x="9969" y="11700"/>
                    </a:lnTo>
                    <a:lnTo>
                      <a:pt x="11631" y="12600"/>
                    </a:lnTo>
                    <a:lnTo>
                      <a:pt x="11631" y="13500"/>
                    </a:lnTo>
                    <a:lnTo>
                      <a:pt x="11631" y="13500"/>
                    </a:lnTo>
                    <a:lnTo>
                      <a:pt x="11631" y="14400"/>
                    </a:lnTo>
                    <a:lnTo>
                      <a:pt x="11631" y="14400"/>
                    </a:lnTo>
                    <a:lnTo>
                      <a:pt x="13292" y="15300"/>
                    </a:lnTo>
                    <a:lnTo>
                      <a:pt x="13292" y="16200"/>
                    </a:lnTo>
                    <a:lnTo>
                      <a:pt x="13292" y="16200"/>
                    </a:lnTo>
                    <a:lnTo>
                      <a:pt x="13292" y="17100"/>
                    </a:lnTo>
                    <a:lnTo>
                      <a:pt x="13292" y="17100"/>
                    </a:lnTo>
                    <a:lnTo>
                      <a:pt x="13292" y="17100"/>
                    </a:lnTo>
                    <a:lnTo>
                      <a:pt x="13292" y="18000"/>
                    </a:lnTo>
                    <a:lnTo>
                      <a:pt x="13292" y="18000"/>
                    </a:lnTo>
                    <a:lnTo>
                      <a:pt x="13292" y="18000"/>
                    </a:lnTo>
                    <a:lnTo>
                      <a:pt x="13292" y="18000"/>
                    </a:lnTo>
                    <a:lnTo>
                      <a:pt x="13292" y="18000"/>
                    </a:lnTo>
                    <a:lnTo>
                      <a:pt x="13292" y="18000"/>
                    </a:lnTo>
                    <a:lnTo>
                      <a:pt x="19938" y="21600"/>
                    </a:lnTo>
                    <a:lnTo>
                      <a:pt x="19938" y="20700"/>
                    </a:lnTo>
                    <a:lnTo>
                      <a:pt x="21600" y="19800"/>
                    </a:lnTo>
                    <a:lnTo>
                      <a:pt x="21600" y="19800"/>
                    </a:lnTo>
                    <a:lnTo>
                      <a:pt x="21600" y="18900"/>
                    </a:lnTo>
                    <a:lnTo>
                      <a:pt x="21600" y="18000"/>
                    </a:lnTo>
                    <a:lnTo>
                      <a:pt x="21600" y="17100"/>
                    </a:lnTo>
                    <a:lnTo>
                      <a:pt x="21600" y="17100"/>
                    </a:lnTo>
                    <a:lnTo>
                      <a:pt x="21600" y="16200"/>
                    </a:lnTo>
                    <a:lnTo>
                      <a:pt x="21600" y="15300"/>
                    </a:lnTo>
                    <a:lnTo>
                      <a:pt x="21600" y="14400"/>
                    </a:lnTo>
                    <a:lnTo>
                      <a:pt x="21600" y="14400"/>
                    </a:lnTo>
                    <a:lnTo>
                      <a:pt x="21600" y="13500"/>
                    </a:lnTo>
                    <a:lnTo>
                      <a:pt x="19938" y="12600"/>
                    </a:lnTo>
                    <a:lnTo>
                      <a:pt x="19938" y="11700"/>
                    </a:lnTo>
                    <a:lnTo>
                      <a:pt x="19938" y="11700"/>
                    </a:lnTo>
                    <a:lnTo>
                      <a:pt x="19938" y="10800"/>
                    </a:lnTo>
                    <a:lnTo>
                      <a:pt x="18277" y="9000"/>
                    </a:lnTo>
                    <a:lnTo>
                      <a:pt x="16615" y="8100"/>
                    </a:lnTo>
                    <a:lnTo>
                      <a:pt x="14954" y="6300"/>
                    </a:lnTo>
                    <a:lnTo>
                      <a:pt x="14954" y="5400"/>
                    </a:lnTo>
                    <a:lnTo>
                      <a:pt x="11631" y="3600"/>
                    </a:lnTo>
                    <a:lnTo>
                      <a:pt x="11631" y="2700"/>
                    </a:lnTo>
                    <a:lnTo>
                      <a:pt x="9969" y="900"/>
                    </a:lnTo>
                    <a:lnTo>
                      <a:pt x="8308" y="0"/>
                    </a:lnTo>
                    <a:lnTo>
                      <a:pt x="8308" y="0"/>
                    </a:lnTo>
                    <a:lnTo>
                      <a:pt x="0" y="27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66" name="Shape 4266"/>
              <p:cNvSpPr/>
              <p:nvPr/>
            </p:nvSpPr>
            <p:spPr>
              <a:xfrm>
                <a:off x="838200" y="227012"/>
                <a:ext cx="22225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43" y="0"/>
                    </a:moveTo>
                    <a:lnTo>
                      <a:pt x="1543" y="0"/>
                    </a:lnTo>
                    <a:lnTo>
                      <a:pt x="1543" y="0"/>
                    </a:lnTo>
                    <a:lnTo>
                      <a:pt x="0" y="982"/>
                    </a:lnTo>
                    <a:lnTo>
                      <a:pt x="0" y="1964"/>
                    </a:lnTo>
                    <a:lnTo>
                      <a:pt x="0" y="1964"/>
                    </a:lnTo>
                    <a:lnTo>
                      <a:pt x="0" y="2945"/>
                    </a:lnTo>
                    <a:lnTo>
                      <a:pt x="0" y="3927"/>
                    </a:lnTo>
                    <a:lnTo>
                      <a:pt x="0" y="4909"/>
                    </a:lnTo>
                    <a:lnTo>
                      <a:pt x="0" y="4909"/>
                    </a:lnTo>
                    <a:lnTo>
                      <a:pt x="0" y="5891"/>
                    </a:lnTo>
                    <a:lnTo>
                      <a:pt x="1543" y="6873"/>
                    </a:lnTo>
                    <a:lnTo>
                      <a:pt x="1543" y="6873"/>
                    </a:lnTo>
                    <a:lnTo>
                      <a:pt x="1543" y="7855"/>
                    </a:lnTo>
                    <a:lnTo>
                      <a:pt x="1543" y="8836"/>
                    </a:lnTo>
                    <a:lnTo>
                      <a:pt x="3086" y="8836"/>
                    </a:lnTo>
                    <a:lnTo>
                      <a:pt x="3086" y="9818"/>
                    </a:lnTo>
                    <a:lnTo>
                      <a:pt x="3086" y="10800"/>
                    </a:lnTo>
                    <a:lnTo>
                      <a:pt x="4629" y="11782"/>
                    </a:lnTo>
                    <a:lnTo>
                      <a:pt x="6171" y="13745"/>
                    </a:lnTo>
                    <a:lnTo>
                      <a:pt x="7714" y="14727"/>
                    </a:lnTo>
                    <a:lnTo>
                      <a:pt x="9257" y="15709"/>
                    </a:lnTo>
                    <a:lnTo>
                      <a:pt x="12343" y="18655"/>
                    </a:lnTo>
                    <a:lnTo>
                      <a:pt x="13886" y="21600"/>
                    </a:lnTo>
                    <a:lnTo>
                      <a:pt x="21600" y="18655"/>
                    </a:lnTo>
                    <a:lnTo>
                      <a:pt x="18514" y="15709"/>
                    </a:lnTo>
                    <a:lnTo>
                      <a:pt x="15429" y="12764"/>
                    </a:lnTo>
                    <a:lnTo>
                      <a:pt x="13886" y="11782"/>
                    </a:lnTo>
                    <a:lnTo>
                      <a:pt x="13886" y="10800"/>
                    </a:lnTo>
                    <a:lnTo>
                      <a:pt x="12343" y="8836"/>
                    </a:lnTo>
                    <a:lnTo>
                      <a:pt x="10800" y="7855"/>
                    </a:lnTo>
                    <a:lnTo>
                      <a:pt x="10800" y="7855"/>
                    </a:lnTo>
                    <a:lnTo>
                      <a:pt x="9257" y="6873"/>
                    </a:lnTo>
                    <a:lnTo>
                      <a:pt x="9257" y="5891"/>
                    </a:lnTo>
                    <a:lnTo>
                      <a:pt x="9257" y="5891"/>
                    </a:lnTo>
                    <a:lnTo>
                      <a:pt x="9257" y="4909"/>
                    </a:lnTo>
                    <a:lnTo>
                      <a:pt x="9257" y="4909"/>
                    </a:lnTo>
                    <a:lnTo>
                      <a:pt x="9257" y="4909"/>
                    </a:lnTo>
                    <a:lnTo>
                      <a:pt x="7714" y="3927"/>
                    </a:lnTo>
                    <a:lnTo>
                      <a:pt x="7714" y="3927"/>
                    </a:lnTo>
                    <a:lnTo>
                      <a:pt x="7714" y="3927"/>
                    </a:lnTo>
                    <a:lnTo>
                      <a:pt x="7714" y="2945"/>
                    </a:lnTo>
                    <a:lnTo>
                      <a:pt x="7714" y="2945"/>
                    </a:lnTo>
                    <a:lnTo>
                      <a:pt x="7714" y="2945"/>
                    </a:lnTo>
                    <a:lnTo>
                      <a:pt x="7714" y="2945"/>
                    </a:lnTo>
                    <a:lnTo>
                      <a:pt x="7714" y="2945"/>
                    </a:lnTo>
                    <a:lnTo>
                      <a:pt x="9257" y="2945"/>
                    </a:lnTo>
                    <a:lnTo>
                      <a:pt x="9257" y="2945"/>
                    </a:lnTo>
                    <a:lnTo>
                      <a:pt x="15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67" name="Shape 4267"/>
              <p:cNvSpPr/>
              <p:nvPr/>
            </p:nvSpPr>
            <p:spPr>
              <a:xfrm>
                <a:off x="839787" y="222250"/>
                <a:ext cx="39688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9600"/>
                    </a:moveTo>
                    <a:lnTo>
                      <a:pt x="21600" y="9600"/>
                    </a:lnTo>
                    <a:lnTo>
                      <a:pt x="19008" y="7200"/>
                    </a:lnTo>
                    <a:lnTo>
                      <a:pt x="16416" y="7200"/>
                    </a:lnTo>
                    <a:lnTo>
                      <a:pt x="14688" y="4800"/>
                    </a:lnTo>
                    <a:lnTo>
                      <a:pt x="12960" y="4800"/>
                    </a:lnTo>
                    <a:lnTo>
                      <a:pt x="12096" y="2400"/>
                    </a:lnTo>
                    <a:lnTo>
                      <a:pt x="10368" y="2400"/>
                    </a:lnTo>
                    <a:lnTo>
                      <a:pt x="9504" y="2400"/>
                    </a:lnTo>
                    <a:lnTo>
                      <a:pt x="8640" y="0"/>
                    </a:lnTo>
                    <a:lnTo>
                      <a:pt x="7776" y="0"/>
                    </a:lnTo>
                    <a:lnTo>
                      <a:pt x="7776" y="0"/>
                    </a:lnTo>
                    <a:lnTo>
                      <a:pt x="6912" y="0"/>
                    </a:lnTo>
                    <a:lnTo>
                      <a:pt x="6048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4320" y="0"/>
                    </a:lnTo>
                    <a:lnTo>
                      <a:pt x="3456" y="0"/>
                    </a:lnTo>
                    <a:lnTo>
                      <a:pt x="2592" y="0"/>
                    </a:lnTo>
                    <a:lnTo>
                      <a:pt x="2592" y="2400"/>
                    </a:lnTo>
                    <a:lnTo>
                      <a:pt x="1728" y="2400"/>
                    </a:lnTo>
                    <a:lnTo>
                      <a:pt x="1728" y="2400"/>
                    </a:lnTo>
                    <a:lnTo>
                      <a:pt x="864" y="4800"/>
                    </a:lnTo>
                    <a:lnTo>
                      <a:pt x="0" y="7200"/>
                    </a:lnTo>
                    <a:lnTo>
                      <a:pt x="4320" y="14400"/>
                    </a:lnTo>
                    <a:lnTo>
                      <a:pt x="4320" y="14400"/>
                    </a:lnTo>
                    <a:lnTo>
                      <a:pt x="4320" y="14400"/>
                    </a:lnTo>
                    <a:lnTo>
                      <a:pt x="4320" y="14400"/>
                    </a:lnTo>
                    <a:lnTo>
                      <a:pt x="4320" y="14400"/>
                    </a:lnTo>
                    <a:lnTo>
                      <a:pt x="4320" y="14400"/>
                    </a:lnTo>
                    <a:lnTo>
                      <a:pt x="4320" y="14400"/>
                    </a:lnTo>
                    <a:lnTo>
                      <a:pt x="5184" y="12000"/>
                    </a:lnTo>
                    <a:lnTo>
                      <a:pt x="5184" y="12000"/>
                    </a:lnTo>
                    <a:lnTo>
                      <a:pt x="5184" y="12000"/>
                    </a:lnTo>
                    <a:lnTo>
                      <a:pt x="6048" y="12000"/>
                    </a:lnTo>
                    <a:lnTo>
                      <a:pt x="6912" y="12000"/>
                    </a:lnTo>
                    <a:lnTo>
                      <a:pt x="6912" y="14400"/>
                    </a:lnTo>
                    <a:lnTo>
                      <a:pt x="7776" y="14400"/>
                    </a:lnTo>
                    <a:lnTo>
                      <a:pt x="7776" y="14400"/>
                    </a:lnTo>
                    <a:lnTo>
                      <a:pt x="8640" y="14400"/>
                    </a:lnTo>
                    <a:lnTo>
                      <a:pt x="9504" y="14400"/>
                    </a:lnTo>
                    <a:lnTo>
                      <a:pt x="10368" y="14400"/>
                    </a:lnTo>
                    <a:lnTo>
                      <a:pt x="12096" y="16800"/>
                    </a:lnTo>
                    <a:lnTo>
                      <a:pt x="12960" y="16800"/>
                    </a:lnTo>
                    <a:lnTo>
                      <a:pt x="14688" y="19200"/>
                    </a:lnTo>
                    <a:lnTo>
                      <a:pt x="17280" y="21600"/>
                    </a:lnTo>
                    <a:lnTo>
                      <a:pt x="19872" y="21600"/>
                    </a:lnTo>
                    <a:lnTo>
                      <a:pt x="19872" y="21600"/>
                    </a:lnTo>
                    <a:lnTo>
                      <a:pt x="21600" y="9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68" name="Shape 4268"/>
              <p:cNvSpPr/>
              <p:nvPr/>
            </p:nvSpPr>
            <p:spPr>
              <a:xfrm>
                <a:off x="876300" y="228600"/>
                <a:ext cx="38100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000" y="8640"/>
                    </a:moveTo>
                    <a:lnTo>
                      <a:pt x="18000" y="8640"/>
                    </a:lnTo>
                    <a:lnTo>
                      <a:pt x="18000" y="8640"/>
                    </a:lnTo>
                    <a:lnTo>
                      <a:pt x="18000" y="8640"/>
                    </a:lnTo>
                    <a:lnTo>
                      <a:pt x="18000" y="8640"/>
                    </a:lnTo>
                    <a:lnTo>
                      <a:pt x="18000" y="8640"/>
                    </a:lnTo>
                    <a:lnTo>
                      <a:pt x="18000" y="8640"/>
                    </a:lnTo>
                    <a:lnTo>
                      <a:pt x="18000" y="8640"/>
                    </a:lnTo>
                    <a:lnTo>
                      <a:pt x="17100" y="10800"/>
                    </a:lnTo>
                    <a:lnTo>
                      <a:pt x="17100" y="10800"/>
                    </a:lnTo>
                    <a:lnTo>
                      <a:pt x="16200" y="10800"/>
                    </a:lnTo>
                    <a:lnTo>
                      <a:pt x="16200" y="10800"/>
                    </a:lnTo>
                    <a:lnTo>
                      <a:pt x="15300" y="10800"/>
                    </a:lnTo>
                    <a:lnTo>
                      <a:pt x="15300" y="8640"/>
                    </a:lnTo>
                    <a:lnTo>
                      <a:pt x="14400" y="8640"/>
                    </a:lnTo>
                    <a:lnTo>
                      <a:pt x="13500" y="8640"/>
                    </a:lnTo>
                    <a:lnTo>
                      <a:pt x="13500" y="8640"/>
                    </a:lnTo>
                    <a:lnTo>
                      <a:pt x="12600" y="8640"/>
                    </a:lnTo>
                    <a:lnTo>
                      <a:pt x="11700" y="8640"/>
                    </a:lnTo>
                    <a:lnTo>
                      <a:pt x="9900" y="6480"/>
                    </a:lnTo>
                    <a:lnTo>
                      <a:pt x="8100" y="6480"/>
                    </a:lnTo>
                    <a:lnTo>
                      <a:pt x="7200" y="4320"/>
                    </a:lnTo>
                    <a:lnTo>
                      <a:pt x="4500" y="2160"/>
                    </a:lnTo>
                    <a:lnTo>
                      <a:pt x="1800" y="0"/>
                    </a:lnTo>
                    <a:lnTo>
                      <a:pt x="0" y="10800"/>
                    </a:lnTo>
                    <a:lnTo>
                      <a:pt x="2700" y="15120"/>
                    </a:lnTo>
                    <a:lnTo>
                      <a:pt x="5400" y="15120"/>
                    </a:lnTo>
                    <a:lnTo>
                      <a:pt x="7200" y="17280"/>
                    </a:lnTo>
                    <a:lnTo>
                      <a:pt x="9000" y="17280"/>
                    </a:lnTo>
                    <a:lnTo>
                      <a:pt x="9900" y="19440"/>
                    </a:lnTo>
                    <a:lnTo>
                      <a:pt x="11700" y="19440"/>
                    </a:lnTo>
                    <a:lnTo>
                      <a:pt x="12600" y="19440"/>
                    </a:lnTo>
                    <a:lnTo>
                      <a:pt x="12600" y="21600"/>
                    </a:lnTo>
                    <a:lnTo>
                      <a:pt x="13500" y="21600"/>
                    </a:lnTo>
                    <a:lnTo>
                      <a:pt x="14400" y="21600"/>
                    </a:lnTo>
                    <a:lnTo>
                      <a:pt x="15300" y="21600"/>
                    </a:lnTo>
                    <a:lnTo>
                      <a:pt x="16200" y="21600"/>
                    </a:lnTo>
                    <a:lnTo>
                      <a:pt x="16200" y="21600"/>
                    </a:lnTo>
                    <a:lnTo>
                      <a:pt x="17100" y="21600"/>
                    </a:lnTo>
                    <a:lnTo>
                      <a:pt x="18000" y="21600"/>
                    </a:lnTo>
                    <a:lnTo>
                      <a:pt x="18900" y="21600"/>
                    </a:lnTo>
                    <a:lnTo>
                      <a:pt x="18900" y="21600"/>
                    </a:lnTo>
                    <a:lnTo>
                      <a:pt x="19800" y="19440"/>
                    </a:lnTo>
                    <a:lnTo>
                      <a:pt x="20700" y="19440"/>
                    </a:lnTo>
                    <a:lnTo>
                      <a:pt x="20700" y="17280"/>
                    </a:lnTo>
                    <a:lnTo>
                      <a:pt x="21600" y="17280"/>
                    </a:lnTo>
                    <a:lnTo>
                      <a:pt x="21600" y="15120"/>
                    </a:lnTo>
                    <a:lnTo>
                      <a:pt x="21600" y="15120"/>
                    </a:lnTo>
                    <a:lnTo>
                      <a:pt x="18000" y="86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69" name="Shape 4269"/>
              <p:cNvSpPr/>
              <p:nvPr/>
            </p:nvSpPr>
            <p:spPr>
              <a:xfrm>
                <a:off x="896937" y="203200"/>
                <a:ext cx="2063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878"/>
                    </a:moveTo>
                    <a:lnTo>
                      <a:pt x="0" y="1878"/>
                    </a:lnTo>
                    <a:lnTo>
                      <a:pt x="3323" y="5635"/>
                    </a:lnTo>
                    <a:lnTo>
                      <a:pt x="4985" y="8452"/>
                    </a:lnTo>
                    <a:lnTo>
                      <a:pt x="6646" y="9391"/>
                    </a:lnTo>
                    <a:lnTo>
                      <a:pt x="8308" y="11270"/>
                    </a:lnTo>
                    <a:lnTo>
                      <a:pt x="9969" y="12209"/>
                    </a:lnTo>
                    <a:lnTo>
                      <a:pt x="9969" y="13148"/>
                    </a:lnTo>
                    <a:lnTo>
                      <a:pt x="11631" y="14087"/>
                    </a:lnTo>
                    <a:lnTo>
                      <a:pt x="11631" y="14087"/>
                    </a:lnTo>
                    <a:lnTo>
                      <a:pt x="11631" y="15026"/>
                    </a:lnTo>
                    <a:lnTo>
                      <a:pt x="11631" y="15965"/>
                    </a:lnTo>
                    <a:lnTo>
                      <a:pt x="11631" y="15965"/>
                    </a:lnTo>
                    <a:lnTo>
                      <a:pt x="11631" y="16904"/>
                    </a:lnTo>
                    <a:lnTo>
                      <a:pt x="13292" y="16904"/>
                    </a:lnTo>
                    <a:lnTo>
                      <a:pt x="13292" y="16904"/>
                    </a:lnTo>
                    <a:lnTo>
                      <a:pt x="13292" y="17843"/>
                    </a:lnTo>
                    <a:lnTo>
                      <a:pt x="13292" y="17843"/>
                    </a:lnTo>
                    <a:lnTo>
                      <a:pt x="13292" y="17843"/>
                    </a:lnTo>
                    <a:lnTo>
                      <a:pt x="13292" y="18783"/>
                    </a:lnTo>
                    <a:lnTo>
                      <a:pt x="13292" y="18783"/>
                    </a:lnTo>
                    <a:lnTo>
                      <a:pt x="11631" y="18783"/>
                    </a:lnTo>
                    <a:lnTo>
                      <a:pt x="11631" y="18783"/>
                    </a:lnTo>
                    <a:lnTo>
                      <a:pt x="11631" y="18783"/>
                    </a:lnTo>
                    <a:lnTo>
                      <a:pt x="18277" y="21600"/>
                    </a:lnTo>
                    <a:lnTo>
                      <a:pt x="19938" y="21600"/>
                    </a:lnTo>
                    <a:lnTo>
                      <a:pt x="19938" y="20661"/>
                    </a:lnTo>
                    <a:lnTo>
                      <a:pt x="21600" y="19722"/>
                    </a:lnTo>
                    <a:lnTo>
                      <a:pt x="21600" y="19722"/>
                    </a:lnTo>
                    <a:lnTo>
                      <a:pt x="21600" y="18783"/>
                    </a:lnTo>
                    <a:lnTo>
                      <a:pt x="21600" y="17843"/>
                    </a:lnTo>
                    <a:lnTo>
                      <a:pt x="21600" y="16904"/>
                    </a:lnTo>
                    <a:lnTo>
                      <a:pt x="21600" y="16904"/>
                    </a:lnTo>
                    <a:lnTo>
                      <a:pt x="21600" y="15965"/>
                    </a:lnTo>
                    <a:lnTo>
                      <a:pt x="21600" y="15026"/>
                    </a:lnTo>
                    <a:lnTo>
                      <a:pt x="21600" y="15026"/>
                    </a:lnTo>
                    <a:lnTo>
                      <a:pt x="19938" y="14087"/>
                    </a:lnTo>
                    <a:lnTo>
                      <a:pt x="19938" y="13148"/>
                    </a:lnTo>
                    <a:lnTo>
                      <a:pt x="19938" y="13148"/>
                    </a:lnTo>
                    <a:lnTo>
                      <a:pt x="18277" y="12209"/>
                    </a:lnTo>
                    <a:lnTo>
                      <a:pt x="18277" y="11270"/>
                    </a:lnTo>
                    <a:lnTo>
                      <a:pt x="16615" y="10330"/>
                    </a:lnTo>
                    <a:lnTo>
                      <a:pt x="16615" y="8452"/>
                    </a:lnTo>
                    <a:lnTo>
                      <a:pt x="14954" y="6574"/>
                    </a:lnTo>
                    <a:lnTo>
                      <a:pt x="13292" y="5635"/>
                    </a:lnTo>
                    <a:lnTo>
                      <a:pt x="9969" y="2817"/>
                    </a:lnTo>
                    <a:lnTo>
                      <a:pt x="8308" y="0"/>
                    </a:lnTo>
                    <a:lnTo>
                      <a:pt x="8308" y="0"/>
                    </a:lnTo>
                    <a:lnTo>
                      <a:pt x="0" y="187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70" name="Shape 4270"/>
              <p:cNvSpPr/>
              <p:nvPr/>
            </p:nvSpPr>
            <p:spPr>
              <a:xfrm>
                <a:off x="884237" y="169862"/>
                <a:ext cx="2063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62" y="0"/>
                    </a:moveTo>
                    <a:lnTo>
                      <a:pt x="1662" y="0"/>
                    </a:lnTo>
                    <a:lnTo>
                      <a:pt x="1662" y="0"/>
                    </a:lnTo>
                    <a:lnTo>
                      <a:pt x="0" y="939"/>
                    </a:lnTo>
                    <a:lnTo>
                      <a:pt x="0" y="1878"/>
                    </a:lnTo>
                    <a:lnTo>
                      <a:pt x="0" y="2817"/>
                    </a:lnTo>
                    <a:lnTo>
                      <a:pt x="0" y="2817"/>
                    </a:lnTo>
                    <a:lnTo>
                      <a:pt x="0" y="3757"/>
                    </a:lnTo>
                    <a:lnTo>
                      <a:pt x="0" y="4696"/>
                    </a:lnTo>
                    <a:lnTo>
                      <a:pt x="0" y="4696"/>
                    </a:lnTo>
                    <a:lnTo>
                      <a:pt x="0" y="5635"/>
                    </a:lnTo>
                    <a:lnTo>
                      <a:pt x="0" y="6574"/>
                    </a:lnTo>
                    <a:lnTo>
                      <a:pt x="0" y="6574"/>
                    </a:lnTo>
                    <a:lnTo>
                      <a:pt x="0" y="7513"/>
                    </a:lnTo>
                    <a:lnTo>
                      <a:pt x="1662" y="8452"/>
                    </a:lnTo>
                    <a:lnTo>
                      <a:pt x="1662" y="9391"/>
                    </a:lnTo>
                    <a:lnTo>
                      <a:pt x="1662" y="9391"/>
                    </a:lnTo>
                    <a:lnTo>
                      <a:pt x="1662" y="10330"/>
                    </a:lnTo>
                    <a:lnTo>
                      <a:pt x="3323" y="12209"/>
                    </a:lnTo>
                    <a:lnTo>
                      <a:pt x="4985" y="13148"/>
                    </a:lnTo>
                    <a:lnTo>
                      <a:pt x="6646" y="15026"/>
                    </a:lnTo>
                    <a:lnTo>
                      <a:pt x="8308" y="15965"/>
                    </a:lnTo>
                    <a:lnTo>
                      <a:pt x="9969" y="18783"/>
                    </a:lnTo>
                    <a:lnTo>
                      <a:pt x="13292" y="21600"/>
                    </a:lnTo>
                    <a:lnTo>
                      <a:pt x="21600" y="19722"/>
                    </a:lnTo>
                    <a:lnTo>
                      <a:pt x="18277" y="16904"/>
                    </a:lnTo>
                    <a:lnTo>
                      <a:pt x="14954" y="14087"/>
                    </a:lnTo>
                    <a:lnTo>
                      <a:pt x="14954" y="12209"/>
                    </a:lnTo>
                    <a:lnTo>
                      <a:pt x="13292" y="11270"/>
                    </a:lnTo>
                    <a:lnTo>
                      <a:pt x="11631" y="9391"/>
                    </a:lnTo>
                    <a:lnTo>
                      <a:pt x="9969" y="8452"/>
                    </a:lnTo>
                    <a:lnTo>
                      <a:pt x="9969" y="7513"/>
                    </a:lnTo>
                    <a:lnTo>
                      <a:pt x="9969" y="7513"/>
                    </a:lnTo>
                    <a:lnTo>
                      <a:pt x="9969" y="6574"/>
                    </a:lnTo>
                    <a:lnTo>
                      <a:pt x="9969" y="6574"/>
                    </a:lnTo>
                    <a:lnTo>
                      <a:pt x="8308" y="5635"/>
                    </a:lnTo>
                    <a:lnTo>
                      <a:pt x="8308" y="5635"/>
                    </a:lnTo>
                    <a:lnTo>
                      <a:pt x="8308" y="4696"/>
                    </a:lnTo>
                    <a:lnTo>
                      <a:pt x="8308" y="4696"/>
                    </a:lnTo>
                    <a:lnTo>
                      <a:pt x="8308" y="3757"/>
                    </a:lnTo>
                    <a:lnTo>
                      <a:pt x="8308" y="3757"/>
                    </a:lnTo>
                    <a:lnTo>
                      <a:pt x="8308" y="3757"/>
                    </a:lnTo>
                    <a:lnTo>
                      <a:pt x="8308" y="3757"/>
                    </a:lnTo>
                    <a:lnTo>
                      <a:pt x="8308" y="2817"/>
                    </a:lnTo>
                    <a:lnTo>
                      <a:pt x="8308" y="2817"/>
                    </a:lnTo>
                    <a:lnTo>
                      <a:pt x="8308" y="2817"/>
                    </a:lnTo>
                    <a:lnTo>
                      <a:pt x="8308" y="2817"/>
                    </a:lnTo>
                    <a:lnTo>
                      <a:pt x="8308" y="2817"/>
                    </a:lnTo>
                    <a:lnTo>
                      <a:pt x="166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71" name="Shape 4271"/>
              <p:cNvSpPr/>
              <p:nvPr/>
            </p:nvSpPr>
            <p:spPr>
              <a:xfrm>
                <a:off x="885825" y="165100"/>
                <a:ext cx="38100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8640"/>
                    </a:moveTo>
                    <a:lnTo>
                      <a:pt x="21600" y="8640"/>
                    </a:lnTo>
                    <a:lnTo>
                      <a:pt x="20700" y="8640"/>
                    </a:lnTo>
                    <a:lnTo>
                      <a:pt x="19800" y="8640"/>
                    </a:lnTo>
                    <a:lnTo>
                      <a:pt x="18000" y="6480"/>
                    </a:lnTo>
                    <a:lnTo>
                      <a:pt x="16200" y="6480"/>
                    </a:lnTo>
                    <a:lnTo>
                      <a:pt x="15300" y="4320"/>
                    </a:lnTo>
                    <a:lnTo>
                      <a:pt x="13500" y="4320"/>
                    </a:lnTo>
                    <a:lnTo>
                      <a:pt x="12600" y="2160"/>
                    </a:lnTo>
                    <a:lnTo>
                      <a:pt x="10800" y="2160"/>
                    </a:lnTo>
                    <a:lnTo>
                      <a:pt x="9900" y="2160"/>
                    </a:lnTo>
                    <a:lnTo>
                      <a:pt x="9000" y="2160"/>
                    </a:lnTo>
                    <a:lnTo>
                      <a:pt x="8100" y="0"/>
                    </a:lnTo>
                    <a:lnTo>
                      <a:pt x="8100" y="0"/>
                    </a:lnTo>
                    <a:lnTo>
                      <a:pt x="7200" y="0"/>
                    </a:lnTo>
                    <a:lnTo>
                      <a:pt x="6300" y="0"/>
                    </a:lnTo>
                    <a:lnTo>
                      <a:pt x="5400" y="0"/>
                    </a:lnTo>
                    <a:lnTo>
                      <a:pt x="5400" y="0"/>
                    </a:lnTo>
                    <a:lnTo>
                      <a:pt x="4500" y="0"/>
                    </a:lnTo>
                    <a:lnTo>
                      <a:pt x="3600" y="0"/>
                    </a:lnTo>
                    <a:lnTo>
                      <a:pt x="2700" y="2160"/>
                    </a:lnTo>
                    <a:lnTo>
                      <a:pt x="2700" y="2160"/>
                    </a:lnTo>
                    <a:lnTo>
                      <a:pt x="1800" y="2160"/>
                    </a:lnTo>
                    <a:lnTo>
                      <a:pt x="900" y="2160"/>
                    </a:lnTo>
                    <a:lnTo>
                      <a:pt x="900" y="4320"/>
                    </a:lnTo>
                    <a:lnTo>
                      <a:pt x="0" y="6480"/>
                    </a:lnTo>
                    <a:lnTo>
                      <a:pt x="3600" y="12960"/>
                    </a:lnTo>
                    <a:lnTo>
                      <a:pt x="3600" y="12960"/>
                    </a:lnTo>
                    <a:lnTo>
                      <a:pt x="4500" y="12960"/>
                    </a:lnTo>
                    <a:lnTo>
                      <a:pt x="4500" y="12960"/>
                    </a:lnTo>
                    <a:lnTo>
                      <a:pt x="4500" y="12960"/>
                    </a:lnTo>
                    <a:lnTo>
                      <a:pt x="4500" y="12960"/>
                    </a:lnTo>
                    <a:lnTo>
                      <a:pt x="4500" y="12960"/>
                    </a:lnTo>
                    <a:lnTo>
                      <a:pt x="5400" y="12960"/>
                    </a:lnTo>
                    <a:lnTo>
                      <a:pt x="5400" y="12960"/>
                    </a:lnTo>
                    <a:lnTo>
                      <a:pt x="5400" y="12960"/>
                    </a:lnTo>
                    <a:lnTo>
                      <a:pt x="6300" y="12960"/>
                    </a:lnTo>
                    <a:lnTo>
                      <a:pt x="7200" y="12960"/>
                    </a:lnTo>
                    <a:lnTo>
                      <a:pt x="7200" y="12960"/>
                    </a:lnTo>
                    <a:lnTo>
                      <a:pt x="8100" y="12960"/>
                    </a:lnTo>
                    <a:lnTo>
                      <a:pt x="8100" y="12960"/>
                    </a:lnTo>
                    <a:lnTo>
                      <a:pt x="9000" y="12960"/>
                    </a:lnTo>
                    <a:lnTo>
                      <a:pt x="9900" y="12960"/>
                    </a:lnTo>
                    <a:lnTo>
                      <a:pt x="10800" y="12960"/>
                    </a:lnTo>
                    <a:lnTo>
                      <a:pt x="12600" y="15120"/>
                    </a:lnTo>
                    <a:lnTo>
                      <a:pt x="13500" y="15120"/>
                    </a:lnTo>
                    <a:lnTo>
                      <a:pt x="15300" y="17280"/>
                    </a:lnTo>
                    <a:lnTo>
                      <a:pt x="16200" y="17280"/>
                    </a:lnTo>
                    <a:lnTo>
                      <a:pt x="18000" y="19440"/>
                    </a:lnTo>
                    <a:lnTo>
                      <a:pt x="19800" y="19440"/>
                    </a:lnTo>
                    <a:lnTo>
                      <a:pt x="20700" y="21600"/>
                    </a:lnTo>
                    <a:lnTo>
                      <a:pt x="20700" y="21600"/>
                    </a:lnTo>
                    <a:lnTo>
                      <a:pt x="21600" y="86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72" name="Shape 4272"/>
              <p:cNvSpPr/>
              <p:nvPr/>
            </p:nvSpPr>
            <p:spPr>
              <a:xfrm>
                <a:off x="922337" y="171450"/>
                <a:ext cx="39688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280" y="8640"/>
                    </a:moveTo>
                    <a:lnTo>
                      <a:pt x="17280" y="8640"/>
                    </a:lnTo>
                    <a:lnTo>
                      <a:pt x="17280" y="8640"/>
                    </a:lnTo>
                    <a:lnTo>
                      <a:pt x="17280" y="8640"/>
                    </a:lnTo>
                    <a:lnTo>
                      <a:pt x="17280" y="8640"/>
                    </a:lnTo>
                    <a:lnTo>
                      <a:pt x="17280" y="8640"/>
                    </a:lnTo>
                    <a:lnTo>
                      <a:pt x="17280" y="8640"/>
                    </a:lnTo>
                    <a:lnTo>
                      <a:pt x="17280" y="8640"/>
                    </a:lnTo>
                    <a:lnTo>
                      <a:pt x="16416" y="10800"/>
                    </a:lnTo>
                    <a:lnTo>
                      <a:pt x="16416" y="10800"/>
                    </a:lnTo>
                    <a:lnTo>
                      <a:pt x="15552" y="10800"/>
                    </a:lnTo>
                    <a:lnTo>
                      <a:pt x="15552" y="10800"/>
                    </a:lnTo>
                    <a:lnTo>
                      <a:pt x="14688" y="8640"/>
                    </a:lnTo>
                    <a:lnTo>
                      <a:pt x="14688" y="8640"/>
                    </a:lnTo>
                    <a:lnTo>
                      <a:pt x="13824" y="8640"/>
                    </a:lnTo>
                    <a:lnTo>
                      <a:pt x="12960" y="8640"/>
                    </a:lnTo>
                    <a:lnTo>
                      <a:pt x="12960" y="8640"/>
                    </a:lnTo>
                    <a:lnTo>
                      <a:pt x="12096" y="8640"/>
                    </a:lnTo>
                    <a:lnTo>
                      <a:pt x="11232" y="6480"/>
                    </a:lnTo>
                    <a:lnTo>
                      <a:pt x="9504" y="6480"/>
                    </a:lnTo>
                    <a:lnTo>
                      <a:pt x="8640" y="6480"/>
                    </a:lnTo>
                    <a:lnTo>
                      <a:pt x="6912" y="4320"/>
                    </a:lnTo>
                    <a:lnTo>
                      <a:pt x="5184" y="4320"/>
                    </a:lnTo>
                    <a:lnTo>
                      <a:pt x="4320" y="2160"/>
                    </a:lnTo>
                    <a:lnTo>
                      <a:pt x="2592" y="2160"/>
                    </a:lnTo>
                    <a:lnTo>
                      <a:pt x="864" y="0"/>
                    </a:lnTo>
                    <a:lnTo>
                      <a:pt x="0" y="12960"/>
                    </a:lnTo>
                    <a:lnTo>
                      <a:pt x="1728" y="12960"/>
                    </a:lnTo>
                    <a:lnTo>
                      <a:pt x="2592" y="12960"/>
                    </a:lnTo>
                    <a:lnTo>
                      <a:pt x="4320" y="15120"/>
                    </a:lnTo>
                    <a:lnTo>
                      <a:pt x="5184" y="15120"/>
                    </a:lnTo>
                    <a:lnTo>
                      <a:pt x="6912" y="17280"/>
                    </a:lnTo>
                    <a:lnTo>
                      <a:pt x="8640" y="17280"/>
                    </a:lnTo>
                    <a:lnTo>
                      <a:pt x="9504" y="19440"/>
                    </a:lnTo>
                    <a:lnTo>
                      <a:pt x="11232" y="19440"/>
                    </a:lnTo>
                    <a:lnTo>
                      <a:pt x="12096" y="19440"/>
                    </a:lnTo>
                    <a:lnTo>
                      <a:pt x="12960" y="19440"/>
                    </a:lnTo>
                    <a:lnTo>
                      <a:pt x="12960" y="19440"/>
                    </a:lnTo>
                    <a:lnTo>
                      <a:pt x="13824" y="21600"/>
                    </a:lnTo>
                    <a:lnTo>
                      <a:pt x="14688" y="21600"/>
                    </a:lnTo>
                    <a:lnTo>
                      <a:pt x="15552" y="21600"/>
                    </a:lnTo>
                    <a:lnTo>
                      <a:pt x="15552" y="21600"/>
                    </a:lnTo>
                    <a:lnTo>
                      <a:pt x="16416" y="21600"/>
                    </a:lnTo>
                    <a:lnTo>
                      <a:pt x="17280" y="21600"/>
                    </a:lnTo>
                    <a:lnTo>
                      <a:pt x="18144" y="21600"/>
                    </a:lnTo>
                    <a:lnTo>
                      <a:pt x="18144" y="19440"/>
                    </a:lnTo>
                    <a:lnTo>
                      <a:pt x="19008" y="19440"/>
                    </a:lnTo>
                    <a:lnTo>
                      <a:pt x="19872" y="19440"/>
                    </a:lnTo>
                    <a:lnTo>
                      <a:pt x="19872" y="17280"/>
                    </a:lnTo>
                    <a:lnTo>
                      <a:pt x="20736" y="17280"/>
                    </a:lnTo>
                    <a:lnTo>
                      <a:pt x="21600" y="15120"/>
                    </a:lnTo>
                    <a:lnTo>
                      <a:pt x="21600" y="15120"/>
                    </a:lnTo>
                    <a:lnTo>
                      <a:pt x="17280" y="86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73" name="Shape 4273"/>
              <p:cNvSpPr/>
              <p:nvPr/>
            </p:nvSpPr>
            <p:spPr>
              <a:xfrm>
                <a:off x="942975" y="146050"/>
                <a:ext cx="2063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878"/>
                    </a:moveTo>
                    <a:lnTo>
                      <a:pt x="0" y="1878"/>
                    </a:lnTo>
                    <a:lnTo>
                      <a:pt x="1662" y="3757"/>
                    </a:lnTo>
                    <a:lnTo>
                      <a:pt x="1662" y="4696"/>
                    </a:lnTo>
                    <a:lnTo>
                      <a:pt x="3323" y="6574"/>
                    </a:lnTo>
                    <a:lnTo>
                      <a:pt x="4985" y="7513"/>
                    </a:lnTo>
                    <a:lnTo>
                      <a:pt x="6646" y="9391"/>
                    </a:lnTo>
                    <a:lnTo>
                      <a:pt x="8308" y="10330"/>
                    </a:lnTo>
                    <a:lnTo>
                      <a:pt x="8308" y="11270"/>
                    </a:lnTo>
                    <a:lnTo>
                      <a:pt x="9969" y="13148"/>
                    </a:lnTo>
                    <a:lnTo>
                      <a:pt x="9969" y="14087"/>
                    </a:lnTo>
                    <a:lnTo>
                      <a:pt x="11631" y="14087"/>
                    </a:lnTo>
                    <a:lnTo>
                      <a:pt x="11631" y="15026"/>
                    </a:lnTo>
                    <a:lnTo>
                      <a:pt x="11631" y="15026"/>
                    </a:lnTo>
                    <a:lnTo>
                      <a:pt x="11631" y="15965"/>
                    </a:lnTo>
                    <a:lnTo>
                      <a:pt x="11631" y="15965"/>
                    </a:lnTo>
                    <a:lnTo>
                      <a:pt x="11631" y="16904"/>
                    </a:lnTo>
                    <a:lnTo>
                      <a:pt x="13292" y="16904"/>
                    </a:lnTo>
                    <a:lnTo>
                      <a:pt x="13292" y="17843"/>
                    </a:lnTo>
                    <a:lnTo>
                      <a:pt x="13292" y="17843"/>
                    </a:lnTo>
                    <a:lnTo>
                      <a:pt x="13292" y="17843"/>
                    </a:lnTo>
                    <a:lnTo>
                      <a:pt x="13292" y="17843"/>
                    </a:lnTo>
                    <a:lnTo>
                      <a:pt x="13292" y="18783"/>
                    </a:lnTo>
                    <a:lnTo>
                      <a:pt x="13292" y="18783"/>
                    </a:lnTo>
                    <a:lnTo>
                      <a:pt x="11631" y="18783"/>
                    </a:lnTo>
                    <a:lnTo>
                      <a:pt x="11631" y="18783"/>
                    </a:lnTo>
                    <a:lnTo>
                      <a:pt x="19938" y="21600"/>
                    </a:lnTo>
                    <a:lnTo>
                      <a:pt x="19938" y="21600"/>
                    </a:lnTo>
                    <a:lnTo>
                      <a:pt x="21600" y="20661"/>
                    </a:lnTo>
                    <a:lnTo>
                      <a:pt x="21600" y="19722"/>
                    </a:lnTo>
                    <a:lnTo>
                      <a:pt x="21600" y="18783"/>
                    </a:lnTo>
                    <a:lnTo>
                      <a:pt x="21600" y="18783"/>
                    </a:lnTo>
                    <a:lnTo>
                      <a:pt x="21600" y="17843"/>
                    </a:lnTo>
                    <a:lnTo>
                      <a:pt x="21600" y="16904"/>
                    </a:lnTo>
                    <a:lnTo>
                      <a:pt x="21600" y="16904"/>
                    </a:lnTo>
                    <a:lnTo>
                      <a:pt x="21600" y="15965"/>
                    </a:lnTo>
                    <a:lnTo>
                      <a:pt x="21600" y="15026"/>
                    </a:lnTo>
                    <a:lnTo>
                      <a:pt x="19938" y="14087"/>
                    </a:lnTo>
                    <a:lnTo>
                      <a:pt x="19938" y="14087"/>
                    </a:lnTo>
                    <a:lnTo>
                      <a:pt x="19938" y="13148"/>
                    </a:lnTo>
                    <a:lnTo>
                      <a:pt x="18277" y="12209"/>
                    </a:lnTo>
                    <a:lnTo>
                      <a:pt x="18277" y="11270"/>
                    </a:lnTo>
                    <a:lnTo>
                      <a:pt x="18277" y="11270"/>
                    </a:lnTo>
                    <a:lnTo>
                      <a:pt x="16615" y="9391"/>
                    </a:lnTo>
                    <a:lnTo>
                      <a:pt x="14954" y="7513"/>
                    </a:lnTo>
                    <a:lnTo>
                      <a:pt x="13292" y="6574"/>
                    </a:lnTo>
                    <a:lnTo>
                      <a:pt x="13292" y="4696"/>
                    </a:lnTo>
                    <a:lnTo>
                      <a:pt x="11631" y="3757"/>
                    </a:lnTo>
                    <a:lnTo>
                      <a:pt x="9969" y="1878"/>
                    </a:lnTo>
                    <a:lnTo>
                      <a:pt x="8308" y="939"/>
                    </a:lnTo>
                    <a:lnTo>
                      <a:pt x="8308" y="0"/>
                    </a:lnTo>
                    <a:lnTo>
                      <a:pt x="8308" y="0"/>
                    </a:lnTo>
                    <a:lnTo>
                      <a:pt x="0" y="187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74" name="Shape 4274"/>
              <p:cNvSpPr/>
              <p:nvPr/>
            </p:nvSpPr>
            <p:spPr>
              <a:xfrm>
                <a:off x="950912" y="146050"/>
                <a:ext cx="1588" cy="1588"/>
              </a:xfrm>
              <a:prstGeom prst="rect">
                <a:avLst/>
              </a:prstGeom>
              <a:solidFill>
                <a:srgbClr val="00000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75" name="Shape 4275"/>
              <p:cNvSpPr/>
              <p:nvPr/>
            </p:nvSpPr>
            <p:spPr>
              <a:xfrm>
                <a:off x="928687" y="114300"/>
                <a:ext cx="22226" cy="3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43" y="0"/>
                    </a:moveTo>
                    <a:lnTo>
                      <a:pt x="1543" y="0"/>
                    </a:lnTo>
                    <a:lnTo>
                      <a:pt x="0" y="982"/>
                    </a:lnTo>
                    <a:lnTo>
                      <a:pt x="0" y="1964"/>
                    </a:lnTo>
                    <a:lnTo>
                      <a:pt x="0" y="1964"/>
                    </a:lnTo>
                    <a:lnTo>
                      <a:pt x="0" y="2945"/>
                    </a:lnTo>
                    <a:lnTo>
                      <a:pt x="0" y="3927"/>
                    </a:lnTo>
                    <a:lnTo>
                      <a:pt x="0" y="4909"/>
                    </a:lnTo>
                    <a:lnTo>
                      <a:pt x="0" y="4909"/>
                    </a:lnTo>
                    <a:lnTo>
                      <a:pt x="0" y="5891"/>
                    </a:lnTo>
                    <a:lnTo>
                      <a:pt x="0" y="6873"/>
                    </a:lnTo>
                    <a:lnTo>
                      <a:pt x="0" y="6873"/>
                    </a:lnTo>
                    <a:lnTo>
                      <a:pt x="1543" y="7855"/>
                    </a:lnTo>
                    <a:lnTo>
                      <a:pt x="1543" y="8836"/>
                    </a:lnTo>
                    <a:lnTo>
                      <a:pt x="3086" y="9818"/>
                    </a:lnTo>
                    <a:lnTo>
                      <a:pt x="3086" y="11782"/>
                    </a:lnTo>
                    <a:lnTo>
                      <a:pt x="4629" y="12764"/>
                    </a:lnTo>
                    <a:lnTo>
                      <a:pt x="6171" y="13745"/>
                    </a:lnTo>
                    <a:lnTo>
                      <a:pt x="7714" y="15709"/>
                    </a:lnTo>
                    <a:lnTo>
                      <a:pt x="9257" y="16691"/>
                    </a:lnTo>
                    <a:lnTo>
                      <a:pt x="10800" y="17673"/>
                    </a:lnTo>
                    <a:lnTo>
                      <a:pt x="12343" y="19636"/>
                    </a:lnTo>
                    <a:lnTo>
                      <a:pt x="12343" y="20618"/>
                    </a:lnTo>
                    <a:lnTo>
                      <a:pt x="13886" y="21600"/>
                    </a:lnTo>
                    <a:lnTo>
                      <a:pt x="21600" y="19636"/>
                    </a:lnTo>
                    <a:lnTo>
                      <a:pt x="20057" y="17673"/>
                    </a:lnTo>
                    <a:lnTo>
                      <a:pt x="18514" y="16691"/>
                    </a:lnTo>
                    <a:lnTo>
                      <a:pt x="16971" y="15709"/>
                    </a:lnTo>
                    <a:lnTo>
                      <a:pt x="15429" y="13745"/>
                    </a:lnTo>
                    <a:lnTo>
                      <a:pt x="13886" y="12764"/>
                    </a:lnTo>
                    <a:lnTo>
                      <a:pt x="12343" y="11782"/>
                    </a:lnTo>
                    <a:lnTo>
                      <a:pt x="12343" y="9818"/>
                    </a:lnTo>
                    <a:lnTo>
                      <a:pt x="10800" y="8836"/>
                    </a:lnTo>
                    <a:lnTo>
                      <a:pt x="9257" y="7855"/>
                    </a:lnTo>
                    <a:lnTo>
                      <a:pt x="9257" y="6873"/>
                    </a:lnTo>
                    <a:lnTo>
                      <a:pt x="9257" y="5891"/>
                    </a:lnTo>
                    <a:lnTo>
                      <a:pt x="7714" y="5891"/>
                    </a:lnTo>
                    <a:lnTo>
                      <a:pt x="7714" y="4909"/>
                    </a:lnTo>
                    <a:lnTo>
                      <a:pt x="7714" y="4909"/>
                    </a:lnTo>
                    <a:lnTo>
                      <a:pt x="7714" y="3927"/>
                    </a:lnTo>
                    <a:lnTo>
                      <a:pt x="7714" y="3927"/>
                    </a:lnTo>
                    <a:lnTo>
                      <a:pt x="7714" y="3927"/>
                    </a:lnTo>
                    <a:lnTo>
                      <a:pt x="7714" y="3927"/>
                    </a:lnTo>
                    <a:lnTo>
                      <a:pt x="7714" y="3927"/>
                    </a:lnTo>
                    <a:lnTo>
                      <a:pt x="7714" y="3927"/>
                    </a:lnTo>
                    <a:lnTo>
                      <a:pt x="7714" y="3927"/>
                    </a:lnTo>
                    <a:lnTo>
                      <a:pt x="7714" y="3927"/>
                    </a:lnTo>
                    <a:lnTo>
                      <a:pt x="7714" y="3927"/>
                    </a:lnTo>
                    <a:lnTo>
                      <a:pt x="15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76" name="Shape 4276"/>
              <p:cNvSpPr/>
              <p:nvPr/>
            </p:nvSpPr>
            <p:spPr>
              <a:xfrm>
                <a:off x="930275" y="111125"/>
                <a:ext cx="38100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9600"/>
                    </a:moveTo>
                    <a:lnTo>
                      <a:pt x="21600" y="9600"/>
                    </a:lnTo>
                    <a:lnTo>
                      <a:pt x="18900" y="7200"/>
                    </a:lnTo>
                    <a:lnTo>
                      <a:pt x="16200" y="4800"/>
                    </a:lnTo>
                    <a:lnTo>
                      <a:pt x="15300" y="4800"/>
                    </a:lnTo>
                    <a:lnTo>
                      <a:pt x="13500" y="2400"/>
                    </a:lnTo>
                    <a:lnTo>
                      <a:pt x="11700" y="2400"/>
                    </a:lnTo>
                    <a:lnTo>
                      <a:pt x="10800" y="0"/>
                    </a:lnTo>
                    <a:lnTo>
                      <a:pt x="9900" y="0"/>
                    </a:lnTo>
                    <a:lnTo>
                      <a:pt x="9000" y="0"/>
                    </a:lnTo>
                    <a:lnTo>
                      <a:pt x="8100" y="0"/>
                    </a:lnTo>
                    <a:lnTo>
                      <a:pt x="8100" y="0"/>
                    </a:lnTo>
                    <a:lnTo>
                      <a:pt x="7200" y="0"/>
                    </a:lnTo>
                    <a:lnTo>
                      <a:pt x="6300" y="0"/>
                    </a:lnTo>
                    <a:lnTo>
                      <a:pt x="5400" y="0"/>
                    </a:lnTo>
                    <a:lnTo>
                      <a:pt x="5400" y="0"/>
                    </a:lnTo>
                    <a:lnTo>
                      <a:pt x="4500" y="0"/>
                    </a:lnTo>
                    <a:lnTo>
                      <a:pt x="36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1800" y="2400"/>
                    </a:lnTo>
                    <a:lnTo>
                      <a:pt x="900" y="2400"/>
                    </a:lnTo>
                    <a:lnTo>
                      <a:pt x="900" y="4800"/>
                    </a:lnTo>
                    <a:lnTo>
                      <a:pt x="0" y="4800"/>
                    </a:lnTo>
                    <a:lnTo>
                      <a:pt x="3600" y="14400"/>
                    </a:lnTo>
                    <a:lnTo>
                      <a:pt x="3600" y="12000"/>
                    </a:lnTo>
                    <a:lnTo>
                      <a:pt x="3600" y="12000"/>
                    </a:lnTo>
                    <a:lnTo>
                      <a:pt x="3600" y="12000"/>
                    </a:lnTo>
                    <a:lnTo>
                      <a:pt x="3600" y="12000"/>
                    </a:lnTo>
                    <a:lnTo>
                      <a:pt x="4500" y="12000"/>
                    </a:lnTo>
                    <a:lnTo>
                      <a:pt x="4500" y="12000"/>
                    </a:lnTo>
                    <a:lnTo>
                      <a:pt x="4500" y="12000"/>
                    </a:lnTo>
                    <a:lnTo>
                      <a:pt x="5400" y="12000"/>
                    </a:lnTo>
                    <a:lnTo>
                      <a:pt x="5400" y="12000"/>
                    </a:lnTo>
                    <a:lnTo>
                      <a:pt x="6300" y="12000"/>
                    </a:lnTo>
                    <a:lnTo>
                      <a:pt x="6300" y="12000"/>
                    </a:lnTo>
                    <a:lnTo>
                      <a:pt x="7200" y="12000"/>
                    </a:lnTo>
                    <a:lnTo>
                      <a:pt x="8100" y="12000"/>
                    </a:lnTo>
                    <a:lnTo>
                      <a:pt x="8100" y="12000"/>
                    </a:lnTo>
                    <a:lnTo>
                      <a:pt x="9000" y="12000"/>
                    </a:lnTo>
                    <a:lnTo>
                      <a:pt x="9000" y="14400"/>
                    </a:lnTo>
                    <a:lnTo>
                      <a:pt x="10800" y="14400"/>
                    </a:lnTo>
                    <a:lnTo>
                      <a:pt x="11700" y="14400"/>
                    </a:lnTo>
                    <a:lnTo>
                      <a:pt x="13500" y="16800"/>
                    </a:lnTo>
                    <a:lnTo>
                      <a:pt x="15300" y="16800"/>
                    </a:lnTo>
                    <a:lnTo>
                      <a:pt x="18000" y="19200"/>
                    </a:lnTo>
                    <a:lnTo>
                      <a:pt x="20700" y="21600"/>
                    </a:lnTo>
                    <a:lnTo>
                      <a:pt x="20700" y="21600"/>
                    </a:lnTo>
                    <a:lnTo>
                      <a:pt x="21600" y="9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77" name="Shape 4277"/>
              <p:cNvSpPr/>
              <p:nvPr/>
            </p:nvSpPr>
            <p:spPr>
              <a:xfrm>
                <a:off x="966787" y="117475"/>
                <a:ext cx="38101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000" y="8640"/>
                    </a:moveTo>
                    <a:lnTo>
                      <a:pt x="18000" y="8640"/>
                    </a:lnTo>
                    <a:lnTo>
                      <a:pt x="18000" y="8640"/>
                    </a:lnTo>
                    <a:lnTo>
                      <a:pt x="18000" y="8640"/>
                    </a:lnTo>
                    <a:lnTo>
                      <a:pt x="18000" y="8640"/>
                    </a:lnTo>
                    <a:lnTo>
                      <a:pt x="18000" y="8640"/>
                    </a:lnTo>
                    <a:lnTo>
                      <a:pt x="17100" y="8640"/>
                    </a:lnTo>
                    <a:lnTo>
                      <a:pt x="17100" y="8640"/>
                    </a:lnTo>
                    <a:lnTo>
                      <a:pt x="17100" y="8640"/>
                    </a:lnTo>
                    <a:lnTo>
                      <a:pt x="16200" y="8640"/>
                    </a:lnTo>
                    <a:lnTo>
                      <a:pt x="16200" y="8640"/>
                    </a:lnTo>
                    <a:lnTo>
                      <a:pt x="16200" y="8640"/>
                    </a:lnTo>
                    <a:lnTo>
                      <a:pt x="15300" y="8640"/>
                    </a:lnTo>
                    <a:lnTo>
                      <a:pt x="14400" y="8640"/>
                    </a:lnTo>
                    <a:lnTo>
                      <a:pt x="14400" y="8640"/>
                    </a:lnTo>
                    <a:lnTo>
                      <a:pt x="13500" y="8640"/>
                    </a:lnTo>
                    <a:lnTo>
                      <a:pt x="12600" y="8640"/>
                    </a:lnTo>
                    <a:lnTo>
                      <a:pt x="12600" y="8640"/>
                    </a:lnTo>
                    <a:lnTo>
                      <a:pt x="10800" y="6480"/>
                    </a:lnTo>
                    <a:lnTo>
                      <a:pt x="9900" y="6480"/>
                    </a:lnTo>
                    <a:lnTo>
                      <a:pt x="8100" y="4320"/>
                    </a:lnTo>
                    <a:lnTo>
                      <a:pt x="7200" y="4320"/>
                    </a:lnTo>
                    <a:lnTo>
                      <a:pt x="3600" y="2160"/>
                    </a:lnTo>
                    <a:lnTo>
                      <a:pt x="900" y="0"/>
                    </a:lnTo>
                    <a:lnTo>
                      <a:pt x="0" y="10800"/>
                    </a:lnTo>
                    <a:lnTo>
                      <a:pt x="2700" y="12960"/>
                    </a:lnTo>
                    <a:lnTo>
                      <a:pt x="5400" y="15120"/>
                    </a:lnTo>
                    <a:lnTo>
                      <a:pt x="7200" y="17280"/>
                    </a:lnTo>
                    <a:lnTo>
                      <a:pt x="8100" y="17280"/>
                    </a:lnTo>
                    <a:lnTo>
                      <a:pt x="9900" y="17280"/>
                    </a:lnTo>
                    <a:lnTo>
                      <a:pt x="11700" y="19440"/>
                    </a:lnTo>
                    <a:lnTo>
                      <a:pt x="11700" y="19440"/>
                    </a:lnTo>
                    <a:lnTo>
                      <a:pt x="12600" y="19440"/>
                    </a:lnTo>
                    <a:lnTo>
                      <a:pt x="13500" y="19440"/>
                    </a:lnTo>
                    <a:lnTo>
                      <a:pt x="14400" y="19440"/>
                    </a:lnTo>
                    <a:lnTo>
                      <a:pt x="14400" y="21600"/>
                    </a:lnTo>
                    <a:lnTo>
                      <a:pt x="15300" y="21600"/>
                    </a:lnTo>
                    <a:lnTo>
                      <a:pt x="16200" y="21600"/>
                    </a:lnTo>
                    <a:lnTo>
                      <a:pt x="17100" y="21600"/>
                    </a:lnTo>
                    <a:lnTo>
                      <a:pt x="17100" y="21600"/>
                    </a:lnTo>
                    <a:lnTo>
                      <a:pt x="18000" y="19440"/>
                    </a:lnTo>
                    <a:lnTo>
                      <a:pt x="18900" y="19440"/>
                    </a:lnTo>
                    <a:lnTo>
                      <a:pt x="19800" y="19440"/>
                    </a:lnTo>
                    <a:lnTo>
                      <a:pt x="19800" y="19440"/>
                    </a:lnTo>
                    <a:lnTo>
                      <a:pt x="20700" y="17280"/>
                    </a:lnTo>
                    <a:lnTo>
                      <a:pt x="21600" y="17280"/>
                    </a:lnTo>
                    <a:lnTo>
                      <a:pt x="21600" y="15120"/>
                    </a:lnTo>
                    <a:lnTo>
                      <a:pt x="21600" y="15120"/>
                    </a:lnTo>
                    <a:lnTo>
                      <a:pt x="18000" y="86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78" name="Shape 4278"/>
              <p:cNvSpPr/>
              <p:nvPr/>
            </p:nvSpPr>
            <p:spPr>
              <a:xfrm>
                <a:off x="987425" y="90487"/>
                <a:ext cx="20638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700"/>
                    </a:moveTo>
                    <a:lnTo>
                      <a:pt x="0" y="2700"/>
                    </a:lnTo>
                    <a:lnTo>
                      <a:pt x="1662" y="5400"/>
                    </a:lnTo>
                    <a:lnTo>
                      <a:pt x="4985" y="8100"/>
                    </a:lnTo>
                    <a:lnTo>
                      <a:pt x="6646" y="9900"/>
                    </a:lnTo>
                    <a:lnTo>
                      <a:pt x="8308" y="10800"/>
                    </a:lnTo>
                    <a:lnTo>
                      <a:pt x="9969" y="11700"/>
                    </a:lnTo>
                    <a:lnTo>
                      <a:pt x="9969" y="13500"/>
                    </a:lnTo>
                    <a:lnTo>
                      <a:pt x="9969" y="13500"/>
                    </a:lnTo>
                    <a:lnTo>
                      <a:pt x="11631" y="14400"/>
                    </a:lnTo>
                    <a:lnTo>
                      <a:pt x="11631" y="15300"/>
                    </a:lnTo>
                    <a:lnTo>
                      <a:pt x="11631" y="15300"/>
                    </a:lnTo>
                    <a:lnTo>
                      <a:pt x="11631" y="16200"/>
                    </a:lnTo>
                    <a:lnTo>
                      <a:pt x="11631" y="16200"/>
                    </a:lnTo>
                    <a:lnTo>
                      <a:pt x="11631" y="17100"/>
                    </a:lnTo>
                    <a:lnTo>
                      <a:pt x="11631" y="17100"/>
                    </a:lnTo>
                    <a:lnTo>
                      <a:pt x="11631" y="17100"/>
                    </a:lnTo>
                    <a:lnTo>
                      <a:pt x="11631" y="18000"/>
                    </a:lnTo>
                    <a:lnTo>
                      <a:pt x="11631" y="18000"/>
                    </a:lnTo>
                    <a:lnTo>
                      <a:pt x="11631" y="18000"/>
                    </a:lnTo>
                    <a:lnTo>
                      <a:pt x="11631" y="18000"/>
                    </a:lnTo>
                    <a:lnTo>
                      <a:pt x="11631" y="18900"/>
                    </a:lnTo>
                    <a:lnTo>
                      <a:pt x="11631" y="18900"/>
                    </a:lnTo>
                    <a:lnTo>
                      <a:pt x="11631" y="18900"/>
                    </a:lnTo>
                    <a:lnTo>
                      <a:pt x="18277" y="21600"/>
                    </a:lnTo>
                    <a:lnTo>
                      <a:pt x="19938" y="20700"/>
                    </a:lnTo>
                    <a:lnTo>
                      <a:pt x="19938" y="20700"/>
                    </a:lnTo>
                    <a:lnTo>
                      <a:pt x="19938" y="19800"/>
                    </a:lnTo>
                    <a:lnTo>
                      <a:pt x="21600" y="18900"/>
                    </a:lnTo>
                    <a:lnTo>
                      <a:pt x="21600" y="18900"/>
                    </a:lnTo>
                    <a:lnTo>
                      <a:pt x="21600" y="18000"/>
                    </a:lnTo>
                    <a:lnTo>
                      <a:pt x="21600" y="17100"/>
                    </a:lnTo>
                    <a:lnTo>
                      <a:pt x="21600" y="16200"/>
                    </a:lnTo>
                    <a:lnTo>
                      <a:pt x="21600" y="16200"/>
                    </a:lnTo>
                    <a:lnTo>
                      <a:pt x="19938" y="15300"/>
                    </a:lnTo>
                    <a:lnTo>
                      <a:pt x="19938" y="14400"/>
                    </a:lnTo>
                    <a:lnTo>
                      <a:pt x="19938" y="14400"/>
                    </a:lnTo>
                    <a:lnTo>
                      <a:pt x="19938" y="13500"/>
                    </a:lnTo>
                    <a:lnTo>
                      <a:pt x="19938" y="12600"/>
                    </a:lnTo>
                    <a:lnTo>
                      <a:pt x="18277" y="11700"/>
                    </a:lnTo>
                    <a:lnTo>
                      <a:pt x="18277" y="11700"/>
                    </a:lnTo>
                    <a:lnTo>
                      <a:pt x="16615" y="9900"/>
                    </a:lnTo>
                    <a:lnTo>
                      <a:pt x="16615" y="9000"/>
                    </a:lnTo>
                    <a:lnTo>
                      <a:pt x="14954" y="7200"/>
                    </a:lnTo>
                    <a:lnTo>
                      <a:pt x="13292" y="6300"/>
                    </a:lnTo>
                    <a:lnTo>
                      <a:pt x="9969" y="3600"/>
                    </a:lnTo>
                    <a:lnTo>
                      <a:pt x="6646" y="0"/>
                    </a:lnTo>
                    <a:lnTo>
                      <a:pt x="6646" y="0"/>
                    </a:lnTo>
                    <a:lnTo>
                      <a:pt x="0" y="27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79" name="Shape 4279"/>
              <p:cNvSpPr/>
              <p:nvPr/>
            </p:nvSpPr>
            <p:spPr>
              <a:xfrm>
                <a:off x="973137" y="57150"/>
                <a:ext cx="20638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323" y="0"/>
                    </a:moveTo>
                    <a:lnTo>
                      <a:pt x="3323" y="0"/>
                    </a:lnTo>
                    <a:lnTo>
                      <a:pt x="1662" y="900"/>
                    </a:lnTo>
                    <a:lnTo>
                      <a:pt x="1662" y="1800"/>
                    </a:lnTo>
                    <a:lnTo>
                      <a:pt x="1662" y="1800"/>
                    </a:lnTo>
                    <a:lnTo>
                      <a:pt x="1662" y="2700"/>
                    </a:lnTo>
                    <a:lnTo>
                      <a:pt x="0" y="3600"/>
                    </a:lnTo>
                    <a:lnTo>
                      <a:pt x="0" y="4500"/>
                    </a:lnTo>
                    <a:lnTo>
                      <a:pt x="0" y="4500"/>
                    </a:lnTo>
                    <a:lnTo>
                      <a:pt x="0" y="5400"/>
                    </a:lnTo>
                    <a:lnTo>
                      <a:pt x="0" y="6300"/>
                    </a:lnTo>
                    <a:lnTo>
                      <a:pt x="1662" y="6300"/>
                    </a:lnTo>
                    <a:lnTo>
                      <a:pt x="1662" y="7200"/>
                    </a:lnTo>
                    <a:lnTo>
                      <a:pt x="1662" y="8100"/>
                    </a:lnTo>
                    <a:lnTo>
                      <a:pt x="1662" y="9000"/>
                    </a:lnTo>
                    <a:lnTo>
                      <a:pt x="1662" y="9000"/>
                    </a:lnTo>
                    <a:lnTo>
                      <a:pt x="3323" y="9900"/>
                    </a:lnTo>
                    <a:lnTo>
                      <a:pt x="3323" y="10800"/>
                    </a:lnTo>
                    <a:lnTo>
                      <a:pt x="4985" y="11700"/>
                    </a:lnTo>
                    <a:lnTo>
                      <a:pt x="4985" y="13500"/>
                    </a:lnTo>
                    <a:lnTo>
                      <a:pt x="6646" y="14400"/>
                    </a:lnTo>
                    <a:lnTo>
                      <a:pt x="8308" y="16200"/>
                    </a:lnTo>
                    <a:lnTo>
                      <a:pt x="11631" y="18900"/>
                    </a:lnTo>
                    <a:lnTo>
                      <a:pt x="14954" y="21600"/>
                    </a:lnTo>
                    <a:lnTo>
                      <a:pt x="21600" y="18900"/>
                    </a:lnTo>
                    <a:lnTo>
                      <a:pt x="19938" y="16200"/>
                    </a:lnTo>
                    <a:lnTo>
                      <a:pt x="16615" y="13500"/>
                    </a:lnTo>
                    <a:lnTo>
                      <a:pt x="14954" y="12600"/>
                    </a:lnTo>
                    <a:lnTo>
                      <a:pt x="13292" y="10800"/>
                    </a:lnTo>
                    <a:lnTo>
                      <a:pt x="11631" y="9900"/>
                    </a:lnTo>
                    <a:lnTo>
                      <a:pt x="11631" y="9000"/>
                    </a:lnTo>
                    <a:lnTo>
                      <a:pt x="11631" y="8100"/>
                    </a:lnTo>
                    <a:lnTo>
                      <a:pt x="9969" y="7200"/>
                    </a:lnTo>
                    <a:lnTo>
                      <a:pt x="9969" y="7200"/>
                    </a:lnTo>
                    <a:lnTo>
                      <a:pt x="9969" y="6300"/>
                    </a:lnTo>
                    <a:lnTo>
                      <a:pt x="9969" y="6300"/>
                    </a:lnTo>
                    <a:lnTo>
                      <a:pt x="9969" y="5400"/>
                    </a:lnTo>
                    <a:lnTo>
                      <a:pt x="9969" y="5400"/>
                    </a:lnTo>
                    <a:lnTo>
                      <a:pt x="9969" y="4500"/>
                    </a:lnTo>
                    <a:lnTo>
                      <a:pt x="9969" y="4500"/>
                    </a:lnTo>
                    <a:lnTo>
                      <a:pt x="9969" y="4500"/>
                    </a:lnTo>
                    <a:lnTo>
                      <a:pt x="9969" y="3600"/>
                    </a:lnTo>
                    <a:lnTo>
                      <a:pt x="9969" y="3600"/>
                    </a:lnTo>
                    <a:lnTo>
                      <a:pt x="9969" y="3600"/>
                    </a:lnTo>
                    <a:lnTo>
                      <a:pt x="9969" y="3600"/>
                    </a:lnTo>
                    <a:lnTo>
                      <a:pt x="9969" y="3600"/>
                    </a:lnTo>
                    <a:lnTo>
                      <a:pt x="9969" y="3600"/>
                    </a:lnTo>
                    <a:lnTo>
                      <a:pt x="9969" y="3600"/>
                    </a:lnTo>
                    <a:lnTo>
                      <a:pt x="332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80" name="Shape 4280"/>
              <p:cNvSpPr/>
              <p:nvPr/>
            </p:nvSpPr>
            <p:spPr>
              <a:xfrm>
                <a:off x="976312" y="53975"/>
                <a:ext cx="38101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9600"/>
                    </a:moveTo>
                    <a:lnTo>
                      <a:pt x="21600" y="9600"/>
                    </a:lnTo>
                    <a:lnTo>
                      <a:pt x="18900" y="7200"/>
                    </a:lnTo>
                    <a:lnTo>
                      <a:pt x="16200" y="4800"/>
                    </a:lnTo>
                    <a:lnTo>
                      <a:pt x="15300" y="4800"/>
                    </a:lnTo>
                    <a:lnTo>
                      <a:pt x="13500" y="2400"/>
                    </a:lnTo>
                    <a:lnTo>
                      <a:pt x="11700" y="2400"/>
                    </a:lnTo>
                    <a:lnTo>
                      <a:pt x="10800" y="0"/>
                    </a:lnTo>
                    <a:lnTo>
                      <a:pt x="9900" y="0"/>
                    </a:lnTo>
                    <a:lnTo>
                      <a:pt x="9000" y="0"/>
                    </a:lnTo>
                    <a:lnTo>
                      <a:pt x="8100" y="0"/>
                    </a:lnTo>
                    <a:lnTo>
                      <a:pt x="7200" y="0"/>
                    </a:lnTo>
                    <a:lnTo>
                      <a:pt x="7200" y="0"/>
                    </a:lnTo>
                    <a:lnTo>
                      <a:pt x="6300" y="0"/>
                    </a:lnTo>
                    <a:lnTo>
                      <a:pt x="54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3600" y="0"/>
                    </a:lnTo>
                    <a:lnTo>
                      <a:pt x="2700" y="0"/>
                    </a:lnTo>
                    <a:lnTo>
                      <a:pt x="1800" y="0"/>
                    </a:lnTo>
                    <a:lnTo>
                      <a:pt x="1800" y="2400"/>
                    </a:lnTo>
                    <a:lnTo>
                      <a:pt x="900" y="2400"/>
                    </a:lnTo>
                    <a:lnTo>
                      <a:pt x="0" y="4800"/>
                    </a:lnTo>
                    <a:lnTo>
                      <a:pt x="0" y="4800"/>
                    </a:lnTo>
                    <a:lnTo>
                      <a:pt x="3600" y="14400"/>
                    </a:lnTo>
                    <a:lnTo>
                      <a:pt x="3600" y="14400"/>
                    </a:lnTo>
                    <a:lnTo>
                      <a:pt x="3600" y="14400"/>
                    </a:lnTo>
                    <a:lnTo>
                      <a:pt x="3600" y="14400"/>
                    </a:lnTo>
                    <a:lnTo>
                      <a:pt x="3600" y="12000"/>
                    </a:lnTo>
                    <a:lnTo>
                      <a:pt x="4500" y="12000"/>
                    </a:lnTo>
                    <a:lnTo>
                      <a:pt x="4500" y="12000"/>
                    </a:lnTo>
                    <a:lnTo>
                      <a:pt x="4500" y="12000"/>
                    </a:lnTo>
                    <a:lnTo>
                      <a:pt x="5400" y="12000"/>
                    </a:lnTo>
                    <a:lnTo>
                      <a:pt x="5400" y="12000"/>
                    </a:lnTo>
                    <a:lnTo>
                      <a:pt x="6300" y="12000"/>
                    </a:lnTo>
                    <a:lnTo>
                      <a:pt x="6300" y="12000"/>
                    </a:lnTo>
                    <a:lnTo>
                      <a:pt x="7200" y="12000"/>
                    </a:lnTo>
                    <a:lnTo>
                      <a:pt x="7200" y="12000"/>
                    </a:lnTo>
                    <a:lnTo>
                      <a:pt x="8100" y="12000"/>
                    </a:lnTo>
                    <a:lnTo>
                      <a:pt x="9000" y="14400"/>
                    </a:lnTo>
                    <a:lnTo>
                      <a:pt x="9000" y="14400"/>
                    </a:lnTo>
                    <a:lnTo>
                      <a:pt x="10800" y="14400"/>
                    </a:lnTo>
                    <a:lnTo>
                      <a:pt x="11700" y="14400"/>
                    </a:lnTo>
                    <a:lnTo>
                      <a:pt x="13500" y="16800"/>
                    </a:lnTo>
                    <a:lnTo>
                      <a:pt x="15300" y="16800"/>
                    </a:lnTo>
                    <a:lnTo>
                      <a:pt x="18000" y="19200"/>
                    </a:lnTo>
                    <a:lnTo>
                      <a:pt x="20700" y="21600"/>
                    </a:lnTo>
                    <a:lnTo>
                      <a:pt x="20700" y="21600"/>
                    </a:lnTo>
                    <a:lnTo>
                      <a:pt x="21600" y="9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81" name="Shape 4281"/>
              <p:cNvSpPr/>
              <p:nvPr/>
            </p:nvSpPr>
            <p:spPr>
              <a:xfrm>
                <a:off x="1012825" y="60325"/>
                <a:ext cx="38100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000" y="9600"/>
                    </a:moveTo>
                    <a:lnTo>
                      <a:pt x="18000" y="9600"/>
                    </a:lnTo>
                    <a:lnTo>
                      <a:pt x="18000" y="9600"/>
                    </a:lnTo>
                    <a:lnTo>
                      <a:pt x="18000" y="9600"/>
                    </a:lnTo>
                    <a:lnTo>
                      <a:pt x="18000" y="9600"/>
                    </a:lnTo>
                    <a:lnTo>
                      <a:pt x="18000" y="9600"/>
                    </a:lnTo>
                    <a:lnTo>
                      <a:pt x="17100" y="9600"/>
                    </a:lnTo>
                    <a:lnTo>
                      <a:pt x="17100" y="9600"/>
                    </a:lnTo>
                    <a:lnTo>
                      <a:pt x="17100" y="9600"/>
                    </a:lnTo>
                    <a:lnTo>
                      <a:pt x="16200" y="9600"/>
                    </a:lnTo>
                    <a:lnTo>
                      <a:pt x="16200" y="9600"/>
                    </a:lnTo>
                    <a:lnTo>
                      <a:pt x="15300" y="9600"/>
                    </a:lnTo>
                    <a:lnTo>
                      <a:pt x="15300" y="9600"/>
                    </a:lnTo>
                    <a:lnTo>
                      <a:pt x="14400" y="9600"/>
                    </a:lnTo>
                    <a:lnTo>
                      <a:pt x="14400" y="9600"/>
                    </a:lnTo>
                    <a:lnTo>
                      <a:pt x="13500" y="9600"/>
                    </a:lnTo>
                    <a:lnTo>
                      <a:pt x="12600" y="9600"/>
                    </a:lnTo>
                    <a:lnTo>
                      <a:pt x="12600" y="7200"/>
                    </a:lnTo>
                    <a:lnTo>
                      <a:pt x="10800" y="7200"/>
                    </a:lnTo>
                    <a:lnTo>
                      <a:pt x="9900" y="7200"/>
                    </a:lnTo>
                    <a:lnTo>
                      <a:pt x="8100" y="4800"/>
                    </a:lnTo>
                    <a:lnTo>
                      <a:pt x="7200" y="4800"/>
                    </a:lnTo>
                    <a:lnTo>
                      <a:pt x="3600" y="2400"/>
                    </a:lnTo>
                    <a:lnTo>
                      <a:pt x="900" y="0"/>
                    </a:lnTo>
                    <a:lnTo>
                      <a:pt x="0" y="12000"/>
                    </a:lnTo>
                    <a:lnTo>
                      <a:pt x="2700" y="14400"/>
                    </a:lnTo>
                    <a:lnTo>
                      <a:pt x="5400" y="16800"/>
                    </a:lnTo>
                    <a:lnTo>
                      <a:pt x="7200" y="19200"/>
                    </a:lnTo>
                    <a:lnTo>
                      <a:pt x="8100" y="19200"/>
                    </a:lnTo>
                    <a:lnTo>
                      <a:pt x="9900" y="19200"/>
                    </a:lnTo>
                    <a:lnTo>
                      <a:pt x="11700" y="21600"/>
                    </a:lnTo>
                    <a:lnTo>
                      <a:pt x="11700" y="21600"/>
                    </a:lnTo>
                    <a:lnTo>
                      <a:pt x="12600" y="21600"/>
                    </a:lnTo>
                    <a:lnTo>
                      <a:pt x="13500" y="21600"/>
                    </a:lnTo>
                    <a:lnTo>
                      <a:pt x="14400" y="21600"/>
                    </a:lnTo>
                    <a:lnTo>
                      <a:pt x="14400" y="21600"/>
                    </a:lnTo>
                    <a:lnTo>
                      <a:pt x="15300" y="21600"/>
                    </a:lnTo>
                    <a:lnTo>
                      <a:pt x="16200" y="21600"/>
                    </a:lnTo>
                    <a:lnTo>
                      <a:pt x="17100" y="21600"/>
                    </a:lnTo>
                    <a:lnTo>
                      <a:pt x="17100" y="21600"/>
                    </a:lnTo>
                    <a:lnTo>
                      <a:pt x="18000" y="21600"/>
                    </a:lnTo>
                    <a:lnTo>
                      <a:pt x="18900" y="21600"/>
                    </a:lnTo>
                    <a:lnTo>
                      <a:pt x="19800" y="21600"/>
                    </a:lnTo>
                    <a:lnTo>
                      <a:pt x="19800" y="21600"/>
                    </a:lnTo>
                    <a:lnTo>
                      <a:pt x="20700" y="19200"/>
                    </a:lnTo>
                    <a:lnTo>
                      <a:pt x="21600" y="19200"/>
                    </a:lnTo>
                    <a:lnTo>
                      <a:pt x="21600" y="16800"/>
                    </a:lnTo>
                    <a:lnTo>
                      <a:pt x="21600" y="16800"/>
                    </a:lnTo>
                    <a:lnTo>
                      <a:pt x="18000" y="9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82" name="Shape 4282"/>
              <p:cNvSpPr/>
              <p:nvPr/>
            </p:nvSpPr>
            <p:spPr>
              <a:xfrm>
                <a:off x="1033462" y="33337"/>
                <a:ext cx="20638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700"/>
                    </a:moveTo>
                    <a:lnTo>
                      <a:pt x="0" y="2700"/>
                    </a:lnTo>
                    <a:lnTo>
                      <a:pt x="1662" y="5400"/>
                    </a:lnTo>
                    <a:lnTo>
                      <a:pt x="4985" y="8100"/>
                    </a:lnTo>
                    <a:lnTo>
                      <a:pt x="6646" y="9000"/>
                    </a:lnTo>
                    <a:lnTo>
                      <a:pt x="6646" y="9900"/>
                    </a:lnTo>
                    <a:lnTo>
                      <a:pt x="8308" y="11700"/>
                    </a:lnTo>
                    <a:lnTo>
                      <a:pt x="9969" y="12600"/>
                    </a:lnTo>
                    <a:lnTo>
                      <a:pt x="9969" y="13500"/>
                    </a:lnTo>
                    <a:lnTo>
                      <a:pt x="9969" y="14400"/>
                    </a:lnTo>
                    <a:lnTo>
                      <a:pt x="11631" y="14400"/>
                    </a:lnTo>
                    <a:lnTo>
                      <a:pt x="11631" y="15300"/>
                    </a:lnTo>
                    <a:lnTo>
                      <a:pt x="11631" y="15300"/>
                    </a:lnTo>
                    <a:lnTo>
                      <a:pt x="11631" y="16200"/>
                    </a:lnTo>
                    <a:lnTo>
                      <a:pt x="11631" y="16200"/>
                    </a:lnTo>
                    <a:lnTo>
                      <a:pt x="11631" y="17100"/>
                    </a:lnTo>
                    <a:lnTo>
                      <a:pt x="11631" y="17100"/>
                    </a:lnTo>
                    <a:lnTo>
                      <a:pt x="11631" y="18000"/>
                    </a:lnTo>
                    <a:lnTo>
                      <a:pt x="11631" y="18000"/>
                    </a:lnTo>
                    <a:lnTo>
                      <a:pt x="11631" y="18000"/>
                    </a:lnTo>
                    <a:lnTo>
                      <a:pt x="11631" y="18000"/>
                    </a:lnTo>
                    <a:lnTo>
                      <a:pt x="11631" y="18000"/>
                    </a:lnTo>
                    <a:lnTo>
                      <a:pt x="11631" y="18000"/>
                    </a:lnTo>
                    <a:lnTo>
                      <a:pt x="11631" y="18900"/>
                    </a:lnTo>
                    <a:lnTo>
                      <a:pt x="18277" y="21600"/>
                    </a:lnTo>
                    <a:lnTo>
                      <a:pt x="19938" y="20700"/>
                    </a:lnTo>
                    <a:lnTo>
                      <a:pt x="19938" y="20700"/>
                    </a:lnTo>
                    <a:lnTo>
                      <a:pt x="19938" y="19800"/>
                    </a:lnTo>
                    <a:lnTo>
                      <a:pt x="21600" y="18900"/>
                    </a:lnTo>
                    <a:lnTo>
                      <a:pt x="21600" y="18000"/>
                    </a:lnTo>
                    <a:lnTo>
                      <a:pt x="21600" y="18000"/>
                    </a:lnTo>
                    <a:lnTo>
                      <a:pt x="21600" y="17100"/>
                    </a:lnTo>
                    <a:lnTo>
                      <a:pt x="21600" y="16200"/>
                    </a:lnTo>
                    <a:lnTo>
                      <a:pt x="19938" y="15300"/>
                    </a:lnTo>
                    <a:lnTo>
                      <a:pt x="19938" y="15300"/>
                    </a:lnTo>
                    <a:lnTo>
                      <a:pt x="19938" y="14400"/>
                    </a:lnTo>
                    <a:lnTo>
                      <a:pt x="19938" y="13500"/>
                    </a:lnTo>
                    <a:lnTo>
                      <a:pt x="19938" y="12600"/>
                    </a:lnTo>
                    <a:lnTo>
                      <a:pt x="18277" y="12600"/>
                    </a:lnTo>
                    <a:lnTo>
                      <a:pt x="18277" y="11700"/>
                    </a:lnTo>
                    <a:lnTo>
                      <a:pt x="18277" y="10800"/>
                    </a:lnTo>
                    <a:lnTo>
                      <a:pt x="16615" y="9900"/>
                    </a:lnTo>
                    <a:lnTo>
                      <a:pt x="14954" y="8100"/>
                    </a:lnTo>
                    <a:lnTo>
                      <a:pt x="13292" y="7200"/>
                    </a:lnTo>
                    <a:lnTo>
                      <a:pt x="13292" y="5400"/>
                    </a:lnTo>
                    <a:lnTo>
                      <a:pt x="9969" y="2700"/>
                    </a:lnTo>
                    <a:lnTo>
                      <a:pt x="6646" y="0"/>
                    </a:lnTo>
                    <a:lnTo>
                      <a:pt x="6646" y="0"/>
                    </a:lnTo>
                    <a:lnTo>
                      <a:pt x="0" y="27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83" name="Shape 4283"/>
              <p:cNvSpPr/>
              <p:nvPr/>
            </p:nvSpPr>
            <p:spPr>
              <a:xfrm>
                <a:off x="1019175" y="0"/>
                <a:ext cx="20638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323" y="0"/>
                    </a:moveTo>
                    <a:lnTo>
                      <a:pt x="3323" y="0"/>
                    </a:lnTo>
                    <a:lnTo>
                      <a:pt x="1662" y="900"/>
                    </a:lnTo>
                    <a:lnTo>
                      <a:pt x="1662" y="1800"/>
                    </a:lnTo>
                    <a:lnTo>
                      <a:pt x="1662" y="1800"/>
                    </a:lnTo>
                    <a:lnTo>
                      <a:pt x="1662" y="2700"/>
                    </a:lnTo>
                    <a:lnTo>
                      <a:pt x="0" y="3600"/>
                    </a:lnTo>
                    <a:lnTo>
                      <a:pt x="0" y="4500"/>
                    </a:lnTo>
                    <a:lnTo>
                      <a:pt x="0" y="4500"/>
                    </a:lnTo>
                    <a:lnTo>
                      <a:pt x="1662" y="5400"/>
                    </a:lnTo>
                    <a:lnTo>
                      <a:pt x="1662" y="6300"/>
                    </a:lnTo>
                    <a:lnTo>
                      <a:pt x="1662" y="7200"/>
                    </a:lnTo>
                    <a:lnTo>
                      <a:pt x="1662" y="7200"/>
                    </a:lnTo>
                    <a:lnTo>
                      <a:pt x="1662" y="8100"/>
                    </a:lnTo>
                    <a:lnTo>
                      <a:pt x="1662" y="9000"/>
                    </a:lnTo>
                    <a:lnTo>
                      <a:pt x="3323" y="9900"/>
                    </a:lnTo>
                    <a:lnTo>
                      <a:pt x="3323" y="9900"/>
                    </a:lnTo>
                    <a:lnTo>
                      <a:pt x="4985" y="10800"/>
                    </a:lnTo>
                    <a:lnTo>
                      <a:pt x="4985" y="12600"/>
                    </a:lnTo>
                    <a:lnTo>
                      <a:pt x="6646" y="13500"/>
                    </a:lnTo>
                    <a:lnTo>
                      <a:pt x="8308" y="15300"/>
                    </a:lnTo>
                    <a:lnTo>
                      <a:pt x="9969" y="16200"/>
                    </a:lnTo>
                    <a:lnTo>
                      <a:pt x="11631" y="18900"/>
                    </a:lnTo>
                    <a:lnTo>
                      <a:pt x="14954" y="21600"/>
                    </a:lnTo>
                    <a:lnTo>
                      <a:pt x="21600" y="18900"/>
                    </a:lnTo>
                    <a:lnTo>
                      <a:pt x="19938" y="16200"/>
                    </a:lnTo>
                    <a:lnTo>
                      <a:pt x="16615" y="14400"/>
                    </a:lnTo>
                    <a:lnTo>
                      <a:pt x="14954" y="12600"/>
                    </a:lnTo>
                    <a:lnTo>
                      <a:pt x="14954" y="11700"/>
                    </a:lnTo>
                    <a:lnTo>
                      <a:pt x="13292" y="9900"/>
                    </a:lnTo>
                    <a:lnTo>
                      <a:pt x="11631" y="9000"/>
                    </a:lnTo>
                    <a:lnTo>
                      <a:pt x="11631" y="8100"/>
                    </a:lnTo>
                    <a:lnTo>
                      <a:pt x="11631" y="8100"/>
                    </a:lnTo>
                    <a:lnTo>
                      <a:pt x="11631" y="7200"/>
                    </a:lnTo>
                    <a:lnTo>
                      <a:pt x="9969" y="7200"/>
                    </a:lnTo>
                    <a:lnTo>
                      <a:pt x="9969" y="6300"/>
                    </a:lnTo>
                    <a:lnTo>
                      <a:pt x="9969" y="5400"/>
                    </a:lnTo>
                    <a:lnTo>
                      <a:pt x="9969" y="5400"/>
                    </a:lnTo>
                    <a:lnTo>
                      <a:pt x="9969" y="4500"/>
                    </a:lnTo>
                    <a:lnTo>
                      <a:pt x="9969" y="4500"/>
                    </a:lnTo>
                    <a:lnTo>
                      <a:pt x="9969" y="4500"/>
                    </a:lnTo>
                    <a:lnTo>
                      <a:pt x="9969" y="3600"/>
                    </a:lnTo>
                    <a:lnTo>
                      <a:pt x="9969" y="3600"/>
                    </a:lnTo>
                    <a:lnTo>
                      <a:pt x="9969" y="3600"/>
                    </a:lnTo>
                    <a:lnTo>
                      <a:pt x="9969" y="3600"/>
                    </a:lnTo>
                    <a:lnTo>
                      <a:pt x="9969" y="3600"/>
                    </a:lnTo>
                    <a:lnTo>
                      <a:pt x="9969" y="3600"/>
                    </a:lnTo>
                    <a:lnTo>
                      <a:pt x="9969" y="3600"/>
                    </a:lnTo>
                    <a:lnTo>
                      <a:pt x="332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</p:grpSp>
        <p:grpSp>
          <p:nvGrpSpPr>
            <p:cNvPr id="4475" name="Group 4475"/>
            <p:cNvGrpSpPr/>
            <p:nvPr/>
          </p:nvGrpSpPr>
          <p:grpSpPr>
            <a:xfrm>
              <a:off x="1408112" y="801687"/>
              <a:ext cx="1454151" cy="1169988"/>
              <a:chOff x="0" y="0"/>
              <a:chExt cx="1454150" cy="1169987"/>
            </a:xfrm>
          </p:grpSpPr>
          <p:sp>
            <p:nvSpPr>
              <p:cNvPr id="4285" name="Shape 4285"/>
              <p:cNvSpPr/>
              <p:nvPr/>
            </p:nvSpPr>
            <p:spPr>
              <a:xfrm>
                <a:off x="1252537" y="392112"/>
                <a:ext cx="39688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9600"/>
                    </a:moveTo>
                    <a:lnTo>
                      <a:pt x="21600" y="9600"/>
                    </a:lnTo>
                    <a:lnTo>
                      <a:pt x="19008" y="7200"/>
                    </a:lnTo>
                    <a:lnTo>
                      <a:pt x="16416" y="4800"/>
                    </a:lnTo>
                    <a:lnTo>
                      <a:pt x="14688" y="2400"/>
                    </a:lnTo>
                    <a:lnTo>
                      <a:pt x="12960" y="2400"/>
                    </a:lnTo>
                    <a:lnTo>
                      <a:pt x="12096" y="2400"/>
                    </a:lnTo>
                    <a:lnTo>
                      <a:pt x="10368" y="0"/>
                    </a:lnTo>
                    <a:lnTo>
                      <a:pt x="9504" y="0"/>
                    </a:lnTo>
                    <a:lnTo>
                      <a:pt x="8640" y="0"/>
                    </a:lnTo>
                    <a:lnTo>
                      <a:pt x="7776" y="0"/>
                    </a:lnTo>
                    <a:lnTo>
                      <a:pt x="7776" y="0"/>
                    </a:lnTo>
                    <a:lnTo>
                      <a:pt x="6912" y="0"/>
                    </a:lnTo>
                    <a:lnTo>
                      <a:pt x="6048" y="0"/>
                    </a:lnTo>
                    <a:lnTo>
                      <a:pt x="5184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3456" y="0"/>
                    </a:lnTo>
                    <a:lnTo>
                      <a:pt x="2592" y="0"/>
                    </a:lnTo>
                    <a:lnTo>
                      <a:pt x="1728" y="0"/>
                    </a:lnTo>
                    <a:lnTo>
                      <a:pt x="1728" y="2400"/>
                    </a:lnTo>
                    <a:lnTo>
                      <a:pt x="864" y="2400"/>
                    </a:lnTo>
                    <a:lnTo>
                      <a:pt x="864" y="4800"/>
                    </a:lnTo>
                    <a:lnTo>
                      <a:pt x="0" y="4800"/>
                    </a:lnTo>
                    <a:lnTo>
                      <a:pt x="3456" y="14400"/>
                    </a:lnTo>
                    <a:lnTo>
                      <a:pt x="3456" y="14400"/>
                    </a:lnTo>
                    <a:lnTo>
                      <a:pt x="3456" y="12000"/>
                    </a:lnTo>
                    <a:lnTo>
                      <a:pt x="3456" y="12000"/>
                    </a:lnTo>
                    <a:lnTo>
                      <a:pt x="4320" y="12000"/>
                    </a:lnTo>
                    <a:lnTo>
                      <a:pt x="4320" y="12000"/>
                    </a:lnTo>
                    <a:lnTo>
                      <a:pt x="4320" y="12000"/>
                    </a:lnTo>
                    <a:lnTo>
                      <a:pt x="4320" y="12000"/>
                    </a:lnTo>
                    <a:lnTo>
                      <a:pt x="5184" y="12000"/>
                    </a:lnTo>
                    <a:lnTo>
                      <a:pt x="5184" y="12000"/>
                    </a:lnTo>
                    <a:lnTo>
                      <a:pt x="6048" y="12000"/>
                    </a:lnTo>
                    <a:lnTo>
                      <a:pt x="6912" y="12000"/>
                    </a:lnTo>
                    <a:lnTo>
                      <a:pt x="6912" y="12000"/>
                    </a:lnTo>
                    <a:lnTo>
                      <a:pt x="7776" y="12000"/>
                    </a:lnTo>
                    <a:lnTo>
                      <a:pt x="8640" y="12000"/>
                    </a:lnTo>
                    <a:lnTo>
                      <a:pt x="8640" y="12000"/>
                    </a:lnTo>
                    <a:lnTo>
                      <a:pt x="9504" y="12000"/>
                    </a:lnTo>
                    <a:lnTo>
                      <a:pt x="10368" y="14400"/>
                    </a:lnTo>
                    <a:lnTo>
                      <a:pt x="12096" y="14400"/>
                    </a:lnTo>
                    <a:lnTo>
                      <a:pt x="13824" y="16800"/>
                    </a:lnTo>
                    <a:lnTo>
                      <a:pt x="14688" y="16800"/>
                    </a:lnTo>
                    <a:lnTo>
                      <a:pt x="17280" y="19200"/>
                    </a:lnTo>
                    <a:lnTo>
                      <a:pt x="19872" y="21600"/>
                    </a:lnTo>
                    <a:lnTo>
                      <a:pt x="19872" y="21600"/>
                    </a:lnTo>
                    <a:lnTo>
                      <a:pt x="21600" y="9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86" name="Shape 4286"/>
              <p:cNvSpPr/>
              <p:nvPr/>
            </p:nvSpPr>
            <p:spPr>
              <a:xfrm>
                <a:off x="1289050" y="398462"/>
                <a:ext cx="38100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000" y="9600"/>
                    </a:moveTo>
                    <a:lnTo>
                      <a:pt x="18000" y="9600"/>
                    </a:lnTo>
                    <a:lnTo>
                      <a:pt x="18000" y="9600"/>
                    </a:lnTo>
                    <a:lnTo>
                      <a:pt x="18000" y="9600"/>
                    </a:lnTo>
                    <a:lnTo>
                      <a:pt x="18000" y="9600"/>
                    </a:lnTo>
                    <a:lnTo>
                      <a:pt x="18000" y="9600"/>
                    </a:lnTo>
                    <a:lnTo>
                      <a:pt x="18000" y="9600"/>
                    </a:lnTo>
                    <a:lnTo>
                      <a:pt x="17100" y="9600"/>
                    </a:lnTo>
                    <a:lnTo>
                      <a:pt x="17100" y="9600"/>
                    </a:lnTo>
                    <a:lnTo>
                      <a:pt x="17100" y="9600"/>
                    </a:lnTo>
                    <a:lnTo>
                      <a:pt x="16200" y="9600"/>
                    </a:lnTo>
                    <a:lnTo>
                      <a:pt x="15300" y="9600"/>
                    </a:lnTo>
                    <a:lnTo>
                      <a:pt x="15300" y="9600"/>
                    </a:lnTo>
                    <a:lnTo>
                      <a:pt x="14400" y="9600"/>
                    </a:lnTo>
                    <a:lnTo>
                      <a:pt x="14400" y="9600"/>
                    </a:lnTo>
                    <a:lnTo>
                      <a:pt x="13500" y="9600"/>
                    </a:lnTo>
                    <a:lnTo>
                      <a:pt x="12600" y="9600"/>
                    </a:lnTo>
                    <a:lnTo>
                      <a:pt x="12600" y="9600"/>
                    </a:lnTo>
                    <a:lnTo>
                      <a:pt x="10800" y="7200"/>
                    </a:lnTo>
                    <a:lnTo>
                      <a:pt x="9900" y="7200"/>
                    </a:lnTo>
                    <a:lnTo>
                      <a:pt x="8100" y="4800"/>
                    </a:lnTo>
                    <a:lnTo>
                      <a:pt x="7200" y="4800"/>
                    </a:lnTo>
                    <a:lnTo>
                      <a:pt x="4500" y="2400"/>
                    </a:lnTo>
                    <a:lnTo>
                      <a:pt x="1800" y="0"/>
                    </a:lnTo>
                    <a:lnTo>
                      <a:pt x="0" y="12000"/>
                    </a:lnTo>
                    <a:lnTo>
                      <a:pt x="2700" y="14400"/>
                    </a:lnTo>
                    <a:lnTo>
                      <a:pt x="5400" y="16800"/>
                    </a:lnTo>
                    <a:lnTo>
                      <a:pt x="7200" y="16800"/>
                    </a:lnTo>
                    <a:lnTo>
                      <a:pt x="8100" y="19200"/>
                    </a:lnTo>
                    <a:lnTo>
                      <a:pt x="9900" y="19200"/>
                    </a:lnTo>
                    <a:lnTo>
                      <a:pt x="11700" y="21600"/>
                    </a:lnTo>
                    <a:lnTo>
                      <a:pt x="11700" y="21600"/>
                    </a:lnTo>
                    <a:lnTo>
                      <a:pt x="12600" y="21600"/>
                    </a:lnTo>
                    <a:lnTo>
                      <a:pt x="13500" y="21600"/>
                    </a:lnTo>
                    <a:lnTo>
                      <a:pt x="14400" y="21600"/>
                    </a:lnTo>
                    <a:lnTo>
                      <a:pt x="14400" y="21600"/>
                    </a:lnTo>
                    <a:lnTo>
                      <a:pt x="15300" y="21600"/>
                    </a:lnTo>
                    <a:lnTo>
                      <a:pt x="16200" y="21600"/>
                    </a:lnTo>
                    <a:lnTo>
                      <a:pt x="17100" y="21600"/>
                    </a:lnTo>
                    <a:lnTo>
                      <a:pt x="17100" y="21600"/>
                    </a:lnTo>
                    <a:lnTo>
                      <a:pt x="18000" y="21600"/>
                    </a:lnTo>
                    <a:lnTo>
                      <a:pt x="18900" y="21600"/>
                    </a:lnTo>
                    <a:lnTo>
                      <a:pt x="19800" y="21600"/>
                    </a:lnTo>
                    <a:lnTo>
                      <a:pt x="19800" y="21600"/>
                    </a:lnTo>
                    <a:lnTo>
                      <a:pt x="20700" y="19200"/>
                    </a:lnTo>
                    <a:lnTo>
                      <a:pt x="21600" y="19200"/>
                    </a:lnTo>
                    <a:lnTo>
                      <a:pt x="21600" y="16800"/>
                    </a:lnTo>
                    <a:lnTo>
                      <a:pt x="21600" y="16800"/>
                    </a:lnTo>
                    <a:lnTo>
                      <a:pt x="18000" y="9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87" name="Shape 4287"/>
              <p:cNvSpPr/>
              <p:nvPr/>
            </p:nvSpPr>
            <p:spPr>
              <a:xfrm>
                <a:off x="1309687" y="371475"/>
                <a:ext cx="20638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700"/>
                    </a:moveTo>
                    <a:lnTo>
                      <a:pt x="0" y="2700"/>
                    </a:lnTo>
                    <a:lnTo>
                      <a:pt x="1662" y="3600"/>
                    </a:lnTo>
                    <a:lnTo>
                      <a:pt x="3323" y="5400"/>
                    </a:lnTo>
                    <a:lnTo>
                      <a:pt x="4985" y="6300"/>
                    </a:lnTo>
                    <a:lnTo>
                      <a:pt x="4985" y="8100"/>
                    </a:lnTo>
                    <a:lnTo>
                      <a:pt x="6646" y="9000"/>
                    </a:lnTo>
                    <a:lnTo>
                      <a:pt x="8308" y="9900"/>
                    </a:lnTo>
                    <a:lnTo>
                      <a:pt x="9969" y="11700"/>
                    </a:lnTo>
                    <a:lnTo>
                      <a:pt x="9969" y="12600"/>
                    </a:lnTo>
                    <a:lnTo>
                      <a:pt x="9969" y="13500"/>
                    </a:lnTo>
                    <a:lnTo>
                      <a:pt x="11631" y="13500"/>
                    </a:lnTo>
                    <a:lnTo>
                      <a:pt x="11631" y="14400"/>
                    </a:lnTo>
                    <a:lnTo>
                      <a:pt x="11631" y="15300"/>
                    </a:lnTo>
                    <a:lnTo>
                      <a:pt x="11631" y="15300"/>
                    </a:lnTo>
                    <a:lnTo>
                      <a:pt x="11631" y="16200"/>
                    </a:lnTo>
                    <a:lnTo>
                      <a:pt x="11631" y="16200"/>
                    </a:lnTo>
                    <a:lnTo>
                      <a:pt x="11631" y="17100"/>
                    </a:lnTo>
                    <a:lnTo>
                      <a:pt x="11631" y="17100"/>
                    </a:lnTo>
                    <a:lnTo>
                      <a:pt x="11631" y="18000"/>
                    </a:lnTo>
                    <a:lnTo>
                      <a:pt x="11631" y="18000"/>
                    </a:lnTo>
                    <a:lnTo>
                      <a:pt x="11631" y="18000"/>
                    </a:lnTo>
                    <a:lnTo>
                      <a:pt x="11631" y="18000"/>
                    </a:lnTo>
                    <a:lnTo>
                      <a:pt x="11631" y="18000"/>
                    </a:lnTo>
                    <a:lnTo>
                      <a:pt x="11631" y="18900"/>
                    </a:lnTo>
                    <a:lnTo>
                      <a:pt x="11631" y="18900"/>
                    </a:lnTo>
                    <a:lnTo>
                      <a:pt x="18277" y="21600"/>
                    </a:lnTo>
                    <a:lnTo>
                      <a:pt x="19938" y="20700"/>
                    </a:lnTo>
                    <a:lnTo>
                      <a:pt x="19938" y="20700"/>
                    </a:lnTo>
                    <a:lnTo>
                      <a:pt x="19938" y="19800"/>
                    </a:lnTo>
                    <a:lnTo>
                      <a:pt x="21600" y="18900"/>
                    </a:lnTo>
                    <a:lnTo>
                      <a:pt x="21600" y="18000"/>
                    </a:lnTo>
                    <a:lnTo>
                      <a:pt x="21600" y="18000"/>
                    </a:lnTo>
                    <a:lnTo>
                      <a:pt x="21600" y="17100"/>
                    </a:lnTo>
                    <a:lnTo>
                      <a:pt x="21600" y="16200"/>
                    </a:lnTo>
                    <a:lnTo>
                      <a:pt x="21600" y="15300"/>
                    </a:lnTo>
                    <a:lnTo>
                      <a:pt x="19938" y="15300"/>
                    </a:lnTo>
                    <a:lnTo>
                      <a:pt x="19938" y="14400"/>
                    </a:lnTo>
                    <a:lnTo>
                      <a:pt x="19938" y="13500"/>
                    </a:lnTo>
                    <a:lnTo>
                      <a:pt x="19938" y="12600"/>
                    </a:lnTo>
                    <a:lnTo>
                      <a:pt x="19938" y="12600"/>
                    </a:lnTo>
                    <a:lnTo>
                      <a:pt x="18277" y="11700"/>
                    </a:lnTo>
                    <a:lnTo>
                      <a:pt x="18277" y="10800"/>
                    </a:lnTo>
                    <a:lnTo>
                      <a:pt x="16615" y="9900"/>
                    </a:lnTo>
                    <a:lnTo>
                      <a:pt x="16615" y="8100"/>
                    </a:lnTo>
                    <a:lnTo>
                      <a:pt x="14954" y="6300"/>
                    </a:lnTo>
                    <a:lnTo>
                      <a:pt x="13292" y="5400"/>
                    </a:lnTo>
                    <a:lnTo>
                      <a:pt x="11631" y="3600"/>
                    </a:lnTo>
                    <a:lnTo>
                      <a:pt x="9969" y="2700"/>
                    </a:lnTo>
                    <a:lnTo>
                      <a:pt x="8308" y="900"/>
                    </a:lnTo>
                    <a:lnTo>
                      <a:pt x="6646" y="0"/>
                    </a:lnTo>
                    <a:lnTo>
                      <a:pt x="6646" y="0"/>
                    </a:lnTo>
                    <a:lnTo>
                      <a:pt x="0" y="27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88" name="Shape 4288"/>
              <p:cNvSpPr/>
              <p:nvPr/>
            </p:nvSpPr>
            <p:spPr>
              <a:xfrm>
                <a:off x="1293812" y="341312"/>
                <a:ext cx="22226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086" y="0"/>
                    </a:moveTo>
                    <a:lnTo>
                      <a:pt x="3086" y="0"/>
                    </a:lnTo>
                    <a:lnTo>
                      <a:pt x="1543" y="982"/>
                    </a:lnTo>
                    <a:lnTo>
                      <a:pt x="1543" y="982"/>
                    </a:lnTo>
                    <a:lnTo>
                      <a:pt x="1543" y="1964"/>
                    </a:lnTo>
                    <a:lnTo>
                      <a:pt x="1543" y="2945"/>
                    </a:lnTo>
                    <a:lnTo>
                      <a:pt x="0" y="2945"/>
                    </a:lnTo>
                    <a:lnTo>
                      <a:pt x="0" y="3927"/>
                    </a:lnTo>
                    <a:lnTo>
                      <a:pt x="1543" y="4909"/>
                    </a:lnTo>
                    <a:lnTo>
                      <a:pt x="1543" y="4909"/>
                    </a:lnTo>
                    <a:lnTo>
                      <a:pt x="1543" y="5891"/>
                    </a:lnTo>
                    <a:lnTo>
                      <a:pt x="1543" y="6873"/>
                    </a:lnTo>
                    <a:lnTo>
                      <a:pt x="1543" y="7855"/>
                    </a:lnTo>
                    <a:lnTo>
                      <a:pt x="1543" y="7855"/>
                    </a:lnTo>
                    <a:lnTo>
                      <a:pt x="3086" y="8836"/>
                    </a:lnTo>
                    <a:lnTo>
                      <a:pt x="3086" y="9818"/>
                    </a:lnTo>
                    <a:lnTo>
                      <a:pt x="3086" y="9818"/>
                    </a:lnTo>
                    <a:lnTo>
                      <a:pt x="4629" y="10800"/>
                    </a:lnTo>
                    <a:lnTo>
                      <a:pt x="6171" y="12764"/>
                    </a:lnTo>
                    <a:lnTo>
                      <a:pt x="6171" y="13745"/>
                    </a:lnTo>
                    <a:lnTo>
                      <a:pt x="7714" y="14727"/>
                    </a:lnTo>
                    <a:lnTo>
                      <a:pt x="9257" y="16691"/>
                    </a:lnTo>
                    <a:lnTo>
                      <a:pt x="12343" y="18655"/>
                    </a:lnTo>
                    <a:lnTo>
                      <a:pt x="15429" y="21600"/>
                    </a:lnTo>
                    <a:lnTo>
                      <a:pt x="21600" y="18655"/>
                    </a:lnTo>
                    <a:lnTo>
                      <a:pt x="20057" y="15709"/>
                    </a:lnTo>
                    <a:lnTo>
                      <a:pt x="16971" y="13745"/>
                    </a:lnTo>
                    <a:lnTo>
                      <a:pt x="15429" y="11782"/>
                    </a:lnTo>
                    <a:lnTo>
                      <a:pt x="13886" y="10800"/>
                    </a:lnTo>
                    <a:lnTo>
                      <a:pt x="12343" y="9818"/>
                    </a:lnTo>
                    <a:lnTo>
                      <a:pt x="10800" y="7855"/>
                    </a:lnTo>
                    <a:lnTo>
                      <a:pt x="10800" y="7855"/>
                    </a:lnTo>
                    <a:lnTo>
                      <a:pt x="10800" y="6873"/>
                    </a:lnTo>
                    <a:lnTo>
                      <a:pt x="10800" y="6873"/>
                    </a:lnTo>
                    <a:lnTo>
                      <a:pt x="9257" y="5891"/>
                    </a:lnTo>
                    <a:lnTo>
                      <a:pt x="9257" y="5891"/>
                    </a:lnTo>
                    <a:lnTo>
                      <a:pt x="9257" y="4909"/>
                    </a:lnTo>
                    <a:lnTo>
                      <a:pt x="9257" y="4909"/>
                    </a:lnTo>
                    <a:lnTo>
                      <a:pt x="9257" y="4909"/>
                    </a:lnTo>
                    <a:lnTo>
                      <a:pt x="9257" y="3927"/>
                    </a:lnTo>
                    <a:lnTo>
                      <a:pt x="9257" y="3927"/>
                    </a:lnTo>
                    <a:lnTo>
                      <a:pt x="9257" y="3927"/>
                    </a:lnTo>
                    <a:lnTo>
                      <a:pt x="9257" y="3927"/>
                    </a:lnTo>
                    <a:lnTo>
                      <a:pt x="9257" y="2945"/>
                    </a:lnTo>
                    <a:lnTo>
                      <a:pt x="9257" y="2945"/>
                    </a:lnTo>
                    <a:lnTo>
                      <a:pt x="9257" y="2945"/>
                    </a:lnTo>
                    <a:lnTo>
                      <a:pt x="9257" y="2945"/>
                    </a:lnTo>
                    <a:lnTo>
                      <a:pt x="9257" y="2945"/>
                    </a:lnTo>
                    <a:lnTo>
                      <a:pt x="308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89" name="Shape 4289"/>
              <p:cNvSpPr/>
              <p:nvPr/>
            </p:nvSpPr>
            <p:spPr>
              <a:xfrm>
                <a:off x="1296987" y="336550"/>
                <a:ext cx="38101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800"/>
                    </a:moveTo>
                    <a:lnTo>
                      <a:pt x="21600" y="10800"/>
                    </a:lnTo>
                    <a:lnTo>
                      <a:pt x="18900" y="8640"/>
                    </a:lnTo>
                    <a:lnTo>
                      <a:pt x="16200" y="6480"/>
                    </a:lnTo>
                    <a:lnTo>
                      <a:pt x="14400" y="4320"/>
                    </a:lnTo>
                    <a:lnTo>
                      <a:pt x="13500" y="4320"/>
                    </a:lnTo>
                    <a:lnTo>
                      <a:pt x="11700" y="2160"/>
                    </a:lnTo>
                    <a:lnTo>
                      <a:pt x="9900" y="2160"/>
                    </a:lnTo>
                    <a:lnTo>
                      <a:pt x="9900" y="2160"/>
                    </a:lnTo>
                    <a:lnTo>
                      <a:pt x="9000" y="2160"/>
                    </a:lnTo>
                    <a:lnTo>
                      <a:pt x="8100" y="2160"/>
                    </a:lnTo>
                    <a:lnTo>
                      <a:pt x="7200" y="0"/>
                    </a:lnTo>
                    <a:lnTo>
                      <a:pt x="6300" y="0"/>
                    </a:lnTo>
                    <a:lnTo>
                      <a:pt x="6300" y="0"/>
                    </a:lnTo>
                    <a:lnTo>
                      <a:pt x="5400" y="0"/>
                    </a:lnTo>
                    <a:lnTo>
                      <a:pt x="4500" y="0"/>
                    </a:lnTo>
                    <a:lnTo>
                      <a:pt x="3600" y="0"/>
                    </a:lnTo>
                    <a:lnTo>
                      <a:pt x="3600" y="2160"/>
                    </a:lnTo>
                    <a:lnTo>
                      <a:pt x="2700" y="2160"/>
                    </a:lnTo>
                    <a:lnTo>
                      <a:pt x="1800" y="2160"/>
                    </a:lnTo>
                    <a:lnTo>
                      <a:pt x="1800" y="2160"/>
                    </a:lnTo>
                    <a:lnTo>
                      <a:pt x="900" y="4320"/>
                    </a:lnTo>
                    <a:lnTo>
                      <a:pt x="0" y="4320"/>
                    </a:lnTo>
                    <a:lnTo>
                      <a:pt x="0" y="6480"/>
                    </a:lnTo>
                    <a:lnTo>
                      <a:pt x="3600" y="12960"/>
                    </a:lnTo>
                    <a:lnTo>
                      <a:pt x="3600" y="12960"/>
                    </a:lnTo>
                    <a:lnTo>
                      <a:pt x="3600" y="12960"/>
                    </a:lnTo>
                    <a:lnTo>
                      <a:pt x="3600" y="12960"/>
                    </a:lnTo>
                    <a:lnTo>
                      <a:pt x="3600" y="12960"/>
                    </a:lnTo>
                    <a:lnTo>
                      <a:pt x="4500" y="12960"/>
                    </a:lnTo>
                    <a:lnTo>
                      <a:pt x="4500" y="12960"/>
                    </a:lnTo>
                    <a:lnTo>
                      <a:pt x="4500" y="12960"/>
                    </a:lnTo>
                    <a:lnTo>
                      <a:pt x="4500" y="12960"/>
                    </a:lnTo>
                    <a:lnTo>
                      <a:pt x="5400" y="12960"/>
                    </a:lnTo>
                    <a:lnTo>
                      <a:pt x="5400" y="12960"/>
                    </a:lnTo>
                    <a:lnTo>
                      <a:pt x="6300" y="12960"/>
                    </a:lnTo>
                    <a:lnTo>
                      <a:pt x="7200" y="12960"/>
                    </a:lnTo>
                    <a:lnTo>
                      <a:pt x="7200" y="12960"/>
                    </a:lnTo>
                    <a:lnTo>
                      <a:pt x="8100" y="12960"/>
                    </a:lnTo>
                    <a:lnTo>
                      <a:pt x="8100" y="12960"/>
                    </a:lnTo>
                    <a:lnTo>
                      <a:pt x="9000" y="12960"/>
                    </a:lnTo>
                    <a:lnTo>
                      <a:pt x="10800" y="15120"/>
                    </a:lnTo>
                    <a:lnTo>
                      <a:pt x="11700" y="15120"/>
                    </a:lnTo>
                    <a:lnTo>
                      <a:pt x="13500" y="15120"/>
                    </a:lnTo>
                    <a:lnTo>
                      <a:pt x="14400" y="17280"/>
                    </a:lnTo>
                    <a:lnTo>
                      <a:pt x="18000" y="19440"/>
                    </a:lnTo>
                    <a:lnTo>
                      <a:pt x="20700" y="21600"/>
                    </a:lnTo>
                    <a:lnTo>
                      <a:pt x="20700" y="21600"/>
                    </a:lnTo>
                    <a:lnTo>
                      <a:pt x="2160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90" name="Shape 4290"/>
              <p:cNvSpPr/>
              <p:nvPr/>
            </p:nvSpPr>
            <p:spPr>
              <a:xfrm>
                <a:off x="1333500" y="344487"/>
                <a:ext cx="38100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000" y="7200"/>
                    </a:moveTo>
                    <a:lnTo>
                      <a:pt x="18000" y="7200"/>
                    </a:lnTo>
                    <a:lnTo>
                      <a:pt x="18000" y="7200"/>
                    </a:lnTo>
                    <a:lnTo>
                      <a:pt x="18000" y="7200"/>
                    </a:lnTo>
                    <a:lnTo>
                      <a:pt x="18000" y="7200"/>
                    </a:lnTo>
                    <a:lnTo>
                      <a:pt x="17100" y="7200"/>
                    </a:lnTo>
                    <a:lnTo>
                      <a:pt x="17100" y="9600"/>
                    </a:lnTo>
                    <a:lnTo>
                      <a:pt x="17100" y="9600"/>
                    </a:lnTo>
                    <a:lnTo>
                      <a:pt x="16200" y="9600"/>
                    </a:lnTo>
                    <a:lnTo>
                      <a:pt x="16200" y="9600"/>
                    </a:lnTo>
                    <a:lnTo>
                      <a:pt x="16200" y="9600"/>
                    </a:lnTo>
                    <a:lnTo>
                      <a:pt x="15300" y="9600"/>
                    </a:lnTo>
                    <a:lnTo>
                      <a:pt x="15300" y="9600"/>
                    </a:lnTo>
                    <a:lnTo>
                      <a:pt x="14400" y="9600"/>
                    </a:lnTo>
                    <a:lnTo>
                      <a:pt x="13500" y="9600"/>
                    </a:lnTo>
                    <a:lnTo>
                      <a:pt x="13500" y="9600"/>
                    </a:lnTo>
                    <a:lnTo>
                      <a:pt x="12600" y="7200"/>
                    </a:lnTo>
                    <a:lnTo>
                      <a:pt x="12600" y="7200"/>
                    </a:lnTo>
                    <a:lnTo>
                      <a:pt x="10800" y="7200"/>
                    </a:lnTo>
                    <a:lnTo>
                      <a:pt x="9000" y="7200"/>
                    </a:lnTo>
                    <a:lnTo>
                      <a:pt x="8100" y="4800"/>
                    </a:lnTo>
                    <a:lnTo>
                      <a:pt x="6300" y="4800"/>
                    </a:lnTo>
                    <a:lnTo>
                      <a:pt x="3600" y="2400"/>
                    </a:lnTo>
                    <a:lnTo>
                      <a:pt x="900" y="0"/>
                    </a:lnTo>
                    <a:lnTo>
                      <a:pt x="0" y="12000"/>
                    </a:lnTo>
                    <a:lnTo>
                      <a:pt x="2700" y="14400"/>
                    </a:lnTo>
                    <a:lnTo>
                      <a:pt x="5400" y="16800"/>
                    </a:lnTo>
                    <a:lnTo>
                      <a:pt x="6300" y="16800"/>
                    </a:lnTo>
                    <a:lnTo>
                      <a:pt x="8100" y="19200"/>
                    </a:lnTo>
                    <a:lnTo>
                      <a:pt x="9900" y="19200"/>
                    </a:lnTo>
                    <a:lnTo>
                      <a:pt x="10800" y="21600"/>
                    </a:lnTo>
                    <a:lnTo>
                      <a:pt x="11700" y="21600"/>
                    </a:lnTo>
                    <a:lnTo>
                      <a:pt x="12600" y="21600"/>
                    </a:lnTo>
                    <a:lnTo>
                      <a:pt x="13500" y="21600"/>
                    </a:lnTo>
                    <a:lnTo>
                      <a:pt x="13500" y="21600"/>
                    </a:lnTo>
                    <a:lnTo>
                      <a:pt x="14400" y="21600"/>
                    </a:lnTo>
                    <a:lnTo>
                      <a:pt x="15300" y="21600"/>
                    </a:lnTo>
                    <a:lnTo>
                      <a:pt x="16200" y="21600"/>
                    </a:lnTo>
                    <a:lnTo>
                      <a:pt x="16200" y="21600"/>
                    </a:lnTo>
                    <a:lnTo>
                      <a:pt x="17100" y="21600"/>
                    </a:lnTo>
                    <a:lnTo>
                      <a:pt x="18000" y="21600"/>
                    </a:lnTo>
                    <a:lnTo>
                      <a:pt x="18900" y="21600"/>
                    </a:lnTo>
                    <a:lnTo>
                      <a:pt x="18900" y="21600"/>
                    </a:lnTo>
                    <a:lnTo>
                      <a:pt x="19800" y="19200"/>
                    </a:lnTo>
                    <a:lnTo>
                      <a:pt x="20700" y="19200"/>
                    </a:lnTo>
                    <a:lnTo>
                      <a:pt x="20700" y="16800"/>
                    </a:lnTo>
                    <a:lnTo>
                      <a:pt x="21600" y="16800"/>
                    </a:lnTo>
                    <a:lnTo>
                      <a:pt x="21600" y="16800"/>
                    </a:lnTo>
                    <a:lnTo>
                      <a:pt x="18000" y="7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91" name="Shape 4291"/>
              <p:cNvSpPr/>
              <p:nvPr/>
            </p:nvSpPr>
            <p:spPr>
              <a:xfrm>
                <a:off x="1352550" y="317500"/>
                <a:ext cx="22225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800"/>
                    </a:moveTo>
                    <a:lnTo>
                      <a:pt x="0" y="1800"/>
                    </a:lnTo>
                    <a:lnTo>
                      <a:pt x="3086" y="5400"/>
                    </a:lnTo>
                    <a:lnTo>
                      <a:pt x="6171" y="8100"/>
                    </a:lnTo>
                    <a:lnTo>
                      <a:pt x="7714" y="9900"/>
                    </a:lnTo>
                    <a:lnTo>
                      <a:pt x="7714" y="10800"/>
                    </a:lnTo>
                    <a:lnTo>
                      <a:pt x="9257" y="11700"/>
                    </a:lnTo>
                    <a:lnTo>
                      <a:pt x="10800" y="13500"/>
                    </a:lnTo>
                    <a:lnTo>
                      <a:pt x="10800" y="13500"/>
                    </a:lnTo>
                    <a:lnTo>
                      <a:pt x="10800" y="14400"/>
                    </a:lnTo>
                    <a:lnTo>
                      <a:pt x="12343" y="14400"/>
                    </a:lnTo>
                    <a:lnTo>
                      <a:pt x="12343" y="15300"/>
                    </a:lnTo>
                    <a:lnTo>
                      <a:pt x="12343" y="15300"/>
                    </a:lnTo>
                    <a:lnTo>
                      <a:pt x="12343" y="16200"/>
                    </a:lnTo>
                    <a:lnTo>
                      <a:pt x="12343" y="16200"/>
                    </a:lnTo>
                    <a:lnTo>
                      <a:pt x="12343" y="17100"/>
                    </a:lnTo>
                    <a:lnTo>
                      <a:pt x="12343" y="17100"/>
                    </a:lnTo>
                    <a:lnTo>
                      <a:pt x="12343" y="17100"/>
                    </a:lnTo>
                    <a:lnTo>
                      <a:pt x="12343" y="18000"/>
                    </a:lnTo>
                    <a:lnTo>
                      <a:pt x="12343" y="18000"/>
                    </a:lnTo>
                    <a:lnTo>
                      <a:pt x="12343" y="18000"/>
                    </a:lnTo>
                    <a:lnTo>
                      <a:pt x="12343" y="18000"/>
                    </a:lnTo>
                    <a:lnTo>
                      <a:pt x="12343" y="18000"/>
                    </a:lnTo>
                    <a:lnTo>
                      <a:pt x="12343" y="18000"/>
                    </a:lnTo>
                    <a:lnTo>
                      <a:pt x="18514" y="21600"/>
                    </a:lnTo>
                    <a:lnTo>
                      <a:pt x="18514" y="20700"/>
                    </a:lnTo>
                    <a:lnTo>
                      <a:pt x="20057" y="19800"/>
                    </a:lnTo>
                    <a:lnTo>
                      <a:pt x="20057" y="19800"/>
                    </a:lnTo>
                    <a:lnTo>
                      <a:pt x="20057" y="18900"/>
                    </a:lnTo>
                    <a:lnTo>
                      <a:pt x="20057" y="18000"/>
                    </a:lnTo>
                    <a:lnTo>
                      <a:pt x="21600" y="17100"/>
                    </a:lnTo>
                    <a:lnTo>
                      <a:pt x="21600" y="17100"/>
                    </a:lnTo>
                    <a:lnTo>
                      <a:pt x="20057" y="16200"/>
                    </a:lnTo>
                    <a:lnTo>
                      <a:pt x="20057" y="15300"/>
                    </a:lnTo>
                    <a:lnTo>
                      <a:pt x="20057" y="15300"/>
                    </a:lnTo>
                    <a:lnTo>
                      <a:pt x="20057" y="14400"/>
                    </a:lnTo>
                    <a:lnTo>
                      <a:pt x="20057" y="13500"/>
                    </a:lnTo>
                    <a:lnTo>
                      <a:pt x="18514" y="12600"/>
                    </a:lnTo>
                    <a:lnTo>
                      <a:pt x="18514" y="12600"/>
                    </a:lnTo>
                    <a:lnTo>
                      <a:pt x="18514" y="11700"/>
                    </a:lnTo>
                    <a:lnTo>
                      <a:pt x="18514" y="10800"/>
                    </a:lnTo>
                    <a:lnTo>
                      <a:pt x="16971" y="9900"/>
                    </a:lnTo>
                    <a:lnTo>
                      <a:pt x="15429" y="9000"/>
                    </a:lnTo>
                    <a:lnTo>
                      <a:pt x="13886" y="7200"/>
                    </a:lnTo>
                    <a:lnTo>
                      <a:pt x="13886" y="5400"/>
                    </a:lnTo>
                    <a:lnTo>
                      <a:pt x="10800" y="2700"/>
                    </a:lnTo>
                    <a:lnTo>
                      <a:pt x="7714" y="0"/>
                    </a:lnTo>
                    <a:lnTo>
                      <a:pt x="7714" y="0"/>
                    </a:lnTo>
                    <a:lnTo>
                      <a:pt x="0" y="1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92" name="Shape 4292"/>
              <p:cNvSpPr/>
              <p:nvPr/>
            </p:nvSpPr>
            <p:spPr>
              <a:xfrm>
                <a:off x="1349375" y="295275"/>
                <a:ext cx="11113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257" y="0"/>
                    </a:moveTo>
                    <a:lnTo>
                      <a:pt x="9257" y="0"/>
                    </a:lnTo>
                    <a:lnTo>
                      <a:pt x="6171" y="1350"/>
                    </a:lnTo>
                    <a:lnTo>
                      <a:pt x="6171" y="2700"/>
                    </a:lnTo>
                    <a:lnTo>
                      <a:pt x="3086" y="4050"/>
                    </a:lnTo>
                    <a:lnTo>
                      <a:pt x="3086" y="5400"/>
                    </a:lnTo>
                    <a:lnTo>
                      <a:pt x="0" y="5400"/>
                    </a:lnTo>
                    <a:lnTo>
                      <a:pt x="0" y="5400"/>
                    </a:lnTo>
                    <a:lnTo>
                      <a:pt x="0" y="6750"/>
                    </a:lnTo>
                    <a:lnTo>
                      <a:pt x="0" y="6750"/>
                    </a:lnTo>
                    <a:lnTo>
                      <a:pt x="0" y="8100"/>
                    </a:lnTo>
                    <a:lnTo>
                      <a:pt x="0" y="9450"/>
                    </a:lnTo>
                    <a:lnTo>
                      <a:pt x="0" y="9450"/>
                    </a:lnTo>
                    <a:lnTo>
                      <a:pt x="0" y="10800"/>
                    </a:lnTo>
                    <a:lnTo>
                      <a:pt x="0" y="10800"/>
                    </a:lnTo>
                    <a:lnTo>
                      <a:pt x="0" y="12150"/>
                    </a:lnTo>
                    <a:lnTo>
                      <a:pt x="0" y="13500"/>
                    </a:lnTo>
                    <a:lnTo>
                      <a:pt x="0" y="13500"/>
                    </a:lnTo>
                    <a:lnTo>
                      <a:pt x="0" y="14850"/>
                    </a:lnTo>
                    <a:lnTo>
                      <a:pt x="0" y="16200"/>
                    </a:lnTo>
                    <a:lnTo>
                      <a:pt x="3086" y="16200"/>
                    </a:lnTo>
                    <a:lnTo>
                      <a:pt x="3086" y="17550"/>
                    </a:lnTo>
                    <a:lnTo>
                      <a:pt x="3086" y="18900"/>
                    </a:lnTo>
                    <a:lnTo>
                      <a:pt x="6171" y="20250"/>
                    </a:lnTo>
                    <a:lnTo>
                      <a:pt x="6171" y="21600"/>
                    </a:lnTo>
                    <a:lnTo>
                      <a:pt x="6171" y="21600"/>
                    </a:lnTo>
                    <a:lnTo>
                      <a:pt x="21600" y="18900"/>
                    </a:lnTo>
                    <a:lnTo>
                      <a:pt x="21600" y="17550"/>
                    </a:lnTo>
                    <a:lnTo>
                      <a:pt x="21600" y="17550"/>
                    </a:lnTo>
                    <a:lnTo>
                      <a:pt x="18514" y="16200"/>
                    </a:lnTo>
                    <a:lnTo>
                      <a:pt x="18514" y="14850"/>
                    </a:lnTo>
                    <a:lnTo>
                      <a:pt x="18514" y="14850"/>
                    </a:lnTo>
                    <a:lnTo>
                      <a:pt x="18514" y="13500"/>
                    </a:lnTo>
                    <a:lnTo>
                      <a:pt x="15429" y="13500"/>
                    </a:lnTo>
                    <a:lnTo>
                      <a:pt x="15429" y="12150"/>
                    </a:lnTo>
                    <a:lnTo>
                      <a:pt x="15429" y="12150"/>
                    </a:lnTo>
                    <a:lnTo>
                      <a:pt x="15429" y="10800"/>
                    </a:lnTo>
                    <a:lnTo>
                      <a:pt x="15429" y="10800"/>
                    </a:lnTo>
                    <a:lnTo>
                      <a:pt x="15429" y="10800"/>
                    </a:lnTo>
                    <a:lnTo>
                      <a:pt x="15429" y="9450"/>
                    </a:lnTo>
                    <a:lnTo>
                      <a:pt x="15429" y="9450"/>
                    </a:lnTo>
                    <a:lnTo>
                      <a:pt x="15429" y="9450"/>
                    </a:lnTo>
                    <a:lnTo>
                      <a:pt x="15429" y="9450"/>
                    </a:lnTo>
                    <a:lnTo>
                      <a:pt x="15429" y="8100"/>
                    </a:lnTo>
                    <a:lnTo>
                      <a:pt x="15429" y="8100"/>
                    </a:lnTo>
                    <a:lnTo>
                      <a:pt x="15429" y="8100"/>
                    </a:lnTo>
                    <a:lnTo>
                      <a:pt x="18514" y="8100"/>
                    </a:lnTo>
                    <a:lnTo>
                      <a:pt x="18514" y="6750"/>
                    </a:lnTo>
                    <a:lnTo>
                      <a:pt x="18514" y="6750"/>
                    </a:lnTo>
                    <a:lnTo>
                      <a:pt x="21600" y="5400"/>
                    </a:lnTo>
                    <a:lnTo>
                      <a:pt x="21600" y="4050"/>
                    </a:lnTo>
                    <a:lnTo>
                      <a:pt x="21600" y="4050"/>
                    </a:lnTo>
                    <a:lnTo>
                      <a:pt x="92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93" name="Shape 4293"/>
              <p:cNvSpPr/>
              <p:nvPr/>
            </p:nvSpPr>
            <p:spPr>
              <a:xfrm>
                <a:off x="1354137" y="287337"/>
                <a:ext cx="26988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329" y="0"/>
                    </a:moveTo>
                    <a:lnTo>
                      <a:pt x="20329" y="0"/>
                    </a:lnTo>
                    <a:lnTo>
                      <a:pt x="17788" y="0"/>
                    </a:lnTo>
                    <a:lnTo>
                      <a:pt x="15247" y="0"/>
                    </a:lnTo>
                    <a:lnTo>
                      <a:pt x="13976" y="0"/>
                    </a:lnTo>
                    <a:lnTo>
                      <a:pt x="12706" y="0"/>
                    </a:lnTo>
                    <a:lnTo>
                      <a:pt x="11435" y="2700"/>
                    </a:lnTo>
                    <a:lnTo>
                      <a:pt x="10165" y="2700"/>
                    </a:lnTo>
                    <a:lnTo>
                      <a:pt x="8894" y="2700"/>
                    </a:lnTo>
                    <a:lnTo>
                      <a:pt x="7624" y="5400"/>
                    </a:lnTo>
                    <a:lnTo>
                      <a:pt x="6353" y="5400"/>
                    </a:lnTo>
                    <a:lnTo>
                      <a:pt x="5082" y="5400"/>
                    </a:lnTo>
                    <a:lnTo>
                      <a:pt x="3812" y="8100"/>
                    </a:lnTo>
                    <a:lnTo>
                      <a:pt x="2541" y="8100"/>
                    </a:lnTo>
                    <a:lnTo>
                      <a:pt x="2541" y="8100"/>
                    </a:lnTo>
                    <a:lnTo>
                      <a:pt x="2541" y="8100"/>
                    </a:lnTo>
                    <a:lnTo>
                      <a:pt x="1271" y="10800"/>
                    </a:lnTo>
                    <a:lnTo>
                      <a:pt x="1271" y="10800"/>
                    </a:lnTo>
                    <a:lnTo>
                      <a:pt x="0" y="10800"/>
                    </a:lnTo>
                    <a:lnTo>
                      <a:pt x="0" y="13500"/>
                    </a:lnTo>
                    <a:lnTo>
                      <a:pt x="5082" y="21600"/>
                    </a:lnTo>
                    <a:lnTo>
                      <a:pt x="5082" y="21600"/>
                    </a:lnTo>
                    <a:lnTo>
                      <a:pt x="5082" y="21600"/>
                    </a:lnTo>
                    <a:lnTo>
                      <a:pt x="6353" y="21600"/>
                    </a:lnTo>
                    <a:lnTo>
                      <a:pt x="6353" y="21600"/>
                    </a:lnTo>
                    <a:lnTo>
                      <a:pt x="6353" y="21600"/>
                    </a:lnTo>
                    <a:lnTo>
                      <a:pt x="6353" y="18900"/>
                    </a:lnTo>
                    <a:lnTo>
                      <a:pt x="6353" y="18900"/>
                    </a:lnTo>
                    <a:lnTo>
                      <a:pt x="7624" y="18900"/>
                    </a:lnTo>
                    <a:lnTo>
                      <a:pt x="7624" y="18900"/>
                    </a:lnTo>
                    <a:lnTo>
                      <a:pt x="8894" y="18900"/>
                    </a:lnTo>
                    <a:lnTo>
                      <a:pt x="10165" y="16200"/>
                    </a:lnTo>
                    <a:lnTo>
                      <a:pt x="11435" y="16200"/>
                    </a:lnTo>
                    <a:lnTo>
                      <a:pt x="12706" y="16200"/>
                    </a:lnTo>
                    <a:lnTo>
                      <a:pt x="13976" y="16200"/>
                    </a:lnTo>
                    <a:lnTo>
                      <a:pt x="15247" y="16200"/>
                    </a:lnTo>
                    <a:lnTo>
                      <a:pt x="16518" y="13500"/>
                    </a:lnTo>
                    <a:lnTo>
                      <a:pt x="19059" y="13500"/>
                    </a:lnTo>
                    <a:lnTo>
                      <a:pt x="21600" y="13500"/>
                    </a:lnTo>
                    <a:lnTo>
                      <a:pt x="21600" y="13500"/>
                    </a:lnTo>
                    <a:lnTo>
                      <a:pt x="2032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94" name="Shape 4294"/>
              <p:cNvSpPr/>
              <p:nvPr/>
            </p:nvSpPr>
            <p:spPr>
              <a:xfrm>
                <a:off x="1379537" y="274637"/>
                <a:ext cx="22226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429" y="0"/>
                    </a:moveTo>
                    <a:lnTo>
                      <a:pt x="15429" y="0"/>
                    </a:lnTo>
                    <a:lnTo>
                      <a:pt x="13886" y="3323"/>
                    </a:lnTo>
                    <a:lnTo>
                      <a:pt x="10800" y="4985"/>
                    </a:lnTo>
                    <a:lnTo>
                      <a:pt x="9257" y="6646"/>
                    </a:lnTo>
                    <a:lnTo>
                      <a:pt x="9257" y="8308"/>
                    </a:lnTo>
                    <a:lnTo>
                      <a:pt x="7714" y="8308"/>
                    </a:lnTo>
                    <a:lnTo>
                      <a:pt x="6171" y="9969"/>
                    </a:lnTo>
                    <a:lnTo>
                      <a:pt x="6171" y="9969"/>
                    </a:lnTo>
                    <a:lnTo>
                      <a:pt x="4629" y="9969"/>
                    </a:lnTo>
                    <a:lnTo>
                      <a:pt x="4629" y="11631"/>
                    </a:lnTo>
                    <a:lnTo>
                      <a:pt x="3086" y="11631"/>
                    </a:lnTo>
                    <a:lnTo>
                      <a:pt x="1543" y="11631"/>
                    </a:lnTo>
                    <a:lnTo>
                      <a:pt x="1543" y="11631"/>
                    </a:lnTo>
                    <a:lnTo>
                      <a:pt x="0" y="11631"/>
                    </a:lnTo>
                    <a:lnTo>
                      <a:pt x="0" y="13292"/>
                    </a:lnTo>
                    <a:lnTo>
                      <a:pt x="1543" y="21600"/>
                    </a:lnTo>
                    <a:lnTo>
                      <a:pt x="3086" y="21600"/>
                    </a:lnTo>
                    <a:lnTo>
                      <a:pt x="4629" y="19938"/>
                    </a:lnTo>
                    <a:lnTo>
                      <a:pt x="4629" y="19938"/>
                    </a:lnTo>
                    <a:lnTo>
                      <a:pt x="6171" y="19938"/>
                    </a:lnTo>
                    <a:lnTo>
                      <a:pt x="7714" y="18277"/>
                    </a:lnTo>
                    <a:lnTo>
                      <a:pt x="9257" y="18277"/>
                    </a:lnTo>
                    <a:lnTo>
                      <a:pt x="10800" y="18277"/>
                    </a:lnTo>
                    <a:lnTo>
                      <a:pt x="10800" y="16615"/>
                    </a:lnTo>
                    <a:lnTo>
                      <a:pt x="12343" y="14954"/>
                    </a:lnTo>
                    <a:lnTo>
                      <a:pt x="13886" y="14954"/>
                    </a:lnTo>
                    <a:lnTo>
                      <a:pt x="15429" y="13292"/>
                    </a:lnTo>
                    <a:lnTo>
                      <a:pt x="15429" y="11631"/>
                    </a:lnTo>
                    <a:lnTo>
                      <a:pt x="18514" y="9969"/>
                    </a:lnTo>
                    <a:lnTo>
                      <a:pt x="21600" y="6646"/>
                    </a:lnTo>
                    <a:lnTo>
                      <a:pt x="21600" y="6646"/>
                    </a:lnTo>
                    <a:lnTo>
                      <a:pt x="1542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95" name="Shape 4295"/>
              <p:cNvSpPr/>
              <p:nvPr/>
            </p:nvSpPr>
            <p:spPr>
              <a:xfrm>
                <a:off x="1395412" y="231775"/>
                <a:ext cx="36513" cy="492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843" y="0"/>
                    </a:moveTo>
                    <a:lnTo>
                      <a:pt x="16904" y="697"/>
                    </a:lnTo>
                    <a:lnTo>
                      <a:pt x="15965" y="1394"/>
                    </a:lnTo>
                    <a:lnTo>
                      <a:pt x="15026" y="2787"/>
                    </a:lnTo>
                    <a:lnTo>
                      <a:pt x="14087" y="3484"/>
                    </a:lnTo>
                    <a:lnTo>
                      <a:pt x="13148" y="4877"/>
                    </a:lnTo>
                    <a:lnTo>
                      <a:pt x="12209" y="6271"/>
                    </a:lnTo>
                    <a:lnTo>
                      <a:pt x="11270" y="7665"/>
                    </a:lnTo>
                    <a:lnTo>
                      <a:pt x="9391" y="9058"/>
                    </a:lnTo>
                    <a:lnTo>
                      <a:pt x="8452" y="10452"/>
                    </a:lnTo>
                    <a:lnTo>
                      <a:pt x="7513" y="12542"/>
                    </a:lnTo>
                    <a:lnTo>
                      <a:pt x="5635" y="13239"/>
                    </a:lnTo>
                    <a:lnTo>
                      <a:pt x="4696" y="14632"/>
                    </a:lnTo>
                    <a:lnTo>
                      <a:pt x="3757" y="16026"/>
                    </a:lnTo>
                    <a:lnTo>
                      <a:pt x="1878" y="17419"/>
                    </a:lnTo>
                    <a:lnTo>
                      <a:pt x="1878" y="18116"/>
                    </a:lnTo>
                    <a:lnTo>
                      <a:pt x="939" y="18116"/>
                    </a:lnTo>
                    <a:lnTo>
                      <a:pt x="939" y="18813"/>
                    </a:lnTo>
                    <a:lnTo>
                      <a:pt x="0" y="18813"/>
                    </a:lnTo>
                    <a:lnTo>
                      <a:pt x="3757" y="21600"/>
                    </a:lnTo>
                    <a:lnTo>
                      <a:pt x="4696" y="20903"/>
                    </a:lnTo>
                    <a:lnTo>
                      <a:pt x="4696" y="20903"/>
                    </a:lnTo>
                    <a:lnTo>
                      <a:pt x="5635" y="20206"/>
                    </a:lnTo>
                    <a:lnTo>
                      <a:pt x="6574" y="19510"/>
                    </a:lnTo>
                    <a:lnTo>
                      <a:pt x="7513" y="18813"/>
                    </a:lnTo>
                    <a:lnTo>
                      <a:pt x="8452" y="17419"/>
                    </a:lnTo>
                    <a:lnTo>
                      <a:pt x="10330" y="15329"/>
                    </a:lnTo>
                    <a:lnTo>
                      <a:pt x="11270" y="14632"/>
                    </a:lnTo>
                    <a:lnTo>
                      <a:pt x="13148" y="12542"/>
                    </a:lnTo>
                    <a:lnTo>
                      <a:pt x="14087" y="11148"/>
                    </a:lnTo>
                    <a:lnTo>
                      <a:pt x="15026" y="9755"/>
                    </a:lnTo>
                    <a:lnTo>
                      <a:pt x="15965" y="8361"/>
                    </a:lnTo>
                    <a:lnTo>
                      <a:pt x="17843" y="6968"/>
                    </a:lnTo>
                    <a:lnTo>
                      <a:pt x="18783" y="5574"/>
                    </a:lnTo>
                    <a:lnTo>
                      <a:pt x="19722" y="4877"/>
                    </a:lnTo>
                    <a:lnTo>
                      <a:pt x="20661" y="3484"/>
                    </a:lnTo>
                    <a:lnTo>
                      <a:pt x="20661" y="2787"/>
                    </a:lnTo>
                    <a:lnTo>
                      <a:pt x="21600" y="2787"/>
                    </a:lnTo>
                    <a:lnTo>
                      <a:pt x="178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96" name="Shape 4296"/>
              <p:cNvSpPr/>
              <p:nvPr/>
            </p:nvSpPr>
            <p:spPr>
              <a:xfrm>
                <a:off x="1373187" y="201612"/>
                <a:ext cx="80963" cy="889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0" y="10800"/>
                    </a:lnTo>
                    <a:lnTo>
                      <a:pt x="0" y="10800"/>
                    </a:lnTo>
                    <a:lnTo>
                      <a:pt x="424" y="10800"/>
                    </a:lnTo>
                    <a:lnTo>
                      <a:pt x="424" y="10800"/>
                    </a:lnTo>
                    <a:lnTo>
                      <a:pt x="424" y="10800"/>
                    </a:lnTo>
                    <a:lnTo>
                      <a:pt x="424" y="10800"/>
                    </a:lnTo>
                    <a:lnTo>
                      <a:pt x="424" y="10800"/>
                    </a:lnTo>
                    <a:lnTo>
                      <a:pt x="424" y="10800"/>
                    </a:lnTo>
                    <a:lnTo>
                      <a:pt x="847" y="11186"/>
                    </a:lnTo>
                    <a:lnTo>
                      <a:pt x="847" y="11186"/>
                    </a:lnTo>
                    <a:lnTo>
                      <a:pt x="847" y="11186"/>
                    </a:lnTo>
                    <a:lnTo>
                      <a:pt x="847" y="11186"/>
                    </a:lnTo>
                    <a:lnTo>
                      <a:pt x="847" y="11186"/>
                    </a:lnTo>
                    <a:lnTo>
                      <a:pt x="1271" y="11186"/>
                    </a:lnTo>
                    <a:lnTo>
                      <a:pt x="1271" y="11186"/>
                    </a:lnTo>
                    <a:lnTo>
                      <a:pt x="1271" y="11186"/>
                    </a:lnTo>
                    <a:lnTo>
                      <a:pt x="1271" y="11186"/>
                    </a:lnTo>
                    <a:lnTo>
                      <a:pt x="1271" y="11186"/>
                    </a:lnTo>
                    <a:lnTo>
                      <a:pt x="1694" y="11186"/>
                    </a:lnTo>
                    <a:lnTo>
                      <a:pt x="1694" y="11186"/>
                    </a:lnTo>
                    <a:lnTo>
                      <a:pt x="1694" y="11186"/>
                    </a:lnTo>
                    <a:lnTo>
                      <a:pt x="1694" y="11186"/>
                    </a:lnTo>
                    <a:lnTo>
                      <a:pt x="1694" y="11186"/>
                    </a:lnTo>
                    <a:lnTo>
                      <a:pt x="2118" y="11186"/>
                    </a:lnTo>
                    <a:lnTo>
                      <a:pt x="2118" y="11186"/>
                    </a:lnTo>
                    <a:lnTo>
                      <a:pt x="2118" y="11186"/>
                    </a:lnTo>
                    <a:lnTo>
                      <a:pt x="2118" y="11186"/>
                    </a:lnTo>
                    <a:lnTo>
                      <a:pt x="2118" y="11186"/>
                    </a:lnTo>
                    <a:lnTo>
                      <a:pt x="2118" y="11186"/>
                    </a:lnTo>
                    <a:lnTo>
                      <a:pt x="2541" y="11186"/>
                    </a:lnTo>
                    <a:lnTo>
                      <a:pt x="2541" y="11186"/>
                    </a:lnTo>
                    <a:lnTo>
                      <a:pt x="2541" y="11571"/>
                    </a:lnTo>
                    <a:lnTo>
                      <a:pt x="2541" y="11571"/>
                    </a:lnTo>
                    <a:lnTo>
                      <a:pt x="2541" y="11571"/>
                    </a:lnTo>
                    <a:lnTo>
                      <a:pt x="2965" y="11571"/>
                    </a:lnTo>
                    <a:lnTo>
                      <a:pt x="2965" y="11571"/>
                    </a:lnTo>
                    <a:lnTo>
                      <a:pt x="2965" y="11571"/>
                    </a:lnTo>
                    <a:lnTo>
                      <a:pt x="2965" y="11571"/>
                    </a:lnTo>
                    <a:lnTo>
                      <a:pt x="2965" y="11571"/>
                    </a:lnTo>
                    <a:lnTo>
                      <a:pt x="2965" y="11571"/>
                    </a:lnTo>
                    <a:lnTo>
                      <a:pt x="3388" y="11571"/>
                    </a:lnTo>
                    <a:lnTo>
                      <a:pt x="3388" y="11571"/>
                    </a:lnTo>
                    <a:lnTo>
                      <a:pt x="3388" y="11571"/>
                    </a:lnTo>
                    <a:lnTo>
                      <a:pt x="3388" y="11571"/>
                    </a:lnTo>
                    <a:lnTo>
                      <a:pt x="3388" y="11571"/>
                    </a:lnTo>
                    <a:lnTo>
                      <a:pt x="3388" y="11571"/>
                    </a:lnTo>
                    <a:lnTo>
                      <a:pt x="3812" y="11957"/>
                    </a:lnTo>
                    <a:lnTo>
                      <a:pt x="3812" y="11957"/>
                    </a:lnTo>
                    <a:lnTo>
                      <a:pt x="3812" y="11957"/>
                    </a:lnTo>
                    <a:lnTo>
                      <a:pt x="3812" y="11957"/>
                    </a:lnTo>
                    <a:lnTo>
                      <a:pt x="3812" y="11957"/>
                    </a:lnTo>
                    <a:lnTo>
                      <a:pt x="4235" y="11957"/>
                    </a:lnTo>
                    <a:lnTo>
                      <a:pt x="4235" y="11957"/>
                    </a:lnTo>
                    <a:lnTo>
                      <a:pt x="4235" y="11957"/>
                    </a:lnTo>
                    <a:lnTo>
                      <a:pt x="4235" y="11957"/>
                    </a:lnTo>
                    <a:lnTo>
                      <a:pt x="4235" y="11957"/>
                    </a:lnTo>
                    <a:lnTo>
                      <a:pt x="4235" y="11957"/>
                    </a:lnTo>
                    <a:lnTo>
                      <a:pt x="4659" y="11957"/>
                    </a:lnTo>
                    <a:lnTo>
                      <a:pt x="4659" y="11957"/>
                    </a:lnTo>
                    <a:lnTo>
                      <a:pt x="4659" y="11957"/>
                    </a:lnTo>
                    <a:lnTo>
                      <a:pt x="4659" y="11957"/>
                    </a:lnTo>
                    <a:lnTo>
                      <a:pt x="4659" y="11957"/>
                    </a:lnTo>
                    <a:lnTo>
                      <a:pt x="4659" y="12343"/>
                    </a:lnTo>
                    <a:lnTo>
                      <a:pt x="5082" y="12343"/>
                    </a:lnTo>
                    <a:lnTo>
                      <a:pt x="5082" y="12343"/>
                    </a:lnTo>
                    <a:lnTo>
                      <a:pt x="5082" y="12343"/>
                    </a:lnTo>
                    <a:lnTo>
                      <a:pt x="5082" y="12343"/>
                    </a:lnTo>
                    <a:lnTo>
                      <a:pt x="5082" y="12343"/>
                    </a:lnTo>
                    <a:lnTo>
                      <a:pt x="5506" y="12343"/>
                    </a:lnTo>
                    <a:lnTo>
                      <a:pt x="5506" y="12343"/>
                    </a:lnTo>
                    <a:lnTo>
                      <a:pt x="5506" y="12343"/>
                    </a:lnTo>
                    <a:lnTo>
                      <a:pt x="5506" y="12343"/>
                    </a:lnTo>
                    <a:lnTo>
                      <a:pt x="5506" y="12343"/>
                    </a:lnTo>
                    <a:lnTo>
                      <a:pt x="5506" y="12343"/>
                    </a:lnTo>
                    <a:lnTo>
                      <a:pt x="5929" y="12343"/>
                    </a:lnTo>
                    <a:lnTo>
                      <a:pt x="5929" y="12343"/>
                    </a:lnTo>
                    <a:lnTo>
                      <a:pt x="5929" y="12729"/>
                    </a:lnTo>
                    <a:lnTo>
                      <a:pt x="5929" y="12729"/>
                    </a:lnTo>
                    <a:lnTo>
                      <a:pt x="5929" y="12729"/>
                    </a:lnTo>
                    <a:lnTo>
                      <a:pt x="5929" y="12729"/>
                    </a:lnTo>
                    <a:lnTo>
                      <a:pt x="5929" y="12729"/>
                    </a:lnTo>
                    <a:lnTo>
                      <a:pt x="6353" y="12729"/>
                    </a:lnTo>
                    <a:lnTo>
                      <a:pt x="6353" y="12729"/>
                    </a:lnTo>
                    <a:lnTo>
                      <a:pt x="6353" y="12729"/>
                    </a:lnTo>
                    <a:lnTo>
                      <a:pt x="6353" y="12729"/>
                    </a:lnTo>
                    <a:lnTo>
                      <a:pt x="6353" y="12729"/>
                    </a:lnTo>
                    <a:lnTo>
                      <a:pt x="6776" y="12729"/>
                    </a:lnTo>
                    <a:lnTo>
                      <a:pt x="6776" y="13114"/>
                    </a:lnTo>
                    <a:lnTo>
                      <a:pt x="6776" y="13114"/>
                    </a:lnTo>
                    <a:lnTo>
                      <a:pt x="6776" y="13114"/>
                    </a:lnTo>
                    <a:lnTo>
                      <a:pt x="6776" y="13114"/>
                    </a:lnTo>
                    <a:lnTo>
                      <a:pt x="6776" y="13114"/>
                    </a:lnTo>
                    <a:lnTo>
                      <a:pt x="6776" y="13114"/>
                    </a:lnTo>
                    <a:lnTo>
                      <a:pt x="7200" y="13114"/>
                    </a:lnTo>
                    <a:lnTo>
                      <a:pt x="7200" y="13114"/>
                    </a:lnTo>
                    <a:lnTo>
                      <a:pt x="7200" y="13114"/>
                    </a:lnTo>
                    <a:lnTo>
                      <a:pt x="7200" y="13114"/>
                    </a:lnTo>
                    <a:lnTo>
                      <a:pt x="7200" y="13114"/>
                    </a:lnTo>
                    <a:lnTo>
                      <a:pt x="7200" y="13114"/>
                    </a:lnTo>
                    <a:lnTo>
                      <a:pt x="7200" y="13500"/>
                    </a:lnTo>
                    <a:lnTo>
                      <a:pt x="7624" y="13500"/>
                    </a:lnTo>
                    <a:lnTo>
                      <a:pt x="7624" y="13500"/>
                    </a:lnTo>
                    <a:lnTo>
                      <a:pt x="7624" y="13500"/>
                    </a:lnTo>
                    <a:lnTo>
                      <a:pt x="7624" y="13500"/>
                    </a:lnTo>
                    <a:lnTo>
                      <a:pt x="7624" y="13500"/>
                    </a:lnTo>
                    <a:lnTo>
                      <a:pt x="8047" y="13500"/>
                    </a:lnTo>
                    <a:lnTo>
                      <a:pt x="8047" y="13500"/>
                    </a:lnTo>
                    <a:lnTo>
                      <a:pt x="8047" y="13500"/>
                    </a:lnTo>
                    <a:lnTo>
                      <a:pt x="8047" y="13500"/>
                    </a:lnTo>
                    <a:lnTo>
                      <a:pt x="8047" y="13500"/>
                    </a:lnTo>
                    <a:lnTo>
                      <a:pt x="8047" y="13500"/>
                    </a:lnTo>
                    <a:lnTo>
                      <a:pt x="8047" y="13886"/>
                    </a:lnTo>
                    <a:lnTo>
                      <a:pt x="8047" y="13886"/>
                    </a:lnTo>
                    <a:lnTo>
                      <a:pt x="8471" y="13886"/>
                    </a:lnTo>
                    <a:lnTo>
                      <a:pt x="8471" y="13886"/>
                    </a:lnTo>
                    <a:lnTo>
                      <a:pt x="8471" y="13886"/>
                    </a:lnTo>
                    <a:lnTo>
                      <a:pt x="8471" y="13886"/>
                    </a:lnTo>
                    <a:lnTo>
                      <a:pt x="8471" y="13886"/>
                    </a:lnTo>
                    <a:lnTo>
                      <a:pt x="8471" y="13886"/>
                    </a:lnTo>
                    <a:lnTo>
                      <a:pt x="8471" y="14271"/>
                    </a:lnTo>
                    <a:lnTo>
                      <a:pt x="8894" y="14271"/>
                    </a:lnTo>
                    <a:lnTo>
                      <a:pt x="8894" y="14271"/>
                    </a:lnTo>
                    <a:lnTo>
                      <a:pt x="8894" y="14271"/>
                    </a:lnTo>
                    <a:lnTo>
                      <a:pt x="8894" y="14271"/>
                    </a:lnTo>
                    <a:lnTo>
                      <a:pt x="8894" y="14271"/>
                    </a:lnTo>
                    <a:lnTo>
                      <a:pt x="8894" y="14271"/>
                    </a:lnTo>
                    <a:lnTo>
                      <a:pt x="9318" y="14271"/>
                    </a:lnTo>
                    <a:lnTo>
                      <a:pt x="9318" y="14271"/>
                    </a:lnTo>
                    <a:lnTo>
                      <a:pt x="9318" y="14271"/>
                    </a:lnTo>
                    <a:lnTo>
                      <a:pt x="9318" y="14657"/>
                    </a:lnTo>
                    <a:lnTo>
                      <a:pt x="9318" y="14657"/>
                    </a:lnTo>
                    <a:lnTo>
                      <a:pt x="9318" y="14657"/>
                    </a:lnTo>
                    <a:lnTo>
                      <a:pt x="9318" y="14657"/>
                    </a:lnTo>
                    <a:lnTo>
                      <a:pt x="9741" y="14657"/>
                    </a:lnTo>
                    <a:lnTo>
                      <a:pt x="9741" y="14657"/>
                    </a:lnTo>
                    <a:lnTo>
                      <a:pt x="9741" y="14657"/>
                    </a:lnTo>
                    <a:lnTo>
                      <a:pt x="9741" y="14657"/>
                    </a:lnTo>
                    <a:lnTo>
                      <a:pt x="9741" y="14657"/>
                    </a:lnTo>
                    <a:lnTo>
                      <a:pt x="9741" y="14657"/>
                    </a:lnTo>
                    <a:lnTo>
                      <a:pt x="9741" y="15043"/>
                    </a:lnTo>
                    <a:lnTo>
                      <a:pt x="9741" y="15043"/>
                    </a:lnTo>
                    <a:lnTo>
                      <a:pt x="10165" y="15043"/>
                    </a:lnTo>
                    <a:lnTo>
                      <a:pt x="10165" y="15043"/>
                    </a:lnTo>
                    <a:lnTo>
                      <a:pt x="10165" y="15043"/>
                    </a:lnTo>
                    <a:lnTo>
                      <a:pt x="10165" y="15043"/>
                    </a:lnTo>
                    <a:lnTo>
                      <a:pt x="10165" y="15043"/>
                    </a:lnTo>
                    <a:lnTo>
                      <a:pt x="10165" y="15429"/>
                    </a:lnTo>
                    <a:lnTo>
                      <a:pt x="10588" y="15429"/>
                    </a:lnTo>
                    <a:lnTo>
                      <a:pt x="10588" y="15429"/>
                    </a:lnTo>
                    <a:lnTo>
                      <a:pt x="10588" y="15429"/>
                    </a:lnTo>
                    <a:lnTo>
                      <a:pt x="10588" y="15429"/>
                    </a:lnTo>
                    <a:lnTo>
                      <a:pt x="10588" y="15429"/>
                    </a:lnTo>
                    <a:lnTo>
                      <a:pt x="10588" y="15429"/>
                    </a:lnTo>
                    <a:lnTo>
                      <a:pt x="10588" y="15429"/>
                    </a:lnTo>
                    <a:lnTo>
                      <a:pt x="10588" y="15429"/>
                    </a:lnTo>
                    <a:lnTo>
                      <a:pt x="11012" y="15814"/>
                    </a:lnTo>
                    <a:lnTo>
                      <a:pt x="11012" y="15814"/>
                    </a:lnTo>
                    <a:lnTo>
                      <a:pt x="11012" y="15814"/>
                    </a:lnTo>
                    <a:lnTo>
                      <a:pt x="11012" y="15814"/>
                    </a:lnTo>
                    <a:lnTo>
                      <a:pt x="11012" y="15814"/>
                    </a:lnTo>
                    <a:lnTo>
                      <a:pt x="11012" y="15814"/>
                    </a:lnTo>
                    <a:lnTo>
                      <a:pt x="11012" y="15814"/>
                    </a:lnTo>
                    <a:lnTo>
                      <a:pt x="11435" y="15814"/>
                    </a:lnTo>
                    <a:lnTo>
                      <a:pt x="11435" y="15814"/>
                    </a:lnTo>
                    <a:lnTo>
                      <a:pt x="11435" y="16200"/>
                    </a:lnTo>
                    <a:lnTo>
                      <a:pt x="11435" y="16200"/>
                    </a:lnTo>
                    <a:lnTo>
                      <a:pt x="11435" y="16200"/>
                    </a:lnTo>
                    <a:lnTo>
                      <a:pt x="11435" y="16200"/>
                    </a:lnTo>
                    <a:lnTo>
                      <a:pt x="11435" y="16200"/>
                    </a:lnTo>
                    <a:lnTo>
                      <a:pt x="11435" y="16200"/>
                    </a:lnTo>
                    <a:lnTo>
                      <a:pt x="11859" y="16200"/>
                    </a:lnTo>
                    <a:lnTo>
                      <a:pt x="11859" y="16586"/>
                    </a:lnTo>
                    <a:lnTo>
                      <a:pt x="11859" y="16586"/>
                    </a:lnTo>
                    <a:lnTo>
                      <a:pt x="11859" y="16586"/>
                    </a:lnTo>
                    <a:lnTo>
                      <a:pt x="11859" y="16586"/>
                    </a:lnTo>
                    <a:lnTo>
                      <a:pt x="11859" y="16586"/>
                    </a:lnTo>
                    <a:lnTo>
                      <a:pt x="11859" y="16586"/>
                    </a:lnTo>
                    <a:lnTo>
                      <a:pt x="11859" y="16586"/>
                    </a:lnTo>
                    <a:lnTo>
                      <a:pt x="11859" y="16586"/>
                    </a:lnTo>
                    <a:lnTo>
                      <a:pt x="12282" y="16971"/>
                    </a:lnTo>
                    <a:lnTo>
                      <a:pt x="12282" y="16971"/>
                    </a:lnTo>
                    <a:lnTo>
                      <a:pt x="12282" y="16971"/>
                    </a:lnTo>
                    <a:lnTo>
                      <a:pt x="12282" y="16971"/>
                    </a:lnTo>
                    <a:lnTo>
                      <a:pt x="12282" y="16971"/>
                    </a:lnTo>
                    <a:lnTo>
                      <a:pt x="12282" y="16971"/>
                    </a:lnTo>
                    <a:lnTo>
                      <a:pt x="12282" y="17357"/>
                    </a:lnTo>
                    <a:lnTo>
                      <a:pt x="12706" y="17357"/>
                    </a:lnTo>
                    <a:lnTo>
                      <a:pt x="12706" y="17357"/>
                    </a:lnTo>
                    <a:lnTo>
                      <a:pt x="12706" y="17357"/>
                    </a:lnTo>
                    <a:lnTo>
                      <a:pt x="12706" y="17357"/>
                    </a:lnTo>
                    <a:lnTo>
                      <a:pt x="12706" y="17357"/>
                    </a:lnTo>
                    <a:lnTo>
                      <a:pt x="12706" y="17357"/>
                    </a:lnTo>
                    <a:lnTo>
                      <a:pt x="12706" y="17743"/>
                    </a:lnTo>
                    <a:lnTo>
                      <a:pt x="12706" y="17743"/>
                    </a:lnTo>
                    <a:lnTo>
                      <a:pt x="12706" y="17743"/>
                    </a:lnTo>
                    <a:lnTo>
                      <a:pt x="13129" y="17743"/>
                    </a:lnTo>
                    <a:lnTo>
                      <a:pt x="13129" y="17743"/>
                    </a:lnTo>
                    <a:lnTo>
                      <a:pt x="13129" y="17743"/>
                    </a:lnTo>
                    <a:lnTo>
                      <a:pt x="13129" y="17743"/>
                    </a:lnTo>
                    <a:lnTo>
                      <a:pt x="13129" y="17743"/>
                    </a:lnTo>
                    <a:lnTo>
                      <a:pt x="13129" y="18129"/>
                    </a:lnTo>
                    <a:lnTo>
                      <a:pt x="13129" y="18129"/>
                    </a:lnTo>
                    <a:lnTo>
                      <a:pt x="13129" y="18129"/>
                    </a:lnTo>
                    <a:lnTo>
                      <a:pt x="13129" y="18129"/>
                    </a:lnTo>
                    <a:lnTo>
                      <a:pt x="13129" y="18129"/>
                    </a:lnTo>
                    <a:lnTo>
                      <a:pt x="13553" y="18129"/>
                    </a:lnTo>
                    <a:lnTo>
                      <a:pt x="13553" y="18514"/>
                    </a:lnTo>
                    <a:lnTo>
                      <a:pt x="13553" y="18514"/>
                    </a:lnTo>
                    <a:lnTo>
                      <a:pt x="13553" y="18514"/>
                    </a:lnTo>
                    <a:lnTo>
                      <a:pt x="13553" y="18514"/>
                    </a:lnTo>
                    <a:lnTo>
                      <a:pt x="13553" y="18514"/>
                    </a:lnTo>
                    <a:lnTo>
                      <a:pt x="13553" y="18514"/>
                    </a:lnTo>
                    <a:lnTo>
                      <a:pt x="13553" y="18514"/>
                    </a:lnTo>
                    <a:lnTo>
                      <a:pt x="13976" y="18900"/>
                    </a:lnTo>
                    <a:lnTo>
                      <a:pt x="13976" y="18900"/>
                    </a:lnTo>
                    <a:lnTo>
                      <a:pt x="13976" y="18900"/>
                    </a:lnTo>
                    <a:lnTo>
                      <a:pt x="13976" y="18900"/>
                    </a:lnTo>
                    <a:lnTo>
                      <a:pt x="13976" y="18900"/>
                    </a:lnTo>
                    <a:lnTo>
                      <a:pt x="13976" y="18900"/>
                    </a:lnTo>
                    <a:lnTo>
                      <a:pt x="13976" y="18900"/>
                    </a:lnTo>
                    <a:lnTo>
                      <a:pt x="13976" y="19286"/>
                    </a:lnTo>
                    <a:lnTo>
                      <a:pt x="13976" y="19286"/>
                    </a:lnTo>
                    <a:lnTo>
                      <a:pt x="13976" y="19286"/>
                    </a:lnTo>
                    <a:lnTo>
                      <a:pt x="14400" y="19286"/>
                    </a:lnTo>
                    <a:lnTo>
                      <a:pt x="14400" y="19286"/>
                    </a:lnTo>
                    <a:lnTo>
                      <a:pt x="14400" y="19671"/>
                    </a:lnTo>
                    <a:lnTo>
                      <a:pt x="14400" y="19671"/>
                    </a:lnTo>
                    <a:lnTo>
                      <a:pt x="14400" y="19671"/>
                    </a:lnTo>
                    <a:lnTo>
                      <a:pt x="14400" y="19671"/>
                    </a:lnTo>
                    <a:lnTo>
                      <a:pt x="14400" y="19671"/>
                    </a:lnTo>
                    <a:lnTo>
                      <a:pt x="14400" y="19671"/>
                    </a:lnTo>
                    <a:lnTo>
                      <a:pt x="14400" y="20057"/>
                    </a:lnTo>
                    <a:lnTo>
                      <a:pt x="14400" y="20057"/>
                    </a:lnTo>
                    <a:lnTo>
                      <a:pt x="14400" y="20057"/>
                    </a:lnTo>
                    <a:lnTo>
                      <a:pt x="14824" y="20057"/>
                    </a:lnTo>
                    <a:lnTo>
                      <a:pt x="14824" y="20057"/>
                    </a:lnTo>
                    <a:lnTo>
                      <a:pt x="14824" y="20057"/>
                    </a:lnTo>
                    <a:lnTo>
                      <a:pt x="14824" y="20057"/>
                    </a:lnTo>
                    <a:lnTo>
                      <a:pt x="14824" y="20443"/>
                    </a:lnTo>
                    <a:lnTo>
                      <a:pt x="14824" y="20443"/>
                    </a:lnTo>
                    <a:lnTo>
                      <a:pt x="14824" y="20443"/>
                    </a:lnTo>
                    <a:lnTo>
                      <a:pt x="14824" y="20443"/>
                    </a:lnTo>
                    <a:lnTo>
                      <a:pt x="14824" y="20443"/>
                    </a:lnTo>
                    <a:lnTo>
                      <a:pt x="15247" y="20829"/>
                    </a:lnTo>
                    <a:lnTo>
                      <a:pt x="15247" y="20829"/>
                    </a:lnTo>
                    <a:lnTo>
                      <a:pt x="15247" y="20829"/>
                    </a:lnTo>
                    <a:lnTo>
                      <a:pt x="15247" y="20829"/>
                    </a:lnTo>
                    <a:lnTo>
                      <a:pt x="15247" y="20829"/>
                    </a:lnTo>
                    <a:lnTo>
                      <a:pt x="15247" y="20829"/>
                    </a:lnTo>
                    <a:lnTo>
                      <a:pt x="15247" y="21214"/>
                    </a:lnTo>
                    <a:lnTo>
                      <a:pt x="15247" y="21214"/>
                    </a:lnTo>
                    <a:lnTo>
                      <a:pt x="15247" y="21214"/>
                    </a:lnTo>
                    <a:lnTo>
                      <a:pt x="15247" y="21214"/>
                    </a:lnTo>
                    <a:lnTo>
                      <a:pt x="15247" y="21214"/>
                    </a:lnTo>
                    <a:lnTo>
                      <a:pt x="15671" y="21214"/>
                    </a:lnTo>
                    <a:lnTo>
                      <a:pt x="15671" y="21600"/>
                    </a:lnTo>
                    <a:lnTo>
                      <a:pt x="15671" y="21600"/>
                    </a:lnTo>
                    <a:lnTo>
                      <a:pt x="15671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97" name="Shape 4297"/>
              <p:cNvSpPr/>
              <p:nvPr/>
            </p:nvSpPr>
            <p:spPr>
              <a:xfrm>
                <a:off x="873125" y="781050"/>
                <a:ext cx="12700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"/>
                    </a:moveTo>
                    <a:lnTo>
                      <a:pt x="0" y="2160"/>
                    </a:lnTo>
                    <a:lnTo>
                      <a:pt x="0" y="4320"/>
                    </a:lnTo>
                    <a:lnTo>
                      <a:pt x="2700" y="4320"/>
                    </a:lnTo>
                    <a:lnTo>
                      <a:pt x="2700" y="6480"/>
                    </a:lnTo>
                    <a:lnTo>
                      <a:pt x="2700" y="8640"/>
                    </a:lnTo>
                    <a:lnTo>
                      <a:pt x="2700" y="8640"/>
                    </a:lnTo>
                    <a:lnTo>
                      <a:pt x="5400" y="10800"/>
                    </a:lnTo>
                    <a:lnTo>
                      <a:pt x="5400" y="12960"/>
                    </a:lnTo>
                    <a:lnTo>
                      <a:pt x="5400" y="12960"/>
                    </a:lnTo>
                    <a:lnTo>
                      <a:pt x="5400" y="12960"/>
                    </a:lnTo>
                    <a:lnTo>
                      <a:pt x="5400" y="15120"/>
                    </a:lnTo>
                    <a:lnTo>
                      <a:pt x="8100" y="15120"/>
                    </a:lnTo>
                    <a:lnTo>
                      <a:pt x="8100" y="17280"/>
                    </a:lnTo>
                    <a:lnTo>
                      <a:pt x="8100" y="19440"/>
                    </a:lnTo>
                    <a:lnTo>
                      <a:pt x="8100" y="21600"/>
                    </a:lnTo>
                    <a:lnTo>
                      <a:pt x="21600" y="19440"/>
                    </a:lnTo>
                    <a:lnTo>
                      <a:pt x="21600" y="17280"/>
                    </a:lnTo>
                    <a:lnTo>
                      <a:pt x="21600" y="15120"/>
                    </a:lnTo>
                    <a:lnTo>
                      <a:pt x="21600" y="12960"/>
                    </a:lnTo>
                    <a:lnTo>
                      <a:pt x="18900" y="10800"/>
                    </a:lnTo>
                    <a:lnTo>
                      <a:pt x="18900" y="10800"/>
                    </a:lnTo>
                    <a:lnTo>
                      <a:pt x="18900" y="8640"/>
                    </a:lnTo>
                    <a:lnTo>
                      <a:pt x="18900" y="8640"/>
                    </a:lnTo>
                    <a:lnTo>
                      <a:pt x="18900" y="6480"/>
                    </a:lnTo>
                    <a:lnTo>
                      <a:pt x="16200" y="4320"/>
                    </a:lnTo>
                    <a:lnTo>
                      <a:pt x="16200" y="2160"/>
                    </a:lnTo>
                    <a:lnTo>
                      <a:pt x="16200" y="2160"/>
                    </a:lnTo>
                    <a:lnTo>
                      <a:pt x="16200" y="2160"/>
                    </a:lnTo>
                    <a:lnTo>
                      <a:pt x="16200" y="0"/>
                    </a:lnTo>
                    <a:lnTo>
                      <a:pt x="13500" y="0"/>
                    </a:lnTo>
                    <a:lnTo>
                      <a:pt x="13500" y="0"/>
                    </a:lnTo>
                    <a:lnTo>
                      <a:pt x="0" y="216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98" name="Shape 4298"/>
              <p:cNvSpPr/>
              <p:nvPr/>
            </p:nvSpPr>
            <p:spPr>
              <a:xfrm>
                <a:off x="871537" y="760412"/>
                <a:ext cx="9526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200" y="0"/>
                    </a:moveTo>
                    <a:lnTo>
                      <a:pt x="7200" y="0"/>
                    </a:lnTo>
                    <a:lnTo>
                      <a:pt x="7200" y="0"/>
                    </a:lnTo>
                    <a:lnTo>
                      <a:pt x="3600" y="1543"/>
                    </a:lnTo>
                    <a:lnTo>
                      <a:pt x="3600" y="1543"/>
                    </a:lnTo>
                    <a:lnTo>
                      <a:pt x="3600" y="3086"/>
                    </a:lnTo>
                    <a:lnTo>
                      <a:pt x="3600" y="3086"/>
                    </a:lnTo>
                    <a:lnTo>
                      <a:pt x="0" y="4629"/>
                    </a:lnTo>
                    <a:lnTo>
                      <a:pt x="0" y="4629"/>
                    </a:lnTo>
                    <a:lnTo>
                      <a:pt x="0" y="6171"/>
                    </a:lnTo>
                    <a:lnTo>
                      <a:pt x="0" y="6171"/>
                    </a:lnTo>
                    <a:lnTo>
                      <a:pt x="0" y="7714"/>
                    </a:lnTo>
                    <a:lnTo>
                      <a:pt x="0" y="9257"/>
                    </a:lnTo>
                    <a:lnTo>
                      <a:pt x="0" y="9257"/>
                    </a:lnTo>
                    <a:lnTo>
                      <a:pt x="0" y="10800"/>
                    </a:lnTo>
                    <a:lnTo>
                      <a:pt x="0" y="12343"/>
                    </a:lnTo>
                    <a:lnTo>
                      <a:pt x="0" y="13886"/>
                    </a:lnTo>
                    <a:lnTo>
                      <a:pt x="0" y="15429"/>
                    </a:lnTo>
                    <a:lnTo>
                      <a:pt x="0" y="16971"/>
                    </a:lnTo>
                    <a:lnTo>
                      <a:pt x="3600" y="18514"/>
                    </a:lnTo>
                    <a:lnTo>
                      <a:pt x="3600" y="20057"/>
                    </a:lnTo>
                    <a:lnTo>
                      <a:pt x="3600" y="21600"/>
                    </a:lnTo>
                    <a:lnTo>
                      <a:pt x="21600" y="20057"/>
                    </a:lnTo>
                    <a:lnTo>
                      <a:pt x="21600" y="16971"/>
                    </a:lnTo>
                    <a:lnTo>
                      <a:pt x="21600" y="15429"/>
                    </a:lnTo>
                    <a:lnTo>
                      <a:pt x="18000" y="13886"/>
                    </a:lnTo>
                    <a:lnTo>
                      <a:pt x="18000" y="13886"/>
                    </a:lnTo>
                    <a:lnTo>
                      <a:pt x="18000" y="12343"/>
                    </a:lnTo>
                    <a:lnTo>
                      <a:pt x="18000" y="10800"/>
                    </a:lnTo>
                    <a:lnTo>
                      <a:pt x="18000" y="10800"/>
                    </a:lnTo>
                    <a:lnTo>
                      <a:pt x="18000" y="9257"/>
                    </a:lnTo>
                    <a:lnTo>
                      <a:pt x="18000" y="9257"/>
                    </a:lnTo>
                    <a:lnTo>
                      <a:pt x="18000" y="9257"/>
                    </a:lnTo>
                    <a:lnTo>
                      <a:pt x="18000" y="7714"/>
                    </a:lnTo>
                    <a:lnTo>
                      <a:pt x="18000" y="7714"/>
                    </a:lnTo>
                    <a:lnTo>
                      <a:pt x="18000" y="7714"/>
                    </a:lnTo>
                    <a:lnTo>
                      <a:pt x="18000" y="7714"/>
                    </a:lnTo>
                    <a:lnTo>
                      <a:pt x="18000" y="6171"/>
                    </a:lnTo>
                    <a:lnTo>
                      <a:pt x="21600" y="6171"/>
                    </a:lnTo>
                    <a:lnTo>
                      <a:pt x="21600" y="6171"/>
                    </a:lnTo>
                    <a:lnTo>
                      <a:pt x="21600" y="4629"/>
                    </a:lnTo>
                    <a:lnTo>
                      <a:pt x="21600" y="4629"/>
                    </a:lnTo>
                    <a:lnTo>
                      <a:pt x="21600" y="4629"/>
                    </a:lnTo>
                    <a:lnTo>
                      <a:pt x="21600" y="4629"/>
                    </a:lnTo>
                    <a:lnTo>
                      <a:pt x="72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299" name="Shape 4299"/>
              <p:cNvSpPr/>
              <p:nvPr/>
            </p:nvSpPr>
            <p:spPr>
              <a:xfrm>
                <a:off x="874712" y="742950"/>
                <a:ext cx="17463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782" y="0"/>
                    </a:moveTo>
                    <a:lnTo>
                      <a:pt x="11782" y="0"/>
                    </a:lnTo>
                    <a:lnTo>
                      <a:pt x="11782" y="0"/>
                    </a:lnTo>
                    <a:lnTo>
                      <a:pt x="11782" y="0"/>
                    </a:lnTo>
                    <a:lnTo>
                      <a:pt x="11782" y="1543"/>
                    </a:lnTo>
                    <a:lnTo>
                      <a:pt x="11782" y="1543"/>
                    </a:lnTo>
                    <a:lnTo>
                      <a:pt x="11782" y="3086"/>
                    </a:lnTo>
                    <a:lnTo>
                      <a:pt x="11782" y="3086"/>
                    </a:lnTo>
                    <a:lnTo>
                      <a:pt x="9818" y="4629"/>
                    </a:lnTo>
                    <a:lnTo>
                      <a:pt x="9818" y="4629"/>
                    </a:lnTo>
                    <a:lnTo>
                      <a:pt x="9818" y="6171"/>
                    </a:lnTo>
                    <a:lnTo>
                      <a:pt x="9818" y="7714"/>
                    </a:lnTo>
                    <a:lnTo>
                      <a:pt x="7855" y="7714"/>
                    </a:lnTo>
                    <a:lnTo>
                      <a:pt x="5891" y="9257"/>
                    </a:lnTo>
                    <a:lnTo>
                      <a:pt x="5891" y="10800"/>
                    </a:lnTo>
                    <a:lnTo>
                      <a:pt x="3927" y="10800"/>
                    </a:lnTo>
                    <a:lnTo>
                      <a:pt x="1964" y="13886"/>
                    </a:lnTo>
                    <a:lnTo>
                      <a:pt x="0" y="16971"/>
                    </a:lnTo>
                    <a:lnTo>
                      <a:pt x="7855" y="21600"/>
                    </a:lnTo>
                    <a:lnTo>
                      <a:pt x="11782" y="18514"/>
                    </a:lnTo>
                    <a:lnTo>
                      <a:pt x="13745" y="16971"/>
                    </a:lnTo>
                    <a:lnTo>
                      <a:pt x="13745" y="15429"/>
                    </a:lnTo>
                    <a:lnTo>
                      <a:pt x="15709" y="13886"/>
                    </a:lnTo>
                    <a:lnTo>
                      <a:pt x="17673" y="12343"/>
                    </a:lnTo>
                    <a:lnTo>
                      <a:pt x="17673" y="10800"/>
                    </a:lnTo>
                    <a:lnTo>
                      <a:pt x="17673" y="9257"/>
                    </a:lnTo>
                    <a:lnTo>
                      <a:pt x="19636" y="7714"/>
                    </a:lnTo>
                    <a:lnTo>
                      <a:pt x="19636" y="7714"/>
                    </a:lnTo>
                    <a:lnTo>
                      <a:pt x="21600" y="6171"/>
                    </a:lnTo>
                    <a:lnTo>
                      <a:pt x="21600" y="4629"/>
                    </a:lnTo>
                    <a:lnTo>
                      <a:pt x="21600" y="3086"/>
                    </a:lnTo>
                    <a:lnTo>
                      <a:pt x="21600" y="1543"/>
                    </a:lnTo>
                    <a:lnTo>
                      <a:pt x="21600" y="1543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178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00" name="Shape 4300"/>
              <p:cNvSpPr/>
              <p:nvPr/>
            </p:nvSpPr>
            <p:spPr>
              <a:xfrm>
                <a:off x="873125" y="722312"/>
                <a:ext cx="19050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8308"/>
                    </a:moveTo>
                    <a:lnTo>
                      <a:pt x="0" y="8308"/>
                    </a:lnTo>
                    <a:lnTo>
                      <a:pt x="0" y="8308"/>
                    </a:lnTo>
                    <a:lnTo>
                      <a:pt x="1800" y="9969"/>
                    </a:lnTo>
                    <a:lnTo>
                      <a:pt x="3600" y="9969"/>
                    </a:lnTo>
                    <a:lnTo>
                      <a:pt x="5400" y="11631"/>
                    </a:lnTo>
                    <a:lnTo>
                      <a:pt x="5400" y="11631"/>
                    </a:lnTo>
                    <a:lnTo>
                      <a:pt x="7200" y="13292"/>
                    </a:lnTo>
                    <a:lnTo>
                      <a:pt x="7200" y="13292"/>
                    </a:lnTo>
                    <a:lnTo>
                      <a:pt x="9000" y="14954"/>
                    </a:lnTo>
                    <a:lnTo>
                      <a:pt x="9000" y="14954"/>
                    </a:lnTo>
                    <a:lnTo>
                      <a:pt x="10800" y="16615"/>
                    </a:lnTo>
                    <a:lnTo>
                      <a:pt x="10800" y="18277"/>
                    </a:lnTo>
                    <a:lnTo>
                      <a:pt x="10800" y="18277"/>
                    </a:lnTo>
                    <a:lnTo>
                      <a:pt x="12600" y="19938"/>
                    </a:lnTo>
                    <a:lnTo>
                      <a:pt x="12600" y="19938"/>
                    </a:lnTo>
                    <a:lnTo>
                      <a:pt x="12600" y="21600"/>
                    </a:lnTo>
                    <a:lnTo>
                      <a:pt x="12600" y="21600"/>
                    </a:lnTo>
                    <a:lnTo>
                      <a:pt x="12600" y="21600"/>
                    </a:lnTo>
                    <a:lnTo>
                      <a:pt x="12600" y="21600"/>
                    </a:lnTo>
                    <a:lnTo>
                      <a:pt x="21600" y="21600"/>
                    </a:lnTo>
                    <a:lnTo>
                      <a:pt x="21600" y="19938"/>
                    </a:lnTo>
                    <a:lnTo>
                      <a:pt x="21600" y="19938"/>
                    </a:lnTo>
                    <a:lnTo>
                      <a:pt x="21600" y="18277"/>
                    </a:lnTo>
                    <a:lnTo>
                      <a:pt x="21600" y="18277"/>
                    </a:lnTo>
                    <a:lnTo>
                      <a:pt x="21600" y="16615"/>
                    </a:lnTo>
                    <a:lnTo>
                      <a:pt x="19800" y="14954"/>
                    </a:lnTo>
                    <a:lnTo>
                      <a:pt x="19800" y="13292"/>
                    </a:lnTo>
                    <a:lnTo>
                      <a:pt x="18000" y="11631"/>
                    </a:lnTo>
                    <a:lnTo>
                      <a:pt x="18000" y="9969"/>
                    </a:lnTo>
                    <a:lnTo>
                      <a:pt x="16200" y="8308"/>
                    </a:lnTo>
                    <a:lnTo>
                      <a:pt x="14400" y="6646"/>
                    </a:lnTo>
                    <a:lnTo>
                      <a:pt x="12600" y="6646"/>
                    </a:lnTo>
                    <a:lnTo>
                      <a:pt x="12600" y="4985"/>
                    </a:lnTo>
                    <a:lnTo>
                      <a:pt x="10800" y="3323"/>
                    </a:lnTo>
                    <a:lnTo>
                      <a:pt x="9000" y="3323"/>
                    </a:lnTo>
                    <a:lnTo>
                      <a:pt x="7200" y="1662"/>
                    </a:lnTo>
                    <a:lnTo>
                      <a:pt x="54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0" y="830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01" name="Shape 4301"/>
              <p:cNvSpPr/>
              <p:nvPr/>
            </p:nvSpPr>
            <p:spPr>
              <a:xfrm>
                <a:off x="838200" y="709612"/>
                <a:ext cx="38100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662"/>
                    </a:moveTo>
                    <a:lnTo>
                      <a:pt x="0" y="1662"/>
                    </a:lnTo>
                    <a:lnTo>
                      <a:pt x="0" y="1662"/>
                    </a:lnTo>
                    <a:lnTo>
                      <a:pt x="900" y="3323"/>
                    </a:lnTo>
                    <a:lnTo>
                      <a:pt x="900" y="3323"/>
                    </a:lnTo>
                    <a:lnTo>
                      <a:pt x="900" y="4985"/>
                    </a:lnTo>
                    <a:lnTo>
                      <a:pt x="900" y="6646"/>
                    </a:lnTo>
                    <a:lnTo>
                      <a:pt x="1800" y="6646"/>
                    </a:lnTo>
                    <a:lnTo>
                      <a:pt x="1800" y="8308"/>
                    </a:lnTo>
                    <a:lnTo>
                      <a:pt x="2700" y="8308"/>
                    </a:lnTo>
                    <a:lnTo>
                      <a:pt x="3600" y="9969"/>
                    </a:lnTo>
                    <a:lnTo>
                      <a:pt x="3600" y="9969"/>
                    </a:lnTo>
                    <a:lnTo>
                      <a:pt x="4500" y="11631"/>
                    </a:lnTo>
                    <a:lnTo>
                      <a:pt x="5400" y="11631"/>
                    </a:lnTo>
                    <a:lnTo>
                      <a:pt x="6300" y="11631"/>
                    </a:lnTo>
                    <a:lnTo>
                      <a:pt x="6300" y="13292"/>
                    </a:lnTo>
                    <a:lnTo>
                      <a:pt x="8100" y="14954"/>
                    </a:lnTo>
                    <a:lnTo>
                      <a:pt x="9000" y="14954"/>
                    </a:lnTo>
                    <a:lnTo>
                      <a:pt x="10800" y="16615"/>
                    </a:lnTo>
                    <a:lnTo>
                      <a:pt x="12600" y="16615"/>
                    </a:lnTo>
                    <a:lnTo>
                      <a:pt x="14400" y="18277"/>
                    </a:lnTo>
                    <a:lnTo>
                      <a:pt x="15300" y="18277"/>
                    </a:lnTo>
                    <a:lnTo>
                      <a:pt x="17100" y="19938"/>
                    </a:lnTo>
                    <a:lnTo>
                      <a:pt x="18000" y="19938"/>
                    </a:lnTo>
                    <a:lnTo>
                      <a:pt x="18900" y="19938"/>
                    </a:lnTo>
                    <a:lnTo>
                      <a:pt x="19800" y="21600"/>
                    </a:lnTo>
                    <a:lnTo>
                      <a:pt x="21600" y="13292"/>
                    </a:lnTo>
                    <a:lnTo>
                      <a:pt x="20700" y="11631"/>
                    </a:lnTo>
                    <a:lnTo>
                      <a:pt x="18900" y="11631"/>
                    </a:lnTo>
                    <a:lnTo>
                      <a:pt x="18000" y="11631"/>
                    </a:lnTo>
                    <a:lnTo>
                      <a:pt x="17100" y="9969"/>
                    </a:lnTo>
                    <a:lnTo>
                      <a:pt x="15300" y="9969"/>
                    </a:lnTo>
                    <a:lnTo>
                      <a:pt x="13500" y="8308"/>
                    </a:lnTo>
                    <a:lnTo>
                      <a:pt x="12600" y="8308"/>
                    </a:lnTo>
                    <a:lnTo>
                      <a:pt x="10800" y="6646"/>
                    </a:lnTo>
                    <a:lnTo>
                      <a:pt x="9900" y="6646"/>
                    </a:lnTo>
                    <a:lnTo>
                      <a:pt x="8100" y="4985"/>
                    </a:lnTo>
                    <a:lnTo>
                      <a:pt x="8100" y="4985"/>
                    </a:lnTo>
                    <a:lnTo>
                      <a:pt x="7200" y="3323"/>
                    </a:lnTo>
                    <a:lnTo>
                      <a:pt x="7200" y="3323"/>
                    </a:lnTo>
                    <a:lnTo>
                      <a:pt x="6300" y="3323"/>
                    </a:lnTo>
                    <a:lnTo>
                      <a:pt x="6300" y="1662"/>
                    </a:lnTo>
                    <a:lnTo>
                      <a:pt x="6300" y="1662"/>
                    </a:lnTo>
                    <a:lnTo>
                      <a:pt x="5400" y="1662"/>
                    </a:lnTo>
                    <a:lnTo>
                      <a:pt x="5400" y="1662"/>
                    </a:lnTo>
                    <a:lnTo>
                      <a:pt x="5400" y="1662"/>
                    </a:lnTo>
                    <a:lnTo>
                      <a:pt x="5400" y="0"/>
                    </a:lnTo>
                    <a:lnTo>
                      <a:pt x="5400" y="1662"/>
                    </a:lnTo>
                    <a:lnTo>
                      <a:pt x="5400" y="0"/>
                    </a:lnTo>
                    <a:lnTo>
                      <a:pt x="5400" y="0"/>
                    </a:lnTo>
                    <a:lnTo>
                      <a:pt x="5400" y="0"/>
                    </a:lnTo>
                    <a:lnTo>
                      <a:pt x="5400" y="0"/>
                    </a:lnTo>
                    <a:lnTo>
                      <a:pt x="0" y="166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02" name="Shape 4302"/>
              <p:cNvSpPr/>
              <p:nvPr/>
            </p:nvSpPr>
            <p:spPr>
              <a:xfrm>
                <a:off x="838200" y="685800"/>
                <a:ext cx="34925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655" y="0"/>
                    </a:moveTo>
                    <a:lnTo>
                      <a:pt x="18655" y="0"/>
                    </a:lnTo>
                    <a:lnTo>
                      <a:pt x="15709" y="1350"/>
                    </a:lnTo>
                    <a:lnTo>
                      <a:pt x="12764" y="4050"/>
                    </a:lnTo>
                    <a:lnTo>
                      <a:pt x="11782" y="5400"/>
                    </a:lnTo>
                    <a:lnTo>
                      <a:pt x="9818" y="5400"/>
                    </a:lnTo>
                    <a:lnTo>
                      <a:pt x="8836" y="6750"/>
                    </a:lnTo>
                    <a:lnTo>
                      <a:pt x="6873" y="8100"/>
                    </a:lnTo>
                    <a:lnTo>
                      <a:pt x="6873" y="9450"/>
                    </a:lnTo>
                    <a:lnTo>
                      <a:pt x="5891" y="9450"/>
                    </a:lnTo>
                    <a:lnTo>
                      <a:pt x="4909" y="10800"/>
                    </a:lnTo>
                    <a:lnTo>
                      <a:pt x="4909" y="10800"/>
                    </a:lnTo>
                    <a:lnTo>
                      <a:pt x="3927" y="12150"/>
                    </a:lnTo>
                    <a:lnTo>
                      <a:pt x="2945" y="12150"/>
                    </a:lnTo>
                    <a:lnTo>
                      <a:pt x="2945" y="13500"/>
                    </a:lnTo>
                    <a:lnTo>
                      <a:pt x="1964" y="13500"/>
                    </a:lnTo>
                    <a:lnTo>
                      <a:pt x="1964" y="14850"/>
                    </a:lnTo>
                    <a:lnTo>
                      <a:pt x="1964" y="16200"/>
                    </a:lnTo>
                    <a:lnTo>
                      <a:pt x="982" y="16200"/>
                    </a:lnTo>
                    <a:lnTo>
                      <a:pt x="982" y="17550"/>
                    </a:lnTo>
                    <a:lnTo>
                      <a:pt x="982" y="18900"/>
                    </a:lnTo>
                    <a:lnTo>
                      <a:pt x="0" y="18900"/>
                    </a:lnTo>
                    <a:lnTo>
                      <a:pt x="0" y="20250"/>
                    </a:lnTo>
                    <a:lnTo>
                      <a:pt x="0" y="21600"/>
                    </a:lnTo>
                    <a:lnTo>
                      <a:pt x="5891" y="20250"/>
                    </a:lnTo>
                    <a:lnTo>
                      <a:pt x="5891" y="20250"/>
                    </a:lnTo>
                    <a:lnTo>
                      <a:pt x="5891" y="20250"/>
                    </a:lnTo>
                    <a:lnTo>
                      <a:pt x="5891" y="20250"/>
                    </a:lnTo>
                    <a:lnTo>
                      <a:pt x="5891" y="20250"/>
                    </a:lnTo>
                    <a:lnTo>
                      <a:pt x="5891" y="20250"/>
                    </a:lnTo>
                    <a:lnTo>
                      <a:pt x="5891" y="20250"/>
                    </a:lnTo>
                    <a:lnTo>
                      <a:pt x="5891" y="18900"/>
                    </a:lnTo>
                    <a:lnTo>
                      <a:pt x="6873" y="18900"/>
                    </a:lnTo>
                    <a:lnTo>
                      <a:pt x="6873" y="17550"/>
                    </a:lnTo>
                    <a:lnTo>
                      <a:pt x="6873" y="17550"/>
                    </a:lnTo>
                    <a:lnTo>
                      <a:pt x="7855" y="17550"/>
                    </a:lnTo>
                    <a:lnTo>
                      <a:pt x="7855" y="16200"/>
                    </a:lnTo>
                    <a:lnTo>
                      <a:pt x="8836" y="16200"/>
                    </a:lnTo>
                    <a:lnTo>
                      <a:pt x="8836" y="16200"/>
                    </a:lnTo>
                    <a:lnTo>
                      <a:pt x="9818" y="14850"/>
                    </a:lnTo>
                    <a:lnTo>
                      <a:pt x="9818" y="14850"/>
                    </a:lnTo>
                    <a:lnTo>
                      <a:pt x="10800" y="13500"/>
                    </a:lnTo>
                    <a:lnTo>
                      <a:pt x="12764" y="12150"/>
                    </a:lnTo>
                    <a:lnTo>
                      <a:pt x="13745" y="10800"/>
                    </a:lnTo>
                    <a:lnTo>
                      <a:pt x="15709" y="10800"/>
                    </a:lnTo>
                    <a:lnTo>
                      <a:pt x="18655" y="8100"/>
                    </a:lnTo>
                    <a:lnTo>
                      <a:pt x="21600" y="6750"/>
                    </a:lnTo>
                    <a:lnTo>
                      <a:pt x="21600" y="6750"/>
                    </a:lnTo>
                    <a:lnTo>
                      <a:pt x="1865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03" name="Shape 4303"/>
              <p:cNvSpPr/>
              <p:nvPr/>
            </p:nvSpPr>
            <p:spPr>
              <a:xfrm>
                <a:off x="868362" y="668337"/>
                <a:ext cx="33338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457" y="0"/>
                    </a:moveTo>
                    <a:lnTo>
                      <a:pt x="16457" y="0"/>
                    </a:lnTo>
                    <a:lnTo>
                      <a:pt x="16457" y="0"/>
                    </a:lnTo>
                    <a:lnTo>
                      <a:pt x="16457" y="1350"/>
                    </a:lnTo>
                    <a:lnTo>
                      <a:pt x="16457" y="1350"/>
                    </a:lnTo>
                    <a:lnTo>
                      <a:pt x="16457" y="1350"/>
                    </a:lnTo>
                    <a:lnTo>
                      <a:pt x="16457" y="1350"/>
                    </a:lnTo>
                    <a:lnTo>
                      <a:pt x="15429" y="1350"/>
                    </a:lnTo>
                    <a:lnTo>
                      <a:pt x="15429" y="2700"/>
                    </a:lnTo>
                    <a:lnTo>
                      <a:pt x="15429" y="2700"/>
                    </a:lnTo>
                    <a:lnTo>
                      <a:pt x="15429" y="2700"/>
                    </a:lnTo>
                    <a:lnTo>
                      <a:pt x="14400" y="4050"/>
                    </a:lnTo>
                    <a:lnTo>
                      <a:pt x="14400" y="4050"/>
                    </a:lnTo>
                    <a:lnTo>
                      <a:pt x="13371" y="4050"/>
                    </a:lnTo>
                    <a:lnTo>
                      <a:pt x="13371" y="5400"/>
                    </a:lnTo>
                    <a:lnTo>
                      <a:pt x="13371" y="5400"/>
                    </a:lnTo>
                    <a:lnTo>
                      <a:pt x="12343" y="6750"/>
                    </a:lnTo>
                    <a:lnTo>
                      <a:pt x="11314" y="6750"/>
                    </a:lnTo>
                    <a:lnTo>
                      <a:pt x="10286" y="8100"/>
                    </a:lnTo>
                    <a:lnTo>
                      <a:pt x="9257" y="8100"/>
                    </a:lnTo>
                    <a:lnTo>
                      <a:pt x="7200" y="9450"/>
                    </a:lnTo>
                    <a:lnTo>
                      <a:pt x="6171" y="10800"/>
                    </a:lnTo>
                    <a:lnTo>
                      <a:pt x="3086" y="12150"/>
                    </a:lnTo>
                    <a:lnTo>
                      <a:pt x="0" y="14850"/>
                    </a:lnTo>
                    <a:lnTo>
                      <a:pt x="3086" y="21600"/>
                    </a:lnTo>
                    <a:lnTo>
                      <a:pt x="5143" y="18900"/>
                    </a:lnTo>
                    <a:lnTo>
                      <a:pt x="8229" y="17550"/>
                    </a:lnTo>
                    <a:lnTo>
                      <a:pt x="10286" y="16200"/>
                    </a:lnTo>
                    <a:lnTo>
                      <a:pt x="11314" y="14850"/>
                    </a:lnTo>
                    <a:lnTo>
                      <a:pt x="13371" y="13500"/>
                    </a:lnTo>
                    <a:lnTo>
                      <a:pt x="14400" y="12150"/>
                    </a:lnTo>
                    <a:lnTo>
                      <a:pt x="15429" y="12150"/>
                    </a:lnTo>
                    <a:lnTo>
                      <a:pt x="16457" y="12150"/>
                    </a:lnTo>
                    <a:lnTo>
                      <a:pt x="16457" y="10800"/>
                    </a:lnTo>
                    <a:lnTo>
                      <a:pt x="17486" y="10800"/>
                    </a:lnTo>
                    <a:lnTo>
                      <a:pt x="18514" y="9450"/>
                    </a:lnTo>
                    <a:lnTo>
                      <a:pt x="18514" y="8100"/>
                    </a:lnTo>
                    <a:lnTo>
                      <a:pt x="19543" y="8100"/>
                    </a:lnTo>
                    <a:lnTo>
                      <a:pt x="19543" y="6750"/>
                    </a:lnTo>
                    <a:lnTo>
                      <a:pt x="19543" y="6750"/>
                    </a:lnTo>
                    <a:lnTo>
                      <a:pt x="20571" y="5400"/>
                    </a:lnTo>
                    <a:lnTo>
                      <a:pt x="20571" y="4050"/>
                    </a:lnTo>
                    <a:lnTo>
                      <a:pt x="21600" y="4050"/>
                    </a:lnTo>
                    <a:lnTo>
                      <a:pt x="21600" y="2700"/>
                    </a:lnTo>
                    <a:lnTo>
                      <a:pt x="21600" y="135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64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04" name="Shape 4304"/>
              <p:cNvSpPr/>
              <p:nvPr/>
            </p:nvSpPr>
            <p:spPr>
              <a:xfrm>
                <a:off x="865187" y="649287"/>
                <a:ext cx="36513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9000"/>
                    </a:moveTo>
                    <a:lnTo>
                      <a:pt x="0" y="9000"/>
                    </a:lnTo>
                    <a:lnTo>
                      <a:pt x="2817" y="10800"/>
                    </a:lnTo>
                    <a:lnTo>
                      <a:pt x="5635" y="12600"/>
                    </a:lnTo>
                    <a:lnTo>
                      <a:pt x="7513" y="12600"/>
                    </a:lnTo>
                    <a:lnTo>
                      <a:pt x="8452" y="12600"/>
                    </a:lnTo>
                    <a:lnTo>
                      <a:pt x="10330" y="14400"/>
                    </a:lnTo>
                    <a:lnTo>
                      <a:pt x="11270" y="16200"/>
                    </a:lnTo>
                    <a:lnTo>
                      <a:pt x="12209" y="16200"/>
                    </a:lnTo>
                    <a:lnTo>
                      <a:pt x="13148" y="16200"/>
                    </a:lnTo>
                    <a:lnTo>
                      <a:pt x="13148" y="16200"/>
                    </a:lnTo>
                    <a:lnTo>
                      <a:pt x="14087" y="18000"/>
                    </a:lnTo>
                    <a:lnTo>
                      <a:pt x="14087" y="18000"/>
                    </a:lnTo>
                    <a:lnTo>
                      <a:pt x="15026" y="18000"/>
                    </a:lnTo>
                    <a:lnTo>
                      <a:pt x="15026" y="18000"/>
                    </a:lnTo>
                    <a:lnTo>
                      <a:pt x="15965" y="19800"/>
                    </a:lnTo>
                    <a:lnTo>
                      <a:pt x="15965" y="19800"/>
                    </a:lnTo>
                    <a:lnTo>
                      <a:pt x="15965" y="19800"/>
                    </a:lnTo>
                    <a:lnTo>
                      <a:pt x="15965" y="19800"/>
                    </a:lnTo>
                    <a:lnTo>
                      <a:pt x="15965" y="21600"/>
                    </a:lnTo>
                    <a:lnTo>
                      <a:pt x="16904" y="21600"/>
                    </a:lnTo>
                    <a:lnTo>
                      <a:pt x="16904" y="21600"/>
                    </a:lnTo>
                    <a:lnTo>
                      <a:pt x="16904" y="21600"/>
                    </a:lnTo>
                    <a:lnTo>
                      <a:pt x="16904" y="21600"/>
                    </a:lnTo>
                    <a:lnTo>
                      <a:pt x="21600" y="21600"/>
                    </a:lnTo>
                    <a:lnTo>
                      <a:pt x="21600" y="19800"/>
                    </a:lnTo>
                    <a:lnTo>
                      <a:pt x="21600" y="18000"/>
                    </a:lnTo>
                    <a:lnTo>
                      <a:pt x="20661" y="16200"/>
                    </a:lnTo>
                    <a:lnTo>
                      <a:pt x="20661" y="16200"/>
                    </a:lnTo>
                    <a:lnTo>
                      <a:pt x="19722" y="14400"/>
                    </a:lnTo>
                    <a:lnTo>
                      <a:pt x="19722" y="12600"/>
                    </a:lnTo>
                    <a:lnTo>
                      <a:pt x="18783" y="12600"/>
                    </a:lnTo>
                    <a:lnTo>
                      <a:pt x="18783" y="10800"/>
                    </a:lnTo>
                    <a:lnTo>
                      <a:pt x="17843" y="10800"/>
                    </a:lnTo>
                    <a:lnTo>
                      <a:pt x="16904" y="10800"/>
                    </a:lnTo>
                    <a:lnTo>
                      <a:pt x="16904" y="9000"/>
                    </a:lnTo>
                    <a:lnTo>
                      <a:pt x="15965" y="9000"/>
                    </a:lnTo>
                    <a:lnTo>
                      <a:pt x="15965" y="7200"/>
                    </a:lnTo>
                    <a:lnTo>
                      <a:pt x="15026" y="7200"/>
                    </a:lnTo>
                    <a:lnTo>
                      <a:pt x="14087" y="7200"/>
                    </a:lnTo>
                    <a:lnTo>
                      <a:pt x="13148" y="5400"/>
                    </a:lnTo>
                    <a:lnTo>
                      <a:pt x="12209" y="5400"/>
                    </a:lnTo>
                    <a:lnTo>
                      <a:pt x="10330" y="3600"/>
                    </a:lnTo>
                    <a:lnTo>
                      <a:pt x="8452" y="3600"/>
                    </a:lnTo>
                    <a:lnTo>
                      <a:pt x="7513" y="1800"/>
                    </a:lnTo>
                    <a:lnTo>
                      <a:pt x="4696" y="180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0" y="9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05" name="Shape 4305"/>
              <p:cNvSpPr/>
              <p:nvPr/>
            </p:nvSpPr>
            <p:spPr>
              <a:xfrm>
                <a:off x="831850" y="636587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662"/>
                    </a:moveTo>
                    <a:lnTo>
                      <a:pt x="0" y="1662"/>
                    </a:lnTo>
                    <a:lnTo>
                      <a:pt x="0" y="3323"/>
                    </a:lnTo>
                    <a:lnTo>
                      <a:pt x="0" y="4985"/>
                    </a:lnTo>
                    <a:lnTo>
                      <a:pt x="0" y="4985"/>
                    </a:lnTo>
                    <a:lnTo>
                      <a:pt x="939" y="6646"/>
                    </a:lnTo>
                    <a:lnTo>
                      <a:pt x="939" y="8308"/>
                    </a:lnTo>
                    <a:lnTo>
                      <a:pt x="939" y="8308"/>
                    </a:lnTo>
                    <a:lnTo>
                      <a:pt x="1878" y="9969"/>
                    </a:lnTo>
                    <a:lnTo>
                      <a:pt x="2817" y="9969"/>
                    </a:lnTo>
                    <a:lnTo>
                      <a:pt x="2817" y="11631"/>
                    </a:lnTo>
                    <a:lnTo>
                      <a:pt x="3757" y="11631"/>
                    </a:lnTo>
                    <a:lnTo>
                      <a:pt x="4696" y="13292"/>
                    </a:lnTo>
                    <a:lnTo>
                      <a:pt x="4696" y="13292"/>
                    </a:lnTo>
                    <a:lnTo>
                      <a:pt x="5635" y="13292"/>
                    </a:lnTo>
                    <a:lnTo>
                      <a:pt x="6574" y="13292"/>
                    </a:lnTo>
                    <a:lnTo>
                      <a:pt x="6574" y="14954"/>
                    </a:lnTo>
                    <a:lnTo>
                      <a:pt x="7513" y="14954"/>
                    </a:lnTo>
                    <a:lnTo>
                      <a:pt x="9391" y="16615"/>
                    </a:lnTo>
                    <a:lnTo>
                      <a:pt x="10330" y="16615"/>
                    </a:lnTo>
                    <a:lnTo>
                      <a:pt x="12209" y="18277"/>
                    </a:lnTo>
                    <a:lnTo>
                      <a:pt x="14087" y="18277"/>
                    </a:lnTo>
                    <a:lnTo>
                      <a:pt x="16904" y="19938"/>
                    </a:lnTo>
                    <a:lnTo>
                      <a:pt x="19722" y="21600"/>
                    </a:lnTo>
                    <a:lnTo>
                      <a:pt x="21600" y="13292"/>
                    </a:lnTo>
                    <a:lnTo>
                      <a:pt x="17843" y="11631"/>
                    </a:lnTo>
                    <a:lnTo>
                      <a:pt x="15026" y="9969"/>
                    </a:lnTo>
                    <a:lnTo>
                      <a:pt x="14087" y="9969"/>
                    </a:lnTo>
                    <a:lnTo>
                      <a:pt x="12209" y="8308"/>
                    </a:lnTo>
                    <a:lnTo>
                      <a:pt x="11270" y="8308"/>
                    </a:lnTo>
                    <a:lnTo>
                      <a:pt x="9391" y="6646"/>
                    </a:lnTo>
                    <a:lnTo>
                      <a:pt x="9391" y="6646"/>
                    </a:lnTo>
                    <a:lnTo>
                      <a:pt x="8452" y="6646"/>
                    </a:lnTo>
                    <a:lnTo>
                      <a:pt x="7513" y="4985"/>
                    </a:lnTo>
                    <a:lnTo>
                      <a:pt x="7513" y="4985"/>
                    </a:lnTo>
                    <a:lnTo>
                      <a:pt x="6574" y="4985"/>
                    </a:lnTo>
                    <a:lnTo>
                      <a:pt x="6574" y="3323"/>
                    </a:lnTo>
                    <a:lnTo>
                      <a:pt x="5635" y="3323"/>
                    </a:lnTo>
                    <a:lnTo>
                      <a:pt x="5635" y="3323"/>
                    </a:lnTo>
                    <a:lnTo>
                      <a:pt x="5635" y="3323"/>
                    </a:lnTo>
                    <a:lnTo>
                      <a:pt x="4696" y="3323"/>
                    </a:lnTo>
                    <a:lnTo>
                      <a:pt x="4696" y="1662"/>
                    </a:lnTo>
                    <a:lnTo>
                      <a:pt x="4696" y="1662"/>
                    </a:lnTo>
                    <a:lnTo>
                      <a:pt x="4696" y="1662"/>
                    </a:lnTo>
                    <a:lnTo>
                      <a:pt x="4696" y="1662"/>
                    </a:lnTo>
                    <a:lnTo>
                      <a:pt x="4696" y="1662"/>
                    </a:lnTo>
                    <a:lnTo>
                      <a:pt x="4696" y="0"/>
                    </a:lnTo>
                    <a:lnTo>
                      <a:pt x="4696" y="0"/>
                    </a:lnTo>
                    <a:lnTo>
                      <a:pt x="0" y="166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06" name="Shape 4306"/>
              <p:cNvSpPr/>
              <p:nvPr/>
            </p:nvSpPr>
            <p:spPr>
              <a:xfrm>
                <a:off x="831850" y="612775"/>
                <a:ext cx="33338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514" y="0"/>
                    </a:moveTo>
                    <a:lnTo>
                      <a:pt x="18514" y="0"/>
                    </a:lnTo>
                    <a:lnTo>
                      <a:pt x="15429" y="1350"/>
                    </a:lnTo>
                    <a:lnTo>
                      <a:pt x="12343" y="4050"/>
                    </a:lnTo>
                    <a:lnTo>
                      <a:pt x="11314" y="4050"/>
                    </a:lnTo>
                    <a:lnTo>
                      <a:pt x="9257" y="5400"/>
                    </a:lnTo>
                    <a:lnTo>
                      <a:pt x="8229" y="6750"/>
                    </a:lnTo>
                    <a:lnTo>
                      <a:pt x="6171" y="8100"/>
                    </a:lnTo>
                    <a:lnTo>
                      <a:pt x="6171" y="9450"/>
                    </a:lnTo>
                    <a:lnTo>
                      <a:pt x="5143" y="9450"/>
                    </a:lnTo>
                    <a:lnTo>
                      <a:pt x="4114" y="10800"/>
                    </a:lnTo>
                    <a:lnTo>
                      <a:pt x="4114" y="10800"/>
                    </a:lnTo>
                    <a:lnTo>
                      <a:pt x="3086" y="12150"/>
                    </a:lnTo>
                    <a:lnTo>
                      <a:pt x="3086" y="12150"/>
                    </a:lnTo>
                    <a:lnTo>
                      <a:pt x="2057" y="13500"/>
                    </a:lnTo>
                    <a:lnTo>
                      <a:pt x="1029" y="13500"/>
                    </a:lnTo>
                    <a:lnTo>
                      <a:pt x="1029" y="14850"/>
                    </a:lnTo>
                    <a:lnTo>
                      <a:pt x="1029" y="16200"/>
                    </a:lnTo>
                    <a:lnTo>
                      <a:pt x="0" y="16200"/>
                    </a:lnTo>
                    <a:lnTo>
                      <a:pt x="0" y="17550"/>
                    </a:lnTo>
                    <a:lnTo>
                      <a:pt x="0" y="18900"/>
                    </a:lnTo>
                    <a:lnTo>
                      <a:pt x="0" y="18900"/>
                    </a:lnTo>
                    <a:lnTo>
                      <a:pt x="0" y="20250"/>
                    </a:lnTo>
                    <a:lnTo>
                      <a:pt x="0" y="21600"/>
                    </a:lnTo>
                    <a:lnTo>
                      <a:pt x="5143" y="20250"/>
                    </a:lnTo>
                    <a:lnTo>
                      <a:pt x="5143" y="20250"/>
                    </a:lnTo>
                    <a:lnTo>
                      <a:pt x="5143" y="20250"/>
                    </a:lnTo>
                    <a:lnTo>
                      <a:pt x="5143" y="20250"/>
                    </a:lnTo>
                    <a:lnTo>
                      <a:pt x="5143" y="20250"/>
                    </a:lnTo>
                    <a:lnTo>
                      <a:pt x="5143" y="20250"/>
                    </a:lnTo>
                    <a:lnTo>
                      <a:pt x="5143" y="18900"/>
                    </a:lnTo>
                    <a:lnTo>
                      <a:pt x="5143" y="18900"/>
                    </a:lnTo>
                    <a:lnTo>
                      <a:pt x="6171" y="18900"/>
                    </a:lnTo>
                    <a:lnTo>
                      <a:pt x="6171" y="17550"/>
                    </a:lnTo>
                    <a:lnTo>
                      <a:pt x="6171" y="17550"/>
                    </a:lnTo>
                    <a:lnTo>
                      <a:pt x="7200" y="17550"/>
                    </a:lnTo>
                    <a:lnTo>
                      <a:pt x="7200" y="16200"/>
                    </a:lnTo>
                    <a:lnTo>
                      <a:pt x="8229" y="16200"/>
                    </a:lnTo>
                    <a:lnTo>
                      <a:pt x="8229" y="14850"/>
                    </a:lnTo>
                    <a:lnTo>
                      <a:pt x="9257" y="14850"/>
                    </a:lnTo>
                    <a:lnTo>
                      <a:pt x="9257" y="14850"/>
                    </a:lnTo>
                    <a:lnTo>
                      <a:pt x="11314" y="13500"/>
                    </a:lnTo>
                    <a:lnTo>
                      <a:pt x="12343" y="12150"/>
                    </a:lnTo>
                    <a:lnTo>
                      <a:pt x="14400" y="10800"/>
                    </a:lnTo>
                    <a:lnTo>
                      <a:pt x="15429" y="9450"/>
                    </a:lnTo>
                    <a:lnTo>
                      <a:pt x="18514" y="810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185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07" name="Shape 4307"/>
              <p:cNvSpPr/>
              <p:nvPr/>
            </p:nvSpPr>
            <p:spPr>
              <a:xfrm>
                <a:off x="860425" y="595312"/>
                <a:ext cx="33338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457" y="0"/>
                    </a:moveTo>
                    <a:lnTo>
                      <a:pt x="16457" y="0"/>
                    </a:lnTo>
                    <a:lnTo>
                      <a:pt x="16457" y="0"/>
                    </a:lnTo>
                    <a:lnTo>
                      <a:pt x="16457" y="0"/>
                    </a:lnTo>
                    <a:lnTo>
                      <a:pt x="16457" y="0"/>
                    </a:lnTo>
                    <a:lnTo>
                      <a:pt x="16457" y="1440"/>
                    </a:lnTo>
                    <a:lnTo>
                      <a:pt x="16457" y="1440"/>
                    </a:lnTo>
                    <a:lnTo>
                      <a:pt x="15429" y="1440"/>
                    </a:lnTo>
                    <a:lnTo>
                      <a:pt x="15429" y="1440"/>
                    </a:lnTo>
                    <a:lnTo>
                      <a:pt x="15429" y="2880"/>
                    </a:lnTo>
                    <a:lnTo>
                      <a:pt x="15429" y="2880"/>
                    </a:lnTo>
                    <a:lnTo>
                      <a:pt x="14400" y="2880"/>
                    </a:lnTo>
                    <a:lnTo>
                      <a:pt x="14400" y="4320"/>
                    </a:lnTo>
                    <a:lnTo>
                      <a:pt x="14400" y="4320"/>
                    </a:lnTo>
                    <a:lnTo>
                      <a:pt x="13371" y="4320"/>
                    </a:lnTo>
                    <a:lnTo>
                      <a:pt x="12343" y="5760"/>
                    </a:lnTo>
                    <a:lnTo>
                      <a:pt x="12343" y="5760"/>
                    </a:lnTo>
                    <a:lnTo>
                      <a:pt x="11314" y="7200"/>
                    </a:lnTo>
                    <a:lnTo>
                      <a:pt x="10286" y="7200"/>
                    </a:lnTo>
                    <a:lnTo>
                      <a:pt x="9257" y="8640"/>
                    </a:lnTo>
                    <a:lnTo>
                      <a:pt x="7200" y="10080"/>
                    </a:lnTo>
                    <a:lnTo>
                      <a:pt x="6171" y="11520"/>
                    </a:lnTo>
                    <a:lnTo>
                      <a:pt x="3086" y="12960"/>
                    </a:lnTo>
                    <a:lnTo>
                      <a:pt x="0" y="15840"/>
                    </a:lnTo>
                    <a:lnTo>
                      <a:pt x="3086" y="21600"/>
                    </a:lnTo>
                    <a:lnTo>
                      <a:pt x="5143" y="20160"/>
                    </a:lnTo>
                    <a:lnTo>
                      <a:pt x="8229" y="18720"/>
                    </a:lnTo>
                    <a:lnTo>
                      <a:pt x="10286" y="17280"/>
                    </a:lnTo>
                    <a:lnTo>
                      <a:pt x="11314" y="15840"/>
                    </a:lnTo>
                    <a:lnTo>
                      <a:pt x="13371" y="14400"/>
                    </a:lnTo>
                    <a:lnTo>
                      <a:pt x="14400" y="12960"/>
                    </a:lnTo>
                    <a:lnTo>
                      <a:pt x="15429" y="12960"/>
                    </a:lnTo>
                    <a:lnTo>
                      <a:pt x="15429" y="11520"/>
                    </a:lnTo>
                    <a:lnTo>
                      <a:pt x="16457" y="11520"/>
                    </a:lnTo>
                    <a:lnTo>
                      <a:pt x="17486" y="10080"/>
                    </a:lnTo>
                    <a:lnTo>
                      <a:pt x="17486" y="10080"/>
                    </a:lnTo>
                    <a:lnTo>
                      <a:pt x="18514" y="8640"/>
                    </a:lnTo>
                    <a:lnTo>
                      <a:pt x="18514" y="8640"/>
                    </a:lnTo>
                    <a:lnTo>
                      <a:pt x="19543" y="7200"/>
                    </a:lnTo>
                    <a:lnTo>
                      <a:pt x="20571" y="7200"/>
                    </a:lnTo>
                    <a:lnTo>
                      <a:pt x="20571" y="5760"/>
                    </a:lnTo>
                    <a:lnTo>
                      <a:pt x="20571" y="4320"/>
                    </a:lnTo>
                    <a:lnTo>
                      <a:pt x="21600" y="4320"/>
                    </a:lnTo>
                    <a:lnTo>
                      <a:pt x="21600" y="2880"/>
                    </a:lnTo>
                    <a:lnTo>
                      <a:pt x="21600" y="144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64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08" name="Shape 4308"/>
              <p:cNvSpPr/>
              <p:nvPr/>
            </p:nvSpPr>
            <p:spPr>
              <a:xfrm>
                <a:off x="857250" y="576262"/>
                <a:ext cx="36513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9000"/>
                    </a:moveTo>
                    <a:lnTo>
                      <a:pt x="0" y="9000"/>
                    </a:lnTo>
                    <a:lnTo>
                      <a:pt x="1878" y="9000"/>
                    </a:lnTo>
                    <a:lnTo>
                      <a:pt x="2817" y="10800"/>
                    </a:lnTo>
                    <a:lnTo>
                      <a:pt x="4696" y="10800"/>
                    </a:lnTo>
                    <a:lnTo>
                      <a:pt x="6574" y="10800"/>
                    </a:lnTo>
                    <a:lnTo>
                      <a:pt x="7513" y="12600"/>
                    </a:lnTo>
                    <a:lnTo>
                      <a:pt x="9391" y="14400"/>
                    </a:lnTo>
                    <a:lnTo>
                      <a:pt x="10330" y="14400"/>
                    </a:lnTo>
                    <a:lnTo>
                      <a:pt x="12209" y="14400"/>
                    </a:lnTo>
                    <a:lnTo>
                      <a:pt x="12209" y="16200"/>
                    </a:lnTo>
                    <a:lnTo>
                      <a:pt x="13148" y="16200"/>
                    </a:lnTo>
                    <a:lnTo>
                      <a:pt x="13148" y="16200"/>
                    </a:lnTo>
                    <a:lnTo>
                      <a:pt x="14087" y="18000"/>
                    </a:lnTo>
                    <a:lnTo>
                      <a:pt x="15026" y="18000"/>
                    </a:lnTo>
                    <a:lnTo>
                      <a:pt x="15026" y="18000"/>
                    </a:lnTo>
                    <a:lnTo>
                      <a:pt x="15026" y="19800"/>
                    </a:lnTo>
                    <a:lnTo>
                      <a:pt x="15965" y="19800"/>
                    </a:lnTo>
                    <a:lnTo>
                      <a:pt x="15965" y="19800"/>
                    </a:lnTo>
                    <a:lnTo>
                      <a:pt x="15965" y="19800"/>
                    </a:lnTo>
                    <a:lnTo>
                      <a:pt x="15965" y="19800"/>
                    </a:lnTo>
                    <a:lnTo>
                      <a:pt x="16904" y="21600"/>
                    </a:lnTo>
                    <a:lnTo>
                      <a:pt x="16904" y="21600"/>
                    </a:lnTo>
                    <a:lnTo>
                      <a:pt x="16904" y="21600"/>
                    </a:lnTo>
                    <a:lnTo>
                      <a:pt x="16904" y="21600"/>
                    </a:lnTo>
                    <a:lnTo>
                      <a:pt x="16904" y="21600"/>
                    </a:lnTo>
                    <a:lnTo>
                      <a:pt x="21600" y="21600"/>
                    </a:lnTo>
                    <a:lnTo>
                      <a:pt x="21600" y="19800"/>
                    </a:lnTo>
                    <a:lnTo>
                      <a:pt x="21600" y="18000"/>
                    </a:lnTo>
                    <a:lnTo>
                      <a:pt x="20661" y="16200"/>
                    </a:lnTo>
                    <a:lnTo>
                      <a:pt x="20661" y="16200"/>
                    </a:lnTo>
                    <a:lnTo>
                      <a:pt x="20661" y="14400"/>
                    </a:lnTo>
                    <a:lnTo>
                      <a:pt x="19722" y="14400"/>
                    </a:lnTo>
                    <a:lnTo>
                      <a:pt x="19722" y="12600"/>
                    </a:lnTo>
                    <a:lnTo>
                      <a:pt x="18783" y="10800"/>
                    </a:lnTo>
                    <a:lnTo>
                      <a:pt x="17843" y="10800"/>
                    </a:lnTo>
                    <a:lnTo>
                      <a:pt x="17843" y="10800"/>
                    </a:lnTo>
                    <a:lnTo>
                      <a:pt x="16904" y="9000"/>
                    </a:lnTo>
                    <a:lnTo>
                      <a:pt x="15965" y="9000"/>
                    </a:lnTo>
                    <a:lnTo>
                      <a:pt x="15965" y="9000"/>
                    </a:lnTo>
                    <a:lnTo>
                      <a:pt x="15026" y="7200"/>
                    </a:lnTo>
                    <a:lnTo>
                      <a:pt x="14087" y="7200"/>
                    </a:lnTo>
                    <a:lnTo>
                      <a:pt x="13148" y="5400"/>
                    </a:lnTo>
                    <a:lnTo>
                      <a:pt x="12209" y="5400"/>
                    </a:lnTo>
                    <a:lnTo>
                      <a:pt x="10330" y="3600"/>
                    </a:lnTo>
                    <a:lnTo>
                      <a:pt x="9391" y="3600"/>
                    </a:lnTo>
                    <a:lnTo>
                      <a:pt x="7513" y="1800"/>
                    </a:lnTo>
                    <a:lnTo>
                      <a:pt x="5635" y="1800"/>
                    </a:lnTo>
                    <a:lnTo>
                      <a:pt x="4696" y="0"/>
                    </a:lnTo>
                    <a:lnTo>
                      <a:pt x="2817" y="0"/>
                    </a:lnTo>
                    <a:lnTo>
                      <a:pt x="939" y="0"/>
                    </a:lnTo>
                    <a:lnTo>
                      <a:pt x="939" y="0"/>
                    </a:lnTo>
                    <a:lnTo>
                      <a:pt x="0" y="9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09" name="Shape 4309"/>
              <p:cNvSpPr/>
              <p:nvPr/>
            </p:nvSpPr>
            <p:spPr>
              <a:xfrm>
                <a:off x="823912" y="566737"/>
                <a:ext cx="34926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964"/>
                    </a:moveTo>
                    <a:lnTo>
                      <a:pt x="0" y="1964"/>
                    </a:lnTo>
                    <a:lnTo>
                      <a:pt x="0" y="3927"/>
                    </a:lnTo>
                    <a:lnTo>
                      <a:pt x="0" y="5891"/>
                    </a:lnTo>
                    <a:lnTo>
                      <a:pt x="0" y="5891"/>
                    </a:lnTo>
                    <a:lnTo>
                      <a:pt x="982" y="7855"/>
                    </a:lnTo>
                    <a:lnTo>
                      <a:pt x="982" y="9818"/>
                    </a:lnTo>
                    <a:lnTo>
                      <a:pt x="1964" y="9818"/>
                    </a:lnTo>
                    <a:lnTo>
                      <a:pt x="1964" y="9818"/>
                    </a:lnTo>
                    <a:lnTo>
                      <a:pt x="2945" y="11782"/>
                    </a:lnTo>
                    <a:lnTo>
                      <a:pt x="3927" y="11782"/>
                    </a:lnTo>
                    <a:lnTo>
                      <a:pt x="3927" y="11782"/>
                    </a:lnTo>
                    <a:lnTo>
                      <a:pt x="4909" y="13745"/>
                    </a:lnTo>
                    <a:lnTo>
                      <a:pt x="5891" y="13745"/>
                    </a:lnTo>
                    <a:lnTo>
                      <a:pt x="5891" y="13745"/>
                    </a:lnTo>
                    <a:lnTo>
                      <a:pt x="6873" y="15709"/>
                    </a:lnTo>
                    <a:lnTo>
                      <a:pt x="7855" y="15709"/>
                    </a:lnTo>
                    <a:lnTo>
                      <a:pt x="7855" y="15709"/>
                    </a:lnTo>
                    <a:lnTo>
                      <a:pt x="9818" y="17673"/>
                    </a:lnTo>
                    <a:lnTo>
                      <a:pt x="11782" y="17673"/>
                    </a:lnTo>
                    <a:lnTo>
                      <a:pt x="12764" y="17673"/>
                    </a:lnTo>
                    <a:lnTo>
                      <a:pt x="14727" y="19636"/>
                    </a:lnTo>
                    <a:lnTo>
                      <a:pt x="17673" y="19636"/>
                    </a:lnTo>
                    <a:lnTo>
                      <a:pt x="20618" y="21600"/>
                    </a:lnTo>
                    <a:lnTo>
                      <a:pt x="21600" y="11782"/>
                    </a:lnTo>
                    <a:lnTo>
                      <a:pt x="18655" y="9818"/>
                    </a:lnTo>
                    <a:lnTo>
                      <a:pt x="15709" y="7855"/>
                    </a:lnTo>
                    <a:lnTo>
                      <a:pt x="13745" y="7855"/>
                    </a:lnTo>
                    <a:lnTo>
                      <a:pt x="12764" y="7855"/>
                    </a:lnTo>
                    <a:lnTo>
                      <a:pt x="10800" y="5891"/>
                    </a:lnTo>
                    <a:lnTo>
                      <a:pt x="9818" y="5891"/>
                    </a:lnTo>
                    <a:lnTo>
                      <a:pt x="8836" y="5891"/>
                    </a:lnTo>
                    <a:lnTo>
                      <a:pt x="8836" y="5891"/>
                    </a:lnTo>
                    <a:lnTo>
                      <a:pt x="7855" y="3927"/>
                    </a:lnTo>
                    <a:lnTo>
                      <a:pt x="7855" y="3927"/>
                    </a:lnTo>
                    <a:lnTo>
                      <a:pt x="6873" y="3927"/>
                    </a:lnTo>
                    <a:lnTo>
                      <a:pt x="6873" y="3927"/>
                    </a:lnTo>
                    <a:lnTo>
                      <a:pt x="5891" y="3927"/>
                    </a:lnTo>
                    <a:lnTo>
                      <a:pt x="5891" y="1964"/>
                    </a:lnTo>
                    <a:lnTo>
                      <a:pt x="5891" y="1964"/>
                    </a:lnTo>
                    <a:lnTo>
                      <a:pt x="4909" y="1964"/>
                    </a:lnTo>
                    <a:lnTo>
                      <a:pt x="4909" y="1964"/>
                    </a:lnTo>
                    <a:lnTo>
                      <a:pt x="4909" y="1964"/>
                    </a:lnTo>
                    <a:lnTo>
                      <a:pt x="4909" y="1964"/>
                    </a:lnTo>
                    <a:lnTo>
                      <a:pt x="4909" y="0"/>
                    </a:lnTo>
                    <a:lnTo>
                      <a:pt x="4909" y="0"/>
                    </a:lnTo>
                    <a:lnTo>
                      <a:pt x="4909" y="0"/>
                    </a:lnTo>
                    <a:lnTo>
                      <a:pt x="4909" y="0"/>
                    </a:lnTo>
                    <a:lnTo>
                      <a:pt x="0" y="196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10" name="Shape 4310"/>
              <p:cNvSpPr/>
              <p:nvPr/>
            </p:nvSpPr>
            <p:spPr>
              <a:xfrm>
                <a:off x="823912" y="542925"/>
                <a:ext cx="33338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514" y="0"/>
                    </a:moveTo>
                    <a:lnTo>
                      <a:pt x="18514" y="0"/>
                    </a:lnTo>
                    <a:lnTo>
                      <a:pt x="16457" y="1350"/>
                    </a:lnTo>
                    <a:lnTo>
                      <a:pt x="12343" y="4050"/>
                    </a:lnTo>
                    <a:lnTo>
                      <a:pt x="11314" y="5400"/>
                    </a:lnTo>
                    <a:lnTo>
                      <a:pt x="9257" y="6750"/>
                    </a:lnTo>
                    <a:lnTo>
                      <a:pt x="8229" y="8100"/>
                    </a:lnTo>
                    <a:lnTo>
                      <a:pt x="7200" y="8100"/>
                    </a:lnTo>
                    <a:lnTo>
                      <a:pt x="6171" y="9450"/>
                    </a:lnTo>
                    <a:lnTo>
                      <a:pt x="5143" y="9450"/>
                    </a:lnTo>
                    <a:lnTo>
                      <a:pt x="5143" y="10800"/>
                    </a:lnTo>
                    <a:lnTo>
                      <a:pt x="4114" y="10800"/>
                    </a:lnTo>
                    <a:lnTo>
                      <a:pt x="3086" y="12150"/>
                    </a:lnTo>
                    <a:lnTo>
                      <a:pt x="3086" y="12150"/>
                    </a:lnTo>
                    <a:lnTo>
                      <a:pt x="2057" y="13500"/>
                    </a:lnTo>
                    <a:lnTo>
                      <a:pt x="2057" y="14850"/>
                    </a:lnTo>
                    <a:lnTo>
                      <a:pt x="1029" y="14850"/>
                    </a:lnTo>
                    <a:lnTo>
                      <a:pt x="1029" y="16200"/>
                    </a:lnTo>
                    <a:lnTo>
                      <a:pt x="1029" y="16200"/>
                    </a:lnTo>
                    <a:lnTo>
                      <a:pt x="0" y="17550"/>
                    </a:lnTo>
                    <a:lnTo>
                      <a:pt x="0" y="18900"/>
                    </a:lnTo>
                    <a:lnTo>
                      <a:pt x="0" y="18900"/>
                    </a:lnTo>
                    <a:lnTo>
                      <a:pt x="0" y="20250"/>
                    </a:lnTo>
                    <a:lnTo>
                      <a:pt x="0" y="21600"/>
                    </a:lnTo>
                    <a:lnTo>
                      <a:pt x="5143" y="20250"/>
                    </a:lnTo>
                    <a:lnTo>
                      <a:pt x="5143" y="20250"/>
                    </a:lnTo>
                    <a:lnTo>
                      <a:pt x="5143" y="20250"/>
                    </a:lnTo>
                    <a:lnTo>
                      <a:pt x="5143" y="20250"/>
                    </a:lnTo>
                    <a:lnTo>
                      <a:pt x="5143" y="20250"/>
                    </a:lnTo>
                    <a:lnTo>
                      <a:pt x="5143" y="20250"/>
                    </a:lnTo>
                    <a:lnTo>
                      <a:pt x="5143" y="20250"/>
                    </a:lnTo>
                    <a:lnTo>
                      <a:pt x="6171" y="18900"/>
                    </a:lnTo>
                    <a:lnTo>
                      <a:pt x="6171" y="18900"/>
                    </a:lnTo>
                    <a:lnTo>
                      <a:pt x="6171" y="18900"/>
                    </a:lnTo>
                    <a:lnTo>
                      <a:pt x="6171" y="17550"/>
                    </a:lnTo>
                    <a:lnTo>
                      <a:pt x="7200" y="17550"/>
                    </a:lnTo>
                    <a:lnTo>
                      <a:pt x="7200" y="17550"/>
                    </a:lnTo>
                    <a:lnTo>
                      <a:pt x="8229" y="16200"/>
                    </a:lnTo>
                    <a:lnTo>
                      <a:pt x="8229" y="16200"/>
                    </a:lnTo>
                    <a:lnTo>
                      <a:pt x="9257" y="14850"/>
                    </a:lnTo>
                    <a:lnTo>
                      <a:pt x="9257" y="14850"/>
                    </a:lnTo>
                    <a:lnTo>
                      <a:pt x="11314" y="13500"/>
                    </a:lnTo>
                    <a:lnTo>
                      <a:pt x="12343" y="12150"/>
                    </a:lnTo>
                    <a:lnTo>
                      <a:pt x="14400" y="12150"/>
                    </a:lnTo>
                    <a:lnTo>
                      <a:pt x="15429" y="10800"/>
                    </a:lnTo>
                    <a:lnTo>
                      <a:pt x="18514" y="8100"/>
                    </a:lnTo>
                    <a:lnTo>
                      <a:pt x="21600" y="6750"/>
                    </a:lnTo>
                    <a:lnTo>
                      <a:pt x="21600" y="6750"/>
                    </a:lnTo>
                    <a:lnTo>
                      <a:pt x="185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11" name="Shape 4311"/>
              <p:cNvSpPr/>
              <p:nvPr/>
            </p:nvSpPr>
            <p:spPr>
              <a:xfrm>
                <a:off x="852487" y="525462"/>
                <a:ext cx="34926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709" y="0"/>
                    </a:moveTo>
                    <a:lnTo>
                      <a:pt x="15709" y="0"/>
                    </a:lnTo>
                    <a:lnTo>
                      <a:pt x="15709" y="0"/>
                    </a:lnTo>
                    <a:lnTo>
                      <a:pt x="15709" y="0"/>
                    </a:lnTo>
                    <a:lnTo>
                      <a:pt x="15709" y="1350"/>
                    </a:lnTo>
                    <a:lnTo>
                      <a:pt x="15709" y="1350"/>
                    </a:lnTo>
                    <a:lnTo>
                      <a:pt x="15709" y="1350"/>
                    </a:lnTo>
                    <a:lnTo>
                      <a:pt x="15709" y="1350"/>
                    </a:lnTo>
                    <a:lnTo>
                      <a:pt x="15709" y="2700"/>
                    </a:lnTo>
                    <a:lnTo>
                      <a:pt x="14727" y="2700"/>
                    </a:lnTo>
                    <a:lnTo>
                      <a:pt x="14727" y="2700"/>
                    </a:lnTo>
                    <a:lnTo>
                      <a:pt x="14727" y="4050"/>
                    </a:lnTo>
                    <a:lnTo>
                      <a:pt x="13745" y="4050"/>
                    </a:lnTo>
                    <a:lnTo>
                      <a:pt x="13745" y="4050"/>
                    </a:lnTo>
                    <a:lnTo>
                      <a:pt x="12764" y="5400"/>
                    </a:lnTo>
                    <a:lnTo>
                      <a:pt x="12764" y="5400"/>
                    </a:lnTo>
                    <a:lnTo>
                      <a:pt x="11782" y="6750"/>
                    </a:lnTo>
                    <a:lnTo>
                      <a:pt x="11782" y="6750"/>
                    </a:lnTo>
                    <a:lnTo>
                      <a:pt x="9818" y="8100"/>
                    </a:lnTo>
                    <a:lnTo>
                      <a:pt x="8836" y="8100"/>
                    </a:lnTo>
                    <a:lnTo>
                      <a:pt x="7855" y="9450"/>
                    </a:lnTo>
                    <a:lnTo>
                      <a:pt x="5891" y="10800"/>
                    </a:lnTo>
                    <a:lnTo>
                      <a:pt x="2945" y="12150"/>
                    </a:lnTo>
                    <a:lnTo>
                      <a:pt x="0" y="14850"/>
                    </a:lnTo>
                    <a:lnTo>
                      <a:pt x="2945" y="21600"/>
                    </a:lnTo>
                    <a:lnTo>
                      <a:pt x="5891" y="18900"/>
                    </a:lnTo>
                    <a:lnTo>
                      <a:pt x="8836" y="17550"/>
                    </a:lnTo>
                    <a:lnTo>
                      <a:pt x="9818" y="16200"/>
                    </a:lnTo>
                    <a:lnTo>
                      <a:pt x="11782" y="14850"/>
                    </a:lnTo>
                    <a:lnTo>
                      <a:pt x="12764" y="13500"/>
                    </a:lnTo>
                    <a:lnTo>
                      <a:pt x="13745" y="12150"/>
                    </a:lnTo>
                    <a:lnTo>
                      <a:pt x="14727" y="12150"/>
                    </a:lnTo>
                    <a:lnTo>
                      <a:pt x="15709" y="10800"/>
                    </a:lnTo>
                    <a:lnTo>
                      <a:pt x="15709" y="10800"/>
                    </a:lnTo>
                    <a:lnTo>
                      <a:pt x="16691" y="10800"/>
                    </a:lnTo>
                    <a:lnTo>
                      <a:pt x="17673" y="9450"/>
                    </a:lnTo>
                    <a:lnTo>
                      <a:pt x="17673" y="8100"/>
                    </a:lnTo>
                    <a:lnTo>
                      <a:pt x="18655" y="8100"/>
                    </a:lnTo>
                    <a:lnTo>
                      <a:pt x="18655" y="6750"/>
                    </a:lnTo>
                    <a:lnTo>
                      <a:pt x="19636" y="6750"/>
                    </a:lnTo>
                    <a:lnTo>
                      <a:pt x="19636" y="5400"/>
                    </a:lnTo>
                    <a:lnTo>
                      <a:pt x="20618" y="5400"/>
                    </a:lnTo>
                    <a:lnTo>
                      <a:pt x="20618" y="4050"/>
                    </a:lnTo>
                    <a:lnTo>
                      <a:pt x="20618" y="2700"/>
                    </a:lnTo>
                    <a:lnTo>
                      <a:pt x="20618" y="2700"/>
                    </a:lnTo>
                    <a:lnTo>
                      <a:pt x="21600" y="135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570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12" name="Shape 4312"/>
              <p:cNvSpPr/>
              <p:nvPr/>
            </p:nvSpPr>
            <p:spPr>
              <a:xfrm>
                <a:off x="849312" y="506412"/>
                <a:ext cx="38101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9000"/>
                    </a:moveTo>
                    <a:lnTo>
                      <a:pt x="0" y="9000"/>
                    </a:lnTo>
                    <a:lnTo>
                      <a:pt x="3600" y="10800"/>
                    </a:lnTo>
                    <a:lnTo>
                      <a:pt x="6300" y="12600"/>
                    </a:lnTo>
                    <a:lnTo>
                      <a:pt x="8100" y="14400"/>
                    </a:lnTo>
                    <a:lnTo>
                      <a:pt x="9000" y="14400"/>
                    </a:lnTo>
                    <a:lnTo>
                      <a:pt x="10800" y="16200"/>
                    </a:lnTo>
                    <a:lnTo>
                      <a:pt x="11700" y="16200"/>
                    </a:lnTo>
                    <a:lnTo>
                      <a:pt x="12600" y="16200"/>
                    </a:lnTo>
                    <a:lnTo>
                      <a:pt x="13500" y="16200"/>
                    </a:lnTo>
                    <a:lnTo>
                      <a:pt x="13500" y="18000"/>
                    </a:lnTo>
                    <a:lnTo>
                      <a:pt x="14400" y="18000"/>
                    </a:lnTo>
                    <a:lnTo>
                      <a:pt x="14400" y="18000"/>
                    </a:lnTo>
                    <a:lnTo>
                      <a:pt x="14400" y="19800"/>
                    </a:lnTo>
                    <a:lnTo>
                      <a:pt x="15300" y="19800"/>
                    </a:lnTo>
                    <a:lnTo>
                      <a:pt x="15300" y="19800"/>
                    </a:lnTo>
                    <a:lnTo>
                      <a:pt x="15300" y="19800"/>
                    </a:lnTo>
                    <a:lnTo>
                      <a:pt x="16200" y="19800"/>
                    </a:lnTo>
                    <a:lnTo>
                      <a:pt x="16200" y="21600"/>
                    </a:lnTo>
                    <a:lnTo>
                      <a:pt x="16200" y="21600"/>
                    </a:lnTo>
                    <a:lnTo>
                      <a:pt x="16200" y="21600"/>
                    </a:lnTo>
                    <a:lnTo>
                      <a:pt x="16200" y="21600"/>
                    </a:lnTo>
                    <a:lnTo>
                      <a:pt x="16200" y="21600"/>
                    </a:lnTo>
                    <a:lnTo>
                      <a:pt x="16200" y="21600"/>
                    </a:lnTo>
                    <a:lnTo>
                      <a:pt x="21600" y="21600"/>
                    </a:lnTo>
                    <a:lnTo>
                      <a:pt x="20700" y="19800"/>
                    </a:lnTo>
                    <a:lnTo>
                      <a:pt x="20700" y="18000"/>
                    </a:lnTo>
                    <a:lnTo>
                      <a:pt x="20700" y="18000"/>
                    </a:lnTo>
                    <a:lnTo>
                      <a:pt x="19800" y="16200"/>
                    </a:lnTo>
                    <a:lnTo>
                      <a:pt x="19800" y="14400"/>
                    </a:lnTo>
                    <a:lnTo>
                      <a:pt x="18900" y="14400"/>
                    </a:lnTo>
                    <a:lnTo>
                      <a:pt x="18900" y="12600"/>
                    </a:lnTo>
                    <a:lnTo>
                      <a:pt x="18900" y="12600"/>
                    </a:lnTo>
                    <a:lnTo>
                      <a:pt x="18000" y="10800"/>
                    </a:lnTo>
                    <a:lnTo>
                      <a:pt x="17100" y="10800"/>
                    </a:lnTo>
                    <a:lnTo>
                      <a:pt x="17100" y="10800"/>
                    </a:lnTo>
                    <a:lnTo>
                      <a:pt x="16200" y="9000"/>
                    </a:lnTo>
                    <a:lnTo>
                      <a:pt x="15300" y="9000"/>
                    </a:lnTo>
                    <a:lnTo>
                      <a:pt x="15300" y="9000"/>
                    </a:lnTo>
                    <a:lnTo>
                      <a:pt x="14400" y="7200"/>
                    </a:lnTo>
                    <a:lnTo>
                      <a:pt x="13500" y="7200"/>
                    </a:lnTo>
                    <a:lnTo>
                      <a:pt x="12600" y="5400"/>
                    </a:lnTo>
                    <a:lnTo>
                      <a:pt x="10800" y="5400"/>
                    </a:lnTo>
                    <a:lnTo>
                      <a:pt x="9000" y="3600"/>
                    </a:lnTo>
                    <a:lnTo>
                      <a:pt x="8100" y="3600"/>
                    </a:lnTo>
                    <a:lnTo>
                      <a:pt x="4500" y="180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0" y="9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13" name="Shape 4313"/>
              <p:cNvSpPr/>
              <p:nvPr/>
            </p:nvSpPr>
            <p:spPr>
              <a:xfrm>
                <a:off x="815975" y="495300"/>
                <a:ext cx="36513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800"/>
                    </a:lnTo>
                    <a:lnTo>
                      <a:pt x="0" y="3600"/>
                    </a:lnTo>
                    <a:lnTo>
                      <a:pt x="939" y="3600"/>
                    </a:lnTo>
                    <a:lnTo>
                      <a:pt x="939" y="5400"/>
                    </a:lnTo>
                    <a:lnTo>
                      <a:pt x="939" y="7200"/>
                    </a:lnTo>
                    <a:lnTo>
                      <a:pt x="1878" y="7200"/>
                    </a:lnTo>
                    <a:lnTo>
                      <a:pt x="1878" y="9000"/>
                    </a:lnTo>
                    <a:lnTo>
                      <a:pt x="2817" y="9000"/>
                    </a:lnTo>
                    <a:lnTo>
                      <a:pt x="2817" y="10800"/>
                    </a:lnTo>
                    <a:lnTo>
                      <a:pt x="3757" y="10800"/>
                    </a:lnTo>
                    <a:lnTo>
                      <a:pt x="4696" y="10800"/>
                    </a:lnTo>
                    <a:lnTo>
                      <a:pt x="4696" y="12600"/>
                    </a:lnTo>
                    <a:lnTo>
                      <a:pt x="5635" y="12600"/>
                    </a:lnTo>
                    <a:lnTo>
                      <a:pt x="6574" y="12600"/>
                    </a:lnTo>
                    <a:lnTo>
                      <a:pt x="6574" y="14400"/>
                    </a:lnTo>
                    <a:lnTo>
                      <a:pt x="7513" y="14400"/>
                    </a:lnTo>
                    <a:lnTo>
                      <a:pt x="9391" y="16200"/>
                    </a:lnTo>
                    <a:lnTo>
                      <a:pt x="10330" y="16200"/>
                    </a:lnTo>
                    <a:lnTo>
                      <a:pt x="12209" y="18000"/>
                    </a:lnTo>
                    <a:lnTo>
                      <a:pt x="13148" y="18000"/>
                    </a:lnTo>
                    <a:lnTo>
                      <a:pt x="16904" y="19800"/>
                    </a:lnTo>
                    <a:lnTo>
                      <a:pt x="19722" y="21600"/>
                    </a:lnTo>
                    <a:lnTo>
                      <a:pt x="21600" y="12600"/>
                    </a:lnTo>
                    <a:lnTo>
                      <a:pt x="17843" y="10800"/>
                    </a:lnTo>
                    <a:lnTo>
                      <a:pt x="15026" y="9000"/>
                    </a:lnTo>
                    <a:lnTo>
                      <a:pt x="13148" y="7200"/>
                    </a:lnTo>
                    <a:lnTo>
                      <a:pt x="12209" y="7200"/>
                    </a:lnTo>
                    <a:lnTo>
                      <a:pt x="10330" y="5400"/>
                    </a:lnTo>
                    <a:lnTo>
                      <a:pt x="9391" y="5400"/>
                    </a:lnTo>
                    <a:lnTo>
                      <a:pt x="8452" y="5400"/>
                    </a:lnTo>
                    <a:lnTo>
                      <a:pt x="8452" y="3600"/>
                    </a:lnTo>
                    <a:lnTo>
                      <a:pt x="7513" y="3600"/>
                    </a:lnTo>
                    <a:lnTo>
                      <a:pt x="7513" y="3600"/>
                    </a:lnTo>
                    <a:lnTo>
                      <a:pt x="6574" y="3600"/>
                    </a:lnTo>
                    <a:lnTo>
                      <a:pt x="6574" y="1800"/>
                    </a:lnTo>
                    <a:lnTo>
                      <a:pt x="6574" y="1800"/>
                    </a:lnTo>
                    <a:lnTo>
                      <a:pt x="5635" y="1800"/>
                    </a:lnTo>
                    <a:lnTo>
                      <a:pt x="5635" y="1800"/>
                    </a:lnTo>
                    <a:lnTo>
                      <a:pt x="5635" y="1800"/>
                    </a:lnTo>
                    <a:lnTo>
                      <a:pt x="4696" y="0"/>
                    </a:lnTo>
                    <a:lnTo>
                      <a:pt x="4696" y="0"/>
                    </a:lnTo>
                    <a:lnTo>
                      <a:pt x="4696" y="0"/>
                    </a:lnTo>
                    <a:lnTo>
                      <a:pt x="4696" y="0"/>
                    </a:lnTo>
                    <a:lnTo>
                      <a:pt x="4696" y="0"/>
                    </a:lnTo>
                    <a:lnTo>
                      <a:pt x="4696" y="0"/>
                    </a:lnTo>
                    <a:lnTo>
                      <a:pt x="469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14" name="Shape 4314"/>
              <p:cNvSpPr/>
              <p:nvPr/>
            </p:nvSpPr>
            <p:spPr>
              <a:xfrm>
                <a:off x="815975" y="469900"/>
                <a:ext cx="33338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514" y="0"/>
                    </a:moveTo>
                    <a:lnTo>
                      <a:pt x="18514" y="0"/>
                    </a:lnTo>
                    <a:lnTo>
                      <a:pt x="17486" y="1350"/>
                    </a:lnTo>
                    <a:lnTo>
                      <a:pt x="16457" y="2700"/>
                    </a:lnTo>
                    <a:lnTo>
                      <a:pt x="14400" y="2700"/>
                    </a:lnTo>
                    <a:lnTo>
                      <a:pt x="13371" y="4050"/>
                    </a:lnTo>
                    <a:lnTo>
                      <a:pt x="11314" y="5400"/>
                    </a:lnTo>
                    <a:lnTo>
                      <a:pt x="10286" y="6750"/>
                    </a:lnTo>
                    <a:lnTo>
                      <a:pt x="8229" y="8100"/>
                    </a:lnTo>
                    <a:lnTo>
                      <a:pt x="7200" y="9450"/>
                    </a:lnTo>
                    <a:lnTo>
                      <a:pt x="6171" y="9450"/>
                    </a:lnTo>
                    <a:lnTo>
                      <a:pt x="5143" y="10800"/>
                    </a:lnTo>
                    <a:lnTo>
                      <a:pt x="5143" y="10800"/>
                    </a:lnTo>
                    <a:lnTo>
                      <a:pt x="4114" y="10800"/>
                    </a:lnTo>
                    <a:lnTo>
                      <a:pt x="4114" y="12150"/>
                    </a:lnTo>
                    <a:lnTo>
                      <a:pt x="3086" y="12150"/>
                    </a:lnTo>
                    <a:lnTo>
                      <a:pt x="2057" y="13500"/>
                    </a:lnTo>
                    <a:lnTo>
                      <a:pt x="2057" y="14850"/>
                    </a:lnTo>
                    <a:lnTo>
                      <a:pt x="1029" y="14850"/>
                    </a:lnTo>
                    <a:lnTo>
                      <a:pt x="1029" y="16200"/>
                    </a:lnTo>
                    <a:lnTo>
                      <a:pt x="1029" y="16200"/>
                    </a:lnTo>
                    <a:lnTo>
                      <a:pt x="0" y="17550"/>
                    </a:lnTo>
                    <a:lnTo>
                      <a:pt x="0" y="18900"/>
                    </a:lnTo>
                    <a:lnTo>
                      <a:pt x="0" y="20250"/>
                    </a:lnTo>
                    <a:lnTo>
                      <a:pt x="0" y="20250"/>
                    </a:lnTo>
                    <a:lnTo>
                      <a:pt x="0" y="21600"/>
                    </a:lnTo>
                    <a:lnTo>
                      <a:pt x="5143" y="21600"/>
                    </a:lnTo>
                    <a:lnTo>
                      <a:pt x="5143" y="20250"/>
                    </a:lnTo>
                    <a:lnTo>
                      <a:pt x="5143" y="20250"/>
                    </a:lnTo>
                    <a:lnTo>
                      <a:pt x="5143" y="20250"/>
                    </a:lnTo>
                    <a:lnTo>
                      <a:pt x="5143" y="20250"/>
                    </a:lnTo>
                    <a:lnTo>
                      <a:pt x="5143" y="20250"/>
                    </a:lnTo>
                    <a:lnTo>
                      <a:pt x="5143" y="20250"/>
                    </a:lnTo>
                    <a:lnTo>
                      <a:pt x="6171" y="18900"/>
                    </a:lnTo>
                    <a:lnTo>
                      <a:pt x="6171" y="18900"/>
                    </a:lnTo>
                    <a:lnTo>
                      <a:pt x="6171" y="18900"/>
                    </a:lnTo>
                    <a:lnTo>
                      <a:pt x="7200" y="17550"/>
                    </a:lnTo>
                    <a:lnTo>
                      <a:pt x="7200" y="17550"/>
                    </a:lnTo>
                    <a:lnTo>
                      <a:pt x="8229" y="17550"/>
                    </a:lnTo>
                    <a:lnTo>
                      <a:pt x="8229" y="16200"/>
                    </a:lnTo>
                    <a:lnTo>
                      <a:pt x="8229" y="16200"/>
                    </a:lnTo>
                    <a:lnTo>
                      <a:pt x="9257" y="14850"/>
                    </a:lnTo>
                    <a:lnTo>
                      <a:pt x="10286" y="14850"/>
                    </a:lnTo>
                    <a:lnTo>
                      <a:pt x="11314" y="13500"/>
                    </a:lnTo>
                    <a:lnTo>
                      <a:pt x="12343" y="12150"/>
                    </a:lnTo>
                    <a:lnTo>
                      <a:pt x="14400" y="12150"/>
                    </a:lnTo>
                    <a:lnTo>
                      <a:pt x="15429" y="10800"/>
                    </a:lnTo>
                    <a:lnTo>
                      <a:pt x="17486" y="9450"/>
                    </a:lnTo>
                    <a:lnTo>
                      <a:pt x="18514" y="8100"/>
                    </a:lnTo>
                    <a:lnTo>
                      <a:pt x="20571" y="6750"/>
                    </a:lnTo>
                    <a:lnTo>
                      <a:pt x="21600" y="6750"/>
                    </a:lnTo>
                    <a:lnTo>
                      <a:pt x="21600" y="6750"/>
                    </a:lnTo>
                    <a:lnTo>
                      <a:pt x="185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15" name="Shape 4315"/>
              <p:cNvSpPr/>
              <p:nvPr/>
            </p:nvSpPr>
            <p:spPr>
              <a:xfrm>
                <a:off x="844550" y="452437"/>
                <a:ext cx="34925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709" y="0"/>
                    </a:moveTo>
                    <a:lnTo>
                      <a:pt x="15709" y="0"/>
                    </a:lnTo>
                    <a:lnTo>
                      <a:pt x="15709" y="1350"/>
                    </a:lnTo>
                    <a:lnTo>
                      <a:pt x="15709" y="1350"/>
                    </a:lnTo>
                    <a:lnTo>
                      <a:pt x="15709" y="1350"/>
                    </a:lnTo>
                    <a:lnTo>
                      <a:pt x="15709" y="1350"/>
                    </a:lnTo>
                    <a:lnTo>
                      <a:pt x="15709" y="1350"/>
                    </a:lnTo>
                    <a:lnTo>
                      <a:pt x="15709" y="1350"/>
                    </a:lnTo>
                    <a:lnTo>
                      <a:pt x="15709" y="2700"/>
                    </a:lnTo>
                    <a:lnTo>
                      <a:pt x="14727" y="2700"/>
                    </a:lnTo>
                    <a:lnTo>
                      <a:pt x="14727" y="2700"/>
                    </a:lnTo>
                    <a:lnTo>
                      <a:pt x="14727" y="2700"/>
                    </a:lnTo>
                    <a:lnTo>
                      <a:pt x="13745" y="4050"/>
                    </a:lnTo>
                    <a:lnTo>
                      <a:pt x="13745" y="4050"/>
                    </a:lnTo>
                    <a:lnTo>
                      <a:pt x="12764" y="5400"/>
                    </a:lnTo>
                    <a:lnTo>
                      <a:pt x="12764" y="5400"/>
                    </a:lnTo>
                    <a:lnTo>
                      <a:pt x="11782" y="5400"/>
                    </a:lnTo>
                    <a:lnTo>
                      <a:pt x="11782" y="6750"/>
                    </a:lnTo>
                    <a:lnTo>
                      <a:pt x="9818" y="6750"/>
                    </a:lnTo>
                    <a:lnTo>
                      <a:pt x="8836" y="8100"/>
                    </a:lnTo>
                    <a:lnTo>
                      <a:pt x="6873" y="9450"/>
                    </a:lnTo>
                    <a:lnTo>
                      <a:pt x="5891" y="10800"/>
                    </a:lnTo>
                    <a:lnTo>
                      <a:pt x="4909" y="12150"/>
                    </a:lnTo>
                    <a:lnTo>
                      <a:pt x="2945" y="13500"/>
                    </a:lnTo>
                    <a:lnTo>
                      <a:pt x="1964" y="13500"/>
                    </a:lnTo>
                    <a:lnTo>
                      <a:pt x="0" y="14850"/>
                    </a:lnTo>
                    <a:lnTo>
                      <a:pt x="2945" y="21600"/>
                    </a:lnTo>
                    <a:lnTo>
                      <a:pt x="3927" y="20250"/>
                    </a:lnTo>
                    <a:lnTo>
                      <a:pt x="5891" y="18900"/>
                    </a:lnTo>
                    <a:lnTo>
                      <a:pt x="6873" y="17550"/>
                    </a:lnTo>
                    <a:lnTo>
                      <a:pt x="8836" y="17550"/>
                    </a:lnTo>
                    <a:lnTo>
                      <a:pt x="9818" y="16200"/>
                    </a:lnTo>
                    <a:lnTo>
                      <a:pt x="11782" y="14850"/>
                    </a:lnTo>
                    <a:lnTo>
                      <a:pt x="12764" y="13500"/>
                    </a:lnTo>
                    <a:lnTo>
                      <a:pt x="14727" y="12150"/>
                    </a:lnTo>
                    <a:lnTo>
                      <a:pt x="14727" y="12150"/>
                    </a:lnTo>
                    <a:lnTo>
                      <a:pt x="15709" y="10800"/>
                    </a:lnTo>
                    <a:lnTo>
                      <a:pt x="15709" y="10800"/>
                    </a:lnTo>
                    <a:lnTo>
                      <a:pt x="16691" y="9450"/>
                    </a:lnTo>
                    <a:lnTo>
                      <a:pt x="17673" y="9450"/>
                    </a:lnTo>
                    <a:lnTo>
                      <a:pt x="17673" y="9450"/>
                    </a:lnTo>
                    <a:lnTo>
                      <a:pt x="18655" y="8100"/>
                    </a:lnTo>
                    <a:lnTo>
                      <a:pt x="18655" y="6750"/>
                    </a:lnTo>
                    <a:lnTo>
                      <a:pt x="19636" y="6750"/>
                    </a:lnTo>
                    <a:lnTo>
                      <a:pt x="19636" y="5400"/>
                    </a:lnTo>
                    <a:lnTo>
                      <a:pt x="20618" y="5400"/>
                    </a:lnTo>
                    <a:lnTo>
                      <a:pt x="20618" y="4050"/>
                    </a:lnTo>
                    <a:lnTo>
                      <a:pt x="20618" y="2700"/>
                    </a:lnTo>
                    <a:lnTo>
                      <a:pt x="20618" y="1350"/>
                    </a:lnTo>
                    <a:lnTo>
                      <a:pt x="21600" y="135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570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16" name="Shape 4316"/>
              <p:cNvSpPr/>
              <p:nvPr/>
            </p:nvSpPr>
            <p:spPr>
              <a:xfrm>
                <a:off x="841375" y="433387"/>
                <a:ext cx="38100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9000"/>
                    </a:moveTo>
                    <a:lnTo>
                      <a:pt x="0" y="9000"/>
                    </a:lnTo>
                    <a:lnTo>
                      <a:pt x="1800" y="10800"/>
                    </a:lnTo>
                    <a:lnTo>
                      <a:pt x="2700" y="10800"/>
                    </a:lnTo>
                    <a:lnTo>
                      <a:pt x="4500" y="12600"/>
                    </a:lnTo>
                    <a:lnTo>
                      <a:pt x="6300" y="12600"/>
                    </a:lnTo>
                    <a:lnTo>
                      <a:pt x="7200" y="14400"/>
                    </a:lnTo>
                    <a:lnTo>
                      <a:pt x="9000" y="14400"/>
                    </a:lnTo>
                    <a:lnTo>
                      <a:pt x="9900" y="14400"/>
                    </a:lnTo>
                    <a:lnTo>
                      <a:pt x="11700" y="16200"/>
                    </a:lnTo>
                    <a:lnTo>
                      <a:pt x="12600" y="16200"/>
                    </a:lnTo>
                    <a:lnTo>
                      <a:pt x="12600" y="18000"/>
                    </a:lnTo>
                    <a:lnTo>
                      <a:pt x="13500" y="18000"/>
                    </a:lnTo>
                    <a:lnTo>
                      <a:pt x="13500" y="18000"/>
                    </a:lnTo>
                    <a:lnTo>
                      <a:pt x="14400" y="18000"/>
                    </a:lnTo>
                    <a:lnTo>
                      <a:pt x="14400" y="19800"/>
                    </a:lnTo>
                    <a:lnTo>
                      <a:pt x="15300" y="19800"/>
                    </a:lnTo>
                    <a:lnTo>
                      <a:pt x="15300" y="19800"/>
                    </a:lnTo>
                    <a:lnTo>
                      <a:pt x="15300" y="19800"/>
                    </a:lnTo>
                    <a:lnTo>
                      <a:pt x="16200" y="19800"/>
                    </a:lnTo>
                    <a:lnTo>
                      <a:pt x="16200" y="21600"/>
                    </a:lnTo>
                    <a:lnTo>
                      <a:pt x="16200" y="21600"/>
                    </a:lnTo>
                    <a:lnTo>
                      <a:pt x="16200" y="21600"/>
                    </a:lnTo>
                    <a:lnTo>
                      <a:pt x="16200" y="21600"/>
                    </a:lnTo>
                    <a:lnTo>
                      <a:pt x="16200" y="21600"/>
                    </a:lnTo>
                    <a:lnTo>
                      <a:pt x="16200" y="21600"/>
                    </a:lnTo>
                    <a:lnTo>
                      <a:pt x="21600" y="21600"/>
                    </a:lnTo>
                    <a:lnTo>
                      <a:pt x="20700" y="19800"/>
                    </a:lnTo>
                    <a:lnTo>
                      <a:pt x="20700" y="18000"/>
                    </a:lnTo>
                    <a:lnTo>
                      <a:pt x="20700" y="18000"/>
                    </a:lnTo>
                    <a:lnTo>
                      <a:pt x="19800" y="16200"/>
                    </a:lnTo>
                    <a:lnTo>
                      <a:pt x="19800" y="14400"/>
                    </a:lnTo>
                    <a:lnTo>
                      <a:pt x="18900" y="14400"/>
                    </a:lnTo>
                    <a:lnTo>
                      <a:pt x="18900" y="12600"/>
                    </a:lnTo>
                    <a:lnTo>
                      <a:pt x="18000" y="12600"/>
                    </a:lnTo>
                    <a:lnTo>
                      <a:pt x="18000" y="10800"/>
                    </a:lnTo>
                    <a:lnTo>
                      <a:pt x="17100" y="10800"/>
                    </a:lnTo>
                    <a:lnTo>
                      <a:pt x="16200" y="9000"/>
                    </a:lnTo>
                    <a:lnTo>
                      <a:pt x="16200" y="9000"/>
                    </a:lnTo>
                    <a:lnTo>
                      <a:pt x="15300" y="9000"/>
                    </a:lnTo>
                    <a:lnTo>
                      <a:pt x="14400" y="9000"/>
                    </a:lnTo>
                    <a:lnTo>
                      <a:pt x="13500" y="7200"/>
                    </a:lnTo>
                    <a:lnTo>
                      <a:pt x="13500" y="7200"/>
                    </a:lnTo>
                    <a:lnTo>
                      <a:pt x="11700" y="5400"/>
                    </a:lnTo>
                    <a:lnTo>
                      <a:pt x="9900" y="5400"/>
                    </a:lnTo>
                    <a:lnTo>
                      <a:pt x="9000" y="3600"/>
                    </a:lnTo>
                    <a:lnTo>
                      <a:pt x="7200" y="3600"/>
                    </a:lnTo>
                    <a:lnTo>
                      <a:pt x="6300" y="1800"/>
                    </a:lnTo>
                    <a:lnTo>
                      <a:pt x="4500" y="1800"/>
                    </a:lnTo>
                    <a:lnTo>
                      <a:pt x="27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0" y="9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17" name="Shape 4317"/>
              <p:cNvSpPr/>
              <p:nvPr/>
            </p:nvSpPr>
            <p:spPr>
              <a:xfrm>
                <a:off x="844550" y="433387"/>
                <a:ext cx="1588" cy="1588"/>
              </a:xfrm>
              <a:prstGeom prst="rect">
                <a:avLst/>
              </a:prstGeom>
              <a:solidFill>
                <a:srgbClr val="00000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18" name="Shape 4318"/>
              <p:cNvSpPr/>
              <p:nvPr/>
            </p:nvSpPr>
            <p:spPr>
              <a:xfrm>
                <a:off x="808037" y="423862"/>
                <a:ext cx="36513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964"/>
                    </a:moveTo>
                    <a:lnTo>
                      <a:pt x="0" y="1964"/>
                    </a:lnTo>
                    <a:lnTo>
                      <a:pt x="0" y="3927"/>
                    </a:lnTo>
                    <a:lnTo>
                      <a:pt x="939" y="5891"/>
                    </a:lnTo>
                    <a:lnTo>
                      <a:pt x="939" y="5891"/>
                    </a:lnTo>
                    <a:lnTo>
                      <a:pt x="939" y="7855"/>
                    </a:lnTo>
                    <a:lnTo>
                      <a:pt x="1878" y="9818"/>
                    </a:lnTo>
                    <a:lnTo>
                      <a:pt x="1878" y="9818"/>
                    </a:lnTo>
                    <a:lnTo>
                      <a:pt x="2817" y="11782"/>
                    </a:lnTo>
                    <a:lnTo>
                      <a:pt x="3757" y="11782"/>
                    </a:lnTo>
                    <a:lnTo>
                      <a:pt x="3757" y="11782"/>
                    </a:lnTo>
                    <a:lnTo>
                      <a:pt x="4696" y="13745"/>
                    </a:lnTo>
                    <a:lnTo>
                      <a:pt x="5635" y="13745"/>
                    </a:lnTo>
                    <a:lnTo>
                      <a:pt x="5635" y="13745"/>
                    </a:lnTo>
                    <a:lnTo>
                      <a:pt x="6574" y="15709"/>
                    </a:lnTo>
                    <a:lnTo>
                      <a:pt x="8452" y="15709"/>
                    </a:lnTo>
                    <a:lnTo>
                      <a:pt x="10330" y="17673"/>
                    </a:lnTo>
                    <a:lnTo>
                      <a:pt x="11270" y="17673"/>
                    </a:lnTo>
                    <a:lnTo>
                      <a:pt x="13148" y="17673"/>
                    </a:lnTo>
                    <a:lnTo>
                      <a:pt x="14087" y="19636"/>
                    </a:lnTo>
                    <a:lnTo>
                      <a:pt x="15965" y="19636"/>
                    </a:lnTo>
                    <a:lnTo>
                      <a:pt x="17843" y="19636"/>
                    </a:lnTo>
                    <a:lnTo>
                      <a:pt x="18783" y="21600"/>
                    </a:lnTo>
                    <a:lnTo>
                      <a:pt x="19722" y="21600"/>
                    </a:lnTo>
                    <a:lnTo>
                      <a:pt x="21600" y="11782"/>
                    </a:lnTo>
                    <a:lnTo>
                      <a:pt x="19722" y="9818"/>
                    </a:lnTo>
                    <a:lnTo>
                      <a:pt x="18783" y="9818"/>
                    </a:lnTo>
                    <a:lnTo>
                      <a:pt x="16904" y="9818"/>
                    </a:lnTo>
                    <a:lnTo>
                      <a:pt x="15026" y="9818"/>
                    </a:lnTo>
                    <a:lnTo>
                      <a:pt x="14087" y="7855"/>
                    </a:lnTo>
                    <a:lnTo>
                      <a:pt x="12209" y="7855"/>
                    </a:lnTo>
                    <a:lnTo>
                      <a:pt x="11270" y="5891"/>
                    </a:lnTo>
                    <a:lnTo>
                      <a:pt x="9391" y="5891"/>
                    </a:lnTo>
                    <a:lnTo>
                      <a:pt x="8452" y="5891"/>
                    </a:lnTo>
                    <a:lnTo>
                      <a:pt x="7513" y="3927"/>
                    </a:lnTo>
                    <a:lnTo>
                      <a:pt x="7513" y="3927"/>
                    </a:lnTo>
                    <a:lnTo>
                      <a:pt x="6574" y="3927"/>
                    </a:lnTo>
                    <a:lnTo>
                      <a:pt x="6574" y="3927"/>
                    </a:lnTo>
                    <a:lnTo>
                      <a:pt x="5635" y="1964"/>
                    </a:lnTo>
                    <a:lnTo>
                      <a:pt x="5635" y="1964"/>
                    </a:lnTo>
                    <a:lnTo>
                      <a:pt x="5635" y="1964"/>
                    </a:lnTo>
                    <a:lnTo>
                      <a:pt x="5635" y="1964"/>
                    </a:lnTo>
                    <a:lnTo>
                      <a:pt x="5635" y="1964"/>
                    </a:lnTo>
                    <a:lnTo>
                      <a:pt x="5635" y="1964"/>
                    </a:lnTo>
                    <a:lnTo>
                      <a:pt x="5635" y="1964"/>
                    </a:lnTo>
                    <a:lnTo>
                      <a:pt x="5635" y="0"/>
                    </a:lnTo>
                    <a:lnTo>
                      <a:pt x="4696" y="0"/>
                    </a:lnTo>
                    <a:lnTo>
                      <a:pt x="4696" y="0"/>
                    </a:lnTo>
                    <a:lnTo>
                      <a:pt x="0" y="196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19" name="Shape 4319"/>
              <p:cNvSpPr/>
              <p:nvPr/>
            </p:nvSpPr>
            <p:spPr>
              <a:xfrm>
                <a:off x="808037" y="400050"/>
                <a:ext cx="33338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543" y="0"/>
                    </a:moveTo>
                    <a:lnTo>
                      <a:pt x="19543" y="0"/>
                    </a:lnTo>
                    <a:lnTo>
                      <a:pt x="16457" y="2700"/>
                    </a:lnTo>
                    <a:lnTo>
                      <a:pt x="13371" y="4050"/>
                    </a:lnTo>
                    <a:lnTo>
                      <a:pt x="12343" y="5400"/>
                    </a:lnTo>
                    <a:lnTo>
                      <a:pt x="10286" y="6750"/>
                    </a:lnTo>
                    <a:lnTo>
                      <a:pt x="9257" y="8100"/>
                    </a:lnTo>
                    <a:lnTo>
                      <a:pt x="7200" y="9450"/>
                    </a:lnTo>
                    <a:lnTo>
                      <a:pt x="6171" y="9450"/>
                    </a:lnTo>
                    <a:lnTo>
                      <a:pt x="6171" y="10800"/>
                    </a:lnTo>
                    <a:lnTo>
                      <a:pt x="5143" y="10800"/>
                    </a:lnTo>
                    <a:lnTo>
                      <a:pt x="4114" y="10800"/>
                    </a:lnTo>
                    <a:lnTo>
                      <a:pt x="4114" y="12150"/>
                    </a:lnTo>
                    <a:lnTo>
                      <a:pt x="3086" y="12150"/>
                    </a:lnTo>
                    <a:lnTo>
                      <a:pt x="3086" y="13500"/>
                    </a:lnTo>
                    <a:lnTo>
                      <a:pt x="2057" y="14850"/>
                    </a:lnTo>
                    <a:lnTo>
                      <a:pt x="2057" y="14850"/>
                    </a:lnTo>
                    <a:lnTo>
                      <a:pt x="1029" y="16200"/>
                    </a:lnTo>
                    <a:lnTo>
                      <a:pt x="1029" y="16200"/>
                    </a:lnTo>
                    <a:lnTo>
                      <a:pt x="1029" y="17550"/>
                    </a:lnTo>
                    <a:lnTo>
                      <a:pt x="0" y="18900"/>
                    </a:lnTo>
                    <a:lnTo>
                      <a:pt x="0" y="18900"/>
                    </a:lnTo>
                    <a:lnTo>
                      <a:pt x="0" y="20250"/>
                    </a:lnTo>
                    <a:lnTo>
                      <a:pt x="0" y="21600"/>
                    </a:lnTo>
                    <a:lnTo>
                      <a:pt x="5143" y="20250"/>
                    </a:lnTo>
                    <a:lnTo>
                      <a:pt x="5143" y="20250"/>
                    </a:lnTo>
                    <a:lnTo>
                      <a:pt x="6171" y="20250"/>
                    </a:lnTo>
                    <a:lnTo>
                      <a:pt x="6171" y="20250"/>
                    </a:lnTo>
                    <a:lnTo>
                      <a:pt x="6171" y="20250"/>
                    </a:lnTo>
                    <a:lnTo>
                      <a:pt x="6171" y="20250"/>
                    </a:lnTo>
                    <a:lnTo>
                      <a:pt x="6171" y="20250"/>
                    </a:lnTo>
                    <a:lnTo>
                      <a:pt x="6171" y="18900"/>
                    </a:lnTo>
                    <a:lnTo>
                      <a:pt x="6171" y="18900"/>
                    </a:lnTo>
                    <a:lnTo>
                      <a:pt x="7200" y="18900"/>
                    </a:lnTo>
                    <a:lnTo>
                      <a:pt x="7200" y="17550"/>
                    </a:lnTo>
                    <a:lnTo>
                      <a:pt x="7200" y="17550"/>
                    </a:lnTo>
                    <a:lnTo>
                      <a:pt x="8229" y="17550"/>
                    </a:lnTo>
                    <a:lnTo>
                      <a:pt x="8229" y="16200"/>
                    </a:lnTo>
                    <a:lnTo>
                      <a:pt x="9257" y="16200"/>
                    </a:lnTo>
                    <a:lnTo>
                      <a:pt x="9257" y="14850"/>
                    </a:lnTo>
                    <a:lnTo>
                      <a:pt x="10286" y="14850"/>
                    </a:lnTo>
                    <a:lnTo>
                      <a:pt x="11314" y="13500"/>
                    </a:lnTo>
                    <a:lnTo>
                      <a:pt x="13371" y="12150"/>
                    </a:lnTo>
                    <a:lnTo>
                      <a:pt x="14400" y="12150"/>
                    </a:lnTo>
                    <a:lnTo>
                      <a:pt x="15429" y="10800"/>
                    </a:lnTo>
                    <a:lnTo>
                      <a:pt x="18514" y="8100"/>
                    </a:lnTo>
                    <a:lnTo>
                      <a:pt x="21600" y="6750"/>
                    </a:lnTo>
                    <a:lnTo>
                      <a:pt x="21600" y="6750"/>
                    </a:lnTo>
                    <a:lnTo>
                      <a:pt x="195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20" name="Shape 4320"/>
              <p:cNvSpPr/>
              <p:nvPr/>
            </p:nvSpPr>
            <p:spPr>
              <a:xfrm>
                <a:off x="838200" y="382587"/>
                <a:ext cx="33338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457" y="0"/>
                    </a:moveTo>
                    <a:lnTo>
                      <a:pt x="16457" y="0"/>
                    </a:lnTo>
                    <a:lnTo>
                      <a:pt x="16457" y="1350"/>
                    </a:lnTo>
                    <a:lnTo>
                      <a:pt x="16457" y="1350"/>
                    </a:lnTo>
                    <a:lnTo>
                      <a:pt x="16457" y="1350"/>
                    </a:lnTo>
                    <a:lnTo>
                      <a:pt x="15429" y="1350"/>
                    </a:lnTo>
                    <a:lnTo>
                      <a:pt x="15429" y="1350"/>
                    </a:lnTo>
                    <a:lnTo>
                      <a:pt x="15429" y="2700"/>
                    </a:lnTo>
                    <a:lnTo>
                      <a:pt x="15429" y="2700"/>
                    </a:lnTo>
                    <a:lnTo>
                      <a:pt x="15429" y="2700"/>
                    </a:lnTo>
                    <a:lnTo>
                      <a:pt x="14400" y="2700"/>
                    </a:lnTo>
                    <a:lnTo>
                      <a:pt x="14400" y="4050"/>
                    </a:lnTo>
                    <a:lnTo>
                      <a:pt x="14400" y="4050"/>
                    </a:lnTo>
                    <a:lnTo>
                      <a:pt x="13371" y="5400"/>
                    </a:lnTo>
                    <a:lnTo>
                      <a:pt x="13371" y="5400"/>
                    </a:lnTo>
                    <a:lnTo>
                      <a:pt x="12343" y="5400"/>
                    </a:lnTo>
                    <a:lnTo>
                      <a:pt x="11314" y="6750"/>
                    </a:lnTo>
                    <a:lnTo>
                      <a:pt x="11314" y="6750"/>
                    </a:lnTo>
                    <a:lnTo>
                      <a:pt x="10286" y="8100"/>
                    </a:lnTo>
                    <a:lnTo>
                      <a:pt x="8229" y="9450"/>
                    </a:lnTo>
                    <a:lnTo>
                      <a:pt x="7200" y="9450"/>
                    </a:lnTo>
                    <a:lnTo>
                      <a:pt x="5143" y="10800"/>
                    </a:lnTo>
                    <a:lnTo>
                      <a:pt x="2057" y="13500"/>
                    </a:lnTo>
                    <a:lnTo>
                      <a:pt x="0" y="14850"/>
                    </a:lnTo>
                    <a:lnTo>
                      <a:pt x="2057" y="21600"/>
                    </a:lnTo>
                    <a:lnTo>
                      <a:pt x="5143" y="18900"/>
                    </a:lnTo>
                    <a:lnTo>
                      <a:pt x="8229" y="17550"/>
                    </a:lnTo>
                    <a:lnTo>
                      <a:pt x="10286" y="16200"/>
                    </a:lnTo>
                    <a:lnTo>
                      <a:pt x="11314" y="14850"/>
                    </a:lnTo>
                    <a:lnTo>
                      <a:pt x="12343" y="13500"/>
                    </a:lnTo>
                    <a:lnTo>
                      <a:pt x="14400" y="13500"/>
                    </a:lnTo>
                    <a:lnTo>
                      <a:pt x="14400" y="12150"/>
                    </a:lnTo>
                    <a:lnTo>
                      <a:pt x="15429" y="12150"/>
                    </a:lnTo>
                    <a:lnTo>
                      <a:pt x="16457" y="10800"/>
                    </a:lnTo>
                    <a:lnTo>
                      <a:pt x="16457" y="10800"/>
                    </a:lnTo>
                    <a:lnTo>
                      <a:pt x="17486" y="9450"/>
                    </a:lnTo>
                    <a:lnTo>
                      <a:pt x="18514" y="9450"/>
                    </a:lnTo>
                    <a:lnTo>
                      <a:pt x="18514" y="8100"/>
                    </a:lnTo>
                    <a:lnTo>
                      <a:pt x="19543" y="8100"/>
                    </a:lnTo>
                    <a:lnTo>
                      <a:pt x="19543" y="6750"/>
                    </a:lnTo>
                    <a:lnTo>
                      <a:pt x="20571" y="5400"/>
                    </a:lnTo>
                    <a:lnTo>
                      <a:pt x="20571" y="5400"/>
                    </a:lnTo>
                    <a:lnTo>
                      <a:pt x="20571" y="4050"/>
                    </a:lnTo>
                    <a:lnTo>
                      <a:pt x="20571" y="2700"/>
                    </a:lnTo>
                    <a:lnTo>
                      <a:pt x="21600" y="2700"/>
                    </a:lnTo>
                    <a:lnTo>
                      <a:pt x="21600" y="135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64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21" name="Shape 4321"/>
              <p:cNvSpPr/>
              <p:nvPr/>
            </p:nvSpPr>
            <p:spPr>
              <a:xfrm>
                <a:off x="835025" y="363537"/>
                <a:ext cx="36513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9000"/>
                    </a:moveTo>
                    <a:lnTo>
                      <a:pt x="0" y="9000"/>
                    </a:lnTo>
                    <a:lnTo>
                      <a:pt x="2817" y="10800"/>
                    </a:lnTo>
                    <a:lnTo>
                      <a:pt x="6574" y="12600"/>
                    </a:lnTo>
                    <a:lnTo>
                      <a:pt x="7513" y="14400"/>
                    </a:lnTo>
                    <a:lnTo>
                      <a:pt x="9391" y="14400"/>
                    </a:lnTo>
                    <a:lnTo>
                      <a:pt x="10330" y="16200"/>
                    </a:lnTo>
                    <a:lnTo>
                      <a:pt x="12209" y="16200"/>
                    </a:lnTo>
                    <a:lnTo>
                      <a:pt x="12209" y="16200"/>
                    </a:lnTo>
                    <a:lnTo>
                      <a:pt x="13148" y="16200"/>
                    </a:lnTo>
                    <a:lnTo>
                      <a:pt x="13148" y="18000"/>
                    </a:lnTo>
                    <a:lnTo>
                      <a:pt x="14087" y="18000"/>
                    </a:lnTo>
                    <a:lnTo>
                      <a:pt x="14087" y="18000"/>
                    </a:lnTo>
                    <a:lnTo>
                      <a:pt x="15026" y="19800"/>
                    </a:lnTo>
                    <a:lnTo>
                      <a:pt x="15026" y="19800"/>
                    </a:lnTo>
                    <a:lnTo>
                      <a:pt x="15026" y="19800"/>
                    </a:lnTo>
                    <a:lnTo>
                      <a:pt x="15965" y="19800"/>
                    </a:lnTo>
                    <a:lnTo>
                      <a:pt x="15965" y="21600"/>
                    </a:lnTo>
                    <a:lnTo>
                      <a:pt x="15965" y="21600"/>
                    </a:lnTo>
                    <a:lnTo>
                      <a:pt x="15965" y="21600"/>
                    </a:lnTo>
                    <a:lnTo>
                      <a:pt x="15965" y="21600"/>
                    </a:lnTo>
                    <a:lnTo>
                      <a:pt x="15965" y="21600"/>
                    </a:lnTo>
                    <a:lnTo>
                      <a:pt x="16904" y="21600"/>
                    </a:lnTo>
                    <a:lnTo>
                      <a:pt x="16904" y="21600"/>
                    </a:lnTo>
                    <a:lnTo>
                      <a:pt x="21600" y="21600"/>
                    </a:lnTo>
                    <a:lnTo>
                      <a:pt x="21600" y="19800"/>
                    </a:lnTo>
                    <a:lnTo>
                      <a:pt x="20661" y="18000"/>
                    </a:lnTo>
                    <a:lnTo>
                      <a:pt x="20661" y="18000"/>
                    </a:lnTo>
                    <a:lnTo>
                      <a:pt x="20661" y="16200"/>
                    </a:lnTo>
                    <a:lnTo>
                      <a:pt x="19722" y="14400"/>
                    </a:lnTo>
                    <a:lnTo>
                      <a:pt x="19722" y="14400"/>
                    </a:lnTo>
                    <a:lnTo>
                      <a:pt x="18783" y="12600"/>
                    </a:lnTo>
                    <a:lnTo>
                      <a:pt x="18783" y="12600"/>
                    </a:lnTo>
                    <a:lnTo>
                      <a:pt x="17843" y="10800"/>
                    </a:lnTo>
                    <a:lnTo>
                      <a:pt x="17843" y="10800"/>
                    </a:lnTo>
                    <a:lnTo>
                      <a:pt x="16904" y="10800"/>
                    </a:lnTo>
                    <a:lnTo>
                      <a:pt x="16904" y="9000"/>
                    </a:lnTo>
                    <a:lnTo>
                      <a:pt x="15965" y="9000"/>
                    </a:lnTo>
                    <a:lnTo>
                      <a:pt x="15026" y="9000"/>
                    </a:lnTo>
                    <a:lnTo>
                      <a:pt x="14087" y="7200"/>
                    </a:lnTo>
                    <a:lnTo>
                      <a:pt x="14087" y="7200"/>
                    </a:lnTo>
                    <a:lnTo>
                      <a:pt x="12209" y="5400"/>
                    </a:lnTo>
                    <a:lnTo>
                      <a:pt x="11270" y="5400"/>
                    </a:lnTo>
                    <a:lnTo>
                      <a:pt x="9391" y="3600"/>
                    </a:lnTo>
                    <a:lnTo>
                      <a:pt x="7513" y="3600"/>
                    </a:lnTo>
                    <a:lnTo>
                      <a:pt x="4696" y="1800"/>
                    </a:lnTo>
                    <a:lnTo>
                      <a:pt x="939" y="0"/>
                    </a:lnTo>
                    <a:lnTo>
                      <a:pt x="939" y="0"/>
                    </a:lnTo>
                    <a:lnTo>
                      <a:pt x="0" y="9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22" name="Shape 4322"/>
              <p:cNvSpPr/>
              <p:nvPr/>
            </p:nvSpPr>
            <p:spPr>
              <a:xfrm>
                <a:off x="800100" y="352425"/>
                <a:ext cx="36513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800"/>
                    </a:lnTo>
                    <a:lnTo>
                      <a:pt x="0" y="3600"/>
                    </a:lnTo>
                    <a:lnTo>
                      <a:pt x="939" y="5400"/>
                    </a:lnTo>
                    <a:lnTo>
                      <a:pt x="939" y="5400"/>
                    </a:lnTo>
                    <a:lnTo>
                      <a:pt x="1878" y="7200"/>
                    </a:lnTo>
                    <a:lnTo>
                      <a:pt x="1878" y="7200"/>
                    </a:lnTo>
                    <a:lnTo>
                      <a:pt x="2817" y="9000"/>
                    </a:lnTo>
                    <a:lnTo>
                      <a:pt x="2817" y="9000"/>
                    </a:lnTo>
                    <a:lnTo>
                      <a:pt x="3757" y="10800"/>
                    </a:lnTo>
                    <a:lnTo>
                      <a:pt x="3757" y="10800"/>
                    </a:lnTo>
                    <a:lnTo>
                      <a:pt x="4696" y="12600"/>
                    </a:lnTo>
                    <a:lnTo>
                      <a:pt x="5635" y="12600"/>
                    </a:lnTo>
                    <a:lnTo>
                      <a:pt x="5635" y="12600"/>
                    </a:lnTo>
                    <a:lnTo>
                      <a:pt x="6574" y="14400"/>
                    </a:lnTo>
                    <a:lnTo>
                      <a:pt x="7513" y="14400"/>
                    </a:lnTo>
                    <a:lnTo>
                      <a:pt x="7513" y="14400"/>
                    </a:lnTo>
                    <a:lnTo>
                      <a:pt x="9391" y="16200"/>
                    </a:lnTo>
                    <a:lnTo>
                      <a:pt x="10330" y="16200"/>
                    </a:lnTo>
                    <a:lnTo>
                      <a:pt x="12209" y="18000"/>
                    </a:lnTo>
                    <a:lnTo>
                      <a:pt x="14087" y="18000"/>
                    </a:lnTo>
                    <a:lnTo>
                      <a:pt x="16904" y="19800"/>
                    </a:lnTo>
                    <a:lnTo>
                      <a:pt x="20661" y="21600"/>
                    </a:lnTo>
                    <a:lnTo>
                      <a:pt x="21600" y="12600"/>
                    </a:lnTo>
                    <a:lnTo>
                      <a:pt x="18783" y="10800"/>
                    </a:lnTo>
                    <a:lnTo>
                      <a:pt x="15026" y="9000"/>
                    </a:lnTo>
                    <a:lnTo>
                      <a:pt x="14087" y="9000"/>
                    </a:lnTo>
                    <a:lnTo>
                      <a:pt x="12209" y="7200"/>
                    </a:lnTo>
                    <a:lnTo>
                      <a:pt x="11270" y="7200"/>
                    </a:lnTo>
                    <a:lnTo>
                      <a:pt x="9391" y="5400"/>
                    </a:lnTo>
                    <a:lnTo>
                      <a:pt x="9391" y="5400"/>
                    </a:lnTo>
                    <a:lnTo>
                      <a:pt x="8452" y="5400"/>
                    </a:lnTo>
                    <a:lnTo>
                      <a:pt x="8452" y="5400"/>
                    </a:lnTo>
                    <a:lnTo>
                      <a:pt x="7513" y="3600"/>
                    </a:lnTo>
                    <a:lnTo>
                      <a:pt x="7513" y="3600"/>
                    </a:lnTo>
                    <a:lnTo>
                      <a:pt x="6574" y="3600"/>
                    </a:lnTo>
                    <a:lnTo>
                      <a:pt x="6574" y="1800"/>
                    </a:lnTo>
                    <a:lnTo>
                      <a:pt x="5635" y="1800"/>
                    </a:lnTo>
                    <a:lnTo>
                      <a:pt x="5635" y="1800"/>
                    </a:lnTo>
                    <a:lnTo>
                      <a:pt x="5635" y="1800"/>
                    </a:lnTo>
                    <a:lnTo>
                      <a:pt x="5635" y="1800"/>
                    </a:lnTo>
                    <a:lnTo>
                      <a:pt x="5635" y="0"/>
                    </a:lnTo>
                    <a:lnTo>
                      <a:pt x="5635" y="0"/>
                    </a:lnTo>
                    <a:lnTo>
                      <a:pt x="5635" y="0"/>
                    </a:lnTo>
                    <a:lnTo>
                      <a:pt x="5635" y="0"/>
                    </a:lnTo>
                    <a:lnTo>
                      <a:pt x="5635" y="0"/>
                    </a:lnTo>
                    <a:lnTo>
                      <a:pt x="563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23" name="Shape 4323"/>
              <p:cNvSpPr/>
              <p:nvPr/>
            </p:nvSpPr>
            <p:spPr>
              <a:xfrm>
                <a:off x="800100" y="327025"/>
                <a:ext cx="33338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543" y="0"/>
                    </a:moveTo>
                    <a:lnTo>
                      <a:pt x="19543" y="0"/>
                    </a:lnTo>
                    <a:lnTo>
                      <a:pt x="16457" y="2700"/>
                    </a:lnTo>
                    <a:lnTo>
                      <a:pt x="13371" y="4050"/>
                    </a:lnTo>
                    <a:lnTo>
                      <a:pt x="12343" y="5400"/>
                    </a:lnTo>
                    <a:lnTo>
                      <a:pt x="10286" y="6750"/>
                    </a:lnTo>
                    <a:lnTo>
                      <a:pt x="9257" y="8100"/>
                    </a:lnTo>
                    <a:lnTo>
                      <a:pt x="7200" y="9450"/>
                    </a:lnTo>
                    <a:lnTo>
                      <a:pt x="6171" y="9450"/>
                    </a:lnTo>
                    <a:lnTo>
                      <a:pt x="6171" y="10800"/>
                    </a:lnTo>
                    <a:lnTo>
                      <a:pt x="5143" y="10800"/>
                    </a:lnTo>
                    <a:lnTo>
                      <a:pt x="5143" y="10800"/>
                    </a:lnTo>
                    <a:lnTo>
                      <a:pt x="4114" y="12150"/>
                    </a:lnTo>
                    <a:lnTo>
                      <a:pt x="3086" y="13500"/>
                    </a:lnTo>
                    <a:lnTo>
                      <a:pt x="3086" y="13500"/>
                    </a:lnTo>
                    <a:lnTo>
                      <a:pt x="2057" y="14850"/>
                    </a:lnTo>
                    <a:lnTo>
                      <a:pt x="2057" y="14850"/>
                    </a:lnTo>
                    <a:lnTo>
                      <a:pt x="1029" y="16200"/>
                    </a:lnTo>
                    <a:lnTo>
                      <a:pt x="1029" y="17550"/>
                    </a:lnTo>
                    <a:lnTo>
                      <a:pt x="1029" y="17550"/>
                    </a:lnTo>
                    <a:lnTo>
                      <a:pt x="0" y="18900"/>
                    </a:lnTo>
                    <a:lnTo>
                      <a:pt x="0" y="2025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6171" y="21600"/>
                    </a:lnTo>
                    <a:lnTo>
                      <a:pt x="6171" y="21600"/>
                    </a:lnTo>
                    <a:lnTo>
                      <a:pt x="6171" y="21600"/>
                    </a:lnTo>
                    <a:lnTo>
                      <a:pt x="6171" y="21600"/>
                    </a:lnTo>
                    <a:lnTo>
                      <a:pt x="6171" y="20250"/>
                    </a:lnTo>
                    <a:lnTo>
                      <a:pt x="6171" y="20250"/>
                    </a:lnTo>
                    <a:lnTo>
                      <a:pt x="6171" y="20250"/>
                    </a:lnTo>
                    <a:lnTo>
                      <a:pt x="6171" y="18900"/>
                    </a:lnTo>
                    <a:lnTo>
                      <a:pt x="6171" y="18900"/>
                    </a:lnTo>
                    <a:lnTo>
                      <a:pt x="7200" y="18900"/>
                    </a:lnTo>
                    <a:lnTo>
                      <a:pt x="7200" y="17550"/>
                    </a:lnTo>
                    <a:lnTo>
                      <a:pt x="8229" y="17550"/>
                    </a:lnTo>
                    <a:lnTo>
                      <a:pt x="8229" y="17550"/>
                    </a:lnTo>
                    <a:lnTo>
                      <a:pt x="8229" y="16200"/>
                    </a:lnTo>
                    <a:lnTo>
                      <a:pt x="9257" y="16200"/>
                    </a:lnTo>
                    <a:lnTo>
                      <a:pt x="9257" y="14850"/>
                    </a:lnTo>
                    <a:lnTo>
                      <a:pt x="10286" y="14850"/>
                    </a:lnTo>
                    <a:lnTo>
                      <a:pt x="11314" y="13500"/>
                    </a:lnTo>
                    <a:lnTo>
                      <a:pt x="13371" y="13500"/>
                    </a:lnTo>
                    <a:lnTo>
                      <a:pt x="14400" y="12150"/>
                    </a:lnTo>
                    <a:lnTo>
                      <a:pt x="16457" y="10800"/>
                    </a:lnTo>
                    <a:lnTo>
                      <a:pt x="18514" y="8100"/>
                    </a:lnTo>
                    <a:lnTo>
                      <a:pt x="21600" y="6750"/>
                    </a:lnTo>
                    <a:lnTo>
                      <a:pt x="21600" y="6750"/>
                    </a:lnTo>
                    <a:lnTo>
                      <a:pt x="195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24" name="Shape 4324"/>
              <p:cNvSpPr/>
              <p:nvPr/>
            </p:nvSpPr>
            <p:spPr>
              <a:xfrm>
                <a:off x="830262" y="309562"/>
                <a:ext cx="33338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457" y="1350"/>
                    </a:moveTo>
                    <a:lnTo>
                      <a:pt x="16457" y="1350"/>
                    </a:lnTo>
                    <a:lnTo>
                      <a:pt x="16457" y="1350"/>
                    </a:lnTo>
                    <a:lnTo>
                      <a:pt x="16457" y="1350"/>
                    </a:lnTo>
                    <a:lnTo>
                      <a:pt x="16457" y="1350"/>
                    </a:lnTo>
                    <a:lnTo>
                      <a:pt x="15429" y="1350"/>
                    </a:lnTo>
                    <a:lnTo>
                      <a:pt x="15429" y="1350"/>
                    </a:lnTo>
                    <a:lnTo>
                      <a:pt x="15429" y="1350"/>
                    </a:lnTo>
                    <a:lnTo>
                      <a:pt x="15429" y="2700"/>
                    </a:lnTo>
                    <a:lnTo>
                      <a:pt x="15429" y="2700"/>
                    </a:lnTo>
                    <a:lnTo>
                      <a:pt x="14400" y="2700"/>
                    </a:lnTo>
                    <a:lnTo>
                      <a:pt x="14400" y="4050"/>
                    </a:lnTo>
                    <a:lnTo>
                      <a:pt x="14400" y="4050"/>
                    </a:lnTo>
                    <a:lnTo>
                      <a:pt x="13371" y="4050"/>
                    </a:lnTo>
                    <a:lnTo>
                      <a:pt x="13371" y="5400"/>
                    </a:lnTo>
                    <a:lnTo>
                      <a:pt x="12343" y="5400"/>
                    </a:lnTo>
                    <a:lnTo>
                      <a:pt x="12343" y="6750"/>
                    </a:lnTo>
                    <a:lnTo>
                      <a:pt x="11314" y="6750"/>
                    </a:lnTo>
                    <a:lnTo>
                      <a:pt x="10286" y="8100"/>
                    </a:lnTo>
                    <a:lnTo>
                      <a:pt x="8229" y="9450"/>
                    </a:lnTo>
                    <a:lnTo>
                      <a:pt x="7200" y="9450"/>
                    </a:lnTo>
                    <a:lnTo>
                      <a:pt x="5143" y="10800"/>
                    </a:lnTo>
                    <a:lnTo>
                      <a:pt x="2057" y="13500"/>
                    </a:lnTo>
                    <a:lnTo>
                      <a:pt x="0" y="14850"/>
                    </a:lnTo>
                    <a:lnTo>
                      <a:pt x="2057" y="21600"/>
                    </a:lnTo>
                    <a:lnTo>
                      <a:pt x="5143" y="18900"/>
                    </a:lnTo>
                    <a:lnTo>
                      <a:pt x="8229" y="17550"/>
                    </a:lnTo>
                    <a:lnTo>
                      <a:pt x="9257" y="16200"/>
                    </a:lnTo>
                    <a:lnTo>
                      <a:pt x="11314" y="14850"/>
                    </a:lnTo>
                    <a:lnTo>
                      <a:pt x="12343" y="13500"/>
                    </a:lnTo>
                    <a:lnTo>
                      <a:pt x="14400" y="13500"/>
                    </a:lnTo>
                    <a:lnTo>
                      <a:pt x="15429" y="12150"/>
                    </a:lnTo>
                    <a:lnTo>
                      <a:pt x="15429" y="12150"/>
                    </a:lnTo>
                    <a:lnTo>
                      <a:pt x="16457" y="10800"/>
                    </a:lnTo>
                    <a:lnTo>
                      <a:pt x="16457" y="10800"/>
                    </a:lnTo>
                    <a:lnTo>
                      <a:pt x="17486" y="9450"/>
                    </a:lnTo>
                    <a:lnTo>
                      <a:pt x="18514" y="9450"/>
                    </a:lnTo>
                    <a:lnTo>
                      <a:pt x="18514" y="8100"/>
                    </a:lnTo>
                    <a:lnTo>
                      <a:pt x="19543" y="8100"/>
                    </a:lnTo>
                    <a:lnTo>
                      <a:pt x="19543" y="6750"/>
                    </a:lnTo>
                    <a:lnTo>
                      <a:pt x="20571" y="5400"/>
                    </a:lnTo>
                    <a:lnTo>
                      <a:pt x="20571" y="5400"/>
                    </a:lnTo>
                    <a:lnTo>
                      <a:pt x="20571" y="4050"/>
                    </a:lnTo>
                    <a:lnTo>
                      <a:pt x="21600" y="2700"/>
                    </a:lnTo>
                    <a:lnTo>
                      <a:pt x="21600" y="2700"/>
                    </a:lnTo>
                    <a:lnTo>
                      <a:pt x="21600" y="135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6457" y="135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25" name="Shape 4325"/>
              <p:cNvSpPr/>
              <p:nvPr/>
            </p:nvSpPr>
            <p:spPr>
              <a:xfrm>
                <a:off x="827087" y="290512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8308"/>
                    </a:moveTo>
                    <a:lnTo>
                      <a:pt x="0" y="8308"/>
                    </a:lnTo>
                    <a:lnTo>
                      <a:pt x="2817" y="9969"/>
                    </a:lnTo>
                    <a:lnTo>
                      <a:pt x="5635" y="11631"/>
                    </a:lnTo>
                    <a:lnTo>
                      <a:pt x="7513" y="11631"/>
                    </a:lnTo>
                    <a:lnTo>
                      <a:pt x="8452" y="13292"/>
                    </a:lnTo>
                    <a:lnTo>
                      <a:pt x="10330" y="13292"/>
                    </a:lnTo>
                    <a:lnTo>
                      <a:pt x="11270" y="14954"/>
                    </a:lnTo>
                    <a:lnTo>
                      <a:pt x="12209" y="14954"/>
                    </a:lnTo>
                    <a:lnTo>
                      <a:pt x="12209" y="16615"/>
                    </a:lnTo>
                    <a:lnTo>
                      <a:pt x="13148" y="16615"/>
                    </a:lnTo>
                    <a:lnTo>
                      <a:pt x="14087" y="16615"/>
                    </a:lnTo>
                    <a:lnTo>
                      <a:pt x="14087" y="16615"/>
                    </a:lnTo>
                    <a:lnTo>
                      <a:pt x="15026" y="18277"/>
                    </a:lnTo>
                    <a:lnTo>
                      <a:pt x="15026" y="18277"/>
                    </a:lnTo>
                    <a:lnTo>
                      <a:pt x="15026" y="18277"/>
                    </a:lnTo>
                    <a:lnTo>
                      <a:pt x="15965" y="18277"/>
                    </a:lnTo>
                    <a:lnTo>
                      <a:pt x="15965" y="19938"/>
                    </a:lnTo>
                    <a:lnTo>
                      <a:pt x="15965" y="19938"/>
                    </a:lnTo>
                    <a:lnTo>
                      <a:pt x="15965" y="19938"/>
                    </a:lnTo>
                    <a:lnTo>
                      <a:pt x="15965" y="19938"/>
                    </a:lnTo>
                    <a:lnTo>
                      <a:pt x="15965" y="19938"/>
                    </a:lnTo>
                    <a:lnTo>
                      <a:pt x="16904" y="19938"/>
                    </a:lnTo>
                    <a:lnTo>
                      <a:pt x="16904" y="21600"/>
                    </a:lnTo>
                    <a:lnTo>
                      <a:pt x="21600" y="19938"/>
                    </a:lnTo>
                    <a:lnTo>
                      <a:pt x="21600" y="18277"/>
                    </a:lnTo>
                    <a:lnTo>
                      <a:pt x="21600" y="16615"/>
                    </a:lnTo>
                    <a:lnTo>
                      <a:pt x="20661" y="16615"/>
                    </a:lnTo>
                    <a:lnTo>
                      <a:pt x="20661" y="14954"/>
                    </a:lnTo>
                    <a:lnTo>
                      <a:pt x="19722" y="13292"/>
                    </a:lnTo>
                    <a:lnTo>
                      <a:pt x="19722" y="13292"/>
                    </a:lnTo>
                    <a:lnTo>
                      <a:pt x="18783" y="11631"/>
                    </a:lnTo>
                    <a:lnTo>
                      <a:pt x="18783" y="11631"/>
                    </a:lnTo>
                    <a:lnTo>
                      <a:pt x="17843" y="9969"/>
                    </a:lnTo>
                    <a:lnTo>
                      <a:pt x="16904" y="9969"/>
                    </a:lnTo>
                    <a:lnTo>
                      <a:pt x="16904" y="9969"/>
                    </a:lnTo>
                    <a:lnTo>
                      <a:pt x="15965" y="8308"/>
                    </a:lnTo>
                    <a:lnTo>
                      <a:pt x="15026" y="8308"/>
                    </a:lnTo>
                    <a:lnTo>
                      <a:pt x="15026" y="8308"/>
                    </a:lnTo>
                    <a:lnTo>
                      <a:pt x="14087" y="6646"/>
                    </a:lnTo>
                    <a:lnTo>
                      <a:pt x="13148" y="6646"/>
                    </a:lnTo>
                    <a:lnTo>
                      <a:pt x="11270" y="4985"/>
                    </a:lnTo>
                    <a:lnTo>
                      <a:pt x="10330" y="4985"/>
                    </a:lnTo>
                    <a:lnTo>
                      <a:pt x="8452" y="3323"/>
                    </a:lnTo>
                    <a:lnTo>
                      <a:pt x="6574" y="3323"/>
                    </a:lnTo>
                    <a:lnTo>
                      <a:pt x="3757" y="1662"/>
                    </a:lnTo>
                    <a:lnTo>
                      <a:pt x="939" y="0"/>
                    </a:lnTo>
                    <a:lnTo>
                      <a:pt x="939" y="0"/>
                    </a:lnTo>
                    <a:lnTo>
                      <a:pt x="0" y="830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26" name="Shape 4326"/>
              <p:cNvSpPr/>
              <p:nvPr/>
            </p:nvSpPr>
            <p:spPr>
              <a:xfrm>
                <a:off x="792162" y="279400"/>
                <a:ext cx="36513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800"/>
                    </a:lnTo>
                    <a:lnTo>
                      <a:pt x="939" y="3600"/>
                    </a:lnTo>
                    <a:lnTo>
                      <a:pt x="939" y="5400"/>
                    </a:lnTo>
                    <a:lnTo>
                      <a:pt x="939" y="5400"/>
                    </a:lnTo>
                    <a:lnTo>
                      <a:pt x="1878" y="7200"/>
                    </a:lnTo>
                    <a:lnTo>
                      <a:pt x="1878" y="9000"/>
                    </a:lnTo>
                    <a:lnTo>
                      <a:pt x="2817" y="9000"/>
                    </a:lnTo>
                    <a:lnTo>
                      <a:pt x="3757" y="9000"/>
                    </a:lnTo>
                    <a:lnTo>
                      <a:pt x="3757" y="10800"/>
                    </a:lnTo>
                    <a:lnTo>
                      <a:pt x="4696" y="10800"/>
                    </a:lnTo>
                    <a:lnTo>
                      <a:pt x="4696" y="12600"/>
                    </a:lnTo>
                    <a:lnTo>
                      <a:pt x="5635" y="12600"/>
                    </a:lnTo>
                    <a:lnTo>
                      <a:pt x="6574" y="12600"/>
                    </a:lnTo>
                    <a:lnTo>
                      <a:pt x="7513" y="14400"/>
                    </a:lnTo>
                    <a:lnTo>
                      <a:pt x="7513" y="14400"/>
                    </a:lnTo>
                    <a:lnTo>
                      <a:pt x="8452" y="14400"/>
                    </a:lnTo>
                    <a:lnTo>
                      <a:pt x="10330" y="16200"/>
                    </a:lnTo>
                    <a:lnTo>
                      <a:pt x="11270" y="16200"/>
                    </a:lnTo>
                    <a:lnTo>
                      <a:pt x="13148" y="18000"/>
                    </a:lnTo>
                    <a:lnTo>
                      <a:pt x="15026" y="19800"/>
                    </a:lnTo>
                    <a:lnTo>
                      <a:pt x="17843" y="19800"/>
                    </a:lnTo>
                    <a:lnTo>
                      <a:pt x="20661" y="21600"/>
                    </a:lnTo>
                    <a:lnTo>
                      <a:pt x="21600" y="12600"/>
                    </a:lnTo>
                    <a:lnTo>
                      <a:pt x="18783" y="10800"/>
                    </a:lnTo>
                    <a:lnTo>
                      <a:pt x="15965" y="9000"/>
                    </a:lnTo>
                    <a:lnTo>
                      <a:pt x="15026" y="9000"/>
                    </a:lnTo>
                    <a:lnTo>
                      <a:pt x="13148" y="7200"/>
                    </a:lnTo>
                    <a:lnTo>
                      <a:pt x="11270" y="7200"/>
                    </a:lnTo>
                    <a:lnTo>
                      <a:pt x="10330" y="5400"/>
                    </a:lnTo>
                    <a:lnTo>
                      <a:pt x="9391" y="5400"/>
                    </a:lnTo>
                    <a:lnTo>
                      <a:pt x="9391" y="5400"/>
                    </a:lnTo>
                    <a:lnTo>
                      <a:pt x="8452" y="5400"/>
                    </a:lnTo>
                    <a:lnTo>
                      <a:pt x="7513" y="3600"/>
                    </a:lnTo>
                    <a:lnTo>
                      <a:pt x="7513" y="3600"/>
                    </a:lnTo>
                    <a:lnTo>
                      <a:pt x="7513" y="3600"/>
                    </a:lnTo>
                    <a:lnTo>
                      <a:pt x="6574" y="3600"/>
                    </a:lnTo>
                    <a:lnTo>
                      <a:pt x="6574" y="1800"/>
                    </a:lnTo>
                    <a:lnTo>
                      <a:pt x="5635" y="1800"/>
                    </a:lnTo>
                    <a:lnTo>
                      <a:pt x="5635" y="1800"/>
                    </a:lnTo>
                    <a:lnTo>
                      <a:pt x="5635" y="0"/>
                    </a:lnTo>
                    <a:lnTo>
                      <a:pt x="5635" y="0"/>
                    </a:lnTo>
                    <a:lnTo>
                      <a:pt x="5635" y="0"/>
                    </a:lnTo>
                    <a:lnTo>
                      <a:pt x="5635" y="0"/>
                    </a:lnTo>
                    <a:lnTo>
                      <a:pt x="5635" y="0"/>
                    </a:lnTo>
                    <a:lnTo>
                      <a:pt x="5635" y="0"/>
                    </a:lnTo>
                    <a:lnTo>
                      <a:pt x="563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27" name="Shape 4327"/>
              <p:cNvSpPr/>
              <p:nvPr/>
            </p:nvSpPr>
            <p:spPr>
              <a:xfrm>
                <a:off x="792162" y="254000"/>
                <a:ext cx="33338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543" y="0"/>
                    </a:moveTo>
                    <a:lnTo>
                      <a:pt x="19543" y="0"/>
                    </a:lnTo>
                    <a:lnTo>
                      <a:pt x="16457" y="1350"/>
                    </a:lnTo>
                    <a:lnTo>
                      <a:pt x="13371" y="4050"/>
                    </a:lnTo>
                    <a:lnTo>
                      <a:pt x="12343" y="5400"/>
                    </a:lnTo>
                    <a:lnTo>
                      <a:pt x="10286" y="5400"/>
                    </a:lnTo>
                    <a:lnTo>
                      <a:pt x="9257" y="6750"/>
                    </a:lnTo>
                    <a:lnTo>
                      <a:pt x="7200" y="8100"/>
                    </a:lnTo>
                    <a:lnTo>
                      <a:pt x="7200" y="9450"/>
                    </a:lnTo>
                    <a:lnTo>
                      <a:pt x="6171" y="9450"/>
                    </a:lnTo>
                    <a:lnTo>
                      <a:pt x="5143" y="10800"/>
                    </a:lnTo>
                    <a:lnTo>
                      <a:pt x="5143" y="10800"/>
                    </a:lnTo>
                    <a:lnTo>
                      <a:pt x="4114" y="12150"/>
                    </a:lnTo>
                    <a:lnTo>
                      <a:pt x="3086" y="12150"/>
                    </a:lnTo>
                    <a:lnTo>
                      <a:pt x="3086" y="13500"/>
                    </a:lnTo>
                    <a:lnTo>
                      <a:pt x="2057" y="14850"/>
                    </a:lnTo>
                    <a:lnTo>
                      <a:pt x="2057" y="14850"/>
                    </a:lnTo>
                    <a:lnTo>
                      <a:pt x="1029" y="16200"/>
                    </a:lnTo>
                    <a:lnTo>
                      <a:pt x="1029" y="16200"/>
                    </a:lnTo>
                    <a:lnTo>
                      <a:pt x="1029" y="17550"/>
                    </a:lnTo>
                    <a:lnTo>
                      <a:pt x="1029" y="18900"/>
                    </a:lnTo>
                    <a:lnTo>
                      <a:pt x="0" y="2025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6171" y="21600"/>
                    </a:lnTo>
                    <a:lnTo>
                      <a:pt x="6171" y="21600"/>
                    </a:lnTo>
                    <a:lnTo>
                      <a:pt x="6171" y="21600"/>
                    </a:lnTo>
                    <a:lnTo>
                      <a:pt x="6171" y="20250"/>
                    </a:lnTo>
                    <a:lnTo>
                      <a:pt x="6171" y="20250"/>
                    </a:lnTo>
                    <a:lnTo>
                      <a:pt x="6171" y="20250"/>
                    </a:lnTo>
                    <a:lnTo>
                      <a:pt x="6171" y="20250"/>
                    </a:lnTo>
                    <a:lnTo>
                      <a:pt x="6171" y="18900"/>
                    </a:lnTo>
                    <a:lnTo>
                      <a:pt x="7200" y="18900"/>
                    </a:lnTo>
                    <a:lnTo>
                      <a:pt x="7200" y="18900"/>
                    </a:lnTo>
                    <a:lnTo>
                      <a:pt x="7200" y="17550"/>
                    </a:lnTo>
                    <a:lnTo>
                      <a:pt x="8229" y="17550"/>
                    </a:lnTo>
                    <a:lnTo>
                      <a:pt x="8229" y="16200"/>
                    </a:lnTo>
                    <a:lnTo>
                      <a:pt x="8229" y="16200"/>
                    </a:lnTo>
                    <a:lnTo>
                      <a:pt x="9257" y="16200"/>
                    </a:lnTo>
                    <a:lnTo>
                      <a:pt x="10286" y="14850"/>
                    </a:lnTo>
                    <a:lnTo>
                      <a:pt x="10286" y="14850"/>
                    </a:lnTo>
                    <a:lnTo>
                      <a:pt x="11314" y="13500"/>
                    </a:lnTo>
                    <a:lnTo>
                      <a:pt x="13371" y="12150"/>
                    </a:lnTo>
                    <a:lnTo>
                      <a:pt x="14400" y="10800"/>
                    </a:lnTo>
                    <a:lnTo>
                      <a:pt x="16457" y="9450"/>
                    </a:lnTo>
                    <a:lnTo>
                      <a:pt x="19543" y="8100"/>
                    </a:lnTo>
                    <a:lnTo>
                      <a:pt x="21600" y="6750"/>
                    </a:lnTo>
                    <a:lnTo>
                      <a:pt x="21600" y="6750"/>
                    </a:lnTo>
                    <a:lnTo>
                      <a:pt x="195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28" name="Shape 4328"/>
              <p:cNvSpPr/>
              <p:nvPr/>
            </p:nvSpPr>
            <p:spPr>
              <a:xfrm>
                <a:off x="822325" y="236537"/>
                <a:ext cx="33338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457" y="1350"/>
                    </a:moveTo>
                    <a:lnTo>
                      <a:pt x="16457" y="1350"/>
                    </a:lnTo>
                    <a:lnTo>
                      <a:pt x="16457" y="1350"/>
                    </a:lnTo>
                    <a:lnTo>
                      <a:pt x="16457" y="1350"/>
                    </a:lnTo>
                    <a:lnTo>
                      <a:pt x="15429" y="1350"/>
                    </a:lnTo>
                    <a:lnTo>
                      <a:pt x="15429" y="1350"/>
                    </a:lnTo>
                    <a:lnTo>
                      <a:pt x="15429" y="1350"/>
                    </a:lnTo>
                    <a:lnTo>
                      <a:pt x="15429" y="1350"/>
                    </a:lnTo>
                    <a:lnTo>
                      <a:pt x="15429" y="2700"/>
                    </a:lnTo>
                    <a:lnTo>
                      <a:pt x="15429" y="2700"/>
                    </a:lnTo>
                    <a:lnTo>
                      <a:pt x="14400" y="2700"/>
                    </a:lnTo>
                    <a:lnTo>
                      <a:pt x="14400" y="4050"/>
                    </a:lnTo>
                    <a:lnTo>
                      <a:pt x="14400" y="4050"/>
                    </a:lnTo>
                    <a:lnTo>
                      <a:pt x="13371" y="4050"/>
                    </a:lnTo>
                    <a:lnTo>
                      <a:pt x="13371" y="5400"/>
                    </a:lnTo>
                    <a:lnTo>
                      <a:pt x="12343" y="5400"/>
                    </a:lnTo>
                    <a:lnTo>
                      <a:pt x="12343" y="6750"/>
                    </a:lnTo>
                    <a:lnTo>
                      <a:pt x="11314" y="6750"/>
                    </a:lnTo>
                    <a:lnTo>
                      <a:pt x="10286" y="8100"/>
                    </a:lnTo>
                    <a:lnTo>
                      <a:pt x="8229" y="9450"/>
                    </a:lnTo>
                    <a:lnTo>
                      <a:pt x="7200" y="9450"/>
                    </a:lnTo>
                    <a:lnTo>
                      <a:pt x="5143" y="10800"/>
                    </a:lnTo>
                    <a:lnTo>
                      <a:pt x="3086" y="12150"/>
                    </a:lnTo>
                    <a:lnTo>
                      <a:pt x="0" y="14850"/>
                    </a:lnTo>
                    <a:lnTo>
                      <a:pt x="2057" y="21600"/>
                    </a:lnTo>
                    <a:lnTo>
                      <a:pt x="5143" y="18900"/>
                    </a:lnTo>
                    <a:lnTo>
                      <a:pt x="8229" y="17550"/>
                    </a:lnTo>
                    <a:lnTo>
                      <a:pt x="9257" y="16200"/>
                    </a:lnTo>
                    <a:lnTo>
                      <a:pt x="11314" y="14850"/>
                    </a:lnTo>
                    <a:lnTo>
                      <a:pt x="12343" y="13500"/>
                    </a:lnTo>
                    <a:lnTo>
                      <a:pt x="14400" y="13500"/>
                    </a:lnTo>
                    <a:lnTo>
                      <a:pt x="15429" y="12150"/>
                    </a:lnTo>
                    <a:lnTo>
                      <a:pt x="15429" y="12150"/>
                    </a:lnTo>
                    <a:lnTo>
                      <a:pt x="16457" y="10800"/>
                    </a:lnTo>
                    <a:lnTo>
                      <a:pt x="17486" y="10800"/>
                    </a:lnTo>
                    <a:lnTo>
                      <a:pt x="17486" y="9450"/>
                    </a:lnTo>
                    <a:lnTo>
                      <a:pt x="18514" y="9450"/>
                    </a:lnTo>
                    <a:lnTo>
                      <a:pt x="18514" y="8100"/>
                    </a:lnTo>
                    <a:lnTo>
                      <a:pt x="19543" y="8100"/>
                    </a:lnTo>
                    <a:lnTo>
                      <a:pt x="19543" y="6750"/>
                    </a:lnTo>
                    <a:lnTo>
                      <a:pt x="20571" y="5400"/>
                    </a:lnTo>
                    <a:lnTo>
                      <a:pt x="20571" y="5400"/>
                    </a:lnTo>
                    <a:lnTo>
                      <a:pt x="20571" y="4050"/>
                    </a:lnTo>
                    <a:lnTo>
                      <a:pt x="21600" y="2700"/>
                    </a:lnTo>
                    <a:lnTo>
                      <a:pt x="21600" y="2700"/>
                    </a:lnTo>
                    <a:lnTo>
                      <a:pt x="21600" y="135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6457" y="135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29" name="Shape 4329"/>
              <p:cNvSpPr/>
              <p:nvPr/>
            </p:nvSpPr>
            <p:spPr>
              <a:xfrm>
                <a:off x="819150" y="217487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8308"/>
                    </a:moveTo>
                    <a:lnTo>
                      <a:pt x="0" y="8308"/>
                    </a:lnTo>
                    <a:lnTo>
                      <a:pt x="1878" y="9969"/>
                    </a:lnTo>
                    <a:lnTo>
                      <a:pt x="2817" y="9969"/>
                    </a:lnTo>
                    <a:lnTo>
                      <a:pt x="4696" y="9969"/>
                    </a:lnTo>
                    <a:lnTo>
                      <a:pt x="5635" y="11631"/>
                    </a:lnTo>
                    <a:lnTo>
                      <a:pt x="7513" y="11631"/>
                    </a:lnTo>
                    <a:lnTo>
                      <a:pt x="8452" y="13292"/>
                    </a:lnTo>
                    <a:lnTo>
                      <a:pt x="10330" y="13292"/>
                    </a:lnTo>
                    <a:lnTo>
                      <a:pt x="11270" y="14954"/>
                    </a:lnTo>
                    <a:lnTo>
                      <a:pt x="12209" y="14954"/>
                    </a:lnTo>
                    <a:lnTo>
                      <a:pt x="13148" y="14954"/>
                    </a:lnTo>
                    <a:lnTo>
                      <a:pt x="13148" y="16615"/>
                    </a:lnTo>
                    <a:lnTo>
                      <a:pt x="14087" y="16615"/>
                    </a:lnTo>
                    <a:lnTo>
                      <a:pt x="14087" y="16615"/>
                    </a:lnTo>
                    <a:lnTo>
                      <a:pt x="14087" y="16615"/>
                    </a:lnTo>
                    <a:lnTo>
                      <a:pt x="15026" y="18277"/>
                    </a:lnTo>
                    <a:lnTo>
                      <a:pt x="15026" y="18277"/>
                    </a:lnTo>
                    <a:lnTo>
                      <a:pt x="15965" y="18277"/>
                    </a:lnTo>
                    <a:lnTo>
                      <a:pt x="15965" y="19938"/>
                    </a:lnTo>
                    <a:lnTo>
                      <a:pt x="15965" y="19938"/>
                    </a:lnTo>
                    <a:lnTo>
                      <a:pt x="15965" y="19938"/>
                    </a:lnTo>
                    <a:lnTo>
                      <a:pt x="15965" y="19938"/>
                    </a:lnTo>
                    <a:lnTo>
                      <a:pt x="15965" y="19938"/>
                    </a:lnTo>
                    <a:lnTo>
                      <a:pt x="16904" y="19938"/>
                    </a:lnTo>
                    <a:lnTo>
                      <a:pt x="16904" y="21600"/>
                    </a:lnTo>
                    <a:lnTo>
                      <a:pt x="21600" y="19938"/>
                    </a:lnTo>
                    <a:lnTo>
                      <a:pt x="21600" y="18277"/>
                    </a:lnTo>
                    <a:lnTo>
                      <a:pt x="21600" y="16615"/>
                    </a:lnTo>
                    <a:lnTo>
                      <a:pt x="20661" y="16615"/>
                    </a:lnTo>
                    <a:lnTo>
                      <a:pt x="20661" y="14954"/>
                    </a:lnTo>
                    <a:lnTo>
                      <a:pt x="19722" y="13292"/>
                    </a:lnTo>
                    <a:lnTo>
                      <a:pt x="19722" y="13292"/>
                    </a:lnTo>
                    <a:lnTo>
                      <a:pt x="18783" y="11631"/>
                    </a:lnTo>
                    <a:lnTo>
                      <a:pt x="18783" y="11631"/>
                    </a:lnTo>
                    <a:lnTo>
                      <a:pt x="17843" y="9969"/>
                    </a:lnTo>
                    <a:lnTo>
                      <a:pt x="17843" y="9969"/>
                    </a:lnTo>
                    <a:lnTo>
                      <a:pt x="16904" y="9969"/>
                    </a:lnTo>
                    <a:lnTo>
                      <a:pt x="15965" y="8308"/>
                    </a:lnTo>
                    <a:lnTo>
                      <a:pt x="15965" y="8308"/>
                    </a:lnTo>
                    <a:lnTo>
                      <a:pt x="15026" y="6646"/>
                    </a:lnTo>
                    <a:lnTo>
                      <a:pt x="14087" y="6646"/>
                    </a:lnTo>
                    <a:lnTo>
                      <a:pt x="13148" y="6646"/>
                    </a:lnTo>
                    <a:lnTo>
                      <a:pt x="12209" y="4985"/>
                    </a:lnTo>
                    <a:lnTo>
                      <a:pt x="10330" y="4985"/>
                    </a:lnTo>
                    <a:lnTo>
                      <a:pt x="8452" y="3323"/>
                    </a:lnTo>
                    <a:lnTo>
                      <a:pt x="7513" y="1662"/>
                    </a:lnTo>
                    <a:lnTo>
                      <a:pt x="5635" y="1662"/>
                    </a:lnTo>
                    <a:lnTo>
                      <a:pt x="3757" y="1662"/>
                    </a:lnTo>
                    <a:lnTo>
                      <a:pt x="2817" y="0"/>
                    </a:lnTo>
                    <a:lnTo>
                      <a:pt x="939" y="0"/>
                    </a:lnTo>
                    <a:lnTo>
                      <a:pt x="939" y="0"/>
                    </a:lnTo>
                    <a:lnTo>
                      <a:pt x="0" y="830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30" name="Shape 4330"/>
              <p:cNvSpPr/>
              <p:nvPr/>
            </p:nvSpPr>
            <p:spPr>
              <a:xfrm>
                <a:off x="785812" y="209550"/>
                <a:ext cx="34926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2160"/>
                    </a:lnTo>
                    <a:lnTo>
                      <a:pt x="0" y="4320"/>
                    </a:lnTo>
                    <a:lnTo>
                      <a:pt x="0" y="6480"/>
                    </a:lnTo>
                    <a:lnTo>
                      <a:pt x="982" y="6480"/>
                    </a:lnTo>
                    <a:lnTo>
                      <a:pt x="982" y="8640"/>
                    </a:lnTo>
                    <a:lnTo>
                      <a:pt x="1964" y="8640"/>
                    </a:lnTo>
                    <a:lnTo>
                      <a:pt x="1964" y="10800"/>
                    </a:lnTo>
                    <a:lnTo>
                      <a:pt x="2945" y="10800"/>
                    </a:lnTo>
                    <a:lnTo>
                      <a:pt x="2945" y="12960"/>
                    </a:lnTo>
                    <a:lnTo>
                      <a:pt x="3927" y="12960"/>
                    </a:lnTo>
                    <a:lnTo>
                      <a:pt x="4909" y="12960"/>
                    </a:lnTo>
                    <a:lnTo>
                      <a:pt x="4909" y="12960"/>
                    </a:lnTo>
                    <a:lnTo>
                      <a:pt x="5891" y="15120"/>
                    </a:lnTo>
                    <a:lnTo>
                      <a:pt x="6873" y="15120"/>
                    </a:lnTo>
                    <a:lnTo>
                      <a:pt x="7855" y="15120"/>
                    </a:lnTo>
                    <a:lnTo>
                      <a:pt x="7855" y="17280"/>
                    </a:lnTo>
                    <a:lnTo>
                      <a:pt x="9818" y="17280"/>
                    </a:lnTo>
                    <a:lnTo>
                      <a:pt x="10800" y="17280"/>
                    </a:lnTo>
                    <a:lnTo>
                      <a:pt x="12764" y="19440"/>
                    </a:lnTo>
                    <a:lnTo>
                      <a:pt x="14727" y="19440"/>
                    </a:lnTo>
                    <a:lnTo>
                      <a:pt x="17673" y="21600"/>
                    </a:lnTo>
                    <a:lnTo>
                      <a:pt x="20618" y="21600"/>
                    </a:lnTo>
                    <a:lnTo>
                      <a:pt x="21600" y="10800"/>
                    </a:lnTo>
                    <a:lnTo>
                      <a:pt x="18655" y="8640"/>
                    </a:lnTo>
                    <a:lnTo>
                      <a:pt x="15709" y="8640"/>
                    </a:lnTo>
                    <a:lnTo>
                      <a:pt x="13745" y="6480"/>
                    </a:lnTo>
                    <a:lnTo>
                      <a:pt x="12764" y="6480"/>
                    </a:lnTo>
                    <a:lnTo>
                      <a:pt x="10800" y="6480"/>
                    </a:lnTo>
                    <a:lnTo>
                      <a:pt x="9818" y="4320"/>
                    </a:lnTo>
                    <a:lnTo>
                      <a:pt x="8836" y="4320"/>
                    </a:lnTo>
                    <a:lnTo>
                      <a:pt x="8836" y="4320"/>
                    </a:lnTo>
                    <a:lnTo>
                      <a:pt x="7855" y="4320"/>
                    </a:lnTo>
                    <a:lnTo>
                      <a:pt x="7855" y="2160"/>
                    </a:lnTo>
                    <a:lnTo>
                      <a:pt x="6873" y="2160"/>
                    </a:lnTo>
                    <a:lnTo>
                      <a:pt x="5891" y="2160"/>
                    </a:lnTo>
                    <a:lnTo>
                      <a:pt x="5891" y="2160"/>
                    </a:lnTo>
                    <a:lnTo>
                      <a:pt x="5891" y="2160"/>
                    </a:lnTo>
                    <a:lnTo>
                      <a:pt x="5891" y="0"/>
                    </a:lnTo>
                    <a:lnTo>
                      <a:pt x="4909" y="0"/>
                    </a:lnTo>
                    <a:lnTo>
                      <a:pt x="4909" y="0"/>
                    </a:lnTo>
                    <a:lnTo>
                      <a:pt x="4909" y="0"/>
                    </a:lnTo>
                    <a:lnTo>
                      <a:pt x="4909" y="0"/>
                    </a:lnTo>
                    <a:lnTo>
                      <a:pt x="4909" y="0"/>
                    </a:lnTo>
                    <a:lnTo>
                      <a:pt x="4909" y="0"/>
                    </a:lnTo>
                    <a:lnTo>
                      <a:pt x="4909" y="0"/>
                    </a:lnTo>
                    <a:lnTo>
                      <a:pt x="490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31" name="Shape 4331"/>
              <p:cNvSpPr/>
              <p:nvPr/>
            </p:nvSpPr>
            <p:spPr>
              <a:xfrm>
                <a:off x="784225" y="184150"/>
                <a:ext cx="34925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655" y="0"/>
                    </a:moveTo>
                    <a:lnTo>
                      <a:pt x="18655" y="0"/>
                    </a:lnTo>
                    <a:lnTo>
                      <a:pt x="15709" y="2700"/>
                    </a:lnTo>
                    <a:lnTo>
                      <a:pt x="12764" y="4050"/>
                    </a:lnTo>
                    <a:lnTo>
                      <a:pt x="11782" y="5400"/>
                    </a:lnTo>
                    <a:lnTo>
                      <a:pt x="9818" y="6750"/>
                    </a:lnTo>
                    <a:lnTo>
                      <a:pt x="8836" y="8100"/>
                    </a:lnTo>
                    <a:lnTo>
                      <a:pt x="6873" y="9450"/>
                    </a:lnTo>
                    <a:lnTo>
                      <a:pt x="6873" y="9450"/>
                    </a:lnTo>
                    <a:lnTo>
                      <a:pt x="5891" y="10800"/>
                    </a:lnTo>
                    <a:lnTo>
                      <a:pt x="4909" y="10800"/>
                    </a:lnTo>
                    <a:lnTo>
                      <a:pt x="4909" y="12150"/>
                    </a:lnTo>
                    <a:lnTo>
                      <a:pt x="3927" y="12150"/>
                    </a:lnTo>
                    <a:lnTo>
                      <a:pt x="3927" y="13500"/>
                    </a:lnTo>
                    <a:lnTo>
                      <a:pt x="2945" y="13500"/>
                    </a:lnTo>
                    <a:lnTo>
                      <a:pt x="2945" y="14850"/>
                    </a:lnTo>
                    <a:lnTo>
                      <a:pt x="1964" y="14850"/>
                    </a:lnTo>
                    <a:lnTo>
                      <a:pt x="1964" y="16200"/>
                    </a:lnTo>
                    <a:lnTo>
                      <a:pt x="982" y="17550"/>
                    </a:lnTo>
                    <a:lnTo>
                      <a:pt x="982" y="17550"/>
                    </a:lnTo>
                    <a:lnTo>
                      <a:pt x="982" y="18900"/>
                    </a:lnTo>
                    <a:lnTo>
                      <a:pt x="982" y="20250"/>
                    </a:lnTo>
                    <a:lnTo>
                      <a:pt x="0" y="20250"/>
                    </a:lnTo>
                    <a:lnTo>
                      <a:pt x="982" y="21600"/>
                    </a:lnTo>
                    <a:lnTo>
                      <a:pt x="5891" y="21600"/>
                    </a:lnTo>
                    <a:lnTo>
                      <a:pt x="5891" y="21600"/>
                    </a:lnTo>
                    <a:lnTo>
                      <a:pt x="5891" y="21600"/>
                    </a:lnTo>
                    <a:lnTo>
                      <a:pt x="5891" y="20250"/>
                    </a:lnTo>
                    <a:lnTo>
                      <a:pt x="5891" y="20250"/>
                    </a:lnTo>
                    <a:lnTo>
                      <a:pt x="5891" y="20250"/>
                    </a:lnTo>
                    <a:lnTo>
                      <a:pt x="5891" y="20250"/>
                    </a:lnTo>
                    <a:lnTo>
                      <a:pt x="5891" y="18900"/>
                    </a:lnTo>
                    <a:lnTo>
                      <a:pt x="6873" y="18900"/>
                    </a:lnTo>
                    <a:lnTo>
                      <a:pt x="6873" y="18900"/>
                    </a:lnTo>
                    <a:lnTo>
                      <a:pt x="6873" y="17550"/>
                    </a:lnTo>
                    <a:lnTo>
                      <a:pt x="7855" y="17550"/>
                    </a:lnTo>
                    <a:lnTo>
                      <a:pt x="7855" y="17550"/>
                    </a:lnTo>
                    <a:lnTo>
                      <a:pt x="8836" y="16200"/>
                    </a:lnTo>
                    <a:lnTo>
                      <a:pt x="8836" y="16200"/>
                    </a:lnTo>
                    <a:lnTo>
                      <a:pt x="9818" y="16200"/>
                    </a:lnTo>
                    <a:lnTo>
                      <a:pt x="9818" y="14850"/>
                    </a:lnTo>
                    <a:lnTo>
                      <a:pt x="11782" y="13500"/>
                    </a:lnTo>
                    <a:lnTo>
                      <a:pt x="12764" y="13500"/>
                    </a:lnTo>
                    <a:lnTo>
                      <a:pt x="13745" y="12150"/>
                    </a:lnTo>
                    <a:lnTo>
                      <a:pt x="15709" y="10800"/>
                    </a:lnTo>
                    <a:lnTo>
                      <a:pt x="18655" y="9450"/>
                    </a:lnTo>
                    <a:lnTo>
                      <a:pt x="21600" y="6750"/>
                    </a:lnTo>
                    <a:lnTo>
                      <a:pt x="21600" y="6750"/>
                    </a:lnTo>
                    <a:lnTo>
                      <a:pt x="1865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32" name="Shape 4332"/>
              <p:cNvSpPr/>
              <p:nvPr/>
            </p:nvSpPr>
            <p:spPr>
              <a:xfrm>
                <a:off x="814387" y="166687"/>
                <a:ext cx="33338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457" y="1350"/>
                    </a:moveTo>
                    <a:lnTo>
                      <a:pt x="16457" y="1350"/>
                    </a:lnTo>
                    <a:lnTo>
                      <a:pt x="16457" y="1350"/>
                    </a:lnTo>
                    <a:lnTo>
                      <a:pt x="16457" y="1350"/>
                    </a:lnTo>
                    <a:lnTo>
                      <a:pt x="16457" y="1350"/>
                    </a:lnTo>
                    <a:lnTo>
                      <a:pt x="16457" y="1350"/>
                    </a:lnTo>
                    <a:lnTo>
                      <a:pt x="16457" y="1350"/>
                    </a:lnTo>
                    <a:lnTo>
                      <a:pt x="15429" y="2700"/>
                    </a:lnTo>
                    <a:lnTo>
                      <a:pt x="15429" y="2700"/>
                    </a:lnTo>
                    <a:lnTo>
                      <a:pt x="15429" y="2700"/>
                    </a:lnTo>
                    <a:lnTo>
                      <a:pt x="15429" y="4050"/>
                    </a:lnTo>
                    <a:lnTo>
                      <a:pt x="14400" y="4050"/>
                    </a:lnTo>
                    <a:lnTo>
                      <a:pt x="14400" y="4050"/>
                    </a:lnTo>
                    <a:lnTo>
                      <a:pt x="14400" y="5400"/>
                    </a:lnTo>
                    <a:lnTo>
                      <a:pt x="13371" y="5400"/>
                    </a:lnTo>
                    <a:lnTo>
                      <a:pt x="12343" y="5400"/>
                    </a:lnTo>
                    <a:lnTo>
                      <a:pt x="12343" y="6750"/>
                    </a:lnTo>
                    <a:lnTo>
                      <a:pt x="11314" y="6750"/>
                    </a:lnTo>
                    <a:lnTo>
                      <a:pt x="10286" y="8100"/>
                    </a:lnTo>
                    <a:lnTo>
                      <a:pt x="9257" y="9450"/>
                    </a:lnTo>
                    <a:lnTo>
                      <a:pt x="7200" y="9450"/>
                    </a:lnTo>
                    <a:lnTo>
                      <a:pt x="6171" y="10800"/>
                    </a:lnTo>
                    <a:lnTo>
                      <a:pt x="3086" y="13500"/>
                    </a:lnTo>
                    <a:lnTo>
                      <a:pt x="0" y="14850"/>
                    </a:lnTo>
                    <a:lnTo>
                      <a:pt x="3086" y="21600"/>
                    </a:lnTo>
                    <a:lnTo>
                      <a:pt x="5143" y="20250"/>
                    </a:lnTo>
                    <a:lnTo>
                      <a:pt x="8229" y="17550"/>
                    </a:lnTo>
                    <a:lnTo>
                      <a:pt x="10286" y="16200"/>
                    </a:lnTo>
                    <a:lnTo>
                      <a:pt x="11314" y="14850"/>
                    </a:lnTo>
                    <a:lnTo>
                      <a:pt x="13371" y="14850"/>
                    </a:lnTo>
                    <a:lnTo>
                      <a:pt x="14400" y="13500"/>
                    </a:lnTo>
                    <a:lnTo>
                      <a:pt x="15429" y="12150"/>
                    </a:lnTo>
                    <a:lnTo>
                      <a:pt x="16457" y="12150"/>
                    </a:lnTo>
                    <a:lnTo>
                      <a:pt x="16457" y="10800"/>
                    </a:lnTo>
                    <a:lnTo>
                      <a:pt x="17486" y="10800"/>
                    </a:lnTo>
                    <a:lnTo>
                      <a:pt x="17486" y="9450"/>
                    </a:lnTo>
                    <a:lnTo>
                      <a:pt x="18514" y="9450"/>
                    </a:lnTo>
                    <a:lnTo>
                      <a:pt x="19543" y="8100"/>
                    </a:lnTo>
                    <a:lnTo>
                      <a:pt x="19543" y="8100"/>
                    </a:lnTo>
                    <a:lnTo>
                      <a:pt x="20571" y="6750"/>
                    </a:lnTo>
                    <a:lnTo>
                      <a:pt x="20571" y="5400"/>
                    </a:lnTo>
                    <a:lnTo>
                      <a:pt x="20571" y="5400"/>
                    </a:lnTo>
                    <a:lnTo>
                      <a:pt x="21600" y="4050"/>
                    </a:lnTo>
                    <a:lnTo>
                      <a:pt x="21600" y="4050"/>
                    </a:lnTo>
                    <a:lnTo>
                      <a:pt x="21600" y="2700"/>
                    </a:lnTo>
                    <a:lnTo>
                      <a:pt x="21600" y="135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6457" y="135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33" name="Shape 4333"/>
              <p:cNvSpPr/>
              <p:nvPr/>
            </p:nvSpPr>
            <p:spPr>
              <a:xfrm>
                <a:off x="811212" y="147637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8308"/>
                    </a:moveTo>
                    <a:lnTo>
                      <a:pt x="0" y="8308"/>
                    </a:lnTo>
                    <a:lnTo>
                      <a:pt x="3757" y="11631"/>
                    </a:lnTo>
                    <a:lnTo>
                      <a:pt x="6574" y="11631"/>
                    </a:lnTo>
                    <a:lnTo>
                      <a:pt x="8452" y="13292"/>
                    </a:lnTo>
                    <a:lnTo>
                      <a:pt x="9391" y="14954"/>
                    </a:lnTo>
                    <a:lnTo>
                      <a:pt x="11270" y="14954"/>
                    </a:lnTo>
                    <a:lnTo>
                      <a:pt x="12209" y="14954"/>
                    </a:lnTo>
                    <a:lnTo>
                      <a:pt x="13148" y="16615"/>
                    </a:lnTo>
                    <a:lnTo>
                      <a:pt x="13148" y="16615"/>
                    </a:lnTo>
                    <a:lnTo>
                      <a:pt x="14087" y="16615"/>
                    </a:lnTo>
                    <a:lnTo>
                      <a:pt x="14087" y="16615"/>
                    </a:lnTo>
                    <a:lnTo>
                      <a:pt x="15026" y="18277"/>
                    </a:lnTo>
                    <a:lnTo>
                      <a:pt x="15026" y="18277"/>
                    </a:lnTo>
                    <a:lnTo>
                      <a:pt x="15965" y="18277"/>
                    </a:lnTo>
                    <a:lnTo>
                      <a:pt x="15965" y="18277"/>
                    </a:lnTo>
                    <a:lnTo>
                      <a:pt x="15965" y="19938"/>
                    </a:lnTo>
                    <a:lnTo>
                      <a:pt x="15965" y="19938"/>
                    </a:lnTo>
                    <a:lnTo>
                      <a:pt x="15965" y="19938"/>
                    </a:lnTo>
                    <a:lnTo>
                      <a:pt x="16904" y="19938"/>
                    </a:lnTo>
                    <a:lnTo>
                      <a:pt x="16904" y="19938"/>
                    </a:lnTo>
                    <a:lnTo>
                      <a:pt x="16904" y="19938"/>
                    </a:lnTo>
                    <a:lnTo>
                      <a:pt x="16904" y="21600"/>
                    </a:lnTo>
                    <a:lnTo>
                      <a:pt x="16904" y="21600"/>
                    </a:lnTo>
                    <a:lnTo>
                      <a:pt x="21600" y="19938"/>
                    </a:lnTo>
                    <a:lnTo>
                      <a:pt x="21600" y="18277"/>
                    </a:lnTo>
                    <a:lnTo>
                      <a:pt x="21600" y="18277"/>
                    </a:lnTo>
                    <a:lnTo>
                      <a:pt x="21600" y="16615"/>
                    </a:lnTo>
                    <a:lnTo>
                      <a:pt x="20661" y="14954"/>
                    </a:lnTo>
                    <a:lnTo>
                      <a:pt x="20661" y="14954"/>
                    </a:lnTo>
                    <a:lnTo>
                      <a:pt x="19722" y="13292"/>
                    </a:lnTo>
                    <a:lnTo>
                      <a:pt x="19722" y="13292"/>
                    </a:lnTo>
                    <a:lnTo>
                      <a:pt x="18783" y="11631"/>
                    </a:lnTo>
                    <a:lnTo>
                      <a:pt x="18783" y="11631"/>
                    </a:lnTo>
                    <a:lnTo>
                      <a:pt x="17843" y="9969"/>
                    </a:lnTo>
                    <a:lnTo>
                      <a:pt x="16904" y="9969"/>
                    </a:lnTo>
                    <a:lnTo>
                      <a:pt x="16904" y="9969"/>
                    </a:lnTo>
                    <a:lnTo>
                      <a:pt x="15965" y="8308"/>
                    </a:lnTo>
                    <a:lnTo>
                      <a:pt x="15026" y="8308"/>
                    </a:lnTo>
                    <a:lnTo>
                      <a:pt x="15026" y="8308"/>
                    </a:lnTo>
                    <a:lnTo>
                      <a:pt x="14087" y="6646"/>
                    </a:lnTo>
                    <a:lnTo>
                      <a:pt x="12209" y="6646"/>
                    </a:lnTo>
                    <a:lnTo>
                      <a:pt x="11270" y="4985"/>
                    </a:lnTo>
                    <a:lnTo>
                      <a:pt x="9391" y="4985"/>
                    </a:lnTo>
                    <a:lnTo>
                      <a:pt x="8452" y="3323"/>
                    </a:lnTo>
                    <a:lnTo>
                      <a:pt x="4696" y="1662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0" y="830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34" name="Shape 4334"/>
              <p:cNvSpPr/>
              <p:nvPr/>
            </p:nvSpPr>
            <p:spPr>
              <a:xfrm>
                <a:off x="793750" y="134937"/>
                <a:ext cx="20638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662"/>
                    </a:moveTo>
                    <a:lnTo>
                      <a:pt x="0" y="1662"/>
                    </a:lnTo>
                    <a:lnTo>
                      <a:pt x="0" y="3323"/>
                    </a:lnTo>
                    <a:lnTo>
                      <a:pt x="0" y="6646"/>
                    </a:lnTo>
                    <a:lnTo>
                      <a:pt x="0" y="6646"/>
                    </a:lnTo>
                    <a:lnTo>
                      <a:pt x="1662" y="8308"/>
                    </a:lnTo>
                    <a:lnTo>
                      <a:pt x="1662" y="9969"/>
                    </a:lnTo>
                    <a:lnTo>
                      <a:pt x="1662" y="9969"/>
                    </a:lnTo>
                    <a:lnTo>
                      <a:pt x="1662" y="11631"/>
                    </a:lnTo>
                    <a:lnTo>
                      <a:pt x="3323" y="11631"/>
                    </a:lnTo>
                    <a:lnTo>
                      <a:pt x="3323" y="11631"/>
                    </a:lnTo>
                    <a:lnTo>
                      <a:pt x="3323" y="13292"/>
                    </a:lnTo>
                    <a:lnTo>
                      <a:pt x="4985" y="14954"/>
                    </a:lnTo>
                    <a:lnTo>
                      <a:pt x="4985" y="14954"/>
                    </a:lnTo>
                    <a:lnTo>
                      <a:pt x="4985" y="14954"/>
                    </a:lnTo>
                    <a:lnTo>
                      <a:pt x="6646" y="16615"/>
                    </a:lnTo>
                    <a:lnTo>
                      <a:pt x="6646" y="16615"/>
                    </a:lnTo>
                    <a:lnTo>
                      <a:pt x="8308" y="16615"/>
                    </a:lnTo>
                    <a:lnTo>
                      <a:pt x="9969" y="18277"/>
                    </a:lnTo>
                    <a:lnTo>
                      <a:pt x="9969" y="18277"/>
                    </a:lnTo>
                    <a:lnTo>
                      <a:pt x="11631" y="19938"/>
                    </a:lnTo>
                    <a:lnTo>
                      <a:pt x="13292" y="19938"/>
                    </a:lnTo>
                    <a:lnTo>
                      <a:pt x="13292" y="19938"/>
                    </a:lnTo>
                    <a:lnTo>
                      <a:pt x="14954" y="21600"/>
                    </a:lnTo>
                    <a:lnTo>
                      <a:pt x="16615" y="21600"/>
                    </a:lnTo>
                    <a:lnTo>
                      <a:pt x="18277" y="21600"/>
                    </a:lnTo>
                    <a:lnTo>
                      <a:pt x="21600" y="13292"/>
                    </a:lnTo>
                    <a:lnTo>
                      <a:pt x="19938" y="13292"/>
                    </a:lnTo>
                    <a:lnTo>
                      <a:pt x="18277" y="13292"/>
                    </a:lnTo>
                    <a:lnTo>
                      <a:pt x="16615" y="11631"/>
                    </a:lnTo>
                    <a:lnTo>
                      <a:pt x="16615" y="11631"/>
                    </a:lnTo>
                    <a:lnTo>
                      <a:pt x="14954" y="11631"/>
                    </a:lnTo>
                    <a:lnTo>
                      <a:pt x="14954" y="11631"/>
                    </a:lnTo>
                    <a:lnTo>
                      <a:pt x="13292" y="9969"/>
                    </a:lnTo>
                    <a:lnTo>
                      <a:pt x="13292" y="9969"/>
                    </a:lnTo>
                    <a:lnTo>
                      <a:pt x="13292" y="9969"/>
                    </a:lnTo>
                    <a:lnTo>
                      <a:pt x="11631" y="9969"/>
                    </a:lnTo>
                    <a:lnTo>
                      <a:pt x="11631" y="8308"/>
                    </a:lnTo>
                    <a:lnTo>
                      <a:pt x="11631" y="8308"/>
                    </a:lnTo>
                    <a:lnTo>
                      <a:pt x="11631" y="8308"/>
                    </a:lnTo>
                    <a:lnTo>
                      <a:pt x="9969" y="8308"/>
                    </a:lnTo>
                    <a:lnTo>
                      <a:pt x="9969" y="6646"/>
                    </a:lnTo>
                    <a:lnTo>
                      <a:pt x="9969" y="6646"/>
                    </a:lnTo>
                    <a:lnTo>
                      <a:pt x="9969" y="6646"/>
                    </a:lnTo>
                    <a:lnTo>
                      <a:pt x="9969" y="6646"/>
                    </a:lnTo>
                    <a:lnTo>
                      <a:pt x="9969" y="6646"/>
                    </a:lnTo>
                    <a:lnTo>
                      <a:pt x="9969" y="6646"/>
                    </a:lnTo>
                    <a:lnTo>
                      <a:pt x="9969" y="4985"/>
                    </a:lnTo>
                    <a:lnTo>
                      <a:pt x="9969" y="4985"/>
                    </a:lnTo>
                    <a:lnTo>
                      <a:pt x="8308" y="1662"/>
                    </a:lnTo>
                    <a:lnTo>
                      <a:pt x="8308" y="0"/>
                    </a:lnTo>
                    <a:lnTo>
                      <a:pt x="8308" y="0"/>
                    </a:lnTo>
                    <a:lnTo>
                      <a:pt x="0" y="166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35" name="Shape 4335"/>
              <p:cNvSpPr/>
              <p:nvPr/>
            </p:nvSpPr>
            <p:spPr>
              <a:xfrm>
                <a:off x="793750" y="112712"/>
                <a:ext cx="19050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600" y="0"/>
                    </a:moveTo>
                    <a:lnTo>
                      <a:pt x="12600" y="0"/>
                    </a:lnTo>
                    <a:lnTo>
                      <a:pt x="10800" y="1440"/>
                    </a:lnTo>
                    <a:lnTo>
                      <a:pt x="9000" y="4320"/>
                    </a:lnTo>
                    <a:lnTo>
                      <a:pt x="7200" y="5760"/>
                    </a:lnTo>
                    <a:lnTo>
                      <a:pt x="7200" y="7200"/>
                    </a:lnTo>
                    <a:lnTo>
                      <a:pt x="5400" y="8640"/>
                    </a:lnTo>
                    <a:lnTo>
                      <a:pt x="5400" y="10080"/>
                    </a:lnTo>
                    <a:lnTo>
                      <a:pt x="3600" y="11520"/>
                    </a:lnTo>
                    <a:lnTo>
                      <a:pt x="1800" y="12960"/>
                    </a:lnTo>
                    <a:lnTo>
                      <a:pt x="1800" y="14400"/>
                    </a:lnTo>
                    <a:lnTo>
                      <a:pt x="0" y="15840"/>
                    </a:lnTo>
                    <a:lnTo>
                      <a:pt x="0" y="15840"/>
                    </a:lnTo>
                    <a:lnTo>
                      <a:pt x="0" y="17280"/>
                    </a:lnTo>
                    <a:lnTo>
                      <a:pt x="0" y="17280"/>
                    </a:lnTo>
                    <a:lnTo>
                      <a:pt x="0" y="18720"/>
                    </a:lnTo>
                    <a:lnTo>
                      <a:pt x="0" y="20160"/>
                    </a:lnTo>
                    <a:lnTo>
                      <a:pt x="0" y="2016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9000" y="20160"/>
                    </a:lnTo>
                    <a:lnTo>
                      <a:pt x="9000" y="20160"/>
                    </a:lnTo>
                    <a:lnTo>
                      <a:pt x="9000" y="20160"/>
                    </a:lnTo>
                    <a:lnTo>
                      <a:pt x="9000" y="20160"/>
                    </a:lnTo>
                    <a:lnTo>
                      <a:pt x="9000" y="20160"/>
                    </a:lnTo>
                    <a:lnTo>
                      <a:pt x="9000" y="20160"/>
                    </a:lnTo>
                    <a:lnTo>
                      <a:pt x="9000" y="20160"/>
                    </a:lnTo>
                    <a:lnTo>
                      <a:pt x="9000" y="18720"/>
                    </a:lnTo>
                    <a:lnTo>
                      <a:pt x="9000" y="18720"/>
                    </a:lnTo>
                    <a:lnTo>
                      <a:pt x="10800" y="17280"/>
                    </a:lnTo>
                    <a:lnTo>
                      <a:pt x="10800" y="15840"/>
                    </a:lnTo>
                    <a:lnTo>
                      <a:pt x="12600" y="15840"/>
                    </a:lnTo>
                    <a:lnTo>
                      <a:pt x="12600" y="14400"/>
                    </a:lnTo>
                    <a:lnTo>
                      <a:pt x="14400" y="12960"/>
                    </a:lnTo>
                    <a:lnTo>
                      <a:pt x="14400" y="11520"/>
                    </a:lnTo>
                    <a:lnTo>
                      <a:pt x="16200" y="10080"/>
                    </a:lnTo>
                    <a:lnTo>
                      <a:pt x="16200" y="8640"/>
                    </a:lnTo>
                    <a:lnTo>
                      <a:pt x="19800" y="7200"/>
                    </a:ln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12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36" name="Shape 4336"/>
              <p:cNvSpPr/>
              <p:nvPr/>
            </p:nvSpPr>
            <p:spPr>
              <a:xfrm>
                <a:off x="804862" y="92075"/>
                <a:ext cx="12701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400" y="0"/>
                    </a:moveTo>
                    <a:lnTo>
                      <a:pt x="5400" y="0"/>
                    </a:lnTo>
                    <a:lnTo>
                      <a:pt x="5400" y="4050"/>
                    </a:lnTo>
                    <a:lnTo>
                      <a:pt x="5400" y="6750"/>
                    </a:lnTo>
                    <a:lnTo>
                      <a:pt x="5400" y="8100"/>
                    </a:lnTo>
                    <a:lnTo>
                      <a:pt x="5400" y="9450"/>
                    </a:lnTo>
                    <a:lnTo>
                      <a:pt x="5400" y="10800"/>
                    </a:lnTo>
                    <a:lnTo>
                      <a:pt x="5400" y="12150"/>
                    </a:lnTo>
                    <a:lnTo>
                      <a:pt x="5400" y="12150"/>
                    </a:lnTo>
                    <a:lnTo>
                      <a:pt x="5400" y="13500"/>
                    </a:lnTo>
                    <a:lnTo>
                      <a:pt x="5400" y="14850"/>
                    </a:lnTo>
                    <a:lnTo>
                      <a:pt x="2700" y="14850"/>
                    </a:lnTo>
                    <a:lnTo>
                      <a:pt x="2700" y="16200"/>
                    </a:lnTo>
                    <a:lnTo>
                      <a:pt x="2700" y="16200"/>
                    </a:lnTo>
                    <a:lnTo>
                      <a:pt x="0" y="17550"/>
                    </a:lnTo>
                    <a:lnTo>
                      <a:pt x="0" y="17550"/>
                    </a:lnTo>
                    <a:lnTo>
                      <a:pt x="13500" y="21600"/>
                    </a:lnTo>
                    <a:lnTo>
                      <a:pt x="13500" y="21600"/>
                    </a:lnTo>
                    <a:lnTo>
                      <a:pt x="16200" y="20250"/>
                    </a:lnTo>
                    <a:lnTo>
                      <a:pt x="16200" y="18900"/>
                    </a:lnTo>
                    <a:lnTo>
                      <a:pt x="16200" y="17550"/>
                    </a:lnTo>
                    <a:lnTo>
                      <a:pt x="16200" y="16200"/>
                    </a:lnTo>
                    <a:lnTo>
                      <a:pt x="18900" y="16200"/>
                    </a:lnTo>
                    <a:lnTo>
                      <a:pt x="18900" y="14850"/>
                    </a:lnTo>
                    <a:lnTo>
                      <a:pt x="18900" y="13500"/>
                    </a:lnTo>
                    <a:lnTo>
                      <a:pt x="18900" y="12150"/>
                    </a:lnTo>
                    <a:lnTo>
                      <a:pt x="21600" y="10800"/>
                    </a:lnTo>
                    <a:lnTo>
                      <a:pt x="21600" y="9450"/>
                    </a:lnTo>
                    <a:lnTo>
                      <a:pt x="21600" y="8100"/>
                    </a:lnTo>
                    <a:lnTo>
                      <a:pt x="21600" y="4050"/>
                    </a:lnTo>
                    <a:lnTo>
                      <a:pt x="21600" y="1350"/>
                    </a:lnTo>
                    <a:lnTo>
                      <a:pt x="21600" y="1350"/>
                    </a:lnTo>
                    <a:lnTo>
                      <a:pt x="54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37" name="Shape 4337"/>
              <p:cNvSpPr/>
              <p:nvPr/>
            </p:nvSpPr>
            <p:spPr>
              <a:xfrm>
                <a:off x="798512" y="41275"/>
                <a:ext cx="19051" cy="523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655"/>
                    </a:moveTo>
                    <a:lnTo>
                      <a:pt x="0" y="1309"/>
                    </a:lnTo>
                    <a:lnTo>
                      <a:pt x="1800" y="1964"/>
                    </a:lnTo>
                    <a:lnTo>
                      <a:pt x="1800" y="3273"/>
                    </a:lnTo>
                    <a:lnTo>
                      <a:pt x="1800" y="4582"/>
                    </a:lnTo>
                    <a:lnTo>
                      <a:pt x="3600" y="5891"/>
                    </a:lnTo>
                    <a:lnTo>
                      <a:pt x="5400" y="7200"/>
                    </a:lnTo>
                    <a:lnTo>
                      <a:pt x="5400" y="8509"/>
                    </a:lnTo>
                    <a:lnTo>
                      <a:pt x="7200" y="10473"/>
                    </a:lnTo>
                    <a:lnTo>
                      <a:pt x="7200" y="11782"/>
                    </a:lnTo>
                    <a:lnTo>
                      <a:pt x="9000" y="13745"/>
                    </a:lnTo>
                    <a:lnTo>
                      <a:pt x="9000" y="15055"/>
                    </a:lnTo>
                    <a:lnTo>
                      <a:pt x="10800" y="16364"/>
                    </a:lnTo>
                    <a:lnTo>
                      <a:pt x="10800" y="17673"/>
                    </a:lnTo>
                    <a:lnTo>
                      <a:pt x="10800" y="18982"/>
                    </a:lnTo>
                    <a:lnTo>
                      <a:pt x="10800" y="19636"/>
                    </a:lnTo>
                    <a:lnTo>
                      <a:pt x="10800" y="20291"/>
                    </a:lnTo>
                    <a:lnTo>
                      <a:pt x="10800" y="20945"/>
                    </a:lnTo>
                    <a:lnTo>
                      <a:pt x="10800" y="20945"/>
                    </a:lnTo>
                    <a:lnTo>
                      <a:pt x="21600" y="21600"/>
                    </a:lnTo>
                    <a:lnTo>
                      <a:pt x="21600" y="20945"/>
                    </a:lnTo>
                    <a:lnTo>
                      <a:pt x="21600" y="20291"/>
                    </a:lnTo>
                    <a:lnTo>
                      <a:pt x="21600" y="19636"/>
                    </a:lnTo>
                    <a:lnTo>
                      <a:pt x="21600" y="18982"/>
                    </a:lnTo>
                    <a:lnTo>
                      <a:pt x="19800" y="17673"/>
                    </a:lnTo>
                    <a:lnTo>
                      <a:pt x="19800" y="15709"/>
                    </a:lnTo>
                    <a:lnTo>
                      <a:pt x="18000" y="14400"/>
                    </a:lnTo>
                    <a:lnTo>
                      <a:pt x="18000" y="12436"/>
                    </a:lnTo>
                    <a:lnTo>
                      <a:pt x="16200" y="11127"/>
                    </a:lnTo>
                    <a:lnTo>
                      <a:pt x="16200" y="9818"/>
                    </a:lnTo>
                    <a:lnTo>
                      <a:pt x="14400" y="7855"/>
                    </a:lnTo>
                    <a:lnTo>
                      <a:pt x="14400" y="6545"/>
                    </a:lnTo>
                    <a:lnTo>
                      <a:pt x="12600" y="4582"/>
                    </a:lnTo>
                    <a:lnTo>
                      <a:pt x="12600" y="3273"/>
                    </a:lnTo>
                    <a:lnTo>
                      <a:pt x="10800" y="2618"/>
                    </a:lnTo>
                    <a:lnTo>
                      <a:pt x="10800" y="1309"/>
                    </a:lnTo>
                    <a:lnTo>
                      <a:pt x="10800" y="655"/>
                    </a:lnTo>
                    <a:lnTo>
                      <a:pt x="10800" y="0"/>
                    </a:lnTo>
                    <a:lnTo>
                      <a:pt x="0" y="65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38" name="Shape 4338"/>
              <p:cNvSpPr/>
              <p:nvPr/>
            </p:nvSpPr>
            <p:spPr>
              <a:xfrm>
                <a:off x="773112" y="0"/>
                <a:ext cx="71438" cy="889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200" y="0"/>
                    </a:moveTo>
                    <a:lnTo>
                      <a:pt x="0" y="216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0" y="21214"/>
                    </a:lnTo>
                    <a:lnTo>
                      <a:pt x="480" y="21214"/>
                    </a:lnTo>
                    <a:lnTo>
                      <a:pt x="480" y="21214"/>
                    </a:lnTo>
                    <a:lnTo>
                      <a:pt x="480" y="21214"/>
                    </a:lnTo>
                    <a:lnTo>
                      <a:pt x="480" y="21214"/>
                    </a:lnTo>
                    <a:lnTo>
                      <a:pt x="480" y="21214"/>
                    </a:lnTo>
                    <a:lnTo>
                      <a:pt x="960" y="21214"/>
                    </a:lnTo>
                    <a:lnTo>
                      <a:pt x="960" y="21214"/>
                    </a:lnTo>
                    <a:lnTo>
                      <a:pt x="960" y="20829"/>
                    </a:lnTo>
                    <a:lnTo>
                      <a:pt x="960" y="20829"/>
                    </a:lnTo>
                    <a:lnTo>
                      <a:pt x="960" y="20829"/>
                    </a:lnTo>
                    <a:lnTo>
                      <a:pt x="960" y="20829"/>
                    </a:lnTo>
                    <a:lnTo>
                      <a:pt x="960" y="20829"/>
                    </a:lnTo>
                    <a:lnTo>
                      <a:pt x="1440" y="20829"/>
                    </a:lnTo>
                    <a:lnTo>
                      <a:pt x="1440" y="20829"/>
                    </a:lnTo>
                    <a:lnTo>
                      <a:pt x="1440" y="20829"/>
                    </a:lnTo>
                    <a:lnTo>
                      <a:pt x="1440" y="20829"/>
                    </a:lnTo>
                    <a:lnTo>
                      <a:pt x="1440" y="20829"/>
                    </a:lnTo>
                    <a:lnTo>
                      <a:pt x="1440" y="20443"/>
                    </a:lnTo>
                    <a:lnTo>
                      <a:pt x="1920" y="20443"/>
                    </a:lnTo>
                    <a:lnTo>
                      <a:pt x="1920" y="20443"/>
                    </a:lnTo>
                    <a:lnTo>
                      <a:pt x="1920" y="20443"/>
                    </a:lnTo>
                    <a:lnTo>
                      <a:pt x="1920" y="20443"/>
                    </a:lnTo>
                    <a:lnTo>
                      <a:pt x="1920" y="20443"/>
                    </a:lnTo>
                    <a:lnTo>
                      <a:pt x="2400" y="20443"/>
                    </a:lnTo>
                    <a:lnTo>
                      <a:pt x="2400" y="20443"/>
                    </a:lnTo>
                    <a:lnTo>
                      <a:pt x="2400" y="20443"/>
                    </a:lnTo>
                    <a:lnTo>
                      <a:pt x="2400" y="20443"/>
                    </a:lnTo>
                    <a:lnTo>
                      <a:pt x="2400" y="20443"/>
                    </a:lnTo>
                    <a:lnTo>
                      <a:pt x="2400" y="20443"/>
                    </a:lnTo>
                    <a:lnTo>
                      <a:pt x="2400" y="20057"/>
                    </a:lnTo>
                    <a:lnTo>
                      <a:pt x="2880" y="20057"/>
                    </a:lnTo>
                    <a:lnTo>
                      <a:pt x="2880" y="20057"/>
                    </a:lnTo>
                    <a:lnTo>
                      <a:pt x="2880" y="20057"/>
                    </a:lnTo>
                    <a:lnTo>
                      <a:pt x="2880" y="20057"/>
                    </a:lnTo>
                    <a:lnTo>
                      <a:pt x="2880" y="20057"/>
                    </a:lnTo>
                    <a:lnTo>
                      <a:pt x="2880" y="20057"/>
                    </a:lnTo>
                    <a:lnTo>
                      <a:pt x="3360" y="20057"/>
                    </a:lnTo>
                    <a:lnTo>
                      <a:pt x="3360" y="20057"/>
                    </a:lnTo>
                    <a:lnTo>
                      <a:pt x="3360" y="19671"/>
                    </a:lnTo>
                    <a:lnTo>
                      <a:pt x="3360" y="19671"/>
                    </a:lnTo>
                    <a:lnTo>
                      <a:pt x="3360" y="19671"/>
                    </a:lnTo>
                    <a:lnTo>
                      <a:pt x="3840" y="19671"/>
                    </a:lnTo>
                    <a:lnTo>
                      <a:pt x="3840" y="19671"/>
                    </a:lnTo>
                    <a:lnTo>
                      <a:pt x="3840" y="19671"/>
                    </a:lnTo>
                    <a:lnTo>
                      <a:pt x="3840" y="19671"/>
                    </a:lnTo>
                    <a:lnTo>
                      <a:pt x="3840" y="19671"/>
                    </a:lnTo>
                    <a:lnTo>
                      <a:pt x="3840" y="19671"/>
                    </a:lnTo>
                    <a:lnTo>
                      <a:pt x="3840" y="19671"/>
                    </a:lnTo>
                    <a:lnTo>
                      <a:pt x="4320" y="19671"/>
                    </a:lnTo>
                    <a:lnTo>
                      <a:pt x="4320" y="19671"/>
                    </a:lnTo>
                    <a:lnTo>
                      <a:pt x="4320" y="19671"/>
                    </a:lnTo>
                    <a:lnTo>
                      <a:pt x="4320" y="19671"/>
                    </a:lnTo>
                    <a:lnTo>
                      <a:pt x="4320" y="19286"/>
                    </a:lnTo>
                    <a:lnTo>
                      <a:pt x="4800" y="19286"/>
                    </a:lnTo>
                    <a:lnTo>
                      <a:pt x="4800" y="19286"/>
                    </a:lnTo>
                    <a:lnTo>
                      <a:pt x="4800" y="19286"/>
                    </a:lnTo>
                    <a:lnTo>
                      <a:pt x="4800" y="19286"/>
                    </a:lnTo>
                    <a:lnTo>
                      <a:pt x="4800" y="19286"/>
                    </a:lnTo>
                    <a:lnTo>
                      <a:pt x="4800" y="19286"/>
                    </a:lnTo>
                    <a:lnTo>
                      <a:pt x="5280" y="19286"/>
                    </a:lnTo>
                    <a:lnTo>
                      <a:pt x="5280" y="19286"/>
                    </a:lnTo>
                    <a:lnTo>
                      <a:pt x="5280" y="19286"/>
                    </a:lnTo>
                    <a:lnTo>
                      <a:pt x="5280" y="19286"/>
                    </a:lnTo>
                    <a:lnTo>
                      <a:pt x="5280" y="19286"/>
                    </a:lnTo>
                    <a:lnTo>
                      <a:pt x="5280" y="19286"/>
                    </a:lnTo>
                    <a:lnTo>
                      <a:pt x="5760" y="19286"/>
                    </a:lnTo>
                    <a:lnTo>
                      <a:pt x="5760" y="19286"/>
                    </a:lnTo>
                    <a:lnTo>
                      <a:pt x="5760" y="19286"/>
                    </a:lnTo>
                    <a:lnTo>
                      <a:pt x="5760" y="18900"/>
                    </a:lnTo>
                    <a:lnTo>
                      <a:pt x="5760" y="18900"/>
                    </a:lnTo>
                    <a:lnTo>
                      <a:pt x="6240" y="18900"/>
                    </a:lnTo>
                    <a:lnTo>
                      <a:pt x="6240" y="18900"/>
                    </a:lnTo>
                    <a:lnTo>
                      <a:pt x="6240" y="18900"/>
                    </a:lnTo>
                    <a:lnTo>
                      <a:pt x="6240" y="18900"/>
                    </a:lnTo>
                    <a:lnTo>
                      <a:pt x="6240" y="18900"/>
                    </a:lnTo>
                    <a:lnTo>
                      <a:pt x="6240" y="18900"/>
                    </a:lnTo>
                    <a:lnTo>
                      <a:pt x="6720" y="18900"/>
                    </a:lnTo>
                    <a:lnTo>
                      <a:pt x="6720" y="18900"/>
                    </a:lnTo>
                    <a:lnTo>
                      <a:pt x="6720" y="18900"/>
                    </a:lnTo>
                    <a:lnTo>
                      <a:pt x="6720" y="18900"/>
                    </a:lnTo>
                    <a:lnTo>
                      <a:pt x="6720" y="18900"/>
                    </a:lnTo>
                    <a:lnTo>
                      <a:pt x="6720" y="18900"/>
                    </a:lnTo>
                    <a:lnTo>
                      <a:pt x="6720" y="18900"/>
                    </a:lnTo>
                    <a:lnTo>
                      <a:pt x="7200" y="18514"/>
                    </a:lnTo>
                    <a:lnTo>
                      <a:pt x="7200" y="18514"/>
                    </a:lnTo>
                    <a:lnTo>
                      <a:pt x="7200" y="18514"/>
                    </a:lnTo>
                    <a:lnTo>
                      <a:pt x="7200" y="18514"/>
                    </a:lnTo>
                    <a:lnTo>
                      <a:pt x="7200" y="18514"/>
                    </a:lnTo>
                    <a:lnTo>
                      <a:pt x="7680" y="18514"/>
                    </a:lnTo>
                    <a:lnTo>
                      <a:pt x="7680" y="18514"/>
                    </a:lnTo>
                    <a:lnTo>
                      <a:pt x="7680" y="18514"/>
                    </a:lnTo>
                    <a:lnTo>
                      <a:pt x="7680" y="18514"/>
                    </a:lnTo>
                    <a:lnTo>
                      <a:pt x="7680" y="18514"/>
                    </a:lnTo>
                    <a:lnTo>
                      <a:pt x="7680" y="18514"/>
                    </a:lnTo>
                    <a:lnTo>
                      <a:pt x="8160" y="18514"/>
                    </a:lnTo>
                    <a:lnTo>
                      <a:pt x="8160" y="18514"/>
                    </a:lnTo>
                    <a:lnTo>
                      <a:pt x="8160" y="18514"/>
                    </a:lnTo>
                    <a:lnTo>
                      <a:pt x="8160" y="18514"/>
                    </a:lnTo>
                    <a:lnTo>
                      <a:pt x="8160" y="18514"/>
                    </a:lnTo>
                    <a:lnTo>
                      <a:pt x="8160" y="18514"/>
                    </a:lnTo>
                    <a:lnTo>
                      <a:pt x="8640" y="18514"/>
                    </a:lnTo>
                    <a:lnTo>
                      <a:pt x="8640" y="18514"/>
                    </a:lnTo>
                    <a:lnTo>
                      <a:pt x="8640" y="18514"/>
                    </a:lnTo>
                    <a:lnTo>
                      <a:pt x="8640" y="18514"/>
                    </a:lnTo>
                    <a:lnTo>
                      <a:pt x="8640" y="18514"/>
                    </a:lnTo>
                    <a:lnTo>
                      <a:pt x="9120" y="18514"/>
                    </a:lnTo>
                    <a:lnTo>
                      <a:pt x="9120" y="18514"/>
                    </a:lnTo>
                    <a:lnTo>
                      <a:pt x="9120" y="18129"/>
                    </a:lnTo>
                    <a:lnTo>
                      <a:pt x="9120" y="18129"/>
                    </a:lnTo>
                    <a:lnTo>
                      <a:pt x="9120" y="18129"/>
                    </a:lnTo>
                    <a:lnTo>
                      <a:pt x="9120" y="18129"/>
                    </a:lnTo>
                    <a:lnTo>
                      <a:pt x="9600" y="18129"/>
                    </a:lnTo>
                    <a:lnTo>
                      <a:pt x="9600" y="18129"/>
                    </a:lnTo>
                    <a:lnTo>
                      <a:pt x="9600" y="18129"/>
                    </a:lnTo>
                    <a:lnTo>
                      <a:pt x="9600" y="18129"/>
                    </a:lnTo>
                    <a:lnTo>
                      <a:pt x="9600" y="18129"/>
                    </a:lnTo>
                    <a:lnTo>
                      <a:pt x="9600" y="18129"/>
                    </a:lnTo>
                    <a:lnTo>
                      <a:pt x="10080" y="18129"/>
                    </a:lnTo>
                    <a:lnTo>
                      <a:pt x="10080" y="18129"/>
                    </a:lnTo>
                    <a:lnTo>
                      <a:pt x="10080" y="18129"/>
                    </a:lnTo>
                    <a:lnTo>
                      <a:pt x="10080" y="18129"/>
                    </a:lnTo>
                    <a:lnTo>
                      <a:pt x="10080" y="18129"/>
                    </a:lnTo>
                    <a:lnTo>
                      <a:pt x="10560" y="18129"/>
                    </a:lnTo>
                    <a:lnTo>
                      <a:pt x="10560" y="18129"/>
                    </a:lnTo>
                    <a:lnTo>
                      <a:pt x="10560" y="18129"/>
                    </a:lnTo>
                    <a:lnTo>
                      <a:pt x="10560" y="18129"/>
                    </a:lnTo>
                    <a:lnTo>
                      <a:pt x="10560" y="18129"/>
                    </a:lnTo>
                    <a:lnTo>
                      <a:pt x="10560" y="18129"/>
                    </a:lnTo>
                    <a:lnTo>
                      <a:pt x="11040" y="18129"/>
                    </a:lnTo>
                    <a:lnTo>
                      <a:pt x="11040" y="18129"/>
                    </a:lnTo>
                    <a:lnTo>
                      <a:pt x="11040" y="18129"/>
                    </a:lnTo>
                    <a:lnTo>
                      <a:pt x="11040" y="18129"/>
                    </a:lnTo>
                    <a:lnTo>
                      <a:pt x="11040" y="18129"/>
                    </a:lnTo>
                    <a:lnTo>
                      <a:pt x="11040" y="18129"/>
                    </a:lnTo>
                    <a:lnTo>
                      <a:pt x="11520" y="18129"/>
                    </a:lnTo>
                    <a:lnTo>
                      <a:pt x="11520" y="18129"/>
                    </a:lnTo>
                    <a:lnTo>
                      <a:pt x="11520" y="18129"/>
                    </a:lnTo>
                    <a:lnTo>
                      <a:pt x="11520" y="18129"/>
                    </a:lnTo>
                    <a:lnTo>
                      <a:pt x="11520" y="18129"/>
                    </a:lnTo>
                    <a:lnTo>
                      <a:pt x="12000" y="18129"/>
                    </a:lnTo>
                    <a:lnTo>
                      <a:pt x="12000" y="18129"/>
                    </a:lnTo>
                    <a:lnTo>
                      <a:pt x="12000" y="18129"/>
                    </a:lnTo>
                    <a:lnTo>
                      <a:pt x="12000" y="18129"/>
                    </a:lnTo>
                    <a:lnTo>
                      <a:pt x="12000" y="18129"/>
                    </a:lnTo>
                    <a:lnTo>
                      <a:pt x="12000" y="18129"/>
                    </a:lnTo>
                    <a:lnTo>
                      <a:pt x="12480" y="18129"/>
                    </a:lnTo>
                    <a:lnTo>
                      <a:pt x="12480" y="18129"/>
                    </a:lnTo>
                    <a:lnTo>
                      <a:pt x="12480" y="18129"/>
                    </a:lnTo>
                    <a:lnTo>
                      <a:pt x="12480" y="18129"/>
                    </a:lnTo>
                    <a:lnTo>
                      <a:pt x="12480" y="18129"/>
                    </a:lnTo>
                    <a:lnTo>
                      <a:pt x="12480" y="18129"/>
                    </a:lnTo>
                    <a:lnTo>
                      <a:pt x="12960" y="18129"/>
                    </a:lnTo>
                    <a:lnTo>
                      <a:pt x="12960" y="18129"/>
                    </a:lnTo>
                    <a:lnTo>
                      <a:pt x="12960" y="18129"/>
                    </a:lnTo>
                    <a:lnTo>
                      <a:pt x="12960" y="18129"/>
                    </a:lnTo>
                    <a:lnTo>
                      <a:pt x="13440" y="18129"/>
                    </a:lnTo>
                    <a:lnTo>
                      <a:pt x="13440" y="18129"/>
                    </a:lnTo>
                    <a:lnTo>
                      <a:pt x="13440" y="18129"/>
                    </a:lnTo>
                    <a:lnTo>
                      <a:pt x="13440" y="18129"/>
                    </a:lnTo>
                    <a:lnTo>
                      <a:pt x="13440" y="18129"/>
                    </a:lnTo>
                    <a:lnTo>
                      <a:pt x="13440" y="18129"/>
                    </a:lnTo>
                    <a:lnTo>
                      <a:pt x="13920" y="18129"/>
                    </a:lnTo>
                    <a:lnTo>
                      <a:pt x="13920" y="18129"/>
                    </a:lnTo>
                    <a:lnTo>
                      <a:pt x="13920" y="18129"/>
                    </a:lnTo>
                    <a:lnTo>
                      <a:pt x="13920" y="18129"/>
                    </a:lnTo>
                    <a:lnTo>
                      <a:pt x="13920" y="18129"/>
                    </a:lnTo>
                    <a:lnTo>
                      <a:pt x="13920" y="18129"/>
                    </a:lnTo>
                    <a:lnTo>
                      <a:pt x="14400" y="18129"/>
                    </a:lnTo>
                    <a:lnTo>
                      <a:pt x="14400" y="18129"/>
                    </a:lnTo>
                    <a:lnTo>
                      <a:pt x="14400" y="18129"/>
                    </a:lnTo>
                    <a:lnTo>
                      <a:pt x="14400" y="18129"/>
                    </a:lnTo>
                    <a:lnTo>
                      <a:pt x="14400" y="18129"/>
                    </a:lnTo>
                    <a:lnTo>
                      <a:pt x="14880" y="18129"/>
                    </a:lnTo>
                    <a:lnTo>
                      <a:pt x="14880" y="18129"/>
                    </a:lnTo>
                    <a:lnTo>
                      <a:pt x="14880" y="18129"/>
                    </a:lnTo>
                    <a:lnTo>
                      <a:pt x="14880" y="18129"/>
                    </a:lnTo>
                    <a:lnTo>
                      <a:pt x="14880" y="18129"/>
                    </a:lnTo>
                    <a:lnTo>
                      <a:pt x="14880" y="18129"/>
                    </a:lnTo>
                    <a:lnTo>
                      <a:pt x="15360" y="18129"/>
                    </a:lnTo>
                    <a:lnTo>
                      <a:pt x="15360" y="18129"/>
                    </a:lnTo>
                    <a:lnTo>
                      <a:pt x="15360" y="18129"/>
                    </a:lnTo>
                    <a:lnTo>
                      <a:pt x="15360" y="18129"/>
                    </a:lnTo>
                    <a:lnTo>
                      <a:pt x="15360" y="18129"/>
                    </a:lnTo>
                    <a:lnTo>
                      <a:pt x="15360" y="18129"/>
                    </a:lnTo>
                    <a:lnTo>
                      <a:pt x="15840" y="18129"/>
                    </a:lnTo>
                    <a:lnTo>
                      <a:pt x="15840" y="18129"/>
                    </a:lnTo>
                    <a:lnTo>
                      <a:pt x="15840" y="18129"/>
                    </a:lnTo>
                    <a:lnTo>
                      <a:pt x="15840" y="18129"/>
                    </a:lnTo>
                    <a:lnTo>
                      <a:pt x="15840" y="18129"/>
                    </a:lnTo>
                    <a:lnTo>
                      <a:pt x="16320" y="18129"/>
                    </a:lnTo>
                    <a:lnTo>
                      <a:pt x="16320" y="18129"/>
                    </a:lnTo>
                    <a:lnTo>
                      <a:pt x="16320" y="18129"/>
                    </a:lnTo>
                    <a:lnTo>
                      <a:pt x="16320" y="18129"/>
                    </a:lnTo>
                    <a:lnTo>
                      <a:pt x="16320" y="18129"/>
                    </a:lnTo>
                    <a:lnTo>
                      <a:pt x="16800" y="18129"/>
                    </a:lnTo>
                    <a:lnTo>
                      <a:pt x="16800" y="18129"/>
                    </a:lnTo>
                    <a:lnTo>
                      <a:pt x="16800" y="18129"/>
                    </a:lnTo>
                    <a:lnTo>
                      <a:pt x="16800" y="18129"/>
                    </a:lnTo>
                    <a:lnTo>
                      <a:pt x="16800" y="18129"/>
                    </a:lnTo>
                    <a:lnTo>
                      <a:pt x="16800" y="18129"/>
                    </a:lnTo>
                    <a:lnTo>
                      <a:pt x="17280" y="18129"/>
                    </a:lnTo>
                    <a:lnTo>
                      <a:pt x="17280" y="18129"/>
                    </a:lnTo>
                    <a:lnTo>
                      <a:pt x="17280" y="18129"/>
                    </a:lnTo>
                    <a:lnTo>
                      <a:pt x="17280" y="18129"/>
                    </a:lnTo>
                    <a:lnTo>
                      <a:pt x="17280" y="18129"/>
                    </a:lnTo>
                    <a:lnTo>
                      <a:pt x="17760" y="18129"/>
                    </a:lnTo>
                    <a:lnTo>
                      <a:pt x="17760" y="18129"/>
                    </a:lnTo>
                    <a:lnTo>
                      <a:pt x="17760" y="18129"/>
                    </a:lnTo>
                    <a:lnTo>
                      <a:pt x="17760" y="18129"/>
                    </a:lnTo>
                    <a:lnTo>
                      <a:pt x="17760" y="18129"/>
                    </a:lnTo>
                    <a:lnTo>
                      <a:pt x="17760" y="18514"/>
                    </a:lnTo>
                    <a:lnTo>
                      <a:pt x="18240" y="18514"/>
                    </a:lnTo>
                    <a:lnTo>
                      <a:pt x="18240" y="18514"/>
                    </a:lnTo>
                    <a:lnTo>
                      <a:pt x="18240" y="18514"/>
                    </a:lnTo>
                    <a:lnTo>
                      <a:pt x="18240" y="18514"/>
                    </a:lnTo>
                    <a:lnTo>
                      <a:pt x="18240" y="18514"/>
                    </a:lnTo>
                    <a:lnTo>
                      <a:pt x="18720" y="18514"/>
                    </a:lnTo>
                    <a:lnTo>
                      <a:pt x="18720" y="18514"/>
                    </a:lnTo>
                    <a:lnTo>
                      <a:pt x="18720" y="18514"/>
                    </a:lnTo>
                    <a:lnTo>
                      <a:pt x="18720" y="18514"/>
                    </a:lnTo>
                    <a:lnTo>
                      <a:pt x="18720" y="18514"/>
                    </a:lnTo>
                    <a:lnTo>
                      <a:pt x="19200" y="18514"/>
                    </a:lnTo>
                    <a:lnTo>
                      <a:pt x="19200" y="18514"/>
                    </a:lnTo>
                    <a:lnTo>
                      <a:pt x="19200" y="18514"/>
                    </a:lnTo>
                    <a:lnTo>
                      <a:pt x="19200" y="18514"/>
                    </a:lnTo>
                    <a:lnTo>
                      <a:pt x="19200" y="18514"/>
                    </a:lnTo>
                    <a:lnTo>
                      <a:pt x="19200" y="18514"/>
                    </a:lnTo>
                    <a:lnTo>
                      <a:pt x="19680" y="18514"/>
                    </a:lnTo>
                    <a:lnTo>
                      <a:pt x="19680" y="18514"/>
                    </a:lnTo>
                    <a:lnTo>
                      <a:pt x="19680" y="18514"/>
                    </a:lnTo>
                    <a:lnTo>
                      <a:pt x="19680" y="18514"/>
                    </a:lnTo>
                    <a:lnTo>
                      <a:pt x="19680" y="18514"/>
                    </a:lnTo>
                    <a:lnTo>
                      <a:pt x="20160" y="18514"/>
                    </a:lnTo>
                    <a:lnTo>
                      <a:pt x="20160" y="18514"/>
                    </a:lnTo>
                    <a:lnTo>
                      <a:pt x="20160" y="18900"/>
                    </a:lnTo>
                    <a:lnTo>
                      <a:pt x="20160" y="18900"/>
                    </a:lnTo>
                    <a:lnTo>
                      <a:pt x="20160" y="18900"/>
                    </a:lnTo>
                    <a:lnTo>
                      <a:pt x="20640" y="18900"/>
                    </a:lnTo>
                    <a:lnTo>
                      <a:pt x="20640" y="18900"/>
                    </a:lnTo>
                    <a:lnTo>
                      <a:pt x="20640" y="18900"/>
                    </a:lnTo>
                    <a:lnTo>
                      <a:pt x="20640" y="18900"/>
                    </a:lnTo>
                    <a:lnTo>
                      <a:pt x="20640" y="18900"/>
                    </a:lnTo>
                    <a:lnTo>
                      <a:pt x="20640" y="18900"/>
                    </a:lnTo>
                    <a:lnTo>
                      <a:pt x="21120" y="18900"/>
                    </a:lnTo>
                    <a:lnTo>
                      <a:pt x="21120" y="18900"/>
                    </a:lnTo>
                    <a:lnTo>
                      <a:pt x="21120" y="18900"/>
                    </a:lnTo>
                    <a:lnTo>
                      <a:pt x="21120" y="18900"/>
                    </a:lnTo>
                    <a:lnTo>
                      <a:pt x="21120" y="18900"/>
                    </a:lnTo>
                    <a:lnTo>
                      <a:pt x="21600" y="18900"/>
                    </a:lnTo>
                    <a:lnTo>
                      <a:pt x="21600" y="19286"/>
                    </a:lnTo>
                    <a:lnTo>
                      <a:pt x="21600" y="19286"/>
                    </a:lnTo>
                    <a:lnTo>
                      <a:pt x="21600" y="19286"/>
                    </a:lnTo>
                    <a:lnTo>
                      <a:pt x="72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39" name="Shape 4339"/>
              <p:cNvSpPr/>
              <p:nvPr/>
            </p:nvSpPr>
            <p:spPr>
              <a:xfrm>
                <a:off x="690562" y="944562"/>
                <a:ext cx="17463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5429"/>
                    </a:moveTo>
                    <a:lnTo>
                      <a:pt x="0" y="15429"/>
                    </a:lnTo>
                    <a:lnTo>
                      <a:pt x="1964" y="15429"/>
                    </a:lnTo>
                    <a:lnTo>
                      <a:pt x="3927" y="15429"/>
                    </a:lnTo>
                    <a:lnTo>
                      <a:pt x="3927" y="15429"/>
                    </a:lnTo>
                    <a:lnTo>
                      <a:pt x="5891" y="15429"/>
                    </a:lnTo>
                    <a:lnTo>
                      <a:pt x="7855" y="18514"/>
                    </a:lnTo>
                    <a:lnTo>
                      <a:pt x="9818" y="18514"/>
                    </a:lnTo>
                    <a:lnTo>
                      <a:pt x="9818" y="18514"/>
                    </a:lnTo>
                    <a:lnTo>
                      <a:pt x="9818" y="18514"/>
                    </a:lnTo>
                    <a:lnTo>
                      <a:pt x="11782" y="18514"/>
                    </a:lnTo>
                    <a:lnTo>
                      <a:pt x="11782" y="18514"/>
                    </a:lnTo>
                    <a:lnTo>
                      <a:pt x="13745" y="21600"/>
                    </a:lnTo>
                    <a:lnTo>
                      <a:pt x="13745" y="21600"/>
                    </a:lnTo>
                    <a:lnTo>
                      <a:pt x="15709" y="21600"/>
                    </a:lnTo>
                    <a:lnTo>
                      <a:pt x="17673" y="21600"/>
                    </a:lnTo>
                    <a:lnTo>
                      <a:pt x="21600" y="9257"/>
                    </a:lnTo>
                    <a:lnTo>
                      <a:pt x="19636" y="6171"/>
                    </a:lnTo>
                    <a:lnTo>
                      <a:pt x="19636" y="6171"/>
                    </a:lnTo>
                    <a:lnTo>
                      <a:pt x="17673" y="6171"/>
                    </a:lnTo>
                    <a:lnTo>
                      <a:pt x="15709" y="3086"/>
                    </a:lnTo>
                    <a:lnTo>
                      <a:pt x="13745" y="3086"/>
                    </a:lnTo>
                    <a:lnTo>
                      <a:pt x="13745" y="3086"/>
                    </a:lnTo>
                    <a:lnTo>
                      <a:pt x="11782" y="3086"/>
                    </a:lnTo>
                    <a:lnTo>
                      <a:pt x="11782" y="3086"/>
                    </a:lnTo>
                    <a:lnTo>
                      <a:pt x="9818" y="3086"/>
                    </a:lnTo>
                    <a:lnTo>
                      <a:pt x="7855" y="0"/>
                    </a:lnTo>
                    <a:lnTo>
                      <a:pt x="7855" y="0"/>
                    </a:lnTo>
                    <a:lnTo>
                      <a:pt x="5891" y="0"/>
                    </a:lnTo>
                    <a:lnTo>
                      <a:pt x="5891" y="0"/>
                    </a:lnTo>
                    <a:lnTo>
                      <a:pt x="3927" y="0"/>
                    </a:lnTo>
                    <a:lnTo>
                      <a:pt x="3927" y="0"/>
                    </a:lnTo>
                    <a:lnTo>
                      <a:pt x="0" y="154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40" name="Shape 4340"/>
              <p:cNvSpPr/>
              <p:nvPr/>
            </p:nvSpPr>
            <p:spPr>
              <a:xfrm>
                <a:off x="673100" y="935037"/>
                <a:ext cx="20638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927"/>
                    </a:moveTo>
                    <a:lnTo>
                      <a:pt x="0" y="3927"/>
                    </a:lnTo>
                    <a:lnTo>
                      <a:pt x="0" y="5891"/>
                    </a:lnTo>
                    <a:lnTo>
                      <a:pt x="0" y="5891"/>
                    </a:lnTo>
                    <a:lnTo>
                      <a:pt x="1662" y="7855"/>
                    </a:lnTo>
                    <a:lnTo>
                      <a:pt x="1662" y="7855"/>
                    </a:lnTo>
                    <a:lnTo>
                      <a:pt x="1662" y="9818"/>
                    </a:lnTo>
                    <a:lnTo>
                      <a:pt x="3323" y="9818"/>
                    </a:lnTo>
                    <a:lnTo>
                      <a:pt x="3323" y="11782"/>
                    </a:lnTo>
                    <a:lnTo>
                      <a:pt x="3323" y="11782"/>
                    </a:lnTo>
                    <a:lnTo>
                      <a:pt x="4985" y="13745"/>
                    </a:lnTo>
                    <a:lnTo>
                      <a:pt x="4985" y="13745"/>
                    </a:lnTo>
                    <a:lnTo>
                      <a:pt x="4985" y="13745"/>
                    </a:lnTo>
                    <a:lnTo>
                      <a:pt x="6646" y="15709"/>
                    </a:lnTo>
                    <a:lnTo>
                      <a:pt x="8308" y="15709"/>
                    </a:lnTo>
                    <a:lnTo>
                      <a:pt x="9969" y="17673"/>
                    </a:lnTo>
                    <a:lnTo>
                      <a:pt x="9969" y="17673"/>
                    </a:lnTo>
                    <a:lnTo>
                      <a:pt x="11631" y="19636"/>
                    </a:lnTo>
                    <a:lnTo>
                      <a:pt x="13292" y="19636"/>
                    </a:lnTo>
                    <a:lnTo>
                      <a:pt x="14954" y="19636"/>
                    </a:lnTo>
                    <a:lnTo>
                      <a:pt x="16615" y="19636"/>
                    </a:lnTo>
                    <a:lnTo>
                      <a:pt x="18277" y="21600"/>
                    </a:lnTo>
                    <a:lnTo>
                      <a:pt x="21600" y="11782"/>
                    </a:lnTo>
                    <a:lnTo>
                      <a:pt x="19938" y="9818"/>
                    </a:lnTo>
                    <a:lnTo>
                      <a:pt x="16615" y="9818"/>
                    </a:lnTo>
                    <a:lnTo>
                      <a:pt x="16615" y="9818"/>
                    </a:lnTo>
                    <a:lnTo>
                      <a:pt x="14954" y="7855"/>
                    </a:lnTo>
                    <a:lnTo>
                      <a:pt x="14954" y="7855"/>
                    </a:lnTo>
                    <a:lnTo>
                      <a:pt x="13292" y="7855"/>
                    </a:lnTo>
                    <a:lnTo>
                      <a:pt x="13292" y="7855"/>
                    </a:lnTo>
                    <a:lnTo>
                      <a:pt x="11631" y="5891"/>
                    </a:lnTo>
                    <a:lnTo>
                      <a:pt x="11631" y="5891"/>
                    </a:lnTo>
                    <a:lnTo>
                      <a:pt x="11631" y="5891"/>
                    </a:lnTo>
                    <a:lnTo>
                      <a:pt x="9969" y="5891"/>
                    </a:lnTo>
                    <a:lnTo>
                      <a:pt x="9969" y="3927"/>
                    </a:lnTo>
                    <a:lnTo>
                      <a:pt x="9969" y="3927"/>
                    </a:lnTo>
                    <a:lnTo>
                      <a:pt x="9969" y="3927"/>
                    </a:lnTo>
                    <a:lnTo>
                      <a:pt x="9969" y="3927"/>
                    </a:lnTo>
                    <a:lnTo>
                      <a:pt x="9969" y="3927"/>
                    </a:lnTo>
                    <a:lnTo>
                      <a:pt x="8308" y="1964"/>
                    </a:lnTo>
                    <a:lnTo>
                      <a:pt x="8308" y="1964"/>
                    </a:lnTo>
                    <a:lnTo>
                      <a:pt x="8308" y="1964"/>
                    </a:lnTo>
                    <a:lnTo>
                      <a:pt x="8308" y="0"/>
                    </a:lnTo>
                    <a:lnTo>
                      <a:pt x="8308" y="0"/>
                    </a:lnTo>
                    <a:lnTo>
                      <a:pt x="0" y="392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41" name="Shape 4341"/>
              <p:cNvSpPr/>
              <p:nvPr/>
            </p:nvSpPr>
            <p:spPr>
              <a:xfrm>
                <a:off x="663575" y="914400"/>
                <a:ext cx="17463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5760"/>
                    </a:moveTo>
                    <a:lnTo>
                      <a:pt x="0" y="5760"/>
                    </a:lnTo>
                    <a:lnTo>
                      <a:pt x="1964" y="7200"/>
                    </a:lnTo>
                    <a:lnTo>
                      <a:pt x="1964" y="7200"/>
                    </a:lnTo>
                    <a:lnTo>
                      <a:pt x="1964" y="7200"/>
                    </a:lnTo>
                    <a:lnTo>
                      <a:pt x="1964" y="7200"/>
                    </a:lnTo>
                    <a:lnTo>
                      <a:pt x="1964" y="7200"/>
                    </a:lnTo>
                    <a:lnTo>
                      <a:pt x="3927" y="8640"/>
                    </a:lnTo>
                    <a:lnTo>
                      <a:pt x="3927" y="8640"/>
                    </a:lnTo>
                    <a:lnTo>
                      <a:pt x="5891" y="10080"/>
                    </a:lnTo>
                    <a:lnTo>
                      <a:pt x="5891" y="10080"/>
                    </a:lnTo>
                    <a:lnTo>
                      <a:pt x="5891" y="11520"/>
                    </a:lnTo>
                    <a:lnTo>
                      <a:pt x="7855" y="12960"/>
                    </a:lnTo>
                    <a:lnTo>
                      <a:pt x="7855" y="14400"/>
                    </a:lnTo>
                    <a:lnTo>
                      <a:pt x="7855" y="15840"/>
                    </a:lnTo>
                    <a:lnTo>
                      <a:pt x="7855" y="15840"/>
                    </a:lnTo>
                    <a:lnTo>
                      <a:pt x="9818" y="18720"/>
                    </a:lnTo>
                    <a:lnTo>
                      <a:pt x="11782" y="21600"/>
                    </a:lnTo>
                    <a:lnTo>
                      <a:pt x="21600" y="18720"/>
                    </a:lnTo>
                    <a:lnTo>
                      <a:pt x="19636" y="15840"/>
                    </a:lnTo>
                    <a:lnTo>
                      <a:pt x="19636" y="12960"/>
                    </a:lnTo>
                    <a:lnTo>
                      <a:pt x="17673" y="12960"/>
                    </a:lnTo>
                    <a:lnTo>
                      <a:pt x="17673" y="11520"/>
                    </a:lnTo>
                    <a:lnTo>
                      <a:pt x="17673" y="10080"/>
                    </a:lnTo>
                    <a:lnTo>
                      <a:pt x="15709" y="8640"/>
                    </a:lnTo>
                    <a:lnTo>
                      <a:pt x="15709" y="7200"/>
                    </a:lnTo>
                    <a:lnTo>
                      <a:pt x="13745" y="5760"/>
                    </a:lnTo>
                    <a:lnTo>
                      <a:pt x="13745" y="4320"/>
                    </a:lnTo>
                    <a:lnTo>
                      <a:pt x="11782" y="2880"/>
                    </a:lnTo>
                    <a:lnTo>
                      <a:pt x="11782" y="2880"/>
                    </a:lnTo>
                    <a:lnTo>
                      <a:pt x="9818" y="1440"/>
                    </a:lnTo>
                    <a:lnTo>
                      <a:pt x="7855" y="1440"/>
                    </a:lnTo>
                    <a:lnTo>
                      <a:pt x="7855" y="0"/>
                    </a:lnTo>
                    <a:lnTo>
                      <a:pt x="7855" y="0"/>
                    </a:lnTo>
                    <a:lnTo>
                      <a:pt x="5891" y="0"/>
                    </a:lnTo>
                    <a:lnTo>
                      <a:pt x="5891" y="0"/>
                    </a:lnTo>
                    <a:lnTo>
                      <a:pt x="0" y="576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42" name="Shape 4342"/>
              <p:cNvSpPr/>
              <p:nvPr/>
            </p:nvSpPr>
            <p:spPr>
              <a:xfrm>
                <a:off x="642937" y="911225"/>
                <a:ext cx="25401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700" y="21600"/>
                    </a:moveTo>
                    <a:lnTo>
                      <a:pt x="2700" y="21600"/>
                    </a:lnTo>
                    <a:lnTo>
                      <a:pt x="4050" y="18900"/>
                    </a:lnTo>
                    <a:lnTo>
                      <a:pt x="5400" y="18900"/>
                    </a:lnTo>
                    <a:lnTo>
                      <a:pt x="6750" y="18900"/>
                    </a:lnTo>
                    <a:lnTo>
                      <a:pt x="6750" y="16200"/>
                    </a:lnTo>
                    <a:lnTo>
                      <a:pt x="8100" y="16200"/>
                    </a:lnTo>
                    <a:lnTo>
                      <a:pt x="9450" y="16200"/>
                    </a:lnTo>
                    <a:lnTo>
                      <a:pt x="10800" y="16200"/>
                    </a:lnTo>
                    <a:lnTo>
                      <a:pt x="12150" y="16200"/>
                    </a:lnTo>
                    <a:lnTo>
                      <a:pt x="13500" y="16200"/>
                    </a:lnTo>
                    <a:lnTo>
                      <a:pt x="13500" y="16200"/>
                    </a:lnTo>
                    <a:lnTo>
                      <a:pt x="14850" y="16200"/>
                    </a:lnTo>
                    <a:lnTo>
                      <a:pt x="16200" y="16200"/>
                    </a:lnTo>
                    <a:lnTo>
                      <a:pt x="16200" y="16200"/>
                    </a:lnTo>
                    <a:lnTo>
                      <a:pt x="17550" y="16200"/>
                    </a:lnTo>
                    <a:lnTo>
                      <a:pt x="17550" y="16200"/>
                    </a:lnTo>
                    <a:lnTo>
                      <a:pt x="17550" y="16200"/>
                    </a:lnTo>
                    <a:lnTo>
                      <a:pt x="17550" y="16200"/>
                    </a:lnTo>
                    <a:lnTo>
                      <a:pt x="17550" y="1620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20250" y="2700"/>
                    </a:lnTo>
                    <a:lnTo>
                      <a:pt x="20250" y="2700"/>
                    </a:lnTo>
                    <a:lnTo>
                      <a:pt x="18900" y="2700"/>
                    </a:lnTo>
                    <a:lnTo>
                      <a:pt x="17550" y="2700"/>
                    </a:lnTo>
                    <a:lnTo>
                      <a:pt x="16200" y="2700"/>
                    </a:lnTo>
                    <a:lnTo>
                      <a:pt x="14850" y="0"/>
                    </a:lnTo>
                    <a:lnTo>
                      <a:pt x="13500" y="0"/>
                    </a:lnTo>
                    <a:lnTo>
                      <a:pt x="12150" y="0"/>
                    </a:lnTo>
                    <a:lnTo>
                      <a:pt x="10800" y="0"/>
                    </a:lnTo>
                    <a:lnTo>
                      <a:pt x="9450" y="2700"/>
                    </a:lnTo>
                    <a:lnTo>
                      <a:pt x="8100" y="2700"/>
                    </a:lnTo>
                    <a:lnTo>
                      <a:pt x="6750" y="2700"/>
                    </a:lnTo>
                    <a:lnTo>
                      <a:pt x="5400" y="2700"/>
                    </a:lnTo>
                    <a:lnTo>
                      <a:pt x="4050" y="5400"/>
                    </a:lnTo>
                    <a:lnTo>
                      <a:pt x="2700" y="5400"/>
                    </a:lnTo>
                    <a:lnTo>
                      <a:pt x="1350" y="8100"/>
                    </a:lnTo>
                    <a:lnTo>
                      <a:pt x="0" y="8100"/>
                    </a:lnTo>
                    <a:lnTo>
                      <a:pt x="0" y="8100"/>
                    </a:lnTo>
                    <a:lnTo>
                      <a:pt x="27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43" name="Shape 4343"/>
              <p:cNvSpPr/>
              <p:nvPr/>
            </p:nvSpPr>
            <p:spPr>
              <a:xfrm>
                <a:off x="612775" y="915987"/>
                <a:ext cx="33338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0" y="21600"/>
                    </a:lnTo>
                    <a:lnTo>
                      <a:pt x="0" y="21600"/>
                    </a:lnTo>
                    <a:lnTo>
                      <a:pt x="1029" y="21600"/>
                    </a:lnTo>
                    <a:lnTo>
                      <a:pt x="1029" y="21600"/>
                    </a:lnTo>
                    <a:lnTo>
                      <a:pt x="2057" y="21600"/>
                    </a:lnTo>
                    <a:lnTo>
                      <a:pt x="3086" y="21600"/>
                    </a:lnTo>
                    <a:lnTo>
                      <a:pt x="3086" y="21600"/>
                    </a:lnTo>
                    <a:lnTo>
                      <a:pt x="4114" y="21600"/>
                    </a:lnTo>
                    <a:lnTo>
                      <a:pt x="5143" y="21600"/>
                    </a:lnTo>
                    <a:lnTo>
                      <a:pt x="6171" y="21600"/>
                    </a:lnTo>
                    <a:lnTo>
                      <a:pt x="6171" y="21600"/>
                    </a:lnTo>
                    <a:lnTo>
                      <a:pt x="7200" y="20250"/>
                    </a:lnTo>
                    <a:lnTo>
                      <a:pt x="8229" y="20250"/>
                    </a:lnTo>
                    <a:lnTo>
                      <a:pt x="9257" y="18900"/>
                    </a:lnTo>
                    <a:lnTo>
                      <a:pt x="9257" y="18900"/>
                    </a:lnTo>
                    <a:lnTo>
                      <a:pt x="11314" y="17550"/>
                    </a:lnTo>
                    <a:lnTo>
                      <a:pt x="12343" y="16200"/>
                    </a:lnTo>
                    <a:lnTo>
                      <a:pt x="14400" y="14850"/>
                    </a:lnTo>
                    <a:lnTo>
                      <a:pt x="15429" y="13500"/>
                    </a:lnTo>
                    <a:lnTo>
                      <a:pt x="16457" y="12150"/>
                    </a:lnTo>
                    <a:lnTo>
                      <a:pt x="18514" y="10800"/>
                    </a:lnTo>
                    <a:lnTo>
                      <a:pt x="19543" y="9450"/>
                    </a:lnTo>
                    <a:lnTo>
                      <a:pt x="20571" y="8100"/>
                    </a:lnTo>
                    <a:lnTo>
                      <a:pt x="21600" y="6750"/>
                    </a:lnTo>
                    <a:lnTo>
                      <a:pt x="21600" y="6750"/>
                    </a:lnTo>
                    <a:lnTo>
                      <a:pt x="19543" y="0"/>
                    </a:lnTo>
                    <a:lnTo>
                      <a:pt x="18514" y="1350"/>
                    </a:lnTo>
                    <a:lnTo>
                      <a:pt x="16457" y="2700"/>
                    </a:lnTo>
                    <a:lnTo>
                      <a:pt x="15429" y="4050"/>
                    </a:lnTo>
                    <a:lnTo>
                      <a:pt x="14400" y="5400"/>
                    </a:lnTo>
                    <a:lnTo>
                      <a:pt x="13371" y="6750"/>
                    </a:lnTo>
                    <a:lnTo>
                      <a:pt x="12343" y="8100"/>
                    </a:lnTo>
                    <a:lnTo>
                      <a:pt x="10286" y="9450"/>
                    </a:lnTo>
                    <a:lnTo>
                      <a:pt x="9257" y="10800"/>
                    </a:lnTo>
                    <a:lnTo>
                      <a:pt x="8229" y="12150"/>
                    </a:lnTo>
                    <a:lnTo>
                      <a:pt x="6171" y="13500"/>
                    </a:lnTo>
                    <a:lnTo>
                      <a:pt x="6171" y="13500"/>
                    </a:lnTo>
                    <a:lnTo>
                      <a:pt x="5143" y="13500"/>
                    </a:lnTo>
                    <a:lnTo>
                      <a:pt x="5143" y="13500"/>
                    </a:lnTo>
                    <a:lnTo>
                      <a:pt x="4114" y="14850"/>
                    </a:lnTo>
                    <a:lnTo>
                      <a:pt x="4114" y="14850"/>
                    </a:lnTo>
                    <a:lnTo>
                      <a:pt x="3086" y="14850"/>
                    </a:lnTo>
                    <a:lnTo>
                      <a:pt x="3086" y="14850"/>
                    </a:lnTo>
                    <a:lnTo>
                      <a:pt x="3086" y="14850"/>
                    </a:lnTo>
                    <a:lnTo>
                      <a:pt x="3086" y="14850"/>
                    </a:lnTo>
                    <a:lnTo>
                      <a:pt x="2057" y="14850"/>
                    </a:lnTo>
                    <a:lnTo>
                      <a:pt x="2057" y="14850"/>
                    </a:lnTo>
                    <a:lnTo>
                      <a:pt x="2057" y="14850"/>
                    </a:lnTo>
                    <a:lnTo>
                      <a:pt x="2057" y="14850"/>
                    </a:lnTo>
                    <a:lnTo>
                      <a:pt x="2057" y="14850"/>
                    </a:lnTo>
                    <a:lnTo>
                      <a:pt x="2057" y="14850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44" name="Shape 4344"/>
              <p:cNvSpPr/>
              <p:nvPr/>
            </p:nvSpPr>
            <p:spPr>
              <a:xfrm>
                <a:off x="606425" y="901700"/>
                <a:ext cx="9525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600" y="0"/>
                    </a:moveTo>
                    <a:lnTo>
                      <a:pt x="3600" y="0"/>
                    </a:lnTo>
                    <a:lnTo>
                      <a:pt x="3600" y="3456"/>
                    </a:lnTo>
                    <a:lnTo>
                      <a:pt x="0" y="6048"/>
                    </a:lnTo>
                    <a:lnTo>
                      <a:pt x="0" y="7776"/>
                    </a:lnTo>
                    <a:lnTo>
                      <a:pt x="0" y="8640"/>
                    </a:lnTo>
                    <a:lnTo>
                      <a:pt x="0" y="10368"/>
                    </a:lnTo>
                    <a:lnTo>
                      <a:pt x="0" y="12096"/>
                    </a:lnTo>
                    <a:lnTo>
                      <a:pt x="0" y="12096"/>
                    </a:lnTo>
                    <a:lnTo>
                      <a:pt x="0" y="12960"/>
                    </a:lnTo>
                    <a:lnTo>
                      <a:pt x="0" y="13824"/>
                    </a:lnTo>
                    <a:lnTo>
                      <a:pt x="0" y="14688"/>
                    </a:lnTo>
                    <a:lnTo>
                      <a:pt x="0" y="15552"/>
                    </a:lnTo>
                    <a:lnTo>
                      <a:pt x="0" y="16416"/>
                    </a:lnTo>
                    <a:lnTo>
                      <a:pt x="0" y="16416"/>
                    </a:lnTo>
                    <a:lnTo>
                      <a:pt x="0" y="17280"/>
                    </a:lnTo>
                    <a:lnTo>
                      <a:pt x="3600" y="18144"/>
                    </a:lnTo>
                    <a:lnTo>
                      <a:pt x="3600" y="18144"/>
                    </a:lnTo>
                    <a:lnTo>
                      <a:pt x="3600" y="19008"/>
                    </a:lnTo>
                    <a:lnTo>
                      <a:pt x="7200" y="19872"/>
                    </a:lnTo>
                    <a:lnTo>
                      <a:pt x="7200" y="19872"/>
                    </a:lnTo>
                    <a:lnTo>
                      <a:pt x="10800" y="20736"/>
                    </a:lnTo>
                    <a:lnTo>
                      <a:pt x="10800" y="20736"/>
                    </a:lnTo>
                    <a:lnTo>
                      <a:pt x="14400" y="21600"/>
                    </a:lnTo>
                    <a:lnTo>
                      <a:pt x="21600" y="17280"/>
                    </a:lnTo>
                    <a:lnTo>
                      <a:pt x="21600" y="17280"/>
                    </a:lnTo>
                    <a:lnTo>
                      <a:pt x="21600" y="17280"/>
                    </a:lnTo>
                    <a:lnTo>
                      <a:pt x="21600" y="17280"/>
                    </a:lnTo>
                    <a:lnTo>
                      <a:pt x="21600" y="17280"/>
                    </a:lnTo>
                    <a:lnTo>
                      <a:pt x="21600" y="16416"/>
                    </a:lnTo>
                    <a:lnTo>
                      <a:pt x="21600" y="16416"/>
                    </a:lnTo>
                    <a:lnTo>
                      <a:pt x="21600" y="16416"/>
                    </a:lnTo>
                    <a:lnTo>
                      <a:pt x="18000" y="16416"/>
                    </a:lnTo>
                    <a:lnTo>
                      <a:pt x="18000" y="15552"/>
                    </a:lnTo>
                    <a:lnTo>
                      <a:pt x="18000" y="14688"/>
                    </a:lnTo>
                    <a:lnTo>
                      <a:pt x="18000" y="14688"/>
                    </a:lnTo>
                    <a:lnTo>
                      <a:pt x="18000" y="13824"/>
                    </a:lnTo>
                    <a:lnTo>
                      <a:pt x="18000" y="13824"/>
                    </a:lnTo>
                    <a:lnTo>
                      <a:pt x="18000" y="12960"/>
                    </a:lnTo>
                    <a:lnTo>
                      <a:pt x="18000" y="12096"/>
                    </a:lnTo>
                    <a:lnTo>
                      <a:pt x="18000" y="12096"/>
                    </a:lnTo>
                    <a:lnTo>
                      <a:pt x="18000" y="10368"/>
                    </a:lnTo>
                    <a:lnTo>
                      <a:pt x="18000" y="9504"/>
                    </a:lnTo>
                    <a:lnTo>
                      <a:pt x="18000" y="7776"/>
                    </a:lnTo>
                    <a:lnTo>
                      <a:pt x="18000" y="6048"/>
                    </a:lnTo>
                    <a:lnTo>
                      <a:pt x="21600" y="3456"/>
                    </a:lnTo>
                    <a:lnTo>
                      <a:pt x="21600" y="864"/>
                    </a:lnTo>
                    <a:lnTo>
                      <a:pt x="21600" y="864"/>
                    </a:lnTo>
                    <a:lnTo>
                      <a:pt x="3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45" name="Shape 4345"/>
              <p:cNvSpPr/>
              <p:nvPr/>
            </p:nvSpPr>
            <p:spPr>
              <a:xfrm>
                <a:off x="608012" y="863600"/>
                <a:ext cx="111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4320"/>
                    </a:moveTo>
                    <a:lnTo>
                      <a:pt x="0" y="4320"/>
                    </a:lnTo>
                    <a:lnTo>
                      <a:pt x="0" y="4320"/>
                    </a:lnTo>
                    <a:lnTo>
                      <a:pt x="0" y="5184"/>
                    </a:lnTo>
                    <a:lnTo>
                      <a:pt x="0" y="5184"/>
                    </a:lnTo>
                    <a:lnTo>
                      <a:pt x="0" y="5184"/>
                    </a:lnTo>
                    <a:lnTo>
                      <a:pt x="0" y="5184"/>
                    </a:lnTo>
                    <a:lnTo>
                      <a:pt x="3086" y="5184"/>
                    </a:lnTo>
                    <a:lnTo>
                      <a:pt x="3086" y="5184"/>
                    </a:lnTo>
                    <a:lnTo>
                      <a:pt x="3086" y="6048"/>
                    </a:lnTo>
                    <a:lnTo>
                      <a:pt x="3086" y="6048"/>
                    </a:lnTo>
                    <a:lnTo>
                      <a:pt x="3086" y="6912"/>
                    </a:lnTo>
                    <a:lnTo>
                      <a:pt x="3086" y="6912"/>
                    </a:lnTo>
                    <a:lnTo>
                      <a:pt x="3086" y="7776"/>
                    </a:lnTo>
                    <a:lnTo>
                      <a:pt x="3086" y="7776"/>
                    </a:lnTo>
                    <a:lnTo>
                      <a:pt x="3086" y="8640"/>
                    </a:lnTo>
                    <a:lnTo>
                      <a:pt x="3086" y="9504"/>
                    </a:lnTo>
                    <a:lnTo>
                      <a:pt x="3086" y="10368"/>
                    </a:lnTo>
                    <a:lnTo>
                      <a:pt x="3086" y="11232"/>
                    </a:lnTo>
                    <a:lnTo>
                      <a:pt x="3086" y="12960"/>
                    </a:lnTo>
                    <a:lnTo>
                      <a:pt x="3086" y="13824"/>
                    </a:lnTo>
                    <a:lnTo>
                      <a:pt x="3086" y="15552"/>
                    </a:lnTo>
                    <a:lnTo>
                      <a:pt x="0" y="18144"/>
                    </a:lnTo>
                    <a:lnTo>
                      <a:pt x="0" y="20736"/>
                    </a:lnTo>
                    <a:lnTo>
                      <a:pt x="15429" y="21600"/>
                    </a:lnTo>
                    <a:lnTo>
                      <a:pt x="18514" y="19008"/>
                    </a:lnTo>
                    <a:lnTo>
                      <a:pt x="18514" y="15552"/>
                    </a:lnTo>
                    <a:lnTo>
                      <a:pt x="18514" y="14688"/>
                    </a:lnTo>
                    <a:lnTo>
                      <a:pt x="18514" y="12960"/>
                    </a:lnTo>
                    <a:lnTo>
                      <a:pt x="21600" y="11232"/>
                    </a:lnTo>
                    <a:lnTo>
                      <a:pt x="21600" y="10368"/>
                    </a:lnTo>
                    <a:lnTo>
                      <a:pt x="21600" y="9504"/>
                    </a:lnTo>
                    <a:lnTo>
                      <a:pt x="21600" y="8640"/>
                    </a:lnTo>
                    <a:lnTo>
                      <a:pt x="21600" y="7776"/>
                    </a:lnTo>
                    <a:lnTo>
                      <a:pt x="21600" y="6912"/>
                    </a:lnTo>
                    <a:lnTo>
                      <a:pt x="18514" y="6912"/>
                    </a:lnTo>
                    <a:lnTo>
                      <a:pt x="18514" y="6048"/>
                    </a:lnTo>
                    <a:lnTo>
                      <a:pt x="18514" y="5184"/>
                    </a:lnTo>
                    <a:lnTo>
                      <a:pt x="18514" y="4320"/>
                    </a:lnTo>
                    <a:lnTo>
                      <a:pt x="18514" y="4320"/>
                    </a:lnTo>
                    <a:lnTo>
                      <a:pt x="18514" y="3456"/>
                    </a:lnTo>
                    <a:lnTo>
                      <a:pt x="15429" y="2592"/>
                    </a:lnTo>
                    <a:lnTo>
                      <a:pt x="15429" y="2592"/>
                    </a:lnTo>
                    <a:lnTo>
                      <a:pt x="12343" y="1728"/>
                    </a:lnTo>
                    <a:lnTo>
                      <a:pt x="12343" y="1728"/>
                    </a:lnTo>
                    <a:lnTo>
                      <a:pt x="9257" y="864"/>
                    </a:lnTo>
                    <a:lnTo>
                      <a:pt x="6171" y="0"/>
                    </a:lnTo>
                    <a:lnTo>
                      <a:pt x="6171" y="0"/>
                    </a:lnTo>
                    <a:lnTo>
                      <a:pt x="0" y="43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46" name="Shape 4346"/>
              <p:cNvSpPr/>
              <p:nvPr/>
            </p:nvSpPr>
            <p:spPr>
              <a:xfrm>
                <a:off x="576262" y="863600"/>
                <a:ext cx="34926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927" y="21600"/>
                    </a:moveTo>
                    <a:lnTo>
                      <a:pt x="3927" y="21600"/>
                    </a:lnTo>
                    <a:lnTo>
                      <a:pt x="5891" y="18900"/>
                    </a:lnTo>
                    <a:lnTo>
                      <a:pt x="8836" y="16200"/>
                    </a:lnTo>
                    <a:lnTo>
                      <a:pt x="9818" y="14850"/>
                    </a:lnTo>
                    <a:lnTo>
                      <a:pt x="10800" y="12150"/>
                    </a:lnTo>
                    <a:lnTo>
                      <a:pt x="11782" y="12150"/>
                    </a:lnTo>
                    <a:lnTo>
                      <a:pt x="13745" y="10800"/>
                    </a:lnTo>
                    <a:lnTo>
                      <a:pt x="13745" y="9450"/>
                    </a:lnTo>
                    <a:lnTo>
                      <a:pt x="14727" y="9450"/>
                    </a:lnTo>
                    <a:lnTo>
                      <a:pt x="14727" y="9450"/>
                    </a:lnTo>
                    <a:lnTo>
                      <a:pt x="15709" y="8100"/>
                    </a:lnTo>
                    <a:lnTo>
                      <a:pt x="16691" y="8100"/>
                    </a:lnTo>
                    <a:lnTo>
                      <a:pt x="16691" y="8100"/>
                    </a:lnTo>
                    <a:lnTo>
                      <a:pt x="16691" y="8100"/>
                    </a:lnTo>
                    <a:lnTo>
                      <a:pt x="17673" y="6750"/>
                    </a:lnTo>
                    <a:lnTo>
                      <a:pt x="17673" y="6750"/>
                    </a:lnTo>
                    <a:lnTo>
                      <a:pt x="18655" y="6750"/>
                    </a:lnTo>
                    <a:lnTo>
                      <a:pt x="18655" y="6750"/>
                    </a:lnTo>
                    <a:lnTo>
                      <a:pt x="18655" y="6750"/>
                    </a:lnTo>
                    <a:lnTo>
                      <a:pt x="19636" y="6750"/>
                    </a:lnTo>
                    <a:lnTo>
                      <a:pt x="19636" y="6750"/>
                    </a:lnTo>
                    <a:lnTo>
                      <a:pt x="19636" y="6750"/>
                    </a:lnTo>
                    <a:lnTo>
                      <a:pt x="19636" y="6750"/>
                    </a:lnTo>
                    <a:lnTo>
                      <a:pt x="21600" y="0"/>
                    </a:lnTo>
                    <a:lnTo>
                      <a:pt x="20618" y="0"/>
                    </a:lnTo>
                    <a:lnTo>
                      <a:pt x="20618" y="0"/>
                    </a:lnTo>
                    <a:lnTo>
                      <a:pt x="19636" y="0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5709" y="0"/>
                    </a:lnTo>
                    <a:lnTo>
                      <a:pt x="14727" y="1350"/>
                    </a:lnTo>
                    <a:lnTo>
                      <a:pt x="14727" y="1350"/>
                    </a:lnTo>
                    <a:lnTo>
                      <a:pt x="13745" y="1350"/>
                    </a:lnTo>
                    <a:lnTo>
                      <a:pt x="12764" y="2700"/>
                    </a:lnTo>
                    <a:lnTo>
                      <a:pt x="12764" y="2700"/>
                    </a:lnTo>
                    <a:lnTo>
                      <a:pt x="11782" y="2700"/>
                    </a:lnTo>
                    <a:lnTo>
                      <a:pt x="10800" y="4050"/>
                    </a:lnTo>
                    <a:lnTo>
                      <a:pt x="9818" y="4050"/>
                    </a:lnTo>
                    <a:lnTo>
                      <a:pt x="8836" y="5400"/>
                    </a:lnTo>
                    <a:lnTo>
                      <a:pt x="7855" y="6750"/>
                    </a:lnTo>
                    <a:lnTo>
                      <a:pt x="6873" y="8100"/>
                    </a:lnTo>
                    <a:lnTo>
                      <a:pt x="4909" y="10800"/>
                    </a:lnTo>
                    <a:lnTo>
                      <a:pt x="2945" y="135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3927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47" name="Shape 4347"/>
              <p:cNvSpPr/>
              <p:nvPr/>
            </p:nvSpPr>
            <p:spPr>
              <a:xfrm>
                <a:off x="547687" y="882650"/>
                <a:ext cx="34926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0250"/>
                    </a:moveTo>
                    <a:lnTo>
                      <a:pt x="0" y="20250"/>
                    </a:lnTo>
                    <a:lnTo>
                      <a:pt x="982" y="21600"/>
                    </a:lnTo>
                    <a:lnTo>
                      <a:pt x="982" y="21600"/>
                    </a:lnTo>
                    <a:lnTo>
                      <a:pt x="1964" y="21600"/>
                    </a:lnTo>
                    <a:lnTo>
                      <a:pt x="2945" y="21600"/>
                    </a:lnTo>
                    <a:lnTo>
                      <a:pt x="3927" y="21600"/>
                    </a:lnTo>
                    <a:lnTo>
                      <a:pt x="4909" y="21600"/>
                    </a:lnTo>
                    <a:lnTo>
                      <a:pt x="4909" y="21600"/>
                    </a:lnTo>
                    <a:lnTo>
                      <a:pt x="5891" y="21600"/>
                    </a:lnTo>
                    <a:lnTo>
                      <a:pt x="6873" y="20250"/>
                    </a:lnTo>
                    <a:lnTo>
                      <a:pt x="6873" y="20250"/>
                    </a:lnTo>
                    <a:lnTo>
                      <a:pt x="7855" y="18900"/>
                    </a:lnTo>
                    <a:lnTo>
                      <a:pt x="8836" y="18900"/>
                    </a:lnTo>
                    <a:lnTo>
                      <a:pt x="9818" y="18900"/>
                    </a:lnTo>
                    <a:lnTo>
                      <a:pt x="9818" y="17550"/>
                    </a:lnTo>
                    <a:lnTo>
                      <a:pt x="10800" y="17550"/>
                    </a:lnTo>
                    <a:lnTo>
                      <a:pt x="11782" y="17550"/>
                    </a:lnTo>
                    <a:lnTo>
                      <a:pt x="12764" y="14850"/>
                    </a:lnTo>
                    <a:lnTo>
                      <a:pt x="13745" y="13500"/>
                    </a:lnTo>
                    <a:lnTo>
                      <a:pt x="15709" y="12150"/>
                    </a:lnTo>
                    <a:lnTo>
                      <a:pt x="16691" y="10800"/>
                    </a:lnTo>
                    <a:lnTo>
                      <a:pt x="18655" y="8100"/>
                    </a:lnTo>
                    <a:lnTo>
                      <a:pt x="21600" y="5400"/>
                    </a:lnTo>
                    <a:lnTo>
                      <a:pt x="17673" y="0"/>
                    </a:lnTo>
                    <a:lnTo>
                      <a:pt x="15709" y="2700"/>
                    </a:lnTo>
                    <a:lnTo>
                      <a:pt x="12764" y="5400"/>
                    </a:lnTo>
                    <a:lnTo>
                      <a:pt x="11782" y="6750"/>
                    </a:lnTo>
                    <a:lnTo>
                      <a:pt x="10800" y="8100"/>
                    </a:lnTo>
                    <a:lnTo>
                      <a:pt x="9818" y="9450"/>
                    </a:lnTo>
                    <a:lnTo>
                      <a:pt x="8836" y="10800"/>
                    </a:lnTo>
                    <a:lnTo>
                      <a:pt x="7855" y="10800"/>
                    </a:lnTo>
                    <a:lnTo>
                      <a:pt x="6873" y="12150"/>
                    </a:lnTo>
                    <a:lnTo>
                      <a:pt x="6873" y="12150"/>
                    </a:lnTo>
                    <a:lnTo>
                      <a:pt x="5891" y="12150"/>
                    </a:lnTo>
                    <a:lnTo>
                      <a:pt x="5891" y="13500"/>
                    </a:lnTo>
                    <a:lnTo>
                      <a:pt x="4909" y="13500"/>
                    </a:lnTo>
                    <a:lnTo>
                      <a:pt x="4909" y="13500"/>
                    </a:lnTo>
                    <a:lnTo>
                      <a:pt x="3927" y="13500"/>
                    </a:lnTo>
                    <a:lnTo>
                      <a:pt x="3927" y="13500"/>
                    </a:lnTo>
                    <a:lnTo>
                      <a:pt x="3927" y="14850"/>
                    </a:lnTo>
                    <a:lnTo>
                      <a:pt x="2945" y="14850"/>
                    </a:lnTo>
                    <a:lnTo>
                      <a:pt x="2945" y="14850"/>
                    </a:lnTo>
                    <a:lnTo>
                      <a:pt x="2945" y="14850"/>
                    </a:lnTo>
                    <a:lnTo>
                      <a:pt x="2945" y="14850"/>
                    </a:lnTo>
                    <a:lnTo>
                      <a:pt x="2945" y="14850"/>
                    </a:lnTo>
                    <a:lnTo>
                      <a:pt x="2945" y="13500"/>
                    </a:lnTo>
                    <a:lnTo>
                      <a:pt x="2945" y="13500"/>
                    </a:lnTo>
                    <a:lnTo>
                      <a:pt x="0" y="2025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48" name="Shape 4348"/>
              <p:cNvSpPr/>
              <p:nvPr/>
            </p:nvSpPr>
            <p:spPr>
              <a:xfrm>
                <a:off x="541337" y="868362"/>
                <a:ext cx="11113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086" y="0"/>
                    </a:moveTo>
                    <a:lnTo>
                      <a:pt x="3086" y="0"/>
                    </a:lnTo>
                    <a:lnTo>
                      <a:pt x="0" y="2700"/>
                    </a:lnTo>
                    <a:lnTo>
                      <a:pt x="0" y="5400"/>
                    </a:lnTo>
                    <a:lnTo>
                      <a:pt x="0" y="7200"/>
                    </a:lnTo>
                    <a:lnTo>
                      <a:pt x="0" y="8100"/>
                    </a:lnTo>
                    <a:lnTo>
                      <a:pt x="0" y="9900"/>
                    </a:lnTo>
                    <a:lnTo>
                      <a:pt x="0" y="11700"/>
                    </a:lnTo>
                    <a:lnTo>
                      <a:pt x="0" y="12600"/>
                    </a:lnTo>
                    <a:lnTo>
                      <a:pt x="0" y="13500"/>
                    </a:lnTo>
                    <a:lnTo>
                      <a:pt x="0" y="13500"/>
                    </a:lnTo>
                    <a:lnTo>
                      <a:pt x="0" y="144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0" y="17100"/>
                    </a:lnTo>
                    <a:lnTo>
                      <a:pt x="3086" y="18000"/>
                    </a:lnTo>
                    <a:lnTo>
                      <a:pt x="3086" y="18900"/>
                    </a:lnTo>
                    <a:lnTo>
                      <a:pt x="3086" y="18900"/>
                    </a:lnTo>
                    <a:lnTo>
                      <a:pt x="6171" y="19800"/>
                    </a:lnTo>
                    <a:lnTo>
                      <a:pt x="6171" y="20700"/>
                    </a:lnTo>
                    <a:lnTo>
                      <a:pt x="9257" y="20700"/>
                    </a:lnTo>
                    <a:lnTo>
                      <a:pt x="9257" y="21600"/>
                    </a:lnTo>
                    <a:lnTo>
                      <a:pt x="12343" y="21600"/>
                    </a:lnTo>
                    <a:lnTo>
                      <a:pt x="21600" y="17100"/>
                    </a:lnTo>
                    <a:lnTo>
                      <a:pt x="18514" y="17100"/>
                    </a:lnTo>
                    <a:lnTo>
                      <a:pt x="18514" y="17100"/>
                    </a:lnTo>
                    <a:lnTo>
                      <a:pt x="18514" y="17100"/>
                    </a:lnTo>
                    <a:lnTo>
                      <a:pt x="18514" y="17100"/>
                    </a:lnTo>
                    <a:lnTo>
                      <a:pt x="18514" y="17100"/>
                    </a:lnTo>
                    <a:lnTo>
                      <a:pt x="18514" y="16200"/>
                    </a:lnTo>
                    <a:lnTo>
                      <a:pt x="18514" y="16200"/>
                    </a:lnTo>
                    <a:lnTo>
                      <a:pt x="15429" y="16200"/>
                    </a:lnTo>
                    <a:lnTo>
                      <a:pt x="15429" y="15300"/>
                    </a:lnTo>
                    <a:lnTo>
                      <a:pt x="15429" y="15300"/>
                    </a:lnTo>
                    <a:lnTo>
                      <a:pt x="15429" y="14400"/>
                    </a:lnTo>
                    <a:lnTo>
                      <a:pt x="15429" y="14400"/>
                    </a:lnTo>
                    <a:lnTo>
                      <a:pt x="15429" y="13500"/>
                    </a:lnTo>
                    <a:lnTo>
                      <a:pt x="15429" y="12600"/>
                    </a:lnTo>
                    <a:lnTo>
                      <a:pt x="15429" y="12600"/>
                    </a:lnTo>
                    <a:lnTo>
                      <a:pt x="15429" y="11700"/>
                    </a:lnTo>
                    <a:lnTo>
                      <a:pt x="15429" y="9900"/>
                    </a:lnTo>
                    <a:lnTo>
                      <a:pt x="15429" y="9000"/>
                    </a:lnTo>
                    <a:lnTo>
                      <a:pt x="15429" y="7200"/>
                    </a:lnTo>
                    <a:lnTo>
                      <a:pt x="15429" y="5400"/>
                    </a:lnTo>
                    <a:lnTo>
                      <a:pt x="18514" y="2700"/>
                    </a:lnTo>
                    <a:lnTo>
                      <a:pt x="18514" y="0"/>
                    </a:lnTo>
                    <a:lnTo>
                      <a:pt x="18514" y="0"/>
                    </a:lnTo>
                    <a:lnTo>
                      <a:pt x="308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49" name="Shape 4349"/>
              <p:cNvSpPr/>
              <p:nvPr/>
            </p:nvSpPr>
            <p:spPr>
              <a:xfrm>
                <a:off x="542925" y="830262"/>
                <a:ext cx="9525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4500"/>
                    </a:moveTo>
                    <a:lnTo>
                      <a:pt x="0" y="4500"/>
                    </a:lnTo>
                    <a:lnTo>
                      <a:pt x="0" y="4500"/>
                    </a:lnTo>
                    <a:lnTo>
                      <a:pt x="0" y="4500"/>
                    </a:lnTo>
                    <a:lnTo>
                      <a:pt x="0" y="4500"/>
                    </a:lnTo>
                    <a:lnTo>
                      <a:pt x="0" y="4500"/>
                    </a:lnTo>
                    <a:lnTo>
                      <a:pt x="0" y="4500"/>
                    </a:lnTo>
                    <a:lnTo>
                      <a:pt x="0" y="5400"/>
                    </a:lnTo>
                    <a:lnTo>
                      <a:pt x="3600" y="5400"/>
                    </a:lnTo>
                    <a:lnTo>
                      <a:pt x="3600" y="5400"/>
                    </a:lnTo>
                    <a:lnTo>
                      <a:pt x="3600" y="6300"/>
                    </a:lnTo>
                    <a:lnTo>
                      <a:pt x="3600" y="6300"/>
                    </a:lnTo>
                    <a:lnTo>
                      <a:pt x="3600" y="7200"/>
                    </a:lnTo>
                    <a:lnTo>
                      <a:pt x="3600" y="7200"/>
                    </a:lnTo>
                    <a:lnTo>
                      <a:pt x="3600" y="8100"/>
                    </a:lnTo>
                    <a:lnTo>
                      <a:pt x="3600" y="9000"/>
                    </a:lnTo>
                    <a:lnTo>
                      <a:pt x="3600" y="9000"/>
                    </a:lnTo>
                    <a:lnTo>
                      <a:pt x="3600" y="9900"/>
                    </a:lnTo>
                    <a:lnTo>
                      <a:pt x="3600" y="10800"/>
                    </a:lnTo>
                    <a:lnTo>
                      <a:pt x="3600" y="12600"/>
                    </a:lnTo>
                    <a:lnTo>
                      <a:pt x="3600" y="14400"/>
                    </a:lnTo>
                    <a:lnTo>
                      <a:pt x="0" y="15300"/>
                    </a:lnTo>
                    <a:lnTo>
                      <a:pt x="0" y="18900"/>
                    </a:lnTo>
                    <a:lnTo>
                      <a:pt x="0" y="21600"/>
                    </a:lnTo>
                    <a:lnTo>
                      <a:pt x="18000" y="21600"/>
                    </a:lnTo>
                    <a:lnTo>
                      <a:pt x="18000" y="18900"/>
                    </a:lnTo>
                    <a:lnTo>
                      <a:pt x="21600" y="16200"/>
                    </a:lnTo>
                    <a:lnTo>
                      <a:pt x="21600" y="14400"/>
                    </a:lnTo>
                    <a:lnTo>
                      <a:pt x="21600" y="13500"/>
                    </a:lnTo>
                    <a:lnTo>
                      <a:pt x="21600" y="11700"/>
                    </a:lnTo>
                    <a:lnTo>
                      <a:pt x="21600" y="9900"/>
                    </a:lnTo>
                    <a:lnTo>
                      <a:pt x="21600" y="9000"/>
                    </a:lnTo>
                    <a:lnTo>
                      <a:pt x="21600" y="8100"/>
                    </a:lnTo>
                    <a:lnTo>
                      <a:pt x="21600" y="8100"/>
                    </a:lnTo>
                    <a:lnTo>
                      <a:pt x="21600" y="7200"/>
                    </a:lnTo>
                    <a:lnTo>
                      <a:pt x="21600" y="630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21600" y="4500"/>
                    </a:lnTo>
                    <a:lnTo>
                      <a:pt x="21600" y="3600"/>
                    </a:lnTo>
                    <a:lnTo>
                      <a:pt x="21600" y="2700"/>
                    </a:lnTo>
                    <a:lnTo>
                      <a:pt x="18000" y="2700"/>
                    </a:lnTo>
                    <a:lnTo>
                      <a:pt x="18000" y="1800"/>
                    </a:lnTo>
                    <a:lnTo>
                      <a:pt x="14400" y="900"/>
                    </a:lnTo>
                    <a:lnTo>
                      <a:pt x="14400" y="900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7200" y="0"/>
                    </a:lnTo>
                    <a:lnTo>
                      <a:pt x="0" y="45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50" name="Shape 4350"/>
              <p:cNvSpPr/>
              <p:nvPr/>
            </p:nvSpPr>
            <p:spPr>
              <a:xfrm>
                <a:off x="511175" y="828675"/>
                <a:ext cx="34925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927" y="21600"/>
                    </a:moveTo>
                    <a:lnTo>
                      <a:pt x="3927" y="21600"/>
                    </a:lnTo>
                    <a:lnTo>
                      <a:pt x="4909" y="20250"/>
                    </a:lnTo>
                    <a:lnTo>
                      <a:pt x="5891" y="18900"/>
                    </a:lnTo>
                    <a:lnTo>
                      <a:pt x="7855" y="17550"/>
                    </a:lnTo>
                    <a:lnTo>
                      <a:pt x="8836" y="16200"/>
                    </a:lnTo>
                    <a:lnTo>
                      <a:pt x="9818" y="14850"/>
                    </a:lnTo>
                    <a:lnTo>
                      <a:pt x="10800" y="13500"/>
                    </a:lnTo>
                    <a:lnTo>
                      <a:pt x="12764" y="12150"/>
                    </a:lnTo>
                    <a:lnTo>
                      <a:pt x="13745" y="10800"/>
                    </a:lnTo>
                    <a:lnTo>
                      <a:pt x="13745" y="10800"/>
                    </a:lnTo>
                    <a:lnTo>
                      <a:pt x="14727" y="9450"/>
                    </a:lnTo>
                    <a:lnTo>
                      <a:pt x="15709" y="9450"/>
                    </a:lnTo>
                    <a:lnTo>
                      <a:pt x="15709" y="9450"/>
                    </a:lnTo>
                    <a:lnTo>
                      <a:pt x="16691" y="8100"/>
                    </a:lnTo>
                    <a:lnTo>
                      <a:pt x="16691" y="8100"/>
                    </a:lnTo>
                    <a:lnTo>
                      <a:pt x="17673" y="8100"/>
                    </a:lnTo>
                    <a:lnTo>
                      <a:pt x="17673" y="8100"/>
                    </a:lnTo>
                    <a:lnTo>
                      <a:pt x="17673" y="8100"/>
                    </a:lnTo>
                    <a:lnTo>
                      <a:pt x="18655" y="8100"/>
                    </a:lnTo>
                    <a:lnTo>
                      <a:pt x="18655" y="8100"/>
                    </a:lnTo>
                    <a:lnTo>
                      <a:pt x="18655" y="8100"/>
                    </a:lnTo>
                    <a:lnTo>
                      <a:pt x="19636" y="8100"/>
                    </a:lnTo>
                    <a:lnTo>
                      <a:pt x="19636" y="8100"/>
                    </a:lnTo>
                    <a:lnTo>
                      <a:pt x="19636" y="8100"/>
                    </a:lnTo>
                    <a:lnTo>
                      <a:pt x="19636" y="8100"/>
                    </a:lnTo>
                    <a:lnTo>
                      <a:pt x="21600" y="1350"/>
                    </a:lnTo>
                    <a:lnTo>
                      <a:pt x="21600" y="1350"/>
                    </a:lnTo>
                    <a:lnTo>
                      <a:pt x="20618" y="0"/>
                    </a:lnTo>
                    <a:lnTo>
                      <a:pt x="19636" y="0"/>
                    </a:lnTo>
                    <a:lnTo>
                      <a:pt x="18655" y="0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6691" y="1350"/>
                    </a:lnTo>
                    <a:lnTo>
                      <a:pt x="16691" y="1350"/>
                    </a:lnTo>
                    <a:lnTo>
                      <a:pt x="15709" y="1350"/>
                    </a:lnTo>
                    <a:lnTo>
                      <a:pt x="14727" y="1350"/>
                    </a:lnTo>
                    <a:lnTo>
                      <a:pt x="13745" y="2700"/>
                    </a:lnTo>
                    <a:lnTo>
                      <a:pt x="13745" y="2700"/>
                    </a:lnTo>
                    <a:lnTo>
                      <a:pt x="12764" y="2700"/>
                    </a:lnTo>
                    <a:lnTo>
                      <a:pt x="11782" y="4050"/>
                    </a:lnTo>
                    <a:lnTo>
                      <a:pt x="11782" y="4050"/>
                    </a:lnTo>
                    <a:lnTo>
                      <a:pt x="10800" y="5400"/>
                    </a:lnTo>
                    <a:lnTo>
                      <a:pt x="8836" y="5400"/>
                    </a:lnTo>
                    <a:lnTo>
                      <a:pt x="7855" y="6750"/>
                    </a:lnTo>
                    <a:lnTo>
                      <a:pt x="6873" y="9450"/>
                    </a:lnTo>
                    <a:lnTo>
                      <a:pt x="4909" y="10800"/>
                    </a:lnTo>
                    <a:lnTo>
                      <a:pt x="3927" y="12150"/>
                    </a:lnTo>
                    <a:lnTo>
                      <a:pt x="2945" y="13500"/>
                    </a:lnTo>
                    <a:lnTo>
                      <a:pt x="982" y="1485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3927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51" name="Shape 4351"/>
              <p:cNvSpPr/>
              <p:nvPr/>
            </p:nvSpPr>
            <p:spPr>
              <a:xfrm>
                <a:off x="485775" y="847725"/>
                <a:ext cx="31750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0329"/>
                    </a:moveTo>
                    <a:lnTo>
                      <a:pt x="0" y="20329"/>
                    </a:lnTo>
                    <a:lnTo>
                      <a:pt x="1080" y="21600"/>
                    </a:lnTo>
                    <a:lnTo>
                      <a:pt x="1080" y="21600"/>
                    </a:lnTo>
                    <a:lnTo>
                      <a:pt x="2160" y="21600"/>
                    </a:lnTo>
                    <a:lnTo>
                      <a:pt x="3240" y="21600"/>
                    </a:lnTo>
                    <a:lnTo>
                      <a:pt x="4320" y="21600"/>
                    </a:lnTo>
                    <a:lnTo>
                      <a:pt x="4320" y="21600"/>
                    </a:lnTo>
                    <a:lnTo>
                      <a:pt x="5400" y="21600"/>
                    </a:lnTo>
                    <a:lnTo>
                      <a:pt x="6480" y="20329"/>
                    </a:lnTo>
                    <a:lnTo>
                      <a:pt x="6480" y="20329"/>
                    </a:lnTo>
                    <a:lnTo>
                      <a:pt x="7560" y="20329"/>
                    </a:lnTo>
                    <a:lnTo>
                      <a:pt x="8640" y="19059"/>
                    </a:lnTo>
                    <a:lnTo>
                      <a:pt x="8640" y="19059"/>
                    </a:lnTo>
                    <a:lnTo>
                      <a:pt x="9720" y="19059"/>
                    </a:lnTo>
                    <a:lnTo>
                      <a:pt x="9720" y="17788"/>
                    </a:lnTo>
                    <a:lnTo>
                      <a:pt x="10800" y="17788"/>
                    </a:lnTo>
                    <a:lnTo>
                      <a:pt x="11880" y="16518"/>
                    </a:lnTo>
                    <a:lnTo>
                      <a:pt x="12960" y="15247"/>
                    </a:lnTo>
                    <a:lnTo>
                      <a:pt x="14040" y="13976"/>
                    </a:lnTo>
                    <a:lnTo>
                      <a:pt x="15120" y="12706"/>
                    </a:lnTo>
                    <a:lnTo>
                      <a:pt x="16200" y="11435"/>
                    </a:lnTo>
                    <a:lnTo>
                      <a:pt x="19440" y="7624"/>
                    </a:lnTo>
                    <a:lnTo>
                      <a:pt x="21600" y="5082"/>
                    </a:lnTo>
                    <a:lnTo>
                      <a:pt x="17280" y="0"/>
                    </a:lnTo>
                    <a:lnTo>
                      <a:pt x="15120" y="3812"/>
                    </a:lnTo>
                    <a:lnTo>
                      <a:pt x="12960" y="6353"/>
                    </a:lnTo>
                    <a:lnTo>
                      <a:pt x="10800" y="7624"/>
                    </a:lnTo>
                    <a:lnTo>
                      <a:pt x="9720" y="8894"/>
                    </a:lnTo>
                    <a:lnTo>
                      <a:pt x="8640" y="10165"/>
                    </a:lnTo>
                    <a:lnTo>
                      <a:pt x="7560" y="11435"/>
                    </a:lnTo>
                    <a:lnTo>
                      <a:pt x="7560" y="12706"/>
                    </a:lnTo>
                    <a:lnTo>
                      <a:pt x="6480" y="12706"/>
                    </a:lnTo>
                    <a:lnTo>
                      <a:pt x="6480" y="12706"/>
                    </a:lnTo>
                    <a:lnTo>
                      <a:pt x="5400" y="13976"/>
                    </a:lnTo>
                    <a:lnTo>
                      <a:pt x="5400" y="13976"/>
                    </a:lnTo>
                    <a:lnTo>
                      <a:pt x="4320" y="13976"/>
                    </a:lnTo>
                    <a:lnTo>
                      <a:pt x="4320" y="13976"/>
                    </a:lnTo>
                    <a:lnTo>
                      <a:pt x="4320" y="15247"/>
                    </a:lnTo>
                    <a:lnTo>
                      <a:pt x="3240" y="15247"/>
                    </a:lnTo>
                    <a:lnTo>
                      <a:pt x="3240" y="15247"/>
                    </a:lnTo>
                    <a:lnTo>
                      <a:pt x="3240" y="15247"/>
                    </a:lnTo>
                    <a:lnTo>
                      <a:pt x="3240" y="15247"/>
                    </a:lnTo>
                    <a:lnTo>
                      <a:pt x="2160" y="15247"/>
                    </a:lnTo>
                    <a:lnTo>
                      <a:pt x="2160" y="15247"/>
                    </a:lnTo>
                    <a:lnTo>
                      <a:pt x="2160" y="15247"/>
                    </a:lnTo>
                    <a:lnTo>
                      <a:pt x="2160" y="15247"/>
                    </a:lnTo>
                    <a:lnTo>
                      <a:pt x="2160" y="15247"/>
                    </a:lnTo>
                    <a:lnTo>
                      <a:pt x="0" y="203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52" name="Shape 4352"/>
              <p:cNvSpPr/>
              <p:nvPr/>
            </p:nvSpPr>
            <p:spPr>
              <a:xfrm>
                <a:off x="479425" y="835025"/>
                <a:ext cx="9525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600" y="0"/>
                    </a:moveTo>
                    <a:lnTo>
                      <a:pt x="3600" y="0"/>
                    </a:lnTo>
                    <a:lnTo>
                      <a:pt x="3600" y="2700"/>
                    </a:lnTo>
                    <a:lnTo>
                      <a:pt x="0" y="6300"/>
                    </a:lnTo>
                    <a:lnTo>
                      <a:pt x="0" y="7200"/>
                    </a:lnTo>
                    <a:lnTo>
                      <a:pt x="0" y="9000"/>
                    </a:lnTo>
                    <a:lnTo>
                      <a:pt x="0" y="10800"/>
                    </a:lnTo>
                    <a:lnTo>
                      <a:pt x="0" y="12600"/>
                    </a:lnTo>
                    <a:lnTo>
                      <a:pt x="0" y="12600"/>
                    </a:lnTo>
                    <a:lnTo>
                      <a:pt x="0" y="13500"/>
                    </a:lnTo>
                    <a:lnTo>
                      <a:pt x="0" y="14400"/>
                    </a:lnTo>
                    <a:lnTo>
                      <a:pt x="0" y="153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7100"/>
                    </a:lnTo>
                    <a:lnTo>
                      <a:pt x="0" y="18000"/>
                    </a:lnTo>
                    <a:lnTo>
                      <a:pt x="0" y="18000"/>
                    </a:lnTo>
                    <a:lnTo>
                      <a:pt x="3600" y="18900"/>
                    </a:lnTo>
                    <a:lnTo>
                      <a:pt x="3600" y="19800"/>
                    </a:lnTo>
                    <a:lnTo>
                      <a:pt x="7200" y="19800"/>
                    </a:lnTo>
                    <a:lnTo>
                      <a:pt x="7200" y="20700"/>
                    </a:lnTo>
                    <a:lnTo>
                      <a:pt x="7200" y="21600"/>
                    </a:lnTo>
                    <a:lnTo>
                      <a:pt x="10800" y="21600"/>
                    </a:lnTo>
                    <a:lnTo>
                      <a:pt x="14400" y="21600"/>
                    </a:lnTo>
                    <a:lnTo>
                      <a:pt x="21600" y="18000"/>
                    </a:lnTo>
                    <a:lnTo>
                      <a:pt x="21600" y="18000"/>
                    </a:lnTo>
                    <a:lnTo>
                      <a:pt x="21600" y="18000"/>
                    </a:lnTo>
                    <a:lnTo>
                      <a:pt x="21600" y="18000"/>
                    </a:lnTo>
                    <a:lnTo>
                      <a:pt x="21600" y="18000"/>
                    </a:lnTo>
                    <a:lnTo>
                      <a:pt x="21600" y="17100"/>
                    </a:lnTo>
                    <a:lnTo>
                      <a:pt x="21600" y="17100"/>
                    </a:lnTo>
                    <a:lnTo>
                      <a:pt x="21600" y="17100"/>
                    </a:lnTo>
                    <a:lnTo>
                      <a:pt x="21600" y="16200"/>
                    </a:lnTo>
                    <a:lnTo>
                      <a:pt x="18000" y="16200"/>
                    </a:lnTo>
                    <a:lnTo>
                      <a:pt x="18000" y="15300"/>
                    </a:lnTo>
                    <a:lnTo>
                      <a:pt x="18000" y="15300"/>
                    </a:lnTo>
                    <a:lnTo>
                      <a:pt x="18000" y="14400"/>
                    </a:lnTo>
                    <a:lnTo>
                      <a:pt x="18000" y="14400"/>
                    </a:lnTo>
                    <a:lnTo>
                      <a:pt x="18000" y="13500"/>
                    </a:lnTo>
                    <a:lnTo>
                      <a:pt x="18000" y="12600"/>
                    </a:lnTo>
                    <a:lnTo>
                      <a:pt x="18000" y="12600"/>
                    </a:lnTo>
                    <a:lnTo>
                      <a:pt x="18000" y="10800"/>
                    </a:lnTo>
                    <a:lnTo>
                      <a:pt x="18000" y="9900"/>
                    </a:lnTo>
                    <a:lnTo>
                      <a:pt x="18000" y="8100"/>
                    </a:lnTo>
                    <a:lnTo>
                      <a:pt x="21600" y="6300"/>
                    </a:lnTo>
                    <a:lnTo>
                      <a:pt x="21600" y="3600"/>
                    </a:lnTo>
                    <a:lnTo>
                      <a:pt x="21600" y="900"/>
                    </a:lnTo>
                    <a:lnTo>
                      <a:pt x="21600" y="900"/>
                    </a:lnTo>
                    <a:lnTo>
                      <a:pt x="3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53" name="Shape 4353"/>
              <p:cNvSpPr/>
              <p:nvPr/>
            </p:nvSpPr>
            <p:spPr>
              <a:xfrm>
                <a:off x="481012" y="796925"/>
                <a:ext cx="111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4320"/>
                    </a:moveTo>
                    <a:lnTo>
                      <a:pt x="0" y="4320"/>
                    </a:lnTo>
                    <a:lnTo>
                      <a:pt x="0" y="4320"/>
                    </a:lnTo>
                    <a:lnTo>
                      <a:pt x="0" y="4320"/>
                    </a:lnTo>
                    <a:lnTo>
                      <a:pt x="0" y="4320"/>
                    </a:lnTo>
                    <a:lnTo>
                      <a:pt x="0" y="5184"/>
                    </a:lnTo>
                    <a:lnTo>
                      <a:pt x="0" y="5184"/>
                    </a:lnTo>
                    <a:lnTo>
                      <a:pt x="3086" y="5184"/>
                    </a:lnTo>
                    <a:lnTo>
                      <a:pt x="3086" y="5184"/>
                    </a:lnTo>
                    <a:lnTo>
                      <a:pt x="3086" y="6048"/>
                    </a:lnTo>
                    <a:lnTo>
                      <a:pt x="3086" y="6048"/>
                    </a:lnTo>
                    <a:lnTo>
                      <a:pt x="3086" y="6912"/>
                    </a:lnTo>
                    <a:lnTo>
                      <a:pt x="3086" y="6912"/>
                    </a:lnTo>
                    <a:lnTo>
                      <a:pt x="3086" y="7776"/>
                    </a:lnTo>
                    <a:lnTo>
                      <a:pt x="3086" y="7776"/>
                    </a:lnTo>
                    <a:lnTo>
                      <a:pt x="3086" y="8640"/>
                    </a:lnTo>
                    <a:lnTo>
                      <a:pt x="3086" y="9504"/>
                    </a:lnTo>
                    <a:lnTo>
                      <a:pt x="3086" y="9504"/>
                    </a:lnTo>
                    <a:lnTo>
                      <a:pt x="3086" y="11232"/>
                    </a:lnTo>
                    <a:lnTo>
                      <a:pt x="3086" y="12096"/>
                    </a:lnTo>
                    <a:lnTo>
                      <a:pt x="3086" y="13824"/>
                    </a:lnTo>
                    <a:lnTo>
                      <a:pt x="3086" y="15552"/>
                    </a:lnTo>
                    <a:lnTo>
                      <a:pt x="0" y="18144"/>
                    </a:lnTo>
                    <a:lnTo>
                      <a:pt x="0" y="20736"/>
                    </a:lnTo>
                    <a:lnTo>
                      <a:pt x="15429" y="21600"/>
                    </a:lnTo>
                    <a:lnTo>
                      <a:pt x="18514" y="19008"/>
                    </a:lnTo>
                    <a:lnTo>
                      <a:pt x="18514" y="15552"/>
                    </a:lnTo>
                    <a:lnTo>
                      <a:pt x="18514" y="13824"/>
                    </a:lnTo>
                    <a:lnTo>
                      <a:pt x="18514" y="12960"/>
                    </a:lnTo>
                    <a:lnTo>
                      <a:pt x="18514" y="11232"/>
                    </a:lnTo>
                    <a:lnTo>
                      <a:pt x="21600" y="10368"/>
                    </a:lnTo>
                    <a:lnTo>
                      <a:pt x="21600" y="9504"/>
                    </a:lnTo>
                    <a:lnTo>
                      <a:pt x="21600" y="8640"/>
                    </a:lnTo>
                    <a:lnTo>
                      <a:pt x="21600" y="7776"/>
                    </a:lnTo>
                    <a:lnTo>
                      <a:pt x="18514" y="6912"/>
                    </a:lnTo>
                    <a:lnTo>
                      <a:pt x="18514" y="6048"/>
                    </a:lnTo>
                    <a:lnTo>
                      <a:pt x="18514" y="6048"/>
                    </a:lnTo>
                    <a:lnTo>
                      <a:pt x="18514" y="5184"/>
                    </a:lnTo>
                    <a:lnTo>
                      <a:pt x="18514" y="4320"/>
                    </a:lnTo>
                    <a:lnTo>
                      <a:pt x="18514" y="4320"/>
                    </a:lnTo>
                    <a:lnTo>
                      <a:pt x="15429" y="3456"/>
                    </a:lnTo>
                    <a:lnTo>
                      <a:pt x="15429" y="2592"/>
                    </a:lnTo>
                    <a:lnTo>
                      <a:pt x="15429" y="2592"/>
                    </a:lnTo>
                    <a:lnTo>
                      <a:pt x="12343" y="1728"/>
                    </a:lnTo>
                    <a:lnTo>
                      <a:pt x="12343" y="864"/>
                    </a:lnTo>
                    <a:lnTo>
                      <a:pt x="9257" y="864"/>
                    </a:lnTo>
                    <a:lnTo>
                      <a:pt x="6171" y="0"/>
                    </a:lnTo>
                    <a:lnTo>
                      <a:pt x="6171" y="0"/>
                    </a:lnTo>
                    <a:lnTo>
                      <a:pt x="0" y="43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54" name="Shape 4354"/>
              <p:cNvSpPr/>
              <p:nvPr/>
            </p:nvSpPr>
            <p:spPr>
              <a:xfrm>
                <a:off x="450850" y="796925"/>
                <a:ext cx="33338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086" y="21600"/>
                    </a:moveTo>
                    <a:lnTo>
                      <a:pt x="3086" y="21600"/>
                    </a:lnTo>
                    <a:lnTo>
                      <a:pt x="6171" y="17550"/>
                    </a:lnTo>
                    <a:lnTo>
                      <a:pt x="9257" y="14850"/>
                    </a:lnTo>
                    <a:lnTo>
                      <a:pt x="10286" y="13500"/>
                    </a:lnTo>
                    <a:lnTo>
                      <a:pt x="11314" y="12150"/>
                    </a:lnTo>
                    <a:lnTo>
                      <a:pt x="12343" y="10800"/>
                    </a:lnTo>
                    <a:lnTo>
                      <a:pt x="14400" y="9450"/>
                    </a:lnTo>
                    <a:lnTo>
                      <a:pt x="14400" y="9450"/>
                    </a:lnTo>
                    <a:lnTo>
                      <a:pt x="15429" y="9450"/>
                    </a:lnTo>
                    <a:lnTo>
                      <a:pt x="15429" y="8100"/>
                    </a:lnTo>
                    <a:lnTo>
                      <a:pt x="16457" y="8100"/>
                    </a:lnTo>
                    <a:lnTo>
                      <a:pt x="16457" y="8100"/>
                    </a:lnTo>
                    <a:lnTo>
                      <a:pt x="17486" y="8100"/>
                    </a:lnTo>
                    <a:lnTo>
                      <a:pt x="17486" y="6750"/>
                    </a:lnTo>
                    <a:lnTo>
                      <a:pt x="17486" y="6750"/>
                    </a:lnTo>
                    <a:lnTo>
                      <a:pt x="18514" y="6750"/>
                    </a:lnTo>
                    <a:lnTo>
                      <a:pt x="18514" y="6750"/>
                    </a:lnTo>
                    <a:lnTo>
                      <a:pt x="18514" y="6750"/>
                    </a:lnTo>
                    <a:lnTo>
                      <a:pt x="18514" y="6750"/>
                    </a:lnTo>
                    <a:lnTo>
                      <a:pt x="19543" y="6750"/>
                    </a:lnTo>
                    <a:lnTo>
                      <a:pt x="19543" y="6750"/>
                    </a:lnTo>
                    <a:lnTo>
                      <a:pt x="19543" y="6750"/>
                    </a:lnTo>
                    <a:lnTo>
                      <a:pt x="19543" y="675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20571" y="0"/>
                    </a:lnTo>
                    <a:lnTo>
                      <a:pt x="19543" y="0"/>
                    </a:lnTo>
                    <a:lnTo>
                      <a:pt x="18514" y="0"/>
                    </a:lnTo>
                    <a:lnTo>
                      <a:pt x="18514" y="0"/>
                    </a:lnTo>
                    <a:lnTo>
                      <a:pt x="17486" y="0"/>
                    </a:lnTo>
                    <a:lnTo>
                      <a:pt x="16457" y="0"/>
                    </a:lnTo>
                    <a:lnTo>
                      <a:pt x="16457" y="0"/>
                    </a:lnTo>
                    <a:lnTo>
                      <a:pt x="15429" y="0"/>
                    </a:lnTo>
                    <a:lnTo>
                      <a:pt x="14400" y="1350"/>
                    </a:lnTo>
                    <a:lnTo>
                      <a:pt x="14400" y="1350"/>
                    </a:lnTo>
                    <a:lnTo>
                      <a:pt x="13371" y="1350"/>
                    </a:lnTo>
                    <a:lnTo>
                      <a:pt x="12343" y="2700"/>
                    </a:lnTo>
                    <a:lnTo>
                      <a:pt x="12343" y="2700"/>
                    </a:lnTo>
                    <a:lnTo>
                      <a:pt x="11314" y="4050"/>
                    </a:lnTo>
                    <a:lnTo>
                      <a:pt x="10286" y="4050"/>
                    </a:lnTo>
                    <a:lnTo>
                      <a:pt x="9257" y="5400"/>
                    </a:lnTo>
                    <a:lnTo>
                      <a:pt x="8229" y="6750"/>
                    </a:lnTo>
                    <a:lnTo>
                      <a:pt x="6171" y="8100"/>
                    </a:lnTo>
                    <a:lnTo>
                      <a:pt x="5143" y="9450"/>
                    </a:lnTo>
                    <a:lnTo>
                      <a:pt x="2057" y="1215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3086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55" name="Shape 4355"/>
              <p:cNvSpPr/>
              <p:nvPr/>
            </p:nvSpPr>
            <p:spPr>
              <a:xfrm>
                <a:off x="420687" y="815975"/>
                <a:ext cx="34926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0250"/>
                    </a:moveTo>
                    <a:lnTo>
                      <a:pt x="0" y="20250"/>
                    </a:lnTo>
                    <a:lnTo>
                      <a:pt x="982" y="20250"/>
                    </a:lnTo>
                    <a:lnTo>
                      <a:pt x="1964" y="21600"/>
                    </a:lnTo>
                    <a:lnTo>
                      <a:pt x="1964" y="21600"/>
                    </a:lnTo>
                    <a:lnTo>
                      <a:pt x="2945" y="21600"/>
                    </a:lnTo>
                    <a:lnTo>
                      <a:pt x="3927" y="21600"/>
                    </a:lnTo>
                    <a:lnTo>
                      <a:pt x="4909" y="21600"/>
                    </a:lnTo>
                    <a:lnTo>
                      <a:pt x="4909" y="20250"/>
                    </a:lnTo>
                    <a:lnTo>
                      <a:pt x="5891" y="20250"/>
                    </a:lnTo>
                    <a:lnTo>
                      <a:pt x="6873" y="20250"/>
                    </a:lnTo>
                    <a:lnTo>
                      <a:pt x="6873" y="20250"/>
                    </a:lnTo>
                    <a:lnTo>
                      <a:pt x="7855" y="20250"/>
                    </a:lnTo>
                    <a:lnTo>
                      <a:pt x="7855" y="18900"/>
                    </a:lnTo>
                    <a:lnTo>
                      <a:pt x="8836" y="18900"/>
                    </a:lnTo>
                    <a:lnTo>
                      <a:pt x="9818" y="17550"/>
                    </a:lnTo>
                    <a:lnTo>
                      <a:pt x="10800" y="17550"/>
                    </a:lnTo>
                    <a:lnTo>
                      <a:pt x="10800" y="16200"/>
                    </a:lnTo>
                    <a:lnTo>
                      <a:pt x="12764" y="16200"/>
                    </a:lnTo>
                    <a:lnTo>
                      <a:pt x="13745" y="13500"/>
                    </a:lnTo>
                    <a:lnTo>
                      <a:pt x="14727" y="12150"/>
                    </a:lnTo>
                    <a:lnTo>
                      <a:pt x="15709" y="10800"/>
                    </a:lnTo>
                    <a:lnTo>
                      <a:pt x="18655" y="8100"/>
                    </a:lnTo>
                    <a:lnTo>
                      <a:pt x="21600" y="5400"/>
                    </a:lnTo>
                    <a:lnTo>
                      <a:pt x="18655" y="0"/>
                    </a:lnTo>
                    <a:lnTo>
                      <a:pt x="15709" y="2700"/>
                    </a:lnTo>
                    <a:lnTo>
                      <a:pt x="12764" y="5400"/>
                    </a:lnTo>
                    <a:lnTo>
                      <a:pt x="11782" y="6750"/>
                    </a:lnTo>
                    <a:lnTo>
                      <a:pt x="9818" y="8100"/>
                    </a:lnTo>
                    <a:lnTo>
                      <a:pt x="8836" y="9450"/>
                    </a:lnTo>
                    <a:lnTo>
                      <a:pt x="7855" y="10800"/>
                    </a:lnTo>
                    <a:lnTo>
                      <a:pt x="7855" y="12150"/>
                    </a:lnTo>
                    <a:lnTo>
                      <a:pt x="6873" y="12150"/>
                    </a:lnTo>
                    <a:lnTo>
                      <a:pt x="6873" y="12150"/>
                    </a:lnTo>
                    <a:lnTo>
                      <a:pt x="5891" y="12150"/>
                    </a:lnTo>
                    <a:lnTo>
                      <a:pt x="4909" y="13500"/>
                    </a:lnTo>
                    <a:lnTo>
                      <a:pt x="4909" y="13500"/>
                    </a:lnTo>
                    <a:lnTo>
                      <a:pt x="4909" y="13500"/>
                    </a:lnTo>
                    <a:lnTo>
                      <a:pt x="3927" y="13500"/>
                    </a:lnTo>
                    <a:lnTo>
                      <a:pt x="3927" y="13500"/>
                    </a:lnTo>
                    <a:lnTo>
                      <a:pt x="3927" y="13500"/>
                    </a:lnTo>
                    <a:lnTo>
                      <a:pt x="2945" y="13500"/>
                    </a:lnTo>
                    <a:lnTo>
                      <a:pt x="2945" y="13500"/>
                    </a:lnTo>
                    <a:lnTo>
                      <a:pt x="2945" y="13500"/>
                    </a:lnTo>
                    <a:lnTo>
                      <a:pt x="2945" y="13500"/>
                    </a:lnTo>
                    <a:lnTo>
                      <a:pt x="2945" y="13500"/>
                    </a:lnTo>
                    <a:lnTo>
                      <a:pt x="2945" y="13500"/>
                    </a:lnTo>
                    <a:lnTo>
                      <a:pt x="2945" y="13500"/>
                    </a:lnTo>
                    <a:lnTo>
                      <a:pt x="0" y="2025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56" name="Shape 4356"/>
              <p:cNvSpPr/>
              <p:nvPr/>
            </p:nvSpPr>
            <p:spPr>
              <a:xfrm>
                <a:off x="414337" y="801687"/>
                <a:ext cx="11113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086" y="0"/>
                    </a:moveTo>
                    <a:lnTo>
                      <a:pt x="3086" y="0"/>
                    </a:lnTo>
                    <a:lnTo>
                      <a:pt x="3086" y="900"/>
                    </a:lnTo>
                    <a:lnTo>
                      <a:pt x="3086" y="2700"/>
                    </a:lnTo>
                    <a:lnTo>
                      <a:pt x="3086" y="3600"/>
                    </a:lnTo>
                    <a:lnTo>
                      <a:pt x="0" y="5400"/>
                    </a:lnTo>
                    <a:lnTo>
                      <a:pt x="0" y="7200"/>
                    </a:lnTo>
                    <a:lnTo>
                      <a:pt x="0" y="8100"/>
                    </a:lnTo>
                    <a:lnTo>
                      <a:pt x="0" y="9900"/>
                    </a:lnTo>
                    <a:lnTo>
                      <a:pt x="0" y="11700"/>
                    </a:lnTo>
                    <a:lnTo>
                      <a:pt x="0" y="12600"/>
                    </a:lnTo>
                    <a:lnTo>
                      <a:pt x="0" y="13500"/>
                    </a:lnTo>
                    <a:lnTo>
                      <a:pt x="0" y="13500"/>
                    </a:lnTo>
                    <a:lnTo>
                      <a:pt x="0" y="144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3086" y="17100"/>
                    </a:lnTo>
                    <a:lnTo>
                      <a:pt x="3086" y="18000"/>
                    </a:lnTo>
                    <a:lnTo>
                      <a:pt x="3086" y="18900"/>
                    </a:lnTo>
                    <a:lnTo>
                      <a:pt x="3086" y="18900"/>
                    </a:lnTo>
                    <a:lnTo>
                      <a:pt x="6171" y="19800"/>
                    </a:lnTo>
                    <a:lnTo>
                      <a:pt x="6171" y="19800"/>
                    </a:lnTo>
                    <a:lnTo>
                      <a:pt x="9257" y="20700"/>
                    </a:lnTo>
                    <a:lnTo>
                      <a:pt x="9257" y="21600"/>
                    </a:lnTo>
                    <a:lnTo>
                      <a:pt x="12343" y="21600"/>
                    </a:lnTo>
                    <a:lnTo>
                      <a:pt x="21600" y="17100"/>
                    </a:lnTo>
                    <a:lnTo>
                      <a:pt x="18514" y="17100"/>
                    </a:lnTo>
                    <a:lnTo>
                      <a:pt x="18514" y="17100"/>
                    </a:lnTo>
                    <a:lnTo>
                      <a:pt x="18514" y="17100"/>
                    </a:lnTo>
                    <a:lnTo>
                      <a:pt x="18514" y="17100"/>
                    </a:lnTo>
                    <a:lnTo>
                      <a:pt x="18514" y="17100"/>
                    </a:lnTo>
                    <a:lnTo>
                      <a:pt x="18514" y="16200"/>
                    </a:lnTo>
                    <a:lnTo>
                      <a:pt x="18514" y="16200"/>
                    </a:lnTo>
                    <a:lnTo>
                      <a:pt x="18514" y="16200"/>
                    </a:lnTo>
                    <a:lnTo>
                      <a:pt x="18514" y="15300"/>
                    </a:lnTo>
                    <a:lnTo>
                      <a:pt x="18514" y="15300"/>
                    </a:lnTo>
                    <a:lnTo>
                      <a:pt x="18514" y="14400"/>
                    </a:lnTo>
                    <a:lnTo>
                      <a:pt x="15429" y="14400"/>
                    </a:lnTo>
                    <a:lnTo>
                      <a:pt x="15429" y="13500"/>
                    </a:lnTo>
                    <a:lnTo>
                      <a:pt x="15429" y="12600"/>
                    </a:lnTo>
                    <a:lnTo>
                      <a:pt x="15429" y="12600"/>
                    </a:lnTo>
                    <a:lnTo>
                      <a:pt x="15429" y="11700"/>
                    </a:lnTo>
                    <a:lnTo>
                      <a:pt x="15429" y="10800"/>
                    </a:lnTo>
                    <a:lnTo>
                      <a:pt x="18514" y="9000"/>
                    </a:lnTo>
                    <a:lnTo>
                      <a:pt x="18514" y="7200"/>
                    </a:lnTo>
                    <a:lnTo>
                      <a:pt x="18514" y="6300"/>
                    </a:lnTo>
                    <a:lnTo>
                      <a:pt x="18514" y="4500"/>
                    </a:lnTo>
                    <a:lnTo>
                      <a:pt x="18514" y="2700"/>
                    </a:lnTo>
                    <a:lnTo>
                      <a:pt x="18514" y="1800"/>
                    </a:lnTo>
                    <a:lnTo>
                      <a:pt x="18514" y="0"/>
                    </a:lnTo>
                    <a:lnTo>
                      <a:pt x="18514" y="0"/>
                    </a:lnTo>
                    <a:lnTo>
                      <a:pt x="308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57" name="Shape 4357"/>
              <p:cNvSpPr/>
              <p:nvPr/>
            </p:nvSpPr>
            <p:spPr>
              <a:xfrm>
                <a:off x="415925" y="763587"/>
                <a:ext cx="11113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4500"/>
                    </a:moveTo>
                    <a:lnTo>
                      <a:pt x="0" y="4500"/>
                    </a:lnTo>
                    <a:lnTo>
                      <a:pt x="0" y="4500"/>
                    </a:lnTo>
                    <a:lnTo>
                      <a:pt x="0" y="4500"/>
                    </a:lnTo>
                    <a:lnTo>
                      <a:pt x="0" y="4500"/>
                    </a:lnTo>
                    <a:lnTo>
                      <a:pt x="0" y="4500"/>
                    </a:lnTo>
                    <a:lnTo>
                      <a:pt x="3086" y="4500"/>
                    </a:lnTo>
                    <a:lnTo>
                      <a:pt x="3086" y="4500"/>
                    </a:lnTo>
                    <a:lnTo>
                      <a:pt x="3086" y="5400"/>
                    </a:lnTo>
                    <a:lnTo>
                      <a:pt x="3086" y="5400"/>
                    </a:lnTo>
                    <a:lnTo>
                      <a:pt x="3086" y="5400"/>
                    </a:lnTo>
                    <a:lnTo>
                      <a:pt x="3086" y="6300"/>
                    </a:lnTo>
                    <a:lnTo>
                      <a:pt x="3086" y="6300"/>
                    </a:lnTo>
                    <a:lnTo>
                      <a:pt x="3086" y="7200"/>
                    </a:lnTo>
                    <a:lnTo>
                      <a:pt x="3086" y="8100"/>
                    </a:lnTo>
                    <a:lnTo>
                      <a:pt x="3086" y="8100"/>
                    </a:lnTo>
                    <a:lnTo>
                      <a:pt x="3086" y="9000"/>
                    </a:lnTo>
                    <a:lnTo>
                      <a:pt x="3086" y="9900"/>
                    </a:lnTo>
                    <a:lnTo>
                      <a:pt x="3086" y="10800"/>
                    </a:lnTo>
                    <a:lnTo>
                      <a:pt x="3086" y="12600"/>
                    </a:lnTo>
                    <a:lnTo>
                      <a:pt x="3086" y="13500"/>
                    </a:lnTo>
                    <a:lnTo>
                      <a:pt x="3086" y="15300"/>
                    </a:lnTo>
                    <a:lnTo>
                      <a:pt x="0" y="17100"/>
                    </a:lnTo>
                    <a:lnTo>
                      <a:pt x="0" y="18900"/>
                    </a:lnTo>
                    <a:lnTo>
                      <a:pt x="0" y="19800"/>
                    </a:lnTo>
                    <a:lnTo>
                      <a:pt x="0" y="21600"/>
                    </a:lnTo>
                    <a:lnTo>
                      <a:pt x="15429" y="21600"/>
                    </a:lnTo>
                    <a:lnTo>
                      <a:pt x="15429" y="19800"/>
                    </a:lnTo>
                    <a:lnTo>
                      <a:pt x="18514" y="18900"/>
                    </a:lnTo>
                    <a:lnTo>
                      <a:pt x="18514" y="17100"/>
                    </a:lnTo>
                    <a:lnTo>
                      <a:pt x="18514" y="16200"/>
                    </a:lnTo>
                    <a:lnTo>
                      <a:pt x="18514" y="14400"/>
                    </a:lnTo>
                    <a:lnTo>
                      <a:pt x="18514" y="12600"/>
                    </a:lnTo>
                    <a:lnTo>
                      <a:pt x="18514" y="11700"/>
                    </a:lnTo>
                    <a:lnTo>
                      <a:pt x="21600" y="9900"/>
                    </a:lnTo>
                    <a:lnTo>
                      <a:pt x="21600" y="9000"/>
                    </a:lnTo>
                    <a:lnTo>
                      <a:pt x="21600" y="8100"/>
                    </a:lnTo>
                    <a:lnTo>
                      <a:pt x="21600" y="7200"/>
                    </a:lnTo>
                    <a:lnTo>
                      <a:pt x="18514" y="7200"/>
                    </a:lnTo>
                    <a:lnTo>
                      <a:pt x="18514" y="6300"/>
                    </a:lnTo>
                    <a:lnTo>
                      <a:pt x="18514" y="5400"/>
                    </a:lnTo>
                    <a:lnTo>
                      <a:pt x="18514" y="4500"/>
                    </a:lnTo>
                    <a:lnTo>
                      <a:pt x="18514" y="4500"/>
                    </a:lnTo>
                    <a:lnTo>
                      <a:pt x="18514" y="3600"/>
                    </a:lnTo>
                    <a:lnTo>
                      <a:pt x="15429" y="2700"/>
                    </a:lnTo>
                    <a:lnTo>
                      <a:pt x="15429" y="2700"/>
                    </a:lnTo>
                    <a:lnTo>
                      <a:pt x="15429" y="1800"/>
                    </a:lnTo>
                    <a:lnTo>
                      <a:pt x="12343" y="900"/>
                    </a:lnTo>
                    <a:lnTo>
                      <a:pt x="12343" y="900"/>
                    </a:lnTo>
                    <a:lnTo>
                      <a:pt x="9257" y="0"/>
                    </a:lnTo>
                    <a:lnTo>
                      <a:pt x="6171" y="0"/>
                    </a:lnTo>
                    <a:lnTo>
                      <a:pt x="6171" y="0"/>
                    </a:lnTo>
                    <a:lnTo>
                      <a:pt x="0" y="45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58" name="Shape 4358"/>
              <p:cNvSpPr/>
              <p:nvPr/>
            </p:nvSpPr>
            <p:spPr>
              <a:xfrm>
                <a:off x="385762" y="762000"/>
                <a:ext cx="33338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086" y="21600"/>
                    </a:moveTo>
                    <a:lnTo>
                      <a:pt x="3086" y="21600"/>
                    </a:lnTo>
                    <a:lnTo>
                      <a:pt x="4114" y="20250"/>
                    </a:lnTo>
                    <a:lnTo>
                      <a:pt x="6171" y="18900"/>
                    </a:lnTo>
                    <a:lnTo>
                      <a:pt x="7200" y="17550"/>
                    </a:lnTo>
                    <a:lnTo>
                      <a:pt x="8229" y="16200"/>
                    </a:lnTo>
                    <a:lnTo>
                      <a:pt x="9257" y="14850"/>
                    </a:lnTo>
                    <a:lnTo>
                      <a:pt x="11314" y="13500"/>
                    </a:lnTo>
                    <a:lnTo>
                      <a:pt x="12343" y="12150"/>
                    </a:lnTo>
                    <a:lnTo>
                      <a:pt x="13371" y="10800"/>
                    </a:lnTo>
                    <a:lnTo>
                      <a:pt x="14400" y="10800"/>
                    </a:lnTo>
                    <a:lnTo>
                      <a:pt x="14400" y="9450"/>
                    </a:lnTo>
                    <a:lnTo>
                      <a:pt x="15429" y="9450"/>
                    </a:lnTo>
                    <a:lnTo>
                      <a:pt x="15429" y="9450"/>
                    </a:lnTo>
                    <a:lnTo>
                      <a:pt x="16457" y="8100"/>
                    </a:lnTo>
                    <a:lnTo>
                      <a:pt x="17486" y="8100"/>
                    </a:lnTo>
                    <a:lnTo>
                      <a:pt x="17486" y="8100"/>
                    </a:lnTo>
                    <a:lnTo>
                      <a:pt x="17486" y="8100"/>
                    </a:lnTo>
                    <a:lnTo>
                      <a:pt x="18514" y="8100"/>
                    </a:lnTo>
                    <a:lnTo>
                      <a:pt x="18514" y="8100"/>
                    </a:lnTo>
                    <a:lnTo>
                      <a:pt x="18514" y="6750"/>
                    </a:lnTo>
                    <a:lnTo>
                      <a:pt x="18514" y="6750"/>
                    </a:lnTo>
                    <a:lnTo>
                      <a:pt x="19543" y="6750"/>
                    </a:lnTo>
                    <a:lnTo>
                      <a:pt x="19543" y="6750"/>
                    </a:lnTo>
                    <a:lnTo>
                      <a:pt x="19543" y="6750"/>
                    </a:lnTo>
                    <a:lnTo>
                      <a:pt x="19543" y="8100"/>
                    </a:lnTo>
                    <a:lnTo>
                      <a:pt x="21600" y="1350"/>
                    </a:lnTo>
                    <a:lnTo>
                      <a:pt x="21600" y="0"/>
                    </a:lnTo>
                    <a:lnTo>
                      <a:pt x="20571" y="0"/>
                    </a:lnTo>
                    <a:lnTo>
                      <a:pt x="19543" y="0"/>
                    </a:lnTo>
                    <a:lnTo>
                      <a:pt x="18514" y="0"/>
                    </a:lnTo>
                    <a:lnTo>
                      <a:pt x="18514" y="0"/>
                    </a:lnTo>
                    <a:lnTo>
                      <a:pt x="17486" y="0"/>
                    </a:lnTo>
                    <a:lnTo>
                      <a:pt x="16457" y="0"/>
                    </a:lnTo>
                    <a:lnTo>
                      <a:pt x="15429" y="1350"/>
                    </a:lnTo>
                    <a:lnTo>
                      <a:pt x="15429" y="1350"/>
                    </a:lnTo>
                    <a:lnTo>
                      <a:pt x="14400" y="1350"/>
                    </a:lnTo>
                    <a:lnTo>
                      <a:pt x="13371" y="2700"/>
                    </a:lnTo>
                    <a:lnTo>
                      <a:pt x="13371" y="2700"/>
                    </a:lnTo>
                    <a:lnTo>
                      <a:pt x="12343" y="2700"/>
                    </a:lnTo>
                    <a:lnTo>
                      <a:pt x="11314" y="4050"/>
                    </a:lnTo>
                    <a:lnTo>
                      <a:pt x="11314" y="4050"/>
                    </a:lnTo>
                    <a:lnTo>
                      <a:pt x="10286" y="5400"/>
                    </a:lnTo>
                    <a:lnTo>
                      <a:pt x="9257" y="6750"/>
                    </a:lnTo>
                    <a:lnTo>
                      <a:pt x="7200" y="8100"/>
                    </a:lnTo>
                    <a:lnTo>
                      <a:pt x="6171" y="9450"/>
                    </a:lnTo>
                    <a:lnTo>
                      <a:pt x="5143" y="10800"/>
                    </a:lnTo>
                    <a:lnTo>
                      <a:pt x="3086" y="12150"/>
                    </a:lnTo>
                    <a:lnTo>
                      <a:pt x="2057" y="13500"/>
                    </a:lnTo>
                    <a:lnTo>
                      <a:pt x="1029" y="1485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3086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59" name="Shape 4359"/>
              <p:cNvSpPr/>
              <p:nvPr/>
            </p:nvSpPr>
            <p:spPr>
              <a:xfrm>
                <a:off x="385762" y="781050"/>
                <a:ext cx="1588" cy="1588"/>
              </a:xfrm>
              <a:prstGeom prst="rect">
                <a:avLst/>
              </a:prstGeom>
              <a:solidFill>
                <a:srgbClr val="00000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60" name="Shape 4360"/>
              <p:cNvSpPr/>
              <p:nvPr/>
            </p:nvSpPr>
            <p:spPr>
              <a:xfrm>
                <a:off x="358775" y="781050"/>
                <a:ext cx="31750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0329"/>
                    </a:moveTo>
                    <a:lnTo>
                      <a:pt x="0" y="20329"/>
                    </a:lnTo>
                    <a:lnTo>
                      <a:pt x="1080" y="21600"/>
                    </a:lnTo>
                    <a:lnTo>
                      <a:pt x="2160" y="21600"/>
                    </a:lnTo>
                    <a:lnTo>
                      <a:pt x="2160" y="21600"/>
                    </a:lnTo>
                    <a:lnTo>
                      <a:pt x="3240" y="21600"/>
                    </a:lnTo>
                    <a:lnTo>
                      <a:pt x="4320" y="21600"/>
                    </a:lnTo>
                    <a:lnTo>
                      <a:pt x="5400" y="21600"/>
                    </a:lnTo>
                    <a:lnTo>
                      <a:pt x="5400" y="20329"/>
                    </a:lnTo>
                    <a:lnTo>
                      <a:pt x="6480" y="20329"/>
                    </a:lnTo>
                    <a:lnTo>
                      <a:pt x="6480" y="20329"/>
                    </a:lnTo>
                    <a:lnTo>
                      <a:pt x="7560" y="20329"/>
                    </a:lnTo>
                    <a:lnTo>
                      <a:pt x="8640" y="19059"/>
                    </a:lnTo>
                    <a:lnTo>
                      <a:pt x="8640" y="19059"/>
                    </a:lnTo>
                    <a:lnTo>
                      <a:pt x="9720" y="17788"/>
                    </a:lnTo>
                    <a:lnTo>
                      <a:pt x="11880" y="16518"/>
                    </a:lnTo>
                    <a:lnTo>
                      <a:pt x="12960" y="15247"/>
                    </a:lnTo>
                    <a:lnTo>
                      <a:pt x="14040" y="13976"/>
                    </a:lnTo>
                    <a:lnTo>
                      <a:pt x="15120" y="12706"/>
                    </a:lnTo>
                    <a:lnTo>
                      <a:pt x="16200" y="10165"/>
                    </a:lnTo>
                    <a:lnTo>
                      <a:pt x="18360" y="8894"/>
                    </a:lnTo>
                    <a:lnTo>
                      <a:pt x="19440" y="7624"/>
                    </a:lnTo>
                    <a:lnTo>
                      <a:pt x="20520" y="6353"/>
                    </a:lnTo>
                    <a:lnTo>
                      <a:pt x="21600" y="5082"/>
                    </a:lnTo>
                    <a:lnTo>
                      <a:pt x="18360" y="0"/>
                    </a:lnTo>
                    <a:lnTo>
                      <a:pt x="16200" y="1271"/>
                    </a:lnTo>
                    <a:lnTo>
                      <a:pt x="15120" y="2541"/>
                    </a:lnTo>
                    <a:lnTo>
                      <a:pt x="14040" y="3812"/>
                    </a:lnTo>
                    <a:lnTo>
                      <a:pt x="12960" y="6353"/>
                    </a:lnTo>
                    <a:lnTo>
                      <a:pt x="11880" y="7624"/>
                    </a:lnTo>
                    <a:lnTo>
                      <a:pt x="9720" y="8894"/>
                    </a:lnTo>
                    <a:lnTo>
                      <a:pt x="8640" y="10165"/>
                    </a:lnTo>
                    <a:lnTo>
                      <a:pt x="7560" y="11435"/>
                    </a:lnTo>
                    <a:lnTo>
                      <a:pt x="6480" y="12706"/>
                    </a:lnTo>
                    <a:lnTo>
                      <a:pt x="5400" y="12706"/>
                    </a:lnTo>
                    <a:lnTo>
                      <a:pt x="5400" y="13976"/>
                    </a:lnTo>
                    <a:lnTo>
                      <a:pt x="4320" y="13976"/>
                    </a:lnTo>
                    <a:lnTo>
                      <a:pt x="4320" y="13976"/>
                    </a:lnTo>
                    <a:lnTo>
                      <a:pt x="4320" y="13976"/>
                    </a:lnTo>
                    <a:lnTo>
                      <a:pt x="3240" y="13976"/>
                    </a:lnTo>
                    <a:lnTo>
                      <a:pt x="3240" y="13976"/>
                    </a:lnTo>
                    <a:lnTo>
                      <a:pt x="3240" y="15247"/>
                    </a:lnTo>
                    <a:lnTo>
                      <a:pt x="3240" y="15247"/>
                    </a:lnTo>
                    <a:lnTo>
                      <a:pt x="3240" y="15247"/>
                    </a:lnTo>
                    <a:lnTo>
                      <a:pt x="2160" y="15247"/>
                    </a:lnTo>
                    <a:lnTo>
                      <a:pt x="2160" y="15247"/>
                    </a:lnTo>
                    <a:lnTo>
                      <a:pt x="2160" y="15247"/>
                    </a:lnTo>
                    <a:lnTo>
                      <a:pt x="2160" y="15247"/>
                    </a:lnTo>
                    <a:lnTo>
                      <a:pt x="0" y="203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61" name="Shape 4361"/>
              <p:cNvSpPr/>
              <p:nvPr/>
            </p:nvSpPr>
            <p:spPr>
              <a:xfrm>
                <a:off x="352425" y="768350"/>
                <a:ext cx="9525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600" y="0"/>
                    </a:moveTo>
                    <a:lnTo>
                      <a:pt x="3600" y="0"/>
                    </a:lnTo>
                    <a:lnTo>
                      <a:pt x="3600" y="2700"/>
                    </a:lnTo>
                    <a:lnTo>
                      <a:pt x="0" y="5400"/>
                    </a:lnTo>
                    <a:lnTo>
                      <a:pt x="0" y="7200"/>
                    </a:lnTo>
                    <a:lnTo>
                      <a:pt x="0" y="9000"/>
                    </a:lnTo>
                    <a:lnTo>
                      <a:pt x="0" y="10800"/>
                    </a:lnTo>
                    <a:lnTo>
                      <a:pt x="0" y="11700"/>
                    </a:lnTo>
                    <a:lnTo>
                      <a:pt x="0" y="12600"/>
                    </a:lnTo>
                    <a:lnTo>
                      <a:pt x="0" y="13500"/>
                    </a:lnTo>
                    <a:lnTo>
                      <a:pt x="0" y="14400"/>
                    </a:lnTo>
                    <a:lnTo>
                      <a:pt x="0" y="144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7100"/>
                    </a:lnTo>
                    <a:lnTo>
                      <a:pt x="0" y="17100"/>
                    </a:lnTo>
                    <a:lnTo>
                      <a:pt x="3600" y="18000"/>
                    </a:lnTo>
                    <a:lnTo>
                      <a:pt x="3600" y="18900"/>
                    </a:lnTo>
                    <a:lnTo>
                      <a:pt x="3600" y="18900"/>
                    </a:lnTo>
                    <a:lnTo>
                      <a:pt x="7200" y="19800"/>
                    </a:lnTo>
                    <a:lnTo>
                      <a:pt x="7200" y="20700"/>
                    </a:lnTo>
                    <a:lnTo>
                      <a:pt x="10800" y="20700"/>
                    </a:lnTo>
                    <a:lnTo>
                      <a:pt x="10800" y="21600"/>
                    </a:lnTo>
                    <a:lnTo>
                      <a:pt x="14400" y="21600"/>
                    </a:lnTo>
                    <a:lnTo>
                      <a:pt x="21600" y="18000"/>
                    </a:lnTo>
                    <a:lnTo>
                      <a:pt x="21600" y="17100"/>
                    </a:lnTo>
                    <a:lnTo>
                      <a:pt x="21600" y="17100"/>
                    </a:lnTo>
                    <a:lnTo>
                      <a:pt x="21600" y="17100"/>
                    </a:lnTo>
                    <a:lnTo>
                      <a:pt x="21600" y="17100"/>
                    </a:lnTo>
                    <a:lnTo>
                      <a:pt x="21600" y="17100"/>
                    </a:lnTo>
                    <a:lnTo>
                      <a:pt x="21600" y="17100"/>
                    </a:lnTo>
                    <a:lnTo>
                      <a:pt x="21600" y="16200"/>
                    </a:lnTo>
                    <a:lnTo>
                      <a:pt x="21600" y="16200"/>
                    </a:lnTo>
                    <a:lnTo>
                      <a:pt x="21600" y="16200"/>
                    </a:lnTo>
                    <a:lnTo>
                      <a:pt x="21600" y="15300"/>
                    </a:lnTo>
                    <a:lnTo>
                      <a:pt x="18000" y="15300"/>
                    </a:lnTo>
                    <a:lnTo>
                      <a:pt x="18000" y="14400"/>
                    </a:lnTo>
                    <a:lnTo>
                      <a:pt x="18000" y="13500"/>
                    </a:lnTo>
                    <a:lnTo>
                      <a:pt x="18000" y="13500"/>
                    </a:lnTo>
                    <a:lnTo>
                      <a:pt x="18000" y="12600"/>
                    </a:lnTo>
                    <a:lnTo>
                      <a:pt x="18000" y="11700"/>
                    </a:lnTo>
                    <a:lnTo>
                      <a:pt x="18000" y="10800"/>
                    </a:lnTo>
                    <a:lnTo>
                      <a:pt x="18000" y="9000"/>
                    </a:lnTo>
                    <a:lnTo>
                      <a:pt x="21600" y="7200"/>
                    </a:lnTo>
                    <a:lnTo>
                      <a:pt x="21600" y="6300"/>
                    </a:lnTo>
                    <a:lnTo>
                      <a:pt x="21600" y="3600"/>
                    </a:lnTo>
                    <a:lnTo>
                      <a:pt x="21600" y="900"/>
                    </a:lnTo>
                    <a:lnTo>
                      <a:pt x="21600" y="900"/>
                    </a:lnTo>
                    <a:lnTo>
                      <a:pt x="3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62" name="Shape 4362"/>
              <p:cNvSpPr/>
              <p:nvPr/>
            </p:nvSpPr>
            <p:spPr>
              <a:xfrm>
                <a:off x="354012" y="730250"/>
                <a:ext cx="111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4320"/>
                    </a:moveTo>
                    <a:lnTo>
                      <a:pt x="0" y="4320"/>
                    </a:lnTo>
                    <a:lnTo>
                      <a:pt x="0" y="4320"/>
                    </a:lnTo>
                    <a:lnTo>
                      <a:pt x="0" y="4320"/>
                    </a:lnTo>
                    <a:lnTo>
                      <a:pt x="0" y="4320"/>
                    </a:lnTo>
                    <a:lnTo>
                      <a:pt x="0" y="4320"/>
                    </a:lnTo>
                    <a:lnTo>
                      <a:pt x="0" y="4320"/>
                    </a:lnTo>
                    <a:lnTo>
                      <a:pt x="3086" y="5184"/>
                    </a:lnTo>
                    <a:lnTo>
                      <a:pt x="3086" y="5184"/>
                    </a:lnTo>
                    <a:lnTo>
                      <a:pt x="3086" y="6048"/>
                    </a:lnTo>
                    <a:lnTo>
                      <a:pt x="3086" y="6048"/>
                    </a:lnTo>
                    <a:lnTo>
                      <a:pt x="3086" y="6048"/>
                    </a:lnTo>
                    <a:lnTo>
                      <a:pt x="3086" y="6912"/>
                    </a:lnTo>
                    <a:lnTo>
                      <a:pt x="3086" y="7776"/>
                    </a:lnTo>
                    <a:lnTo>
                      <a:pt x="3086" y="7776"/>
                    </a:lnTo>
                    <a:lnTo>
                      <a:pt x="3086" y="8640"/>
                    </a:lnTo>
                    <a:lnTo>
                      <a:pt x="3086" y="9504"/>
                    </a:lnTo>
                    <a:lnTo>
                      <a:pt x="3086" y="9504"/>
                    </a:lnTo>
                    <a:lnTo>
                      <a:pt x="3086" y="11232"/>
                    </a:lnTo>
                    <a:lnTo>
                      <a:pt x="3086" y="12096"/>
                    </a:lnTo>
                    <a:lnTo>
                      <a:pt x="3086" y="13824"/>
                    </a:lnTo>
                    <a:lnTo>
                      <a:pt x="3086" y="14688"/>
                    </a:lnTo>
                    <a:lnTo>
                      <a:pt x="0" y="18144"/>
                    </a:lnTo>
                    <a:lnTo>
                      <a:pt x="0" y="20736"/>
                    </a:lnTo>
                    <a:lnTo>
                      <a:pt x="15429" y="21600"/>
                    </a:lnTo>
                    <a:lnTo>
                      <a:pt x="18514" y="18144"/>
                    </a:lnTo>
                    <a:lnTo>
                      <a:pt x="18514" y="15552"/>
                    </a:lnTo>
                    <a:lnTo>
                      <a:pt x="18514" y="13824"/>
                    </a:lnTo>
                    <a:lnTo>
                      <a:pt x="18514" y="12960"/>
                    </a:lnTo>
                    <a:lnTo>
                      <a:pt x="18514" y="11232"/>
                    </a:lnTo>
                    <a:lnTo>
                      <a:pt x="21600" y="9504"/>
                    </a:lnTo>
                    <a:lnTo>
                      <a:pt x="21600" y="9504"/>
                    </a:lnTo>
                    <a:lnTo>
                      <a:pt x="21600" y="8640"/>
                    </a:lnTo>
                    <a:lnTo>
                      <a:pt x="21600" y="7776"/>
                    </a:lnTo>
                    <a:lnTo>
                      <a:pt x="18514" y="6912"/>
                    </a:lnTo>
                    <a:lnTo>
                      <a:pt x="18514" y="6048"/>
                    </a:lnTo>
                    <a:lnTo>
                      <a:pt x="18514" y="6048"/>
                    </a:lnTo>
                    <a:lnTo>
                      <a:pt x="18514" y="5184"/>
                    </a:lnTo>
                    <a:lnTo>
                      <a:pt x="18514" y="4320"/>
                    </a:lnTo>
                    <a:lnTo>
                      <a:pt x="18514" y="3456"/>
                    </a:lnTo>
                    <a:lnTo>
                      <a:pt x="18514" y="3456"/>
                    </a:lnTo>
                    <a:lnTo>
                      <a:pt x="15429" y="2592"/>
                    </a:lnTo>
                    <a:lnTo>
                      <a:pt x="15429" y="1728"/>
                    </a:lnTo>
                    <a:lnTo>
                      <a:pt x="15429" y="1728"/>
                    </a:lnTo>
                    <a:lnTo>
                      <a:pt x="12343" y="864"/>
                    </a:lnTo>
                    <a:lnTo>
                      <a:pt x="9257" y="864"/>
                    </a:lnTo>
                    <a:lnTo>
                      <a:pt x="9257" y="0"/>
                    </a:lnTo>
                    <a:lnTo>
                      <a:pt x="9257" y="0"/>
                    </a:lnTo>
                    <a:lnTo>
                      <a:pt x="0" y="43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63" name="Shape 4363"/>
              <p:cNvSpPr/>
              <p:nvPr/>
            </p:nvSpPr>
            <p:spPr>
              <a:xfrm>
                <a:off x="323850" y="728662"/>
                <a:ext cx="34925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945" y="21600"/>
                    </a:moveTo>
                    <a:lnTo>
                      <a:pt x="2945" y="21600"/>
                    </a:lnTo>
                    <a:lnTo>
                      <a:pt x="5891" y="17788"/>
                    </a:lnTo>
                    <a:lnTo>
                      <a:pt x="7855" y="15247"/>
                    </a:lnTo>
                    <a:lnTo>
                      <a:pt x="9818" y="13976"/>
                    </a:lnTo>
                    <a:lnTo>
                      <a:pt x="10800" y="12706"/>
                    </a:lnTo>
                    <a:lnTo>
                      <a:pt x="11782" y="11435"/>
                    </a:lnTo>
                    <a:lnTo>
                      <a:pt x="12764" y="10165"/>
                    </a:lnTo>
                    <a:lnTo>
                      <a:pt x="13745" y="10165"/>
                    </a:lnTo>
                    <a:lnTo>
                      <a:pt x="14727" y="8894"/>
                    </a:lnTo>
                    <a:lnTo>
                      <a:pt x="14727" y="8894"/>
                    </a:lnTo>
                    <a:lnTo>
                      <a:pt x="15709" y="8894"/>
                    </a:lnTo>
                    <a:lnTo>
                      <a:pt x="15709" y="7624"/>
                    </a:lnTo>
                    <a:lnTo>
                      <a:pt x="15709" y="7624"/>
                    </a:lnTo>
                    <a:lnTo>
                      <a:pt x="16691" y="7624"/>
                    </a:lnTo>
                    <a:lnTo>
                      <a:pt x="16691" y="7624"/>
                    </a:lnTo>
                    <a:lnTo>
                      <a:pt x="17673" y="7624"/>
                    </a:lnTo>
                    <a:lnTo>
                      <a:pt x="17673" y="7624"/>
                    </a:lnTo>
                    <a:lnTo>
                      <a:pt x="17673" y="7624"/>
                    </a:lnTo>
                    <a:lnTo>
                      <a:pt x="17673" y="7624"/>
                    </a:lnTo>
                    <a:lnTo>
                      <a:pt x="18655" y="7624"/>
                    </a:lnTo>
                    <a:lnTo>
                      <a:pt x="18655" y="7624"/>
                    </a:lnTo>
                    <a:lnTo>
                      <a:pt x="18655" y="7624"/>
                    </a:lnTo>
                    <a:lnTo>
                      <a:pt x="18655" y="7624"/>
                    </a:lnTo>
                    <a:lnTo>
                      <a:pt x="21600" y="1271"/>
                    </a:lnTo>
                    <a:lnTo>
                      <a:pt x="20618" y="1271"/>
                    </a:lnTo>
                    <a:lnTo>
                      <a:pt x="19636" y="1271"/>
                    </a:lnTo>
                    <a:lnTo>
                      <a:pt x="18655" y="0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5709" y="1271"/>
                    </a:lnTo>
                    <a:lnTo>
                      <a:pt x="15709" y="1271"/>
                    </a:lnTo>
                    <a:lnTo>
                      <a:pt x="14727" y="1271"/>
                    </a:lnTo>
                    <a:lnTo>
                      <a:pt x="14727" y="1271"/>
                    </a:lnTo>
                    <a:lnTo>
                      <a:pt x="13745" y="2541"/>
                    </a:lnTo>
                    <a:lnTo>
                      <a:pt x="12764" y="2541"/>
                    </a:lnTo>
                    <a:lnTo>
                      <a:pt x="11782" y="2541"/>
                    </a:lnTo>
                    <a:lnTo>
                      <a:pt x="11782" y="3812"/>
                    </a:lnTo>
                    <a:lnTo>
                      <a:pt x="10800" y="3812"/>
                    </a:lnTo>
                    <a:lnTo>
                      <a:pt x="9818" y="5082"/>
                    </a:lnTo>
                    <a:lnTo>
                      <a:pt x="8836" y="6353"/>
                    </a:lnTo>
                    <a:lnTo>
                      <a:pt x="7855" y="7624"/>
                    </a:lnTo>
                    <a:lnTo>
                      <a:pt x="5891" y="8894"/>
                    </a:lnTo>
                    <a:lnTo>
                      <a:pt x="4909" y="10165"/>
                    </a:lnTo>
                    <a:lnTo>
                      <a:pt x="1964" y="12706"/>
                    </a:lnTo>
                    <a:lnTo>
                      <a:pt x="0" y="15247"/>
                    </a:lnTo>
                    <a:lnTo>
                      <a:pt x="0" y="15247"/>
                    </a:lnTo>
                    <a:lnTo>
                      <a:pt x="2945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64" name="Shape 4364"/>
              <p:cNvSpPr/>
              <p:nvPr/>
            </p:nvSpPr>
            <p:spPr>
              <a:xfrm>
                <a:off x="293687" y="747712"/>
                <a:ext cx="34926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0329"/>
                    </a:moveTo>
                    <a:lnTo>
                      <a:pt x="0" y="20329"/>
                    </a:lnTo>
                    <a:lnTo>
                      <a:pt x="982" y="20329"/>
                    </a:lnTo>
                    <a:lnTo>
                      <a:pt x="1964" y="20329"/>
                    </a:lnTo>
                    <a:lnTo>
                      <a:pt x="1964" y="21600"/>
                    </a:lnTo>
                    <a:lnTo>
                      <a:pt x="2945" y="21600"/>
                    </a:lnTo>
                    <a:lnTo>
                      <a:pt x="3927" y="21600"/>
                    </a:lnTo>
                    <a:lnTo>
                      <a:pt x="4909" y="21600"/>
                    </a:lnTo>
                    <a:lnTo>
                      <a:pt x="4909" y="20329"/>
                    </a:lnTo>
                    <a:lnTo>
                      <a:pt x="5891" y="20329"/>
                    </a:lnTo>
                    <a:lnTo>
                      <a:pt x="6873" y="20329"/>
                    </a:lnTo>
                    <a:lnTo>
                      <a:pt x="6873" y="20329"/>
                    </a:lnTo>
                    <a:lnTo>
                      <a:pt x="7855" y="19059"/>
                    </a:lnTo>
                    <a:lnTo>
                      <a:pt x="8836" y="19059"/>
                    </a:lnTo>
                    <a:lnTo>
                      <a:pt x="8836" y="19059"/>
                    </a:lnTo>
                    <a:lnTo>
                      <a:pt x="9818" y="17788"/>
                    </a:lnTo>
                    <a:lnTo>
                      <a:pt x="10800" y="17788"/>
                    </a:lnTo>
                    <a:lnTo>
                      <a:pt x="10800" y="16518"/>
                    </a:lnTo>
                    <a:lnTo>
                      <a:pt x="12764" y="15247"/>
                    </a:lnTo>
                    <a:lnTo>
                      <a:pt x="13745" y="13976"/>
                    </a:lnTo>
                    <a:lnTo>
                      <a:pt x="14727" y="12706"/>
                    </a:lnTo>
                    <a:lnTo>
                      <a:pt x="16691" y="11435"/>
                    </a:lnTo>
                    <a:lnTo>
                      <a:pt x="18655" y="8894"/>
                    </a:lnTo>
                    <a:lnTo>
                      <a:pt x="21600" y="6353"/>
                    </a:lnTo>
                    <a:lnTo>
                      <a:pt x="18655" y="0"/>
                    </a:lnTo>
                    <a:lnTo>
                      <a:pt x="15709" y="3812"/>
                    </a:lnTo>
                    <a:lnTo>
                      <a:pt x="12764" y="6353"/>
                    </a:lnTo>
                    <a:lnTo>
                      <a:pt x="11782" y="7624"/>
                    </a:lnTo>
                    <a:lnTo>
                      <a:pt x="10800" y="8894"/>
                    </a:lnTo>
                    <a:lnTo>
                      <a:pt x="8836" y="10165"/>
                    </a:lnTo>
                    <a:lnTo>
                      <a:pt x="7855" y="11435"/>
                    </a:lnTo>
                    <a:lnTo>
                      <a:pt x="7855" y="11435"/>
                    </a:lnTo>
                    <a:lnTo>
                      <a:pt x="6873" y="12706"/>
                    </a:lnTo>
                    <a:lnTo>
                      <a:pt x="6873" y="12706"/>
                    </a:lnTo>
                    <a:lnTo>
                      <a:pt x="5891" y="12706"/>
                    </a:lnTo>
                    <a:lnTo>
                      <a:pt x="5891" y="13976"/>
                    </a:lnTo>
                    <a:lnTo>
                      <a:pt x="4909" y="13976"/>
                    </a:lnTo>
                    <a:lnTo>
                      <a:pt x="4909" y="13976"/>
                    </a:lnTo>
                    <a:lnTo>
                      <a:pt x="4909" y="13976"/>
                    </a:lnTo>
                    <a:lnTo>
                      <a:pt x="3927" y="13976"/>
                    </a:lnTo>
                    <a:lnTo>
                      <a:pt x="3927" y="13976"/>
                    </a:lnTo>
                    <a:lnTo>
                      <a:pt x="2945" y="13976"/>
                    </a:lnTo>
                    <a:lnTo>
                      <a:pt x="2945" y="13976"/>
                    </a:lnTo>
                    <a:lnTo>
                      <a:pt x="2945" y="13976"/>
                    </a:lnTo>
                    <a:lnTo>
                      <a:pt x="2945" y="13976"/>
                    </a:lnTo>
                    <a:lnTo>
                      <a:pt x="2945" y="13976"/>
                    </a:lnTo>
                    <a:lnTo>
                      <a:pt x="2945" y="13976"/>
                    </a:lnTo>
                    <a:lnTo>
                      <a:pt x="2945" y="13976"/>
                    </a:lnTo>
                    <a:lnTo>
                      <a:pt x="0" y="203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65" name="Shape 4365"/>
              <p:cNvSpPr/>
              <p:nvPr/>
            </p:nvSpPr>
            <p:spPr>
              <a:xfrm>
                <a:off x="287337" y="733425"/>
                <a:ext cx="111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086" y="0"/>
                    </a:moveTo>
                    <a:lnTo>
                      <a:pt x="3086" y="0"/>
                    </a:lnTo>
                    <a:lnTo>
                      <a:pt x="3086" y="2592"/>
                    </a:lnTo>
                    <a:lnTo>
                      <a:pt x="3086" y="6048"/>
                    </a:lnTo>
                    <a:lnTo>
                      <a:pt x="0" y="7776"/>
                    </a:lnTo>
                    <a:lnTo>
                      <a:pt x="0" y="8640"/>
                    </a:lnTo>
                    <a:lnTo>
                      <a:pt x="0" y="10368"/>
                    </a:lnTo>
                    <a:lnTo>
                      <a:pt x="0" y="12096"/>
                    </a:lnTo>
                    <a:lnTo>
                      <a:pt x="0" y="12096"/>
                    </a:lnTo>
                    <a:lnTo>
                      <a:pt x="0" y="12960"/>
                    </a:lnTo>
                    <a:lnTo>
                      <a:pt x="0" y="13824"/>
                    </a:lnTo>
                    <a:lnTo>
                      <a:pt x="0" y="14688"/>
                    </a:lnTo>
                    <a:lnTo>
                      <a:pt x="0" y="15552"/>
                    </a:lnTo>
                    <a:lnTo>
                      <a:pt x="0" y="15552"/>
                    </a:lnTo>
                    <a:lnTo>
                      <a:pt x="0" y="16416"/>
                    </a:lnTo>
                    <a:lnTo>
                      <a:pt x="3086" y="17280"/>
                    </a:lnTo>
                    <a:lnTo>
                      <a:pt x="3086" y="18144"/>
                    </a:lnTo>
                    <a:lnTo>
                      <a:pt x="3086" y="18144"/>
                    </a:lnTo>
                    <a:lnTo>
                      <a:pt x="3086" y="19008"/>
                    </a:lnTo>
                    <a:lnTo>
                      <a:pt x="6171" y="19872"/>
                    </a:lnTo>
                    <a:lnTo>
                      <a:pt x="6171" y="19872"/>
                    </a:lnTo>
                    <a:lnTo>
                      <a:pt x="9257" y="20736"/>
                    </a:lnTo>
                    <a:lnTo>
                      <a:pt x="9257" y="20736"/>
                    </a:lnTo>
                    <a:lnTo>
                      <a:pt x="12343" y="21600"/>
                    </a:lnTo>
                    <a:lnTo>
                      <a:pt x="21600" y="17280"/>
                    </a:lnTo>
                    <a:lnTo>
                      <a:pt x="21600" y="17280"/>
                    </a:lnTo>
                    <a:lnTo>
                      <a:pt x="21600" y="17280"/>
                    </a:lnTo>
                    <a:lnTo>
                      <a:pt x="18514" y="17280"/>
                    </a:lnTo>
                    <a:lnTo>
                      <a:pt x="18514" y="17280"/>
                    </a:lnTo>
                    <a:lnTo>
                      <a:pt x="18514" y="17280"/>
                    </a:lnTo>
                    <a:lnTo>
                      <a:pt x="18514" y="16416"/>
                    </a:lnTo>
                    <a:lnTo>
                      <a:pt x="18514" y="16416"/>
                    </a:lnTo>
                    <a:lnTo>
                      <a:pt x="18514" y="15552"/>
                    </a:lnTo>
                    <a:lnTo>
                      <a:pt x="18514" y="15552"/>
                    </a:lnTo>
                    <a:lnTo>
                      <a:pt x="18514" y="15552"/>
                    </a:lnTo>
                    <a:lnTo>
                      <a:pt x="18514" y="14688"/>
                    </a:lnTo>
                    <a:lnTo>
                      <a:pt x="18514" y="13824"/>
                    </a:lnTo>
                    <a:lnTo>
                      <a:pt x="18514" y="13824"/>
                    </a:lnTo>
                    <a:lnTo>
                      <a:pt x="15429" y="12960"/>
                    </a:lnTo>
                    <a:lnTo>
                      <a:pt x="15429" y="12096"/>
                    </a:lnTo>
                    <a:lnTo>
                      <a:pt x="15429" y="12096"/>
                    </a:lnTo>
                    <a:lnTo>
                      <a:pt x="18514" y="10368"/>
                    </a:lnTo>
                    <a:lnTo>
                      <a:pt x="18514" y="9504"/>
                    </a:lnTo>
                    <a:lnTo>
                      <a:pt x="18514" y="7776"/>
                    </a:lnTo>
                    <a:lnTo>
                      <a:pt x="18514" y="6048"/>
                    </a:lnTo>
                    <a:lnTo>
                      <a:pt x="18514" y="3456"/>
                    </a:lnTo>
                    <a:lnTo>
                      <a:pt x="18514" y="864"/>
                    </a:lnTo>
                    <a:lnTo>
                      <a:pt x="18514" y="864"/>
                    </a:lnTo>
                    <a:lnTo>
                      <a:pt x="308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66" name="Shape 4366"/>
              <p:cNvSpPr/>
              <p:nvPr/>
            </p:nvSpPr>
            <p:spPr>
              <a:xfrm>
                <a:off x="288925" y="696912"/>
                <a:ext cx="11113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600"/>
                    </a:moveTo>
                    <a:lnTo>
                      <a:pt x="0" y="3600"/>
                    </a:lnTo>
                    <a:lnTo>
                      <a:pt x="0" y="3600"/>
                    </a:lnTo>
                    <a:lnTo>
                      <a:pt x="0" y="4500"/>
                    </a:lnTo>
                    <a:lnTo>
                      <a:pt x="0" y="4500"/>
                    </a:lnTo>
                    <a:lnTo>
                      <a:pt x="0" y="4500"/>
                    </a:lnTo>
                    <a:lnTo>
                      <a:pt x="3086" y="4500"/>
                    </a:lnTo>
                    <a:lnTo>
                      <a:pt x="3086" y="4500"/>
                    </a:lnTo>
                    <a:lnTo>
                      <a:pt x="3086" y="4500"/>
                    </a:lnTo>
                    <a:lnTo>
                      <a:pt x="3086" y="5400"/>
                    </a:lnTo>
                    <a:lnTo>
                      <a:pt x="3086" y="5400"/>
                    </a:lnTo>
                    <a:lnTo>
                      <a:pt x="3086" y="6300"/>
                    </a:lnTo>
                    <a:lnTo>
                      <a:pt x="3086" y="6300"/>
                    </a:lnTo>
                    <a:lnTo>
                      <a:pt x="3086" y="7200"/>
                    </a:lnTo>
                    <a:lnTo>
                      <a:pt x="3086" y="8100"/>
                    </a:lnTo>
                    <a:lnTo>
                      <a:pt x="3086" y="8100"/>
                    </a:lnTo>
                    <a:lnTo>
                      <a:pt x="3086" y="9000"/>
                    </a:lnTo>
                    <a:lnTo>
                      <a:pt x="3086" y="9900"/>
                    </a:lnTo>
                    <a:lnTo>
                      <a:pt x="3086" y="10800"/>
                    </a:lnTo>
                    <a:lnTo>
                      <a:pt x="3086" y="12600"/>
                    </a:lnTo>
                    <a:lnTo>
                      <a:pt x="3086" y="13500"/>
                    </a:lnTo>
                    <a:lnTo>
                      <a:pt x="3086" y="15300"/>
                    </a:lnTo>
                    <a:lnTo>
                      <a:pt x="0" y="18000"/>
                    </a:lnTo>
                    <a:lnTo>
                      <a:pt x="0" y="20700"/>
                    </a:lnTo>
                    <a:lnTo>
                      <a:pt x="15429" y="21600"/>
                    </a:lnTo>
                    <a:lnTo>
                      <a:pt x="18514" y="18900"/>
                    </a:lnTo>
                    <a:lnTo>
                      <a:pt x="18514" y="15300"/>
                    </a:lnTo>
                    <a:lnTo>
                      <a:pt x="18514" y="14400"/>
                    </a:lnTo>
                    <a:lnTo>
                      <a:pt x="18514" y="12600"/>
                    </a:lnTo>
                    <a:lnTo>
                      <a:pt x="18514" y="10800"/>
                    </a:lnTo>
                    <a:lnTo>
                      <a:pt x="21600" y="9900"/>
                    </a:lnTo>
                    <a:lnTo>
                      <a:pt x="21600" y="9000"/>
                    </a:lnTo>
                    <a:lnTo>
                      <a:pt x="21600" y="81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18514" y="6300"/>
                    </a:lnTo>
                    <a:lnTo>
                      <a:pt x="18514" y="5400"/>
                    </a:lnTo>
                    <a:lnTo>
                      <a:pt x="18514" y="4500"/>
                    </a:lnTo>
                    <a:lnTo>
                      <a:pt x="18514" y="4500"/>
                    </a:lnTo>
                    <a:lnTo>
                      <a:pt x="18514" y="3600"/>
                    </a:lnTo>
                    <a:lnTo>
                      <a:pt x="18514" y="2700"/>
                    </a:lnTo>
                    <a:lnTo>
                      <a:pt x="15429" y="1800"/>
                    </a:lnTo>
                    <a:lnTo>
                      <a:pt x="15429" y="1800"/>
                    </a:lnTo>
                    <a:lnTo>
                      <a:pt x="15429" y="900"/>
                    </a:lnTo>
                    <a:lnTo>
                      <a:pt x="12343" y="0"/>
                    </a:lnTo>
                    <a:lnTo>
                      <a:pt x="9257" y="0"/>
                    </a:lnTo>
                    <a:lnTo>
                      <a:pt x="9257" y="0"/>
                    </a:lnTo>
                    <a:lnTo>
                      <a:pt x="9257" y="0"/>
                    </a:lnTo>
                    <a:lnTo>
                      <a:pt x="0" y="3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67" name="Shape 4367"/>
              <p:cNvSpPr/>
              <p:nvPr/>
            </p:nvSpPr>
            <p:spPr>
              <a:xfrm>
                <a:off x="258762" y="695325"/>
                <a:ext cx="34926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945" y="21600"/>
                    </a:moveTo>
                    <a:lnTo>
                      <a:pt x="2945" y="21600"/>
                    </a:lnTo>
                    <a:lnTo>
                      <a:pt x="4909" y="18900"/>
                    </a:lnTo>
                    <a:lnTo>
                      <a:pt x="7855" y="16200"/>
                    </a:lnTo>
                    <a:lnTo>
                      <a:pt x="8836" y="14850"/>
                    </a:lnTo>
                    <a:lnTo>
                      <a:pt x="10800" y="13500"/>
                    </a:lnTo>
                    <a:lnTo>
                      <a:pt x="11782" y="12150"/>
                    </a:lnTo>
                    <a:lnTo>
                      <a:pt x="12764" y="10800"/>
                    </a:lnTo>
                    <a:lnTo>
                      <a:pt x="13745" y="9450"/>
                    </a:lnTo>
                    <a:lnTo>
                      <a:pt x="13745" y="9450"/>
                    </a:lnTo>
                    <a:lnTo>
                      <a:pt x="14727" y="9450"/>
                    </a:lnTo>
                    <a:lnTo>
                      <a:pt x="14727" y="8100"/>
                    </a:lnTo>
                    <a:lnTo>
                      <a:pt x="15709" y="8100"/>
                    </a:lnTo>
                    <a:lnTo>
                      <a:pt x="15709" y="8100"/>
                    </a:lnTo>
                    <a:lnTo>
                      <a:pt x="16691" y="8100"/>
                    </a:lnTo>
                    <a:lnTo>
                      <a:pt x="16691" y="8100"/>
                    </a:lnTo>
                    <a:lnTo>
                      <a:pt x="17673" y="6750"/>
                    </a:lnTo>
                    <a:lnTo>
                      <a:pt x="17673" y="6750"/>
                    </a:lnTo>
                    <a:lnTo>
                      <a:pt x="17673" y="6750"/>
                    </a:lnTo>
                    <a:lnTo>
                      <a:pt x="18655" y="6750"/>
                    </a:lnTo>
                    <a:lnTo>
                      <a:pt x="18655" y="6750"/>
                    </a:lnTo>
                    <a:lnTo>
                      <a:pt x="18655" y="6750"/>
                    </a:lnTo>
                    <a:lnTo>
                      <a:pt x="18655" y="6750"/>
                    </a:lnTo>
                    <a:lnTo>
                      <a:pt x="18655" y="6750"/>
                    </a:lnTo>
                    <a:lnTo>
                      <a:pt x="21600" y="1350"/>
                    </a:lnTo>
                    <a:lnTo>
                      <a:pt x="20618" y="0"/>
                    </a:lnTo>
                    <a:lnTo>
                      <a:pt x="19636" y="0"/>
                    </a:lnTo>
                    <a:lnTo>
                      <a:pt x="18655" y="0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5709" y="0"/>
                    </a:lnTo>
                    <a:lnTo>
                      <a:pt x="15709" y="0"/>
                    </a:lnTo>
                    <a:lnTo>
                      <a:pt x="14727" y="1350"/>
                    </a:lnTo>
                    <a:lnTo>
                      <a:pt x="13745" y="1350"/>
                    </a:lnTo>
                    <a:lnTo>
                      <a:pt x="12764" y="1350"/>
                    </a:lnTo>
                    <a:lnTo>
                      <a:pt x="12764" y="2700"/>
                    </a:lnTo>
                    <a:lnTo>
                      <a:pt x="11782" y="2700"/>
                    </a:lnTo>
                    <a:lnTo>
                      <a:pt x="10800" y="4050"/>
                    </a:lnTo>
                    <a:lnTo>
                      <a:pt x="10800" y="4050"/>
                    </a:lnTo>
                    <a:lnTo>
                      <a:pt x="9818" y="4050"/>
                    </a:lnTo>
                    <a:lnTo>
                      <a:pt x="8836" y="5400"/>
                    </a:lnTo>
                    <a:lnTo>
                      <a:pt x="6873" y="8100"/>
                    </a:lnTo>
                    <a:lnTo>
                      <a:pt x="5891" y="9450"/>
                    </a:lnTo>
                    <a:lnTo>
                      <a:pt x="4909" y="10800"/>
                    </a:lnTo>
                    <a:lnTo>
                      <a:pt x="1964" y="135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2945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68" name="Shape 4368"/>
              <p:cNvSpPr/>
              <p:nvPr/>
            </p:nvSpPr>
            <p:spPr>
              <a:xfrm>
                <a:off x="228600" y="714375"/>
                <a:ext cx="34925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0250"/>
                    </a:moveTo>
                    <a:lnTo>
                      <a:pt x="0" y="20250"/>
                    </a:lnTo>
                    <a:lnTo>
                      <a:pt x="982" y="20250"/>
                    </a:lnTo>
                    <a:lnTo>
                      <a:pt x="1964" y="21600"/>
                    </a:lnTo>
                    <a:lnTo>
                      <a:pt x="2945" y="21600"/>
                    </a:lnTo>
                    <a:lnTo>
                      <a:pt x="2945" y="21600"/>
                    </a:lnTo>
                    <a:lnTo>
                      <a:pt x="3927" y="21600"/>
                    </a:lnTo>
                    <a:lnTo>
                      <a:pt x="4909" y="21600"/>
                    </a:lnTo>
                    <a:lnTo>
                      <a:pt x="5891" y="21600"/>
                    </a:lnTo>
                    <a:lnTo>
                      <a:pt x="5891" y="20250"/>
                    </a:lnTo>
                    <a:lnTo>
                      <a:pt x="6873" y="20250"/>
                    </a:lnTo>
                    <a:lnTo>
                      <a:pt x="7855" y="20250"/>
                    </a:lnTo>
                    <a:lnTo>
                      <a:pt x="7855" y="18900"/>
                    </a:lnTo>
                    <a:lnTo>
                      <a:pt x="8836" y="18900"/>
                    </a:lnTo>
                    <a:lnTo>
                      <a:pt x="9818" y="18900"/>
                    </a:lnTo>
                    <a:lnTo>
                      <a:pt x="10800" y="17550"/>
                    </a:lnTo>
                    <a:lnTo>
                      <a:pt x="10800" y="17550"/>
                    </a:lnTo>
                    <a:lnTo>
                      <a:pt x="11782" y="16200"/>
                    </a:lnTo>
                    <a:lnTo>
                      <a:pt x="12764" y="14850"/>
                    </a:lnTo>
                    <a:lnTo>
                      <a:pt x="14727" y="13500"/>
                    </a:lnTo>
                    <a:lnTo>
                      <a:pt x="15709" y="12150"/>
                    </a:lnTo>
                    <a:lnTo>
                      <a:pt x="16691" y="10800"/>
                    </a:lnTo>
                    <a:lnTo>
                      <a:pt x="19636" y="8100"/>
                    </a:lnTo>
                    <a:lnTo>
                      <a:pt x="21600" y="5400"/>
                    </a:lnTo>
                    <a:lnTo>
                      <a:pt x="18655" y="0"/>
                    </a:lnTo>
                    <a:lnTo>
                      <a:pt x="15709" y="2700"/>
                    </a:lnTo>
                    <a:lnTo>
                      <a:pt x="13745" y="5400"/>
                    </a:lnTo>
                    <a:lnTo>
                      <a:pt x="11782" y="6750"/>
                    </a:lnTo>
                    <a:lnTo>
                      <a:pt x="10800" y="8100"/>
                    </a:lnTo>
                    <a:lnTo>
                      <a:pt x="9818" y="9450"/>
                    </a:lnTo>
                    <a:lnTo>
                      <a:pt x="8836" y="10800"/>
                    </a:lnTo>
                    <a:lnTo>
                      <a:pt x="7855" y="10800"/>
                    </a:lnTo>
                    <a:lnTo>
                      <a:pt x="7855" y="12150"/>
                    </a:lnTo>
                    <a:lnTo>
                      <a:pt x="6873" y="12150"/>
                    </a:lnTo>
                    <a:lnTo>
                      <a:pt x="5891" y="12150"/>
                    </a:lnTo>
                    <a:lnTo>
                      <a:pt x="5891" y="13500"/>
                    </a:lnTo>
                    <a:lnTo>
                      <a:pt x="5891" y="13500"/>
                    </a:lnTo>
                    <a:lnTo>
                      <a:pt x="4909" y="13500"/>
                    </a:lnTo>
                    <a:lnTo>
                      <a:pt x="4909" y="13500"/>
                    </a:lnTo>
                    <a:lnTo>
                      <a:pt x="3927" y="14850"/>
                    </a:lnTo>
                    <a:lnTo>
                      <a:pt x="3927" y="14850"/>
                    </a:lnTo>
                    <a:lnTo>
                      <a:pt x="2945" y="14850"/>
                    </a:lnTo>
                    <a:lnTo>
                      <a:pt x="2945" y="14850"/>
                    </a:lnTo>
                    <a:lnTo>
                      <a:pt x="2945" y="14850"/>
                    </a:lnTo>
                    <a:lnTo>
                      <a:pt x="2945" y="14850"/>
                    </a:lnTo>
                    <a:lnTo>
                      <a:pt x="2945" y="14850"/>
                    </a:lnTo>
                    <a:lnTo>
                      <a:pt x="2945" y="14850"/>
                    </a:lnTo>
                    <a:lnTo>
                      <a:pt x="2945" y="14850"/>
                    </a:lnTo>
                    <a:lnTo>
                      <a:pt x="0" y="2025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69" name="Shape 4369"/>
              <p:cNvSpPr/>
              <p:nvPr/>
            </p:nvSpPr>
            <p:spPr>
              <a:xfrm>
                <a:off x="222250" y="700087"/>
                <a:ext cx="11113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086" y="0"/>
                    </a:moveTo>
                    <a:lnTo>
                      <a:pt x="3086" y="0"/>
                    </a:lnTo>
                    <a:lnTo>
                      <a:pt x="3086" y="2700"/>
                    </a:lnTo>
                    <a:lnTo>
                      <a:pt x="0" y="5400"/>
                    </a:lnTo>
                    <a:lnTo>
                      <a:pt x="0" y="7200"/>
                    </a:lnTo>
                    <a:lnTo>
                      <a:pt x="0" y="8100"/>
                    </a:lnTo>
                    <a:lnTo>
                      <a:pt x="0" y="9900"/>
                    </a:lnTo>
                    <a:lnTo>
                      <a:pt x="0" y="11700"/>
                    </a:lnTo>
                    <a:lnTo>
                      <a:pt x="0" y="12600"/>
                    </a:lnTo>
                    <a:lnTo>
                      <a:pt x="0" y="13500"/>
                    </a:lnTo>
                    <a:lnTo>
                      <a:pt x="0" y="13500"/>
                    </a:lnTo>
                    <a:lnTo>
                      <a:pt x="0" y="144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3086" y="17100"/>
                    </a:lnTo>
                    <a:lnTo>
                      <a:pt x="3086" y="18000"/>
                    </a:lnTo>
                    <a:lnTo>
                      <a:pt x="3086" y="18900"/>
                    </a:lnTo>
                    <a:lnTo>
                      <a:pt x="3086" y="18900"/>
                    </a:lnTo>
                    <a:lnTo>
                      <a:pt x="6171" y="19800"/>
                    </a:lnTo>
                    <a:lnTo>
                      <a:pt x="6171" y="20700"/>
                    </a:lnTo>
                    <a:lnTo>
                      <a:pt x="9257" y="20700"/>
                    </a:lnTo>
                    <a:lnTo>
                      <a:pt x="12343" y="21600"/>
                    </a:lnTo>
                    <a:lnTo>
                      <a:pt x="12343" y="21600"/>
                    </a:lnTo>
                    <a:lnTo>
                      <a:pt x="21600" y="18000"/>
                    </a:lnTo>
                    <a:lnTo>
                      <a:pt x="21600" y="18000"/>
                    </a:lnTo>
                    <a:lnTo>
                      <a:pt x="21600" y="17100"/>
                    </a:lnTo>
                    <a:lnTo>
                      <a:pt x="18514" y="17100"/>
                    </a:lnTo>
                    <a:lnTo>
                      <a:pt x="18514" y="17100"/>
                    </a:lnTo>
                    <a:lnTo>
                      <a:pt x="18514" y="17100"/>
                    </a:lnTo>
                    <a:lnTo>
                      <a:pt x="18514" y="16200"/>
                    </a:lnTo>
                    <a:lnTo>
                      <a:pt x="18514" y="16200"/>
                    </a:lnTo>
                    <a:lnTo>
                      <a:pt x="18514" y="16200"/>
                    </a:lnTo>
                    <a:lnTo>
                      <a:pt x="18514" y="15300"/>
                    </a:lnTo>
                    <a:lnTo>
                      <a:pt x="18514" y="15300"/>
                    </a:lnTo>
                    <a:lnTo>
                      <a:pt x="18514" y="14400"/>
                    </a:lnTo>
                    <a:lnTo>
                      <a:pt x="15429" y="14400"/>
                    </a:lnTo>
                    <a:lnTo>
                      <a:pt x="15429" y="13500"/>
                    </a:lnTo>
                    <a:lnTo>
                      <a:pt x="15429" y="12600"/>
                    </a:lnTo>
                    <a:lnTo>
                      <a:pt x="15429" y="11700"/>
                    </a:lnTo>
                    <a:lnTo>
                      <a:pt x="15429" y="11700"/>
                    </a:lnTo>
                    <a:lnTo>
                      <a:pt x="15429" y="9900"/>
                    </a:lnTo>
                    <a:lnTo>
                      <a:pt x="15429" y="9000"/>
                    </a:lnTo>
                    <a:lnTo>
                      <a:pt x="18514" y="7200"/>
                    </a:lnTo>
                    <a:lnTo>
                      <a:pt x="18514" y="5400"/>
                    </a:lnTo>
                    <a:lnTo>
                      <a:pt x="18514" y="2700"/>
                    </a:lnTo>
                    <a:lnTo>
                      <a:pt x="18514" y="0"/>
                    </a:lnTo>
                    <a:lnTo>
                      <a:pt x="18514" y="0"/>
                    </a:lnTo>
                    <a:lnTo>
                      <a:pt x="308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70" name="Shape 4370"/>
              <p:cNvSpPr/>
              <p:nvPr/>
            </p:nvSpPr>
            <p:spPr>
              <a:xfrm>
                <a:off x="223837" y="661987"/>
                <a:ext cx="11113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4500"/>
                    </a:moveTo>
                    <a:lnTo>
                      <a:pt x="0" y="4500"/>
                    </a:lnTo>
                    <a:lnTo>
                      <a:pt x="0" y="4500"/>
                    </a:lnTo>
                    <a:lnTo>
                      <a:pt x="0" y="4500"/>
                    </a:lnTo>
                    <a:lnTo>
                      <a:pt x="0" y="4500"/>
                    </a:lnTo>
                    <a:lnTo>
                      <a:pt x="0" y="4500"/>
                    </a:lnTo>
                    <a:lnTo>
                      <a:pt x="3086" y="4500"/>
                    </a:lnTo>
                    <a:lnTo>
                      <a:pt x="3086" y="4500"/>
                    </a:lnTo>
                    <a:lnTo>
                      <a:pt x="3086" y="5400"/>
                    </a:lnTo>
                    <a:lnTo>
                      <a:pt x="3086" y="5400"/>
                    </a:lnTo>
                    <a:lnTo>
                      <a:pt x="3086" y="6300"/>
                    </a:lnTo>
                    <a:lnTo>
                      <a:pt x="3086" y="6300"/>
                    </a:lnTo>
                    <a:lnTo>
                      <a:pt x="3086" y="7200"/>
                    </a:lnTo>
                    <a:lnTo>
                      <a:pt x="3086" y="7200"/>
                    </a:lnTo>
                    <a:lnTo>
                      <a:pt x="3086" y="8100"/>
                    </a:lnTo>
                    <a:lnTo>
                      <a:pt x="3086" y="9000"/>
                    </a:lnTo>
                    <a:lnTo>
                      <a:pt x="3086" y="9000"/>
                    </a:lnTo>
                    <a:lnTo>
                      <a:pt x="3086" y="9900"/>
                    </a:lnTo>
                    <a:lnTo>
                      <a:pt x="3086" y="11700"/>
                    </a:lnTo>
                    <a:lnTo>
                      <a:pt x="3086" y="12600"/>
                    </a:lnTo>
                    <a:lnTo>
                      <a:pt x="3086" y="14400"/>
                    </a:lnTo>
                    <a:lnTo>
                      <a:pt x="3086" y="15300"/>
                    </a:lnTo>
                    <a:lnTo>
                      <a:pt x="0" y="18900"/>
                    </a:lnTo>
                    <a:lnTo>
                      <a:pt x="0" y="21600"/>
                    </a:lnTo>
                    <a:lnTo>
                      <a:pt x="15429" y="21600"/>
                    </a:lnTo>
                    <a:lnTo>
                      <a:pt x="18514" y="18900"/>
                    </a:lnTo>
                    <a:lnTo>
                      <a:pt x="18514" y="16200"/>
                    </a:lnTo>
                    <a:lnTo>
                      <a:pt x="18514" y="14400"/>
                    </a:lnTo>
                    <a:lnTo>
                      <a:pt x="18514" y="13500"/>
                    </a:lnTo>
                    <a:lnTo>
                      <a:pt x="21600" y="11700"/>
                    </a:lnTo>
                    <a:lnTo>
                      <a:pt x="21600" y="9900"/>
                    </a:lnTo>
                    <a:lnTo>
                      <a:pt x="21600" y="9000"/>
                    </a:lnTo>
                    <a:lnTo>
                      <a:pt x="21600" y="9000"/>
                    </a:lnTo>
                    <a:lnTo>
                      <a:pt x="21600" y="8100"/>
                    </a:lnTo>
                    <a:lnTo>
                      <a:pt x="21600" y="7200"/>
                    </a:lnTo>
                    <a:lnTo>
                      <a:pt x="21600" y="6300"/>
                    </a:lnTo>
                    <a:lnTo>
                      <a:pt x="18514" y="5400"/>
                    </a:lnTo>
                    <a:lnTo>
                      <a:pt x="18514" y="5400"/>
                    </a:lnTo>
                    <a:lnTo>
                      <a:pt x="18514" y="4500"/>
                    </a:lnTo>
                    <a:lnTo>
                      <a:pt x="18514" y="3600"/>
                    </a:lnTo>
                    <a:lnTo>
                      <a:pt x="18514" y="3600"/>
                    </a:lnTo>
                    <a:lnTo>
                      <a:pt x="15429" y="2700"/>
                    </a:lnTo>
                    <a:lnTo>
                      <a:pt x="15429" y="1800"/>
                    </a:lnTo>
                    <a:lnTo>
                      <a:pt x="15429" y="1800"/>
                    </a:lnTo>
                    <a:lnTo>
                      <a:pt x="12343" y="900"/>
                    </a:lnTo>
                    <a:lnTo>
                      <a:pt x="9257" y="0"/>
                    </a:lnTo>
                    <a:lnTo>
                      <a:pt x="9257" y="0"/>
                    </a:lnTo>
                    <a:lnTo>
                      <a:pt x="9257" y="0"/>
                    </a:lnTo>
                    <a:lnTo>
                      <a:pt x="0" y="45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71" name="Shape 4371"/>
              <p:cNvSpPr/>
              <p:nvPr/>
            </p:nvSpPr>
            <p:spPr>
              <a:xfrm>
                <a:off x="193675" y="660400"/>
                <a:ext cx="34925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945" y="21600"/>
                    </a:moveTo>
                    <a:lnTo>
                      <a:pt x="2945" y="21600"/>
                    </a:lnTo>
                    <a:lnTo>
                      <a:pt x="3927" y="20250"/>
                    </a:lnTo>
                    <a:lnTo>
                      <a:pt x="5891" y="18900"/>
                    </a:lnTo>
                    <a:lnTo>
                      <a:pt x="6873" y="17550"/>
                    </a:lnTo>
                    <a:lnTo>
                      <a:pt x="7855" y="16200"/>
                    </a:lnTo>
                    <a:lnTo>
                      <a:pt x="8836" y="14850"/>
                    </a:lnTo>
                    <a:lnTo>
                      <a:pt x="10800" y="13500"/>
                    </a:lnTo>
                    <a:lnTo>
                      <a:pt x="11782" y="12150"/>
                    </a:lnTo>
                    <a:lnTo>
                      <a:pt x="12764" y="10800"/>
                    </a:lnTo>
                    <a:lnTo>
                      <a:pt x="13745" y="10800"/>
                    </a:lnTo>
                    <a:lnTo>
                      <a:pt x="13745" y="9450"/>
                    </a:lnTo>
                    <a:lnTo>
                      <a:pt x="14727" y="9450"/>
                    </a:lnTo>
                    <a:lnTo>
                      <a:pt x="14727" y="9450"/>
                    </a:lnTo>
                    <a:lnTo>
                      <a:pt x="15709" y="8100"/>
                    </a:lnTo>
                    <a:lnTo>
                      <a:pt x="15709" y="8100"/>
                    </a:lnTo>
                    <a:lnTo>
                      <a:pt x="16691" y="8100"/>
                    </a:lnTo>
                    <a:lnTo>
                      <a:pt x="16691" y="8100"/>
                    </a:lnTo>
                    <a:lnTo>
                      <a:pt x="17673" y="8100"/>
                    </a:lnTo>
                    <a:lnTo>
                      <a:pt x="17673" y="8100"/>
                    </a:lnTo>
                    <a:lnTo>
                      <a:pt x="17673" y="8100"/>
                    </a:lnTo>
                    <a:lnTo>
                      <a:pt x="18655" y="8100"/>
                    </a:lnTo>
                    <a:lnTo>
                      <a:pt x="18655" y="8100"/>
                    </a:lnTo>
                    <a:lnTo>
                      <a:pt x="18655" y="8100"/>
                    </a:lnTo>
                    <a:lnTo>
                      <a:pt x="18655" y="8100"/>
                    </a:lnTo>
                    <a:lnTo>
                      <a:pt x="18655" y="8100"/>
                    </a:lnTo>
                    <a:lnTo>
                      <a:pt x="21600" y="1350"/>
                    </a:lnTo>
                    <a:lnTo>
                      <a:pt x="20618" y="1350"/>
                    </a:lnTo>
                    <a:lnTo>
                      <a:pt x="19636" y="0"/>
                    </a:lnTo>
                    <a:lnTo>
                      <a:pt x="18655" y="0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5709" y="0"/>
                    </a:lnTo>
                    <a:lnTo>
                      <a:pt x="15709" y="1350"/>
                    </a:lnTo>
                    <a:lnTo>
                      <a:pt x="14727" y="1350"/>
                    </a:lnTo>
                    <a:lnTo>
                      <a:pt x="13745" y="1350"/>
                    </a:lnTo>
                    <a:lnTo>
                      <a:pt x="13745" y="2700"/>
                    </a:lnTo>
                    <a:lnTo>
                      <a:pt x="12764" y="2700"/>
                    </a:lnTo>
                    <a:lnTo>
                      <a:pt x="11782" y="2700"/>
                    </a:lnTo>
                    <a:lnTo>
                      <a:pt x="10800" y="4050"/>
                    </a:lnTo>
                    <a:lnTo>
                      <a:pt x="10800" y="4050"/>
                    </a:lnTo>
                    <a:lnTo>
                      <a:pt x="9818" y="4050"/>
                    </a:lnTo>
                    <a:lnTo>
                      <a:pt x="8836" y="6750"/>
                    </a:lnTo>
                    <a:lnTo>
                      <a:pt x="6873" y="8100"/>
                    </a:lnTo>
                    <a:lnTo>
                      <a:pt x="5891" y="9450"/>
                    </a:lnTo>
                    <a:lnTo>
                      <a:pt x="4909" y="10800"/>
                    </a:lnTo>
                    <a:lnTo>
                      <a:pt x="2945" y="12150"/>
                    </a:lnTo>
                    <a:lnTo>
                      <a:pt x="1964" y="13500"/>
                    </a:lnTo>
                    <a:lnTo>
                      <a:pt x="982" y="1485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2945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72" name="Shape 4372"/>
              <p:cNvSpPr/>
              <p:nvPr/>
            </p:nvSpPr>
            <p:spPr>
              <a:xfrm>
                <a:off x="166687" y="679450"/>
                <a:ext cx="31751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0329"/>
                    </a:moveTo>
                    <a:lnTo>
                      <a:pt x="0" y="20329"/>
                    </a:lnTo>
                    <a:lnTo>
                      <a:pt x="1080" y="21600"/>
                    </a:lnTo>
                    <a:lnTo>
                      <a:pt x="2160" y="21600"/>
                    </a:lnTo>
                    <a:lnTo>
                      <a:pt x="2160" y="21600"/>
                    </a:lnTo>
                    <a:lnTo>
                      <a:pt x="3240" y="21600"/>
                    </a:lnTo>
                    <a:lnTo>
                      <a:pt x="4320" y="21600"/>
                    </a:lnTo>
                    <a:lnTo>
                      <a:pt x="5400" y="21600"/>
                    </a:lnTo>
                    <a:lnTo>
                      <a:pt x="5400" y="21600"/>
                    </a:lnTo>
                    <a:lnTo>
                      <a:pt x="6480" y="20329"/>
                    </a:lnTo>
                    <a:lnTo>
                      <a:pt x="7560" y="20329"/>
                    </a:lnTo>
                    <a:lnTo>
                      <a:pt x="7560" y="20329"/>
                    </a:lnTo>
                    <a:lnTo>
                      <a:pt x="8640" y="20329"/>
                    </a:lnTo>
                    <a:lnTo>
                      <a:pt x="9720" y="19059"/>
                    </a:lnTo>
                    <a:lnTo>
                      <a:pt x="9720" y="19059"/>
                    </a:lnTo>
                    <a:lnTo>
                      <a:pt x="10800" y="17788"/>
                    </a:lnTo>
                    <a:lnTo>
                      <a:pt x="10800" y="17788"/>
                    </a:lnTo>
                    <a:lnTo>
                      <a:pt x="11880" y="16518"/>
                    </a:lnTo>
                    <a:lnTo>
                      <a:pt x="12960" y="15247"/>
                    </a:lnTo>
                    <a:lnTo>
                      <a:pt x="14040" y="13976"/>
                    </a:lnTo>
                    <a:lnTo>
                      <a:pt x="16200" y="12706"/>
                    </a:lnTo>
                    <a:lnTo>
                      <a:pt x="17280" y="11435"/>
                    </a:lnTo>
                    <a:lnTo>
                      <a:pt x="19440" y="8894"/>
                    </a:lnTo>
                    <a:lnTo>
                      <a:pt x="21600" y="5082"/>
                    </a:lnTo>
                    <a:lnTo>
                      <a:pt x="18360" y="0"/>
                    </a:lnTo>
                    <a:lnTo>
                      <a:pt x="15120" y="3812"/>
                    </a:lnTo>
                    <a:lnTo>
                      <a:pt x="12960" y="6353"/>
                    </a:lnTo>
                    <a:lnTo>
                      <a:pt x="11880" y="7624"/>
                    </a:lnTo>
                    <a:lnTo>
                      <a:pt x="10800" y="8894"/>
                    </a:lnTo>
                    <a:lnTo>
                      <a:pt x="9720" y="10165"/>
                    </a:lnTo>
                    <a:lnTo>
                      <a:pt x="8640" y="11435"/>
                    </a:lnTo>
                    <a:lnTo>
                      <a:pt x="7560" y="12706"/>
                    </a:lnTo>
                    <a:lnTo>
                      <a:pt x="7560" y="12706"/>
                    </a:lnTo>
                    <a:lnTo>
                      <a:pt x="6480" y="12706"/>
                    </a:lnTo>
                    <a:lnTo>
                      <a:pt x="6480" y="13976"/>
                    </a:lnTo>
                    <a:lnTo>
                      <a:pt x="5400" y="13976"/>
                    </a:lnTo>
                    <a:lnTo>
                      <a:pt x="5400" y="13976"/>
                    </a:lnTo>
                    <a:lnTo>
                      <a:pt x="4320" y="13976"/>
                    </a:lnTo>
                    <a:lnTo>
                      <a:pt x="4320" y="13976"/>
                    </a:lnTo>
                    <a:lnTo>
                      <a:pt x="4320" y="15247"/>
                    </a:lnTo>
                    <a:lnTo>
                      <a:pt x="3240" y="15247"/>
                    </a:lnTo>
                    <a:lnTo>
                      <a:pt x="3240" y="15247"/>
                    </a:lnTo>
                    <a:lnTo>
                      <a:pt x="3240" y="15247"/>
                    </a:lnTo>
                    <a:lnTo>
                      <a:pt x="3240" y="15247"/>
                    </a:lnTo>
                    <a:lnTo>
                      <a:pt x="3240" y="15247"/>
                    </a:lnTo>
                    <a:lnTo>
                      <a:pt x="3240" y="15247"/>
                    </a:lnTo>
                    <a:lnTo>
                      <a:pt x="3240" y="15247"/>
                    </a:lnTo>
                    <a:lnTo>
                      <a:pt x="3240" y="15247"/>
                    </a:lnTo>
                    <a:lnTo>
                      <a:pt x="0" y="203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73" name="Shape 4373"/>
              <p:cNvSpPr/>
              <p:nvPr/>
            </p:nvSpPr>
            <p:spPr>
              <a:xfrm>
                <a:off x="160337" y="666750"/>
                <a:ext cx="11113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086" y="0"/>
                    </a:moveTo>
                    <a:lnTo>
                      <a:pt x="3086" y="0"/>
                    </a:lnTo>
                    <a:lnTo>
                      <a:pt x="3086" y="2700"/>
                    </a:lnTo>
                    <a:lnTo>
                      <a:pt x="3086" y="6300"/>
                    </a:lnTo>
                    <a:lnTo>
                      <a:pt x="0" y="7200"/>
                    </a:lnTo>
                    <a:lnTo>
                      <a:pt x="0" y="9000"/>
                    </a:lnTo>
                    <a:lnTo>
                      <a:pt x="0" y="10800"/>
                    </a:lnTo>
                    <a:lnTo>
                      <a:pt x="0" y="11700"/>
                    </a:lnTo>
                    <a:lnTo>
                      <a:pt x="0" y="12600"/>
                    </a:lnTo>
                    <a:lnTo>
                      <a:pt x="0" y="13500"/>
                    </a:lnTo>
                    <a:lnTo>
                      <a:pt x="0" y="144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3086" y="17100"/>
                    </a:lnTo>
                    <a:lnTo>
                      <a:pt x="3086" y="18000"/>
                    </a:lnTo>
                    <a:lnTo>
                      <a:pt x="3086" y="18000"/>
                    </a:lnTo>
                    <a:lnTo>
                      <a:pt x="3086" y="18900"/>
                    </a:lnTo>
                    <a:lnTo>
                      <a:pt x="3086" y="19800"/>
                    </a:lnTo>
                    <a:lnTo>
                      <a:pt x="6171" y="19800"/>
                    </a:lnTo>
                    <a:lnTo>
                      <a:pt x="6171" y="20700"/>
                    </a:lnTo>
                    <a:lnTo>
                      <a:pt x="9257" y="21600"/>
                    </a:lnTo>
                    <a:lnTo>
                      <a:pt x="9257" y="21600"/>
                    </a:lnTo>
                    <a:lnTo>
                      <a:pt x="12343" y="21600"/>
                    </a:lnTo>
                    <a:lnTo>
                      <a:pt x="21600" y="18000"/>
                    </a:lnTo>
                    <a:lnTo>
                      <a:pt x="21600" y="18000"/>
                    </a:lnTo>
                    <a:lnTo>
                      <a:pt x="21600" y="18000"/>
                    </a:lnTo>
                    <a:lnTo>
                      <a:pt x="18514" y="18000"/>
                    </a:lnTo>
                    <a:lnTo>
                      <a:pt x="18514" y="17100"/>
                    </a:lnTo>
                    <a:lnTo>
                      <a:pt x="18514" y="17100"/>
                    </a:lnTo>
                    <a:lnTo>
                      <a:pt x="18514" y="17100"/>
                    </a:lnTo>
                    <a:lnTo>
                      <a:pt x="18514" y="17100"/>
                    </a:lnTo>
                    <a:lnTo>
                      <a:pt x="18514" y="16200"/>
                    </a:lnTo>
                    <a:lnTo>
                      <a:pt x="18514" y="16200"/>
                    </a:lnTo>
                    <a:lnTo>
                      <a:pt x="18514" y="15300"/>
                    </a:lnTo>
                    <a:lnTo>
                      <a:pt x="15429" y="15300"/>
                    </a:lnTo>
                    <a:lnTo>
                      <a:pt x="15429" y="14400"/>
                    </a:lnTo>
                    <a:lnTo>
                      <a:pt x="15429" y="14400"/>
                    </a:lnTo>
                    <a:lnTo>
                      <a:pt x="15429" y="13500"/>
                    </a:lnTo>
                    <a:lnTo>
                      <a:pt x="15429" y="12600"/>
                    </a:lnTo>
                    <a:lnTo>
                      <a:pt x="15429" y="12600"/>
                    </a:lnTo>
                    <a:lnTo>
                      <a:pt x="15429" y="10800"/>
                    </a:lnTo>
                    <a:lnTo>
                      <a:pt x="15429" y="9000"/>
                    </a:lnTo>
                    <a:lnTo>
                      <a:pt x="18514" y="8100"/>
                    </a:lnTo>
                    <a:lnTo>
                      <a:pt x="18514" y="6300"/>
                    </a:lnTo>
                    <a:lnTo>
                      <a:pt x="18514" y="3600"/>
                    </a:lnTo>
                    <a:lnTo>
                      <a:pt x="21600" y="900"/>
                    </a:lnTo>
                    <a:lnTo>
                      <a:pt x="21600" y="900"/>
                    </a:lnTo>
                    <a:lnTo>
                      <a:pt x="308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74" name="Shape 4374"/>
              <p:cNvSpPr/>
              <p:nvPr/>
            </p:nvSpPr>
            <p:spPr>
              <a:xfrm>
                <a:off x="161925" y="628650"/>
                <a:ext cx="111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4320"/>
                    </a:moveTo>
                    <a:lnTo>
                      <a:pt x="0" y="4320"/>
                    </a:lnTo>
                    <a:lnTo>
                      <a:pt x="0" y="4320"/>
                    </a:lnTo>
                    <a:lnTo>
                      <a:pt x="0" y="4320"/>
                    </a:lnTo>
                    <a:lnTo>
                      <a:pt x="0" y="4320"/>
                    </a:lnTo>
                    <a:lnTo>
                      <a:pt x="3086" y="4320"/>
                    </a:lnTo>
                    <a:lnTo>
                      <a:pt x="3086" y="5184"/>
                    </a:lnTo>
                    <a:lnTo>
                      <a:pt x="3086" y="5184"/>
                    </a:lnTo>
                    <a:lnTo>
                      <a:pt x="3086" y="5184"/>
                    </a:lnTo>
                    <a:lnTo>
                      <a:pt x="3086" y="6048"/>
                    </a:lnTo>
                    <a:lnTo>
                      <a:pt x="3086" y="6048"/>
                    </a:lnTo>
                    <a:lnTo>
                      <a:pt x="3086" y="6912"/>
                    </a:lnTo>
                    <a:lnTo>
                      <a:pt x="3086" y="6912"/>
                    </a:lnTo>
                    <a:lnTo>
                      <a:pt x="3086" y="7776"/>
                    </a:lnTo>
                    <a:lnTo>
                      <a:pt x="3086" y="7776"/>
                    </a:lnTo>
                    <a:lnTo>
                      <a:pt x="3086" y="8640"/>
                    </a:lnTo>
                    <a:lnTo>
                      <a:pt x="3086" y="9504"/>
                    </a:lnTo>
                    <a:lnTo>
                      <a:pt x="3086" y="9504"/>
                    </a:lnTo>
                    <a:lnTo>
                      <a:pt x="3086" y="11232"/>
                    </a:lnTo>
                    <a:lnTo>
                      <a:pt x="3086" y="12096"/>
                    </a:lnTo>
                    <a:lnTo>
                      <a:pt x="3086" y="13824"/>
                    </a:lnTo>
                    <a:lnTo>
                      <a:pt x="3086" y="15552"/>
                    </a:lnTo>
                    <a:lnTo>
                      <a:pt x="3086" y="18144"/>
                    </a:lnTo>
                    <a:lnTo>
                      <a:pt x="0" y="20736"/>
                    </a:lnTo>
                    <a:lnTo>
                      <a:pt x="18514" y="21600"/>
                    </a:lnTo>
                    <a:lnTo>
                      <a:pt x="18514" y="19008"/>
                    </a:lnTo>
                    <a:lnTo>
                      <a:pt x="18514" y="15552"/>
                    </a:lnTo>
                    <a:lnTo>
                      <a:pt x="21600" y="14688"/>
                    </a:lnTo>
                    <a:lnTo>
                      <a:pt x="21600" y="12960"/>
                    </a:lnTo>
                    <a:lnTo>
                      <a:pt x="21600" y="11232"/>
                    </a:lnTo>
                    <a:lnTo>
                      <a:pt x="21600" y="9504"/>
                    </a:lnTo>
                    <a:lnTo>
                      <a:pt x="21600" y="9504"/>
                    </a:lnTo>
                    <a:lnTo>
                      <a:pt x="21600" y="8640"/>
                    </a:lnTo>
                    <a:lnTo>
                      <a:pt x="21600" y="7776"/>
                    </a:lnTo>
                    <a:lnTo>
                      <a:pt x="21600" y="6912"/>
                    </a:lnTo>
                    <a:lnTo>
                      <a:pt x="21600" y="6048"/>
                    </a:lnTo>
                    <a:lnTo>
                      <a:pt x="21600" y="6048"/>
                    </a:lnTo>
                    <a:lnTo>
                      <a:pt x="18514" y="5184"/>
                    </a:lnTo>
                    <a:lnTo>
                      <a:pt x="18514" y="4320"/>
                    </a:lnTo>
                    <a:lnTo>
                      <a:pt x="18514" y="4320"/>
                    </a:lnTo>
                    <a:lnTo>
                      <a:pt x="18514" y="3456"/>
                    </a:lnTo>
                    <a:lnTo>
                      <a:pt x="18514" y="2592"/>
                    </a:lnTo>
                    <a:lnTo>
                      <a:pt x="15429" y="1728"/>
                    </a:lnTo>
                    <a:lnTo>
                      <a:pt x="15429" y="1728"/>
                    </a:lnTo>
                    <a:lnTo>
                      <a:pt x="12343" y="864"/>
                    </a:lnTo>
                    <a:lnTo>
                      <a:pt x="9257" y="864"/>
                    </a:lnTo>
                    <a:lnTo>
                      <a:pt x="9257" y="0"/>
                    </a:lnTo>
                    <a:lnTo>
                      <a:pt x="9257" y="0"/>
                    </a:lnTo>
                    <a:lnTo>
                      <a:pt x="0" y="43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75" name="Shape 4375"/>
              <p:cNvSpPr/>
              <p:nvPr/>
            </p:nvSpPr>
            <p:spPr>
              <a:xfrm>
                <a:off x="131762" y="628650"/>
                <a:ext cx="34926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945" y="21600"/>
                    </a:moveTo>
                    <a:lnTo>
                      <a:pt x="2945" y="21600"/>
                    </a:lnTo>
                    <a:lnTo>
                      <a:pt x="5891" y="17550"/>
                    </a:lnTo>
                    <a:lnTo>
                      <a:pt x="8836" y="14850"/>
                    </a:lnTo>
                    <a:lnTo>
                      <a:pt x="9818" y="13500"/>
                    </a:lnTo>
                    <a:lnTo>
                      <a:pt x="10800" y="12150"/>
                    </a:lnTo>
                    <a:lnTo>
                      <a:pt x="12764" y="10800"/>
                    </a:lnTo>
                    <a:lnTo>
                      <a:pt x="13745" y="9450"/>
                    </a:lnTo>
                    <a:lnTo>
                      <a:pt x="13745" y="9450"/>
                    </a:lnTo>
                    <a:lnTo>
                      <a:pt x="14727" y="9450"/>
                    </a:lnTo>
                    <a:lnTo>
                      <a:pt x="15709" y="8100"/>
                    </a:lnTo>
                    <a:lnTo>
                      <a:pt x="15709" y="8100"/>
                    </a:lnTo>
                    <a:lnTo>
                      <a:pt x="15709" y="8100"/>
                    </a:lnTo>
                    <a:lnTo>
                      <a:pt x="16691" y="6750"/>
                    </a:lnTo>
                    <a:lnTo>
                      <a:pt x="16691" y="6750"/>
                    </a:lnTo>
                    <a:lnTo>
                      <a:pt x="17673" y="6750"/>
                    </a:lnTo>
                    <a:lnTo>
                      <a:pt x="17673" y="6750"/>
                    </a:lnTo>
                    <a:lnTo>
                      <a:pt x="17673" y="6750"/>
                    </a:lnTo>
                    <a:lnTo>
                      <a:pt x="18655" y="6750"/>
                    </a:lnTo>
                    <a:lnTo>
                      <a:pt x="18655" y="6750"/>
                    </a:lnTo>
                    <a:lnTo>
                      <a:pt x="18655" y="6750"/>
                    </a:lnTo>
                    <a:lnTo>
                      <a:pt x="18655" y="6750"/>
                    </a:lnTo>
                    <a:lnTo>
                      <a:pt x="18655" y="6750"/>
                    </a:lnTo>
                    <a:lnTo>
                      <a:pt x="18655" y="6750"/>
                    </a:lnTo>
                    <a:lnTo>
                      <a:pt x="21600" y="0"/>
                    </a:lnTo>
                    <a:lnTo>
                      <a:pt x="20618" y="0"/>
                    </a:lnTo>
                    <a:lnTo>
                      <a:pt x="19636" y="0"/>
                    </a:lnTo>
                    <a:lnTo>
                      <a:pt x="19636" y="0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6691" y="0"/>
                    </a:lnTo>
                    <a:lnTo>
                      <a:pt x="15709" y="0"/>
                    </a:lnTo>
                    <a:lnTo>
                      <a:pt x="14727" y="0"/>
                    </a:lnTo>
                    <a:lnTo>
                      <a:pt x="14727" y="1350"/>
                    </a:lnTo>
                    <a:lnTo>
                      <a:pt x="13745" y="1350"/>
                    </a:lnTo>
                    <a:lnTo>
                      <a:pt x="12764" y="1350"/>
                    </a:lnTo>
                    <a:lnTo>
                      <a:pt x="12764" y="2700"/>
                    </a:lnTo>
                    <a:lnTo>
                      <a:pt x="11782" y="2700"/>
                    </a:lnTo>
                    <a:lnTo>
                      <a:pt x="10800" y="2700"/>
                    </a:lnTo>
                    <a:lnTo>
                      <a:pt x="10800" y="4050"/>
                    </a:lnTo>
                    <a:lnTo>
                      <a:pt x="8836" y="5400"/>
                    </a:lnTo>
                    <a:lnTo>
                      <a:pt x="7855" y="6750"/>
                    </a:lnTo>
                    <a:lnTo>
                      <a:pt x="6873" y="8100"/>
                    </a:lnTo>
                    <a:lnTo>
                      <a:pt x="4909" y="9450"/>
                    </a:lnTo>
                    <a:lnTo>
                      <a:pt x="2945" y="12150"/>
                    </a:lnTo>
                    <a:lnTo>
                      <a:pt x="0" y="14850"/>
                    </a:lnTo>
                    <a:lnTo>
                      <a:pt x="0" y="14850"/>
                    </a:lnTo>
                    <a:lnTo>
                      <a:pt x="2945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76" name="Shape 4376"/>
              <p:cNvSpPr/>
              <p:nvPr/>
            </p:nvSpPr>
            <p:spPr>
              <a:xfrm>
                <a:off x="111125" y="646112"/>
                <a:ext cx="25400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6800"/>
                    </a:moveTo>
                    <a:lnTo>
                      <a:pt x="0" y="16800"/>
                    </a:lnTo>
                    <a:lnTo>
                      <a:pt x="1350" y="19200"/>
                    </a:lnTo>
                    <a:lnTo>
                      <a:pt x="2700" y="19200"/>
                    </a:lnTo>
                    <a:lnTo>
                      <a:pt x="4050" y="21600"/>
                    </a:lnTo>
                    <a:lnTo>
                      <a:pt x="5400" y="21600"/>
                    </a:lnTo>
                    <a:lnTo>
                      <a:pt x="5400" y="21600"/>
                    </a:lnTo>
                    <a:lnTo>
                      <a:pt x="6750" y="21600"/>
                    </a:lnTo>
                    <a:lnTo>
                      <a:pt x="6750" y="21600"/>
                    </a:lnTo>
                    <a:lnTo>
                      <a:pt x="8100" y="21600"/>
                    </a:lnTo>
                    <a:lnTo>
                      <a:pt x="8100" y="21600"/>
                    </a:lnTo>
                    <a:lnTo>
                      <a:pt x="9450" y="21600"/>
                    </a:lnTo>
                    <a:lnTo>
                      <a:pt x="9450" y="21600"/>
                    </a:lnTo>
                    <a:lnTo>
                      <a:pt x="10800" y="21600"/>
                    </a:lnTo>
                    <a:lnTo>
                      <a:pt x="12150" y="21600"/>
                    </a:lnTo>
                    <a:lnTo>
                      <a:pt x="12150" y="21600"/>
                    </a:lnTo>
                    <a:lnTo>
                      <a:pt x="13500" y="19200"/>
                    </a:lnTo>
                    <a:lnTo>
                      <a:pt x="13500" y="19200"/>
                    </a:lnTo>
                    <a:lnTo>
                      <a:pt x="14850" y="19200"/>
                    </a:lnTo>
                    <a:lnTo>
                      <a:pt x="16200" y="19200"/>
                    </a:lnTo>
                    <a:lnTo>
                      <a:pt x="16200" y="16800"/>
                    </a:lnTo>
                    <a:lnTo>
                      <a:pt x="17550" y="16800"/>
                    </a:lnTo>
                    <a:lnTo>
                      <a:pt x="18900" y="14400"/>
                    </a:lnTo>
                    <a:lnTo>
                      <a:pt x="20250" y="14400"/>
                    </a:lnTo>
                    <a:lnTo>
                      <a:pt x="20250" y="12000"/>
                    </a:lnTo>
                    <a:lnTo>
                      <a:pt x="21600" y="12000"/>
                    </a:lnTo>
                    <a:lnTo>
                      <a:pt x="17550" y="0"/>
                    </a:lnTo>
                    <a:lnTo>
                      <a:pt x="16200" y="2400"/>
                    </a:lnTo>
                    <a:lnTo>
                      <a:pt x="16200" y="4800"/>
                    </a:lnTo>
                    <a:lnTo>
                      <a:pt x="14850" y="4800"/>
                    </a:lnTo>
                    <a:lnTo>
                      <a:pt x="13500" y="4800"/>
                    </a:lnTo>
                    <a:lnTo>
                      <a:pt x="13500" y="7200"/>
                    </a:lnTo>
                    <a:lnTo>
                      <a:pt x="12150" y="7200"/>
                    </a:lnTo>
                    <a:lnTo>
                      <a:pt x="12150" y="7200"/>
                    </a:lnTo>
                    <a:lnTo>
                      <a:pt x="12150" y="7200"/>
                    </a:lnTo>
                    <a:lnTo>
                      <a:pt x="10800" y="7200"/>
                    </a:lnTo>
                    <a:lnTo>
                      <a:pt x="10800" y="9600"/>
                    </a:lnTo>
                    <a:lnTo>
                      <a:pt x="9450" y="9600"/>
                    </a:lnTo>
                    <a:lnTo>
                      <a:pt x="9450" y="9600"/>
                    </a:lnTo>
                    <a:lnTo>
                      <a:pt x="9450" y="9600"/>
                    </a:lnTo>
                    <a:lnTo>
                      <a:pt x="8100" y="9600"/>
                    </a:lnTo>
                    <a:lnTo>
                      <a:pt x="8100" y="9600"/>
                    </a:lnTo>
                    <a:lnTo>
                      <a:pt x="8100" y="9600"/>
                    </a:lnTo>
                    <a:lnTo>
                      <a:pt x="8100" y="9600"/>
                    </a:lnTo>
                    <a:lnTo>
                      <a:pt x="8100" y="9600"/>
                    </a:lnTo>
                    <a:lnTo>
                      <a:pt x="6750" y="9600"/>
                    </a:lnTo>
                    <a:lnTo>
                      <a:pt x="6750" y="9600"/>
                    </a:lnTo>
                    <a:lnTo>
                      <a:pt x="6750" y="9600"/>
                    </a:lnTo>
                    <a:lnTo>
                      <a:pt x="5400" y="7200"/>
                    </a:lnTo>
                    <a:lnTo>
                      <a:pt x="4050" y="7200"/>
                    </a:lnTo>
                    <a:lnTo>
                      <a:pt x="2700" y="4800"/>
                    </a:lnTo>
                    <a:lnTo>
                      <a:pt x="2700" y="4800"/>
                    </a:lnTo>
                    <a:lnTo>
                      <a:pt x="0" y="16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77" name="Shape 4377"/>
              <p:cNvSpPr/>
              <p:nvPr/>
            </p:nvSpPr>
            <p:spPr>
              <a:xfrm>
                <a:off x="96837" y="631825"/>
                <a:ext cx="17463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700"/>
                    </a:moveTo>
                    <a:lnTo>
                      <a:pt x="0" y="2700"/>
                    </a:lnTo>
                    <a:lnTo>
                      <a:pt x="1964" y="4050"/>
                    </a:lnTo>
                    <a:lnTo>
                      <a:pt x="3927" y="6750"/>
                    </a:lnTo>
                    <a:lnTo>
                      <a:pt x="3927" y="8100"/>
                    </a:lnTo>
                    <a:lnTo>
                      <a:pt x="5891" y="9450"/>
                    </a:lnTo>
                    <a:lnTo>
                      <a:pt x="5891" y="10800"/>
                    </a:lnTo>
                    <a:lnTo>
                      <a:pt x="5891" y="12150"/>
                    </a:lnTo>
                    <a:lnTo>
                      <a:pt x="7855" y="14850"/>
                    </a:lnTo>
                    <a:lnTo>
                      <a:pt x="7855" y="14850"/>
                    </a:lnTo>
                    <a:lnTo>
                      <a:pt x="9818" y="16200"/>
                    </a:lnTo>
                    <a:lnTo>
                      <a:pt x="11782" y="17550"/>
                    </a:lnTo>
                    <a:lnTo>
                      <a:pt x="11782" y="18900"/>
                    </a:lnTo>
                    <a:lnTo>
                      <a:pt x="11782" y="18900"/>
                    </a:lnTo>
                    <a:lnTo>
                      <a:pt x="13745" y="20250"/>
                    </a:lnTo>
                    <a:lnTo>
                      <a:pt x="13745" y="20250"/>
                    </a:lnTo>
                    <a:lnTo>
                      <a:pt x="13745" y="20250"/>
                    </a:lnTo>
                    <a:lnTo>
                      <a:pt x="15709" y="21600"/>
                    </a:lnTo>
                    <a:lnTo>
                      <a:pt x="15709" y="21600"/>
                    </a:lnTo>
                    <a:lnTo>
                      <a:pt x="17673" y="21600"/>
                    </a:lnTo>
                    <a:lnTo>
                      <a:pt x="21600" y="14850"/>
                    </a:lnTo>
                    <a:lnTo>
                      <a:pt x="21600" y="14850"/>
                    </a:lnTo>
                    <a:lnTo>
                      <a:pt x="21600" y="14850"/>
                    </a:lnTo>
                    <a:lnTo>
                      <a:pt x="21600" y="14850"/>
                    </a:lnTo>
                    <a:lnTo>
                      <a:pt x="21600" y="14850"/>
                    </a:lnTo>
                    <a:lnTo>
                      <a:pt x="21600" y="14850"/>
                    </a:lnTo>
                    <a:lnTo>
                      <a:pt x="19636" y="14850"/>
                    </a:lnTo>
                    <a:lnTo>
                      <a:pt x="19636" y="14850"/>
                    </a:lnTo>
                    <a:lnTo>
                      <a:pt x="19636" y="14850"/>
                    </a:lnTo>
                    <a:lnTo>
                      <a:pt x="19636" y="13500"/>
                    </a:lnTo>
                    <a:lnTo>
                      <a:pt x="17673" y="12150"/>
                    </a:lnTo>
                    <a:lnTo>
                      <a:pt x="17673" y="10800"/>
                    </a:lnTo>
                    <a:lnTo>
                      <a:pt x="15709" y="9450"/>
                    </a:lnTo>
                    <a:lnTo>
                      <a:pt x="15709" y="8100"/>
                    </a:lnTo>
                    <a:lnTo>
                      <a:pt x="13745" y="6750"/>
                    </a:lnTo>
                    <a:lnTo>
                      <a:pt x="13745" y="5400"/>
                    </a:lnTo>
                    <a:lnTo>
                      <a:pt x="13745" y="4050"/>
                    </a:lnTo>
                    <a:lnTo>
                      <a:pt x="11782" y="2700"/>
                    </a:lnTo>
                    <a:lnTo>
                      <a:pt x="11782" y="0"/>
                    </a:lnTo>
                    <a:lnTo>
                      <a:pt x="11782" y="0"/>
                    </a:lnTo>
                    <a:lnTo>
                      <a:pt x="0" y="27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78" name="Shape 4378"/>
              <p:cNvSpPr/>
              <p:nvPr/>
            </p:nvSpPr>
            <p:spPr>
              <a:xfrm>
                <a:off x="82550" y="612775"/>
                <a:ext cx="23813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714"/>
                    </a:moveTo>
                    <a:lnTo>
                      <a:pt x="0" y="7714"/>
                    </a:lnTo>
                    <a:lnTo>
                      <a:pt x="2880" y="9257"/>
                    </a:lnTo>
                    <a:lnTo>
                      <a:pt x="5760" y="12343"/>
                    </a:lnTo>
                    <a:lnTo>
                      <a:pt x="7200" y="12343"/>
                    </a:lnTo>
                    <a:lnTo>
                      <a:pt x="8640" y="13886"/>
                    </a:lnTo>
                    <a:lnTo>
                      <a:pt x="8640" y="13886"/>
                    </a:lnTo>
                    <a:lnTo>
                      <a:pt x="10080" y="15429"/>
                    </a:lnTo>
                    <a:lnTo>
                      <a:pt x="10080" y="16971"/>
                    </a:lnTo>
                    <a:lnTo>
                      <a:pt x="11520" y="16971"/>
                    </a:lnTo>
                    <a:lnTo>
                      <a:pt x="11520" y="16971"/>
                    </a:lnTo>
                    <a:lnTo>
                      <a:pt x="12960" y="18514"/>
                    </a:lnTo>
                    <a:lnTo>
                      <a:pt x="12960" y="18514"/>
                    </a:lnTo>
                    <a:lnTo>
                      <a:pt x="12960" y="20057"/>
                    </a:lnTo>
                    <a:lnTo>
                      <a:pt x="12960" y="20057"/>
                    </a:lnTo>
                    <a:lnTo>
                      <a:pt x="12960" y="21600"/>
                    </a:lnTo>
                    <a:lnTo>
                      <a:pt x="21600" y="18514"/>
                    </a:lnTo>
                    <a:lnTo>
                      <a:pt x="20160" y="16971"/>
                    </a:lnTo>
                    <a:lnTo>
                      <a:pt x="20160" y="15429"/>
                    </a:lnTo>
                    <a:lnTo>
                      <a:pt x="18720" y="15429"/>
                    </a:lnTo>
                    <a:lnTo>
                      <a:pt x="18720" y="13886"/>
                    </a:lnTo>
                    <a:lnTo>
                      <a:pt x="17280" y="12343"/>
                    </a:lnTo>
                    <a:lnTo>
                      <a:pt x="17280" y="12343"/>
                    </a:lnTo>
                    <a:lnTo>
                      <a:pt x="15840" y="10800"/>
                    </a:lnTo>
                    <a:lnTo>
                      <a:pt x="14400" y="9257"/>
                    </a:lnTo>
                    <a:lnTo>
                      <a:pt x="14400" y="7714"/>
                    </a:lnTo>
                    <a:lnTo>
                      <a:pt x="12960" y="7714"/>
                    </a:lnTo>
                    <a:lnTo>
                      <a:pt x="11520" y="6171"/>
                    </a:lnTo>
                    <a:lnTo>
                      <a:pt x="10080" y="4629"/>
                    </a:lnTo>
                    <a:lnTo>
                      <a:pt x="8640" y="3086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0" y="771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79" name="Shape 4379"/>
              <p:cNvSpPr/>
              <p:nvPr/>
            </p:nvSpPr>
            <p:spPr>
              <a:xfrm>
                <a:off x="36512" y="593725"/>
                <a:ext cx="50801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5082"/>
                    </a:moveTo>
                    <a:lnTo>
                      <a:pt x="0" y="6353"/>
                    </a:lnTo>
                    <a:lnTo>
                      <a:pt x="1350" y="6353"/>
                    </a:lnTo>
                    <a:lnTo>
                      <a:pt x="2025" y="7624"/>
                    </a:lnTo>
                    <a:lnTo>
                      <a:pt x="3375" y="8894"/>
                    </a:lnTo>
                    <a:lnTo>
                      <a:pt x="4725" y="8894"/>
                    </a:lnTo>
                    <a:lnTo>
                      <a:pt x="6075" y="10165"/>
                    </a:lnTo>
                    <a:lnTo>
                      <a:pt x="7425" y="11435"/>
                    </a:lnTo>
                    <a:lnTo>
                      <a:pt x="9450" y="12706"/>
                    </a:lnTo>
                    <a:lnTo>
                      <a:pt x="10800" y="13976"/>
                    </a:lnTo>
                    <a:lnTo>
                      <a:pt x="12150" y="15247"/>
                    </a:lnTo>
                    <a:lnTo>
                      <a:pt x="14175" y="16518"/>
                    </a:lnTo>
                    <a:lnTo>
                      <a:pt x="15525" y="17788"/>
                    </a:lnTo>
                    <a:lnTo>
                      <a:pt x="16875" y="17788"/>
                    </a:lnTo>
                    <a:lnTo>
                      <a:pt x="18225" y="19059"/>
                    </a:lnTo>
                    <a:lnTo>
                      <a:pt x="18225" y="20329"/>
                    </a:lnTo>
                    <a:lnTo>
                      <a:pt x="18900" y="20329"/>
                    </a:lnTo>
                    <a:lnTo>
                      <a:pt x="19575" y="21600"/>
                    </a:lnTo>
                    <a:lnTo>
                      <a:pt x="19575" y="21600"/>
                    </a:lnTo>
                    <a:lnTo>
                      <a:pt x="21600" y="15247"/>
                    </a:lnTo>
                    <a:lnTo>
                      <a:pt x="20925" y="15247"/>
                    </a:lnTo>
                    <a:lnTo>
                      <a:pt x="20925" y="15247"/>
                    </a:lnTo>
                    <a:lnTo>
                      <a:pt x="20250" y="13976"/>
                    </a:lnTo>
                    <a:lnTo>
                      <a:pt x="19575" y="12706"/>
                    </a:lnTo>
                    <a:lnTo>
                      <a:pt x="18225" y="12706"/>
                    </a:lnTo>
                    <a:lnTo>
                      <a:pt x="16875" y="11435"/>
                    </a:lnTo>
                    <a:lnTo>
                      <a:pt x="15525" y="10165"/>
                    </a:lnTo>
                    <a:lnTo>
                      <a:pt x="14175" y="8894"/>
                    </a:lnTo>
                    <a:lnTo>
                      <a:pt x="12150" y="7624"/>
                    </a:lnTo>
                    <a:lnTo>
                      <a:pt x="10800" y="6353"/>
                    </a:lnTo>
                    <a:lnTo>
                      <a:pt x="8775" y="5082"/>
                    </a:lnTo>
                    <a:lnTo>
                      <a:pt x="7425" y="3812"/>
                    </a:lnTo>
                    <a:lnTo>
                      <a:pt x="6075" y="2541"/>
                    </a:lnTo>
                    <a:lnTo>
                      <a:pt x="4725" y="1271"/>
                    </a:lnTo>
                    <a:lnTo>
                      <a:pt x="3375" y="1271"/>
                    </a:lnTo>
                    <a:lnTo>
                      <a:pt x="2700" y="0"/>
                    </a:lnTo>
                    <a:lnTo>
                      <a:pt x="2025" y="0"/>
                    </a:lnTo>
                    <a:lnTo>
                      <a:pt x="1350" y="0"/>
                    </a:lnTo>
                    <a:lnTo>
                      <a:pt x="0" y="508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80" name="Shape 4380"/>
              <p:cNvSpPr/>
              <p:nvPr/>
            </p:nvSpPr>
            <p:spPr>
              <a:xfrm>
                <a:off x="0" y="577850"/>
                <a:ext cx="92075" cy="698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13779" y="21600"/>
                    </a:lnTo>
                    <a:lnTo>
                      <a:pt x="13779" y="21600"/>
                    </a:lnTo>
                    <a:lnTo>
                      <a:pt x="13779" y="21600"/>
                    </a:lnTo>
                    <a:lnTo>
                      <a:pt x="13779" y="21600"/>
                    </a:lnTo>
                    <a:lnTo>
                      <a:pt x="13779" y="21109"/>
                    </a:lnTo>
                    <a:lnTo>
                      <a:pt x="13779" y="21109"/>
                    </a:lnTo>
                    <a:lnTo>
                      <a:pt x="13779" y="21109"/>
                    </a:lnTo>
                    <a:lnTo>
                      <a:pt x="13779" y="21109"/>
                    </a:lnTo>
                    <a:lnTo>
                      <a:pt x="13779" y="21109"/>
                    </a:lnTo>
                    <a:lnTo>
                      <a:pt x="13779" y="21109"/>
                    </a:lnTo>
                    <a:lnTo>
                      <a:pt x="13779" y="20618"/>
                    </a:lnTo>
                    <a:lnTo>
                      <a:pt x="13779" y="20618"/>
                    </a:lnTo>
                    <a:lnTo>
                      <a:pt x="13779" y="20618"/>
                    </a:lnTo>
                    <a:lnTo>
                      <a:pt x="13779" y="20618"/>
                    </a:lnTo>
                    <a:lnTo>
                      <a:pt x="13779" y="20618"/>
                    </a:lnTo>
                    <a:lnTo>
                      <a:pt x="13779" y="20127"/>
                    </a:lnTo>
                    <a:lnTo>
                      <a:pt x="13779" y="20127"/>
                    </a:lnTo>
                    <a:lnTo>
                      <a:pt x="13779" y="20127"/>
                    </a:lnTo>
                    <a:lnTo>
                      <a:pt x="13779" y="20127"/>
                    </a:lnTo>
                    <a:lnTo>
                      <a:pt x="14152" y="20127"/>
                    </a:lnTo>
                    <a:lnTo>
                      <a:pt x="14152" y="19636"/>
                    </a:lnTo>
                    <a:lnTo>
                      <a:pt x="14152" y="19636"/>
                    </a:lnTo>
                    <a:lnTo>
                      <a:pt x="14152" y="19636"/>
                    </a:lnTo>
                    <a:lnTo>
                      <a:pt x="14152" y="19636"/>
                    </a:lnTo>
                    <a:lnTo>
                      <a:pt x="14152" y="19636"/>
                    </a:lnTo>
                    <a:lnTo>
                      <a:pt x="14152" y="19145"/>
                    </a:lnTo>
                    <a:lnTo>
                      <a:pt x="14152" y="19145"/>
                    </a:lnTo>
                    <a:lnTo>
                      <a:pt x="14152" y="19145"/>
                    </a:lnTo>
                    <a:lnTo>
                      <a:pt x="14152" y="19145"/>
                    </a:lnTo>
                    <a:lnTo>
                      <a:pt x="14152" y="19145"/>
                    </a:lnTo>
                    <a:lnTo>
                      <a:pt x="14152" y="19145"/>
                    </a:lnTo>
                    <a:lnTo>
                      <a:pt x="14152" y="18655"/>
                    </a:lnTo>
                    <a:lnTo>
                      <a:pt x="14152" y="18655"/>
                    </a:lnTo>
                    <a:lnTo>
                      <a:pt x="14152" y="18655"/>
                    </a:lnTo>
                    <a:lnTo>
                      <a:pt x="14152" y="18655"/>
                    </a:lnTo>
                    <a:lnTo>
                      <a:pt x="14152" y="18164"/>
                    </a:lnTo>
                    <a:lnTo>
                      <a:pt x="14152" y="18164"/>
                    </a:lnTo>
                    <a:lnTo>
                      <a:pt x="14152" y="18164"/>
                    </a:lnTo>
                    <a:lnTo>
                      <a:pt x="14152" y="18164"/>
                    </a:lnTo>
                    <a:lnTo>
                      <a:pt x="14152" y="18164"/>
                    </a:lnTo>
                    <a:lnTo>
                      <a:pt x="14152" y="18164"/>
                    </a:lnTo>
                    <a:lnTo>
                      <a:pt x="14152" y="17673"/>
                    </a:lnTo>
                    <a:lnTo>
                      <a:pt x="14152" y="17673"/>
                    </a:lnTo>
                    <a:lnTo>
                      <a:pt x="14152" y="17673"/>
                    </a:lnTo>
                    <a:lnTo>
                      <a:pt x="14152" y="17673"/>
                    </a:lnTo>
                    <a:lnTo>
                      <a:pt x="14152" y="17673"/>
                    </a:lnTo>
                    <a:lnTo>
                      <a:pt x="14152" y="17673"/>
                    </a:lnTo>
                    <a:lnTo>
                      <a:pt x="14152" y="17182"/>
                    </a:lnTo>
                    <a:lnTo>
                      <a:pt x="14152" y="17182"/>
                    </a:lnTo>
                    <a:lnTo>
                      <a:pt x="14152" y="17182"/>
                    </a:lnTo>
                    <a:lnTo>
                      <a:pt x="14152" y="17182"/>
                    </a:lnTo>
                    <a:lnTo>
                      <a:pt x="14152" y="16691"/>
                    </a:lnTo>
                    <a:lnTo>
                      <a:pt x="14152" y="16691"/>
                    </a:lnTo>
                    <a:lnTo>
                      <a:pt x="14152" y="16691"/>
                    </a:lnTo>
                    <a:lnTo>
                      <a:pt x="14152" y="16691"/>
                    </a:lnTo>
                    <a:lnTo>
                      <a:pt x="14152" y="16691"/>
                    </a:lnTo>
                    <a:lnTo>
                      <a:pt x="14152" y="16691"/>
                    </a:lnTo>
                    <a:lnTo>
                      <a:pt x="14152" y="16200"/>
                    </a:lnTo>
                    <a:lnTo>
                      <a:pt x="14152" y="16200"/>
                    </a:lnTo>
                    <a:lnTo>
                      <a:pt x="14152" y="16200"/>
                    </a:lnTo>
                    <a:lnTo>
                      <a:pt x="14152" y="16200"/>
                    </a:lnTo>
                    <a:lnTo>
                      <a:pt x="14152" y="16200"/>
                    </a:lnTo>
                    <a:lnTo>
                      <a:pt x="14152" y="16200"/>
                    </a:lnTo>
                    <a:lnTo>
                      <a:pt x="14152" y="15709"/>
                    </a:lnTo>
                    <a:lnTo>
                      <a:pt x="14524" y="15709"/>
                    </a:lnTo>
                    <a:lnTo>
                      <a:pt x="14524" y="15709"/>
                    </a:lnTo>
                    <a:lnTo>
                      <a:pt x="14524" y="15709"/>
                    </a:lnTo>
                    <a:lnTo>
                      <a:pt x="14524" y="15709"/>
                    </a:lnTo>
                    <a:lnTo>
                      <a:pt x="14524" y="15218"/>
                    </a:lnTo>
                    <a:lnTo>
                      <a:pt x="14524" y="15218"/>
                    </a:lnTo>
                    <a:lnTo>
                      <a:pt x="14524" y="15218"/>
                    </a:lnTo>
                    <a:lnTo>
                      <a:pt x="14524" y="15218"/>
                    </a:lnTo>
                    <a:lnTo>
                      <a:pt x="14524" y="15218"/>
                    </a:lnTo>
                    <a:lnTo>
                      <a:pt x="14524" y="15218"/>
                    </a:lnTo>
                    <a:lnTo>
                      <a:pt x="14524" y="14727"/>
                    </a:lnTo>
                    <a:lnTo>
                      <a:pt x="14524" y="14727"/>
                    </a:lnTo>
                    <a:lnTo>
                      <a:pt x="14524" y="14727"/>
                    </a:lnTo>
                    <a:lnTo>
                      <a:pt x="14524" y="14727"/>
                    </a:lnTo>
                    <a:lnTo>
                      <a:pt x="14524" y="14727"/>
                    </a:lnTo>
                    <a:lnTo>
                      <a:pt x="14524" y="14727"/>
                    </a:lnTo>
                    <a:lnTo>
                      <a:pt x="14524" y="14236"/>
                    </a:lnTo>
                    <a:lnTo>
                      <a:pt x="14524" y="14236"/>
                    </a:lnTo>
                    <a:lnTo>
                      <a:pt x="14524" y="14236"/>
                    </a:lnTo>
                    <a:lnTo>
                      <a:pt x="14524" y="14236"/>
                    </a:lnTo>
                    <a:lnTo>
                      <a:pt x="14524" y="14236"/>
                    </a:lnTo>
                    <a:lnTo>
                      <a:pt x="14524" y="13745"/>
                    </a:lnTo>
                    <a:lnTo>
                      <a:pt x="14524" y="13745"/>
                    </a:lnTo>
                    <a:lnTo>
                      <a:pt x="14524" y="13745"/>
                    </a:lnTo>
                    <a:lnTo>
                      <a:pt x="14897" y="13745"/>
                    </a:lnTo>
                    <a:lnTo>
                      <a:pt x="14897" y="13745"/>
                    </a:lnTo>
                    <a:lnTo>
                      <a:pt x="14897" y="13745"/>
                    </a:lnTo>
                    <a:lnTo>
                      <a:pt x="14897" y="13255"/>
                    </a:lnTo>
                    <a:lnTo>
                      <a:pt x="14897" y="13255"/>
                    </a:lnTo>
                    <a:lnTo>
                      <a:pt x="14897" y="13255"/>
                    </a:lnTo>
                    <a:lnTo>
                      <a:pt x="14897" y="13255"/>
                    </a:lnTo>
                    <a:lnTo>
                      <a:pt x="14897" y="13255"/>
                    </a:lnTo>
                    <a:lnTo>
                      <a:pt x="14897" y="13255"/>
                    </a:lnTo>
                    <a:lnTo>
                      <a:pt x="14897" y="12764"/>
                    </a:lnTo>
                    <a:lnTo>
                      <a:pt x="14897" y="12764"/>
                    </a:lnTo>
                    <a:lnTo>
                      <a:pt x="14897" y="12764"/>
                    </a:lnTo>
                    <a:lnTo>
                      <a:pt x="14897" y="12764"/>
                    </a:lnTo>
                    <a:lnTo>
                      <a:pt x="14897" y="12764"/>
                    </a:lnTo>
                    <a:lnTo>
                      <a:pt x="14897" y="12273"/>
                    </a:lnTo>
                    <a:lnTo>
                      <a:pt x="15269" y="12273"/>
                    </a:lnTo>
                    <a:lnTo>
                      <a:pt x="15269" y="12273"/>
                    </a:lnTo>
                    <a:lnTo>
                      <a:pt x="15269" y="12273"/>
                    </a:lnTo>
                    <a:lnTo>
                      <a:pt x="15269" y="12273"/>
                    </a:lnTo>
                    <a:lnTo>
                      <a:pt x="15269" y="12273"/>
                    </a:lnTo>
                    <a:lnTo>
                      <a:pt x="15269" y="12273"/>
                    </a:lnTo>
                    <a:lnTo>
                      <a:pt x="15269" y="11782"/>
                    </a:lnTo>
                    <a:lnTo>
                      <a:pt x="15269" y="11782"/>
                    </a:lnTo>
                    <a:lnTo>
                      <a:pt x="15269" y="11782"/>
                    </a:lnTo>
                    <a:lnTo>
                      <a:pt x="15269" y="11782"/>
                    </a:lnTo>
                    <a:lnTo>
                      <a:pt x="15269" y="11782"/>
                    </a:lnTo>
                    <a:lnTo>
                      <a:pt x="15269" y="11782"/>
                    </a:lnTo>
                    <a:lnTo>
                      <a:pt x="15269" y="11291"/>
                    </a:lnTo>
                    <a:lnTo>
                      <a:pt x="15269" y="11291"/>
                    </a:lnTo>
                    <a:lnTo>
                      <a:pt x="15269" y="11291"/>
                    </a:lnTo>
                    <a:lnTo>
                      <a:pt x="15269" y="11291"/>
                    </a:lnTo>
                    <a:lnTo>
                      <a:pt x="15641" y="11291"/>
                    </a:lnTo>
                    <a:lnTo>
                      <a:pt x="15641" y="11291"/>
                    </a:lnTo>
                    <a:lnTo>
                      <a:pt x="15641" y="10800"/>
                    </a:lnTo>
                    <a:lnTo>
                      <a:pt x="15641" y="10800"/>
                    </a:lnTo>
                    <a:lnTo>
                      <a:pt x="15641" y="10800"/>
                    </a:lnTo>
                    <a:lnTo>
                      <a:pt x="15641" y="10800"/>
                    </a:lnTo>
                    <a:lnTo>
                      <a:pt x="15641" y="10800"/>
                    </a:lnTo>
                    <a:lnTo>
                      <a:pt x="15641" y="10800"/>
                    </a:lnTo>
                    <a:lnTo>
                      <a:pt x="15641" y="10309"/>
                    </a:lnTo>
                    <a:lnTo>
                      <a:pt x="15641" y="10309"/>
                    </a:lnTo>
                    <a:lnTo>
                      <a:pt x="15641" y="10309"/>
                    </a:lnTo>
                    <a:lnTo>
                      <a:pt x="15641" y="10309"/>
                    </a:lnTo>
                    <a:lnTo>
                      <a:pt x="15641" y="10309"/>
                    </a:lnTo>
                    <a:lnTo>
                      <a:pt x="15641" y="10309"/>
                    </a:lnTo>
                    <a:lnTo>
                      <a:pt x="16014" y="9818"/>
                    </a:lnTo>
                    <a:lnTo>
                      <a:pt x="16014" y="9818"/>
                    </a:lnTo>
                    <a:lnTo>
                      <a:pt x="16014" y="9818"/>
                    </a:lnTo>
                    <a:lnTo>
                      <a:pt x="16014" y="9818"/>
                    </a:lnTo>
                    <a:lnTo>
                      <a:pt x="16014" y="9818"/>
                    </a:lnTo>
                    <a:lnTo>
                      <a:pt x="16014" y="9818"/>
                    </a:lnTo>
                    <a:lnTo>
                      <a:pt x="16014" y="9327"/>
                    </a:lnTo>
                    <a:lnTo>
                      <a:pt x="16014" y="9327"/>
                    </a:lnTo>
                    <a:lnTo>
                      <a:pt x="16014" y="9327"/>
                    </a:lnTo>
                    <a:lnTo>
                      <a:pt x="16014" y="9327"/>
                    </a:lnTo>
                    <a:lnTo>
                      <a:pt x="16386" y="9327"/>
                    </a:lnTo>
                    <a:lnTo>
                      <a:pt x="16386" y="9327"/>
                    </a:lnTo>
                    <a:lnTo>
                      <a:pt x="16386" y="9327"/>
                    </a:lnTo>
                    <a:lnTo>
                      <a:pt x="16386" y="8836"/>
                    </a:lnTo>
                    <a:lnTo>
                      <a:pt x="16386" y="8836"/>
                    </a:lnTo>
                    <a:lnTo>
                      <a:pt x="16386" y="8836"/>
                    </a:lnTo>
                    <a:lnTo>
                      <a:pt x="16386" y="8836"/>
                    </a:lnTo>
                    <a:lnTo>
                      <a:pt x="16386" y="8836"/>
                    </a:lnTo>
                    <a:lnTo>
                      <a:pt x="16386" y="8836"/>
                    </a:lnTo>
                    <a:lnTo>
                      <a:pt x="16386" y="8345"/>
                    </a:lnTo>
                    <a:lnTo>
                      <a:pt x="16386" y="8345"/>
                    </a:lnTo>
                    <a:lnTo>
                      <a:pt x="16386" y="8345"/>
                    </a:lnTo>
                    <a:lnTo>
                      <a:pt x="16759" y="8345"/>
                    </a:lnTo>
                    <a:lnTo>
                      <a:pt x="16759" y="8345"/>
                    </a:lnTo>
                    <a:lnTo>
                      <a:pt x="16759" y="8345"/>
                    </a:lnTo>
                    <a:lnTo>
                      <a:pt x="16759" y="8345"/>
                    </a:lnTo>
                    <a:lnTo>
                      <a:pt x="16759" y="7855"/>
                    </a:lnTo>
                    <a:lnTo>
                      <a:pt x="16759" y="7855"/>
                    </a:lnTo>
                    <a:lnTo>
                      <a:pt x="16759" y="7855"/>
                    </a:lnTo>
                    <a:lnTo>
                      <a:pt x="16759" y="7855"/>
                    </a:lnTo>
                    <a:lnTo>
                      <a:pt x="16759" y="7855"/>
                    </a:lnTo>
                    <a:lnTo>
                      <a:pt x="16759" y="7855"/>
                    </a:lnTo>
                    <a:lnTo>
                      <a:pt x="16759" y="7855"/>
                    </a:lnTo>
                    <a:lnTo>
                      <a:pt x="17131" y="7364"/>
                    </a:lnTo>
                    <a:lnTo>
                      <a:pt x="17131" y="7364"/>
                    </a:lnTo>
                    <a:lnTo>
                      <a:pt x="17131" y="7364"/>
                    </a:lnTo>
                    <a:lnTo>
                      <a:pt x="17131" y="7364"/>
                    </a:lnTo>
                    <a:lnTo>
                      <a:pt x="17131" y="7364"/>
                    </a:lnTo>
                    <a:lnTo>
                      <a:pt x="17131" y="7364"/>
                    </a:lnTo>
                    <a:lnTo>
                      <a:pt x="17131" y="6873"/>
                    </a:lnTo>
                    <a:lnTo>
                      <a:pt x="17131" y="6873"/>
                    </a:lnTo>
                    <a:lnTo>
                      <a:pt x="17503" y="6873"/>
                    </a:lnTo>
                    <a:lnTo>
                      <a:pt x="17503" y="6873"/>
                    </a:lnTo>
                    <a:lnTo>
                      <a:pt x="17503" y="6873"/>
                    </a:lnTo>
                    <a:lnTo>
                      <a:pt x="17503" y="6873"/>
                    </a:lnTo>
                    <a:lnTo>
                      <a:pt x="17503" y="6873"/>
                    </a:lnTo>
                    <a:lnTo>
                      <a:pt x="17503" y="6382"/>
                    </a:lnTo>
                    <a:lnTo>
                      <a:pt x="17503" y="6382"/>
                    </a:lnTo>
                    <a:lnTo>
                      <a:pt x="17503" y="6382"/>
                    </a:lnTo>
                    <a:lnTo>
                      <a:pt x="17503" y="6382"/>
                    </a:lnTo>
                    <a:lnTo>
                      <a:pt x="17503" y="6382"/>
                    </a:lnTo>
                    <a:lnTo>
                      <a:pt x="17876" y="6382"/>
                    </a:lnTo>
                    <a:lnTo>
                      <a:pt x="17876" y="6382"/>
                    </a:lnTo>
                    <a:lnTo>
                      <a:pt x="17876" y="5891"/>
                    </a:lnTo>
                    <a:lnTo>
                      <a:pt x="17876" y="5891"/>
                    </a:lnTo>
                    <a:lnTo>
                      <a:pt x="17876" y="5891"/>
                    </a:lnTo>
                    <a:lnTo>
                      <a:pt x="17876" y="5891"/>
                    </a:lnTo>
                    <a:lnTo>
                      <a:pt x="17876" y="5891"/>
                    </a:lnTo>
                    <a:lnTo>
                      <a:pt x="17876" y="5891"/>
                    </a:lnTo>
                    <a:lnTo>
                      <a:pt x="17876" y="5891"/>
                    </a:lnTo>
                    <a:lnTo>
                      <a:pt x="18248" y="5400"/>
                    </a:lnTo>
                    <a:lnTo>
                      <a:pt x="18248" y="5400"/>
                    </a:lnTo>
                    <a:lnTo>
                      <a:pt x="18248" y="5400"/>
                    </a:lnTo>
                    <a:lnTo>
                      <a:pt x="18248" y="5400"/>
                    </a:lnTo>
                    <a:lnTo>
                      <a:pt x="18248" y="5400"/>
                    </a:lnTo>
                    <a:lnTo>
                      <a:pt x="18248" y="5400"/>
                    </a:lnTo>
                    <a:lnTo>
                      <a:pt x="18248" y="5400"/>
                    </a:lnTo>
                    <a:lnTo>
                      <a:pt x="18621" y="4909"/>
                    </a:lnTo>
                    <a:lnTo>
                      <a:pt x="18621" y="4909"/>
                    </a:lnTo>
                    <a:lnTo>
                      <a:pt x="18621" y="4909"/>
                    </a:lnTo>
                    <a:lnTo>
                      <a:pt x="18621" y="4909"/>
                    </a:lnTo>
                    <a:lnTo>
                      <a:pt x="18621" y="4909"/>
                    </a:lnTo>
                    <a:lnTo>
                      <a:pt x="18621" y="4909"/>
                    </a:lnTo>
                    <a:lnTo>
                      <a:pt x="18621" y="4909"/>
                    </a:lnTo>
                    <a:lnTo>
                      <a:pt x="18621" y="4909"/>
                    </a:lnTo>
                    <a:lnTo>
                      <a:pt x="18993" y="4418"/>
                    </a:lnTo>
                    <a:lnTo>
                      <a:pt x="18993" y="4418"/>
                    </a:lnTo>
                    <a:lnTo>
                      <a:pt x="18993" y="4418"/>
                    </a:lnTo>
                    <a:lnTo>
                      <a:pt x="18993" y="4418"/>
                    </a:lnTo>
                    <a:lnTo>
                      <a:pt x="18993" y="4418"/>
                    </a:lnTo>
                    <a:lnTo>
                      <a:pt x="18993" y="4418"/>
                    </a:lnTo>
                    <a:lnTo>
                      <a:pt x="18993" y="3927"/>
                    </a:lnTo>
                    <a:lnTo>
                      <a:pt x="18993" y="3927"/>
                    </a:lnTo>
                    <a:lnTo>
                      <a:pt x="18993" y="3927"/>
                    </a:lnTo>
                    <a:lnTo>
                      <a:pt x="19366" y="3927"/>
                    </a:lnTo>
                    <a:lnTo>
                      <a:pt x="19366" y="3927"/>
                    </a:lnTo>
                    <a:lnTo>
                      <a:pt x="19366" y="3927"/>
                    </a:lnTo>
                    <a:lnTo>
                      <a:pt x="19366" y="3927"/>
                    </a:lnTo>
                    <a:lnTo>
                      <a:pt x="19366" y="3927"/>
                    </a:lnTo>
                    <a:lnTo>
                      <a:pt x="19366" y="3436"/>
                    </a:lnTo>
                    <a:lnTo>
                      <a:pt x="19738" y="3436"/>
                    </a:lnTo>
                    <a:lnTo>
                      <a:pt x="19738" y="3436"/>
                    </a:lnTo>
                    <a:lnTo>
                      <a:pt x="19738" y="3436"/>
                    </a:lnTo>
                    <a:lnTo>
                      <a:pt x="19738" y="3436"/>
                    </a:lnTo>
                    <a:lnTo>
                      <a:pt x="19738" y="3436"/>
                    </a:lnTo>
                    <a:lnTo>
                      <a:pt x="19738" y="3436"/>
                    </a:lnTo>
                    <a:lnTo>
                      <a:pt x="19738" y="3436"/>
                    </a:lnTo>
                    <a:lnTo>
                      <a:pt x="19738" y="3436"/>
                    </a:lnTo>
                    <a:lnTo>
                      <a:pt x="20110" y="2945"/>
                    </a:lnTo>
                    <a:lnTo>
                      <a:pt x="20110" y="2945"/>
                    </a:lnTo>
                    <a:lnTo>
                      <a:pt x="20110" y="2945"/>
                    </a:lnTo>
                    <a:lnTo>
                      <a:pt x="20110" y="2945"/>
                    </a:lnTo>
                    <a:lnTo>
                      <a:pt x="20110" y="2945"/>
                    </a:lnTo>
                    <a:lnTo>
                      <a:pt x="20110" y="2945"/>
                    </a:lnTo>
                    <a:lnTo>
                      <a:pt x="20110" y="2455"/>
                    </a:lnTo>
                    <a:lnTo>
                      <a:pt x="20483" y="2455"/>
                    </a:lnTo>
                    <a:lnTo>
                      <a:pt x="20483" y="2455"/>
                    </a:lnTo>
                    <a:lnTo>
                      <a:pt x="20483" y="2455"/>
                    </a:lnTo>
                    <a:lnTo>
                      <a:pt x="20483" y="2455"/>
                    </a:lnTo>
                    <a:lnTo>
                      <a:pt x="20483" y="2455"/>
                    </a:lnTo>
                    <a:lnTo>
                      <a:pt x="20483" y="2455"/>
                    </a:lnTo>
                    <a:lnTo>
                      <a:pt x="20855" y="2455"/>
                    </a:lnTo>
                    <a:lnTo>
                      <a:pt x="20855" y="2455"/>
                    </a:lnTo>
                    <a:lnTo>
                      <a:pt x="20855" y="1964"/>
                    </a:lnTo>
                    <a:lnTo>
                      <a:pt x="20855" y="1964"/>
                    </a:lnTo>
                    <a:lnTo>
                      <a:pt x="20855" y="1964"/>
                    </a:lnTo>
                    <a:lnTo>
                      <a:pt x="20855" y="1964"/>
                    </a:lnTo>
                    <a:lnTo>
                      <a:pt x="20855" y="1964"/>
                    </a:lnTo>
                    <a:lnTo>
                      <a:pt x="21228" y="1964"/>
                    </a:lnTo>
                    <a:lnTo>
                      <a:pt x="21228" y="1964"/>
                    </a:lnTo>
                    <a:lnTo>
                      <a:pt x="21228" y="1964"/>
                    </a:lnTo>
                    <a:lnTo>
                      <a:pt x="21228" y="1964"/>
                    </a:lnTo>
                    <a:lnTo>
                      <a:pt x="21228" y="1473"/>
                    </a:lnTo>
                    <a:lnTo>
                      <a:pt x="21600" y="1473"/>
                    </a:lnTo>
                    <a:lnTo>
                      <a:pt x="21600" y="147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81" name="Shape 4381"/>
              <p:cNvSpPr/>
              <p:nvPr/>
            </p:nvSpPr>
            <p:spPr>
              <a:xfrm>
                <a:off x="804862" y="763587"/>
                <a:ext cx="17463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6480"/>
                    </a:moveTo>
                    <a:lnTo>
                      <a:pt x="0" y="6480"/>
                    </a:lnTo>
                    <a:lnTo>
                      <a:pt x="1964" y="8640"/>
                    </a:lnTo>
                    <a:lnTo>
                      <a:pt x="1964" y="8640"/>
                    </a:lnTo>
                    <a:lnTo>
                      <a:pt x="3927" y="8640"/>
                    </a:lnTo>
                    <a:lnTo>
                      <a:pt x="3927" y="10800"/>
                    </a:lnTo>
                    <a:lnTo>
                      <a:pt x="5891" y="10800"/>
                    </a:lnTo>
                    <a:lnTo>
                      <a:pt x="5891" y="12960"/>
                    </a:lnTo>
                    <a:lnTo>
                      <a:pt x="5891" y="15120"/>
                    </a:lnTo>
                    <a:lnTo>
                      <a:pt x="7855" y="15120"/>
                    </a:lnTo>
                    <a:lnTo>
                      <a:pt x="7855" y="15120"/>
                    </a:lnTo>
                    <a:lnTo>
                      <a:pt x="7855" y="15120"/>
                    </a:lnTo>
                    <a:lnTo>
                      <a:pt x="9818" y="17280"/>
                    </a:lnTo>
                    <a:lnTo>
                      <a:pt x="9818" y="17280"/>
                    </a:lnTo>
                    <a:lnTo>
                      <a:pt x="9818" y="19440"/>
                    </a:lnTo>
                    <a:lnTo>
                      <a:pt x="11782" y="21600"/>
                    </a:lnTo>
                    <a:lnTo>
                      <a:pt x="21600" y="15120"/>
                    </a:lnTo>
                    <a:lnTo>
                      <a:pt x="19636" y="12960"/>
                    </a:lnTo>
                    <a:lnTo>
                      <a:pt x="17673" y="10800"/>
                    </a:lnTo>
                    <a:lnTo>
                      <a:pt x="17673" y="10800"/>
                    </a:lnTo>
                    <a:lnTo>
                      <a:pt x="17673" y="8640"/>
                    </a:lnTo>
                    <a:lnTo>
                      <a:pt x="15709" y="8640"/>
                    </a:lnTo>
                    <a:lnTo>
                      <a:pt x="15709" y="6480"/>
                    </a:lnTo>
                    <a:lnTo>
                      <a:pt x="13745" y="6480"/>
                    </a:lnTo>
                    <a:lnTo>
                      <a:pt x="13745" y="4320"/>
                    </a:lnTo>
                    <a:lnTo>
                      <a:pt x="11782" y="4320"/>
                    </a:lnTo>
                    <a:lnTo>
                      <a:pt x="11782" y="2160"/>
                    </a:lnTo>
                    <a:lnTo>
                      <a:pt x="9818" y="2160"/>
                    </a:lnTo>
                    <a:lnTo>
                      <a:pt x="9818" y="0"/>
                    </a:lnTo>
                    <a:lnTo>
                      <a:pt x="9818" y="0"/>
                    </a:lnTo>
                    <a:lnTo>
                      <a:pt x="9818" y="0"/>
                    </a:lnTo>
                    <a:lnTo>
                      <a:pt x="9818" y="0"/>
                    </a:lnTo>
                    <a:lnTo>
                      <a:pt x="0" y="64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82" name="Shape 4382"/>
              <p:cNvSpPr/>
              <p:nvPr/>
            </p:nvSpPr>
            <p:spPr>
              <a:xfrm>
                <a:off x="796925" y="746125"/>
                <a:ext cx="15875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543"/>
                    </a:lnTo>
                    <a:lnTo>
                      <a:pt x="0" y="3086"/>
                    </a:lnTo>
                    <a:lnTo>
                      <a:pt x="0" y="3086"/>
                    </a:lnTo>
                    <a:lnTo>
                      <a:pt x="0" y="4629"/>
                    </a:lnTo>
                    <a:lnTo>
                      <a:pt x="0" y="4629"/>
                    </a:lnTo>
                    <a:lnTo>
                      <a:pt x="0" y="6171"/>
                    </a:lnTo>
                    <a:lnTo>
                      <a:pt x="0" y="6171"/>
                    </a:lnTo>
                    <a:lnTo>
                      <a:pt x="0" y="7714"/>
                    </a:lnTo>
                    <a:lnTo>
                      <a:pt x="0" y="9257"/>
                    </a:lnTo>
                    <a:lnTo>
                      <a:pt x="0" y="9257"/>
                    </a:lnTo>
                    <a:lnTo>
                      <a:pt x="2160" y="10800"/>
                    </a:lnTo>
                    <a:lnTo>
                      <a:pt x="2160" y="10800"/>
                    </a:lnTo>
                    <a:lnTo>
                      <a:pt x="2160" y="12343"/>
                    </a:lnTo>
                    <a:lnTo>
                      <a:pt x="4320" y="13886"/>
                    </a:lnTo>
                    <a:lnTo>
                      <a:pt x="4320" y="15429"/>
                    </a:lnTo>
                    <a:lnTo>
                      <a:pt x="4320" y="15429"/>
                    </a:lnTo>
                    <a:lnTo>
                      <a:pt x="6480" y="16971"/>
                    </a:lnTo>
                    <a:lnTo>
                      <a:pt x="8640" y="18514"/>
                    </a:lnTo>
                    <a:lnTo>
                      <a:pt x="8640" y="20057"/>
                    </a:lnTo>
                    <a:lnTo>
                      <a:pt x="10800" y="21600"/>
                    </a:lnTo>
                    <a:lnTo>
                      <a:pt x="21600" y="16971"/>
                    </a:lnTo>
                    <a:lnTo>
                      <a:pt x="19440" y="15429"/>
                    </a:lnTo>
                    <a:lnTo>
                      <a:pt x="17280" y="13886"/>
                    </a:lnTo>
                    <a:lnTo>
                      <a:pt x="15120" y="12343"/>
                    </a:lnTo>
                    <a:lnTo>
                      <a:pt x="15120" y="10800"/>
                    </a:lnTo>
                    <a:lnTo>
                      <a:pt x="15120" y="10800"/>
                    </a:lnTo>
                    <a:lnTo>
                      <a:pt x="12960" y="9257"/>
                    </a:lnTo>
                    <a:lnTo>
                      <a:pt x="12960" y="9257"/>
                    </a:lnTo>
                    <a:lnTo>
                      <a:pt x="12960" y="7714"/>
                    </a:lnTo>
                    <a:lnTo>
                      <a:pt x="12960" y="7714"/>
                    </a:lnTo>
                    <a:lnTo>
                      <a:pt x="10800" y="7714"/>
                    </a:lnTo>
                    <a:lnTo>
                      <a:pt x="10800" y="6171"/>
                    </a:lnTo>
                    <a:lnTo>
                      <a:pt x="10800" y="6171"/>
                    </a:lnTo>
                    <a:lnTo>
                      <a:pt x="10800" y="6171"/>
                    </a:lnTo>
                    <a:lnTo>
                      <a:pt x="10800" y="6171"/>
                    </a:lnTo>
                    <a:lnTo>
                      <a:pt x="10800" y="4629"/>
                    </a:lnTo>
                    <a:lnTo>
                      <a:pt x="10800" y="4629"/>
                    </a:lnTo>
                    <a:lnTo>
                      <a:pt x="10800" y="4629"/>
                    </a:lnTo>
                    <a:lnTo>
                      <a:pt x="10800" y="3086"/>
                    </a:lnTo>
                    <a:lnTo>
                      <a:pt x="10800" y="3086"/>
                    </a:lnTo>
                    <a:lnTo>
                      <a:pt x="10800" y="3086"/>
                    </a:lnTo>
                    <a:lnTo>
                      <a:pt x="10800" y="308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83" name="Shape 4383"/>
              <p:cNvSpPr/>
              <p:nvPr/>
            </p:nvSpPr>
            <p:spPr>
              <a:xfrm>
                <a:off x="796925" y="723900"/>
                <a:ext cx="12700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400" y="2700"/>
                    </a:moveTo>
                    <a:lnTo>
                      <a:pt x="5400" y="2700"/>
                    </a:lnTo>
                    <a:lnTo>
                      <a:pt x="5400" y="4050"/>
                    </a:lnTo>
                    <a:lnTo>
                      <a:pt x="5400" y="4050"/>
                    </a:lnTo>
                    <a:lnTo>
                      <a:pt x="5400" y="4050"/>
                    </a:lnTo>
                    <a:lnTo>
                      <a:pt x="5400" y="4050"/>
                    </a:lnTo>
                    <a:lnTo>
                      <a:pt x="5400" y="5400"/>
                    </a:lnTo>
                    <a:lnTo>
                      <a:pt x="5400" y="5400"/>
                    </a:lnTo>
                    <a:lnTo>
                      <a:pt x="5400" y="6750"/>
                    </a:lnTo>
                    <a:lnTo>
                      <a:pt x="5400" y="8100"/>
                    </a:lnTo>
                    <a:lnTo>
                      <a:pt x="5400" y="8100"/>
                    </a:lnTo>
                    <a:lnTo>
                      <a:pt x="5400" y="9450"/>
                    </a:lnTo>
                    <a:lnTo>
                      <a:pt x="5400" y="10800"/>
                    </a:lnTo>
                    <a:lnTo>
                      <a:pt x="5400" y="12150"/>
                    </a:lnTo>
                    <a:lnTo>
                      <a:pt x="5400" y="12150"/>
                    </a:lnTo>
                    <a:lnTo>
                      <a:pt x="2700" y="14850"/>
                    </a:lnTo>
                    <a:lnTo>
                      <a:pt x="2700" y="16200"/>
                    </a:lnTo>
                    <a:lnTo>
                      <a:pt x="0" y="18900"/>
                    </a:lnTo>
                    <a:lnTo>
                      <a:pt x="13500" y="21600"/>
                    </a:lnTo>
                    <a:lnTo>
                      <a:pt x="16200" y="18900"/>
                    </a:lnTo>
                    <a:lnTo>
                      <a:pt x="18900" y="16200"/>
                    </a:lnTo>
                    <a:lnTo>
                      <a:pt x="18900" y="14850"/>
                    </a:lnTo>
                    <a:lnTo>
                      <a:pt x="18900" y="13500"/>
                    </a:lnTo>
                    <a:lnTo>
                      <a:pt x="18900" y="12150"/>
                    </a:lnTo>
                    <a:lnTo>
                      <a:pt x="18900" y="10800"/>
                    </a:lnTo>
                    <a:lnTo>
                      <a:pt x="18900" y="9450"/>
                    </a:lnTo>
                    <a:lnTo>
                      <a:pt x="18900" y="8100"/>
                    </a:lnTo>
                    <a:lnTo>
                      <a:pt x="21600" y="6750"/>
                    </a:lnTo>
                    <a:lnTo>
                      <a:pt x="18900" y="5400"/>
                    </a:lnTo>
                    <a:lnTo>
                      <a:pt x="18900" y="4050"/>
                    </a:lnTo>
                    <a:lnTo>
                      <a:pt x="18900" y="2700"/>
                    </a:lnTo>
                    <a:lnTo>
                      <a:pt x="18900" y="1350"/>
                    </a:lnTo>
                    <a:lnTo>
                      <a:pt x="18900" y="1350"/>
                    </a:lnTo>
                    <a:lnTo>
                      <a:pt x="18900" y="0"/>
                    </a:lnTo>
                    <a:lnTo>
                      <a:pt x="18900" y="0"/>
                    </a:lnTo>
                    <a:lnTo>
                      <a:pt x="18900" y="0"/>
                    </a:lnTo>
                    <a:lnTo>
                      <a:pt x="5400" y="27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84" name="Shape 4384"/>
              <p:cNvSpPr/>
              <p:nvPr/>
            </p:nvSpPr>
            <p:spPr>
              <a:xfrm>
                <a:off x="784225" y="711200"/>
                <a:ext cx="23813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2960"/>
                    </a:moveTo>
                    <a:lnTo>
                      <a:pt x="0" y="12960"/>
                    </a:lnTo>
                    <a:lnTo>
                      <a:pt x="1440" y="12960"/>
                    </a:lnTo>
                    <a:lnTo>
                      <a:pt x="1440" y="12960"/>
                    </a:lnTo>
                    <a:lnTo>
                      <a:pt x="2880" y="12960"/>
                    </a:lnTo>
                    <a:lnTo>
                      <a:pt x="4320" y="12960"/>
                    </a:lnTo>
                    <a:lnTo>
                      <a:pt x="5760" y="12960"/>
                    </a:lnTo>
                    <a:lnTo>
                      <a:pt x="7200" y="12960"/>
                    </a:lnTo>
                    <a:lnTo>
                      <a:pt x="7200" y="15120"/>
                    </a:lnTo>
                    <a:lnTo>
                      <a:pt x="8640" y="15120"/>
                    </a:lnTo>
                    <a:lnTo>
                      <a:pt x="10080" y="17280"/>
                    </a:lnTo>
                    <a:lnTo>
                      <a:pt x="10080" y="17280"/>
                    </a:lnTo>
                    <a:lnTo>
                      <a:pt x="11520" y="17280"/>
                    </a:lnTo>
                    <a:lnTo>
                      <a:pt x="12960" y="19440"/>
                    </a:lnTo>
                    <a:lnTo>
                      <a:pt x="12960" y="19440"/>
                    </a:lnTo>
                    <a:lnTo>
                      <a:pt x="12960" y="21600"/>
                    </a:lnTo>
                    <a:lnTo>
                      <a:pt x="12960" y="21600"/>
                    </a:lnTo>
                    <a:lnTo>
                      <a:pt x="14400" y="21600"/>
                    </a:lnTo>
                    <a:lnTo>
                      <a:pt x="14400" y="21600"/>
                    </a:lnTo>
                    <a:lnTo>
                      <a:pt x="14400" y="21600"/>
                    </a:lnTo>
                    <a:lnTo>
                      <a:pt x="21600" y="17280"/>
                    </a:lnTo>
                    <a:lnTo>
                      <a:pt x="20160" y="17280"/>
                    </a:lnTo>
                    <a:lnTo>
                      <a:pt x="20160" y="15120"/>
                    </a:lnTo>
                    <a:lnTo>
                      <a:pt x="20160" y="15120"/>
                    </a:lnTo>
                    <a:lnTo>
                      <a:pt x="18720" y="12960"/>
                    </a:lnTo>
                    <a:lnTo>
                      <a:pt x="18720" y="12960"/>
                    </a:lnTo>
                    <a:lnTo>
                      <a:pt x="17280" y="10800"/>
                    </a:lnTo>
                    <a:lnTo>
                      <a:pt x="15840" y="8640"/>
                    </a:lnTo>
                    <a:lnTo>
                      <a:pt x="14400" y="6480"/>
                    </a:lnTo>
                    <a:lnTo>
                      <a:pt x="12960" y="6480"/>
                    </a:lnTo>
                    <a:lnTo>
                      <a:pt x="12960" y="4320"/>
                    </a:lnTo>
                    <a:lnTo>
                      <a:pt x="10080" y="4320"/>
                    </a:lnTo>
                    <a:lnTo>
                      <a:pt x="10080" y="4320"/>
                    </a:lnTo>
                    <a:lnTo>
                      <a:pt x="8640" y="2160"/>
                    </a:lnTo>
                    <a:lnTo>
                      <a:pt x="5760" y="2160"/>
                    </a:lnTo>
                    <a:lnTo>
                      <a:pt x="4320" y="2160"/>
                    </a:lnTo>
                    <a:lnTo>
                      <a:pt x="2880" y="0"/>
                    </a:lnTo>
                    <a:lnTo>
                      <a:pt x="144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296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85" name="Shape 4385"/>
              <p:cNvSpPr/>
              <p:nvPr/>
            </p:nvSpPr>
            <p:spPr>
              <a:xfrm>
                <a:off x="746125" y="711200"/>
                <a:ext cx="38100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9257"/>
                    </a:moveTo>
                    <a:lnTo>
                      <a:pt x="0" y="9257"/>
                    </a:lnTo>
                    <a:lnTo>
                      <a:pt x="0" y="9257"/>
                    </a:lnTo>
                    <a:lnTo>
                      <a:pt x="0" y="12343"/>
                    </a:lnTo>
                    <a:lnTo>
                      <a:pt x="900" y="12343"/>
                    </a:lnTo>
                    <a:lnTo>
                      <a:pt x="900" y="15429"/>
                    </a:lnTo>
                    <a:lnTo>
                      <a:pt x="900" y="15429"/>
                    </a:lnTo>
                    <a:lnTo>
                      <a:pt x="1800" y="15429"/>
                    </a:lnTo>
                    <a:lnTo>
                      <a:pt x="2700" y="18514"/>
                    </a:lnTo>
                    <a:lnTo>
                      <a:pt x="3600" y="18514"/>
                    </a:lnTo>
                    <a:lnTo>
                      <a:pt x="3600" y="18514"/>
                    </a:lnTo>
                    <a:lnTo>
                      <a:pt x="4500" y="18514"/>
                    </a:lnTo>
                    <a:lnTo>
                      <a:pt x="5400" y="18514"/>
                    </a:lnTo>
                    <a:lnTo>
                      <a:pt x="6300" y="18514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9000" y="21600"/>
                    </a:lnTo>
                    <a:lnTo>
                      <a:pt x="10800" y="18514"/>
                    </a:lnTo>
                    <a:lnTo>
                      <a:pt x="12600" y="18514"/>
                    </a:lnTo>
                    <a:lnTo>
                      <a:pt x="14400" y="18514"/>
                    </a:lnTo>
                    <a:lnTo>
                      <a:pt x="15300" y="18514"/>
                    </a:lnTo>
                    <a:lnTo>
                      <a:pt x="17100" y="18514"/>
                    </a:lnTo>
                    <a:lnTo>
                      <a:pt x="18000" y="18514"/>
                    </a:lnTo>
                    <a:lnTo>
                      <a:pt x="19800" y="18514"/>
                    </a:lnTo>
                    <a:lnTo>
                      <a:pt x="20700" y="18514"/>
                    </a:lnTo>
                    <a:lnTo>
                      <a:pt x="21600" y="18514"/>
                    </a:lnTo>
                    <a:lnTo>
                      <a:pt x="21600" y="0"/>
                    </a:lnTo>
                    <a:lnTo>
                      <a:pt x="20700" y="0"/>
                    </a:lnTo>
                    <a:lnTo>
                      <a:pt x="18900" y="0"/>
                    </a:lnTo>
                    <a:lnTo>
                      <a:pt x="18000" y="0"/>
                    </a:lnTo>
                    <a:lnTo>
                      <a:pt x="16200" y="3086"/>
                    </a:lnTo>
                    <a:lnTo>
                      <a:pt x="15300" y="3086"/>
                    </a:lnTo>
                    <a:lnTo>
                      <a:pt x="13500" y="3086"/>
                    </a:lnTo>
                    <a:lnTo>
                      <a:pt x="11700" y="3086"/>
                    </a:lnTo>
                    <a:lnTo>
                      <a:pt x="10800" y="3086"/>
                    </a:lnTo>
                    <a:lnTo>
                      <a:pt x="9000" y="3086"/>
                    </a:lnTo>
                    <a:lnTo>
                      <a:pt x="8100" y="3086"/>
                    </a:lnTo>
                    <a:lnTo>
                      <a:pt x="7200" y="3086"/>
                    </a:lnTo>
                    <a:lnTo>
                      <a:pt x="6300" y="3086"/>
                    </a:lnTo>
                    <a:lnTo>
                      <a:pt x="6300" y="3086"/>
                    </a:lnTo>
                    <a:lnTo>
                      <a:pt x="5400" y="3086"/>
                    </a:lnTo>
                    <a:lnTo>
                      <a:pt x="5400" y="3086"/>
                    </a:lnTo>
                    <a:lnTo>
                      <a:pt x="4500" y="3086"/>
                    </a:lnTo>
                    <a:lnTo>
                      <a:pt x="4500" y="3086"/>
                    </a:lnTo>
                    <a:lnTo>
                      <a:pt x="4500" y="3086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0" y="925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86" name="Shape 4386"/>
              <p:cNvSpPr/>
              <p:nvPr/>
            </p:nvSpPr>
            <p:spPr>
              <a:xfrm>
                <a:off x="744537" y="681037"/>
                <a:ext cx="23813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840" y="0"/>
                    </a:moveTo>
                    <a:lnTo>
                      <a:pt x="15840" y="0"/>
                    </a:lnTo>
                    <a:lnTo>
                      <a:pt x="12960" y="1964"/>
                    </a:lnTo>
                    <a:lnTo>
                      <a:pt x="10080" y="4909"/>
                    </a:lnTo>
                    <a:lnTo>
                      <a:pt x="8640" y="5891"/>
                    </a:lnTo>
                    <a:lnTo>
                      <a:pt x="7200" y="7855"/>
                    </a:lnTo>
                    <a:lnTo>
                      <a:pt x="5760" y="8836"/>
                    </a:lnTo>
                    <a:lnTo>
                      <a:pt x="4320" y="9818"/>
                    </a:lnTo>
                    <a:lnTo>
                      <a:pt x="4320" y="10800"/>
                    </a:lnTo>
                    <a:lnTo>
                      <a:pt x="2880" y="11782"/>
                    </a:lnTo>
                    <a:lnTo>
                      <a:pt x="2880" y="11782"/>
                    </a:lnTo>
                    <a:lnTo>
                      <a:pt x="2880" y="12764"/>
                    </a:lnTo>
                    <a:lnTo>
                      <a:pt x="1440" y="13745"/>
                    </a:lnTo>
                    <a:lnTo>
                      <a:pt x="1440" y="14727"/>
                    </a:lnTo>
                    <a:lnTo>
                      <a:pt x="0" y="14727"/>
                    </a:lnTo>
                    <a:lnTo>
                      <a:pt x="0" y="15709"/>
                    </a:lnTo>
                    <a:lnTo>
                      <a:pt x="0" y="16691"/>
                    </a:lnTo>
                    <a:lnTo>
                      <a:pt x="0" y="16691"/>
                    </a:lnTo>
                    <a:lnTo>
                      <a:pt x="0" y="17673"/>
                    </a:lnTo>
                    <a:lnTo>
                      <a:pt x="0" y="18655"/>
                    </a:lnTo>
                    <a:lnTo>
                      <a:pt x="0" y="19636"/>
                    </a:lnTo>
                    <a:lnTo>
                      <a:pt x="0" y="20618"/>
                    </a:lnTo>
                    <a:lnTo>
                      <a:pt x="0" y="20618"/>
                    </a:lnTo>
                    <a:lnTo>
                      <a:pt x="1440" y="21600"/>
                    </a:lnTo>
                    <a:lnTo>
                      <a:pt x="7200" y="18655"/>
                    </a:lnTo>
                    <a:lnTo>
                      <a:pt x="7200" y="18655"/>
                    </a:lnTo>
                    <a:lnTo>
                      <a:pt x="7200" y="18655"/>
                    </a:lnTo>
                    <a:lnTo>
                      <a:pt x="7200" y="18655"/>
                    </a:lnTo>
                    <a:lnTo>
                      <a:pt x="7200" y="18655"/>
                    </a:lnTo>
                    <a:lnTo>
                      <a:pt x="7200" y="18655"/>
                    </a:lnTo>
                    <a:lnTo>
                      <a:pt x="7200" y="17673"/>
                    </a:lnTo>
                    <a:lnTo>
                      <a:pt x="7200" y="17673"/>
                    </a:lnTo>
                    <a:lnTo>
                      <a:pt x="7200" y="17673"/>
                    </a:lnTo>
                    <a:lnTo>
                      <a:pt x="8640" y="16691"/>
                    </a:lnTo>
                    <a:lnTo>
                      <a:pt x="8640" y="16691"/>
                    </a:lnTo>
                    <a:lnTo>
                      <a:pt x="8640" y="15709"/>
                    </a:lnTo>
                    <a:lnTo>
                      <a:pt x="8640" y="15709"/>
                    </a:lnTo>
                    <a:lnTo>
                      <a:pt x="8640" y="14727"/>
                    </a:lnTo>
                    <a:lnTo>
                      <a:pt x="10080" y="14727"/>
                    </a:lnTo>
                    <a:lnTo>
                      <a:pt x="10080" y="13745"/>
                    </a:lnTo>
                    <a:lnTo>
                      <a:pt x="11520" y="12764"/>
                    </a:lnTo>
                    <a:lnTo>
                      <a:pt x="11520" y="11782"/>
                    </a:lnTo>
                    <a:lnTo>
                      <a:pt x="12960" y="10800"/>
                    </a:lnTo>
                    <a:lnTo>
                      <a:pt x="14400" y="9818"/>
                    </a:lnTo>
                    <a:lnTo>
                      <a:pt x="15840" y="7855"/>
                    </a:lnTo>
                    <a:lnTo>
                      <a:pt x="20160" y="5891"/>
                    </a:lnTo>
                    <a:lnTo>
                      <a:pt x="21600" y="2945"/>
                    </a:lnTo>
                    <a:lnTo>
                      <a:pt x="21600" y="2945"/>
                    </a:lnTo>
                    <a:lnTo>
                      <a:pt x="158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87" name="Shape 4387"/>
              <p:cNvSpPr/>
              <p:nvPr/>
            </p:nvSpPr>
            <p:spPr>
              <a:xfrm>
                <a:off x="762000" y="650875"/>
                <a:ext cx="25400" cy="3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850" y="2945"/>
                    </a:moveTo>
                    <a:lnTo>
                      <a:pt x="14850" y="2945"/>
                    </a:lnTo>
                    <a:lnTo>
                      <a:pt x="14850" y="2945"/>
                    </a:lnTo>
                    <a:lnTo>
                      <a:pt x="14850" y="2945"/>
                    </a:lnTo>
                    <a:lnTo>
                      <a:pt x="14850" y="2945"/>
                    </a:lnTo>
                    <a:lnTo>
                      <a:pt x="14850" y="2945"/>
                    </a:lnTo>
                    <a:lnTo>
                      <a:pt x="14850" y="3927"/>
                    </a:lnTo>
                    <a:lnTo>
                      <a:pt x="14850" y="3927"/>
                    </a:lnTo>
                    <a:lnTo>
                      <a:pt x="14850" y="3927"/>
                    </a:lnTo>
                    <a:lnTo>
                      <a:pt x="14850" y="4909"/>
                    </a:lnTo>
                    <a:lnTo>
                      <a:pt x="14850" y="4909"/>
                    </a:lnTo>
                    <a:lnTo>
                      <a:pt x="13500" y="5891"/>
                    </a:lnTo>
                    <a:lnTo>
                      <a:pt x="13500" y="5891"/>
                    </a:lnTo>
                    <a:lnTo>
                      <a:pt x="13500" y="6873"/>
                    </a:lnTo>
                    <a:lnTo>
                      <a:pt x="13500" y="6873"/>
                    </a:lnTo>
                    <a:lnTo>
                      <a:pt x="12150" y="7855"/>
                    </a:lnTo>
                    <a:lnTo>
                      <a:pt x="12150" y="7855"/>
                    </a:lnTo>
                    <a:lnTo>
                      <a:pt x="12150" y="8836"/>
                    </a:lnTo>
                    <a:lnTo>
                      <a:pt x="10800" y="9818"/>
                    </a:lnTo>
                    <a:lnTo>
                      <a:pt x="9450" y="10800"/>
                    </a:lnTo>
                    <a:lnTo>
                      <a:pt x="8100" y="11782"/>
                    </a:lnTo>
                    <a:lnTo>
                      <a:pt x="6750" y="13745"/>
                    </a:lnTo>
                    <a:lnTo>
                      <a:pt x="4050" y="15709"/>
                    </a:lnTo>
                    <a:lnTo>
                      <a:pt x="0" y="18655"/>
                    </a:lnTo>
                    <a:lnTo>
                      <a:pt x="5400" y="21600"/>
                    </a:lnTo>
                    <a:lnTo>
                      <a:pt x="9450" y="19636"/>
                    </a:lnTo>
                    <a:lnTo>
                      <a:pt x="12150" y="16691"/>
                    </a:lnTo>
                    <a:lnTo>
                      <a:pt x="13500" y="15709"/>
                    </a:lnTo>
                    <a:lnTo>
                      <a:pt x="14850" y="14727"/>
                    </a:lnTo>
                    <a:lnTo>
                      <a:pt x="16200" y="12764"/>
                    </a:lnTo>
                    <a:lnTo>
                      <a:pt x="17550" y="11782"/>
                    </a:lnTo>
                    <a:lnTo>
                      <a:pt x="17550" y="10800"/>
                    </a:lnTo>
                    <a:lnTo>
                      <a:pt x="18900" y="10800"/>
                    </a:lnTo>
                    <a:lnTo>
                      <a:pt x="18900" y="9818"/>
                    </a:lnTo>
                    <a:lnTo>
                      <a:pt x="20250" y="8836"/>
                    </a:lnTo>
                    <a:lnTo>
                      <a:pt x="20250" y="7855"/>
                    </a:lnTo>
                    <a:lnTo>
                      <a:pt x="20250" y="7855"/>
                    </a:lnTo>
                    <a:lnTo>
                      <a:pt x="21600" y="6873"/>
                    </a:lnTo>
                    <a:lnTo>
                      <a:pt x="21600" y="5891"/>
                    </a:lnTo>
                    <a:lnTo>
                      <a:pt x="21600" y="5891"/>
                    </a:lnTo>
                    <a:lnTo>
                      <a:pt x="21600" y="4909"/>
                    </a:lnTo>
                    <a:lnTo>
                      <a:pt x="21600" y="3927"/>
                    </a:lnTo>
                    <a:lnTo>
                      <a:pt x="21600" y="2945"/>
                    </a:lnTo>
                    <a:lnTo>
                      <a:pt x="21600" y="2945"/>
                    </a:lnTo>
                    <a:lnTo>
                      <a:pt x="21600" y="1964"/>
                    </a:lnTo>
                    <a:lnTo>
                      <a:pt x="21600" y="982"/>
                    </a:lnTo>
                    <a:lnTo>
                      <a:pt x="20250" y="0"/>
                    </a:lnTo>
                    <a:lnTo>
                      <a:pt x="20250" y="0"/>
                    </a:lnTo>
                    <a:lnTo>
                      <a:pt x="14850" y="294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88" name="Shape 4388"/>
              <p:cNvSpPr/>
              <p:nvPr/>
            </p:nvSpPr>
            <p:spPr>
              <a:xfrm>
                <a:off x="747712" y="644525"/>
                <a:ext cx="38101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00" y="21600"/>
                    </a:moveTo>
                    <a:lnTo>
                      <a:pt x="900" y="21600"/>
                    </a:lnTo>
                    <a:lnTo>
                      <a:pt x="3600" y="21600"/>
                    </a:lnTo>
                    <a:lnTo>
                      <a:pt x="6300" y="18514"/>
                    </a:lnTo>
                    <a:lnTo>
                      <a:pt x="8100" y="18514"/>
                    </a:lnTo>
                    <a:lnTo>
                      <a:pt x="9000" y="18514"/>
                    </a:lnTo>
                    <a:lnTo>
                      <a:pt x="10800" y="18514"/>
                    </a:lnTo>
                    <a:lnTo>
                      <a:pt x="11700" y="18514"/>
                    </a:lnTo>
                    <a:lnTo>
                      <a:pt x="12600" y="18514"/>
                    </a:lnTo>
                    <a:lnTo>
                      <a:pt x="13500" y="18514"/>
                    </a:lnTo>
                    <a:lnTo>
                      <a:pt x="13500" y="18514"/>
                    </a:lnTo>
                    <a:lnTo>
                      <a:pt x="14400" y="18514"/>
                    </a:lnTo>
                    <a:lnTo>
                      <a:pt x="14400" y="18514"/>
                    </a:lnTo>
                    <a:lnTo>
                      <a:pt x="15300" y="18514"/>
                    </a:lnTo>
                    <a:lnTo>
                      <a:pt x="16200" y="18514"/>
                    </a:lnTo>
                    <a:lnTo>
                      <a:pt x="16200" y="18514"/>
                    </a:lnTo>
                    <a:lnTo>
                      <a:pt x="16200" y="18514"/>
                    </a:lnTo>
                    <a:lnTo>
                      <a:pt x="17100" y="18514"/>
                    </a:lnTo>
                    <a:lnTo>
                      <a:pt x="17100" y="18514"/>
                    </a:lnTo>
                    <a:lnTo>
                      <a:pt x="17100" y="18514"/>
                    </a:lnTo>
                    <a:lnTo>
                      <a:pt x="17100" y="21600"/>
                    </a:lnTo>
                    <a:lnTo>
                      <a:pt x="18000" y="21600"/>
                    </a:lnTo>
                    <a:lnTo>
                      <a:pt x="18000" y="21600"/>
                    </a:lnTo>
                    <a:lnTo>
                      <a:pt x="18000" y="21600"/>
                    </a:lnTo>
                    <a:lnTo>
                      <a:pt x="21600" y="12343"/>
                    </a:lnTo>
                    <a:lnTo>
                      <a:pt x="21600" y="12343"/>
                    </a:lnTo>
                    <a:lnTo>
                      <a:pt x="21600" y="9257"/>
                    </a:lnTo>
                    <a:lnTo>
                      <a:pt x="20700" y="6171"/>
                    </a:lnTo>
                    <a:lnTo>
                      <a:pt x="19800" y="6171"/>
                    </a:lnTo>
                    <a:lnTo>
                      <a:pt x="19800" y="6171"/>
                    </a:lnTo>
                    <a:lnTo>
                      <a:pt x="18900" y="3086"/>
                    </a:lnTo>
                    <a:lnTo>
                      <a:pt x="18000" y="3086"/>
                    </a:lnTo>
                    <a:lnTo>
                      <a:pt x="17100" y="3086"/>
                    </a:lnTo>
                    <a:lnTo>
                      <a:pt x="17100" y="3086"/>
                    </a:lnTo>
                    <a:lnTo>
                      <a:pt x="16200" y="0"/>
                    </a:lnTo>
                    <a:lnTo>
                      <a:pt x="15300" y="0"/>
                    </a:lnTo>
                    <a:lnTo>
                      <a:pt x="14400" y="0"/>
                    </a:lnTo>
                    <a:lnTo>
                      <a:pt x="14400" y="0"/>
                    </a:lnTo>
                    <a:lnTo>
                      <a:pt x="13500" y="0"/>
                    </a:lnTo>
                    <a:lnTo>
                      <a:pt x="12600" y="0"/>
                    </a:lnTo>
                    <a:lnTo>
                      <a:pt x="11700" y="0"/>
                    </a:lnTo>
                    <a:lnTo>
                      <a:pt x="10800" y="0"/>
                    </a:lnTo>
                    <a:lnTo>
                      <a:pt x="9000" y="0"/>
                    </a:lnTo>
                    <a:lnTo>
                      <a:pt x="7200" y="3086"/>
                    </a:lnTo>
                    <a:lnTo>
                      <a:pt x="5400" y="3086"/>
                    </a:lnTo>
                    <a:lnTo>
                      <a:pt x="2700" y="3086"/>
                    </a:lnTo>
                    <a:lnTo>
                      <a:pt x="0" y="6171"/>
                    </a:lnTo>
                    <a:lnTo>
                      <a:pt x="0" y="6171"/>
                    </a:lnTo>
                    <a:lnTo>
                      <a:pt x="9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89" name="Shape 4389"/>
              <p:cNvSpPr/>
              <p:nvPr/>
            </p:nvSpPr>
            <p:spPr>
              <a:xfrm>
                <a:off x="709612" y="647700"/>
                <a:ext cx="39688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6171"/>
                    </a:moveTo>
                    <a:lnTo>
                      <a:pt x="0" y="6171"/>
                    </a:lnTo>
                    <a:lnTo>
                      <a:pt x="864" y="9257"/>
                    </a:lnTo>
                    <a:lnTo>
                      <a:pt x="864" y="12343"/>
                    </a:lnTo>
                    <a:lnTo>
                      <a:pt x="1728" y="12343"/>
                    </a:lnTo>
                    <a:lnTo>
                      <a:pt x="1728" y="15429"/>
                    </a:lnTo>
                    <a:lnTo>
                      <a:pt x="2592" y="15429"/>
                    </a:lnTo>
                    <a:lnTo>
                      <a:pt x="3456" y="15429"/>
                    </a:lnTo>
                    <a:lnTo>
                      <a:pt x="3456" y="18514"/>
                    </a:lnTo>
                    <a:lnTo>
                      <a:pt x="4320" y="18514"/>
                    </a:lnTo>
                    <a:lnTo>
                      <a:pt x="5184" y="18514"/>
                    </a:lnTo>
                    <a:lnTo>
                      <a:pt x="6048" y="18514"/>
                    </a:lnTo>
                    <a:lnTo>
                      <a:pt x="6048" y="18514"/>
                    </a:lnTo>
                    <a:lnTo>
                      <a:pt x="6912" y="21600"/>
                    </a:lnTo>
                    <a:lnTo>
                      <a:pt x="7776" y="21600"/>
                    </a:lnTo>
                    <a:lnTo>
                      <a:pt x="8640" y="21600"/>
                    </a:lnTo>
                    <a:lnTo>
                      <a:pt x="9504" y="21600"/>
                    </a:lnTo>
                    <a:lnTo>
                      <a:pt x="10368" y="21600"/>
                    </a:lnTo>
                    <a:lnTo>
                      <a:pt x="11232" y="21600"/>
                    </a:lnTo>
                    <a:lnTo>
                      <a:pt x="12960" y="18514"/>
                    </a:lnTo>
                    <a:lnTo>
                      <a:pt x="13824" y="18514"/>
                    </a:lnTo>
                    <a:lnTo>
                      <a:pt x="15552" y="18514"/>
                    </a:lnTo>
                    <a:lnTo>
                      <a:pt x="19008" y="15429"/>
                    </a:lnTo>
                    <a:lnTo>
                      <a:pt x="21600" y="15429"/>
                    </a:lnTo>
                    <a:lnTo>
                      <a:pt x="20736" y="0"/>
                    </a:lnTo>
                    <a:lnTo>
                      <a:pt x="18144" y="0"/>
                    </a:lnTo>
                    <a:lnTo>
                      <a:pt x="15552" y="3086"/>
                    </a:lnTo>
                    <a:lnTo>
                      <a:pt x="13824" y="3086"/>
                    </a:lnTo>
                    <a:lnTo>
                      <a:pt x="12096" y="3086"/>
                    </a:lnTo>
                    <a:lnTo>
                      <a:pt x="11232" y="3086"/>
                    </a:lnTo>
                    <a:lnTo>
                      <a:pt x="9504" y="3086"/>
                    </a:lnTo>
                    <a:lnTo>
                      <a:pt x="9504" y="3086"/>
                    </a:lnTo>
                    <a:lnTo>
                      <a:pt x="8640" y="3086"/>
                    </a:lnTo>
                    <a:lnTo>
                      <a:pt x="7776" y="3086"/>
                    </a:lnTo>
                    <a:lnTo>
                      <a:pt x="7776" y="3086"/>
                    </a:lnTo>
                    <a:lnTo>
                      <a:pt x="6912" y="3086"/>
                    </a:lnTo>
                    <a:lnTo>
                      <a:pt x="6048" y="3086"/>
                    </a:lnTo>
                    <a:lnTo>
                      <a:pt x="6048" y="3086"/>
                    </a:lnTo>
                    <a:lnTo>
                      <a:pt x="6048" y="3086"/>
                    </a:lnTo>
                    <a:lnTo>
                      <a:pt x="5184" y="3086"/>
                    </a:lnTo>
                    <a:lnTo>
                      <a:pt x="5184" y="3086"/>
                    </a:lnTo>
                    <a:lnTo>
                      <a:pt x="4320" y="3086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0" y="617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90" name="Shape 4390"/>
              <p:cNvSpPr/>
              <p:nvPr/>
            </p:nvSpPr>
            <p:spPr>
              <a:xfrm>
                <a:off x="708025" y="615950"/>
                <a:ext cx="25400" cy="3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00" y="0"/>
                    </a:moveTo>
                    <a:lnTo>
                      <a:pt x="16200" y="0"/>
                    </a:lnTo>
                    <a:lnTo>
                      <a:pt x="13500" y="2945"/>
                    </a:lnTo>
                    <a:lnTo>
                      <a:pt x="10800" y="4909"/>
                    </a:lnTo>
                    <a:lnTo>
                      <a:pt x="9450" y="6873"/>
                    </a:lnTo>
                    <a:lnTo>
                      <a:pt x="8100" y="7855"/>
                    </a:lnTo>
                    <a:lnTo>
                      <a:pt x="6750" y="8836"/>
                    </a:lnTo>
                    <a:lnTo>
                      <a:pt x="5400" y="10800"/>
                    </a:lnTo>
                    <a:lnTo>
                      <a:pt x="4050" y="11782"/>
                    </a:lnTo>
                    <a:lnTo>
                      <a:pt x="4050" y="11782"/>
                    </a:lnTo>
                    <a:lnTo>
                      <a:pt x="2700" y="12764"/>
                    </a:lnTo>
                    <a:lnTo>
                      <a:pt x="2700" y="12764"/>
                    </a:lnTo>
                    <a:lnTo>
                      <a:pt x="2700" y="13745"/>
                    </a:lnTo>
                    <a:lnTo>
                      <a:pt x="1350" y="14727"/>
                    </a:lnTo>
                    <a:lnTo>
                      <a:pt x="1350" y="15709"/>
                    </a:lnTo>
                    <a:lnTo>
                      <a:pt x="1350" y="15709"/>
                    </a:lnTo>
                    <a:lnTo>
                      <a:pt x="1350" y="16691"/>
                    </a:lnTo>
                    <a:lnTo>
                      <a:pt x="0" y="17673"/>
                    </a:lnTo>
                    <a:lnTo>
                      <a:pt x="0" y="18655"/>
                    </a:lnTo>
                    <a:lnTo>
                      <a:pt x="0" y="18655"/>
                    </a:lnTo>
                    <a:lnTo>
                      <a:pt x="0" y="19636"/>
                    </a:lnTo>
                    <a:lnTo>
                      <a:pt x="0" y="20618"/>
                    </a:lnTo>
                    <a:lnTo>
                      <a:pt x="1350" y="21600"/>
                    </a:lnTo>
                    <a:lnTo>
                      <a:pt x="1350" y="21600"/>
                    </a:lnTo>
                    <a:lnTo>
                      <a:pt x="8100" y="19636"/>
                    </a:lnTo>
                    <a:lnTo>
                      <a:pt x="8100" y="19636"/>
                    </a:lnTo>
                    <a:lnTo>
                      <a:pt x="8100" y="19636"/>
                    </a:lnTo>
                    <a:lnTo>
                      <a:pt x="8100" y="18655"/>
                    </a:lnTo>
                    <a:lnTo>
                      <a:pt x="8100" y="18655"/>
                    </a:lnTo>
                    <a:lnTo>
                      <a:pt x="8100" y="18655"/>
                    </a:lnTo>
                    <a:lnTo>
                      <a:pt x="8100" y="18655"/>
                    </a:lnTo>
                    <a:lnTo>
                      <a:pt x="8100" y="17673"/>
                    </a:lnTo>
                    <a:lnTo>
                      <a:pt x="8100" y="17673"/>
                    </a:lnTo>
                    <a:lnTo>
                      <a:pt x="8100" y="17673"/>
                    </a:lnTo>
                    <a:lnTo>
                      <a:pt x="8100" y="16691"/>
                    </a:lnTo>
                    <a:lnTo>
                      <a:pt x="8100" y="15709"/>
                    </a:lnTo>
                    <a:lnTo>
                      <a:pt x="9450" y="15709"/>
                    </a:lnTo>
                    <a:lnTo>
                      <a:pt x="9450" y="14727"/>
                    </a:lnTo>
                    <a:lnTo>
                      <a:pt x="10800" y="14727"/>
                    </a:lnTo>
                    <a:lnTo>
                      <a:pt x="10800" y="13745"/>
                    </a:lnTo>
                    <a:lnTo>
                      <a:pt x="10800" y="13745"/>
                    </a:lnTo>
                    <a:lnTo>
                      <a:pt x="12150" y="11782"/>
                    </a:lnTo>
                    <a:lnTo>
                      <a:pt x="13500" y="10800"/>
                    </a:lnTo>
                    <a:lnTo>
                      <a:pt x="14850" y="9818"/>
                    </a:lnTo>
                    <a:lnTo>
                      <a:pt x="16200" y="8836"/>
                    </a:lnTo>
                    <a:lnTo>
                      <a:pt x="18900" y="5891"/>
                    </a:lnTo>
                    <a:lnTo>
                      <a:pt x="21600" y="3927"/>
                    </a:lnTo>
                    <a:lnTo>
                      <a:pt x="21600" y="3927"/>
                    </a:lnTo>
                    <a:lnTo>
                      <a:pt x="162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91" name="Shape 4391"/>
              <p:cNvSpPr/>
              <p:nvPr/>
            </p:nvSpPr>
            <p:spPr>
              <a:xfrm>
                <a:off x="727075" y="587375"/>
                <a:ext cx="25400" cy="3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3500" y="1964"/>
                    </a:moveTo>
                    <a:lnTo>
                      <a:pt x="13500" y="1964"/>
                    </a:lnTo>
                    <a:lnTo>
                      <a:pt x="13500" y="1964"/>
                    </a:lnTo>
                    <a:lnTo>
                      <a:pt x="13500" y="2945"/>
                    </a:lnTo>
                    <a:lnTo>
                      <a:pt x="13500" y="2945"/>
                    </a:lnTo>
                    <a:lnTo>
                      <a:pt x="13500" y="2945"/>
                    </a:lnTo>
                    <a:lnTo>
                      <a:pt x="13500" y="2945"/>
                    </a:lnTo>
                    <a:lnTo>
                      <a:pt x="13500" y="2945"/>
                    </a:lnTo>
                    <a:lnTo>
                      <a:pt x="13500" y="3927"/>
                    </a:lnTo>
                    <a:lnTo>
                      <a:pt x="13500" y="3927"/>
                    </a:lnTo>
                    <a:lnTo>
                      <a:pt x="13500" y="4909"/>
                    </a:lnTo>
                    <a:lnTo>
                      <a:pt x="13500" y="4909"/>
                    </a:lnTo>
                    <a:lnTo>
                      <a:pt x="13500" y="4909"/>
                    </a:lnTo>
                    <a:lnTo>
                      <a:pt x="12150" y="5891"/>
                    </a:lnTo>
                    <a:lnTo>
                      <a:pt x="12150" y="6873"/>
                    </a:lnTo>
                    <a:lnTo>
                      <a:pt x="12150" y="6873"/>
                    </a:lnTo>
                    <a:lnTo>
                      <a:pt x="10800" y="7855"/>
                    </a:lnTo>
                    <a:lnTo>
                      <a:pt x="10800" y="7855"/>
                    </a:lnTo>
                    <a:lnTo>
                      <a:pt x="9450" y="9818"/>
                    </a:lnTo>
                    <a:lnTo>
                      <a:pt x="8100" y="10800"/>
                    </a:lnTo>
                    <a:lnTo>
                      <a:pt x="6750" y="11782"/>
                    </a:lnTo>
                    <a:lnTo>
                      <a:pt x="5400" y="12764"/>
                    </a:lnTo>
                    <a:lnTo>
                      <a:pt x="2700" y="15709"/>
                    </a:lnTo>
                    <a:lnTo>
                      <a:pt x="0" y="17673"/>
                    </a:lnTo>
                    <a:lnTo>
                      <a:pt x="5400" y="21600"/>
                    </a:lnTo>
                    <a:lnTo>
                      <a:pt x="8100" y="18655"/>
                    </a:lnTo>
                    <a:lnTo>
                      <a:pt x="10800" y="16691"/>
                    </a:lnTo>
                    <a:lnTo>
                      <a:pt x="12150" y="14727"/>
                    </a:lnTo>
                    <a:lnTo>
                      <a:pt x="13500" y="13745"/>
                    </a:lnTo>
                    <a:lnTo>
                      <a:pt x="14850" y="12764"/>
                    </a:lnTo>
                    <a:lnTo>
                      <a:pt x="16200" y="10800"/>
                    </a:lnTo>
                    <a:lnTo>
                      <a:pt x="17550" y="10800"/>
                    </a:lnTo>
                    <a:lnTo>
                      <a:pt x="17550" y="9818"/>
                    </a:lnTo>
                    <a:lnTo>
                      <a:pt x="18900" y="8836"/>
                    </a:lnTo>
                    <a:lnTo>
                      <a:pt x="18900" y="8836"/>
                    </a:lnTo>
                    <a:lnTo>
                      <a:pt x="18900" y="7855"/>
                    </a:lnTo>
                    <a:lnTo>
                      <a:pt x="20250" y="6873"/>
                    </a:lnTo>
                    <a:lnTo>
                      <a:pt x="20250" y="6873"/>
                    </a:lnTo>
                    <a:lnTo>
                      <a:pt x="20250" y="5891"/>
                    </a:lnTo>
                    <a:lnTo>
                      <a:pt x="21600" y="4909"/>
                    </a:lnTo>
                    <a:lnTo>
                      <a:pt x="21600" y="3927"/>
                    </a:lnTo>
                    <a:lnTo>
                      <a:pt x="21600" y="3927"/>
                    </a:lnTo>
                    <a:lnTo>
                      <a:pt x="21600" y="2945"/>
                    </a:lnTo>
                    <a:lnTo>
                      <a:pt x="21600" y="1964"/>
                    </a:lnTo>
                    <a:lnTo>
                      <a:pt x="21600" y="982"/>
                    </a:lnTo>
                    <a:lnTo>
                      <a:pt x="21600" y="982"/>
                    </a:lnTo>
                    <a:lnTo>
                      <a:pt x="20250" y="0"/>
                    </a:lnTo>
                    <a:lnTo>
                      <a:pt x="20250" y="0"/>
                    </a:lnTo>
                    <a:lnTo>
                      <a:pt x="13500" y="196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92" name="Shape 4392"/>
              <p:cNvSpPr/>
              <p:nvPr/>
            </p:nvSpPr>
            <p:spPr>
              <a:xfrm>
                <a:off x="711200" y="581025"/>
                <a:ext cx="39688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64" y="21600"/>
                    </a:moveTo>
                    <a:lnTo>
                      <a:pt x="864" y="21600"/>
                    </a:lnTo>
                    <a:lnTo>
                      <a:pt x="2592" y="18514"/>
                    </a:lnTo>
                    <a:lnTo>
                      <a:pt x="3456" y="18514"/>
                    </a:lnTo>
                    <a:lnTo>
                      <a:pt x="5184" y="18514"/>
                    </a:lnTo>
                    <a:lnTo>
                      <a:pt x="6912" y="18514"/>
                    </a:lnTo>
                    <a:lnTo>
                      <a:pt x="7776" y="15429"/>
                    </a:lnTo>
                    <a:lnTo>
                      <a:pt x="9504" y="15429"/>
                    </a:lnTo>
                    <a:lnTo>
                      <a:pt x="11232" y="15429"/>
                    </a:lnTo>
                    <a:lnTo>
                      <a:pt x="12096" y="15429"/>
                    </a:lnTo>
                    <a:lnTo>
                      <a:pt x="12960" y="15429"/>
                    </a:lnTo>
                    <a:lnTo>
                      <a:pt x="12960" y="15429"/>
                    </a:lnTo>
                    <a:lnTo>
                      <a:pt x="13824" y="15429"/>
                    </a:lnTo>
                    <a:lnTo>
                      <a:pt x="14688" y="15429"/>
                    </a:lnTo>
                    <a:lnTo>
                      <a:pt x="14688" y="15429"/>
                    </a:lnTo>
                    <a:lnTo>
                      <a:pt x="15552" y="15429"/>
                    </a:lnTo>
                    <a:lnTo>
                      <a:pt x="15552" y="15429"/>
                    </a:lnTo>
                    <a:lnTo>
                      <a:pt x="16416" y="18514"/>
                    </a:lnTo>
                    <a:lnTo>
                      <a:pt x="16416" y="18514"/>
                    </a:lnTo>
                    <a:lnTo>
                      <a:pt x="17280" y="18514"/>
                    </a:lnTo>
                    <a:lnTo>
                      <a:pt x="17280" y="18514"/>
                    </a:lnTo>
                    <a:lnTo>
                      <a:pt x="17280" y="18514"/>
                    </a:lnTo>
                    <a:lnTo>
                      <a:pt x="17280" y="18514"/>
                    </a:lnTo>
                    <a:lnTo>
                      <a:pt x="17280" y="18514"/>
                    </a:lnTo>
                    <a:lnTo>
                      <a:pt x="17280" y="18514"/>
                    </a:lnTo>
                    <a:lnTo>
                      <a:pt x="17280" y="18514"/>
                    </a:lnTo>
                    <a:lnTo>
                      <a:pt x="21600" y="12343"/>
                    </a:lnTo>
                    <a:lnTo>
                      <a:pt x="21600" y="9257"/>
                    </a:lnTo>
                    <a:lnTo>
                      <a:pt x="20736" y="9257"/>
                    </a:lnTo>
                    <a:lnTo>
                      <a:pt x="20736" y="6171"/>
                    </a:lnTo>
                    <a:lnTo>
                      <a:pt x="19872" y="6171"/>
                    </a:lnTo>
                    <a:lnTo>
                      <a:pt x="19008" y="3086"/>
                    </a:lnTo>
                    <a:lnTo>
                      <a:pt x="19008" y="3086"/>
                    </a:lnTo>
                    <a:lnTo>
                      <a:pt x="18144" y="3086"/>
                    </a:lnTo>
                    <a:lnTo>
                      <a:pt x="17280" y="0"/>
                    </a:lnTo>
                    <a:lnTo>
                      <a:pt x="17280" y="0"/>
                    </a:lnTo>
                    <a:lnTo>
                      <a:pt x="16416" y="0"/>
                    </a:lnTo>
                    <a:lnTo>
                      <a:pt x="15552" y="0"/>
                    </a:lnTo>
                    <a:lnTo>
                      <a:pt x="14688" y="0"/>
                    </a:lnTo>
                    <a:lnTo>
                      <a:pt x="14688" y="0"/>
                    </a:lnTo>
                    <a:lnTo>
                      <a:pt x="13824" y="0"/>
                    </a:lnTo>
                    <a:lnTo>
                      <a:pt x="12960" y="0"/>
                    </a:lnTo>
                    <a:lnTo>
                      <a:pt x="12096" y="0"/>
                    </a:lnTo>
                    <a:lnTo>
                      <a:pt x="10368" y="0"/>
                    </a:lnTo>
                    <a:lnTo>
                      <a:pt x="9504" y="0"/>
                    </a:lnTo>
                    <a:lnTo>
                      <a:pt x="7776" y="0"/>
                    </a:lnTo>
                    <a:lnTo>
                      <a:pt x="6048" y="0"/>
                    </a:lnTo>
                    <a:lnTo>
                      <a:pt x="4320" y="0"/>
                    </a:lnTo>
                    <a:lnTo>
                      <a:pt x="3456" y="3086"/>
                    </a:lnTo>
                    <a:lnTo>
                      <a:pt x="1728" y="3086"/>
                    </a:lnTo>
                    <a:lnTo>
                      <a:pt x="0" y="3086"/>
                    </a:lnTo>
                    <a:lnTo>
                      <a:pt x="0" y="3086"/>
                    </a:lnTo>
                    <a:lnTo>
                      <a:pt x="86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93" name="Shape 4393"/>
              <p:cNvSpPr/>
              <p:nvPr/>
            </p:nvSpPr>
            <p:spPr>
              <a:xfrm>
                <a:off x="676275" y="582612"/>
                <a:ext cx="36513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3500"/>
                    </a:moveTo>
                    <a:lnTo>
                      <a:pt x="0" y="13500"/>
                    </a:lnTo>
                    <a:lnTo>
                      <a:pt x="0" y="13500"/>
                    </a:lnTo>
                    <a:lnTo>
                      <a:pt x="939" y="16200"/>
                    </a:lnTo>
                    <a:lnTo>
                      <a:pt x="939" y="18900"/>
                    </a:lnTo>
                    <a:lnTo>
                      <a:pt x="1878" y="18900"/>
                    </a:lnTo>
                    <a:lnTo>
                      <a:pt x="1878" y="18900"/>
                    </a:lnTo>
                    <a:lnTo>
                      <a:pt x="2817" y="21600"/>
                    </a:lnTo>
                    <a:lnTo>
                      <a:pt x="3757" y="21600"/>
                    </a:lnTo>
                    <a:lnTo>
                      <a:pt x="4696" y="21600"/>
                    </a:lnTo>
                    <a:lnTo>
                      <a:pt x="4696" y="21600"/>
                    </a:lnTo>
                    <a:lnTo>
                      <a:pt x="5635" y="21600"/>
                    </a:lnTo>
                    <a:lnTo>
                      <a:pt x="6574" y="21600"/>
                    </a:lnTo>
                    <a:lnTo>
                      <a:pt x="6574" y="21600"/>
                    </a:lnTo>
                    <a:lnTo>
                      <a:pt x="7513" y="21600"/>
                    </a:lnTo>
                    <a:lnTo>
                      <a:pt x="8452" y="21600"/>
                    </a:lnTo>
                    <a:lnTo>
                      <a:pt x="9391" y="21600"/>
                    </a:lnTo>
                    <a:lnTo>
                      <a:pt x="10330" y="21600"/>
                    </a:lnTo>
                    <a:lnTo>
                      <a:pt x="11270" y="21600"/>
                    </a:lnTo>
                    <a:lnTo>
                      <a:pt x="13148" y="18900"/>
                    </a:lnTo>
                    <a:lnTo>
                      <a:pt x="14087" y="18900"/>
                    </a:lnTo>
                    <a:lnTo>
                      <a:pt x="15965" y="18900"/>
                    </a:lnTo>
                    <a:lnTo>
                      <a:pt x="18783" y="16200"/>
                    </a:lnTo>
                    <a:lnTo>
                      <a:pt x="21600" y="16200"/>
                    </a:lnTo>
                    <a:lnTo>
                      <a:pt x="20661" y="0"/>
                    </a:lnTo>
                    <a:lnTo>
                      <a:pt x="17843" y="2700"/>
                    </a:lnTo>
                    <a:lnTo>
                      <a:pt x="15026" y="5400"/>
                    </a:lnTo>
                    <a:lnTo>
                      <a:pt x="13148" y="5400"/>
                    </a:lnTo>
                    <a:lnTo>
                      <a:pt x="12209" y="5400"/>
                    </a:lnTo>
                    <a:lnTo>
                      <a:pt x="10330" y="5400"/>
                    </a:lnTo>
                    <a:lnTo>
                      <a:pt x="9391" y="8100"/>
                    </a:lnTo>
                    <a:lnTo>
                      <a:pt x="8452" y="8100"/>
                    </a:lnTo>
                    <a:lnTo>
                      <a:pt x="8452" y="8100"/>
                    </a:lnTo>
                    <a:lnTo>
                      <a:pt x="7513" y="8100"/>
                    </a:lnTo>
                    <a:lnTo>
                      <a:pt x="6574" y="8100"/>
                    </a:lnTo>
                    <a:lnTo>
                      <a:pt x="6574" y="8100"/>
                    </a:lnTo>
                    <a:lnTo>
                      <a:pt x="5635" y="8100"/>
                    </a:lnTo>
                    <a:lnTo>
                      <a:pt x="5635" y="8100"/>
                    </a:lnTo>
                    <a:lnTo>
                      <a:pt x="4696" y="8100"/>
                    </a:lnTo>
                    <a:lnTo>
                      <a:pt x="4696" y="8100"/>
                    </a:lnTo>
                    <a:lnTo>
                      <a:pt x="4696" y="5400"/>
                    </a:lnTo>
                    <a:lnTo>
                      <a:pt x="4696" y="5400"/>
                    </a:lnTo>
                    <a:lnTo>
                      <a:pt x="4696" y="5400"/>
                    </a:lnTo>
                    <a:lnTo>
                      <a:pt x="3757" y="5400"/>
                    </a:lnTo>
                    <a:lnTo>
                      <a:pt x="3757" y="5400"/>
                    </a:lnTo>
                    <a:lnTo>
                      <a:pt x="3757" y="5400"/>
                    </a:lnTo>
                    <a:lnTo>
                      <a:pt x="3757" y="5400"/>
                    </a:lnTo>
                    <a:lnTo>
                      <a:pt x="3757" y="5400"/>
                    </a:lnTo>
                    <a:lnTo>
                      <a:pt x="0" y="135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94" name="Shape 4394"/>
              <p:cNvSpPr/>
              <p:nvPr/>
            </p:nvSpPr>
            <p:spPr>
              <a:xfrm>
                <a:off x="674687" y="555625"/>
                <a:ext cx="25401" cy="3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00" y="0"/>
                    </a:moveTo>
                    <a:lnTo>
                      <a:pt x="16200" y="0"/>
                    </a:lnTo>
                    <a:lnTo>
                      <a:pt x="13500" y="1964"/>
                    </a:lnTo>
                    <a:lnTo>
                      <a:pt x="10800" y="4909"/>
                    </a:lnTo>
                    <a:lnTo>
                      <a:pt x="8100" y="5891"/>
                    </a:lnTo>
                    <a:lnTo>
                      <a:pt x="6750" y="7855"/>
                    </a:lnTo>
                    <a:lnTo>
                      <a:pt x="5400" y="8836"/>
                    </a:lnTo>
                    <a:lnTo>
                      <a:pt x="4050" y="9818"/>
                    </a:lnTo>
                    <a:lnTo>
                      <a:pt x="4050" y="10800"/>
                    </a:lnTo>
                    <a:lnTo>
                      <a:pt x="4050" y="11782"/>
                    </a:lnTo>
                    <a:lnTo>
                      <a:pt x="2700" y="11782"/>
                    </a:lnTo>
                    <a:lnTo>
                      <a:pt x="2700" y="12764"/>
                    </a:lnTo>
                    <a:lnTo>
                      <a:pt x="1350" y="13745"/>
                    </a:lnTo>
                    <a:lnTo>
                      <a:pt x="1350" y="13745"/>
                    </a:lnTo>
                    <a:lnTo>
                      <a:pt x="1350" y="14727"/>
                    </a:lnTo>
                    <a:lnTo>
                      <a:pt x="0" y="15709"/>
                    </a:lnTo>
                    <a:lnTo>
                      <a:pt x="0" y="15709"/>
                    </a:lnTo>
                    <a:lnTo>
                      <a:pt x="0" y="16691"/>
                    </a:lnTo>
                    <a:lnTo>
                      <a:pt x="0" y="17673"/>
                    </a:lnTo>
                    <a:lnTo>
                      <a:pt x="0" y="18655"/>
                    </a:lnTo>
                    <a:lnTo>
                      <a:pt x="0" y="18655"/>
                    </a:lnTo>
                    <a:lnTo>
                      <a:pt x="0" y="19636"/>
                    </a:lnTo>
                    <a:lnTo>
                      <a:pt x="0" y="20618"/>
                    </a:lnTo>
                    <a:lnTo>
                      <a:pt x="1350" y="21600"/>
                    </a:lnTo>
                    <a:lnTo>
                      <a:pt x="6750" y="18655"/>
                    </a:lnTo>
                    <a:lnTo>
                      <a:pt x="6750" y="18655"/>
                    </a:lnTo>
                    <a:lnTo>
                      <a:pt x="6750" y="18655"/>
                    </a:lnTo>
                    <a:lnTo>
                      <a:pt x="6750" y="18655"/>
                    </a:lnTo>
                    <a:lnTo>
                      <a:pt x="6750" y="18655"/>
                    </a:lnTo>
                    <a:lnTo>
                      <a:pt x="6750" y="18655"/>
                    </a:lnTo>
                    <a:lnTo>
                      <a:pt x="6750" y="17673"/>
                    </a:lnTo>
                    <a:lnTo>
                      <a:pt x="6750" y="17673"/>
                    </a:lnTo>
                    <a:lnTo>
                      <a:pt x="8100" y="17673"/>
                    </a:lnTo>
                    <a:lnTo>
                      <a:pt x="8100" y="16691"/>
                    </a:lnTo>
                    <a:lnTo>
                      <a:pt x="8100" y="16691"/>
                    </a:lnTo>
                    <a:lnTo>
                      <a:pt x="8100" y="15709"/>
                    </a:lnTo>
                    <a:lnTo>
                      <a:pt x="8100" y="15709"/>
                    </a:lnTo>
                    <a:lnTo>
                      <a:pt x="9450" y="14727"/>
                    </a:lnTo>
                    <a:lnTo>
                      <a:pt x="9450" y="14727"/>
                    </a:lnTo>
                    <a:lnTo>
                      <a:pt x="10800" y="13745"/>
                    </a:lnTo>
                    <a:lnTo>
                      <a:pt x="10800" y="12764"/>
                    </a:lnTo>
                    <a:lnTo>
                      <a:pt x="12150" y="11782"/>
                    </a:lnTo>
                    <a:lnTo>
                      <a:pt x="13500" y="10800"/>
                    </a:lnTo>
                    <a:lnTo>
                      <a:pt x="14850" y="9818"/>
                    </a:lnTo>
                    <a:lnTo>
                      <a:pt x="16200" y="7855"/>
                    </a:lnTo>
                    <a:lnTo>
                      <a:pt x="18900" y="5891"/>
                    </a:lnTo>
                    <a:lnTo>
                      <a:pt x="21600" y="2945"/>
                    </a:lnTo>
                    <a:lnTo>
                      <a:pt x="21600" y="2945"/>
                    </a:lnTo>
                    <a:lnTo>
                      <a:pt x="162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95" name="Shape 4395"/>
              <p:cNvSpPr/>
              <p:nvPr/>
            </p:nvSpPr>
            <p:spPr>
              <a:xfrm>
                <a:off x="693737" y="525462"/>
                <a:ext cx="23813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2945"/>
                    </a:moveTo>
                    <a:lnTo>
                      <a:pt x="14400" y="2945"/>
                    </a:lnTo>
                    <a:lnTo>
                      <a:pt x="14400" y="2945"/>
                    </a:lnTo>
                    <a:lnTo>
                      <a:pt x="14400" y="2945"/>
                    </a:lnTo>
                    <a:lnTo>
                      <a:pt x="14400" y="2945"/>
                    </a:lnTo>
                    <a:lnTo>
                      <a:pt x="14400" y="2945"/>
                    </a:lnTo>
                    <a:lnTo>
                      <a:pt x="14400" y="3927"/>
                    </a:lnTo>
                    <a:lnTo>
                      <a:pt x="14400" y="3927"/>
                    </a:lnTo>
                    <a:lnTo>
                      <a:pt x="14400" y="3927"/>
                    </a:lnTo>
                    <a:lnTo>
                      <a:pt x="14400" y="4909"/>
                    </a:lnTo>
                    <a:lnTo>
                      <a:pt x="14400" y="4909"/>
                    </a:lnTo>
                    <a:lnTo>
                      <a:pt x="12960" y="4909"/>
                    </a:lnTo>
                    <a:lnTo>
                      <a:pt x="12960" y="5891"/>
                    </a:lnTo>
                    <a:lnTo>
                      <a:pt x="12960" y="5891"/>
                    </a:lnTo>
                    <a:lnTo>
                      <a:pt x="12960" y="6873"/>
                    </a:lnTo>
                    <a:lnTo>
                      <a:pt x="11520" y="7855"/>
                    </a:lnTo>
                    <a:lnTo>
                      <a:pt x="11520" y="7855"/>
                    </a:lnTo>
                    <a:lnTo>
                      <a:pt x="11520" y="8836"/>
                    </a:lnTo>
                    <a:lnTo>
                      <a:pt x="10080" y="9818"/>
                    </a:lnTo>
                    <a:lnTo>
                      <a:pt x="8640" y="10800"/>
                    </a:lnTo>
                    <a:lnTo>
                      <a:pt x="7200" y="11782"/>
                    </a:lnTo>
                    <a:lnTo>
                      <a:pt x="5760" y="13745"/>
                    </a:lnTo>
                    <a:lnTo>
                      <a:pt x="2880" y="15709"/>
                    </a:lnTo>
                    <a:lnTo>
                      <a:pt x="0" y="18655"/>
                    </a:lnTo>
                    <a:lnTo>
                      <a:pt x="5760" y="21600"/>
                    </a:lnTo>
                    <a:lnTo>
                      <a:pt x="8640" y="19636"/>
                    </a:lnTo>
                    <a:lnTo>
                      <a:pt x="11520" y="16691"/>
                    </a:lnTo>
                    <a:lnTo>
                      <a:pt x="12960" y="15709"/>
                    </a:lnTo>
                    <a:lnTo>
                      <a:pt x="14400" y="13745"/>
                    </a:lnTo>
                    <a:lnTo>
                      <a:pt x="15840" y="12764"/>
                    </a:lnTo>
                    <a:lnTo>
                      <a:pt x="17280" y="11782"/>
                    </a:lnTo>
                    <a:lnTo>
                      <a:pt x="17280" y="10800"/>
                    </a:lnTo>
                    <a:lnTo>
                      <a:pt x="18720" y="9818"/>
                    </a:lnTo>
                    <a:lnTo>
                      <a:pt x="18720" y="9818"/>
                    </a:lnTo>
                    <a:lnTo>
                      <a:pt x="20160" y="8836"/>
                    </a:lnTo>
                    <a:lnTo>
                      <a:pt x="20160" y="7855"/>
                    </a:lnTo>
                    <a:lnTo>
                      <a:pt x="20160" y="7855"/>
                    </a:lnTo>
                    <a:lnTo>
                      <a:pt x="21600" y="6873"/>
                    </a:lnTo>
                    <a:lnTo>
                      <a:pt x="21600" y="5891"/>
                    </a:lnTo>
                    <a:lnTo>
                      <a:pt x="21600" y="5891"/>
                    </a:lnTo>
                    <a:lnTo>
                      <a:pt x="21600" y="4909"/>
                    </a:lnTo>
                    <a:lnTo>
                      <a:pt x="21600" y="3927"/>
                    </a:lnTo>
                    <a:lnTo>
                      <a:pt x="21600" y="2945"/>
                    </a:lnTo>
                    <a:lnTo>
                      <a:pt x="21600" y="2945"/>
                    </a:lnTo>
                    <a:lnTo>
                      <a:pt x="21600" y="1964"/>
                    </a:lnTo>
                    <a:lnTo>
                      <a:pt x="21600" y="982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4400" y="294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96" name="Shape 4396"/>
              <p:cNvSpPr/>
              <p:nvPr/>
            </p:nvSpPr>
            <p:spPr>
              <a:xfrm>
                <a:off x="677862" y="519112"/>
                <a:ext cx="39688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64" y="21600"/>
                    </a:moveTo>
                    <a:lnTo>
                      <a:pt x="864" y="21600"/>
                    </a:lnTo>
                    <a:lnTo>
                      <a:pt x="3456" y="21600"/>
                    </a:lnTo>
                    <a:lnTo>
                      <a:pt x="6912" y="18514"/>
                    </a:lnTo>
                    <a:lnTo>
                      <a:pt x="8640" y="18514"/>
                    </a:lnTo>
                    <a:lnTo>
                      <a:pt x="9504" y="18514"/>
                    </a:lnTo>
                    <a:lnTo>
                      <a:pt x="11232" y="18514"/>
                    </a:lnTo>
                    <a:lnTo>
                      <a:pt x="12096" y="18514"/>
                    </a:lnTo>
                    <a:lnTo>
                      <a:pt x="12960" y="18514"/>
                    </a:lnTo>
                    <a:lnTo>
                      <a:pt x="13824" y="18514"/>
                    </a:lnTo>
                    <a:lnTo>
                      <a:pt x="13824" y="18514"/>
                    </a:lnTo>
                    <a:lnTo>
                      <a:pt x="14688" y="18514"/>
                    </a:lnTo>
                    <a:lnTo>
                      <a:pt x="14688" y="18514"/>
                    </a:lnTo>
                    <a:lnTo>
                      <a:pt x="15552" y="18514"/>
                    </a:lnTo>
                    <a:lnTo>
                      <a:pt x="15552" y="18514"/>
                    </a:lnTo>
                    <a:lnTo>
                      <a:pt x="16416" y="18514"/>
                    </a:lnTo>
                    <a:lnTo>
                      <a:pt x="16416" y="18514"/>
                    </a:lnTo>
                    <a:lnTo>
                      <a:pt x="16416" y="18514"/>
                    </a:lnTo>
                    <a:lnTo>
                      <a:pt x="16416" y="18514"/>
                    </a:lnTo>
                    <a:lnTo>
                      <a:pt x="17280" y="18514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21600" y="12343"/>
                    </a:lnTo>
                    <a:lnTo>
                      <a:pt x="20736" y="12343"/>
                    </a:lnTo>
                    <a:lnTo>
                      <a:pt x="20736" y="9257"/>
                    </a:lnTo>
                    <a:lnTo>
                      <a:pt x="19872" y="9257"/>
                    </a:lnTo>
                    <a:lnTo>
                      <a:pt x="19872" y="6171"/>
                    </a:lnTo>
                    <a:lnTo>
                      <a:pt x="19008" y="6171"/>
                    </a:lnTo>
                    <a:lnTo>
                      <a:pt x="18144" y="3086"/>
                    </a:lnTo>
                    <a:lnTo>
                      <a:pt x="18144" y="3086"/>
                    </a:lnTo>
                    <a:lnTo>
                      <a:pt x="17280" y="3086"/>
                    </a:lnTo>
                    <a:lnTo>
                      <a:pt x="16416" y="3086"/>
                    </a:lnTo>
                    <a:lnTo>
                      <a:pt x="16416" y="3086"/>
                    </a:lnTo>
                    <a:lnTo>
                      <a:pt x="15552" y="0"/>
                    </a:lnTo>
                    <a:lnTo>
                      <a:pt x="14688" y="0"/>
                    </a:lnTo>
                    <a:lnTo>
                      <a:pt x="13824" y="0"/>
                    </a:lnTo>
                    <a:lnTo>
                      <a:pt x="13824" y="0"/>
                    </a:lnTo>
                    <a:lnTo>
                      <a:pt x="12960" y="0"/>
                    </a:lnTo>
                    <a:lnTo>
                      <a:pt x="12096" y="0"/>
                    </a:lnTo>
                    <a:lnTo>
                      <a:pt x="10368" y="0"/>
                    </a:lnTo>
                    <a:lnTo>
                      <a:pt x="9504" y="3086"/>
                    </a:lnTo>
                    <a:lnTo>
                      <a:pt x="7776" y="3086"/>
                    </a:lnTo>
                    <a:lnTo>
                      <a:pt x="6048" y="3086"/>
                    </a:lnTo>
                    <a:lnTo>
                      <a:pt x="3456" y="3086"/>
                    </a:lnTo>
                    <a:lnTo>
                      <a:pt x="0" y="6171"/>
                    </a:lnTo>
                    <a:lnTo>
                      <a:pt x="0" y="6171"/>
                    </a:lnTo>
                    <a:lnTo>
                      <a:pt x="86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97" name="Shape 4397"/>
              <p:cNvSpPr/>
              <p:nvPr/>
            </p:nvSpPr>
            <p:spPr>
              <a:xfrm>
                <a:off x="639762" y="522287"/>
                <a:ext cx="39688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6171"/>
                    </a:moveTo>
                    <a:lnTo>
                      <a:pt x="0" y="6171"/>
                    </a:lnTo>
                    <a:lnTo>
                      <a:pt x="864" y="9257"/>
                    </a:lnTo>
                    <a:lnTo>
                      <a:pt x="864" y="12343"/>
                    </a:lnTo>
                    <a:lnTo>
                      <a:pt x="1728" y="12343"/>
                    </a:lnTo>
                    <a:lnTo>
                      <a:pt x="1728" y="15429"/>
                    </a:lnTo>
                    <a:lnTo>
                      <a:pt x="2592" y="15429"/>
                    </a:lnTo>
                    <a:lnTo>
                      <a:pt x="3456" y="15429"/>
                    </a:lnTo>
                    <a:lnTo>
                      <a:pt x="3456" y="18514"/>
                    </a:lnTo>
                    <a:lnTo>
                      <a:pt x="4320" y="18514"/>
                    </a:lnTo>
                    <a:lnTo>
                      <a:pt x="5184" y="18514"/>
                    </a:lnTo>
                    <a:lnTo>
                      <a:pt x="6048" y="18514"/>
                    </a:lnTo>
                    <a:lnTo>
                      <a:pt x="6048" y="18514"/>
                    </a:lnTo>
                    <a:lnTo>
                      <a:pt x="6912" y="18514"/>
                    </a:lnTo>
                    <a:lnTo>
                      <a:pt x="7776" y="21600"/>
                    </a:lnTo>
                    <a:lnTo>
                      <a:pt x="8640" y="21600"/>
                    </a:lnTo>
                    <a:lnTo>
                      <a:pt x="8640" y="21600"/>
                    </a:lnTo>
                    <a:lnTo>
                      <a:pt x="9504" y="21600"/>
                    </a:lnTo>
                    <a:lnTo>
                      <a:pt x="11232" y="18514"/>
                    </a:lnTo>
                    <a:lnTo>
                      <a:pt x="12096" y="18514"/>
                    </a:lnTo>
                    <a:lnTo>
                      <a:pt x="13824" y="18514"/>
                    </a:lnTo>
                    <a:lnTo>
                      <a:pt x="15552" y="18514"/>
                    </a:lnTo>
                    <a:lnTo>
                      <a:pt x="18144" y="15429"/>
                    </a:lnTo>
                    <a:lnTo>
                      <a:pt x="21600" y="15429"/>
                    </a:lnTo>
                    <a:lnTo>
                      <a:pt x="20736" y="0"/>
                    </a:lnTo>
                    <a:lnTo>
                      <a:pt x="18144" y="0"/>
                    </a:lnTo>
                    <a:lnTo>
                      <a:pt x="14688" y="3086"/>
                    </a:lnTo>
                    <a:lnTo>
                      <a:pt x="12960" y="3086"/>
                    </a:lnTo>
                    <a:lnTo>
                      <a:pt x="12096" y="3086"/>
                    </a:lnTo>
                    <a:lnTo>
                      <a:pt x="10368" y="3086"/>
                    </a:lnTo>
                    <a:lnTo>
                      <a:pt x="9504" y="3086"/>
                    </a:lnTo>
                    <a:lnTo>
                      <a:pt x="8640" y="3086"/>
                    </a:lnTo>
                    <a:lnTo>
                      <a:pt x="8640" y="3086"/>
                    </a:lnTo>
                    <a:lnTo>
                      <a:pt x="7776" y="3086"/>
                    </a:lnTo>
                    <a:lnTo>
                      <a:pt x="6912" y="3086"/>
                    </a:lnTo>
                    <a:lnTo>
                      <a:pt x="6912" y="3086"/>
                    </a:lnTo>
                    <a:lnTo>
                      <a:pt x="6048" y="3086"/>
                    </a:lnTo>
                    <a:lnTo>
                      <a:pt x="6048" y="3086"/>
                    </a:lnTo>
                    <a:lnTo>
                      <a:pt x="6048" y="3086"/>
                    </a:lnTo>
                    <a:lnTo>
                      <a:pt x="5184" y="3086"/>
                    </a:lnTo>
                    <a:lnTo>
                      <a:pt x="5184" y="3086"/>
                    </a:lnTo>
                    <a:lnTo>
                      <a:pt x="5184" y="3086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0" y="617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98" name="Shape 4398"/>
              <p:cNvSpPr/>
              <p:nvPr/>
            </p:nvSpPr>
            <p:spPr>
              <a:xfrm>
                <a:off x="638175" y="492125"/>
                <a:ext cx="25400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00" y="0"/>
                    </a:moveTo>
                    <a:lnTo>
                      <a:pt x="16200" y="0"/>
                    </a:lnTo>
                    <a:lnTo>
                      <a:pt x="14850" y="1029"/>
                    </a:lnTo>
                    <a:lnTo>
                      <a:pt x="13500" y="2057"/>
                    </a:lnTo>
                    <a:lnTo>
                      <a:pt x="12150" y="3086"/>
                    </a:lnTo>
                    <a:lnTo>
                      <a:pt x="10800" y="4114"/>
                    </a:lnTo>
                    <a:lnTo>
                      <a:pt x="9450" y="6171"/>
                    </a:lnTo>
                    <a:lnTo>
                      <a:pt x="8100" y="7200"/>
                    </a:lnTo>
                    <a:lnTo>
                      <a:pt x="6750" y="9257"/>
                    </a:lnTo>
                    <a:lnTo>
                      <a:pt x="5400" y="10286"/>
                    </a:lnTo>
                    <a:lnTo>
                      <a:pt x="5400" y="11314"/>
                    </a:lnTo>
                    <a:lnTo>
                      <a:pt x="4050" y="11314"/>
                    </a:lnTo>
                    <a:lnTo>
                      <a:pt x="4050" y="12343"/>
                    </a:lnTo>
                    <a:lnTo>
                      <a:pt x="2700" y="13371"/>
                    </a:lnTo>
                    <a:lnTo>
                      <a:pt x="2700" y="13371"/>
                    </a:lnTo>
                    <a:lnTo>
                      <a:pt x="2700" y="14400"/>
                    </a:lnTo>
                    <a:lnTo>
                      <a:pt x="1350" y="15429"/>
                    </a:lnTo>
                    <a:lnTo>
                      <a:pt x="1350" y="15429"/>
                    </a:lnTo>
                    <a:lnTo>
                      <a:pt x="1350" y="16457"/>
                    </a:lnTo>
                    <a:lnTo>
                      <a:pt x="1350" y="17486"/>
                    </a:lnTo>
                    <a:lnTo>
                      <a:pt x="1350" y="18514"/>
                    </a:lnTo>
                    <a:lnTo>
                      <a:pt x="0" y="18514"/>
                    </a:lnTo>
                    <a:lnTo>
                      <a:pt x="1350" y="19543"/>
                    </a:lnTo>
                    <a:lnTo>
                      <a:pt x="1350" y="20571"/>
                    </a:lnTo>
                    <a:lnTo>
                      <a:pt x="1350" y="21600"/>
                    </a:lnTo>
                    <a:lnTo>
                      <a:pt x="1350" y="21600"/>
                    </a:lnTo>
                    <a:lnTo>
                      <a:pt x="8100" y="19543"/>
                    </a:lnTo>
                    <a:lnTo>
                      <a:pt x="8100" y="19543"/>
                    </a:lnTo>
                    <a:lnTo>
                      <a:pt x="8100" y="19543"/>
                    </a:lnTo>
                    <a:lnTo>
                      <a:pt x="8100" y="19543"/>
                    </a:lnTo>
                    <a:lnTo>
                      <a:pt x="8100" y="18514"/>
                    </a:lnTo>
                    <a:lnTo>
                      <a:pt x="8100" y="18514"/>
                    </a:lnTo>
                    <a:lnTo>
                      <a:pt x="8100" y="18514"/>
                    </a:lnTo>
                    <a:lnTo>
                      <a:pt x="8100" y="18514"/>
                    </a:lnTo>
                    <a:lnTo>
                      <a:pt x="8100" y="17486"/>
                    </a:lnTo>
                    <a:lnTo>
                      <a:pt x="8100" y="17486"/>
                    </a:lnTo>
                    <a:lnTo>
                      <a:pt x="8100" y="16457"/>
                    </a:lnTo>
                    <a:lnTo>
                      <a:pt x="9450" y="16457"/>
                    </a:lnTo>
                    <a:lnTo>
                      <a:pt x="9450" y="15429"/>
                    </a:lnTo>
                    <a:lnTo>
                      <a:pt x="9450" y="15429"/>
                    </a:lnTo>
                    <a:lnTo>
                      <a:pt x="10800" y="14400"/>
                    </a:lnTo>
                    <a:lnTo>
                      <a:pt x="10800" y="14400"/>
                    </a:lnTo>
                    <a:lnTo>
                      <a:pt x="10800" y="13371"/>
                    </a:lnTo>
                    <a:lnTo>
                      <a:pt x="12150" y="12343"/>
                    </a:lnTo>
                    <a:lnTo>
                      <a:pt x="13500" y="11314"/>
                    </a:lnTo>
                    <a:lnTo>
                      <a:pt x="14850" y="9257"/>
                    </a:lnTo>
                    <a:lnTo>
                      <a:pt x="16200" y="8229"/>
                    </a:lnTo>
                    <a:lnTo>
                      <a:pt x="17550" y="7200"/>
                    </a:lnTo>
                    <a:lnTo>
                      <a:pt x="18900" y="5143"/>
                    </a:lnTo>
                    <a:lnTo>
                      <a:pt x="21600" y="4114"/>
                    </a:lnTo>
                    <a:lnTo>
                      <a:pt x="21600" y="3086"/>
                    </a:lnTo>
                    <a:lnTo>
                      <a:pt x="21600" y="3086"/>
                    </a:lnTo>
                    <a:lnTo>
                      <a:pt x="162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399" name="Shape 4399"/>
              <p:cNvSpPr/>
              <p:nvPr/>
            </p:nvSpPr>
            <p:spPr>
              <a:xfrm>
                <a:off x="657225" y="461962"/>
                <a:ext cx="25400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850" y="1964"/>
                    </a:moveTo>
                    <a:lnTo>
                      <a:pt x="14850" y="1964"/>
                    </a:lnTo>
                    <a:lnTo>
                      <a:pt x="14850" y="1964"/>
                    </a:lnTo>
                    <a:lnTo>
                      <a:pt x="14850" y="2945"/>
                    </a:lnTo>
                    <a:lnTo>
                      <a:pt x="14850" y="2945"/>
                    </a:lnTo>
                    <a:lnTo>
                      <a:pt x="14850" y="2945"/>
                    </a:lnTo>
                    <a:lnTo>
                      <a:pt x="14850" y="2945"/>
                    </a:lnTo>
                    <a:lnTo>
                      <a:pt x="14850" y="2945"/>
                    </a:lnTo>
                    <a:lnTo>
                      <a:pt x="14850" y="3927"/>
                    </a:lnTo>
                    <a:lnTo>
                      <a:pt x="13500" y="3927"/>
                    </a:lnTo>
                    <a:lnTo>
                      <a:pt x="13500" y="3927"/>
                    </a:lnTo>
                    <a:lnTo>
                      <a:pt x="13500" y="4909"/>
                    </a:lnTo>
                    <a:lnTo>
                      <a:pt x="13500" y="4909"/>
                    </a:lnTo>
                    <a:lnTo>
                      <a:pt x="13500" y="5891"/>
                    </a:lnTo>
                    <a:lnTo>
                      <a:pt x="12150" y="6873"/>
                    </a:lnTo>
                    <a:lnTo>
                      <a:pt x="12150" y="6873"/>
                    </a:lnTo>
                    <a:lnTo>
                      <a:pt x="10800" y="7855"/>
                    </a:lnTo>
                    <a:lnTo>
                      <a:pt x="10800" y="7855"/>
                    </a:lnTo>
                    <a:lnTo>
                      <a:pt x="9450" y="8836"/>
                    </a:lnTo>
                    <a:lnTo>
                      <a:pt x="8100" y="10800"/>
                    </a:lnTo>
                    <a:lnTo>
                      <a:pt x="6750" y="11782"/>
                    </a:lnTo>
                    <a:lnTo>
                      <a:pt x="5400" y="12764"/>
                    </a:lnTo>
                    <a:lnTo>
                      <a:pt x="4050" y="13745"/>
                    </a:lnTo>
                    <a:lnTo>
                      <a:pt x="2700" y="15709"/>
                    </a:lnTo>
                    <a:lnTo>
                      <a:pt x="1350" y="16691"/>
                    </a:lnTo>
                    <a:lnTo>
                      <a:pt x="0" y="18655"/>
                    </a:lnTo>
                    <a:lnTo>
                      <a:pt x="5400" y="21600"/>
                    </a:lnTo>
                    <a:lnTo>
                      <a:pt x="6750" y="19636"/>
                    </a:lnTo>
                    <a:lnTo>
                      <a:pt x="8100" y="18655"/>
                    </a:lnTo>
                    <a:lnTo>
                      <a:pt x="9450" y="17673"/>
                    </a:lnTo>
                    <a:lnTo>
                      <a:pt x="10800" y="16691"/>
                    </a:lnTo>
                    <a:lnTo>
                      <a:pt x="12150" y="14727"/>
                    </a:lnTo>
                    <a:lnTo>
                      <a:pt x="13500" y="13745"/>
                    </a:lnTo>
                    <a:lnTo>
                      <a:pt x="14850" y="12764"/>
                    </a:lnTo>
                    <a:lnTo>
                      <a:pt x="17550" y="10800"/>
                    </a:lnTo>
                    <a:lnTo>
                      <a:pt x="17550" y="10800"/>
                    </a:lnTo>
                    <a:lnTo>
                      <a:pt x="17550" y="9818"/>
                    </a:lnTo>
                    <a:lnTo>
                      <a:pt x="18900" y="8836"/>
                    </a:lnTo>
                    <a:lnTo>
                      <a:pt x="18900" y="8836"/>
                    </a:lnTo>
                    <a:lnTo>
                      <a:pt x="18900" y="7855"/>
                    </a:lnTo>
                    <a:lnTo>
                      <a:pt x="20250" y="6873"/>
                    </a:lnTo>
                    <a:lnTo>
                      <a:pt x="20250" y="6873"/>
                    </a:lnTo>
                    <a:lnTo>
                      <a:pt x="21600" y="5891"/>
                    </a:lnTo>
                    <a:lnTo>
                      <a:pt x="21600" y="4909"/>
                    </a:lnTo>
                    <a:lnTo>
                      <a:pt x="21600" y="3927"/>
                    </a:lnTo>
                    <a:lnTo>
                      <a:pt x="21600" y="3927"/>
                    </a:lnTo>
                    <a:lnTo>
                      <a:pt x="21600" y="2945"/>
                    </a:lnTo>
                    <a:lnTo>
                      <a:pt x="21600" y="1964"/>
                    </a:lnTo>
                    <a:lnTo>
                      <a:pt x="21600" y="982"/>
                    </a:lnTo>
                    <a:lnTo>
                      <a:pt x="21600" y="982"/>
                    </a:lnTo>
                    <a:lnTo>
                      <a:pt x="20250" y="0"/>
                    </a:lnTo>
                    <a:lnTo>
                      <a:pt x="20250" y="0"/>
                    </a:lnTo>
                    <a:lnTo>
                      <a:pt x="14850" y="196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00" name="Shape 4400"/>
              <p:cNvSpPr/>
              <p:nvPr/>
            </p:nvSpPr>
            <p:spPr>
              <a:xfrm>
                <a:off x="642937" y="455612"/>
                <a:ext cx="38101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0" y="21600"/>
                    </a:lnTo>
                    <a:lnTo>
                      <a:pt x="1800" y="18514"/>
                    </a:lnTo>
                    <a:lnTo>
                      <a:pt x="2700" y="18514"/>
                    </a:lnTo>
                    <a:lnTo>
                      <a:pt x="4500" y="18514"/>
                    </a:lnTo>
                    <a:lnTo>
                      <a:pt x="6300" y="18514"/>
                    </a:lnTo>
                    <a:lnTo>
                      <a:pt x="7200" y="18514"/>
                    </a:lnTo>
                    <a:lnTo>
                      <a:pt x="9000" y="18514"/>
                    </a:lnTo>
                    <a:lnTo>
                      <a:pt x="10800" y="18514"/>
                    </a:lnTo>
                    <a:lnTo>
                      <a:pt x="11700" y="15429"/>
                    </a:lnTo>
                    <a:lnTo>
                      <a:pt x="12600" y="15429"/>
                    </a:lnTo>
                    <a:lnTo>
                      <a:pt x="13500" y="15429"/>
                    </a:lnTo>
                    <a:lnTo>
                      <a:pt x="13500" y="15429"/>
                    </a:lnTo>
                    <a:lnTo>
                      <a:pt x="14400" y="15429"/>
                    </a:lnTo>
                    <a:lnTo>
                      <a:pt x="15300" y="15429"/>
                    </a:lnTo>
                    <a:lnTo>
                      <a:pt x="15300" y="18514"/>
                    </a:lnTo>
                    <a:lnTo>
                      <a:pt x="16200" y="18514"/>
                    </a:lnTo>
                    <a:lnTo>
                      <a:pt x="16200" y="18514"/>
                    </a:lnTo>
                    <a:lnTo>
                      <a:pt x="17100" y="18514"/>
                    </a:lnTo>
                    <a:lnTo>
                      <a:pt x="17100" y="18514"/>
                    </a:lnTo>
                    <a:lnTo>
                      <a:pt x="17100" y="18514"/>
                    </a:lnTo>
                    <a:lnTo>
                      <a:pt x="17100" y="18514"/>
                    </a:lnTo>
                    <a:lnTo>
                      <a:pt x="17100" y="18514"/>
                    </a:lnTo>
                    <a:lnTo>
                      <a:pt x="17100" y="18514"/>
                    </a:lnTo>
                    <a:lnTo>
                      <a:pt x="18000" y="18514"/>
                    </a:lnTo>
                    <a:lnTo>
                      <a:pt x="18000" y="18514"/>
                    </a:lnTo>
                    <a:lnTo>
                      <a:pt x="21600" y="12343"/>
                    </a:lnTo>
                    <a:lnTo>
                      <a:pt x="21600" y="9257"/>
                    </a:lnTo>
                    <a:lnTo>
                      <a:pt x="20700" y="9257"/>
                    </a:lnTo>
                    <a:lnTo>
                      <a:pt x="20700" y="6171"/>
                    </a:lnTo>
                    <a:lnTo>
                      <a:pt x="19800" y="6171"/>
                    </a:lnTo>
                    <a:lnTo>
                      <a:pt x="18900" y="3086"/>
                    </a:lnTo>
                    <a:lnTo>
                      <a:pt x="18900" y="3086"/>
                    </a:lnTo>
                    <a:lnTo>
                      <a:pt x="18000" y="3086"/>
                    </a:lnTo>
                    <a:lnTo>
                      <a:pt x="17100" y="0"/>
                    </a:lnTo>
                    <a:lnTo>
                      <a:pt x="17100" y="0"/>
                    </a:lnTo>
                    <a:lnTo>
                      <a:pt x="16200" y="0"/>
                    </a:lnTo>
                    <a:lnTo>
                      <a:pt x="15300" y="0"/>
                    </a:lnTo>
                    <a:lnTo>
                      <a:pt x="14400" y="0"/>
                    </a:lnTo>
                    <a:lnTo>
                      <a:pt x="14400" y="0"/>
                    </a:lnTo>
                    <a:lnTo>
                      <a:pt x="13500" y="0"/>
                    </a:lnTo>
                    <a:lnTo>
                      <a:pt x="12600" y="0"/>
                    </a:lnTo>
                    <a:lnTo>
                      <a:pt x="11700" y="0"/>
                    </a:lnTo>
                    <a:lnTo>
                      <a:pt x="9900" y="0"/>
                    </a:lnTo>
                    <a:lnTo>
                      <a:pt x="9000" y="0"/>
                    </a:lnTo>
                    <a:lnTo>
                      <a:pt x="7200" y="0"/>
                    </a:lnTo>
                    <a:lnTo>
                      <a:pt x="5400" y="3086"/>
                    </a:lnTo>
                    <a:lnTo>
                      <a:pt x="4500" y="3086"/>
                    </a:lnTo>
                    <a:lnTo>
                      <a:pt x="2700" y="3086"/>
                    </a:lnTo>
                    <a:lnTo>
                      <a:pt x="900" y="3086"/>
                    </a:lnTo>
                    <a:lnTo>
                      <a:pt x="0" y="3086"/>
                    </a:lnTo>
                    <a:lnTo>
                      <a:pt x="0" y="3086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01" name="Shape 4401"/>
              <p:cNvSpPr/>
              <p:nvPr/>
            </p:nvSpPr>
            <p:spPr>
              <a:xfrm>
                <a:off x="642937" y="457200"/>
                <a:ext cx="1588" cy="1588"/>
              </a:xfrm>
              <a:prstGeom prst="rect">
                <a:avLst/>
              </a:prstGeom>
              <a:solidFill>
                <a:srgbClr val="00000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02" name="Shape 4402"/>
              <p:cNvSpPr/>
              <p:nvPr/>
            </p:nvSpPr>
            <p:spPr>
              <a:xfrm>
                <a:off x="606425" y="457200"/>
                <a:ext cx="36513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3500"/>
                    </a:moveTo>
                    <a:lnTo>
                      <a:pt x="0" y="13500"/>
                    </a:lnTo>
                    <a:lnTo>
                      <a:pt x="0" y="13500"/>
                    </a:lnTo>
                    <a:lnTo>
                      <a:pt x="939" y="16200"/>
                    </a:lnTo>
                    <a:lnTo>
                      <a:pt x="939" y="18900"/>
                    </a:lnTo>
                    <a:lnTo>
                      <a:pt x="1878" y="18900"/>
                    </a:lnTo>
                    <a:lnTo>
                      <a:pt x="2817" y="18900"/>
                    </a:lnTo>
                    <a:lnTo>
                      <a:pt x="3757" y="21600"/>
                    </a:lnTo>
                    <a:lnTo>
                      <a:pt x="3757" y="21600"/>
                    </a:lnTo>
                    <a:lnTo>
                      <a:pt x="4696" y="21600"/>
                    </a:lnTo>
                    <a:lnTo>
                      <a:pt x="5635" y="21600"/>
                    </a:lnTo>
                    <a:lnTo>
                      <a:pt x="5635" y="21600"/>
                    </a:lnTo>
                    <a:lnTo>
                      <a:pt x="6574" y="21600"/>
                    </a:lnTo>
                    <a:lnTo>
                      <a:pt x="7513" y="21600"/>
                    </a:lnTo>
                    <a:lnTo>
                      <a:pt x="8452" y="21600"/>
                    </a:lnTo>
                    <a:lnTo>
                      <a:pt x="10330" y="21600"/>
                    </a:lnTo>
                    <a:lnTo>
                      <a:pt x="12209" y="21600"/>
                    </a:lnTo>
                    <a:lnTo>
                      <a:pt x="13148" y="18900"/>
                    </a:lnTo>
                    <a:lnTo>
                      <a:pt x="15026" y="18900"/>
                    </a:lnTo>
                    <a:lnTo>
                      <a:pt x="15965" y="18900"/>
                    </a:lnTo>
                    <a:lnTo>
                      <a:pt x="17843" y="16200"/>
                    </a:lnTo>
                    <a:lnTo>
                      <a:pt x="18783" y="16200"/>
                    </a:lnTo>
                    <a:lnTo>
                      <a:pt x="20661" y="16200"/>
                    </a:lnTo>
                    <a:lnTo>
                      <a:pt x="21600" y="16200"/>
                    </a:lnTo>
                    <a:lnTo>
                      <a:pt x="21600" y="0"/>
                    </a:lnTo>
                    <a:lnTo>
                      <a:pt x="19722" y="2700"/>
                    </a:lnTo>
                    <a:lnTo>
                      <a:pt x="18783" y="2700"/>
                    </a:lnTo>
                    <a:lnTo>
                      <a:pt x="16904" y="2700"/>
                    </a:lnTo>
                    <a:lnTo>
                      <a:pt x="15026" y="2700"/>
                    </a:lnTo>
                    <a:lnTo>
                      <a:pt x="14087" y="5400"/>
                    </a:lnTo>
                    <a:lnTo>
                      <a:pt x="12209" y="5400"/>
                    </a:lnTo>
                    <a:lnTo>
                      <a:pt x="11270" y="5400"/>
                    </a:lnTo>
                    <a:lnTo>
                      <a:pt x="9391" y="5400"/>
                    </a:lnTo>
                    <a:lnTo>
                      <a:pt x="8452" y="8100"/>
                    </a:lnTo>
                    <a:lnTo>
                      <a:pt x="7513" y="8100"/>
                    </a:lnTo>
                    <a:lnTo>
                      <a:pt x="6574" y="8100"/>
                    </a:lnTo>
                    <a:lnTo>
                      <a:pt x="6574" y="8100"/>
                    </a:lnTo>
                    <a:lnTo>
                      <a:pt x="5635" y="8100"/>
                    </a:lnTo>
                    <a:lnTo>
                      <a:pt x="5635" y="8100"/>
                    </a:lnTo>
                    <a:lnTo>
                      <a:pt x="4696" y="5400"/>
                    </a:lnTo>
                    <a:lnTo>
                      <a:pt x="4696" y="5400"/>
                    </a:lnTo>
                    <a:lnTo>
                      <a:pt x="4696" y="5400"/>
                    </a:lnTo>
                    <a:lnTo>
                      <a:pt x="4696" y="5400"/>
                    </a:lnTo>
                    <a:lnTo>
                      <a:pt x="4696" y="5400"/>
                    </a:lnTo>
                    <a:lnTo>
                      <a:pt x="4696" y="5400"/>
                    </a:lnTo>
                    <a:lnTo>
                      <a:pt x="4696" y="5400"/>
                    </a:lnTo>
                    <a:lnTo>
                      <a:pt x="4696" y="5400"/>
                    </a:lnTo>
                    <a:lnTo>
                      <a:pt x="4696" y="5400"/>
                    </a:lnTo>
                    <a:lnTo>
                      <a:pt x="0" y="135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03" name="Shape 4403"/>
              <p:cNvSpPr/>
              <p:nvPr/>
            </p:nvSpPr>
            <p:spPr>
              <a:xfrm>
                <a:off x="604837" y="430212"/>
                <a:ext cx="25401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00" y="0"/>
                    </a:moveTo>
                    <a:lnTo>
                      <a:pt x="16200" y="0"/>
                    </a:lnTo>
                    <a:lnTo>
                      <a:pt x="13500" y="1964"/>
                    </a:lnTo>
                    <a:lnTo>
                      <a:pt x="10800" y="4909"/>
                    </a:lnTo>
                    <a:lnTo>
                      <a:pt x="9450" y="5891"/>
                    </a:lnTo>
                    <a:lnTo>
                      <a:pt x="8100" y="6873"/>
                    </a:lnTo>
                    <a:lnTo>
                      <a:pt x="6750" y="8836"/>
                    </a:lnTo>
                    <a:lnTo>
                      <a:pt x="5400" y="9818"/>
                    </a:lnTo>
                    <a:lnTo>
                      <a:pt x="4050" y="10800"/>
                    </a:lnTo>
                    <a:lnTo>
                      <a:pt x="4050" y="11782"/>
                    </a:lnTo>
                    <a:lnTo>
                      <a:pt x="2700" y="11782"/>
                    </a:lnTo>
                    <a:lnTo>
                      <a:pt x="2700" y="12764"/>
                    </a:lnTo>
                    <a:lnTo>
                      <a:pt x="2700" y="13745"/>
                    </a:lnTo>
                    <a:lnTo>
                      <a:pt x="1350" y="13745"/>
                    </a:lnTo>
                    <a:lnTo>
                      <a:pt x="1350" y="14727"/>
                    </a:lnTo>
                    <a:lnTo>
                      <a:pt x="1350" y="15709"/>
                    </a:lnTo>
                    <a:lnTo>
                      <a:pt x="0" y="15709"/>
                    </a:lnTo>
                    <a:lnTo>
                      <a:pt x="0" y="16691"/>
                    </a:lnTo>
                    <a:lnTo>
                      <a:pt x="0" y="17673"/>
                    </a:lnTo>
                    <a:lnTo>
                      <a:pt x="0" y="18655"/>
                    </a:lnTo>
                    <a:lnTo>
                      <a:pt x="0" y="18655"/>
                    </a:lnTo>
                    <a:lnTo>
                      <a:pt x="0" y="19636"/>
                    </a:lnTo>
                    <a:lnTo>
                      <a:pt x="0" y="20618"/>
                    </a:lnTo>
                    <a:lnTo>
                      <a:pt x="1350" y="21600"/>
                    </a:lnTo>
                    <a:lnTo>
                      <a:pt x="8100" y="18655"/>
                    </a:lnTo>
                    <a:lnTo>
                      <a:pt x="8100" y="18655"/>
                    </a:lnTo>
                    <a:lnTo>
                      <a:pt x="8100" y="18655"/>
                    </a:lnTo>
                    <a:lnTo>
                      <a:pt x="6750" y="18655"/>
                    </a:lnTo>
                    <a:lnTo>
                      <a:pt x="6750" y="18655"/>
                    </a:lnTo>
                    <a:lnTo>
                      <a:pt x="8100" y="18655"/>
                    </a:lnTo>
                    <a:lnTo>
                      <a:pt x="8100" y="17673"/>
                    </a:lnTo>
                    <a:lnTo>
                      <a:pt x="8100" y="17673"/>
                    </a:lnTo>
                    <a:lnTo>
                      <a:pt x="8100" y="17673"/>
                    </a:lnTo>
                    <a:lnTo>
                      <a:pt x="8100" y="16691"/>
                    </a:lnTo>
                    <a:lnTo>
                      <a:pt x="8100" y="16691"/>
                    </a:lnTo>
                    <a:lnTo>
                      <a:pt x="8100" y="15709"/>
                    </a:lnTo>
                    <a:lnTo>
                      <a:pt x="9450" y="15709"/>
                    </a:lnTo>
                    <a:lnTo>
                      <a:pt x="9450" y="14727"/>
                    </a:lnTo>
                    <a:lnTo>
                      <a:pt x="9450" y="14727"/>
                    </a:lnTo>
                    <a:lnTo>
                      <a:pt x="10800" y="13745"/>
                    </a:lnTo>
                    <a:lnTo>
                      <a:pt x="10800" y="12764"/>
                    </a:lnTo>
                    <a:lnTo>
                      <a:pt x="12150" y="11782"/>
                    </a:lnTo>
                    <a:lnTo>
                      <a:pt x="13500" y="10800"/>
                    </a:lnTo>
                    <a:lnTo>
                      <a:pt x="14850" y="8836"/>
                    </a:lnTo>
                    <a:lnTo>
                      <a:pt x="16200" y="7855"/>
                    </a:lnTo>
                    <a:lnTo>
                      <a:pt x="18900" y="5891"/>
                    </a:lnTo>
                    <a:lnTo>
                      <a:pt x="21600" y="2945"/>
                    </a:lnTo>
                    <a:lnTo>
                      <a:pt x="21600" y="2945"/>
                    </a:lnTo>
                    <a:lnTo>
                      <a:pt x="162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04" name="Shape 4404"/>
              <p:cNvSpPr/>
              <p:nvPr/>
            </p:nvSpPr>
            <p:spPr>
              <a:xfrm>
                <a:off x="623887" y="400050"/>
                <a:ext cx="25401" cy="3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3500" y="2945"/>
                    </a:moveTo>
                    <a:lnTo>
                      <a:pt x="13500" y="2945"/>
                    </a:lnTo>
                    <a:lnTo>
                      <a:pt x="13500" y="2945"/>
                    </a:lnTo>
                    <a:lnTo>
                      <a:pt x="13500" y="2945"/>
                    </a:lnTo>
                    <a:lnTo>
                      <a:pt x="13500" y="2945"/>
                    </a:lnTo>
                    <a:lnTo>
                      <a:pt x="13500" y="2945"/>
                    </a:lnTo>
                    <a:lnTo>
                      <a:pt x="13500" y="3927"/>
                    </a:lnTo>
                    <a:lnTo>
                      <a:pt x="13500" y="3927"/>
                    </a:lnTo>
                    <a:lnTo>
                      <a:pt x="13500" y="3927"/>
                    </a:lnTo>
                    <a:lnTo>
                      <a:pt x="13500" y="4909"/>
                    </a:lnTo>
                    <a:lnTo>
                      <a:pt x="13500" y="4909"/>
                    </a:lnTo>
                    <a:lnTo>
                      <a:pt x="13500" y="5891"/>
                    </a:lnTo>
                    <a:lnTo>
                      <a:pt x="12150" y="5891"/>
                    </a:lnTo>
                    <a:lnTo>
                      <a:pt x="12150" y="5891"/>
                    </a:lnTo>
                    <a:lnTo>
                      <a:pt x="12150" y="6873"/>
                    </a:lnTo>
                    <a:lnTo>
                      <a:pt x="10800" y="7855"/>
                    </a:lnTo>
                    <a:lnTo>
                      <a:pt x="10800" y="7855"/>
                    </a:lnTo>
                    <a:lnTo>
                      <a:pt x="10800" y="8836"/>
                    </a:lnTo>
                    <a:lnTo>
                      <a:pt x="9450" y="9818"/>
                    </a:lnTo>
                    <a:lnTo>
                      <a:pt x="8100" y="10800"/>
                    </a:lnTo>
                    <a:lnTo>
                      <a:pt x="6750" y="11782"/>
                    </a:lnTo>
                    <a:lnTo>
                      <a:pt x="5400" y="13745"/>
                    </a:lnTo>
                    <a:lnTo>
                      <a:pt x="2700" y="15709"/>
                    </a:lnTo>
                    <a:lnTo>
                      <a:pt x="0" y="18655"/>
                    </a:lnTo>
                    <a:lnTo>
                      <a:pt x="5400" y="21600"/>
                    </a:lnTo>
                    <a:lnTo>
                      <a:pt x="8100" y="19636"/>
                    </a:lnTo>
                    <a:lnTo>
                      <a:pt x="10800" y="16691"/>
                    </a:lnTo>
                    <a:lnTo>
                      <a:pt x="12150" y="15709"/>
                    </a:lnTo>
                    <a:lnTo>
                      <a:pt x="13500" y="14727"/>
                    </a:lnTo>
                    <a:lnTo>
                      <a:pt x="14850" y="12764"/>
                    </a:lnTo>
                    <a:lnTo>
                      <a:pt x="16200" y="11782"/>
                    </a:lnTo>
                    <a:lnTo>
                      <a:pt x="17550" y="10800"/>
                    </a:lnTo>
                    <a:lnTo>
                      <a:pt x="17550" y="10800"/>
                    </a:lnTo>
                    <a:lnTo>
                      <a:pt x="18900" y="9818"/>
                    </a:lnTo>
                    <a:lnTo>
                      <a:pt x="18900" y="8836"/>
                    </a:lnTo>
                    <a:lnTo>
                      <a:pt x="18900" y="7855"/>
                    </a:lnTo>
                    <a:lnTo>
                      <a:pt x="20250" y="7855"/>
                    </a:lnTo>
                    <a:lnTo>
                      <a:pt x="20250" y="6873"/>
                    </a:lnTo>
                    <a:lnTo>
                      <a:pt x="20250" y="5891"/>
                    </a:lnTo>
                    <a:lnTo>
                      <a:pt x="20250" y="5891"/>
                    </a:lnTo>
                    <a:lnTo>
                      <a:pt x="20250" y="4909"/>
                    </a:lnTo>
                    <a:lnTo>
                      <a:pt x="21600" y="3927"/>
                    </a:lnTo>
                    <a:lnTo>
                      <a:pt x="21600" y="2945"/>
                    </a:lnTo>
                    <a:lnTo>
                      <a:pt x="21600" y="2945"/>
                    </a:lnTo>
                    <a:lnTo>
                      <a:pt x="20250" y="1964"/>
                    </a:lnTo>
                    <a:lnTo>
                      <a:pt x="20250" y="982"/>
                    </a:lnTo>
                    <a:lnTo>
                      <a:pt x="20250" y="0"/>
                    </a:lnTo>
                    <a:lnTo>
                      <a:pt x="20250" y="0"/>
                    </a:lnTo>
                    <a:lnTo>
                      <a:pt x="13500" y="294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05" name="Shape 4405"/>
              <p:cNvSpPr/>
              <p:nvPr/>
            </p:nvSpPr>
            <p:spPr>
              <a:xfrm>
                <a:off x="608012" y="393700"/>
                <a:ext cx="39688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64" y="21600"/>
                    </a:moveTo>
                    <a:lnTo>
                      <a:pt x="864" y="21600"/>
                    </a:lnTo>
                    <a:lnTo>
                      <a:pt x="4320" y="21600"/>
                    </a:lnTo>
                    <a:lnTo>
                      <a:pt x="6912" y="18514"/>
                    </a:lnTo>
                    <a:lnTo>
                      <a:pt x="8640" y="18514"/>
                    </a:lnTo>
                    <a:lnTo>
                      <a:pt x="10368" y="18514"/>
                    </a:lnTo>
                    <a:lnTo>
                      <a:pt x="11232" y="18514"/>
                    </a:lnTo>
                    <a:lnTo>
                      <a:pt x="12096" y="18514"/>
                    </a:lnTo>
                    <a:lnTo>
                      <a:pt x="12960" y="18514"/>
                    </a:lnTo>
                    <a:lnTo>
                      <a:pt x="13824" y="18514"/>
                    </a:lnTo>
                    <a:lnTo>
                      <a:pt x="13824" y="18514"/>
                    </a:lnTo>
                    <a:lnTo>
                      <a:pt x="14688" y="18514"/>
                    </a:lnTo>
                    <a:lnTo>
                      <a:pt x="14688" y="18514"/>
                    </a:lnTo>
                    <a:lnTo>
                      <a:pt x="15552" y="18514"/>
                    </a:lnTo>
                    <a:lnTo>
                      <a:pt x="15552" y="18514"/>
                    </a:lnTo>
                    <a:lnTo>
                      <a:pt x="16416" y="18514"/>
                    </a:lnTo>
                    <a:lnTo>
                      <a:pt x="16416" y="18514"/>
                    </a:lnTo>
                    <a:lnTo>
                      <a:pt x="16416" y="18514"/>
                    </a:lnTo>
                    <a:lnTo>
                      <a:pt x="16416" y="18514"/>
                    </a:lnTo>
                    <a:lnTo>
                      <a:pt x="17280" y="18514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21600" y="12343"/>
                    </a:lnTo>
                    <a:lnTo>
                      <a:pt x="20736" y="12343"/>
                    </a:lnTo>
                    <a:lnTo>
                      <a:pt x="20736" y="9257"/>
                    </a:lnTo>
                    <a:lnTo>
                      <a:pt x="19872" y="9257"/>
                    </a:lnTo>
                    <a:lnTo>
                      <a:pt x="19872" y="6171"/>
                    </a:lnTo>
                    <a:lnTo>
                      <a:pt x="19008" y="6171"/>
                    </a:lnTo>
                    <a:lnTo>
                      <a:pt x="19008" y="3086"/>
                    </a:lnTo>
                    <a:lnTo>
                      <a:pt x="18144" y="3086"/>
                    </a:lnTo>
                    <a:lnTo>
                      <a:pt x="17280" y="3086"/>
                    </a:lnTo>
                    <a:lnTo>
                      <a:pt x="16416" y="3086"/>
                    </a:lnTo>
                    <a:lnTo>
                      <a:pt x="16416" y="0"/>
                    </a:lnTo>
                    <a:lnTo>
                      <a:pt x="15552" y="0"/>
                    </a:lnTo>
                    <a:lnTo>
                      <a:pt x="14688" y="0"/>
                    </a:lnTo>
                    <a:lnTo>
                      <a:pt x="14688" y="0"/>
                    </a:lnTo>
                    <a:lnTo>
                      <a:pt x="13824" y="0"/>
                    </a:lnTo>
                    <a:lnTo>
                      <a:pt x="12960" y="0"/>
                    </a:lnTo>
                    <a:lnTo>
                      <a:pt x="12096" y="0"/>
                    </a:lnTo>
                    <a:lnTo>
                      <a:pt x="11232" y="0"/>
                    </a:lnTo>
                    <a:lnTo>
                      <a:pt x="9504" y="0"/>
                    </a:lnTo>
                    <a:lnTo>
                      <a:pt x="7776" y="3086"/>
                    </a:lnTo>
                    <a:lnTo>
                      <a:pt x="6048" y="3086"/>
                    </a:lnTo>
                    <a:lnTo>
                      <a:pt x="3456" y="3086"/>
                    </a:lnTo>
                    <a:lnTo>
                      <a:pt x="0" y="6171"/>
                    </a:lnTo>
                    <a:lnTo>
                      <a:pt x="0" y="6171"/>
                    </a:lnTo>
                    <a:lnTo>
                      <a:pt x="86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06" name="Shape 4406"/>
              <p:cNvSpPr/>
              <p:nvPr/>
            </p:nvSpPr>
            <p:spPr>
              <a:xfrm>
                <a:off x="571500" y="396875"/>
                <a:ext cx="38100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6171"/>
                    </a:moveTo>
                    <a:lnTo>
                      <a:pt x="0" y="6171"/>
                    </a:lnTo>
                    <a:lnTo>
                      <a:pt x="0" y="9257"/>
                    </a:lnTo>
                    <a:lnTo>
                      <a:pt x="0" y="12343"/>
                    </a:lnTo>
                    <a:lnTo>
                      <a:pt x="900" y="12343"/>
                    </a:lnTo>
                    <a:lnTo>
                      <a:pt x="900" y="15429"/>
                    </a:lnTo>
                    <a:lnTo>
                      <a:pt x="1800" y="15429"/>
                    </a:lnTo>
                    <a:lnTo>
                      <a:pt x="2700" y="15429"/>
                    </a:lnTo>
                    <a:lnTo>
                      <a:pt x="2700" y="18514"/>
                    </a:lnTo>
                    <a:lnTo>
                      <a:pt x="3600" y="18514"/>
                    </a:lnTo>
                    <a:lnTo>
                      <a:pt x="4500" y="18514"/>
                    </a:lnTo>
                    <a:lnTo>
                      <a:pt x="5400" y="18514"/>
                    </a:lnTo>
                    <a:lnTo>
                      <a:pt x="5400" y="18514"/>
                    </a:lnTo>
                    <a:lnTo>
                      <a:pt x="6300" y="21600"/>
                    </a:lnTo>
                    <a:lnTo>
                      <a:pt x="7200" y="21600"/>
                    </a:lnTo>
                    <a:lnTo>
                      <a:pt x="8100" y="21600"/>
                    </a:lnTo>
                    <a:lnTo>
                      <a:pt x="8100" y="21600"/>
                    </a:lnTo>
                    <a:lnTo>
                      <a:pt x="9000" y="21600"/>
                    </a:lnTo>
                    <a:lnTo>
                      <a:pt x="10800" y="21600"/>
                    </a:lnTo>
                    <a:lnTo>
                      <a:pt x="11700" y="18514"/>
                    </a:lnTo>
                    <a:lnTo>
                      <a:pt x="13500" y="18514"/>
                    </a:lnTo>
                    <a:lnTo>
                      <a:pt x="15300" y="18514"/>
                    </a:lnTo>
                    <a:lnTo>
                      <a:pt x="18000" y="15429"/>
                    </a:lnTo>
                    <a:lnTo>
                      <a:pt x="21600" y="15429"/>
                    </a:lnTo>
                    <a:lnTo>
                      <a:pt x="20700" y="0"/>
                    </a:lnTo>
                    <a:lnTo>
                      <a:pt x="18000" y="0"/>
                    </a:lnTo>
                    <a:lnTo>
                      <a:pt x="14400" y="3086"/>
                    </a:lnTo>
                    <a:lnTo>
                      <a:pt x="13500" y="3086"/>
                    </a:lnTo>
                    <a:lnTo>
                      <a:pt x="11700" y="3086"/>
                    </a:lnTo>
                    <a:lnTo>
                      <a:pt x="9900" y="3086"/>
                    </a:lnTo>
                    <a:lnTo>
                      <a:pt x="9000" y="3086"/>
                    </a:lnTo>
                    <a:lnTo>
                      <a:pt x="8100" y="3086"/>
                    </a:lnTo>
                    <a:lnTo>
                      <a:pt x="8100" y="3086"/>
                    </a:lnTo>
                    <a:lnTo>
                      <a:pt x="7200" y="3086"/>
                    </a:lnTo>
                    <a:lnTo>
                      <a:pt x="6300" y="3086"/>
                    </a:lnTo>
                    <a:lnTo>
                      <a:pt x="6300" y="3086"/>
                    </a:lnTo>
                    <a:lnTo>
                      <a:pt x="6300" y="3086"/>
                    </a:lnTo>
                    <a:lnTo>
                      <a:pt x="5400" y="3086"/>
                    </a:lnTo>
                    <a:lnTo>
                      <a:pt x="5400" y="3086"/>
                    </a:lnTo>
                    <a:lnTo>
                      <a:pt x="4500" y="3086"/>
                    </a:lnTo>
                    <a:lnTo>
                      <a:pt x="4500" y="3086"/>
                    </a:lnTo>
                    <a:lnTo>
                      <a:pt x="4500" y="3086"/>
                    </a:lnTo>
                    <a:lnTo>
                      <a:pt x="45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0" y="617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07" name="Shape 4407"/>
              <p:cNvSpPr/>
              <p:nvPr/>
            </p:nvSpPr>
            <p:spPr>
              <a:xfrm>
                <a:off x="569912" y="365125"/>
                <a:ext cx="25401" cy="3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850" y="0"/>
                    </a:moveTo>
                    <a:lnTo>
                      <a:pt x="14850" y="0"/>
                    </a:lnTo>
                    <a:lnTo>
                      <a:pt x="12150" y="2945"/>
                    </a:lnTo>
                    <a:lnTo>
                      <a:pt x="9450" y="4909"/>
                    </a:lnTo>
                    <a:lnTo>
                      <a:pt x="8100" y="6873"/>
                    </a:lnTo>
                    <a:lnTo>
                      <a:pt x="6750" y="7855"/>
                    </a:lnTo>
                    <a:lnTo>
                      <a:pt x="5400" y="8836"/>
                    </a:lnTo>
                    <a:lnTo>
                      <a:pt x="4050" y="10800"/>
                    </a:lnTo>
                    <a:lnTo>
                      <a:pt x="4050" y="10800"/>
                    </a:lnTo>
                    <a:lnTo>
                      <a:pt x="2700" y="11782"/>
                    </a:lnTo>
                    <a:lnTo>
                      <a:pt x="2700" y="12764"/>
                    </a:lnTo>
                    <a:lnTo>
                      <a:pt x="1350" y="13745"/>
                    </a:lnTo>
                    <a:lnTo>
                      <a:pt x="1350" y="13745"/>
                    </a:lnTo>
                    <a:lnTo>
                      <a:pt x="1350" y="14727"/>
                    </a:lnTo>
                    <a:lnTo>
                      <a:pt x="1350" y="15709"/>
                    </a:lnTo>
                    <a:lnTo>
                      <a:pt x="0" y="15709"/>
                    </a:lnTo>
                    <a:lnTo>
                      <a:pt x="0" y="16691"/>
                    </a:lnTo>
                    <a:lnTo>
                      <a:pt x="0" y="17673"/>
                    </a:lnTo>
                    <a:lnTo>
                      <a:pt x="0" y="18655"/>
                    </a:lnTo>
                    <a:lnTo>
                      <a:pt x="0" y="18655"/>
                    </a:lnTo>
                    <a:lnTo>
                      <a:pt x="0" y="19636"/>
                    </a:lnTo>
                    <a:lnTo>
                      <a:pt x="0" y="20618"/>
                    </a:lnTo>
                    <a:lnTo>
                      <a:pt x="0" y="21600"/>
                    </a:lnTo>
                    <a:lnTo>
                      <a:pt x="1350" y="21600"/>
                    </a:lnTo>
                    <a:lnTo>
                      <a:pt x="6750" y="19636"/>
                    </a:lnTo>
                    <a:lnTo>
                      <a:pt x="6750" y="19636"/>
                    </a:lnTo>
                    <a:lnTo>
                      <a:pt x="6750" y="19636"/>
                    </a:lnTo>
                    <a:lnTo>
                      <a:pt x="6750" y="19636"/>
                    </a:lnTo>
                    <a:lnTo>
                      <a:pt x="6750" y="18655"/>
                    </a:lnTo>
                    <a:lnTo>
                      <a:pt x="6750" y="18655"/>
                    </a:lnTo>
                    <a:lnTo>
                      <a:pt x="6750" y="18655"/>
                    </a:lnTo>
                    <a:lnTo>
                      <a:pt x="6750" y="17673"/>
                    </a:lnTo>
                    <a:lnTo>
                      <a:pt x="6750" y="17673"/>
                    </a:lnTo>
                    <a:lnTo>
                      <a:pt x="6750" y="17673"/>
                    </a:lnTo>
                    <a:lnTo>
                      <a:pt x="8100" y="16691"/>
                    </a:lnTo>
                    <a:lnTo>
                      <a:pt x="8100" y="16691"/>
                    </a:lnTo>
                    <a:lnTo>
                      <a:pt x="8100" y="15709"/>
                    </a:lnTo>
                    <a:lnTo>
                      <a:pt x="9450" y="15709"/>
                    </a:lnTo>
                    <a:lnTo>
                      <a:pt x="9450" y="14727"/>
                    </a:lnTo>
                    <a:lnTo>
                      <a:pt x="9450" y="14727"/>
                    </a:lnTo>
                    <a:lnTo>
                      <a:pt x="10800" y="13745"/>
                    </a:lnTo>
                    <a:lnTo>
                      <a:pt x="10800" y="12764"/>
                    </a:lnTo>
                    <a:lnTo>
                      <a:pt x="12150" y="10800"/>
                    </a:lnTo>
                    <a:lnTo>
                      <a:pt x="13500" y="9818"/>
                    </a:lnTo>
                    <a:lnTo>
                      <a:pt x="14850" y="8836"/>
                    </a:lnTo>
                    <a:lnTo>
                      <a:pt x="18900" y="5891"/>
                    </a:lnTo>
                    <a:lnTo>
                      <a:pt x="21600" y="3927"/>
                    </a:lnTo>
                    <a:lnTo>
                      <a:pt x="21600" y="3927"/>
                    </a:lnTo>
                    <a:lnTo>
                      <a:pt x="1485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08" name="Shape 4408"/>
              <p:cNvSpPr/>
              <p:nvPr/>
            </p:nvSpPr>
            <p:spPr>
              <a:xfrm>
                <a:off x="587375" y="336550"/>
                <a:ext cx="25400" cy="3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850" y="1964"/>
                    </a:moveTo>
                    <a:lnTo>
                      <a:pt x="14850" y="1964"/>
                    </a:lnTo>
                    <a:lnTo>
                      <a:pt x="14850" y="1964"/>
                    </a:lnTo>
                    <a:lnTo>
                      <a:pt x="14850" y="2945"/>
                    </a:lnTo>
                    <a:lnTo>
                      <a:pt x="14850" y="2945"/>
                    </a:lnTo>
                    <a:lnTo>
                      <a:pt x="14850" y="2945"/>
                    </a:lnTo>
                    <a:lnTo>
                      <a:pt x="14850" y="2945"/>
                    </a:lnTo>
                    <a:lnTo>
                      <a:pt x="14850" y="2945"/>
                    </a:lnTo>
                    <a:lnTo>
                      <a:pt x="14850" y="3927"/>
                    </a:lnTo>
                    <a:lnTo>
                      <a:pt x="14850" y="3927"/>
                    </a:lnTo>
                    <a:lnTo>
                      <a:pt x="13500" y="4909"/>
                    </a:lnTo>
                    <a:lnTo>
                      <a:pt x="13500" y="4909"/>
                    </a:lnTo>
                    <a:lnTo>
                      <a:pt x="13500" y="4909"/>
                    </a:lnTo>
                    <a:lnTo>
                      <a:pt x="13500" y="5891"/>
                    </a:lnTo>
                    <a:lnTo>
                      <a:pt x="12150" y="6873"/>
                    </a:lnTo>
                    <a:lnTo>
                      <a:pt x="12150" y="6873"/>
                    </a:lnTo>
                    <a:lnTo>
                      <a:pt x="12150" y="7855"/>
                    </a:lnTo>
                    <a:lnTo>
                      <a:pt x="10800" y="7855"/>
                    </a:lnTo>
                    <a:lnTo>
                      <a:pt x="9450" y="9818"/>
                    </a:lnTo>
                    <a:lnTo>
                      <a:pt x="9450" y="10800"/>
                    </a:lnTo>
                    <a:lnTo>
                      <a:pt x="6750" y="11782"/>
                    </a:lnTo>
                    <a:lnTo>
                      <a:pt x="5400" y="12764"/>
                    </a:lnTo>
                    <a:lnTo>
                      <a:pt x="2700" y="15709"/>
                    </a:lnTo>
                    <a:lnTo>
                      <a:pt x="0" y="17673"/>
                    </a:lnTo>
                    <a:lnTo>
                      <a:pt x="6750" y="21600"/>
                    </a:lnTo>
                    <a:lnTo>
                      <a:pt x="9450" y="18655"/>
                    </a:lnTo>
                    <a:lnTo>
                      <a:pt x="12150" y="16691"/>
                    </a:lnTo>
                    <a:lnTo>
                      <a:pt x="13500" y="14727"/>
                    </a:lnTo>
                    <a:lnTo>
                      <a:pt x="14850" y="13745"/>
                    </a:lnTo>
                    <a:lnTo>
                      <a:pt x="16200" y="12764"/>
                    </a:lnTo>
                    <a:lnTo>
                      <a:pt x="17550" y="10800"/>
                    </a:lnTo>
                    <a:lnTo>
                      <a:pt x="17550" y="10800"/>
                    </a:lnTo>
                    <a:lnTo>
                      <a:pt x="18900" y="9818"/>
                    </a:lnTo>
                    <a:lnTo>
                      <a:pt x="18900" y="8836"/>
                    </a:lnTo>
                    <a:lnTo>
                      <a:pt x="18900" y="8836"/>
                    </a:lnTo>
                    <a:lnTo>
                      <a:pt x="20250" y="7855"/>
                    </a:lnTo>
                    <a:lnTo>
                      <a:pt x="20250" y="6873"/>
                    </a:lnTo>
                    <a:lnTo>
                      <a:pt x="20250" y="6873"/>
                    </a:lnTo>
                    <a:lnTo>
                      <a:pt x="21600" y="5891"/>
                    </a:lnTo>
                    <a:lnTo>
                      <a:pt x="21600" y="4909"/>
                    </a:lnTo>
                    <a:lnTo>
                      <a:pt x="21600" y="3927"/>
                    </a:lnTo>
                    <a:lnTo>
                      <a:pt x="21600" y="3927"/>
                    </a:lnTo>
                    <a:lnTo>
                      <a:pt x="21600" y="2945"/>
                    </a:lnTo>
                    <a:lnTo>
                      <a:pt x="21600" y="1964"/>
                    </a:lnTo>
                    <a:lnTo>
                      <a:pt x="21600" y="982"/>
                    </a:lnTo>
                    <a:lnTo>
                      <a:pt x="21600" y="982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4850" y="196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09" name="Shape 4409"/>
              <p:cNvSpPr/>
              <p:nvPr/>
            </p:nvSpPr>
            <p:spPr>
              <a:xfrm>
                <a:off x="573087" y="330200"/>
                <a:ext cx="39688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0" y="21600"/>
                    </a:lnTo>
                    <a:lnTo>
                      <a:pt x="3456" y="18514"/>
                    </a:lnTo>
                    <a:lnTo>
                      <a:pt x="6048" y="18514"/>
                    </a:lnTo>
                    <a:lnTo>
                      <a:pt x="7776" y="18514"/>
                    </a:lnTo>
                    <a:lnTo>
                      <a:pt x="8640" y="15429"/>
                    </a:lnTo>
                    <a:lnTo>
                      <a:pt x="10368" y="15429"/>
                    </a:lnTo>
                    <a:lnTo>
                      <a:pt x="11232" y="15429"/>
                    </a:lnTo>
                    <a:lnTo>
                      <a:pt x="12096" y="15429"/>
                    </a:lnTo>
                    <a:lnTo>
                      <a:pt x="12960" y="15429"/>
                    </a:lnTo>
                    <a:lnTo>
                      <a:pt x="13824" y="15429"/>
                    </a:lnTo>
                    <a:lnTo>
                      <a:pt x="13824" y="15429"/>
                    </a:lnTo>
                    <a:lnTo>
                      <a:pt x="14688" y="15429"/>
                    </a:lnTo>
                    <a:lnTo>
                      <a:pt x="14688" y="15429"/>
                    </a:lnTo>
                    <a:lnTo>
                      <a:pt x="15552" y="15429"/>
                    </a:lnTo>
                    <a:lnTo>
                      <a:pt x="15552" y="18514"/>
                    </a:lnTo>
                    <a:lnTo>
                      <a:pt x="16416" y="18514"/>
                    </a:lnTo>
                    <a:lnTo>
                      <a:pt x="16416" y="18514"/>
                    </a:lnTo>
                    <a:lnTo>
                      <a:pt x="16416" y="18514"/>
                    </a:lnTo>
                    <a:lnTo>
                      <a:pt x="16416" y="18514"/>
                    </a:lnTo>
                    <a:lnTo>
                      <a:pt x="17280" y="18514"/>
                    </a:lnTo>
                    <a:lnTo>
                      <a:pt x="17280" y="18514"/>
                    </a:lnTo>
                    <a:lnTo>
                      <a:pt x="17280" y="18514"/>
                    </a:lnTo>
                    <a:lnTo>
                      <a:pt x="17280" y="18514"/>
                    </a:lnTo>
                    <a:lnTo>
                      <a:pt x="21600" y="12343"/>
                    </a:lnTo>
                    <a:lnTo>
                      <a:pt x="20736" y="9257"/>
                    </a:lnTo>
                    <a:lnTo>
                      <a:pt x="19872" y="9257"/>
                    </a:lnTo>
                    <a:lnTo>
                      <a:pt x="19872" y="6171"/>
                    </a:lnTo>
                    <a:lnTo>
                      <a:pt x="19008" y="6171"/>
                    </a:lnTo>
                    <a:lnTo>
                      <a:pt x="19008" y="3086"/>
                    </a:lnTo>
                    <a:lnTo>
                      <a:pt x="18144" y="3086"/>
                    </a:lnTo>
                    <a:lnTo>
                      <a:pt x="17280" y="3086"/>
                    </a:lnTo>
                    <a:lnTo>
                      <a:pt x="16416" y="0"/>
                    </a:lnTo>
                    <a:lnTo>
                      <a:pt x="16416" y="0"/>
                    </a:lnTo>
                    <a:lnTo>
                      <a:pt x="15552" y="0"/>
                    </a:lnTo>
                    <a:lnTo>
                      <a:pt x="14688" y="0"/>
                    </a:lnTo>
                    <a:lnTo>
                      <a:pt x="13824" y="0"/>
                    </a:lnTo>
                    <a:lnTo>
                      <a:pt x="13824" y="0"/>
                    </a:lnTo>
                    <a:lnTo>
                      <a:pt x="12960" y="0"/>
                    </a:lnTo>
                    <a:lnTo>
                      <a:pt x="12096" y="0"/>
                    </a:lnTo>
                    <a:lnTo>
                      <a:pt x="11232" y="0"/>
                    </a:lnTo>
                    <a:lnTo>
                      <a:pt x="9504" y="0"/>
                    </a:lnTo>
                    <a:lnTo>
                      <a:pt x="8640" y="0"/>
                    </a:lnTo>
                    <a:lnTo>
                      <a:pt x="6912" y="0"/>
                    </a:lnTo>
                    <a:lnTo>
                      <a:pt x="5184" y="0"/>
                    </a:lnTo>
                    <a:lnTo>
                      <a:pt x="2592" y="3086"/>
                    </a:lnTo>
                    <a:lnTo>
                      <a:pt x="0" y="3086"/>
                    </a:lnTo>
                    <a:lnTo>
                      <a:pt x="0" y="3086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10" name="Shape 4410"/>
              <p:cNvSpPr/>
              <p:nvPr/>
            </p:nvSpPr>
            <p:spPr>
              <a:xfrm>
                <a:off x="534987" y="331787"/>
                <a:ext cx="38101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9257"/>
                    </a:moveTo>
                    <a:lnTo>
                      <a:pt x="0" y="9257"/>
                    </a:lnTo>
                    <a:lnTo>
                      <a:pt x="0" y="12343"/>
                    </a:lnTo>
                    <a:lnTo>
                      <a:pt x="900" y="12343"/>
                    </a:lnTo>
                    <a:lnTo>
                      <a:pt x="1800" y="15429"/>
                    </a:lnTo>
                    <a:lnTo>
                      <a:pt x="1800" y="15429"/>
                    </a:lnTo>
                    <a:lnTo>
                      <a:pt x="2700" y="18514"/>
                    </a:lnTo>
                    <a:lnTo>
                      <a:pt x="3600" y="18514"/>
                    </a:lnTo>
                    <a:lnTo>
                      <a:pt x="3600" y="18514"/>
                    </a:lnTo>
                    <a:lnTo>
                      <a:pt x="4500" y="21600"/>
                    </a:lnTo>
                    <a:lnTo>
                      <a:pt x="5400" y="21600"/>
                    </a:lnTo>
                    <a:lnTo>
                      <a:pt x="6300" y="21600"/>
                    </a:lnTo>
                    <a:lnTo>
                      <a:pt x="6300" y="21600"/>
                    </a:lnTo>
                    <a:lnTo>
                      <a:pt x="7200" y="21600"/>
                    </a:lnTo>
                    <a:lnTo>
                      <a:pt x="8100" y="21600"/>
                    </a:lnTo>
                    <a:lnTo>
                      <a:pt x="9000" y="21600"/>
                    </a:lnTo>
                    <a:lnTo>
                      <a:pt x="9900" y="21600"/>
                    </a:lnTo>
                    <a:lnTo>
                      <a:pt x="9900" y="21600"/>
                    </a:lnTo>
                    <a:lnTo>
                      <a:pt x="11700" y="21600"/>
                    </a:lnTo>
                    <a:lnTo>
                      <a:pt x="13500" y="21600"/>
                    </a:lnTo>
                    <a:lnTo>
                      <a:pt x="15300" y="21600"/>
                    </a:lnTo>
                    <a:lnTo>
                      <a:pt x="16200" y="18514"/>
                    </a:lnTo>
                    <a:lnTo>
                      <a:pt x="18900" y="18514"/>
                    </a:lnTo>
                    <a:lnTo>
                      <a:pt x="21600" y="18514"/>
                    </a:lnTo>
                    <a:lnTo>
                      <a:pt x="21600" y="0"/>
                    </a:lnTo>
                    <a:lnTo>
                      <a:pt x="18900" y="3086"/>
                    </a:lnTo>
                    <a:lnTo>
                      <a:pt x="15300" y="3086"/>
                    </a:lnTo>
                    <a:lnTo>
                      <a:pt x="14400" y="3086"/>
                    </a:lnTo>
                    <a:lnTo>
                      <a:pt x="12600" y="3086"/>
                    </a:lnTo>
                    <a:lnTo>
                      <a:pt x="11700" y="6171"/>
                    </a:lnTo>
                    <a:lnTo>
                      <a:pt x="9900" y="6171"/>
                    </a:lnTo>
                    <a:lnTo>
                      <a:pt x="9900" y="6171"/>
                    </a:lnTo>
                    <a:lnTo>
                      <a:pt x="9000" y="6171"/>
                    </a:lnTo>
                    <a:lnTo>
                      <a:pt x="8100" y="6171"/>
                    </a:lnTo>
                    <a:lnTo>
                      <a:pt x="8100" y="6171"/>
                    </a:lnTo>
                    <a:lnTo>
                      <a:pt x="7200" y="6171"/>
                    </a:lnTo>
                    <a:lnTo>
                      <a:pt x="6300" y="3086"/>
                    </a:lnTo>
                    <a:lnTo>
                      <a:pt x="6300" y="3086"/>
                    </a:lnTo>
                    <a:lnTo>
                      <a:pt x="5400" y="3086"/>
                    </a:lnTo>
                    <a:lnTo>
                      <a:pt x="5400" y="3086"/>
                    </a:lnTo>
                    <a:lnTo>
                      <a:pt x="5400" y="3086"/>
                    </a:lnTo>
                    <a:lnTo>
                      <a:pt x="4500" y="3086"/>
                    </a:lnTo>
                    <a:lnTo>
                      <a:pt x="4500" y="3086"/>
                    </a:lnTo>
                    <a:lnTo>
                      <a:pt x="4500" y="3086"/>
                    </a:lnTo>
                    <a:lnTo>
                      <a:pt x="4500" y="3086"/>
                    </a:lnTo>
                    <a:lnTo>
                      <a:pt x="4500" y="3086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0" y="925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11" name="Shape 4411"/>
              <p:cNvSpPr/>
              <p:nvPr/>
            </p:nvSpPr>
            <p:spPr>
              <a:xfrm>
                <a:off x="533400" y="301625"/>
                <a:ext cx="25400" cy="3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00" y="0"/>
                    </a:moveTo>
                    <a:lnTo>
                      <a:pt x="16200" y="0"/>
                    </a:lnTo>
                    <a:lnTo>
                      <a:pt x="13500" y="1964"/>
                    </a:lnTo>
                    <a:lnTo>
                      <a:pt x="10800" y="3927"/>
                    </a:lnTo>
                    <a:lnTo>
                      <a:pt x="9450" y="5891"/>
                    </a:lnTo>
                    <a:lnTo>
                      <a:pt x="8100" y="6873"/>
                    </a:lnTo>
                    <a:lnTo>
                      <a:pt x="6750" y="8836"/>
                    </a:lnTo>
                    <a:lnTo>
                      <a:pt x="5400" y="9818"/>
                    </a:lnTo>
                    <a:lnTo>
                      <a:pt x="4050" y="10800"/>
                    </a:lnTo>
                    <a:lnTo>
                      <a:pt x="4050" y="11782"/>
                    </a:lnTo>
                    <a:lnTo>
                      <a:pt x="2700" y="11782"/>
                    </a:lnTo>
                    <a:lnTo>
                      <a:pt x="2700" y="12764"/>
                    </a:lnTo>
                    <a:lnTo>
                      <a:pt x="2700" y="13745"/>
                    </a:lnTo>
                    <a:lnTo>
                      <a:pt x="1350" y="13745"/>
                    </a:lnTo>
                    <a:lnTo>
                      <a:pt x="1350" y="14727"/>
                    </a:lnTo>
                    <a:lnTo>
                      <a:pt x="1350" y="15709"/>
                    </a:lnTo>
                    <a:lnTo>
                      <a:pt x="1350" y="15709"/>
                    </a:lnTo>
                    <a:lnTo>
                      <a:pt x="0" y="16691"/>
                    </a:lnTo>
                    <a:lnTo>
                      <a:pt x="0" y="17673"/>
                    </a:lnTo>
                    <a:lnTo>
                      <a:pt x="0" y="18655"/>
                    </a:lnTo>
                    <a:lnTo>
                      <a:pt x="0" y="19636"/>
                    </a:lnTo>
                    <a:lnTo>
                      <a:pt x="1350" y="19636"/>
                    </a:lnTo>
                    <a:lnTo>
                      <a:pt x="1350" y="20618"/>
                    </a:lnTo>
                    <a:lnTo>
                      <a:pt x="1350" y="21600"/>
                    </a:lnTo>
                    <a:lnTo>
                      <a:pt x="8100" y="18655"/>
                    </a:lnTo>
                    <a:lnTo>
                      <a:pt x="8100" y="18655"/>
                    </a:lnTo>
                    <a:lnTo>
                      <a:pt x="8100" y="18655"/>
                    </a:lnTo>
                    <a:lnTo>
                      <a:pt x="8100" y="18655"/>
                    </a:lnTo>
                    <a:lnTo>
                      <a:pt x="8100" y="18655"/>
                    </a:lnTo>
                    <a:lnTo>
                      <a:pt x="8100" y="18655"/>
                    </a:lnTo>
                    <a:lnTo>
                      <a:pt x="8100" y="17673"/>
                    </a:lnTo>
                    <a:lnTo>
                      <a:pt x="8100" y="17673"/>
                    </a:lnTo>
                    <a:lnTo>
                      <a:pt x="8100" y="16691"/>
                    </a:lnTo>
                    <a:lnTo>
                      <a:pt x="8100" y="16691"/>
                    </a:lnTo>
                    <a:lnTo>
                      <a:pt x="8100" y="15709"/>
                    </a:lnTo>
                    <a:lnTo>
                      <a:pt x="9450" y="15709"/>
                    </a:lnTo>
                    <a:lnTo>
                      <a:pt x="9450" y="14727"/>
                    </a:lnTo>
                    <a:lnTo>
                      <a:pt x="9450" y="14727"/>
                    </a:lnTo>
                    <a:lnTo>
                      <a:pt x="9450" y="13745"/>
                    </a:lnTo>
                    <a:lnTo>
                      <a:pt x="10800" y="13745"/>
                    </a:lnTo>
                    <a:lnTo>
                      <a:pt x="10800" y="12764"/>
                    </a:lnTo>
                    <a:lnTo>
                      <a:pt x="12150" y="11782"/>
                    </a:lnTo>
                    <a:lnTo>
                      <a:pt x="13500" y="9818"/>
                    </a:lnTo>
                    <a:lnTo>
                      <a:pt x="14850" y="8836"/>
                    </a:lnTo>
                    <a:lnTo>
                      <a:pt x="16200" y="7855"/>
                    </a:lnTo>
                    <a:lnTo>
                      <a:pt x="18900" y="4909"/>
                    </a:lnTo>
                    <a:lnTo>
                      <a:pt x="21600" y="2945"/>
                    </a:lnTo>
                    <a:lnTo>
                      <a:pt x="21600" y="2945"/>
                    </a:lnTo>
                    <a:lnTo>
                      <a:pt x="162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12" name="Shape 4412"/>
              <p:cNvSpPr/>
              <p:nvPr/>
            </p:nvSpPr>
            <p:spPr>
              <a:xfrm>
                <a:off x="552450" y="271462"/>
                <a:ext cx="25400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3500" y="2945"/>
                    </a:moveTo>
                    <a:lnTo>
                      <a:pt x="13500" y="2945"/>
                    </a:lnTo>
                    <a:lnTo>
                      <a:pt x="13500" y="2945"/>
                    </a:lnTo>
                    <a:lnTo>
                      <a:pt x="13500" y="2945"/>
                    </a:lnTo>
                    <a:lnTo>
                      <a:pt x="13500" y="2945"/>
                    </a:lnTo>
                    <a:lnTo>
                      <a:pt x="13500" y="2945"/>
                    </a:lnTo>
                    <a:lnTo>
                      <a:pt x="13500" y="3927"/>
                    </a:lnTo>
                    <a:lnTo>
                      <a:pt x="13500" y="3927"/>
                    </a:lnTo>
                    <a:lnTo>
                      <a:pt x="13500" y="3927"/>
                    </a:lnTo>
                    <a:lnTo>
                      <a:pt x="13500" y="4909"/>
                    </a:lnTo>
                    <a:lnTo>
                      <a:pt x="13500" y="4909"/>
                    </a:lnTo>
                    <a:lnTo>
                      <a:pt x="13500" y="5891"/>
                    </a:lnTo>
                    <a:lnTo>
                      <a:pt x="12150" y="5891"/>
                    </a:lnTo>
                    <a:lnTo>
                      <a:pt x="12150" y="6873"/>
                    </a:lnTo>
                    <a:lnTo>
                      <a:pt x="12150" y="6873"/>
                    </a:lnTo>
                    <a:lnTo>
                      <a:pt x="12150" y="7855"/>
                    </a:lnTo>
                    <a:lnTo>
                      <a:pt x="10800" y="7855"/>
                    </a:lnTo>
                    <a:lnTo>
                      <a:pt x="10800" y="8836"/>
                    </a:lnTo>
                    <a:lnTo>
                      <a:pt x="9450" y="9818"/>
                    </a:lnTo>
                    <a:lnTo>
                      <a:pt x="8100" y="10800"/>
                    </a:lnTo>
                    <a:lnTo>
                      <a:pt x="6750" y="12764"/>
                    </a:lnTo>
                    <a:lnTo>
                      <a:pt x="5400" y="13745"/>
                    </a:lnTo>
                    <a:lnTo>
                      <a:pt x="2700" y="15709"/>
                    </a:lnTo>
                    <a:lnTo>
                      <a:pt x="0" y="18655"/>
                    </a:lnTo>
                    <a:lnTo>
                      <a:pt x="5400" y="21600"/>
                    </a:lnTo>
                    <a:lnTo>
                      <a:pt x="8100" y="19636"/>
                    </a:lnTo>
                    <a:lnTo>
                      <a:pt x="10800" y="16691"/>
                    </a:lnTo>
                    <a:lnTo>
                      <a:pt x="12150" y="15709"/>
                    </a:lnTo>
                    <a:lnTo>
                      <a:pt x="13500" y="14727"/>
                    </a:lnTo>
                    <a:lnTo>
                      <a:pt x="14850" y="12764"/>
                    </a:lnTo>
                    <a:lnTo>
                      <a:pt x="16200" y="11782"/>
                    </a:lnTo>
                    <a:lnTo>
                      <a:pt x="17550" y="10800"/>
                    </a:lnTo>
                    <a:lnTo>
                      <a:pt x="17550" y="10800"/>
                    </a:lnTo>
                    <a:lnTo>
                      <a:pt x="17550" y="9818"/>
                    </a:lnTo>
                    <a:lnTo>
                      <a:pt x="18900" y="8836"/>
                    </a:lnTo>
                    <a:lnTo>
                      <a:pt x="18900" y="7855"/>
                    </a:lnTo>
                    <a:lnTo>
                      <a:pt x="20250" y="7855"/>
                    </a:lnTo>
                    <a:lnTo>
                      <a:pt x="20250" y="6873"/>
                    </a:lnTo>
                    <a:lnTo>
                      <a:pt x="20250" y="5891"/>
                    </a:lnTo>
                    <a:lnTo>
                      <a:pt x="20250" y="5891"/>
                    </a:lnTo>
                    <a:lnTo>
                      <a:pt x="21600" y="4909"/>
                    </a:lnTo>
                    <a:lnTo>
                      <a:pt x="21600" y="3927"/>
                    </a:lnTo>
                    <a:lnTo>
                      <a:pt x="21600" y="3927"/>
                    </a:lnTo>
                    <a:lnTo>
                      <a:pt x="21600" y="2945"/>
                    </a:lnTo>
                    <a:lnTo>
                      <a:pt x="21600" y="1964"/>
                    </a:lnTo>
                    <a:lnTo>
                      <a:pt x="20250" y="982"/>
                    </a:lnTo>
                    <a:lnTo>
                      <a:pt x="20250" y="0"/>
                    </a:lnTo>
                    <a:lnTo>
                      <a:pt x="20250" y="0"/>
                    </a:lnTo>
                    <a:lnTo>
                      <a:pt x="13500" y="294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13" name="Shape 4413"/>
              <p:cNvSpPr/>
              <p:nvPr/>
            </p:nvSpPr>
            <p:spPr>
              <a:xfrm>
                <a:off x="536575" y="265112"/>
                <a:ext cx="39688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64" y="21600"/>
                    </a:moveTo>
                    <a:lnTo>
                      <a:pt x="864" y="21600"/>
                    </a:lnTo>
                    <a:lnTo>
                      <a:pt x="2592" y="21600"/>
                    </a:lnTo>
                    <a:lnTo>
                      <a:pt x="3456" y="18514"/>
                    </a:lnTo>
                    <a:lnTo>
                      <a:pt x="5184" y="18514"/>
                    </a:lnTo>
                    <a:lnTo>
                      <a:pt x="6912" y="18514"/>
                    </a:lnTo>
                    <a:lnTo>
                      <a:pt x="7776" y="18514"/>
                    </a:lnTo>
                    <a:lnTo>
                      <a:pt x="9504" y="18514"/>
                    </a:lnTo>
                    <a:lnTo>
                      <a:pt x="10368" y="18514"/>
                    </a:lnTo>
                    <a:lnTo>
                      <a:pt x="12096" y="15429"/>
                    </a:lnTo>
                    <a:lnTo>
                      <a:pt x="12096" y="18514"/>
                    </a:lnTo>
                    <a:lnTo>
                      <a:pt x="12960" y="18514"/>
                    </a:lnTo>
                    <a:lnTo>
                      <a:pt x="13824" y="18514"/>
                    </a:lnTo>
                    <a:lnTo>
                      <a:pt x="14688" y="18514"/>
                    </a:lnTo>
                    <a:lnTo>
                      <a:pt x="14688" y="18514"/>
                    </a:lnTo>
                    <a:lnTo>
                      <a:pt x="15552" y="18514"/>
                    </a:lnTo>
                    <a:lnTo>
                      <a:pt x="15552" y="18514"/>
                    </a:lnTo>
                    <a:lnTo>
                      <a:pt x="16416" y="18514"/>
                    </a:lnTo>
                    <a:lnTo>
                      <a:pt x="16416" y="18514"/>
                    </a:lnTo>
                    <a:lnTo>
                      <a:pt x="16416" y="18514"/>
                    </a:lnTo>
                    <a:lnTo>
                      <a:pt x="17280" y="18514"/>
                    </a:lnTo>
                    <a:lnTo>
                      <a:pt x="17280" y="18514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21600" y="12343"/>
                    </a:lnTo>
                    <a:lnTo>
                      <a:pt x="21600" y="12343"/>
                    </a:lnTo>
                    <a:lnTo>
                      <a:pt x="20736" y="9257"/>
                    </a:lnTo>
                    <a:lnTo>
                      <a:pt x="19872" y="9257"/>
                    </a:lnTo>
                    <a:lnTo>
                      <a:pt x="19872" y="6171"/>
                    </a:lnTo>
                    <a:lnTo>
                      <a:pt x="19008" y="6171"/>
                    </a:lnTo>
                    <a:lnTo>
                      <a:pt x="19008" y="3086"/>
                    </a:lnTo>
                    <a:lnTo>
                      <a:pt x="18144" y="3086"/>
                    </a:lnTo>
                    <a:lnTo>
                      <a:pt x="17280" y="3086"/>
                    </a:lnTo>
                    <a:lnTo>
                      <a:pt x="16416" y="3086"/>
                    </a:lnTo>
                    <a:lnTo>
                      <a:pt x="16416" y="0"/>
                    </a:lnTo>
                    <a:lnTo>
                      <a:pt x="15552" y="0"/>
                    </a:lnTo>
                    <a:lnTo>
                      <a:pt x="14688" y="0"/>
                    </a:lnTo>
                    <a:lnTo>
                      <a:pt x="13824" y="0"/>
                    </a:lnTo>
                    <a:lnTo>
                      <a:pt x="13824" y="0"/>
                    </a:lnTo>
                    <a:lnTo>
                      <a:pt x="12960" y="0"/>
                    </a:lnTo>
                    <a:lnTo>
                      <a:pt x="12096" y="0"/>
                    </a:lnTo>
                    <a:lnTo>
                      <a:pt x="10368" y="0"/>
                    </a:lnTo>
                    <a:lnTo>
                      <a:pt x="8640" y="0"/>
                    </a:lnTo>
                    <a:lnTo>
                      <a:pt x="7776" y="0"/>
                    </a:lnTo>
                    <a:lnTo>
                      <a:pt x="6048" y="3086"/>
                    </a:lnTo>
                    <a:lnTo>
                      <a:pt x="4320" y="3086"/>
                    </a:lnTo>
                    <a:lnTo>
                      <a:pt x="3456" y="3086"/>
                    </a:lnTo>
                    <a:lnTo>
                      <a:pt x="1728" y="3086"/>
                    </a:lnTo>
                    <a:lnTo>
                      <a:pt x="0" y="6171"/>
                    </a:lnTo>
                    <a:lnTo>
                      <a:pt x="0" y="6171"/>
                    </a:lnTo>
                    <a:lnTo>
                      <a:pt x="86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14" name="Shape 4414"/>
              <p:cNvSpPr/>
              <p:nvPr/>
            </p:nvSpPr>
            <p:spPr>
              <a:xfrm>
                <a:off x="501650" y="268287"/>
                <a:ext cx="36513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0800"/>
                    </a:moveTo>
                    <a:lnTo>
                      <a:pt x="0" y="10800"/>
                    </a:lnTo>
                    <a:lnTo>
                      <a:pt x="0" y="13500"/>
                    </a:lnTo>
                    <a:lnTo>
                      <a:pt x="939" y="16200"/>
                    </a:lnTo>
                    <a:lnTo>
                      <a:pt x="939" y="16200"/>
                    </a:lnTo>
                    <a:lnTo>
                      <a:pt x="1878" y="16200"/>
                    </a:lnTo>
                    <a:lnTo>
                      <a:pt x="2817" y="18900"/>
                    </a:lnTo>
                    <a:lnTo>
                      <a:pt x="2817" y="18900"/>
                    </a:lnTo>
                    <a:lnTo>
                      <a:pt x="3757" y="18900"/>
                    </a:lnTo>
                    <a:lnTo>
                      <a:pt x="3757" y="18900"/>
                    </a:lnTo>
                    <a:lnTo>
                      <a:pt x="4696" y="21600"/>
                    </a:lnTo>
                    <a:lnTo>
                      <a:pt x="5635" y="21600"/>
                    </a:lnTo>
                    <a:lnTo>
                      <a:pt x="6574" y="21600"/>
                    </a:lnTo>
                    <a:lnTo>
                      <a:pt x="6574" y="21600"/>
                    </a:lnTo>
                    <a:lnTo>
                      <a:pt x="7513" y="21600"/>
                    </a:lnTo>
                    <a:lnTo>
                      <a:pt x="8452" y="21600"/>
                    </a:lnTo>
                    <a:lnTo>
                      <a:pt x="9391" y="21600"/>
                    </a:lnTo>
                    <a:lnTo>
                      <a:pt x="9391" y="18900"/>
                    </a:lnTo>
                    <a:lnTo>
                      <a:pt x="11270" y="18900"/>
                    </a:lnTo>
                    <a:lnTo>
                      <a:pt x="13148" y="18900"/>
                    </a:lnTo>
                    <a:lnTo>
                      <a:pt x="14087" y="18900"/>
                    </a:lnTo>
                    <a:lnTo>
                      <a:pt x="15965" y="16200"/>
                    </a:lnTo>
                    <a:lnTo>
                      <a:pt x="18783" y="16200"/>
                    </a:lnTo>
                    <a:lnTo>
                      <a:pt x="21600" y="13500"/>
                    </a:lnTo>
                    <a:lnTo>
                      <a:pt x="20661" y="0"/>
                    </a:lnTo>
                    <a:lnTo>
                      <a:pt x="17843" y="2700"/>
                    </a:lnTo>
                    <a:lnTo>
                      <a:pt x="15026" y="2700"/>
                    </a:lnTo>
                    <a:lnTo>
                      <a:pt x="13148" y="2700"/>
                    </a:lnTo>
                    <a:lnTo>
                      <a:pt x="12209" y="5400"/>
                    </a:lnTo>
                    <a:lnTo>
                      <a:pt x="10330" y="5400"/>
                    </a:lnTo>
                    <a:lnTo>
                      <a:pt x="9391" y="5400"/>
                    </a:lnTo>
                    <a:lnTo>
                      <a:pt x="8452" y="5400"/>
                    </a:lnTo>
                    <a:lnTo>
                      <a:pt x="8452" y="5400"/>
                    </a:lnTo>
                    <a:lnTo>
                      <a:pt x="7513" y="5400"/>
                    </a:lnTo>
                    <a:lnTo>
                      <a:pt x="6574" y="5400"/>
                    </a:lnTo>
                    <a:lnTo>
                      <a:pt x="6574" y="5400"/>
                    </a:lnTo>
                    <a:lnTo>
                      <a:pt x="5635" y="5400"/>
                    </a:lnTo>
                    <a:lnTo>
                      <a:pt x="5635" y="5400"/>
                    </a:lnTo>
                    <a:lnTo>
                      <a:pt x="5635" y="5400"/>
                    </a:lnTo>
                    <a:lnTo>
                      <a:pt x="4696" y="5400"/>
                    </a:lnTo>
                    <a:lnTo>
                      <a:pt x="4696" y="5400"/>
                    </a:lnTo>
                    <a:lnTo>
                      <a:pt x="4696" y="5400"/>
                    </a:lnTo>
                    <a:lnTo>
                      <a:pt x="3757" y="5400"/>
                    </a:lnTo>
                    <a:lnTo>
                      <a:pt x="3757" y="5400"/>
                    </a:lnTo>
                    <a:lnTo>
                      <a:pt x="3757" y="5400"/>
                    </a:lnTo>
                    <a:lnTo>
                      <a:pt x="3757" y="5400"/>
                    </a:lnTo>
                    <a:lnTo>
                      <a:pt x="3757" y="5400"/>
                    </a:lnTo>
                    <a:lnTo>
                      <a:pt x="3757" y="5400"/>
                    </a:lnTo>
                    <a:lnTo>
                      <a:pt x="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15" name="Shape 4415"/>
              <p:cNvSpPr/>
              <p:nvPr/>
            </p:nvSpPr>
            <p:spPr>
              <a:xfrm>
                <a:off x="500062" y="239712"/>
                <a:ext cx="25401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850" y="0"/>
                    </a:moveTo>
                    <a:lnTo>
                      <a:pt x="14850" y="0"/>
                    </a:lnTo>
                    <a:lnTo>
                      <a:pt x="13500" y="2945"/>
                    </a:lnTo>
                    <a:lnTo>
                      <a:pt x="9450" y="4909"/>
                    </a:lnTo>
                    <a:lnTo>
                      <a:pt x="8100" y="6873"/>
                    </a:lnTo>
                    <a:lnTo>
                      <a:pt x="6750" y="7855"/>
                    </a:lnTo>
                    <a:lnTo>
                      <a:pt x="5400" y="8836"/>
                    </a:lnTo>
                    <a:lnTo>
                      <a:pt x="4050" y="10800"/>
                    </a:lnTo>
                    <a:lnTo>
                      <a:pt x="4050" y="10800"/>
                    </a:lnTo>
                    <a:lnTo>
                      <a:pt x="2700" y="11782"/>
                    </a:lnTo>
                    <a:lnTo>
                      <a:pt x="2700" y="12764"/>
                    </a:lnTo>
                    <a:lnTo>
                      <a:pt x="2700" y="13745"/>
                    </a:lnTo>
                    <a:lnTo>
                      <a:pt x="1350" y="13745"/>
                    </a:lnTo>
                    <a:lnTo>
                      <a:pt x="1350" y="14727"/>
                    </a:lnTo>
                    <a:lnTo>
                      <a:pt x="1350" y="15709"/>
                    </a:lnTo>
                    <a:lnTo>
                      <a:pt x="0" y="15709"/>
                    </a:lnTo>
                    <a:lnTo>
                      <a:pt x="0" y="16691"/>
                    </a:lnTo>
                    <a:lnTo>
                      <a:pt x="0" y="17673"/>
                    </a:lnTo>
                    <a:lnTo>
                      <a:pt x="0" y="17673"/>
                    </a:lnTo>
                    <a:lnTo>
                      <a:pt x="0" y="18655"/>
                    </a:lnTo>
                    <a:lnTo>
                      <a:pt x="0" y="19636"/>
                    </a:lnTo>
                    <a:lnTo>
                      <a:pt x="0" y="20618"/>
                    </a:lnTo>
                    <a:lnTo>
                      <a:pt x="0" y="21600"/>
                    </a:lnTo>
                    <a:lnTo>
                      <a:pt x="1350" y="21600"/>
                    </a:lnTo>
                    <a:lnTo>
                      <a:pt x="6750" y="19636"/>
                    </a:lnTo>
                    <a:lnTo>
                      <a:pt x="6750" y="19636"/>
                    </a:lnTo>
                    <a:lnTo>
                      <a:pt x="6750" y="18655"/>
                    </a:lnTo>
                    <a:lnTo>
                      <a:pt x="6750" y="18655"/>
                    </a:lnTo>
                    <a:lnTo>
                      <a:pt x="6750" y="18655"/>
                    </a:lnTo>
                    <a:lnTo>
                      <a:pt x="6750" y="18655"/>
                    </a:lnTo>
                    <a:lnTo>
                      <a:pt x="6750" y="18655"/>
                    </a:lnTo>
                    <a:lnTo>
                      <a:pt x="6750" y="17673"/>
                    </a:lnTo>
                    <a:lnTo>
                      <a:pt x="6750" y="17673"/>
                    </a:lnTo>
                    <a:lnTo>
                      <a:pt x="8100" y="16691"/>
                    </a:lnTo>
                    <a:lnTo>
                      <a:pt x="8100" y="16691"/>
                    </a:lnTo>
                    <a:lnTo>
                      <a:pt x="8100" y="16691"/>
                    </a:lnTo>
                    <a:lnTo>
                      <a:pt x="8100" y="15709"/>
                    </a:lnTo>
                    <a:lnTo>
                      <a:pt x="9450" y="15709"/>
                    </a:lnTo>
                    <a:lnTo>
                      <a:pt x="9450" y="14727"/>
                    </a:lnTo>
                    <a:lnTo>
                      <a:pt x="9450" y="13745"/>
                    </a:lnTo>
                    <a:lnTo>
                      <a:pt x="10800" y="13745"/>
                    </a:lnTo>
                    <a:lnTo>
                      <a:pt x="10800" y="12764"/>
                    </a:lnTo>
                    <a:lnTo>
                      <a:pt x="13500" y="10800"/>
                    </a:lnTo>
                    <a:lnTo>
                      <a:pt x="13500" y="9818"/>
                    </a:lnTo>
                    <a:lnTo>
                      <a:pt x="14850" y="8836"/>
                    </a:lnTo>
                    <a:lnTo>
                      <a:pt x="18900" y="5891"/>
                    </a:lnTo>
                    <a:lnTo>
                      <a:pt x="21600" y="3927"/>
                    </a:lnTo>
                    <a:lnTo>
                      <a:pt x="21600" y="3927"/>
                    </a:lnTo>
                    <a:lnTo>
                      <a:pt x="1485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16" name="Shape 4416"/>
              <p:cNvSpPr/>
              <p:nvPr/>
            </p:nvSpPr>
            <p:spPr>
              <a:xfrm>
                <a:off x="517525" y="211137"/>
                <a:ext cx="25400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850" y="1964"/>
                    </a:moveTo>
                    <a:lnTo>
                      <a:pt x="14850" y="1964"/>
                    </a:lnTo>
                    <a:lnTo>
                      <a:pt x="14850" y="1964"/>
                    </a:lnTo>
                    <a:lnTo>
                      <a:pt x="14850" y="2945"/>
                    </a:lnTo>
                    <a:lnTo>
                      <a:pt x="14850" y="2945"/>
                    </a:lnTo>
                    <a:lnTo>
                      <a:pt x="14850" y="2945"/>
                    </a:lnTo>
                    <a:lnTo>
                      <a:pt x="14850" y="2945"/>
                    </a:lnTo>
                    <a:lnTo>
                      <a:pt x="14850" y="3927"/>
                    </a:lnTo>
                    <a:lnTo>
                      <a:pt x="14850" y="3927"/>
                    </a:lnTo>
                    <a:lnTo>
                      <a:pt x="14850" y="3927"/>
                    </a:lnTo>
                    <a:lnTo>
                      <a:pt x="14850" y="4909"/>
                    </a:lnTo>
                    <a:lnTo>
                      <a:pt x="13500" y="4909"/>
                    </a:lnTo>
                    <a:lnTo>
                      <a:pt x="13500" y="4909"/>
                    </a:lnTo>
                    <a:lnTo>
                      <a:pt x="13500" y="5891"/>
                    </a:lnTo>
                    <a:lnTo>
                      <a:pt x="13500" y="6873"/>
                    </a:lnTo>
                    <a:lnTo>
                      <a:pt x="12150" y="6873"/>
                    </a:lnTo>
                    <a:lnTo>
                      <a:pt x="12150" y="7855"/>
                    </a:lnTo>
                    <a:lnTo>
                      <a:pt x="12150" y="7855"/>
                    </a:lnTo>
                    <a:lnTo>
                      <a:pt x="10800" y="9818"/>
                    </a:lnTo>
                    <a:lnTo>
                      <a:pt x="9450" y="10800"/>
                    </a:lnTo>
                    <a:lnTo>
                      <a:pt x="8100" y="11782"/>
                    </a:lnTo>
                    <a:lnTo>
                      <a:pt x="6750" y="12764"/>
                    </a:lnTo>
                    <a:lnTo>
                      <a:pt x="4050" y="15709"/>
                    </a:lnTo>
                    <a:lnTo>
                      <a:pt x="0" y="17673"/>
                    </a:lnTo>
                    <a:lnTo>
                      <a:pt x="6750" y="21600"/>
                    </a:lnTo>
                    <a:lnTo>
                      <a:pt x="9450" y="18655"/>
                    </a:lnTo>
                    <a:lnTo>
                      <a:pt x="12150" y="16691"/>
                    </a:lnTo>
                    <a:lnTo>
                      <a:pt x="13500" y="14727"/>
                    </a:lnTo>
                    <a:lnTo>
                      <a:pt x="14850" y="13745"/>
                    </a:lnTo>
                    <a:lnTo>
                      <a:pt x="16200" y="12764"/>
                    </a:lnTo>
                    <a:lnTo>
                      <a:pt x="17550" y="10800"/>
                    </a:lnTo>
                    <a:lnTo>
                      <a:pt x="17550" y="10800"/>
                    </a:lnTo>
                    <a:lnTo>
                      <a:pt x="18900" y="9818"/>
                    </a:lnTo>
                    <a:lnTo>
                      <a:pt x="18900" y="8836"/>
                    </a:lnTo>
                    <a:lnTo>
                      <a:pt x="20250" y="8836"/>
                    </a:lnTo>
                    <a:lnTo>
                      <a:pt x="20250" y="7855"/>
                    </a:lnTo>
                    <a:lnTo>
                      <a:pt x="20250" y="6873"/>
                    </a:lnTo>
                    <a:lnTo>
                      <a:pt x="21600" y="6873"/>
                    </a:lnTo>
                    <a:lnTo>
                      <a:pt x="21600" y="5891"/>
                    </a:lnTo>
                    <a:lnTo>
                      <a:pt x="21600" y="4909"/>
                    </a:lnTo>
                    <a:lnTo>
                      <a:pt x="21600" y="3927"/>
                    </a:lnTo>
                    <a:lnTo>
                      <a:pt x="21600" y="3927"/>
                    </a:lnTo>
                    <a:lnTo>
                      <a:pt x="21600" y="2945"/>
                    </a:lnTo>
                    <a:lnTo>
                      <a:pt x="21600" y="1964"/>
                    </a:lnTo>
                    <a:lnTo>
                      <a:pt x="21600" y="982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4850" y="196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17" name="Shape 4417"/>
              <p:cNvSpPr/>
              <p:nvPr/>
            </p:nvSpPr>
            <p:spPr>
              <a:xfrm>
                <a:off x="503237" y="204787"/>
                <a:ext cx="39688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64" y="21600"/>
                    </a:moveTo>
                    <a:lnTo>
                      <a:pt x="864" y="21600"/>
                    </a:lnTo>
                    <a:lnTo>
                      <a:pt x="3456" y="18514"/>
                    </a:lnTo>
                    <a:lnTo>
                      <a:pt x="6912" y="18514"/>
                    </a:lnTo>
                    <a:lnTo>
                      <a:pt x="8640" y="18514"/>
                    </a:lnTo>
                    <a:lnTo>
                      <a:pt x="9504" y="15429"/>
                    </a:lnTo>
                    <a:lnTo>
                      <a:pt x="11232" y="15429"/>
                    </a:lnTo>
                    <a:lnTo>
                      <a:pt x="12096" y="15429"/>
                    </a:lnTo>
                    <a:lnTo>
                      <a:pt x="12960" y="15429"/>
                    </a:lnTo>
                    <a:lnTo>
                      <a:pt x="12960" y="15429"/>
                    </a:lnTo>
                    <a:lnTo>
                      <a:pt x="13824" y="15429"/>
                    </a:lnTo>
                    <a:lnTo>
                      <a:pt x="14688" y="15429"/>
                    </a:lnTo>
                    <a:lnTo>
                      <a:pt x="14688" y="15429"/>
                    </a:lnTo>
                    <a:lnTo>
                      <a:pt x="15552" y="15429"/>
                    </a:lnTo>
                    <a:lnTo>
                      <a:pt x="15552" y="15429"/>
                    </a:lnTo>
                    <a:lnTo>
                      <a:pt x="16416" y="18514"/>
                    </a:lnTo>
                    <a:lnTo>
                      <a:pt x="16416" y="18514"/>
                    </a:lnTo>
                    <a:lnTo>
                      <a:pt x="16416" y="18514"/>
                    </a:lnTo>
                    <a:lnTo>
                      <a:pt x="16416" y="18514"/>
                    </a:lnTo>
                    <a:lnTo>
                      <a:pt x="17280" y="18514"/>
                    </a:lnTo>
                    <a:lnTo>
                      <a:pt x="17280" y="18514"/>
                    </a:lnTo>
                    <a:lnTo>
                      <a:pt x="17280" y="18514"/>
                    </a:lnTo>
                    <a:lnTo>
                      <a:pt x="17280" y="18514"/>
                    </a:lnTo>
                    <a:lnTo>
                      <a:pt x="17280" y="18514"/>
                    </a:lnTo>
                    <a:lnTo>
                      <a:pt x="21600" y="12343"/>
                    </a:lnTo>
                    <a:lnTo>
                      <a:pt x="20736" y="9257"/>
                    </a:lnTo>
                    <a:lnTo>
                      <a:pt x="20736" y="9257"/>
                    </a:lnTo>
                    <a:lnTo>
                      <a:pt x="19872" y="6171"/>
                    </a:lnTo>
                    <a:lnTo>
                      <a:pt x="19872" y="3086"/>
                    </a:lnTo>
                    <a:lnTo>
                      <a:pt x="19008" y="3086"/>
                    </a:lnTo>
                    <a:lnTo>
                      <a:pt x="18144" y="3086"/>
                    </a:lnTo>
                    <a:lnTo>
                      <a:pt x="18144" y="3086"/>
                    </a:lnTo>
                    <a:lnTo>
                      <a:pt x="17280" y="0"/>
                    </a:lnTo>
                    <a:lnTo>
                      <a:pt x="16416" y="0"/>
                    </a:lnTo>
                    <a:lnTo>
                      <a:pt x="16416" y="0"/>
                    </a:lnTo>
                    <a:lnTo>
                      <a:pt x="15552" y="0"/>
                    </a:lnTo>
                    <a:lnTo>
                      <a:pt x="14688" y="0"/>
                    </a:lnTo>
                    <a:lnTo>
                      <a:pt x="13824" y="0"/>
                    </a:lnTo>
                    <a:lnTo>
                      <a:pt x="13824" y="0"/>
                    </a:lnTo>
                    <a:lnTo>
                      <a:pt x="12960" y="0"/>
                    </a:lnTo>
                    <a:lnTo>
                      <a:pt x="12096" y="0"/>
                    </a:lnTo>
                    <a:lnTo>
                      <a:pt x="10368" y="0"/>
                    </a:lnTo>
                    <a:lnTo>
                      <a:pt x="9504" y="0"/>
                    </a:lnTo>
                    <a:lnTo>
                      <a:pt x="7776" y="0"/>
                    </a:lnTo>
                    <a:lnTo>
                      <a:pt x="6048" y="0"/>
                    </a:lnTo>
                    <a:lnTo>
                      <a:pt x="3456" y="3086"/>
                    </a:lnTo>
                    <a:lnTo>
                      <a:pt x="0" y="3086"/>
                    </a:lnTo>
                    <a:lnTo>
                      <a:pt x="0" y="3086"/>
                    </a:lnTo>
                    <a:lnTo>
                      <a:pt x="86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18" name="Shape 4418"/>
              <p:cNvSpPr/>
              <p:nvPr/>
            </p:nvSpPr>
            <p:spPr>
              <a:xfrm>
                <a:off x="481012" y="200025"/>
                <a:ext cx="23813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6480"/>
                    </a:moveTo>
                    <a:lnTo>
                      <a:pt x="0" y="6480"/>
                    </a:lnTo>
                    <a:lnTo>
                      <a:pt x="0" y="8640"/>
                    </a:lnTo>
                    <a:lnTo>
                      <a:pt x="1440" y="10800"/>
                    </a:lnTo>
                    <a:lnTo>
                      <a:pt x="1440" y="12960"/>
                    </a:lnTo>
                    <a:lnTo>
                      <a:pt x="2880" y="12960"/>
                    </a:lnTo>
                    <a:lnTo>
                      <a:pt x="2880" y="15120"/>
                    </a:lnTo>
                    <a:lnTo>
                      <a:pt x="4320" y="15120"/>
                    </a:lnTo>
                    <a:lnTo>
                      <a:pt x="4320" y="15120"/>
                    </a:lnTo>
                    <a:lnTo>
                      <a:pt x="5760" y="15120"/>
                    </a:lnTo>
                    <a:lnTo>
                      <a:pt x="5760" y="17280"/>
                    </a:lnTo>
                    <a:lnTo>
                      <a:pt x="5760" y="17280"/>
                    </a:lnTo>
                    <a:lnTo>
                      <a:pt x="7200" y="17280"/>
                    </a:lnTo>
                    <a:lnTo>
                      <a:pt x="7200" y="19440"/>
                    </a:lnTo>
                    <a:lnTo>
                      <a:pt x="8640" y="19440"/>
                    </a:lnTo>
                    <a:lnTo>
                      <a:pt x="10080" y="19440"/>
                    </a:lnTo>
                    <a:lnTo>
                      <a:pt x="10080" y="19440"/>
                    </a:lnTo>
                    <a:lnTo>
                      <a:pt x="11520" y="19440"/>
                    </a:lnTo>
                    <a:lnTo>
                      <a:pt x="12960" y="19440"/>
                    </a:lnTo>
                    <a:lnTo>
                      <a:pt x="14400" y="19440"/>
                    </a:lnTo>
                    <a:lnTo>
                      <a:pt x="14400" y="21600"/>
                    </a:lnTo>
                    <a:lnTo>
                      <a:pt x="15840" y="21600"/>
                    </a:lnTo>
                    <a:lnTo>
                      <a:pt x="17280" y="21600"/>
                    </a:lnTo>
                    <a:lnTo>
                      <a:pt x="18720" y="21600"/>
                    </a:lnTo>
                    <a:lnTo>
                      <a:pt x="20160" y="21600"/>
                    </a:lnTo>
                    <a:lnTo>
                      <a:pt x="21600" y="21600"/>
                    </a:lnTo>
                    <a:lnTo>
                      <a:pt x="20160" y="8640"/>
                    </a:lnTo>
                    <a:lnTo>
                      <a:pt x="18720" y="8640"/>
                    </a:lnTo>
                    <a:lnTo>
                      <a:pt x="18720" y="8640"/>
                    </a:lnTo>
                    <a:lnTo>
                      <a:pt x="17280" y="8640"/>
                    </a:lnTo>
                    <a:lnTo>
                      <a:pt x="15840" y="8640"/>
                    </a:lnTo>
                    <a:lnTo>
                      <a:pt x="15840" y="8640"/>
                    </a:lnTo>
                    <a:lnTo>
                      <a:pt x="14400" y="8640"/>
                    </a:lnTo>
                    <a:lnTo>
                      <a:pt x="14400" y="8640"/>
                    </a:lnTo>
                    <a:lnTo>
                      <a:pt x="12960" y="8640"/>
                    </a:lnTo>
                    <a:lnTo>
                      <a:pt x="12960" y="8640"/>
                    </a:lnTo>
                    <a:lnTo>
                      <a:pt x="11520" y="8640"/>
                    </a:lnTo>
                    <a:lnTo>
                      <a:pt x="11520" y="8640"/>
                    </a:lnTo>
                    <a:lnTo>
                      <a:pt x="11520" y="8640"/>
                    </a:lnTo>
                    <a:lnTo>
                      <a:pt x="10080" y="6480"/>
                    </a:lnTo>
                    <a:lnTo>
                      <a:pt x="10080" y="6480"/>
                    </a:lnTo>
                    <a:lnTo>
                      <a:pt x="10080" y="6480"/>
                    </a:lnTo>
                    <a:lnTo>
                      <a:pt x="10080" y="6480"/>
                    </a:lnTo>
                    <a:lnTo>
                      <a:pt x="8640" y="6480"/>
                    </a:lnTo>
                    <a:lnTo>
                      <a:pt x="8640" y="6480"/>
                    </a:lnTo>
                    <a:lnTo>
                      <a:pt x="8640" y="6480"/>
                    </a:lnTo>
                    <a:lnTo>
                      <a:pt x="8640" y="6480"/>
                    </a:lnTo>
                    <a:lnTo>
                      <a:pt x="8640" y="4320"/>
                    </a:lnTo>
                    <a:lnTo>
                      <a:pt x="7200" y="4320"/>
                    </a:lnTo>
                    <a:lnTo>
                      <a:pt x="7200" y="2160"/>
                    </a:lnTo>
                    <a:lnTo>
                      <a:pt x="5760" y="0"/>
                    </a:lnTo>
                    <a:lnTo>
                      <a:pt x="5760" y="0"/>
                    </a:lnTo>
                    <a:lnTo>
                      <a:pt x="0" y="64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19" name="Shape 4419"/>
              <p:cNvSpPr/>
              <p:nvPr/>
            </p:nvSpPr>
            <p:spPr>
              <a:xfrm>
                <a:off x="477837" y="177800"/>
                <a:ext cx="12701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100" y="0"/>
                    </a:moveTo>
                    <a:lnTo>
                      <a:pt x="8100" y="0"/>
                    </a:lnTo>
                    <a:lnTo>
                      <a:pt x="5400" y="2541"/>
                    </a:lnTo>
                    <a:lnTo>
                      <a:pt x="5400" y="3812"/>
                    </a:lnTo>
                    <a:lnTo>
                      <a:pt x="2700" y="6353"/>
                    </a:lnTo>
                    <a:lnTo>
                      <a:pt x="2700" y="7624"/>
                    </a:lnTo>
                    <a:lnTo>
                      <a:pt x="2700" y="8894"/>
                    </a:lnTo>
                    <a:lnTo>
                      <a:pt x="2700" y="10165"/>
                    </a:lnTo>
                    <a:lnTo>
                      <a:pt x="2700" y="11435"/>
                    </a:lnTo>
                    <a:lnTo>
                      <a:pt x="2700" y="12706"/>
                    </a:lnTo>
                    <a:lnTo>
                      <a:pt x="2700" y="13976"/>
                    </a:lnTo>
                    <a:lnTo>
                      <a:pt x="0" y="15247"/>
                    </a:lnTo>
                    <a:lnTo>
                      <a:pt x="2700" y="16518"/>
                    </a:lnTo>
                    <a:lnTo>
                      <a:pt x="2700" y="17788"/>
                    </a:lnTo>
                    <a:lnTo>
                      <a:pt x="2700" y="17788"/>
                    </a:lnTo>
                    <a:lnTo>
                      <a:pt x="2700" y="19059"/>
                    </a:lnTo>
                    <a:lnTo>
                      <a:pt x="2700" y="19059"/>
                    </a:lnTo>
                    <a:lnTo>
                      <a:pt x="2700" y="20329"/>
                    </a:lnTo>
                    <a:lnTo>
                      <a:pt x="2700" y="20329"/>
                    </a:lnTo>
                    <a:lnTo>
                      <a:pt x="5400" y="21600"/>
                    </a:lnTo>
                    <a:lnTo>
                      <a:pt x="16200" y="17788"/>
                    </a:lnTo>
                    <a:lnTo>
                      <a:pt x="16200" y="17788"/>
                    </a:lnTo>
                    <a:lnTo>
                      <a:pt x="16200" y="17788"/>
                    </a:lnTo>
                    <a:lnTo>
                      <a:pt x="16200" y="17788"/>
                    </a:lnTo>
                    <a:lnTo>
                      <a:pt x="16200" y="17788"/>
                    </a:lnTo>
                    <a:lnTo>
                      <a:pt x="16200" y="16518"/>
                    </a:lnTo>
                    <a:lnTo>
                      <a:pt x="16200" y="16518"/>
                    </a:lnTo>
                    <a:lnTo>
                      <a:pt x="16200" y="16518"/>
                    </a:lnTo>
                    <a:lnTo>
                      <a:pt x="16200" y="15247"/>
                    </a:lnTo>
                    <a:lnTo>
                      <a:pt x="16200" y="15247"/>
                    </a:lnTo>
                    <a:lnTo>
                      <a:pt x="16200" y="13976"/>
                    </a:lnTo>
                    <a:lnTo>
                      <a:pt x="16200" y="12706"/>
                    </a:lnTo>
                    <a:lnTo>
                      <a:pt x="16200" y="11435"/>
                    </a:lnTo>
                    <a:lnTo>
                      <a:pt x="16200" y="10165"/>
                    </a:lnTo>
                    <a:lnTo>
                      <a:pt x="18900" y="8894"/>
                    </a:lnTo>
                    <a:lnTo>
                      <a:pt x="18900" y="7624"/>
                    </a:lnTo>
                    <a:lnTo>
                      <a:pt x="18900" y="6353"/>
                    </a:lnTo>
                    <a:lnTo>
                      <a:pt x="18900" y="3812"/>
                    </a:lnTo>
                    <a:lnTo>
                      <a:pt x="21600" y="1271"/>
                    </a:lnTo>
                    <a:lnTo>
                      <a:pt x="21600" y="1271"/>
                    </a:lnTo>
                    <a:lnTo>
                      <a:pt x="81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20" name="Shape 4420"/>
              <p:cNvSpPr/>
              <p:nvPr/>
            </p:nvSpPr>
            <p:spPr>
              <a:xfrm>
                <a:off x="477837" y="153987"/>
                <a:ext cx="12701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700"/>
                    </a:moveTo>
                    <a:lnTo>
                      <a:pt x="0" y="2700"/>
                    </a:lnTo>
                    <a:lnTo>
                      <a:pt x="2700" y="6750"/>
                    </a:lnTo>
                    <a:lnTo>
                      <a:pt x="2700" y="9450"/>
                    </a:lnTo>
                    <a:lnTo>
                      <a:pt x="5400" y="10800"/>
                    </a:lnTo>
                    <a:lnTo>
                      <a:pt x="5400" y="12150"/>
                    </a:lnTo>
                    <a:lnTo>
                      <a:pt x="5400" y="12150"/>
                    </a:lnTo>
                    <a:lnTo>
                      <a:pt x="5400" y="13500"/>
                    </a:lnTo>
                    <a:lnTo>
                      <a:pt x="8100" y="14850"/>
                    </a:lnTo>
                    <a:lnTo>
                      <a:pt x="8100" y="16200"/>
                    </a:lnTo>
                    <a:lnTo>
                      <a:pt x="8100" y="16200"/>
                    </a:lnTo>
                    <a:lnTo>
                      <a:pt x="8100" y="17550"/>
                    </a:lnTo>
                    <a:lnTo>
                      <a:pt x="8100" y="17550"/>
                    </a:lnTo>
                    <a:lnTo>
                      <a:pt x="8100" y="18900"/>
                    </a:lnTo>
                    <a:lnTo>
                      <a:pt x="8100" y="18900"/>
                    </a:lnTo>
                    <a:lnTo>
                      <a:pt x="8100" y="20250"/>
                    </a:lnTo>
                    <a:lnTo>
                      <a:pt x="21600" y="21600"/>
                    </a:lnTo>
                    <a:lnTo>
                      <a:pt x="21600" y="20250"/>
                    </a:lnTo>
                    <a:lnTo>
                      <a:pt x="21600" y="18900"/>
                    </a:lnTo>
                    <a:lnTo>
                      <a:pt x="21600" y="18900"/>
                    </a:lnTo>
                    <a:lnTo>
                      <a:pt x="21600" y="17550"/>
                    </a:lnTo>
                    <a:lnTo>
                      <a:pt x="21600" y="16200"/>
                    </a:lnTo>
                    <a:lnTo>
                      <a:pt x="21600" y="14850"/>
                    </a:lnTo>
                    <a:lnTo>
                      <a:pt x="21600" y="13500"/>
                    </a:lnTo>
                    <a:lnTo>
                      <a:pt x="21600" y="12150"/>
                    </a:lnTo>
                    <a:lnTo>
                      <a:pt x="18900" y="10800"/>
                    </a:lnTo>
                    <a:lnTo>
                      <a:pt x="18900" y="9450"/>
                    </a:lnTo>
                    <a:lnTo>
                      <a:pt x="18900" y="8100"/>
                    </a:lnTo>
                    <a:lnTo>
                      <a:pt x="16200" y="6750"/>
                    </a:lnTo>
                    <a:lnTo>
                      <a:pt x="16200" y="4050"/>
                    </a:lnTo>
                    <a:lnTo>
                      <a:pt x="13500" y="0"/>
                    </a:lnTo>
                    <a:lnTo>
                      <a:pt x="13500" y="0"/>
                    </a:lnTo>
                    <a:lnTo>
                      <a:pt x="0" y="27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21" name="Shape 4421"/>
              <p:cNvSpPr/>
              <p:nvPr/>
            </p:nvSpPr>
            <p:spPr>
              <a:xfrm>
                <a:off x="449262" y="111125"/>
                <a:ext cx="36513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234"/>
                    </a:moveTo>
                    <a:lnTo>
                      <a:pt x="0" y="2979"/>
                    </a:lnTo>
                    <a:lnTo>
                      <a:pt x="939" y="3724"/>
                    </a:lnTo>
                    <a:lnTo>
                      <a:pt x="1878" y="4469"/>
                    </a:lnTo>
                    <a:lnTo>
                      <a:pt x="2817" y="5214"/>
                    </a:lnTo>
                    <a:lnTo>
                      <a:pt x="3757" y="6703"/>
                    </a:lnTo>
                    <a:lnTo>
                      <a:pt x="5635" y="8193"/>
                    </a:lnTo>
                    <a:lnTo>
                      <a:pt x="6574" y="9683"/>
                    </a:lnTo>
                    <a:lnTo>
                      <a:pt x="7513" y="11172"/>
                    </a:lnTo>
                    <a:lnTo>
                      <a:pt x="9391" y="12662"/>
                    </a:lnTo>
                    <a:lnTo>
                      <a:pt x="10330" y="14152"/>
                    </a:lnTo>
                    <a:lnTo>
                      <a:pt x="12209" y="15641"/>
                    </a:lnTo>
                    <a:lnTo>
                      <a:pt x="13148" y="17131"/>
                    </a:lnTo>
                    <a:lnTo>
                      <a:pt x="14087" y="18621"/>
                    </a:lnTo>
                    <a:lnTo>
                      <a:pt x="15026" y="20110"/>
                    </a:lnTo>
                    <a:lnTo>
                      <a:pt x="15965" y="20110"/>
                    </a:lnTo>
                    <a:lnTo>
                      <a:pt x="15965" y="20855"/>
                    </a:lnTo>
                    <a:lnTo>
                      <a:pt x="16904" y="21600"/>
                    </a:lnTo>
                    <a:lnTo>
                      <a:pt x="16904" y="21600"/>
                    </a:lnTo>
                    <a:lnTo>
                      <a:pt x="21600" y="20110"/>
                    </a:lnTo>
                    <a:lnTo>
                      <a:pt x="20661" y="20110"/>
                    </a:lnTo>
                    <a:lnTo>
                      <a:pt x="20661" y="19366"/>
                    </a:lnTo>
                    <a:lnTo>
                      <a:pt x="19722" y="18621"/>
                    </a:lnTo>
                    <a:lnTo>
                      <a:pt x="19722" y="17876"/>
                    </a:lnTo>
                    <a:lnTo>
                      <a:pt x="18783" y="16386"/>
                    </a:lnTo>
                    <a:lnTo>
                      <a:pt x="17843" y="14897"/>
                    </a:lnTo>
                    <a:lnTo>
                      <a:pt x="15965" y="13407"/>
                    </a:lnTo>
                    <a:lnTo>
                      <a:pt x="15026" y="11917"/>
                    </a:lnTo>
                    <a:lnTo>
                      <a:pt x="14087" y="10428"/>
                    </a:lnTo>
                    <a:lnTo>
                      <a:pt x="12209" y="8938"/>
                    </a:lnTo>
                    <a:lnTo>
                      <a:pt x="10330" y="7448"/>
                    </a:lnTo>
                    <a:lnTo>
                      <a:pt x="9391" y="5959"/>
                    </a:lnTo>
                    <a:lnTo>
                      <a:pt x="8452" y="4469"/>
                    </a:lnTo>
                    <a:lnTo>
                      <a:pt x="6574" y="2979"/>
                    </a:lnTo>
                    <a:lnTo>
                      <a:pt x="5635" y="2234"/>
                    </a:lnTo>
                    <a:lnTo>
                      <a:pt x="4696" y="1490"/>
                    </a:lnTo>
                    <a:lnTo>
                      <a:pt x="4696" y="745"/>
                    </a:lnTo>
                    <a:lnTo>
                      <a:pt x="3757" y="0"/>
                    </a:lnTo>
                    <a:lnTo>
                      <a:pt x="0" y="223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22" name="Shape 4422"/>
              <p:cNvSpPr/>
              <p:nvPr/>
            </p:nvSpPr>
            <p:spPr>
              <a:xfrm>
                <a:off x="430212" y="76200"/>
                <a:ext cx="74613" cy="920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3677" y="21600"/>
                    </a:lnTo>
                    <a:lnTo>
                      <a:pt x="3677" y="21600"/>
                    </a:lnTo>
                    <a:lnTo>
                      <a:pt x="3677" y="21600"/>
                    </a:lnTo>
                    <a:lnTo>
                      <a:pt x="3677" y="21228"/>
                    </a:lnTo>
                    <a:lnTo>
                      <a:pt x="3677" y="21228"/>
                    </a:lnTo>
                    <a:lnTo>
                      <a:pt x="3677" y="21228"/>
                    </a:lnTo>
                    <a:lnTo>
                      <a:pt x="3677" y="21228"/>
                    </a:lnTo>
                    <a:lnTo>
                      <a:pt x="3677" y="21228"/>
                    </a:lnTo>
                    <a:lnTo>
                      <a:pt x="3677" y="21228"/>
                    </a:lnTo>
                    <a:lnTo>
                      <a:pt x="4136" y="21228"/>
                    </a:lnTo>
                    <a:lnTo>
                      <a:pt x="4136" y="20855"/>
                    </a:lnTo>
                    <a:lnTo>
                      <a:pt x="4136" y="20855"/>
                    </a:lnTo>
                    <a:lnTo>
                      <a:pt x="4136" y="20855"/>
                    </a:lnTo>
                    <a:lnTo>
                      <a:pt x="4136" y="20855"/>
                    </a:lnTo>
                    <a:lnTo>
                      <a:pt x="4136" y="20855"/>
                    </a:lnTo>
                    <a:lnTo>
                      <a:pt x="4136" y="20483"/>
                    </a:lnTo>
                    <a:lnTo>
                      <a:pt x="4596" y="20483"/>
                    </a:lnTo>
                    <a:lnTo>
                      <a:pt x="4596" y="20483"/>
                    </a:lnTo>
                    <a:lnTo>
                      <a:pt x="4596" y="20483"/>
                    </a:lnTo>
                    <a:lnTo>
                      <a:pt x="4596" y="20483"/>
                    </a:lnTo>
                    <a:lnTo>
                      <a:pt x="4596" y="20483"/>
                    </a:lnTo>
                    <a:lnTo>
                      <a:pt x="4596" y="20483"/>
                    </a:lnTo>
                    <a:lnTo>
                      <a:pt x="4596" y="20110"/>
                    </a:lnTo>
                    <a:lnTo>
                      <a:pt x="4596" y="20110"/>
                    </a:lnTo>
                    <a:lnTo>
                      <a:pt x="4596" y="20110"/>
                    </a:lnTo>
                    <a:lnTo>
                      <a:pt x="4596" y="20110"/>
                    </a:lnTo>
                    <a:lnTo>
                      <a:pt x="5055" y="20110"/>
                    </a:lnTo>
                    <a:lnTo>
                      <a:pt x="5055" y="20110"/>
                    </a:lnTo>
                    <a:lnTo>
                      <a:pt x="5055" y="20110"/>
                    </a:lnTo>
                    <a:lnTo>
                      <a:pt x="5055" y="19738"/>
                    </a:lnTo>
                    <a:lnTo>
                      <a:pt x="5055" y="19738"/>
                    </a:lnTo>
                    <a:lnTo>
                      <a:pt x="5055" y="19738"/>
                    </a:lnTo>
                    <a:lnTo>
                      <a:pt x="5055" y="19738"/>
                    </a:lnTo>
                    <a:lnTo>
                      <a:pt x="5055" y="19738"/>
                    </a:lnTo>
                    <a:lnTo>
                      <a:pt x="5055" y="19738"/>
                    </a:lnTo>
                    <a:lnTo>
                      <a:pt x="5515" y="19366"/>
                    </a:lnTo>
                    <a:lnTo>
                      <a:pt x="5515" y="19366"/>
                    </a:lnTo>
                    <a:lnTo>
                      <a:pt x="5515" y="19366"/>
                    </a:lnTo>
                    <a:lnTo>
                      <a:pt x="5515" y="19366"/>
                    </a:lnTo>
                    <a:lnTo>
                      <a:pt x="5515" y="19366"/>
                    </a:lnTo>
                    <a:lnTo>
                      <a:pt x="5515" y="19366"/>
                    </a:lnTo>
                    <a:lnTo>
                      <a:pt x="5515" y="19366"/>
                    </a:lnTo>
                    <a:lnTo>
                      <a:pt x="5974" y="18993"/>
                    </a:lnTo>
                    <a:lnTo>
                      <a:pt x="5974" y="18993"/>
                    </a:lnTo>
                    <a:lnTo>
                      <a:pt x="5974" y="18993"/>
                    </a:lnTo>
                    <a:lnTo>
                      <a:pt x="5974" y="18993"/>
                    </a:lnTo>
                    <a:lnTo>
                      <a:pt x="5974" y="18993"/>
                    </a:lnTo>
                    <a:lnTo>
                      <a:pt x="5974" y="18993"/>
                    </a:lnTo>
                    <a:lnTo>
                      <a:pt x="5974" y="18621"/>
                    </a:lnTo>
                    <a:lnTo>
                      <a:pt x="5974" y="18621"/>
                    </a:lnTo>
                    <a:lnTo>
                      <a:pt x="5974" y="18621"/>
                    </a:lnTo>
                    <a:lnTo>
                      <a:pt x="6434" y="18621"/>
                    </a:lnTo>
                    <a:lnTo>
                      <a:pt x="6434" y="18621"/>
                    </a:lnTo>
                    <a:lnTo>
                      <a:pt x="6434" y="18621"/>
                    </a:lnTo>
                    <a:lnTo>
                      <a:pt x="6434" y="18621"/>
                    </a:lnTo>
                    <a:lnTo>
                      <a:pt x="6434" y="18621"/>
                    </a:lnTo>
                    <a:lnTo>
                      <a:pt x="6434" y="18248"/>
                    </a:lnTo>
                    <a:lnTo>
                      <a:pt x="6434" y="18248"/>
                    </a:lnTo>
                    <a:lnTo>
                      <a:pt x="6434" y="18248"/>
                    </a:lnTo>
                    <a:lnTo>
                      <a:pt x="6894" y="18248"/>
                    </a:lnTo>
                    <a:lnTo>
                      <a:pt x="6894" y="18248"/>
                    </a:lnTo>
                    <a:lnTo>
                      <a:pt x="6894" y="18248"/>
                    </a:lnTo>
                    <a:lnTo>
                      <a:pt x="6894" y="18248"/>
                    </a:lnTo>
                    <a:lnTo>
                      <a:pt x="6894" y="18248"/>
                    </a:lnTo>
                    <a:lnTo>
                      <a:pt x="6894" y="17876"/>
                    </a:lnTo>
                    <a:lnTo>
                      <a:pt x="6894" y="17876"/>
                    </a:lnTo>
                    <a:lnTo>
                      <a:pt x="7353" y="17876"/>
                    </a:lnTo>
                    <a:lnTo>
                      <a:pt x="7353" y="17876"/>
                    </a:lnTo>
                    <a:lnTo>
                      <a:pt x="7353" y="17876"/>
                    </a:lnTo>
                    <a:lnTo>
                      <a:pt x="7353" y="17876"/>
                    </a:lnTo>
                    <a:lnTo>
                      <a:pt x="7353" y="17876"/>
                    </a:lnTo>
                    <a:lnTo>
                      <a:pt x="7353" y="17503"/>
                    </a:lnTo>
                    <a:lnTo>
                      <a:pt x="7353" y="17503"/>
                    </a:lnTo>
                    <a:lnTo>
                      <a:pt x="7353" y="17503"/>
                    </a:lnTo>
                    <a:lnTo>
                      <a:pt x="7813" y="17503"/>
                    </a:lnTo>
                    <a:lnTo>
                      <a:pt x="7813" y="17503"/>
                    </a:lnTo>
                    <a:lnTo>
                      <a:pt x="7813" y="17503"/>
                    </a:lnTo>
                    <a:lnTo>
                      <a:pt x="7813" y="17503"/>
                    </a:lnTo>
                    <a:lnTo>
                      <a:pt x="7813" y="17503"/>
                    </a:lnTo>
                    <a:lnTo>
                      <a:pt x="7813" y="17131"/>
                    </a:lnTo>
                    <a:lnTo>
                      <a:pt x="7813" y="17131"/>
                    </a:lnTo>
                    <a:lnTo>
                      <a:pt x="7813" y="17131"/>
                    </a:lnTo>
                    <a:lnTo>
                      <a:pt x="8272" y="17131"/>
                    </a:lnTo>
                    <a:lnTo>
                      <a:pt x="8272" y="17131"/>
                    </a:lnTo>
                    <a:lnTo>
                      <a:pt x="8272" y="17131"/>
                    </a:lnTo>
                    <a:lnTo>
                      <a:pt x="8272" y="17131"/>
                    </a:lnTo>
                    <a:lnTo>
                      <a:pt x="8272" y="17131"/>
                    </a:lnTo>
                    <a:lnTo>
                      <a:pt x="8272" y="17131"/>
                    </a:lnTo>
                    <a:lnTo>
                      <a:pt x="8732" y="16759"/>
                    </a:lnTo>
                    <a:lnTo>
                      <a:pt x="8732" y="16759"/>
                    </a:lnTo>
                    <a:lnTo>
                      <a:pt x="8732" y="16759"/>
                    </a:lnTo>
                    <a:lnTo>
                      <a:pt x="8732" y="16759"/>
                    </a:lnTo>
                    <a:lnTo>
                      <a:pt x="8732" y="16759"/>
                    </a:lnTo>
                    <a:lnTo>
                      <a:pt x="8732" y="16759"/>
                    </a:lnTo>
                    <a:lnTo>
                      <a:pt x="8732" y="16759"/>
                    </a:lnTo>
                    <a:lnTo>
                      <a:pt x="9191" y="16759"/>
                    </a:lnTo>
                    <a:lnTo>
                      <a:pt x="9191" y="16386"/>
                    </a:lnTo>
                    <a:lnTo>
                      <a:pt x="9191" y="16386"/>
                    </a:lnTo>
                    <a:lnTo>
                      <a:pt x="9191" y="16386"/>
                    </a:lnTo>
                    <a:lnTo>
                      <a:pt x="9191" y="16386"/>
                    </a:lnTo>
                    <a:lnTo>
                      <a:pt x="9191" y="16386"/>
                    </a:lnTo>
                    <a:lnTo>
                      <a:pt x="9191" y="16386"/>
                    </a:lnTo>
                    <a:lnTo>
                      <a:pt x="9191" y="16386"/>
                    </a:lnTo>
                    <a:lnTo>
                      <a:pt x="9651" y="16386"/>
                    </a:lnTo>
                    <a:lnTo>
                      <a:pt x="9651" y="16386"/>
                    </a:lnTo>
                    <a:lnTo>
                      <a:pt x="9651" y="16386"/>
                    </a:lnTo>
                    <a:lnTo>
                      <a:pt x="9651" y="16014"/>
                    </a:lnTo>
                    <a:lnTo>
                      <a:pt x="9651" y="16014"/>
                    </a:lnTo>
                    <a:lnTo>
                      <a:pt x="9651" y="16014"/>
                    </a:lnTo>
                    <a:lnTo>
                      <a:pt x="10111" y="16014"/>
                    </a:lnTo>
                    <a:lnTo>
                      <a:pt x="10111" y="16014"/>
                    </a:lnTo>
                    <a:lnTo>
                      <a:pt x="10111" y="16014"/>
                    </a:lnTo>
                    <a:lnTo>
                      <a:pt x="10111" y="16014"/>
                    </a:lnTo>
                    <a:lnTo>
                      <a:pt x="10111" y="16014"/>
                    </a:lnTo>
                    <a:lnTo>
                      <a:pt x="10111" y="16014"/>
                    </a:lnTo>
                    <a:lnTo>
                      <a:pt x="10111" y="16014"/>
                    </a:lnTo>
                    <a:lnTo>
                      <a:pt x="10570" y="15641"/>
                    </a:lnTo>
                    <a:lnTo>
                      <a:pt x="10570" y="15641"/>
                    </a:lnTo>
                    <a:lnTo>
                      <a:pt x="10570" y="15641"/>
                    </a:lnTo>
                    <a:lnTo>
                      <a:pt x="10570" y="15641"/>
                    </a:lnTo>
                    <a:lnTo>
                      <a:pt x="10570" y="15641"/>
                    </a:lnTo>
                    <a:lnTo>
                      <a:pt x="10570" y="15641"/>
                    </a:lnTo>
                    <a:lnTo>
                      <a:pt x="10570" y="15641"/>
                    </a:lnTo>
                    <a:lnTo>
                      <a:pt x="11030" y="15641"/>
                    </a:lnTo>
                    <a:lnTo>
                      <a:pt x="11030" y="15641"/>
                    </a:lnTo>
                    <a:lnTo>
                      <a:pt x="11030" y="15269"/>
                    </a:lnTo>
                    <a:lnTo>
                      <a:pt x="11030" y="15269"/>
                    </a:lnTo>
                    <a:lnTo>
                      <a:pt x="11030" y="15269"/>
                    </a:lnTo>
                    <a:lnTo>
                      <a:pt x="11030" y="15269"/>
                    </a:lnTo>
                    <a:lnTo>
                      <a:pt x="11489" y="15269"/>
                    </a:lnTo>
                    <a:lnTo>
                      <a:pt x="11489" y="15269"/>
                    </a:lnTo>
                    <a:lnTo>
                      <a:pt x="11489" y="15269"/>
                    </a:lnTo>
                    <a:lnTo>
                      <a:pt x="11489" y="15269"/>
                    </a:lnTo>
                    <a:lnTo>
                      <a:pt x="11489" y="15269"/>
                    </a:lnTo>
                    <a:lnTo>
                      <a:pt x="11489" y="15269"/>
                    </a:lnTo>
                    <a:lnTo>
                      <a:pt x="11489" y="15269"/>
                    </a:lnTo>
                    <a:lnTo>
                      <a:pt x="11949" y="15269"/>
                    </a:lnTo>
                    <a:lnTo>
                      <a:pt x="11949" y="14897"/>
                    </a:lnTo>
                    <a:lnTo>
                      <a:pt x="11949" y="14897"/>
                    </a:lnTo>
                    <a:lnTo>
                      <a:pt x="11949" y="14897"/>
                    </a:lnTo>
                    <a:lnTo>
                      <a:pt x="11949" y="14897"/>
                    </a:lnTo>
                    <a:lnTo>
                      <a:pt x="12409" y="14897"/>
                    </a:lnTo>
                    <a:lnTo>
                      <a:pt x="12409" y="14897"/>
                    </a:lnTo>
                    <a:lnTo>
                      <a:pt x="12409" y="14897"/>
                    </a:lnTo>
                    <a:lnTo>
                      <a:pt x="12409" y="14897"/>
                    </a:lnTo>
                    <a:lnTo>
                      <a:pt x="12409" y="14897"/>
                    </a:lnTo>
                    <a:lnTo>
                      <a:pt x="12409" y="14897"/>
                    </a:lnTo>
                    <a:lnTo>
                      <a:pt x="12409" y="14897"/>
                    </a:lnTo>
                    <a:lnTo>
                      <a:pt x="12868" y="14897"/>
                    </a:lnTo>
                    <a:lnTo>
                      <a:pt x="12868" y="14897"/>
                    </a:lnTo>
                    <a:lnTo>
                      <a:pt x="12868" y="14524"/>
                    </a:lnTo>
                    <a:lnTo>
                      <a:pt x="12868" y="14524"/>
                    </a:lnTo>
                    <a:lnTo>
                      <a:pt x="12868" y="14524"/>
                    </a:lnTo>
                    <a:lnTo>
                      <a:pt x="12868" y="14524"/>
                    </a:lnTo>
                    <a:lnTo>
                      <a:pt x="12868" y="14524"/>
                    </a:lnTo>
                    <a:lnTo>
                      <a:pt x="13328" y="14524"/>
                    </a:lnTo>
                    <a:lnTo>
                      <a:pt x="13328" y="14524"/>
                    </a:lnTo>
                    <a:lnTo>
                      <a:pt x="13328" y="14524"/>
                    </a:lnTo>
                    <a:lnTo>
                      <a:pt x="13328" y="14524"/>
                    </a:lnTo>
                    <a:lnTo>
                      <a:pt x="13328" y="14524"/>
                    </a:lnTo>
                    <a:lnTo>
                      <a:pt x="13787" y="14524"/>
                    </a:lnTo>
                    <a:lnTo>
                      <a:pt x="13787" y="14152"/>
                    </a:lnTo>
                    <a:lnTo>
                      <a:pt x="13787" y="14152"/>
                    </a:lnTo>
                    <a:lnTo>
                      <a:pt x="13787" y="14152"/>
                    </a:lnTo>
                    <a:lnTo>
                      <a:pt x="13787" y="14152"/>
                    </a:lnTo>
                    <a:lnTo>
                      <a:pt x="13787" y="14152"/>
                    </a:lnTo>
                    <a:lnTo>
                      <a:pt x="14247" y="14152"/>
                    </a:lnTo>
                    <a:lnTo>
                      <a:pt x="14247" y="14152"/>
                    </a:lnTo>
                    <a:lnTo>
                      <a:pt x="14247" y="14152"/>
                    </a:lnTo>
                    <a:lnTo>
                      <a:pt x="14247" y="14152"/>
                    </a:lnTo>
                    <a:lnTo>
                      <a:pt x="14247" y="14152"/>
                    </a:lnTo>
                    <a:lnTo>
                      <a:pt x="14247" y="14152"/>
                    </a:lnTo>
                    <a:lnTo>
                      <a:pt x="14247" y="14152"/>
                    </a:lnTo>
                    <a:lnTo>
                      <a:pt x="14706" y="14152"/>
                    </a:lnTo>
                    <a:lnTo>
                      <a:pt x="14706" y="14152"/>
                    </a:lnTo>
                    <a:lnTo>
                      <a:pt x="14706" y="14152"/>
                    </a:lnTo>
                    <a:lnTo>
                      <a:pt x="14706" y="14152"/>
                    </a:lnTo>
                    <a:lnTo>
                      <a:pt x="14706" y="13779"/>
                    </a:lnTo>
                    <a:lnTo>
                      <a:pt x="15166" y="13779"/>
                    </a:lnTo>
                    <a:lnTo>
                      <a:pt x="15166" y="13779"/>
                    </a:lnTo>
                    <a:lnTo>
                      <a:pt x="15166" y="13779"/>
                    </a:lnTo>
                    <a:lnTo>
                      <a:pt x="15166" y="13779"/>
                    </a:lnTo>
                    <a:lnTo>
                      <a:pt x="15166" y="13779"/>
                    </a:lnTo>
                    <a:lnTo>
                      <a:pt x="15166" y="13779"/>
                    </a:lnTo>
                    <a:lnTo>
                      <a:pt x="15626" y="13779"/>
                    </a:lnTo>
                    <a:lnTo>
                      <a:pt x="15626" y="13779"/>
                    </a:lnTo>
                    <a:lnTo>
                      <a:pt x="15626" y="13779"/>
                    </a:lnTo>
                    <a:lnTo>
                      <a:pt x="15626" y="13779"/>
                    </a:lnTo>
                    <a:lnTo>
                      <a:pt x="15626" y="13779"/>
                    </a:lnTo>
                    <a:lnTo>
                      <a:pt x="15626" y="13779"/>
                    </a:lnTo>
                    <a:lnTo>
                      <a:pt x="16085" y="13779"/>
                    </a:lnTo>
                    <a:lnTo>
                      <a:pt x="16085" y="13779"/>
                    </a:lnTo>
                    <a:lnTo>
                      <a:pt x="16085" y="13779"/>
                    </a:lnTo>
                    <a:lnTo>
                      <a:pt x="16085" y="13779"/>
                    </a:lnTo>
                    <a:lnTo>
                      <a:pt x="16085" y="13779"/>
                    </a:lnTo>
                    <a:lnTo>
                      <a:pt x="16545" y="13779"/>
                    </a:lnTo>
                    <a:lnTo>
                      <a:pt x="16545" y="13407"/>
                    </a:lnTo>
                    <a:lnTo>
                      <a:pt x="16545" y="13407"/>
                    </a:lnTo>
                    <a:lnTo>
                      <a:pt x="16545" y="13407"/>
                    </a:lnTo>
                    <a:lnTo>
                      <a:pt x="16545" y="13407"/>
                    </a:lnTo>
                    <a:lnTo>
                      <a:pt x="16545" y="13407"/>
                    </a:lnTo>
                    <a:lnTo>
                      <a:pt x="17004" y="13407"/>
                    </a:lnTo>
                    <a:lnTo>
                      <a:pt x="17004" y="13407"/>
                    </a:lnTo>
                    <a:lnTo>
                      <a:pt x="17004" y="13407"/>
                    </a:lnTo>
                    <a:lnTo>
                      <a:pt x="17004" y="13407"/>
                    </a:lnTo>
                    <a:lnTo>
                      <a:pt x="17004" y="13407"/>
                    </a:lnTo>
                    <a:lnTo>
                      <a:pt x="17004" y="13407"/>
                    </a:lnTo>
                    <a:lnTo>
                      <a:pt x="17464" y="13407"/>
                    </a:lnTo>
                    <a:lnTo>
                      <a:pt x="17464" y="13407"/>
                    </a:lnTo>
                    <a:lnTo>
                      <a:pt x="17464" y="13407"/>
                    </a:lnTo>
                    <a:lnTo>
                      <a:pt x="17464" y="13407"/>
                    </a:lnTo>
                    <a:lnTo>
                      <a:pt x="17464" y="13407"/>
                    </a:lnTo>
                    <a:lnTo>
                      <a:pt x="17923" y="13407"/>
                    </a:lnTo>
                    <a:lnTo>
                      <a:pt x="17923" y="13407"/>
                    </a:lnTo>
                    <a:lnTo>
                      <a:pt x="17923" y="13407"/>
                    </a:lnTo>
                    <a:lnTo>
                      <a:pt x="17923" y="13034"/>
                    </a:lnTo>
                    <a:lnTo>
                      <a:pt x="17923" y="13034"/>
                    </a:lnTo>
                    <a:lnTo>
                      <a:pt x="17923" y="13034"/>
                    </a:lnTo>
                    <a:lnTo>
                      <a:pt x="18383" y="13034"/>
                    </a:lnTo>
                    <a:lnTo>
                      <a:pt x="18383" y="13034"/>
                    </a:lnTo>
                    <a:lnTo>
                      <a:pt x="18383" y="13034"/>
                    </a:lnTo>
                    <a:lnTo>
                      <a:pt x="18383" y="13034"/>
                    </a:lnTo>
                    <a:lnTo>
                      <a:pt x="18383" y="13034"/>
                    </a:lnTo>
                    <a:lnTo>
                      <a:pt x="18843" y="13034"/>
                    </a:lnTo>
                    <a:lnTo>
                      <a:pt x="18843" y="13034"/>
                    </a:lnTo>
                    <a:lnTo>
                      <a:pt x="18843" y="13034"/>
                    </a:lnTo>
                    <a:lnTo>
                      <a:pt x="18843" y="13034"/>
                    </a:lnTo>
                    <a:lnTo>
                      <a:pt x="18843" y="13034"/>
                    </a:lnTo>
                    <a:lnTo>
                      <a:pt x="19302" y="13034"/>
                    </a:lnTo>
                    <a:lnTo>
                      <a:pt x="19302" y="13034"/>
                    </a:lnTo>
                    <a:lnTo>
                      <a:pt x="19302" y="13034"/>
                    </a:lnTo>
                    <a:lnTo>
                      <a:pt x="19302" y="13034"/>
                    </a:lnTo>
                    <a:lnTo>
                      <a:pt x="19302" y="13034"/>
                    </a:lnTo>
                    <a:lnTo>
                      <a:pt x="19302" y="13034"/>
                    </a:lnTo>
                    <a:lnTo>
                      <a:pt x="19762" y="13034"/>
                    </a:lnTo>
                    <a:lnTo>
                      <a:pt x="19762" y="13034"/>
                    </a:lnTo>
                    <a:lnTo>
                      <a:pt x="19762" y="13034"/>
                    </a:lnTo>
                    <a:lnTo>
                      <a:pt x="19762" y="13034"/>
                    </a:lnTo>
                    <a:lnTo>
                      <a:pt x="19762" y="13034"/>
                    </a:lnTo>
                    <a:lnTo>
                      <a:pt x="20221" y="13034"/>
                    </a:lnTo>
                    <a:lnTo>
                      <a:pt x="20221" y="13034"/>
                    </a:lnTo>
                    <a:lnTo>
                      <a:pt x="20221" y="13034"/>
                    </a:lnTo>
                    <a:lnTo>
                      <a:pt x="20221" y="13034"/>
                    </a:lnTo>
                    <a:lnTo>
                      <a:pt x="20221" y="13034"/>
                    </a:lnTo>
                    <a:lnTo>
                      <a:pt x="20681" y="13034"/>
                    </a:lnTo>
                    <a:lnTo>
                      <a:pt x="20681" y="13034"/>
                    </a:lnTo>
                    <a:lnTo>
                      <a:pt x="20681" y="13034"/>
                    </a:lnTo>
                    <a:lnTo>
                      <a:pt x="20681" y="13034"/>
                    </a:lnTo>
                    <a:lnTo>
                      <a:pt x="20681" y="13034"/>
                    </a:lnTo>
                    <a:lnTo>
                      <a:pt x="21140" y="13034"/>
                    </a:lnTo>
                    <a:lnTo>
                      <a:pt x="21140" y="13034"/>
                    </a:lnTo>
                    <a:lnTo>
                      <a:pt x="21140" y="13034"/>
                    </a:lnTo>
                    <a:lnTo>
                      <a:pt x="21140" y="12662"/>
                    </a:lnTo>
                    <a:lnTo>
                      <a:pt x="21140" y="12662"/>
                    </a:lnTo>
                    <a:lnTo>
                      <a:pt x="21600" y="12662"/>
                    </a:lnTo>
                    <a:lnTo>
                      <a:pt x="21600" y="12662"/>
                    </a:lnTo>
                    <a:lnTo>
                      <a:pt x="21600" y="12662"/>
                    </a:lnTo>
                    <a:lnTo>
                      <a:pt x="21600" y="126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23" name="Shape 4423"/>
              <p:cNvSpPr/>
              <p:nvPr/>
            </p:nvSpPr>
            <p:spPr>
              <a:xfrm>
                <a:off x="790575" y="939800"/>
                <a:ext cx="15875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" y="21600"/>
                    </a:moveTo>
                    <a:lnTo>
                      <a:pt x="2160" y="21600"/>
                    </a:lnTo>
                    <a:lnTo>
                      <a:pt x="4320" y="21600"/>
                    </a:lnTo>
                    <a:lnTo>
                      <a:pt x="4320" y="18900"/>
                    </a:lnTo>
                    <a:lnTo>
                      <a:pt x="6480" y="18900"/>
                    </a:lnTo>
                    <a:lnTo>
                      <a:pt x="8640" y="18900"/>
                    </a:lnTo>
                    <a:lnTo>
                      <a:pt x="10800" y="18900"/>
                    </a:lnTo>
                    <a:lnTo>
                      <a:pt x="10800" y="16200"/>
                    </a:lnTo>
                    <a:lnTo>
                      <a:pt x="12960" y="16200"/>
                    </a:lnTo>
                    <a:lnTo>
                      <a:pt x="12960" y="16200"/>
                    </a:lnTo>
                    <a:lnTo>
                      <a:pt x="12960" y="16200"/>
                    </a:lnTo>
                    <a:lnTo>
                      <a:pt x="15120" y="16200"/>
                    </a:lnTo>
                    <a:lnTo>
                      <a:pt x="17280" y="16200"/>
                    </a:lnTo>
                    <a:lnTo>
                      <a:pt x="17280" y="13500"/>
                    </a:lnTo>
                    <a:lnTo>
                      <a:pt x="19440" y="13500"/>
                    </a:lnTo>
                    <a:lnTo>
                      <a:pt x="21600" y="13500"/>
                    </a:lnTo>
                    <a:lnTo>
                      <a:pt x="19440" y="0"/>
                    </a:lnTo>
                    <a:lnTo>
                      <a:pt x="17280" y="0"/>
                    </a:lnTo>
                    <a:lnTo>
                      <a:pt x="15120" y="0"/>
                    </a:lnTo>
                    <a:lnTo>
                      <a:pt x="12960" y="0"/>
                    </a:lnTo>
                    <a:lnTo>
                      <a:pt x="12960" y="2700"/>
                    </a:lnTo>
                    <a:lnTo>
                      <a:pt x="10800" y="2700"/>
                    </a:lnTo>
                    <a:lnTo>
                      <a:pt x="8640" y="2700"/>
                    </a:lnTo>
                    <a:lnTo>
                      <a:pt x="8640" y="2700"/>
                    </a:lnTo>
                    <a:lnTo>
                      <a:pt x="6480" y="2700"/>
                    </a:lnTo>
                    <a:lnTo>
                      <a:pt x="4320" y="5400"/>
                    </a:lnTo>
                    <a:lnTo>
                      <a:pt x="4320" y="5400"/>
                    </a:lnTo>
                    <a:lnTo>
                      <a:pt x="2160" y="5400"/>
                    </a:lnTo>
                    <a:lnTo>
                      <a:pt x="2160" y="5400"/>
                    </a:lnTo>
                    <a:lnTo>
                      <a:pt x="0" y="5400"/>
                    </a:lnTo>
                    <a:lnTo>
                      <a:pt x="0" y="8100"/>
                    </a:lnTo>
                    <a:lnTo>
                      <a:pt x="0" y="8100"/>
                    </a:lnTo>
                    <a:lnTo>
                      <a:pt x="216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24" name="Shape 4424"/>
              <p:cNvSpPr/>
              <p:nvPr/>
            </p:nvSpPr>
            <p:spPr>
              <a:xfrm>
                <a:off x="769937" y="944562"/>
                <a:ext cx="22226" cy="95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4400"/>
                    </a:moveTo>
                    <a:lnTo>
                      <a:pt x="0" y="14400"/>
                    </a:lnTo>
                    <a:lnTo>
                      <a:pt x="0" y="14400"/>
                    </a:lnTo>
                    <a:lnTo>
                      <a:pt x="1543" y="18000"/>
                    </a:lnTo>
                    <a:lnTo>
                      <a:pt x="1543" y="18000"/>
                    </a:lnTo>
                    <a:lnTo>
                      <a:pt x="3086" y="18000"/>
                    </a:lnTo>
                    <a:lnTo>
                      <a:pt x="3086" y="18000"/>
                    </a:lnTo>
                    <a:lnTo>
                      <a:pt x="4629" y="21600"/>
                    </a:lnTo>
                    <a:lnTo>
                      <a:pt x="6171" y="21600"/>
                    </a:lnTo>
                    <a:lnTo>
                      <a:pt x="6171" y="21600"/>
                    </a:lnTo>
                    <a:lnTo>
                      <a:pt x="7714" y="21600"/>
                    </a:lnTo>
                    <a:lnTo>
                      <a:pt x="7714" y="21600"/>
                    </a:lnTo>
                    <a:lnTo>
                      <a:pt x="9257" y="21600"/>
                    </a:lnTo>
                    <a:lnTo>
                      <a:pt x="9257" y="21600"/>
                    </a:lnTo>
                    <a:lnTo>
                      <a:pt x="10800" y="21600"/>
                    </a:lnTo>
                    <a:lnTo>
                      <a:pt x="12343" y="21600"/>
                    </a:lnTo>
                    <a:lnTo>
                      <a:pt x="13886" y="21600"/>
                    </a:lnTo>
                    <a:lnTo>
                      <a:pt x="15429" y="21600"/>
                    </a:lnTo>
                    <a:lnTo>
                      <a:pt x="16971" y="21600"/>
                    </a:lnTo>
                    <a:lnTo>
                      <a:pt x="18514" y="21600"/>
                    </a:lnTo>
                    <a:lnTo>
                      <a:pt x="20057" y="18000"/>
                    </a:lnTo>
                    <a:lnTo>
                      <a:pt x="21600" y="18000"/>
                    </a:lnTo>
                    <a:lnTo>
                      <a:pt x="20057" y="0"/>
                    </a:lnTo>
                    <a:lnTo>
                      <a:pt x="18514" y="0"/>
                    </a:lnTo>
                    <a:lnTo>
                      <a:pt x="15429" y="3600"/>
                    </a:lnTo>
                    <a:lnTo>
                      <a:pt x="15429" y="3600"/>
                    </a:lnTo>
                    <a:lnTo>
                      <a:pt x="13886" y="3600"/>
                    </a:lnTo>
                    <a:lnTo>
                      <a:pt x="12343" y="3600"/>
                    </a:lnTo>
                    <a:lnTo>
                      <a:pt x="12343" y="3600"/>
                    </a:lnTo>
                    <a:lnTo>
                      <a:pt x="10800" y="3600"/>
                    </a:lnTo>
                    <a:lnTo>
                      <a:pt x="9257" y="3600"/>
                    </a:lnTo>
                    <a:lnTo>
                      <a:pt x="9257" y="3600"/>
                    </a:lnTo>
                    <a:lnTo>
                      <a:pt x="9257" y="3600"/>
                    </a:lnTo>
                    <a:lnTo>
                      <a:pt x="7714" y="3600"/>
                    </a:lnTo>
                    <a:lnTo>
                      <a:pt x="7714" y="3600"/>
                    </a:lnTo>
                    <a:lnTo>
                      <a:pt x="7714" y="3600"/>
                    </a:lnTo>
                    <a:lnTo>
                      <a:pt x="7714" y="3600"/>
                    </a:lnTo>
                    <a:lnTo>
                      <a:pt x="6171" y="3600"/>
                    </a:lnTo>
                    <a:lnTo>
                      <a:pt x="6171" y="3600"/>
                    </a:lnTo>
                    <a:lnTo>
                      <a:pt x="6171" y="0"/>
                    </a:lnTo>
                    <a:lnTo>
                      <a:pt x="6171" y="0"/>
                    </a:lnTo>
                    <a:lnTo>
                      <a:pt x="4629" y="0"/>
                    </a:lnTo>
                    <a:lnTo>
                      <a:pt x="4629" y="0"/>
                    </a:lnTo>
                    <a:lnTo>
                      <a:pt x="4629" y="0"/>
                    </a:lnTo>
                    <a:lnTo>
                      <a:pt x="0" y="14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25" name="Shape 4425"/>
              <p:cNvSpPr/>
              <p:nvPr/>
            </p:nvSpPr>
            <p:spPr>
              <a:xfrm>
                <a:off x="752475" y="933450"/>
                <a:ext cx="22225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9818"/>
                    </a:moveTo>
                    <a:lnTo>
                      <a:pt x="0" y="9818"/>
                    </a:lnTo>
                    <a:lnTo>
                      <a:pt x="0" y="9818"/>
                    </a:lnTo>
                    <a:lnTo>
                      <a:pt x="1543" y="9818"/>
                    </a:lnTo>
                    <a:lnTo>
                      <a:pt x="1543" y="9818"/>
                    </a:lnTo>
                    <a:lnTo>
                      <a:pt x="1543" y="9818"/>
                    </a:lnTo>
                    <a:lnTo>
                      <a:pt x="1543" y="9818"/>
                    </a:lnTo>
                    <a:lnTo>
                      <a:pt x="3086" y="9818"/>
                    </a:lnTo>
                    <a:lnTo>
                      <a:pt x="4629" y="11782"/>
                    </a:lnTo>
                    <a:lnTo>
                      <a:pt x="4629" y="11782"/>
                    </a:lnTo>
                    <a:lnTo>
                      <a:pt x="6171" y="11782"/>
                    </a:lnTo>
                    <a:lnTo>
                      <a:pt x="7714" y="13745"/>
                    </a:lnTo>
                    <a:lnTo>
                      <a:pt x="7714" y="13745"/>
                    </a:lnTo>
                    <a:lnTo>
                      <a:pt x="9257" y="15709"/>
                    </a:lnTo>
                    <a:lnTo>
                      <a:pt x="10800" y="15709"/>
                    </a:lnTo>
                    <a:lnTo>
                      <a:pt x="10800" y="17673"/>
                    </a:lnTo>
                    <a:lnTo>
                      <a:pt x="13886" y="19636"/>
                    </a:lnTo>
                    <a:lnTo>
                      <a:pt x="16971" y="21600"/>
                    </a:lnTo>
                    <a:lnTo>
                      <a:pt x="21600" y="13745"/>
                    </a:lnTo>
                    <a:lnTo>
                      <a:pt x="18514" y="11782"/>
                    </a:lnTo>
                    <a:lnTo>
                      <a:pt x="16971" y="7855"/>
                    </a:lnTo>
                    <a:lnTo>
                      <a:pt x="15429" y="7855"/>
                    </a:lnTo>
                    <a:lnTo>
                      <a:pt x="13886" y="5891"/>
                    </a:lnTo>
                    <a:lnTo>
                      <a:pt x="12343" y="5891"/>
                    </a:lnTo>
                    <a:lnTo>
                      <a:pt x="10800" y="3927"/>
                    </a:lnTo>
                    <a:lnTo>
                      <a:pt x="9257" y="3927"/>
                    </a:lnTo>
                    <a:lnTo>
                      <a:pt x="9257" y="1964"/>
                    </a:lnTo>
                    <a:lnTo>
                      <a:pt x="7714" y="1964"/>
                    </a:lnTo>
                    <a:lnTo>
                      <a:pt x="6171" y="0"/>
                    </a:lnTo>
                    <a:lnTo>
                      <a:pt x="4629" y="0"/>
                    </a:lnTo>
                    <a:lnTo>
                      <a:pt x="3086" y="0"/>
                    </a:lnTo>
                    <a:lnTo>
                      <a:pt x="1543" y="0"/>
                    </a:lnTo>
                    <a:lnTo>
                      <a:pt x="154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981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26" name="Shape 4426"/>
              <p:cNvSpPr/>
              <p:nvPr/>
            </p:nvSpPr>
            <p:spPr>
              <a:xfrm>
                <a:off x="731837" y="933450"/>
                <a:ext cx="20638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308" y="21600"/>
                    </a:moveTo>
                    <a:lnTo>
                      <a:pt x="8308" y="21600"/>
                    </a:lnTo>
                    <a:lnTo>
                      <a:pt x="8308" y="21600"/>
                    </a:lnTo>
                    <a:lnTo>
                      <a:pt x="9969" y="19800"/>
                    </a:lnTo>
                    <a:lnTo>
                      <a:pt x="9969" y="18000"/>
                    </a:lnTo>
                    <a:lnTo>
                      <a:pt x="11631" y="18000"/>
                    </a:lnTo>
                    <a:lnTo>
                      <a:pt x="11631" y="16200"/>
                    </a:lnTo>
                    <a:lnTo>
                      <a:pt x="13292" y="14400"/>
                    </a:lnTo>
                    <a:lnTo>
                      <a:pt x="13292" y="14400"/>
                    </a:lnTo>
                    <a:lnTo>
                      <a:pt x="14954" y="12600"/>
                    </a:lnTo>
                    <a:lnTo>
                      <a:pt x="16615" y="12600"/>
                    </a:lnTo>
                    <a:lnTo>
                      <a:pt x="16615" y="10800"/>
                    </a:lnTo>
                    <a:lnTo>
                      <a:pt x="18277" y="10800"/>
                    </a:lnTo>
                    <a:lnTo>
                      <a:pt x="18277" y="10800"/>
                    </a:lnTo>
                    <a:lnTo>
                      <a:pt x="19938" y="9000"/>
                    </a:lnTo>
                    <a:lnTo>
                      <a:pt x="21600" y="9000"/>
                    </a:lnTo>
                    <a:lnTo>
                      <a:pt x="21600" y="9000"/>
                    </a:lnTo>
                    <a:lnTo>
                      <a:pt x="21600" y="9000"/>
                    </a:lnTo>
                    <a:lnTo>
                      <a:pt x="21600" y="9000"/>
                    </a:lnTo>
                    <a:lnTo>
                      <a:pt x="21600" y="900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9938" y="0"/>
                    </a:lnTo>
                    <a:lnTo>
                      <a:pt x="18277" y="0"/>
                    </a:lnTo>
                    <a:lnTo>
                      <a:pt x="18277" y="0"/>
                    </a:lnTo>
                    <a:lnTo>
                      <a:pt x="16615" y="0"/>
                    </a:lnTo>
                    <a:lnTo>
                      <a:pt x="14954" y="1800"/>
                    </a:lnTo>
                    <a:lnTo>
                      <a:pt x="13292" y="1800"/>
                    </a:lnTo>
                    <a:lnTo>
                      <a:pt x="11631" y="3600"/>
                    </a:lnTo>
                    <a:lnTo>
                      <a:pt x="9969" y="3600"/>
                    </a:lnTo>
                    <a:lnTo>
                      <a:pt x="8308" y="5400"/>
                    </a:lnTo>
                    <a:lnTo>
                      <a:pt x="8308" y="7200"/>
                    </a:lnTo>
                    <a:lnTo>
                      <a:pt x="6646" y="9000"/>
                    </a:lnTo>
                    <a:lnTo>
                      <a:pt x="4985" y="9000"/>
                    </a:lnTo>
                    <a:lnTo>
                      <a:pt x="3323" y="10800"/>
                    </a:lnTo>
                    <a:lnTo>
                      <a:pt x="3323" y="12600"/>
                    </a:lnTo>
                    <a:lnTo>
                      <a:pt x="1662" y="14400"/>
                    </a:lnTo>
                    <a:lnTo>
                      <a:pt x="1662" y="16200"/>
                    </a:lnTo>
                    <a:lnTo>
                      <a:pt x="0" y="18000"/>
                    </a:lnTo>
                    <a:lnTo>
                      <a:pt x="0" y="18000"/>
                    </a:lnTo>
                    <a:lnTo>
                      <a:pt x="8308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27" name="Shape 4427"/>
              <p:cNvSpPr/>
              <p:nvPr/>
            </p:nvSpPr>
            <p:spPr>
              <a:xfrm>
                <a:off x="720725" y="949325"/>
                <a:ext cx="19050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0" y="21600"/>
                    </a:lnTo>
                    <a:lnTo>
                      <a:pt x="1800" y="21600"/>
                    </a:lnTo>
                    <a:lnTo>
                      <a:pt x="1800" y="21600"/>
                    </a:lnTo>
                    <a:lnTo>
                      <a:pt x="3600" y="20700"/>
                    </a:lnTo>
                    <a:lnTo>
                      <a:pt x="3600" y="20700"/>
                    </a:lnTo>
                    <a:lnTo>
                      <a:pt x="5400" y="20700"/>
                    </a:lnTo>
                    <a:lnTo>
                      <a:pt x="5400" y="19800"/>
                    </a:lnTo>
                    <a:lnTo>
                      <a:pt x="7200" y="19800"/>
                    </a:lnTo>
                    <a:lnTo>
                      <a:pt x="9000" y="18900"/>
                    </a:lnTo>
                    <a:lnTo>
                      <a:pt x="9000" y="18900"/>
                    </a:lnTo>
                    <a:lnTo>
                      <a:pt x="10800" y="18000"/>
                    </a:lnTo>
                    <a:lnTo>
                      <a:pt x="10800" y="17100"/>
                    </a:lnTo>
                    <a:lnTo>
                      <a:pt x="10800" y="16200"/>
                    </a:lnTo>
                    <a:lnTo>
                      <a:pt x="12600" y="16200"/>
                    </a:lnTo>
                    <a:lnTo>
                      <a:pt x="12600" y="15300"/>
                    </a:lnTo>
                    <a:lnTo>
                      <a:pt x="14400" y="13500"/>
                    </a:lnTo>
                    <a:lnTo>
                      <a:pt x="14400" y="12600"/>
                    </a:lnTo>
                    <a:lnTo>
                      <a:pt x="16200" y="10800"/>
                    </a:lnTo>
                    <a:lnTo>
                      <a:pt x="16200" y="9000"/>
                    </a:lnTo>
                    <a:lnTo>
                      <a:pt x="18000" y="8100"/>
                    </a:lnTo>
                    <a:lnTo>
                      <a:pt x="18000" y="6300"/>
                    </a:lnTo>
                    <a:lnTo>
                      <a:pt x="19800" y="5400"/>
                    </a:lnTo>
                    <a:lnTo>
                      <a:pt x="19800" y="3600"/>
                    </a:lnTo>
                    <a:lnTo>
                      <a:pt x="21600" y="2700"/>
                    </a:lnTo>
                    <a:lnTo>
                      <a:pt x="21600" y="1800"/>
                    </a:lnTo>
                    <a:lnTo>
                      <a:pt x="12600" y="0"/>
                    </a:lnTo>
                    <a:lnTo>
                      <a:pt x="12600" y="900"/>
                    </a:lnTo>
                    <a:lnTo>
                      <a:pt x="10800" y="2700"/>
                    </a:lnTo>
                    <a:lnTo>
                      <a:pt x="10800" y="3600"/>
                    </a:lnTo>
                    <a:lnTo>
                      <a:pt x="9000" y="5400"/>
                    </a:lnTo>
                    <a:lnTo>
                      <a:pt x="9000" y="6300"/>
                    </a:lnTo>
                    <a:lnTo>
                      <a:pt x="7200" y="8100"/>
                    </a:lnTo>
                    <a:lnTo>
                      <a:pt x="7200" y="9000"/>
                    </a:lnTo>
                    <a:lnTo>
                      <a:pt x="5400" y="10800"/>
                    </a:lnTo>
                    <a:lnTo>
                      <a:pt x="5400" y="11700"/>
                    </a:lnTo>
                    <a:lnTo>
                      <a:pt x="3600" y="13500"/>
                    </a:lnTo>
                    <a:lnTo>
                      <a:pt x="3600" y="13500"/>
                    </a:lnTo>
                    <a:lnTo>
                      <a:pt x="3600" y="14400"/>
                    </a:lnTo>
                    <a:lnTo>
                      <a:pt x="1800" y="14400"/>
                    </a:lnTo>
                    <a:lnTo>
                      <a:pt x="1800" y="15300"/>
                    </a:lnTo>
                    <a:lnTo>
                      <a:pt x="1800" y="153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28" name="Shape 4428"/>
              <p:cNvSpPr/>
              <p:nvPr/>
            </p:nvSpPr>
            <p:spPr>
              <a:xfrm>
                <a:off x="695325" y="954087"/>
                <a:ext cx="25400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057"/>
                    </a:moveTo>
                    <a:lnTo>
                      <a:pt x="0" y="2057"/>
                    </a:lnTo>
                    <a:lnTo>
                      <a:pt x="1350" y="5143"/>
                    </a:lnTo>
                    <a:lnTo>
                      <a:pt x="4050" y="8229"/>
                    </a:lnTo>
                    <a:lnTo>
                      <a:pt x="5400" y="9257"/>
                    </a:lnTo>
                    <a:lnTo>
                      <a:pt x="6750" y="11314"/>
                    </a:lnTo>
                    <a:lnTo>
                      <a:pt x="6750" y="12343"/>
                    </a:lnTo>
                    <a:lnTo>
                      <a:pt x="9450" y="14400"/>
                    </a:lnTo>
                    <a:lnTo>
                      <a:pt x="9450" y="15429"/>
                    </a:lnTo>
                    <a:lnTo>
                      <a:pt x="9450" y="15429"/>
                    </a:lnTo>
                    <a:lnTo>
                      <a:pt x="10800" y="16457"/>
                    </a:lnTo>
                    <a:lnTo>
                      <a:pt x="10800" y="16457"/>
                    </a:lnTo>
                    <a:lnTo>
                      <a:pt x="12150" y="17486"/>
                    </a:lnTo>
                    <a:lnTo>
                      <a:pt x="12150" y="18514"/>
                    </a:lnTo>
                    <a:lnTo>
                      <a:pt x="13500" y="18514"/>
                    </a:lnTo>
                    <a:lnTo>
                      <a:pt x="14850" y="19543"/>
                    </a:lnTo>
                    <a:lnTo>
                      <a:pt x="14850" y="19543"/>
                    </a:lnTo>
                    <a:lnTo>
                      <a:pt x="16200" y="19543"/>
                    </a:lnTo>
                    <a:lnTo>
                      <a:pt x="16200" y="20571"/>
                    </a:lnTo>
                    <a:lnTo>
                      <a:pt x="17550" y="20571"/>
                    </a:lnTo>
                    <a:lnTo>
                      <a:pt x="18900" y="21600"/>
                    </a:lnTo>
                    <a:lnTo>
                      <a:pt x="18900" y="21600"/>
                    </a:lnTo>
                    <a:lnTo>
                      <a:pt x="20250" y="21600"/>
                    </a:lnTo>
                    <a:lnTo>
                      <a:pt x="21600" y="21600"/>
                    </a:lnTo>
                    <a:lnTo>
                      <a:pt x="21600" y="15429"/>
                    </a:lnTo>
                    <a:lnTo>
                      <a:pt x="21600" y="15429"/>
                    </a:lnTo>
                    <a:lnTo>
                      <a:pt x="20250" y="15429"/>
                    </a:lnTo>
                    <a:lnTo>
                      <a:pt x="20250" y="15429"/>
                    </a:lnTo>
                    <a:lnTo>
                      <a:pt x="20250" y="15429"/>
                    </a:lnTo>
                    <a:lnTo>
                      <a:pt x="20250" y="15429"/>
                    </a:lnTo>
                    <a:lnTo>
                      <a:pt x="18900" y="15429"/>
                    </a:lnTo>
                    <a:lnTo>
                      <a:pt x="18900" y="15429"/>
                    </a:lnTo>
                    <a:lnTo>
                      <a:pt x="18900" y="15429"/>
                    </a:lnTo>
                    <a:lnTo>
                      <a:pt x="18900" y="14400"/>
                    </a:lnTo>
                    <a:lnTo>
                      <a:pt x="17550" y="14400"/>
                    </a:lnTo>
                    <a:lnTo>
                      <a:pt x="17550" y="13371"/>
                    </a:lnTo>
                    <a:lnTo>
                      <a:pt x="17550" y="13371"/>
                    </a:lnTo>
                    <a:lnTo>
                      <a:pt x="16200" y="13371"/>
                    </a:lnTo>
                    <a:lnTo>
                      <a:pt x="16200" y="12343"/>
                    </a:lnTo>
                    <a:lnTo>
                      <a:pt x="14850" y="12343"/>
                    </a:lnTo>
                    <a:lnTo>
                      <a:pt x="14850" y="11314"/>
                    </a:lnTo>
                    <a:lnTo>
                      <a:pt x="13500" y="10286"/>
                    </a:lnTo>
                    <a:lnTo>
                      <a:pt x="12150" y="8229"/>
                    </a:lnTo>
                    <a:lnTo>
                      <a:pt x="10800" y="7200"/>
                    </a:lnTo>
                    <a:lnTo>
                      <a:pt x="10800" y="6171"/>
                    </a:lnTo>
                    <a:lnTo>
                      <a:pt x="8100" y="3086"/>
                    </a:lnTo>
                    <a:lnTo>
                      <a:pt x="6750" y="0"/>
                    </a:lnTo>
                    <a:lnTo>
                      <a:pt x="6750" y="0"/>
                    </a:lnTo>
                    <a:lnTo>
                      <a:pt x="0" y="205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29" name="Shape 4429"/>
              <p:cNvSpPr/>
              <p:nvPr/>
            </p:nvSpPr>
            <p:spPr>
              <a:xfrm>
                <a:off x="677862" y="923925"/>
                <a:ext cx="25401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5143"/>
                    </a:moveTo>
                    <a:lnTo>
                      <a:pt x="0" y="5143"/>
                    </a:lnTo>
                    <a:lnTo>
                      <a:pt x="1350" y="5143"/>
                    </a:lnTo>
                    <a:lnTo>
                      <a:pt x="1350" y="5143"/>
                    </a:lnTo>
                    <a:lnTo>
                      <a:pt x="1350" y="5143"/>
                    </a:lnTo>
                    <a:lnTo>
                      <a:pt x="1350" y="5143"/>
                    </a:lnTo>
                    <a:lnTo>
                      <a:pt x="1350" y="6171"/>
                    </a:lnTo>
                    <a:lnTo>
                      <a:pt x="1350" y="6171"/>
                    </a:lnTo>
                    <a:lnTo>
                      <a:pt x="2700" y="6171"/>
                    </a:lnTo>
                    <a:lnTo>
                      <a:pt x="2700" y="6171"/>
                    </a:lnTo>
                    <a:lnTo>
                      <a:pt x="4050" y="6171"/>
                    </a:lnTo>
                    <a:lnTo>
                      <a:pt x="4050" y="7200"/>
                    </a:lnTo>
                    <a:lnTo>
                      <a:pt x="4050" y="7200"/>
                    </a:lnTo>
                    <a:lnTo>
                      <a:pt x="5400" y="8229"/>
                    </a:lnTo>
                    <a:lnTo>
                      <a:pt x="5400" y="8229"/>
                    </a:lnTo>
                    <a:lnTo>
                      <a:pt x="5400" y="9257"/>
                    </a:lnTo>
                    <a:lnTo>
                      <a:pt x="6750" y="9257"/>
                    </a:lnTo>
                    <a:lnTo>
                      <a:pt x="6750" y="10286"/>
                    </a:lnTo>
                    <a:lnTo>
                      <a:pt x="8100" y="11314"/>
                    </a:lnTo>
                    <a:lnTo>
                      <a:pt x="9450" y="12343"/>
                    </a:lnTo>
                    <a:lnTo>
                      <a:pt x="9450" y="14400"/>
                    </a:lnTo>
                    <a:lnTo>
                      <a:pt x="10800" y="15429"/>
                    </a:lnTo>
                    <a:lnTo>
                      <a:pt x="13500" y="18514"/>
                    </a:lnTo>
                    <a:lnTo>
                      <a:pt x="14850" y="21600"/>
                    </a:lnTo>
                    <a:lnTo>
                      <a:pt x="21600" y="19543"/>
                    </a:lnTo>
                    <a:lnTo>
                      <a:pt x="18900" y="16457"/>
                    </a:lnTo>
                    <a:lnTo>
                      <a:pt x="17550" y="13371"/>
                    </a:lnTo>
                    <a:lnTo>
                      <a:pt x="16200" y="11314"/>
                    </a:lnTo>
                    <a:lnTo>
                      <a:pt x="14850" y="10286"/>
                    </a:lnTo>
                    <a:lnTo>
                      <a:pt x="13500" y="8229"/>
                    </a:lnTo>
                    <a:lnTo>
                      <a:pt x="13500" y="7200"/>
                    </a:lnTo>
                    <a:lnTo>
                      <a:pt x="12150" y="6171"/>
                    </a:lnTo>
                    <a:lnTo>
                      <a:pt x="12150" y="5143"/>
                    </a:lnTo>
                    <a:lnTo>
                      <a:pt x="10800" y="5143"/>
                    </a:lnTo>
                    <a:lnTo>
                      <a:pt x="10800" y="4114"/>
                    </a:lnTo>
                    <a:lnTo>
                      <a:pt x="9450" y="4114"/>
                    </a:lnTo>
                    <a:lnTo>
                      <a:pt x="9450" y="3086"/>
                    </a:lnTo>
                    <a:lnTo>
                      <a:pt x="8100" y="2057"/>
                    </a:lnTo>
                    <a:lnTo>
                      <a:pt x="8100" y="2057"/>
                    </a:lnTo>
                    <a:lnTo>
                      <a:pt x="6750" y="2057"/>
                    </a:lnTo>
                    <a:lnTo>
                      <a:pt x="5400" y="1029"/>
                    </a:lnTo>
                    <a:lnTo>
                      <a:pt x="5400" y="1029"/>
                    </a:lnTo>
                    <a:lnTo>
                      <a:pt x="4050" y="0"/>
                    </a:lnTo>
                    <a:lnTo>
                      <a:pt x="270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1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30" name="Shape 4430"/>
              <p:cNvSpPr/>
              <p:nvPr/>
            </p:nvSpPr>
            <p:spPr>
              <a:xfrm>
                <a:off x="658812" y="923925"/>
                <a:ext cx="19051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000" y="21600"/>
                    </a:moveTo>
                    <a:lnTo>
                      <a:pt x="9000" y="21600"/>
                    </a:lnTo>
                    <a:lnTo>
                      <a:pt x="10800" y="18783"/>
                    </a:lnTo>
                    <a:lnTo>
                      <a:pt x="12600" y="15965"/>
                    </a:lnTo>
                    <a:lnTo>
                      <a:pt x="12600" y="14087"/>
                    </a:lnTo>
                    <a:lnTo>
                      <a:pt x="14400" y="13148"/>
                    </a:lnTo>
                    <a:lnTo>
                      <a:pt x="14400" y="11270"/>
                    </a:lnTo>
                    <a:lnTo>
                      <a:pt x="16200" y="10330"/>
                    </a:lnTo>
                    <a:lnTo>
                      <a:pt x="16200" y="9391"/>
                    </a:lnTo>
                    <a:lnTo>
                      <a:pt x="16200" y="8452"/>
                    </a:lnTo>
                    <a:lnTo>
                      <a:pt x="16200" y="8452"/>
                    </a:lnTo>
                    <a:lnTo>
                      <a:pt x="18000" y="7513"/>
                    </a:lnTo>
                    <a:lnTo>
                      <a:pt x="18000" y="7513"/>
                    </a:lnTo>
                    <a:lnTo>
                      <a:pt x="18000" y="6574"/>
                    </a:lnTo>
                    <a:lnTo>
                      <a:pt x="18000" y="6574"/>
                    </a:lnTo>
                    <a:lnTo>
                      <a:pt x="19800" y="5635"/>
                    </a:lnTo>
                    <a:lnTo>
                      <a:pt x="19800" y="5635"/>
                    </a:lnTo>
                    <a:lnTo>
                      <a:pt x="19800" y="5635"/>
                    </a:lnTo>
                    <a:lnTo>
                      <a:pt x="21600" y="5635"/>
                    </a:lnTo>
                    <a:lnTo>
                      <a:pt x="21600" y="5635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0"/>
                    </a:lnTo>
                    <a:lnTo>
                      <a:pt x="19800" y="0"/>
                    </a:lnTo>
                    <a:lnTo>
                      <a:pt x="18000" y="0"/>
                    </a:lnTo>
                    <a:lnTo>
                      <a:pt x="16200" y="939"/>
                    </a:lnTo>
                    <a:lnTo>
                      <a:pt x="16200" y="939"/>
                    </a:lnTo>
                    <a:lnTo>
                      <a:pt x="14400" y="1878"/>
                    </a:lnTo>
                    <a:lnTo>
                      <a:pt x="14400" y="1878"/>
                    </a:lnTo>
                    <a:lnTo>
                      <a:pt x="12600" y="2817"/>
                    </a:lnTo>
                    <a:lnTo>
                      <a:pt x="12600" y="2817"/>
                    </a:lnTo>
                    <a:lnTo>
                      <a:pt x="10800" y="3757"/>
                    </a:lnTo>
                    <a:lnTo>
                      <a:pt x="10800" y="4696"/>
                    </a:lnTo>
                    <a:lnTo>
                      <a:pt x="9000" y="4696"/>
                    </a:lnTo>
                    <a:lnTo>
                      <a:pt x="9000" y="5635"/>
                    </a:lnTo>
                    <a:lnTo>
                      <a:pt x="9000" y="6574"/>
                    </a:lnTo>
                    <a:lnTo>
                      <a:pt x="7200" y="6574"/>
                    </a:lnTo>
                    <a:lnTo>
                      <a:pt x="7200" y="7513"/>
                    </a:lnTo>
                    <a:lnTo>
                      <a:pt x="7200" y="8452"/>
                    </a:lnTo>
                    <a:lnTo>
                      <a:pt x="5400" y="9391"/>
                    </a:lnTo>
                    <a:lnTo>
                      <a:pt x="5400" y="11270"/>
                    </a:lnTo>
                    <a:lnTo>
                      <a:pt x="3600" y="13148"/>
                    </a:lnTo>
                    <a:lnTo>
                      <a:pt x="3600" y="14087"/>
                    </a:lnTo>
                    <a:lnTo>
                      <a:pt x="1800" y="16904"/>
                    </a:lnTo>
                    <a:lnTo>
                      <a:pt x="0" y="20661"/>
                    </a:lnTo>
                    <a:lnTo>
                      <a:pt x="0" y="20661"/>
                    </a:lnTo>
                    <a:lnTo>
                      <a:pt x="9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31" name="Shape 4431"/>
              <p:cNvSpPr/>
              <p:nvPr/>
            </p:nvSpPr>
            <p:spPr>
              <a:xfrm>
                <a:off x="647700" y="958850"/>
                <a:ext cx="19050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0" y="21600"/>
                    </a:lnTo>
                    <a:lnTo>
                      <a:pt x="1800" y="20661"/>
                    </a:lnTo>
                    <a:lnTo>
                      <a:pt x="3600" y="20661"/>
                    </a:lnTo>
                    <a:lnTo>
                      <a:pt x="3600" y="20661"/>
                    </a:lnTo>
                    <a:lnTo>
                      <a:pt x="5400" y="19722"/>
                    </a:lnTo>
                    <a:lnTo>
                      <a:pt x="7200" y="19722"/>
                    </a:lnTo>
                    <a:lnTo>
                      <a:pt x="7200" y="19722"/>
                    </a:lnTo>
                    <a:lnTo>
                      <a:pt x="9000" y="18783"/>
                    </a:lnTo>
                    <a:lnTo>
                      <a:pt x="9000" y="17843"/>
                    </a:lnTo>
                    <a:lnTo>
                      <a:pt x="10800" y="17843"/>
                    </a:lnTo>
                    <a:lnTo>
                      <a:pt x="10800" y="16904"/>
                    </a:lnTo>
                    <a:lnTo>
                      <a:pt x="12600" y="16904"/>
                    </a:lnTo>
                    <a:lnTo>
                      <a:pt x="12600" y="15965"/>
                    </a:lnTo>
                    <a:lnTo>
                      <a:pt x="12600" y="15026"/>
                    </a:lnTo>
                    <a:lnTo>
                      <a:pt x="14400" y="14087"/>
                    </a:lnTo>
                    <a:lnTo>
                      <a:pt x="14400" y="14087"/>
                    </a:lnTo>
                    <a:lnTo>
                      <a:pt x="14400" y="13148"/>
                    </a:lnTo>
                    <a:lnTo>
                      <a:pt x="16200" y="11270"/>
                    </a:lnTo>
                    <a:lnTo>
                      <a:pt x="18000" y="10330"/>
                    </a:lnTo>
                    <a:lnTo>
                      <a:pt x="18000" y="8452"/>
                    </a:lnTo>
                    <a:lnTo>
                      <a:pt x="18000" y="6574"/>
                    </a:lnTo>
                    <a:lnTo>
                      <a:pt x="19800" y="3757"/>
                    </a:lnTo>
                    <a:lnTo>
                      <a:pt x="21600" y="939"/>
                    </a:lnTo>
                    <a:lnTo>
                      <a:pt x="12600" y="0"/>
                    </a:lnTo>
                    <a:lnTo>
                      <a:pt x="10800" y="2817"/>
                    </a:lnTo>
                    <a:lnTo>
                      <a:pt x="9000" y="5635"/>
                    </a:lnTo>
                    <a:lnTo>
                      <a:pt x="9000" y="6574"/>
                    </a:lnTo>
                    <a:lnTo>
                      <a:pt x="7200" y="8452"/>
                    </a:lnTo>
                    <a:lnTo>
                      <a:pt x="7200" y="9391"/>
                    </a:lnTo>
                    <a:lnTo>
                      <a:pt x="5400" y="11270"/>
                    </a:lnTo>
                    <a:lnTo>
                      <a:pt x="5400" y="12209"/>
                    </a:lnTo>
                    <a:lnTo>
                      <a:pt x="5400" y="12209"/>
                    </a:lnTo>
                    <a:lnTo>
                      <a:pt x="3600" y="13148"/>
                    </a:lnTo>
                    <a:lnTo>
                      <a:pt x="3600" y="13148"/>
                    </a:lnTo>
                    <a:lnTo>
                      <a:pt x="3600" y="14087"/>
                    </a:lnTo>
                    <a:lnTo>
                      <a:pt x="3600" y="14087"/>
                    </a:lnTo>
                    <a:lnTo>
                      <a:pt x="1800" y="15026"/>
                    </a:lnTo>
                    <a:lnTo>
                      <a:pt x="1800" y="15026"/>
                    </a:lnTo>
                    <a:lnTo>
                      <a:pt x="1800" y="15026"/>
                    </a:lnTo>
                    <a:lnTo>
                      <a:pt x="1800" y="15965"/>
                    </a:lnTo>
                    <a:lnTo>
                      <a:pt x="0" y="15965"/>
                    </a:lnTo>
                    <a:lnTo>
                      <a:pt x="0" y="15965"/>
                    </a:lnTo>
                    <a:lnTo>
                      <a:pt x="0" y="15965"/>
                    </a:lnTo>
                    <a:lnTo>
                      <a:pt x="0" y="15965"/>
                    </a:lnTo>
                    <a:lnTo>
                      <a:pt x="0" y="15965"/>
                    </a:lnTo>
                    <a:lnTo>
                      <a:pt x="0" y="15965"/>
                    </a:lnTo>
                    <a:lnTo>
                      <a:pt x="0" y="15965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32" name="Shape 4432"/>
              <p:cNvSpPr/>
              <p:nvPr/>
            </p:nvSpPr>
            <p:spPr>
              <a:xfrm>
                <a:off x="622300" y="962025"/>
                <a:ext cx="25400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057"/>
                    </a:moveTo>
                    <a:lnTo>
                      <a:pt x="0" y="2057"/>
                    </a:lnTo>
                    <a:lnTo>
                      <a:pt x="1350" y="5143"/>
                    </a:lnTo>
                    <a:lnTo>
                      <a:pt x="4050" y="8229"/>
                    </a:lnTo>
                    <a:lnTo>
                      <a:pt x="5400" y="9257"/>
                    </a:lnTo>
                    <a:lnTo>
                      <a:pt x="5400" y="11314"/>
                    </a:lnTo>
                    <a:lnTo>
                      <a:pt x="6750" y="12343"/>
                    </a:lnTo>
                    <a:lnTo>
                      <a:pt x="8100" y="14400"/>
                    </a:lnTo>
                    <a:lnTo>
                      <a:pt x="9450" y="14400"/>
                    </a:lnTo>
                    <a:lnTo>
                      <a:pt x="9450" y="15429"/>
                    </a:lnTo>
                    <a:lnTo>
                      <a:pt x="10800" y="16457"/>
                    </a:lnTo>
                    <a:lnTo>
                      <a:pt x="10800" y="16457"/>
                    </a:lnTo>
                    <a:lnTo>
                      <a:pt x="12150" y="17486"/>
                    </a:lnTo>
                    <a:lnTo>
                      <a:pt x="12150" y="17486"/>
                    </a:lnTo>
                    <a:lnTo>
                      <a:pt x="13500" y="18514"/>
                    </a:lnTo>
                    <a:lnTo>
                      <a:pt x="13500" y="19543"/>
                    </a:lnTo>
                    <a:lnTo>
                      <a:pt x="14850" y="19543"/>
                    </a:lnTo>
                    <a:lnTo>
                      <a:pt x="16200" y="19543"/>
                    </a:lnTo>
                    <a:lnTo>
                      <a:pt x="16200" y="20571"/>
                    </a:lnTo>
                    <a:lnTo>
                      <a:pt x="17550" y="20571"/>
                    </a:lnTo>
                    <a:lnTo>
                      <a:pt x="18900" y="20571"/>
                    </a:lnTo>
                    <a:lnTo>
                      <a:pt x="20250" y="21600"/>
                    </a:lnTo>
                    <a:lnTo>
                      <a:pt x="20250" y="21600"/>
                    </a:lnTo>
                    <a:lnTo>
                      <a:pt x="21600" y="21600"/>
                    </a:lnTo>
                    <a:lnTo>
                      <a:pt x="21600" y="15429"/>
                    </a:lnTo>
                    <a:lnTo>
                      <a:pt x="21600" y="15429"/>
                    </a:lnTo>
                    <a:lnTo>
                      <a:pt x="20250" y="15429"/>
                    </a:lnTo>
                    <a:lnTo>
                      <a:pt x="20250" y="15429"/>
                    </a:lnTo>
                    <a:lnTo>
                      <a:pt x="20250" y="15429"/>
                    </a:lnTo>
                    <a:lnTo>
                      <a:pt x="20250" y="15429"/>
                    </a:lnTo>
                    <a:lnTo>
                      <a:pt x="20250" y="15429"/>
                    </a:lnTo>
                    <a:lnTo>
                      <a:pt x="18900" y="15429"/>
                    </a:lnTo>
                    <a:lnTo>
                      <a:pt x="18900" y="14400"/>
                    </a:lnTo>
                    <a:lnTo>
                      <a:pt x="17550" y="14400"/>
                    </a:lnTo>
                    <a:lnTo>
                      <a:pt x="17550" y="14400"/>
                    </a:lnTo>
                    <a:lnTo>
                      <a:pt x="17550" y="13371"/>
                    </a:lnTo>
                    <a:lnTo>
                      <a:pt x="16200" y="13371"/>
                    </a:lnTo>
                    <a:lnTo>
                      <a:pt x="16200" y="12343"/>
                    </a:lnTo>
                    <a:lnTo>
                      <a:pt x="16200" y="12343"/>
                    </a:lnTo>
                    <a:lnTo>
                      <a:pt x="14850" y="11314"/>
                    </a:lnTo>
                    <a:lnTo>
                      <a:pt x="14850" y="11314"/>
                    </a:lnTo>
                    <a:lnTo>
                      <a:pt x="13500" y="9257"/>
                    </a:lnTo>
                    <a:lnTo>
                      <a:pt x="12150" y="8229"/>
                    </a:lnTo>
                    <a:lnTo>
                      <a:pt x="10800" y="7200"/>
                    </a:lnTo>
                    <a:lnTo>
                      <a:pt x="9450" y="5143"/>
                    </a:lnTo>
                    <a:lnTo>
                      <a:pt x="8100" y="2057"/>
                    </a:lnTo>
                    <a:lnTo>
                      <a:pt x="5400" y="0"/>
                    </a:lnTo>
                    <a:lnTo>
                      <a:pt x="5400" y="0"/>
                    </a:lnTo>
                    <a:lnTo>
                      <a:pt x="0" y="205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33" name="Shape 4433"/>
              <p:cNvSpPr/>
              <p:nvPr/>
            </p:nvSpPr>
            <p:spPr>
              <a:xfrm>
                <a:off x="604837" y="931862"/>
                <a:ext cx="23813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5143"/>
                    </a:moveTo>
                    <a:lnTo>
                      <a:pt x="0" y="5143"/>
                    </a:lnTo>
                    <a:lnTo>
                      <a:pt x="0" y="5143"/>
                    </a:lnTo>
                    <a:lnTo>
                      <a:pt x="0" y="5143"/>
                    </a:lnTo>
                    <a:lnTo>
                      <a:pt x="1440" y="5143"/>
                    </a:lnTo>
                    <a:lnTo>
                      <a:pt x="1440" y="5143"/>
                    </a:lnTo>
                    <a:lnTo>
                      <a:pt x="1440" y="6171"/>
                    </a:lnTo>
                    <a:lnTo>
                      <a:pt x="1440" y="6171"/>
                    </a:lnTo>
                    <a:lnTo>
                      <a:pt x="2880" y="6171"/>
                    </a:lnTo>
                    <a:lnTo>
                      <a:pt x="2880" y="6171"/>
                    </a:lnTo>
                    <a:lnTo>
                      <a:pt x="2880" y="6171"/>
                    </a:lnTo>
                    <a:lnTo>
                      <a:pt x="4320" y="7200"/>
                    </a:lnTo>
                    <a:lnTo>
                      <a:pt x="4320" y="7200"/>
                    </a:lnTo>
                    <a:lnTo>
                      <a:pt x="4320" y="8229"/>
                    </a:lnTo>
                    <a:lnTo>
                      <a:pt x="5760" y="8229"/>
                    </a:lnTo>
                    <a:lnTo>
                      <a:pt x="5760" y="9257"/>
                    </a:lnTo>
                    <a:lnTo>
                      <a:pt x="5760" y="9257"/>
                    </a:lnTo>
                    <a:lnTo>
                      <a:pt x="7200" y="10286"/>
                    </a:lnTo>
                    <a:lnTo>
                      <a:pt x="8640" y="11314"/>
                    </a:lnTo>
                    <a:lnTo>
                      <a:pt x="8640" y="12343"/>
                    </a:lnTo>
                    <a:lnTo>
                      <a:pt x="10080" y="14400"/>
                    </a:lnTo>
                    <a:lnTo>
                      <a:pt x="11520" y="15429"/>
                    </a:lnTo>
                    <a:lnTo>
                      <a:pt x="12960" y="18514"/>
                    </a:lnTo>
                    <a:lnTo>
                      <a:pt x="15840" y="21600"/>
                    </a:lnTo>
                    <a:lnTo>
                      <a:pt x="21600" y="19543"/>
                    </a:lnTo>
                    <a:lnTo>
                      <a:pt x="20160" y="16457"/>
                    </a:lnTo>
                    <a:lnTo>
                      <a:pt x="18720" y="13371"/>
                    </a:lnTo>
                    <a:lnTo>
                      <a:pt x="17280" y="11314"/>
                    </a:lnTo>
                    <a:lnTo>
                      <a:pt x="15840" y="10286"/>
                    </a:lnTo>
                    <a:lnTo>
                      <a:pt x="14400" y="8229"/>
                    </a:lnTo>
                    <a:lnTo>
                      <a:pt x="12960" y="7200"/>
                    </a:lnTo>
                    <a:lnTo>
                      <a:pt x="12960" y="6171"/>
                    </a:lnTo>
                    <a:lnTo>
                      <a:pt x="11520" y="6171"/>
                    </a:lnTo>
                    <a:lnTo>
                      <a:pt x="11520" y="5143"/>
                    </a:lnTo>
                    <a:lnTo>
                      <a:pt x="11520" y="4114"/>
                    </a:lnTo>
                    <a:lnTo>
                      <a:pt x="10080" y="4114"/>
                    </a:lnTo>
                    <a:lnTo>
                      <a:pt x="8640" y="3086"/>
                    </a:lnTo>
                    <a:lnTo>
                      <a:pt x="8640" y="3086"/>
                    </a:lnTo>
                    <a:lnTo>
                      <a:pt x="7200" y="2057"/>
                    </a:lnTo>
                    <a:lnTo>
                      <a:pt x="7200" y="2057"/>
                    </a:lnTo>
                    <a:lnTo>
                      <a:pt x="5760" y="1029"/>
                    </a:lnTo>
                    <a:lnTo>
                      <a:pt x="5760" y="1029"/>
                    </a:lnTo>
                    <a:lnTo>
                      <a:pt x="432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144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1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34" name="Shape 4434"/>
              <p:cNvSpPr/>
              <p:nvPr/>
            </p:nvSpPr>
            <p:spPr>
              <a:xfrm>
                <a:off x="585787" y="931862"/>
                <a:ext cx="19051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000" y="21600"/>
                    </a:moveTo>
                    <a:lnTo>
                      <a:pt x="9000" y="21600"/>
                    </a:lnTo>
                    <a:lnTo>
                      <a:pt x="10800" y="19722"/>
                    </a:lnTo>
                    <a:lnTo>
                      <a:pt x="10800" y="18783"/>
                    </a:lnTo>
                    <a:lnTo>
                      <a:pt x="10800" y="16904"/>
                    </a:lnTo>
                    <a:lnTo>
                      <a:pt x="12600" y="15965"/>
                    </a:lnTo>
                    <a:lnTo>
                      <a:pt x="12600" y="14087"/>
                    </a:lnTo>
                    <a:lnTo>
                      <a:pt x="14400" y="12209"/>
                    </a:lnTo>
                    <a:lnTo>
                      <a:pt x="14400" y="11270"/>
                    </a:lnTo>
                    <a:lnTo>
                      <a:pt x="16200" y="9391"/>
                    </a:lnTo>
                    <a:lnTo>
                      <a:pt x="16200" y="9391"/>
                    </a:lnTo>
                    <a:lnTo>
                      <a:pt x="16200" y="8452"/>
                    </a:lnTo>
                    <a:lnTo>
                      <a:pt x="16200" y="8452"/>
                    </a:lnTo>
                    <a:lnTo>
                      <a:pt x="18000" y="7513"/>
                    </a:lnTo>
                    <a:lnTo>
                      <a:pt x="18000" y="7513"/>
                    </a:lnTo>
                    <a:lnTo>
                      <a:pt x="18000" y="6574"/>
                    </a:lnTo>
                    <a:lnTo>
                      <a:pt x="19800" y="6574"/>
                    </a:lnTo>
                    <a:lnTo>
                      <a:pt x="19800" y="5635"/>
                    </a:lnTo>
                    <a:lnTo>
                      <a:pt x="19800" y="5635"/>
                    </a:lnTo>
                    <a:lnTo>
                      <a:pt x="19800" y="5635"/>
                    </a:lnTo>
                    <a:lnTo>
                      <a:pt x="21600" y="5635"/>
                    </a:lnTo>
                    <a:lnTo>
                      <a:pt x="21600" y="5635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0"/>
                    </a:lnTo>
                    <a:lnTo>
                      <a:pt x="19800" y="0"/>
                    </a:lnTo>
                    <a:lnTo>
                      <a:pt x="18000" y="0"/>
                    </a:lnTo>
                    <a:lnTo>
                      <a:pt x="16200" y="939"/>
                    </a:lnTo>
                    <a:lnTo>
                      <a:pt x="16200" y="939"/>
                    </a:lnTo>
                    <a:lnTo>
                      <a:pt x="14400" y="939"/>
                    </a:lnTo>
                    <a:lnTo>
                      <a:pt x="14400" y="1878"/>
                    </a:lnTo>
                    <a:lnTo>
                      <a:pt x="12600" y="2817"/>
                    </a:lnTo>
                    <a:lnTo>
                      <a:pt x="12600" y="2817"/>
                    </a:lnTo>
                    <a:lnTo>
                      <a:pt x="10800" y="3757"/>
                    </a:lnTo>
                    <a:lnTo>
                      <a:pt x="10800" y="3757"/>
                    </a:lnTo>
                    <a:lnTo>
                      <a:pt x="9000" y="4696"/>
                    </a:lnTo>
                    <a:lnTo>
                      <a:pt x="9000" y="5635"/>
                    </a:lnTo>
                    <a:lnTo>
                      <a:pt x="9000" y="5635"/>
                    </a:lnTo>
                    <a:lnTo>
                      <a:pt x="7200" y="6574"/>
                    </a:lnTo>
                    <a:lnTo>
                      <a:pt x="7200" y="7513"/>
                    </a:lnTo>
                    <a:lnTo>
                      <a:pt x="7200" y="8452"/>
                    </a:lnTo>
                    <a:lnTo>
                      <a:pt x="5400" y="9391"/>
                    </a:lnTo>
                    <a:lnTo>
                      <a:pt x="5400" y="11270"/>
                    </a:lnTo>
                    <a:lnTo>
                      <a:pt x="3600" y="12209"/>
                    </a:lnTo>
                    <a:lnTo>
                      <a:pt x="1800" y="14087"/>
                    </a:lnTo>
                    <a:lnTo>
                      <a:pt x="1800" y="15965"/>
                    </a:lnTo>
                    <a:lnTo>
                      <a:pt x="1800" y="16904"/>
                    </a:lnTo>
                    <a:lnTo>
                      <a:pt x="0" y="18783"/>
                    </a:lnTo>
                    <a:lnTo>
                      <a:pt x="0" y="20661"/>
                    </a:lnTo>
                    <a:lnTo>
                      <a:pt x="0" y="20661"/>
                    </a:lnTo>
                    <a:lnTo>
                      <a:pt x="9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35" name="Shape 4435"/>
              <p:cNvSpPr/>
              <p:nvPr/>
            </p:nvSpPr>
            <p:spPr>
              <a:xfrm>
                <a:off x="577850" y="966787"/>
                <a:ext cx="15875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0" y="21600"/>
                    </a:lnTo>
                    <a:lnTo>
                      <a:pt x="2160" y="21600"/>
                    </a:lnTo>
                    <a:lnTo>
                      <a:pt x="4320" y="21600"/>
                    </a:lnTo>
                    <a:lnTo>
                      <a:pt x="4320" y="21600"/>
                    </a:lnTo>
                    <a:lnTo>
                      <a:pt x="6480" y="20618"/>
                    </a:lnTo>
                    <a:lnTo>
                      <a:pt x="8640" y="20618"/>
                    </a:lnTo>
                    <a:lnTo>
                      <a:pt x="8640" y="19636"/>
                    </a:lnTo>
                    <a:lnTo>
                      <a:pt x="10800" y="19636"/>
                    </a:lnTo>
                    <a:lnTo>
                      <a:pt x="10800" y="18655"/>
                    </a:lnTo>
                    <a:lnTo>
                      <a:pt x="10800" y="18655"/>
                    </a:lnTo>
                    <a:lnTo>
                      <a:pt x="12960" y="17673"/>
                    </a:lnTo>
                    <a:lnTo>
                      <a:pt x="12960" y="16691"/>
                    </a:lnTo>
                    <a:lnTo>
                      <a:pt x="12960" y="16691"/>
                    </a:lnTo>
                    <a:lnTo>
                      <a:pt x="12960" y="15709"/>
                    </a:lnTo>
                    <a:lnTo>
                      <a:pt x="15120" y="14727"/>
                    </a:lnTo>
                    <a:lnTo>
                      <a:pt x="15120" y="13745"/>
                    </a:lnTo>
                    <a:lnTo>
                      <a:pt x="15120" y="13745"/>
                    </a:lnTo>
                    <a:lnTo>
                      <a:pt x="17280" y="11782"/>
                    </a:lnTo>
                    <a:lnTo>
                      <a:pt x="17280" y="10800"/>
                    </a:lnTo>
                    <a:lnTo>
                      <a:pt x="17280" y="8836"/>
                    </a:lnTo>
                    <a:lnTo>
                      <a:pt x="19440" y="6873"/>
                    </a:lnTo>
                    <a:lnTo>
                      <a:pt x="19440" y="3927"/>
                    </a:lnTo>
                    <a:lnTo>
                      <a:pt x="21600" y="982"/>
                    </a:lnTo>
                    <a:lnTo>
                      <a:pt x="10800" y="0"/>
                    </a:lnTo>
                    <a:lnTo>
                      <a:pt x="8640" y="2945"/>
                    </a:lnTo>
                    <a:lnTo>
                      <a:pt x="6480" y="5891"/>
                    </a:lnTo>
                    <a:lnTo>
                      <a:pt x="6480" y="7855"/>
                    </a:lnTo>
                    <a:lnTo>
                      <a:pt x="6480" y="8836"/>
                    </a:lnTo>
                    <a:lnTo>
                      <a:pt x="6480" y="10800"/>
                    </a:lnTo>
                    <a:lnTo>
                      <a:pt x="4320" y="11782"/>
                    </a:lnTo>
                    <a:lnTo>
                      <a:pt x="4320" y="12764"/>
                    </a:lnTo>
                    <a:lnTo>
                      <a:pt x="4320" y="12764"/>
                    </a:lnTo>
                    <a:lnTo>
                      <a:pt x="4320" y="13745"/>
                    </a:lnTo>
                    <a:lnTo>
                      <a:pt x="2160" y="13745"/>
                    </a:lnTo>
                    <a:lnTo>
                      <a:pt x="2160" y="14727"/>
                    </a:lnTo>
                    <a:lnTo>
                      <a:pt x="2160" y="14727"/>
                    </a:lnTo>
                    <a:lnTo>
                      <a:pt x="2160" y="15709"/>
                    </a:lnTo>
                    <a:lnTo>
                      <a:pt x="0" y="15709"/>
                    </a:lnTo>
                    <a:lnTo>
                      <a:pt x="0" y="15709"/>
                    </a:lnTo>
                    <a:lnTo>
                      <a:pt x="0" y="16691"/>
                    </a:lnTo>
                    <a:lnTo>
                      <a:pt x="0" y="16691"/>
                    </a:lnTo>
                    <a:lnTo>
                      <a:pt x="0" y="16691"/>
                    </a:lnTo>
                    <a:lnTo>
                      <a:pt x="0" y="16691"/>
                    </a:lnTo>
                    <a:lnTo>
                      <a:pt x="0" y="16691"/>
                    </a:lnTo>
                    <a:lnTo>
                      <a:pt x="0" y="16691"/>
                    </a:lnTo>
                    <a:lnTo>
                      <a:pt x="0" y="16691"/>
                    </a:lnTo>
                    <a:lnTo>
                      <a:pt x="0" y="16691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36" name="Shape 4436"/>
              <p:cNvSpPr/>
              <p:nvPr/>
            </p:nvSpPr>
            <p:spPr>
              <a:xfrm>
                <a:off x="552450" y="968375"/>
                <a:ext cx="25400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086"/>
                    </a:moveTo>
                    <a:lnTo>
                      <a:pt x="0" y="3086"/>
                    </a:lnTo>
                    <a:lnTo>
                      <a:pt x="2700" y="6171"/>
                    </a:lnTo>
                    <a:lnTo>
                      <a:pt x="4050" y="9257"/>
                    </a:lnTo>
                    <a:lnTo>
                      <a:pt x="5400" y="10286"/>
                    </a:lnTo>
                    <a:lnTo>
                      <a:pt x="6750" y="12343"/>
                    </a:lnTo>
                    <a:lnTo>
                      <a:pt x="8100" y="13371"/>
                    </a:lnTo>
                    <a:lnTo>
                      <a:pt x="9450" y="14400"/>
                    </a:lnTo>
                    <a:lnTo>
                      <a:pt x="9450" y="15429"/>
                    </a:lnTo>
                    <a:lnTo>
                      <a:pt x="10800" y="16457"/>
                    </a:lnTo>
                    <a:lnTo>
                      <a:pt x="10800" y="16457"/>
                    </a:lnTo>
                    <a:lnTo>
                      <a:pt x="12150" y="17486"/>
                    </a:lnTo>
                    <a:lnTo>
                      <a:pt x="12150" y="18514"/>
                    </a:lnTo>
                    <a:lnTo>
                      <a:pt x="13500" y="18514"/>
                    </a:lnTo>
                    <a:lnTo>
                      <a:pt x="13500" y="19543"/>
                    </a:lnTo>
                    <a:lnTo>
                      <a:pt x="13500" y="19543"/>
                    </a:lnTo>
                    <a:lnTo>
                      <a:pt x="14850" y="20571"/>
                    </a:lnTo>
                    <a:lnTo>
                      <a:pt x="16200" y="20571"/>
                    </a:lnTo>
                    <a:lnTo>
                      <a:pt x="16200" y="21600"/>
                    </a:lnTo>
                    <a:lnTo>
                      <a:pt x="17550" y="21600"/>
                    </a:lnTo>
                    <a:lnTo>
                      <a:pt x="18900" y="21600"/>
                    </a:lnTo>
                    <a:lnTo>
                      <a:pt x="20250" y="21600"/>
                    </a:lnTo>
                    <a:lnTo>
                      <a:pt x="20250" y="21600"/>
                    </a:lnTo>
                    <a:lnTo>
                      <a:pt x="21600" y="21600"/>
                    </a:lnTo>
                    <a:lnTo>
                      <a:pt x="21600" y="16457"/>
                    </a:lnTo>
                    <a:lnTo>
                      <a:pt x="20250" y="16457"/>
                    </a:lnTo>
                    <a:lnTo>
                      <a:pt x="20250" y="16457"/>
                    </a:lnTo>
                    <a:lnTo>
                      <a:pt x="20250" y="16457"/>
                    </a:lnTo>
                    <a:lnTo>
                      <a:pt x="20250" y="16457"/>
                    </a:lnTo>
                    <a:lnTo>
                      <a:pt x="20250" y="16457"/>
                    </a:lnTo>
                    <a:lnTo>
                      <a:pt x="20250" y="16457"/>
                    </a:lnTo>
                    <a:lnTo>
                      <a:pt x="20250" y="15429"/>
                    </a:lnTo>
                    <a:lnTo>
                      <a:pt x="18900" y="15429"/>
                    </a:lnTo>
                    <a:lnTo>
                      <a:pt x="18900" y="15429"/>
                    </a:lnTo>
                    <a:lnTo>
                      <a:pt x="17550" y="15429"/>
                    </a:lnTo>
                    <a:lnTo>
                      <a:pt x="17550" y="14400"/>
                    </a:lnTo>
                    <a:lnTo>
                      <a:pt x="17550" y="14400"/>
                    </a:lnTo>
                    <a:lnTo>
                      <a:pt x="16200" y="13371"/>
                    </a:lnTo>
                    <a:lnTo>
                      <a:pt x="16200" y="13371"/>
                    </a:lnTo>
                    <a:lnTo>
                      <a:pt x="16200" y="12343"/>
                    </a:lnTo>
                    <a:lnTo>
                      <a:pt x="14850" y="12343"/>
                    </a:lnTo>
                    <a:lnTo>
                      <a:pt x="13500" y="10286"/>
                    </a:lnTo>
                    <a:lnTo>
                      <a:pt x="13500" y="9257"/>
                    </a:lnTo>
                    <a:lnTo>
                      <a:pt x="12150" y="7200"/>
                    </a:lnTo>
                    <a:lnTo>
                      <a:pt x="10800" y="6171"/>
                    </a:lnTo>
                    <a:lnTo>
                      <a:pt x="8100" y="3086"/>
                    </a:lnTo>
                    <a:lnTo>
                      <a:pt x="6750" y="0"/>
                    </a:lnTo>
                    <a:lnTo>
                      <a:pt x="6750" y="0"/>
                    </a:lnTo>
                    <a:lnTo>
                      <a:pt x="0" y="30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37" name="Shape 4437"/>
              <p:cNvSpPr/>
              <p:nvPr/>
            </p:nvSpPr>
            <p:spPr>
              <a:xfrm>
                <a:off x="534987" y="939800"/>
                <a:ext cx="25401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350" y="5143"/>
                    </a:moveTo>
                    <a:lnTo>
                      <a:pt x="1350" y="5143"/>
                    </a:lnTo>
                    <a:lnTo>
                      <a:pt x="1350" y="5143"/>
                    </a:lnTo>
                    <a:lnTo>
                      <a:pt x="1350" y="5143"/>
                    </a:lnTo>
                    <a:lnTo>
                      <a:pt x="1350" y="5143"/>
                    </a:lnTo>
                    <a:lnTo>
                      <a:pt x="1350" y="5143"/>
                    </a:lnTo>
                    <a:lnTo>
                      <a:pt x="1350" y="5143"/>
                    </a:lnTo>
                    <a:lnTo>
                      <a:pt x="2700" y="5143"/>
                    </a:lnTo>
                    <a:lnTo>
                      <a:pt x="2700" y="5143"/>
                    </a:lnTo>
                    <a:lnTo>
                      <a:pt x="2700" y="6171"/>
                    </a:lnTo>
                    <a:lnTo>
                      <a:pt x="2700" y="6171"/>
                    </a:lnTo>
                    <a:lnTo>
                      <a:pt x="4050" y="7200"/>
                    </a:lnTo>
                    <a:lnTo>
                      <a:pt x="4050" y="7200"/>
                    </a:lnTo>
                    <a:lnTo>
                      <a:pt x="4050" y="7200"/>
                    </a:lnTo>
                    <a:lnTo>
                      <a:pt x="5400" y="8229"/>
                    </a:lnTo>
                    <a:lnTo>
                      <a:pt x="5400" y="8229"/>
                    </a:lnTo>
                    <a:lnTo>
                      <a:pt x="6750" y="9257"/>
                    </a:lnTo>
                    <a:lnTo>
                      <a:pt x="6750" y="10286"/>
                    </a:lnTo>
                    <a:lnTo>
                      <a:pt x="8100" y="11314"/>
                    </a:lnTo>
                    <a:lnTo>
                      <a:pt x="9450" y="12343"/>
                    </a:lnTo>
                    <a:lnTo>
                      <a:pt x="9450" y="13371"/>
                    </a:lnTo>
                    <a:lnTo>
                      <a:pt x="10800" y="15429"/>
                    </a:lnTo>
                    <a:lnTo>
                      <a:pt x="13500" y="18514"/>
                    </a:lnTo>
                    <a:lnTo>
                      <a:pt x="14850" y="21600"/>
                    </a:lnTo>
                    <a:lnTo>
                      <a:pt x="21600" y="18514"/>
                    </a:lnTo>
                    <a:lnTo>
                      <a:pt x="18900" y="15429"/>
                    </a:lnTo>
                    <a:lnTo>
                      <a:pt x="17550" y="13371"/>
                    </a:lnTo>
                    <a:lnTo>
                      <a:pt x="16200" y="11314"/>
                    </a:lnTo>
                    <a:lnTo>
                      <a:pt x="14850" y="10286"/>
                    </a:lnTo>
                    <a:lnTo>
                      <a:pt x="13500" y="8229"/>
                    </a:lnTo>
                    <a:lnTo>
                      <a:pt x="12150" y="7200"/>
                    </a:lnTo>
                    <a:lnTo>
                      <a:pt x="12150" y="6171"/>
                    </a:lnTo>
                    <a:lnTo>
                      <a:pt x="12150" y="5143"/>
                    </a:lnTo>
                    <a:lnTo>
                      <a:pt x="10800" y="5143"/>
                    </a:lnTo>
                    <a:lnTo>
                      <a:pt x="10800" y="4114"/>
                    </a:lnTo>
                    <a:lnTo>
                      <a:pt x="9450" y="3086"/>
                    </a:lnTo>
                    <a:lnTo>
                      <a:pt x="9450" y="3086"/>
                    </a:lnTo>
                    <a:lnTo>
                      <a:pt x="8100" y="2057"/>
                    </a:lnTo>
                    <a:lnTo>
                      <a:pt x="8100" y="2057"/>
                    </a:lnTo>
                    <a:lnTo>
                      <a:pt x="6750" y="1029"/>
                    </a:lnTo>
                    <a:lnTo>
                      <a:pt x="6750" y="1029"/>
                    </a:lnTo>
                    <a:lnTo>
                      <a:pt x="5400" y="1029"/>
                    </a:lnTo>
                    <a:lnTo>
                      <a:pt x="405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135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350" y="51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38" name="Shape 4438"/>
              <p:cNvSpPr/>
              <p:nvPr/>
            </p:nvSpPr>
            <p:spPr>
              <a:xfrm>
                <a:off x="515937" y="939800"/>
                <a:ext cx="2063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308" y="21600"/>
                    </a:moveTo>
                    <a:lnTo>
                      <a:pt x="8308" y="21600"/>
                    </a:lnTo>
                    <a:lnTo>
                      <a:pt x="9969" y="17843"/>
                    </a:lnTo>
                    <a:lnTo>
                      <a:pt x="11631" y="15026"/>
                    </a:lnTo>
                    <a:lnTo>
                      <a:pt x="13292" y="13148"/>
                    </a:lnTo>
                    <a:lnTo>
                      <a:pt x="13292" y="12209"/>
                    </a:lnTo>
                    <a:lnTo>
                      <a:pt x="14954" y="10330"/>
                    </a:lnTo>
                    <a:lnTo>
                      <a:pt x="14954" y="9391"/>
                    </a:lnTo>
                    <a:lnTo>
                      <a:pt x="14954" y="8452"/>
                    </a:lnTo>
                    <a:lnTo>
                      <a:pt x="16615" y="8452"/>
                    </a:lnTo>
                    <a:lnTo>
                      <a:pt x="16615" y="7513"/>
                    </a:lnTo>
                    <a:lnTo>
                      <a:pt x="16615" y="7513"/>
                    </a:lnTo>
                    <a:lnTo>
                      <a:pt x="18277" y="6574"/>
                    </a:lnTo>
                    <a:lnTo>
                      <a:pt x="18277" y="6574"/>
                    </a:lnTo>
                    <a:lnTo>
                      <a:pt x="18277" y="5635"/>
                    </a:lnTo>
                    <a:lnTo>
                      <a:pt x="18277" y="5635"/>
                    </a:lnTo>
                    <a:lnTo>
                      <a:pt x="18277" y="5635"/>
                    </a:lnTo>
                    <a:lnTo>
                      <a:pt x="19938" y="4696"/>
                    </a:lnTo>
                    <a:lnTo>
                      <a:pt x="19938" y="4696"/>
                    </a:lnTo>
                    <a:lnTo>
                      <a:pt x="19938" y="4696"/>
                    </a:lnTo>
                    <a:lnTo>
                      <a:pt x="19938" y="4696"/>
                    </a:lnTo>
                    <a:lnTo>
                      <a:pt x="19938" y="4696"/>
                    </a:lnTo>
                    <a:lnTo>
                      <a:pt x="19938" y="4696"/>
                    </a:lnTo>
                    <a:lnTo>
                      <a:pt x="21600" y="4696"/>
                    </a:lnTo>
                    <a:lnTo>
                      <a:pt x="19938" y="0"/>
                    </a:lnTo>
                    <a:lnTo>
                      <a:pt x="18277" y="0"/>
                    </a:lnTo>
                    <a:lnTo>
                      <a:pt x="18277" y="0"/>
                    </a:lnTo>
                    <a:lnTo>
                      <a:pt x="16615" y="0"/>
                    </a:lnTo>
                    <a:lnTo>
                      <a:pt x="14954" y="939"/>
                    </a:lnTo>
                    <a:lnTo>
                      <a:pt x="14954" y="939"/>
                    </a:lnTo>
                    <a:lnTo>
                      <a:pt x="13292" y="1878"/>
                    </a:lnTo>
                    <a:lnTo>
                      <a:pt x="11631" y="1878"/>
                    </a:lnTo>
                    <a:lnTo>
                      <a:pt x="11631" y="2817"/>
                    </a:lnTo>
                    <a:lnTo>
                      <a:pt x="11631" y="2817"/>
                    </a:lnTo>
                    <a:lnTo>
                      <a:pt x="9969" y="3757"/>
                    </a:lnTo>
                    <a:lnTo>
                      <a:pt x="9969" y="3757"/>
                    </a:lnTo>
                    <a:lnTo>
                      <a:pt x="8308" y="4696"/>
                    </a:lnTo>
                    <a:lnTo>
                      <a:pt x="8308" y="5635"/>
                    </a:lnTo>
                    <a:lnTo>
                      <a:pt x="8308" y="6574"/>
                    </a:lnTo>
                    <a:lnTo>
                      <a:pt x="6646" y="6574"/>
                    </a:lnTo>
                    <a:lnTo>
                      <a:pt x="6646" y="7513"/>
                    </a:lnTo>
                    <a:lnTo>
                      <a:pt x="6646" y="9391"/>
                    </a:lnTo>
                    <a:lnTo>
                      <a:pt x="4985" y="10330"/>
                    </a:lnTo>
                    <a:lnTo>
                      <a:pt x="4985" y="12209"/>
                    </a:lnTo>
                    <a:lnTo>
                      <a:pt x="3323" y="13148"/>
                    </a:lnTo>
                    <a:lnTo>
                      <a:pt x="1662" y="16904"/>
                    </a:lnTo>
                    <a:lnTo>
                      <a:pt x="0" y="19722"/>
                    </a:lnTo>
                    <a:lnTo>
                      <a:pt x="0" y="19722"/>
                    </a:lnTo>
                    <a:lnTo>
                      <a:pt x="8308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39" name="Shape 4439"/>
              <p:cNvSpPr/>
              <p:nvPr/>
            </p:nvSpPr>
            <p:spPr>
              <a:xfrm>
                <a:off x="504825" y="973137"/>
                <a:ext cx="19050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0" y="21600"/>
                    </a:lnTo>
                    <a:lnTo>
                      <a:pt x="1800" y="21600"/>
                    </a:lnTo>
                    <a:lnTo>
                      <a:pt x="3600" y="21600"/>
                    </a:lnTo>
                    <a:lnTo>
                      <a:pt x="5400" y="21600"/>
                    </a:lnTo>
                    <a:lnTo>
                      <a:pt x="5400" y="20661"/>
                    </a:lnTo>
                    <a:lnTo>
                      <a:pt x="7200" y="20661"/>
                    </a:lnTo>
                    <a:lnTo>
                      <a:pt x="7200" y="19722"/>
                    </a:lnTo>
                    <a:lnTo>
                      <a:pt x="9000" y="19722"/>
                    </a:lnTo>
                    <a:lnTo>
                      <a:pt x="9000" y="18783"/>
                    </a:lnTo>
                    <a:lnTo>
                      <a:pt x="10800" y="18783"/>
                    </a:lnTo>
                    <a:lnTo>
                      <a:pt x="10800" y="17843"/>
                    </a:lnTo>
                    <a:lnTo>
                      <a:pt x="12600" y="16904"/>
                    </a:lnTo>
                    <a:lnTo>
                      <a:pt x="12600" y="16904"/>
                    </a:lnTo>
                    <a:lnTo>
                      <a:pt x="12600" y="15965"/>
                    </a:lnTo>
                    <a:lnTo>
                      <a:pt x="14400" y="15026"/>
                    </a:lnTo>
                    <a:lnTo>
                      <a:pt x="14400" y="15026"/>
                    </a:lnTo>
                    <a:lnTo>
                      <a:pt x="14400" y="14087"/>
                    </a:lnTo>
                    <a:lnTo>
                      <a:pt x="16200" y="12209"/>
                    </a:lnTo>
                    <a:lnTo>
                      <a:pt x="16200" y="11270"/>
                    </a:lnTo>
                    <a:lnTo>
                      <a:pt x="18000" y="9391"/>
                    </a:lnTo>
                    <a:lnTo>
                      <a:pt x="18000" y="8452"/>
                    </a:lnTo>
                    <a:lnTo>
                      <a:pt x="19800" y="4696"/>
                    </a:lnTo>
                    <a:lnTo>
                      <a:pt x="21600" y="1878"/>
                    </a:lnTo>
                    <a:lnTo>
                      <a:pt x="12600" y="0"/>
                    </a:lnTo>
                    <a:lnTo>
                      <a:pt x="10800" y="3757"/>
                    </a:lnTo>
                    <a:lnTo>
                      <a:pt x="9000" y="6574"/>
                    </a:lnTo>
                    <a:lnTo>
                      <a:pt x="9000" y="8452"/>
                    </a:lnTo>
                    <a:lnTo>
                      <a:pt x="7200" y="9391"/>
                    </a:lnTo>
                    <a:lnTo>
                      <a:pt x="7200" y="11270"/>
                    </a:lnTo>
                    <a:lnTo>
                      <a:pt x="5400" y="12209"/>
                    </a:lnTo>
                    <a:lnTo>
                      <a:pt x="5400" y="13148"/>
                    </a:lnTo>
                    <a:lnTo>
                      <a:pt x="5400" y="13148"/>
                    </a:lnTo>
                    <a:lnTo>
                      <a:pt x="3600" y="14087"/>
                    </a:lnTo>
                    <a:lnTo>
                      <a:pt x="3600" y="14087"/>
                    </a:lnTo>
                    <a:lnTo>
                      <a:pt x="3600" y="15026"/>
                    </a:lnTo>
                    <a:lnTo>
                      <a:pt x="3600" y="15026"/>
                    </a:lnTo>
                    <a:lnTo>
                      <a:pt x="1800" y="15965"/>
                    </a:lnTo>
                    <a:lnTo>
                      <a:pt x="1800" y="15965"/>
                    </a:lnTo>
                    <a:lnTo>
                      <a:pt x="1800" y="15965"/>
                    </a:lnTo>
                    <a:lnTo>
                      <a:pt x="1800" y="15965"/>
                    </a:lnTo>
                    <a:lnTo>
                      <a:pt x="1800" y="16904"/>
                    </a:lnTo>
                    <a:lnTo>
                      <a:pt x="0" y="16904"/>
                    </a:lnTo>
                    <a:lnTo>
                      <a:pt x="0" y="16904"/>
                    </a:lnTo>
                    <a:lnTo>
                      <a:pt x="0" y="16904"/>
                    </a:lnTo>
                    <a:lnTo>
                      <a:pt x="0" y="16904"/>
                    </a:lnTo>
                    <a:lnTo>
                      <a:pt x="0" y="16904"/>
                    </a:lnTo>
                    <a:lnTo>
                      <a:pt x="0" y="16904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40" name="Shape 4440"/>
              <p:cNvSpPr/>
              <p:nvPr/>
            </p:nvSpPr>
            <p:spPr>
              <a:xfrm>
                <a:off x="479425" y="976312"/>
                <a:ext cx="25400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086"/>
                    </a:moveTo>
                    <a:lnTo>
                      <a:pt x="0" y="3086"/>
                    </a:lnTo>
                    <a:lnTo>
                      <a:pt x="1350" y="4114"/>
                    </a:lnTo>
                    <a:lnTo>
                      <a:pt x="2700" y="5143"/>
                    </a:lnTo>
                    <a:lnTo>
                      <a:pt x="4050" y="7200"/>
                    </a:lnTo>
                    <a:lnTo>
                      <a:pt x="4050" y="8229"/>
                    </a:lnTo>
                    <a:lnTo>
                      <a:pt x="5400" y="10286"/>
                    </a:lnTo>
                    <a:lnTo>
                      <a:pt x="6750" y="11314"/>
                    </a:lnTo>
                    <a:lnTo>
                      <a:pt x="8100" y="13371"/>
                    </a:lnTo>
                    <a:lnTo>
                      <a:pt x="9450" y="14400"/>
                    </a:lnTo>
                    <a:lnTo>
                      <a:pt x="9450" y="15429"/>
                    </a:lnTo>
                    <a:lnTo>
                      <a:pt x="10800" y="16457"/>
                    </a:lnTo>
                    <a:lnTo>
                      <a:pt x="10800" y="16457"/>
                    </a:lnTo>
                    <a:lnTo>
                      <a:pt x="12150" y="17486"/>
                    </a:lnTo>
                    <a:lnTo>
                      <a:pt x="12150" y="17486"/>
                    </a:lnTo>
                    <a:lnTo>
                      <a:pt x="13500" y="18514"/>
                    </a:lnTo>
                    <a:lnTo>
                      <a:pt x="13500" y="19543"/>
                    </a:lnTo>
                    <a:lnTo>
                      <a:pt x="14850" y="19543"/>
                    </a:lnTo>
                    <a:lnTo>
                      <a:pt x="14850" y="20571"/>
                    </a:lnTo>
                    <a:lnTo>
                      <a:pt x="16200" y="20571"/>
                    </a:lnTo>
                    <a:lnTo>
                      <a:pt x="16200" y="20571"/>
                    </a:lnTo>
                    <a:lnTo>
                      <a:pt x="17550" y="21600"/>
                    </a:lnTo>
                    <a:lnTo>
                      <a:pt x="18900" y="21600"/>
                    </a:lnTo>
                    <a:lnTo>
                      <a:pt x="20250" y="21600"/>
                    </a:lnTo>
                    <a:lnTo>
                      <a:pt x="20250" y="21600"/>
                    </a:lnTo>
                    <a:lnTo>
                      <a:pt x="21600" y="21600"/>
                    </a:lnTo>
                    <a:lnTo>
                      <a:pt x="21600" y="16457"/>
                    </a:lnTo>
                    <a:lnTo>
                      <a:pt x="21600" y="16457"/>
                    </a:lnTo>
                    <a:lnTo>
                      <a:pt x="21600" y="16457"/>
                    </a:lnTo>
                    <a:lnTo>
                      <a:pt x="20250" y="16457"/>
                    </a:lnTo>
                    <a:lnTo>
                      <a:pt x="20250" y="16457"/>
                    </a:lnTo>
                    <a:lnTo>
                      <a:pt x="20250" y="16457"/>
                    </a:lnTo>
                    <a:lnTo>
                      <a:pt x="20250" y="16457"/>
                    </a:lnTo>
                    <a:lnTo>
                      <a:pt x="20250" y="15429"/>
                    </a:lnTo>
                    <a:lnTo>
                      <a:pt x="18900" y="15429"/>
                    </a:lnTo>
                    <a:lnTo>
                      <a:pt x="18900" y="15429"/>
                    </a:lnTo>
                    <a:lnTo>
                      <a:pt x="18900" y="14400"/>
                    </a:lnTo>
                    <a:lnTo>
                      <a:pt x="17550" y="14400"/>
                    </a:lnTo>
                    <a:lnTo>
                      <a:pt x="17550" y="14400"/>
                    </a:lnTo>
                    <a:lnTo>
                      <a:pt x="16200" y="13371"/>
                    </a:lnTo>
                    <a:lnTo>
                      <a:pt x="16200" y="13371"/>
                    </a:lnTo>
                    <a:lnTo>
                      <a:pt x="16200" y="12343"/>
                    </a:lnTo>
                    <a:lnTo>
                      <a:pt x="14850" y="11314"/>
                    </a:lnTo>
                    <a:lnTo>
                      <a:pt x="14850" y="10286"/>
                    </a:lnTo>
                    <a:lnTo>
                      <a:pt x="13500" y="9257"/>
                    </a:lnTo>
                    <a:lnTo>
                      <a:pt x="12150" y="7200"/>
                    </a:lnTo>
                    <a:lnTo>
                      <a:pt x="10800" y="6171"/>
                    </a:lnTo>
                    <a:lnTo>
                      <a:pt x="9450" y="4114"/>
                    </a:lnTo>
                    <a:lnTo>
                      <a:pt x="8100" y="3086"/>
                    </a:lnTo>
                    <a:lnTo>
                      <a:pt x="8100" y="1029"/>
                    </a:lnTo>
                    <a:lnTo>
                      <a:pt x="6750" y="0"/>
                    </a:lnTo>
                    <a:lnTo>
                      <a:pt x="6750" y="0"/>
                    </a:lnTo>
                    <a:lnTo>
                      <a:pt x="0" y="30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41" name="Shape 4441"/>
              <p:cNvSpPr/>
              <p:nvPr/>
            </p:nvSpPr>
            <p:spPr>
              <a:xfrm>
                <a:off x="461962" y="947737"/>
                <a:ext cx="25401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5143"/>
                    </a:moveTo>
                    <a:lnTo>
                      <a:pt x="0" y="5143"/>
                    </a:lnTo>
                    <a:lnTo>
                      <a:pt x="1350" y="5143"/>
                    </a:lnTo>
                    <a:lnTo>
                      <a:pt x="1350" y="5143"/>
                    </a:lnTo>
                    <a:lnTo>
                      <a:pt x="1350" y="5143"/>
                    </a:lnTo>
                    <a:lnTo>
                      <a:pt x="1350" y="5143"/>
                    </a:lnTo>
                    <a:lnTo>
                      <a:pt x="1350" y="5143"/>
                    </a:lnTo>
                    <a:lnTo>
                      <a:pt x="1350" y="5143"/>
                    </a:lnTo>
                    <a:lnTo>
                      <a:pt x="2700" y="5143"/>
                    </a:lnTo>
                    <a:lnTo>
                      <a:pt x="2700" y="6171"/>
                    </a:lnTo>
                    <a:lnTo>
                      <a:pt x="2700" y="6171"/>
                    </a:lnTo>
                    <a:lnTo>
                      <a:pt x="4050" y="7200"/>
                    </a:lnTo>
                    <a:lnTo>
                      <a:pt x="4050" y="7200"/>
                    </a:lnTo>
                    <a:lnTo>
                      <a:pt x="4050" y="7200"/>
                    </a:lnTo>
                    <a:lnTo>
                      <a:pt x="5400" y="8229"/>
                    </a:lnTo>
                    <a:lnTo>
                      <a:pt x="5400" y="8229"/>
                    </a:lnTo>
                    <a:lnTo>
                      <a:pt x="6750" y="9257"/>
                    </a:lnTo>
                    <a:lnTo>
                      <a:pt x="6750" y="10286"/>
                    </a:lnTo>
                    <a:lnTo>
                      <a:pt x="8100" y="11314"/>
                    </a:lnTo>
                    <a:lnTo>
                      <a:pt x="9450" y="12343"/>
                    </a:lnTo>
                    <a:lnTo>
                      <a:pt x="9450" y="14400"/>
                    </a:lnTo>
                    <a:lnTo>
                      <a:pt x="10800" y="15429"/>
                    </a:lnTo>
                    <a:lnTo>
                      <a:pt x="12150" y="17486"/>
                    </a:lnTo>
                    <a:lnTo>
                      <a:pt x="13500" y="18514"/>
                    </a:lnTo>
                    <a:lnTo>
                      <a:pt x="13500" y="19543"/>
                    </a:lnTo>
                    <a:lnTo>
                      <a:pt x="14850" y="21600"/>
                    </a:lnTo>
                    <a:lnTo>
                      <a:pt x="21600" y="18514"/>
                    </a:lnTo>
                    <a:lnTo>
                      <a:pt x="20250" y="17486"/>
                    </a:lnTo>
                    <a:lnTo>
                      <a:pt x="18900" y="16457"/>
                    </a:lnTo>
                    <a:lnTo>
                      <a:pt x="18900" y="14400"/>
                    </a:lnTo>
                    <a:lnTo>
                      <a:pt x="17550" y="13371"/>
                    </a:lnTo>
                    <a:lnTo>
                      <a:pt x="16200" y="11314"/>
                    </a:lnTo>
                    <a:lnTo>
                      <a:pt x="14850" y="10286"/>
                    </a:lnTo>
                    <a:lnTo>
                      <a:pt x="13500" y="8229"/>
                    </a:lnTo>
                    <a:lnTo>
                      <a:pt x="13500" y="7200"/>
                    </a:lnTo>
                    <a:lnTo>
                      <a:pt x="12150" y="6171"/>
                    </a:lnTo>
                    <a:lnTo>
                      <a:pt x="12150" y="5143"/>
                    </a:lnTo>
                    <a:lnTo>
                      <a:pt x="10800" y="5143"/>
                    </a:lnTo>
                    <a:lnTo>
                      <a:pt x="10800" y="4114"/>
                    </a:lnTo>
                    <a:lnTo>
                      <a:pt x="9450" y="3086"/>
                    </a:lnTo>
                    <a:lnTo>
                      <a:pt x="9450" y="3086"/>
                    </a:lnTo>
                    <a:lnTo>
                      <a:pt x="8100" y="2057"/>
                    </a:lnTo>
                    <a:lnTo>
                      <a:pt x="8100" y="2057"/>
                    </a:lnTo>
                    <a:lnTo>
                      <a:pt x="6750" y="1029"/>
                    </a:lnTo>
                    <a:lnTo>
                      <a:pt x="5400" y="1029"/>
                    </a:lnTo>
                    <a:lnTo>
                      <a:pt x="5400" y="0"/>
                    </a:lnTo>
                    <a:lnTo>
                      <a:pt x="405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135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1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42" name="Shape 4442"/>
              <p:cNvSpPr/>
              <p:nvPr/>
            </p:nvSpPr>
            <p:spPr>
              <a:xfrm>
                <a:off x="442912" y="947737"/>
                <a:ext cx="19051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000" y="21600"/>
                    </a:moveTo>
                    <a:lnTo>
                      <a:pt x="9000" y="21600"/>
                    </a:lnTo>
                    <a:lnTo>
                      <a:pt x="10800" y="19722"/>
                    </a:lnTo>
                    <a:lnTo>
                      <a:pt x="10800" y="18783"/>
                    </a:lnTo>
                    <a:lnTo>
                      <a:pt x="12600" y="16904"/>
                    </a:lnTo>
                    <a:lnTo>
                      <a:pt x="12600" y="15026"/>
                    </a:lnTo>
                    <a:lnTo>
                      <a:pt x="14400" y="14087"/>
                    </a:lnTo>
                    <a:lnTo>
                      <a:pt x="14400" y="12209"/>
                    </a:lnTo>
                    <a:lnTo>
                      <a:pt x="16200" y="11270"/>
                    </a:lnTo>
                    <a:lnTo>
                      <a:pt x="16200" y="9391"/>
                    </a:lnTo>
                    <a:lnTo>
                      <a:pt x="16200" y="9391"/>
                    </a:lnTo>
                    <a:lnTo>
                      <a:pt x="18000" y="8452"/>
                    </a:lnTo>
                    <a:lnTo>
                      <a:pt x="18000" y="7513"/>
                    </a:lnTo>
                    <a:lnTo>
                      <a:pt x="18000" y="7513"/>
                    </a:lnTo>
                    <a:lnTo>
                      <a:pt x="19800" y="6574"/>
                    </a:lnTo>
                    <a:lnTo>
                      <a:pt x="19800" y="6574"/>
                    </a:lnTo>
                    <a:lnTo>
                      <a:pt x="19800" y="6574"/>
                    </a:lnTo>
                    <a:lnTo>
                      <a:pt x="19800" y="5635"/>
                    </a:lnTo>
                    <a:lnTo>
                      <a:pt x="19800" y="5635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0"/>
                    </a:lnTo>
                    <a:lnTo>
                      <a:pt x="19800" y="0"/>
                    </a:lnTo>
                    <a:lnTo>
                      <a:pt x="18000" y="0"/>
                    </a:lnTo>
                    <a:lnTo>
                      <a:pt x="18000" y="0"/>
                    </a:lnTo>
                    <a:lnTo>
                      <a:pt x="16200" y="939"/>
                    </a:lnTo>
                    <a:lnTo>
                      <a:pt x="14400" y="939"/>
                    </a:lnTo>
                    <a:lnTo>
                      <a:pt x="14400" y="1878"/>
                    </a:lnTo>
                    <a:lnTo>
                      <a:pt x="12600" y="1878"/>
                    </a:lnTo>
                    <a:lnTo>
                      <a:pt x="12600" y="2817"/>
                    </a:lnTo>
                    <a:lnTo>
                      <a:pt x="10800" y="2817"/>
                    </a:lnTo>
                    <a:lnTo>
                      <a:pt x="10800" y="3757"/>
                    </a:lnTo>
                    <a:lnTo>
                      <a:pt x="10800" y="4696"/>
                    </a:lnTo>
                    <a:lnTo>
                      <a:pt x="9000" y="5635"/>
                    </a:lnTo>
                    <a:lnTo>
                      <a:pt x="9000" y="5635"/>
                    </a:lnTo>
                    <a:lnTo>
                      <a:pt x="9000" y="6574"/>
                    </a:lnTo>
                    <a:lnTo>
                      <a:pt x="7200" y="7513"/>
                    </a:lnTo>
                    <a:lnTo>
                      <a:pt x="7200" y="7513"/>
                    </a:lnTo>
                    <a:lnTo>
                      <a:pt x="5400" y="9391"/>
                    </a:lnTo>
                    <a:lnTo>
                      <a:pt x="5400" y="11270"/>
                    </a:lnTo>
                    <a:lnTo>
                      <a:pt x="5400" y="12209"/>
                    </a:lnTo>
                    <a:lnTo>
                      <a:pt x="3600" y="14087"/>
                    </a:lnTo>
                    <a:lnTo>
                      <a:pt x="3600" y="15965"/>
                    </a:lnTo>
                    <a:lnTo>
                      <a:pt x="1800" y="16904"/>
                    </a:lnTo>
                    <a:lnTo>
                      <a:pt x="1800" y="18783"/>
                    </a:lnTo>
                    <a:lnTo>
                      <a:pt x="0" y="19722"/>
                    </a:lnTo>
                    <a:lnTo>
                      <a:pt x="0" y="19722"/>
                    </a:lnTo>
                    <a:lnTo>
                      <a:pt x="9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43" name="Shape 4443"/>
              <p:cNvSpPr/>
              <p:nvPr/>
            </p:nvSpPr>
            <p:spPr>
              <a:xfrm>
                <a:off x="442912" y="981075"/>
                <a:ext cx="1588" cy="1588"/>
              </a:xfrm>
              <a:prstGeom prst="rect">
                <a:avLst/>
              </a:prstGeom>
              <a:solidFill>
                <a:srgbClr val="00000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44" name="Shape 4444"/>
              <p:cNvSpPr/>
              <p:nvPr/>
            </p:nvSpPr>
            <p:spPr>
              <a:xfrm>
                <a:off x="434975" y="981075"/>
                <a:ext cx="15875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0" y="21600"/>
                    </a:lnTo>
                    <a:lnTo>
                      <a:pt x="2160" y="21600"/>
                    </a:lnTo>
                    <a:lnTo>
                      <a:pt x="4320" y="21600"/>
                    </a:lnTo>
                    <a:lnTo>
                      <a:pt x="6480" y="20661"/>
                    </a:lnTo>
                    <a:lnTo>
                      <a:pt x="6480" y="20661"/>
                    </a:lnTo>
                    <a:lnTo>
                      <a:pt x="8640" y="19722"/>
                    </a:lnTo>
                    <a:lnTo>
                      <a:pt x="8640" y="19722"/>
                    </a:lnTo>
                    <a:lnTo>
                      <a:pt x="10800" y="18783"/>
                    </a:lnTo>
                    <a:lnTo>
                      <a:pt x="10800" y="18783"/>
                    </a:lnTo>
                    <a:lnTo>
                      <a:pt x="10800" y="17843"/>
                    </a:lnTo>
                    <a:lnTo>
                      <a:pt x="12960" y="16904"/>
                    </a:lnTo>
                    <a:lnTo>
                      <a:pt x="12960" y="16904"/>
                    </a:lnTo>
                    <a:lnTo>
                      <a:pt x="15120" y="15965"/>
                    </a:lnTo>
                    <a:lnTo>
                      <a:pt x="15120" y="15026"/>
                    </a:lnTo>
                    <a:lnTo>
                      <a:pt x="15120" y="13148"/>
                    </a:lnTo>
                    <a:lnTo>
                      <a:pt x="17280" y="12209"/>
                    </a:lnTo>
                    <a:lnTo>
                      <a:pt x="17280" y="10330"/>
                    </a:lnTo>
                    <a:lnTo>
                      <a:pt x="17280" y="8452"/>
                    </a:lnTo>
                    <a:lnTo>
                      <a:pt x="19440" y="7513"/>
                    </a:lnTo>
                    <a:lnTo>
                      <a:pt x="19440" y="5635"/>
                    </a:lnTo>
                    <a:lnTo>
                      <a:pt x="21600" y="4696"/>
                    </a:lnTo>
                    <a:lnTo>
                      <a:pt x="21600" y="2817"/>
                    </a:lnTo>
                    <a:lnTo>
                      <a:pt x="21600" y="1878"/>
                    </a:lnTo>
                    <a:lnTo>
                      <a:pt x="10800" y="0"/>
                    </a:lnTo>
                    <a:lnTo>
                      <a:pt x="10800" y="1878"/>
                    </a:lnTo>
                    <a:lnTo>
                      <a:pt x="8640" y="2817"/>
                    </a:lnTo>
                    <a:lnTo>
                      <a:pt x="8640" y="4696"/>
                    </a:lnTo>
                    <a:lnTo>
                      <a:pt x="8640" y="6574"/>
                    </a:lnTo>
                    <a:lnTo>
                      <a:pt x="6480" y="7513"/>
                    </a:lnTo>
                    <a:lnTo>
                      <a:pt x="6480" y="9391"/>
                    </a:lnTo>
                    <a:lnTo>
                      <a:pt x="6480" y="10330"/>
                    </a:lnTo>
                    <a:lnTo>
                      <a:pt x="4320" y="12209"/>
                    </a:lnTo>
                    <a:lnTo>
                      <a:pt x="4320" y="13148"/>
                    </a:lnTo>
                    <a:lnTo>
                      <a:pt x="2160" y="14087"/>
                    </a:lnTo>
                    <a:lnTo>
                      <a:pt x="2160" y="15026"/>
                    </a:lnTo>
                    <a:lnTo>
                      <a:pt x="2160" y="15026"/>
                    </a:lnTo>
                    <a:lnTo>
                      <a:pt x="2160" y="15026"/>
                    </a:lnTo>
                    <a:lnTo>
                      <a:pt x="2160" y="15965"/>
                    </a:lnTo>
                    <a:lnTo>
                      <a:pt x="0" y="15965"/>
                    </a:lnTo>
                    <a:lnTo>
                      <a:pt x="0" y="15965"/>
                    </a:lnTo>
                    <a:lnTo>
                      <a:pt x="0" y="15965"/>
                    </a:lnTo>
                    <a:lnTo>
                      <a:pt x="0" y="15965"/>
                    </a:lnTo>
                    <a:lnTo>
                      <a:pt x="0" y="16904"/>
                    </a:lnTo>
                    <a:lnTo>
                      <a:pt x="0" y="16904"/>
                    </a:lnTo>
                    <a:lnTo>
                      <a:pt x="0" y="16904"/>
                    </a:lnTo>
                    <a:lnTo>
                      <a:pt x="0" y="16904"/>
                    </a:lnTo>
                    <a:lnTo>
                      <a:pt x="0" y="16904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45" name="Shape 4445"/>
              <p:cNvSpPr/>
              <p:nvPr/>
            </p:nvSpPr>
            <p:spPr>
              <a:xfrm>
                <a:off x="409575" y="984250"/>
                <a:ext cx="25400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057"/>
                    </a:moveTo>
                    <a:lnTo>
                      <a:pt x="0" y="2057"/>
                    </a:lnTo>
                    <a:lnTo>
                      <a:pt x="2700" y="5143"/>
                    </a:lnTo>
                    <a:lnTo>
                      <a:pt x="4050" y="8229"/>
                    </a:lnTo>
                    <a:lnTo>
                      <a:pt x="5400" y="10286"/>
                    </a:lnTo>
                    <a:lnTo>
                      <a:pt x="6750" y="11314"/>
                    </a:lnTo>
                    <a:lnTo>
                      <a:pt x="8100" y="13371"/>
                    </a:lnTo>
                    <a:lnTo>
                      <a:pt x="9450" y="14400"/>
                    </a:lnTo>
                    <a:lnTo>
                      <a:pt x="9450" y="15429"/>
                    </a:lnTo>
                    <a:lnTo>
                      <a:pt x="10800" y="15429"/>
                    </a:lnTo>
                    <a:lnTo>
                      <a:pt x="10800" y="16457"/>
                    </a:lnTo>
                    <a:lnTo>
                      <a:pt x="12150" y="17486"/>
                    </a:lnTo>
                    <a:lnTo>
                      <a:pt x="12150" y="17486"/>
                    </a:lnTo>
                    <a:lnTo>
                      <a:pt x="13500" y="18514"/>
                    </a:lnTo>
                    <a:lnTo>
                      <a:pt x="13500" y="18514"/>
                    </a:lnTo>
                    <a:lnTo>
                      <a:pt x="14850" y="19543"/>
                    </a:lnTo>
                    <a:lnTo>
                      <a:pt x="14850" y="19543"/>
                    </a:lnTo>
                    <a:lnTo>
                      <a:pt x="16200" y="20571"/>
                    </a:lnTo>
                    <a:lnTo>
                      <a:pt x="16200" y="20571"/>
                    </a:lnTo>
                    <a:lnTo>
                      <a:pt x="17550" y="20571"/>
                    </a:lnTo>
                    <a:lnTo>
                      <a:pt x="18900" y="21600"/>
                    </a:lnTo>
                    <a:lnTo>
                      <a:pt x="20250" y="21600"/>
                    </a:lnTo>
                    <a:lnTo>
                      <a:pt x="20250" y="21600"/>
                    </a:lnTo>
                    <a:lnTo>
                      <a:pt x="21600" y="21600"/>
                    </a:lnTo>
                    <a:lnTo>
                      <a:pt x="21600" y="16457"/>
                    </a:lnTo>
                    <a:lnTo>
                      <a:pt x="21600" y="16457"/>
                    </a:lnTo>
                    <a:lnTo>
                      <a:pt x="21600" y="16457"/>
                    </a:lnTo>
                    <a:lnTo>
                      <a:pt x="20250" y="16457"/>
                    </a:lnTo>
                    <a:lnTo>
                      <a:pt x="20250" y="15429"/>
                    </a:lnTo>
                    <a:lnTo>
                      <a:pt x="20250" y="15429"/>
                    </a:lnTo>
                    <a:lnTo>
                      <a:pt x="20250" y="15429"/>
                    </a:lnTo>
                    <a:lnTo>
                      <a:pt x="20250" y="15429"/>
                    </a:lnTo>
                    <a:lnTo>
                      <a:pt x="18900" y="15429"/>
                    </a:lnTo>
                    <a:lnTo>
                      <a:pt x="18900" y="15429"/>
                    </a:lnTo>
                    <a:lnTo>
                      <a:pt x="18900" y="14400"/>
                    </a:lnTo>
                    <a:lnTo>
                      <a:pt x="17550" y="14400"/>
                    </a:lnTo>
                    <a:lnTo>
                      <a:pt x="17550" y="13371"/>
                    </a:lnTo>
                    <a:lnTo>
                      <a:pt x="16200" y="13371"/>
                    </a:lnTo>
                    <a:lnTo>
                      <a:pt x="16200" y="12343"/>
                    </a:lnTo>
                    <a:lnTo>
                      <a:pt x="16200" y="12343"/>
                    </a:lnTo>
                    <a:lnTo>
                      <a:pt x="14850" y="11314"/>
                    </a:lnTo>
                    <a:lnTo>
                      <a:pt x="14850" y="10286"/>
                    </a:lnTo>
                    <a:lnTo>
                      <a:pt x="13500" y="8229"/>
                    </a:lnTo>
                    <a:lnTo>
                      <a:pt x="12150" y="7200"/>
                    </a:lnTo>
                    <a:lnTo>
                      <a:pt x="10800" y="6171"/>
                    </a:lnTo>
                    <a:lnTo>
                      <a:pt x="9450" y="3086"/>
                    </a:lnTo>
                    <a:lnTo>
                      <a:pt x="6750" y="0"/>
                    </a:lnTo>
                    <a:lnTo>
                      <a:pt x="6750" y="0"/>
                    </a:lnTo>
                    <a:lnTo>
                      <a:pt x="0" y="205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46" name="Shape 4446"/>
              <p:cNvSpPr/>
              <p:nvPr/>
            </p:nvSpPr>
            <p:spPr>
              <a:xfrm>
                <a:off x="392112" y="954087"/>
                <a:ext cx="25401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350" y="6171"/>
                    </a:moveTo>
                    <a:lnTo>
                      <a:pt x="1350" y="6171"/>
                    </a:lnTo>
                    <a:lnTo>
                      <a:pt x="1350" y="6171"/>
                    </a:lnTo>
                    <a:lnTo>
                      <a:pt x="1350" y="6171"/>
                    </a:lnTo>
                    <a:lnTo>
                      <a:pt x="1350" y="6171"/>
                    </a:lnTo>
                    <a:lnTo>
                      <a:pt x="1350" y="6171"/>
                    </a:lnTo>
                    <a:lnTo>
                      <a:pt x="1350" y="6171"/>
                    </a:lnTo>
                    <a:lnTo>
                      <a:pt x="2700" y="6171"/>
                    </a:lnTo>
                    <a:lnTo>
                      <a:pt x="2700" y="6171"/>
                    </a:lnTo>
                    <a:lnTo>
                      <a:pt x="2700" y="7200"/>
                    </a:lnTo>
                    <a:lnTo>
                      <a:pt x="4050" y="7200"/>
                    </a:lnTo>
                    <a:lnTo>
                      <a:pt x="4050" y="7200"/>
                    </a:lnTo>
                    <a:lnTo>
                      <a:pt x="4050" y="8229"/>
                    </a:lnTo>
                    <a:lnTo>
                      <a:pt x="5400" y="8229"/>
                    </a:lnTo>
                    <a:lnTo>
                      <a:pt x="5400" y="9257"/>
                    </a:lnTo>
                    <a:lnTo>
                      <a:pt x="6750" y="9257"/>
                    </a:lnTo>
                    <a:lnTo>
                      <a:pt x="6750" y="10286"/>
                    </a:lnTo>
                    <a:lnTo>
                      <a:pt x="6750" y="10286"/>
                    </a:lnTo>
                    <a:lnTo>
                      <a:pt x="8100" y="12343"/>
                    </a:lnTo>
                    <a:lnTo>
                      <a:pt x="9450" y="13371"/>
                    </a:lnTo>
                    <a:lnTo>
                      <a:pt x="10800" y="14400"/>
                    </a:lnTo>
                    <a:lnTo>
                      <a:pt x="10800" y="16457"/>
                    </a:lnTo>
                    <a:lnTo>
                      <a:pt x="13500" y="19543"/>
                    </a:lnTo>
                    <a:lnTo>
                      <a:pt x="14850" y="21600"/>
                    </a:lnTo>
                    <a:lnTo>
                      <a:pt x="21600" y="19543"/>
                    </a:lnTo>
                    <a:lnTo>
                      <a:pt x="20250" y="16457"/>
                    </a:lnTo>
                    <a:lnTo>
                      <a:pt x="17550" y="13371"/>
                    </a:lnTo>
                    <a:lnTo>
                      <a:pt x="16200" y="12343"/>
                    </a:lnTo>
                    <a:lnTo>
                      <a:pt x="14850" y="10286"/>
                    </a:lnTo>
                    <a:lnTo>
                      <a:pt x="14850" y="9257"/>
                    </a:lnTo>
                    <a:lnTo>
                      <a:pt x="13500" y="7200"/>
                    </a:lnTo>
                    <a:lnTo>
                      <a:pt x="12150" y="7200"/>
                    </a:lnTo>
                    <a:lnTo>
                      <a:pt x="12150" y="6171"/>
                    </a:lnTo>
                    <a:lnTo>
                      <a:pt x="10800" y="5143"/>
                    </a:lnTo>
                    <a:lnTo>
                      <a:pt x="10800" y="5143"/>
                    </a:lnTo>
                    <a:lnTo>
                      <a:pt x="9450" y="4114"/>
                    </a:lnTo>
                    <a:lnTo>
                      <a:pt x="9450" y="4114"/>
                    </a:lnTo>
                    <a:lnTo>
                      <a:pt x="8100" y="3086"/>
                    </a:lnTo>
                    <a:lnTo>
                      <a:pt x="8100" y="3086"/>
                    </a:lnTo>
                    <a:lnTo>
                      <a:pt x="6750" y="2057"/>
                    </a:lnTo>
                    <a:lnTo>
                      <a:pt x="6750" y="1029"/>
                    </a:lnTo>
                    <a:lnTo>
                      <a:pt x="5400" y="1029"/>
                    </a:lnTo>
                    <a:lnTo>
                      <a:pt x="4050" y="1029"/>
                    </a:lnTo>
                    <a:lnTo>
                      <a:pt x="4050" y="1029"/>
                    </a:lnTo>
                    <a:lnTo>
                      <a:pt x="2700" y="0"/>
                    </a:lnTo>
                    <a:lnTo>
                      <a:pt x="135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350" y="617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47" name="Shape 4447"/>
              <p:cNvSpPr/>
              <p:nvPr/>
            </p:nvSpPr>
            <p:spPr>
              <a:xfrm>
                <a:off x="373062" y="954087"/>
                <a:ext cx="2063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308" y="21600"/>
                    </a:moveTo>
                    <a:lnTo>
                      <a:pt x="8308" y="21600"/>
                    </a:lnTo>
                    <a:lnTo>
                      <a:pt x="9969" y="18783"/>
                    </a:lnTo>
                    <a:lnTo>
                      <a:pt x="11631" y="15026"/>
                    </a:lnTo>
                    <a:lnTo>
                      <a:pt x="13292" y="14087"/>
                    </a:lnTo>
                    <a:lnTo>
                      <a:pt x="13292" y="12209"/>
                    </a:lnTo>
                    <a:lnTo>
                      <a:pt x="14954" y="11270"/>
                    </a:lnTo>
                    <a:lnTo>
                      <a:pt x="14954" y="9391"/>
                    </a:lnTo>
                    <a:lnTo>
                      <a:pt x="14954" y="9391"/>
                    </a:lnTo>
                    <a:lnTo>
                      <a:pt x="16615" y="8452"/>
                    </a:lnTo>
                    <a:lnTo>
                      <a:pt x="16615" y="8452"/>
                    </a:lnTo>
                    <a:lnTo>
                      <a:pt x="16615" y="7513"/>
                    </a:lnTo>
                    <a:lnTo>
                      <a:pt x="18277" y="7513"/>
                    </a:lnTo>
                    <a:lnTo>
                      <a:pt x="18277" y="6574"/>
                    </a:lnTo>
                    <a:lnTo>
                      <a:pt x="18277" y="6574"/>
                    </a:lnTo>
                    <a:lnTo>
                      <a:pt x="18277" y="6574"/>
                    </a:lnTo>
                    <a:lnTo>
                      <a:pt x="19938" y="5635"/>
                    </a:lnTo>
                    <a:lnTo>
                      <a:pt x="19938" y="5635"/>
                    </a:lnTo>
                    <a:lnTo>
                      <a:pt x="19938" y="5635"/>
                    </a:lnTo>
                    <a:lnTo>
                      <a:pt x="19938" y="5635"/>
                    </a:lnTo>
                    <a:lnTo>
                      <a:pt x="19938" y="5635"/>
                    </a:lnTo>
                    <a:lnTo>
                      <a:pt x="19938" y="5635"/>
                    </a:lnTo>
                    <a:lnTo>
                      <a:pt x="19938" y="5635"/>
                    </a:lnTo>
                    <a:lnTo>
                      <a:pt x="21600" y="5635"/>
                    </a:lnTo>
                    <a:lnTo>
                      <a:pt x="19938" y="0"/>
                    </a:lnTo>
                    <a:lnTo>
                      <a:pt x="18277" y="0"/>
                    </a:lnTo>
                    <a:lnTo>
                      <a:pt x="18277" y="939"/>
                    </a:lnTo>
                    <a:lnTo>
                      <a:pt x="16615" y="939"/>
                    </a:lnTo>
                    <a:lnTo>
                      <a:pt x="14954" y="939"/>
                    </a:lnTo>
                    <a:lnTo>
                      <a:pt x="14954" y="1878"/>
                    </a:lnTo>
                    <a:lnTo>
                      <a:pt x="13292" y="1878"/>
                    </a:lnTo>
                    <a:lnTo>
                      <a:pt x="13292" y="2817"/>
                    </a:lnTo>
                    <a:lnTo>
                      <a:pt x="11631" y="2817"/>
                    </a:lnTo>
                    <a:lnTo>
                      <a:pt x="11631" y="3757"/>
                    </a:lnTo>
                    <a:lnTo>
                      <a:pt x="9969" y="3757"/>
                    </a:lnTo>
                    <a:lnTo>
                      <a:pt x="9969" y="4696"/>
                    </a:lnTo>
                    <a:lnTo>
                      <a:pt x="9969" y="5635"/>
                    </a:lnTo>
                    <a:lnTo>
                      <a:pt x="8308" y="5635"/>
                    </a:lnTo>
                    <a:lnTo>
                      <a:pt x="8308" y="6574"/>
                    </a:lnTo>
                    <a:lnTo>
                      <a:pt x="8308" y="7513"/>
                    </a:lnTo>
                    <a:lnTo>
                      <a:pt x="6646" y="8452"/>
                    </a:lnTo>
                    <a:lnTo>
                      <a:pt x="6646" y="9391"/>
                    </a:lnTo>
                    <a:lnTo>
                      <a:pt x="4985" y="11270"/>
                    </a:lnTo>
                    <a:lnTo>
                      <a:pt x="4985" y="12209"/>
                    </a:lnTo>
                    <a:lnTo>
                      <a:pt x="3323" y="14087"/>
                    </a:lnTo>
                    <a:lnTo>
                      <a:pt x="1662" y="16904"/>
                    </a:lnTo>
                    <a:lnTo>
                      <a:pt x="0" y="20661"/>
                    </a:lnTo>
                    <a:lnTo>
                      <a:pt x="0" y="20661"/>
                    </a:lnTo>
                    <a:lnTo>
                      <a:pt x="8308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48" name="Shape 4448"/>
              <p:cNvSpPr/>
              <p:nvPr/>
            </p:nvSpPr>
            <p:spPr>
              <a:xfrm>
                <a:off x="361950" y="989012"/>
                <a:ext cx="19050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00" y="21600"/>
                    </a:moveTo>
                    <a:lnTo>
                      <a:pt x="1800" y="21600"/>
                    </a:lnTo>
                    <a:lnTo>
                      <a:pt x="1800" y="21600"/>
                    </a:lnTo>
                    <a:lnTo>
                      <a:pt x="3600" y="21600"/>
                    </a:lnTo>
                    <a:lnTo>
                      <a:pt x="5400" y="20661"/>
                    </a:lnTo>
                    <a:lnTo>
                      <a:pt x="5400" y="20661"/>
                    </a:lnTo>
                    <a:lnTo>
                      <a:pt x="7200" y="20661"/>
                    </a:lnTo>
                    <a:lnTo>
                      <a:pt x="9000" y="19722"/>
                    </a:lnTo>
                    <a:lnTo>
                      <a:pt x="9000" y="19722"/>
                    </a:lnTo>
                    <a:lnTo>
                      <a:pt x="10800" y="18783"/>
                    </a:lnTo>
                    <a:lnTo>
                      <a:pt x="10800" y="17843"/>
                    </a:lnTo>
                    <a:lnTo>
                      <a:pt x="10800" y="17843"/>
                    </a:lnTo>
                    <a:lnTo>
                      <a:pt x="12600" y="16904"/>
                    </a:lnTo>
                    <a:lnTo>
                      <a:pt x="12600" y="16904"/>
                    </a:lnTo>
                    <a:lnTo>
                      <a:pt x="12600" y="15965"/>
                    </a:lnTo>
                    <a:lnTo>
                      <a:pt x="14400" y="15026"/>
                    </a:lnTo>
                    <a:lnTo>
                      <a:pt x="14400" y="14087"/>
                    </a:lnTo>
                    <a:lnTo>
                      <a:pt x="16200" y="14087"/>
                    </a:lnTo>
                    <a:lnTo>
                      <a:pt x="16200" y="12209"/>
                    </a:lnTo>
                    <a:lnTo>
                      <a:pt x="18000" y="11270"/>
                    </a:lnTo>
                    <a:lnTo>
                      <a:pt x="18000" y="9391"/>
                    </a:lnTo>
                    <a:lnTo>
                      <a:pt x="18000" y="7513"/>
                    </a:lnTo>
                    <a:lnTo>
                      <a:pt x="21600" y="4696"/>
                    </a:lnTo>
                    <a:lnTo>
                      <a:pt x="21600" y="939"/>
                    </a:lnTo>
                    <a:lnTo>
                      <a:pt x="12600" y="0"/>
                    </a:lnTo>
                    <a:lnTo>
                      <a:pt x="10800" y="2817"/>
                    </a:lnTo>
                    <a:lnTo>
                      <a:pt x="9000" y="6574"/>
                    </a:lnTo>
                    <a:lnTo>
                      <a:pt x="9000" y="7513"/>
                    </a:lnTo>
                    <a:lnTo>
                      <a:pt x="7200" y="9391"/>
                    </a:lnTo>
                    <a:lnTo>
                      <a:pt x="7200" y="10330"/>
                    </a:lnTo>
                    <a:lnTo>
                      <a:pt x="5400" y="12209"/>
                    </a:lnTo>
                    <a:lnTo>
                      <a:pt x="5400" y="12209"/>
                    </a:lnTo>
                    <a:lnTo>
                      <a:pt x="5400" y="13148"/>
                    </a:lnTo>
                    <a:lnTo>
                      <a:pt x="5400" y="13148"/>
                    </a:lnTo>
                    <a:lnTo>
                      <a:pt x="5400" y="14087"/>
                    </a:lnTo>
                    <a:lnTo>
                      <a:pt x="3600" y="14087"/>
                    </a:lnTo>
                    <a:lnTo>
                      <a:pt x="3600" y="15026"/>
                    </a:lnTo>
                    <a:lnTo>
                      <a:pt x="3600" y="15026"/>
                    </a:lnTo>
                    <a:lnTo>
                      <a:pt x="1800" y="15965"/>
                    </a:lnTo>
                    <a:lnTo>
                      <a:pt x="1800" y="15965"/>
                    </a:lnTo>
                    <a:lnTo>
                      <a:pt x="1800" y="15965"/>
                    </a:lnTo>
                    <a:lnTo>
                      <a:pt x="1800" y="15965"/>
                    </a:lnTo>
                    <a:lnTo>
                      <a:pt x="1800" y="15965"/>
                    </a:lnTo>
                    <a:lnTo>
                      <a:pt x="0" y="15965"/>
                    </a:lnTo>
                    <a:lnTo>
                      <a:pt x="0" y="16904"/>
                    </a:lnTo>
                    <a:lnTo>
                      <a:pt x="0" y="16904"/>
                    </a:lnTo>
                    <a:lnTo>
                      <a:pt x="0" y="16904"/>
                    </a:lnTo>
                    <a:lnTo>
                      <a:pt x="0" y="16904"/>
                    </a:lnTo>
                    <a:lnTo>
                      <a:pt x="1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49" name="Shape 4449"/>
              <p:cNvSpPr/>
              <p:nvPr/>
            </p:nvSpPr>
            <p:spPr>
              <a:xfrm>
                <a:off x="336550" y="992187"/>
                <a:ext cx="26988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057"/>
                    </a:moveTo>
                    <a:lnTo>
                      <a:pt x="0" y="2057"/>
                    </a:lnTo>
                    <a:lnTo>
                      <a:pt x="2541" y="5143"/>
                    </a:lnTo>
                    <a:lnTo>
                      <a:pt x="3812" y="8229"/>
                    </a:lnTo>
                    <a:lnTo>
                      <a:pt x="5082" y="10286"/>
                    </a:lnTo>
                    <a:lnTo>
                      <a:pt x="6353" y="11314"/>
                    </a:lnTo>
                    <a:lnTo>
                      <a:pt x="7624" y="13371"/>
                    </a:lnTo>
                    <a:lnTo>
                      <a:pt x="8894" y="14400"/>
                    </a:lnTo>
                    <a:lnTo>
                      <a:pt x="8894" y="15429"/>
                    </a:lnTo>
                    <a:lnTo>
                      <a:pt x="10165" y="15429"/>
                    </a:lnTo>
                    <a:lnTo>
                      <a:pt x="10165" y="16457"/>
                    </a:lnTo>
                    <a:lnTo>
                      <a:pt x="11435" y="17486"/>
                    </a:lnTo>
                    <a:lnTo>
                      <a:pt x="11435" y="17486"/>
                    </a:lnTo>
                    <a:lnTo>
                      <a:pt x="12706" y="18514"/>
                    </a:lnTo>
                    <a:lnTo>
                      <a:pt x="12706" y="18514"/>
                    </a:lnTo>
                    <a:lnTo>
                      <a:pt x="13976" y="19543"/>
                    </a:lnTo>
                    <a:lnTo>
                      <a:pt x="13976" y="19543"/>
                    </a:lnTo>
                    <a:lnTo>
                      <a:pt x="15247" y="20571"/>
                    </a:lnTo>
                    <a:lnTo>
                      <a:pt x="16518" y="20571"/>
                    </a:lnTo>
                    <a:lnTo>
                      <a:pt x="16518" y="20571"/>
                    </a:lnTo>
                    <a:lnTo>
                      <a:pt x="17788" y="21600"/>
                    </a:lnTo>
                    <a:lnTo>
                      <a:pt x="19059" y="21600"/>
                    </a:lnTo>
                    <a:lnTo>
                      <a:pt x="20329" y="21600"/>
                    </a:lnTo>
                    <a:lnTo>
                      <a:pt x="21600" y="21600"/>
                    </a:lnTo>
                    <a:lnTo>
                      <a:pt x="20329" y="16457"/>
                    </a:lnTo>
                    <a:lnTo>
                      <a:pt x="20329" y="16457"/>
                    </a:lnTo>
                    <a:lnTo>
                      <a:pt x="20329" y="16457"/>
                    </a:lnTo>
                    <a:lnTo>
                      <a:pt x="20329" y="16457"/>
                    </a:lnTo>
                    <a:lnTo>
                      <a:pt x="20329" y="15429"/>
                    </a:lnTo>
                    <a:lnTo>
                      <a:pt x="19059" y="15429"/>
                    </a:lnTo>
                    <a:lnTo>
                      <a:pt x="19059" y="15429"/>
                    </a:lnTo>
                    <a:lnTo>
                      <a:pt x="19059" y="15429"/>
                    </a:lnTo>
                    <a:lnTo>
                      <a:pt x="17788" y="15429"/>
                    </a:lnTo>
                    <a:lnTo>
                      <a:pt x="17788" y="14400"/>
                    </a:lnTo>
                    <a:lnTo>
                      <a:pt x="17788" y="14400"/>
                    </a:lnTo>
                    <a:lnTo>
                      <a:pt x="16518" y="14400"/>
                    </a:lnTo>
                    <a:lnTo>
                      <a:pt x="16518" y="13371"/>
                    </a:lnTo>
                    <a:lnTo>
                      <a:pt x="16518" y="13371"/>
                    </a:lnTo>
                    <a:lnTo>
                      <a:pt x="15247" y="12343"/>
                    </a:lnTo>
                    <a:lnTo>
                      <a:pt x="15247" y="12343"/>
                    </a:lnTo>
                    <a:lnTo>
                      <a:pt x="13976" y="11314"/>
                    </a:lnTo>
                    <a:lnTo>
                      <a:pt x="13976" y="10286"/>
                    </a:lnTo>
                    <a:lnTo>
                      <a:pt x="12706" y="8229"/>
                    </a:lnTo>
                    <a:lnTo>
                      <a:pt x="11435" y="7200"/>
                    </a:lnTo>
                    <a:lnTo>
                      <a:pt x="10165" y="6171"/>
                    </a:lnTo>
                    <a:lnTo>
                      <a:pt x="8894" y="3086"/>
                    </a:lnTo>
                    <a:lnTo>
                      <a:pt x="6353" y="0"/>
                    </a:lnTo>
                    <a:lnTo>
                      <a:pt x="6353" y="0"/>
                    </a:lnTo>
                    <a:lnTo>
                      <a:pt x="0" y="205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50" name="Shape 4450"/>
              <p:cNvSpPr/>
              <p:nvPr/>
            </p:nvSpPr>
            <p:spPr>
              <a:xfrm>
                <a:off x="319087" y="962025"/>
                <a:ext cx="25401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350" y="6171"/>
                    </a:moveTo>
                    <a:lnTo>
                      <a:pt x="1350" y="6171"/>
                    </a:lnTo>
                    <a:lnTo>
                      <a:pt x="1350" y="6171"/>
                    </a:lnTo>
                    <a:lnTo>
                      <a:pt x="1350" y="6171"/>
                    </a:lnTo>
                    <a:lnTo>
                      <a:pt x="1350" y="6171"/>
                    </a:lnTo>
                    <a:lnTo>
                      <a:pt x="1350" y="6171"/>
                    </a:lnTo>
                    <a:lnTo>
                      <a:pt x="1350" y="6171"/>
                    </a:lnTo>
                    <a:lnTo>
                      <a:pt x="2700" y="6171"/>
                    </a:lnTo>
                    <a:lnTo>
                      <a:pt x="2700" y="6171"/>
                    </a:lnTo>
                    <a:lnTo>
                      <a:pt x="2700" y="7200"/>
                    </a:lnTo>
                    <a:lnTo>
                      <a:pt x="2700" y="7200"/>
                    </a:lnTo>
                    <a:lnTo>
                      <a:pt x="4050" y="7200"/>
                    </a:lnTo>
                    <a:lnTo>
                      <a:pt x="4050" y="8229"/>
                    </a:lnTo>
                    <a:lnTo>
                      <a:pt x="5400" y="8229"/>
                    </a:lnTo>
                    <a:lnTo>
                      <a:pt x="5400" y="8229"/>
                    </a:lnTo>
                    <a:lnTo>
                      <a:pt x="5400" y="9257"/>
                    </a:lnTo>
                    <a:lnTo>
                      <a:pt x="6750" y="10286"/>
                    </a:lnTo>
                    <a:lnTo>
                      <a:pt x="6750" y="10286"/>
                    </a:lnTo>
                    <a:lnTo>
                      <a:pt x="8100" y="11314"/>
                    </a:lnTo>
                    <a:lnTo>
                      <a:pt x="9450" y="13371"/>
                    </a:lnTo>
                    <a:lnTo>
                      <a:pt x="10800" y="14400"/>
                    </a:lnTo>
                    <a:lnTo>
                      <a:pt x="10800" y="16457"/>
                    </a:lnTo>
                    <a:lnTo>
                      <a:pt x="13500" y="19543"/>
                    </a:lnTo>
                    <a:lnTo>
                      <a:pt x="14850" y="21600"/>
                    </a:lnTo>
                    <a:lnTo>
                      <a:pt x="21600" y="19543"/>
                    </a:lnTo>
                    <a:lnTo>
                      <a:pt x="18900" y="16457"/>
                    </a:lnTo>
                    <a:lnTo>
                      <a:pt x="17550" y="13371"/>
                    </a:lnTo>
                    <a:lnTo>
                      <a:pt x="16200" y="12343"/>
                    </a:lnTo>
                    <a:lnTo>
                      <a:pt x="14850" y="10286"/>
                    </a:lnTo>
                    <a:lnTo>
                      <a:pt x="14850" y="9257"/>
                    </a:lnTo>
                    <a:lnTo>
                      <a:pt x="13500" y="7200"/>
                    </a:lnTo>
                    <a:lnTo>
                      <a:pt x="12150" y="7200"/>
                    </a:lnTo>
                    <a:lnTo>
                      <a:pt x="12150" y="6171"/>
                    </a:lnTo>
                    <a:lnTo>
                      <a:pt x="10800" y="5143"/>
                    </a:lnTo>
                    <a:lnTo>
                      <a:pt x="10800" y="5143"/>
                    </a:lnTo>
                    <a:lnTo>
                      <a:pt x="9450" y="4114"/>
                    </a:lnTo>
                    <a:lnTo>
                      <a:pt x="9450" y="4114"/>
                    </a:lnTo>
                    <a:lnTo>
                      <a:pt x="8100" y="3086"/>
                    </a:lnTo>
                    <a:lnTo>
                      <a:pt x="8100" y="2057"/>
                    </a:lnTo>
                    <a:lnTo>
                      <a:pt x="6750" y="2057"/>
                    </a:lnTo>
                    <a:lnTo>
                      <a:pt x="6750" y="2057"/>
                    </a:lnTo>
                    <a:lnTo>
                      <a:pt x="5400" y="1029"/>
                    </a:lnTo>
                    <a:lnTo>
                      <a:pt x="4050" y="1029"/>
                    </a:lnTo>
                    <a:lnTo>
                      <a:pt x="2700" y="1029"/>
                    </a:lnTo>
                    <a:lnTo>
                      <a:pt x="2700" y="0"/>
                    </a:lnTo>
                    <a:lnTo>
                      <a:pt x="135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350" y="617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51" name="Shape 4451"/>
              <p:cNvSpPr/>
              <p:nvPr/>
            </p:nvSpPr>
            <p:spPr>
              <a:xfrm>
                <a:off x="300037" y="962025"/>
                <a:ext cx="2063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308" y="21600"/>
                    </a:moveTo>
                    <a:lnTo>
                      <a:pt x="8308" y="21600"/>
                    </a:lnTo>
                    <a:lnTo>
                      <a:pt x="9969" y="18783"/>
                    </a:lnTo>
                    <a:lnTo>
                      <a:pt x="11631" y="15965"/>
                    </a:lnTo>
                    <a:lnTo>
                      <a:pt x="13292" y="15026"/>
                    </a:lnTo>
                    <a:lnTo>
                      <a:pt x="13292" y="13148"/>
                    </a:lnTo>
                    <a:lnTo>
                      <a:pt x="14954" y="12209"/>
                    </a:lnTo>
                    <a:lnTo>
                      <a:pt x="14954" y="10330"/>
                    </a:lnTo>
                    <a:lnTo>
                      <a:pt x="14954" y="9391"/>
                    </a:lnTo>
                    <a:lnTo>
                      <a:pt x="16615" y="9391"/>
                    </a:lnTo>
                    <a:lnTo>
                      <a:pt x="16615" y="8452"/>
                    </a:lnTo>
                    <a:lnTo>
                      <a:pt x="16615" y="7513"/>
                    </a:lnTo>
                    <a:lnTo>
                      <a:pt x="16615" y="7513"/>
                    </a:lnTo>
                    <a:lnTo>
                      <a:pt x="18277" y="7513"/>
                    </a:lnTo>
                    <a:lnTo>
                      <a:pt x="18277" y="6574"/>
                    </a:lnTo>
                    <a:lnTo>
                      <a:pt x="18277" y="6574"/>
                    </a:lnTo>
                    <a:lnTo>
                      <a:pt x="19938" y="6574"/>
                    </a:lnTo>
                    <a:lnTo>
                      <a:pt x="19938" y="5635"/>
                    </a:lnTo>
                    <a:lnTo>
                      <a:pt x="19938" y="5635"/>
                    </a:lnTo>
                    <a:lnTo>
                      <a:pt x="19938" y="5635"/>
                    </a:lnTo>
                    <a:lnTo>
                      <a:pt x="19938" y="5635"/>
                    </a:lnTo>
                    <a:lnTo>
                      <a:pt x="21600" y="5635"/>
                    </a:lnTo>
                    <a:lnTo>
                      <a:pt x="21600" y="5635"/>
                    </a:lnTo>
                    <a:lnTo>
                      <a:pt x="21600" y="5635"/>
                    </a:lnTo>
                    <a:lnTo>
                      <a:pt x="19938" y="0"/>
                    </a:lnTo>
                    <a:lnTo>
                      <a:pt x="18277" y="939"/>
                    </a:lnTo>
                    <a:lnTo>
                      <a:pt x="18277" y="939"/>
                    </a:lnTo>
                    <a:lnTo>
                      <a:pt x="16615" y="939"/>
                    </a:lnTo>
                    <a:lnTo>
                      <a:pt x="14954" y="939"/>
                    </a:lnTo>
                    <a:lnTo>
                      <a:pt x="13292" y="1878"/>
                    </a:lnTo>
                    <a:lnTo>
                      <a:pt x="13292" y="1878"/>
                    </a:lnTo>
                    <a:lnTo>
                      <a:pt x="13292" y="2817"/>
                    </a:lnTo>
                    <a:lnTo>
                      <a:pt x="11631" y="3757"/>
                    </a:lnTo>
                    <a:lnTo>
                      <a:pt x="11631" y="3757"/>
                    </a:lnTo>
                    <a:lnTo>
                      <a:pt x="9969" y="4696"/>
                    </a:lnTo>
                    <a:lnTo>
                      <a:pt x="9969" y="4696"/>
                    </a:lnTo>
                    <a:lnTo>
                      <a:pt x="8308" y="5635"/>
                    </a:lnTo>
                    <a:lnTo>
                      <a:pt x="8308" y="6574"/>
                    </a:lnTo>
                    <a:lnTo>
                      <a:pt x="8308" y="7513"/>
                    </a:lnTo>
                    <a:lnTo>
                      <a:pt x="6646" y="7513"/>
                    </a:lnTo>
                    <a:lnTo>
                      <a:pt x="6646" y="8452"/>
                    </a:lnTo>
                    <a:lnTo>
                      <a:pt x="6646" y="10330"/>
                    </a:lnTo>
                    <a:lnTo>
                      <a:pt x="4985" y="11270"/>
                    </a:lnTo>
                    <a:lnTo>
                      <a:pt x="3323" y="13148"/>
                    </a:lnTo>
                    <a:lnTo>
                      <a:pt x="3323" y="15026"/>
                    </a:lnTo>
                    <a:lnTo>
                      <a:pt x="1662" y="17843"/>
                    </a:lnTo>
                    <a:lnTo>
                      <a:pt x="0" y="20661"/>
                    </a:lnTo>
                    <a:lnTo>
                      <a:pt x="0" y="20661"/>
                    </a:lnTo>
                    <a:lnTo>
                      <a:pt x="8308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52" name="Shape 4452"/>
              <p:cNvSpPr/>
              <p:nvPr/>
            </p:nvSpPr>
            <p:spPr>
              <a:xfrm>
                <a:off x="288925" y="996950"/>
                <a:ext cx="19050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0" y="21600"/>
                    </a:lnTo>
                    <a:lnTo>
                      <a:pt x="1800" y="21600"/>
                    </a:lnTo>
                    <a:lnTo>
                      <a:pt x="3600" y="21600"/>
                    </a:lnTo>
                    <a:lnTo>
                      <a:pt x="5400" y="20661"/>
                    </a:lnTo>
                    <a:lnTo>
                      <a:pt x="5400" y="20661"/>
                    </a:lnTo>
                    <a:lnTo>
                      <a:pt x="7200" y="19722"/>
                    </a:lnTo>
                    <a:lnTo>
                      <a:pt x="9000" y="19722"/>
                    </a:lnTo>
                    <a:lnTo>
                      <a:pt x="9000" y="18783"/>
                    </a:lnTo>
                    <a:lnTo>
                      <a:pt x="10800" y="18783"/>
                    </a:lnTo>
                    <a:lnTo>
                      <a:pt x="10800" y="17843"/>
                    </a:lnTo>
                    <a:lnTo>
                      <a:pt x="10800" y="16904"/>
                    </a:lnTo>
                    <a:lnTo>
                      <a:pt x="12600" y="16904"/>
                    </a:lnTo>
                    <a:lnTo>
                      <a:pt x="12600" y="15965"/>
                    </a:lnTo>
                    <a:lnTo>
                      <a:pt x="14400" y="15026"/>
                    </a:lnTo>
                    <a:lnTo>
                      <a:pt x="14400" y="15026"/>
                    </a:lnTo>
                    <a:lnTo>
                      <a:pt x="14400" y="14087"/>
                    </a:lnTo>
                    <a:lnTo>
                      <a:pt x="16200" y="13148"/>
                    </a:lnTo>
                    <a:lnTo>
                      <a:pt x="16200" y="11270"/>
                    </a:lnTo>
                    <a:lnTo>
                      <a:pt x="18000" y="10330"/>
                    </a:lnTo>
                    <a:lnTo>
                      <a:pt x="18000" y="8452"/>
                    </a:lnTo>
                    <a:lnTo>
                      <a:pt x="19800" y="6574"/>
                    </a:lnTo>
                    <a:lnTo>
                      <a:pt x="21600" y="3757"/>
                    </a:lnTo>
                    <a:lnTo>
                      <a:pt x="21600" y="939"/>
                    </a:lnTo>
                    <a:lnTo>
                      <a:pt x="12600" y="0"/>
                    </a:lnTo>
                    <a:lnTo>
                      <a:pt x="10800" y="2817"/>
                    </a:lnTo>
                    <a:lnTo>
                      <a:pt x="10800" y="5635"/>
                    </a:lnTo>
                    <a:lnTo>
                      <a:pt x="9000" y="7513"/>
                    </a:lnTo>
                    <a:lnTo>
                      <a:pt x="9000" y="8452"/>
                    </a:lnTo>
                    <a:lnTo>
                      <a:pt x="7200" y="10330"/>
                    </a:lnTo>
                    <a:lnTo>
                      <a:pt x="7200" y="11270"/>
                    </a:lnTo>
                    <a:lnTo>
                      <a:pt x="5400" y="12209"/>
                    </a:lnTo>
                    <a:lnTo>
                      <a:pt x="5400" y="13148"/>
                    </a:lnTo>
                    <a:lnTo>
                      <a:pt x="5400" y="13148"/>
                    </a:lnTo>
                    <a:lnTo>
                      <a:pt x="5400" y="14087"/>
                    </a:lnTo>
                    <a:lnTo>
                      <a:pt x="3600" y="14087"/>
                    </a:lnTo>
                    <a:lnTo>
                      <a:pt x="3600" y="15026"/>
                    </a:lnTo>
                    <a:lnTo>
                      <a:pt x="3600" y="15026"/>
                    </a:lnTo>
                    <a:lnTo>
                      <a:pt x="1800" y="15026"/>
                    </a:lnTo>
                    <a:lnTo>
                      <a:pt x="1800" y="15965"/>
                    </a:lnTo>
                    <a:lnTo>
                      <a:pt x="1800" y="15965"/>
                    </a:lnTo>
                    <a:lnTo>
                      <a:pt x="1800" y="15965"/>
                    </a:lnTo>
                    <a:lnTo>
                      <a:pt x="0" y="15965"/>
                    </a:lnTo>
                    <a:lnTo>
                      <a:pt x="0" y="15965"/>
                    </a:lnTo>
                    <a:lnTo>
                      <a:pt x="0" y="16904"/>
                    </a:lnTo>
                    <a:lnTo>
                      <a:pt x="0" y="16904"/>
                    </a:lnTo>
                    <a:lnTo>
                      <a:pt x="0" y="16904"/>
                    </a:lnTo>
                    <a:lnTo>
                      <a:pt x="0" y="16904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53" name="Shape 4453"/>
              <p:cNvSpPr/>
              <p:nvPr/>
            </p:nvSpPr>
            <p:spPr>
              <a:xfrm>
                <a:off x="263525" y="1000125"/>
                <a:ext cx="25400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057"/>
                    </a:moveTo>
                    <a:lnTo>
                      <a:pt x="0" y="2057"/>
                    </a:lnTo>
                    <a:lnTo>
                      <a:pt x="1350" y="5143"/>
                    </a:lnTo>
                    <a:lnTo>
                      <a:pt x="4050" y="8229"/>
                    </a:lnTo>
                    <a:lnTo>
                      <a:pt x="5400" y="10286"/>
                    </a:lnTo>
                    <a:lnTo>
                      <a:pt x="6750" y="11314"/>
                    </a:lnTo>
                    <a:lnTo>
                      <a:pt x="8100" y="13371"/>
                    </a:lnTo>
                    <a:lnTo>
                      <a:pt x="9450" y="14400"/>
                    </a:lnTo>
                    <a:lnTo>
                      <a:pt x="9450" y="15429"/>
                    </a:lnTo>
                    <a:lnTo>
                      <a:pt x="10800" y="15429"/>
                    </a:lnTo>
                    <a:lnTo>
                      <a:pt x="10800" y="16457"/>
                    </a:lnTo>
                    <a:lnTo>
                      <a:pt x="10800" y="17486"/>
                    </a:lnTo>
                    <a:lnTo>
                      <a:pt x="12150" y="17486"/>
                    </a:lnTo>
                    <a:lnTo>
                      <a:pt x="13500" y="18514"/>
                    </a:lnTo>
                    <a:lnTo>
                      <a:pt x="13500" y="18514"/>
                    </a:lnTo>
                    <a:lnTo>
                      <a:pt x="14850" y="19543"/>
                    </a:lnTo>
                    <a:lnTo>
                      <a:pt x="14850" y="19543"/>
                    </a:lnTo>
                    <a:lnTo>
                      <a:pt x="16200" y="20571"/>
                    </a:lnTo>
                    <a:lnTo>
                      <a:pt x="17550" y="20571"/>
                    </a:lnTo>
                    <a:lnTo>
                      <a:pt x="17550" y="20571"/>
                    </a:lnTo>
                    <a:lnTo>
                      <a:pt x="18900" y="21600"/>
                    </a:lnTo>
                    <a:lnTo>
                      <a:pt x="2025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16457"/>
                    </a:lnTo>
                    <a:lnTo>
                      <a:pt x="21600" y="16457"/>
                    </a:lnTo>
                    <a:lnTo>
                      <a:pt x="21600" y="16457"/>
                    </a:lnTo>
                    <a:lnTo>
                      <a:pt x="21600" y="16457"/>
                    </a:lnTo>
                    <a:lnTo>
                      <a:pt x="20250" y="15429"/>
                    </a:lnTo>
                    <a:lnTo>
                      <a:pt x="20250" y="15429"/>
                    </a:lnTo>
                    <a:lnTo>
                      <a:pt x="20250" y="15429"/>
                    </a:lnTo>
                    <a:lnTo>
                      <a:pt x="20250" y="15429"/>
                    </a:lnTo>
                    <a:lnTo>
                      <a:pt x="18900" y="15429"/>
                    </a:lnTo>
                    <a:lnTo>
                      <a:pt x="18900" y="14400"/>
                    </a:lnTo>
                    <a:lnTo>
                      <a:pt x="17550" y="14400"/>
                    </a:lnTo>
                    <a:lnTo>
                      <a:pt x="17550" y="14400"/>
                    </a:lnTo>
                    <a:lnTo>
                      <a:pt x="17550" y="13371"/>
                    </a:lnTo>
                    <a:lnTo>
                      <a:pt x="16200" y="13371"/>
                    </a:lnTo>
                    <a:lnTo>
                      <a:pt x="16200" y="12343"/>
                    </a:lnTo>
                    <a:lnTo>
                      <a:pt x="16200" y="12343"/>
                    </a:lnTo>
                    <a:lnTo>
                      <a:pt x="14850" y="11314"/>
                    </a:lnTo>
                    <a:lnTo>
                      <a:pt x="13500" y="10286"/>
                    </a:lnTo>
                    <a:lnTo>
                      <a:pt x="12150" y="8229"/>
                    </a:lnTo>
                    <a:lnTo>
                      <a:pt x="10800" y="7200"/>
                    </a:lnTo>
                    <a:lnTo>
                      <a:pt x="10800" y="5143"/>
                    </a:lnTo>
                    <a:lnTo>
                      <a:pt x="8100" y="2057"/>
                    </a:lnTo>
                    <a:lnTo>
                      <a:pt x="6750" y="0"/>
                    </a:lnTo>
                    <a:lnTo>
                      <a:pt x="6750" y="0"/>
                    </a:lnTo>
                    <a:lnTo>
                      <a:pt x="0" y="205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54" name="Shape 4454"/>
              <p:cNvSpPr/>
              <p:nvPr/>
            </p:nvSpPr>
            <p:spPr>
              <a:xfrm>
                <a:off x="246062" y="969962"/>
                <a:ext cx="25401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350" y="6171"/>
                    </a:moveTo>
                    <a:lnTo>
                      <a:pt x="1350" y="6171"/>
                    </a:lnTo>
                    <a:lnTo>
                      <a:pt x="1350" y="6171"/>
                    </a:lnTo>
                    <a:lnTo>
                      <a:pt x="1350" y="6171"/>
                    </a:lnTo>
                    <a:lnTo>
                      <a:pt x="1350" y="6171"/>
                    </a:lnTo>
                    <a:lnTo>
                      <a:pt x="1350" y="6171"/>
                    </a:lnTo>
                    <a:lnTo>
                      <a:pt x="1350" y="6171"/>
                    </a:lnTo>
                    <a:lnTo>
                      <a:pt x="2700" y="6171"/>
                    </a:lnTo>
                    <a:lnTo>
                      <a:pt x="2700" y="6171"/>
                    </a:lnTo>
                    <a:lnTo>
                      <a:pt x="2700" y="6171"/>
                    </a:lnTo>
                    <a:lnTo>
                      <a:pt x="4050" y="7200"/>
                    </a:lnTo>
                    <a:lnTo>
                      <a:pt x="4050" y="7200"/>
                    </a:lnTo>
                    <a:lnTo>
                      <a:pt x="4050" y="8229"/>
                    </a:lnTo>
                    <a:lnTo>
                      <a:pt x="5400" y="8229"/>
                    </a:lnTo>
                    <a:lnTo>
                      <a:pt x="5400" y="8229"/>
                    </a:lnTo>
                    <a:lnTo>
                      <a:pt x="5400" y="9257"/>
                    </a:lnTo>
                    <a:lnTo>
                      <a:pt x="6750" y="9257"/>
                    </a:lnTo>
                    <a:lnTo>
                      <a:pt x="6750" y="10286"/>
                    </a:lnTo>
                    <a:lnTo>
                      <a:pt x="8100" y="11314"/>
                    </a:lnTo>
                    <a:lnTo>
                      <a:pt x="9450" y="13371"/>
                    </a:lnTo>
                    <a:lnTo>
                      <a:pt x="9450" y="14400"/>
                    </a:lnTo>
                    <a:lnTo>
                      <a:pt x="10800" y="16457"/>
                    </a:lnTo>
                    <a:lnTo>
                      <a:pt x="13500" y="18514"/>
                    </a:lnTo>
                    <a:lnTo>
                      <a:pt x="14850" y="21600"/>
                    </a:lnTo>
                    <a:lnTo>
                      <a:pt x="21600" y="19543"/>
                    </a:lnTo>
                    <a:lnTo>
                      <a:pt x="20250" y="16457"/>
                    </a:lnTo>
                    <a:lnTo>
                      <a:pt x="17550" y="13371"/>
                    </a:lnTo>
                    <a:lnTo>
                      <a:pt x="16200" y="12343"/>
                    </a:lnTo>
                    <a:lnTo>
                      <a:pt x="16200" y="10286"/>
                    </a:lnTo>
                    <a:lnTo>
                      <a:pt x="14850" y="9257"/>
                    </a:lnTo>
                    <a:lnTo>
                      <a:pt x="13500" y="7200"/>
                    </a:lnTo>
                    <a:lnTo>
                      <a:pt x="12150" y="7200"/>
                    </a:lnTo>
                    <a:lnTo>
                      <a:pt x="12150" y="6171"/>
                    </a:lnTo>
                    <a:lnTo>
                      <a:pt x="10800" y="5143"/>
                    </a:lnTo>
                    <a:lnTo>
                      <a:pt x="10800" y="5143"/>
                    </a:lnTo>
                    <a:lnTo>
                      <a:pt x="9450" y="4114"/>
                    </a:lnTo>
                    <a:lnTo>
                      <a:pt x="9450" y="3086"/>
                    </a:lnTo>
                    <a:lnTo>
                      <a:pt x="8100" y="3086"/>
                    </a:lnTo>
                    <a:lnTo>
                      <a:pt x="8100" y="2057"/>
                    </a:lnTo>
                    <a:lnTo>
                      <a:pt x="6750" y="2057"/>
                    </a:lnTo>
                    <a:lnTo>
                      <a:pt x="6750" y="2057"/>
                    </a:lnTo>
                    <a:lnTo>
                      <a:pt x="5400" y="1029"/>
                    </a:lnTo>
                    <a:lnTo>
                      <a:pt x="4050" y="1029"/>
                    </a:lnTo>
                    <a:lnTo>
                      <a:pt x="4050" y="0"/>
                    </a:lnTo>
                    <a:lnTo>
                      <a:pt x="2700" y="0"/>
                    </a:lnTo>
                    <a:lnTo>
                      <a:pt x="135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350" y="617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55" name="Shape 4455"/>
              <p:cNvSpPr/>
              <p:nvPr/>
            </p:nvSpPr>
            <p:spPr>
              <a:xfrm>
                <a:off x="227012" y="969962"/>
                <a:ext cx="2063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969" y="21600"/>
                    </a:moveTo>
                    <a:lnTo>
                      <a:pt x="9969" y="21600"/>
                    </a:lnTo>
                    <a:lnTo>
                      <a:pt x="9969" y="19722"/>
                    </a:lnTo>
                    <a:lnTo>
                      <a:pt x="9969" y="18783"/>
                    </a:lnTo>
                    <a:lnTo>
                      <a:pt x="9969" y="16904"/>
                    </a:lnTo>
                    <a:lnTo>
                      <a:pt x="11631" y="15965"/>
                    </a:lnTo>
                    <a:lnTo>
                      <a:pt x="11631" y="14087"/>
                    </a:lnTo>
                    <a:lnTo>
                      <a:pt x="13292" y="13148"/>
                    </a:lnTo>
                    <a:lnTo>
                      <a:pt x="13292" y="11270"/>
                    </a:lnTo>
                    <a:lnTo>
                      <a:pt x="14954" y="10330"/>
                    </a:lnTo>
                    <a:lnTo>
                      <a:pt x="14954" y="9391"/>
                    </a:lnTo>
                    <a:lnTo>
                      <a:pt x="14954" y="9391"/>
                    </a:lnTo>
                    <a:lnTo>
                      <a:pt x="16615" y="8452"/>
                    </a:lnTo>
                    <a:lnTo>
                      <a:pt x="16615" y="7513"/>
                    </a:lnTo>
                    <a:lnTo>
                      <a:pt x="16615" y="7513"/>
                    </a:lnTo>
                    <a:lnTo>
                      <a:pt x="18277" y="7513"/>
                    </a:lnTo>
                    <a:lnTo>
                      <a:pt x="18277" y="6574"/>
                    </a:lnTo>
                    <a:lnTo>
                      <a:pt x="18277" y="6574"/>
                    </a:lnTo>
                    <a:lnTo>
                      <a:pt x="19938" y="5635"/>
                    </a:lnTo>
                    <a:lnTo>
                      <a:pt x="19938" y="5635"/>
                    </a:lnTo>
                    <a:lnTo>
                      <a:pt x="19938" y="5635"/>
                    </a:lnTo>
                    <a:lnTo>
                      <a:pt x="19938" y="5635"/>
                    </a:lnTo>
                    <a:lnTo>
                      <a:pt x="19938" y="5635"/>
                    </a:lnTo>
                    <a:lnTo>
                      <a:pt x="19938" y="5635"/>
                    </a:lnTo>
                    <a:lnTo>
                      <a:pt x="21600" y="5635"/>
                    </a:lnTo>
                    <a:lnTo>
                      <a:pt x="21600" y="5635"/>
                    </a:lnTo>
                    <a:lnTo>
                      <a:pt x="19938" y="0"/>
                    </a:lnTo>
                    <a:lnTo>
                      <a:pt x="18277" y="0"/>
                    </a:lnTo>
                    <a:lnTo>
                      <a:pt x="18277" y="939"/>
                    </a:lnTo>
                    <a:lnTo>
                      <a:pt x="16615" y="939"/>
                    </a:lnTo>
                    <a:lnTo>
                      <a:pt x="14954" y="939"/>
                    </a:lnTo>
                    <a:lnTo>
                      <a:pt x="14954" y="1878"/>
                    </a:lnTo>
                    <a:lnTo>
                      <a:pt x="13292" y="1878"/>
                    </a:lnTo>
                    <a:lnTo>
                      <a:pt x="11631" y="2817"/>
                    </a:lnTo>
                    <a:lnTo>
                      <a:pt x="11631" y="2817"/>
                    </a:lnTo>
                    <a:lnTo>
                      <a:pt x="11631" y="3757"/>
                    </a:lnTo>
                    <a:lnTo>
                      <a:pt x="9969" y="4696"/>
                    </a:lnTo>
                    <a:lnTo>
                      <a:pt x="9969" y="4696"/>
                    </a:lnTo>
                    <a:lnTo>
                      <a:pt x="8308" y="5635"/>
                    </a:lnTo>
                    <a:lnTo>
                      <a:pt x="8308" y="6574"/>
                    </a:lnTo>
                    <a:lnTo>
                      <a:pt x="8308" y="6574"/>
                    </a:lnTo>
                    <a:lnTo>
                      <a:pt x="6646" y="7513"/>
                    </a:lnTo>
                    <a:lnTo>
                      <a:pt x="6646" y="8452"/>
                    </a:lnTo>
                    <a:lnTo>
                      <a:pt x="4985" y="10330"/>
                    </a:lnTo>
                    <a:lnTo>
                      <a:pt x="4985" y="11270"/>
                    </a:lnTo>
                    <a:lnTo>
                      <a:pt x="3323" y="13148"/>
                    </a:lnTo>
                    <a:lnTo>
                      <a:pt x="3323" y="14087"/>
                    </a:lnTo>
                    <a:lnTo>
                      <a:pt x="1662" y="15965"/>
                    </a:lnTo>
                    <a:lnTo>
                      <a:pt x="1662" y="17843"/>
                    </a:lnTo>
                    <a:lnTo>
                      <a:pt x="1662" y="18783"/>
                    </a:lnTo>
                    <a:lnTo>
                      <a:pt x="0" y="20661"/>
                    </a:lnTo>
                    <a:lnTo>
                      <a:pt x="0" y="20661"/>
                    </a:lnTo>
                    <a:lnTo>
                      <a:pt x="9969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56" name="Shape 4456"/>
              <p:cNvSpPr/>
              <p:nvPr/>
            </p:nvSpPr>
            <p:spPr>
              <a:xfrm>
                <a:off x="219075" y="1004887"/>
                <a:ext cx="17463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0" y="21600"/>
                    </a:lnTo>
                    <a:lnTo>
                      <a:pt x="1964" y="20661"/>
                    </a:lnTo>
                    <a:lnTo>
                      <a:pt x="3927" y="20661"/>
                    </a:lnTo>
                    <a:lnTo>
                      <a:pt x="5891" y="20661"/>
                    </a:lnTo>
                    <a:lnTo>
                      <a:pt x="5891" y="19722"/>
                    </a:lnTo>
                    <a:lnTo>
                      <a:pt x="7855" y="19722"/>
                    </a:lnTo>
                    <a:lnTo>
                      <a:pt x="9818" y="19722"/>
                    </a:lnTo>
                    <a:lnTo>
                      <a:pt x="9818" y="18783"/>
                    </a:lnTo>
                    <a:lnTo>
                      <a:pt x="9818" y="17843"/>
                    </a:lnTo>
                    <a:lnTo>
                      <a:pt x="11782" y="17843"/>
                    </a:lnTo>
                    <a:lnTo>
                      <a:pt x="11782" y="16904"/>
                    </a:lnTo>
                    <a:lnTo>
                      <a:pt x="11782" y="16904"/>
                    </a:lnTo>
                    <a:lnTo>
                      <a:pt x="13745" y="15965"/>
                    </a:lnTo>
                    <a:lnTo>
                      <a:pt x="13745" y="15026"/>
                    </a:lnTo>
                    <a:lnTo>
                      <a:pt x="13745" y="14087"/>
                    </a:lnTo>
                    <a:lnTo>
                      <a:pt x="15709" y="14087"/>
                    </a:lnTo>
                    <a:lnTo>
                      <a:pt x="15709" y="13148"/>
                    </a:lnTo>
                    <a:lnTo>
                      <a:pt x="15709" y="11270"/>
                    </a:lnTo>
                    <a:lnTo>
                      <a:pt x="17673" y="10330"/>
                    </a:lnTo>
                    <a:lnTo>
                      <a:pt x="17673" y="8452"/>
                    </a:lnTo>
                    <a:lnTo>
                      <a:pt x="17673" y="6574"/>
                    </a:lnTo>
                    <a:lnTo>
                      <a:pt x="19636" y="3757"/>
                    </a:lnTo>
                    <a:lnTo>
                      <a:pt x="21600" y="939"/>
                    </a:lnTo>
                    <a:lnTo>
                      <a:pt x="9818" y="0"/>
                    </a:lnTo>
                    <a:lnTo>
                      <a:pt x="9818" y="2817"/>
                    </a:lnTo>
                    <a:lnTo>
                      <a:pt x="7855" y="5635"/>
                    </a:lnTo>
                    <a:lnTo>
                      <a:pt x="7855" y="7513"/>
                    </a:lnTo>
                    <a:lnTo>
                      <a:pt x="5891" y="8452"/>
                    </a:lnTo>
                    <a:lnTo>
                      <a:pt x="5891" y="10330"/>
                    </a:lnTo>
                    <a:lnTo>
                      <a:pt x="5891" y="11270"/>
                    </a:lnTo>
                    <a:lnTo>
                      <a:pt x="3927" y="12209"/>
                    </a:lnTo>
                    <a:lnTo>
                      <a:pt x="3927" y="13148"/>
                    </a:lnTo>
                    <a:lnTo>
                      <a:pt x="3927" y="13148"/>
                    </a:lnTo>
                    <a:lnTo>
                      <a:pt x="3927" y="14087"/>
                    </a:lnTo>
                    <a:lnTo>
                      <a:pt x="3927" y="14087"/>
                    </a:lnTo>
                    <a:lnTo>
                      <a:pt x="1964" y="15026"/>
                    </a:lnTo>
                    <a:lnTo>
                      <a:pt x="1964" y="15026"/>
                    </a:lnTo>
                    <a:lnTo>
                      <a:pt x="1964" y="15026"/>
                    </a:lnTo>
                    <a:lnTo>
                      <a:pt x="1964" y="15965"/>
                    </a:lnTo>
                    <a:lnTo>
                      <a:pt x="0" y="15965"/>
                    </a:lnTo>
                    <a:lnTo>
                      <a:pt x="0" y="15965"/>
                    </a:lnTo>
                    <a:lnTo>
                      <a:pt x="0" y="15965"/>
                    </a:lnTo>
                    <a:lnTo>
                      <a:pt x="0" y="15965"/>
                    </a:lnTo>
                    <a:lnTo>
                      <a:pt x="0" y="15965"/>
                    </a:lnTo>
                    <a:lnTo>
                      <a:pt x="0" y="15965"/>
                    </a:lnTo>
                    <a:lnTo>
                      <a:pt x="0" y="15965"/>
                    </a:lnTo>
                    <a:lnTo>
                      <a:pt x="0" y="15965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57" name="Shape 4457"/>
              <p:cNvSpPr/>
              <p:nvPr/>
            </p:nvSpPr>
            <p:spPr>
              <a:xfrm>
                <a:off x="195262" y="1008062"/>
                <a:ext cx="23813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057"/>
                    </a:moveTo>
                    <a:lnTo>
                      <a:pt x="0" y="2057"/>
                    </a:lnTo>
                    <a:lnTo>
                      <a:pt x="1440" y="5143"/>
                    </a:lnTo>
                    <a:lnTo>
                      <a:pt x="4320" y="8229"/>
                    </a:lnTo>
                    <a:lnTo>
                      <a:pt x="4320" y="9257"/>
                    </a:lnTo>
                    <a:lnTo>
                      <a:pt x="5760" y="11314"/>
                    </a:lnTo>
                    <a:lnTo>
                      <a:pt x="7200" y="12343"/>
                    </a:lnTo>
                    <a:lnTo>
                      <a:pt x="8640" y="14400"/>
                    </a:lnTo>
                    <a:lnTo>
                      <a:pt x="8640" y="14400"/>
                    </a:lnTo>
                    <a:lnTo>
                      <a:pt x="10080" y="15429"/>
                    </a:lnTo>
                    <a:lnTo>
                      <a:pt x="10080" y="16457"/>
                    </a:lnTo>
                    <a:lnTo>
                      <a:pt x="11520" y="16457"/>
                    </a:lnTo>
                    <a:lnTo>
                      <a:pt x="11520" y="17486"/>
                    </a:lnTo>
                    <a:lnTo>
                      <a:pt x="12960" y="17486"/>
                    </a:lnTo>
                    <a:lnTo>
                      <a:pt x="12960" y="18514"/>
                    </a:lnTo>
                    <a:lnTo>
                      <a:pt x="14400" y="19543"/>
                    </a:lnTo>
                    <a:lnTo>
                      <a:pt x="14400" y="19543"/>
                    </a:lnTo>
                    <a:lnTo>
                      <a:pt x="15840" y="19543"/>
                    </a:lnTo>
                    <a:lnTo>
                      <a:pt x="17280" y="20571"/>
                    </a:lnTo>
                    <a:lnTo>
                      <a:pt x="17280" y="20571"/>
                    </a:lnTo>
                    <a:lnTo>
                      <a:pt x="18720" y="20571"/>
                    </a:lnTo>
                    <a:lnTo>
                      <a:pt x="2016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15429"/>
                    </a:lnTo>
                    <a:lnTo>
                      <a:pt x="21600" y="15429"/>
                    </a:lnTo>
                    <a:lnTo>
                      <a:pt x="21600" y="15429"/>
                    </a:lnTo>
                    <a:lnTo>
                      <a:pt x="21600" y="15429"/>
                    </a:lnTo>
                    <a:lnTo>
                      <a:pt x="21600" y="15429"/>
                    </a:lnTo>
                    <a:lnTo>
                      <a:pt x="20160" y="15429"/>
                    </a:lnTo>
                    <a:lnTo>
                      <a:pt x="20160" y="15429"/>
                    </a:lnTo>
                    <a:lnTo>
                      <a:pt x="20160" y="15429"/>
                    </a:lnTo>
                    <a:lnTo>
                      <a:pt x="18720" y="14400"/>
                    </a:lnTo>
                    <a:lnTo>
                      <a:pt x="18720" y="14400"/>
                    </a:lnTo>
                    <a:lnTo>
                      <a:pt x="18720" y="14400"/>
                    </a:lnTo>
                    <a:lnTo>
                      <a:pt x="17280" y="13371"/>
                    </a:lnTo>
                    <a:lnTo>
                      <a:pt x="17280" y="13371"/>
                    </a:lnTo>
                    <a:lnTo>
                      <a:pt x="17280" y="13371"/>
                    </a:lnTo>
                    <a:lnTo>
                      <a:pt x="15840" y="12343"/>
                    </a:lnTo>
                    <a:lnTo>
                      <a:pt x="15840" y="11314"/>
                    </a:lnTo>
                    <a:lnTo>
                      <a:pt x="14400" y="11314"/>
                    </a:lnTo>
                    <a:lnTo>
                      <a:pt x="14400" y="10286"/>
                    </a:lnTo>
                    <a:lnTo>
                      <a:pt x="12960" y="8229"/>
                    </a:lnTo>
                    <a:lnTo>
                      <a:pt x="11520" y="7200"/>
                    </a:lnTo>
                    <a:lnTo>
                      <a:pt x="10080" y="5143"/>
                    </a:lnTo>
                    <a:lnTo>
                      <a:pt x="8640" y="2057"/>
                    </a:lnTo>
                    <a:lnTo>
                      <a:pt x="5760" y="0"/>
                    </a:lnTo>
                    <a:lnTo>
                      <a:pt x="5760" y="0"/>
                    </a:lnTo>
                    <a:lnTo>
                      <a:pt x="0" y="205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58" name="Shape 4458"/>
              <p:cNvSpPr/>
              <p:nvPr/>
            </p:nvSpPr>
            <p:spPr>
              <a:xfrm>
                <a:off x="176212" y="977900"/>
                <a:ext cx="25401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350" y="5143"/>
                    </a:moveTo>
                    <a:lnTo>
                      <a:pt x="1350" y="5143"/>
                    </a:lnTo>
                    <a:lnTo>
                      <a:pt x="1350" y="5143"/>
                    </a:lnTo>
                    <a:lnTo>
                      <a:pt x="1350" y="5143"/>
                    </a:lnTo>
                    <a:lnTo>
                      <a:pt x="1350" y="5143"/>
                    </a:lnTo>
                    <a:lnTo>
                      <a:pt x="1350" y="5143"/>
                    </a:lnTo>
                    <a:lnTo>
                      <a:pt x="2700" y="6171"/>
                    </a:lnTo>
                    <a:lnTo>
                      <a:pt x="2700" y="6171"/>
                    </a:lnTo>
                    <a:lnTo>
                      <a:pt x="2700" y="6171"/>
                    </a:lnTo>
                    <a:lnTo>
                      <a:pt x="4050" y="6171"/>
                    </a:lnTo>
                    <a:lnTo>
                      <a:pt x="4050" y="6171"/>
                    </a:lnTo>
                    <a:lnTo>
                      <a:pt x="4050" y="7200"/>
                    </a:lnTo>
                    <a:lnTo>
                      <a:pt x="5400" y="7200"/>
                    </a:lnTo>
                    <a:lnTo>
                      <a:pt x="5400" y="7200"/>
                    </a:lnTo>
                    <a:lnTo>
                      <a:pt x="5400" y="8229"/>
                    </a:lnTo>
                    <a:lnTo>
                      <a:pt x="6750" y="9257"/>
                    </a:lnTo>
                    <a:lnTo>
                      <a:pt x="6750" y="9257"/>
                    </a:lnTo>
                    <a:lnTo>
                      <a:pt x="6750" y="10286"/>
                    </a:lnTo>
                    <a:lnTo>
                      <a:pt x="8100" y="11314"/>
                    </a:lnTo>
                    <a:lnTo>
                      <a:pt x="9450" y="12343"/>
                    </a:lnTo>
                    <a:lnTo>
                      <a:pt x="10800" y="14400"/>
                    </a:lnTo>
                    <a:lnTo>
                      <a:pt x="12150" y="15429"/>
                    </a:lnTo>
                    <a:lnTo>
                      <a:pt x="13500" y="18514"/>
                    </a:lnTo>
                    <a:lnTo>
                      <a:pt x="16200" y="21600"/>
                    </a:lnTo>
                    <a:lnTo>
                      <a:pt x="21600" y="19543"/>
                    </a:lnTo>
                    <a:lnTo>
                      <a:pt x="20250" y="16457"/>
                    </a:lnTo>
                    <a:lnTo>
                      <a:pt x="17550" y="13371"/>
                    </a:lnTo>
                    <a:lnTo>
                      <a:pt x="16200" y="11314"/>
                    </a:lnTo>
                    <a:lnTo>
                      <a:pt x="16200" y="10286"/>
                    </a:lnTo>
                    <a:lnTo>
                      <a:pt x="14850" y="8229"/>
                    </a:lnTo>
                    <a:lnTo>
                      <a:pt x="13500" y="7200"/>
                    </a:lnTo>
                    <a:lnTo>
                      <a:pt x="12150" y="6171"/>
                    </a:lnTo>
                    <a:lnTo>
                      <a:pt x="12150" y="6171"/>
                    </a:lnTo>
                    <a:lnTo>
                      <a:pt x="12150" y="5143"/>
                    </a:lnTo>
                    <a:lnTo>
                      <a:pt x="10800" y="4114"/>
                    </a:lnTo>
                    <a:lnTo>
                      <a:pt x="9450" y="4114"/>
                    </a:lnTo>
                    <a:lnTo>
                      <a:pt x="9450" y="3086"/>
                    </a:lnTo>
                    <a:lnTo>
                      <a:pt x="9450" y="3086"/>
                    </a:lnTo>
                    <a:lnTo>
                      <a:pt x="8100" y="2057"/>
                    </a:lnTo>
                    <a:lnTo>
                      <a:pt x="6750" y="1029"/>
                    </a:lnTo>
                    <a:lnTo>
                      <a:pt x="6750" y="1029"/>
                    </a:lnTo>
                    <a:lnTo>
                      <a:pt x="5400" y="1029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2700" y="0"/>
                    </a:lnTo>
                    <a:lnTo>
                      <a:pt x="135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350" y="51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59" name="Shape 4459"/>
              <p:cNvSpPr/>
              <p:nvPr/>
            </p:nvSpPr>
            <p:spPr>
              <a:xfrm>
                <a:off x="157162" y="977900"/>
                <a:ext cx="2063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969" y="21600"/>
                    </a:moveTo>
                    <a:lnTo>
                      <a:pt x="9969" y="21600"/>
                    </a:lnTo>
                    <a:lnTo>
                      <a:pt x="11631" y="17843"/>
                    </a:lnTo>
                    <a:lnTo>
                      <a:pt x="13292" y="15026"/>
                    </a:lnTo>
                    <a:lnTo>
                      <a:pt x="13292" y="13148"/>
                    </a:lnTo>
                    <a:lnTo>
                      <a:pt x="14954" y="12209"/>
                    </a:lnTo>
                    <a:lnTo>
                      <a:pt x="14954" y="10330"/>
                    </a:lnTo>
                    <a:lnTo>
                      <a:pt x="16615" y="9391"/>
                    </a:lnTo>
                    <a:lnTo>
                      <a:pt x="16615" y="8452"/>
                    </a:lnTo>
                    <a:lnTo>
                      <a:pt x="16615" y="8452"/>
                    </a:lnTo>
                    <a:lnTo>
                      <a:pt x="16615" y="7513"/>
                    </a:lnTo>
                    <a:lnTo>
                      <a:pt x="18277" y="7513"/>
                    </a:lnTo>
                    <a:lnTo>
                      <a:pt x="18277" y="6574"/>
                    </a:lnTo>
                    <a:lnTo>
                      <a:pt x="18277" y="6574"/>
                    </a:lnTo>
                    <a:lnTo>
                      <a:pt x="18277" y="6574"/>
                    </a:lnTo>
                    <a:lnTo>
                      <a:pt x="19938" y="5635"/>
                    </a:lnTo>
                    <a:lnTo>
                      <a:pt x="19938" y="5635"/>
                    </a:lnTo>
                    <a:lnTo>
                      <a:pt x="19938" y="5635"/>
                    </a:lnTo>
                    <a:lnTo>
                      <a:pt x="19938" y="5635"/>
                    </a:lnTo>
                    <a:lnTo>
                      <a:pt x="19938" y="5635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19938" y="0"/>
                    </a:lnTo>
                    <a:lnTo>
                      <a:pt x="19938" y="0"/>
                    </a:lnTo>
                    <a:lnTo>
                      <a:pt x="18277" y="0"/>
                    </a:lnTo>
                    <a:lnTo>
                      <a:pt x="16615" y="939"/>
                    </a:lnTo>
                    <a:lnTo>
                      <a:pt x="14954" y="939"/>
                    </a:lnTo>
                    <a:lnTo>
                      <a:pt x="14954" y="939"/>
                    </a:lnTo>
                    <a:lnTo>
                      <a:pt x="13292" y="1878"/>
                    </a:lnTo>
                    <a:lnTo>
                      <a:pt x="13292" y="1878"/>
                    </a:lnTo>
                    <a:lnTo>
                      <a:pt x="11631" y="2817"/>
                    </a:lnTo>
                    <a:lnTo>
                      <a:pt x="11631" y="2817"/>
                    </a:lnTo>
                    <a:lnTo>
                      <a:pt x="11631" y="3757"/>
                    </a:lnTo>
                    <a:lnTo>
                      <a:pt x="9969" y="4696"/>
                    </a:lnTo>
                    <a:lnTo>
                      <a:pt x="9969" y="4696"/>
                    </a:lnTo>
                    <a:lnTo>
                      <a:pt x="9969" y="5635"/>
                    </a:lnTo>
                    <a:lnTo>
                      <a:pt x="8308" y="6574"/>
                    </a:lnTo>
                    <a:lnTo>
                      <a:pt x="8308" y="6574"/>
                    </a:lnTo>
                    <a:lnTo>
                      <a:pt x="8308" y="7513"/>
                    </a:lnTo>
                    <a:lnTo>
                      <a:pt x="6646" y="9391"/>
                    </a:lnTo>
                    <a:lnTo>
                      <a:pt x="6646" y="10330"/>
                    </a:lnTo>
                    <a:lnTo>
                      <a:pt x="4985" y="12209"/>
                    </a:lnTo>
                    <a:lnTo>
                      <a:pt x="4985" y="14087"/>
                    </a:lnTo>
                    <a:lnTo>
                      <a:pt x="3323" y="16904"/>
                    </a:lnTo>
                    <a:lnTo>
                      <a:pt x="0" y="19722"/>
                    </a:lnTo>
                    <a:lnTo>
                      <a:pt x="0" y="19722"/>
                    </a:lnTo>
                    <a:lnTo>
                      <a:pt x="9969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60" name="Shape 4460"/>
              <p:cNvSpPr/>
              <p:nvPr/>
            </p:nvSpPr>
            <p:spPr>
              <a:xfrm>
                <a:off x="144462" y="1011237"/>
                <a:ext cx="22226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43" y="21600"/>
                    </a:moveTo>
                    <a:lnTo>
                      <a:pt x="1543" y="21600"/>
                    </a:lnTo>
                    <a:lnTo>
                      <a:pt x="4629" y="21600"/>
                    </a:lnTo>
                    <a:lnTo>
                      <a:pt x="6171" y="21600"/>
                    </a:lnTo>
                    <a:lnTo>
                      <a:pt x="7714" y="21600"/>
                    </a:lnTo>
                    <a:lnTo>
                      <a:pt x="9257" y="19938"/>
                    </a:lnTo>
                    <a:lnTo>
                      <a:pt x="9257" y="19938"/>
                    </a:lnTo>
                    <a:lnTo>
                      <a:pt x="9257" y="19938"/>
                    </a:lnTo>
                    <a:lnTo>
                      <a:pt x="10800" y="19938"/>
                    </a:lnTo>
                    <a:lnTo>
                      <a:pt x="10800" y="19938"/>
                    </a:lnTo>
                    <a:lnTo>
                      <a:pt x="12343" y="18277"/>
                    </a:lnTo>
                    <a:lnTo>
                      <a:pt x="12343" y="18277"/>
                    </a:lnTo>
                    <a:lnTo>
                      <a:pt x="13886" y="18277"/>
                    </a:lnTo>
                    <a:lnTo>
                      <a:pt x="13886" y="16615"/>
                    </a:lnTo>
                    <a:lnTo>
                      <a:pt x="15429" y="16615"/>
                    </a:lnTo>
                    <a:lnTo>
                      <a:pt x="15429" y="14954"/>
                    </a:lnTo>
                    <a:lnTo>
                      <a:pt x="15429" y="14954"/>
                    </a:lnTo>
                    <a:lnTo>
                      <a:pt x="16971" y="13292"/>
                    </a:lnTo>
                    <a:lnTo>
                      <a:pt x="16971" y="13292"/>
                    </a:lnTo>
                    <a:lnTo>
                      <a:pt x="18514" y="11631"/>
                    </a:lnTo>
                    <a:lnTo>
                      <a:pt x="18514" y="9969"/>
                    </a:lnTo>
                    <a:lnTo>
                      <a:pt x="18514" y="8308"/>
                    </a:lnTo>
                    <a:lnTo>
                      <a:pt x="20057" y="8308"/>
                    </a:lnTo>
                    <a:lnTo>
                      <a:pt x="20057" y="6646"/>
                    </a:lnTo>
                    <a:lnTo>
                      <a:pt x="20057" y="4985"/>
                    </a:lnTo>
                    <a:lnTo>
                      <a:pt x="21600" y="3323"/>
                    </a:lnTo>
                    <a:lnTo>
                      <a:pt x="12343" y="0"/>
                    </a:lnTo>
                    <a:lnTo>
                      <a:pt x="12343" y="1662"/>
                    </a:lnTo>
                    <a:lnTo>
                      <a:pt x="12343" y="3323"/>
                    </a:lnTo>
                    <a:lnTo>
                      <a:pt x="12343" y="4985"/>
                    </a:lnTo>
                    <a:lnTo>
                      <a:pt x="10800" y="4985"/>
                    </a:lnTo>
                    <a:lnTo>
                      <a:pt x="10800" y="6646"/>
                    </a:lnTo>
                    <a:lnTo>
                      <a:pt x="10800" y="6646"/>
                    </a:lnTo>
                    <a:lnTo>
                      <a:pt x="10800" y="8308"/>
                    </a:lnTo>
                    <a:lnTo>
                      <a:pt x="9257" y="8308"/>
                    </a:lnTo>
                    <a:lnTo>
                      <a:pt x="9257" y="9969"/>
                    </a:lnTo>
                    <a:lnTo>
                      <a:pt x="9257" y="9969"/>
                    </a:lnTo>
                    <a:lnTo>
                      <a:pt x="9257" y="9969"/>
                    </a:lnTo>
                    <a:lnTo>
                      <a:pt x="7714" y="9969"/>
                    </a:lnTo>
                    <a:lnTo>
                      <a:pt x="7714" y="9969"/>
                    </a:lnTo>
                    <a:lnTo>
                      <a:pt x="7714" y="11631"/>
                    </a:lnTo>
                    <a:lnTo>
                      <a:pt x="7714" y="11631"/>
                    </a:lnTo>
                    <a:lnTo>
                      <a:pt x="6171" y="11631"/>
                    </a:lnTo>
                    <a:lnTo>
                      <a:pt x="6171" y="11631"/>
                    </a:lnTo>
                    <a:lnTo>
                      <a:pt x="6171" y="11631"/>
                    </a:lnTo>
                    <a:lnTo>
                      <a:pt x="6171" y="11631"/>
                    </a:lnTo>
                    <a:lnTo>
                      <a:pt x="6171" y="11631"/>
                    </a:lnTo>
                    <a:lnTo>
                      <a:pt x="4629" y="13292"/>
                    </a:lnTo>
                    <a:lnTo>
                      <a:pt x="4629" y="13292"/>
                    </a:lnTo>
                    <a:lnTo>
                      <a:pt x="3086" y="13292"/>
                    </a:lnTo>
                    <a:lnTo>
                      <a:pt x="0" y="13292"/>
                    </a:lnTo>
                    <a:lnTo>
                      <a:pt x="0" y="13292"/>
                    </a:lnTo>
                    <a:lnTo>
                      <a:pt x="1543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61" name="Shape 4461"/>
              <p:cNvSpPr/>
              <p:nvPr/>
            </p:nvSpPr>
            <p:spPr>
              <a:xfrm>
                <a:off x="122237" y="1012825"/>
                <a:ext cx="238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8308"/>
                    </a:moveTo>
                    <a:lnTo>
                      <a:pt x="0" y="8308"/>
                    </a:lnTo>
                    <a:lnTo>
                      <a:pt x="2880" y="9969"/>
                    </a:lnTo>
                    <a:lnTo>
                      <a:pt x="4320" y="11631"/>
                    </a:lnTo>
                    <a:lnTo>
                      <a:pt x="5760" y="13292"/>
                    </a:lnTo>
                    <a:lnTo>
                      <a:pt x="7200" y="13292"/>
                    </a:lnTo>
                    <a:lnTo>
                      <a:pt x="8640" y="14954"/>
                    </a:lnTo>
                    <a:lnTo>
                      <a:pt x="10080" y="16615"/>
                    </a:lnTo>
                    <a:lnTo>
                      <a:pt x="11520" y="16615"/>
                    </a:lnTo>
                    <a:lnTo>
                      <a:pt x="12960" y="18277"/>
                    </a:lnTo>
                    <a:lnTo>
                      <a:pt x="14400" y="18277"/>
                    </a:lnTo>
                    <a:lnTo>
                      <a:pt x="15840" y="19938"/>
                    </a:lnTo>
                    <a:lnTo>
                      <a:pt x="17280" y="19938"/>
                    </a:lnTo>
                    <a:lnTo>
                      <a:pt x="17280" y="19938"/>
                    </a:lnTo>
                    <a:lnTo>
                      <a:pt x="18720" y="19938"/>
                    </a:lnTo>
                    <a:lnTo>
                      <a:pt x="18720" y="19938"/>
                    </a:lnTo>
                    <a:lnTo>
                      <a:pt x="20160" y="19938"/>
                    </a:lnTo>
                    <a:lnTo>
                      <a:pt x="20160" y="21600"/>
                    </a:lnTo>
                    <a:lnTo>
                      <a:pt x="21600" y="21600"/>
                    </a:lnTo>
                    <a:lnTo>
                      <a:pt x="21600" y="19938"/>
                    </a:lnTo>
                    <a:lnTo>
                      <a:pt x="20160" y="11631"/>
                    </a:lnTo>
                    <a:lnTo>
                      <a:pt x="20160" y="11631"/>
                    </a:lnTo>
                    <a:lnTo>
                      <a:pt x="20160" y="11631"/>
                    </a:lnTo>
                    <a:lnTo>
                      <a:pt x="20160" y="11631"/>
                    </a:lnTo>
                    <a:lnTo>
                      <a:pt x="20160" y="11631"/>
                    </a:lnTo>
                    <a:lnTo>
                      <a:pt x="20160" y="11631"/>
                    </a:lnTo>
                    <a:lnTo>
                      <a:pt x="20160" y="11631"/>
                    </a:lnTo>
                    <a:lnTo>
                      <a:pt x="18720" y="11631"/>
                    </a:lnTo>
                    <a:lnTo>
                      <a:pt x="18720" y="11631"/>
                    </a:lnTo>
                    <a:lnTo>
                      <a:pt x="17280" y="9969"/>
                    </a:lnTo>
                    <a:lnTo>
                      <a:pt x="17280" y="9969"/>
                    </a:lnTo>
                    <a:lnTo>
                      <a:pt x="15840" y="8308"/>
                    </a:lnTo>
                    <a:lnTo>
                      <a:pt x="14400" y="8308"/>
                    </a:lnTo>
                    <a:lnTo>
                      <a:pt x="12960" y="6646"/>
                    </a:lnTo>
                    <a:lnTo>
                      <a:pt x="11520" y="6646"/>
                    </a:lnTo>
                    <a:lnTo>
                      <a:pt x="10080" y="4985"/>
                    </a:lnTo>
                    <a:lnTo>
                      <a:pt x="8640" y="4985"/>
                    </a:lnTo>
                    <a:lnTo>
                      <a:pt x="7200" y="3323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0" y="830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62" name="Shape 4462"/>
              <p:cNvSpPr/>
              <p:nvPr/>
            </p:nvSpPr>
            <p:spPr>
              <a:xfrm>
                <a:off x="103187" y="1008062"/>
                <a:ext cx="23813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6200"/>
                    </a:moveTo>
                    <a:lnTo>
                      <a:pt x="0" y="16200"/>
                    </a:lnTo>
                    <a:lnTo>
                      <a:pt x="2880" y="16200"/>
                    </a:lnTo>
                    <a:lnTo>
                      <a:pt x="7200" y="16200"/>
                    </a:lnTo>
                    <a:lnTo>
                      <a:pt x="7200" y="16200"/>
                    </a:lnTo>
                    <a:lnTo>
                      <a:pt x="8640" y="16200"/>
                    </a:lnTo>
                    <a:lnTo>
                      <a:pt x="10080" y="16200"/>
                    </a:lnTo>
                    <a:lnTo>
                      <a:pt x="11520" y="16200"/>
                    </a:lnTo>
                    <a:lnTo>
                      <a:pt x="12960" y="16200"/>
                    </a:lnTo>
                    <a:lnTo>
                      <a:pt x="12960" y="18900"/>
                    </a:lnTo>
                    <a:lnTo>
                      <a:pt x="14400" y="18900"/>
                    </a:lnTo>
                    <a:lnTo>
                      <a:pt x="15840" y="18900"/>
                    </a:lnTo>
                    <a:lnTo>
                      <a:pt x="15840" y="18900"/>
                    </a:lnTo>
                    <a:lnTo>
                      <a:pt x="15840" y="18900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21600" y="8100"/>
                    </a:lnTo>
                    <a:lnTo>
                      <a:pt x="21600" y="8100"/>
                    </a:lnTo>
                    <a:lnTo>
                      <a:pt x="20160" y="8100"/>
                    </a:lnTo>
                    <a:lnTo>
                      <a:pt x="18720" y="5400"/>
                    </a:lnTo>
                    <a:lnTo>
                      <a:pt x="17280" y="5400"/>
                    </a:lnTo>
                    <a:lnTo>
                      <a:pt x="17280" y="5400"/>
                    </a:lnTo>
                    <a:lnTo>
                      <a:pt x="15840" y="2700"/>
                    </a:lnTo>
                    <a:lnTo>
                      <a:pt x="14400" y="2700"/>
                    </a:lnTo>
                    <a:lnTo>
                      <a:pt x="12960" y="2700"/>
                    </a:lnTo>
                    <a:lnTo>
                      <a:pt x="11520" y="2700"/>
                    </a:lnTo>
                    <a:lnTo>
                      <a:pt x="10080" y="2700"/>
                    </a:lnTo>
                    <a:lnTo>
                      <a:pt x="8640" y="0"/>
                    </a:lnTo>
                    <a:lnTo>
                      <a:pt x="7200" y="0"/>
                    </a:lnTo>
                    <a:lnTo>
                      <a:pt x="288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6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63" name="Shape 4463"/>
              <p:cNvSpPr/>
              <p:nvPr/>
            </p:nvSpPr>
            <p:spPr>
              <a:xfrm>
                <a:off x="50800" y="1008062"/>
                <a:ext cx="52388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55" y="21600"/>
                    </a:moveTo>
                    <a:lnTo>
                      <a:pt x="1309" y="21600"/>
                    </a:lnTo>
                    <a:lnTo>
                      <a:pt x="1964" y="19800"/>
                    </a:lnTo>
                    <a:lnTo>
                      <a:pt x="3273" y="19800"/>
                    </a:lnTo>
                    <a:lnTo>
                      <a:pt x="4582" y="19800"/>
                    </a:lnTo>
                    <a:lnTo>
                      <a:pt x="5891" y="18000"/>
                    </a:lnTo>
                    <a:lnTo>
                      <a:pt x="7200" y="18000"/>
                    </a:lnTo>
                    <a:lnTo>
                      <a:pt x="8509" y="16200"/>
                    </a:lnTo>
                    <a:lnTo>
                      <a:pt x="10473" y="14400"/>
                    </a:lnTo>
                    <a:lnTo>
                      <a:pt x="11782" y="14400"/>
                    </a:lnTo>
                    <a:lnTo>
                      <a:pt x="13745" y="12600"/>
                    </a:lnTo>
                    <a:lnTo>
                      <a:pt x="15055" y="12600"/>
                    </a:lnTo>
                    <a:lnTo>
                      <a:pt x="17018" y="12600"/>
                    </a:lnTo>
                    <a:lnTo>
                      <a:pt x="18327" y="10800"/>
                    </a:lnTo>
                    <a:lnTo>
                      <a:pt x="19636" y="10800"/>
                    </a:lnTo>
                    <a:lnTo>
                      <a:pt x="19636" y="10800"/>
                    </a:lnTo>
                    <a:lnTo>
                      <a:pt x="20291" y="10800"/>
                    </a:lnTo>
                    <a:lnTo>
                      <a:pt x="20945" y="10800"/>
                    </a:lnTo>
                    <a:lnTo>
                      <a:pt x="21600" y="10800"/>
                    </a:lnTo>
                    <a:lnTo>
                      <a:pt x="21600" y="0"/>
                    </a:lnTo>
                    <a:lnTo>
                      <a:pt x="20945" y="0"/>
                    </a:lnTo>
                    <a:lnTo>
                      <a:pt x="20291" y="0"/>
                    </a:lnTo>
                    <a:lnTo>
                      <a:pt x="19636" y="0"/>
                    </a:lnTo>
                    <a:lnTo>
                      <a:pt x="18982" y="0"/>
                    </a:lnTo>
                    <a:lnTo>
                      <a:pt x="17673" y="1800"/>
                    </a:lnTo>
                    <a:lnTo>
                      <a:pt x="16364" y="1800"/>
                    </a:lnTo>
                    <a:lnTo>
                      <a:pt x="14400" y="3600"/>
                    </a:lnTo>
                    <a:lnTo>
                      <a:pt x="13091" y="3600"/>
                    </a:lnTo>
                    <a:lnTo>
                      <a:pt x="11127" y="5400"/>
                    </a:lnTo>
                    <a:lnTo>
                      <a:pt x="9818" y="5400"/>
                    </a:lnTo>
                    <a:lnTo>
                      <a:pt x="7855" y="7200"/>
                    </a:lnTo>
                    <a:lnTo>
                      <a:pt x="6545" y="7200"/>
                    </a:lnTo>
                    <a:lnTo>
                      <a:pt x="5236" y="9000"/>
                    </a:lnTo>
                    <a:lnTo>
                      <a:pt x="3927" y="9000"/>
                    </a:lnTo>
                    <a:lnTo>
                      <a:pt x="2618" y="10800"/>
                    </a:lnTo>
                    <a:lnTo>
                      <a:pt x="1309" y="10800"/>
                    </a:lnTo>
                    <a:lnTo>
                      <a:pt x="655" y="12600"/>
                    </a:lnTo>
                    <a:lnTo>
                      <a:pt x="0" y="12600"/>
                    </a:lnTo>
                    <a:lnTo>
                      <a:pt x="655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64" name="Shape 4464"/>
              <p:cNvSpPr/>
              <p:nvPr/>
            </p:nvSpPr>
            <p:spPr>
              <a:xfrm>
                <a:off x="9525" y="981075"/>
                <a:ext cx="88900" cy="714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4400"/>
                    </a:move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214" y="21120"/>
                    </a:lnTo>
                    <a:lnTo>
                      <a:pt x="21214" y="21120"/>
                    </a:lnTo>
                    <a:lnTo>
                      <a:pt x="21214" y="21120"/>
                    </a:lnTo>
                    <a:lnTo>
                      <a:pt x="21214" y="21120"/>
                    </a:lnTo>
                    <a:lnTo>
                      <a:pt x="21214" y="21120"/>
                    </a:lnTo>
                    <a:lnTo>
                      <a:pt x="21214" y="20640"/>
                    </a:lnTo>
                    <a:lnTo>
                      <a:pt x="21214" y="20640"/>
                    </a:lnTo>
                    <a:lnTo>
                      <a:pt x="21214" y="20640"/>
                    </a:lnTo>
                    <a:lnTo>
                      <a:pt x="21214" y="20640"/>
                    </a:lnTo>
                    <a:lnTo>
                      <a:pt x="21214" y="20640"/>
                    </a:lnTo>
                    <a:lnTo>
                      <a:pt x="20829" y="20640"/>
                    </a:lnTo>
                    <a:lnTo>
                      <a:pt x="20829" y="20160"/>
                    </a:lnTo>
                    <a:lnTo>
                      <a:pt x="20829" y="20160"/>
                    </a:lnTo>
                    <a:lnTo>
                      <a:pt x="20829" y="20160"/>
                    </a:lnTo>
                    <a:lnTo>
                      <a:pt x="20829" y="20160"/>
                    </a:lnTo>
                    <a:lnTo>
                      <a:pt x="20829" y="20160"/>
                    </a:lnTo>
                    <a:lnTo>
                      <a:pt x="20829" y="20160"/>
                    </a:lnTo>
                    <a:lnTo>
                      <a:pt x="20829" y="20160"/>
                    </a:lnTo>
                    <a:lnTo>
                      <a:pt x="20443" y="19680"/>
                    </a:lnTo>
                    <a:lnTo>
                      <a:pt x="20443" y="19680"/>
                    </a:lnTo>
                    <a:lnTo>
                      <a:pt x="20443" y="19680"/>
                    </a:lnTo>
                    <a:lnTo>
                      <a:pt x="20443" y="19680"/>
                    </a:lnTo>
                    <a:lnTo>
                      <a:pt x="20443" y="19680"/>
                    </a:lnTo>
                    <a:lnTo>
                      <a:pt x="20443" y="19200"/>
                    </a:lnTo>
                    <a:lnTo>
                      <a:pt x="20443" y="19200"/>
                    </a:lnTo>
                    <a:lnTo>
                      <a:pt x="20443" y="19200"/>
                    </a:lnTo>
                    <a:lnTo>
                      <a:pt x="20443" y="19200"/>
                    </a:lnTo>
                    <a:lnTo>
                      <a:pt x="20443" y="19200"/>
                    </a:lnTo>
                    <a:lnTo>
                      <a:pt x="20443" y="19200"/>
                    </a:lnTo>
                    <a:lnTo>
                      <a:pt x="20443" y="18720"/>
                    </a:lnTo>
                    <a:lnTo>
                      <a:pt x="20057" y="18720"/>
                    </a:lnTo>
                    <a:lnTo>
                      <a:pt x="20057" y="18720"/>
                    </a:lnTo>
                    <a:lnTo>
                      <a:pt x="20057" y="18720"/>
                    </a:lnTo>
                    <a:lnTo>
                      <a:pt x="20057" y="18720"/>
                    </a:lnTo>
                    <a:lnTo>
                      <a:pt x="20057" y="18720"/>
                    </a:lnTo>
                    <a:lnTo>
                      <a:pt x="20057" y="18720"/>
                    </a:lnTo>
                    <a:lnTo>
                      <a:pt x="20057" y="18240"/>
                    </a:lnTo>
                    <a:lnTo>
                      <a:pt x="20057" y="18240"/>
                    </a:lnTo>
                    <a:lnTo>
                      <a:pt x="20057" y="18240"/>
                    </a:lnTo>
                    <a:lnTo>
                      <a:pt x="20057" y="18240"/>
                    </a:lnTo>
                    <a:lnTo>
                      <a:pt x="20057" y="18240"/>
                    </a:lnTo>
                    <a:lnTo>
                      <a:pt x="20057" y="17760"/>
                    </a:lnTo>
                    <a:lnTo>
                      <a:pt x="20057" y="17760"/>
                    </a:lnTo>
                    <a:lnTo>
                      <a:pt x="19671" y="17760"/>
                    </a:lnTo>
                    <a:lnTo>
                      <a:pt x="19671" y="17760"/>
                    </a:lnTo>
                    <a:lnTo>
                      <a:pt x="19671" y="17760"/>
                    </a:lnTo>
                    <a:lnTo>
                      <a:pt x="19671" y="17760"/>
                    </a:lnTo>
                    <a:lnTo>
                      <a:pt x="19671" y="17280"/>
                    </a:lnTo>
                    <a:lnTo>
                      <a:pt x="19671" y="17280"/>
                    </a:lnTo>
                    <a:lnTo>
                      <a:pt x="19671" y="17280"/>
                    </a:lnTo>
                    <a:lnTo>
                      <a:pt x="19671" y="17280"/>
                    </a:lnTo>
                    <a:lnTo>
                      <a:pt x="19671" y="17280"/>
                    </a:lnTo>
                    <a:lnTo>
                      <a:pt x="19671" y="17280"/>
                    </a:lnTo>
                    <a:lnTo>
                      <a:pt x="19671" y="16800"/>
                    </a:lnTo>
                    <a:lnTo>
                      <a:pt x="19286" y="16800"/>
                    </a:lnTo>
                    <a:lnTo>
                      <a:pt x="19286" y="16800"/>
                    </a:lnTo>
                    <a:lnTo>
                      <a:pt x="19286" y="16800"/>
                    </a:lnTo>
                    <a:lnTo>
                      <a:pt x="19286" y="16800"/>
                    </a:lnTo>
                    <a:lnTo>
                      <a:pt x="19286" y="16320"/>
                    </a:lnTo>
                    <a:lnTo>
                      <a:pt x="19286" y="16320"/>
                    </a:lnTo>
                    <a:lnTo>
                      <a:pt x="19286" y="16320"/>
                    </a:lnTo>
                    <a:lnTo>
                      <a:pt x="19286" y="16320"/>
                    </a:lnTo>
                    <a:lnTo>
                      <a:pt x="19286" y="16320"/>
                    </a:lnTo>
                    <a:lnTo>
                      <a:pt x="19286" y="16320"/>
                    </a:lnTo>
                    <a:lnTo>
                      <a:pt x="19286" y="16320"/>
                    </a:lnTo>
                    <a:lnTo>
                      <a:pt x="19286" y="15840"/>
                    </a:lnTo>
                    <a:lnTo>
                      <a:pt x="19286" y="15840"/>
                    </a:lnTo>
                    <a:lnTo>
                      <a:pt x="19286" y="15840"/>
                    </a:lnTo>
                    <a:lnTo>
                      <a:pt x="19286" y="15840"/>
                    </a:lnTo>
                    <a:lnTo>
                      <a:pt x="19286" y="15840"/>
                    </a:lnTo>
                    <a:lnTo>
                      <a:pt x="18900" y="15840"/>
                    </a:lnTo>
                    <a:lnTo>
                      <a:pt x="18900" y="15360"/>
                    </a:lnTo>
                    <a:lnTo>
                      <a:pt x="18900" y="15360"/>
                    </a:lnTo>
                    <a:lnTo>
                      <a:pt x="18900" y="15360"/>
                    </a:lnTo>
                    <a:lnTo>
                      <a:pt x="18900" y="15360"/>
                    </a:lnTo>
                    <a:lnTo>
                      <a:pt x="18900" y="15360"/>
                    </a:lnTo>
                    <a:lnTo>
                      <a:pt x="18900" y="14880"/>
                    </a:lnTo>
                    <a:lnTo>
                      <a:pt x="18900" y="14880"/>
                    </a:lnTo>
                    <a:lnTo>
                      <a:pt x="18900" y="14880"/>
                    </a:lnTo>
                    <a:lnTo>
                      <a:pt x="18900" y="14880"/>
                    </a:lnTo>
                    <a:lnTo>
                      <a:pt x="18900" y="14880"/>
                    </a:lnTo>
                    <a:lnTo>
                      <a:pt x="18900" y="14880"/>
                    </a:lnTo>
                    <a:lnTo>
                      <a:pt x="18900" y="14400"/>
                    </a:lnTo>
                    <a:lnTo>
                      <a:pt x="18900" y="14400"/>
                    </a:lnTo>
                    <a:lnTo>
                      <a:pt x="18900" y="14400"/>
                    </a:lnTo>
                    <a:lnTo>
                      <a:pt x="18900" y="14400"/>
                    </a:lnTo>
                    <a:lnTo>
                      <a:pt x="18514" y="14400"/>
                    </a:lnTo>
                    <a:lnTo>
                      <a:pt x="18514" y="14400"/>
                    </a:lnTo>
                    <a:lnTo>
                      <a:pt x="18514" y="13920"/>
                    </a:lnTo>
                    <a:lnTo>
                      <a:pt x="18514" y="13920"/>
                    </a:lnTo>
                    <a:lnTo>
                      <a:pt x="18514" y="13920"/>
                    </a:lnTo>
                    <a:lnTo>
                      <a:pt x="18514" y="13920"/>
                    </a:lnTo>
                    <a:lnTo>
                      <a:pt x="18514" y="13920"/>
                    </a:lnTo>
                    <a:lnTo>
                      <a:pt x="18514" y="13440"/>
                    </a:lnTo>
                    <a:lnTo>
                      <a:pt x="18514" y="13440"/>
                    </a:lnTo>
                    <a:lnTo>
                      <a:pt x="18514" y="13440"/>
                    </a:lnTo>
                    <a:lnTo>
                      <a:pt x="18514" y="13440"/>
                    </a:lnTo>
                    <a:lnTo>
                      <a:pt x="18514" y="13440"/>
                    </a:lnTo>
                    <a:lnTo>
                      <a:pt x="18514" y="13440"/>
                    </a:lnTo>
                    <a:lnTo>
                      <a:pt x="18514" y="12960"/>
                    </a:lnTo>
                    <a:lnTo>
                      <a:pt x="18514" y="12960"/>
                    </a:lnTo>
                    <a:lnTo>
                      <a:pt x="18514" y="12960"/>
                    </a:lnTo>
                    <a:lnTo>
                      <a:pt x="18514" y="12960"/>
                    </a:lnTo>
                    <a:lnTo>
                      <a:pt x="18514" y="12960"/>
                    </a:lnTo>
                    <a:lnTo>
                      <a:pt x="18514" y="12960"/>
                    </a:lnTo>
                    <a:lnTo>
                      <a:pt x="18514" y="12480"/>
                    </a:lnTo>
                    <a:lnTo>
                      <a:pt x="18514" y="12480"/>
                    </a:lnTo>
                    <a:lnTo>
                      <a:pt x="18514" y="12480"/>
                    </a:lnTo>
                    <a:lnTo>
                      <a:pt x="18514" y="12480"/>
                    </a:lnTo>
                    <a:lnTo>
                      <a:pt x="18514" y="12480"/>
                    </a:lnTo>
                    <a:lnTo>
                      <a:pt x="18514" y="12000"/>
                    </a:lnTo>
                    <a:lnTo>
                      <a:pt x="18514" y="12000"/>
                    </a:lnTo>
                    <a:lnTo>
                      <a:pt x="18514" y="12000"/>
                    </a:lnTo>
                    <a:lnTo>
                      <a:pt x="18129" y="12000"/>
                    </a:lnTo>
                    <a:lnTo>
                      <a:pt x="18129" y="12000"/>
                    </a:lnTo>
                    <a:lnTo>
                      <a:pt x="18129" y="12000"/>
                    </a:lnTo>
                    <a:lnTo>
                      <a:pt x="18129" y="11520"/>
                    </a:lnTo>
                    <a:lnTo>
                      <a:pt x="18129" y="11520"/>
                    </a:lnTo>
                    <a:lnTo>
                      <a:pt x="18129" y="11520"/>
                    </a:lnTo>
                    <a:lnTo>
                      <a:pt x="18129" y="11520"/>
                    </a:lnTo>
                    <a:lnTo>
                      <a:pt x="18129" y="11520"/>
                    </a:lnTo>
                    <a:lnTo>
                      <a:pt x="18129" y="11520"/>
                    </a:lnTo>
                    <a:lnTo>
                      <a:pt x="18129" y="11520"/>
                    </a:lnTo>
                    <a:lnTo>
                      <a:pt x="18129" y="11040"/>
                    </a:lnTo>
                    <a:lnTo>
                      <a:pt x="18129" y="11040"/>
                    </a:lnTo>
                    <a:lnTo>
                      <a:pt x="18129" y="11040"/>
                    </a:lnTo>
                    <a:lnTo>
                      <a:pt x="18129" y="11040"/>
                    </a:lnTo>
                    <a:lnTo>
                      <a:pt x="18129" y="10560"/>
                    </a:lnTo>
                    <a:lnTo>
                      <a:pt x="18129" y="10560"/>
                    </a:lnTo>
                    <a:lnTo>
                      <a:pt x="18129" y="10560"/>
                    </a:lnTo>
                    <a:lnTo>
                      <a:pt x="18129" y="10560"/>
                    </a:lnTo>
                    <a:lnTo>
                      <a:pt x="18129" y="10560"/>
                    </a:lnTo>
                    <a:lnTo>
                      <a:pt x="18129" y="10560"/>
                    </a:lnTo>
                    <a:lnTo>
                      <a:pt x="18129" y="10080"/>
                    </a:lnTo>
                    <a:lnTo>
                      <a:pt x="18129" y="10080"/>
                    </a:lnTo>
                    <a:lnTo>
                      <a:pt x="18129" y="10080"/>
                    </a:lnTo>
                    <a:lnTo>
                      <a:pt x="18129" y="10080"/>
                    </a:lnTo>
                    <a:lnTo>
                      <a:pt x="18129" y="10080"/>
                    </a:lnTo>
                    <a:lnTo>
                      <a:pt x="18129" y="9600"/>
                    </a:lnTo>
                    <a:lnTo>
                      <a:pt x="18129" y="9600"/>
                    </a:lnTo>
                    <a:lnTo>
                      <a:pt x="18129" y="9600"/>
                    </a:lnTo>
                    <a:lnTo>
                      <a:pt x="18129" y="9600"/>
                    </a:lnTo>
                    <a:lnTo>
                      <a:pt x="18129" y="9600"/>
                    </a:lnTo>
                    <a:lnTo>
                      <a:pt x="18129" y="9600"/>
                    </a:lnTo>
                    <a:lnTo>
                      <a:pt x="18129" y="9120"/>
                    </a:lnTo>
                    <a:lnTo>
                      <a:pt x="18129" y="9120"/>
                    </a:lnTo>
                    <a:lnTo>
                      <a:pt x="18129" y="9120"/>
                    </a:lnTo>
                    <a:lnTo>
                      <a:pt x="18129" y="9120"/>
                    </a:lnTo>
                    <a:lnTo>
                      <a:pt x="18129" y="9120"/>
                    </a:lnTo>
                    <a:lnTo>
                      <a:pt x="18129" y="9120"/>
                    </a:lnTo>
                    <a:lnTo>
                      <a:pt x="18129" y="8640"/>
                    </a:lnTo>
                    <a:lnTo>
                      <a:pt x="18129" y="8640"/>
                    </a:lnTo>
                    <a:lnTo>
                      <a:pt x="18129" y="8640"/>
                    </a:lnTo>
                    <a:lnTo>
                      <a:pt x="18129" y="8640"/>
                    </a:lnTo>
                    <a:lnTo>
                      <a:pt x="18129" y="8640"/>
                    </a:lnTo>
                    <a:lnTo>
                      <a:pt x="18129" y="8160"/>
                    </a:lnTo>
                    <a:lnTo>
                      <a:pt x="18129" y="8160"/>
                    </a:lnTo>
                    <a:lnTo>
                      <a:pt x="18129" y="8160"/>
                    </a:lnTo>
                    <a:lnTo>
                      <a:pt x="18129" y="8160"/>
                    </a:lnTo>
                    <a:lnTo>
                      <a:pt x="18129" y="8160"/>
                    </a:lnTo>
                    <a:lnTo>
                      <a:pt x="18129" y="8160"/>
                    </a:lnTo>
                    <a:lnTo>
                      <a:pt x="18129" y="7680"/>
                    </a:lnTo>
                    <a:lnTo>
                      <a:pt x="18129" y="7680"/>
                    </a:lnTo>
                    <a:lnTo>
                      <a:pt x="18129" y="7680"/>
                    </a:lnTo>
                    <a:lnTo>
                      <a:pt x="18129" y="7680"/>
                    </a:lnTo>
                    <a:lnTo>
                      <a:pt x="18129" y="7680"/>
                    </a:lnTo>
                    <a:lnTo>
                      <a:pt x="18129" y="7680"/>
                    </a:lnTo>
                    <a:lnTo>
                      <a:pt x="18129" y="7200"/>
                    </a:lnTo>
                    <a:lnTo>
                      <a:pt x="18129" y="7200"/>
                    </a:lnTo>
                    <a:lnTo>
                      <a:pt x="18129" y="7200"/>
                    </a:lnTo>
                    <a:lnTo>
                      <a:pt x="18129" y="7200"/>
                    </a:lnTo>
                    <a:lnTo>
                      <a:pt x="18129" y="7200"/>
                    </a:lnTo>
                    <a:lnTo>
                      <a:pt x="18129" y="6720"/>
                    </a:lnTo>
                    <a:lnTo>
                      <a:pt x="18129" y="6720"/>
                    </a:lnTo>
                    <a:lnTo>
                      <a:pt x="18129" y="6720"/>
                    </a:lnTo>
                    <a:lnTo>
                      <a:pt x="18129" y="6720"/>
                    </a:lnTo>
                    <a:lnTo>
                      <a:pt x="18129" y="6720"/>
                    </a:lnTo>
                    <a:lnTo>
                      <a:pt x="18129" y="6240"/>
                    </a:lnTo>
                    <a:lnTo>
                      <a:pt x="18129" y="6240"/>
                    </a:lnTo>
                    <a:lnTo>
                      <a:pt x="18129" y="6240"/>
                    </a:lnTo>
                    <a:lnTo>
                      <a:pt x="18129" y="6240"/>
                    </a:lnTo>
                    <a:lnTo>
                      <a:pt x="18129" y="6240"/>
                    </a:lnTo>
                    <a:lnTo>
                      <a:pt x="18129" y="6240"/>
                    </a:lnTo>
                    <a:lnTo>
                      <a:pt x="18129" y="5760"/>
                    </a:lnTo>
                    <a:lnTo>
                      <a:pt x="18129" y="5760"/>
                    </a:lnTo>
                    <a:lnTo>
                      <a:pt x="18129" y="5760"/>
                    </a:lnTo>
                    <a:lnTo>
                      <a:pt x="18129" y="5760"/>
                    </a:lnTo>
                    <a:lnTo>
                      <a:pt x="18129" y="5760"/>
                    </a:lnTo>
                    <a:lnTo>
                      <a:pt x="18129" y="5280"/>
                    </a:lnTo>
                    <a:lnTo>
                      <a:pt x="18129" y="5280"/>
                    </a:lnTo>
                    <a:lnTo>
                      <a:pt x="18129" y="5280"/>
                    </a:lnTo>
                    <a:lnTo>
                      <a:pt x="18129" y="5280"/>
                    </a:lnTo>
                    <a:lnTo>
                      <a:pt x="18129" y="5280"/>
                    </a:lnTo>
                    <a:lnTo>
                      <a:pt x="18129" y="5280"/>
                    </a:lnTo>
                    <a:lnTo>
                      <a:pt x="18129" y="4800"/>
                    </a:lnTo>
                    <a:lnTo>
                      <a:pt x="18129" y="4800"/>
                    </a:lnTo>
                    <a:lnTo>
                      <a:pt x="18129" y="4800"/>
                    </a:lnTo>
                    <a:lnTo>
                      <a:pt x="18129" y="4800"/>
                    </a:lnTo>
                    <a:lnTo>
                      <a:pt x="18129" y="4800"/>
                    </a:lnTo>
                    <a:lnTo>
                      <a:pt x="18129" y="4800"/>
                    </a:lnTo>
                    <a:lnTo>
                      <a:pt x="18129" y="4320"/>
                    </a:lnTo>
                    <a:lnTo>
                      <a:pt x="18129" y="4320"/>
                    </a:lnTo>
                    <a:lnTo>
                      <a:pt x="18514" y="4320"/>
                    </a:lnTo>
                    <a:lnTo>
                      <a:pt x="18514" y="4320"/>
                    </a:lnTo>
                    <a:lnTo>
                      <a:pt x="18514" y="3840"/>
                    </a:lnTo>
                    <a:lnTo>
                      <a:pt x="18514" y="3840"/>
                    </a:lnTo>
                    <a:lnTo>
                      <a:pt x="18514" y="3840"/>
                    </a:lnTo>
                    <a:lnTo>
                      <a:pt x="18514" y="3840"/>
                    </a:lnTo>
                    <a:lnTo>
                      <a:pt x="18514" y="3840"/>
                    </a:lnTo>
                    <a:lnTo>
                      <a:pt x="18514" y="3840"/>
                    </a:lnTo>
                    <a:lnTo>
                      <a:pt x="18514" y="3360"/>
                    </a:lnTo>
                    <a:lnTo>
                      <a:pt x="18514" y="3360"/>
                    </a:lnTo>
                    <a:lnTo>
                      <a:pt x="18514" y="3360"/>
                    </a:lnTo>
                    <a:lnTo>
                      <a:pt x="18514" y="3360"/>
                    </a:lnTo>
                    <a:lnTo>
                      <a:pt x="18514" y="3360"/>
                    </a:lnTo>
                    <a:lnTo>
                      <a:pt x="18514" y="3360"/>
                    </a:lnTo>
                    <a:lnTo>
                      <a:pt x="18514" y="2880"/>
                    </a:lnTo>
                    <a:lnTo>
                      <a:pt x="18514" y="2880"/>
                    </a:lnTo>
                    <a:lnTo>
                      <a:pt x="18514" y="2880"/>
                    </a:lnTo>
                    <a:lnTo>
                      <a:pt x="18514" y="2880"/>
                    </a:lnTo>
                    <a:lnTo>
                      <a:pt x="18514" y="2400"/>
                    </a:lnTo>
                    <a:lnTo>
                      <a:pt x="18514" y="2400"/>
                    </a:lnTo>
                    <a:lnTo>
                      <a:pt x="18514" y="2400"/>
                    </a:lnTo>
                    <a:lnTo>
                      <a:pt x="18514" y="2400"/>
                    </a:lnTo>
                    <a:lnTo>
                      <a:pt x="18514" y="2400"/>
                    </a:lnTo>
                    <a:lnTo>
                      <a:pt x="18514" y="2400"/>
                    </a:lnTo>
                    <a:lnTo>
                      <a:pt x="18514" y="1920"/>
                    </a:lnTo>
                    <a:lnTo>
                      <a:pt x="18514" y="1920"/>
                    </a:lnTo>
                    <a:lnTo>
                      <a:pt x="18514" y="1920"/>
                    </a:lnTo>
                    <a:lnTo>
                      <a:pt x="18900" y="1920"/>
                    </a:lnTo>
                    <a:lnTo>
                      <a:pt x="18900" y="1920"/>
                    </a:lnTo>
                    <a:lnTo>
                      <a:pt x="18900" y="1920"/>
                    </a:lnTo>
                    <a:lnTo>
                      <a:pt x="18900" y="1440"/>
                    </a:lnTo>
                    <a:lnTo>
                      <a:pt x="18900" y="1440"/>
                    </a:lnTo>
                    <a:lnTo>
                      <a:pt x="18900" y="1440"/>
                    </a:lnTo>
                    <a:lnTo>
                      <a:pt x="18900" y="1440"/>
                    </a:lnTo>
                    <a:lnTo>
                      <a:pt x="18900" y="1440"/>
                    </a:lnTo>
                    <a:lnTo>
                      <a:pt x="18900" y="960"/>
                    </a:lnTo>
                    <a:lnTo>
                      <a:pt x="18900" y="960"/>
                    </a:lnTo>
                    <a:lnTo>
                      <a:pt x="18900" y="960"/>
                    </a:lnTo>
                    <a:lnTo>
                      <a:pt x="18900" y="960"/>
                    </a:lnTo>
                    <a:lnTo>
                      <a:pt x="18900" y="960"/>
                    </a:lnTo>
                    <a:lnTo>
                      <a:pt x="18900" y="480"/>
                    </a:lnTo>
                    <a:lnTo>
                      <a:pt x="18900" y="480"/>
                    </a:lnTo>
                    <a:lnTo>
                      <a:pt x="18900" y="480"/>
                    </a:lnTo>
                    <a:lnTo>
                      <a:pt x="19286" y="480"/>
                    </a:lnTo>
                    <a:lnTo>
                      <a:pt x="19286" y="480"/>
                    </a:lnTo>
                    <a:lnTo>
                      <a:pt x="19286" y="480"/>
                    </a:lnTo>
                    <a:lnTo>
                      <a:pt x="19286" y="0"/>
                    </a:lnTo>
                    <a:lnTo>
                      <a:pt x="19286" y="0"/>
                    </a:lnTo>
                    <a:lnTo>
                      <a:pt x="19286" y="0"/>
                    </a:lnTo>
                    <a:lnTo>
                      <a:pt x="0" y="14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65" name="Shape 4465"/>
              <p:cNvSpPr/>
              <p:nvPr/>
            </p:nvSpPr>
            <p:spPr>
              <a:xfrm>
                <a:off x="855662" y="1004887"/>
                <a:ext cx="12701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3500" y="21600"/>
                    </a:moveTo>
                    <a:lnTo>
                      <a:pt x="13500" y="21600"/>
                    </a:lnTo>
                    <a:lnTo>
                      <a:pt x="16200" y="19636"/>
                    </a:lnTo>
                    <a:lnTo>
                      <a:pt x="16200" y="19636"/>
                    </a:lnTo>
                    <a:lnTo>
                      <a:pt x="16200" y="17673"/>
                    </a:lnTo>
                    <a:lnTo>
                      <a:pt x="16200" y="17673"/>
                    </a:lnTo>
                    <a:lnTo>
                      <a:pt x="16200" y="13745"/>
                    </a:lnTo>
                    <a:lnTo>
                      <a:pt x="18900" y="13745"/>
                    </a:lnTo>
                    <a:lnTo>
                      <a:pt x="18900" y="11782"/>
                    </a:lnTo>
                    <a:lnTo>
                      <a:pt x="18900" y="11782"/>
                    </a:lnTo>
                    <a:lnTo>
                      <a:pt x="18900" y="9818"/>
                    </a:lnTo>
                    <a:lnTo>
                      <a:pt x="18900" y="9818"/>
                    </a:lnTo>
                    <a:lnTo>
                      <a:pt x="21600" y="7855"/>
                    </a:lnTo>
                    <a:lnTo>
                      <a:pt x="21600" y="7855"/>
                    </a:lnTo>
                    <a:lnTo>
                      <a:pt x="21600" y="5891"/>
                    </a:lnTo>
                    <a:lnTo>
                      <a:pt x="21600" y="3927"/>
                    </a:lnTo>
                    <a:lnTo>
                      <a:pt x="10800" y="0"/>
                    </a:lnTo>
                    <a:lnTo>
                      <a:pt x="8100" y="1964"/>
                    </a:lnTo>
                    <a:lnTo>
                      <a:pt x="8100" y="1964"/>
                    </a:lnTo>
                    <a:lnTo>
                      <a:pt x="8100" y="3927"/>
                    </a:lnTo>
                    <a:lnTo>
                      <a:pt x="5400" y="5891"/>
                    </a:lnTo>
                    <a:lnTo>
                      <a:pt x="5400" y="7855"/>
                    </a:lnTo>
                    <a:lnTo>
                      <a:pt x="5400" y="7855"/>
                    </a:lnTo>
                    <a:lnTo>
                      <a:pt x="5400" y="9818"/>
                    </a:lnTo>
                    <a:lnTo>
                      <a:pt x="5400" y="9818"/>
                    </a:lnTo>
                    <a:lnTo>
                      <a:pt x="2700" y="11782"/>
                    </a:lnTo>
                    <a:lnTo>
                      <a:pt x="2700" y="13745"/>
                    </a:lnTo>
                    <a:lnTo>
                      <a:pt x="2700" y="13745"/>
                    </a:lnTo>
                    <a:lnTo>
                      <a:pt x="2700" y="15709"/>
                    </a:lnTo>
                    <a:lnTo>
                      <a:pt x="2700" y="15709"/>
                    </a:lnTo>
                    <a:lnTo>
                      <a:pt x="0" y="17673"/>
                    </a:lnTo>
                    <a:lnTo>
                      <a:pt x="0" y="17673"/>
                    </a:lnTo>
                    <a:lnTo>
                      <a:pt x="135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66" name="Shape 4466"/>
              <p:cNvSpPr/>
              <p:nvPr/>
            </p:nvSpPr>
            <p:spPr>
              <a:xfrm>
                <a:off x="847725" y="1019175"/>
                <a:ext cx="15875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" y="21600"/>
                    </a:moveTo>
                    <a:lnTo>
                      <a:pt x="2160" y="21600"/>
                    </a:lnTo>
                    <a:lnTo>
                      <a:pt x="4320" y="21600"/>
                    </a:lnTo>
                    <a:lnTo>
                      <a:pt x="4320" y="19938"/>
                    </a:lnTo>
                    <a:lnTo>
                      <a:pt x="6480" y="19938"/>
                    </a:lnTo>
                    <a:lnTo>
                      <a:pt x="8640" y="19938"/>
                    </a:lnTo>
                    <a:lnTo>
                      <a:pt x="8640" y="19938"/>
                    </a:lnTo>
                    <a:lnTo>
                      <a:pt x="8640" y="18277"/>
                    </a:lnTo>
                    <a:lnTo>
                      <a:pt x="10800" y="18277"/>
                    </a:lnTo>
                    <a:lnTo>
                      <a:pt x="10800" y="18277"/>
                    </a:lnTo>
                    <a:lnTo>
                      <a:pt x="12960" y="16615"/>
                    </a:lnTo>
                    <a:lnTo>
                      <a:pt x="12960" y="16615"/>
                    </a:lnTo>
                    <a:lnTo>
                      <a:pt x="15120" y="16615"/>
                    </a:lnTo>
                    <a:lnTo>
                      <a:pt x="15120" y="14954"/>
                    </a:lnTo>
                    <a:lnTo>
                      <a:pt x="15120" y="13292"/>
                    </a:lnTo>
                    <a:lnTo>
                      <a:pt x="17280" y="11631"/>
                    </a:lnTo>
                    <a:lnTo>
                      <a:pt x="17280" y="11631"/>
                    </a:lnTo>
                    <a:lnTo>
                      <a:pt x="19440" y="9969"/>
                    </a:lnTo>
                    <a:lnTo>
                      <a:pt x="19440" y="8308"/>
                    </a:lnTo>
                    <a:lnTo>
                      <a:pt x="21600" y="6646"/>
                    </a:lnTo>
                    <a:lnTo>
                      <a:pt x="21600" y="4985"/>
                    </a:lnTo>
                    <a:lnTo>
                      <a:pt x="21600" y="3323"/>
                    </a:lnTo>
                    <a:lnTo>
                      <a:pt x="10800" y="0"/>
                    </a:lnTo>
                    <a:lnTo>
                      <a:pt x="10800" y="1662"/>
                    </a:lnTo>
                    <a:lnTo>
                      <a:pt x="10800" y="3323"/>
                    </a:lnTo>
                    <a:lnTo>
                      <a:pt x="8640" y="4985"/>
                    </a:lnTo>
                    <a:lnTo>
                      <a:pt x="8640" y="6646"/>
                    </a:lnTo>
                    <a:lnTo>
                      <a:pt x="8640" y="6646"/>
                    </a:lnTo>
                    <a:lnTo>
                      <a:pt x="6480" y="8308"/>
                    </a:lnTo>
                    <a:lnTo>
                      <a:pt x="6480" y="8308"/>
                    </a:lnTo>
                    <a:lnTo>
                      <a:pt x="6480" y="9969"/>
                    </a:lnTo>
                    <a:lnTo>
                      <a:pt x="4320" y="9969"/>
                    </a:lnTo>
                    <a:lnTo>
                      <a:pt x="4320" y="9969"/>
                    </a:lnTo>
                    <a:lnTo>
                      <a:pt x="4320" y="9969"/>
                    </a:lnTo>
                    <a:lnTo>
                      <a:pt x="4320" y="11631"/>
                    </a:lnTo>
                    <a:lnTo>
                      <a:pt x="4320" y="11631"/>
                    </a:lnTo>
                    <a:lnTo>
                      <a:pt x="2160" y="11631"/>
                    </a:lnTo>
                    <a:lnTo>
                      <a:pt x="2160" y="11631"/>
                    </a:lnTo>
                    <a:lnTo>
                      <a:pt x="2160" y="11631"/>
                    </a:lnTo>
                    <a:lnTo>
                      <a:pt x="2160" y="11631"/>
                    </a:lnTo>
                    <a:lnTo>
                      <a:pt x="0" y="11631"/>
                    </a:lnTo>
                    <a:lnTo>
                      <a:pt x="0" y="13292"/>
                    </a:lnTo>
                    <a:lnTo>
                      <a:pt x="0" y="13292"/>
                    </a:lnTo>
                    <a:lnTo>
                      <a:pt x="0" y="13292"/>
                    </a:lnTo>
                    <a:lnTo>
                      <a:pt x="216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67" name="Shape 4467"/>
              <p:cNvSpPr/>
              <p:nvPr/>
            </p:nvSpPr>
            <p:spPr>
              <a:xfrm>
                <a:off x="825500" y="1031875"/>
                <a:ext cx="23813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760" y="21600"/>
                    </a:moveTo>
                    <a:lnTo>
                      <a:pt x="5760" y="21600"/>
                    </a:lnTo>
                    <a:lnTo>
                      <a:pt x="5760" y="21600"/>
                    </a:lnTo>
                    <a:lnTo>
                      <a:pt x="5760" y="21600"/>
                    </a:lnTo>
                    <a:lnTo>
                      <a:pt x="7200" y="19440"/>
                    </a:lnTo>
                    <a:lnTo>
                      <a:pt x="7200" y="19440"/>
                    </a:lnTo>
                    <a:lnTo>
                      <a:pt x="7200" y="19440"/>
                    </a:lnTo>
                    <a:lnTo>
                      <a:pt x="7200" y="17280"/>
                    </a:lnTo>
                    <a:lnTo>
                      <a:pt x="8640" y="17280"/>
                    </a:lnTo>
                    <a:lnTo>
                      <a:pt x="10080" y="17280"/>
                    </a:lnTo>
                    <a:lnTo>
                      <a:pt x="10080" y="15120"/>
                    </a:lnTo>
                    <a:lnTo>
                      <a:pt x="11520" y="15120"/>
                    </a:lnTo>
                    <a:lnTo>
                      <a:pt x="12960" y="15120"/>
                    </a:lnTo>
                    <a:lnTo>
                      <a:pt x="14400" y="15120"/>
                    </a:lnTo>
                    <a:lnTo>
                      <a:pt x="14400" y="12960"/>
                    </a:lnTo>
                    <a:lnTo>
                      <a:pt x="15840" y="12960"/>
                    </a:lnTo>
                    <a:lnTo>
                      <a:pt x="18720" y="10800"/>
                    </a:lnTo>
                    <a:lnTo>
                      <a:pt x="21600" y="10800"/>
                    </a:lnTo>
                    <a:lnTo>
                      <a:pt x="20160" y="0"/>
                    </a:lnTo>
                    <a:lnTo>
                      <a:pt x="17280" y="0"/>
                    </a:lnTo>
                    <a:lnTo>
                      <a:pt x="14400" y="2160"/>
                    </a:lnTo>
                    <a:lnTo>
                      <a:pt x="12960" y="2160"/>
                    </a:lnTo>
                    <a:lnTo>
                      <a:pt x="11520" y="4320"/>
                    </a:lnTo>
                    <a:lnTo>
                      <a:pt x="10080" y="4320"/>
                    </a:lnTo>
                    <a:lnTo>
                      <a:pt x="8640" y="4320"/>
                    </a:lnTo>
                    <a:lnTo>
                      <a:pt x="7200" y="6480"/>
                    </a:lnTo>
                    <a:lnTo>
                      <a:pt x="5760" y="6480"/>
                    </a:lnTo>
                    <a:lnTo>
                      <a:pt x="4320" y="8640"/>
                    </a:lnTo>
                    <a:lnTo>
                      <a:pt x="2880" y="8640"/>
                    </a:lnTo>
                    <a:lnTo>
                      <a:pt x="2880" y="10800"/>
                    </a:lnTo>
                    <a:lnTo>
                      <a:pt x="1440" y="10800"/>
                    </a:lnTo>
                    <a:lnTo>
                      <a:pt x="1440" y="12960"/>
                    </a:lnTo>
                    <a:lnTo>
                      <a:pt x="0" y="12960"/>
                    </a:lnTo>
                    <a:lnTo>
                      <a:pt x="0" y="12960"/>
                    </a:lnTo>
                    <a:lnTo>
                      <a:pt x="0" y="15120"/>
                    </a:lnTo>
                    <a:lnTo>
                      <a:pt x="0" y="15120"/>
                    </a:lnTo>
                    <a:lnTo>
                      <a:pt x="576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68" name="Shape 4468"/>
              <p:cNvSpPr/>
              <p:nvPr/>
            </p:nvSpPr>
            <p:spPr>
              <a:xfrm>
                <a:off x="822325" y="1042987"/>
                <a:ext cx="11113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900"/>
                    </a:moveTo>
                    <a:lnTo>
                      <a:pt x="21600" y="18900"/>
                    </a:lnTo>
                    <a:lnTo>
                      <a:pt x="21600" y="17550"/>
                    </a:lnTo>
                    <a:lnTo>
                      <a:pt x="18514" y="16200"/>
                    </a:lnTo>
                    <a:lnTo>
                      <a:pt x="18514" y="16200"/>
                    </a:lnTo>
                    <a:lnTo>
                      <a:pt x="18514" y="14850"/>
                    </a:lnTo>
                    <a:lnTo>
                      <a:pt x="18514" y="13500"/>
                    </a:lnTo>
                    <a:lnTo>
                      <a:pt x="18514" y="12150"/>
                    </a:lnTo>
                    <a:lnTo>
                      <a:pt x="15429" y="10800"/>
                    </a:lnTo>
                    <a:lnTo>
                      <a:pt x="15429" y="9450"/>
                    </a:lnTo>
                    <a:lnTo>
                      <a:pt x="15429" y="9450"/>
                    </a:lnTo>
                    <a:lnTo>
                      <a:pt x="15429" y="8100"/>
                    </a:lnTo>
                    <a:lnTo>
                      <a:pt x="15429" y="6750"/>
                    </a:lnTo>
                    <a:lnTo>
                      <a:pt x="18514" y="6750"/>
                    </a:lnTo>
                    <a:lnTo>
                      <a:pt x="18514" y="5400"/>
                    </a:lnTo>
                    <a:lnTo>
                      <a:pt x="18514" y="4050"/>
                    </a:lnTo>
                    <a:lnTo>
                      <a:pt x="18514" y="4050"/>
                    </a:lnTo>
                    <a:lnTo>
                      <a:pt x="18514" y="4050"/>
                    </a:lnTo>
                    <a:lnTo>
                      <a:pt x="18514" y="4050"/>
                    </a:lnTo>
                    <a:lnTo>
                      <a:pt x="18514" y="4050"/>
                    </a:lnTo>
                    <a:lnTo>
                      <a:pt x="6171" y="0"/>
                    </a:lnTo>
                    <a:lnTo>
                      <a:pt x="3086" y="0"/>
                    </a:lnTo>
                    <a:lnTo>
                      <a:pt x="3086" y="1350"/>
                    </a:lnTo>
                    <a:lnTo>
                      <a:pt x="3086" y="1350"/>
                    </a:lnTo>
                    <a:lnTo>
                      <a:pt x="3086" y="2700"/>
                    </a:lnTo>
                    <a:lnTo>
                      <a:pt x="0" y="4050"/>
                    </a:lnTo>
                    <a:lnTo>
                      <a:pt x="0" y="5400"/>
                    </a:lnTo>
                    <a:lnTo>
                      <a:pt x="0" y="6750"/>
                    </a:lnTo>
                    <a:lnTo>
                      <a:pt x="0" y="8100"/>
                    </a:lnTo>
                    <a:lnTo>
                      <a:pt x="0" y="9450"/>
                    </a:lnTo>
                    <a:lnTo>
                      <a:pt x="0" y="10800"/>
                    </a:lnTo>
                    <a:lnTo>
                      <a:pt x="0" y="12150"/>
                    </a:lnTo>
                    <a:lnTo>
                      <a:pt x="0" y="13500"/>
                    </a:lnTo>
                    <a:lnTo>
                      <a:pt x="0" y="14850"/>
                    </a:lnTo>
                    <a:lnTo>
                      <a:pt x="3086" y="16200"/>
                    </a:lnTo>
                    <a:lnTo>
                      <a:pt x="3086" y="17550"/>
                    </a:lnTo>
                    <a:lnTo>
                      <a:pt x="3086" y="18900"/>
                    </a:lnTo>
                    <a:lnTo>
                      <a:pt x="6171" y="20250"/>
                    </a:lnTo>
                    <a:lnTo>
                      <a:pt x="6171" y="21600"/>
                    </a:lnTo>
                    <a:lnTo>
                      <a:pt x="6171" y="21600"/>
                    </a:lnTo>
                    <a:lnTo>
                      <a:pt x="21600" y="189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69" name="Shape 4469"/>
              <p:cNvSpPr/>
              <p:nvPr/>
            </p:nvSpPr>
            <p:spPr>
              <a:xfrm>
                <a:off x="825500" y="1065212"/>
                <a:ext cx="25400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250" y="21600"/>
                    </a:moveTo>
                    <a:lnTo>
                      <a:pt x="20250" y="21600"/>
                    </a:lnTo>
                    <a:lnTo>
                      <a:pt x="20250" y="20618"/>
                    </a:lnTo>
                    <a:lnTo>
                      <a:pt x="20250" y="20618"/>
                    </a:lnTo>
                    <a:lnTo>
                      <a:pt x="21600" y="20618"/>
                    </a:lnTo>
                    <a:lnTo>
                      <a:pt x="21600" y="19636"/>
                    </a:lnTo>
                    <a:lnTo>
                      <a:pt x="21600" y="18655"/>
                    </a:lnTo>
                    <a:lnTo>
                      <a:pt x="21600" y="18655"/>
                    </a:lnTo>
                    <a:lnTo>
                      <a:pt x="21600" y="17673"/>
                    </a:lnTo>
                    <a:lnTo>
                      <a:pt x="21600" y="16691"/>
                    </a:lnTo>
                    <a:lnTo>
                      <a:pt x="20250" y="15709"/>
                    </a:lnTo>
                    <a:lnTo>
                      <a:pt x="20250" y="14727"/>
                    </a:lnTo>
                    <a:lnTo>
                      <a:pt x="20250" y="14727"/>
                    </a:lnTo>
                    <a:lnTo>
                      <a:pt x="20250" y="13745"/>
                    </a:lnTo>
                    <a:lnTo>
                      <a:pt x="18900" y="12764"/>
                    </a:lnTo>
                    <a:lnTo>
                      <a:pt x="18900" y="11782"/>
                    </a:lnTo>
                    <a:lnTo>
                      <a:pt x="17550" y="10800"/>
                    </a:lnTo>
                    <a:lnTo>
                      <a:pt x="16200" y="8836"/>
                    </a:lnTo>
                    <a:lnTo>
                      <a:pt x="14850" y="7855"/>
                    </a:lnTo>
                    <a:lnTo>
                      <a:pt x="13500" y="6873"/>
                    </a:lnTo>
                    <a:lnTo>
                      <a:pt x="12150" y="4909"/>
                    </a:lnTo>
                    <a:lnTo>
                      <a:pt x="10800" y="3927"/>
                    </a:lnTo>
                    <a:lnTo>
                      <a:pt x="9450" y="2945"/>
                    </a:lnTo>
                    <a:lnTo>
                      <a:pt x="8100" y="982"/>
                    </a:lnTo>
                    <a:lnTo>
                      <a:pt x="6750" y="982"/>
                    </a:lnTo>
                    <a:lnTo>
                      <a:pt x="6750" y="0"/>
                    </a:lnTo>
                    <a:lnTo>
                      <a:pt x="0" y="1964"/>
                    </a:lnTo>
                    <a:lnTo>
                      <a:pt x="1350" y="3927"/>
                    </a:lnTo>
                    <a:lnTo>
                      <a:pt x="2700" y="4909"/>
                    </a:lnTo>
                    <a:lnTo>
                      <a:pt x="4050" y="5891"/>
                    </a:lnTo>
                    <a:lnTo>
                      <a:pt x="5400" y="6873"/>
                    </a:lnTo>
                    <a:lnTo>
                      <a:pt x="5400" y="7855"/>
                    </a:lnTo>
                    <a:lnTo>
                      <a:pt x="6750" y="9818"/>
                    </a:lnTo>
                    <a:lnTo>
                      <a:pt x="9450" y="10800"/>
                    </a:lnTo>
                    <a:lnTo>
                      <a:pt x="9450" y="11782"/>
                    </a:lnTo>
                    <a:lnTo>
                      <a:pt x="10800" y="13745"/>
                    </a:lnTo>
                    <a:lnTo>
                      <a:pt x="12150" y="14727"/>
                    </a:lnTo>
                    <a:lnTo>
                      <a:pt x="12150" y="15709"/>
                    </a:lnTo>
                    <a:lnTo>
                      <a:pt x="13500" y="15709"/>
                    </a:lnTo>
                    <a:lnTo>
                      <a:pt x="13500" y="16691"/>
                    </a:lnTo>
                    <a:lnTo>
                      <a:pt x="13500" y="16691"/>
                    </a:lnTo>
                    <a:lnTo>
                      <a:pt x="13500" y="17673"/>
                    </a:lnTo>
                    <a:lnTo>
                      <a:pt x="13500" y="17673"/>
                    </a:lnTo>
                    <a:lnTo>
                      <a:pt x="13500" y="18655"/>
                    </a:lnTo>
                    <a:lnTo>
                      <a:pt x="13500" y="18655"/>
                    </a:lnTo>
                    <a:lnTo>
                      <a:pt x="13500" y="18655"/>
                    </a:lnTo>
                    <a:lnTo>
                      <a:pt x="13500" y="18655"/>
                    </a:lnTo>
                    <a:lnTo>
                      <a:pt x="13500" y="18655"/>
                    </a:lnTo>
                    <a:lnTo>
                      <a:pt x="13500" y="18655"/>
                    </a:lnTo>
                    <a:lnTo>
                      <a:pt x="13500" y="18655"/>
                    </a:lnTo>
                    <a:lnTo>
                      <a:pt x="13500" y="18655"/>
                    </a:lnTo>
                    <a:lnTo>
                      <a:pt x="13500" y="18655"/>
                    </a:lnTo>
                    <a:lnTo>
                      <a:pt x="2025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70" name="Shape 4470"/>
              <p:cNvSpPr/>
              <p:nvPr/>
            </p:nvSpPr>
            <p:spPr>
              <a:xfrm>
                <a:off x="809625" y="1093787"/>
                <a:ext cx="39688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6200"/>
                    </a:moveTo>
                    <a:lnTo>
                      <a:pt x="0" y="16200"/>
                    </a:lnTo>
                    <a:lnTo>
                      <a:pt x="3456" y="16200"/>
                    </a:lnTo>
                    <a:lnTo>
                      <a:pt x="6048" y="18900"/>
                    </a:lnTo>
                    <a:lnTo>
                      <a:pt x="7776" y="18900"/>
                    </a:lnTo>
                    <a:lnTo>
                      <a:pt x="8640" y="18900"/>
                    </a:lnTo>
                    <a:lnTo>
                      <a:pt x="10368" y="18900"/>
                    </a:lnTo>
                    <a:lnTo>
                      <a:pt x="12096" y="21600"/>
                    </a:lnTo>
                    <a:lnTo>
                      <a:pt x="12960" y="21600"/>
                    </a:lnTo>
                    <a:lnTo>
                      <a:pt x="12960" y="21600"/>
                    </a:lnTo>
                    <a:lnTo>
                      <a:pt x="13824" y="21600"/>
                    </a:lnTo>
                    <a:lnTo>
                      <a:pt x="14688" y="21600"/>
                    </a:lnTo>
                    <a:lnTo>
                      <a:pt x="15552" y="18900"/>
                    </a:lnTo>
                    <a:lnTo>
                      <a:pt x="15552" y="18900"/>
                    </a:lnTo>
                    <a:lnTo>
                      <a:pt x="16416" y="18900"/>
                    </a:lnTo>
                    <a:lnTo>
                      <a:pt x="17280" y="18900"/>
                    </a:lnTo>
                    <a:lnTo>
                      <a:pt x="18144" y="18900"/>
                    </a:lnTo>
                    <a:lnTo>
                      <a:pt x="18144" y="18900"/>
                    </a:lnTo>
                    <a:lnTo>
                      <a:pt x="19008" y="16200"/>
                    </a:lnTo>
                    <a:lnTo>
                      <a:pt x="19872" y="16200"/>
                    </a:lnTo>
                    <a:lnTo>
                      <a:pt x="19872" y="16200"/>
                    </a:lnTo>
                    <a:lnTo>
                      <a:pt x="20736" y="13500"/>
                    </a:ln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17280" y="2700"/>
                    </a:lnTo>
                    <a:lnTo>
                      <a:pt x="17280" y="2700"/>
                    </a:lnTo>
                    <a:lnTo>
                      <a:pt x="17280" y="2700"/>
                    </a:lnTo>
                    <a:lnTo>
                      <a:pt x="17280" y="2700"/>
                    </a:lnTo>
                    <a:lnTo>
                      <a:pt x="17280" y="2700"/>
                    </a:lnTo>
                    <a:lnTo>
                      <a:pt x="17280" y="5400"/>
                    </a:lnTo>
                    <a:lnTo>
                      <a:pt x="17280" y="5400"/>
                    </a:lnTo>
                    <a:lnTo>
                      <a:pt x="16416" y="5400"/>
                    </a:lnTo>
                    <a:lnTo>
                      <a:pt x="16416" y="5400"/>
                    </a:lnTo>
                    <a:lnTo>
                      <a:pt x="15552" y="5400"/>
                    </a:lnTo>
                    <a:lnTo>
                      <a:pt x="15552" y="5400"/>
                    </a:lnTo>
                    <a:lnTo>
                      <a:pt x="14688" y="5400"/>
                    </a:lnTo>
                    <a:lnTo>
                      <a:pt x="14688" y="5400"/>
                    </a:lnTo>
                    <a:lnTo>
                      <a:pt x="13824" y="5400"/>
                    </a:lnTo>
                    <a:lnTo>
                      <a:pt x="12960" y="5400"/>
                    </a:lnTo>
                    <a:lnTo>
                      <a:pt x="12960" y="5400"/>
                    </a:lnTo>
                    <a:lnTo>
                      <a:pt x="12096" y="5400"/>
                    </a:lnTo>
                    <a:lnTo>
                      <a:pt x="10368" y="5400"/>
                    </a:lnTo>
                    <a:lnTo>
                      <a:pt x="9504" y="5400"/>
                    </a:lnTo>
                    <a:lnTo>
                      <a:pt x="7776" y="5400"/>
                    </a:lnTo>
                    <a:lnTo>
                      <a:pt x="6912" y="2700"/>
                    </a:lnTo>
                    <a:lnTo>
                      <a:pt x="4320" y="270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0" y="16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71" name="Shape 4471"/>
              <p:cNvSpPr/>
              <p:nvPr/>
            </p:nvSpPr>
            <p:spPr>
              <a:xfrm>
                <a:off x="773112" y="1090612"/>
                <a:ext cx="381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500" y="18900"/>
                    </a:moveTo>
                    <a:lnTo>
                      <a:pt x="4500" y="18900"/>
                    </a:lnTo>
                    <a:lnTo>
                      <a:pt x="4500" y="18900"/>
                    </a:lnTo>
                    <a:lnTo>
                      <a:pt x="4500" y="18900"/>
                    </a:lnTo>
                    <a:lnTo>
                      <a:pt x="4500" y="16200"/>
                    </a:lnTo>
                    <a:lnTo>
                      <a:pt x="4500" y="16200"/>
                    </a:lnTo>
                    <a:lnTo>
                      <a:pt x="4500" y="16200"/>
                    </a:lnTo>
                    <a:lnTo>
                      <a:pt x="4500" y="16200"/>
                    </a:lnTo>
                    <a:lnTo>
                      <a:pt x="5400" y="16200"/>
                    </a:lnTo>
                    <a:lnTo>
                      <a:pt x="5400" y="16200"/>
                    </a:lnTo>
                    <a:lnTo>
                      <a:pt x="5400" y="16200"/>
                    </a:lnTo>
                    <a:lnTo>
                      <a:pt x="6300" y="16200"/>
                    </a:lnTo>
                    <a:lnTo>
                      <a:pt x="7200" y="16200"/>
                    </a:lnTo>
                    <a:lnTo>
                      <a:pt x="7200" y="16200"/>
                    </a:lnTo>
                    <a:lnTo>
                      <a:pt x="8100" y="16200"/>
                    </a:lnTo>
                    <a:lnTo>
                      <a:pt x="9000" y="16200"/>
                    </a:lnTo>
                    <a:lnTo>
                      <a:pt x="9000" y="16200"/>
                    </a:lnTo>
                    <a:lnTo>
                      <a:pt x="9900" y="16200"/>
                    </a:lnTo>
                    <a:lnTo>
                      <a:pt x="10800" y="16200"/>
                    </a:lnTo>
                    <a:lnTo>
                      <a:pt x="12600" y="16200"/>
                    </a:lnTo>
                    <a:lnTo>
                      <a:pt x="13500" y="16200"/>
                    </a:lnTo>
                    <a:lnTo>
                      <a:pt x="15300" y="18900"/>
                    </a:lnTo>
                    <a:lnTo>
                      <a:pt x="18000" y="18900"/>
                    </a:lnTo>
                    <a:lnTo>
                      <a:pt x="20700" y="21600"/>
                    </a:lnTo>
                    <a:lnTo>
                      <a:pt x="21600" y="5400"/>
                    </a:lnTo>
                    <a:lnTo>
                      <a:pt x="18900" y="5400"/>
                    </a:lnTo>
                    <a:lnTo>
                      <a:pt x="16200" y="2700"/>
                    </a:lnTo>
                    <a:lnTo>
                      <a:pt x="14400" y="2700"/>
                    </a:lnTo>
                    <a:lnTo>
                      <a:pt x="12600" y="2700"/>
                    </a:lnTo>
                    <a:lnTo>
                      <a:pt x="11700" y="2700"/>
                    </a:lnTo>
                    <a:lnTo>
                      <a:pt x="9900" y="0"/>
                    </a:lnTo>
                    <a:lnTo>
                      <a:pt x="9000" y="0"/>
                    </a:lnTo>
                    <a:lnTo>
                      <a:pt x="9000" y="0"/>
                    </a:lnTo>
                    <a:lnTo>
                      <a:pt x="8100" y="0"/>
                    </a:lnTo>
                    <a:lnTo>
                      <a:pt x="7200" y="0"/>
                    </a:lnTo>
                    <a:lnTo>
                      <a:pt x="6300" y="0"/>
                    </a:lnTo>
                    <a:lnTo>
                      <a:pt x="5400" y="0"/>
                    </a:lnTo>
                    <a:lnTo>
                      <a:pt x="5400" y="2700"/>
                    </a:lnTo>
                    <a:lnTo>
                      <a:pt x="4500" y="2700"/>
                    </a:lnTo>
                    <a:lnTo>
                      <a:pt x="3600" y="2700"/>
                    </a:lnTo>
                    <a:lnTo>
                      <a:pt x="2700" y="2700"/>
                    </a:lnTo>
                    <a:lnTo>
                      <a:pt x="2700" y="5400"/>
                    </a:lnTo>
                    <a:lnTo>
                      <a:pt x="1800" y="5400"/>
                    </a:lnTo>
                    <a:lnTo>
                      <a:pt x="900" y="5400"/>
                    </a:lnTo>
                    <a:lnTo>
                      <a:pt x="900" y="8100"/>
                    </a:lnTo>
                    <a:lnTo>
                      <a:pt x="0" y="8100"/>
                    </a:lnTo>
                    <a:lnTo>
                      <a:pt x="0" y="10800"/>
                    </a:lnTo>
                    <a:lnTo>
                      <a:pt x="0" y="10800"/>
                    </a:lnTo>
                    <a:lnTo>
                      <a:pt x="4500" y="189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72" name="Shape 4472"/>
              <p:cNvSpPr/>
              <p:nvPr/>
            </p:nvSpPr>
            <p:spPr>
              <a:xfrm>
                <a:off x="771525" y="1096962"/>
                <a:ext cx="23813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843"/>
                    </a:moveTo>
                    <a:lnTo>
                      <a:pt x="21600" y="17843"/>
                    </a:lnTo>
                    <a:lnTo>
                      <a:pt x="18720" y="15965"/>
                    </a:lnTo>
                    <a:lnTo>
                      <a:pt x="15840" y="13148"/>
                    </a:lnTo>
                    <a:lnTo>
                      <a:pt x="14400" y="12209"/>
                    </a:lnTo>
                    <a:lnTo>
                      <a:pt x="12960" y="11270"/>
                    </a:lnTo>
                    <a:lnTo>
                      <a:pt x="11520" y="9391"/>
                    </a:lnTo>
                    <a:lnTo>
                      <a:pt x="10080" y="8452"/>
                    </a:lnTo>
                    <a:lnTo>
                      <a:pt x="10080" y="7513"/>
                    </a:lnTo>
                    <a:lnTo>
                      <a:pt x="10080" y="7513"/>
                    </a:lnTo>
                    <a:lnTo>
                      <a:pt x="10080" y="6574"/>
                    </a:lnTo>
                    <a:lnTo>
                      <a:pt x="8640" y="6574"/>
                    </a:lnTo>
                    <a:lnTo>
                      <a:pt x="8640" y="5635"/>
                    </a:lnTo>
                    <a:lnTo>
                      <a:pt x="8640" y="5635"/>
                    </a:lnTo>
                    <a:lnTo>
                      <a:pt x="8640" y="4696"/>
                    </a:lnTo>
                    <a:lnTo>
                      <a:pt x="8640" y="4696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2817"/>
                    </a:lnTo>
                    <a:lnTo>
                      <a:pt x="7200" y="2817"/>
                    </a:lnTo>
                    <a:lnTo>
                      <a:pt x="7200" y="2817"/>
                    </a:lnTo>
                    <a:lnTo>
                      <a:pt x="8640" y="2817"/>
                    </a:lnTo>
                    <a:lnTo>
                      <a:pt x="1440" y="0"/>
                    </a:lnTo>
                    <a:lnTo>
                      <a:pt x="0" y="939"/>
                    </a:lnTo>
                    <a:lnTo>
                      <a:pt x="0" y="1878"/>
                    </a:lnTo>
                    <a:lnTo>
                      <a:pt x="0" y="1878"/>
                    </a:lnTo>
                    <a:lnTo>
                      <a:pt x="0" y="2817"/>
                    </a:lnTo>
                    <a:lnTo>
                      <a:pt x="0" y="3757"/>
                    </a:lnTo>
                    <a:lnTo>
                      <a:pt x="0" y="4696"/>
                    </a:lnTo>
                    <a:lnTo>
                      <a:pt x="0" y="4696"/>
                    </a:lnTo>
                    <a:lnTo>
                      <a:pt x="0" y="5635"/>
                    </a:lnTo>
                    <a:lnTo>
                      <a:pt x="1440" y="6574"/>
                    </a:lnTo>
                    <a:lnTo>
                      <a:pt x="1440" y="7513"/>
                    </a:lnTo>
                    <a:lnTo>
                      <a:pt x="1440" y="7513"/>
                    </a:lnTo>
                    <a:lnTo>
                      <a:pt x="1440" y="8452"/>
                    </a:lnTo>
                    <a:lnTo>
                      <a:pt x="2880" y="9391"/>
                    </a:lnTo>
                    <a:lnTo>
                      <a:pt x="2880" y="10330"/>
                    </a:lnTo>
                    <a:lnTo>
                      <a:pt x="4320" y="10330"/>
                    </a:lnTo>
                    <a:lnTo>
                      <a:pt x="4320" y="11270"/>
                    </a:lnTo>
                    <a:lnTo>
                      <a:pt x="5760" y="12209"/>
                    </a:lnTo>
                    <a:lnTo>
                      <a:pt x="7200" y="14087"/>
                    </a:lnTo>
                    <a:lnTo>
                      <a:pt x="8640" y="15026"/>
                    </a:lnTo>
                    <a:lnTo>
                      <a:pt x="10080" y="15965"/>
                    </a:lnTo>
                    <a:lnTo>
                      <a:pt x="12960" y="18783"/>
                    </a:lnTo>
                    <a:lnTo>
                      <a:pt x="15840" y="21600"/>
                    </a:lnTo>
                    <a:lnTo>
                      <a:pt x="15840" y="21600"/>
                    </a:lnTo>
                    <a:lnTo>
                      <a:pt x="21600" y="178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73" name="Shape 4473"/>
              <p:cNvSpPr/>
              <p:nvPr/>
            </p:nvSpPr>
            <p:spPr>
              <a:xfrm>
                <a:off x="788987" y="1127125"/>
                <a:ext cx="23813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20661"/>
                    </a:lnTo>
                    <a:lnTo>
                      <a:pt x="21600" y="19722"/>
                    </a:lnTo>
                    <a:lnTo>
                      <a:pt x="21600" y="18783"/>
                    </a:lnTo>
                    <a:lnTo>
                      <a:pt x="21600" y="18783"/>
                    </a:lnTo>
                    <a:lnTo>
                      <a:pt x="21600" y="17843"/>
                    </a:lnTo>
                    <a:lnTo>
                      <a:pt x="21600" y="16904"/>
                    </a:lnTo>
                    <a:lnTo>
                      <a:pt x="21600" y="15965"/>
                    </a:lnTo>
                    <a:lnTo>
                      <a:pt x="21600" y="15965"/>
                    </a:lnTo>
                    <a:lnTo>
                      <a:pt x="21600" y="15026"/>
                    </a:lnTo>
                    <a:lnTo>
                      <a:pt x="21600" y="14087"/>
                    </a:lnTo>
                    <a:lnTo>
                      <a:pt x="20160" y="14087"/>
                    </a:lnTo>
                    <a:lnTo>
                      <a:pt x="20160" y="13148"/>
                    </a:lnTo>
                    <a:lnTo>
                      <a:pt x="20160" y="12209"/>
                    </a:lnTo>
                    <a:lnTo>
                      <a:pt x="18720" y="11270"/>
                    </a:lnTo>
                    <a:lnTo>
                      <a:pt x="18720" y="11270"/>
                    </a:lnTo>
                    <a:lnTo>
                      <a:pt x="17280" y="10330"/>
                    </a:lnTo>
                    <a:lnTo>
                      <a:pt x="17280" y="9391"/>
                    </a:lnTo>
                    <a:lnTo>
                      <a:pt x="14400" y="7513"/>
                    </a:lnTo>
                    <a:lnTo>
                      <a:pt x="12960" y="6574"/>
                    </a:lnTo>
                    <a:lnTo>
                      <a:pt x="11520" y="4696"/>
                    </a:lnTo>
                    <a:lnTo>
                      <a:pt x="8640" y="2817"/>
                    </a:lnTo>
                    <a:lnTo>
                      <a:pt x="5760" y="0"/>
                    </a:lnTo>
                    <a:lnTo>
                      <a:pt x="0" y="3757"/>
                    </a:lnTo>
                    <a:lnTo>
                      <a:pt x="2880" y="5635"/>
                    </a:lnTo>
                    <a:lnTo>
                      <a:pt x="5760" y="8452"/>
                    </a:lnTo>
                    <a:lnTo>
                      <a:pt x="7200" y="9391"/>
                    </a:lnTo>
                    <a:lnTo>
                      <a:pt x="8640" y="10330"/>
                    </a:lnTo>
                    <a:lnTo>
                      <a:pt x="10080" y="12209"/>
                    </a:lnTo>
                    <a:lnTo>
                      <a:pt x="11520" y="13148"/>
                    </a:lnTo>
                    <a:lnTo>
                      <a:pt x="11520" y="13148"/>
                    </a:lnTo>
                    <a:lnTo>
                      <a:pt x="12960" y="14087"/>
                    </a:lnTo>
                    <a:lnTo>
                      <a:pt x="12960" y="15026"/>
                    </a:lnTo>
                    <a:lnTo>
                      <a:pt x="12960" y="15026"/>
                    </a:lnTo>
                    <a:lnTo>
                      <a:pt x="12960" y="15965"/>
                    </a:lnTo>
                    <a:lnTo>
                      <a:pt x="14400" y="15965"/>
                    </a:lnTo>
                    <a:lnTo>
                      <a:pt x="14400" y="16904"/>
                    </a:lnTo>
                    <a:lnTo>
                      <a:pt x="14400" y="16904"/>
                    </a:lnTo>
                    <a:lnTo>
                      <a:pt x="14400" y="16904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8783"/>
                    </a:lnTo>
                    <a:lnTo>
                      <a:pt x="14400" y="18783"/>
                    </a:lnTo>
                    <a:lnTo>
                      <a:pt x="14400" y="18783"/>
                    </a:lnTo>
                    <a:lnTo>
                      <a:pt x="14400" y="18783"/>
                    </a:lnTo>
                    <a:lnTo>
                      <a:pt x="14400" y="18783"/>
                    </a:lnTo>
                    <a:lnTo>
                      <a:pt x="14400" y="18783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474" name="Shape 4474"/>
              <p:cNvSpPr/>
              <p:nvPr/>
            </p:nvSpPr>
            <p:spPr>
              <a:xfrm>
                <a:off x="773112" y="1158875"/>
                <a:ext cx="39688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5429"/>
                    </a:moveTo>
                    <a:lnTo>
                      <a:pt x="0" y="15429"/>
                    </a:lnTo>
                    <a:lnTo>
                      <a:pt x="2592" y="15429"/>
                    </a:lnTo>
                    <a:lnTo>
                      <a:pt x="5184" y="18514"/>
                    </a:lnTo>
                    <a:lnTo>
                      <a:pt x="6912" y="18514"/>
                    </a:lnTo>
                    <a:lnTo>
                      <a:pt x="8640" y="18514"/>
                    </a:lnTo>
                    <a:lnTo>
                      <a:pt x="9504" y="18514"/>
                    </a:lnTo>
                    <a:lnTo>
                      <a:pt x="11232" y="18514"/>
                    </a:lnTo>
                    <a:lnTo>
                      <a:pt x="12096" y="21600"/>
                    </a:lnTo>
                    <a:lnTo>
                      <a:pt x="12960" y="21600"/>
                    </a:lnTo>
                    <a:lnTo>
                      <a:pt x="13824" y="21600"/>
                    </a:lnTo>
                    <a:lnTo>
                      <a:pt x="13824" y="18514"/>
                    </a:lnTo>
                    <a:lnTo>
                      <a:pt x="14688" y="18514"/>
                    </a:lnTo>
                    <a:lnTo>
                      <a:pt x="15552" y="18514"/>
                    </a:lnTo>
                    <a:lnTo>
                      <a:pt x="16416" y="18514"/>
                    </a:lnTo>
                    <a:lnTo>
                      <a:pt x="16416" y="18514"/>
                    </a:lnTo>
                    <a:lnTo>
                      <a:pt x="17280" y="18514"/>
                    </a:lnTo>
                    <a:lnTo>
                      <a:pt x="18144" y="18514"/>
                    </a:lnTo>
                    <a:lnTo>
                      <a:pt x="19008" y="15429"/>
                    </a:lnTo>
                    <a:lnTo>
                      <a:pt x="19008" y="15429"/>
                    </a:lnTo>
                    <a:lnTo>
                      <a:pt x="19872" y="12343"/>
                    </a:lnTo>
                    <a:lnTo>
                      <a:pt x="19872" y="12343"/>
                    </a:lnTo>
                    <a:lnTo>
                      <a:pt x="20736" y="9257"/>
                    </a:lnTo>
                    <a:lnTo>
                      <a:pt x="21600" y="9257"/>
                    </a:lnTo>
                    <a:lnTo>
                      <a:pt x="17280" y="0"/>
                    </a:lnTo>
                    <a:lnTo>
                      <a:pt x="17280" y="0"/>
                    </a:lnTo>
                    <a:lnTo>
                      <a:pt x="17280" y="0"/>
                    </a:lnTo>
                    <a:lnTo>
                      <a:pt x="17280" y="0"/>
                    </a:lnTo>
                    <a:lnTo>
                      <a:pt x="17280" y="0"/>
                    </a:lnTo>
                    <a:lnTo>
                      <a:pt x="16416" y="3086"/>
                    </a:lnTo>
                    <a:lnTo>
                      <a:pt x="16416" y="3086"/>
                    </a:lnTo>
                    <a:lnTo>
                      <a:pt x="16416" y="3086"/>
                    </a:lnTo>
                    <a:lnTo>
                      <a:pt x="15552" y="3086"/>
                    </a:lnTo>
                    <a:lnTo>
                      <a:pt x="15552" y="3086"/>
                    </a:lnTo>
                    <a:lnTo>
                      <a:pt x="14688" y="3086"/>
                    </a:lnTo>
                    <a:lnTo>
                      <a:pt x="14688" y="3086"/>
                    </a:lnTo>
                    <a:lnTo>
                      <a:pt x="13824" y="3086"/>
                    </a:lnTo>
                    <a:lnTo>
                      <a:pt x="13824" y="3086"/>
                    </a:lnTo>
                    <a:lnTo>
                      <a:pt x="12960" y="3086"/>
                    </a:lnTo>
                    <a:lnTo>
                      <a:pt x="12096" y="3086"/>
                    </a:lnTo>
                    <a:lnTo>
                      <a:pt x="11232" y="3086"/>
                    </a:lnTo>
                    <a:lnTo>
                      <a:pt x="10368" y="3086"/>
                    </a:lnTo>
                    <a:lnTo>
                      <a:pt x="8640" y="3086"/>
                    </a:lnTo>
                    <a:lnTo>
                      <a:pt x="7776" y="3086"/>
                    </a:lnTo>
                    <a:lnTo>
                      <a:pt x="6048" y="0"/>
                    </a:lnTo>
                    <a:lnTo>
                      <a:pt x="3456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0" y="154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</p:grpSp>
        <p:sp>
          <p:nvSpPr>
            <p:cNvPr id="4476" name="Shape 4476"/>
            <p:cNvSpPr/>
            <p:nvPr/>
          </p:nvSpPr>
          <p:spPr>
            <a:xfrm>
              <a:off x="2143125" y="1957387"/>
              <a:ext cx="39688" cy="11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320" y="18514"/>
                  </a:moveTo>
                  <a:lnTo>
                    <a:pt x="4320" y="18514"/>
                  </a:lnTo>
                  <a:lnTo>
                    <a:pt x="4320" y="18514"/>
                  </a:lnTo>
                  <a:lnTo>
                    <a:pt x="4320" y="18514"/>
                  </a:lnTo>
                  <a:lnTo>
                    <a:pt x="4320" y="18514"/>
                  </a:lnTo>
                  <a:lnTo>
                    <a:pt x="4320" y="15429"/>
                  </a:lnTo>
                  <a:lnTo>
                    <a:pt x="5184" y="15429"/>
                  </a:lnTo>
                  <a:lnTo>
                    <a:pt x="5184" y="15429"/>
                  </a:lnTo>
                  <a:lnTo>
                    <a:pt x="5184" y="15429"/>
                  </a:lnTo>
                  <a:lnTo>
                    <a:pt x="5184" y="15429"/>
                  </a:lnTo>
                  <a:lnTo>
                    <a:pt x="6048" y="15429"/>
                  </a:lnTo>
                  <a:lnTo>
                    <a:pt x="6912" y="15429"/>
                  </a:lnTo>
                  <a:lnTo>
                    <a:pt x="6912" y="15429"/>
                  </a:lnTo>
                  <a:lnTo>
                    <a:pt x="7776" y="15429"/>
                  </a:lnTo>
                  <a:lnTo>
                    <a:pt x="7776" y="15429"/>
                  </a:lnTo>
                  <a:lnTo>
                    <a:pt x="8640" y="15429"/>
                  </a:lnTo>
                  <a:lnTo>
                    <a:pt x="9504" y="15429"/>
                  </a:lnTo>
                  <a:lnTo>
                    <a:pt x="9504" y="15429"/>
                  </a:lnTo>
                  <a:lnTo>
                    <a:pt x="11232" y="15429"/>
                  </a:lnTo>
                  <a:lnTo>
                    <a:pt x="12096" y="15429"/>
                  </a:lnTo>
                  <a:lnTo>
                    <a:pt x="13824" y="18514"/>
                  </a:lnTo>
                  <a:lnTo>
                    <a:pt x="14688" y="18514"/>
                  </a:lnTo>
                  <a:lnTo>
                    <a:pt x="18144" y="18514"/>
                  </a:lnTo>
                  <a:lnTo>
                    <a:pt x="20736" y="21600"/>
                  </a:lnTo>
                  <a:lnTo>
                    <a:pt x="21600" y="6171"/>
                  </a:lnTo>
                  <a:lnTo>
                    <a:pt x="19008" y="3086"/>
                  </a:lnTo>
                  <a:lnTo>
                    <a:pt x="15552" y="0"/>
                  </a:lnTo>
                  <a:lnTo>
                    <a:pt x="14688" y="0"/>
                  </a:lnTo>
                  <a:lnTo>
                    <a:pt x="12960" y="0"/>
                  </a:lnTo>
                  <a:lnTo>
                    <a:pt x="11232" y="0"/>
                  </a:lnTo>
                  <a:lnTo>
                    <a:pt x="10368" y="0"/>
                  </a:lnTo>
                  <a:lnTo>
                    <a:pt x="9504" y="0"/>
                  </a:lnTo>
                  <a:lnTo>
                    <a:pt x="8640" y="0"/>
                  </a:lnTo>
                  <a:lnTo>
                    <a:pt x="7776" y="0"/>
                  </a:lnTo>
                  <a:lnTo>
                    <a:pt x="6912" y="0"/>
                  </a:lnTo>
                  <a:lnTo>
                    <a:pt x="6912" y="0"/>
                  </a:lnTo>
                  <a:lnTo>
                    <a:pt x="6048" y="0"/>
                  </a:lnTo>
                  <a:lnTo>
                    <a:pt x="5184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3456" y="0"/>
                  </a:lnTo>
                  <a:lnTo>
                    <a:pt x="2592" y="0"/>
                  </a:lnTo>
                  <a:lnTo>
                    <a:pt x="2592" y="3086"/>
                  </a:lnTo>
                  <a:lnTo>
                    <a:pt x="1728" y="3086"/>
                  </a:lnTo>
                  <a:lnTo>
                    <a:pt x="864" y="6171"/>
                  </a:lnTo>
                  <a:lnTo>
                    <a:pt x="864" y="6171"/>
                  </a:lnTo>
                  <a:lnTo>
                    <a:pt x="0" y="9257"/>
                  </a:lnTo>
                  <a:lnTo>
                    <a:pt x="0" y="9257"/>
                  </a:lnTo>
                  <a:lnTo>
                    <a:pt x="4320" y="1851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477" name="Shape 4477"/>
            <p:cNvSpPr/>
            <p:nvPr/>
          </p:nvSpPr>
          <p:spPr>
            <a:xfrm>
              <a:off x="2141537" y="1962150"/>
              <a:ext cx="25401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7843"/>
                  </a:moveTo>
                  <a:lnTo>
                    <a:pt x="21600" y="17843"/>
                  </a:lnTo>
                  <a:lnTo>
                    <a:pt x="20250" y="16904"/>
                  </a:lnTo>
                  <a:lnTo>
                    <a:pt x="18900" y="15965"/>
                  </a:lnTo>
                  <a:lnTo>
                    <a:pt x="17550" y="14087"/>
                  </a:lnTo>
                  <a:lnTo>
                    <a:pt x="16200" y="13148"/>
                  </a:lnTo>
                  <a:lnTo>
                    <a:pt x="14850" y="12209"/>
                  </a:lnTo>
                  <a:lnTo>
                    <a:pt x="13500" y="10330"/>
                  </a:lnTo>
                  <a:lnTo>
                    <a:pt x="12150" y="9391"/>
                  </a:lnTo>
                  <a:lnTo>
                    <a:pt x="10800" y="8452"/>
                  </a:lnTo>
                  <a:lnTo>
                    <a:pt x="10800" y="7513"/>
                  </a:lnTo>
                  <a:lnTo>
                    <a:pt x="9450" y="7513"/>
                  </a:lnTo>
                  <a:lnTo>
                    <a:pt x="9450" y="6574"/>
                  </a:lnTo>
                  <a:lnTo>
                    <a:pt x="9450" y="5635"/>
                  </a:lnTo>
                  <a:lnTo>
                    <a:pt x="8100" y="5635"/>
                  </a:lnTo>
                  <a:lnTo>
                    <a:pt x="8100" y="5635"/>
                  </a:lnTo>
                  <a:lnTo>
                    <a:pt x="8100" y="4696"/>
                  </a:lnTo>
                  <a:lnTo>
                    <a:pt x="8100" y="4696"/>
                  </a:lnTo>
                  <a:lnTo>
                    <a:pt x="8100" y="3757"/>
                  </a:lnTo>
                  <a:lnTo>
                    <a:pt x="8100" y="3757"/>
                  </a:lnTo>
                  <a:lnTo>
                    <a:pt x="8100" y="2817"/>
                  </a:lnTo>
                  <a:lnTo>
                    <a:pt x="8100" y="2817"/>
                  </a:lnTo>
                  <a:lnTo>
                    <a:pt x="8100" y="2817"/>
                  </a:lnTo>
                  <a:lnTo>
                    <a:pt x="8100" y="2817"/>
                  </a:lnTo>
                  <a:lnTo>
                    <a:pt x="8100" y="2817"/>
                  </a:lnTo>
                  <a:lnTo>
                    <a:pt x="8100" y="2817"/>
                  </a:lnTo>
                  <a:lnTo>
                    <a:pt x="1350" y="0"/>
                  </a:lnTo>
                  <a:lnTo>
                    <a:pt x="1350" y="939"/>
                  </a:lnTo>
                  <a:lnTo>
                    <a:pt x="1350" y="1878"/>
                  </a:lnTo>
                  <a:lnTo>
                    <a:pt x="1350" y="1878"/>
                  </a:lnTo>
                  <a:lnTo>
                    <a:pt x="0" y="2817"/>
                  </a:lnTo>
                  <a:lnTo>
                    <a:pt x="0" y="3757"/>
                  </a:lnTo>
                  <a:lnTo>
                    <a:pt x="1350" y="4696"/>
                  </a:lnTo>
                  <a:lnTo>
                    <a:pt x="1350" y="4696"/>
                  </a:lnTo>
                  <a:lnTo>
                    <a:pt x="1350" y="5635"/>
                  </a:lnTo>
                  <a:lnTo>
                    <a:pt x="1350" y="6574"/>
                  </a:lnTo>
                  <a:lnTo>
                    <a:pt x="1350" y="6574"/>
                  </a:lnTo>
                  <a:lnTo>
                    <a:pt x="1350" y="7513"/>
                  </a:lnTo>
                  <a:lnTo>
                    <a:pt x="2700" y="8452"/>
                  </a:lnTo>
                  <a:lnTo>
                    <a:pt x="2700" y="8452"/>
                  </a:lnTo>
                  <a:lnTo>
                    <a:pt x="4050" y="9391"/>
                  </a:lnTo>
                  <a:lnTo>
                    <a:pt x="4050" y="10330"/>
                  </a:lnTo>
                  <a:lnTo>
                    <a:pt x="4050" y="11270"/>
                  </a:lnTo>
                  <a:lnTo>
                    <a:pt x="5400" y="12209"/>
                  </a:lnTo>
                  <a:lnTo>
                    <a:pt x="6750" y="13148"/>
                  </a:lnTo>
                  <a:lnTo>
                    <a:pt x="8100" y="15026"/>
                  </a:lnTo>
                  <a:lnTo>
                    <a:pt x="9450" y="15965"/>
                  </a:lnTo>
                  <a:lnTo>
                    <a:pt x="10800" y="17843"/>
                  </a:lnTo>
                  <a:lnTo>
                    <a:pt x="13500" y="18783"/>
                  </a:lnTo>
                  <a:lnTo>
                    <a:pt x="14850" y="19722"/>
                  </a:lnTo>
                  <a:lnTo>
                    <a:pt x="16200" y="21600"/>
                  </a:lnTo>
                  <a:lnTo>
                    <a:pt x="16200" y="21600"/>
                  </a:lnTo>
                  <a:lnTo>
                    <a:pt x="21600" y="1784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478" name="Shape 4478"/>
            <p:cNvSpPr/>
            <p:nvPr/>
          </p:nvSpPr>
          <p:spPr>
            <a:xfrm>
              <a:off x="2160587" y="1992312"/>
              <a:ext cx="25401" cy="333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250" y="21600"/>
                  </a:moveTo>
                  <a:lnTo>
                    <a:pt x="20250" y="21600"/>
                  </a:lnTo>
                  <a:lnTo>
                    <a:pt x="20250" y="20571"/>
                  </a:lnTo>
                  <a:lnTo>
                    <a:pt x="21600" y="19543"/>
                  </a:lnTo>
                  <a:lnTo>
                    <a:pt x="21600" y="19543"/>
                  </a:lnTo>
                  <a:lnTo>
                    <a:pt x="21600" y="18514"/>
                  </a:lnTo>
                  <a:lnTo>
                    <a:pt x="21600" y="17486"/>
                  </a:lnTo>
                  <a:lnTo>
                    <a:pt x="21600" y="16457"/>
                  </a:lnTo>
                  <a:lnTo>
                    <a:pt x="20250" y="16457"/>
                  </a:lnTo>
                  <a:lnTo>
                    <a:pt x="20250" y="15429"/>
                  </a:lnTo>
                  <a:lnTo>
                    <a:pt x="20250" y="14400"/>
                  </a:lnTo>
                  <a:lnTo>
                    <a:pt x="20250" y="14400"/>
                  </a:lnTo>
                  <a:lnTo>
                    <a:pt x="18900" y="13371"/>
                  </a:lnTo>
                  <a:lnTo>
                    <a:pt x="18900" y="12343"/>
                  </a:lnTo>
                  <a:lnTo>
                    <a:pt x="18900" y="12343"/>
                  </a:lnTo>
                  <a:lnTo>
                    <a:pt x="17550" y="11314"/>
                  </a:lnTo>
                  <a:lnTo>
                    <a:pt x="17550" y="11314"/>
                  </a:lnTo>
                  <a:lnTo>
                    <a:pt x="16200" y="10286"/>
                  </a:lnTo>
                  <a:lnTo>
                    <a:pt x="14850" y="9257"/>
                  </a:lnTo>
                  <a:lnTo>
                    <a:pt x="13500" y="7200"/>
                  </a:lnTo>
                  <a:lnTo>
                    <a:pt x="12150" y="6171"/>
                  </a:lnTo>
                  <a:lnTo>
                    <a:pt x="10800" y="5143"/>
                  </a:lnTo>
                  <a:lnTo>
                    <a:pt x="8100" y="3086"/>
                  </a:lnTo>
                  <a:lnTo>
                    <a:pt x="5400" y="0"/>
                  </a:lnTo>
                  <a:lnTo>
                    <a:pt x="0" y="4114"/>
                  </a:lnTo>
                  <a:lnTo>
                    <a:pt x="2700" y="6171"/>
                  </a:lnTo>
                  <a:lnTo>
                    <a:pt x="5400" y="9257"/>
                  </a:lnTo>
                  <a:lnTo>
                    <a:pt x="6750" y="10286"/>
                  </a:lnTo>
                  <a:lnTo>
                    <a:pt x="8100" y="11314"/>
                  </a:lnTo>
                  <a:lnTo>
                    <a:pt x="9450" y="12343"/>
                  </a:lnTo>
                  <a:lnTo>
                    <a:pt x="10800" y="13371"/>
                  </a:lnTo>
                  <a:lnTo>
                    <a:pt x="10800" y="14400"/>
                  </a:lnTo>
                  <a:lnTo>
                    <a:pt x="12150" y="14400"/>
                  </a:lnTo>
                  <a:lnTo>
                    <a:pt x="12150" y="15429"/>
                  </a:lnTo>
                  <a:lnTo>
                    <a:pt x="12150" y="15429"/>
                  </a:lnTo>
                  <a:lnTo>
                    <a:pt x="13500" y="16457"/>
                  </a:lnTo>
                  <a:lnTo>
                    <a:pt x="13500" y="16457"/>
                  </a:lnTo>
                  <a:lnTo>
                    <a:pt x="13500" y="16457"/>
                  </a:lnTo>
                  <a:lnTo>
                    <a:pt x="13500" y="17486"/>
                  </a:lnTo>
                  <a:lnTo>
                    <a:pt x="13500" y="17486"/>
                  </a:lnTo>
                  <a:lnTo>
                    <a:pt x="13500" y="18514"/>
                  </a:lnTo>
                  <a:lnTo>
                    <a:pt x="13500" y="18514"/>
                  </a:lnTo>
                  <a:lnTo>
                    <a:pt x="13500" y="18514"/>
                  </a:lnTo>
                  <a:lnTo>
                    <a:pt x="13500" y="18514"/>
                  </a:lnTo>
                  <a:lnTo>
                    <a:pt x="13500" y="18514"/>
                  </a:lnTo>
                  <a:lnTo>
                    <a:pt x="13500" y="18514"/>
                  </a:lnTo>
                  <a:lnTo>
                    <a:pt x="13500" y="18514"/>
                  </a:lnTo>
                  <a:lnTo>
                    <a:pt x="13500" y="18514"/>
                  </a:lnTo>
                  <a:lnTo>
                    <a:pt x="2025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479" name="Shape 4479"/>
            <p:cNvSpPr/>
            <p:nvPr/>
          </p:nvSpPr>
          <p:spPr>
            <a:xfrm>
              <a:off x="2146300" y="2019300"/>
              <a:ext cx="38100" cy="11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8514"/>
                  </a:moveTo>
                  <a:lnTo>
                    <a:pt x="0" y="18514"/>
                  </a:lnTo>
                  <a:lnTo>
                    <a:pt x="2700" y="18514"/>
                  </a:lnTo>
                  <a:lnTo>
                    <a:pt x="5400" y="21600"/>
                  </a:lnTo>
                  <a:lnTo>
                    <a:pt x="7200" y="21600"/>
                  </a:lnTo>
                  <a:lnTo>
                    <a:pt x="8100" y="21600"/>
                  </a:lnTo>
                  <a:lnTo>
                    <a:pt x="9900" y="21600"/>
                  </a:lnTo>
                  <a:lnTo>
                    <a:pt x="11700" y="21600"/>
                  </a:lnTo>
                  <a:lnTo>
                    <a:pt x="12600" y="21600"/>
                  </a:lnTo>
                  <a:lnTo>
                    <a:pt x="12600" y="21600"/>
                  </a:lnTo>
                  <a:lnTo>
                    <a:pt x="13500" y="21600"/>
                  </a:lnTo>
                  <a:lnTo>
                    <a:pt x="14400" y="21600"/>
                  </a:lnTo>
                  <a:lnTo>
                    <a:pt x="15300" y="21600"/>
                  </a:lnTo>
                  <a:lnTo>
                    <a:pt x="16200" y="21600"/>
                  </a:lnTo>
                  <a:lnTo>
                    <a:pt x="16200" y="21600"/>
                  </a:lnTo>
                  <a:lnTo>
                    <a:pt x="17100" y="21600"/>
                  </a:lnTo>
                  <a:lnTo>
                    <a:pt x="18000" y="21600"/>
                  </a:lnTo>
                  <a:lnTo>
                    <a:pt x="18000" y="21600"/>
                  </a:lnTo>
                  <a:lnTo>
                    <a:pt x="18900" y="21600"/>
                  </a:lnTo>
                  <a:lnTo>
                    <a:pt x="19800" y="18514"/>
                  </a:lnTo>
                  <a:lnTo>
                    <a:pt x="19800" y="18514"/>
                  </a:lnTo>
                  <a:lnTo>
                    <a:pt x="20700" y="15429"/>
                  </a:lnTo>
                  <a:lnTo>
                    <a:pt x="21600" y="15429"/>
                  </a:lnTo>
                  <a:lnTo>
                    <a:pt x="21600" y="12343"/>
                  </a:lnTo>
                  <a:lnTo>
                    <a:pt x="17100" y="3086"/>
                  </a:lnTo>
                  <a:lnTo>
                    <a:pt x="17100" y="3086"/>
                  </a:lnTo>
                  <a:lnTo>
                    <a:pt x="17100" y="3086"/>
                  </a:lnTo>
                  <a:lnTo>
                    <a:pt x="17100" y="3086"/>
                  </a:lnTo>
                  <a:lnTo>
                    <a:pt x="17100" y="3086"/>
                  </a:lnTo>
                  <a:lnTo>
                    <a:pt x="17100" y="6171"/>
                  </a:lnTo>
                  <a:lnTo>
                    <a:pt x="17100" y="6171"/>
                  </a:lnTo>
                  <a:lnTo>
                    <a:pt x="16200" y="6171"/>
                  </a:lnTo>
                  <a:lnTo>
                    <a:pt x="16200" y="6171"/>
                  </a:lnTo>
                  <a:lnTo>
                    <a:pt x="16200" y="6171"/>
                  </a:lnTo>
                  <a:lnTo>
                    <a:pt x="15300" y="6171"/>
                  </a:lnTo>
                  <a:lnTo>
                    <a:pt x="14400" y="6171"/>
                  </a:lnTo>
                  <a:lnTo>
                    <a:pt x="14400" y="6171"/>
                  </a:lnTo>
                  <a:lnTo>
                    <a:pt x="13500" y="6171"/>
                  </a:lnTo>
                  <a:lnTo>
                    <a:pt x="13500" y="6171"/>
                  </a:lnTo>
                  <a:lnTo>
                    <a:pt x="12600" y="6171"/>
                  </a:lnTo>
                  <a:lnTo>
                    <a:pt x="11700" y="6171"/>
                  </a:lnTo>
                  <a:lnTo>
                    <a:pt x="10800" y="6171"/>
                  </a:lnTo>
                  <a:lnTo>
                    <a:pt x="9000" y="6171"/>
                  </a:lnTo>
                  <a:lnTo>
                    <a:pt x="8100" y="3086"/>
                  </a:lnTo>
                  <a:lnTo>
                    <a:pt x="6300" y="3086"/>
                  </a:lnTo>
                  <a:lnTo>
                    <a:pt x="3600" y="308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51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480" name="Shape 4480"/>
            <p:cNvSpPr/>
            <p:nvPr/>
          </p:nvSpPr>
          <p:spPr>
            <a:xfrm>
              <a:off x="2108200" y="2016125"/>
              <a:ext cx="38100" cy="127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500" y="18900"/>
                  </a:moveTo>
                  <a:lnTo>
                    <a:pt x="4500" y="18900"/>
                  </a:lnTo>
                  <a:lnTo>
                    <a:pt x="4500" y="18900"/>
                  </a:lnTo>
                  <a:lnTo>
                    <a:pt x="4500" y="18900"/>
                  </a:lnTo>
                  <a:lnTo>
                    <a:pt x="4500" y="16200"/>
                  </a:lnTo>
                  <a:lnTo>
                    <a:pt x="4500" y="16200"/>
                  </a:lnTo>
                  <a:lnTo>
                    <a:pt x="4500" y="16200"/>
                  </a:lnTo>
                  <a:lnTo>
                    <a:pt x="4500" y="16200"/>
                  </a:lnTo>
                  <a:lnTo>
                    <a:pt x="5400" y="16200"/>
                  </a:lnTo>
                  <a:lnTo>
                    <a:pt x="5400" y="16200"/>
                  </a:lnTo>
                  <a:lnTo>
                    <a:pt x="6300" y="16200"/>
                  </a:lnTo>
                  <a:lnTo>
                    <a:pt x="6300" y="16200"/>
                  </a:lnTo>
                  <a:lnTo>
                    <a:pt x="7200" y="16200"/>
                  </a:lnTo>
                  <a:lnTo>
                    <a:pt x="7200" y="16200"/>
                  </a:lnTo>
                  <a:lnTo>
                    <a:pt x="8100" y="16200"/>
                  </a:lnTo>
                  <a:lnTo>
                    <a:pt x="8100" y="16200"/>
                  </a:lnTo>
                  <a:lnTo>
                    <a:pt x="9000" y="16200"/>
                  </a:lnTo>
                  <a:lnTo>
                    <a:pt x="9900" y="16200"/>
                  </a:lnTo>
                  <a:lnTo>
                    <a:pt x="10800" y="16200"/>
                  </a:lnTo>
                  <a:lnTo>
                    <a:pt x="12600" y="16200"/>
                  </a:lnTo>
                  <a:lnTo>
                    <a:pt x="14400" y="16200"/>
                  </a:lnTo>
                  <a:lnTo>
                    <a:pt x="15300" y="18900"/>
                  </a:lnTo>
                  <a:lnTo>
                    <a:pt x="18900" y="18900"/>
                  </a:lnTo>
                  <a:lnTo>
                    <a:pt x="21600" y="21600"/>
                  </a:lnTo>
                  <a:lnTo>
                    <a:pt x="21600" y="5400"/>
                  </a:lnTo>
                  <a:lnTo>
                    <a:pt x="18900" y="5400"/>
                  </a:lnTo>
                  <a:lnTo>
                    <a:pt x="16200" y="2700"/>
                  </a:lnTo>
                  <a:lnTo>
                    <a:pt x="14400" y="2700"/>
                  </a:lnTo>
                  <a:lnTo>
                    <a:pt x="13500" y="2700"/>
                  </a:lnTo>
                  <a:lnTo>
                    <a:pt x="11700" y="2700"/>
                  </a:lnTo>
                  <a:lnTo>
                    <a:pt x="9900" y="0"/>
                  </a:lnTo>
                  <a:lnTo>
                    <a:pt x="9000" y="0"/>
                  </a:lnTo>
                  <a:lnTo>
                    <a:pt x="9000" y="0"/>
                  </a:lnTo>
                  <a:lnTo>
                    <a:pt x="8100" y="0"/>
                  </a:lnTo>
                  <a:lnTo>
                    <a:pt x="7200" y="0"/>
                  </a:lnTo>
                  <a:lnTo>
                    <a:pt x="6300" y="0"/>
                  </a:lnTo>
                  <a:lnTo>
                    <a:pt x="6300" y="0"/>
                  </a:lnTo>
                  <a:lnTo>
                    <a:pt x="5400" y="2700"/>
                  </a:lnTo>
                  <a:lnTo>
                    <a:pt x="4500" y="2700"/>
                  </a:lnTo>
                  <a:lnTo>
                    <a:pt x="3600" y="2700"/>
                  </a:lnTo>
                  <a:lnTo>
                    <a:pt x="3600" y="2700"/>
                  </a:lnTo>
                  <a:lnTo>
                    <a:pt x="2700" y="2700"/>
                  </a:lnTo>
                  <a:lnTo>
                    <a:pt x="1800" y="5400"/>
                  </a:lnTo>
                  <a:lnTo>
                    <a:pt x="1800" y="5400"/>
                  </a:lnTo>
                  <a:lnTo>
                    <a:pt x="900" y="8100"/>
                  </a:lnTo>
                  <a:lnTo>
                    <a:pt x="0" y="8100"/>
                  </a:lnTo>
                  <a:lnTo>
                    <a:pt x="0" y="10800"/>
                  </a:lnTo>
                  <a:lnTo>
                    <a:pt x="0" y="10800"/>
                  </a:lnTo>
                  <a:lnTo>
                    <a:pt x="4500" y="189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481" name="Shape 4481"/>
            <p:cNvSpPr/>
            <p:nvPr/>
          </p:nvSpPr>
          <p:spPr>
            <a:xfrm>
              <a:off x="2106612" y="2022475"/>
              <a:ext cx="25401" cy="349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655"/>
                  </a:moveTo>
                  <a:lnTo>
                    <a:pt x="21600" y="18655"/>
                  </a:lnTo>
                  <a:lnTo>
                    <a:pt x="17550" y="15709"/>
                  </a:lnTo>
                  <a:lnTo>
                    <a:pt x="14850" y="12764"/>
                  </a:lnTo>
                  <a:lnTo>
                    <a:pt x="13500" y="11782"/>
                  </a:lnTo>
                  <a:lnTo>
                    <a:pt x="12150" y="10800"/>
                  </a:lnTo>
                  <a:lnTo>
                    <a:pt x="10800" y="8836"/>
                  </a:lnTo>
                  <a:lnTo>
                    <a:pt x="10800" y="7855"/>
                  </a:lnTo>
                  <a:lnTo>
                    <a:pt x="9450" y="7855"/>
                  </a:lnTo>
                  <a:lnTo>
                    <a:pt x="9450" y="6873"/>
                  </a:lnTo>
                  <a:lnTo>
                    <a:pt x="8100" y="6873"/>
                  </a:lnTo>
                  <a:lnTo>
                    <a:pt x="8100" y="5891"/>
                  </a:lnTo>
                  <a:lnTo>
                    <a:pt x="8100" y="5891"/>
                  </a:lnTo>
                  <a:lnTo>
                    <a:pt x="8100" y="4909"/>
                  </a:lnTo>
                  <a:lnTo>
                    <a:pt x="8100" y="4909"/>
                  </a:lnTo>
                  <a:lnTo>
                    <a:pt x="8100" y="3927"/>
                  </a:lnTo>
                  <a:lnTo>
                    <a:pt x="6750" y="3927"/>
                  </a:lnTo>
                  <a:lnTo>
                    <a:pt x="6750" y="3927"/>
                  </a:lnTo>
                  <a:lnTo>
                    <a:pt x="6750" y="2945"/>
                  </a:lnTo>
                  <a:lnTo>
                    <a:pt x="6750" y="2945"/>
                  </a:lnTo>
                  <a:lnTo>
                    <a:pt x="6750" y="2945"/>
                  </a:lnTo>
                  <a:lnTo>
                    <a:pt x="6750" y="2945"/>
                  </a:lnTo>
                  <a:lnTo>
                    <a:pt x="6750" y="2945"/>
                  </a:lnTo>
                  <a:lnTo>
                    <a:pt x="8100" y="2945"/>
                  </a:lnTo>
                  <a:lnTo>
                    <a:pt x="1350" y="0"/>
                  </a:lnTo>
                  <a:lnTo>
                    <a:pt x="1350" y="982"/>
                  </a:lnTo>
                  <a:lnTo>
                    <a:pt x="0" y="982"/>
                  </a:lnTo>
                  <a:lnTo>
                    <a:pt x="0" y="1964"/>
                  </a:lnTo>
                  <a:lnTo>
                    <a:pt x="0" y="2945"/>
                  </a:lnTo>
                  <a:lnTo>
                    <a:pt x="0" y="3927"/>
                  </a:lnTo>
                  <a:lnTo>
                    <a:pt x="0" y="3927"/>
                  </a:lnTo>
                  <a:lnTo>
                    <a:pt x="0" y="4909"/>
                  </a:lnTo>
                  <a:lnTo>
                    <a:pt x="0" y="5891"/>
                  </a:lnTo>
                  <a:lnTo>
                    <a:pt x="1350" y="5891"/>
                  </a:lnTo>
                  <a:lnTo>
                    <a:pt x="1350" y="6873"/>
                  </a:lnTo>
                  <a:lnTo>
                    <a:pt x="1350" y="7855"/>
                  </a:lnTo>
                  <a:lnTo>
                    <a:pt x="1350" y="7855"/>
                  </a:lnTo>
                  <a:lnTo>
                    <a:pt x="2700" y="8836"/>
                  </a:lnTo>
                  <a:lnTo>
                    <a:pt x="2700" y="9818"/>
                  </a:lnTo>
                  <a:lnTo>
                    <a:pt x="4050" y="10800"/>
                  </a:lnTo>
                  <a:lnTo>
                    <a:pt x="4050" y="10800"/>
                  </a:lnTo>
                  <a:lnTo>
                    <a:pt x="5400" y="11782"/>
                  </a:lnTo>
                  <a:lnTo>
                    <a:pt x="6750" y="13745"/>
                  </a:lnTo>
                  <a:lnTo>
                    <a:pt x="8100" y="14727"/>
                  </a:lnTo>
                  <a:lnTo>
                    <a:pt x="9450" y="16691"/>
                  </a:lnTo>
                  <a:lnTo>
                    <a:pt x="12150" y="19636"/>
                  </a:lnTo>
                  <a:lnTo>
                    <a:pt x="14850" y="21600"/>
                  </a:lnTo>
                  <a:lnTo>
                    <a:pt x="14850" y="21600"/>
                  </a:lnTo>
                  <a:lnTo>
                    <a:pt x="21600" y="1865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482" name="Shape 4482"/>
            <p:cNvSpPr/>
            <p:nvPr/>
          </p:nvSpPr>
          <p:spPr>
            <a:xfrm>
              <a:off x="2124075" y="2052637"/>
              <a:ext cx="23813" cy="349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21600" y="21600"/>
                  </a:lnTo>
                  <a:lnTo>
                    <a:pt x="21600" y="21600"/>
                  </a:lnTo>
                  <a:lnTo>
                    <a:pt x="21600" y="20618"/>
                  </a:lnTo>
                  <a:lnTo>
                    <a:pt x="21600" y="19636"/>
                  </a:lnTo>
                  <a:lnTo>
                    <a:pt x="21600" y="19636"/>
                  </a:lnTo>
                  <a:lnTo>
                    <a:pt x="21600" y="18655"/>
                  </a:lnTo>
                  <a:lnTo>
                    <a:pt x="21600" y="17673"/>
                  </a:lnTo>
                  <a:lnTo>
                    <a:pt x="21600" y="17673"/>
                  </a:lnTo>
                  <a:lnTo>
                    <a:pt x="21600" y="16691"/>
                  </a:lnTo>
                  <a:lnTo>
                    <a:pt x="21600" y="15709"/>
                  </a:lnTo>
                  <a:lnTo>
                    <a:pt x="21600" y="14727"/>
                  </a:lnTo>
                  <a:lnTo>
                    <a:pt x="20160" y="14727"/>
                  </a:lnTo>
                  <a:lnTo>
                    <a:pt x="20160" y="13745"/>
                  </a:lnTo>
                  <a:lnTo>
                    <a:pt x="20160" y="12764"/>
                  </a:lnTo>
                  <a:lnTo>
                    <a:pt x="20160" y="12764"/>
                  </a:lnTo>
                  <a:lnTo>
                    <a:pt x="18720" y="11782"/>
                  </a:lnTo>
                  <a:lnTo>
                    <a:pt x="18720" y="10800"/>
                  </a:lnTo>
                  <a:lnTo>
                    <a:pt x="17280" y="9818"/>
                  </a:lnTo>
                  <a:lnTo>
                    <a:pt x="15840" y="8836"/>
                  </a:lnTo>
                  <a:lnTo>
                    <a:pt x="14400" y="6873"/>
                  </a:lnTo>
                  <a:lnTo>
                    <a:pt x="12960" y="5891"/>
                  </a:lnTo>
                  <a:lnTo>
                    <a:pt x="10080" y="2945"/>
                  </a:lnTo>
                  <a:lnTo>
                    <a:pt x="7200" y="0"/>
                  </a:lnTo>
                  <a:lnTo>
                    <a:pt x="0" y="2945"/>
                  </a:lnTo>
                  <a:lnTo>
                    <a:pt x="2880" y="5891"/>
                  </a:lnTo>
                  <a:lnTo>
                    <a:pt x="7200" y="8836"/>
                  </a:lnTo>
                  <a:lnTo>
                    <a:pt x="7200" y="9818"/>
                  </a:lnTo>
                  <a:lnTo>
                    <a:pt x="8640" y="11782"/>
                  </a:lnTo>
                  <a:lnTo>
                    <a:pt x="10080" y="12764"/>
                  </a:lnTo>
                  <a:lnTo>
                    <a:pt x="11520" y="13745"/>
                  </a:lnTo>
                  <a:lnTo>
                    <a:pt x="11520" y="14727"/>
                  </a:lnTo>
                  <a:lnTo>
                    <a:pt x="12960" y="14727"/>
                  </a:lnTo>
                  <a:lnTo>
                    <a:pt x="12960" y="15709"/>
                  </a:lnTo>
                  <a:lnTo>
                    <a:pt x="12960" y="15709"/>
                  </a:lnTo>
                  <a:lnTo>
                    <a:pt x="12960" y="16691"/>
                  </a:lnTo>
                  <a:lnTo>
                    <a:pt x="14400" y="16691"/>
                  </a:lnTo>
                  <a:lnTo>
                    <a:pt x="14400" y="17673"/>
                  </a:lnTo>
                  <a:lnTo>
                    <a:pt x="14400" y="17673"/>
                  </a:lnTo>
                  <a:lnTo>
                    <a:pt x="14400" y="18655"/>
                  </a:lnTo>
                  <a:lnTo>
                    <a:pt x="14400" y="18655"/>
                  </a:lnTo>
                  <a:lnTo>
                    <a:pt x="14400" y="18655"/>
                  </a:lnTo>
                  <a:lnTo>
                    <a:pt x="14400" y="18655"/>
                  </a:lnTo>
                  <a:lnTo>
                    <a:pt x="14400" y="18655"/>
                  </a:lnTo>
                  <a:lnTo>
                    <a:pt x="14400" y="19636"/>
                  </a:lnTo>
                  <a:lnTo>
                    <a:pt x="14400" y="19636"/>
                  </a:lnTo>
                  <a:lnTo>
                    <a:pt x="14400" y="19636"/>
                  </a:lnTo>
                  <a:lnTo>
                    <a:pt x="14400" y="19636"/>
                  </a:lnTo>
                  <a:lnTo>
                    <a:pt x="216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483" name="Shape 4483"/>
            <p:cNvSpPr/>
            <p:nvPr/>
          </p:nvSpPr>
          <p:spPr>
            <a:xfrm>
              <a:off x="2108200" y="2082800"/>
              <a:ext cx="39688" cy="11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5429"/>
                  </a:moveTo>
                  <a:lnTo>
                    <a:pt x="0" y="15429"/>
                  </a:lnTo>
                  <a:lnTo>
                    <a:pt x="1728" y="18514"/>
                  </a:lnTo>
                  <a:lnTo>
                    <a:pt x="2592" y="18514"/>
                  </a:lnTo>
                  <a:lnTo>
                    <a:pt x="4320" y="18514"/>
                  </a:lnTo>
                  <a:lnTo>
                    <a:pt x="6048" y="18514"/>
                  </a:lnTo>
                  <a:lnTo>
                    <a:pt x="6912" y="18514"/>
                  </a:lnTo>
                  <a:lnTo>
                    <a:pt x="8640" y="21600"/>
                  </a:lnTo>
                  <a:lnTo>
                    <a:pt x="10368" y="21600"/>
                  </a:lnTo>
                  <a:lnTo>
                    <a:pt x="11232" y="21600"/>
                  </a:lnTo>
                  <a:lnTo>
                    <a:pt x="12096" y="21600"/>
                  </a:lnTo>
                  <a:lnTo>
                    <a:pt x="12960" y="21600"/>
                  </a:lnTo>
                  <a:lnTo>
                    <a:pt x="13824" y="21600"/>
                  </a:lnTo>
                  <a:lnTo>
                    <a:pt x="13824" y="21600"/>
                  </a:lnTo>
                  <a:lnTo>
                    <a:pt x="14688" y="21600"/>
                  </a:lnTo>
                  <a:lnTo>
                    <a:pt x="15552" y="21600"/>
                  </a:lnTo>
                  <a:lnTo>
                    <a:pt x="16416" y="21600"/>
                  </a:lnTo>
                  <a:lnTo>
                    <a:pt x="16416" y="21600"/>
                  </a:lnTo>
                  <a:lnTo>
                    <a:pt x="17280" y="21600"/>
                  </a:lnTo>
                  <a:lnTo>
                    <a:pt x="18144" y="18514"/>
                  </a:lnTo>
                  <a:lnTo>
                    <a:pt x="19008" y="18514"/>
                  </a:lnTo>
                  <a:lnTo>
                    <a:pt x="19008" y="18514"/>
                  </a:lnTo>
                  <a:lnTo>
                    <a:pt x="19872" y="15429"/>
                  </a:lnTo>
                  <a:lnTo>
                    <a:pt x="20736" y="15429"/>
                  </a:lnTo>
                  <a:lnTo>
                    <a:pt x="20736" y="12343"/>
                  </a:lnTo>
                  <a:lnTo>
                    <a:pt x="21600" y="9257"/>
                  </a:lnTo>
                  <a:lnTo>
                    <a:pt x="17280" y="3086"/>
                  </a:lnTo>
                  <a:lnTo>
                    <a:pt x="17280" y="3086"/>
                  </a:lnTo>
                  <a:lnTo>
                    <a:pt x="17280" y="3086"/>
                  </a:lnTo>
                  <a:lnTo>
                    <a:pt x="17280" y="3086"/>
                  </a:lnTo>
                  <a:lnTo>
                    <a:pt x="17280" y="3086"/>
                  </a:lnTo>
                  <a:lnTo>
                    <a:pt x="16416" y="3086"/>
                  </a:lnTo>
                  <a:lnTo>
                    <a:pt x="16416" y="3086"/>
                  </a:lnTo>
                  <a:lnTo>
                    <a:pt x="16416" y="6171"/>
                  </a:lnTo>
                  <a:lnTo>
                    <a:pt x="15552" y="6171"/>
                  </a:lnTo>
                  <a:lnTo>
                    <a:pt x="15552" y="6171"/>
                  </a:lnTo>
                  <a:lnTo>
                    <a:pt x="15552" y="6171"/>
                  </a:lnTo>
                  <a:lnTo>
                    <a:pt x="14688" y="6171"/>
                  </a:lnTo>
                  <a:lnTo>
                    <a:pt x="13824" y="6171"/>
                  </a:lnTo>
                  <a:lnTo>
                    <a:pt x="13824" y="6171"/>
                  </a:lnTo>
                  <a:lnTo>
                    <a:pt x="12960" y="6171"/>
                  </a:lnTo>
                  <a:lnTo>
                    <a:pt x="12096" y="6171"/>
                  </a:lnTo>
                  <a:lnTo>
                    <a:pt x="12096" y="6171"/>
                  </a:lnTo>
                  <a:lnTo>
                    <a:pt x="10368" y="6171"/>
                  </a:lnTo>
                  <a:lnTo>
                    <a:pt x="9504" y="3086"/>
                  </a:lnTo>
                  <a:lnTo>
                    <a:pt x="7776" y="3086"/>
                  </a:lnTo>
                  <a:lnTo>
                    <a:pt x="6048" y="3086"/>
                  </a:lnTo>
                  <a:lnTo>
                    <a:pt x="5184" y="3086"/>
                  </a:lnTo>
                  <a:lnTo>
                    <a:pt x="3456" y="0"/>
                  </a:lnTo>
                  <a:lnTo>
                    <a:pt x="1728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0" y="1542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484" name="Shape 4484"/>
            <p:cNvSpPr/>
            <p:nvPr/>
          </p:nvSpPr>
          <p:spPr>
            <a:xfrm>
              <a:off x="2071687" y="2079625"/>
              <a:ext cx="38101" cy="11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600" y="21600"/>
                  </a:moveTo>
                  <a:lnTo>
                    <a:pt x="3600" y="21600"/>
                  </a:lnTo>
                  <a:lnTo>
                    <a:pt x="3600" y="21600"/>
                  </a:lnTo>
                  <a:lnTo>
                    <a:pt x="3600" y="18514"/>
                  </a:lnTo>
                  <a:lnTo>
                    <a:pt x="3600" y="18514"/>
                  </a:lnTo>
                  <a:lnTo>
                    <a:pt x="3600" y="18514"/>
                  </a:lnTo>
                  <a:lnTo>
                    <a:pt x="4500" y="18514"/>
                  </a:lnTo>
                  <a:lnTo>
                    <a:pt x="4500" y="18514"/>
                  </a:lnTo>
                  <a:lnTo>
                    <a:pt x="4500" y="18514"/>
                  </a:lnTo>
                  <a:lnTo>
                    <a:pt x="5400" y="18514"/>
                  </a:lnTo>
                  <a:lnTo>
                    <a:pt x="5400" y="18514"/>
                  </a:lnTo>
                  <a:lnTo>
                    <a:pt x="6300" y="18514"/>
                  </a:lnTo>
                  <a:lnTo>
                    <a:pt x="6300" y="18514"/>
                  </a:lnTo>
                  <a:lnTo>
                    <a:pt x="7200" y="18514"/>
                  </a:lnTo>
                  <a:lnTo>
                    <a:pt x="7200" y="18514"/>
                  </a:lnTo>
                  <a:lnTo>
                    <a:pt x="8100" y="18514"/>
                  </a:lnTo>
                  <a:lnTo>
                    <a:pt x="9000" y="18514"/>
                  </a:lnTo>
                  <a:lnTo>
                    <a:pt x="9000" y="18514"/>
                  </a:lnTo>
                  <a:lnTo>
                    <a:pt x="10800" y="18514"/>
                  </a:lnTo>
                  <a:lnTo>
                    <a:pt x="11700" y="18514"/>
                  </a:lnTo>
                  <a:lnTo>
                    <a:pt x="13500" y="18514"/>
                  </a:lnTo>
                  <a:lnTo>
                    <a:pt x="15300" y="21600"/>
                  </a:lnTo>
                  <a:lnTo>
                    <a:pt x="16200" y="21600"/>
                  </a:lnTo>
                  <a:lnTo>
                    <a:pt x="18000" y="21600"/>
                  </a:lnTo>
                  <a:lnTo>
                    <a:pt x="19800" y="21600"/>
                  </a:lnTo>
                  <a:lnTo>
                    <a:pt x="20700" y="21600"/>
                  </a:lnTo>
                  <a:lnTo>
                    <a:pt x="21600" y="6171"/>
                  </a:lnTo>
                  <a:lnTo>
                    <a:pt x="19800" y="6171"/>
                  </a:lnTo>
                  <a:lnTo>
                    <a:pt x="18900" y="6171"/>
                  </a:lnTo>
                  <a:lnTo>
                    <a:pt x="17100" y="6171"/>
                  </a:lnTo>
                  <a:lnTo>
                    <a:pt x="15300" y="3086"/>
                  </a:lnTo>
                  <a:lnTo>
                    <a:pt x="14400" y="3086"/>
                  </a:lnTo>
                  <a:lnTo>
                    <a:pt x="12600" y="3086"/>
                  </a:lnTo>
                  <a:lnTo>
                    <a:pt x="10800" y="3086"/>
                  </a:lnTo>
                  <a:lnTo>
                    <a:pt x="9900" y="3086"/>
                  </a:lnTo>
                  <a:lnTo>
                    <a:pt x="9000" y="0"/>
                  </a:lnTo>
                  <a:lnTo>
                    <a:pt x="8100" y="0"/>
                  </a:lnTo>
                  <a:lnTo>
                    <a:pt x="7200" y="0"/>
                  </a:lnTo>
                  <a:lnTo>
                    <a:pt x="6300" y="0"/>
                  </a:lnTo>
                  <a:lnTo>
                    <a:pt x="6300" y="0"/>
                  </a:lnTo>
                  <a:lnTo>
                    <a:pt x="5400" y="0"/>
                  </a:lnTo>
                  <a:lnTo>
                    <a:pt x="4500" y="3086"/>
                  </a:lnTo>
                  <a:lnTo>
                    <a:pt x="3600" y="3086"/>
                  </a:lnTo>
                  <a:lnTo>
                    <a:pt x="3600" y="3086"/>
                  </a:lnTo>
                  <a:lnTo>
                    <a:pt x="2700" y="3086"/>
                  </a:lnTo>
                  <a:lnTo>
                    <a:pt x="2700" y="3086"/>
                  </a:lnTo>
                  <a:lnTo>
                    <a:pt x="1800" y="6171"/>
                  </a:lnTo>
                  <a:lnTo>
                    <a:pt x="900" y="6171"/>
                  </a:lnTo>
                  <a:lnTo>
                    <a:pt x="0" y="6171"/>
                  </a:lnTo>
                  <a:lnTo>
                    <a:pt x="0" y="9257"/>
                  </a:lnTo>
                  <a:lnTo>
                    <a:pt x="0" y="12343"/>
                  </a:lnTo>
                  <a:lnTo>
                    <a:pt x="0" y="12343"/>
                  </a:lnTo>
                  <a:lnTo>
                    <a:pt x="36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485" name="Shape 4485"/>
            <p:cNvSpPr/>
            <p:nvPr/>
          </p:nvSpPr>
          <p:spPr>
            <a:xfrm>
              <a:off x="2070100" y="2085975"/>
              <a:ext cx="23813" cy="349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655"/>
                  </a:moveTo>
                  <a:lnTo>
                    <a:pt x="21600" y="18655"/>
                  </a:lnTo>
                  <a:lnTo>
                    <a:pt x="20160" y="17673"/>
                  </a:lnTo>
                  <a:lnTo>
                    <a:pt x="18720" y="16691"/>
                  </a:lnTo>
                  <a:lnTo>
                    <a:pt x="17280" y="14727"/>
                  </a:lnTo>
                  <a:lnTo>
                    <a:pt x="15840" y="13745"/>
                  </a:lnTo>
                  <a:lnTo>
                    <a:pt x="14400" y="11782"/>
                  </a:lnTo>
                  <a:lnTo>
                    <a:pt x="12960" y="10800"/>
                  </a:lnTo>
                  <a:lnTo>
                    <a:pt x="11520" y="9818"/>
                  </a:lnTo>
                  <a:lnTo>
                    <a:pt x="10080" y="8836"/>
                  </a:lnTo>
                  <a:lnTo>
                    <a:pt x="10080" y="7855"/>
                  </a:lnTo>
                  <a:lnTo>
                    <a:pt x="10080" y="6873"/>
                  </a:lnTo>
                  <a:lnTo>
                    <a:pt x="8640" y="6873"/>
                  </a:lnTo>
                  <a:lnTo>
                    <a:pt x="8640" y="5891"/>
                  </a:lnTo>
                  <a:lnTo>
                    <a:pt x="8640" y="5891"/>
                  </a:lnTo>
                  <a:lnTo>
                    <a:pt x="7200" y="4909"/>
                  </a:lnTo>
                  <a:lnTo>
                    <a:pt x="7200" y="4909"/>
                  </a:lnTo>
                  <a:lnTo>
                    <a:pt x="7200" y="3927"/>
                  </a:lnTo>
                  <a:lnTo>
                    <a:pt x="7200" y="3927"/>
                  </a:lnTo>
                  <a:lnTo>
                    <a:pt x="7200" y="3927"/>
                  </a:lnTo>
                  <a:lnTo>
                    <a:pt x="7200" y="2945"/>
                  </a:lnTo>
                  <a:lnTo>
                    <a:pt x="7200" y="2945"/>
                  </a:lnTo>
                  <a:lnTo>
                    <a:pt x="7200" y="2945"/>
                  </a:lnTo>
                  <a:lnTo>
                    <a:pt x="7200" y="2945"/>
                  </a:lnTo>
                  <a:lnTo>
                    <a:pt x="7200" y="2945"/>
                  </a:lnTo>
                  <a:lnTo>
                    <a:pt x="7200" y="2945"/>
                  </a:lnTo>
                  <a:lnTo>
                    <a:pt x="1440" y="0"/>
                  </a:lnTo>
                  <a:lnTo>
                    <a:pt x="0" y="982"/>
                  </a:lnTo>
                  <a:lnTo>
                    <a:pt x="0" y="982"/>
                  </a:lnTo>
                  <a:lnTo>
                    <a:pt x="0" y="1964"/>
                  </a:lnTo>
                  <a:lnTo>
                    <a:pt x="0" y="2945"/>
                  </a:lnTo>
                  <a:lnTo>
                    <a:pt x="0" y="3927"/>
                  </a:lnTo>
                  <a:lnTo>
                    <a:pt x="0" y="3927"/>
                  </a:lnTo>
                  <a:lnTo>
                    <a:pt x="0" y="4909"/>
                  </a:lnTo>
                  <a:lnTo>
                    <a:pt x="0" y="5891"/>
                  </a:lnTo>
                  <a:lnTo>
                    <a:pt x="0" y="6873"/>
                  </a:lnTo>
                  <a:lnTo>
                    <a:pt x="1440" y="6873"/>
                  </a:lnTo>
                  <a:lnTo>
                    <a:pt x="1440" y="7855"/>
                  </a:lnTo>
                  <a:lnTo>
                    <a:pt x="1440" y="8836"/>
                  </a:lnTo>
                  <a:lnTo>
                    <a:pt x="2880" y="8836"/>
                  </a:lnTo>
                  <a:lnTo>
                    <a:pt x="2880" y="9818"/>
                  </a:lnTo>
                  <a:lnTo>
                    <a:pt x="2880" y="10800"/>
                  </a:lnTo>
                  <a:lnTo>
                    <a:pt x="4320" y="11782"/>
                  </a:lnTo>
                  <a:lnTo>
                    <a:pt x="5760" y="12764"/>
                  </a:lnTo>
                  <a:lnTo>
                    <a:pt x="7200" y="13745"/>
                  </a:lnTo>
                  <a:lnTo>
                    <a:pt x="8640" y="15709"/>
                  </a:lnTo>
                  <a:lnTo>
                    <a:pt x="10080" y="16691"/>
                  </a:lnTo>
                  <a:lnTo>
                    <a:pt x="11520" y="17673"/>
                  </a:lnTo>
                  <a:lnTo>
                    <a:pt x="12960" y="19636"/>
                  </a:lnTo>
                  <a:lnTo>
                    <a:pt x="14400" y="20618"/>
                  </a:lnTo>
                  <a:lnTo>
                    <a:pt x="15840" y="21600"/>
                  </a:lnTo>
                  <a:lnTo>
                    <a:pt x="15840" y="21600"/>
                  </a:lnTo>
                  <a:lnTo>
                    <a:pt x="21600" y="1865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486" name="Shape 4486"/>
            <p:cNvSpPr/>
            <p:nvPr/>
          </p:nvSpPr>
          <p:spPr>
            <a:xfrm>
              <a:off x="2087562" y="2120900"/>
              <a:ext cx="1588" cy="1588"/>
            </a:xfrm>
            <a:prstGeom prst="rect">
              <a:avLst/>
            </a:pr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487" name="Shape 4487"/>
            <p:cNvSpPr/>
            <p:nvPr/>
          </p:nvSpPr>
          <p:spPr>
            <a:xfrm>
              <a:off x="2087562" y="2116137"/>
              <a:ext cx="25401" cy="333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250" y="21600"/>
                  </a:moveTo>
                  <a:lnTo>
                    <a:pt x="20250" y="21600"/>
                  </a:lnTo>
                  <a:lnTo>
                    <a:pt x="20250" y="20571"/>
                  </a:lnTo>
                  <a:lnTo>
                    <a:pt x="21600" y="19543"/>
                  </a:lnTo>
                  <a:lnTo>
                    <a:pt x="21600" y="19543"/>
                  </a:lnTo>
                  <a:lnTo>
                    <a:pt x="21600" y="18514"/>
                  </a:lnTo>
                  <a:lnTo>
                    <a:pt x="21600" y="17486"/>
                  </a:lnTo>
                  <a:lnTo>
                    <a:pt x="21600" y="16457"/>
                  </a:lnTo>
                  <a:lnTo>
                    <a:pt x="20250" y="16457"/>
                  </a:lnTo>
                  <a:lnTo>
                    <a:pt x="20250" y="15429"/>
                  </a:lnTo>
                  <a:lnTo>
                    <a:pt x="20250" y="14400"/>
                  </a:lnTo>
                  <a:lnTo>
                    <a:pt x="20250" y="13371"/>
                  </a:lnTo>
                  <a:lnTo>
                    <a:pt x="18900" y="13371"/>
                  </a:lnTo>
                  <a:lnTo>
                    <a:pt x="18900" y="12343"/>
                  </a:lnTo>
                  <a:lnTo>
                    <a:pt x="17550" y="11314"/>
                  </a:lnTo>
                  <a:lnTo>
                    <a:pt x="16200" y="10286"/>
                  </a:lnTo>
                  <a:lnTo>
                    <a:pt x="14850" y="8229"/>
                  </a:lnTo>
                  <a:lnTo>
                    <a:pt x="13500" y="7200"/>
                  </a:lnTo>
                  <a:lnTo>
                    <a:pt x="12150" y="6171"/>
                  </a:lnTo>
                  <a:lnTo>
                    <a:pt x="10800" y="5143"/>
                  </a:lnTo>
                  <a:lnTo>
                    <a:pt x="9450" y="4114"/>
                  </a:lnTo>
                  <a:lnTo>
                    <a:pt x="8100" y="2057"/>
                  </a:lnTo>
                  <a:lnTo>
                    <a:pt x="6750" y="1029"/>
                  </a:lnTo>
                  <a:lnTo>
                    <a:pt x="5400" y="0"/>
                  </a:lnTo>
                  <a:lnTo>
                    <a:pt x="0" y="3086"/>
                  </a:lnTo>
                  <a:lnTo>
                    <a:pt x="1350" y="5143"/>
                  </a:lnTo>
                  <a:lnTo>
                    <a:pt x="2700" y="6171"/>
                  </a:lnTo>
                  <a:lnTo>
                    <a:pt x="4050" y="7200"/>
                  </a:lnTo>
                  <a:lnTo>
                    <a:pt x="5400" y="8229"/>
                  </a:lnTo>
                  <a:lnTo>
                    <a:pt x="6750" y="10286"/>
                  </a:lnTo>
                  <a:lnTo>
                    <a:pt x="8100" y="11314"/>
                  </a:lnTo>
                  <a:lnTo>
                    <a:pt x="9450" y="12343"/>
                  </a:lnTo>
                  <a:lnTo>
                    <a:pt x="10800" y="13371"/>
                  </a:lnTo>
                  <a:lnTo>
                    <a:pt x="12150" y="14400"/>
                  </a:lnTo>
                  <a:lnTo>
                    <a:pt x="12150" y="15429"/>
                  </a:lnTo>
                  <a:lnTo>
                    <a:pt x="13500" y="16457"/>
                  </a:lnTo>
                  <a:lnTo>
                    <a:pt x="13500" y="16457"/>
                  </a:lnTo>
                  <a:lnTo>
                    <a:pt x="13500" y="16457"/>
                  </a:lnTo>
                  <a:lnTo>
                    <a:pt x="13500" y="17486"/>
                  </a:lnTo>
                  <a:lnTo>
                    <a:pt x="13500" y="17486"/>
                  </a:lnTo>
                  <a:lnTo>
                    <a:pt x="14850" y="17486"/>
                  </a:lnTo>
                  <a:lnTo>
                    <a:pt x="14850" y="18514"/>
                  </a:lnTo>
                  <a:lnTo>
                    <a:pt x="14850" y="18514"/>
                  </a:lnTo>
                  <a:lnTo>
                    <a:pt x="14850" y="18514"/>
                  </a:lnTo>
                  <a:lnTo>
                    <a:pt x="14850" y="18514"/>
                  </a:lnTo>
                  <a:lnTo>
                    <a:pt x="14850" y="18514"/>
                  </a:lnTo>
                  <a:lnTo>
                    <a:pt x="14850" y="18514"/>
                  </a:lnTo>
                  <a:lnTo>
                    <a:pt x="14850" y="18514"/>
                  </a:lnTo>
                  <a:lnTo>
                    <a:pt x="2025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488" name="Shape 4488"/>
            <p:cNvSpPr/>
            <p:nvPr/>
          </p:nvSpPr>
          <p:spPr>
            <a:xfrm>
              <a:off x="2073275" y="2143125"/>
              <a:ext cx="38100" cy="11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5429"/>
                  </a:moveTo>
                  <a:lnTo>
                    <a:pt x="0" y="15429"/>
                  </a:lnTo>
                  <a:lnTo>
                    <a:pt x="2700" y="18514"/>
                  </a:lnTo>
                  <a:lnTo>
                    <a:pt x="5400" y="18514"/>
                  </a:lnTo>
                  <a:lnTo>
                    <a:pt x="7200" y="21600"/>
                  </a:lnTo>
                  <a:lnTo>
                    <a:pt x="8100" y="21600"/>
                  </a:lnTo>
                  <a:lnTo>
                    <a:pt x="9900" y="21600"/>
                  </a:lnTo>
                  <a:lnTo>
                    <a:pt x="11700" y="21600"/>
                  </a:lnTo>
                  <a:lnTo>
                    <a:pt x="12600" y="21600"/>
                  </a:lnTo>
                  <a:lnTo>
                    <a:pt x="12600" y="21600"/>
                  </a:lnTo>
                  <a:lnTo>
                    <a:pt x="13500" y="21600"/>
                  </a:lnTo>
                  <a:lnTo>
                    <a:pt x="14400" y="21600"/>
                  </a:lnTo>
                  <a:lnTo>
                    <a:pt x="15300" y="21600"/>
                  </a:lnTo>
                  <a:lnTo>
                    <a:pt x="16200" y="21600"/>
                  </a:lnTo>
                  <a:lnTo>
                    <a:pt x="16200" y="21600"/>
                  </a:lnTo>
                  <a:lnTo>
                    <a:pt x="17100" y="21600"/>
                  </a:lnTo>
                  <a:lnTo>
                    <a:pt x="18000" y="21600"/>
                  </a:lnTo>
                  <a:lnTo>
                    <a:pt x="18000" y="18514"/>
                  </a:lnTo>
                  <a:lnTo>
                    <a:pt x="18900" y="18514"/>
                  </a:lnTo>
                  <a:lnTo>
                    <a:pt x="19800" y="18514"/>
                  </a:lnTo>
                  <a:lnTo>
                    <a:pt x="20700" y="18514"/>
                  </a:lnTo>
                  <a:lnTo>
                    <a:pt x="20700" y="15429"/>
                  </a:lnTo>
                  <a:lnTo>
                    <a:pt x="21600" y="12343"/>
                  </a:lnTo>
                  <a:lnTo>
                    <a:pt x="21600" y="12343"/>
                  </a:lnTo>
                  <a:lnTo>
                    <a:pt x="18000" y="3086"/>
                  </a:lnTo>
                  <a:lnTo>
                    <a:pt x="18000" y="3086"/>
                  </a:lnTo>
                  <a:lnTo>
                    <a:pt x="17100" y="3086"/>
                  </a:lnTo>
                  <a:lnTo>
                    <a:pt x="17100" y="3086"/>
                  </a:lnTo>
                  <a:lnTo>
                    <a:pt x="17100" y="3086"/>
                  </a:lnTo>
                  <a:lnTo>
                    <a:pt x="17100" y="3086"/>
                  </a:lnTo>
                  <a:lnTo>
                    <a:pt x="17100" y="6171"/>
                  </a:lnTo>
                  <a:lnTo>
                    <a:pt x="16200" y="6171"/>
                  </a:lnTo>
                  <a:lnTo>
                    <a:pt x="16200" y="6171"/>
                  </a:lnTo>
                  <a:lnTo>
                    <a:pt x="15300" y="6171"/>
                  </a:lnTo>
                  <a:lnTo>
                    <a:pt x="15300" y="6171"/>
                  </a:lnTo>
                  <a:lnTo>
                    <a:pt x="15300" y="6171"/>
                  </a:lnTo>
                  <a:lnTo>
                    <a:pt x="14400" y="6171"/>
                  </a:lnTo>
                  <a:lnTo>
                    <a:pt x="13500" y="6171"/>
                  </a:lnTo>
                  <a:lnTo>
                    <a:pt x="13500" y="6171"/>
                  </a:lnTo>
                  <a:lnTo>
                    <a:pt x="12600" y="6171"/>
                  </a:lnTo>
                  <a:lnTo>
                    <a:pt x="11700" y="6171"/>
                  </a:lnTo>
                  <a:lnTo>
                    <a:pt x="10800" y="6171"/>
                  </a:lnTo>
                  <a:lnTo>
                    <a:pt x="9000" y="6171"/>
                  </a:lnTo>
                  <a:lnTo>
                    <a:pt x="7200" y="3086"/>
                  </a:lnTo>
                  <a:lnTo>
                    <a:pt x="6300" y="3086"/>
                  </a:lnTo>
                  <a:lnTo>
                    <a:pt x="3600" y="308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542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489" name="Shape 4489"/>
            <p:cNvSpPr/>
            <p:nvPr/>
          </p:nvSpPr>
          <p:spPr>
            <a:xfrm>
              <a:off x="2035175" y="2139950"/>
              <a:ext cx="38100" cy="11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500" y="21600"/>
                  </a:moveTo>
                  <a:lnTo>
                    <a:pt x="4500" y="21600"/>
                  </a:lnTo>
                  <a:lnTo>
                    <a:pt x="4500" y="21600"/>
                  </a:lnTo>
                  <a:lnTo>
                    <a:pt x="4500" y="18514"/>
                  </a:lnTo>
                  <a:lnTo>
                    <a:pt x="4500" y="18514"/>
                  </a:lnTo>
                  <a:lnTo>
                    <a:pt x="4500" y="18514"/>
                  </a:lnTo>
                  <a:lnTo>
                    <a:pt x="4500" y="18514"/>
                  </a:lnTo>
                  <a:lnTo>
                    <a:pt x="5400" y="18514"/>
                  </a:lnTo>
                  <a:lnTo>
                    <a:pt x="5400" y="18514"/>
                  </a:lnTo>
                  <a:lnTo>
                    <a:pt x="5400" y="18514"/>
                  </a:lnTo>
                  <a:lnTo>
                    <a:pt x="6300" y="18514"/>
                  </a:lnTo>
                  <a:lnTo>
                    <a:pt x="6300" y="18514"/>
                  </a:lnTo>
                  <a:lnTo>
                    <a:pt x="7200" y="18514"/>
                  </a:lnTo>
                  <a:lnTo>
                    <a:pt x="7200" y="15429"/>
                  </a:lnTo>
                  <a:lnTo>
                    <a:pt x="8100" y="15429"/>
                  </a:lnTo>
                  <a:lnTo>
                    <a:pt x="9000" y="15429"/>
                  </a:lnTo>
                  <a:lnTo>
                    <a:pt x="9000" y="18514"/>
                  </a:lnTo>
                  <a:lnTo>
                    <a:pt x="9900" y="18514"/>
                  </a:lnTo>
                  <a:lnTo>
                    <a:pt x="10800" y="18514"/>
                  </a:lnTo>
                  <a:lnTo>
                    <a:pt x="12600" y="18514"/>
                  </a:lnTo>
                  <a:lnTo>
                    <a:pt x="14400" y="18514"/>
                  </a:lnTo>
                  <a:lnTo>
                    <a:pt x="15300" y="18514"/>
                  </a:lnTo>
                  <a:lnTo>
                    <a:pt x="18900" y="21600"/>
                  </a:lnTo>
                  <a:lnTo>
                    <a:pt x="21600" y="21600"/>
                  </a:lnTo>
                  <a:lnTo>
                    <a:pt x="21600" y="6171"/>
                  </a:lnTo>
                  <a:lnTo>
                    <a:pt x="18900" y="6171"/>
                  </a:lnTo>
                  <a:lnTo>
                    <a:pt x="16200" y="3086"/>
                  </a:lnTo>
                  <a:lnTo>
                    <a:pt x="14400" y="3086"/>
                  </a:lnTo>
                  <a:lnTo>
                    <a:pt x="13500" y="3086"/>
                  </a:lnTo>
                  <a:lnTo>
                    <a:pt x="11700" y="0"/>
                  </a:lnTo>
                  <a:lnTo>
                    <a:pt x="9900" y="0"/>
                  </a:lnTo>
                  <a:lnTo>
                    <a:pt x="9000" y="0"/>
                  </a:lnTo>
                  <a:lnTo>
                    <a:pt x="9000" y="0"/>
                  </a:lnTo>
                  <a:lnTo>
                    <a:pt x="8100" y="0"/>
                  </a:lnTo>
                  <a:lnTo>
                    <a:pt x="7200" y="0"/>
                  </a:lnTo>
                  <a:lnTo>
                    <a:pt x="6300" y="0"/>
                  </a:lnTo>
                  <a:lnTo>
                    <a:pt x="6300" y="0"/>
                  </a:lnTo>
                  <a:lnTo>
                    <a:pt x="5400" y="0"/>
                  </a:lnTo>
                  <a:lnTo>
                    <a:pt x="4500" y="3086"/>
                  </a:lnTo>
                  <a:lnTo>
                    <a:pt x="3600" y="3086"/>
                  </a:lnTo>
                  <a:lnTo>
                    <a:pt x="3600" y="3086"/>
                  </a:lnTo>
                  <a:lnTo>
                    <a:pt x="2700" y="3086"/>
                  </a:lnTo>
                  <a:lnTo>
                    <a:pt x="1800" y="6171"/>
                  </a:lnTo>
                  <a:lnTo>
                    <a:pt x="1800" y="6171"/>
                  </a:lnTo>
                  <a:lnTo>
                    <a:pt x="900" y="6171"/>
                  </a:lnTo>
                  <a:lnTo>
                    <a:pt x="0" y="9257"/>
                  </a:lnTo>
                  <a:lnTo>
                    <a:pt x="0" y="12343"/>
                  </a:lnTo>
                  <a:lnTo>
                    <a:pt x="0" y="12343"/>
                  </a:lnTo>
                  <a:lnTo>
                    <a:pt x="45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490" name="Shape 4490"/>
            <p:cNvSpPr/>
            <p:nvPr/>
          </p:nvSpPr>
          <p:spPr>
            <a:xfrm>
              <a:off x="2033587" y="2146300"/>
              <a:ext cx="25401" cy="349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655"/>
                  </a:moveTo>
                  <a:lnTo>
                    <a:pt x="21600" y="18655"/>
                  </a:lnTo>
                  <a:lnTo>
                    <a:pt x="17550" y="15709"/>
                  </a:lnTo>
                  <a:lnTo>
                    <a:pt x="14850" y="12764"/>
                  </a:lnTo>
                  <a:lnTo>
                    <a:pt x="13500" y="11782"/>
                  </a:lnTo>
                  <a:lnTo>
                    <a:pt x="12150" y="10800"/>
                  </a:lnTo>
                  <a:lnTo>
                    <a:pt x="10800" y="8836"/>
                  </a:lnTo>
                  <a:lnTo>
                    <a:pt x="9450" y="7855"/>
                  </a:lnTo>
                  <a:lnTo>
                    <a:pt x="9450" y="7855"/>
                  </a:lnTo>
                  <a:lnTo>
                    <a:pt x="9450" y="6873"/>
                  </a:lnTo>
                  <a:lnTo>
                    <a:pt x="9450" y="6873"/>
                  </a:lnTo>
                  <a:lnTo>
                    <a:pt x="8100" y="5891"/>
                  </a:lnTo>
                  <a:lnTo>
                    <a:pt x="8100" y="5891"/>
                  </a:lnTo>
                  <a:lnTo>
                    <a:pt x="8100" y="4909"/>
                  </a:lnTo>
                  <a:lnTo>
                    <a:pt x="8100" y="4909"/>
                  </a:lnTo>
                  <a:lnTo>
                    <a:pt x="8100" y="3927"/>
                  </a:lnTo>
                  <a:lnTo>
                    <a:pt x="6750" y="3927"/>
                  </a:lnTo>
                  <a:lnTo>
                    <a:pt x="6750" y="3927"/>
                  </a:lnTo>
                  <a:lnTo>
                    <a:pt x="6750" y="2945"/>
                  </a:lnTo>
                  <a:lnTo>
                    <a:pt x="6750" y="2945"/>
                  </a:lnTo>
                  <a:lnTo>
                    <a:pt x="6750" y="2945"/>
                  </a:lnTo>
                  <a:lnTo>
                    <a:pt x="6750" y="2945"/>
                  </a:lnTo>
                  <a:lnTo>
                    <a:pt x="8100" y="2945"/>
                  </a:lnTo>
                  <a:lnTo>
                    <a:pt x="8100" y="2945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0" y="982"/>
                  </a:lnTo>
                  <a:lnTo>
                    <a:pt x="0" y="1964"/>
                  </a:lnTo>
                  <a:lnTo>
                    <a:pt x="0" y="2945"/>
                  </a:lnTo>
                  <a:lnTo>
                    <a:pt x="0" y="2945"/>
                  </a:lnTo>
                  <a:lnTo>
                    <a:pt x="0" y="3927"/>
                  </a:lnTo>
                  <a:lnTo>
                    <a:pt x="0" y="4909"/>
                  </a:lnTo>
                  <a:lnTo>
                    <a:pt x="0" y="5891"/>
                  </a:lnTo>
                  <a:lnTo>
                    <a:pt x="1350" y="5891"/>
                  </a:lnTo>
                  <a:lnTo>
                    <a:pt x="1350" y="6873"/>
                  </a:lnTo>
                  <a:lnTo>
                    <a:pt x="1350" y="7855"/>
                  </a:lnTo>
                  <a:lnTo>
                    <a:pt x="1350" y="7855"/>
                  </a:lnTo>
                  <a:lnTo>
                    <a:pt x="2700" y="8836"/>
                  </a:lnTo>
                  <a:lnTo>
                    <a:pt x="2700" y="9818"/>
                  </a:lnTo>
                  <a:lnTo>
                    <a:pt x="2700" y="9818"/>
                  </a:lnTo>
                  <a:lnTo>
                    <a:pt x="4050" y="10800"/>
                  </a:lnTo>
                  <a:lnTo>
                    <a:pt x="5400" y="11782"/>
                  </a:lnTo>
                  <a:lnTo>
                    <a:pt x="6750" y="13745"/>
                  </a:lnTo>
                  <a:lnTo>
                    <a:pt x="8100" y="14727"/>
                  </a:lnTo>
                  <a:lnTo>
                    <a:pt x="9450" y="16691"/>
                  </a:lnTo>
                  <a:lnTo>
                    <a:pt x="12150" y="18655"/>
                  </a:lnTo>
                  <a:lnTo>
                    <a:pt x="14850" y="21600"/>
                  </a:lnTo>
                  <a:lnTo>
                    <a:pt x="14850" y="21600"/>
                  </a:lnTo>
                  <a:lnTo>
                    <a:pt x="21600" y="1865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491" name="Shape 4491"/>
            <p:cNvSpPr/>
            <p:nvPr/>
          </p:nvSpPr>
          <p:spPr>
            <a:xfrm>
              <a:off x="2051050" y="2176462"/>
              <a:ext cx="25400" cy="349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250" y="21600"/>
                  </a:moveTo>
                  <a:lnTo>
                    <a:pt x="20250" y="21600"/>
                  </a:lnTo>
                  <a:lnTo>
                    <a:pt x="20250" y="21600"/>
                  </a:lnTo>
                  <a:lnTo>
                    <a:pt x="20250" y="20618"/>
                  </a:lnTo>
                  <a:lnTo>
                    <a:pt x="21600" y="19636"/>
                  </a:lnTo>
                  <a:lnTo>
                    <a:pt x="21600" y="18655"/>
                  </a:lnTo>
                  <a:lnTo>
                    <a:pt x="21600" y="18655"/>
                  </a:lnTo>
                  <a:lnTo>
                    <a:pt x="21600" y="17673"/>
                  </a:lnTo>
                  <a:lnTo>
                    <a:pt x="21600" y="16691"/>
                  </a:lnTo>
                  <a:lnTo>
                    <a:pt x="20250" y="16691"/>
                  </a:lnTo>
                  <a:lnTo>
                    <a:pt x="20250" y="15709"/>
                  </a:lnTo>
                  <a:lnTo>
                    <a:pt x="20250" y="14727"/>
                  </a:lnTo>
                  <a:lnTo>
                    <a:pt x="20250" y="13745"/>
                  </a:lnTo>
                  <a:lnTo>
                    <a:pt x="18900" y="13745"/>
                  </a:lnTo>
                  <a:lnTo>
                    <a:pt x="18900" y="12764"/>
                  </a:lnTo>
                  <a:lnTo>
                    <a:pt x="18900" y="12764"/>
                  </a:lnTo>
                  <a:lnTo>
                    <a:pt x="17550" y="11782"/>
                  </a:lnTo>
                  <a:lnTo>
                    <a:pt x="17550" y="10800"/>
                  </a:lnTo>
                  <a:lnTo>
                    <a:pt x="16200" y="9818"/>
                  </a:lnTo>
                  <a:lnTo>
                    <a:pt x="14850" y="7855"/>
                  </a:lnTo>
                  <a:lnTo>
                    <a:pt x="13500" y="6873"/>
                  </a:lnTo>
                  <a:lnTo>
                    <a:pt x="12150" y="5891"/>
                  </a:lnTo>
                  <a:lnTo>
                    <a:pt x="9450" y="2945"/>
                  </a:lnTo>
                  <a:lnTo>
                    <a:pt x="6750" y="0"/>
                  </a:lnTo>
                  <a:lnTo>
                    <a:pt x="0" y="2945"/>
                  </a:lnTo>
                  <a:lnTo>
                    <a:pt x="4050" y="5891"/>
                  </a:lnTo>
                  <a:lnTo>
                    <a:pt x="6750" y="8836"/>
                  </a:lnTo>
                  <a:lnTo>
                    <a:pt x="8100" y="9818"/>
                  </a:lnTo>
                  <a:lnTo>
                    <a:pt x="9450" y="10800"/>
                  </a:lnTo>
                  <a:lnTo>
                    <a:pt x="10800" y="12764"/>
                  </a:lnTo>
                  <a:lnTo>
                    <a:pt x="10800" y="13745"/>
                  </a:lnTo>
                  <a:lnTo>
                    <a:pt x="12150" y="13745"/>
                  </a:lnTo>
                  <a:lnTo>
                    <a:pt x="12150" y="14727"/>
                  </a:lnTo>
                  <a:lnTo>
                    <a:pt x="12150" y="15709"/>
                  </a:lnTo>
                  <a:lnTo>
                    <a:pt x="13500" y="15709"/>
                  </a:lnTo>
                  <a:lnTo>
                    <a:pt x="13500" y="16691"/>
                  </a:lnTo>
                  <a:lnTo>
                    <a:pt x="13500" y="16691"/>
                  </a:lnTo>
                  <a:lnTo>
                    <a:pt x="13500" y="16691"/>
                  </a:lnTo>
                  <a:lnTo>
                    <a:pt x="13500" y="17673"/>
                  </a:lnTo>
                  <a:lnTo>
                    <a:pt x="13500" y="17673"/>
                  </a:lnTo>
                  <a:lnTo>
                    <a:pt x="13500" y="18655"/>
                  </a:lnTo>
                  <a:lnTo>
                    <a:pt x="13500" y="18655"/>
                  </a:lnTo>
                  <a:lnTo>
                    <a:pt x="13500" y="18655"/>
                  </a:lnTo>
                  <a:lnTo>
                    <a:pt x="13500" y="18655"/>
                  </a:lnTo>
                  <a:lnTo>
                    <a:pt x="13500" y="18655"/>
                  </a:lnTo>
                  <a:lnTo>
                    <a:pt x="13500" y="19636"/>
                  </a:lnTo>
                  <a:lnTo>
                    <a:pt x="13500" y="19636"/>
                  </a:lnTo>
                  <a:lnTo>
                    <a:pt x="13500" y="19636"/>
                  </a:lnTo>
                  <a:lnTo>
                    <a:pt x="2025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492" name="Shape 4492"/>
            <p:cNvSpPr/>
            <p:nvPr/>
          </p:nvSpPr>
          <p:spPr>
            <a:xfrm>
              <a:off x="2035175" y="2206625"/>
              <a:ext cx="39688" cy="11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5429"/>
                  </a:moveTo>
                  <a:lnTo>
                    <a:pt x="0" y="15429"/>
                  </a:lnTo>
                  <a:lnTo>
                    <a:pt x="2592" y="18514"/>
                  </a:lnTo>
                  <a:lnTo>
                    <a:pt x="6048" y="18514"/>
                  </a:lnTo>
                  <a:lnTo>
                    <a:pt x="6912" y="18514"/>
                  </a:lnTo>
                  <a:lnTo>
                    <a:pt x="8640" y="21600"/>
                  </a:lnTo>
                  <a:lnTo>
                    <a:pt x="10368" y="21600"/>
                  </a:lnTo>
                  <a:lnTo>
                    <a:pt x="11232" y="21600"/>
                  </a:lnTo>
                  <a:lnTo>
                    <a:pt x="12096" y="21600"/>
                  </a:lnTo>
                  <a:lnTo>
                    <a:pt x="12960" y="21600"/>
                  </a:lnTo>
                  <a:lnTo>
                    <a:pt x="13824" y="21600"/>
                  </a:lnTo>
                  <a:lnTo>
                    <a:pt x="13824" y="21600"/>
                  </a:lnTo>
                  <a:lnTo>
                    <a:pt x="14688" y="21600"/>
                  </a:lnTo>
                  <a:lnTo>
                    <a:pt x="15552" y="21600"/>
                  </a:lnTo>
                  <a:lnTo>
                    <a:pt x="16416" y="21600"/>
                  </a:lnTo>
                  <a:lnTo>
                    <a:pt x="17280" y="21600"/>
                  </a:lnTo>
                  <a:lnTo>
                    <a:pt x="17280" y="18514"/>
                  </a:lnTo>
                  <a:lnTo>
                    <a:pt x="18144" y="18514"/>
                  </a:lnTo>
                  <a:lnTo>
                    <a:pt x="19008" y="18514"/>
                  </a:lnTo>
                  <a:lnTo>
                    <a:pt x="19872" y="18514"/>
                  </a:lnTo>
                  <a:lnTo>
                    <a:pt x="19872" y="15429"/>
                  </a:lnTo>
                  <a:lnTo>
                    <a:pt x="20736" y="15429"/>
                  </a:lnTo>
                  <a:lnTo>
                    <a:pt x="20736" y="12343"/>
                  </a:lnTo>
                  <a:lnTo>
                    <a:pt x="21600" y="9257"/>
                  </a:lnTo>
                  <a:lnTo>
                    <a:pt x="17280" y="3086"/>
                  </a:lnTo>
                  <a:lnTo>
                    <a:pt x="17280" y="3086"/>
                  </a:lnTo>
                  <a:lnTo>
                    <a:pt x="17280" y="3086"/>
                  </a:lnTo>
                  <a:lnTo>
                    <a:pt x="17280" y="3086"/>
                  </a:lnTo>
                  <a:lnTo>
                    <a:pt x="17280" y="3086"/>
                  </a:lnTo>
                  <a:lnTo>
                    <a:pt x="17280" y="3086"/>
                  </a:lnTo>
                  <a:lnTo>
                    <a:pt x="16416" y="3086"/>
                  </a:lnTo>
                  <a:lnTo>
                    <a:pt x="16416" y="3086"/>
                  </a:lnTo>
                  <a:lnTo>
                    <a:pt x="15552" y="3086"/>
                  </a:lnTo>
                  <a:lnTo>
                    <a:pt x="15552" y="3086"/>
                  </a:lnTo>
                  <a:lnTo>
                    <a:pt x="15552" y="6171"/>
                  </a:lnTo>
                  <a:lnTo>
                    <a:pt x="14688" y="6171"/>
                  </a:lnTo>
                  <a:lnTo>
                    <a:pt x="13824" y="6171"/>
                  </a:lnTo>
                  <a:lnTo>
                    <a:pt x="13824" y="6171"/>
                  </a:lnTo>
                  <a:lnTo>
                    <a:pt x="12960" y="6171"/>
                  </a:lnTo>
                  <a:lnTo>
                    <a:pt x="12096" y="6171"/>
                  </a:lnTo>
                  <a:lnTo>
                    <a:pt x="12096" y="6171"/>
                  </a:lnTo>
                  <a:lnTo>
                    <a:pt x="10368" y="3086"/>
                  </a:lnTo>
                  <a:lnTo>
                    <a:pt x="8640" y="3086"/>
                  </a:lnTo>
                  <a:lnTo>
                    <a:pt x="7776" y="3086"/>
                  </a:lnTo>
                  <a:lnTo>
                    <a:pt x="6048" y="3086"/>
                  </a:lnTo>
                  <a:lnTo>
                    <a:pt x="3456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0" y="1542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493" name="Shape 4493"/>
            <p:cNvSpPr/>
            <p:nvPr/>
          </p:nvSpPr>
          <p:spPr>
            <a:xfrm>
              <a:off x="1998662" y="2203450"/>
              <a:ext cx="38101" cy="11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600" y="18514"/>
                  </a:moveTo>
                  <a:lnTo>
                    <a:pt x="3600" y="18514"/>
                  </a:lnTo>
                  <a:lnTo>
                    <a:pt x="3600" y="18514"/>
                  </a:lnTo>
                  <a:lnTo>
                    <a:pt x="3600" y="18514"/>
                  </a:lnTo>
                  <a:lnTo>
                    <a:pt x="3600" y="18514"/>
                  </a:lnTo>
                  <a:lnTo>
                    <a:pt x="4500" y="18514"/>
                  </a:lnTo>
                  <a:lnTo>
                    <a:pt x="4500" y="18514"/>
                  </a:lnTo>
                  <a:lnTo>
                    <a:pt x="4500" y="18514"/>
                  </a:lnTo>
                  <a:lnTo>
                    <a:pt x="4500" y="18514"/>
                  </a:lnTo>
                  <a:lnTo>
                    <a:pt x="5400" y="18514"/>
                  </a:lnTo>
                  <a:lnTo>
                    <a:pt x="5400" y="18514"/>
                  </a:lnTo>
                  <a:lnTo>
                    <a:pt x="6300" y="18514"/>
                  </a:lnTo>
                  <a:lnTo>
                    <a:pt x="6300" y="15429"/>
                  </a:lnTo>
                  <a:lnTo>
                    <a:pt x="7200" y="15429"/>
                  </a:lnTo>
                  <a:lnTo>
                    <a:pt x="7200" y="15429"/>
                  </a:lnTo>
                  <a:lnTo>
                    <a:pt x="8100" y="15429"/>
                  </a:lnTo>
                  <a:lnTo>
                    <a:pt x="9000" y="15429"/>
                  </a:lnTo>
                  <a:lnTo>
                    <a:pt x="9900" y="18514"/>
                  </a:lnTo>
                  <a:lnTo>
                    <a:pt x="10800" y="18514"/>
                  </a:lnTo>
                  <a:lnTo>
                    <a:pt x="12600" y="18514"/>
                  </a:lnTo>
                  <a:lnTo>
                    <a:pt x="13500" y="18514"/>
                  </a:lnTo>
                  <a:lnTo>
                    <a:pt x="15300" y="18514"/>
                  </a:lnTo>
                  <a:lnTo>
                    <a:pt x="18000" y="21600"/>
                  </a:lnTo>
                  <a:lnTo>
                    <a:pt x="20700" y="21600"/>
                  </a:lnTo>
                  <a:lnTo>
                    <a:pt x="21600" y="6171"/>
                  </a:lnTo>
                  <a:lnTo>
                    <a:pt x="18900" y="6171"/>
                  </a:lnTo>
                  <a:lnTo>
                    <a:pt x="16200" y="3086"/>
                  </a:lnTo>
                  <a:lnTo>
                    <a:pt x="14400" y="3086"/>
                  </a:lnTo>
                  <a:lnTo>
                    <a:pt x="12600" y="0"/>
                  </a:lnTo>
                  <a:lnTo>
                    <a:pt x="10800" y="0"/>
                  </a:lnTo>
                  <a:lnTo>
                    <a:pt x="9900" y="0"/>
                  </a:lnTo>
                  <a:lnTo>
                    <a:pt x="9000" y="0"/>
                  </a:lnTo>
                  <a:lnTo>
                    <a:pt x="8100" y="0"/>
                  </a:lnTo>
                  <a:lnTo>
                    <a:pt x="7200" y="0"/>
                  </a:lnTo>
                  <a:lnTo>
                    <a:pt x="7200" y="0"/>
                  </a:lnTo>
                  <a:lnTo>
                    <a:pt x="6300" y="0"/>
                  </a:lnTo>
                  <a:lnTo>
                    <a:pt x="54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3600" y="0"/>
                  </a:lnTo>
                  <a:lnTo>
                    <a:pt x="2700" y="3086"/>
                  </a:lnTo>
                  <a:lnTo>
                    <a:pt x="2700" y="3086"/>
                  </a:lnTo>
                  <a:lnTo>
                    <a:pt x="1800" y="3086"/>
                  </a:lnTo>
                  <a:lnTo>
                    <a:pt x="900" y="6171"/>
                  </a:lnTo>
                  <a:lnTo>
                    <a:pt x="900" y="6171"/>
                  </a:lnTo>
                  <a:lnTo>
                    <a:pt x="0" y="9257"/>
                  </a:lnTo>
                  <a:lnTo>
                    <a:pt x="0" y="12343"/>
                  </a:lnTo>
                  <a:lnTo>
                    <a:pt x="0" y="12343"/>
                  </a:lnTo>
                  <a:lnTo>
                    <a:pt x="3600" y="1851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494" name="Shape 4494"/>
            <p:cNvSpPr/>
            <p:nvPr/>
          </p:nvSpPr>
          <p:spPr>
            <a:xfrm>
              <a:off x="1997075" y="2209800"/>
              <a:ext cx="23813" cy="349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655"/>
                  </a:moveTo>
                  <a:lnTo>
                    <a:pt x="21600" y="18655"/>
                  </a:lnTo>
                  <a:lnTo>
                    <a:pt x="18720" y="15709"/>
                  </a:lnTo>
                  <a:lnTo>
                    <a:pt x="15840" y="13745"/>
                  </a:lnTo>
                  <a:lnTo>
                    <a:pt x="14400" y="11782"/>
                  </a:lnTo>
                  <a:lnTo>
                    <a:pt x="12960" y="10800"/>
                  </a:lnTo>
                  <a:lnTo>
                    <a:pt x="11520" y="9818"/>
                  </a:lnTo>
                  <a:lnTo>
                    <a:pt x="10080" y="8836"/>
                  </a:lnTo>
                  <a:lnTo>
                    <a:pt x="10080" y="7855"/>
                  </a:lnTo>
                  <a:lnTo>
                    <a:pt x="10080" y="6873"/>
                  </a:lnTo>
                  <a:lnTo>
                    <a:pt x="8640" y="6873"/>
                  </a:lnTo>
                  <a:lnTo>
                    <a:pt x="8640" y="5891"/>
                  </a:lnTo>
                  <a:lnTo>
                    <a:pt x="8640" y="5891"/>
                  </a:lnTo>
                  <a:lnTo>
                    <a:pt x="8640" y="4909"/>
                  </a:lnTo>
                  <a:lnTo>
                    <a:pt x="7200" y="4909"/>
                  </a:lnTo>
                  <a:lnTo>
                    <a:pt x="7200" y="3927"/>
                  </a:lnTo>
                  <a:lnTo>
                    <a:pt x="7200" y="3927"/>
                  </a:lnTo>
                  <a:lnTo>
                    <a:pt x="7200" y="2945"/>
                  </a:lnTo>
                  <a:lnTo>
                    <a:pt x="7200" y="2945"/>
                  </a:lnTo>
                  <a:lnTo>
                    <a:pt x="7200" y="2945"/>
                  </a:lnTo>
                  <a:lnTo>
                    <a:pt x="7200" y="2945"/>
                  </a:lnTo>
                  <a:lnTo>
                    <a:pt x="7200" y="1964"/>
                  </a:lnTo>
                  <a:lnTo>
                    <a:pt x="7200" y="1964"/>
                  </a:lnTo>
                  <a:lnTo>
                    <a:pt x="7200" y="1964"/>
                  </a:lnTo>
                  <a:lnTo>
                    <a:pt x="1440" y="0"/>
                  </a:lnTo>
                  <a:lnTo>
                    <a:pt x="0" y="0"/>
                  </a:lnTo>
                  <a:lnTo>
                    <a:pt x="0" y="982"/>
                  </a:lnTo>
                  <a:lnTo>
                    <a:pt x="0" y="1964"/>
                  </a:lnTo>
                  <a:lnTo>
                    <a:pt x="0" y="2945"/>
                  </a:lnTo>
                  <a:lnTo>
                    <a:pt x="0" y="3927"/>
                  </a:lnTo>
                  <a:lnTo>
                    <a:pt x="0" y="3927"/>
                  </a:lnTo>
                  <a:lnTo>
                    <a:pt x="0" y="4909"/>
                  </a:lnTo>
                  <a:lnTo>
                    <a:pt x="0" y="5891"/>
                  </a:lnTo>
                  <a:lnTo>
                    <a:pt x="0" y="5891"/>
                  </a:lnTo>
                  <a:lnTo>
                    <a:pt x="1440" y="6873"/>
                  </a:lnTo>
                  <a:lnTo>
                    <a:pt x="1440" y="7855"/>
                  </a:lnTo>
                  <a:lnTo>
                    <a:pt x="1440" y="8836"/>
                  </a:lnTo>
                  <a:lnTo>
                    <a:pt x="2880" y="8836"/>
                  </a:lnTo>
                  <a:lnTo>
                    <a:pt x="2880" y="9818"/>
                  </a:lnTo>
                  <a:lnTo>
                    <a:pt x="2880" y="10800"/>
                  </a:lnTo>
                  <a:lnTo>
                    <a:pt x="4320" y="10800"/>
                  </a:lnTo>
                  <a:lnTo>
                    <a:pt x="5760" y="12764"/>
                  </a:lnTo>
                  <a:lnTo>
                    <a:pt x="7200" y="13745"/>
                  </a:lnTo>
                  <a:lnTo>
                    <a:pt x="8640" y="15709"/>
                  </a:lnTo>
                  <a:lnTo>
                    <a:pt x="10080" y="16691"/>
                  </a:lnTo>
                  <a:lnTo>
                    <a:pt x="12960" y="19636"/>
                  </a:lnTo>
                  <a:lnTo>
                    <a:pt x="15840" y="21600"/>
                  </a:lnTo>
                  <a:lnTo>
                    <a:pt x="15840" y="21600"/>
                  </a:lnTo>
                  <a:lnTo>
                    <a:pt x="21600" y="1865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495" name="Shape 4495"/>
            <p:cNvSpPr/>
            <p:nvPr/>
          </p:nvSpPr>
          <p:spPr>
            <a:xfrm>
              <a:off x="2014537" y="2239962"/>
              <a:ext cx="23813" cy="349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160" y="21600"/>
                  </a:moveTo>
                  <a:lnTo>
                    <a:pt x="20160" y="21600"/>
                  </a:lnTo>
                  <a:lnTo>
                    <a:pt x="20160" y="21600"/>
                  </a:lnTo>
                  <a:lnTo>
                    <a:pt x="21600" y="20618"/>
                  </a:lnTo>
                  <a:lnTo>
                    <a:pt x="21600" y="19636"/>
                  </a:lnTo>
                  <a:lnTo>
                    <a:pt x="21600" y="18655"/>
                  </a:lnTo>
                  <a:lnTo>
                    <a:pt x="21600" y="17673"/>
                  </a:lnTo>
                  <a:lnTo>
                    <a:pt x="21600" y="17673"/>
                  </a:lnTo>
                  <a:lnTo>
                    <a:pt x="21600" y="16691"/>
                  </a:lnTo>
                  <a:lnTo>
                    <a:pt x="21600" y="15709"/>
                  </a:lnTo>
                  <a:lnTo>
                    <a:pt x="20160" y="14727"/>
                  </a:lnTo>
                  <a:lnTo>
                    <a:pt x="20160" y="14727"/>
                  </a:lnTo>
                  <a:lnTo>
                    <a:pt x="20160" y="13745"/>
                  </a:lnTo>
                  <a:lnTo>
                    <a:pt x="20160" y="12764"/>
                  </a:lnTo>
                  <a:lnTo>
                    <a:pt x="18720" y="12764"/>
                  </a:lnTo>
                  <a:lnTo>
                    <a:pt x="18720" y="11782"/>
                  </a:lnTo>
                  <a:lnTo>
                    <a:pt x="17280" y="10800"/>
                  </a:lnTo>
                  <a:lnTo>
                    <a:pt x="17280" y="10800"/>
                  </a:lnTo>
                  <a:lnTo>
                    <a:pt x="15840" y="8836"/>
                  </a:lnTo>
                  <a:lnTo>
                    <a:pt x="14400" y="7855"/>
                  </a:lnTo>
                  <a:lnTo>
                    <a:pt x="12960" y="5891"/>
                  </a:lnTo>
                  <a:lnTo>
                    <a:pt x="11520" y="4909"/>
                  </a:lnTo>
                  <a:lnTo>
                    <a:pt x="8640" y="1964"/>
                  </a:lnTo>
                  <a:lnTo>
                    <a:pt x="5760" y="0"/>
                  </a:lnTo>
                  <a:lnTo>
                    <a:pt x="0" y="2945"/>
                  </a:lnTo>
                  <a:lnTo>
                    <a:pt x="2880" y="5891"/>
                  </a:lnTo>
                  <a:lnTo>
                    <a:pt x="5760" y="7855"/>
                  </a:lnTo>
                  <a:lnTo>
                    <a:pt x="7200" y="8836"/>
                  </a:lnTo>
                  <a:lnTo>
                    <a:pt x="8640" y="10800"/>
                  </a:lnTo>
                  <a:lnTo>
                    <a:pt x="10080" y="11782"/>
                  </a:lnTo>
                  <a:lnTo>
                    <a:pt x="10080" y="12764"/>
                  </a:lnTo>
                  <a:lnTo>
                    <a:pt x="11520" y="13745"/>
                  </a:lnTo>
                  <a:lnTo>
                    <a:pt x="11520" y="14727"/>
                  </a:lnTo>
                  <a:lnTo>
                    <a:pt x="11520" y="14727"/>
                  </a:lnTo>
                  <a:lnTo>
                    <a:pt x="12960" y="15709"/>
                  </a:lnTo>
                  <a:lnTo>
                    <a:pt x="12960" y="15709"/>
                  </a:lnTo>
                  <a:lnTo>
                    <a:pt x="12960" y="16691"/>
                  </a:lnTo>
                  <a:lnTo>
                    <a:pt x="12960" y="16691"/>
                  </a:lnTo>
                  <a:lnTo>
                    <a:pt x="14400" y="17673"/>
                  </a:lnTo>
                  <a:lnTo>
                    <a:pt x="14400" y="17673"/>
                  </a:lnTo>
                  <a:lnTo>
                    <a:pt x="14400" y="17673"/>
                  </a:lnTo>
                  <a:lnTo>
                    <a:pt x="14400" y="18655"/>
                  </a:lnTo>
                  <a:lnTo>
                    <a:pt x="14400" y="18655"/>
                  </a:lnTo>
                  <a:lnTo>
                    <a:pt x="14400" y="18655"/>
                  </a:lnTo>
                  <a:lnTo>
                    <a:pt x="14400" y="18655"/>
                  </a:lnTo>
                  <a:lnTo>
                    <a:pt x="14400" y="18655"/>
                  </a:lnTo>
                  <a:lnTo>
                    <a:pt x="14400" y="19636"/>
                  </a:lnTo>
                  <a:lnTo>
                    <a:pt x="14400" y="19636"/>
                  </a:lnTo>
                  <a:lnTo>
                    <a:pt x="2016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496" name="Shape 4496"/>
            <p:cNvSpPr/>
            <p:nvPr/>
          </p:nvSpPr>
          <p:spPr>
            <a:xfrm>
              <a:off x="1997075" y="2270125"/>
              <a:ext cx="39688" cy="11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5429"/>
                  </a:moveTo>
                  <a:lnTo>
                    <a:pt x="0" y="15429"/>
                  </a:lnTo>
                  <a:lnTo>
                    <a:pt x="2592" y="18514"/>
                  </a:lnTo>
                  <a:lnTo>
                    <a:pt x="6048" y="18514"/>
                  </a:lnTo>
                  <a:lnTo>
                    <a:pt x="7776" y="21600"/>
                  </a:lnTo>
                  <a:lnTo>
                    <a:pt x="8640" y="21600"/>
                  </a:lnTo>
                  <a:lnTo>
                    <a:pt x="10368" y="21600"/>
                  </a:lnTo>
                  <a:lnTo>
                    <a:pt x="12096" y="21600"/>
                  </a:lnTo>
                  <a:lnTo>
                    <a:pt x="12960" y="21600"/>
                  </a:lnTo>
                  <a:lnTo>
                    <a:pt x="12960" y="21600"/>
                  </a:lnTo>
                  <a:lnTo>
                    <a:pt x="13824" y="21600"/>
                  </a:lnTo>
                  <a:lnTo>
                    <a:pt x="14688" y="21600"/>
                  </a:lnTo>
                  <a:lnTo>
                    <a:pt x="15552" y="21600"/>
                  </a:lnTo>
                  <a:lnTo>
                    <a:pt x="16416" y="21600"/>
                  </a:lnTo>
                  <a:lnTo>
                    <a:pt x="16416" y="21600"/>
                  </a:lnTo>
                  <a:lnTo>
                    <a:pt x="17280" y="21600"/>
                  </a:lnTo>
                  <a:lnTo>
                    <a:pt x="18144" y="18514"/>
                  </a:lnTo>
                  <a:lnTo>
                    <a:pt x="19008" y="18514"/>
                  </a:lnTo>
                  <a:lnTo>
                    <a:pt x="19008" y="18514"/>
                  </a:lnTo>
                  <a:lnTo>
                    <a:pt x="19872" y="18514"/>
                  </a:lnTo>
                  <a:lnTo>
                    <a:pt x="20736" y="15429"/>
                  </a:lnTo>
                  <a:lnTo>
                    <a:pt x="20736" y="15429"/>
                  </a:lnTo>
                  <a:lnTo>
                    <a:pt x="21600" y="12343"/>
                  </a:lnTo>
                  <a:lnTo>
                    <a:pt x="21600" y="9257"/>
                  </a:lnTo>
                  <a:lnTo>
                    <a:pt x="18144" y="3086"/>
                  </a:lnTo>
                  <a:lnTo>
                    <a:pt x="18144" y="3086"/>
                  </a:lnTo>
                  <a:lnTo>
                    <a:pt x="18144" y="3086"/>
                  </a:lnTo>
                  <a:lnTo>
                    <a:pt x="17280" y="3086"/>
                  </a:lnTo>
                  <a:lnTo>
                    <a:pt x="17280" y="3086"/>
                  </a:lnTo>
                  <a:lnTo>
                    <a:pt x="17280" y="3086"/>
                  </a:lnTo>
                  <a:lnTo>
                    <a:pt x="17280" y="3086"/>
                  </a:lnTo>
                  <a:lnTo>
                    <a:pt x="16416" y="3086"/>
                  </a:lnTo>
                  <a:lnTo>
                    <a:pt x="16416" y="3086"/>
                  </a:lnTo>
                  <a:lnTo>
                    <a:pt x="15552" y="3086"/>
                  </a:lnTo>
                  <a:lnTo>
                    <a:pt x="15552" y="6171"/>
                  </a:lnTo>
                  <a:lnTo>
                    <a:pt x="14688" y="6171"/>
                  </a:lnTo>
                  <a:lnTo>
                    <a:pt x="14688" y="6171"/>
                  </a:lnTo>
                  <a:lnTo>
                    <a:pt x="13824" y="6171"/>
                  </a:lnTo>
                  <a:lnTo>
                    <a:pt x="12960" y="6171"/>
                  </a:lnTo>
                  <a:lnTo>
                    <a:pt x="12960" y="6171"/>
                  </a:lnTo>
                  <a:lnTo>
                    <a:pt x="12096" y="6171"/>
                  </a:lnTo>
                  <a:lnTo>
                    <a:pt x="10368" y="6171"/>
                  </a:lnTo>
                  <a:lnTo>
                    <a:pt x="9504" y="3086"/>
                  </a:lnTo>
                  <a:lnTo>
                    <a:pt x="7776" y="3086"/>
                  </a:lnTo>
                  <a:lnTo>
                    <a:pt x="6048" y="3086"/>
                  </a:lnTo>
                  <a:lnTo>
                    <a:pt x="3456" y="3086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0" y="1542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497" name="Shape 4497"/>
            <p:cNvSpPr/>
            <p:nvPr/>
          </p:nvSpPr>
          <p:spPr>
            <a:xfrm>
              <a:off x="1960562" y="2266950"/>
              <a:ext cx="38101" cy="11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500" y="18514"/>
                  </a:moveTo>
                  <a:lnTo>
                    <a:pt x="4500" y="18514"/>
                  </a:lnTo>
                  <a:lnTo>
                    <a:pt x="4500" y="18514"/>
                  </a:lnTo>
                  <a:lnTo>
                    <a:pt x="4500" y="18514"/>
                  </a:lnTo>
                  <a:lnTo>
                    <a:pt x="4500" y="18514"/>
                  </a:lnTo>
                  <a:lnTo>
                    <a:pt x="4500" y="18514"/>
                  </a:lnTo>
                  <a:lnTo>
                    <a:pt x="4500" y="18514"/>
                  </a:lnTo>
                  <a:lnTo>
                    <a:pt x="5400" y="18514"/>
                  </a:lnTo>
                  <a:lnTo>
                    <a:pt x="5400" y="18514"/>
                  </a:lnTo>
                  <a:lnTo>
                    <a:pt x="5400" y="18514"/>
                  </a:lnTo>
                  <a:lnTo>
                    <a:pt x="6300" y="15429"/>
                  </a:lnTo>
                  <a:lnTo>
                    <a:pt x="6300" y="15429"/>
                  </a:lnTo>
                  <a:lnTo>
                    <a:pt x="7200" y="15429"/>
                  </a:lnTo>
                  <a:lnTo>
                    <a:pt x="7200" y="15429"/>
                  </a:lnTo>
                  <a:lnTo>
                    <a:pt x="8100" y="15429"/>
                  </a:lnTo>
                  <a:lnTo>
                    <a:pt x="9000" y="15429"/>
                  </a:lnTo>
                  <a:lnTo>
                    <a:pt x="9000" y="15429"/>
                  </a:lnTo>
                  <a:lnTo>
                    <a:pt x="9900" y="15429"/>
                  </a:lnTo>
                  <a:lnTo>
                    <a:pt x="11700" y="18514"/>
                  </a:lnTo>
                  <a:lnTo>
                    <a:pt x="12600" y="18514"/>
                  </a:lnTo>
                  <a:lnTo>
                    <a:pt x="14400" y="18514"/>
                  </a:lnTo>
                  <a:lnTo>
                    <a:pt x="15300" y="18514"/>
                  </a:lnTo>
                  <a:lnTo>
                    <a:pt x="18000" y="21600"/>
                  </a:lnTo>
                  <a:lnTo>
                    <a:pt x="20700" y="21600"/>
                  </a:lnTo>
                  <a:lnTo>
                    <a:pt x="21600" y="6171"/>
                  </a:lnTo>
                  <a:lnTo>
                    <a:pt x="18900" y="3086"/>
                  </a:lnTo>
                  <a:lnTo>
                    <a:pt x="16200" y="3086"/>
                  </a:lnTo>
                  <a:lnTo>
                    <a:pt x="14400" y="3086"/>
                  </a:lnTo>
                  <a:lnTo>
                    <a:pt x="13500" y="0"/>
                  </a:lnTo>
                  <a:lnTo>
                    <a:pt x="11700" y="0"/>
                  </a:lnTo>
                  <a:lnTo>
                    <a:pt x="10800" y="0"/>
                  </a:lnTo>
                  <a:lnTo>
                    <a:pt x="9900" y="0"/>
                  </a:lnTo>
                  <a:lnTo>
                    <a:pt x="9000" y="0"/>
                  </a:lnTo>
                  <a:lnTo>
                    <a:pt x="8100" y="0"/>
                  </a:lnTo>
                  <a:lnTo>
                    <a:pt x="7200" y="0"/>
                  </a:lnTo>
                  <a:lnTo>
                    <a:pt x="6300" y="0"/>
                  </a:lnTo>
                  <a:lnTo>
                    <a:pt x="6300" y="0"/>
                  </a:lnTo>
                  <a:lnTo>
                    <a:pt x="5400" y="0"/>
                  </a:lnTo>
                  <a:lnTo>
                    <a:pt x="4500" y="0"/>
                  </a:lnTo>
                  <a:lnTo>
                    <a:pt x="3600" y="0"/>
                  </a:lnTo>
                  <a:lnTo>
                    <a:pt x="3600" y="3086"/>
                  </a:lnTo>
                  <a:lnTo>
                    <a:pt x="2700" y="3086"/>
                  </a:lnTo>
                  <a:lnTo>
                    <a:pt x="1800" y="3086"/>
                  </a:lnTo>
                  <a:lnTo>
                    <a:pt x="1800" y="6171"/>
                  </a:lnTo>
                  <a:lnTo>
                    <a:pt x="900" y="6171"/>
                  </a:lnTo>
                  <a:lnTo>
                    <a:pt x="0" y="9257"/>
                  </a:lnTo>
                  <a:lnTo>
                    <a:pt x="0" y="9257"/>
                  </a:lnTo>
                  <a:lnTo>
                    <a:pt x="0" y="9257"/>
                  </a:lnTo>
                  <a:lnTo>
                    <a:pt x="4500" y="1851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498" name="Shape 4498"/>
            <p:cNvSpPr/>
            <p:nvPr/>
          </p:nvSpPr>
          <p:spPr>
            <a:xfrm>
              <a:off x="1958975" y="2271712"/>
              <a:ext cx="23813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783"/>
                  </a:moveTo>
                  <a:lnTo>
                    <a:pt x="21600" y="18783"/>
                  </a:lnTo>
                  <a:lnTo>
                    <a:pt x="20160" y="16904"/>
                  </a:lnTo>
                  <a:lnTo>
                    <a:pt x="18720" y="15965"/>
                  </a:lnTo>
                  <a:lnTo>
                    <a:pt x="17280" y="15026"/>
                  </a:lnTo>
                  <a:lnTo>
                    <a:pt x="15840" y="14087"/>
                  </a:lnTo>
                  <a:lnTo>
                    <a:pt x="14400" y="12209"/>
                  </a:lnTo>
                  <a:lnTo>
                    <a:pt x="12960" y="11270"/>
                  </a:lnTo>
                  <a:lnTo>
                    <a:pt x="11520" y="10330"/>
                  </a:lnTo>
                  <a:lnTo>
                    <a:pt x="11520" y="8452"/>
                  </a:lnTo>
                  <a:lnTo>
                    <a:pt x="10080" y="8452"/>
                  </a:lnTo>
                  <a:lnTo>
                    <a:pt x="10080" y="7513"/>
                  </a:lnTo>
                  <a:lnTo>
                    <a:pt x="10080" y="7513"/>
                  </a:lnTo>
                  <a:lnTo>
                    <a:pt x="8640" y="6574"/>
                  </a:lnTo>
                  <a:lnTo>
                    <a:pt x="8640" y="6574"/>
                  </a:lnTo>
                  <a:lnTo>
                    <a:pt x="8640" y="5635"/>
                  </a:lnTo>
                  <a:lnTo>
                    <a:pt x="8640" y="5635"/>
                  </a:lnTo>
                  <a:lnTo>
                    <a:pt x="8640" y="4696"/>
                  </a:lnTo>
                  <a:lnTo>
                    <a:pt x="7200" y="4696"/>
                  </a:lnTo>
                  <a:lnTo>
                    <a:pt x="7200" y="4696"/>
                  </a:lnTo>
                  <a:lnTo>
                    <a:pt x="7200" y="3757"/>
                  </a:lnTo>
                  <a:lnTo>
                    <a:pt x="7200" y="3757"/>
                  </a:lnTo>
                  <a:lnTo>
                    <a:pt x="7200" y="3757"/>
                  </a:lnTo>
                  <a:lnTo>
                    <a:pt x="7200" y="2817"/>
                  </a:lnTo>
                  <a:lnTo>
                    <a:pt x="8640" y="2817"/>
                  </a:lnTo>
                  <a:lnTo>
                    <a:pt x="8640" y="2817"/>
                  </a:lnTo>
                  <a:lnTo>
                    <a:pt x="1440" y="0"/>
                  </a:lnTo>
                  <a:lnTo>
                    <a:pt x="1440" y="939"/>
                  </a:lnTo>
                  <a:lnTo>
                    <a:pt x="0" y="1878"/>
                  </a:lnTo>
                  <a:lnTo>
                    <a:pt x="0" y="2817"/>
                  </a:lnTo>
                  <a:lnTo>
                    <a:pt x="0" y="3757"/>
                  </a:lnTo>
                  <a:lnTo>
                    <a:pt x="0" y="3757"/>
                  </a:lnTo>
                  <a:lnTo>
                    <a:pt x="0" y="4696"/>
                  </a:lnTo>
                  <a:lnTo>
                    <a:pt x="0" y="5635"/>
                  </a:lnTo>
                  <a:lnTo>
                    <a:pt x="1440" y="5635"/>
                  </a:lnTo>
                  <a:lnTo>
                    <a:pt x="1440" y="6574"/>
                  </a:lnTo>
                  <a:lnTo>
                    <a:pt x="1440" y="7513"/>
                  </a:lnTo>
                  <a:lnTo>
                    <a:pt x="1440" y="8452"/>
                  </a:lnTo>
                  <a:lnTo>
                    <a:pt x="1440" y="8452"/>
                  </a:lnTo>
                  <a:lnTo>
                    <a:pt x="2880" y="9391"/>
                  </a:lnTo>
                  <a:lnTo>
                    <a:pt x="2880" y="10330"/>
                  </a:lnTo>
                  <a:lnTo>
                    <a:pt x="4320" y="11270"/>
                  </a:lnTo>
                  <a:lnTo>
                    <a:pt x="4320" y="11270"/>
                  </a:lnTo>
                  <a:lnTo>
                    <a:pt x="5760" y="13148"/>
                  </a:lnTo>
                  <a:lnTo>
                    <a:pt x="7200" y="14087"/>
                  </a:lnTo>
                  <a:lnTo>
                    <a:pt x="8640" y="15965"/>
                  </a:lnTo>
                  <a:lnTo>
                    <a:pt x="10080" y="16904"/>
                  </a:lnTo>
                  <a:lnTo>
                    <a:pt x="11520" y="17843"/>
                  </a:lnTo>
                  <a:lnTo>
                    <a:pt x="12960" y="19722"/>
                  </a:lnTo>
                  <a:lnTo>
                    <a:pt x="14400" y="20661"/>
                  </a:lnTo>
                  <a:lnTo>
                    <a:pt x="15840" y="21600"/>
                  </a:lnTo>
                  <a:lnTo>
                    <a:pt x="15840" y="21600"/>
                  </a:lnTo>
                  <a:lnTo>
                    <a:pt x="21600" y="1878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499" name="Shape 4499"/>
            <p:cNvSpPr/>
            <p:nvPr/>
          </p:nvSpPr>
          <p:spPr>
            <a:xfrm>
              <a:off x="1976437" y="2303462"/>
              <a:ext cx="26988" cy="317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29" y="21600"/>
                  </a:moveTo>
                  <a:lnTo>
                    <a:pt x="20329" y="21600"/>
                  </a:lnTo>
                  <a:lnTo>
                    <a:pt x="20329" y="21600"/>
                  </a:lnTo>
                  <a:lnTo>
                    <a:pt x="20329" y="20520"/>
                  </a:lnTo>
                  <a:lnTo>
                    <a:pt x="20329" y="19440"/>
                  </a:lnTo>
                  <a:lnTo>
                    <a:pt x="21600" y="18360"/>
                  </a:lnTo>
                  <a:lnTo>
                    <a:pt x="20329" y="18360"/>
                  </a:lnTo>
                  <a:lnTo>
                    <a:pt x="20329" y="17280"/>
                  </a:lnTo>
                  <a:lnTo>
                    <a:pt x="20329" y="16200"/>
                  </a:lnTo>
                  <a:lnTo>
                    <a:pt x="20329" y="16200"/>
                  </a:lnTo>
                  <a:lnTo>
                    <a:pt x="20329" y="15120"/>
                  </a:lnTo>
                  <a:lnTo>
                    <a:pt x="19059" y="14040"/>
                  </a:lnTo>
                  <a:lnTo>
                    <a:pt x="19059" y="14040"/>
                  </a:lnTo>
                  <a:lnTo>
                    <a:pt x="19059" y="12960"/>
                  </a:lnTo>
                  <a:lnTo>
                    <a:pt x="17788" y="11880"/>
                  </a:lnTo>
                  <a:lnTo>
                    <a:pt x="17788" y="11880"/>
                  </a:lnTo>
                  <a:lnTo>
                    <a:pt x="16518" y="10800"/>
                  </a:lnTo>
                  <a:lnTo>
                    <a:pt x="16518" y="9720"/>
                  </a:lnTo>
                  <a:lnTo>
                    <a:pt x="15247" y="8640"/>
                  </a:lnTo>
                  <a:lnTo>
                    <a:pt x="13976" y="7560"/>
                  </a:lnTo>
                  <a:lnTo>
                    <a:pt x="12706" y="6480"/>
                  </a:lnTo>
                  <a:lnTo>
                    <a:pt x="11435" y="4320"/>
                  </a:lnTo>
                  <a:lnTo>
                    <a:pt x="7624" y="2160"/>
                  </a:lnTo>
                  <a:lnTo>
                    <a:pt x="5082" y="0"/>
                  </a:lnTo>
                  <a:lnTo>
                    <a:pt x="0" y="3240"/>
                  </a:lnTo>
                  <a:lnTo>
                    <a:pt x="3812" y="6480"/>
                  </a:lnTo>
                  <a:lnTo>
                    <a:pt x="6353" y="8640"/>
                  </a:lnTo>
                  <a:lnTo>
                    <a:pt x="7624" y="9720"/>
                  </a:lnTo>
                  <a:lnTo>
                    <a:pt x="8894" y="10800"/>
                  </a:lnTo>
                  <a:lnTo>
                    <a:pt x="10165" y="11880"/>
                  </a:lnTo>
                  <a:lnTo>
                    <a:pt x="11435" y="14040"/>
                  </a:lnTo>
                  <a:lnTo>
                    <a:pt x="11435" y="14040"/>
                  </a:lnTo>
                  <a:lnTo>
                    <a:pt x="11435" y="15120"/>
                  </a:lnTo>
                  <a:lnTo>
                    <a:pt x="12706" y="15120"/>
                  </a:lnTo>
                  <a:lnTo>
                    <a:pt x="12706" y="16200"/>
                  </a:lnTo>
                  <a:lnTo>
                    <a:pt x="12706" y="16200"/>
                  </a:lnTo>
                  <a:lnTo>
                    <a:pt x="13976" y="17280"/>
                  </a:lnTo>
                  <a:lnTo>
                    <a:pt x="13976" y="17280"/>
                  </a:lnTo>
                  <a:lnTo>
                    <a:pt x="13976" y="17280"/>
                  </a:lnTo>
                  <a:lnTo>
                    <a:pt x="13976" y="18360"/>
                  </a:lnTo>
                  <a:lnTo>
                    <a:pt x="13976" y="18360"/>
                  </a:lnTo>
                  <a:lnTo>
                    <a:pt x="13976" y="18360"/>
                  </a:lnTo>
                  <a:lnTo>
                    <a:pt x="13976" y="18360"/>
                  </a:lnTo>
                  <a:lnTo>
                    <a:pt x="13976" y="19440"/>
                  </a:lnTo>
                  <a:lnTo>
                    <a:pt x="13976" y="19440"/>
                  </a:lnTo>
                  <a:lnTo>
                    <a:pt x="13976" y="19440"/>
                  </a:lnTo>
                  <a:lnTo>
                    <a:pt x="13976" y="19440"/>
                  </a:lnTo>
                  <a:lnTo>
                    <a:pt x="13976" y="19440"/>
                  </a:lnTo>
                  <a:lnTo>
                    <a:pt x="20329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500" name="Shape 4500"/>
            <p:cNvSpPr/>
            <p:nvPr/>
          </p:nvSpPr>
          <p:spPr>
            <a:xfrm>
              <a:off x="1962150" y="2330450"/>
              <a:ext cx="39688" cy="11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5429"/>
                  </a:moveTo>
                  <a:lnTo>
                    <a:pt x="0" y="15429"/>
                  </a:lnTo>
                  <a:lnTo>
                    <a:pt x="2592" y="18514"/>
                  </a:lnTo>
                  <a:lnTo>
                    <a:pt x="6048" y="18514"/>
                  </a:lnTo>
                  <a:lnTo>
                    <a:pt x="6912" y="18514"/>
                  </a:lnTo>
                  <a:lnTo>
                    <a:pt x="8640" y="21600"/>
                  </a:lnTo>
                  <a:lnTo>
                    <a:pt x="10368" y="21600"/>
                  </a:lnTo>
                  <a:lnTo>
                    <a:pt x="12096" y="21600"/>
                  </a:lnTo>
                  <a:lnTo>
                    <a:pt x="12096" y="21600"/>
                  </a:lnTo>
                  <a:lnTo>
                    <a:pt x="12960" y="21600"/>
                  </a:lnTo>
                  <a:lnTo>
                    <a:pt x="13824" y="21600"/>
                  </a:lnTo>
                  <a:lnTo>
                    <a:pt x="14688" y="21600"/>
                  </a:lnTo>
                  <a:lnTo>
                    <a:pt x="14688" y="21600"/>
                  </a:lnTo>
                  <a:lnTo>
                    <a:pt x="15552" y="21600"/>
                  </a:lnTo>
                  <a:lnTo>
                    <a:pt x="16416" y="21600"/>
                  </a:lnTo>
                  <a:lnTo>
                    <a:pt x="17280" y="21600"/>
                  </a:lnTo>
                  <a:lnTo>
                    <a:pt x="17280" y="21600"/>
                  </a:lnTo>
                  <a:lnTo>
                    <a:pt x="18144" y="18514"/>
                  </a:lnTo>
                  <a:lnTo>
                    <a:pt x="19008" y="18514"/>
                  </a:lnTo>
                  <a:lnTo>
                    <a:pt x="19008" y="18514"/>
                  </a:lnTo>
                  <a:lnTo>
                    <a:pt x="19872" y="15429"/>
                  </a:lnTo>
                  <a:lnTo>
                    <a:pt x="20736" y="15429"/>
                  </a:lnTo>
                  <a:lnTo>
                    <a:pt x="20736" y="12343"/>
                  </a:lnTo>
                  <a:lnTo>
                    <a:pt x="21600" y="9257"/>
                  </a:lnTo>
                  <a:lnTo>
                    <a:pt x="17280" y="3086"/>
                  </a:lnTo>
                  <a:lnTo>
                    <a:pt x="17280" y="3086"/>
                  </a:lnTo>
                  <a:lnTo>
                    <a:pt x="17280" y="3086"/>
                  </a:lnTo>
                  <a:lnTo>
                    <a:pt x="17280" y="3086"/>
                  </a:lnTo>
                  <a:lnTo>
                    <a:pt x="17280" y="3086"/>
                  </a:lnTo>
                  <a:lnTo>
                    <a:pt x="17280" y="3086"/>
                  </a:lnTo>
                  <a:lnTo>
                    <a:pt x="16416" y="3086"/>
                  </a:lnTo>
                  <a:lnTo>
                    <a:pt x="16416" y="3086"/>
                  </a:lnTo>
                  <a:lnTo>
                    <a:pt x="15552" y="3086"/>
                  </a:lnTo>
                  <a:lnTo>
                    <a:pt x="15552" y="3086"/>
                  </a:lnTo>
                  <a:lnTo>
                    <a:pt x="15552" y="6171"/>
                  </a:lnTo>
                  <a:lnTo>
                    <a:pt x="14688" y="6171"/>
                  </a:lnTo>
                  <a:lnTo>
                    <a:pt x="14688" y="6171"/>
                  </a:lnTo>
                  <a:lnTo>
                    <a:pt x="13824" y="6171"/>
                  </a:lnTo>
                  <a:lnTo>
                    <a:pt x="12960" y="6171"/>
                  </a:lnTo>
                  <a:lnTo>
                    <a:pt x="12096" y="6171"/>
                  </a:lnTo>
                  <a:lnTo>
                    <a:pt x="12096" y="6171"/>
                  </a:lnTo>
                  <a:lnTo>
                    <a:pt x="10368" y="3086"/>
                  </a:lnTo>
                  <a:lnTo>
                    <a:pt x="9504" y="3086"/>
                  </a:lnTo>
                  <a:lnTo>
                    <a:pt x="7776" y="3086"/>
                  </a:lnTo>
                  <a:lnTo>
                    <a:pt x="6912" y="3086"/>
                  </a:lnTo>
                  <a:lnTo>
                    <a:pt x="3456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0" y="1542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501" name="Shape 4501"/>
            <p:cNvSpPr/>
            <p:nvPr/>
          </p:nvSpPr>
          <p:spPr>
            <a:xfrm>
              <a:off x="1925637" y="2327275"/>
              <a:ext cx="38101" cy="11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600" y="18514"/>
                  </a:moveTo>
                  <a:lnTo>
                    <a:pt x="3600" y="18514"/>
                  </a:lnTo>
                  <a:lnTo>
                    <a:pt x="3600" y="18514"/>
                  </a:lnTo>
                  <a:lnTo>
                    <a:pt x="3600" y="18514"/>
                  </a:lnTo>
                  <a:lnTo>
                    <a:pt x="3600" y="18514"/>
                  </a:lnTo>
                  <a:lnTo>
                    <a:pt x="4500" y="18514"/>
                  </a:lnTo>
                  <a:lnTo>
                    <a:pt x="4500" y="18514"/>
                  </a:lnTo>
                  <a:lnTo>
                    <a:pt x="4500" y="18514"/>
                  </a:lnTo>
                  <a:lnTo>
                    <a:pt x="4500" y="18514"/>
                  </a:lnTo>
                  <a:lnTo>
                    <a:pt x="5400" y="15429"/>
                  </a:lnTo>
                  <a:lnTo>
                    <a:pt x="5400" y="15429"/>
                  </a:lnTo>
                  <a:lnTo>
                    <a:pt x="6300" y="15429"/>
                  </a:lnTo>
                  <a:lnTo>
                    <a:pt x="6300" y="15429"/>
                  </a:lnTo>
                  <a:lnTo>
                    <a:pt x="7200" y="15429"/>
                  </a:lnTo>
                  <a:lnTo>
                    <a:pt x="7200" y="15429"/>
                  </a:lnTo>
                  <a:lnTo>
                    <a:pt x="8100" y="15429"/>
                  </a:lnTo>
                  <a:lnTo>
                    <a:pt x="9000" y="15429"/>
                  </a:lnTo>
                  <a:lnTo>
                    <a:pt x="9900" y="15429"/>
                  </a:lnTo>
                  <a:lnTo>
                    <a:pt x="10800" y="15429"/>
                  </a:lnTo>
                  <a:lnTo>
                    <a:pt x="12600" y="18514"/>
                  </a:lnTo>
                  <a:lnTo>
                    <a:pt x="13500" y="18514"/>
                  </a:lnTo>
                  <a:lnTo>
                    <a:pt x="15300" y="18514"/>
                  </a:lnTo>
                  <a:lnTo>
                    <a:pt x="18000" y="21600"/>
                  </a:lnTo>
                  <a:lnTo>
                    <a:pt x="20700" y="21600"/>
                  </a:lnTo>
                  <a:lnTo>
                    <a:pt x="21600" y="6171"/>
                  </a:lnTo>
                  <a:lnTo>
                    <a:pt x="18900" y="3086"/>
                  </a:lnTo>
                  <a:lnTo>
                    <a:pt x="16200" y="3086"/>
                  </a:lnTo>
                  <a:lnTo>
                    <a:pt x="14400" y="0"/>
                  </a:lnTo>
                  <a:lnTo>
                    <a:pt x="12600" y="0"/>
                  </a:lnTo>
                  <a:lnTo>
                    <a:pt x="11700" y="0"/>
                  </a:lnTo>
                  <a:lnTo>
                    <a:pt x="9900" y="0"/>
                  </a:lnTo>
                  <a:lnTo>
                    <a:pt x="9000" y="0"/>
                  </a:lnTo>
                  <a:lnTo>
                    <a:pt x="8100" y="0"/>
                  </a:lnTo>
                  <a:lnTo>
                    <a:pt x="7200" y="0"/>
                  </a:lnTo>
                  <a:lnTo>
                    <a:pt x="7200" y="0"/>
                  </a:lnTo>
                  <a:lnTo>
                    <a:pt x="6300" y="0"/>
                  </a:lnTo>
                  <a:lnTo>
                    <a:pt x="54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3600" y="0"/>
                  </a:lnTo>
                  <a:lnTo>
                    <a:pt x="2700" y="3086"/>
                  </a:lnTo>
                  <a:lnTo>
                    <a:pt x="1800" y="3086"/>
                  </a:lnTo>
                  <a:lnTo>
                    <a:pt x="1800" y="3086"/>
                  </a:lnTo>
                  <a:lnTo>
                    <a:pt x="900" y="6171"/>
                  </a:lnTo>
                  <a:lnTo>
                    <a:pt x="900" y="6171"/>
                  </a:lnTo>
                  <a:lnTo>
                    <a:pt x="0" y="9257"/>
                  </a:lnTo>
                  <a:lnTo>
                    <a:pt x="0" y="9257"/>
                  </a:lnTo>
                  <a:lnTo>
                    <a:pt x="0" y="9257"/>
                  </a:lnTo>
                  <a:lnTo>
                    <a:pt x="3600" y="1851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502" name="Shape 4502"/>
            <p:cNvSpPr/>
            <p:nvPr/>
          </p:nvSpPr>
          <p:spPr>
            <a:xfrm>
              <a:off x="1924050" y="2332037"/>
              <a:ext cx="23813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783"/>
                  </a:moveTo>
                  <a:lnTo>
                    <a:pt x="21600" y="18783"/>
                  </a:lnTo>
                  <a:lnTo>
                    <a:pt x="18720" y="15965"/>
                  </a:lnTo>
                  <a:lnTo>
                    <a:pt x="15840" y="13148"/>
                  </a:lnTo>
                  <a:lnTo>
                    <a:pt x="14400" y="11270"/>
                  </a:lnTo>
                  <a:lnTo>
                    <a:pt x="12960" y="10330"/>
                  </a:lnTo>
                  <a:lnTo>
                    <a:pt x="11520" y="9391"/>
                  </a:lnTo>
                  <a:lnTo>
                    <a:pt x="10080" y="8452"/>
                  </a:lnTo>
                  <a:lnTo>
                    <a:pt x="10080" y="7513"/>
                  </a:lnTo>
                  <a:lnTo>
                    <a:pt x="8640" y="7513"/>
                  </a:lnTo>
                  <a:lnTo>
                    <a:pt x="8640" y="6574"/>
                  </a:lnTo>
                  <a:lnTo>
                    <a:pt x="8640" y="5635"/>
                  </a:lnTo>
                  <a:lnTo>
                    <a:pt x="8640" y="5635"/>
                  </a:lnTo>
                  <a:lnTo>
                    <a:pt x="8640" y="5635"/>
                  </a:lnTo>
                  <a:lnTo>
                    <a:pt x="7200" y="4696"/>
                  </a:lnTo>
                  <a:lnTo>
                    <a:pt x="7200" y="4696"/>
                  </a:lnTo>
                  <a:lnTo>
                    <a:pt x="7200" y="4696"/>
                  </a:lnTo>
                  <a:lnTo>
                    <a:pt x="7200" y="3757"/>
                  </a:lnTo>
                  <a:lnTo>
                    <a:pt x="7200" y="3757"/>
                  </a:lnTo>
                  <a:lnTo>
                    <a:pt x="7200" y="3757"/>
                  </a:lnTo>
                  <a:lnTo>
                    <a:pt x="7200" y="3757"/>
                  </a:lnTo>
                  <a:lnTo>
                    <a:pt x="7200" y="2817"/>
                  </a:lnTo>
                  <a:lnTo>
                    <a:pt x="7200" y="2817"/>
                  </a:lnTo>
                  <a:lnTo>
                    <a:pt x="7200" y="2817"/>
                  </a:lnTo>
                  <a:lnTo>
                    <a:pt x="1440" y="0"/>
                  </a:lnTo>
                  <a:lnTo>
                    <a:pt x="0" y="939"/>
                  </a:lnTo>
                  <a:lnTo>
                    <a:pt x="0" y="1878"/>
                  </a:lnTo>
                  <a:lnTo>
                    <a:pt x="0" y="2817"/>
                  </a:lnTo>
                  <a:lnTo>
                    <a:pt x="0" y="2817"/>
                  </a:lnTo>
                  <a:lnTo>
                    <a:pt x="0" y="3757"/>
                  </a:lnTo>
                  <a:lnTo>
                    <a:pt x="0" y="4696"/>
                  </a:lnTo>
                  <a:lnTo>
                    <a:pt x="0" y="5635"/>
                  </a:lnTo>
                  <a:lnTo>
                    <a:pt x="0" y="5635"/>
                  </a:lnTo>
                  <a:lnTo>
                    <a:pt x="0" y="6574"/>
                  </a:lnTo>
                  <a:lnTo>
                    <a:pt x="0" y="7513"/>
                  </a:lnTo>
                  <a:lnTo>
                    <a:pt x="1440" y="7513"/>
                  </a:lnTo>
                  <a:lnTo>
                    <a:pt x="1440" y="8452"/>
                  </a:lnTo>
                  <a:lnTo>
                    <a:pt x="1440" y="9391"/>
                  </a:lnTo>
                  <a:lnTo>
                    <a:pt x="2880" y="9391"/>
                  </a:lnTo>
                  <a:lnTo>
                    <a:pt x="2880" y="10330"/>
                  </a:lnTo>
                  <a:lnTo>
                    <a:pt x="4320" y="11270"/>
                  </a:lnTo>
                  <a:lnTo>
                    <a:pt x="4320" y="12209"/>
                  </a:lnTo>
                  <a:lnTo>
                    <a:pt x="5760" y="13148"/>
                  </a:lnTo>
                  <a:lnTo>
                    <a:pt x="7200" y="15026"/>
                  </a:lnTo>
                  <a:lnTo>
                    <a:pt x="8640" y="15965"/>
                  </a:lnTo>
                  <a:lnTo>
                    <a:pt x="12960" y="18783"/>
                  </a:lnTo>
                  <a:lnTo>
                    <a:pt x="15840" y="21600"/>
                  </a:lnTo>
                  <a:lnTo>
                    <a:pt x="15840" y="21600"/>
                  </a:lnTo>
                  <a:lnTo>
                    <a:pt x="21600" y="1878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503" name="Shape 4503"/>
            <p:cNvSpPr/>
            <p:nvPr/>
          </p:nvSpPr>
          <p:spPr>
            <a:xfrm>
              <a:off x="1941512" y="2363787"/>
              <a:ext cx="12701" cy="254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200" y="21600"/>
                  </a:moveTo>
                  <a:lnTo>
                    <a:pt x="16200" y="21600"/>
                  </a:lnTo>
                  <a:lnTo>
                    <a:pt x="16200" y="20250"/>
                  </a:lnTo>
                  <a:lnTo>
                    <a:pt x="18900" y="18900"/>
                  </a:lnTo>
                  <a:lnTo>
                    <a:pt x="18900" y="17550"/>
                  </a:lnTo>
                  <a:lnTo>
                    <a:pt x="21600" y="16200"/>
                  </a:lnTo>
                  <a:lnTo>
                    <a:pt x="21600" y="16200"/>
                  </a:lnTo>
                  <a:lnTo>
                    <a:pt x="21600" y="14850"/>
                  </a:lnTo>
                  <a:lnTo>
                    <a:pt x="21600" y="14850"/>
                  </a:lnTo>
                  <a:lnTo>
                    <a:pt x="21600" y="13500"/>
                  </a:lnTo>
                  <a:lnTo>
                    <a:pt x="21600" y="13500"/>
                  </a:lnTo>
                  <a:lnTo>
                    <a:pt x="21600" y="12150"/>
                  </a:lnTo>
                  <a:lnTo>
                    <a:pt x="21600" y="12150"/>
                  </a:lnTo>
                  <a:lnTo>
                    <a:pt x="21600" y="10800"/>
                  </a:lnTo>
                  <a:lnTo>
                    <a:pt x="21600" y="9450"/>
                  </a:lnTo>
                  <a:lnTo>
                    <a:pt x="21600" y="9450"/>
                  </a:lnTo>
                  <a:lnTo>
                    <a:pt x="18900" y="8100"/>
                  </a:lnTo>
                  <a:lnTo>
                    <a:pt x="18900" y="8100"/>
                  </a:lnTo>
                  <a:lnTo>
                    <a:pt x="18900" y="6750"/>
                  </a:lnTo>
                  <a:lnTo>
                    <a:pt x="18900" y="5400"/>
                  </a:lnTo>
                  <a:lnTo>
                    <a:pt x="16200" y="5400"/>
                  </a:lnTo>
                  <a:lnTo>
                    <a:pt x="16200" y="4050"/>
                  </a:lnTo>
                  <a:lnTo>
                    <a:pt x="16200" y="2700"/>
                  </a:lnTo>
                  <a:lnTo>
                    <a:pt x="13500" y="1350"/>
                  </a:lnTo>
                  <a:lnTo>
                    <a:pt x="13500" y="1350"/>
                  </a:lnTo>
                  <a:lnTo>
                    <a:pt x="10800" y="0"/>
                  </a:lnTo>
                  <a:lnTo>
                    <a:pt x="0" y="4050"/>
                  </a:lnTo>
                  <a:lnTo>
                    <a:pt x="0" y="5400"/>
                  </a:lnTo>
                  <a:lnTo>
                    <a:pt x="2700" y="5400"/>
                  </a:lnTo>
                  <a:lnTo>
                    <a:pt x="2700" y="6750"/>
                  </a:lnTo>
                  <a:lnTo>
                    <a:pt x="2700" y="6750"/>
                  </a:lnTo>
                  <a:lnTo>
                    <a:pt x="5400" y="8100"/>
                  </a:lnTo>
                  <a:lnTo>
                    <a:pt x="5400" y="8100"/>
                  </a:lnTo>
                  <a:lnTo>
                    <a:pt x="5400" y="9450"/>
                  </a:lnTo>
                  <a:lnTo>
                    <a:pt x="5400" y="9450"/>
                  </a:lnTo>
                  <a:lnTo>
                    <a:pt x="5400" y="10800"/>
                  </a:lnTo>
                  <a:lnTo>
                    <a:pt x="8100" y="10800"/>
                  </a:lnTo>
                  <a:lnTo>
                    <a:pt x="8100" y="12150"/>
                  </a:lnTo>
                  <a:lnTo>
                    <a:pt x="8100" y="12150"/>
                  </a:lnTo>
                  <a:lnTo>
                    <a:pt x="8100" y="12150"/>
                  </a:lnTo>
                  <a:lnTo>
                    <a:pt x="8100" y="12150"/>
                  </a:lnTo>
                  <a:lnTo>
                    <a:pt x="8100" y="13500"/>
                  </a:lnTo>
                  <a:lnTo>
                    <a:pt x="8100" y="13500"/>
                  </a:lnTo>
                  <a:lnTo>
                    <a:pt x="8100" y="13500"/>
                  </a:lnTo>
                  <a:lnTo>
                    <a:pt x="8100" y="13500"/>
                  </a:lnTo>
                  <a:lnTo>
                    <a:pt x="8100" y="14850"/>
                  </a:lnTo>
                  <a:lnTo>
                    <a:pt x="8100" y="14850"/>
                  </a:lnTo>
                  <a:lnTo>
                    <a:pt x="5400" y="14850"/>
                  </a:lnTo>
                  <a:lnTo>
                    <a:pt x="5400" y="16200"/>
                  </a:lnTo>
                  <a:lnTo>
                    <a:pt x="5400" y="17550"/>
                  </a:lnTo>
                  <a:lnTo>
                    <a:pt x="2700" y="18900"/>
                  </a:lnTo>
                  <a:lnTo>
                    <a:pt x="2700" y="18900"/>
                  </a:lnTo>
                  <a:lnTo>
                    <a:pt x="162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504" name="Shape 4504"/>
            <p:cNvSpPr/>
            <p:nvPr/>
          </p:nvSpPr>
          <p:spPr>
            <a:xfrm>
              <a:off x="1924050" y="2386012"/>
              <a:ext cx="26988" cy="158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541" y="21600"/>
                  </a:moveTo>
                  <a:lnTo>
                    <a:pt x="2541" y="21600"/>
                  </a:lnTo>
                  <a:lnTo>
                    <a:pt x="3812" y="19440"/>
                  </a:lnTo>
                  <a:lnTo>
                    <a:pt x="6353" y="19440"/>
                  </a:lnTo>
                  <a:lnTo>
                    <a:pt x="7624" y="19440"/>
                  </a:lnTo>
                  <a:lnTo>
                    <a:pt x="8894" y="17280"/>
                  </a:lnTo>
                  <a:lnTo>
                    <a:pt x="11435" y="17280"/>
                  </a:lnTo>
                  <a:lnTo>
                    <a:pt x="12706" y="15120"/>
                  </a:lnTo>
                  <a:lnTo>
                    <a:pt x="13976" y="15120"/>
                  </a:lnTo>
                  <a:lnTo>
                    <a:pt x="15247" y="12960"/>
                  </a:lnTo>
                  <a:lnTo>
                    <a:pt x="16518" y="12960"/>
                  </a:lnTo>
                  <a:lnTo>
                    <a:pt x="17788" y="10800"/>
                  </a:lnTo>
                  <a:lnTo>
                    <a:pt x="17788" y="10800"/>
                  </a:lnTo>
                  <a:lnTo>
                    <a:pt x="19059" y="10800"/>
                  </a:lnTo>
                  <a:lnTo>
                    <a:pt x="19059" y="8640"/>
                  </a:lnTo>
                  <a:lnTo>
                    <a:pt x="20329" y="8640"/>
                  </a:lnTo>
                  <a:lnTo>
                    <a:pt x="20329" y="8640"/>
                  </a:lnTo>
                  <a:lnTo>
                    <a:pt x="20329" y="6480"/>
                  </a:lnTo>
                  <a:lnTo>
                    <a:pt x="21600" y="6480"/>
                  </a:lnTo>
                  <a:lnTo>
                    <a:pt x="21600" y="4320"/>
                  </a:lnTo>
                  <a:lnTo>
                    <a:pt x="15247" y="0"/>
                  </a:lnTo>
                  <a:lnTo>
                    <a:pt x="15247" y="0"/>
                  </a:lnTo>
                  <a:lnTo>
                    <a:pt x="15247" y="0"/>
                  </a:lnTo>
                  <a:lnTo>
                    <a:pt x="15247" y="0"/>
                  </a:lnTo>
                  <a:lnTo>
                    <a:pt x="15247" y="0"/>
                  </a:lnTo>
                  <a:lnTo>
                    <a:pt x="15247" y="0"/>
                  </a:lnTo>
                  <a:lnTo>
                    <a:pt x="15247" y="0"/>
                  </a:lnTo>
                  <a:lnTo>
                    <a:pt x="13976" y="2160"/>
                  </a:lnTo>
                  <a:lnTo>
                    <a:pt x="13976" y="2160"/>
                  </a:lnTo>
                  <a:lnTo>
                    <a:pt x="12706" y="2160"/>
                  </a:lnTo>
                  <a:lnTo>
                    <a:pt x="11435" y="2160"/>
                  </a:lnTo>
                  <a:lnTo>
                    <a:pt x="11435" y="4320"/>
                  </a:lnTo>
                  <a:lnTo>
                    <a:pt x="10165" y="4320"/>
                  </a:lnTo>
                  <a:lnTo>
                    <a:pt x="8894" y="6480"/>
                  </a:lnTo>
                  <a:lnTo>
                    <a:pt x="7624" y="6480"/>
                  </a:lnTo>
                  <a:lnTo>
                    <a:pt x="6353" y="6480"/>
                  </a:lnTo>
                  <a:lnTo>
                    <a:pt x="5082" y="8640"/>
                  </a:lnTo>
                  <a:lnTo>
                    <a:pt x="2541" y="8640"/>
                  </a:lnTo>
                  <a:lnTo>
                    <a:pt x="0" y="10800"/>
                  </a:lnTo>
                  <a:lnTo>
                    <a:pt x="0" y="10800"/>
                  </a:lnTo>
                  <a:lnTo>
                    <a:pt x="2541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505" name="Shape 4505"/>
            <p:cNvSpPr/>
            <p:nvPr/>
          </p:nvSpPr>
          <p:spPr>
            <a:xfrm>
              <a:off x="1905000" y="2393950"/>
              <a:ext cx="22225" cy="222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171" y="21600"/>
                  </a:moveTo>
                  <a:lnTo>
                    <a:pt x="6171" y="21600"/>
                  </a:lnTo>
                  <a:lnTo>
                    <a:pt x="9257" y="18514"/>
                  </a:lnTo>
                  <a:lnTo>
                    <a:pt x="10800" y="15429"/>
                  </a:lnTo>
                  <a:lnTo>
                    <a:pt x="12343" y="13886"/>
                  </a:lnTo>
                  <a:lnTo>
                    <a:pt x="13886" y="12343"/>
                  </a:lnTo>
                  <a:lnTo>
                    <a:pt x="13886" y="12343"/>
                  </a:lnTo>
                  <a:lnTo>
                    <a:pt x="15429" y="10800"/>
                  </a:lnTo>
                  <a:lnTo>
                    <a:pt x="15429" y="10800"/>
                  </a:lnTo>
                  <a:lnTo>
                    <a:pt x="16971" y="10800"/>
                  </a:lnTo>
                  <a:lnTo>
                    <a:pt x="18514" y="9257"/>
                  </a:lnTo>
                  <a:lnTo>
                    <a:pt x="18514" y="9257"/>
                  </a:lnTo>
                  <a:lnTo>
                    <a:pt x="18514" y="7714"/>
                  </a:lnTo>
                  <a:lnTo>
                    <a:pt x="20057" y="7714"/>
                  </a:lnTo>
                  <a:lnTo>
                    <a:pt x="20057" y="7714"/>
                  </a:lnTo>
                  <a:lnTo>
                    <a:pt x="21600" y="7714"/>
                  </a:lnTo>
                  <a:lnTo>
                    <a:pt x="18514" y="0"/>
                  </a:lnTo>
                  <a:lnTo>
                    <a:pt x="18514" y="0"/>
                  </a:lnTo>
                  <a:lnTo>
                    <a:pt x="16971" y="1543"/>
                  </a:lnTo>
                  <a:lnTo>
                    <a:pt x="15429" y="1543"/>
                  </a:lnTo>
                  <a:lnTo>
                    <a:pt x="13886" y="1543"/>
                  </a:lnTo>
                  <a:lnTo>
                    <a:pt x="12343" y="3086"/>
                  </a:lnTo>
                  <a:lnTo>
                    <a:pt x="12343" y="3086"/>
                  </a:lnTo>
                  <a:lnTo>
                    <a:pt x="10800" y="4629"/>
                  </a:lnTo>
                  <a:lnTo>
                    <a:pt x="9257" y="6171"/>
                  </a:lnTo>
                  <a:lnTo>
                    <a:pt x="9257" y="6171"/>
                  </a:lnTo>
                  <a:lnTo>
                    <a:pt x="7714" y="7714"/>
                  </a:lnTo>
                  <a:lnTo>
                    <a:pt x="6171" y="9257"/>
                  </a:lnTo>
                  <a:lnTo>
                    <a:pt x="4629" y="10800"/>
                  </a:lnTo>
                  <a:lnTo>
                    <a:pt x="3086" y="12343"/>
                  </a:lnTo>
                  <a:lnTo>
                    <a:pt x="0" y="15429"/>
                  </a:lnTo>
                  <a:lnTo>
                    <a:pt x="0" y="15429"/>
                  </a:lnTo>
                  <a:lnTo>
                    <a:pt x="6171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506" name="Shape 4506"/>
            <p:cNvSpPr/>
            <p:nvPr/>
          </p:nvSpPr>
          <p:spPr>
            <a:xfrm>
              <a:off x="1882775" y="2409825"/>
              <a:ext cx="28575" cy="523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000" y="21600"/>
                  </a:moveTo>
                  <a:lnTo>
                    <a:pt x="6000" y="20945"/>
                  </a:lnTo>
                  <a:lnTo>
                    <a:pt x="7200" y="20291"/>
                  </a:lnTo>
                  <a:lnTo>
                    <a:pt x="7200" y="18982"/>
                  </a:lnTo>
                  <a:lnTo>
                    <a:pt x="8400" y="17673"/>
                  </a:lnTo>
                  <a:lnTo>
                    <a:pt x="9600" y="17018"/>
                  </a:lnTo>
                  <a:lnTo>
                    <a:pt x="10800" y="15055"/>
                  </a:lnTo>
                  <a:lnTo>
                    <a:pt x="12000" y="13745"/>
                  </a:lnTo>
                  <a:lnTo>
                    <a:pt x="13200" y="12436"/>
                  </a:lnTo>
                  <a:lnTo>
                    <a:pt x="14400" y="10473"/>
                  </a:lnTo>
                  <a:lnTo>
                    <a:pt x="15600" y="9164"/>
                  </a:lnTo>
                  <a:lnTo>
                    <a:pt x="16800" y="7855"/>
                  </a:lnTo>
                  <a:lnTo>
                    <a:pt x="18000" y="6545"/>
                  </a:lnTo>
                  <a:lnTo>
                    <a:pt x="19200" y="5236"/>
                  </a:lnTo>
                  <a:lnTo>
                    <a:pt x="20400" y="3927"/>
                  </a:lnTo>
                  <a:lnTo>
                    <a:pt x="20400" y="3927"/>
                  </a:lnTo>
                  <a:lnTo>
                    <a:pt x="21600" y="3273"/>
                  </a:lnTo>
                  <a:lnTo>
                    <a:pt x="21600" y="2618"/>
                  </a:lnTo>
                  <a:lnTo>
                    <a:pt x="21600" y="2618"/>
                  </a:lnTo>
                  <a:lnTo>
                    <a:pt x="16800" y="0"/>
                  </a:lnTo>
                  <a:lnTo>
                    <a:pt x="16800" y="655"/>
                  </a:lnTo>
                  <a:lnTo>
                    <a:pt x="15600" y="1309"/>
                  </a:lnTo>
                  <a:lnTo>
                    <a:pt x="15600" y="1964"/>
                  </a:lnTo>
                  <a:lnTo>
                    <a:pt x="14400" y="2618"/>
                  </a:lnTo>
                  <a:lnTo>
                    <a:pt x="13200" y="3927"/>
                  </a:lnTo>
                  <a:lnTo>
                    <a:pt x="12000" y="4582"/>
                  </a:lnTo>
                  <a:lnTo>
                    <a:pt x="10800" y="6545"/>
                  </a:lnTo>
                  <a:lnTo>
                    <a:pt x="9600" y="7855"/>
                  </a:lnTo>
                  <a:lnTo>
                    <a:pt x="8400" y="9164"/>
                  </a:lnTo>
                  <a:lnTo>
                    <a:pt x="7200" y="11127"/>
                  </a:lnTo>
                  <a:lnTo>
                    <a:pt x="6000" y="12436"/>
                  </a:lnTo>
                  <a:lnTo>
                    <a:pt x="4800" y="13745"/>
                  </a:lnTo>
                  <a:lnTo>
                    <a:pt x="3600" y="15055"/>
                  </a:lnTo>
                  <a:lnTo>
                    <a:pt x="2400" y="16364"/>
                  </a:lnTo>
                  <a:lnTo>
                    <a:pt x="2400" y="17673"/>
                  </a:lnTo>
                  <a:lnTo>
                    <a:pt x="1200" y="18982"/>
                  </a:lnTo>
                  <a:lnTo>
                    <a:pt x="0" y="19636"/>
                  </a:lnTo>
                  <a:lnTo>
                    <a:pt x="0" y="19636"/>
                  </a:lnTo>
                  <a:lnTo>
                    <a:pt x="60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507" name="Shape 4507"/>
            <p:cNvSpPr/>
            <p:nvPr/>
          </p:nvSpPr>
          <p:spPr>
            <a:xfrm>
              <a:off x="1865312" y="2405062"/>
              <a:ext cx="73026" cy="920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21600" y="8193"/>
                  </a:lnTo>
                  <a:lnTo>
                    <a:pt x="21600" y="8193"/>
                  </a:lnTo>
                  <a:lnTo>
                    <a:pt x="21600" y="8193"/>
                  </a:lnTo>
                  <a:lnTo>
                    <a:pt x="21600" y="8193"/>
                  </a:lnTo>
                  <a:lnTo>
                    <a:pt x="21600" y="8193"/>
                  </a:lnTo>
                  <a:lnTo>
                    <a:pt x="21130" y="8193"/>
                  </a:lnTo>
                  <a:lnTo>
                    <a:pt x="21130" y="8193"/>
                  </a:lnTo>
                  <a:lnTo>
                    <a:pt x="21130" y="8193"/>
                  </a:lnTo>
                  <a:lnTo>
                    <a:pt x="21130" y="8193"/>
                  </a:lnTo>
                  <a:lnTo>
                    <a:pt x="20661" y="8193"/>
                  </a:lnTo>
                  <a:lnTo>
                    <a:pt x="20661" y="8193"/>
                  </a:lnTo>
                  <a:lnTo>
                    <a:pt x="20661" y="8193"/>
                  </a:lnTo>
                  <a:lnTo>
                    <a:pt x="20661" y="8193"/>
                  </a:lnTo>
                  <a:lnTo>
                    <a:pt x="20661" y="8193"/>
                  </a:lnTo>
                  <a:lnTo>
                    <a:pt x="20661" y="8193"/>
                  </a:lnTo>
                  <a:lnTo>
                    <a:pt x="20191" y="8193"/>
                  </a:lnTo>
                  <a:lnTo>
                    <a:pt x="20191" y="8193"/>
                  </a:lnTo>
                  <a:lnTo>
                    <a:pt x="20191" y="8193"/>
                  </a:lnTo>
                  <a:lnTo>
                    <a:pt x="20191" y="8193"/>
                  </a:lnTo>
                  <a:lnTo>
                    <a:pt x="20191" y="8193"/>
                  </a:lnTo>
                  <a:lnTo>
                    <a:pt x="19722" y="8193"/>
                  </a:lnTo>
                  <a:lnTo>
                    <a:pt x="19722" y="8193"/>
                  </a:lnTo>
                  <a:lnTo>
                    <a:pt x="19722" y="8193"/>
                  </a:lnTo>
                  <a:lnTo>
                    <a:pt x="19722" y="8193"/>
                  </a:lnTo>
                  <a:lnTo>
                    <a:pt x="19722" y="8193"/>
                  </a:lnTo>
                  <a:lnTo>
                    <a:pt x="19252" y="8193"/>
                  </a:lnTo>
                  <a:lnTo>
                    <a:pt x="19252" y="8193"/>
                  </a:lnTo>
                  <a:lnTo>
                    <a:pt x="19252" y="8193"/>
                  </a:lnTo>
                  <a:lnTo>
                    <a:pt x="19252" y="8193"/>
                  </a:lnTo>
                  <a:lnTo>
                    <a:pt x="19252" y="8193"/>
                  </a:lnTo>
                  <a:lnTo>
                    <a:pt x="18783" y="8193"/>
                  </a:lnTo>
                  <a:lnTo>
                    <a:pt x="18783" y="8193"/>
                  </a:lnTo>
                  <a:lnTo>
                    <a:pt x="18783" y="8193"/>
                  </a:lnTo>
                  <a:lnTo>
                    <a:pt x="18783" y="8193"/>
                  </a:lnTo>
                  <a:lnTo>
                    <a:pt x="18783" y="8193"/>
                  </a:lnTo>
                  <a:lnTo>
                    <a:pt x="18783" y="8193"/>
                  </a:lnTo>
                  <a:lnTo>
                    <a:pt x="18313" y="8193"/>
                  </a:lnTo>
                  <a:lnTo>
                    <a:pt x="18313" y="8193"/>
                  </a:lnTo>
                  <a:lnTo>
                    <a:pt x="18313" y="8193"/>
                  </a:lnTo>
                  <a:lnTo>
                    <a:pt x="18313" y="8193"/>
                  </a:lnTo>
                  <a:lnTo>
                    <a:pt x="18313" y="8193"/>
                  </a:lnTo>
                  <a:lnTo>
                    <a:pt x="17843" y="8193"/>
                  </a:lnTo>
                  <a:lnTo>
                    <a:pt x="17843" y="7821"/>
                  </a:lnTo>
                  <a:lnTo>
                    <a:pt x="17843" y="7821"/>
                  </a:lnTo>
                  <a:lnTo>
                    <a:pt x="17843" y="7821"/>
                  </a:lnTo>
                  <a:lnTo>
                    <a:pt x="17843" y="7821"/>
                  </a:lnTo>
                  <a:lnTo>
                    <a:pt x="17374" y="7821"/>
                  </a:lnTo>
                  <a:lnTo>
                    <a:pt x="17374" y="7821"/>
                  </a:lnTo>
                  <a:lnTo>
                    <a:pt x="17374" y="7821"/>
                  </a:lnTo>
                  <a:lnTo>
                    <a:pt x="17374" y="7821"/>
                  </a:lnTo>
                  <a:lnTo>
                    <a:pt x="17374" y="7821"/>
                  </a:lnTo>
                  <a:lnTo>
                    <a:pt x="17374" y="7821"/>
                  </a:lnTo>
                  <a:lnTo>
                    <a:pt x="16904" y="7821"/>
                  </a:lnTo>
                  <a:lnTo>
                    <a:pt x="16904" y="7821"/>
                  </a:lnTo>
                  <a:lnTo>
                    <a:pt x="16904" y="7821"/>
                  </a:lnTo>
                  <a:lnTo>
                    <a:pt x="16904" y="7821"/>
                  </a:lnTo>
                  <a:lnTo>
                    <a:pt x="16904" y="7821"/>
                  </a:lnTo>
                  <a:lnTo>
                    <a:pt x="16435" y="7821"/>
                  </a:lnTo>
                  <a:lnTo>
                    <a:pt x="16435" y="7821"/>
                  </a:lnTo>
                  <a:lnTo>
                    <a:pt x="16435" y="7821"/>
                  </a:lnTo>
                  <a:lnTo>
                    <a:pt x="16435" y="7821"/>
                  </a:lnTo>
                  <a:lnTo>
                    <a:pt x="16435" y="7821"/>
                  </a:lnTo>
                  <a:lnTo>
                    <a:pt x="16435" y="7821"/>
                  </a:lnTo>
                  <a:lnTo>
                    <a:pt x="15965" y="7821"/>
                  </a:lnTo>
                  <a:lnTo>
                    <a:pt x="15965" y="7821"/>
                  </a:lnTo>
                  <a:lnTo>
                    <a:pt x="15965" y="7821"/>
                  </a:lnTo>
                  <a:lnTo>
                    <a:pt x="15965" y="7821"/>
                  </a:lnTo>
                  <a:lnTo>
                    <a:pt x="15965" y="7821"/>
                  </a:lnTo>
                  <a:lnTo>
                    <a:pt x="15965" y="7448"/>
                  </a:lnTo>
                  <a:lnTo>
                    <a:pt x="15496" y="7448"/>
                  </a:lnTo>
                  <a:lnTo>
                    <a:pt x="15496" y="7448"/>
                  </a:lnTo>
                  <a:lnTo>
                    <a:pt x="15496" y="7448"/>
                  </a:lnTo>
                  <a:lnTo>
                    <a:pt x="15496" y="7448"/>
                  </a:lnTo>
                  <a:lnTo>
                    <a:pt x="15496" y="7448"/>
                  </a:lnTo>
                  <a:lnTo>
                    <a:pt x="15026" y="7448"/>
                  </a:lnTo>
                  <a:lnTo>
                    <a:pt x="15026" y="7448"/>
                  </a:lnTo>
                  <a:lnTo>
                    <a:pt x="15026" y="7448"/>
                  </a:lnTo>
                  <a:lnTo>
                    <a:pt x="15026" y="7448"/>
                  </a:lnTo>
                  <a:lnTo>
                    <a:pt x="15026" y="7448"/>
                  </a:lnTo>
                  <a:lnTo>
                    <a:pt x="15026" y="7448"/>
                  </a:lnTo>
                  <a:lnTo>
                    <a:pt x="14557" y="7448"/>
                  </a:lnTo>
                  <a:lnTo>
                    <a:pt x="14557" y="7448"/>
                  </a:lnTo>
                  <a:lnTo>
                    <a:pt x="14557" y="7448"/>
                  </a:lnTo>
                  <a:lnTo>
                    <a:pt x="14557" y="7448"/>
                  </a:lnTo>
                  <a:lnTo>
                    <a:pt x="14557" y="7076"/>
                  </a:lnTo>
                  <a:lnTo>
                    <a:pt x="14557" y="7076"/>
                  </a:lnTo>
                  <a:lnTo>
                    <a:pt x="14087" y="7076"/>
                  </a:lnTo>
                  <a:lnTo>
                    <a:pt x="14087" y="7076"/>
                  </a:lnTo>
                  <a:lnTo>
                    <a:pt x="14087" y="7076"/>
                  </a:lnTo>
                  <a:lnTo>
                    <a:pt x="14087" y="7076"/>
                  </a:lnTo>
                  <a:lnTo>
                    <a:pt x="14087" y="7076"/>
                  </a:lnTo>
                  <a:lnTo>
                    <a:pt x="13617" y="7076"/>
                  </a:lnTo>
                  <a:lnTo>
                    <a:pt x="13617" y="7076"/>
                  </a:lnTo>
                  <a:lnTo>
                    <a:pt x="13617" y="7076"/>
                  </a:lnTo>
                  <a:lnTo>
                    <a:pt x="13617" y="7076"/>
                  </a:lnTo>
                  <a:lnTo>
                    <a:pt x="13617" y="7076"/>
                  </a:lnTo>
                  <a:lnTo>
                    <a:pt x="13617" y="7076"/>
                  </a:lnTo>
                  <a:lnTo>
                    <a:pt x="13617" y="7076"/>
                  </a:lnTo>
                  <a:lnTo>
                    <a:pt x="13148" y="7076"/>
                  </a:lnTo>
                  <a:lnTo>
                    <a:pt x="13148" y="7076"/>
                  </a:lnTo>
                  <a:lnTo>
                    <a:pt x="13148" y="7076"/>
                  </a:lnTo>
                  <a:lnTo>
                    <a:pt x="13148" y="6703"/>
                  </a:lnTo>
                  <a:lnTo>
                    <a:pt x="13148" y="6703"/>
                  </a:lnTo>
                  <a:lnTo>
                    <a:pt x="13148" y="6703"/>
                  </a:lnTo>
                  <a:lnTo>
                    <a:pt x="12678" y="6703"/>
                  </a:lnTo>
                  <a:lnTo>
                    <a:pt x="12678" y="6703"/>
                  </a:lnTo>
                  <a:lnTo>
                    <a:pt x="12678" y="6703"/>
                  </a:lnTo>
                  <a:lnTo>
                    <a:pt x="12678" y="6703"/>
                  </a:lnTo>
                  <a:lnTo>
                    <a:pt x="12678" y="6703"/>
                  </a:lnTo>
                  <a:lnTo>
                    <a:pt x="12209" y="6703"/>
                  </a:lnTo>
                  <a:lnTo>
                    <a:pt x="12209" y="6703"/>
                  </a:lnTo>
                  <a:lnTo>
                    <a:pt x="12209" y="6703"/>
                  </a:lnTo>
                  <a:lnTo>
                    <a:pt x="12209" y="6703"/>
                  </a:lnTo>
                  <a:lnTo>
                    <a:pt x="12209" y="6703"/>
                  </a:lnTo>
                  <a:lnTo>
                    <a:pt x="12209" y="6703"/>
                  </a:lnTo>
                  <a:lnTo>
                    <a:pt x="12209" y="6331"/>
                  </a:lnTo>
                  <a:lnTo>
                    <a:pt x="11739" y="6331"/>
                  </a:lnTo>
                  <a:lnTo>
                    <a:pt x="11739" y="6331"/>
                  </a:lnTo>
                  <a:lnTo>
                    <a:pt x="11739" y="6331"/>
                  </a:lnTo>
                  <a:lnTo>
                    <a:pt x="11739" y="6331"/>
                  </a:lnTo>
                  <a:lnTo>
                    <a:pt x="11739" y="6331"/>
                  </a:lnTo>
                  <a:lnTo>
                    <a:pt x="11739" y="6331"/>
                  </a:lnTo>
                  <a:lnTo>
                    <a:pt x="11739" y="6331"/>
                  </a:lnTo>
                  <a:lnTo>
                    <a:pt x="11270" y="6331"/>
                  </a:lnTo>
                  <a:lnTo>
                    <a:pt x="11270" y="6331"/>
                  </a:lnTo>
                  <a:lnTo>
                    <a:pt x="11270" y="6331"/>
                  </a:lnTo>
                  <a:lnTo>
                    <a:pt x="11270" y="5959"/>
                  </a:lnTo>
                  <a:lnTo>
                    <a:pt x="11270" y="5959"/>
                  </a:lnTo>
                  <a:lnTo>
                    <a:pt x="10800" y="5959"/>
                  </a:lnTo>
                  <a:lnTo>
                    <a:pt x="10800" y="5959"/>
                  </a:lnTo>
                  <a:lnTo>
                    <a:pt x="10800" y="5959"/>
                  </a:lnTo>
                  <a:lnTo>
                    <a:pt x="10800" y="5959"/>
                  </a:lnTo>
                  <a:lnTo>
                    <a:pt x="10800" y="5959"/>
                  </a:lnTo>
                  <a:lnTo>
                    <a:pt x="10800" y="5959"/>
                  </a:lnTo>
                  <a:lnTo>
                    <a:pt x="10800" y="5959"/>
                  </a:lnTo>
                  <a:lnTo>
                    <a:pt x="10330" y="5959"/>
                  </a:lnTo>
                  <a:lnTo>
                    <a:pt x="10330" y="5959"/>
                  </a:lnTo>
                  <a:lnTo>
                    <a:pt x="10330" y="5959"/>
                  </a:lnTo>
                  <a:lnTo>
                    <a:pt x="10330" y="5586"/>
                  </a:lnTo>
                  <a:lnTo>
                    <a:pt x="10330" y="5586"/>
                  </a:lnTo>
                  <a:lnTo>
                    <a:pt x="10330" y="5586"/>
                  </a:lnTo>
                  <a:lnTo>
                    <a:pt x="10330" y="5586"/>
                  </a:lnTo>
                  <a:lnTo>
                    <a:pt x="9861" y="5586"/>
                  </a:lnTo>
                  <a:lnTo>
                    <a:pt x="9861" y="5586"/>
                  </a:lnTo>
                  <a:lnTo>
                    <a:pt x="9861" y="5586"/>
                  </a:lnTo>
                  <a:lnTo>
                    <a:pt x="9861" y="5586"/>
                  </a:lnTo>
                  <a:lnTo>
                    <a:pt x="9861" y="5586"/>
                  </a:lnTo>
                  <a:lnTo>
                    <a:pt x="9861" y="5586"/>
                  </a:lnTo>
                  <a:lnTo>
                    <a:pt x="9391" y="5586"/>
                  </a:lnTo>
                  <a:lnTo>
                    <a:pt x="9391" y="5214"/>
                  </a:lnTo>
                  <a:lnTo>
                    <a:pt x="9391" y="5214"/>
                  </a:lnTo>
                  <a:lnTo>
                    <a:pt x="9391" y="5214"/>
                  </a:lnTo>
                  <a:lnTo>
                    <a:pt x="9391" y="5214"/>
                  </a:lnTo>
                  <a:lnTo>
                    <a:pt x="9391" y="5214"/>
                  </a:lnTo>
                  <a:lnTo>
                    <a:pt x="9391" y="5214"/>
                  </a:lnTo>
                  <a:lnTo>
                    <a:pt x="8922" y="5214"/>
                  </a:lnTo>
                  <a:lnTo>
                    <a:pt x="8922" y="5214"/>
                  </a:lnTo>
                  <a:lnTo>
                    <a:pt x="8922" y="5214"/>
                  </a:lnTo>
                  <a:lnTo>
                    <a:pt x="8922" y="4841"/>
                  </a:lnTo>
                  <a:lnTo>
                    <a:pt x="8922" y="4841"/>
                  </a:lnTo>
                  <a:lnTo>
                    <a:pt x="8922" y="4841"/>
                  </a:lnTo>
                  <a:lnTo>
                    <a:pt x="8922" y="4841"/>
                  </a:lnTo>
                  <a:lnTo>
                    <a:pt x="8452" y="4841"/>
                  </a:lnTo>
                  <a:lnTo>
                    <a:pt x="8452" y="4841"/>
                  </a:lnTo>
                  <a:lnTo>
                    <a:pt x="8452" y="4841"/>
                  </a:lnTo>
                  <a:lnTo>
                    <a:pt x="8452" y="4841"/>
                  </a:lnTo>
                  <a:lnTo>
                    <a:pt x="8452" y="4841"/>
                  </a:lnTo>
                  <a:lnTo>
                    <a:pt x="8452" y="4841"/>
                  </a:lnTo>
                  <a:lnTo>
                    <a:pt x="7983" y="4469"/>
                  </a:lnTo>
                  <a:lnTo>
                    <a:pt x="7983" y="4469"/>
                  </a:lnTo>
                  <a:lnTo>
                    <a:pt x="7983" y="4469"/>
                  </a:lnTo>
                  <a:lnTo>
                    <a:pt x="7983" y="4469"/>
                  </a:lnTo>
                  <a:lnTo>
                    <a:pt x="7983" y="4469"/>
                  </a:lnTo>
                  <a:lnTo>
                    <a:pt x="7983" y="4469"/>
                  </a:lnTo>
                  <a:lnTo>
                    <a:pt x="7983" y="4469"/>
                  </a:lnTo>
                  <a:lnTo>
                    <a:pt x="7983" y="4469"/>
                  </a:lnTo>
                  <a:lnTo>
                    <a:pt x="7513" y="4469"/>
                  </a:lnTo>
                  <a:lnTo>
                    <a:pt x="7513" y="4469"/>
                  </a:lnTo>
                  <a:lnTo>
                    <a:pt x="7513" y="4097"/>
                  </a:lnTo>
                  <a:lnTo>
                    <a:pt x="7513" y="4097"/>
                  </a:lnTo>
                  <a:lnTo>
                    <a:pt x="7513" y="4097"/>
                  </a:lnTo>
                  <a:lnTo>
                    <a:pt x="7513" y="4097"/>
                  </a:lnTo>
                  <a:lnTo>
                    <a:pt x="7513" y="4097"/>
                  </a:lnTo>
                  <a:lnTo>
                    <a:pt x="7043" y="4097"/>
                  </a:lnTo>
                  <a:lnTo>
                    <a:pt x="7043" y="4097"/>
                  </a:lnTo>
                  <a:lnTo>
                    <a:pt x="7043" y="3724"/>
                  </a:lnTo>
                  <a:lnTo>
                    <a:pt x="7043" y="3724"/>
                  </a:lnTo>
                  <a:lnTo>
                    <a:pt x="7043" y="3724"/>
                  </a:lnTo>
                  <a:lnTo>
                    <a:pt x="7043" y="3724"/>
                  </a:lnTo>
                  <a:lnTo>
                    <a:pt x="7043" y="3724"/>
                  </a:lnTo>
                  <a:lnTo>
                    <a:pt x="6574" y="3724"/>
                  </a:lnTo>
                  <a:lnTo>
                    <a:pt x="6574" y="3724"/>
                  </a:lnTo>
                  <a:lnTo>
                    <a:pt x="6574" y="3724"/>
                  </a:lnTo>
                  <a:lnTo>
                    <a:pt x="6574" y="3724"/>
                  </a:lnTo>
                  <a:lnTo>
                    <a:pt x="6574" y="3352"/>
                  </a:lnTo>
                  <a:lnTo>
                    <a:pt x="6574" y="3352"/>
                  </a:lnTo>
                  <a:lnTo>
                    <a:pt x="6574" y="3352"/>
                  </a:lnTo>
                  <a:lnTo>
                    <a:pt x="6574" y="3352"/>
                  </a:lnTo>
                  <a:lnTo>
                    <a:pt x="6104" y="3352"/>
                  </a:lnTo>
                  <a:lnTo>
                    <a:pt x="6104" y="3352"/>
                  </a:lnTo>
                  <a:lnTo>
                    <a:pt x="6104" y="3352"/>
                  </a:lnTo>
                  <a:lnTo>
                    <a:pt x="6104" y="3352"/>
                  </a:lnTo>
                  <a:lnTo>
                    <a:pt x="6104" y="2979"/>
                  </a:lnTo>
                  <a:lnTo>
                    <a:pt x="6104" y="2979"/>
                  </a:lnTo>
                  <a:lnTo>
                    <a:pt x="6104" y="2979"/>
                  </a:lnTo>
                  <a:lnTo>
                    <a:pt x="6104" y="2979"/>
                  </a:lnTo>
                  <a:lnTo>
                    <a:pt x="5635" y="2979"/>
                  </a:lnTo>
                  <a:lnTo>
                    <a:pt x="5635" y="2979"/>
                  </a:lnTo>
                  <a:lnTo>
                    <a:pt x="5635" y="2607"/>
                  </a:lnTo>
                  <a:lnTo>
                    <a:pt x="5635" y="2607"/>
                  </a:lnTo>
                  <a:lnTo>
                    <a:pt x="5635" y="2607"/>
                  </a:lnTo>
                  <a:lnTo>
                    <a:pt x="5635" y="2607"/>
                  </a:lnTo>
                  <a:lnTo>
                    <a:pt x="5165" y="2607"/>
                  </a:lnTo>
                  <a:lnTo>
                    <a:pt x="5165" y="2607"/>
                  </a:lnTo>
                  <a:lnTo>
                    <a:pt x="5165" y="2607"/>
                  </a:lnTo>
                  <a:lnTo>
                    <a:pt x="5165" y="2607"/>
                  </a:lnTo>
                  <a:lnTo>
                    <a:pt x="5165" y="2234"/>
                  </a:lnTo>
                  <a:lnTo>
                    <a:pt x="5165" y="2234"/>
                  </a:lnTo>
                  <a:lnTo>
                    <a:pt x="5165" y="2234"/>
                  </a:lnTo>
                  <a:lnTo>
                    <a:pt x="5165" y="2234"/>
                  </a:lnTo>
                  <a:lnTo>
                    <a:pt x="5165" y="2234"/>
                  </a:lnTo>
                  <a:lnTo>
                    <a:pt x="4696" y="2234"/>
                  </a:lnTo>
                  <a:lnTo>
                    <a:pt x="4696" y="2234"/>
                  </a:lnTo>
                  <a:lnTo>
                    <a:pt x="4696" y="2234"/>
                  </a:lnTo>
                  <a:lnTo>
                    <a:pt x="4696" y="1862"/>
                  </a:lnTo>
                  <a:lnTo>
                    <a:pt x="4696" y="1862"/>
                  </a:lnTo>
                  <a:lnTo>
                    <a:pt x="4696" y="1862"/>
                  </a:lnTo>
                  <a:lnTo>
                    <a:pt x="4696" y="1862"/>
                  </a:lnTo>
                  <a:lnTo>
                    <a:pt x="4696" y="1862"/>
                  </a:lnTo>
                  <a:lnTo>
                    <a:pt x="4226" y="1862"/>
                  </a:lnTo>
                  <a:lnTo>
                    <a:pt x="4226" y="1490"/>
                  </a:lnTo>
                  <a:lnTo>
                    <a:pt x="4226" y="1490"/>
                  </a:lnTo>
                  <a:lnTo>
                    <a:pt x="4226" y="1490"/>
                  </a:lnTo>
                  <a:lnTo>
                    <a:pt x="4226" y="1490"/>
                  </a:lnTo>
                  <a:lnTo>
                    <a:pt x="4226" y="1490"/>
                  </a:lnTo>
                  <a:lnTo>
                    <a:pt x="4226" y="1490"/>
                  </a:lnTo>
                  <a:lnTo>
                    <a:pt x="3757" y="1490"/>
                  </a:lnTo>
                  <a:lnTo>
                    <a:pt x="3757" y="1117"/>
                  </a:lnTo>
                  <a:lnTo>
                    <a:pt x="3757" y="1117"/>
                  </a:lnTo>
                  <a:lnTo>
                    <a:pt x="3757" y="1117"/>
                  </a:lnTo>
                  <a:lnTo>
                    <a:pt x="3757" y="1117"/>
                  </a:lnTo>
                  <a:lnTo>
                    <a:pt x="3757" y="1117"/>
                  </a:lnTo>
                  <a:lnTo>
                    <a:pt x="3757" y="1117"/>
                  </a:lnTo>
                  <a:lnTo>
                    <a:pt x="3757" y="1117"/>
                  </a:lnTo>
                  <a:lnTo>
                    <a:pt x="3757" y="745"/>
                  </a:lnTo>
                  <a:lnTo>
                    <a:pt x="3287" y="745"/>
                  </a:lnTo>
                  <a:lnTo>
                    <a:pt x="3287" y="745"/>
                  </a:lnTo>
                  <a:lnTo>
                    <a:pt x="3287" y="745"/>
                  </a:lnTo>
                  <a:lnTo>
                    <a:pt x="3287" y="745"/>
                  </a:lnTo>
                  <a:lnTo>
                    <a:pt x="3287" y="372"/>
                  </a:lnTo>
                  <a:lnTo>
                    <a:pt x="3287" y="372"/>
                  </a:lnTo>
                  <a:lnTo>
                    <a:pt x="3287" y="372"/>
                  </a:lnTo>
                  <a:lnTo>
                    <a:pt x="3287" y="372"/>
                  </a:lnTo>
                  <a:lnTo>
                    <a:pt x="2817" y="372"/>
                  </a:lnTo>
                  <a:lnTo>
                    <a:pt x="2817" y="372"/>
                  </a:lnTo>
                  <a:lnTo>
                    <a:pt x="2817" y="372"/>
                  </a:lnTo>
                  <a:lnTo>
                    <a:pt x="2817" y="0"/>
                  </a:lnTo>
                  <a:lnTo>
                    <a:pt x="2817" y="0"/>
                  </a:lnTo>
                  <a:lnTo>
                    <a:pt x="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</p:grpSp>
      <p:sp>
        <p:nvSpPr>
          <p:cNvPr id="4509" name="Shape 4509"/>
          <p:cNvSpPr/>
          <p:nvPr/>
        </p:nvSpPr>
        <p:spPr>
          <a:xfrm>
            <a:off x="4954760" y="5867400"/>
            <a:ext cx="3093195" cy="46166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square" lIns="50800" tIns="50800" rIns="50800" bIns="50800">
            <a:spAutoFit/>
          </a:bodyPr>
          <a:lstStyle/>
          <a:p>
            <a:pPr algn="ctr" defTabSz="406400">
              <a:lnSpc>
                <a:spcPts val="2800"/>
              </a:lnSpc>
              <a:buClr>
                <a:srgbClr val="000000"/>
              </a:buClr>
              <a:buFont typeface="Arial"/>
              <a:tabLst>
                <a:tab pos="749300" algn="l"/>
              </a:tabLst>
              <a:defRPr sz="2800">
                <a:latin typeface="Gill Sans"/>
                <a:ea typeface="Gill Sans"/>
                <a:cs typeface="Gill Sans"/>
                <a:sym typeface="Gill Sans"/>
              </a:defRPr>
            </a:pPr>
            <a:r>
              <a:rPr lang="en-US" sz="2400" dirty="0">
                <a:latin typeface="+mn-lt"/>
                <a:ea typeface="+mn-ea"/>
                <a:cs typeface="+mn-cs"/>
                <a:sym typeface="Arial"/>
              </a:rPr>
              <a:t>“</a:t>
            </a:r>
            <a:r>
              <a:rPr sz="2400" dirty="0">
                <a:latin typeface="+mn-lt"/>
                <a:ea typeface="+mn-ea"/>
                <a:cs typeface="+mn-cs"/>
                <a:sym typeface="Arial"/>
              </a:rPr>
              <a:t>The </a:t>
            </a:r>
            <a:r>
              <a:rPr sz="2400" dirty="0" err="1">
                <a:latin typeface="+mn-lt"/>
                <a:ea typeface="+mn-ea"/>
                <a:cs typeface="+mn-cs"/>
                <a:sym typeface="Arial"/>
              </a:rPr>
              <a:t>colo</a:t>
            </a:r>
            <a:r>
              <a:rPr lang="en-US" sz="2400" dirty="0" err="1">
                <a:latin typeface="+mn-lt"/>
                <a:ea typeface="+mn-ea"/>
                <a:cs typeface="+mn-cs"/>
                <a:sym typeface="Arial"/>
              </a:rPr>
              <a:t>u</a:t>
            </a:r>
            <a:r>
              <a:rPr sz="2400" dirty="0" err="1">
                <a:latin typeface="+mn-lt"/>
                <a:ea typeface="+mn-ea"/>
                <a:cs typeface="+mn-cs"/>
                <a:sym typeface="Arial"/>
              </a:rPr>
              <a:t>r</a:t>
            </a:r>
            <a:r>
              <a:rPr sz="2400" dirty="0">
                <a:latin typeface="+mn-lt"/>
                <a:ea typeface="+mn-ea"/>
                <a:cs typeface="+mn-cs"/>
                <a:sym typeface="Arial"/>
              </a:rPr>
              <a:t> is </a:t>
            </a:r>
            <a:r>
              <a:rPr sz="2400" dirty="0"/>
              <a:t>white</a:t>
            </a:r>
            <a:r>
              <a:rPr lang="en-US" sz="2400" dirty="0"/>
              <a:t>"</a:t>
            </a:r>
            <a:r>
              <a:rPr sz="2400" dirty="0">
                <a:latin typeface="+mn-lt"/>
                <a:ea typeface="+mn-ea"/>
                <a:cs typeface="+mn-cs"/>
                <a:sym typeface="Arial"/>
              </a:rPr>
              <a:t>.</a:t>
            </a:r>
          </a:p>
        </p:txBody>
      </p:sp>
      <p:sp>
        <p:nvSpPr>
          <p:cNvPr id="4510" name="Shape 4510"/>
          <p:cNvSpPr/>
          <p:nvPr/>
        </p:nvSpPr>
        <p:spPr>
          <a:xfrm>
            <a:off x="4766344" y="2209800"/>
            <a:ext cx="3294312" cy="4572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50800" tIns="50800" rIns="50800" bIns="50800">
            <a:spAutoFit/>
          </a:bodyPr>
          <a:lstStyle/>
          <a:p>
            <a:pPr algn="ctr" defTabSz="406400">
              <a:lnSpc>
                <a:spcPts val="2800"/>
              </a:lnSpc>
              <a:buClr>
                <a:srgbClr val="000000"/>
              </a:buClr>
              <a:buFont typeface="Arial"/>
              <a:tabLst>
                <a:tab pos="749300" algn="l"/>
              </a:tabLst>
              <a:defRPr sz="2400">
                <a:latin typeface="Gill Sans"/>
                <a:ea typeface="Gill Sans"/>
                <a:cs typeface="Gill Sans"/>
                <a:sym typeface="Gill Sans"/>
              </a:defRPr>
            </a:pPr>
            <a:r>
              <a:rPr dirty="0">
                <a:latin typeface="+mn-lt"/>
                <a:ea typeface="+mn-ea"/>
                <a:cs typeface="+mn-cs"/>
                <a:sym typeface="Arial"/>
              </a:rPr>
              <a:t>The sunflower is </a:t>
            </a:r>
            <a:r>
              <a:rPr dirty="0"/>
              <a:t>yellow</a:t>
            </a:r>
            <a:r>
              <a:rPr dirty="0">
                <a:latin typeface="+mn-lt"/>
                <a:ea typeface="+mn-ea"/>
                <a:cs typeface="+mn-cs"/>
                <a:sym typeface="Arial"/>
              </a:rPr>
              <a:t>.</a:t>
            </a:r>
          </a:p>
        </p:txBody>
      </p:sp>
      <p:sp>
        <p:nvSpPr>
          <p:cNvPr id="4511" name="Shape 4511"/>
          <p:cNvSpPr/>
          <p:nvPr/>
        </p:nvSpPr>
        <p:spPr>
          <a:xfrm>
            <a:off x="4127500" y="3657600"/>
            <a:ext cx="4559300" cy="202552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/>
          <a:p>
            <a:pPr marR="186690" algn="ctr">
              <a:tabLst>
                <a:tab pos="749300" algn="l"/>
              </a:tabLst>
              <a:defRPr sz="1800">
                <a:latin typeface="+mn-lt"/>
                <a:ea typeface="+mn-ea"/>
                <a:cs typeface="+mn-cs"/>
                <a:sym typeface="Arial"/>
              </a:defRPr>
            </a:pPr>
            <a:r>
              <a:rPr dirty="0"/>
              <a:t>A sheet of white paper reflects all wavelengths, short, medium and long wavelengths.</a:t>
            </a:r>
            <a:endParaRPr sz="1400" dirty="0"/>
          </a:p>
          <a:p>
            <a:pPr marR="186690" algn="ctr">
              <a:tabLst>
                <a:tab pos="749300" algn="l"/>
              </a:tabLst>
              <a:defRPr sz="2800">
                <a:latin typeface="Gill Sans"/>
                <a:ea typeface="Gill Sans"/>
                <a:cs typeface="Gill Sans"/>
                <a:sym typeface="Gill Sans"/>
              </a:defRPr>
            </a:pPr>
            <a:endParaRPr sz="1400" dirty="0"/>
          </a:p>
          <a:p>
            <a:pPr marR="186690" algn="ctr">
              <a:defRPr sz="1800">
                <a:latin typeface="+mn-lt"/>
                <a:ea typeface="+mn-ea"/>
                <a:cs typeface="+mn-cs"/>
                <a:sym typeface="Arial"/>
              </a:defRPr>
            </a:pPr>
            <a:r>
              <a:rPr dirty="0"/>
              <a:t>If photons of all wavelengths enter the eye, the brain says:</a:t>
            </a:r>
            <a:endParaRPr sz="1200" dirty="0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29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0" fill="hold"/>
                                        <p:tgtEl>
                                          <p:spTgt spid="4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3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4" fill="hold"/>
                                        <p:tgtEl>
                                          <p:spTgt spid="4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4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8" fill="hold"/>
                                        <p:tgtEl>
                                          <p:spTgt spid="4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5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2" fill="hold"/>
                                        <p:tgtEl>
                                          <p:spTgt spid="4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82" grpId="1" animBg="1" advAuto="0"/>
      <p:bldP spid="4508" grpId="3" animBg="1" advAuto="0"/>
      <p:bldP spid="4509" grpId="5" animBg="1" advAuto="0"/>
      <p:bldP spid="4510" grpId="2" animBg="1" advAuto="0"/>
      <p:bldP spid="4511" grpId="4" animBg="1" advAuto="0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61" name="Group 5061"/>
          <p:cNvGrpSpPr/>
          <p:nvPr/>
        </p:nvGrpSpPr>
        <p:grpSpPr>
          <a:xfrm>
            <a:off x="320675" y="395287"/>
            <a:ext cx="3248026" cy="2978151"/>
            <a:chOff x="0" y="0"/>
            <a:chExt cx="3248025" cy="2978150"/>
          </a:xfrm>
        </p:grpSpPr>
        <p:grpSp>
          <p:nvGrpSpPr>
            <p:cNvPr id="4700" name="Group 4700"/>
            <p:cNvGrpSpPr/>
            <p:nvPr/>
          </p:nvGrpSpPr>
          <p:grpSpPr>
            <a:xfrm>
              <a:off x="0" y="0"/>
              <a:ext cx="3248026" cy="2978150"/>
              <a:chOff x="0" y="0"/>
              <a:chExt cx="3248025" cy="2978150"/>
            </a:xfrm>
          </p:grpSpPr>
          <p:sp>
            <p:nvSpPr>
              <p:cNvPr id="4513" name="Shape 4513"/>
              <p:cNvSpPr/>
              <p:nvPr/>
            </p:nvSpPr>
            <p:spPr>
              <a:xfrm>
                <a:off x="0" y="0"/>
                <a:ext cx="3248026" cy="2978150"/>
              </a:xfrm>
              <a:prstGeom prst="rect">
                <a:avLst/>
              </a:prstGeom>
              <a:solidFill>
                <a:srgbClr val="CECFC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14" name="Shape 4514"/>
              <p:cNvSpPr/>
              <p:nvPr/>
            </p:nvSpPr>
            <p:spPr>
              <a:xfrm>
                <a:off x="1945798" y="2251075"/>
                <a:ext cx="692536" cy="6175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646" h="21600" extrusionOk="0">
                    <a:moveTo>
                      <a:pt x="15847" y="21600"/>
                    </a:moveTo>
                    <a:cubicBezTo>
                      <a:pt x="298" y="13255"/>
                      <a:pt x="-2010" y="6331"/>
                      <a:pt x="1325" y="0"/>
                    </a:cubicBezTo>
                    <a:cubicBezTo>
                      <a:pt x="18701" y="6085"/>
                      <a:pt x="19590" y="13636"/>
                      <a:pt x="15847" y="21600"/>
                    </a:cubicBezTo>
                    <a:close/>
                  </a:path>
                </a:pathLst>
              </a:custGeom>
              <a:solidFill>
                <a:srgbClr val="00F9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15" name="Shape 4515"/>
              <p:cNvSpPr/>
              <p:nvPr/>
            </p:nvSpPr>
            <p:spPr>
              <a:xfrm>
                <a:off x="2339975" y="1822450"/>
                <a:ext cx="296863" cy="8255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cubicBezTo>
                      <a:pt x="11253" y="2039"/>
                      <a:pt x="18205" y="9542"/>
                      <a:pt x="21600" y="21600"/>
                    </a:cubicBezTo>
                  </a:path>
                </a:pathLst>
              </a:custGeom>
              <a:noFill/>
              <a:ln w="63500" cap="flat">
                <a:solidFill>
                  <a:srgbClr val="3DA779"/>
                </a:solidFill>
                <a:prstDash val="solid"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16" name="Shape 4516"/>
              <p:cNvSpPr/>
              <p:nvPr/>
            </p:nvSpPr>
            <p:spPr>
              <a:xfrm>
                <a:off x="2614612" y="1949155"/>
                <a:ext cx="522288" cy="7325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189" extrusionOk="0">
                    <a:moveTo>
                      <a:pt x="0" y="17140"/>
                    </a:moveTo>
                    <a:cubicBezTo>
                      <a:pt x="5837" y="1260"/>
                      <a:pt x="13354" y="-1727"/>
                      <a:pt x="21600" y="791"/>
                    </a:cubicBezTo>
                    <a:cubicBezTo>
                      <a:pt x="18847" y="18189"/>
                      <a:pt x="10244" y="19873"/>
                      <a:pt x="0" y="17140"/>
                    </a:cubicBezTo>
                    <a:close/>
                  </a:path>
                </a:pathLst>
              </a:custGeom>
              <a:solidFill>
                <a:srgbClr val="00F9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17" name="Shape 4517"/>
              <p:cNvSpPr/>
              <p:nvPr/>
            </p:nvSpPr>
            <p:spPr>
              <a:xfrm>
                <a:off x="1995795" y="1389062"/>
                <a:ext cx="217385" cy="2635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146" h="21600" extrusionOk="0">
                    <a:moveTo>
                      <a:pt x="784" y="0"/>
                    </a:moveTo>
                    <a:cubicBezTo>
                      <a:pt x="-2146" y="12881"/>
                      <a:pt x="3048" y="20396"/>
                      <a:pt x="17883" y="21600"/>
                    </a:cubicBezTo>
                    <a:cubicBezTo>
                      <a:pt x="19454" y="9164"/>
                      <a:pt x="14021" y="1780"/>
                      <a:pt x="784" y="0"/>
                    </a:cubicBezTo>
                    <a:close/>
                  </a:path>
                </a:pathLst>
              </a:custGeom>
              <a:solidFill>
                <a:srgbClr val="FFFB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18" name="Shape 4518"/>
              <p:cNvSpPr/>
              <p:nvPr/>
            </p:nvSpPr>
            <p:spPr>
              <a:xfrm>
                <a:off x="1862137" y="1593566"/>
                <a:ext cx="331788" cy="1788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5207" extrusionOk="0">
                    <a:moveTo>
                      <a:pt x="0" y="5314"/>
                    </a:moveTo>
                    <a:cubicBezTo>
                      <a:pt x="5624" y="16861"/>
                      <a:pt x="12727" y="18654"/>
                      <a:pt x="21600" y="8819"/>
                    </a:cubicBezTo>
                    <a:cubicBezTo>
                      <a:pt x="15476" y="-1424"/>
                      <a:pt x="8311" y="-2946"/>
                      <a:pt x="0" y="5314"/>
                    </a:cubicBezTo>
                    <a:close/>
                  </a:path>
                </a:pathLst>
              </a:custGeom>
              <a:solidFill>
                <a:srgbClr val="FFFB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19" name="Shape 4519"/>
              <p:cNvSpPr/>
              <p:nvPr/>
            </p:nvSpPr>
            <p:spPr>
              <a:xfrm>
                <a:off x="1949450" y="1736521"/>
                <a:ext cx="263525" cy="2173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146" extrusionOk="0">
                    <a:moveTo>
                      <a:pt x="0" y="17362"/>
                    </a:moveTo>
                    <a:cubicBezTo>
                      <a:pt x="12855" y="20292"/>
                      <a:pt x="20396" y="15098"/>
                      <a:pt x="21600" y="263"/>
                    </a:cubicBezTo>
                    <a:cubicBezTo>
                      <a:pt x="9164" y="-1308"/>
                      <a:pt x="1754" y="4125"/>
                      <a:pt x="0" y="17362"/>
                    </a:cubicBezTo>
                    <a:close/>
                  </a:path>
                </a:pathLst>
              </a:custGeom>
              <a:solidFill>
                <a:srgbClr val="FFFB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20" name="Shape 4520"/>
              <p:cNvSpPr/>
              <p:nvPr/>
            </p:nvSpPr>
            <p:spPr>
              <a:xfrm>
                <a:off x="2152392" y="1757362"/>
                <a:ext cx="178962" cy="3302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219" h="21600" extrusionOk="0">
                    <a:moveTo>
                      <a:pt x="5312" y="21600"/>
                    </a:moveTo>
                    <a:cubicBezTo>
                      <a:pt x="16886" y="15997"/>
                      <a:pt x="18652" y="8873"/>
                      <a:pt x="8844" y="0"/>
                    </a:cubicBezTo>
                    <a:cubicBezTo>
                      <a:pt x="-1426" y="6124"/>
                      <a:pt x="-2948" y="13289"/>
                      <a:pt x="5312" y="21600"/>
                    </a:cubicBezTo>
                    <a:close/>
                  </a:path>
                </a:pathLst>
              </a:custGeom>
              <a:solidFill>
                <a:srgbClr val="FFFB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21" name="Shape 4521"/>
              <p:cNvSpPr/>
              <p:nvPr/>
            </p:nvSpPr>
            <p:spPr>
              <a:xfrm>
                <a:off x="2296897" y="1736725"/>
                <a:ext cx="217219" cy="2635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132" h="21600" extrusionOk="0">
                    <a:moveTo>
                      <a:pt x="17337" y="21600"/>
                    </a:moveTo>
                    <a:cubicBezTo>
                      <a:pt x="20293" y="8745"/>
                      <a:pt x="15099" y="1231"/>
                      <a:pt x="264" y="0"/>
                    </a:cubicBezTo>
                    <a:cubicBezTo>
                      <a:pt x="-1307" y="12463"/>
                      <a:pt x="4100" y="19846"/>
                      <a:pt x="17337" y="21600"/>
                    </a:cubicBezTo>
                    <a:close/>
                  </a:path>
                </a:pathLst>
              </a:custGeom>
              <a:solidFill>
                <a:srgbClr val="FFFB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22" name="Shape 4522"/>
              <p:cNvSpPr/>
              <p:nvPr/>
            </p:nvSpPr>
            <p:spPr>
              <a:xfrm>
                <a:off x="2316162" y="1618450"/>
                <a:ext cx="331788" cy="17885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5210" extrusionOk="0">
                    <a:moveTo>
                      <a:pt x="21600" y="9898"/>
                    </a:moveTo>
                    <a:cubicBezTo>
                      <a:pt x="15997" y="-1649"/>
                      <a:pt x="8894" y="-3442"/>
                      <a:pt x="0" y="6366"/>
                    </a:cubicBezTo>
                    <a:cubicBezTo>
                      <a:pt x="6124" y="16636"/>
                      <a:pt x="13289" y="18158"/>
                      <a:pt x="21600" y="9898"/>
                    </a:cubicBezTo>
                    <a:close/>
                  </a:path>
                </a:pathLst>
              </a:custGeom>
              <a:solidFill>
                <a:srgbClr val="FFFB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23" name="Shape 4523"/>
              <p:cNvSpPr/>
              <p:nvPr/>
            </p:nvSpPr>
            <p:spPr>
              <a:xfrm>
                <a:off x="2297112" y="1435565"/>
                <a:ext cx="263526" cy="21871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146" extrusionOk="0">
                    <a:moveTo>
                      <a:pt x="21600" y="784"/>
                    </a:moveTo>
                    <a:cubicBezTo>
                      <a:pt x="8745" y="-2146"/>
                      <a:pt x="1204" y="3048"/>
                      <a:pt x="0" y="17883"/>
                    </a:cubicBezTo>
                    <a:cubicBezTo>
                      <a:pt x="12436" y="19454"/>
                      <a:pt x="19820" y="14021"/>
                      <a:pt x="21600" y="784"/>
                    </a:cubicBezTo>
                    <a:close/>
                  </a:path>
                </a:pathLst>
              </a:custGeom>
              <a:solidFill>
                <a:srgbClr val="FFFB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24" name="Shape 4524"/>
              <p:cNvSpPr/>
              <p:nvPr/>
            </p:nvSpPr>
            <p:spPr>
              <a:xfrm>
                <a:off x="2178758" y="1301750"/>
                <a:ext cx="179022" cy="3317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224" h="21600" extrusionOk="0">
                    <a:moveTo>
                      <a:pt x="9895" y="0"/>
                    </a:moveTo>
                    <a:cubicBezTo>
                      <a:pt x="-1667" y="5603"/>
                      <a:pt x="-3435" y="12706"/>
                      <a:pt x="6386" y="21600"/>
                    </a:cubicBezTo>
                    <a:cubicBezTo>
                      <a:pt x="16669" y="15476"/>
                      <a:pt x="18165" y="8311"/>
                      <a:pt x="9895" y="0"/>
                    </a:cubicBezTo>
                    <a:close/>
                  </a:path>
                </a:pathLst>
              </a:custGeom>
              <a:solidFill>
                <a:srgbClr val="FFFB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25" name="Shape 4525"/>
              <p:cNvSpPr/>
              <p:nvPr/>
            </p:nvSpPr>
            <p:spPr>
              <a:xfrm>
                <a:off x="2108200" y="1555750"/>
                <a:ext cx="296863" cy="298450"/>
              </a:xfrm>
              <a:prstGeom prst="ellipse">
                <a:avLst/>
              </a:prstGeom>
              <a:solidFill>
                <a:srgbClr val="FF7C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26" name="Shape 4526"/>
              <p:cNvSpPr/>
              <p:nvPr/>
            </p:nvSpPr>
            <p:spPr>
              <a:xfrm>
                <a:off x="2047875" y="1444625"/>
                <a:ext cx="84138" cy="762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0" y="14850"/>
                    </a:lnTo>
                    <a:lnTo>
                      <a:pt x="0" y="14850"/>
                    </a:lnTo>
                    <a:lnTo>
                      <a:pt x="0" y="14850"/>
                    </a:lnTo>
                    <a:lnTo>
                      <a:pt x="408" y="14850"/>
                    </a:lnTo>
                    <a:lnTo>
                      <a:pt x="408" y="14850"/>
                    </a:lnTo>
                    <a:lnTo>
                      <a:pt x="408" y="14850"/>
                    </a:lnTo>
                    <a:lnTo>
                      <a:pt x="408" y="14850"/>
                    </a:lnTo>
                    <a:lnTo>
                      <a:pt x="408" y="14850"/>
                    </a:lnTo>
                    <a:lnTo>
                      <a:pt x="408" y="14850"/>
                    </a:lnTo>
                    <a:lnTo>
                      <a:pt x="815" y="14850"/>
                    </a:lnTo>
                    <a:lnTo>
                      <a:pt x="815" y="14850"/>
                    </a:lnTo>
                    <a:lnTo>
                      <a:pt x="815" y="14850"/>
                    </a:lnTo>
                    <a:lnTo>
                      <a:pt x="815" y="14850"/>
                    </a:lnTo>
                    <a:lnTo>
                      <a:pt x="815" y="14400"/>
                    </a:lnTo>
                    <a:lnTo>
                      <a:pt x="1223" y="14400"/>
                    </a:lnTo>
                    <a:lnTo>
                      <a:pt x="1223" y="14400"/>
                    </a:lnTo>
                    <a:lnTo>
                      <a:pt x="1223" y="14400"/>
                    </a:lnTo>
                    <a:lnTo>
                      <a:pt x="1223" y="14400"/>
                    </a:lnTo>
                    <a:lnTo>
                      <a:pt x="1223" y="14400"/>
                    </a:lnTo>
                    <a:lnTo>
                      <a:pt x="1223" y="14400"/>
                    </a:lnTo>
                    <a:lnTo>
                      <a:pt x="1630" y="14400"/>
                    </a:lnTo>
                    <a:lnTo>
                      <a:pt x="1630" y="14400"/>
                    </a:lnTo>
                    <a:lnTo>
                      <a:pt x="1630" y="14400"/>
                    </a:lnTo>
                    <a:lnTo>
                      <a:pt x="1630" y="14400"/>
                    </a:lnTo>
                    <a:lnTo>
                      <a:pt x="1630" y="13950"/>
                    </a:lnTo>
                    <a:lnTo>
                      <a:pt x="1630" y="13950"/>
                    </a:lnTo>
                    <a:lnTo>
                      <a:pt x="2038" y="13950"/>
                    </a:lnTo>
                    <a:lnTo>
                      <a:pt x="2038" y="13950"/>
                    </a:lnTo>
                    <a:lnTo>
                      <a:pt x="2038" y="13950"/>
                    </a:lnTo>
                    <a:lnTo>
                      <a:pt x="2038" y="13950"/>
                    </a:lnTo>
                    <a:lnTo>
                      <a:pt x="2038" y="13950"/>
                    </a:lnTo>
                    <a:lnTo>
                      <a:pt x="2038" y="13950"/>
                    </a:lnTo>
                    <a:lnTo>
                      <a:pt x="2038" y="13950"/>
                    </a:lnTo>
                    <a:lnTo>
                      <a:pt x="2445" y="13500"/>
                    </a:lnTo>
                    <a:lnTo>
                      <a:pt x="2445" y="13500"/>
                    </a:lnTo>
                    <a:lnTo>
                      <a:pt x="2445" y="13500"/>
                    </a:lnTo>
                    <a:lnTo>
                      <a:pt x="2445" y="13500"/>
                    </a:lnTo>
                    <a:lnTo>
                      <a:pt x="2445" y="13500"/>
                    </a:lnTo>
                    <a:lnTo>
                      <a:pt x="2445" y="13500"/>
                    </a:lnTo>
                    <a:lnTo>
                      <a:pt x="2853" y="13500"/>
                    </a:lnTo>
                    <a:lnTo>
                      <a:pt x="2853" y="13500"/>
                    </a:lnTo>
                    <a:lnTo>
                      <a:pt x="2853" y="13500"/>
                    </a:lnTo>
                    <a:lnTo>
                      <a:pt x="2853" y="13500"/>
                    </a:lnTo>
                    <a:lnTo>
                      <a:pt x="2853" y="13500"/>
                    </a:lnTo>
                    <a:lnTo>
                      <a:pt x="2853" y="13050"/>
                    </a:lnTo>
                    <a:lnTo>
                      <a:pt x="2853" y="13050"/>
                    </a:lnTo>
                    <a:lnTo>
                      <a:pt x="3260" y="13050"/>
                    </a:lnTo>
                    <a:lnTo>
                      <a:pt x="3260" y="13050"/>
                    </a:lnTo>
                    <a:lnTo>
                      <a:pt x="3260" y="13050"/>
                    </a:lnTo>
                    <a:lnTo>
                      <a:pt x="3260" y="13050"/>
                    </a:lnTo>
                    <a:lnTo>
                      <a:pt x="3260" y="13050"/>
                    </a:lnTo>
                    <a:lnTo>
                      <a:pt x="3260" y="13050"/>
                    </a:lnTo>
                    <a:lnTo>
                      <a:pt x="3260" y="13050"/>
                    </a:lnTo>
                    <a:lnTo>
                      <a:pt x="3668" y="13050"/>
                    </a:lnTo>
                    <a:lnTo>
                      <a:pt x="3668" y="12600"/>
                    </a:lnTo>
                    <a:lnTo>
                      <a:pt x="3668" y="12600"/>
                    </a:lnTo>
                    <a:lnTo>
                      <a:pt x="3668" y="12600"/>
                    </a:lnTo>
                    <a:lnTo>
                      <a:pt x="3668" y="12600"/>
                    </a:lnTo>
                    <a:lnTo>
                      <a:pt x="3668" y="12600"/>
                    </a:lnTo>
                    <a:lnTo>
                      <a:pt x="3668" y="12600"/>
                    </a:lnTo>
                    <a:lnTo>
                      <a:pt x="4075" y="12600"/>
                    </a:lnTo>
                    <a:lnTo>
                      <a:pt x="4075" y="12600"/>
                    </a:lnTo>
                    <a:lnTo>
                      <a:pt x="4075" y="12600"/>
                    </a:lnTo>
                    <a:lnTo>
                      <a:pt x="4075" y="12600"/>
                    </a:lnTo>
                    <a:lnTo>
                      <a:pt x="4075" y="12150"/>
                    </a:lnTo>
                    <a:lnTo>
                      <a:pt x="4075" y="12150"/>
                    </a:lnTo>
                    <a:lnTo>
                      <a:pt x="4075" y="12150"/>
                    </a:lnTo>
                    <a:lnTo>
                      <a:pt x="4483" y="12150"/>
                    </a:lnTo>
                    <a:lnTo>
                      <a:pt x="4483" y="12150"/>
                    </a:lnTo>
                    <a:lnTo>
                      <a:pt x="4483" y="12150"/>
                    </a:lnTo>
                    <a:lnTo>
                      <a:pt x="4483" y="12150"/>
                    </a:lnTo>
                    <a:lnTo>
                      <a:pt x="4483" y="12150"/>
                    </a:lnTo>
                    <a:lnTo>
                      <a:pt x="4483" y="12150"/>
                    </a:lnTo>
                    <a:lnTo>
                      <a:pt x="4483" y="11700"/>
                    </a:lnTo>
                    <a:lnTo>
                      <a:pt x="4483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5298" y="11700"/>
                    </a:lnTo>
                    <a:lnTo>
                      <a:pt x="5298" y="11250"/>
                    </a:lnTo>
                    <a:lnTo>
                      <a:pt x="5298" y="11250"/>
                    </a:lnTo>
                    <a:lnTo>
                      <a:pt x="5298" y="11250"/>
                    </a:lnTo>
                    <a:lnTo>
                      <a:pt x="5298" y="11250"/>
                    </a:lnTo>
                    <a:lnTo>
                      <a:pt x="5298" y="11250"/>
                    </a:lnTo>
                    <a:lnTo>
                      <a:pt x="5298" y="11250"/>
                    </a:lnTo>
                    <a:lnTo>
                      <a:pt x="5298" y="11250"/>
                    </a:lnTo>
                    <a:lnTo>
                      <a:pt x="5706" y="11250"/>
                    </a:lnTo>
                    <a:lnTo>
                      <a:pt x="5706" y="10800"/>
                    </a:lnTo>
                    <a:lnTo>
                      <a:pt x="5706" y="10800"/>
                    </a:lnTo>
                    <a:lnTo>
                      <a:pt x="5706" y="10800"/>
                    </a:lnTo>
                    <a:lnTo>
                      <a:pt x="5706" y="10800"/>
                    </a:lnTo>
                    <a:lnTo>
                      <a:pt x="5706" y="10800"/>
                    </a:lnTo>
                    <a:lnTo>
                      <a:pt x="5706" y="10800"/>
                    </a:lnTo>
                    <a:lnTo>
                      <a:pt x="5706" y="10800"/>
                    </a:lnTo>
                    <a:lnTo>
                      <a:pt x="5706" y="10800"/>
                    </a:lnTo>
                    <a:lnTo>
                      <a:pt x="6113" y="10800"/>
                    </a:lnTo>
                    <a:lnTo>
                      <a:pt x="6113" y="10350"/>
                    </a:lnTo>
                    <a:lnTo>
                      <a:pt x="6113" y="10350"/>
                    </a:lnTo>
                    <a:lnTo>
                      <a:pt x="6113" y="10350"/>
                    </a:lnTo>
                    <a:lnTo>
                      <a:pt x="6113" y="10350"/>
                    </a:lnTo>
                    <a:lnTo>
                      <a:pt x="6113" y="10350"/>
                    </a:lnTo>
                    <a:lnTo>
                      <a:pt x="6113" y="10350"/>
                    </a:lnTo>
                    <a:lnTo>
                      <a:pt x="6113" y="10350"/>
                    </a:lnTo>
                    <a:lnTo>
                      <a:pt x="6521" y="1035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928" y="9000"/>
                    </a:lnTo>
                    <a:lnTo>
                      <a:pt x="7336" y="9000"/>
                    </a:lnTo>
                    <a:lnTo>
                      <a:pt x="7336" y="9000"/>
                    </a:lnTo>
                    <a:lnTo>
                      <a:pt x="7336" y="9000"/>
                    </a:lnTo>
                    <a:lnTo>
                      <a:pt x="7336" y="9000"/>
                    </a:lnTo>
                    <a:lnTo>
                      <a:pt x="7336" y="9000"/>
                    </a:lnTo>
                    <a:lnTo>
                      <a:pt x="7336" y="9000"/>
                    </a:lnTo>
                    <a:lnTo>
                      <a:pt x="7336" y="9000"/>
                    </a:lnTo>
                    <a:lnTo>
                      <a:pt x="7336" y="8550"/>
                    </a:lnTo>
                    <a:lnTo>
                      <a:pt x="7336" y="8550"/>
                    </a:lnTo>
                    <a:lnTo>
                      <a:pt x="7336" y="8550"/>
                    </a:lnTo>
                    <a:lnTo>
                      <a:pt x="7743" y="8550"/>
                    </a:lnTo>
                    <a:lnTo>
                      <a:pt x="7743" y="8550"/>
                    </a:lnTo>
                    <a:lnTo>
                      <a:pt x="7743" y="8550"/>
                    </a:lnTo>
                    <a:lnTo>
                      <a:pt x="7743" y="8550"/>
                    </a:lnTo>
                    <a:lnTo>
                      <a:pt x="7743" y="8550"/>
                    </a:lnTo>
                    <a:lnTo>
                      <a:pt x="7743" y="8100"/>
                    </a:lnTo>
                    <a:lnTo>
                      <a:pt x="7743" y="8100"/>
                    </a:lnTo>
                    <a:lnTo>
                      <a:pt x="7743" y="8100"/>
                    </a:lnTo>
                    <a:lnTo>
                      <a:pt x="7743" y="8100"/>
                    </a:lnTo>
                    <a:lnTo>
                      <a:pt x="7743" y="8100"/>
                    </a:lnTo>
                    <a:lnTo>
                      <a:pt x="8151" y="8100"/>
                    </a:lnTo>
                    <a:lnTo>
                      <a:pt x="8151" y="8100"/>
                    </a:lnTo>
                    <a:lnTo>
                      <a:pt x="8151" y="7650"/>
                    </a:lnTo>
                    <a:lnTo>
                      <a:pt x="8151" y="7650"/>
                    </a:lnTo>
                    <a:lnTo>
                      <a:pt x="8151" y="7650"/>
                    </a:lnTo>
                    <a:lnTo>
                      <a:pt x="8151" y="7650"/>
                    </a:lnTo>
                    <a:lnTo>
                      <a:pt x="8151" y="7650"/>
                    </a:lnTo>
                    <a:lnTo>
                      <a:pt x="8151" y="7650"/>
                    </a:lnTo>
                    <a:lnTo>
                      <a:pt x="8151" y="7650"/>
                    </a:lnTo>
                    <a:lnTo>
                      <a:pt x="8151" y="7200"/>
                    </a:lnTo>
                    <a:lnTo>
                      <a:pt x="8151" y="7200"/>
                    </a:lnTo>
                    <a:lnTo>
                      <a:pt x="8558" y="7200"/>
                    </a:lnTo>
                    <a:lnTo>
                      <a:pt x="8558" y="7200"/>
                    </a:lnTo>
                    <a:lnTo>
                      <a:pt x="8558" y="7200"/>
                    </a:lnTo>
                    <a:lnTo>
                      <a:pt x="8558" y="7200"/>
                    </a:lnTo>
                    <a:lnTo>
                      <a:pt x="8558" y="720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966" y="6750"/>
                    </a:lnTo>
                    <a:lnTo>
                      <a:pt x="8966" y="6300"/>
                    </a:lnTo>
                    <a:lnTo>
                      <a:pt x="8966" y="6300"/>
                    </a:lnTo>
                    <a:lnTo>
                      <a:pt x="8966" y="6300"/>
                    </a:lnTo>
                    <a:lnTo>
                      <a:pt x="8966" y="6300"/>
                    </a:lnTo>
                    <a:lnTo>
                      <a:pt x="8966" y="6300"/>
                    </a:lnTo>
                    <a:lnTo>
                      <a:pt x="8966" y="6300"/>
                    </a:lnTo>
                    <a:lnTo>
                      <a:pt x="8966" y="6300"/>
                    </a:lnTo>
                    <a:lnTo>
                      <a:pt x="8966" y="5850"/>
                    </a:lnTo>
                    <a:lnTo>
                      <a:pt x="8966" y="5850"/>
                    </a:lnTo>
                    <a:lnTo>
                      <a:pt x="8966" y="5850"/>
                    </a:lnTo>
                    <a:lnTo>
                      <a:pt x="8966" y="5850"/>
                    </a:lnTo>
                    <a:lnTo>
                      <a:pt x="9374" y="5850"/>
                    </a:lnTo>
                    <a:lnTo>
                      <a:pt x="9374" y="5850"/>
                    </a:lnTo>
                    <a:lnTo>
                      <a:pt x="9374" y="5850"/>
                    </a:lnTo>
                    <a:lnTo>
                      <a:pt x="9374" y="5400"/>
                    </a:lnTo>
                    <a:lnTo>
                      <a:pt x="9374" y="5400"/>
                    </a:lnTo>
                    <a:lnTo>
                      <a:pt x="9374" y="5400"/>
                    </a:lnTo>
                    <a:lnTo>
                      <a:pt x="9374" y="5400"/>
                    </a:lnTo>
                    <a:lnTo>
                      <a:pt x="9374" y="5400"/>
                    </a:lnTo>
                    <a:lnTo>
                      <a:pt x="9374" y="5400"/>
                    </a:lnTo>
                    <a:lnTo>
                      <a:pt x="9374" y="4950"/>
                    </a:lnTo>
                    <a:lnTo>
                      <a:pt x="9374" y="4950"/>
                    </a:lnTo>
                    <a:lnTo>
                      <a:pt x="9374" y="4950"/>
                    </a:lnTo>
                    <a:lnTo>
                      <a:pt x="9374" y="4950"/>
                    </a:lnTo>
                    <a:lnTo>
                      <a:pt x="9374" y="4950"/>
                    </a:lnTo>
                    <a:lnTo>
                      <a:pt x="9781" y="4950"/>
                    </a:lnTo>
                    <a:lnTo>
                      <a:pt x="9781" y="4950"/>
                    </a:lnTo>
                    <a:lnTo>
                      <a:pt x="9781" y="4500"/>
                    </a:lnTo>
                    <a:lnTo>
                      <a:pt x="9781" y="4500"/>
                    </a:lnTo>
                    <a:lnTo>
                      <a:pt x="9781" y="4500"/>
                    </a:lnTo>
                    <a:lnTo>
                      <a:pt x="9781" y="4500"/>
                    </a:lnTo>
                    <a:lnTo>
                      <a:pt x="9781" y="4500"/>
                    </a:lnTo>
                    <a:lnTo>
                      <a:pt x="9781" y="4500"/>
                    </a:lnTo>
                    <a:lnTo>
                      <a:pt x="9781" y="4050"/>
                    </a:lnTo>
                    <a:lnTo>
                      <a:pt x="9781" y="4050"/>
                    </a:lnTo>
                    <a:lnTo>
                      <a:pt x="9781" y="4050"/>
                    </a:lnTo>
                    <a:lnTo>
                      <a:pt x="9781" y="4050"/>
                    </a:lnTo>
                    <a:lnTo>
                      <a:pt x="9781" y="4050"/>
                    </a:lnTo>
                    <a:lnTo>
                      <a:pt x="9781" y="4050"/>
                    </a:lnTo>
                    <a:lnTo>
                      <a:pt x="10189" y="3600"/>
                    </a:lnTo>
                    <a:lnTo>
                      <a:pt x="10189" y="3600"/>
                    </a:lnTo>
                    <a:lnTo>
                      <a:pt x="10189" y="3600"/>
                    </a:lnTo>
                    <a:lnTo>
                      <a:pt x="10189" y="3600"/>
                    </a:lnTo>
                    <a:lnTo>
                      <a:pt x="10189" y="3600"/>
                    </a:lnTo>
                    <a:lnTo>
                      <a:pt x="10189" y="3600"/>
                    </a:lnTo>
                    <a:lnTo>
                      <a:pt x="10189" y="3150"/>
                    </a:lnTo>
                    <a:lnTo>
                      <a:pt x="10189" y="3150"/>
                    </a:lnTo>
                    <a:lnTo>
                      <a:pt x="10189" y="3150"/>
                    </a:lnTo>
                    <a:lnTo>
                      <a:pt x="10189" y="3150"/>
                    </a:lnTo>
                    <a:lnTo>
                      <a:pt x="10189" y="3150"/>
                    </a:lnTo>
                    <a:lnTo>
                      <a:pt x="10189" y="3150"/>
                    </a:lnTo>
                    <a:lnTo>
                      <a:pt x="10189" y="2700"/>
                    </a:lnTo>
                    <a:lnTo>
                      <a:pt x="10189" y="2700"/>
                    </a:lnTo>
                    <a:lnTo>
                      <a:pt x="10189" y="2700"/>
                    </a:lnTo>
                    <a:lnTo>
                      <a:pt x="10189" y="2700"/>
                    </a:lnTo>
                    <a:lnTo>
                      <a:pt x="10189" y="2700"/>
                    </a:lnTo>
                    <a:lnTo>
                      <a:pt x="10596" y="2700"/>
                    </a:lnTo>
                    <a:lnTo>
                      <a:pt x="10596" y="2250"/>
                    </a:lnTo>
                    <a:lnTo>
                      <a:pt x="10596" y="2250"/>
                    </a:lnTo>
                    <a:lnTo>
                      <a:pt x="10596" y="2250"/>
                    </a:lnTo>
                    <a:lnTo>
                      <a:pt x="10596" y="2250"/>
                    </a:lnTo>
                    <a:lnTo>
                      <a:pt x="10596" y="2250"/>
                    </a:lnTo>
                    <a:lnTo>
                      <a:pt x="10596" y="2250"/>
                    </a:lnTo>
                    <a:lnTo>
                      <a:pt x="10596" y="1800"/>
                    </a:lnTo>
                    <a:lnTo>
                      <a:pt x="10596" y="1800"/>
                    </a:lnTo>
                    <a:lnTo>
                      <a:pt x="10596" y="1800"/>
                    </a:lnTo>
                    <a:lnTo>
                      <a:pt x="10596" y="1800"/>
                    </a:lnTo>
                    <a:lnTo>
                      <a:pt x="10596" y="1800"/>
                    </a:lnTo>
                    <a:lnTo>
                      <a:pt x="10596" y="1800"/>
                    </a:lnTo>
                    <a:lnTo>
                      <a:pt x="10596" y="1350"/>
                    </a:lnTo>
                    <a:lnTo>
                      <a:pt x="10596" y="1350"/>
                    </a:lnTo>
                    <a:lnTo>
                      <a:pt x="10596" y="1350"/>
                    </a:lnTo>
                    <a:lnTo>
                      <a:pt x="10596" y="1350"/>
                    </a:lnTo>
                    <a:lnTo>
                      <a:pt x="10596" y="1350"/>
                    </a:lnTo>
                    <a:lnTo>
                      <a:pt x="10596" y="1350"/>
                    </a:lnTo>
                    <a:lnTo>
                      <a:pt x="10596" y="900"/>
                    </a:lnTo>
                    <a:lnTo>
                      <a:pt x="11004" y="900"/>
                    </a:lnTo>
                    <a:lnTo>
                      <a:pt x="11004" y="900"/>
                    </a:lnTo>
                    <a:lnTo>
                      <a:pt x="11004" y="900"/>
                    </a:lnTo>
                    <a:lnTo>
                      <a:pt x="11004" y="900"/>
                    </a:lnTo>
                    <a:lnTo>
                      <a:pt x="11004" y="450"/>
                    </a:lnTo>
                    <a:lnTo>
                      <a:pt x="11004" y="450"/>
                    </a:lnTo>
                    <a:lnTo>
                      <a:pt x="11004" y="450"/>
                    </a:lnTo>
                    <a:lnTo>
                      <a:pt x="11004" y="450"/>
                    </a:lnTo>
                    <a:lnTo>
                      <a:pt x="11004" y="450"/>
                    </a:lnTo>
                    <a:lnTo>
                      <a:pt x="11004" y="450"/>
                    </a:lnTo>
                    <a:lnTo>
                      <a:pt x="11004" y="0"/>
                    </a:lnTo>
                    <a:lnTo>
                      <a:pt x="11004" y="0"/>
                    </a:lnTo>
                    <a:lnTo>
                      <a:pt x="11004" y="0"/>
                    </a:lnTo>
                    <a:lnTo>
                      <a:pt x="11004" y="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27" name="Shape 4527"/>
              <p:cNvSpPr/>
              <p:nvPr/>
            </p:nvSpPr>
            <p:spPr>
              <a:xfrm>
                <a:off x="2038350" y="1457325"/>
                <a:ext cx="65088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323"/>
                    </a:moveTo>
                    <a:lnTo>
                      <a:pt x="0" y="3323"/>
                    </a:lnTo>
                    <a:lnTo>
                      <a:pt x="527" y="3323"/>
                    </a:lnTo>
                    <a:lnTo>
                      <a:pt x="527" y="4154"/>
                    </a:lnTo>
                    <a:lnTo>
                      <a:pt x="1054" y="4985"/>
                    </a:lnTo>
                    <a:lnTo>
                      <a:pt x="1580" y="4985"/>
                    </a:lnTo>
                    <a:lnTo>
                      <a:pt x="2634" y="6646"/>
                    </a:lnTo>
                    <a:lnTo>
                      <a:pt x="4215" y="7477"/>
                    </a:lnTo>
                    <a:lnTo>
                      <a:pt x="5795" y="9138"/>
                    </a:lnTo>
                    <a:lnTo>
                      <a:pt x="7376" y="9969"/>
                    </a:lnTo>
                    <a:lnTo>
                      <a:pt x="8956" y="11631"/>
                    </a:lnTo>
                    <a:lnTo>
                      <a:pt x="10537" y="12462"/>
                    </a:lnTo>
                    <a:lnTo>
                      <a:pt x="12117" y="14123"/>
                    </a:lnTo>
                    <a:lnTo>
                      <a:pt x="13698" y="15785"/>
                    </a:lnTo>
                    <a:lnTo>
                      <a:pt x="14751" y="16615"/>
                    </a:lnTo>
                    <a:lnTo>
                      <a:pt x="16332" y="18277"/>
                    </a:lnTo>
                    <a:lnTo>
                      <a:pt x="17385" y="19108"/>
                    </a:lnTo>
                    <a:lnTo>
                      <a:pt x="18439" y="19938"/>
                    </a:lnTo>
                    <a:lnTo>
                      <a:pt x="18966" y="20769"/>
                    </a:lnTo>
                    <a:lnTo>
                      <a:pt x="19493" y="20769"/>
                    </a:lnTo>
                    <a:lnTo>
                      <a:pt x="19493" y="21600"/>
                    </a:lnTo>
                    <a:lnTo>
                      <a:pt x="20020" y="21600"/>
                    </a:lnTo>
                    <a:lnTo>
                      <a:pt x="21600" y="18277"/>
                    </a:lnTo>
                    <a:lnTo>
                      <a:pt x="21073" y="18277"/>
                    </a:lnTo>
                    <a:lnTo>
                      <a:pt x="21073" y="17446"/>
                    </a:lnTo>
                    <a:lnTo>
                      <a:pt x="20546" y="16615"/>
                    </a:lnTo>
                    <a:lnTo>
                      <a:pt x="20020" y="16615"/>
                    </a:lnTo>
                    <a:lnTo>
                      <a:pt x="18966" y="15785"/>
                    </a:lnTo>
                    <a:lnTo>
                      <a:pt x="17385" y="14123"/>
                    </a:lnTo>
                    <a:lnTo>
                      <a:pt x="16332" y="13292"/>
                    </a:lnTo>
                    <a:lnTo>
                      <a:pt x="14751" y="11631"/>
                    </a:lnTo>
                    <a:lnTo>
                      <a:pt x="13171" y="10800"/>
                    </a:lnTo>
                    <a:lnTo>
                      <a:pt x="11590" y="9138"/>
                    </a:lnTo>
                    <a:lnTo>
                      <a:pt x="10010" y="7477"/>
                    </a:lnTo>
                    <a:lnTo>
                      <a:pt x="8429" y="6646"/>
                    </a:lnTo>
                    <a:lnTo>
                      <a:pt x="6849" y="4985"/>
                    </a:lnTo>
                    <a:lnTo>
                      <a:pt x="5795" y="4154"/>
                    </a:lnTo>
                    <a:lnTo>
                      <a:pt x="4215" y="2492"/>
                    </a:lnTo>
                    <a:lnTo>
                      <a:pt x="3161" y="1662"/>
                    </a:lnTo>
                    <a:lnTo>
                      <a:pt x="2634" y="831"/>
                    </a:lnTo>
                    <a:lnTo>
                      <a:pt x="2107" y="831"/>
                    </a:lnTo>
                    <a:lnTo>
                      <a:pt x="2107" y="0"/>
                    </a:lnTo>
                    <a:lnTo>
                      <a:pt x="1580" y="0"/>
                    </a:lnTo>
                    <a:lnTo>
                      <a:pt x="1580" y="0"/>
                    </a:lnTo>
                    <a:lnTo>
                      <a:pt x="0" y="332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28" name="Shape 4528"/>
              <p:cNvSpPr/>
              <p:nvPr/>
            </p:nvSpPr>
            <p:spPr>
              <a:xfrm>
                <a:off x="2014537" y="1427162"/>
                <a:ext cx="28576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939"/>
                    </a:moveTo>
                    <a:lnTo>
                      <a:pt x="0" y="939"/>
                    </a:lnTo>
                    <a:lnTo>
                      <a:pt x="0" y="1878"/>
                    </a:lnTo>
                    <a:lnTo>
                      <a:pt x="1200" y="2817"/>
                    </a:lnTo>
                    <a:lnTo>
                      <a:pt x="1200" y="3757"/>
                    </a:lnTo>
                    <a:lnTo>
                      <a:pt x="1200" y="4696"/>
                    </a:lnTo>
                    <a:lnTo>
                      <a:pt x="1200" y="4696"/>
                    </a:lnTo>
                    <a:lnTo>
                      <a:pt x="2400" y="5635"/>
                    </a:lnTo>
                    <a:lnTo>
                      <a:pt x="2400" y="6574"/>
                    </a:lnTo>
                    <a:lnTo>
                      <a:pt x="2400" y="7513"/>
                    </a:lnTo>
                    <a:lnTo>
                      <a:pt x="3600" y="7513"/>
                    </a:lnTo>
                    <a:lnTo>
                      <a:pt x="3600" y="8452"/>
                    </a:lnTo>
                    <a:lnTo>
                      <a:pt x="4800" y="9391"/>
                    </a:lnTo>
                    <a:lnTo>
                      <a:pt x="4800" y="10330"/>
                    </a:lnTo>
                    <a:lnTo>
                      <a:pt x="6000" y="11270"/>
                    </a:lnTo>
                    <a:lnTo>
                      <a:pt x="7200" y="12209"/>
                    </a:lnTo>
                    <a:lnTo>
                      <a:pt x="8400" y="14087"/>
                    </a:lnTo>
                    <a:lnTo>
                      <a:pt x="9600" y="15026"/>
                    </a:lnTo>
                    <a:lnTo>
                      <a:pt x="10800" y="15965"/>
                    </a:lnTo>
                    <a:lnTo>
                      <a:pt x="12000" y="16904"/>
                    </a:lnTo>
                    <a:lnTo>
                      <a:pt x="13200" y="18783"/>
                    </a:lnTo>
                    <a:lnTo>
                      <a:pt x="14400" y="19722"/>
                    </a:lnTo>
                    <a:lnTo>
                      <a:pt x="16800" y="20661"/>
                    </a:lnTo>
                    <a:lnTo>
                      <a:pt x="18000" y="21600"/>
                    </a:lnTo>
                    <a:lnTo>
                      <a:pt x="21600" y="17843"/>
                    </a:lnTo>
                    <a:lnTo>
                      <a:pt x="20400" y="16904"/>
                    </a:lnTo>
                    <a:lnTo>
                      <a:pt x="19200" y="15965"/>
                    </a:lnTo>
                    <a:lnTo>
                      <a:pt x="18000" y="15026"/>
                    </a:lnTo>
                    <a:lnTo>
                      <a:pt x="16800" y="14087"/>
                    </a:lnTo>
                    <a:lnTo>
                      <a:pt x="15600" y="13148"/>
                    </a:lnTo>
                    <a:lnTo>
                      <a:pt x="14400" y="12209"/>
                    </a:lnTo>
                    <a:lnTo>
                      <a:pt x="13200" y="11270"/>
                    </a:lnTo>
                    <a:lnTo>
                      <a:pt x="12000" y="9391"/>
                    </a:lnTo>
                    <a:lnTo>
                      <a:pt x="10800" y="8452"/>
                    </a:lnTo>
                    <a:lnTo>
                      <a:pt x="9600" y="7513"/>
                    </a:lnTo>
                    <a:lnTo>
                      <a:pt x="9600" y="6574"/>
                    </a:lnTo>
                    <a:lnTo>
                      <a:pt x="9600" y="6574"/>
                    </a:lnTo>
                    <a:lnTo>
                      <a:pt x="8400" y="5635"/>
                    </a:lnTo>
                    <a:lnTo>
                      <a:pt x="8400" y="4696"/>
                    </a:lnTo>
                    <a:lnTo>
                      <a:pt x="8400" y="4696"/>
                    </a:lnTo>
                    <a:lnTo>
                      <a:pt x="7200" y="3757"/>
                    </a:lnTo>
                    <a:lnTo>
                      <a:pt x="7200" y="2817"/>
                    </a:lnTo>
                    <a:lnTo>
                      <a:pt x="7200" y="2817"/>
                    </a:lnTo>
                    <a:lnTo>
                      <a:pt x="7200" y="1878"/>
                    </a:lnTo>
                    <a:lnTo>
                      <a:pt x="6000" y="1878"/>
                    </a:lnTo>
                    <a:lnTo>
                      <a:pt x="6000" y="939"/>
                    </a:lnTo>
                    <a:lnTo>
                      <a:pt x="6000" y="0"/>
                    </a:lnTo>
                    <a:lnTo>
                      <a:pt x="6000" y="0"/>
                    </a:lnTo>
                    <a:lnTo>
                      <a:pt x="0" y="93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29" name="Shape 4529"/>
              <p:cNvSpPr/>
              <p:nvPr/>
            </p:nvSpPr>
            <p:spPr>
              <a:xfrm>
                <a:off x="1998662" y="1390650"/>
                <a:ext cx="23813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600"/>
                    </a:moveTo>
                    <a:lnTo>
                      <a:pt x="0" y="3600"/>
                    </a:lnTo>
                    <a:lnTo>
                      <a:pt x="1440" y="4500"/>
                    </a:lnTo>
                    <a:lnTo>
                      <a:pt x="1440" y="4500"/>
                    </a:lnTo>
                    <a:lnTo>
                      <a:pt x="1440" y="4500"/>
                    </a:lnTo>
                    <a:lnTo>
                      <a:pt x="2880" y="5400"/>
                    </a:lnTo>
                    <a:lnTo>
                      <a:pt x="4320" y="5400"/>
                    </a:lnTo>
                    <a:lnTo>
                      <a:pt x="4320" y="6300"/>
                    </a:lnTo>
                    <a:lnTo>
                      <a:pt x="4320" y="6300"/>
                    </a:lnTo>
                    <a:lnTo>
                      <a:pt x="5760" y="7200"/>
                    </a:lnTo>
                    <a:lnTo>
                      <a:pt x="5760" y="7200"/>
                    </a:lnTo>
                    <a:lnTo>
                      <a:pt x="5760" y="8100"/>
                    </a:lnTo>
                    <a:lnTo>
                      <a:pt x="7200" y="9000"/>
                    </a:lnTo>
                    <a:lnTo>
                      <a:pt x="7200" y="9000"/>
                    </a:lnTo>
                    <a:lnTo>
                      <a:pt x="8640" y="10800"/>
                    </a:lnTo>
                    <a:lnTo>
                      <a:pt x="8640" y="11700"/>
                    </a:lnTo>
                    <a:lnTo>
                      <a:pt x="10080" y="12600"/>
                    </a:lnTo>
                    <a:lnTo>
                      <a:pt x="11520" y="14400"/>
                    </a:lnTo>
                    <a:lnTo>
                      <a:pt x="11520" y="15300"/>
                    </a:lnTo>
                    <a:lnTo>
                      <a:pt x="12960" y="17100"/>
                    </a:lnTo>
                    <a:lnTo>
                      <a:pt x="12960" y="18000"/>
                    </a:lnTo>
                    <a:lnTo>
                      <a:pt x="12960" y="19800"/>
                    </a:lnTo>
                    <a:lnTo>
                      <a:pt x="14400" y="20700"/>
                    </a:lnTo>
                    <a:lnTo>
                      <a:pt x="14400" y="21600"/>
                    </a:lnTo>
                    <a:lnTo>
                      <a:pt x="21600" y="20700"/>
                    </a:lnTo>
                    <a:lnTo>
                      <a:pt x="21600" y="19800"/>
                    </a:lnTo>
                    <a:lnTo>
                      <a:pt x="20160" y="18000"/>
                    </a:lnTo>
                    <a:lnTo>
                      <a:pt x="20160" y="17100"/>
                    </a:lnTo>
                    <a:lnTo>
                      <a:pt x="18720" y="15300"/>
                    </a:lnTo>
                    <a:lnTo>
                      <a:pt x="18720" y="14400"/>
                    </a:lnTo>
                    <a:lnTo>
                      <a:pt x="17280" y="12600"/>
                    </a:lnTo>
                    <a:lnTo>
                      <a:pt x="17280" y="11700"/>
                    </a:lnTo>
                    <a:lnTo>
                      <a:pt x="15840" y="9900"/>
                    </a:lnTo>
                    <a:lnTo>
                      <a:pt x="14400" y="8100"/>
                    </a:lnTo>
                    <a:lnTo>
                      <a:pt x="14400" y="7200"/>
                    </a:lnTo>
                    <a:lnTo>
                      <a:pt x="12960" y="6300"/>
                    </a:lnTo>
                    <a:lnTo>
                      <a:pt x="12960" y="5400"/>
                    </a:lnTo>
                    <a:lnTo>
                      <a:pt x="11520" y="5400"/>
                    </a:lnTo>
                    <a:lnTo>
                      <a:pt x="11520" y="4500"/>
                    </a:lnTo>
                    <a:lnTo>
                      <a:pt x="10080" y="3600"/>
                    </a:lnTo>
                    <a:lnTo>
                      <a:pt x="10080" y="3600"/>
                    </a:lnTo>
                    <a:lnTo>
                      <a:pt x="8640" y="2700"/>
                    </a:lnTo>
                    <a:lnTo>
                      <a:pt x="8640" y="2700"/>
                    </a:lnTo>
                    <a:lnTo>
                      <a:pt x="7200" y="1800"/>
                    </a:lnTo>
                    <a:lnTo>
                      <a:pt x="7200" y="900"/>
                    </a:lnTo>
                    <a:lnTo>
                      <a:pt x="5760" y="90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0" y="3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30" name="Shape 4530"/>
              <p:cNvSpPr/>
              <p:nvPr/>
            </p:nvSpPr>
            <p:spPr>
              <a:xfrm>
                <a:off x="1965325" y="1379537"/>
                <a:ext cx="38100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00" y="11782"/>
                    </a:moveTo>
                    <a:lnTo>
                      <a:pt x="900" y="11782"/>
                    </a:lnTo>
                    <a:lnTo>
                      <a:pt x="1800" y="11782"/>
                    </a:lnTo>
                    <a:lnTo>
                      <a:pt x="2700" y="9818"/>
                    </a:lnTo>
                    <a:lnTo>
                      <a:pt x="2700" y="9818"/>
                    </a:lnTo>
                    <a:lnTo>
                      <a:pt x="3600" y="9818"/>
                    </a:lnTo>
                    <a:lnTo>
                      <a:pt x="4500" y="9818"/>
                    </a:lnTo>
                    <a:lnTo>
                      <a:pt x="5400" y="9818"/>
                    </a:lnTo>
                    <a:lnTo>
                      <a:pt x="6300" y="9818"/>
                    </a:lnTo>
                    <a:lnTo>
                      <a:pt x="7200" y="9818"/>
                    </a:lnTo>
                    <a:lnTo>
                      <a:pt x="7200" y="9818"/>
                    </a:lnTo>
                    <a:lnTo>
                      <a:pt x="8100" y="9818"/>
                    </a:lnTo>
                    <a:lnTo>
                      <a:pt x="9000" y="9818"/>
                    </a:lnTo>
                    <a:lnTo>
                      <a:pt x="9000" y="9818"/>
                    </a:lnTo>
                    <a:lnTo>
                      <a:pt x="9900" y="11782"/>
                    </a:lnTo>
                    <a:lnTo>
                      <a:pt x="10800" y="11782"/>
                    </a:lnTo>
                    <a:lnTo>
                      <a:pt x="10800" y="11782"/>
                    </a:lnTo>
                    <a:lnTo>
                      <a:pt x="11700" y="11782"/>
                    </a:lnTo>
                    <a:lnTo>
                      <a:pt x="11700" y="11782"/>
                    </a:lnTo>
                    <a:lnTo>
                      <a:pt x="12600" y="11782"/>
                    </a:lnTo>
                    <a:lnTo>
                      <a:pt x="12600" y="13745"/>
                    </a:lnTo>
                    <a:lnTo>
                      <a:pt x="13500" y="13745"/>
                    </a:lnTo>
                    <a:lnTo>
                      <a:pt x="14400" y="13745"/>
                    </a:lnTo>
                    <a:lnTo>
                      <a:pt x="14400" y="13745"/>
                    </a:lnTo>
                    <a:lnTo>
                      <a:pt x="15300" y="15709"/>
                    </a:lnTo>
                    <a:lnTo>
                      <a:pt x="15300" y="15709"/>
                    </a:lnTo>
                    <a:lnTo>
                      <a:pt x="16200" y="17673"/>
                    </a:lnTo>
                    <a:lnTo>
                      <a:pt x="17100" y="19636"/>
                    </a:lnTo>
                    <a:lnTo>
                      <a:pt x="18000" y="19636"/>
                    </a:lnTo>
                    <a:lnTo>
                      <a:pt x="18900" y="21600"/>
                    </a:lnTo>
                    <a:lnTo>
                      <a:pt x="21600" y="13745"/>
                    </a:lnTo>
                    <a:lnTo>
                      <a:pt x="20700" y="11782"/>
                    </a:lnTo>
                    <a:lnTo>
                      <a:pt x="19800" y="9818"/>
                    </a:lnTo>
                    <a:lnTo>
                      <a:pt x="18900" y="9818"/>
                    </a:lnTo>
                    <a:lnTo>
                      <a:pt x="18000" y="7855"/>
                    </a:lnTo>
                    <a:lnTo>
                      <a:pt x="17100" y="5891"/>
                    </a:lnTo>
                    <a:lnTo>
                      <a:pt x="16200" y="5891"/>
                    </a:lnTo>
                    <a:lnTo>
                      <a:pt x="16200" y="5891"/>
                    </a:lnTo>
                    <a:lnTo>
                      <a:pt x="15300" y="3927"/>
                    </a:lnTo>
                    <a:lnTo>
                      <a:pt x="14400" y="3927"/>
                    </a:lnTo>
                    <a:lnTo>
                      <a:pt x="14400" y="3927"/>
                    </a:lnTo>
                    <a:lnTo>
                      <a:pt x="13500" y="3927"/>
                    </a:lnTo>
                    <a:lnTo>
                      <a:pt x="12600" y="1964"/>
                    </a:lnTo>
                    <a:lnTo>
                      <a:pt x="12600" y="1964"/>
                    </a:lnTo>
                    <a:lnTo>
                      <a:pt x="11700" y="1964"/>
                    </a:lnTo>
                    <a:lnTo>
                      <a:pt x="10800" y="1964"/>
                    </a:lnTo>
                    <a:lnTo>
                      <a:pt x="9900" y="0"/>
                    </a:lnTo>
                    <a:lnTo>
                      <a:pt x="9000" y="0"/>
                    </a:lnTo>
                    <a:lnTo>
                      <a:pt x="9000" y="0"/>
                    </a:lnTo>
                    <a:lnTo>
                      <a:pt x="8100" y="0"/>
                    </a:lnTo>
                    <a:lnTo>
                      <a:pt x="7200" y="0"/>
                    </a:lnTo>
                    <a:lnTo>
                      <a:pt x="6300" y="0"/>
                    </a:lnTo>
                    <a:lnTo>
                      <a:pt x="5400" y="0"/>
                    </a:lnTo>
                    <a:lnTo>
                      <a:pt x="4500" y="0"/>
                    </a:lnTo>
                    <a:lnTo>
                      <a:pt x="3600" y="0"/>
                    </a:lnTo>
                    <a:lnTo>
                      <a:pt x="2700" y="0"/>
                    </a:lnTo>
                    <a:lnTo>
                      <a:pt x="1800" y="0"/>
                    </a:lnTo>
                    <a:lnTo>
                      <a:pt x="900" y="1964"/>
                    </a:lnTo>
                    <a:lnTo>
                      <a:pt x="0" y="1964"/>
                    </a:lnTo>
                    <a:lnTo>
                      <a:pt x="0" y="1964"/>
                    </a:lnTo>
                    <a:lnTo>
                      <a:pt x="900" y="1178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31" name="Shape 4531"/>
              <p:cNvSpPr/>
              <p:nvPr/>
            </p:nvSpPr>
            <p:spPr>
              <a:xfrm>
                <a:off x="1919287" y="1381125"/>
                <a:ext cx="47626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0800"/>
                    </a:moveTo>
                    <a:lnTo>
                      <a:pt x="0" y="10800"/>
                    </a:lnTo>
                    <a:lnTo>
                      <a:pt x="720" y="10800"/>
                    </a:lnTo>
                    <a:lnTo>
                      <a:pt x="720" y="13500"/>
                    </a:lnTo>
                    <a:lnTo>
                      <a:pt x="1440" y="13500"/>
                    </a:lnTo>
                    <a:lnTo>
                      <a:pt x="2160" y="16200"/>
                    </a:lnTo>
                    <a:lnTo>
                      <a:pt x="2880" y="16200"/>
                    </a:lnTo>
                    <a:lnTo>
                      <a:pt x="3600" y="18900"/>
                    </a:lnTo>
                    <a:lnTo>
                      <a:pt x="4320" y="18900"/>
                    </a:lnTo>
                    <a:lnTo>
                      <a:pt x="5040" y="18900"/>
                    </a:lnTo>
                    <a:lnTo>
                      <a:pt x="5040" y="18900"/>
                    </a:lnTo>
                    <a:lnTo>
                      <a:pt x="5760" y="21600"/>
                    </a:lnTo>
                    <a:lnTo>
                      <a:pt x="6480" y="21600"/>
                    </a:lnTo>
                    <a:lnTo>
                      <a:pt x="7200" y="21600"/>
                    </a:lnTo>
                    <a:lnTo>
                      <a:pt x="7920" y="21600"/>
                    </a:lnTo>
                    <a:lnTo>
                      <a:pt x="8640" y="21600"/>
                    </a:lnTo>
                    <a:lnTo>
                      <a:pt x="9360" y="21600"/>
                    </a:lnTo>
                    <a:lnTo>
                      <a:pt x="10080" y="21600"/>
                    </a:lnTo>
                    <a:lnTo>
                      <a:pt x="10800" y="21600"/>
                    </a:lnTo>
                    <a:lnTo>
                      <a:pt x="11520" y="18900"/>
                    </a:lnTo>
                    <a:lnTo>
                      <a:pt x="12240" y="18900"/>
                    </a:lnTo>
                    <a:lnTo>
                      <a:pt x="12960" y="18900"/>
                    </a:lnTo>
                    <a:lnTo>
                      <a:pt x="14400" y="18900"/>
                    </a:lnTo>
                    <a:lnTo>
                      <a:pt x="15120" y="16200"/>
                    </a:lnTo>
                    <a:lnTo>
                      <a:pt x="17280" y="16200"/>
                    </a:lnTo>
                    <a:lnTo>
                      <a:pt x="18720" y="13500"/>
                    </a:lnTo>
                    <a:lnTo>
                      <a:pt x="20160" y="13500"/>
                    </a:lnTo>
                    <a:lnTo>
                      <a:pt x="21600" y="13500"/>
                    </a:lnTo>
                    <a:lnTo>
                      <a:pt x="20880" y="0"/>
                    </a:lnTo>
                    <a:lnTo>
                      <a:pt x="19440" y="0"/>
                    </a:lnTo>
                    <a:lnTo>
                      <a:pt x="18000" y="2700"/>
                    </a:lnTo>
                    <a:lnTo>
                      <a:pt x="16560" y="2700"/>
                    </a:lnTo>
                    <a:lnTo>
                      <a:pt x="14400" y="2700"/>
                    </a:lnTo>
                    <a:lnTo>
                      <a:pt x="13680" y="5400"/>
                    </a:lnTo>
                    <a:lnTo>
                      <a:pt x="12240" y="5400"/>
                    </a:lnTo>
                    <a:lnTo>
                      <a:pt x="11520" y="5400"/>
                    </a:lnTo>
                    <a:lnTo>
                      <a:pt x="10800" y="5400"/>
                    </a:lnTo>
                    <a:lnTo>
                      <a:pt x="10080" y="5400"/>
                    </a:lnTo>
                    <a:lnTo>
                      <a:pt x="9360" y="5400"/>
                    </a:lnTo>
                    <a:lnTo>
                      <a:pt x="9360" y="8100"/>
                    </a:lnTo>
                    <a:lnTo>
                      <a:pt x="8640" y="8100"/>
                    </a:lnTo>
                    <a:lnTo>
                      <a:pt x="7920" y="8100"/>
                    </a:lnTo>
                    <a:lnTo>
                      <a:pt x="7200" y="8100"/>
                    </a:lnTo>
                    <a:lnTo>
                      <a:pt x="7200" y="5400"/>
                    </a:lnTo>
                    <a:lnTo>
                      <a:pt x="6480" y="5400"/>
                    </a:lnTo>
                    <a:lnTo>
                      <a:pt x="5760" y="5400"/>
                    </a:lnTo>
                    <a:lnTo>
                      <a:pt x="5760" y="5400"/>
                    </a:lnTo>
                    <a:lnTo>
                      <a:pt x="5040" y="5400"/>
                    </a:lnTo>
                    <a:lnTo>
                      <a:pt x="4320" y="5400"/>
                    </a:lnTo>
                    <a:lnTo>
                      <a:pt x="4320" y="5400"/>
                    </a:lnTo>
                    <a:lnTo>
                      <a:pt x="3600" y="2700"/>
                    </a:lnTo>
                    <a:lnTo>
                      <a:pt x="3600" y="2700"/>
                    </a:lnTo>
                    <a:lnTo>
                      <a:pt x="2880" y="2700"/>
                    </a:lnTo>
                    <a:lnTo>
                      <a:pt x="288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32" name="Shape 4532"/>
              <p:cNvSpPr/>
              <p:nvPr/>
            </p:nvSpPr>
            <p:spPr>
              <a:xfrm>
                <a:off x="1908175" y="1341437"/>
                <a:ext cx="15875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" y="0"/>
                    </a:moveTo>
                    <a:lnTo>
                      <a:pt x="2160" y="0"/>
                    </a:lnTo>
                    <a:lnTo>
                      <a:pt x="2160" y="1490"/>
                    </a:lnTo>
                    <a:lnTo>
                      <a:pt x="2160" y="2979"/>
                    </a:lnTo>
                    <a:lnTo>
                      <a:pt x="2160" y="4469"/>
                    </a:lnTo>
                    <a:lnTo>
                      <a:pt x="0" y="5959"/>
                    </a:lnTo>
                    <a:lnTo>
                      <a:pt x="0" y="6703"/>
                    </a:lnTo>
                    <a:lnTo>
                      <a:pt x="0" y="8193"/>
                    </a:lnTo>
                    <a:lnTo>
                      <a:pt x="0" y="8938"/>
                    </a:lnTo>
                    <a:lnTo>
                      <a:pt x="2160" y="9683"/>
                    </a:lnTo>
                    <a:lnTo>
                      <a:pt x="2160" y="10428"/>
                    </a:lnTo>
                    <a:lnTo>
                      <a:pt x="2160" y="11172"/>
                    </a:lnTo>
                    <a:lnTo>
                      <a:pt x="2160" y="11917"/>
                    </a:lnTo>
                    <a:lnTo>
                      <a:pt x="2160" y="12662"/>
                    </a:lnTo>
                    <a:lnTo>
                      <a:pt x="2160" y="13407"/>
                    </a:lnTo>
                    <a:lnTo>
                      <a:pt x="2160" y="14152"/>
                    </a:lnTo>
                    <a:lnTo>
                      <a:pt x="2160" y="14897"/>
                    </a:lnTo>
                    <a:lnTo>
                      <a:pt x="4320" y="15641"/>
                    </a:lnTo>
                    <a:lnTo>
                      <a:pt x="4320" y="16386"/>
                    </a:lnTo>
                    <a:lnTo>
                      <a:pt x="4320" y="16386"/>
                    </a:lnTo>
                    <a:lnTo>
                      <a:pt x="6480" y="17131"/>
                    </a:lnTo>
                    <a:lnTo>
                      <a:pt x="6480" y="17876"/>
                    </a:lnTo>
                    <a:lnTo>
                      <a:pt x="8640" y="18621"/>
                    </a:lnTo>
                    <a:lnTo>
                      <a:pt x="8640" y="19366"/>
                    </a:lnTo>
                    <a:lnTo>
                      <a:pt x="10800" y="20110"/>
                    </a:lnTo>
                    <a:lnTo>
                      <a:pt x="10800" y="20110"/>
                    </a:lnTo>
                    <a:lnTo>
                      <a:pt x="12960" y="20855"/>
                    </a:lnTo>
                    <a:lnTo>
                      <a:pt x="15120" y="21600"/>
                    </a:lnTo>
                    <a:lnTo>
                      <a:pt x="21600" y="18621"/>
                    </a:lnTo>
                    <a:lnTo>
                      <a:pt x="19440" y="17876"/>
                    </a:lnTo>
                    <a:lnTo>
                      <a:pt x="19440" y="17876"/>
                    </a:lnTo>
                    <a:lnTo>
                      <a:pt x="19440" y="17131"/>
                    </a:lnTo>
                    <a:lnTo>
                      <a:pt x="17280" y="17131"/>
                    </a:lnTo>
                    <a:lnTo>
                      <a:pt x="17280" y="16386"/>
                    </a:lnTo>
                    <a:lnTo>
                      <a:pt x="15120" y="16386"/>
                    </a:lnTo>
                    <a:lnTo>
                      <a:pt x="15120" y="15641"/>
                    </a:lnTo>
                    <a:lnTo>
                      <a:pt x="15120" y="15641"/>
                    </a:lnTo>
                    <a:lnTo>
                      <a:pt x="15120" y="14897"/>
                    </a:lnTo>
                    <a:lnTo>
                      <a:pt x="12960" y="14152"/>
                    </a:lnTo>
                    <a:lnTo>
                      <a:pt x="12960" y="14152"/>
                    </a:lnTo>
                    <a:lnTo>
                      <a:pt x="12960" y="13407"/>
                    </a:lnTo>
                    <a:lnTo>
                      <a:pt x="12960" y="12662"/>
                    </a:lnTo>
                    <a:lnTo>
                      <a:pt x="12960" y="11917"/>
                    </a:lnTo>
                    <a:lnTo>
                      <a:pt x="12960" y="11917"/>
                    </a:lnTo>
                    <a:lnTo>
                      <a:pt x="12960" y="11172"/>
                    </a:lnTo>
                    <a:lnTo>
                      <a:pt x="12960" y="10428"/>
                    </a:lnTo>
                    <a:lnTo>
                      <a:pt x="12960" y="9683"/>
                    </a:lnTo>
                    <a:lnTo>
                      <a:pt x="10800" y="8938"/>
                    </a:lnTo>
                    <a:lnTo>
                      <a:pt x="10800" y="8193"/>
                    </a:lnTo>
                    <a:lnTo>
                      <a:pt x="10800" y="6703"/>
                    </a:lnTo>
                    <a:lnTo>
                      <a:pt x="10800" y="5959"/>
                    </a:lnTo>
                    <a:lnTo>
                      <a:pt x="12960" y="4469"/>
                    </a:lnTo>
                    <a:lnTo>
                      <a:pt x="12960" y="2979"/>
                    </a:lnTo>
                    <a:lnTo>
                      <a:pt x="12960" y="1490"/>
                    </a:lnTo>
                    <a:lnTo>
                      <a:pt x="12960" y="0"/>
                    </a:lnTo>
                    <a:lnTo>
                      <a:pt x="12960" y="0"/>
                    </a:lnTo>
                    <a:lnTo>
                      <a:pt x="216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33" name="Shape 4533"/>
              <p:cNvSpPr/>
              <p:nvPr/>
            </p:nvSpPr>
            <p:spPr>
              <a:xfrm>
                <a:off x="1901825" y="1295400"/>
                <a:ext cx="15875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979"/>
                    </a:moveTo>
                    <a:lnTo>
                      <a:pt x="0" y="2979"/>
                    </a:lnTo>
                    <a:lnTo>
                      <a:pt x="2160" y="2979"/>
                    </a:lnTo>
                    <a:lnTo>
                      <a:pt x="2160" y="3724"/>
                    </a:lnTo>
                    <a:lnTo>
                      <a:pt x="2160" y="3724"/>
                    </a:lnTo>
                    <a:lnTo>
                      <a:pt x="4320" y="4469"/>
                    </a:lnTo>
                    <a:lnTo>
                      <a:pt x="4320" y="4469"/>
                    </a:lnTo>
                    <a:lnTo>
                      <a:pt x="6480" y="5214"/>
                    </a:lnTo>
                    <a:lnTo>
                      <a:pt x="6480" y="5959"/>
                    </a:lnTo>
                    <a:lnTo>
                      <a:pt x="6480" y="5959"/>
                    </a:lnTo>
                    <a:lnTo>
                      <a:pt x="6480" y="6703"/>
                    </a:lnTo>
                    <a:lnTo>
                      <a:pt x="8640" y="7448"/>
                    </a:lnTo>
                    <a:lnTo>
                      <a:pt x="8640" y="7448"/>
                    </a:lnTo>
                    <a:lnTo>
                      <a:pt x="8640" y="8193"/>
                    </a:lnTo>
                    <a:lnTo>
                      <a:pt x="8640" y="8938"/>
                    </a:lnTo>
                    <a:lnTo>
                      <a:pt x="8640" y="8938"/>
                    </a:lnTo>
                    <a:lnTo>
                      <a:pt x="8640" y="9683"/>
                    </a:lnTo>
                    <a:lnTo>
                      <a:pt x="10800" y="10428"/>
                    </a:lnTo>
                    <a:lnTo>
                      <a:pt x="10800" y="11172"/>
                    </a:lnTo>
                    <a:lnTo>
                      <a:pt x="10800" y="11917"/>
                    </a:lnTo>
                    <a:lnTo>
                      <a:pt x="10800" y="12662"/>
                    </a:lnTo>
                    <a:lnTo>
                      <a:pt x="10800" y="13407"/>
                    </a:lnTo>
                    <a:lnTo>
                      <a:pt x="10800" y="14152"/>
                    </a:lnTo>
                    <a:lnTo>
                      <a:pt x="10800" y="15641"/>
                    </a:lnTo>
                    <a:lnTo>
                      <a:pt x="10800" y="17131"/>
                    </a:lnTo>
                    <a:lnTo>
                      <a:pt x="10800" y="18621"/>
                    </a:lnTo>
                    <a:lnTo>
                      <a:pt x="10800" y="20110"/>
                    </a:lnTo>
                    <a:lnTo>
                      <a:pt x="10800" y="21600"/>
                    </a:lnTo>
                    <a:lnTo>
                      <a:pt x="21600" y="21600"/>
                    </a:lnTo>
                    <a:lnTo>
                      <a:pt x="21600" y="20110"/>
                    </a:lnTo>
                    <a:lnTo>
                      <a:pt x="21600" y="18621"/>
                    </a:lnTo>
                    <a:lnTo>
                      <a:pt x="21600" y="17131"/>
                    </a:lnTo>
                    <a:lnTo>
                      <a:pt x="21600" y="15641"/>
                    </a:lnTo>
                    <a:lnTo>
                      <a:pt x="21600" y="14152"/>
                    </a:lnTo>
                    <a:lnTo>
                      <a:pt x="21600" y="12662"/>
                    </a:lnTo>
                    <a:lnTo>
                      <a:pt x="21600" y="11917"/>
                    </a:lnTo>
                    <a:lnTo>
                      <a:pt x="21600" y="11917"/>
                    </a:lnTo>
                    <a:lnTo>
                      <a:pt x="21600" y="11172"/>
                    </a:lnTo>
                    <a:lnTo>
                      <a:pt x="21600" y="10428"/>
                    </a:lnTo>
                    <a:lnTo>
                      <a:pt x="19440" y="9683"/>
                    </a:lnTo>
                    <a:lnTo>
                      <a:pt x="19440" y="8938"/>
                    </a:lnTo>
                    <a:lnTo>
                      <a:pt x="19440" y="8193"/>
                    </a:lnTo>
                    <a:lnTo>
                      <a:pt x="19440" y="7448"/>
                    </a:lnTo>
                    <a:lnTo>
                      <a:pt x="19440" y="6703"/>
                    </a:lnTo>
                    <a:lnTo>
                      <a:pt x="17280" y="5959"/>
                    </a:lnTo>
                    <a:lnTo>
                      <a:pt x="17280" y="5214"/>
                    </a:lnTo>
                    <a:lnTo>
                      <a:pt x="17280" y="4469"/>
                    </a:lnTo>
                    <a:lnTo>
                      <a:pt x="15120" y="3724"/>
                    </a:lnTo>
                    <a:lnTo>
                      <a:pt x="15120" y="3724"/>
                    </a:lnTo>
                    <a:lnTo>
                      <a:pt x="15120" y="2979"/>
                    </a:lnTo>
                    <a:lnTo>
                      <a:pt x="12960" y="2234"/>
                    </a:lnTo>
                    <a:lnTo>
                      <a:pt x="12960" y="1490"/>
                    </a:lnTo>
                    <a:lnTo>
                      <a:pt x="10800" y="1490"/>
                    </a:lnTo>
                    <a:lnTo>
                      <a:pt x="8640" y="745"/>
                    </a:lnTo>
                    <a:lnTo>
                      <a:pt x="6480" y="0"/>
                    </a:lnTo>
                    <a:lnTo>
                      <a:pt x="6480" y="0"/>
                    </a:lnTo>
                    <a:lnTo>
                      <a:pt x="0" y="297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34" name="Shape 4534"/>
              <p:cNvSpPr/>
              <p:nvPr/>
            </p:nvSpPr>
            <p:spPr>
              <a:xfrm>
                <a:off x="1863725" y="1290637"/>
                <a:ext cx="42863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00" y="21600"/>
                    </a:moveTo>
                    <a:lnTo>
                      <a:pt x="1600" y="21600"/>
                    </a:lnTo>
                    <a:lnTo>
                      <a:pt x="2400" y="21600"/>
                    </a:lnTo>
                    <a:lnTo>
                      <a:pt x="4000" y="19200"/>
                    </a:lnTo>
                    <a:lnTo>
                      <a:pt x="5600" y="19200"/>
                    </a:lnTo>
                    <a:lnTo>
                      <a:pt x="6400" y="16800"/>
                    </a:lnTo>
                    <a:lnTo>
                      <a:pt x="8000" y="16800"/>
                    </a:lnTo>
                    <a:lnTo>
                      <a:pt x="9600" y="14400"/>
                    </a:lnTo>
                    <a:lnTo>
                      <a:pt x="9600" y="14400"/>
                    </a:lnTo>
                    <a:lnTo>
                      <a:pt x="10400" y="14400"/>
                    </a:lnTo>
                    <a:lnTo>
                      <a:pt x="11200" y="14400"/>
                    </a:lnTo>
                    <a:lnTo>
                      <a:pt x="12000" y="12000"/>
                    </a:lnTo>
                    <a:lnTo>
                      <a:pt x="12000" y="12000"/>
                    </a:lnTo>
                    <a:lnTo>
                      <a:pt x="12800" y="12000"/>
                    </a:lnTo>
                    <a:lnTo>
                      <a:pt x="13600" y="12000"/>
                    </a:lnTo>
                    <a:lnTo>
                      <a:pt x="13600" y="12000"/>
                    </a:lnTo>
                    <a:lnTo>
                      <a:pt x="14400" y="12000"/>
                    </a:lnTo>
                    <a:lnTo>
                      <a:pt x="15200" y="12000"/>
                    </a:lnTo>
                    <a:lnTo>
                      <a:pt x="15200" y="12000"/>
                    </a:lnTo>
                    <a:lnTo>
                      <a:pt x="16000" y="12000"/>
                    </a:lnTo>
                    <a:lnTo>
                      <a:pt x="16000" y="12000"/>
                    </a:lnTo>
                    <a:lnTo>
                      <a:pt x="16800" y="12000"/>
                    </a:lnTo>
                    <a:lnTo>
                      <a:pt x="17600" y="14400"/>
                    </a:lnTo>
                    <a:lnTo>
                      <a:pt x="17600" y="14400"/>
                    </a:lnTo>
                    <a:lnTo>
                      <a:pt x="18400" y="14400"/>
                    </a:lnTo>
                    <a:lnTo>
                      <a:pt x="18400" y="14400"/>
                    </a:lnTo>
                    <a:lnTo>
                      <a:pt x="19200" y="16800"/>
                    </a:lnTo>
                    <a:lnTo>
                      <a:pt x="19200" y="168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20800" y="4800"/>
                    </a:lnTo>
                    <a:lnTo>
                      <a:pt x="20000" y="4800"/>
                    </a:lnTo>
                    <a:lnTo>
                      <a:pt x="19200" y="2400"/>
                    </a:lnTo>
                    <a:lnTo>
                      <a:pt x="18400" y="2400"/>
                    </a:lnTo>
                    <a:lnTo>
                      <a:pt x="17600" y="2400"/>
                    </a:lnTo>
                    <a:lnTo>
                      <a:pt x="16800" y="0"/>
                    </a:lnTo>
                    <a:lnTo>
                      <a:pt x="16800" y="0"/>
                    </a:lnTo>
                    <a:lnTo>
                      <a:pt x="16000" y="0"/>
                    </a:lnTo>
                    <a:lnTo>
                      <a:pt x="15200" y="0"/>
                    </a:lnTo>
                    <a:lnTo>
                      <a:pt x="14400" y="0"/>
                    </a:lnTo>
                    <a:lnTo>
                      <a:pt x="13600" y="0"/>
                    </a:lnTo>
                    <a:lnTo>
                      <a:pt x="12800" y="0"/>
                    </a:lnTo>
                    <a:lnTo>
                      <a:pt x="12000" y="0"/>
                    </a:lnTo>
                    <a:lnTo>
                      <a:pt x="12000" y="0"/>
                    </a:lnTo>
                    <a:lnTo>
                      <a:pt x="11200" y="2400"/>
                    </a:lnTo>
                    <a:lnTo>
                      <a:pt x="10400" y="2400"/>
                    </a:lnTo>
                    <a:lnTo>
                      <a:pt x="9600" y="2400"/>
                    </a:lnTo>
                    <a:lnTo>
                      <a:pt x="8800" y="2400"/>
                    </a:lnTo>
                    <a:lnTo>
                      <a:pt x="8000" y="2400"/>
                    </a:lnTo>
                    <a:lnTo>
                      <a:pt x="7200" y="4800"/>
                    </a:lnTo>
                    <a:lnTo>
                      <a:pt x="5600" y="4800"/>
                    </a:lnTo>
                    <a:lnTo>
                      <a:pt x="4000" y="7200"/>
                    </a:lnTo>
                    <a:lnTo>
                      <a:pt x="2400" y="9600"/>
                    </a:lnTo>
                    <a:lnTo>
                      <a:pt x="1600" y="9600"/>
                    </a:lnTo>
                    <a:lnTo>
                      <a:pt x="0" y="12000"/>
                    </a:lnTo>
                    <a:lnTo>
                      <a:pt x="0" y="12000"/>
                    </a:lnTo>
                    <a:lnTo>
                      <a:pt x="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35" name="Shape 4535"/>
              <p:cNvSpPr/>
              <p:nvPr/>
            </p:nvSpPr>
            <p:spPr>
              <a:xfrm>
                <a:off x="1817687" y="1298575"/>
                <a:ext cx="49213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9257"/>
                    </a:moveTo>
                    <a:lnTo>
                      <a:pt x="0" y="9257"/>
                    </a:lnTo>
                    <a:lnTo>
                      <a:pt x="697" y="12343"/>
                    </a:lnTo>
                    <a:lnTo>
                      <a:pt x="1394" y="15429"/>
                    </a:lnTo>
                    <a:lnTo>
                      <a:pt x="2090" y="15429"/>
                    </a:lnTo>
                    <a:lnTo>
                      <a:pt x="2787" y="18514"/>
                    </a:lnTo>
                    <a:lnTo>
                      <a:pt x="3484" y="18514"/>
                    </a:lnTo>
                    <a:lnTo>
                      <a:pt x="4181" y="18514"/>
                    </a:lnTo>
                    <a:lnTo>
                      <a:pt x="4877" y="21600"/>
                    </a:lnTo>
                    <a:lnTo>
                      <a:pt x="4877" y="21600"/>
                    </a:lnTo>
                    <a:lnTo>
                      <a:pt x="5574" y="21600"/>
                    </a:lnTo>
                    <a:lnTo>
                      <a:pt x="6271" y="21600"/>
                    </a:lnTo>
                    <a:lnTo>
                      <a:pt x="6968" y="21600"/>
                    </a:lnTo>
                    <a:lnTo>
                      <a:pt x="7665" y="21600"/>
                    </a:lnTo>
                    <a:lnTo>
                      <a:pt x="8361" y="21600"/>
                    </a:lnTo>
                    <a:lnTo>
                      <a:pt x="9058" y="21600"/>
                    </a:lnTo>
                    <a:lnTo>
                      <a:pt x="9755" y="21600"/>
                    </a:lnTo>
                    <a:lnTo>
                      <a:pt x="10452" y="21600"/>
                    </a:lnTo>
                    <a:lnTo>
                      <a:pt x="11148" y="21600"/>
                    </a:lnTo>
                    <a:lnTo>
                      <a:pt x="11845" y="21600"/>
                    </a:lnTo>
                    <a:lnTo>
                      <a:pt x="12542" y="21600"/>
                    </a:lnTo>
                    <a:lnTo>
                      <a:pt x="13239" y="21600"/>
                    </a:lnTo>
                    <a:lnTo>
                      <a:pt x="14632" y="21600"/>
                    </a:lnTo>
                    <a:lnTo>
                      <a:pt x="16026" y="18514"/>
                    </a:lnTo>
                    <a:lnTo>
                      <a:pt x="17419" y="18514"/>
                    </a:lnTo>
                    <a:lnTo>
                      <a:pt x="18813" y="15429"/>
                    </a:lnTo>
                    <a:lnTo>
                      <a:pt x="20206" y="15429"/>
                    </a:lnTo>
                    <a:lnTo>
                      <a:pt x="21600" y="12343"/>
                    </a:lnTo>
                    <a:lnTo>
                      <a:pt x="20206" y="0"/>
                    </a:lnTo>
                    <a:lnTo>
                      <a:pt x="18813" y="0"/>
                    </a:lnTo>
                    <a:lnTo>
                      <a:pt x="18116" y="3086"/>
                    </a:lnTo>
                    <a:lnTo>
                      <a:pt x="16723" y="3086"/>
                    </a:lnTo>
                    <a:lnTo>
                      <a:pt x="15329" y="3086"/>
                    </a:lnTo>
                    <a:lnTo>
                      <a:pt x="13935" y="6171"/>
                    </a:lnTo>
                    <a:lnTo>
                      <a:pt x="12542" y="6171"/>
                    </a:lnTo>
                    <a:lnTo>
                      <a:pt x="12542" y="6171"/>
                    </a:lnTo>
                    <a:lnTo>
                      <a:pt x="11845" y="6171"/>
                    </a:lnTo>
                    <a:lnTo>
                      <a:pt x="11148" y="6171"/>
                    </a:lnTo>
                    <a:lnTo>
                      <a:pt x="10452" y="6171"/>
                    </a:lnTo>
                    <a:lnTo>
                      <a:pt x="9755" y="6171"/>
                    </a:lnTo>
                    <a:lnTo>
                      <a:pt x="9058" y="6171"/>
                    </a:lnTo>
                    <a:lnTo>
                      <a:pt x="8361" y="6171"/>
                    </a:lnTo>
                    <a:lnTo>
                      <a:pt x="8361" y="6171"/>
                    </a:lnTo>
                    <a:lnTo>
                      <a:pt x="7665" y="6171"/>
                    </a:lnTo>
                    <a:lnTo>
                      <a:pt x="6968" y="6171"/>
                    </a:lnTo>
                    <a:lnTo>
                      <a:pt x="6271" y="6171"/>
                    </a:lnTo>
                    <a:lnTo>
                      <a:pt x="6271" y="6171"/>
                    </a:lnTo>
                    <a:lnTo>
                      <a:pt x="5574" y="6171"/>
                    </a:lnTo>
                    <a:lnTo>
                      <a:pt x="4877" y="6171"/>
                    </a:lnTo>
                    <a:lnTo>
                      <a:pt x="4877" y="3086"/>
                    </a:lnTo>
                    <a:lnTo>
                      <a:pt x="4181" y="3086"/>
                    </a:lnTo>
                    <a:lnTo>
                      <a:pt x="3484" y="3086"/>
                    </a:lnTo>
                    <a:lnTo>
                      <a:pt x="3484" y="0"/>
                    </a:lnTo>
                    <a:lnTo>
                      <a:pt x="2787" y="0"/>
                    </a:lnTo>
                    <a:lnTo>
                      <a:pt x="2787" y="0"/>
                    </a:lnTo>
                    <a:lnTo>
                      <a:pt x="2787" y="0"/>
                    </a:lnTo>
                    <a:lnTo>
                      <a:pt x="0" y="925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36" name="Shape 4536"/>
              <p:cNvSpPr/>
              <p:nvPr/>
            </p:nvSpPr>
            <p:spPr>
              <a:xfrm>
                <a:off x="1808162" y="1258887"/>
                <a:ext cx="15876" cy="444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" y="0"/>
                    </a:moveTo>
                    <a:lnTo>
                      <a:pt x="2160" y="0"/>
                    </a:lnTo>
                    <a:lnTo>
                      <a:pt x="2160" y="1543"/>
                    </a:lnTo>
                    <a:lnTo>
                      <a:pt x="2160" y="2314"/>
                    </a:lnTo>
                    <a:lnTo>
                      <a:pt x="2160" y="3857"/>
                    </a:lnTo>
                    <a:lnTo>
                      <a:pt x="0" y="5400"/>
                    </a:lnTo>
                    <a:lnTo>
                      <a:pt x="0" y="6943"/>
                    </a:lnTo>
                    <a:lnTo>
                      <a:pt x="0" y="8486"/>
                    </a:lnTo>
                    <a:lnTo>
                      <a:pt x="0" y="9257"/>
                    </a:lnTo>
                    <a:lnTo>
                      <a:pt x="0" y="10029"/>
                    </a:lnTo>
                    <a:lnTo>
                      <a:pt x="0" y="10800"/>
                    </a:lnTo>
                    <a:lnTo>
                      <a:pt x="0" y="11571"/>
                    </a:lnTo>
                    <a:lnTo>
                      <a:pt x="2160" y="12343"/>
                    </a:lnTo>
                    <a:lnTo>
                      <a:pt x="2160" y="13114"/>
                    </a:lnTo>
                    <a:lnTo>
                      <a:pt x="2160" y="13114"/>
                    </a:lnTo>
                    <a:lnTo>
                      <a:pt x="2160" y="13886"/>
                    </a:lnTo>
                    <a:lnTo>
                      <a:pt x="2160" y="14657"/>
                    </a:lnTo>
                    <a:lnTo>
                      <a:pt x="2160" y="15429"/>
                    </a:lnTo>
                    <a:lnTo>
                      <a:pt x="4320" y="16200"/>
                    </a:lnTo>
                    <a:lnTo>
                      <a:pt x="4320" y="16971"/>
                    </a:lnTo>
                    <a:lnTo>
                      <a:pt x="4320" y="17743"/>
                    </a:lnTo>
                    <a:lnTo>
                      <a:pt x="6480" y="18514"/>
                    </a:lnTo>
                    <a:lnTo>
                      <a:pt x="6480" y="19286"/>
                    </a:lnTo>
                    <a:lnTo>
                      <a:pt x="8640" y="20057"/>
                    </a:lnTo>
                    <a:lnTo>
                      <a:pt x="8640" y="20057"/>
                    </a:lnTo>
                    <a:lnTo>
                      <a:pt x="10800" y="20829"/>
                    </a:lnTo>
                    <a:lnTo>
                      <a:pt x="12960" y="21600"/>
                    </a:lnTo>
                    <a:lnTo>
                      <a:pt x="12960" y="21600"/>
                    </a:lnTo>
                    <a:lnTo>
                      <a:pt x="21600" y="19286"/>
                    </a:lnTo>
                    <a:lnTo>
                      <a:pt x="19440" y="18514"/>
                    </a:lnTo>
                    <a:lnTo>
                      <a:pt x="19440" y="18514"/>
                    </a:lnTo>
                    <a:lnTo>
                      <a:pt x="17280" y="17743"/>
                    </a:lnTo>
                    <a:lnTo>
                      <a:pt x="17280" y="17743"/>
                    </a:lnTo>
                    <a:lnTo>
                      <a:pt x="17280" y="16971"/>
                    </a:lnTo>
                    <a:lnTo>
                      <a:pt x="15120" y="16971"/>
                    </a:lnTo>
                    <a:lnTo>
                      <a:pt x="15120" y="16200"/>
                    </a:lnTo>
                    <a:lnTo>
                      <a:pt x="15120" y="15429"/>
                    </a:lnTo>
                    <a:lnTo>
                      <a:pt x="12960" y="15429"/>
                    </a:lnTo>
                    <a:lnTo>
                      <a:pt x="12960" y="14657"/>
                    </a:lnTo>
                    <a:lnTo>
                      <a:pt x="12960" y="13886"/>
                    </a:lnTo>
                    <a:lnTo>
                      <a:pt x="12960" y="13114"/>
                    </a:lnTo>
                    <a:lnTo>
                      <a:pt x="12960" y="13114"/>
                    </a:lnTo>
                    <a:lnTo>
                      <a:pt x="12960" y="12343"/>
                    </a:lnTo>
                    <a:lnTo>
                      <a:pt x="12960" y="11571"/>
                    </a:lnTo>
                    <a:lnTo>
                      <a:pt x="10800" y="10800"/>
                    </a:lnTo>
                    <a:lnTo>
                      <a:pt x="10800" y="10029"/>
                    </a:lnTo>
                    <a:lnTo>
                      <a:pt x="10800" y="10029"/>
                    </a:lnTo>
                    <a:lnTo>
                      <a:pt x="10800" y="9257"/>
                    </a:lnTo>
                    <a:lnTo>
                      <a:pt x="10800" y="8486"/>
                    </a:lnTo>
                    <a:lnTo>
                      <a:pt x="10800" y="6943"/>
                    </a:lnTo>
                    <a:lnTo>
                      <a:pt x="10800" y="5400"/>
                    </a:lnTo>
                    <a:lnTo>
                      <a:pt x="12960" y="3857"/>
                    </a:lnTo>
                    <a:lnTo>
                      <a:pt x="12960" y="3086"/>
                    </a:lnTo>
                    <a:lnTo>
                      <a:pt x="12960" y="1543"/>
                    </a:lnTo>
                    <a:lnTo>
                      <a:pt x="12960" y="0"/>
                    </a:lnTo>
                    <a:lnTo>
                      <a:pt x="12960" y="0"/>
                    </a:lnTo>
                    <a:lnTo>
                      <a:pt x="216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37" name="Shape 4537"/>
              <p:cNvSpPr/>
              <p:nvPr/>
            </p:nvSpPr>
            <p:spPr>
              <a:xfrm>
                <a:off x="1800225" y="1211262"/>
                <a:ext cx="17463" cy="476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880"/>
                    </a:moveTo>
                    <a:lnTo>
                      <a:pt x="0" y="2880"/>
                    </a:lnTo>
                    <a:lnTo>
                      <a:pt x="1964" y="3600"/>
                    </a:lnTo>
                    <a:lnTo>
                      <a:pt x="1964" y="3600"/>
                    </a:lnTo>
                    <a:lnTo>
                      <a:pt x="3927" y="4320"/>
                    </a:lnTo>
                    <a:lnTo>
                      <a:pt x="3927" y="4320"/>
                    </a:lnTo>
                    <a:lnTo>
                      <a:pt x="5891" y="5040"/>
                    </a:lnTo>
                    <a:lnTo>
                      <a:pt x="5891" y="5760"/>
                    </a:lnTo>
                    <a:lnTo>
                      <a:pt x="5891" y="5760"/>
                    </a:lnTo>
                    <a:lnTo>
                      <a:pt x="7855" y="6480"/>
                    </a:lnTo>
                    <a:lnTo>
                      <a:pt x="7855" y="6480"/>
                    </a:lnTo>
                    <a:lnTo>
                      <a:pt x="7855" y="7200"/>
                    </a:lnTo>
                    <a:lnTo>
                      <a:pt x="7855" y="7920"/>
                    </a:lnTo>
                    <a:lnTo>
                      <a:pt x="9818" y="8640"/>
                    </a:lnTo>
                    <a:lnTo>
                      <a:pt x="9818" y="9360"/>
                    </a:lnTo>
                    <a:lnTo>
                      <a:pt x="9818" y="9360"/>
                    </a:lnTo>
                    <a:lnTo>
                      <a:pt x="9818" y="10080"/>
                    </a:lnTo>
                    <a:lnTo>
                      <a:pt x="9818" y="10800"/>
                    </a:lnTo>
                    <a:lnTo>
                      <a:pt x="11782" y="11520"/>
                    </a:lnTo>
                    <a:lnTo>
                      <a:pt x="11782" y="12240"/>
                    </a:lnTo>
                    <a:lnTo>
                      <a:pt x="11782" y="12960"/>
                    </a:lnTo>
                    <a:lnTo>
                      <a:pt x="11782" y="13680"/>
                    </a:lnTo>
                    <a:lnTo>
                      <a:pt x="11782" y="15120"/>
                    </a:lnTo>
                    <a:lnTo>
                      <a:pt x="11782" y="15840"/>
                    </a:lnTo>
                    <a:lnTo>
                      <a:pt x="11782" y="17280"/>
                    </a:lnTo>
                    <a:lnTo>
                      <a:pt x="11782" y="18720"/>
                    </a:lnTo>
                    <a:lnTo>
                      <a:pt x="11782" y="20160"/>
                    </a:lnTo>
                    <a:lnTo>
                      <a:pt x="11782" y="21600"/>
                    </a:lnTo>
                    <a:lnTo>
                      <a:pt x="21600" y="21600"/>
                    </a:lnTo>
                    <a:lnTo>
                      <a:pt x="21600" y="20160"/>
                    </a:lnTo>
                    <a:lnTo>
                      <a:pt x="21600" y="18720"/>
                    </a:lnTo>
                    <a:lnTo>
                      <a:pt x="21600" y="17280"/>
                    </a:lnTo>
                    <a:lnTo>
                      <a:pt x="21600" y="15840"/>
                    </a:lnTo>
                    <a:lnTo>
                      <a:pt x="21600" y="15120"/>
                    </a:lnTo>
                    <a:lnTo>
                      <a:pt x="21600" y="13680"/>
                    </a:lnTo>
                    <a:lnTo>
                      <a:pt x="21600" y="12960"/>
                    </a:lnTo>
                    <a:lnTo>
                      <a:pt x="21600" y="11520"/>
                    </a:lnTo>
                    <a:lnTo>
                      <a:pt x="19636" y="10800"/>
                    </a:lnTo>
                    <a:lnTo>
                      <a:pt x="19636" y="10080"/>
                    </a:lnTo>
                    <a:lnTo>
                      <a:pt x="19636" y="9360"/>
                    </a:lnTo>
                    <a:lnTo>
                      <a:pt x="19636" y="8640"/>
                    </a:lnTo>
                    <a:lnTo>
                      <a:pt x="19636" y="7920"/>
                    </a:lnTo>
                    <a:lnTo>
                      <a:pt x="19636" y="7920"/>
                    </a:lnTo>
                    <a:lnTo>
                      <a:pt x="17673" y="7200"/>
                    </a:lnTo>
                    <a:lnTo>
                      <a:pt x="17673" y="6480"/>
                    </a:lnTo>
                    <a:lnTo>
                      <a:pt x="17673" y="5760"/>
                    </a:lnTo>
                    <a:lnTo>
                      <a:pt x="15709" y="5040"/>
                    </a:lnTo>
                    <a:lnTo>
                      <a:pt x="15709" y="4320"/>
                    </a:lnTo>
                    <a:lnTo>
                      <a:pt x="15709" y="3600"/>
                    </a:lnTo>
                    <a:lnTo>
                      <a:pt x="13745" y="2880"/>
                    </a:lnTo>
                    <a:lnTo>
                      <a:pt x="13745" y="2160"/>
                    </a:lnTo>
                    <a:lnTo>
                      <a:pt x="11782" y="2160"/>
                    </a:lnTo>
                    <a:lnTo>
                      <a:pt x="9818" y="1440"/>
                    </a:lnTo>
                    <a:lnTo>
                      <a:pt x="7855" y="720"/>
                    </a:lnTo>
                    <a:lnTo>
                      <a:pt x="7855" y="0"/>
                    </a:lnTo>
                    <a:lnTo>
                      <a:pt x="7855" y="0"/>
                    </a:lnTo>
                    <a:lnTo>
                      <a:pt x="0" y="28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38" name="Shape 4538"/>
              <p:cNvSpPr/>
              <p:nvPr/>
            </p:nvSpPr>
            <p:spPr>
              <a:xfrm>
                <a:off x="1758950" y="1206500"/>
                <a:ext cx="47625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20" y="21600"/>
                    </a:moveTo>
                    <a:lnTo>
                      <a:pt x="720" y="21600"/>
                    </a:lnTo>
                    <a:lnTo>
                      <a:pt x="2160" y="21600"/>
                    </a:lnTo>
                    <a:lnTo>
                      <a:pt x="2880" y="21600"/>
                    </a:lnTo>
                    <a:lnTo>
                      <a:pt x="4320" y="18514"/>
                    </a:lnTo>
                    <a:lnTo>
                      <a:pt x="5760" y="18514"/>
                    </a:lnTo>
                    <a:lnTo>
                      <a:pt x="7200" y="18514"/>
                    </a:lnTo>
                    <a:lnTo>
                      <a:pt x="8640" y="15429"/>
                    </a:lnTo>
                    <a:lnTo>
                      <a:pt x="9360" y="15429"/>
                    </a:lnTo>
                    <a:lnTo>
                      <a:pt x="9360" y="15429"/>
                    </a:lnTo>
                    <a:lnTo>
                      <a:pt x="10080" y="15429"/>
                    </a:lnTo>
                    <a:lnTo>
                      <a:pt x="10800" y="15429"/>
                    </a:lnTo>
                    <a:lnTo>
                      <a:pt x="11520" y="15429"/>
                    </a:lnTo>
                    <a:lnTo>
                      <a:pt x="12240" y="15429"/>
                    </a:lnTo>
                    <a:lnTo>
                      <a:pt x="12960" y="15429"/>
                    </a:lnTo>
                    <a:lnTo>
                      <a:pt x="12960" y="15429"/>
                    </a:lnTo>
                    <a:lnTo>
                      <a:pt x="13680" y="15429"/>
                    </a:lnTo>
                    <a:lnTo>
                      <a:pt x="14400" y="15429"/>
                    </a:lnTo>
                    <a:lnTo>
                      <a:pt x="15120" y="15429"/>
                    </a:lnTo>
                    <a:lnTo>
                      <a:pt x="15120" y="15429"/>
                    </a:lnTo>
                    <a:lnTo>
                      <a:pt x="15840" y="15429"/>
                    </a:lnTo>
                    <a:lnTo>
                      <a:pt x="16560" y="15429"/>
                    </a:lnTo>
                    <a:lnTo>
                      <a:pt x="16560" y="18514"/>
                    </a:lnTo>
                    <a:lnTo>
                      <a:pt x="17280" y="18514"/>
                    </a:lnTo>
                    <a:lnTo>
                      <a:pt x="18000" y="18514"/>
                    </a:lnTo>
                    <a:lnTo>
                      <a:pt x="18000" y="21600"/>
                    </a:lnTo>
                    <a:lnTo>
                      <a:pt x="18720" y="21600"/>
                    </a:lnTo>
                    <a:lnTo>
                      <a:pt x="18720" y="21600"/>
                    </a:lnTo>
                    <a:lnTo>
                      <a:pt x="21600" y="9257"/>
                    </a:lnTo>
                    <a:lnTo>
                      <a:pt x="20880" y="9257"/>
                    </a:lnTo>
                    <a:lnTo>
                      <a:pt x="20160" y="6171"/>
                    </a:lnTo>
                    <a:lnTo>
                      <a:pt x="19440" y="6171"/>
                    </a:lnTo>
                    <a:lnTo>
                      <a:pt x="18720" y="3086"/>
                    </a:lnTo>
                    <a:lnTo>
                      <a:pt x="18000" y="3086"/>
                    </a:lnTo>
                    <a:lnTo>
                      <a:pt x="17280" y="3086"/>
                    </a:lnTo>
                    <a:lnTo>
                      <a:pt x="16560" y="0"/>
                    </a:lnTo>
                    <a:lnTo>
                      <a:pt x="15840" y="0"/>
                    </a:lnTo>
                    <a:lnTo>
                      <a:pt x="15840" y="0"/>
                    </a:lnTo>
                    <a:lnTo>
                      <a:pt x="15120" y="0"/>
                    </a:lnTo>
                    <a:lnTo>
                      <a:pt x="14400" y="0"/>
                    </a:lnTo>
                    <a:lnTo>
                      <a:pt x="13680" y="0"/>
                    </a:lnTo>
                    <a:lnTo>
                      <a:pt x="12960" y="0"/>
                    </a:lnTo>
                    <a:lnTo>
                      <a:pt x="12240" y="0"/>
                    </a:lnTo>
                    <a:lnTo>
                      <a:pt x="11520" y="0"/>
                    </a:lnTo>
                    <a:lnTo>
                      <a:pt x="10800" y="0"/>
                    </a:lnTo>
                    <a:lnTo>
                      <a:pt x="10080" y="0"/>
                    </a:lnTo>
                    <a:lnTo>
                      <a:pt x="9360" y="0"/>
                    </a:lnTo>
                    <a:lnTo>
                      <a:pt x="8640" y="0"/>
                    </a:lnTo>
                    <a:lnTo>
                      <a:pt x="7920" y="0"/>
                    </a:lnTo>
                    <a:lnTo>
                      <a:pt x="6480" y="3086"/>
                    </a:lnTo>
                    <a:lnTo>
                      <a:pt x="5040" y="3086"/>
                    </a:lnTo>
                    <a:lnTo>
                      <a:pt x="3600" y="3086"/>
                    </a:lnTo>
                    <a:lnTo>
                      <a:pt x="2160" y="6171"/>
                    </a:lnTo>
                    <a:lnTo>
                      <a:pt x="1440" y="6171"/>
                    </a:lnTo>
                    <a:lnTo>
                      <a:pt x="0" y="6171"/>
                    </a:lnTo>
                    <a:lnTo>
                      <a:pt x="0" y="6171"/>
                    </a:lnTo>
                    <a:lnTo>
                      <a:pt x="72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39" name="Shape 4539"/>
              <p:cNvSpPr/>
              <p:nvPr/>
            </p:nvSpPr>
            <p:spPr>
              <a:xfrm>
                <a:off x="1712912" y="1209675"/>
                <a:ext cx="47626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0800"/>
                    </a:moveTo>
                    <a:lnTo>
                      <a:pt x="0" y="10800"/>
                    </a:lnTo>
                    <a:lnTo>
                      <a:pt x="720" y="13500"/>
                    </a:lnTo>
                    <a:lnTo>
                      <a:pt x="1440" y="16200"/>
                    </a:lnTo>
                    <a:lnTo>
                      <a:pt x="2160" y="16200"/>
                    </a:lnTo>
                    <a:lnTo>
                      <a:pt x="2160" y="18900"/>
                    </a:lnTo>
                    <a:lnTo>
                      <a:pt x="2880" y="18900"/>
                    </a:lnTo>
                    <a:lnTo>
                      <a:pt x="3600" y="18900"/>
                    </a:lnTo>
                    <a:lnTo>
                      <a:pt x="4320" y="18900"/>
                    </a:lnTo>
                    <a:lnTo>
                      <a:pt x="5040" y="21600"/>
                    </a:lnTo>
                    <a:lnTo>
                      <a:pt x="5760" y="21600"/>
                    </a:lnTo>
                    <a:lnTo>
                      <a:pt x="6480" y="21600"/>
                    </a:lnTo>
                    <a:lnTo>
                      <a:pt x="7200" y="21600"/>
                    </a:lnTo>
                    <a:lnTo>
                      <a:pt x="7920" y="21600"/>
                    </a:lnTo>
                    <a:lnTo>
                      <a:pt x="8640" y="21600"/>
                    </a:lnTo>
                    <a:lnTo>
                      <a:pt x="9360" y="21600"/>
                    </a:lnTo>
                    <a:lnTo>
                      <a:pt x="10080" y="21600"/>
                    </a:lnTo>
                    <a:lnTo>
                      <a:pt x="10800" y="21600"/>
                    </a:lnTo>
                    <a:lnTo>
                      <a:pt x="11520" y="21600"/>
                    </a:lnTo>
                    <a:lnTo>
                      <a:pt x="12240" y="21600"/>
                    </a:lnTo>
                    <a:lnTo>
                      <a:pt x="12960" y="21600"/>
                    </a:lnTo>
                    <a:lnTo>
                      <a:pt x="13680" y="18900"/>
                    </a:lnTo>
                    <a:lnTo>
                      <a:pt x="15120" y="18900"/>
                    </a:lnTo>
                    <a:lnTo>
                      <a:pt x="15840" y="18900"/>
                    </a:lnTo>
                    <a:lnTo>
                      <a:pt x="17280" y="16200"/>
                    </a:lnTo>
                    <a:lnTo>
                      <a:pt x="18720" y="16200"/>
                    </a:lnTo>
                    <a:lnTo>
                      <a:pt x="20160" y="16200"/>
                    </a:lnTo>
                    <a:lnTo>
                      <a:pt x="21600" y="13500"/>
                    </a:lnTo>
                    <a:lnTo>
                      <a:pt x="20880" y="0"/>
                    </a:lnTo>
                    <a:lnTo>
                      <a:pt x="19440" y="2700"/>
                    </a:lnTo>
                    <a:lnTo>
                      <a:pt x="18000" y="2700"/>
                    </a:lnTo>
                    <a:lnTo>
                      <a:pt x="16560" y="5400"/>
                    </a:lnTo>
                    <a:lnTo>
                      <a:pt x="15840" y="5400"/>
                    </a:lnTo>
                    <a:lnTo>
                      <a:pt x="14400" y="5400"/>
                    </a:lnTo>
                    <a:lnTo>
                      <a:pt x="12960" y="8100"/>
                    </a:lnTo>
                    <a:lnTo>
                      <a:pt x="12240" y="8100"/>
                    </a:lnTo>
                    <a:lnTo>
                      <a:pt x="11520" y="8100"/>
                    </a:lnTo>
                    <a:lnTo>
                      <a:pt x="10800" y="8100"/>
                    </a:lnTo>
                    <a:lnTo>
                      <a:pt x="10080" y="8100"/>
                    </a:lnTo>
                    <a:lnTo>
                      <a:pt x="10080" y="8100"/>
                    </a:lnTo>
                    <a:lnTo>
                      <a:pt x="9360" y="8100"/>
                    </a:lnTo>
                    <a:lnTo>
                      <a:pt x="8640" y="8100"/>
                    </a:lnTo>
                    <a:lnTo>
                      <a:pt x="7920" y="8100"/>
                    </a:lnTo>
                    <a:lnTo>
                      <a:pt x="7200" y="8100"/>
                    </a:lnTo>
                    <a:lnTo>
                      <a:pt x="7200" y="8100"/>
                    </a:lnTo>
                    <a:lnTo>
                      <a:pt x="6480" y="8100"/>
                    </a:lnTo>
                    <a:lnTo>
                      <a:pt x="5760" y="8100"/>
                    </a:lnTo>
                    <a:lnTo>
                      <a:pt x="5040" y="8100"/>
                    </a:lnTo>
                    <a:lnTo>
                      <a:pt x="5040" y="5400"/>
                    </a:lnTo>
                    <a:lnTo>
                      <a:pt x="4320" y="5400"/>
                    </a:lnTo>
                    <a:lnTo>
                      <a:pt x="3600" y="5400"/>
                    </a:lnTo>
                    <a:lnTo>
                      <a:pt x="3600" y="5400"/>
                    </a:lnTo>
                    <a:lnTo>
                      <a:pt x="2880" y="2700"/>
                    </a:lnTo>
                    <a:lnTo>
                      <a:pt x="2880" y="2700"/>
                    </a:lnTo>
                    <a:lnTo>
                      <a:pt x="2160" y="2700"/>
                    </a:lnTo>
                    <a:lnTo>
                      <a:pt x="2160" y="2700"/>
                    </a:lnTo>
                    <a:lnTo>
                      <a:pt x="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40" name="Shape 4540"/>
              <p:cNvSpPr/>
              <p:nvPr/>
            </p:nvSpPr>
            <p:spPr>
              <a:xfrm>
                <a:off x="1701800" y="1169987"/>
                <a:ext cx="15875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" y="0"/>
                    </a:moveTo>
                    <a:lnTo>
                      <a:pt x="2160" y="0"/>
                    </a:lnTo>
                    <a:lnTo>
                      <a:pt x="2160" y="1490"/>
                    </a:lnTo>
                    <a:lnTo>
                      <a:pt x="0" y="2979"/>
                    </a:lnTo>
                    <a:lnTo>
                      <a:pt x="0" y="4469"/>
                    </a:lnTo>
                    <a:lnTo>
                      <a:pt x="0" y="5959"/>
                    </a:lnTo>
                    <a:lnTo>
                      <a:pt x="0" y="7448"/>
                    </a:lnTo>
                    <a:lnTo>
                      <a:pt x="0" y="8938"/>
                    </a:lnTo>
                    <a:lnTo>
                      <a:pt x="0" y="9683"/>
                    </a:lnTo>
                    <a:lnTo>
                      <a:pt x="0" y="10428"/>
                    </a:lnTo>
                    <a:lnTo>
                      <a:pt x="0" y="11172"/>
                    </a:lnTo>
                    <a:lnTo>
                      <a:pt x="0" y="11917"/>
                    </a:lnTo>
                    <a:lnTo>
                      <a:pt x="2160" y="12662"/>
                    </a:lnTo>
                    <a:lnTo>
                      <a:pt x="2160" y="13407"/>
                    </a:lnTo>
                    <a:lnTo>
                      <a:pt x="2160" y="14152"/>
                    </a:lnTo>
                    <a:lnTo>
                      <a:pt x="2160" y="14897"/>
                    </a:lnTo>
                    <a:lnTo>
                      <a:pt x="2160" y="15641"/>
                    </a:lnTo>
                    <a:lnTo>
                      <a:pt x="4320" y="16386"/>
                    </a:lnTo>
                    <a:lnTo>
                      <a:pt x="4320" y="16386"/>
                    </a:lnTo>
                    <a:lnTo>
                      <a:pt x="4320" y="17131"/>
                    </a:lnTo>
                    <a:lnTo>
                      <a:pt x="6480" y="17876"/>
                    </a:lnTo>
                    <a:lnTo>
                      <a:pt x="6480" y="18621"/>
                    </a:lnTo>
                    <a:lnTo>
                      <a:pt x="8640" y="19366"/>
                    </a:lnTo>
                    <a:lnTo>
                      <a:pt x="8640" y="20110"/>
                    </a:lnTo>
                    <a:lnTo>
                      <a:pt x="10800" y="20110"/>
                    </a:lnTo>
                    <a:lnTo>
                      <a:pt x="10800" y="20855"/>
                    </a:lnTo>
                    <a:lnTo>
                      <a:pt x="12960" y="21600"/>
                    </a:lnTo>
                    <a:lnTo>
                      <a:pt x="15120" y="21600"/>
                    </a:lnTo>
                    <a:lnTo>
                      <a:pt x="21600" y="19366"/>
                    </a:lnTo>
                    <a:lnTo>
                      <a:pt x="21600" y="18621"/>
                    </a:lnTo>
                    <a:lnTo>
                      <a:pt x="19440" y="18621"/>
                    </a:lnTo>
                    <a:lnTo>
                      <a:pt x="19440" y="17876"/>
                    </a:lnTo>
                    <a:lnTo>
                      <a:pt x="17280" y="17876"/>
                    </a:lnTo>
                    <a:lnTo>
                      <a:pt x="17280" y="17131"/>
                    </a:lnTo>
                    <a:lnTo>
                      <a:pt x="17280" y="16386"/>
                    </a:lnTo>
                    <a:lnTo>
                      <a:pt x="15120" y="16386"/>
                    </a:lnTo>
                    <a:lnTo>
                      <a:pt x="15120" y="15641"/>
                    </a:lnTo>
                    <a:lnTo>
                      <a:pt x="15120" y="15641"/>
                    </a:lnTo>
                    <a:lnTo>
                      <a:pt x="15120" y="14897"/>
                    </a:lnTo>
                    <a:lnTo>
                      <a:pt x="12960" y="14152"/>
                    </a:lnTo>
                    <a:lnTo>
                      <a:pt x="12960" y="14152"/>
                    </a:lnTo>
                    <a:lnTo>
                      <a:pt x="12960" y="13407"/>
                    </a:lnTo>
                    <a:lnTo>
                      <a:pt x="12960" y="12662"/>
                    </a:lnTo>
                    <a:lnTo>
                      <a:pt x="10800" y="11917"/>
                    </a:lnTo>
                    <a:lnTo>
                      <a:pt x="10800" y="11917"/>
                    </a:lnTo>
                    <a:lnTo>
                      <a:pt x="10800" y="11172"/>
                    </a:lnTo>
                    <a:lnTo>
                      <a:pt x="10800" y="10428"/>
                    </a:lnTo>
                    <a:lnTo>
                      <a:pt x="10800" y="9683"/>
                    </a:lnTo>
                    <a:lnTo>
                      <a:pt x="10800" y="8938"/>
                    </a:lnTo>
                    <a:lnTo>
                      <a:pt x="10800" y="7448"/>
                    </a:lnTo>
                    <a:lnTo>
                      <a:pt x="10800" y="5959"/>
                    </a:lnTo>
                    <a:lnTo>
                      <a:pt x="10800" y="4469"/>
                    </a:lnTo>
                    <a:lnTo>
                      <a:pt x="10800" y="3724"/>
                    </a:lnTo>
                    <a:lnTo>
                      <a:pt x="12960" y="2234"/>
                    </a:lnTo>
                    <a:lnTo>
                      <a:pt x="12960" y="745"/>
                    </a:lnTo>
                    <a:lnTo>
                      <a:pt x="12960" y="745"/>
                    </a:lnTo>
                    <a:lnTo>
                      <a:pt x="216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41" name="Shape 4541"/>
              <p:cNvSpPr/>
              <p:nvPr/>
            </p:nvSpPr>
            <p:spPr>
              <a:xfrm>
                <a:off x="1695450" y="1123950"/>
                <a:ext cx="15875" cy="476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880"/>
                    </a:moveTo>
                    <a:lnTo>
                      <a:pt x="0" y="2880"/>
                    </a:lnTo>
                    <a:lnTo>
                      <a:pt x="0" y="3600"/>
                    </a:lnTo>
                    <a:lnTo>
                      <a:pt x="2160" y="3600"/>
                    </a:lnTo>
                    <a:lnTo>
                      <a:pt x="2160" y="4320"/>
                    </a:lnTo>
                    <a:lnTo>
                      <a:pt x="4320" y="4320"/>
                    </a:lnTo>
                    <a:lnTo>
                      <a:pt x="4320" y="5040"/>
                    </a:lnTo>
                    <a:lnTo>
                      <a:pt x="6480" y="5040"/>
                    </a:lnTo>
                    <a:lnTo>
                      <a:pt x="6480" y="5760"/>
                    </a:lnTo>
                    <a:lnTo>
                      <a:pt x="6480" y="6480"/>
                    </a:lnTo>
                    <a:lnTo>
                      <a:pt x="6480" y="6480"/>
                    </a:lnTo>
                    <a:lnTo>
                      <a:pt x="8640" y="7200"/>
                    </a:lnTo>
                    <a:lnTo>
                      <a:pt x="8640" y="7920"/>
                    </a:lnTo>
                    <a:lnTo>
                      <a:pt x="8640" y="8640"/>
                    </a:lnTo>
                    <a:lnTo>
                      <a:pt x="8640" y="8640"/>
                    </a:lnTo>
                    <a:lnTo>
                      <a:pt x="8640" y="9360"/>
                    </a:lnTo>
                    <a:lnTo>
                      <a:pt x="10800" y="10080"/>
                    </a:lnTo>
                    <a:lnTo>
                      <a:pt x="10800" y="10800"/>
                    </a:lnTo>
                    <a:lnTo>
                      <a:pt x="10800" y="11520"/>
                    </a:lnTo>
                    <a:lnTo>
                      <a:pt x="10800" y="11520"/>
                    </a:lnTo>
                    <a:lnTo>
                      <a:pt x="10800" y="12240"/>
                    </a:lnTo>
                    <a:lnTo>
                      <a:pt x="10800" y="12960"/>
                    </a:lnTo>
                    <a:lnTo>
                      <a:pt x="10800" y="14400"/>
                    </a:lnTo>
                    <a:lnTo>
                      <a:pt x="10800" y="15840"/>
                    </a:lnTo>
                    <a:lnTo>
                      <a:pt x="10800" y="17280"/>
                    </a:lnTo>
                    <a:lnTo>
                      <a:pt x="10800" y="18720"/>
                    </a:lnTo>
                    <a:lnTo>
                      <a:pt x="10800" y="19440"/>
                    </a:lnTo>
                    <a:lnTo>
                      <a:pt x="10800" y="20880"/>
                    </a:lnTo>
                    <a:lnTo>
                      <a:pt x="21600" y="21600"/>
                    </a:lnTo>
                    <a:lnTo>
                      <a:pt x="21600" y="20160"/>
                    </a:lnTo>
                    <a:lnTo>
                      <a:pt x="21600" y="18720"/>
                    </a:lnTo>
                    <a:lnTo>
                      <a:pt x="21600" y="17280"/>
                    </a:lnTo>
                    <a:lnTo>
                      <a:pt x="21600" y="15840"/>
                    </a:lnTo>
                    <a:lnTo>
                      <a:pt x="21600" y="14400"/>
                    </a:lnTo>
                    <a:lnTo>
                      <a:pt x="21600" y="12960"/>
                    </a:lnTo>
                    <a:lnTo>
                      <a:pt x="21600" y="12240"/>
                    </a:lnTo>
                    <a:lnTo>
                      <a:pt x="21600" y="11520"/>
                    </a:lnTo>
                    <a:lnTo>
                      <a:pt x="21600" y="10800"/>
                    </a:lnTo>
                    <a:lnTo>
                      <a:pt x="21600" y="10080"/>
                    </a:lnTo>
                    <a:lnTo>
                      <a:pt x="21600" y="9360"/>
                    </a:lnTo>
                    <a:lnTo>
                      <a:pt x="19440" y="8640"/>
                    </a:lnTo>
                    <a:lnTo>
                      <a:pt x="19440" y="7920"/>
                    </a:lnTo>
                    <a:lnTo>
                      <a:pt x="19440" y="7200"/>
                    </a:lnTo>
                    <a:lnTo>
                      <a:pt x="19440" y="6480"/>
                    </a:lnTo>
                    <a:lnTo>
                      <a:pt x="17280" y="6480"/>
                    </a:lnTo>
                    <a:lnTo>
                      <a:pt x="17280" y="5040"/>
                    </a:lnTo>
                    <a:lnTo>
                      <a:pt x="17280" y="5040"/>
                    </a:lnTo>
                    <a:lnTo>
                      <a:pt x="15120" y="4320"/>
                    </a:lnTo>
                    <a:lnTo>
                      <a:pt x="15120" y="3600"/>
                    </a:lnTo>
                    <a:lnTo>
                      <a:pt x="12960" y="2880"/>
                    </a:lnTo>
                    <a:lnTo>
                      <a:pt x="12960" y="2160"/>
                    </a:lnTo>
                    <a:lnTo>
                      <a:pt x="10800" y="2160"/>
                    </a:lnTo>
                    <a:lnTo>
                      <a:pt x="10800" y="1440"/>
                    </a:lnTo>
                    <a:lnTo>
                      <a:pt x="8640" y="720"/>
                    </a:lnTo>
                    <a:lnTo>
                      <a:pt x="6480" y="0"/>
                    </a:lnTo>
                    <a:lnTo>
                      <a:pt x="6480" y="0"/>
                    </a:lnTo>
                    <a:lnTo>
                      <a:pt x="0" y="28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42" name="Shape 4542"/>
              <p:cNvSpPr/>
              <p:nvPr/>
            </p:nvSpPr>
            <p:spPr>
              <a:xfrm>
                <a:off x="1652587" y="1119187"/>
                <a:ext cx="47626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20" y="21600"/>
                    </a:moveTo>
                    <a:lnTo>
                      <a:pt x="720" y="21600"/>
                    </a:lnTo>
                    <a:lnTo>
                      <a:pt x="2160" y="21600"/>
                    </a:lnTo>
                    <a:lnTo>
                      <a:pt x="3600" y="21600"/>
                    </a:lnTo>
                    <a:lnTo>
                      <a:pt x="5040" y="18514"/>
                    </a:lnTo>
                    <a:lnTo>
                      <a:pt x="6480" y="18514"/>
                    </a:lnTo>
                    <a:lnTo>
                      <a:pt x="7920" y="18514"/>
                    </a:lnTo>
                    <a:lnTo>
                      <a:pt x="9360" y="15429"/>
                    </a:lnTo>
                    <a:lnTo>
                      <a:pt x="10800" y="15429"/>
                    </a:lnTo>
                    <a:lnTo>
                      <a:pt x="11520" y="15429"/>
                    </a:lnTo>
                    <a:lnTo>
                      <a:pt x="12240" y="15429"/>
                    </a:lnTo>
                    <a:lnTo>
                      <a:pt x="12960" y="15429"/>
                    </a:lnTo>
                    <a:lnTo>
                      <a:pt x="13680" y="15429"/>
                    </a:lnTo>
                    <a:lnTo>
                      <a:pt x="14400" y="15429"/>
                    </a:lnTo>
                    <a:lnTo>
                      <a:pt x="14400" y="15429"/>
                    </a:lnTo>
                    <a:lnTo>
                      <a:pt x="15120" y="15429"/>
                    </a:lnTo>
                    <a:lnTo>
                      <a:pt x="15840" y="15429"/>
                    </a:lnTo>
                    <a:lnTo>
                      <a:pt x="15840" y="15429"/>
                    </a:lnTo>
                    <a:lnTo>
                      <a:pt x="16560" y="15429"/>
                    </a:lnTo>
                    <a:lnTo>
                      <a:pt x="16560" y="15429"/>
                    </a:lnTo>
                    <a:lnTo>
                      <a:pt x="17280" y="18514"/>
                    </a:lnTo>
                    <a:lnTo>
                      <a:pt x="18000" y="18514"/>
                    </a:lnTo>
                    <a:lnTo>
                      <a:pt x="18000" y="18514"/>
                    </a:lnTo>
                    <a:lnTo>
                      <a:pt x="18720" y="18514"/>
                    </a:lnTo>
                    <a:lnTo>
                      <a:pt x="18720" y="21600"/>
                    </a:lnTo>
                    <a:lnTo>
                      <a:pt x="19440" y="21600"/>
                    </a:lnTo>
                    <a:lnTo>
                      <a:pt x="21600" y="9257"/>
                    </a:lnTo>
                    <a:lnTo>
                      <a:pt x="20880" y="9257"/>
                    </a:lnTo>
                    <a:lnTo>
                      <a:pt x="20880" y="6171"/>
                    </a:lnTo>
                    <a:lnTo>
                      <a:pt x="20160" y="6171"/>
                    </a:lnTo>
                    <a:lnTo>
                      <a:pt x="19440" y="3086"/>
                    </a:lnTo>
                    <a:lnTo>
                      <a:pt x="18720" y="3086"/>
                    </a:lnTo>
                    <a:lnTo>
                      <a:pt x="18000" y="3086"/>
                    </a:lnTo>
                    <a:lnTo>
                      <a:pt x="17280" y="0"/>
                    </a:lnTo>
                    <a:lnTo>
                      <a:pt x="16560" y="0"/>
                    </a:lnTo>
                    <a:lnTo>
                      <a:pt x="15840" y="0"/>
                    </a:lnTo>
                    <a:lnTo>
                      <a:pt x="15120" y="0"/>
                    </a:lnTo>
                    <a:lnTo>
                      <a:pt x="15120" y="0"/>
                    </a:lnTo>
                    <a:lnTo>
                      <a:pt x="14400" y="0"/>
                    </a:lnTo>
                    <a:lnTo>
                      <a:pt x="13680" y="0"/>
                    </a:lnTo>
                    <a:lnTo>
                      <a:pt x="12960" y="0"/>
                    </a:lnTo>
                    <a:lnTo>
                      <a:pt x="12240" y="0"/>
                    </a:lnTo>
                    <a:lnTo>
                      <a:pt x="11520" y="0"/>
                    </a:lnTo>
                    <a:lnTo>
                      <a:pt x="10080" y="0"/>
                    </a:lnTo>
                    <a:lnTo>
                      <a:pt x="8640" y="0"/>
                    </a:lnTo>
                    <a:lnTo>
                      <a:pt x="7200" y="3086"/>
                    </a:lnTo>
                    <a:lnTo>
                      <a:pt x="5760" y="3086"/>
                    </a:lnTo>
                    <a:lnTo>
                      <a:pt x="5040" y="3086"/>
                    </a:lnTo>
                    <a:lnTo>
                      <a:pt x="2880" y="6171"/>
                    </a:lnTo>
                    <a:lnTo>
                      <a:pt x="1440" y="6171"/>
                    </a:lnTo>
                    <a:lnTo>
                      <a:pt x="0" y="6171"/>
                    </a:lnTo>
                    <a:lnTo>
                      <a:pt x="0" y="6171"/>
                    </a:lnTo>
                    <a:lnTo>
                      <a:pt x="72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43" name="Shape 4543"/>
              <p:cNvSpPr/>
              <p:nvPr/>
            </p:nvSpPr>
            <p:spPr>
              <a:xfrm>
                <a:off x="1616075" y="1114425"/>
                <a:ext cx="38100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855"/>
                    </a:moveTo>
                    <a:lnTo>
                      <a:pt x="0" y="7855"/>
                    </a:lnTo>
                    <a:lnTo>
                      <a:pt x="1800" y="9818"/>
                    </a:lnTo>
                    <a:lnTo>
                      <a:pt x="2700" y="9818"/>
                    </a:lnTo>
                    <a:lnTo>
                      <a:pt x="3600" y="11782"/>
                    </a:lnTo>
                    <a:lnTo>
                      <a:pt x="4500" y="13745"/>
                    </a:lnTo>
                    <a:lnTo>
                      <a:pt x="5400" y="15709"/>
                    </a:lnTo>
                    <a:lnTo>
                      <a:pt x="7200" y="15709"/>
                    </a:lnTo>
                    <a:lnTo>
                      <a:pt x="7200" y="17673"/>
                    </a:lnTo>
                    <a:lnTo>
                      <a:pt x="8100" y="17673"/>
                    </a:lnTo>
                    <a:lnTo>
                      <a:pt x="9000" y="17673"/>
                    </a:lnTo>
                    <a:lnTo>
                      <a:pt x="9000" y="17673"/>
                    </a:lnTo>
                    <a:lnTo>
                      <a:pt x="9900" y="19636"/>
                    </a:lnTo>
                    <a:lnTo>
                      <a:pt x="10800" y="19636"/>
                    </a:lnTo>
                    <a:lnTo>
                      <a:pt x="11700" y="19636"/>
                    </a:lnTo>
                    <a:lnTo>
                      <a:pt x="11700" y="19636"/>
                    </a:lnTo>
                    <a:lnTo>
                      <a:pt x="12600" y="19636"/>
                    </a:lnTo>
                    <a:lnTo>
                      <a:pt x="13500" y="19636"/>
                    </a:lnTo>
                    <a:lnTo>
                      <a:pt x="14400" y="21600"/>
                    </a:lnTo>
                    <a:lnTo>
                      <a:pt x="15300" y="21600"/>
                    </a:lnTo>
                    <a:lnTo>
                      <a:pt x="15300" y="21600"/>
                    </a:lnTo>
                    <a:lnTo>
                      <a:pt x="16200" y="21600"/>
                    </a:lnTo>
                    <a:lnTo>
                      <a:pt x="17100" y="21600"/>
                    </a:lnTo>
                    <a:lnTo>
                      <a:pt x="18000" y="21600"/>
                    </a:lnTo>
                    <a:lnTo>
                      <a:pt x="18900" y="21600"/>
                    </a:lnTo>
                    <a:lnTo>
                      <a:pt x="19800" y="21600"/>
                    </a:lnTo>
                    <a:lnTo>
                      <a:pt x="20700" y="21600"/>
                    </a:lnTo>
                    <a:lnTo>
                      <a:pt x="21600" y="19636"/>
                    </a:lnTo>
                    <a:lnTo>
                      <a:pt x="20700" y="9818"/>
                    </a:lnTo>
                    <a:lnTo>
                      <a:pt x="19800" y="11782"/>
                    </a:lnTo>
                    <a:lnTo>
                      <a:pt x="19800" y="11782"/>
                    </a:lnTo>
                    <a:lnTo>
                      <a:pt x="18900" y="11782"/>
                    </a:lnTo>
                    <a:lnTo>
                      <a:pt x="18000" y="11782"/>
                    </a:lnTo>
                    <a:lnTo>
                      <a:pt x="17100" y="11782"/>
                    </a:lnTo>
                    <a:lnTo>
                      <a:pt x="16200" y="11782"/>
                    </a:lnTo>
                    <a:lnTo>
                      <a:pt x="16200" y="11782"/>
                    </a:lnTo>
                    <a:lnTo>
                      <a:pt x="15300" y="11782"/>
                    </a:lnTo>
                    <a:lnTo>
                      <a:pt x="14400" y="11782"/>
                    </a:lnTo>
                    <a:lnTo>
                      <a:pt x="14400" y="11782"/>
                    </a:lnTo>
                    <a:lnTo>
                      <a:pt x="13500" y="9818"/>
                    </a:lnTo>
                    <a:lnTo>
                      <a:pt x="12600" y="9818"/>
                    </a:lnTo>
                    <a:lnTo>
                      <a:pt x="12600" y="9818"/>
                    </a:lnTo>
                    <a:lnTo>
                      <a:pt x="11700" y="9818"/>
                    </a:lnTo>
                    <a:lnTo>
                      <a:pt x="11700" y="9818"/>
                    </a:lnTo>
                    <a:lnTo>
                      <a:pt x="10800" y="9818"/>
                    </a:lnTo>
                    <a:lnTo>
                      <a:pt x="9900" y="7855"/>
                    </a:lnTo>
                    <a:lnTo>
                      <a:pt x="9900" y="7855"/>
                    </a:lnTo>
                    <a:lnTo>
                      <a:pt x="9000" y="7855"/>
                    </a:lnTo>
                    <a:lnTo>
                      <a:pt x="9000" y="7855"/>
                    </a:lnTo>
                    <a:lnTo>
                      <a:pt x="8100" y="5891"/>
                    </a:lnTo>
                    <a:lnTo>
                      <a:pt x="7200" y="5891"/>
                    </a:lnTo>
                    <a:lnTo>
                      <a:pt x="6300" y="3927"/>
                    </a:lnTo>
                    <a:lnTo>
                      <a:pt x="5400" y="1964"/>
                    </a:lnTo>
                    <a:lnTo>
                      <a:pt x="4500" y="1964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0" y="785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44" name="Shape 4544"/>
              <p:cNvSpPr/>
              <p:nvPr/>
            </p:nvSpPr>
            <p:spPr>
              <a:xfrm>
                <a:off x="1597025" y="1082675"/>
                <a:ext cx="23813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900"/>
                    </a:moveTo>
                    <a:lnTo>
                      <a:pt x="0" y="900"/>
                    </a:lnTo>
                    <a:lnTo>
                      <a:pt x="1440" y="4500"/>
                    </a:lnTo>
                    <a:lnTo>
                      <a:pt x="2880" y="7200"/>
                    </a:lnTo>
                    <a:lnTo>
                      <a:pt x="4320" y="8100"/>
                    </a:lnTo>
                    <a:lnTo>
                      <a:pt x="5760" y="9900"/>
                    </a:lnTo>
                    <a:lnTo>
                      <a:pt x="5760" y="10800"/>
                    </a:lnTo>
                    <a:lnTo>
                      <a:pt x="7200" y="12600"/>
                    </a:lnTo>
                    <a:lnTo>
                      <a:pt x="8640" y="13500"/>
                    </a:lnTo>
                    <a:lnTo>
                      <a:pt x="8640" y="15300"/>
                    </a:lnTo>
                    <a:lnTo>
                      <a:pt x="10080" y="15300"/>
                    </a:lnTo>
                    <a:lnTo>
                      <a:pt x="10080" y="16200"/>
                    </a:lnTo>
                    <a:lnTo>
                      <a:pt x="10080" y="17100"/>
                    </a:lnTo>
                    <a:lnTo>
                      <a:pt x="11520" y="17100"/>
                    </a:lnTo>
                    <a:lnTo>
                      <a:pt x="11520" y="18000"/>
                    </a:lnTo>
                    <a:lnTo>
                      <a:pt x="12960" y="18000"/>
                    </a:lnTo>
                    <a:lnTo>
                      <a:pt x="12960" y="18900"/>
                    </a:lnTo>
                    <a:lnTo>
                      <a:pt x="14400" y="19800"/>
                    </a:lnTo>
                    <a:lnTo>
                      <a:pt x="14400" y="19800"/>
                    </a:lnTo>
                    <a:lnTo>
                      <a:pt x="15840" y="20700"/>
                    </a:lnTo>
                    <a:lnTo>
                      <a:pt x="17280" y="20700"/>
                    </a:lnTo>
                    <a:lnTo>
                      <a:pt x="17280" y="21600"/>
                    </a:lnTo>
                    <a:lnTo>
                      <a:pt x="21600" y="18000"/>
                    </a:lnTo>
                    <a:lnTo>
                      <a:pt x="21600" y="17100"/>
                    </a:lnTo>
                    <a:lnTo>
                      <a:pt x="21600" y="17100"/>
                    </a:lnTo>
                    <a:lnTo>
                      <a:pt x="20160" y="17100"/>
                    </a:lnTo>
                    <a:lnTo>
                      <a:pt x="20160" y="16200"/>
                    </a:lnTo>
                    <a:lnTo>
                      <a:pt x="18720" y="16200"/>
                    </a:lnTo>
                    <a:lnTo>
                      <a:pt x="18720" y="15300"/>
                    </a:lnTo>
                    <a:lnTo>
                      <a:pt x="18720" y="15300"/>
                    </a:lnTo>
                    <a:lnTo>
                      <a:pt x="17280" y="14400"/>
                    </a:lnTo>
                    <a:lnTo>
                      <a:pt x="17280" y="14400"/>
                    </a:lnTo>
                    <a:lnTo>
                      <a:pt x="15840" y="13500"/>
                    </a:lnTo>
                    <a:lnTo>
                      <a:pt x="15840" y="13500"/>
                    </a:lnTo>
                    <a:lnTo>
                      <a:pt x="15840" y="12600"/>
                    </a:lnTo>
                    <a:lnTo>
                      <a:pt x="14400" y="11700"/>
                    </a:lnTo>
                    <a:lnTo>
                      <a:pt x="12960" y="10800"/>
                    </a:lnTo>
                    <a:lnTo>
                      <a:pt x="12960" y="9000"/>
                    </a:lnTo>
                    <a:lnTo>
                      <a:pt x="11520" y="8100"/>
                    </a:lnTo>
                    <a:lnTo>
                      <a:pt x="11520" y="7200"/>
                    </a:lnTo>
                    <a:lnTo>
                      <a:pt x="10080" y="5400"/>
                    </a:lnTo>
                    <a:lnTo>
                      <a:pt x="8640" y="2700"/>
                    </a:lnTo>
                    <a:lnTo>
                      <a:pt x="7200" y="0"/>
                    </a:lnTo>
                    <a:lnTo>
                      <a:pt x="7200" y="0"/>
                    </a:lnTo>
                    <a:lnTo>
                      <a:pt x="0" y="9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45" name="Shape 4545"/>
              <p:cNvSpPr/>
              <p:nvPr/>
            </p:nvSpPr>
            <p:spPr>
              <a:xfrm>
                <a:off x="1579562" y="1052512"/>
                <a:ext cx="25401" cy="317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4320"/>
                    </a:moveTo>
                    <a:lnTo>
                      <a:pt x="0" y="4320"/>
                    </a:lnTo>
                    <a:lnTo>
                      <a:pt x="0" y="5400"/>
                    </a:lnTo>
                    <a:lnTo>
                      <a:pt x="1350" y="6480"/>
                    </a:lnTo>
                    <a:lnTo>
                      <a:pt x="2700" y="6480"/>
                    </a:lnTo>
                    <a:lnTo>
                      <a:pt x="4050" y="7560"/>
                    </a:lnTo>
                    <a:lnTo>
                      <a:pt x="5400" y="8640"/>
                    </a:lnTo>
                    <a:lnTo>
                      <a:pt x="6750" y="9720"/>
                    </a:lnTo>
                    <a:lnTo>
                      <a:pt x="6750" y="10800"/>
                    </a:lnTo>
                    <a:lnTo>
                      <a:pt x="8100" y="11880"/>
                    </a:lnTo>
                    <a:lnTo>
                      <a:pt x="9450" y="12960"/>
                    </a:lnTo>
                    <a:lnTo>
                      <a:pt x="10800" y="14040"/>
                    </a:lnTo>
                    <a:lnTo>
                      <a:pt x="10800" y="15120"/>
                    </a:lnTo>
                    <a:lnTo>
                      <a:pt x="12150" y="16200"/>
                    </a:lnTo>
                    <a:lnTo>
                      <a:pt x="12150" y="17280"/>
                    </a:lnTo>
                    <a:lnTo>
                      <a:pt x="13500" y="17280"/>
                    </a:lnTo>
                    <a:lnTo>
                      <a:pt x="13500" y="18360"/>
                    </a:lnTo>
                    <a:lnTo>
                      <a:pt x="13500" y="19440"/>
                    </a:lnTo>
                    <a:lnTo>
                      <a:pt x="14850" y="19440"/>
                    </a:lnTo>
                    <a:lnTo>
                      <a:pt x="14850" y="20520"/>
                    </a:lnTo>
                    <a:lnTo>
                      <a:pt x="14850" y="21600"/>
                    </a:lnTo>
                    <a:lnTo>
                      <a:pt x="14850" y="21600"/>
                    </a:lnTo>
                    <a:lnTo>
                      <a:pt x="21600" y="20520"/>
                    </a:lnTo>
                    <a:lnTo>
                      <a:pt x="21600" y="19440"/>
                    </a:lnTo>
                    <a:lnTo>
                      <a:pt x="20250" y="18360"/>
                    </a:lnTo>
                    <a:lnTo>
                      <a:pt x="20250" y="17280"/>
                    </a:lnTo>
                    <a:lnTo>
                      <a:pt x="20250" y="17280"/>
                    </a:lnTo>
                    <a:lnTo>
                      <a:pt x="18900" y="16200"/>
                    </a:lnTo>
                    <a:lnTo>
                      <a:pt x="18900" y="15120"/>
                    </a:lnTo>
                    <a:lnTo>
                      <a:pt x="18900" y="14040"/>
                    </a:lnTo>
                    <a:lnTo>
                      <a:pt x="17550" y="14040"/>
                    </a:lnTo>
                    <a:lnTo>
                      <a:pt x="17550" y="11880"/>
                    </a:lnTo>
                    <a:lnTo>
                      <a:pt x="16200" y="10800"/>
                    </a:lnTo>
                    <a:lnTo>
                      <a:pt x="14850" y="9720"/>
                    </a:lnTo>
                    <a:lnTo>
                      <a:pt x="13500" y="8640"/>
                    </a:lnTo>
                    <a:lnTo>
                      <a:pt x="12150" y="6480"/>
                    </a:lnTo>
                    <a:lnTo>
                      <a:pt x="10800" y="5400"/>
                    </a:lnTo>
                    <a:lnTo>
                      <a:pt x="9450" y="4320"/>
                    </a:lnTo>
                    <a:lnTo>
                      <a:pt x="8100" y="3240"/>
                    </a:lnTo>
                    <a:lnTo>
                      <a:pt x="6750" y="3240"/>
                    </a:lnTo>
                    <a:lnTo>
                      <a:pt x="6750" y="2160"/>
                    </a:lnTo>
                    <a:lnTo>
                      <a:pt x="5400" y="108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0" y="43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46" name="Shape 4546"/>
              <p:cNvSpPr/>
              <p:nvPr/>
            </p:nvSpPr>
            <p:spPr>
              <a:xfrm>
                <a:off x="1550987" y="1041400"/>
                <a:ext cx="33338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855"/>
                    </a:moveTo>
                    <a:lnTo>
                      <a:pt x="0" y="7855"/>
                    </a:lnTo>
                    <a:lnTo>
                      <a:pt x="1029" y="7855"/>
                    </a:lnTo>
                    <a:lnTo>
                      <a:pt x="1029" y="9818"/>
                    </a:lnTo>
                    <a:lnTo>
                      <a:pt x="2057" y="9818"/>
                    </a:lnTo>
                    <a:lnTo>
                      <a:pt x="3086" y="9818"/>
                    </a:lnTo>
                    <a:lnTo>
                      <a:pt x="3086" y="11782"/>
                    </a:lnTo>
                    <a:lnTo>
                      <a:pt x="4114" y="11782"/>
                    </a:lnTo>
                    <a:lnTo>
                      <a:pt x="5143" y="11782"/>
                    </a:lnTo>
                    <a:lnTo>
                      <a:pt x="6171" y="13745"/>
                    </a:lnTo>
                    <a:lnTo>
                      <a:pt x="7200" y="13745"/>
                    </a:lnTo>
                    <a:lnTo>
                      <a:pt x="8229" y="15709"/>
                    </a:lnTo>
                    <a:lnTo>
                      <a:pt x="10286" y="15709"/>
                    </a:lnTo>
                    <a:lnTo>
                      <a:pt x="11314" y="15709"/>
                    </a:lnTo>
                    <a:lnTo>
                      <a:pt x="12343" y="17673"/>
                    </a:lnTo>
                    <a:lnTo>
                      <a:pt x="13371" y="17673"/>
                    </a:lnTo>
                    <a:lnTo>
                      <a:pt x="14400" y="17673"/>
                    </a:lnTo>
                    <a:lnTo>
                      <a:pt x="15429" y="17673"/>
                    </a:lnTo>
                    <a:lnTo>
                      <a:pt x="15429" y="19636"/>
                    </a:lnTo>
                    <a:lnTo>
                      <a:pt x="16457" y="19636"/>
                    </a:lnTo>
                    <a:lnTo>
                      <a:pt x="16457" y="19636"/>
                    </a:lnTo>
                    <a:lnTo>
                      <a:pt x="16457" y="19636"/>
                    </a:lnTo>
                    <a:lnTo>
                      <a:pt x="17486" y="21600"/>
                    </a:lnTo>
                    <a:lnTo>
                      <a:pt x="17486" y="21600"/>
                    </a:lnTo>
                    <a:lnTo>
                      <a:pt x="18514" y="21600"/>
                    </a:lnTo>
                    <a:lnTo>
                      <a:pt x="21600" y="13745"/>
                    </a:lnTo>
                    <a:lnTo>
                      <a:pt x="20571" y="13745"/>
                    </a:lnTo>
                    <a:lnTo>
                      <a:pt x="19543" y="11782"/>
                    </a:lnTo>
                    <a:lnTo>
                      <a:pt x="19543" y="11782"/>
                    </a:lnTo>
                    <a:lnTo>
                      <a:pt x="18514" y="11782"/>
                    </a:lnTo>
                    <a:lnTo>
                      <a:pt x="18514" y="9818"/>
                    </a:lnTo>
                    <a:lnTo>
                      <a:pt x="17486" y="9818"/>
                    </a:lnTo>
                    <a:lnTo>
                      <a:pt x="16457" y="9818"/>
                    </a:lnTo>
                    <a:lnTo>
                      <a:pt x="16457" y="9818"/>
                    </a:lnTo>
                    <a:lnTo>
                      <a:pt x="15429" y="7855"/>
                    </a:lnTo>
                    <a:lnTo>
                      <a:pt x="13371" y="7855"/>
                    </a:lnTo>
                    <a:lnTo>
                      <a:pt x="12343" y="5891"/>
                    </a:lnTo>
                    <a:lnTo>
                      <a:pt x="11314" y="5891"/>
                    </a:lnTo>
                    <a:lnTo>
                      <a:pt x="10286" y="5891"/>
                    </a:lnTo>
                    <a:lnTo>
                      <a:pt x="9257" y="3927"/>
                    </a:lnTo>
                    <a:lnTo>
                      <a:pt x="7200" y="3927"/>
                    </a:lnTo>
                    <a:lnTo>
                      <a:pt x="6171" y="3927"/>
                    </a:lnTo>
                    <a:lnTo>
                      <a:pt x="6171" y="1964"/>
                    </a:lnTo>
                    <a:lnTo>
                      <a:pt x="5143" y="1964"/>
                    </a:lnTo>
                    <a:lnTo>
                      <a:pt x="5143" y="1964"/>
                    </a:lnTo>
                    <a:lnTo>
                      <a:pt x="5143" y="1964"/>
                    </a:lnTo>
                    <a:lnTo>
                      <a:pt x="4114" y="1964"/>
                    </a:lnTo>
                    <a:lnTo>
                      <a:pt x="4114" y="0"/>
                    </a:lnTo>
                    <a:lnTo>
                      <a:pt x="3086" y="0"/>
                    </a:lnTo>
                    <a:lnTo>
                      <a:pt x="3086" y="0"/>
                    </a:lnTo>
                    <a:lnTo>
                      <a:pt x="0" y="785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47" name="Shape 4547"/>
              <p:cNvSpPr/>
              <p:nvPr/>
            </p:nvSpPr>
            <p:spPr>
              <a:xfrm>
                <a:off x="1381125" y="1168400"/>
                <a:ext cx="17463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800"/>
                    </a:moveTo>
                    <a:lnTo>
                      <a:pt x="21600" y="10800"/>
                    </a:lnTo>
                    <a:lnTo>
                      <a:pt x="19636" y="8100"/>
                    </a:lnTo>
                    <a:lnTo>
                      <a:pt x="19636" y="8100"/>
                    </a:lnTo>
                    <a:lnTo>
                      <a:pt x="17673" y="8100"/>
                    </a:lnTo>
                    <a:lnTo>
                      <a:pt x="17673" y="8100"/>
                    </a:lnTo>
                    <a:lnTo>
                      <a:pt x="15709" y="5400"/>
                    </a:lnTo>
                    <a:lnTo>
                      <a:pt x="13745" y="5400"/>
                    </a:lnTo>
                    <a:lnTo>
                      <a:pt x="13745" y="5400"/>
                    </a:lnTo>
                    <a:lnTo>
                      <a:pt x="11782" y="5400"/>
                    </a:lnTo>
                    <a:lnTo>
                      <a:pt x="11782" y="2700"/>
                    </a:lnTo>
                    <a:lnTo>
                      <a:pt x="9818" y="2700"/>
                    </a:lnTo>
                    <a:lnTo>
                      <a:pt x="9818" y="2700"/>
                    </a:lnTo>
                    <a:lnTo>
                      <a:pt x="9818" y="0"/>
                    </a:lnTo>
                    <a:lnTo>
                      <a:pt x="7855" y="0"/>
                    </a:lnTo>
                    <a:lnTo>
                      <a:pt x="5891" y="0"/>
                    </a:lnTo>
                    <a:lnTo>
                      <a:pt x="0" y="10800"/>
                    </a:lnTo>
                    <a:lnTo>
                      <a:pt x="1964" y="10800"/>
                    </a:lnTo>
                    <a:lnTo>
                      <a:pt x="3927" y="13500"/>
                    </a:lnTo>
                    <a:lnTo>
                      <a:pt x="3927" y="13500"/>
                    </a:lnTo>
                    <a:lnTo>
                      <a:pt x="5891" y="13500"/>
                    </a:lnTo>
                    <a:lnTo>
                      <a:pt x="5891" y="16200"/>
                    </a:lnTo>
                    <a:lnTo>
                      <a:pt x="7855" y="16200"/>
                    </a:lnTo>
                    <a:lnTo>
                      <a:pt x="9818" y="16200"/>
                    </a:lnTo>
                    <a:lnTo>
                      <a:pt x="9818" y="16200"/>
                    </a:lnTo>
                    <a:lnTo>
                      <a:pt x="11782" y="18900"/>
                    </a:lnTo>
                    <a:lnTo>
                      <a:pt x="13745" y="18900"/>
                    </a:lnTo>
                    <a:lnTo>
                      <a:pt x="13745" y="18900"/>
                    </a:lnTo>
                    <a:lnTo>
                      <a:pt x="13745" y="18900"/>
                    </a:lnTo>
                    <a:lnTo>
                      <a:pt x="15709" y="21600"/>
                    </a:lnTo>
                    <a:lnTo>
                      <a:pt x="15709" y="21600"/>
                    </a:lnTo>
                    <a:lnTo>
                      <a:pt x="15709" y="21600"/>
                    </a:lnTo>
                    <a:lnTo>
                      <a:pt x="2160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48" name="Shape 4548"/>
              <p:cNvSpPr/>
              <p:nvPr/>
            </p:nvSpPr>
            <p:spPr>
              <a:xfrm>
                <a:off x="1393825" y="1174750"/>
                <a:ext cx="19050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19440"/>
                    </a:lnTo>
                    <a:lnTo>
                      <a:pt x="19800" y="19440"/>
                    </a:lnTo>
                    <a:lnTo>
                      <a:pt x="19800" y="17280"/>
                    </a:lnTo>
                    <a:lnTo>
                      <a:pt x="19800" y="15120"/>
                    </a:lnTo>
                    <a:lnTo>
                      <a:pt x="19800" y="15120"/>
                    </a:lnTo>
                    <a:lnTo>
                      <a:pt x="19800" y="12960"/>
                    </a:lnTo>
                    <a:lnTo>
                      <a:pt x="18000" y="12960"/>
                    </a:lnTo>
                    <a:lnTo>
                      <a:pt x="18000" y="10800"/>
                    </a:lnTo>
                    <a:lnTo>
                      <a:pt x="18000" y="10800"/>
                    </a:lnTo>
                    <a:lnTo>
                      <a:pt x="18000" y="10800"/>
                    </a:lnTo>
                    <a:lnTo>
                      <a:pt x="16200" y="8640"/>
                    </a:lnTo>
                    <a:lnTo>
                      <a:pt x="16200" y="8640"/>
                    </a:lnTo>
                    <a:lnTo>
                      <a:pt x="14400" y="6480"/>
                    </a:lnTo>
                    <a:lnTo>
                      <a:pt x="14400" y="6480"/>
                    </a:lnTo>
                    <a:lnTo>
                      <a:pt x="12600" y="4320"/>
                    </a:lnTo>
                    <a:lnTo>
                      <a:pt x="10800" y="4320"/>
                    </a:lnTo>
                    <a:lnTo>
                      <a:pt x="10800" y="2160"/>
                    </a:lnTo>
                    <a:lnTo>
                      <a:pt x="9000" y="2160"/>
                    </a:lnTo>
                    <a:lnTo>
                      <a:pt x="7200" y="0"/>
                    </a:lnTo>
                    <a:lnTo>
                      <a:pt x="5400" y="0"/>
                    </a:lnTo>
                    <a:lnTo>
                      <a:pt x="0" y="8640"/>
                    </a:lnTo>
                    <a:lnTo>
                      <a:pt x="1800" y="8640"/>
                    </a:lnTo>
                    <a:lnTo>
                      <a:pt x="3600" y="10800"/>
                    </a:lnTo>
                    <a:lnTo>
                      <a:pt x="5400" y="10800"/>
                    </a:lnTo>
                    <a:lnTo>
                      <a:pt x="5400" y="12960"/>
                    </a:lnTo>
                    <a:lnTo>
                      <a:pt x="7200" y="12960"/>
                    </a:lnTo>
                    <a:lnTo>
                      <a:pt x="7200" y="12960"/>
                    </a:lnTo>
                    <a:lnTo>
                      <a:pt x="9000" y="15120"/>
                    </a:lnTo>
                    <a:lnTo>
                      <a:pt x="9000" y="15120"/>
                    </a:lnTo>
                    <a:lnTo>
                      <a:pt x="9000" y="15120"/>
                    </a:lnTo>
                    <a:lnTo>
                      <a:pt x="10800" y="17280"/>
                    </a:lnTo>
                    <a:lnTo>
                      <a:pt x="10800" y="17280"/>
                    </a:lnTo>
                    <a:lnTo>
                      <a:pt x="10800" y="17280"/>
                    </a:lnTo>
                    <a:lnTo>
                      <a:pt x="10800" y="17280"/>
                    </a:lnTo>
                    <a:lnTo>
                      <a:pt x="10800" y="19440"/>
                    </a:lnTo>
                    <a:lnTo>
                      <a:pt x="10800" y="19440"/>
                    </a:lnTo>
                    <a:lnTo>
                      <a:pt x="10800" y="19440"/>
                    </a:lnTo>
                    <a:lnTo>
                      <a:pt x="10800" y="21600"/>
                    </a:lnTo>
                    <a:lnTo>
                      <a:pt x="12600" y="21600"/>
                    </a:lnTo>
                    <a:lnTo>
                      <a:pt x="12600" y="21600"/>
                    </a:lnTo>
                    <a:lnTo>
                      <a:pt x="12600" y="21600"/>
                    </a:lnTo>
                    <a:lnTo>
                      <a:pt x="12600" y="216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49" name="Shape 4549"/>
              <p:cNvSpPr/>
              <p:nvPr/>
            </p:nvSpPr>
            <p:spPr>
              <a:xfrm>
                <a:off x="1404937" y="1190625"/>
                <a:ext cx="12701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971"/>
                    </a:moveTo>
                    <a:lnTo>
                      <a:pt x="21600" y="16971"/>
                    </a:lnTo>
                    <a:lnTo>
                      <a:pt x="21600" y="15429"/>
                    </a:lnTo>
                    <a:lnTo>
                      <a:pt x="18900" y="15429"/>
                    </a:lnTo>
                    <a:lnTo>
                      <a:pt x="18900" y="15429"/>
                    </a:lnTo>
                    <a:lnTo>
                      <a:pt x="18900" y="15429"/>
                    </a:lnTo>
                    <a:lnTo>
                      <a:pt x="18900" y="15429"/>
                    </a:lnTo>
                    <a:lnTo>
                      <a:pt x="18900" y="13886"/>
                    </a:lnTo>
                    <a:lnTo>
                      <a:pt x="16200" y="13886"/>
                    </a:lnTo>
                    <a:lnTo>
                      <a:pt x="16200" y="12343"/>
                    </a:lnTo>
                    <a:lnTo>
                      <a:pt x="16200" y="10800"/>
                    </a:lnTo>
                    <a:lnTo>
                      <a:pt x="16200" y="10800"/>
                    </a:lnTo>
                    <a:lnTo>
                      <a:pt x="16200" y="9257"/>
                    </a:lnTo>
                    <a:lnTo>
                      <a:pt x="13500" y="7714"/>
                    </a:lnTo>
                    <a:lnTo>
                      <a:pt x="13500" y="6171"/>
                    </a:lnTo>
                    <a:lnTo>
                      <a:pt x="13500" y="6171"/>
                    </a:lnTo>
                    <a:lnTo>
                      <a:pt x="13500" y="3086"/>
                    </a:lnTo>
                    <a:lnTo>
                      <a:pt x="13500" y="0"/>
                    </a:lnTo>
                    <a:lnTo>
                      <a:pt x="0" y="0"/>
                    </a:lnTo>
                    <a:lnTo>
                      <a:pt x="0" y="3086"/>
                    </a:lnTo>
                    <a:lnTo>
                      <a:pt x="0" y="6171"/>
                    </a:lnTo>
                    <a:lnTo>
                      <a:pt x="0" y="7714"/>
                    </a:lnTo>
                    <a:lnTo>
                      <a:pt x="2700" y="9257"/>
                    </a:lnTo>
                    <a:lnTo>
                      <a:pt x="2700" y="10800"/>
                    </a:lnTo>
                    <a:lnTo>
                      <a:pt x="2700" y="12343"/>
                    </a:lnTo>
                    <a:lnTo>
                      <a:pt x="2700" y="13886"/>
                    </a:lnTo>
                    <a:lnTo>
                      <a:pt x="2700" y="15429"/>
                    </a:lnTo>
                    <a:lnTo>
                      <a:pt x="5400" y="16971"/>
                    </a:lnTo>
                    <a:lnTo>
                      <a:pt x="5400" y="16971"/>
                    </a:lnTo>
                    <a:lnTo>
                      <a:pt x="8100" y="18514"/>
                    </a:lnTo>
                    <a:lnTo>
                      <a:pt x="8100" y="20057"/>
                    </a:lnTo>
                    <a:lnTo>
                      <a:pt x="8100" y="20057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21600" y="1697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50" name="Shape 4550"/>
              <p:cNvSpPr/>
              <p:nvPr/>
            </p:nvSpPr>
            <p:spPr>
              <a:xfrm>
                <a:off x="1411287" y="1208087"/>
                <a:ext cx="25401" cy="95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0"/>
                    </a:moveTo>
                    <a:lnTo>
                      <a:pt x="18900" y="0"/>
                    </a:lnTo>
                    <a:lnTo>
                      <a:pt x="17550" y="3600"/>
                    </a:lnTo>
                    <a:lnTo>
                      <a:pt x="17550" y="3600"/>
                    </a:lnTo>
                    <a:lnTo>
                      <a:pt x="16200" y="3600"/>
                    </a:lnTo>
                    <a:lnTo>
                      <a:pt x="14850" y="3600"/>
                    </a:lnTo>
                    <a:lnTo>
                      <a:pt x="13500" y="3600"/>
                    </a:lnTo>
                    <a:lnTo>
                      <a:pt x="13500" y="3600"/>
                    </a:lnTo>
                    <a:lnTo>
                      <a:pt x="12150" y="3600"/>
                    </a:lnTo>
                    <a:lnTo>
                      <a:pt x="10800" y="3600"/>
                    </a:lnTo>
                    <a:lnTo>
                      <a:pt x="9450" y="3600"/>
                    </a:lnTo>
                    <a:lnTo>
                      <a:pt x="9450" y="3600"/>
                    </a:lnTo>
                    <a:lnTo>
                      <a:pt x="8100" y="3600"/>
                    </a:lnTo>
                    <a:lnTo>
                      <a:pt x="8100" y="0"/>
                    </a:lnTo>
                    <a:lnTo>
                      <a:pt x="6750" y="0"/>
                    </a:lnTo>
                    <a:lnTo>
                      <a:pt x="5400" y="0"/>
                    </a:lnTo>
                    <a:lnTo>
                      <a:pt x="5400" y="0"/>
                    </a:lnTo>
                    <a:lnTo>
                      <a:pt x="5400" y="0"/>
                    </a:lnTo>
                    <a:lnTo>
                      <a:pt x="5400" y="0"/>
                    </a:lnTo>
                    <a:lnTo>
                      <a:pt x="5400" y="0"/>
                    </a:lnTo>
                    <a:lnTo>
                      <a:pt x="0" y="10800"/>
                    </a:lnTo>
                    <a:lnTo>
                      <a:pt x="1350" y="14400"/>
                    </a:lnTo>
                    <a:lnTo>
                      <a:pt x="1350" y="14400"/>
                    </a:lnTo>
                    <a:lnTo>
                      <a:pt x="2700" y="14400"/>
                    </a:lnTo>
                    <a:lnTo>
                      <a:pt x="2700" y="14400"/>
                    </a:lnTo>
                    <a:lnTo>
                      <a:pt x="4050" y="18000"/>
                    </a:lnTo>
                    <a:lnTo>
                      <a:pt x="5400" y="18000"/>
                    </a:lnTo>
                    <a:lnTo>
                      <a:pt x="6750" y="18000"/>
                    </a:lnTo>
                    <a:lnTo>
                      <a:pt x="8100" y="21600"/>
                    </a:lnTo>
                    <a:lnTo>
                      <a:pt x="9450" y="21600"/>
                    </a:lnTo>
                    <a:lnTo>
                      <a:pt x="10800" y="21600"/>
                    </a:lnTo>
                    <a:lnTo>
                      <a:pt x="12150" y="21600"/>
                    </a:lnTo>
                    <a:lnTo>
                      <a:pt x="13500" y="21600"/>
                    </a:lnTo>
                    <a:lnTo>
                      <a:pt x="14850" y="21600"/>
                    </a:lnTo>
                    <a:lnTo>
                      <a:pt x="16200" y="21600"/>
                    </a:lnTo>
                    <a:lnTo>
                      <a:pt x="17550" y="21600"/>
                    </a:lnTo>
                    <a:lnTo>
                      <a:pt x="18900" y="21600"/>
                    </a:lnTo>
                    <a:lnTo>
                      <a:pt x="20250" y="18000"/>
                    </a:lnTo>
                    <a:lnTo>
                      <a:pt x="21600" y="18000"/>
                    </a:lnTo>
                    <a:lnTo>
                      <a:pt x="21600" y="18000"/>
                    </a:lnTo>
                    <a:lnTo>
                      <a:pt x="189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51" name="Shape 4551"/>
              <p:cNvSpPr/>
              <p:nvPr/>
            </p:nvSpPr>
            <p:spPr>
              <a:xfrm>
                <a:off x="1433512" y="1196975"/>
                <a:ext cx="34926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00"/>
                    </a:moveTo>
                    <a:lnTo>
                      <a:pt x="21600" y="1800"/>
                    </a:lnTo>
                    <a:lnTo>
                      <a:pt x="21600" y="1800"/>
                    </a:lnTo>
                    <a:lnTo>
                      <a:pt x="20618" y="1800"/>
                    </a:lnTo>
                    <a:lnTo>
                      <a:pt x="20618" y="0"/>
                    </a:lnTo>
                    <a:lnTo>
                      <a:pt x="19636" y="0"/>
                    </a:lnTo>
                    <a:lnTo>
                      <a:pt x="19636" y="0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6691" y="0"/>
                    </a:lnTo>
                    <a:lnTo>
                      <a:pt x="15709" y="0"/>
                    </a:lnTo>
                    <a:lnTo>
                      <a:pt x="14727" y="0"/>
                    </a:lnTo>
                    <a:lnTo>
                      <a:pt x="13745" y="0"/>
                    </a:lnTo>
                    <a:lnTo>
                      <a:pt x="13745" y="1800"/>
                    </a:lnTo>
                    <a:lnTo>
                      <a:pt x="12764" y="1800"/>
                    </a:lnTo>
                    <a:lnTo>
                      <a:pt x="10800" y="3600"/>
                    </a:lnTo>
                    <a:lnTo>
                      <a:pt x="9818" y="3600"/>
                    </a:lnTo>
                    <a:lnTo>
                      <a:pt x="7855" y="5400"/>
                    </a:lnTo>
                    <a:lnTo>
                      <a:pt x="6873" y="7200"/>
                    </a:lnTo>
                    <a:lnTo>
                      <a:pt x="5891" y="7200"/>
                    </a:lnTo>
                    <a:lnTo>
                      <a:pt x="3927" y="9000"/>
                    </a:lnTo>
                    <a:lnTo>
                      <a:pt x="2945" y="10800"/>
                    </a:lnTo>
                    <a:lnTo>
                      <a:pt x="1964" y="10800"/>
                    </a:lnTo>
                    <a:lnTo>
                      <a:pt x="982" y="12600"/>
                    </a:lnTo>
                    <a:lnTo>
                      <a:pt x="0" y="12600"/>
                    </a:lnTo>
                    <a:lnTo>
                      <a:pt x="1964" y="21600"/>
                    </a:lnTo>
                    <a:lnTo>
                      <a:pt x="2945" y="19800"/>
                    </a:lnTo>
                    <a:lnTo>
                      <a:pt x="3927" y="19800"/>
                    </a:lnTo>
                    <a:lnTo>
                      <a:pt x="4909" y="18000"/>
                    </a:lnTo>
                    <a:lnTo>
                      <a:pt x="6873" y="18000"/>
                    </a:lnTo>
                    <a:lnTo>
                      <a:pt x="7855" y="16200"/>
                    </a:lnTo>
                    <a:lnTo>
                      <a:pt x="8836" y="14400"/>
                    </a:lnTo>
                    <a:lnTo>
                      <a:pt x="10800" y="12600"/>
                    </a:lnTo>
                    <a:lnTo>
                      <a:pt x="11782" y="12600"/>
                    </a:lnTo>
                    <a:lnTo>
                      <a:pt x="12764" y="10800"/>
                    </a:lnTo>
                    <a:lnTo>
                      <a:pt x="14727" y="10800"/>
                    </a:lnTo>
                    <a:lnTo>
                      <a:pt x="14727" y="9000"/>
                    </a:lnTo>
                    <a:lnTo>
                      <a:pt x="15709" y="9000"/>
                    </a:lnTo>
                    <a:lnTo>
                      <a:pt x="15709" y="9000"/>
                    </a:lnTo>
                    <a:lnTo>
                      <a:pt x="16691" y="9000"/>
                    </a:lnTo>
                    <a:lnTo>
                      <a:pt x="16691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21600" y="1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52" name="Shape 4552"/>
              <p:cNvSpPr/>
              <p:nvPr/>
            </p:nvSpPr>
            <p:spPr>
              <a:xfrm>
                <a:off x="1458912" y="1198562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600" y="21600"/>
                    </a:moveTo>
                    <a:lnTo>
                      <a:pt x="9600" y="21600"/>
                    </a:lnTo>
                    <a:lnTo>
                      <a:pt x="12000" y="18783"/>
                    </a:lnTo>
                    <a:lnTo>
                      <a:pt x="14400" y="15965"/>
                    </a:lnTo>
                    <a:lnTo>
                      <a:pt x="16800" y="15026"/>
                    </a:lnTo>
                    <a:lnTo>
                      <a:pt x="16800" y="13148"/>
                    </a:lnTo>
                    <a:lnTo>
                      <a:pt x="19200" y="11270"/>
                    </a:lnTo>
                    <a:lnTo>
                      <a:pt x="19200" y="10330"/>
                    </a:lnTo>
                    <a:lnTo>
                      <a:pt x="19200" y="9391"/>
                    </a:lnTo>
                    <a:lnTo>
                      <a:pt x="19200" y="8452"/>
                    </a:lnTo>
                    <a:lnTo>
                      <a:pt x="19200" y="8452"/>
                    </a:lnTo>
                    <a:lnTo>
                      <a:pt x="19200" y="7513"/>
                    </a:lnTo>
                    <a:lnTo>
                      <a:pt x="19200" y="6574"/>
                    </a:lnTo>
                    <a:lnTo>
                      <a:pt x="21600" y="6574"/>
                    </a:lnTo>
                    <a:lnTo>
                      <a:pt x="21600" y="5635"/>
                    </a:lnTo>
                    <a:lnTo>
                      <a:pt x="19200" y="4696"/>
                    </a:lnTo>
                    <a:lnTo>
                      <a:pt x="19200" y="3757"/>
                    </a:lnTo>
                    <a:lnTo>
                      <a:pt x="19200" y="3757"/>
                    </a:lnTo>
                    <a:lnTo>
                      <a:pt x="19200" y="2817"/>
                    </a:lnTo>
                    <a:lnTo>
                      <a:pt x="19200" y="1878"/>
                    </a:lnTo>
                    <a:lnTo>
                      <a:pt x="19200" y="1878"/>
                    </a:lnTo>
                    <a:lnTo>
                      <a:pt x="16800" y="939"/>
                    </a:lnTo>
                    <a:lnTo>
                      <a:pt x="16800" y="939"/>
                    </a:lnTo>
                    <a:lnTo>
                      <a:pt x="14400" y="0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4696"/>
                    </a:lnTo>
                    <a:lnTo>
                      <a:pt x="7200" y="4696"/>
                    </a:lnTo>
                    <a:lnTo>
                      <a:pt x="7200" y="4696"/>
                    </a:lnTo>
                    <a:lnTo>
                      <a:pt x="7200" y="5635"/>
                    </a:lnTo>
                    <a:lnTo>
                      <a:pt x="7200" y="5635"/>
                    </a:lnTo>
                    <a:lnTo>
                      <a:pt x="7200" y="5635"/>
                    </a:lnTo>
                    <a:lnTo>
                      <a:pt x="7200" y="6574"/>
                    </a:lnTo>
                    <a:lnTo>
                      <a:pt x="7200" y="7513"/>
                    </a:lnTo>
                    <a:lnTo>
                      <a:pt x="7200" y="7513"/>
                    </a:lnTo>
                    <a:lnTo>
                      <a:pt x="7200" y="8452"/>
                    </a:lnTo>
                    <a:lnTo>
                      <a:pt x="7200" y="8452"/>
                    </a:lnTo>
                    <a:lnTo>
                      <a:pt x="7200" y="9391"/>
                    </a:lnTo>
                    <a:lnTo>
                      <a:pt x="7200" y="10330"/>
                    </a:lnTo>
                    <a:lnTo>
                      <a:pt x="4800" y="12209"/>
                    </a:lnTo>
                    <a:lnTo>
                      <a:pt x="4800" y="13148"/>
                    </a:lnTo>
                    <a:lnTo>
                      <a:pt x="2400" y="15026"/>
                    </a:lnTo>
                    <a:lnTo>
                      <a:pt x="0" y="17843"/>
                    </a:lnTo>
                    <a:lnTo>
                      <a:pt x="0" y="19722"/>
                    </a:lnTo>
                    <a:lnTo>
                      <a:pt x="0" y="19722"/>
                    </a:lnTo>
                    <a:lnTo>
                      <a:pt x="9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53" name="Shape 4553"/>
              <p:cNvSpPr/>
              <p:nvPr/>
            </p:nvSpPr>
            <p:spPr>
              <a:xfrm>
                <a:off x="1450975" y="1231900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17843"/>
                    </a:move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5965"/>
                    </a:lnTo>
                    <a:lnTo>
                      <a:pt x="12000" y="15965"/>
                    </a:lnTo>
                    <a:lnTo>
                      <a:pt x="12000" y="15965"/>
                    </a:lnTo>
                    <a:lnTo>
                      <a:pt x="12000" y="15026"/>
                    </a:lnTo>
                    <a:lnTo>
                      <a:pt x="12000" y="14087"/>
                    </a:lnTo>
                    <a:lnTo>
                      <a:pt x="14400" y="14087"/>
                    </a:lnTo>
                    <a:lnTo>
                      <a:pt x="14400" y="13148"/>
                    </a:lnTo>
                    <a:lnTo>
                      <a:pt x="14400" y="13148"/>
                    </a:lnTo>
                    <a:lnTo>
                      <a:pt x="14400" y="11270"/>
                    </a:lnTo>
                    <a:lnTo>
                      <a:pt x="14400" y="10330"/>
                    </a:lnTo>
                    <a:lnTo>
                      <a:pt x="16800" y="8452"/>
                    </a:lnTo>
                    <a:lnTo>
                      <a:pt x="16800" y="7513"/>
                    </a:lnTo>
                    <a:lnTo>
                      <a:pt x="19200" y="4696"/>
                    </a:lnTo>
                    <a:lnTo>
                      <a:pt x="21600" y="1878"/>
                    </a:lnTo>
                    <a:lnTo>
                      <a:pt x="12000" y="0"/>
                    </a:lnTo>
                    <a:lnTo>
                      <a:pt x="9600" y="2817"/>
                    </a:lnTo>
                    <a:lnTo>
                      <a:pt x="7200" y="5635"/>
                    </a:lnTo>
                    <a:lnTo>
                      <a:pt x="4800" y="7513"/>
                    </a:lnTo>
                    <a:lnTo>
                      <a:pt x="4800" y="8452"/>
                    </a:lnTo>
                    <a:lnTo>
                      <a:pt x="2400" y="10330"/>
                    </a:lnTo>
                    <a:lnTo>
                      <a:pt x="2400" y="11270"/>
                    </a:lnTo>
                    <a:lnTo>
                      <a:pt x="2400" y="12209"/>
                    </a:lnTo>
                    <a:lnTo>
                      <a:pt x="2400" y="13148"/>
                    </a:lnTo>
                    <a:lnTo>
                      <a:pt x="0" y="14087"/>
                    </a:lnTo>
                    <a:lnTo>
                      <a:pt x="0" y="14087"/>
                    </a:lnTo>
                    <a:lnTo>
                      <a:pt x="0" y="15026"/>
                    </a:lnTo>
                    <a:lnTo>
                      <a:pt x="0" y="15965"/>
                    </a:lnTo>
                    <a:lnTo>
                      <a:pt x="0" y="16904"/>
                    </a:lnTo>
                    <a:lnTo>
                      <a:pt x="0" y="16904"/>
                    </a:lnTo>
                    <a:lnTo>
                      <a:pt x="0" y="17843"/>
                    </a:lnTo>
                    <a:lnTo>
                      <a:pt x="2400" y="18783"/>
                    </a:lnTo>
                    <a:lnTo>
                      <a:pt x="2400" y="18783"/>
                    </a:lnTo>
                    <a:lnTo>
                      <a:pt x="2400" y="19722"/>
                    </a:lnTo>
                    <a:lnTo>
                      <a:pt x="2400" y="20661"/>
                    </a:lnTo>
                    <a:lnTo>
                      <a:pt x="4800" y="20661"/>
                    </a:lnTo>
                    <a:lnTo>
                      <a:pt x="4800" y="21600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14400" y="178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54" name="Shape 4554"/>
              <p:cNvSpPr/>
              <p:nvPr/>
            </p:nvSpPr>
            <p:spPr>
              <a:xfrm>
                <a:off x="1455737" y="1252537"/>
                <a:ext cx="34926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36" y="0"/>
                    </a:moveTo>
                    <a:lnTo>
                      <a:pt x="19636" y="0"/>
                    </a:lnTo>
                    <a:lnTo>
                      <a:pt x="16691" y="1800"/>
                    </a:lnTo>
                    <a:lnTo>
                      <a:pt x="13745" y="5400"/>
                    </a:lnTo>
                    <a:lnTo>
                      <a:pt x="12764" y="5400"/>
                    </a:lnTo>
                    <a:lnTo>
                      <a:pt x="11782" y="7200"/>
                    </a:lnTo>
                    <a:lnTo>
                      <a:pt x="9818" y="9000"/>
                    </a:lnTo>
                    <a:lnTo>
                      <a:pt x="8836" y="9000"/>
                    </a:lnTo>
                    <a:lnTo>
                      <a:pt x="8836" y="10800"/>
                    </a:lnTo>
                    <a:lnTo>
                      <a:pt x="7855" y="10800"/>
                    </a:lnTo>
                    <a:lnTo>
                      <a:pt x="6873" y="10800"/>
                    </a:lnTo>
                    <a:lnTo>
                      <a:pt x="6873" y="10800"/>
                    </a:lnTo>
                    <a:lnTo>
                      <a:pt x="5891" y="10800"/>
                    </a:lnTo>
                    <a:lnTo>
                      <a:pt x="5891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0800"/>
                    </a:lnTo>
                    <a:lnTo>
                      <a:pt x="0" y="18000"/>
                    </a:lnTo>
                    <a:lnTo>
                      <a:pt x="0" y="19800"/>
                    </a:lnTo>
                    <a:lnTo>
                      <a:pt x="982" y="19800"/>
                    </a:lnTo>
                    <a:lnTo>
                      <a:pt x="1964" y="19800"/>
                    </a:lnTo>
                    <a:lnTo>
                      <a:pt x="2945" y="21600"/>
                    </a:lnTo>
                    <a:lnTo>
                      <a:pt x="2945" y="21600"/>
                    </a:lnTo>
                    <a:lnTo>
                      <a:pt x="3927" y="21600"/>
                    </a:lnTo>
                    <a:lnTo>
                      <a:pt x="4909" y="21600"/>
                    </a:lnTo>
                    <a:lnTo>
                      <a:pt x="4909" y="21600"/>
                    </a:lnTo>
                    <a:lnTo>
                      <a:pt x="5891" y="21600"/>
                    </a:lnTo>
                    <a:lnTo>
                      <a:pt x="6873" y="19800"/>
                    </a:lnTo>
                    <a:lnTo>
                      <a:pt x="6873" y="19800"/>
                    </a:lnTo>
                    <a:lnTo>
                      <a:pt x="7855" y="19800"/>
                    </a:lnTo>
                    <a:lnTo>
                      <a:pt x="8836" y="19800"/>
                    </a:lnTo>
                    <a:lnTo>
                      <a:pt x="9818" y="19800"/>
                    </a:lnTo>
                    <a:lnTo>
                      <a:pt x="9818" y="18000"/>
                    </a:lnTo>
                    <a:lnTo>
                      <a:pt x="10800" y="18000"/>
                    </a:lnTo>
                    <a:lnTo>
                      <a:pt x="12764" y="16200"/>
                    </a:lnTo>
                    <a:lnTo>
                      <a:pt x="13745" y="16200"/>
                    </a:lnTo>
                    <a:lnTo>
                      <a:pt x="14727" y="14400"/>
                    </a:lnTo>
                    <a:lnTo>
                      <a:pt x="16691" y="12600"/>
                    </a:lnTo>
                    <a:lnTo>
                      <a:pt x="19636" y="90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1963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55" name="Shape 4555"/>
              <p:cNvSpPr/>
              <p:nvPr/>
            </p:nvSpPr>
            <p:spPr>
              <a:xfrm>
                <a:off x="1487487" y="1239837"/>
                <a:ext cx="34926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00"/>
                    </a:moveTo>
                    <a:lnTo>
                      <a:pt x="21600" y="1800"/>
                    </a:lnTo>
                    <a:lnTo>
                      <a:pt x="20618" y="1800"/>
                    </a:lnTo>
                    <a:lnTo>
                      <a:pt x="20618" y="0"/>
                    </a:lnTo>
                    <a:lnTo>
                      <a:pt x="19636" y="0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5709" y="0"/>
                    </a:lnTo>
                    <a:lnTo>
                      <a:pt x="14727" y="0"/>
                    </a:lnTo>
                    <a:lnTo>
                      <a:pt x="14727" y="0"/>
                    </a:lnTo>
                    <a:lnTo>
                      <a:pt x="13745" y="0"/>
                    </a:lnTo>
                    <a:lnTo>
                      <a:pt x="12764" y="1800"/>
                    </a:lnTo>
                    <a:lnTo>
                      <a:pt x="12764" y="1800"/>
                    </a:lnTo>
                    <a:lnTo>
                      <a:pt x="11782" y="1800"/>
                    </a:lnTo>
                    <a:lnTo>
                      <a:pt x="10800" y="1800"/>
                    </a:lnTo>
                    <a:lnTo>
                      <a:pt x="10800" y="3600"/>
                    </a:lnTo>
                    <a:lnTo>
                      <a:pt x="8836" y="3600"/>
                    </a:lnTo>
                    <a:lnTo>
                      <a:pt x="7855" y="5400"/>
                    </a:lnTo>
                    <a:lnTo>
                      <a:pt x="5891" y="7200"/>
                    </a:lnTo>
                    <a:lnTo>
                      <a:pt x="4909" y="9000"/>
                    </a:lnTo>
                    <a:lnTo>
                      <a:pt x="1964" y="10800"/>
                    </a:lnTo>
                    <a:lnTo>
                      <a:pt x="0" y="14400"/>
                    </a:lnTo>
                    <a:lnTo>
                      <a:pt x="1964" y="21600"/>
                    </a:lnTo>
                    <a:lnTo>
                      <a:pt x="4909" y="19800"/>
                    </a:lnTo>
                    <a:lnTo>
                      <a:pt x="6873" y="16200"/>
                    </a:lnTo>
                    <a:lnTo>
                      <a:pt x="8836" y="14400"/>
                    </a:lnTo>
                    <a:lnTo>
                      <a:pt x="9818" y="14400"/>
                    </a:lnTo>
                    <a:lnTo>
                      <a:pt x="10800" y="12600"/>
                    </a:lnTo>
                    <a:lnTo>
                      <a:pt x="12764" y="10800"/>
                    </a:lnTo>
                    <a:lnTo>
                      <a:pt x="12764" y="10800"/>
                    </a:lnTo>
                    <a:lnTo>
                      <a:pt x="13745" y="10800"/>
                    </a:lnTo>
                    <a:lnTo>
                      <a:pt x="13745" y="10800"/>
                    </a:lnTo>
                    <a:lnTo>
                      <a:pt x="14727" y="9000"/>
                    </a:lnTo>
                    <a:lnTo>
                      <a:pt x="14727" y="9000"/>
                    </a:lnTo>
                    <a:lnTo>
                      <a:pt x="15709" y="9000"/>
                    </a:lnTo>
                    <a:lnTo>
                      <a:pt x="15709" y="9000"/>
                    </a:lnTo>
                    <a:lnTo>
                      <a:pt x="16691" y="9000"/>
                    </a:lnTo>
                    <a:lnTo>
                      <a:pt x="16691" y="9000"/>
                    </a:lnTo>
                    <a:lnTo>
                      <a:pt x="16691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21600" y="1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56" name="Shape 4556"/>
              <p:cNvSpPr/>
              <p:nvPr/>
            </p:nvSpPr>
            <p:spPr>
              <a:xfrm>
                <a:off x="1511300" y="1241425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9722"/>
                    </a:lnTo>
                    <a:lnTo>
                      <a:pt x="16800" y="16904"/>
                    </a:lnTo>
                    <a:lnTo>
                      <a:pt x="19200" y="15026"/>
                    </a:lnTo>
                    <a:lnTo>
                      <a:pt x="19200" y="13148"/>
                    </a:lnTo>
                    <a:lnTo>
                      <a:pt x="19200" y="12209"/>
                    </a:lnTo>
                    <a:lnTo>
                      <a:pt x="21600" y="10330"/>
                    </a:lnTo>
                    <a:lnTo>
                      <a:pt x="21600" y="10330"/>
                    </a:lnTo>
                    <a:lnTo>
                      <a:pt x="21600" y="9391"/>
                    </a:lnTo>
                    <a:lnTo>
                      <a:pt x="21600" y="8452"/>
                    </a:lnTo>
                    <a:lnTo>
                      <a:pt x="21600" y="7513"/>
                    </a:lnTo>
                    <a:lnTo>
                      <a:pt x="21600" y="7513"/>
                    </a:lnTo>
                    <a:lnTo>
                      <a:pt x="21600" y="6574"/>
                    </a:lnTo>
                    <a:lnTo>
                      <a:pt x="21600" y="5635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3757"/>
                    </a:lnTo>
                    <a:lnTo>
                      <a:pt x="21600" y="2817"/>
                    </a:lnTo>
                    <a:lnTo>
                      <a:pt x="21600" y="2817"/>
                    </a:lnTo>
                    <a:lnTo>
                      <a:pt x="19200" y="1878"/>
                    </a:lnTo>
                    <a:lnTo>
                      <a:pt x="19200" y="939"/>
                    </a:lnTo>
                    <a:lnTo>
                      <a:pt x="16800" y="939"/>
                    </a:lnTo>
                    <a:lnTo>
                      <a:pt x="16800" y="0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5635"/>
                    </a:lnTo>
                    <a:lnTo>
                      <a:pt x="9600" y="5635"/>
                    </a:lnTo>
                    <a:lnTo>
                      <a:pt x="9600" y="6574"/>
                    </a:lnTo>
                    <a:lnTo>
                      <a:pt x="9600" y="6574"/>
                    </a:lnTo>
                    <a:lnTo>
                      <a:pt x="9600" y="7513"/>
                    </a:lnTo>
                    <a:lnTo>
                      <a:pt x="9600" y="7513"/>
                    </a:lnTo>
                    <a:lnTo>
                      <a:pt x="9600" y="8452"/>
                    </a:lnTo>
                    <a:lnTo>
                      <a:pt x="9600" y="9391"/>
                    </a:lnTo>
                    <a:lnTo>
                      <a:pt x="9600" y="9391"/>
                    </a:lnTo>
                    <a:lnTo>
                      <a:pt x="9600" y="11270"/>
                    </a:lnTo>
                    <a:lnTo>
                      <a:pt x="7200" y="12209"/>
                    </a:lnTo>
                    <a:lnTo>
                      <a:pt x="7200" y="14087"/>
                    </a:lnTo>
                    <a:lnTo>
                      <a:pt x="4800" y="15026"/>
                    </a:lnTo>
                    <a:lnTo>
                      <a:pt x="2400" y="17843"/>
                    </a:lnTo>
                    <a:lnTo>
                      <a:pt x="0" y="20661"/>
                    </a:lnTo>
                    <a:lnTo>
                      <a:pt x="0" y="20661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57" name="Shape 4557"/>
              <p:cNvSpPr/>
              <p:nvPr/>
            </p:nvSpPr>
            <p:spPr>
              <a:xfrm>
                <a:off x="1504950" y="1276350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17843"/>
                    </a:move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5965"/>
                    </a:lnTo>
                    <a:lnTo>
                      <a:pt x="12000" y="15965"/>
                    </a:lnTo>
                    <a:lnTo>
                      <a:pt x="12000" y="15026"/>
                    </a:lnTo>
                    <a:lnTo>
                      <a:pt x="12000" y="15026"/>
                    </a:lnTo>
                    <a:lnTo>
                      <a:pt x="12000" y="14087"/>
                    </a:lnTo>
                    <a:lnTo>
                      <a:pt x="12000" y="14087"/>
                    </a:lnTo>
                    <a:lnTo>
                      <a:pt x="14400" y="13148"/>
                    </a:lnTo>
                    <a:lnTo>
                      <a:pt x="14400" y="13148"/>
                    </a:lnTo>
                    <a:lnTo>
                      <a:pt x="14400" y="12209"/>
                    </a:lnTo>
                    <a:lnTo>
                      <a:pt x="14400" y="11270"/>
                    </a:lnTo>
                    <a:lnTo>
                      <a:pt x="16800" y="9391"/>
                    </a:lnTo>
                    <a:lnTo>
                      <a:pt x="16800" y="7513"/>
                    </a:lnTo>
                    <a:lnTo>
                      <a:pt x="19200" y="6574"/>
                    </a:lnTo>
                    <a:lnTo>
                      <a:pt x="21600" y="3757"/>
                    </a:lnTo>
                    <a:lnTo>
                      <a:pt x="21600" y="939"/>
                    </a:lnTo>
                    <a:lnTo>
                      <a:pt x="9600" y="0"/>
                    </a:lnTo>
                    <a:lnTo>
                      <a:pt x="9600" y="2817"/>
                    </a:lnTo>
                    <a:lnTo>
                      <a:pt x="7200" y="4696"/>
                    </a:lnTo>
                    <a:lnTo>
                      <a:pt x="4800" y="6574"/>
                    </a:lnTo>
                    <a:lnTo>
                      <a:pt x="4800" y="8452"/>
                    </a:lnTo>
                    <a:lnTo>
                      <a:pt x="2400" y="9391"/>
                    </a:lnTo>
                    <a:lnTo>
                      <a:pt x="2400" y="11270"/>
                    </a:lnTo>
                    <a:lnTo>
                      <a:pt x="2400" y="11270"/>
                    </a:lnTo>
                    <a:lnTo>
                      <a:pt x="2400" y="12209"/>
                    </a:lnTo>
                    <a:lnTo>
                      <a:pt x="2400" y="13148"/>
                    </a:lnTo>
                    <a:lnTo>
                      <a:pt x="0" y="14087"/>
                    </a:lnTo>
                    <a:lnTo>
                      <a:pt x="0" y="14087"/>
                    </a:lnTo>
                    <a:lnTo>
                      <a:pt x="0" y="15026"/>
                    </a:lnTo>
                    <a:lnTo>
                      <a:pt x="0" y="15965"/>
                    </a:lnTo>
                    <a:lnTo>
                      <a:pt x="0" y="16904"/>
                    </a:lnTo>
                    <a:lnTo>
                      <a:pt x="0" y="16904"/>
                    </a:lnTo>
                    <a:lnTo>
                      <a:pt x="0" y="17843"/>
                    </a:lnTo>
                    <a:lnTo>
                      <a:pt x="2400" y="18783"/>
                    </a:lnTo>
                    <a:lnTo>
                      <a:pt x="2400" y="18783"/>
                    </a:lnTo>
                    <a:lnTo>
                      <a:pt x="2400" y="19722"/>
                    </a:lnTo>
                    <a:lnTo>
                      <a:pt x="4800" y="20661"/>
                    </a:lnTo>
                    <a:lnTo>
                      <a:pt x="4800" y="20661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14400" y="178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58" name="Shape 4558"/>
              <p:cNvSpPr/>
              <p:nvPr/>
            </p:nvSpPr>
            <p:spPr>
              <a:xfrm>
                <a:off x="1509712" y="1295400"/>
                <a:ext cx="34926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655" y="0"/>
                    </a:moveTo>
                    <a:lnTo>
                      <a:pt x="18655" y="0"/>
                    </a:lnTo>
                    <a:lnTo>
                      <a:pt x="17673" y="1800"/>
                    </a:lnTo>
                    <a:lnTo>
                      <a:pt x="16691" y="3600"/>
                    </a:lnTo>
                    <a:lnTo>
                      <a:pt x="14727" y="3600"/>
                    </a:lnTo>
                    <a:lnTo>
                      <a:pt x="13745" y="5400"/>
                    </a:lnTo>
                    <a:lnTo>
                      <a:pt x="12764" y="7200"/>
                    </a:lnTo>
                    <a:lnTo>
                      <a:pt x="10800" y="9000"/>
                    </a:lnTo>
                    <a:lnTo>
                      <a:pt x="9818" y="9000"/>
                    </a:lnTo>
                    <a:lnTo>
                      <a:pt x="8836" y="10800"/>
                    </a:lnTo>
                    <a:lnTo>
                      <a:pt x="7855" y="10800"/>
                    </a:lnTo>
                    <a:lnTo>
                      <a:pt x="7855" y="10800"/>
                    </a:lnTo>
                    <a:lnTo>
                      <a:pt x="6873" y="10800"/>
                    </a:lnTo>
                    <a:lnTo>
                      <a:pt x="6873" y="12600"/>
                    </a:lnTo>
                    <a:lnTo>
                      <a:pt x="5891" y="12600"/>
                    </a:lnTo>
                    <a:lnTo>
                      <a:pt x="5891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0" y="19800"/>
                    </a:lnTo>
                    <a:lnTo>
                      <a:pt x="0" y="19800"/>
                    </a:lnTo>
                    <a:lnTo>
                      <a:pt x="982" y="19800"/>
                    </a:lnTo>
                    <a:lnTo>
                      <a:pt x="1964" y="21600"/>
                    </a:lnTo>
                    <a:lnTo>
                      <a:pt x="1964" y="21600"/>
                    </a:lnTo>
                    <a:lnTo>
                      <a:pt x="2945" y="21600"/>
                    </a:lnTo>
                    <a:lnTo>
                      <a:pt x="3927" y="21600"/>
                    </a:lnTo>
                    <a:lnTo>
                      <a:pt x="3927" y="21600"/>
                    </a:lnTo>
                    <a:lnTo>
                      <a:pt x="4909" y="21600"/>
                    </a:lnTo>
                    <a:lnTo>
                      <a:pt x="5891" y="21600"/>
                    </a:lnTo>
                    <a:lnTo>
                      <a:pt x="6873" y="21600"/>
                    </a:lnTo>
                    <a:lnTo>
                      <a:pt x="6873" y="21600"/>
                    </a:lnTo>
                    <a:lnTo>
                      <a:pt x="7855" y="19800"/>
                    </a:lnTo>
                    <a:lnTo>
                      <a:pt x="8836" y="19800"/>
                    </a:lnTo>
                    <a:lnTo>
                      <a:pt x="8836" y="19800"/>
                    </a:lnTo>
                    <a:lnTo>
                      <a:pt x="9818" y="19800"/>
                    </a:lnTo>
                    <a:lnTo>
                      <a:pt x="10800" y="18000"/>
                    </a:lnTo>
                    <a:lnTo>
                      <a:pt x="11782" y="18000"/>
                    </a:lnTo>
                    <a:lnTo>
                      <a:pt x="13745" y="16200"/>
                    </a:lnTo>
                    <a:lnTo>
                      <a:pt x="14727" y="14400"/>
                    </a:lnTo>
                    <a:lnTo>
                      <a:pt x="15709" y="12600"/>
                    </a:lnTo>
                    <a:lnTo>
                      <a:pt x="17673" y="12600"/>
                    </a:lnTo>
                    <a:lnTo>
                      <a:pt x="18655" y="10800"/>
                    </a:lnTo>
                    <a:lnTo>
                      <a:pt x="20618" y="90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1865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59" name="Shape 4559"/>
              <p:cNvSpPr/>
              <p:nvPr/>
            </p:nvSpPr>
            <p:spPr>
              <a:xfrm>
                <a:off x="1539875" y="1281112"/>
                <a:ext cx="33338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62"/>
                    </a:moveTo>
                    <a:lnTo>
                      <a:pt x="21600" y="1662"/>
                    </a:lnTo>
                    <a:lnTo>
                      <a:pt x="21600" y="1662"/>
                    </a:lnTo>
                    <a:lnTo>
                      <a:pt x="20571" y="0"/>
                    </a:lnTo>
                    <a:lnTo>
                      <a:pt x="19543" y="0"/>
                    </a:lnTo>
                    <a:lnTo>
                      <a:pt x="19543" y="0"/>
                    </a:lnTo>
                    <a:lnTo>
                      <a:pt x="18514" y="0"/>
                    </a:lnTo>
                    <a:lnTo>
                      <a:pt x="17486" y="0"/>
                    </a:lnTo>
                    <a:lnTo>
                      <a:pt x="16457" y="0"/>
                    </a:lnTo>
                    <a:lnTo>
                      <a:pt x="16457" y="0"/>
                    </a:lnTo>
                    <a:lnTo>
                      <a:pt x="15429" y="0"/>
                    </a:lnTo>
                    <a:lnTo>
                      <a:pt x="14400" y="0"/>
                    </a:lnTo>
                    <a:lnTo>
                      <a:pt x="14400" y="1662"/>
                    </a:lnTo>
                    <a:lnTo>
                      <a:pt x="13371" y="1662"/>
                    </a:lnTo>
                    <a:lnTo>
                      <a:pt x="12343" y="1662"/>
                    </a:lnTo>
                    <a:lnTo>
                      <a:pt x="12343" y="3323"/>
                    </a:lnTo>
                    <a:lnTo>
                      <a:pt x="11314" y="3323"/>
                    </a:lnTo>
                    <a:lnTo>
                      <a:pt x="11314" y="3323"/>
                    </a:lnTo>
                    <a:lnTo>
                      <a:pt x="9257" y="4985"/>
                    </a:lnTo>
                    <a:lnTo>
                      <a:pt x="8229" y="6646"/>
                    </a:lnTo>
                    <a:lnTo>
                      <a:pt x="7200" y="8308"/>
                    </a:lnTo>
                    <a:lnTo>
                      <a:pt x="5143" y="8308"/>
                    </a:lnTo>
                    <a:lnTo>
                      <a:pt x="3086" y="11631"/>
                    </a:lnTo>
                    <a:lnTo>
                      <a:pt x="0" y="14954"/>
                    </a:lnTo>
                    <a:lnTo>
                      <a:pt x="3086" y="21600"/>
                    </a:lnTo>
                    <a:lnTo>
                      <a:pt x="5143" y="19938"/>
                    </a:lnTo>
                    <a:lnTo>
                      <a:pt x="8229" y="16615"/>
                    </a:lnTo>
                    <a:lnTo>
                      <a:pt x="9257" y="14954"/>
                    </a:lnTo>
                    <a:lnTo>
                      <a:pt x="11314" y="13292"/>
                    </a:lnTo>
                    <a:lnTo>
                      <a:pt x="12343" y="11631"/>
                    </a:lnTo>
                    <a:lnTo>
                      <a:pt x="13371" y="11631"/>
                    </a:lnTo>
                    <a:lnTo>
                      <a:pt x="13371" y="11631"/>
                    </a:lnTo>
                    <a:lnTo>
                      <a:pt x="14400" y="9969"/>
                    </a:lnTo>
                    <a:lnTo>
                      <a:pt x="15429" y="9969"/>
                    </a:lnTo>
                    <a:lnTo>
                      <a:pt x="15429" y="9969"/>
                    </a:lnTo>
                    <a:lnTo>
                      <a:pt x="15429" y="8308"/>
                    </a:lnTo>
                    <a:lnTo>
                      <a:pt x="16457" y="8308"/>
                    </a:lnTo>
                    <a:lnTo>
                      <a:pt x="16457" y="8308"/>
                    </a:lnTo>
                    <a:lnTo>
                      <a:pt x="17486" y="8308"/>
                    </a:lnTo>
                    <a:lnTo>
                      <a:pt x="17486" y="8308"/>
                    </a:lnTo>
                    <a:lnTo>
                      <a:pt x="17486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21600" y="166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60" name="Shape 4560"/>
              <p:cNvSpPr/>
              <p:nvPr/>
            </p:nvSpPr>
            <p:spPr>
              <a:xfrm>
                <a:off x="1562100" y="1282700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8783"/>
                    </a:lnTo>
                    <a:lnTo>
                      <a:pt x="16800" y="15965"/>
                    </a:lnTo>
                    <a:lnTo>
                      <a:pt x="19200" y="15026"/>
                    </a:lnTo>
                    <a:lnTo>
                      <a:pt x="19200" y="13148"/>
                    </a:lnTo>
                    <a:lnTo>
                      <a:pt x="21600" y="12209"/>
                    </a:lnTo>
                    <a:lnTo>
                      <a:pt x="21600" y="10330"/>
                    </a:lnTo>
                    <a:lnTo>
                      <a:pt x="21600" y="9391"/>
                    </a:lnTo>
                    <a:lnTo>
                      <a:pt x="21600" y="9391"/>
                    </a:lnTo>
                    <a:lnTo>
                      <a:pt x="21600" y="8452"/>
                    </a:lnTo>
                    <a:lnTo>
                      <a:pt x="21600" y="7513"/>
                    </a:lnTo>
                    <a:lnTo>
                      <a:pt x="21600" y="7513"/>
                    </a:lnTo>
                    <a:lnTo>
                      <a:pt x="21600" y="6574"/>
                    </a:lnTo>
                    <a:lnTo>
                      <a:pt x="21600" y="5635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3757"/>
                    </a:lnTo>
                    <a:lnTo>
                      <a:pt x="21600" y="2817"/>
                    </a:lnTo>
                    <a:lnTo>
                      <a:pt x="21600" y="2817"/>
                    </a:lnTo>
                    <a:lnTo>
                      <a:pt x="21600" y="1878"/>
                    </a:lnTo>
                    <a:lnTo>
                      <a:pt x="19200" y="939"/>
                    </a:lnTo>
                    <a:lnTo>
                      <a:pt x="19200" y="939"/>
                    </a:lnTo>
                    <a:lnTo>
                      <a:pt x="16800" y="0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5635"/>
                    </a:lnTo>
                    <a:lnTo>
                      <a:pt x="9600" y="5635"/>
                    </a:lnTo>
                    <a:lnTo>
                      <a:pt x="9600" y="6574"/>
                    </a:lnTo>
                    <a:lnTo>
                      <a:pt x="9600" y="6574"/>
                    </a:lnTo>
                    <a:lnTo>
                      <a:pt x="9600" y="7513"/>
                    </a:lnTo>
                    <a:lnTo>
                      <a:pt x="9600" y="7513"/>
                    </a:lnTo>
                    <a:lnTo>
                      <a:pt x="9600" y="8452"/>
                    </a:lnTo>
                    <a:lnTo>
                      <a:pt x="9600" y="8452"/>
                    </a:lnTo>
                    <a:lnTo>
                      <a:pt x="9600" y="9391"/>
                    </a:lnTo>
                    <a:lnTo>
                      <a:pt x="9600" y="10330"/>
                    </a:lnTo>
                    <a:lnTo>
                      <a:pt x="7200" y="12209"/>
                    </a:lnTo>
                    <a:lnTo>
                      <a:pt x="7200" y="13148"/>
                    </a:lnTo>
                    <a:lnTo>
                      <a:pt x="4800" y="15026"/>
                    </a:lnTo>
                    <a:lnTo>
                      <a:pt x="2400" y="17843"/>
                    </a:lnTo>
                    <a:lnTo>
                      <a:pt x="0" y="20661"/>
                    </a:lnTo>
                    <a:lnTo>
                      <a:pt x="0" y="20661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61" name="Shape 4561"/>
              <p:cNvSpPr/>
              <p:nvPr/>
            </p:nvSpPr>
            <p:spPr>
              <a:xfrm>
                <a:off x="1555750" y="1317625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17843"/>
                    </a:move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6904"/>
                    </a:lnTo>
                    <a:lnTo>
                      <a:pt x="14400" y="16904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5965"/>
                    </a:lnTo>
                    <a:lnTo>
                      <a:pt x="12000" y="15965"/>
                    </a:lnTo>
                    <a:lnTo>
                      <a:pt x="12000" y="15026"/>
                    </a:lnTo>
                    <a:lnTo>
                      <a:pt x="12000" y="15026"/>
                    </a:lnTo>
                    <a:lnTo>
                      <a:pt x="12000" y="14087"/>
                    </a:lnTo>
                    <a:lnTo>
                      <a:pt x="14400" y="14087"/>
                    </a:lnTo>
                    <a:lnTo>
                      <a:pt x="14400" y="13148"/>
                    </a:lnTo>
                    <a:lnTo>
                      <a:pt x="14400" y="12209"/>
                    </a:lnTo>
                    <a:lnTo>
                      <a:pt x="14400" y="12209"/>
                    </a:lnTo>
                    <a:lnTo>
                      <a:pt x="14400" y="10330"/>
                    </a:lnTo>
                    <a:lnTo>
                      <a:pt x="16800" y="9391"/>
                    </a:lnTo>
                    <a:lnTo>
                      <a:pt x="16800" y="7513"/>
                    </a:lnTo>
                    <a:lnTo>
                      <a:pt x="19200" y="6574"/>
                    </a:lnTo>
                    <a:lnTo>
                      <a:pt x="21600" y="3757"/>
                    </a:lnTo>
                    <a:lnTo>
                      <a:pt x="21600" y="939"/>
                    </a:lnTo>
                    <a:lnTo>
                      <a:pt x="9600" y="0"/>
                    </a:lnTo>
                    <a:lnTo>
                      <a:pt x="9600" y="2817"/>
                    </a:lnTo>
                    <a:lnTo>
                      <a:pt x="7200" y="4696"/>
                    </a:lnTo>
                    <a:lnTo>
                      <a:pt x="4800" y="6574"/>
                    </a:lnTo>
                    <a:lnTo>
                      <a:pt x="4800" y="8452"/>
                    </a:lnTo>
                    <a:lnTo>
                      <a:pt x="2400" y="9391"/>
                    </a:lnTo>
                    <a:lnTo>
                      <a:pt x="2400" y="11270"/>
                    </a:lnTo>
                    <a:lnTo>
                      <a:pt x="2400" y="11270"/>
                    </a:lnTo>
                    <a:lnTo>
                      <a:pt x="2400" y="12209"/>
                    </a:lnTo>
                    <a:lnTo>
                      <a:pt x="2400" y="13148"/>
                    </a:lnTo>
                    <a:lnTo>
                      <a:pt x="2400" y="14087"/>
                    </a:lnTo>
                    <a:lnTo>
                      <a:pt x="0" y="14087"/>
                    </a:lnTo>
                    <a:lnTo>
                      <a:pt x="0" y="15026"/>
                    </a:lnTo>
                    <a:lnTo>
                      <a:pt x="0" y="15965"/>
                    </a:lnTo>
                    <a:lnTo>
                      <a:pt x="0" y="16904"/>
                    </a:lnTo>
                    <a:lnTo>
                      <a:pt x="0" y="16904"/>
                    </a:lnTo>
                    <a:lnTo>
                      <a:pt x="2400" y="17843"/>
                    </a:lnTo>
                    <a:lnTo>
                      <a:pt x="2400" y="18783"/>
                    </a:lnTo>
                    <a:lnTo>
                      <a:pt x="2400" y="18783"/>
                    </a:lnTo>
                    <a:lnTo>
                      <a:pt x="2400" y="19722"/>
                    </a:lnTo>
                    <a:lnTo>
                      <a:pt x="4800" y="20661"/>
                    </a:lnTo>
                    <a:lnTo>
                      <a:pt x="4800" y="20661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14400" y="178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62" name="Shape 4562"/>
              <p:cNvSpPr/>
              <p:nvPr/>
            </p:nvSpPr>
            <p:spPr>
              <a:xfrm>
                <a:off x="1560512" y="1336675"/>
                <a:ext cx="34926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36" y="0"/>
                    </a:moveTo>
                    <a:lnTo>
                      <a:pt x="19636" y="0"/>
                    </a:lnTo>
                    <a:lnTo>
                      <a:pt x="16691" y="1800"/>
                    </a:lnTo>
                    <a:lnTo>
                      <a:pt x="13745" y="5400"/>
                    </a:lnTo>
                    <a:lnTo>
                      <a:pt x="11782" y="7200"/>
                    </a:lnTo>
                    <a:lnTo>
                      <a:pt x="10800" y="9000"/>
                    </a:lnTo>
                    <a:lnTo>
                      <a:pt x="9818" y="9000"/>
                    </a:lnTo>
                    <a:lnTo>
                      <a:pt x="7855" y="10800"/>
                    </a:lnTo>
                    <a:lnTo>
                      <a:pt x="7855" y="10800"/>
                    </a:lnTo>
                    <a:lnTo>
                      <a:pt x="6873" y="10800"/>
                    </a:lnTo>
                    <a:lnTo>
                      <a:pt x="6873" y="10800"/>
                    </a:lnTo>
                    <a:lnTo>
                      <a:pt x="5891" y="12600"/>
                    </a:lnTo>
                    <a:lnTo>
                      <a:pt x="5891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0" y="19800"/>
                    </a:lnTo>
                    <a:lnTo>
                      <a:pt x="0" y="19800"/>
                    </a:lnTo>
                    <a:lnTo>
                      <a:pt x="982" y="19800"/>
                    </a:lnTo>
                    <a:lnTo>
                      <a:pt x="1964" y="21600"/>
                    </a:lnTo>
                    <a:lnTo>
                      <a:pt x="1964" y="21600"/>
                    </a:lnTo>
                    <a:lnTo>
                      <a:pt x="2945" y="21600"/>
                    </a:lnTo>
                    <a:lnTo>
                      <a:pt x="3927" y="21600"/>
                    </a:lnTo>
                    <a:lnTo>
                      <a:pt x="4909" y="21600"/>
                    </a:lnTo>
                    <a:lnTo>
                      <a:pt x="4909" y="21600"/>
                    </a:lnTo>
                    <a:lnTo>
                      <a:pt x="5891" y="21600"/>
                    </a:lnTo>
                    <a:lnTo>
                      <a:pt x="6873" y="21600"/>
                    </a:lnTo>
                    <a:lnTo>
                      <a:pt x="6873" y="21600"/>
                    </a:lnTo>
                    <a:lnTo>
                      <a:pt x="7855" y="19800"/>
                    </a:lnTo>
                    <a:lnTo>
                      <a:pt x="8836" y="19800"/>
                    </a:lnTo>
                    <a:lnTo>
                      <a:pt x="8836" y="19800"/>
                    </a:lnTo>
                    <a:lnTo>
                      <a:pt x="9818" y="19800"/>
                    </a:lnTo>
                    <a:lnTo>
                      <a:pt x="10800" y="18000"/>
                    </a:lnTo>
                    <a:lnTo>
                      <a:pt x="11782" y="18000"/>
                    </a:lnTo>
                    <a:lnTo>
                      <a:pt x="12764" y="16200"/>
                    </a:lnTo>
                    <a:lnTo>
                      <a:pt x="14727" y="14400"/>
                    </a:lnTo>
                    <a:lnTo>
                      <a:pt x="15709" y="12600"/>
                    </a:lnTo>
                    <a:lnTo>
                      <a:pt x="18655" y="108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1963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63" name="Shape 4563"/>
              <p:cNvSpPr/>
              <p:nvPr/>
            </p:nvSpPr>
            <p:spPr>
              <a:xfrm>
                <a:off x="1592262" y="1323975"/>
                <a:ext cx="34926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00"/>
                    </a:moveTo>
                    <a:lnTo>
                      <a:pt x="21600" y="1800"/>
                    </a:lnTo>
                    <a:lnTo>
                      <a:pt x="20618" y="1800"/>
                    </a:lnTo>
                    <a:lnTo>
                      <a:pt x="20618" y="1800"/>
                    </a:lnTo>
                    <a:lnTo>
                      <a:pt x="19636" y="0"/>
                    </a:lnTo>
                    <a:lnTo>
                      <a:pt x="18655" y="0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5709" y="0"/>
                    </a:lnTo>
                    <a:lnTo>
                      <a:pt x="15709" y="0"/>
                    </a:lnTo>
                    <a:lnTo>
                      <a:pt x="14727" y="0"/>
                    </a:lnTo>
                    <a:lnTo>
                      <a:pt x="14727" y="0"/>
                    </a:lnTo>
                    <a:lnTo>
                      <a:pt x="13745" y="1800"/>
                    </a:lnTo>
                    <a:lnTo>
                      <a:pt x="12764" y="1800"/>
                    </a:lnTo>
                    <a:lnTo>
                      <a:pt x="11782" y="1800"/>
                    </a:lnTo>
                    <a:lnTo>
                      <a:pt x="11782" y="1800"/>
                    </a:lnTo>
                    <a:lnTo>
                      <a:pt x="10800" y="3600"/>
                    </a:lnTo>
                    <a:lnTo>
                      <a:pt x="9818" y="3600"/>
                    </a:lnTo>
                    <a:lnTo>
                      <a:pt x="7855" y="5400"/>
                    </a:lnTo>
                    <a:lnTo>
                      <a:pt x="6873" y="7200"/>
                    </a:lnTo>
                    <a:lnTo>
                      <a:pt x="4909" y="7200"/>
                    </a:lnTo>
                    <a:lnTo>
                      <a:pt x="2945" y="10800"/>
                    </a:lnTo>
                    <a:lnTo>
                      <a:pt x="0" y="14400"/>
                    </a:lnTo>
                    <a:lnTo>
                      <a:pt x="1964" y="21600"/>
                    </a:lnTo>
                    <a:lnTo>
                      <a:pt x="4909" y="18000"/>
                    </a:lnTo>
                    <a:lnTo>
                      <a:pt x="7855" y="16200"/>
                    </a:lnTo>
                    <a:lnTo>
                      <a:pt x="8836" y="14400"/>
                    </a:lnTo>
                    <a:lnTo>
                      <a:pt x="10800" y="12600"/>
                    </a:lnTo>
                    <a:lnTo>
                      <a:pt x="11782" y="12600"/>
                    </a:lnTo>
                    <a:lnTo>
                      <a:pt x="12764" y="10800"/>
                    </a:lnTo>
                    <a:lnTo>
                      <a:pt x="13745" y="10800"/>
                    </a:lnTo>
                    <a:lnTo>
                      <a:pt x="13745" y="10800"/>
                    </a:lnTo>
                    <a:lnTo>
                      <a:pt x="14727" y="10800"/>
                    </a:lnTo>
                    <a:lnTo>
                      <a:pt x="14727" y="9000"/>
                    </a:lnTo>
                    <a:lnTo>
                      <a:pt x="15709" y="9000"/>
                    </a:lnTo>
                    <a:lnTo>
                      <a:pt x="15709" y="9000"/>
                    </a:lnTo>
                    <a:lnTo>
                      <a:pt x="16691" y="9000"/>
                    </a:lnTo>
                    <a:lnTo>
                      <a:pt x="16691" y="9000"/>
                    </a:lnTo>
                    <a:lnTo>
                      <a:pt x="16691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7673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18655" y="9000"/>
                    </a:lnTo>
                    <a:lnTo>
                      <a:pt x="21600" y="1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64" name="Shape 4564"/>
              <p:cNvSpPr/>
              <p:nvPr/>
            </p:nvSpPr>
            <p:spPr>
              <a:xfrm>
                <a:off x="1616075" y="1325562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20661"/>
                    </a:lnTo>
                    <a:lnTo>
                      <a:pt x="14400" y="18783"/>
                    </a:lnTo>
                    <a:lnTo>
                      <a:pt x="14400" y="17843"/>
                    </a:lnTo>
                    <a:lnTo>
                      <a:pt x="16800" y="16904"/>
                    </a:lnTo>
                    <a:lnTo>
                      <a:pt x="16800" y="15026"/>
                    </a:lnTo>
                    <a:lnTo>
                      <a:pt x="19200" y="13148"/>
                    </a:lnTo>
                    <a:lnTo>
                      <a:pt x="19200" y="12209"/>
                    </a:lnTo>
                    <a:lnTo>
                      <a:pt x="19200" y="10330"/>
                    </a:lnTo>
                    <a:lnTo>
                      <a:pt x="21600" y="10330"/>
                    </a:lnTo>
                    <a:lnTo>
                      <a:pt x="21600" y="9391"/>
                    </a:lnTo>
                    <a:lnTo>
                      <a:pt x="21600" y="8452"/>
                    </a:lnTo>
                    <a:lnTo>
                      <a:pt x="21600" y="7513"/>
                    </a:lnTo>
                    <a:lnTo>
                      <a:pt x="21600" y="7513"/>
                    </a:lnTo>
                    <a:lnTo>
                      <a:pt x="21600" y="6574"/>
                    </a:lnTo>
                    <a:lnTo>
                      <a:pt x="21600" y="5635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3757"/>
                    </a:lnTo>
                    <a:lnTo>
                      <a:pt x="21600" y="2817"/>
                    </a:lnTo>
                    <a:lnTo>
                      <a:pt x="21600" y="2817"/>
                    </a:lnTo>
                    <a:lnTo>
                      <a:pt x="19200" y="1878"/>
                    </a:lnTo>
                    <a:lnTo>
                      <a:pt x="19200" y="939"/>
                    </a:lnTo>
                    <a:lnTo>
                      <a:pt x="16800" y="939"/>
                    </a:lnTo>
                    <a:lnTo>
                      <a:pt x="16800" y="0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5635"/>
                    </a:lnTo>
                    <a:lnTo>
                      <a:pt x="9600" y="5635"/>
                    </a:lnTo>
                    <a:lnTo>
                      <a:pt x="9600" y="6574"/>
                    </a:lnTo>
                    <a:lnTo>
                      <a:pt x="9600" y="6574"/>
                    </a:lnTo>
                    <a:lnTo>
                      <a:pt x="9600" y="7513"/>
                    </a:lnTo>
                    <a:lnTo>
                      <a:pt x="9600" y="7513"/>
                    </a:lnTo>
                    <a:lnTo>
                      <a:pt x="9600" y="8452"/>
                    </a:lnTo>
                    <a:lnTo>
                      <a:pt x="9600" y="9391"/>
                    </a:lnTo>
                    <a:lnTo>
                      <a:pt x="9600" y="9391"/>
                    </a:lnTo>
                    <a:lnTo>
                      <a:pt x="7200" y="11270"/>
                    </a:lnTo>
                    <a:lnTo>
                      <a:pt x="7200" y="12209"/>
                    </a:lnTo>
                    <a:lnTo>
                      <a:pt x="4800" y="14087"/>
                    </a:lnTo>
                    <a:lnTo>
                      <a:pt x="4800" y="15026"/>
                    </a:lnTo>
                    <a:lnTo>
                      <a:pt x="4800" y="16904"/>
                    </a:lnTo>
                    <a:lnTo>
                      <a:pt x="2400" y="17843"/>
                    </a:lnTo>
                    <a:lnTo>
                      <a:pt x="2400" y="19722"/>
                    </a:lnTo>
                    <a:lnTo>
                      <a:pt x="0" y="20661"/>
                    </a:lnTo>
                    <a:lnTo>
                      <a:pt x="0" y="20661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65" name="Shape 4565"/>
              <p:cNvSpPr/>
              <p:nvPr/>
            </p:nvSpPr>
            <p:spPr>
              <a:xfrm>
                <a:off x="1609725" y="1360487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17843"/>
                    </a:move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6904"/>
                    </a:lnTo>
                    <a:lnTo>
                      <a:pt x="14400" y="16904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5965"/>
                    </a:lnTo>
                    <a:lnTo>
                      <a:pt x="12000" y="15965"/>
                    </a:lnTo>
                    <a:lnTo>
                      <a:pt x="12000" y="15026"/>
                    </a:lnTo>
                    <a:lnTo>
                      <a:pt x="12000" y="15026"/>
                    </a:lnTo>
                    <a:lnTo>
                      <a:pt x="14400" y="14087"/>
                    </a:lnTo>
                    <a:lnTo>
                      <a:pt x="14400" y="14087"/>
                    </a:lnTo>
                    <a:lnTo>
                      <a:pt x="14400" y="13148"/>
                    </a:lnTo>
                    <a:lnTo>
                      <a:pt x="14400" y="13148"/>
                    </a:lnTo>
                    <a:lnTo>
                      <a:pt x="14400" y="12209"/>
                    </a:lnTo>
                    <a:lnTo>
                      <a:pt x="14400" y="11270"/>
                    </a:lnTo>
                    <a:lnTo>
                      <a:pt x="16800" y="9391"/>
                    </a:lnTo>
                    <a:lnTo>
                      <a:pt x="16800" y="8452"/>
                    </a:lnTo>
                    <a:lnTo>
                      <a:pt x="19200" y="6574"/>
                    </a:lnTo>
                    <a:lnTo>
                      <a:pt x="19200" y="5635"/>
                    </a:lnTo>
                    <a:lnTo>
                      <a:pt x="19200" y="3757"/>
                    </a:lnTo>
                    <a:lnTo>
                      <a:pt x="21600" y="2817"/>
                    </a:lnTo>
                    <a:lnTo>
                      <a:pt x="21600" y="939"/>
                    </a:lnTo>
                    <a:lnTo>
                      <a:pt x="9600" y="0"/>
                    </a:lnTo>
                    <a:lnTo>
                      <a:pt x="9600" y="939"/>
                    </a:lnTo>
                    <a:lnTo>
                      <a:pt x="9600" y="2817"/>
                    </a:lnTo>
                    <a:lnTo>
                      <a:pt x="7200" y="3757"/>
                    </a:lnTo>
                    <a:lnTo>
                      <a:pt x="7200" y="5635"/>
                    </a:lnTo>
                    <a:lnTo>
                      <a:pt x="4800" y="6574"/>
                    </a:lnTo>
                    <a:lnTo>
                      <a:pt x="4800" y="8452"/>
                    </a:lnTo>
                    <a:lnTo>
                      <a:pt x="2400" y="9391"/>
                    </a:lnTo>
                    <a:lnTo>
                      <a:pt x="2400" y="11270"/>
                    </a:lnTo>
                    <a:lnTo>
                      <a:pt x="2400" y="12209"/>
                    </a:lnTo>
                    <a:lnTo>
                      <a:pt x="2400" y="12209"/>
                    </a:lnTo>
                    <a:lnTo>
                      <a:pt x="0" y="13148"/>
                    </a:lnTo>
                    <a:lnTo>
                      <a:pt x="0" y="14087"/>
                    </a:lnTo>
                    <a:lnTo>
                      <a:pt x="0" y="14087"/>
                    </a:lnTo>
                    <a:lnTo>
                      <a:pt x="0" y="15026"/>
                    </a:lnTo>
                    <a:lnTo>
                      <a:pt x="0" y="15965"/>
                    </a:lnTo>
                    <a:lnTo>
                      <a:pt x="0" y="16904"/>
                    </a:lnTo>
                    <a:lnTo>
                      <a:pt x="0" y="16904"/>
                    </a:lnTo>
                    <a:lnTo>
                      <a:pt x="0" y="17843"/>
                    </a:lnTo>
                    <a:lnTo>
                      <a:pt x="2400" y="18783"/>
                    </a:lnTo>
                    <a:lnTo>
                      <a:pt x="2400" y="18783"/>
                    </a:lnTo>
                    <a:lnTo>
                      <a:pt x="2400" y="19722"/>
                    </a:lnTo>
                    <a:lnTo>
                      <a:pt x="2400" y="20661"/>
                    </a:lnTo>
                    <a:lnTo>
                      <a:pt x="4800" y="20661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14400" y="178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66" name="Shape 4566"/>
              <p:cNvSpPr/>
              <p:nvPr/>
            </p:nvSpPr>
            <p:spPr>
              <a:xfrm>
                <a:off x="1612900" y="1379537"/>
                <a:ext cx="36513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783" y="0"/>
                    </a:moveTo>
                    <a:lnTo>
                      <a:pt x="18783" y="0"/>
                    </a:lnTo>
                    <a:lnTo>
                      <a:pt x="17843" y="1800"/>
                    </a:lnTo>
                    <a:lnTo>
                      <a:pt x="16904" y="1800"/>
                    </a:lnTo>
                    <a:lnTo>
                      <a:pt x="15026" y="3600"/>
                    </a:lnTo>
                    <a:lnTo>
                      <a:pt x="14087" y="5400"/>
                    </a:lnTo>
                    <a:lnTo>
                      <a:pt x="13148" y="5400"/>
                    </a:lnTo>
                    <a:lnTo>
                      <a:pt x="11270" y="7200"/>
                    </a:lnTo>
                    <a:lnTo>
                      <a:pt x="10330" y="9000"/>
                    </a:lnTo>
                    <a:lnTo>
                      <a:pt x="9391" y="9000"/>
                    </a:lnTo>
                    <a:lnTo>
                      <a:pt x="8452" y="10800"/>
                    </a:lnTo>
                    <a:lnTo>
                      <a:pt x="7513" y="10800"/>
                    </a:lnTo>
                    <a:lnTo>
                      <a:pt x="7513" y="10800"/>
                    </a:lnTo>
                    <a:lnTo>
                      <a:pt x="6574" y="10800"/>
                    </a:lnTo>
                    <a:lnTo>
                      <a:pt x="6574" y="12600"/>
                    </a:lnTo>
                    <a:lnTo>
                      <a:pt x="5635" y="12600"/>
                    </a:lnTo>
                    <a:lnTo>
                      <a:pt x="5635" y="12600"/>
                    </a:lnTo>
                    <a:lnTo>
                      <a:pt x="4696" y="12600"/>
                    </a:lnTo>
                    <a:lnTo>
                      <a:pt x="4696" y="12600"/>
                    </a:lnTo>
                    <a:lnTo>
                      <a:pt x="4696" y="12600"/>
                    </a:lnTo>
                    <a:lnTo>
                      <a:pt x="3757" y="12600"/>
                    </a:lnTo>
                    <a:lnTo>
                      <a:pt x="3757" y="12600"/>
                    </a:lnTo>
                    <a:lnTo>
                      <a:pt x="3757" y="12600"/>
                    </a:lnTo>
                    <a:lnTo>
                      <a:pt x="3757" y="12600"/>
                    </a:lnTo>
                    <a:lnTo>
                      <a:pt x="3757" y="12600"/>
                    </a:lnTo>
                    <a:lnTo>
                      <a:pt x="3757" y="12600"/>
                    </a:lnTo>
                    <a:lnTo>
                      <a:pt x="0" y="19800"/>
                    </a:lnTo>
                    <a:lnTo>
                      <a:pt x="939" y="19800"/>
                    </a:lnTo>
                    <a:lnTo>
                      <a:pt x="1878" y="21600"/>
                    </a:lnTo>
                    <a:lnTo>
                      <a:pt x="2817" y="21600"/>
                    </a:lnTo>
                    <a:lnTo>
                      <a:pt x="2817" y="21600"/>
                    </a:lnTo>
                    <a:lnTo>
                      <a:pt x="3757" y="21600"/>
                    </a:lnTo>
                    <a:lnTo>
                      <a:pt x="4696" y="21600"/>
                    </a:lnTo>
                    <a:lnTo>
                      <a:pt x="5635" y="21600"/>
                    </a:lnTo>
                    <a:lnTo>
                      <a:pt x="5635" y="21600"/>
                    </a:lnTo>
                    <a:lnTo>
                      <a:pt x="6574" y="21600"/>
                    </a:lnTo>
                    <a:lnTo>
                      <a:pt x="7513" y="21600"/>
                    </a:lnTo>
                    <a:lnTo>
                      <a:pt x="7513" y="21600"/>
                    </a:lnTo>
                    <a:lnTo>
                      <a:pt x="8452" y="19800"/>
                    </a:lnTo>
                    <a:lnTo>
                      <a:pt x="9391" y="19800"/>
                    </a:lnTo>
                    <a:lnTo>
                      <a:pt x="9391" y="19800"/>
                    </a:lnTo>
                    <a:lnTo>
                      <a:pt x="10330" y="18000"/>
                    </a:lnTo>
                    <a:lnTo>
                      <a:pt x="11270" y="18000"/>
                    </a:lnTo>
                    <a:lnTo>
                      <a:pt x="12209" y="18000"/>
                    </a:lnTo>
                    <a:lnTo>
                      <a:pt x="14087" y="16200"/>
                    </a:lnTo>
                    <a:lnTo>
                      <a:pt x="15026" y="14400"/>
                    </a:lnTo>
                    <a:lnTo>
                      <a:pt x="15965" y="12600"/>
                    </a:lnTo>
                    <a:lnTo>
                      <a:pt x="17843" y="10800"/>
                    </a:lnTo>
                    <a:lnTo>
                      <a:pt x="18783" y="10800"/>
                    </a:lnTo>
                    <a:lnTo>
                      <a:pt x="19722" y="90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1878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67" name="Shape 4567"/>
              <p:cNvSpPr/>
              <p:nvPr/>
            </p:nvSpPr>
            <p:spPr>
              <a:xfrm>
                <a:off x="1649412" y="1385887"/>
                <a:ext cx="1588" cy="1588"/>
              </a:xfrm>
              <a:prstGeom prst="rect">
                <a:avLst/>
              </a:prstGeom>
              <a:solidFill>
                <a:srgbClr val="00000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68" name="Shape 4568"/>
              <p:cNvSpPr/>
              <p:nvPr/>
            </p:nvSpPr>
            <p:spPr>
              <a:xfrm>
                <a:off x="1644650" y="1365250"/>
                <a:ext cx="33338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62"/>
                    </a:moveTo>
                    <a:lnTo>
                      <a:pt x="21600" y="1662"/>
                    </a:lnTo>
                    <a:lnTo>
                      <a:pt x="21600" y="1662"/>
                    </a:lnTo>
                    <a:lnTo>
                      <a:pt x="20571" y="1662"/>
                    </a:lnTo>
                    <a:lnTo>
                      <a:pt x="19543" y="0"/>
                    </a:lnTo>
                    <a:lnTo>
                      <a:pt x="18514" y="0"/>
                    </a:lnTo>
                    <a:lnTo>
                      <a:pt x="18514" y="0"/>
                    </a:lnTo>
                    <a:lnTo>
                      <a:pt x="17486" y="0"/>
                    </a:lnTo>
                    <a:lnTo>
                      <a:pt x="16457" y="0"/>
                    </a:lnTo>
                    <a:lnTo>
                      <a:pt x="16457" y="0"/>
                    </a:lnTo>
                    <a:lnTo>
                      <a:pt x="15429" y="1662"/>
                    </a:lnTo>
                    <a:lnTo>
                      <a:pt x="14400" y="1662"/>
                    </a:lnTo>
                    <a:lnTo>
                      <a:pt x="14400" y="1662"/>
                    </a:lnTo>
                    <a:lnTo>
                      <a:pt x="13371" y="1662"/>
                    </a:lnTo>
                    <a:lnTo>
                      <a:pt x="12343" y="3323"/>
                    </a:lnTo>
                    <a:lnTo>
                      <a:pt x="10286" y="4985"/>
                    </a:lnTo>
                    <a:lnTo>
                      <a:pt x="9257" y="4985"/>
                    </a:lnTo>
                    <a:lnTo>
                      <a:pt x="8229" y="6646"/>
                    </a:lnTo>
                    <a:lnTo>
                      <a:pt x="6171" y="8308"/>
                    </a:lnTo>
                    <a:lnTo>
                      <a:pt x="5143" y="9969"/>
                    </a:lnTo>
                    <a:lnTo>
                      <a:pt x="4114" y="11631"/>
                    </a:lnTo>
                    <a:lnTo>
                      <a:pt x="3086" y="11631"/>
                    </a:lnTo>
                    <a:lnTo>
                      <a:pt x="1029" y="13292"/>
                    </a:lnTo>
                    <a:lnTo>
                      <a:pt x="0" y="14954"/>
                    </a:lnTo>
                    <a:lnTo>
                      <a:pt x="3086" y="21600"/>
                    </a:lnTo>
                    <a:lnTo>
                      <a:pt x="4114" y="21600"/>
                    </a:lnTo>
                    <a:lnTo>
                      <a:pt x="5143" y="19938"/>
                    </a:lnTo>
                    <a:lnTo>
                      <a:pt x="7200" y="18277"/>
                    </a:lnTo>
                    <a:lnTo>
                      <a:pt x="8229" y="16615"/>
                    </a:lnTo>
                    <a:lnTo>
                      <a:pt x="9257" y="14954"/>
                    </a:lnTo>
                    <a:lnTo>
                      <a:pt x="10286" y="13292"/>
                    </a:lnTo>
                    <a:lnTo>
                      <a:pt x="12343" y="13292"/>
                    </a:lnTo>
                    <a:lnTo>
                      <a:pt x="13371" y="11631"/>
                    </a:lnTo>
                    <a:lnTo>
                      <a:pt x="14400" y="9969"/>
                    </a:lnTo>
                    <a:lnTo>
                      <a:pt x="15429" y="9969"/>
                    </a:lnTo>
                    <a:lnTo>
                      <a:pt x="16457" y="9969"/>
                    </a:lnTo>
                    <a:lnTo>
                      <a:pt x="16457" y="9969"/>
                    </a:lnTo>
                    <a:lnTo>
                      <a:pt x="16457" y="8308"/>
                    </a:lnTo>
                    <a:lnTo>
                      <a:pt x="17486" y="8308"/>
                    </a:lnTo>
                    <a:lnTo>
                      <a:pt x="17486" y="8308"/>
                    </a:lnTo>
                    <a:lnTo>
                      <a:pt x="17486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21600" y="166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69" name="Shape 4569"/>
              <p:cNvSpPr/>
              <p:nvPr/>
            </p:nvSpPr>
            <p:spPr>
              <a:xfrm>
                <a:off x="1668462" y="1366837"/>
                <a:ext cx="12701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1600"/>
                    </a:moveTo>
                    <a:lnTo>
                      <a:pt x="10800" y="21600"/>
                    </a:lnTo>
                    <a:lnTo>
                      <a:pt x="13500" y="19722"/>
                    </a:lnTo>
                    <a:lnTo>
                      <a:pt x="16200" y="16904"/>
                    </a:lnTo>
                    <a:lnTo>
                      <a:pt x="18900" y="15026"/>
                    </a:lnTo>
                    <a:lnTo>
                      <a:pt x="18900" y="13148"/>
                    </a:lnTo>
                    <a:lnTo>
                      <a:pt x="18900" y="12209"/>
                    </a:lnTo>
                    <a:lnTo>
                      <a:pt x="21600" y="10330"/>
                    </a:lnTo>
                    <a:lnTo>
                      <a:pt x="21600" y="10330"/>
                    </a:lnTo>
                    <a:lnTo>
                      <a:pt x="21600" y="9391"/>
                    </a:lnTo>
                    <a:lnTo>
                      <a:pt x="21600" y="8452"/>
                    </a:lnTo>
                    <a:lnTo>
                      <a:pt x="21600" y="7513"/>
                    </a:lnTo>
                    <a:lnTo>
                      <a:pt x="21600" y="7513"/>
                    </a:lnTo>
                    <a:lnTo>
                      <a:pt x="21600" y="6574"/>
                    </a:lnTo>
                    <a:lnTo>
                      <a:pt x="21600" y="5635"/>
                    </a:lnTo>
                    <a:lnTo>
                      <a:pt x="21600" y="5635"/>
                    </a:lnTo>
                    <a:lnTo>
                      <a:pt x="21600" y="4696"/>
                    </a:lnTo>
                    <a:lnTo>
                      <a:pt x="21600" y="3757"/>
                    </a:lnTo>
                    <a:lnTo>
                      <a:pt x="21600" y="2817"/>
                    </a:lnTo>
                    <a:lnTo>
                      <a:pt x="21600" y="2817"/>
                    </a:lnTo>
                    <a:lnTo>
                      <a:pt x="21600" y="1878"/>
                    </a:lnTo>
                    <a:lnTo>
                      <a:pt x="18900" y="1878"/>
                    </a:lnTo>
                    <a:lnTo>
                      <a:pt x="18900" y="939"/>
                    </a:lnTo>
                    <a:lnTo>
                      <a:pt x="16200" y="0"/>
                    </a:lnTo>
                    <a:lnTo>
                      <a:pt x="8100" y="3757"/>
                    </a:lnTo>
                    <a:lnTo>
                      <a:pt x="8100" y="3757"/>
                    </a:lnTo>
                    <a:lnTo>
                      <a:pt x="8100" y="3757"/>
                    </a:lnTo>
                    <a:lnTo>
                      <a:pt x="8100" y="3757"/>
                    </a:lnTo>
                    <a:lnTo>
                      <a:pt x="8100" y="4696"/>
                    </a:lnTo>
                    <a:lnTo>
                      <a:pt x="8100" y="4696"/>
                    </a:lnTo>
                    <a:lnTo>
                      <a:pt x="8100" y="4696"/>
                    </a:lnTo>
                    <a:lnTo>
                      <a:pt x="8100" y="4696"/>
                    </a:lnTo>
                    <a:lnTo>
                      <a:pt x="8100" y="5635"/>
                    </a:lnTo>
                    <a:lnTo>
                      <a:pt x="8100" y="5635"/>
                    </a:lnTo>
                    <a:lnTo>
                      <a:pt x="8100" y="6574"/>
                    </a:lnTo>
                    <a:lnTo>
                      <a:pt x="8100" y="6574"/>
                    </a:lnTo>
                    <a:lnTo>
                      <a:pt x="8100" y="7513"/>
                    </a:lnTo>
                    <a:lnTo>
                      <a:pt x="8100" y="7513"/>
                    </a:lnTo>
                    <a:lnTo>
                      <a:pt x="8100" y="8452"/>
                    </a:lnTo>
                    <a:lnTo>
                      <a:pt x="8100" y="9391"/>
                    </a:lnTo>
                    <a:lnTo>
                      <a:pt x="8100" y="9391"/>
                    </a:lnTo>
                    <a:lnTo>
                      <a:pt x="8100" y="11270"/>
                    </a:lnTo>
                    <a:lnTo>
                      <a:pt x="5400" y="12209"/>
                    </a:lnTo>
                    <a:lnTo>
                      <a:pt x="5400" y="13148"/>
                    </a:lnTo>
                    <a:lnTo>
                      <a:pt x="2700" y="15026"/>
                    </a:lnTo>
                    <a:lnTo>
                      <a:pt x="0" y="17843"/>
                    </a:lnTo>
                    <a:lnTo>
                      <a:pt x="0" y="20661"/>
                    </a:lnTo>
                    <a:lnTo>
                      <a:pt x="0" y="20661"/>
                    </a:lnTo>
                    <a:lnTo>
                      <a:pt x="10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70" name="Shape 4570"/>
              <p:cNvSpPr/>
              <p:nvPr/>
            </p:nvSpPr>
            <p:spPr>
              <a:xfrm>
                <a:off x="1660525" y="1401762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17843"/>
                    </a:move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6904"/>
                    </a:lnTo>
                    <a:lnTo>
                      <a:pt x="14400" y="16904"/>
                    </a:lnTo>
                    <a:lnTo>
                      <a:pt x="14400" y="16904"/>
                    </a:lnTo>
                    <a:lnTo>
                      <a:pt x="14400" y="16904"/>
                    </a:lnTo>
                    <a:lnTo>
                      <a:pt x="14400" y="15965"/>
                    </a:lnTo>
                    <a:lnTo>
                      <a:pt x="14400" y="15965"/>
                    </a:lnTo>
                    <a:lnTo>
                      <a:pt x="14400" y="15026"/>
                    </a:lnTo>
                    <a:lnTo>
                      <a:pt x="14400" y="15026"/>
                    </a:lnTo>
                    <a:lnTo>
                      <a:pt x="14400" y="14087"/>
                    </a:lnTo>
                    <a:lnTo>
                      <a:pt x="14400" y="14087"/>
                    </a:lnTo>
                    <a:lnTo>
                      <a:pt x="14400" y="13148"/>
                    </a:lnTo>
                    <a:lnTo>
                      <a:pt x="14400" y="12209"/>
                    </a:lnTo>
                    <a:lnTo>
                      <a:pt x="14400" y="12209"/>
                    </a:lnTo>
                    <a:lnTo>
                      <a:pt x="14400" y="10330"/>
                    </a:lnTo>
                    <a:lnTo>
                      <a:pt x="16800" y="9391"/>
                    </a:lnTo>
                    <a:lnTo>
                      <a:pt x="16800" y="8452"/>
                    </a:lnTo>
                    <a:lnTo>
                      <a:pt x="19200" y="6574"/>
                    </a:lnTo>
                    <a:lnTo>
                      <a:pt x="21600" y="3757"/>
                    </a:lnTo>
                    <a:lnTo>
                      <a:pt x="21600" y="939"/>
                    </a:lnTo>
                    <a:lnTo>
                      <a:pt x="12000" y="0"/>
                    </a:lnTo>
                    <a:lnTo>
                      <a:pt x="9600" y="2817"/>
                    </a:lnTo>
                    <a:lnTo>
                      <a:pt x="7200" y="5635"/>
                    </a:lnTo>
                    <a:lnTo>
                      <a:pt x="4800" y="6574"/>
                    </a:lnTo>
                    <a:lnTo>
                      <a:pt x="4800" y="8452"/>
                    </a:lnTo>
                    <a:lnTo>
                      <a:pt x="4800" y="9391"/>
                    </a:lnTo>
                    <a:lnTo>
                      <a:pt x="2400" y="11270"/>
                    </a:lnTo>
                    <a:lnTo>
                      <a:pt x="2400" y="11270"/>
                    </a:lnTo>
                    <a:lnTo>
                      <a:pt x="2400" y="12209"/>
                    </a:lnTo>
                    <a:lnTo>
                      <a:pt x="2400" y="13148"/>
                    </a:lnTo>
                    <a:lnTo>
                      <a:pt x="0" y="14087"/>
                    </a:lnTo>
                    <a:lnTo>
                      <a:pt x="0" y="14087"/>
                    </a:lnTo>
                    <a:lnTo>
                      <a:pt x="0" y="15026"/>
                    </a:lnTo>
                    <a:lnTo>
                      <a:pt x="0" y="15965"/>
                    </a:lnTo>
                    <a:lnTo>
                      <a:pt x="0" y="16904"/>
                    </a:lnTo>
                    <a:lnTo>
                      <a:pt x="0" y="16904"/>
                    </a:lnTo>
                    <a:lnTo>
                      <a:pt x="2400" y="17843"/>
                    </a:lnTo>
                    <a:lnTo>
                      <a:pt x="2400" y="18783"/>
                    </a:lnTo>
                    <a:lnTo>
                      <a:pt x="2400" y="18783"/>
                    </a:lnTo>
                    <a:lnTo>
                      <a:pt x="2400" y="19722"/>
                    </a:lnTo>
                    <a:lnTo>
                      <a:pt x="4800" y="20661"/>
                    </a:lnTo>
                    <a:lnTo>
                      <a:pt x="4800" y="20661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14400" y="178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71" name="Shape 4571"/>
              <p:cNvSpPr/>
              <p:nvPr/>
            </p:nvSpPr>
            <p:spPr>
              <a:xfrm>
                <a:off x="1665287" y="1420812"/>
                <a:ext cx="34926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655" y="0"/>
                    </a:moveTo>
                    <a:lnTo>
                      <a:pt x="18655" y="0"/>
                    </a:lnTo>
                    <a:lnTo>
                      <a:pt x="16691" y="3600"/>
                    </a:lnTo>
                    <a:lnTo>
                      <a:pt x="13745" y="5400"/>
                    </a:lnTo>
                    <a:lnTo>
                      <a:pt x="11782" y="7200"/>
                    </a:lnTo>
                    <a:lnTo>
                      <a:pt x="10800" y="9000"/>
                    </a:lnTo>
                    <a:lnTo>
                      <a:pt x="9818" y="9000"/>
                    </a:lnTo>
                    <a:lnTo>
                      <a:pt x="7855" y="10800"/>
                    </a:lnTo>
                    <a:lnTo>
                      <a:pt x="7855" y="10800"/>
                    </a:lnTo>
                    <a:lnTo>
                      <a:pt x="6873" y="10800"/>
                    </a:lnTo>
                    <a:lnTo>
                      <a:pt x="6873" y="12600"/>
                    </a:lnTo>
                    <a:lnTo>
                      <a:pt x="5891" y="12600"/>
                    </a:lnTo>
                    <a:lnTo>
                      <a:pt x="5891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0" y="19800"/>
                    </a:lnTo>
                    <a:lnTo>
                      <a:pt x="0" y="19800"/>
                    </a:lnTo>
                    <a:lnTo>
                      <a:pt x="982" y="19800"/>
                    </a:lnTo>
                    <a:lnTo>
                      <a:pt x="1964" y="21600"/>
                    </a:lnTo>
                    <a:lnTo>
                      <a:pt x="1964" y="21600"/>
                    </a:lnTo>
                    <a:lnTo>
                      <a:pt x="2945" y="21600"/>
                    </a:lnTo>
                    <a:lnTo>
                      <a:pt x="3927" y="21600"/>
                    </a:lnTo>
                    <a:lnTo>
                      <a:pt x="3927" y="21600"/>
                    </a:lnTo>
                    <a:lnTo>
                      <a:pt x="4909" y="21600"/>
                    </a:lnTo>
                    <a:lnTo>
                      <a:pt x="5891" y="21600"/>
                    </a:lnTo>
                    <a:lnTo>
                      <a:pt x="5891" y="21600"/>
                    </a:lnTo>
                    <a:lnTo>
                      <a:pt x="6873" y="21600"/>
                    </a:lnTo>
                    <a:lnTo>
                      <a:pt x="7855" y="19800"/>
                    </a:lnTo>
                    <a:lnTo>
                      <a:pt x="7855" y="19800"/>
                    </a:lnTo>
                    <a:lnTo>
                      <a:pt x="8836" y="19800"/>
                    </a:lnTo>
                    <a:lnTo>
                      <a:pt x="9818" y="19800"/>
                    </a:lnTo>
                    <a:lnTo>
                      <a:pt x="9818" y="18000"/>
                    </a:lnTo>
                    <a:lnTo>
                      <a:pt x="11782" y="18000"/>
                    </a:lnTo>
                    <a:lnTo>
                      <a:pt x="12764" y="16200"/>
                    </a:lnTo>
                    <a:lnTo>
                      <a:pt x="14727" y="14400"/>
                    </a:lnTo>
                    <a:lnTo>
                      <a:pt x="15709" y="14400"/>
                    </a:lnTo>
                    <a:lnTo>
                      <a:pt x="18655" y="108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1865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72" name="Shape 4572"/>
              <p:cNvSpPr/>
              <p:nvPr/>
            </p:nvSpPr>
            <p:spPr>
              <a:xfrm>
                <a:off x="1695450" y="1408112"/>
                <a:ext cx="36513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600"/>
                    </a:moveTo>
                    <a:lnTo>
                      <a:pt x="21600" y="3600"/>
                    </a:lnTo>
                    <a:lnTo>
                      <a:pt x="20661" y="1800"/>
                    </a:lnTo>
                    <a:lnTo>
                      <a:pt x="20661" y="1800"/>
                    </a:lnTo>
                    <a:lnTo>
                      <a:pt x="19722" y="0"/>
                    </a:lnTo>
                    <a:lnTo>
                      <a:pt x="18783" y="0"/>
                    </a:lnTo>
                    <a:lnTo>
                      <a:pt x="18783" y="0"/>
                    </a:lnTo>
                    <a:lnTo>
                      <a:pt x="17843" y="0"/>
                    </a:lnTo>
                    <a:lnTo>
                      <a:pt x="16904" y="0"/>
                    </a:lnTo>
                    <a:lnTo>
                      <a:pt x="15965" y="0"/>
                    </a:lnTo>
                    <a:lnTo>
                      <a:pt x="15965" y="0"/>
                    </a:lnTo>
                    <a:lnTo>
                      <a:pt x="15026" y="0"/>
                    </a:lnTo>
                    <a:lnTo>
                      <a:pt x="15026" y="0"/>
                    </a:lnTo>
                    <a:lnTo>
                      <a:pt x="14087" y="1800"/>
                    </a:lnTo>
                    <a:lnTo>
                      <a:pt x="13148" y="1800"/>
                    </a:lnTo>
                    <a:lnTo>
                      <a:pt x="12209" y="1800"/>
                    </a:lnTo>
                    <a:lnTo>
                      <a:pt x="12209" y="1800"/>
                    </a:lnTo>
                    <a:lnTo>
                      <a:pt x="11270" y="3600"/>
                    </a:lnTo>
                    <a:lnTo>
                      <a:pt x="10330" y="3600"/>
                    </a:lnTo>
                    <a:lnTo>
                      <a:pt x="8452" y="5400"/>
                    </a:lnTo>
                    <a:lnTo>
                      <a:pt x="7513" y="7200"/>
                    </a:lnTo>
                    <a:lnTo>
                      <a:pt x="5635" y="9000"/>
                    </a:lnTo>
                    <a:lnTo>
                      <a:pt x="2817" y="10800"/>
                    </a:lnTo>
                    <a:lnTo>
                      <a:pt x="0" y="14400"/>
                    </a:lnTo>
                    <a:lnTo>
                      <a:pt x="2817" y="21600"/>
                    </a:lnTo>
                    <a:lnTo>
                      <a:pt x="5635" y="19800"/>
                    </a:lnTo>
                    <a:lnTo>
                      <a:pt x="8452" y="16200"/>
                    </a:lnTo>
                    <a:lnTo>
                      <a:pt x="9391" y="14400"/>
                    </a:lnTo>
                    <a:lnTo>
                      <a:pt x="11270" y="12600"/>
                    </a:lnTo>
                    <a:lnTo>
                      <a:pt x="12209" y="12600"/>
                    </a:lnTo>
                    <a:lnTo>
                      <a:pt x="13148" y="10800"/>
                    </a:lnTo>
                    <a:lnTo>
                      <a:pt x="14087" y="10800"/>
                    </a:lnTo>
                    <a:lnTo>
                      <a:pt x="14087" y="10800"/>
                    </a:lnTo>
                    <a:lnTo>
                      <a:pt x="15026" y="10800"/>
                    </a:lnTo>
                    <a:lnTo>
                      <a:pt x="15026" y="9000"/>
                    </a:lnTo>
                    <a:lnTo>
                      <a:pt x="15965" y="9000"/>
                    </a:lnTo>
                    <a:lnTo>
                      <a:pt x="15965" y="9000"/>
                    </a:lnTo>
                    <a:lnTo>
                      <a:pt x="16904" y="9000"/>
                    </a:lnTo>
                    <a:lnTo>
                      <a:pt x="16904" y="9000"/>
                    </a:lnTo>
                    <a:lnTo>
                      <a:pt x="16904" y="9000"/>
                    </a:lnTo>
                    <a:lnTo>
                      <a:pt x="17843" y="9000"/>
                    </a:lnTo>
                    <a:lnTo>
                      <a:pt x="17843" y="9000"/>
                    </a:lnTo>
                    <a:lnTo>
                      <a:pt x="17843" y="9000"/>
                    </a:lnTo>
                    <a:lnTo>
                      <a:pt x="17843" y="9000"/>
                    </a:lnTo>
                    <a:lnTo>
                      <a:pt x="17843" y="9000"/>
                    </a:lnTo>
                    <a:lnTo>
                      <a:pt x="17843" y="9000"/>
                    </a:lnTo>
                    <a:lnTo>
                      <a:pt x="18783" y="9000"/>
                    </a:lnTo>
                    <a:lnTo>
                      <a:pt x="18783" y="9000"/>
                    </a:lnTo>
                    <a:lnTo>
                      <a:pt x="21600" y="3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73" name="Shape 4573"/>
              <p:cNvSpPr/>
              <p:nvPr/>
            </p:nvSpPr>
            <p:spPr>
              <a:xfrm>
                <a:off x="1720850" y="1411287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8783"/>
                    </a:lnTo>
                    <a:lnTo>
                      <a:pt x="16800" y="15965"/>
                    </a:lnTo>
                    <a:lnTo>
                      <a:pt x="16800" y="14087"/>
                    </a:lnTo>
                    <a:lnTo>
                      <a:pt x="19200" y="13148"/>
                    </a:lnTo>
                    <a:lnTo>
                      <a:pt x="19200" y="11270"/>
                    </a:lnTo>
                    <a:lnTo>
                      <a:pt x="21600" y="10330"/>
                    </a:lnTo>
                    <a:lnTo>
                      <a:pt x="21600" y="9391"/>
                    </a:lnTo>
                    <a:lnTo>
                      <a:pt x="21600" y="8452"/>
                    </a:lnTo>
                    <a:lnTo>
                      <a:pt x="21600" y="7513"/>
                    </a:lnTo>
                    <a:lnTo>
                      <a:pt x="21600" y="7513"/>
                    </a:lnTo>
                    <a:lnTo>
                      <a:pt x="21600" y="6574"/>
                    </a:lnTo>
                    <a:lnTo>
                      <a:pt x="21600" y="5635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3757"/>
                    </a:lnTo>
                    <a:lnTo>
                      <a:pt x="21600" y="2817"/>
                    </a:lnTo>
                    <a:lnTo>
                      <a:pt x="21600" y="2817"/>
                    </a:lnTo>
                    <a:lnTo>
                      <a:pt x="19200" y="1878"/>
                    </a:lnTo>
                    <a:lnTo>
                      <a:pt x="19200" y="939"/>
                    </a:lnTo>
                    <a:lnTo>
                      <a:pt x="19200" y="939"/>
                    </a:lnTo>
                    <a:lnTo>
                      <a:pt x="16800" y="0"/>
                    </a:lnTo>
                    <a:lnTo>
                      <a:pt x="16800" y="0"/>
                    </a:lnTo>
                    <a:lnTo>
                      <a:pt x="9600" y="2817"/>
                    </a:lnTo>
                    <a:lnTo>
                      <a:pt x="9600" y="281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5635"/>
                    </a:lnTo>
                    <a:lnTo>
                      <a:pt x="9600" y="5635"/>
                    </a:lnTo>
                    <a:lnTo>
                      <a:pt x="9600" y="6574"/>
                    </a:lnTo>
                    <a:lnTo>
                      <a:pt x="9600" y="7513"/>
                    </a:lnTo>
                    <a:lnTo>
                      <a:pt x="9600" y="7513"/>
                    </a:lnTo>
                    <a:lnTo>
                      <a:pt x="9600" y="8452"/>
                    </a:lnTo>
                    <a:lnTo>
                      <a:pt x="9600" y="8452"/>
                    </a:lnTo>
                    <a:lnTo>
                      <a:pt x="7200" y="10330"/>
                    </a:lnTo>
                    <a:lnTo>
                      <a:pt x="7200" y="11270"/>
                    </a:lnTo>
                    <a:lnTo>
                      <a:pt x="7200" y="13148"/>
                    </a:lnTo>
                    <a:lnTo>
                      <a:pt x="4800" y="14087"/>
                    </a:lnTo>
                    <a:lnTo>
                      <a:pt x="2400" y="16904"/>
                    </a:lnTo>
                    <a:lnTo>
                      <a:pt x="0" y="19722"/>
                    </a:lnTo>
                    <a:lnTo>
                      <a:pt x="0" y="19722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74" name="Shape 4574"/>
              <p:cNvSpPr/>
              <p:nvPr/>
            </p:nvSpPr>
            <p:spPr>
              <a:xfrm>
                <a:off x="1714500" y="1444625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17843"/>
                    </a:move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5965"/>
                    </a:lnTo>
                    <a:lnTo>
                      <a:pt x="12000" y="15965"/>
                    </a:lnTo>
                    <a:lnTo>
                      <a:pt x="12000" y="15965"/>
                    </a:lnTo>
                    <a:lnTo>
                      <a:pt x="12000" y="15026"/>
                    </a:lnTo>
                    <a:lnTo>
                      <a:pt x="12000" y="15026"/>
                    </a:lnTo>
                    <a:lnTo>
                      <a:pt x="12000" y="14087"/>
                    </a:lnTo>
                    <a:lnTo>
                      <a:pt x="14400" y="13148"/>
                    </a:lnTo>
                    <a:lnTo>
                      <a:pt x="14400" y="13148"/>
                    </a:lnTo>
                    <a:lnTo>
                      <a:pt x="14400" y="12209"/>
                    </a:lnTo>
                    <a:lnTo>
                      <a:pt x="14400" y="11270"/>
                    </a:lnTo>
                    <a:lnTo>
                      <a:pt x="16800" y="9391"/>
                    </a:lnTo>
                    <a:lnTo>
                      <a:pt x="16800" y="8452"/>
                    </a:lnTo>
                    <a:lnTo>
                      <a:pt x="16800" y="6574"/>
                    </a:lnTo>
                    <a:lnTo>
                      <a:pt x="19200" y="3757"/>
                    </a:lnTo>
                    <a:lnTo>
                      <a:pt x="21600" y="1878"/>
                    </a:lnTo>
                    <a:lnTo>
                      <a:pt x="9600" y="0"/>
                    </a:lnTo>
                    <a:lnTo>
                      <a:pt x="9600" y="2817"/>
                    </a:lnTo>
                    <a:lnTo>
                      <a:pt x="7200" y="5635"/>
                    </a:lnTo>
                    <a:lnTo>
                      <a:pt x="4800" y="6574"/>
                    </a:lnTo>
                    <a:lnTo>
                      <a:pt x="4800" y="8452"/>
                    </a:lnTo>
                    <a:lnTo>
                      <a:pt x="2400" y="9391"/>
                    </a:lnTo>
                    <a:lnTo>
                      <a:pt x="2400" y="11270"/>
                    </a:lnTo>
                    <a:lnTo>
                      <a:pt x="2400" y="12209"/>
                    </a:lnTo>
                    <a:lnTo>
                      <a:pt x="2400" y="12209"/>
                    </a:lnTo>
                    <a:lnTo>
                      <a:pt x="2400" y="13148"/>
                    </a:lnTo>
                    <a:lnTo>
                      <a:pt x="0" y="14087"/>
                    </a:lnTo>
                    <a:lnTo>
                      <a:pt x="0" y="15026"/>
                    </a:lnTo>
                    <a:lnTo>
                      <a:pt x="0" y="15026"/>
                    </a:lnTo>
                    <a:lnTo>
                      <a:pt x="0" y="15965"/>
                    </a:lnTo>
                    <a:lnTo>
                      <a:pt x="0" y="16904"/>
                    </a:lnTo>
                    <a:lnTo>
                      <a:pt x="0" y="16904"/>
                    </a:lnTo>
                    <a:lnTo>
                      <a:pt x="0" y="17843"/>
                    </a:lnTo>
                    <a:lnTo>
                      <a:pt x="2400" y="18783"/>
                    </a:lnTo>
                    <a:lnTo>
                      <a:pt x="2400" y="18783"/>
                    </a:lnTo>
                    <a:lnTo>
                      <a:pt x="2400" y="19722"/>
                    </a:lnTo>
                    <a:lnTo>
                      <a:pt x="4800" y="20661"/>
                    </a:lnTo>
                    <a:lnTo>
                      <a:pt x="4800" y="20661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14400" y="178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75" name="Shape 4575"/>
              <p:cNvSpPr/>
              <p:nvPr/>
            </p:nvSpPr>
            <p:spPr>
              <a:xfrm>
                <a:off x="1719262" y="1463675"/>
                <a:ext cx="34926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655" y="0"/>
                    </a:moveTo>
                    <a:lnTo>
                      <a:pt x="18655" y="0"/>
                    </a:lnTo>
                    <a:lnTo>
                      <a:pt x="16691" y="3600"/>
                    </a:lnTo>
                    <a:lnTo>
                      <a:pt x="13745" y="5400"/>
                    </a:lnTo>
                    <a:lnTo>
                      <a:pt x="12764" y="7200"/>
                    </a:lnTo>
                    <a:lnTo>
                      <a:pt x="10800" y="9000"/>
                    </a:lnTo>
                    <a:lnTo>
                      <a:pt x="9818" y="9000"/>
                    </a:lnTo>
                    <a:lnTo>
                      <a:pt x="8836" y="10800"/>
                    </a:lnTo>
                    <a:lnTo>
                      <a:pt x="7855" y="10800"/>
                    </a:lnTo>
                    <a:lnTo>
                      <a:pt x="6873" y="10800"/>
                    </a:lnTo>
                    <a:lnTo>
                      <a:pt x="6873" y="12600"/>
                    </a:lnTo>
                    <a:lnTo>
                      <a:pt x="5891" y="12600"/>
                    </a:lnTo>
                    <a:lnTo>
                      <a:pt x="5891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0" y="19800"/>
                    </a:lnTo>
                    <a:lnTo>
                      <a:pt x="0" y="19800"/>
                    </a:lnTo>
                    <a:lnTo>
                      <a:pt x="982" y="21600"/>
                    </a:lnTo>
                    <a:lnTo>
                      <a:pt x="1964" y="21600"/>
                    </a:lnTo>
                    <a:lnTo>
                      <a:pt x="1964" y="21600"/>
                    </a:lnTo>
                    <a:lnTo>
                      <a:pt x="2945" y="21600"/>
                    </a:lnTo>
                    <a:lnTo>
                      <a:pt x="3927" y="21600"/>
                    </a:lnTo>
                    <a:lnTo>
                      <a:pt x="3927" y="21600"/>
                    </a:lnTo>
                    <a:lnTo>
                      <a:pt x="4909" y="21600"/>
                    </a:lnTo>
                    <a:lnTo>
                      <a:pt x="5891" y="21600"/>
                    </a:lnTo>
                    <a:lnTo>
                      <a:pt x="6873" y="21600"/>
                    </a:lnTo>
                    <a:lnTo>
                      <a:pt x="6873" y="21600"/>
                    </a:lnTo>
                    <a:lnTo>
                      <a:pt x="7855" y="19800"/>
                    </a:lnTo>
                    <a:lnTo>
                      <a:pt x="8836" y="19800"/>
                    </a:lnTo>
                    <a:lnTo>
                      <a:pt x="8836" y="19800"/>
                    </a:lnTo>
                    <a:lnTo>
                      <a:pt x="9818" y="19800"/>
                    </a:lnTo>
                    <a:lnTo>
                      <a:pt x="10800" y="18000"/>
                    </a:lnTo>
                    <a:lnTo>
                      <a:pt x="11782" y="18000"/>
                    </a:lnTo>
                    <a:lnTo>
                      <a:pt x="13745" y="16200"/>
                    </a:lnTo>
                    <a:lnTo>
                      <a:pt x="14727" y="14400"/>
                    </a:lnTo>
                    <a:lnTo>
                      <a:pt x="15709" y="12600"/>
                    </a:lnTo>
                    <a:lnTo>
                      <a:pt x="18655" y="10800"/>
                    </a:lnTo>
                    <a:lnTo>
                      <a:pt x="21600" y="9000"/>
                    </a:lnTo>
                    <a:lnTo>
                      <a:pt x="21600" y="9000"/>
                    </a:lnTo>
                    <a:lnTo>
                      <a:pt x="1865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76" name="Shape 4576"/>
              <p:cNvSpPr/>
              <p:nvPr/>
            </p:nvSpPr>
            <p:spPr>
              <a:xfrm>
                <a:off x="1749425" y="1450975"/>
                <a:ext cx="34925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323"/>
                    </a:moveTo>
                    <a:lnTo>
                      <a:pt x="21600" y="3323"/>
                    </a:lnTo>
                    <a:lnTo>
                      <a:pt x="21600" y="1662"/>
                    </a:lnTo>
                    <a:lnTo>
                      <a:pt x="20618" y="1662"/>
                    </a:lnTo>
                    <a:lnTo>
                      <a:pt x="19636" y="1662"/>
                    </a:lnTo>
                    <a:lnTo>
                      <a:pt x="19636" y="1662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7673" y="0"/>
                    </a:lnTo>
                    <a:lnTo>
                      <a:pt x="16691" y="1662"/>
                    </a:lnTo>
                    <a:lnTo>
                      <a:pt x="15709" y="1662"/>
                    </a:lnTo>
                    <a:lnTo>
                      <a:pt x="15709" y="1662"/>
                    </a:lnTo>
                    <a:lnTo>
                      <a:pt x="14727" y="1662"/>
                    </a:lnTo>
                    <a:lnTo>
                      <a:pt x="13745" y="1662"/>
                    </a:lnTo>
                    <a:lnTo>
                      <a:pt x="12764" y="1662"/>
                    </a:lnTo>
                    <a:lnTo>
                      <a:pt x="12764" y="3323"/>
                    </a:lnTo>
                    <a:lnTo>
                      <a:pt x="11782" y="3323"/>
                    </a:lnTo>
                    <a:lnTo>
                      <a:pt x="10800" y="3323"/>
                    </a:lnTo>
                    <a:lnTo>
                      <a:pt x="9818" y="4985"/>
                    </a:lnTo>
                    <a:lnTo>
                      <a:pt x="8836" y="6646"/>
                    </a:lnTo>
                    <a:lnTo>
                      <a:pt x="6873" y="6646"/>
                    </a:lnTo>
                    <a:lnTo>
                      <a:pt x="5891" y="8308"/>
                    </a:lnTo>
                    <a:lnTo>
                      <a:pt x="2945" y="11631"/>
                    </a:lnTo>
                    <a:lnTo>
                      <a:pt x="0" y="13292"/>
                    </a:lnTo>
                    <a:lnTo>
                      <a:pt x="2945" y="21600"/>
                    </a:lnTo>
                    <a:lnTo>
                      <a:pt x="4909" y="18277"/>
                    </a:lnTo>
                    <a:lnTo>
                      <a:pt x="7855" y="16615"/>
                    </a:lnTo>
                    <a:lnTo>
                      <a:pt x="8836" y="14954"/>
                    </a:lnTo>
                    <a:lnTo>
                      <a:pt x="10800" y="13292"/>
                    </a:lnTo>
                    <a:lnTo>
                      <a:pt x="11782" y="11631"/>
                    </a:lnTo>
                    <a:lnTo>
                      <a:pt x="12764" y="11631"/>
                    </a:lnTo>
                    <a:lnTo>
                      <a:pt x="13745" y="11631"/>
                    </a:lnTo>
                    <a:lnTo>
                      <a:pt x="14727" y="9969"/>
                    </a:lnTo>
                    <a:lnTo>
                      <a:pt x="14727" y="9969"/>
                    </a:lnTo>
                    <a:lnTo>
                      <a:pt x="15709" y="9969"/>
                    </a:lnTo>
                    <a:lnTo>
                      <a:pt x="15709" y="9969"/>
                    </a:lnTo>
                    <a:lnTo>
                      <a:pt x="16691" y="9969"/>
                    </a:lnTo>
                    <a:lnTo>
                      <a:pt x="16691" y="9969"/>
                    </a:lnTo>
                    <a:lnTo>
                      <a:pt x="17673" y="8308"/>
                    </a:lnTo>
                    <a:lnTo>
                      <a:pt x="17673" y="8308"/>
                    </a:lnTo>
                    <a:lnTo>
                      <a:pt x="17673" y="8308"/>
                    </a:lnTo>
                    <a:lnTo>
                      <a:pt x="18655" y="8308"/>
                    </a:lnTo>
                    <a:lnTo>
                      <a:pt x="18655" y="8308"/>
                    </a:lnTo>
                    <a:lnTo>
                      <a:pt x="18655" y="9969"/>
                    </a:lnTo>
                    <a:lnTo>
                      <a:pt x="18655" y="9969"/>
                    </a:lnTo>
                    <a:lnTo>
                      <a:pt x="18655" y="9969"/>
                    </a:lnTo>
                    <a:lnTo>
                      <a:pt x="18655" y="9969"/>
                    </a:lnTo>
                    <a:lnTo>
                      <a:pt x="18655" y="9969"/>
                    </a:lnTo>
                    <a:lnTo>
                      <a:pt x="21600" y="332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77" name="Shape 4577"/>
              <p:cNvSpPr/>
              <p:nvPr/>
            </p:nvSpPr>
            <p:spPr>
              <a:xfrm>
                <a:off x="1774825" y="1454150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8783"/>
                    </a:lnTo>
                    <a:lnTo>
                      <a:pt x="16800" y="15965"/>
                    </a:lnTo>
                    <a:lnTo>
                      <a:pt x="16800" y="15026"/>
                    </a:lnTo>
                    <a:lnTo>
                      <a:pt x="19200" y="13148"/>
                    </a:lnTo>
                    <a:lnTo>
                      <a:pt x="19200" y="11270"/>
                    </a:lnTo>
                    <a:lnTo>
                      <a:pt x="19200" y="10330"/>
                    </a:lnTo>
                    <a:lnTo>
                      <a:pt x="21600" y="9391"/>
                    </a:lnTo>
                    <a:lnTo>
                      <a:pt x="21600" y="8452"/>
                    </a:lnTo>
                    <a:lnTo>
                      <a:pt x="21600" y="8452"/>
                    </a:lnTo>
                    <a:lnTo>
                      <a:pt x="21600" y="7513"/>
                    </a:lnTo>
                    <a:lnTo>
                      <a:pt x="21600" y="6574"/>
                    </a:lnTo>
                    <a:lnTo>
                      <a:pt x="21600" y="5635"/>
                    </a:lnTo>
                    <a:lnTo>
                      <a:pt x="21600" y="5635"/>
                    </a:lnTo>
                    <a:lnTo>
                      <a:pt x="21600" y="4696"/>
                    </a:lnTo>
                    <a:lnTo>
                      <a:pt x="21600" y="3757"/>
                    </a:lnTo>
                    <a:lnTo>
                      <a:pt x="21600" y="3757"/>
                    </a:lnTo>
                    <a:lnTo>
                      <a:pt x="21600" y="2817"/>
                    </a:lnTo>
                    <a:lnTo>
                      <a:pt x="19200" y="1878"/>
                    </a:lnTo>
                    <a:lnTo>
                      <a:pt x="19200" y="1878"/>
                    </a:lnTo>
                    <a:lnTo>
                      <a:pt x="19200" y="939"/>
                    </a:lnTo>
                    <a:lnTo>
                      <a:pt x="16800" y="0"/>
                    </a:lnTo>
                    <a:lnTo>
                      <a:pt x="14400" y="0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5635"/>
                    </a:lnTo>
                    <a:lnTo>
                      <a:pt x="9600" y="5635"/>
                    </a:lnTo>
                    <a:lnTo>
                      <a:pt x="9600" y="6574"/>
                    </a:lnTo>
                    <a:lnTo>
                      <a:pt x="9600" y="6574"/>
                    </a:lnTo>
                    <a:lnTo>
                      <a:pt x="9600" y="7513"/>
                    </a:lnTo>
                    <a:lnTo>
                      <a:pt x="9600" y="8452"/>
                    </a:lnTo>
                    <a:lnTo>
                      <a:pt x="9600" y="8452"/>
                    </a:lnTo>
                    <a:lnTo>
                      <a:pt x="9600" y="9391"/>
                    </a:lnTo>
                    <a:lnTo>
                      <a:pt x="7200" y="10330"/>
                    </a:lnTo>
                    <a:lnTo>
                      <a:pt x="7200" y="12209"/>
                    </a:lnTo>
                    <a:lnTo>
                      <a:pt x="7200" y="13148"/>
                    </a:lnTo>
                    <a:lnTo>
                      <a:pt x="4800" y="15026"/>
                    </a:lnTo>
                    <a:lnTo>
                      <a:pt x="2400" y="17843"/>
                    </a:lnTo>
                    <a:lnTo>
                      <a:pt x="0" y="19722"/>
                    </a:lnTo>
                    <a:lnTo>
                      <a:pt x="0" y="19722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78" name="Shape 4578"/>
              <p:cNvSpPr/>
              <p:nvPr/>
            </p:nvSpPr>
            <p:spPr>
              <a:xfrm>
                <a:off x="1768475" y="1487487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17843"/>
                    </a:moveTo>
                    <a:lnTo>
                      <a:pt x="144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5965"/>
                    </a:lnTo>
                    <a:lnTo>
                      <a:pt x="12000" y="15965"/>
                    </a:lnTo>
                    <a:lnTo>
                      <a:pt x="12000" y="15026"/>
                    </a:lnTo>
                    <a:lnTo>
                      <a:pt x="12000" y="15026"/>
                    </a:lnTo>
                    <a:lnTo>
                      <a:pt x="12000" y="14087"/>
                    </a:lnTo>
                    <a:lnTo>
                      <a:pt x="12000" y="14087"/>
                    </a:lnTo>
                    <a:lnTo>
                      <a:pt x="12000" y="13148"/>
                    </a:lnTo>
                    <a:lnTo>
                      <a:pt x="14400" y="12209"/>
                    </a:lnTo>
                    <a:lnTo>
                      <a:pt x="14400" y="11270"/>
                    </a:lnTo>
                    <a:lnTo>
                      <a:pt x="14400" y="9391"/>
                    </a:lnTo>
                    <a:lnTo>
                      <a:pt x="16800" y="8452"/>
                    </a:lnTo>
                    <a:lnTo>
                      <a:pt x="16800" y="7513"/>
                    </a:lnTo>
                    <a:lnTo>
                      <a:pt x="19200" y="4696"/>
                    </a:lnTo>
                    <a:lnTo>
                      <a:pt x="21600" y="1878"/>
                    </a:lnTo>
                    <a:lnTo>
                      <a:pt x="9600" y="0"/>
                    </a:lnTo>
                    <a:lnTo>
                      <a:pt x="7200" y="2817"/>
                    </a:lnTo>
                    <a:lnTo>
                      <a:pt x="4800" y="5635"/>
                    </a:lnTo>
                    <a:lnTo>
                      <a:pt x="4800" y="7513"/>
                    </a:lnTo>
                    <a:lnTo>
                      <a:pt x="4800" y="8452"/>
                    </a:lnTo>
                    <a:lnTo>
                      <a:pt x="2400" y="10330"/>
                    </a:lnTo>
                    <a:lnTo>
                      <a:pt x="2400" y="11270"/>
                    </a:lnTo>
                    <a:lnTo>
                      <a:pt x="2400" y="12209"/>
                    </a:lnTo>
                    <a:lnTo>
                      <a:pt x="0" y="13148"/>
                    </a:lnTo>
                    <a:lnTo>
                      <a:pt x="0" y="13148"/>
                    </a:lnTo>
                    <a:lnTo>
                      <a:pt x="0" y="14087"/>
                    </a:lnTo>
                    <a:lnTo>
                      <a:pt x="0" y="15026"/>
                    </a:lnTo>
                    <a:lnTo>
                      <a:pt x="0" y="15965"/>
                    </a:lnTo>
                    <a:lnTo>
                      <a:pt x="0" y="15965"/>
                    </a:lnTo>
                    <a:lnTo>
                      <a:pt x="0" y="16904"/>
                    </a:lnTo>
                    <a:lnTo>
                      <a:pt x="0" y="17843"/>
                    </a:lnTo>
                    <a:lnTo>
                      <a:pt x="0" y="17843"/>
                    </a:lnTo>
                    <a:lnTo>
                      <a:pt x="0" y="18783"/>
                    </a:lnTo>
                    <a:lnTo>
                      <a:pt x="2400" y="19722"/>
                    </a:lnTo>
                    <a:lnTo>
                      <a:pt x="2400" y="19722"/>
                    </a:lnTo>
                    <a:lnTo>
                      <a:pt x="2400" y="20661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14400" y="178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79" name="Shape 4579"/>
              <p:cNvSpPr/>
              <p:nvPr/>
            </p:nvSpPr>
            <p:spPr>
              <a:xfrm>
                <a:off x="1771650" y="1508125"/>
                <a:ext cx="36513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783" y="0"/>
                    </a:moveTo>
                    <a:lnTo>
                      <a:pt x="18783" y="0"/>
                    </a:lnTo>
                    <a:lnTo>
                      <a:pt x="17843" y="0"/>
                    </a:lnTo>
                    <a:lnTo>
                      <a:pt x="15965" y="1800"/>
                    </a:lnTo>
                    <a:lnTo>
                      <a:pt x="15026" y="3600"/>
                    </a:lnTo>
                    <a:lnTo>
                      <a:pt x="14087" y="5400"/>
                    </a:lnTo>
                    <a:lnTo>
                      <a:pt x="12209" y="5400"/>
                    </a:lnTo>
                    <a:lnTo>
                      <a:pt x="11270" y="7200"/>
                    </a:lnTo>
                    <a:lnTo>
                      <a:pt x="10330" y="9000"/>
                    </a:lnTo>
                    <a:lnTo>
                      <a:pt x="9391" y="9000"/>
                    </a:lnTo>
                    <a:lnTo>
                      <a:pt x="8452" y="10800"/>
                    </a:lnTo>
                    <a:lnTo>
                      <a:pt x="7513" y="10800"/>
                    </a:lnTo>
                    <a:lnTo>
                      <a:pt x="7513" y="10800"/>
                    </a:lnTo>
                    <a:lnTo>
                      <a:pt x="6574" y="10800"/>
                    </a:lnTo>
                    <a:lnTo>
                      <a:pt x="6574" y="10800"/>
                    </a:lnTo>
                    <a:lnTo>
                      <a:pt x="5635" y="10800"/>
                    </a:lnTo>
                    <a:lnTo>
                      <a:pt x="5635" y="10800"/>
                    </a:lnTo>
                    <a:lnTo>
                      <a:pt x="4696" y="10800"/>
                    </a:lnTo>
                    <a:lnTo>
                      <a:pt x="4696" y="12600"/>
                    </a:lnTo>
                    <a:lnTo>
                      <a:pt x="4696" y="12600"/>
                    </a:lnTo>
                    <a:lnTo>
                      <a:pt x="3757" y="12600"/>
                    </a:lnTo>
                    <a:lnTo>
                      <a:pt x="3757" y="10800"/>
                    </a:lnTo>
                    <a:lnTo>
                      <a:pt x="3757" y="10800"/>
                    </a:lnTo>
                    <a:lnTo>
                      <a:pt x="3757" y="10800"/>
                    </a:lnTo>
                    <a:lnTo>
                      <a:pt x="3757" y="10800"/>
                    </a:lnTo>
                    <a:lnTo>
                      <a:pt x="3757" y="10800"/>
                    </a:lnTo>
                    <a:lnTo>
                      <a:pt x="0" y="18000"/>
                    </a:lnTo>
                    <a:lnTo>
                      <a:pt x="939" y="19800"/>
                    </a:lnTo>
                    <a:lnTo>
                      <a:pt x="1878" y="19800"/>
                    </a:lnTo>
                    <a:lnTo>
                      <a:pt x="1878" y="19800"/>
                    </a:lnTo>
                    <a:lnTo>
                      <a:pt x="2817" y="19800"/>
                    </a:lnTo>
                    <a:lnTo>
                      <a:pt x="3757" y="19800"/>
                    </a:lnTo>
                    <a:lnTo>
                      <a:pt x="3757" y="21600"/>
                    </a:lnTo>
                    <a:lnTo>
                      <a:pt x="4696" y="21600"/>
                    </a:lnTo>
                    <a:lnTo>
                      <a:pt x="5635" y="19800"/>
                    </a:lnTo>
                    <a:lnTo>
                      <a:pt x="6574" y="19800"/>
                    </a:lnTo>
                    <a:lnTo>
                      <a:pt x="6574" y="19800"/>
                    </a:lnTo>
                    <a:lnTo>
                      <a:pt x="7513" y="19800"/>
                    </a:lnTo>
                    <a:lnTo>
                      <a:pt x="8452" y="19800"/>
                    </a:lnTo>
                    <a:lnTo>
                      <a:pt x="8452" y="19800"/>
                    </a:lnTo>
                    <a:lnTo>
                      <a:pt x="9391" y="18000"/>
                    </a:lnTo>
                    <a:lnTo>
                      <a:pt x="10330" y="18000"/>
                    </a:lnTo>
                    <a:lnTo>
                      <a:pt x="11270" y="18000"/>
                    </a:lnTo>
                    <a:lnTo>
                      <a:pt x="12209" y="16200"/>
                    </a:lnTo>
                    <a:lnTo>
                      <a:pt x="13148" y="16200"/>
                    </a:lnTo>
                    <a:lnTo>
                      <a:pt x="15026" y="14400"/>
                    </a:lnTo>
                    <a:lnTo>
                      <a:pt x="15965" y="12600"/>
                    </a:lnTo>
                    <a:lnTo>
                      <a:pt x="17843" y="10800"/>
                    </a:lnTo>
                    <a:lnTo>
                      <a:pt x="18783" y="9000"/>
                    </a:lnTo>
                    <a:lnTo>
                      <a:pt x="19722" y="72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1878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80" name="Shape 4580"/>
              <p:cNvSpPr/>
              <p:nvPr/>
            </p:nvSpPr>
            <p:spPr>
              <a:xfrm>
                <a:off x="1803400" y="1492250"/>
                <a:ext cx="33338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086"/>
                    </a:moveTo>
                    <a:lnTo>
                      <a:pt x="21600" y="3086"/>
                    </a:lnTo>
                    <a:lnTo>
                      <a:pt x="20571" y="1543"/>
                    </a:lnTo>
                    <a:lnTo>
                      <a:pt x="20571" y="1543"/>
                    </a:lnTo>
                    <a:lnTo>
                      <a:pt x="19543" y="1543"/>
                    </a:lnTo>
                    <a:lnTo>
                      <a:pt x="18514" y="1543"/>
                    </a:lnTo>
                    <a:lnTo>
                      <a:pt x="17486" y="0"/>
                    </a:lnTo>
                    <a:lnTo>
                      <a:pt x="17486" y="0"/>
                    </a:lnTo>
                    <a:lnTo>
                      <a:pt x="16457" y="1543"/>
                    </a:lnTo>
                    <a:lnTo>
                      <a:pt x="15429" y="1543"/>
                    </a:lnTo>
                    <a:lnTo>
                      <a:pt x="15429" y="1543"/>
                    </a:lnTo>
                    <a:lnTo>
                      <a:pt x="14400" y="1543"/>
                    </a:lnTo>
                    <a:lnTo>
                      <a:pt x="14400" y="1543"/>
                    </a:lnTo>
                    <a:lnTo>
                      <a:pt x="13371" y="3086"/>
                    </a:lnTo>
                    <a:lnTo>
                      <a:pt x="12343" y="3086"/>
                    </a:lnTo>
                    <a:lnTo>
                      <a:pt x="12343" y="3086"/>
                    </a:lnTo>
                    <a:lnTo>
                      <a:pt x="11314" y="4629"/>
                    </a:lnTo>
                    <a:lnTo>
                      <a:pt x="10286" y="4629"/>
                    </a:lnTo>
                    <a:lnTo>
                      <a:pt x="9257" y="6171"/>
                    </a:lnTo>
                    <a:lnTo>
                      <a:pt x="8229" y="6171"/>
                    </a:lnTo>
                    <a:lnTo>
                      <a:pt x="6171" y="7714"/>
                    </a:lnTo>
                    <a:lnTo>
                      <a:pt x="5143" y="9257"/>
                    </a:lnTo>
                    <a:lnTo>
                      <a:pt x="2057" y="12343"/>
                    </a:lnTo>
                    <a:lnTo>
                      <a:pt x="0" y="15429"/>
                    </a:lnTo>
                    <a:lnTo>
                      <a:pt x="3086" y="21600"/>
                    </a:lnTo>
                    <a:lnTo>
                      <a:pt x="5143" y="18514"/>
                    </a:lnTo>
                    <a:lnTo>
                      <a:pt x="8229" y="15429"/>
                    </a:lnTo>
                    <a:lnTo>
                      <a:pt x="9257" y="13886"/>
                    </a:lnTo>
                    <a:lnTo>
                      <a:pt x="10286" y="13886"/>
                    </a:lnTo>
                    <a:lnTo>
                      <a:pt x="11314" y="12343"/>
                    </a:lnTo>
                    <a:lnTo>
                      <a:pt x="13371" y="10800"/>
                    </a:lnTo>
                    <a:lnTo>
                      <a:pt x="13371" y="10800"/>
                    </a:lnTo>
                    <a:lnTo>
                      <a:pt x="14400" y="10800"/>
                    </a:lnTo>
                    <a:lnTo>
                      <a:pt x="14400" y="9257"/>
                    </a:lnTo>
                    <a:lnTo>
                      <a:pt x="15429" y="9257"/>
                    </a:lnTo>
                    <a:lnTo>
                      <a:pt x="15429" y="9257"/>
                    </a:lnTo>
                    <a:lnTo>
                      <a:pt x="16457" y="9257"/>
                    </a:lnTo>
                    <a:lnTo>
                      <a:pt x="16457" y="9257"/>
                    </a:lnTo>
                    <a:lnTo>
                      <a:pt x="16457" y="9257"/>
                    </a:lnTo>
                    <a:lnTo>
                      <a:pt x="17486" y="9257"/>
                    </a:lnTo>
                    <a:lnTo>
                      <a:pt x="17486" y="9257"/>
                    </a:lnTo>
                    <a:lnTo>
                      <a:pt x="17486" y="9257"/>
                    </a:lnTo>
                    <a:lnTo>
                      <a:pt x="17486" y="9257"/>
                    </a:lnTo>
                    <a:lnTo>
                      <a:pt x="18514" y="9257"/>
                    </a:lnTo>
                    <a:lnTo>
                      <a:pt x="18514" y="9257"/>
                    </a:lnTo>
                    <a:lnTo>
                      <a:pt x="18514" y="9257"/>
                    </a:lnTo>
                    <a:lnTo>
                      <a:pt x="18514" y="9257"/>
                    </a:lnTo>
                    <a:lnTo>
                      <a:pt x="18514" y="9257"/>
                    </a:lnTo>
                    <a:lnTo>
                      <a:pt x="21600" y="30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81" name="Shape 4581"/>
              <p:cNvSpPr/>
              <p:nvPr/>
            </p:nvSpPr>
            <p:spPr>
              <a:xfrm>
                <a:off x="1825625" y="1495425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8783"/>
                    </a:lnTo>
                    <a:lnTo>
                      <a:pt x="16800" y="15965"/>
                    </a:lnTo>
                    <a:lnTo>
                      <a:pt x="16800" y="14087"/>
                    </a:lnTo>
                    <a:lnTo>
                      <a:pt x="19200" y="13148"/>
                    </a:lnTo>
                    <a:lnTo>
                      <a:pt x="19200" y="11270"/>
                    </a:lnTo>
                    <a:lnTo>
                      <a:pt x="21600" y="10330"/>
                    </a:lnTo>
                    <a:lnTo>
                      <a:pt x="21600" y="9391"/>
                    </a:lnTo>
                    <a:lnTo>
                      <a:pt x="21600" y="8452"/>
                    </a:lnTo>
                    <a:lnTo>
                      <a:pt x="21600" y="7513"/>
                    </a:lnTo>
                    <a:lnTo>
                      <a:pt x="21600" y="7513"/>
                    </a:lnTo>
                    <a:lnTo>
                      <a:pt x="21600" y="6574"/>
                    </a:lnTo>
                    <a:lnTo>
                      <a:pt x="21600" y="5635"/>
                    </a:lnTo>
                    <a:lnTo>
                      <a:pt x="21600" y="5635"/>
                    </a:lnTo>
                    <a:lnTo>
                      <a:pt x="21600" y="4696"/>
                    </a:lnTo>
                    <a:lnTo>
                      <a:pt x="21600" y="3757"/>
                    </a:lnTo>
                    <a:lnTo>
                      <a:pt x="21600" y="3757"/>
                    </a:lnTo>
                    <a:lnTo>
                      <a:pt x="21600" y="2817"/>
                    </a:lnTo>
                    <a:lnTo>
                      <a:pt x="21600" y="1878"/>
                    </a:lnTo>
                    <a:lnTo>
                      <a:pt x="19200" y="1878"/>
                    </a:lnTo>
                    <a:lnTo>
                      <a:pt x="19200" y="939"/>
                    </a:lnTo>
                    <a:lnTo>
                      <a:pt x="16800" y="0"/>
                    </a:lnTo>
                    <a:lnTo>
                      <a:pt x="16800" y="0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3757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4696"/>
                    </a:lnTo>
                    <a:lnTo>
                      <a:pt x="9600" y="5635"/>
                    </a:lnTo>
                    <a:lnTo>
                      <a:pt x="9600" y="5635"/>
                    </a:lnTo>
                    <a:lnTo>
                      <a:pt x="9600" y="6574"/>
                    </a:lnTo>
                    <a:lnTo>
                      <a:pt x="9600" y="6574"/>
                    </a:lnTo>
                    <a:lnTo>
                      <a:pt x="9600" y="7513"/>
                    </a:lnTo>
                    <a:lnTo>
                      <a:pt x="9600" y="7513"/>
                    </a:lnTo>
                    <a:lnTo>
                      <a:pt x="9600" y="8452"/>
                    </a:lnTo>
                    <a:lnTo>
                      <a:pt x="9600" y="9391"/>
                    </a:lnTo>
                    <a:lnTo>
                      <a:pt x="7200" y="10330"/>
                    </a:lnTo>
                    <a:lnTo>
                      <a:pt x="7200" y="11270"/>
                    </a:lnTo>
                    <a:lnTo>
                      <a:pt x="7200" y="13148"/>
                    </a:lnTo>
                    <a:lnTo>
                      <a:pt x="4800" y="14087"/>
                    </a:lnTo>
                    <a:lnTo>
                      <a:pt x="2400" y="16904"/>
                    </a:lnTo>
                    <a:lnTo>
                      <a:pt x="0" y="19722"/>
                    </a:lnTo>
                    <a:lnTo>
                      <a:pt x="0" y="19722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82" name="Shape 4582"/>
              <p:cNvSpPr/>
              <p:nvPr/>
            </p:nvSpPr>
            <p:spPr>
              <a:xfrm>
                <a:off x="1819275" y="1528762"/>
                <a:ext cx="142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17843"/>
                    </a:move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2000" y="17843"/>
                    </a:lnTo>
                    <a:lnTo>
                      <a:pt x="12000" y="17843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6904"/>
                    </a:lnTo>
                    <a:lnTo>
                      <a:pt x="12000" y="15965"/>
                    </a:lnTo>
                    <a:lnTo>
                      <a:pt x="12000" y="15965"/>
                    </a:lnTo>
                    <a:lnTo>
                      <a:pt x="12000" y="15026"/>
                    </a:lnTo>
                    <a:lnTo>
                      <a:pt x="12000" y="15026"/>
                    </a:lnTo>
                    <a:lnTo>
                      <a:pt x="12000" y="14087"/>
                    </a:lnTo>
                    <a:lnTo>
                      <a:pt x="12000" y="14087"/>
                    </a:lnTo>
                    <a:lnTo>
                      <a:pt x="14400" y="13148"/>
                    </a:lnTo>
                    <a:lnTo>
                      <a:pt x="14400" y="12209"/>
                    </a:lnTo>
                    <a:lnTo>
                      <a:pt x="14400" y="11270"/>
                    </a:lnTo>
                    <a:lnTo>
                      <a:pt x="14400" y="9391"/>
                    </a:lnTo>
                    <a:lnTo>
                      <a:pt x="16800" y="8452"/>
                    </a:lnTo>
                    <a:lnTo>
                      <a:pt x="16800" y="6574"/>
                    </a:lnTo>
                    <a:lnTo>
                      <a:pt x="19200" y="4696"/>
                    </a:lnTo>
                    <a:lnTo>
                      <a:pt x="21600" y="1878"/>
                    </a:lnTo>
                    <a:lnTo>
                      <a:pt x="9600" y="0"/>
                    </a:lnTo>
                    <a:lnTo>
                      <a:pt x="7200" y="2817"/>
                    </a:lnTo>
                    <a:lnTo>
                      <a:pt x="4800" y="5635"/>
                    </a:lnTo>
                    <a:lnTo>
                      <a:pt x="4800" y="6574"/>
                    </a:lnTo>
                    <a:lnTo>
                      <a:pt x="4800" y="8452"/>
                    </a:lnTo>
                    <a:lnTo>
                      <a:pt x="2400" y="10330"/>
                    </a:lnTo>
                    <a:lnTo>
                      <a:pt x="2400" y="11270"/>
                    </a:lnTo>
                    <a:lnTo>
                      <a:pt x="2400" y="12209"/>
                    </a:lnTo>
                    <a:lnTo>
                      <a:pt x="0" y="13148"/>
                    </a:lnTo>
                    <a:lnTo>
                      <a:pt x="0" y="13148"/>
                    </a:lnTo>
                    <a:lnTo>
                      <a:pt x="0" y="14087"/>
                    </a:lnTo>
                    <a:lnTo>
                      <a:pt x="0" y="15026"/>
                    </a:lnTo>
                    <a:lnTo>
                      <a:pt x="0" y="15965"/>
                    </a:lnTo>
                    <a:lnTo>
                      <a:pt x="0" y="15965"/>
                    </a:lnTo>
                    <a:lnTo>
                      <a:pt x="0" y="16904"/>
                    </a:lnTo>
                    <a:lnTo>
                      <a:pt x="0" y="17843"/>
                    </a:lnTo>
                    <a:lnTo>
                      <a:pt x="0" y="17843"/>
                    </a:lnTo>
                    <a:lnTo>
                      <a:pt x="2400" y="18783"/>
                    </a:lnTo>
                    <a:lnTo>
                      <a:pt x="2400" y="19722"/>
                    </a:lnTo>
                    <a:lnTo>
                      <a:pt x="2400" y="19722"/>
                    </a:lnTo>
                    <a:lnTo>
                      <a:pt x="4800" y="20661"/>
                    </a:lnTo>
                    <a:lnTo>
                      <a:pt x="4800" y="21600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14400" y="178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83" name="Shape 4583"/>
              <p:cNvSpPr/>
              <p:nvPr/>
            </p:nvSpPr>
            <p:spPr>
              <a:xfrm>
                <a:off x="1824037" y="1547812"/>
                <a:ext cx="34926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655" y="0"/>
                    </a:moveTo>
                    <a:lnTo>
                      <a:pt x="18655" y="0"/>
                    </a:lnTo>
                    <a:lnTo>
                      <a:pt x="15709" y="3600"/>
                    </a:lnTo>
                    <a:lnTo>
                      <a:pt x="12764" y="7200"/>
                    </a:lnTo>
                    <a:lnTo>
                      <a:pt x="11782" y="7200"/>
                    </a:lnTo>
                    <a:lnTo>
                      <a:pt x="9818" y="9000"/>
                    </a:lnTo>
                    <a:lnTo>
                      <a:pt x="8836" y="10800"/>
                    </a:lnTo>
                    <a:lnTo>
                      <a:pt x="7855" y="10800"/>
                    </a:lnTo>
                    <a:lnTo>
                      <a:pt x="6873" y="10800"/>
                    </a:lnTo>
                    <a:lnTo>
                      <a:pt x="6873" y="12600"/>
                    </a:lnTo>
                    <a:lnTo>
                      <a:pt x="5891" y="12600"/>
                    </a:lnTo>
                    <a:lnTo>
                      <a:pt x="5891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3927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2945" y="12600"/>
                    </a:lnTo>
                    <a:lnTo>
                      <a:pt x="0" y="19800"/>
                    </a:lnTo>
                    <a:lnTo>
                      <a:pt x="0" y="21600"/>
                    </a:lnTo>
                    <a:lnTo>
                      <a:pt x="982" y="21600"/>
                    </a:lnTo>
                    <a:lnTo>
                      <a:pt x="982" y="21600"/>
                    </a:lnTo>
                    <a:lnTo>
                      <a:pt x="1964" y="21600"/>
                    </a:lnTo>
                    <a:lnTo>
                      <a:pt x="2945" y="21600"/>
                    </a:lnTo>
                    <a:lnTo>
                      <a:pt x="2945" y="21600"/>
                    </a:lnTo>
                    <a:lnTo>
                      <a:pt x="3927" y="21600"/>
                    </a:lnTo>
                    <a:lnTo>
                      <a:pt x="4909" y="21600"/>
                    </a:lnTo>
                    <a:lnTo>
                      <a:pt x="4909" y="21600"/>
                    </a:lnTo>
                    <a:lnTo>
                      <a:pt x="5891" y="21600"/>
                    </a:lnTo>
                    <a:lnTo>
                      <a:pt x="6873" y="21600"/>
                    </a:lnTo>
                    <a:lnTo>
                      <a:pt x="6873" y="21600"/>
                    </a:lnTo>
                    <a:lnTo>
                      <a:pt x="7855" y="21600"/>
                    </a:lnTo>
                    <a:lnTo>
                      <a:pt x="8836" y="19800"/>
                    </a:lnTo>
                    <a:lnTo>
                      <a:pt x="8836" y="19800"/>
                    </a:lnTo>
                    <a:lnTo>
                      <a:pt x="9818" y="19800"/>
                    </a:lnTo>
                    <a:lnTo>
                      <a:pt x="10800" y="18000"/>
                    </a:lnTo>
                    <a:lnTo>
                      <a:pt x="12764" y="16200"/>
                    </a:lnTo>
                    <a:lnTo>
                      <a:pt x="13745" y="16200"/>
                    </a:lnTo>
                    <a:lnTo>
                      <a:pt x="15709" y="14400"/>
                    </a:lnTo>
                    <a:lnTo>
                      <a:pt x="18655" y="10800"/>
                    </a:lnTo>
                    <a:lnTo>
                      <a:pt x="21600" y="9000"/>
                    </a:lnTo>
                    <a:lnTo>
                      <a:pt x="21600" y="9000"/>
                    </a:lnTo>
                    <a:lnTo>
                      <a:pt x="1865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84" name="Shape 4584"/>
              <p:cNvSpPr/>
              <p:nvPr/>
            </p:nvSpPr>
            <p:spPr>
              <a:xfrm>
                <a:off x="1854200" y="1544637"/>
                <a:ext cx="25400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9257"/>
                    </a:moveTo>
                    <a:lnTo>
                      <a:pt x="21600" y="9257"/>
                    </a:lnTo>
                    <a:lnTo>
                      <a:pt x="20250" y="6171"/>
                    </a:lnTo>
                    <a:lnTo>
                      <a:pt x="18900" y="6171"/>
                    </a:lnTo>
                    <a:lnTo>
                      <a:pt x="17550" y="3086"/>
                    </a:lnTo>
                    <a:lnTo>
                      <a:pt x="17550" y="3086"/>
                    </a:lnTo>
                    <a:lnTo>
                      <a:pt x="16200" y="0"/>
                    </a:lnTo>
                    <a:lnTo>
                      <a:pt x="16200" y="0"/>
                    </a:lnTo>
                    <a:lnTo>
                      <a:pt x="14850" y="0"/>
                    </a:lnTo>
                    <a:lnTo>
                      <a:pt x="14850" y="0"/>
                    </a:lnTo>
                    <a:lnTo>
                      <a:pt x="13500" y="0"/>
                    </a:lnTo>
                    <a:lnTo>
                      <a:pt x="13500" y="0"/>
                    </a:lnTo>
                    <a:lnTo>
                      <a:pt x="12150" y="0"/>
                    </a:lnTo>
                    <a:lnTo>
                      <a:pt x="12150" y="0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9450" y="0"/>
                    </a:lnTo>
                    <a:lnTo>
                      <a:pt x="8100" y="0"/>
                    </a:lnTo>
                    <a:lnTo>
                      <a:pt x="8100" y="0"/>
                    </a:lnTo>
                    <a:lnTo>
                      <a:pt x="6750" y="0"/>
                    </a:lnTo>
                    <a:lnTo>
                      <a:pt x="5400" y="3086"/>
                    </a:lnTo>
                    <a:lnTo>
                      <a:pt x="5400" y="3086"/>
                    </a:lnTo>
                    <a:lnTo>
                      <a:pt x="4050" y="3086"/>
                    </a:lnTo>
                    <a:lnTo>
                      <a:pt x="2700" y="6171"/>
                    </a:lnTo>
                    <a:lnTo>
                      <a:pt x="1350" y="6171"/>
                    </a:lnTo>
                    <a:lnTo>
                      <a:pt x="0" y="6171"/>
                    </a:lnTo>
                    <a:lnTo>
                      <a:pt x="4050" y="21600"/>
                    </a:lnTo>
                    <a:lnTo>
                      <a:pt x="4050" y="18514"/>
                    </a:lnTo>
                    <a:lnTo>
                      <a:pt x="5400" y="18514"/>
                    </a:lnTo>
                    <a:lnTo>
                      <a:pt x="6750" y="18514"/>
                    </a:lnTo>
                    <a:lnTo>
                      <a:pt x="6750" y="18514"/>
                    </a:lnTo>
                    <a:lnTo>
                      <a:pt x="8100" y="15429"/>
                    </a:lnTo>
                    <a:lnTo>
                      <a:pt x="8100" y="15429"/>
                    </a:lnTo>
                    <a:lnTo>
                      <a:pt x="9450" y="15429"/>
                    </a:lnTo>
                    <a:lnTo>
                      <a:pt x="9450" y="15429"/>
                    </a:lnTo>
                    <a:lnTo>
                      <a:pt x="10800" y="15429"/>
                    </a:lnTo>
                    <a:lnTo>
                      <a:pt x="10800" y="15429"/>
                    </a:lnTo>
                    <a:lnTo>
                      <a:pt x="10800" y="15429"/>
                    </a:lnTo>
                    <a:lnTo>
                      <a:pt x="12150" y="15429"/>
                    </a:lnTo>
                    <a:lnTo>
                      <a:pt x="12150" y="15429"/>
                    </a:lnTo>
                    <a:lnTo>
                      <a:pt x="12150" y="15429"/>
                    </a:lnTo>
                    <a:lnTo>
                      <a:pt x="12150" y="15429"/>
                    </a:lnTo>
                    <a:lnTo>
                      <a:pt x="13500" y="15429"/>
                    </a:lnTo>
                    <a:lnTo>
                      <a:pt x="13500" y="15429"/>
                    </a:lnTo>
                    <a:lnTo>
                      <a:pt x="13500" y="15429"/>
                    </a:lnTo>
                    <a:lnTo>
                      <a:pt x="13500" y="15429"/>
                    </a:lnTo>
                    <a:lnTo>
                      <a:pt x="13500" y="15429"/>
                    </a:lnTo>
                    <a:lnTo>
                      <a:pt x="14850" y="15429"/>
                    </a:lnTo>
                    <a:lnTo>
                      <a:pt x="14850" y="18514"/>
                    </a:lnTo>
                    <a:lnTo>
                      <a:pt x="16200" y="18514"/>
                    </a:lnTo>
                    <a:lnTo>
                      <a:pt x="17550" y="21600"/>
                    </a:lnTo>
                    <a:lnTo>
                      <a:pt x="17550" y="21600"/>
                    </a:lnTo>
                    <a:lnTo>
                      <a:pt x="21600" y="925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85" name="Shape 4585"/>
              <p:cNvSpPr/>
              <p:nvPr/>
            </p:nvSpPr>
            <p:spPr>
              <a:xfrm>
                <a:off x="1874837" y="1549400"/>
                <a:ext cx="12701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250"/>
                    </a:moveTo>
                    <a:lnTo>
                      <a:pt x="21600" y="20250"/>
                    </a:lnTo>
                    <a:lnTo>
                      <a:pt x="21600" y="17550"/>
                    </a:lnTo>
                    <a:lnTo>
                      <a:pt x="18900" y="14850"/>
                    </a:lnTo>
                    <a:lnTo>
                      <a:pt x="18900" y="13500"/>
                    </a:lnTo>
                    <a:lnTo>
                      <a:pt x="18900" y="12150"/>
                    </a:lnTo>
                    <a:lnTo>
                      <a:pt x="18900" y="10800"/>
                    </a:lnTo>
                    <a:lnTo>
                      <a:pt x="18900" y="9450"/>
                    </a:lnTo>
                    <a:lnTo>
                      <a:pt x="16200" y="8100"/>
                    </a:lnTo>
                    <a:lnTo>
                      <a:pt x="16200" y="6750"/>
                    </a:lnTo>
                    <a:lnTo>
                      <a:pt x="16200" y="5400"/>
                    </a:lnTo>
                    <a:lnTo>
                      <a:pt x="13500" y="4050"/>
                    </a:lnTo>
                    <a:lnTo>
                      <a:pt x="13500" y="4050"/>
                    </a:lnTo>
                    <a:lnTo>
                      <a:pt x="13500" y="2700"/>
                    </a:lnTo>
                    <a:lnTo>
                      <a:pt x="13500" y="2700"/>
                    </a:lnTo>
                    <a:lnTo>
                      <a:pt x="10800" y="1350"/>
                    </a:lnTo>
                    <a:lnTo>
                      <a:pt x="10800" y="1350"/>
                    </a:lnTo>
                    <a:lnTo>
                      <a:pt x="10800" y="1350"/>
                    </a:lnTo>
                    <a:lnTo>
                      <a:pt x="8100" y="0"/>
                    </a:lnTo>
                    <a:lnTo>
                      <a:pt x="8100" y="0"/>
                    </a:lnTo>
                    <a:lnTo>
                      <a:pt x="0" y="5400"/>
                    </a:lnTo>
                    <a:lnTo>
                      <a:pt x="0" y="5400"/>
                    </a:lnTo>
                    <a:lnTo>
                      <a:pt x="0" y="5400"/>
                    </a:lnTo>
                    <a:lnTo>
                      <a:pt x="0" y="5400"/>
                    </a:lnTo>
                    <a:lnTo>
                      <a:pt x="0" y="5400"/>
                    </a:lnTo>
                    <a:lnTo>
                      <a:pt x="0" y="5400"/>
                    </a:lnTo>
                    <a:lnTo>
                      <a:pt x="0" y="6750"/>
                    </a:lnTo>
                    <a:lnTo>
                      <a:pt x="2700" y="6750"/>
                    </a:lnTo>
                    <a:lnTo>
                      <a:pt x="2700" y="6750"/>
                    </a:lnTo>
                    <a:lnTo>
                      <a:pt x="2700" y="8100"/>
                    </a:lnTo>
                    <a:lnTo>
                      <a:pt x="2700" y="9450"/>
                    </a:lnTo>
                    <a:lnTo>
                      <a:pt x="2700" y="9450"/>
                    </a:lnTo>
                    <a:lnTo>
                      <a:pt x="5400" y="10800"/>
                    </a:lnTo>
                    <a:lnTo>
                      <a:pt x="5400" y="12150"/>
                    </a:lnTo>
                    <a:lnTo>
                      <a:pt x="5400" y="13500"/>
                    </a:lnTo>
                    <a:lnTo>
                      <a:pt x="5400" y="14850"/>
                    </a:lnTo>
                    <a:lnTo>
                      <a:pt x="5400" y="16200"/>
                    </a:lnTo>
                    <a:lnTo>
                      <a:pt x="8100" y="18900"/>
                    </a:lnTo>
                    <a:lnTo>
                      <a:pt x="8100" y="21600"/>
                    </a:lnTo>
                    <a:lnTo>
                      <a:pt x="8100" y="21600"/>
                    </a:lnTo>
                    <a:lnTo>
                      <a:pt x="21600" y="2025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86" name="Shape 4586"/>
              <p:cNvSpPr/>
              <p:nvPr/>
            </p:nvSpPr>
            <p:spPr>
              <a:xfrm>
                <a:off x="1879600" y="1573212"/>
                <a:ext cx="19050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615"/>
                    </a:moveTo>
                    <a:lnTo>
                      <a:pt x="21600" y="16615"/>
                    </a:lnTo>
                    <a:lnTo>
                      <a:pt x="18000" y="13292"/>
                    </a:lnTo>
                    <a:lnTo>
                      <a:pt x="16200" y="9969"/>
                    </a:lnTo>
                    <a:lnTo>
                      <a:pt x="14400" y="9969"/>
                    </a:lnTo>
                    <a:lnTo>
                      <a:pt x="14400" y="8308"/>
                    </a:lnTo>
                    <a:lnTo>
                      <a:pt x="12600" y="6646"/>
                    </a:lnTo>
                    <a:lnTo>
                      <a:pt x="12600" y="6646"/>
                    </a:lnTo>
                    <a:lnTo>
                      <a:pt x="10800" y="4985"/>
                    </a:lnTo>
                    <a:lnTo>
                      <a:pt x="10800" y="4985"/>
                    </a:lnTo>
                    <a:lnTo>
                      <a:pt x="10800" y="3323"/>
                    </a:lnTo>
                    <a:lnTo>
                      <a:pt x="10800" y="3323"/>
                    </a:lnTo>
                    <a:lnTo>
                      <a:pt x="9000" y="1662"/>
                    </a:lnTo>
                    <a:lnTo>
                      <a:pt x="9000" y="1662"/>
                    </a:lnTo>
                    <a:lnTo>
                      <a:pt x="9000" y="0"/>
                    </a:lnTo>
                    <a:lnTo>
                      <a:pt x="9000" y="0"/>
                    </a:lnTo>
                    <a:lnTo>
                      <a:pt x="0" y="1662"/>
                    </a:lnTo>
                    <a:lnTo>
                      <a:pt x="0" y="1662"/>
                    </a:lnTo>
                    <a:lnTo>
                      <a:pt x="0" y="3323"/>
                    </a:lnTo>
                    <a:lnTo>
                      <a:pt x="1800" y="4985"/>
                    </a:lnTo>
                    <a:lnTo>
                      <a:pt x="1800" y="6646"/>
                    </a:lnTo>
                    <a:lnTo>
                      <a:pt x="1800" y="6646"/>
                    </a:lnTo>
                    <a:lnTo>
                      <a:pt x="3600" y="8308"/>
                    </a:lnTo>
                    <a:lnTo>
                      <a:pt x="3600" y="9969"/>
                    </a:lnTo>
                    <a:lnTo>
                      <a:pt x="5400" y="11631"/>
                    </a:lnTo>
                    <a:lnTo>
                      <a:pt x="5400" y="11631"/>
                    </a:lnTo>
                    <a:lnTo>
                      <a:pt x="7200" y="13292"/>
                    </a:lnTo>
                    <a:lnTo>
                      <a:pt x="7200" y="14954"/>
                    </a:lnTo>
                    <a:lnTo>
                      <a:pt x="9000" y="16615"/>
                    </a:lnTo>
                    <a:lnTo>
                      <a:pt x="12600" y="18277"/>
                    </a:lnTo>
                    <a:lnTo>
                      <a:pt x="14400" y="21600"/>
                    </a:lnTo>
                    <a:lnTo>
                      <a:pt x="14400" y="21600"/>
                    </a:lnTo>
                    <a:lnTo>
                      <a:pt x="21600" y="1661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87" name="Shape 4587"/>
              <p:cNvSpPr/>
              <p:nvPr/>
            </p:nvSpPr>
            <p:spPr>
              <a:xfrm>
                <a:off x="1892300" y="1589087"/>
                <a:ext cx="46038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486"/>
                    </a:moveTo>
                    <a:lnTo>
                      <a:pt x="20855" y="16457"/>
                    </a:lnTo>
                    <a:lnTo>
                      <a:pt x="20110" y="15429"/>
                    </a:lnTo>
                    <a:lnTo>
                      <a:pt x="19366" y="14400"/>
                    </a:lnTo>
                    <a:lnTo>
                      <a:pt x="17876" y="13371"/>
                    </a:lnTo>
                    <a:lnTo>
                      <a:pt x="17131" y="12343"/>
                    </a:lnTo>
                    <a:lnTo>
                      <a:pt x="15641" y="11314"/>
                    </a:lnTo>
                    <a:lnTo>
                      <a:pt x="14152" y="10286"/>
                    </a:lnTo>
                    <a:lnTo>
                      <a:pt x="12662" y="9257"/>
                    </a:lnTo>
                    <a:lnTo>
                      <a:pt x="11172" y="8229"/>
                    </a:lnTo>
                    <a:lnTo>
                      <a:pt x="9683" y="6171"/>
                    </a:lnTo>
                    <a:lnTo>
                      <a:pt x="8193" y="5143"/>
                    </a:lnTo>
                    <a:lnTo>
                      <a:pt x="6703" y="4114"/>
                    </a:lnTo>
                    <a:lnTo>
                      <a:pt x="5214" y="3086"/>
                    </a:lnTo>
                    <a:lnTo>
                      <a:pt x="4469" y="1029"/>
                    </a:lnTo>
                    <a:lnTo>
                      <a:pt x="3724" y="1029"/>
                    </a:lnTo>
                    <a:lnTo>
                      <a:pt x="3724" y="0"/>
                    </a:lnTo>
                    <a:lnTo>
                      <a:pt x="2979" y="0"/>
                    </a:lnTo>
                    <a:lnTo>
                      <a:pt x="2979" y="0"/>
                    </a:lnTo>
                    <a:lnTo>
                      <a:pt x="0" y="3086"/>
                    </a:lnTo>
                    <a:lnTo>
                      <a:pt x="745" y="4114"/>
                    </a:lnTo>
                    <a:lnTo>
                      <a:pt x="745" y="4114"/>
                    </a:lnTo>
                    <a:lnTo>
                      <a:pt x="1490" y="5143"/>
                    </a:lnTo>
                    <a:lnTo>
                      <a:pt x="2234" y="6171"/>
                    </a:lnTo>
                    <a:lnTo>
                      <a:pt x="2979" y="7200"/>
                    </a:lnTo>
                    <a:lnTo>
                      <a:pt x="4469" y="8229"/>
                    </a:lnTo>
                    <a:lnTo>
                      <a:pt x="5959" y="9257"/>
                    </a:lnTo>
                    <a:lnTo>
                      <a:pt x="7448" y="11314"/>
                    </a:lnTo>
                    <a:lnTo>
                      <a:pt x="8938" y="12343"/>
                    </a:lnTo>
                    <a:lnTo>
                      <a:pt x="10428" y="13371"/>
                    </a:lnTo>
                    <a:lnTo>
                      <a:pt x="11917" y="14400"/>
                    </a:lnTo>
                    <a:lnTo>
                      <a:pt x="13407" y="16457"/>
                    </a:lnTo>
                    <a:lnTo>
                      <a:pt x="14897" y="17486"/>
                    </a:lnTo>
                    <a:lnTo>
                      <a:pt x="16386" y="18514"/>
                    </a:lnTo>
                    <a:lnTo>
                      <a:pt x="17131" y="19543"/>
                    </a:lnTo>
                    <a:lnTo>
                      <a:pt x="17876" y="19543"/>
                    </a:lnTo>
                    <a:lnTo>
                      <a:pt x="18621" y="20571"/>
                    </a:lnTo>
                    <a:lnTo>
                      <a:pt x="19366" y="21600"/>
                    </a:lnTo>
                    <a:lnTo>
                      <a:pt x="21600" y="174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88" name="Shape 4588"/>
              <p:cNvSpPr/>
              <p:nvPr/>
            </p:nvSpPr>
            <p:spPr>
              <a:xfrm>
                <a:off x="1884362" y="1566862"/>
                <a:ext cx="84138" cy="762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10596" y="0"/>
                    </a:lnTo>
                    <a:lnTo>
                      <a:pt x="10596" y="0"/>
                    </a:lnTo>
                    <a:lnTo>
                      <a:pt x="10596" y="450"/>
                    </a:lnTo>
                    <a:lnTo>
                      <a:pt x="10596" y="450"/>
                    </a:lnTo>
                    <a:lnTo>
                      <a:pt x="10596" y="450"/>
                    </a:lnTo>
                    <a:lnTo>
                      <a:pt x="10596" y="450"/>
                    </a:lnTo>
                    <a:lnTo>
                      <a:pt x="10189" y="450"/>
                    </a:lnTo>
                    <a:lnTo>
                      <a:pt x="10189" y="450"/>
                    </a:lnTo>
                    <a:lnTo>
                      <a:pt x="10189" y="900"/>
                    </a:lnTo>
                    <a:lnTo>
                      <a:pt x="10189" y="900"/>
                    </a:lnTo>
                    <a:lnTo>
                      <a:pt x="10189" y="900"/>
                    </a:lnTo>
                    <a:lnTo>
                      <a:pt x="10189" y="900"/>
                    </a:lnTo>
                    <a:lnTo>
                      <a:pt x="10189" y="900"/>
                    </a:lnTo>
                    <a:lnTo>
                      <a:pt x="10189" y="1350"/>
                    </a:lnTo>
                    <a:lnTo>
                      <a:pt x="10189" y="1350"/>
                    </a:lnTo>
                    <a:lnTo>
                      <a:pt x="10189" y="1350"/>
                    </a:lnTo>
                    <a:lnTo>
                      <a:pt x="10189" y="1350"/>
                    </a:lnTo>
                    <a:lnTo>
                      <a:pt x="10189" y="1350"/>
                    </a:lnTo>
                    <a:lnTo>
                      <a:pt x="10189" y="1350"/>
                    </a:lnTo>
                    <a:lnTo>
                      <a:pt x="10189" y="1800"/>
                    </a:lnTo>
                    <a:lnTo>
                      <a:pt x="10189" y="1800"/>
                    </a:lnTo>
                    <a:lnTo>
                      <a:pt x="10189" y="1800"/>
                    </a:lnTo>
                    <a:lnTo>
                      <a:pt x="10189" y="1800"/>
                    </a:lnTo>
                    <a:lnTo>
                      <a:pt x="10189" y="1800"/>
                    </a:lnTo>
                    <a:lnTo>
                      <a:pt x="10189" y="1800"/>
                    </a:lnTo>
                    <a:lnTo>
                      <a:pt x="10189" y="2250"/>
                    </a:lnTo>
                    <a:lnTo>
                      <a:pt x="10189" y="2250"/>
                    </a:lnTo>
                    <a:lnTo>
                      <a:pt x="10189" y="2250"/>
                    </a:lnTo>
                    <a:lnTo>
                      <a:pt x="10189" y="2250"/>
                    </a:lnTo>
                    <a:lnTo>
                      <a:pt x="10189" y="2250"/>
                    </a:lnTo>
                    <a:lnTo>
                      <a:pt x="9781" y="2700"/>
                    </a:lnTo>
                    <a:lnTo>
                      <a:pt x="9781" y="2700"/>
                    </a:lnTo>
                    <a:lnTo>
                      <a:pt x="9781" y="2700"/>
                    </a:lnTo>
                    <a:lnTo>
                      <a:pt x="9781" y="2700"/>
                    </a:lnTo>
                    <a:lnTo>
                      <a:pt x="9781" y="2700"/>
                    </a:lnTo>
                    <a:lnTo>
                      <a:pt x="9781" y="2700"/>
                    </a:lnTo>
                    <a:lnTo>
                      <a:pt x="9781" y="3150"/>
                    </a:lnTo>
                    <a:lnTo>
                      <a:pt x="9781" y="3150"/>
                    </a:lnTo>
                    <a:lnTo>
                      <a:pt x="9781" y="3150"/>
                    </a:lnTo>
                    <a:lnTo>
                      <a:pt x="9781" y="3150"/>
                    </a:lnTo>
                    <a:lnTo>
                      <a:pt x="9781" y="3150"/>
                    </a:lnTo>
                    <a:lnTo>
                      <a:pt x="9781" y="3150"/>
                    </a:lnTo>
                    <a:lnTo>
                      <a:pt x="9781" y="3600"/>
                    </a:lnTo>
                    <a:lnTo>
                      <a:pt x="9781" y="3600"/>
                    </a:lnTo>
                    <a:lnTo>
                      <a:pt x="9781" y="3600"/>
                    </a:lnTo>
                    <a:lnTo>
                      <a:pt x="9781" y="3600"/>
                    </a:lnTo>
                    <a:lnTo>
                      <a:pt x="9781" y="3600"/>
                    </a:lnTo>
                    <a:lnTo>
                      <a:pt x="9781" y="3600"/>
                    </a:lnTo>
                    <a:lnTo>
                      <a:pt x="9374" y="4050"/>
                    </a:lnTo>
                    <a:lnTo>
                      <a:pt x="9374" y="4050"/>
                    </a:lnTo>
                    <a:lnTo>
                      <a:pt x="9374" y="4050"/>
                    </a:lnTo>
                    <a:lnTo>
                      <a:pt x="9374" y="4050"/>
                    </a:lnTo>
                    <a:lnTo>
                      <a:pt x="9374" y="4050"/>
                    </a:lnTo>
                    <a:lnTo>
                      <a:pt x="9374" y="4050"/>
                    </a:lnTo>
                    <a:lnTo>
                      <a:pt x="9374" y="4500"/>
                    </a:lnTo>
                    <a:lnTo>
                      <a:pt x="9374" y="4500"/>
                    </a:lnTo>
                    <a:lnTo>
                      <a:pt x="9374" y="4500"/>
                    </a:lnTo>
                    <a:lnTo>
                      <a:pt x="9374" y="4500"/>
                    </a:lnTo>
                    <a:lnTo>
                      <a:pt x="9374" y="4500"/>
                    </a:lnTo>
                    <a:lnTo>
                      <a:pt x="9374" y="4500"/>
                    </a:lnTo>
                    <a:lnTo>
                      <a:pt x="9374" y="4500"/>
                    </a:lnTo>
                    <a:lnTo>
                      <a:pt x="9374" y="4950"/>
                    </a:lnTo>
                    <a:lnTo>
                      <a:pt x="9374" y="4950"/>
                    </a:lnTo>
                    <a:lnTo>
                      <a:pt x="9374" y="4950"/>
                    </a:lnTo>
                    <a:lnTo>
                      <a:pt x="8966" y="4950"/>
                    </a:lnTo>
                    <a:lnTo>
                      <a:pt x="8966" y="4950"/>
                    </a:lnTo>
                    <a:lnTo>
                      <a:pt x="8966" y="4950"/>
                    </a:lnTo>
                    <a:lnTo>
                      <a:pt x="8966" y="5400"/>
                    </a:lnTo>
                    <a:lnTo>
                      <a:pt x="8966" y="5400"/>
                    </a:lnTo>
                    <a:lnTo>
                      <a:pt x="8966" y="5400"/>
                    </a:lnTo>
                    <a:lnTo>
                      <a:pt x="8966" y="5400"/>
                    </a:lnTo>
                    <a:lnTo>
                      <a:pt x="8966" y="5400"/>
                    </a:lnTo>
                    <a:lnTo>
                      <a:pt x="8966" y="5400"/>
                    </a:lnTo>
                    <a:lnTo>
                      <a:pt x="8966" y="5850"/>
                    </a:lnTo>
                    <a:lnTo>
                      <a:pt x="8966" y="5850"/>
                    </a:lnTo>
                    <a:lnTo>
                      <a:pt x="8966" y="5850"/>
                    </a:lnTo>
                    <a:lnTo>
                      <a:pt x="8966" y="5850"/>
                    </a:lnTo>
                    <a:lnTo>
                      <a:pt x="8966" y="5850"/>
                    </a:lnTo>
                    <a:lnTo>
                      <a:pt x="8558" y="5850"/>
                    </a:lnTo>
                    <a:lnTo>
                      <a:pt x="8558" y="5850"/>
                    </a:lnTo>
                    <a:lnTo>
                      <a:pt x="8558" y="6300"/>
                    </a:lnTo>
                    <a:lnTo>
                      <a:pt x="8558" y="6300"/>
                    </a:lnTo>
                    <a:lnTo>
                      <a:pt x="8558" y="6300"/>
                    </a:lnTo>
                    <a:lnTo>
                      <a:pt x="8558" y="6300"/>
                    </a:lnTo>
                    <a:lnTo>
                      <a:pt x="8558" y="6300"/>
                    </a:lnTo>
                    <a:lnTo>
                      <a:pt x="8558" y="630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151" y="6750"/>
                    </a:lnTo>
                    <a:lnTo>
                      <a:pt x="8151" y="6750"/>
                    </a:lnTo>
                    <a:lnTo>
                      <a:pt x="8151" y="7200"/>
                    </a:lnTo>
                    <a:lnTo>
                      <a:pt x="8151" y="7200"/>
                    </a:lnTo>
                    <a:lnTo>
                      <a:pt x="8151" y="7200"/>
                    </a:lnTo>
                    <a:lnTo>
                      <a:pt x="8151" y="7200"/>
                    </a:lnTo>
                    <a:lnTo>
                      <a:pt x="8151" y="7200"/>
                    </a:lnTo>
                    <a:lnTo>
                      <a:pt x="8151" y="7200"/>
                    </a:lnTo>
                    <a:lnTo>
                      <a:pt x="8151" y="7200"/>
                    </a:lnTo>
                    <a:lnTo>
                      <a:pt x="8151" y="7650"/>
                    </a:lnTo>
                    <a:lnTo>
                      <a:pt x="8151" y="7650"/>
                    </a:lnTo>
                    <a:lnTo>
                      <a:pt x="8151" y="7650"/>
                    </a:lnTo>
                    <a:lnTo>
                      <a:pt x="7743" y="7650"/>
                    </a:lnTo>
                    <a:lnTo>
                      <a:pt x="7743" y="7650"/>
                    </a:lnTo>
                    <a:lnTo>
                      <a:pt x="7743" y="7650"/>
                    </a:lnTo>
                    <a:lnTo>
                      <a:pt x="7743" y="7650"/>
                    </a:lnTo>
                    <a:lnTo>
                      <a:pt x="7743" y="8100"/>
                    </a:lnTo>
                    <a:lnTo>
                      <a:pt x="7743" y="8100"/>
                    </a:lnTo>
                    <a:lnTo>
                      <a:pt x="7743" y="8100"/>
                    </a:lnTo>
                    <a:lnTo>
                      <a:pt x="7743" y="8100"/>
                    </a:lnTo>
                    <a:lnTo>
                      <a:pt x="7743" y="8100"/>
                    </a:lnTo>
                    <a:lnTo>
                      <a:pt x="7743" y="8100"/>
                    </a:lnTo>
                    <a:lnTo>
                      <a:pt x="7743" y="8100"/>
                    </a:lnTo>
                    <a:lnTo>
                      <a:pt x="7336" y="8550"/>
                    </a:lnTo>
                    <a:lnTo>
                      <a:pt x="7336" y="8550"/>
                    </a:lnTo>
                    <a:lnTo>
                      <a:pt x="7336" y="8550"/>
                    </a:lnTo>
                    <a:lnTo>
                      <a:pt x="7336" y="8550"/>
                    </a:lnTo>
                    <a:lnTo>
                      <a:pt x="7336" y="8550"/>
                    </a:lnTo>
                    <a:lnTo>
                      <a:pt x="7336" y="8550"/>
                    </a:lnTo>
                    <a:lnTo>
                      <a:pt x="7336" y="9000"/>
                    </a:lnTo>
                    <a:lnTo>
                      <a:pt x="7336" y="9000"/>
                    </a:lnTo>
                    <a:lnTo>
                      <a:pt x="7336" y="9000"/>
                    </a:lnTo>
                    <a:lnTo>
                      <a:pt x="7336" y="9000"/>
                    </a:lnTo>
                    <a:lnTo>
                      <a:pt x="7336" y="9000"/>
                    </a:lnTo>
                    <a:lnTo>
                      <a:pt x="6928" y="9000"/>
                    </a:lnTo>
                    <a:lnTo>
                      <a:pt x="6928" y="900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521" y="945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10350"/>
                    </a:lnTo>
                    <a:lnTo>
                      <a:pt x="6113" y="10350"/>
                    </a:lnTo>
                    <a:lnTo>
                      <a:pt x="6113" y="10350"/>
                    </a:lnTo>
                    <a:lnTo>
                      <a:pt x="6113" y="10350"/>
                    </a:lnTo>
                    <a:lnTo>
                      <a:pt x="6113" y="10350"/>
                    </a:lnTo>
                    <a:lnTo>
                      <a:pt x="6113" y="10350"/>
                    </a:lnTo>
                    <a:lnTo>
                      <a:pt x="6113" y="10350"/>
                    </a:lnTo>
                    <a:lnTo>
                      <a:pt x="6113" y="10350"/>
                    </a:lnTo>
                    <a:lnTo>
                      <a:pt x="6113" y="10800"/>
                    </a:lnTo>
                    <a:lnTo>
                      <a:pt x="6113" y="10800"/>
                    </a:lnTo>
                    <a:lnTo>
                      <a:pt x="5706" y="10800"/>
                    </a:lnTo>
                    <a:lnTo>
                      <a:pt x="5706" y="10800"/>
                    </a:lnTo>
                    <a:lnTo>
                      <a:pt x="5706" y="10800"/>
                    </a:lnTo>
                    <a:lnTo>
                      <a:pt x="5706" y="10800"/>
                    </a:lnTo>
                    <a:lnTo>
                      <a:pt x="5706" y="10800"/>
                    </a:lnTo>
                    <a:lnTo>
                      <a:pt x="5706" y="10800"/>
                    </a:lnTo>
                    <a:lnTo>
                      <a:pt x="5706" y="11250"/>
                    </a:lnTo>
                    <a:lnTo>
                      <a:pt x="5706" y="11250"/>
                    </a:lnTo>
                    <a:lnTo>
                      <a:pt x="5706" y="11250"/>
                    </a:lnTo>
                    <a:lnTo>
                      <a:pt x="5298" y="11250"/>
                    </a:lnTo>
                    <a:lnTo>
                      <a:pt x="5298" y="11250"/>
                    </a:lnTo>
                    <a:lnTo>
                      <a:pt x="5298" y="11250"/>
                    </a:lnTo>
                    <a:lnTo>
                      <a:pt x="5298" y="11250"/>
                    </a:lnTo>
                    <a:lnTo>
                      <a:pt x="5298" y="11250"/>
                    </a:lnTo>
                    <a:lnTo>
                      <a:pt x="5298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4483" y="12150"/>
                    </a:lnTo>
                    <a:lnTo>
                      <a:pt x="4483" y="12150"/>
                    </a:lnTo>
                    <a:lnTo>
                      <a:pt x="4483" y="12150"/>
                    </a:lnTo>
                    <a:lnTo>
                      <a:pt x="4483" y="12150"/>
                    </a:lnTo>
                    <a:lnTo>
                      <a:pt x="4483" y="12150"/>
                    </a:lnTo>
                    <a:lnTo>
                      <a:pt x="4483" y="12150"/>
                    </a:lnTo>
                    <a:lnTo>
                      <a:pt x="4483" y="12150"/>
                    </a:lnTo>
                    <a:lnTo>
                      <a:pt x="4483" y="12150"/>
                    </a:lnTo>
                    <a:lnTo>
                      <a:pt x="4075" y="12150"/>
                    </a:lnTo>
                    <a:lnTo>
                      <a:pt x="4075" y="12600"/>
                    </a:lnTo>
                    <a:lnTo>
                      <a:pt x="4075" y="12600"/>
                    </a:lnTo>
                    <a:lnTo>
                      <a:pt x="4075" y="12600"/>
                    </a:lnTo>
                    <a:lnTo>
                      <a:pt x="4075" y="12600"/>
                    </a:lnTo>
                    <a:lnTo>
                      <a:pt x="4075" y="12600"/>
                    </a:lnTo>
                    <a:lnTo>
                      <a:pt x="4075" y="12600"/>
                    </a:lnTo>
                    <a:lnTo>
                      <a:pt x="4075" y="12600"/>
                    </a:lnTo>
                    <a:lnTo>
                      <a:pt x="3668" y="12600"/>
                    </a:lnTo>
                    <a:lnTo>
                      <a:pt x="3668" y="12600"/>
                    </a:lnTo>
                    <a:lnTo>
                      <a:pt x="3668" y="13050"/>
                    </a:lnTo>
                    <a:lnTo>
                      <a:pt x="3668" y="13050"/>
                    </a:lnTo>
                    <a:lnTo>
                      <a:pt x="3668" y="13050"/>
                    </a:lnTo>
                    <a:lnTo>
                      <a:pt x="3668" y="13050"/>
                    </a:lnTo>
                    <a:lnTo>
                      <a:pt x="3668" y="13050"/>
                    </a:lnTo>
                    <a:lnTo>
                      <a:pt x="3260" y="13050"/>
                    </a:lnTo>
                    <a:lnTo>
                      <a:pt x="3260" y="13050"/>
                    </a:lnTo>
                    <a:lnTo>
                      <a:pt x="3260" y="13050"/>
                    </a:lnTo>
                    <a:lnTo>
                      <a:pt x="3260" y="13050"/>
                    </a:lnTo>
                    <a:lnTo>
                      <a:pt x="3260" y="13500"/>
                    </a:lnTo>
                    <a:lnTo>
                      <a:pt x="3260" y="13500"/>
                    </a:lnTo>
                    <a:lnTo>
                      <a:pt x="3260" y="13500"/>
                    </a:lnTo>
                    <a:lnTo>
                      <a:pt x="3260" y="13500"/>
                    </a:lnTo>
                    <a:lnTo>
                      <a:pt x="2853" y="13500"/>
                    </a:lnTo>
                    <a:lnTo>
                      <a:pt x="2853" y="13500"/>
                    </a:lnTo>
                    <a:lnTo>
                      <a:pt x="2853" y="13500"/>
                    </a:lnTo>
                    <a:lnTo>
                      <a:pt x="2853" y="13500"/>
                    </a:lnTo>
                    <a:lnTo>
                      <a:pt x="2853" y="13500"/>
                    </a:lnTo>
                    <a:lnTo>
                      <a:pt x="2853" y="13500"/>
                    </a:lnTo>
                    <a:lnTo>
                      <a:pt x="2853" y="13950"/>
                    </a:lnTo>
                    <a:lnTo>
                      <a:pt x="2445" y="13950"/>
                    </a:lnTo>
                    <a:lnTo>
                      <a:pt x="2445" y="13950"/>
                    </a:lnTo>
                    <a:lnTo>
                      <a:pt x="2445" y="13950"/>
                    </a:lnTo>
                    <a:lnTo>
                      <a:pt x="2445" y="13950"/>
                    </a:lnTo>
                    <a:lnTo>
                      <a:pt x="2445" y="13950"/>
                    </a:lnTo>
                    <a:lnTo>
                      <a:pt x="2445" y="13950"/>
                    </a:lnTo>
                    <a:lnTo>
                      <a:pt x="2038" y="13950"/>
                    </a:lnTo>
                    <a:lnTo>
                      <a:pt x="2038" y="13950"/>
                    </a:lnTo>
                    <a:lnTo>
                      <a:pt x="2038" y="13950"/>
                    </a:lnTo>
                    <a:lnTo>
                      <a:pt x="2038" y="14400"/>
                    </a:lnTo>
                    <a:lnTo>
                      <a:pt x="2038" y="14400"/>
                    </a:lnTo>
                    <a:lnTo>
                      <a:pt x="2038" y="14400"/>
                    </a:lnTo>
                    <a:lnTo>
                      <a:pt x="2038" y="14400"/>
                    </a:lnTo>
                    <a:lnTo>
                      <a:pt x="1630" y="14400"/>
                    </a:lnTo>
                    <a:lnTo>
                      <a:pt x="1630" y="14400"/>
                    </a:lnTo>
                    <a:lnTo>
                      <a:pt x="1630" y="14400"/>
                    </a:lnTo>
                    <a:lnTo>
                      <a:pt x="1630" y="14400"/>
                    </a:lnTo>
                    <a:lnTo>
                      <a:pt x="1630" y="14400"/>
                    </a:lnTo>
                    <a:lnTo>
                      <a:pt x="1630" y="14400"/>
                    </a:lnTo>
                    <a:lnTo>
                      <a:pt x="1630" y="14400"/>
                    </a:lnTo>
                    <a:lnTo>
                      <a:pt x="1223" y="14850"/>
                    </a:lnTo>
                    <a:lnTo>
                      <a:pt x="1223" y="14850"/>
                    </a:lnTo>
                    <a:lnTo>
                      <a:pt x="1223" y="14850"/>
                    </a:lnTo>
                    <a:lnTo>
                      <a:pt x="1223" y="14850"/>
                    </a:lnTo>
                    <a:lnTo>
                      <a:pt x="1223" y="14850"/>
                    </a:lnTo>
                    <a:lnTo>
                      <a:pt x="1223" y="14850"/>
                    </a:lnTo>
                    <a:lnTo>
                      <a:pt x="815" y="14850"/>
                    </a:lnTo>
                    <a:lnTo>
                      <a:pt x="815" y="14850"/>
                    </a:lnTo>
                    <a:lnTo>
                      <a:pt x="815" y="14850"/>
                    </a:lnTo>
                    <a:lnTo>
                      <a:pt x="815" y="14850"/>
                    </a:lnTo>
                    <a:lnTo>
                      <a:pt x="815" y="14850"/>
                    </a:lnTo>
                    <a:lnTo>
                      <a:pt x="815" y="15300"/>
                    </a:lnTo>
                    <a:lnTo>
                      <a:pt x="408" y="15300"/>
                    </a:lnTo>
                    <a:lnTo>
                      <a:pt x="408" y="15300"/>
                    </a:lnTo>
                    <a:lnTo>
                      <a:pt x="408" y="15300"/>
                    </a:lnTo>
                    <a:lnTo>
                      <a:pt x="408" y="15300"/>
                    </a:lnTo>
                    <a:lnTo>
                      <a:pt x="408" y="15300"/>
                    </a:lnTo>
                    <a:lnTo>
                      <a:pt x="408" y="15300"/>
                    </a:lnTo>
                    <a:lnTo>
                      <a:pt x="0" y="15300"/>
                    </a:lnTo>
                    <a:lnTo>
                      <a:pt x="0" y="15300"/>
                    </a:lnTo>
                    <a:lnTo>
                      <a:pt x="0" y="15300"/>
                    </a:lnTo>
                    <a:lnTo>
                      <a:pt x="0" y="15300"/>
                    </a:lnTo>
                    <a:lnTo>
                      <a:pt x="0" y="15300"/>
                    </a:lnTo>
                    <a:lnTo>
                      <a:pt x="0" y="1575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89" name="Shape 4589"/>
              <p:cNvSpPr/>
              <p:nvPr/>
            </p:nvSpPr>
            <p:spPr>
              <a:xfrm>
                <a:off x="1498600" y="1131887"/>
                <a:ext cx="30163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2960"/>
                    </a:moveTo>
                    <a:lnTo>
                      <a:pt x="21600" y="12960"/>
                    </a:lnTo>
                    <a:lnTo>
                      <a:pt x="20463" y="10800"/>
                    </a:lnTo>
                    <a:lnTo>
                      <a:pt x="20463" y="10800"/>
                    </a:lnTo>
                    <a:lnTo>
                      <a:pt x="19326" y="10800"/>
                    </a:lnTo>
                    <a:lnTo>
                      <a:pt x="19326" y="10800"/>
                    </a:lnTo>
                    <a:lnTo>
                      <a:pt x="19326" y="8640"/>
                    </a:lnTo>
                    <a:lnTo>
                      <a:pt x="18189" y="8640"/>
                    </a:lnTo>
                    <a:lnTo>
                      <a:pt x="18189" y="8640"/>
                    </a:lnTo>
                    <a:lnTo>
                      <a:pt x="17053" y="8640"/>
                    </a:lnTo>
                    <a:lnTo>
                      <a:pt x="14779" y="8640"/>
                    </a:lnTo>
                    <a:lnTo>
                      <a:pt x="13642" y="8640"/>
                    </a:lnTo>
                    <a:lnTo>
                      <a:pt x="12505" y="8640"/>
                    </a:lnTo>
                    <a:lnTo>
                      <a:pt x="11368" y="8640"/>
                    </a:lnTo>
                    <a:lnTo>
                      <a:pt x="11368" y="8640"/>
                    </a:lnTo>
                    <a:lnTo>
                      <a:pt x="10232" y="6480"/>
                    </a:lnTo>
                    <a:lnTo>
                      <a:pt x="10232" y="6480"/>
                    </a:lnTo>
                    <a:lnTo>
                      <a:pt x="9095" y="6480"/>
                    </a:lnTo>
                    <a:lnTo>
                      <a:pt x="9095" y="6480"/>
                    </a:lnTo>
                    <a:lnTo>
                      <a:pt x="7958" y="4320"/>
                    </a:lnTo>
                    <a:lnTo>
                      <a:pt x="6821" y="4320"/>
                    </a:lnTo>
                    <a:lnTo>
                      <a:pt x="6821" y="4320"/>
                    </a:lnTo>
                    <a:lnTo>
                      <a:pt x="5684" y="2160"/>
                    </a:lnTo>
                    <a:lnTo>
                      <a:pt x="4547" y="2160"/>
                    </a:lnTo>
                    <a:lnTo>
                      <a:pt x="3411" y="2160"/>
                    </a:lnTo>
                    <a:lnTo>
                      <a:pt x="2274" y="0"/>
                    </a:lnTo>
                    <a:lnTo>
                      <a:pt x="0" y="8640"/>
                    </a:lnTo>
                    <a:lnTo>
                      <a:pt x="1137" y="10800"/>
                    </a:lnTo>
                    <a:lnTo>
                      <a:pt x="2274" y="12960"/>
                    </a:lnTo>
                    <a:lnTo>
                      <a:pt x="3411" y="12960"/>
                    </a:lnTo>
                    <a:lnTo>
                      <a:pt x="4547" y="15120"/>
                    </a:lnTo>
                    <a:lnTo>
                      <a:pt x="4547" y="15120"/>
                    </a:lnTo>
                    <a:lnTo>
                      <a:pt x="5684" y="15120"/>
                    </a:lnTo>
                    <a:lnTo>
                      <a:pt x="6821" y="17280"/>
                    </a:lnTo>
                    <a:lnTo>
                      <a:pt x="7958" y="17280"/>
                    </a:lnTo>
                    <a:lnTo>
                      <a:pt x="7958" y="17280"/>
                    </a:lnTo>
                    <a:lnTo>
                      <a:pt x="9095" y="17280"/>
                    </a:lnTo>
                    <a:lnTo>
                      <a:pt x="10232" y="17280"/>
                    </a:lnTo>
                    <a:lnTo>
                      <a:pt x="10232" y="19440"/>
                    </a:lnTo>
                    <a:lnTo>
                      <a:pt x="11368" y="19440"/>
                    </a:lnTo>
                    <a:lnTo>
                      <a:pt x="13642" y="19440"/>
                    </a:lnTo>
                    <a:lnTo>
                      <a:pt x="14779" y="19440"/>
                    </a:lnTo>
                    <a:lnTo>
                      <a:pt x="15916" y="19440"/>
                    </a:lnTo>
                    <a:lnTo>
                      <a:pt x="15916" y="19440"/>
                    </a:lnTo>
                    <a:lnTo>
                      <a:pt x="17053" y="19440"/>
                    </a:lnTo>
                    <a:lnTo>
                      <a:pt x="17053" y="19440"/>
                    </a:lnTo>
                    <a:lnTo>
                      <a:pt x="17053" y="19440"/>
                    </a:lnTo>
                    <a:lnTo>
                      <a:pt x="17053" y="19440"/>
                    </a:lnTo>
                    <a:lnTo>
                      <a:pt x="18189" y="19440"/>
                    </a:lnTo>
                    <a:lnTo>
                      <a:pt x="18189" y="21600"/>
                    </a:lnTo>
                    <a:lnTo>
                      <a:pt x="18189" y="21600"/>
                    </a:lnTo>
                    <a:lnTo>
                      <a:pt x="18189" y="21600"/>
                    </a:lnTo>
                    <a:lnTo>
                      <a:pt x="21600" y="1296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90" name="Shape 4590"/>
              <p:cNvSpPr/>
              <p:nvPr/>
            </p:nvSpPr>
            <p:spPr>
              <a:xfrm>
                <a:off x="1524000" y="1141412"/>
                <a:ext cx="15875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160"/>
                    </a:moveTo>
                    <a:lnTo>
                      <a:pt x="21600" y="20160"/>
                    </a:lnTo>
                    <a:lnTo>
                      <a:pt x="21600" y="18720"/>
                    </a:lnTo>
                    <a:lnTo>
                      <a:pt x="21600" y="17280"/>
                    </a:lnTo>
                    <a:lnTo>
                      <a:pt x="21600" y="15840"/>
                    </a:lnTo>
                    <a:lnTo>
                      <a:pt x="21600" y="14400"/>
                    </a:lnTo>
                    <a:lnTo>
                      <a:pt x="19440" y="12960"/>
                    </a:lnTo>
                    <a:lnTo>
                      <a:pt x="19440" y="11520"/>
                    </a:lnTo>
                    <a:lnTo>
                      <a:pt x="19440" y="10080"/>
                    </a:lnTo>
                    <a:lnTo>
                      <a:pt x="17280" y="8640"/>
                    </a:lnTo>
                    <a:lnTo>
                      <a:pt x="17280" y="7200"/>
                    </a:lnTo>
                    <a:lnTo>
                      <a:pt x="15120" y="5760"/>
                    </a:lnTo>
                    <a:lnTo>
                      <a:pt x="15120" y="4320"/>
                    </a:lnTo>
                    <a:lnTo>
                      <a:pt x="12960" y="4320"/>
                    </a:lnTo>
                    <a:lnTo>
                      <a:pt x="12960" y="2880"/>
                    </a:lnTo>
                    <a:lnTo>
                      <a:pt x="12960" y="2880"/>
                    </a:lnTo>
                    <a:lnTo>
                      <a:pt x="10800" y="1440"/>
                    </a:lnTo>
                    <a:lnTo>
                      <a:pt x="10800" y="1440"/>
                    </a:lnTo>
                    <a:lnTo>
                      <a:pt x="8640" y="0"/>
                    </a:lnTo>
                    <a:lnTo>
                      <a:pt x="6480" y="0"/>
                    </a:lnTo>
                    <a:lnTo>
                      <a:pt x="0" y="5760"/>
                    </a:lnTo>
                    <a:lnTo>
                      <a:pt x="2160" y="5760"/>
                    </a:lnTo>
                    <a:lnTo>
                      <a:pt x="2160" y="7200"/>
                    </a:lnTo>
                    <a:lnTo>
                      <a:pt x="4320" y="7200"/>
                    </a:lnTo>
                    <a:lnTo>
                      <a:pt x="4320" y="7200"/>
                    </a:lnTo>
                    <a:lnTo>
                      <a:pt x="4320" y="8640"/>
                    </a:lnTo>
                    <a:lnTo>
                      <a:pt x="4320" y="8640"/>
                    </a:lnTo>
                    <a:lnTo>
                      <a:pt x="6480" y="8640"/>
                    </a:lnTo>
                    <a:lnTo>
                      <a:pt x="6480" y="10080"/>
                    </a:lnTo>
                    <a:lnTo>
                      <a:pt x="8640" y="10080"/>
                    </a:lnTo>
                    <a:lnTo>
                      <a:pt x="8640" y="11520"/>
                    </a:lnTo>
                    <a:lnTo>
                      <a:pt x="8640" y="12960"/>
                    </a:lnTo>
                    <a:lnTo>
                      <a:pt x="8640" y="12960"/>
                    </a:lnTo>
                    <a:lnTo>
                      <a:pt x="10800" y="14400"/>
                    </a:lnTo>
                    <a:lnTo>
                      <a:pt x="10800" y="15840"/>
                    </a:lnTo>
                    <a:lnTo>
                      <a:pt x="10800" y="17280"/>
                    </a:lnTo>
                    <a:lnTo>
                      <a:pt x="10800" y="18720"/>
                    </a:lnTo>
                    <a:lnTo>
                      <a:pt x="10800" y="20160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21600" y="2016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91" name="Shape 4591"/>
              <p:cNvSpPr/>
              <p:nvPr/>
            </p:nvSpPr>
            <p:spPr>
              <a:xfrm>
                <a:off x="1531937" y="1163637"/>
                <a:ext cx="20638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916"/>
                    </a:moveTo>
                    <a:lnTo>
                      <a:pt x="21600" y="15916"/>
                    </a:lnTo>
                    <a:lnTo>
                      <a:pt x="19938" y="15916"/>
                    </a:lnTo>
                    <a:lnTo>
                      <a:pt x="18277" y="14779"/>
                    </a:lnTo>
                    <a:lnTo>
                      <a:pt x="18277" y="13642"/>
                    </a:lnTo>
                    <a:lnTo>
                      <a:pt x="16615" y="13642"/>
                    </a:lnTo>
                    <a:lnTo>
                      <a:pt x="14954" y="12505"/>
                    </a:lnTo>
                    <a:lnTo>
                      <a:pt x="14954" y="11368"/>
                    </a:lnTo>
                    <a:lnTo>
                      <a:pt x="13292" y="10232"/>
                    </a:lnTo>
                    <a:lnTo>
                      <a:pt x="13292" y="9095"/>
                    </a:lnTo>
                    <a:lnTo>
                      <a:pt x="11631" y="7958"/>
                    </a:lnTo>
                    <a:lnTo>
                      <a:pt x="11631" y="6821"/>
                    </a:lnTo>
                    <a:lnTo>
                      <a:pt x="9969" y="5684"/>
                    </a:lnTo>
                    <a:lnTo>
                      <a:pt x="9969" y="4547"/>
                    </a:lnTo>
                    <a:lnTo>
                      <a:pt x="9969" y="3411"/>
                    </a:lnTo>
                    <a:lnTo>
                      <a:pt x="9969" y="2274"/>
                    </a:lnTo>
                    <a:lnTo>
                      <a:pt x="8308" y="1137"/>
                    </a:lnTo>
                    <a:lnTo>
                      <a:pt x="8308" y="0"/>
                    </a:lnTo>
                    <a:lnTo>
                      <a:pt x="0" y="1137"/>
                    </a:lnTo>
                    <a:lnTo>
                      <a:pt x="0" y="2274"/>
                    </a:lnTo>
                    <a:lnTo>
                      <a:pt x="1662" y="3411"/>
                    </a:lnTo>
                    <a:lnTo>
                      <a:pt x="1662" y="5684"/>
                    </a:lnTo>
                    <a:lnTo>
                      <a:pt x="1662" y="6821"/>
                    </a:lnTo>
                    <a:lnTo>
                      <a:pt x="3323" y="7958"/>
                    </a:lnTo>
                    <a:lnTo>
                      <a:pt x="3323" y="9095"/>
                    </a:lnTo>
                    <a:lnTo>
                      <a:pt x="4985" y="11368"/>
                    </a:lnTo>
                    <a:lnTo>
                      <a:pt x="4985" y="12505"/>
                    </a:lnTo>
                    <a:lnTo>
                      <a:pt x="6646" y="13642"/>
                    </a:lnTo>
                    <a:lnTo>
                      <a:pt x="8308" y="14779"/>
                    </a:lnTo>
                    <a:lnTo>
                      <a:pt x="8308" y="15916"/>
                    </a:lnTo>
                    <a:lnTo>
                      <a:pt x="9969" y="17053"/>
                    </a:lnTo>
                    <a:lnTo>
                      <a:pt x="11631" y="18189"/>
                    </a:lnTo>
                    <a:lnTo>
                      <a:pt x="13292" y="19326"/>
                    </a:lnTo>
                    <a:lnTo>
                      <a:pt x="14954" y="20463"/>
                    </a:lnTo>
                    <a:lnTo>
                      <a:pt x="16615" y="21600"/>
                    </a:lnTo>
                    <a:lnTo>
                      <a:pt x="16615" y="21600"/>
                    </a:lnTo>
                    <a:lnTo>
                      <a:pt x="21600" y="1591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92" name="Shape 4592"/>
              <p:cNvSpPr/>
              <p:nvPr/>
            </p:nvSpPr>
            <p:spPr>
              <a:xfrm>
                <a:off x="1547812" y="1185862"/>
                <a:ext cx="28576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400" y="10800"/>
                    </a:moveTo>
                    <a:lnTo>
                      <a:pt x="20400" y="10800"/>
                    </a:lnTo>
                    <a:lnTo>
                      <a:pt x="19200" y="10800"/>
                    </a:lnTo>
                    <a:lnTo>
                      <a:pt x="18000" y="10800"/>
                    </a:lnTo>
                    <a:lnTo>
                      <a:pt x="16800" y="10800"/>
                    </a:lnTo>
                    <a:lnTo>
                      <a:pt x="14400" y="10800"/>
                    </a:lnTo>
                    <a:lnTo>
                      <a:pt x="14400" y="10800"/>
                    </a:lnTo>
                    <a:lnTo>
                      <a:pt x="14400" y="10800"/>
                    </a:lnTo>
                    <a:lnTo>
                      <a:pt x="13200" y="10800"/>
                    </a:lnTo>
                    <a:lnTo>
                      <a:pt x="12000" y="10800"/>
                    </a:lnTo>
                    <a:lnTo>
                      <a:pt x="12000" y="8640"/>
                    </a:lnTo>
                    <a:lnTo>
                      <a:pt x="12000" y="8640"/>
                    </a:lnTo>
                    <a:lnTo>
                      <a:pt x="10800" y="8640"/>
                    </a:lnTo>
                    <a:lnTo>
                      <a:pt x="10800" y="8640"/>
                    </a:lnTo>
                    <a:lnTo>
                      <a:pt x="9600" y="8640"/>
                    </a:lnTo>
                    <a:lnTo>
                      <a:pt x="8400" y="8640"/>
                    </a:lnTo>
                    <a:lnTo>
                      <a:pt x="7200" y="6480"/>
                    </a:lnTo>
                    <a:lnTo>
                      <a:pt x="7200" y="6480"/>
                    </a:lnTo>
                    <a:lnTo>
                      <a:pt x="6000" y="4320"/>
                    </a:lnTo>
                    <a:lnTo>
                      <a:pt x="4800" y="4320"/>
                    </a:lnTo>
                    <a:lnTo>
                      <a:pt x="3600" y="2160"/>
                    </a:lnTo>
                    <a:lnTo>
                      <a:pt x="3600" y="0"/>
                    </a:lnTo>
                    <a:lnTo>
                      <a:pt x="0" y="10800"/>
                    </a:lnTo>
                    <a:lnTo>
                      <a:pt x="0" y="10800"/>
                    </a:lnTo>
                    <a:lnTo>
                      <a:pt x="1200" y="12960"/>
                    </a:lnTo>
                    <a:lnTo>
                      <a:pt x="2400" y="15120"/>
                    </a:lnTo>
                    <a:lnTo>
                      <a:pt x="3600" y="15120"/>
                    </a:lnTo>
                    <a:lnTo>
                      <a:pt x="4800" y="17280"/>
                    </a:lnTo>
                    <a:lnTo>
                      <a:pt x="6000" y="17280"/>
                    </a:lnTo>
                    <a:lnTo>
                      <a:pt x="7200" y="19440"/>
                    </a:lnTo>
                    <a:lnTo>
                      <a:pt x="8400" y="19440"/>
                    </a:lnTo>
                    <a:lnTo>
                      <a:pt x="9600" y="19440"/>
                    </a:lnTo>
                    <a:lnTo>
                      <a:pt x="9600" y="19440"/>
                    </a:lnTo>
                    <a:lnTo>
                      <a:pt x="10800" y="19440"/>
                    </a:lnTo>
                    <a:lnTo>
                      <a:pt x="12000" y="19440"/>
                    </a:lnTo>
                    <a:lnTo>
                      <a:pt x="12000" y="21600"/>
                    </a:lnTo>
                    <a:lnTo>
                      <a:pt x="13200" y="21600"/>
                    </a:lnTo>
                    <a:lnTo>
                      <a:pt x="14400" y="21600"/>
                    </a:lnTo>
                    <a:lnTo>
                      <a:pt x="14400" y="21600"/>
                    </a:lnTo>
                    <a:lnTo>
                      <a:pt x="16800" y="21600"/>
                    </a:lnTo>
                    <a:lnTo>
                      <a:pt x="18000" y="21600"/>
                    </a:lnTo>
                    <a:lnTo>
                      <a:pt x="19200" y="21600"/>
                    </a:lnTo>
                    <a:lnTo>
                      <a:pt x="21600" y="19440"/>
                    </a:lnTo>
                    <a:lnTo>
                      <a:pt x="21600" y="19440"/>
                    </a:lnTo>
                    <a:lnTo>
                      <a:pt x="2040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93" name="Shape 4593"/>
              <p:cNvSpPr/>
              <p:nvPr/>
            </p:nvSpPr>
            <p:spPr>
              <a:xfrm>
                <a:off x="1574800" y="1185862"/>
                <a:ext cx="41275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4800"/>
                    </a:moveTo>
                    <a:lnTo>
                      <a:pt x="21600" y="4800"/>
                    </a:lnTo>
                    <a:lnTo>
                      <a:pt x="20769" y="4800"/>
                    </a:lnTo>
                    <a:lnTo>
                      <a:pt x="20769" y="2400"/>
                    </a:lnTo>
                    <a:lnTo>
                      <a:pt x="19938" y="2400"/>
                    </a:lnTo>
                    <a:lnTo>
                      <a:pt x="19938" y="2400"/>
                    </a:lnTo>
                    <a:lnTo>
                      <a:pt x="19108" y="0"/>
                    </a:lnTo>
                    <a:lnTo>
                      <a:pt x="18277" y="0"/>
                    </a:lnTo>
                    <a:lnTo>
                      <a:pt x="18277" y="0"/>
                    </a:lnTo>
                    <a:lnTo>
                      <a:pt x="17446" y="0"/>
                    </a:lnTo>
                    <a:lnTo>
                      <a:pt x="16615" y="0"/>
                    </a:lnTo>
                    <a:lnTo>
                      <a:pt x="15785" y="0"/>
                    </a:lnTo>
                    <a:lnTo>
                      <a:pt x="14954" y="0"/>
                    </a:lnTo>
                    <a:lnTo>
                      <a:pt x="14123" y="0"/>
                    </a:lnTo>
                    <a:lnTo>
                      <a:pt x="14123" y="0"/>
                    </a:lnTo>
                    <a:lnTo>
                      <a:pt x="13292" y="0"/>
                    </a:lnTo>
                    <a:lnTo>
                      <a:pt x="12462" y="0"/>
                    </a:lnTo>
                    <a:lnTo>
                      <a:pt x="11631" y="0"/>
                    </a:lnTo>
                    <a:lnTo>
                      <a:pt x="10800" y="2400"/>
                    </a:lnTo>
                    <a:lnTo>
                      <a:pt x="9969" y="2400"/>
                    </a:lnTo>
                    <a:lnTo>
                      <a:pt x="9138" y="2400"/>
                    </a:lnTo>
                    <a:lnTo>
                      <a:pt x="7477" y="4800"/>
                    </a:lnTo>
                    <a:lnTo>
                      <a:pt x="6646" y="7200"/>
                    </a:lnTo>
                    <a:lnTo>
                      <a:pt x="4985" y="7200"/>
                    </a:lnTo>
                    <a:lnTo>
                      <a:pt x="3323" y="9600"/>
                    </a:lnTo>
                    <a:lnTo>
                      <a:pt x="2492" y="9600"/>
                    </a:lnTo>
                    <a:lnTo>
                      <a:pt x="1662" y="9600"/>
                    </a:lnTo>
                    <a:lnTo>
                      <a:pt x="1662" y="9600"/>
                    </a:lnTo>
                    <a:lnTo>
                      <a:pt x="831" y="9600"/>
                    </a:lnTo>
                    <a:lnTo>
                      <a:pt x="0" y="12000"/>
                    </a:lnTo>
                    <a:lnTo>
                      <a:pt x="831" y="21600"/>
                    </a:lnTo>
                    <a:lnTo>
                      <a:pt x="1662" y="21600"/>
                    </a:lnTo>
                    <a:lnTo>
                      <a:pt x="2492" y="21600"/>
                    </a:lnTo>
                    <a:lnTo>
                      <a:pt x="2492" y="21600"/>
                    </a:lnTo>
                    <a:lnTo>
                      <a:pt x="3323" y="21600"/>
                    </a:lnTo>
                    <a:lnTo>
                      <a:pt x="4985" y="19200"/>
                    </a:lnTo>
                    <a:lnTo>
                      <a:pt x="6646" y="19200"/>
                    </a:lnTo>
                    <a:lnTo>
                      <a:pt x="7477" y="16800"/>
                    </a:lnTo>
                    <a:lnTo>
                      <a:pt x="9138" y="16800"/>
                    </a:lnTo>
                    <a:lnTo>
                      <a:pt x="9969" y="14400"/>
                    </a:lnTo>
                    <a:lnTo>
                      <a:pt x="11631" y="14400"/>
                    </a:lnTo>
                    <a:lnTo>
                      <a:pt x="12462" y="14400"/>
                    </a:lnTo>
                    <a:lnTo>
                      <a:pt x="12462" y="12000"/>
                    </a:lnTo>
                    <a:lnTo>
                      <a:pt x="13292" y="12000"/>
                    </a:lnTo>
                    <a:lnTo>
                      <a:pt x="14123" y="12000"/>
                    </a:lnTo>
                    <a:lnTo>
                      <a:pt x="14123" y="12000"/>
                    </a:lnTo>
                    <a:lnTo>
                      <a:pt x="14954" y="12000"/>
                    </a:lnTo>
                    <a:lnTo>
                      <a:pt x="15785" y="12000"/>
                    </a:lnTo>
                    <a:lnTo>
                      <a:pt x="15785" y="12000"/>
                    </a:lnTo>
                    <a:lnTo>
                      <a:pt x="16615" y="12000"/>
                    </a:lnTo>
                    <a:lnTo>
                      <a:pt x="16615" y="12000"/>
                    </a:lnTo>
                    <a:lnTo>
                      <a:pt x="17446" y="12000"/>
                    </a:lnTo>
                    <a:lnTo>
                      <a:pt x="17446" y="12000"/>
                    </a:lnTo>
                    <a:lnTo>
                      <a:pt x="17446" y="12000"/>
                    </a:lnTo>
                    <a:lnTo>
                      <a:pt x="18277" y="12000"/>
                    </a:lnTo>
                    <a:lnTo>
                      <a:pt x="18277" y="12000"/>
                    </a:lnTo>
                    <a:lnTo>
                      <a:pt x="18277" y="12000"/>
                    </a:lnTo>
                    <a:lnTo>
                      <a:pt x="18277" y="14400"/>
                    </a:lnTo>
                    <a:lnTo>
                      <a:pt x="18277" y="14400"/>
                    </a:lnTo>
                    <a:lnTo>
                      <a:pt x="18277" y="14400"/>
                    </a:lnTo>
                    <a:lnTo>
                      <a:pt x="21600" y="4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94" name="Shape 4594"/>
              <p:cNvSpPr/>
              <p:nvPr/>
            </p:nvSpPr>
            <p:spPr>
              <a:xfrm>
                <a:off x="1609725" y="1189037"/>
                <a:ext cx="12700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00" y="21600"/>
                    </a:moveTo>
                    <a:lnTo>
                      <a:pt x="16200" y="21600"/>
                    </a:lnTo>
                    <a:lnTo>
                      <a:pt x="16200" y="19938"/>
                    </a:lnTo>
                    <a:lnTo>
                      <a:pt x="18900" y="18277"/>
                    </a:lnTo>
                    <a:lnTo>
                      <a:pt x="18900" y="17446"/>
                    </a:lnTo>
                    <a:lnTo>
                      <a:pt x="18900" y="15785"/>
                    </a:lnTo>
                    <a:lnTo>
                      <a:pt x="18900" y="14123"/>
                    </a:lnTo>
                    <a:lnTo>
                      <a:pt x="21600" y="12462"/>
                    </a:lnTo>
                    <a:lnTo>
                      <a:pt x="21600" y="12462"/>
                    </a:lnTo>
                    <a:lnTo>
                      <a:pt x="21600" y="11631"/>
                    </a:lnTo>
                    <a:lnTo>
                      <a:pt x="21600" y="10800"/>
                    </a:lnTo>
                    <a:lnTo>
                      <a:pt x="21600" y="9969"/>
                    </a:lnTo>
                    <a:lnTo>
                      <a:pt x="21600" y="9138"/>
                    </a:lnTo>
                    <a:lnTo>
                      <a:pt x="21600" y="8308"/>
                    </a:lnTo>
                    <a:lnTo>
                      <a:pt x="21600" y="7477"/>
                    </a:lnTo>
                    <a:lnTo>
                      <a:pt x="21600" y="7477"/>
                    </a:lnTo>
                    <a:lnTo>
                      <a:pt x="21600" y="6646"/>
                    </a:lnTo>
                    <a:lnTo>
                      <a:pt x="21600" y="5815"/>
                    </a:lnTo>
                    <a:lnTo>
                      <a:pt x="18900" y="4985"/>
                    </a:lnTo>
                    <a:lnTo>
                      <a:pt x="18900" y="4154"/>
                    </a:lnTo>
                    <a:lnTo>
                      <a:pt x="18900" y="4154"/>
                    </a:lnTo>
                    <a:lnTo>
                      <a:pt x="18900" y="3323"/>
                    </a:lnTo>
                    <a:lnTo>
                      <a:pt x="16200" y="2492"/>
                    </a:lnTo>
                    <a:lnTo>
                      <a:pt x="16200" y="1662"/>
                    </a:lnTo>
                    <a:lnTo>
                      <a:pt x="13500" y="1662"/>
                    </a:lnTo>
                    <a:lnTo>
                      <a:pt x="13500" y="831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0" y="3323"/>
                    </a:lnTo>
                    <a:lnTo>
                      <a:pt x="2700" y="3323"/>
                    </a:lnTo>
                    <a:lnTo>
                      <a:pt x="2700" y="3323"/>
                    </a:lnTo>
                    <a:lnTo>
                      <a:pt x="2700" y="4154"/>
                    </a:lnTo>
                    <a:lnTo>
                      <a:pt x="2700" y="4154"/>
                    </a:lnTo>
                    <a:lnTo>
                      <a:pt x="5400" y="4154"/>
                    </a:lnTo>
                    <a:lnTo>
                      <a:pt x="5400" y="4985"/>
                    </a:lnTo>
                    <a:lnTo>
                      <a:pt x="5400" y="4985"/>
                    </a:lnTo>
                    <a:lnTo>
                      <a:pt x="5400" y="5815"/>
                    </a:lnTo>
                    <a:lnTo>
                      <a:pt x="5400" y="5815"/>
                    </a:lnTo>
                    <a:lnTo>
                      <a:pt x="5400" y="6646"/>
                    </a:lnTo>
                    <a:lnTo>
                      <a:pt x="8100" y="6646"/>
                    </a:lnTo>
                    <a:lnTo>
                      <a:pt x="8100" y="7477"/>
                    </a:lnTo>
                    <a:lnTo>
                      <a:pt x="8100" y="8308"/>
                    </a:lnTo>
                    <a:lnTo>
                      <a:pt x="8100" y="8308"/>
                    </a:lnTo>
                    <a:lnTo>
                      <a:pt x="8100" y="9138"/>
                    </a:lnTo>
                    <a:lnTo>
                      <a:pt x="8100" y="9969"/>
                    </a:lnTo>
                    <a:lnTo>
                      <a:pt x="8100" y="10800"/>
                    </a:lnTo>
                    <a:lnTo>
                      <a:pt x="8100" y="10800"/>
                    </a:lnTo>
                    <a:lnTo>
                      <a:pt x="8100" y="11631"/>
                    </a:lnTo>
                    <a:lnTo>
                      <a:pt x="8100" y="12462"/>
                    </a:lnTo>
                    <a:lnTo>
                      <a:pt x="5400" y="14123"/>
                    </a:lnTo>
                    <a:lnTo>
                      <a:pt x="5400" y="14954"/>
                    </a:lnTo>
                    <a:lnTo>
                      <a:pt x="5400" y="16615"/>
                    </a:lnTo>
                    <a:lnTo>
                      <a:pt x="5400" y="18277"/>
                    </a:lnTo>
                    <a:lnTo>
                      <a:pt x="2700" y="19108"/>
                    </a:lnTo>
                    <a:lnTo>
                      <a:pt x="2700" y="20769"/>
                    </a:lnTo>
                    <a:lnTo>
                      <a:pt x="2700" y="20769"/>
                    </a:lnTo>
                    <a:lnTo>
                      <a:pt x="16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95" name="Shape 4595"/>
              <p:cNvSpPr/>
              <p:nvPr/>
            </p:nvSpPr>
            <p:spPr>
              <a:xfrm>
                <a:off x="1608137" y="1228725"/>
                <a:ext cx="11113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277"/>
                    </a:moveTo>
                    <a:lnTo>
                      <a:pt x="21600" y="18277"/>
                    </a:lnTo>
                    <a:lnTo>
                      <a:pt x="21600" y="18277"/>
                    </a:lnTo>
                    <a:lnTo>
                      <a:pt x="21600" y="17446"/>
                    </a:lnTo>
                    <a:lnTo>
                      <a:pt x="21600" y="17446"/>
                    </a:lnTo>
                    <a:lnTo>
                      <a:pt x="18514" y="17446"/>
                    </a:lnTo>
                    <a:lnTo>
                      <a:pt x="18514" y="16615"/>
                    </a:lnTo>
                    <a:lnTo>
                      <a:pt x="18514" y="16615"/>
                    </a:lnTo>
                    <a:lnTo>
                      <a:pt x="18514" y="15785"/>
                    </a:lnTo>
                    <a:lnTo>
                      <a:pt x="18514" y="15785"/>
                    </a:lnTo>
                    <a:lnTo>
                      <a:pt x="18514" y="14954"/>
                    </a:lnTo>
                    <a:lnTo>
                      <a:pt x="15429" y="14954"/>
                    </a:lnTo>
                    <a:lnTo>
                      <a:pt x="15429" y="14123"/>
                    </a:lnTo>
                    <a:lnTo>
                      <a:pt x="15429" y="14123"/>
                    </a:lnTo>
                    <a:lnTo>
                      <a:pt x="15429" y="13292"/>
                    </a:lnTo>
                    <a:lnTo>
                      <a:pt x="15429" y="12462"/>
                    </a:lnTo>
                    <a:lnTo>
                      <a:pt x="15429" y="12462"/>
                    </a:lnTo>
                    <a:lnTo>
                      <a:pt x="15429" y="11631"/>
                    </a:lnTo>
                    <a:lnTo>
                      <a:pt x="15429" y="9969"/>
                    </a:lnTo>
                    <a:lnTo>
                      <a:pt x="18514" y="9138"/>
                    </a:lnTo>
                    <a:lnTo>
                      <a:pt x="18514" y="7477"/>
                    </a:lnTo>
                    <a:lnTo>
                      <a:pt x="18514" y="6646"/>
                    </a:lnTo>
                    <a:lnTo>
                      <a:pt x="18514" y="4985"/>
                    </a:lnTo>
                    <a:lnTo>
                      <a:pt x="21600" y="3323"/>
                    </a:lnTo>
                    <a:lnTo>
                      <a:pt x="21600" y="1662"/>
                    </a:lnTo>
                    <a:lnTo>
                      <a:pt x="21600" y="831"/>
                    </a:lnTo>
                    <a:lnTo>
                      <a:pt x="6171" y="0"/>
                    </a:lnTo>
                    <a:lnTo>
                      <a:pt x="6171" y="831"/>
                    </a:lnTo>
                    <a:lnTo>
                      <a:pt x="3086" y="2492"/>
                    </a:lnTo>
                    <a:lnTo>
                      <a:pt x="3086" y="4154"/>
                    </a:lnTo>
                    <a:lnTo>
                      <a:pt x="3086" y="5815"/>
                    </a:lnTo>
                    <a:lnTo>
                      <a:pt x="3086" y="6646"/>
                    </a:lnTo>
                    <a:lnTo>
                      <a:pt x="0" y="8308"/>
                    </a:lnTo>
                    <a:lnTo>
                      <a:pt x="0" y="9969"/>
                    </a:lnTo>
                    <a:lnTo>
                      <a:pt x="0" y="11631"/>
                    </a:lnTo>
                    <a:lnTo>
                      <a:pt x="0" y="11631"/>
                    </a:lnTo>
                    <a:lnTo>
                      <a:pt x="0" y="12462"/>
                    </a:lnTo>
                    <a:lnTo>
                      <a:pt x="0" y="13292"/>
                    </a:lnTo>
                    <a:lnTo>
                      <a:pt x="0" y="14123"/>
                    </a:lnTo>
                    <a:lnTo>
                      <a:pt x="0" y="14954"/>
                    </a:lnTo>
                    <a:lnTo>
                      <a:pt x="0" y="15785"/>
                    </a:lnTo>
                    <a:lnTo>
                      <a:pt x="0" y="15785"/>
                    </a:lnTo>
                    <a:lnTo>
                      <a:pt x="3086" y="16615"/>
                    </a:lnTo>
                    <a:lnTo>
                      <a:pt x="3086" y="17446"/>
                    </a:lnTo>
                    <a:lnTo>
                      <a:pt x="3086" y="18277"/>
                    </a:lnTo>
                    <a:lnTo>
                      <a:pt x="6171" y="18277"/>
                    </a:lnTo>
                    <a:lnTo>
                      <a:pt x="6171" y="19108"/>
                    </a:lnTo>
                    <a:lnTo>
                      <a:pt x="6171" y="19938"/>
                    </a:lnTo>
                    <a:lnTo>
                      <a:pt x="9257" y="20769"/>
                    </a:lnTo>
                    <a:lnTo>
                      <a:pt x="9257" y="20769"/>
                    </a:lnTo>
                    <a:lnTo>
                      <a:pt x="12343" y="21600"/>
                    </a:lnTo>
                    <a:lnTo>
                      <a:pt x="12343" y="21600"/>
                    </a:lnTo>
                    <a:lnTo>
                      <a:pt x="21600" y="1827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96" name="Shape 4596"/>
              <p:cNvSpPr/>
              <p:nvPr/>
            </p:nvSpPr>
            <p:spPr>
              <a:xfrm>
                <a:off x="1614487" y="1257300"/>
                <a:ext cx="41276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938" y="0"/>
                    </a:moveTo>
                    <a:lnTo>
                      <a:pt x="19938" y="0"/>
                    </a:lnTo>
                    <a:lnTo>
                      <a:pt x="19108" y="2160"/>
                    </a:lnTo>
                    <a:lnTo>
                      <a:pt x="17446" y="2160"/>
                    </a:lnTo>
                    <a:lnTo>
                      <a:pt x="16615" y="4320"/>
                    </a:lnTo>
                    <a:lnTo>
                      <a:pt x="14954" y="6480"/>
                    </a:lnTo>
                    <a:lnTo>
                      <a:pt x="14123" y="6480"/>
                    </a:lnTo>
                    <a:lnTo>
                      <a:pt x="12462" y="8640"/>
                    </a:lnTo>
                    <a:lnTo>
                      <a:pt x="11631" y="8640"/>
                    </a:lnTo>
                    <a:lnTo>
                      <a:pt x="9969" y="8640"/>
                    </a:lnTo>
                    <a:lnTo>
                      <a:pt x="9138" y="10800"/>
                    </a:lnTo>
                    <a:lnTo>
                      <a:pt x="9138" y="10800"/>
                    </a:lnTo>
                    <a:lnTo>
                      <a:pt x="8308" y="10800"/>
                    </a:lnTo>
                    <a:lnTo>
                      <a:pt x="7477" y="10800"/>
                    </a:lnTo>
                    <a:lnTo>
                      <a:pt x="7477" y="10800"/>
                    </a:lnTo>
                    <a:lnTo>
                      <a:pt x="6646" y="10800"/>
                    </a:lnTo>
                    <a:lnTo>
                      <a:pt x="5815" y="10800"/>
                    </a:lnTo>
                    <a:lnTo>
                      <a:pt x="5815" y="10800"/>
                    </a:lnTo>
                    <a:lnTo>
                      <a:pt x="4985" y="10800"/>
                    </a:lnTo>
                    <a:lnTo>
                      <a:pt x="4985" y="10800"/>
                    </a:lnTo>
                    <a:lnTo>
                      <a:pt x="4154" y="10800"/>
                    </a:lnTo>
                    <a:lnTo>
                      <a:pt x="4154" y="10800"/>
                    </a:lnTo>
                    <a:lnTo>
                      <a:pt x="4154" y="8640"/>
                    </a:lnTo>
                    <a:lnTo>
                      <a:pt x="3323" y="8640"/>
                    </a:lnTo>
                    <a:lnTo>
                      <a:pt x="3323" y="8640"/>
                    </a:lnTo>
                    <a:lnTo>
                      <a:pt x="2492" y="8640"/>
                    </a:lnTo>
                    <a:lnTo>
                      <a:pt x="0" y="17280"/>
                    </a:lnTo>
                    <a:lnTo>
                      <a:pt x="831" y="17280"/>
                    </a:lnTo>
                    <a:lnTo>
                      <a:pt x="1662" y="19440"/>
                    </a:lnTo>
                    <a:lnTo>
                      <a:pt x="2492" y="19440"/>
                    </a:lnTo>
                    <a:lnTo>
                      <a:pt x="2492" y="19440"/>
                    </a:lnTo>
                    <a:lnTo>
                      <a:pt x="3323" y="21600"/>
                    </a:lnTo>
                    <a:lnTo>
                      <a:pt x="4154" y="21600"/>
                    </a:lnTo>
                    <a:lnTo>
                      <a:pt x="4985" y="21600"/>
                    </a:lnTo>
                    <a:lnTo>
                      <a:pt x="5815" y="21600"/>
                    </a:lnTo>
                    <a:lnTo>
                      <a:pt x="5815" y="21600"/>
                    </a:lnTo>
                    <a:lnTo>
                      <a:pt x="6646" y="21600"/>
                    </a:lnTo>
                    <a:lnTo>
                      <a:pt x="7477" y="21600"/>
                    </a:lnTo>
                    <a:lnTo>
                      <a:pt x="8308" y="21600"/>
                    </a:lnTo>
                    <a:lnTo>
                      <a:pt x="9138" y="21600"/>
                    </a:lnTo>
                    <a:lnTo>
                      <a:pt x="9969" y="21600"/>
                    </a:lnTo>
                    <a:lnTo>
                      <a:pt x="9969" y="19440"/>
                    </a:lnTo>
                    <a:lnTo>
                      <a:pt x="10800" y="19440"/>
                    </a:lnTo>
                    <a:lnTo>
                      <a:pt x="12462" y="19440"/>
                    </a:lnTo>
                    <a:lnTo>
                      <a:pt x="14123" y="17280"/>
                    </a:lnTo>
                    <a:lnTo>
                      <a:pt x="14954" y="17280"/>
                    </a:lnTo>
                    <a:lnTo>
                      <a:pt x="16615" y="15120"/>
                    </a:lnTo>
                    <a:lnTo>
                      <a:pt x="18277" y="15120"/>
                    </a:lnTo>
                    <a:lnTo>
                      <a:pt x="19108" y="12960"/>
                    </a:lnTo>
                    <a:lnTo>
                      <a:pt x="20769" y="10800"/>
                    </a:ln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1993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97" name="Shape 4597"/>
              <p:cNvSpPr/>
              <p:nvPr/>
            </p:nvSpPr>
            <p:spPr>
              <a:xfrm>
                <a:off x="1652587" y="1249362"/>
                <a:ext cx="41276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4320"/>
                    </a:move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20769" y="2160"/>
                    </a:lnTo>
                    <a:lnTo>
                      <a:pt x="19938" y="2160"/>
                    </a:lnTo>
                    <a:lnTo>
                      <a:pt x="19108" y="2160"/>
                    </a:lnTo>
                    <a:lnTo>
                      <a:pt x="19108" y="0"/>
                    </a:lnTo>
                    <a:lnTo>
                      <a:pt x="18277" y="0"/>
                    </a:lnTo>
                    <a:lnTo>
                      <a:pt x="17446" y="0"/>
                    </a:lnTo>
                    <a:lnTo>
                      <a:pt x="16615" y="0"/>
                    </a:lnTo>
                    <a:lnTo>
                      <a:pt x="15785" y="0"/>
                    </a:lnTo>
                    <a:lnTo>
                      <a:pt x="15785" y="0"/>
                    </a:lnTo>
                    <a:lnTo>
                      <a:pt x="14954" y="0"/>
                    </a:lnTo>
                    <a:lnTo>
                      <a:pt x="14123" y="0"/>
                    </a:lnTo>
                    <a:lnTo>
                      <a:pt x="13292" y="0"/>
                    </a:lnTo>
                    <a:lnTo>
                      <a:pt x="12462" y="0"/>
                    </a:lnTo>
                    <a:lnTo>
                      <a:pt x="11631" y="2160"/>
                    </a:lnTo>
                    <a:lnTo>
                      <a:pt x="10800" y="2160"/>
                    </a:lnTo>
                    <a:lnTo>
                      <a:pt x="9969" y="2160"/>
                    </a:lnTo>
                    <a:lnTo>
                      <a:pt x="8308" y="4320"/>
                    </a:lnTo>
                    <a:lnTo>
                      <a:pt x="6646" y="4320"/>
                    </a:lnTo>
                    <a:lnTo>
                      <a:pt x="5815" y="6480"/>
                    </a:lnTo>
                    <a:lnTo>
                      <a:pt x="4154" y="6480"/>
                    </a:lnTo>
                    <a:lnTo>
                      <a:pt x="2492" y="8640"/>
                    </a:lnTo>
                    <a:lnTo>
                      <a:pt x="1662" y="10800"/>
                    </a:lnTo>
                    <a:lnTo>
                      <a:pt x="0" y="10800"/>
                    </a:lnTo>
                    <a:lnTo>
                      <a:pt x="1662" y="21600"/>
                    </a:lnTo>
                    <a:lnTo>
                      <a:pt x="3323" y="19440"/>
                    </a:lnTo>
                    <a:lnTo>
                      <a:pt x="4154" y="19440"/>
                    </a:lnTo>
                    <a:lnTo>
                      <a:pt x="5815" y="17280"/>
                    </a:lnTo>
                    <a:lnTo>
                      <a:pt x="7477" y="17280"/>
                    </a:lnTo>
                    <a:lnTo>
                      <a:pt x="8308" y="15120"/>
                    </a:lnTo>
                    <a:lnTo>
                      <a:pt x="9969" y="12960"/>
                    </a:lnTo>
                    <a:lnTo>
                      <a:pt x="10800" y="12960"/>
                    </a:lnTo>
                    <a:lnTo>
                      <a:pt x="12462" y="12960"/>
                    </a:lnTo>
                    <a:lnTo>
                      <a:pt x="12462" y="10800"/>
                    </a:lnTo>
                    <a:lnTo>
                      <a:pt x="13292" y="10800"/>
                    </a:lnTo>
                    <a:lnTo>
                      <a:pt x="14123" y="10800"/>
                    </a:lnTo>
                    <a:lnTo>
                      <a:pt x="14123" y="10800"/>
                    </a:lnTo>
                    <a:lnTo>
                      <a:pt x="14954" y="10800"/>
                    </a:lnTo>
                    <a:lnTo>
                      <a:pt x="15785" y="10800"/>
                    </a:lnTo>
                    <a:lnTo>
                      <a:pt x="15785" y="10800"/>
                    </a:lnTo>
                    <a:lnTo>
                      <a:pt x="16615" y="10800"/>
                    </a:lnTo>
                    <a:lnTo>
                      <a:pt x="16615" y="10800"/>
                    </a:lnTo>
                    <a:lnTo>
                      <a:pt x="17446" y="10800"/>
                    </a:lnTo>
                    <a:lnTo>
                      <a:pt x="17446" y="10800"/>
                    </a:lnTo>
                    <a:lnTo>
                      <a:pt x="18277" y="10800"/>
                    </a:lnTo>
                    <a:lnTo>
                      <a:pt x="18277" y="12960"/>
                    </a:lnTo>
                    <a:lnTo>
                      <a:pt x="19108" y="12960"/>
                    </a:lnTo>
                    <a:lnTo>
                      <a:pt x="19108" y="12960"/>
                    </a:lnTo>
                    <a:lnTo>
                      <a:pt x="19108" y="12960"/>
                    </a:lnTo>
                    <a:lnTo>
                      <a:pt x="19108" y="12960"/>
                    </a:lnTo>
                    <a:lnTo>
                      <a:pt x="21600" y="43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98" name="Shape 4598"/>
              <p:cNvSpPr/>
              <p:nvPr/>
            </p:nvSpPr>
            <p:spPr>
              <a:xfrm>
                <a:off x="1689100" y="1252537"/>
                <a:ext cx="12700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00" y="21600"/>
                    </a:moveTo>
                    <a:lnTo>
                      <a:pt x="16200" y="21600"/>
                    </a:lnTo>
                    <a:lnTo>
                      <a:pt x="16200" y="20000"/>
                    </a:lnTo>
                    <a:lnTo>
                      <a:pt x="18900" y="18400"/>
                    </a:lnTo>
                    <a:lnTo>
                      <a:pt x="18900" y="17600"/>
                    </a:lnTo>
                    <a:lnTo>
                      <a:pt x="18900" y="16000"/>
                    </a:lnTo>
                    <a:lnTo>
                      <a:pt x="18900" y="14400"/>
                    </a:lnTo>
                    <a:lnTo>
                      <a:pt x="21600" y="13600"/>
                    </a:lnTo>
                    <a:lnTo>
                      <a:pt x="21600" y="12800"/>
                    </a:lnTo>
                    <a:lnTo>
                      <a:pt x="21600" y="12000"/>
                    </a:lnTo>
                    <a:lnTo>
                      <a:pt x="21600" y="11200"/>
                    </a:lnTo>
                    <a:lnTo>
                      <a:pt x="21600" y="10400"/>
                    </a:lnTo>
                    <a:lnTo>
                      <a:pt x="21600" y="9600"/>
                    </a:lnTo>
                    <a:lnTo>
                      <a:pt x="21600" y="8800"/>
                    </a:lnTo>
                    <a:lnTo>
                      <a:pt x="21600" y="8000"/>
                    </a:lnTo>
                    <a:lnTo>
                      <a:pt x="21600" y="7200"/>
                    </a:lnTo>
                    <a:lnTo>
                      <a:pt x="18900" y="7200"/>
                    </a:lnTo>
                    <a:lnTo>
                      <a:pt x="18900" y="6400"/>
                    </a:lnTo>
                    <a:lnTo>
                      <a:pt x="18900" y="5600"/>
                    </a:lnTo>
                    <a:lnTo>
                      <a:pt x="18900" y="4800"/>
                    </a:lnTo>
                    <a:lnTo>
                      <a:pt x="18900" y="4000"/>
                    </a:lnTo>
                    <a:lnTo>
                      <a:pt x="16200" y="3200"/>
                    </a:lnTo>
                    <a:lnTo>
                      <a:pt x="16200" y="3200"/>
                    </a:lnTo>
                    <a:lnTo>
                      <a:pt x="16200" y="2400"/>
                    </a:lnTo>
                    <a:lnTo>
                      <a:pt x="13500" y="1600"/>
                    </a:lnTo>
                    <a:lnTo>
                      <a:pt x="13500" y="1600"/>
                    </a:lnTo>
                    <a:lnTo>
                      <a:pt x="10800" y="800"/>
                    </a:lnTo>
                    <a:lnTo>
                      <a:pt x="8100" y="0"/>
                    </a:lnTo>
                    <a:lnTo>
                      <a:pt x="0" y="3200"/>
                    </a:lnTo>
                    <a:lnTo>
                      <a:pt x="2700" y="4000"/>
                    </a:lnTo>
                    <a:lnTo>
                      <a:pt x="2700" y="4000"/>
                    </a:lnTo>
                    <a:lnTo>
                      <a:pt x="2700" y="4000"/>
                    </a:lnTo>
                    <a:lnTo>
                      <a:pt x="2700" y="4800"/>
                    </a:lnTo>
                    <a:lnTo>
                      <a:pt x="5400" y="4800"/>
                    </a:lnTo>
                    <a:lnTo>
                      <a:pt x="5400" y="4800"/>
                    </a:lnTo>
                    <a:lnTo>
                      <a:pt x="5400" y="5600"/>
                    </a:lnTo>
                    <a:lnTo>
                      <a:pt x="5400" y="5600"/>
                    </a:lnTo>
                    <a:lnTo>
                      <a:pt x="5400" y="6400"/>
                    </a:lnTo>
                    <a:lnTo>
                      <a:pt x="5400" y="7200"/>
                    </a:lnTo>
                    <a:lnTo>
                      <a:pt x="8100" y="7200"/>
                    </a:lnTo>
                    <a:lnTo>
                      <a:pt x="8100" y="8000"/>
                    </a:lnTo>
                    <a:lnTo>
                      <a:pt x="8100" y="8800"/>
                    </a:lnTo>
                    <a:lnTo>
                      <a:pt x="8100" y="8800"/>
                    </a:lnTo>
                    <a:lnTo>
                      <a:pt x="8100" y="9600"/>
                    </a:lnTo>
                    <a:lnTo>
                      <a:pt x="8100" y="10400"/>
                    </a:lnTo>
                    <a:lnTo>
                      <a:pt x="8100" y="11200"/>
                    </a:lnTo>
                    <a:lnTo>
                      <a:pt x="8100" y="11200"/>
                    </a:lnTo>
                    <a:lnTo>
                      <a:pt x="8100" y="12000"/>
                    </a:lnTo>
                    <a:lnTo>
                      <a:pt x="8100" y="12800"/>
                    </a:lnTo>
                    <a:lnTo>
                      <a:pt x="5400" y="14400"/>
                    </a:lnTo>
                    <a:lnTo>
                      <a:pt x="5400" y="15200"/>
                    </a:lnTo>
                    <a:lnTo>
                      <a:pt x="5400" y="16800"/>
                    </a:lnTo>
                    <a:lnTo>
                      <a:pt x="5400" y="18400"/>
                    </a:lnTo>
                    <a:lnTo>
                      <a:pt x="2700" y="19200"/>
                    </a:lnTo>
                    <a:lnTo>
                      <a:pt x="2700" y="20800"/>
                    </a:lnTo>
                    <a:lnTo>
                      <a:pt x="2700" y="20800"/>
                    </a:lnTo>
                    <a:lnTo>
                      <a:pt x="16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599" name="Shape 4599"/>
              <p:cNvSpPr/>
              <p:nvPr/>
            </p:nvSpPr>
            <p:spPr>
              <a:xfrm>
                <a:off x="1687512" y="1293812"/>
                <a:ext cx="111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144"/>
                    </a:moveTo>
                    <a:lnTo>
                      <a:pt x="21600" y="18144"/>
                    </a:lnTo>
                    <a:lnTo>
                      <a:pt x="21600" y="18144"/>
                    </a:lnTo>
                    <a:lnTo>
                      <a:pt x="21600" y="18144"/>
                    </a:lnTo>
                    <a:lnTo>
                      <a:pt x="18514" y="18144"/>
                    </a:lnTo>
                    <a:lnTo>
                      <a:pt x="18514" y="17280"/>
                    </a:lnTo>
                    <a:lnTo>
                      <a:pt x="18514" y="17280"/>
                    </a:lnTo>
                    <a:lnTo>
                      <a:pt x="18514" y="16416"/>
                    </a:lnTo>
                    <a:lnTo>
                      <a:pt x="18514" y="16416"/>
                    </a:lnTo>
                    <a:lnTo>
                      <a:pt x="15429" y="15552"/>
                    </a:lnTo>
                    <a:lnTo>
                      <a:pt x="15429" y="15552"/>
                    </a:lnTo>
                    <a:lnTo>
                      <a:pt x="15429" y="14688"/>
                    </a:lnTo>
                    <a:lnTo>
                      <a:pt x="15429" y="14688"/>
                    </a:lnTo>
                    <a:lnTo>
                      <a:pt x="15429" y="13824"/>
                    </a:lnTo>
                    <a:lnTo>
                      <a:pt x="15429" y="12960"/>
                    </a:lnTo>
                    <a:lnTo>
                      <a:pt x="15429" y="12960"/>
                    </a:lnTo>
                    <a:lnTo>
                      <a:pt x="15429" y="12096"/>
                    </a:lnTo>
                    <a:lnTo>
                      <a:pt x="15429" y="11232"/>
                    </a:lnTo>
                    <a:lnTo>
                      <a:pt x="15429" y="10368"/>
                    </a:lnTo>
                    <a:lnTo>
                      <a:pt x="15429" y="8640"/>
                    </a:lnTo>
                    <a:lnTo>
                      <a:pt x="18514" y="7776"/>
                    </a:lnTo>
                    <a:lnTo>
                      <a:pt x="18514" y="6048"/>
                    </a:lnTo>
                    <a:lnTo>
                      <a:pt x="18514" y="4320"/>
                    </a:lnTo>
                    <a:lnTo>
                      <a:pt x="18514" y="3456"/>
                    </a:lnTo>
                    <a:lnTo>
                      <a:pt x="21600" y="1728"/>
                    </a:lnTo>
                    <a:lnTo>
                      <a:pt x="21600" y="864"/>
                    </a:lnTo>
                    <a:lnTo>
                      <a:pt x="6171" y="0"/>
                    </a:lnTo>
                    <a:lnTo>
                      <a:pt x="6171" y="864"/>
                    </a:lnTo>
                    <a:lnTo>
                      <a:pt x="6171" y="2592"/>
                    </a:lnTo>
                    <a:lnTo>
                      <a:pt x="3086" y="3456"/>
                    </a:lnTo>
                    <a:lnTo>
                      <a:pt x="3086" y="5184"/>
                    </a:lnTo>
                    <a:lnTo>
                      <a:pt x="3086" y="6912"/>
                    </a:lnTo>
                    <a:lnTo>
                      <a:pt x="0" y="8640"/>
                    </a:lnTo>
                    <a:lnTo>
                      <a:pt x="0" y="9504"/>
                    </a:lnTo>
                    <a:lnTo>
                      <a:pt x="0" y="11232"/>
                    </a:lnTo>
                    <a:lnTo>
                      <a:pt x="0" y="12096"/>
                    </a:lnTo>
                    <a:lnTo>
                      <a:pt x="0" y="12960"/>
                    </a:lnTo>
                    <a:lnTo>
                      <a:pt x="0" y="13824"/>
                    </a:lnTo>
                    <a:lnTo>
                      <a:pt x="0" y="13824"/>
                    </a:lnTo>
                    <a:lnTo>
                      <a:pt x="0" y="14688"/>
                    </a:lnTo>
                    <a:lnTo>
                      <a:pt x="0" y="15552"/>
                    </a:lnTo>
                    <a:lnTo>
                      <a:pt x="0" y="16416"/>
                    </a:lnTo>
                    <a:lnTo>
                      <a:pt x="3086" y="17280"/>
                    </a:lnTo>
                    <a:lnTo>
                      <a:pt x="3086" y="17280"/>
                    </a:lnTo>
                    <a:lnTo>
                      <a:pt x="3086" y="18144"/>
                    </a:lnTo>
                    <a:lnTo>
                      <a:pt x="3086" y="19008"/>
                    </a:lnTo>
                    <a:lnTo>
                      <a:pt x="6171" y="19872"/>
                    </a:lnTo>
                    <a:lnTo>
                      <a:pt x="6171" y="19872"/>
                    </a:lnTo>
                    <a:lnTo>
                      <a:pt x="9257" y="20736"/>
                    </a:lnTo>
                    <a:lnTo>
                      <a:pt x="9257" y="21600"/>
                    </a:lnTo>
                    <a:lnTo>
                      <a:pt x="12343" y="21600"/>
                    </a:lnTo>
                    <a:lnTo>
                      <a:pt x="12343" y="21600"/>
                    </a:lnTo>
                    <a:lnTo>
                      <a:pt x="21600" y="1814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00" name="Shape 4600"/>
              <p:cNvSpPr/>
              <p:nvPr/>
            </p:nvSpPr>
            <p:spPr>
              <a:xfrm>
                <a:off x="1693862" y="1322387"/>
                <a:ext cx="41276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938" y="0"/>
                    </a:moveTo>
                    <a:lnTo>
                      <a:pt x="19938" y="0"/>
                    </a:lnTo>
                    <a:lnTo>
                      <a:pt x="19108" y="2160"/>
                    </a:lnTo>
                    <a:lnTo>
                      <a:pt x="17446" y="2160"/>
                    </a:lnTo>
                    <a:lnTo>
                      <a:pt x="16615" y="4320"/>
                    </a:lnTo>
                    <a:lnTo>
                      <a:pt x="14954" y="4320"/>
                    </a:lnTo>
                    <a:lnTo>
                      <a:pt x="14123" y="6480"/>
                    </a:lnTo>
                    <a:lnTo>
                      <a:pt x="12462" y="8640"/>
                    </a:lnTo>
                    <a:lnTo>
                      <a:pt x="11631" y="8640"/>
                    </a:lnTo>
                    <a:lnTo>
                      <a:pt x="11631" y="8640"/>
                    </a:lnTo>
                    <a:lnTo>
                      <a:pt x="10800" y="8640"/>
                    </a:lnTo>
                    <a:lnTo>
                      <a:pt x="9969" y="8640"/>
                    </a:lnTo>
                    <a:lnTo>
                      <a:pt x="9138" y="8640"/>
                    </a:lnTo>
                    <a:lnTo>
                      <a:pt x="9138" y="10800"/>
                    </a:lnTo>
                    <a:lnTo>
                      <a:pt x="8308" y="10800"/>
                    </a:lnTo>
                    <a:lnTo>
                      <a:pt x="7477" y="10800"/>
                    </a:lnTo>
                    <a:lnTo>
                      <a:pt x="7477" y="10800"/>
                    </a:lnTo>
                    <a:lnTo>
                      <a:pt x="6646" y="10800"/>
                    </a:lnTo>
                    <a:lnTo>
                      <a:pt x="5815" y="10800"/>
                    </a:lnTo>
                    <a:lnTo>
                      <a:pt x="5815" y="10800"/>
                    </a:lnTo>
                    <a:lnTo>
                      <a:pt x="4985" y="10800"/>
                    </a:lnTo>
                    <a:lnTo>
                      <a:pt x="4985" y="8640"/>
                    </a:lnTo>
                    <a:lnTo>
                      <a:pt x="4154" y="8640"/>
                    </a:lnTo>
                    <a:lnTo>
                      <a:pt x="4154" y="8640"/>
                    </a:lnTo>
                    <a:lnTo>
                      <a:pt x="3323" y="8640"/>
                    </a:lnTo>
                    <a:lnTo>
                      <a:pt x="3323" y="8640"/>
                    </a:lnTo>
                    <a:lnTo>
                      <a:pt x="3323" y="8640"/>
                    </a:lnTo>
                    <a:lnTo>
                      <a:pt x="2492" y="6480"/>
                    </a:lnTo>
                    <a:lnTo>
                      <a:pt x="0" y="15120"/>
                    </a:lnTo>
                    <a:lnTo>
                      <a:pt x="831" y="17280"/>
                    </a:lnTo>
                    <a:lnTo>
                      <a:pt x="831" y="17280"/>
                    </a:lnTo>
                    <a:lnTo>
                      <a:pt x="1662" y="19440"/>
                    </a:lnTo>
                    <a:lnTo>
                      <a:pt x="2492" y="19440"/>
                    </a:lnTo>
                    <a:lnTo>
                      <a:pt x="3323" y="19440"/>
                    </a:lnTo>
                    <a:lnTo>
                      <a:pt x="4154" y="19440"/>
                    </a:lnTo>
                    <a:lnTo>
                      <a:pt x="4154" y="21600"/>
                    </a:lnTo>
                    <a:lnTo>
                      <a:pt x="4985" y="21600"/>
                    </a:lnTo>
                    <a:lnTo>
                      <a:pt x="5815" y="21600"/>
                    </a:lnTo>
                    <a:lnTo>
                      <a:pt x="6646" y="21600"/>
                    </a:lnTo>
                    <a:lnTo>
                      <a:pt x="7477" y="21600"/>
                    </a:lnTo>
                    <a:lnTo>
                      <a:pt x="8308" y="21600"/>
                    </a:lnTo>
                    <a:lnTo>
                      <a:pt x="8308" y="21600"/>
                    </a:lnTo>
                    <a:lnTo>
                      <a:pt x="9138" y="19440"/>
                    </a:lnTo>
                    <a:lnTo>
                      <a:pt x="9969" y="19440"/>
                    </a:lnTo>
                    <a:lnTo>
                      <a:pt x="10800" y="19440"/>
                    </a:lnTo>
                    <a:lnTo>
                      <a:pt x="11631" y="19440"/>
                    </a:lnTo>
                    <a:lnTo>
                      <a:pt x="12462" y="19440"/>
                    </a:lnTo>
                    <a:lnTo>
                      <a:pt x="13292" y="19440"/>
                    </a:lnTo>
                    <a:lnTo>
                      <a:pt x="14123" y="17280"/>
                    </a:lnTo>
                    <a:lnTo>
                      <a:pt x="14954" y="17280"/>
                    </a:lnTo>
                    <a:lnTo>
                      <a:pt x="16615" y="15120"/>
                    </a:lnTo>
                    <a:lnTo>
                      <a:pt x="18277" y="12960"/>
                    </a:lnTo>
                    <a:lnTo>
                      <a:pt x="19108" y="12960"/>
                    </a:lnTo>
                    <a:lnTo>
                      <a:pt x="20769" y="10800"/>
                    </a:lnTo>
                    <a:lnTo>
                      <a:pt x="21600" y="8640"/>
                    </a:lnTo>
                    <a:lnTo>
                      <a:pt x="21600" y="8640"/>
                    </a:lnTo>
                    <a:lnTo>
                      <a:pt x="1993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01" name="Shape 4601"/>
              <p:cNvSpPr/>
              <p:nvPr/>
            </p:nvSpPr>
            <p:spPr>
              <a:xfrm>
                <a:off x="1731962" y="1311275"/>
                <a:ext cx="38101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927"/>
                    </a:moveTo>
                    <a:lnTo>
                      <a:pt x="21600" y="3927"/>
                    </a:lnTo>
                    <a:lnTo>
                      <a:pt x="21600" y="3927"/>
                    </a:lnTo>
                    <a:lnTo>
                      <a:pt x="20700" y="1964"/>
                    </a:lnTo>
                    <a:lnTo>
                      <a:pt x="19800" y="1964"/>
                    </a:lnTo>
                    <a:lnTo>
                      <a:pt x="18900" y="1964"/>
                    </a:lnTo>
                    <a:lnTo>
                      <a:pt x="18900" y="0"/>
                    </a:lnTo>
                    <a:lnTo>
                      <a:pt x="18000" y="0"/>
                    </a:lnTo>
                    <a:lnTo>
                      <a:pt x="17100" y="0"/>
                    </a:lnTo>
                    <a:lnTo>
                      <a:pt x="16200" y="0"/>
                    </a:lnTo>
                    <a:lnTo>
                      <a:pt x="15300" y="0"/>
                    </a:lnTo>
                    <a:lnTo>
                      <a:pt x="14400" y="0"/>
                    </a:lnTo>
                    <a:lnTo>
                      <a:pt x="14400" y="0"/>
                    </a:lnTo>
                    <a:lnTo>
                      <a:pt x="13500" y="0"/>
                    </a:lnTo>
                    <a:lnTo>
                      <a:pt x="12600" y="1964"/>
                    </a:lnTo>
                    <a:lnTo>
                      <a:pt x="11700" y="1964"/>
                    </a:lnTo>
                    <a:lnTo>
                      <a:pt x="11700" y="1964"/>
                    </a:lnTo>
                    <a:lnTo>
                      <a:pt x="10800" y="1964"/>
                    </a:lnTo>
                    <a:lnTo>
                      <a:pt x="9900" y="3927"/>
                    </a:lnTo>
                    <a:lnTo>
                      <a:pt x="9000" y="3927"/>
                    </a:lnTo>
                    <a:lnTo>
                      <a:pt x="9000" y="3927"/>
                    </a:lnTo>
                    <a:lnTo>
                      <a:pt x="8100" y="5891"/>
                    </a:lnTo>
                    <a:lnTo>
                      <a:pt x="6300" y="5891"/>
                    </a:lnTo>
                    <a:lnTo>
                      <a:pt x="5400" y="7855"/>
                    </a:lnTo>
                    <a:lnTo>
                      <a:pt x="2700" y="9818"/>
                    </a:lnTo>
                    <a:lnTo>
                      <a:pt x="0" y="13745"/>
                    </a:lnTo>
                    <a:lnTo>
                      <a:pt x="1800" y="21600"/>
                    </a:lnTo>
                    <a:lnTo>
                      <a:pt x="4500" y="19636"/>
                    </a:lnTo>
                    <a:lnTo>
                      <a:pt x="7200" y="15709"/>
                    </a:lnTo>
                    <a:lnTo>
                      <a:pt x="8100" y="15709"/>
                    </a:lnTo>
                    <a:lnTo>
                      <a:pt x="9900" y="13745"/>
                    </a:lnTo>
                    <a:lnTo>
                      <a:pt x="9900" y="13745"/>
                    </a:lnTo>
                    <a:lnTo>
                      <a:pt x="10800" y="13745"/>
                    </a:lnTo>
                    <a:lnTo>
                      <a:pt x="11700" y="11782"/>
                    </a:lnTo>
                    <a:lnTo>
                      <a:pt x="11700" y="11782"/>
                    </a:lnTo>
                    <a:lnTo>
                      <a:pt x="12600" y="11782"/>
                    </a:lnTo>
                    <a:lnTo>
                      <a:pt x="13500" y="11782"/>
                    </a:lnTo>
                    <a:lnTo>
                      <a:pt x="13500" y="11782"/>
                    </a:lnTo>
                    <a:lnTo>
                      <a:pt x="14400" y="9818"/>
                    </a:lnTo>
                    <a:lnTo>
                      <a:pt x="14400" y="9818"/>
                    </a:lnTo>
                    <a:lnTo>
                      <a:pt x="15300" y="9818"/>
                    </a:lnTo>
                    <a:lnTo>
                      <a:pt x="16200" y="9818"/>
                    </a:lnTo>
                    <a:lnTo>
                      <a:pt x="16200" y="9818"/>
                    </a:lnTo>
                    <a:lnTo>
                      <a:pt x="17100" y="9818"/>
                    </a:lnTo>
                    <a:lnTo>
                      <a:pt x="17100" y="9818"/>
                    </a:lnTo>
                    <a:lnTo>
                      <a:pt x="17100" y="9818"/>
                    </a:lnTo>
                    <a:lnTo>
                      <a:pt x="18000" y="9818"/>
                    </a:lnTo>
                    <a:lnTo>
                      <a:pt x="18000" y="11782"/>
                    </a:lnTo>
                    <a:lnTo>
                      <a:pt x="18000" y="11782"/>
                    </a:lnTo>
                    <a:lnTo>
                      <a:pt x="18900" y="11782"/>
                    </a:lnTo>
                    <a:lnTo>
                      <a:pt x="18900" y="11782"/>
                    </a:lnTo>
                    <a:lnTo>
                      <a:pt x="18900" y="11782"/>
                    </a:lnTo>
                    <a:lnTo>
                      <a:pt x="21600" y="392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02" name="Shape 4602"/>
              <p:cNvSpPr/>
              <p:nvPr/>
            </p:nvSpPr>
            <p:spPr>
              <a:xfrm>
                <a:off x="1765300" y="1314450"/>
                <a:ext cx="11113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429" y="21600"/>
                    </a:moveTo>
                    <a:lnTo>
                      <a:pt x="15429" y="21600"/>
                    </a:lnTo>
                    <a:lnTo>
                      <a:pt x="18514" y="19938"/>
                    </a:lnTo>
                    <a:lnTo>
                      <a:pt x="18514" y="19108"/>
                    </a:lnTo>
                    <a:lnTo>
                      <a:pt x="18514" y="17446"/>
                    </a:lnTo>
                    <a:lnTo>
                      <a:pt x="18514" y="15785"/>
                    </a:lnTo>
                    <a:lnTo>
                      <a:pt x="21600" y="14954"/>
                    </a:lnTo>
                    <a:lnTo>
                      <a:pt x="21600" y="13292"/>
                    </a:lnTo>
                    <a:lnTo>
                      <a:pt x="21600" y="11631"/>
                    </a:lnTo>
                    <a:lnTo>
                      <a:pt x="21600" y="9969"/>
                    </a:lnTo>
                    <a:lnTo>
                      <a:pt x="21600" y="9138"/>
                    </a:lnTo>
                    <a:lnTo>
                      <a:pt x="21600" y="9138"/>
                    </a:lnTo>
                    <a:lnTo>
                      <a:pt x="21600" y="8308"/>
                    </a:lnTo>
                    <a:lnTo>
                      <a:pt x="21600" y="7477"/>
                    </a:lnTo>
                    <a:lnTo>
                      <a:pt x="21600" y="6646"/>
                    </a:lnTo>
                    <a:lnTo>
                      <a:pt x="21600" y="5815"/>
                    </a:lnTo>
                    <a:lnTo>
                      <a:pt x="21600" y="4985"/>
                    </a:lnTo>
                    <a:lnTo>
                      <a:pt x="21600" y="4985"/>
                    </a:lnTo>
                    <a:lnTo>
                      <a:pt x="18514" y="4154"/>
                    </a:lnTo>
                    <a:lnTo>
                      <a:pt x="18514" y="3323"/>
                    </a:lnTo>
                    <a:lnTo>
                      <a:pt x="18514" y="2492"/>
                    </a:lnTo>
                    <a:lnTo>
                      <a:pt x="15429" y="2492"/>
                    </a:lnTo>
                    <a:lnTo>
                      <a:pt x="15429" y="1662"/>
                    </a:lnTo>
                    <a:lnTo>
                      <a:pt x="12343" y="831"/>
                    </a:lnTo>
                    <a:lnTo>
                      <a:pt x="12343" y="831"/>
                    </a:lnTo>
                    <a:lnTo>
                      <a:pt x="9257" y="0"/>
                    </a:lnTo>
                    <a:lnTo>
                      <a:pt x="0" y="3323"/>
                    </a:lnTo>
                    <a:lnTo>
                      <a:pt x="0" y="3323"/>
                    </a:lnTo>
                    <a:lnTo>
                      <a:pt x="3086" y="4154"/>
                    </a:lnTo>
                    <a:lnTo>
                      <a:pt x="3086" y="4154"/>
                    </a:lnTo>
                    <a:lnTo>
                      <a:pt x="3086" y="4154"/>
                    </a:lnTo>
                    <a:lnTo>
                      <a:pt x="3086" y="4985"/>
                    </a:lnTo>
                    <a:lnTo>
                      <a:pt x="3086" y="4985"/>
                    </a:lnTo>
                    <a:lnTo>
                      <a:pt x="6171" y="5815"/>
                    </a:lnTo>
                    <a:lnTo>
                      <a:pt x="6171" y="5815"/>
                    </a:lnTo>
                    <a:lnTo>
                      <a:pt x="6171" y="6646"/>
                    </a:lnTo>
                    <a:lnTo>
                      <a:pt x="6171" y="6646"/>
                    </a:lnTo>
                    <a:lnTo>
                      <a:pt x="6171" y="7477"/>
                    </a:lnTo>
                    <a:lnTo>
                      <a:pt x="6171" y="7477"/>
                    </a:lnTo>
                    <a:lnTo>
                      <a:pt x="6171" y="8308"/>
                    </a:lnTo>
                    <a:lnTo>
                      <a:pt x="6171" y="9138"/>
                    </a:lnTo>
                    <a:lnTo>
                      <a:pt x="6171" y="9138"/>
                    </a:lnTo>
                    <a:lnTo>
                      <a:pt x="6171" y="9969"/>
                    </a:lnTo>
                    <a:lnTo>
                      <a:pt x="6171" y="11631"/>
                    </a:lnTo>
                    <a:lnTo>
                      <a:pt x="6171" y="12462"/>
                    </a:lnTo>
                    <a:lnTo>
                      <a:pt x="6171" y="14123"/>
                    </a:lnTo>
                    <a:lnTo>
                      <a:pt x="3086" y="15785"/>
                    </a:lnTo>
                    <a:lnTo>
                      <a:pt x="3086" y="16615"/>
                    </a:lnTo>
                    <a:lnTo>
                      <a:pt x="3086" y="18277"/>
                    </a:lnTo>
                    <a:lnTo>
                      <a:pt x="3086" y="19938"/>
                    </a:lnTo>
                    <a:lnTo>
                      <a:pt x="0" y="20769"/>
                    </a:lnTo>
                    <a:lnTo>
                      <a:pt x="0" y="20769"/>
                    </a:lnTo>
                    <a:lnTo>
                      <a:pt x="15429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03" name="Shape 4603"/>
              <p:cNvSpPr/>
              <p:nvPr/>
            </p:nvSpPr>
            <p:spPr>
              <a:xfrm>
                <a:off x="1763712" y="1354137"/>
                <a:ext cx="11113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277"/>
                    </a:moveTo>
                    <a:lnTo>
                      <a:pt x="21600" y="18277"/>
                    </a:lnTo>
                    <a:lnTo>
                      <a:pt x="18514" y="18277"/>
                    </a:lnTo>
                    <a:lnTo>
                      <a:pt x="18514" y="17446"/>
                    </a:lnTo>
                    <a:lnTo>
                      <a:pt x="18514" y="17446"/>
                    </a:lnTo>
                    <a:lnTo>
                      <a:pt x="18514" y="17446"/>
                    </a:lnTo>
                    <a:lnTo>
                      <a:pt x="15429" y="16615"/>
                    </a:lnTo>
                    <a:lnTo>
                      <a:pt x="15429" y="16615"/>
                    </a:lnTo>
                    <a:lnTo>
                      <a:pt x="15429" y="16615"/>
                    </a:lnTo>
                    <a:lnTo>
                      <a:pt x="15429" y="15785"/>
                    </a:lnTo>
                    <a:lnTo>
                      <a:pt x="15429" y="14954"/>
                    </a:lnTo>
                    <a:lnTo>
                      <a:pt x="15429" y="14954"/>
                    </a:lnTo>
                    <a:lnTo>
                      <a:pt x="15429" y="14123"/>
                    </a:lnTo>
                    <a:lnTo>
                      <a:pt x="15429" y="14123"/>
                    </a:lnTo>
                    <a:lnTo>
                      <a:pt x="15429" y="13292"/>
                    </a:lnTo>
                    <a:lnTo>
                      <a:pt x="15429" y="12462"/>
                    </a:lnTo>
                    <a:lnTo>
                      <a:pt x="15429" y="12462"/>
                    </a:lnTo>
                    <a:lnTo>
                      <a:pt x="15429" y="11631"/>
                    </a:lnTo>
                    <a:lnTo>
                      <a:pt x="15429" y="9969"/>
                    </a:lnTo>
                    <a:lnTo>
                      <a:pt x="15429" y="9138"/>
                    </a:lnTo>
                    <a:lnTo>
                      <a:pt x="15429" y="7477"/>
                    </a:lnTo>
                    <a:lnTo>
                      <a:pt x="15429" y="6646"/>
                    </a:lnTo>
                    <a:lnTo>
                      <a:pt x="18514" y="4985"/>
                    </a:lnTo>
                    <a:lnTo>
                      <a:pt x="18514" y="3323"/>
                    </a:lnTo>
                    <a:lnTo>
                      <a:pt x="18514" y="2492"/>
                    </a:lnTo>
                    <a:lnTo>
                      <a:pt x="18514" y="831"/>
                    </a:lnTo>
                    <a:lnTo>
                      <a:pt x="3086" y="0"/>
                    </a:lnTo>
                    <a:lnTo>
                      <a:pt x="3086" y="1662"/>
                    </a:lnTo>
                    <a:lnTo>
                      <a:pt x="3086" y="2492"/>
                    </a:lnTo>
                    <a:lnTo>
                      <a:pt x="3086" y="4154"/>
                    </a:lnTo>
                    <a:lnTo>
                      <a:pt x="0" y="5815"/>
                    </a:lnTo>
                    <a:lnTo>
                      <a:pt x="0" y="6646"/>
                    </a:lnTo>
                    <a:lnTo>
                      <a:pt x="0" y="8308"/>
                    </a:lnTo>
                    <a:lnTo>
                      <a:pt x="0" y="9969"/>
                    </a:lnTo>
                    <a:lnTo>
                      <a:pt x="0" y="11631"/>
                    </a:lnTo>
                    <a:lnTo>
                      <a:pt x="0" y="12462"/>
                    </a:lnTo>
                    <a:lnTo>
                      <a:pt x="0" y="12462"/>
                    </a:lnTo>
                    <a:lnTo>
                      <a:pt x="0" y="13292"/>
                    </a:lnTo>
                    <a:lnTo>
                      <a:pt x="0" y="14123"/>
                    </a:lnTo>
                    <a:lnTo>
                      <a:pt x="0" y="14954"/>
                    </a:lnTo>
                    <a:lnTo>
                      <a:pt x="0" y="15785"/>
                    </a:lnTo>
                    <a:lnTo>
                      <a:pt x="0" y="16615"/>
                    </a:lnTo>
                    <a:lnTo>
                      <a:pt x="0" y="16615"/>
                    </a:lnTo>
                    <a:lnTo>
                      <a:pt x="0" y="17446"/>
                    </a:lnTo>
                    <a:lnTo>
                      <a:pt x="3086" y="18277"/>
                    </a:lnTo>
                    <a:lnTo>
                      <a:pt x="3086" y="19108"/>
                    </a:lnTo>
                    <a:lnTo>
                      <a:pt x="3086" y="19108"/>
                    </a:lnTo>
                    <a:lnTo>
                      <a:pt x="6171" y="19938"/>
                    </a:lnTo>
                    <a:lnTo>
                      <a:pt x="6171" y="20769"/>
                    </a:lnTo>
                    <a:lnTo>
                      <a:pt x="9257" y="21600"/>
                    </a:lnTo>
                    <a:lnTo>
                      <a:pt x="12343" y="21600"/>
                    </a:lnTo>
                    <a:lnTo>
                      <a:pt x="12343" y="21600"/>
                    </a:lnTo>
                    <a:lnTo>
                      <a:pt x="21600" y="1827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04" name="Shape 4604"/>
              <p:cNvSpPr/>
              <p:nvPr/>
            </p:nvSpPr>
            <p:spPr>
              <a:xfrm>
                <a:off x="1770062" y="1382712"/>
                <a:ext cx="41276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938" y="0"/>
                    </a:moveTo>
                    <a:lnTo>
                      <a:pt x="19938" y="0"/>
                    </a:lnTo>
                    <a:lnTo>
                      <a:pt x="18277" y="1964"/>
                    </a:lnTo>
                    <a:lnTo>
                      <a:pt x="16615" y="3927"/>
                    </a:lnTo>
                    <a:lnTo>
                      <a:pt x="14954" y="3927"/>
                    </a:lnTo>
                    <a:lnTo>
                      <a:pt x="14123" y="5891"/>
                    </a:lnTo>
                    <a:lnTo>
                      <a:pt x="12462" y="7855"/>
                    </a:lnTo>
                    <a:lnTo>
                      <a:pt x="10800" y="7855"/>
                    </a:lnTo>
                    <a:lnTo>
                      <a:pt x="9969" y="7855"/>
                    </a:lnTo>
                    <a:lnTo>
                      <a:pt x="9138" y="9818"/>
                    </a:lnTo>
                    <a:lnTo>
                      <a:pt x="8308" y="9818"/>
                    </a:lnTo>
                    <a:lnTo>
                      <a:pt x="7477" y="9818"/>
                    </a:lnTo>
                    <a:lnTo>
                      <a:pt x="7477" y="9818"/>
                    </a:lnTo>
                    <a:lnTo>
                      <a:pt x="6646" y="9818"/>
                    </a:lnTo>
                    <a:lnTo>
                      <a:pt x="5815" y="9818"/>
                    </a:lnTo>
                    <a:lnTo>
                      <a:pt x="5815" y="9818"/>
                    </a:lnTo>
                    <a:lnTo>
                      <a:pt x="4985" y="9818"/>
                    </a:lnTo>
                    <a:lnTo>
                      <a:pt x="4985" y="9818"/>
                    </a:lnTo>
                    <a:lnTo>
                      <a:pt x="4154" y="9818"/>
                    </a:lnTo>
                    <a:lnTo>
                      <a:pt x="4154" y="9818"/>
                    </a:lnTo>
                    <a:lnTo>
                      <a:pt x="4154" y="9818"/>
                    </a:lnTo>
                    <a:lnTo>
                      <a:pt x="3323" y="9818"/>
                    </a:lnTo>
                    <a:lnTo>
                      <a:pt x="3323" y="9818"/>
                    </a:lnTo>
                    <a:lnTo>
                      <a:pt x="2492" y="9818"/>
                    </a:lnTo>
                    <a:lnTo>
                      <a:pt x="2492" y="7855"/>
                    </a:lnTo>
                    <a:lnTo>
                      <a:pt x="2492" y="7855"/>
                    </a:lnTo>
                    <a:lnTo>
                      <a:pt x="0" y="15709"/>
                    </a:lnTo>
                    <a:lnTo>
                      <a:pt x="0" y="17673"/>
                    </a:lnTo>
                    <a:lnTo>
                      <a:pt x="831" y="17673"/>
                    </a:lnTo>
                    <a:lnTo>
                      <a:pt x="1662" y="17673"/>
                    </a:lnTo>
                    <a:lnTo>
                      <a:pt x="1662" y="19636"/>
                    </a:lnTo>
                    <a:lnTo>
                      <a:pt x="2492" y="19636"/>
                    </a:lnTo>
                    <a:lnTo>
                      <a:pt x="3323" y="19636"/>
                    </a:lnTo>
                    <a:lnTo>
                      <a:pt x="4154" y="19636"/>
                    </a:lnTo>
                    <a:lnTo>
                      <a:pt x="4154" y="19636"/>
                    </a:lnTo>
                    <a:lnTo>
                      <a:pt x="4985" y="21600"/>
                    </a:lnTo>
                    <a:lnTo>
                      <a:pt x="5815" y="21600"/>
                    </a:lnTo>
                    <a:lnTo>
                      <a:pt x="6646" y="21600"/>
                    </a:lnTo>
                    <a:lnTo>
                      <a:pt x="7477" y="19636"/>
                    </a:lnTo>
                    <a:lnTo>
                      <a:pt x="7477" y="19636"/>
                    </a:lnTo>
                    <a:lnTo>
                      <a:pt x="8308" y="19636"/>
                    </a:lnTo>
                    <a:lnTo>
                      <a:pt x="9138" y="19636"/>
                    </a:lnTo>
                    <a:lnTo>
                      <a:pt x="9969" y="19636"/>
                    </a:lnTo>
                    <a:lnTo>
                      <a:pt x="10800" y="19636"/>
                    </a:lnTo>
                    <a:lnTo>
                      <a:pt x="12462" y="17673"/>
                    </a:lnTo>
                    <a:lnTo>
                      <a:pt x="14123" y="15709"/>
                    </a:lnTo>
                    <a:lnTo>
                      <a:pt x="14954" y="15709"/>
                    </a:lnTo>
                    <a:lnTo>
                      <a:pt x="16615" y="13745"/>
                    </a:lnTo>
                    <a:lnTo>
                      <a:pt x="18277" y="13745"/>
                    </a:lnTo>
                    <a:lnTo>
                      <a:pt x="19938" y="11782"/>
                    </a:lnTo>
                    <a:lnTo>
                      <a:pt x="21600" y="9818"/>
                    </a:lnTo>
                    <a:lnTo>
                      <a:pt x="21600" y="9818"/>
                    </a:lnTo>
                    <a:lnTo>
                      <a:pt x="1993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05" name="Shape 4605"/>
              <p:cNvSpPr/>
              <p:nvPr/>
            </p:nvSpPr>
            <p:spPr>
              <a:xfrm>
                <a:off x="1808162" y="1374775"/>
                <a:ext cx="41276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6480"/>
                    </a:moveTo>
                    <a:lnTo>
                      <a:pt x="21600" y="6480"/>
                    </a:lnTo>
                    <a:lnTo>
                      <a:pt x="20769" y="4320"/>
                    </a:lnTo>
                    <a:lnTo>
                      <a:pt x="19938" y="4320"/>
                    </a:lnTo>
                    <a:lnTo>
                      <a:pt x="19938" y="2160"/>
                    </a:lnTo>
                    <a:lnTo>
                      <a:pt x="19108" y="2160"/>
                    </a:lnTo>
                    <a:lnTo>
                      <a:pt x="18277" y="2160"/>
                    </a:lnTo>
                    <a:lnTo>
                      <a:pt x="17446" y="0"/>
                    </a:lnTo>
                    <a:lnTo>
                      <a:pt x="17446" y="0"/>
                    </a:lnTo>
                    <a:lnTo>
                      <a:pt x="16615" y="0"/>
                    </a:lnTo>
                    <a:lnTo>
                      <a:pt x="15785" y="0"/>
                    </a:lnTo>
                    <a:lnTo>
                      <a:pt x="14954" y="0"/>
                    </a:lnTo>
                    <a:lnTo>
                      <a:pt x="14123" y="0"/>
                    </a:lnTo>
                    <a:lnTo>
                      <a:pt x="14123" y="0"/>
                    </a:lnTo>
                    <a:lnTo>
                      <a:pt x="13292" y="0"/>
                    </a:lnTo>
                    <a:lnTo>
                      <a:pt x="12462" y="0"/>
                    </a:lnTo>
                    <a:lnTo>
                      <a:pt x="11631" y="2160"/>
                    </a:lnTo>
                    <a:lnTo>
                      <a:pt x="10800" y="2160"/>
                    </a:lnTo>
                    <a:lnTo>
                      <a:pt x="9969" y="2160"/>
                    </a:lnTo>
                    <a:lnTo>
                      <a:pt x="8308" y="4320"/>
                    </a:lnTo>
                    <a:lnTo>
                      <a:pt x="7477" y="4320"/>
                    </a:lnTo>
                    <a:lnTo>
                      <a:pt x="5815" y="6480"/>
                    </a:lnTo>
                    <a:lnTo>
                      <a:pt x="4154" y="6480"/>
                    </a:lnTo>
                    <a:lnTo>
                      <a:pt x="2492" y="8640"/>
                    </a:lnTo>
                    <a:lnTo>
                      <a:pt x="1662" y="10800"/>
                    </a:lnTo>
                    <a:lnTo>
                      <a:pt x="0" y="10800"/>
                    </a:lnTo>
                    <a:lnTo>
                      <a:pt x="1662" y="21600"/>
                    </a:lnTo>
                    <a:lnTo>
                      <a:pt x="2492" y="19440"/>
                    </a:lnTo>
                    <a:lnTo>
                      <a:pt x="4154" y="19440"/>
                    </a:lnTo>
                    <a:lnTo>
                      <a:pt x="5815" y="17280"/>
                    </a:lnTo>
                    <a:lnTo>
                      <a:pt x="7477" y="15120"/>
                    </a:lnTo>
                    <a:lnTo>
                      <a:pt x="8308" y="15120"/>
                    </a:lnTo>
                    <a:lnTo>
                      <a:pt x="9969" y="12960"/>
                    </a:lnTo>
                    <a:lnTo>
                      <a:pt x="10800" y="12960"/>
                    </a:lnTo>
                    <a:lnTo>
                      <a:pt x="12462" y="12960"/>
                    </a:lnTo>
                    <a:lnTo>
                      <a:pt x="12462" y="10800"/>
                    </a:lnTo>
                    <a:lnTo>
                      <a:pt x="13292" y="10800"/>
                    </a:lnTo>
                    <a:lnTo>
                      <a:pt x="13292" y="10800"/>
                    </a:lnTo>
                    <a:lnTo>
                      <a:pt x="14123" y="10800"/>
                    </a:lnTo>
                    <a:lnTo>
                      <a:pt x="14954" y="10800"/>
                    </a:lnTo>
                    <a:lnTo>
                      <a:pt x="14954" y="10800"/>
                    </a:lnTo>
                    <a:lnTo>
                      <a:pt x="15785" y="10800"/>
                    </a:lnTo>
                    <a:lnTo>
                      <a:pt x="15785" y="10800"/>
                    </a:lnTo>
                    <a:lnTo>
                      <a:pt x="16615" y="10800"/>
                    </a:lnTo>
                    <a:lnTo>
                      <a:pt x="16615" y="10800"/>
                    </a:lnTo>
                    <a:lnTo>
                      <a:pt x="17446" y="10800"/>
                    </a:lnTo>
                    <a:lnTo>
                      <a:pt x="17446" y="12960"/>
                    </a:lnTo>
                    <a:lnTo>
                      <a:pt x="17446" y="12960"/>
                    </a:lnTo>
                    <a:lnTo>
                      <a:pt x="18277" y="12960"/>
                    </a:lnTo>
                    <a:lnTo>
                      <a:pt x="18277" y="12960"/>
                    </a:lnTo>
                    <a:lnTo>
                      <a:pt x="18277" y="12960"/>
                    </a:lnTo>
                    <a:lnTo>
                      <a:pt x="18277" y="12960"/>
                    </a:lnTo>
                    <a:lnTo>
                      <a:pt x="21600" y="64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06" name="Shape 4606"/>
              <p:cNvSpPr/>
              <p:nvPr/>
            </p:nvSpPr>
            <p:spPr>
              <a:xfrm>
                <a:off x="1843087" y="1379537"/>
                <a:ext cx="12701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00" y="21600"/>
                    </a:moveTo>
                    <a:lnTo>
                      <a:pt x="16200" y="21600"/>
                    </a:lnTo>
                    <a:lnTo>
                      <a:pt x="16200" y="19938"/>
                    </a:lnTo>
                    <a:lnTo>
                      <a:pt x="18900" y="18277"/>
                    </a:lnTo>
                    <a:lnTo>
                      <a:pt x="18900" y="17446"/>
                    </a:lnTo>
                    <a:lnTo>
                      <a:pt x="18900" y="15785"/>
                    </a:lnTo>
                    <a:lnTo>
                      <a:pt x="18900" y="14123"/>
                    </a:lnTo>
                    <a:lnTo>
                      <a:pt x="21600" y="13292"/>
                    </a:lnTo>
                    <a:lnTo>
                      <a:pt x="21600" y="11631"/>
                    </a:lnTo>
                    <a:lnTo>
                      <a:pt x="21600" y="9969"/>
                    </a:lnTo>
                    <a:lnTo>
                      <a:pt x="21600" y="9138"/>
                    </a:lnTo>
                    <a:lnTo>
                      <a:pt x="21600" y="8308"/>
                    </a:lnTo>
                    <a:lnTo>
                      <a:pt x="21600" y="7477"/>
                    </a:lnTo>
                    <a:lnTo>
                      <a:pt x="21600" y="7477"/>
                    </a:lnTo>
                    <a:lnTo>
                      <a:pt x="21600" y="6646"/>
                    </a:lnTo>
                    <a:lnTo>
                      <a:pt x="18900" y="5815"/>
                    </a:lnTo>
                    <a:lnTo>
                      <a:pt x="18900" y="4985"/>
                    </a:lnTo>
                    <a:lnTo>
                      <a:pt x="18900" y="4154"/>
                    </a:lnTo>
                    <a:lnTo>
                      <a:pt x="18900" y="3323"/>
                    </a:lnTo>
                    <a:lnTo>
                      <a:pt x="18900" y="3323"/>
                    </a:lnTo>
                    <a:lnTo>
                      <a:pt x="16200" y="2492"/>
                    </a:lnTo>
                    <a:lnTo>
                      <a:pt x="16200" y="1662"/>
                    </a:lnTo>
                    <a:lnTo>
                      <a:pt x="13500" y="831"/>
                    </a:lnTo>
                    <a:lnTo>
                      <a:pt x="13500" y="831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0" y="2492"/>
                    </a:lnTo>
                    <a:lnTo>
                      <a:pt x="2700" y="3323"/>
                    </a:lnTo>
                    <a:lnTo>
                      <a:pt x="2700" y="3323"/>
                    </a:lnTo>
                    <a:lnTo>
                      <a:pt x="2700" y="3323"/>
                    </a:lnTo>
                    <a:lnTo>
                      <a:pt x="5400" y="4154"/>
                    </a:lnTo>
                    <a:lnTo>
                      <a:pt x="5400" y="4154"/>
                    </a:lnTo>
                    <a:lnTo>
                      <a:pt x="5400" y="4985"/>
                    </a:lnTo>
                    <a:lnTo>
                      <a:pt x="5400" y="4985"/>
                    </a:lnTo>
                    <a:lnTo>
                      <a:pt x="5400" y="5815"/>
                    </a:lnTo>
                    <a:lnTo>
                      <a:pt x="5400" y="5815"/>
                    </a:lnTo>
                    <a:lnTo>
                      <a:pt x="8100" y="6646"/>
                    </a:lnTo>
                    <a:lnTo>
                      <a:pt x="8100" y="6646"/>
                    </a:lnTo>
                    <a:lnTo>
                      <a:pt x="8100" y="7477"/>
                    </a:lnTo>
                    <a:lnTo>
                      <a:pt x="8100" y="8308"/>
                    </a:lnTo>
                    <a:lnTo>
                      <a:pt x="8100" y="8308"/>
                    </a:lnTo>
                    <a:lnTo>
                      <a:pt x="8100" y="9138"/>
                    </a:lnTo>
                    <a:lnTo>
                      <a:pt x="8100" y="9969"/>
                    </a:lnTo>
                    <a:lnTo>
                      <a:pt x="8100" y="10800"/>
                    </a:lnTo>
                    <a:lnTo>
                      <a:pt x="8100" y="12462"/>
                    </a:lnTo>
                    <a:lnTo>
                      <a:pt x="5400" y="14123"/>
                    </a:lnTo>
                    <a:lnTo>
                      <a:pt x="5400" y="14954"/>
                    </a:lnTo>
                    <a:lnTo>
                      <a:pt x="5400" y="16615"/>
                    </a:lnTo>
                    <a:lnTo>
                      <a:pt x="5400" y="18277"/>
                    </a:lnTo>
                    <a:lnTo>
                      <a:pt x="2700" y="19108"/>
                    </a:lnTo>
                    <a:lnTo>
                      <a:pt x="2700" y="20769"/>
                    </a:lnTo>
                    <a:lnTo>
                      <a:pt x="2700" y="20769"/>
                    </a:lnTo>
                    <a:lnTo>
                      <a:pt x="16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07" name="Shape 4607"/>
              <p:cNvSpPr/>
              <p:nvPr/>
            </p:nvSpPr>
            <p:spPr>
              <a:xfrm>
                <a:off x="1841500" y="1419225"/>
                <a:ext cx="11113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277"/>
                    </a:moveTo>
                    <a:lnTo>
                      <a:pt x="21600" y="18277"/>
                    </a:lnTo>
                    <a:lnTo>
                      <a:pt x="21600" y="18277"/>
                    </a:lnTo>
                    <a:lnTo>
                      <a:pt x="21600" y="17446"/>
                    </a:lnTo>
                    <a:lnTo>
                      <a:pt x="21600" y="17446"/>
                    </a:lnTo>
                    <a:lnTo>
                      <a:pt x="18514" y="17446"/>
                    </a:lnTo>
                    <a:lnTo>
                      <a:pt x="18514" y="16615"/>
                    </a:lnTo>
                    <a:lnTo>
                      <a:pt x="18514" y="16615"/>
                    </a:lnTo>
                    <a:lnTo>
                      <a:pt x="18514" y="15785"/>
                    </a:lnTo>
                    <a:lnTo>
                      <a:pt x="18514" y="15785"/>
                    </a:lnTo>
                    <a:lnTo>
                      <a:pt x="18514" y="14954"/>
                    </a:lnTo>
                    <a:lnTo>
                      <a:pt x="15429" y="14954"/>
                    </a:lnTo>
                    <a:lnTo>
                      <a:pt x="15429" y="14123"/>
                    </a:lnTo>
                    <a:lnTo>
                      <a:pt x="15429" y="13292"/>
                    </a:lnTo>
                    <a:lnTo>
                      <a:pt x="15429" y="13292"/>
                    </a:lnTo>
                    <a:lnTo>
                      <a:pt x="15429" y="12462"/>
                    </a:lnTo>
                    <a:lnTo>
                      <a:pt x="15429" y="11631"/>
                    </a:lnTo>
                    <a:lnTo>
                      <a:pt x="15429" y="10800"/>
                    </a:lnTo>
                    <a:lnTo>
                      <a:pt x="15429" y="9969"/>
                    </a:lnTo>
                    <a:lnTo>
                      <a:pt x="15429" y="8308"/>
                    </a:lnTo>
                    <a:lnTo>
                      <a:pt x="18514" y="7477"/>
                    </a:lnTo>
                    <a:lnTo>
                      <a:pt x="18514" y="5815"/>
                    </a:lnTo>
                    <a:lnTo>
                      <a:pt x="18514" y="4985"/>
                    </a:lnTo>
                    <a:lnTo>
                      <a:pt x="18514" y="3323"/>
                    </a:lnTo>
                    <a:lnTo>
                      <a:pt x="21600" y="1662"/>
                    </a:lnTo>
                    <a:lnTo>
                      <a:pt x="21600" y="831"/>
                    </a:lnTo>
                    <a:lnTo>
                      <a:pt x="6171" y="0"/>
                    </a:lnTo>
                    <a:lnTo>
                      <a:pt x="6171" y="831"/>
                    </a:lnTo>
                    <a:lnTo>
                      <a:pt x="6171" y="2492"/>
                    </a:lnTo>
                    <a:lnTo>
                      <a:pt x="3086" y="4154"/>
                    </a:lnTo>
                    <a:lnTo>
                      <a:pt x="3086" y="4985"/>
                    </a:lnTo>
                    <a:lnTo>
                      <a:pt x="3086" y="6646"/>
                    </a:lnTo>
                    <a:lnTo>
                      <a:pt x="0" y="8308"/>
                    </a:lnTo>
                    <a:lnTo>
                      <a:pt x="0" y="9969"/>
                    </a:lnTo>
                    <a:lnTo>
                      <a:pt x="0" y="10800"/>
                    </a:lnTo>
                    <a:lnTo>
                      <a:pt x="0" y="11631"/>
                    </a:lnTo>
                    <a:lnTo>
                      <a:pt x="0" y="12462"/>
                    </a:lnTo>
                    <a:lnTo>
                      <a:pt x="0" y="13292"/>
                    </a:lnTo>
                    <a:lnTo>
                      <a:pt x="0" y="14123"/>
                    </a:lnTo>
                    <a:lnTo>
                      <a:pt x="0" y="14954"/>
                    </a:lnTo>
                    <a:lnTo>
                      <a:pt x="0" y="14954"/>
                    </a:lnTo>
                    <a:lnTo>
                      <a:pt x="3086" y="15785"/>
                    </a:lnTo>
                    <a:lnTo>
                      <a:pt x="3086" y="16615"/>
                    </a:lnTo>
                    <a:lnTo>
                      <a:pt x="3086" y="17446"/>
                    </a:lnTo>
                    <a:lnTo>
                      <a:pt x="3086" y="18277"/>
                    </a:lnTo>
                    <a:lnTo>
                      <a:pt x="6171" y="18277"/>
                    </a:lnTo>
                    <a:lnTo>
                      <a:pt x="6171" y="19108"/>
                    </a:lnTo>
                    <a:lnTo>
                      <a:pt x="9257" y="19938"/>
                    </a:lnTo>
                    <a:lnTo>
                      <a:pt x="9257" y="19938"/>
                    </a:lnTo>
                    <a:lnTo>
                      <a:pt x="12343" y="20769"/>
                    </a:lnTo>
                    <a:lnTo>
                      <a:pt x="12343" y="21600"/>
                    </a:lnTo>
                    <a:lnTo>
                      <a:pt x="12343" y="21600"/>
                    </a:lnTo>
                    <a:lnTo>
                      <a:pt x="21600" y="1827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08" name="Shape 4608"/>
              <p:cNvSpPr/>
              <p:nvPr/>
            </p:nvSpPr>
            <p:spPr>
              <a:xfrm>
                <a:off x="1847850" y="1447800"/>
                <a:ext cx="41275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938" y="0"/>
                    </a:moveTo>
                    <a:lnTo>
                      <a:pt x="19938" y="0"/>
                    </a:lnTo>
                    <a:lnTo>
                      <a:pt x="19108" y="2160"/>
                    </a:lnTo>
                    <a:lnTo>
                      <a:pt x="18277" y="2160"/>
                    </a:lnTo>
                    <a:lnTo>
                      <a:pt x="16615" y="4320"/>
                    </a:lnTo>
                    <a:lnTo>
                      <a:pt x="15785" y="4320"/>
                    </a:lnTo>
                    <a:lnTo>
                      <a:pt x="14123" y="6480"/>
                    </a:lnTo>
                    <a:lnTo>
                      <a:pt x="12462" y="8640"/>
                    </a:lnTo>
                    <a:lnTo>
                      <a:pt x="11631" y="8640"/>
                    </a:lnTo>
                    <a:lnTo>
                      <a:pt x="9969" y="8640"/>
                    </a:lnTo>
                    <a:lnTo>
                      <a:pt x="9969" y="10800"/>
                    </a:lnTo>
                    <a:lnTo>
                      <a:pt x="9138" y="10800"/>
                    </a:lnTo>
                    <a:lnTo>
                      <a:pt x="8308" y="10800"/>
                    </a:lnTo>
                    <a:lnTo>
                      <a:pt x="8308" y="10800"/>
                    </a:lnTo>
                    <a:lnTo>
                      <a:pt x="7477" y="10800"/>
                    </a:lnTo>
                    <a:lnTo>
                      <a:pt x="6646" y="10800"/>
                    </a:lnTo>
                    <a:lnTo>
                      <a:pt x="6646" y="10800"/>
                    </a:lnTo>
                    <a:lnTo>
                      <a:pt x="5815" y="10800"/>
                    </a:lnTo>
                    <a:lnTo>
                      <a:pt x="5815" y="10800"/>
                    </a:lnTo>
                    <a:lnTo>
                      <a:pt x="4985" y="10800"/>
                    </a:lnTo>
                    <a:lnTo>
                      <a:pt x="4154" y="10800"/>
                    </a:lnTo>
                    <a:lnTo>
                      <a:pt x="4154" y="10800"/>
                    </a:lnTo>
                    <a:lnTo>
                      <a:pt x="3323" y="8640"/>
                    </a:lnTo>
                    <a:lnTo>
                      <a:pt x="3323" y="8640"/>
                    </a:lnTo>
                    <a:lnTo>
                      <a:pt x="3323" y="8640"/>
                    </a:lnTo>
                    <a:lnTo>
                      <a:pt x="2492" y="8640"/>
                    </a:lnTo>
                    <a:lnTo>
                      <a:pt x="0" y="17280"/>
                    </a:lnTo>
                    <a:lnTo>
                      <a:pt x="831" y="17280"/>
                    </a:lnTo>
                    <a:lnTo>
                      <a:pt x="1662" y="19440"/>
                    </a:lnTo>
                    <a:lnTo>
                      <a:pt x="1662" y="19440"/>
                    </a:lnTo>
                    <a:lnTo>
                      <a:pt x="2492" y="19440"/>
                    </a:lnTo>
                    <a:lnTo>
                      <a:pt x="3323" y="21600"/>
                    </a:lnTo>
                    <a:lnTo>
                      <a:pt x="4154" y="21600"/>
                    </a:lnTo>
                    <a:lnTo>
                      <a:pt x="4985" y="21600"/>
                    </a:lnTo>
                    <a:lnTo>
                      <a:pt x="5815" y="21600"/>
                    </a:lnTo>
                    <a:lnTo>
                      <a:pt x="6646" y="21600"/>
                    </a:lnTo>
                    <a:lnTo>
                      <a:pt x="6646" y="21600"/>
                    </a:lnTo>
                    <a:lnTo>
                      <a:pt x="7477" y="21600"/>
                    </a:lnTo>
                    <a:lnTo>
                      <a:pt x="8308" y="21600"/>
                    </a:lnTo>
                    <a:lnTo>
                      <a:pt x="9138" y="21600"/>
                    </a:lnTo>
                    <a:lnTo>
                      <a:pt x="9969" y="21600"/>
                    </a:lnTo>
                    <a:lnTo>
                      <a:pt x="10800" y="19440"/>
                    </a:lnTo>
                    <a:lnTo>
                      <a:pt x="11631" y="19440"/>
                    </a:lnTo>
                    <a:lnTo>
                      <a:pt x="12462" y="19440"/>
                    </a:lnTo>
                    <a:lnTo>
                      <a:pt x="14123" y="17280"/>
                    </a:lnTo>
                    <a:lnTo>
                      <a:pt x="15785" y="17280"/>
                    </a:lnTo>
                    <a:lnTo>
                      <a:pt x="16615" y="15120"/>
                    </a:lnTo>
                    <a:lnTo>
                      <a:pt x="18277" y="15120"/>
                    </a:lnTo>
                    <a:lnTo>
                      <a:pt x="19108" y="12960"/>
                    </a:lnTo>
                    <a:lnTo>
                      <a:pt x="20769" y="10800"/>
                    </a:ln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1993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09" name="Shape 4609"/>
              <p:cNvSpPr/>
              <p:nvPr/>
            </p:nvSpPr>
            <p:spPr>
              <a:xfrm>
                <a:off x="1885950" y="1438275"/>
                <a:ext cx="38100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64"/>
                    </a:moveTo>
                    <a:lnTo>
                      <a:pt x="21600" y="1964"/>
                    </a:lnTo>
                    <a:lnTo>
                      <a:pt x="21600" y="1964"/>
                    </a:lnTo>
                    <a:lnTo>
                      <a:pt x="20700" y="1964"/>
                    </a:lnTo>
                    <a:lnTo>
                      <a:pt x="19800" y="0"/>
                    </a:lnTo>
                    <a:lnTo>
                      <a:pt x="18900" y="0"/>
                    </a:lnTo>
                    <a:lnTo>
                      <a:pt x="18900" y="0"/>
                    </a:lnTo>
                    <a:lnTo>
                      <a:pt x="18000" y="0"/>
                    </a:lnTo>
                    <a:lnTo>
                      <a:pt x="17100" y="0"/>
                    </a:lnTo>
                    <a:lnTo>
                      <a:pt x="16200" y="0"/>
                    </a:lnTo>
                    <a:lnTo>
                      <a:pt x="16200" y="0"/>
                    </a:lnTo>
                    <a:lnTo>
                      <a:pt x="15300" y="0"/>
                    </a:lnTo>
                    <a:lnTo>
                      <a:pt x="14400" y="0"/>
                    </a:lnTo>
                    <a:lnTo>
                      <a:pt x="13500" y="0"/>
                    </a:lnTo>
                    <a:lnTo>
                      <a:pt x="12600" y="0"/>
                    </a:lnTo>
                    <a:lnTo>
                      <a:pt x="12600" y="0"/>
                    </a:lnTo>
                    <a:lnTo>
                      <a:pt x="11700" y="1964"/>
                    </a:lnTo>
                    <a:lnTo>
                      <a:pt x="10800" y="1964"/>
                    </a:lnTo>
                    <a:lnTo>
                      <a:pt x="9000" y="1964"/>
                    </a:lnTo>
                    <a:lnTo>
                      <a:pt x="8100" y="3927"/>
                    </a:lnTo>
                    <a:lnTo>
                      <a:pt x="6300" y="5891"/>
                    </a:lnTo>
                    <a:lnTo>
                      <a:pt x="5400" y="7855"/>
                    </a:lnTo>
                    <a:lnTo>
                      <a:pt x="4500" y="7855"/>
                    </a:lnTo>
                    <a:lnTo>
                      <a:pt x="2700" y="9818"/>
                    </a:lnTo>
                    <a:lnTo>
                      <a:pt x="1800" y="11782"/>
                    </a:lnTo>
                    <a:lnTo>
                      <a:pt x="0" y="11782"/>
                    </a:lnTo>
                    <a:lnTo>
                      <a:pt x="1800" y="21600"/>
                    </a:lnTo>
                    <a:lnTo>
                      <a:pt x="3600" y="19636"/>
                    </a:lnTo>
                    <a:lnTo>
                      <a:pt x="4500" y="19636"/>
                    </a:lnTo>
                    <a:lnTo>
                      <a:pt x="6300" y="17673"/>
                    </a:lnTo>
                    <a:lnTo>
                      <a:pt x="7200" y="15709"/>
                    </a:lnTo>
                    <a:lnTo>
                      <a:pt x="9000" y="15709"/>
                    </a:lnTo>
                    <a:lnTo>
                      <a:pt x="9900" y="13745"/>
                    </a:lnTo>
                    <a:lnTo>
                      <a:pt x="11700" y="11782"/>
                    </a:lnTo>
                    <a:lnTo>
                      <a:pt x="12600" y="11782"/>
                    </a:lnTo>
                    <a:lnTo>
                      <a:pt x="13500" y="11782"/>
                    </a:lnTo>
                    <a:lnTo>
                      <a:pt x="13500" y="9818"/>
                    </a:lnTo>
                    <a:lnTo>
                      <a:pt x="14400" y="9818"/>
                    </a:lnTo>
                    <a:lnTo>
                      <a:pt x="14400" y="9818"/>
                    </a:lnTo>
                    <a:lnTo>
                      <a:pt x="15300" y="9818"/>
                    </a:lnTo>
                    <a:lnTo>
                      <a:pt x="15300" y="9818"/>
                    </a:lnTo>
                    <a:lnTo>
                      <a:pt x="16200" y="9818"/>
                    </a:lnTo>
                    <a:lnTo>
                      <a:pt x="16200" y="9818"/>
                    </a:lnTo>
                    <a:lnTo>
                      <a:pt x="17100" y="9818"/>
                    </a:lnTo>
                    <a:lnTo>
                      <a:pt x="17100" y="9818"/>
                    </a:lnTo>
                    <a:lnTo>
                      <a:pt x="18000" y="9818"/>
                    </a:lnTo>
                    <a:lnTo>
                      <a:pt x="18000" y="9818"/>
                    </a:lnTo>
                    <a:lnTo>
                      <a:pt x="18000" y="9818"/>
                    </a:lnTo>
                    <a:lnTo>
                      <a:pt x="18900" y="9818"/>
                    </a:lnTo>
                    <a:lnTo>
                      <a:pt x="18900" y="9818"/>
                    </a:lnTo>
                    <a:lnTo>
                      <a:pt x="18900" y="11782"/>
                    </a:lnTo>
                    <a:lnTo>
                      <a:pt x="18900" y="11782"/>
                    </a:lnTo>
                    <a:lnTo>
                      <a:pt x="21600" y="196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10" name="Shape 4610"/>
              <p:cNvSpPr/>
              <p:nvPr/>
            </p:nvSpPr>
            <p:spPr>
              <a:xfrm>
                <a:off x="1919287" y="1439862"/>
                <a:ext cx="11113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514" y="21600"/>
                    </a:moveTo>
                    <a:lnTo>
                      <a:pt x="18514" y="21600"/>
                    </a:lnTo>
                    <a:lnTo>
                      <a:pt x="18514" y="20769"/>
                    </a:lnTo>
                    <a:lnTo>
                      <a:pt x="18514" y="19108"/>
                    </a:lnTo>
                    <a:lnTo>
                      <a:pt x="18514" y="17446"/>
                    </a:lnTo>
                    <a:lnTo>
                      <a:pt x="21600" y="16615"/>
                    </a:lnTo>
                    <a:lnTo>
                      <a:pt x="21600" y="14954"/>
                    </a:lnTo>
                    <a:lnTo>
                      <a:pt x="21600" y="13292"/>
                    </a:lnTo>
                    <a:lnTo>
                      <a:pt x="21600" y="11631"/>
                    </a:lnTo>
                    <a:lnTo>
                      <a:pt x="21600" y="10800"/>
                    </a:lnTo>
                    <a:lnTo>
                      <a:pt x="21600" y="9969"/>
                    </a:lnTo>
                    <a:lnTo>
                      <a:pt x="21600" y="9138"/>
                    </a:lnTo>
                    <a:lnTo>
                      <a:pt x="21600" y="8308"/>
                    </a:lnTo>
                    <a:lnTo>
                      <a:pt x="21600" y="7477"/>
                    </a:lnTo>
                    <a:lnTo>
                      <a:pt x="21600" y="7477"/>
                    </a:lnTo>
                    <a:lnTo>
                      <a:pt x="21600" y="6646"/>
                    </a:lnTo>
                    <a:lnTo>
                      <a:pt x="21600" y="5815"/>
                    </a:lnTo>
                    <a:lnTo>
                      <a:pt x="21600" y="4985"/>
                    </a:lnTo>
                    <a:lnTo>
                      <a:pt x="21600" y="4154"/>
                    </a:lnTo>
                    <a:lnTo>
                      <a:pt x="18514" y="4154"/>
                    </a:lnTo>
                    <a:lnTo>
                      <a:pt x="18514" y="3323"/>
                    </a:lnTo>
                    <a:lnTo>
                      <a:pt x="18514" y="2492"/>
                    </a:lnTo>
                    <a:lnTo>
                      <a:pt x="15429" y="1662"/>
                    </a:lnTo>
                    <a:lnTo>
                      <a:pt x="15429" y="1662"/>
                    </a:lnTo>
                    <a:lnTo>
                      <a:pt x="12343" y="831"/>
                    </a:lnTo>
                    <a:lnTo>
                      <a:pt x="9257" y="0"/>
                    </a:lnTo>
                    <a:lnTo>
                      <a:pt x="0" y="4154"/>
                    </a:lnTo>
                    <a:lnTo>
                      <a:pt x="3086" y="4154"/>
                    </a:lnTo>
                    <a:lnTo>
                      <a:pt x="3086" y="4154"/>
                    </a:lnTo>
                    <a:lnTo>
                      <a:pt x="3086" y="4154"/>
                    </a:lnTo>
                    <a:lnTo>
                      <a:pt x="3086" y="4985"/>
                    </a:lnTo>
                    <a:lnTo>
                      <a:pt x="3086" y="4985"/>
                    </a:lnTo>
                    <a:lnTo>
                      <a:pt x="6171" y="4985"/>
                    </a:lnTo>
                    <a:lnTo>
                      <a:pt x="6171" y="5815"/>
                    </a:lnTo>
                    <a:lnTo>
                      <a:pt x="6171" y="5815"/>
                    </a:lnTo>
                    <a:lnTo>
                      <a:pt x="6171" y="6646"/>
                    </a:lnTo>
                    <a:lnTo>
                      <a:pt x="6171" y="7477"/>
                    </a:lnTo>
                    <a:lnTo>
                      <a:pt x="6171" y="7477"/>
                    </a:lnTo>
                    <a:lnTo>
                      <a:pt x="6171" y="8308"/>
                    </a:lnTo>
                    <a:lnTo>
                      <a:pt x="6171" y="8308"/>
                    </a:lnTo>
                    <a:lnTo>
                      <a:pt x="6171" y="9138"/>
                    </a:lnTo>
                    <a:lnTo>
                      <a:pt x="6171" y="9969"/>
                    </a:lnTo>
                    <a:lnTo>
                      <a:pt x="6171" y="10800"/>
                    </a:lnTo>
                    <a:lnTo>
                      <a:pt x="6171" y="11631"/>
                    </a:lnTo>
                    <a:lnTo>
                      <a:pt x="6171" y="13292"/>
                    </a:lnTo>
                    <a:lnTo>
                      <a:pt x="6171" y="14123"/>
                    </a:lnTo>
                    <a:lnTo>
                      <a:pt x="6171" y="15785"/>
                    </a:lnTo>
                    <a:lnTo>
                      <a:pt x="3086" y="17446"/>
                    </a:lnTo>
                    <a:lnTo>
                      <a:pt x="3086" y="18277"/>
                    </a:lnTo>
                    <a:lnTo>
                      <a:pt x="3086" y="19938"/>
                    </a:lnTo>
                    <a:lnTo>
                      <a:pt x="3086" y="20769"/>
                    </a:lnTo>
                    <a:lnTo>
                      <a:pt x="3086" y="20769"/>
                    </a:lnTo>
                    <a:lnTo>
                      <a:pt x="1851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11" name="Shape 4611"/>
              <p:cNvSpPr/>
              <p:nvPr/>
            </p:nvSpPr>
            <p:spPr>
              <a:xfrm>
                <a:off x="1917700" y="1479550"/>
                <a:ext cx="11113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277"/>
                    </a:moveTo>
                    <a:lnTo>
                      <a:pt x="21600" y="18277"/>
                    </a:lnTo>
                    <a:lnTo>
                      <a:pt x="21600" y="18277"/>
                    </a:lnTo>
                    <a:lnTo>
                      <a:pt x="18514" y="18277"/>
                    </a:lnTo>
                    <a:lnTo>
                      <a:pt x="18514" y="18277"/>
                    </a:lnTo>
                    <a:lnTo>
                      <a:pt x="18514" y="17446"/>
                    </a:lnTo>
                    <a:lnTo>
                      <a:pt x="18514" y="17446"/>
                    </a:lnTo>
                    <a:lnTo>
                      <a:pt x="15429" y="16615"/>
                    </a:lnTo>
                    <a:lnTo>
                      <a:pt x="15429" y="16615"/>
                    </a:lnTo>
                    <a:lnTo>
                      <a:pt x="15429" y="15785"/>
                    </a:lnTo>
                    <a:lnTo>
                      <a:pt x="15429" y="15785"/>
                    </a:lnTo>
                    <a:lnTo>
                      <a:pt x="15429" y="14954"/>
                    </a:lnTo>
                    <a:lnTo>
                      <a:pt x="15429" y="14954"/>
                    </a:lnTo>
                    <a:lnTo>
                      <a:pt x="15429" y="14123"/>
                    </a:lnTo>
                    <a:lnTo>
                      <a:pt x="15429" y="13292"/>
                    </a:lnTo>
                    <a:lnTo>
                      <a:pt x="15429" y="13292"/>
                    </a:lnTo>
                    <a:lnTo>
                      <a:pt x="15429" y="12462"/>
                    </a:lnTo>
                    <a:lnTo>
                      <a:pt x="15429" y="11631"/>
                    </a:lnTo>
                    <a:lnTo>
                      <a:pt x="15429" y="10800"/>
                    </a:lnTo>
                    <a:lnTo>
                      <a:pt x="15429" y="9138"/>
                    </a:lnTo>
                    <a:lnTo>
                      <a:pt x="15429" y="8308"/>
                    </a:lnTo>
                    <a:lnTo>
                      <a:pt x="15429" y="6646"/>
                    </a:lnTo>
                    <a:lnTo>
                      <a:pt x="18514" y="4985"/>
                    </a:lnTo>
                    <a:lnTo>
                      <a:pt x="18514" y="4154"/>
                    </a:lnTo>
                    <a:lnTo>
                      <a:pt x="18514" y="2492"/>
                    </a:lnTo>
                    <a:lnTo>
                      <a:pt x="21600" y="831"/>
                    </a:lnTo>
                    <a:lnTo>
                      <a:pt x="6171" y="0"/>
                    </a:lnTo>
                    <a:lnTo>
                      <a:pt x="3086" y="1662"/>
                    </a:lnTo>
                    <a:lnTo>
                      <a:pt x="3086" y="3323"/>
                    </a:lnTo>
                    <a:lnTo>
                      <a:pt x="3086" y="4154"/>
                    </a:lnTo>
                    <a:lnTo>
                      <a:pt x="3086" y="5815"/>
                    </a:lnTo>
                    <a:lnTo>
                      <a:pt x="0" y="7477"/>
                    </a:lnTo>
                    <a:lnTo>
                      <a:pt x="0" y="9138"/>
                    </a:lnTo>
                    <a:lnTo>
                      <a:pt x="0" y="9969"/>
                    </a:lnTo>
                    <a:lnTo>
                      <a:pt x="0" y="11631"/>
                    </a:lnTo>
                    <a:lnTo>
                      <a:pt x="0" y="12462"/>
                    </a:lnTo>
                    <a:lnTo>
                      <a:pt x="0" y="13292"/>
                    </a:lnTo>
                    <a:lnTo>
                      <a:pt x="0" y="14123"/>
                    </a:lnTo>
                    <a:lnTo>
                      <a:pt x="0" y="14954"/>
                    </a:lnTo>
                    <a:lnTo>
                      <a:pt x="0" y="14954"/>
                    </a:lnTo>
                    <a:lnTo>
                      <a:pt x="0" y="15785"/>
                    </a:lnTo>
                    <a:lnTo>
                      <a:pt x="0" y="16615"/>
                    </a:lnTo>
                    <a:lnTo>
                      <a:pt x="0" y="17446"/>
                    </a:lnTo>
                    <a:lnTo>
                      <a:pt x="3086" y="18277"/>
                    </a:lnTo>
                    <a:lnTo>
                      <a:pt x="3086" y="18277"/>
                    </a:lnTo>
                    <a:lnTo>
                      <a:pt x="3086" y="19108"/>
                    </a:lnTo>
                    <a:lnTo>
                      <a:pt x="6171" y="19938"/>
                    </a:lnTo>
                    <a:lnTo>
                      <a:pt x="6171" y="19938"/>
                    </a:lnTo>
                    <a:lnTo>
                      <a:pt x="9257" y="20769"/>
                    </a:lnTo>
                    <a:lnTo>
                      <a:pt x="9257" y="21600"/>
                    </a:lnTo>
                    <a:lnTo>
                      <a:pt x="12343" y="21600"/>
                    </a:lnTo>
                    <a:lnTo>
                      <a:pt x="12343" y="21600"/>
                    </a:lnTo>
                    <a:lnTo>
                      <a:pt x="21600" y="1827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12" name="Shape 4612"/>
              <p:cNvSpPr/>
              <p:nvPr/>
            </p:nvSpPr>
            <p:spPr>
              <a:xfrm>
                <a:off x="1924050" y="1509712"/>
                <a:ext cx="41275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938" y="0"/>
                    </a:moveTo>
                    <a:lnTo>
                      <a:pt x="19938" y="0"/>
                    </a:lnTo>
                    <a:lnTo>
                      <a:pt x="18277" y="0"/>
                    </a:lnTo>
                    <a:lnTo>
                      <a:pt x="17446" y="2160"/>
                    </a:lnTo>
                    <a:lnTo>
                      <a:pt x="15785" y="2160"/>
                    </a:lnTo>
                    <a:lnTo>
                      <a:pt x="14123" y="4320"/>
                    </a:lnTo>
                    <a:lnTo>
                      <a:pt x="12462" y="6480"/>
                    </a:lnTo>
                    <a:lnTo>
                      <a:pt x="11631" y="6480"/>
                    </a:lnTo>
                    <a:lnTo>
                      <a:pt x="9969" y="8640"/>
                    </a:lnTo>
                    <a:lnTo>
                      <a:pt x="9138" y="8640"/>
                    </a:lnTo>
                    <a:lnTo>
                      <a:pt x="8308" y="8640"/>
                    </a:lnTo>
                    <a:lnTo>
                      <a:pt x="7477" y="8640"/>
                    </a:lnTo>
                    <a:lnTo>
                      <a:pt x="7477" y="8640"/>
                    </a:lnTo>
                    <a:lnTo>
                      <a:pt x="6646" y="8640"/>
                    </a:lnTo>
                    <a:lnTo>
                      <a:pt x="6646" y="10800"/>
                    </a:lnTo>
                    <a:lnTo>
                      <a:pt x="5815" y="10800"/>
                    </a:lnTo>
                    <a:lnTo>
                      <a:pt x="5815" y="10800"/>
                    </a:lnTo>
                    <a:lnTo>
                      <a:pt x="4985" y="10800"/>
                    </a:lnTo>
                    <a:lnTo>
                      <a:pt x="4985" y="10800"/>
                    </a:lnTo>
                    <a:lnTo>
                      <a:pt x="4154" y="8640"/>
                    </a:lnTo>
                    <a:lnTo>
                      <a:pt x="4154" y="8640"/>
                    </a:lnTo>
                    <a:lnTo>
                      <a:pt x="3323" y="8640"/>
                    </a:lnTo>
                    <a:lnTo>
                      <a:pt x="3323" y="8640"/>
                    </a:lnTo>
                    <a:lnTo>
                      <a:pt x="3323" y="8640"/>
                    </a:lnTo>
                    <a:lnTo>
                      <a:pt x="2492" y="8640"/>
                    </a:lnTo>
                    <a:lnTo>
                      <a:pt x="2492" y="6480"/>
                    </a:lnTo>
                    <a:lnTo>
                      <a:pt x="0" y="15120"/>
                    </a:lnTo>
                    <a:lnTo>
                      <a:pt x="0" y="17280"/>
                    </a:lnTo>
                    <a:lnTo>
                      <a:pt x="831" y="17280"/>
                    </a:lnTo>
                    <a:lnTo>
                      <a:pt x="1662" y="19440"/>
                    </a:lnTo>
                    <a:lnTo>
                      <a:pt x="2492" y="19440"/>
                    </a:lnTo>
                    <a:lnTo>
                      <a:pt x="2492" y="19440"/>
                    </a:lnTo>
                    <a:lnTo>
                      <a:pt x="3323" y="19440"/>
                    </a:lnTo>
                    <a:lnTo>
                      <a:pt x="4154" y="19440"/>
                    </a:lnTo>
                    <a:lnTo>
                      <a:pt x="4985" y="21600"/>
                    </a:lnTo>
                    <a:lnTo>
                      <a:pt x="4985" y="21600"/>
                    </a:lnTo>
                    <a:lnTo>
                      <a:pt x="5815" y="21600"/>
                    </a:lnTo>
                    <a:lnTo>
                      <a:pt x="6646" y="21600"/>
                    </a:lnTo>
                    <a:lnTo>
                      <a:pt x="7477" y="19440"/>
                    </a:lnTo>
                    <a:lnTo>
                      <a:pt x="8308" y="19440"/>
                    </a:lnTo>
                    <a:lnTo>
                      <a:pt x="8308" y="19440"/>
                    </a:lnTo>
                    <a:lnTo>
                      <a:pt x="9138" y="19440"/>
                    </a:lnTo>
                    <a:lnTo>
                      <a:pt x="9969" y="19440"/>
                    </a:lnTo>
                    <a:lnTo>
                      <a:pt x="11631" y="17280"/>
                    </a:lnTo>
                    <a:lnTo>
                      <a:pt x="12462" y="17280"/>
                    </a:lnTo>
                    <a:lnTo>
                      <a:pt x="14123" y="15120"/>
                    </a:lnTo>
                    <a:lnTo>
                      <a:pt x="15785" y="15120"/>
                    </a:lnTo>
                    <a:lnTo>
                      <a:pt x="16615" y="12960"/>
                    </a:lnTo>
                    <a:lnTo>
                      <a:pt x="18277" y="12960"/>
                    </a:lnTo>
                    <a:lnTo>
                      <a:pt x="19938" y="10800"/>
                    </a:ln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1993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13" name="Shape 4613"/>
              <p:cNvSpPr/>
              <p:nvPr/>
            </p:nvSpPr>
            <p:spPr>
              <a:xfrm>
                <a:off x="1962150" y="1506537"/>
                <a:ext cx="34925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800"/>
                    </a:moveTo>
                    <a:lnTo>
                      <a:pt x="21600" y="10800"/>
                    </a:lnTo>
                    <a:lnTo>
                      <a:pt x="20618" y="8100"/>
                    </a:lnTo>
                    <a:lnTo>
                      <a:pt x="20618" y="8100"/>
                    </a:lnTo>
                    <a:lnTo>
                      <a:pt x="19636" y="8100"/>
                    </a:lnTo>
                    <a:lnTo>
                      <a:pt x="19636" y="5400"/>
                    </a:lnTo>
                    <a:lnTo>
                      <a:pt x="18655" y="5400"/>
                    </a:lnTo>
                    <a:lnTo>
                      <a:pt x="18655" y="5400"/>
                    </a:lnTo>
                    <a:lnTo>
                      <a:pt x="17673" y="2700"/>
                    </a:lnTo>
                    <a:lnTo>
                      <a:pt x="16691" y="2700"/>
                    </a:lnTo>
                    <a:lnTo>
                      <a:pt x="16691" y="2700"/>
                    </a:lnTo>
                    <a:lnTo>
                      <a:pt x="15709" y="2700"/>
                    </a:lnTo>
                    <a:lnTo>
                      <a:pt x="15709" y="0"/>
                    </a:lnTo>
                    <a:lnTo>
                      <a:pt x="14727" y="0"/>
                    </a:lnTo>
                    <a:lnTo>
                      <a:pt x="13745" y="0"/>
                    </a:lnTo>
                    <a:lnTo>
                      <a:pt x="13745" y="0"/>
                    </a:lnTo>
                    <a:lnTo>
                      <a:pt x="12764" y="0"/>
                    </a:lnTo>
                    <a:lnTo>
                      <a:pt x="11782" y="0"/>
                    </a:lnTo>
                    <a:lnTo>
                      <a:pt x="11782" y="0"/>
                    </a:lnTo>
                    <a:lnTo>
                      <a:pt x="10800" y="0"/>
                    </a:lnTo>
                    <a:lnTo>
                      <a:pt x="9818" y="0"/>
                    </a:lnTo>
                    <a:lnTo>
                      <a:pt x="9818" y="0"/>
                    </a:lnTo>
                    <a:lnTo>
                      <a:pt x="8836" y="0"/>
                    </a:lnTo>
                    <a:lnTo>
                      <a:pt x="7855" y="0"/>
                    </a:lnTo>
                    <a:lnTo>
                      <a:pt x="7855" y="0"/>
                    </a:lnTo>
                    <a:lnTo>
                      <a:pt x="6873" y="0"/>
                    </a:lnTo>
                    <a:lnTo>
                      <a:pt x="4909" y="2700"/>
                    </a:lnTo>
                    <a:lnTo>
                      <a:pt x="3927" y="2700"/>
                    </a:lnTo>
                    <a:lnTo>
                      <a:pt x="1964" y="2700"/>
                    </a:lnTo>
                    <a:lnTo>
                      <a:pt x="0" y="5400"/>
                    </a:lnTo>
                    <a:lnTo>
                      <a:pt x="1964" y="18900"/>
                    </a:lnTo>
                    <a:lnTo>
                      <a:pt x="2945" y="16200"/>
                    </a:lnTo>
                    <a:lnTo>
                      <a:pt x="4909" y="16200"/>
                    </a:lnTo>
                    <a:lnTo>
                      <a:pt x="5891" y="13500"/>
                    </a:lnTo>
                    <a:lnTo>
                      <a:pt x="7855" y="13500"/>
                    </a:lnTo>
                    <a:lnTo>
                      <a:pt x="7855" y="13500"/>
                    </a:lnTo>
                    <a:lnTo>
                      <a:pt x="8836" y="13500"/>
                    </a:lnTo>
                    <a:lnTo>
                      <a:pt x="8836" y="13500"/>
                    </a:lnTo>
                    <a:lnTo>
                      <a:pt x="9818" y="13500"/>
                    </a:lnTo>
                    <a:lnTo>
                      <a:pt x="10800" y="13500"/>
                    </a:lnTo>
                    <a:lnTo>
                      <a:pt x="10800" y="13500"/>
                    </a:lnTo>
                    <a:lnTo>
                      <a:pt x="11782" y="13500"/>
                    </a:lnTo>
                    <a:lnTo>
                      <a:pt x="11782" y="13500"/>
                    </a:lnTo>
                    <a:lnTo>
                      <a:pt x="11782" y="13500"/>
                    </a:lnTo>
                    <a:lnTo>
                      <a:pt x="12764" y="13500"/>
                    </a:lnTo>
                    <a:lnTo>
                      <a:pt x="12764" y="13500"/>
                    </a:lnTo>
                    <a:lnTo>
                      <a:pt x="13745" y="13500"/>
                    </a:lnTo>
                    <a:lnTo>
                      <a:pt x="13745" y="13500"/>
                    </a:lnTo>
                    <a:lnTo>
                      <a:pt x="14727" y="13500"/>
                    </a:lnTo>
                    <a:lnTo>
                      <a:pt x="14727" y="13500"/>
                    </a:lnTo>
                    <a:lnTo>
                      <a:pt x="14727" y="16200"/>
                    </a:lnTo>
                    <a:lnTo>
                      <a:pt x="15709" y="16200"/>
                    </a:lnTo>
                    <a:lnTo>
                      <a:pt x="15709" y="16200"/>
                    </a:lnTo>
                    <a:lnTo>
                      <a:pt x="16691" y="16200"/>
                    </a:lnTo>
                    <a:lnTo>
                      <a:pt x="16691" y="18900"/>
                    </a:lnTo>
                    <a:lnTo>
                      <a:pt x="16691" y="18900"/>
                    </a:lnTo>
                    <a:lnTo>
                      <a:pt x="17673" y="18900"/>
                    </a:lnTo>
                    <a:lnTo>
                      <a:pt x="17673" y="18900"/>
                    </a:lnTo>
                    <a:lnTo>
                      <a:pt x="18655" y="21600"/>
                    </a:lnTo>
                    <a:lnTo>
                      <a:pt x="18655" y="21600"/>
                    </a:lnTo>
                    <a:lnTo>
                      <a:pt x="2160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14" name="Shape 4614"/>
              <p:cNvSpPr/>
              <p:nvPr/>
            </p:nvSpPr>
            <p:spPr>
              <a:xfrm>
                <a:off x="1992312" y="1512887"/>
                <a:ext cx="15876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571"/>
                    </a:moveTo>
                    <a:lnTo>
                      <a:pt x="21600" y="20571"/>
                    </a:lnTo>
                    <a:lnTo>
                      <a:pt x="21600" y="18514"/>
                    </a:lnTo>
                    <a:lnTo>
                      <a:pt x="19440" y="17486"/>
                    </a:lnTo>
                    <a:lnTo>
                      <a:pt x="19440" y="16457"/>
                    </a:lnTo>
                    <a:lnTo>
                      <a:pt x="19440" y="14400"/>
                    </a:lnTo>
                    <a:lnTo>
                      <a:pt x="19440" y="13371"/>
                    </a:lnTo>
                    <a:lnTo>
                      <a:pt x="19440" y="12343"/>
                    </a:lnTo>
                    <a:lnTo>
                      <a:pt x="19440" y="10286"/>
                    </a:lnTo>
                    <a:lnTo>
                      <a:pt x="17280" y="9257"/>
                    </a:lnTo>
                    <a:lnTo>
                      <a:pt x="17280" y="9257"/>
                    </a:lnTo>
                    <a:lnTo>
                      <a:pt x="17280" y="8229"/>
                    </a:lnTo>
                    <a:lnTo>
                      <a:pt x="17280" y="7200"/>
                    </a:lnTo>
                    <a:lnTo>
                      <a:pt x="17280" y="7200"/>
                    </a:lnTo>
                    <a:lnTo>
                      <a:pt x="15120" y="6171"/>
                    </a:lnTo>
                    <a:lnTo>
                      <a:pt x="15120" y="5143"/>
                    </a:lnTo>
                    <a:lnTo>
                      <a:pt x="15120" y="5143"/>
                    </a:lnTo>
                    <a:lnTo>
                      <a:pt x="15120" y="4114"/>
                    </a:lnTo>
                    <a:lnTo>
                      <a:pt x="12960" y="4114"/>
                    </a:lnTo>
                    <a:lnTo>
                      <a:pt x="12960" y="3086"/>
                    </a:lnTo>
                    <a:lnTo>
                      <a:pt x="10800" y="2057"/>
                    </a:lnTo>
                    <a:lnTo>
                      <a:pt x="10800" y="2057"/>
                    </a:lnTo>
                    <a:lnTo>
                      <a:pt x="8640" y="1029"/>
                    </a:lnTo>
                    <a:lnTo>
                      <a:pt x="8640" y="1029"/>
                    </a:lnTo>
                    <a:lnTo>
                      <a:pt x="6480" y="0"/>
                    </a:lnTo>
                    <a:lnTo>
                      <a:pt x="6480" y="0"/>
                    </a:lnTo>
                    <a:lnTo>
                      <a:pt x="0" y="4114"/>
                    </a:lnTo>
                    <a:lnTo>
                      <a:pt x="0" y="4114"/>
                    </a:lnTo>
                    <a:lnTo>
                      <a:pt x="0" y="4114"/>
                    </a:lnTo>
                    <a:lnTo>
                      <a:pt x="2160" y="5143"/>
                    </a:lnTo>
                    <a:lnTo>
                      <a:pt x="2160" y="5143"/>
                    </a:lnTo>
                    <a:lnTo>
                      <a:pt x="2160" y="5143"/>
                    </a:lnTo>
                    <a:lnTo>
                      <a:pt x="4320" y="6171"/>
                    </a:lnTo>
                    <a:lnTo>
                      <a:pt x="4320" y="6171"/>
                    </a:lnTo>
                    <a:lnTo>
                      <a:pt x="4320" y="7200"/>
                    </a:lnTo>
                    <a:lnTo>
                      <a:pt x="4320" y="7200"/>
                    </a:lnTo>
                    <a:lnTo>
                      <a:pt x="4320" y="7200"/>
                    </a:lnTo>
                    <a:lnTo>
                      <a:pt x="6480" y="8229"/>
                    </a:lnTo>
                    <a:lnTo>
                      <a:pt x="6480" y="8229"/>
                    </a:lnTo>
                    <a:lnTo>
                      <a:pt x="6480" y="9257"/>
                    </a:lnTo>
                    <a:lnTo>
                      <a:pt x="6480" y="9257"/>
                    </a:lnTo>
                    <a:lnTo>
                      <a:pt x="6480" y="10286"/>
                    </a:lnTo>
                    <a:lnTo>
                      <a:pt x="6480" y="10286"/>
                    </a:lnTo>
                    <a:lnTo>
                      <a:pt x="6480" y="11314"/>
                    </a:lnTo>
                    <a:lnTo>
                      <a:pt x="8640" y="12343"/>
                    </a:lnTo>
                    <a:lnTo>
                      <a:pt x="8640" y="14400"/>
                    </a:lnTo>
                    <a:lnTo>
                      <a:pt x="8640" y="15429"/>
                    </a:lnTo>
                    <a:lnTo>
                      <a:pt x="8640" y="16457"/>
                    </a:lnTo>
                    <a:lnTo>
                      <a:pt x="8640" y="18514"/>
                    </a:lnTo>
                    <a:lnTo>
                      <a:pt x="8640" y="19543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21600" y="2057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15" name="Shape 4615"/>
              <p:cNvSpPr/>
              <p:nvPr/>
            </p:nvSpPr>
            <p:spPr>
              <a:xfrm>
                <a:off x="2000250" y="1544637"/>
                <a:ext cx="20638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840"/>
                    </a:moveTo>
                    <a:lnTo>
                      <a:pt x="21600" y="15840"/>
                    </a:lnTo>
                    <a:lnTo>
                      <a:pt x="18277" y="14400"/>
                    </a:lnTo>
                    <a:lnTo>
                      <a:pt x="16615" y="12960"/>
                    </a:lnTo>
                    <a:lnTo>
                      <a:pt x="14954" y="12960"/>
                    </a:lnTo>
                    <a:lnTo>
                      <a:pt x="14954" y="11520"/>
                    </a:lnTo>
                    <a:lnTo>
                      <a:pt x="13292" y="10080"/>
                    </a:lnTo>
                    <a:lnTo>
                      <a:pt x="13292" y="10080"/>
                    </a:lnTo>
                    <a:lnTo>
                      <a:pt x="13292" y="10080"/>
                    </a:lnTo>
                    <a:lnTo>
                      <a:pt x="11631" y="8640"/>
                    </a:lnTo>
                    <a:lnTo>
                      <a:pt x="11631" y="8640"/>
                    </a:lnTo>
                    <a:lnTo>
                      <a:pt x="11631" y="8640"/>
                    </a:lnTo>
                    <a:lnTo>
                      <a:pt x="11631" y="7200"/>
                    </a:lnTo>
                    <a:lnTo>
                      <a:pt x="9969" y="7200"/>
                    </a:lnTo>
                    <a:lnTo>
                      <a:pt x="9969" y="7200"/>
                    </a:lnTo>
                    <a:lnTo>
                      <a:pt x="9969" y="5760"/>
                    </a:lnTo>
                    <a:lnTo>
                      <a:pt x="9969" y="5760"/>
                    </a:lnTo>
                    <a:lnTo>
                      <a:pt x="9969" y="4320"/>
                    </a:lnTo>
                    <a:lnTo>
                      <a:pt x="9969" y="4320"/>
                    </a:lnTo>
                    <a:lnTo>
                      <a:pt x="8308" y="2880"/>
                    </a:lnTo>
                    <a:lnTo>
                      <a:pt x="8308" y="2880"/>
                    </a:lnTo>
                    <a:lnTo>
                      <a:pt x="8308" y="1440"/>
                    </a:lnTo>
                    <a:lnTo>
                      <a:pt x="8308" y="0"/>
                    </a:lnTo>
                    <a:lnTo>
                      <a:pt x="8308" y="0"/>
                    </a:lnTo>
                    <a:lnTo>
                      <a:pt x="0" y="1440"/>
                    </a:lnTo>
                    <a:lnTo>
                      <a:pt x="0" y="1440"/>
                    </a:lnTo>
                    <a:lnTo>
                      <a:pt x="0" y="2880"/>
                    </a:lnTo>
                    <a:lnTo>
                      <a:pt x="0" y="4320"/>
                    </a:lnTo>
                    <a:lnTo>
                      <a:pt x="0" y="5760"/>
                    </a:lnTo>
                    <a:lnTo>
                      <a:pt x="1662" y="5760"/>
                    </a:lnTo>
                    <a:lnTo>
                      <a:pt x="1662" y="7200"/>
                    </a:lnTo>
                    <a:lnTo>
                      <a:pt x="1662" y="8640"/>
                    </a:lnTo>
                    <a:lnTo>
                      <a:pt x="1662" y="8640"/>
                    </a:lnTo>
                    <a:lnTo>
                      <a:pt x="3323" y="10080"/>
                    </a:lnTo>
                    <a:lnTo>
                      <a:pt x="3323" y="10080"/>
                    </a:lnTo>
                    <a:lnTo>
                      <a:pt x="3323" y="11520"/>
                    </a:lnTo>
                    <a:lnTo>
                      <a:pt x="4985" y="11520"/>
                    </a:lnTo>
                    <a:lnTo>
                      <a:pt x="4985" y="12960"/>
                    </a:lnTo>
                    <a:lnTo>
                      <a:pt x="4985" y="12960"/>
                    </a:lnTo>
                    <a:lnTo>
                      <a:pt x="6646" y="14400"/>
                    </a:lnTo>
                    <a:lnTo>
                      <a:pt x="6646" y="14400"/>
                    </a:lnTo>
                    <a:lnTo>
                      <a:pt x="8308" y="15840"/>
                    </a:lnTo>
                    <a:lnTo>
                      <a:pt x="8308" y="17280"/>
                    </a:lnTo>
                    <a:lnTo>
                      <a:pt x="9969" y="17280"/>
                    </a:lnTo>
                    <a:lnTo>
                      <a:pt x="11631" y="18720"/>
                    </a:lnTo>
                    <a:lnTo>
                      <a:pt x="13292" y="20160"/>
                    </a:lnTo>
                    <a:lnTo>
                      <a:pt x="16615" y="21600"/>
                    </a:lnTo>
                    <a:lnTo>
                      <a:pt x="16615" y="21600"/>
                    </a:lnTo>
                    <a:lnTo>
                      <a:pt x="21600" y="158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16" name="Shape 4616"/>
              <p:cNvSpPr/>
              <p:nvPr/>
            </p:nvSpPr>
            <p:spPr>
              <a:xfrm>
                <a:off x="2016125" y="1562100"/>
                <a:ext cx="39688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518"/>
                    </a:moveTo>
                    <a:lnTo>
                      <a:pt x="19872" y="15247"/>
                    </a:lnTo>
                    <a:lnTo>
                      <a:pt x="19008" y="15247"/>
                    </a:lnTo>
                    <a:lnTo>
                      <a:pt x="18144" y="13976"/>
                    </a:lnTo>
                    <a:lnTo>
                      <a:pt x="17280" y="12706"/>
                    </a:lnTo>
                    <a:lnTo>
                      <a:pt x="15552" y="11435"/>
                    </a:lnTo>
                    <a:lnTo>
                      <a:pt x="13824" y="8894"/>
                    </a:lnTo>
                    <a:lnTo>
                      <a:pt x="12096" y="7624"/>
                    </a:lnTo>
                    <a:lnTo>
                      <a:pt x="11232" y="7624"/>
                    </a:lnTo>
                    <a:lnTo>
                      <a:pt x="10368" y="6353"/>
                    </a:lnTo>
                    <a:lnTo>
                      <a:pt x="9504" y="5082"/>
                    </a:lnTo>
                    <a:lnTo>
                      <a:pt x="7776" y="5082"/>
                    </a:lnTo>
                    <a:lnTo>
                      <a:pt x="6048" y="3812"/>
                    </a:lnTo>
                    <a:lnTo>
                      <a:pt x="5184" y="2541"/>
                    </a:lnTo>
                    <a:lnTo>
                      <a:pt x="4320" y="2541"/>
                    </a:lnTo>
                    <a:lnTo>
                      <a:pt x="4320" y="1271"/>
                    </a:lnTo>
                    <a:lnTo>
                      <a:pt x="3456" y="1271"/>
                    </a:lnTo>
                    <a:lnTo>
                      <a:pt x="3456" y="1271"/>
                    </a:lnTo>
                    <a:lnTo>
                      <a:pt x="2592" y="0"/>
                    </a:lnTo>
                    <a:lnTo>
                      <a:pt x="0" y="5082"/>
                    </a:lnTo>
                    <a:lnTo>
                      <a:pt x="864" y="6353"/>
                    </a:lnTo>
                    <a:lnTo>
                      <a:pt x="864" y="6353"/>
                    </a:lnTo>
                    <a:lnTo>
                      <a:pt x="1728" y="7624"/>
                    </a:lnTo>
                    <a:lnTo>
                      <a:pt x="1728" y="7624"/>
                    </a:lnTo>
                    <a:lnTo>
                      <a:pt x="3456" y="8894"/>
                    </a:lnTo>
                    <a:lnTo>
                      <a:pt x="4320" y="8894"/>
                    </a:lnTo>
                    <a:lnTo>
                      <a:pt x="6048" y="10165"/>
                    </a:lnTo>
                    <a:lnTo>
                      <a:pt x="7776" y="11435"/>
                    </a:lnTo>
                    <a:lnTo>
                      <a:pt x="8640" y="12706"/>
                    </a:lnTo>
                    <a:lnTo>
                      <a:pt x="9504" y="12706"/>
                    </a:lnTo>
                    <a:lnTo>
                      <a:pt x="10368" y="13976"/>
                    </a:lnTo>
                    <a:lnTo>
                      <a:pt x="11232" y="15247"/>
                    </a:lnTo>
                    <a:lnTo>
                      <a:pt x="12960" y="16518"/>
                    </a:lnTo>
                    <a:lnTo>
                      <a:pt x="14688" y="17788"/>
                    </a:lnTo>
                    <a:lnTo>
                      <a:pt x="15552" y="19059"/>
                    </a:lnTo>
                    <a:lnTo>
                      <a:pt x="16416" y="20329"/>
                    </a:lnTo>
                    <a:lnTo>
                      <a:pt x="17280" y="20329"/>
                    </a:lnTo>
                    <a:lnTo>
                      <a:pt x="18144" y="21600"/>
                    </a:lnTo>
                    <a:lnTo>
                      <a:pt x="21600" y="1651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17" name="Shape 4617"/>
              <p:cNvSpPr/>
              <p:nvPr/>
            </p:nvSpPr>
            <p:spPr>
              <a:xfrm>
                <a:off x="2000250" y="1535112"/>
                <a:ext cx="84138" cy="762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11004" y="0"/>
                    </a:lnTo>
                    <a:lnTo>
                      <a:pt x="11004" y="0"/>
                    </a:lnTo>
                    <a:lnTo>
                      <a:pt x="11004" y="0"/>
                    </a:lnTo>
                    <a:lnTo>
                      <a:pt x="10596" y="450"/>
                    </a:lnTo>
                    <a:lnTo>
                      <a:pt x="10596" y="450"/>
                    </a:lnTo>
                    <a:lnTo>
                      <a:pt x="10596" y="450"/>
                    </a:lnTo>
                    <a:lnTo>
                      <a:pt x="10596" y="450"/>
                    </a:lnTo>
                    <a:lnTo>
                      <a:pt x="10596" y="450"/>
                    </a:lnTo>
                    <a:lnTo>
                      <a:pt x="10596" y="450"/>
                    </a:lnTo>
                    <a:lnTo>
                      <a:pt x="10596" y="900"/>
                    </a:lnTo>
                    <a:lnTo>
                      <a:pt x="10596" y="900"/>
                    </a:lnTo>
                    <a:lnTo>
                      <a:pt x="10596" y="900"/>
                    </a:lnTo>
                    <a:lnTo>
                      <a:pt x="10596" y="900"/>
                    </a:lnTo>
                    <a:lnTo>
                      <a:pt x="10596" y="900"/>
                    </a:lnTo>
                    <a:lnTo>
                      <a:pt x="10596" y="1350"/>
                    </a:lnTo>
                    <a:lnTo>
                      <a:pt x="10596" y="1350"/>
                    </a:lnTo>
                    <a:lnTo>
                      <a:pt x="10596" y="1350"/>
                    </a:lnTo>
                    <a:lnTo>
                      <a:pt x="10596" y="1350"/>
                    </a:lnTo>
                    <a:lnTo>
                      <a:pt x="10596" y="1350"/>
                    </a:lnTo>
                    <a:lnTo>
                      <a:pt x="10596" y="1350"/>
                    </a:lnTo>
                    <a:lnTo>
                      <a:pt x="10596" y="1800"/>
                    </a:lnTo>
                    <a:lnTo>
                      <a:pt x="10596" y="1800"/>
                    </a:lnTo>
                    <a:lnTo>
                      <a:pt x="10596" y="1800"/>
                    </a:lnTo>
                    <a:lnTo>
                      <a:pt x="10596" y="1800"/>
                    </a:lnTo>
                    <a:lnTo>
                      <a:pt x="10596" y="1800"/>
                    </a:lnTo>
                    <a:lnTo>
                      <a:pt x="10596" y="1800"/>
                    </a:lnTo>
                    <a:lnTo>
                      <a:pt x="10189" y="2250"/>
                    </a:lnTo>
                    <a:lnTo>
                      <a:pt x="10189" y="2250"/>
                    </a:lnTo>
                    <a:lnTo>
                      <a:pt x="10189" y="2250"/>
                    </a:lnTo>
                    <a:lnTo>
                      <a:pt x="10189" y="2250"/>
                    </a:lnTo>
                    <a:lnTo>
                      <a:pt x="10189" y="2250"/>
                    </a:lnTo>
                    <a:lnTo>
                      <a:pt x="10189" y="2250"/>
                    </a:lnTo>
                    <a:lnTo>
                      <a:pt x="10189" y="2700"/>
                    </a:lnTo>
                    <a:lnTo>
                      <a:pt x="10189" y="2700"/>
                    </a:lnTo>
                    <a:lnTo>
                      <a:pt x="10189" y="2700"/>
                    </a:lnTo>
                    <a:lnTo>
                      <a:pt x="10189" y="2700"/>
                    </a:lnTo>
                    <a:lnTo>
                      <a:pt x="10189" y="2700"/>
                    </a:lnTo>
                    <a:lnTo>
                      <a:pt x="10189" y="2700"/>
                    </a:lnTo>
                    <a:lnTo>
                      <a:pt x="10189" y="3150"/>
                    </a:lnTo>
                    <a:lnTo>
                      <a:pt x="10189" y="3150"/>
                    </a:lnTo>
                    <a:lnTo>
                      <a:pt x="10189" y="3150"/>
                    </a:lnTo>
                    <a:lnTo>
                      <a:pt x="10189" y="3150"/>
                    </a:lnTo>
                    <a:lnTo>
                      <a:pt x="10189" y="3600"/>
                    </a:lnTo>
                    <a:lnTo>
                      <a:pt x="10189" y="3600"/>
                    </a:lnTo>
                    <a:lnTo>
                      <a:pt x="9781" y="3600"/>
                    </a:lnTo>
                    <a:lnTo>
                      <a:pt x="9781" y="3600"/>
                    </a:lnTo>
                    <a:lnTo>
                      <a:pt x="9781" y="3600"/>
                    </a:lnTo>
                    <a:lnTo>
                      <a:pt x="9781" y="3600"/>
                    </a:lnTo>
                    <a:lnTo>
                      <a:pt x="9781" y="4050"/>
                    </a:lnTo>
                    <a:lnTo>
                      <a:pt x="9781" y="4050"/>
                    </a:lnTo>
                    <a:lnTo>
                      <a:pt x="9781" y="4050"/>
                    </a:lnTo>
                    <a:lnTo>
                      <a:pt x="9781" y="4050"/>
                    </a:lnTo>
                    <a:lnTo>
                      <a:pt x="9781" y="4050"/>
                    </a:lnTo>
                    <a:lnTo>
                      <a:pt x="9781" y="4050"/>
                    </a:lnTo>
                    <a:lnTo>
                      <a:pt x="9781" y="4050"/>
                    </a:lnTo>
                    <a:lnTo>
                      <a:pt x="9781" y="4500"/>
                    </a:lnTo>
                    <a:lnTo>
                      <a:pt x="9781" y="4500"/>
                    </a:lnTo>
                    <a:lnTo>
                      <a:pt x="9781" y="4500"/>
                    </a:lnTo>
                    <a:lnTo>
                      <a:pt x="9781" y="4500"/>
                    </a:lnTo>
                    <a:lnTo>
                      <a:pt x="9781" y="4500"/>
                    </a:lnTo>
                    <a:lnTo>
                      <a:pt x="9374" y="4500"/>
                    </a:lnTo>
                    <a:lnTo>
                      <a:pt x="9374" y="4950"/>
                    </a:lnTo>
                    <a:lnTo>
                      <a:pt x="9374" y="4950"/>
                    </a:lnTo>
                    <a:lnTo>
                      <a:pt x="9374" y="4950"/>
                    </a:lnTo>
                    <a:lnTo>
                      <a:pt x="9374" y="4950"/>
                    </a:lnTo>
                    <a:lnTo>
                      <a:pt x="9374" y="4950"/>
                    </a:lnTo>
                    <a:lnTo>
                      <a:pt x="9374" y="4950"/>
                    </a:lnTo>
                    <a:lnTo>
                      <a:pt x="9374" y="5400"/>
                    </a:lnTo>
                    <a:lnTo>
                      <a:pt x="9374" y="5400"/>
                    </a:lnTo>
                    <a:lnTo>
                      <a:pt x="9374" y="5400"/>
                    </a:lnTo>
                    <a:lnTo>
                      <a:pt x="9374" y="5400"/>
                    </a:lnTo>
                    <a:lnTo>
                      <a:pt x="9374" y="5400"/>
                    </a:lnTo>
                    <a:lnTo>
                      <a:pt x="9374" y="5400"/>
                    </a:lnTo>
                    <a:lnTo>
                      <a:pt x="9374" y="5400"/>
                    </a:lnTo>
                    <a:lnTo>
                      <a:pt x="8966" y="5850"/>
                    </a:lnTo>
                    <a:lnTo>
                      <a:pt x="8966" y="5850"/>
                    </a:lnTo>
                    <a:lnTo>
                      <a:pt x="8966" y="5850"/>
                    </a:lnTo>
                    <a:lnTo>
                      <a:pt x="8966" y="5850"/>
                    </a:lnTo>
                    <a:lnTo>
                      <a:pt x="8966" y="5850"/>
                    </a:lnTo>
                    <a:lnTo>
                      <a:pt x="8966" y="5850"/>
                    </a:lnTo>
                    <a:lnTo>
                      <a:pt x="8966" y="6300"/>
                    </a:lnTo>
                    <a:lnTo>
                      <a:pt x="8966" y="6300"/>
                    </a:lnTo>
                    <a:lnTo>
                      <a:pt x="8966" y="6300"/>
                    </a:lnTo>
                    <a:lnTo>
                      <a:pt x="8966" y="6300"/>
                    </a:lnTo>
                    <a:lnTo>
                      <a:pt x="8966" y="6300"/>
                    </a:lnTo>
                    <a:lnTo>
                      <a:pt x="8966" y="6300"/>
                    </a:lnTo>
                    <a:lnTo>
                      <a:pt x="8966" y="630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558" y="7200"/>
                    </a:lnTo>
                    <a:lnTo>
                      <a:pt x="8558" y="7200"/>
                    </a:lnTo>
                    <a:lnTo>
                      <a:pt x="8558" y="7200"/>
                    </a:lnTo>
                    <a:lnTo>
                      <a:pt x="8558" y="7200"/>
                    </a:lnTo>
                    <a:lnTo>
                      <a:pt x="8558" y="7200"/>
                    </a:lnTo>
                    <a:lnTo>
                      <a:pt x="8151" y="7200"/>
                    </a:lnTo>
                    <a:lnTo>
                      <a:pt x="8151" y="7200"/>
                    </a:lnTo>
                    <a:lnTo>
                      <a:pt x="8151" y="7650"/>
                    </a:lnTo>
                    <a:lnTo>
                      <a:pt x="8151" y="7650"/>
                    </a:lnTo>
                    <a:lnTo>
                      <a:pt x="8151" y="7650"/>
                    </a:lnTo>
                    <a:lnTo>
                      <a:pt x="8151" y="7650"/>
                    </a:lnTo>
                    <a:lnTo>
                      <a:pt x="8151" y="7650"/>
                    </a:lnTo>
                    <a:lnTo>
                      <a:pt x="8151" y="7650"/>
                    </a:lnTo>
                    <a:lnTo>
                      <a:pt x="8151" y="7650"/>
                    </a:lnTo>
                    <a:lnTo>
                      <a:pt x="8151" y="8100"/>
                    </a:lnTo>
                    <a:lnTo>
                      <a:pt x="8151" y="8100"/>
                    </a:lnTo>
                    <a:lnTo>
                      <a:pt x="7743" y="8100"/>
                    </a:lnTo>
                    <a:lnTo>
                      <a:pt x="7743" y="8100"/>
                    </a:lnTo>
                    <a:lnTo>
                      <a:pt x="7743" y="8100"/>
                    </a:lnTo>
                    <a:lnTo>
                      <a:pt x="7743" y="8100"/>
                    </a:lnTo>
                    <a:lnTo>
                      <a:pt x="7743" y="8100"/>
                    </a:lnTo>
                    <a:lnTo>
                      <a:pt x="7743" y="8550"/>
                    </a:lnTo>
                    <a:lnTo>
                      <a:pt x="7743" y="8550"/>
                    </a:lnTo>
                    <a:lnTo>
                      <a:pt x="7743" y="8550"/>
                    </a:lnTo>
                    <a:lnTo>
                      <a:pt x="7743" y="8550"/>
                    </a:lnTo>
                    <a:lnTo>
                      <a:pt x="7743" y="8550"/>
                    </a:lnTo>
                    <a:lnTo>
                      <a:pt x="7743" y="8550"/>
                    </a:lnTo>
                    <a:lnTo>
                      <a:pt x="7336" y="8550"/>
                    </a:lnTo>
                    <a:lnTo>
                      <a:pt x="7336" y="9000"/>
                    </a:lnTo>
                    <a:lnTo>
                      <a:pt x="7336" y="9000"/>
                    </a:lnTo>
                    <a:lnTo>
                      <a:pt x="7336" y="9000"/>
                    </a:lnTo>
                    <a:lnTo>
                      <a:pt x="7336" y="9000"/>
                    </a:lnTo>
                    <a:lnTo>
                      <a:pt x="7336" y="9000"/>
                    </a:lnTo>
                    <a:lnTo>
                      <a:pt x="7336" y="9000"/>
                    </a:lnTo>
                    <a:lnTo>
                      <a:pt x="7336" y="9000"/>
                    </a:lnTo>
                    <a:lnTo>
                      <a:pt x="7336" y="9000"/>
                    </a:lnTo>
                    <a:lnTo>
                      <a:pt x="7336" y="945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928" y="9900"/>
                    </a:lnTo>
                    <a:lnTo>
                      <a:pt x="6928" y="9900"/>
                    </a:lnTo>
                    <a:lnTo>
                      <a:pt x="6928" y="990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10350"/>
                    </a:lnTo>
                    <a:lnTo>
                      <a:pt x="6521" y="10350"/>
                    </a:lnTo>
                    <a:lnTo>
                      <a:pt x="6521" y="10350"/>
                    </a:lnTo>
                    <a:lnTo>
                      <a:pt x="6521" y="10350"/>
                    </a:lnTo>
                    <a:lnTo>
                      <a:pt x="6113" y="10350"/>
                    </a:lnTo>
                    <a:lnTo>
                      <a:pt x="6113" y="10350"/>
                    </a:lnTo>
                    <a:lnTo>
                      <a:pt x="6113" y="10350"/>
                    </a:lnTo>
                    <a:lnTo>
                      <a:pt x="6113" y="10350"/>
                    </a:lnTo>
                    <a:lnTo>
                      <a:pt x="6113" y="10800"/>
                    </a:lnTo>
                    <a:lnTo>
                      <a:pt x="6113" y="10800"/>
                    </a:lnTo>
                    <a:lnTo>
                      <a:pt x="6113" y="10800"/>
                    </a:lnTo>
                    <a:lnTo>
                      <a:pt x="6113" y="10800"/>
                    </a:lnTo>
                    <a:lnTo>
                      <a:pt x="6113" y="10800"/>
                    </a:lnTo>
                    <a:lnTo>
                      <a:pt x="5706" y="10800"/>
                    </a:lnTo>
                    <a:lnTo>
                      <a:pt x="5706" y="10800"/>
                    </a:lnTo>
                    <a:lnTo>
                      <a:pt x="5706" y="10800"/>
                    </a:lnTo>
                    <a:lnTo>
                      <a:pt x="5706" y="10800"/>
                    </a:lnTo>
                    <a:lnTo>
                      <a:pt x="5706" y="11250"/>
                    </a:lnTo>
                    <a:lnTo>
                      <a:pt x="5706" y="11250"/>
                    </a:lnTo>
                    <a:lnTo>
                      <a:pt x="5706" y="11250"/>
                    </a:lnTo>
                    <a:lnTo>
                      <a:pt x="5706" y="11250"/>
                    </a:lnTo>
                    <a:lnTo>
                      <a:pt x="5298" y="11250"/>
                    </a:lnTo>
                    <a:lnTo>
                      <a:pt x="5298" y="11250"/>
                    </a:lnTo>
                    <a:lnTo>
                      <a:pt x="5298" y="11250"/>
                    </a:lnTo>
                    <a:lnTo>
                      <a:pt x="5298" y="11250"/>
                    </a:lnTo>
                    <a:lnTo>
                      <a:pt x="5298" y="11700"/>
                    </a:lnTo>
                    <a:lnTo>
                      <a:pt x="5298" y="11700"/>
                    </a:lnTo>
                    <a:lnTo>
                      <a:pt x="5298" y="11700"/>
                    </a:lnTo>
                    <a:lnTo>
                      <a:pt x="5298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4891" y="12150"/>
                    </a:lnTo>
                    <a:lnTo>
                      <a:pt x="4891" y="12150"/>
                    </a:lnTo>
                    <a:lnTo>
                      <a:pt x="4891" y="12150"/>
                    </a:lnTo>
                    <a:lnTo>
                      <a:pt x="4483" y="12150"/>
                    </a:lnTo>
                    <a:lnTo>
                      <a:pt x="4483" y="12150"/>
                    </a:lnTo>
                    <a:lnTo>
                      <a:pt x="4483" y="12150"/>
                    </a:lnTo>
                    <a:lnTo>
                      <a:pt x="4483" y="12150"/>
                    </a:lnTo>
                    <a:lnTo>
                      <a:pt x="4483" y="12150"/>
                    </a:lnTo>
                    <a:lnTo>
                      <a:pt x="4483" y="12150"/>
                    </a:lnTo>
                    <a:lnTo>
                      <a:pt x="4483" y="12600"/>
                    </a:lnTo>
                    <a:lnTo>
                      <a:pt x="4483" y="12600"/>
                    </a:lnTo>
                    <a:lnTo>
                      <a:pt x="4075" y="12600"/>
                    </a:lnTo>
                    <a:lnTo>
                      <a:pt x="4075" y="12600"/>
                    </a:lnTo>
                    <a:lnTo>
                      <a:pt x="4075" y="12600"/>
                    </a:lnTo>
                    <a:lnTo>
                      <a:pt x="4075" y="12600"/>
                    </a:lnTo>
                    <a:lnTo>
                      <a:pt x="4075" y="12600"/>
                    </a:lnTo>
                    <a:lnTo>
                      <a:pt x="4075" y="12600"/>
                    </a:lnTo>
                    <a:lnTo>
                      <a:pt x="4075" y="12600"/>
                    </a:lnTo>
                    <a:lnTo>
                      <a:pt x="3668" y="12600"/>
                    </a:lnTo>
                    <a:lnTo>
                      <a:pt x="3668" y="13050"/>
                    </a:lnTo>
                    <a:lnTo>
                      <a:pt x="3668" y="13050"/>
                    </a:lnTo>
                    <a:lnTo>
                      <a:pt x="3668" y="13050"/>
                    </a:lnTo>
                    <a:lnTo>
                      <a:pt x="3668" y="13050"/>
                    </a:lnTo>
                    <a:lnTo>
                      <a:pt x="3668" y="13050"/>
                    </a:lnTo>
                    <a:lnTo>
                      <a:pt x="3668" y="13050"/>
                    </a:lnTo>
                    <a:lnTo>
                      <a:pt x="3260" y="13050"/>
                    </a:lnTo>
                    <a:lnTo>
                      <a:pt x="3260" y="13050"/>
                    </a:lnTo>
                    <a:lnTo>
                      <a:pt x="3260" y="13050"/>
                    </a:lnTo>
                    <a:lnTo>
                      <a:pt x="3260" y="13500"/>
                    </a:lnTo>
                    <a:lnTo>
                      <a:pt x="3260" y="13500"/>
                    </a:lnTo>
                    <a:lnTo>
                      <a:pt x="3260" y="13500"/>
                    </a:lnTo>
                    <a:lnTo>
                      <a:pt x="3260" y="13500"/>
                    </a:lnTo>
                    <a:lnTo>
                      <a:pt x="2853" y="13500"/>
                    </a:lnTo>
                    <a:lnTo>
                      <a:pt x="2853" y="13500"/>
                    </a:lnTo>
                    <a:lnTo>
                      <a:pt x="2853" y="13500"/>
                    </a:lnTo>
                    <a:lnTo>
                      <a:pt x="2853" y="13500"/>
                    </a:lnTo>
                    <a:lnTo>
                      <a:pt x="2853" y="13500"/>
                    </a:lnTo>
                    <a:lnTo>
                      <a:pt x="2853" y="13500"/>
                    </a:lnTo>
                    <a:lnTo>
                      <a:pt x="2853" y="13500"/>
                    </a:lnTo>
                    <a:lnTo>
                      <a:pt x="2445" y="13950"/>
                    </a:lnTo>
                    <a:lnTo>
                      <a:pt x="2445" y="13950"/>
                    </a:lnTo>
                    <a:lnTo>
                      <a:pt x="2445" y="13950"/>
                    </a:lnTo>
                    <a:lnTo>
                      <a:pt x="2445" y="13950"/>
                    </a:lnTo>
                    <a:lnTo>
                      <a:pt x="2445" y="13950"/>
                    </a:lnTo>
                    <a:lnTo>
                      <a:pt x="2445" y="13950"/>
                    </a:lnTo>
                    <a:lnTo>
                      <a:pt x="2445" y="13950"/>
                    </a:lnTo>
                    <a:lnTo>
                      <a:pt x="2038" y="13950"/>
                    </a:lnTo>
                    <a:lnTo>
                      <a:pt x="2038" y="13950"/>
                    </a:lnTo>
                    <a:lnTo>
                      <a:pt x="2038" y="13950"/>
                    </a:lnTo>
                    <a:lnTo>
                      <a:pt x="2038" y="14400"/>
                    </a:lnTo>
                    <a:lnTo>
                      <a:pt x="2038" y="14400"/>
                    </a:lnTo>
                    <a:lnTo>
                      <a:pt x="2038" y="14400"/>
                    </a:lnTo>
                    <a:lnTo>
                      <a:pt x="1630" y="14400"/>
                    </a:lnTo>
                    <a:lnTo>
                      <a:pt x="1630" y="14400"/>
                    </a:lnTo>
                    <a:lnTo>
                      <a:pt x="1630" y="14400"/>
                    </a:lnTo>
                    <a:lnTo>
                      <a:pt x="1630" y="14400"/>
                    </a:lnTo>
                    <a:lnTo>
                      <a:pt x="1630" y="14400"/>
                    </a:lnTo>
                    <a:lnTo>
                      <a:pt x="1630" y="14400"/>
                    </a:lnTo>
                    <a:lnTo>
                      <a:pt x="1630" y="14400"/>
                    </a:lnTo>
                    <a:lnTo>
                      <a:pt x="1223" y="14400"/>
                    </a:lnTo>
                    <a:lnTo>
                      <a:pt x="1223" y="14400"/>
                    </a:lnTo>
                    <a:lnTo>
                      <a:pt x="1223" y="14850"/>
                    </a:lnTo>
                    <a:lnTo>
                      <a:pt x="1223" y="14850"/>
                    </a:lnTo>
                    <a:lnTo>
                      <a:pt x="1223" y="14850"/>
                    </a:lnTo>
                    <a:lnTo>
                      <a:pt x="1223" y="14850"/>
                    </a:lnTo>
                    <a:lnTo>
                      <a:pt x="815" y="14850"/>
                    </a:lnTo>
                    <a:lnTo>
                      <a:pt x="815" y="14850"/>
                    </a:lnTo>
                    <a:lnTo>
                      <a:pt x="815" y="14850"/>
                    </a:lnTo>
                    <a:lnTo>
                      <a:pt x="815" y="14850"/>
                    </a:lnTo>
                    <a:lnTo>
                      <a:pt x="815" y="14850"/>
                    </a:lnTo>
                    <a:lnTo>
                      <a:pt x="815" y="14850"/>
                    </a:lnTo>
                    <a:lnTo>
                      <a:pt x="408" y="14850"/>
                    </a:lnTo>
                    <a:lnTo>
                      <a:pt x="408" y="15300"/>
                    </a:lnTo>
                    <a:lnTo>
                      <a:pt x="408" y="15300"/>
                    </a:lnTo>
                    <a:lnTo>
                      <a:pt x="408" y="15300"/>
                    </a:lnTo>
                    <a:lnTo>
                      <a:pt x="408" y="15300"/>
                    </a:lnTo>
                    <a:lnTo>
                      <a:pt x="0" y="15300"/>
                    </a:lnTo>
                    <a:lnTo>
                      <a:pt x="0" y="15300"/>
                    </a:lnTo>
                    <a:lnTo>
                      <a:pt x="0" y="153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18" name="Shape 4618"/>
              <p:cNvSpPr/>
              <p:nvPr/>
            </p:nvSpPr>
            <p:spPr>
              <a:xfrm>
                <a:off x="2081212" y="741362"/>
                <a:ext cx="68263" cy="825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037" y="0"/>
                    </a:moveTo>
                    <a:lnTo>
                      <a:pt x="21600" y="19523"/>
                    </a:lnTo>
                    <a:lnTo>
                      <a:pt x="21600" y="19523"/>
                    </a:lnTo>
                    <a:lnTo>
                      <a:pt x="21098" y="19523"/>
                    </a:lnTo>
                    <a:lnTo>
                      <a:pt x="21098" y="19523"/>
                    </a:lnTo>
                    <a:lnTo>
                      <a:pt x="21098" y="19523"/>
                    </a:lnTo>
                    <a:lnTo>
                      <a:pt x="21098" y="19523"/>
                    </a:lnTo>
                    <a:lnTo>
                      <a:pt x="20595" y="19523"/>
                    </a:lnTo>
                    <a:lnTo>
                      <a:pt x="20595" y="19523"/>
                    </a:lnTo>
                    <a:lnTo>
                      <a:pt x="20595" y="19523"/>
                    </a:lnTo>
                    <a:lnTo>
                      <a:pt x="20595" y="19523"/>
                    </a:lnTo>
                    <a:lnTo>
                      <a:pt x="20595" y="19523"/>
                    </a:lnTo>
                    <a:lnTo>
                      <a:pt x="20595" y="19523"/>
                    </a:lnTo>
                    <a:lnTo>
                      <a:pt x="20093" y="19523"/>
                    </a:lnTo>
                    <a:lnTo>
                      <a:pt x="20093" y="19523"/>
                    </a:lnTo>
                    <a:lnTo>
                      <a:pt x="20093" y="19108"/>
                    </a:lnTo>
                    <a:lnTo>
                      <a:pt x="20093" y="19108"/>
                    </a:lnTo>
                    <a:lnTo>
                      <a:pt x="20093" y="19108"/>
                    </a:lnTo>
                    <a:lnTo>
                      <a:pt x="20093" y="19108"/>
                    </a:lnTo>
                    <a:lnTo>
                      <a:pt x="19591" y="19108"/>
                    </a:lnTo>
                    <a:lnTo>
                      <a:pt x="19591" y="19108"/>
                    </a:lnTo>
                    <a:lnTo>
                      <a:pt x="19591" y="19108"/>
                    </a:lnTo>
                    <a:lnTo>
                      <a:pt x="19591" y="19108"/>
                    </a:lnTo>
                    <a:lnTo>
                      <a:pt x="19591" y="19108"/>
                    </a:lnTo>
                    <a:lnTo>
                      <a:pt x="19591" y="19108"/>
                    </a:lnTo>
                    <a:lnTo>
                      <a:pt x="19088" y="19108"/>
                    </a:lnTo>
                    <a:lnTo>
                      <a:pt x="19088" y="19108"/>
                    </a:lnTo>
                    <a:lnTo>
                      <a:pt x="19088" y="19108"/>
                    </a:lnTo>
                    <a:lnTo>
                      <a:pt x="19088" y="19108"/>
                    </a:lnTo>
                    <a:lnTo>
                      <a:pt x="19088" y="19108"/>
                    </a:lnTo>
                    <a:lnTo>
                      <a:pt x="18586" y="19108"/>
                    </a:lnTo>
                    <a:lnTo>
                      <a:pt x="18586" y="19108"/>
                    </a:lnTo>
                    <a:lnTo>
                      <a:pt x="18586" y="19108"/>
                    </a:lnTo>
                    <a:lnTo>
                      <a:pt x="18586" y="19108"/>
                    </a:lnTo>
                    <a:lnTo>
                      <a:pt x="18586" y="19108"/>
                    </a:lnTo>
                    <a:lnTo>
                      <a:pt x="18586" y="18692"/>
                    </a:lnTo>
                    <a:lnTo>
                      <a:pt x="18084" y="18692"/>
                    </a:lnTo>
                    <a:lnTo>
                      <a:pt x="18084" y="18692"/>
                    </a:lnTo>
                    <a:lnTo>
                      <a:pt x="18084" y="18692"/>
                    </a:lnTo>
                    <a:lnTo>
                      <a:pt x="18084" y="18692"/>
                    </a:lnTo>
                    <a:lnTo>
                      <a:pt x="18084" y="18692"/>
                    </a:lnTo>
                    <a:lnTo>
                      <a:pt x="18084" y="18692"/>
                    </a:lnTo>
                    <a:lnTo>
                      <a:pt x="17581" y="18692"/>
                    </a:lnTo>
                    <a:lnTo>
                      <a:pt x="17581" y="18692"/>
                    </a:lnTo>
                    <a:lnTo>
                      <a:pt x="17581" y="18692"/>
                    </a:lnTo>
                    <a:lnTo>
                      <a:pt x="17581" y="18692"/>
                    </a:lnTo>
                    <a:lnTo>
                      <a:pt x="17581" y="18692"/>
                    </a:lnTo>
                    <a:lnTo>
                      <a:pt x="17581" y="18692"/>
                    </a:lnTo>
                    <a:lnTo>
                      <a:pt x="17079" y="18692"/>
                    </a:lnTo>
                    <a:lnTo>
                      <a:pt x="17079" y="18692"/>
                    </a:lnTo>
                    <a:lnTo>
                      <a:pt x="17079" y="18692"/>
                    </a:lnTo>
                    <a:lnTo>
                      <a:pt x="17079" y="18692"/>
                    </a:lnTo>
                    <a:lnTo>
                      <a:pt x="17079" y="18692"/>
                    </a:lnTo>
                    <a:lnTo>
                      <a:pt x="17079" y="18692"/>
                    </a:lnTo>
                    <a:lnTo>
                      <a:pt x="16577" y="18692"/>
                    </a:lnTo>
                    <a:lnTo>
                      <a:pt x="16577" y="18692"/>
                    </a:lnTo>
                    <a:lnTo>
                      <a:pt x="16577" y="18692"/>
                    </a:lnTo>
                    <a:lnTo>
                      <a:pt x="16577" y="18692"/>
                    </a:lnTo>
                    <a:lnTo>
                      <a:pt x="16577" y="18692"/>
                    </a:lnTo>
                    <a:lnTo>
                      <a:pt x="16577" y="18692"/>
                    </a:lnTo>
                    <a:lnTo>
                      <a:pt x="16074" y="18692"/>
                    </a:lnTo>
                    <a:lnTo>
                      <a:pt x="16074" y="18692"/>
                    </a:lnTo>
                    <a:lnTo>
                      <a:pt x="16074" y="18692"/>
                    </a:lnTo>
                    <a:lnTo>
                      <a:pt x="16074" y="18692"/>
                    </a:lnTo>
                    <a:lnTo>
                      <a:pt x="16074" y="18277"/>
                    </a:lnTo>
                    <a:lnTo>
                      <a:pt x="15572" y="18277"/>
                    </a:lnTo>
                    <a:lnTo>
                      <a:pt x="15572" y="18277"/>
                    </a:lnTo>
                    <a:lnTo>
                      <a:pt x="15572" y="18277"/>
                    </a:lnTo>
                    <a:lnTo>
                      <a:pt x="15572" y="18277"/>
                    </a:lnTo>
                    <a:lnTo>
                      <a:pt x="15572" y="18277"/>
                    </a:lnTo>
                    <a:lnTo>
                      <a:pt x="15572" y="18277"/>
                    </a:lnTo>
                    <a:lnTo>
                      <a:pt x="15070" y="18277"/>
                    </a:lnTo>
                    <a:lnTo>
                      <a:pt x="15070" y="18277"/>
                    </a:lnTo>
                    <a:lnTo>
                      <a:pt x="15070" y="18277"/>
                    </a:lnTo>
                    <a:lnTo>
                      <a:pt x="15070" y="18277"/>
                    </a:lnTo>
                    <a:lnTo>
                      <a:pt x="15070" y="18277"/>
                    </a:lnTo>
                    <a:lnTo>
                      <a:pt x="15070" y="18277"/>
                    </a:lnTo>
                    <a:lnTo>
                      <a:pt x="14567" y="18277"/>
                    </a:lnTo>
                    <a:lnTo>
                      <a:pt x="14567" y="18277"/>
                    </a:lnTo>
                    <a:lnTo>
                      <a:pt x="14567" y="18277"/>
                    </a:lnTo>
                    <a:lnTo>
                      <a:pt x="14567" y="18277"/>
                    </a:lnTo>
                    <a:lnTo>
                      <a:pt x="14567" y="18277"/>
                    </a:lnTo>
                    <a:lnTo>
                      <a:pt x="14567" y="18277"/>
                    </a:lnTo>
                    <a:lnTo>
                      <a:pt x="14065" y="18277"/>
                    </a:lnTo>
                    <a:lnTo>
                      <a:pt x="14065" y="18277"/>
                    </a:lnTo>
                    <a:lnTo>
                      <a:pt x="14065" y="18277"/>
                    </a:lnTo>
                    <a:lnTo>
                      <a:pt x="14065" y="18277"/>
                    </a:lnTo>
                    <a:lnTo>
                      <a:pt x="14065" y="18277"/>
                    </a:lnTo>
                    <a:lnTo>
                      <a:pt x="14065" y="18277"/>
                    </a:lnTo>
                    <a:lnTo>
                      <a:pt x="13563" y="18277"/>
                    </a:lnTo>
                    <a:lnTo>
                      <a:pt x="13563" y="18277"/>
                    </a:lnTo>
                    <a:lnTo>
                      <a:pt x="13563" y="18277"/>
                    </a:lnTo>
                    <a:lnTo>
                      <a:pt x="13563" y="18277"/>
                    </a:lnTo>
                    <a:lnTo>
                      <a:pt x="13563" y="18277"/>
                    </a:lnTo>
                    <a:lnTo>
                      <a:pt x="13563" y="18277"/>
                    </a:lnTo>
                    <a:lnTo>
                      <a:pt x="13060" y="18277"/>
                    </a:lnTo>
                    <a:lnTo>
                      <a:pt x="13060" y="18277"/>
                    </a:lnTo>
                    <a:lnTo>
                      <a:pt x="13060" y="18277"/>
                    </a:lnTo>
                    <a:lnTo>
                      <a:pt x="13060" y="18277"/>
                    </a:lnTo>
                    <a:lnTo>
                      <a:pt x="13060" y="18277"/>
                    </a:lnTo>
                    <a:lnTo>
                      <a:pt x="13060" y="18277"/>
                    </a:lnTo>
                    <a:lnTo>
                      <a:pt x="12558" y="18277"/>
                    </a:lnTo>
                    <a:lnTo>
                      <a:pt x="12558" y="18277"/>
                    </a:lnTo>
                    <a:lnTo>
                      <a:pt x="12558" y="18277"/>
                    </a:lnTo>
                    <a:lnTo>
                      <a:pt x="12558" y="18277"/>
                    </a:lnTo>
                    <a:lnTo>
                      <a:pt x="12558" y="18277"/>
                    </a:lnTo>
                    <a:lnTo>
                      <a:pt x="12558" y="18277"/>
                    </a:lnTo>
                    <a:lnTo>
                      <a:pt x="12056" y="18277"/>
                    </a:lnTo>
                    <a:lnTo>
                      <a:pt x="12056" y="18277"/>
                    </a:lnTo>
                    <a:lnTo>
                      <a:pt x="12056" y="18277"/>
                    </a:lnTo>
                    <a:lnTo>
                      <a:pt x="12056" y="18277"/>
                    </a:lnTo>
                    <a:lnTo>
                      <a:pt x="12056" y="18277"/>
                    </a:lnTo>
                    <a:lnTo>
                      <a:pt x="12056" y="18277"/>
                    </a:lnTo>
                    <a:lnTo>
                      <a:pt x="11553" y="18277"/>
                    </a:lnTo>
                    <a:lnTo>
                      <a:pt x="11553" y="18277"/>
                    </a:lnTo>
                    <a:lnTo>
                      <a:pt x="11553" y="18277"/>
                    </a:lnTo>
                    <a:lnTo>
                      <a:pt x="11553" y="18277"/>
                    </a:lnTo>
                    <a:lnTo>
                      <a:pt x="11553" y="18277"/>
                    </a:lnTo>
                    <a:lnTo>
                      <a:pt x="11553" y="18277"/>
                    </a:lnTo>
                    <a:lnTo>
                      <a:pt x="11051" y="18277"/>
                    </a:lnTo>
                    <a:lnTo>
                      <a:pt x="11051" y="18277"/>
                    </a:lnTo>
                    <a:lnTo>
                      <a:pt x="11051" y="18277"/>
                    </a:lnTo>
                    <a:lnTo>
                      <a:pt x="11051" y="18277"/>
                    </a:lnTo>
                    <a:lnTo>
                      <a:pt x="11051" y="18277"/>
                    </a:lnTo>
                    <a:lnTo>
                      <a:pt x="11051" y="18277"/>
                    </a:lnTo>
                    <a:lnTo>
                      <a:pt x="10549" y="18277"/>
                    </a:lnTo>
                    <a:lnTo>
                      <a:pt x="10549" y="18277"/>
                    </a:lnTo>
                    <a:lnTo>
                      <a:pt x="10549" y="18277"/>
                    </a:lnTo>
                    <a:lnTo>
                      <a:pt x="10549" y="18277"/>
                    </a:lnTo>
                    <a:lnTo>
                      <a:pt x="10549" y="18277"/>
                    </a:lnTo>
                    <a:lnTo>
                      <a:pt x="10549" y="18277"/>
                    </a:lnTo>
                    <a:lnTo>
                      <a:pt x="10047" y="18277"/>
                    </a:lnTo>
                    <a:lnTo>
                      <a:pt x="10047" y="18277"/>
                    </a:lnTo>
                    <a:lnTo>
                      <a:pt x="10047" y="18277"/>
                    </a:lnTo>
                    <a:lnTo>
                      <a:pt x="10047" y="18277"/>
                    </a:lnTo>
                    <a:lnTo>
                      <a:pt x="10047" y="18277"/>
                    </a:lnTo>
                    <a:lnTo>
                      <a:pt x="10047" y="18277"/>
                    </a:lnTo>
                    <a:lnTo>
                      <a:pt x="9544" y="18277"/>
                    </a:lnTo>
                    <a:lnTo>
                      <a:pt x="9544" y="18277"/>
                    </a:lnTo>
                    <a:lnTo>
                      <a:pt x="9544" y="18277"/>
                    </a:lnTo>
                    <a:lnTo>
                      <a:pt x="9544" y="18277"/>
                    </a:lnTo>
                    <a:lnTo>
                      <a:pt x="9544" y="18277"/>
                    </a:lnTo>
                    <a:lnTo>
                      <a:pt x="9544" y="18692"/>
                    </a:lnTo>
                    <a:lnTo>
                      <a:pt x="9042" y="18692"/>
                    </a:lnTo>
                    <a:lnTo>
                      <a:pt x="9042" y="18692"/>
                    </a:lnTo>
                    <a:lnTo>
                      <a:pt x="9042" y="18692"/>
                    </a:lnTo>
                    <a:lnTo>
                      <a:pt x="9042" y="18692"/>
                    </a:lnTo>
                    <a:lnTo>
                      <a:pt x="9042" y="18692"/>
                    </a:lnTo>
                    <a:lnTo>
                      <a:pt x="9042" y="18692"/>
                    </a:lnTo>
                    <a:lnTo>
                      <a:pt x="8540" y="18692"/>
                    </a:lnTo>
                    <a:lnTo>
                      <a:pt x="8540" y="18692"/>
                    </a:lnTo>
                    <a:lnTo>
                      <a:pt x="8540" y="18692"/>
                    </a:lnTo>
                    <a:lnTo>
                      <a:pt x="8540" y="18692"/>
                    </a:lnTo>
                    <a:lnTo>
                      <a:pt x="8540" y="18692"/>
                    </a:lnTo>
                    <a:lnTo>
                      <a:pt x="8540" y="18692"/>
                    </a:lnTo>
                    <a:lnTo>
                      <a:pt x="8037" y="18692"/>
                    </a:lnTo>
                    <a:lnTo>
                      <a:pt x="8037" y="18692"/>
                    </a:lnTo>
                    <a:lnTo>
                      <a:pt x="8037" y="18692"/>
                    </a:lnTo>
                    <a:lnTo>
                      <a:pt x="8037" y="18692"/>
                    </a:lnTo>
                    <a:lnTo>
                      <a:pt x="8037" y="18692"/>
                    </a:lnTo>
                    <a:lnTo>
                      <a:pt x="8037" y="18692"/>
                    </a:lnTo>
                    <a:lnTo>
                      <a:pt x="7535" y="18692"/>
                    </a:lnTo>
                    <a:lnTo>
                      <a:pt x="7535" y="18692"/>
                    </a:lnTo>
                    <a:lnTo>
                      <a:pt x="7535" y="18692"/>
                    </a:lnTo>
                    <a:lnTo>
                      <a:pt x="7535" y="18692"/>
                    </a:lnTo>
                    <a:lnTo>
                      <a:pt x="7535" y="18692"/>
                    </a:lnTo>
                    <a:lnTo>
                      <a:pt x="7535" y="18692"/>
                    </a:lnTo>
                    <a:lnTo>
                      <a:pt x="7033" y="18692"/>
                    </a:lnTo>
                    <a:lnTo>
                      <a:pt x="7033" y="18692"/>
                    </a:lnTo>
                    <a:lnTo>
                      <a:pt x="7033" y="18692"/>
                    </a:lnTo>
                    <a:lnTo>
                      <a:pt x="7033" y="18692"/>
                    </a:lnTo>
                    <a:lnTo>
                      <a:pt x="7033" y="19108"/>
                    </a:lnTo>
                    <a:lnTo>
                      <a:pt x="7033" y="19108"/>
                    </a:lnTo>
                    <a:lnTo>
                      <a:pt x="7033" y="19108"/>
                    </a:lnTo>
                    <a:lnTo>
                      <a:pt x="6530" y="19108"/>
                    </a:lnTo>
                    <a:lnTo>
                      <a:pt x="6530" y="19108"/>
                    </a:lnTo>
                    <a:lnTo>
                      <a:pt x="6530" y="19108"/>
                    </a:lnTo>
                    <a:lnTo>
                      <a:pt x="6530" y="19108"/>
                    </a:lnTo>
                    <a:lnTo>
                      <a:pt x="6530" y="19108"/>
                    </a:lnTo>
                    <a:lnTo>
                      <a:pt x="6530" y="19108"/>
                    </a:lnTo>
                    <a:lnTo>
                      <a:pt x="6028" y="19108"/>
                    </a:lnTo>
                    <a:lnTo>
                      <a:pt x="6028" y="19108"/>
                    </a:lnTo>
                    <a:lnTo>
                      <a:pt x="6028" y="19108"/>
                    </a:lnTo>
                    <a:lnTo>
                      <a:pt x="6028" y="19108"/>
                    </a:lnTo>
                    <a:lnTo>
                      <a:pt x="6028" y="19108"/>
                    </a:lnTo>
                    <a:lnTo>
                      <a:pt x="6028" y="19108"/>
                    </a:lnTo>
                    <a:lnTo>
                      <a:pt x="5526" y="19108"/>
                    </a:lnTo>
                    <a:lnTo>
                      <a:pt x="5526" y="19108"/>
                    </a:lnTo>
                    <a:lnTo>
                      <a:pt x="5526" y="19108"/>
                    </a:lnTo>
                    <a:lnTo>
                      <a:pt x="5526" y="19108"/>
                    </a:lnTo>
                    <a:lnTo>
                      <a:pt x="5526" y="19108"/>
                    </a:lnTo>
                    <a:lnTo>
                      <a:pt x="5023" y="19523"/>
                    </a:lnTo>
                    <a:lnTo>
                      <a:pt x="5023" y="19523"/>
                    </a:lnTo>
                    <a:lnTo>
                      <a:pt x="5023" y="19523"/>
                    </a:lnTo>
                    <a:lnTo>
                      <a:pt x="5023" y="19523"/>
                    </a:lnTo>
                    <a:lnTo>
                      <a:pt x="5023" y="19523"/>
                    </a:lnTo>
                    <a:lnTo>
                      <a:pt x="5023" y="19523"/>
                    </a:lnTo>
                    <a:lnTo>
                      <a:pt x="4521" y="19523"/>
                    </a:lnTo>
                    <a:lnTo>
                      <a:pt x="4521" y="19523"/>
                    </a:lnTo>
                    <a:lnTo>
                      <a:pt x="4521" y="19523"/>
                    </a:lnTo>
                    <a:lnTo>
                      <a:pt x="4521" y="19523"/>
                    </a:lnTo>
                    <a:lnTo>
                      <a:pt x="4521" y="19523"/>
                    </a:lnTo>
                    <a:lnTo>
                      <a:pt x="4521" y="19523"/>
                    </a:lnTo>
                    <a:lnTo>
                      <a:pt x="4019" y="19523"/>
                    </a:lnTo>
                    <a:lnTo>
                      <a:pt x="4019" y="19523"/>
                    </a:lnTo>
                    <a:lnTo>
                      <a:pt x="4019" y="19523"/>
                    </a:lnTo>
                    <a:lnTo>
                      <a:pt x="4019" y="19523"/>
                    </a:lnTo>
                    <a:lnTo>
                      <a:pt x="4019" y="19938"/>
                    </a:lnTo>
                    <a:lnTo>
                      <a:pt x="4019" y="19938"/>
                    </a:lnTo>
                    <a:lnTo>
                      <a:pt x="3516" y="19938"/>
                    </a:lnTo>
                    <a:lnTo>
                      <a:pt x="3516" y="19938"/>
                    </a:lnTo>
                    <a:lnTo>
                      <a:pt x="3516" y="19938"/>
                    </a:lnTo>
                    <a:lnTo>
                      <a:pt x="3516" y="19938"/>
                    </a:lnTo>
                    <a:lnTo>
                      <a:pt x="3516" y="19938"/>
                    </a:lnTo>
                    <a:lnTo>
                      <a:pt x="3516" y="19938"/>
                    </a:lnTo>
                    <a:lnTo>
                      <a:pt x="3516" y="19938"/>
                    </a:lnTo>
                    <a:lnTo>
                      <a:pt x="3014" y="19938"/>
                    </a:lnTo>
                    <a:lnTo>
                      <a:pt x="3014" y="19938"/>
                    </a:lnTo>
                    <a:lnTo>
                      <a:pt x="3014" y="19938"/>
                    </a:lnTo>
                    <a:lnTo>
                      <a:pt x="3014" y="19938"/>
                    </a:lnTo>
                    <a:lnTo>
                      <a:pt x="3014" y="19938"/>
                    </a:lnTo>
                    <a:lnTo>
                      <a:pt x="3014" y="20354"/>
                    </a:lnTo>
                    <a:lnTo>
                      <a:pt x="2512" y="20354"/>
                    </a:lnTo>
                    <a:lnTo>
                      <a:pt x="2512" y="20354"/>
                    </a:lnTo>
                    <a:lnTo>
                      <a:pt x="2512" y="20354"/>
                    </a:lnTo>
                    <a:lnTo>
                      <a:pt x="2512" y="20354"/>
                    </a:lnTo>
                    <a:lnTo>
                      <a:pt x="2512" y="20354"/>
                    </a:lnTo>
                    <a:lnTo>
                      <a:pt x="2512" y="20354"/>
                    </a:lnTo>
                    <a:lnTo>
                      <a:pt x="2009" y="20354"/>
                    </a:lnTo>
                    <a:lnTo>
                      <a:pt x="2009" y="20354"/>
                    </a:lnTo>
                    <a:lnTo>
                      <a:pt x="2009" y="20354"/>
                    </a:lnTo>
                    <a:lnTo>
                      <a:pt x="2009" y="20354"/>
                    </a:lnTo>
                    <a:lnTo>
                      <a:pt x="2009" y="20354"/>
                    </a:lnTo>
                    <a:lnTo>
                      <a:pt x="2009" y="20769"/>
                    </a:lnTo>
                    <a:lnTo>
                      <a:pt x="2009" y="20769"/>
                    </a:lnTo>
                    <a:lnTo>
                      <a:pt x="1507" y="20769"/>
                    </a:lnTo>
                    <a:lnTo>
                      <a:pt x="1507" y="20769"/>
                    </a:lnTo>
                    <a:lnTo>
                      <a:pt x="1507" y="20769"/>
                    </a:lnTo>
                    <a:lnTo>
                      <a:pt x="1507" y="20769"/>
                    </a:lnTo>
                    <a:lnTo>
                      <a:pt x="1507" y="20769"/>
                    </a:lnTo>
                    <a:lnTo>
                      <a:pt x="1507" y="20769"/>
                    </a:lnTo>
                    <a:lnTo>
                      <a:pt x="1005" y="20769"/>
                    </a:lnTo>
                    <a:lnTo>
                      <a:pt x="1005" y="20769"/>
                    </a:lnTo>
                    <a:lnTo>
                      <a:pt x="1005" y="20769"/>
                    </a:lnTo>
                    <a:lnTo>
                      <a:pt x="1005" y="20769"/>
                    </a:lnTo>
                    <a:lnTo>
                      <a:pt x="1005" y="21185"/>
                    </a:lnTo>
                    <a:lnTo>
                      <a:pt x="1005" y="21185"/>
                    </a:lnTo>
                    <a:lnTo>
                      <a:pt x="502" y="21185"/>
                    </a:lnTo>
                    <a:lnTo>
                      <a:pt x="502" y="21185"/>
                    </a:lnTo>
                    <a:lnTo>
                      <a:pt x="502" y="21185"/>
                    </a:lnTo>
                    <a:lnTo>
                      <a:pt x="502" y="21185"/>
                    </a:lnTo>
                    <a:lnTo>
                      <a:pt x="502" y="21185"/>
                    </a:lnTo>
                    <a:lnTo>
                      <a:pt x="502" y="21185"/>
                    </a:lnTo>
                    <a:lnTo>
                      <a:pt x="502" y="21185"/>
                    </a:lnTo>
                    <a:lnTo>
                      <a:pt x="0" y="21185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803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19" name="Shape 4619"/>
              <p:cNvSpPr/>
              <p:nvPr/>
            </p:nvSpPr>
            <p:spPr>
              <a:xfrm>
                <a:off x="2106612" y="781050"/>
                <a:ext cx="25401" cy="635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21060"/>
                    </a:lnTo>
                    <a:lnTo>
                      <a:pt x="21600" y="20520"/>
                    </a:lnTo>
                    <a:lnTo>
                      <a:pt x="20250" y="19980"/>
                    </a:lnTo>
                    <a:lnTo>
                      <a:pt x="20250" y="19440"/>
                    </a:lnTo>
                    <a:lnTo>
                      <a:pt x="20250" y="17820"/>
                    </a:lnTo>
                    <a:lnTo>
                      <a:pt x="18900" y="16200"/>
                    </a:lnTo>
                    <a:lnTo>
                      <a:pt x="17550" y="15120"/>
                    </a:lnTo>
                    <a:lnTo>
                      <a:pt x="16200" y="13500"/>
                    </a:lnTo>
                    <a:lnTo>
                      <a:pt x="14850" y="11880"/>
                    </a:lnTo>
                    <a:lnTo>
                      <a:pt x="13500" y="9720"/>
                    </a:lnTo>
                    <a:lnTo>
                      <a:pt x="12150" y="8100"/>
                    </a:lnTo>
                    <a:lnTo>
                      <a:pt x="10800" y="6480"/>
                    </a:lnTo>
                    <a:lnTo>
                      <a:pt x="10800" y="5400"/>
                    </a:lnTo>
                    <a:lnTo>
                      <a:pt x="9450" y="3780"/>
                    </a:lnTo>
                    <a:lnTo>
                      <a:pt x="8100" y="2160"/>
                    </a:lnTo>
                    <a:lnTo>
                      <a:pt x="8100" y="1080"/>
                    </a:lnTo>
                    <a:lnTo>
                      <a:pt x="6750" y="1080"/>
                    </a:lnTo>
                    <a:lnTo>
                      <a:pt x="6750" y="540"/>
                    </a:lnTo>
                    <a:lnTo>
                      <a:pt x="6750" y="0"/>
                    </a:lnTo>
                    <a:lnTo>
                      <a:pt x="6750" y="0"/>
                    </a:lnTo>
                    <a:lnTo>
                      <a:pt x="0" y="0"/>
                    </a:lnTo>
                    <a:lnTo>
                      <a:pt x="0" y="540"/>
                    </a:lnTo>
                    <a:lnTo>
                      <a:pt x="0" y="1080"/>
                    </a:lnTo>
                    <a:lnTo>
                      <a:pt x="0" y="1620"/>
                    </a:lnTo>
                    <a:lnTo>
                      <a:pt x="1350" y="2160"/>
                    </a:lnTo>
                    <a:lnTo>
                      <a:pt x="1350" y="3240"/>
                    </a:lnTo>
                    <a:lnTo>
                      <a:pt x="2700" y="4320"/>
                    </a:lnTo>
                    <a:lnTo>
                      <a:pt x="4050" y="5940"/>
                    </a:lnTo>
                    <a:lnTo>
                      <a:pt x="5400" y="7560"/>
                    </a:lnTo>
                    <a:lnTo>
                      <a:pt x="6750" y="9180"/>
                    </a:lnTo>
                    <a:lnTo>
                      <a:pt x="8100" y="10800"/>
                    </a:lnTo>
                    <a:lnTo>
                      <a:pt x="8100" y="12420"/>
                    </a:lnTo>
                    <a:lnTo>
                      <a:pt x="9450" y="14040"/>
                    </a:lnTo>
                    <a:lnTo>
                      <a:pt x="10800" y="15660"/>
                    </a:lnTo>
                    <a:lnTo>
                      <a:pt x="12150" y="17280"/>
                    </a:lnTo>
                    <a:lnTo>
                      <a:pt x="13500" y="18900"/>
                    </a:lnTo>
                    <a:lnTo>
                      <a:pt x="13500" y="19980"/>
                    </a:lnTo>
                    <a:lnTo>
                      <a:pt x="14850" y="20520"/>
                    </a:lnTo>
                    <a:lnTo>
                      <a:pt x="14850" y="21060"/>
                    </a:lnTo>
                    <a:lnTo>
                      <a:pt x="14850" y="21060"/>
                    </a:lnTo>
                    <a:lnTo>
                      <a:pt x="14850" y="21600"/>
                    </a:lnTo>
                    <a:lnTo>
                      <a:pt x="14850" y="216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20" name="Shape 4620"/>
              <p:cNvSpPr/>
              <p:nvPr/>
            </p:nvSpPr>
            <p:spPr>
              <a:xfrm>
                <a:off x="2116137" y="844550"/>
                <a:ext cx="15876" cy="3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640" y="21600"/>
                    </a:moveTo>
                    <a:lnTo>
                      <a:pt x="8640" y="21600"/>
                    </a:lnTo>
                    <a:lnTo>
                      <a:pt x="10800" y="21600"/>
                    </a:lnTo>
                    <a:lnTo>
                      <a:pt x="10800" y="20618"/>
                    </a:lnTo>
                    <a:lnTo>
                      <a:pt x="10800" y="20618"/>
                    </a:lnTo>
                    <a:lnTo>
                      <a:pt x="12960" y="19636"/>
                    </a:lnTo>
                    <a:lnTo>
                      <a:pt x="12960" y="18655"/>
                    </a:lnTo>
                    <a:lnTo>
                      <a:pt x="15120" y="18655"/>
                    </a:lnTo>
                    <a:lnTo>
                      <a:pt x="15120" y="17673"/>
                    </a:lnTo>
                    <a:lnTo>
                      <a:pt x="15120" y="16691"/>
                    </a:lnTo>
                    <a:lnTo>
                      <a:pt x="17280" y="16691"/>
                    </a:lnTo>
                    <a:lnTo>
                      <a:pt x="17280" y="15709"/>
                    </a:lnTo>
                    <a:lnTo>
                      <a:pt x="17280" y="14727"/>
                    </a:lnTo>
                    <a:lnTo>
                      <a:pt x="17280" y="14727"/>
                    </a:lnTo>
                    <a:lnTo>
                      <a:pt x="19440" y="13745"/>
                    </a:lnTo>
                    <a:lnTo>
                      <a:pt x="19440" y="12764"/>
                    </a:lnTo>
                    <a:lnTo>
                      <a:pt x="19440" y="11782"/>
                    </a:lnTo>
                    <a:lnTo>
                      <a:pt x="19440" y="11782"/>
                    </a:lnTo>
                    <a:lnTo>
                      <a:pt x="19440" y="10800"/>
                    </a:lnTo>
                    <a:lnTo>
                      <a:pt x="21600" y="9818"/>
                    </a:lnTo>
                    <a:lnTo>
                      <a:pt x="21600" y="8836"/>
                    </a:lnTo>
                    <a:lnTo>
                      <a:pt x="21600" y="8836"/>
                    </a:lnTo>
                    <a:lnTo>
                      <a:pt x="21600" y="6873"/>
                    </a:lnTo>
                    <a:lnTo>
                      <a:pt x="21600" y="5891"/>
                    </a:lnTo>
                    <a:lnTo>
                      <a:pt x="21600" y="3927"/>
                    </a:lnTo>
                    <a:lnTo>
                      <a:pt x="21600" y="2945"/>
                    </a:lnTo>
                    <a:lnTo>
                      <a:pt x="21600" y="982"/>
                    </a:lnTo>
                    <a:lnTo>
                      <a:pt x="21600" y="0"/>
                    </a:lnTo>
                    <a:lnTo>
                      <a:pt x="10800" y="0"/>
                    </a:lnTo>
                    <a:lnTo>
                      <a:pt x="10800" y="982"/>
                    </a:lnTo>
                    <a:lnTo>
                      <a:pt x="10800" y="2945"/>
                    </a:lnTo>
                    <a:lnTo>
                      <a:pt x="10800" y="3927"/>
                    </a:lnTo>
                    <a:lnTo>
                      <a:pt x="10800" y="4909"/>
                    </a:lnTo>
                    <a:lnTo>
                      <a:pt x="10800" y="6873"/>
                    </a:lnTo>
                    <a:lnTo>
                      <a:pt x="10800" y="7855"/>
                    </a:lnTo>
                    <a:lnTo>
                      <a:pt x="10800" y="8836"/>
                    </a:lnTo>
                    <a:lnTo>
                      <a:pt x="10800" y="8836"/>
                    </a:lnTo>
                    <a:lnTo>
                      <a:pt x="10800" y="9818"/>
                    </a:lnTo>
                    <a:lnTo>
                      <a:pt x="8640" y="9818"/>
                    </a:lnTo>
                    <a:lnTo>
                      <a:pt x="8640" y="10800"/>
                    </a:lnTo>
                    <a:lnTo>
                      <a:pt x="8640" y="11782"/>
                    </a:lnTo>
                    <a:lnTo>
                      <a:pt x="8640" y="11782"/>
                    </a:lnTo>
                    <a:lnTo>
                      <a:pt x="8640" y="12764"/>
                    </a:lnTo>
                    <a:lnTo>
                      <a:pt x="8640" y="13745"/>
                    </a:lnTo>
                    <a:lnTo>
                      <a:pt x="6480" y="13745"/>
                    </a:lnTo>
                    <a:lnTo>
                      <a:pt x="6480" y="14727"/>
                    </a:lnTo>
                    <a:lnTo>
                      <a:pt x="6480" y="14727"/>
                    </a:lnTo>
                    <a:lnTo>
                      <a:pt x="6480" y="15709"/>
                    </a:lnTo>
                    <a:lnTo>
                      <a:pt x="4320" y="15709"/>
                    </a:lnTo>
                    <a:lnTo>
                      <a:pt x="4320" y="16691"/>
                    </a:lnTo>
                    <a:lnTo>
                      <a:pt x="4320" y="16691"/>
                    </a:lnTo>
                    <a:lnTo>
                      <a:pt x="2160" y="17673"/>
                    </a:lnTo>
                    <a:lnTo>
                      <a:pt x="2160" y="17673"/>
                    </a:lnTo>
                    <a:lnTo>
                      <a:pt x="2160" y="18655"/>
                    </a:lnTo>
                    <a:lnTo>
                      <a:pt x="0" y="18655"/>
                    </a:lnTo>
                    <a:lnTo>
                      <a:pt x="0" y="18655"/>
                    </a:lnTo>
                    <a:lnTo>
                      <a:pt x="864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21" name="Shape 4621"/>
              <p:cNvSpPr/>
              <p:nvPr/>
            </p:nvSpPr>
            <p:spPr>
              <a:xfrm>
                <a:off x="2101850" y="874712"/>
                <a:ext cx="20638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308" y="21600"/>
                    </a:moveTo>
                    <a:lnTo>
                      <a:pt x="8308" y="21600"/>
                    </a:lnTo>
                    <a:lnTo>
                      <a:pt x="8308" y="20618"/>
                    </a:lnTo>
                    <a:lnTo>
                      <a:pt x="8308" y="20618"/>
                    </a:lnTo>
                    <a:lnTo>
                      <a:pt x="8308" y="19636"/>
                    </a:lnTo>
                    <a:lnTo>
                      <a:pt x="8308" y="19636"/>
                    </a:lnTo>
                    <a:lnTo>
                      <a:pt x="8308" y="18655"/>
                    </a:lnTo>
                    <a:lnTo>
                      <a:pt x="8308" y="17673"/>
                    </a:lnTo>
                    <a:lnTo>
                      <a:pt x="8308" y="17673"/>
                    </a:lnTo>
                    <a:lnTo>
                      <a:pt x="8308" y="16691"/>
                    </a:lnTo>
                    <a:lnTo>
                      <a:pt x="8308" y="16691"/>
                    </a:lnTo>
                    <a:lnTo>
                      <a:pt x="8308" y="15709"/>
                    </a:lnTo>
                    <a:lnTo>
                      <a:pt x="9969" y="15709"/>
                    </a:lnTo>
                    <a:lnTo>
                      <a:pt x="9969" y="14727"/>
                    </a:lnTo>
                    <a:lnTo>
                      <a:pt x="9969" y="13745"/>
                    </a:lnTo>
                    <a:lnTo>
                      <a:pt x="9969" y="13745"/>
                    </a:lnTo>
                    <a:lnTo>
                      <a:pt x="11631" y="12764"/>
                    </a:lnTo>
                    <a:lnTo>
                      <a:pt x="11631" y="12764"/>
                    </a:lnTo>
                    <a:lnTo>
                      <a:pt x="13292" y="10800"/>
                    </a:lnTo>
                    <a:lnTo>
                      <a:pt x="13292" y="9818"/>
                    </a:lnTo>
                    <a:lnTo>
                      <a:pt x="14954" y="8836"/>
                    </a:lnTo>
                    <a:lnTo>
                      <a:pt x="16615" y="7855"/>
                    </a:lnTo>
                    <a:lnTo>
                      <a:pt x="18277" y="6873"/>
                    </a:lnTo>
                    <a:lnTo>
                      <a:pt x="18277" y="5891"/>
                    </a:lnTo>
                    <a:lnTo>
                      <a:pt x="19938" y="4909"/>
                    </a:lnTo>
                    <a:lnTo>
                      <a:pt x="21600" y="2945"/>
                    </a:lnTo>
                    <a:lnTo>
                      <a:pt x="14954" y="0"/>
                    </a:lnTo>
                    <a:lnTo>
                      <a:pt x="13292" y="982"/>
                    </a:lnTo>
                    <a:lnTo>
                      <a:pt x="11631" y="1964"/>
                    </a:lnTo>
                    <a:lnTo>
                      <a:pt x="11631" y="3927"/>
                    </a:lnTo>
                    <a:lnTo>
                      <a:pt x="9969" y="4909"/>
                    </a:lnTo>
                    <a:lnTo>
                      <a:pt x="8308" y="5891"/>
                    </a:lnTo>
                    <a:lnTo>
                      <a:pt x="6646" y="7855"/>
                    </a:lnTo>
                    <a:lnTo>
                      <a:pt x="4985" y="8836"/>
                    </a:lnTo>
                    <a:lnTo>
                      <a:pt x="3323" y="9818"/>
                    </a:lnTo>
                    <a:lnTo>
                      <a:pt x="3323" y="10800"/>
                    </a:lnTo>
                    <a:lnTo>
                      <a:pt x="3323" y="11782"/>
                    </a:lnTo>
                    <a:lnTo>
                      <a:pt x="1662" y="11782"/>
                    </a:lnTo>
                    <a:lnTo>
                      <a:pt x="1662" y="12764"/>
                    </a:lnTo>
                    <a:lnTo>
                      <a:pt x="1662" y="13745"/>
                    </a:lnTo>
                    <a:lnTo>
                      <a:pt x="1662" y="14727"/>
                    </a:lnTo>
                    <a:lnTo>
                      <a:pt x="0" y="14727"/>
                    </a:lnTo>
                    <a:lnTo>
                      <a:pt x="0" y="15709"/>
                    </a:lnTo>
                    <a:lnTo>
                      <a:pt x="0" y="16691"/>
                    </a:lnTo>
                    <a:lnTo>
                      <a:pt x="0" y="17673"/>
                    </a:lnTo>
                    <a:lnTo>
                      <a:pt x="0" y="17673"/>
                    </a:lnTo>
                    <a:lnTo>
                      <a:pt x="0" y="18655"/>
                    </a:lnTo>
                    <a:lnTo>
                      <a:pt x="0" y="19636"/>
                    </a:lnTo>
                    <a:lnTo>
                      <a:pt x="0" y="20618"/>
                    </a:lnTo>
                    <a:lnTo>
                      <a:pt x="0" y="20618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8308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22" name="Shape 4622"/>
              <p:cNvSpPr/>
              <p:nvPr/>
            </p:nvSpPr>
            <p:spPr>
              <a:xfrm>
                <a:off x="2101850" y="909637"/>
                <a:ext cx="25400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673"/>
                    </a:moveTo>
                    <a:lnTo>
                      <a:pt x="21600" y="17673"/>
                    </a:lnTo>
                    <a:lnTo>
                      <a:pt x="20250" y="16691"/>
                    </a:lnTo>
                    <a:lnTo>
                      <a:pt x="18900" y="15709"/>
                    </a:lnTo>
                    <a:lnTo>
                      <a:pt x="18900" y="15709"/>
                    </a:lnTo>
                    <a:lnTo>
                      <a:pt x="17550" y="14727"/>
                    </a:lnTo>
                    <a:lnTo>
                      <a:pt x="16200" y="14727"/>
                    </a:lnTo>
                    <a:lnTo>
                      <a:pt x="14850" y="13745"/>
                    </a:lnTo>
                    <a:lnTo>
                      <a:pt x="14850" y="12764"/>
                    </a:lnTo>
                    <a:lnTo>
                      <a:pt x="13500" y="12764"/>
                    </a:lnTo>
                    <a:lnTo>
                      <a:pt x="13500" y="11782"/>
                    </a:lnTo>
                    <a:lnTo>
                      <a:pt x="12150" y="11782"/>
                    </a:lnTo>
                    <a:lnTo>
                      <a:pt x="12150" y="10800"/>
                    </a:lnTo>
                    <a:lnTo>
                      <a:pt x="10800" y="10800"/>
                    </a:lnTo>
                    <a:lnTo>
                      <a:pt x="10800" y="9818"/>
                    </a:lnTo>
                    <a:lnTo>
                      <a:pt x="10800" y="8836"/>
                    </a:lnTo>
                    <a:lnTo>
                      <a:pt x="9450" y="8836"/>
                    </a:lnTo>
                    <a:lnTo>
                      <a:pt x="9450" y="7855"/>
                    </a:lnTo>
                    <a:lnTo>
                      <a:pt x="9450" y="7855"/>
                    </a:lnTo>
                    <a:lnTo>
                      <a:pt x="9450" y="6873"/>
                    </a:lnTo>
                    <a:lnTo>
                      <a:pt x="8100" y="6873"/>
                    </a:lnTo>
                    <a:lnTo>
                      <a:pt x="8100" y="5891"/>
                    </a:lnTo>
                    <a:lnTo>
                      <a:pt x="8100" y="5891"/>
                    </a:lnTo>
                    <a:lnTo>
                      <a:pt x="8100" y="4909"/>
                    </a:lnTo>
                    <a:lnTo>
                      <a:pt x="8100" y="4909"/>
                    </a:lnTo>
                    <a:lnTo>
                      <a:pt x="6750" y="3927"/>
                    </a:lnTo>
                    <a:lnTo>
                      <a:pt x="6750" y="2945"/>
                    </a:lnTo>
                    <a:lnTo>
                      <a:pt x="6750" y="1964"/>
                    </a:lnTo>
                    <a:lnTo>
                      <a:pt x="6750" y="982"/>
                    </a:lnTo>
                    <a:lnTo>
                      <a:pt x="6750" y="0"/>
                    </a:lnTo>
                    <a:lnTo>
                      <a:pt x="0" y="0"/>
                    </a:lnTo>
                    <a:lnTo>
                      <a:pt x="0" y="982"/>
                    </a:lnTo>
                    <a:lnTo>
                      <a:pt x="0" y="2945"/>
                    </a:lnTo>
                    <a:lnTo>
                      <a:pt x="0" y="3927"/>
                    </a:lnTo>
                    <a:lnTo>
                      <a:pt x="1350" y="4909"/>
                    </a:lnTo>
                    <a:lnTo>
                      <a:pt x="1350" y="5891"/>
                    </a:lnTo>
                    <a:lnTo>
                      <a:pt x="1350" y="6873"/>
                    </a:lnTo>
                    <a:lnTo>
                      <a:pt x="1350" y="6873"/>
                    </a:lnTo>
                    <a:lnTo>
                      <a:pt x="1350" y="7855"/>
                    </a:lnTo>
                    <a:lnTo>
                      <a:pt x="2700" y="8836"/>
                    </a:lnTo>
                    <a:lnTo>
                      <a:pt x="2700" y="8836"/>
                    </a:lnTo>
                    <a:lnTo>
                      <a:pt x="2700" y="9818"/>
                    </a:lnTo>
                    <a:lnTo>
                      <a:pt x="4050" y="10800"/>
                    </a:lnTo>
                    <a:lnTo>
                      <a:pt x="4050" y="10800"/>
                    </a:lnTo>
                    <a:lnTo>
                      <a:pt x="4050" y="11782"/>
                    </a:lnTo>
                    <a:lnTo>
                      <a:pt x="5400" y="12764"/>
                    </a:lnTo>
                    <a:lnTo>
                      <a:pt x="5400" y="12764"/>
                    </a:lnTo>
                    <a:lnTo>
                      <a:pt x="6750" y="13745"/>
                    </a:lnTo>
                    <a:lnTo>
                      <a:pt x="6750" y="14727"/>
                    </a:lnTo>
                    <a:lnTo>
                      <a:pt x="8100" y="15709"/>
                    </a:lnTo>
                    <a:lnTo>
                      <a:pt x="9450" y="15709"/>
                    </a:lnTo>
                    <a:lnTo>
                      <a:pt x="9450" y="16691"/>
                    </a:lnTo>
                    <a:lnTo>
                      <a:pt x="10800" y="17673"/>
                    </a:lnTo>
                    <a:lnTo>
                      <a:pt x="12150" y="17673"/>
                    </a:lnTo>
                    <a:lnTo>
                      <a:pt x="13500" y="18655"/>
                    </a:lnTo>
                    <a:lnTo>
                      <a:pt x="13500" y="19636"/>
                    </a:lnTo>
                    <a:lnTo>
                      <a:pt x="14850" y="19636"/>
                    </a:lnTo>
                    <a:lnTo>
                      <a:pt x="16200" y="20618"/>
                    </a:lnTo>
                    <a:lnTo>
                      <a:pt x="17550" y="21600"/>
                    </a:lnTo>
                    <a:lnTo>
                      <a:pt x="17550" y="21600"/>
                    </a:lnTo>
                    <a:lnTo>
                      <a:pt x="21600" y="1767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23" name="Shape 4623"/>
              <p:cNvSpPr/>
              <p:nvPr/>
            </p:nvSpPr>
            <p:spPr>
              <a:xfrm>
                <a:off x="2122487" y="938212"/>
                <a:ext cx="39688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20618"/>
                    </a:lnTo>
                    <a:lnTo>
                      <a:pt x="21600" y="19636"/>
                    </a:lnTo>
                    <a:lnTo>
                      <a:pt x="20736" y="18655"/>
                    </a:lnTo>
                    <a:lnTo>
                      <a:pt x="20736" y="17673"/>
                    </a:lnTo>
                    <a:lnTo>
                      <a:pt x="20736" y="16691"/>
                    </a:lnTo>
                    <a:lnTo>
                      <a:pt x="19872" y="16691"/>
                    </a:lnTo>
                    <a:lnTo>
                      <a:pt x="19872" y="15709"/>
                    </a:lnTo>
                    <a:lnTo>
                      <a:pt x="19008" y="14727"/>
                    </a:lnTo>
                    <a:lnTo>
                      <a:pt x="19008" y="13745"/>
                    </a:lnTo>
                    <a:lnTo>
                      <a:pt x="18144" y="13745"/>
                    </a:lnTo>
                    <a:lnTo>
                      <a:pt x="18144" y="12764"/>
                    </a:lnTo>
                    <a:lnTo>
                      <a:pt x="17280" y="11782"/>
                    </a:lnTo>
                    <a:lnTo>
                      <a:pt x="16416" y="10800"/>
                    </a:lnTo>
                    <a:lnTo>
                      <a:pt x="16416" y="10800"/>
                    </a:lnTo>
                    <a:lnTo>
                      <a:pt x="15552" y="9818"/>
                    </a:lnTo>
                    <a:lnTo>
                      <a:pt x="14688" y="8836"/>
                    </a:lnTo>
                    <a:lnTo>
                      <a:pt x="13824" y="8836"/>
                    </a:lnTo>
                    <a:lnTo>
                      <a:pt x="12960" y="7855"/>
                    </a:lnTo>
                    <a:lnTo>
                      <a:pt x="12960" y="7855"/>
                    </a:lnTo>
                    <a:lnTo>
                      <a:pt x="12096" y="6873"/>
                    </a:lnTo>
                    <a:lnTo>
                      <a:pt x="10368" y="5891"/>
                    </a:lnTo>
                    <a:lnTo>
                      <a:pt x="8640" y="4909"/>
                    </a:lnTo>
                    <a:lnTo>
                      <a:pt x="6048" y="1964"/>
                    </a:lnTo>
                    <a:lnTo>
                      <a:pt x="2592" y="0"/>
                    </a:lnTo>
                    <a:lnTo>
                      <a:pt x="0" y="3927"/>
                    </a:lnTo>
                    <a:lnTo>
                      <a:pt x="3456" y="5891"/>
                    </a:lnTo>
                    <a:lnTo>
                      <a:pt x="6912" y="8836"/>
                    </a:lnTo>
                    <a:lnTo>
                      <a:pt x="7776" y="9818"/>
                    </a:lnTo>
                    <a:lnTo>
                      <a:pt x="9504" y="10800"/>
                    </a:lnTo>
                    <a:lnTo>
                      <a:pt x="10368" y="11782"/>
                    </a:lnTo>
                    <a:lnTo>
                      <a:pt x="10368" y="11782"/>
                    </a:lnTo>
                    <a:lnTo>
                      <a:pt x="11232" y="12764"/>
                    </a:lnTo>
                    <a:lnTo>
                      <a:pt x="12096" y="12764"/>
                    </a:lnTo>
                    <a:lnTo>
                      <a:pt x="12096" y="13745"/>
                    </a:lnTo>
                    <a:lnTo>
                      <a:pt x="12960" y="13745"/>
                    </a:lnTo>
                    <a:lnTo>
                      <a:pt x="13824" y="14727"/>
                    </a:lnTo>
                    <a:lnTo>
                      <a:pt x="13824" y="15709"/>
                    </a:lnTo>
                    <a:lnTo>
                      <a:pt x="14688" y="15709"/>
                    </a:lnTo>
                    <a:lnTo>
                      <a:pt x="14688" y="16691"/>
                    </a:lnTo>
                    <a:lnTo>
                      <a:pt x="15552" y="16691"/>
                    </a:lnTo>
                    <a:lnTo>
                      <a:pt x="15552" y="17673"/>
                    </a:lnTo>
                    <a:lnTo>
                      <a:pt x="16416" y="17673"/>
                    </a:lnTo>
                    <a:lnTo>
                      <a:pt x="16416" y="18655"/>
                    </a:lnTo>
                    <a:lnTo>
                      <a:pt x="16416" y="18655"/>
                    </a:lnTo>
                    <a:lnTo>
                      <a:pt x="16416" y="19636"/>
                    </a:lnTo>
                    <a:lnTo>
                      <a:pt x="17280" y="20618"/>
                    </a:lnTo>
                    <a:lnTo>
                      <a:pt x="17280" y="20618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24" name="Shape 4624"/>
              <p:cNvSpPr/>
              <p:nvPr/>
            </p:nvSpPr>
            <p:spPr>
              <a:xfrm>
                <a:off x="2128837" y="973137"/>
                <a:ext cx="33338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57" y="21600"/>
                    </a:moveTo>
                    <a:lnTo>
                      <a:pt x="2057" y="21600"/>
                    </a:lnTo>
                    <a:lnTo>
                      <a:pt x="5143" y="19543"/>
                    </a:lnTo>
                    <a:lnTo>
                      <a:pt x="8229" y="17486"/>
                    </a:lnTo>
                    <a:lnTo>
                      <a:pt x="10286" y="16457"/>
                    </a:lnTo>
                    <a:lnTo>
                      <a:pt x="11314" y="15429"/>
                    </a:lnTo>
                    <a:lnTo>
                      <a:pt x="12343" y="14400"/>
                    </a:lnTo>
                    <a:lnTo>
                      <a:pt x="13371" y="14400"/>
                    </a:lnTo>
                    <a:lnTo>
                      <a:pt x="14400" y="13371"/>
                    </a:lnTo>
                    <a:lnTo>
                      <a:pt x="15429" y="13371"/>
                    </a:lnTo>
                    <a:lnTo>
                      <a:pt x="15429" y="12343"/>
                    </a:lnTo>
                    <a:lnTo>
                      <a:pt x="16457" y="11314"/>
                    </a:lnTo>
                    <a:lnTo>
                      <a:pt x="17486" y="11314"/>
                    </a:lnTo>
                    <a:lnTo>
                      <a:pt x="17486" y="10286"/>
                    </a:lnTo>
                    <a:lnTo>
                      <a:pt x="18514" y="9257"/>
                    </a:lnTo>
                    <a:lnTo>
                      <a:pt x="18514" y="9257"/>
                    </a:lnTo>
                    <a:lnTo>
                      <a:pt x="19543" y="8229"/>
                    </a:lnTo>
                    <a:lnTo>
                      <a:pt x="19543" y="7200"/>
                    </a:lnTo>
                    <a:lnTo>
                      <a:pt x="20571" y="6171"/>
                    </a:lnTo>
                    <a:lnTo>
                      <a:pt x="20571" y="5143"/>
                    </a:lnTo>
                    <a:lnTo>
                      <a:pt x="20571" y="5143"/>
                    </a:lnTo>
                    <a:lnTo>
                      <a:pt x="21600" y="4114"/>
                    </a:lnTo>
                    <a:lnTo>
                      <a:pt x="21600" y="3086"/>
                    </a:lnTo>
                    <a:lnTo>
                      <a:pt x="21600" y="2057"/>
                    </a:lnTo>
                    <a:lnTo>
                      <a:pt x="21600" y="1029"/>
                    </a:lnTo>
                    <a:lnTo>
                      <a:pt x="21600" y="0"/>
                    </a:lnTo>
                    <a:lnTo>
                      <a:pt x="16457" y="0"/>
                    </a:lnTo>
                    <a:lnTo>
                      <a:pt x="16457" y="1029"/>
                    </a:lnTo>
                    <a:lnTo>
                      <a:pt x="16457" y="1029"/>
                    </a:lnTo>
                    <a:lnTo>
                      <a:pt x="16457" y="2057"/>
                    </a:lnTo>
                    <a:lnTo>
                      <a:pt x="16457" y="3086"/>
                    </a:lnTo>
                    <a:lnTo>
                      <a:pt x="16457" y="3086"/>
                    </a:lnTo>
                    <a:lnTo>
                      <a:pt x="15429" y="4114"/>
                    </a:lnTo>
                    <a:lnTo>
                      <a:pt x="15429" y="4114"/>
                    </a:lnTo>
                    <a:lnTo>
                      <a:pt x="15429" y="5143"/>
                    </a:lnTo>
                    <a:lnTo>
                      <a:pt x="15429" y="5143"/>
                    </a:lnTo>
                    <a:lnTo>
                      <a:pt x="14400" y="6171"/>
                    </a:lnTo>
                    <a:lnTo>
                      <a:pt x="14400" y="6171"/>
                    </a:lnTo>
                    <a:lnTo>
                      <a:pt x="13371" y="7200"/>
                    </a:lnTo>
                    <a:lnTo>
                      <a:pt x="13371" y="7200"/>
                    </a:lnTo>
                    <a:lnTo>
                      <a:pt x="12343" y="8229"/>
                    </a:lnTo>
                    <a:lnTo>
                      <a:pt x="12343" y="8229"/>
                    </a:lnTo>
                    <a:lnTo>
                      <a:pt x="11314" y="9257"/>
                    </a:lnTo>
                    <a:lnTo>
                      <a:pt x="11314" y="9257"/>
                    </a:lnTo>
                    <a:lnTo>
                      <a:pt x="10286" y="10286"/>
                    </a:lnTo>
                    <a:lnTo>
                      <a:pt x="9257" y="10286"/>
                    </a:lnTo>
                    <a:lnTo>
                      <a:pt x="9257" y="11314"/>
                    </a:lnTo>
                    <a:lnTo>
                      <a:pt x="7200" y="12343"/>
                    </a:lnTo>
                    <a:lnTo>
                      <a:pt x="6171" y="13371"/>
                    </a:lnTo>
                    <a:lnTo>
                      <a:pt x="3086" y="15429"/>
                    </a:lnTo>
                    <a:lnTo>
                      <a:pt x="0" y="17486"/>
                    </a:lnTo>
                    <a:lnTo>
                      <a:pt x="0" y="17486"/>
                    </a:lnTo>
                    <a:lnTo>
                      <a:pt x="2057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25" name="Shape 4625"/>
              <p:cNvSpPr/>
              <p:nvPr/>
            </p:nvSpPr>
            <p:spPr>
              <a:xfrm>
                <a:off x="2098675" y="1000125"/>
                <a:ext cx="33338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143" y="21600"/>
                    </a:moveTo>
                    <a:lnTo>
                      <a:pt x="5143" y="21600"/>
                    </a:lnTo>
                    <a:lnTo>
                      <a:pt x="5143" y="20571"/>
                    </a:lnTo>
                    <a:lnTo>
                      <a:pt x="5143" y="19543"/>
                    </a:lnTo>
                    <a:lnTo>
                      <a:pt x="5143" y="19543"/>
                    </a:lnTo>
                    <a:lnTo>
                      <a:pt x="5143" y="18514"/>
                    </a:lnTo>
                    <a:lnTo>
                      <a:pt x="6171" y="18514"/>
                    </a:lnTo>
                    <a:lnTo>
                      <a:pt x="6171" y="17486"/>
                    </a:lnTo>
                    <a:lnTo>
                      <a:pt x="6171" y="17486"/>
                    </a:lnTo>
                    <a:lnTo>
                      <a:pt x="6171" y="16457"/>
                    </a:lnTo>
                    <a:lnTo>
                      <a:pt x="7200" y="16457"/>
                    </a:lnTo>
                    <a:lnTo>
                      <a:pt x="7200" y="15429"/>
                    </a:lnTo>
                    <a:lnTo>
                      <a:pt x="7200" y="15429"/>
                    </a:lnTo>
                    <a:lnTo>
                      <a:pt x="8229" y="14400"/>
                    </a:lnTo>
                    <a:lnTo>
                      <a:pt x="8229" y="14400"/>
                    </a:lnTo>
                    <a:lnTo>
                      <a:pt x="9257" y="13371"/>
                    </a:lnTo>
                    <a:lnTo>
                      <a:pt x="9257" y="13371"/>
                    </a:lnTo>
                    <a:lnTo>
                      <a:pt x="10286" y="12343"/>
                    </a:lnTo>
                    <a:lnTo>
                      <a:pt x="10286" y="12343"/>
                    </a:lnTo>
                    <a:lnTo>
                      <a:pt x="11314" y="11314"/>
                    </a:lnTo>
                    <a:lnTo>
                      <a:pt x="12343" y="11314"/>
                    </a:lnTo>
                    <a:lnTo>
                      <a:pt x="12343" y="10286"/>
                    </a:lnTo>
                    <a:lnTo>
                      <a:pt x="14400" y="9257"/>
                    </a:lnTo>
                    <a:lnTo>
                      <a:pt x="15429" y="8229"/>
                    </a:lnTo>
                    <a:lnTo>
                      <a:pt x="18514" y="6171"/>
                    </a:lnTo>
                    <a:lnTo>
                      <a:pt x="21600" y="4114"/>
                    </a:lnTo>
                    <a:lnTo>
                      <a:pt x="19543" y="0"/>
                    </a:lnTo>
                    <a:lnTo>
                      <a:pt x="16457" y="2057"/>
                    </a:lnTo>
                    <a:lnTo>
                      <a:pt x="12343" y="4114"/>
                    </a:lnTo>
                    <a:lnTo>
                      <a:pt x="11314" y="5143"/>
                    </a:lnTo>
                    <a:lnTo>
                      <a:pt x="9257" y="6171"/>
                    </a:lnTo>
                    <a:lnTo>
                      <a:pt x="9257" y="7200"/>
                    </a:lnTo>
                    <a:lnTo>
                      <a:pt x="8229" y="7200"/>
                    </a:lnTo>
                    <a:lnTo>
                      <a:pt x="7200" y="8229"/>
                    </a:lnTo>
                    <a:lnTo>
                      <a:pt x="7200" y="9257"/>
                    </a:lnTo>
                    <a:lnTo>
                      <a:pt x="6171" y="9257"/>
                    </a:lnTo>
                    <a:lnTo>
                      <a:pt x="5143" y="10286"/>
                    </a:lnTo>
                    <a:lnTo>
                      <a:pt x="5143" y="10286"/>
                    </a:lnTo>
                    <a:lnTo>
                      <a:pt x="4114" y="11314"/>
                    </a:lnTo>
                    <a:lnTo>
                      <a:pt x="3086" y="12343"/>
                    </a:lnTo>
                    <a:lnTo>
                      <a:pt x="3086" y="12343"/>
                    </a:lnTo>
                    <a:lnTo>
                      <a:pt x="2057" y="13371"/>
                    </a:lnTo>
                    <a:lnTo>
                      <a:pt x="2057" y="14400"/>
                    </a:lnTo>
                    <a:lnTo>
                      <a:pt x="1029" y="15429"/>
                    </a:lnTo>
                    <a:lnTo>
                      <a:pt x="1029" y="16457"/>
                    </a:lnTo>
                    <a:lnTo>
                      <a:pt x="1029" y="16457"/>
                    </a:lnTo>
                    <a:lnTo>
                      <a:pt x="1029" y="17486"/>
                    </a:lnTo>
                    <a:lnTo>
                      <a:pt x="0" y="18514"/>
                    </a:lnTo>
                    <a:lnTo>
                      <a:pt x="0" y="19543"/>
                    </a:lnTo>
                    <a:lnTo>
                      <a:pt x="0" y="20571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5143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26" name="Shape 4626"/>
              <p:cNvSpPr/>
              <p:nvPr/>
            </p:nvSpPr>
            <p:spPr>
              <a:xfrm>
                <a:off x="2098675" y="1033462"/>
                <a:ext cx="38100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053"/>
                    </a:moveTo>
                    <a:lnTo>
                      <a:pt x="21600" y="17053"/>
                    </a:lnTo>
                    <a:lnTo>
                      <a:pt x="18900" y="14779"/>
                    </a:lnTo>
                    <a:lnTo>
                      <a:pt x="15300" y="12505"/>
                    </a:lnTo>
                    <a:lnTo>
                      <a:pt x="14400" y="11368"/>
                    </a:lnTo>
                    <a:lnTo>
                      <a:pt x="12600" y="10232"/>
                    </a:lnTo>
                    <a:lnTo>
                      <a:pt x="11700" y="9095"/>
                    </a:lnTo>
                    <a:lnTo>
                      <a:pt x="9900" y="7958"/>
                    </a:lnTo>
                    <a:lnTo>
                      <a:pt x="9900" y="7958"/>
                    </a:lnTo>
                    <a:lnTo>
                      <a:pt x="9000" y="7958"/>
                    </a:lnTo>
                    <a:lnTo>
                      <a:pt x="8100" y="6821"/>
                    </a:lnTo>
                    <a:lnTo>
                      <a:pt x="8100" y="6821"/>
                    </a:lnTo>
                    <a:lnTo>
                      <a:pt x="7200" y="5684"/>
                    </a:lnTo>
                    <a:lnTo>
                      <a:pt x="7200" y="5684"/>
                    </a:lnTo>
                    <a:lnTo>
                      <a:pt x="6300" y="4547"/>
                    </a:lnTo>
                    <a:lnTo>
                      <a:pt x="6300" y="4547"/>
                    </a:lnTo>
                    <a:lnTo>
                      <a:pt x="6300" y="3411"/>
                    </a:lnTo>
                    <a:lnTo>
                      <a:pt x="5400" y="3411"/>
                    </a:lnTo>
                    <a:lnTo>
                      <a:pt x="5400" y="2274"/>
                    </a:lnTo>
                    <a:lnTo>
                      <a:pt x="5400" y="2274"/>
                    </a:lnTo>
                    <a:lnTo>
                      <a:pt x="5400" y="1137"/>
                    </a:lnTo>
                    <a:lnTo>
                      <a:pt x="4500" y="1137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0" y="0"/>
                    </a:lnTo>
                    <a:lnTo>
                      <a:pt x="0" y="1137"/>
                    </a:lnTo>
                    <a:lnTo>
                      <a:pt x="900" y="2274"/>
                    </a:lnTo>
                    <a:lnTo>
                      <a:pt x="900" y="3411"/>
                    </a:lnTo>
                    <a:lnTo>
                      <a:pt x="900" y="4547"/>
                    </a:lnTo>
                    <a:lnTo>
                      <a:pt x="1800" y="5684"/>
                    </a:lnTo>
                    <a:lnTo>
                      <a:pt x="1800" y="5684"/>
                    </a:lnTo>
                    <a:lnTo>
                      <a:pt x="1800" y="6821"/>
                    </a:lnTo>
                    <a:lnTo>
                      <a:pt x="2700" y="7958"/>
                    </a:lnTo>
                    <a:lnTo>
                      <a:pt x="3600" y="7958"/>
                    </a:lnTo>
                    <a:lnTo>
                      <a:pt x="3600" y="9095"/>
                    </a:lnTo>
                    <a:lnTo>
                      <a:pt x="4500" y="10232"/>
                    </a:lnTo>
                    <a:lnTo>
                      <a:pt x="4500" y="10232"/>
                    </a:lnTo>
                    <a:lnTo>
                      <a:pt x="5400" y="11368"/>
                    </a:lnTo>
                    <a:lnTo>
                      <a:pt x="6300" y="11368"/>
                    </a:lnTo>
                    <a:lnTo>
                      <a:pt x="7200" y="12505"/>
                    </a:lnTo>
                    <a:lnTo>
                      <a:pt x="7200" y="13642"/>
                    </a:lnTo>
                    <a:lnTo>
                      <a:pt x="9000" y="14779"/>
                    </a:lnTo>
                    <a:lnTo>
                      <a:pt x="10800" y="15916"/>
                    </a:lnTo>
                    <a:lnTo>
                      <a:pt x="11700" y="17053"/>
                    </a:lnTo>
                    <a:lnTo>
                      <a:pt x="13500" y="17053"/>
                    </a:lnTo>
                    <a:lnTo>
                      <a:pt x="16200" y="19326"/>
                    </a:lnTo>
                    <a:lnTo>
                      <a:pt x="19800" y="21600"/>
                    </a:lnTo>
                    <a:lnTo>
                      <a:pt x="19800" y="21600"/>
                    </a:lnTo>
                    <a:lnTo>
                      <a:pt x="21600" y="1705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27" name="Shape 4627"/>
              <p:cNvSpPr/>
              <p:nvPr/>
            </p:nvSpPr>
            <p:spPr>
              <a:xfrm>
                <a:off x="2133600" y="1057275"/>
                <a:ext cx="38100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661"/>
                    </a:moveTo>
                    <a:lnTo>
                      <a:pt x="21600" y="20661"/>
                    </a:lnTo>
                    <a:lnTo>
                      <a:pt x="21600" y="19722"/>
                    </a:lnTo>
                    <a:lnTo>
                      <a:pt x="21600" y="18783"/>
                    </a:lnTo>
                    <a:lnTo>
                      <a:pt x="21600" y="18783"/>
                    </a:lnTo>
                    <a:lnTo>
                      <a:pt x="20700" y="17843"/>
                    </a:lnTo>
                    <a:lnTo>
                      <a:pt x="20700" y="16904"/>
                    </a:lnTo>
                    <a:lnTo>
                      <a:pt x="20700" y="15965"/>
                    </a:lnTo>
                    <a:lnTo>
                      <a:pt x="19800" y="15026"/>
                    </a:lnTo>
                    <a:lnTo>
                      <a:pt x="19800" y="14087"/>
                    </a:lnTo>
                    <a:lnTo>
                      <a:pt x="18900" y="13148"/>
                    </a:lnTo>
                    <a:lnTo>
                      <a:pt x="18000" y="12209"/>
                    </a:lnTo>
                    <a:lnTo>
                      <a:pt x="18000" y="12209"/>
                    </a:lnTo>
                    <a:lnTo>
                      <a:pt x="17100" y="11270"/>
                    </a:lnTo>
                    <a:lnTo>
                      <a:pt x="16200" y="10330"/>
                    </a:lnTo>
                    <a:lnTo>
                      <a:pt x="16200" y="9391"/>
                    </a:lnTo>
                    <a:lnTo>
                      <a:pt x="15300" y="9391"/>
                    </a:lnTo>
                    <a:lnTo>
                      <a:pt x="14400" y="8452"/>
                    </a:lnTo>
                    <a:lnTo>
                      <a:pt x="13500" y="7513"/>
                    </a:lnTo>
                    <a:lnTo>
                      <a:pt x="13500" y="7513"/>
                    </a:lnTo>
                    <a:lnTo>
                      <a:pt x="12600" y="6574"/>
                    </a:lnTo>
                    <a:lnTo>
                      <a:pt x="11700" y="5635"/>
                    </a:lnTo>
                    <a:lnTo>
                      <a:pt x="9900" y="4696"/>
                    </a:lnTo>
                    <a:lnTo>
                      <a:pt x="8100" y="3757"/>
                    </a:lnTo>
                    <a:lnTo>
                      <a:pt x="6300" y="2817"/>
                    </a:lnTo>
                    <a:lnTo>
                      <a:pt x="5400" y="1878"/>
                    </a:lnTo>
                    <a:lnTo>
                      <a:pt x="3600" y="939"/>
                    </a:lnTo>
                    <a:lnTo>
                      <a:pt x="1800" y="0"/>
                    </a:lnTo>
                    <a:lnTo>
                      <a:pt x="0" y="3757"/>
                    </a:lnTo>
                    <a:lnTo>
                      <a:pt x="900" y="4696"/>
                    </a:lnTo>
                    <a:lnTo>
                      <a:pt x="2700" y="5635"/>
                    </a:lnTo>
                    <a:lnTo>
                      <a:pt x="4500" y="6574"/>
                    </a:lnTo>
                    <a:lnTo>
                      <a:pt x="5400" y="7513"/>
                    </a:lnTo>
                    <a:lnTo>
                      <a:pt x="7200" y="8452"/>
                    </a:lnTo>
                    <a:lnTo>
                      <a:pt x="9000" y="10330"/>
                    </a:lnTo>
                    <a:lnTo>
                      <a:pt x="9900" y="10330"/>
                    </a:lnTo>
                    <a:lnTo>
                      <a:pt x="9900" y="11270"/>
                    </a:lnTo>
                    <a:lnTo>
                      <a:pt x="10800" y="11270"/>
                    </a:lnTo>
                    <a:lnTo>
                      <a:pt x="11700" y="12209"/>
                    </a:lnTo>
                    <a:lnTo>
                      <a:pt x="12600" y="12209"/>
                    </a:lnTo>
                    <a:lnTo>
                      <a:pt x="12600" y="13148"/>
                    </a:lnTo>
                    <a:lnTo>
                      <a:pt x="13500" y="14087"/>
                    </a:lnTo>
                    <a:lnTo>
                      <a:pt x="13500" y="14087"/>
                    </a:lnTo>
                    <a:lnTo>
                      <a:pt x="14400" y="15026"/>
                    </a:lnTo>
                    <a:lnTo>
                      <a:pt x="15300" y="15965"/>
                    </a:lnTo>
                    <a:lnTo>
                      <a:pt x="15300" y="15965"/>
                    </a:lnTo>
                    <a:lnTo>
                      <a:pt x="15300" y="16904"/>
                    </a:lnTo>
                    <a:lnTo>
                      <a:pt x="16200" y="17843"/>
                    </a:lnTo>
                    <a:lnTo>
                      <a:pt x="16200" y="17843"/>
                    </a:lnTo>
                    <a:lnTo>
                      <a:pt x="16200" y="18783"/>
                    </a:lnTo>
                    <a:lnTo>
                      <a:pt x="17100" y="18783"/>
                    </a:lnTo>
                    <a:lnTo>
                      <a:pt x="17100" y="19722"/>
                    </a:lnTo>
                    <a:lnTo>
                      <a:pt x="17100" y="20661"/>
                    </a:lnTo>
                    <a:lnTo>
                      <a:pt x="17100" y="20661"/>
                    </a:lnTo>
                    <a:lnTo>
                      <a:pt x="17100" y="21600"/>
                    </a:lnTo>
                    <a:lnTo>
                      <a:pt x="17100" y="21600"/>
                    </a:lnTo>
                    <a:lnTo>
                      <a:pt x="21600" y="2066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28" name="Shape 4628"/>
              <p:cNvSpPr/>
              <p:nvPr/>
            </p:nvSpPr>
            <p:spPr>
              <a:xfrm>
                <a:off x="2138362" y="1092200"/>
                <a:ext cx="33338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086" y="21600"/>
                    </a:moveTo>
                    <a:lnTo>
                      <a:pt x="3086" y="21600"/>
                    </a:lnTo>
                    <a:lnTo>
                      <a:pt x="6171" y="19543"/>
                    </a:lnTo>
                    <a:lnTo>
                      <a:pt x="9257" y="17486"/>
                    </a:lnTo>
                    <a:lnTo>
                      <a:pt x="10286" y="16457"/>
                    </a:lnTo>
                    <a:lnTo>
                      <a:pt x="12343" y="15429"/>
                    </a:lnTo>
                    <a:lnTo>
                      <a:pt x="13371" y="14400"/>
                    </a:lnTo>
                    <a:lnTo>
                      <a:pt x="13371" y="14400"/>
                    </a:lnTo>
                    <a:lnTo>
                      <a:pt x="14400" y="13371"/>
                    </a:lnTo>
                    <a:lnTo>
                      <a:pt x="15429" y="13371"/>
                    </a:lnTo>
                    <a:lnTo>
                      <a:pt x="16457" y="12343"/>
                    </a:lnTo>
                    <a:lnTo>
                      <a:pt x="16457" y="12343"/>
                    </a:lnTo>
                    <a:lnTo>
                      <a:pt x="17486" y="11314"/>
                    </a:lnTo>
                    <a:lnTo>
                      <a:pt x="17486" y="10286"/>
                    </a:lnTo>
                    <a:lnTo>
                      <a:pt x="18514" y="10286"/>
                    </a:lnTo>
                    <a:lnTo>
                      <a:pt x="19543" y="9257"/>
                    </a:lnTo>
                    <a:lnTo>
                      <a:pt x="19543" y="8229"/>
                    </a:lnTo>
                    <a:lnTo>
                      <a:pt x="20571" y="7200"/>
                    </a:lnTo>
                    <a:lnTo>
                      <a:pt x="20571" y="7200"/>
                    </a:lnTo>
                    <a:lnTo>
                      <a:pt x="20571" y="6171"/>
                    </a:lnTo>
                    <a:lnTo>
                      <a:pt x="21600" y="5143"/>
                    </a:lnTo>
                    <a:lnTo>
                      <a:pt x="21600" y="4114"/>
                    </a:lnTo>
                    <a:lnTo>
                      <a:pt x="21600" y="3086"/>
                    </a:lnTo>
                    <a:lnTo>
                      <a:pt x="21600" y="2057"/>
                    </a:lnTo>
                    <a:lnTo>
                      <a:pt x="21600" y="1029"/>
                    </a:lnTo>
                    <a:lnTo>
                      <a:pt x="21600" y="0"/>
                    </a:lnTo>
                    <a:lnTo>
                      <a:pt x="16457" y="1029"/>
                    </a:lnTo>
                    <a:lnTo>
                      <a:pt x="16457" y="1029"/>
                    </a:lnTo>
                    <a:lnTo>
                      <a:pt x="16457" y="2057"/>
                    </a:lnTo>
                    <a:lnTo>
                      <a:pt x="16457" y="2057"/>
                    </a:lnTo>
                    <a:lnTo>
                      <a:pt x="16457" y="3086"/>
                    </a:lnTo>
                    <a:lnTo>
                      <a:pt x="16457" y="3086"/>
                    </a:lnTo>
                    <a:lnTo>
                      <a:pt x="16457" y="4114"/>
                    </a:lnTo>
                    <a:lnTo>
                      <a:pt x="16457" y="4114"/>
                    </a:lnTo>
                    <a:lnTo>
                      <a:pt x="15429" y="5143"/>
                    </a:lnTo>
                    <a:lnTo>
                      <a:pt x="15429" y="5143"/>
                    </a:lnTo>
                    <a:lnTo>
                      <a:pt x="15429" y="6171"/>
                    </a:lnTo>
                    <a:lnTo>
                      <a:pt x="14400" y="6171"/>
                    </a:lnTo>
                    <a:lnTo>
                      <a:pt x="14400" y="7200"/>
                    </a:lnTo>
                    <a:lnTo>
                      <a:pt x="13371" y="7200"/>
                    </a:lnTo>
                    <a:lnTo>
                      <a:pt x="13371" y="8229"/>
                    </a:lnTo>
                    <a:lnTo>
                      <a:pt x="12343" y="8229"/>
                    </a:lnTo>
                    <a:lnTo>
                      <a:pt x="12343" y="9257"/>
                    </a:lnTo>
                    <a:lnTo>
                      <a:pt x="11314" y="9257"/>
                    </a:lnTo>
                    <a:lnTo>
                      <a:pt x="10286" y="10286"/>
                    </a:lnTo>
                    <a:lnTo>
                      <a:pt x="10286" y="10286"/>
                    </a:lnTo>
                    <a:lnTo>
                      <a:pt x="9257" y="11314"/>
                    </a:lnTo>
                    <a:lnTo>
                      <a:pt x="8229" y="12343"/>
                    </a:lnTo>
                    <a:lnTo>
                      <a:pt x="6171" y="13371"/>
                    </a:lnTo>
                    <a:lnTo>
                      <a:pt x="3086" y="15429"/>
                    </a:lnTo>
                    <a:lnTo>
                      <a:pt x="0" y="17486"/>
                    </a:lnTo>
                    <a:lnTo>
                      <a:pt x="0" y="17486"/>
                    </a:lnTo>
                    <a:lnTo>
                      <a:pt x="3086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29" name="Shape 4629"/>
              <p:cNvSpPr/>
              <p:nvPr/>
            </p:nvSpPr>
            <p:spPr>
              <a:xfrm>
                <a:off x="2109787" y="1119187"/>
                <a:ext cx="33338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143" y="20618"/>
                    </a:moveTo>
                    <a:lnTo>
                      <a:pt x="5143" y="20618"/>
                    </a:lnTo>
                    <a:lnTo>
                      <a:pt x="5143" y="20618"/>
                    </a:lnTo>
                    <a:lnTo>
                      <a:pt x="5143" y="19636"/>
                    </a:lnTo>
                    <a:lnTo>
                      <a:pt x="5143" y="19636"/>
                    </a:lnTo>
                    <a:lnTo>
                      <a:pt x="5143" y="18655"/>
                    </a:lnTo>
                    <a:lnTo>
                      <a:pt x="5143" y="18655"/>
                    </a:lnTo>
                    <a:lnTo>
                      <a:pt x="5143" y="17673"/>
                    </a:lnTo>
                    <a:lnTo>
                      <a:pt x="5143" y="16691"/>
                    </a:lnTo>
                    <a:lnTo>
                      <a:pt x="6171" y="16691"/>
                    </a:lnTo>
                    <a:lnTo>
                      <a:pt x="6171" y="15709"/>
                    </a:lnTo>
                    <a:lnTo>
                      <a:pt x="6171" y="15709"/>
                    </a:lnTo>
                    <a:lnTo>
                      <a:pt x="7200" y="14727"/>
                    </a:lnTo>
                    <a:lnTo>
                      <a:pt x="7200" y="14727"/>
                    </a:lnTo>
                    <a:lnTo>
                      <a:pt x="8229" y="13745"/>
                    </a:lnTo>
                    <a:lnTo>
                      <a:pt x="8229" y="13745"/>
                    </a:lnTo>
                    <a:lnTo>
                      <a:pt x="9257" y="12764"/>
                    </a:lnTo>
                    <a:lnTo>
                      <a:pt x="9257" y="11782"/>
                    </a:lnTo>
                    <a:lnTo>
                      <a:pt x="10286" y="11782"/>
                    </a:lnTo>
                    <a:lnTo>
                      <a:pt x="11314" y="10800"/>
                    </a:lnTo>
                    <a:lnTo>
                      <a:pt x="11314" y="10800"/>
                    </a:lnTo>
                    <a:lnTo>
                      <a:pt x="12343" y="9818"/>
                    </a:lnTo>
                    <a:lnTo>
                      <a:pt x="13371" y="8836"/>
                    </a:lnTo>
                    <a:lnTo>
                      <a:pt x="15429" y="7855"/>
                    </a:lnTo>
                    <a:lnTo>
                      <a:pt x="18514" y="5891"/>
                    </a:lnTo>
                    <a:lnTo>
                      <a:pt x="21600" y="3927"/>
                    </a:lnTo>
                    <a:lnTo>
                      <a:pt x="18514" y="0"/>
                    </a:lnTo>
                    <a:lnTo>
                      <a:pt x="15429" y="1964"/>
                    </a:lnTo>
                    <a:lnTo>
                      <a:pt x="12343" y="3927"/>
                    </a:lnTo>
                    <a:lnTo>
                      <a:pt x="10286" y="4909"/>
                    </a:lnTo>
                    <a:lnTo>
                      <a:pt x="9257" y="5891"/>
                    </a:lnTo>
                    <a:lnTo>
                      <a:pt x="8229" y="6873"/>
                    </a:lnTo>
                    <a:lnTo>
                      <a:pt x="7200" y="6873"/>
                    </a:lnTo>
                    <a:lnTo>
                      <a:pt x="7200" y="7855"/>
                    </a:lnTo>
                    <a:lnTo>
                      <a:pt x="6171" y="8836"/>
                    </a:lnTo>
                    <a:lnTo>
                      <a:pt x="5143" y="8836"/>
                    </a:lnTo>
                    <a:lnTo>
                      <a:pt x="5143" y="9818"/>
                    </a:lnTo>
                    <a:lnTo>
                      <a:pt x="4114" y="10800"/>
                    </a:lnTo>
                    <a:lnTo>
                      <a:pt x="3086" y="10800"/>
                    </a:lnTo>
                    <a:lnTo>
                      <a:pt x="3086" y="11782"/>
                    </a:lnTo>
                    <a:lnTo>
                      <a:pt x="2057" y="12764"/>
                    </a:lnTo>
                    <a:lnTo>
                      <a:pt x="2057" y="13745"/>
                    </a:lnTo>
                    <a:lnTo>
                      <a:pt x="1029" y="14727"/>
                    </a:lnTo>
                    <a:lnTo>
                      <a:pt x="1029" y="14727"/>
                    </a:lnTo>
                    <a:lnTo>
                      <a:pt x="1029" y="15709"/>
                    </a:lnTo>
                    <a:lnTo>
                      <a:pt x="0" y="16691"/>
                    </a:lnTo>
                    <a:lnTo>
                      <a:pt x="0" y="17673"/>
                    </a:lnTo>
                    <a:lnTo>
                      <a:pt x="0" y="18655"/>
                    </a:lnTo>
                    <a:lnTo>
                      <a:pt x="0" y="19636"/>
                    </a:lnTo>
                    <a:lnTo>
                      <a:pt x="0" y="20618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5143" y="2061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30" name="Shape 4630"/>
              <p:cNvSpPr/>
              <p:nvPr/>
            </p:nvSpPr>
            <p:spPr>
              <a:xfrm>
                <a:off x="2109787" y="1152525"/>
                <a:ext cx="38101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843"/>
                    </a:moveTo>
                    <a:lnTo>
                      <a:pt x="21600" y="17843"/>
                    </a:lnTo>
                    <a:lnTo>
                      <a:pt x="18900" y="15965"/>
                    </a:lnTo>
                    <a:lnTo>
                      <a:pt x="16200" y="13148"/>
                    </a:lnTo>
                    <a:lnTo>
                      <a:pt x="14400" y="12209"/>
                    </a:lnTo>
                    <a:lnTo>
                      <a:pt x="12600" y="11270"/>
                    </a:lnTo>
                    <a:lnTo>
                      <a:pt x="11700" y="10330"/>
                    </a:lnTo>
                    <a:lnTo>
                      <a:pt x="9900" y="9391"/>
                    </a:lnTo>
                    <a:lnTo>
                      <a:pt x="9900" y="8452"/>
                    </a:lnTo>
                    <a:lnTo>
                      <a:pt x="9000" y="8452"/>
                    </a:lnTo>
                    <a:lnTo>
                      <a:pt x="8100" y="7513"/>
                    </a:lnTo>
                    <a:lnTo>
                      <a:pt x="8100" y="6574"/>
                    </a:lnTo>
                    <a:lnTo>
                      <a:pt x="7200" y="6574"/>
                    </a:lnTo>
                    <a:lnTo>
                      <a:pt x="7200" y="5635"/>
                    </a:lnTo>
                    <a:lnTo>
                      <a:pt x="6300" y="5635"/>
                    </a:lnTo>
                    <a:lnTo>
                      <a:pt x="6300" y="4696"/>
                    </a:lnTo>
                    <a:lnTo>
                      <a:pt x="5400" y="3757"/>
                    </a:lnTo>
                    <a:lnTo>
                      <a:pt x="5400" y="3757"/>
                    </a:lnTo>
                    <a:lnTo>
                      <a:pt x="5400" y="2817"/>
                    </a:lnTo>
                    <a:lnTo>
                      <a:pt x="4500" y="2817"/>
                    </a:lnTo>
                    <a:lnTo>
                      <a:pt x="4500" y="1878"/>
                    </a:lnTo>
                    <a:lnTo>
                      <a:pt x="4500" y="1878"/>
                    </a:lnTo>
                    <a:lnTo>
                      <a:pt x="4500" y="939"/>
                    </a:lnTo>
                    <a:lnTo>
                      <a:pt x="4500" y="0"/>
                    </a:lnTo>
                    <a:lnTo>
                      <a:pt x="0" y="939"/>
                    </a:lnTo>
                    <a:lnTo>
                      <a:pt x="0" y="1878"/>
                    </a:lnTo>
                    <a:lnTo>
                      <a:pt x="0" y="2817"/>
                    </a:lnTo>
                    <a:lnTo>
                      <a:pt x="0" y="3757"/>
                    </a:lnTo>
                    <a:lnTo>
                      <a:pt x="900" y="4696"/>
                    </a:lnTo>
                    <a:lnTo>
                      <a:pt x="900" y="5635"/>
                    </a:lnTo>
                    <a:lnTo>
                      <a:pt x="900" y="5635"/>
                    </a:lnTo>
                    <a:lnTo>
                      <a:pt x="1800" y="6574"/>
                    </a:lnTo>
                    <a:lnTo>
                      <a:pt x="2700" y="7513"/>
                    </a:lnTo>
                    <a:lnTo>
                      <a:pt x="2700" y="8452"/>
                    </a:lnTo>
                    <a:lnTo>
                      <a:pt x="3600" y="9391"/>
                    </a:lnTo>
                    <a:lnTo>
                      <a:pt x="3600" y="9391"/>
                    </a:lnTo>
                    <a:lnTo>
                      <a:pt x="4500" y="10330"/>
                    </a:lnTo>
                    <a:lnTo>
                      <a:pt x="5400" y="11270"/>
                    </a:lnTo>
                    <a:lnTo>
                      <a:pt x="6300" y="11270"/>
                    </a:lnTo>
                    <a:lnTo>
                      <a:pt x="6300" y="12209"/>
                    </a:lnTo>
                    <a:lnTo>
                      <a:pt x="7200" y="13148"/>
                    </a:lnTo>
                    <a:lnTo>
                      <a:pt x="9000" y="14087"/>
                    </a:lnTo>
                    <a:lnTo>
                      <a:pt x="9900" y="15026"/>
                    </a:lnTo>
                    <a:lnTo>
                      <a:pt x="11700" y="15965"/>
                    </a:lnTo>
                    <a:lnTo>
                      <a:pt x="13500" y="17843"/>
                    </a:lnTo>
                    <a:lnTo>
                      <a:pt x="16200" y="19722"/>
                    </a:lnTo>
                    <a:lnTo>
                      <a:pt x="18900" y="21600"/>
                    </a:lnTo>
                    <a:lnTo>
                      <a:pt x="18900" y="21600"/>
                    </a:lnTo>
                    <a:lnTo>
                      <a:pt x="21600" y="178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31" name="Shape 4631"/>
              <p:cNvSpPr/>
              <p:nvPr/>
            </p:nvSpPr>
            <p:spPr>
              <a:xfrm>
                <a:off x="2143125" y="1182687"/>
                <a:ext cx="396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661"/>
                    </a:moveTo>
                    <a:lnTo>
                      <a:pt x="21600" y="20661"/>
                    </a:lnTo>
                    <a:lnTo>
                      <a:pt x="21600" y="19722"/>
                    </a:lnTo>
                    <a:lnTo>
                      <a:pt x="21600" y="18783"/>
                    </a:lnTo>
                    <a:lnTo>
                      <a:pt x="20736" y="17843"/>
                    </a:lnTo>
                    <a:lnTo>
                      <a:pt x="20736" y="17843"/>
                    </a:lnTo>
                    <a:lnTo>
                      <a:pt x="20736" y="16904"/>
                    </a:lnTo>
                    <a:lnTo>
                      <a:pt x="19872" y="15965"/>
                    </a:lnTo>
                    <a:lnTo>
                      <a:pt x="19872" y="15026"/>
                    </a:lnTo>
                    <a:lnTo>
                      <a:pt x="19008" y="14087"/>
                    </a:lnTo>
                    <a:lnTo>
                      <a:pt x="19008" y="13148"/>
                    </a:lnTo>
                    <a:lnTo>
                      <a:pt x="18144" y="13148"/>
                    </a:lnTo>
                    <a:lnTo>
                      <a:pt x="17280" y="12209"/>
                    </a:lnTo>
                    <a:lnTo>
                      <a:pt x="17280" y="11270"/>
                    </a:lnTo>
                    <a:lnTo>
                      <a:pt x="16416" y="10330"/>
                    </a:lnTo>
                    <a:lnTo>
                      <a:pt x="15552" y="10330"/>
                    </a:lnTo>
                    <a:lnTo>
                      <a:pt x="14688" y="9391"/>
                    </a:lnTo>
                    <a:lnTo>
                      <a:pt x="14688" y="8452"/>
                    </a:lnTo>
                    <a:lnTo>
                      <a:pt x="12960" y="7513"/>
                    </a:lnTo>
                    <a:lnTo>
                      <a:pt x="11232" y="6574"/>
                    </a:lnTo>
                    <a:lnTo>
                      <a:pt x="10368" y="5635"/>
                    </a:lnTo>
                    <a:lnTo>
                      <a:pt x="8640" y="4696"/>
                    </a:lnTo>
                    <a:lnTo>
                      <a:pt x="6048" y="1878"/>
                    </a:lnTo>
                    <a:lnTo>
                      <a:pt x="2592" y="0"/>
                    </a:lnTo>
                    <a:lnTo>
                      <a:pt x="0" y="3757"/>
                    </a:lnTo>
                    <a:lnTo>
                      <a:pt x="3456" y="5635"/>
                    </a:lnTo>
                    <a:lnTo>
                      <a:pt x="6048" y="8452"/>
                    </a:lnTo>
                    <a:lnTo>
                      <a:pt x="7776" y="9391"/>
                    </a:lnTo>
                    <a:lnTo>
                      <a:pt x="8640" y="10330"/>
                    </a:lnTo>
                    <a:lnTo>
                      <a:pt x="10368" y="11270"/>
                    </a:lnTo>
                    <a:lnTo>
                      <a:pt x="11232" y="12209"/>
                    </a:lnTo>
                    <a:lnTo>
                      <a:pt x="12096" y="13148"/>
                    </a:lnTo>
                    <a:lnTo>
                      <a:pt x="12960" y="14087"/>
                    </a:lnTo>
                    <a:lnTo>
                      <a:pt x="12960" y="14087"/>
                    </a:lnTo>
                    <a:lnTo>
                      <a:pt x="13824" y="15026"/>
                    </a:lnTo>
                    <a:lnTo>
                      <a:pt x="14688" y="15026"/>
                    </a:lnTo>
                    <a:lnTo>
                      <a:pt x="14688" y="15965"/>
                    </a:lnTo>
                    <a:lnTo>
                      <a:pt x="15552" y="15965"/>
                    </a:lnTo>
                    <a:lnTo>
                      <a:pt x="15552" y="16904"/>
                    </a:lnTo>
                    <a:lnTo>
                      <a:pt x="16416" y="17843"/>
                    </a:lnTo>
                    <a:lnTo>
                      <a:pt x="16416" y="17843"/>
                    </a:lnTo>
                    <a:lnTo>
                      <a:pt x="16416" y="18783"/>
                    </a:lnTo>
                    <a:lnTo>
                      <a:pt x="16416" y="18783"/>
                    </a:lnTo>
                    <a:lnTo>
                      <a:pt x="17280" y="19722"/>
                    </a:lnTo>
                    <a:lnTo>
                      <a:pt x="17280" y="20661"/>
                    </a:lnTo>
                    <a:lnTo>
                      <a:pt x="17280" y="20661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21600" y="2066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32" name="Shape 4632"/>
              <p:cNvSpPr/>
              <p:nvPr/>
            </p:nvSpPr>
            <p:spPr>
              <a:xfrm>
                <a:off x="2149475" y="1217612"/>
                <a:ext cx="33338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086" y="21600"/>
                    </a:moveTo>
                    <a:lnTo>
                      <a:pt x="3086" y="21600"/>
                    </a:lnTo>
                    <a:lnTo>
                      <a:pt x="6171" y="19636"/>
                    </a:lnTo>
                    <a:lnTo>
                      <a:pt x="9257" y="17673"/>
                    </a:lnTo>
                    <a:lnTo>
                      <a:pt x="11314" y="15709"/>
                    </a:lnTo>
                    <a:lnTo>
                      <a:pt x="12343" y="14727"/>
                    </a:lnTo>
                    <a:lnTo>
                      <a:pt x="13371" y="14727"/>
                    </a:lnTo>
                    <a:lnTo>
                      <a:pt x="14400" y="13745"/>
                    </a:lnTo>
                    <a:lnTo>
                      <a:pt x="14400" y="13745"/>
                    </a:lnTo>
                    <a:lnTo>
                      <a:pt x="15429" y="12764"/>
                    </a:lnTo>
                    <a:lnTo>
                      <a:pt x="16457" y="11782"/>
                    </a:lnTo>
                    <a:lnTo>
                      <a:pt x="16457" y="11782"/>
                    </a:lnTo>
                    <a:lnTo>
                      <a:pt x="17486" y="10800"/>
                    </a:lnTo>
                    <a:lnTo>
                      <a:pt x="18514" y="9818"/>
                    </a:lnTo>
                    <a:lnTo>
                      <a:pt x="18514" y="9818"/>
                    </a:lnTo>
                    <a:lnTo>
                      <a:pt x="19543" y="8836"/>
                    </a:lnTo>
                    <a:lnTo>
                      <a:pt x="19543" y="7855"/>
                    </a:lnTo>
                    <a:lnTo>
                      <a:pt x="20571" y="6873"/>
                    </a:lnTo>
                    <a:lnTo>
                      <a:pt x="20571" y="6873"/>
                    </a:lnTo>
                    <a:lnTo>
                      <a:pt x="20571" y="5891"/>
                    </a:lnTo>
                    <a:lnTo>
                      <a:pt x="21600" y="4909"/>
                    </a:lnTo>
                    <a:lnTo>
                      <a:pt x="21600" y="3927"/>
                    </a:lnTo>
                    <a:lnTo>
                      <a:pt x="21600" y="2945"/>
                    </a:lnTo>
                    <a:lnTo>
                      <a:pt x="21600" y="1964"/>
                    </a:lnTo>
                    <a:lnTo>
                      <a:pt x="21600" y="982"/>
                    </a:lnTo>
                    <a:lnTo>
                      <a:pt x="21600" y="0"/>
                    </a:lnTo>
                    <a:lnTo>
                      <a:pt x="16457" y="982"/>
                    </a:lnTo>
                    <a:lnTo>
                      <a:pt x="16457" y="982"/>
                    </a:lnTo>
                    <a:lnTo>
                      <a:pt x="16457" y="1964"/>
                    </a:lnTo>
                    <a:lnTo>
                      <a:pt x="16457" y="1964"/>
                    </a:lnTo>
                    <a:lnTo>
                      <a:pt x="16457" y="2945"/>
                    </a:lnTo>
                    <a:lnTo>
                      <a:pt x="16457" y="3927"/>
                    </a:lnTo>
                    <a:lnTo>
                      <a:pt x="16457" y="3927"/>
                    </a:lnTo>
                    <a:lnTo>
                      <a:pt x="15429" y="4909"/>
                    </a:lnTo>
                    <a:lnTo>
                      <a:pt x="15429" y="4909"/>
                    </a:lnTo>
                    <a:lnTo>
                      <a:pt x="15429" y="5891"/>
                    </a:lnTo>
                    <a:lnTo>
                      <a:pt x="15429" y="5891"/>
                    </a:lnTo>
                    <a:lnTo>
                      <a:pt x="14400" y="6873"/>
                    </a:lnTo>
                    <a:lnTo>
                      <a:pt x="14400" y="6873"/>
                    </a:lnTo>
                    <a:lnTo>
                      <a:pt x="13371" y="7855"/>
                    </a:lnTo>
                    <a:lnTo>
                      <a:pt x="13371" y="7855"/>
                    </a:lnTo>
                    <a:lnTo>
                      <a:pt x="12343" y="8836"/>
                    </a:lnTo>
                    <a:lnTo>
                      <a:pt x="12343" y="8836"/>
                    </a:lnTo>
                    <a:lnTo>
                      <a:pt x="11314" y="9818"/>
                    </a:lnTo>
                    <a:lnTo>
                      <a:pt x="11314" y="9818"/>
                    </a:lnTo>
                    <a:lnTo>
                      <a:pt x="10286" y="10800"/>
                    </a:lnTo>
                    <a:lnTo>
                      <a:pt x="9257" y="10800"/>
                    </a:lnTo>
                    <a:lnTo>
                      <a:pt x="8229" y="11782"/>
                    </a:lnTo>
                    <a:lnTo>
                      <a:pt x="6171" y="12764"/>
                    </a:lnTo>
                    <a:lnTo>
                      <a:pt x="3086" y="14727"/>
                    </a:lnTo>
                    <a:lnTo>
                      <a:pt x="0" y="16691"/>
                    </a:lnTo>
                    <a:lnTo>
                      <a:pt x="0" y="16691"/>
                    </a:lnTo>
                    <a:lnTo>
                      <a:pt x="3086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33" name="Shape 4633"/>
              <p:cNvSpPr/>
              <p:nvPr/>
            </p:nvSpPr>
            <p:spPr>
              <a:xfrm>
                <a:off x="2119312" y="1244600"/>
                <a:ext cx="34926" cy="3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909" y="20618"/>
                    </a:moveTo>
                    <a:lnTo>
                      <a:pt x="4909" y="20618"/>
                    </a:lnTo>
                    <a:lnTo>
                      <a:pt x="4909" y="20618"/>
                    </a:lnTo>
                    <a:lnTo>
                      <a:pt x="4909" y="19636"/>
                    </a:lnTo>
                    <a:lnTo>
                      <a:pt x="4909" y="19636"/>
                    </a:lnTo>
                    <a:lnTo>
                      <a:pt x="5891" y="18655"/>
                    </a:lnTo>
                    <a:lnTo>
                      <a:pt x="5891" y="18655"/>
                    </a:lnTo>
                    <a:lnTo>
                      <a:pt x="5891" y="17673"/>
                    </a:lnTo>
                    <a:lnTo>
                      <a:pt x="5891" y="16691"/>
                    </a:lnTo>
                    <a:lnTo>
                      <a:pt x="5891" y="16691"/>
                    </a:lnTo>
                    <a:lnTo>
                      <a:pt x="6873" y="15709"/>
                    </a:lnTo>
                    <a:lnTo>
                      <a:pt x="6873" y="15709"/>
                    </a:lnTo>
                    <a:lnTo>
                      <a:pt x="6873" y="14727"/>
                    </a:lnTo>
                    <a:lnTo>
                      <a:pt x="7855" y="14727"/>
                    </a:lnTo>
                    <a:lnTo>
                      <a:pt x="7855" y="13745"/>
                    </a:lnTo>
                    <a:lnTo>
                      <a:pt x="8836" y="13745"/>
                    </a:lnTo>
                    <a:lnTo>
                      <a:pt x="8836" y="12764"/>
                    </a:lnTo>
                    <a:lnTo>
                      <a:pt x="9818" y="12764"/>
                    </a:lnTo>
                    <a:lnTo>
                      <a:pt x="9818" y="11782"/>
                    </a:lnTo>
                    <a:lnTo>
                      <a:pt x="10800" y="11782"/>
                    </a:lnTo>
                    <a:lnTo>
                      <a:pt x="11782" y="10800"/>
                    </a:lnTo>
                    <a:lnTo>
                      <a:pt x="11782" y="10800"/>
                    </a:lnTo>
                    <a:lnTo>
                      <a:pt x="13745" y="9818"/>
                    </a:lnTo>
                    <a:lnTo>
                      <a:pt x="14727" y="8836"/>
                    </a:lnTo>
                    <a:lnTo>
                      <a:pt x="16691" y="7855"/>
                    </a:lnTo>
                    <a:lnTo>
                      <a:pt x="17673" y="6873"/>
                    </a:lnTo>
                    <a:lnTo>
                      <a:pt x="19636" y="5891"/>
                    </a:lnTo>
                    <a:lnTo>
                      <a:pt x="21600" y="4909"/>
                    </a:lnTo>
                    <a:lnTo>
                      <a:pt x="18655" y="0"/>
                    </a:lnTo>
                    <a:lnTo>
                      <a:pt x="16691" y="982"/>
                    </a:lnTo>
                    <a:lnTo>
                      <a:pt x="15709" y="1964"/>
                    </a:lnTo>
                    <a:lnTo>
                      <a:pt x="13745" y="2945"/>
                    </a:lnTo>
                    <a:lnTo>
                      <a:pt x="11782" y="3927"/>
                    </a:lnTo>
                    <a:lnTo>
                      <a:pt x="10800" y="4909"/>
                    </a:lnTo>
                    <a:lnTo>
                      <a:pt x="8836" y="6873"/>
                    </a:lnTo>
                    <a:lnTo>
                      <a:pt x="7855" y="6873"/>
                    </a:lnTo>
                    <a:lnTo>
                      <a:pt x="7855" y="7855"/>
                    </a:lnTo>
                    <a:lnTo>
                      <a:pt x="6873" y="7855"/>
                    </a:lnTo>
                    <a:lnTo>
                      <a:pt x="5891" y="8836"/>
                    </a:lnTo>
                    <a:lnTo>
                      <a:pt x="5891" y="9818"/>
                    </a:lnTo>
                    <a:lnTo>
                      <a:pt x="4909" y="9818"/>
                    </a:lnTo>
                    <a:lnTo>
                      <a:pt x="3927" y="10800"/>
                    </a:lnTo>
                    <a:lnTo>
                      <a:pt x="3927" y="11782"/>
                    </a:lnTo>
                    <a:lnTo>
                      <a:pt x="2945" y="11782"/>
                    </a:lnTo>
                    <a:lnTo>
                      <a:pt x="2945" y="12764"/>
                    </a:lnTo>
                    <a:lnTo>
                      <a:pt x="1964" y="13745"/>
                    </a:lnTo>
                    <a:lnTo>
                      <a:pt x="1964" y="14727"/>
                    </a:lnTo>
                    <a:lnTo>
                      <a:pt x="982" y="14727"/>
                    </a:lnTo>
                    <a:lnTo>
                      <a:pt x="982" y="15709"/>
                    </a:lnTo>
                    <a:lnTo>
                      <a:pt x="982" y="16691"/>
                    </a:lnTo>
                    <a:lnTo>
                      <a:pt x="982" y="17673"/>
                    </a:lnTo>
                    <a:lnTo>
                      <a:pt x="982" y="18655"/>
                    </a:lnTo>
                    <a:lnTo>
                      <a:pt x="0" y="19636"/>
                    </a:lnTo>
                    <a:lnTo>
                      <a:pt x="0" y="20618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4909" y="2061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34" name="Shape 4634"/>
              <p:cNvSpPr/>
              <p:nvPr/>
            </p:nvSpPr>
            <p:spPr>
              <a:xfrm>
                <a:off x="2119312" y="1277937"/>
                <a:ext cx="396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843"/>
                    </a:moveTo>
                    <a:lnTo>
                      <a:pt x="21600" y="17843"/>
                    </a:lnTo>
                    <a:lnTo>
                      <a:pt x="19872" y="16904"/>
                    </a:lnTo>
                    <a:lnTo>
                      <a:pt x="19008" y="15026"/>
                    </a:lnTo>
                    <a:lnTo>
                      <a:pt x="17280" y="14087"/>
                    </a:lnTo>
                    <a:lnTo>
                      <a:pt x="15552" y="13148"/>
                    </a:lnTo>
                    <a:lnTo>
                      <a:pt x="13824" y="12209"/>
                    </a:lnTo>
                    <a:lnTo>
                      <a:pt x="12096" y="11270"/>
                    </a:lnTo>
                    <a:lnTo>
                      <a:pt x="11232" y="10330"/>
                    </a:lnTo>
                    <a:lnTo>
                      <a:pt x="9504" y="8452"/>
                    </a:lnTo>
                    <a:lnTo>
                      <a:pt x="9504" y="8452"/>
                    </a:lnTo>
                    <a:lnTo>
                      <a:pt x="8640" y="7513"/>
                    </a:lnTo>
                    <a:lnTo>
                      <a:pt x="8640" y="7513"/>
                    </a:lnTo>
                    <a:lnTo>
                      <a:pt x="7776" y="6574"/>
                    </a:lnTo>
                    <a:lnTo>
                      <a:pt x="6912" y="6574"/>
                    </a:lnTo>
                    <a:lnTo>
                      <a:pt x="6912" y="5635"/>
                    </a:lnTo>
                    <a:lnTo>
                      <a:pt x="6912" y="4696"/>
                    </a:lnTo>
                    <a:lnTo>
                      <a:pt x="6048" y="4696"/>
                    </a:lnTo>
                    <a:lnTo>
                      <a:pt x="6048" y="3757"/>
                    </a:lnTo>
                    <a:lnTo>
                      <a:pt x="5184" y="3757"/>
                    </a:lnTo>
                    <a:lnTo>
                      <a:pt x="5184" y="2817"/>
                    </a:lnTo>
                    <a:lnTo>
                      <a:pt x="5184" y="2817"/>
                    </a:lnTo>
                    <a:lnTo>
                      <a:pt x="5184" y="1878"/>
                    </a:lnTo>
                    <a:lnTo>
                      <a:pt x="5184" y="1878"/>
                    </a:lnTo>
                    <a:lnTo>
                      <a:pt x="5184" y="939"/>
                    </a:lnTo>
                    <a:lnTo>
                      <a:pt x="4320" y="0"/>
                    </a:lnTo>
                    <a:lnTo>
                      <a:pt x="0" y="939"/>
                    </a:lnTo>
                    <a:lnTo>
                      <a:pt x="864" y="1878"/>
                    </a:lnTo>
                    <a:lnTo>
                      <a:pt x="864" y="2817"/>
                    </a:lnTo>
                    <a:lnTo>
                      <a:pt x="864" y="3757"/>
                    </a:lnTo>
                    <a:lnTo>
                      <a:pt x="864" y="3757"/>
                    </a:lnTo>
                    <a:lnTo>
                      <a:pt x="1728" y="4696"/>
                    </a:lnTo>
                    <a:lnTo>
                      <a:pt x="1728" y="5635"/>
                    </a:lnTo>
                    <a:lnTo>
                      <a:pt x="2592" y="6574"/>
                    </a:lnTo>
                    <a:lnTo>
                      <a:pt x="2592" y="7513"/>
                    </a:lnTo>
                    <a:lnTo>
                      <a:pt x="3456" y="8452"/>
                    </a:lnTo>
                    <a:lnTo>
                      <a:pt x="3456" y="8452"/>
                    </a:lnTo>
                    <a:lnTo>
                      <a:pt x="4320" y="9391"/>
                    </a:lnTo>
                    <a:lnTo>
                      <a:pt x="4320" y="10330"/>
                    </a:lnTo>
                    <a:lnTo>
                      <a:pt x="5184" y="10330"/>
                    </a:lnTo>
                    <a:lnTo>
                      <a:pt x="6048" y="11270"/>
                    </a:lnTo>
                    <a:lnTo>
                      <a:pt x="6912" y="12209"/>
                    </a:lnTo>
                    <a:lnTo>
                      <a:pt x="6912" y="12209"/>
                    </a:lnTo>
                    <a:lnTo>
                      <a:pt x="8640" y="14087"/>
                    </a:lnTo>
                    <a:lnTo>
                      <a:pt x="9504" y="15026"/>
                    </a:lnTo>
                    <a:lnTo>
                      <a:pt x="11232" y="15965"/>
                    </a:lnTo>
                    <a:lnTo>
                      <a:pt x="12960" y="16904"/>
                    </a:lnTo>
                    <a:lnTo>
                      <a:pt x="14688" y="17843"/>
                    </a:lnTo>
                    <a:lnTo>
                      <a:pt x="16416" y="19722"/>
                    </a:lnTo>
                    <a:lnTo>
                      <a:pt x="17280" y="20661"/>
                    </a:lnTo>
                    <a:lnTo>
                      <a:pt x="19008" y="21600"/>
                    </a:lnTo>
                    <a:lnTo>
                      <a:pt x="19008" y="21600"/>
                    </a:lnTo>
                    <a:lnTo>
                      <a:pt x="21600" y="178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35" name="Shape 4635"/>
              <p:cNvSpPr/>
              <p:nvPr/>
            </p:nvSpPr>
            <p:spPr>
              <a:xfrm>
                <a:off x="2154237" y="1308100"/>
                <a:ext cx="25401" cy="3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618"/>
                    </a:moveTo>
                    <a:lnTo>
                      <a:pt x="21600" y="20618"/>
                    </a:lnTo>
                    <a:lnTo>
                      <a:pt x="21600" y="19636"/>
                    </a:lnTo>
                    <a:lnTo>
                      <a:pt x="20250" y="17673"/>
                    </a:lnTo>
                    <a:lnTo>
                      <a:pt x="20250" y="16691"/>
                    </a:lnTo>
                    <a:lnTo>
                      <a:pt x="20250" y="15709"/>
                    </a:lnTo>
                    <a:lnTo>
                      <a:pt x="20250" y="14727"/>
                    </a:lnTo>
                    <a:lnTo>
                      <a:pt x="18900" y="14727"/>
                    </a:lnTo>
                    <a:lnTo>
                      <a:pt x="18900" y="13745"/>
                    </a:lnTo>
                    <a:lnTo>
                      <a:pt x="18900" y="12764"/>
                    </a:lnTo>
                    <a:lnTo>
                      <a:pt x="18900" y="12764"/>
                    </a:lnTo>
                    <a:lnTo>
                      <a:pt x="17550" y="11782"/>
                    </a:lnTo>
                    <a:lnTo>
                      <a:pt x="17550" y="10800"/>
                    </a:lnTo>
                    <a:lnTo>
                      <a:pt x="17550" y="10800"/>
                    </a:lnTo>
                    <a:lnTo>
                      <a:pt x="16200" y="9818"/>
                    </a:lnTo>
                    <a:lnTo>
                      <a:pt x="16200" y="8836"/>
                    </a:lnTo>
                    <a:lnTo>
                      <a:pt x="16200" y="8836"/>
                    </a:lnTo>
                    <a:lnTo>
                      <a:pt x="14850" y="7855"/>
                    </a:lnTo>
                    <a:lnTo>
                      <a:pt x="14850" y="6873"/>
                    </a:lnTo>
                    <a:lnTo>
                      <a:pt x="13500" y="6873"/>
                    </a:lnTo>
                    <a:lnTo>
                      <a:pt x="13500" y="5891"/>
                    </a:lnTo>
                    <a:lnTo>
                      <a:pt x="12150" y="4909"/>
                    </a:lnTo>
                    <a:lnTo>
                      <a:pt x="10800" y="4909"/>
                    </a:lnTo>
                    <a:lnTo>
                      <a:pt x="10800" y="3927"/>
                    </a:lnTo>
                    <a:lnTo>
                      <a:pt x="9450" y="2945"/>
                    </a:lnTo>
                    <a:lnTo>
                      <a:pt x="8100" y="2945"/>
                    </a:lnTo>
                    <a:lnTo>
                      <a:pt x="8100" y="1964"/>
                    </a:lnTo>
                    <a:lnTo>
                      <a:pt x="6750" y="982"/>
                    </a:lnTo>
                    <a:lnTo>
                      <a:pt x="5400" y="982"/>
                    </a:lnTo>
                    <a:lnTo>
                      <a:pt x="4050" y="0"/>
                    </a:lnTo>
                    <a:lnTo>
                      <a:pt x="0" y="3927"/>
                    </a:lnTo>
                    <a:lnTo>
                      <a:pt x="1350" y="4909"/>
                    </a:lnTo>
                    <a:lnTo>
                      <a:pt x="2700" y="4909"/>
                    </a:lnTo>
                    <a:lnTo>
                      <a:pt x="2700" y="5891"/>
                    </a:lnTo>
                    <a:lnTo>
                      <a:pt x="4050" y="5891"/>
                    </a:lnTo>
                    <a:lnTo>
                      <a:pt x="5400" y="6873"/>
                    </a:lnTo>
                    <a:lnTo>
                      <a:pt x="5400" y="7855"/>
                    </a:lnTo>
                    <a:lnTo>
                      <a:pt x="6750" y="7855"/>
                    </a:lnTo>
                    <a:lnTo>
                      <a:pt x="6750" y="8836"/>
                    </a:lnTo>
                    <a:lnTo>
                      <a:pt x="8100" y="8836"/>
                    </a:lnTo>
                    <a:lnTo>
                      <a:pt x="8100" y="9818"/>
                    </a:lnTo>
                    <a:lnTo>
                      <a:pt x="9450" y="9818"/>
                    </a:lnTo>
                    <a:lnTo>
                      <a:pt x="9450" y="10800"/>
                    </a:lnTo>
                    <a:lnTo>
                      <a:pt x="9450" y="10800"/>
                    </a:lnTo>
                    <a:lnTo>
                      <a:pt x="10800" y="11782"/>
                    </a:lnTo>
                    <a:lnTo>
                      <a:pt x="10800" y="11782"/>
                    </a:lnTo>
                    <a:lnTo>
                      <a:pt x="10800" y="12764"/>
                    </a:lnTo>
                    <a:lnTo>
                      <a:pt x="12150" y="12764"/>
                    </a:lnTo>
                    <a:lnTo>
                      <a:pt x="12150" y="13745"/>
                    </a:lnTo>
                    <a:lnTo>
                      <a:pt x="12150" y="13745"/>
                    </a:lnTo>
                    <a:lnTo>
                      <a:pt x="12150" y="14727"/>
                    </a:lnTo>
                    <a:lnTo>
                      <a:pt x="12150" y="15709"/>
                    </a:lnTo>
                    <a:lnTo>
                      <a:pt x="13500" y="15709"/>
                    </a:lnTo>
                    <a:lnTo>
                      <a:pt x="13500" y="16691"/>
                    </a:lnTo>
                    <a:lnTo>
                      <a:pt x="13500" y="16691"/>
                    </a:lnTo>
                    <a:lnTo>
                      <a:pt x="13500" y="17673"/>
                    </a:lnTo>
                    <a:lnTo>
                      <a:pt x="13500" y="18655"/>
                    </a:lnTo>
                    <a:lnTo>
                      <a:pt x="14850" y="20618"/>
                    </a:lnTo>
                    <a:lnTo>
                      <a:pt x="14850" y="21600"/>
                    </a:lnTo>
                    <a:lnTo>
                      <a:pt x="14850" y="21600"/>
                    </a:lnTo>
                    <a:lnTo>
                      <a:pt x="21600" y="2061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36" name="Shape 4636"/>
              <p:cNvSpPr/>
              <p:nvPr/>
            </p:nvSpPr>
            <p:spPr>
              <a:xfrm>
                <a:off x="2159000" y="1341437"/>
                <a:ext cx="20638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646" y="21600"/>
                    </a:moveTo>
                    <a:lnTo>
                      <a:pt x="6646" y="21600"/>
                    </a:lnTo>
                    <a:lnTo>
                      <a:pt x="9969" y="18655"/>
                    </a:lnTo>
                    <a:lnTo>
                      <a:pt x="11631" y="16691"/>
                    </a:lnTo>
                    <a:lnTo>
                      <a:pt x="13292" y="14727"/>
                    </a:lnTo>
                    <a:lnTo>
                      <a:pt x="14954" y="13745"/>
                    </a:lnTo>
                    <a:lnTo>
                      <a:pt x="16615" y="12764"/>
                    </a:lnTo>
                    <a:lnTo>
                      <a:pt x="16615" y="11782"/>
                    </a:lnTo>
                    <a:lnTo>
                      <a:pt x="18277" y="10800"/>
                    </a:lnTo>
                    <a:lnTo>
                      <a:pt x="18277" y="9818"/>
                    </a:lnTo>
                    <a:lnTo>
                      <a:pt x="18277" y="9818"/>
                    </a:lnTo>
                    <a:lnTo>
                      <a:pt x="19938" y="8836"/>
                    </a:lnTo>
                    <a:lnTo>
                      <a:pt x="19938" y="7855"/>
                    </a:lnTo>
                    <a:lnTo>
                      <a:pt x="19938" y="7855"/>
                    </a:lnTo>
                    <a:lnTo>
                      <a:pt x="19938" y="6873"/>
                    </a:lnTo>
                    <a:lnTo>
                      <a:pt x="19938" y="5891"/>
                    </a:lnTo>
                    <a:lnTo>
                      <a:pt x="21600" y="4909"/>
                    </a:lnTo>
                    <a:lnTo>
                      <a:pt x="21600" y="4909"/>
                    </a:lnTo>
                    <a:lnTo>
                      <a:pt x="21600" y="3927"/>
                    </a:lnTo>
                    <a:lnTo>
                      <a:pt x="21600" y="2945"/>
                    </a:lnTo>
                    <a:lnTo>
                      <a:pt x="21600" y="2945"/>
                    </a:lnTo>
                    <a:lnTo>
                      <a:pt x="21600" y="1964"/>
                    </a:lnTo>
                    <a:lnTo>
                      <a:pt x="21600" y="982"/>
                    </a:lnTo>
                    <a:lnTo>
                      <a:pt x="21600" y="0"/>
                    </a:lnTo>
                    <a:lnTo>
                      <a:pt x="13292" y="982"/>
                    </a:lnTo>
                    <a:lnTo>
                      <a:pt x="13292" y="982"/>
                    </a:lnTo>
                    <a:lnTo>
                      <a:pt x="13292" y="1964"/>
                    </a:lnTo>
                    <a:lnTo>
                      <a:pt x="13292" y="1964"/>
                    </a:lnTo>
                    <a:lnTo>
                      <a:pt x="13292" y="2945"/>
                    </a:lnTo>
                    <a:lnTo>
                      <a:pt x="13292" y="2945"/>
                    </a:lnTo>
                    <a:lnTo>
                      <a:pt x="13292" y="3927"/>
                    </a:lnTo>
                    <a:lnTo>
                      <a:pt x="13292" y="4909"/>
                    </a:lnTo>
                    <a:lnTo>
                      <a:pt x="13292" y="4909"/>
                    </a:lnTo>
                    <a:lnTo>
                      <a:pt x="11631" y="5891"/>
                    </a:lnTo>
                    <a:lnTo>
                      <a:pt x="11631" y="5891"/>
                    </a:lnTo>
                    <a:lnTo>
                      <a:pt x="11631" y="6873"/>
                    </a:lnTo>
                    <a:lnTo>
                      <a:pt x="11631" y="6873"/>
                    </a:lnTo>
                    <a:lnTo>
                      <a:pt x="11631" y="7855"/>
                    </a:lnTo>
                    <a:lnTo>
                      <a:pt x="11631" y="7855"/>
                    </a:lnTo>
                    <a:lnTo>
                      <a:pt x="9969" y="8836"/>
                    </a:lnTo>
                    <a:lnTo>
                      <a:pt x="9969" y="8836"/>
                    </a:lnTo>
                    <a:lnTo>
                      <a:pt x="8308" y="10800"/>
                    </a:lnTo>
                    <a:lnTo>
                      <a:pt x="8308" y="11782"/>
                    </a:lnTo>
                    <a:lnTo>
                      <a:pt x="6646" y="12764"/>
                    </a:lnTo>
                    <a:lnTo>
                      <a:pt x="4985" y="13745"/>
                    </a:lnTo>
                    <a:lnTo>
                      <a:pt x="3323" y="16691"/>
                    </a:lnTo>
                    <a:lnTo>
                      <a:pt x="0" y="18655"/>
                    </a:lnTo>
                    <a:lnTo>
                      <a:pt x="0" y="18655"/>
                    </a:lnTo>
                    <a:lnTo>
                      <a:pt x="6646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37" name="Shape 4637"/>
              <p:cNvSpPr/>
              <p:nvPr/>
            </p:nvSpPr>
            <p:spPr>
              <a:xfrm>
                <a:off x="2151062" y="1371600"/>
                <a:ext cx="14288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0571"/>
                    </a:moveTo>
                    <a:lnTo>
                      <a:pt x="12000" y="20571"/>
                    </a:lnTo>
                    <a:lnTo>
                      <a:pt x="12000" y="19543"/>
                    </a:lnTo>
                    <a:lnTo>
                      <a:pt x="12000" y="18514"/>
                    </a:lnTo>
                    <a:lnTo>
                      <a:pt x="12000" y="17486"/>
                    </a:lnTo>
                    <a:lnTo>
                      <a:pt x="12000" y="16457"/>
                    </a:lnTo>
                    <a:lnTo>
                      <a:pt x="12000" y="15429"/>
                    </a:lnTo>
                    <a:lnTo>
                      <a:pt x="12000" y="14400"/>
                    </a:lnTo>
                    <a:lnTo>
                      <a:pt x="12000" y="13371"/>
                    </a:lnTo>
                    <a:lnTo>
                      <a:pt x="12000" y="12343"/>
                    </a:lnTo>
                    <a:lnTo>
                      <a:pt x="14400" y="11314"/>
                    </a:lnTo>
                    <a:lnTo>
                      <a:pt x="14400" y="10286"/>
                    </a:lnTo>
                    <a:lnTo>
                      <a:pt x="14400" y="9257"/>
                    </a:lnTo>
                    <a:lnTo>
                      <a:pt x="14400" y="8229"/>
                    </a:lnTo>
                    <a:lnTo>
                      <a:pt x="14400" y="8229"/>
                    </a:lnTo>
                    <a:lnTo>
                      <a:pt x="16800" y="7200"/>
                    </a:lnTo>
                    <a:lnTo>
                      <a:pt x="16800" y="7200"/>
                    </a:lnTo>
                    <a:lnTo>
                      <a:pt x="16800" y="6171"/>
                    </a:lnTo>
                    <a:lnTo>
                      <a:pt x="16800" y="6171"/>
                    </a:lnTo>
                    <a:lnTo>
                      <a:pt x="19200" y="5143"/>
                    </a:lnTo>
                    <a:lnTo>
                      <a:pt x="19200" y="5143"/>
                    </a:lnTo>
                    <a:lnTo>
                      <a:pt x="19200" y="4114"/>
                    </a:lnTo>
                    <a:lnTo>
                      <a:pt x="21600" y="3086"/>
                    </a:lnTo>
                    <a:lnTo>
                      <a:pt x="21600" y="3086"/>
                    </a:lnTo>
                    <a:lnTo>
                      <a:pt x="12000" y="0"/>
                    </a:lnTo>
                    <a:lnTo>
                      <a:pt x="12000" y="1029"/>
                    </a:lnTo>
                    <a:lnTo>
                      <a:pt x="9600" y="1029"/>
                    </a:lnTo>
                    <a:lnTo>
                      <a:pt x="9600" y="2057"/>
                    </a:lnTo>
                    <a:lnTo>
                      <a:pt x="7200" y="3086"/>
                    </a:lnTo>
                    <a:lnTo>
                      <a:pt x="7200" y="3086"/>
                    </a:lnTo>
                    <a:lnTo>
                      <a:pt x="7200" y="4114"/>
                    </a:lnTo>
                    <a:lnTo>
                      <a:pt x="4800" y="5143"/>
                    </a:lnTo>
                    <a:lnTo>
                      <a:pt x="4800" y="5143"/>
                    </a:lnTo>
                    <a:lnTo>
                      <a:pt x="4800" y="6171"/>
                    </a:lnTo>
                    <a:lnTo>
                      <a:pt x="4800" y="7200"/>
                    </a:lnTo>
                    <a:lnTo>
                      <a:pt x="2400" y="7200"/>
                    </a:lnTo>
                    <a:lnTo>
                      <a:pt x="2400" y="8229"/>
                    </a:lnTo>
                    <a:lnTo>
                      <a:pt x="2400" y="9257"/>
                    </a:lnTo>
                    <a:lnTo>
                      <a:pt x="0" y="11314"/>
                    </a:lnTo>
                    <a:lnTo>
                      <a:pt x="0" y="12343"/>
                    </a:lnTo>
                    <a:lnTo>
                      <a:pt x="0" y="14400"/>
                    </a:lnTo>
                    <a:lnTo>
                      <a:pt x="0" y="15429"/>
                    </a:lnTo>
                    <a:lnTo>
                      <a:pt x="0" y="16457"/>
                    </a:lnTo>
                    <a:lnTo>
                      <a:pt x="0" y="17486"/>
                    </a:lnTo>
                    <a:lnTo>
                      <a:pt x="0" y="18514"/>
                    </a:lnTo>
                    <a:lnTo>
                      <a:pt x="0" y="20571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12000" y="2057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38" name="Shape 4638"/>
              <p:cNvSpPr/>
              <p:nvPr/>
            </p:nvSpPr>
            <p:spPr>
              <a:xfrm>
                <a:off x="2151062" y="1403350"/>
                <a:ext cx="20638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400"/>
                    </a:moveTo>
                    <a:lnTo>
                      <a:pt x="21600" y="20400"/>
                    </a:lnTo>
                    <a:lnTo>
                      <a:pt x="19938" y="19200"/>
                    </a:lnTo>
                    <a:lnTo>
                      <a:pt x="19938" y="18000"/>
                    </a:lnTo>
                    <a:lnTo>
                      <a:pt x="19938" y="18000"/>
                    </a:lnTo>
                    <a:lnTo>
                      <a:pt x="19938" y="16800"/>
                    </a:lnTo>
                    <a:lnTo>
                      <a:pt x="19938" y="15600"/>
                    </a:lnTo>
                    <a:lnTo>
                      <a:pt x="18277" y="15600"/>
                    </a:lnTo>
                    <a:lnTo>
                      <a:pt x="18277" y="14400"/>
                    </a:lnTo>
                    <a:lnTo>
                      <a:pt x="18277" y="13200"/>
                    </a:lnTo>
                    <a:lnTo>
                      <a:pt x="16615" y="12000"/>
                    </a:lnTo>
                    <a:lnTo>
                      <a:pt x="14954" y="10800"/>
                    </a:lnTo>
                    <a:lnTo>
                      <a:pt x="14954" y="9600"/>
                    </a:lnTo>
                    <a:lnTo>
                      <a:pt x="13292" y="8400"/>
                    </a:lnTo>
                    <a:lnTo>
                      <a:pt x="11631" y="7200"/>
                    </a:lnTo>
                    <a:lnTo>
                      <a:pt x="11631" y="6000"/>
                    </a:lnTo>
                    <a:lnTo>
                      <a:pt x="9969" y="4800"/>
                    </a:lnTo>
                    <a:lnTo>
                      <a:pt x="9969" y="3600"/>
                    </a:lnTo>
                    <a:lnTo>
                      <a:pt x="9969" y="3600"/>
                    </a:lnTo>
                    <a:lnTo>
                      <a:pt x="9969" y="2400"/>
                    </a:lnTo>
                    <a:lnTo>
                      <a:pt x="9969" y="2400"/>
                    </a:lnTo>
                    <a:lnTo>
                      <a:pt x="9969" y="1200"/>
                    </a:lnTo>
                    <a:lnTo>
                      <a:pt x="8308" y="1200"/>
                    </a:lnTo>
                    <a:lnTo>
                      <a:pt x="8308" y="1200"/>
                    </a:lnTo>
                    <a:lnTo>
                      <a:pt x="8308" y="0"/>
                    </a:lnTo>
                    <a:lnTo>
                      <a:pt x="0" y="1200"/>
                    </a:lnTo>
                    <a:lnTo>
                      <a:pt x="0" y="1200"/>
                    </a:lnTo>
                    <a:lnTo>
                      <a:pt x="1662" y="2400"/>
                    </a:lnTo>
                    <a:lnTo>
                      <a:pt x="1662" y="3600"/>
                    </a:lnTo>
                    <a:lnTo>
                      <a:pt x="1662" y="3600"/>
                    </a:lnTo>
                    <a:lnTo>
                      <a:pt x="1662" y="4800"/>
                    </a:lnTo>
                    <a:lnTo>
                      <a:pt x="1662" y="6000"/>
                    </a:lnTo>
                    <a:lnTo>
                      <a:pt x="3323" y="6000"/>
                    </a:lnTo>
                    <a:lnTo>
                      <a:pt x="3323" y="7200"/>
                    </a:lnTo>
                    <a:lnTo>
                      <a:pt x="4985" y="8400"/>
                    </a:lnTo>
                    <a:lnTo>
                      <a:pt x="4985" y="9600"/>
                    </a:lnTo>
                    <a:lnTo>
                      <a:pt x="6646" y="10800"/>
                    </a:lnTo>
                    <a:lnTo>
                      <a:pt x="6646" y="12000"/>
                    </a:lnTo>
                    <a:lnTo>
                      <a:pt x="8308" y="13200"/>
                    </a:lnTo>
                    <a:lnTo>
                      <a:pt x="9969" y="14400"/>
                    </a:lnTo>
                    <a:lnTo>
                      <a:pt x="9969" y="15600"/>
                    </a:lnTo>
                    <a:lnTo>
                      <a:pt x="11631" y="16800"/>
                    </a:lnTo>
                    <a:lnTo>
                      <a:pt x="11631" y="18000"/>
                    </a:lnTo>
                    <a:lnTo>
                      <a:pt x="11631" y="18000"/>
                    </a:lnTo>
                    <a:lnTo>
                      <a:pt x="11631" y="19200"/>
                    </a:lnTo>
                    <a:lnTo>
                      <a:pt x="11631" y="19200"/>
                    </a:lnTo>
                    <a:lnTo>
                      <a:pt x="11631" y="19200"/>
                    </a:lnTo>
                    <a:lnTo>
                      <a:pt x="13292" y="20400"/>
                    </a:lnTo>
                    <a:lnTo>
                      <a:pt x="13292" y="20400"/>
                    </a:lnTo>
                    <a:lnTo>
                      <a:pt x="13292" y="21600"/>
                    </a:lnTo>
                    <a:lnTo>
                      <a:pt x="21600" y="20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39" name="Shape 4639"/>
              <p:cNvSpPr/>
              <p:nvPr/>
            </p:nvSpPr>
            <p:spPr>
              <a:xfrm>
                <a:off x="2281237" y="1419225"/>
                <a:ext cx="22226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350"/>
                    </a:moveTo>
                    <a:lnTo>
                      <a:pt x="0" y="1350"/>
                    </a:lnTo>
                    <a:lnTo>
                      <a:pt x="1543" y="1350"/>
                    </a:lnTo>
                    <a:lnTo>
                      <a:pt x="1543" y="2700"/>
                    </a:lnTo>
                    <a:lnTo>
                      <a:pt x="1543" y="2700"/>
                    </a:lnTo>
                    <a:lnTo>
                      <a:pt x="1543" y="4050"/>
                    </a:lnTo>
                    <a:lnTo>
                      <a:pt x="1543" y="4050"/>
                    </a:lnTo>
                    <a:lnTo>
                      <a:pt x="3086" y="5400"/>
                    </a:lnTo>
                    <a:lnTo>
                      <a:pt x="3086" y="5400"/>
                    </a:lnTo>
                    <a:lnTo>
                      <a:pt x="3086" y="6750"/>
                    </a:lnTo>
                    <a:lnTo>
                      <a:pt x="4629" y="8100"/>
                    </a:lnTo>
                    <a:lnTo>
                      <a:pt x="6171" y="9450"/>
                    </a:lnTo>
                    <a:lnTo>
                      <a:pt x="7714" y="10800"/>
                    </a:lnTo>
                    <a:lnTo>
                      <a:pt x="7714" y="10800"/>
                    </a:lnTo>
                    <a:lnTo>
                      <a:pt x="9257" y="12150"/>
                    </a:lnTo>
                    <a:lnTo>
                      <a:pt x="9257" y="12150"/>
                    </a:lnTo>
                    <a:lnTo>
                      <a:pt x="9257" y="13500"/>
                    </a:lnTo>
                    <a:lnTo>
                      <a:pt x="9257" y="13500"/>
                    </a:lnTo>
                    <a:lnTo>
                      <a:pt x="10800" y="14850"/>
                    </a:lnTo>
                    <a:lnTo>
                      <a:pt x="10800" y="14850"/>
                    </a:lnTo>
                    <a:lnTo>
                      <a:pt x="10800" y="16200"/>
                    </a:lnTo>
                    <a:lnTo>
                      <a:pt x="10800" y="16200"/>
                    </a:lnTo>
                    <a:lnTo>
                      <a:pt x="12343" y="17550"/>
                    </a:lnTo>
                    <a:lnTo>
                      <a:pt x="12343" y="18900"/>
                    </a:lnTo>
                    <a:lnTo>
                      <a:pt x="12343" y="20250"/>
                    </a:lnTo>
                    <a:lnTo>
                      <a:pt x="13886" y="21600"/>
                    </a:lnTo>
                    <a:lnTo>
                      <a:pt x="21600" y="20250"/>
                    </a:lnTo>
                    <a:lnTo>
                      <a:pt x="20057" y="18900"/>
                    </a:lnTo>
                    <a:lnTo>
                      <a:pt x="20057" y="17550"/>
                    </a:lnTo>
                    <a:lnTo>
                      <a:pt x="20057" y="16200"/>
                    </a:lnTo>
                    <a:lnTo>
                      <a:pt x="18514" y="14850"/>
                    </a:lnTo>
                    <a:lnTo>
                      <a:pt x="18514" y="13500"/>
                    </a:lnTo>
                    <a:lnTo>
                      <a:pt x="18514" y="12150"/>
                    </a:lnTo>
                    <a:lnTo>
                      <a:pt x="16971" y="10800"/>
                    </a:lnTo>
                    <a:lnTo>
                      <a:pt x="16971" y="10800"/>
                    </a:lnTo>
                    <a:lnTo>
                      <a:pt x="16971" y="9450"/>
                    </a:lnTo>
                    <a:lnTo>
                      <a:pt x="15429" y="8100"/>
                    </a:lnTo>
                    <a:lnTo>
                      <a:pt x="15429" y="8100"/>
                    </a:lnTo>
                    <a:lnTo>
                      <a:pt x="15429" y="6750"/>
                    </a:lnTo>
                    <a:lnTo>
                      <a:pt x="13886" y="6750"/>
                    </a:lnTo>
                    <a:lnTo>
                      <a:pt x="12343" y="5400"/>
                    </a:lnTo>
                    <a:lnTo>
                      <a:pt x="10800" y="4050"/>
                    </a:lnTo>
                    <a:lnTo>
                      <a:pt x="9257" y="2700"/>
                    </a:lnTo>
                    <a:lnTo>
                      <a:pt x="9257" y="1350"/>
                    </a:lnTo>
                    <a:lnTo>
                      <a:pt x="9257" y="1350"/>
                    </a:lnTo>
                    <a:lnTo>
                      <a:pt x="9257" y="1350"/>
                    </a:lnTo>
                    <a:lnTo>
                      <a:pt x="9257" y="1350"/>
                    </a:lnTo>
                    <a:lnTo>
                      <a:pt x="9257" y="1350"/>
                    </a:lnTo>
                    <a:lnTo>
                      <a:pt x="7714" y="0"/>
                    </a:lnTo>
                    <a:lnTo>
                      <a:pt x="7714" y="0"/>
                    </a:lnTo>
                    <a:lnTo>
                      <a:pt x="7714" y="0"/>
                    </a:lnTo>
                    <a:lnTo>
                      <a:pt x="7714" y="0"/>
                    </a:lnTo>
                    <a:lnTo>
                      <a:pt x="0" y="135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40" name="Shape 4640"/>
              <p:cNvSpPr/>
              <p:nvPr/>
            </p:nvSpPr>
            <p:spPr>
              <a:xfrm>
                <a:off x="2281237" y="1398587"/>
                <a:ext cx="15876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120" y="0"/>
                    </a:moveTo>
                    <a:lnTo>
                      <a:pt x="15120" y="0"/>
                    </a:lnTo>
                    <a:lnTo>
                      <a:pt x="12960" y="0"/>
                    </a:lnTo>
                    <a:lnTo>
                      <a:pt x="10800" y="1543"/>
                    </a:lnTo>
                    <a:lnTo>
                      <a:pt x="8640" y="3086"/>
                    </a:lnTo>
                    <a:lnTo>
                      <a:pt x="8640" y="4629"/>
                    </a:lnTo>
                    <a:lnTo>
                      <a:pt x="6480" y="4629"/>
                    </a:lnTo>
                    <a:lnTo>
                      <a:pt x="4320" y="6171"/>
                    </a:lnTo>
                    <a:lnTo>
                      <a:pt x="4320" y="7714"/>
                    </a:lnTo>
                    <a:lnTo>
                      <a:pt x="2160" y="9257"/>
                    </a:lnTo>
                    <a:lnTo>
                      <a:pt x="2160" y="9257"/>
                    </a:lnTo>
                    <a:lnTo>
                      <a:pt x="2160" y="10800"/>
                    </a:lnTo>
                    <a:lnTo>
                      <a:pt x="2160" y="10800"/>
                    </a:lnTo>
                    <a:lnTo>
                      <a:pt x="2160" y="12343"/>
                    </a:lnTo>
                    <a:lnTo>
                      <a:pt x="2160" y="12343"/>
                    </a:lnTo>
                    <a:lnTo>
                      <a:pt x="0" y="13886"/>
                    </a:lnTo>
                    <a:lnTo>
                      <a:pt x="0" y="13886"/>
                    </a:lnTo>
                    <a:lnTo>
                      <a:pt x="0" y="15429"/>
                    </a:lnTo>
                    <a:lnTo>
                      <a:pt x="0" y="15429"/>
                    </a:lnTo>
                    <a:lnTo>
                      <a:pt x="0" y="16971"/>
                    </a:lnTo>
                    <a:lnTo>
                      <a:pt x="0" y="16971"/>
                    </a:lnTo>
                    <a:lnTo>
                      <a:pt x="0" y="18514"/>
                    </a:lnTo>
                    <a:lnTo>
                      <a:pt x="0" y="18514"/>
                    </a:lnTo>
                    <a:lnTo>
                      <a:pt x="0" y="20057"/>
                    </a:lnTo>
                    <a:lnTo>
                      <a:pt x="0" y="20057"/>
                    </a:lnTo>
                    <a:lnTo>
                      <a:pt x="0" y="21600"/>
                    </a:lnTo>
                    <a:lnTo>
                      <a:pt x="10800" y="20057"/>
                    </a:lnTo>
                    <a:lnTo>
                      <a:pt x="10800" y="18514"/>
                    </a:lnTo>
                    <a:lnTo>
                      <a:pt x="10800" y="18514"/>
                    </a:lnTo>
                    <a:lnTo>
                      <a:pt x="10800" y="18514"/>
                    </a:lnTo>
                    <a:lnTo>
                      <a:pt x="10800" y="16971"/>
                    </a:lnTo>
                    <a:lnTo>
                      <a:pt x="10800" y="16971"/>
                    </a:lnTo>
                    <a:lnTo>
                      <a:pt x="10800" y="16971"/>
                    </a:lnTo>
                    <a:lnTo>
                      <a:pt x="10800" y="16971"/>
                    </a:lnTo>
                    <a:lnTo>
                      <a:pt x="10800" y="15429"/>
                    </a:lnTo>
                    <a:lnTo>
                      <a:pt x="10800" y="15429"/>
                    </a:lnTo>
                    <a:lnTo>
                      <a:pt x="10800" y="15429"/>
                    </a:lnTo>
                    <a:lnTo>
                      <a:pt x="10800" y="15429"/>
                    </a:lnTo>
                    <a:lnTo>
                      <a:pt x="10800" y="13886"/>
                    </a:lnTo>
                    <a:lnTo>
                      <a:pt x="10800" y="13886"/>
                    </a:lnTo>
                    <a:lnTo>
                      <a:pt x="12960" y="13886"/>
                    </a:lnTo>
                    <a:lnTo>
                      <a:pt x="12960" y="12343"/>
                    </a:lnTo>
                    <a:lnTo>
                      <a:pt x="12960" y="12343"/>
                    </a:lnTo>
                    <a:lnTo>
                      <a:pt x="12960" y="12343"/>
                    </a:lnTo>
                    <a:lnTo>
                      <a:pt x="15120" y="10800"/>
                    </a:lnTo>
                    <a:lnTo>
                      <a:pt x="15120" y="10800"/>
                    </a:lnTo>
                    <a:lnTo>
                      <a:pt x="15120" y="9257"/>
                    </a:lnTo>
                    <a:lnTo>
                      <a:pt x="17280" y="7714"/>
                    </a:lnTo>
                    <a:lnTo>
                      <a:pt x="19440" y="7714"/>
                    </a:lnTo>
                    <a:lnTo>
                      <a:pt x="21600" y="6171"/>
                    </a:lnTo>
                    <a:lnTo>
                      <a:pt x="21600" y="4629"/>
                    </a:lnTo>
                    <a:lnTo>
                      <a:pt x="21600" y="4629"/>
                    </a:lnTo>
                    <a:lnTo>
                      <a:pt x="151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41" name="Shape 4641"/>
              <p:cNvSpPr/>
              <p:nvPr/>
            </p:nvSpPr>
            <p:spPr>
              <a:xfrm>
                <a:off x="2292350" y="1376362"/>
                <a:ext cx="15875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1271"/>
                    </a:moveTo>
                    <a:lnTo>
                      <a:pt x="10800" y="1271"/>
                    </a:lnTo>
                    <a:lnTo>
                      <a:pt x="10800" y="2541"/>
                    </a:lnTo>
                    <a:lnTo>
                      <a:pt x="10800" y="3812"/>
                    </a:lnTo>
                    <a:lnTo>
                      <a:pt x="10800" y="3812"/>
                    </a:lnTo>
                    <a:lnTo>
                      <a:pt x="10800" y="5082"/>
                    </a:lnTo>
                    <a:lnTo>
                      <a:pt x="10800" y="6353"/>
                    </a:lnTo>
                    <a:lnTo>
                      <a:pt x="10800" y="7624"/>
                    </a:lnTo>
                    <a:lnTo>
                      <a:pt x="10800" y="8894"/>
                    </a:lnTo>
                    <a:lnTo>
                      <a:pt x="8640" y="10165"/>
                    </a:lnTo>
                    <a:lnTo>
                      <a:pt x="8640" y="10165"/>
                    </a:lnTo>
                    <a:lnTo>
                      <a:pt x="6480" y="11435"/>
                    </a:lnTo>
                    <a:lnTo>
                      <a:pt x="6480" y="12706"/>
                    </a:lnTo>
                    <a:lnTo>
                      <a:pt x="4320" y="13976"/>
                    </a:lnTo>
                    <a:lnTo>
                      <a:pt x="4320" y="15247"/>
                    </a:lnTo>
                    <a:lnTo>
                      <a:pt x="2160" y="15247"/>
                    </a:lnTo>
                    <a:lnTo>
                      <a:pt x="2160" y="16518"/>
                    </a:lnTo>
                    <a:lnTo>
                      <a:pt x="0" y="16518"/>
                    </a:lnTo>
                    <a:lnTo>
                      <a:pt x="0" y="16518"/>
                    </a:lnTo>
                    <a:lnTo>
                      <a:pt x="0" y="17788"/>
                    </a:lnTo>
                    <a:lnTo>
                      <a:pt x="6480" y="21600"/>
                    </a:lnTo>
                    <a:lnTo>
                      <a:pt x="8640" y="21600"/>
                    </a:lnTo>
                    <a:lnTo>
                      <a:pt x="8640" y="21600"/>
                    </a:lnTo>
                    <a:lnTo>
                      <a:pt x="10800" y="20329"/>
                    </a:lnTo>
                    <a:lnTo>
                      <a:pt x="10800" y="20329"/>
                    </a:lnTo>
                    <a:lnTo>
                      <a:pt x="12960" y="19059"/>
                    </a:lnTo>
                    <a:lnTo>
                      <a:pt x="15120" y="17788"/>
                    </a:lnTo>
                    <a:lnTo>
                      <a:pt x="15120" y="16518"/>
                    </a:lnTo>
                    <a:lnTo>
                      <a:pt x="17280" y="15247"/>
                    </a:lnTo>
                    <a:lnTo>
                      <a:pt x="17280" y="13976"/>
                    </a:lnTo>
                    <a:lnTo>
                      <a:pt x="19440" y="12706"/>
                    </a:lnTo>
                    <a:lnTo>
                      <a:pt x="19440" y="10165"/>
                    </a:lnTo>
                    <a:lnTo>
                      <a:pt x="21600" y="8894"/>
                    </a:lnTo>
                    <a:lnTo>
                      <a:pt x="21600" y="7624"/>
                    </a:lnTo>
                    <a:lnTo>
                      <a:pt x="21600" y="6353"/>
                    </a:lnTo>
                    <a:lnTo>
                      <a:pt x="21600" y="5082"/>
                    </a:lnTo>
                    <a:lnTo>
                      <a:pt x="21600" y="3812"/>
                    </a:lnTo>
                    <a:lnTo>
                      <a:pt x="21600" y="2541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0800" y="127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42" name="Shape 4642"/>
              <p:cNvSpPr/>
              <p:nvPr/>
            </p:nvSpPr>
            <p:spPr>
              <a:xfrm>
                <a:off x="2287587" y="1350962"/>
                <a:ext cx="20638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5082"/>
                    </a:moveTo>
                    <a:lnTo>
                      <a:pt x="0" y="5082"/>
                    </a:lnTo>
                    <a:lnTo>
                      <a:pt x="1662" y="6353"/>
                    </a:lnTo>
                    <a:lnTo>
                      <a:pt x="3323" y="7624"/>
                    </a:lnTo>
                    <a:lnTo>
                      <a:pt x="4985" y="8894"/>
                    </a:lnTo>
                    <a:lnTo>
                      <a:pt x="6646" y="10165"/>
                    </a:lnTo>
                    <a:lnTo>
                      <a:pt x="8308" y="10165"/>
                    </a:lnTo>
                    <a:lnTo>
                      <a:pt x="9969" y="11435"/>
                    </a:lnTo>
                    <a:lnTo>
                      <a:pt x="9969" y="12706"/>
                    </a:lnTo>
                    <a:lnTo>
                      <a:pt x="9969" y="12706"/>
                    </a:lnTo>
                    <a:lnTo>
                      <a:pt x="9969" y="12706"/>
                    </a:lnTo>
                    <a:lnTo>
                      <a:pt x="9969" y="13976"/>
                    </a:lnTo>
                    <a:lnTo>
                      <a:pt x="11631" y="13976"/>
                    </a:lnTo>
                    <a:lnTo>
                      <a:pt x="11631" y="15247"/>
                    </a:lnTo>
                    <a:lnTo>
                      <a:pt x="11631" y="16518"/>
                    </a:lnTo>
                    <a:lnTo>
                      <a:pt x="13292" y="16518"/>
                    </a:lnTo>
                    <a:lnTo>
                      <a:pt x="13292" y="17788"/>
                    </a:lnTo>
                    <a:lnTo>
                      <a:pt x="13292" y="19059"/>
                    </a:lnTo>
                    <a:lnTo>
                      <a:pt x="13292" y="20329"/>
                    </a:lnTo>
                    <a:lnTo>
                      <a:pt x="13292" y="21600"/>
                    </a:lnTo>
                    <a:lnTo>
                      <a:pt x="21600" y="20329"/>
                    </a:lnTo>
                    <a:lnTo>
                      <a:pt x="21600" y="19059"/>
                    </a:lnTo>
                    <a:lnTo>
                      <a:pt x="21600" y="17788"/>
                    </a:lnTo>
                    <a:lnTo>
                      <a:pt x="21600" y="16518"/>
                    </a:lnTo>
                    <a:lnTo>
                      <a:pt x="21600" y="15247"/>
                    </a:lnTo>
                    <a:lnTo>
                      <a:pt x="19938" y="13976"/>
                    </a:lnTo>
                    <a:lnTo>
                      <a:pt x="19938" y="12706"/>
                    </a:lnTo>
                    <a:lnTo>
                      <a:pt x="18277" y="11435"/>
                    </a:lnTo>
                    <a:lnTo>
                      <a:pt x="18277" y="10165"/>
                    </a:lnTo>
                    <a:lnTo>
                      <a:pt x="18277" y="10165"/>
                    </a:lnTo>
                    <a:lnTo>
                      <a:pt x="16615" y="8894"/>
                    </a:lnTo>
                    <a:lnTo>
                      <a:pt x="16615" y="8894"/>
                    </a:lnTo>
                    <a:lnTo>
                      <a:pt x="16615" y="7624"/>
                    </a:lnTo>
                    <a:lnTo>
                      <a:pt x="14954" y="6353"/>
                    </a:lnTo>
                    <a:lnTo>
                      <a:pt x="13292" y="5082"/>
                    </a:lnTo>
                    <a:lnTo>
                      <a:pt x="11631" y="3812"/>
                    </a:lnTo>
                    <a:lnTo>
                      <a:pt x="9969" y="2541"/>
                    </a:lnTo>
                    <a:lnTo>
                      <a:pt x="8308" y="1271"/>
                    </a:lnTo>
                    <a:lnTo>
                      <a:pt x="4985" y="0"/>
                    </a:lnTo>
                    <a:lnTo>
                      <a:pt x="4985" y="0"/>
                    </a:lnTo>
                    <a:lnTo>
                      <a:pt x="0" y="508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43" name="Shape 4643"/>
              <p:cNvSpPr/>
              <p:nvPr/>
            </p:nvSpPr>
            <p:spPr>
              <a:xfrm>
                <a:off x="2254250" y="1330325"/>
                <a:ext cx="38100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271"/>
                    </a:lnTo>
                    <a:lnTo>
                      <a:pt x="0" y="1271"/>
                    </a:lnTo>
                    <a:lnTo>
                      <a:pt x="0" y="1271"/>
                    </a:lnTo>
                    <a:lnTo>
                      <a:pt x="0" y="2541"/>
                    </a:lnTo>
                    <a:lnTo>
                      <a:pt x="900" y="3812"/>
                    </a:lnTo>
                    <a:lnTo>
                      <a:pt x="900" y="3812"/>
                    </a:lnTo>
                    <a:lnTo>
                      <a:pt x="1800" y="5082"/>
                    </a:lnTo>
                    <a:lnTo>
                      <a:pt x="1800" y="6353"/>
                    </a:lnTo>
                    <a:lnTo>
                      <a:pt x="2700" y="6353"/>
                    </a:lnTo>
                    <a:lnTo>
                      <a:pt x="2700" y="7624"/>
                    </a:lnTo>
                    <a:lnTo>
                      <a:pt x="3600" y="8894"/>
                    </a:lnTo>
                    <a:lnTo>
                      <a:pt x="4500" y="8894"/>
                    </a:lnTo>
                    <a:lnTo>
                      <a:pt x="4500" y="10165"/>
                    </a:lnTo>
                    <a:lnTo>
                      <a:pt x="5400" y="10165"/>
                    </a:lnTo>
                    <a:lnTo>
                      <a:pt x="6300" y="11435"/>
                    </a:lnTo>
                    <a:lnTo>
                      <a:pt x="6300" y="11435"/>
                    </a:lnTo>
                    <a:lnTo>
                      <a:pt x="7200" y="12706"/>
                    </a:lnTo>
                    <a:lnTo>
                      <a:pt x="8100" y="12706"/>
                    </a:lnTo>
                    <a:lnTo>
                      <a:pt x="10800" y="15247"/>
                    </a:lnTo>
                    <a:lnTo>
                      <a:pt x="14400" y="17788"/>
                    </a:lnTo>
                    <a:lnTo>
                      <a:pt x="15300" y="19059"/>
                    </a:lnTo>
                    <a:lnTo>
                      <a:pt x="17100" y="20329"/>
                    </a:lnTo>
                    <a:lnTo>
                      <a:pt x="17100" y="20329"/>
                    </a:lnTo>
                    <a:lnTo>
                      <a:pt x="18000" y="20329"/>
                    </a:lnTo>
                    <a:lnTo>
                      <a:pt x="18900" y="21600"/>
                    </a:lnTo>
                    <a:lnTo>
                      <a:pt x="18900" y="21600"/>
                    </a:lnTo>
                    <a:lnTo>
                      <a:pt x="21600" y="16518"/>
                    </a:lnTo>
                    <a:lnTo>
                      <a:pt x="21600" y="16518"/>
                    </a:lnTo>
                    <a:lnTo>
                      <a:pt x="20700" y="15247"/>
                    </a:lnTo>
                    <a:lnTo>
                      <a:pt x="19800" y="15247"/>
                    </a:lnTo>
                    <a:lnTo>
                      <a:pt x="18900" y="13976"/>
                    </a:lnTo>
                    <a:lnTo>
                      <a:pt x="18000" y="12706"/>
                    </a:lnTo>
                    <a:lnTo>
                      <a:pt x="16200" y="11435"/>
                    </a:lnTo>
                    <a:lnTo>
                      <a:pt x="13500" y="10165"/>
                    </a:lnTo>
                    <a:lnTo>
                      <a:pt x="9900" y="7624"/>
                    </a:lnTo>
                    <a:lnTo>
                      <a:pt x="9900" y="6353"/>
                    </a:lnTo>
                    <a:lnTo>
                      <a:pt x="9000" y="6353"/>
                    </a:lnTo>
                    <a:lnTo>
                      <a:pt x="8100" y="5082"/>
                    </a:lnTo>
                    <a:lnTo>
                      <a:pt x="8100" y="5082"/>
                    </a:lnTo>
                    <a:lnTo>
                      <a:pt x="7200" y="5082"/>
                    </a:lnTo>
                    <a:lnTo>
                      <a:pt x="7200" y="3812"/>
                    </a:lnTo>
                    <a:lnTo>
                      <a:pt x="6300" y="3812"/>
                    </a:lnTo>
                    <a:lnTo>
                      <a:pt x="6300" y="2541"/>
                    </a:lnTo>
                    <a:lnTo>
                      <a:pt x="5400" y="2541"/>
                    </a:lnTo>
                    <a:lnTo>
                      <a:pt x="5400" y="2541"/>
                    </a:lnTo>
                    <a:lnTo>
                      <a:pt x="5400" y="1271"/>
                    </a:lnTo>
                    <a:lnTo>
                      <a:pt x="4500" y="1271"/>
                    </a:lnTo>
                    <a:lnTo>
                      <a:pt x="4500" y="1271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44" name="Shape 4644"/>
              <p:cNvSpPr/>
              <p:nvPr/>
            </p:nvSpPr>
            <p:spPr>
              <a:xfrm>
                <a:off x="2254250" y="1303337"/>
                <a:ext cx="33338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543" y="0"/>
                    </a:moveTo>
                    <a:lnTo>
                      <a:pt x="19543" y="0"/>
                    </a:lnTo>
                    <a:lnTo>
                      <a:pt x="16457" y="2541"/>
                    </a:lnTo>
                    <a:lnTo>
                      <a:pt x="13371" y="3812"/>
                    </a:lnTo>
                    <a:lnTo>
                      <a:pt x="11314" y="5082"/>
                    </a:lnTo>
                    <a:lnTo>
                      <a:pt x="10286" y="6353"/>
                    </a:lnTo>
                    <a:lnTo>
                      <a:pt x="9257" y="6353"/>
                    </a:lnTo>
                    <a:lnTo>
                      <a:pt x="8229" y="7624"/>
                    </a:lnTo>
                    <a:lnTo>
                      <a:pt x="7200" y="7624"/>
                    </a:lnTo>
                    <a:lnTo>
                      <a:pt x="7200" y="8894"/>
                    </a:lnTo>
                    <a:lnTo>
                      <a:pt x="6171" y="8894"/>
                    </a:lnTo>
                    <a:lnTo>
                      <a:pt x="5143" y="10165"/>
                    </a:lnTo>
                    <a:lnTo>
                      <a:pt x="5143" y="10165"/>
                    </a:lnTo>
                    <a:lnTo>
                      <a:pt x="4114" y="11435"/>
                    </a:lnTo>
                    <a:lnTo>
                      <a:pt x="3086" y="11435"/>
                    </a:lnTo>
                    <a:lnTo>
                      <a:pt x="3086" y="12706"/>
                    </a:lnTo>
                    <a:lnTo>
                      <a:pt x="2057" y="12706"/>
                    </a:lnTo>
                    <a:lnTo>
                      <a:pt x="2057" y="13976"/>
                    </a:lnTo>
                    <a:lnTo>
                      <a:pt x="1029" y="15247"/>
                    </a:lnTo>
                    <a:lnTo>
                      <a:pt x="1029" y="15247"/>
                    </a:lnTo>
                    <a:lnTo>
                      <a:pt x="1029" y="16518"/>
                    </a:lnTo>
                    <a:lnTo>
                      <a:pt x="0" y="17788"/>
                    </a:lnTo>
                    <a:lnTo>
                      <a:pt x="0" y="19059"/>
                    </a:lnTo>
                    <a:lnTo>
                      <a:pt x="0" y="19059"/>
                    </a:lnTo>
                    <a:lnTo>
                      <a:pt x="0" y="20329"/>
                    </a:lnTo>
                    <a:lnTo>
                      <a:pt x="0" y="21600"/>
                    </a:lnTo>
                    <a:lnTo>
                      <a:pt x="5143" y="21600"/>
                    </a:lnTo>
                    <a:lnTo>
                      <a:pt x="5143" y="20329"/>
                    </a:lnTo>
                    <a:lnTo>
                      <a:pt x="5143" y="20329"/>
                    </a:lnTo>
                    <a:lnTo>
                      <a:pt x="5143" y="20329"/>
                    </a:lnTo>
                    <a:lnTo>
                      <a:pt x="5143" y="19059"/>
                    </a:lnTo>
                    <a:lnTo>
                      <a:pt x="5143" y="19059"/>
                    </a:lnTo>
                    <a:lnTo>
                      <a:pt x="5143" y="19059"/>
                    </a:lnTo>
                    <a:lnTo>
                      <a:pt x="6171" y="17788"/>
                    </a:lnTo>
                    <a:lnTo>
                      <a:pt x="6171" y="17788"/>
                    </a:lnTo>
                    <a:lnTo>
                      <a:pt x="6171" y="17788"/>
                    </a:lnTo>
                    <a:lnTo>
                      <a:pt x="6171" y="16518"/>
                    </a:lnTo>
                    <a:lnTo>
                      <a:pt x="7200" y="16518"/>
                    </a:lnTo>
                    <a:lnTo>
                      <a:pt x="7200" y="15247"/>
                    </a:lnTo>
                    <a:lnTo>
                      <a:pt x="8229" y="15247"/>
                    </a:lnTo>
                    <a:lnTo>
                      <a:pt x="8229" y="15247"/>
                    </a:lnTo>
                    <a:lnTo>
                      <a:pt x="9257" y="13976"/>
                    </a:lnTo>
                    <a:lnTo>
                      <a:pt x="9257" y="13976"/>
                    </a:lnTo>
                    <a:lnTo>
                      <a:pt x="10286" y="12706"/>
                    </a:lnTo>
                    <a:lnTo>
                      <a:pt x="11314" y="12706"/>
                    </a:lnTo>
                    <a:lnTo>
                      <a:pt x="11314" y="12706"/>
                    </a:lnTo>
                    <a:lnTo>
                      <a:pt x="12343" y="11435"/>
                    </a:lnTo>
                    <a:lnTo>
                      <a:pt x="13371" y="11435"/>
                    </a:lnTo>
                    <a:lnTo>
                      <a:pt x="15429" y="10165"/>
                    </a:lnTo>
                    <a:lnTo>
                      <a:pt x="18514" y="7624"/>
                    </a:lnTo>
                    <a:lnTo>
                      <a:pt x="21600" y="6353"/>
                    </a:lnTo>
                    <a:lnTo>
                      <a:pt x="21600" y="6353"/>
                    </a:lnTo>
                    <a:lnTo>
                      <a:pt x="195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45" name="Shape 4645"/>
              <p:cNvSpPr/>
              <p:nvPr/>
            </p:nvSpPr>
            <p:spPr>
              <a:xfrm>
                <a:off x="2284412" y="1284287"/>
                <a:ext cx="33338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457" y="1271"/>
                    </a:moveTo>
                    <a:lnTo>
                      <a:pt x="16457" y="1271"/>
                    </a:lnTo>
                    <a:lnTo>
                      <a:pt x="16457" y="1271"/>
                    </a:lnTo>
                    <a:lnTo>
                      <a:pt x="16457" y="1271"/>
                    </a:lnTo>
                    <a:lnTo>
                      <a:pt x="16457" y="2541"/>
                    </a:lnTo>
                    <a:lnTo>
                      <a:pt x="16457" y="2541"/>
                    </a:lnTo>
                    <a:lnTo>
                      <a:pt x="16457" y="2541"/>
                    </a:lnTo>
                    <a:lnTo>
                      <a:pt x="16457" y="3812"/>
                    </a:lnTo>
                    <a:lnTo>
                      <a:pt x="16457" y="3812"/>
                    </a:lnTo>
                    <a:lnTo>
                      <a:pt x="15429" y="3812"/>
                    </a:lnTo>
                    <a:lnTo>
                      <a:pt x="15429" y="5082"/>
                    </a:lnTo>
                    <a:lnTo>
                      <a:pt x="15429" y="5082"/>
                    </a:lnTo>
                    <a:lnTo>
                      <a:pt x="14400" y="6353"/>
                    </a:lnTo>
                    <a:lnTo>
                      <a:pt x="14400" y="6353"/>
                    </a:lnTo>
                    <a:lnTo>
                      <a:pt x="13371" y="6353"/>
                    </a:lnTo>
                    <a:lnTo>
                      <a:pt x="13371" y="7624"/>
                    </a:lnTo>
                    <a:lnTo>
                      <a:pt x="12343" y="7624"/>
                    </a:lnTo>
                    <a:lnTo>
                      <a:pt x="12343" y="8894"/>
                    </a:lnTo>
                    <a:lnTo>
                      <a:pt x="10286" y="8894"/>
                    </a:lnTo>
                    <a:lnTo>
                      <a:pt x="9257" y="10165"/>
                    </a:lnTo>
                    <a:lnTo>
                      <a:pt x="8229" y="11435"/>
                    </a:lnTo>
                    <a:lnTo>
                      <a:pt x="6171" y="12706"/>
                    </a:lnTo>
                    <a:lnTo>
                      <a:pt x="3086" y="13976"/>
                    </a:lnTo>
                    <a:lnTo>
                      <a:pt x="0" y="15247"/>
                    </a:lnTo>
                    <a:lnTo>
                      <a:pt x="2057" y="21600"/>
                    </a:lnTo>
                    <a:lnTo>
                      <a:pt x="5143" y="20329"/>
                    </a:lnTo>
                    <a:lnTo>
                      <a:pt x="8229" y="17788"/>
                    </a:lnTo>
                    <a:lnTo>
                      <a:pt x="10286" y="16518"/>
                    </a:lnTo>
                    <a:lnTo>
                      <a:pt x="11314" y="15247"/>
                    </a:lnTo>
                    <a:lnTo>
                      <a:pt x="13371" y="15247"/>
                    </a:lnTo>
                    <a:lnTo>
                      <a:pt x="14400" y="13976"/>
                    </a:lnTo>
                    <a:lnTo>
                      <a:pt x="15429" y="12706"/>
                    </a:lnTo>
                    <a:lnTo>
                      <a:pt x="16457" y="12706"/>
                    </a:lnTo>
                    <a:lnTo>
                      <a:pt x="16457" y="11435"/>
                    </a:lnTo>
                    <a:lnTo>
                      <a:pt x="17486" y="11435"/>
                    </a:lnTo>
                    <a:lnTo>
                      <a:pt x="18514" y="10165"/>
                    </a:lnTo>
                    <a:lnTo>
                      <a:pt x="18514" y="10165"/>
                    </a:lnTo>
                    <a:lnTo>
                      <a:pt x="19543" y="8894"/>
                    </a:lnTo>
                    <a:lnTo>
                      <a:pt x="19543" y="8894"/>
                    </a:lnTo>
                    <a:lnTo>
                      <a:pt x="20571" y="7624"/>
                    </a:lnTo>
                    <a:lnTo>
                      <a:pt x="20571" y="6353"/>
                    </a:lnTo>
                    <a:lnTo>
                      <a:pt x="20571" y="6353"/>
                    </a:lnTo>
                    <a:lnTo>
                      <a:pt x="21600" y="5082"/>
                    </a:lnTo>
                    <a:lnTo>
                      <a:pt x="21600" y="3812"/>
                    </a:lnTo>
                    <a:lnTo>
                      <a:pt x="21600" y="2541"/>
                    </a:lnTo>
                    <a:lnTo>
                      <a:pt x="21600" y="1271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6457" y="127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46" name="Shape 4646"/>
              <p:cNvSpPr/>
              <p:nvPr/>
            </p:nvSpPr>
            <p:spPr>
              <a:xfrm>
                <a:off x="2279650" y="1257300"/>
                <a:ext cx="38100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6000"/>
                    </a:moveTo>
                    <a:lnTo>
                      <a:pt x="0" y="6000"/>
                    </a:lnTo>
                    <a:lnTo>
                      <a:pt x="2700" y="7200"/>
                    </a:lnTo>
                    <a:lnTo>
                      <a:pt x="6300" y="9600"/>
                    </a:lnTo>
                    <a:lnTo>
                      <a:pt x="7200" y="10800"/>
                    </a:lnTo>
                    <a:lnTo>
                      <a:pt x="9000" y="12000"/>
                    </a:lnTo>
                    <a:lnTo>
                      <a:pt x="10800" y="12000"/>
                    </a:lnTo>
                    <a:lnTo>
                      <a:pt x="11700" y="13200"/>
                    </a:lnTo>
                    <a:lnTo>
                      <a:pt x="12600" y="14400"/>
                    </a:lnTo>
                    <a:lnTo>
                      <a:pt x="12600" y="14400"/>
                    </a:lnTo>
                    <a:lnTo>
                      <a:pt x="13500" y="15600"/>
                    </a:lnTo>
                    <a:lnTo>
                      <a:pt x="14400" y="15600"/>
                    </a:lnTo>
                    <a:lnTo>
                      <a:pt x="14400" y="16800"/>
                    </a:lnTo>
                    <a:lnTo>
                      <a:pt x="15300" y="16800"/>
                    </a:lnTo>
                    <a:lnTo>
                      <a:pt x="15300" y="16800"/>
                    </a:lnTo>
                    <a:lnTo>
                      <a:pt x="16200" y="18000"/>
                    </a:lnTo>
                    <a:lnTo>
                      <a:pt x="16200" y="18000"/>
                    </a:lnTo>
                    <a:lnTo>
                      <a:pt x="16200" y="19200"/>
                    </a:lnTo>
                    <a:lnTo>
                      <a:pt x="17100" y="19200"/>
                    </a:lnTo>
                    <a:lnTo>
                      <a:pt x="17100" y="19200"/>
                    </a:lnTo>
                    <a:lnTo>
                      <a:pt x="17100" y="20400"/>
                    </a:lnTo>
                    <a:lnTo>
                      <a:pt x="17100" y="20400"/>
                    </a:lnTo>
                    <a:lnTo>
                      <a:pt x="17100" y="20400"/>
                    </a:lnTo>
                    <a:lnTo>
                      <a:pt x="17100" y="21600"/>
                    </a:lnTo>
                    <a:lnTo>
                      <a:pt x="21600" y="20400"/>
                    </a:lnTo>
                    <a:lnTo>
                      <a:pt x="21600" y="20400"/>
                    </a:lnTo>
                    <a:lnTo>
                      <a:pt x="21600" y="19200"/>
                    </a:lnTo>
                    <a:lnTo>
                      <a:pt x="21600" y="18000"/>
                    </a:lnTo>
                    <a:lnTo>
                      <a:pt x="20700" y="16800"/>
                    </a:lnTo>
                    <a:lnTo>
                      <a:pt x="20700" y="15600"/>
                    </a:lnTo>
                    <a:lnTo>
                      <a:pt x="19800" y="15600"/>
                    </a:lnTo>
                    <a:lnTo>
                      <a:pt x="19800" y="14400"/>
                    </a:lnTo>
                    <a:lnTo>
                      <a:pt x="18900" y="13200"/>
                    </a:lnTo>
                    <a:lnTo>
                      <a:pt x="18900" y="13200"/>
                    </a:lnTo>
                    <a:lnTo>
                      <a:pt x="18000" y="12000"/>
                    </a:lnTo>
                    <a:lnTo>
                      <a:pt x="17100" y="12000"/>
                    </a:lnTo>
                    <a:lnTo>
                      <a:pt x="17100" y="10800"/>
                    </a:lnTo>
                    <a:lnTo>
                      <a:pt x="16200" y="10800"/>
                    </a:lnTo>
                    <a:lnTo>
                      <a:pt x="15300" y="9600"/>
                    </a:lnTo>
                    <a:lnTo>
                      <a:pt x="15300" y="9600"/>
                    </a:lnTo>
                    <a:lnTo>
                      <a:pt x="14400" y="8400"/>
                    </a:lnTo>
                    <a:lnTo>
                      <a:pt x="12600" y="7200"/>
                    </a:lnTo>
                    <a:lnTo>
                      <a:pt x="10800" y="6000"/>
                    </a:lnTo>
                    <a:lnTo>
                      <a:pt x="9900" y="4800"/>
                    </a:lnTo>
                    <a:lnTo>
                      <a:pt x="8100" y="3600"/>
                    </a:lnTo>
                    <a:lnTo>
                      <a:pt x="5400" y="240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0" y="6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47" name="Shape 4647"/>
              <p:cNvSpPr/>
              <p:nvPr/>
            </p:nvSpPr>
            <p:spPr>
              <a:xfrm>
                <a:off x="2244725" y="1236662"/>
                <a:ext cx="38100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900" y="1200"/>
                    </a:lnTo>
                    <a:lnTo>
                      <a:pt x="900" y="2400"/>
                    </a:lnTo>
                    <a:lnTo>
                      <a:pt x="900" y="3600"/>
                    </a:lnTo>
                    <a:lnTo>
                      <a:pt x="900" y="4800"/>
                    </a:lnTo>
                    <a:lnTo>
                      <a:pt x="1800" y="4800"/>
                    </a:lnTo>
                    <a:lnTo>
                      <a:pt x="1800" y="6000"/>
                    </a:lnTo>
                    <a:lnTo>
                      <a:pt x="2700" y="7200"/>
                    </a:lnTo>
                    <a:lnTo>
                      <a:pt x="2700" y="7200"/>
                    </a:lnTo>
                    <a:lnTo>
                      <a:pt x="3600" y="8400"/>
                    </a:lnTo>
                    <a:lnTo>
                      <a:pt x="4500" y="8400"/>
                    </a:lnTo>
                    <a:lnTo>
                      <a:pt x="4500" y="9600"/>
                    </a:lnTo>
                    <a:lnTo>
                      <a:pt x="5400" y="10800"/>
                    </a:lnTo>
                    <a:lnTo>
                      <a:pt x="6300" y="10800"/>
                    </a:lnTo>
                    <a:lnTo>
                      <a:pt x="6300" y="12000"/>
                    </a:lnTo>
                    <a:lnTo>
                      <a:pt x="7200" y="12000"/>
                    </a:lnTo>
                    <a:lnTo>
                      <a:pt x="8100" y="13200"/>
                    </a:lnTo>
                    <a:lnTo>
                      <a:pt x="9000" y="14400"/>
                    </a:lnTo>
                    <a:lnTo>
                      <a:pt x="10800" y="15600"/>
                    </a:lnTo>
                    <a:lnTo>
                      <a:pt x="12600" y="15600"/>
                    </a:lnTo>
                    <a:lnTo>
                      <a:pt x="14400" y="16800"/>
                    </a:lnTo>
                    <a:lnTo>
                      <a:pt x="17100" y="19200"/>
                    </a:lnTo>
                    <a:lnTo>
                      <a:pt x="19800" y="21600"/>
                    </a:lnTo>
                    <a:lnTo>
                      <a:pt x="21600" y="15600"/>
                    </a:lnTo>
                    <a:lnTo>
                      <a:pt x="18900" y="14400"/>
                    </a:lnTo>
                    <a:lnTo>
                      <a:pt x="16200" y="12000"/>
                    </a:lnTo>
                    <a:lnTo>
                      <a:pt x="14400" y="10800"/>
                    </a:lnTo>
                    <a:lnTo>
                      <a:pt x="13500" y="9600"/>
                    </a:lnTo>
                    <a:lnTo>
                      <a:pt x="11700" y="8400"/>
                    </a:lnTo>
                    <a:lnTo>
                      <a:pt x="10800" y="7200"/>
                    </a:lnTo>
                    <a:lnTo>
                      <a:pt x="9900" y="7200"/>
                    </a:lnTo>
                    <a:lnTo>
                      <a:pt x="9000" y="7200"/>
                    </a:lnTo>
                    <a:lnTo>
                      <a:pt x="9000" y="6000"/>
                    </a:lnTo>
                    <a:lnTo>
                      <a:pt x="8100" y="6000"/>
                    </a:lnTo>
                    <a:lnTo>
                      <a:pt x="7200" y="4800"/>
                    </a:lnTo>
                    <a:lnTo>
                      <a:pt x="7200" y="4800"/>
                    </a:lnTo>
                    <a:lnTo>
                      <a:pt x="6300" y="3600"/>
                    </a:lnTo>
                    <a:lnTo>
                      <a:pt x="6300" y="3600"/>
                    </a:lnTo>
                    <a:lnTo>
                      <a:pt x="6300" y="2400"/>
                    </a:lnTo>
                    <a:lnTo>
                      <a:pt x="5400" y="2400"/>
                    </a:lnTo>
                    <a:lnTo>
                      <a:pt x="5400" y="2400"/>
                    </a:lnTo>
                    <a:lnTo>
                      <a:pt x="5400" y="1200"/>
                    </a:lnTo>
                    <a:lnTo>
                      <a:pt x="5400" y="1200"/>
                    </a:lnTo>
                    <a:lnTo>
                      <a:pt x="5400" y="0"/>
                    </a:lnTo>
                    <a:lnTo>
                      <a:pt x="54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48" name="Shape 4648"/>
              <p:cNvSpPr/>
              <p:nvPr/>
            </p:nvSpPr>
            <p:spPr>
              <a:xfrm>
                <a:off x="2244725" y="1209675"/>
                <a:ext cx="33338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543" y="0"/>
                    </a:moveTo>
                    <a:lnTo>
                      <a:pt x="19543" y="0"/>
                    </a:lnTo>
                    <a:lnTo>
                      <a:pt x="18514" y="1271"/>
                    </a:lnTo>
                    <a:lnTo>
                      <a:pt x="16457" y="1271"/>
                    </a:lnTo>
                    <a:lnTo>
                      <a:pt x="15429" y="2541"/>
                    </a:lnTo>
                    <a:lnTo>
                      <a:pt x="13371" y="3812"/>
                    </a:lnTo>
                    <a:lnTo>
                      <a:pt x="12343" y="5082"/>
                    </a:lnTo>
                    <a:lnTo>
                      <a:pt x="10286" y="6353"/>
                    </a:lnTo>
                    <a:lnTo>
                      <a:pt x="10286" y="6353"/>
                    </a:lnTo>
                    <a:lnTo>
                      <a:pt x="9257" y="7624"/>
                    </a:lnTo>
                    <a:lnTo>
                      <a:pt x="8229" y="7624"/>
                    </a:lnTo>
                    <a:lnTo>
                      <a:pt x="7200" y="7624"/>
                    </a:lnTo>
                    <a:lnTo>
                      <a:pt x="7200" y="8894"/>
                    </a:lnTo>
                    <a:lnTo>
                      <a:pt x="6171" y="8894"/>
                    </a:lnTo>
                    <a:lnTo>
                      <a:pt x="5143" y="10165"/>
                    </a:lnTo>
                    <a:lnTo>
                      <a:pt x="5143" y="11435"/>
                    </a:lnTo>
                    <a:lnTo>
                      <a:pt x="4114" y="11435"/>
                    </a:lnTo>
                    <a:lnTo>
                      <a:pt x="3086" y="12706"/>
                    </a:lnTo>
                    <a:lnTo>
                      <a:pt x="3086" y="12706"/>
                    </a:lnTo>
                    <a:lnTo>
                      <a:pt x="2057" y="13976"/>
                    </a:lnTo>
                    <a:lnTo>
                      <a:pt x="2057" y="15247"/>
                    </a:lnTo>
                    <a:lnTo>
                      <a:pt x="2057" y="15247"/>
                    </a:lnTo>
                    <a:lnTo>
                      <a:pt x="1029" y="16518"/>
                    </a:lnTo>
                    <a:lnTo>
                      <a:pt x="1029" y="17788"/>
                    </a:lnTo>
                    <a:lnTo>
                      <a:pt x="1029" y="19059"/>
                    </a:lnTo>
                    <a:lnTo>
                      <a:pt x="1029" y="19059"/>
                    </a:lnTo>
                    <a:lnTo>
                      <a:pt x="0" y="20329"/>
                    </a:lnTo>
                    <a:lnTo>
                      <a:pt x="0" y="21600"/>
                    </a:lnTo>
                    <a:lnTo>
                      <a:pt x="5143" y="21600"/>
                    </a:lnTo>
                    <a:lnTo>
                      <a:pt x="5143" y="20329"/>
                    </a:lnTo>
                    <a:lnTo>
                      <a:pt x="5143" y="20329"/>
                    </a:lnTo>
                    <a:lnTo>
                      <a:pt x="6171" y="20329"/>
                    </a:lnTo>
                    <a:lnTo>
                      <a:pt x="6171" y="19059"/>
                    </a:lnTo>
                    <a:lnTo>
                      <a:pt x="6171" y="19059"/>
                    </a:lnTo>
                    <a:lnTo>
                      <a:pt x="6171" y="19059"/>
                    </a:lnTo>
                    <a:lnTo>
                      <a:pt x="6171" y="17788"/>
                    </a:lnTo>
                    <a:lnTo>
                      <a:pt x="6171" y="17788"/>
                    </a:lnTo>
                    <a:lnTo>
                      <a:pt x="7200" y="17788"/>
                    </a:lnTo>
                    <a:lnTo>
                      <a:pt x="7200" y="16518"/>
                    </a:lnTo>
                    <a:lnTo>
                      <a:pt x="8229" y="16518"/>
                    </a:lnTo>
                    <a:lnTo>
                      <a:pt x="8229" y="15247"/>
                    </a:lnTo>
                    <a:lnTo>
                      <a:pt x="8229" y="15247"/>
                    </a:lnTo>
                    <a:lnTo>
                      <a:pt x="9257" y="13976"/>
                    </a:lnTo>
                    <a:lnTo>
                      <a:pt x="10286" y="13976"/>
                    </a:lnTo>
                    <a:lnTo>
                      <a:pt x="10286" y="13976"/>
                    </a:lnTo>
                    <a:lnTo>
                      <a:pt x="11314" y="12706"/>
                    </a:lnTo>
                    <a:lnTo>
                      <a:pt x="11314" y="12706"/>
                    </a:lnTo>
                    <a:lnTo>
                      <a:pt x="12343" y="11435"/>
                    </a:lnTo>
                    <a:lnTo>
                      <a:pt x="13371" y="11435"/>
                    </a:lnTo>
                    <a:lnTo>
                      <a:pt x="14400" y="10165"/>
                    </a:lnTo>
                    <a:lnTo>
                      <a:pt x="16457" y="8894"/>
                    </a:lnTo>
                    <a:lnTo>
                      <a:pt x="17486" y="8894"/>
                    </a:lnTo>
                    <a:lnTo>
                      <a:pt x="19543" y="7624"/>
                    </a:lnTo>
                    <a:lnTo>
                      <a:pt x="20571" y="6353"/>
                    </a:lnTo>
                    <a:lnTo>
                      <a:pt x="21600" y="6353"/>
                    </a:lnTo>
                    <a:lnTo>
                      <a:pt x="21600" y="6353"/>
                    </a:lnTo>
                    <a:lnTo>
                      <a:pt x="195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49" name="Shape 4649"/>
              <p:cNvSpPr/>
              <p:nvPr/>
            </p:nvSpPr>
            <p:spPr>
              <a:xfrm>
                <a:off x="2274887" y="1192212"/>
                <a:ext cx="34926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691" y="0"/>
                    </a:moveTo>
                    <a:lnTo>
                      <a:pt x="16691" y="0"/>
                    </a:lnTo>
                    <a:lnTo>
                      <a:pt x="16691" y="0"/>
                    </a:lnTo>
                    <a:lnTo>
                      <a:pt x="16691" y="0"/>
                    </a:lnTo>
                    <a:lnTo>
                      <a:pt x="16691" y="1350"/>
                    </a:lnTo>
                    <a:lnTo>
                      <a:pt x="16691" y="1350"/>
                    </a:lnTo>
                    <a:lnTo>
                      <a:pt x="16691" y="1350"/>
                    </a:lnTo>
                    <a:lnTo>
                      <a:pt x="16691" y="1350"/>
                    </a:lnTo>
                    <a:lnTo>
                      <a:pt x="15709" y="2700"/>
                    </a:lnTo>
                    <a:lnTo>
                      <a:pt x="15709" y="2700"/>
                    </a:lnTo>
                    <a:lnTo>
                      <a:pt x="15709" y="2700"/>
                    </a:lnTo>
                    <a:lnTo>
                      <a:pt x="15709" y="4050"/>
                    </a:lnTo>
                    <a:lnTo>
                      <a:pt x="14727" y="4050"/>
                    </a:lnTo>
                    <a:lnTo>
                      <a:pt x="14727" y="4050"/>
                    </a:lnTo>
                    <a:lnTo>
                      <a:pt x="14727" y="5400"/>
                    </a:lnTo>
                    <a:lnTo>
                      <a:pt x="13745" y="5400"/>
                    </a:lnTo>
                    <a:lnTo>
                      <a:pt x="13745" y="5400"/>
                    </a:lnTo>
                    <a:lnTo>
                      <a:pt x="12764" y="6750"/>
                    </a:lnTo>
                    <a:lnTo>
                      <a:pt x="12764" y="6750"/>
                    </a:lnTo>
                    <a:lnTo>
                      <a:pt x="11782" y="8100"/>
                    </a:lnTo>
                    <a:lnTo>
                      <a:pt x="10800" y="8100"/>
                    </a:lnTo>
                    <a:lnTo>
                      <a:pt x="8836" y="9450"/>
                    </a:lnTo>
                    <a:lnTo>
                      <a:pt x="7855" y="10800"/>
                    </a:lnTo>
                    <a:lnTo>
                      <a:pt x="5891" y="10800"/>
                    </a:lnTo>
                    <a:lnTo>
                      <a:pt x="2945" y="13500"/>
                    </a:lnTo>
                    <a:lnTo>
                      <a:pt x="0" y="14850"/>
                    </a:lnTo>
                    <a:lnTo>
                      <a:pt x="1964" y="21600"/>
                    </a:lnTo>
                    <a:lnTo>
                      <a:pt x="4909" y="18900"/>
                    </a:lnTo>
                    <a:lnTo>
                      <a:pt x="7855" y="17550"/>
                    </a:lnTo>
                    <a:lnTo>
                      <a:pt x="9818" y="16200"/>
                    </a:lnTo>
                    <a:lnTo>
                      <a:pt x="10800" y="16200"/>
                    </a:lnTo>
                    <a:lnTo>
                      <a:pt x="12764" y="14850"/>
                    </a:lnTo>
                    <a:lnTo>
                      <a:pt x="14727" y="13500"/>
                    </a:lnTo>
                    <a:lnTo>
                      <a:pt x="14727" y="12150"/>
                    </a:lnTo>
                    <a:lnTo>
                      <a:pt x="15709" y="12150"/>
                    </a:lnTo>
                    <a:lnTo>
                      <a:pt x="16691" y="10800"/>
                    </a:lnTo>
                    <a:lnTo>
                      <a:pt x="16691" y="10800"/>
                    </a:lnTo>
                    <a:lnTo>
                      <a:pt x="17673" y="9450"/>
                    </a:lnTo>
                    <a:lnTo>
                      <a:pt x="18655" y="9450"/>
                    </a:lnTo>
                    <a:lnTo>
                      <a:pt x="18655" y="8100"/>
                    </a:lnTo>
                    <a:lnTo>
                      <a:pt x="19636" y="8100"/>
                    </a:lnTo>
                    <a:lnTo>
                      <a:pt x="19636" y="6750"/>
                    </a:lnTo>
                    <a:lnTo>
                      <a:pt x="20618" y="5400"/>
                    </a:lnTo>
                    <a:lnTo>
                      <a:pt x="20618" y="5400"/>
                    </a:lnTo>
                    <a:lnTo>
                      <a:pt x="20618" y="4050"/>
                    </a:lnTo>
                    <a:lnTo>
                      <a:pt x="20618" y="2700"/>
                    </a:lnTo>
                    <a:lnTo>
                      <a:pt x="21600" y="1350"/>
                    </a:lnTo>
                    <a:lnTo>
                      <a:pt x="21600" y="135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669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50" name="Shape 4650"/>
              <p:cNvSpPr/>
              <p:nvPr/>
            </p:nvSpPr>
            <p:spPr>
              <a:xfrm>
                <a:off x="2271712" y="1163637"/>
                <a:ext cx="38101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6000"/>
                    </a:moveTo>
                    <a:lnTo>
                      <a:pt x="0" y="6000"/>
                    </a:lnTo>
                    <a:lnTo>
                      <a:pt x="900" y="6000"/>
                    </a:lnTo>
                    <a:lnTo>
                      <a:pt x="2700" y="7200"/>
                    </a:lnTo>
                    <a:lnTo>
                      <a:pt x="4500" y="8400"/>
                    </a:lnTo>
                    <a:lnTo>
                      <a:pt x="5400" y="9600"/>
                    </a:lnTo>
                    <a:lnTo>
                      <a:pt x="7200" y="9600"/>
                    </a:lnTo>
                    <a:lnTo>
                      <a:pt x="9000" y="10800"/>
                    </a:lnTo>
                    <a:lnTo>
                      <a:pt x="9000" y="12000"/>
                    </a:lnTo>
                    <a:lnTo>
                      <a:pt x="9900" y="12000"/>
                    </a:lnTo>
                    <a:lnTo>
                      <a:pt x="10800" y="13200"/>
                    </a:lnTo>
                    <a:lnTo>
                      <a:pt x="10800" y="13200"/>
                    </a:lnTo>
                    <a:lnTo>
                      <a:pt x="11700" y="13200"/>
                    </a:lnTo>
                    <a:lnTo>
                      <a:pt x="12600" y="14400"/>
                    </a:lnTo>
                    <a:lnTo>
                      <a:pt x="13500" y="14400"/>
                    </a:lnTo>
                    <a:lnTo>
                      <a:pt x="13500" y="15600"/>
                    </a:lnTo>
                    <a:lnTo>
                      <a:pt x="14400" y="15600"/>
                    </a:lnTo>
                    <a:lnTo>
                      <a:pt x="14400" y="16800"/>
                    </a:lnTo>
                    <a:lnTo>
                      <a:pt x="15300" y="16800"/>
                    </a:lnTo>
                    <a:lnTo>
                      <a:pt x="15300" y="18000"/>
                    </a:lnTo>
                    <a:lnTo>
                      <a:pt x="15300" y="18000"/>
                    </a:lnTo>
                    <a:lnTo>
                      <a:pt x="16200" y="19200"/>
                    </a:lnTo>
                    <a:lnTo>
                      <a:pt x="16200" y="19200"/>
                    </a:lnTo>
                    <a:lnTo>
                      <a:pt x="16200" y="20400"/>
                    </a:lnTo>
                    <a:lnTo>
                      <a:pt x="16200" y="20400"/>
                    </a:lnTo>
                    <a:lnTo>
                      <a:pt x="17100" y="20400"/>
                    </a:lnTo>
                    <a:lnTo>
                      <a:pt x="17100" y="21600"/>
                    </a:lnTo>
                    <a:lnTo>
                      <a:pt x="17100" y="21600"/>
                    </a:lnTo>
                    <a:lnTo>
                      <a:pt x="21600" y="21600"/>
                    </a:lnTo>
                    <a:lnTo>
                      <a:pt x="21600" y="20400"/>
                    </a:lnTo>
                    <a:lnTo>
                      <a:pt x="20700" y="19200"/>
                    </a:lnTo>
                    <a:lnTo>
                      <a:pt x="20700" y="18000"/>
                    </a:lnTo>
                    <a:lnTo>
                      <a:pt x="20700" y="16800"/>
                    </a:lnTo>
                    <a:lnTo>
                      <a:pt x="19800" y="16800"/>
                    </a:lnTo>
                    <a:lnTo>
                      <a:pt x="19800" y="15600"/>
                    </a:lnTo>
                    <a:lnTo>
                      <a:pt x="18900" y="14400"/>
                    </a:lnTo>
                    <a:lnTo>
                      <a:pt x="18900" y="13200"/>
                    </a:lnTo>
                    <a:lnTo>
                      <a:pt x="18000" y="13200"/>
                    </a:lnTo>
                    <a:lnTo>
                      <a:pt x="18000" y="12000"/>
                    </a:lnTo>
                    <a:lnTo>
                      <a:pt x="17100" y="12000"/>
                    </a:lnTo>
                    <a:lnTo>
                      <a:pt x="16200" y="10800"/>
                    </a:lnTo>
                    <a:lnTo>
                      <a:pt x="16200" y="9600"/>
                    </a:lnTo>
                    <a:lnTo>
                      <a:pt x="15300" y="9600"/>
                    </a:lnTo>
                    <a:lnTo>
                      <a:pt x="14400" y="8400"/>
                    </a:lnTo>
                    <a:lnTo>
                      <a:pt x="13500" y="8400"/>
                    </a:lnTo>
                    <a:lnTo>
                      <a:pt x="13500" y="7200"/>
                    </a:lnTo>
                    <a:lnTo>
                      <a:pt x="12600" y="7200"/>
                    </a:lnTo>
                    <a:lnTo>
                      <a:pt x="11700" y="6000"/>
                    </a:lnTo>
                    <a:lnTo>
                      <a:pt x="10800" y="6000"/>
                    </a:lnTo>
                    <a:lnTo>
                      <a:pt x="9000" y="4800"/>
                    </a:lnTo>
                    <a:lnTo>
                      <a:pt x="8100" y="3600"/>
                    </a:lnTo>
                    <a:lnTo>
                      <a:pt x="6300" y="2400"/>
                    </a:lnTo>
                    <a:lnTo>
                      <a:pt x="4500" y="1200"/>
                    </a:lnTo>
                    <a:lnTo>
                      <a:pt x="2700" y="120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0" y="6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51" name="Shape 4651"/>
              <p:cNvSpPr/>
              <p:nvPr/>
            </p:nvSpPr>
            <p:spPr>
              <a:xfrm>
                <a:off x="2236787" y="1146175"/>
                <a:ext cx="38101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350"/>
                    </a:moveTo>
                    <a:lnTo>
                      <a:pt x="0" y="1350"/>
                    </a:lnTo>
                    <a:lnTo>
                      <a:pt x="0" y="2700"/>
                    </a:lnTo>
                    <a:lnTo>
                      <a:pt x="0" y="2700"/>
                    </a:lnTo>
                    <a:lnTo>
                      <a:pt x="900" y="4050"/>
                    </a:lnTo>
                    <a:lnTo>
                      <a:pt x="900" y="5400"/>
                    </a:lnTo>
                    <a:lnTo>
                      <a:pt x="900" y="6750"/>
                    </a:lnTo>
                    <a:lnTo>
                      <a:pt x="1800" y="6750"/>
                    </a:lnTo>
                    <a:lnTo>
                      <a:pt x="1800" y="8100"/>
                    </a:lnTo>
                    <a:lnTo>
                      <a:pt x="2700" y="8100"/>
                    </a:lnTo>
                    <a:lnTo>
                      <a:pt x="2700" y="9450"/>
                    </a:lnTo>
                    <a:lnTo>
                      <a:pt x="3600" y="10800"/>
                    </a:lnTo>
                    <a:lnTo>
                      <a:pt x="4500" y="10800"/>
                    </a:lnTo>
                    <a:lnTo>
                      <a:pt x="5400" y="12150"/>
                    </a:lnTo>
                    <a:lnTo>
                      <a:pt x="5400" y="12150"/>
                    </a:lnTo>
                    <a:lnTo>
                      <a:pt x="6300" y="12150"/>
                    </a:lnTo>
                    <a:lnTo>
                      <a:pt x="7200" y="13500"/>
                    </a:lnTo>
                    <a:lnTo>
                      <a:pt x="8100" y="13500"/>
                    </a:lnTo>
                    <a:lnTo>
                      <a:pt x="9000" y="14850"/>
                    </a:lnTo>
                    <a:lnTo>
                      <a:pt x="10800" y="16200"/>
                    </a:lnTo>
                    <a:lnTo>
                      <a:pt x="11700" y="17550"/>
                    </a:lnTo>
                    <a:lnTo>
                      <a:pt x="13500" y="17550"/>
                    </a:lnTo>
                    <a:lnTo>
                      <a:pt x="17100" y="20250"/>
                    </a:lnTo>
                    <a:lnTo>
                      <a:pt x="19800" y="21600"/>
                    </a:lnTo>
                    <a:lnTo>
                      <a:pt x="21600" y="14850"/>
                    </a:lnTo>
                    <a:lnTo>
                      <a:pt x="18000" y="13500"/>
                    </a:lnTo>
                    <a:lnTo>
                      <a:pt x="15300" y="12150"/>
                    </a:lnTo>
                    <a:lnTo>
                      <a:pt x="13500" y="10800"/>
                    </a:lnTo>
                    <a:lnTo>
                      <a:pt x="12600" y="9450"/>
                    </a:lnTo>
                    <a:lnTo>
                      <a:pt x="10800" y="9450"/>
                    </a:lnTo>
                    <a:lnTo>
                      <a:pt x="9900" y="8100"/>
                    </a:lnTo>
                    <a:lnTo>
                      <a:pt x="9000" y="6750"/>
                    </a:lnTo>
                    <a:lnTo>
                      <a:pt x="9000" y="6750"/>
                    </a:lnTo>
                    <a:lnTo>
                      <a:pt x="8100" y="6750"/>
                    </a:lnTo>
                    <a:lnTo>
                      <a:pt x="7200" y="5400"/>
                    </a:lnTo>
                    <a:lnTo>
                      <a:pt x="7200" y="5400"/>
                    </a:lnTo>
                    <a:lnTo>
                      <a:pt x="6300" y="5400"/>
                    </a:lnTo>
                    <a:lnTo>
                      <a:pt x="6300" y="4050"/>
                    </a:lnTo>
                    <a:lnTo>
                      <a:pt x="6300" y="4050"/>
                    </a:lnTo>
                    <a:lnTo>
                      <a:pt x="5400" y="4050"/>
                    </a:lnTo>
                    <a:lnTo>
                      <a:pt x="5400" y="2700"/>
                    </a:lnTo>
                    <a:lnTo>
                      <a:pt x="5400" y="2700"/>
                    </a:lnTo>
                    <a:lnTo>
                      <a:pt x="5400" y="2700"/>
                    </a:lnTo>
                    <a:lnTo>
                      <a:pt x="4500" y="1350"/>
                    </a:lnTo>
                    <a:lnTo>
                      <a:pt x="4500" y="1350"/>
                    </a:lnTo>
                    <a:lnTo>
                      <a:pt x="4500" y="135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0" y="135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52" name="Shape 4652"/>
              <p:cNvSpPr/>
              <p:nvPr/>
            </p:nvSpPr>
            <p:spPr>
              <a:xfrm>
                <a:off x="2236787" y="1120775"/>
                <a:ext cx="33338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543" y="0"/>
                    </a:moveTo>
                    <a:lnTo>
                      <a:pt x="19543" y="0"/>
                    </a:lnTo>
                    <a:lnTo>
                      <a:pt x="16457" y="2541"/>
                    </a:lnTo>
                    <a:lnTo>
                      <a:pt x="13371" y="3812"/>
                    </a:lnTo>
                    <a:lnTo>
                      <a:pt x="11314" y="5082"/>
                    </a:lnTo>
                    <a:lnTo>
                      <a:pt x="10286" y="6353"/>
                    </a:lnTo>
                    <a:lnTo>
                      <a:pt x="8229" y="7624"/>
                    </a:lnTo>
                    <a:lnTo>
                      <a:pt x="7200" y="8894"/>
                    </a:lnTo>
                    <a:lnTo>
                      <a:pt x="6171" y="8894"/>
                    </a:lnTo>
                    <a:lnTo>
                      <a:pt x="6171" y="10165"/>
                    </a:lnTo>
                    <a:lnTo>
                      <a:pt x="5143" y="10165"/>
                    </a:lnTo>
                    <a:lnTo>
                      <a:pt x="4114" y="11435"/>
                    </a:lnTo>
                    <a:lnTo>
                      <a:pt x="4114" y="11435"/>
                    </a:lnTo>
                    <a:lnTo>
                      <a:pt x="3086" y="12706"/>
                    </a:lnTo>
                    <a:lnTo>
                      <a:pt x="2057" y="12706"/>
                    </a:lnTo>
                    <a:lnTo>
                      <a:pt x="2057" y="13976"/>
                    </a:lnTo>
                    <a:lnTo>
                      <a:pt x="1029" y="15247"/>
                    </a:lnTo>
                    <a:lnTo>
                      <a:pt x="1029" y="15247"/>
                    </a:lnTo>
                    <a:lnTo>
                      <a:pt x="1029" y="16518"/>
                    </a:lnTo>
                    <a:lnTo>
                      <a:pt x="0" y="17788"/>
                    </a:lnTo>
                    <a:lnTo>
                      <a:pt x="0" y="17788"/>
                    </a:lnTo>
                    <a:lnTo>
                      <a:pt x="0" y="19059"/>
                    </a:lnTo>
                    <a:lnTo>
                      <a:pt x="0" y="20329"/>
                    </a:lnTo>
                    <a:lnTo>
                      <a:pt x="0" y="21600"/>
                    </a:lnTo>
                    <a:lnTo>
                      <a:pt x="5143" y="20329"/>
                    </a:lnTo>
                    <a:lnTo>
                      <a:pt x="5143" y="20329"/>
                    </a:lnTo>
                    <a:lnTo>
                      <a:pt x="5143" y="20329"/>
                    </a:lnTo>
                    <a:lnTo>
                      <a:pt x="5143" y="20329"/>
                    </a:lnTo>
                    <a:lnTo>
                      <a:pt x="5143" y="19059"/>
                    </a:lnTo>
                    <a:lnTo>
                      <a:pt x="5143" y="19059"/>
                    </a:lnTo>
                    <a:lnTo>
                      <a:pt x="6171" y="19059"/>
                    </a:lnTo>
                    <a:lnTo>
                      <a:pt x="6171" y="17788"/>
                    </a:lnTo>
                    <a:lnTo>
                      <a:pt x="6171" y="17788"/>
                    </a:lnTo>
                    <a:lnTo>
                      <a:pt x="6171" y="17788"/>
                    </a:lnTo>
                    <a:lnTo>
                      <a:pt x="7200" y="16518"/>
                    </a:lnTo>
                    <a:lnTo>
                      <a:pt x="7200" y="16518"/>
                    </a:lnTo>
                    <a:lnTo>
                      <a:pt x="8229" y="16518"/>
                    </a:lnTo>
                    <a:lnTo>
                      <a:pt x="8229" y="15247"/>
                    </a:lnTo>
                    <a:lnTo>
                      <a:pt x="9257" y="15247"/>
                    </a:lnTo>
                    <a:lnTo>
                      <a:pt x="9257" y="13976"/>
                    </a:lnTo>
                    <a:lnTo>
                      <a:pt x="10286" y="13976"/>
                    </a:lnTo>
                    <a:lnTo>
                      <a:pt x="11314" y="12706"/>
                    </a:lnTo>
                    <a:lnTo>
                      <a:pt x="12343" y="11435"/>
                    </a:lnTo>
                    <a:lnTo>
                      <a:pt x="14400" y="11435"/>
                    </a:lnTo>
                    <a:lnTo>
                      <a:pt x="15429" y="10165"/>
                    </a:lnTo>
                    <a:lnTo>
                      <a:pt x="18514" y="7624"/>
                    </a:lnTo>
                    <a:lnTo>
                      <a:pt x="21600" y="6353"/>
                    </a:lnTo>
                    <a:lnTo>
                      <a:pt x="21600" y="6353"/>
                    </a:lnTo>
                    <a:lnTo>
                      <a:pt x="195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53" name="Shape 4653"/>
              <p:cNvSpPr/>
              <p:nvPr/>
            </p:nvSpPr>
            <p:spPr>
              <a:xfrm>
                <a:off x="2266950" y="1101725"/>
                <a:ext cx="33338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457" y="1271"/>
                    </a:moveTo>
                    <a:lnTo>
                      <a:pt x="16457" y="1271"/>
                    </a:lnTo>
                    <a:lnTo>
                      <a:pt x="16457" y="1271"/>
                    </a:lnTo>
                    <a:lnTo>
                      <a:pt x="16457" y="2541"/>
                    </a:lnTo>
                    <a:lnTo>
                      <a:pt x="16457" y="2541"/>
                    </a:lnTo>
                    <a:lnTo>
                      <a:pt x="16457" y="2541"/>
                    </a:lnTo>
                    <a:lnTo>
                      <a:pt x="16457" y="2541"/>
                    </a:lnTo>
                    <a:lnTo>
                      <a:pt x="16457" y="3812"/>
                    </a:lnTo>
                    <a:lnTo>
                      <a:pt x="16457" y="3812"/>
                    </a:lnTo>
                    <a:lnTo>
                      <a:pt x="15429" y="3812"/>
                    </a:lnTo>
                    <a:lnTo>
                      <a:pt x="15429" y="5082"/>
                    </a:lnTo>
                    <a:lnTo>
                      <a:pt x="15429" y="5082"/>
                    </a:lnTo>
                    <a:lnTo>
                      <a:pt x="14400" y="6353"/>
                    </a:lnTo>
                    <a:lnTo>
                      <a:pt x="14400" y="6353"/>
                    </a:lnTo>
                    <a:lnTo>
                      <a:pt x="13371" y="6353"/>
                    </a:lnTo>
                    <a:lnTo>
                      <a:pt x="13371" y="7624"/>
                    </a:lnTo>
                    <a:lnTo>
                      <a:pt x="12343" y="7624"/>
                    </a:lnTo>
                    <a:lnTo>
                      <a:pt x="12343" y="7624"/>
                    </a:lnTo>
                    <a:lnTo>
                      <a:pt x="10286" y="8894"/>
                    </a:lnTo>
                    <a:lnTo>
                      <a:pt x="9257" y="10165"/>
                    </a:lnTo>
                    <a:lnTo>
                      <a:pt x="8229" y="11435"/>
                    </a:lnTo>
                    <a:lnTo>
                      <a:pt x="6171" y="11435"/>
                    </a:lnTo>
                    <a:lnTo>
                      <a:pt x="3086" y="13976"/>
                    </a:lnTo>
                    <a:lnTo>
                      <a:pt x="0" y="15247"/>
                    </a:lnTo>
                    <a:lnTo>
                      <a:pt x="2057" y="21600"/>
                    </a:lnTo>
                    <a:lnTo>
                      <a:pt x="5143" y="19059"/>
                    </a:lnTo>
                    <a:lnTo>
                      <a:pt x="8229" y="17788"/>
                    </a:lnTo>
                    <a:lnTo>
                      <a:pt x="10286" y="16518"/>
                    </a:lnTo>
                    <a:lnTo>
                      <a:pt x="11314" y="15247"/>
                    </a:lnTo>
                    <a:lnTo>
                      <a:pt x="13371" y="15247"/>
                    </a:lnTo>
                    <a:lnTo>
                      <a:pt x="14400" y="13976"/>
                    </a:lnTo>
                    <a:lnTo>
                      <a:pt x="15429" y="12706"/>
                    </a:lnTo>
                    <a:lnTo>
                      <a:pt x="16457" y="12706"/>
                    </a:lnTo>
                    <a:lnTo>
                      <a:pt x="16457" y="11435"/>
                    </a:lnTo>
                    <a:lnTo>
                      <a:pt x="17486" y="11435"/>
                    </a:lnTo>
                    <a:lnTo>
                      <a:pt x="18514" y="10165"/>
                    </a:lnTo>
                    <a:lnTo>
                      <a:pt x="18514" y="10165"/>
                    </a:lnTo>
                    <a:lnTo>
                      <a:pt x="19543" y="8894"/>
                    </a:lnTo>
                    <a:lnTo>
                      <a:pt x="19543" y="8894"/>
                    </a:lnTo>
                    <a:lnTo>
                      <a:pt x="20571" y="7624"/>
                    </a:lnTo>
                    <a:lnTo>
                      <a:pt x="20571" y="6353"/>
                    </a:lnTo>
                    <a:lnTo>
                      <a:pt x="21600" y="5082"/>
                    </a:lnTo>
                    <a:lnTo>
                      <a:pt x="21600" y="5082"/>
                    </a:lnTo>
                    <a:lnTo>
                      <a:pt x="21600" y="3812"/>
                    </a:lnTo>
                    <a:lnTo>
                      <a:pt x="21600" y="2541"/>
                    </a:lnTo>
                    <a:lnTo>
                      <a:pt x="21600" y="1271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6457" y="127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54" name="Shape 4654"/>
              <p:cNvSpPr/>
              <p:nvPr/>
            </p:nvSpPr>
            <p:spPr>
              <a:xfrm>
                <a:off x="2262187" y="1074737"/>
                <a:ext cx="38101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4800"/>
                    </a:moveTo>
                    <a:lnTo>
                      <a:pt x="0" y="4800"/>
                    </a:lnTo>
                    <a:lnTo>
                      <a:pt x="3600" y="7200"/>
                    </a:lnTo>
                    <a:lnTo>
                      <a:pt x="7200" y="9600"/>
                    </a:lnTo>
                    <a:lnTo>
                      <a:pt x="8100" y="10800"/>
                    </a:lnTo>
                    <a:lnTo>
                      <a:pt x="9900" y="12000"/>
                    </a:lnTo>
                    <a:lnTo>
                      <a:pt x="10800" y="13200"/>
                    </a:lnTo>
                    <a:lnTo>
                      <a:pt x="12600" y="14400"/>
                    </a:lnTo>
                    <a:lnTo>
                      <a:pt x="12600" y="14400"/>
                    </a:lnTo>
                    <a:lnTo>
                      <a:pt x="13500" y="15600"/>
                    </a:lnTo>
                    <a:lnTo>
                      <a:pt x="14400" y="15600"/>
                    </a:lnTo>
                    <a:lnTo>
                      <a:pt x="14400" y="15600"/>
                    </a:lnTo>
                    <a:lnTo>
                      <a:pt x="15300" y="16800"/>
                    </a:lnTo>
                    <a:lnTo>
                      <a:pt x="15300" y="16800"/>
                    </a:lnTo>
                    <a:lnTo>
                      <a:pt x="15300" y="18000"/>
                    </a:lnTo>
                    <a:lnTo>
                      <a:pt x="16200" y="18000"/>
                    </a:lnTo>
                    <a:lnTo>
                      <a:pt x="16200" y="18000"/>
                    </a:lnTo>
                    <a:lnTo>
                      <a:pt x="16200" y="19200"/>
                    </a:lnTo>
                    <a:lnTo>
                      <a:pt x="17100" y="19200"/>
                    </a:lnTo>
                    <a:lnTo>
                      <a:pt x="17100" y="20400"/>
                    </a:lnTo>
                    <a:lnTo>
                      <a:pt x="17100" y="20400"/>
                    </a:lnTo>
                    <a:lnTo>
                      <a:pt x="17100" y="20400"/>
                    </a:lnTo>
                    <a:lnTo>
                      <a:pt x="17100" y="21600"/>
                    </a:lnTo>
                    <a:lnTo>
                      <a:pt x="17100" y="21600"/>
                    </a:lnTo>
                    <a:lnTo>
                      <a:pt x="21600" y="20400"/>
                    </a:lnTo>
                    <a:lnTo>
                      <a:pt x="21600" y="20400"/>
                    </a:lnTo>
                    <a:lnTo>
                      <a:pt x="21600" y="19200"/>
                    </a:lnTo>
                    <a:lnTo>
                      <a:pt x="21600" y="18000"/>
                    </a:lnTo>
                    <a:lnTo>
                      <a:pt x="21600" y="16800"/>
                    </a:lnTo>
                    <a:lnTo>
                      <a:pt x="20700" y="16800"/>
                    </a:lnTo>
                    <a:lnTo>
                      <a:pt x="20700" y="15600"/>
                    </a:lnTo>
                    <a:lnTo>
                      <a:pt x="19800" y="14400"/>
                    </a:lnTo>
                    <a:lnTo>
                      <a:pt x="19800" y="14400"/>
                    </a:lnTo>
                    <a:lnTo>
                      <a:pt x="18900" y="13200"/>
                    </a:lnTo>
                    <a:lnTo>
                      <a:pt x="18900" y="13200"/>
                    </a:lnTo>
                    <a:lnTo>
                      <a:pt x="18000" y="12000"/>
                    </a:lnTo>
                    <a:lnTo>
                      <a:pt x="17100" y="12000"/>
                    </a:lnTo>
                    <a:lnTo>
                      <a:pt x="17100" y="10800"/>
                    </a:lnTo>
                    <a:lnTo>
                      <a:pt x="16200" y="10800"/>
                    </a:lnTo>
                    <a:lnTo>
                      <a:pt x="15300" y="9600"/>
                    </a:lnTo>
                    <a:lnTo>
                      <a:pt x="15300" y="9600"/>
                    </a:lnTo>
                    <a:lnTo>
                      <a:pt x="13500" y="7200"/>
                    </a:lnTo>
                    <a:lnTo>
                      <a:pt x="11700" y="6000"/>
                    </a:lnTo>
                    <a:lnTo>
                      <a:pt x="10800" y="6000"/>
                    </a:lnTo>
                    <a:lnTo>
                      <a:pt x="9000" y="4800"/>
                    </a:lnTo>
                    <a:lnTo>
                      <a:pt x="5400" y="240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0" y="4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55" name="Shape 4655"/>
              <p:cNvSpPr/>
              <p:nvPr/>
            </p:nvSpPr>
            <p:spPr>
              <a:xfrm>
                <a:off x="2228850" y="1054100"/>
                <a:ext cx="38100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271"/>
                    </a:lnTo>
                    <a:lnTo>
                      <a:pt x="0" y="2541"/>
                    </a:lnTo>
                    <a:lnTo>
                      <a:pt x="0" y="3812"/>
                    </a:lnTo>
                    <a:lnTo>
                      <a:pt x="0" y="3812"/>
                    </a:lnTo>
                    <a:lnTo>
                      <a:pt x="900" y="5082"/>
                    </a:lnTo>
                    <a:lnTo>
                      <a:pt x="900" y="6353"/>
                    </a:lnTo>
                    <a:lnTo>
                      <a:pt x="1800" y="6353"/>
                    </a:lnTo>
                    <a:lnTo>
                      <a:pt x="1800" y="7624"/>
                    </a:lnTo>
                    <a:lnTo>
                      <a:pt x="2700" y="8894"/>
                    </a:lnTo>
                    <a:lnTo>
                      <a:pt x="2700" y="8894"/>
                    </a:lnTo>
                    <a:lnTo>
                      <a:pt x="3600" y="10165"/>
                    </a:lnTo>
                    <a:lnTo>
                      <a:pt x="3600" y="10165"/>
                    </a:lnTo>
                    <a:lnTo>
                      <a:pt x="4500" y="11435"/>
                    </a:lnTo>
                    <a:lnTo>
                      <a:pt x="5400" y="11435"/>
                    </a:lnTo>
                    <a:lnTo>
                      <a:pt x="5400" y="12706"/>
                    </a:lnTo>
                    <a:lnTo>
                      <a:pt x="6300" y="12706"/>
                    </a:lnTo>
                    <a:lnTo>
                      <a:pt x="8100" y="13976"/>
                    </a:lnTo>
                    <a:lnTo>
                      <a:pt x="9900" y="15247"/>
                    </a:lnTo>
                    <a:lnTo>
                      <a:pt x="10800" y="16518"/>
                    </a:lnTo>
                    <a:lnTo>
                      <a:pt x="12600" y="17788"/>
                    </a:lnTo>
                    <a:lnTo>
                      <a:pt x="16200" y="20329"/>
                    </a:lnTo>
                    <a:lnTo>
                      <a:pt x="18900" y="21600"/>
                    </a:lnTo>
                    <a:lnTo>
                      <a:pt x="21600" y="16518"/>
                    </a:lnTo>
                    <a:lnTo>
                      <a:pt x="18000" y="13976"/>
                    </a:lnTo>
                    <a:lnTo>
                      <a:pt x="14400" y="11435"/>
                    </a:lnTo>
                    <a:lnTo>
                      <a:pt x="13500" y="11435"/>
                    </a:lnTo>
                    <a:lnTo>
                      <a:pt x="11700" y="10165"/>
                    </a:lnTo>
                    <a:lnTo>
                      <a:pt x="9900" y="8894"/>
                    </a:lnTo>
                    <a:lnTo>
                      <a:pt x="9000" y="7624"/>
                    </a:lnTo>
                    <a:lnTo>
                      <a:pt x="8100" y="7624"/>
                    </a:lnTo>
                    <a:lnTo>
                      <a:pt x="8100" y="6353"/>
                    </a:lnTo>
                    <a:lnTo>
                      <a:pt x="7200" y="6353"/>
                    </a:lnTo>
                    <a:lnTo>
                      <a:pt x="7200" y="5082"/>
                    </a:lnTo>
                    <a:lnTo>
                      <a:pt x="6300" y="5082"/>
                    </a:lnTo>
                    <a:lnTo>
                      <a:pt x="6300" y="5082"/>
                    </a:lnTo>
                    <a:lnTo>
                      <a:pt x="5400" y="3812"/>
                    </a:lnTo>
                    <a:lnTo>
                      <a:pt x="5400" y="3812"/>
                    </a:lnTo>
                    <a:lnTo>
                      <a:pt x="5400" y="2541"/>
                    </a:lnTo>
                    <a:lnTo>
                      <a:pt x="4500" y="2541"/>
                    </a:lnTo>
                    <a:lnTo>
                      <a:pt x="4500" y="2541"/>
                    </a:lnTo>
                    <a:lnTo>
                      <a:pt x="4500" y="1271"/>
                    </a:lnTo>
                    <a:lnTo>
                      <a:pt x="4500" y="1271"/>
                    </a:lnTo>
                    <a:lnTo>
                      <a:pt x="4500" y="1271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56" name="Shape 4656"/>
              <p:cNvSpPr/>
              <p:nvPr/>
            </p:nvSpPr>
            <p:spPr>
              <a:xfrm>
                <a:off x="2228850" y="1027112"/>
                <a:ext cx="33338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543" y="0"/>
                    </a:moveTo>
                    <a:lnTo>
                      <a:pt x="19543" y="0"/>
                    </a:lnTo>
                    <a:lnTo>
                      <a:pt x="16457" y="2541"/>
                    </a:lnTo>
                    <a:lnTo>
                      <a:pt x="13371" y="3812"/>
                    </a:lnTo>
                    <a:lnTo>
                      <a:pt x="11314" y="5082"/>
                    </a:lnTo>
                    <a:lnTo>
                      <a:pt x="9257" y="6353"/>
                    </a:lnTo>
                    <a:lnTo>
                      <a:pt x="9257" y="6353"/>
                    </a:lnTo>
                    <a:lnTo>
                      <a:pt x="8229" y="7624"/>
                    </a:lnTo>
                    <a:lnTo>
                      <a:pt x="7200" y="7624"/>
                    </a:lnTo>
                    <a:lnTo>
                      <a:pt x="6171" y="8894"/>
                    </a:lnTo>
                    <a:lnTo>
                      <a:pt x="6171" y="8894"/>
                    </a:lnTo>
                    <a:lnTo>
                      <a:pt x="5143" y="10165"/>
                    </a:lnTo>
                    <a:lnTo>
                      <a:pt x="4114" y="10165"/>
                    </a:lnTo>
                    <a:lnTo>
                      <a:pt x="4114" y="11435"/>
                    </a:lnTo>
                    <a:lnTo>
                      <a:pt x="3086" y="11435"/>
                    </a:lnTo>
                    <a:lnTo>
                      <a:pt x="2057" y="12706"/>
                    </a:lnTo>
                    <a:lnTo>
                      <a:pt x="2057" y="13976"/>
                    </a:lnTo>
                    <a:lnTo>
                      <a:pt x="1029" y="13976"/>
                    </a:lnTo>
                    <a:lnTo>
                      <a:pt x="1029" y="15247"/>
                    </a:lnTo>
                    <a:lnTo>
                      <a:pt x="1029" y="16518"/>
                    </a:lnTo>
                    <a:lnTo>
                      <a:pt x="0" y="16518"/>
                    </a:lnTo>
                    <a:lnTo>
                      <a:pt x="0" y="17788"/>
                    </a:lnTo>
                    <a:lnTo>
                      <a:pt x="0" y="19059"/>
                    </a:lnTo>
                    <a:lnTo>
                      <a:pt x="0" y="20329"/>
                    </a:lnTo>
                    <a:lnTo>
                      <a:pt x="0" y="20329"/>
                    </a:lnTo>
                    <a:lnTo>
                      <a:pt x="0" y="21600"/>
                    </a:lnTo>
                    <a:lnTo>
                      <a:pt x="5143" y="21600"/>
                    </a:lnTo>
                    <a:lnTo>
                      <a:pt x="5143" y="20329"/>
                    </a:lnTo>
                    <a:lnTo>
                      <a:pt x="5143" y="20329"/>
                    </a:lnTo>
                    <a:lnTo>
                      <a:pt x="5143" y="20329"/>
                    </a:lnTo>
                    <a:lnTo>
                      <a:pt x="5143" y="20329"/>
                    </a:lnTo>
                    <a:lnTo>
                      <a:pt x="5143" y="19059"/>
                    </a:lnTo>
                    <a:lnTo>
                      <a:pt x="5143" y="19059"/>
                    </a:lnTo>
                    <a:lnTo>
                      <a:pt x="5143" y="19059"/>
                    </a:lnTo>
                    <a:lnTo>
                      <a:pt x="5143" y="17788"/>
                    </a:lnTo>
                    <a:lnTo>
                      <a:pt x="6171" y="17788"/>
                    </a:lnTo>
                    <a:lnTo>
                      <a:pt x="6171" y="16518"/>
                    </a:lnTo>
                    <a:lnTo>
                      <a:pt x="6171" y="16518"/>
                    </a:lnTo>
                    <a:lnTo>
                      <a:pt x="7200" y="16518"/>
                    </a:lnTo>
                    <a:lnTo>
                      <a:pt x="7200" y="15247"/>
                    </a:lnTo>
                    <a:lnTo>
                      <a:pt x="8229" y="15247"/>
                    </a:lnTo>
                    <a:lnTo>
                      <a:pt x="8229" y="13976"/>
                    </a:lnTo>
                    <a:lnTo>
                      <a:pt x="9257" y="13976"/>
                    </a:lnTo>
                    <a:lnTo>
                      <a:pt x="10286" y="13976"/>
                    </a:lnTo>
                    <a:lnTo>
                      <a:pt x="11314" y="12706"/>
                    </a:lnTo>
                    <a:lnTo>
                      <a:pt x="11314" y="12706"/>
                    </a:lnTo>
                    <a:lnTo>
                      <a:pt x="12343" y="11435"/>
                    </a:lnTo>
                    <a:lnTo>
                      <a:pt x="13371" y="11435"/>
                    </a:lnTo>
                    <a:lnTo>
                      <a:pt x="15429" y="10165"/>
                    </a:lnTo>
                    <a:lnTo>
                      <a:pt x="18514" y="7624"/>
                    </a:lnTo>
                    <a:lnTo>
                      <a:pt x="21600" y="6353"/>
                    </a:lnTo>
                    <a:lnTo>
                      <a:pt x="21600" y="6353"/>
                    </a:lnTo>
                    <a:lnTo>
                      <a:pt x="195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57" name="Shape 4657"/>
              <p:cNvSpPr/>
              <p:nvPr/>
            </p:nvSpPr>
            <p:spPr>
              <a:xfrm>
                <a:off x="2259012" y="1009650"/>
                <a:ext cx="33338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457" y="0"/>
                    </a:moveTo>
                    <a:lnTo>
                      <a:pt x="16457" y="0"/>
                    </a:lnTo>
                    <a:lnTo>
                      <a:pt x="16457" y="0"/>
                    </a:lnTo>
                    <a:lnTo>
                      <a:pt x="16457" y="1350"/>
                    </a:lnTo>
                    <a:lnTo>
                      <a:pt x="16457" y="1350"/>
                    </a:lnTo>
                    <a:lnTo>
                      <a:pt x="16457" y="1350"/>
                    </a:lnTo>
                    <a:lnTo>
                      <a:pt x="15429" y="1350"/>
                    </a:lnTo>
                    <a:lnTo>
                      <a:pt x="15429" y="2700"/>
                    </a:lnTo>
                    <a:lnTo>
                      <a:pt x="15429" y="2700"/>
                    </a:lnTo>
                    <a:lnTo>
                      <a:pt x="15429" y="4050"/>
                    </a:lnTo>
                    <a:lnTo>
                      <a:pt x="15429" y="4050"/>
                    </a:lnTo>
                    <a:lnTo>
                      <a:pt x="14400" y="4050"/>
                    </a:lnTo>
                    <a:lnTo>
                      <a:pt x="14400" y="5400"/>
                    </a:lnTo>
                    <a:lnTo>
                      <a:pt x="13371" y="5400"/>
                    </a:lnTo>
                    <a:lnTo>
                      <a:pt x="13371" y="5400"/>
                    </a:lnTo>
                    <a:lnTo>
                      <a:pt x="12343" y="6750"/>
                    </a:lnTo>
                    <a:lnTo>
                      <a:pt x="12343" y="6750"/>
                    </a:lnTo>
                    <a:lnTo>
                      <a:pt x="11314" y="8100"/>
                    </a:lnTo>
                    <a:lnTo>
                      <a:pt x="10286" y="8100"/>
                    </a:lnTo>
                    <a:lnTo>
                      <a:pt x="9257" y="9450"/>
                    </a:lnTo>
                    <a:lnTo>
                      <a:pt x="7200" y="10800"/>
                    </a:lnTo>
                    <a:lnTo>
                      <a:pt x="6171" y="12150"/>
                    </a:lnTo>
                    <a:lnTo>
                      <a:pt x="3086" y="13500"/>
                    </a:lnTo>
                    <a:lnTo>
                      <a:pt x="0" y="14850"/>
                    </a:lnTo>
                    <a:lnTo>
                      <a:pt x="2057" y="21600"/>
                    </a:lnTo>
                    <a:lnTo>
                      <a:pt x="5143" y="20250"/>
                    </a:lnTo>
                    <a:lnTo>
                      <a:pt x="8229" y="17550"/>
                    </a:lnTo>
                    <a:lnTo>
                      <a:pt x="9257" y="16200"/>
                    </a:lnTo>
                    <a:lnTo>
                      <a:pt x="11314" y="14850"/>
                    </a:lnTo>
                    <a:lnTo>
                      <a:pt x="12343" y="14850"/>
                    </a:lnTo>
                    <a:lnTo>
                      <a:pt x="14400" y="13500"/>
                    </a:lnTo>
                    <a:lnTo>
                      <a:pt x="15429" y="12150"/>
                    </a:lnTo>
                    <a:lnTo>
                      <a:pt x="15429" y="12150"/>
                    </a:lnTo>
                    <a:lnTo>
                      <a:pt x="16457" y="10800"/>
                    </a:lnTo>
                    <a:lnTo>
                      <a:pt x="17486" y="10800"/>
                    </a:lnTo>
                    <a:lnTo>
                      <a:pt x="17486" y="9450"/>
                    </a:lnTo>
                    <a:lnTo>
                      <a:pt x="18514" y="9450"/>
                    </a:lnTo>
                    <a:lnTo>
                      <a:pt x="18514" y="8100"/>
                    </a:lnTo>
                    <a:lnTo>
                      <a:pt x="19543" y="8100"/>
                    </a:lnTo>
                    <a:lnTo>
                      <a:pt x="19543" y="6750"/>
                    </a:lnTo>
                    <a:lnTo>
                      <a:pt x="20571" y="5400"/>
                    </a:lnTo>
                    <a:lnTo>
                      <a:pt x="20571" y="5400"/>
                    </a:lnTo>
                    <a:lnTo>
                      <a:pt x="20571" y="4050"/>
                    </a:lnTo>
                    <a:lnTo>
                      <a:pt x="21600" y="2700"/>
                    </a:lnTo>
                    <a:lnTo>
                      <a:pt x="21600" y="135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64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58" name="Shape 4658"/>
              <p:cNvSpPr/>
              <p:nvPr/>
            </p:nvSpPr>
            <p:spPr>
              <a:xfrm>
                <a:off x="2254250" y="981075"/>
                <a:ext cx="38100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6000"/>
                    </a:moveTo>
                    <a:lnTo>
                      <a:pt x="0" y="6000"/>
                    </a:lnTo>
                    <a:lnTo>
                      <a:pt x="2700" y="7200"/>
                    </a:lnTo>
                    <a:lnTo>
                      <a:pt x="5400" y="9600"/>
                    </a:lnTo>
                    <a:lnTo>
                      <a:pt x="7200" y="10800"/>
                    </a:lnTo>
                    <a:lnTo>
                      <a:pt x="8100" y="10800"/>
                    </a:lnTo>
                    <a:lnTo>
                      <a:pt x="9900" y="12000"/>
                    </a:lnTo>
                    <a:lnTo>
                      <a:pt x="10800" y="13200"/>
                    </a:lnTo>
                    <a:lnTo>
                      <a:pt x="11700" y="14400"/>
                    </a:lnTo>
                    <a:lnTo>
                      <a:pt x="12600" y="14400"/>
                    </a:lnTo>
                    <a:lnTo>
                      <a:pt x="12600" y="15600"/>
                    </a:lnTo>
                    <a:lnTo>
                      <a:pt x="13500" y="15600"/>
                    </a:lnTo>
                    <a:lnTo>
                      <a:pt x="14400" y="16800"/>
                    </a:lnTo>
                    <a:lnTo>
                      <a:pt x="14400" y="16800"/>
                    </a:lnTo>
                    <a:lnTo>
                      <a:pt x="15300" y="16800"/>
                    </a:lnTo>
                    <a:lnTo>
                      <a:pt x="15300" y="18000"/>
                    </a:lnTo>
                    <a:lnTo>
                      <a:pt x="15300" y="18000"/>
                    </a:lnTo>
                    <a:lnTo>
                      <a:pt x="16200" y="19200"/>
                    </a:lnTo>
                    <a:lnTo>
                      <a:pt x="16200" y="19200"/>
                    </a:lnTo>
                    <a:lnTo>
                      <a:pt x="16200" y="20400"/>
                    </a:lnTo>
                    <a:lnTo>
                      <a:pt x="16200" y="20400"/>
                    </a:lnTo>
                    <a:lnTo>
                      <a:pt x="17100" y="20400"/>
                    </a:lnTo>
                    <a:lnTo>
                      <a:pt x="17100" y="21600"/>
                    </a:lnTo>
                    <a:lnTo>
                      <a:pt x="17100" y="21600"/>
                    </a:lnTo>
                    <a:lnTo>
                      <a:pt x="21600" y="21600"/>
                    </a:lnTo>
                    <a:lnTo>
                      <a:pt x="21600" y="20400"/>
                    </a:lnTo>
                    <a:lnTo>
                      <a:pt x="20700" y="19200"/>
                    </a:lnTo>
                    <a:lnTo>
                      <a:pt x="20700" y="18000"/>
                    </a:lnTo>
                    <a:lnTo>
                      <a:pt x="20700" y="16800"/>
                    </a:lnTo>
                    <a:lnTo>
                      <a:pt x="19800" y="16800"/>
                    </a:lnTo>
                    <a:lnTo>
                      <a:pt x="19800" y="15600"/>
                    </a:lnTo>
                    <a:lnTo>
                      <a:pt x="18900" y="14400"/>
                    </a:lnTo>
                    <a:lnTo>
                      <a:pt x="18900" y="14400"/>
                    </a:lnTo>
                    <a:lnTo>
                      <a:pt x="18000" y="13200"/>
                    </a:lnTo>
                    <a:lnTo>
                      <a:pt x="18000" y="12000"/>
                    </a:lnTo>
                    <a:lnTo>
                      <a:pt x="17100" y="12000"/>
                    </a:lnTo>
                    <a:lnTo>
                      <a:pt x="16200" y="10800"/>
                    </a:lnTo>
                    <a:lnTo>
                      <a:pt x="15300" y="10800"/>
                    </a:lnTo>
                    <a:lnTo>
                      <a:pt x="15300" y="9600"/>
                    </a:lnTo>
                    <a:lnTo>
                      <a:pt x="14400" y="9600"/>
                    </a:lnTo>
                    <a:lnTo>
                      <a:pt x="13500" y="8400"/>
                    </a:lnTo>
                    <a:lnTo>
                      <a:pt x="12600" y="7200"/>
                    </a:lnTo>
                    <a:lnTo>
                      <a:pt x="10800" y="6000"/>
                    </a:lnTo>
                    <a:lnTo>
                      <a:pt x="9000" y="4800"/>
                    </a:lnTo>
                    <a:lnTo>
                      <a:pt x="7200" y="3600"/>
                    </a:lnTo>
                    <a:lnTo>
                      <a:pt x="4500" y="240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0" y="6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59" name="Shape 4659"/>
              <p:cNvSpPr/>
              <p:nvPr/>
            </p:nvSpPr>
            <p:spPr>
              <a:xfrm>
                <a:off x="2219325" y="963612"/>
                <a:ext cx="38100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350"/>
                    </a:moveTo>
                    <a:lnTo>
                      <a:pt x="0" y="1350"/>
                    </a:lnTo>
                    <a:lnTo>
                      <a:pt x="0" y="1350"/>
                    </a:lnTo>
                    <a:lnTo>
                      <a:pt x="0" y="2700"/>
                    </a:lnTo>
                    <a:lnTo>
                      <a:pt x="900" y="2700"/>
                    </a:lnTo>
                    <a:lnTo>
                      <a:pt x="900" y="4050"/>
                    </a:lnTo>
                    <a:lnTo>
                      <a:pt x="900" y="4050"/>
                    </a:lnTo>
                    <a:lnTo>
                      <a:pt x="900" y="5400"/>
                    </a:lnTo>
                    <a:lnTo>
                      <a:pt x="1800" y="6750"/>
                    </a:lnTo>
                    <a:lnTo>
                      <a:pt x="1800" y="6750"/>
                    </a:lnTo>
                    <a:lnTo>
                      <a:pt x="2700" y="8100"/>
                    </a:lnTo>
                    <a:lnTo>
                      <a:pt x="2700" y="8100"/>
                    </a:lnTo>
                    <a:lnTo>
                      <a:pt x="3600" y="9450"/>
                    </a:lnTo>
                    <a:lnTo>
                      <a:pt x="4500" y="9450"/>
                    </a:lnTo>
                    <a:lnTo>
                      <a:pt x="4500" y="10800"/>
                    </a:lnTo>
                    <a:lnTo>
                      <a:pt x="5400" y="10800"/>
                    </a:lnTo>
                    <a:lnTo>
                      <a:pt x="6300" y="12150"/>
                    </a:lnTo>
                    <a:lnTo>
                      <a:pt x="6300" y="12150"/>
                    </a:lnTo>
                    <a:lnTo>
                      <a:pt x="7200" y="13500"/>
                    </a:lnTo>
                    <a:lnTo>
                      <a:pt x="8100" y="13500"/>
                    </a:lnTo>
                    <a:lnTo>
                      <a:pt x="9900" y="14850"/>
                    </a:lnTo>
                    <a:lnTo>
                      <a:pt x="10800" y="16200"/>
                    </a:lnTo>
                    <a:lnTo>
                      <a:pt x="12600" y="16200"/>
                    </a:lnTo>
                    <a:lnTo>
                      <a:pt x="13500" y="17550"/>
                    </a:lnTo>
                    <a:lnTo>
                      <a:pt x="15300" y="18900"/>
                    </a:lnTo>
                    <a:lnTo>
                      <a:pt x="17100" y="18900"/>
                    </a:lnTo>
                    <a:lnTo>
                      <a:pt x="18000" y="20250"/>
                    </a:lnTo>
                    <a:lnTo>
                      <a:pt x="19800" y="21600"/>
                    </a:lnTo>
                    <a:lnTo>
                      <a:pt x="21600" y="14850"/>
                    </a:lnTo>
                    <a:lnTo>
                      <a:pt x="19800" y="13500"/>
                    </a:lnTo>
                    <a:lnTo>
                      <a:pt x="18900" y="13500"/>
                    </a:lnTo>
                    <a:lnTo>
                      <a:pt x="17100" y="12150"/>
                    </a:lnTo>
                    <a:lnTo>
                      <a:pt x="16200" y="10800"/>
                    </a:lnTo>
                    <a:lnTo>
                      <a:pt x="14400" y="10800"/>
                    </a:lnTo>
                    <a:lnTo>
                      <a:pt x="12600" y="9450"/>
                    </a:lnTo>
                    <a:lnTo>
                      <a:pt x="11700" y="8100"/>
                    </a:lnTo>
                    <a:lnTo>
                      <a:pt x="9900" y="8100"/>
                    </a:lnTo>
                    <a:lnTo>
                      <a:pt x="9000" y="6750"/>
                    </a:lnTo>
                    <a:lnTo>
                      <a:pt x="9000" y="6750"/>
                    </a:lnTo>
                    <a:lnTo>
                      <a:pt x="8100" y="5400"/>
                    </a:lnTo>
                    <a:lnTo>
                      <a:pt x="8100" y="5400"/>
                    </a:lnTo>
                    <a:lnTo>
                      <a:pt x="7200" y="5400"/>
                    </a:lnTo>
                    <a:lnTo>
                      <a:pt x="7200" y="4050"/>
                    </a:lnTo>
                    <a:lnTo>
                      <a:pt x="6300" y="4050"/>
                    </a:lnTo>
                    <a:lnTo>
                      <a:pt x="6300" y="4050"/>
                    </a:lnTo>
                    <a:lnTo>
                      <a:pt x="5400" y="2700"/>
                    </a:lnTo>
                    <a:lnTo>
                      <a:pt x="5400" y="2700"/>
                    </a:lnTo>
                    <a:lnTo>
                      <a:pt x="5400" y="2700"/>
                    </a:lnTo>
                    <a:lnTo>
                      <a:pt x="5400" y="1350"/>
                    </a:lnTo>
                    <a:lnTo>
                      <a:pt x="4500" y="1350"/>
                    </a:lnTo>
                    <a:lnTo>
                      <a:pt x="4500" y="1350"/>
                    </a:lnTo>
                    <a:lnTo>
                      <a:pt x="4500" y="1350"/>
                    </a:lnTo>
                    <a:lnTo>
                      <a:pt x="4500" y="135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0" y="135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60" name="Shape 4660"/>
              <p:cNvSpPr/>
              <p:nvPr/>
            </p:nvSpPr>
            <p:spPr>
              <a:xfrm>
                <a:off x="2219325" y="938212"/>
                <a:ext cx="34925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655" y="0"/>
                    </a:moveTo>
                    <a:lnTo>
                      <a:pt x="18655" y="0"/>
                    </a:lnTo>
                    <a:lnTo>
                      <a:pt x="15709" y="2541"/>
                    </a:lnTo>
                    <a:lnTo>
                      <a:pt x="12764" y="3812"/>
                    </a:lnTo>
                    <a:lnTo>
                      <a:pt x="11782" y="5082"/>
                    </a:lnTo>
                    <a:lnTo>
                      <a:pt x="9818" y="6353"/>
                    </a:lnTo>
                    <a:lnTo>
                      <a:pt x="7855" y="7624"/>
                    </a:lnTo>
                    <a:lnTo>
                      <a:pt x="6873" y="8894"/>
                    </a:lnTo>
                    <a:lnTo>
                      <a:pt x="5891" y="8894"/>
                    </a:lnTo>
                    <a:lnTo>
                      <a:pt x="5891" y="10165"/>
                    </a:lnTo>
                    <a:lnTo>
                      <a:pt x="4909" y="10165"/>
                    </a:lnTo>
                    <a:lnTo>
                      <a:pt x="3927" y="11435"/>
                    </a:lnTo>
                    <a:lnTo>
                      <a:pt x="3927" y="11435"/>
                    </a:lnTo>
                    <a:lnTo>
                      <a:pt x="2945" y="12706"/>
                    </a:lnTo>
                    <a:lnTo>
                      <a:pt x="2945" y="12706"/>
                    </a:lnTo>
                    <a:lnTo>
                      <a:pt x="1964" y="13976"/>
                    </a:lnTo>
                    <a:lnTo>
                      <a:pt x="1964" y="13976"/>
                    </a:lnTo>
                    <a:lnTo>
                      <a:pt x="982" y="15247"/>
                    </a:lnTo>
                    <a:lnTo>
                      <a:pt x="982" y="16518"/>
                    </a:lnTo>
                    <a:lnTo>
                      <a:pt x="982" y="17788"/>
                    </a:lnTo>
                    <a:lnTo>
                      <a:pt x="0" y="17788"/>
                    </a:lnTo>
                    <a:lnTo>
                      <a:pt x="0" y="19059"/>
                    </a:lnTo>
                    <a:lnTo>
                      <a:pt x="0" y="20329"/>
                    </a:lnTo>
                    <a:lnTo>
                      <a:pt x="0" y="21600"/>
                    </a:lnTo>
                    <a:lnTo>
                      <a:pt x="4909" y="20329"/>
                    </a:lnTo>
                    <a:lnTo>
                      <a:pt x="4909" y="20329"/>
                    </a:lnTo>
                    <a:lnTo>
                      <a:pt x="4909" y="20329"/>
                    </a:lnTo>
                    <a:lnTo>
                      <a:pt x="4909" y="20329"/>
                    </a:lnTo>
                    <a:lnTo>
                      <a:pt x="4909" y="19059"/>
                    </a:lnTo>
                    <a:lnTo>
                      <a:pt x="5891" y="19059"/>
                    </a:lnTo>
                    <a:lnTo>
                      <a:pt x="5891" y="19059"/>
                    </a:lnTo>
                    <a:lnTo>
                      <a:pt x="5891" y="17788"/>
                    </a:lnTo>
                    <a:lnTo>
                      <a:pt x="5891" y="17788"/>
                    </a:lnTo>
                    <a:lnTo>
                      <a:pt x="5891" y="17788"/>
                    </a:lnTo>
                    <a:lnTo>
                      <a:pt x="6873" y="16518"/>
                    </a:lnTo>
                    <a:lnTo>
                      <a:pt x="6873" y="16518"/>
                    </a:lnTo>
                    <a:lnTo>
                      <a:pt x="7855" y="15247"/>
                    </a:lnTo>
                    <a:lnTo>
                      <a:pt x="7855" y="15247"/>
                    </a:lnTo>
                    <a:lnTo>
                      <a:pt x="8836" y="15247"/>
                    </a:lnTo>
                    <a:lnTo>
                      <a:pt x="8836" y="13976"/>
                    </a:lnTo>
                    <a:lnTo>
                      <a:pt x="9818" y="13976"/>
                    </a:lnTo>
                    <a:lnTo>
                      <a:pt x="10800" y="12706"/>
                    </a:lnTo>
                    <a:lnTo>
                      <a:pt x="11782" y="11435"/>
                    </a:lnTo>
                    <a:lnTo>
                      <a:pt x="13745" y="11435"/>
                    </a:lnTo>
                    <a:lnTo>
                      <a:pt x="14727" y="10165"/>
                    </a:lnTo>
                    <a:lnTo>
                      <a:pt x="18655" y="7624"/>
                    </a:lnTo>
                    <a:lnTo>
                      <a:pt x="21600" y="6353"/>
                    </a:lnTo>
                    <a:lnTo>
                      <a:pt x="21600" y="6353"/>
                    </a:lnTo>
                    <a:lnTo>
                      <a:pt x="1865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61" name="Shape 4661"/>
              <p:cNvSpPr/>
              <p:nvPr/>
            </p:nvSpPr>
            <p:spPr>
              <a:xfrm>
                <a:off x="2249487" y="919162"/>
                <a:ext cx="33338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457" y="1271"/>
                    </a:moveTo>
                    <a:lnTo>
                      <a:pt x="16457" y="1271"/>
                    </a:lnTo>
                    <a:lnTo>
                      <a:pt x="16457" y="1271"/>
                    </a:lnTo>
                    <a:lnTo>
                      <a:pt x="16457" y="1271"/>
                    </a:lnTo>
                    <a:lnTo>
                      <a:pt x="16457" y="2541"/>
                    </a:lnTo>
                    <a:lnTo>
                      <a:pt x="16457" y="2541"/>
                    </a:lnTo>
                    <a:lnTo>
                      <a:pt x="16457" y="2541"/>
                    </a:lnTo>
                    <a:lnTo>
                      <a:pt x="16457" y="3812"/>
                    </a:lnTo>
                    <a:lnTo>
                      <a:pt x="16457" y="3812"/>
                    </a:lnTo>
                    <a:lnTo>
                      <a:pt x="16457" y="3812"/>
                    </a:lnTo>
                    <a:lnTo>
                      <a:pt x="15429" y="5082"/>
                    </a:lnTo>
                    <a:lnTo>
                      <a:pt x="15429" y="5082"/>
                    </a:lnTo>
                    <a:lnTo>
                      <a:pt x="15429" y="5082"/>
                    </a:lnTo>
                    <a:lnTo>
                      <a:pt x="14400" y="6353"/>
                    </a:lnTo>
                    <a:lnTo>
                      <a:pt x="14400" y="6353"/>
                    </a:lnTo>
                    <a:lnTo>
                      <a:pt x="13371" y="7624"/>
                    </a:lnTo>
                    <a:lnTo>
                      <a:pt x="13371" y="7624"/>
                    </a:lnTo>
                    <a:lnTo>
                      <a:pt x="12343" y="7624"/>
                    </a:lnTo>
                    <a:lnTo>
                      <a:pt x="11314" y="8894"/>
                    </a:lnTo>
                    <a:lnTo>
                      <a:pt x="9257" y="10165"/>
                    </a:lnTo>
                    <a:lnTo>
                      <a:pt x="8229" y="11435"/>
                    </a:lnTo>
                    <a:lnTo>
                      <a:pt x="6171" y="12706"/>
                    </a:lnTo>
                    <a:lnTo>
                      <a:pt x="3086" y="13976"/>
                    </a:lnTo>
                    <a:lnTo>
                      <a:pt x="0" y="15247"/>
                    </a:lnTo>
                    <a:lnTo>
                      <a:pt x="3086" y="21600"/>
                    </a:lnTo>
                    <a:lnTo>
                      <a:pt x="6171" y="20329"/>
                    </a:lnTo>
                    <a:lnTo>
                      <a:pt x="9257" y="17788"/>
                    </a:lnTo>
                    <a:lnTo>
                      <a:pt x="10286" y="16518"/>
                    </a:lnTo>
                    <a:lnTo>
                      <a:pt x="12343" y="16518"/>
                    </a:lnTo>
                    <a:lnTo>
                      <a:pt x="13371" y="15247"/>
                    </a:lnTo>
                    <a:lnTo>
                      <a:pt x="15429" y="13976"/>
                    </a:lnTo>
                    <a:lnTo>
                      <a:pt x="15429" y="12706"/>
                    </a:lnTo>
                    <a:lnTo>
                      <a:pt x="16457" y="12706"/>
                    </a:lnTo>
                    <a:lnTo>
                      <a:pt x="17486" y="11435"/>
                    </a:lnTo>
                    <a:lnTo>
                      <a:pt x="17486" y="11435"/>
                    </a:lnTo>
                    <a:lnTo>
                      <a:pt x="18514" y="10165"/>
                    </a:lnTo>
                    <a:lnTo>
                      <a:pt x="19543" y="10165"/>
                    </a:lnTo>
                    <a:lnTo>
                      <a:pt x="19543" y="8894"/>
                    </a:lnTo>
                    <a:lnTo>
                      <a:pt x="20571" y="7624"/>
                    </a:lnTo>
                    <a:lnTo>
                      <a:pt x="20571" y="7624"/>
                    </a:lnTo>
                    <a:lnTo>
                      <a:pt x="20571" y="6353"/>
                    </a:lnTo>
                    <a:lnTo>
                      <a:pt x="21600" y="5082"/>
                    </a:lnTo>
                    <a:lnTo>
                      <a:pt x="21600" y="5082"/>
                    </a:lnTo>
                    <a:lnTo>
                      <a:pt x="21600" y="3812"/>
                    </a:lnTo>
                    <a:lnTo>
                      <a:pt x="21600" y="2541"/>
                    </a:lnTo>
                    <a:lnTo>
                      <a:pt x="21600" y="1271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6457" y="127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62" name="Shape 4662"/>
              <p:cNvSpPr/>
              <p:nvPr/>
            </p:nvSpPr>
            <p:spPr>
              <a:xfrm>
                <a:off x="2246312" y="892175"/>
                <a:ext cx="36513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6000"/>
                    </a:moveTo>
                    <a:lnTo>
                      <a:pt x="0" y="6000"/>
                    </a:lnTo>
                    <a:lnTo>
                      <a:pt x="939" y="7200"/>
                    </a:lnTo>
                    <a:lnTo>
                      <a:pt x="2817" y="8400"/>
                    </a:lnTo>
                    <a:lnTo>
                      <a:pt x="4696" y="8400"/>
                    </a:lnTo>
                    <a:lnTo>
                      <a:pt x="6574" y="9600"/>
                    </a:lnTo>
                    <a:lnTo>
                      <a:pt x="7513" y="10800"/>
                    </a:lnTo>
                    <a:lnTo>
                      <a:pt x="9391" y="12000"/>
                    </a:lnTo>
                    <a:lnTo>
                      <a:pt x="10330" y="13200"/>
                    </a:lnTo>
                    <a:lnTo>
                      <a:pt x="12209" y="14400"/>
                    </a:lnTo>
                    <a:lnTo>
                      <a:pt x="13148" y="14400"/>
                    </a:lnTo>
                    <a:lnTo>
                      <a:pt x="13148" y="15600"/>
                    </a:lnTo>
                    <a:lnTo>
                      <a:pt x="14087" y="15600"/>
                    </a:lnTo>
                    <a:lnTo>
                      <a:pt x="14087" y="15600"/>
                    </a:lnTo>
                    <a:lnTo>
                      <a:pt x="15026" y="16800"/>
                    </a:lnTo>
                    <a:lnTo>
                      <a:pt x="15026" y="16800"/>
                    </a:lnTo>
                    <a:lnTo>
                      <a:pt x="15965" y="18000"/>
                    </a:lnTo>
                    <a:lnTo>
                      <a:pt x="15965" y="18000"/>
                    </a:lnTo>
                    <a:lnTo>
                      <a:pt x="15965" y="18000"/>
                    </a:lnTo>
                    <a:lnTo>
                      <a:pt x="16904" y="19200"/>
                    </a:lnTo>
                    <a:lnTo>
                      <a:pt x="16904" y="19200"/>
                    </a:lnTo>
                    <a:lnTo>
                      <a:pt x="16904" y="19200"/>
                    </a:lnTo>
                    <a:lnTo>
                      <a:pt x="16904" y="20400"/>
                    </a:lnTo>
                    <a:lnTo>
                      <a:pt x="16904" y="20400"/>
                    </a:lnTo>
                    <a:lnTo>
                      <a:pt x="16904" y="20400"/>
                    </a:lnTo>
                    <a:lnTo>
                      <a:pt x="16904" y="21600"/>
                    </a:lnTo>
                    <a:lnTo>
                      <a:pt x="21600" y="20400"/>
                    </a:lnTo>
                    <a:lnTo>
                      <a:pt x="21600" y="20400"/>
                    </a:lnTo>
                    <a:lnTo>
                      <a:pt x="21600" y="19200"/>
                    </a:lnTo>
                    <a:lnTo>
                      <a:pt x="21600" y="18000"/>
                    </a:lnTo>
                    <a:lnTo>
                      <a:pt x="21600" y="16800"/>
                    </a:lnTo>
                    <a:lnTo>
                      <a:pt x="20661" y="16800"/>
                    </a:lnTo>
                    <a:lnTo>
                      <a:pt x="20661" y="15600"/>
                    </a:lnTo>
                    <a:lnTo>
                      <a:pt x="19722" y="14400"/>
                    </a:lnTo>
                    <a:lnTo>
                      <a:pt x="19722" y="14400"/>
                    </a:lnTo>
                    <a:lnTo>
                      <a:pt x="18783" y="13200"/>
                    </a:lnTo>
                    <a:lnTo>
                      <a:pt x="18783" y="13200"/>
                    </a:lnTo>
                    <a:lnTo>
                      <a:pt x="17843" y="12000"/>
                    </a:lnTo>
                    <a:lnTo>
                      <a:pt x="16904" y="10800"/>
                    </a:lnTo>
                    <a:lnTo>
                      <a:pt x="16904" y="10800"/>
                    </a:lnTo>
                    <a:lnTo>
                      <a:pt x="15965" y="10800"/>
                    </a:lnTo>
                    <a:lnTo>
                      <a:pt x="15026" y="9600"/>
                    </a:lnTo>
                    <a:lnTo>
                      <a:pt x="15026" y="9600"/>
                    </a:lnTo>
                    <a:lnTo>
                      <a:pt x="13148" y="8400"/>
                    </a:lnTo>
                    <a:lnTo>
                      <a:pt x="11270" y="7200"/>
                    </a:lnTo>
                    <a:lnTo>
                      <a:pt x="10330" y="6000"/>
                    </a:lnTo>
                    <a:lnTo>
                      <a:pt x="8452" y="4800"/>
                    </a:lnTo>
                    <a:lnTo>
                      <a:pt x="6574" y="3600"/>
                    </a:lnTo>
                    <a:lnTo>
                      <a:pt x="5635" y="2400"/>
                    </a:lnTo>
                    <a:lnTo>
                      <a:pt x="3757" y="120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0" y="6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63" name="Shape 4663"/>
              <p:cNvSpPr/>
              <p:nvPr/>
            </p:nvSpPr>
            <p:spPr>
              <a:xfrm>
                <a:off x="2222500" y="871537"/>
                <a:ext cx="26988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200"/>
                    </a:lnTo>
                    <a:lnTo>
                      <a:pt x="0" y="2400"/>
                    </a:lnTo>
                    <a:lnTo>
                      <a:pt x="0" y="2400"/>
                    </a:lnTo>
                    <a:lnTo>
                      <a:pt x="0" y="3600"/>
                    </a:lnTo>
                    <a:lnTo>
                      <a:pt x="0" y="4800"/>
                    </a:lnTo>
                    <a:lnTo>
                      <a:pt x="0" y="4800"/>
                    </a:lnTo>
                    <a:lnTo>
                      <a:pt x="1271" y="6000"/>
                    </a:lnTo>
                    <a:lnTo>
                      <a:pt x="1271" y="6000"/>
                    </a:lnTo>
                    <a:lnTo>
                      <a:pt x="1271" y="7200"/>
                    </a:lnTo>
                    <a:lnTo>
                      <a:pt x="1271" y="8400"/>
                    </a:lnTo>
                    <a:lnTo>
                      <a:pt x="2541" y="8400"/>
                    </a:lnTo>
                    <a:lnTo>
                      <a:pt x="2541" y="9600"/>
                    </a:lnTo>
                    <a:lnTo>
                      <a:pt x="2541" y="9600"/>
                    </a:lnTo>
                    <a:lnTo>
                      <a:pt x="3812" y="10800"/>
                    </a:lnTo>
                    <a:lnTo>
                      <a:pt x="3812" y="10800"/>
                    </a:lnTo>
                    <a:lnTo>
                      <a:pt x="5082" y="12000"/>
                    </a:lnTo>
                    <a:lnTo>
                      <a:pt x="5082" y="12000"/>
                    </a:lnTo>
                    <a:lnTo>
                      <a:pt x="6353" y="13200"/>
                    </a:lnTo>
                    <a:lnTo>
                      <a:pt x="6353" y="13200"/>
                    </a:lnTo>
                    <a:lnTo>
                      <a:pt x="7624" y="14400"/>
                    </a:lnTo>
                    <a:lnTo>
                      <a:pt x="8894" y="15600"/>
                    </a:lnTo>
                    <a:lnTo>
                      <a:pt x="10165" y="16800"/>
                    </a:lnTo>
                    <a:lnTo>
                      <a:pt x="12706" y="18000"/>
                    </a:lnTo>
                    <a:lnTo>
                      <a:pt x="13976" y="19200"/>
                    </a:lnTo>
                    <a:lnTo>
                      <a:pt x="16518" y="19200"/>
                    </a:lnTo>
                    <a:lnTo>
                      <a:pt x="19059" y="21600"/>
                    </a:lnTo>
                    <a:lnTo>
                      <a:pt x="21600" y="15600"/>
                    </a:lnTo>
                    <a:lnTo>
                      <a:pt x="19059" y="14400"/>
                    </a:lnTo>
                    <a:lnTo>
                      <a:pt x="17788" y="13200"/>
                    </a:lnTo>
                    <a:lnTo>
                      <a:pt x="15247" y="12000"/>
                    </a:lnTo>
                    <a:lnTo>
                      <a:pt x="13976" y="12000"/>
                    </a:lnTo>
                    <a:lnTo>
                      <a:pt x="12706" y="10800"/>
                    </a:lnTo>
                    <a:lnTo>
                      <a:pt x="11435" y="9600"/>
                    </a:lnTo>
                    <a:lnTo>
                      <a:pt x="11435" y="9600"/>
                    </a:lnTo>
                    <a:lnTo>
                      <a:pt x="10165" y="8400"/>
                    </a:lnTo>
                    <a:lnTo>
                      <a:pt x="10165" y="8400"/>
                    </a:lnTo>
                    <a:lnTo>
                      <a:pt x="8894" y="7200"/>
                    </a:lnTo>
                    <a:lnTo>
                      <a:pt x="8894" y="7200"/>
                    </a:lnTo>
                    <a:lnTo>
                      <a:pt x="8894" y="7200"/>
                    </a:lnTo>
                    <a:lnTo>
                      <a:pt x="8894" y="6000"/>
                    </a:lnTo>
                    <a:lnTo>
                      <a:pt x="7624" y="6000"/>
                    </a:lnTo>
                    <a:lnTo>
                      <a:pt x="7624" y="4800"/>
                    </a:lnTo>
                    <a:lnTo>
                      <a:pt x="7624" y="4800"/>
                    </a:lnTo>
                    <a:lnTo>
                      <a:pt x="7624" y="4800"/>
                    </a:lnTo>
                    <a:lnTo>
                      <a:pt x="6353" y="3600"/>
                    </a:lnTo>
                    <a:lnTo>
                      <a:pt x="6353" y="3600"/>
                    </a:lnTo>
                    <a:lnTo>
                      <a:pt x="6353" y="3600"/>
                    </a:lnTo>
                    <a:lnTo>
                      <a:pt x="6353" y="2400"/>
                    </a:lnTo>
                    <a:lnTo>
                      <a:pt x="6353" y="2400"/>
                    </a:lnTo>
                    <a:lnTo>
                      <a:pt x="6353" y="1200"/>
                    </a:lnTo>
                    <a:lnTo>
                      <a:pt x="6353" y="1200"/>
                    </a:lnTo>
                    <a:lnTo>
                      <a:pt x="6353" y="0"/>
                    </a:lnTo>
                    <a:lnTo>
                      <a:pt x="6353" y="0"/>
                    </a:lnTo>
                    <a:lnTo>
                      <a:pt x="635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64" name="Shape 4664"/>
              <p:cNvSpPr/>
              <p:nvPr/>
            </p:nvSpPr>
            <p:spPr>
              <a:xfrm>
                <a:off x="2222500" y="846137"/>
                <a:ext cx="22225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429" y="0"/>
                    </a:moveTo>
                    <a:lnTo>
                      <a:pt x="15429" y="0"/>
                    </a:lnTo>
                    <a:lnTo>
                      <a:pt x="15429" y="1350"/>
                    </a:lnTo>
                    <a:lnTo>
                      <a:pt x="13886" y="2700"/>
                    </a:lnTo>
                    <a:lnTo>
                      <a:pt x="12343" y="4050"/>
                    </a:lnTo>
                    <a:lnTo>
                      <a:pt x="10800" y="4050"/>
                    </a:lnTo>
                    <a:lnTo>
                      <a:pt x="9257" y="5400"/>
                    </a:lnTo>
                    <a:lnTo>
                      <a:pt x="7714" y="6750"/>
                    </a:lnTo>
                    <a:lnTo>
                      <a:pt x="6171" y="8100"/>
                    </a:lnTo>
                    <a:lnTo>
                      <a:pt x="4629" y="9450"/>
                    </a:lnTo>
                    <a:lnTo>
                      <a:pt x="4629" y="9450"/>
                    </a:lnTo>
                    <a:lnTo>
                      <a:pt x="3086" y="10800"/>
                    </a:lnTo>
                    <a:lnTo>
                      <a:pt x="3086" y="10800"/>
                    </a:lnTo>
                    <a:lnTo>
                      <a:pt x="3086" y="12150"/>
                    </a:lnTo>
                    <a:lnTo>
                      <a:pt x="1543" y="12150"/>
                    </a:lnTo>
                    <a:lnTo>
                      <a:pt x="1543" y="13500"/>
                    </a:lnTo>
                    <a:lnTo>
                      <a:pt x="1543" y="13500"/>
                    </a:lnTo>
                    <a:lnTo>
                      <a:pt x="0" y="1485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0" y="17550"/>
                    </a:lnTo>
                    <a:lnTo>
                      <a:pt x="0" y="18900"/>
                    </a:lnTo>
                    <a:lnTo>
                      <a:pt x="0" y="18900"/>
                    </a:lnTo>
                    <a:lnTo>
                      <a:pt x="0" y="2025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7714" y="21600"/>
                    </a:lnTo>
                    <a:lnTo>
                      <a:pt x="7714" y="20250"/>
                    </a:lnTo>
                    <a:lnTo>
                      <a:pt x="7714" y="20250"/>
                    </a:lnTo>
                    <a:lnTo>
                      <a:pt x="7714" y="20250"/>
                    </a:lnTo>
                    <a:lnTo>
                      <a:pt x="7714" y="18900"/>
                    </a:lnTo>
                    <a:lnTo>
                      <a:pt x="7714" y="18900"/>
                    </a:lnTo>
                    <a:lnTo>
                      <a:pt x="7714" y="18900"/>
                    </a:lnTo>
                    <a:lnTo>
                      <a:pt x="7714" y="17550"/>
                    </a:lnTo>
                    <a:lnTo>
                      <a:pt x="7714" y="17550"/>
                    </a:lnTo>
                    <a:lnTo>
                      <a:pt x="7714" y="17550"/>
                    </a:lnTo>
                    <a:lnTo>
                      <a:pt x="7714" y="16200"/>
                    </a:lnTo>
                    <a:lnTo>
                      <a:pt x="9257" y="16200"/>
                    </a:lnTo>
                    <a:lnTo>
                      <a:pt x="9257" y="16200"/>
                    </a:lnTo>
                    <a:lnTo>
                      <a:pt x="9257" y="14850"/>
                    </a:lnTo>
                    <a:lnTo>
                      <a:pt x="9257" y="14850"/>
                    </a:lnTo>
                    <a:lnTo>
                      <a:pt x="10800" y="13500"/>
                    </a:lnTo>
                    <a:lnTo>
                      <a:pt x="10800" y="13500"/>
                    </a:lnTo>
                    <a:lnTo>
                      <a:pt x="12343" y="12150"/>
                    </a:lnTo>
                    <a:lnTo>
                      <a:pt x="12343" y="12150"/>
                    </a:lnTo>
                    <a:lnTo>
                      <a:pt x="13886" y="10800"/>
                    </a:lnTo>
                    <a:lnTo>
                      <a:pt x="15429" y="9450"/>
                    </a:lnTo>
                    <a:lnTo>
                      <a:pt x="16971" y="8100"/>
                    </a:lnTo>
                    <a:lnTo>
                      <a:pt x="18514" y="6750"/>
                    </a:lnTo>
                    <a:lnTo>
                      <a:pt x="20057" y="5400"/>
                    </a:lnTo>
                    <a:lnTo>
                      <a:pt x="21600" y="4050"/>
                    </a:lnTo>
                    <a:lnTo>
                      <a:pt x="21600" y="4050"/>
                    </a:lnTo>
                    <a:lnTo>
                      <a:pt x="1542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65" name="Shape 4665"/>
              <p:cNvSpPr/>
              <p:nvPr/>
            </p:nvSpPr>
            <p:spPr>
              <a:xfrm>
                <a:off x="2238375" y="825500"/>
                <a:ext cx="14288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200" y="1350"/>
                    </a:moveTo>
                    <a:lnTo>
                      <a:pt x="7200" y="1350"/>
                    </a:lnTo>
                    <a:lnTo>
                      <a:pt x="7200" y="4050"/>
                    </a:lnTo>
                    <a:lnTo>
                      <a:pt x="9600" y="5400"/>
                    </a:lnTo>
                    <a:lnTo>
                      <a:pt x="9600" y="6750"/>
                    </a:lnTo>
                    <a:lnTo>
                      <a:pt x="9600" y="8100"/>
                    </a:lnTo>
                    <a:lnTo>
                      <a:pt x="9600" y="9450"/>
                    </a:lnTo>
                    <a:lnTo>
                      <a:pt x="9600" y="9450"/>
                    </a:lnTo>
                    <a:lnTo>
                      <a:pt x="9600" y="10800"/>
                    </a:lnTo>
                    <a:lnTo>
                      <a:pt x="7200" y="10800"/>
                    </a:lnTo>
                    <a:lnTo>
                      <a:pt x="7200" y="10800"/>
                    </a:lnTo>
                    <a:lnTo>
                      <a:pt x="7200" y="10800"/>
                    </a:lnTo>
                    <a:lnTo>
                      <a:pt x="7200" y="12150"/>
                    </a:lnTo>
                    <a:lnTo>
                      <a:pt x="7200" y="12150"/>
                    </a:lnTo>
                    <a:lnTo>
                      <a:pt x="7200" y="12150"/>
                    </a:lnTo>
                    <a:lnTo>
                      <a:pt x="7200" y="13500"/>
                    </a:lnTo>
                    <a:lnTo>
                      <a:pt x="7200" y="13500"/>
                    </a:lnTo>
                    <a:lnTo>
                      <a:pt x="4800" y="14850"/>
                    </a:lnTo>
                    <a:lnTo>
                      <a:pt x="4800" y="14850"/>
                    </a:lnTo>
                    <a:lnTo>
                      <a:pt x="4800" y="14850"/>
                    </a:lnTo>
                    <a:lnTo>
                      <a:pt x="4800" y="16200"/>
                    </a:lnTo>
                    <a:lnTo>
                      <a:pt x="2400" y="16200"/>
                    </a:lnTo>
                    <a:lnTo>
                      <a:pt x="2400" y="16200"/>
                    </a:lnTo>
                    <a:lnTo>
                      <a:pt x="0" y="17550"/>
                    </a:lnTo>
                    <a:lnTo>
                      <a:pt x="9600" y="21600"/>
                    </a:lnTo>
                    <a:lnTo>
                      <a:pt x="12000" y="21600"/>
                    </a:lnTo>
                    <a:lnTo>
                      <a:pt x="12000" y="20250"/>
                    </a:lnTo>
                    <a:lnTo>
                      <a:pt x="14400" y="20250"/>
                    </a:lnTo>
                    <a:lnTo>
                      <a:pt x="14400" y="18900"/>
                    </a:lnTo>
                    <a:lnTo>
                      <a:pt x="14400" y="18900"/>
                    </a:lnTo>
                    <a:lnTo>
                      <a:pt x="16800" y="17550"/>
                    </a:lnTo>
                    <a:lnTo>
                      <a:pt x="16800" y="17550"/>
                    </a:lnTo>
                    <a:lnTo>
                      <a:pt x="16800" y="16200"/>
                    </a:lnTo>
                    <a:lnTo>
                      <a:pt x="19200" y="16200"/>
                    </a:lnTo>
                    <a:lnTo>
                      <a:pt x="19200" y="14850"/>
                    </a:lnTo>
                    <a:lnTo>
                      <a:pt x="19200" y="13500"/>
                    </a:lnTo>
                    <a:lnTo>
                      <a:pt x="19200" y="13500"/>
                    </a:lnTo>
                    <a:lnTo>
                      <a:pt x="19200" y="12150"/>
                    </a:lnTo>
                    <a:lnTo>
                      <a:pt x="21600" y="12150"/>
                    </a:ln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21600" y="9450"/>
                    </a:lnTo>
                    <a:lnTo>
                      <a:pt x="21600" y="8100"/>
                    </a:lnTo>
                    <a:lnTo>
                      <a:pt x="21600" y="6750"/>
                    </a:lnTo>
                    <a:lnTo>
                      <a:pt x="21600" y="5400"/>
                    </a:lnTo>
                    <a:lnTo>
                      <a:pt x="21600" y="2700"/>
                    </a:lnTo>
                    <a:lnTo>
                      <a:pt x="19200" y="0"/>
                    </a:lnTo>
                    <a:lnTo>
                      <a:pt x="19200" y="0"/>
                    </a:lnTo>
                    <a:lnTo>
                      <a:pt x="7200" y="135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66" name="Shape 4666"/>
              <p:cNvSpPr/>
              <p:nvPr/>
            </p:nvSpPr>
            <p:spPr>
              <a:xfrm>
                <a:off x="2233612" y="788987"/>
                <a:ext cx="17463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900"/>
                    </a:moveTo>
                    <a:lnTo>
                      <a:pt x="1964" y="1800"/>
                    </a:lnTo>
                    <a:lnTo>
                      <a:pt x="1964" y="3600"/>
                    </a:lnTo>
                    <a:lnTo>
                      <a:pt x="1964" y="4500"/>
                    </a:lnTo>
                    <a:lnTo>
                      <a:pt x="1964" y="5400"/>
                    </a:lnTo>
                    <a:lnTo>
                      <a:pt x="1964" y="7200"/>
                    </a:lnTo>
                    <a:lnTo>
                      <a:pt x="3927" y="8100"/>
                    </a:lnTo>
                    <a:lnTo>
                      <a:pt x="3927" y="9000"/>
                    </a:lnTo>
                    <a:lnTo>
                      <a:pt x="3927" y="9900"/>
                    </a:lnTo>
                    <a:lnTo>
                      <a:pt x="3927" y="10800"/>
                    </a:lnTo>
                    <a:lnTo>
                      <a:pt x="5891" y="12600"/>
                    </a:lnTo>
                    <a:lnTo>
                      <a:pt x="5891" y="13500"/>
                    </a:lnTo>
                    <a:lnTo>
                      <a:pt x="7855" y="14400"/>
                    </a:lnTo>
                    <a:lnTo>
                      <a:pt x="7855" y="15300"/>
                    </a:lnTo>
                    <a:lnTo>
                      <a:pt x="9818" y="16200"/>
                    </a:lnTo>
                    <a:lnTo>
                      <a:pt x="9818" y="17100"/>
                    </a:lnTo>
                    <a:lnTo>
                      <a:pt x="9818" y="18000"/>
                    </a:lnTo>
                    <a:lnTo>
                      <a:pt x="9818" y="18900"/>
                    </a:lnTo>
                    <a:lnTo>
                      <a:pt x="11782" y="19800"/>
                    </a:lnTo>
                    <a:lnTo>
                      <a:pt x="11782" y="19800"/>
                    </a:lnTo>
                    <a:lnTo>
                      <a:pt x="11782" y="20700"/>
                    </a:lnTo>
                    <a:lnTo>
                      <a:pt x="11782" y="20700"/>
                    </a:lnTo>
                    <a:lnTo>
                      <a:pt x="11782" y="21600"/>
                    </a:lnTo>
                    <a:lnTo>
                      <a:pt x="21600" y="20700"/>
                    </a:lnTo>
                    <a:lnTo>
                      <a:pt x="21600" y="20700"/>
                    </a:lnTo>
                    <a:lnTo>
                      <a:pt x="21600" y="19800"/>
                    </a:lnTo>
                    <a:lnTo>
                      <a:pt x="21600" y="18900"/>
                    </a:lnTo>
                    <a:lnTo>
                      <a:pt x="21600" y="18000"/>
                    </a:lnTo>
                    <a:lnTo>
                      <a:pt x="19636" y="17100"/>
                    </a:lnTo>
                    <a:lnTo>
                      <a:pt x="19636" y="16200"/>
                    </a:lnTo>
                    <a:lnTo>
                      <a:pt x="19636" y="15300"/>
                    </a:lnTo>
                    <a:lnTo>
                      <a:pt x="17673" y="14400"/>
                    </a:lnTo>
                    <a:lnTo>
                      <a:pt x="17673" y="13500"/>
                    </a:lnTo>
                    <a:lnTo>
                      <a:pt x="17673" y="12600"/>
                    </a:lnTo>
                    <a:lnTo>
                      <a:pt x="15709" y="11700"/>
                    </a:lnTo>
                    <a:lnTo>
                      <a:pt x="15709" y="10800"/>
                    </a:lnTo>
                    <a:lnTo>
                      <a:pt x="13745" y="9900"/>
                    </a:lnTo>
                    <a:lnTo>
                      <a:pt x="13745" y="8100"/>
                    </a:lnTo>
                    <a:lnTo>
                      <a:pt x="13745" y="7200"/>
                    </a:lnTo>
                    <a:lnTo>
                      <a:pt x="11782" y="7200"/>
                    </a:lnTo>
                    <a:lnTo>
                      <a:pt x="11782" y="6300"/>
                    </a:lnTo>
                    <a:lnTo>
                      <a:pt x="11782" y="5400"/>
                    </a:lnTo>
                    <a:lnTo>
                      <a:pt x="11782" y="3600"/>
                    </a:lnTo>
                    <a:lnTo>
                      <a:pt x="11782" y="2700"/>
                    </a:lnTo>
                    <a:lnTo>
                      <a:pt x="9818" y="1800"/>
                    </a:lnTo>
                    <a:lnTo>
                      <a:pt x="9818" y="0"/>
                    </a:lnTo>
                    <a:lnTo>
                      <a:pt x="0" y="9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67" name="Shape 4667"/>
              <p:cNvSpPr/>
              <p:nvPr/>
            </p:nvSpPr>
            <p:spPr>
              <a:xfrm>
                <a:off x="2209800" y="750887"/>
                <a:ext cx="66675" cy="825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714" y="0"/>
                    </a:moveTo>
                    <a:lnTo>
                      <a:pt x="0" y="216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0" y="21185"/>
                    </a:lnTo>
                    <a:lnTo>
                      <a:pt x="0" y="21185"/>
                    </a:lnTo>
                    <a:lnTo>
                      <a:pt x="514" y="21185"/>
                    </a:lnTo>
                    <a:lnTo>
                      <a:pt x="514" y="21185"/>
                    </a:lnTo>
                    <a:lnTo>
                      <a:pt x="514" y="21185"/>
                    </a:lnTo>
                    <a:lnTo>
                      <a:pt x="514" y="21185"/>
                    </a:lnTo>
                    <a:lnTo>
                      <a:pt x="514" y="21185"/>
                    </a:lnTo>
                    <a:lnTo>
                      <a:pt x="514" y="21185"/>
                    </a:lnTo>
                    <a:lnTo>
                      <a:pt x="1029" y="21185"/>
                    </a:lnTo>
                    <a:lnTo>
                      <a:pt x="1029" y="21185"/>
                    </a:lnTo>
                    <a:lnTo>
                      <a:pt x="1029" y="20769"/>
                    </a:lnTo>
                    <a:lnTo>
                      <a:pt x="1029" y="20769"/>
                    </a:lnTo>
                    <a:lnTo>
                      <a:pt x="1029" y="20769"/>
                    </a:lnTo>
                    <a:lnTo>
                      <a:pt x="1029" y="20769"/>
                    </a:lnTo>
                    <a:lnTo>
                      <a:pt x="1543" y="20769"/>
                    </a:lnTo>
                    <a:lnTo>
                      <a:pt x="1543" y="20769"/>
                    </a:lnTo>
                    <a:lnTo>
                      <a:pt x="1543" y="20769"/>
                    </a:lnTo>
                    <a:lnTo>
                      <a:pt x="1543" y="20769"/>
                    </a:lnTo>
                    <a:lnTo>
                      <a:pt x="1543" y="20769"/>
                    </a:lnTo>
                    <a:lnTo>
                      <a:pt x="1543" y="20354"/>
                    </a:lnTo>
                    <a:lnTo>
                      <a:pt x="1543" y="20354"/>
                    </a:lnTo>
                    <a:lnTo>
                      <a:pt x="2057" y="20354"/>
                    </a:lnTo>
                    <a:lnTo>
                      <a:pt x="2057" y="20354"/>
                    </a:lnTo>
                    <a:lnTo>
                      <a:pt x="2057" y="20354"/>
                    </a:lnTo>
                    <a:lnTo>
                      <a:pt x="2057" y="20354"/>
                    </a:lnTo>
                    <a:lnTo>
                      <a:pt x="2057" y="20354"/>
                    </a:lnTo>
                    <a:lnTo>
                      <a:pt x="2057" y="20354"/>
                    </a:lnTo>
                    <a:lnTo>
                      <a:pt x="2571" y="20354"/>
                    </a:lnTo>
                    <a:lnTo>
                      <a:pt x="2571" y="20354"/>
                    </a:lnTo>
                    <a:lnTo>
                      <a:pt x="2571" y="20354"/>
                    </a:lnTo>
                    <a:lnTo>
                      <a:pt x="2571" y="20354"/>
                    </a:lnTo>
                    <a:lnTo>
                      <a:pt x="2571" y="19938"/>
                    </a:lnTo>
                    <a:lnTo>
                      <a:pt x="2571" y="19938"/>
                    </a:lnTo>
                    <a:lnTo>
                      <a:pt x="3086" y="19938"/>
                    </a:lnTo>
                    <a:lnTo>
                      <a:pt x="3086" y="19938"/>
                    </a:lnTo>
                    <a:lnTo>
                      <a:pt x="3086" y="19938"/>
                    </a:lnTo>
                    <a:lnTo>
                      <a:pt x="3086" y="19938"/>
                    </a:lnTo>
                    <a:lnTo>
                      <a:pt x="3086" y="19938"/>
                    </a:lnTo>
                    <a:lnTo>
                      <a:pt x="3086" y="19938"/>
                    </a:lnTo>
                    <a:lnTo>
                      <a:pt x="3086" y="19938"/>
                    </a:lnTo>
                    <a:lnTo>
                      <a:pt x="3600" y="19938"/>
                    </a:lnTo>
                    <a:lnTo>
                      <a:pt x="3600" y="19938"/>
                    </a:lnTo>
                    <a:lnTo>
                      <a:pt x="3600" y="19938"/>
                    </a:lnTo>
                    <a:lnTo>
                      <a:pt x="3600" y="19938"/>
                    </a:lnTo>
                    <a:lnTo>
                      <a:pt x="3600" y="19523"/>
                    </a:lnTo>
                    <a:lnTo>
                      <a:pt x="3600" y="19523"/>
                    </a:lnTo>
                    <a:lnTo>
                      <a:pt x="4114" y="19523"/>
                    </a:lnTo>
                    <a:lnTo>
                      <a:pt x="4114" y="19523"/>
                    </a:lnTo>
                    <a:lnTo>
                      <a:pt x="4114" y="19523"/>
                    </a:lnTo>
                    <a:lnTo>
                      <a:pt x="4114" y="19523"/>
                    </a:lnTo>
                    <a:lnTo>
                      <a:pt x="4114" y="19523"/>
                    </a:lnTo>
                    <a:lnTo>
                      <a:pt x="4114" y="19523"/>
                    </a:lnTo>
                    <a:lnTo>
                      <a:pt x="4629" y="19523"/>
                    </a:lnTo>
                    <a:lnTo>
                      <a:pt x="4629" y="19523"/>
                    </a:lnTo>
                    <a:lnTo>
                      <a:pt x="4629" y="19523"/>
                    </a:lnTo>
                    <a:lnTo>
                      <a:pt x="4629" y="19523"/>
                    </a:lnTo>
                    <a:lnTo>
                      <a:pt x="4629" y="19523"/>
                    </a:lnTo>
                    <a:lnTo>
                      <a:pt x="4629" y="19523"/>
                    </a:lnTo>
                    <a:lnTo>
                      <a:pt x="4629" y="19523"/>
                    </a:lnTo>
                    <a:lnTo>
                      <a:pt x="5143" y="19523"/>
                    </a:lnTo>
                    <a:lnTo>
                      <a:pt x="5143" y="19108"/>
                    </a:lnTo>
                    <a:lnTo>
                      <a:pt x="5143" y="19108"/>
                    </a:lnTo>
                    <a:lnTo>
                      <a:pt x="5143" y="19108"/>
                    </a:lnTo>
                    <a:lnTo>
                      <a:pt x="5143" y="19108"/>
                    </a:lnTo>
                    <a:lnTo>
                      <a:pt x="5143" y="19108"/>
                    </a:lnTo>
                    <a:lnTo>
                      <a:pt x="5657" y="19108"/>
                    </a:lnTo>
                    <a:lnTo>
                      <a:pt x="5657" y="19108"/>
                    </a:lnTo>
                    <a:lnTo>
                      <a:pt x="5657" y="19108"/>
                    </a:lnTo>
                    <a:lnTo>
                      <a:pt x="5657" y="19108"/>
                    </a:lnTo>
                    <a:lnTo>
                      <a:pt x="5657" y="19108"/>
                    </a:lnTo>
                    <a:lnTo>
                      <a:pt x="5657" y="19108"/>
                    </a:lnTo>
                    <a:lnTo>
                      <a:pt x="6171" y="19108"/>
                    </a:lnTo>
                    <a:lnTo>
                      <a:pt x="6171" y="19108"/>
                    </a:lnTo>
                    <a:lnTo>
                      <a:pt x="6171" y="19108"/>
                    </a:lnTo>
                    <a:lnTo>
                      <a:pt x="6171" y="19108"/>
                    </a:lnTo>
                    <a:lnTo>
                      <a:pt x="6171" y="19108"/>
                    </a:lnTo>
                    <a:lnTo>
                      <a:pt x="6171" y="19108"/>
                    </a:lnTo>
                    <a:lnTo>
                      <a:pt x="6686" y="19108"/>
                    </a:lnTo>
                    <a:lnTo>
                      <a:pt x="6686" y="18692"/>
                    </a:lnTo>
                    <a:lnTo>
                      <a:pt x="6686" y="18692"/>
                    </a:lnTo>
                    <a:lnTo>
                      <a:pt x="6686" y="18692"/>
                    </a:lnTo>
                    <a:lnTo>
                      <a:pt x="6686" y="18692"/>
                    </a:lnTo>
                    <a:lnTo>
                      <a:pt x="6686" y="18692"/>
                    </a:lnTo>
                    <a:lnTo>
                      <a:pt x="7200" y="18692"/>
                    </a:lnTo>
                    <a:lnTo>
                      <a:pt x="7200" y="18692"/>
                    </a:lnTo>
                    <a:lnTo>
                      <a:pt x="7200" y="18692"/>
                    </a:lnTo>
                    <a:lnTo>
                      <a:pt x="7200" y="18692"/>
                    </a:lnTo>
                    <a:lnTo>
                      <a:pt x="7200" y="18692"/>
                    </a:lnTo>
                    <a:lnTo>
                      <a:pt x="7200" y="18692"/>
                    </a:lnTo>
                    <a:lnTo>
                      <a:pt x="7714" y="18692"/>
                    </a:lnTo>
                    <a:lnTo>
                      <a:pt x="7714" y="18692"/>
                    </a:lnTo>
                    <a:lnTo>
                      <a:pt x="7714" y="18692"/>
                    </a:lnTo>
                    <a:lnTo>
                      <a:pt x="7714" y="18692"/>
                    </a:lnTo>
                    <a:lnTo>
                      <a:pt x="7714" y="18692"/>
                    </a:lnTo>
                    <a:lnTo>
                      <a:pt x="7714" y="18692"/>
                    </a:lnTo>
                    <a:lnTo>
                      <a:pt x="7714" y="18692"/>
                    </a:lnTo>
                    <a:lnTo>
                      <a:pt x="8229" y="18692"/>
                    </a:lnTo>
                    <a:lnTo>
                      <a:pt x="8229" y="18692"/>
                    </a:lnTo>
                    <a:lnTo>
                      <a:pt x="8229" y="18692"/>
                    </a:lnTo>
                    <a:lnTo>
                      <a:pt x="8229" y="18692"/>
                    </a:lnTo>
                    <a:lnTo>
                      <a:pt x="8229" y="18692"/>
                    </a:lnTo>
                    <a:lnTo>
                      <a:pt x="8229" y="18692"/>
                    </a:lnTo>
                    <a:lnTo>
                      <a:pt x="8743" y="18277"/>
                    </a:lnTo>
                    <a:lnTo>
                      <a:pt x="8743" y="18277"/>
                    </a:lnTo>
                    <a:lnTo>
                      <a:pt x="8743" y="18277"/>
                    </a:lnTo>
                    <a:lnTo>
                      <a:pt x="8743" y="18277"/>
                    </a:lnTo>
                    <a:lnTo>
                      <a:pt x="8743" y="18277"/>
                    </a:lnTo>
                    <a:lnTo>
                      <a:pt x="8743" y="18277"/>
                    </a:lnTo>
                    <a:lnTo>
                      <a:pt x="9257" y="18277"/>
                    </a:lnTo>
                    <a:lnTo>
                      <a:pt x="9257" y="18277"/>
                    </a:lnTo>
                    <a:lnTo>
                      <a:pt x="9257" y="18277"/>
                    </a:lnTo>
                    <a:lnTo>
                      <a:pt x="9257" y="18277"/>
                    </a:lnTo>
                    <a:lnTo>
                      <a:pt x="9257" y="18277"/>
                    </a:lnTo>
                    <a:lnTo>
                      <a:pt x="9257" y="18277"/>
                    </a:lnTo>
                    <a:lnTo>
                      <a:pt x="9771" y="18277"/>
                    </a:lnTo>
                    <a:lnTo>
                      <a:pt x="9771" y="18277"/>
                    </a:lnTo>
                    <a:lnTo>
                      <a:pt x="9771" y="18277"/>
                    </a:lnTo>
                    <a:lnTo>
                      <a:pt x="9771" y="18277"/>
                    </a:lnTo>
                    <a:lnTo>
                      <a:pt x="9771" y="18277"/>
                    </a:lnTo>
                    <a:lnTo>
                      <a:pt x="9771" y="18277"/>
                    </a:lnTo>
                    <a:lnTo>
                      <a:pt x="10286" y="18277"/>
                    </a:lnTo>
                    <a:lnTo>
                      <a:pt x="10286" y="18277"/>
                    </a:lnTo>
                    <a:lnTo>
                      <a:pt x="10286" y="18277"/>
                    </a:lnTo>
                    <a:lnTo>
                      <a:pt x="10286" y="18277"/>
                    </a:lnTo>
                    <a:lnTo>
                      <a:pt x="10286" y="18277"/>
                    </a:lnTo>
                    <a:lnTo>
                      <a:pt x="10286" y="18277"/>
                    </a:lnTo>
                    <a:lnTo>
                      <a:pt x="10800" y="18277"/>
                    </a:lnTo>
                    <a:lnTo>
                      <a:pt x="10800" y="18277"/>
                    </a:lnTo>
                    <a:lnTo>
                      <a:pt x="10800" y="18277"/>
                    </a:lnTo>
                    <a:lnTo>
                      <a:pt x="10800" y="18277"/>
                    </a:lnTo>
                    <a:lnTo>
                      <a:pt x="10800" y="18277"/>
                    </a:lnTo>
                    <a:lnTo>
                      <a:pt x="10800" y="18277"/>
                    </a:lnTo>
                    <a:lnTo>
                      <a:pt x="11314" y="18277"/>
                    </a:lnTo>
                    <a:lnTo>
                      <a:pt x="11314" y="18277"/>
                    </a:lnTo>
                    <a:lnTo>
                      <a:pt x="11314" y="18277"/>
                    </a:lnTo>
                    <a:lnTo>
                      <a:pt x="11314" y="18277"/>
                    </a:lnTo>
                    <a:lnTo>
                      <a:pt x="11314" y="18277"/>
                    </a:lnTo>
                    <a:lnTo>
                      <a:pt x="11829" y="18277"/>
                    </a:lnTo>
                    <a:lnTo>
                      <a:pt x="11829" y="18277"/>
                    </a:lnTo>
                    <a:lnTo>
                      <a:pt x="11829" y="18277"/>
                    </a:lnTo>
                    <a:lnTo>
                      <a:pt x="11829" y="18277"/>
                    </a:lnTo>
                    <a:lnTo>
                      <a:pt x="11829" y="18277"/>
                    </a:lnTo>
                    <a:lnTo>
                      <a:pt x="11829" y="18277"/>
                    </a:lnTo>
                    <a:lnTo>
                      <a:pt x="12343" y="18277"/>
                    </a:lnTo>
                    <a:lnTo>
                      <a:pt x="12343" y="18277"/>
                    </a:lnTo>
                    <a:lnTo>
                      <a:pt x="12343" y="18277"/>
                    </a:lnTo>
                    <a:lnTo>
                      <a:pt x="12343" y="18277"/>
                    </a:lnTo>
                    <a:lnTo>
                      <a:pt x="12343" y="18277"/>
                    </a:lnTo>
                    <a:lnTo>
                      <a:pt x="12343" y="18277"/>
                    </a:lnTo>
                    <a:lnTo>
                      <a:pt x="12857" y="18277"/>
                    </a:lnTo>
                    <a:lnTo>
                      <a:pt x="12857" y="18277"/>
                    </a:lnTo>
                    <a:lnTo>
                      <a:pt x="12857" y="18277"/>
                    </a:lnTo>
                    <a:lnTo>
                      <a:pt x="12857" y="18277"/>
                    </a:lnTo>
                    <a:lnTo>
                      <a:pt x="12857" y="18277"/>
                    </a:lnTo>
                    <a:lnTo>
                      <a:pt x="12857" y="18277"/>
                    </a:lnTo>
                    <a:lnTo>
                      <a:pt x="13371" y="18277"/>
                    </a:lnTo>
                    <a:lnTo>
                      <a:pt x="13371" y="18277"/>
                    </a:lnTo>
                    <a:lnTo>
                      <a:pt x="13371" y="18277"/>
                    </a:lnTo>
                    <a:lnTo>
                      <a:pt x="13371" y="18277"/>
                    </a:lnTo>
                    <a:lnTo>
                      <a:pt x="13371" y="18277"/>
                    </a:lnTo>
                    <a:lnTo>
                      <a:pt x="13371" y="18277"/>
                    </a:lnTo>
                    <a:lnTo>
                      <a:pt x="13886" y="18277"/>
                    </a:lnTo>
                    <a:lnTo>
                      <a:pt x="13886" y="18277"/>
                    </a:lnTo>
                    <a:lnTo>
                      <a:pt x="13886" y="18277"/>
                    </a:lnTo>
                    <a:lnTo>
                      <a:pt x="13886" y="18277"/>
                    </a:lnTo>
                    <a:lnTo>
                      <a:pt x="13886" y="18277"/>
                    </a:lnTo>
                    <a:lnTo>
                      <a:pt x="13886" y="18277"/>
                    </a:lnTo>
                    <a:lnTo>
                      <a:pt x="14400" y="18277"/>
                    </a:lnTo>
                    <a:lnTo>
                      <a:pt x="14400" y="18277"/>
                    </a:lnTo>
                    <a:lnTo>
                      <a:pt x="14400" y="18277"/>
                    </a:lnTo>
                    <a:lnTo>
                      <a:pt x="14400" y="18277"/>
                    </a:lnTo>
                    <a:lnTo>
                      <a:pt x="14400" y="18277"/>
                    </a:lnTo>
                    <a:lnTo>
                      <a:pt x="14400" y="18277"/>
                    </a:lnTo>
                    <a:lnTo>
                      <a:pt x="14914" y="18277"/>
                    </a:lnTo>
                    <a:lnTo>
                      <a:pt x="14914" y="18277"/>
                    </a:lnTo>
                    <a:lnTo>
                      <a:pt x="14914" y="18277"/>
                    </a:lnTo>
                    <a:lnTo>
                      <a:pt x="14914" y="18277"/>
                    </a:lnTo>
                    <a:lnTo>
                      <a:pt x="14914" y="18277"/>
                    </a:lnTo>
                    <a:lnTo>
                      <a:pt x="15429" y="18277"/>
                    </a:lnTo>
                    <a:lnTo>
                      <a:pt x="15429" y="18277"/>
                    </a:lnTo>
                    <a:lnTo>
                      <a:pt x="15429" y="18277"/>
                    </a:lnTo>
                    <a:lnTo>
                      <a:pt x="15429" y="18277"/>
                    </a:lnTo>
                    <a:lnTo>
                      <a:pt x="15429" y="18277"/>
                    </a:lnTo>
                    <a:lnTo>
                      <a:pt x="15429" y="18277"/>
                    </a:lnTo>
                    <a:lnTo>
                      <a:pt x="15943" y="18277"/>
                    </a:lnTo>
                    <a:lnTo>
                      <a:pt x="15943" y="18277"/>
                    </a:lnTo>
                    <a:lnTo>
                      <a:pt x="15943" y="18277"/>
                    </a:lnTo>
                    <a:lnTo>
                      <a:pt x="15943" y="18277"/>
                    </a:lnTo>
                    <a:lnTo>
                      <a:pt x="15943" y="18277"/>
                    </a:lnTo>
                    <a:lnTo>
                      <a:pt x="15943" y="18277"/>
                    </a:lnTo>
                    <a:lnTo>
                      <a:pt x="16457" y="18277"/>
                    </a:lnTo>
                    <a:lnTo>
                      <a:pt x="16457" y="18277"/>
                    </a:lnTo>
                    <a:lnTo>
                      <a:pt x="16457" y="18277"/>
                    </a:lnTo>
                    <a:lnTo>
                      <a:pt x="16457" y="18277"/>
                    </a:lnTo>
                    <a:lnTo>
                      <a:pt x="16457" y="18277"/>
                    </a:lnTo>
                    <a:lnTo>
                      <a:pt x="16457" y="18277"/>
                    </a:lnTo>
                    <a:lnTo>
                      <a:pt x="16971" y="18277"/>
                    </a:lnTo>
                    <a:lnTo>
                      <a:pt x="16971" y="18277"/>
                    </a:lnTo>
                    <a:lnTo>
                      <a:pt x="16971" y="18277"/>
                    </a:lnTo>
                    <a:lnTo>
                      <a:pt x="16971" y="18277"/>
                    </a:lnTo>
                    <a:lnTo>
                      <a:pt x="16971" y="18277"/>
                    </a:lnTo>
                    <a:lnTo>
                      <a:pt x="16971" y="18277"/>
                    </a:lnTo>
                    <a:lnTo>
                      <a:pt x="17486" y="18277"/>
                    </a:lnTo>
                    <a:lnTo>
                      <a:pt x="17486" y="18277"/>
                    </a:lnTo>
                    <a:lnTo>
                      <a:pt x="17486" y="18277"/>
                    </a:lnTo>
                    <a:lnTo>
                      <a:pt x="17486" y="18277"/>
                    </a:lnTo>
                    <a:lnTo>
                      <a:pt x="17486" y="18692"/>
                    </a:lnTo>
                    <a:lnTo>
                      <a:pt x="17486" y="18692"/>
                    </a:lnTo>
                    <a:lnTo>
                      <a:pt x="18000" y="18692"/>
                    </a:lnTo>
                    <a:lnTo>
                      <a:pt x="18000" y="18692"/>
                    </a:lnTo>
                    <a:lnTo>
                      <a:pt x="18000" y="18692"/>
                    </a:lnTo>
                    <a:lnTo>
                      <a:pt x="18000" y="18692"/>
                    </a:lnTo>
                    <a:lnTo>
                      <a:pt x="18000" y="18692"/>
                    </a:lnTo>
                    <a:lnTo>
                      <a:pt x="18514" y="18692"/>
                    </a:lnTo>
                    <a:lnTo>
                      <a:pt x="18514" y="18692"/>
                    </a:lnTo>
                    <a:lnTo>
                      <a:pt x="18514" y="18692"/>
                    </a:lnTo>
                    <a:lnTo>
                      <a:pt x="18514" y="18692"/>
                    </a:lnTo>
                    <a:lnTo>
                      <a:pt x="18514" y="18692"/>
                    </a:lnTo>
                    <a:lnTo>
                      <a:pt x="18514" y="18692"/>
                    </a:lnTo>
                    <a:lnTo>
                      <a:pt x="19029" y="18692"/>
                    </a:lnTo>
                    <a:lnTo>
                      <a:pt x="19029" y="18692"/>
                    </a:lnTo>
                    <a:lnTo>
                      <a:pt x="19029" y="18692"/>
                    </a:lnTo>
                    <a:lnTo>
                      <a:pt x="19029" y="18692"/>
                    </a:lnTo>
                    <a:lnTo>
                      <a:pt x="19029" y="18692"/>
                    </a:lnTo>
                    <a:lnTo>
                      <a:pt x="19029" y="18692"/>
                    </a:lnTo>
                    <a:lnTo>
                      <a:pt x="19543" y="18692"/>
                    </a:lnTo>
                    <a:lnTo>
                      <a:pt x="19543" y="18692"/>
                    </a:lnTo>
                    <a:lnTo>
                      <a:pt x="19543" y="18692"/>
                    </a:lnTo>
                    <a:lnTo>
                      <a:pt x="19543" y="18692"/>
                    </a:lnTo>
                    <a:lnTo>
                      <a:pt x="19543" y="18692"/>
                    </a:lnTo>
                    <a:lnTo>
                      <a:pt x="19543" y="19108"/>
                    </a:lnTo>
                    <a:lnTo>
                      <a:pt x="20057" y="19108"/>
                    </a:lnTo>
                    <a:lnTo>
                      <a:pt x="20057" y="19108"/>
                    </a:lnTo>
                    <a:lnTo>
                      <a:pt x="20057" y="19108"/>
                    </a:lnTo>
                    <a:lnTo>
                      <a:pt x="20057" y="19108"/>
                    </a:lnTo>
                    <a:lnTo>
                      <a:pt x="20057" y="19108"/>
                    </a:lnTo>
                    <a:lnTo>
                      <a:pt x="20057" y="19108"/>
                    </a:lnTo>
                    <a:lnTo>
                      <a:pt x="20571" y="19108"/>
                    </a:lnTo>
                    <a:lnTo>
                      <a:pt x="20571" y="19108"/>
                    </a:lnTo>
                    <a:lnTo>
                      <a:pt x="20571" y="19108"/>
                    </a:lnTo>
                    <a:lnTo>
                      <a:pt x="20571" y="19108"/>
                    </a:lnTo>
                    <a:lnTo>
                      <a:pt x="20571" y="19108"/>
                    </a:lnTo>
                    <a:lnTo>
                      <a:pt x="21086" y="19108"/>
                    </a:lnTo>
                    <a:lnTo>
                      <a:pt x="21086" y="19108"/>
                    </a:lnTo>
                    <a:lnTo>
                      <a:pt x="21086" y="19108"/>
                    </a:lnTo>
                    <a:lnTo>
                      <a:pt x="21086" y="19108"/>
                    </a:lnTo>
                    <a:lnTo>
                      <a:pt x="21086" y="19108"/>
                    </a:lnTo>
                    <a:lnTo>
                      <a:pt x="21086" y="19108"/>
                    </a:lnTo>
                    <a:lnTo>
                      <a:pt x="21600" y="19523"/>
                    </a:lnTo>
                    <a:lnTo>
                      <a:pt x="21600" y="19523"/>
                    </a:lnTo>
                    <a:lnTo>
                      <a:pt x="21600" y="19523"/>
                    </a:lnTo>
                    <a:lnTo>
                      <a:pt x="21600" y="19523"/>
                    </a:lnTo>
                    <a:lnTo>
                      <a:pt x="77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68" name="Shape 4668"/>
              <p:cNvSpPr/>
              <p:nvPr/>
            </p:nvSpPr>
            <p:spPr>
              <a:xfrm>
                <a:off x="2874962" y="1081087"/>
                <a:ext cx="84138" cy="746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10189" y="21600"/>
                    </a:lnTo>
                    <a:lnTo>
                      <a:pt x="10189" y="21600"/>
                    </a:lnTo>
                    <a:lnTo>
                      <a:pt x="10189" y="21600"/>
                    </a:lnTo>
                    <a:lnTo>
                      <a:pt x="10189" y="21600"/>
                    </a:lnTo>
                    <a:lnTo>
                      <a:pt x="10189" y="21600"/>
                    </a:lnTo>
                    <a:lnTo>
                      <a:pt x="10189" y="21140"/>
                    </a:lnTo>
                    <a:lnTo>
                      <a:pt x="10189" y="21140"/>
                    </a:lnTo>
                    <a:lnTo>
                      <a:pt x="10189" y="21140"/>
                    </a:lnTo>
                    <a:lnTo>
                      <a:pt x="10189" y="21140"/>
                    </a:lnTo>
                    <a:lnTo>
                      <a:pt x="10189" y="21140"/>
                    </a:lnTo>
                    <a:lnTo>
                      <a:pt x="10189" y="20681"/>
                    </a:lnTo>
                    <a:lnTo>
                      <a:pt x="10189" y="20681"/>
                    </a:lnTo>
                    <a:lnTo>
                      <a:pt x="10189" y="20681"/>
                    </a:lnTo>
                    <a:lnTo>
                      <a:pt x="10189" y="20681"/>
                    </a:lnTo>
                    <a:lnTo>
                      <a:pt x="10189" y="20681"/>
                    </a:lnTo>
                    <a:lnTo>
                      <a:pt x="10189" y="20681"/>
                    </a:lnTo>
                    <a:lnTo>
                      <a:pt x="10189" y="20221"/>
                    </a:lnTo>
                    <a:lnTo>
                      <a:pt x="10189" y="20221"/>
                    </a:lnTo>
                    <a:lnTo>
                      <a:pt x="10189" y="20221"/>
                    </a:lnTo>
                    <a:lnTo>
                      <a:pt x="10189" y="20221"/>
                    </a:lnTo>
                    <a:lnTo>
                      <a:pt x="10189" y="20221"/>
                    </a:lnTo>
                    <a:lnTo>
                      <a:pt x="10189" y="20221"/>
                    </a:lnTo>
                    <a:lnTo>
                      <a:pt x="10189" y="19762"/>
                    </a:lnTo>
                    <a:lnTo>
                      <a:pt x="9781" y="19762"/>
                    </a:lnTo>
                    <a:lnTo>
                      <a:pt x="9781" y="19762"/>
                    </a:lnTo>
                    <a:lnTo>
                      <a:pt x="9781" y="19762"/>
                    </a:lnTo>
                    <a:lnTo>
                      <a:pt x="9781" y="19762"/>
                    </a:lnTo>
                    <a:lnTo>
                      <a:pt x="9781" y="19302"/>
                    </a:lnTo>
                    <a:lnTo>
                      <a:pt x="9781" y="19302"/>
                    </a:lnTo>
                    <a:lnTo>
                      <a:pt x="9781" y="19302"/>
                    </a:lnTo>
                    <a:lnTo>
                      <a:pt x="9781" y="19302"/>
                    </a:lnTo>
                    <a:lnTo>
                      <a:pt x="9781" y="19302"/>
                    </a:lnTo>
                    <a:lnTo>
                      <a:pt x="9781" y="19302"/>
                    </a:lnTo>
                    <a:lnTo>
                      <a:pt x="9781" y="18843"/>
                    </a:lnTo>
                    <a:lnTo>
                      <a:pt x="9781" y="18843"/>
                    </a:lnTo>
                    <a:lnTo>
                      <a:pt x="9781" y="18843"/>
                    </a:lnTo>
                    <a:lnTo>
                      <a:pt x="9781" y="18843"/>
                    </a:lnTo>
                    <a:lnTo>
                      <a:pt x="9781" y="18843"/>
                    </a:lnTo>
                    <a:lnTo>
                      <a:pt x="9781" y="18843"/>
                    </a:lnTo>
                    <a:lnTo>
                      <a:pt x="9781" y="18383"/>
                    </a:lnTo>
                    <a:lnTo>
                      <a:pt x="9781" y="18383"/>
                    </a:lnTo>
                    <a:lnTo>
                      <a:pt x="9781" y="18383"/>
                    </a:lnTo>
                    <a:lnTo>
                      <a:pt x="9781" y="18383"/>
                    </a:lnTo>
                    <a:lnTo>
                      <a:pt x="9781" y="18383"/>
                    </a:lnTo>
                    <a:lnTo>
                      <a:pt x="9374" y="18383"/>
                    </a:lnTo>
                    <a:lnTo>
                      <a:pt x="9374" y="17923"/>
                    </a:lnTo>
                    <a:lnTo>
                      <a:pt x="9374" y="17923"/>
                    </a:lnTo>
                    <a:lnTo>
                      <a:pt x="9374" y="17923"/>
                    </a:lnTo>
                    <a:lnTo>
                      <a:pt x="9374" y="17923"/>
                    </a:lnTo>
                    <a:lnTo>
                      <a:pt x="9374" y="17923"/>
                    </a:lnTo>
                    <a:lnTo>
                      <a:pt x="9374" y="17923"/>
                    </a:lnTo>
                    <a:lnTo>
                      <a:pt x="9374" y="17464"/>
                    </a:lnTo>
                    <a:lnTo>
                      <a:pt x="9374" y="17464"/>
                    </a:lnTo>
                    <a:lnTo>
                      <a:pt x="9374" y="17464"/>
                    </a:lnTo>
                    <a:lnTo>
                      <a:pt x="9374" y="17464"/>
                    </a:lnTo>
                    <a:lnTo>
                      <a:pt x="9374" y="17464"/>
                    </a:lnTo>
                    <a:lnTo>
                      <a:pt x="9374" y="17464"/>
                    </a:lnTo>
                    <a:lnTo>
                      <a:pt x="9374" y="17004"/>
                    </a:lnTo>
                    <a:lnTo>
                      <a:pt x="9374" y="17004"/>
                    </a:lnTo>
                    <a:lnTo>
                      <a:pt x="9374" y="17004"/>
                    </a:lnTo>
                    <a:lnTo>
                      <a:pt x="9374" y="17004"/>
                    </a:lnTo>
                    <a:lnTo>
                      <a:pt x="8966" y="17004"/>
                    </a:lnTo>
                    <a:lnTo>
                      <a:pt x="8966" y="17004"/>
                    </a:lnTo>
                    <a:lnTo>
                      <a:pt x="8966" y="16545"/>
                    </a:lnTo>
                    <a:lnTo>
                      <a:pt x="8966" y="16545"/>
                    </a:lnTo>
                    <a:lnTo>
                      <a:pt x="8966" y="16545"/>
                    </a:lnTo>
                    <a:lnTo>
                      <a:pt x="8966" y="16545"/>
                    </a:lnTo>
                    <a:lnTo>
                      <a:pt x="8966" y="16545"/>
                    </a:lnTo>
                    <a:lnTo>
                      <a:pt x="8966" y="16545"/>
                    </a:lnTo>
                    <a:lnTo>
                      <a:pt x="8966" y="16545"/>
                    </a:lnTo>
                    <a:lnTo>
                      <a:pt x="8966" y="16085"/>
                    </a:lnTo>
                    <a:lnTo>
                      <a:pt x="8966" y="16085"/>
                    </a:lnTo>
                    <a:lnTo>
                      <a:pt x="8966" y="16085"/>
                    </a:lnTo>
                    <a:lnTo>
                      <a:pt x="8966" y="16085"/>
                    </a:lnTo>
                    <a:lnTo>
                      <a:pt x="8966" y="16085"/>
                    </a:lnTo>
                    <a:lnTo>
                      <a:pt x="8966" y="15626"/>
                    </a:lnTo>
                    <a:lnTo>
                      <a:pt x="8558" y="15626"/>
                    </a:lnTo>
                    <a:lnTo>
                      <a:pt x="8558" y="15626"/>
                    </a:lnTo>
                    <a:lnTo>
                      <a:pt x="8558" y="15626"/>
                    </a:lnTo>
                    <a:lnTo>
                      <a:pt x="8558" y="15626"/>
                    </a:lnTo>
                    <a:lnTo>
                      <a:pt x="8558" y="15626"/>
                    </a:lnTo>
                    <a:lnTo>
                      <a:pt x="8558" y="15166"/>
                    </a:lnTo>
                    <a:lnTo>
                      <a:pt x="8558" y="15166"/>
                    </a:lnTo>
                    <a:lnTo>
                      <a:pt x="8558" y="15166"/>
                    </a:lnTo>
                    <a:lnTo>
                      <a:pt x="8558" y="15166"/>
                    </a:lnTo>
                    <a:lnTo>
                      <a:pt x="8558" y="15166"/>
                    </a:lnTo>
                    <a:lnTo>
                      <a:pt x="8558" y="15166"/>
                    </a:lnTo>
                    <a:lnTo>
                      <a:pt x="8558" y="15166"/>
                    </a:lnTo>
                    <a:lnTo>
                      <a:pt x="8558" y="14706"/>
                    </a:lnTo>
                    <a:lnTo>
                      <a:pt x="8558" y="14706"/>
                    </a:lnTo>
                    <a:lnTo>
                      <a:pt x="8151" y="14706"/>
                    </a:lnTo>
                    <a:lnTo>
                      <a:pt x="8151" y="14706"/>
                    </a:lnTo>
                    <a:lnTo>
                      <a:pt x="8151" y="14706"/>
                    </a:lnTo>
                    <a:lnTo>
                      <a:pt x="8151" y="14706"/>
                    </a:lnTo>
                    <a:lnTo>
                      <a:pt x="8151" y="14706"/>
                    </a:lnTo>
                    <a:lnTo>
                      <a:pt x="8151" y="14247"/>
                    </a:lnTo>
                    <a:lnTo>
                      <a:pt x="8151" y="14247"/>
                    </a:lnTo>
                    <a:lnTo>
                      <a:pt x="8151" y="14247"/>
                    </a:lnTo>
                    <a:lnTo>
                      <a:pt x="8151" y="14247"/>
                    </a:lnTo>
                    <a:lnTo>
                      <a:pt x="8151" y="14247"/>
                    </a:lnTo>
                    <a:lnTo>
                      <a:pt x="8151" y="14247"/>
                    </a:lnTo>
                    <a:lnTo>
                      <a:pt x="8151" y="13787"/>
                    </a:lnTo>
                    <a:lnTo>
                      <a:pt x="7743" y="13787"/>
                    </a:lnTo>
                    <a:lnTo>
                      <a:pt x="7743" y="13787"/>
                    </a:lnTo>
                    <a:lnTo>
                      <a:pt x="7743" y="13787"/>
                    </a:lnTo>
                    <a:lnTo>
                      <a:pt x="7743" y="13787"/>
                    </a:lnTo>
                    <a:lnTo>
                      <a:pt x="7743" y="13787"/>
                    </a:lnTo>
                    <a:lnTo>
                      <a:pt x="7743" y="13787"/>
                    </a:lnTo>
                    <a:lnTo>
                      <a:pt x="7743" y="13328"/>
                    </a:lnTo>
                    <a:lnTo>
                      <a:pt x="7743" y="13328"/>
                    </a:lnTo>
                    <a:lnTo>
                      <a:pt x="7743" y="13328"/>
                    </a:lnTo>
                    <a:lnTo>
                      <a:pt x="7743" y="13328"/>
                    </a:lnTo>
                    <a:lnTo>
                      <a:pt x="7743" y="13328"/>
                    </a:lnTo>
                    <a:lnTo>
                      <a:pt x="7743" y="13328"/>
                    </a:lnTo>
                    <a:lnTo>
                      <a:pt x="7336" y="13328"/>
                    </a:lnTo>
                    <a:lnTo>
                      <a:pt x="7336" y="12868"/>
                    </a:lnTo>
                    <a:lnTo>
                      <a:pt x="7336" y="12868"/>
                    </a:lnTo>
                    <a:lnTo>
                      <a:pt x="7336" y="12868"/>
                    </a:lnTo>
                    <a:lnTo>
                      <a:pt x="7336" y="12868"/>
                    </a:lnTo>
                    <a:lnTo>
                      <a:pt x="7336" y="12868"/>
                    </a:lnTo>
                    <a:lnTo>
                      <a:pt x="7336" y="12868"/>
                    </a:lnTo>
                    <a:lnTo>
                      <a:pt x="7336" y="12868"/>
                    </a:lnTo>
                    <a:lnTo>
                      <a:pt x="7336" y="12868"/>
                    </a:lnTo>
                    <a:lnTo>
                      <a:pt x="7336" y="12409"/>
                    </a:lnTo>
                    <a:lnTo>
                      <a:pt x="7336" y="12409"/>
                    </a:lnTo>
                    <a:lnTo>
                      <a:pt x="6928" y="12409"/>
                    </a:lnTo>
                    <a:lnTo>
                      <a:pt x="6928" y="12409"/>
                    </a:lnTo>
                    <a:lnTo>
                      <a:pt x="6928" y="12409"/>
                    </a:lnTo>
                    <a:lnTo>
                      <a:pt x="6928" y="12409"/>
                    </a:lnTo>
                    <a:lnTo>
                      <a:pt x="6928" y="12409"/>
                    </a:lnTo>
                    <a:lnTo>
                      <a:pt x="6928" y="11949"/>
                    </a:lnTo>
                    <a:lnTo>
                      <a:pt x="6928" y="11949"/>
                    </a:lnTo>
                    <a:lnTo>
                      <a:pt x="6928" y="11949"/>
                    </a:lnTo>
                    <a:lnTo>
                      <a:pt x="6928" y="11949"/>
                    </a:lnTo>
                    <a:lnTo>
                      <a:pt x="6928" y="11949"/>
                    </a:lnTo>
                    <a:lnTo>
                      <a:pt x="6521" y="11949"/>
                    </a:lnTo>
                    <a:lnTo>
                      <a:pt x="6521" y="11949"/>
                    </a:lnTo>
                    <a:lnTo>
                      <a:pt x="6521" y="11489"/>
                    </a:lnTo>
                    <a:lnTo>
                      <a:pt x="6521" y="11489"/>
                    </a:lnTo>
                    <a:lnTo>
                      <a:pt x="6521" y="11489"/>
                    </a:lnTo>
                    <a:lnTo>
                      <a:pt x="6521" y="11489"/>
                    </a:lnTo>
                    <a:lnTo>
                      <a:pt x="6521" y="11489"/>
                    </a:lnTo>
                    <a:lnTo>
                      <a:pt x="6521" y="11489"/>
                    </a:lnTo>
                    <a:lnTo>
                      <a:pt x="6521" y="11489"/>
                    </a:lnTo>
                    <a:lnTo>
                      <a:pt x="6113" y="11489"/>
                    </a:lnTo>
                    <a:lnTo>
                      <a:pt x="6113" y="11030"/>
                    </a:lnTo>
                    <a:lnTo>
                      <a:pt x="6113" y="11030"/>
                    </a:lnTo>
                    <a:lnTo>
                      <a:pt x="6113" y="11030"/>
                    </a:lnTo>
                    <a:lnTo>
                      <a:pt x="6113" y="11030"/>
                    </a:lnTo>
                    <a:lnTo>
                      <a:pt x="6113" y="11030"/>
                    </a:lnTo>
                    <a:lnTo>
                      <a:pt x="6113" y="11030"/>
                    </a:lnTo>
                    <a:lnTo>
                      <a:pt x="6113" y="11030"/>
                    </a:lnTo>
                    <a:lnTo>
                      <a:pt x="6113" y="11030"/>
                    </a:lnTo>
                    <a:lnTo>
                      <a:pt x="6113" y="10570"/>
                    </a:lnTo>
                    <a:lnTo>
                      <a:pt x="5706" y="10570"/>
                    </a:lnTo>
                    <a:lnTo>
                      <a:pt x="5706" y="10570"/>
                    </a:lnTo>
                    <a:lnTo>
                      <a:pt x="5706" y="10570"/>
                    </a:lnTo>
                    <a:lnTo>
                      <a:pt x="5706" y="10570"/>
                    </a:lnTo>
                    <a:lnTo>
                      <a:pt x="5706" y="10570"/>
                    </a:lnTo>
                    <a:lnTo>
                      <a:pt x="5706" y="10570"/>
                    </a:lnTo>
                    <a:lnTo>
                      <a:pt x="5706" y="10570"/>
                    </a:lnTo>
                    <a:lnTo>
                      <a:pt x="5706" y="10111"/>
                    </a:lnTo>
                    <a:lnTo>
                      <a:pt x="5298" y="10111"/>
                    </a:lnTo>
                    <a:lnTo>
                      <a:pt x="5298" y="10111"/>
                    </a:lnTo>
                    <a:lnTo>
                      <a:pt x="5298" y="10111"/>
                    </a:lnTo>
                    <a:lnTo>
                      <a:pt x="5298" y="10111"/>
                    </a:lnTo>
                    <a:lnTo>
                      <a:pt x="5298" y="10111"/>
                    </a:lnTo>
                    <a:lnTo>
                      <a:pt x="5298" y="10111"/>
                    </a:lnTo>
                    <a:lnTo>
                      <a:pt x="5298" y="10111"/>
                    </a:lnTo>
                    <a:lnTo>
                      <a:pt x="5298" y="9651"/>
                    </a:lnTo>
                    <a:lnTo>
                      <a:pt x="5298" y="9651"/>
                    </a:lnTo>
                    <a:lnTo>
                      <a:pt x="4891" y="9651"/>
                    </a:lnTo>
                    <a:lnTo>
                      <a:pt x="4891" y="9651"/>
                    </a:lnTo>
                    <a:lnTo>
                      <a:pt x="4891" y="9651"/>
                    </a:lnTo>
                    <a:lnTo>
                      <a:pt x="4891" y="9651"/>
                    </a:lnTo>
                    <a:lnTo>
                      <a:pt x="4891" y="9651"/>
                    </a:lnTo>
                    <a:lnTo>
                      <a:pt x="4891" y="9651"/>
                    </a:lnTo>
                    <a:lnTo>
                      <a:pt x="4891" y="9651"/>
                    </a:lnTo>
                    <a:lnTo>
                      <a:pt x="4891" y="9191"/>
                    </a:lnTo>
                    <a:lnTo>
                      <a:pt x="4483" y="9191"/>
                    </a:lnTo>
                    <a:lnTo>
                      <a:pt x="4483" y="9191"/>
                    </a:lnTo>
                    <a:lnTo>
                      <a:pt x="4483" y="9191"/>
                    </a:lnTo>
                    <a:lnTo>
                      <a:pt x="4483" y="9191"/>
                    </a:lnTo>
                    <a:lnTo>
                      <a:pt x="4483" y="9191"/>
                    </a:lnTo>
                    <a:lnTo>
                      <a:pt x="4483" y="9191"/>
                    </a:lnTo>
                    <a:lnTo>
                      <a:pt x="4483" y="9191"/>
                    </a:lnTo>
                    <a:lnTo>
                      <a:pt x="4483" y="9191"/>
                    </a:lnTo>
                    <a:lnTo>
                      <a:pt x="4075" y="8732"/>
                    </a:lnTo>
                    <a:lnTo>
                      <a:pt x="4075" y="8732"/>
                    </a:lnTo>
                    <a:lnTo>
                      <a:pt x="4075" y="8732"/>
                    </a:lnTo>
                    <a:lnTo>
                      <a:pt x="4075" y="8732"/>
                    </a:lnTo>
                    <a:lnTo>
                      <a:pt x="4075" y="8732"/>
                    </a:lnTo>
                    <a:lnTo>
                      <a:pt x="4075" y="8732"/>
                    </a:lnTo>
                    <a:lnTo>
                      <a:pt x="4075" y="8732"/>
                    </a:lnTo>
                    <a:lnTo>
                      <a:pt x="4075" y="8732"/>
                    </a:lnTo>
                    <a:lnTo>
                      <a:pt x="3668" y="8732"/>
                    </a:lnTo>
                    <a:lnTo>
                      <a:pt x="3668" y="8272"/>
                    </a:lnTo>
                    <a:lnTo>
                      <a:pt x="3668" y="8272"/>
                    </a:lnTo>
                    <a:lnTo>
                      <a:pt x="3668" y="8272"/>
                    </a:lnTo>
                    <a:lnTo>
                      <a:pt x="3668" y="8272"/>
                    </a:lnTo>
                    <a:lnTo>
                      <a:pt x="3668" y="8272"/>
                    </a:lnTo>
                    <a:lnTo>
                      <a:pt x="3668" y="8272"/>
                    </a:lnTo>
                    <a:lnTo>
                      <a:pt x="3260" y="8272"/>
                    </a:lnTo>
                    <a:lnTo>
                      <a:pt x="3260" y="8272"/>
                    </a:lnTo>
                    <a:lnTo>
                      <a:pt x="3260" y="8272"/>
                    </a:lnTo>
                    <a:lnTo>
                      <a:pt x="3260" y="7813"/>
                    </a:lnTo>
                    <a:lnTo>
                      <a:pt x="3260" y="7813"/>
                    </a:lnTo>
                    <a:lnTo>
                      <a:pt x="3260" y="7813"/>
                    </a:lnTo>
                    <a:lnTo>
                      <a:pt x="3260" y="7813"/>
                    </a:lnTo>
                    <a:lnTo>
                      <a:pt x="2853" y="7813"/>
                    </a:lnTo>
                    <a:lnTo>
                      <a:pt x="2853" y="7813"/>
                    </a:lnTo>
                    <a:lnTo>
                      <a:pt x="2853" y="7813"/>
                    </a:lnTo>
                    <a:lnTo>
                      <a:pt x="2853" y="7813"/>
                    </a:lnTo>
                    <a:lnTo>
                      <a:pt x="2853" y="7813"/>
                    </a:lnTo>
                    <a:lnTo>
                      <a:pt x="2853" y="7353"/>
                    </a:lnTo>
                    <a:lnTo>
                      <a:pt x="2853" y="7353"/>
                    </a:lnTo>
                    <a:lnTo>
                      <a:pt x="2445" y="7353"/>
                    </a:lnTo>
                    <a:lnTo>
                      <a:pt x="2445" y="7353"/>
                    </a:lnTo>
                    <a:lnTo>
                      <a:pt x="2445" y="7353"/>
                    </a:lnTo>
                    <a:lnTo>
                      <a:pt x="2445" y="7353"/>
                    </a:lnTo>
                    <a:lnTo>
                      <a:pt x="2445" y="7353"/>
                    </a:lnTo>
                    <a:lnTo>
                      <a:pt x="2445" y="7353"/>
                    </a:lnTo>
                    <a:lnTo>
                      <a:pt x="2445" y="7353"/>
                    </a:lnTo>
                    <a:lnTo>
                      <a:pt x="2038" y="7353"/>
                    </a:lnTo>
                    <a:lnTo>
                      <a:pt x="2038" y="6894"/>
                    </a:lnTo>
                    <a:lnTo>
                      <a:pt x="2038" y="6894"/>
                    </a:lnTo>
                    <a:lnTo>
                      <a:pt x="2038" y="6894"/>
                    </a:lnTo>
                    <a:lnTo>
                      <a:pt x="2038" y="6894"/>
                    </a:lnTo>
                    <a:lnTo>
                      <a:pt x="2038" y="6894"/>
                    </a:lnTo>
                    <a:lnTo>
                      <a:pt x="2038" y="6894"/>
                    </a:lnTo>
                    <a:lnTo>
                      <a:pt x="1630" y="6894"/>
                    </a:lnTo>
                    <a:lnTo>
                      <a:pt x="1630" y="6894"/>
                    </a:lnTo>
                    <a:lnTo>
                      <a:pt x="1630" y="6894"/>
                    </a:lnTo>
                    <a:lnTo>
                      <a:pt x="1630" y="6894"/>
                    </a:lnTo>
                    <a:lnTo>
                      <a:pt x="1630" y="6894"/>
                    </a:lnTo>
                    <a:lnTo>
                      <a:pt x="1630" y="6434"/>
                    </a:lnTo>
                    <a:lnTo>
                      <a:pt x="1630" y="6434"/>
                    </a:lnTo>
                    <a:lnTo>
                      <a:pt x="1223" y="6434"/>
                    </a:lnTo>
                    <a:lnTo>
                      <a:pt x="1223" y="6434"/>
                    </a:lnTo>
                    <a:lnTo>
                      <a:pt x="1223" y="6434"/>
                    </a:lnTo>
                    <a:lnTo>
                      <a:pt x="1223" y="6434"/>
                    </a:lnTo>
                    <a:lnTo>
                      <a:pt x="1223" y="6434"/>
                    </a:lnTo>
                    <a:lnTo>
                      <a:pt x="1223" y="6434"/>
                    </a:lnTo>
                    <a:lnTo>
                      <a:pt x="815" y="6434"/>
                    </a:lnTo>
                    <a:lnTo>
                      <a:pt x="815" y="6434"/>
                    </a:lnTo>
                    <a:lnTo>
                      <a:pt x="815" y="6434"/>
                    </a:lnTo>
                    <a:lnTo>
                      <a:pt x="815" y="5974"/>
                    </a:lnTo>
                    <a:lnTo>
                      <a:pt x="815" y="5974"/>
                    </a:lnTo>
                    <a:lnTo>
                      <a:pt x="815" y="5974"/>
                    </a:lnTo>
                    <a:lnTo>
                      <a:pt x="408" y="5974"/>
                    </a:lnTo>
                    <a:lnTo>
                      <a:pt x="408" y="5974"/>
                    </a:lnTo>
                    <a:lnTo>
                      <a:pt x="408" y="5974"/>
                    </a:lnTo>
                    <a:lnTo>
                      <a:pt x="408" y="5974"/>
                    </a:lnTo>
                    <a:lnTo>
                      <a:pt x="408" y="5974"/>
                    </a:lnTo>
                    <a:lnTo>
                      <a:pt x="0" y="5974"/>
                    </a:lnTo>
                    <a:lnTo>
                      <a:pt x="0" y="5974"/>
                    </a:lnTo>
                    <a:lnTo>
                      <a:pt x="0" y="5974"/>
                    </a:lnTo>
                    <a:lnTo>
                      <a:pt x="0" y="5515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69" name="Shape 4669"/>
              <p:cNvSpPr/>
              <p:nvPr/>
            </p:nvSpPr>
            <p:spPr>
              <a:xfrm>
                <a:off x="2878137" y="1101725"/>
                <a:ext cx="50801" cy="539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25" y="21600"/>
                    </a:moveTo>
                    <a:lnTo>
                      <a:pt x="2025" y="21600"/>
                    </a:lnTo>
                    <a:lnTo>
                      <a:pt x="2700" y="20965"/>
                    </a:lnTo>
                    <a:lnTo>
                      <a:pt x="3375" y="20329"/>
                    </a:lnTo>
                    <a:lnTo>
                      <a:pt x="4050" y="20329"/>
                    </a:lnTo>
                    <a:lnTo>
                      <a:pt x="4050" y="19694"/>
                    </a:lnTo>
                    <a:lnTo>
                      <a:pt x="5400" y="18424"/>
                    </a:lnTo>
                    <a:lnTo>
                      <a:pt x="6750" y="17153"/>
                    </a:lnTo>
                    <a:lnTo>
                      <a:pt x="8100" y="15882"/>
                    </a:lnTo>
                    <a:lnTo>
                      <a:pt x="9450" y="14612"/>
                    </a:lnTo>
                    <a:lnTo>
                      <a:pt x="10800" y="12706"/>
                    </a:lnTo>
                    <a:lnTo>
                      <a:pt x="12825" y="11435"/>
                    </a:lnTo>
                    <a:lnTo>
                      <a:pt x="14175" y="10165"/>
                    </a:lnTo>
                    <a:lnTo>
                      <a:pt x="15525" y="8259"/>
                    </a:lnTo>
                    <a:lnTo>
                      <a:pt x="16875" y="6988"/>
                    </a:lnTo>
                    <a:lnTo>
                      <a:pt x="18225" y="5718"/>
                    </a:lnTo>
                    <a:lnTo>
                      <a:pt x="19575" y="4447"/>
                    </a:lnTo>
                    <a:lnTo>
                      <a:pt x="20250" y="3812"/>
                    </a:lnTo>
                    <a:lnTo>
                      <a:pt x="20925" y="3176"/>
                    </a:lnTo>
                    <a:lnTo>
                      <a:pt x="21600" y="3176"/>
                    </a:lnTo>
                    <a:lnTo>
                      <a:pt x="21600" y="2541"/>
                    </a:lnTo>
                    <a:lnTo>
                      <a:pt x="21600" y="2541"/>
                    </a:lnTo>
                    <a:lnTo>
                      <a:pt x="19575" y="0"/>
                    </a:lnTo>
                    <a:lnTo>
                      <a:pt x="19575" y="635"/>
                    </a:lnTo>
                    <a:lnTo>
                      <a:pt x="18900" y="635"/>
                    </a:lnTo>
                    <a:lnTo>
                      <a:pt x="18225" y="1271"/>
                    </a:lnTo>
                    <a:lnTo>
                      <a:pt x="18225" y="1271"/>
                    </a:lnTo>
                    <a:lnTo>
                      <a:pt x="16875" y="2541"/>
                    </a:lnTo>
                    <a:lnTo>
                      <a:pt x="15525" y="3812"/>
                    </a:lnTo>
                    <a:lnTo>
                      <a:pt x="14175" y="5082"/>
                    </a:lnTo>
                    <a:lnTo>
                      <a:pt x="12825" y="6353"/>
                    </a:lnTo>
                    <a:lnTo>
                      <a:pt x="11475" y="7624"/>
                    </a:lnTo>
                    <a:lnTo>
                      <a:pt x="10125" y="9529"/>
                    </a:lnTo>
                    <a:lnTo>
                      <a:pt x="8775" y="10800"/>
                    </a:lnTo>
                    <a:lnTo>
                      <a:pt x="7425" y="12071"/>
                    </a:lnTo>
                    <a:lnTo>
                      <a:pt x="5400" y="13976"/>
                    </a:lnTo>
                    <a:lnTo>
                      <a:pt x="4050" y="15247"/>
                    </a:lnTo>
                    <a:lnTo>
                      <a:pt x="3375" y="16518"/>
                    </a:lnTo>
                    <a:lnTo>
                      <a:pt x="2025" y="17153"/>
                    </a:lnTo>
                    <a:lnTo>
                      <a:pt x="1350" y="17788"/>
                    </a:lnTo>
                    <a:lnTo>
                      <a:pt x="675" y="18424"/>
                    </a:lnTo>
                    <a:lnTo>
                      <a:pt x="675" y="18424"/>
                    </a:lnTo>
                    <a:lnTo>
                      <a:pt x="0" y="19059"/>
                    </a:lnTo>
                    <a:lnTo>
                      <a:pt x="0" y="19059"/>
                    </a:lnTo>
                    <a:lnTo>
                      <a:pt x="2025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70" name="Shape 4670"/>
              <p:cNvSpPr/>
              <p:nvPr/>
            </p:nvSpPr>
            <p:spPr>
              <a:xfrm>
                <a:off x="2846387" y="1149350"/>
                <a:ext cx="36513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0" y="21600"/>
                    </a:lnTo>
                    <a:lnTo>
                      <a:pt x="939" y="21600"/>
                    </a:lnTo>
                    <a:lnTo>
                      <a:pt x="1878" y="21600"/>
                    </a:lnTo>
                    <a:lnTo>
                      <a:pt x="2817" y="21600"/>
                    </a:lnTo>
                    <a:lnTo>
                      <a:pt x="2817" y="21600"/>
                    </a:lnTo>
                    <a:lnTo>
                      <a:pt x="3757" y="21600"/>
                    </a:lnTo>
                    <a:lnTo>
                      <a:pt x="4696" y="21600"/>
                    </a:lnTo>
                    <a:lnTo>
                      <a:pt x="5635" y="21600"/>
                    </a:lnTo>
                    <a:lnTo>
                      <a:pt x="5635" y="21600"/>
                    </a:lnTo>
                    <a:lnTo>
                      <a:pt x="6574" y="21600"/>
                    </a:lnTo>
                    <a:lnTo>
                      <a:pt x="7513" y="21600"/>
                    </a:lnTo>
                    <a:lnTo>
                      <a:pt x="8452" y="21600"/>
                    </a:lnTo>
                    <a:lnTo>
                      <a:pt x="8452" y="21600"/>
                    </a:lnTo>
                    <a:lnTo>
                      <a:pt x="9391" y="21600"/>
                    </a:lnTo>
                    <a:lnTo>
                      <a:pt x="10330" y="21600"/>
                    </a:lnTo>
                    <a:lnTo>
                      <a:pt x="11270" y="19440"/>
                    </a:lnTo>
                    <a:lnTo>
                      <a:pt x="11270" y="19440"/>
                    </a:lnTo>
                    <a:lnTo>
                      <a:pt x="12209" y="19440"/>
                    </a:lnTo>
                    <a:lnTo>
                      <a:pt x="13148" y="19440"/>
                    </a:lnTo>
                    <a:lnTo>
                      <a:pt x="13148" y="17280"/>
                    </a:lnTo>
                    <a:lnTo>
                      <a:pt x="14087" y="17280"/>
                    </a:lnTo>
                    <a:lnTo>
                      <a:pt x="15965" y="15120"/>
                    </a:lnTo>
                    <a:lnTo>
                      <a:pt x="16904" y="15120"/>
                    </a:lnTo>
                    <a:lnTo>
                      <a:pt x="18783" y="12960"/>
                    </a:lnTo>
                    <a:lnTo>
                      <a:pt x="19722" y="10800"/>
                    </a:lnTo>
                    <a:lnTo>
                      <a:pt x="20661" y="8640"/>
                    </a:lnTo>
                    <a:lnTo>
                      <a:pt x="21600" y="8640"/>
                    </a:lnTo>
                    <a:lnTo>
                      <a:pt x="18783" y="0"/>
                    </a:lnTo>
                    <a:lnTo>
                      <a:pt x="17843" y="0"/>
                    </a:lnTo>
                    <a:lnTo>
                      <a:pt x="16904" y="2160"/>
                    </a:lnTo>
                    <a:lnTo>
                      <a:pt x="15965" y="4320"/>
                    </a:lnTo>
                    <a:lnTo>
                      <a:pt x="15026" y="4320"/>
                    </a:lnTo>
                    <a:lnTo>
                      <a:pt x="13148" y="6480"/>
                    </a:lnTo>
                    <a:lnTo>
                      <a:pt x="12209" y="6480"/>
                    </a:lnTo>
                    <a:lnTo>
                      <a:pt x="12209" y="8640"/>
                    </a:lnTo>
                    <a:lnTo>
                      <a:pt x="11270" y="8640"/>
                    </a:lnTo>
                    <a:lnTo>
                      <a:pt x="10330" y="8640"/>
                    </a:lnTo>
                    <a:lnTo>
                      <a:pt x="10330" y="8640"/>
                    </a:lnTo>
                    <a:lnTo>
                      <a:pt x="9391" y="10800"/>
                    </a:lnTo>
                    <a:lnTo>
                      <a:pt x="9391" y="10800"/>
                    </a:lnTo>
                    <a:lnTo>
                      <a:pt x="8452" y="10800"/>
                    </a:lnTo>
                    <a:lnTo>
                      <a:pt x="7513" y="10800"/>
                    </a:lnTo>
                    <a:lnTo>
                      <a:pt x="7513" y="10800"/>
                    </a:lnTo>
                    <a:lnTo>
                      <a:pt x="6574" y="10800"/>
                    </a:lnTo>
                    <a:lnTo>
                      <a:pt x="6574" y="10800"/>
                    </a:lnTo>
                    <a:lnTo>
                      <a:pt x="5635" y="10800"/>
                    </a:lnTo>
                    <a:lnTo>
                      <a:pt x="4696" y="10800"/>
                    </a:lnTo>
                    <a:lnTo>
                      <a:pt x="4696" y="10800"/>
                    </a:lnTo>
                    <a:lnTo>
                      <a:pt x="3757" y="10800"/>
                    </a:lnTo>
                    <a:lnTo>
                      <a:pt x="3757" y="10800"/>
                    </a:lnTo>
                    <a:lnTo>
                      <a:pt x="2817" y="10800"/>
                    </a:lnTo>
                    <a:lnTo>
                      <a:pt x="1878" y="10800"/>
                    </a:lnTo>
                    <a:lnTo>
                      <a:pt x="1878" y="10800"/>
                    </a:lnTo>
                    <a:lnTo>
                      <a:pt x="939" y="10800"/>
                    </a:lnTo>
                    <a:lnTo>
                      <a:pt x="939" y="10800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71" name="Shape 4671"/>
              <p:cNvSpPr/>
              <p:nvPr/>
            </p:nvSpPr>
            <p:spPr>
              <a:xfrm>
                <a:off x="2809875" y="1155700"/>
                <a:ext cx="38100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700" y="21600"/>
                    </a:moveTo>
                    <a:lnTo>
                      <a:pt x="2700" y="21600"/>
                    </a:lnTo>
                    <a:lnTo>
                      <a:pt x="3600" y="18900"/>
                    </a:lnTo>
                    <a:lnTo>
                      <a:pt x="3600" y="18900"/>
                    </a:lnTo>
                    <a:lnTo>
                      <a:pt x="4500" y="18900"/>
                    </a:lnTo>
                    <a:lnTo>
                      <a:pt x="4500" y="18900"/>
                    </a:lnTo>
                    <a:lnTo>
                      <a:pt x="5400" y="16200"/>
                    </a:lnTo>
                    <a:lnTo>
                      <a:pt x="5400" y="16200"/>
                    </a:lnTo>
                    <a:lnTo>
                      <a:pt x="6300" y="16200"/>
                    </a:lnTo>
                    <a:lnTo>
                      <a:pt x="6300" y="16200"/>
                    </a:lnTo>
                    <a:lnTo>
                      <a:pt x="7200" y="16200"/>
                    </a:lnTo>
                    <a:lnTo>
                      <a:pt x="7200" y="16200"/>
                    </a:lnTo>
                    <a:lnTo>
                      <a:pt x="8100" y="16200"/>
                    </a:lnTo>
                    <a:lnTo>
                      <a:pt x="9000" y="13500"/>
                    </a:lnTo>
                    <a:lnTo>
                      <a:pt x="9000" y="13500"/>
                    </a:lnTo>
                    <a:lnTo>
                      <a:pt x="9900" y="13500"/>
                    </a:lnTo>
                    <a:lnTo>
                      <a:pt x="10800" y="13500"/>
                    </a:lnTo>
                    <a:lnTo>
                      <a:pt x="10800" y="13500"/>
                    </a:lnTo>
                    <a:lnTo>
                      <a:pt x="12600" y="13500"/>
                    </a:lnTo>
                    <a:lnTo>
                      <a:pt x="13500" y="13500"/>
                    </a:lnTo>
                    <a:lnTo>
                      <a:pt x="15300" y="13500"/>
                    </a:lnTo>
                    <a:lnTo>
                      <a:pt x="16200" y="13500"/>
                    </a:lnTo>
                    <a:lnTo>
                      <a:pt x="17100" y="13500"/>
                    </a:lnTo>
                    <a:lnTo>
                      <a:pt x="18900" y="16200"/>
                    </a:lnTo>
                    <a:lnTo>
                      <a:pt x="19800" y="16200"/>
                    </a:lnTo>
                    <a:lnTo>
                      <a:pt x="20700" y="16200"/>
                    </a:lnTo>
                    <a:lnTo>
                      <a:pt x="21600" y="2700"/>
                    </a:lnTo>
                    <a:lnTo>
                      <a:pt x="20700" y="2700"/>
                    </a:lnTo>
                    <a:lnTo>
                      <a:pt x="18900" y="2700"/>
                    </a:lnTo>
                    <a:lnTo>
                      <a:pt x="18000" y="2700"/>
                    </a:lnTo>
                    <a:lnTo>
                      <a:pt x="16200" y="0"/>
                    </a:lnTo>
                    <a:lnTo>
                      <a:pt x="15300" y="0"/>
                    </a:lnTo>
                    <a:lnTo>
                      <a:pt x="13500" y="0"/>
                    </a:lnTo>
                    <a:lnTo>
                      <a:pt x="12600" y="0"/>
                    </a:lnTo>
                    <a:lnTo>
                      <a:pt x="10800" y="0"/>
                    </a:lnTo>
                    <a:lnTo>
                      <a:pt x="9900" y="0"/>
                    </a:lnTo>
                    <a:lnTo>
                      <a:pt x="9000" y="0"/>
                    </a:lnTo>
                    <a:lnTo>
                      <a:pt x="9000" y="0"/>
                    </a:lnTo>
                    <a:lnTo>
                      <a:pt x="8100" y="0"/>
                    </a:lnTo>
                    <a:lnTo>
                      <a:pt x="7200" y="2700"/>
                    </a:lnTo>
                    <a:lnTo>
                      <a:pt x="6300" y="2700"/>
                    </a:lnTo>
                    <a:lnTo>
                      <a:pt x="6300" y="2700"/>
                    </a:lnTo>
                    <a:lnTo>
                      <a:pt x="5400" y="2700"/>
                    </a:lnTo>
                    <a:lnTo>
                      <a:pt x="4500" y="2700"/>
                    </a:lnTo>
                    <a:lnTo>
                      <a:pt x="3600" y="5400"/>
                    </a:lnTo>
                    <a:lnTo>
                      <a:pt x="3600" y="5400"/>
                    </a:lnTo>
                    <a:lnTo>
                      <a:pt x="2700" y="5400"/>
                    </a:lnTo>
                    <a:lnTo>
                      <a:pt x="1800" y="5400"/>
                    </a:lnTo>
                    <a:lnTo>
                      <a:pt x="1800" y="8100"/>
                    </a:lnTo>
                    <a:lnTo>
                      <a:pt x="900" y="8100"/>
                    </a:lnTo>
                    <a:lnTo>
                      <a:pt x="0" y="10800"/>
                    </a:lnTo>
                    <a:lnTo>
                      <a:pt x="0" y="10800"/>
                    </a:lnTo>
                    <a:lnTo>
                      <a:pt x="27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72" name="Shape 4672"/>
              <p:cNvSpPr/>
              <p:nvPr/>
            </p:nvSpPr>
            <p:spPr>
              <a:xfrm>
                <a:off x="2792412" y="1162050"/>
                <a:ext cx="22226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714" y="21600"/>
                    </a:moveTo>
                    <a:lnTo>
                      <a:pt x="7714" y="21600"/>
                    </a:lnTo>
                    <a:lnTo>
                      <a:pt x="7714" y="20661"/>
                    </a:lnTo>
                    <a:lnTo>
                      <a:pt x="7714" y="19722"/>
                    </a:lnTo>
                    <a:lnTo>
                      <a:pt x="7714" y="18783"/>
                    </a:lnTo>
                    <a:lnTo>
                      <a:pt x="7714" y="17843"/>
                    </a:lnTo>
                    <a:lnTo>
                      <a:pt x="7714" y="16904"/>
                    </a:lnTo>
                    <a:lnTo>
                      <a:pt x="7714" y="15965"/>
                    </a:lnTo>
                    <a:lnTo>
                      <a:pt x="9257" y="15026"/>
                    </a:lnTo>
                    <a:lnTo>
                      <a:pt x="9257" y="14087"/>
                    </a:lnTo>
                    <a:lnTo>
                      <a:pt x="9257" y="13148"/>
                    </a:lnTo>
                    <a:lnTo>
                      <a:pt x="9257" y="13148"/>
                    </a:lnTo>
                    <a:lnTo>
                      <a:pt x="10800" y="12209"/>
                    </a:lnTo>
                    <a:lnTo>
                      <a:pt x="10800" y="11270"/>
                    </a:lnTo>
                    <a:lnTo>
                      <a:pt x="10800" y="11270"/>
                    </a:lnTo>
                    <a:lnTo>
                      <a:pt x="10800" y="10330"/>
                    </a:lnTo>
                    <a:lnTo>
                      <a:pt x="12343" y="10330"/>
                    </a:lnTo>
                    <a:lnTo>
                      <a:pt x="12343" y="9391"/>
                    </a:lnTo>
                    <a:lnTo>
                      <a:pt x="12343" y="9391"/>
                    </a:lnTo>
                    <a:lnTo>
                      <a:pt x="13886" y="8452"/>
                    </a:lnTo>
                    <a:lnTo>
                      <a:pt x="13886" y="8452"/>
                    </a:lnTo>
                    <a:lnTo>
                      <a:pt x="13886" y="7513"/>
                    </a:lnTo>
                    <a:lnTo>
                      <a:pt x="15429" y="7513"/>
                    </a:lnTo>
                    <a:lnTo>
                      <a:pt x="15429" y="6574"/>
                    </a:lnTo>
                    <a:lnTo>
                      <a:pt x="15429" y="6574"/>
                    </a:lnTo>
                    <a:lnTo>
                      <a:pt x="16971" y="6574"/>
                    </a:lnTo>
                    <a:lnTo>
                      <a:pt x="18514" y="5635"/>
                    </a:lnTo>
                    <a:lnTo>
                      <a:pt x="20057" y="4696"/>
                    </a:lnTo>
                    <a:lnTo>
                      <a:pt x="20057" y="3757"/>
                    </a:lnTo>
                    <a:lnTo>
                      <a:pt x="21600" y="3757"/>
                    </a:lnTo>
                    <a:lnTo>
                      <a:pt x="16971" y="0"/>
                    </a:lnTo>
                    <a:lnTo>
                      <a:pt x="15429" y="0"/>
                    </a:lnTo>
                    <a:lnTo>
                      <a:pt x="13886" y="939"/>
                    </a:lnTo>
                    <a:lnTo>
                      <a:pt x="12343" y="1878"/>
                    </a:lnTo>
                    <a:lnTo>
                      <a:pt x="10800" y="2817"/>
                    </a:lnTo>
                    <a:lnTo>
                      <a:pt x="10800" y="3757"/>
                    </a:lnTo>
                    <a:lnTo>
                      <a:pt x="9257" y="3757"/>
                    </a:lnTo>
                    <a:lnTo>
                      <a:pt x="9257" y="4696"/>
                    </a:lnTo>
                    <a:lnTo>
                      <a:pt x="7714" y="4696"/>
                    </a:lnTo>
                    <a:lnTo>
                      <a:pt x="7714" y="5635"/>
                    </a:lnTo>
                    <a:lnTo>
                      <a:pt x="7714" y="5635"/>
                    </a:lnTo>
                    <a:lnTo>
                      <a:pt x="6171" y="6574"/>
                    </a:lnTo>
                    <a:lnTo>
                      <a:pt x="6171" y="7513"/>
                    </a:lnTo>
                    <a:lnTo>
                      <a:pt x="4629" y="7513"/>
                    </a:lnTo>
                    <a:lnTo>
                      <a:pt x="4629" y="8452"/>
                    </a:lnTo>
                    <a:lnTo>
                      <a:pt x="4629" y="9391"/>
                    </a:lnTo>
                    <a:lnTo>
                      <a:pt x="3086" y="9391"/>
                    </a:lnTo>
                    <a:lnTo>
                      <a:pt x="3086" y="10330"/>
                    </a:lnTo>
                    <a:lnTo>
                      <a:pt x="3086" y="11270"/>
                    </a:lnTo>
                    <a:lnTo>
                      <a:pt x="1543" y="12209"/>
                    </a:lnTo>
                    <a:lnTo>
                      <a:pt x="1543" y="13148"/>
                    </a:lnTo>
                    <a:lnTo>
                      <a:pt x="1543" y="14087"/>
                    </a:lnTo>
                    <a:lnTo>
                      <a:pt x="1543" y="15026"/>
                    </a:lnTo>
                    <a:lnTo>
                      <a:pt x="0" y="15965"/>
                    </a:lnTo>
                    <a:lnTo>
                      <a:pt x="0" y="16904"/>
                    </a:lnTo>
                    <a:lnTo>
                      <a:pt x="0" y="17843"/>
                    </a:lnTo>
                    <a:lnTo>
                      <a:pt x="0" y="18783"/>
                    </a:lnTo>
                    <a:lnTo>
                      <a:pt x="0" y="19722"/>
                    </a:lnTo>
                    <a:lnTo>
                      <a:pt x="0" y="20661"/>
                    </a:lnTo>
                    <a:lnTo>
                      <a:pt x="0" y="20661"/>
                    </a:lnTo>
                    <a:lnTo>
                      <a:pt x="771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73" name="Shape 4673"/>
              <p:cNvSpPr/>
              <p:nvPr/>
            </p:nvSpPr>
            <p:spPr>
              <a:xfrm>
                <a:off x="2781300" y="1196975"/>
                <a:ext cx="19050" cy="492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400" y="21600"/>
                    </a:moveTo>
                    <a:lnTo>
                      <a:pt x="5400" y="21600"/>
                    </a:lnTo>
                    <a:lnTo>
                      <a:pt x="7200" y="20903"/>
                    </a:lnTo>
                    <a:lnTo>
                      <a:pt x="9000" y="20903"/>
                    </a:lnTo>
                    <a:lnTo>
                      <a:pt x="9000" y="20206"/>
                    </a:lnTo>
                    <a:lnTo>
                      <a:pt x="10800" y="19510"/>
                    </a:lnTo>
                    <a:lnTo>
                      <a:pt x="10800" y="18813"/>
                    </a:lnTo>
                    <a:lnTo>
                      <a:pt x="12600" y="18813"/>
                    </a:lnTo>
                    <a:lnTo>
                      <a:pt x="12600" y="18116"/>
                    </a:lnTo>
                    <a:lnTo>
                      <a:pt x="14400" y="17419"/>
                    </a:lnTo>
                    <a:lnTo>
                      <a:pt x="14400" y="16723"/>
                    </a:lnTo>
                    <a:lnTo>
                      <a:pt x="16200" y="16026"/>
                    </a:lnTo>
                    <a:lnTo>
                      <a:pt x="16200" y="15329"/>
                    </a:lnTo>
                    <a:lnTo>
                      <a:pt x="16200" y="14632"/>
                    </a:lnTo>
                    <a:lnTo>
                      <a:pt x="16200" y="14632"/>
                    </a:lnTo>
                    <a:lnTo>
                      <a:pt x="18000" y="13935"/>
                    </a:lnTo>
                    <a:lnTo>
                      <a:pt x="18000" y="13239"/>
                    </a:lnTo>
                    <a:lnTo>
                      <a:pt x="18000" y="12542"/>
                    </a:lnTo>
                    <a:lnTo>
                      <a:pt x="18000" y="11845"/>
                    </a:lnTo>
                    <a:lnTo>
                      <a:pt x="18000" y="11148"/>
                    </a:lnTo>
                    <a:lnTo>
                      <a:pt x="19800" y="10452"/>
                    </a:lnTo>
                    <a:lnTo>
                      <a:pt x="19800" y="9755"/>
                    </a:lnTo>
                    <a:lnTo>
                      <a:pt x="19800" y="8361"/>
                    </a:lnTo>
                    <a:lnTo>
                      <a:pt x="19800" y="6968"/>
                    </a:lnTo>
                    <a:lnTo>
                      <a:pt x="19800" y="4877"/>
                    </a:lnTo>
                    <a:lnTo>
                      <a:pt x="19800" y="3484"/>
                    </a:lnTo>
                    <a:lnTo>
                      <a:pt x="19800" y="2090"/>
                    </a:lnTo>
                    <a:lnTo>
                      <a:pt x="21600" y="697"/>
                    </a:lnTo>
                    <a:lnTo>
                      <a:pt x="12600" y="0"/>
                    </a:lnTo>
                    <a:lnTo>
                      <a:pt x="10800" y="2090"/>
                    </a:lnTo>
                    <a:lnTo>
                      <a:pt x="10800" y="3484"/>
                    </a:lnTo>
                    <a:lnTo>
                      <a:pt x="10800" y="4877"/>
                    </a:lnTo>
                    <a:lnTo>
                      <a:pt x="10800" y="6271"/>
                    </a:lnTo>
                    <a:lnTo>
                      <a:pt x="10800" y="7665"/>
                    </a:lnTo>
                    <a:lnTo>
                      <a:pt x="10800" y="9058"/>
                    </a:lnTo>
                    <a:lnTo>
                      <a:pt x="10800" y="9755"/>
                    </a:lnTo>
                    <a:lnTo>
                      <a:pt x="9000" y="10452"/>
                    </a:lnTo>
                    <a:lnTo>
                      <a:pt x="9000" y="11148"/>
                    </a:lnTo>
                    <a:lnTo>
                      <a:pt x="9000" y="11845"/>
                    </a:lnTo>
                    <a:lnTo>
                      <a:pt x="9000" y="12542"/>
                    </a:lnTo>
                    <a:lnTo>
                      <a:pt x="9000" y="13239"/>
                    </a:lnTo>
                    <a:lnTo>
                      <a:pt x="9000" y="13239"/>
                    </a:lnTo>
                    <a:lnTo>
                      <a:pt x="7200" y="13935"/>
                    </a:lnTo>
                    <a:lnTo>
                      <a:pt x="7200" y="14632"/>
                    </a:lnTo>
                    <a:lnTo>
                      <a:pt x="7200" y="14632"/>
                    </a:lnTo>
                    <a:lnTo>
                      <a:pt x="7200" y="15329"/>
                    </a:lnTo>
                    <a:lnTo>
                      <a:pt x="5400" y="16026"/>
                    </a:lnTo>
                    <a:lnTo>
                      <a:pt x="5400" y="16026"/>
                    </a:lnTo>
                    <a:lnTo>
                      <a:pt x="5400" y="16723"/>
                    </a:lnTo>
                    <a:lnTo>
                      <a:pt x="3600" y="16723"/>
                    </a:lnTo>
                    <a:lnTo>
                      <a:pt x="3600" y="17419"/>
                    </a:lnTo>
                    <a:lnTo>
                      <a:pt x="3600" y="17419"/>
                    </a:lnTo>
                    <a:lnTo>
                      <a:pt x="1800" y="18116"/>
                    </a:lnTo>
                    <a:lnTo>
                      <a:pt x="1800" y="18116"/>
                    </a:lnTo>
                    <a:lnTo>
                      <a:pt x="0" y="18813"/>
                    </a:lnTo>
                    <a:lnTo>
                      <a:pt x="0" y="18813"/>
                    </a:lnTo>
                    <a:lnTo>
                      <a:pt x="54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74" name="Shape 4674"/>
              <p:cNvSpPr/>
              <p:nvPr/>
            </p:nvSpPr>
            <p:spPr>
              <a:xfrm>
                <a:off x="2743200" y="1230312"/>
                <a:ext cx="42863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200"/>
                    </a:moveTo>
                    <a:lnTo>
                      <a:pt x="0" y="7200"/>
                    </a:lnTo>
                    <a:lnTo>
                      <a:pt x="800" y="9000"/>
                    </a:lnTo>
                    <a:lnTo>
                      <a:pt x="2400" y="10800"/>
                    </a:lnTo>
                    <a:lnTo>
                      <a:pt x="4000" y="12600"/>
                    </a:lnTo>
                    <a:lnTo>
                      <a:pt x="4800" y="14400"/>
                    </a:lnTo>
                    <a:lnTo>
                      <a:pt x="6400" y="14400"/>
                    </a:lnTo>
                    <a:lnTo>
                      <a:pt x="8000" y="16200"/>
                    </a:lnTo>
                    <a:lnTo>
                      <a:pt x="8000" y="18000"/>
                    </a:lnTo>
                    <a:lnTo>
                      <a:pt x="8800" y="18000"/>
                    </a:lnTo>
                    <a:lnTo>
                      <a:pt x="9600" y="18000"/>
                    </a:lnTo>
                    <a:lnTo>
                      <a:pt x="10400" y="19800"/>
                    </a:lnTo>
                    <a:lnTo>
                      <a:pt x="11200" y="19800"/>
                    </a:lnTo>
                    <a:lnTo>
                      <a:pt x="12000" y="19800"/>
                    </a:lnTo>
                    <a:lnTo>
                      <a:pt x="12800" y="19800"/>
                    </a:lnTo>
                    <a:lnTo>
                      <a:pt x="12800" y="21600"/>
                    </a:lnTo>
                    <a:lnTo>
                      <a:pt x="13600" y="21600"/>
                    </a:lnTo>
                    <a:lnTo>
                      <a:pt x="14400" y="21600"/>
                    </a:lnTo>
                    <a:lnTo>
                      <a:pt x="15200" y="21600"/>
                    </a:lnTo>
                    <a:lnTo>
                      <a:pt x="16000" y="21600"/>
                    </a:lnTo>
                    <a:lnTo>
                      <a:pt x="16800" y="21600"/>
                    </a:lnTo>
                    <a:lnTo>
                      <a:pt x="17600" y="21600"/>
                    </a:lnTo>
                    <a:lnTo>
                      <a:pt x="18400" y="21600"/>
                    </a:lnTo>
                    <a:lnTo>
                      <a:pt x="19200" y="19800"/>
                    </a:lnTo>
                    <a:lnTo>
                      <a:pt x="20000" y="19800"/>
                    </a:lnTo>
                    <a:lnTo>
                      <a:pt x="20000" y="19800"/>
                    </a:lnTo>
                    <a:lnTo>
                      <a:pt x="20800" y="18000"/>
                    </a:lnTo>
                    <a:lnTo>
                      <a:pt x="21600" y="18000"/>
                    </a:lnTo>
                    <a:lnTo>
                      <a:pt x="19200" y="10800"/>
                    </a:lnTo>
                    <a:lnTo>
                      <a:pt x="19200" y="10800"/>
                    </a:lnTo>
                    <a:lnTo>
                      <a:pt x="18400" y="10800"/>
                    </a:lnTo>
                    <a:lnTo>
                      <a:pt x="18400" y="10800"/>
                    </a:lnTo>
                    <a:lnTo>
                      <a:pt x="17600" y="12600"/>
                    </a:lnTo>
                    <a:lnTo>
                      <a:pt x="17600" y="12600"/>
                    </a:lnTo>
                    <a:lnTo>
                      <a:pt x="16800" y="12600"/>
                    </a:lnTo>
                    <a:lnTo>
                      <a:pt x="16800" y="12600"/>
                    </a:lnTo>
                    <a:lnTo>
                      <a:pt x="16000" y="12600"/>
                    </a:lnTo>
                    <a:lnTo>
                      <a:pt x="15200" y="12600"/>
                    </a:lnTo>
                    <a:lnTo>
                      <a:pt x="15200" y="12600"/>
                    </a:lnTo>
                    <a:lnTo>
                      <a:pt x="14400" y="12600"/>
                    </a:lnTo>
                    <a:lnTo>
                      <a:pt x="13600" y="12600"/>
                    </a:lnTo>
                    <a:lnTo>
                      <a:pt x="13600" y="10800"/>
                    </a:lnTo>
                    <a:lnTo>
                      <a:pt x="12800" y="10800"/>
                    </a:lnTo>
                    <a:lnTo>
                      <a:pt x="12000" y="10800"/>
                    </a:lnTo>
                    <a:lnTo>
                      <a:pt x="12000" y="10800"/>
                    </a:lnTo>
                    <a:lnTo>
                      <a:pt x="11200" y="10800"/>
                    </a:lnTo>
                    <a:lnTo>
                      <a:pt x="10400" y="9000"/>
                    </a:lnTo>
                    <a:lnTo>
                      <a:pt x="9600" y="9000"/>
                    </a:lnTo>
                    <a:lnTo>
                      <a:pt x="9600" y="7200"/>
                    </a:lnTo>
                    <a:lnTo>
                      <a:pt x="8000" y="7200"/>
                    </a:lnTo>
                    <a:lnTo>
                      <a:pt x="6400" y="5400"/>
                    </a:lnTo>
                    <a:lnTo>
                      <a:pt x="5600" y="3600"/>
                    </a:lnTo>
                    <a:lnTo>
                      <a:pt x="4000" y="1800"/>
                    </a:lnTo>
                    <a:lnTo>
                      <a:pt x="2400" y="0"/>
                    </a:lnTo>
                    <a:lnTo>
                      <a:pt x="1600" y="0"/>
                    </a:lnTo>
                    <a:lnTo>
                      <a:pt x="1600" y="0"/>
                    </a:lnTo>
                    <a:lnTo>
                      <a:pt x="0" y="7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75" name="Shape 4675"/>
              <p:cNvSpPr/>
              <p:nvPr/>
            </p:nvSpPr>
            <p:spPr>
              <a:xfrm>
                <a:off x="2701925" y="1217612"/>
                <a:ext cx="44450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314" y="10800"/>
                    </a:moveTo>
                    <a:lnTo>
                      <a:pt x="2314" y="10800"/>
                    </a:lnTo>
                    <a:lnTo>
                      <a:pt x="3086" y="10800"/>
                    </a:lnTo>
                    <a:lnTo>
                      <a:pt x="3086" y="10800"/>
                    </a:lnTo>
                    <a:lnTo>
                      <a:pt x="3857" y="10800"/>
                    </a:lnTo>
                    <a:lnTo>
                      <a:pt x="3857" y="10800"/>
                    </a:lnTo>
                    <a:lnTo>
                      <a:pt x="3857" y="9000"/>
                    </a:lnTo>
                    <a:lnTo>
                      <a:pt x="4629" y="9000"/>
                    </a:lnTo>
                    <a:lnTo>
                      <a:pt x="5400" y="9000"/>
                    </a:lnTo>
                    <a:lnTo>
                      <a:pt x="5400" y="9000"/>
                    </a:lnTo>
                    <a:lnTo>
                      <a:pt x="6171" y="9000"/>
                    </a:lnTo>
                    <a:lnTo>
                      <a:pt x="6171" y="9000"/>
                    </a:lnTo>
                    <a:lnTo>
                      <a:pt x="6943" y="9000"/>
                    </a:lnTo>
                    <a:lnTo>
                      <a:pt x="7714" y="10800"/>
                    </a:lnTo>
                    <a:lnTo>
                      <a:pt x="7714" y="10800"/>
                    </a:lnTo>
                    <a:lnTo>
                      <a:pt x="8486" y="10800"/>
                    </a:lnTo>
                    <a:lnTo>
                      <a:pt x="9257" y="10800"/>
                    </a:lnTo>
                    <a:lnTo>
                      <a:pt x="10029" y="10800"/>
                    </a:lnTo>
                    <a:lnTo>
                      <a:pt x="10029" y="12600"/>
                    </a:lnTo>
                    <a:lnTo>
                      <a:pt x="10800" y="12600"/>
                    </a:lnTo>
                    <a:lnTo>
                      <a:pt x="11571" y="12600"/>
                    </a:lnTo>
                    <a:lnTo>
                      <a:pt x="12343" y="12600"/>
                    </a:lnTo>
                    <a:lnTo>
                      <a:pt x="13114" y="14400"/>
                    </a:lnTo>
                    <a:lnTo>
                      <a:pt x="14657" y="16200"/>
                    </a:lnTo>
                    <a:lnTo>
                      <a:pt x="16200" y="18000"/>
                    </a:lnTo>
                    <a:lnTo>
                      <a:pt x="16971" y="19800"/>
                    </a:lnTo>
                    <a:lnTo>
                      <a:pt x="18514" y="19800"/>
                    </a:lnTo>
                    <a:lnTo>
                      <a:pt x="20057" y="21600"/>
                    </a:lnTo>
                    <a:lnTo>
                      <a:pt x="21600" y="14400"/>
                    </a:lnTo>
                    <a:lnTo>
                      <a:pt x="20057" y="12600"/>
                    </a:lnTo>
                    <a:lnTo>
                      <a:pt x="19286" y="10800"/>
                    </a:lnTo>
                    <a:lnTo>
                      <a:pt x="17743" y="9000"/>
                    </a:lnTo>
                    <a:lnTo>
                      <a:pt x="16200" y="7200"/>
                    </a:lnTo>
                    <a:lnTo>
                      <a:pt x="14657" y="7200"/>
                    </a:lnTo>
                    <a:lnTo>
                      <a:pt x="13886" y="5400"/>
                    </a:lnTo>
                    <a:lnTo>
                      <a:pt x="13114" y="5400"/>
                    </a:lnTo>
                    <a:lnTo>
                      <a:pt x="12343" y="3600"/>
                    </a:lnTo>
                    <a:lnTo>
                      <a:pt x="11571" y="3600"/>
                    </a:lnTo>
                    <a:lnTo>
                      <a:pt x="10800" y="3600"/>
                    </a:lnTo>
                    <a:lnTo>
                      <a:pt x="10029" y="1800"/>
                    </a:lnTo>
                    <a:lnTo>
                      <a:pt x="9257" y="1800"/>
                    </a:lnTo>
                    <a:lnTo>
                      <a:pt x="9257" y="1800"/>
                    </a:lnTo>
                    <a:lnTo>
                      <a:pt x="8486" y="1800"/>
                    </a:lnTo>
                    <a:lnTo>
                      <a:pt x="7714" y="0"/>
                    </a:lnTo>
                    <a:lnTo>
                      <a:pt x="6943" y="0"/>
                    </a:lnTo>
                    <a:lnTo>
                      <a:pt x="6171" y="0"/>
                    </a:lnTo>
                    <a:lnTo>
                      <a:pt x="5400" y="0"/>
                    </a:lnTo>
                    <a:lnTo>
                      <a:pt x="4629" y="0"/>
                    </a:lnTo>
                    <a:lnTo>
                      <a:pt x="3857" y="0"/>
                    </a:lnTo>
                    <a:lnTo>
                      <a:pt x="3086" y="1800"/>
                    </a:lnTo>
                    <a:lnTo>
                      <a:pt x="3086" y="1800"/>
                    </a:lnTo>
                    <a:lnTo>
                      <a:pt x="2314" y="1800"/>
                    </a:lnTo>
                    <a:lnTo>
                      <a:pt x="1543" y="1800"/>
                    </a:lnTo>
                    <a:lnTo>
                      <a:pt x="771" y="3600"/>
                    </a:lnTo>
                    <a:lnTo>
                      <a:pt x="0" y="3600"/>
                    </a:lnTo>
                    <a:lnTo>
                      <a:pt x="0" y="3600"/>
                    </a:lnTo>
                    <a:lnTo>
                      <a:pt x="2314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76" name="Shape 4676"/>
              <p:cNvSpPr/>
              <p:nvPr/>
            </p:nvSpPr>
            <p:spPr>
              <a:xfrm>
                <a:off x="2692400" y="1220787"/>
                <a:ext cx="14288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21600"/>
                    </a:moveTo>
                    <a:lnTo>
                      <a:pt x="14400" y="21600"/>
                    </a:lnTo>
                    <a:lnTo>
                      <a:pt x="14400" y="20110"/>
                    </a:lnTo>
                    <a:lnTo>
                      <a:pt x="14400" y="18621"/>
                    </a:lnTo>
                    <a:lnTo>
                      <a:pt x="12000" y="17131"/>
                    </a:lnTo>
                    <a:lnTo>
                      <a:pt x="12000" y="15641"/>
                    </a:lnTo>
                    <a:lnTo>
                      <a:pt x="12000" y="14152"/>
                    </a:lnTo>
                    <a:lnTo>
                      <a:pt x="12000" y="12662"/>
                    </a:lnTo>
                    <a:lnTo>
                      <a:pt x="12000" y="11172"/>
                    </a:lnTo>
                    <a:lnTo>
                      <a:pt x="12000" y="10428"/>
                    </a:lnTo>
                    <a:lnTo>
                      <a:pt x="14400" y="9683"/>
                    </a:lnTo>
                    <a:lnTo>
                      <a:pt x="14400" y="8938"/>
                    </a:lnTo>
                    <a:lnTo>
                      <a:pt x="14400" y="8193"/>
                    </a:lnTo>
                    <a:lnTo>
                      <a:pt x="14400" y="7448"/>
                    </a:lnTo>
                    <a:lnTo>
                      <a:pt x="14400" y="7448"/>
                    </a:lnTo>
                    <a:lnTo>
                      <a:pt x="14400" y="6703"/>
                    </a:lnTo>
                    <a:lnTo>
                      <a:pt x="14400" y="5959"/>
                    </a:lnTo>
                    <a:lnTo>
                      <a:pt x="16800" y="5959"/>
                    </a:lnTo>
                    <a:lnTo>
                      <a:pt x="16800" y="5214"/>
                    </a:lnTo>
                    <a:lnTo>
                      <a:pt x="16800" y="5214"/>
                    </a:lnTo>
                    <a:lnTo>
                      <a:pt x="16800" y="4469"/>
                    </a:lnTo>
                    <a:lnTo>
                      <a:pt x="19200" y="4469"/>
                    </a:lnTo>
                    <a:lnTo>
                      <a:pt x="19200" y="3724"/>
                    </a:lnTo>
                    <a:lnTo>
                      <a:pt x="19200" y="3724"/>
                    </a:lnTo>
                    <a:lnTo>
                      <a:pt x="21600" y="3724"/>
                    </a:lnTo>
                    <a:lnTo>
                      <a:pt x="21600" y="2979"/>
                    </a:lnTo>
                    <a:lnTo>
                      <a:pt x="14400" y="0"/>
                    </a:lnTo>
                    <a:lnTo>
                      <a:pt x="14400" y="745"/>
                    </a:lnTo>
                    <a:lnTo>
                      <a:pt x="12000" y="1490"/>
                    </a:lnTo>
                    <a:lnTo>
                      <a:pt x="9600" y="1490"/>
                    </a:lnTo>
                    <a:lnTo>
                      <a:pt x="9600" y="2234"/>
                    </a:lnTo>
                    <a:lnTo>
                      <a:pt x="7200" y="2979"/>
                    </a:lnTo>
                    <a:lnTo>
                      <a:pt x="7200" y="2979"/>
                    </a:lnTo>
                    <a:lnTo>
                      <a:pt x="4800" y="3724"/>
                    </a:lnTo>
                    <a:lnTo>
                      <a:pt x="4800" y="4469"/>
                    </a:lnTo>
                    <a:lnTo>
                      <a:pt x="4800" y="5214"/>
                    </a:lnTo>
                    <a:lnTo>
                      <a:pt x="2400" y="5959"/>
                    </a:lnTo>
                    <a:lnTo>
                      <a:pt x="2400" y="6703"/>
                    </a:lnTo>
                    <a:lnTo>
                      <a:pt x="2400" y="6703"/>
                    </a:lnTo>
                    <a:lnTo>
                      <a:pt x="2400" y="7448"/>
                    </a:lnTo>
                    <a:lnTo>
                      <a:pt x="2400" y="8193"/>
                    </a:lnTo>
                    <a:lnTo>
                      <a:pt x="2400" y="8938"/>
                    </a:lnTo>
                    <a:lnTo>
                      <a:pt x="0" y="9683"/>
                    </a:lnTo>
                    <a:lnTo>
                      <a:pt x="0" y="11172"/>
                    </a:lnTo>
                    <a:lnTo>
                      <a:pt x="0" y="12662"/>
                    </a:lnTo>
                    <a:lnTo>
                      <a:pt x="0" y="14152"/>
                    </a:lnTo>
                    <a:lnTo>
                      <a:pt x="0" y="15641"/>
                    </a:lnTo>
                    <a:lnTo>
                      <a:pt x="0" y="17131"/>
                    </a:lnTo>
                    <a:lnTo>
                      <a:pt x="2400" y="18621"/>
                    </a:lnTo>
                    <a:lnTo>
                      <a:pt x="2400" y="20110"/>
                    </a:lnTo>
                    <a:lnTo>
                      <a:pt x="2400" y="21600"/>
                    </a:lnTo>
                    <a:lnTo>
                      <a:pt x="2400" y="21600"/>
                    </a:lnTo>
                    <a:lnTo>
                      <a:pt x="144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77" name="Shape 4677"/>
              <p:cNvSpPr/>
              <p:nvPr/>
            </p:nvSpPr>
            <p:spPr>
              <a:xfrm>
                <a:off x="2682875" y="1266825"/>
                <a:ext cx="19050" cy="476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400" y="21600"/>
                    </a:moveTo>
                    <a:lnTo>
                      <a:pt x="5400" y="21600"/>
                    </a:lnTo>
                    <a:lnTo>
                      <a:pt x="7200" y="20880"/>
                    </a:lnTo>
                    <a:lnTo>
                      <a:pt x="9000" y="20880"/>
                    </a:lnTo>
                    <a:lnTo>
                      <a:pt x="9000" y="20160"/>
                    </a:lnTo>
                    <a:lnTo>
                      <a:pt x="10800" y="19440"/>
                    </a:lnTo>
                    <a:lnTo>
                      <a:pt x="12600" y="19440"/>
                    </a:lnTo>
                    <a:lnTo>
                      <a:pt x="12600" y="18720"/>
                    </a:lnTo>
                    <a:lnTo>
                      <a:pt x="14400" y="18000"/>
                    </a:lnTo>
                    <a:lnTo>
                      <a:pt x="14400" y="17280"/>
                    </a:lnTo>
                    <a:lnTo>
                      <a:pt x="14400" y="16560"/>
                    </a:lnTo>
                    <a:lnTo>
                      <a:pt x="16200" y="15840"/>
                    </a:lnTo>
                    <a:lnTo>
                      <a:pt x="16200" y="15120"/>
                    </a:lnTo>
                    <a:lnTo>
                      <a:pt x="16200" y="14400"/>
                    </a:lnTo>
                    <a:lnTo>
                      <a:pt x="18000" y="13680"/>
                    </a:lnTo>
                    <a:lnTo>
                      <a:pt x="18000" y="12960"/>
                    </a:lnTo>
                    <a:lnTo>
                      <a:pt x="18000" y="12240"/>
                    </a:lnTo>
                    <a:lnTo>
                      <a:pt x="18000" y="11520"/>
                    </a:lnTo>
                    <a:lnTo>
                      <a:pt x="19800" y="10800"/>
                    </a:lnTo>
                    <a:lnTo>
                      <a:pt x="19800" y="10080"/>
                    </a:lnTo>
                    <a:lnTo>
                      <a:pt x="19800" y="9360"/>
                    </a:lnTo>
                    <a:lnTo>
                      <a:pt x="19800" y="8640"/>
                    </a:lnTo>
                    <a:lnTo>
                      <a:pt x="19800" y="7200"/>
                    </a:lnTo>
                    <a:lnTo>
                      <a:pt x="19800" y="5760"/>
                    </a:lnTo>
                    <a:lnTo>
                      <a:pt x="19800" y="4320"/>
                    </a:lnTo>
                    <a:lnTo>
                      <a:pt x="21600" y="2880"/>
                    </a:lnTo>
                    <a:lnTo>
                      <a:pt x="21600" y="1440"/>
                    </a:lnTo>
                    <a:lnTo>
                      <a:pt x="21600" y="0"/>
                    </a:lnTo>
                    <a:lnTo>
                      <a:pt x="12600" y="0"/>
                    </a:lnTo>
                    <a:lnTo>
                      <a:pt x="12600" y="1440"/>
                    </a:lnTo>
                    <a:lnTo>
                      <a:pt x="12600" y="2880"/>
                    </a:lnTo>
                    <a:lnTo>
                      <a:pt x="10800" y="4320"/>
                    </a:lnTo>
                    <a:lnTo>
                      <a:pt x="10800" y="5760"/>
                    </a:lnTo>
                    <a:lnTo>
                      <a:pt x="10800" y="7200"/>
                    </a:lnTo>
                    <a:lnTo>
                      <a:pt x="10800" y="8640"/>
                    </a:lnTo>
                    <a:lnTo>
                      <a:pt x="10800" y="8640"/>
                    </a:lnTo>
                    <a:lnTo>
                      <a:pt x="10800" y="9360"/>
                    </a:lnTo>
                    <a:lnTo>
                      <a:pt x="10800" y="10080"/>
                    </a:lnTo>
                    <a:lnTo>
                      <a:pt x="9000" y="10800"/>
                    </a:lnTo>
                    <a:lnTo>
                      <a:pt x="9000" y="11520"/>
                    </a:lnTo>
                    <a:lnTo>
                      <a:pt x="9000" y="12240"/>
                    </a:lnTo>
                    <a:lnTo>
                      <a:pt x="9000" y="12960"/>
                    </a:lnTo>
                    <a:lnTo>
                      <a:pt x="9000" y="13680"/>
                    </a:lnTo>
                    <a:lnTo>
                      <a:pt x="7200" y="14400"/>
                    </a:lnTo>
                    <a:lnTo>
                      <a:pt x="7200" y="14400"/>
                    </a:lnTo>
                    <a:lnTo>
                      <a:pt x="7200" y="15120"/>
                    </a:lnTo>
                    <a:lnTo>
                      <a:pt x="7200" y="15840"/>
                    </a:lnTo>
                    <a:lnTo>
                      <a:pt x="5400" y="15840"/>
                    </a:lnTo>
                    <a:lnTo>
                      <a:pt x="5400" y="16560"/>
                    </a:lnTo>
                    <a:lnTo>
                      <a:pt x="3600" y="17280"/>
                    </a:lnTo>
                    <a:lnTo>
                      <a:pt x="3600" y="17280"/>
                    </a:lnTo>
                    <a:lnTo>
                      <a:pt x="3600" y="18000"/>
                    </a:lnTo>
                    <a:lnTo>
                      <a:pt x="1800" y="18000"/>
                    </a:lnTo>
                    <a:lnTo>
                      <a:pt x="1800" y="18000"/>
                    </a:lnTo>
                    <a:lnTo>
                      <a:pt x="0" y="18720"/>
                    </a:lnTo>
                    <a:lnTo>
                      <a:pt x="0" y="18720"/>
                    </a:lnTo>
                    <a:lnTo>
                      <a:pt x="54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78" name="Shape 4678"/>
              <p:cNvSpPr/>
              <p:nvPr/>
            </p:nvSpPr>
            <p:spPr>
              <a:xfrm>
                <a:off x="2644775" y="1298575"/>
                <a:ext cx="42863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200"/>
                    </a:moveTo>
                    <a:lnTo>
                      <a:pt x="0" y="7200"/>
                    </a:lnTo>
                    <a:lnTo>
                      <a:pt x="1600" y="9000"/>
                    </a:lnTo>
                    <a:lnTo>
                      <a:pt x="2400" y="10800"/>
                    </a:lnTo>
                    <a:lnTo>
                      <a:pt x="4000" y="12600"/>
                    </a:lnTo>
                    <a:lnTo>
                      <a:pt x="4800" y="14400"/>
                    </a:lnTo>
                    <a:lnTo>
                      <a:pt x="6400" y="14400"/>
                    </a:lnTo>
                    <a:lnTo>
                      <a:pt x="8000" y="16200"/>
                    </a:lnTo>
                    <a:lnTo>
                      <a:pt x="8000" y="18000"/>
                    </a:lnTo>
                    <a:lnTo>
                      <a:pt x="8800" y="18000"/>
                    </a:lnTo>
                    <a:lnTo>
                      <a:pt x="9600" y="18000"/>
                    </a:lnTo>
                    <a:lnTo>
                      <a:pt x="10400" y="19800"/>
                    </a:lnTo>
                    <a:lnTo>
                      <a:pt x="11200" y="19800"/>
                    </a:lnTo>
                    <a:lnTo>
                      <a:pt x="12000" y="19800"/>
                    </a:lnTo>
                    <a:lnTo>
                      <a:pt x="12800" y="19800"/>
                    </a:lnTo>
                    <a:lnTo>
                      <a:pt x="12800" y="21600"/>
                    </a:lnTo>
                    <a:lnTo>
                      <a:pt x="13600" y="21600"/>
                    </a:lnTo>
                    <a:lnTo>
                      <a:pt x="14400" y="21600"/>
                    </a:lnTo>
                    <a:lnTo>
                      <a:pt x="15200" y="21600"/>
                    </a:lnTo>
                    <a:lnTo>
                      <a:pt x="16000" y="21600"/>
                    </a:lnTo>
                    <a:lnTo>
                      <a:pt x="16800" y="21600"/>
                    </a:lnTo>
                    <a:lnTo>
                      <a:pt x="17600" y="21600"/>
                    </a:lnTo>
                    <a:lnTo>
                      <a:pt x="18400" y="21600"/>
                    </a:lnTo>
                    <a:lnTo>
                      <a:pt x="19200" y="21600"/>
                    </a:lnTo>
                    <a:lnTo>
                      <a:pt x="20000" y="19800"/>
                    </a:lnTo>
                    <a:lnTo>
                      <a:pt x="20000" y="19800"/>
                    </a:lnTo>
                    <a:lnTo>
                      <a:pt x="20800" y="18000"/>
                    </a:lnTo>
                    <a:lnTo>
                      <a:pt x="21600" y="18000"/>
                    </a:lnTo>
                    <a:lnTo>
                      <a:pt x="19200" y="10800"/>
                    </a:lnTo>
                    <a:lnTo>
                      <a:pt x="19200" y="10800"/>
                    </a:lnTo>
                    <a:lnTo>
                      <a:pt x="18400" y="10800"/>
                    </a:lnTo>
                    <a:lnTo>
                      <a:pt x="18400" y="12600"/>
                    </a:lnTo>
                    <a:lnTo>
                      <a:pt x="17600" y="12600"/>
                    </a:lnTo>
                    <a:lnTo>
                      <a:pt x="17600" y="12600"/>
                    </a:lnTo>
                    <a:lnTo>
                      <a:pt x="16800" y="12600"/>
                    </a:lnTo>
                    <a:lnTo>
                      <a:pt x="16800" y="12600"/>
                    </a:lnTo>
                    <a:lnTo>
                      <a:pt x="16000" y="12600"/>
                    </a:lnTo>
                    <a:lnTo>
                      <a:pt x="15200" y="12600"/>
                    </a:lnTo>
                    <a:lnTo>
                      <a:pt x="15200" y="12600"/>
                    </a:lnTo>
                    <a:lnTo>
                      <a:pt x="14400" y="12600"/>
                    </a:lnTo>
                    <a:lnTo>
                      <a:pt x="13600" y="12600"/>
                    </a:lnTo>
                    <a:lnTo>
                      <a:pt x="13600" y="12600"/>
                    </a:lnTo>
                    <a:lnTo>
                      <a:pt x="12800" y="10800"/>
                    </a:lnTo>
                    <a:lnTo>
                      <a:pt x="12000" y="10800"/>
                    </a:lnTo>
                    <a:lnTo>
                      <a:pt x="12000" y="10800"/>
                    </a:lnTo>
                    <a:lnTo>
                      <a:pt x="11200" y="10800"/>
                    </a:lnTo>
                    <a:lnTo>
                      <a:pt x="10400" y="9000"/>
                    </a:lnTo>
                    <a:lnTo>
                      <a:pt x="9600" y="9000"/>
                    </a:lnTo>
                    <a:lnTo>
                      <a:pt x="9600" y="9000"/>
                    </a:lnTo>
                    <a:lnTo>
                      <a:pt x="8000" y="7200"/>
                    </a:lnTo>
                    <a:lnTo>
                      <a:pt x="7200" y="5400"/>
                    </a:lnTo>
                    <a:lnTo>
                      <a:pt x="5600" y="3600"/>
                    </a:lnTo>
                    <a:lnTo>
                      <a:pt x="4000" y="1800"/>
                    </a:lnTo>
                    <a:lnTo>
                      <a:pt x="3200" y="1800"/>
                    </a:lnTo>
                    <a:lnTo>
                      <a:pt x="1600" y="0"/>
                    </a:lnTo>
                    <a:lnTo>
                      <a:pt x="1600" y="0"/>
                    </a:lnTo>
                    <a:lnTo>
                      <a:pt x="0" y="7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79" name="Shape 4679"/>
              <p:cNvSpPr/>
              <p:nvPr/>
            </p:nvSpPr>
            <p:spPr>
              <a:xfrm>
                <a:off x="2603500" y="1285875"/>
                <a:ext cx="44450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314" y="12600"/>
                    </a:moveTo>
                    <a:lnTo>
                      <a:pt x="2314" y="12600"/>
                    </a:lnTo>
                    <a:lnTo>
                      <a:pt x="2314" y="12600"/>
                    </a:lnTo>
                    <a:lnTo>
                      <a:pt x="3086" y="10800"/>
                    </a:lnTo>
                    <a:lnTo>
                      <a:pt x="3086" y="10800"/>
                    </a:lnTo>
                    <a:lnTo>
                      <a:pt x="3857" y="10800"/>
                    </a:lnTo>
                    <a:lnTo>
                      <a:pt x="3857" y="10800"/>
                    </a:lnTo>
                    <a:lnTo>
                      <a:pt x="4629" y="10800"/>
                    </a:lnTo>
                    <a:lnTo>
                      <a:pt x="5400" y="10800"/>
                    </a:lnTo>
                    <a:lnTo>
                      <a:pt x="5400" y="10800"/>
                    </a:lnTo>
                    <a:lnTo>
                      <a:pt x="6171" y="10800"/>
                    </a:lnTo>
                    <a:lnTo>
                      <a:pt x="6171" y="10800"/>
                    </a:lnTo>
                    <a:lnTo>
                      <a:pt x="6943" y="10800"/>
                    </a:lnTo>
                    <a:lnTo>
                      <a:pt x="7714" y="10800"/>
                    </a:lnTo>
                    <a:lnTo>
                      <a:pt x="8486" y="10800"/>
                    </a:lnTo>
                    <a:lnTo>
                      <a:pt x="8486" y="10800"/>
                    </a:lnTo>
                    <a:lnTo>
                      <a:pt x="9257" y="10800"/>
                    </a:lnTo>
                    <a:lnTo>
                      <a:pt x="10029" y="12600"/>
                    </a:lnTo>
                    <a:lnTo>
                      <a:pt x="10800" y="12600"/>
                    </a:lnTo>
                    <a:lnTo>
                      <a:pt x="10800" y="12600"/>
                    </a:lnTo>
                    <a:lnTo>
                      <a:pt x="11571" y="12600"/>
                    </a:lnTo>
                    <a:lnTo>
                      <a:pt x="12343" y="14400"/>
                    </a:lnTo>
                    <a:lnTo>
                      <a:pt x="13886" y="14400"/>
                    </a:lnTo>
                    <a:lnTo>
                      <a:pt x="15429" y="16200"/>
                    </a:lnTo>
                    <a:lnTo>
                      <a:pt x="16200" y="18000"/>
                    </a:lnTo>
                    <a:lnTo>
                      <a:pt x="17743" y="19800"/>
                    </a:lnTo>
                    <a:lnTo>
                      <a:pt x="18514" y="21600"/>
                    </a:lnTo>
                    <a:lnTo>
                      <a:pt x="20057" y="21600"/>
                    </a:lnTo>
                    <a:lnTo>
                      <a:pt x="21600" y="14400"/>
                    </a:lnTo>
                    <a:lnTo>
                      <a:pt x="20829" y="12600"/>
                    </a:lnTo>
                    <a:lnTo>
                      <a:pt x="19286" y="10800"/>
                    </a:lnTo>
                    <a:lnTo>
                      <a:pt x="17743" y="9000"/>
                    </a:lnTo>
                    <a:lnTo>
                      <a:pt x="16971" y="9000"/>
                    </a:lnTo>
                    <a:lnTo>
                      <a:pt x="15429" y="7200"/>
                    </a:lnTo>
                    <a:lnTo>
                      <a:pt x="13886" y="5400"/>
                    </a:lnTo>
                    <a:lnTo>
                      <a:pt x="13114" y="5400"/>
                    </a:lnTo>
                    <a:lnTo>
                      <a:pt x="12343" y="3600"/>
                    </a:lnTo>
                    <a:lnTo>
                      <a:pt x="11571" y="3600"/>
                    </a:lnTo>
                    <a:lnTo>
                      <a:pt x="10800" y="3600"/>
                    </a:lnTo>
                    <a:lnTo>
                      <a:pt x="10029" y="1800"/>
                    </a:lnTo>
                    <a:lnTo>
                      <a:pt x="10029" y="1800"/>
                    </a:lnTo>
                    <a:lnTo>
                      <a:pt x="9257" y="1800"/>
                    </a:lnTo>
                    <a:lnTo>
                      <a:pt x="8486" y="1800"/>
                    </a:lnTo>
                    <a:lnTo>
                      <a:pt x="7714" y="1800"/>
                    </a:lnTo>
                    <a:lnTo>
                      <a:pt x="6943" y="1800"/>
                    </a:lnTo>
                    <a:lnTo>
                      <a:pt x="6171" y="0"/>
                    </a:lnTo>
                    <a:lnTo>
                      <a:pt x="5400" y="0"/>
                    </a:lnTo>
                    <a:lnTo>
                      <a:pt x="4629" y="1800"/>
                    </a:lnTo>
                    <a:lnTo>
                      <a:pt x="3857" y="1800"/>
                    </a:lnTo>
                    <a:lnTo>
                      <a:pt x="3086" y="1800"/>
                    </a:lnTo>
                    <a:lnTo>
                      <a:pt x="2314" y="1800"/>
                    </a:lnTo>
                    <a:lnTo>
                      <a:pt x="1543" y="1800"/>
                    </a:lnTo>
                    <a:lnTo>
                      <a:pt x="1543" y="3600"/>
                    </a:lnTo>
                    <a:lnTo>
                      <a:pt x="771" y="3600"/>
                    </a:lnTo>
                    <a:lnTo>
                      <a:pt x="0" y="5400"/>
                    </a:lnTo>
                    <a:lnTo>
                      <a:pt x="0" y="5400"/>
                    </a:lnTo>
                    <a:lnTo>
                      <a:pt x="2314" y="12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80" name="Shape 4680"/>
              <p:cNvSpPr/>
              <p:nvPr/>
            </p:nvSpPr>
            <p:spPr>
              <a:xfrm>
                <a:off x="2589212" y="1290637"/>
                <a:ext cx="19051" cy="476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000" y="21600"/>
                    </a:moveTo>
                    <a:lnTo>
                      <a:pt x="9000" y="21600"/>
                    </a:lnTo>
                    <a:lnTo>
                      <a:pt x="10800" y="20160"/>
                    </a:lnTo>
                    <a:lnTo>
                      <a:pt x="10800" y="18720"/>
                    </a:lnTo>
                    <a:lnTo>
                      <a:pt x="10800" y="17280"/>
                    </a:lnTo>
                    <a:lnTo>
                      <a:pt x="10800" y="15840"/>
                    </a:lnTo>
                    <a:lnTo>
                      <a:pt x="10800" y="14400"/>
                    </a:lnTo>
                    <a:lnTo>
                      <a:pt x="10800" y="12960"/>
                    </a:lnTo>
                    <a:lnTo>
                      <a:pt x="12600" y="11520"/>
                    </a:lnTo>
                    <a:lnTo>
                      <a:pt x="12600" y="10080"/>
                    </a:lnTo>
                    <a:lnTo>
                      <a:pt x="12600" y="10080"/>
                    </a:lnTo>
                    <a:lnTo>
                      <a:pt x="12600" y="9360"/>
                    </a:lnTo>
                    <a:lnTo>
                      <a:pt x="12600" y="8640"/>
                    </a:lnTo>
                    <a:lnTo>
                      <a:pt x="14400" y="7920"/>
                    </a:lnTo>
                    <a:lnTo>
                      <a:pt x="14400" y="7200"/>
                    </a:lnTo>
                    <a:lnTo>
                      <a:pt x="14400" y="6480"/>
                    </a:lnTo>
                    <a:lnTo>
                      <a:pt x="14400" y="6480"/>
                    </a:lnTo>
                    <a:lnTo>
                      <a:pt x="16200" y="5760"/>
                    </a:lnTo>
                    <a:lnTo>
                      <a:pt x="16200" y="5040"/>
                    </a:lnTo>
                    <a:lnTo>
                      <a:pt x="16200" y="5040"/>
                    </a:lnTo>
                    <a:lnTo>
                      <a:pt x="18000" y="4320"/>
                    </a:lnTo>
                    <a:lnTo>
                      <a:pt x="18000" y="4320"/>
                    </a:lnTo>
                    <a:lnTo>
                      <a:pt x="18000" y="3600"/>
                    </a:lnTo>
                    <a:lnTo>
                      <a:pt x="19800" y="3600"/>
                    </a:lnTo>
                    <a:lnTo>
                      <a:pt x="19800" y="2880"/>
                    </a:lnTo>
                    <a:lnTo>
                      <a:pt x="21600" y="2880"/>
                    </a:lnTo>
                    <a:lnTo>
                      <a:pt x="16200" y="0"/>
                    </a:lnTo>
                    <a:lnTo>
                      <a:pt x="14400" y="720"/>
                    </a:lnTo>
                    <a:lnTo>
                      <a:pt x="12600" y="720"/>
                    </a:lnTo>
                    <a:lnTo>
                      <a:pt x="12600" y="1440"/>
                    </a:lnTo>
                    <a:lnTo>
                      <a:pt x="10800" y="2160"/>
                    </a:lnTo>
                    <a:lnTo>
                      <a:pt x="10800" y="2160"/>
                    </a:lnTo>
                    <a:lnTo>
                      <a:pt x="9000" y="2880"/>
                    </a:lnTo>
                    <a:lnTo>
                      <a:pt x="9000" y="3600"/>
                    </a:lnTo>
                    <a:lnTo>
                      <a:pt x="7200" y="4320"/>
                    </a:lnTo>
                    <a:lnTo>
                      <a:pt x="7200" y="5040"/>
                    </a:lnTo>
                    <a:lnTo>
                      <a:pt x="5400" y="5760"/>
                    </a:lnTo>
                    <a:lnTo>
                      <a:pt x="5400" y="6480"/>
                    </a:lnTo>
                    <a:lnTo>
                      <a:pt x="5400" y="7200"/>
                    </a:lnTo>
                    <a:lnTo>
                      <a:pt x="5400" y="7920"/>
                    </a:lnTo>
                    <a:lnTo>
                      <a:pt x="3600" y="8640"/>
                    </a:lnTo>
                    <a:lnTo>
                      <a:pt x="3600" y="9360"/>
                    </a:lnTo>
                    <a:lnTo>
                      <a:pt x="3600" y="10080"/>
                    </a:lnTo>
                    <a:lnTo>
                      <a:pt x="3600" y="11520"/>
                    </a:lnTo>
                    <a:lnTo>
                      <a:pt x="1800" y="12960"/>
                    </a:lnTo>
                    <a:lnTo>
                      <a:pt x="1800" y="14400"/>
                    </a:lnTo>
                    <a:lnTo>
                      <a:pt x="1800" y="15840"/>
                    </a:lnTo>
                    <a:lnTo>
                      <a:pt x="1800" y="17280"/>
                    </a:lnTo>
                    <a:lnTo>
                      <a:pt x="1800" y="18720"/>
                    </a:lnTo>
                    <a:lnTo>
                      <a:pt x="1800" y="2016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9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81" name="Shape 4681"/>
              <p:cNvSpPr/>
              <p:nvPr/>
            </p:nvSpPr>
            <p:spPr>
              <a:xfrm>
                <a:off x="2579687" y="1338262"/>
                <a:ext cx="17463" cy="476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891" y="21600"/>
                    </a:moveTo>
                    <a:lnTo>
                      <a:pt x="5891" y="21600"/>
                    </a:lnTo>
                    <a:lnTo>
                      <a:pt x="7855" y="21600"/>
                    </a:lnTo>
                    <a:lnTo>
                      <a:pt x="9818" y="20880"/>
                    </a:lnTo>
                    <a:lnTo>
                      <a:pt x="9818" y="20160"/>
                    </a:lnTo>
                    <a:lnTo>
                      <a:pt x="11782" y="20160"/>
                    </a:lnTo>
                    <a:lnTo>
                      <a:pt x="11782" y="19440"/>
                    </a:lnTo>
                    <a:lnTo>
                      <a:pt x="13745" y="18720"/>
                    </a:lnTo>
                    <a:lnTo>
                      <a:pt x="13745" y="18000"/>
                    </a:lnTo>
                    <a:lnTo>
                      <a:pt x="15709" y="17280"/>
                    </a:lnTo>
                    <a:lnTo>
                      <a:pt x="15709" y="16560"/>
                    </a:lnTo>
                    <a:lnTo>
                      <a:pt x="17673" y="15840"/>
                    </a:lnTo>
                    <a:lnTo>
                      <a:pt x="17673" y="15120"/>
                    </a:lnTo>
                    <a:lnTo>
                      <a:pt x="17673" y="15120"/>
                    </a:lnTo>
                    <a:lnTo>
                      <a:pt x="17673" y="14400"/>
                    </a:lnTo>
                    <a:lnTo>
                      <a:pt x="19636" y="13680"/>
                    </a:lnTo>
                    <a:lnTo>
                      <a:pt x="19636" y="12960"/>
                    </a:lnTo>
                    <a:lnTo>
                      <a:pt x="19636" y="12240"/>
                    </a:lnTo>
                    <a:lnTo>
                      <a:pt x="19636" y="10800"/>
                    </a:lnTo>
                    <a:lnTo>
                      <a:pt x="21600" y="8640"/>
                    </a:lnTo>
                    <a:lnTo>
                      <a:pt x="21600" y="7200"/>
                    </a:lnTo>
                    <a:lnTo>
                      <a:pt x="21600" y="5760"/>
                    </a:lnTo>
                    <a:lnTo>
                      <a:pt x="21600" y="4320"/>
                    </a:lnTo>
                    <a:lnTo>
                      <a:pt x="21600" y="2880"/>
                    </a:lnTo>
                    <a:lnTo>
                      <a:pt x="21600" y="1440"/>
                    </a:lnTo>
                    <a:lnTo>
                      <a:pt x="21600" y="0"/>
                    </a:lnTo>
                    <a:lnTo>
                      <a:pt x="11782" y="0"/>
                    </a:lnTo>
                    <a:lnTo>
                      <a:pt x="11782" y="1440"/>
                    </a:lnTo>
                    <a:lnTo>
                      <a:pt x="11782" y="2880"/>
                    </a:lnTo>
                    <a:lnTo>
                      <a:pt x="11782" y="4320"/>
                    </a:lnTo>
                    <a:lnTo>
                      <a:pt x="11782" y="5760"/>
                    </a:lnTo>
                    <a:lnTo>
                      <a:pt x="11782" y="7200"/>
                    </a:lnTo>
                    <a:lnTo>
                      <a:pt x="11782" y="8640"/>
                    </a:lnTo>
                    <a:lnTo>
                      <a:pt x="9818" y="10080"/>
                    </a:lnTo>
                    <a:lnTo>
                      <a:pt x="9818" y="11520"/>
                    </a:lnTo>
                    <a:lnTo>
                      <a:pt x="9818" y="12240"/>
                    </a:lnTo>
                    <a:lnTo>
                      <a:pt x="9818" y="12960"/>
                    </a:lnTo>
                    <a:lnTo>
                      <a:pt x="9818" y="12960"/>
                    </a:lnTo>
                    <a:lnTo>
                      <a:pt x="7855" y="13680"/>
                    </a:lnTo>
                    <a:lnTo>
                      <a:pt x="7855" y="14400"/>
                    </a:lnTo>
                    <a:lnTo>
                      <a:pt x="7855" y="15120"/>
                    </a:lnTo>
                    <a:lnTo>
                      <a:pt x="7855" y="15120"/>
                    </a:lnTo>
                    <a:lnTo>
                      <a:pt x="5891" y="15840"/>
                    </a:lnTo>
                    <a:lnTo>
                      <a:pt x="5891" y="16560"/>
                    </a:lnTo>
                    <a:lnTo>
                      <a:pt x="3927" y="16560"/>
                    </a:lnTo>
                    <a:lnTo>
                      <a:pt x="3927" y="17280"/>
                    </a:lnTo>
                    <a:lnTo>
                      <a:pt x="3927" y="17280"/>
                    </a:lnTo>
                    <a:lnTo>
                      <a:pt x="1964" y="18000"/>
                    </a:lnTo>
                    <a:lnTo>
                      <a:pt x="1964" y="18000"/>
                    </a:lnTo>
                    <a:lnTo>
                      <a:pt x="0" y="18720"/>
                    </a:lnTo>
                    <a:lnTo>
                      <a:pt x="0" y="18720"/>
                    </a:lnTo>
                    <a:lnTo>
                      <a:pt x="0" y="18720"/>
                    </a:lnTo>
                    <a:lnTo>
                      <a:pt x="5891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82" name="Shape 4682"/>
              <p:cNvSpPr/>
              <p:nvPr/>
            </p:nvSpPr>
            <p:spPr>
              <a:xfrm>
                <a:off x="2540000" y="1370012"/>
                <a:ext cx="44450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8308"/>
                    </a:moveTo>
                    <a:lnTo>
                      <a:pt x="0" y="8308"/>
                    </a:lnTo>
                    <a:lnTo>
                      <a:pt x="1543" y="9969"/>
                    </a:lnTo>
                    <a:lnTo>
                      <a:pt x="3086" y="11631"/>
                    </a:lnTo>
                    <a:lnTo>
                      <a:pt x="3857" y="13292"/>
                    </a:lnTo>
                    <a:lnTo>
                      <a:pt x="5400" y="13292"/>
                    </a:lnTo>
                    <a:lnTo>
                      <a:pt x="6943" y="14954"/>
                    </a:lnTo>
                    <a:lnTo>
                      <a:pt x="8486" y="16615"/>
                    </a:lnTo>
                    <a:lnTo>
                      <a:pt x="8486" y="16615"/>
                    </a:lnTo>
                    <a:lnTo>
                      <a:pt x="9257" y="18277"/>
                    </a:lnTo>
                    <a:lnTo>
                      <a:pt x="10029" y="18277"/>
                    </a:lnTo>
                    <a:lnTo>
                      <a:pt x="10800" y="18277"/>
                    </a:lnTo>
                    <a:lnTo>
                      <a:pt x="11571" y="19938"/>
                    </a:lnTo>
                    <a:lnTo>
                      <a:pt x="12343" y="19938"/>
                    </a:lnTo>
                    <a:lnTo>
                      <a:pt x="13114" y="19938"/>
                    </a:lnTo>
                    <a:lnTo>
                      <a:pt x="13114" y="19938"/>
                    </a:lnTo>
                    <a:lnTo>
                      <a:pt x="13886" y="19938"/>
                    </a:lnTo>
                    <a:lnTo>
                      <a:pt x="14657" y="19938"/>
                    </a:lnTo>
                    <a:lnTo>
                      <a:pt x="15429" y="21600"/>
                    </a:lnTo>
                    <a:lnTo>
                      <a:pt x="16200" y="21600"/>
                    </a:lnTo>
                    <a:lnTo>
                      <a:pt x="16971" y="19938"/>
                    </a:lnTo>
                    <a:lnTo>
                      <a:pt x="17743" y="19938"/>
                    </a:lnTo>
                    <a:lnTo>
                      <a:pt x="18514" y="19938"/>
                    </a:lnTo>
                    <a:lnTo>
                      <a:pt x="19286" y="19938"/>
                    </a:lnTo>
                    <a:lnTo>
                      <a:pt x="19286" y="19938"/>
                    </a:lnTo>
                    <a:lnTo>
                      <a:pt x="20057" y="18277"/>
                    </a:lnTo>
                    <a:lnTo>
                      <a:pt x="20829" y="18277"/>
                    </a:lnTo>
                    <a:lnTo>
                      <a:pt x="21600" y="16615"/>
                    </a:lnTo>
                    <a:lnTo>
                      <a:pt x="19286" y="9969"/>
                    </a:lnTo>
                    <a:lnTo>
                      <a:pt x="19286" y="9969"/>
                    </a:lnTo>
                    <a:lnTo>
                      <a:pt x="18514" y="11631"/>
                    </a:lnTo>
                    <a:lnTo>
                      <a:pt x="17743" y="11631"/>
                    </a:lnTo>
                    <a:lnTo>
                      <a:pt x="17743" y="11631"/>
                    </a:lnTo>
                    <a:lnTo>
                      <a:pt x="16971" y="11631"/>
                    </a:lnTo>
                    <a:lnTo>
                      <a:pt x="16971" y="11631"/>
                    </a:lnTo>
                    <a:lnTo>
                      <a:pt x="16200" y="11631"/>
                    </a:lnTo>
                    <a:lnTo>
                      <a:pt x="16200" y="13292"/>
                    </a:lnTo>
                    <a:lnTo>
                      <a:pt x="15429" y="13292"/>
                    </a:lnTo>
                    <a:lnTo>
                      <a:pt x="15429" y="11631"/>
                    </a:lnTo>
                    <a:lnTo>
                      <a:pt x="14657" y="11631"/>
                    </a:lnTo>
                    <a:lnTo>
                      <a:pt x="13886" y="11631"/>
                    </a:lnTo>
                    <a:lnTo>
                      <a:pt x="13886" y="11631"/>
                    </a:lnTo>
                    <a:lnTo>
                      <a:pt x="13114" y="11631"/>
                    </a:lnTo>
                    <a:lnTo>
                      <a:pt x="12343" y="11631"/>
                    </a:lnTo>
                    <a:lnTo>
                      <a:pt x="12343" y="11631"/>
                    </a:lnTo>
                    <a:lnTo>
                      <a:pt x="11571" y="9969"/>
                    </a:lnTo>
                    <a:lnTo>
                      <a:pt x="10800" y="9969"/>
                    </a:lnTo>
                    <a:lnTo>
                      <a:pt x="10029" y="9969"/>
                    </a:lnTo>
                    <a:lnTo>
                      <a:pt x="10029" y="8308"/>
                    </a:lnTo>
                    <a:lnTo>
                      <a:pt x="8486" y="8308"/>
                    </a:lnTo>
                    <a:lnTo>
                      <a:pt x="6943" y="6646"/>
                    </a:lnTo>
                    <a:lnTo>
                      <a:pt x="6171" y="4985"/>
                    </a:lnTo>
                    <a:lnTo>
                      <a:pt x="4629" y="3323"/>
                    </a:lnTo>
                    <a:lnTo>
                      <a:pt x="3086" y="1662"/>
                    </a:lnTo>
                    <a:lnTo>
                      <a:pt x="2314" y="0"/>
                    </a:lnTo>
                    <a:lnTo>
                      <a:pt x="2314" y="0"/>
                    </a:lnTo>
                    <a:lnTo>
                      <a:pt x="0" y="830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83" name="Shape 4683"/>
              <p:cNvSpPr/>
              <p:nvPr/>
            </p:nvSpPr>
            <p:spPr>
              <a:xfrm>
                <a:off x="2500312" y="1358900"/>
                <a:ext cx="44451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314" y="10800"/>
                    </a:moveTo>
                    <a:lnTo>
                      <a:pt x="2314" y="10800"/>
                    </a:lnTo>
                    <a:lnTo>
                      <a:pt x="2314" y="10800"/>
                    </a:lnTo>
                    <a:lnTo>
                      <a:pt x="3086" y="10800"/>
                    </a:lnTo>
                    <a:lnTo>
                      <a:pt x="3086" y="10800"/>
                    </a:lnTo>
                    <a:lnTo>
                      <a:pt x="3857" y="9000"/>
                    </a:lnTo>
                    <a:lnTo>
                      <a:pt x="3857" y="9000"/>
                    </a:lnTo>
                    <a:lnTo>
                      <a:pt x="4629" y="9000"/>
                    </a:lnTo>
                    <a:lnTo>
                      <a:pt x="4629" y="9000"/>
                    </a:lnTo>
                    <a:lnTo>
                      <a:pt x="5400" y="9000"/>
                    </a:lnTo>
                    <a:lnTo>
                      <a:pt x="6171" y="9000"/>
                    </a:lnTo>
                    <a:lnTo>
                      <a:pt x="6171" y="9000"/>
                    </a:lnTo>
                    <a:lnTo>
                      <a:pt x="6943" y="9000"/>
                    </a:lnTo>
                    <a:lnTo>
                      <a:pt x="7714" y="9000"/>
                    </a:lnTo>
                    <a:lnTo>
                      <a:pt x="7714" y="9000"/>
                    </a:lnTo>
                    <a:lnTo>
                      <a:pt x="8486" y="9000"/>
                    </a:lnTo>
                    <a:lnTo>
                      <a:pt x="9257" y="10800"/>
                    </a:lnTo>
                    <a:lnTo>
                      <a:pt x="9257" y="10800"/>
                    </a:lnTo>
                    <a:lnTo>
                      <a:pt x="10029" y="10800"/>
                    </a:lnTo>
                    <a:lnTo>
                      <a:pt x="10800" y="10800"/>
                    </a:lnTo>
                    <a:lnTo>
                      <a:pt x="11571" y="12600"/>
                    </a:lnTo>
                    <a:lnTo>
                      <a:pt x="11571" y="12600"/>
                    </a:lnTo>
                    <a:lnTo>
                      <a:pt x="13114" y="14400"/>
                    </a:lnTo>
                    <a:lnTo>
                      <a:pt x="14657" y="14400"/>
                    </a:lnTo>
                    <a:lnTo>
                      <a:pt x="15429" y="16200"/>
                    </a:lnTo>
                    <a:lnTo>
                      <a:pt x="16971" y="18000"/>
                    </a:lnTo>
                    <a:lnTo>
                      <a:pt x="18514" y="19800"/>
                    </a:lnTo>
                    <a:lnTo>
                      <a:pt x="19286" y="21600"/>
                    </a:lnTo>
                    <a:lnTo>
                      <a:pt x="21600" y="12600"/>
                    </a:lnTo>
                    <a:lnTo>
                      <a:pt x="20057" y="12600"/>
                    </a:lnTo>
                    <a:lnTo>
                      <a:pt x="18514" y="10800"/>
                    </a:lnTo>
                    <a:lnTo>
                      <a:pt x="17743" y="9000"/>
                    </a:lnTo>
                    <a:lnTo>
                      <a:pt x="16200" y="7200"/>
                    </a:lnTo>
                    <a:lnTo>
                      <a:pt x="14657" y="5400"/>
                    </a:lnTo>
                    <a:lnTo>
                      <a:pt x="13114" y="3600"/>
                    </a:lnTo>
                    <a:lnTo>
                      <a:pt x="12343" y="3600"/>
                    </a:lnTo>
                    <a:lnTo>
                      <a:pt x="12343" y="3600"/>
                    </a:lnTo>
                    <a:lnTo>
                      <a:pt x="11571" y="1800"/>
                    </a:lnTo>
                    <a:lnTo>
                      <a:pt x="10800" y="1800"/>
                    </a:lnTo>
                    <a:lnTo>
                      <a:pt x="10029" y="1800"/>
                    </a:lnTo>
                    <a:lnTo>
                      <a:pt x="9257" y="1800"/>
                    </a:lnTo>
                    <a:lnTo>
                      <a:pt x="8486" y="0"/>
                    </a:lnTo>
                    <a:lnTo>
                      <a:pt x="7714" y="0"/>
                    </a:lnTo>
                    <a:lnTo>
                      <a:pt x="6943" y="0"/>
                    </a:lnTo>
                    <a:lnTo>
                      <a:pt x="6943" y="0"/>
                    </a:lnTo>
                    <a:lnTo>
                      <a:pt x="6171" y="0"/>
                    </a:lnTo>
                    <a:lnTo>
                      <a:pt x="5400" y="0"/>
                    </a:lnTo>
                    <a:lnTo>
                      <a:pt x="4629" y="0"/>
                    </a:lnTo>
                    <a:lnTo>
                      <a:pt x="3857" y="0"/>
                    </a:lnTo>
                    <a:lnTo>
                      <a:pt x="3086" y="0"/>
                    </a:lnTo>
                    <a:lnTo>
                      <a:pt x="2314" y="1800"/>
                    </a:lnTo>
                    <a:lnTo>
                      <a:pt x="1543" y="1800"/>
                    </a:lnTo>
                    <a:lnTo>
                      <a:pt x="771" y="1800"/>
                    </a:lnTo>
                    <a:lnTo>
                      <a:pt x="771" y="3600"/>
                    </a:lnTo>
                    <a:lnTo>
                      <a:pt x="0" y="3600"/>
                    </a:lnTo>
                    <a:lnTo>
                      <a:pt x="0" y="3600"/>
                    </a:lnTo>
                    <a:lnTo>
                      <a:pt x="2314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84" name="Shape 4684"/>
              <p:cNvSpPr/>
              <p:nvPr/>
            </p:nvSpPr>
            <p:spPr>
              <a:xfrm>
                <a:off x="2486025" y="1362075"/>
                <a:ext cx="19050" cy="492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000" y="21600"/>
                    </a:moveTo>
                    <a:lnTo>
                      <a:pt x="9000" y="21600"/>
                    </a:lnTo>
                    <a:lnTo>
                      <a:pt x="10800" y="20206"/>
                    </a:lnTo>
                    <a:lnTo>
                      <a:pt x="10800" y="18116"/>
                    </a:lnTo>
                    <a:lnTo>
                      <a:pt x="10800" y="16723"/>
                    </a:lnTo>
                    <a:lnTo>
                      <a:pt x="10800" y="15329"/>
                    </a:lnTo>
                    <a:lnTo>
                      <a:pt x="10800" y="13935"/>
                    </a:lnTo>
                    <a:lnTo>
                      <a:pt x="12600" y="12542"/>
                    </a:lnTo>
                    <a:lnTo>
                      <a:pt x="12600" y="11148"/>
                    </a:lnTo>
                    <a:lnTo>
                      <a:pt x="12600" y="9755"/>
                    </a:lnTo>
                    <a:lnTo>
                      <a:pt x="12600" y="9058"/>
                    </a:lnTo>
                    <a:lnTo>
                      <a:pt x="12600" y="8361"/>
                    </a:lnTo>
                    <a:lnTo>
                      <a:pt x="12600" y="8361"/>
                    </a:lnTo>
                    <a:lnTo>
                      <a:pt x="14400" y="7665"/>
                    </a:lnTo>
                    <a:lnTo>
                      <a:pt x="14400" y="6968"/>
                    </a:lnTo>
                    <a:lnTo>
                      <a:pt x="14400" y="6271"/>
                    </a:lnTo>
                    <a:lnTo>
                      <a:pt x="14400" y="6271"/>
                    </a:lnTo>
                    <a:lnTo>
                      <a:pt x="16200" y="5574"/>
                    </a:lnTo>
                    <a:lnTo>
                      <a:pt x="16200" y="5574"/>
                    </a:lnTo>
                    <a:lnTo>
                      <a:pt x="16200" y="4877"/>
                    </a:lnTo>
                    <a:lnTo>
                      <a:pt x="18000" y="4181"/>
                    </a:lnTo>
                    <a:lnTo>
                      <a:pt x="18000" y="4181"/>
                    </a:lnTo>
                    <a:lnTo>
                      <a:pt x="18000" y="4181"/>
                    </a:lnTo>
                    <a:lnTo>
                      <a:pt x="19800" y="3484"/>
                    </a:lnTo>
                    <a:lnTo>
                      <a:pt x="19800" y="3484"/>
                    </a:lnTo>
                    <a:lnTo>
                      <a:pt x="21600" y="2787"/>
                    </a:lnTo>
                    <a:lnTo>
                      <a:pt x="16200" y="0"/>
                    </a:lnTo>
                    <a:lnTo>
                      <a:pt x="14400" y="697"/>
                    </a:lnTo>
                    <a:lnTo>
                      <a:pt x="12600" y="697"/>
                    </a:lnTo>
                    <a:lnTo>
                      <a:pt x="12600" y="1394"/>
                    </a:lnTo>
                    <a:lnTo>
                      <a:pt x="10800" y="2090"/>
                    </a:lnTo>
                    <a:lnTo>
                      <a:pt x="10800" y="2787"/>
                    </a:lnTo>
                    <a:lnTo>
                      <a:pt x="9000" y="2787"/>
                    </a:lnTo>
                    <a:lnTo>
                      <a:pt x="9000" y="3484"/>
                    </a:lnTo>
                    <a:lnTo>
                      <a:pt x="7200" y="4181"/>
                    </a:lnTo>
                    <a:lnTo>
                      <a:pt x="7200" y="4877"/>
                    </a:lnTo>
                    <a:lnTo>
                      <a:pt x="5400" y="5574"/>
                    </a:lnTo>
                    <a:lnTo>
                      <a:pt x="5400" y="6271"/>
                    </a:lnTo>
                    <a:lnTo>
                      <a:pt x="5400" y="6271"/>
                    </a:lnTo>
                    <a:lnTo>
                      <a:pt x="5400" y="6968"/>
                    </a:lnTo>
                    <a:lnTo>
                      <a:pt x="3600" y="7665"/>
                    </a:lnTo>
                    <a:lnTo>
                      <a:pt x="3600" y="8361"/>
                    </a:lnTo>
                    <a:lnTo>
                      <a:pt x="3600" y="9058"/>
                    </a:lnTo>
                    <a:lnTo>
                      <a:pt x="3600" y="10452"/>
                    </a:lnTo>
                    <a:lnTo>
                      <a:pt x="3600" y="11845"/>
                    </a:lnTo>
                    <a:lnTo>
                      <a:pt x="1800" y="13239"/>
                    </a:lnTo>
                    <a:lnTo>
                      <a:pt x="1800" y="15329"/>
                    </a:lnTo>
                    <a:lnTo>
                      <a:pt x="1800" y="16723"/>
                    </a:lnTo>
                    <a:lnTo>
                      <a:pt x="1800" y="18116"/>
                    </a:lnTo>
                    <a:lnTo>
                      <a:pt x="0" y="19510"/>
                    </a:lnTo>
                    <a:lnTo>
                      <a:pt x="0" y="20903"/>
                    </a:lnTo>
                    <a:lnTo>
                      <a:pt x="0" y="20903"/>
                    </a:lnTo>
                    <a:lnTo>
                      <a:pt x="9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85" name="Shape 4685"/>
              <p:cNvSpPr/>
              <p:nvPr/>
            </p:nvSpPr>
            <p:spPr>
              <a:xfrm>
                <a:off x="2470150" y="1409700"/>
                <a:ext cx="23813" cy="3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320" y="21600"/>
                    </a:moveTo>
                    <a:lnTo>
                      <a:pt x="4320" y="21600"/>
                    </a:lnTo>
                    <a:lnTo>
                      <a:pt x="5760" y="21600"/>
                    </a:lnTo>
                    <a:lnTo>
                      <a:pt x="7200" y="19636"/>
                    </a:lnTo>
                    <a:lnTo>
                      <a:pt x="8640" y="19636"/>
                    </a:lnTo>
                    <a:lnTo>
                      <a:pt x="10080" y="18655"/>
                    </a:lnTo>
                    <a:lnTo>
                      <a:pt x="11520" y="17673"/>
                    </a:lnTo>
                    <a:lnTo>
                      <a:pt x="11520" y="17673"/>
                    </a:lnTo>
                    <a:lnTo>
                      <a:pt x="12960" y="16691"/>
                    </a:lnTo>
                    <a:lnTo>
                      <a:pt x="12960" y="16691"/>
                    </a:lnTo>
                    <a:lnTo>
                      <a:pt x="14400" y="15709"/>
                    </a:lnTo>
                    <a:lnTo>
                      <a:pt x="14400" y="14727"/>
                    </a:lnTo>
                    <a:lnTo>
                      <a:pt x="15840" y="14727"/>
                    </a:lnTo>
                    <a:lnTo>
                      <a:pt x="15840" y="13745"/>
                    </a:lnTo>
                    <a:lnTo>
                      <a:pt x="15840" y="13745"/>
                    </a:lnTo>
                    <a:lnTo>
                      <a:pt x="17280" y="12764"/>
                    </a:lnTo>
                    <a:lnTo>
                      <a:pt x="17280" y="11782"/>
                    </a:lnTo>
                    <a:lnTo>
                      <a:pt x="18720" y="11782"/>
                    </a:lnTo>
                    <a:lnTo>
                      <a:pt x="18720" y="10800"/>
                    </a:lnTo>
                    <a:lnTo>
                      <a:pt x="18720" y="9818"/>
                    </a:lnTo>
                    <a:lnTo>
                      <a:pt x="20160" y="8836"/>
                    </a:lnTo>
                    <a:lnTo>
                      <a:pt x="20160" y="7855"/>
                    </a:lnTo>
                    <a:lnTo>
                      <a:pt x="20160" y="7855"/>
                    </a:lnTo>
                    <a:lnTo>
                      <a:pt x="20160" y="6873"/>
                    </a:lnTo>
                    <a:lnTo>
                      <a:pt x="21600" y="5891"/>
                    </a:lnTo>
                    <a:lnTo>
                      <a:pt x="21600" y="4909"/>
                    </a:lnTo>
                    <a:lnTo>
                      <a:pt x="21600" y="3927"/>
                    </a:lnTo>
                    <a:lnTo>
                      <a:pt x="21600" y="2945"/>
                    </a:lnTo>
                    <a:lnTo>
                      <a:pt x="21600" y="1964"/>
                    </a:lnTo>
                    <a:lnTo>
                      <a:pt x="21600" y="982"/>
                    </a:lnTo>
                    <a:lnTo>
                      <a:pt x="14400" y="0"/>
                    </a:lnTo>
                    <a:lnTo>
                      <a:pt x="14400" y="982"/>
                    </a:lnTo>
                    <a:lnTo>
                      <a:pt x="14400" y="1964"/>
                    </a:lnTo>
                    <a:lnTo>
                      <a:pt x="14400" y="2945"/>
                    </a:lnTo>
                    <a:lnTo>
                      <a:pt x="14400" y="3927"/>
                    </a:lnTo>
                    <a:lnTo>
                      <a:pt x="12960" y="4909"/>
                    </a:lnTo>
                    <a:lnTo>
                      <a:pt x="12960" y="4909"/>
                    </a:lnTo>
                    <a:lnTo>
                      <a:pt x="12960" y="5891"/>
                    </a:lnTo>
                    <a:lnTo>
                      <a:pt x="12960" y="6873"/>
                    </a:lnTo>
                    <a:lnTo>
                      <a:pt x="12960" y="7855"/>
                    </a:lnTo>
                    <a:lnTo>
                      <a:pt x="11520" y="7855"/>
                    </a:lnTo>
                    <a:lnTo>
                      <a:pt x="11520" y="8836"/>
                    </a:lnTo>
                    <a:lnTo>
                      <a:pt x="11520" y="8836"/>
                    </a:lnTo>
                    <a:lnTo>
                      <a:pt x="11520" y="9818"/>
                    </a:lnTo>
                    <a:lnTo>
                      <a:pt x="10080" y="10800"/>
                    </a:lnTo>
                    <a:lnTo>
                      <a:pt x="10080" y="10800"/>
                    </a:lnTo>
                    <a:lnTo>
                      <a:pt x="10080" y="11782"/>
                    </a:lnTo>
                    <a:lnTo>
                      <a:pt x="8640" y="11782"/>
                    </a:lnTo>
                    <a:lnTo>
                      <a:pt x="8640" y="12764"/>
                    </a:lnTo>
                    <a:lnTo>
                      <a:pt x="8640" y="12764"/>
                    </a:lnTo>
                    <a:lnTo>
                      <a:pt x="7200" y="12764"/>
                    </a:lnTo>
                    <a:lnTo>
                      <a:pt x="7200" y="13745"/>
                    </a:lnTo>
                    <a:lnTo>
                      <a:pt x="7200" y="13745"/>
                    </a:lnTo>
                    <a:lnTo>
                      <a:pt x="5760" y="14727"/>
                    </a:lnTo>
                    <a:lnTo>
                      <a:pt x="5760" y="14727"/>
                    </a:lnTo>
                    <a:lnTo>
                      <a:pt x="4320" y="15709"/>
                    </a:lnTo>
                    <a:lnTo>
                      <a:pt x="2880" y="16691"/>
                    </a:lnTo>
                    <a:lnTo>
                      <a:pt x="1440" y="16691"/>
                    </a:lnTo>
                    <a:lnTo>
                      <a:pt x="0" y="17673"/>
                    </a:lnTo>
                    <a:lnTo>
                      <a:pt x="0" y="17673"/>
                    </a:lnTo>
                    <a:lnTo>
                      <a:pt x="432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86" name="Shape 4686"/>
              <p:cNvSpPr/>
              <p:nvPr/>
            </p:nvSpPr>
            <p:spPr>
              <a:xfrm>
                <a:off x="2438400" y="1438275"/>
                <a:ext cx="36513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0" y="21600"/>
                    </a:lnTo>
                    <a:lnTo>
                      <a:pt x="2817" y="21600"/>
                    </a:lnTo>
                    <a:lnTo>
                      <a:pt x="5635" y="21600"/>
                    </a:lnTo>
                    <a:lnTo>
                      <a:pt x="7513" y="21600"/>
                    </a:lnTo>
                    <a:lnTo>
                      <a:pt x="8452" y="21600"/>
                    </a:lnTo>
                    <a:lnTo>
                      <a:pt x="10330" y="21600"/>
                    </a:lnTo>
                    <a:lnTo>
                      <a:pt x="11270" y="21600"/>
                    </a:lnTo>
                    <a:lnTo>
                      <a:pt x="12209" y="21600"/>
                    </a:lnTo>
                    <a:lnTo>
                      <a:pt x="13148" y="21600"/>
                    </a:lnTo>
                    <a:lnTo>
                      <a:pt x="14087" y="21600"/>
                    </a:lnTo>
                    <a:lnTo>
                      <a:pt x="14087" y="21600"/>
                    </a:lnTo>
                    <a:lnTo>
                      <a:pt x="15026" y="21600"/>
                    </a:lnTo>
                    <a:lnTo>
                      <a:pt x="15965" y="18900"/>
                    </a:lnTo>
                    <a:lnTo>
                      <a:pt x="15965" y="18900"/>
                    </a:lnTo>
                    <a:lnTo>
                      <a:pt x="16904" y="18900"/>
                    </a:lnTo>
                    <a:lnTo>
                      <a:pt x="17843" y="18900"/>
                    </a:lnTo>
                    <a:lnTo>
                      <a:pt x="17843" y="18900"/>
                    </a:lnTo>
                    <a:lnTo>
                      <a:pt x="18783" y="16200"/>
                    </a:lnTo>
                    <a:lnTo>
                      <a:pt x="19722" y="16200"/>
                    </a:lnTo>
                    <a:lnTo>
                      <a:pt x="19722" y="16200"/>
                    </a:lnTo>
                    <a:lnTo>
                      <a:pt x="20661" y="13500"/>
                    </a:lnTo>
                    <a:lnTo>
                      <a:pt x="21600" y="13500"/>
                    </a:lnTo>
                    <a:lnTo>
                      <a:pt x="21600" y="10800"/>
                    </a:lnTo>
                    <a:lnTo>
                      <a:pt x="18783" y="0"/>
                    </a:lnTo>
                    <a:lnTo>
                      <a:pt x="18783" y="2700"/>
                    </a:lnTo>
                    <a:lnTo>
                      <a:pt x="17843" y="2700"/>
                    </a:lnTo>
                    <a:lnTo>
                      <a:pt x="17843" y="2700"/>
                    </a:lnTo>
                    <a:lnTo>
                      <a:pt x="17843" y="2700"/>
                    </a:lnTo>
                    <a:lnTo>
                      <a:pt x="16904" y="5400"/>
                    </a:lnTo>
                    <a:lnTo>
                      <a:pt x="16904" y="5400"/>
                    </a:lnTo>
                    <a:lnTo>
                      <a:pt x="15965" y="5400"/>
                    </a:lnTo>
                    <a:lnTo>
                      <a:pt x="15965" y="5400"/>
                    </a:lnTo>
                    <a:lnTo>
                      <a:pt x="15026" y="5400"/>
                    </a:lnTo>
                    <a:lnTo>
                      <a:pt x="15026" y="5400"/>
                    </a:lnTo>
                    <a:lnTo>
                      <a:pt x="14087" y="5400"/>
                    </a:lnTo>
                    <a:lnTo>
                      <a:pt x="13148" y="8100"/>
                    </a:lnTo>
                    <a:lnTo>
                      <a:pt x="13148" y="8100"/>
                    </a:lnTo>
                    <a:lnTo>
                      <a:pt x="12209" y="8100"/>
                    </a:lnTo>
                    <a:lnTo>
                      <a:pt x="12209" y="8100"/>
                    </a:lnTo>
                    <a:lnTo>
                      <a:pt x="11270" y="8100"/>
                    </a:lnTo>
                    <a:lnTo>
                      <a:pt x="10330" y="8100"/>
                    </a:lnTo>
                    <a:lnTo>
                      <a:pt x="8452" y="8100"/>
                    </a:lnTo>
                    <a:lnTo>
                      <a:pt x="7513" y="8100"/>
                    </a:lnTo>
                    <a:lnTo>
                      <a:pt x="6574" y="8100"/>
                    </a:lnTo>
                    <a:lnTo>
                      <a:pt x="3757" y="8100"/>
                    </a:lnTo>
                    <a:lnTo>
                      <a:pt x="939" y="5400"/>
                    </a:lnTo>
                    <a:lnTo>
                      <a:pt x="939" y="5400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87" name="Shape 4687"/>
              <p:cNvSpPr/>
              <p:nvPr/>
            </p:nvSpPr>
            <p:spPr>
              <a:xfrm>
                <a:off x="2406650" y="1441450"/>
                <a:ext cx="33338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086" y="21600"/>
                    </a:moveTo>
                    <a:lnTo>
                      <a:pt x="3086" y="21600"/>
                    </a:lnTo>
                    <a:lnTo>
                      <a:pt x="4114" y="19636"/>
                    </a:lnTo>
                    <a:lnTo>
                      <a:pt x="5143" y="19636"/>
                    </a:lnTo>
                    <a:lnTo>
                      <a:pt x="6171" y="17673"/>
                    </a:lnTo>
                    <a:lnTo>
                      <a:pt x="7200" y="17673"/>
                    </a:lnTo>
                    <a:lnTo>
                      <a:pt x="8229" y="15709"/>
                    </a:lnTo>
                    <a:lnTo>
                      <a:pt x="9257" y="15709"/>
                    </a:lnTo>
                    <a:lnTo>
                      <a:pt x="10286" y="13745"/>
                    </a:lnTo>
                    <a:lnTo>
                      <a:pt x="11314" y="13745"/>
                    </a:lnTo>
                    <a:lnTo>
                      <a:pt x="12343" y="13745"/>
                    </a:lnTo>
                    <a:lnTo>
                      <a:pt x="13371" y="11782"/>
                    </a:lnTo>
                    <a:lnTo>
                      <a:pt x="13371" y="11782"/>
                    </a:lnTo>
                    <a:lnTo>
                      <a:pt x="14400" y="11782"/>
                    </a:lnTo>
                    <a:lnTo>
                      <a:pt x="14400" y="11782"/>
                    </a:lnTo>
                    <a:lnTo>
                      <a:pt x="15429" y="11782"/>
                    </a:lnTo>
                    <a:lnTo>
                      <a:pt x="16457" y="11782"/>
                    </a:lnTo>
                    <a:lnTo>
                      <a:pt x="16457" y="11782"/>
                    </a:lnTo>
                    <a:lnTo>
                      <a:pt x="17486" y="11782"/>
                    </a:lnTo>
                    <a:lnTo>
                      <a:pt x="17486" y="11782"/>
                    </a:lnTo>
                    <a:lnTo>
                      <a:pt x="18514" y="11782"/>
                    </a:lnTo>
                    <a:lnTo>
                      <a:pt x="19543" y="11782"/>
                    </a:lnTo>
                    <a:lnTo>
                      <a:pt x="19543" y="11782"/>
                    </a:lnTo>
                    <a:lnTo>
                      <a:pt x="20571" y="11782"/>
                    </a:lnTo>
                    <a:lnTo>
                      <a:pt x="21600" y="0"/>
                    </a:lnTo>
                    <a:lnTo>
                      <a:pt x="20571" y="0"/>
                    </a:lnTo>
                    <a:lnTo>
                      <a:pt x="19543" y="0"/>
                    </a:lnTo>
                    <a:lnTo>
                      <a:pt x="18514" y="0"/>
                    </a:lnTo>
                    <a:lnTo>
                      <a:pt x="17486" y="0"/>
                    </a:lnTo>
                    <a:lnTo>
                      <a:pt x="17486" y="0"/>
                    </a:lnTo>
                    <a:lnTo>
                      <a:pt x="16457" y="0"/>
                    </a:lnTo>
                    <a:lnTo>
                      <a:pt x="15429" y="1964"/>
                    </a:lnTo>
                    <a:lnTo>
                      <a:pt x="14400" y="1964"/>
                    </a:lnTo>
                    <a:lnTo>
                      <a:pt x="14400" y="1964"/>
                    </a:lnTo>
                    <a:lnTo>
                      <a:pt x="13371" y="1964"/>
                    </a:lnTo>
                    <a:lnTo>
                      <a:pt x="12343" y="1964"/>
                    </a:lnTo>
                    <a:lnTo>
                      <a:pt x="12343" y="1964"/>
                    </a:lnTo>
                    <a:lnTo>
                      <a:pt x="10286" y="3927"/>
                    </a:lnTo>
                    <a:lnTo>
                      <a:pt x="9257" y="3927"/>
                    </a:lnTo>
                    <a:lnTo>
                      <a:pt x="8229" y="5891"/>
                    </a:lnTo>
                    <a:lnTo>
                      <a:pt x="7200" y="5891"/>
                    </a:lnTo>
                    <a:lnTo>
                      <a:pt x="5143" y="7855"/>
                    </a:lnTo>
                    <a:lnTo>
                      <a:pt x="4114" y="7855"/>
                    </a:lnTo>
                    <a:lnTo>
                      <a:pt x="3086" y="9818"/>
                    </a:lnTo>
                    <a:lnTo>
                      <a:pt x="2057" y="11782"/>
                    </a:lnTo>
                    <a:lnTo>
                      <a:pt x="1029" y="11782"/>
                    </a:lnTo>
                    <a:lnTo>
                      <a:pt x="0" y="13745"/>
                    </a:lnTo>
                    <a:lnTo>
                      <a:pt x="0" y="13745"/>
                    </a:lnTo>
                    <a:lnTo>
                      <a:pt x="3086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88" name="Shape 4688"/>
              <p:cNvSpPr/>
              <p:nvPr/>
            </p:nvSpPr>
            <p:spPr>
              <a:xfrm>
                <a:off x="2389187" y="1452562"/>
                <a:ext cx="22226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629" y="21600"/>
                    </a:moveTo>
                    <a:lnTo>
                      <a:pt x="6171" y="20463"/>
                    </a:lnTo>
                    <a:lnTo>
                      <a:pt x="6171" y="20463"/>
                    </a:lnTo>
                    <a:lnTo>
                      <a:pt x="7714" y="19326"/>
                    </a:lnTo>
                    <a:lnTo>
                      <a:pt x="7714" y="19326"/>
                    </a:lnTo>
                    <a:lnTo>
                      <a:pt x="9257" y="19326"/>
                    </a:lnTo>
                    <a:lnTo>
                      <a:pt x="9257" y="18189"/>
                    </a:lnTo>
                    <a:lnTo>
                      <a:pt x="10800" y="17053"/>
                    </a:lnTo>
                    <a:lnTo>
                      <a:pt x="10800" y="17053"/>
                    </a:lnTo>
                    <a:lnTo>
                      <a:pt x="12343" y="15916"/>
                    </a:lnTo>
                    <a:lnTo>
                      <a:pt x="12343" y="14779"/>
                    </a:lnTo>
                    <a:lnTo>
                      <a:pt x="13886" y="13642"/>
                    </a:lnTo>
                    <a:lnTo>
                      <a:pt x="15429" y="12505"/>
                    </a:lnTo>
                    <a:lnTo>
                      <a:pt x="15429" y="10232"/>
                    </a:lnTo>
                    <a:lnTo>
                      <a:pt x="16971" y="9095"/>
                    </a:lnTo>
                    <a:lnTo>
                      <a:pt x="16971" y="7958"/>
                    </a:lnTo>
                    <a:lnTo>
                      <a:pt x="18514" y="7958"/>
                    </a:lnTo>
                    <a:lnTo>
                      <a:pt x="18514" y="6821"/>
                    </a:lnTo>
                    <a:lnTo>
                      <a:pt x="20057" y="6821"/>
                    </a:lnTo>
                    <a:lnTo>
                      <a:pt x="20057" y="5684"/>
                    </a:lnTo>
                    <a:lnTo>
                      <a:pt x="20057" y="5684"/>
                    </a:lnTo>
                    <a:lnTo>
                      <a:pt x="20057" y="5684"/>
                    </a:lnTo>
                    <a:lnTo>
                      <a:pt x="21600" y="4547"/>
                    </a:lnTo>
                    <a:lnTo>
                      <a:pt x="21600" y="4547"/>
                    </a:lnTo>
                    <a:lnTo>
                      <a:pt x="21600" y="4547"/>
                    </a:lnTo>
                    <a:lnTo>
                      <a:pt x="16971" y="0"/>
                    </a:lnTo>
                    <a:lnTo>
                      <a:pt x="16971" y="0"/>
                    </a:lnTo>
                    <a:lnTo>
                      <a:pt x="15429" y="1137"/>
                    </a:lnTo>
                    <a:lnTo>
                      <a:pt x="15429" y="1137"/>
                    </a:lnTo>
                    <a:lnTo>
                      <a:pt x="13886" y="2274"/>
                    </a:lnTo>
                    <a:lnTo>
                      <a:pt x="13886" y="2274"/>
                    </a:lnTo>
                    <a:lnTo>
                      <a:pt x="13886" y="3411"/>
                    </a:lnTo>
                    <a:lnTo>
                      <a:pt x="12343" y="3411"/>
                    </a:lnTo>
                    <a:lnTo>
                      <a:pt x="12343" y="4547"/>
                    </a:lnTo>
                    <a:lnTo>
                      <a:pt x="10800" y="5684"/>
                    </a:lnTo>
                    <a:lnTo>
                      <a:pt x="10800" y="6821"/>
                    </a:lnTo>
                    <a:lnTo>
                      <a:pt x="9257" y="7958"/>
                    </a:lnTo>
                    <a:lnTo>
                      <a:pt x="7714" y="9095"/>
                    </a:lnTo>
                    <a:lnTo>
                      <a:pt x="7714" y="10232"/>
                    </a:lnTo>
                    <a:lnTo>
                      <a:pt x="6171" y="11368"/>
                    </a:lnTo>
                    <a:lnTo>
                      <a:pt x="6171" y="12505"/>
                    </a:lnTo>
                    <a:lnTo>
                      <a:pt x="4629" y="13642"/>
                    </a:lnTo>
                    <a:lnTo>
                      <a:pt x="4629" y="13642"/>
                    </a:lnTo>
                    <a:lnTo>
                      <a:pt x="3086" y="14779"/>
                    </a:lnTo>
                    <a:lnTo>
                      <a:pt x="3086" y="14779"/>
                    </a:lnTo>
                    <a:lnTo>
                      <a:pt x="3086" y="15916"/>
                    </a:lnTo>
                    <a:lnTo>
                      <a:pt x="1543" y="15916"/>
                    </a:lnTo>
                    <a:lnTo>
                      <a:pt x="1543" y="15916"/>
                    </a:lnTo>
                    <a:lnTo>
                      <a:pt x="1543" y="15916"/>
                    </a:lnTo>
                    <a:lnTo>
                      <a:pt x="0" y="17053"/>
                    </a:lnTo>
                    <a:lnTo>
                      <a:pt x="4629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89" name="Shape 4689"/>
              <p:cNvSpPr/>
              <p:nvPr/>
            </p:nvSpPr>
            <p:spPr>
              <a:xfrm>
                <a:off x="2444750" y="1573212"/>
                <a:ext cx="19050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00" y="0"/>
                    </a:moveTo>
                    <a:lnTo>
                      <a:pt x="16200" y="0"/>
                    </a:lnTo>
                    <a:lnTo>
                      <a:pt x="14400" y="0"/>
                    </a:lnTo>
                    <a:lnTo>
                      <a:pt x="14400" y="1200"/>
                    </a:lnTo>
                    <a:lnTo>
                      <a:pt x="14400" y="1200"/>
                    </a:lnTo>
                    <a:lnTo>
                      <a:pt x="12600" y="2400"/>
                    </a:lnTo>
                    <a:lnTo>
                      <a:pt x="12600" y="2400"/>
                    </a:lnTo>
                    <a:lnTo>
                      <a:pt x="12600" y="3600"/>
                    </a:lnTo>
                    <a:lnTo>
                      <a:pt x="10800" y="3600"/>
                    </a:lnTo>
                    <a:lnTo>
                      <a:pt x="10800" y="4800"/>
                    </a:lnTo>
                    <a:lnTo>
                      <a:pt x="10800" y="6000"/>
                    </a:lnTo>
                    <a:lnTo>
                      <a:pt x="9000" y="8400"/>
                    </a:lnTo>
                    <a:lnTo>
                      <a:pt x="9000" y="8400"/>
                    </a:lnTo>
                    <a:lnTo>
                      <a:pt x="9000" y="9600"/>
                    </a:lnTo>
                    <a:lnTo>
                      <a:pt x="7200" y="9600"/>
                    </a:lnTo>
                    <a:lnTo>
                      <a:pt x="7200" y="10800"/>
                    </a:lnTo>
                    <a:lnTo>
                      <a:pt x="7200" y="10800"/>
                    </a:lnTo>
                    <a:lnTo>
                      <a:pt x="7200" y="12000"/>
                    </a:lnTo>
                    <a:lnTo>
                      <a:pt x="5400" y="12000"/>
                    </a:lnTo>
                    <a:lnTo>
                      <a:pt x="5400" y="13200"/>
                    </a:lnTo>
                    <a:lnTo>
                      <a:pt x="5400" y="13200"/>
                    </a:lnTo>
                    <a:lnTo>
                      <a:pt x="3600" y="14400"/>
                    </a:lnTo>
                    <a:lnTo>
                      <a:pt x="3600" y="15600"/>
                    </a:lnTo>
                    <a:lnTo>
                      <a:pt x="1800" y="15600"/>
                    </a:lnTo>
                    <a:lnTo>
                      <a:pt x="0" y="16800"/>
                    </a:lnTo>
                    <a:lnTo>
                      <a:pt x="0" y="18000"/>
                    </a:lnTo>
                    <a:lnTo>
                      <a:pt x="5400" y="21600"/>
                    </a:lnTo>
                    <a:lnTo>
                      <a:pt x="7200" y="21600"/>
                    </a:lnTo>
                    <a:lnTo>
                      <a:pt x="9000" y="20400"/>
                    </a:lnTo>
                    <a:lnTo>
                      <a:pt x="9000" y="19200"/>
                    </a:lnTo>
                    <a:lnTo>
                      <a:pt x="10800" y="18000"/>
                    </a:lnTo>
                    <a:lnTo>
                      <a:pt x="12600" y="16800"/>
                    </a:lnTo>
                    <a:lnTo>
                      <a:pt x="12600" y="16800"/>
                    </a:lnTo>
                    <a:lnTo>
                      <a:pt x="14400" y="15600"/>
                    </a:lnTo>
                    <a:lnTo>
                      <a:pt x="14400" y="14400"/>
                    </a:lnTo>
                    <a:lnTo>
                      <a:pt x="14400" y="14400"/>
                    </a:lnTo>
                    <a:lnTo>
                      <a:pt x="16200" y="13200"/>
                    </a:lnTo>
                    <a:lnTo>
                      <a:pt x="16200" y="13200"/>
                    </a:lnTo>
                    <a:lnTo>
                      <a:pt x="16200" y="12000"/>
                    </a:lnTo>
                    <a:lnTo>
                      <a:pt x="18000" y="10800"/>
                    </a:lnTo>
                    <a:lnTo>
                      <a:pt x="18000" y="9600"/>
                    </a:lnTo>
                    <a:lnTo>
                      <a:pt x="18000" y="8400"/>
                    </a:lnTo>
                    <a:lnTo>
                      <a:pt x="19800" y="6000"/>
                    </a:lnTo>
                    <a:lnTo>
                      <a:pt x="19800" y="6000"/>
                    </a:lnTo>
                    <a:lnTo>
                      <a:pt x="19800" y="6000"/>
                    </a:lnTo>
                    <a:lnTo>
                      <a:pt x="19800" y="6000"/>
                    </a:lnTo>
                    <a:lnTo>
                      <a:pt x="19800" y="6000"/>
                    </a:lnTo>
                    <a:lnTo>
                      <a:pt x="19800" y="4800"/>
                    </a:lnTo>
                    <a:lnTo>
                      <a:pt x="21600" y="4800"/>
                    </a:lnTo>
                    <a:lnTo>
                      <a:pt x="21600" y="4800"/>
                    </a:lnTo>
                    <a:lnTo>
                      <a:pt x="21600" y="4800"/>
                    </a:lnTo>
                    <a:lnTo>
                      <a:pt x="21600" y="4800"/>
                    </a:lnTo>
                    <a:lnTo>
                      <a:pt x="162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90" name="Shape 4690"/>
              <p:cNvSpPr/>
              <p:nvPr/>
            </p:nvSpPr>
            <p:spPr>
              <a:xfrm>
                <a:off x="2459037" y="1568450"/>
                <a:ext cx="23813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6171"/>
                    </a:moveTo>
                    <a:lnTo>
                      <a:pt x="21600" y="6171"/>
                    </a:lnTo>
                    <a:lnTo>
                      <a:pt x="20160" y="3086"/>
                    </a:lnTo>
                    <a:lnTo>
                      <a:pt x="18720" y="3086"/>
                    </a:lnTo>
                    <a:lnTo>
                      <a:pt x="17280" y="3086"/>
                    </a:lnTo>
                    <a:lnTo>
                      <a:pt x="15840" y="0"/>
                    </a:lnTo>
                    <a:lnTo>
                      <a:pt x="14400" y="0"/>
                    </a:lnTo>
                    <a:lnTo>
                      <a:pt x="12960" y="0"/>
                    </a:lnTo>
                    <a:lnTo>
                      <a:pt x="11520" y="0"/>
                    </a:lnTo>
                    <a:lnTo>
                      <a:pt x="10080" y="0"/>
                    </a:lnTo>
                    <a:lnTo>
                      <a:pt x="10080" y="0"/>
                    </a:lnTo>
                    <a:lnTo>
                      <a:pt x="8640" y="0"/>
                    </a:lnTo>
                    <a:lnTo>
                      <a:pt x="8640" y="0"/>
                    </a:lnTo>
                    <a:lnTo>
                      <a:pt x="7200" y="0"/>
                    </a:lnTo>
                    <a:lnTo>
                      <a:pt x="7200" y="0"/>
                    </a:lnTo>
                    <a:lnTo>
                      <a:pt x="5760" y="0"/>
                    </a:lnTo>
                    <a:lnTo>
                      <a:pt x="5760" y="3086"/>
                    </a:lnTo>
                    <a:lnTo>
                      <a:pt x="4320" y="3086"/>
                    </a:lnTo>
                    <a:lnTo>
                      <a:pt x="4320" y="3086"/>
                    </a:lnTo>
                    <a:lnTo>
                      <a:pt x="2880" y="3086"/>
                    </a:lnTo>
                    <a:lnTo>
                      <a:pt x="2880" y="3086"/>
                    </a:lnTo>
                    <a:lnTo>
                      <a:pt x="1440" y="6171"/>
                    </a:lnTo>
                    <a:lnTo>
                      <a:pt x="1440" y="6171"/>
                    </a:lnTo>
                    <a:lnTo>
                      <a:pt x="1440" y="6171"/>
                    </a:lnTo>
                    <a:lnTo>
                      <a:pt x="0" y="9257"/>
                    </a:lnTo>
                    <a:lnTo>
                      <a:pt x="0" y="9257"/>
                    </a:lnTo>
                    <a:lnTo>
                      <a:pt x="4320" y="21600"/>
                    </a:lnTo>
                    <a:lnTo>
                      <a:pt x="4320" y="21600"/>
                    </a:lnTo>
                    <a:lnTo>
                      <a:pt x="5760" y="18514"/>
                    </a:lnTo>
                    <a:lnTo>
                      <a:pt x="5760" y="18514"/>
                    </a:lnTo>
                    <a:lnTo>
                      <a:pt x="5760" y="18514"/>
                    </a:lnTo>
                    <a:lnTo>
                      <a:pt x="5760" y="18514"/>
                    </a:lnTo>
                    <a:lnTo>
                      <a:pt x="7200" y="18514"/>
                    </a:lnTo>
                    <a:lnTo>
                      <a:pt x="7200" y="18514"/>
                    </a:lnTo>
                    <a:lnTo>
                      <a:pt x="7200" y="15429"/>
                    </a:lnTo>
                    <a:lnTo>
                      <a:pt x="7200" y="15429"/>
                    </a:lnTo>
                    <a:lnTo>
                      <a:pt x="8640" y="15429"/>
                    </a:lnTo>
                    <a:lnTo>
                      <a:pt x="8640" y="15429"/>
                    </a:lnTo>
                    <a:lnTo>
                      <a:pt x="8640" y="15429"/>
                    </a:lnTo>
                    <a:lnTo>
                      <a:pt x="8640" y="15429"/>
                    </a:lnTo>
                    <a:lnTo>
                      <a:pt x="10080" y="15429"/>
                    </a:lnTo>
                    <a:lnTo>
                      <a:pt x="10080" y="15429"/>
                    </a:lnTo>
                    <a:lnTo>
                      <a:pt x="10080" y="15429"/>
                    </a:lnTo>
                    <a:lnTo>
                      <a:pt x="11520" y="15429"/>
                    </a:lnTo>
                    <a:lnTo>
                      <a:pt x="12960" y="15429"/>
                    </a:lnTo>
                    <a:lnTo>
                      <a:pt x="12960" y="15429"/>
                    </a:lnTo>
                    <a:lnTo>
                      <a:pt x="14400" y="15429"/>
                    </a:lnTo>
                    <a:lnTo>
                      <a:pt x="15840" y="15429"/>
                    </a:lnTo>
                    <a:lnTo>
                      <a:pt x="17280" y="18514"/>
                    </a:lnTo>
                    <a:lnTo>
                      <a:pt x="18720" y="18514"/>
                    </a:lnTo>
                    <a:lnTo>
                      <a:pt x="20160" y="18514"/>
                    </a:lnTo>
                    <a:lnTo>
                      <a:pt x="20160" y="18514"/>
                    </a:lnTo>
                    <a:lnTo>
                      <a:pt x="21600" y="617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91" name="Shape 4691"/>
              <p:cNvSpPr/>
              <p:nvPr/>
            </p:nvSpPr>
            <p:spPr>
              <a:xfrm>
                <a:off x="2481262" y="1568450"/>
                <a:ext cx="28576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000" y="0"/>
                    </a:moveTo>
                    <a:lnTo>
                      <a:pt x="18000" y="0"/>
                    </a:lnTo>
                    <a:lnTo>
                      <a:pt x="16800" y="0"/>
                    </a:lnTo>
                    <a:lnTo>
                      <a:pt x="16800" y="3086"/>
                    </a:lnTo>
                    <a:lnTo>
                      <a:pt x="15600" y="3086"/>
                    </a:lnTo>
                    <a:lnTo>
                      <a:pt x="14400" y="3086"/>
                    </a:lnTo>
                    <a:lnTo>
                      <a:pt x="13200" y="6171"/>
                    </a:lnTo>
                    <a:lnTo>
                      <a:pt x="12000" y="6171"/>
                    </a:lnTo>
                    <a:lnTo>
                      <a:pt x="10800" y="6171"/>
                    </a:lnTo>
                    <a:lnTo>
                      <a:pt x="10800" y="6171"/>
                    </a:lnTo>
                    <a:lnTo>
                      <a:pt x="9600" y="6171"/>
                    </a:lnTo>
                    <a:lnTo>
                      <a:pt x="8400" y="6171"/>
                    </a:lnTo>
                    <a:lnTo>
                      <a:pt x="7200" y="6171"/>
                    </a:lnTo>
                    <a:lnTo>
                      <a:pt x="6000" y="6171"/>
                    </a:lnTo>
                    <a:lnTo>
                      <a:pt x="4800" y="6171"/>
                    </a:lnTo>
                    <a:lnTo>
                      <a:pt x="3600" y="6171"/>
                    </a:lnTo>
                    <a:lnTo>
                      <a:pt x="2400" y="6171"/>
                    </a:lnTo>
                    <a:lnTo>
                      <a:pt x="2400" y="6171"/>
                    </a:lnTo>
                    <a:lnTo>
                      <a:pt x="2400" y="6171"/>
                    </a:lnTo>
                    <a:lnTo>
                      <a:pt x="1200" y="6171"/>
                    </a:lnTo>
                    <a:lnTo>
                      <a:pt x="0" y="18514"/>
                    </a:lnTo>
                    <a:lnTo>
                      <a:pt x="0" y="18514"/>
                    </a:lnTo>
                    <a:lnTo>
                      <a:pt x="1200" y="21600"/>
                    </a:lnTo>
                    <a:lnTo>
                      <a:pt x="1200" y="21600"/>
                    </a:lnTo>
                    <a:lnTo>
                      <a:pt x="2400" y="21600"/>
                    </a:lnTo>
                    <a:lnTo>
                      <a:pt x="3600" y="21600"/>
                    </a:lnTo>
                    <a:lnTo>
                      <a:pt x="4800" y="21600"/>
                    </a:lnTo>
                    <a:lnTo>
                      <a:pt x="7200" y="21600"/>
                    </a:lnTo>
                    <a:lnTo>
                      <a:pt x="8400" y="21600"/>
                    </a:lnTo>
                    <a:lnTo>
                      <a:pt x="9600" y="21600"/>
                    </a:lnTo>
                    <a:lnTo>
                      <a:pt x="10800" y="21600"/>
                    </a:lnTo>
                    <a:lnTo>
                      <a:pt x="12000" y="21600"/>
                    </a:lnTo>
                    <a:lnTo>
                      <a:pt x="14400" y="21600"/>
                    </a:lnTo>
                    <a:lnTo>
                      <a:pt x="15600" y="18514"/>
                    </a:lnTo>
                    <a:lnTo>
                      <a:pt x="16800" y="18514"/>
                    </a:lnTo>
                    <a:lnTo>
                      <a:pt x="18000" y="18514"/>
                    </a:lnTo>
                    <a:lnTo>
                      <a:pt x="19200" y="15429"/>
                    </a:lnTo>
                    <a:lnTo>
                      <a:pt x="20400" y="12343"/>
                    </a:lnTo>
                    <a:lnTo>
                      <a:pt x="21600" y="12343"/>
                    </a:lnTo>
                    <a:lnTo>
                      <a:pt x="21600" y="12343"/>
                    </a:lnTo>
                    <a:lnTo>
                      <a:pt x="180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92" name="Shape 4692"/>
              <p:cNvSpPr/>
              <p:nvPr/>
            </p:nvSpPr>
            <p:spPr>
              <a:xfrm>
                <a:off x="2505075" y="1547812"/>
                <a:ext cx="19050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600" y="0"/>
                    </a:moveTo>
                    <a:lnTo>
                      <a:pt x="12600" y="0"/>
                    </a:lnTo>
                    <a:lnTo>
                      <a:pt x="12600" y="1271"/>
                    </a:lnTo>
                    <a:lnTo>
                      <a:pt x="10800" y="2541"/>
                    </a:lnTo>
                    <a:lnTo>
                      <a:pt x="10800" y="5082"/>
                    </a:lnTo>
                    <a:lnTo>
                      <a:pt x="10800" y="6353"/>
                    </a:lnTo>
                    <a:lnTo>
                      <a:pt x="10800" y="7624"/>
                    </a:lnTo>
                    <a:lnTo>
                      <a:pt x="9000" y="8894"/>
                    </a:lnTo>
                    <a:lnTo>
                      <a:pt x="9000" y="8894"/>
                    </a:lnTo>
                    <a:lnTo>
                      <a:pt x="9000" y="8894"/>
                    </a:lnTo>
                    <a:lnTo>
                      <a:pt x="9000" y="10165"/>
                    </a:lnTo>
                    <a:lnTo>
                      <a:pt x="7200" y="10165"/>
                    </a:lnTo>
                    <a:lnTo>
                      <a:pt x="7200" y="11435"/>
                    </a:lnTo>
                    <a:lnTo>
                      <a:pt x="7200" y="11435"/>
                    </a:lnTo>
                    <a:lnTo>
                      <a:pt x="5400" y="12706"/>
                    </a:lnTo>
                    <a:lnTo>
                      <a:pt x="5400" y="13976"/>
                    </a:lnTo>
                    <a:lnTo>
                      <a:pt x="3600" y="13976"/>
                    </a:lnTo>
                    <a:lnTo>
                      <a:pt x="1800" y="15247"/>
                    </a:lnTo>
                    <a:lnTo>
                      <a:pt x="1800" y="15247"/>
                    </a:lnTo>
                    <a:lnTo>
                      <a:pt x="0" y="16518"/>
                    </a:lnTo>
                    <a:lnTo>
                      <a:pt x="5400" y="21600"/>
                    </a:lnTo>
                    <a:lnTo>
                      <a:pt x="7200" y="20329"/>
                    </a:lnTo>
                    <a:lnTo>
                      <a:pt x="9000" y="20329"/>
                    </a:lnTo>
                    <a:lnTo>
                      <a:pt x="9000" y="19059"/>
                    </a:lnTo>
                    <a:lnTo>
                      <a:pt x="10800" y="17788"/>
                    </a:lnTo>
                    <a:lnTo>
                      <a:pt x="12600" y="16518"/>
                    </a:lnTo>
                    <a:lnTo>
                      <a:pt x="14400" y="16518"/>
                    </a:lnTo>
                    <a:lnTo>
                      <a:pt x="14400" y="15247"/>
                    </a:lnTo>
                    <a:lnTo>
                      <a:pt x="16200" y="13976"/>
                    </a:lnTo>
                    <a:lnTo>
                      <a:pt x="16200" y="12706"/>
                    </a:lnTo>
                    <a:lnTo>
                      <a:pt x="16200" y="12706"/>
                    </a:lnTo>
                    <a:lnTo>
                      <a:pt x="18000" y="11435"/>
                    </a:lnTo>
                    <a:lnTo>
                      <a:pt x="18000" y="11435"/>
                    </a:lnTo>
                    <a:lnTo>
                      <a:pt x="18000" y="8894"/>
                    </a:lnTo>
                    <a:lnTo>
                      <a:pt x="19800" y="7624"/>
                    </a:lnTo>
                    <a:lnTo>
                      <a:pt x="19800" y="6353"/>
                    </a:lnTo>
                    <a:lnTo>
                      <a:pt x="19800" y="3812"/>
                    </a:lnTo>
                    <a:lnTo>
                      <a:pt x="21600" y="2541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2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93" name="Shape 4693"/>
              <p:cNvSpPr/>
              <p:nvPr/>
            </p:nvSpPr>
            <p:spPr>
              <a:xfrm>
                <a:off x="2516187" y="1504950"/>
                <a:ext cx="1111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343" y="0"/>
                    </a:moveTo>
                    <a:lnTo>
                      <a:pt x="12343" y="0"/>
                    </a:lnTo>
                    <a:lnTo>
                      <a:pt x="12343" y="0"/>
                    </a:lnTo>
                    <a:lnTo>
                      <a:pt x="9257" y="0"/>
                    </a:lnTo>
                    <a:lnTo>
                      <a:pt x="9257" y="800"/>
                    </a:lnTo>
                    <a:lnTo>
                      <a:pt x="9257" y="800"/>
                    </a:lnTo>
                    <a:lnTo>
                      <a:pt x="6171" y="1600"/>
                    </a:lnTo>
                    <a:lnTo>
                      <a:pt x="6171" y="1600"/>
                    </a:lnTo>
                    <a:lnTo>
                      <a:pt x="3086" y="2400"/>
                    </a:lnTo>
                    <a:lnTo>
                      <a:pt x="3086" y="3200"/>
                    </a:lnTo>
                    <a:lnTo>
                      <a:pt x="3086" y="4000"/>
                    </a:lnTo>
                    <a:lnTo>
                      <a:pt x="0" y="4000"/>
                    </a:lnTo>
                    <a:lnTo>
                      <a:pt x="0" y="4800"/>
                    </a:lnTo>
                    <a:lnTo>
                      <a:pt x="0" y="5600"/>
                    </a:lnTo>
                    <a:lnTo>
                      <a:pt x="0" y="6400"/>
                    </a:lnTo>
                    <a:lnTo>
                      <a:pt x="0" y="7200"/>
                    </a:lnTo>
                    <a:lnTo>
                      <a:pt x="0" y="8000"/>
                    </a:lnTo>
                    <a:lnTo>
                      <a:pt x="0" y="8800"/>
                    </a:lnTo>
                    <a:lnTo>
                      <a:pt x="0" y="9600"/>
                    </a:lnTo>
                    <a:lnTo>
                      <a:pt x="0" y="9600"/>
                    </a:lnTo>
                    <a:lnTo>
                      <a:pt x="0" y="11200"/>
                    </a:lnTo>
                    <a:lnTo>
                      <a:pt x="0" y="12800"/>
                    </a:lnTo>
                    <a:lnTo>
                      <a:pt x="0" y="14400"/>
                    </a:lnTo>
                    <a:lnTo>
                      <a:pt x="0" y="16000"/>
                    </a:lnTo>
                    <a:lnTo>
                      <a:pt x="0" y="17600"/>
                    </a:lnTo>
                    <a:lnTo>
                      <a:pt x="0" y="18400"/>
                    </a:lnTo>
                    <a:lnTo>
                      <a:pt x="0" y="19200"/>
                    </a:lnTo>
                    <a:lnTo>
                      <a:pt x="0" y="20000"/>
                    </a:lnTo>
                    <a:lnTo>
                      <a:pt x="0" y="20800"/>
                    </a:lnTo>
                    <a:lnTo>
                      <a:pt x="0" y="21600"/>
                    </a:lnTo>
                    <a:lnTo>
                      <a:pt x="15429" y="21600"/>
                    </a:lnTo>
                    <a:lnTo>
                      <a:pt x="15429" y="20800"/>
                    </a:lnTo>
                    <a:lnTo>
                      <a:pt x="15429" y="20000"/>
                    </a:lnTo>
                    <a:lnTo>
                      <a:pt x="15429" y="19200"/>
                    </a:lnTo>
                    <a:lnTo>
                      <a:pt x="15429" y="19200"/>
                    </a:lnTo>
                    <a:lnTo>
                      <a:pt x="15429" y="17600"/>
                    </a:lnTo>
                    <a:lnTo>
                      <a:pt x="15429" y="16000"/>
                    </a:lnTo>
                    <a:lnTo>
                      <a:pt x="15429" y="14400"/>
                    </a:lnTo>
                    <a:lnTo>
                      <a:pt x="15429" y="12800"/>
                    </a:lnTo>
                    <a:lnTo>
                      <a:pt x="15429" y="11200"/>
                    </a:lnTo>
                    <a:lnTo>
                      <a:pt x="15429" y="9600"/>
                    </a:lnTo>
                    <a:lnTo>
                      <a:pt x="15429" y="9600"/>
                    </a:lnTo>
                    <a:lnTo>
                      <a:pt x="15429" y="8800"/>
                    </a:lnTo>
                    <a:lnTo>
                      <a:pt x="15429" y="8000"/>
                    </a:lnTo>
                    <a:lnTo>
                      <a:pt x="15429" y="7200"/>
                    </a:lnTo>
                    <a:lnTo>
                      <a:pt x="15429" y="6400"/>
                    </a:lnTo>
                    <a:lnTo>
                      <a:pt x="15429" y="6400"/>
                    </a:lnTo>
                    <a:lnTo>
                      <a:pt x="15429" y="5600"/>
                    </a:lnTo>
                    <a:lnTo>
                      <a:pt x="15429" y="5600"/>
                    </a:lnTo>
                    <a:lnTo>
                      <a:pt x="18514" y="4800"/>
                    </a:lnTo>
                    <a:lnTo>
                      <a:pt x="18514" y="4000"/>
                    </a:lnTo>
                    <a:lnTo>
                      <a:pt x="18514" y="4000"/>
                    </a:lnTo>
                    <a:lnTo>
                      <a:pt x="18514" y="4000"/>
                    </a:lnTo>
                    <a:lnTo>
                      <a:pt x="18514" y="3200"/>
                    </a:lnTo>
                    <a:lnTo>
                      <a:pt x="18514" y="3200"/>
                    </a:lnTo>
                    <a:lnTo>
                      <a:pt x="21600" y="3200"/>
                    </a:lnTo>
                    <a:lnTo>
                      <a:pt x="21600" y="3200"/>
                    </a:lnTo>
                    <a:lnTo>
                      <a:pt x="21600" y="3200"/>
                    </a:lnTo>
                    <a:lnTo>
                      <a:pt x="21600" y="3200"/>
                    </a:lnTo>
                    <a:lnTo>
                      <a:pt x="21600" y="3200"/>
                    </a:lnTo>
                    <a:lnTo>
                      <a:pt x="123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94" name="Shape 4694"/>
              <p:cNvSpPr/>
              <p:nvPr/>
            </p:nvSpPr>
            <p:spPr>
              <a:xfrm>
                <a:off x="2522537" y="1501775"/>
                <a:ext cx="38101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429"/>
                    </a:moveTo>
                    <a:lnTo>
                      <a:pt x="21600" y="15429"/>
                    </a:lnTo>
                    <a:lnTo>
                      <a:pt x="18900" y="12343"/>
                    </a:lnTo>
                    <a:lnTo>
                      <a:pt x="16200" y="9257"/>
                    </a:lnTo>
                    <a:lnTo>
                      <a:pt x="15300" y="7714"/>
                    </a:lnTo>
                    <a:lnTo>
                      <a:pt x="14400" y="6171"/>
                    </a:lnTo>
                    <a:lnTo>
                      <a:pt x="13500" y="4629"/>
                    </a:lnTo>
                    <a:lnTo>
                      <a:pt x="12600" y="4629"/>
                    </a:lnTo>
                    <a:lnTo>
                      <a:pt x="11700" y="4629"/>
                    </a:lnTo>
                    <a:lnTo>
                      <a:pt x="11700" y="3086"/>
                    </a:lnTo>
                    <a:lnTo>
                      <a:pt x="10800" y="3086"/>
                    </a:lnTo>
                    <a:lnTo>
                      <a:pt x="9900" y="3086"/>
                    </a:lnTo>
                    <a:lnTo>
                      <a:pt x="9000" y="1543"/>
                    </a:lnTo>
                    <a:lnTo>
                      <a:pt x="8100" y="1543"/>
                    </a:lnTo>
                    <a:lnTo>
                      <a:pt x="7200" y="1543"/>
                    </a:lnTo>
                    <a:lnTo>
                      <a:pt x="7200" y="0"/>
                    </a:lnTo>
                    <a:lnTo>
                      <a:pt x="6300" y="0"/>
                    </a:lnTo>
                    <a:lnTo>
                      <a:pt x="54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3600" y="0"/>
                    </a:lnTo>
                    <a:lnTo>
                      <a:pt x="2700" y="0"/>
                    </a:lnTo>
                    <a:lnTo>
                      <a:pt x="1800" y="1543"/>
                    </a:lnTo>
                    <a:lnTo>
                      <a:pt x="900" y="1543"/>
                    </a:lnTo>
                    <a:lnTo>
                      <a:pt x="900" y="1543"/>
                    </a:lnTo>
                    <a:lnTo>
                      <a:pt x="0" y="3086"/>
                    </a:lnTo>
                    <a:lnTo>
                      <a:pt x="2700" y="9257"/>
                    </a:lnTo>
                    <a:lnTo>
                      <a:pt x="2700" y="9257"/>
                    </a:lnTo>
                    <a:lnTo>
                      <a:pt x="2700" y="7714"/>
                    </a:lnTo>
                    <a:lnTo>
                      <a:pt x="3600" y="7714"/>
                    </a:lnTo>
                    <a:lnTo>
                      <a:pt x="3600" y="7714"/>
                    </a:lnTo>
                    <a:lnTo>
                      <a:pt x="3600" y="7714"/>
                    </a:lnTo>
                    <a:lnTo>
                      <a:pt x="4500" y="7714"/>
                    </a:lnTo>
                    <a:lnTo>
                      <a:pt x="4500" y="7714"/>
                    </a:lnTo>
                    <a:lnTo>
                      <a:pt x="5400" y="7714"/>
                    </a:lnTo>
                    <a:lnTo>
                      <a:pt x="5400" y="7714"/>
                    </a:lnTo>
                    <a:lnTo>
                      <a:pt x="6300" y="7714"/>
                    </a:lnTo>
                    <a:lnTo>
                      <a:pt x="6300" y="7714"/>
                    </a:lnTo>
                    <a:lnTo>
                      <a:pt x="7200" y="9257"/>
                    </a:lnTo>
                    <a:lnTo>
                      <a:pt x="7200" y="9257"/>
                    </a:lnTo>
                    <a:lnTo>
                      <a:pt x="8100" y="9257"/>
                    </a:lnTo>
                    <a:lnTo>
                      <a:pt x="9000" y="9257"/>
                    </a:lnTo>
                    <a:lnTo>
                      <a:pt x="9000" y="10800"/>
                    </a:lnTo>
                    <a:lnTo>
                      <a:pt x="9900" y="10800"/>
                    </a:lnTo>
                    <a:lnTo>
                      <a:pt x="10800" y="10800"/>
                    </a:lnTo>
                    <a:lnTo>
                      <a:pt x="10800" y="12343"/>
                    </a:lnTo>
                    <a:lnTo>
                      <a:pt x="11700" y="12343"/>
                    </a:lnTo>
                    <a:lnTo>
                      <a:pt x="12600" y="13886"/>
                    </a:lnTo>
                    <a:lnTo>
                      <a:pt x="14400" y="15429"/>
                    </a:lnTo>
                    <a:lnTo>
                      <a:pt x="17100" y="18514"/>
                    </a:lnTo>
                    <a:lnTo>
                      <a:pt x="18900" y="21600"/>
                    </a:lnTo>
                    <a:lnTo>
                      <a:pt x="18900" y="21600"/>
                    </a:lnTo>
                    <a:lnTo>
                      <a:pt x="21600" y="154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95" name="Shape 4695"/>
              <p:cNvSpPr/>
              <p:nvPr/>
            </p:nvSpPr>
            <p:spPr>
              <a:xfrm>
                <a:off x="2555875" y="1517650"/>
                <a:ext cx="38100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13292"/>
                    </a:moveTo>
                    <a:lnTo>
                      <a:pt x="18900" y="13292"/>
                    </a:lnTo>
                    <a:lnTo>
                      <a:pt x="18900" y="13292"/>
                    </a:lnTo>
                    <a:lnTo>
                      <a:pt x="18900" y="13292"/>
                    </a:lnTo>
                    <a:lnTo>
                      <a:pt x="18000" y="13292"/>
                    </a:lnTo>
                    <a:lnTo>
                      <a:pt x="18000" y="13292"/>
                    </a:lnTo>
                    <a:lnTo>
                      <a:pt x="18000" y="13292"/>
                    </a:lnTo>
                    <a:lnTo>
                      <a:pt x="17100" y="13292"/>
                    </a:lnTo>
                    <a:lnTo>
                      <a:pt x="17100" y="13292"/>
                    </a:lnTo>
                    <a:lnTo>
                      <a:pt x="17100" y="13292"/>
                    </a:lnTo>
                    <a:lnTo>
                      <a:pt x="16200" y="13292"/>
                    </a:lnTo>
                    <a:lnTo>
                      <a:pt x="15300" y="13292"/>
                    </a:lnTo>
                    <a:lnTo>
                      <a:pt x="15300" y="13292"/>
                    </a:lnTo>
                    <a:lnTo>
                      <a:pt x="14400" y="13292"/>
                    </a:lnTo>
                    <a:lnTo>
                      <a:pt x="14400" y="13292"/>
                    </a:lnTo>
                    <a:lnTo>
                      <a:pt x="13500" y="11631"/>
                    </a:lnTo>
                    <a:lnTo>
                      <a:pt x="13500" y="11631"/>
                    </a:lnTo>
                    <a:lnTo>
                      <a:pt x="12600" y="11631"/>
                    </a:lnTo>
                    <a:lnTo>
                      <a:pt x="11700" y="9969"/>
                    </a:lnTo>
                    <a:lnTo>
                      <a:pt x="9900" y="8308"/>
                    </a:lnTo>
                    <a:lnTo>
                      <a:pt x="9000" y="6646"/>
                    </a:lnTo>
                    <a:lnTo>
                      <a:pt x="8100" y="6646"/>
                    </a:lnTo>
                    <a:lnTo>
                      <a:pt x="5400" y="3323"/>
                    </a:lnTo>
                    <a:lnTo>
                      <a:pt x="2700" y="0"/>
                    </a:lnTo>
                    <a:lnTo>
                      <a:pt x="0" y="6646"/>
                    </a:lnTo>
                    <a:lnTo>
                      <a:pt x="2700" y="9969"/>
                    </a:lnTo>
                    <a:lnTo>
                      <a:pt x="5400" y="13292"/>
                    </a:lnTo>
                    <a:lnTo>
                      <a:pt x="6300" y="14954"/>
                    </a:lnTo>
                    <a:lnTo>
                      <a:pt x="8100" y="16615"/>
                    </a:lnTo>
                    <a:lnTo>
                      <a:pt x="9000" y="16615"/>
                    </a:lnTo>
                    <a:lnTo>
                      <a:pt x="10800" y="18277"/>
                    </a:lnTo>
                    <a:lnTo>
                      <a:pt x="10800" y="19938"/>
                    </a:lnTo>
                    <a:lnTo>
                      <a:pt x="11700" y="19938"/>
                    </a:lnTo>
                    <a:lnTo>
                      <a:pt x="12600" y="19938"/>
                    </a:lnTo>
                    <a:lnTo>
                      <a:pt x="13500" y="21600"/>
                    </a:lnTo>
                    <a:lnTo>
                      <a:pt x="13500" y="21600"/>
                    </a:lnTo>
                    <a:lnTo>
                      <a:pt x="14400" y="21600"/>
                    </a:lnTo>
                    <a:lnTo>
                      <a:pt x="15300" y="21600"/>
                    </a:lnTo>
                    <a:lnTo>
                      <a:pt x="16200" y="21600"/>
                    </a:lnTo>
                    <a:lnTo>
                      <a:pt x="17100" y="21600"/>
                    </a:lnTo>
                    <a:lnTo>
                      <a:pt x="18000" y="21600"/>
                    </a:lnTo>
                    <a:lnTo>
                      <a:pt x="18000" y="21600"/>
                    </a:lnTo>
                    <a:lnTo>
                      <a:pt x="18900" y="21600"/>
                    </a:lnTo>
                    <a:lnTo>
                      <a:pt x="19800" y="21600"/>
                    </a:lnTo>
                    <a:lnTo>
                      <a:pt x="20700" y="21600"/>
                    </a:lnTo>
                    <a:lnTo>
                      <a:pt x="20700" y="19938"/>
                    </a:lnTo>
                    <a:lnTo>
                      <a:pt x="21600" y="19938"/>
                    </a:lnTo>
                    <a:lnTo>
                      <a:pt x="21600" y="19938"/>
                    </a:lnTo>
                    <a:lnTo>
                      <a:pt x="18900" y="1329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96" name="Shape 4696"/>
              <p:cNvSpPr/>
              <p:nvPr/>
            </p:nvSpPr>
            <p:spPr>
              <a:xfrm>
                <a:off x="2589212" y="1492250"/>
                <a:ext cx="12701" cy="444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400" y="771"/>
                    </a:moveTo>
                    <a:lnTo>
                      <a:pt x="5400" y="771"/>
                    </a:lnTo>
                    <a:lnTo>
                      <a:pt x="5400" y="2314"/>
                    </a:lnTo>
                    <a:lnTo>
                      <a:pt x="5400" y="3857"/>
                    </a:lnTo>
                    <a:lnTo>
                      <a:pt x="8100" y="4629"/>
                    </a:lnTo>
                    <a:lnTo>
                      <a:pt x="8100" y="6171"/>
                    </a:lnTo>
                    <a:lnTo>
                      <a:pt x="8100" y="7714"/>
                    </a:lnTo>
                    <a:lnTo>
                      <a:pt x="8100" y="9257"/>
                    </a:lnTo>
                    <a:lnTo>
                      <a:pt x="8100" y="10800"/>
                    </a:lnTo>
                    <a:lnTo>
                      <a:pt x="8100" y="11571"/>
                    </a:lnTo>
                    <a:lnTo>
                      <a:pt x="8100" y="12343"/>
                    </a:lnTo>
                    <a:lnTo>
                      <a:pt x="8100" y="13114"/>
                    </a:lnTo>
                    <a:lnTo>
                      <a:pt x="8100" y="13886"/>
                    </a:lnTo>
                    <a:lnTo>
                      <a:pt x="8100" y="13886"/>
                    </a:lnTo>
                    <a:lnTo>
                      <a:pt x="5400" y="14657"/>
                    </a:lnTo>
                    <a:lnTo>
                      <a:pt x="5400" y="15429"/>
                    </a:lnTo>
                    <a:lnTo>
                      <a:pt x="5400" y="15429"/>
                    </a:lnTo>
                    <a:lnTo>
                      <a:pt x="5400" y="16200"/>
                    </a:lnTo>
                    <a:lnTo>
                      <a:pt x="5400" y="16971"/>
                    </a:lnTo>
                    <a:lnTo>
                      <a:pt x="5400" y="16971"/>
                    </a:lnTo>
                    <a:lnTo>
                      <a:pt x="2700" y="16971"/>
                    </a:lnTo>
                    <a:lnTo>
                      <a:pt x="2700" y="17743"/>
                    </a:lnTo>
                    <a:lnTo>
                      <a:pt x="2700" y="17743"/>
                    </a:lnTo>
                    <a:lnTo>
                      <a:pt x="2700" y="17743"/>
                    </a:lnTo>
                    <a:lnTo>
                      <a:pt x="0" y="18514"/>
                    </a:lnTo>
                    <a:lnTo>
                      <a:pt x="0" y="18514"/>
                    </a:lnTo>
                    <a:lnTo>
                      <a:pt x="8100" y="21600"/>
                    </a:lnTo>
                    <a:lnTo>
                      <a:pt x="10800" y="20829"/>
                    </a:lnTo>
                    <a:lnTo>
                      <a:pt x="10800" y="20829"/>
                    </a:lnTo>
                    <a:lnTo>
                      <a:pt x="13500" y="20057"/>
                    </a:lnTo>
                    <a:lnTo>
                      <a:pt x="13500" y="20057"/>
                    </a:lnTo>
                    <a:lnTo>
                      <a:pt x="16200" y="19286"/>
                    </a:lnTo>
                    <a:lnTo>
                      <a:pt x="16200" y="18514"/>
                    </a:lnTo>
                    <a:lnTo>
                      <a:pt x="16200" y="17743"/>
                    </a:lnTo>
                    <a:lnTo>
                      <a:pt x="18900" y="17743"/>
                    </a:lnTo>
                    <a:lnTo>
                      <a:pt x="18900" y="16971"/>
                    </a:lnTo>
                    <a:lnTo>
                      <a:pt x="18900" y="16200"/>
                    </a:lnTo>
                    <a:lnTo>
                      <a:pt x="18900" y="15429"/>
                    </a:lnTo>
                    <a:lnTo>
                      <a:pt x="18900" y="14657"/>
                    </a:lnTo>
                    <a:lnTo>
                      <a:pt x="21600" y="13886"/>
                    </a:lnTo>
                    <a:lnTo>
                      <a:pt x="21600" y="13114"/>
                    </a:lnTo>
                    <a:lnTo>
                      <a:pt x="21600" y="12343"/>
                    </a:lnTo>
                    <a:lnTo>
                      <a:pt x="21600" y="12343"/>
                    </a:lnTo>
                    <a:lnTo>
                      <a:pt x="21600" y="10800"/>
                    </a:lnTo>
                    <a:lnTo>
                      <a:pt x="21600" y="9257"/>
                    </a:lnTo>
                    <a:lnTo>
                      <a:pt x="21600" y="7714"/>
                    </a:lnTo>
                    <a:lnTo>
                      <a:pt x="21600" y="6171"/>
                    </a:lnTo>
                    <a:lnTo>
                      <a:pt x="21600" y="4629"/>
                    </a:lnTo>
                    <a:lnTo>
                      <a:pt x="18900" y="3086"/>
                    </a:lnTo>
                    <a:lnTo>
                      <a:pt x="18900" y="1543"/>
                    </a:lnTo>
                    <a:lnTo>
                      <a:pt x="18900" y="0"/>
                    </a:lnTo>
                    <a:lnTo>
                      <a:pt x="18900" y="0"/>
                    </a:lnTo>
                    <a:lnTo>
                      <a:pt x="5400" y="77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97" name="Shape 4697"/>
              <p:cNvSpPr/>
              <p:nvPr/>
            </p:nvSpPr>
            <p:spPr>
              <a:xfrm>
                <a:off x="2592387" y="1449387"/>
                <a:ext cx="11113" cy="444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343" y="0"/>
                    </a:moveTo>
                    <a:lnTo>
                      <a:pt x="12343" y="0"/>
                    </a:lnTo>
                    <a:lnTo>
                      <a:pt x="12343" y="771"/>
                    </a:lnTo>
                    <a:lnTo>
                      <a:pt x="9257" y="1543"/>
                    </a:lnTo>
                    <a:lnTo>
                      <a:pt x="9257" y="1543"/>
                    </a:lnTo>
                    <a:lnTo>
                      <a:pt x="6171" y="2314"/>
                    </a:lnTo>
                    <a:lnTo>
                      <a:pt x="6171" y="3086"/>
                    </a:lnTo>
                    <a:lnTo>
                      <a:pt x="3086" y="3086"/>
                    </a:lnTo>
                    <a:lnTo>
                      <a:pt x="3086" y="3857"/>
                    </a:lnTo>
                    <a:lnTo>
                      <a:pt x="3086" y="4629"/>
                    </a:lnTo>
                    <a:lnTo>
                      <a:pt x="0" y="5400"/>
                    </a:lnTo>
                    <a:lnTo>
                      <a:pt x="0" y="6171"/>
                    </a:lnTo>
                    <a:lnTo>
                      <a:pt x="0" y="6171"/>
                    </a:lnTo>
                    <a:lnTo>
                      <a:pt x="0" y="6943"/>
                    </a:lnTo>
                    <a:lnTo>
                      <a:pt x="0" y="7714"/>
                    </a:lnTo>
                    <a:lnTo>
                      <a:pt x="0" y="8486"/>
                    </a:lnTo>
                    <a:lnTo>
                      <a:pt x="0" y="9257"/>
                    </a:lnTo>
                    <a:lnTo>
                      <a:pt x="0" y="10029"/>
                    </a:lnTo>
                    <a:lnTo>
                      <a:pt x="0" y="11571"/>
                    </a:lnTo>
                    <a:lnTo>
                      <a:pt x="0" y="13114"/>
                    </a:lnTo>
                    <a:lnTo>
                      <a:pt x="0" y="14657"/>
                    </a:lnTo>
                    <a:lnTo>
                      <a:pt x="0" y="15429"/>
                    </a:lnTo>
                    <a:lnTo>
                      <a:pt x="0" y="16971"/>
                    </a:lnTo>
                    <a:lnTo>
                      <a:pt x="0" y="18514"/>
                    </a:lnTo>
                    <a:lnTo>
                      <a:pt x="0" y="20057"/>
                    </a:lnTo>
                    <a:lnTo>
                      <a:pt x="0" y="21600"/>
                    </a:lnTo>
                    <a:lnTo>
                      <a:pt x="15429" y="20829"/>
                    </a:lnTo>
                    <a:lnTo>
                      <a:pt x="15429" y="20057"/>
                    </a:lnTo>
                    <a:lnTo>
                      <a:pt x="15429" y="18514"/>
                    </a:lnTo>
                    <a:lnTo>
                      <a:pt x="15429" y="16971"/>
                    </a:lnTo>
                    <a:lnTo>
                      <a:pt x="15429" y="15429"/>
                    </a:lnTo>
                    <a:lnTo>
                      <a:pt x="15429" y="13886"/>
                    </a:lnTo>
                    <a:lnTo>
                      <a:pt x="15429" y="13114"/>
                    </a:lnTo>
                    <a:lnTo>
                      <a:pt x="15429" y="11571"/>
                    </a:lnTo>
                    <a:lnTo>
                      <a:pt x="15429" y="10029"/>
                    </a:lnTo>
                    <a:lnTo>
                      <a:pt x="15429" y="9257"/>
                    </a:lnTo>
                    <a:lnTo>
                      <a:pt x="15429" y="8486"/>
                    </a:lnTo>
                    <a:lnTo>
                      <a:pt x="15429" y="8486"/>
                    </a:lnTo>
                    <a:lnTo>
                      <a:pt x="15429" y="7714"/>
                    </a:lnTo>
                    <a:lnTo>
                      <a:pt x="15429" y="6943"/>
                    </a:lnTo>
                    <a:lnTo>
                      <a:pt x="15429" y="6943"/>
                    </a:lnTo>
                    <a:lnTo>
                      <a:pt x="15429" y="6171"/>
                    </a:lnTo>
                    <a:lnTo>
                      <a:pt x="15429" y="5400"/>
                    </a:lnTo>
                    <a:lnTo>
                      <a:pt x="18514" y="5400"/>
                    </a:lnTo>
                    <a:lnTo>
                      <a:pt x="18514" y="4629"/>
                    </a:lnTo>
                    <a:lnTo>
                      <a:pt x="18514" y="4629"/>
                    </a:lnTo>
                    <a:lnTo>
                      <a:pt x="18514" y="4629"/>
                    </a:lnTo>
                    <a:lnTo>
                      <a:pt x="18514" y="3857"/>
                    </a:lnTo>
                    <a:lnTo>
                      <a:pt x="21600" y="3857"/>
                    </a:lnTo>
                    <a:lnTo>
                      <a:pt x="21600" y="3857"/>
                    </a:lnTo>
                    <a:lnTo>
                      <a:pt x="21600" y="3086"/>
                    </a:lnTo>
                    <a:lnTo>
                      <a:pt x="21600" y="3086"/>
                    </a:lnTo>
                    <a:lnTo>
                      <a:pt x="123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98" name="Shape 4698"/>
              <p:cNvSpPr/>
              <p:nvPr/>
            </p:nvSpPr>
            <p:spPr>
              <a:xfrm>
                <a:off x="2598737" y="1447800"/>
                <a:ext cx="39688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4954"/>
                    </a:moveTo>
                    <a:lnTo>
                      <a:pt x="21600" y="14954"/>
                    </a:lnTo>
                    <a:lnTo>
                      <a:pt x="19872" y="13292"/>
                    </a:lnTo>
                    <a:lnTo>
                      <a:pt x="19008" y="11631"/>
                    </a:lnTo>
                    <a:lnTo>
                      <a:pt x="18144" y="9969"/>
                    </a:lnTo>
                    <a:lnTo>
                      <a:pt x="16416" y="8308"/>
                    </a:lnTo>
                    <a:lnTo>
                      <a:pt x="15552" y="8308"/>
                    </a:lnTo>
                    <a:lnTo>
                      <a:pt x="13824" y="6646"/>
                    </a:lnTo>
                    <a:lnTo>
                      <a:pt x="12960" y="4985"/>
                    </a:lnTo>
                    <a:lnTo>
                      <a:pt x="12960" y="4985"/>
                    </a:lnTo>
                    <a:lnTo>
                      <a:pt x="12096" y="3323"/>
                    </a:lnTo>
                    <a:lnTo>
                      <a:pt x="11232" y="3323"/>
                    </a:lnTo>
                    <a:lnTo>
                      <a:pt x="10368" y="3323"/>
                    </a:lnTo>
                    <a:lnTo>
                      <a:pt x="9504" y="1662"/>
                    </a:lnTo>
                    <a:lnTo>
                      <a:pt x="9504" y="1662"/>
                    </a:lnTo>
                    <a:lnTo>
                      <a:pt x="8640" y="1662"/>
                    </a:lnTo>
                    <a:lnTo>
                      <a:pt x="7776" y="0"/>
                    </a:lnTo>
                    <a:lnTo>
                      <a:pt x="6912" y="0"/>
                    </a:lnTo>
                    <a:lnTo>
                      <a:pt x="6048" y="0"/>
                    </a:lnTo>
                    <a:lnTo>
                      <a:pt x="6048" y="0"/>
                    </a:lnTo>
                    <a:lnTo>
                      <a:pt x="5184" y="0"/>
                    </a:lnTo>
                    <a:lnTo>
                      <a:pt x="4320" y="0"/>
                    </a:lnTo>
                    <a:lnTo>
                      <a:pt x="3456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1728" y="1662"/>
                    </a:lnTo>
                    <a:lnTo>
                      <a:pt x="864" y="1662"/>
                    </a:lnTo>
                    <a:lnTo>
                      <a:pt x="0" y="1662"/>
                    </a:lnTo>
                    <a:lnTo>
                      <a:pt x="2592" y="8308"/>
                    </a:lnTo>
                    <a:lnTo>
                      <a:pt x="2592" y="8308"/>
                    </a:lnTo>
                    <a:lnTo>
                      <a:pt x="3456" y="8308"/>
                    </a:lnTo>
                    <a:lnTo>
                      <a:pt x="3456" y="8308"/>
                    </a:lnTo>
                    <a:lnTo>
                      <a:pt x="3456" y="8308"/>
                    </a:lnTo>
                    <a:lnTo>
                      <a:pt x="4320" y="8308"/>
                    </a:lnTo>
                    <a:lnTo>
                      <a:pt x="4320" y="8308"/>
                    </a:lnTo>
                    <a:lnTo>
                      <a:pt x="5184" y="8308"/>
                    </a:lnTo>
                    <a:lnTo>
                      <a:pt x="5184" y="8308"/>
                    </a:lnTo>
                    <a:lnTo>
                      <a:pt x="6048" y="8308"/>
                    </a:lnTo>
                    <a:lnTo>
                      <a:pt x="6048" y="8308"/>
                    </a:lnTo>
                    <a:lnTo>
                      <a:pt x="6912" y="8308"/>
                    </a:lnTo>
                    <a:lnTo>
                      <a:pt x="6912" y="8308"/>
                    </a:lnTo>
                    <a:lnTo>
                      <a:pt x="7776" y="9969"/>
                    </a:lnTo>
                    <a:lnTo>
                      <a:pt x="8640" y="9969"/>
                    </a:lnTo>
                    <a:lnTo>
                      <a:pt x="8640" y="9969"/>
                    </a:lnTo>
                    <a:lnTo>
                      <a:pt x="9504" y="11631"/>
                    </a:lnTo>
                    <a:lnTo>
                      <a:pt x="10368" y="11631"/>
                    </a:lnTo>
                    <a:lnTo>
                      <a:pt x="10368" y="11631"/>
                    </a:lnTo>
                    <a:lnTo>
                      <a:pt x="11232" y="13292"/>
                    </a:lnTo>
                    <a:lnTo>
                      <a:pt x="12096" y="13292"/>
                    </a:lnTo>
                    <a:lnTo>
                      <a:pt x="12960" y="14954"/>
                    </a:lnTo>
                    <a:lnTo>
                      <a:pt x="13824" y="16615"/>
                    </a:lnTo>
                    <a:lnTo>
                      <a:pt x="15552" y="18277"/>
                    </a:lnTo>
                    <a:lnTo>
                      <a:pt x="16416" y="19938"/>
                    </a:lnTo>
                    <a:lnTo>
                      <a:pt x="17280" y="19938"/>
                    </a:lnTo>
                    <a:lnTo>
                      <a:pt x="19008" y="21600"/>
                    </a:lnTo>
                    <a:lnTo>
                      <a:pt x="19008" y="21600"/>
                    </a:lnTo>
                    <a:lnTo>
                      <a:pt x="21600" y="1495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699" name="Shape 4699"/>
              <p:cNvSpPr/>
              <p:nvPr/>
            </p:nvSpPr>
            <p:spPr>
              <a:xfrm>
                <a:off x="2633662" y="1462087"/>
                <a:ext cx="36513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783" y="13886"/>
                    </a:moveTo>
                    <a:lnTo>
                      <a:pt x="18783" y="13886"/>
                    </a:lnTo>
                    <a:lnTo>
                      <a:pt x="18783" y="13886"/>
                    </a:lnTo>
                    <a:lnTo>
                      <a:pt x="18783" y="13886"/>
                    </a:lnTo>
                    <a:lnTo>
                      <a:pt x="18783" y="13886"/>
                    </a:lnTo>
                    <a:lnTo>
                      <a:pt x="18783" y="13886"/>
                    </a:lnTo>
                    <a:lnTo>
                      <a:pt x="18783" y="13886"/>
                    </a:lnTo>
                    <a:lnTo>
                      <a:pt x="17843" y="13886"/>
                    </a:lnTo>
                    <a:lnTo>
                      <a:pt x="17843" y="13886"/>
                    </a:lnTo>
                    <a:lnTo>
                      <a:pt x="17843" y="13886"/>
                    </a:lnTo>
                    <a:lnTo>
                      <a:pt x="16904" y="13886"/>
                    </a:lnTo>
                    <a:lnTo>
                      <a:pt x="16904" y="13886"/>
                    </a:lnTo>
                    <a:lnTo>
                      <a:pt x="15965" y="13886"/>
                    </a:lnTo>
                    <a:lnTo>
                      <a:pt x="15965" y="13886"/>
                    </a:lnTo>
                    <a:lnTo>
                      <a:pt x="15026" y="13886"/>
                    </a:lnTo>
                    <a:lnTo>
                      <a:pt x="15026" y="12343"/>
                    </a:lnTo>
                    <a:lnTo>
                      <a:pt x="14087" y="12343"/>
                    </a:lnTo>
                    <a:lnTo>
                      <a:pt x="14087" y="12343"/>
                    </a:lnTo>
                    <a:lnTo>
                      <a:pt x="13148" y="12343"/>
                    </a:lnTo>
                    <a:lnTo>
                      <a:pt x="12209" y="10800"/>
                    </a:lnTo>
                    <a:lnTo>
                      <a:pt x="11270" y="10800"/>
                    </a:lnTo>
                    <a:lnTo>
                      <a:pt x="10330" y="9257"/>
                    </a:lnTo>
                    <a:lnTo>
                      <a:pt x="8452" y="7714"/>
                    </a:lnTo>
                    <a:lnTo>
                      <a:pt x="7513" y="6171"/>
                    </a:lnTo>
                    <a:lnTo>
                      <a:pt x="4696" y="3086"/>
                    </a:lnTo>
                    <a:lnTo>
                      <a:pt x="2817" y="0"/>
                    </a:lnTo>
                    <a:lnTo>
                      <a:pt x="0" y="6171"/>
                    </a:lnTo>
                    <a:lnTo>
                      <a:pt x="1878" y="9257"/>
                    </a:lnTo>
                    <a:lnTo>
                      <a:pt x="4696" y="12343"/>
                    </a:lnTo>
                    <a:lnTo>
                      <a:pt x="6574" y="13886"/>
                    </a:lnTo>
                    <a:lnTo>
                      <a:pt x="7513" y="15429"/>
                    </a:lnTo>
                    <a:lnTo>
                      <a:pt x="8452" y="16971"/>
                    </a:lnTo>
                    <a:lnTo>
                      <a:pt x="10330" y="18514"/>
                    </a:lnTo>
                    <a:lnTo>
                      <a:pt x="11270" y="18514"/>
                    </a:lnTo>
                    <a:lnTo>
                      <a:pt x="11270" y="20057"/>
                    </a:lnTo>
                    <a:lnTo>
                      <a:pt x="12209" y="20057"/>
                    </a:lnTo>
                    <a:lnTo>
                      <a:pt x="13148" y="20057"/>
                    </a:lnTo>
                    <a:lnTo>
                      <a:pt x="14087" y="20057"/>
                    </a:lnTo>
                    <a:lnTo>
                      <a:pt x="14087" y="21600"/>
                    </a:lnTo>
                    <a:lnTo>
                      <a:pt x="15026" y="21600"/>
                    </a:lnTo>
                    <a:lnTo>
                      <a:pt x="15965" y="21600"/>
                    </a:lnTo>
                    <a:lnTo>
                      <a:pt x="16904" y="21600"/>
                    </a:lnTo>
                    <a:lnTo>
                      <a:pt x="17843" y="21600"/>
                    </a:lnTo>
                    <a:lnTo>
                      <a:pt x="17843" y="21600"/>
                    </a:lnTo>
                    <a:lnTo>
                      <a:pt x="18783" y="21600"/>
                    </a:lnTo>
                    <a:lnTo>
                      <a:pt x="19722" y="21600"/>
                    </a:lnTo>
                    <a:lnTo>
                      <a:pt x="20661" y="21600"/>
                    </a:lnTo>
                    <a:lnTo>
                      <a:pt x="20661" y="20057"/>
                    </a:lnTo>
                    <a:lnTo>
                      <a:pt x="21600" y="20057"/>
                    </a:lnTo>
                    <a:lnTo>
                      <a:pt x="21600" y="20057"/>
                    </a:lnTo>
                    <a:lnTo>
                      <a:pt x="21600" y="20057"/>
                    </a:lnTo>
                    <a:lnTo>
                      <a:pt x="21600" y="20057"/>
                    </a:lnTo>
                    <a:lnTo>
                      <a:pt x="18783" y="138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</p:grpSp>
        <p:grpSp>
          <p:nvGrpSpPr>
            <p:cNvPr id="4887" name="Group 4887"/>
            <p:cNvGrpSpPr/>
            <p:nvPr/>
          </p:nvGrpSpPr>
          <p:grpSpPr>
            <a:xfrm>
              <a:off x="985837" y="609600"/>
              <a:ext cx="2187576" cy="1981200"/>
              <a:chOff x="0" y="0"/>
              <a:chExt cx="2187575" cy="1981200"/>
            </a:xfrm>
          </p:grpSpPr>
          <p:sp>
            <p:nvSpPr>
              <p:cNvPr id="4701" name="Shape 4701"/>
              <p:cNvSpPr/>
              <p:nvPr/>
            </p:nvSpPr>
            <p:spPr>
              <a:xfrm>
                <a:off x="1679575" y="828675"/>
                <a:ext cx="12700" cy="444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400" y="771"/>
                    </a:moveTo>
                    <a:lnTo>
                      <a:pt x="5400" y="771"/>
                    </a:lnTo>
                    <a:lnTo>
                      <a:pt x="8100" y="1543"/>
                    </a:lnTo>
                    <a:lnTo>
                      <a:pt x="8100" y="3086"/>
                    </a:lnTo>
                    <a:lnTo>
                      <a:pt x="8100" y="4629"/>
                    </a:lnTo>
                    <a:lnTo>
                      <a:pt x="8100" y="6171"/>
                    </a:lnTo>
                    <a:lnTo>
                      <a:pt x="8100" y="7714"/>
                    </a:lnTo>
                    <a:lnTo>
                      <a:pt x="8100" y="9257"/>
                    </a:lnTo>
                    <a:lnTo>
                      <a:pt x="8100" y="9257"/>
                    </a:lnTo>
                    <a:lnTo>
                      <a:pt x="8100" y="10029"/>
                    </a:lnTo>
                    <a:lnTo>
                      <a:pt x="8100" y="10800"/>
                    </a:lnTo>
                    <a:lnTo>
                      <a:pt x="8100" y="11571"/>
                    </a:lnTo>
                    <a:lnTo>
                      <a:pt x="8100" y="12343"/>
                    </a:lnTo>
                    <a:lnTo>
                      <a:pt x="8100" y="13114"/>
                    </a:lnTo>
                    <a:lnTo>
                      <a:pt x="8100" y="13114"/>
                    </a:lnTo>
                    <a:lnTo>
                      <a:pt x="8100" y="13886"/>
                    </a:lnTo>
                    <a:lnTo>
                      <a:pt x="8100" y="14657"/>
                    </a:lnTo>
                    <a:lnTo>
                      <a:pt x="8100" y="14657"/>
                    </a:lnTo>
                    <a:lnTo>
                      <a:pt x="5400" y="15429"/>
                    </a:lnTo>
                    <a:lnTo>
                      <a:pt x="5400" y="16200"/>
                    </a:lnTo>
                    <a:lnTo>
                      <a:pt x="5400" y="16200"/>
                    </a:lnTo>
                    <a:lnTo>
                      <a:pt x="5400" y="16971"/>
                    </a:lnTo>
                    <a:lnTo>
                      <a:pt x="5400" y="16971"/>
                    </a:lnTo>
                    <a:lnTo>
                      <a:pt x="2700" y="17743"/>
                    </a:lnTo>
                    <a:lnTo>
                      <a:pt x="2700" y="17743"/>
                    </a:lnTo>
                    <a:lnTo>
                      <a:pt x="2700" y="17743"/>
                    </a:lnTo>
                    <a:lnTo>
                      <a:pt x="2700" y="17743"/>
                    </a:lnTo>
                    <a:lnTo>
                      <a:pt x="0" y="18514"/>
                    </a:lnTo>
                    <a:lnTo>
                      <a:pt x="8100" y="21600"/>
                    </a:lnTo>
                    <a:lnTo>
                      <a:pt x="10800" y="20829"/>
                    </a:lnTo>
                    <a:lnTo>
                      <a:pt x="13500" y="20829"/>
                    </a:lnTo>
                    <a:lnTo>
                      <a:pt x="13500" y="20057"/>
                    </a:lnTo>
                    <a:lnTo>
                      <a:pt x="16200" y="19286"/>
                    </a:lnTo>
                    <a:lnTo>
                      <a:pt x="16200" y="19286"/>
                    </a:lnTo>
                    <a:lnTo>
                      <a:pt x="16200" y="18514"/>
                    </a:lnTo>
                    <a:lnTo>
                      <a:pt x="18900" y="17743"/>
                    </a:lnTo>
                    <a:lnTo>
                      <a:pt x="18900" y="16971"/>
                    </a:lnTo>
                    <a:lnTo>
                      <a:pt x="18900" y="16971"/>
                    </a:lnTo>
                    <a:lnTo>
                      <a:pt x="18900" y="16200"/>
                    </a:lnTo>
                    <a:lnTo>
                      <a:pt x="21600" y="15429"/>
                    </a:lnTo>
                    <a:lnTo>
                      <a:pt x="21600" y="14657"/>
                    </a:lnTo>
                    <a:lnTo>
                      <a:pt x="21600" y="13886"/>
                    </a:lnTo>
                    <a:lnTo>
                      <a:pt x="21600" y="13114"/>
                    </a:lnTo>
                    <a:lnTo>
                      <a:pt x="21600" y="12343"/>
                    </a:lnTo>
                    <a:lnTo>
                      <a:pt x="21600" y="11571"/>
                    </a:lnTo>
                    <a:lnTo>
                      <a:pt x="21600" y="10800"/>
                    </a:lnTo>
                    <a:lnTo>
                      <a:pt x="21600" y="10029"/>
                    </a:lnTo>
                    <a:lnTo>
                      <a:pt x="21600" y="9257"/>
                    </a:lnTo>
                    <a:lnTo>
                      <a:pt x="21600" y="8486"/>
                    </a:lnTo>
                    <a:lnTo>
                      <a:pt x="21600" y="7714"/>
                    </a:lnTo>
                    <a:lnTo>
                      <a:pt x="21600" y="6171"/>
                    </a:lnTo>
                    <a:lnTo>
                      <a:pt x="21600" y="4629"/>
                    </a:lnTo>
                    <a:lnTo>
                      <a:pt x="21600" y="3086"/>
                    </a:lnTo>
                    <a:lnTo>
                      <a:pt x="21600" y="1543"/>
                    </a:lnTo>
                    <a:lnTo>
                      <a:pt x="18900" y="0"/>
                    </a:lnTo>
                    <a:lnTo>
                      <a:pt x="18900" y="0"/>
                    </a:lnTo>
                    <a:lnTo>
                      <a:pt x="5400" y="77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02" name="Shape 4702"/>
              <p:cNvSpPr/>
              <p:nvPr/>
            </p:nvSpPr>
            <p:spPr>
              <a:xfrm>
                <a:off x="1679575" y="788987"/>
                <a:ext cx="11113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343" y="0"/>
                    </a:moveTo>
                    <a:lnTo>
                      <a:pt x="12343" y="0"/>
                    </a:lnTo>
                    <a:lnTo>
                      <a:pt x="12343" y="0"/>
                    </a:lnTo>
                    <a:lnTo>
                      <a:pt x="9257" y="831"/>
                    </a:lnTo>
                    <a:lnTo>
                      <a:pt x="9257" y="831"/>
                    </a:lnTo>
                    <a:lnTo>
                      <a:pt x="6171" y="1662"/>
                    </a:lnTo>
                    <a:lnTo>
                      <a:pt x="6171" y="2492"/>
                    </a:lnTo>
                    <a:lnTo>
                      <a:pt x="6171" y="2492"/>
                    </a:lnTo>
                    <a:lnTo>
                      <a:pt x="3086" y="3323"/>
                    </a:lnTo>
                    <a:lnTo>
                      <a:pt x="3086" y="4154"/>
                    </a:lnTo>
                    <a:lnTo>
                      <a:pt x="3086" y="4985"/>
                    </a:lnTo>
                    <a:lnTo>
                      <a:pt x="3086" y="4985"/>
                    </a:lnTo>
                    <a:lnTo>
                      <a:pt x="3086" y="5815"/>
                    </a:lnTo>
                    <a:lnTo>
                      <a:pt x="3086" y="6646"/>
                    </a:lnTo>
                    <a:lnTo>
                      <a:pt x="3086" y="7477"/>
                    </a:lnTo>
                    <a:lnTo>
                      <a:pt x="0" y="8308"/>
                    </a:lnTo>
                    <a:lnTo>
                      <a:pt x="0" y="9138"/>
                    </a:lnTo>
                    <a:lnTo>
                      <a:pt x="3086" y="9969"/>
                    </a:lnTo>
                    <a:lnTo>
                      <a:pt x="3086" y="10800"/>
                    </a:lnTo>
                    <a:lnTo>
                      <a:pt x="3086" y="12462"/>
                    </a:lnTo>
                    <a:lnTo>
                      <a:pt x="3086" y="14123"/>
                    </a:lnTo>
                    <a:lnTo>
                      <a:pt x="3086" y="15785"/>
                    </a:lnTo>
                    <a:lnTo>
                      <a:pt x="6171" y="16615"/>
                    </a:lnTo>
                    <a:lnTo>
                      <a:pt x="6171" y="18277"/>
                    </a:lnTo>
                    <a:lnTo>
                      <a:pt x="6171" y="19938"/>
                    </a:lnTo>
                    <a:lnTo>
                      <a:pt x="6171" y="21600"/>
                    </a:lnTo>
                    <a:lnTo>
                      <a:pt x="21600" y="20769"/>
                    </a:lnTo>
                    <a:lnTo>
                      <a:pt x="21600" y="19108"/>
                    </a:lnTo>
                    <a:lnTo>
                      <a:pt x="21600" y="17446"/>
                    </a:lnTo>
                    <a:lnTo>
                      <a:pt x="18514" y="16615"/>
                    </a:lnTo>
                    <a:lnTo>
                      <a:pt x="18514" y="14954"/>
                    </a:lnTo>
                    <a:lnTo>
                      <a:pt x="18514" y="13292"/>
                    </a:lnTo>
                    <a:lnTo>
                      <a:pt x="18514" y="12462"/>
                    </a:lnTo>
                    <a:lnTo>
                      <a:pt x="18514" y="10800"/>
                    </a:lnTo>
                    <a:lnTo>
                      <a:pt x="15429" y="9138"/>
                    </a:lnTo>
                    <a:lnTo>
                      <a:pt x="15429" y="9138"/>
                    </a:lnTo>
                    <a:lnTo>
                      <a:pt x="15429" y="8308"/>
                    </a:lnTo>
                    <a:lnTo>
                      <a:pt x="18514" y="7477"/>
                    </a:lnTo>
                    <a:lnTo>
                      <a:pt x="18514" y="6646"/>
                    </a:lnTo>
                    <a:lnTo>
                      <a:pt x="18514" y="6646"/>
                    </a:lnTo>
                    <a:lnTo>
                      <a:pt x="18514" y="5815"/>
                    </a:lnTo>
                    <a:lnTo>
                      <a:pt x="18514" y="5815"/>
                    </a:lnTo>
                    <a:lnTo>
                      <a:pt x="18514" y="4985"/>
                    </a:lnTo>
                    <a:lnTo>
                      <a:pt x="18514" y="4985"/>
                    </a:lnTo>
                    <a:lnTo>
                      <a:pt x="18514" y="4154"/>
                    </a:lnTo>
                    <a:lnTo>
                      <a:pt x="18514" y="4154"/>
                    </a:lnTo>
                    <a:lnTo>
                      <a:pt x="21600" y="4154"/>
                    </a:lnTo>
                    <a:lnTo>
                      <a:pt x="21600" y="3323"/>
                    </a:lnTo>
                    <a:lnTo>
                      <a:pt x="21600" y="3323"/>
                    </a:lnTo>
                    <a:lnTo>
                      <a:pt x="21600" y="3323"/>
                    </a:lnTo>
                    <a:lnTo>
                      <a:pt x="21600" y="3323"/>
                    </a:lnTo>
                    <a:lnTo>
                      <a:pt x="21600" y="3323"/>
                    </a:lnTo>
                    <a:lnTo>
                      <a:pt x="123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03" name="Shape 4703"/>
              <p:cNvSpPr/>
              <p:nvPr/>
            </p:nvSpPr>
            <p:spPr>
              <a:xfrm>
                <a:off x="1685925" y="785812"/>
                <a:ext cx="38100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429"/>
                    </a:moveTo>
                    <a:lnTo>
                      <a:pt x="21600" y="15429"/>
                    </a:lnTo>
                    <a:lnTo>
                      <a:pt x="19800" y="12343"/>
                    </a:lnTo>
                    <a:lnTo>
                      <a:pt x="17100" y="9257"/>
                    </a:lnTo>
                    <a:lnTo>
                      <a:pt x="15300" y="7714"/>
                    </a:lnTo>
                    <a:lnTo>
                      <a:pt x="14400" y="6171"/>
                    </a:lnTo>
                    <a:lnTo>
                      <a:pt x="12600" y="4629"/>
                    </a:lnTo>
                    <a:lnTo>
                      <a:pt x="11700" y="3086"/>
                    </a:lnTo>
                    <a:lnTo>
                      <a:pt x="10800" y="3086"/>
                    </a:lnTo>
                    <a:lnTo>
                      <a:pt x="9900" y="3086"/>
                    </a:lnTo>
                    <a:lnTo>
                      <a:pt x="9900" y="1543"/>
                    </a:lnTo>
                    <a:lnTo>
                      <a:pt x="9000" y="1543"/>
                    </a:lnTo>
                    <a:lnTo>
                      <a:pt x="8100" y="1543"/>
                    </a:lnTo>
                    <a:lnTo>
                      <a:pt x="7200" y="1543"/>
                    </a:lnTo>
                    <a:lnTo>
                      <a:pt x="7200" y="0"/>
                    </a:lnTo>
                    <a:lnTo>
                      <a:pt x="6300" y="0"/>
                    </a:lnTo>
                    <a:lnTo>
                      <a:pt x="5400" y="0"/>
                    </a:lnTo>
                    <a:lnTo>
                      <a:pt x="4500" y="0"/>
                    </a:lnTo>
                    <a:lnTo>
                      <a:pt x="3600" y="0"/>
                    </a:lnTo>
                    <a:lnTo>
                      <a:pt x="2700" y="0"/>
                    </a:lnTo>
                    <a:lnTo>
                      <a:pt x="2700" y="1543"/>
                    </a:lnTo>
                    <a:lnTo>
                      <a:pt x="1800" y="1543"/>
                    </a:lnTo>
                    <a:lnTo>
                      <a:pt x="900" y="1543"/>
                    </a:lnTo>
                    <a:lnTo>
                      <a:pt x="0" y="3086"/>
                    </a:lnTo>
                    <a:lnTo>
                      <a:pt x="2700" y="9257"/>
                    </a:lnTo>
                    <a:lnTo>
                      <a:pt x="3600" y="9257"/>
                    </a:lnTo>
                    <a:lnTo>
                      <a:pt x="3600" y="7714"/>
                    </a:lnTo>
                    <a:lnTo>
                      <a:pt x="3600" y="7714"/>
                    </a:lnTo>
                    <a:lnTo>
                      <a:pt x="3600" y="7714"/>
                    </a:lnTo>
                    <a:lnTo>
                      <a:pt x="4500" y="7714"/>
                    </a:lnTo>
                    <a:lnTo>
                      <a:pt x="4500" y="7714"/>
                    </a:lnTo>
                    <a:lnTo>
                      <a:pt x="4500" y="7714"/>
                    </a:lnTo>
                    <a:lnTo>
                      <a:pt x="5400" y="7714"/>
                    </a:lnTo>
                    <a:lnTo>
                      <a:pt x="6300" y="7714"/>
                    </a:lnTo>
                    <a:lnTo>
                      <a:pt x="6300" y="7714"/>
                    </a:lnTo>
                    <a:lnTo>
                      <a:pt x="7200" y="9257"/>
                    </a:lnTo>
                    <a:lnTo>
                      <a:pt x="7200" y="9257"/>
                    </a:lnTo>
                    <a:lnTo>
                      <a:pt x="8100" y="9257"/>
                    </a:lnTo>
                    <a:lnTo>
                      <a:pt x="8100" y="9257"/>
                    </a:lnTo>
                    <a:lnTo>
                      <a:pt x="9000" y="10800"/>
                    </a:lnTo>
                    <a:lnTo>
                      <a:pt x="9000" y="10800"/>
                    </a:lnTo>
                    <a:lnTo>
                      <a:pt x="10800" y="12343"/>
                    </a:lnTo>
                    <a:lnTo>
                      <a:pt x="11700" y="12343"/>
                    </a:lnTo>
                    <a:lnTo>
                      <a:pt x="13500" y="13886"/>
                    </a:lnTo>
                    <a:lnTo>
                      <a:pt x="14400" y="15429"/>
                    </a:lnTo>
                    <a:lnTo>
                      <a:pt x="17100" y="18514"/>
                    </a:lnTo>
                    <a:lnTo>
                      <a:pt x="18900" y="21600"/>
                    </a:lnTo>
                    <a:lnTo>
                      <a:pt x="18900" y="21600"/>
                    </a:lnTo>
                    <a:lnTo>
                      <a:pt x="21600" y="154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04" name="Shape 4704"/>
              <p:cNvSpPr/>
              <p:nvPr/>
            </p:nvSpPr>
            <p:spPr>
              <a:xfrm>
                <a:off x="1719262" y="801687"/>
                <a:ext cx="38101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12343"/>
                    </a:moveTo>
                    <a:lnTo>
                      <a:pt x="18900" y="12343"/>
                    </a:lnTo>
                    <a:lnTo>
                      <a:pt x="18900" y="12343"/>
                    </a:lnTo>
                    <a:lnTo>
                      <a:pt x="18900" y="12343"/>
                    </a:lnTo>
                    <a:lnTo>
                      <a:pt x="18900" y="12343"/>
                    </a:lnTo>
                    <a:lnTo>
                      <a:pt x="18000" y="12343"/>
                    </a:lnTo>
                    <a:lnTo>
                      <a:pt x="18000" y="13886"/>
                    </a:lnTo>
                    <a:lnTo>
                      <a:pt x="18000" y="13886"/>
                    </a:lnTo>
                    <a:lnTo>
                      <a:pt x="17100" y="13886"/>
                    </a:lnTo>
                    <a:lnTo>
                      <a:pt x="17100" y="12343"/>
                    </a:lnTo>
                    <a:lnTo>
                      <a:pt x="16200" y="12343"/>
                    </a:lnTo>
                    <a:lnTo>
                      <a:pt x="16200" y="12343"/>
                    </a:lnTo>
                    <a:lnTo>
                      <a:pt x="15300" y="12343"/>
                    </a:lnTo>
                    <a:lnTo>
                      <a:pt x="15300" y="12343"/>
                    </a:lnTo>
                    <a:lnTo>
                      <a:pt x="14400" y="12343"/>
                    </a:lnTo>
                    <a:lnTo>
                      <a:pt x="13500" y="10800"/>
                    </a:lnTo>
                    <a:lnTo>
                      <a:pt x="13500" y="10800"/>
                    </a:lnTo>
                    <a:lnTo>
                      <a:pt x="12600" y="10800"/>
                    </a:lnTo>
                    <a:lnTo>
                      <a:pt x="11700" y="9257"/>
                    </a:lnTo>
                    <a:lnTo>
                      <a:pt x="9900" y="7714"/>
                    </a:lnTo>
                    <a:lnTo>
                      <a:pt x="9000" y="6171"/>
                    </a:lnTo>
                    <a:lnTo>
                      <a:pt x="8100" y="6171"/>
                    </a:lnTo>
                    <a:lnTo>
                      <a:pt x="5400" y="3086"/>
                    </a:lnTo>
                    <a:lnTo>
                      <a:pt x="2700" y="0"/>
                    </a:lnTo>
                    <a:lnTo>
                      <a:pt x="0" y="6171"/>
                    </a:lnTo>
                    <a:lnTo>
                      <a:pt x="2700" y="9257"/>
                    </a:lnTo>
                    <a:lnTo>
                      <a:pt x="5400" y="12343"/>
                    </a:lnTo>
                    <a:lnTo>
                      <a:pt x="6300" y="13886"/>
                    </a:lnTo>
                    <a:lnTo>
                      <a:pt x="8100" y="15429"/>
                    </a:lnTo>
                    <a:lnTo>
                      <a:pt x="9000" y="15429"/>
                    </a:lnTo>
                    <a:lnTo>
                      <a:pt x="10800" y="16971"/>
                    </a:lnTo>
                    <a:lnTo>
                      <a:pt x="11700" y="18514"/>
                    </a:lnTo>
                    <a:lnTo>
                      <a:pt x="11700" y="18514"/>
                    </a:lnTo>
                    <a:lnTo>
                      <a:pt x="12600" y="18514"/>
                    </a:lnTo>
                    <a:lnTo>
                      <a:pt x="13500" y="20057"/>
                    </a:lnTo>
                    <a:lnTo>
                      <a:pt x="14400" y="20057"/>
                    </a:lnTo>
                    <a:lnTo>
                      <a:pt x="15300" y="20057"/>
                    </a:lnTo>
                    <a:lnTo>
                      <a:pt x="15300" y="20057"/>
                    </a:lnTo>
                    <a:lnTo>
                      <a:pt x="16200" y="20057"/>
                    </a:lnTo>
                    <a:lnTo>
                      <a:pt x="17100" y="21600"/>
                    </a:lnTo>
                    <a:lnTo>
                      <a:pt x="18000" y="21600"/>
                    </a:lnTo>
                    <a:lnTo>
                      <a:pt x="18000" y="21600"/>
                    </a:lnTo>
                    <a:lnTo>
                      <a:pt x="18900" y="20057"/>
                    </a:lnTo>
                    <a:lnTo>
                      <a:pt x="19800" y="20057"/>
                    </a:lnTo>
                    <a:lnTo>
                      <a:pt x="20700" y="20057"/>
                    </a:lnTo>
                    <a:lnTo>
                      <a:pt x="21600" y="20057"/>
                    </a:lnTo>
                    <a:lnTo>
                      <a:pt x="21600" y="18514"/>
                    </a:lnTo>
                    <a:lnTo>
                      <a:pt x="21600" y="18514"/>
                    </a:lnTo>
                    <a:lnTo>
                      <a:pt x="18900" y="123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05" name="Shape 4705"/>
              <p:cNvSpPr/>
              <p:nvPr/>
            </p:nvSpPr>
            <p:spPr>
              <a:xfrm>
                <a:off x="1752600" y="777875"/>
                <a:ext cx="12700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400" y="0"/>
                    </a:moveTo>
                    <a:lnTo>
                      <a:pt x="5400" y="0"/>
                    </a:lnTo>
                    <a:lnTo>
                      <a:pt x="8100" y="1600"/>
                    </a:lnTo>
                    <a:lnTo>
                      <a:pt x="8100" y="3200"/>
                    </a:lnTo>
                    <a:lnTo>
                      <a:pt x="8100" y="4800"/>
                    </a:lnTo>
                    <a:lnTo>
                      <a:pt x="8100" y="6400"/>
                    </a:lnTo>
                    <a:lnTo>
                      <a:pt x="8100" y="8000"/>
                    </a:lnTo>
                    <a:lnTo>
                      <a:pt x="8100" y="9600"/>
                    </a:lnTo>
                    <a:lnTo>
                      <a:pt x="8100" y="11200"/>
                    </a:lnTo>
                    <a:lnTo>
                      <a:pt x="8100" y="12000"/>
                    </a:lnTo>
                    <a:lnTo>
                      <a:pt x="8100" y="12800"/>
                    </a:lnTo>
                    <a:lnTo>
                      <a:pt x="8100" y="13600"/>
                    </a:lnTo>
                    <a:lnTo>
                      <a:pt x="8100" y="13600"/>
                    </a:lnTo>
                    <a:lnTo>
                      <a:pt x="8100" y="14400"/>
                    </a:lnTo>
                    <a:lnTo>
                      <a:pt x="8100" y="15200"/>
                    </a:lnTo>
                    <a:lnTo>
                      <a:pt x="8100" y="15200"/>
                    </a:lnTo>
                    <a:lnTo>
                      <a:pt x="5400" y="16000"/>
                    </a:lnTo>
                    <a:lnTo>
                      <a:pt x="5400" y="16000"/>
                    </a:lnTo>
                    <a:lnTo>
                      <a:pt x="5400" y="16800"/>
                    </a:lnTo>
                    <a:lnTo>
                      <a:pt x="5400" y="16800"/>
                    </a:lnTo>
                    <a:lnTo>
                      <a:pt x="5400" y="17600"/>
                    </a:lnTo>
                    <a:lnTo>
                      <a:pt x="2700" y="17600"/>
                    </a:lnTo>
                    <a:lnTo>
                      <a:pt x="2700" y="17600"/>
                    </a:lnTo>
                    <a:lnTo>
                      <a:pt x="2700" y="18400"/>
                    </a:lnTo>
                    <a:lnTo>
                      <a:pt x="2700" y="18400"/>
                    </a:lnTo>
                    <a:lnTo>
                      <a:pt x="0" y="18400"/>
                    </a:lnTo>
                    <a:lnTo>
                      <a:pt x="8100" y="21600"/>
                    </a:lnTo>
                    <a:lnTo>
                      <a:pt x="10800" y="21600"/>
                    </a:lnTo>
                    <a:lnTo>
                      <a:pt x="13500" y="20800"/>
                    </a:lnTo>
                    <a:lnTo>
                      <a:pt x="13500" y="20000"/>
                    </a:lnTo>
                    <a:lnTo>
                      <a:pt x="16200" y="20000"/>
                    </a:lnTo>
                    <a:lnTo>
                      <a:pt x="16200" y="19200"/>
                    </a:lnTo>
                    <a:lnTo>
                      <a:pt x="16200" y="18400"/>
                    </a:lnTo>
                    <a:lnTo>
                      <a:pt x="18900" y="18400"/>
                    </a:lnTo>
                    <a:lnTo>
                      <a:pt x="18900" y="17600"/>
                    </a:lnTo>
                    <a:lnTo>
                      <a:pt x="18900" y="16800"/>
                    </a:lnTo>
                    <a:lnTo>
                      <a:pt x="18900" y="16800"/>
                    </a:lnTo>
                    <a:lnTo>
                      <a:pt x="21600" y="16000"/>
                    </a:lnTo>
                    <a:lnTo>
                      <a:pt x="21600" y="15200"/>
                    </a:lnTo>
                    <a:lnTo>
                      <a:pt x="21600" y="14400"/>
                    </a:lnTo>
                    <a:lnTo>
                      <a:pt x="21600" y="13600"/>
                    </a:lnTo>
                    <a:lnTo>
                      <a:pt x="21600" y="12800"/>
                    </a:lnTo>
                    <a:lnTo>
                      <a:pt x="21600" y="12000"/>
                    </a:lnTo>
                    <a:lnTo>
                      <a:pt x="21600" y="11200"/>
                    </a:lnTo>
                    <a:lnTo>
                      <a:pt x="21600" y="9600"/>
                    </a:lnTo>
                    <a:lnTo>
                      <a:pt x="21600" y="8000"/>
                    </a:lnTo>
                    <a:lnTo>
                      <a:pt x="21600" y="6400"/>
                    </a:lnTo>
                    <a:lnTo>
                      <a:pt x="21600" y="4800"/>
                    </a:lnTo>
                    <a:lnTo>
                      <a:pt x="21600" y="3200"/>
                    </a:lnTo>
                    <a:lnTo>
                      <a:pt x="21600" y="1600"/>
                    </a:lnTo>
                    <a:lnTo>
                      <a:pt x="18900" y="0"/>
                    </a:lnTo>
                    <a:lnTo>
                      <a:pt x="18900" y="0"/>
                    </a:lnTo>
                    <a:lnTo>
                      <a:pt x="54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06" name="Shape 4706"/>
              <p:cNvSpPr/>
              <p:nvPr/>
            </p:nvSpPr>
            <p:spPr>
              <a:xfrm>
                <a:off x="1755775" y="735012"/>
                <a:ext cx="1111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429" y="0"/>
                    </a:moveTo>
                    <a:lnTo>
                      <a:pt x="15429" y="0"/>
                    </a:lnTo>
                    <a:lnTo>
                      <a:pt x="12343" y="0"/>
                    </a:lnTo>
                    <a:lnTo>
                      <a:pt x="9257" y="800"/>
                    </a:lnTo>
                    <a:lnTo>
                      <a:pt x="9257" y="800"/>
                    </a:lnTo>
                    <a:lnTo>
                      <a:pt x="6171" y="1600"/>
                    </a:lnTo>
                    <a:lnTo>
                      <a:pt x="6171" y="1600"/>
                    </a:lnTo>
                    <a:lnTo>
                      <a:pt x="6171" y="2400"/>
                    </a:lnTo>
                    <a:lnTo>
                      <a:pt x="3086" y="3200"/>
                    </a:lnTo>
                    <a:lnTo>
                      <a:pt x="3086" y="4000"/>
                    </a:lnTo>
                    <a:lnTo>
                      <a:pt x="3086" y="4000"/>
                    </a:lnTo>
                    <a:lnTo>
                      <a:pt x="0" y="4800"/>
                    </a:lnTo>
                    <a:lnTo>
                      <a:pt x="0" y="5600"/>
                    </a:lnTo>
                    <a:lnTo>
                      <a:pt x="0" y="6400"/>
                    </a:lnTo>
                    <a:lnTo>
                      <a:pt x="0" y="7200"/>
                    </a:lnTo>
                    <a:lnTo>
                      <a:pt x="0" y="7200"/>
                    </a:lnTo>
                    <a:lnTo>
                      <a:pt x="0" y="8000"/>
                    </a:lnTo>
                    <a:lnTo>
                      <a:pt x="0" y="8800"/>
                    </a:lnTo>
                    <a:lnTo>
                      <a:pt x="0" y="10400"/>
                    </a:lnTo>
                    <a:lnTo>
                      <a:pt x="0" y="12000"/>
                    </a:lnTo>
                    <a:lnTo>
                      <a:pt x="0" y="13600"/>
                    </a:lnTo>
                    <a:lnTo>
                      <a:pt x="0" y="15200"/>
                    </a:lnTo>
                    <a:lnTo>
                      <a:pt x="0" y="16800"/>
                    </a:lnTo>
                    <a:lnTo>
                      <a:pt x="0" y="18400"/>
                    </a:lnTo>
                    <a:lnTo>
                      <a:pt x="0" y="20000"/>
                    </a:lnTo>
                    <a:lnTo>
                      <a:pt x="0" y="21600"/>
                    </a:lnTo>
                    <a:lnTo>
                      <a:pt x="15429" y="21600"/>
                    </a:lnTo>
                    <a:lnTo>
                      <a:pt x="15429" y="19200"/>
                    </a:lnTo>
                    <a:lnTo>
                      <a:pt x="15429" y="17600"/>
                    </a:lnTo>
                    <a:lnTo>
                      <a:pt x="15429" y="16000"/>
                    </a:lnTo>
                    <a:lnTo>
                      <a:pt x="15429" y="14400"/>
                    </a:lnTo>
                    <a:lnTo>
                      <a:pt x="15429" y="13600"/>
                    </a:lnTo>
                    <a:lnTo>
                      <a:pt x="15429" y="12000"/>
                    </a:lnTo>
                    <a:lnTo>
                      <a:pt x="15429" y="10400"/>
                    </a:lnTo>
                    <a:lnTo>
                      <a:pt x="15429" y="8800"/>
                    </a:lnTo>
                    <a:lnTo>
                      <a:pt x="15429" y="8800"/>
                    </a:lnTo>
                    <a:lnTo>
                      <a:pt x="15429" y="8000"/>
                    </a:lnTo>
                    <a:lnTo>
                      <a:pt x="15429" y="7200"/>
                    </a:lnTo>
                    <a:lnTo>
                      <a:pt x="15429" y="7200"/>
                    </a:lnTo>
                    <a:lnTo>
                      <a:pt x="15429" y="6400"/>
                    </a:lnTo>
                    <a:lnTo>
                      <a:pt x="15429" y="5600"/>
                    </a:lnTo>
                    <a:lnTo>
                      <a:pt x="15429" y="5600"/>
                    </a:lnTo>
                    <a:lnTo>
                      <a:pt x="18514" y="4800"/>
                    </a:lnTo>
                    <a:lnTo>
                      <a:pt x="18514" y="4800"/>
                    </a:lnTo>
                    <a:lnTo>
                      <a:pt x="18514" y="4000"/>
                    </a:lnTo>
                    <a:lnTo>
                      <a:pt x="18514" y="4000"/>
                    </a:lnTo>
                    <a:lnTo>
                      <a:pt x="18514" y="4000"/>
                    </a:lnTo>
                    <a:lnTo>
                      <a:pt x="21600" y="3200"/>
                    </a:lnTo>
                    <a:lnTo>
                      <a:pt x="21600" y="3200"/>
                    </a:lnTo>
                    <a:lnTo>
                      <a:pt x="21600" y="3200"/>
                    </a:lnTo>
                    <a:lnTo>
                      <a:pt x="21600" y="3200"/>
                    </a:lnTo>
                    <a:lnTo>
                      <a:pt x="21600" y="3200"/>
                    </a:lnTo>
                    <a:lnTo>
                      <a:pt x="1542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07" name="Shape 4707"/>
              <p:cNvSpPr/>
              <p:nvPr/>
            </p:nvSpPr>
            <p:spPr>
              <a:xfrm>
                <a:off x="1763712" y="731837"/>
                <a:ext cx="38101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429"/>
                    </a:moveTo>
                    <a:lnTo>
                      <a:pt x="21600" y="15429"/>
                    </a:lnTo>
                    <a:lnTo>
                      <a:pt x="18900" y="12343"/>
                    </a:lnTo>
                    <a:lnTo>
                      <a:pt x="16200" y="9257"/>
                    </a:lnTo>
                    <a:lnTo>
                      <a:pt x="14400" y="7714"/>
                    </a:lnTo>
                    <a:lnTo>
                      <a:pt x="13500" y="6171"/>
                    </a:lnTo>
                    <a:lnTo>
                      <a:pt x="12600" y="4629"/>
                    </a:lnTo>
                    <a:lnTo>
                      <a:pt x="11700" y="4629"/>
                    </a:lnTo>
                    <a:lnTo>
                      <a:pt x="11700" y="4629"/>
                    </a:lnTo>
                    <a:lnTo>
                      <a:pt x="10800" y="3086"/>
                    </a:lnTo>
                    <a:lnTo>
                      <a:pt x="9900" y="3086"/>
                    </a:lnTo>
                    <a:lnTo>
                      <a:pt x="9000" y="1543"/>
                    </a:lnTo>
                    <a:lnTo>
                      <a:pt x="9000" y="1543"/>
                    </a:lnTo>
                    <a:lnTo>
                      <a:pt x="8100" y="1543"/>
                    </a:lnTo>
                    <a:lnTo>
                      <a:pt x="7200" y="1543"/>
                    </a:lnTo>
                    <a:lnTo>
                      <a:pt x="6300" y="0"/>
                    </a:lnTo>
                    <a:lnTo>
                      <a:pt x="6300" y="0"/>
                    </a:lnTo>
                    <a:lnTo>
                      <a:pt x="5400" y="0"/>
                    </a:lnTo>
                    <a:lnTo>
                      <a:pt x="4500" y="0"/>
                    </a:lnTo>
                    <a:lnTo>
                      <a:pt x="36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1800" y="0"/>
                    </a:lnTo>
                    <a:lnTo>
                      <a:pt x="900" y="1543"/>
                    </a:lnTo>
                    <a:lnTo>
                      <a:pt x="0" y="1543"/>
                    </a:lnTo>
                    <a:lnTo>
                      <a:pt x="0" y="3086"/>
                    </a:lnTo>
                    <a:lnTo>
                      <a:pt x="1800" y="9257"/>
                    </a:lnTo>
                    <a:lnTo>
                      <a:pt x="2700" y="7714"/>
                    </a:lnTo>
                    <a:lnTo>
                      <a:pt x="2700" y="7714"/>
                    </a:lnTo>
                    <a:lnTo>
                      <a:pt x="2700" y="7714"/>
                    </a:lnTo>
                    <a:lnTo>
                      <a:pt x="3600" y="7714"/>
                    </a:lnTo>
                    <a:lnTo>
                      <a:pt x="3600" y="7714"/>
                    </a:lnTo>
                    <a:lnTo>
                      <a:pt x="3600" y="7714"/>
                    </a:lnTo>
                    <a:lnTo>
                      <a:pt x="4500" y="7714"/>
                    </a:lnTo>
                    <a:lnTo>
                      <a:pt x="4500" y="7714"/>
                    </a:lnTo>
                    <a:lnTo>
                      <a:pt x="5400" y="7714"/>
                    </a:lnTo>
                    <a:lnTo>
                      <a:pt x="5400" y="7714"/>
                    </a:lnTo>
                    <a:lnTo>
                      <a:pt x="6300" y="7714"/>
                    </a:lnTo>
                    <a:lnTo>
                      <a:pt x="6300" y="9257"/>
                    </a:lnTo>
                    <a:lnTo>
                      <a:pt x="7200" y="9257"/>
                    </a:lnTo>
                    <a:lnTo>
                      <a:pt x="7200" y="9257"/>
                    </a:lnTo>
                    <a:lnTo>
                      <a:pt x="8100" y="9257"/>
                    </a:lnTo>
                    <a:lnTo>
                      <a:pt x="9000" y="10800"/>
                    </a:lnTo>
                    <a:lnTo>
                      <a:pt x="9000" y="10800"/>
                    </a:lnTo>
                    <a:lnTo>
                      <a:pt x="9900" y="10800"/>
                    </a:lnTo>
                    <a:lnTo>
                      <a:pt x="10800" y="12343"/>
                    </a:lnTo>
                    <a:lnTo>
                      <a:pt x="10800" y="12343"/>
                    </a:lnTo>
                    <a:lnTo>
                      <a:pt x="12600" y="13886"/>
                    </a:lnTo>
                    <a:lnTo>
                      <a:pt x="13500" y="15429"/>
                    </a:lnTo>
                    <a:lnTo>
                      <a:pt x="16200" y="18514"/>
                    </a:lnTo>
                    <a:lnTo>
                      <a:pt x="18900" y="21600"/>
                    </a:lnTo>
                    <a:lnTo>
                      <a:pt x="18900" y="21600"/>
                    </a:lnTo>
                    <a:lnTo>
                      <a:pt x="21600" y="154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08" name="Shape 4708"/>
              <p:cNvSpPr/>
              <p:nvPr/>
            </p:nvSpPr>
            <p:spPr>
              <a:xfrm>
                <a:off x="1797050" y="747712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722" y="13292"/>
                    </a:moveTo>
                    <a:lnTo>
                      <a:pt x="19722" y="13292"/>
                    </a:lnTo>
                    <a:lnTo>
                      <a:pt x="18783" y="13292"/>
                    </a:lnTo>
                    <a:lnTo>
                      <a:pt x="18783" y="13292"/>
                    </a:lnTo>
                    <a:lnTo>
                      <a:pt x="18783" y="13292"/>
                    </a:lnTo>
                    <a:lnTo>
                      <a:pt x="17843" y="13292"/>
                    </a:lnTo>
                    <a:lnTo>
                      <a:pt x="17843" y="13292"/>
                    </a:lnTo>
                    <a:lnTo>
                      <a:pt x="17843" y="13292"/>
                    </a:lnTo>
                    <a:lnTo>
                      <a:pt x="16904" y="13292"/>
                    </a:lnTo>
                    <a:lnTo>
                      <a:pt x="16904" y="13292"/>
                    </a:lnTo>
                    <a:lnTo>
                      <a:pt x="15965" y="13292"/>
                    </a:lnTo>
                    <a:lnTo>
                      <a:pt x="15965" y="13292"/>
                    </a:lnTo>
                    <a:lnTo>
                      <a:pt x="15026" y="13292"/>
                    </a:lnTo>
                    <a:lnTo>
                      <a:pt x="15026" y="13292"/>
                    </a:lnTo>
                    <a:lnTo>
                      <a:pt x="14087" y="13292"/>
                    </a:lnTo>
                    <a:lnTo>
                      <a:pt x="14087" y="11631"/>
                    </a:lnTo>
                    <a:lnTo>
                      <a:pt x="13148" y="11631"/>
                    </a:lnTo>
                    <a:lnTo>
                      <a:pt x="12209" y="11631"/>
                    </a:lnTo>
                    <a:lnTo>
                      <a:pt x="11270" y="9969"/>
                    </a:lnTo>
                    <a:lnTo>
                      <a:pt x="10330" y="8308"/>
                    </a:lnTo>
                    <a:lnTo>
                      <a:pt x="8452" y="6646"/>
                    </a:lnTo>
                    <a:lnTo>
                      <a:pt x="7513" y="4985"/>
                    </a:lnTo>
                    <a:lnTo>
                      <a:pt x="4696" y="1662"/>
                    </a:lnTo>
                    <a:lnTo>
                      <a:pt x="2817" y="0"/>
                    </a:lnTo>
                    <a:lnTo>
                      <a:pt x="0" y="6646"/>
                    </a:lnTo>
                    <a:lnTo>
                      <a:pt x="1878" y="9969"/>
                    </a:lnTo>
                    <a:lnTo>
                      <a:pt x="4696" y="11631"/>
                    </a:lnTo>
                    <a:lnTo>
                      <a:pt x="6574" y="13292"/>
                    </a:lnTo>
                    <a:lnTo>
                      <a:pt x="7513" y="14954"/>
                    </a:lnTo>
                    <a:lnTo>
                      <a:pt x="9391" y="16615"/>
                    </a:lnTo>
                    <a:lnTo>
                      <a:pt x="10330" y="18277"/>
                    </a:lnTo>
                    <a:lnTo>
                      <a:pt x="11270" y="18277"/>
                    </a:lnTo>
                    <a:lnTo>
                      <a:pt x="12209" y="19938"/>
                    </a:lnTo>
                    <a:lnTo>
                      <a:pt x="12209" y="19938"/>
                    </a:lnTo>
                    <a:lnTo>
                      <a:pt x="13148" y="19938"/>
                    </a:lnTo>
                    <a:lnTo>
                      <a:pt x="14087" y="21600"/>
                    </a:lnTo>
                    <a:lnTo>
                      <a:pt x="15026" y="21600"/>
                    </a:lnTo>
                    <a:lnTo>
                      <a:pt x="15026" y="21600"/>
                    </a:lnTo>
                    <a:lnTo>
                      <a:pt x="15965" y="21600"/>
                    </a:lnTo>
                    <a:lnTo>
                      <a:pt x="16904" y="21600"/>
                    </a:lnTo>
                    <a:lnTo>
                      <a:pt x="17843" y="21600"/>
                    </a:lnTo>
                    <a:lnTo>
                      <a:pt x="18783" y="21600"/>
                    </a:lnTo>
                    <a:lnTo>
                      <a:pt x="18783" y="21600"/>
                    </a:lnTo>
                    <a:lnTo>
                      <a:pt x="19722" y="21600"/>
                    </a:lnTo>
                    <a:lnTo>
                      <a:pt x="20661" y="21600"/>
                    </a:lnTo>
                    <a:lnTo>
                      <a:pt x="21600" y="19938"/>
                    </a:lnTo>
                    <a:lnTo>
                      <a:pt x="21600" y="19938"/>
                    </a:lnTo>
                    <a:lnTo>
                      <a:pt x="21600" y="19938"/>
                    </a:lnTo>
                    <a:lnTo>
                      <a:pt x="19722" y="1329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09" name="Shape 4709"/>
              <p:cNvSpPr/>
              <p:nvPr/>
            </p:nvSpPr>
            <p:spPr>
              <a:xfrm>
                <a:off x="1830387" y="722312"/>
                <a:ext cx="11113" cy="444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171" y="771"/>
                    </a:moveTo>
                    <a:lnTo>
                      <a:pt x="6171" y="771"/>
                    </a:lnTo>
                    <a:lnTo>
                      <a:pt x="6171" y="1543"/>
                    </a:lnTo>
                    <a:lnTo>
                      <a:pt x="6171" y="3086"/>
                    </a:lnTo>
                    <a:lnTo>
                      <a:pt x="6171" y="4629"/>
                    </a:lnTo>
                    <a:lnTo>
                      <a:pt x="6171" y="6171"/>
                    </a:lnTo>
                    <a:lnTo>
                      <a:pt x="6171" y="7714"/>
                    </a:lnTo>
                    <a:lnTo>
                      <a:pt x="6171" y="9257"/>
                    </a:lnTo>
                    <a:lnTo>
                      <a:pt x="6171" y="10029"/>
                    </a:lnTo>
                    <a:lnTo>
                      <a:pt x="6171" y="11571"/>
                    </a:lnTo>
                    <a:lnTo>
                      <a:pt x="6171" y="12343"/>
                    </a:lnTo>
                    <a:lnTo>
                      <a:pt x="6171" y="13114"/>
                    </a:lnTo>
                    <a:lnTo>
                      <a:pt x="6171" y="13114"/>
                    </a:lnTo>
                    <a:lnTo>
                      <a:pt x="6171" y="13886"/>
                    </a:lnTo>
                    <a:lnTo>
                      <a:pt x="6171" y="14657"/>
                    </a:lnTo>
                    <a:lnTo>
                      <a:pt x="6171" y="15429"/>
                    </a:lnTo>
                    <a:lnTo>
                      <a:pt x="6171" y="15429"/>
                    </a:lnTo>
                    <a:lnTo>
                      <a:pt x="3086" y="16200"/>
                    </a:lnTo>
                    <a:lnTo>
                      <a:pt x="3086" y="16200"/>
                    </a:lnTo>
                    <a:lnTo>
                      <a:pt x="3086" y="16971"/>
                    </a:lnTo>
                    <a:lnTo>
                      <a:pt x="3086" y="16971"/>
                    </a:lnTo>
                    <a:lnTo>
                      <a:pt x="3086" y="17743"/>
                    </a:lnTo>
                    <a:lnTo>
                      <a:pt x="0" y="17743"/>
                    </a:lnTo>
                    <a:lnTo>
                      <a:pt x="0" y="17743"/>
                    </a:lnTo>
                    <a:lnTo>
                      <a:pt x="0" y="18514"/>
                    </a:lnTo>
                    <a:lnTo>
                      <a:pt x="0" y="18514"/>
                    </a:lnTo>
                    <a:lnTo>
                      <a:pt x="6171" y="21600"/>
                    </a:lnTo>
                    <a:lnTo>
                      <a:pt x="9257" y="20829"/>
                    </a:lnTo>
                    <a:lnTo>
                      <a:pt x="12343" y="20829"/>
                    </a:lnTo>
                    <a:lnTo>
                      <a:pt x="12343" y="20057"/>
                    </a:lnTo>
                    <a:lnTo>
                      <a:pt x="15429" y="19286"/>
                    </a:lnTo>
                    <a:lnTo>
                      <a:pt x="15429" y="19286"/>
                    </a:lnTo>
                    <a:lnTo>
                      <a:pt x="18514" y="18514"/>
                    </a:lnTo>
                    <a:lnTo>
                      <a:pt x="18514" y="17743"/>
                    </a:lnTo>
                    <a:lnTo>
                      <a:pt x="18514" y="16971"/>
                    </a:lnTo>
                    <a:lnTo>
                      <a:pt x="18514" y="16971"/>
                    </a:lnTo>
                    <a:lnTo>
                      <a:pt x="21600" y="16200"/>
                    </a:lnTo>
                    <a:lnTo>
                      <a:pt x="21600" y="15429"/>
                    </a:lnTo>
                    <a:lnTo>
                      <a:pt x="21600" y="14657"/>
                    </a:lnTo>
                    <a:lnTo>
                      <a:pt x="21600" y="13886"/>
                    </a:lnTo>
                    <a:lnTo>
                      <a:pt x="21600" y="13114"/>
                    </a:lnTo>
                    <a:lnTo>
                      <a:pt x="21600" y="12343"/>
                    </a:lnTo>
                    <a:lnTo>
                      <a:pt x="21600" y="11571"/>
                    </a:lnTo>
                    <a:lnTo>
                      <a:pt x="21600" y="10029"/>
                    </a:lnTo>
                    <a:lnTo>
                      <a:pt x="21600" y="8486"/>
                    </a:lnTo>
                    <a:lnTo>
                      <a:pt x="21600" y="7714"/>
                    </a:lnTo>
                    <a:lnTo>
                      <a:pt x="21600" y="6171"/>
                    </a:lnTo>
                    <a:lnTo>
                      <a:pt x="21600" y="4629"/>
                    </a:lnTo>
                    <a:lnTo>
                      <a:pt x="21600" y="3086"/>
                    </a:lnTo>
                    <a:lnTo>
                      <a:pt x="21600" y="1543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6171" y="77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10" name="Shape 4710"/>
              <p:cNvSpPr/>
              <p:nvPr/>
            </p:nvSpPr>
            <p:spPr>
              <a:xfrm>
                <a:off x="1830387" y="682625"/>
                <a:ext cx="11113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343" y="0"/>
                    </a:moveTo>
                    <a:lnTo>
                      <a:pt x="12343" y="0"/>
                    </a:lnTo>
                    <a:lnTo>
                      <a:pt x="9257" y="0"/>
                    </a:lnTo>
                    <a:lnTo>
                      <a:pt x="9257" y="0"/>
                    </a:lnTo>
                    <a:lnTo>
                      <a:pt x="9257" y="831"/>
                    </a:lnTo>
                    <a:lnTo>
                      <a:pt x="6171" y="831"/>
                    </a:lnTo>
                    <a:lnTo>
                      <a:pt x="6171" y="1662"/>
                    </a:lnTo>
                    <a:lnTo>
                      <a:pt x="3086" y="1662"/>
                    </a:lnTo>
                    <a:lnTo>
                      <a:pt x="3086" y="2492"/>
                    </a:lnTo>
                    <a:lnTo>
                      <a:pt x="3086" y="3323"/>
                    </a:lnTo>
                    <a:lnTo>
                      <a:pt x="3086" y="3323"/>
                    </a:lnTo>
                    <a:lnTo>
                      <a:pt x="0" y="4154"/>
                    </a:lnTo>
                    <a:lnTo>
                      <a:pt x="0" y="4985"/>
                    </a:lnTo>
                    <a:lnTo>
                      <a:pt x="0" y="5815"/>
                    </a:lnTo>
                    <a:lnTo>
                      <a:pt x="0" y="6646"/>
                    </a:lnTo>
                    <a:lnTo>
                      <a:pt x="0" y="6646"/>
                    </a:lnTo>
                    <a:lnTo>
                      <a:pt x="0" y="7477"/>
                    </a:lnTo>
                    <a:lnTo>
                      <a:pt x="0" y="8308"/>
                    </a:lnTo>
                    <a:lnTo>
                      <a:pt x="0" y="9138"/>
                    </a:lnTo>
                    <a:lnTo>
                      <a:pt x="0" y="9969"/>
                    </a:lnTo>
                    <a:lnTo>
                      <a:pt x="0" y="11631"/>
                    </a:lnTo>
                    <a:lnTo>
                      <a:pt x="0" y="12462"/>
                    </a:lnTo>
                    <a:lnTo>
                      <a:pt x="3086" y="14123"/>
                    </a:lnTo>
                    <a:lnTo>
                      <a:pt x="3086" y="15785"/>
                    </a:lnTo>
                    <a:lnTo>
                      <a:pt x="3086" y="17446"/>
                    </a:lnTo>
                    <a:lnTo>
                      <a:pt x="3086" y="18277"/>
                    </a:lnTo>
                    <a:lnTo>
                      <a:pt x="3086" y="19938"/>
                    </a:lnTo>
                    <a:lnTo>
                      <a:pt x="6171" y="21600"/>
                    </a:lnTo>
                    <a:lnTo>
                      <a:pt x="21600" y="20769"/>
                    </a:lnTo>
                    <a:lnTo>
                      <a:pt x="18514" y="19938"/>
                    </a:lnTo>
                    <a:lnTo>
                      <a:pt x="18514" y="18277"/>
                    </a:lnTo>
                    <a:lnTo>
                      <a:pt x="18514" y="16615"/>
                    </a:lnTo>
                    <a:lnTo>
                      <a:pt x="18514" y="14954"/>
                    </a:lnTo>
                    <a:lnTo>
                      <a:pt x="18514" y="14123"/>
                    </a:lnTo>
                    <a:lnTo>
                      <a:pt x="15429" y="12462"/>
                    </a:lnTo>
                    <a:lnTo>
                      <a:pt x="15429" y="10800"/>
                    </a:lnTo>
                    <a:lnTo>
                      <a:pt x="15429" y="9969"/>
                    </a:lnTo>
                    <a:lnTo>
                      <a:pt x="15429" y="9138"/>
                    </a:lnTo>
                    <a:lnTo>
                      <a:pt x="15429" y="8308"/>
                    </a:lnTo>
                    <a:lnTo>
                      <a:pt x="15429" y="7477"/>
                    </a:lnTo>
                    <a:lnTo>
                      <a:pt x="15429" y="7477"/>
                    </a:lnTo>
                    <a:lnTo>
                      <a:pt x="15429" y="6646"/>
                    </a:lnTo>
                    <a:lnTo>
                      <a:pt x="15429" y="5815"/>
                    </a:lnTo>
                    <a:lnTo>
                      <a:pt x="15429" y="5815"/>
                    </a:lnTo>
                    <a:lnTo>
                      <a:pt x="15429" y="4985"/>
                    </a:lnTo>
                    <a:lnTo>
                      <a:pt x="15429" y="4985"/>
                    </a:lnTo>
                    <a:lnTo>
                      <a:pt x="18514" y="4154"/>
                    </a:lnTo>
                    <a:lnTo>
                      <a:pt x="18514" y="4154"/>
                    </a:lnTo>
                    <a:lnTo>
                      <a:pt x="18514" y="4154"/>
                    </a:lnTo>
                    <a:lnTo>
                      <a:pt x="18514" y="3323"/>
                    </a:lnTo>
                    <a:lnTo>
                      <a:pt x="18514" y="3323"/>
                    </a:lnTo>
                    <a:lnTo>
                      <a:pt x="18514" y="3323"/>
                    </a:lnTo>
                    <a:lnTo>
                      <a:pt x="18514" y="3323"/>
                    </a:lnTo>
                    <a:lnTo>
                      <a:pt x="18514" y="3323"/>
                    </a:lnTo>
                    <a:lnTo>
                      <a:pt x="21600" y="3323"/>
                    </a:lnTo>
                    <a:lnTo>
                      <a:pt x="21600" y="3323"/>
                    </a:lnTo>
                    <a:lnTo>
                      <a:pt x="123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11" name="Shape 4711"/>
              <p:cNvSpPr/>
              <p:nvPr/>
            </p:nvSpPr>
            <p:spPr>
              <a:xfrm>
                <a:off x="1836737" y="679450"/>
                <a:ext cx="38101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429"/>
                    </a:moveTo>
                    <a:lnTo>
                      <a:pt x="21600" y="15429"/>
                    </a:lnTo>
                    <a:lnTo>
                      <a:pt x="18900" y="12343"/>
                    </a:lnTo>
                    <a:lnTo>
                      <a:pt x="16200" y="9257"/>
                    </a:lnTo>
                    <a:lnTo>
                      <a:pt x="15300" y="7714"/>
                    </a:lnTo>
                    <a:lnTo>
                      <a:pt x="13500" y="6171"/>
                    </a:lnTo>
                    <a:lnTo>
                      <a:pt x="12600" y="4629"/>
                    </a:lnTo>
                    <a:lnTo>
                      <a:pt x="10800" y="4629"/>
                    </a:lnTo>
                    <a:lnTo>
                      <a:pt x="9900" y="3086"/>
                    </a:lnTo>
                    <a:lnTo>
                      <a:pt x="9900" y="3086"/>
                    </a:lnTo>
                    <a:lnTo>
                      <a:pt x="9000" y="3086"/>
                    </a:lnTo>
                    <a:lnTo>
                      <a:pt x="8100" y="1543"/>
                    </a:lnTo>
                    <a:lnTo>
                      <a:pt x="7200" y="1543"/>
                    </a:lnTo>
                    <a:lnTo>
                      <a:pt x="7200" y="1543"/>
                    </a:lnTo>
                    <a:lnTo>
                      <a:pt x="6300" y="0"/>
                    </a:lnTo>
                    <a:lnTo>
                      <a:pt x="5400" y="0"/>
                    </a:lnTo>
                    <a:lnTo>
                      <a:pt x="45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2700" y="0"/>
                    </a:lnTo>
                    <a:lnTo>
                      <a:pt x="1800" y="0"/>
                    </a:lnTo>
                    <a:lnTo>
                      <a:pt x="900" y="1543"/>
                    </a:lnTo>
                    <a:lnTo>
                      <a:pt x="0" y="1543"/>
                    </a:lnTo>
                    <a:lnTo>
                      <a:pt x="0" y="3086"/>
                    </a:lnTo>
                    <a:lnTo>
                      <a:pt x="2700" y="9257"/>
                    </a:lnTo>
                    <a:lnTo>
                      <a:pt x="2700" y="9257"/>
                    </a:lnTo>
                    <a:lnTo>
                      <a:pt x="2700" y="9257"/>
                    </a:lnTo>
                    <a:lnTo>
                      <a:pt x="3600" y="7714"/>
                    </a:lnTo>
                    <a:lnTo>
                      <a:pt x="3600" y="7714"/>
                    </a:lnTo>
                    <a:lnTo>
                      <a:pt x="3600" y="7714"/>
                    </a:lnTo>
                    <a:lnTo>
                      <a:pt x="3600" y="7714"/>
                    </a:lnTo>
                    <a:lnTo>
                      <a:pt x="4500" y="7714"/>
                    </a:lnTo>
                    <a:lnTo>
                      <a:pt x="4500" y="7714"/>
                    </a:lnTo>
                    <a:lnTo>
                      <a:pt x="5400" y="7714"/>
                    </a:lnTo>
                    <a:lnTo>
                      <a:pt x="5400" y="9257"/>
                    </a:lnTo>
                    <a:lnTo>
                      <a:pt x="6300" y="9257"/>
                    </a:lnTo>
                    <a:lnTo>
                      <a:pt x="6300" y="9257"/>
                    </a:lnTo>
                    <a:lnTo>
                      <a:pt x="7200" y="9257"/>
                    </a:lnTo>
                    <a:lnTo>
                      <a:pt x="8100" y="9257"/>
                    </a:lnTo>
                    <a:lnTo>
                      <a:pt x="8100" y="10800"/>
                    </a:lnTo>
                    <a:lnTo>
                      <a:pt x="9000" y="10800"/>
                    </a:lnTo>
                    <a:lnTo>
                      <a:pt x="9900" y="12343"/>
                    </a:lnTo>
                    <a:lnTo>
                      <a:pt x="10800" y="13886"/>
                    </a:lnTo>
                    <a:lnTo>
                      <a:pt x="12600" y="13886"/>
                    </a:lnTo>
                    <a:lnTo>
                      <a:pt x="13500" y="15429"/>
                    </a:lnTo>
                    <a:lnTo>
                      <a:pt x="16200" y="18514"/>
                    </a:lnTo>
                    <a:lnTo>
                      <a:pt x="18900" y="21600"/>
                    </a:lnTo>
                    <a:lnTo>
                      <a:pt x="18900" y="21600"/>
                    </a:lnTo>
                    <a:lnTo>
                      <a:pt x="21600" y="154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12" name="Shape 4712"/>
              <p:cNvSpPr/>
              <p:nvPr/>
            </p:nvSpPr>
            <p:spPr>
              <a:xfrm>
                <a:off x="1870075" y="695325"/>
                <a:ext cx="38100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12343"/>
                    </a:moveTo>
                    <a:lnTo>
                      <a:pt x="18900" y="12343"/>
                    </a:lnTo>
                    <a:lnTo>
                      <a:pt x="18000" y="12343"/>
                    </a:lnTo>
                    <a:lnTo>
                      <a:pt x="18000" y="12343"/>
                    </a:lnTo>
                    <a:lnTo>
                      <a:pt x="18000" y="13886"/>
                    </a:lnTo>
                    <a:lnTo>
                      <a:pt x="18000" y="13886"/>
                    </a:lnTo>
                    <a:lnTo>
                      <a:pt x="17100" y="13886"/>
                    </a:lnTo>
                    <a:lnTo>
                      <a:pt x="17100" y="13886"/>
                    </a:lnTo>
                    <a:lnTo>
                      <a:pt x="16200" y="13886"/>
                    </a:lnTo>
                    <a:lnTo>
                      <a:pt x="16200" y="13886"/>
                    </a:lnTo>
                    <a:lnTo>
                      <a:pt x="16200" y="13886"/>
                    </a:lnTo>
                    <a:lnTo>
                      <a:pt x="15300" y="12343"/>
                    </a:lnTo>
                    <a:lnTo>
                      <a:pt x="15300" y="12343"/>
                    </a:lnTo>
                    <a:lnTo>
                      <a:pt x="14400" y="12343"/>
                    </a:lnTo>
                    <a:lnTo>
                      <a:pt x="13500" y="12343"/>
                    </a:lnTo>
                    <a:lnTo>
                      <a:pt x="13500" y="12343"/>
                    </a:lnTo>
                    <a:lnTo>
                      <a:pt x="12600" y="10800"/>
                    </a:lnTo>
                    <a:lnTo>
                      <a:pt x="12600" y="10800"/>
                    </a:lnTo>
                    <a:lnTo>
                      <a:pt x="10800" y="9257"/>
                    </a:lnTo>
                    <a:lnTo>
                      <a:pt x="9900" y="9257"/>
                    </a:lnTo>
                    <a:lnTo>
                      <a:pt x="8100" y="7714"/>
                    </a:lnTo>
                    <a:lnTo>
                      <a:pt x="7200" y="6171"/>
                    </a:lnTo>
                    <a:lnTo>
                      <a:pt x="4500" y="3086"/>
                    </a:lnTo>
                    <a:lnTo>
                      <a:pt x="2700" y="0"/>
                    </a:lnTo>
                    <a:lnTo>
                      <a:pt x="0" y="6171"/>
                    </a:lnTo>
                    <a:lnTo>
                      <a:pt x="1800" y="9257"/>
                    </a:lnTo>
                    <a:lnTo>
                      <a:pt x="4500" y="12343"/>
                    </a:lnTo>
                    <a:lnTo>
                      <a:pt x="6300" y="13886"/>
                    </a:lnTo>
                    <a:lnTo>
                      <a:pt x="7200" y="15429"/>
                    </a:lnTo>
                    <a:lnTo>
                      <a:pt x="9000" y="16971"/>
                    </a:lnTo>
                    <a:lnTo>
                      <a:pt x="9900" y="16971"/>
                    </a:lnTo>
                    <a:lnTo>
                      <a:pt x="10800" y="18514"/>
                    </a:lnTo>
                    <a:lnTo>
                      <a:pt x="11700" y="18514"/>
                    </a:lnTo>
                    <a:lnTo>
                      <a:pt x="12600" y="20057"/>
                    </a:lnTo>
                    <a:lnTo>
                      <a:pt x="12600" y="20057"/>
                    </a:lnTo>
                    <a:lnTo>
                      <a:pt x="13500" y="20057"/>
                    </a:lnTo>
                    <a:lnTo>
                      <a:pt x="14400" y="20057"/>
                    </a:lnTo>
                    <a:lnTo>
                      <a:pt x="15300" y="20057"/>
                    </a:lnTo>
                    <a:lnTo>
                      <a:pt x="15300" y="21600"/>
                    </a:lnTo>
                    <a:lnTo>
                      <a:pt x="16200" y="21600"/>
                    </a:lnTo>
                    <a:lnTo>
                      <a:pt x="17100" y="21600"/>
                    </a:lnTo>
                    <a:lnTo>
                      <a:pt x="18000" y="21600"/>
                    </a:lnTo>
                    <a:lnTo>
                      <a:pt x="18900" y="21600"/>
                    </a:lnTo>
                    <a:lnTo>
                      <a:pt x="18900" y="20057"/>
                    </a:lnTo>
                    <a:lnTo>
                      <a:pt x="19800" y="20057"/>
                    </a:lnTo>
                    <a:lnTo>
                      <a:pt x="20700" y="20057"/>
                    </a:lnTo>
                    <a:lnTo>
                      <a:pt x="21600" y="18514"/>
                    </a:lnTo>
                    <a:lnTo>
                      <a:pt x="21600" y="18514"/>
                    </a:lnTo>
                    <a:lnTo>
                      <a:pt x="18900" y="123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13" name="Shape 4713"/>
              <p:cNvSpPr/>
              <p:nvPr/>
            </p:nvSpPr>
            <p:spPr>
              <a:xfrm>
                <a:off x="1903412" y="671512"/>
                <a:ext cx="1111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171" y="0"/>
                    </a:moveTo>
                    <a:lnTo>
                      <a:pt x="6171" y="0"/>
                    </a:lnTo>
                    <a:lnTo>
                      <a:pt x="6171" y="1600"/>
                    </a:lnTo>
                    <a:lnTo>
                      <a:pt x="6171" y="3200"/>
                    </a:lnTo>
                    <a:lnTo>
                      <a:pt x="6171" y="4800"/>
                    </a:lnTo>
                    <a:lnTo>
                      <a:pt x="6171" y="6400"/>
                    </a:lnTo>
                    <a:lnTo>
                      <a:pt x="6171" y="8000"/>
                    </a:lnTo>
                    <a:lnTo>
                      <a:pt x="6171" y="9600"/>
                    </a:lnTo>
                    <a:lnTo>
                      <a:pt x="6171" y="11200"/>
                    </a:lnTo>
                    <a:lnTo>
                      <a:pt x="6171" y="12000"/>
                    </a:lnTo>
                    <a:lnTo>
                      <a:pt x="6171" y="12800"/>
                    </a:lnTo>
                    <a:lnTo>
                      <a:pt x="6171" y="13600"/>
                    </a:lnTo>
                    <a:lnTo>
                      <a:pt x="6171" y="14400"/>
                    </a:lnTo>
                    <a:lnTo>
                      <a:pt x="6171" y="14400"/>
                    </a:lnTo>
                    <a:lnTo>
                      <a:pt x="6171" y="15200"/>
                    </a:lnTo>
                    <a:lnTo>
                      <a:pt x="6171" y="15200"/>
                    </a:lnTo>
                    <a:lnTo>
                      <a:pt x="3086" y="16000"/>
                    </a:lnTo>
                    <a:lnTo>
                      <a:pt x="3086" y="16800"/>
                    </a:lnTo>
                    <a:lnTo>
                      <a:pt x="3086" y="16800"/>
                    </a:lnTo>
                    <a:lnTo>
                      <a:pt x="3086" y="16800"/>
                    </a:lnTo>
                    <a:lnTo>
                      <a:pt x="3086" y="17600"/>
                    </a:lnTo>
                    <a:lnTo>
                      <a:pt x="3086" y="17600"/>
                    </a:lnTo>
                    <a:lnTo>
                      <a:pt x="0" y="17600"/>
                    </a:lnTo>
                    <a:lnTo>
                      <a:pt x="0" y="18400"/>
                    </a:lnTo>
                    <a:lnTo>
                      <a:pt x="0" y="18400"/>
                    </a:lnTo>
                    <a:lnTo>
                      <a:pt x="0" y="18400"/>
                    </a:lnTo>
                    <a:lnTo>
                      <a:pt x="9257" y="21600"/>
                    </a:lnTo>
                    <a:lnTo>
                      <a:pt x="9257" y="21600"/>
                    </a:lnTo>
                    <a:lnTo>
                      <a:pt x="12343" y="20800"/>
                    </a:lnTo>
                    <a:lnTo>
                      <a:pt x="12343" y="20800"/>
                    </a:lnTo>
                    <a:lnTo>
                      <a:pt x="15429" y="20000"/>
                    </a:lnTo>
                    <a:lnTo>
                      <a:pt x="15429" y="19200"/>
                    </a:lnTo>
                    <a:lnTo>
                      <a:pt x="18514" y="19200"/>
                    </a:lnTo>
                    <a:lnTo>
                      <a:pt x="18514" y="18400"/>
                    </a:lnTo>
                    <a:lnTo>
                      <a:pt x="18514" y="17600"/>
                    </a:lnTo>
                    <a:lnTo>
                      <a:pt x="18514" y="16800"/>
                    </a:lnTo>
                    <a:lnTo>
                      <a:pt x="21600" y="16800"/>
                    </a:lnTo>
                    <a:lnTo>
                      <a:pt x="21600" y="16000"/>
                    </a:lnTo>
                    <a:lnTo>
                      <a:pt x="21600" y="15200"/>
                    </a:lnTo>
                    <a:lnTo>
                      <a:pt x="21600" y="14400"/>
                    </a:lnTo>
                    <a:lnTo>
                      <a:pt x="21600" y="13600"/>
                    </a:lnTo>
                    <a:lnTo>
                      <a:pt x="21600" y="12800"/>
                    </a:lnTo>
                    <a:lnTo>
                      <a:pt x="21600" y="12000"/>
                    </a:lnTo>
                    <a:lnTo>
                      <a:pt x="21600" y="11200"/>
                    </a:lnTo>
                    <a:lnTo>
                      <a:pt x="21600" y="9600"/>
                    </a:lnTo>
                    <a:lnTo>
                      <a:pt x="21600" y="8000"/>
                    </a:lnTo>
                    <a:lnTo>
                      <a:pt x="21600" y="6400"/>
                    </a:lnTo>
                    <a:lnTo>
                      <a:pt x="21600" y="4800"/>
                    </a:lnTo>
                    <a:lnTo>
                      <a:pt x="21600" y="3200"/>
                    </a:lnTo>
                    <a:lnTo>
                      <a:pt x="21600" y="160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617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14" name="Shape 4714"/>
              <p:cNvSpPr/>
              <p:nvPr/>
            </p:nvSpPr>
            <p:spPr>
              <a:xfrm>
                <a:off x="1906587" y="638175"/>
                <a:ext cx="15876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120" y="0"/>
                    </a:moveTo>
                    <a:lnTo>
                      <a:pt x="15120" y="0"/>
                    </a:lnTo>
                    <a:lnTo>
                      <a:pt x="15120" y="0"/>
                    </a:lnTo>
                    <a:lnTo>
                      <a:pt x="12960" y="1029"/>
                    </a:lnTo>
                    <a:lnTo>
                      <a:pt x="12960" y="1029"/>
                    </a:lnTo>
                    <a:lnTo>
                      <a:pt x="10800" y="1029"/>
                    </a:lnTo>
                    <a:lnTo>
                      <a:pt x="10800" y="2057"/>
                    </a:lnTo>
                    <a:lnTo>
                      <a:pt x="8640" y="2057"/>
                    </a:lnTo>
                    <a:lnTo>
                      <a:pt x="8640" y="3086"/>
                    </a:lnTo>
                    <a:lnTo>
                      <a:pt x="6480" y="3086"/>
                    </a:lnTo>
                    <a:lnTo>
                      <a:pt x="6480" y="4114"/>
                    </a:lnTo>
                    <a:lnTo>
                      <a:pt x="6480" y="4114"/>
                    </a:lnTo>
                    <a:lnTo>
                      <a:pt x="4320" y="5143"/>
                    </a:lnTo>
                    <a:lnTo>
                      <a:pt x="4320" y="5143"/>
                    </a:lnTo>
                    <a:lnTo>
                      <a:pt x="4320" y="6171"/>
                    </a:lnTo>
                    <a:lnTo>
                      <a:pt x="2160" y="7200"/>
                    </a:lnTo>
                    <a:lnTo>
                      <a:pt x="2160" y="7200"/>
                    </a:lnTo>
                    <a:lnTo>
                      <a:pt x="2160" y="8229"/>
                    </a:lnTo>
                    <a:lnTo>
                      <a:pt x="2160" y="9257"/>
                    </a:lnTo>
                    <a:lnTo>
                      <a:pt x="2160" y="9257"/>
                    </a:lnTo>
                    <a:lnTo>
                      <a:pt x="2160" y="10286"/>
                    </a:lnTo>
                    <a:lnTo>
                      <a:pt x="0" y="11314"/>
                    </a:lnTo>
                    <a:lnTo>
                      <a:pt x="0" y="12343"/>
                    </a:lnTo>
                    <a:lnTo>
                      <a:pt x="0" y="14400"/>
                    </a:lnTo>
                    <a:lnTo>
                      <a:pt x="0" y="15429"/>
                    </a:lnTo>
                    <a:lnTo>
                      <a:pt x="0" y="17486"/>
                    </a:lnTo>
                    <a:lnTo>
                      <a:pt x="0" y="19543"/>
                    </a:lnTo>
                    <a:lnTo>
                      <a:pt x="0" y="21600"/>
                    </a:lnTo>
                    <a:lnTo>
                      <a:pt x="10800" y="21600"/>
                    </a:lnTo>
                    <a:lnTo>
                      <a:pt x="10800" y="19543"/>
                    </a:lnTo>
                    <a:lnTo>
                      <a:pt x="10800" y="17486"/>
                    </a:lnTo>
                    <a:lnTo>
                      <a:pt x="10800" y="16457"/>
                    </a:lnTo>
                    <a:lnTo>
                      <a:pt x="10800" y="14400"/>
                    </a:lnTo>
                    <a:lnTo>
                      <a:pt x="10800" y="13371"/>
                    </a:lnTo>
                    <a:lnTo>
                      <a:pt x="10800" y="11314"/>
                    </a:lnTo>
                    <a:lnTo>
                      <a:pt x="10800" y="11314"/>
                    </a:lnTo>
                    <a:lnTo>
                      <a:pt x="12960" y="10286"/>
                    </a:lnTo>
                    <a:lnTo>
                      <a:pt x="12960" y="10286"/>
                    </a:lnTo>
                    <a:lnTo>
                      <a:pt x="12960" y="9257"/>
                    </a:lnTo>
                    <a:lnTo>
                      <a:pt x="12960" y="9257"/>
                    </a:lnTo>
                    <a:lnTo>
                      <a:pt x="12960" y="9257"/>
                    </a:lnTo>
                    <a:lnTo>
                      <a:pt x="12960" y="8229"/>
                    </a:lnTo>
                    <a:lnTo>
                      <a:pt x="12960" y="8229"/>
                    </a:lnTo>
                    <a:lnTo>
                      <a:pt x="15120" y="7200"/>
                    </a:lnTo>
                    <a:lnTo>
                      <a:pt x="15120" y="7200"/>
                    </a:lnTo>
                    <a:lnTo>
                      <a:pt x="15120" y="7200"/>
                    </a:lnTo>
                    <a:lnTo>
                      <a:pt x="15120" y="6171"/>
                    </a:lnTo>
                    <a:lnTo>
                      <a:pt x="17280" y="6171"/>
                    </a:lnTo>
                    <a:lnTo>
                      <a:pt x="17280" y="6171"/>
                    </a:lnTo>
                    <a:lnTo>
                      <a:pt x="17280" y="5143"/>
                    </a:lnTo>
                    <a:lnTo>
                      <a:pt x="17280" y="5143"/>
                    </a:lnTo>
                    <a:lnTo>
                      <a:pt x="19440" y="5143"/>
                    </a:lnTo>
                    <a:lnTo>
                      <a:pt x="19440" y="4114"/>
                    </a:lnTo>
                    <a:lnTo>
                      <a:pt x="21600" y="4114"/>
                    </a:lnTo>
                    <a:lnTo>
                      <a:pt x="21600" y="4114"/>
                    </a:lnTo>
                    <a:lnTo>
                      <a:pt x="21600" y="4114"/>
                    </a:lnTo>
                    <a:lnTo>
                      <a:pt x="151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15" name="Shape 4715"/>
              <p:cNvSpPr/>
              <p:nvPr/>
            </p:nvSpPr>
            <p:spPr>
              <a:xfrm>
                <a:off x="1917700" y="635000"/>
                <a:ext cx="31750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8100"/>
                    </a:moveTo>
                    <a:lnTo>
                      <a:pt x="21600" y="8100"/>
                    </a:lnTo>
                    <a:lnTo>
                      <a:pt x="20520" y="8100"/>
                    </a:lnTo>
                    <a:lnTo>
                      <a:pt x="18360" y="5400"/>
                    </a:lnTo>
                    <a:lnTo>
                      <a:pt x="17280" y="5400"/>
                    </a:lnTo>
                    <a:lnTo>
                      <a:pt x="16200" y="2700"/>
                    </a:lnTo>
                    <a:lnTo>
                      <a:pt x="15120" y="2700"/>
                    </a:lnTo>
                    <a:lnTo>
                      <a:pt x="12960" y="2700"/>
                    </a:lnTo>
                    <a:lnTo>
                      <a:pt x="11880" y="0"/>
                    </a:lnTo>
                    <a:lnTo>
                      <a:pt x="10800" y="0"/>
                    </a:lnTo>
                    <a:lnTo>
                      <a:pt x="9720" y="0"/>
                    </a:lnTo>
                    <a:lnTo>
                      <a:pt x="9720" y="0"/>
                    </a:lnTo>
                    <a:lnTo>
                      <a:pt x="8640" y="0"/>
                    </a:lnTo>
                    <a:lnTo>
                      <a:pt x="8640" y="0"/>
                    </a:lnTo>
                    <a:lnTo>
                      <a:pt x="7560" y="0"/>
                    </a:lnTo>
                    <a:lnTo>
                      <a:pt x="6480" y="0"/>
                    </a:lnTo>
                    <a:lnTo>
                      <a:pt x="6480" y="0"/>
                    </a:lnTo>
                    <a:lnTo>
                      <a:pt x="540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2160" y="2700"/>
                    </a:lnTo>
                    <a:lnTo>
                      <a:pt x="1080" y="2700"/>
                    </a:lnTo>
                    <a:lnTo>
                      <a:pt x="1080" y="2700"/>
                    </a:lnTo>
                    <a:lnTo>
                      <a:pt x="0" y="5400"/>
                    </a:lnTo>
                    <a:lnTo>
                      <a:pt x="3240" y="16200"/>
                    </a:lnTo>
                    <a:lnTo>
                      <a:pt x="3240" y="16200"/>
                    </a:lnTo>
                    <a:lnTo>
                      <a:pt x="4320" y="13500"/>
                    </a:lnTo>
                    <a:lnTo>
                      <a:pt x="4320" y="13500"/>
                    </a:lnTo>
                    <a:lnTo>
                      <a:pt x="4320" y="13500"/>
                    </a:lnTo>
                    <a:lnTo>
                      <a:pt x="5400" y="13500"/>
                    </a:lnTo>
                    <a:lnTo>
                      <a:pt x="5400" y="13500"/>
                    </a:lnTo>
                    <a:lnTo>
                      <a:pt x="5400" y="13500"/>
                    </a:lnTo>
                    <a:lnTo>
                      <a:pt x="6480" y="13500"/>
                    </a:lnTo>
                    <a:lnTo>
                      <a:pt x="6480" y="13500"/>
                    </a:lnTo>
                    <a:lnTo>
                      <a:pt x="6480" y="13500"/>
                    </a:lnTo>
                    <a:lnTo>
                      <a:pt x="7560" y="13500"/>
                    </a:lnTo>
                    <a:lnTo>
                      <a:pt x="7560" y="13500"/>
                    </a:lnTo>
                    <a:lnTo>
                      <a:pt x="8640" y="13500"/>
                    </a:lnTo>
                    <a:lnTo>
                      <a:pt x="8640" y="13500"/>
                    </a:lnTo>
                    <a:lnTo>
                      <a:pt x="9720" y="13500"/>
                    </a:lnTo>
                    <a:lnTo>
                      <a:pt x="9720" y="13500"/>
                    </a:lnTo>
                    <a:lnTo>
                      <a:pt x="10800" y="13500"/>
                    </a:lnTo>
                    <a:lnTo>
                      <a:pt x="11880" y="13500"/>
                    </a:lnTo>
                    <a:lnTo>
                      <a:pt x="12960" y="16200"/>
                    </a:lnTo>
                    <a:lnTo>
                      <a:pt x="14040" y="16200"/>
                    </a:lnTo>
                    <a:lnTo>
                      <a:pt x="16200" y="18900"/>
                    </a:lnTo>
                    <a:lnTo>
                      <a:pt x="17280" y="18900"/>
                    </a:lnTo>
                    <a:lnTo>
                      <a:pt x="18360" y="18900"/>
                    </a:lnTo>
                    <a:lnTo>
                      <a:pt x="20520" y="21600"/>
                    </a:lnTo>
                    <a:lnTo>
                      <a:pt x="20520" y="21600"/>
                    </a:lnTo>
                    <a:lnTo>
                      <a:pt x="21600" y="81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16" name="Shape 4716"/>
              <p:cNvSpPr/>
              <p:nvPr/>
            </p:nvSpPr>
            <p:spPr>
              <a:xfrm>
                <a:off x="1947862" y="633412"/>
                <a:ext cx="23813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280" y="0"/>
                    </a:moveTo>
                    <a:lnTo>
                      <a:pt x="17280" y="0"/>
                    </a:lnTo>
                    <a:lnTo>
                      <a:pt x="15840" y="2400"/>
                    </a:lnTo>
                    <a:lnTo>
                      <a:pt x="14400" y="4800"/>
                    </a:lnTo>
                    <a:lnTo>
                      <a:pt x="12960" y="7200"/>
                    </a:lnTo>
                    <a:lnTo>
                      <a:pt x="12960" y="7200"/>
                    </a:lnTo>
                    <a:lnTo>
                      <a:pt x="11520" y="7200"/>
                    </a:lnTo>
                    <a:lnTo>
                      <a:pt x="10080" y="9600"/>
                    </a:lnTo>
                    <a:lnTo>
                      <a:pt x="10080" y="9600"/>
                    </a:lnTo>
                    <a:lnTo>
                      <a:pt x="10080" y="9600"/>
                    </a:lnTo>
                    <a:lnTo>
                      <a:pt x="8640" y="9600"/>
                    </a:lnTo>
                    <a:lnTo>
                      <a:pt x="8640" y="9600"/>
                    </a:lnTo>
                    <a:lnTo>
                      <a:pt x="8640" y="9600"/>
                    </a:lnTo>
                    <a:lnTo>
                      <a:pt x="7200" y="9600"/>
                    </a:lnTo>
                    <a:lnTo>
                      <a:pt x="7200" y="9600"/>
                    </a:lnTo>
                    <a:lnTo>
                      <a:pt x="7200" y="9600"/>
                    </a:lnTo>
                    <a:lnTo>
                      <a:pt x="5760" y="9600"/>
                    </a:lnTo>
                    <a:lnTo>
                      <a:pt x="5760" y="9600"/>
                    </a:lnTo>
                    <a:lnTo>
                      <a:pt x="4320" y="9600"/>
                    </a:lnTo>
                    <a:lnTo>
                      <a:pt x="4320" y="9600"/>
                    </a:lnTo>
                    <a:lnTo>
                      <a:pt x="4320" y="9600"/>
                    </a:lnTo>
                    <a:lnTo>
                      <a:pt x="2880" y="9600"/>
                    </a:lnTo>
                    <a:lnTo>
                      <a:pt x="1440" y="9600"/>
                    </a:lnTo>
                    <a:lnTo>
                      <a:pt x="1440" y="96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1440" y="21600"/>
                    </a:lnTo>
                    <a:lnTo>
                      <a:pt x="2880" y="21600"/>
                    </a:lnTo>
                    <a:lnTo>
                      <a:pt x="2880" y="21600"/>
                    </a:lnTo>
                    <a:lnTo>
                      <a:pt x="4320" y="21600"/>
                    </a:lnTo>
                    <a:lnTo>
                      <a:pt x="5760" y="21600"/>
                    </a:lnTo>
                    <a:lnTo>
                      <a:pt x="5760" y="21600"/>
                    </a:lnTo>
                    <a:lnTo>
                      <a:pt x="7200" y="21600"/>
                    </a:lnTo>
                    <a:lnTo>
                      <a:pt x="8640" y="21600"/>
                    </a:lnTo>
                    <a:lnTo>
                      <a:pt x="8640" y="21600"/>
                    </a:lnTo>
                    <a:lnTo>
                      <a:pt x="10080" y="21600"/>
                    </a:lnTo>
                    <a:lnTo>
                      <a:pt x="10080" y="21600"/>
                    </a:lnTo>
                    <a:lnTo>
                      <a:pt x="11520" y="21600"/>
                    </a:lnTo>
                    <a:lnTo>
                      <a:pt x="11520" y="21600"/>
                    </a:lnTo>
                    <a:lnTo>
                      <a:pt x="12960" y="19200"/>
                    </a:lnTo>
                    <a:lnTo>
                      <a:pt x="12960" y="19200"/>
                    </a:lnTo>
                    <a:lnTo>
                      <a:pt x="14400" y="19200"/>
                    </a:lnTo>
                    <a:lnTo>
                      <a:pt x="15840" y="16800"/>
                    </a:lnTo>
                    <a:lnTo>
                      <a:pt x="17280" y="16800"/>
                    </a:lnTo>
                    <a:lnTo>
                      <a:pt x="18720" y="14400"/>
                    </a:lnTo>
                    <a:lnTo>
                      <a:pt x="20160" y="12000"/>
                    </a:lnTo>
                    <a:lnTo>
                      <a:pt x="21600" y="9600"/>
                    </a:lnTo>
                    <a:lnTo>
                      <a:pt x="21600" y="9600"/>
                    </a:lnTo>
                    <a:lnTo>
                      <a:pt x="1728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17" name="Shape 4717"/>
              <p:cNvSpPr/>
              <p:nvPr/>
            </p:nvSpPr>
            <p:spPr>
              <a:xfrm>
                <a:off x="1966912" y="608012"/>
                <a:ext cx="33338" cy="317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514" y="0"/>
                    </a:moveTo>
                    <a:lnTo>
                      <a:pt x="16457" y="0"/>
                    </a:lnTo>
                    <a:lnTo>
                      <a:pt x="15429" y="1080"/>
                    </a:lnTo>
                    <a:lnTo>
                      <a:pt x="14400" y="2160"/>
                    </a:lnTo>
                    <a:lnTo>
                      <a:pt x="13371" y="3240"/>
                    </a:lnTo>
                    <a:lnTo>
                      <a:pt x="12343" y="4320"/>
                    </a:lnTo>
                    <a:lnTo>
                      <a:pt x="11314" y="4320"/>
                    </a:lnTo>
                    <a:lnTo>
                      <a:pt x="11314" y="5400"/>
                    </a:lnTo>
                    <a:lnTo>
                      <a:pt x="10286" y="6480"/>
                    </a:lnTo>
                    <a:lnTo>
                      <a:pt x="9257" y="7560"/>
                    </a:lnTo>
                    <a:lnTo>
                      <a:pt x="8229" y="8640"/>
                    </a:lnTo>
                    <a:lnTo>
                      <a:pt x="7200" y="9720"/>
                    </a:lnTo>
                    <a:lnTo>
                      <a:pt x="6171" y="10800"/>
                    </a:lnTo>
                    <a:lnTo>
                      <a:pt x="5143" y="12960"/>
                    </a:lnTo>
                    <a:lnTo>
                      <a:pt x="4114" y="14040"/>
                    </a:lnTo>
                    <a:lnTo>
                      <a:pt x="3086" y="15120"/>
                    </a:lnTo>
                    <a:lnTo>
                      <a:pt x="2057" y="16200"/>
                    </a:lnTo>
                    <a:lnTo>
                      <a:pt x="2057" y="16200"/>
                    </a:lnTo>
                    <a:lnTo>
                      <a:pt x="1029" y="16200"/>
                    </a:lnTo>
                    <a:lnTo>
                      <a:pt x="1029" y="17280"/>
                    </a:lnTo>
                    <a:lnTo>
                      <a:pt x="0" y="17280"/>
                    </a:lnTo>
                    <a:lnTo>
                      <a:pt x="3086" y="21600"/>
                    </a:lnTo>
                    <a:lnTo>
                      <a:pt x="4114" y="21600"/>
                    </a:lnTo>
                    <a:lnTo>
                      <a:pt x="5143" y="20520"/>
                    </a:lnTo>
                    <a:lnTo>
                      <a:pt x="5143" y="20520"/>
                    </a:lnTo>
                    <a:lnTo>
                      <a:pt x="6171" y="19440"/>
                    </a:lnTo>
                    <a:lnTo>
                      <a:pt x="7200" y="19440"/>
                    </a:lnTo>
                    <a:lnTo>
                      <a:pt x="7200" y="18360"/>
                    </a:lnTo>
                    <a:lnTo>
                      <a:pt x="9257" y="16200"/>
                    </a:lnTo>
                    <a:lnTo>
                      <a:pt x="10286" y="14040"/>
                    </a:lnTo>
                    <a:lnTo>
                      <a:pt x="11314" y="12960"/>
                    </a:lnTo>
                    <a:lnTo>
                      <a:pt x="11314" y="11880"/>
                    </a:lnTo>
                    <a:lnTo>
                      <a:pt x="12343" y="10800"/>
                    </a:lnTo>
                    <a:lnTo>
                      <a:pt x="14400" y="9720"/>
                    </a:lnTo>
                    <a:lnTo>
                      <a:pt x="14400" y="9720"/>
                    </a:lnTo>
                    <a:lnTo>
                      <a:pt x="15429" y="8640"/>
                    </a:lnTo>
                    <a:lnTo>
                      <a:pt x="16457" y="7560"/>
                    </a:lnTo>
                    <a:lnTo>
                      <a:pt x="17486" y="7560"/>
                    </a:lnTo>
                    <a:lnTo>
                      <a:pt x="17486" y="6480"/>
                    </a:lnTo>
                    <a:lnTo>
                      <a:pt x="18514" y="5400"/>
                    </a:lnTo>
                    <a:lnTo>
                      <a:pt x="19543" y="4320"/>
                    </a:lnTo>
                    <a:lnTo>
                      <a:pt x="21600" y="4320"/>
                    </a:lnTo>
                    <a:lnTo>
                      <a:pt x="185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18" name="Shape 4718"/>
              <p:cNvSpPr/>
              <p:nvPr/>
            </p:nvSpPr>
            <p:spPr>
              <a:xfrm>
                <a:off x="1944687" y="587375"/>
                <a:ext cx="84138" cy="746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0" y="5515"/>
                    </a:lnTo>
                    <a:lnTo>
                      <a:pt x="0" y="5515"/>
                    </a:lnTo>
                    <a:lnTo>
                      <a:pt x="0" y="5515"/>
                    </a:lnTo>
                    <a:lnTo>
                      <a:pt x="408" y="5515"/>
                    </a:lnTo>
                    <a:lnTo>
                      <a:pt x="408" y="5974"/>
                    </a:lnTo>
                    <a:lnTo>
                      <a:pt x="408" y="5974"/>
                    </a:lnTo>
                    <a:lnTo>
                      <a:pt x="408" y="5974"/>
                    </a:lnTo>
                    <a:lnTo>
                      <a:pt x="408" y="5974"/>
                    </a:lnTo>
                    <a:lnTo>
                      <a:pt x="408" y="5974"/>
                    </a:lnTo>
                    <a:lnTo>
                      <a:pt x="815" y="5974"/>
                    </a:lnTo>
                    <a:lnTo>
                      <a:pt x="815" y="5974"/>
                    </a:lnTo>
                    <a:lnTo>
                      <a:pt x="815" y="5974"/>
                    </a:lnTo>
                    <a:lnTo>
                      <a:pt x="815" y="5974"/>
                    </a:lnTo>
                    <a:lnTo>
                      <a:pt x="815" y="5974"/>
                    </a:lnTo>
                    <a:lnTo>
                      <a:pt x="815" y="5974"/>
                    </a:lnTo>
                    <a:lnTo>
                      <a:pt x="1223" y="5974"/>
                    </a:lnTo>
                    <a:lnTo>
                      <a:pt x="1223" y="6434"/>
                    </a:lnTo>
                    <a:lnTo>
                      <a:pt x="1223" y="6434"/>
                    </a:lnTo>
                    <a:lnTo>
                      <a:pt x="1223" y="6434"/>
                    </a:lnTo>
                    <a:lnTo>
                      <a:pt x="1223" y="6434"/>
                    </a:lnTo>
                    <a:lnTo>
                      <a:pt x="1223" y="6434"/>
                    </a:lnTo>
                    <a:lnTo>
                      <a:pt x="1630" y="6434"/>
                    </a:lnTo>
                    <a:lnTo>
                      <a:pt x="1630" y="6434"/>
                    </a:lnTo>
                    <a:lnTo>
                      <a:pt x="1630" y="6434"/>
                    </a:lnTo>
                    <a:lnTo>
                      <a:pt x="1630" y="6434"/>
                    </a:lnTo>
                    <a:lnTo>
                      <a:pt x="1630" y="6434"/>
                    </a:lnTo>
                    <a:lnTo>
                      <a:pt x="1630" y="6434"/>
                    </a:lnTo>
                    <a:lnTo>
                      <a:pt x="1630" y="6894"/>
                    </a:lnTo>
                    <a:lnTo>
                      <a:pt x="2038" y="6894"/>
                    </a:lnTo>
                    <a:lnTo>
                      <a:pt x="2038" y="6894"/>
                    </a:lnTo>
                    <a:lnTo>
                      <a:pt x="2038" y="6894"/>
                    </a:lnTo>
                    <a:lnTo>
                      <a:pt x="2038" y="6894"/>
                    </a:lnTo>
                    <a:lnTo>
                      <a:pt x="2038" y="6894"/>
                    </a:lnTo>
                    <a:lnTo>
                      <a:pt x="2038" y="6894"/>
                    </a:lnTo>
                    <a:lnTo>
                      <a:pt x="2445" y="6894"/>
                    </a:lnTo>
                    <a:lnTo>
                      <a:pt x="2445" y="6894"/>
                    </a:lnTo>
                    <a:lnTo>
                      <a:pt x="2445" y="6894"/>
                    </a:lnTo>
                    <a:lnTo>
                      <a:pt x="2445" y="7353"/>
                    </a:lnTo>
                    <a:lnTo>
                      <a:pt x="2445" y="7353"/>
                    </a:lnTo>
                    <a:lnTo>
                      <a:pt x="2445" y="7353"/>
                    </a:lnTo>
                    <a:lnTo>
                      <a:pt x="2445" y="7353"/>
                    </a:lnTo>
                    <a:lnTo>
                      <a:pt x="2853" y="7353"/>
                    </a:lnTo>
                    <a:lnTo>
                      <a:pt x="2853" y="7353"/>
                    </a:lnTo>
                    <a:lnTo>
                      <a:pt x="2853" y="7353"/>
                    </a:lnTo>
                    <a:lnTo>
                      <a:pt x="2853" y="7353"/>
                    </a:lnTo>
                    <a:lnTo>
                      <a:pt x="2853" y="7353"/>
                    </a:lnTo>
                    <a:lnTo>
                      <a:pt x="2853" y="7353"/>
                    </a:lnTo>
                    <a:lnTo>
                      <a:pt x="2853" y="7813"/>
                    </a:lnTo>
                    <a:lnTo>
                      <a:pt x="3260" y="7813"/>
                    </a:lnTo>
                    <a:lnTo>
                      <a:pt x="3260" y="7813"/>
                    </a:lnTo>
                    <a:lnTo>
                      <a:pt x="3260" y="7813"/>
                    </a:lnTo>
                    <a:lnTo>
                      <a:pt x="3260" y="7813"/>
                    </a:lnTo>
                    <a:lnTo>
                      <a:pt x="3260" y="7813"/>
                    </a:lnTo>
                    <a:lnTo>
                      <a:pt x="3260" y="7813"/>
                    </a:lnTo>
                    <a:lnTo>
                      <a:pt x="3260" y="7813"/>
                    </a:lnTo>
                    <a:lnTo>
                      <a:pt x="3668" y="7813"/>
                    </a:lnTo>
                    <a:lnTo>
                      <a:pt x="3668" y="7813"/>
                    </a:lnTo>
                    <a:lnTo>
                      <a:pt x="3668" y="8272"/>
                    </a:lnTo>
                    <a:lnTo>
                      <a:pt x="3668" y="8272"/>
                    </a:lnTo>
                    <a:lnTo>
                      <a:pt x="3668" y="8272"/>
                    </a:lnTo>
                    <a:lnTo>
                      <a:pt x="3668" y="8272"/>
                    </a:lnTo>
                    <a:lnTo>
                      <a:pt x="3668" y="8272"/>
                    </a:lnTo>
                    <a:lnTo>
                      <a:pt x="4075" y="8272"/>
                    </a:lnTo>
                    <a:lnTo>
                      <a:pt x="4075" y="8272"/>
                    </a:lnTo>
                    <a:lnTo>
                      <a:pt x="4075" y="8272"/>
                    </a:lnTo>
                    <a:lnTo>
                      <a:pt x="4075" y="8272"/>
                    </a:lnTo>
                    <a:lnTo>
                      <a:pt x="4075" y="8732"/>
                    </a:lnTo>
                    <a:lnTo>
                      <a:pt x="4075" y="8732"/>
                    </a:lnTo>
                    <a:lnTo>
                      <a:pt x="4075" y="8732"/>
                    </a:lnTo>
                    <a:lnTo>
                      <a:pt x="4075" y="8732"/>
                    </a:lnTo>
                    <a:lnTo>
                      <a:pt x="4483" y="8732"/>
                    </a:lnTo>
                    <a:lnTo>
                      <a:pt x="4483" y="8732"/>
                    </a:lnTo>
                    <a:lnTo>
                      <a:pt x="4483" y="8732"/>
                    </a:lnTo>
                    <a:lnTo>
                      <a:pt x="4483" y="8732"/>
                    </a:lnTo>
                    <a:lnTo>
                      <a:pt x="4483" y="8732"/>
                    </a:lnTo>
                    <a:lnTo>
                      <a:pt x="4483" y="9191"/>
                    </a:lnTo>
                    <a:lnTo>
                      <a:pt x="4483" y="9191"/>
                    </a:lnTo>
                    <a:lnTo>
                      <a:pt x="4483" y="9191"/>
                    </a:lnTo>
                    <a:lnTo>
                      <a:pt x="4891" y="9191"/>
                    </a:lnTo>
                    <a:lnTo>
                      <a:pt x="4891" y="9191"/>
                    </a:lnTo>
                    <a:lnTo>
                      <a:pt x="4891" y="9191"/>
                    </a:lnTo>
                    <a:lnTo>
                      <a:pt x="4891" y="9191"/>
                    </a:lnTo>
                    <a:lnTo>
                      <a:pt x="4891" y="9191"/>
                    </a:lnTo>
                    <a:lnTo>
                      <a:pt x="4891" y="9191"/>
                    </a:lnTo>
                    <a:lnTo>
                      <a:pt x="4891" y="9651"/>
                    </a:lnTo>
                    <a:lnTo>
                      <a:pt x="4891" y="9651"/>
                    </a:lnTo>
                    <a:lnTo>
                      <a:pt x="5298" y="9651"/>
                    </a:lnTo>
                    <a:lnTo>
                      <a:pt x="5298" y="9651"/>
                    </a:lnTo>
                    <a:lnTo>
                      <a:pt x="5298" y="9651"/>
                    </a:lnTo>
                    <a:lnTo>
                      <a:pt x="5298" y="9651"/>
                    </a:lnTo>
                    <a:lnTo>
                      <a:pt x="5298" y="9651"/>
                    </a:lnTo>
                    <a:lnTo>
                      <a:pt x="5298" y="9651"/>
                    </a:lnTo>
                    <a:lnTo>
                      <a:pt x="5298" y="10111"/>
                    </a:lnTo>
                    <a:lnTo>
                      <a:pt x="5298" y="10111"/>
                    </a:lnTo>
                    <a:lnTo>
                      <a:pt x="5706" y="10111"/>
                    </a:lnTo>
                    <a:lnTo>
                      <a:pt x="5706" y="10111"/>
                    </a:lnTo>
                    <a:lnTo>
                      <a:pt x="5706" y="10111"/>
                    </a:lnTo>
                    <a:lnTo>
                      <a:pt x="5706" y="10111"/>
                    </a:lnTo>
                    <a:lnTo>
                      <a:pt x="5706" y="10111"/>
                    </a:lnTo>
                    <a:lnTo>
                      <a:pt x="5706" y="10111"/>
                    </a:lnTo>
                    <a:lnTo>
                      <a:pt x="5706" y="10111"/>
                    </a:lnTo>
                    <a:lnTo>
                      <a:pt x="5706" y="10570"/>
                    </a:lnTo>
                    <a:lnTo>
                      <a:pt x="5706" y="10570"/>
                    </a:lnTo>
                    <a:lnTo>
                      <a:pt x="6113" y="10570"/>
                    </a:lnTo>
                    <a:lnTo>
                      <a:pt x="6113" y="10570"/>
                    </a:lnTo>
                    <a:lnTo>
                      <a:pt x="6113" y="10570"/>
                    </a:lnTo>
                    <a:lnTo>
                      <a:pt x="6113" y="10570"/>
                    </a:lnTo>
                    <a:lnTo>
                      <a:pt x="6113" y="10570"/>
                    </a:lnTo>
                    <a:lnTo>
                      <a:pt x="6113" y="10570"/>
                    </a:lnTo>
                    <a:lnTo>
                      <a:pt x="6113" y="11030"/>
                    </a:lnTo>
                    <a:lnTo>
                      <a:pt x="6113" y="11030"/>
                    </a:lnTo>
                    <a:lnTo>
                      <a:pt x="6113" y="11030"/>
                    </a:lnTo>
                    <a:lnTo>
                      <a:pt x="6521" y="11030"/>
                    </a:lnTo>
                    <a:lnTo>
                      <a:pt x="6521" y="11030"/>
                    </a:lnTo>
                    <a:lnTo>
                      <a:pt x="6521" y="11030"/>
                    </a:lnTo>
                    <a:lnTo>
                      <a:pt x="6521" y="11030"/>
                    </a:lnTo>
                    <a:lnTo>
                      <a:pt x="6521" y="11030"/>
                    </a:lnTo>
                    <a:lnTo>
                      <a:pt x="6521" y="11489"/>
                    </a:lnTo>
                    <a:lnTo>
                      <a:pt x="6521" y="11489"/>
                    </a:lnTo>
                    <a:lnTo>
                      <a:pt x="6521" y="11489"/>
                    </a:lnTo>
                    <a:lnTo>
                      <a:pt x="6521" y="11489"/>
                    </a:lnTo>
                    <a:lnTo>
                      <a:pt x="6928" y="11489"/>
                    </a:lnTo>
                    <a:lnTo>
                      <a:pt x="6928" y="11489"/>
                    </a:lnTo>
                    <a:lnTo>
                      <a:pt x="6928" y="11489"/>
                    </a:lnTo>
                    <a:lnTo>
                      <a:pt x="6928" y="11949"/>
                    </a:lnTo>
                    <a:lnTo>
                      <a:pt x="6928" y="11949"/>
                    </a:lnTo>
                    <a:lnTo>
                      <a:pt x="6928" y="11949"/>
                    </a:lnTo>
                    <a:lnTo>
                      <a:pt x="6928" y="11949"/>
                    </a:lnTo>
                    <a:lnTo>
                      <a:pt x="6928" y="11949"/>
                    </a:lnTo>
                    <a:lnTo>
                      <a:pt x="6928" y="11949"/>
                    </a:lnTo>
                    <a:lnTo>
                      <a:pt x="6928" y="12409"/>
                    </a:lnTo>
                    <a:lnTo>
                      <a:pt x="7336" y="12409"/>
                    </a:lnTo>
                    <a:lnTo>
                      <a:pt x="7336" y="12409"/>
                    </a:lnTo>
                    <a:lnTo>
                      <a:pt x="7336" y="12409"/>
                    </a:lnTo>
                    <a:lnTo>
                      <a:pt x="7336" y="12409"/>
                    </a:lnTo>
                    <a:lnTo>
                      <a:pt x="7336" y="12409"/>
                    </a:lnTo>
                    <a:lnTo>
                      <a:pt x="7336" y="12409"/>
                    </a:lnTo>
                    <a:lnTo>
                      <a:pt x="7336" y="12409"/>
                    </a:lnTo>
                    <a:lnTo>
                      <a:pt x="7336" y="12868"/>
                    </a:lnTo>
                    <a:lnTo>
                      <a:pt x="7336" y="12868"/>
                    </a:lnTo>
                    <a:lnTo>
                      <a:pt x="7336" y="12868"/>
                    </a:lnTo>
                    <a:lnTo>
                      <a:pt x="7743" y="12868"/>
                    </a:lnTo>
                    <a:lnTo>
                      <a:pt x="7743" y="12868"/>
                    </a:lnTo>
                    <a:lnTo>
                      <a:pt x="7743" y="12868"/>
                    </a:lnTo>
                    <a:lnTo>
                      <a:pt x="7743" y="12868"/>
                    </a:lnTo>
                    <a:lnTo>
                      <a:pt x="7743" y="13328"/>
                    </a:lnTo>
                    <a:lnTo>
                      <a:pt x="7743" y="13328"/>
                    </a:lnTo>
                    <a:lnTo>
                      <a:pt x="7743" y="13328"/>
                    </a:lnTo>
                    <a:lnTo>
                      <a:pt x="7743" y="13328"/>
                    </a:lnTo>
                    <a:lnTo>
                      <a:pt x="7743" y="13328"/>
                    </a:lnTo>
                    <a:lnTo>
                      <a:pt x="7743" y="13328"/>
                    </a:lnTo>
                    <a:lnTo>
                      <a:pt x="7743" y="13328"/>
                    </a:lnTo>
                    <a:lnTo>
                      <a:pt x="8151" y="13787"/>
                    </a:lnTo>
                    <a:lnTo>
                      <a:pt x="8151" y="13787"/>
                    </a:lnTo>
                    <a:lnTo>
                      <a:pt x="8151" y="13787"/>
                    </a:lnTo>
                    <a:lnTo>
                      <a:pt x="8151" y="13787"/>
                    </a:lnTo>
                    <a:lnTo>
                      <a:pt x="8151" y="13787"/>
                    </a:lnTo>
                    <a:lnTo>
                      <a:pt x="8151" y="13787"/>
                    </a:lnTo>
                    <a:lnTo>
                      <a:pt x="8151" y="13787"/>
                    </a:lnTo>
                    <a:lnTo>
                      <a:pt x="8151" y="14247"/>
                    </a:lnTo>
                    <a:lnTo>
                      <a:pt x="8151" y="14247"/>
                    </a:lnTo>
                    <a:lnTo>
                      <a:pt x="8151" y="14247"/>
                    </a:lnTo>
                    <a:lnTo>
                      <a:pt x="8151" y="14247"/>
                    </a:lnTo>
                    <a:lnTo>
                      <a:pt x="8151" y="14247"/>
                    </a:lnTo>
                    <a:lnTo>
                      <a:pt x="8558" y="14247"/>
                    </a:lnTo>
                    <a:lnTo>
                      <a:pt x="8558" y="14247"/>
                    </a:lnTo>
                    <a:lnTo>
                      <a:pt x="8558" y="14706"/>
                    </a:lnTo>
                    <a:lnTo>
                      <a:pt x="8558" y="14706"/>
                    </a:lnTo>
                    <a:lnTo>
                      <a:pt x="8558" y="14706"/>
                    </a:lnTo>
                    <a:lnTo>
                      <a:pt x="8558" y="14706"/>
                    </a:lnTo>
                    <a:lnTo>
                      <a:pt x="8558" y="14706"/>
                    </a:lnTo>
                    <a:lnTo>
                      <a:pt x="8558" y="14706"/>
                    </a:lnTo>
                    <a:lnTo>
                      <a:pt x="8558" y="14706"/>
                    </a:lnTo>
                    <a:lnTo>
                      <a:pt x="8558" y="15166"/>
                    </a:lnTo>
                    <a:lnTo>
                      <a:pt x="8558" y="15166"/>
                    </a:lnTo>
                    <a:lnTo>
                      <a:pt x="8558" y="15166"/>
                    </a:lnTo>
                    <a:lnTo>
                      <a:pt x="8558" y="15166"/>
                    </a:lnTo>
                    <a:lnTo>
                      <a:pt x="8966" y="15166"/>
                    </a:lnTo>
                    <a:lnTo>
                      <a:pt x="8966" y="15166"/>
                    </a:lnTo>
                    <a:lnTo>
                      <a:pt x="8966" y="15626"/>
                    </a:lnTo>
                    <a:lnTo>
                      <a:pt x="8966" y="15626"/>
                    </a:lnTo>
                    <a:lnTo>
                      <a:pt x="8966" y="15626"/>
                    </a:lnTo>
                    <a:lnTo>
                      <a:pt x="8966" y="15626"/>
                    </a:lnTo>
                    <a:lnTo>
                      <a:pt x="8966" y="15626"/>
                    </a:lnTo>
                    <a:lnTo>
                      <a:pt x="8966" y="15626"/>
                    </a:lnTo>
                    <a:lnTo>
                      <a:pt x="8966" y="15626"/>
                    </a:lnTo>
                    <a:lnTo>
                      <a:pt x="8966" y="16085"/>
                    </a:lnTo>
                    <a:lnTo>
                      <a:pt x="8966" y="16085"/>
                    </a:lnTo>
                    <a:lnTo>
                      <a:pt x="8966" y="16085"/>
                    </a:lnTo>
                    <a:lnTo>
                      <a:pt x="8966" y="16085"/>
                    </a:lnTo>
                    <a:lnTo>
                      <a:pt x="8966" y="16085"/>
                    </a:lnTo>
                    <a:lnTo>
                      <a:pt x="9374" y="16085"/>
                    </a:lnTo>
                    <a:lnTo>
                      <a:pt x="9374" y="16545"/>
                    </a:lnTo>
                    <a:lnTo>
                      <a:pt x="9374" y="16545"/>
                    </a:lnTo>
                    <a:lnTo>
                      <a:pt x="9374" y="16545"/>
                    </a:lnTo>
                    <a:lnTo>
                      <a:pt x="9374" y="16545"/>
                    </a:lnTo>
                    <a:lnTo>
                      <a:pt x="9374" y="16545"/>
                    </a:lnTo>
                    <a:lnTo>
                      <a:pt x="9374" y="16545"/>
                    </a:lnTo>
                    <a:lnTo>
                      <a:pt x="9374" y="17004"/>
                    </a:lnTo>
                    <a:lnTo>
                      <a:pt x="9374" y="17004"/>
                    </a:lnTo>
                    <a:lnTo>
                      <a:pt x="9374" y="17004"/>
                    </a:lnTo>
                    <a:lnTo>
                      <a:pt x="9374" y="17004"/>
                    </a:lnTo>
                    <a:lnTo>
                      <a:pt x="9374" y="17004"/>
                    </a:lnTo>
                    <a:lnTo>
                      <a:pt x="9374" y="17004"/>
                    </a:lnTo>
                    <a:lnTo>
                      <a:pt x="9374" y="17004"/>
                    </a:lnTo>
                    <a:lnTo>
                      <a:pt x="9374" y="17464"/>
                    </a:lnTo>
                    <a:lnTo>
                      <a:pt x="9781" y="17464"/>
                    </a:lnTo>
                    <a:lnTo>
                      <a:pt x="9781" y="17464"/>
                    </a:lnTo>
                    <a:lnTo>
                      <a:pt x="9781" y="17464"/>
                    </a:lnTo>
                    <a:lnTo>
                      <a:pt x="9781" y="17464"/>
                    </a:lnTo>
                    <a:lnTo>
                      <a:pt x="9781" y="17464"/>
                    </a:lnTo>
                    <a:lnTo>
                      <a:pt x="9781" y="17923"/>
                    </a:lnTo>
                    <a:lnTo>
                      <a:pt x="9781" y="17923"/>
                    </a:lnTo>
                    <a:lnTo>
                      <a:pt x="9781" y="17923"/>
                    </a:lnTo>
                    <a:lnTo>
                      <a:pt x="9781" y="17923"/>
                    </a:lnTo>
                    <a:lnTo>
                      <a:pt x="9781" y="17923"/>
                    </a:lnTo>
                    <a:lnTo>
                      <a:pt x="9781" y="17923"/>
                    </a:lnTo>
                    <a:lnTo>
                      <a:pt x="9781" y="18383"/>
                    </a:lnTo>
                    <a:lnTo>
                      <a:pt x="9781" y="18383"/>
                    </a:lnTo>
                    <a:lnTo>
                      <a:pt x="9781" y="18383"/>
                    </a:lnTo>
                    <a:lnTo>
                      <a:pt x="9781" y="18383"/>
                    </a:lnTo>
                    <a:lnTo>
                      <a:pt x="9781" y="18383"/>
                    </a:lnTo>
                    <a:lnTo>
                      <a:pt x="9781" y="18383"/>
                    </a:lnTo>
                    <a:lnTo>
                      <a:pt x="9781" y="18843"/>
                    </a:lnTo>
                    <a:lnTo>
                      <a:pt x="9781" y="18843"/>
                    </a:lnTo>
                    <a:lnTo>
                      <a:pt x="10189" y="18843"/>
                    </a:lnTo>
                    <a:lnTo>
                      <a:pt x="10189" y="18843"/>
                    </a:lnTo>
                    <a:lnTo>
                      <a:pt x="10189" y="18843"/>
                    </a:lnTo>
                    <a:lnTo>
                      <a:pt x="10189" y="19302"/>
                    </a:lnTo>
                    <a:lnTo>
                      <a:pt x="10189" y="19302"/>
                    </a:lnTo>
                    <a:lnTo>
                      <a:pt x="10189" y="19302"/>
                    </a:lnTo>
                    <a:lnTo>
                      <a:pt x="10189" y="19302"/>
                    </a:lnTo>
                    <a:lnTo>
                      <a:pt x="10189" y="19302"/>
                    </a:lnTo>
                    <a:lnTo>
                      <a:pt x="10189" y="19302"/>
                    </a:lnTo>
                    <a:lnTo>
                      <a:pt x="10189" y="19762"/>
                    </a:lnTo>
                    <a:lnTo>
                      <a:pt x="10189" y="19762"/>
                    </a:lnTo>
                    <a:lnTo>
                      <a:pt x="10189" y="19762"/>
                    </a:lnTo>
                    <a:lnTo>
                      <a:pt x="10189" y="19762"/>
                    </a:lnTo>
                    <a:lnTo>
                      <a:pt x="10189" y="19762"/>
                    </a:lnTo>
                    <a:lnTo>
                      <a:pt x="10189" y="19762"/>
                    </a:lnTo>
                    <a:lnTo>
                      <a:pt x="10189" y="20221"/>
                    </a:lnTo>
                    <a:lnTo>
                      <a:pt x="10189" y="20221"/>
                    </a:lnTo>
                    <a:lnTo>
                      <a:pt x="10189" y="20221"/>
                    </a:lnTo>
                    <a:lnTo>
                      <a:pt x="10189" y="20221"/>
                    </a:lnTo>
                    <a:lnTo>
                      <a:pt x="10189" y="20221"/>
                    </a:lnTo>
                    <a:lnTo>
                      <a:pt x="10189" y="20221"/>
                    </a:lnTo>
                    <a:lnTo>
                      <a:pt x="10189" y="20681"/>
                    </a:lnTo>
                    <a:lnTo>
                      <a:pt x="10596" y="20681"/>
                    </a:lnTo>
                    <a:lnTo>
                      <a:pt x="10596" y="20681"/>
                    </a:lnTo>
                    <a:lnTo>
                      <a:pt x="10596" y="20681"/>
                    </a:lnTo>
                    <a:lnTo>
                      <a:pt x="10596" y="20681"/>
                    </a:lnTo>
                    <a:lnTo>
                      <a:pt x="10596" y="21140"/>
                    </a:lnTo>
                    <a:lnTo>
                      <a:pt x="10596" y="21140"/>
                    </a:lnTo>
                    <a:lnTo>
                      <a:pt x="10596" y="21140"/>
                    </a:lnTo>
                    <a:lnTo>
                      <a:pt x="10596" y="21140"/>
                    </a:lnTo>
                    <a:lnTo>
                      <a:pt x="10596" y="21140"/>
                    </a:lnTo>
                    <a:lnTo>
                      <a:pt x="10596" y="21140"/>
                    </a:lnTo>
                    <a:lnTo>
                      <a:pt x="10596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19" name="Shape 4719"/>
              <p:cNvSpPr/>
              <p:nvPr/>
            </p:nvSpPr>
            <p:spPr>
              <a:xfrm>
                <a:off x="2101850" y="1163637"/>
                <a:ext cx="85725" cy="666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457"/>
                    </a:moveTo>
                    <a:lnTo>
                      <a:pt x="0" y="216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400" y="21600"/>
                    </a:lnTo>
                    <a:lnTo>
                      <a:pt x="400" y="21086"/>
                    </a:lnTo>
                    <a:lnTo>
                      <a:pt x="400" y="21086"/>
                    </a:lnTo>
                    <a:lnTo>
                      <a:pt x="400" y="21086"/>
                    </a:lnTo>
                    <a:lnTo>
                      <a:pt x="400" y="21086"/>
                    </a:lnTo>
                    <a:lnTo>
                      <a:pt x="400" y="21086"/>
                    </a:lnTo>
                    <a:lnTo>
                      <a:pt x="400" y="21086"/>
                    </a:lnTo>
                    <a:lnTo>
                      <a:pt x="400" y="21086"/>
                    </a:lnTo>
                    <a:lnTo>
                      <a:pt x="400" y="20571"/>
                    </a:lnTo>
                    <a:lnTo>
                      <a:pt x="800" y="20571"/>
                    </a:lnTo>
                    <a:lnTo>
                      <a:pt x="800" y="20571"/>
                    </a:lnTo>
                    <a:lnTo>
                      <a:pt x="800" y="20571"/>
                    </a:lnTo>
                    <a:lnTo>
                      <a:pt x="800" y="20571"/>
                    </a:lnTo>
                    <a:lnTo>
                      <a:pt x="800" y="20571"/>
                    </a:lnTo>
                    <a:lnTo>
                      <a:pt x="800" y="20571"/>
                    </a:lnTo>
                    <a:lnTo>
                      <a:pt x="800" y="20057"/>
                    </a:lnTo>
                    <a:lnTo>
                      <a:pt x="800" y="20057"/>
                    </a:lnTo>
                    <a:lnTo>
                      <a:pt x="800" y="20057"/>
                    </a:lnTo>
                    <a:lnTo>
                      <a:pt x="1200" y="20057"/>
                    </a:lnTo>
                    <a:lnTo>
                      <a:pt x="1200" y="20057"/>
                    </a:lnTo>
                    <a:lnTo>
                      <a:pt x="1200" y="20057"/>
                    </a:lnTo>
                    <a:lnTo>
                      <a:pt x="1200" y="19543"/>
                    </a:lnTo>
                    <a:lnTo>
                      <a:pt x="1200" y="19543"/>
                    </a:lnTo>
                    <a:lnTo>
                      <a:pt x="1200" y="19543"/>
                    </a:lnTo>
                    <a:lnTo>
                      <a:pt x="1200" y="19543"/>
                    </a:lnTo>
                    <a:lnTo>
                      <a:pt x="1200" y="19543"/>
                    </a:lnTo>
                    <a:lnTo>
                      <a:pt x="1200" y="19543"/>
                    </a:lnTo>
                    <a:lnTo>
                      <a:pt x="1200" y="19543"/>
                    </a:lnTo>
                    <a:lnTo>
                      <a:pt x="1600" y="19029"/>
                    </a:lnTo>
                    <a:lnTo>
                      <a:pt x="1600" y="19029"/>
                    </a:lnTo>
                    <a:lnTo>
                      <a:pt x="1600" y="19029"/>
                    </a:lnTo>
                    <a:lnTo>
                      <a:pt x="1600" y="19029"/>
                    </a:lnTo>
                    <a:lnTo>
                      <a:pt x="1600" y="19029"/>
                    </a:lnTo>
                    <a:lnTo>
                      <a:pt x="1600" y="19029"/>
                    </a:lnTo>
                    <a:lnTo>
                      <a:pt x="1600" y="19029"/>
                    </a:lnTo>
                    <a:lnTo>
                      <a:pt x="1600" y="18514"/>
                    </a:lnTo>
                    <a:lnTo>
                      <a:pt x="1600" y="18514"/>
                    </a:lnTo>
                    <a:lnTo>
                      <a:pt x="1600" y="18514"/>
                    </a:lnTo>
                    <a:lnTo>
                      <a:pt x="2000" y="18514"/>
                    </a:lnTo>
                    <a:lnTo>
                      <a:pt x="2000" y="18514"/>
                    </a:lnTo>
                    <a:lnTo>
                      <a:pt x="2000" y="18514"/>
                    </a:lnTo>
                    <a:lnTo>
                      <a:pt x="2000" y="18000"/>
                    </a:lnTo>
                    <a:lnTo>
                      <a:pt x="2000" y="18000"/>
                    </a:lnTo>
                    <a:lnTo>
                      <a:pt x="2000" y="18000"/>
                    </a:lnTo>
                    <a:lnTo>
                      <a:pt x="2000" y="18000"/>
                    </a:lnTo>
                    <a:lnTo>
                      <a:pt x="2000" y="18000"/>
                    </a:lnTo>
                    <a:lnTo>
                      <a:pt x="2000" y="18000"/>
                    </a:lnTo>
                    <a:lnTo>
                      <a:pt x="2000" y="18000"/>
                    </a:lnTo>
                    <a:lnTo>
                      <a:pt x="2000" y="17486"/>
                    </a:lnTo>
                    <a:lnTo>
                      <a:pt x="2400" y="17486"/>
                    </a:lnTo>
                    <a:lnTo>
                      <a:pt x="2400" y="17486"/>
                    </a:lnTo>
                    <a:lnTo>
                      <a:pt x="2400" y="17486"/>
                    </a:lnTo>
                    <a:lnTo>
                      <a:pt x="2400" y="17486"/>
                    </a:lnTo>
                    <a:lnTo>
                      <a:pt x="2400" y="17486"/>
                    </a:lnTo>
                    <a:lnTo>
                      <a:pt x="2400" y="17486"/>
                    </a:lnTo>
                    <a:lnTo>
                      <a:pt x="2400" y="16971"/>
                    </a:lnTo>
                    <a:lnTo>
                      <a:pt x="2400" y="16971"/>
                    </a:lnTo>
                    <a:lnTo>
                      <a:pt x="2400" y="16971"/>
                    </a:lnTo>
                    <a:lnTo>
                      <a:pt x="2400" y="16971"/>
                    </a:lnTo>
                    <a:lnTo>
                      <a:pt x="2400" y="16971"/>
                    </a:lnTo>
                    <a:lnTo>
                      <a:pt x="2400" y="16971"/>
                    </a:lnTo>
                    <a:lnTo>
                      <a:pt x="2400" y="16457"/>
                    </a:lnTo>
                    <a:lnTo>
                      <a:pt x="2800" y="16457"/>
                    </a:lnTo>
                    <a:lnTo>
                      <a:pt x="2800" y="16457"/>
                    </a:lnTo>
                    <a:lnTo>
                      <a:pt x="2800" y="16457"/>
                    </a:lnTo>
                    <a:lnTo>
                      <a:pt x="2800" y="16457"/>
                    </a:lnTo>
                    <a:lnTo>
                      <a:pt x="2800" y="16457"/>
                    </a:lnTo>
                    <a:lnTo>
                      <a:pt x="2800" y="16457"/>
                    </a:lnTo>
                    <a:lnTo>
                      <a:pt x="2800" y="15943"/>
                    </a:lnTo>
                    <a:lnTo>
                      <a:pt x="2800" y="15943"/>
                    </a:lnTo>
                    <a:lnTo>
                      <a:pt x="2800" y="15943"/>
                    </a:lnTo>
                    <a:lnTo>
                      <a:pt x="2800" y="15943"/>
                    </a:lnTo>
                    <a:lnTo>
                      <a:pt x="2800" y="15943"/>
                    </a:lnTo>
                    <a:lnTo>
                      <a:pt x="2800" y="15943"/>
                    </a:lnTo>
                    <a:lnTo>
                      <a:pt x="2800" y="15429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3200" y="14914"/>
                    </a:lnTo>
                    <a:lnTo>
                      <a:pt x="3200" y="14914"/>
                    </a:lnTo>
                    <a:lnTo>
                      <a:pt x="3200" y="14914"/>
                    </a:lnTo>
                    <a:lnTo>
                      <a:pt x="3200" y="14914"/>
                    </a:lnTo>
                    <a:lnTo>
                      <a:pt x="3200" y="14914"/>
                    </a:lnTo>
                    <a:lnTo>
                      <a:pt x="3200" y="14914"/>
                    </a:lnTo>
                    <a:lnTo>
                      <a:pt x="3200" y="14914"/>
                    </a:lnTo>
                    <a:lnTo>
                      <a:pt x="3200" y="14400"/>
                    </a:lnTo>
                    <a:lnTo>
                      <a:pt x="3200" y="14400"/>
                    </a:lnTo>
                    <a:lnTo>
                      <a:pt x="3200" y="14400"/>
                    </a:lnTo>
                    <a:lnTo>
                      <a:pt x="3200" y="14400"/>
                    </a:lnTo>
                    <a:lnTo>
                      <a:pt x="3600" y="14400"/>
                    </a:lnTo>
                    <a:lnTo>
                      <a:pt x="3600" y="14400"/>
                    </a:lnTo>
                    <a:lnTo>
                      <a:pt x="3600" y="13886"/>
                    </a:lnTo>
                    <a:lnTo>
                      <a:pt x="3600" y="13886"/>
                    </a:lnTo>
                    <a:lnTo>
                      <a:pt x="3600" y="13886"/>
                    </a:lnTo>
                    <a:lnTo>
                      <a:pt x="3600" y="13886"/>
                    </a:lnTo>
                    <a:lnTo>
                      <a:pt x="3600" y="13886"/>
                    </a:lnTo>
                    <a:lnTo>
                      <a:pt x="3600" y="13886"/>
                    </a:lnTo>
                    <a:lnTo>
                      <a:pt x="3600" y="13886"/>
                    </a:lnTo>
                    <a:lnTo>
                      <a:pt x="3600" y="13371"/>
                    </a:lnTo>
                    <a:lnTo>
                      <a:pt x="3600" y="13371"/>
                    </a:lnTo>
                    <a:lnTo>
                      <a:pt x="3600" y="13371"/>
                    </a:lnTo>
                    <a:lnTo>
                      <a:pt x="3600" y="13371"/>
                    </a:lnTo>
                    <a:lnTo>
                      <a:pt x="3600" y="13371"/>
                    </a:lnTo>
                    <a:lnTo>
                      <a:pt x="3600" y="13371"/>
                    </a:lnTo>
                    <a:lnTo>
                      <a:pt x="3600" y="12857"/>
                    </a:lnTo>
                    <a:lnTo>
                      <a:pt x="3600" y="12857"/>
                    </a:lnTo>
                    <a:lnTo>
                      <a:pt x="3600" y="12857"/>
                    </a:lnTo>
                    <a:lnTo>
                      <a:pt x="3600" y="12857"/>
                    </a:lnTo>
                    <a:lnTo>
                      <a:pt x="4000" y="12857"/>
                    </a:lnTo>
                    <a:lnTo>
                      <a:pt x="4000" y="12857"/>
                    </a:lnTo>
                    <a:lnTo>
                      <a:pt x="4000" y="12343"/>
                    </a:lnTo>
                    <a:lnTo>
                      <a:pt x="4000" y="12343"/>
                    </a:lnTo>
                    <a:lnTo>
                      <a:pt x="4000" y="12343"/>
                    </a:lnTo>
                    <a:lnTo>
                      <a:pt x="4000" y="12343"/>
                    </a:lnTo>
                    <a:lnTo>
                      <a:pt x="4000" y="12343"/>
                    </a:lnTo>
                    <a:lnTo>
                      <a:pt x="4000" y="12343"/>
                    </a:lnTo>
                    <a:lnTo>
                      <a:pt x="4000" y="11829"/>
                    </a:lnTo>
                    <a:lnTo>
                      <a:pt x="4000" y="11829"/>
                    </a:lnTo>
                    <a:lnTo>
                      <a:pt x="4000" y="11829"/>
                    </a:lnTo>
                    <a:lnTo>
                      <a:pt x="4000" y="11829"/>
                    </a:lnTo>
                    <a:lnTo>
                      <a:pt x="4000" y="11829"/>
                    </a:lnTo>
                    <a:lnTo>
                      <a:pt x="4000" y="11829"/>
                    </a:lnTo>
                    <a:lnTo>
                      <a:pt x="4000" y="11314"/>
                    </a:lnTo>
                    <a:lnTo>
                      <a:pt x="4000" y="11314"/>
                    </a:lnTo>
                    <a:lnTo>
                      <a:pt x="4000" y="11314"/>
                    </a:lnTo>
                    <a:lnTo>
                      <a:pt x="4000" y="11314"/>
                    </a:lnTo>
                    <a:lnTo>
                      <a:pt x="4000" y="11314"/>
                    </a:lnTo>
                    <a:lnTo>
                      <a:pt x="4000" y="11314"/>
                    </a:lnTo>
                    <a:lnTo>
                      <a:pt x="4000" y="11314"/>
                    </a:lnTo>
                    <a:lnTo>
                      <a:pt x="4000" y="10800"/>
                    </a:lnTo>
                    <a:lnTo>
                      <a:pt x="4000" y="10800"/>
                    </a:lnTo>
                    <a:lnTo>
                      <a:pt x="4000" y="10800"/>
                    </a:lnTo>
                    <a:lnTo>
                      <a:pt x="4000" y="10800"/>
                    </a:lnTo>
                    <a:lnTo>
                      <a:pt x="4000" y="10800"/>
                    </a:lnTo>
                    <a:lnTo>
                      <a:pt x="4000" y="10800"/>
                    </a:lnTo>
                    <a:lnTo>
                      <a:pt x="4400" y="10286"/>
                    </a:lnTo>
                    <a:lnTo>
                      <a:pt x="4400" y="10286"/>
                    </a:lnTo>
                    <a:lnTo>
                      <a:pt x="4400" y="10286"/>
                    </a:lnTo>
                    <a:lnTo>
                      <a:pt x="4400" y="10286"/>
                    </a:lnTo>
                    <a:lnTo>
                      <a:pt x="4400" y="10286"/>
                    </a:lnTo>
                    <a:lnTo>
                      <a:pt x="4400" y="10286"/>
                    </a:lnTo>
                    <a:lnTo>
                      <a:pt x="4400" y="9771"/>
                    </a:lnTo>
                    <a:lnTo>
                      <a:pt x="4400" y="9771"/>
                    </a:lnTo>
                    <a:lnTo>
                      <a:pt x="4400" y="9771"/>
                    </a:lnTo>
                    <a:lnTo>
                      <a:pt x="4400" y="9771"/>
                    </a:lnTo>
                    <a:lnTo>
                      <a:pt x="4400" y="9771"/>
                    </a:lnTo>
                    <a:lnTo>
                      <a:pt x="4400" y="9771"/>
                    </a:lnTo>
                    <a:lnTo>
                      <a:pt x="4400" y="9257"/>
                    </a:lnTo>
                    <a:lnTo>
                      <a:pt x="4400" y="9257"/>
                    </a:lnTo>
                    <a:lnTo>
                      <a:pt x="4400" y="9257"/>
                    </a:lnTo>
                    <a:lnTo>
                      <a:pt x="4400" y="9257"/>
                    </a:lnTo>
                    <a:lnTo>
                      <a:pt x="4400" y="9257"/>
                    </a:lnTo>
                    <a:lnTo>
                      <a:pt x="4400" y="9257"/>
                    </a:lnTo>
                    <a:lnTo>
                      <a:pt x="4400" y="8743"/>
                    </a:lnTo>
                    <a:lnTo>
                      <a:pt x="4400" y="8743"/>
                    </a:lnTo>
                    <a:lnTo>
                      <a:pt x="4400" y="8743"/>
                    </a:lnTo>
                    <a:lnTo>
                      <a:pt x="4400" y="8743"/>
                    </a:lnTo>
                    <a:lnTo>
                      <a:pt x="4400" y="8743"/>
                    </a:lnTo>
                    <a:lnTo>
                      <a:pt x="4400" y="8229"/>
                    </a:lnTo>
                    <a:lnTo>
                      <a:pt x="4400" y="8229"/>
                    </a:lnTo>
                    <a:lnTo>
                      <a:pt x="4400" y="8229"/>
                    </a:lnTo>
                    <a:lnTo>
                      <a:pt x="4400" y="8229"/>
                    </a:lnTo>
                    <a:lnTo>
                      <a:pt x="4400" y="8229"/>
                    </a:lnTo>
                    <a:lnTo>
                      <a:pt x="4400" y="8229"/>
                    </a:lnTo>
                    <a:lnTo>
                      <a:pt x="4400" y="7714"/>
                    </a:lnTo>
                    <a:lnTo>
                      <a:pt x="4400" y="7714"/>
                    </a:lnTo>
                    <a:lnTo>
                      <a:pt x="4400" y="7714"/>
                    </a:lnTo>
                    <a:lnTo>
                      <a:pt x="4400" y="7714"/>
                    </a:lnTo>
                    <a:lnTo>
                      <a:pt x="4400" y="7714"/>
                    </a:lnTo>
                    <a:lnTo>
                      <a:pt x="4400" y="7200"/>
                    </a:lnTo>
                    <a:lnTo>
                      <a:pt x="4400" y="7200"/>
                    </a:lnTo>
                    <a:lnTo>
                      <a:pt x="4400" y="7200"/>
                    </a:lnTo>
                    <a:lnTo>
                      <a:pt x="4400" y="7200"/>
                    </a:lnTo>
                    <a:lnTo>
                      <a:pt x="4400" y="7200"/>
                    </a:lnTo>
                    <a:lnTo>
                      <a:pt x="4400" y="7200"/>
                    </a:lnTo>
                    <a:lnTo>
                      <a:pt x="4400" y="6686"/>
                    </a:lnTo>
                    <a:lnTo>
                      <a:pt x="4400" y="6686"/>
                    </a:lnTo>
                    <a:lnTo>
                      <a:pt x="4400" y="6686"/>
                    </a:lnTo>
                    <a:lnTo>
                      <a:pt x="4400" y="6686"/>
                    </a:lnTo>
                    <a:lnTo>
                      <a:pt x="4400" y="6686"/>
                    </a:lnTo>
                    <a:lnTo>
                      <a:pt x="4400" y="6686"/>
                    </a:lnTo>
                    <a:lnTo>
                      <a:pt x="4400" y="6171"/>
                    </a:lnTo>
                    <a:lnTo>
                      <a:pt x="4400" y="6171"/>
                    </a:lnTo>
                    <a:lnTo>
                      <a:pt x="4400" y="6171"/>
                    </a:lnTo>
                    <a:lnTo>
                      <a:pt x="4400" y="6171"/>
                    </a:lnTo>
                    <a:lnTo>
                      <a:pt x="4400" y="6171"/>
                    </a:lnTo>
                    <a:lnTo>
                      <a:pt x="4400" y="6171"/>
                    </a:lnTo>
                    <a:lnTo>
                      <a:pt x="4400" y="5657"/>
                    </a:lnTo>
                    <a:lnTo>
                      <a:pt x="4400" y="5657"/>
                    </a:lnTo>
                    <a:lnTo>
                      <a:pt x="4400" y="5657"/>
                    </a:lnTo>
                    <a:lnTo>
                      <a:pt x="4400" y="5657"/>
                    </a:lnTo>
                    <a:lnTo>
                      <a:pt x="4400" y="5657"/>
                    </a:lnTo>
                    <a:lnTo>
                      <a:pt x="4400" y="5657"/>
                    </a:lnTo>
                    <a:lnTo>
                      <a:pt x="4400" y="5143"/>
                    </a:lnTo>
                    <a:lnTo>
                      <a:pt x="4400" y="5143"/>
                    </a:lnTo>
                    <a:lnTo>
                      <a:pt x="4400" y="5143"/>
                    </a:lnTo>
                    <a:lnTo>
                      <a:pt x="4400" y="5143"/>
                    </a:lnTo>
                    <a:lnTo>
                      <a:pt x="4400" y="5143"/>
                    </a:lnTo>
                    <a:lnTo>
                      <a:pt x="4400" y="5143"/>
                    </a:lnTo>
                    <a:lnTo>
                      <a:pt x="4400" y="4629"/>
                    </a:lnTo>
                    <a:lnTo>
                      <a:pt x="4400" y="4629"/>
                    </a:lnTo>
                    <a:lnTo>
                      <a:pt x="4400" y="4629"/>
                    </a:lnTo>
                    <a:lnTo>
                      <a:pt x="4400" y="4629"/>
                    </a:lnTo>
                    <a:lnTo>
                      <a:pt x="4400" y="4629"/>
                    </a:lnTo>
                    <a:lnTo>
                      <a:pt x="4400" y="4114"/>
                    </a:lnTo>
                    <a:lnTo>
                      <a:pt x="4400" y="4114"/>
                    </a:lnTo>
                    <a:lnTo>
                      <a:pt x="4400" y="4114"/>
                    </a:lnTo>
                    <a:lnTo>
                      <a:pt x="4400" y="4114"/>
                    </a:lnTo>
                    <a:lnTo>
                      <a:pt x="4400" y="4114"/>
                    </a:lnTo>
                    <a:lnTo>
                      <a:pt x="4400" y="4114"/>
                    </a:lnTo>
                    <a:lnTo>
                      <a:pt x="4400" y="3600"/>
                    </a:lnTo>
                    <a:lnTo>
                      <a:pt x="4400" y="3600"/>
                    </a:lnTo>
                    <a:lnTo>
                      <a:pt x="4400" y="3600"/>
                    </a:lnTo>
                    <a:lnTo>
                      <a:pt x="4400" y="3600"/>
                    </a:lnTo>
                    <a:lnTo>
                      <a:pt x="4400" y="3600"/>
                    </a:lnTo>
                    <a:lnTo>
                      <a:pt x="4400" y="3600"/>
                    </a:lnTo>
                    <a:lnTo>
                      <a:pt x="4400" y="3086"/>
                    </a:lnTo>
                    <a:lnTo>
                      <a:pt x="4400" y="3086"/>
                    </a:lnTo>
                    <a:lnTo>
                      <a:pt x="4400" y="3086"/>
                    </a:lnTo>
                    <a:lnTo>
                      <a:pt x="4400" y="3086"/>
                    </a:lnTo>
                    <a:lnTo>
                      <a:pt x="4400" y="3086"/>
                    </a:lnTo>
                    <a:lnTo>
                      <a:pt x="4400" y="3086"/>
                    </a:lnTo>
                    <a:lnTo>
                      <a:pt x="4400" y="2571"/>
                    </a:lnTo>
                    <a:lnTo>
                      <a:pt x="4400" y="2571"/>
                    </a:lnTo>
                    <a:lnTo>
                      <a:pt x="4400" y="2571"/>
                    </a:lnTo>
                    <a:lnTo>
                      <a:pt x="4400" y="2571"/>
                    </a:lnTo>
                    <a:lnTo>
                      <a:pt x="4400" y="2571"/>
                    </a:lnTo>
                    <a:lnTo>
                      <a:pt x="4400" y="2057"/>
                    </a:lnTo>
                    <a:lnTo>
                      <a:pt x="4000" y="2057"/>
                    </a:lnTo>
                    <a:lnTo>
                      <a:pt x="4000" y="2057"/>
                    </a:lnTo>
                    <a:lnTo>
                      <a:pt x="4000" y="2057"/>
                    </a:lnTo>
                    <a:lnTo>
                      <a:pt x="4000" y="2057"/>
                    </a:lnTo>
                    <a:lnTo>
                      <a:pt x="4000" y="2057"/>
                    </a:lnTo>
                    <a:lnTo>
                      <a:pt x="4000" y="1543"/>
                    </a:lnTo>
                    <a:lnTo>
                      <a:pt x="4000" y="1543"/>
                    </a:lnTo>
                    <a:lnTo>
                      <a:pt x="4000" y="1543"/>
                    </a:lnTo>
                    <a:lnTo>
                      <a:pt x="4000" y="1543"/>
                    </a:lnTo>
                    <a:lnTo>
                      <a:pt x="4000" y="1543"/>
                    </a:lnTo>
                    <a:lnTo>
                      <a:pt x="4000" y="1029"/>
                    </a:lnTo>
                    <a:lnTo>
                      <a:pt x="4000" y="1029"/>
                    </a:lnTo>
                    <a:lnTo>
                      <a:pt x="4000" y="1029"/>
                    </a:lnTo>
                    <a:lnTo>
                      <a:pt x="4000" y="1029"/>
                    </a:lnTo>
                    <a:lnTo>
                      <a:pt x="4000" y="1029"/>
                    </a:lnTo>
                    <a:lnTo>
                      <a:pt x="4000" y="1029"/>
                    </a:lnTo>
                    <a:lnTo>
                      <a:pt x="4000" y="514"/>
                    </a:lnTo>
                    <a:lnTo>
                      <a:pt x="4000" y="514"/>
                    </a:lnTo>
                    <a:lnTo>
                      <a:pt x="4000" y="514"/>
                    </a:lnTo>
                    <a:lnTo>
                      <a:pt x="4000" y="514"/>
                    </a:lnTo>
                    <a:lnTo>
                      <a:pt x="4000" y="514"/>
                    </a:lnTo>
                    <a:lnTo>
                      <a:pt x="4000" y="514"/>
                    </a:lnTo>
                    <a:lnTo>
                      <a:pt x="4000" y="0"/>
                    </a:lnTo>
                    <a:lnTo>
                      <a:pt x="4000" y="0"/>
                    </a:lnTo>
                    <a:lnTo>
                      <a:pt x="4000" y="0"/>
                    </a:lnTo>
                    <a:lnTo>
                      <a:pt x="21600" y="1645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20" name="Shape 4720"/>
              <p:cNvSpPr/>
              <p:nvPr/>
            </p:nvSpPr>
            <p:spPr>
              <a:xfrm>
                <a:off x="2081212" y="1198562"/>
                <a:ext cx="68263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5429"/>
                    </a:moveTo>
                    <a:lnTo>
                      <a:pt x="0" y="15429"/>
                    </a:lnTo>
                    <a:lnTo>
                      <a:pt x="502" y="15429"/>
                    </a:lnTo>
                    <a:lnTo>
                      <a:pt x="1005" y="15429"/>
                    </a:lnTo>
                    <a:lnTo>
                      <a:pt x="1507" y="15429"/>
                    </a:lnTo>
                    <a:lnTo>
                      <a:pt x="2009" y="15429"/>
                    </a:lnTo>
                    <a:lnTo>
                      <a:pt x="3516" y="15429"/>
                    </a:lnTo>
                    <a:lnTo>
                      <a:pt x="5023" y="15429"/>
                    </a:lnTo>
                    <a:lnTo>
                      <a:pt x="6530" y="18514"/>
                    </a:lnTo>
                    <a:lnTo>
                      <a:pt x="8037" y="18514"/>
                    </a:lnTo>
                    <a:lnTo>
                      <a:pt x="9544" y="18514"/>
                    </a:lnTo>
                    <a:lnTo>
                      <a:pt x="11051" y="18514"/>
                    </a:lnTo>
                    <a:lnTo>
                      <a:pt x="12558" y="18514"/>
                    </a:lnTo>
                    <a:lnTo>
                      <a:pt x="14065" y="18514"/>
                    </a:lnTo>
                    <a:lnTo>
                      <a:pt x="15572" y="18514"/>
                    </a:lnTo>
                    <a:lnTo>
                      <a:pt x="17079" y="18514"/>
                    </a:lnTo>
                    <a:lnTo>
                      <a:pt x="18586" y="18514"/>
                    </a:lnTo>
                    <a:lnTo>
                      <a:pt x="19591" y="18514"/>
                    </a:lnTo>
                    <a:lnTo>
                      <a:pt x="20093" y="21600"/>
                    </a:lnTo>
                    <a:lnTo>
                      <a:pt x="20595" y="21600"/>
                    </a:lnTo>
                    <a:lnTo>
                      <a:pt x="20595" y="21600"/>
                    </a:lnTo>
                    <a:lnTo>
                      <a:pt x="21098" y="21600"/>
                    </a:lnTo>
                    <a:lnTo>
                      <a:pt x="21600" y="6171"/>
                    </a:lnTo>
                    <a:lnTo>
                      <a:pt x="21098" y="6171"/>
                    </a:lnTo>
                    <a:lnTo>
                      <a:pt x="20595" y="6171"/>
                    </a:lnTo>
                    <a:lnTo>
                      <a:pt x="20093" y="6171"/>
                    </a:lnTo>
                    <a:lnTo>
                      <a:pt x="19591" y="3086"/>
                    </a:lnTo>
                    <a:lnTo>
                      <a:pt x="18586" y="3086"/>
                    </a:lnTo>
                    <a:lnTo>
                      <a:pt x="17581" y="3086"/>
                    </a:lnTo>
                    <a:lnTo>
                      <a:pt x="16074" y="3086"/>
                    </a:lnTo>
                    <a:lnTo>
                      <a:pt x="14567" y="3086"/>
                    </a:lnTo>
                    <a:lnTo>
                      <a:pt x="12558" y="3086"/>
                    </a:lnTo>
                    <a:lnTo>
                      <a:pt x="11051" y="3086"/>
                    </a:lnTo>
                    <a:lnTo>
                      <a:pt x="9544" y="3086"/>
                    </a:lnTo>
                    <a:lnTo>
                      <a:pt x="8037" y="3086"/>
                    </a:lnTo>
                    <a:lnTo>
                      <a:pt x="6530" y="3086"/>
                    </a:lnTo>
                    <a:lnTo>
                      <a:pt x="5023" y="0"/>
                    </a:lnTo>
                    <a:lnTo>
                      <a:pt x="3516" y="0"/>
                    </a:lnTo>
                    <a:lnTo>
                      <a:pt x="2512" y="0"/>
                    </a:lnTo>
                    <a:lnTo>
                      <a:pt x="2009" y="0"/>
                    </a:lnTo>
                    <a:lnTo>
                      <a:pt x="1507" y="0"/>
                    </a:lnTo>
                    <a:lnTo>
                      <a:pt x="1005" y="0"/>
                    </a:lnTo>
                    <a:lnTo>
                      <a:pt x="502" y="0"/>
                    </a:lnTo>
                    <a:lnTo>
                      <a:pt x="502" y="0"/>
                    </a:lnTo>
                    <a:lnTo>
                      <a:pt x="0" y="154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21" name="Shape 4721"/>
              <p:cNvSpPr/>
              <p:nvPr/>
            </p:nvSpPr>
            <p:spPr>
              <a:xfrm>
                <a:off x="2049462" y="1181100"/>
                <a:ext cx="33338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4050"/>
                    </a:moveTo>
                    <a:lnTo>
                      <a:pt x="0" y="4050"/>
                    </a:lnTo>
                    <a:lnTo>
                      <a:pt x="1029" y="4050"/>
                    </a:lnTo>
                    <a:lnTo>
                      <a:pt x="1029" y="5400"/>
                    </a:lnTo>
                    <a:lnTo>
                      <a:pt x="2057" y="5400"/>
                    </a:lnTo>
                    <a:lnTo>
                      <a:pt x="2057" y="6750"/>
                    </a:lnTo>
                    <a:lnTo>
                      <a:pt x="3086" y="8100"/>
                    </a:lnTo>
                    <a:lnTo>
                      <a:pt x="3086" y="8100"/>
                    </a:lnTo>
                    <a:lnTo>
                      <a:pt x="4114" y="9450"/>
                    </a:lnTo>
                    <a:lnTo>
                      <a:pt x="4114" y="9450"/>
                    </a:lnTo>
                    <a:lnTo>
                      <a:pt x="5143" y="10800"/>
                    </a:lnTo>
                    <a:lnTo>
                      <a:pt x="5143" y="10800"/>
                    </a:lnTo>
                    <a:lnTo>
                      <a:pt x="6171" y="12150"/>
                    </a:lnTo>
                    <a:lnTo>
                      <a:pt x="7200" y="12150"/>
                    </a:lnTo>
                    <a:lnTo>
                      <a:pt x="7200" y="13500"/>
                    </a:lnTo>
                    <a:lnTo>
                      <a:pt x="8229" y="13500"/>
                    </a:lnTo>
                    <a:lnTo>
                      <a:pt x="8229" y="14850"/>
                    </a:lnTo>
                    <a:lnTo>
                      <a:pt x="9257" y="14850"/>
                    </a:lnTo>
                    <a:lnTo>
                      <a:pt x="10286" y="14850"/>
                    </a:lnTo>
                    <a:lnTo>
                      <a:pt x="10286" y="16200"/>
                    </a:lnTo>
                    <a:lnTo>
                      <a:pt x="11314" y="16200"/>
                    </a:lnTo>
                    <a:lnTo>
                      <a:pt x="12343" y="17550"/>
                    </a:lnTo>
                    <a:lnTo>
                      <a:pt x="13371" y="17550"/>
                    </a:lnTo>
                    <a:lnTo>
                      <a:pt x="15429" y="18900"/>
                    </a:lnTo>
                    <a:lnTo>
                      <a:pt x="16457" y="18900"/>
                    </a:lnTo>
                    <a:lnTo>
                      <a:pt x="17486" y="20250"/>
                    </a:lnTo>
                    <a:lnTo>
                      <a:pt x="19543" y="20250"/>
                    </a:lnTo>
                    <a:lnTo>
                      <a:pt x="20571" y="21600"/>
                    </a:lnTo>
                    <a:lnTo>
                      <a:pt x="21600" y="14850"/>
                    </a:lnTo>
                    <a:lnTo>
                      <a:pt x="20571" y="13500"/>
                    </a:lnTo>
                    <a:lnTo>
                      <a:pt x="19543" y="13500"/>
                    </a:lnTo>
                    <a:lnTo>
                      <a:pt x="18514" y="13500"/>
                    </a:lnTo>
                    <a:lnTo>
                      <a:pt x="16457" y="12150"/>
                    </a:lnTo>
                    <a:lnTo>
                      <a:pt x="15429" y="12150"/>
                    </a:lnTo>
                    <a:lnTo>
                      <a:pt x="14400" y="10800"/>
                    </a:lnTo>
                    <a:lnTo>
                      <a:pt x="13371" y="10800"/>
                    </a:lnTo>
                    <a:lnTo>
                      <a:pt x="13371" y="9450"/>
                    </a:lnTo>
                    <a:lnTo>
                      <a:pt x="12343" y="9450"/>
                    </a:lnTo>
                    <a:lnTo>
                      <a:pt x="12343" y="9450"/>
                    </a:lnTo>
                    <a:lnTo>
                      <a:pt x="11314" y="8100"/>
                    </a:lnTo>
                    <a:lnTo>
                      <a:pt x="11314" y="8100"/>
                    </a:lnTo>
                    <a:lnTo>
                      <a:pt x="10286" y="8100"/>
                    </a:lnTo>
                    <a:lnTo>
                      <a:pt x="10286" y="6750"/>
                    </a:lnTo>
                    <a:lnTo>
                      <a:pt x="9257" y="6750"/>
                    </a:lnTo>
                    <a:lnTo>
                      <a:pt x="9257" y="5400"/>
                    </a:lnTo>
                    <a:lnTo>
                      <a:pt x="8229" y="5400"/>
                    </a:lnTo>
                    <a:lnTo>
                      <a:pt x="8229" y="5400"/>
                    </a:lnTo>
                    <a:lnTo>
                      <a:pt x="7200" y="4050"/>
                    </a:lnTo>
                    <a:lnTo>
                      <a:pt x="7200" y="4050"/>
                    </a:lnTo>
                    <a:lnTo>
                      <a:pt x="6171" y="2700"/>
                    </a:lnTo>
                    <a:lnTo>
                      <a:pt x="6171" y="2700"/>
                    </a:lnTo>
                    <a:lnTo>
                      <a:pt x="6171" y="1350"/>
                    </a:lnTo>
                    <a:lnTo>
                      <a:pt x="5143" y="1350"/>
                    </a:lnTo>
                    <a:lnTo>
                      <a:pt x="5143" y="0"/>
                    </a:lnTo>
                    <a:lnTo>
                      <a:pt x="5143" y="0"/>
                    </a:lnTo>
                    <a:lnTo>
                      <a:pt x="5143" y="0"/>
                    </a:lnTo>
                    <a:lnTo>
                      <a:pt x="0" y="405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22" name="Shape 4722"/>
              <p:cNvSpPr/>
              <p:nvPr/>
            </p:nvSpPr>
            <p:spPr>
              <a:xfrm>
                <a:off x="2027237" y="1155700"/>
                <a:ext cx="30163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5684"/>
                    </a:moveTo>
                    <a:lnTo>
                      <a:pt x="0" y="5684"/>
                    </a:lnTo>
                    <a:lnTo>
                      <a:pt x="0" y="5684"/>
                    </a:lnTo>
                    <a:lnTo>
                      <a:pt x="1137" y="5684"/>
                    </a:lnTo>
                    <a:lnTo>
                      <a:pt x="1137" y="5684"/>
                    </a:lnTo>
                    <a:lnTo>
                      <a:pt x="2274" y="5684"/>
                    </a:lnTo>
                    <a:lnTo>
                      <a:pt x="2274" y="6821"/>
                    </a:lnTo>
                    <a:lnTo>
                      <a:pt x="3411" y="6821"/>
                    </a:lnTo>
                    <a:lnTo>
                      <a:pt x="3411" y="6821"/>
                    </a:lnTo>
                    <a:lnTo>
                      <a:pt x="4547" y="6821"/>
                    </a:lnTo>
                    <a:lnTo>
                      <a:pt x="4547" y="7958"/>
                    </a:lnTo>
                    <a:lnTo>
                      <a:pt x="5684" y="7958"/>
                    </a:lnTo>
                    <a:lnTo>
                      <a:pt x="5684" y="9095"/>
                    </a:lnTo>
                    <a:lnTo>
                      <a:pt x="6821" y="9095"/>
                    </a:lnTo>
                    <a:lnTo>
                      <a:pt x="6821" y="9095"/>
                    </a:lnTo>
                    <a:lnTo>
                      <a:pt x="7958" y="10232"/>
                    </a:lnTo>
                    <a:lnTo>
                      <a:pt x="7958" y="10232"/>
                    </a:lnTo>
                    <a:lnTo>
                      <a:pt x="9095" y="11368"/>
                    </a:lnTo>
                    <a:lnTo>
                      <a:pt x="10232" y="12505"/>
                    </a:lnTo>
                    <a:lnTo>
                      <a:pt x="11368" y="13642"/>
                    </a:lnTo>
                    <a:lnTo>
                      <a:pt x="12505" y="14779"/>
                    </a:lnTo>
                    <a:lnTo>
                      <a:pt x="12505" y="15916"/>
                    </a:lnTo>
                    <a:lnTo>
                      <a:pt x="13642" y="17053"/>
                    </a:lnTo>
                    <a:lnTo>
                      <a:pt x="14779" y="18189"/>
                    </a:lnTo>
                    <a:lnTo>
                      <a:pt x="15916" y="19326"/>
                    </a:lnTo>
                    <a:lnTo>
                      <a:pt x="15916" y="21600"/>
                    </a:lnTo>
                    <a:lnTo>
                      <a:pt x="21600" y="18189"/>
                    </a:lnTo>
                    <a:lnTo>
                      <a:pt x="20463" y="17053"/>
                    </a:lnTo>
                    <a:lnTo>
                      <a:pt x="19326" y="14779"/>
                    </a:lnTo>
                    <a:lnTo>
                      <a:pt x="18189" y="13642"/>
                    </a:lnTo>
                    <a:lnTo>
                      <a:pt x="17053" y="12505"/>
                    </a:lnTo>
                    <a:lnTo>
                      <a:pt x="17053" y="11368"/>
                    </a:lnTo>
                    <a:lnTo>
                      <a:pt x="15916" y="10232"/>
                    </a:lnTo>
                    <a:lnTo>
                      <a:pt x="14779" y="7958"/>
                    </a:lnTo>
                    <a:lnTo>
                      <a:pt x="13642" y="6821"/>
                    </a:lnTo>
                    <a:lnTo>
                      <a:pt x="12505" y="6821"/>
                    </a:lnTo>
                    <a:lnTo>
                      <a:pt x="11368" y="5684"/>
                    </a:lnTo>
                    <a:lnTo>
                      <a:pt x="11368" y="5684"/>
                    </a:lnTo>
                    <a:lnTo>
                      <a:pt x="10232" y="4547"/>
                    </a:lnTo>
                    <a:lnTo>
                      <a:pt x="10232" y="4547"/>
                    </a:lnTo>
                    <a:lnTo>
                      <a:pt x="9095" y="3411"/>
                    </a:lnTo>
                    <a:lnTo>
                      <a:pt x="7958" y="3411"/>
                    </a:lnTo>
                    <a:lnTo>
                      <a:pt x="7958" y="2274"/>
                    </a:lnTo>
                    <a:lnTo>
                      <a:pt x="6821" y="2274"/>
                    </a:lnTo>
                    <a:lnTo>
                      <a:pt x="5684" y="2274"/>
                    </a:lnTo>
                    <a:lnTo>
                      <a:pt x="5684" y="1137"/>
                    </a:lnTo>
                    <a:lnTo>
                      <a:pt x="4547" y="1137"/>
                    </a:lnTo>
                    <a:lnTo>
                      <a:pt x="3411" y="1137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1137" y="0"/>
                    </a:lnTo>
                    <a:lnTo>
                      <a:pt x="1137" y="0"/>
                    </a:lnTo>
                    <a:lnTo>
                      <a:pt x="0" y="568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23" name="Shape 4723"/>
              <p:cNvSpPr/>
              <p:nvPr/>
            </p:nvSpPr>
            <p:spPr>
              <a:xfrm>
                <a:off x="1989137" y="1154112"/>
                <a:ext cx="39688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592" y="21600"/>
                    </a:moveTo>
                    <a:lnTo>
                      <a:pt x="2592" y="21600"/>
                    </a:lnTo>
                    <a:lnTo>
                      <a:pt x="3456" y="19636"/>
                    </a:lnTo>
                    <a:lnTo>
                      <a:pt x="4320" y="19636"/>
                    </a:lnTo>
                    <a:lnTo>
                      <a:pt x="5184" y="17673"/>
                    </a:lnTo>
                    <a:lnTo>
                      <a:pt x="6048" y="17673"/>
                    </a:lnTo>
                    <a:lnTo>
                      <a:pt x="6048" y="15709"/>
                    </a:lnTo>
                    <a:lnTo>
                      <a:pt x="6912" y="15709"/>
                    </a:lnTo>
                    <a:lnTo>
                      <a:pt x="7776" y="13745"/>
                    </a:lnTo>
                    <a:lnTo>
                      <a:pt x="8640" y="13745"/>
                    </a:lnTo>
                    <a:lnTo>
                      <a:pt x="8640" y="13745"/>
                    </a:lnTo>
                    <a:lnTo>
                      <a:pt x="9504" y="11782"/>
                    </a:lnTo>
                    <a:lnTo>
                      <a:pt x="10368" y="11782"/>
                    </a:lnTo>
                    <a:lnTo>
                      <a:pt x="10368" y="11782"/>
                    </a:lnTo>
                    <a:lnTo>
                      <a:pt x="11232" y="11782"/>
                    </a:lnTo>
                    <a:lnTo>
                      <a:pt x="12096" y="9818"/>
                    </a:lnTo>
                    <a:lnTo>
                      <a:pt x="12096" y="9818"/>
                    </a:lnTo>
                    <a:lnTo>
                      <a:pt x="12960" y="9818"/>
                    </a:lnTo>
                    <a:lnTo>
                      <a:pt x="12960" y="9818"/>
                    </a:lnTo>
                    <a:lnTo>
                      <a:pt x="13824" y="9818"/>
                    </a:lnTo>
                    <a:lnTo>
                      <a:pt x="14688" y="9818"/>
                    </a:lnTo>
                    <a:lnTo>
                      <a:pt x="14688" y="9818"/>
                    </a:lnTo>
                    <a:lnTo>
                      <a:pt x="15552" y="9818"/>
                    </a:lnTo>
                    <a:lnTo>
                      <a:pt x="15552" y="9818"/>
                    </a:lnTo>
                    <a:lnTo>
                      <a:pt x="16416" y="9818"/>
                    </a:lnTo>
                    <a:lnTo>
                      <a:pt x="16416" y="9818"/>
                    </a:lnTo>
                    <a:lnTo>
                      <a:pt x="17280" y="9818"/>
                    </a:lnTo>
                    <a:lnTo>
                      <a:pt x="19008" y="9818"/>
                    </a:lnTo>
                    <a:lnTo>
                      <a:pt x="19872" y="11782"/>
                    </a:lnTo>
                    <a:lnTo>
                      <a:pt x="20736" y="11782"/>
                    </a:lnTo>
                    <a:lnTo>
                      <a:pt x="21600" y="1964"/>
                    </a:lnTo>
                    <a:lnTo>
                      <a:pt x="20736" y="1964"/>
                    </a:lnTo>
                    <a:lnTo>
                      <a:pt x="19008" y="0"/>
                    </a:lnTo>
                    <a:lnTo>
                      <a:pt x="18144" y="0"/>
                    </a:lnTo>
                    <a:lnTo>
                      <a:pt x="17280" y="0"/>
                    </a:lnTo>
                    <a:lnTo>
                      <a:pt x="16416" y="0"/>
                    </a:lnTo>
                    <a:lnTo>
                      <a:pt x="15552" y="0"/>
                    </a:lnTo>
                    <a:lnTo>
                      <a:pt x="15552" y="0"/>
                    </a:lnTo>
                    <a:lnTo>
                      <a:pt x="14688" y="0"/>
                    </a:lnTo>
                    <a:lnTo>
                      <a:pt x="13824" y="0"/>
                    </a:lnTo>
                    <a:lnTo>
                      <a:pt x="12960" y="0"/>
                    </a:lnTo>
                    <a:lnTo>
                      <a:pt x="12960" y="0"/>
                    </a:lnTo>
                    <a:lnTo>
                      <a:pt x="12096" y="0"/>
                    </a:lnTo>
                    <a:lnTo>
                      <a:pt x="11232" y="0"/>
                    </a:lnTo>
                    <a:lnTo>
                      <a:pt x="10368" y="1964"/>
                    </a:lnTo>
                    <a:lnTo>
                      <a:pt x="10368" y="1964"/>
                    </a:lnTo>
                    <a:lnTo>
                      <a:pt x="9504" y="1964"/>
                    </a:lnTo>
                    <a:lnTo>
                      <a:pt x="8640" y="1964"/>
                    </a:lnTo>
                    <a:lnTo>
                      <a:pt x="7776" y="3927"/>
                    </a:lnTo>
                    <a:lnTo>
                      <a:pt x="6912" y="3927"/>
                    </a:lnTo>
                    <a:lnTo>
                      <a:pt x="6912" y="3927"/>
                    </a:lnTo>
                    <a:lnTo>
                      <a:pt x="6048" y="5891"/>
                    </a:lnTo>
                    <a:lnTo>
                      <a:pt x="5184" y="5891"/>
                    </a:lnTo>
                    <a:lnTo>
                      <a:pt x="4320" y="7855"/>
                    </a:lnTo>
                    <a:lnTo>
                      <a:pt x="3456" y="7855"/>
                    </a:lnTo>
                    <a:lnTo>
                      <a:pt x="2592" y="9818"/>
                    </a:lnTo>
                    <a:lnTo>
                      <a:pt x="1728" y="9818"/>
                    </a:lnTo>
                    <a:lnTo>
                      <a:pt x="864" y="11782"/>
                    </a:lnTo>
                    <a:lnTo>
                      <a:pt x="0" y="13745"/>
                    </a:lnTo>
                    <a:lnTo>
                      <a:pt x="0" y="13745"/>
                    </a:lnTo>
                    <a:lnTo>
                      <a:pt x="2592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24" name="Shape 4724"/>
              <p:cNvSpPr/>
              <p:nvPr/>
            </p:nvSpPr>
            <p:spPr>
              <a:xfrm>
                <a:off x="1949450" y="1165225"/>
                <a:ext cx="44450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0400"/>
                    </a:moveTo>
                    <a:lnTo>
                      <a:pt x="0" y="20400"/>
                    </a:lnTo>
                    <a:lnTo>
                      <a:pt x="771" y="21600"/>
                    </a:lnTo>
                    <a:lnTo>
                      <a:pt x="1543" y="21600"/>
                    </a:lnTo>
                    <a:lnTo>
                      <a:pt x="2314" y="21600"/>
                    </a:lnTo>
                    <a:lnTo>
                      <a:pt x="3086" y="21600"/>
                    </a:lnTo>
                    <a:lnTo>
                      <a:pt x="3857" y="21600"/>
                    </a:lnTo>
                    <a:lnTo>
                      <a:pt x="4629" y="21600"/>
                    </a:lnTo>
                    <a:lnTo>
                      <a:pt x="5400" y="20400"/>
                    </a:lnTo>
                    <a:lnTo>
                      <a:pt x="6171" y="20400"/>
                    </a:lnTo>
                    <a:lnTo>
                      <a:pt x="6171" y="20400"/>
                    </a:lnTo>
                    <a:lnTo>
                      <a:pt x="6943" y="20400"/>
                    </a:lnTo>
                    <a:lnTo>
                      <a:pt x="7714" y="19200"/>
                    </a:lnTo>
                    <a:lnTo>
                      <a:pt x="8486" y="19200"/>
                    </a:lnTo>
                    <a:lnTo>
                      <a:pt x="9257" y="18000"/>
                    </a:lnTo>
                    <a:lnTo>
                      <a:pt x="10029" y="18000"/>
                    </a:lnTo>
                    <a:lnTo>
                      <a:pt x="10800" y="16800"/>
                    </a:lnTo>
                    <a:lnTo>
                      <a:pt x="10800" y="16800"/>
                    </a:lnTo>
                    <a:lnTo>
                      <a:pt x="11571" y="15600"/>
                    </a:lnTo>
                    <a:lnTo>
                      <a:pt x="12343" y="15600"/>
                    </a:lnTo>
                    <a:lnTo>
                      <a:pt x="13114" y="14400"/>
                    </a:lnTo>
                    <a:lnTo>
                      <a:pt x="13886" y="14400"/>
                    </a:lnTo>
                    <a:lnTo>
                      <a:pt x="14657" y="13200"/>
                    </a:lnTo>
                    <a:lnTo>
                      <a:pt x="16200" y="10800"/>
                    </a:lnTo>
                    <a:lnTo>
                      <a:pt x="17743" y="9600"/>
                    </a:lnTo>
                    <a:lnTo>
                      <a:pt x="19286" y="8400"/>
                    </a:lnTo>
                    <a:lnTo>
                      <a:pt x="20829" y="6000"/>
                    </a:lnTo>
                    <a:lnTo>
                      <a:pt x="21600" y="4800"/>
                    </a:lnTo>
                    <a:lnTo>
                      <a:pt x="19286" y="0"/>
                    </a:lnTo>
                    <a:lnTo>
                      <a:pt x="17743" y="1200"/>
                    </a:lnTo>
                    <a:lnTo>
                      <a:pt x="16971" y="3600"/>
                    </a:lnTo>
                    <a:lnTo>
                      <a:pt x="15429" y="4800"/>
                    </a:lnTo>
                    <a:lnTo>
                      <a:pt x="13886" y="6000"/>
                    </a:lnTo>
                    <a:lnTo>
                      <a:pt x="12343" y="8400"/>
                    </a:lnTo>
                    <a:lnTo>
                      <a:pt x="11571" y="9600"/>
                    </a:lnTo>
                    <a:lnTo>
                      <a:pt x="10800" y="9600"/>
                    </a:lnTo>
                    <a:lnTo>
                      <a:pt x="10029" y="10800"/>
                    </a:lnTo>
                    <a:lnTo>
                      <a:pt x="10029" y="10800"/>
                    </a:lnTo>
                    <a:lnTo>
                      <a:pt x="9257" y="12000"/>
                    </a:lnTo>
                    <a:lnTo>
                      <a:pt x="8486" y="12000"/>
                    </a:lnTo>
                    <a:lnTo>
                      <a:pt x="7714" y="13200"/>
                    </a:lnTo>
                    <a:lnTo>
                      <a:pt x="7714" y="13200"/>
                    </a:lnTo>
                    <a:lnTo>
                      <a:pt x="6943" y="13200"/>
                    </a:lnTo>
                    <a:lnTo>
                      <a:pt x="6171" y="14400"/>
                    </a:lnTo>
                    <a:lnTo>
                      <a:pt x="6171" y="14400"/>
                    </a:lnTo>
                    <a:lnTo>
                      <a:pt x="5400" y="14400"/>
                    </a:lnTo>
                    <a:lnTo>
                      <a:pt x="4629" y="14400"/>
                    </a:lnTo>
                    <a:lnTo>
                      <a:pt x="4629" y="14400"/>
                    </a:lnTo>
                    <a:lnTo>
                      <a:pt x="3857" y="15600"/>
                    </a:lnTo>
                    <a:lnTo>
                      <a:pt x="3086" y="15600"/>
                    </a:lnTo>
                    <a:lnTo>
                      <a:pt x="3086" y="15600"/>
                    </a:lnTo>
                    <a:lnTo>
                      <a:pt x="2314" y="15600"/>
                    </a:lnTo>
                    <a:lnTo>
                      <a:pt x="2314" y="15600"/>
                    </a:lnTo>
                    <a:lnTo>
                      <a:pt x="1543" y="15600"/>
                    </a:lnTo>
                    <a:lnTo>
                      <a:pt x="771" y="14400"/>
                    </a:lnTo>
                    <a:lnTo>
                      <a:pt x="771" y="14400"/>
                    </a:lnTo>
                    <a:lnTo>
                      <a:pt x="0" y="20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25" name="Shape 4725"/>
              <p:cNvSpPr/>
              <p:nvPr/>
            </p:nvSpPr>
            <p:spPr>
              <a:xfrm>
                <a:off x="1927225" y="1152525"/>
                <a:ext cx="238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864"/>
                    </a:moveTo>
                    <a:lnTo>
                      <a:pt x="0" y="864"/>
                    </a:lnTo>
                    <a:lnTo>
                      <a:pt x="1440" y="4320"/>
                    </a:lnTo>
                    <a:lnTo>
                      <a:pt x="2880" y="6912"/>
                    </a:lnTo>
                    <a:lnTo>
                      <a:pt x="2880" y="8640"/>
                    </a:lnTo>
                    <a:lnTo>
                      <a:pt x="4320" y="10368"/>
                    </a:lnTo>
                    <a:lnTo>
                      <a:pt x="4320" y="11232"/>
                    </a:lnTo>
                    <a:lnTo>
                      <a:pt x="4320" y="12096"/>
                    </a:lnTo>
                    <a:lnTo>
                      <a:pt x="5760" y="12096"/>
                    </a:lnTo>
                    <a:lnTo>
                      <a:pt x="5760" y="12960"/>
                    </a:lnTo>
                    <a:lnTo>
                      <a:pt x="5760" y="13824"/>
                    </a:lnTo>
                    <a:lnTo>
                      <a:pt x="7200" y="14688"/>
                    </a:lnTo>
                    <a:lnTo>
                      <a:pt x="7200" y="15552"/>
                    </a:lnTo>
                    <a:lnTo>
                      <a:pt x="8640" y="16416"/>
                    </a:lnTo>
                    <a:lnTo>
                      <a:pt x="8640" y="16416"/>
                    </a:lnTo>
                    <a:lnTo>
                      <a:pt x="10080" y="17280"/>
                    </a:lnTo>
                    <a:lnTo>
                      <a:pt x="10080" y="18144"/>
                    </a:lnTo>
                    <a:lnTo>
                      <a:pt x="11520" y="18144"/>
                    </a:lnTo>
                    <a:lnTo>
                      <a:pt x="12960" y="19008"/>
                    </a:lnTo>
                    <a:lnTo>
                      <a:pt x="12960" y="19872"/>
                    </a:lnTo>
                    <a:lnTo>
                      <a:pt x="14400" y="19872"/>
                    </a:lnTo>
                    <a:lnTo>
                      <a:pt x="15840" y="20736"/>
                    </a:lnTo>
                    <a:lnTo>
                      <a:pt x="17280" y="20736"/>
                    </a:lnTo>
                    <a:lnTo>
                      <a:pt x="17280" y="21600"/>
                    </a:lnTo>
                    <a:lnTo>
                      <a:pt x="18720" y="21600"/>
                    </a:lnTo>
                    <a:lnTo>
                      <a:pt x="20160" y="21600"/>
                    </a:lnTo>
                    <a:lnTo>
                      <a:pt x="21600" y="17280"/>
                    </a:lnTo>
                    <a:lnTo>
                      <a:pt x="21600" y="17280"/>
                    </a:lnTo>
                    <a:lnTo>
                      <a:pt x="20160" y="17280"/>
                    </a:lnTo>
                    <a:lnTo>
                      <a:pt x="20160" y="17280"/>
                    </a:lnTo>
                    <a:lnTo>
                      <a:pt x="18720" y="17280"/>
                    </a:lnTo>
                    <a:lnTo>
                      <a:pt x="18720" y="16416"/>
                    </a:lnTo>
                    <a:lnTo>
                      <a:pt x="17280" y="16416"/>
                    </a:lnTo>
                    <a:lnTo>
                      <a:pt x="17280" y="16416"/>
                    </a:lnTo>
                    <a:lnTo>
                      <a:pt x="17280" y="15552"/>
                    </a:lnTo>
                    <a:lnTo>
                      <a:pt x="15840" y="15552"/>
                    </a:lnTo>
                    <a:lnTo>
                      <a:pt x="15840" y="14688"/>
                    </a:lnTo>
                    <a:lnTo>
                      <a:pt x="15840" y="14688"/>
                    </a:lnTo>
                    <a:lnTo>
                      <a:pt x="14400" y="13824"/>
                    </a:lnTo>
                    <a:lnTo>
                      <a:pt x="14400" y="12960"/>
                    </a:lnTo>
                    <a:lnTo>
                      <a:pt x="14400" y="12960"/>
                    </a:lnTo>
                    <a:lnTo>
                      <a:pt x="12960" y="12096"/>
                    </a:lnTo>
                    <a:lnTo>
                      <a:pt x="12960" y="11232"/>
                    </a:lnTo>
                    <a:lnTo>
                      <a:pt x="12960" y="11232"/>
                    </a:lnTo>
                    <a:lnTo>
                      <a:pt x="11520" y="10368"/>
                    </a:lnTo>
                    <a:lnTo>
                      <a:pt x="11520" y="9504"/>
                    </a:lnTo>
                    <a:lnTo>
                      <a:pt x="11520" y="8640"/>
                    </a:lnTo>
                    <a:lnTo>
                      <a:pt x="10080" y="7776"/>
                    </a:lnTo>
                    <a:lnTo>
                      <a:pt x="10080" y="6048"/>
                    </a:lnTo>
                    <a:lnTo>
                      <a:pt x="8640" y="2592"/>
                    </a:lnTo>
                    <a:lnTo>
                      <a:pt x="7200" y="0"/>
                    </a:lnTo>
                    <a:lnTo>
                      <a:pt x="7200" y="0"/>
                    </a:lnTo>
                    <a:lnTo>
                      <a:pt x="0" y="86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26" name="Shape 4726"/>
              <p:cNvSpPr/>
              <p:nvPr/>
            </p:nvSpPr>
            <p:spPr>
              <a:xfrm>
                <a:off x="1911350" y="1114425"/>
                <a:ext cx="238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456"/>
                    </a:moveTo>
                    <a:lnTo>
                      <a:pt x="0" y="3456"/>
                    </a:lnTo>
                    <a:lnTo>
                      <a:pt x="0" y="4320"/>
                    </a:lnTo>
                    <a:lnTo>
                      <a:pt x="1440" y="4320"/>
                    </a:lnTo>
                    <a:lnTo>
                      <a:pt x="1440" y="4320"/>
                    </a:lnTo>
                    <a:lnTo>
                      <a:pt x="1440" y="4320"/>
                    </a:lnTo>
                    <a:lnTo>
                      <a:pt x="2880" y="5184"/>
                    </a:lnTo>
                    <a:lnTo>
                      <a:pt x="2880" y="5184"/>
                    </a:lnTo>
                    <a:lnTo>
                      <a:pt x="4320" y="5184"/>
                    </a:lnTo>
                    <a:lnTo>
                      <a:pt x="4320" y="6048"/>
                    </a:lnTo>
                    <a:lnTo>
                      <a:pt x="4320" y="6048"/>
                    </a:lnTo>
                    <a:lnTo>
                      <a:pt x="5760" y="6912"/>
                    </a:lnTo>
                    <a:lnTo>
                      <a:pt x="5760" y="6912"/>
                    </a:lnTo>
                    <a:lnTo>
                      <a:pt x="7200" y="7776"/>
                    </a:lnTo>
                    <a:lnTo>
                      <a:pt x="7200" y="7776"/>
                    </a:lnTo>
                    <a:lnTo>
                      <a:pt x="7200" y="8640"/>
                    </a:lnTo>
                    <a:lnTo>
                      <a:pt x="7200" y="9504"/>
                    </a:lnTo>
                    <a:lnTo>
                      <a:pt x="8640" y="9504"/>
                    </a:lnTo>
                    <a:lnTo>
                      <a:pt x="8640" y="10368"/>
                    </a:lnTo>
                    <a:lnTo>
                      <a:pt x="8640" y="11232"/>
                    </a:lnTo>
                    <a:lnTo>
                      <a:pt x="10080" y="12096"/>
                    </a:lnTo>
                    <a:lnTo>
                      <a:pt x="10080" y="12960"/>
                    </a:lnTo>
                    <a:lnTo>
                      <a:pt x="10080" y="13824"/>
                    </a:lnTo>
                    <a:lnTo>
                      <a:pt x="11520" y="15552"/>
                    </a:lnTo>
                    <a:lnTo>
                      <a:pt x="12960" y="19008"/>
                    </a:lnTo>
                    <a:lnTo>
                      <a:pt x="14400" y="21600"/>
                    </a:lnTo>
                    <a:lnTo>
                      <a:pt x="21600" y="20736"/>
                    </a:lnTo>
                    <a:lnTo>
                      <a:pt x="20160" y="17280"/>
                    </a:lnTo>
                    <a:lnTo>
                      <a:pt x="18720" y="14688"/>
                    </a:lnTo>
                    <a:lnTo>
                      <a:pt x="17280" y="12960"/>
                    </a:lnTo>
                    <a:lnTo>
                      <a:pt x="17280" y="11232"/>
                    </a:lnTo>
                    <a:lnTo>
                      <a:pt x="15840" y="10368"/>
                    </a:lnTo>
                    <a:lnTo>
                      <a:pt x="15840" y="9504"/>
                    </a:lnTo>
                    <a:lnTo>
                      <a:pt x="15840" y="8640"/>
                    </a:lnTo>
                    <a:lnTo>
                      <a:pt x="14400" y="8640"/>
                    </a:lnTo>
                    <a:lnTo>
                      <a:pt x="14400" y="7776"/>
                    </a:lnTo>
                    <a:lnTo>
                      <a:pt x="14400" y="6912"/>
                    </a:lnTo>
                    <a:lnTo>
                      <a:pt x="12960" y="6048"/>
                    </a:lnTo>
                    <a:lnTo>
                      <a:pt x="12960" y="5184"/>
                    </a:lnTo>
                    <a:lnTo>
                      <a:pt x="11520" y="5184"/>
                    </a:lnTo>
                    <a:lnTo>
                      <a:pt x="11520" y="4320"/>
                    </a:lnTo>
                    <a:lnTo>
                      <a:pt x="10080" y="3456"/>
                    </a:lnTo>
                    <a:lnTo>
                      <a:pt x="10080" y="2592"/>
                    </a:lnTo>
                    <a:lnTo>
                      <a:pt x="8640" y="2592"/>
                    </a:lnTo>
                    <a:lnTo>
                      <a:pt x="8640" y="1728"/>
                    </a:lnTo>
                    <a:lnTo>
                      <a:pt x="7200" y="1728"/>
                    </a:lnTo>
                    <a:lnTo>
                      <a:pt x="5760" y="864"/>
                    </a:lnTo>
                    <a:lnTo>
                      <a:pt x="4320" y="864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0" y="345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27" name="Shape 4727"/>
              <p:cNvSpPr/>
              <p:nvPr/>
            </p:nvSpPr>
            <p:spPr>
              <a:xfrm>
                <a:off x="1873250" y="1112837"/>
                <a:ext cx="39688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592" y="21600"/>
                    </a:moveTo>
                    <a:lnTo>
                      <a:pt x="2592" y="21600"/>
                    </a:lnTo>
                    <a:lnTo>
                      <a:pt x="3456" y="20463"/>
                    </a:lnTo>
                    <a:lnTo>
                      <a:pt x="5184" y="18189"/>
                    </a:lnTo>
                    <a:lnTo>
                      <a:pt x="6048" y="17053"/>
                    </a:lnTo>
                    <a:lnTo>
                      <a:pt x="7776" y="14779"/>
                    </a:lnTo>
                    <a:lnTo>
                      <a:pt x="8640" y="13642"/>
                    </a:lnTo>
                    <a:lnTo>
                      <a:pt x="10368" y="12505"/>
                    </a:lnTo>
                    <a:lnTo>
                      <a:pt x="11232" y="11368"/>
                    </a:lnTo>
                    <a:lnTo>
                      <a:pt x="12096" y="10232"/>
                    </a:lnTo>
                    <a:lnTo>
                      <a:pt x="12960" y="9095"/>
                    </a:lnTo>
                    <a:lnTo>
                      <a:pt x="13824" y="9095"/>
                    </a:lnTo>
                    <a:lnTo>
                      <a:pt x="13824" y="7958"/>
                    </a:lnTo>
                    <a:lnTo>
                      <a:pt x="14688" y="7958"/>
                    </a:lnTo>
                    <a:lnTo>
                      <a:pt x="14688" y="7958"/>
                    </a:lnTo>
                    <a:lnTo>
                      <a:pt x="15552" y="6821"/>
                    </a:lnTo>
                    <a:lnTo>
                      <a:pt x="16416" y="6821"/>
                    </a:lnTo>
                    <a:lnTo>
                      <a:pt x="16416" y="6821"/>
                    </a:lnTo>
                    <a:lnTo>
                      <a:pt x="17280" y="6821"/>
                    </a:lnTo>
                    <a:lnTo>
                      <a:pt x="17280" y="5684"/>
                    </a:lnTo>
                    <a:lnTo>
                      <a:pt x="18144" y="5684"/>
                    </a:lnTo>
                    <a:lnTo>
                      <a:pt x="18144" y="5684"/>
                    </a:lnTo>
                    <a:lnTo>
                      <a:pt x="19008" y="5684"/>
                    </a:lnTo>
                    <a:lnTo>
                      <a:pt x="19008" y="5684"/>
                    </a:lnTo>
                    <a:lnTo>
                      <a:pt x="19872" y="5684"/>
                    </a:lnTo>
                    <a:lnTo>
                      <a:pt x="20736" y="5684"/>
                    </a:lnTo>
                    <a:lnTo>
                      <a:pt x="21600" y="1137"/>
                    </a:lnTo>
                    <a:lnTo>
                      <a:pt x="20736" y="0"/>
                    </a:lnTo>
                    <a:lnTo>
                      <a:pt x="19872" y="0"/>
                    </a:lnTo>
                    <a:lnTo>
                      <a:pt x="19008" y="0"/>
                    </a:lnTo>
                    <a:lnTo>
                      <a:pt x="18144" y="0"/>
                    </a:lnTo>
                    <a:lnTo>
                      <a:pt x="17280" y="0"/>
                    </a:lnTo>
                    <a:lnTo>
                      <a:pt x="16416" y="1137"/>
                    </a:lnTo>
                    <a:lnTo>
                      <a:pt x="15552" y="1137"/>
                    </a:lnTo>
                    <a:lnTo>
                      <a:pt x="15552" y="1137"/>
                    </a:lnTo>
                    <a:lnTo>
                      <a:pt x="14688" y="1137"/>
                    </a:lnTo>
                    <a:lnTo>
                      <a:pt x="13824" y="2274"/>
                    </a:lnTo>
                    <a:lnTo>
                      <a:pt x="12960" y="2274"/>
                    </a:lnTo>
                    <a:lnTo>
                      <a:pt x="12096" y="3411"/>
                    </a:lnTo>
                    <a:lnTo>
                      <a:pt x="12096" y="3411"/>
                    </a:lnTo>
                    <a:lnTo>
                      <a:pt x="11232" y="4547"/>
                    </a:lnTo>
                    <a:lnTo>
                      <a:pt x="10368" y="4547"/>
                    </a:lnTo>
                    <a:lnTo>
                      <a:pt x="9504" y="5684"/>
                    </a:lnTo>
                    <a:lnTo>
                      <a:pt x="8640" y="6821"/>
                    </a:lnTo>
                    <a:lnTo>
                      <a:pt x="6912" y="7958"/>
                    </a:lnTo>
                    <a:lnTo>
                      <a:pt x="6048" y="9095"/>
                    </a:lnTo>
                    <a:lnTo>
                      <a:pt x="4320" y="11368"/>
                    </a:lnTo>
                    <a:lnTo>
                      <a:pt x="3456" y="12505"/>
                    </a:lnTo>
                    <a:lnTo>
                      <a:pt x="1728" y="13642"/>
                    </a:lnTo>
                    <a:lnTo>
                      <a:pt x="864" y="15916"/>
                    </a:lnTo>
                    <a:lnTo>
                      <a:pt x="0" y="17053"/>
                    </a:lnTo>
                    <a:lnTo>
                      <a:pt x="0" y="17053"/>
                    </a:lnTo>
                    <a:lnTo>
                      <a:pt x="2592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28" name="Shape 4728"/>
              <p:cNvSpPr/>
              <p:nvPr/>
            </p:nvSpPr>
            <p:spPr>
              <a:xfrm>
                <a:off x="1833562" y="1136650"/>
                <a:ext cx="44451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0400"/>
                    </a:moveTo>
                    <a:lnTo>
                      <a:pt x="0" y="20400"/>
                    </a:lnTo>
                    <a:lnTo>
                      <a:pt x="771" y="21600"/>
                    </a:lnTo>
                    <a:lnTo>
                      <a:pt x="1543" y="21600"/>
                    </a:lnTo>
                    <a:lnTo>
                      <a:pt x="1543" y="21600"/>
                    </a:lnTo>
                    <a:lnTo>
                      <a:pt x="2314" y="21600"/>
                    </a:lnTo>
                    <a:lnTo>
                      <a:pt x="3086" y="21600"/>
                    </a:lnTo>
                    <a:lnTo>
                      <a:pt x="4629" y="21600"/>
                    </a:lnTo>
                    <a:lnTo>
                      <a:pt x="4629" y="20400"/>
                    </a:lnTo>
                    <a:lnTo>
                      <a:pt x="5400" y="20400"/>
                    </a:lnTo>
                    <a:lnTo>
                      <a:pt x="6171" y="20400"/>
                    </a:lnTo>
                    <a:lnTo>
                      <a:pt x="6943" y="20400"/>
                    </a:lnTo>
                    <a:lnTo>
                      <a:pt x="7714" y="19200"/>
                    </a:lnTo>
                    <a:lnTo>
                      <a:pt x="8486" y="19200"/>
                    </a:lnTo>
                    <a:lnTo>
                      <a:pt x="9257" y="18000"/>
                    </a:lnTo>
                    <a:lnTo>
                      <a:pt x="10029" y="18000"/>
                    </a:lnTo>
                    <a:lnTo>
                      <a:pt x="10800" y="16800"/>
                    </a:lnTo>
                    <a:lnTo>
                      <a:pt x="11571" y="16800"/>
                    </a:lnTo>
                    <a:lnTo>
                      <a:pt x="12343" y="15600"/>
                    </a:lnTo>
                    <a:lnTo>
                      <a:pt x="13114" y="15600"/>
                    </a:lnTo>
                    <a:lnTo>
                      <a:pt x="13114" y="14400"/>
                    </a:lnTo>
                    <a:lnTo>
                      <a:pt x="13886" y="14400"/>
                    </a:lnTo>
                    <a:lnTo>
                      <a:pt x="15429" y="12000"/>
                    </a:lnTo>
                    <a:lnTo>
                      <a:pt x="16971" y="10800"/>
                    </a:lnTo>
                    <a:lnTo>
                      <a:pt x="17743" y="9600"/>
                    </a:lnTo>
                    <a:lnTo>
                      <a:pt x="19286" y="8400"/>
                    </a:lnTo>
                    <a:lnTo>
                      <a:pt x="20057" y="6000"/>
                    </a:lnTo>
                    <a:lnTo>
                      <a:pt x="21600" y="4800"/>
                    </a:lnTo>
                    <a:lnTo>
                      <a:pt x="19286" y="0"/>
                    </a:lnTo>
                    <a:lnTo>
                      <a:pt x="17743" y="1200"/>
                    </a:lnTo>
                    <a:lnTo>
                      <a:pt x="16971" y="3600"/>
                    </a:lnTo>
                    <a:lnTo>
                      <a:pt x="15429" y="4800"/>
                    </a:lnTo>
                    <a:lnTo>
                      <a:pt x="14657" y="6000"/>
                    </a:lnTo>
                    <a:lnTo>
                      <a:pt x="13114" y="7200"/>
                    </a:lnTo>
                    <a:lnTo>
                      <a:pt x="11571" y="9600"/>
                    </a:lnTo>
                    <a:lnTo>
                      <a:pt x="11571" y="9600"/>
                    </a:lnTo>
                    <a:lnTo>
                      <a:pt x="10800" y="10800"/>
                    </a:lnTo>
                    <a:lnTo>
                      <a:pt x="10029" y="10800"/>
                    </a:lnTo>
                    <a:lnTo>
                      <a:pt x="9257" y="12000"/>
                    </a:lnTo>
                    <a:lnTo>
                      <a:pt x="8486" y="12000"/>
                    </a:lnTo>
                    <a:lnTo>
                      <a:pt x="8486" y="13200"/>
                    </a:lnTo>
                    <a:lnTo>
                      <a:pt x="7714" y="13200"/>
                    </a:lnTo>
                    <a:lnTo>
                      <a:pt x="6943" y="13200"/>
                    </a:lnTo>
                    <a:lnTo>
                      <a:pt x="6171" y="14400"/>
                    </a:lnTo>
                    <a:lnTo>
                      <a:pt x="6171" y="14400"/>
                    </a:lnTo>
                    <a:lnTo>
                      <a:pt x="5400" y="14400"/>
                    </a:lnTo>
                    <a:lnTo>
                      <a:pt x="4629" y="14400"/>
                    </a:lnTo>
                    <a:lnTo>
                      <a:pt x="3857" y="15600"/>
                    </a:lnTo>
                    <a:lnTo>
                      <a:pt x="3857" y="15600"/>
                    </a:lnTo>
                    <a:lnTo>
                      <a:pt x="3086" y="15600"/>
                    </a:lnTo>
                    <a:lnTo>
                      <a:pt x="2314" y="15600"/>
                    </a:lnTo>
                    <a:lnTo>
                      <a:pt x="2314" y="15600"/>
                    </a:lnTo>
                    <a:lnTo>
                      <a:pt x="1543" y="15600"/>
                    </a:lnTo>
                    <a:lnTo>
                      <a:pt x="771" y="15600"/>
                    </a:lnTo>
                    <a:lnTo>
                      <a:pt x="771" y="15600"/>
                    </a:lnTo>
                    <a:lnTo>
                      <a:pt x="771" y="15600"/>
                    </a:lnTo>
                    <a:lnTo>
                      <a:pt x="0" y="20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29" name="Shape 4729"/>
              <p:cNvSpPr/>
              <p:nvPr/>
            </p:nvSpPr>
            <p:spPr>
              <a:xfrm>
                <a:off x="1811337" y="1123950"/>
                <a:ext cx="238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864"/>
                    </a:moveTo>
                    <a:lnTo>
                      <a:pt x="0" y="864"/>
                    </a:lnTo>
                    <a:lnTo>
                      <a:pt x="1440" y="4320"/>
                    </a:lnTo>
                    <a:lnTo>
                      <a:pt x="2880" y="6912"/>
                    </a:lnTo>
                    <a:lnTo>
                      <a:pt x="2880" y="8640"/>
                    </a:lnTo>
                    <a:lnTo>
                      <a:pt x="4320" y="10368"/>
                    </a:lnTo>
                    <a:lnTo>
                      <a:pt x="4320" y="11232"/>
                    </a:lnTo>
                    <a:lnTo>
                      <a:pt x="4320" y="12096"/>
                    </a:lnTo>
                    <a:lnTo>
                      <a:pt x="5760" y="12960"/>
                    </a:lnTo>
                    <a:lnTo>
                      <a:pt x="5760" y="12960"/>
                    </a:lnTo>
                    <a:lnTo>
                      <a:pt x="5760" y="13824"/>
                    </a:lnTo>
                    <a:lnTo>
                      <a:pt x="7200" y="14688"/>
                    </a:lnTo>
                    <a:lnTo>
                      <a:pt x="7200" y="15552"/>
                    </a:lnTo>
                    <a:lnTo>
                      <a:pt x="7200" y="16416"/>
                    </a:lnTo>
                    <a:lnTo>
                      <a:pt x="8640" y="16416"/>
                    </a:lnTo>
                    <a:lnTo>
                      <a:pt x="8640" y="17280"/>
                    </a:lnTo>
                    <a:lnTo>
                      <a:pt x="10080" y="18144"/>
                    </a:lnTo>
                    <a:lnTo>
                      <a:pt x="10080" y="19008"/>
                    </a:lnTo>
                    <a:lnTo>
                      <a:pt x="11520" y="19008"/>
                    </a:lnTo>
                    <a:lnTo>
                      <a:pt x="12960" y="19872"/>
                    </a:lnTo>
                    <a:lnTo>
                      <a:pt x="12960" y="19872"/>
                    </a:lnTo>
                    <a:lnTo>
                      <a:pt x="14400" y="20736"/>
                    </a:lnTo>
                    <a:lnTo>
                      <a:pt x="15840" y="20736"/>
                    </a:lnTo>
                    <a:lnTo>
                      <a:pt x="17280" y="21600"/>
                    </a:lnTo>
                    <a:lnTo>
                      <a:pt x="18720" y="21600"/>
                    </a:lnTo>
                    <a:lnTo>
                      <a:pt x="20160" y="21600"/>
                    </a:lnTo>
                    <a:lnTo>
                      <a:pt x="21600" y="18144"/>
                    </a:lnTo>
                    <a:lnTo>
                      <a:pt x="20160" y="17280"/>
                    </a:lnTo>
                    <a:lnTo>
                      <a:pt x="20160" y="17280"/>
                    </a:lnTo>
                    <a:lnTo>
                      <a:pt x="18720" y="17280"/>
                    </a:lnTo>
                    <a:lnTo>
                      <a:pt x="18720" y="17280"/>
                    </a:lnTo>
                    <a:lnTo>
                      <a:pt x="17280" y="16416"/>
                    </a:lnTo>
                    <a:lnTo>
                      <a:pt x="17280" y="16416"/>
                    </a:lnTo>
                    <a:lnTo>
                      <a:pt x="17280" y="16416"/>
                    </a:lnTo>
                    <a:lnTo>
                      <a:pt x="15840" y="15552"/>
                    </a:lnTo>
                    <a:lnTo>
                      <a:pt x="15840" y="15552"/>
                    </a:lnTo>
                    <a:lnTo>
                      <a:pt x="14400" y="14688"/>
                    </a:lnTo>
                    <a:lnTo>
                      <a:pt x="14400" y="14688"/>
                    </a:lnTo>
                    <a:lnTo>
                      <a:pt x="14400" y="13824"/>
                    </a:lnTo>
                    <a:lnTo>
                      <a:pt x="12960" y="13824"/>
                    </a:lnTo>
                    <a:lnTo>
                      <a:pt x="12960" y="12960"/>
                    </a:lnTo>
                    <a:lnTo>
                      <a:pt x="12960" y="12096"/>
                    </a:lnTo>
                    <a:lnTo>
                      <a:pt x="12960" y="12096"/>
                    </a:lnTo>
                    <a:lnTo>
                      <a:pt x="11520" y="11232"/>
                    </a:lnTo>
                    <a:lnTo>
                      <a:pt x="11520" y="10368"/>
                    </a:lnTo>
                    <a:lnTo>
                      <a:pt x="11520" y="9504"/>
                    </a:lnTo>
                    <a:lnTo>
                      <a:pt x="11520" y="9504"/>
                    </a:lnTo>
                    <a:lnTo>
                      <a:pt x="10080" y="7776"/>
                    </a:lnTo>
                    <a:lnTo>
                      <a:pt x="10080" y="6048"/>
                    </a:lnTo>
                    <a:lnTo>
                      <a:pt x="8640" y="2592"/>
                    </a:lnTo>
                    <a:lnTo>
                      <a:pt x="7200" y="0"/>
                    </a:lnTo>
                    <a:lnTo>
                      <a:pt x="7200" y="0"/>
                    </a:lnTo>
                    <a:lnTo>
                      <a:pt x="0" y="86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30" name="Shape 4730"/>
              <p:cNvSpPr/>
              <p:nvPr/>
            </p:nvSpPr>
            <p:spPr>
              <a:xfrm>
                <a:off x="1793875" y="1085850"/>
                <a:ext cx="25400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4320"/>
                    </a:moveTo>
                    <a:lnTo>
                      <a:pt x="0" y="4320"/>
                    </a:lnTo>
                    <a:lnTo>
                      <a:pt x="0" y="4320"/>
                    </a:lnTo>
                    <a:lnTo>
                      <a:pt x="1350" y="4320"/>
                    </a:lnTo>
                    <a:lnTo>
                      <a:pt x="1350" y="4320"/>
                    </a:lnTo>
                    <a:lnTo>
                      <a:pt x="2700" y="4320"/>
                    </a:lnTo>
                    <a:lnTo>
                      <a:pt x="2700" y="5184"/>
                    </a:lnTo>
                    <a:lnTo>
                      <a:pt x="4050" y="5184"/>
                    </a:lnTo>
                    <a:lnTo>
                      <a:pt x="4050" y="6048"/>
                    </a:lnTo>
                    <a:lnTo>
                      <a:pt x="5400" y="6048"/>
                    </a:lnTo>
                    <a:lnTo>
                      <a:pt x="5400" y="6048"/>
                    </a:lnTo>
                    <a:lnTo>
                      <a:pt x="6750" y="6912"/>
                    </a:lnTo>
                    <a:lnTo>
                      <a:pt x="6750" y="7776"/>
                    </a:lnTo>
                    <a:lnTo>
                      <a:pt x="6750" y="7776"/>
                    </a:lnTo>
                    <a:lnTo>
                      <a:pt x="8100" y="8640"/>
                    </a:lnTo>
                    <a:lnTo>
                      <a:pt x="8100" y="8640"/>
                    </a:lnTo>
                    <a:lnTo>
                      <a:pt x="8100" y="9504"/>
                    </a:lnTo>
                    <a:lnTo>
                      <a:pt x="9450" y="10368"/>
                    </a:lnTo>
                    <a:lnTo>
                      <a:pt x="9450" y="11232"/>
                    </a:lnTo>
                    <a:lnTo>
                      <a:pt x="9450" y="11232"/>
                    </a:lnTo>
                    <a:lnTo>
                      <a:pt x="10800" y="12096"/>
                    </a:lnTo>
                    <a:lnTo>
                      <a:pt x="10800" y="12960"/>
                    </a:lnTo>
                    <a:lnTo>
                      <a:pt x="12150" y="14688"/>
                    </a:lnTo>
                    <a:lnTo>
                      <a:pt x="12150" y="15552"/>
                    </a:lnTo>
                    <a:lnTo>
                      <a:pt x="13500" y="17280"/>
                    </a:lnTo>
                    <a:lnTo>
                      <a:pt x="13500" y="19008"/>
                    </a:lnTo>
                    <a:lnTo>
                      <a:pt x="14850" y="20736"/>
                    </a:lnTo>
                    <a:lnTo>
                      <a:pt x="14850" y="21600"/>
                    </a:lnTo>
                    <a:lnTo>
                      <a:pt x="21600" y="20736"/>
                    </a:lnTo>
                    <a:lnTo>
                      <a:pt x="20250" y="19008"/>
                    </a:lnTo>
                    <a:lnTo>
                      <a:pt x="20250" y="18144"/>
                    </a:lnTo>
                    <a:lnTo>
                      <a:pt x="18900" y="16416"/>
                    </a:lnTo>
                    <a:lnTo>
                      <a:pt x="18900" y="14688"/>
                    </a:lnTo>
                    <a:lnTo>
                      <a:pt x="17550" y="12960"/>
                    </a:lnTo>
                    <a:lnTo>
                      <a:pt x="17550" y="11232"/>
                    </a:lnTo>
                    <a:lnTo>
                      <a:pt x="16200" y="10368"/>
                    </a:lnTo>
                    <a:lnTo>
                      <a:pt x="16200" y="10368"/>
                    </a:lnTo>
                    <a:lnTo>
                      <a:pt x="16200" y="9504"/>
                    </a:lnTo>
                    <a:lnTo>
                      <a:pt x="14850" y="8640"/>
                    </a:lnTo>
                    <a:lnTo>
                      <a:pt x="14850" y="7776"/>
                    </a:lnTo>
                    <a:lnTo>
                      <a:pt x="13500" y="6912"/>
                    </a:lnTo>
                    <a:lnTo>
                      <a:pt x="13500" y="6048"/>
                    </a:lnTo>
                    <a:lnTo>
                      <a:pt x="13500" y="6048"/>
                    </a:lnTo>
                    <a:lnTo>
                      <a:pt x="12150" y="5184"/>
                    </a:lnTo>
                    <a:lnTo>
                      <a:pt x="10800" y="4320"/>
                    </a:lnTo>
                    <a:lnTo>
                      <a:pt x="10800" y="3456"/>
                    </a:lnTo>
                    <a:lnTo>
                      <a:pt x="9450" y="3456"/>
                    </a:lnTo>
                    <a:lnTo>
                      <a:pt x="9450" y="2592"/>
                    </a:lnTo>
                    <a:lnTo>
                      <a:pt x="8100" y="1728"/>
                    </a:lnTo>
                    <a:lnTo>
                      <a:pt x="6750" y="1728"/>
                    </a:lnTo>
                    <a:lnTo>
                      <a:pt x="5400" y="864"/>
                    </a:lnTo>
                    <a:lnTo>
                      <a:pt x="5400" y="864"/>
                    </a:lnTo>
                    <a:lnTo>
                      <a:pt x="4050" y="0"/>
                    </a:lnTo>
                    <a:lnTo>
                      <a:pt x="270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0" y="43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31" name="Shape 4731"/>
              <p:cNvSpPr/>
              <p:nvPr/>
            </p:nvSpPr>
            <p:spPr>
              <a:xfrm>
                <a:off x="1751012" y="1084262"/>
                <a:ext cx="44451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314" y="21600"/>
                    </a:moveTo>
                    <a:lnTo>
                      <a:pt x="2314" y="21600"/>
                    </a:lnTo>
                    <a:lnTo>
                      <a:pt x="3086" y="20400"/>
                    </a:lnTo>
                    <a:lnTo>
                      <a:pt x="4629" y="19200"/>
                    </a:lnTo>
                    <a:lnTo>
                      <a:pt x="5400" y="18000"/>
                    </a:lnTo>
                    <a:lnTo>
                      <a:pt x="6943" y="15600"/>
                    </a:lnTo>
                    <a:lnTo>
                      <a:pt x="8486" y="14400"/>
                    </a:lnTo>
                    <a:lnTo>
                      <a:pt x="9257" y="13200"/>
                    </a:lnTo>
                    <a:lnTo>
                      <a:pt x="10800" y="12000"/>
                    </a:lnTo>
                    <a:lnTo>
                      <a:pt x="11571" y="10800"/>
                    </a:lnTo>
                    <a:lnTo>
                      <a:pt x="12343" y="9600"/>
                    </a:lnTo>
                    <a:lnTo>
                      <a:pt x="13114" y="9600"/>
                    </a:lnTo>
                    <a:lnTo>
                      <a:pt x="13886" y="8400"/>
                    </a:lnTo>
                    <a:lnTo>
                      <a:pt x="14657" y="8400"/>
                    </a:lnTo>
                    <a:lnTo>
                      <a:pt x="14657" y="8400"/>
                    </a:lnTo>
                    <a:lnTo>
                      <a:pt x="15429" y="7200"/>
                    </a:lnTo>
                    <a:lnTo>
                      <a:pt x="16200" y="7200"/>
                    </a:lnTo>
                    <a:lnTo>
                      <a:pt x="16200" y="7200"/>
                    </a:lnTo>
                    <a:lnTo>
                      <a:pt x="16971" y="7200"/>
                    </a:lnTo>
                    <a:lnTo>
                      <a:pt x="17743" y="7200"/>
                    </a:lnTo>
                    <a:lnTo>
                      <a:pt x="17743" y="6000"/>
                    </a:lnTo>
                    <a:lnTo>
                      <a:pt x="18514" y="6000"/>
                    </a:lnTo>
                    <a:lnTo>
                      <a:pt x="19286" y="6000"/>
                    </a:lnTo>
                    <a:lnTo>
                      <a:pt x="19286" y="6000"/>
                    </a:lnTo>
                    <a:lnTo>
                      <a:pt x="20057" y="6000"/>
                    </a:lnTo>
                    <a:lnTo>
                      <a:pt x="20829" y="7200"/>
                    </a:lnTo>
                    <a:lnTo>
                      <a:pt x="21600" y="1200"/>
                    </a:lnTo>
                    <a:lnTo>
                      <a:pt x="20829" y="0"/>
                    </a:lnTo>
                    <a:lnTo>
                      <a:pt x="20057" y="0"/>
                    </a:lnTo>
                    <a:lnTo>
                      <a:pt x="19286" y="0"/>
                    </a:lnTo>
                    <a:lnTo>
                      <a:pt x="18514" y="0"/>
                    </a:lnTo>
                    <a:lnTo>
                      <a:pt x="17743" y="0"/>
                    </a:lnTo>
                    <a:lnTo>
                      <a:pt x="16971" y="0"/>
                    </a:lnTo>
                    <a:lnTo>
                      <a:pt x="16200" y="1200"/>
                    </a:lnTo>
                    <a:lnTo>
                      <a:pt x="15429" y="1200"/>
                    </a:lnTo>
                    <a:lnTo>
                      <a:pt x="14657" y="1200"/>
                    </a:lnTo>
                    <a:lnTo>
                      <a:pt x="13886" y="2400"/>
                    </a:lnTo>
                    <a:lnTo>
                      <a:pt x="13114" y="2400"/>
                    </a:lnTo>
                    <a:lnTo>
                      <a:pt x="12343" y="2400"/>
                    </a:lnTo>
                    <a:lnTo>
                      <a:pt x="11571" y="3600"/>
                    </a:lnTo>
                    <a:lnTo>
                      <a:pt x="11571" y="4800"/>
                    </a:lnTo>
                    <a:lnTo>
                      <a:pt x="10800" y="4800"/>
                    </a:lnTo>
                    <a:lnTo>
                      <a:pt x="10029" y="6000"/>
                    </a:lnTo>
                    <a:lnTo>
                      <a:pt x="8486" y="7200"/>
                    </a:lnTo>
                    <a:lnTo>
                      <a:pt x="6943" y="8400"/>
                    </a:lnTo>
                    <a:lnTo>
                      <a:pt x="6171" y="9600"/>
                    </a:lnTo>
                    <a:lnTo>
                      <a:pt x="4629" y="10800"/>
                    </a:lnTo>
                    <a:lnTo>
                      <a:pt x="3086" y="13200"/>
                    </a:lnTo>
                    <a:lnTo>
                      <a:pt x="2314" y="14400"/>
                    </a:lnTo>
                    <a:lnTo>
                      <a:pt x="771" y="15600"/>
                    </a:lnTo>
                    <a:lnTo>
                      <a:pt x="0" y="16800"/>
                    </a:lnTo>
                    <a:lnTo>
                      <a:pt x="0" y="16800"/>
                    </a:lnTo>
                    <a:lnTo>
                      <a:pt x="231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32" name="Shape 4732"/>
              <p:cNvSpPr/>
              <p:nvPr/>
            </p:nvSpPr>
            <p:spPr>
              <a:xfrm>
                <a:off x="1711325" y="1106487"/>
                <a:ext cx="44450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0" y="21600"/>
                    </a:lnTo>
                    <a:lnTo>
                      <a:pt x="771" y="21600"/>
                    </a:lnTo>
                    <a:lnTo>
                      <a:pt x="1543" y="21600"/>
                    </a:lnTo>
                    <a:lnTo>
                      <a:pt x="2314" y="21600"/>
                    </a:lnTo>
                    <a:lnTo>
                      <a:pt x="2314" y="21600"/>
                    </a:lnTo>
                    <a:lnTo>
                      <a:pt x="3086" y="21600"/>
                    </a:lnTo>
                    <a:lnTo>
                      <a:pt x="3857" y="21600"/>
                    </a:lnTo>
                    <a:lnTo>
                      <a:pt x="4629" y="20400"/>
                    </a:lnTo>
                    <a:lnTo>
                      <a:pt x="5400" y="20400"/>
                    </a:lnTo>
                    <a:lnTo>
                      <a:pt x="6171" y="20400"/>
                    </a:lnTo>
                    <a:lnTo>
                      <a:pt x="6943" y="20400"/>
                    </a:lnTo>
                    <a:lnTo>
                      <a:pt x="7714" y="19200"/>
                    </a:lnTo>
                    <a:lnTo>
                      <a:pt x="8486" y="19200"/>
                    </a:lnTo>
                    <a:lnTo>
                      <a:pt x="9257" y="18000"/>
                    </a:lnTo>
                    <a:lnTo>
                      <a:pt x="10029" y="18000"/>
                    </a:lnTo>
                    <a:lnTo>
                      <a:pt x="10800" y="16800"/>
                    </a:lnTo>
                    <a:lnTo>
                      <a:pt x="10800" y="16800"/>
                    </a:lnTo>
                    <a:lnTo>
                      <a:pt x="12343" y="15600"/>
                    </a:lnTo>
                    <a:lnTo>
                      <a:pt x="13886" y="13200"/>
                    </a:lnTo>
                    <a:lnTo>
                      <a:pt x="15429" y="12000"/>
                    </a:lnTo>
                    <a:lnTo>
                      <a:pt x="16200" y="10800"/>
                    </a:lnTo>
                    <a:lnTo>
                      <a:pt x="17743" y="9600"/>
                    </a:lnTo>
                    <a:lnTo>
                      <a:pt x="19286" y="7200"/>
                    </a:lnTo>
                    <a:lnTo>
                      <a:pt x="20057" y="6000"/>
                    </a:lnTo>
                    <a:lnTo>
                      <a:pt x="21600" y="4800"/>
                    </a:lnTo>
                    <a:lnTo>
                      <a:pt x="19286" y="0"/>
                    </a:lnTo>
                    <a:lnTo>
                      <a:pt x="17743" y="1200"/>
                    </a:lnTo>
                    <a:lnTo>
                      <a:pt x="16971" y="3600"/>
                    </a:lnTo>
                    <a:lnTo>
                      <a:pt x="15429" y="4800"/>
                    </a:lnTo>
                    <a:lnTo>
                      <a:pt x="13886" y="6000"/>
                    </a:lnTo>
                    <a:lnTo>
                      <a:pt x="13114" y="7200"/>
                    </a:lnTo>
                    <a:lnTo>
                      <a:pt x="11571" y="8400"/>
                    </a:lnTo>
                    <a:lnTo>
                      <a:pt x="10029" y="9600"/>
                    </a:lnTo>
                    <a:lnTo>
                      <a:pt x="9257" y="12000"/>
                    </a:lnTo>
                    <a:lnTo>
                      <a:pt x="8486" y="12000"/>
                    </a:lnTo>
                    <a:lnTo>
                      <a:pt x="7714" y="12000"/>
                    </a:lnTo>
                    <a:lnTo>
                      <a:pt x="6943" y="13200"/>
                    </a:lnTo>
                    <a:lnTo>
                      <a:pt x="6943" y="13200"/>
                    </a:lnTo>
                    <a:lnTo>
                      <a:pt x="6171" y="14400"/>
                    </a:lnTo>
                    <a:lnTo>
                      <a:pt x="5400" y="14400"/>
                    </a:lnTo>
                    <a:lnTo>
                      <a:pt x="5400" y="14400"/>
                    </a:lnTo>
                    <a:lnTo>
                      <a:pt x="4629" y="14400"/>
                    </a:lnTo>
                    <a:lnTo>
                      <a:pt x="3857" y="15600"/>
                    </a:lnTo>
                    <a:lnTo>
                      <a:pt x="3086" y="15600"/>
                    </a:lnTo>
                    <a:lnTo>
                      <a:pt x="3086" y="15600"/>
                    </a:lnTo>
                    <a:lnTo>
                      <a:pt x="2314" y="15600"/>
                    </a:lnTo>
                    <a:lnTo>
                      <a:pt x="2314" y="15600"/>
                    </a:lnTo>
                    <a:lnTo>
                      <a:pt x="1543" y="15600"/>
                    </a:lnTo>
                    <a:lnTo>
                      <a:pt x="771" y="15600"/>
                    </a:lnTo>
                    <a:lnTo>
                      <a:pt x="771" y="15600"/>
                    </a:lnTo>
                    <a:lnTo>
                      <a:pt x="771" y="15600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33" name="Shape 4733"/>
              <p:cNvSpPr/>
              <p:nvPr/>
            </p:nvSpPr>
            <p:spPr>
              <a:xfrm>
                <a:off x="1687512" y="1093787"/>
                <a:ext cx="25401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831"/>
                    </a:moveTo>
                    <a:lnTo>
                      <a:pt x="0" y="831"/>
                    </a:lnTo>
                    <a:lnTo>
                      <a:pt x="1350" y="4154"/>
                    </a:lnTo>
                    <a:lnTo>
                      <a:pt x="2700" y="7477"/>
                    </a:lnTo>
                    <a:lnTo>
                      <a:pt x="4050" y="9138"/>
                    </a:lnTo>
                    <a:lnTo>
                      <a:pt x="4050" y="9969"/>
                    </a:lnTo>
                    <a:lnTo>
                      <a:pt x="4050" y="10800"/>
                    </a:lnTo>
                    <a:lnTo>
                      <a:pt x="5400" y="11631"/>
                    </a:lnTo>
                    <a:lnTo>
                      <a:pt x="5400" y="12462"/>
                    </a:lnTo>
                    <a:lnTo>
                      <a:pt x="5400" y="13292"/>
                    </a:lnTo>
                    <a:lnTo>
                      <a:pt x="6750" y="14123"/>
                    </a:lnTo>
                    <a:lnTo>
                      <a:pt x="6750" y="14954"/>
                    </a:lnTo>
                    <a:lnTo>
                      <a:pt x="8100" y="14954"/>
                    </a:lnTo>
                    <a:lnTo>
                      <a:pt x="8100" y="15785"/>
                    </a:lnTo>
                    <a:lnTo>
                      <a:pt x="9450" y="16615"/>
                    </a:lnTo>
                    <a:lnTo>
                      <a:pt x="9450" y="17446"/>
                    </a:lnTo>
                    <a:lnTo>
                      <a:pt x="10800" y="17446"/>
                    </a:lnTo>
                    <a:lnTo>
                      <a:pt x="10800" y="18277"/>
                    </a:lnTo>
                    <a:lnTo>
                      <a:pt x="12150" y="19108"/>
                    </a:lnTo>
                    <a:lnTo>
                      <a:pt x="13500" y="19108"/>
                    </a:lnTo>
                    <a:lnTo>
                      <a:pt x="13500" y="19938"/>
                    </a:lnTo>
                    <a:lnTo>
                      <a:pt x="14850" y="19938"/>
                    </a:lnTo>
                    <a:lnTo>
                      <a:pt x="16200" y="20769"/>
                    </a:lnTo>
                    <a:lnTo>
                      <a:pt x="17550" y="20769"/>
                    </a:lnTo>
                    <a:lnTo>
                      <a:pt x="18900" y="20769"/>
                    </a:lnTo>
                    <a:lnTo>
                      <a:pt x="20250" y="21600"/>
                    </a:lnTo>
                    <a:lnTo>
                      <a:pt x="21600" y="17446"/>
                    </a:lnTo>
                    <a:lnTo>
                      <a:pt x="20250" y="17446"/>
                    </a:lnTo>
                    <a:lnTo>
                      <a:pt x="20250" y="16615"/>
                    </a:lnTo>
                    <a:lnTo>
                      <a:pt x="18900" y="16615"/>
                    </a:lnTo>
                    <a:lnTo>
                      <a:pt x="18900" y="16615"/>
                    </a:lnTo>
                    <a:lnTo>
                      <a:pt x="17550" y="16615"/>
                    </a:lnTo>
                    <a:lnTo>
                      <a:pt x="17550" y="15785"/>
                    </a:lnTo>
                    <a:lnTo>
                      <a:pt x="16200" y="15785"/>
                    </a:lnTo>
                    <a:lnTo>
                      <a:pt x="16200" y="14954"/>
                    </a:lnTo>
                    <a:lnTo>
                      <a:pt x="16200" y="14954"/>
                    </a:lnTo>
                    <a:lnTo>
                      <a:pt x="14850" y="14954"/>
                    </a:lnTo>
                    <a:lnTo>
                      <a:pt x="14850" y="14123"/>
                    </a:lnTo>
                    <a:lnTo>
                      <a:pt x="13500" y="14123"/>
                    </a:lnTo>
                    <a:lnTo>
                      <a:pt x="13500" y="13292"/>
                    </a:lnTo>
                    <a:lnTo>
                      <a:pt x="13500" y="12462"/>
                    </a:lnTo>
                    <a:lnTo>
                      <a:pt x="12150" y="12462"/>
                    </a:lnTo>
                    <a:lnTo>
                      <a:pt x="12150" y="11631"/>
                    </a:lnTo>
                    <a:lnTo>
                      <a:pt x="12150" y="10800"/>
                    </a:lnTo>
                    <a:lnTo>
                      <a:pt x="12150" y="10800"/>
                    </a:lnTo>
                    <a:lnTo>
                      <a:pt x="10800" y="9969"/>
                    </a:lnTo>
                    <a:lnTo>
                      <a:pt x="10800" y="9138"/>
                    </a:lnTo>
                    <a:lnTo>
                      <a:pt x="10800" y="7477"/>
                    </a:lnTo>
                    <a:lnTo>
                      <a:pt x="9450" y="6646"/>
                    </a:lnTo>
                    <a:lnTo>
                      <a:pt x="8100" y="3323"/>
                    </a:lnTo>
                    <a:lnTo>
                      <a:pt x="6750" y="0"/>
                    </a:lnTo>
                    <a:lnTo>
                      <a:pt x="6750" y="0"/>
                    </a:lnTo>
                    <a:lnTo>
                      <a:pt x="0" y="83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34" name="Shape 4734"/>
              <p:cNvSpPr/>
              <p:nvPr/>
            </p:nvSpPr>
            <p:spPr>
              <a:xfrm>
                <a:off x="1670050" y="1055687"/>
                <a:ext cx="25400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4320"/>
                    </a:moveTo>
                    <a:lnTo>
                      <a:pt x="0" y="4320"/>
                    </a:lnTo>
                    <a:lnTo>
                      <a:pt x="1350" y="4320"/>
                    </a:lnTo>
                    <a:lnTo>
                      <a:pt x="2700" y="4320"/>
                    </a:lnTo>
                    <a:lnTo>
                      <a:pt x="2700" y="4320"/>
                    </a:lnTo>
                    <a:lnTo>
                      <a:pt x="4050" y="5184"/>
                    </a:lnTo>
                    <a:lnTo>
                      <a:pt x="4050" y="5184"/>
                    </a:lnTo>
                    <a:lnTo>
                      <a:pt x="5400" y="5184"/>
                    </a:lnTo>
                    <a:lnTo>
                      <a:pt x="5400" y="6048"/>
                    </a:lnTo>
                    <a:lnTo>
                      <a:pt x="5400" y="6048"/>
                    </a:lnTo>
                    <a:lnTo>
                      <a:pt x="6750" y="6048"/>
                    </a:lnTo>
                    <a:lnTo>
                      <a:pt x="6750" y="6912"/>
                    </a:lnTo>
                    <a:lnTo>
                      <a:pt x="8100" y="6912"/>
                    </a:lnTo>
                    <a:lnTo>
                      <a:pt x="8100" y="7776"/>
                    </a:lnTo>
                    <a:lnTo>
                      <a:pt x="8100" y="8640"/>
                    </a:lnTo>
                    <a:lnTo>
                      <a:pt x="9450" y="8640"/>
                    </a:lnTo>
                    <a:lnTo>
                      <a:pt x="9450" y="9504"/>
                    </a:lnTo>
                    <a:lnTo>
                      <a:pt x="9450" y="10368"/>
                    </a:lnTo>
                    <a:lnTo>
                      <a:pt x="10800" y="10368"/>
                    </a:lnTo>
                    <a:lnTo>
                      <a:pt x="10800" y="11232"/>
                    </a:lnTo>
                    <a:lnTo>
                      <a:pt x="10800" y="12096"/>
                    </a:lnTo>
                    <a:lnTo>
                      <a:pt x="12150" y="12960"/>
                    </a:lnTo>
                    <a:lnTo>
                      <a:pt x="12150" y="13824"/>
                    </a:lnTo>
                    <a:lnTo>
                      <a:pt x="13500" y="15552"/>
                    </a:lnTo>
                    <a:lnTo>
                      <a:pt x="13500" y="17280"/>
                    </a:lnTo>
                    <a:lnTo>
                      <a:pt x="13500" y="19008"/>
                    </a:lnTo>
                    <a:lnTo>
                      <a:pt x="14850" y="20736"/>
                    </a:lnTo>
                    <a:lnTo>
                      <a:pt x="14850" y="21600"/>
                    </a:lnTo>
                    <a:lnTo>
                      <a:pt x="21600" y="20736"/>
                    </a:lnTo>
                    <a:lnTo>
                      <a:pt x="21600" y="19008"/>
                    </a:lnTo>
                    <a:lnTo>
                      <a:pt x="20250" y="17280"/>
                    </a:lnTo>
                    <a:lnTo>
                      <a:pt x="20250" y="16416"/>
                    </a:lnTo>
                    <a:lnTo>
                      <a:pt x="18900" y="14688"/>
                    </a:lnTo>
                    <a:lnTo>
                      <a:pt x="18900" y="12960"/>
                    </a:lnTo>
                    <a:lnTo>
                      <a:pt x="17550" y="11232"/>
                    </a:lnTo>
                    <a:lnTo>
                      <a:pt x="17550" y="10368"/>
                    </a:lnTo>
                    <a:lnTo>
                      <a:pt x="17550" y="9504"/>
                    </a:lnTo>
                    <a:lnTo>
                      <a:pt x="16200" y="8640"/>
                    </a:lnTo>
                    <a:lnTo>
                      <a:pt x="16200" y="8640"/>
                    </a:lnTo>
                    <a:lnTo>
                      <a:pt x="16200" y="7776"/>
                    </a:lnTo>
                    <a:lnTo>
                      <a:pt x="14850" y="6912"/>
                    </a:lnTo>
                    <a:lnTo>
                      <a:pt x="14850" y="6048"/>
                    </a:lnTo>
                    <a:lnTo>
                      <a:pt x="13500" y="5184"/>
                    </a:lnTo>
                    <a:lnTo>
                      <a:pt x="13500" y="5184"/>
                    </a:lnTo>
                    <a:lnTo>
                      <a:pt x="12150" y="4320"/>
                    </a:lnTo>
                    <a:lnTo>
                      <a:pt x="12150" y="3456"/>
                    </a:lnTo>
                    <a:lnTo>
                      <a:pt x="10800" y="3456"/>
                    </a:lnTo>
                    <a:lnTo>
                      <a:pt x="9450" y="2592"/>
                    </a:lnTo>
                    <a:lnTo>
                      <a:pt x="9450" y="1728"/>
                    </a:lnTo>
                    <a:lnTo>
                      <a:pt x="8100" y="1728"/>
                    </a:lnTo>
                    <a:lnTo>
                      <a:pt x="6750" y="864"/>
                    </a:lnTo>
                    <a:lnTo>
                      <a:pt x="5400" y="864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0" y="43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35" name="Shape 4735"/>
              <p:cNvSpPr/>
              <p:nvPr/>
            </p:nvSpPr>
            <p:spPr>
              <a:xfrm>
                <a:off x="1628775" y="1054100"/>
                <a:ext cx="44450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43" y="21600"/>
                    </a:moveTo>
                    <a:lnTo>
                      <a:pt x="1543" y="21600"/>
                    </a:lnTo>
                    <a:lnTo>
                      <a:pt x="3086" y="20400"/>
                    </a:lnTo>
                    <a:lnTo>
                      <a:pt x="4629" y="19200"/>
                    </a:lnTo>
                    <a:lnTo>
                      <a:pt x="6171" y="16800"/>
                    </a:lnTo>
                    <a:lnTo>
                      <a:pt x="7714" y="15600"/>
                    </a:lnTo>
                    <a:lnTo>
                      <a:pt x="8486" y="14400"/>
                    </a:lnTo>
                    <a:lnTo>
                      <a:pt x="10029" y="13200"/>
                    </a:lnTo>
                    <a:lnTo>
                      <a:pt x="11571" y="12000"/>
                    </a:lnTo>
                    <a:lnTo>
                      <a:pt x="12343" y="10800"/>
                    </a:lnTo>
                    <a:lnTo>
                      <a:pt x="13114" y="9600"/>
                    </a:lnTo>
                    <a:lnTo>
                      <a:pt x="13886" y="9600"/>
                    </a:lnTo>
                    <a:lnTo>
                      <a:pt x="13886" y="8400"/>
                    </a:lnTo>
                    <a:lnTo>
                      <a:pt x="14657" y="8400"/>
                    </a:lnTo>
                    <a:lnTo>
                      <a:pt x="15429" y="8400"/>
                    </a:lnTo>
                    <a:lnTo>
                      <a:pt x="15429" y="7200"/>
                    </a:lnTo>
                    <a:lnTo>
                      <a:pt x="16200" y="7200"/>
                    </a:lnTo>
                    <a:lnTo>
                      <a:pt x="16971" y="7200"/>
                    </a:lnTo>
                    <a:lnTo>
                      <a:pt x="16971" y="7200"/>
                    </a:lnTo>
                    <a:lnTo>
                      <a:pt x="17743" y="7200"/>
                    </a:lnTo>
                    <a:lnTo>
                      <a:pt x="18514" y="7200"/>
                    </a:lnTo>
                    <a:lnTo>
                      <a:pt x="18514" y="6000"/>
                    </a:lnTo>
                    <a:lnTo>
                      <a:pt x="19286" y="6000"/>
                    </a:lnTo>
                    <a:lnTo>
                      <a:pt x="19286" y="7200"/>
                    </a:lnTo>
                    <a:lnTo>
                      <a:pt x="20057" y="7200"/>
                    </a:lnTo>
                    <a:lnTo>
                      <a:pt x="20057" y="7200"/>
                    </a:lnTo>
                    <a:lnTo>
                      <a:pt x="21600" y="1200"/>
                    </a:lnTo>
                    <a:lnTo>
                      <a:pt x="20829" y="1200"/>
                    </a:lnTo>
                    <a:lnTo>
                      <a:pt x="20057" y="1200"/>
                    </a:lnTo>
                    <a:lnTo>
                      <a:pt x="19286" y="0"/>
                    </a:lnTo>
                    <a:lnTo>
                      <a:pt x="18514" y="0"/>
                    </a:lnTo>
                    <a:lnTo>
                      <a:pt x="17743" y="1200"/>
                    </a:lnTo>
                    <a:lnTo>
                      <a:pt x="16971" y="1200"/>
                    </a:lnTo>
                    <a:lnTo>
                      <a:pt x="16200" y="1200"/>
                    </a:lnTo>
                    <a:lnTo>
                      <a:pt x="15429" y="1200"/>
                    </a:lnTo>
                    <a:lnTo>
                      <a:pt x="14657" y="1200"/>
                    </a:lnTo>
                    <a:lnTo>
                      <a:pt x="14657" y="2400"/>
                    </a:lnTo>
                    <a:lnTo>
                      <a:pt x="13886" y="2400"/>
                    </a:lnTo>
                    <a:lnTo>
                      <a:pt x="13114" y="2400"/>
                    </a:lnTo>
                    <a:lnTo>
                      <a:pt x="12343" y="3600"/>
                    </a:lnTo>
                    <a:lnTo>
                      <a:pt x="11571" y="3600"/>
                    </a:lnTo>
                    <a:lnTo>
                      <a:pt x="10800" y="4800"/>
                    </a:lnTo>
                    <a:lnTo>
                      <a:pt x="10029" y="4800"/>
                    </a:lnTo>
                    <a:lnTo>
                      <a:pt x="9257" y="6000"/>
                    </a:lnTo>
                    <a:lnTo>
                      <a:pt x="7714" y="8400"/>
                    </a:lnTo>
                    <a:lnTo>
                      <a:pt x="6171" y="9600"/>
                    </a:lnTo>
                    <a:lnTo>
                      <a:pt x="5400" y="10800"/>
                    </a:lnTo>
                    <a:lnTo>
                      <a:pt x="3857" y="12000"/>
                    </a:lnTo>
                    <a:lnTo>
                      <a:pt x="2314" y="14400"/>
                    </a:lnTo>
                    <a:lnTo>
                      <a:pt x="771" y="15600"/>
                    </a:lnTo>
                    <a:lnTo>
                      <a:pt x="0" y="16800"/>
                    </a:lnTo>
                    <a:lnTo>
                      <a:pt x="0" y="16800"/>
                    </a:lnTo>
                    <a:lnTo>
                      <a:pt x="1543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36" name="Shape 4736"/>
              <p:cNvSpPr/>
              <p:nvPr/>
            </p:nvSpPr>
            <p:spPr>
              <a:xfrm>
                <a:off x="1593850" y="1076325"/>
                <a:ext cx="38100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9636"/>
                    </a:moveTo>
                    <a:lnTo>
                      <a:pt x="0" y="19636"/>
                    </a:lnTo>
                    <a:lnTo>
                      <a:pt x="1800" y="19636"/>
                    </a:lnTo>
                    <a:lnTo>
                      <a:pt x="2700" y="19636"/>
                    </a:lnTo>
                    <a:lnTo>
                      <a:pt x="4500" y="19636"/>
                    </a:lnTo>
                    <a:lnTo>
                      <a:pt x="5400" y="19636"/>
                    </a:lnTo>
                    <a:lnTo>
                      <a:pt x="6300" y="21600"/>
                    </a:lnTo>
                    <a:lnTo>
                      <a:pt x="6300" y="21600"/>
                    </a:lnTo>
                    <a:lnTo>
                      <a:pt x="7200" y="21600"/>
                    </a:lnTo>
                    <a:lnTo>
                      <a:pt x="8100" y="21600"/>
                    </a:lnTo>
                    <a:lnTo>
                      <a:pt x="8100" y="19636"/>
                    </a:lnTo>
                    <a:lnTo>
                      <a:pt x="9000" y="19636"/>
                    </a:lnTo>
                    <a:lnTo>
                      <a:pt x="9900" y="19636"/>
                    </a:lnTo>
                    <a:lnTo>
                      <a:pt x="10800" y="19636"/>
                    </a:lnTo>
                    <a:lnTo>
                      <a:pt x="10800" y="19636"/>
                    </a:lnTo>
                    <a:lnTo>
                      <a:pt x="11700" y="19636"/>
                    </a:lnTo>
                    <a:lnTo>
                      <a:pt x="12600" y="19636"/>
                    </a:lnTo>
                    <a:lnTo>
                      <a:pt x="13500" y="19636"/>
                    </a:lnTo>
                    <a:lnTo>
                      <a:pt x="13500" y="17673"/>
                    </a:lnTo>
                    <a:lnTo>
                      <a:pt x="14400" y="17673"/>
                    </a:lnTo>
                    <a:lnTo>
                      <a:pt x="15300" y="17673"/>
                    </a:lnTo>
                    <a:lnTo>
                      <a:pt x="16200" y="15709"/>
                    </a:lnTo>
                    <a:lnTo>
                      <a:pt x="16200" y="15709"/>
                    </a:lnTo>
                    <a:lnTo>
                      <a:pt x="17100" y="13745"/>
                    </a:lnTo>
                    <a:lnTo>
                      <a:pt x="18000" y="13745"/>
                    </a:lnTo>
                    <a:lnTo>
                      <a:pt x="18900" y="13745"/>
                    </a:lnTo>
                    <a:lnTo>
                      <a:pt x="19800" y="11782"/>
                    </a:lnTo>
                    <a:lnTo>
                      <a:pt x="20700" y="11782"/>
                    </a:lnTo>
                    <a:lnTo>
                      <a:pt x="21600" y="9818"/>
                    </a:lnTo>
                    <a:lnTo>
                      <a:pt x="21600" y="7855"/>
                    </a:lnTo>
                    <a:lnTo>
                      <a:pt x="19800" y="0"/>
                    </a:lnTo>
                    <a:lnTo>
                      <a:pt x="18900" y="1964"/>
                    </a:lnTo>
                    <a:lnTo>
                      <a:pt x="18000" y="1964"/>
                    </a:lnTo>
                    <a:lnTo>
                      <a:pt x="17100" y="3927"/>
                    </a:lnTo>
                    <a:lnTo>
                      <a:pt x="16200" y="3927"/>
                    </a:lnTo>
                    <a:lnTo>
                      <a:pt x="16200" y="5891"/>
                    </a:lnTo>
                    <a:lnTo>
                      <a:pt x="15300" y="5891"/>
                    </a:lnTo>
                    <a:lnTo>
                      <a:pt x="14400" y="5891"/>
                    </a:lnTo>
                    <a:lnTo>
                      <a:pt x="14400" y="7855"/>
                    </a:lnTo>
                    <a:lnTo>
                      <a:pt x="13500" y="7855"/>
                    </a:lnTo>
                    <a:lnTo>
                      <a:pt x="12600" y="7855"/>
                    </a:lnTo>
                    <a:lnTo>
                      <a:pt x="12600" y="7855"/>
                    </a:lnTo>
                    <a:lnTo>
                      <a:pt x="11700" y="9818"/>
                    </a:lnTo>
                    <a:lnTo>
                      <a:pt x="11700" y="9818"/>
                    </a:lnTo>
                    <a:lnTo>
                      <a:pt x="10800" y="9818"/>
                    </a:lnTo>
                    <a:lnTo>
                      <a:pt x="9900" y="9818"/>
                    </a:lnTo>
                    <a:lnTo>
                      <a:pt x="9900" y="9818"/>
                    </a:lnTo>
                    <a:lnTo>
                      <a:pt x="9000" y="9818"/>
                    </a:lnTo>
                    <a:lnTo>
                      <a:pt x="9000" y="9818"/>
                    </a:lnTo>
                    <a:lnTo>
                      <a:pt x="8100" y="9818"/>
                    </a:lnTo>
                    <a:lnTo>
                      <a:pt x="7200" y="9818"/>
                    </a:lnTo>
                    <a:lnTo>
                      <a:pt x="7200" y="9818"/>
                    </a:lnTo>
                    <a:lnTo>
                      <a:pt x="6300" y="9818"/>
                    </a:lnTo>
                    <a:lnTo>
                      <a:pt x="6300" y="9818"/>
                    </a:lnTo>
                    <a:lnTo>
                      <a:pt x="5400" y="9818"/>
                    </a:lnTo>
                    <a:lnTo>
                      <a:pt x="4500" y="9818"/>
                    </a:lnTo>
                    <a:lnTo>
                      <a:pt x="3600" y="9818"/>
                    </a:lnTo>
                    <a:lnTo>
                      <a:pt x="2700" y="9818"/>
                    </a:lnTo>
                    <a:lnTo>
                      <a:pt x="900" y="9818"/>
                    </a:lnTo>
                    <a:lnTo>
                      <a:pt x="900" y="9818"/>
                    </a:lnTo>
                    <a:lnTo>
                      <a:pt x="0" y="1963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37" name="Shape 4737"/>
              <p:cNvSpPr/>
              <p:nvPr/>
            </p:nvSpPr>
            <p:spPr>
              <a:xfrm>
                <a:off x="1566862" y="1062037"/>
                <a:ext cx="28576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4547"/>
                    </a:moveTo>
                    <a:lnTo>
                      <a:pt x="0" y="4547"/>
                    </a:lnTo>
                    <a:lnTo>
                      <a:pt x="2400" y="6821"/>
                    </a:lnTo>
                    <a:lnTo>
                      <a:pt x="3600" y="9095"/>
                    </a:lnTo>
                    <a:lnTo>
                      <a:pt x="4800" y="10232"/>
                    </a:lnTo>
                    <a:lnTo>
                      <a:pt x="6000" y="12505"/>
                    </a:lnTo>
                    <a:lnTo>
                      <a:pt x="7200" y="13642"/>
                    </a:lnTo>
                    <a:lnTo>
                      <a:pt x="8400" y="14779"/>
                    </a:lnTo>
                    <a:lnTo>
                      <a:pt x="9600" y="14779"/>
                    </a:lnTo>
                    <a:lnTo>
                      <a:pt x="9600" y="15916"/>
                    </a:lnTo>
                    <a:lnTo>
                      <a:pt x="10800" y="15916"/>
                    </a:lnTo>
                    <a:lnTo>
                      <a:pt x="12000" y="17053"/>
                    </a:lnTo>
                    <a:lnTo>
                      <a:pt x="12000" y="17053"/>
                    </a:lnTo>
                    <a:lnTo>
                      <a:pt x="13200" y="18189"/>
                    </a:lnTo>
                    <a:lnTo>
                      <a:pt x="13200" y="18189"/>
                    </a:lnTo>
                    <a:lnTo>
                      <a:pt x="14400" y="18189"/>
                    </a:lnTo>
                    <a:lnTo>
                      <a:pt x="15600" y="19326"/>
                    </a:lnTo>
                    <a:lnTo>
                      <a:pt x="15600" y="19326"/>
                    </a:lnTo>
                    <a:lnTo>
                      <a:pt x="16800" y="20463"/>
                    </a:lnTo>
                    <a:lnTo>
                      <a:pt x="18000" y="20463"/>
                    </a:lnTo>
                    <a:lnTo>
                      <a:pt x="18000" y="20463"/>
                    </a:lnTo>
                    <a:lnTo>
                      <a:pt x="19200" y="20463"/>
                    </a:lnTo>
                    <a:lnTo>
                      <a:pt x="20400" y="21600"/>
                    </a:lnTo>
                    <a:lnTo>
                      <a:pt x="20400" y="21600"/>
                    </a:lnTo>
                    <a:lnTo>
                      <a:pt x="21600" y="15916"/>
                    </a:lnTo>
                    <a:lnTo>
                      <a:pt x="21600" y="15916"/>
                    </a:lnTo>
                    <a:lnTo>
                      <a:pt x="20400" y="14779"/>
                    </a:lnTo>
                    <a:lnTo>
                      <a:pt x="20400" y="14779"/>
                    </a:lnTo>
                    <a:lnTo>
                      <a:pt x="19200" y="14779"/>
                    </a:lnTo>
                    <a:lnTo>
                      <a:pt x="19200" y="14779"/>
                    </a:lnTo>
                    <a:lnTo>
                      <a:pt x="18000" y="14779"/>
                    </a:lnTo>
                    <a:lnTo>
                      <a:pt x="18000" y="13642"/>
                    </a:lnTo>
                    <a:lnTo>
                      <a:pt x="18000" y="13642"/>
                    </a:lnTo>
                    <a:lnTo>
                      <a:pt x="16800" y="13642"/>
                    </a:lnTo>
                    <a:lnTo>
                      <a:pt x="16800" y="13642"/>
                    </a:lnTo>
                    <a:lnTo>
                      <a:pt x="15600" y="12505"/>
                    </a:lnTo>
                    <a:lnTo>
                      <a:pt x="15600" y="12505"/>
                    </a:lnTo>
                    <a:lnTo>
                      <a:pt x="14400" y="12505"/>
                    </a:lnTo>
                    <a:lnTo>
                      <a:pt x="14400" y="11368"/>
                    </a:lnTo>
                    <a:lnTo>
                      <a:pt x="13200" y="11368"/>
                    </a:lnTo>
                    <a:lnTo>
                      <a:pt x="13200" y="10232"/>
                    </a:lnTo>
                    <a:lnTo>
                      <a:pt x="12000" y="9095"/>
                    </a:lnTo>
                    <a:lnTo>
                      <a:pt x="10800" y="7958"/>
                    </a:lnTo>
                    <a:lnTo>
                      <a:pt x="9600" y="6821"/>
                    </a:lnTo>
                    <a:lnTo>
                      <a:pt x="8400" y="5684"/>
                    </a:lnTo>
                    <a:lnTo>
                      <a:pt x="7200" y="3411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0" y="454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38" name="Shape 4738"/>
              <p:cNvSpPr/>
              <p:nvPr/>
            </p:nvSpPr>
            <p:spPr>
              <a:xfrm>
                <a:off x="1543050" y="1044575"/>
                <a:ext cx="30163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200"/>
                    </a:moveTo>
                    <a:lnTo>
                      <a:pt x="0" y="7200"/>
                    </a:lnTo>
                    <a:lnTo>
                      <a:pt x="0" y="8640"/>
                    </a:lnTo>
                    <a:lnTo>
                      <a:pt x="1137" y="8640"/>
                    </a:lnTo>
                    <a:lnTo>
                      <a:pt x="2274" y="8640"/>
                    </a:lnTo>
                    <a:lnTo>
                      <a:pt x="3411" y="8640"/>
                    </a:lnTo>
                    <a:lnTo>
                      <a:pt x="4547" y="10080"/>
                    </a:lnTo>
                    <a:lnTo>
                      <a:pt x="6821" y="10080"/>
                    </a:lnTo>
                    <a:lnTo>
                      <a:pt x="7958" y="11520"/>
                    </a:lnTo>
                    <a:lnTo>
                      <a:pt x="7958" y="11520"/>
                    </a:lnTo>
                    <a:lnTo>
                      <a:pt x="9095" y="12960"/>
                    </a:lnTo>
                    <a:lnTo>
                      <a:pt x="10232" y="12960"/>
                    </a:lnTo>
                    <a:lnTo>
                      <a:pt x="11368" y="14400"/>
                    </a:lnTo>
                    <a:lnTo>
                      <a:pt x="11368" y="14400"/>
                    </a:lnTo>
                    <a:lnTo>
                      <a:pt x="12505" y="14400"/>
                    </a:lnTo>
                    <a:lnTo>
                      <a:pt x="12505" y="15840"/>
                    </a:lnTo>
                    <a:lnTo>
                      <a:pt x="13642" y="15840"/>
                    </a:lnTo>
                    <a:lnTo>
                      <a:pt x="13642" y="17280"/>
                    </a:lnTo>
                    <a:lnTo>
                      <a:pt x="14779" y="17280"/>
                    </a:lnTo>
                    <a:lnTo>
                      <a:pt x="14779" y="17280"/>
                    </a:lnTo>
                    <a:lnTo>
                      <a:pt x="14779" y="18720"/>
                    </a:lnTo>
                    <a:lnTo>
                      <a:pt x="15916" y="18720"/>
                    </a:lnTo>
                    <a:lnTo>
                      <a:pt x="15916" y="20160"/>
                    </a:lnTo>
                    <a:lnTo>
                      <a:pt x="17053" y="21600"/>
                    </a:lnTo>
                    <a:lnTo>
                      <a:pt x="21600" y="15840"/>
                    </a:lnTo>
                    <a:lnTo>
                      <a:pt x="20463" y="15840"/>
                    </a:lnTo>
                    <a:lnTo>
                      <a:pt x="20463" y="14400"/>
                    </a:lnTo>
                    <a:lnTo>
                      <a:pt x="19326" y="14400"/>
                    </a:lnTo>
                    <a:lnTo>
                      <a:pt x="19326" y="12960"/>
                    </a:lnTo>
                    <a:lnTo>
                      <a:pt x="18189" y="11520"/>
                    </a:lnTo>
                    <a:lnTo>
                      <a:pt x="18189" y="11520"/>
                    </a:lnTo>
                    <a:lnTo>
                      <a:pt x="17053" y="10080"/>
                    </a:lnTo>
                    <a:lnTo>
                      <a:pt x="15916" y="10080"/>
                    </a:lnTo>
                    <a:lnTo>
                      <a:pt x="15916" y="8640"/>
                    </a:lnTo>
                    <a:lnTo>
                      <a:pt x="14779" y="8640"/>
                    </a:lnTo>
                    <a:lnTo>
                      <a:pt x="14779" y="8640"/>
                    </a:lnTo>
                    <a:lnTo>
                      <a:pt x="13642" y="7200"/>
                    </a:lnTo>
                    <a:lnTo>
                      <a:pt x="12505" y="5760"/>
                    </a:lnTo>
                    <a:lnTo>
                      <a:pt x="11368" y="5760"/>
                    </a:lnTo>
                    <a:lnTo>
                      <a:pt x="10232" y="4320"/>
                    </a:lnTo>
                    <a:lnTo>
                      <a:pt x="9095" y="4320"/>
                    </a:lnTo>
                    <a:lnTo>
                      <a:pt x="6821" y="2880"/>
                    </a:lnTo>
                    <a:lnTo>
                      <a:pt x="5684" y="2880"/>
                    </a:lnTo>
                    <a:lnTo>
                      <a:pt x="4547" y="1440"/>
                    </a:lnTo>
                    <a:lnTo>
                      <a:pt x="3411" y="1440"/>
                    </a:lnTo>
                    <a:lnTo>
                      <a:pt x="2274" y="1440"/>
                    </a:lnTo>
                    <a:lnTo>
                      <a:pt x="1137" y="0"/>
                    </a:lnTo>
                    <a:lnTo>
                      <a:pt x="1137" y="0"/>
                    </a:lnTo>
                    <a:lnTo>
                      <a:pt x="0" y="7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39" name="Shape 4739"/>
              <p:cNvSpPr/>
              <p:nvPr/>
            </p:nvSpPr>
            <p:spPr>
              <a:xfrm>
                <a:off x="1512887" y="1044575"/>
                <a:ext cx="31751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1080" y="21600"/>
                    </a:lnTo>
                    <a:lnTo>
                      <a:pt x="1080" y="21600"/>
                    </a:lnTo>
                    <a:lnTo>
                      <a:pt x="2160" y="21600"/>
                    </a:lnTo>
                    <a:lnTo>
                      <a:pt x="3240" y="21600"/>
                    </a:lnTo>
                    <a:lnTo>
                      <a:pt x="3240" y="21600"/>
                    </a:lnTo>
                    <a:lnTo>
                      <a:pt x="4320" y="21600"/>
                    </a:lnTo>
                    <a:lnTo>
                      <a:pt x="5400" y="21600"/>
                    </a:lnTo>
                    <a:lnTo>
                      <a:pt x="5400" y="21600"/>
                    </a:lnTo>
                    <a:lnTo>
                      <a:pt x="7560" y="21600"/>
                    </a:lnTo>
                    <a:lnTo>
                      <a:pt x="8640" y="21600"/>
                    </a:lnTo>
                    <a:lnTo>
                      <a:pt x="9720" y="21600"/>
                    </a:lnTo>
                    <a:lnTo>
                      <a:pt x="10800" y="18514"/>
                    </a:lnTo>
                    <a:lnTo>
                      <a:pt x="12960" y="18514"/>
                    </a:lnTo>
                    <a:lnTo>
                      <a:pt x="14040" y="18514"/>
                    </a:lnTo>
                    <a:lnTo>
                      <a:pt x="15120" y="18514"/>
                    </a:lnTo>
                    <a:lnTo>
                      <a:pt x="16200" y="15429"/>
                    </a:lnTo>
                    <a:lnTo>
                      <a:pt x="16200" y="15429"/>
                    </a:lnTo>
                    <a:lnTo>
                      <a:pt x="17280" y="15429"/>
                    </a:lnTo>
                    <a:lnTo>
                      <a:pt x="17280" y="15429"/>
                    </a:lnTo>
                    <a:lnTo>
                      <a:pt x="18360" y="15429"/>
                    </a:lnTo>
                    <a:lnTo>
                      <a:pt x="18360" y="15429"/>
                    </a:lnTo>
                    <a:lnTo>
                      <a:pt x="19440" y="15429"/>
                    </a:lnTo>
                    <a:lnTo>
                      <a:pt x="19440" y="15429"/>
                    </a:lnTo>
                    <a:lnTo>
                      <a:pt x="20520" y="15429"/>
                    </a:lnTo>
                    <a:lnTo>
                      <a:pt x="21600" y="0"/>
                    </a:lnTo>
                    <a:lnTo>
                      <a:pt x="20520" y="0"/>
                    </a:lnTo>
                    <a:lnTo>
                      <a:pt x="19440" y="0"/>
                    </a:lnTo>
                    <a:lnTo>
                      <a:pt x="19440" y="0"/>
                    </a:lnTo>
                    <a:lnTo>
                      <a:pt x="18360" y="0"/>
                    </a:lnTo>
                    <a:lnTo>
                      <a:pt x="17280" y="0"/>
                    </a:lnTo>
                    <a:lnTo>
                      <a:pt x="17280" y="0"/>
                    </a:lnTo>
                    <a:lnTo>
                      <a:pt x="16200" y="0"/>
                    </a:lnTo>
                    <a:lnTo>
                      <a:pt x="15120" y="0"/>
                    </a:lnTo>
                    <a:lnTo>
                      <a:pt x="14040" y="3086"/>
                    </a:lnTo>
                    <a:lnTo>
                      <a:pt x="12960" y="3086"/>
                    </a:lnTo>
                    <a:lnTo>
                      <a:pt x="11880" y="3086"/>
                    </a:lnTo>
                    <a:lnTo>
                      <a:pt x="9720" y="3086"/>
                    </a:lnTo>
                    <a:lnTo>
                      <a:pt x="8640" y="6171"/>
                    </a:lnTo>
                    <a:lnTo>
                      <a:pt x="7560" y="6171"/>
                    </a:lnTo>
                    <a:lnTo>
                      <a:pt x="6480" y="6171"/>
                    </a:lnTo>
                    <a:lnTo>
                      <a:pt x="5400" y="6171"/>
                    </a:lnTo>
                    <a:lnTo>
                      <a:pt x="4320" y="6171"/>
                    </a:lnTo>
                    <a:lnTo>
                      <a:pt x="4320" y="6171"/>
                    </a:lnTo>
                    <a:lnTo>
                      <a:pt x="3240" y="6171"/>
                    </a:lnTo>
                    <a:lnTo>
                      <a:pt x="3240" y="6171"/>
                    </a:lnTo>
                    <a:lnTo>
                      <a:pt x="2160" y="6171"/>
                    </a:lnTo>
                    <a:lnTo>
                      <a:pt x="2160" y="6171"/>
                    </a:lnTo>
                    <a:lnTo>
                      <a:pt x="2160" y="6171"/>
                    </a:lnTo>
                    <a:lnTo>
                      <a:pt x="1080" y="6171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40" name="Shape 4740"/>
              <p:cNvSpPr/>
              <p:nvPr/>
            </p:nvSpPr>
            <p:spPr>
              <a:xfrm>
                <a:off x="1460500" y="1163637"/>
                <a:ext cx="26988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21600" y="0"/>
                    </a:lnTo>
                    <a:lnTo>
                      <a:pt x="20329" y="0"/>
                    </a:lnTo>
                    <a:lnTo>
                      <a:pt x="20329" y="0"/>
                    </a:lnTo>
                    <a:lnTo>
                      <a:pt x="19059" y="0"/>
                    </a:lnTo>
                    <a:lnTo>
                      <a:pt x="19059" y="0"/>
                    </a:lnTo>
                    <a:lnTo>
                      <a:pt x="17788" y="0"/>
                    </a:lnTo>
                    <a:lnTo>
                      <a:pt x="17788" y="0"/>
                    </a:lnTo>
                    <a:lnTo>
                      <a:pt x="16518" y="0"/>
                    </a:lnTo>
                    <a:lnTo>
                      <a:pt x="15247" y="2700"/>
                    </a:lnTo>
                    <a:lnTo>
                      <a:pt x="13976" y="2700"/>
                    </a:lnTo>
                    <a:lnTo>
                      <a:pt x="12706" y="5400"/>
                    </a:lnTo>
                    <a:lnTo>
                      <a:pt x="11435" y="5400"/>
                    </a:lnTo>
                    <a:lnTo>
                      <a:pt x="10165" y="5400"/>
                    </a:lnTo>
                    <a:lnTo>
                      <a:pt x="10165" y="5400"/>
                    </a:lnTo>
                    <a:lnTo>
                      <a:pt x="8894" y="8100"/>
                    </a:lnTo>
                    <a:lnTo>
                      <a:pt x="8894" y="8100"/>
                    </a:lnTo>
                    <a:lnTo>
                      <a:pt x="7624" y="8100"/>
                    </a:lnTo>
                    <a:lnTo>
                      <a:pt x="7624" y="8100"/>
                    </a:lnTo>
                    <a:lnTo>
                      <a:pt x="6353" y="8100"/>
                    </a:lnTo>
                    <a:lnTo>
                      <a:pt x="5082" y="8100"/>
                    </a:lnTo>
                    <a:lnTo>
                      <a:pt x="3812" y="8100"/>
                    </a:lnTo>
                    <a:lnTo>
                      <a:pt x="3812" y="8100"/>
                    </a:lnTo>
                    <a:lnTo>
                      <a:pt x="2541" y="8100"/>
                    </a:lnTo>
                    <a:lnTo>
                      <a:pt x="1271" y="8100"/>
                    </a:lnTo>
                    <a:lnTo>
                      <a:pt x="0" y="8100"/>
                    </a:lnTo>
                    <a:lnTo>
                      <a:pt x="0" y="21600"/>
                    </a:lnTo>
                    <a:lnTo>
                      <a:pt x="1271" y="21600"/>
                    </a:lnTo>
                    <a:lnTo>
                      <a:pt x="2541" y="21600"/>
                    </a:lnTo>
                    <a:lnTo>
                      <a:pt x="3812" y="21600"/>
                    </a:lnTo>
                    <a:lnTo>
                      <a:pt x="5082" y="21600"/>
                    </a:lnTo>
                    <a:lnTo>
                      <a:pt x="6353" y="21600"/>
                    </a:lnTo>
                    <a:lnTo>
                      <a:pt x="6353" y="21600"/>
                    </a:lnTo>
                    <a:lnTo>
                      <a:pt x="7624" y="21600"/>
                    </a:lnTo>
                    <a:lnTo>
                      <a:pt x="8894" y="21600"/>
                    </a:lnTo>
                    <a:lnTo>
                      <a:pt x="10165" y="21600"/>
                    </a:lnTo>
                    <a:lnTo>
                      <a:pt x="10165" y="18900"/>
                    </a:lnTo>
                    <a:lnTo>
                      <a:pt x="11435" y="18900"/>
                    </a:lnTo>
                    <a:lnTo>
                      <a:pt x="12706" y="18900"/>
                    </a:lnTo>
                    <a:lnTo>
                      <a:pt x="13976" y="18900"/>
                    </a:lnTo>
                    <a:lnTo>
                      <a:pt x="15247" y="16200"/>
                    </a:lnTo>
                    <a:lnTo>
                      <a:pt x="16518" y="16200"/>
                    </a:lnTo>
                    <a:lnTo>
                      <a:pt x="17788" y="13500"/>
                    </a:lnTo>
                    <a:lnTo>
                      <a:pt x="17788" y="13500"/>
                    </a:lnTo>
                    <a:lnTo>
                      <a:pt x="19059" y="13500"/>
                    </a:lnTo>
                    <a:lnTo>
                      <a:pt x="19059" y="13500"/>
                    </a:lnTo>
                    <a:lnTo>
                      <a:pt x="19059" y="13500"/>
                    </a:lnTo>
                    <a:lnTo>
                      <a:pt x="19059" y="13500"/>
                    </a:lnTo>
                    <a:lnTo>
                      <a:pt x="20329" y="13500"/>
                    </a:lnTo>
                    <a:lnTo>
                      <a:pt x="20329" y="13500"/>
                    </a:lnTo>
                    <a:lnTo>
                      <a:pt x="20329" y="13500"/>
                    </a:lnTo>
                    <a:lnTo>
                      <a:pt x="20329" y="135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41" name="Shape 4741"/>
              <p:cNvSpPr/>
              <p:nvPr/>
            </p:nvSpPr>
            <p:spPr>
              <a:xfrm>
                <a:off x="1485900" y="1163637"/>
                <a:ext cx="19050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277"/>
                    </a:moveTo>
                    <a:lnTo>
                      <a:pt x="21600" y="18277"/>
                    </a:lnTo>
                    <a:lnTo>
                      <a:pt x="21600" y="16615"/>
                    </a:lnTo>
                    <a:lnTo>
                      <a:pt x="19800" y="14954"/>
                    </a:lnTo>
                    <a:lnTo>
                      <a:pt x="19800" y="13292"/>
                    </a:lnTo>
                    <a:lnTo>
                      <a:pt x="18000" y="11631"/>
                    </a:lnTo>
                    <a:lnTo>
                      <a:pt x="18000" y="9969"/>
                    </a:lnTo>
                    <a:lnTo>
                      <a:pt x="16200" y="8308"/>
                    </a:lnTo>
                    <a:lnTo>
                      <a:pt x="16200" y="6646"/>
                    </a:lnTo>
                    <a:lnTo>
                      <a:pt x="14400" y="6646"/>
                    </a:lnTo>
                    <a:lnTo>
                      <a:pt x="14400" y="4985"/>
                    </a:lnTo>
                    <a:lnTo>
                      <a:pt x="12600" y="4985"/>
                    </a:lnTo>
                    <a:lnTo>
                      <a:pt x="12600" y="4985"/>
                    </a:lnTo>
                    <a:lnTo>
                      <a:pt x="10800" y="3323"/>
                    </a:lnTo>
                    <a:lnTo>
                      <a:pt x="10800" y="3323"/>
                    </a:lnTo>
                    <a:lnTo>
                      <a:pt x="10800" y="3323"/>
                    </a:lnTo>
                    <a:lnTo>
                      <a:pt x="9000" y="3323"/>
                    </a:lnTo>
                    <a:lnTo>
                      <a:pt x="9000" y="1662"/>
                    </a:lnTo>
                    <a:lnTo>
                      <a:pt x="7200" y="1662"/>
                    </a:lnTo>
                    <a:lnTo>
                      <a:pt x="7200" y="1662"/>
                    </a:lnTo>
                    <a:lnTo>
                      <a:pt x="5400" y="1662"/>
                    </a:lnTo>
                    <a:lnTo>
                      <a:pt x="5400" y="1662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0" y="8308"/>
                    </a:lnTo>
                    <a:lnTo>
                      <a:pt x="0" y="8308"/>
                    </a:lnTo>
                    <a:lnTo>
                      <a:pt x="1800" y="8308"/>
                    </a:lnTo>
                    <a:lnTo>
                      <a:pt x="1800" y="8308"/>
                    </a:lnTo>
                    <a:lnTo>
                      <a:pt x="1800" y="8308"/>
                    </a:lnTo>
                    <a:lnTo>
                      <a:pt x="3600" y="8308"/>
                    </a:lnTo>
                    <a:lnTo>
                      <a:pt x="3600" y="9969"/>
                    </a:lnTo>
                    <a:lnTo>
                      <a:pt x="3600" y="9969"/>
                    </a:lnTo>
                    <a:lnTo>
                      <a:pt x="5400" y="9969"/>
                    </a:lnTo>
                    <a:lnTo>
                      <a:pt x="5400" y="9969"/>
                    </a:lnTo>
                    <a:lnTo>
                      <a:pt x="5400" y="9969"/>
                    </a:lnTo>
                    <a:lnTo>
                      <a:pt x="5400" y="9969"/>
                    </a:lnTo>
                    <a:lnTo>
                      <a:pt x="5400" y="9969"/>
                    </a:lnTo>
                    <a:lnTo>
                      <a:pt x="7200" y="9969"/>
                    </a:lnTo>
                    <a:lnTo>
                      <a:pt x="7200" y="11631"/>
                    </a:lnTo>
                    <a:lnTo>
                      <a:pt x="7200" y="11631"/>
                    </a:lnTo>
                    <a:lnTo>
                      <a:pt x="7200" y="11631"/>
                    </a:lnTo>
                    <a:lnTo>
                      <a:pt x="9000" y="13292"/>
                    </a:lnTo>
                    <a:lnTo>
                      <a:pt x="9000" y="13292"/>
                    </a:lnTo>
                    <a:lnTo>
                      <a:pt x="9000" y="14954"/>
                    </a:lnTo>
                    <a:lnTo>
                      <a:pt x="10800" y="14954"/>
                    </a:lnTo>
                    <a:lnTo>
                      <a:pt x="10800" y="16615"/>
                    </a:lnTo>
                    <a:lnTo>
                      <a:pt x="12600" y="18277"/>
                    </a:lnTo>
                    <a:lnTo>
                      <a:pt x="12600" y="19938"/>
                    </a:lnTo>
                    <a:lnTo>
                      <a:pt x="12600" y="21600"/>
                    </a:lnTo>
                    <a:lnTo>
                      <a:pt x="12600" y="21600"/>
                    </a:lnTo>
                    <a:lnTo>
                      <a:pt x="21600" y="1827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42" name="Shape 4742"/>
              <p:cNvSpPr/>
              <p:nvPr/>
            </p:nvSpPr>
            <p:spPr>
              <a:xfrm>
                <a:off x="1497012" y="1181100"/>
                <a:ext cx="25401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3886"/>
                    </a:moveTo>
                    <a:lnTo>
                      <a:pt x="21600" y="13886"/>
                    </a:lnTo>
                    <a:lnTo>
                      <a:pt x="20250" y="13886"/>
                    </a:lnTo>
                    <a:lnTo>
                      <a:pt x="18900" y="12343"/>
                    </a:lnTo>
                    <a:lnTo>
                      <a:pt x="17550" y="12343"/>
                    </a:lnTo>
                    <a:lnTo>
                      <a:pt x="16200" y="12343"/>
                    </a:lnTo>
                    <a:lnTo>
                      <a:pt x="16200" y="10800"/>
                    </a:lnTo>
                    <a:lnTo>
                      <a:pt x="14850" y="10800"/>
                    </a:lnTo>
                    <a:lnTo>
                      <a:pt x="13500" y="9257"/>
                    </a:lnTo>
                    <a:lnTo>
                      <a:pt x="12150" y="9257"/>
                    </a:lnTo>
                    <a:lnTo>
                      <a:pt x="12150" y="7714"/>
                    </a:lnTo>
                    <a:lnTo>
                      <a:pt x="10800" y="6171"/>
                    </a:lnTo>
                    <a:lnTo>
                      <a:pt x="10800" y="6171"/>
                    </a:lnTo>
                    <a:lnTo>
                      <a:pt x="9450" y="4629"/>
                    </a:lnTo>
                    <a:lnTo>
                      <a:pt x="9450" y="3086"/>
                    </a:lnTo>
                    <a:lnTo>
                      <a:pt x="8100" y="1543"/>
                    </a:lnTo>
                    <a:lnTo>
                      <a:pt x="8100" y="1543"/>
                    </a:lnTo>
                    <a:lnTo>
                      <a:pt x="8100" y="1543"/>
                    </a:lnTo>
                    <a:lnTo>
                      <a:pt x="6750" y="0"/>
                    </a:lnTo>
                    <a:lnTo>
                      <a:pt x="6750" y="0"/>
                    </a:lnTo>
                    <a:lnTo>
                      <a:pt x="0" y="3086"/>
                    </a:lnTo>
                    <a:lnTo>
                      <a:pt x="1350" y="3086"/>
                    </a:lnTo>
                    <a:lnTo>
                      <a:pt x="1350" y="4629"/>
                    </a:lnTo>
                    <a:lnTo>
                      <a:pt x="1350" y="4629"/>
                    </a:lnTo>
                    <a:lnTo>
                      <a:pt x="2700" y="6171"/>
                    </a:lnTo>
                    <a:lnTo>
                      <a:pt x="2700" y="7714"/>
                    </a:lnTo>
                    <a:lnTo>
                      <a:pt x="4050" y="9257"/>
                    </a:lnTo>
                    <a:lnTo>
                      <a:pt x="5400" y="10800"/>
                    </a:lnTo>
                    <a:lnTo>
                      <a:pt x="6750" y="12343"/>
                    </a:lnTo>
                    <a:lnTo>
                      <a:pt x="6750" y="13886"/>
                    </a:lnTo>
                    <a:lnTo>
                      <a:pt x="8100" y="15429"/>
                    </a:lnTo>
                    <a:lnTo>
                      <a:pt x="9450" y="15429"/>
                    </a:lnTo>
                    <a:lnTo>
                      <a:pt x="10800" y="16971"/>
                    </a:lnTo>
                    <a:lnTo>
                      <a:pt x="12150" y="18514"/>
                    </a:lnTo>
                    <a:lnTo>
                      <a:pt x="13500" y="18514"/>
                    </a:lnTo>
                    <a:lnTo>
                      <a:pt x="14850" y="20057"/>
                    </a:lnTo>
                    <a:lnTo>
                      <a:pt x="16200" y="20057"/>
                    </a:lnTo>
                    <a:lnTo>
                      <a:pt x="17550" y="20057"/>
                    </a:lnTo>
                    <a:lnTo>
                      <a:pt x="18900" y="21600"/>
                    </a:lnTo>
                    <a:lnTo>
                      <a:pt x="18900" y="21600"/>
                    </a:lnTo>
                    <a:lnTo>
                      <a:pt x="21600" y="138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43" name="Shape 4743"/>
              <p:cNvSpPr/>
              <p:nvPr/>
            </p:nvSpPr>
            <p:spPr>
              <a:xfrm>
                <a:off x="1519237" y="1189037"/>
                <a:ext cx="30163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189" y="0"/>
                    </a:moveTo>
                    <a:lnTo>
                      <a:pt x="18189" y="0"/>
                    </a:lnTo>
                    <a:lnTo>
                      <a:pt x="17053" y="2400"/>
                    </a:lnTo>
                    <a:lnTo>
                      <a:pt x="15916" y="4800"/>
                    </a:lnTo>
                    <a:lnTo>
                      <a:pt x="14779" y="7200"/>
                    </a:lnTo>
                    <a:lnTo>
                      <a:pt x="13642" y="7200"/>
                    </a:lnTo>
                    <a:lnTo>
                      <a:pt x="12505" y="7200"/>
                    </a:lnTo>
                    <a:lnTo>
                      <a:pt x="11368" y="9600"/>
                    </a:lnTo>
                    <a:lnTo>
                      <a:pt x="10232" y="9600"/>
                    </a:lnTo>
                    <a:lnTo>
                      <a:pt x="10232" y="9600"/>
                    </a:lnTo>
                    <a:lnTo>
                      <a:pt x="9095" y="9600"/>
                    </a:lnTo>
                    <a:lnTo>
                      <a:pt x="9095" y="9600"/>
                    </a:lnTo>
                    <a:lnTo>
                      <a:pt x="7958" y="9600"/>
                    </a:lnTo>
                    <a:lnTo>
                      <a:pt x="6821" y="9600"/>
                    </a:lnTo>
                    <a:lnTo>
                      <a:pt x="6821" y="9600"/>
                    </a:lnTo>
                    <a:lnTo>
                      <a:pt x="5684" y="9600"/>
                    </a:lnTo>
                    <a:lnTo>
                      <a:pt x="4547" y="9600"/>
                    </a:lnTo>
                    <a:lnTo>
                      <a:pt x="3411" y="9600"/>
                    </a:lnTo>
                    <a:lnTo>
                      <a:pt x="2274" y="9600"/>
                    </a:lnTo>
                    <a:lnTo>
                      <a:pt x="2274" y="9600"/>
                    </a:lnTo>
                    <a:lnTo>
                      <a:pt x="0" y="21600"/>
                    </a:lnTo>
                    <a:lnTo>
                      <a:pt x="2274" y="21600"/>
                    </a:lnTo>
                    <a:lnTo>
                      <a:pt x="3411" y="21600"/>
                    </a:lnTo>
                    <a:lnTo>
                      <a:pt x="4547" y="21600"/>
                    </a:lnTo>
                    <a:lnTo>
                      <a:pt x="5684" y="21600"/>
                    </a:lnTo>
                    <a:lnTo>
                      <a:pt x="6821" y="21600"/>
                    </a:lnTo>
                    <a:lnTo>
                      <a:pt x="7958" y="21600"/>
                    </a:lnTo>
                    <a:lnTo>
                      <a:pt x="9095" y="21600"/>
                    </a:lnTo>
                    <a:lnTo>
                      <a:pt x="10232" y="21600"/>
                    </a:lnTo>
                    <a:lnTo>
                      <a:pt x="11368" y="21600"/>
                    </a:lnTo>
                    <a:lnTo>
                      <a:pt x="11368" y="21600"/>
                    </a:lnTo>
                    <a:lnTo>
                      <a:pt x="12505" y="21600"/>
                    </a:lnTo>
                    <a:lnTo>
                      <a:pt x="12505" y="21600"/>
                    </a:lnTo>
                    <a:lnTo>
                      <a:pt x="13642" y="19200"/>
                    </a:lnTo>
                    <a:lnTo>
                      <a:pt x="15916" y="19200"/>
                    </a:lnTo>
                    <a:lnTo>
                      <a:pt x="17053" y="16800"/>
                    </a:lnTo>
                    <a:lnTo>
                      <a:pt x="18189" y="14400"/>
                    </a:lnTo>
                    <a:lnTo>
                      <a:pt x="19326" y="12000"/>
                    </a:lnTo>
                    <a:lnTo>
                      <a:pt x="21600" y="12000"/>
                    </a:lnTo>
                    <a:lnTo>
                      <a:pt x="21600" y="12000"/>
                    </a:lnTo>
                    <a:lnTo>
                      <a:pt x="1818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44" name="Shape 4744"/>
              <p:cNvSpPr/>
              <p:nvPr/>
            </p:nvSpPr>
            <p:spPr>
              <a:xfrm>
                <a:off x="1544637" y="1165225"/>
                <a:ext cx="36513" cy="317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80"/>
                    </a:moveTo>
                    <a:lnTo>
                      <a:pt x="21600" y="1080"/>
                    </a:lnTo>
                    <a:lnTo>
                      <a:pt x="21600" y="0"/>
                    </a:lnTo>
                    <a:lnTo>
                      <a:pt x="20661" y="0"/>
                    </a:lnTo>
                    <a:lnTo>
                      <a:pt x="20661" y="0"/>
                    </a:lnTo>
                    <a:lnTo>
                      <a:pt x="19722" y="0"/>
                    </a:lnTo>
                    <a:lnTo>
                      <a:pt x="18783" y="0"/>
                    </a:lnTo>
                    <a:lnTo>
                      <a:pt x="18783" y="1080"/>
                    </a:lnTo>
                    <a:lnTo>
                      <a:pt x="17843" y="1080"/>
                    </a:lnTo>
                    <a:lnTo>
                      <a:pt x="16904" y="1080"/>
                    </a:lnTo>
                    <a:lnTo>
                      <a:pt x="15965" y="1080"/>
                    </a:lnTo>
                    <a:lnTo>
                      <a:pt x="15026" y="2160"/>
                    </a:lnTo>
                    <a:lnTo>
                      <a:pt x="15026" y="2160"/>
                    </a:lnTo>
                    <a:lnTo>
                      <a:pt x="14087" y="3240"/>
                    </a:lnTo>
                    <a:lnTo>
                      <a:pt x="13148" y="3240"/>
                    </a:lnTo>
                    <a:lnTo>
                      <a:pt x="13148" y="4320"/>
                    </a:lnTo>
                    <a:lnTo>
                      <a:pt x="12209" y="4320"/>
                    </a:lnTo>
                    <a:lnTo>
                      <a:pt x="11270" y="5400"/>
                    </a:lnTo>
                    <a:lnTo>
                      <a:pt x="10330" y="5400"/>
                    </a:lnTo>
                    <a:lnTo>
                      <a:pt x="10330" y="6480"/>
                    </a:lnTo>
                    <a:lnTo>
                      <a:pt x="7513" y="8640"/>
                    </a:lnTo>
                    <a:lnTo>
                      <a:pt x="4696" y="11880"/>
                    </a:lnTo>
                    <a:lnTo>
                      <a:pt x="3757" y="12960"/>
                    </a:lnTo>
                    <a:lnTo>
                      <a:pt x="1878" y="14040"/>
                    </a:lnTo>
                    <a:lnTo>
                      <a:pt x="1878" y="15120"/>
                    </a:lnTo>
                    <a:lnTo>
                      <a:pt x="939" y="15120"/>
                    </a:lnTo>
                    <a:lnTo>
                      <a:pt x="939" y="16200"/>
                    </a:lnTo>
                    <a:lnTo>
                      <a:pt x="0" y="16200"/>
                    </a:lnTo>
                    <a:lnTo>
                      <a:pt x="2817" y="21600"/>
                    </a:lnTo>
                    <a:lnTo>
                      <a:pt x="3757" y="20520"/>
                    </a:lnTo>
                    <a:lnTo>
                      <a:pt x="3757" y="20520"/>
                    </a:lnTo>
                    <a:lnTo>
                      <a:pt x="4696" y="19440"/>
                    </a:lnTo>
                    <a:lnTo>
                      <a:pt x="5635" y="18360"/>
                    </a:lnTo>
                    <a:lnTo>
                      <a:pt x="6574" y="17280"/>
                    </a:lnTo>
                    <a:lnTo>
                      <a:pt x="8452" y="16200"/>
                    </a:lnTo>
                    <a:lnTo>
                      <a:pt x="10330" y="12960"/>
                    </a:lnTo>
                    <a:lnTo>
                      <a:pt x="13148" y="10800"/>
                    </a:lnTo>
                    <a:lnTo>
                      <a:pt x="14087" y="9720"/>
                    </a:lnTo>
                    <a:lnTo>
                      <a:pt x="14087" y="9720"/>
                    </a:lnTo>
                    <a:lnTo>
                      <a:pt x="15026" y="8640"/>
                    </a:lnTo>
                    <a:lnTo>
                      <a:pt x="15965" y="8640"/>
                    </a:lnTo>
                    <a:lnTo>
                      <a:pt x="15965" y="7560"/>
                    </a:lnTo>
                    <a:lnTo>
                      <a:pt x="16904" y="7560"/>
                    </a:lnTo>
                    <a:lnTo>
                      <a:pt x="16904" y="6480"/>
                    </a:lnTo>
                    <a:lnTo>
                      <a:pt x="17843" y="6480"/>
                    </a:lnTo>
                    <a:lnTo>
                      <a:pt x="17843" y="6480"/>
                    </a:lnTo>
                    <a:lnTo>
                      <a:pt x="18783" y="6480"/>
                    </a:lnTo>
                    <a:lnTo>
                      <a:pt x="18783" y="6480"/>
                    </a:lnTo>
                    <a:lnTo>
                      <a:pt x="19722" y="5400"/>
                    </a:lnTo>
                    <a:lnTo>
                      <a:pt x="19722" y="5400"/>
                    </a:lnTo>
                    <a:lnTo>
                      <a:pt x="19722" y="5400"/>
                    </a:lnTo>
                    <a:lnTo>
                      <a:pt x="19722" y="5400"/>
                    </a:lnTo>
                    <a:lnTo>
                      <a:pt x="20661" y="5400"/>
                    </a:lnTo>
                    <a:lnTo>
                      <a:pt x="20661" y="5400"/>
                    </a:lnTo>
                    <a:lnTo>
                      <a:pt x="20661" y="5400"/>
                    </a:lnTo>
                    <a:lnTo>
                      <a:pt x="20661" y="5400"/>
                    </a:lnTo>
                    <a:lnTo>
                      <a:pt x="21600" y="10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45" name="Shape 4745"/>
              <p:cNvSpPr/>
              <p:nvPr/>
            </p:nvSpPr>
            <p:spPr>
              <a:xfrm>
                <a:off x="1579562" y="1166812"/>
                <a:ext cx="17463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700"/>
                    </a:moveTo>
                    <a:lnTo>
                      <a:pt x="21600" y="20700"/>
                    </a:lnTo>
                    <a:lnTo>
                      <a:pt x="19636" y="18000"/>
                    </a:lnTo>
                    <a:lnTo>
                      <a:pt x="19636" y="14400"/>
                    </a:lnTo>
                    <a:lnTo>
                      <a:pt x="19636" y="12600"/>
                    </a:lnTo>
                    <a:lnTo>
                      <a:pt x="19636" y="11700"/>
                    </a:lnTo>
                    <a:lnTo>
                      <a:pt x="17673" y="10800"/>
                    </a:lnTo>
                    <a:lnTo>
                      <a:pt x="17673" y="9900"/>
                    </a:lnTo>
                    <a:lnTo>
                      <a:pt x="17673" y="9000"/>
                    </a:lnTo>
                    <a:lnTo>
                      <a:pt x="17673" y="8100"/>
                    </a:lnTo>
                    <a:lnTo>
                      <a:pt x="17673" y="7200"/>
                    </a:lnTo>
                    <a:lnTo>
                      <a:pt x="15709" y="7200"/>
                    </a:lnTo>
                    <a:lnTo>
                      <a:pt x="15709" y="6300"/>
                    </a:lnTo>
                    <a:lnTo>
                      <a:pt x="15709" y="5400"/>
                    </a:lnTo>
                    <a:lnTo>
                      <a:pt x="13745" y="4500"/>
                    </a:lnTo>
                    <a:lnTo>
                      <a:pt x="13745" y="4500"/>
                    </a:lnTo>
                    <a:lnTo>
                      <a:pt x="13745" y="3600"/>
                    </a:lnTo>
                    <a:lnTo>
                      <a:pt x="11782" y="2700"/>
                    </a:lnTo>
                    <a:lnTo>
                      <a:pt x="11782" y="2700"/>
                    </a:lnTo>
                    <a:lnTo>
                      <a:pt x="9818" y="1800"/>
                    </a:lnTo>
                    <a:lnTo>
                      <a:pt x="9818" y="900"/>
                    </a:lnTo>
                    <a:lnTo>
                      <a:pt x="7855" y="900"/>
                    </a:lnTo>
                    <a:lnTo>
                      <a:pt x="5891" y="900"/>
                    </a:lnTo>
                    <a:lnTo>
                      <a:pt x="5891" y="0"/>
                    </a:lnTo>
                    <a:lnTo>
                      <a:pt x="3927" y="0"/>
                    </a:lnTo>
                    <a:lnTo>
                      <a:pt x="1964" y="0"/>
                    </a:lnTo>
                    <a:lnTo>
                      <a:pt x="0" y="3600"/>
                    </a:lnTo>
                    <a:lnTo>
                      <a:pt x="0" y="4500"/>
                    </a:lnTo>
                    <a:lnTo>
                      <a:pt x="1964" y="4500"/>
                    </a:lnTo>
                    <a:lnTo>
                      <a:pt x="1964" y="4500"/>
                    </a:lnTo>
                    <a:lnTo>
                      <a:pt x="1964" y="4500"/>
                    </a:lnTo>
                    <a:lnTo>
                      <a:pt x="1964" y="4500"/>
                    </a:lnTo>
                    <a:lnTo>
                      <a:pt x="3927" y="4500"/>
                    </a:lnTo>
                    <a:lnTo>
                      <a:pt x="3927" y="5400"/>
                    </a:lnTo>
                    <a:lnTo>
                      <a:pt x="3927" y="5400"/>
                    </a:lnTo>
                    <a:lnTo>
                      <a:pt x="3927" y="6300"/>
                    </a:lnTo>
                    <a:lnTo>
                      <a:pt x="5891" y="6300"/>
                    </a:lnTo>
                    <a:lnTo>
                      <a:pt x="5891" y="6300"/>
                    </a:lnTo>
                    <a:lnTo>
                      <a:pt x="5891" y="7200"/>
                    </a:lnTo>
                    <a:lnTo>
                      <a:pt x="5891" y="8100"/>
                    </a:lnTo>
                    <a:lnTo>
                      <a:pt x="7855" y="8100"/>
                    </a:lnTo>
                    <a:lnTo>
                      <a:pt x="7855" y="9000"/>
                    </a:lnTo>
                    <a:lnTo>
                      <a:pt x="7855" y="9900"/>
                    </a:lnTo>
                    <a:lnTo>
                      <a:pt x="7855" y="9900"/>
                    </a:lnTo>
                    <a:lnTo>
                      <a:pt x="7855" y="10800"/>
                    </a:lnTo>
                    <a:lnTo>
                      <a:pt x="7855" y="11700"/>
                    </a:lnTo>
                    <a:lnTo>
                      <a:pt x="9818" y="11700"/>
                    </a:lnTo>
                    <a:lnTo>
                      <a:pt x="9818" y="13500"/>
                    </a:lnTo>
                    <a:lnTo>
                      <a:pt x="9818" y="15300"/>
                    </a:lnTo>
                    <a:lnTo>
                      <a:pt x="11782" y="18000"/>
                    </a:lnTo>
                    <a:lnTo>
                      <a:pt x="11782" y="21600"/>
                    </a:lnTo>
                    <a:lnTo>
                      <a:pt x="11782" y="21600"/>
                    </a:lnTo>
                    <a:lnTo>
                      <a:pt x="21600" y="207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46" name="Shape 4746"/>
              <p:cNvSpPr/>
              <p:nvPr/>
            </p:nvSpPr>
            <p:spPr>
              <a:xfrm>
                <a:off x="1589087" y="1203325"/>
                <a:ext cx="17463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100"/>
                    </a:moveTo>
                    <a:lnTo>
                      <a:pt x="21600" y="17100"/>
                    </a:lnTo>
                    <a:lnTo>
                      <a:pt x="19636" y="17100"/>
                    </a:lnTo>
                    <a:lnTo>
                      <a:pt x="19636" y="17100"/>
                    </a:lnTo>
                    <a:lnTo>
                      <a:pt x="19636" y="17100"/>
                    </a:lnTo>
                    <a:lnTo>
                      <a:pt x="19636" y="16200"/>
                    </a:lnTo>
                    <a:lnTo>
                      <a:pt x="17673" y="16200"/>
                    </a:lnTo>
                    <a:lnTo>
                      <a:pt x="17673" y="16200"/>
                    </a:lnTo>
                    <a:lnTo>
                      <a:pt x="17673" y="16200"/>
                    </a:lnTo>
                    <a:lnTo>
                      <a:pt x="17673" y="15300"/>
                    </a:lnTo>
                    <a:lnTo>
                      <a:pt x="15709" y="15300"/>
                    </a:lnTo>
                    <a:lnTo>
                      <a:pt x="15709" y="14400"/>
                    </a:lnTo>
                    <a:lnTo>
                      <a:pt x="15709" y="14400"/>
                    </a:lnTo>
                    <a:lnTo>
                      <a:pt x="15709" y="13500"/>
                    </a:lnTo>
                    <a:lnTo>
                      <a:pt x="13745" y="13500"/>
                    </a:lnTo>
                    <a:lnTo>
                      <a:pt x="13745" y="12600"/>
                    </a:lnTo>
                    <a:lnTo>
                      <a:pt x="13745" y="12600"/>
                    </a:lnTo>
                    <a:lnTo>
                      <a:pt x="13745" y="11700"/>
                    </a:lnTo>
                    <a:lnTo>
                      <a:pt x="13745" y="9900"/>
                    </a:lnTo>
                    <a:lnTo>
                      <a:pt x="11782" y="9000"/>
                    </a:lnTo>
                    <a:lnTo>
                      <a:pt x="11782" y="7200"/>
                    </a:lnTo>
                    <a:lnTo>
                      <a:pt x="11782" y="6300"/>
                    </a:lnTo>
                    <a:lnTo>
                      <a:pt x="9818" y="2700"/>
                    </a:lnTo>
                    <a:lnTo>
                      <a:pt x="9818" y="0"/>
                    </a:lnTo>
                    <a:lnTo>
                      <a:pt x="0" y="900"/>
                    </a:lnTo>
                    <a:lnTo>
                      <a:pt x="0" y="3600"/>
                    </a:lnTo>
                    <a:lnTo>
                      <a:pt x="1964" y="6300"/>
                    </a:lnTo>
                    <a:lnTo>
                      <a:pt x="1964" y="8100"/>
                    </a:lnTo>
                    <a:lnTo>
                      <a:pt x="1964" y="9900"/>
                    </a:lnTo>
                    <a:lnTo>
                      <a:pt x="1964" y="10800"/>
                    </a:lnTo>
                    <a:lnTo>
                      <a:pt x="3927" y="12600"/>
                    </a:lnTo>
                    <a:lnTo>
                      <a:pt x="3927" y="13500"/>
                    </a:lnTo>
                    <a:lnTo>
                      <a:pt x="3927" y="14400"/>
                    </a:lnTo>
                    <a:lnTo>
                      <a:pt x="5891" y="15300"/>
                    </a:lnTo>
                    <a:lnTo>
                      <a:pt x="5891" y="15300"/>
                    </a:lnTo>
                    <a:lnTo>
                      <a:pt x="5891" y="16200"/>
                    </a:lnTo>
                    <a:lnTo>
                      <a:pt x="5891" y="17100"/>
                    </a:lnTo>
                    <a:lnTo>
                      <a:pt x="7855" y="17100"/>
                    </a:lnTo>
                    <a:lnTo>
                      <a:pt x="7855" y="18000"/>
                    </a:lnTo>
                    <a:lnTo>
                      <a:pt x="9818" y="18900"/>
                    </a:lnTo>
                    <a:lnTo>
                      <a:pt x="9818" y="18900"/>
                    </a:lnTo>
                    <a:lnTo>
                      <a:pt x="11782" y="19800"/>
                    </a:lnTo>
                    <a:lnTo>
                      <a:pt x="13745" y="19800"/>
                    </a:lnTo>
                    <a:lnTo>
                      <a:pt x="13745" y="20700"/>
                    </a:lnTo>
                    <a:lnTo>
                      <a:pt x="15709" y="20700"/>
                    </a:lnTo>
                    <a:lnTo>
                      <a:pt x="17673" y="21600"/>
                    </a:lnTo>
                    <a:lnTo>
                      <a:pt x="19636" y="21600"/>
                    </a:lnTo>
                    <a:lnTo>
                      <a:pt x="19636" y="21600"/>
                    </a:lnTo>
                    <a:lnTo>
                      <a:pt x="21600" y="171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47" name="Shape 4747"/>
              <p:cNvSpPr/>
              <p:nvPr/>
            </p:nvSpPr>
            <p:spPr>
              <a:xfrm>
                <a:off x="1604962" y="1211262"/>
                <a:ext cx="36513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843" y="0"/>
                    </a:moveTo>
                    <a:lnTo>
                      <a:pt x="17843" y="0"/>
                    </a:lnTo>
                    <a:lnTo>
                      <a:pt x="15965" y="3411"/>
                    </a:lnTo>
                    <a:lnTo>
                      <a:pt x="13148" y="5684"/>
                    </a:lnTo>
                    <a:lnTo>
                      <a:pt x="12209" y="7958"/>
                    </a:lnTo>
                    <a:lnTo>
                      <a:pt x="10330" y="9095"/>
                    </a:lnTo>
                    <a:lnTo>
                      <a:pt x="9391" y="10232"/>
                    </a:lnTo>
                    <a:lnTo>
                      <a:pt x="8452" y="11368"/>
                    </a:lnTo>
                    <a:lnTo>
                      <a:pt x="7513" y="12505"/>
                    </a:lnTo>
                    <a:lnTo>
                      <a:pt x="7513" y="12505"/>
                    </a:lnTo>
                    <a:lnTo>
                      <a:pt x="6574" y="13642"/>
                    </a:lnTo>
                    <a:lnTo>
                      <a:pt x="5635" y="13642"/>
                    </a:lnTo>
                    <a:lnTo>
                      <a:pt x="5635" y="13642"/>
                    </a:lnTo>
                    <a:lnTo>
                      <a:pt x="4696" y="14779"/>
                    </a:lnTo>
                    <a:lnTo>
                      <a:pt x="4696" y="14779"/>
                    </a:lnTo>
                    <a:lnTo>
                      <a:pt x="3757" y="14779"/>
                    </a:lnTo>
                    <a:lnTo>
                      <a:pt x="3757" y="15916"/>
                    </a:lnTo>
                    <a:lnTo>
                      <a:pt x="2817" y="15916"/>
                    </a:lnTo>
                    <a:lnTo>
                      <a:pt x="2817" y="15916"/>
                    </a:lnTo>
                    <a:lnTo>
                      <a:pt x="1878" y="15916"/>
                    </a:lnTo>
                    <a:lnTo>
                      <a:pt x="1878" y="15916"/>
                    </a:lnTo>
                    <a:lnTo>
                      <a:pt x="939" y="15916"/>
                    </a:lnTo>
                    <a:lnTo>
                      <a:pt x="939" y="15916"/>
                    </a:lnTo>
                    <a:lnTo>
                      <a:pt x="939" y="15916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939" y="21600"/>
                    </a:lnTo>
                    <a:lnTo>
                      <a:pt x="1878" y="21600"/>
                    </a:lnTo>
                    <a:lnTo>
                      <a:pt x="2817" y="21600"/>
                    </a:lnTo>
                    <a:lnTo>
                      <a:pt x="3757" y="21600"/>
                    </a:lnTo>
                    <a:lnTo>
                      <a:pt x="4696" y="20463"/>
                    </a:lnTo>
                    <a:lnTo>
                      <a:pt x="4696" y="20463"/>
                    </a:lnTo>
                    <a:lnTo>
                      <a:pt x="5635" y="20463"/>
                    </a:lnTo>
                    <a:lnTo>
                      <a:pt x="6574" y="20463"/>
                    </a:lnTo>
                    <a:lnTo>
                      <a:pt x="7513" y="19326"/>
                    </a:lnTo>
                    <a:lnTo>
                      <a:pt x="7513" y="19326"/>
                    </a:lnTo>
                    <a:lnTo>
                      <a:pt x="8452" y="18189"/>
                    </a:lnTo>
                    <a:lnTo>
                      <a:pt x="9391" y="18189"/>
                    </a:lnTo>
                    <a:lnTo>
                      <a:pt x="10330" y="17053"/>
                    </a:lnTo>
                    <a:lnTo>
                      <a:pt x="10330" y="17053"/>
                    </a:lnTo>
                    <a:lnTo>
                      <a:pt x="11270" y="15916"/>
                    </a:lnTo>
                    <a:lnTo>
                      <a:pt x="12209" y="14779"/>
                    </a:lnTo>
                    <a:lnTo>
                      <a:pt x="14087" y="13642"/>
                    </a:lnTo>
                    <a:lnTo>
                      <a:pt x="15026" y="11368"/>
                    </a:lnTo>
                    <a:lnTo>
                      <a:pt x="16904" y="10232"/>
                    </a:lnTo>
                    <a:lnTo>
                      <a:pt x="18783" y="6821"/>
                    </a:lnTo>
                    <a:lnTo>
                      <a:pt x="21600" y="4547"/>
                    </a:lnTo>
                    <a:lnTo>
                      <a:pt x="21600" y="4547"/>
                    </a:lnTo>
                    <a:lnTo>
                      <a:pt x="178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48" name="Shape 4748"/>
              <p:cNvSpPr/>
              <p:nvPr/>
            </p:nvSpPr>
            <p:spPr>
              <a:xfrm>
                <a:off x="1635125" y="1187450"/>
                <a:ext cx="38100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21600" y="0"/>
                    </a:lnTo>
                    <a:lnTo>
                      <a:pt x="20700" y="0"/>
                    </a:lnTo>
                    <a:lnTo>
                      <a:pt x="19800" y="0"/>
                    </a:lnTo>
                    <a:lnTo>
                      <a:pt x="18900" y="0"/>
                    </a:lnTo>
                    <a:lnTo>
                      <a:pt x="18000" y="0"/>
                    </a:lnTo>
                    <a:lnTo>
                      <a:pt x="18000" y="0"/>
                    </a:lnTo>
                    <a:lnTo>
                      <a:pt x="17100" y="0"/>
                    </a:lnTo>
                    <a:lnTo>
                      <a:pt x="16200" y="1137"/>
                    </a:lnTo>
                    <a:lnTo>
                      <a:pt x="15300" y="1137"/>
                    </a:lnTo>
                    <a:lnTo>
                      <a:pt x="14400" y="1137"/>
                    </a:lnTo>
                    <a:lnTo>
                      <a:pt x="14400" y="2274"/>
                    </a:lnTo>
                    <a:lnTo>
                      <a:pt x="13500" y="2274"/>
                    </a:lnTo>
                    <a:lnTo>
                      <a:pt x="12600" y="3411"/>
                    </a:lnTo>
                    <a:lnTo>
                      <a:pt x="11700" y="3411"/>
                    </a:lnTo>
                    <a:lnTo>
                      <a:pt x="11700" y="4547"/>
                    </a:lnTo>
                    <a:lnTo>
                      <a:pt x="10800" y="4547"/>
                    </a:lnTo>
                    <a:lnTo>
                      <a:pt x="9900" y="5684"/>
                    </a:lnTo>
                    <a:lnTo>
                      <a:pt x="9000" y="6821"/>
                    </a:lnTo>
                    <a:lnTo>
                      <a:pt x="7200" y="7958"/>
                    </a:lnTo>
                    <a:lnTo>
                      <a:pt x="6300" y="10232"/>
                    </a:lnTo>
                    <a:lnTo>
                      <a:pt x="4500" y="11368"/>
                    </a:lnTo>
                    <a:lnTo>
                      <a:pt x="2700" y="14779"/>
                    </a:lnTo>
                    <a:lnTo>
                      <a:pt x="0" y="17053"/>
                    </a:lnTo>
                    <a:lnTo>
                      <a:pt x="3600" y="21600"/>
                    </a:lnTo>
                    <a:lnTo>
                      <a:pt x="5400" y="18189"/>
                    </a:lnTo>
                    <a:lnTo>
                      <a:pt x="8100" y="15916"/>
                    </a:lnTo>
                    <a:lnTo>
                      <a:pt x="9000" y="13642"/>
                    </a:lnTo>
                    <a:lnTo>
                      <a:pt x="10800" y="12505"/>
                    </a:lnTo>
                    <a:lnTo>
                      <a:pt x="11700" y="11368"/>
                    </a:lnTo>
                    <a:lnTo>
                      <a:pt x="12600" y="10232"/>
                    </a:lnTo>
                    <a:lnTo>
                      <a:pt x="13500" y="9095"/>
                    </a:lnTo>
                    <a:lnTo>
                      <a:pt x="14400" y="9095"/>
                    </a:lnTo>
                    <a:lnTo>
                      <a:pt x="14400" y="7958"/>
                    </a:lnTo>
                    <a:lnTo>
                      <a:pt x="15300" y="7958"/>
                    </a:lnTo>
                    <a:lnTo>
                      <a:pt x="15300" y="7958"/>
                    </a:lnTo>
                    <a:lnTo>
                      <a:pt x="16200" y="6821"/>
                    </a:lnTo>
                    <a:lnTo>
                      <a:pt x="17100" y="6821"/>
                    </a:lnTo>
                    <a:lnTo>
                      <a:pt x="17100" y="6821"/>
                    </a:lnTo>
                    <a:lnTo>
                      <a:pt x="18000" y="5684"/>
                    </a:lnTo>
                    <a:lnTo>
                      <a:pt x="18000" y="5684"/>
                    </a:lnTo>
                    <a:lnTo>
                      <a:pt x="18900" y="5684"/>
                    </a:lnTo>
                    <a:lnTo>
                      <a:pt x="18900" y="5684"/>
                    </a:lnTo>
                    <a:lnTo>
                      <a:pt x="18900" y="5684"/>
                    </a:lnTo>
                    <a:lnTo>
                      <a:pt x="19800" y="5684"/>
                    </a:lnTo>
                    <a:lnTo>
                      <a:pt x="19800" y="5684"/>
                    </a:lnTo>
                    <a:lnTo>
                      <a:pt x="20700" y="5684"/>
                    </a:lnTo>
                    <a:lnTo>
                      <a:pt x="20700" y="5684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49" name="Shape 4749"/>
              <p:cNvSpPr/>
              <p:nvPr/>
            </p:nvSpPr>
            <p:spPr>
              <a:xfrm>
                <a:off x="1671637" y="1187450"/>
                <a:ext cx="17463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19800"/>
                    </a:lnTo>
                    <a:lnTo>
                      <a:pt x="19636" y="18000"/>
                    </a:lnTo>
                    <a:lnTo>
                      <a:pt x="19636" y="17100"/>
                    </a:lnTo>
                    <a:lnTo>
                      <a:pt x="19636" y="15300"/>
                    </a:lnTo>
                    <a:lnTo>
                      <a:pt x="19636" y="13500"/>
                    </a:lnTo>
                    <a:lnTo>
                      <a:pt x="17673" y="12600"/>
                    </a:lnTo>
                    <a:lnTo>
                      <a:pt x="17673" y="11700"/>
                    </a:lnTo>
                    <a:lnTo>
                      <a:pt x="17673" y="10800"/>
                    </a:lnTo>
                    <a:lnTo>
                      <a:pt x="17673" y="9900"/>
                    </a:lnTo>
                    <a:lnTo>
                      <a:pt x="17673" y="9000"/>
                    </a:lnTo>
                    <a:lnTo>
                      <a:pt x="15709" y="8100"/>
                    </a:lnTo>
                    <a:lnTo>
                      <a:pt x="15709" y="7200"/>
                    </a:lnTo>
                    <a:lnTo>
                      <a:pt x="15709" y="7200"/>
                    </a:lnTo>
                    <a:lnTo>
                      <a:pt x="15709" y="6300"/>
                    </a:lnTo>
                    <a:lnTo>
                      <a:pt x="13745" y="5400"/>
                    </a:lnTo>
                    <a:lnTo>
                      <a:pt x="13745" y="4500"/>
                    </a:lnTo>
                    <a:lnTo>
                      <a:pt x="11782" y="4500"/>
                    </a:lnTo>
                    <a:lnTo>
                      <a:pt x="11782" y="3600"/>
                    </a:lnTo>
                    <a:lnTo>
                      <a:pt x="9818" y="2700"/>
                    </a:lnTo>
                    <a:lnTo>
                      <a:pt x="9818" y="2700"/>
                    </a:lnTo>
                    <a:lnTo>
                      <a:pt x="7855" y="1800"/>
                    </a:lnTo>
                    <a:lnTo>
                      <a:pt x="7855" y="900"/>
                    </a:lnTo>
                    <a:lnTo>
                      <a:pt x="5891" y="900"/>
                    </a:lnTo>
                    <a:lnTo>
                      <a:pt x="3927" y="900"/>
                    </a:lnTo>
                    <a:lnTo>
                      <a:pt x="3927" y="0"/>
                    </a:lnTo>
                    <a:lnTo>
                      <a:pt x="1964" y="0"/>
                    </a:lnTo>
                    <a:lnTo>
                      <a:pt x="0" y="4500"/>
                    </a:lnTo>
                    <a:lnTo>
                      <a:pt x="0" y="4500"/>
                    </a:lnTo>
                    <a:lnTo>
                      <a:pt x="0" y="4500"/>
                    </a:lnTo>
                    <a:lnTo>
                      <a:pt x="0" y="4500"/>
                    </a:lnTo>
                    <a:lnTo>
                      <a:pt x="1964" y="5400"/>
                    </a:lnTo>
                    <a:lnTo>
                      <a:pt x="1964" y="5400"/>
                    </a:lnTo>
                    <a:lnTo>
                      <a:pt x="1964" y="5400"/>
                    </a:lnTo>
                    <a:lnTo>
                      <a:pt x="3927" y="6300"/>
                    </a:lnTo>
                    <a:lnTo>
                      <a:pt x="3927" y="6300"/>
                    </a:lnTo>
                    <a:lnTo>
                      <a:pt x="3927" y="6300"/>
                    </a:lnTo>
                    <a:lnTo>
                      <a:pt x="3927" y="7200"/>
                    </a:lnTo>
                    <a:lnTo>
                      <a:pt x="5891" y="7200"/>
                    </a:lnTo>
                    <a:lnTo>
                      <a:pt x="5891" y="8100"/>
                    </a:lnTo>
                    <a:lnTo>
                      <a:pt x="5891" y="8100"/>
                    </a:lnTo>
                    <a:lnTo>
                      <a:pt x="5891" y="9000"/>
                    </a:lnTo>
                    <a:lnTo>
                      <a:pt x="7855" y="9900"/>
                    </a:lnTo>
                    <a:lnTo>
                      <a:pt x="7855" y="10800"/>
                    </a:lnTo>
                    <a:lnTo>
                      <a:pt x="7855" y="10800"/>
                    </a:lnTo>
                    <a:lnTo>
                      <a:pt x="7855" y="11700"/>
                    </a:lnTo>
                    <a:lnTo>
                      <a:pt x="7855" y="12600"/>
                    </a:lnTo>
                    <a:lnTo>
                      <a:pt x="9818" y="12600"/>
                    </a:lnTo>
                    <a:lnTo>
                      <a:pt x="9818" y="14400"/>
                    </a:lnTo>
                    <a:lnTo>
                      <a:pt x="9818" y="16200"/>
                    </a:lnTo>
                    <a:lnTo>
                      <a:pt x="9818" y="17100"/>
                    </a:lnTo>
                    <a:lnTo>
                      <a:pt x="11782" y="18900"/>
                    </a:lnTo>
                    <a:lnTo>
                      <a:pt x="11782" y="20700"/>
                    </a:lnTo>
                    <a:lnTo>
                      <a:pt x="11782" y="21600"/>
                    </a:lnTo>
                    <a:lnTo>
                      <a:pt x="11782" y="216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50" name="Shape 4750"/>
              <p:cNvSpPr/>
              <p:nvPr/>
            </p:nvSpPr>
            <p:spPr>
              <a:xfrm>
                <a:off x="1681162" y="1225550"/>
                <a:ext cx="15876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843"/>
                    </a:moveTo>
                    <a:lnTo>
                      <a:pt x="21600" y="17843"/>
                    </a:lnTo>
                    <a:lnTo>
                      <a:pt x="21600" y="17843"/>
                    </a:lnTo>
                    <a:lnTo>
                      <a:pt x="21600" y="16904"/>
                    </a:lnTo>
                    <a:lnTo>
                      <a:pt x="21600" y="16904"/>
                    </a:lnTo>
                    <a:lnTo>
                      <a:pt x="21600" y="16904"/>
                    </a:lnTo>
                    <a:lnTo>
                      <a:pt x="21600" y="16904"/>
                    </a:lnTo>
                    <a:lnTo>
                      <a:pt x="19440" y="16904"/>
                    </a:lnTo>
                    <a:lnTo>
                      <a:pt x="19440" y="16904"/>
                    </a:lnTo>
                    <a:lnTo>
                      <a:pt x="19440" y="16904"/>
                    </a:lnTo>
                    <a:lnTo>
                      <a:pt x="17280" y="15965"/>
                    </a:lnTo>
                    <a:lnTo>
                      <a:pt x="17280" y="15965"/>
                    </a:lnTo>
                    <a:lnTo>
                      <a:pt x="17280" y="15026"/>
                    </a:lnTo>
                    <a:lnTo>
                      <a:pt x="17280" y="15026"/>
                    </a:lnTo>
                    <a:lnTo>
                      <a:pt x="15120" y="14087"/>
                    </a:lnTo>
                    <a:lnTo>
                      <a:pt x="15120" y="14087"/>
                    </a:lnTo>
                    <a:lnTo>
                      <a:pt x="15120" y="13148"/>
                    </a:lnTo>
                    <a:lnTo>
                      <a:pt x="15120" y="13148"/>
                    </a:lnTo>
                    <a:lnTo>
                      <a:pt x="15120" y="12209"/>
                    </a:lnTo>
                    <a:lnTo>
                      <a:pt x="12960" y="11270"/>
                    </a:lnTo>
                    <a:lnTo>
                      <a:pt x="12960" y="10330"/>
                    </a:lnTo>
                    <a:lnTo>
                      <a:pt x="12960" y="8452"/>
                    </a:lnTo>
                    <a:lnTo>
                      <a:pt x="12960" y="7513"/>
                    </a:lnTo>
                    <a:lnTo>
                      <a:pt x="10800" y="5635"/>
                    </a:lnTo>
                    <a:lnTo>
                      <a:pt x="10800" y="2817"/>
                    </a:lnTo>
                    <a:lnTo>
                      <a:pt x="10800" y="0"/>
                    </a:lnTo>
                    <a:lnTo>
                      <a:pt x="0" y="0"/>
                    </a:lnTo>
                    <a:lnTo>
                      <a:pt x="0" y="2817"/>
                    </a:lnTo>
                    <a:lnTo>
                      <a:pt x="0" y="6574"/>
                    </a:lnTo>
                    <a:lnTo>
                      <a:pt x="2160" y="7513"/>
                    </a:lnTo>
                    <a:lnTo>
                      <a:pt x="2160" y="9391"/>
                    </a:lnTo>
                    <a:lnTo>
                      <a:pt x="2160" y="11270"/>
                    </a:lnTo>
                    <a:lnTo>
                      <a:pt x="4320" y="13148"/>
                    </a:lnTo>
                    <a:lnTo>
                      <a:pt x="4320" y="13148"/>
                    </a:lnTo>
                    <a:lnTo>
                      <a:pt x="4320" y="14087"/>
                    </a:lnTo>
                    <a:lnTo>
                      <a:pt x="4320" y="15026"/>
                    </a:lnTo>
                    <a:lnTo>
                      <a:pt x="6480" y="15965"/>
                    </a:lnTo>
                    <a:lnTo>
                      <a:pt x="6480" y="15965"/>
                    </a:lnTo>
                    <a:lnTo>
                      <a:pt x="6480" y="16904"/>
                    </a:lnTo>
                    <a:lnTo>
                      <a:pt x="8640" y="17843"/>
                    </a:lnTo>
                    <a:lnTo>
                      <a:pt x="8640" y="18783"/>
                    </a:lnTo>
                    <a:lnTo>
                      <a:pt x="8640" y="18783"/>
                    </a:lnTo>
                    <a:lnTo>
                      <a:pt x="10800" y="19722"/>
                    </a:lnTo>
                    <a:lnTo>
                      <a:pt x="10800" y="19722"/>
                    </a:lnTo>
                    <a:lnTo>
                      <a:pt x="12960" y="20661"/>
                    </a:lnTo>
                    <a:lnTo>
                      <a:pt x="15120" y="20661"/>
                    </a:lnTo>
                    <a:lnTo>
                      <a:pt x="15120" y="21600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19440" y="21600"/>
                    </a:lnTo>
                    <a:lnTo>
                      <a:pt x="19440" y="21600"/>
                    </a:lnTo>
                    <a:lnTo>
                      <a:pt x="19440" y="21600"/>
                    </a:lnTo>
                    <a:lnTo>
                      <a:pt x="21600" y="178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51" name="Shape 4751"/>
              <p:cNvSpPr/>
              <p:nvPr/>
            </p:nvSpPr>
            <p:spPr>
              <a:xfrm>
                <a:off x="1695450" y="1233487"/>
                <a:ext cx="38100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000" y="0"/>
                    </a:moveTo>
                    <a:lnTo>
                      <a:pt x="18000" y="0"/>
                    </a:lnTo>
                    <a:lnTo>
                      <a:pt x="17100" y="1137"/>
                    </a:lnTo>
                    <a:lnTo>
                      <a:pt x="15300" y="3411"/>
                    </a:lnTo>
                    <a:lnTo>
                      <a:pt x="14400" y="4547"/>
                    </a:lnTo>
                    <a:lnTo>
                      <a:pt x="13500" y="5684"/>
                    </a:lnTo>
                    <a:lnTo>
                      <a:pt x="12600" y="7958"/>
                    </a:lnTo>
                    <a:lnTo>
                      <a:pt x="10800" y="9095"/>
                    </a:lnTo>
                    <a:lnTo>
                      <a:pt x="10800" y="9095"/>
                    </a:lnTo>
                    <a:lnTo>
                      <a:pt x="9900" y="10232"/>
                    </a:lnTo>
                    <a:lnTo>
                      <a:pt x="9000" y="11368"/>
                    </a:lnTo>
                    <a:lnTo>
                      <a:pt x="9000" y="11368"/>
                    </a:lnTo>
                    <a:lnTo>
                      <a:pt x="8100" y="12505"/>
                    </a:lnTo>
                    <a:lnTo>
                      <a:pt x="8100" y="12505"/>
                    </a:lnTo>
                    <a:lnTo>
                      <a:pt x="7200" y="12505"/>
                    </a:lnTo>
                    <a:lnTo>
                      <a:pt x="6300" y="13642"/>
                    </a:lnTo>
                    <a:lnTo>
                      <a:pt x="6300" y="13642"/>
                    </a:lnTo>
                    <a:lnTo>
                      <a:pt x="5400" y="13642"/>
                    </a:lnTo>
                    <a:lnTo>
                      <a:pt x="4500" y="14779"/>
                    </a:lnTo>
                    <a:lnTo>
                      <a:pt x="4500" y="14779"/>
                    </a:lnTo>
                    <a:lnTo>
                      <a:pt x="3600" y="14779"/>
                    </a:lnTo>
                    <a:lnTo>
                      <a:pt x="3600" y="14779"/>
                    </a:lnTo>
                    <a:lnTo>
                      <a:pt x="2700" y="15916"/>
                    </a:lnTo>
                    <a:lnTo>
                      <a:pt x="2700" y="15916"/>
                    </a:lnTo>
                    <a:lnTo>
                      <a:pt x="1800" y="15916"/>
                    </a:lnTo>
                    <a:lnTo>
                      <a:pt x="1800" y="15916"/>
                    </a:lnTo>
                    <a:lnTo>
                      <a:pt x="1800" y="15916"/>
                    </a:lnTo>
                    <a:lnTo>
                      <a:pt x="900" y="15916"/>
                    </a:lnTo>
                    <a:lnTo>
                      <a:pt x="0" y="20463"/>
                    </a:lnTo>
                    <a:lnTo>
                      <a:pt x="900" y="21600"/>
                    </a:lnTo>
                    <a:lnTo>
                      <a:pt x="1800" y="21600"/>
                    </a:lnTo>
                    <a:lnTo>
                      <a:pt x="2700" y="21600"/>
                    </a:lnTo>
                    <a:lnTo>
                      <a:pt x="3600" y="21600"/>
                    </a:lnTo>
                    <a:lnTo>
                      <a:pt x="3600" y="20463"/>
                    </a:lnTo>
                    <a:lnTo>
                      <a:pt x="4500" y="20463"/>
                    </a:lnTo>
                    <a:lnTo>
                      <a:pt x="5400" y="20463"/>
                    </a:lnTo>
                    <a:lnTo>
                      <a:pt x="6300" y="20463"/>
                    </a:lnTo>
                    <a:lnTo>
                      <a:pt x="7200" y="19326"/>
                    </a:lnTo>
                    <a:lnTo>
                      <a:pt x="7200" y="19326"/>
                    </a:lnTo>
                    <a:lnTo>
                      <a:pt x="8100" y="19326"/>
                    </a:lnTo>
                    <a:lnTo>
                      <a:pt x="9000" y="18189"/>
                    </a:lnTo>
                    <a:lnTo>
                      <a:pt x="9900" y="18189"/>
                    </a:lnTo>
                    <a:lnTo>
                      <a:pt x="9900" y="17053"/>
                    </a:lnTo>
                    <a:lnTo>
                      <a:pt x="10800" y="17053"/>
                    </a:lnTo>
                    <a:lnTo>
                      <a:pt x="11700" y="15916"/>
                    </a:lnTo>
                    <a:lnTo>
                      <a:pt x="12600" y="14779"/>
                    </a:lnTo>
                    <a:lnTo>
                      <a:pt x="12600" y="14779"/>
                    </a:lnTo>
                    <a:lnTo>
                      <a:pt x="13500" y="13642"/>
                    </a:lnTo>
                    <a:lnTo>
                      <a:pt x="14400" y="13642"/>
                    </a:lnTo>
                    <a:lnTo>
                      <a:pt x="15300" y="11368"/>
                    </a:lnTo>
                    <a:lnTo>
                      <a:pt x="17100" y="10232"/>
                    </a:lnTo>
                    <a:lnTo>
                      <a:pt x="18000" y="7958"/>
                    </a:lnTo>
                    <a:lnTo>
                      <a:pt x="18900" y="6821"/>
                    </a:lnTo>
                    <a:lnTo>
                      <a:pt x="19800" y="4547"/>
                    </a:lnTo>
                    <a:lnTo>
                      <a:pt x="21600" y="3411"/>
                    </a:lnTo>
                    <a:lnTo>
                      <a:pt x="21600" y="3411"/>
                    </a:lnTo>
                    <a:lnTo>
                      <a:pt x="180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52" name="Shape 4752"/>
              <p:cNvSpPr/>
              <p:nvPr/>
            </p:nvSpPr>
            <p:spPr>
              <a:xfrm>
                <a:off x="1727200" y="1208087"/>
                <a:ext cx="33338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21600" y="0"/>
                    </a:lnTo>
                    <a:lnTo>
                      <a:pt x="20571" y="0"/>
                    </a:lnTo>
                    <a:lnTo>
                      <a:pt x="19543" y="0"/>
                    </a:lnTo>
                    <a:lnTo>
                      <a:pt x="18514" y="0"/>
                    </a:lnTo>
                    <a:lnTo>
                      <a:pt x="18514" y="0"/>
                    </a:lnTo>
                    <a:lnTo>
                      <a:pt x="17486" y="0"/>
                    </a:lnTo>
                    <a:lnTo>
                      <a:pt x="16457" y="0"/>
                    </a:lnTo>
                    <a:lnTo>
                      <a:pt x="15429" y="1137"/>
                    </a:lnTo>
                    <a:lnTo>
                      <a:pt x="15429" y="1137"/>
                    </a:lnTo>
                    <a:lnTo>
                      <a:pt x="14400" y="1137"/>
                    </a:lnTo>
                    <a:lnTo>
                      <a:pt x="13371" y="2274"/>
                    </a:lnTo>
                    <a:lnTo>
                      <a:pt x="13371" y="2274"/>
                    </a:lnTo>
                    <a:lnTo>
                      <a:pt x="12343" y="3411"/>
                    </a:lnTo>
                    <a:lnTo>
                      <a:pt x="11314" y="3411"/>
                    </a:lnTo>
                    <a:lnTo>
                      <a:pt x="10286" y="4547"/>
                    </a:lnTo>
                    <a:lnTo>
                      <a:pt x="10286" y="4547"/>
                    </a:lnTo>
                    <a:lnTo>
                      <a:pt x="9257" y="5684"/>
                    </a:lnTo>
                    <a:lnTo>
                      <a:pt x="8229" y="6821"/>
                    </a:lnTo>
                    <a:lnTo>
                      <a:pt x="7200" y="9095"/>
                    </a:lnTo>
                    <a:lnTo>
                      <a:pt x="5143" y="10232"/>
                    </a:lnTo>
                    <a:lnTo>
                      <a:pt x="4114" y="11368"/>
                    </a:lnTo>
                    <a:lnTo>
                      <a:pt x="2057" y="14779"/>
                    </a:lnTo>
                    <a:lnTo>
                      <a:pt x="0" y="18189"/>
                    </a:lnTo>
                    <a:lnTo>
                      <a:pt x="4114" y="21600"/>
                    </a:lnTo>
                    <a:lnTo>
                      <a:pt x="6171" y="18189"/>
                    </a:lnTo>
                    <a:lnTo>
                      <a:pt x="8229" y="15916"/>
                    </a:lnTo>
                    <a:lnTo>
                      <a:pt x="9257" y="13642"/>
                    </a:lnTo>
                    <a:lnTo>
                      <a:pt x="10286" y="12505"/>
                    </a:lnTo>
                    <a:lnTo>
                      <a:pt x="12343" y="11368"/>
                    </a:lnTo>
                    <a:lnTo>
                      <a:pt x="13371" y="10232"/>
                    </a:lnTo>
                    <a:lnTo>
                      <a:pt x="13371" y="9095"/>
                    </a:lnTo>
                    <a:lnTo>
                      <a:pt x="14400" y="9095"/>
                    </a:lnTo>
                    <a:lnTo>
                      <a:pt x="14400" y="7958"/>
                    </a:lnTo>
                    <a:lnTo>
                      <a:pt x="15429" y="7958"/>
                    </a:lnTo>
                    <a:lnTo>
                      <a:pt x="16457" y="6821"/>
                    </a:lnTo>
                    <a:lnTo>
                      <a:pt x="16457" y="6821"/>
                    </a:lnTo>
                    <a:lnTo>
                      <a:pt x="16457" y="6821"/>
                    </a:lnTo>
                    <a:lnTo>
                      <a:pt x="17486" y="6821"/>
                    </a:lnTo>
                    <a:lnTo>
                      <a:pt x="17486" y="5684"/>
                    </a:lnTo>
                    <a:lnTo>
                      <a:pt x="18514" y="5684"/>
                    </a:lnTo>
                    <a:lnTo>
                      <a:pt x="18514" y="5684"/>
                    </a:lnTo>
                    <a:lnTo>
                      <a:pt x="19543" y="5684"/>
                    </a:lnTo>
                    <a:lnTo>
                      <a:pt x="19543" y="5684"/>
                    </a:lnTo>
                    <a:lnTo>
                      <a:pt x="19543" y="5684"/>
                    </a:lnTo>
                    <a:lnTo>
                      <a:pt x="20571" y="5684"/>
                    </a:lnTo>
                    <a:lnTo>
                      <a:pt x="20571" y="5684"/>
                    </a:lnTo>
                    <a:lnTo>
                      <a:pt x="20571" y="5684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53" name="Shape 4753"/>
              <p:cNvSpPr/>
              <p:nvPr/>
            </p:nvSpPr>
            <p:spPr>
              <a:xfrm>
                <a:off x="1758950" y="1208087"/>
                <a:ext cx="15875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700"/>
                    </a:moveTo>
                    <a:lnTo>
                      <a:pt x="21600" y="20700"/>
                    </a:lnTo>
                    <a:lnTo>
                      <a:pt x="21600" y="18000"/>
                    </a:lnTo>
                    <a:lnTo>
                      <a:pt x="21600" y="15300"/>
                    </a:lnTo>
                    <a:lnTo>
                      <a:pt x="19440" y="13500"/>
                    </a:lnTo>
                    <a:lnTo>
                      <a:pt x="19440" y="11700"/>
                    </a:lnTo>
                    <a:lnTo>
                      <a:pt x="19440" y="9900"/>
                    </a:lnTo>
                    <a:lnTo>
                      <a:pt x="17280" y="9000"/>
                    </a:lnTo>
                    <a:lnTo>
                      <a:pt x="17280" y="8100"/>
                    </a:lnTo>
                    <a:lnTo>
                      <a:pt x="17280" y="7200"/>
                    </a:lnTo>
                    <a:lnTo>
                      <a:pt x="17280" y="6300"/>
                    </a:lnTo>
                    <a:lnTo>
                      <a:pt x="15120" y="6300"/>
                    </a:lnTo>
                    <a:lnTo>
                      <a:pt x="15120" y="5400"/>
                    </a:lnTo>
                    <a:lnTo>
                      <a:pt x="15120" y="4500"/>
                    </a:lnTo>
                    <a:lnTo>
                      <a:pt x="12960" y="3600"/>
                    </a:lnTo>
                    <a:lnTo>
                      <a:pt x="12960" y="3600"/>
                    </a:lnTo>
                    <a:lnTo>
                      <a:pt x="10800" y="2700"/>
                    </a:lnTo>
                    <a:lnTo>
                      <a:pt x="10800" y="2700"/>
                    </a:lnTo>
                    <a:lnTo>
                      <a:pt x="8640" y="1800"/>
                    </a:lnTo>
                    <a:lnTo>
                      <a:pt x="8640" y="1800"/>
                    </a:lnTo>
                    <a:lnTo>
                      <a:pt x="6480" y="900"/>
                    </a:lnTo>
                    <a:lnTo>
                      <a:pt x="4320" y="900"/>
                    </a:lnTo>
                    <a:lnTo>
                      <a:pt x="4320" y="0"/>
                    </a:lnTo>
                    <a:lnTo>
                      <a:pt x="2160" y="0"/>
                    </a:lnTo>
                    <a:lnTo>
                      <a:pt x="0" y="4500"/>
                    </a:lnTo>
                    <a:lnTo>
                      <a:pt x="0" y="4500"/>
                    </a:lnTo>
                    <a:lnTo>
                      <a:pt x="0" y="4500"/>
                    </a:lnTo>
                    <a:lnTo>
                      <a:pt x="2160" y="4500"/>
                    </a:lnTo>
                    <a:lnTo>
                      <a:pt x="2160" y="4500"/>
                    </a:lnTo>
                    <a:lnTo>
                      <a:pt x="2160" y="5400"/>
                    </a:lnTo>
                    <a:lnTo>
                      <a:pt x="2160" y="5400"/>
                    </a:lnTo>
                    <a:lnTo>
                      <a:pt x="2160" y="5400"/>
                    </a:lnTo>
                    <a:lnTo>
                      <a:pt x="4320" y="6300"/>
                    </a:lnTo>
                    <a:lnTo>
                      <a:pt x="4320" y="6300"/>
                    </a:lnTo>
                    <a:lnTo>
                      <a:pt x="4320" y="6300"/>
                    </a:lnTo>
                    <a:lnTo>
                      <a:pt x="4320" y="7200"/>
                    </a:lnTo>
                    <a:lnTo>
                      <a:pt x="6480" y="7200"/>
                    </a:lnTo>
                    <a:lnTo>
                      <a:pt x="6480" y="8100"/>
                    </a:lnTo>
                    <a:lnTo>
                      <a:pt x="6480" y="9000"/>
                    </a:lnTo>
                    <a:lnTo>
                      <a:pt x="6480" y="9000"/>
                    </a:lnTo>
                    <a:lnTo>
                      <a:pt x="6480" y="9900"/>
                    </a:lnTo>
                    <a:lnTo>
                      <a:pt x="8640" y="10800"/>
                    </a:lnTo>
                    <a:lnTo>
                      <a:pt x="8640" y="12600"/>
                    </a:lnTo>
                    <a:lnTo>
                      <a:pt x="8640" y="14400"/>
                    </a:lnTo>
                    <a:lnTo>
                      <a:pt x="10800" y="15300"/>
                    </a:lnTo>
                    <a:lnTo>
                      <a:pt x="10800" y="18900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21600" y="207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54" name="Shape 4754"/>
              <p:cNvSpPr/>
              <p:nvPr/>
            </p:nvSpPr>
            <p:spPr>
              <a:xfrm>
                <a:off x="1766887" y="1244600"/>
                <a:ext cx="17463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100"/>
                    </a:moveTo>
                    <a:lnTo>
                      <a:pt x="21600" y="17100"/>
                    </a:lnTo>
                    <a:lnTo>
                      <a:pt x="21600" y="17100"/>
                    </a:lnTo>
                    <a:lnTo>
                      <a:pt x="21600" y="17100"/>
                    </a:lnTo>
                    <a:lnTo>
                      <a:pt x="19636" y="17100"/>
                    </a:lnTo>
                    <a:lnTo>
                      <a:pt x="19636" y="17100"/>
                    </a:lnTo>
                    <a:lnTo>
                      <a:pt x="19636" y="17100"/>
                    </a:lnTo>
                    <a:lnTo>
                      <a:pt x="19636" y="16200"/>
                    </a:lnTo>
                    <a:lnTo>
                      <a:pt x="17673" y="16200"/>
                    </a:lnTo>
                    <a:lnTo>
                      <a:pt x="17673" y="16200"/>
                    </a:lnTo>
                    <a:lnTo>
                      <a:pt x="17673" y="15300"/>
                    </a:lnTo>
                    <a:lnTo>
                      <a:pt x="17673" y="15300"/>
                    </a:lnTo>
                    <a:lnTo>
                      <a:pt x="15709" y="14400"/>
                    </a:lnTo>
                    <a:lnTo>
                      <a:pt x="15709" y="14400"/>
                    </a:lnTo>
                    <a:lnTo>
                      <a:pt x="15709" y="13500"/>
                    </a:lnTo>
                    <a:lnTo>
                      <a:pt x="15709" y="13500"/>
                    </a:lnTo>
                    <a:lnTo>
                      <a:pt x="13745" y="12600"/>
                    </a:lnTo>
                    <a:lnTo>
                      <a:pt x="13745" y="11700"/>
                    </a:lnTo>
                    <a:lnTo>
                      <a:pt x="13745" y="10800"/>
                    </a:lnTo>
                    <a:lnTo>
                      <a:pt x="13745" y="9000"/>
                    </a:lnTo>
                    <a:lnTo>
                      <a:pt x="11782" y="8100"/>
                    </a:lnTo>
                    <a:lnTo>
                      <a:pt x="11782" y="6300"/>
                    </a:lnTo>
                    <a:lnTo>
                      <a:pt x="11782" y="3600"/>
                    </a:lnTo>
                    <a:lnTo>
                      <a:pt x="9818" y="0"/>
                    </a:lnTo>
                    <a:lnTo>
                      <a:pt x="0" y="900"/>
                    </a:lnTo>
                    <a:lnTo>
                      <a:pt x="1964" y="3600"/>
                    </a:lnTo>
                    <a:lnTo>
                      <a:pt x="1964" y="7200"/>
                    </a:lnTo>
                    <a:lnTo>
                      <a:pt x="1964" y="8100"/>
                    </a:lnTo>
                    <a:lnTo>
                      <a:pt x="3927" y="9900"/>
                    </a:lnTo>
                    <a:lnTo>
                      <a:pt x="3927" y="11700"/>
                    </a:lnTo>
                    <a:lnTo>
                      <a:pt x="3927" y="12600"/>
                    </a:lnTo>
                    <a:lnTo>
                      <a:pt x="5891" y="13500"/>
                    </a:lnTo>
                    <a:lnTo>
                      <a:pt x="5891" y="14400"/>
                    </a:lnTo>
                    <a:lnTo>
                      <a:pt x="5891" y="15300"/>
                    </a:lnTo>
                    <a:lnTo>
                      <a:pt x="5891" y="16200"/>
                    </a:lnTo>
                    <a:lnTo>
                      <a:pt x="7855" y="16200"/>
                    </a:lnTo>
                    <a:lnTo>
                      <a:pt x="7855" y="17100"/>
                    </a:lnTo>
                    <a:lnTo>
                      <a:pt x="7855" y="18000"/>
                    </a:lnTo>
                    <a:lnTo>
                      <a:pt x="9818" y="18000"/>
                    </a:lnTo>
                    <a:lnTo>
                      <a:pt x="9818" y="18900"/>
                    </a:lnTo>
                    <a:lnTo>
                      <a:pt x="11782" y="19800"/>
                    </a:lnTo>
                    <a:lnTo>
                      <a:pt x="11782" y="19800"/>
                    </a:lnTo>
                    <a:lnTo>
                      <a:pt x="13745" y="20700"/>
                    </a:lnTo>
                    <a:lnTo>
                      <a:pt x="15709" y="20700"/>
                    </a:lnTo>
                    <a:lnTo>
                      <a:pt x="15709" y="21600"/>
                    </a:lnTo>
                    <a:lnTo>
                      <a:pt x="17673" y="21600"/>
                    </a:lnTo>
                    <a:lnTo>
                      <a:pt x="19636" y="21600"/>
                    </a:lnTo>
                    <a:lnTo>
                      <a:pt x="19636" y="21600"/>
                    </a:lnTo>
                    <a:lnTo>
                      <a:pt x="21600" y="171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55" name="Shape 4755"/>
              <p:cNvSpPr/>
              <p:nvPr/>
            </p:nvSpPr>
            <p:spPr>
              <a:xfrm>
                <a:off x="1782762" y="1254125"/>
                <a:ext cx="36513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783" y="0"/>
                    </a:moveTo>
                    <a:lnTo>
                      <a:pt x="18783" y="0"/>
                    </a:lnTo>
                    <a:lnTo>
                      <a:pt x="15965" y="3600"/>
                    </a:lnTo>
                    <a:lnTo>
                      <a:pt x="13148" y="7200"/>
                    </a:lnTo>
                    <a:lnTo>
                      <a:pt x="12209" y="8400"/>
                    </a:lnTo>
                    <a:lnTo>
                      <a:pt x="10330" y="9600"/>
                    </a:lnTo>
                    <a:lnTo>
                      <a:pt x="9391" y="10800"/>
                    </a:lnTo>
                    <a:lnTo>
                      <a:pt x="8452" y="12000"/>
                    </a:lnTo>
                    <a:lnTo>
                      <a:pt x="7513" y="13200"/>
                    </a:lnTo>
                    <a:lnTo>
                      <a:pt x="7513" y="13200"/>
                    </a:lnTo>
                    <a:lnTo>
                      <a:pt x="6574" y="14400"/>
                    </a:lnTo>
                    <a:lnTo>
                      <a:pt x="5635" y="14400"/>
                    </a:lnTo>
                    <a:lnTo>
                      <a:pt x="5635" y="14400"/>
                    </a:lnTo>
                    <a:lnTo>
                      <a:pt x="4696" y="15600"/>
                    </a:lnTo>
                    <a:lnTo>
                      <a:pt x="4696" y="15600"/>
                    </a:lnTo>
                    <a:lnTo>
                      <a:pt x="3757" y="15600"/>
                    </a:lnTo>
                    <a:lnTo>
                      <a:pt x="3757" y="15600"/>
                    </a:lnTo>
                    <a:lnTo>
                      <a:pt x="2817" y="15600"/>
                    </a:lnTo>
                    <a:lnTo>
                      <a:pt x="2817" y="15600"/>
                    </a:lnTo>
                    <a:lnTo>
                      <a:pt x="2817" y="15600"/>
                    </a:lnTo>
                    <a:lnTo>
                      <a:pt x="1878" y="15600"/>
                    </a:lnTo>
                    <a:lnTo>
                      <a:pt x="1878" y="15600"/>
                    </a:lnTo>
                    <a:lnTo>
                      <a:pt x="939" y="15600"/>
                    </a:lnTo>
                    <a:lnTo>
                      <a:pt x="939" y="15600"/>
                    </a:lnTo>
                    <a:lnTo>
                      <a:pt x="0" y="21600"/>
                    </a:lnTo>
                    <a:lnTo>
                      <a:pt x="939" y="21600"/>
                    </a:lnTo>
                    <a:lnTo>
                      <a:pt x="1878" y="21600"/>
                    </a:lnTo>
                    <a:lnTo>
                      <a:pt x="1878" y="21600"/>
                    </a:lnTo>
                    <a:lnTo>
                      <a:pt x="2817" y="21600"/>
                    </a:lnTo>
                    <a:lnTo>
                      <a:pt x="3757" y="21600"/>
                    </a:lnTo>
                    <a:lnTo>
                      <a:pt x="4696" y="21600"/>
                    </a:lnTo>
                    <a:lnTo>
                      <a:pt x="4696" y="21600"/>
                    </a:lnTo>
                    <a:lnTo>
                      <a:pt x="5635" y="21600"/>
                    </a:lnTo>
                    <a:lnTo>
                      <a:pt x="6574" y="20400"/>
                    </a:lnTo>
                    <a:lnTo>
                      <a:pt x="7513" y="20400"/>
                    </a:lnTo>
                    <a:lnTo>
                      <a:pt x="8452" y="20400"/>
                    </a:lnTo>
                    <a:lnTo>
                      <a:pt x="8452" y="19200"/>
                    </a:lnTo>
                    <a:lnTo>
                      <a:pt x="9391" y="19200"/>
                    </a:lnTo>
                    <a:lnTo>
                      <a:pt x="10330" y="18000"/>
                    </a:lnTo>
                    <a:lnTo>
                      <a:pt x="10330" y="18000"/>
                    </a:lnTo>
                    <a:lnTo>
                      <a:pt x="11270" y="16800"/>
                    </a:lnTo>
                    <a:lnTo>
                      <a:pt x="12209" y="15600"/>
                    </a:lnTo>
                    <a:lnTo>
                      <a:pt x="14087" y="14400"/>
                    </a:lnTo>
                    <a:lnTo>
                      <a:pt x="15026" y="12000"/>
                    </a:lnTo>
                    <a:lnTo>
                      <a:pt x="16904" y="10800"/>
                    </a:lnTo>
                    <a:lnTo>
                      <a:pt x="18783" y="7200"/>
                    </a:lnTo>
                    <a:lnTo>
                      <a:pt x="21600" y="3600"/>
                    </a:lnTo>
                    <a:lnTo>
                      <a:pt x="21600" y="3600"/>
                    </a:lnTo>
                    <a:lnTo>
                      <a:pt x="1878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56" name="Shape 4756"/>
              <p:cNvSpPr/>
              <p:nvPr/>
            </p:nvSpPr>
            <p:spPr>
              <a:xfrm>
                <a:off x="1814512" y="1228725"/>
                <a:ext cx="36513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137"/>
                    </a:moveTo>
                    <a:lnTo>
                      <a:pt x="21600" y="1137"/>
                    </a:lnTo>
                    <a:lnTo>
                      <a:pt x="20661" y="0"/>
                    </a:lnTo>
                    <a:lnTo>
                      <a:pt x="20661" y="0"/>
                    </a:lnTo>
                    <a:lnTo>
                      <a:pt x="19722" y="0"/>
                    </a:lnTo>
                    <a:lnTo>
                      <a:pt x="18783" y="0"/>
                    </a:lnTo>
                    <a:lnTo>
                      <a:pt x="17843" y="0"/>
                    </a:lnTo>
                    <a:lnTo>
                      <a:pt x="17843" y="1137"/>
                    </a:lnTo>
                    <a:lnTo>
                      <a:pt x="16904" y="1137"/>
                    </a:lnTo>
                    <a:lnTo>
                      <a:pt x="15965" y="1137"/>
                    </a:lnTo>
                    <a:lnTo>
                      <a:pt x="15026" y="1137"/>
                    </a:lnTo>
                    <a:lnTo>
                      <a:pt x="14087" y="2274"/>
                    </a:lnTo>
                    <a:lnTo>
                      <a:pt x="14087" y="2274"/>
                    </a:lnTo>
                    <a:lnTo>
                      <a:pt x="13148" y="3411"/>
                    </a:lnTo>
                    <a:lnTo>
                      <a:pt x="12209" y="3411"/>
                    </a:lnTo>
                    <a:lnTo>
                      <a:pt x="12209" y="4547"/>
                    </a:lnTo>
                    <a:lnTo>
                      <a:pt x="11270" y="4547"/>
                    </a:lnTo>
                    <a:lnTo>
                      <a:pt x="10330" y="5684"/>
                    </a:lnTo>
                    <a:lnTo>
                      <a:pt x="9391" y="6821"/>
                    </a:lnTo>
                    <a:lnTo>
                      <a:pt x="7513" y="7958"/>
                    </a:lnTo>
                    <a:lnTo>
                      <a:pt x="6574" y="9095"/>
                    </a:lnTo>
                    <a:lnTo>
                      <a:pt x="5635" y="11368"/>
                    </a:lnTo>
                    <a:lnTo>
                      <a:pt x="2817" y="14779"/>
                    </a:lnTo>
                    <a:lnTo>
                      <a:pt x="0" y="18189"/>
                    </a:lnTo>
                    <a:lnTo>
                      <a:pt x="2817" y="21600"/>
                    </a:lnTo>
                    <a:lnTo>
                      <a:pt x="5635" y="18189"/>
                    </a:lnTo>
                    <a:lnTo>
                      <a:pt x="8452" y="14779"/>
                    </a:lnTo>
                    <a:lnTo>
                      <a:pt x="9391" y="13642"/>
                    </a:lnTo>
                    <a:lnTo>
                      <a:pt x="11270" y="12505"/>
                    </a:lnTo>
                    <a:lnTo>
                      <a:pt x="12209" y="11368"/>
                    </a:lnTo>
                    <a:lnTo>
                      <a:pt x="13148" y="10232"/>
                    </a:lnTo>
                    <a:lnTo>
                      <a:pt x="14087" y="9095"/>
                    </a:lnTo>
                    <a:lnTo>
                      <a:pt x="15026" y="9095"/>
                    </a:lnTo>
                    <a:lnTo>
                      <a:pt x="15026" y="7958"/>
                    </a:lnTo>
                    <a:lnTo>
                      <a:pt x="15965" y="7958"/>
                    </a:lnTo>
                    <a:lnTo>
                      <a:pt x="15965" y="7958"/>
                    </a:lnTo>
                    <a:lnTo>
                      <a:pt x="16904" y="6821"/>
                    </a:lnTo>
                    <a:lnTo>
                      <a:pt x="16904" y="6821"/>
                    </a:lnTo>
                    <a:lnTo>
                      <a:pt x="17843" y="6821"/>
                    </a:lnTo>
                    <a:lnTo>
                      <a:pt x="17843" y="6821"/>
                    </a:lnTo>
                    <a:lnTo>
                      <a:pt x="18783" y="5684"/>
                    </a:lnTo>
                    <a:lnTo>
                      <a:pt x="18783" y="5684"/>
                    </a:lnTo>
                    <a:lnTo>
                      <a:pt x="19722" y="5684"/>
                    </a:lnTo>
                    <a:lnTo>
                      <a:pt x="19722" y="5684"/>
                    </a:lnTo>
                    <a:lnTo>
                      <a:pt x="19722" y="5684"/>
                    </a:lnTo>
                    <a:lnTo>
                      <a:pt x="20661" y="5684"/>
                    </a:lnTo>
                    <a:lnTo>
                      <a:pt x="20661" y="5684"/>
                    </a:lnTo>
                    <a:lnTo>
                      <a:pt x="20661" y="5684"/>
                    </a:lnTo>
                    <a:lnTo>
                      <a:pt x="21600" y="113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57" name="Shape 4757"/>
              <p:cNvSpPr/>
              <p:nvPr/>
            </p:nvSpPr>
            <p:spPr>
              <a:xfrm>
                <a:off x="1849437" y="1230312"/>
                <a:ext cx="17463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700"/>
                    </a:moveTo>
                    <a:lnTo>
                      <a:pt x="21600" y="20700"/>
                    </a:lnTo>
                    <a:lnTo>
                      <a:pt x="21600" y="18000"/>
                    </a:lnTo>
                    <a:lnTo>
                      <a:pt x="19636" y="14400"/>
                    </a:lnTo>
                    <a:lnTo>
                      <a:pt x="19636" y="13500"/>
                    </a:lnTo>
                    <a:lnTo>
                      <a:pt x="19636" y="11700"/>
                    </a:lnTo>
                    <a:lnTo>
                      <a:pt x="19636" y="10800"/>
                    </a:lnTo>
                    <a:lnTo>
                      <a:pt x="17673" y="9900"/>
                    </a:lnTo>
                    <a:lnTo>
                      <a:pt x="17673" y="9000"/>
                    </a:lnTo>
                    <a:lnTo>
                      <a:pt x="17673" y="8100"/>
                    </a:lnTo>
                    <a:lnTo>
                      <a:pt x="17673" y="8100"/>
                    </a:lnTo>
                    <a:lnTo>
                      <a:pt x="15709" y="7200"/>
                    </a:lnTo>
                    <a:lnTo>
                      <a:pt x="15709" y="6300"/>
                    </a:lnTo>
                    <a:lnTo>
                      <a:pt x="15709" y="5400"/>
                    </a:lnTo>
                    <a:lnTo>
                      <a:pt x="15709" y="4500"/>
                    </a:lnTo>
                    <a:lnTo>
                      <a:pt x="13745" y="4500"/>
                    </a:lnTo>
                    <a:lnTo>
                      <a:pt x="13745" y="3600"/>
                    </a:lnTo>
                    <a:lnTo>
                      <a:pt x="11782" y="2700"/>
                    </a:lnTo>
                    <a:lnTo>
                      <a:pt x="11782" y="2700"/>
                    </a:lnTo>
                    <a:lnTo>
                      <a:pt x="9818" y="1800"/>
                    </a:lnTo>
                    <a:lnTo>
                      <a:pt x="9818" y="900"/>
                    </a:lnTo>
                    <a:lnTo>
                      <a:pt x="7855" y="900"/>
                    </a:lnTo>
                    <a:lnTo>
                      <a:pt x="7855" y="0"/>
                    </a:lnTo>
                    <a:lnTo>
                      <a:pt x="5891" y="0"/>
                    </a:lnTo>
                    <a:lnTo>
                      <a:pt x="3927" y="0"/>
                    </a:lnTo>
                    <a:lnTo>
                      <a:pt x="1964" y="0"/>
                    </a:lnTo>
                    <a:lnTo>
                      <a:pt x="0" y="3600"/>
                    </a:lnTo>
                    <a:lnTo>
                      <a:pt x="0" y="3600"/>
                    </a:lnTo>
                    <a:lnTo>
                      <a:pt x="1964" y="4500"/>
                    </a:lnTo>
                    <a:lnTo>
                      <a:pt x="1964" y="4500"/>
                    </a:lnTo>
                    <a:lnTo>
                      <a:pt x="1964" y="4500"/>
                    </a:lnTo>
                    <a:lnTo>
                      <a:pt x="1964" y="4500"/>
                    </a:lnTo>
                    <a:lnTo>
                      <a:pt x="3927" y="4500"/>
                    </a:lnTo>
                    <a:lnTo>
                      <a:pt x="3927" y="5400"/>
                    </a:lnTo>
                    <a:lnTo>
                      <a:pt x="3927" y="5400"/>
                    </a:lnTo>
                    <a:lnTo>
                      <a:pt x="5891" y="5400"/>
                    </a:lnTo>
                    <a:lnTo>
                      <a:pt x="5891" y="6300"/>
                    </a:lnTo>
                    <a:lnTo>
                      <a:pt x="5891" y="6300"/>
                    </a:lnTo>
                    <a:lnTo>
                      <a:pt x="5891" y="7200"/>
                    </a:lnTo>
                    <a:lnTo>
                      <a:pt x="7855" y="8100"/>
                    </a:lnTo>
                    <a:lnTo>
                      <a:pt x="7855" y="8100"/>
                    </a:lnTo>
                    <a:lnTo>
                      <a:pt x="7855" y="9000"/>
                    </a:lnTo>
                    <a:lnTo>
                      <a:pt x="7855" y="9900"/>
                    </a:lnTo>
                    <a:lnTo>
                      <a:pt x="7855" y="9900"/>
                    </a:lnTo>
                    <a:lnTo>
                      <a:pt x="7855" y="10800"/>
                    </a:lnTo>
                    <a:lnTo>
                      <a:pt x="9818" y="11700"/>
                    </a:lnTo>
                    <a:lnTo>
                      <a:pt x="9818" y="12600"/>
                    </a:lnTo>
                    <a:lnTo>
                      <a:pt x="9818" y="13500"/>
                    </a:lnTo>
                    <a:lnTo>
                      <a:pt x="9818" y="15300"/>
                    </a:lnTo>
                    <a:lnTo>
                      <a:pt x="11782" y="18000"/>
                    </a:lnTo>
                    <a:lnTo>
                      <a:pt x="11782" y="21600"/>
                    </a:lnTo>
                    <a:lnTo>
                      <a:pt x="11782" y="21600"/>
                    </a:lnTo>
                    <a:lnTo>
                      <a:pt x="21600" y="207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58" name="Shape 4758"/>
              <p:cNvSpPr/>
              <p:nvPr/>
            </p:nvSpPr>
            <p:spPr>
              <a:xfrm>
                <a:off x="1858962" y="1266825"/>
                <a:ext cx="17463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100"/>
                    </a:moveTo>
                    <a:lnTo>
                      <a:pt x="21600" y="17100"/>
                    </a:lnTo>
                    <a:lnTo>
                      <a:pt x="19636" y="17100"/>
                    </a:lnTo>
                    <a:lnTo>
                      <a:pt x="19636" y="17100"/>
                    </a:lnTo>
                    <a:lnTo>
                      <a:pt x="19636" y="17100"/>
                    </a:lnTo>
                    <a:lnTo>
                      <a:pt x="19636" y="17100"/>
                    </a:lnTo>
                    <a:lnTo>
                      <a:pt x="17673" y="16200"/>
                    </a:lnTo>
                    <a:lnTo>
                      <a:pt x="17673" y="16200"/>
                    </a:lnTo>
                    <a:lnTo>
                      <a:pt x="17673" y="16200"/>
                    </a:lnTo>
                    <a:lnTo>
                      <a:pt x="17673" y="15300"/>
                    </a:lnTo>
                    <a:lnTo>
                      <a:pt x="15709" y="15300"/>
                    </a:lnTo>
                    <a:lnTo>
                      <a:pt x="15709" y="14400"/>
                    </a:lnTo>
                    <a:lnTo>
                      <a:pt x="15709" y="14400"/>
                    </a:lnTo>
                    <a:lnTo>
                      <a:pt x="15709" y="13500"/>
                    </a:lnTo>
                    <a:lnTo>
                      <a:pt x="13745" y="13500"/>
                    </a:lnTo>
                    <a:lnTo>
                      <a:pt x="13745" y="12600"/>
                    </a:lnTo>
                    <a:lnTo>
                      <a:pt x="13745" y="11700"/>
                    </a:lnTo>
                    <a:lnTo>
                      <a:pt x="13745" y="11700"/>
                    </a:lnTo>
                    <a:lnTo>
                      <a:pt x="13745" y="9900"/>
                    </a:lnTo>
                    <a:lnTo>
                      <a:pt x="11782" y="9000"/>
                    </a:lnTo>
                    <a:lnTo>
                      <a:pt x="11782" y="7200"/>
                    </a:lnTo>
                    <a:lnTo>
                      <a:pt x="11782" y="6300"/>
                    </a:lnTo>
                    <a:lnTo>
                      <a:pt x="9818" y="2700"/>
                    </a:lnTo>
                    <a:lnTo>
                      <a:pt x="9818" y="0"/>
                    </a:lnTo>
                    <a:lnTo>
                      <a:pt x="0" y="900"/>
                    </a:lnTo>
                    <a:lnTo>
                      <a:pt x="0" y="3600"/>
                    </a:lnTo>
                    <a:lnTo>
                      <a:pt x="1964" y="6300"/>
                    </a:lnTo>
                    <a:lnTo>
                      <a:pt x="1964" y="8100"/>
                    </a:lnTo>
                    <a:lnTo>
                      <a:pt x="1964" y="9900"/>
                    </a:lnTo>
                    <a:lnTo>
                      <a:pt x="3927" y="10800"/>
                    </a:lnTo>
                    <a:lnTo>
                      <a:pt x="3927" y="12600"/>
                    </a:lnTo>
                    <a:lnTo>
                      <a:pt x="3927" y="13500"/>
                    </a:lnTo>
                    <a:lnTo>
                      <a:pt x="3927" y="14400"/>
                    </a:lnTo>
                    <a:lnTo>
                      <a:pt x="5891" y="14400"/>
                    </a:lnTo>
                    <a:lnTo>
                      <a:pt x="5891" y="15300"/>
                    </a:lnTo>
                    <a:lnTo>
                      <a:pt x="5891" y="16200"/>
                    </a:lnTo>
                    <a:lnTo>
                      <a:pt x="7855" y="17100"/>
                    </a:lnTo>
                    <a:lnTo>
                      <a:pt x="7855" y="17100"/>
                    </a:lnTo>
                    <a:lnTo>
                      <a:pt x="7855" y="18000"/>
                    </a:lnTo>
                    <a:lnTo>
                      <a:pt x="9818" y="18900"/>
                    </a:lnTo>
                    <a:lnTo>
                      <a:pt x="9818" y="18900"/>
                    </a:lnTo>
                    <a:lnTo>
                      <a:pt x="11782" y="19800"/>
                    </a:lnTo>
                    <a:lnTo>
                      <a:pt x="13745" y="19800"/>
                    </a:lnTo>
                    <a:lnTo>
                      <a:pt x="13745" y="20700"/>
                    </a:lnTo>
                    <a:lnTo>
                      <a:pt x="15709" y="20700"/>
                    </a:lnTo>
                    <a:lnTo>
                      <a:pt x="17673" y="21600"/>
                    </a:lnTo>
                    <a:lnTo>
                      <a:pt x="19636" y="21600"/>
                    </a:lnTo>
                    <a:lnTo>
                      <a:pt x="19636" y="21600"/>
                    </a:lnTo>
                    <a:lnTo>
                      <a:pt x="21600" y="171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59" name="Shape 4759"/>
              <p:cNvSpPr/>
              <p:nvPr/>
            </p:nvSpPr>
            <p:spPr>
              <a:xfrm>
                <a:off x="1874837" y="1274762"/>
                <a:ext cx="36513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843" y="0"/>
                    </a:moveTo>
                    <a:lnTo>
                      <a:pt x="17843" y="0"/>
                    </a:lnTo>
                    <a:lnTo>
                      <a:pt x="15965" y="3411"/>
                    </a:lnTo>
                    <a:lnTo>
                      <a:pt x="14087" y="5684"/>
                    </a:lnTo>
                    <a:lnTo>
                      <a:pt x="12209" y="6821"/>
                    </a:lnTo>
                    <a:lnTo>
                      <a:pt x="11270" y="9095"/>
                    </a:lnTo>
                    <a:lnTo>
                      <a:pt x="10330" y="10232"/>
                    </a:lnTo>
                    <a:lnTo>
                      <a:pt x="8452" y="11368"/>
                    </a:lnTo>
                    <a:lnTo>
                      <a:pt x="7513" y="12505"/>
                    </a:lnTo>
                    <a:lnTo>
                      <a:pt x="7513" y="12505"/>
                    </a:lnTo>
                    <a:lnTo>
                      <a:pt x="6574" y="12505"/>
                    </a:lnTo>
                    <a:lnTo>
                      <a:pt x="6574" y="13642"/>
                    </a:lnTo>
                    <a:lnTo>
                      <a:pt x="5635" y="13642"/>
                    </a:lnTo>
                    <a:lnTo>
                      <a:pt x="4696" y="14779"/>
                    </a:lnTo>
                    <a:lnTo>
                      <a:pt x="4696" y="14779"/>
                    </a:lnTo>
                    <a:lnTo>
                      <a:pt x="3757" y="14779"/>
                    </a:lnTo>
                    <a:lnTo>
                      <a:pt x="3757" y="15916"/>
                    </a:lnTo>
                    <a:lnTo>
                      <a:pt x="2817" y="15916"/>
                    </a:lnTo>
                    <a:lnTo>
                      <a:pt x="2817" y="15916"/>
                    </a:lnTo>
                    <a:lnTo>
                      <a:pt x="1878" y="15916"/>
                    </a:lnTo>
                    <a:lnTo>
                      <a:pt x="1878" y="15916"/>
                    </a:lnTo>
                    <a:lnTo>
                      <a:pt x="939" y="15916"/>
                    </a:lnTo>
                    <a:lnTo>
                      <a:pt x="939" y="15916"/>
                    </a:lnTo>
                    <a:lnTo>
                      <a:pt x="939" y="15916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939" y="21600"/>
                    </a:lnTo>
                    <a:lnTo>
                      <a:pt x="1878" y="21600"/>
                    </a:lnTo>
                    <a:lnTo>
                      <a:pt x="2817" y="21600"/>
                    </a:lnTo>
                    <a:lnTo>
                      <a:pt x="3757" y="21600"/>
                    </a:lnTo>
                    <a:lnTo>
                      <a:pt x="4696" y="21600"/>
                    </a:lnTo>
                    <a:lnTo>
                      <a:pt x="4696" y="20463"/>
                    </a:lnTo>
                    <a:lnTo>
                      <a:pt x="5635" y="20463"/>
                    </a:lnTo>
                    <a:lnTo>
                      <a:pt x="6574" y="20463"/>
                    </a:lnTo>
                    <a:lnTo>
                      <a:pt x="7513" y="19326"/>
                    </a:lnTo>
                    <a:lnTo>
                      <a:pt x="7513" y="19326"/>
                    </a:lnTo>
                    <a:lnTo>
                      <a:pt x="8452" y="18189"/>
                    </a:lnTo>
                    <a:lnTo>
                      <a:pt x="9391" y="18189"/>
                    </a:lnTo>
                    <a:lnTo>
                      <a:pt x="10330" y="17053"/>
                    </a:lnTo>
                    <a:lnTo>
                      <a:pt x="11270" y="17053"/>
                    </a:lnTo>
                    <a:lnTo>
                      <a:pt x="11270" y="15916"/>
                    </a:lnTo>
                    <a:lnTo>
                      <a:pt x="13148" y="14779"/>
                    </a:lnTo>
                    <a:lnTo>
                      <a:pt x="14087" y="12505"/>
                    </a:lnTo>
                    <a:lnTo>
                      <a:pt x="15965" y="11368"/>
                    </a:lnTo>
                    <a:lnTo>
                      <a:pt x="16904" y="10232"/>
                    </a:lnTo>
                    <a:lnTo>
                      <a:pt x="19722" y="6821"/>
                    </a:lnTo>
                    <a:lnTo>
                      <a:pt x="21600" y="4547"/>
                    </a:lnTo>
                    <a:lnTo>
                      <a:pt x="21600" y="4547"/>
                    </a:lnTo>
                    <a:lnTo>
                      <a:pt x="178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60" name="Shape 4760"/>
              <p:cNvSpPr/>
              <p:nvPr/>
            </p:nvSpPr>
            <p:spPr>
              <a:xfrm>
                <a:off x="1905000" y="1249362"/>
                <a:ext cx="33338" cy="317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80"/>
                    </a:moveTo>
                    <a:lnTo>
                      <a:pt x="21600" y="1080"/>
                    </a:lnTo>
                    <a:lnTo>
                      <a:pt x="21600" y="1080"/>
                    </a:lnTo>
                    <a:lnTo>
                      <a:pt x="20571" y="0"/>
                    </a:lnTo>
                    <a:lnTo>
                      <a:pt x="20571" y="0"/>
                    </a:lnTo>
                    <a:lnTo>
                      <a:pt x="20571" y="0"/>
                    </a:lnTo>
                    <a:lnTo>
                      <a:pt x="19543" y="0"/>
                    </a:lnTo>
                    <a:lnTo>
                      <a:pt x="18514" y="1080"/>
                    </a:lnTo>
                    <a:lnTo>
                      <a:pt x="17486" y="1080"/>
                    </a:lnTo>
                    <a:lnTo>
                      <a:pt x="16457" y="1080"/>
                    </a:lnTo>
                    <a:lnTo>
                      <a:pt x="16457" y="1080"/>
                    </a:lnTo>
                    <a:lnTo>
                      <a:pt x="15429" y="2160"/>
                    </a:lnTo>
                    <a:lnTo>
                      <a:pt x="14400" y="2160"/>
                    </a:lnTo>
                    <a:lnTo>
                      <a:pt x="14400" y="3240"/>
                    </a:lnTo>
                    <a:lnTo>
                      <a:pt x="13371" y="3240"/>
                    </a:lnTo>
                    <a:lnTo>
                      <a:pt x="12343" y="4320"/>
                    </a:lnTo>
                    <a:lnTo>
                      <a:pt x="12343" y="4320"/>
                    </a:lnTo>
                    <a:lnTo>
                      <a:pt x="11314" y="5400"/>
                    </a:lnTo>
                    <a:lnTo>
                      <a:pt x="10286" y="5400"/>
                    </a:lnTo>
                    <a:lnTo>
                      <a:pt x="10286" y="6480"/>
                    </a:lnTo>
                    <a:lnTo>
                      <a:pt x="9257" y="7560"/>
                    </a:lnTo>
                    <a:lnTo>
                      <a:pt x="7200" y="8640"/>
                    </a:lnTo>
                    <a:lnTo>
                      <a:pt x="6171" y="10800"/>
                    </a:lnTo>
                    <a:lnTo>
                      <a:pt x="5143" y="11880"/>
                    </a:lnTo>
                    <a:lnTo>
                      <a:pt x="4114" y="12960"/>
                    </a:lnTo>
                    <a:lnTo>
                      <a:pt x="3086" y="15120"/>
                    </a:lnTo>
                    <a:lnTo>
                      <a:pt x="2057" y="16200"/>
                    </a:lnTo>
                    <a:lnTo>
                      <a:pt x="0" y="17280"/>
                    </a:lnTo>
                    <a:lnTo>
                      <a:pt x="4114" y="21600"/>
                    </a:lnTo>
                    <a:lnTo>
                      <a:pt x="5143" y="19440"/>
                    </a:lnTo>
                    <a:lnTo>
                      <a:pt x="6171" y="18360"/>
                    </a:lnTo>
                    <a:lnTo>
                      <a:pt x="8229" y="17280"/>
                    </a:lnTo>
                    <a:lnTo>
                      <a:pt x="9257" y="15120"/>
                    </a:lnTo>
                    <a:lnTo>
                      <a:pt x="10286" y="14040"/>
                    </a:lnTo>
                    <a:lnTo>
                      <a:pt x="11314" y="12960"/>
                    </a:lnTo>
                    <a:lnTo>
                      <a:pt x="12343" y="11880"/>
                    </a:lnTo>
                    <a:lnTo>
                      <a:pt x="13371" y="9720"/>
                    </a:lnTo>
                    <a:lnTo>
                      <a:pt x="14400" y="9720"/>
                    </a:lnTo>
                    <a:lnTo>
                      <a:pt x="14400" y="8640"/>
                    </a:lnTo>
                    <a:lnTo>
                      <a:pt x="15429" y="8640"/>
                    </a:lnTo>
                    <a:lnTo>
                      <a:pt x="15429" y="7560"/>
                    </a:lnTo>
                    <a:lnTo>
                      <a:pt x="16457" y="7560"/>
                    </a:lnTo>
                    <a:lnTo>
                      <a:pt x="16457" y="7560"/>
                    </a:lnTo>
                    <a:lnTo>
                      <a:pt x="17486" y="6480"/>
                    </a:lnTo>
                    <a:lnTo>
                      <a:pt x="17486" y="6480"/>
                    </a:lnTo>
                    <a:lnTo>
                      <a:pt x="18514" y="6480"/>
                    </a:lnTo>
                    <a:lnTo>
                      <a:pt x="18514" y="6480"/>
                    </a:lnTo>
                    <a:lnTo>
                      <a:pt x="19543" y="6480"/>
                    </a:lnTo>
                    <a:lnTo>
                      <a:pt x="19543" y="5400"/>
                    </a:lnTo>
                    <a:lnTo>
                      <a:pt x="19543" y="5400"/>
                    </a:lnTo>
                    <a:lnTo>
                      <a:pt x="20571" y="5400"/>
                    </a:lnTo>
                    <a:lnTo>
                      <a:pt x="20571" y="5400"/>
                    </a:lnTo>
                    <a:lnTo>
                      <a:pt x="20571" y="5400"/>
                    </a:lnTo>
                    <a:lnTo>
                      <a:pt x="20571" y="5400"/>
                    </a:lnTo>
                    <a:lnTo>
                      <a:pt x="20571" y="5400"/>
                    </a:lnTo>
                    <a:lnTo>
                      <a:pt x="20571" y="5400"/>
                    </a:lnTo>
                    <a:lnTo>
                      <a:pt x="21600" y="10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61" name="Shape 4761"/>
              <p:cNvSpPr/>
              <p:nvPr/>
            </p:nvSpPr>
            <p:spPr>
              <a:xfrm>
                <a:off x="1936750" y="1250950"/>
                <a:ext cx="17463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17843"/>
                    </a:lnTo>
                    <a:lnTo>
                      <a:pt x="19636" y="15026"/>
                    </a:lnTo>
                    <a:lnTo>
                      <a:pt x="19636" y="13148"/>
                    </a:lnTo>
                    <a:lnTo>
                      <a:pt x="19636" y="12209"/>
                    </a:lnTo>
                    <a:lnTo>
                      <a:pt x="17673" y="10330"/>
                    </a:lnTo>
                    <a:lnTo>
                      <a:pt x="17673" y="8452"/>
                    </a:lnTo>
                    <a:lnTo>
                      <a:pt x="17673" y="7513"/>
                    </a:lnTo>
                    <a:lnTo>
                      <a:pt x="15709" y="7513"/>
                    </a:lnTo>
                    <a:lnTo>
                      <a:pt x="15709" y="6574"/>
                    </a:lnTo>
                    <a:lnTo>
                      <a:pt x="15709" y="5635"/>
                    </a:lnTo>
                    <a:lnTo>
                      <a:pt x="15709" y="4696"/>
                    </a:lnTo>
                    <a:lnTo>
                      <a:pt x="13745" y="4696"/>
                    </a:lnTo>
                    <a:lnTo>
                      <a:pt x="13745" y="3757"/>
                    </a:lnTo>
                    <a:lnTo>
                      <a:pt x="11782" y="2817"/>
                    </a:lnTo>
                    <a:lnTo>
                      <a:pt x="11782" y="2817"/>
                    </a:lnTo>
                    <a:lnTo>
                      <a:pt x="11782" y="1878"/>
                    </a:lnTo>
                    <a:lnTo>
                      <a:pt x="9818" y="1878"/>
                    </a:lnTo>
                    <a:lnTo>
                      <a:pt x="7855" y="939"/>
                    </a:lnTo>
                    <a:lnTo>
                      <a:pt x="7855" y="939"/>
                    </a:lnTo>
                    <a:lnTo>
                      <a:pt x="5891" y="0"/>
                    </a:lnTo>
                    <a:lnTo>
                      <a:pt x="3927" y="0"/>
                    </a:lnTo>
                    <a:lnTo>
                      <a:pt x="1964" y="0"/>
                    </a:lnTo>
                    <a:lnTo>
                      <a:pt x="0" y="3757"/>
                    </a:lnTo>
                    <a:lnTo>
                      <a:pt x="0" y="4696"/>
                    </a:lnTo>
                    <a:lnTo>
                      <a:pt x="1964" y="4696"/>
                    </a:lnTo>
                    <a:lnTo>
                      <a:pt x="1964" y="4696"/>
                    </a:lnTo>
                    <a:lnTo>
                      <a:pt x="1964" y="4696"/>
                    </a:lnTo>
                    <a:lnTo>
                      <a:pt x="3927" y="4696"/>
                    </a:lnTo>
                    <a:lnTo>
                      <a:pt x="3927" y="4696"/>
                    </a:lnTo>
                    <a:lnTo>
                      <a:pt x="3927" y="5635"/>
                    </a:lnTo>
                    <a:lnTo>
                      <a:pt x="3927" y="5635"/>
                    </a:lnTo>
                    <a:lnTo>
                      <a:pt x="5891" y="5635"/>
                    </a:lnTo>
                    <a:lnTo>
                      <a:pt x="5891" y="6574"/>
                    </a:lnTo>
                    <a:lnTo>
                      <a:pt x="5891" y="6574"/>
                    </a:lnTo>
                    <a:lnTo>
                      <a:pt x="5891" y="7513"/>
                    </a:lnTo>
                    <a:lnTo>
                      <a:pt x="7855" y="8452"/>
                    </a:lnTo>
                    <a:lnTo>
                      <a:pt x="7855" y="8452"/>
                    </a:lnTo>
                    <a:lnTo>
                      <a:pt x="7855" y="9391"/>
                    </a:lnTo>
                    <a:lnTo>
                      <a:pt x="7855" y="9391"/>
                    </a:lnTo>
                    <a:lnTo>
                      <a:pt x="7855" y="11270"/>
                    </a:lnTo>
                    <a:lnTo>
                      <a:pt x="9818" y="13148"/>
                    </a:lnTo>
                    <a:lnTo>
                      <a:pt x="9818" y="14087"/>
                    </a:lnTo>
                    <a:lnTo>
                      <a:pt x="9818" y="15965"/>
                    </a:lnTo>
                    <a:lnTo>
                      <a:pt x="11782" y="18783"/>
                    </a:lnTo>
                    <a:lnTo>
                      <a:pt x="11782" y="21600"/>
                    </a:lnTo>
                    <a:lnTo>
                      <a:pt x="11782" y="216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62" name="Shape 4762"/>
              <p:cNvSpPr/>
              <p:nvPr/>
            </p:nvSpPr>
            <p:spPr>
              <a:xfrm>
                <a:off x="1946275" y="1287462"/>
                <a:ext cx="17463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100"/>
                    </a:moveTo>
                    <a:lnTo>
                      <a:pt x="21600" y="17100"/>
                    </a:lnTo>
                    <a:lnTo>
                      <a:pt x="19636" y="17100"/>
                    </a:lnTo>
                    <a:lnTo>
                      <a:pt x="19636" y="17100"/>
                    </a:lnTo>
                    <a:lnTo>
                      <a:pt x="19636" y="16200"/>
                    </a:lnTo>
                    <a:lnTo>
                      <a:pt x="19636" y="16200"/>
                    </a:lnTo>
                    <a:lnTo>
                      <a:pt x="17673" y="16200"/>
                    </a:lnTo>
                    <a:lnTo>
                      <a:pt x="17673" y="16200"/>
                    </a:lnTo>
                    <a:lnTo>
                      <a:pt x="17673" y="16200"/>
                    </a:lnTo>
                    <a:lnTo>
                      <a:pt x="17673" y="15300"/>
                    </a:lnTo>
                    <a:lnTo>
                      <a:pt x="15709" y="15300"/>
                    </a:lnTo>
                    <a:lnTo>
                      <a:pt x="15709" y="14400"/>
                    </a:lnTo>
                    <a:lnTo>
                      <a:pt x="15709" y="14400"/>
                    </a:lnTo>
                    <a:lnTo>
                      <a:pt x="15709" y="13500"/>
                    </a:lnTo>
                    <a:lnTo>
                      <a:pt x="13745" y="13500"/>
                    </a:lnTo>
                    <a:lnTo>
                      <a:pt x="13745" y="12600"/>
                    </a:lnTo>
                    <a:lnTo>
                      <a:pt x="13745" y="11700"/>
                    </a:lnTo>
                    <a:lnTo>
                      <a:pt x="13745" y="11700"/>
                    </a:lnTo>
                    <a:lnTo>
                      <a:pt x="11782" y="9900"/>
                    </a:lnTo>
                    <a:lnTo>
                      <a:pt x="11782" y="9000"/>
                    </a:lnTo>
                    <a:lnTo>
                      <a:pt x="11782" y="7200"/>
                    </a:lnTo>
                    <a:lnTo>
                      <a:pt x="11782" y="6300"/>
                    </a:lnTo>
                    <a:lnTo>
                      <a:pt x="9818" y="2700"/>
                    </a:lnTo>
                    <a:lnTo>
                      <a:pt x="9818" y="0"/>
                    </a:lnTo>
                    <a:lnTo>
                      <a:pt x="0" y="0"/>
                    </a:lnTo>
                    <a:lnTo>
                      <a:pt x="0" y="3600"/>
                    </a:lnTo>
                    <a:lnTo>
                      <a:pt x="1964" y="6300"/>
                    </a:lnTo>
                    <a:lnTo>
                      <a:pt x="1964" y="8100"/>
                    </a:lnTo>
                    <a:lnTo>
                      <a:pt x="1964" y="9900"/>
                    </a:lnTo>
                    <a:lnTo>
                      <a:pt x="3927" y="10800"/>
                    </a:lnTo>
                    <a:lnTo>
                      <a:pt x="3927" y="12600"/>
                    </a:lnTo>
                    <a:lnTo>
                      <a:pt x="3927" y="13500"/>
                    </a:lnTo>
                    <a:lnTo>
                      <a:pt x="3927" y="14400"/>
                    </a:lnTo>
                    <a:lnTo>
                      <a:pt x="5891" y="14400"/>
                    </a:lnTo>
                    <a:lnTo>
                      <a:pt x="5891" y="15300"/>
                    </a:lnTo>
                    <a:lnTo>
                      <a:pt x="5891" y="16200"/>
                    </a:lnTo>
                    <a:lnTo>
                      <a:pt x="7855" y="17100"/>
                    </a:lnTo>
                    <a:lnTo>
                      <a:pt x="7855" y="17100"/>
                    </a:lnTo>
                    <a:lnTo>
                      <a:pt x="7855" y="18000"/>
                    </a:lnTo>
                    <a:lnTo>
                      <a:pt x="9818" y="18900"/>
                    </a:lnTo>
                    <a:lnTo>
                      <a:pt x="9818" y="18900"/>
                    </a:lnTo>
                    <a:lnTo>
                      <a:pt x="11782" y="19800"/>
                    </a:lnTo>
                    <a:lnTo>
                      <a:pt x="13745" y="19800"/>
                    </a:lnTo>
                    <a:lnTo>
                      <a:pt x="13745" y="20700"/>
                    </a:lnTo>
                    <a:lnTo>
                      <a:pt x="15709" y="20700"/>
                    </a:lnTo>
                    <a:lnTo>
                      <a:pt x="17673" y="20700"/>
                    </a:lnTo>
                    <a:lnTo>
                      <a:pt x="17673" y="21600"/>
                    </a:lnTo>
                    <a:lnTo>
                      <a:pt x="17673" y="21600"/>
                    </a:lnTo>
                    <a:lnTo>
                      <a:pt x="21600" y="171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63" name="Shape 4763"/>
              <p:cNvSpPr/>
              <p:nvPr/>
            </p:nvSpPr>
            <p:spPr>
              <a:xfrm>
                <a:off x="1960562" y="1295400"/>
                <a:ext cx="38101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000" y="0"/>
                    </a:moveTo>
                    <a:lnTo>
                      <a:pt x="18000" y="0"/>
                    </a:lnTo>
                    <a:lnTo>
                      <a:pt x="17100" y="2274"/>
                    </a:lnTo>
                    <a:lnTo>
                      <a:pt x="15300" y="3411"/>
                    </a:lnTo>
                    <a:lnTo>
                      <a:pt x="14400" y="4547"/>
                    </a:lnTo>
                    <a:lnTo>
                      <a:pt x="12600" y="6821"/>
                    </a:lnTo>
                    <a:lnTo>
                      <a:pt x="11700" y="7958"/>
                    </a:lnTo>
                    <a:lnTo>
                      <a:pt x="10800" y="9095"/>
                    </a:lnTo>
                    <a:lnTo>
                      <a:pt x="9000" y="10232"/>
                    </a:lnTo>
                    <a:lnTo>
                      <a:pt x="8100" y="11368"/>
                    </a:lnTo>
                    <a:lnTo>
                      <a:pt x="8100" y="12505"/>
                    </a:lnTo>
                    <a:lnTo>
                      <a:pt x="7200" y="12505"/>
                    </a:lnTo>
                    <a:lnTo>
                      <a:pt x="6300" y="13642"/>
                    </a:lnTo>
                    <a:lnTo>
                      <a:pt x="6300" y="13642"/>
                    </a:lnTo>
                    <a:lnTo>
                      <a:pt x="5400" y="14779"/>
                    </a:lnTo>
                    <a:lnTo>
                      <a:pt x="5400" y="14779"/>
                    </a:lnTo>
                    <a:lnTo>
                      <a:pt x="4500" y="14779"/>
                    </a:lnTo>
                    <a:lnTo>
                      <a:pt x="4500" y="14779"/>
                    </a:lnTo>
                    <a:lnTo>
                      <a:pt x="3600" y="15916"/>
                    </a:lnTo>
                    <a:lnTo>
                      <a:pt x="3600" y="15916"/>
                    </a:lnTo>
                    <a:lnTo>
                      <a:pt x="2700" y="15916"/>
                    </a:lnTo>
                    <a:lnTo>
                      <a:pt x="2700" y="15916"/>
                    </a:lnTo>
                    <a:lnTo>
                      <a:pt x="2700" y="15916"/>
                    </a:lnTo>
                    <a:lnTo>
                      <a:pt x="1800" y="15916"/>
                    </a:lnTo>
                    <a:lnTo>
                      <a:pt x="1800" y="15916"/>
                    </a:lnTo>
                    <a:lnTo>
                      <a:pt x="1800" y="15916"/>
                    </a:lnTo>
                    <a:lnTo>
                      <a:pt x="0" y="21600"/>
                    </a:lnTo>
                    <a:lnTo>
                      <a:pt x="900" y="21600"/>
                    </a:lnTo>
                    <a:lnTo>
                      <a:pt x="1800" y="21600"/>
                    </a:lnTo>
                    <a:lnTo>
                      <a:pt x="2700" y="21600"/>
                    </a:lnTo>
                    <a:lnTo>
                      <a:pt x="3600" y="21600"/>
                    </a:lnTo>
                    <a:lnTo>
                      <a:pt x="4500" y="21600"/>
                    </a:lnTo>
                    <a:lnTo>
                      <a:pt x="4500" y="20463"/>
                    </a:lnTo>
                    <a:lnTo>
                      <a:pt x="5400" y="20463"/>
                    </a:lnTo>
                    <a:lnTo>
                      <a:pt x="6300" y="20463"/>
                    </a:lnTo>
                    <a:lnTo>
                      <a:pt x="6300" y="20463"/>
                    </a:lnTo>
                    <a:lnTo>
                      <a:pt x="7200" y="19326"/>
                    </a:lnTo>
                    <a:lnTo>
                      <a:pt x="8100" y="19326"/>
                    </a:lnTo>
                    <a:lnTo>
                      <a:pt x="9000" y="18189"/>
                    </a:lnTo>
                    <a:lnTo>
                      <a:pt x="9000" y="18189"/>
                    </a:lnTo>
                    <a:lnTo>
                      <a:pt x="9900" y="17053"/>
                    </a:lnTo>
                    <a:lnTo>
                      <a:pt x="10800" y="17053"/>
                    </a:lnTo>
                    <a:lnTo>
                      <a:pt x="10800" y="15916"/>
                    </a:lnTo>
                    <a:lnTo>
                      <a:pt x="12600" y="14779"/>
                    </a:lnTo>
                    <a:lnTo>
                      <a:pt x="13500" y="13642"/>
                    </a:lnTo>
                    <a:lnTo>
                      <a:pt x="14400" y="12505"/>
                    </a:lnTo>
                    <a:lnTo>
                      <a:pt x="16200" y="10232"/>
                    </a:lnTo>
                    <a:lnTo>
                      <a:pt x="17100" y="9095"/>
                    </a:lnTo>
                    <a:lnTo>
                      <a:pt x="18900" y="7958"/>
                    </a:lnTo>
                    <a:lnTo>
                      <a:pt x="19800" y="5684"/>
                    </a:lnTo>
                    <a:lnTo>
                      <a:pt x="21600" y="4547"/>
                    </a:lnTo>
                    <a:lnTo>
                      <a:pt x="21600" y="4547"/>
                    </a:lnTo>
                    <a:lnTo>
                      <a:pt x="180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64" name="Shape 4764"/>
              <p:cNvSpPr/>
              <p:nvPr/>
            </p:nvSpPr>
            <p:spPr>
              <a:xfrm>
                <a:off x="1992312" y="1281112"/>
                <a:ext cx="33338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21600" y="0"/>
                    </a:lnTo>
                    <a:lnTo>
                      <a:pt x="21600" y="0"/>
                    </a:lnTo>
                    <a:lnTo>
                      <a:pt x="20571" y="0"/>
                    </a:lnTo>
                    <a:lnTo>
                      <a:pt x="19543" y="0"/>
                    </a:lnTo>
                    <a:lnTo>
                      <a:pt x="19543" y="0"/>
                    </a:lnTo>
                    <a:lnTo>
                      <a:pt x="18514" y="0"/>
                    </a:lnTo>
                    <a:lnTo>
                      <a:pt x="17486" y="0"/>
                    </a:lnTo>
                    <a:lnTo>
                      <a:pt x="17486" y="0"/>
                    </a:lnTo>
                    <a:lnTo>
                      <a:pt x="16457" y="0"/>
                    </a:lnTo>
                    <a:lnTo>
                      <a:pt x="15429" y="0"/>
                    </a:lnTo>
                    <a:lnTo>
                      <a:pt x="15429" y="0"/>
                    </a:lnTo>
                    <a:lnTo>
                      <a:pt x="14400" y="0"/>
                    </a:lnTo>
                    <a:lnTo>
                      <a:pt x="14400" y="0"/>
                    </a:lnTo>
                    <a:lnTo>
                      <a:pt x="13371" y="1662"/>
                    </a:lnTo>
                    <a:lnTo>
                      <a:pt x="12343" y="1662"/>
                    </a:lnTo>
                    <a:lnTo>
                      <a:pt x="12343" y="1662"/>
                    </a:lnTo>
                    <a:lnTo>
                      <a:pt x="11314" y="1662"/>
                    </a:lnTo>
                    <a:lnTo>
                      <a:pt x="11314" y="3323"/>
                    </a:lnTo>
                    <a:lnTo>
                      <a:pt x="10286" y="3323"/>
                    </a:lnTo>
                    <a:lnTo>
                      <a:pt x="9257" y="3323"/>
                    </a:lnTo>
                    <a:lnTo>
                      <a:pt x="9257" y="4985"/>
                    </a:lnTo>
                    <a:lnTo>
                      <a:pt x="7200" y="4985"/>
                    </a:lnTo>
                    <a:lnTo>
                      <a:pt x="6171" y="6646"/>
                    </a:lnTo>
                    <a:lnTo>
                      <a:pt x="5143" y="8308"/>
                    </a:lnTo>
                    <a:lnTo>
                      <a:pt x="3086" y="9969"/>
                    </a:lnTo>
                    <a:lnTo>
                      <a:pt x="2057" y="13292"/>
                    </a:lnTo>
                    <a:lnTo>
                      <a:pt x="0" y="14954"/>
                    </a:lnTo>
                    <a:lnTo>
                      <a:pt x="4114" y="21600"/>
                    </a:lnTo>
                    <a:lnTo>
                      <a:pt x="5143" y="19938"/>
                    </a:lnTo>
                    <a:lnTo>
                      <a:pt x="7200" y="16615"/>
                    </a:lnTo>
                    <a:lnTo>
                      <a:pt x="8229" y="14954"/>
                    </a:lnTo>
                    <a:lnTo>
                      <a:pt x="9257" y="14954"/>
                    </a:lnTo>
                    <a:lnTo>
                      <a:pt x="10286" y="13292"/>
                    </a:lnTo>
                    <a:lnTo>
                      <a:pt x="11314" y="11631"/>
                    </a:lnTo>
                    <a:lnTo>
                      <a:pt x="12343" y="11631"/>
                    </a:lnTo>
                    <a:lnTo>
                      <a:pt x="12343" y="9969"/>
                    </a:lnTo>
                    <a:lnTo>
                      <a:pt x="13371" y="9969"/>
                    </a:lnTo>
                    <a:lnTo>
                      <a:pt x="13371" y="9969"/>
                    </a:lnTo>
                    <a:lnTo>
                      <a:pt x="14400" y="9969"/>
                    </a:lnTo>
                    <a:lnTo>
                      <a:pt x="14400" y="9969"/>
                    </a:lnTo>
                    <a:lnTo>
                      <a:pt x="14400" y="8308"/>
                    </a:lnTo>
                    <a:lnTo>
                      <a:pt x="15429" y="8308"/>
                    </a:lnTo>
                    <a:lnTo>
                      <a:pt x="15429" y="8308"/>
                    </a:lnTo>
                    <a:lnTo>
                      <a:pt x="16457" y="8308"/>
                    </a:lnTo>
                    <a:lnTo>
                      <a:pt x="16457" y="8308"/>
                    </a:lnTo>
                    <a:lnTo>
                      <a:pt x="17486" y="8308"/>
                    </a:lnTo>
                    <a:lnTo>
                      <a:pt x="17486" y="8308"/>
                    </a:lnTo>
                    <a:lnTo>
                      <a:pt x="17486" y="8308"/>
                    </a:lnTo>
                    <a:lnTo>
                      <a:pt x="18514" y="8308"/>
                    </a:lnTo>
                    <a:lnTo>
                      <a:pt x="18514" y="8308"/>
                    </a:lnTo>
                    <a:lnTo>
                      <a:pt x="19543" y="8308"/>
                    </a:lnTo>
                    <a:lnTo>
                      <a:pt x="19543" y="8308"/>
                    </a:lnTo>
                    <a:lnTo>
                      <a:pt x="20571" y="8308"/>
                    </a:lnTo>
                    <a:lnTo>
                      <a:pt x="20571" y="8308"/>
                    </a:lnTo>
                    <a:lnTo>
                      <a:pt x="20571" y="8308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65" name="Shape 4765"/>
              <p:cNvSpPr/>
              <p:nvPr/>
            </p:nvSpPr>
            <p:spPr>
              <a:xfrm>
                <a:off x="2024062" y="1281112"/>
                <a:ext cx="22226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200"/>
                    </a:moveTo>
                    <a:lnTo>
                      <a:pt x="21600" y="19200"/>
                    </a:lnTo>
                    <a:lnTo>
                      <a:pt x="20057" y="18000"/>
                    </a:lnTo>
                    <a:lnTo>
                      <a:pt x="20057" y="16800"/>
                    </a:lnTo>
                    <a:lnTo>
                      <a:pt x="18514" y="15600"/>
                    </a:lnTo>
                    <a:lnTo>
                      <a:pt x="18514" y="13200"/>
                    </a:lnTo>
                    <a:lnTo>
                      <a:pt x="16971" y="12000"/>
                    </a:lnTo>
                    <a:lnTo>
                      <a:pt x="15429" y="10800"/>
                    </a:lnTo>
                    <a:lnTo>
                      <a:pt x="15429" y="9600"/>
                    </a:lnTo>
                    <a:lnTo>
                      <a:pt x="13886" y="8400"/>
                    </a:lnTo>
                    <a:lnTo>
                      <a:pt x="13886" y="7200"/>
                    </a:lnTo>
                    <a:lnTo>
                      <a:pt x="13886" y="7200"/>
                    </a:lnTo>
                    <a:lnTo>
                      <a:pt x="12343" y="6000"/>
                    </a:lnTo>
                    <a:lnTo>
                      <a:pt x="12343" y="6000"/>
                    </a:lnTo>
                    <a:lnTo>
                      <a:pt x="10800" y="4800"/>
                    </a:lnTo>
                    <a:lnTo>
                      <a:pt x="10800" y="4800"/>
                    </a:lnTo>
                    <a:lnTo>
                      <a:pt x="10800" y="3600"/>
                    </a:lnTo>
                    <a:lnTo>
                      <a:pt x="9257" y="3600"/>
                    </a:lnTo>
                    <a:lnTo>
                      <a:pt x="9257" y="2400"/>
                    </a:lnTo>
                    <a:lnTo>
                      <a:pt x="7714" y="2400"/>
                    </a:lnTo>
                    <a:lnTo>
                      <a:pt x="6171" y="2400"/>
                    </a:lnTo>
                    <a:lnTo>
                      <a:pt x="6171" y="1200"/>
                    </a:lnTo>
                    <a:lnTo>
                      <a:pt x="4629" y="1200"/>
                    </a:lnTo>
                    <a:lnTo>
                      <a:pt x="4629" y="1200"/>
                    </a:lnTo>
                    <a:lnTo>
                      <a:pt x="3086" y="1200"/>
                    </a:lnTo>
                    <a:lnTo>
                      <a:pt x="1543" y="0"/>
                    </a:lnTo>
                    <a:lnTo>
                      <a:pt x="0" y="6000"/>
                    </a:lnTo>
                    <a:lnTo>
                      <a:pt x="1543" y="6000"/>
                    </a:lnTo>
                    <a:lnTo>
                      <a:pt x="1543" y="7200"/>
                    </a:lnTo>
                    <a:lnTo>
                      <a:pt x="1543" y="7200"/>
                    </a:lnTo>
                    <a:lnTo>
                      <a:pt x="3086" y="7200"/>
                    </a:lnTo>
                    <a:lnTo>
                      <a:pt x="3086" y="7200"/>
                    </a:lnTo>
                    <a:lnTo>
                      <a:pt x="3086" y="7200"/>
                    </a:lnTo>
                    <a:lnTo>
                      <a:pt x="4629" y="7200"/>
                    </a:lnTo>
                    <a:lnTo>
                      <a:pt x="4629" y="8400"/>
                    </a:lnTo>
                    <a:lnTo>
                      <a:pt x="4629" y="8400"/>
                    </a:lnTo>
                    <a:lnTo>
                      <a:pt x="4629" y="8400"/>
                    </a:lnTo>
                    <a:lnTo>
                      <a:pt x="6171" y="8400"/>
                    </a:lnTo>
                    <a:lnTo>
                      <a:pt x="6171" y="9600"/>
                    </a:lnTo>
                    <a:lnTo>
                      <a:pt x="6171" y="9600"/>
                    </a:lnTo>
                    <a:lnTo>
                      <a:pt x="6171" y="10800"/>
                    </a:lnTo>
                    <a:lnTo>
                      <a:pt x="7714" y="10800"/>
                    </a:lnTo>
                    <a:lnTo>
                      <a:pt x="7714" y="10800"/>
                    </a:lnTo>
                    <a:lnTo>
                      <a:pt x="7714" y="12000"/>
                    </a:lnTo>
                    <a:lnTo>
                      <a:pt x="9257" y="13200"/>
                    </a:lnTo>
                    <a:lnTo>
                      <a:pt x="9257" y="14400"/>
                    </a:lnTo>
                    <a:lnTo>
                      <a:pt x="10800" y="15600"/>
                    </a:lnTo>
                    <a:lnTo>
                      <a:pt x="10800" y="18000"/>
                    </a:lnTo>
                    <a:lnTo>
                      <a:pt x="12343" y="19200"/>
                    </a:lnTo>
                    <a:lnTo>
                      <a:pt x="13886" y="20400"/>
                    </a:lnTo>
                    <a:lnTo>
                      <a:pt x="13886" y="21600"/>
                    </a:lnTo>
                    <a:lnTo>
                      <a:pt x="13886" y="21600"/>
                    </a:lnTo>
                    <a:lnTo>
                      <a:pt x="21600" y="19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66" name="Shape 4766"/>
              <p:cNvSpPr/>
              <p:nvPr/>
            </p:nvSpPr>
            <p:spPr>
              <a:xfrm>
                <a:off x="2038350" y="1306512"/>
                <a:ext cx="23813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1782"/>
                    </a:moveTo>
                    <a:lnTo>
                      <a:pt x="21600" y="11782"/>
                    </a:lnTo>
                    <a:lnTo>
                      <a:pt x="18720" y="11782"/>
                    </a:lnTo>
                    <a:lnTo>
                      <a:pt x="17280" y="11782"/>
                    </a:lnTo>
                    <a:lnTo>
                      <a:pt x="15840" y="11782"/>
                    </a:lnTo>
                    <a:lnTo>
                      <a:pt x="14400" y="9818"/>
                    </a:lnTo>
                    <a:lnTo>
                      <a:pt x="14400" y="9818"/>
                    </a:lnTo>
                    <a:lnTo>
                      <a:pt x="12960" y="9818"/>
                    </a:lnTo>
                    <a:lnTo>
                      <a:pt x="12960" y="9818"/>
                    </a:lnTo>
                    <a:lnTo>
                      <a:pt x="11520" y="9818"/>
                    </a:lnTo>
                    <a:lnTo>
                      <a:pt x="11520" y="7855"/>
                    </a:lnTo>
                    <a:lnTo>
                      <a:pt x="11520" y="7855"/>
                    </a:lnTo>
                    <a:lnTo>
                      <a:pt x="11520" y="7855"/>
                    </a:lnTo>
                    <a:lnTo>
                      <a:pt x="10080" y="7855"/>
                    </a:lnTo>
                    <a:lnTo>
                      <a:pt x="10080" y="7855"/>
                    </a:lnTo>
                    <a:lnTo>
                      <a:pt x="10080" y="5891"/>
                    </a:lnTo>
                    <a:lnTo>
                      <a:pt x="10080" y="5891"/>
                    </a:lnTo>
                    <a:lnTo>
                      <a:pt x="8640" y="5891"/>
                    </a:lnTo>
                    <a:lnTo>
                      <a:pt x="8640" y="3927"/>
                    </a:lnTo>
                    <a:lnTo>
                      <a:pt x="8640" y="3927"/>
                    </a:lnTo>
                    <a:lnTo>
                      <a:pt x="7200" y="3927"/>
                    </a:lnTo>
                    <a:lnTo>
                      <a:pt x="7200" y="1964"/>
                    </a:lnTo>
                    <a:lnTo>
                      <a:pt x="7200" y="1964"/>
                    </a:lnTo>
                    <a:lnTo>
                      <a:pt x="7200" y="0"/>
                    </a:lnTo>
                    <a:lnTo>
                      <a:pt x="0" y="3927"/>
                    </a:lnTo>
                    <a:lnTo>
                      <a:pt x="0" y="5891"/>
                    </a:lnTo>
                    <a:lnTo>
                      <a:pt x="1440" y="7855"/>
                    </a:lnTo>
                    <a:lnTo>
                      <a:pt x="1440" y="7855"/>
                    </a:lnTo>
                    <a:lnTo>
                      <a:pt x="2880" y="9818"/>
                    </a:lnTo>
                    <a:lnTo>
                      <a:pt x="2880" y="9818"/>
                    </a:lnTo>
                    <a:lnTo>
                      <a:pt x="2880" y="11782"/>
                    </a:lnTo>
                    <a:lnTo>
                      <a:pt x="4320" y="11782"/>
                    </a:lnTo>
                    <a:lnTo>
                      <a:pt x="4320" y="13745"/>
                    </a:lnTo>
                    <a:lnTo>
                      <a:pt x="5760" y="13745"/>
                    </a:lnTo>
                    <a:lnTo>
                      <a:pt x="5760" y="15709"/>
                    </a:lnTo>
                    <a:lnTo>
                      <a:pt x="7200" y="15709"/>
                    </a:lnTo>
                    <a:lnTo>
                      <a:pt x="7200" y="15709"/>
                    </a:lnTo>
                    <a:lnTo>
                      <a:pt x="7200" y="17673"/>
                    </a:lnTo>
                    <a:lnTo>
                      <a:pt x="8640" y="17673"/>
                    </a:lnTo>
                    <a:lnTo>
                      <a:pt x="8640" y="17673"/>
                    </a:lnTo>
                    <a:lnTo>
                      <a:pt x="10080" y="17673"/>
                    </a:lnTo>
                    <a:lnTo>
                      <a:pt x="11520" y="19636"/>
                    </a:lnTo>
                    <a:lnTo>
                      <a:pt x="12960" y="19636"/>
                    </a:lnTo>
                    <a:lnTo>
                      <a:pt x="14400" y="19636"/>
                    </a:lnTo>
                    <a:lnTo>
                      <a:pt x="15840" y="21600"/>
                    </a:lnTo>
                    <a:lnTo>
                      <a:pt x="17280" y="21600"/>
                    </a:lnTo>
                    <a:lnTo>
                      <a:pt x="20160" y="21600"/>
                    </a:lnTo>
                    <a:lnTo>
                      <a:pt x="20160" y="21600"/>
                    </a:lnTo>
                    <a:lnTo>
                      <a:pt x="21600" y="1178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67" name="Shape 4767"/>
              <p:cNvSpPr/>
              <p:nvPr/>
            </p:nvSpPr>
            <p:spPr>
              <a:xfrm>
                <a:off x="2060575" y="1316037"/>
                <a:ext cx="39688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6171"/>
                    </a:moveTo>
                    <a:lnTo>
                      <a:pt x="19872" y="6171"/>
                    </a:lnTo>
                    <a:lnTo>
                      <a:pt x="19008" y="6171"/>
                    </a:lnTo>
                    <a:lnTo>
                      <a:pt x="18144" y="3086"/>
                    </a:lnTo>
                    <a:lnTo>
                      <a:pt x="16416" y="3086"/>
                    </a:lnTo>
                    <a:lnTo>
                      <a:pt x="15552" y="3086"/>
                    </a:lnTo>
                    <a:lnTo>
                      <a:pt x="14688" y="3086"/>
                    </a:lnTo>
                    <a:lnTo>
                      <a:pt x="13824" y="3086"/>
                    </a:lnTo>
                    <a:lnTo>
                      <a:pt x="12960" y="3086"/>
                    </a:lnTo>
                    <a:lnTo>
                      <a:pt x="11232" y="3086"/>
                    </a:lnTo>
                    <a:lnTo>
                      <a:pt x="10368" y="3086"/>
                    </a:lnTo>
                    <a:lnTo>
                      <a:pt x="8640" y="3086"/>
                    </a:lnTo>
                    <a:lnTo>
                      <a:pt x="7776" y="3086"/>
                    </a:lnTo>
                    <a:lnTo>
                      <a:pt x="6912" y="3086"/>
                    </a:lnTo>
                    <a:lnTo>
                      <a:pt x="6048" y="3086"/>
                    </a:lnTo>
                    <a:lnTo>
                      <a:pt x="5184" y="3086"/>
                    </a:lnTo>
                    <a:lnTo>
                      <a:pt x="4320" y="3086"/>
                    </a:lnTo>
                    <a:lnTo>
                      <a:pt x="3456" y="3086"/>
                    </a:lnTo>
                    <a:lnTo>
                      <a:pt x="2592" y="3086"/>
                    </a:lnTo>
                    <a:lnTo>
                      <a:pt x="2592" y="3086"/>
                    </a:lnTo>
                    <a:lnTo>
                      <a:pt x="1728" y="3086"/>
                    </a:lnTo>
                    <a:lnTo>
                      <a:pt x="1728" y="3086"/>
                    </a:lnTo>
                    <a:lnTo>
                      <a:pt x="864" y="0"/>
                    </a:lnTo>
                    <a:lnTo>
                      <a:pt x="0" y="15429"/>
                    </a:lnTo>
                    <a:lnTo>
                      <a:pt x="864" y="15429"/>
                    </a:lnTo>
                    <a:lnTo>
                      <a:pt x="864" y="18514"/>
                    </a:lnTo>
                    <a:lnTo>
                      <a:pt x="1728" y="18514"/>
                    </a:lnTo>
                    <a:lnTo>
                      <a:pt x="2592" y="18514"/>
                    </a:lnTo>
                    <a:lnTo>
                      <a:pt x="3456" y="18514"/>
                    </a:lnTo>
                    <a:lnTo>
                      <a:pt x="4320" y="18514"/>
                    </a:lnTo>
                    <a:lnTo>
                      <a:pt x="5184" y="18514"/>
                    </a:lnTo>
                    <a:lnTo>
                      <a:pt x="6048" y="18514"/>
                    </a:lnTo>
                    <a:lnTo>
                      <a:pt x="6912" y="18514"/>
                    </a:lnTo>
                    <a:lnTo>
                      <a:pt x="7776" y="18514"/>
                    </a:lnTo>
                    <a:lnTo>
                      <a:pt x="8640" y="18514"/>
                    </a:lnTo>
                    <a:lnTo>
                      <a:pt x="10368" y="18514"/>
                    </a:lnTo>
                    <a:lnTo>
                      <a:pt x="11232" y="18514"/>
                    </a:lnTo>
                    <a:lnTo>
                      <a:pt x="12960" y="18514"/>
                    </a:lnTo>
                    <a:lnTo>
                      <a:pt x="13824" y="18514"/>
                    </a:lnTo>
                    <a:lnTo>
                      <a:pt x="14688" y="18514"/>
                    </a:lnTo>
                    <a:lnTo>
                      <a:pt x="15552" y="18514"/>
                    </a:lnTo>
                    <a:lnTo>
                      <a:pt x="16416" y="18514"/>
                    </a:lnTo>
                    <a:lnTo>
                      <a:pt x="17280" y="18514"/>
                    </a:lnTo>
                    <a:lnTo>
                      <a:pt x="18144" y="21600"/>
                    </a:lnTo>
                    <a:lnTo>
                      <a:pt x="19008" y="21600"/>
                    </a:lnTo>
                    <a:lnTo>
                      <a:pt x="20736" y="21600"/>
                    </a:lnTo>
                    <a:lnTo>
                      <a:pt x="21600" y="617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68" name="Shape 4768"/>
              <p:cNvSpPr/>
              <p:nvPr/>
            </p:nvSpPr>
            <p:spPr>
              <a:xfrm>
                <a:off x="2052637" y="1282700"/>
                <a:ext cx="85726" cy="666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943"/>
                    </a:move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514"/>
                    </a:lnTo>
                    <a:lnTo>
                      <a:pt x="3600" y="514"/>
                    </a:lnTo>
                    <a:lnTo>
                      <a:pt x="4000" y="514"/>
                    </a:lnTo>
                    <a:lnTo>
                      <a:pt x="4000" y="514"/>
                    </a:lnTo>
                    <a:lnTo>
                      <a:pt x="4000" y="514"/>
                    </a:lnTo>
                    <a:lnTo>
                      <a:pt x="4000" y="514"/>
                    </a:lnTo>
                    <a:lnTo>
                      <a:pt x="4000" y="1029"/>
                    </a:lnTo>
                    <a:lnTo>
                      <a:pt x="4000" y="1029"/>
                    </a:lnTo>
                    <a:lnTo>
                      <a:pt x="4000" y="1029"/>
                    </a:lnTo>
                    <a:lnTo>
                      <a:pt x="4000" y="1029"/>
                    </a:lnTo>
                    <a:lnTo>
                      <a:pt x="4000" y="1029"/>
                    </a:lnTo>
                    <a:lnTo>
                      <a:pt x="4000" y="1543"/>
                    </a:lnTo>
                    <a:lnTo>
                      <a:pt x="4000" y="1543"/>
                    </a:lnTo>
                    <a:lnTo>
                      <a:pt x="4000" y="1543"/>
                    </a:lnTo>
                    <a:lnTo>
                      <a:pt x="4000" y="1543"/>
                    </a:lnTo>
                    <a:lnTo>
                      <a:pt x="4000" y="1543"/>
                    </a:lnTo>
                    <a:lnTo>
                      <a:pt x="4000" y="1543"/>
                    </a:lnTo>
                    <a:lnTo>
                      <a:pt x="4000" y="2057"/>
                    </a:lnTo>
                    <a:lnTo>
                      <a:pt x="4000" y="2057"/>
                    </a:lnTo>
                    <a:lnTo>
                      <a:pt x="4000" y="2057"/>
                    </a:lnTo>
                    <a:lnTo>
                      <a:pt x="4000" y="2057"/>
                    </a:lnTo>
                    <a:lnTo>
                      <a:pt x="4000" y="2057"/>
                    </a:lnTo>
                    <a:lnTo>
                      <a:pt x="4000" y="2571"/>
                    </a:lnTo>
                    <a:lnTo>
                      <a:pt x="4000" y="2571"/>
                    </a:lnTo>
                    <a:lnTo>
                      <a:pt x="4000" y="2571"/>
                    </a:lnTo>
                    <a:lnTo>
                      <a:pt x="4000" y="2571"/>
                    </a:lnTo>
                    <a:lnTo>
                      <a:pt x="4000" y="2571"/>
                    </a:lnTo>
                    <a:lnTo>
                      <a:pt x="4000" y="2571"/>
                    </a:lnTo>
                    <a:lnTo>
                      <a:pt x="4000" y="3086"/>
                    </a:lnTo>
                    <a:lnTo>
                      <a:pt x="4000" y="3086"/>
                    </a:lnTo>
                    <a:lnTo>
                      <a:pt x="4000" y="3086"/>
                    </a:lnTo>
                    <a:lnTo>
                      <a:pt x="4000" y="3086"/>
                    </a:lnTo>
                    <a:lnTo>
                      <a:pt x="4400" y="3086"/>
                    </a:lnTo>
                    <a:lnTo>
                      <a:pt x="4400" y="3086"/>
                    </a:lnTo>
                    <a:lnTo>
                      <a:pt x="4400" y="3600"/>
                    </a:lnTo>
                    <a:lnTo>
                      <a:pt x="4400" y="3600"/>
                    </a:lnTo>
                    <a:lnTo>
                      <a:pt x="4400" y="3600"/>
                    </a:lnTo>
                    <a:lnTo>
                      <a:pt x="4400" y="3600"/>
                    </a:lnTo>
                    <a:lnTo>
                      <a:pt x="4400" y="4114"/>
                    </a:lnTo>
                    <a:lnTo>
                      <a:pt x="4400" y="4114"/>
                    </a:lnTo>
                    <a:lnTo>
                      <a:pt x="4400" y="4114"/>
                    </a:lnTo>
                    <a:lnTo>
                      <a:pt x="4400" y="4114"/>
                    </a:lnTo>
                    <a:lnTo>
                      <a:pt x="4400" y="4114"/>
                    </a:lnTo>
                    <a:lnTo>
                      <a:pt x="4400" y="4114"/>
                    </a:lnTo>
                    <a:lnTo>
                      <a:pt x="4400" y="4629"/>
                    </a:lnTo>
                    <a:lnTo>
                      <a:pt x="4400" y="4629"/>
                    </a:lnTo>
                    <a:lnTo>
                      <a:pt x="4400" y="4629"/>
                    </a:lnTo>
                    <a:lnTo>
                      <a:pt x="4400" y="4629"/>
                    </a:lnTo>
                    <a:lnTo>
                      <a:pt x="4400" y="4629"/>
                    </a:lnTo>
                    <a:lnTo>
                      <a:pt x="4400" y="4629"/>
                    </a:lnTo>
                    <a:lnTo>
                      <a:pt x="4400" y="5143"/>
                    </a:lnTo>
                    <a:lnTo>
                      <a:pt x="4400" y="5143"/>
                    </a:lnTo>
                    <a:lnTo>
                      <a:pt x="4400" y="5143"/>
                    </a:lnTo>
                    <a:lnTo>
                      <a:pt x="4400" y="5143"/>
                    </a:lnTo>
                    <a:lnTo>
                      <a:pt x="4400" y="5143"/>
                    </a:lnTo>
                    <a:lnTo>
                      <a:pt x="4400" y="5143"/>
                    </a:lnTo>
                    <a:lnTo>
                      <a:pt x="4400" y="5657"/>
                    </a:lnTo>
                    <a:lnTo>
                      <a:pt x="4400" y="5657"/>
                    </a:lnTo>
                    <a:lnTo>
                      <a:pt x="4400" y="5657"/>
                    </a:lnTo>
                    <a:lnTo>
                      <a:pt x="4400" y="5657"/>
                    </a:lnTo>
                    <a:lnTo>
                      <a:pt x="4400" y="5657"/>
                    </a:lnTo>
                    <a:lnTo>
                      <a:pt x="4400" y="5657"/>
                    </a:lnTo>
                    <a:lnTo>
                      <a:pt x="4400" y="6171"/>
                    </a:lnTo>
                    <a:lnTo>
                      <a:pt x="4400" y="6171"/>
                    </a:lnTo>
                    <a:lnTo>
                      <a:pt x="4400" y="6171"/>
                    </a:lnTo>
                    <a:lnTo>
                      <a:pt x="4400" y="6171"/>
                    </a:lnTo>
                    <a:lnTo>
                      <a:pt x="4400" y="6171"/>
                    </a:lnTo>
                    <a:lnTo>
                      <a:pt x="4400" y="6686"/>
                    </a:lnTo>
                    <a:lnTo>
                      <a:pt x="4400" y="6686"/>
                    </a:lnTo>
                    <a:lnTo>
                      <a:pt x="4400" y="6686"/>
                    </a:lnTo>
                    <a:lnTo>
                      <a:pt x="4400" y="6686"/>
                    </a:lnTo>
                    <a:lnTo>
                      <a:pt x="4400" y="6686"/>
                    </a:lnTo>
                    <a:lnTo>
                      <a:pt x="4400" y="6686"/>
                    </a:lnTo>
                    <a:lnTo>
                      <a:pt x="4400" y="7200"/>
                    </a:lnTo>
                    <a:lnTo>
                      <a:pt x="4400" y="7200"/>
                    </a:lnTo>
                    <a:lnTo>
                      <a:pt x="4400" y="7200"/>
                    </a:lnTo>
                    <a:lnTo>
                      <a:pt x="4400" y="7200"/>
                    </a:lnTo>
                    <a:lnTo>
                      <a:pt x="4400" y="7200"/>
                    </a:lnTo>
                    <a:lnTo>
                      <a:pt x="4400" y="7200"/>
                    </a:lnTo>
                    <a:lnTo>
                      <a:pt x="4400" y="7714"/>
                    </a:lnTo>
                    <a:lnTo>
                      <a:pt x="4400" y="7714"/>
                    </a:lnTo>
                    <a:lnTo>
                      <a:pt x="4400" y="7714"/>
                    </a:lnTo>
                    <a:lnTo>
                      <a:pt x="4400" y="7714"/>
                    </a:lnTo>
                    <a:lnTo>
                      <a:pt x="4400" y="7714"/>
                    </a:lnTo>
                    <a:lnTo>
                      <a:pt x="4400" y="7714"/>
                    </a:lnTo>
                    <a:lnTo>
                      <a:pt x="4400" y="8229"/>
                    </a:lnTo>
                    <a:lnTo>
                      <a:pt x="4400" y="8229"/>
                    </a:lnTo>
                    <a:lnTo>
                      <a:pt x="4400" y="8229"/>
                    </a:lnTo>
                    <a:lnTo>
                      <a:pt x="4400" y="8229"/>
                    </a:lnTo>
                    <a:lnTo>
                      <a:pt x="4400" y="8229"/>
                    </a:lnTo>
                    <a:lnTo>
                      <a:pt x="4400" y="8229"/>
                    </a:lnTo>
                    <a:lnTo>
                      <a:pt x="4400" y="8743"/>
                    </a:lnTo>
                    <a:lnTo>
                      <a:pt x="4400" y="8743"/>
                    </a:lnTo>
                    <a:lnTo>
                      <a:pt x="4400" y="8743"/>
                    </a:lnTo>
                    <a:lnTo>
                      <a:pt x="4400" y="8743"/>
                    </a:lnTo>
                    <a:lnTo>
                      <a:pt x="4400" y="8743"/>
                    </a:lnTo>
                    <a:lnTo>
                      <a:pt x="4400" y="8743"/>
                    </a:lnTo>
                    <a:lnTo>
                      <a:pt x="4400" y="9257"/>
                    </a:lnTo>
                    <a:lnTo>
                      <a:pt x="4400" y="9257"/>
                    </a:lnTo>
                    <a:lnTo>
                      <a:pt x="4400" y="9257"/>
                    </a:lnTo>
                    <a:lnTo>
                      <a:pt x="4400" y="9257"/>
                    </a:lnTo>
                    <a:lnTo>
                      <a:pt x="4400" y="9257"/>
                    </a:lnTo>
                    <a:lnTo>
                      <a:pt x="4400" y="9257"/>
                    </a:lnTo>
                    <a:lnTo>
                      <a:pt x="4400" y="9771"/>
                    </a:lnTo>
                    <a:lnTo>
                      <a:pt x="4400" y="9771"/>
                    </a:lnTo>
                    <a:lnTo>
                      <a:pt x="4400" y="9771"/>
                    </a:lnTo>
                    <a:lnTo>
                      <a:pt x="4000" y="9771"/>
                    </a:lnTo>
                    <a:lnTo>
                      <a:pt x="4000" y="9771"/>
                    </a:lnTo>
                    <a:lnTo>
                      <a:pt x="4000" y="9771"/>
                    </a:lnTo>
                    <a:lnTo>
                      <a:pt x="4000" y="10286"/>
                    </a:lnTo>
                    <a:lnTo>
                      <a:pt x="4000" y="10286"/>
                    </a:lnTo>
                    <a:lnTo>
                      <a:pt x="4000" y="10286"/>
                    </a:lnTo>
                    <a:lnTo>
                      <a:pt x="4000" y="10286"/>
                    </a:lnTo>
                    <a:lnTo>
                      <a:pt x="4000" y="10286"/>
                    </a:lnTo>
                    <a:lnTo>
                      <a:pt x="4000" y="10286"/>
                    </a:lnTo>
                    <a:lnTo>
                      <a:pt x="4000" y="10800"/>
                    </a:lnTo>
                    <a:lnTo>
                      <a:pt x="4000" y="10800"/>
                    </a:lnTo>
                    <a:lnTo>
                      <a:pt x="4000" y="10800"/>
                    </a:lnTo>
                    <a:lnTo>
                      <a:pt x="4000" y="10800"/>
                    </a:lnTo>
                    <a:lnTo>
                      <a:pt x="4000" y="10800"/>
                    </a:lnTo>
                    <a:lnTo>
                      <a:pt x="4000" y="10800"/>
                    </a:lnTo>
                    <a:lnTo>
                      <a:pt x="4000" y="11314"/>
                    </a:lnTo>
                    <a:lnTo>
                      <a:pt x="4000" y="11314"/>
                    </a:lnTo>
                    <a:lnTo>
                      <a:pt x="4000" y="11314"/>
                    </a:lnTo>
                    <a:lnTo>
                      <a:pt x="4000" y="11314"/>
                    </a:lnTo>
                    <a:lnTo>
                      <a:pt x="4000" y="11314"/>
                    </a:lnTo>
                    <a:lnTo>
                      <a:pt x="4000" y="11314"/>
                    </a:lnTo>
                    <a:lnTo>
                      <a:pt x="4000" y="11314"/>
                    </a:lnTo>
                    <a:lnTo>
                      <a:pt x="4000" y="11829"/>
                    </a:lnTo>
                    <a:lnTo>
                      <a:pt x="4000" y="11829"/>
                    </a:lnTo>
                    <a:lnTo>
                      <a:pt x="4000" y="11829"/>
                    </a:lnTo>
                    <a:lnTo>
                      <a:pt x="4000" y="11829"/>
                    </a:lnTo>
                    <a:lnTo>
                      <a:pt x="4000" y="11829"/>
                    </a:lnTo>
                    <a:lnTo>
                      <a:pt x="4000" y="11829"/>
                    </a:lnTo>
                    <a:lnTo>
                      <a:pt x="4000" y="12343"/>
                    </a:lnTo>
                    <a:lnTo>
                      <a:pt x="4000" y="12343"/>
                    </a:lnTo>
                    <a:lnTo>
                      <a:pt x="3600" y="12343"/>
                    </a:lnTo>
                    <a:lnTo>
                      <a:pt x="3600" y="12343"/>
                    </a:lnTo>
                    <a:lnTo>
                      <a:pt x="3600" y="12343"/>
                    </a:lnTo>
                    <a:lnTo>
                      <a:pt x="3600" y="12343"/>
                    </a:lnTo>
                    <a:lnTo>
                      <a:pt x="3600" y="12857"/>
                    </a:lnTo>
                    <a:lnTo>
                      <a:pt x="3600" y="12857"/>
                    </a:lnTo>
                    <a:lnTo>
                      <a:pt x="3600" y="12857"/>
                    </a:lnTo>
                    <a:lnTo>
                      <a:pt x="3600" y="12857"/>
                    </a:lnTo>
                    <a:lnTo>
                      <a:pt x="3600" y="12857"/>
                    </a:lnTo>
                    <a:lnTo>
                      <a:pt x="3600" y="12857"/>
                    </a:lnTo>
                    <a:lnTo>
                      <a:pt x="3600" y="13371"/>
                    </a:lnTo>
                    <a:lnTo>
                      <a:pt x="3600" y="13371"/>
                    </a:lnTo>
                    <a:lnTo>
                      <a:pt x="3600" y="13371"/>
                    </a:lnTo>
                    <a:lnTo>
                      <a:pt x="3600" y="13371"/>
                    </a:lnTo>
                    <a:lnTo>
                      <a:pt x="3600" y="13371"/>
                    </a:lnTo>
                    <a:lnTo>
                      <a:pt x="3600" y="13371"/>
                    </a:lnTo>
                    <a:lnTo>
                      <a:pt x="3600" y="13886"/>
                    </a:lnTo>
                    <a:lnTo>
                      <a:pt x="3600" y="13886"/>
                    </a:lnTo>
                    <a:lnTo>
                      <a:pt x="3600" y="13886"/>
                    </a:lnTo>
                    <a:lnTo>
                      <a:pt x="3600" y="13886"/>
                    </a:lnTo>
                    <a:lnTo>
                      <a:pt x="3600" y="13886"/>
                    </a:lnTo>
                    <a:lnTo>
                      <a:pt x="3200" y="13886"/>
                    </a:lnTo>
                    <a:lnTo>
                      <a:pt x="3200" y="13886"/>
                    </a:lnTo>
                    <a:lnTo>
                      <a:pt x="3200" y="14400"/>
                    </a:lnTo>
                    <a:lnTo>
                      <a:pt x="3200" y="14400"/>
                    </a:lnTo>
                    <a:lnTo>
                      <a:pt x="3200" y="14400"/>
                    </a:lnTo>
                    <a:lnTo>
                      <a:pt x="3200" y="14400"/>
                    </a:lnTo>
                    <a:lnTo>
                      <a:pt x="3200" y="14400"/>
                    </a:lnTo>
                    <a:lnTo>
                      <a:pt x="3200" y="14400"/>
                    </a:lnTo>
                    <a:lnTo>
                      <a:pt x="3200" y="14914"/>
                    </a:lnTo>
                    <a:lnTo>
                      <a:pt x="3200" y="14914"/>
                    </a:lnTo>
                    <a:lnTo>
                      <a:pt x="3200" y="14914"/>
                    </a:lnTo>
                    <a:lnTo>
                      <a:pt x="3200" y="14914"/>
                    </a:lnTo>
                    <a:lnTo>
                      <a:pt x="3200" y="14914"/>
                    </a:lnTo>
                    <a:lnTo>
                      <a:pt x="3200" y="14914"/>
                    </a:lnTo>
                    <a:lnTo>
                      <a:pt x="3200" y="15429"/>
                    </a:lnTo>
                    <a:lnTo>
                      <a:pt x="3200" y="15429"/>
                    </a:lnTo>
                    <a:lnTo>
                      <a:pt x="2800" y="15429"/>
                    </a:lnTo>
                    <a:lnTo>
                      <a:pt x="2800" y="15429"/>
                    </a:lnTo>
                    <a:lnTo>
                      <a:pt x="2800" y="15429"/>
                    </a:lnTo>
                    <a:lnTo>
                      <a:pt x="2800" y="15429"/>
                    </a:lnTo>
                    <a:lnTo>
                      <a:pt x="2800" y="15429"/>
                    </a:lnTo>
                    <a:lnTo>
                      <a:pt x="2800" y="15943"/>
                    </a:lnTo>
                    <a:lnTo>
                      <a:pt x="2800" y="15943"/>
                    </a:lnTo>
                    <a:lnTo>
                      <a:pt x="2800" y="15943"/>
                    </a:lnTo>
                    <a:lnTo>
                      <a:pt x="2800" y="15943"/>
                    </a:lnTo>
                    <a:lnTo>
                      <a:pt x="2800" y="15943"/>
                    </a:lnTo>
                    <a:lnTo>
                      <a:pt x="2800" y="15943"/>
                    </a:lnTo>
                    <a:lnTo>
                      <a:pt x="2800" y="16457"/>
                    </a:lnTo>
                    <a:lnTo>
                      <a:pt x="2800" y="16457"/>
                    </a:lnTo>
                    <a:lnTo>
                      <a:pt x="2800" y="16457"/>
                    </a:lnTo>
                    <a:lnTo>
                      <a:pt x="2400" y="16457"/>
                    </a:lnTo>
                    <a:lnTo>
                      <a:pt x="2400" y="16457"/>
                    </a:lnTo>
                    <a:lnTo>
                      <a:pt x="2400" y="16457"/>
                    </a:lnTo>
                    <a:lnTo>
                      <a:pt x="2400" y="16457"/>
                    </a:lnTo>
                    <a:lnTo>
                      <a:pt x="2400" y="16971"/>
                    </a:lnTo>
                    <a:lnTo>
                      <a:pt x="2400" y="16971"/>
                    </a:lnTo>
                    <a:lnTo>
                      <a:pt x="2400" y="16971"/>
                    </a:lnTo>
                    <a:lnTo>
                      <a:pt x="2400" y="16971"/>
                    </a:lnTo>
                    <a:lnTo>
                      <a:pt x="2400" y="16971"/>
                    </a:lnTo>
                    <a:lnTo>
                      <a:pt x="2400" y="16971"/>
                    </a:lnTo>
                    <a:lnTo>
                      <a:pt x="2400" y="17486"/>
                    </a:lnTo>
                    <a:lnTo>
                      <a:pt x="2400" y="17486"/>
                    </a:lnTo>
                    <a:lnTo>
                      <a:pt x="2400" y="17486"/>
                    </a:lnTo>
                    <a:lnTo>
                      <a:pt x="2000" y="17486"/>
                    </a:lnTo>
                    <a:lnTo>
                      <a:pt x="2000" y="17486"/>
                    </a:lnTo>
                    <a:lnTo>
                      <a:pt x="2000" y="17486"/>
                    </a:lnTo>
                    <a:lnTo>
                      <a:pt x="2000" y="17486"/>
                    </a:lnTo>
                    <a:lnTo>
                      <a:pt x="2000" y="18000"/>
                    </a:lnTo>
                    <a:lnTo>
                      <a:pt x="2000" y="18000"/>
                    </a:lnTo>
                    <a:lnTo>
                      <a:pt x="2000" y="18000"/>
                    </a:lnTo>
                    <a:lnTo>
                      <a:pt x="2000" y="18000"/>
                    </a:lnTo>
                    <a:lnTo>
                      <a:pt x="2000" y="18000"/>
                    </a:lnTo>
                    <a:lnTo>
                      <a:pt x="2000" y="18000"/>
                    </a:lnTo>
                    <a:lnTo>
                      <a:pt x="2000" y="18514"/>
                    </a:lnTo>
                    <a:lnTo>
                      <a:pt x="1600" y="18514"/>
                    </a:lnTo>
                    <a:lnTo>
                      <a:pt x="1600" y="18514"/>
                    </a:lnTo>
                    <a:lnTo>
                      <a:pt x="1600" y="18514"/>
                    </a:lnTo>
                    <a:lnTo>
                      <a:pt x="1600" y="18514"/>
                    </a:lnTo>
                    <a:lnTo>
                      <a:pt x="1600" y="18514"/>
                    </a:lnTo>
                    <a:lnTo>
                      <a:pt x="1600" y="18514"/>
                    </a:lnTo>
                    <a:lnTo>
                      <a:pt x="1600" y="19029"/>
                    </a:lnTo>
                    <a:lnTo>
                      <a:pt x="1600" y="19029"/>
                    </a:lnTo>
                    <a:lnTo>
                      <a:pt x="1600" y="19029"/>
                    </a:lnTo>
                    <a:lnTo>
                      <a:pt x="1600" y="19029"/>
                    </a:lnTo>
                    <a:lnTo>
                      <a:pt x="1600" y="19029"/>
                    </a:lnTo>
                    <a:lnTo>
                      <a:pt x="1200" y="19029"/>
                    </a:lnTo>
                    <a:lnTo>
                      <a:pt x="1200" y="19029"/>
                    </a:lnTo>
                    <a:lnTo>
                      <a:pt x="1200" y="19543"/>
                    </a:lnTo>
                    <a:lnTo>
                      <a:pt x="1200" y="19543"/>
                    </a:lnTo>
                    <a:lnTo>
                      <a:pt x="1200" y="19543"/>
                    </a:lnTo>
                    <a:lnTo>
                      <a:pt x="1200" y="19543"/>
                    </a:lnTo>
                    <a:lnTo>
                      <a:pt x="1200" y="19543"/>
                    </a:lnTo>
                    <a:lnTo>
                      <a:pt x="1200" y="19543"/>
                    </a:lnTo>
                    <a:lnTo>
                      <a:pt x="1200" y="20057"/>
                    </a:lnTo>
                    <a:lnTo>
                      <a:pt x="1200" y="20057"/>
                    </a:lnTo>
                    <a:lnTo>
                      <a:pt x="800" y="20057"/>
                    </a:lnTo>
                    <a:lnTo>
                      <a:pt x="800" y="20057"/>
                    </a:lnTo>
                    <a:lnTo>
                      <a:pt x="800" y="20057"/>
                    </a:lnTo>
                    <a:lnTo>
                      <a:pt x="800" y="20057"/>
                    </a:lnTo>
                    <a:lnTo>
                      <a:pt x="800" y="20571"/>
                    </a:lnTo>
                    <a:lnTo>
                      <a:pt x="800" y="20571"/>
                    </a:lnTo>
                    <a:lnTo>
                      <a:pt x="800" y="20571"/>
                    </a:lnTo>
                    <a:lnTo>
                      <a:pt x="800" y="20571"/>
                    </a:lnTo>
                    <a:lnTo>
                      <a:pt x="800" y="20571"/>
                    </a:lnTo>
                    <a:lnTo>
                      <a:pt x="400" y="20571"/>
                    </a:lnTo>
                    <a:lnTo>
                      <a:pt x="400" y="21086"/>
                    </a:lnTo>
                    <a:lnTo>
                      <a:pt x="400" y="21086"/>
                    </a:lnTo>
                    <a:lnTo>
                      <a:pt x="400" y="21086"/>
                    </a:lnTo>
                    <a:lnTo>
                      <a:pt x="400" y="21086"/>
                    </a:lnTo>
                    <a:lnTo>
                      <a:pt x="400" y="21086"/>
                    </a:lnTo>
                    <a:lnTo>
                      <a:pt x="400" y="21086"/>
                    </a:lnTo>
                    <a:lnTo>
                      <a:pt x="400" y="21086"/>
                    </a:lnTo>
                    <a:lnTo>
                      <a:pt x="400" y="21600"/>
                    </a:lnTo>
                    <a:lnTo>
                      <a:pt x="0" y="21600"/>
                    </a:lnTo>
                    <a:lnTo>
                      <a:pt x="21600" y="159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69" name="Shape 4769"/>
              <p:cNvSpPr/>
              <p:nvPr/>
            </p:nvSpPr>
            <p:spPr>
              <a:xfrm>
                <a:off x="974725" y="1893887"/>
                <a:ext cx="61913" cy="873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54" y="2160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93"/>
                    </a:lnTo>
                    <a:lnTo>
                      <a:pt x="0" y="393"/>
                    </a:lnTo>
                    <a:lnTo>
                      <a:pt x="0" y="393"/>
                    </a:lnTo>
                    <a:lnTo>
                      <a:pt x="0" y="393"/>
                    </a:lnTo>
                    <a:lnTo>
                      <a:pt x="0" y="393"/>
                    </a:lnTo>
                    <a:lnTo>
                      <a:pt x="0" y="393"/>
                    </a:lnTo>
                    <a:lnTo>
                      <a:pt x="554" y="393"/>
                    </a:lnTo>
                    <a:lnTo>
                      <a:pt x="554" y="785"/>
                    </a:lnTo>
                    <a:lnTo>
                      <a:pt x="554" y="785"/>
                    </a:lnTo>
                    <a:lnTo>
                      <a:pt x="554" y="785"/>
                    </a:lnTo>
                    <a:lnTo>
                      <a:pt x="554" y="785"/>
                    </a:lnTo>
                    <a:lnTo>
                      <a:pt x="554" y="785"/>
                    </a:lnTo>
                    <a:lnTo>
                      <a:pt x="554" y="785"/>
                    </a:lnTo>
                    <a:lnTo>
                      <a:pt x="554" y="785"/>
                    </a:lnTo>
                    <a:lnTo>
                      <a:pt x="1108" y="785"/>
                    </a:lnTo>
                    <a:lnTo>
                      <a:pt x="1108" y="1178"/>
                    </a:lnTo>
                    <a:lnTo>
                      <a:pt x="1108" y="1178"/>
                    </a:lnTo>
                    <a:lnTo>
                      <a:pt x="1108" y="1178"/>
                    </a:lnTo>
                    <a:lnTo>
                      <a:pt x="1108" y="1178"/>
                    </a:lnTo>
                    <a:lnTo>
                      <a:pt x="1108" y="1178"/>
                    </a:lnTo>
                    <a:lnTo>
                      <a:pt x="1108" y="1178"/>
                    </a:lnTo>
                    <a:lnTo>
                      <a:pt x="1108" y="1178"/>
                    </a:lnTo>
                    <a:lnTo>
                      <a:pt x="1662" y="1178"/>
                    </a:lnTo>
                    <a:lnTo>
                      <a:pt x="1662" y="1571"/>
                    </a:lnTo>
                    <a:lnTo>
                      <a:pt x="1662" y="1571"/>
                    </a:lnTo>
                    <a:lnTo>
                      <a:pt x="1662" y="1571"/>
                    </a:lnTo>
                    <a:lnTo>
                      <a:pt x="1662" y="1571"/>
                    </a:lnTo>
                    <a:lnTo>
                      <a:pt x="1662" y="1571"/>
                    </a:lnTo>
                    <a:lnTo>
                      <a:pt x="1662" y="1571"/>
                    </a:lnTo>
                    <a:lnTo>
                      <a:pt x="2215" y="1571"/>
                    </a:lnTo>
                    <a:lnTo>
                      <a:pt x="2215" y="1571"/>
                    </a:lnTo>
                    <a:lnTo>
                      <a:pt x="2215" y="1964"/>
                    </a:lnTo>
                    <a:lnTo>
                      <a:pt x="2215" y="1964"/>
                    </a:lnTo>
                    <a:lnTo>
                      <a:pt x="2215" y="1964"/>
                    </a:lnTo>
                    <a:lnTo>
                      <a:pt x="2215" y="1964"/>
                    </a:lnTo>
                    <a:lnTo>
                      <a:pt x="2215" y="1964"/>
                    </a:lnTo>
                    <a:lnTo>
                      <a:pt x="2215" y="1964"/>
                    </a:lnTo>
                    <a:lnTo>
                      <a:pt x="2769" y="1964"/>
                    </a:lnTo>
                    <a:lnTo>
                      <a:pt x="2769" y="1964"/>
                    </a:lnTo>
                    <a:lnTo>
                      <a:pt x="2769" y="2356"/>
                    </a:lnTo>
                    <a:lnTo>
                      <a:pt x="2769" y="2356"/>
                    </a:lnTo>
                    <a:lnTo>
                      <a:pt x="2769" y="2356"/>
                    </a:lnTo>
                    <a:lnTo>
                      <a:pt x="2769" y="2356"/>
                    </a:lnTo>
                    <a:lnTo>
                      <a:pt x="2769" y="2356"/>
                    </a:lnTo>
                    <a:lnTo>
                      <a:pt x="2769" y="2356"/>
                    </a:lnTo>
                    <a:lnTo>
                      <a:pt x="3323" y="2356"/>
                    </a:lnTo>
                    <a:lnTo>
                      <a:pt x="3323" y="2356"/>
                    </a:lnTo>
                    <a:lnTo>
                      <a:pt x="3323" y="2356"/>
                    </a:lnTo>
                    <a:lnTo>
                      <a:pt x="3323" y="2749"/>
                    </a:lnTo>
                    <a:lnTo>
                      <a:pt x="3323" y="2749"/>
                    </a:lnTo>
                    <a:lnTo>
                      <a:pt x="3323" y="2749"/>
                    </a:lnTo>
                    <a:lnTo>
                      <a:pt x="3323" y="2749"/>
                    </a:lnTo>
                    <a:lnTo>
                      <a:pt x="3877" y="2749"/>
                    </a:lnTo>
                    <a:lnTo>
                      <a:pt x="3877" y="2749"/>
                    </a:lnTo>
                    <a:lnTo>
                      <a:pt x="3877" y="2749"/>
                    </a:lnTo>
                    <a:lnTo>
                      <a:pt x="3877" y="2749"/>
                    </a:lnTo>
                    <a:lnTo>
                      <a:pt x="3877" y="2749"/>
                    </a:lnTo>
                    <a:lnTo>
                      <a:pt x="3877" y="2749"/>
                    </a:lnTo>
                    <a:lnTo>
                      <a:pt x="3877" y="3142"/>
                    </a:lnTo>
                    <a:lnTo>
                      <a:pt x="4431" y="3142"/>
                    </a:lnTo>
                    <a:lnTo>
                      <a:pt x="4431" y="3142"/>
                    </a:lnTo>
                    <a:lnTo>
                      <a:pt x="4431" y="3142"/>
                    </a:lnTo>
                    <a:lnTo>
                      <a:pt x="4431" y="3142"/>
                    </a:lnTo>
                    <a:lnTo>
                      <a:pt x="4431" y="3142"/>
                    </a:lnTo>
                    <a:lnTo>
                      <a:pt x="4431" y="3142"/>
                    </a:lnTo>
                    <a:lnTo>
                      <a:pt x="4431" y="3142"/>
                    </a:lnTo>
                    <a:lnTo>
                      <a:pt x="4985" y="3535"/>
                    </a:lnTo>
                    <a:lnTo>
                      <a:pt x="4985" y="3535"/>
                    </a:lnTo>
                    <a:lnTo>
                      <a:pt x="4985" y="3535"/>
                    </a:lnTo>
                    <a:lnTo>
                      <a:pt x="4985" y="3535"/>
                    </a:lnTo>
                    <a:lnTo>
                      <a:pt x="4985" y="3535"/>
                    </a:lnTo>
                    <a:lnTo>
                      <a:pt x="4985" y="3535"/>
                    </a:lnTo>
                    <a:lnTo>
                      <a:pt x="4985" y="3535"/>
                    </a:lnTo>
                    <a:lnTo>
                      <a:pt x="5538" y="3535"/>
                    </a:lnTo>
                    <a:lnTo>
                      <a:pt x="5538" y="3535"/>
                    </a:lnTo>
                    <a:lnTo>
                      <a:pt x="5538" y="3535"/>
                    </a:lnTo>
                    <a:lnTo>
                      <a:pt x="5538" y="3927"/>
                    </a:lnTo>
                    <a:lnTo>
                      <a:pt x="5538" y="3927"/>
                    </a:lnTo>
                    <a:lnTo>
                      <a:pt x="5538" y="3927"/>
                    </a:lnTo>
                    <a:lnTo>
                      <a:pt x="5538" y="3927"/>
                    </a:lnTo>
                    <a:lnTo>
                      <a:pt x="6092" y="3927"/>
                    </a:lnTo>
                    <a:lnTo>
                      <a:pt x="6092" y="3927"/>
                    </a:lnTo>
                    <a:lnTo>
                      <a:pt x="6092" y="3927"/>
                    </a:lnTo>
                    <a:lnTo>
                      <a:pt x="6092" y="3927"/>
                    </a:lnTo>
                    <a:lnTo>
                      <a:pt x="6092" y="3927"/>
                    </a:lnTo>
                    <a:lnTo>
                      <a:pt x="6092" y="3927"/>
                    </a:lnTo>
                    <a:lnTo>
                      <a:pt x="6092" y="3927"/>
                    </a:lnTo>
                    <a:lnTo>
                      <a:pt x="6646" y="4320"/>
                    </a:lnTo>
                    <a:lnTo>
                      <a:pt x="6646" y="4320"/>
                    </a:lnTo>
                    <a:lnTo>
                      <a:pt x="6646" y="4320"/>
                    </a:lnTo>
                    <a:lnTo>
                      <a:pt x="6646" y="4320"/>
                    </a:lnTo>
                    <a:lnTo>
                      <a:pt x="6646" y="4320"/>
                    </a:lnTo>
                    <a:lnTo>
                      <a:pt x="6646" y="4320"/>
                    </a:lnTo>
                    <a:lnTo>
                      <a:pt x="6646" y="4320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4713"/>
                    </a:lnTo>
                    <a:lnTo>
                      <a:pt x="7754" y="4713"/>
                    </a:lnTo>
                    <a:lnTo>
                      <a:pt x="7754" y="4713"/>
                    </a:lnTo>
                    <a:lnTo>
                      <a:pt x="7754" y="4713"/>
                    </a:lnTo>
                    <a:lnTo>
                      <a:pt x="7754" y="4713"/>
                    </a:lnTo>
                    <a:lnTo>
                      <a:pt x="7754" y="4713"/>
                    </a:lnTo>
                    <a:lnTo>
                      <a:pt x="7754" y="4713"/>
                    </a:lnTo>
                    <a:lnTo>
                      <a:pt x="7754" y="4713"/>
                    </a:lnTo>
                    <a:lnTo>
                      <a:pt x="8308" y="4713"/>
                    </a:lnTo>
                    <a:lnTo>
                      <a:pt x="8308" y="4713"/>
                    </a:lnTo>
                    <a:lnTo>
                      <a:pt x="8308" y="4713"/>
                    </a:lnTo>
                    <a:lnTo>
                      <a:pt x="8308" y="4713"/>
                    </a:lnTo>
                    <a:lnTo>
                      <a:pt x="8308" y="4713"/>
                    </a:lnTo>
                    <a:lnTo>
                      <a:pt x="8308" y="5105"/>
                    </a:lnTo>
                    <a:lnTo>
                      <a:pt x="8862" y="5105"/>
                    </a:lnTo>
                    <a:lnTo>
                      <a:pt x="8862" y="5105"/>
                    </a:lnTo>
                    <a:lnTo>
                      <a:pt x="8862" y="5105"/>
                    </a:lnTo>
                    <a:lnTo>
                      <a:pt x="8862" y="5105"/>
                    </a:lnTo>
                    <a:lnTo>
                      <a:pt x="8862" y="5105"/>
                    </a:lnTo>
                    <a:lnTo>
                      <a:pt x="8862" y="5105"/>
                    </a:lnTo>
                    <a:lnTo>
                      <a:pt x="8862" y="5105"/>
                    </a:lnTo>
                    <a:lnTo>
                      <a:pt x="9415" y="5105"/>
                    </a:lnTo>
                    <a:lnTo>
                      <a:pt x="9415" y="5105"/>
                    </a:lnTo>
                    <a:lnTo>
                      <a:pt x="9415" y="5105"/>
                    </a:lnTo>
                    <a:lnTo>
                      <a:pt x="9415" y="5105"/>
                    </a:lnTo>
                    <a:lnTo>
                      <a:pt x="9415" y="5105"/>
                    </a:lnTo>
                    <a:lnTo>
                      <a:pt x="9415" y="5105"/>
                    </a:lnTo>
                    <a:lnTo>
                      <a:pt x="9969" y="5105"/>
                    </a:lnTo>
                    <a:lnTo>
                      <a:pt x="9969" y="5105"/>
                    </a:lnTo>
                    <a:lnTo>
                      <a:pt x="9969" y="5498"/>
                    </a:lnTo>
                    <a:lnTo>
                      <a:pt x="9969" y="5498"/>
                    </a:lnTo>
                    <a:lnTo>
                      <a:pt x="9969" y="5498"/>
                    </a:lnTo>
                    <a:lnTo>
                      <a:pt x="9969" y="5498"/>
                    </a:lnTo>
                    <a:lnTo>
                      <a:pt x="9969" y="5498"/>
                    </a:lnTo>
                    <a:lnTo>
                      <a:pt x="10523" y="5498"/>
                    </a:lnTo>
                    <a:lnTo>
                      <a:pt x="10523" y="5498"/>
                    </a:lnTo>
                    <a:lnTo>
                      <a:pt x="10523" y="5498"/>
                    </a:lnTo>
                    <a:lnTo>
                      <a:pt x="10523" y="5498"/>
                    </a:lnTo>
                    <a:lnTo>
                      <a:pt x="10523" y="5498"/>
                    </a:lnTo>
                    <a:lnTo>
                      <a:pt x="10523" y="5498"/>
                    </a:lnTo>
                    <a:lnTo>
                      <a:pt x="11077" y="5498"/>
                    </a:lnTo>
                    <a:lnTo>
                      <a:pt x="11077" y="5498"/>
                    </a:lnTo>
                    <a:lnTo>
                      <a:pt x="11077" y="5498"/>
                    </a:lnTo>
                    <a:lnTo>
                      <a:pt x="11077" y="5498"/>
                    </a:lnTo>
                    <a:lnTo>
                      <a:pt x="11077" y="5498"/>
                    </a:lnTo>
                    <a:lnTo>
                      <a:pt x="11077" y="5498"/>
                    </a:lnTo>
                    <a:lnTo>
                      <a:pt x="11631" y="5498"/>
                    </a:lnTo>
                    <a:lnTo>
                      <a:pt x="11631" y="5891"/>
                    </a:lnTo>
                    <a:lnTo>
                      <a:pt x="11631" y="5891"/>
                    </a:lnTo>
                    <a:lnTo>
                      <a:pt x="11631" y="5891"/>
                    </a:lnTo>
                    <a:lnTo>
                      <a:pt x="11631" y="5891"/>
                    </a:lnTo>
                    <a:lnTo>
                      <a:pt x="11631" y="5891"/>
                    </a:lnTo>
                    <a:lnTo>
                      <a:pt x="11631" y="5891"/>
                    </a:lnTo>
                    <a:lnTo>
                      <a:pt x="12185" y="5891"/>
                    </a:lnTo>
                    <a:lnTo>
                      <a:pt x="12185" y="5891"/>
                    </a:lnTo>
                    <a:lnTo>
                      <a:pt x="12185" y="5891"/>
                    </a:lnTo>
                    <a:lnTo>
                      <a:pt x="12185" y="5891"/>
                    </a:lnTo>
                    <a:lnTo>
                      <a:pt x="12185" y="5891"/>
                    </a:lnTo>
                    <a:lnTo>
                      <a:pt x="12185" y="5891"/>
                    </a:lnTo>
                    <a:lnTo>
                      <a:pt x="12738" y="5891"/>
                    </a:lnTo>
                    <a:lnTo>
                      <a:pt x="12738" y="5891"/>
                    </a:lnTo>
                    <a:lnTo>
                      <a:pt x="12738" y="5891"/>
                    </a:lnTo>
                    <a:lnTo>
                      <a:pt x="12738" y="5891"/>
                    </a:lnTo>
                    <a:lnTo>
                      <a:pt x="12738" y="5891"/>
                    </a:lnTo>
                    <a:lnTo>
                      <a:pt x="12738" y="5891"/>
                    </a:lnTo>
                    <a:lnTo>
                      <a:pt x="13292" y="5891"/>
                    </a:lnTo>
                    <a:lnTo>
                      <a:pt x="13292" y="5891"/>
                    </a:lnTo>
                    <a:lnTo>
                      <a:pt x="13292" y="5891"/>
                    </a:lnTo>
                    <a:lnTo>
                      <a:pt x="13292" y="5891"/>
                    </a:lnTo>
                    <a:lnTo>
                      <a:pt x="13292" y="5891"/>
                    </a:lnTo>
                    <a:lnTo>
                      <a:pt x="13292" y="6284"/>
                    </a:lnTo>
                    <a:lnTo>
                      <a:pt x="13846" y="6284"/>
                    </a:lnTo>
                    <a:lnTo>
                      <a:pt x="13846" y="6284"/>
                    </a:lnTo>
                    <a:lnTo>
                      <a:pt x="13846" y="6284"/>
                    </a:lnTo>
                    <a:lnTo>
                      <a:pt x="13846" y="6284"/>
                    </a:lnTo>
                    <a:lnTo>
                      <a:pt x="13846" y="6284"/>
                    </a:lnTo>
                    <a:lnTo>
                      <a:pt x="13846" y="6284"/>
                    </a:lnTo>
                    <a:lnTo>
                      <a:pt x="14400" y="6284"/>
                    </a:lnTo>
                    <a:lnTo>
                      <a:pt x="14400" y="6284"/>
                    </a:lnTo>
                    <a:lnTo>
                      <a:pt x="14400" y="6284"/>
                    </a:lnTo>
                    <a:lnTo>
                      <a:pt x="14400" y="6284"/>
                    </a:lnTo>
                    <a:lnTo>
                      <a:pt x="14400" y="6284"/>
                    </a:lnTo>
                    <a:lnTo>
                      <a:pt x="14954" y="6284"/>
                    </a:lnTo>
                    <a:lnTo>
                      <a:pt x="14954" y="6284"/>
                    </a:lnTo>
                    <a:lnTo>
                      <a:pt x="14954" y="6284"/>
                    </a:lnTo>
                    <a:lnTo>
                      <a:pt x="14954" y="6284"/>
                    </a:lnTo>
                    <a:lnTo>
                      <a:pt x="14954" y="6284"/>
                    </a:lnTo>
                    <a:lnTo>
                      <a:pt x="14954" y="6284"/>
                    </a:lnTo>
                    <a:lnTo>
                      <a:pt x="15508" y="6284"/>
                    </a:lnTo>
                    <a:lnTo>
                      <a:pt x="15508" y="6284"/>
                    </a:lnTo>
                    <a:lnTo>
                      <a:pt x="15508" y="6284"/>
                    </a:lnTo>
                    <a:lnTo>
                      <a:pt x="15508" y="6284"/>
                    </a:lnTo>
                    <a:lnTo>
                      <a:pt x="15508" y="6284"/>
                    </a:lnTo>
                    <a:lnTo>
                      <a:pt x="15508" y="6284"/>
                    </a:lnTo>
                    <a:lnTo>
                      <a:pt x="16062" y="6284"/>
                    </a:lnTo>
                    <a:lnTo>
                      <a:pt x="16062" y="6284"/>
                    </a:lnTo>
                    <a:lnTo>
                      <a:pt x="16062" y="6284"/>
                    </a:lnTo>
                    <a:lnTo>
                      <a:pt x="16062" y="6284"/>
                    </a:lnTo>
                    <a:lnTo>
                      <a:pt x="16062" y="6284"/>
                    </a:lnTo>
                    <a:lnTo>
                      <a:pt x="16615" y="6284"/>
                    </a:lnTo>
                    <a:lnTo>
                      <a:pt x="16615" y="6284"/>
                    </a:lnTo>
                    <a:lnTo>
                      <a:pt x="16615" y="6284"/>
                    </a:lnTo>
                    <a:lnTo>
                      <a:pt x="16615" y="6284"/>
                    </a:lnTo>
                    <a:lnTo>
                      <a:pt x="16615" y="6284"/>
                    </a:lnTo>
                    <a:lnTo>
                      <a:pt x="16615" y="6284"/>
                    </a:lnTo>
                    <a:lnTo>
                      <a:pt x="17169" y="6284"/>
                    </a:lnTo>
                    <a:lnTo>
                      <a:pt x="17169" y="6284"/>
                    </a:lnTo>
                    <a:lnTo>
                      <a:pt x="17169" y="6284"/>
                    </a:lnTo>
                    <a:lnTo>
                      <a:pt x="17169" y="6284"/>
                    </a:lnTo>
                    <a:lnTo>
                      <a:pt x="17169" y="6284"/>
                    </a:lnTo>
                    <a:lnTo>
                      <a:pt x="17169" y="6284"/>
                    </a:lnTo>
                    <a:lnTo>
                      <a:pt x="17723" y="6284"/>
                    </a:lnTo>
                    <a:lnTo>
                      <a:pt x="17723" y="6284"/>
                    </a:lnTo>
                    <a:lnTo>
                      <a:pt x="17723" y="6284"/>
                    </a:lnTo>
                    <a:lnTo>
                      <a:pt x="17723" y="6284"/>
                    </a:lnTo>
                    <a:lnTo>
                      <a:pt x="17723" y="6284"/>
                    </a:lnTo>
                    <a:lnTo>
                      <a:pt x="17723" y="6284"/>
                    </a:lnTo>
                    <a:lnTo>
                      <a:pt x="18277" y="6284"/>
                    </a:lnTo>
                    <a:lnTo>
                      <a:pt x="18277" y="6284"/>
                    </a:lnTo>
                    <a:lnTo>
                      <a:pt x="18277" y="6676"/>
                    </a:lnTo>
                    <a:lnTo>
                      <a:pt x="18277" y="6676"/>
                    </a:lnTo>
                    <a:lnTo>
                      <a:pt x="18277" y="6676"/>
                    </a:lnTo>
                    <a:lnTo>
                      <a:pt x="18831" y="6676"/>
                    </a:lnTo>
                    <a:lnTo>
                      <a:pt x="18831" y="6676"/>
                    </a:lnTo>
                    <a:lnTo>
                      <a:pt x="18831" y="6676"/>
                    </a:lnTo>
                    <a:lnTo>
                      <a:pt x="18831" y="6676"/>
                    </a:lnTo>
                    <a:lnTo>
                      <a:pt x="18831" y="6676"/>
                    </a:lnTo>
                    <a:lnTo>
                      <a:pt x="18831" y="6676"/>
                    </a:lnTo>
                    <a:lnTo>
                      <a:pt x="19385" y="6676"/>
                    </a:lnTo>
                    <a:lnTo>
                      <a:pt x="19385" y="6676"/>
                    </a:lnTo>
                    <a:lnTo>
                      <a:pt x="19385" y="6676"/>
                    </a:lnTo>
                    <a:lnTo>
                      <a:pt x="19385" y="6676"/>
                    </a:lnTo>
                    <a:lnTo>
                      <a:pt x="19385" y="6676"/>
                    </a:lnTo>
                    <a:lnTo>
                      <a:pt x="19938" y="6676"/>
                    </a:lnTo>
                    <a:lnTo>
                      <a:pt x="19938" y="6676"/>
                    </a:lnTo>
                    <a:lnTo>
                      <a:pt x="19938" y="6676"/>
                    </a:lnTo>
                    <a:lnTo>
                      <a:pt x="19938" y="6676"/>
                    </a:lnTo>
                    <a:lnTo>
                      <a:pt x="19938" y="6676"/>
                    </a:lnTo>
                    <a:lnTo>
                      <a:pt x="19938" y="6676"/>
                    </a:lnTo>
                    <a:lnTo>
                      <a:pt x="20492" y="6284"/>
                    </a:lnTo>
                    <a:lnTo>
                      <a:pt x="20492" y="6284"/>
                    </a:lnTo>
                    <a:lnTo>
                      <a:pt x="20492" y="6284"/>
                    </a:lnTo>
                    <a:lnTo>
                      <a:pt x="20492" y="6284"/>
                    </a:lnTo>
                    <a:lnTo>
                      <a:pt x="20492" y="6284"/>
                    </a:lnTo>
                    <a:lnTo>
                      <a:pt x="21046" y="6284"/>
                    </a:lnTo>
                    <a:lnTo>
                      <a:pt x="21046" y="6284"/>
                    </a:lnTo>
                    <a:lnTo>
                      <a:pt x="21046" y="6284"/>
                    </a:lnTo>
                    <a:lnTo>
                      <a:pt x="21046" y="6284"/>
                    </a:lnTo>
                    <a:lnTo>
                      <a:pt x="21046" y="6284"/>
                    </a:lnTo>
                    <a:lnTo>
                      <a:pt x="21046" y="6284"/>
                    </a:lnTo>
                    <a:lnTo>
                      <a:pt x="21600" y="6284"/>
                    </a:lnTo>
                    <a:lnTo>
                      <a:pt x="21600" y="6284"/>
                    </a:lnTo>
                    <a:lnTo>
                      <a:pt x="21600" y="6284"/>
                    </a:lnTo>
                    <a:lnTo>
                      <a:pt x="21600" y="6284"/>
                    </a:lnTo>
                    <a:lnTo>
                      <a:pt x="21600" y="6284"/>
                    </a:lnTo>
                    <a:lnTo>
                      <a:pt x="55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70" name="Shape 4770"/>
              <p:cNvSpPr/>
              <p:nvPr/>
            </p:nvSpPr>
            <p:spPr>
              <a:xfrm>
                <a:off x="987425" y="1878012"/>
                <a:ext cx="20638" cy="666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954" y="0"/>
                    </a:moveTo>
                    <a:lnTo>
                      <a:pt x="14954" y="0"/>
                    </a:lnTo>
                    <a:lnTo>
                      <a:pt x="13292" y="514"/>
                    </a:lnTo>
                    <a:lnTo>
                      <a:pt x="13292" y="1029"/>
                    </a:lnTo>
                    <a:lnTo>
                      <a:pt x="13292" y="1543"/>
                    </a:lnTo>
                    <a:lnTo>
                      <a:pt x="13292" y="2057"/>
                    </a:lnTo>
                    <a:lnTo>
                      <a:pt x="11631" y="3086"/>
                    </a:lnTo>
                    <a:lnTo>
                      <a:pt x="9969" y="4629"/>
                    </a:lnTo>
                    <a:lnTo>
                      <a:pt x="9969" y="6171"/>
                    </a:lnTo>
                    <a:lnTo>
                      <a:pt x="8308" y="7714"/>
                    </a:lnTo>
                    <a:lnTo>
                      <a:pt x="8308" y="9257"/>
                    </a:lnTo>
                    <a:lnTo>
                      <a:pt x="6646" y="10800"/>
                    </a:lnTo>
                    <a:lnTo>
                      <a:pt x="4985" y="12857"/>
                    </a:lnTo>
                    <a:lnTo>
                      <a:pt x="4985" y="14400"/>
                    </a:lnTo>
                    <a:lnTo>
                      <a:pt x="3323" y="15943"/>
                    </a:lnTo>
                    <a:lnTo>
                      <a:pt x="3323" y="16971"/>
                    </a:lnTo>
                    <a:lnTo>
                      <a:pt x="1662" y="18514"/>
                    </a:lnTo>
                    <a:lnTo>
                      <a:pt x="1662" y="19543"/>
                    </a:lnTo>
                    <a:lnTo>
                      <a:pt x="0" y="20057"/>
                    </a:lnTo>
                    <a:lnTo>
                      <a:pt x="0" y="20057"/>
                    </a:lnTo>
                    <a:lnTo>
                      <a:pt x="0" y="20571"/>
                    </a:lnTo>
                    <a:lnTo>
                      <a:pt x="0" y="21086"/>
                    </a:lnTo>
                    <a:lnTo>
                      <a:pt x="8308" y="21600"/>
                    </a:lnTo>
                    <a:lnTo>
                      <a:pt x="8308" y="21600"/>
                    </a:lnTo>
                    <a:lnTo>
                      <a:pt x="8308" y="21086"/>
                    </a:lnTo>
                    <a:lnTo>
                      <a:pt x="8308" y="20571"/>
                    </a:lnTo>
                    <a:lnTo>
                      <a:pt x="9969" y="20057"/>
                    </a:lnTo>
                    <a:lnTo>
                      <a:pt x="9969" y="19029"/>
                    </a:lnTo>
                    <a:lnTo>
                      <a:pt x="11631" y="17486"/>
                    </a:lnTo>
                    <a:lnTo>
                      <a:pt x="11631" y="16457"/>
                    </a:lnTo>
                    <a:lnTo>
                      <a:pt x="13292" y="14914"/>
                    </a:lnTo>
                    <a:lnTo>
                      <a:pt x="13292" y="13371"/>
                    </a:lnTo>
                    <a:lnTo>
                      <a:pt x="14954" y="11314"/>
                    </a:lnTo>
                    <a:lnTo>
                      <a:pt x="14954" y="9771"/>
                    </a:lnTo>
                    <a:lnTo>
                      <a:pt x="16615" y="8229"/>
                    </a:lnTo>
                    <a:lnTo>
                      <a:pt x="18277" y="6686"/>
                    </a:lnTo>
                    <a:lnTo>
                      <a:pt x="18277" y="5143"/>
                    </a:lnTo>
                    <a:lnTo>
                      <a:pt x="19938" y="3600"/>
                    </a:lnTo>
                    <a:lnTo>
                      <a:pt x="19938" y="2571"/>
                    </a:lnTo>
                    <a:lnTo>
                      <a:pt x="21600" y="2057"/>
                    </a:lnTo>
                    <a:lnTo>
                      <a:pt x="21600" y="1543"/>
                    </a:lnTo>
                    <a:lnTo>
                      <a:pt x="21600" y="1543"/>
                    </a:lnTo>
                    <a:lnTo>
                      <a:pt x="21600" y="1029"/>
                    </a:lnTo>
                    <a:lnTo>
                      <a:pt x="21600" y="1029"/>
                    </a:lnTo>
                    <a:lnTo>
                      <a:pt x="1495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71" name="Shape 4771"/>
              <p:cNvSpPr/>
              <p:nvPr/>
            </p:nvSpPr>
            <p:spPr>
              <a:xfrm>
                <a:off x="1001712" y="1849437"/>
                <a:ext cx="28576" cy="317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200" y="0"/>
                    </a:moveTo>
                    <a:lnTo>
                      <a:pt x="19200" y="0"/>
                    </a:lnTo>
                    <a:lnTo>
                      <a:pt x="18000" y="1080"/>
                    </a:lnTo>
                    <a:lnTo>
                      <a:pt x="16800" y="1080"/>
                    </a:lnTo>
                    <a:lnTo>
                      <a:pt x="16800" y="1080"/>
                    </a:lnTo>
                    <a:lnTo>
                      <a:pt x="15600" y="2160"/>
                    </a:lnTo>
                    <a:lnTo>
                      <a:pt x="14400" y="2160"/>
                    </a:lnTo>
                    <a:lnTo>
                      <a:pt x="14400" y="2160"/>
                    </a:lnTo>
                    <a:lnTo>
                      <a:pt x="13200" y="3240"/>
                    </a:lnTo>
                    <a:lnTo>
                      <a:pt x="13200" y="3240"/>
                    </a:lnTo>
                    <a:lnTo>
                      <a:pt x="12000" y="4320"/>
                    </a:lnTo>
                    <a:lnTo>
                      <a:pt x="10800" y="5400"/>
                    </a:lnTo>
                    <a:lnTo>
                      <a:pt x="10800" y="5400"/>
                    </a:lnTo>
                    <a:lnTo>
                      <a:pt x="9600" y="6480"/>
                    </a:lnTo>
                    <a:lnTo>
                      <a:pt x="8400" y="6480"/>
                    </a:lnTo>
                    <a:lnTo>
                      <a:pt x="8400" y="7560"/>
                    </a:lnTo>
                    <a:lnTo>
                      <a:pt x="7200" y="7560"/>
                    </a:lnTo>
                    <a:lnTo>
                      <a:pt x="7200" y="8640"/>
                    </a:lnTo>
                    <a:lnTo>
                      <a:pt x="6000" y="8640"/>
                    </a:lnTo>
                    <a:lnTo>
                      <a:pt x="6000" y="9720"/>
                    </a:lnTo>
                    <a:lnTo>
                      <a:pt x="6000" y="10800"/>
                    </a:lnTo>
                    <a:lnTo>
                      <a:pt x="4800" y="10800"/>
                    </a:lnTo>
                    <a:lnTo>
                      <a:pt x="3600" y="11880"/>
                    </a:lnTo>
                    <a:lnTo>
                      <a:pt x="2400" y="14040"/>
                    </a:lnTo>
                    <a:lnTo>
                      <a:pt x="2400" y="15120"/>
                    </a:lnTo>
                    <a:lnTo>
                      <a:pt x="1200" y="16200"/>
                    </a:lnTo>
                    <a:lnTo>
                      <a:pt x="0" y="18360"/>
                    </a:lnTo>
                    <a:lnTo>
                      <a:pt x="0" y="19440"/>
                    </a:lnTo>
                    <a:lnTo>
                      <a:pt x="4800" y="21600"/>
                    </a:lnTo>
                    <a:lnTo>
                      <a:pt x="6000" y="20520"/>
                    </a:lnTo>
                    <a:lnTo>
                      <a:pt x="6000" y="19440"/>
                    </a:lnTo>
                    <a:lnTo>
                      <a:pt x="7200" y="17280"/>
                    </a:lnTo>
                    <a:lnTo>
                      <a:pt x="8400" y="16200"/>
                    </a:lnTo>
                    <a:lnTo>
                      <a:pt x="8400" y="15120"/>
                    </a:lnTo>
                    <a:lnTo>
                      <a:pt x="9600" y="14040"/>
                    </a:lnTo>
                    <a:lnTo>
                      <a:pt x="10800" y="14040"/>
                    </a:lnTo>
                    <a:lnTo>
                      <a:pt x="10800" y="12960"/>
                    </a:lnTo>
                    <a:lnTo>
                      <a:pt x="12000" y="11880"/>
                    </a:lnTo>
                    <a:lnTo>
                      <a:pt x="12000" y="11880"/>
                    </a:lnTo>
                    <a:lnTo>
                      <a:pt x="12000" y="11880"/>
                    </a:lnTo>
                    <a:lnTo>
                      <a:pt x="13200" y="10800"/>
                    </a:lnTo>
                    <a:lnTo>
                      <a:pt x="13200" y="10800"/>
                    </a:lnTo>
                    <a:lnTo>
                      <a:pt x="14400" y="9720"/>
                    </a:lnTo>
                    <a:lnTo>
                      <a:pt x="14400" y="9720"/>
                    </a:lnTo>
                    <a:lnTo>
                      <a:pt x="15600" y="8640"/>
                    </a:lnTo>
                    <a:lnTo>
                      <a:pt x="15600" y="8640"/>
                    </a:lnTo>
                    <a:lnTo>
                      <a:pt x="16800" y="8640"/>
                    </a:lnTo>
                    <a:lnTo>
                      <a:pt x="16800" y="7560"/>
                    </a:lnTo>
                    <a:lnTo>
                      <a:pt x="18000" y="7560"/>
                    </a:lnTo>
                    <a:lnTo>
                      <a:pt x="18000" y="7560"/>
                    </a:lnTo>
                    <a:lnTo>
                      <a:pt x="19200" y="6480"/>
                    </a:lnTo>
                    <a:lnTo>
                      <a:pt x="19200" y="6480"/>
                    </a:lnTo>
                    <a:lnTo>
                      <a:pt x="20400" y="6480"/>
                    </a:lnTo>
                    <a:lnTo>
                      <a:pt x="20400" y="540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192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72" name="Shape 4772"/>
              <p:cNvSpPr/>
              <p:nvPr/>
            </p:nvSpPr>
            <p:spPr>
              <a:xfrm>
                <a:off x="1027112" y="1830387"/>
                <a:ext cx="31751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280" y="0"/>
                    </a:moveTo>
                    <a:lnTo>
                      <a:pt x="17280" y="0"/>
                    </a:lnTo>
                    <a:lnTo>
                      <a:pt x="16200" y="1271"/>
                    </a:lnTo>
                    <a:lnTo>
                      <a:pt x="16200" y="1271"/>
                    </a:lnTo>
                    <a:lnTo>
                      <a:pt x="16200" y="2541"/>
                    </a:lnTo>
                    <a:lnTo>
                      <a:pt x="16200" y="2541"/>
                    </a:lnTo>
                    <a:lnTo>
                      <a:pt x="15120" y="3812"/>
                    </a:lnTo>
                    <a:lnTo>
                      <a:pt x="15120" y="3812"/>
                    </a:lnTo>
                    <a:lnTo>
                      <a:pt x="15120" y="5082"/>
                    </a:lnTo>
                    <a:lnTo>
                      <a:pt x="14040" y="5082"/>
                    </a:lnTo>
                    <a:lnTo>
                      <a:pt x="14040" y="5082"/>
                    </a:lnTo>
                    <a:lnTo>
                      <a:pt x="12960" y="6353"/>
                    </a:lnTo>
                    <a:lnTo>
                      <a:pt x="12960" y="6353"/>
                    </a:lnTo>
                    <a:lnTo>
                      <a:pt x="12960" y="7624"/>
                    </a:lnTo>
                    <a:lnTo>
                      <a:pt x="11880" y="7624"/>
                    </a:lnTo>
                    <a:lnTo>
                      <a:pt x="11880" y="8894"/>
                    </a:lnTo>
                    <a:lnTo>
                      <a:pt x="10800" y="8894"/>
                    </a:lnTo>
                    <a:lnTo>
                      <a:pt x="9720" y="8894"/>
                    </a:lnTo>
                    <a:lnTo>
                      <a:pt x="8640" y="10165"/>
                    </a:lnTo>
                    <a:lnTo>
                      <a:pt x="7560" y="11435"/>
                    </a:lnTo>
                    <a:lnTo>
                      <a:pt x="6480" y="11435"/>
                    </a:lnTo>
                    <a:lnTo>
                      <a:pt x="5400" y="12706"/>
                    </a:lnTo>
                    <a:lnTo>
                      <a:pt x="3240" y="13976"/>
                    </a:lnTo>
                    <a:lnTo>
                      <a:pt x="2160" y="13976"/>
                    </a:lnTo>
                    <a:lnTo>
                      <a:pt x="1080" y="15247"/>
                    </a:lnTo>
                    <a:lnTo>
                      <a:pt x="0" y="15247"/>
                    </a:lnTo>
                    <a:lnTo>
                      <a:pt x="2160" y="21600"/>
                    </a:lnTo>
                    <a:lnTo>
                      <a:pt x="3240" y="21600"/>
                    </a:lnTo>
                    <a:lnTo>
                      <a:pt x="4320" y="20329"/>
                    </a:lnTo>
                    <a:lnTo>
                      <a:pt x="6480" y="19059"/>
                    </a:lnTo>
                    <a:lnTo>
                      <a:pt x="7560" y="19059"/>
                    </a:lnTo>
                    <a:lnTo>
                      <a:pt x="8640" y="17788"/>
                    </a:lnTo>
                    <a:lnTo>
                      <a:pt x="10800" y="16518"/>
                    </a:lnTo>
                    <a:lnTo>
                      <a:pt x="11880" y="15247"/>
                    </a:lnTo>
                    <a:lnTo>
                      <a:pt x="12960" y="13976"/>
                    </a:lnTo>
                    <a:lnTo>
                      <a:pt x="14040" y="13976"/>
                    </a:lnTo>
                    <a:lnTo>
                      <a:pt x="15120" y="12706"/>
                    </a:lnTo>
                    <a:lnTo>
                      <a:pt x="15120" y="12706"/>
                    </a:lnTo>
                    <a:lnTo>
                      <a:pt x="16200" y="12706"/>
                    </a:lnTo>
                    <a:lnTo>
                      <a:pt x="16200" y="11435"/>
                    </a:lnTo>
                    <a:lnTo>
                      <a:pt x="17280" y="10165"/>
                    </a:lnTo>
                    <a:lnTo>
                      <a:pt x="17280" y="10165"/>
                    </a:lnTo>
                    <a:lnTo>
                      <a:pt x="18360" y="8894"/>
                    </a:lnTo>
                    <a:lnTo>
                      <a:pt x="18360" y="8894"/>
                    </a:lnTo>
                    <a:lnTo>
                      <a:pt x="19440" y="7624"/>
                    </a:lnTo>
                    <a:lnTo>
                      <a:pt x="19440" y="7624"/>
                    </a:lnTo>
                    <a:lnTo>
                      <a:pt x="20520" y="6353"/>
                    </a:lnTo>
                    <a:lnTo>
                      <a:pt x="20520" y="5082"/>
                    </a:lnTo>
                    <a:lnTo>
                      <a:pt x="21600" y="5082"/>
                    </a:lnTo>
                    <a:lnTo>
                      <a:pt x="21600" y="3812"/>
                    </a:lnTo>
                    <a:lnTo>
                      <a:pt x="21600" y="2541"/>
                    </a:lnTo>
                    <a:lnTo>
                      <a:pt x="21600" y="2541"/>
                    </a:lnTo>
                    <a:lnTo>
                      <a:pt x="1728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73" name="Shape 4773"/>
              <p:cNvSpPr/>
              <p:nvPr/>
            </p:nvSpPr>
            <p:spPr>
              <a:xfrm>
                <a:off x="1049337" y="1793875"/>
                <a:ext cx="1428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728"/>
                    </a:moveTo>
                    <a:lnTo>
                      <a:pt x="0" y="1728"/>
                    </a:lnTo>
                    <a:lnTo>
                      <a:pt x="0" y="2592"/>
                    </a:lnTo>
                    <a:lnTo>
                      <a:pt x="2400" y="3456"/>
                    </a:lnTo>
                    <a:lnTo>
                      <a:pt x="2400" y="4320"/>
                    </a:lnTo>
                    <a:lnTo>
                      <a:pt x="4800" y="5184"/>
                    </a:lnTo>
                    <a:lnTo>
                      <a:pt x="4800" y="6048"/>
                    </a:lnTo>
                    <a:lnTo>
                      <a:pt x="4800" y="6912"/>
                    </a:lnTo>
                    <a:lnTo>
                      <a:pt x="7200" y="6912"/>
                    </a:lnTo>
                    <a:lnTo>
                      <a:pt x="7200" y="7776"/>
                    </a:lnTo>
                    <a:lnTo>
                      <a:pt x="7200" y="8640"/>
                    </a:lnTo>
                    <a:lnTo>
                      <a:pt x="7200" y="9504"/>
                    </a:lnTo>
                    <a:lnTo>
                      <a:pt x="7200" y="9504"/>
                    </a:lnTo>
                    <a:lnTo>
                      <a:pt x="7200" y="10368"/>
                    </a:lnTo>
                    <a:lnTo>
                      <a:pt x="9600" y="11232"/>
                    </a:lnTo>
                    <a:lnTo>
                      <a:pt x="9600" y="11232"/>
                    </a:lnTo>
                    <a:lnTo>
                      <a:pt x="9600" y="12096"/>
                    </a:lnTo>
                    <a:lnTo>
                      <a:pt x="9600" y="12960"/>
                    </a:lnTo>
                    <a:lnTo>
                      <a:pt x="9600" y="12960"/>
                    </a:lnTo>
                    <a:lnTo>
                      <a:pt x="9600" y="13824"/>
                    </a:lnTo>
                    <a:lnTo>
                      <a:pt x="9600" y="13824"/>
                    </a:lnTo>
                    <a:lnTo>
                      <a:pt x="7200" y="14688"/>
                    </a:lnTo>
                    <a:lnTo>
                      <a:pt x="7200" y="14688"/>
                    </a:lnTo>
                    <a:lnTo>
                      <a:pt x="7200" y="15552"/>
                    </a:lnTo>
                    <a:lnTo>
                      <a:pt x="7200" y="16416"/>
                    </a:lnTo>
                    <a:lnTo>
                      <a:pt x="7200" y="16416"/>
                    </a:lnTo>
                    <a:lnTo>
                      <a:pt x="7200" y="17280"/>
                    </a:lnTo>
                    <a:lnTo>
                      <a:pt x="4800" y="18144"/>
                    </a:lnTo>
                    <a:lnTo>
                      <a:pt x="4800" y="19008"/>
                    </a:lnTo>
                    <a:lnTo>
                      <a:pt x="4800" y="19872"/>
                    </a:lnTo>
                    <a:lnTo>
                      <a:pt x="14400" y="21600"/>
                    </a:lnTo>
                    <a:lnTo>
                      <a:pt x="16800" y="20736"/>
                    </a:lnTo>
                    <a:lnTo>
                      <a:pt x="16800" y="19872"/>
                    </a:lnTo>
                    <a:lnTo>
                      <a:pt x="19200" y="19008"/>
                    </a:lnTo>
                    <a:lnTo>
                      <a:pt x="19200" y="17280"/>
                    </a:lnTo>
                    <a:lnTo>
                      <a:pt x="19200" y="17280"/>
                    </a:lnTo>
                    <a:lnTo>
                      <a:pt x="19200" y="16416"/>
                    </a:lnTo>
                    <a:lnTo>
                      <a:pt x="19200" y="15552"/>
                    </a:lnTo>
                    <a:lnTo>
                      <a:pt x="19200" y="14688"/>
                    </a:lnTo>
                    <a:lnTo>
                      <a:pt x="21600" y="14688"/>
                    </a:lnTo>
                    <a:lnTo>
                      <a:pt x="21600" y="13824"/>
                    </a:lnTo>
                    <a:lnTo>
                      <a:pt x="21600" y="12960"/>
                    </a:lnTo>
                    <a:lnTo>
                      <a:pt x="21600" y="12096"/>
                    </a:lnTo>
                    <a:lnTo>
                      <a:pt x="21600" y="12096"/>
                    </a:lnTo>
                    <a:lnTo>
                      <a:pt x="21600" y="11232"/>
                    </a:lnTo>
                    <a:lnTo>
                      <a:pt x="19200" y="10368"/>
                    </a:lnTo>
                    <a:lnTo>
                      <a:pt x="19200" y="9504"/>
                    </a:lnTo>
                    <a:lnTo>
                      <a:pt x="19200" y="8640"/>
                    </a:lnTo>
                    <a:lnTo>
                      <a:pt x="19200" y="8640"/>
                    </a:lnTo>
                    <a:lnTo>
                      <a:pt x="19200" y="7776"/>
                    </a:lnTo>
                    <a:lnTo>
                      <a:pt x="19200" y="6912"/>
                    </a:lnTo>
                    <a:lnTo>
                      <a:pt x="16800" y="6048"/>
                    </a:lnTo>
                    <a:lnTo>
                      <a:pt x="16800" y="5184"/>
                    </a:lnTo>
                    <a:lnTo>
                      <a:pt x="16800" y="4320"/>
                    </a:lnTo>
                    <a:lnTo>
                      <a:pt x="14400" y="3456"/>
                    </a:lnTo>
                    <a:lnTo>
                      <a:pt x="14400" y="2592"/>
                    </a:lnTo>
                    <a:lnTo>
                      <a:pt x="12000" y="1728"/>
                    </a:lnTo>
                    <a:lnTo>
                      <a:pt x="12000" y="864"/>
                    </a:lnTo>
                    <a:lnTo>
                      <a:pt x="9600" y="0"/>
                    </a:lnTo>
                    <a:lnTo>
                      <a:pt x="9600" y="0"/>
                    </a:lnTo>
                    <a:lnTo>
                      <a:pt x="0" y="172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74" name="Shape 4774"/>
              <p:cNvSpPr/>
              <p:nvPr/>
            </p:nvSpPr>
            <p:spPr>
              <a:xfrm>
                <a:off x="1033462" y="1749425"/>
                <a:ext cx="22226" cy="476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43" y="0"/>
                    </a:moveTo>
                    <a:lnTo>
                      <a:pt x="1543" y="0"/>
                    </a:lnTo>
                    <a:lnTo>
                      <a:pt x="1543" y="720"/>
                    </a:lnTo>
                    <a:lnTo>
                      <a:pt x="1543" y="1440"/>
                    </a:lnTo>
                    <a:lnTo>
                      <a:pt x="0" y="2160"/>
                    </a:lnTo>
                    <a:lnTo>
                      <a:pt x="0" y="2880"/>
                    </a:lnTo>
                    <a:lnTo>
                      <a:pt x="0" y="3600"/>
                    </a:lnTo>
                    <a:lnTo>
                      <a:pt x="0" y="4320"/>
                    </a:lnTo>
                    <a:lnTo>
                      <a:pt x="0" y="5040"/>
                    </a:lnTo>
                    <a:lnTo>
                      <a:pt x="0" y="5760"/>
                    </a:lnTo>
                    <a:lnTo>
                      <a:pt x="0" y="6480"/>
                    </a:lnTo>
                    <a:lnTo>
                      <a:pt x="0" y="6480"/>
                    </a:lnTo>
                    <a:lnTo>
                      <a:pt x="1543" y="7200"/>
                    </a:lnTo>
                    <a:lnTo>
                      <a:pt x="1543" y="7920"/>
                    </a:lnTo>
                    <a:lnTo>
                      <a:pt x="1543" y="8640"/>
                    </a:lnTo>
                    <a:lnTo>
                      <a:pt x="1543" y="9360"/>
                    </a:lnTo>
                    <a:lnTo>
                      <a:pt x="3086" y="10080"/>
                    </a:lnTo>
                    <a:lnTo>
                      <a:pt x="3086" y="10800"/>
                    </a:lnTo>
                    <a:lnTo>
                      <a:pt x="4629" y="11520"/>
                    </a:lnTo>
                    <a:lnTo>
                      <a:pt x="4629" y="12240"/>
                    </a:lnTo>
                    <a:lnTo>
                      <a:pt x="4629" y="12960"/>
                    </a:lnTo>
                    <a:lnTo>
                      <a:pt x="6171" y="13680"/>
                    </a:lnTo>
                    <a:lnTo>
                      <a:pt x="7714" y="14400"/>
                    </a:lnTo>
                    <a:lnTo>
                      <a:pt x="9257" y="15840"/>
                    </a:lnTo>
                    <a:lnTo>
                      <a:pt x="10800" y="17280"/>
                    </a:lnTo>
                    <a:lnTo>
                      <a:pt x="12343" y="18720"/>
                    </a:lnTo>
                    <a:lnTo>
                      <a:pt x="13886" y="20160"/>
                    </a:lnTo>
                    <a:lnTo>
                      <a:pt x="15429" y="21600"/>
                    </a:lnTo>
                    <a:lnTo>
                      <a:pt x="21600" y="20160"/>
                    </a:lnTo>
                    <a:lnTo>
                      <a:pt x="20057" y="18720"/>
                    </a:lnTo>
                    <a:lnTo>
                      <a:pt x="18514" y="17280"/>
                    </a:lnTo>
                    <a:lnTo>
                      <a:pt x="16971" y="15840"/>
                    </a:lnTo>
                    <a:lnTo>
                      <a:pt x="15429" y="14400"/>
                    </a:lnTo>
                    <a:lnTo>
                      <a:pt x="13886" y="12960"/>
                    </a:lnTo>
                    <a:lnTo>
                      <a:pt x="12343" y="11520"/>
                    </a:lnTo>
                    <a:lnTo>
                      <a:pt x="12343" y="11520"/>
                    </a:lnTo>
                    <a:lnTo>
                      <a:pt x="10800" y="10800"/>
                    </a:lnTo>
                    <a:lnTo>
                      <a:pt x="10800" y="10080"/>
                    </a:lnTo>
                    <a:lnTo>
                      <a:pt x="10800" y="9360"/>
                    </a:lnTo>
                    <a:lnTo>
                      <a:pt x="9257" y="8640"/>
                    </a:lnTo>
                    <a:lnTo>
                      <a:pt x="9257" y="7920"/>
                    </a:lnTo>
                    <a:lnTo>
                      <a:pt x="9257" y="7920"/>
                    </a:lnTo>
                    <a:lnTo>
                      <a:pt x="9257" y="7200"/>
                    </a:lnTo>
                    <a:lnTo>
                      <a:pt x="9257" y="6480"/>
                    </a:lnTo>
                    <a:lnTo>
                      <a:pt x="7714" y="6480"/>
                    </a:lnTo>
                    <a:lnTo>
                      <a:pt x="7714" y="5760"/>
                    </a:lnTo>
                    <a:lnTo>
                      <a:pt x="7714" y="5040"/>
                    </a:lnTo>
                    <a:lnTo>
                      <a:pt x="7714" y="4320"/>
                    </a:lnTo>
                    <a:lnTo>
                      <a:pt x="7714" y="4320"/>
                    </a:lnTo>
                    <a:lnTo>
                      <a:pt x="7714" y="3600"/>
                    </a:lnTo>
                    <a:lnTo>
                      <a:pt x="7714" y="3600"/>
                    </a:lnTo>
                    <a:lnTo>
                      <a:pt x="7714" y="2880"/>
                    </a:lnTo>
                    <a:lnTo>
                      <a:pt x="7714" y="2160"/>
                    </a:lnTo>
                    <a:lnTo>
                      <a:pt x="9257" y="2160"/>
                    </a:lnTo>
                    <a:lnTo>
                      <a:pt x="9257" y="1440"/>
                    </a:lnTo>
                    <a:lnTo>
                      <a:pt x="9257" y="1440"/>
                    </a:lnTo>
                    <a:lnTo>
                      <a:pt x="15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75" name="Shape 4775"/>
              <p:cNvSpPr/>
              <p:nvPr/>
            </p:nvSpPr>
            <p:spPr>
              <a:xfrm>
                <a:off x="1035050" y="1733550"/>
                <a:ext cx="42863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800" y="0"/>
                    </a:moveTo>
                    <a:lnTo>
                      <a:pt x="20800" y="0"/>
                    </a:lnTo>
                    <a:lnTo>
                      <a:pt x="20000" y="0"/>
                    </a:lnTo>
                    <a:lnTo>
                      <a:pt x="18400" y="1800"/>
                    </a:lnTo>
                    <a:lnTo>
                      <a:pt x="16800" y="1800"/>
                    </a:lnTo>
                    <a:lnTo>
                      <a:pt x="15200" y="1800"/>
                    </a:lnTo>
                    <a:lnTo>
                      <a:pt x="13600" y="1800"/>
                    </a:lnTo>
                    <a:lnTo>
                      <a:pt x="12000" y="1800"/>
                    </a:lnTo>
                    <a:lnTo>
                      <a:pt x="11200" y="3600"/>
                    </a:lnTo>
                    <a:lnTo>
                      <a:pt x="10400" y="3600"/>
                    </a:lnTo>
                    <a:lnTo>
                      <a:pt x="9600" y="3600"/>
                    </a:lnTo>
                    <a:lnTo>
                      <a:pt x="9600" y="3600"/>
                    </a:lnTo>
                    <a:lnTo>
                      <a:pt x="8800" y="3600"/>
                    </a:lnTo>
                    <a:lnTo>
                      <a:pt x="8000" y="3600"/>
                    </a:lnTo>
                    <a:lnTo>
                      <a:pt x="7200" y="5400"/>
                    </a:lnTo>
                    <a:lnTo>
                      <a:pt x="6400" y="5400"/>
                    </a:lnTo>
                    <a:lnTo>
                      <a:pt x="5600" y="5400"/>
                    </a:lnTo>
                    <a:lnTo>
                      <a:pt x="4800" y="7200"/>
                    </a:lnTo>
                    <a:lnTo>
                      <a:pt x="4800" y="7200"/>
                    </a:lnTo>
                    <a:lnTo>
                      <a:pt x="4000" y="9000"/>
                    </a:lnTo>
                    <a:lnTo>
                      <a:pt x="3200" y="9000"/>
                    </a:lnTo>
                    <a:lnTo>
                      <a:pt x="2400" y="10800"/>
                    </a:lnTo>
                    <a:lnTo>
                      <a:pt x="2400" y="10800"/>
                    </a:lnTo>
                    <a:lnTo>
                      <a:pt x="1600" y="12600"/>
                    </a:lnTo>
                    <a:lnTo>
                      <a:pt x="1600" y="14400"/>
                    </a:lnTo>
                    <a:lnTo>
                      <a:pt x="800" y="14400"/>
                    </a:lnTo>
                    <a:lnTo>
                      <a:pt x="800" y="16200"/>
                    </a:lnTo>
                    <a:lnTo>
                      <a:pt x="0" y="18000"/>
                    </a:lnTo>
                    <a:lnTo>
                      <a:pt x="4000" y="21600"/>
                    </a:lnTo>
                    <a:lnTo>
                      <a:pt x="4000" y="21600"/>
                    </a:lnTo>
                    <a:lnTo>
                      <a:pt x="4000" y="19800"/>
                    </a:lnTo>
                    <a:lnTo>
                      <a:pt x="4800" y="19800"/>
                    </a:lnTo>
                    <a:lnTo>
                      <a:pt x="4800" y="18000"/>
                    </a:lnTo>
                    <a:lnTo>
                      <a:pt x="4800" y="18000"/>
                    </a:lnTo>
                    <a:lnTo>
                      <a:pt x="5600" y="18000"/>
                    </a:lnTo>
                    <a:lnTo>
                      <a:pt x="5600" y="16200"/>
                    </a:lnTo>
                    <a:lnTo>
                      <a:pt x="6400" y="16200"/>
                    </a:lnTo>
                    <a:lnTo>
                      <a:pt x="6400" y="16200"/>
                    </a:lnTo>
                    <a:lnTo>
                      <a:pt x="7200" y="14400"/>
                    </a:lnTo>
                    <a:lnTo>
                      <a:pt x="7200" y="14400"/>
                    </a:lnTo>
                    <a:lnTo>
                      <a:pt x="8000" y="14400"/>
                    </a:lnTo>
                    <a:lnTo>
                      <a:pt x="8800" y="12600"/>
                    </a:lnTo>
                    <a:lnTo>
                      <a:pt x="8800" y="12600"/>
                    </a:lnTo>
                    <a:lnTo>
                      <a:pt x="9600" y="12600"/>
                    </a:lnTo>
                    <a:lnTo>
                      <a:pt x="10400" y="12600"/>
                    </a:lnTo>
                    <a:lnTo>
                      <a:pt x="10400" y="12600"/>
                    </a:lnTo>
                    <a:lnTo>
                      <a:pt x="11200" y="12600"/>
                    </a:lnTo>
                    <a:lnTo>
                      <a:pt x="12000" y="10800"/>
                    </a:lnTo>
                    <a:lnTo>
                      <a:pt x="12800" y="10800"/>
                    </a:lnTo>
                    <a:lnTo>
                      <a:pt x="14400" y="10800"/>
                    </a:lnTo>
                    <a:lnTo>
                      <a:pt x="16000" y="10800"/>
                    </a:lnTo>
                    <a:lnTo>
                      <a:pt x="16800" y="10800"/>
                    </a:lnTo>
                    <a:lnTo>
                      <a:pt x="18400" y="10800"/>
                    </a:lnTo>
                    <a:lnTo>
                      <a:pt x="20000" y="9000"/>
                    </a:lnTo>
                    <a:lnTo>
                      <a:pt x="21600" y="9000"/>
                    </a:lnTo>
                    <a:lnTo>
                      <a:pt x="21600" y="9000"/>
                    </a:lnTo>
                    <a:lnTo>
                      <a:pt x="208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76" name="Shape 4776"/>
              <p:cNvSpPr/>
              <p:nvPr/>
            </p:nvSpPr>
            <p:spPr>
              <a:xfrm>
                <a:off x="1076325" y="1722437"/>
                <a:ext cx="42863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600" y="0"/>
                    </a:moveTo>
                    <a:lnTo>
                      <a:pt x="17600" y="0"/>
                    </a:lnTo>
                    <a:lnTo>
                      <a:pt x="17600" y="1800"/>
                    </a:lnTo>
                    <a:lnTo>
                      <a:pt x="17600" y="1800"/>
                    </a:lnTo>
                    <a:lnTo>
                      <a:pt x="17600" y="3600"/>
                    </a:lnTo>
                    <a:lnTo>
                      <a:pt x="16800" y="3600"/>
                    </a:lnTo>
                    <a:lnTo>
                      <a:pt x="16800" y="3600"/>
                    </a:lnTo>
                    <a:lnTo>
                      <a:pt x="16000" y="5400"/>
                    </a:lnTo>
                    <a:lnTo>
                      <a:pt x="16000" y="5400"/>
                    </a:lnTo>
                    <a:lnTo>
                      <a:pt x="16000" y="5400"/>
                    </a:lnTo>
                    <a:lnTo>
                      <a:pt x="15200" y="7200"/>
                    </a:lnTo>
                    <a:lnTo>
                      <a:pt x="14400" y="7200"/>
                    </a:lnTo>
                    <a:lnTo>
                      <a:pt x="14400" y="7200"/>
                    </a:lnTo>
                    <a:lnTo>
                      <a:pt x="13600" y="7200"/>
                    </a:lnTo>
                    <a:lnTo>
                      <a:pt x="13600" y="9000"/>
                    </a:lnTo>
                    <a:lnTo>
                      <a:pt x="12800" y="9000"/>
                    </a:lnTo>
                    <a:lnTo>
                      <a:pt x="12000" y="9000"/>
                    </a:lnTo>
                    <a:lnTo>
                      <a:pt x="11200" y="9000"/>
                    </a:lnTo>
                    <a:lnTo>
                      <a:pt x="11200" y="9000"/>
                    </a:lnTo>
                    <a:lnTo>
                      <a:pt x="10400" y="10800"/>
                    </a:lnTo>
                    <a:lnTo>
                      <a:pt x="9600" y="10800"/>
                    </a:lnTo>
                    <a:lnTo>
                      <a:pt x="8800" y="10800"/>
                    </a:lnTo>
                    <a:lnTo>
                      <a:pt x="7200" y="10800"/>
                    </a:lnTo>
                    <a:lnTo>
                      <a:pt x="6400" y="10800"/>
                    </a:lnTo>
                    <a:lnTo>
                      <a:pt x="4800" y="12600"/>
                    </a:lnTo>
                    <a:lnTo>
                      <a:pt x="3200" y="12600"/>
                    </a:lnTo>
                    <a:lnTo>
                      <a:pt x="1600" y="12600"/>
                    </a:lnTo>
                    <a:lnTo>
                      <a:pt x="0" y="12600"/>
                    </a:lnTo>
                    <a:lnTo>
                      <a:pt x="800" y="21600"/>
                    </a:lnTo>
                    <a:lnTo>
                      <a:pt x="2400" y="21600"/>
                    </a:lnTo>
                    <a:lnTo>
                      <a:pt x="4000" y="21600"/>
                    </a:lnTo>
                    <a:lnTo>
                      <a:pt x="4800" y="21600"/>
                    </a:lnTo>
                    <a:lnTo>
                      <a:pt x="6400" y="19800"/>
                    </a:lnTo>
                    <a:lnTo>
                      <a:pt x="8000" y="19800"/>
                    </a:lnTo>
                    <a:lnTo>
                      <a:pt x="9600" y="19800"/>
                    </a:lnTo>
                    <a:lnTo>
                      <a:pt x="10400" y="19800"/>
                    </a:lnTo>
                    <a:lnTo>
                      <a:pt x="11200" y="19800"/>
                    </a:lnTo>
                    <a:lnTo>
                      <a:pt x="12000" y="18000"/>
                    </a:lnTo>
                    <a:lnTo>
                      <a:pt x="12800" y="18000"/>
                    </a:lnTo>
                    <a:lnTo>
                      <a:pt x="12800" y="18000"/>
                    </a:lnTo>
                    <a:lnTo>
                      <a:pt x="13600" y="18000"/>
                    </a:lnTo>
                    <a:lnTo>
                      <a:pt x="14400" y="16200"/>
                    </a:lnTo>
                    <a:lnTo>
                      <a:pt x="15200" y="16200"/>
                    </a:lnTo>
                    <a:lnTo>
                      <a:pt x="16000" y="16200"/>
                    </a:lnTo>
                    <a:lnTo>
                      <a:pt x="16800" y="14400"/>
                    </a:lnTo>
                    <a:lnTo>
                      <a:pt x="16800" y="14400"/>
                    </a:lnTo>
                    <a:lnTo>
                      <a:pt x="17600" y="14400"/>
                    </a:lnTo>
                    <a:lnTo>
                      <a:pt x="18400" y="12600"/>
                    </a:lnTo>
                    <a:lnTo>
                      <a:pt x="19200" y="10800"/>
                    </a:lnTo>
                    <a:lnTo>
                      <a:pt x="20000" y="10800"/>
                    </a:lnTo>
                    <a:lnTo>
                      <a:pt x="20000" y="9000"/>
                    </a:lnTo>
                    <a:lnTo>
                      <a:pt x="20800" y="9000"/>
                    </a:lnTo>
                    <a:lnTo>
                      <a:pt x="20800" y="7200"/>
                    </a:lnTo>
                    <a:lnTo>
                      <a:pt x="21600" y="5400"/>
                    </a:lnTo>
                    <a:lnTo>
                      <a:pt x="21600" y="3600"/>
                    </a:lnTo>
                    <a:lnTo>
                      <a:pt x="21600" y="3600"/>
                    </a:lnTo>
                    <a:lnTo>
                      <a:pt x="17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77" name="Shape 4777"/>
              <p:cNvSpPr/>
              <p:nvPr/>
            </p:nvSpPr>
            <p:spPr>
              <a:xfrm>
                <a:off x="1096962" y="1682750"/>
                <a:ext cx="2381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400"/>
                    </a:moveTo>
                    <a:lnTo>
                      <a:pt x="0" y="2400"/>
                    </a:lnTo>
                    <a:lnTo>
                      <a:pt x="1440" y="3200"/>
                    </a:lnTo>
                    <a:lnTo>
                      <a:pt x="2880" y="4800"/>
                    </a:lnTo>
                    <a:lnTo>
                      <a:pt x="4320" y="6400"/>
                    </a:lnTo>
                    <a:lnTo>
                      <a:pt x="5760" y="7200"/>
                    </a:lnTo>
                    <a:lnTo>
                      <a:pt x="7200" y="8800"/>
                    </a:lnTo>
                    <a:lnTo>
                      <a:pt x="8640" y="10400"/>
                    </a:lnTo>
                    <a:lnTo>
                      <a:pt x="10080" y="11200"/>
                    </a:lnTo>
                    <a:lnTo>
                      <a:pt x="11520" y="12800"/>
                    </a:lnTo>
                    <a:lnTo>
                      <a:pt x="11520" y="12800"/>
                    </a:lnTo>
                    <a:lnTo>
                      <a:pt x="11520" y="13600"/>
                    </a:lnTo>
                    <a:lnTo>
                      <a:pt x="12960" y="14400"/>
                    </a:lnTo>
                    <a:lnTo>
                      <a:pt x="12960" y="14400"/>
                    </a:lnTo>
                    <a:lnTo>
                      <a:pt x="12960" y="15200"/>
                    </a:lnTo>
                    <a:lnTo>
                      <a:pt x="12960" y="16000"/>
                    </a:lnTo>
                    <a:lnTo>
                      <a:pt x="14400" y="16000"/>
                    </a:lnTo>
                    <a:lnTo>
                      <a:pt x="14400" y="16800"/>
                    </a:lnTo>
                    <a:lnTo>
                      <a:pt x="14400" y="16800"/>
                    </a:lnTo>
                    <a:lnTo>
                      <a:pt x="14400" y="17600"/>
                    </a:lnTo>
                    <a:lnTo>
                      <a:pt x="14400" y="18400"/>
                    </a:lnTo>
                    <a:lnTo>
                      <a:pt x="14400" y="18400"/>
                    </a:lnTo>
                    <a:lnTo>
                      <a:pt x="14400" y="19200"/>
                    </a:lnTo>
                    <a:lnTo>
                      <a:pt x="14400" y="19200"/>
                    </a:lnTo>
                    <a:lnTo>
                      <a:pt x="12960" y="20000"/>
                    </a:lnTo>
                    <a:lnTo>
                      <a:pt x="12960" y="20000"/>
                    </a:lnTo>
                    <a:lnTo>
                      <a:pt x="20160" y="21600"/>
                    </a:lnTo>
                    <a:lnTo>
                      <a:pt x="20160" y="20800"/>
                    </a:lnTo>
                    <a:lnTo>
                      <a:pt x="21600" y="20000"/>
                    </a:lnTo>
                    <a:lnTo>
                      <a:pt x="21600" y="19200"/>
                    </a:lnTo>
                    <a:lnTo>
                      <a:pt x="21600" y="19200"/>
                    </a:lnTo>
                    <a:lnTo>
                      <a:pt x="21600" y="18400"/>
                    </a:lnTo>
                    <a:lnTo>
                      <a:pt x="21600" y="17600"/>
                    </a:lnTo>
                    <a:lnTo>
                      <a:pt x="21600" y="16800"/>
                    </a:lnTo>
                    <a:lnTo>
                      <a:pt x="21600" y="16000"/>
                    </a:lnTo>
                    <a:lnTo>
                      <a:pt x="21600" y="15200"/>
                    </a:lnTo>
                    <a:lnTo>
                      <a:pt x="20160" y="14400"/>
                    </a:lnTo>
                    <a:lnTo>
                      <a:pt x="20160" y="13600"/>
                    </a:lnTo>
                    <a:lnTo>
                      <a:pt x="20160" y="13600"/>
                    </a:lnTo>
                    <a:lnTo>
                      <a:pt x="18720" y="12800"/>
                    </a:lnTo>
                    <a:lnTo>
                      <a:pt x="18720" y="12000"/>
                    </a:lnTo>
                    <a:lnTo>
                      <a:pt x="18720" y="11200"/>
                    </a:lnTo>
                    <a:lnTo>
                      <a:pt x="17280" y="10400"/>
                    </a:lnTo>
                    <a:lnTo>
                      <a:pt x="15840" y="8800"/>
                    </a:lnTo>
                    <a:lnTo>
                      <a:pt x="14400" y="8000"/>
                    </a:lnTo>
                    <a:lnTo>
                      <a:pt x="12960" y="6400"/>
                    </a:lnTo>
                    <a:lnTo>
                      <a:pt x="11520" y="4800"/>
                    </a:lnTo>
                    <a:lnTo>
                      <a:pt x="10080" y="4000"/>
                    </a:lnTo>
                    <a:lnTo>
                      <a:pt x="8640" y="2400"/>
                    </a:lnTo>
                    <a:lnTo>
                      <a:pt x="7200" y="1600"/>
                    </a:lnTo>
                    <a:lnTo>
                      <a:pt x="5760" y="0"/>
                    </a:lnTo>
                    <a:lnTo>
                      <a:pt x="5760" y="0"/>
                    </a:lnTo>
                    <a:lnTo>
                      <a:pt x="0" y="2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78" name="Shape 4778"/>
              <p:cNvSpPr/>
              <p:nvPr/>
            </p:nvSpPr>
            <p:spPr>
              <a:xfrm>
                <a:off x="1081087" y="1639887"/>
                <a:ext cx="22226" cy="476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43" y="0"/>
                    </a:moveTo>
                    <a:lnTo>
                      <a:pt x="1543" y="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1440"/>
                    </a:lnTo>
                    <a:lnTo>
                      <a:pt x="0" y="2160"/>
                    </a:lnTo>
                    <a:lnTo>
                      <a:pt x="0" y="2880"/>
                    </a:lnTo>
                    <a:lnTo>
                      <a:pt x="0" y="3600"/>
                    </a:lnTo>
                    <a:lnTo>
                      <a:pt x="0" y="4320"/>
                    </a:lnTo>
                    <a:lnTo>
                      <a:pt x="0" y="5040"/>
                    </a:lnTo>
                    <a:lnTo>
                      <a:pt x="0" y="5760"/>
                    </a:lnTo>
                    <a:lnTo>
                      <a:pt x="0" y="6480"/>
                    </a:lnTo>
                    <a:lnTo>
                      <a:pt x="0" y="7200"/>
                    </a:lnTo>
                    <a:lnTo>
                      <a:pt x="0" y="7920"/>
                    </a:lnTo>
                    <a:lnTo>
                      <a:pt x="1543" y="8640"/>
                    </a:lnTo>
                    <a:lnTo>
                      <a:pt x="1543" y="9360"/>
                    </a:lnTo>
                    <a:lnTo>
                      <a:pt x="1543" y="10080"/>
                    </a:lnTo>
                    <a:lnTo>
                      <a:pt x="3086" y="10800"/>
                    </a:lnTo>
                    <a:lnTo>
                      <a:pt x="3086" y="11520"/>
                    </a:lnTo>
                    <a:lnTo>
                      <a:pt x="4629" y="12240"/>
                    </a:lnTo>
                    <a:lnTo>
                      <a:pt x="4629" y="12960"/>
                    </a:lnTo>
                    <a:lnTo>
                      <a:pt x="4629" y="13680"/>
                    </a:lnTo>
                    <a:lnTo>
                      <a:pt x="6171" y="15120"/>
                    </a:lnTo>
                    <a:lnTo>
                      <a:pt x="7714" y="16560"/>
                    </a:lnTo>
                    <a:lnTo>
                      <a:pt x="9257" y="18000"/>
                    </a:lnTo>
                    <a:lnTo>
                      <a:pt x="10800" y="18720"/>
                    </a:lnTo>
                    <a:lnTo>
                      <a:pt x="12343" y="20160"/>
                    </a:lnTo>
                    <a:lnTo>
                      <a:pt x="15429" y="21600"/>
                    </a:lnTo>
                    <a:lnTo>
                      <a:pt x="21600" y="19440"/>
                    </a:lnTo>
                    <a:lnTo>
                      <a:pt x="20057" y="18000"/>
                    </a:lnTo>
                    <a:lnTo>
                      <a:pt x="18514" y="17280"/>
                    </a:lnTo>
                    <a:lnTo>
                      <a:pt x="16971" y="15840"/>
                    </a:lnTo>
                    <a:lnTo>
                      <a:pt x="15429" y="14400"/>
                    </a:lnTo>
                    <a:lnTo>
                      <a:pt x="13886" y="13680"/>
                    </a:lnTo>
                    <a:lnTo>
                      <a:pt x="12343" y="12240"/>
                    </a:lnTo>
                    <a:lnTo>
                      <a:pt x="10800" y="11520"/>
                    </a:lnTo>
                    <a:lnTo>
                      <a:pt x="10800" y="10800"/>
                    </a:lnTo>
                    <a:lnTo>
                      <a:pt x="10800" y="10080"/>
                    </a:lnTo>
                    <a:lnTo>
                      <a:pt x="9257" y="9360"/>
                    </a:lnTo>
                    <a:lnTo>
                      <a:pt x="9257" y="8640"/>
                    </a:lnTo>
                    <a:lnTo>
                      <a:pt x="9257" y="8640"/>
                    </a:lnTo>
                    <a:lnTo>
                      <a:pt x="7714" y="7920"/>
                    </a:lnTo>
                    <a:lnTo>
                      <a:pt x="7714" y="7200"/>
                    </a:lnTo>
                    <a:lnTo>
                      <a:pt x="7714" y="6480"/>
                    </a:lnTo>
                    <a:lnTo>
                      <a:pt x="7714" y="5760"/>
                    </a:lnTo>
                    <a:lnTo>
                      <a:pt x="7714" y="5760"/>
                    </a:lnTo>
                    <a:lnTo>
                      <a:pt x="7714" y="5040"/>
                    </a:lnTo>
                    <a:lnTo>
                      <a:pt x="7714" y="4320"/>
                    </a:lnTo>
                    <a:lnTo>
                      <a:pt x="7714" y="3600"/>
                    </a:lnTo>
                    <a:lnTo>
                      <a:pt x="7714" y="3600"/>
                    </a:lnTo>
                    <a:lnTo>
                      <a:pt x="7714" y="2880"/>
                    </a:lnTo>
                    <a:lnTo>
                      <a:pt x="7714" y="2160"/>
                    </a:lnTo>
                    <a:lnTo>
                      <a:pt x="7714" y="2160"/>
                    </a:lnTo>
                    <a:lnTo>
                      <a:pt x="7714" y="1440"/>
                    </a:lnTo>
                    <a:lnTo>
                      <a:pt x="7714" y="1440"/>
                    </a:lnTo>
                    <a:lnTo>
                      <a:pt x="7714" y="1440"/>
                    </a:lnTo>
                    <a:lnTo>
                      <a:pt x="15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79" name="Shape 4779"/>
              <p:cNvSpPr/>
              <p:nvPr/>
            </p:nvSpPr>
            <p:spPr>
              <a:xfrm>
                <a:off x="1082675" y="1624012"/>
                <a:ext cx="41275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21600" y="0"/>
                    </a:lnTo>
                    <a:lnTo>
                      <a:pt x="19938" y="0"/>
                    </a:lnTo>
                    <a:lnTo>
                      <a:pt x="18277" y="0"/>
                    </a:lnTo>
                    <a:lnTo>
                      <a:pt x="16615" y="0"/>
                    </a:lnTo>
                    <a:lnTo>
                      <a:pt x="14954" y="1800"/>
                    </a:lnTo>
                    <a:lnTo>
                      <a:pt x="14123" y="1800"/>
                    </a:lnTo>
                    <a:lnTo>
                      <a:pt x="12462" y="1800"/>
                    </a:lnTo>
                    <a:lnTo>
                      <a:pt x="11631" y="1800"/>
                    </a:lnTo>
                    <a:lnTo>
                      <a:pt x="10800" y="1800"/>
                    </a:lnTo>
                    <a:lnTo>
                      <a:pt x="9969" y="1800"/>
                    </a:lnTo>
                    <a:lnTo>
                      <a:pt x="9138" y="3600"/>
                    </a:lnTo>
                    <a:lnTo>
                      <a:pt x="8308" y="3600"/>
                    </a:lnTo>
                    <a:lnTo>
                      <a:pt x="7477" y="3600"/>
                    </a:lnTo>
                    <a:lnTo>
                      <a:pt x="7477" y="3600"/>
                    </a:lnTo>
                    <a:lnTo>
                      <a:pt x="6646" y="5400"/>
                    </a:lnTo>
                    <a:lnTo>
                      <a:pt x="5815" y="5400"/>
                    </a:lnTo>
                    <a:lnTo>
                      <a:pt x="4985" y="5400"/>
                    </a:lnTo>
                    <a:lnTo>
                      <a:pt x="4154" y="7200"/>
                    </a:lnTo>
                    <a:lnTo>
                      <a:pt x="3323" y="7200"/>
                    </a:lnTo>
                    <a:lnTo>
                      <a:pt x="3323" y="9000"/>
                    </a:lnTo>
                    <a:lnTo>
                      <a:pt x="2492" y="9000"/>
                    </a:lnTo>
                    <a:lnTo>
                      <a:pt x="1662" y="10800"/>
                    </a:lnTo>
                    <a:lnTo>
                      <a:pt x="1662" y="10800"/>
                    </a:lnTo>
                    <a:lnTo>
                      <a:pt x="831" y="12600"/>
                    </a:lnTo>
                    <a:lnTo>
                      <a:pt x="831" y="14400"/>
                    </a:lnTo>
                    <a:lnTo>
                      <a:pt x="0" y="16200"/>
                    </a:lnTo>
                    <a:lnTo>
                      <a:pt x="0" y="18000"/>
                    </a:lnTo>
                    <a:lnTo>
                      <a:pt x="3323" y="21600"/>
                    </a:lnTo>
                    <a:lnTo>
                      <a:pt x="4154" y="19800"/>
                    </a:lnTo>
                    <a:lnTo>
                      <a:pt x="4154" y="19800"/>
                    </a:lnTo>
                    <a:lnTo>
                      <a:pt x="4154" y="18000"/>
                    </a:lnTo>
                    <a:lnTo>
                      <a:pt x="4154" y="18000"/>
                    </a:lnTo>
                    <a:lnTo>
                      <a:pt x="4985" y="16200"/>
                    </a:lnTo>
                    <a:lnTo>
                      <a:pt x="4985" y="16200"/>
                    </a:lnTo>
                    <a:lnTo>
                      <a:pt x="5815" y="16200"/>
                    </a:lnTo>
                    <a:lnTo>
                      <a:pt x="5815" y="14400"/>
                    </a:lnTo>
                    <a:lnTo>
                      <a:pt x="6646" y="14400"/>
                    </a:lnTo>
                    <a:lnTo>
                      <a:pt x="6646" y="14400"/>
                    </a:lnTo>
                    <a:lnTo>
                      <a:pt x="7477" y="14400"/>
                    </a:lnTo>
                    <a:lnTo>
                      <a:pt x="7477" y="12600"/>
                    </a:lnTo>
                    <a:lnTo>
                      <a:pt x="8308" y="12600"/>
                    </a:lnTo>
                    <a:lnTo>
                      <a:pt x="9138" y="12600"/>
                    </a:lnTo>
                    <a:lnTo>
                      <a:pt x="9138" y="12600"/>
                    </a:lnTo>
                    <a:lnTo>
                      <a:pt x="9969" y="12600"/>
                    </a:lnTo>
                    <a:lnTo>
                      <a:pt x="10800" y="10800"/>
                    </a:lnTo>
                    <a:lnTo>
                      <a:pt x="11631" y="10800"/>
                    </a:lnTo>
                    <a:lnTo>
                      <a:pt x="12462" y="10800"/>
                    </a:lnTo>
                    <a:lnTo>
                      <a:pt x="12462" y="10800"/>
                    </a:lnTo>
                    <a:lnTo>
                      <a:pt x="14123" y="10800"/>
                    </a:lnTo>
                    <a:lnTo>
                      <a:pt x="15785" y="10800"/>
                    </a:lnTo>
                    <a:lnTo>
                      <a:pt x="17446" y="9000"/>
                    </a:lnTo>
                    <a:lnTo>
                      <a:pt x="19108" y="9000"/>
                    </a:lnTo>
                    <a:lnTo>
                      <a:pt x="19938" y="9000"/>
                    </a:lnTo>
                    <a:lnTo>
                      <a:pt x="21600" y="9000"/>
                    </a:lnTo>
                    <a:lnTo>
                      <a:pt x="21600" y="90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80" name="Shape 4780"/>
              <p:cNvSpPr/>
              <p:nvPr/>
            </p:nvSpPr>
            <p:spPr>
              <a:xfrm>
                <a:off x="1123950" y="1611312"/>
                <a:ext cx="4286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600" y="0"/>
                    </a:moveTo>
                    <a:lnTo>
                      <a:pt x="17600" y="0"/>
                    </a:lnTo>
                    <a:lnTo>
                      <a:pt x="17600" y="1662"/>
                    </a:lnTo>
                    <a:lnTo>
                      <a:pt x="16800" y="1662"/>
                    </a:lnTo>
                    <a:lnTo>
                      <a:pt x="16800" y="3323"/>
                    </a:lnTo>
                    <a:lnTo>
                      <a:pt x="16800" y="3323"/>
                    </a:lnTo>
                    <a:lnTo>
                      <a:pt x="16000" y="4985"/>
                    </a:lnTo>
                    <a:lnTo>
                      <a:pt x="16000" y="4985"/>
                    </a:lnTo>
                    <a:lnTo>
                      <a:pt x="15200" y="4985"/>
                    </a:lnTo>
                    <a:lnTo>
                      <a:pt x="15200" y="6646"/>
                    </a:lnTo>
                    <a:lnTo>
                      <a:pt x="14400" y="6646"/>
                    </a:lnTo>
                    <a:lnTo>
                      <a:pt x="14400" y="6646"/>
                    </a:lnTo>
                    <a:lnTo>
                      <a:pt x="13600" y="8308"/>
                    </a:lnTo>
                    <a:lnTo>
                      <a:pt x="13600" y="8308"/>
                    </a:lnTo>
                    <a:lnTo>
                      <a:pt x="12800" y="8308"/>
                    </a:lnTo>
                    <a:lnTo>
                      <a:pt x="12000" y="8308"/>
                    </a:lnTo>
                    <a:lnTo>
                      <a:pt x="11200" y="9969"/>
                    </a:lnTo>
                    <a:lnTo>
                      <a:pt x="11200" y="9969"/>
                    </a:lnTo>
                    <a:lnTo>
                      <a:pt x="10400" y="9969"/>
                    </a:lnTo>
                    <a:lnTo>
                      <a:pt x="9600" y="9969"/>
                    </a:lnTo>
                    <a:lnTo>
                      <a:pt x="8800" y="11631"/>
                    </a:lnTo>
                    <a:lnTo>
                      <a:pt x="8000" y="11631"/>
                    </a:lnTo>
                    <a:lnTo>
                      <a:pt x="7200" y="11631"/>
                    </a:lnTo>
                    <a:lnTo>
                      <a:pt x="5600" y="11631"/>
                    </a:lnTo>
                    <a:lnTo>
                      <a:pt x="4000" y="11631"/>
                    </a:lnTo>
                    <a:lnTo>
                      <a:pt x="2400" y="13292"/>
                    </a:lnTo>
                    <a:lnTo>
                      <a:pt x="800" y="13292"/>
                    </a:lnTo>
                    <a:lnTo>
                      <a:pt x="0" y="13292"/>
                    </a:lnTo>
                    <a:lnTo>
                      <a:pt x="0" y="21600"/>
                    </a:lnTo>
                    <a:lnTo>
                      <a:pt x="1600" y="21600"/>
                    </a:lnTo>
                    <a:lnTo>
                      <a:pt x="3200" y="21600"/>
                    </a:lnTo>
                    <a:lnTo>
                      <a:pt x="4800" y="19938"/>
                    </a:lnTo>
                    <a:lnTo>
                      <a:pt x="5600" y="19938"/>
                    </a:lnTo>
                    <a:lnTo>
                      <a:pt x="7200" y="19938"/>
                    </a:lnTo>
                    <a:lnTo>
                      <a:pt x="8800" y="19938"/>
                    </a:lnTo>
                    <a:lnTo>
                      <a:pt x="9600" y="18277"/>
                    </a:lnTo>
                    <a:lnTo>
                      <a:pt x="10400" y="18277"/>
                    </a:lnTo>
                    <a:lnTo>
                      <a:pt x="11200" y="18277"/>
                    </a:lnTo>
                    <a:lnTo>
                      <a:pt x="12000" y="18277"/>
                    </a:lnTo>
                    <a:lnTo>
                      <a:pt x="12800" y="18277"/>
                    </a:lnTo>
                    <a:lnTo>
                      <a:pt x="13600" y="16615"/>
                    </a:lnTo>
                    <a:lnTo>
                      <a:pt x="14400" y="16615"/>
                    </a:lnTo>
                    <a:lnTo>
                      <a:pt x="14400" y="16615"/>
                    </a:lnTo>
                    <a:lnTo>
                      <a:pt x="15200" y="14954"/>
                    </a:lnTo>
                    <a:lnTo>
                      <a:pt x="16000" y="14954"/>
                    </a:lnTo>
                    <a:lnTo>
                      <a:pt x="16800" y="13292"/>
                    </a:lnTo>
                    <a:lnTo>
                      <a:pt x="17600" y="13292"/>
                    </a:lnTo>
                    <a:lnTo>
                      <a:pt x="17600" y="11631"/>
                    </a:lnTo>
                    <a:lnTo>
                      <a:pt x="18400" y="11631"/>
                    </a:lnTo>
                    <a:lnTo>
                      <a:pt x="19200" y="9969"/>
                    </a:lnTo>
                    <a:lnTo>
                      <a:pt x="20000" y="8308"/>
                    </a:lnTo>
                    <a:lnTo>
                      <a:pt x="20000" y="8308"/>
                    </a:lnTo>
                    <a:lnTo>
                      <a:pt x="20800" y="6646"/>
                    </a:lnTo>
                    <a:lnTo>
                      <a:pt x="20800" y="4985"/>
                    </a:lnTo>
                    <a:lnTo>
                      <a:pt x="21600" y="3323"/>
                    </a:lnTo>
                    <a:lnTo>
                      <a:pt x="21600" y="3323"/>
                    </a:lnTo>
                    <a:lnTo>
                      <a:pt x="17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81" name="Shape 4781"/>
              <p:cNvSpPr/>
              <p:nvPr/>
            </p:nvSpPr>
            <p:spPr>
              <a:xfrm>
                <a:off x="1144587" y="1566862"/>
                <a:ext cx="23813" cy="476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440"/>
                    </a:moveTo>
                    <a:lnTo>
                      <a:pt x="0" y="1440"/>
                    </a:lnTo>
                    <a:lnTo>
                      <a:pt x="1440" y="2880"/>
                    </a:lnTo>
                    <a:lnTo>
                      <a:pt x="2880" y="4320"/>
                    </a:lnTo>
                    <a:lnTo>
                      <a:pt x="4320" y="5760"/>
                    </a:lnTo>
                    <a:lnTo>
                      <a:pt x="5760" y="7200"/>
                    </a:lnTo>
                    <a:lnTo>
                      <a:pt x="7200" y="7920"/>
                    </a:lnTo>
                    <a:lnTo>
                      <a:pt x="8640" y="9360"/>
                    </a:lnTo>
                    <a:lnTo>
                      <a:pt x="10080" y="10800"/>
                    </a:lnTo>
                    <a:lnTo>
                      <a:pt x="11520" y="12240"/>
                    </a:lnTo>
                    <a:lnTo>
                      <a:pt x="11520" y="12240"/>
                    </a:lnTo>
                    <a:lnTo>
                      <a:pt x="11520" y="12960"/>
                    </a:lnTo>
                    <a:lnTo>
                      <a:pt x="12960" y="13680"/>
                    </a:lnTo>
                    <a:lnTo>
                      <a:pt x="12960" y="14400"/>
                    </a:lnTo>
                    <a:lnTo>
                      <a:pt x="12960" y="15120"/>
                    </a:lnTo>
                    <a:lnTo>
                      <a:pt x="12960" y="15840"/>
                    </a:lnTo>
                    <a:lnTo>
                      <a:pt x="12960" y="15840"/>
                    </a:lnTo>
                    <a:lnTo>
                      <a:pt x="12960" y="16560"/>
                    </a:lnTo>
                    <a:lnTo>
                      <a:pt x="14400" y="17280"/>
                    </a:lnTo>
                    <a:lnTo>
                      <a:pt x="14400" y="18000"/>
                    </a:lnTo>
                    <a:lnTo>
                      <a:pt x="14400" y="18000"/>
                    </a:lnTo>
                    <a:lnTo>
                      <a:pt x="14400" y="18720"/>
                    </a:lnTo>
                    <a:lnTo>
                      <a:pt x="12960" y="18720"/>
                    </a:lnTo>
                    <a:lnTo>
                      <a:pt x="12960" y="19440"/>
                    </a:lnTo>
                    <a:lnTo>
                      <a:pt x="12960" y="20160"/>
                    </a:lnTo>
                    <a:lnTo>
                      <a:pt x="12960" y="20160"/>
                    </a:lnTo>
                    <a:lnTo>
                      <a:pt x="20160" y="21600"/>
                    </a:lnTo>
                    <a:lnTo>
                      <a:pt x="20160" y="20880"/>
                    </a:lnTo>
                    <a:lnTo>
                      <a:pt x="20160" y="20160"/>
                    </a:lnTo>
                    <a:lnTo>
                      <a:pt x="21600" y="19440"/>
                    </a:lnTo>
                    <a:lnTo>
                      <a:pt x="21600" y="18720"/>
                    </a:lnTo>
                    <a:lnTo>
                      <a:pt x="21600" y="18000"/>
                    </a:lnTo>
                    <a:lnTo>
                      <a:pt x="21600" y="17280"/>
                    </a:lnTo>
                    <a:lnTo>
                      <a:pt x="21600" y="16560"/>
                    </a:lnTo>
                    <a:lnTo>
                      <a:pt x="21600" y="15840"/>
                    </a:lnTo>
                    <a:lnTo>
                      <a:pt x="20160" y="15840"/>
                    </a:lnTo>
                    <a:lnTo>
                      <a:pt x="20160" y="14400"/>
                    </a:lnTo>
                    <a:lnTo>
                      <a:pt x="20160" y="13680"/>
                    </a:lnTo>
                    <a:lnTo>
                      <a:pt x="20160" y="12960"/>
                    </a:lnTo>
                    <a:lnTo>
                      <a:pt x="18720" y="12240"/>
                    </a:lnTo>
                    <a:lnTo>
                      <a:pt x="18720" y="12240"/>
                    </a:lnTo>
                    <a:lnTo>
                      <a:pt x="18720" y="11520"/>
                    </a:lnTo>
                    <a:lnTo>
                      <a:pt x="17280" y="10800"/>
                    </a:lnTo>
                    <a:lnTo>
                      <a:pt x="17280" y="9360"/>
                    </a:lnTo>
                    <a:lnTo>
                      <a:pt x="14400" y="7920"/>
                    </a:lnTo>
                    <a:lnTo>
                      <a:pt x="12960" y="6480"/>
                    </a:lnTo>
                    <a:lnTo>
                      <a:pt x="12960" y="5040"/>
                    </a:lnTo>
                    <a:lnTo>
                      <a:pt x="11520" y="3600"/>
                    </a:lnTo>
                    <a:lnTo>
                      <a:pt x="10080" y="2880"/>
                    </a:lnTo>
                    <a:lnTo>
                      <a:pt x="8640" y="1440"/>
                    </a:lnTo>
                    <a:lnTo>
                      <a:pt x="7200" y="0"/>
                    </a:lnTo>
                    <a:lnTo>
                      <a:pt x="7200" y="0"/>
                    </a:lnTo>
                    <a:lnTo>
                      <a:pt x="0" y="14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82" name="Shape 4782"/>
              <p:cNvSpPr/>
              <p:nvPr/>
            </p:nvSpPr>
            <p:spPr>
              <a:xfrm>
                <a:off x="1130300" y="1524000"/>
                <a:ext cx="22225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43" y="0"/>
                    </a:moveTo>
                    <a:lnTo>
                      <a:pt x="1543" y="0"/>
                    </a:lnTo>
                    <a:lnTo>
                      <a:pt x="0" y="0"/>
                    </a:lnTo>
                    <a:lnTo>
                      <a:pt x="0" y="745"/>
                    </a:lnTo>
                    <a:lnTo>
                      <a:pt x="0" y="1490"/>
                    </a:lnTo>
                    <a:lnTo>
                      <a:pt x="0" y="2234"/>
                    </a:lnTo>
                    <a:lnTo>
                      <a:pt x="0" y="2979"/>
                    </a:lnTo>
                    <a:lnTo>
                      <a:pt x="0" y="3724"/>
                    </a:lnTo>
                    <a:lnTo>
                      <a:pt x="0" y="4469"/>
                    </a:lnTo>
                    <a:lnTo>
                      <a:pt x="0" y="5214"/>
                    </a:lnTo>
                    <a:lnTo>
                      <a:pt x="0" y="5959"/>
                    </a:lnTo>
                    <a:lnTo>
                      <a:pt x="0" y="6703"/>
                    </a:lnTo>
                    <a:lnTo>
                      <a:pt x="0" y="7448"/>
                    </a:lnTo>
                    <a:lnTo>
                      <a:pt x="1543" y="8193"/>
                    </a:lnTo>
                    <a:lnTo>
                      <a:pt x="1543" y="8938"/>
                    </a:lnTo>
                    <a:lnTo>
                      <a:pt x="1543" y="9683"/>
                    </a:lnTo>
                    <a:lnTo>
                      <a:pt x="3086" y="10428"/>
                    </a:lnTo>
                    <a:lnTo>
                      <a:pt x="3086" y="11172"/>
                    </a:lnTo>
                    <a:lnTo>
                      <a:pt x="4629" y="12662"/>
                    </a:lnTo>
                    <a:lnTo>
                      <a:pt x="6171" y="14152"/>
                    </a:lnTo>
                    <a:lnTo>
                      <a:pt x="7714" y="15641"/>
                    </a:lnTo>
                    <a:lnTo>
                      <a:pt x="9257" y="17131"/>
                    </a:lnTo>
                    <a:lnTo>
                      <a:pt x="10800" y="17876"/>
                    </a:lnTo>
                    <a:lnTo>
                      <a:pt x="12343" y="19366"/>
                    </a:lnTo>
                    <a:lnTo>
                      <a:pt x="12343" y="20855"/>
                    </a:lnTo>
                    <a:lnTo>
                      <a:pt x="13886" y="21600"/>
                    </a:lnTo>
                    <a:lnTo>
                      <a:pt x="21600" y="20110"/>
                    </a:lnTo>
                    <a:lnTo>
                      <a:pt x="20057" y="18621"/>
                    </a:lnTo>
                    <a:lnTo>
                      <a:pt x="18514" y="17876"/>
                    </a:lnTo>
                    <a:lnTo>
                      <a:pt x="16971" y="16386"/>
                    </a:lnTo>
                    <a:lnTo>
                      <a:pt x="15429" y="14897"/>
                    </a:lnTo>
                    <a:lnTo>
                      <a:pt x="13886" y="13407"/>
                    </a:lnTo>
                    <a:lnTo>
                      <a:pt x="12343" y="12662"/>
                    </a:lnTo>
                    <a:lnTo>
                      <a:pt x="10800" y="11172"/>
                    </a:lnTo>
                    <a:lnTo>
                      <a:pt x="10800" y="9683"/>
                    </a:lnTo>
                    <a:lnTo>
                      <a:pt x="9257" y="8938"/>
                    </a:lnTo>
                    <a:lnTo>
                      <a:pt x="9257" y="8193"/>
                    </a:lnTo>
                    <a:lnTo>
                      <a:pt x="9257" y="7448"/>
                    </a:lnTo>
                    <a:lnTo>
                      <a:pt x="7714" y="7448"/>
                    </a:lnTo>
                    <a:lnTo>
                      <a:pt x="7714" y="6703"/>
                    </a:lnTo>
                    <a:lnTo>
                      <a:pt x="7714" y="5959"/>
                    </a:lnTo>
                    <a:lnTo>
                      <a:pt x="7714" y="5214"/>
                    </a:lnTo>
                    <a:lnTo>
                      <a:pt x="7714" y="5214"/>
                    </a:lnTo>
                    <a:lnTo>
                      <a:pt x="7714" y="4469"/>
                    </a:lnTo>
                    <a:lnTo>
                      <a:pt x="7714" y="3724"/>
                    </a:lnTo>
                    <a:lnTo>
                      <a:pt x="7714" y="2979"/>
                    </a:lnTo>
                    <a:lnTo>
                      <a:pt x="7714" y="2979"/>
                    </a:lnTo>
                    <a:lnTo>
                      <a:pt x="7714" y="2234"/>
                    </a:lnTo>
                    <a:lnTo>
                      <a:pt x="7714" y="2234"/>
                    </a:lnTo>
                    <a:lnTo>
                      <a:pt x="7714" y="1490"/>
                    </a:lnTo>
                    <a:lnTo>
                      <a:pt x="7714" y="1490"/>
                    </a:lnTo>
                    <a:lnTo>
                      <a:pt x="7714" y="1490"/>
                    </a:lnTo>
                    <a:lnTo>
                      <a:pt x="15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83" name="Shape 4783"/>
              <p:cNvSpPr/>
              <p:nvPr/>
            </p:nvSpPr>
            <p:spPr>
              <a:xfrm>
                <a:off x="1131887" y="1508125"/>
                <a:ext cx="41276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21600" y="0"/>
                    </a:lnTo>
                    <a:lnTo>
                      <a:pt x="19938" y="0"/>
                    </a:lnTo>
                    <a:lnTo>
                      <a:pt x="18277" y="0"/>
                    </a:lnTo>
                    <a:lnTo>
                      <a:pt x="16615" y="0"/>
                    </a:lnTo>
                    <a:lnTo>
                      <a:pt x="14954" y="0"/>
                    </a:lnTo>
                    <a:lnTo>
                      <a:pt x="13292" y="0"/>
                    </a:lnTo>
                    <a:lnTo>
                      <a:pt x="11631" y="1800"/>
                    </a:lnTo>
                    <a:lnTo>
                      <a:pt x="10800" y="1800"/>
                    </a:lnTo>
                    <a:lnTo>
                      <a:pt x="10800" y="1800"/>
                    </a:lnTo>
                    <a:lnTo>
                      <a:pt x="9969" y="1800"/>
                    </a:lnTo>
                    <a:lnTo>
                      <a:pt x="9138" y="1800"/>
                    </a:lnTo>
                    <a:lnTo>
                      <a:pt x="8308" y="1800"/>
                    </a:lnTo>
                    <a:lnTo>
                      <a:pt x="7477" y="3600"/>
                    </a:lnTo>
                    <a:lnTo>
                      <a:pt x="6646" y="3600"/>
                    </a:lnTo>
                    <a:lnTo>
                      <a:pt x="5815" y="3600"/>
                    </a:lnTo>
                    <a:lnTo>
                      <a:pt x="5815" y="5400"/>
                    </a:lnTo>
                    <a:lnTo>
                      <a:pt x="4985" y="5400"/>
                    </a:lnTo>
                    <a:lnTo>
                      <a:pt x="4154" y="7200"/>
                    </a:lnTo>
                    <a:lnTo>
                      <a:pt x="3323" y="7200"/>
                    </a:lnTo>
                    <a:lnTo>
                      <a:pt x="2492" y="9000"/>
                    </a:lnTo>
                    <a:lnTo>
                      <a:pt x="2492" y="9000"/>
                    </a:lnTo>
                    <a:lnTo>
                      <a:pt x="1662" y="10800"/>
                    </a:lnTo>
                    <a:lnTo>
                      <a:pt x="1662" y="10800"/>
                    </a:lnTo>
                    <a:lnTo>
                      <a:pt x="831" y="12600"/>
                    </a:lnTo>
                    <a:lnTo>
                      <a:pt x="0" y="14400"/>
                    </a:lnTo>
                    <a:lnTo>
                      <a:pt x="0" y="16200"/>
                    </a:lnTo>
                    <a:lnTo>
                      <a:pt x="0" y="18000"/>
                    </a:lnTo>
                    <a:lnTo>
                      <a:pt x="3323" y="21600"/>
                    </a:lnTo>
                    <a:lnTo>
                      <a:pt x="3323" y="19800"/>
                    </a:lnTo>
                    <a:lnTo>
                      <a:pt x="4154" y="18000"/>
                    </a:lnTo>
                    <a:lnTo>
                      <a:pt x="4154" y="18000"/>
                    </a:lnTo>
                    <a:lnTo>
                      <a:pt x="4154" y="18000"/>
                    </a:lnTo>
                    <a:lnTo>
                      <a:pt x="4985" y="16200"/>
                    </a:lnTo>
                    <a:lnTo>
                      <a:pt x="4985" y="16200"/>
                    </a:lnTo>
                    <a:lnTo>
                      <a:pt x="5815" y="14400"/>
                    </a:lnTo>
                    <a:lnTo>
                      <a:pt x="5815" y="14400"/>
                    </a:lnTo>
                    <a:lnTo>
                      <a:pt x="6646" y="14400"/>
                    </a:lnTo>
                    <a:lnTo>
                      <a:pt x="6646" y="12600"/>
                    </a:lnTo>
                    <a:lnTo>
                      <a:pt x="7477" y="12600"/>
                    </a:lnTo>
                    <a:lnTo>
                      <a:pt x="7477" y="12600"/>
                    </a:lnTo>
                    <a:lnTo>
                      <a:pt x="8308" y="12600"/>
                    </a:lnTo>
                    <a:lnTo>
                      <a:pt x="9138" y="10800"/>
                    </a:lnTo>
                    <a:lnTo>
                      <a:pt x="9138" y="10800"/>
                    </a:lnTo>
                    <a:lnTo>
                      <a:pt x="9969" y="10800"/>
                    </a:lnTo>
                    <a:lnTo>
                      <a:pt x="10800" y="10800"/>
                    </a:lnTo>
                    <a:lnTo>
                      <a:pt x="10800" y="10800"/>
                    </a:lnTo>
                    <a:lnTo>
                      <a:pt x="11631" y="10800"/>
                    </a:lnTo>
                    <a:lnTo>
                      <a:pt x="12462" y="9000"/>
                    </a:lnTo>
                    <a:lnTo>
                      <a:pt x="14123" y="9000"/>
                    </a:lnTo>
                    <a:lnTo>
                      <a:pt x="15785" y="9000"/>
                    </a:lnTo>
                    <a:lnTo>
                      <a:pt x="17446" y="9000"/>
                    </a:lnTo>
                    <a:lnTo>
                      <a:pt x="18277" y="9000"/>
                    </a:lnTo>
                    <a:lnTo>
                      <a:pt x="19938" y="9000"/>
                    </a:lnTo>
                    <a:lnTo>
                      <a:pt x="21600" y="9000"/>
                    </a:lnTo>
                    <a:lnTo>
                      <a:pt x="21600" y="90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84" name="Shape 4784"/>
              <p:cNvSpPr/>
              <p:nvPr/>
            </p:nvSpPr>
            <p:spPr>
              <a:xfrm>
                <a:off x="1173162" y="1495425"/>
                <a:ext cx="4286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600" y="0"/>
                    </a:moveTo>
                    <a:lnTo>
                      <a:pt x="17600" y="0"/>
                    </a:lnTo>
                    <a:lnTo>
                      <a:pt x="17600" y="1662"/>
                    </a:lnTo>
                    <a:lnTo>
                      <a:pt x="16800" y="1662"/>
                    </a:lnTo>
                    <a:lnTo>
                      <a:pt x="16800" y="1662"/>
                    </a:lnTo>
                    <a:lnTo>
                      <a:pt x="16800" y="3323"/>
                    </a:lnTo>
                    <a:lnTo>
                      <a:pt x="16000" y="4985"/>
                    </a:lnTo>
                    <a:lnTo>
                      <a:pt x="16000" y="4985"/>
                    </a:lnTo>
                    <a:lnTo>
                      <a:pt x="15200" y="4985"/>
                    </a:lnTo>
                    <a:lnTo>
                      <a:pt x="15200" y="6646"/>
                    </a:lnTo>
                    <a:lnTo>
                      <a:pt x="14400" y="6646"/>
                    </a:lnTo>
                    <a:lnTo>
                      <a:pt x="14400" y="6646"/>
                    </a:lnTo>
                    <a:lnTo>
                      <a:pt x="13600" y="8308"/>
                    </a:lnTo>
                    <a:lnTo>
                      <a:pt x="13600" y="8308"/>
                    </a:lnTo>
                    <a:lnTo>
                      <a:pt x="12800" y="8308"/>
                    </a:lnTo>
                    <a:lnTo>
                      <a:pt x="12000" y="8308"/>
                    </a:lnTo>
                    <a:lnTo>
                      <a:pt x="12000" y="9969"/>
                    </a:lnTo>
                    <a:lnTo>
                      <a:pt x="11200" y="9969"/>
                    </a:lnTo>
                    <a:lnTo>
                      <a:pt x="10400" y="9969"/>
                    </a:lnTo>
                    <a:lnTo>
                      <a:pt x="9600" y="9969"/>
                    </a:lnTo>
                    <a:lnTo>
                      <a:pt x="9600" y="9969"/>
                    </a:lnTo>
                    <a:lnTo>
                      <a:pt x="8800" y="11631"/>
                    </a:lnTo>
                    <a:lnTo>
                      <a:pt x="7200" y="11631"/>
                    </a:lnTo>
                    <a:lnTo>
                      <a:pt x="5600" y="11631"/>
                    </a:lnTo>
                    <a:lnTo>
                      <a:pt x="4800" y="11631"/>
                    </a:lnTo>
                    <a:lnTo>
                      <a:pt x="3200" y="11631"/>
                    </a:lnTo>
                    <a:lnTo>
                      <a:pt x="1600" y="11631"/>
                    </a:lnTo>
                    <a:lnTo>
                      <a:pt x="0" y="13292"/>
                    </a:lnTo>
                    <a:lnTo>
                      <a:pt x="0" y="21600"/>
                    </a:lnTo>
                    <a:lnTo>
                      <a:pt x="1600" y="19938"/>
                    </a:lnTo>
                    <a:lnTo>
                      <a:pt x="3200" y="19938"/>
                    </a:lnTo>
                    <a:lnTo>
                      <a:pt x="4800" y="19938"/>
                    </a:lnTo>
                    <a:lnTo>
                      <a:pt x="6400" y="19938"/>
                    </a:lnTo>
                    <a:lnTo>
                      <a:pt x="8000" y="19938"/>
                    </a:lnTo>
                    <a:lnTo>
                      <a:pt x="9600" y="18277"/>
                    </a:lnTo>
                    <a:lnTo>
                      <a:pt x="10400" y="18277"/>
                    </a:lnTo>
                    <a:lnTo>
                      <a:pt x="11200" y="18277"/>
                    </a:lnTo>
                    <a:lnTo>
                      <a:pt x="11200" y="18277"/>
                    </a:lnTo>
                    <a:lnTo>
                      <a:pt x="12000" y="18277"/>
                    </a:lnTo>
                    <a:lnTo>
                      <a:pt x="12800" y="16615"/>
                    </a:lnTo>
                    <a:lnTo>
                      <a:pt x="13600" y="16615"/>
                    </a:lnTo>
                    <a:lnTo>
                      <a:pt x="14400" y="16615"/>
                    </a:lnTo>
                    <a:lnTo>
                      <a:pt x="15200" y="14954"/>
                    </a:lnTo>
                    <a:lnTo>
                      <a:pt x="16000" y="14954"/>
                    </a:lnTo>
                    <a:lnTo>
                      <a:pt x="16000" y="14954"/>
                    </a:lnTo>
                    <a:lnTo>
                      <a:pt x="16800" y="13292"/>
                    </a:lnTo>
                    <a:lnTo>
                      <a:pt x="17600" y="13292"/>
                    </a:lnTo>
                    <a:lnTo>
                      <a:pt x="18400" y="11631"/>
                    </a:lnTo>
                    <a:lnTo>
                      <a:pt x="18400" y="11631"/>
                    </a:lnTo>
                    <a:lnTo>
                      <a:pt x="19200" y="9969"/>
                    </a:lnTo>
                    <a:lnTo>
                      <a:pt x="20000" y="8308"/>
                    </a:lnTo>
                    <a:lnTo>
                      <a:pt x="20000" y="8308"/>
                    </a:lnTo>
                    <a:lnTo>
                      <a:pt x="20800" y="6646"/>
                    </a:lnTo>
                    <a:lnTo>
                      <a:pt x="20800" y="4985"/>
                    </a:lnTo>
                    <a:lnTo>
                      <a:pt x="21600" y="3323"/>
                    </a:lnTo>
                    <a:lnTo>
                      <a:pt x="21600" y="3323"/>
                    </a:lnTo>
                    <a:lnTo>
                      <a:pt x="17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85" name="Shape 4785"/>
              <p:cNvSpPr/>
              <p:nvPr/>
            </p:nvSpPr>
            <p:spPr>
              <a:xfrm>
                <a:off x="1193800" y="1450975"/>
                <a:ext cx="23813" cy="476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440"/>
                    </a:moveTo>
                    <a:lnTo>
                      <a:pt x="0" y="1440"/>
                    </a:lnTo>
                    <a:lnTo>
                      <a:pt x="1440" y="2880"/>
                    </a:lnTo>
                    <a:lnTo>
                      <a:pt x="2880" y="4320"/>
                    </a:lnTo>
                    <a:lnTo>
                      <a:pt x="4320" y="5760"/>
                    </a:lnTo>
                    <a:lnTo>
                      <a:pt x="5760" y="7200"/>
                    </a:lnTo>
                    <a:lnTo>
                      <a:pt x="7200" y="8640"/>
                    </a:lnTo>
                    <a:lnTo>
                      <a:pt x="8640" y="10080"/>
                    </a:lnTo>
                    <a:lnTo>
                      <a:pt x="10080" y="11520"/>
                    </a:lnTo>
                    <a:lnTo>
                      <a:pt x="11520" y="12240"/>
                    </a:lnTo>
                    <a:lnTo>
                      <a:pt x="11520" y="12960"/>
                    </a:lnTo>
                    <a:lnTo>
                      <a:pt x="11520" y="13680"/>
                    </a:lnTo>
                    <a:lnTo>
                      <a:pt x="12960" y="14400"/>
                    </a:lnTo>
                    <a:lnTo>
                      <a:pt x="12960" y="14400"/>
                    </a:lnTo>
                    <a:lnTo>
                      <a:pt x="12960" y="15120"/>
                    </a:lnTo>
                    <a:lnTo>
                      <a:pt x="12960" y="15840"/>
                    </a:lnTo>
                    <a:lnTo>
                      <a:pt x="12960" y="15840"/>
                    </a:lnTo>
                    <a:lnTo>
                      <a:pt x="12960" y="16560"/>
                    </a:lnTo>
                    <a:lnTo>
                      <a:pt x="14400" y="17280"/>
                    </a:lnTo>
                    <a:lnTo>
                      <a:pt x="14400" y="17280"/>
                    </a:lnTo>
                    <a:lnTo>
                      <a:pt x="14400" y="18000"/>
                    </a:lnTo>
                    <a:lnTo>
                      <a:pt x="12960" y="18720"/>
                    </a:lnTo>
                    <a:lnTo>
                      <a:pt x="12960" y="18720"/>
                    </a:lnTo>
                    <a:lnTo>
                      <a:pt x="12960" y="19440"/>
                    </a:lnTo>
                    <a:lnTo>
                      <a:pt x="12960" y="19440"/>
                    </a:lnTo>
                    <a:lnTo>
                      <a:pt x="12960" y="20160"/>
                    </a:lnTo>
                    <a:lnTo>
                      <a:pt x="20160" y="21600"/>
                    </a:lnTo>
                    <a:lnTo>
                      <a:pt x="20160" y="20880"/>
                    </a:lnTo>
                    <a:lnTo>
                      <a:pt x="20160" y="20160"/>
                    </a:lnTo>
                    <a:lnTo>
                      <a:pt x="21600" y="19440"/>
                    </a:lnTo>
                    <a:lnTo>
                      <a:pt x="21600" y="18720"/>
                    </a:lnTo>
                    <a:lnTo>
                      <a:pt x="21600" y="18000"/>
                    </a:lnTo>
                    <a:lnTo>
                      <a:pt x="21600" y="17280"/>
                    </a:lnTo>
                    <a:lnTo>
                      <a:pt x="21600" y="16560"/>
                    </a:lnTo>
                    <a:lnTo>
                      <a:pt x="21600" y="16560"/>
                    </a:lnTo>
                    <a:lnTo>
                      <a:pt x="21600" y="15840"/>
                    </a:lnTo>
                    <a:lnTo>
                      <a:pt x="20160" y="15120"/>
                    </a:lnTo>
                    <a:lnTo>
                      <a:pt x="20160" y="14400"/>
                    </a:lnTo>
                    <a:lnTo>
                      <a:pt x="20160" y="13680"/>
                    </a:lnTo>
                    <a:lnTo>
                      <a:pt x="20160" y="12960"/>
                    </a:lnTo>
                    <a:lnTo>
                      <a:pt x="18720" y="12240"/>
                    </a:lnTo>
                    <a:lnTo>
                      <a:pt x="18720" y="11520"/>
                    </a:lnTo>
                    <a:lnTo>
                      <a:pt x="18720" y="10800"/>
                    </a:lnTo>
                    <a:lnTo>
                      <a:pt x="17280" y="10080"/>
                    </a:lnTo>
                    <a:lnTo>
                      <a:pt x="15840" y="8640"/>
                    </a:lnTo>
                    <a:lnTo>
                      <a:pt x="14400" y="7200"/>
                    </a:lnTo>
                    <a:lnTo>
                      <a:pt x="12960" y="5760"/>
                    </a:lnTo>
                    <a:lnTo>
                      <a:pt x="11520" y="4320"/>
                    </a:lnTo>
                    <a:lnTo>
                      <a:pt x="10080" y="2880"/>
                    </a:lnTo>
                    <a:lnTo>
                      <a:pt x="8640" y="1440"/>
                    </a:lnTo>
                    <a:lnTo>
                      <a:pt x="7200" y="0"/>
                    </a:lnTo>
                    <a:lnTo>
                      <a:pt x="7200" y="0"/>
                    </a:lnTo>
                    <a:lnTo>
                      <a:pt x="0" y="14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86" name="Shape 4786"/>
              <p:cNvSpPr/>
              <p:nvPr/>
            </p:nvSpPr>
            <p:spPr>
              <a:xfrm>
                <a:off x="1189037" y="1416050"/>
                <a:ext cx="12701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400" y="0"/>
                    </a:moveTo>
                    <a:lnTo>
                      <a:pt x="5400" y="0"/>
                    </a:lnTo>
                    <a:lnTo>
                      <a:pt x="2700" y="900"/>
                    </a:lnTo>
                    <a:lnTo>
                      <a:pt x="2700" y="1800"/>
                    </a:lnTo>
                    <a:lnTo>
                      <a:pt x="2700" y="3600"/>
                    </a:lnTo>
                    <a:lnTo>
                      <a:pt x="0" y="4500"/>
                    </a:lnTo>
                    <a:lnTo>
                      <a:pt x="0" y="5400"/>
                    </a:lnTo>
                    <a:lnTo>
                      <a:pt x="0" y="5400"/>
                    </a:lnTo>
                    <a:lnTo>
                      <a:pt x="0" y="6300"/>
                    </a:lnTo>
                    <a:lnTo>
                      <a:pt x="0" y="7200"/>
                    </a:lnTo>
                    <a:lnTo>
                      <a:pt x="0" y="7200"/>
                    </a:lnTo>
                    <a:lnTo>
                      <a:pt x="0" y="8100"/>
                    </a:lnTo>
                    <a:lnTo>
                      <a:pt x="0" y="9000"/>
                    </a:lnTo>
                    <a:lnTo>
                      <a:pt x="0" y="9900"/>
                    </a:lnTo>
                    <a:lnTo>
                      <a:pt x="0" y="9900"/>
                    </a:lnTo>
                    <a:lnTo>
                      <a:pt x="0" y="10800"/>
                    </a:lnTo>
                    <a:lnTo>
                      <a:pt x="0" y="11700"/>
                    </a:lnTo>
                    <a:lnTo>
                      <a:pt x="0" y="12600"/>
                    </a:lnTo>
                    <a:lnTo>
                      <a:pt x="0" y="12600"/>
                    </a:lnTo>
                    <a:lnTo>
                      <a:pt x="0" y="13500"/>
                    </a:lnTo>
                    <a:lnTo>
                      <a:pt x="0" y="14400"/>
                    </a:lnTo>
                    <a:lnTo>
                      <a:pt x="2700" y="15300"/>
                    </a:lnTo>
                    <a:lnTo>
                      <a:pt x="2700" y="16200"/>
                    </a:lnTo>
                    <a:lnTo>
                      <a:pt x="2700" y="17100"/>
                    </a:lnTo>
                    <a:lnTo>
                      <a:pt x="2700" y="18000"/>
                    </a:lnTo>
                    <a:lnTo>
                      <a:pt x="5400" y="18900"/>
                    </a:lnTo>
                    <a:lnTo>
                      <a:pt x="5400" y="19800"/>
                    </a:lnTo>
                    <a:lnTo>
                      <a:pt x="5400" y="19800"/>
                    </a:lnTo>
                    <a:lnTo>
                      <a:pt x="8100" y="20700"/>
                    </a:lnTo>
                    <a:lnTo>
                      <a:pt x="8100" y="21600"/>
                    </a:lnTo>
                    <a:lnTo>
                      <a:pt x="21600" y="19800"/>
                    </a:lnTo>
                    <a:lnTo>
                      <a:pt x="18900" y="18900"/>
                    </a:lnTo>
                    <a:lnTo>
                      <a:pt x="18900" y="18900"/>
                    </a:lnTo>
                    <a:lnTo>
                      <a:pt x="18900" y="18000"/>
                    </a:lnTo>
                    <a:lnTo>
                      <a:pt x="16200" y="17100"/>
                    </a:lnTo>
                    <a:lnTo>
                      <a:pt x="16200" y="16200"/>
                    </a:lnTo>
                    <a:lnTo>
                      <a:pt x="16200" y="15300"/>
                    </a:lnTo>
                    <a:lnTo>
                      <a:pt x="16200" y="14400"/>
                    </a:lnTo>
                    <a:lnTo>
                      <a:pt x="13500" y="14400"/>
                    </a:lnTo>
                    <a:lnTo>
                      <a:pt x="13500" y="13500"/>
                    </a:lnTo>
                    <a:lnTo>
                      <a:pt x="13500" y="12600"/>
                    </a:lnTo>
                    <a:lnTo>
                      <a:pt x="13500" y="12600"/>
                    </a:lnTo>
                    <a:lnTo>
                      <a:pt x="13500" y="11700"/>
                    </a:lnTo>
                    <a:lnTo>
                      <a:pt x="13500" y="10800"/>
                    </a:lnTo>
                    <a:lnTo>
                      <a:pt x="13500" y="10800"/>
                    </a:lnTo>
                    <a:lnTo>
                      <a:pt x="13500" y="9900"/>
                    </a:lnTo>
                    <a:lnTo>
                      <a:pt x="13500" y="9900"/>
                    </a:lnTo>
                    <a:lnTo>
                      <a:pt x="13500" y="9000"/>
                    </a:lnTo>
                    <a:lnTo>
                      <a:pt x="13500" y="8100"/>
                    </a:lnTo>
                    <a:lnTo>
                      <a:pt x="13500" y="8100"/>
                    </a:lnTo>
                    <a:lnTo>
                      <a:pt x="13500" y="7200"/>
                    </a:lnTo>
                    <a:lnTo>
                      <a:pt x="13500" y="7200"/>
                    </a:lnTo>
                    <a:lnTo>
                      <a:pt x="13500" y="6300"/>
                    </a:lnTo>
                    <a:lnTo>
                      <a:pt x="13500" y="6300"/>
                    </a:lnTo>
                    <a:lnTo>
                      <a:pt x="13500" y="5400"/>
                    </a:lnTo>
                    <a:lnTo>
                      <a:pt x="16200" y="4500"/>
                    </a:lnTo>
                    <a:lnTo>
                      <a:pt x="16200" y="3600"/>
                    </a:lnTo>
                    <a:lnTo>
                      <a:pt x="16200" y="2700"/>
                    </a:lnTo>
                    <a:lnTo>
                      <a:pt x="18900" y="1800"/>
                    </a:lnTo>
                    <a:lnTo>
                      <a:pt x="18900" y="1800"/>
                    </a:lnTo>
                    <a:lnTo>
                      <a:pt x="54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87" name="Shape 4787"/>
              <p:cNvSpPr/>
              <p:nvPr/>
            </p:nvSpPr>
            <p:spPr>
              <a:xfrm>
                <a:off x="1192212" y="1392237"/>
                <a:ext cx="31751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440" y="0"/>
                    </a:moveTo>
                    <a:lnTo>
                      <a:pt x="19440" y="0"/>
                    </a:lnTo>
                    <a:lnTo>
                      <a:pt x="16200" y="1271"/>
                    </a:lnTo>
                    <a:lnTo>
                      <a:pt x="14040" y="3812"/>
                    </a:lnTo>
                    <a:lnTo>
                      <a:pt x="11880" y="3812"/>
                    </a:lnTo>
                    <a:lnTo>
                      <a:pt x="10800" y="5082"/>
                    </a:lnTo>
                    <a:lnTo>
                      <a:pt x="8640" y="6353"/>
                    </a:lnTo>
                    <a:lnTo>
                      <a:pt x="7560" y="7624"/>
                    </a:lnTo>
                    <a:lnTo>
                      <a:pt x="7560" y="7624"/>
                    </a:lnTo>
                    <a:lnTo>
                      <a:pt x="6480" y="8894"/>
                    </a:lnTo>
                    <a:lnTo>
                      <a:pt x="6480" y="8894"/>
                    </a:lnTo>
                    <a:lnTo>
                      <a:pt x="5400" y="10165"/>
                    </a:lnTo>
                    <a:lnTo>
                      <a:pt x="4320" y="10165"/>
                    </a:lnTo>
                    <a:lnTo>
                      <a:pt x="4320" y="11435"/>
                    </a:lnTo>
                    <a:lnTo>
                      <a:pt x="3240" y="11435"/>
                    </a:lnTo>
                    <a:lnTo>
                      <a:pt x="3240" y="12706"/>
                    </a:lnTo>
                    <a:lnTo>
                      <a:pt x="2160" y="12706"/>
                    </a:lnTo>
                    <a:lnTo>
                      <a:pt x="2160" y="13976"/>
                    </a:lnTo>
                    <a:lnTo>
                      <a:pt x="2160" y="15247"/>
                    </a:lnTo>
                    <a:lnTo>
                      <a:pt x="1080" y="15247"/>
                    </a:lnTo>
                    <a:lnTo>
                      <a:pt x="1080" y="16518"/>
                    </a:lnTo>
                    <a:lnTo>
                      <a:pt x="1080" y="16518"/>
                    </a:lnTo>
                    <a:lnTo>
                      <a:pt x="0" y="17788"/>
                    </a:lnTo>
                    <a:lnTo>
                      <a:pt x="0" y="19059"/>
                    </a:lnTo>
                    <a:lnTo>
                      <a:pt x="5400" y="21600"/>
                    </a:lnTo>
                    <a:lnTo>
                      <a:pt x="5400" y="20329"/>
                    </a:lnTo>
                    <a:lnTo>
                      <a:pt x="5400" y="20329"/>
                    </a:lnTo>
                    <a:lnTo>
                      <a:pt x="5400" y="19059"/>
                    </a:lnTo>
                    <a:lnTo>
                      <a:pt x="5400" y="19059"/>
                    </a:lnTo>
                    <a:lnTo>
                      <a:pt x="6480" y="17788"/>
                    </a:lnTo>
                    <a:lnTo>
                      <a:pt x="6480" y="17788"/>
                    </a:lnTo>
                    <a:lnTo>
                      <a:pt x="6480" y="16518"/>
                    </a:lnTo>
                    <a:lnTo>
                      <a:pt x="7560" y="16518"/>
                    </a:lnTo>
                    <a:lnTo>
                      <a:pt x="7560" y="16518"/>
                    </a:lnTo>
                    <a:lnTo>
                      <a:pt x="7560" y="15247"/>
                    </a:lnTo>
                    <a:lnTo>
                      <a:pt x="8640" y="15247"/>
                    </a:lnTo>
                    <a:lnTo>
                      <a:pt x="8640" y="13976"/>
                    </a:lnTo>
                    <a:lnTo>
                      <a:pt x="9720" y="13976"/>
                    </a:lnTo>
                    <a:lnTo>
                      <a:pt x="9720" y="13976"/>
                    </a:lnTo>
                    <a:lnTo>
                      <a:pt x="10800" y="12706"/>
                    </a:lnTo>
                    <a:lnTo>
                      <a:pt x="10800" y="12706"/>
                    </a:lnTo>
                    <a:lnTo>
                      <a:pt x="11880" y="11435"/>
                    </a:lnTo>
                    <a:lnTo>
                      <a:pt x="14040" y="10165"/>
                    </a:lnTo>
                    <a:lnTo>
                      <a:pt x="15120" y="10165"/>
                    </a:lnTo>
                    <a:lnTo>
                      <a:pt x="16200" y="8894"/>
                    </a:lnTo>
                    <a:lnTo>
                      <a:pt x="19440" y="7624"/>
                    </a:lnTo>
                    <a:lnTo>
                      <a:pt x="21600" y="5082"/>
                    </a:lnTo>
                    <a:lnTo>
                      <a:pt x="21600" y="5082"/>
                    </a:lnTo>
                    <a:lnTo>
                      <a:pt x="194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88" name="Shape 4788"/>
              <p:cNvSpPr/>
              <p:nvPr/>
            </p:nvSpPr>
            <p:spPr>
              <a:xfrm>
                <a:off x="1220787" y="1370012"/>
                <a:ext cx="25401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850" y="0"/>
                    </a:moveTo>
                    <a:lnTo>
                      <a:pt x="14850" y="0"/>
                    </a:lnTo>
                    <a:lnTo>
                      <a:pt x="14850" y="1200"/>
                    </a:lnTo>
                    <a:lnTo>
                      <a:pt x="13500" y="2400"/>
                    </a:lnTo>
                    <a:lnTo>
                      <a:pt x="13500" y="3600"/>
                    </a:lnTo>
                    <a:lnTo>
                      <a:pt x="13500" y="4800"/>
                    </a:lnTo>
                    <a:lnTo>
                      <a:pt x="12150" y="6000"/>
                    </a:lnTo>
                    <a:lnTo>
                      <a:pt x="12150" y="7200"/>
                    </a:lnTo>
                    <a:lnTo>
                      <a:pt x="10800" y="8400"/>
                    </a:lnTo>
                    <a:lnTo>
                      <a:pt x="9450" y="8400"/>
                    </a:lnTo>
                    <a:lnTo>
                      <a:pt x="9450" y="9600"/>
                    </a:lnTo>
                    <a:lnTo>
                      <a:pt x="8100" y="10800"/>
                    </a:lnTo>
                    <a:lnTo>
                      <a:pt x="6750" y="12000"/>
                    </a:lnTo>
                    <a:lnTo>
                      <a:pt x="6750" y="12000"/>
                    </a:lnTo>
                    <a:lnTo>
                      <a:pt x="6750" y="12000"/>
                    </a:lnTo>
                    <a:lnTo>
                      <a:pt x="5400" y="13200"/>
                    </a:lnTo>
                    <a:lnTo>
                      <a:pt x="5400" y="13200"/>
                    </a:lnTo>
                    <a:lnTo>
                      <a:pt x="4050" y="14400"/>
                    </a:lnTo>
                    <a:lnTo>
                      <a:pt x="4050" y="14400"/>
                    </a:lnTo>
                    <a:lnTo>
                      <a:pt x="2700" y="14400"/>
                    </a:lnTo>
                    <a:lnTo>
                      <a:pt x="2700" y="15600"/>
                    </a:lnTo>
                    <a:lnTo>
                      <a:pt x="1350" y="15600"/>
                    </a:lnTo>
                    <a:lnTo>
                      <a:pt x="0" y="15600"/>
                    </a:lnTo>
                    <a:lnTo>
                      <a:pt x="0" y="16800"/>
                    </a:lnTo>
                    <a:lnTo>
                      <a:pt x="2700" y="21600"/>
                    </a:lnTo>
                    <a:lnTo>
                      <a:pt x="4050" y="21600"/>
                    </a:lnTo>
                    <a:lnTo>
                      <a:pt x="5400" y="20400"/>
                    </a:lnTo>
                    <a:lnTo>
                      <a:pt x="5400" y="20400"/>
                    </a:lnTo>
                    <a:lnTo>
                      <a:pt x="6750" y="20400"/>
                    </a:lnTo>
                    <a:lnTo>
                      <a:pt x="8100" y="19200"/>
                    </a:lnTo>
                    <a:lnTo>
                      <a:pt x="8100" y="18000"/>
                    </a:lnTo>
                    <a:lnTo>
                      <a:pt x="9450" y="18000"/>
                    </a:lnTo>
                    <a:lnTo>
                      <a:pt x="9450" y="18000"/>
                    </a:lnTo>
                    <a:lnTo>
                      <a:pt x="10800" y="16800"/>
                    </a:lnTo>
                    <a:lnTo>
                      <a:pt x="10800" y="16800"/>
                    </a:lnTo>
                    <a:lnTo>
                      <a:pt x="12150" y="15600"/>
                    </a:lnTo>
                    <a:lnTo>
                      <a:pt x="12150" y="15600"/>
                    </a:lnTo>
                    <a:lnTo>
                      <a:pt x="13500" y="14400"/>
                    </a:lnTo>
                    <a:lnTo>
                      <a:pt x="14850" y="13200"/>
                    </a:lnTo>
                    <a:lnTo>
                      <a:pt x="16200" y="12000"/>
                    </a:lnTo>
                    <a:lnTo>
                      <a:pt x="17550" y="9600"/>
                    </a:lnTo>
                    <a:lnTo>
                      <a:pt x="17550" y="8400"/>
                    </a:lnTo>
                    <a:lnTo>
                      <a:pt x="18900" y="7200"/>
                    </a:lnTo>
                    <a:lnTo>
                      <a:pt x="20250" y="6000"/>
                    </a:lnTo>
                    <a:lnTo>
                      <a:pt x="20250" y="4800"/>
                    </a:lnTo>
                    <a:lnTo>
                      <a:pt x="21600" y="3600"/>
                    </a:lnTo>
                    <a:lnTo>
                      <a:pt x="21600" y="2400"/>
                    </a:lnTo>
                    <a:lnTo>
                      <a:pt x="21600" y="2400"/>
                    </a:lnTo>
                    <a:lnTo>
                      <a:pt x="1485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89" name="Shape 4789"/>
              <p:cNvSpPr/>
              <p:nvPr/>
            </p:nvSpPr>
            <p:spPr>
              <a:xfrm>
                <a:off x="1238250" y="1341437"/>
                <a:ext cx="9525" cy="317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200" y="0"/>
                    </a:moveTo>
                    <a:lnTo>
                      <a:pt x="3600" y="0"/>
                    </a:lnTo>
                    <a:lnTo>
                      <a:pt x="3600" y="1080"/>
                    </a:lnTo>
                    <a:lnTo>
                      <a:pt x="3600" y="1080"/>
                    </a:lnTo>
                    <a:lnTo>
                      <a:pt x="3600" y="2160"/>
                    </a:lnTo>
                    <a:lnTo>
                      <a:pt x="3600" y="3240"/>
                    </a:lnTo>
                    <a:lnTo>
                      <a:pt x="3600" y="4320"/>
                    </a:lnTo>
                    <a:lnTo>
                      <a:pt x="3600" y="4320"/>
                    </a:lnTo>
                    <a:lnTo>
                      <a:pt x="3600" y="5400"/>
                    </a:lnTo>
                    <a:lnTo>
                      <a:pt x="3600" y="6480"/>
                    </a:lnTo>
                    <a:lnTo>
                      <a:pt x="3600" y="8640"/>
                    </a:lnTo>
                    <a:lnTo>
                      <a:pt x="3600" y="9720"/>
                    </a:lnTo>
                    <a:lnTo>
                      <a:pt x="3600" y="10800"/>
                    </a:lnTo>
                    <a:lnTo>
                      <a:pt x="3600" y="11880"/>
                    </a:lnTo>
                    <a:lnTo>
                      <a:pt x="3600" y="14040"/>
                    </a:lnTo>
                    <a:lnTo>
                      <a:pt x="3600" y="15120"/>
                    </a:lnTo>
                    <a:lnTo>
                      <a:pt x="3600" y="16200"/>
                    </a:lnTo>
                    <a:lnTo>
                      <a:pt x="3600" y="16200"/>
                    </a:lnTo>
                    <a:lnTo>
                      <a:pt x="3600" y="17280"/>
                    </a:lnTo>
                    <a:lnTo>
                      <a:pt x="3600" y="17280"/>
                    </a:lnTo>
                    <a:lnTo>
                      <a:pt x="3600" y="18360"/>
                    </a:lnTo>
                    <a:lnTo>
                      <a:pt x="3600" y="18360"/>
                    </a:lnTo>
                    <a:lnTo>
                      <a:pt x="0" y="18360"/>
                    </a:lnTo>
                    <a:lnTo>
                      <a:pt x="0" y="19440"/>
                    </a:lnTo>
                    <a:lnTo>
                      <a:pt x="0" y="19440"/>
                    </a:lnTo>
                    <a:lnTo>
                      <a:pt x="18000" y="21600"/>
                    </a:lnTo>
                    <a:lnTo>
                      <a:pt x="18000" y="20520"/>
                    </a:lnTo>
                    <a:lnTo>
                      <a:pt x="18000" y="20520"/>
                    </a:lnTo>
                    <a:lnTo>
                      <a:pt x="18000" y="19440"/>
                    </a:lnTo>
                    <a:lnTo>
                      <a:pt x="21600" y="18360"/>
                    </a:lnTo>
                    <a:lnTo>
                      <a:pt x="21600" y="18360"/>
                    </a:lnTo>
                    <a:lnTo>
                      <a:pt x="21600" y="17280"/>
                    </a:lnTo>
                    <a:lnTo>
                      <a:pt x="21600" y="17280"/>
                    </a:lnTo>
                    <a:lnTo>
                      <a:pt x="21600" y="16200"/>
                    </a:lnTo>
                    <a:lnTo>
                      <a:pt x="21600" y="15120"/>
                    </a:lnTo>
                    <a:lnTo>
                      <a:pt x="21600" y="12960"/>
                    </a:lnTo>
                    <a:lnTo>
                      <a:pt x="21600" y="11880"/>
                    </a:lnTo>
                    <a:lnTo>
                      <a:pt x="21600" y="10800"/>
                    </a:lnTo>
                    <a:lnTo>
                      <a:pt x="21600" y="9720"/>
                    </a:lnTo>
                    <a:lnTo>
                      <a:pt x="21600" y="7560"/>
                    </a:lnTo>
                    <a:lnTo>
                      <a:pt x="21600" y="648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21600" y="3240"/>
                    </a:lnTo>
                    <a:lnTo>
                      <a:pt x="21600" y="3240"/>
                    </a:lnTo>
                    <a:lnTo>
                      <a:pt x="21600" y="3240"/>
                    </a:lnTo>
                    <a:lnTo>
                      <a:pt x="21600" y="2160"/>
                    </a:lnTo>
                    <a:lnTo>
                      <a:pt x="21600" y="2160"/>
                    </a:lnTo>
                    <a:lnTo>
                      <a:pt x="72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90" name="Shape 4790"/>
              <p:cNvSpPr/>
              <p:nvPr/>
            </p:nvSpPr>
            <p:spPr>
              <a:xfrm>
                <a:off x="1128712" y="1268412"/>
                <a:ext cx="9526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20463"/>
                    </a:lnTo>
                    <a:lnTo>
                      <a:pt x="21600" y="20463"/>
                    </a:lnTo>
                    <a:lnTo>
                      <a:pt x="21600" y="19326"/>
                    </a:lnTo>
                    <a:lnTo>
                      <a:pt x="21600" y="19326"/>
                    </a:lnTo>
                    <a:lnTo>
                      <a:pt x="21600" y="18189"/>
                    </a:lnTo>
                    <a:lnTo>
                      <a:pt x="21600" y="17053"/>
                    </a:lnTo>
                    <a:lnTo>
                      <a:pt x="21600" y="17053"/>
                    </a:lnTo>
                    <a:lnTo>
                      <a:pt x="21600" y="15916"/>
                    </a:lnTo>
                    <a:lnTo>
                      <a:pt x="21600" y="14779"/>
                    </a:lnTo>
                    <a:lnTo>
                      <a:pt x="18000" y="12505"/>
                    </a:lnTo>
                    <a:lnTo>
                      <a:pt x="18000" y="12505"/>
                    </a:lnTo>
                    <a:lnTo>
                      <a:pt x="18000" y="11368"/>
                    </a:lnTo>
                    <a:lnTo>
                      <a:pt x="18000" y="10232"/>
                    </a:lnTo>
                    <a:lnTo>
                      <a:pt x="18000" y="10232"/>
                    </a:lnTo>
                    <a:lnTo>
                      <a:pt x="18000" y="9095"/>
                    </a:lnTo>
                    <a:lnTo>
                      <a:pt x="18000" y="9095"/>
                    </a:lnTo>
                    <a:lnTo>
                      <a:pt x="18000" y="7958"/>
                    </a:lnTo>
                    <a:lnTo>
                      <a:pt x="18000" y="6821"/>
                    </a:lnTo>
                    <a:lnTo>
                      <a:pt x="18000" y="6821"/>
                    </a:lnTo>
                    <a:lnTo>
                      <a:pt x="18000" y="5684"/>
                    </a:lnTo>
                    <a:lnTo>
                      <a:pt x="18000" y="4547"/>
                    </a:lnTo>
                    <a:lnTo>
                      <a:pt x="18000" y="3411"/>
                    </a:lnTo>
                    <a:lnTo>
                      <a:pt x="21600" y="2274"/>
                    </a:lnTo>
                    <a:lnTo>
                      <a:pt x="21600" y="1137"/>
                    </a:lnTo>
                    <a:lnTo>
                      <a:pt x="3600" y="0"/>
                    </a:lnTo>
                    <a:lnTo>
                      <a:pt x="3600" y="1137"/>
                    </a:lnTo>
                    <a:lnTo>
                      <a:pt x="3600" y="2274"/>
                    </a:lnTo>
                    <a:lnTo>
                      <a:pt x="0" y="3411"/>
                    </a:lnTo>
                    <a:lnTo>
                      <a:pt x="0" y="4547"/>
                    </a:lnTo>
                    <a:lnTo>
                      <a:pt x="0" y="5684"/>
                    </a:lnTo>
                    <a:lnTo>
                      <a:pt x="0" y="6821"/>
                    </a:lnTo>
                    <a:lnTo>
                      <a:pt x="0" y="7958"/>
                    </a:lnTo>
                    <a:lnTo>
                      <a:pt x="0" y="9095"/>
                    </a:lnTo>
                    <a:lnTo>
                      <a:pt x="0" y="9095"/>
                    </a:lnTo>
                    <a:lnTo>
                      <a:pt x="0" y="10232"/>
                    </a:lnTo>
                    <a:lnTo>
                      <a:pt x="0" y="11368"/>
                    </a:lnTo>
                    <a:lnTo>
                      <a:pt x="0" y="11368"/>
                    </a:lnTo>
                    <a:lnTo>
                      <a:pt x="0" y="12505"/>
                    </a:lnTo>
                    <a:lnTo>
                      <a:pt x="3600" y="13642"/>
                    </a:lnTo>
                    <a:lnTo>
                      <a:pt x="3600" y="15916"/>
                    </a:lnTo>
                    <a:lnTo>
                      <a:pt x="3600" y="17053"/>
                    </a:lnTo>
                    <a:lnTo>
                      <a:pt x="3600" y="17053"/>
                    </a:lnTo>
                    <a:lnTo>
                      <a:pt x="3600" y="18189"/>
                    </a:lnTo>
                    <a:lnTo>
                      <a:pt x="3600" y="18189"/>
                    </a:lnTo>
                    <a:lnTo>
                      <a:pt x="3600" y="18189"/>
                    </a:lnTo>
                    <a:lnTo>
                      <a:pt x="3600" y="19326"/>
                    </a:lnTo>
                    <a:lnTo>
                      <a:pt x="3600" y="19326"/>
                    </a:lnTo>
                    <a:lnTo>
                      <a:pt x="3600" y="19326"/>
                    </a:lnTo>
                    <a:lnTo>
                      <a:pt x="3600" y="19326"/>
                    </a:lnTo>
                    <a:lnTo>
                      <a:pt x="3600" y="19326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91" name="Shape 4791"/>
              <p:cNvSpPr/>
              <p:nvPr/>
            </p:nvSpPr>
            <p:spPr>
              <a:xfrm>
                <a:off x="1117600" y="1295400"/>
                <a:ext cx="20638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62" y="21600"/>
                    </a:moveTo>
                    <a:lnTo>
                      <a:pt x="1662" y="21600"/>
                    </a:lnTo>
                    <a:lnTo>
                      <a:pt x="3323" y="21600"/>
                    </a:lnTo>
                    <a:lnTo>
                      <a:pt x="4985" y="21600"/>
                    </a:lnTo>
                    <a:lnTo>
                      <a:pt x="6646" y="19636"/>
                    </a:lnTo>
                    <a:lnTo>
                      <a:pt x="8308" y="19636"/>
                    </a:lnTo>
                    <a:lnTo>
                      <a:pt x="9969" y="19636"/>
                    </a:lnTo>
                    <a:lnTo>
                      <a:pt x="11631" y="17673"/>
                    </a:lnTo>
                    <a:lnTo>
                      <a:pt x="13292" y="17673"/>
                    </a:lnTo>
                    <a:lnTo>
                      <a:pt x="13292" y="15709"/>
                    </a:lnTo>
                    <a:lnTo>
                      <a:pt x="14954" y="15709"/>
                    </a:lnTo>
                    <a:lnTo>
                      <a:pt x="14954" y="15709"/>
                    </a:lnTo>
                    <a:lnTo>
                      <a:pt x="16615" y="13745"/>
                    </a:lnTo>
                    <a:lnTo>
                      <a:pt x="16615" y="13745"/>
                    </a:lnTo>
                    <a:lnTo>
                      <a:pt x="16615" y="13745"/>
                    </a:lnTo>
                    <a:lnTo>
                      <a:pt x="18277" y="11782"/>
                    </a:lnTo>
                    <a:lnTo>
                      <a:pt x="18277" y="11782"/>
                    </a:lnTo>
                    <a:lnTo>
                      <a:pt x="18277" y="11782"/>
                    </a:lnTo>
                    <a:lnTo>
                      <a:pt x="18277" y="9818"/>
                    </a:lnTo>
                    <a:lnTo>
                      <a:pt x="19938" y="9818"/>
                    </a:lnTo>
                    <a:lnTo>
                      <a:pt x="19938" y="7855"/>
                    </a:lnTo>
                    <a:lnTo>
                      <a:pt x="19938" y="7855"/>
                    </a:lnTo>
                    <a:lnTo>
                      <a:pt x="19938" y="5891"/>
                    </a:lnTo>
                    <a:lnTo>
                      <a:pt x="21600" y="5891"/>
                    </a:lnTo>
                    <a:lnTo>
                      <a:pt x="21600" y="3927"/>
                    </a:lnTo>
                    <a:lnTo>
                      <a:pt x="21600" y="3927"/>
                    </a:lnTo>
                    <a:lnTo>
                      <a:pt x="13292" y="0"/>
                    </a:lnTo>
                    <a:lnTo>
                      <a:pt x="13292" y="1964"/>
                    </a:lnTo>
                    <a:lnTo>
                      <a:pt x="13292" y="1964"/>
                    </a:lnTo>
                    <a:lnTo>
                      <a:pt x="13292" y="1964"/>
                    </a:lnTo>
                    <a:lnTo>
                      <a:pt x="13292" y="3927"/>
                    </a:lnTo>
                    <a:lnTo>
                      <a:pt x="13292" y="3927"/>
                    </a:lnTo>
                    <a:lnTo>
                      <a:pt x="11631" y="3927"/>
                    </a:lnTo>
                    <a:lnTo>
                      <a:pt x="11631" y="3927"/>
                    </a:lnTo>
                    <a:lnTo>
                      <a:pt x="11631" y="5891"/>
                    </a:lnTo>
                    <a:lnTo>
                      <a:pt x="11631" y="5891"/>
                    </a:lnTo>
                    <a:lnTo>
                      <a:pt x="11631" y="5891"/>
                    </a:lnTo>
                    <a:lnTo>
                      <a:pt x="11631" y="5891"/>
                    </a:lnTo>
                    <a:lnTo>
                      <a:pt x="9969" y="5891"/>
                    </a:lnTo>
                    <a:lnTo>
                      <a:pt x="9969" y="7855"/>
                    </a:lnTo>
                    <a:lnTo>
                      <a:pt x="9969" y="7855"/>
                    </a:lnTo>
                    <a:lnTo>
                      <a:pt x="9969" y="7855"/>
                    </a:lnTo>
                    <a:lnTo>
                      <a:pt x="9969" y="7855"/>
                    </a:lnTo>
                    <a:lnTo>
                      <a:pt x="8308" y="9818"/>
                    </a:lnTo>
                    <a:lnTo>
                      <a:pt x="6646" y="9818"/>
                    </a:lnTo>
                    <a:lnTo>
                      <a:pt x="6646" y="9818"/>
                    </a:lnTo>
                    <a:lnTo>
                      <a:pt x="4985" y="9818"/>
                    </a:lnTo>
                    <a:lnTo>
                      <a:pt x="3323" y="11782"/>
                    </a:lnTo>
                    <a:lnTo>
                      <a:pt x="1662" y="11782"/>
                    </a:lnTo>
                    <a:lnTo>
                      <a:pt x="1662" y="11782"/>
                    </a:lnTo>
                    <a:lnTo>
                      <a:pt x="0" y="11782"/>
                    </a:lnTo>
                    <a:lnTo>
                      <a:pt x="0" y="11782"/>
                    </a:lnTo>
                    <a:lnTo>
                      <a:pt x="1662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92" name="Shape 4792"/>
              <p:cNvSpPr/>
              <p:nvPr/>
            </p:nvSpPr>
            <p:spPr>
              <a:xfrm>
                <a:off x="1093787" y="1304925"/>
                <a:ext cx="25401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750" y="21600"/>
                    </a:moveTo>
                    <a:lnTo>
                      <a:pt x="6750" y="21600"/>
                    </a:lnTo>
                    <a:lnTo>
                      <a:pt x="6750" y="20057"/>
                    </a:lnTo>
                    <a:lnTo>
                      <a:pt x="8100" y="20057"/>
                    </a:lnTo>
                    <a:lnTo>
                      <a:pt x="8100" y="18514"/>
                    </a:lnTo>
                    <a:lnTo>
                      <a:pt x="9450" y="16971"/>
                    </a:lnTo>
                    <a:lnTo>
                      <a:pt x="9450" y="15429"/>
                    </a:lnTo>
                    <a:lnTo>
                      <a:pt x="10800" y="15429"/>
                    </a:lnTo>
                    <a:lnTo>
                      <a:pt x="10800" y="13886"/>
                    </a:lnTo>
                    <a:lnTo>
                      <a:pt x="12150" y="13886"/>
                    </a:lnTo>
                    <a:lnTo>
                      <a:pt x="13500" y="12343"/>
                    </a:lnTo>
                    <a:lnTo>
                      <a:pt x="14850" y="10800"/>
                    </a:lnTo>
                    <a:lnTo>
                      <a:pt x="14850" y="10800"/>
                    </a:lnTo>
                    <a:lnTo>
                      <a:pt x="16200" y="10800"/>
                    </a:lnTo>
                    <a:lnTo>
                      <a:pt x="17550" y="9257"/>
                    </a:lnTo>
                    <a:lnTo>
                      <a:pt x="18900" y="9257"/>
                    </a:lnTo>
                    <a:lnTo>
                      <a:pt x="18900" y="9257"/>
                    </a:lnTo>
                    <a:lnTo>
                      <a:pt x="20250" y="7714"/>
                    </a:lnTo>
                    <a:lnTo>
                      <a:pt x="20250" y="7714"/>
                    </a:lnTo>
                    <a:lnTo>
                      <a:pt x="21600" y="7714"/>
                    </a:lnTo>
                    <a:lnTo>
                      <a:pt x="20250" y="0"/>
                    </a:lnTo>
                    <a:lnTo>
                      <a:pt x="18900" y="1543"/>
                    </a:lnTo>
                    <a:lnTo>
                      <a:pt x="17550" y="1543"/>
                    </a:lnTo>
                    <a:lnTo>
                      <a:pt x="17550" y="1543"/>
                    </a:lnTo>
                    <a:lnTo>
                      <a:pt x="16200" y="1543"/>
                    </a:lnTo>
                    <a:lnTo>
                      <a:pt x="14850" y="3086"/>
                    </a:lnTo>
                    <a:lnTo>
                      <a:pt x="13500" y="3086"/>
                    </a:lnTo>
                    <a:lnTo>
                      <a:pt x="12150" y="4629"/>
                    </a:lnTo>
                    <a:lnTo>
                      <a:pt x="10800" y="4629"/>
                    </a:lnTo>
                    <a:lnTo>
                      <a:pt x="9450" y="6171"/>
                    </a:lnTo>
                    <a:lnTo>
                      <a:pt x="8100" y="7714"/>
                    </a:lnTo>
                    <a:lnTo>
                      <a:pt x="6750" y="7714"/>
                    </a:lnTo>
                    <a:lnTo>
                      <a:pt x="5400" y="9257"/>
                    </a:lnTo>
                    <a:lnTo>
                      <a:pt x="4050" y="10800"/>
                    </a:lnTo>
                    <a:lnTo>
                      <a:pt x="4050" y="12343"/>
                    </a:lnTo>
                    <a:lnTo>
                      <a:pt x="2700" y="13886"/>
                    </a:lnTo>
                    <a:lnTo>
                      <a:pt x="1350" y="15429"/>
                    </a:lnTo>
                    <a:lnTo>
                      <a:pt x="1350" y="16971"/>
                    </a:lnTo>
                    <a:lnTo>
                      <a:pt x="0" y="18514"/>
                    </a:lnTo>
                    <a:lnTo>
                      <a:pt x="0" y="18514"/>
                    </a:lnTo>
                    <a:lnTo>
                      <a:pt x="675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93" name="Shape 4793"/>
              <p:cNvSpPr/>
              <p:nvPr/>
            </p:nvSpPr>
            <p:spPr>
              <a:xfrm>
                <a:off x="1092200" y="1323975"/>
                <a:ext cx="11113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326"/>
                    </a:moveTo>
                    <a:lnTo>
                      <a:pt x="21600" y="19326"/>
                    </a:lnTo>
                    <a:lnTo>
                      <a:pt x="18514" y="18189"/>
                    </a:lnTo>
                    <a:lnTo>
                      <a:pt x="18514" y="15916"/>
                    </a:lnTo>
                    <a:lnTo>
                      <a:pt x="18514" y="14779"/>
                    </a:lnTo>
                    <a:lnTo>
                      <a:pt x="15429" y="13642"/>
                    </a:lnTo>
                    <a:lnTo>
                      <a:pt x="15429" y="12505"/>
                    </a:lnTo>
                    <a:lnTo>
                      <a:pt x="15429" y="11368"/>
                    </a:lnTo>
                    <a:lnTo>
                      <a:pt x="15429" y="11368"/>
                    </a:lnTo>
                    <a:lnTo>
                      <a:pt x="15429" y="10232"/>
                    </a:lnTo>
                    <a:lnTo>
                      <a:pt x="15429" y="10232"/>
                    </a:lnTo>
                    <a:lnTo>
                      <a:pt x="15429" y="9095"/>
                    </a:lnTo>
                    <a:lnTo>
                      <a:pt x="15429" y="9095"/>
                    </a:lnTo>
                    <a:lnTo>
                      <a:pt x="15429" y="7958"/>
                    </a:lnTo>
                    <a:lnTo>
                      <a:pt x="15429" y="6821"/>
                    </a:lnTo>
                    <a:lnTo>
                      <a:pt x="15429" y="5684"/>
                    </a:lnTo>
                    <a:lnTo>
                      <a:pt x="15429" y="4547"/>
                    </a:lnTo>
                    <a:lnTo>
                      <a:pt x="15429" y="4547"/>
                    </a:lnTo>
                    <a:lnTo>
                      <a:pt x="18514" y="3411"/>
                    </a:lnTo>
                    <a:lnTo>
                      <a:pt x="18514" y="2274"/>
                    </a:lnTo>
                    <a:lnTo>
                      <a:pt x="3086" y="0"/>
                    </a:lnTo>
                    <a:lnTo>
                      <a:pt x="3086" y="1137"/>
                    </a:lnTo>
                    <a:lnTo>
                      <a:pt x="3086" y="2274"/>
                    </a:lnTo>
                    <a:lnTo>
                      <a:pt x="0" y="3411"/>
                    </a:lnTo>
                    <a:lnTo>
                      <a:pt x="0" y="4547"/>
                    </a:lnTo>
                    <a:lnTo>
                      <a:pt x="0" y="5684"/>
                    </a:lnTo>
                    <a:lnTo>
                      <a:pt x="0" y="6821"/>
                    </a:lnTo>
                    <a:lnTo>
                      <a:pt x="0" y="7958"/>
                    </a:lnTo>
                    <a:lnTo>
                      <a:pt x="0" y="9095"/>
                    </a:lnTo>
                    <a:lnTo>
                      <a:pt x="0" y="10232"/>
                    </a:lnTo>
                    <a:lnTo>
                      <a:pt x="0" y="11368"/>
                    </a:lnTo>
                    <a:lnTo>
                      <a:pt x="0" y="11368"/>
                    </a:lnTo>
                    <a:lnTo>
                      <a:pt x="0" y="12505"/>
                    </a:lnTo>
                    <a:lnTo>
                      <a:pt x="0" y="13642"/>
                    </a:lnTo>
                    <a:lnTo>
                      <a:pt x="0" y="15916"/>
                    </a:lnTo>
                    <a:lnTo>
                      <a:pt x="3086" y="17053"/>
                    </a:lnTo>
                    <a:lnTo>
                      <a:pt x="3086" y="18189"/>
                    </a:lnTo>
                    <a:lnTo>
                      <a:pt x="6171" y="20463"/>
                    </a:lnTo>
                    <a:lnTo>
                      <a:pt x="9257" y="21600"/>
                    </a:lnTo>
                    <a:lnTo>
                      <a:pt x="9257" y="21600"/>
                    </a:lnTo>
                    <a:lnTo>
                      <a:pt x="21600" y="1932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94" name="Shape 4794"/>
              <p:cNvSpPr/>
              <p:nvPr/>
            </p:nvSpPr>
            <p:spPr>
              <a:xfrm>
                <a:off x="1096962" y="1350962"/>
                <a:ext cx="25401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250" y="21600"/>
                    </a:moveTo>
                    <a:lnTo>
                      <a:pt x="20250" y="21600"/>
                    </a:lnTo>
                    <a:lnTo>
                      <a:pt x="20250" y="20736"/>
                    </a:lnTo>
                    <a:lnTo>
                      <a:pt x="20250" y="20736"/>
                    </a:lnTo>
                    <a:lnTo>
                      <a:pt x="20250" y="20736"/>
                    </a:lnTo>
                    <a:lnTo>
                      <a:pt x="21600" y="19872"/>
                    </a:lnTo>
                    <a:lnTo>
                      <a:pt x="21600" y="19008"/>
                    </a:lnTo>
                    <a:lnTo>
                      <a:pt x="21600" y="18144"/>
                    </a:lnTo>
                    <a:lnTo>
                      <a:pt x="21600" y="18144"/>
                    </a:lnTo>
                    <a:lnTo>
                      <a:pt x="20250" y="17280"/>
                    </a:lnTo>
                    <a:lnTo>
                      <a:pt x="20250" y="16416"/>
                    </a:lnTo>
                    <a:lnTo>
                      <a:pt x="20250" y="15552"/>
                    </a:lnTo>
                    <a:lnTo>
                      <a:pt x="20250" y="14688"/>
                    </a:lnTo>
                    <a:lnTo>
                      <a:pt x="18900" y="14688"/>
                    </a:lnTo>
                    <a:lnTo>
                      <a:pt x="18900" y="13824"/>
                    </a:lnTo>
                    <a:lnTo>
                      <a:pt x="18900" y="12960"/>
                    </a:lnTo>
                    <a:lnTo>
                      <a:pt x="17550" y="12096"/>
                    </a:lnTo>
                    <a:lnTo>
                      <a:pt x="17550" y="11232"/>
                    </a:lnTo>
                    <a:lnTo>
                      <a:pt x="16200" y="11232"/>
                    </a:lnTo>
                    <a:lnTo>
                      <a:pt x="16200" y="10368"/>
                    </a:lnTo>
                    <a:lnTo>
                      <a:pt x="14850" y="8640"/>
                    </a:lnTo>
                    <a:lnTo>
                      <a:pt x="12150" y="7776"/>
                    </a:lnTo>
                    <a:lnTo>
                      <a:pt x="10800" y="6048"/>
                    </a:lnTo>
                    <a:lnTo>
                      <a:pt x="9450" y="5184"/>
                    </a:lnTo>
                    <a:lnTo>
                      <a:pt x="8100" y="3456"/>
                    </a:lnTo>
                    <a:lnTo>
                      <a:pt x="8100" y="2592"/>
                    </a:lnTo>
                    <a:lnTo>
                      <a:pt x="6750" y="1728"/>
                    </a:lnTo>
                    <a:lnTo>
                      <a:pt x="6750" y="864"/>
                    </a:lnTo>
                    <a:lnTo>
                      <a:pt x="5400" y="864"/>
                    </a:lnTo>
                    <a:lnTo>
                      <a:pt x="5400" y="0"/>
                    </a:lnTo>
                    <a:lnTo>
                      <a:pt x="0" y="1728"/>
                    </a:lnTo>
                    <a:lnTo>
                      <a:pt x="0" y="2592"/>
                    </a:lnTo>
                    <a:lnTo>
                      <a:pt x="0" y="3456"/>
                    </a:lnTo>
                    <a:lnTo>
                      <a:pt x="1350" y="3456"/>
                    </a:lnTo>
                    <a:lnTo>
                      <a:pt x="1350" y="4320"/>
                    </a:lnTo>
                    <a:lnTo>
                      <a:pt x="2700" y="6048"/>
                    </a:lnTo>
                    <a:lnTo>
                      <a:pt x="4050" y="6912"/>
                    </a:lnTo>
                    <a:lnTo>
                      <a:pt x="5400" y="8640"/>
                    </a:lnTo>
                    <a:lnTo>
                      <a:pt x="6750" y="10368"/>
                    </a:lnTo>
                    <a:lnTo>
                      <a:pt x="8100" y="11232"/>
                    </a:lnTo>
                    <a:lnTo>
                      <a:pt x="9450" y="12960"/>
                    </a:lnTo>
                    <a:lnTo>
                      <a:pt x="10800" y="12960"/>
                    </a:lnTo>
                    <a:lnTo>
                      <a:pt x="10800" y="13824"/>
                    </a:lnTo>
                    <a:lnTo>
                      <a:pt x="12150" y="14688"/>
                    </a:lnTo>
                    <a:lnTo>
                      <a:pt x="12150" y="14688"/>
                    </a:lnTo>
                    <a:lnTo>
                      <a:pt x="12150" y="15552"/>
                    </a:lnTo>
                    <a:lnTo>
                      <a:pt x="13500" y="16416"/>
                    </a:lnTo>
                    <a:lnTo>
                      <a:pt x="13500" y="16416"/>
                    </a:lnTo>
                    <a:lnTo>
                      <a:pt x="13500" y="17280"/>
                    </a:lnTo>
                    <a:lnTo>
                      <a:pt x="13500" y="17280"/>
                    </a:lnTo>
                    <a:lnTo>
                      <a:pt x="14850" y="18144"/>
                    </a:lnTo>
                    <a:lnTo>
                      <a:pt x="14850" y="18144"/>
                    </a:lnTo>
                    <a:lnTo>
                      <a:pt x="14850" y="19008"/>
                    </a:lnTo>
                    <a:lnTo>
                      <a:pt x="14850" y="19008"/>
                    </a:lnTo>
                    <a:lnTo>
                      <a:pt x="14850" y="19008"/>
                    </a:lnTo>
                    <a:lnTo>
                      <a:pt x="14850" y="19872"/>
                    </a:lnTo>
                    <a:lnTo>
                      <a:pt x="14850" y="19872"/>
                    </a:lnTo>
                    <a:lnTo>
                      <a:pt x="14850" y="19872"/>
                    </a:lnTo>
                    <a:lnTo>
                      <a:pt x="13500" y="19872"/>
                    </a:lnTo>
                    <a:lnTo>
                      <a:pt x="13500" y="19872"/>
                    </a:lnTo>
                    <a:lnTo>
                      <a:pt x="2025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95" name="Shape 4795"/>
              <p:cNvSpPr/>
              <p:nvPr/>
            </p:nvSpPr>
            <p:spPr>
              <a:xfrm>
                <a:off x="1081087" y="1387475"/>
                <a:ext cx="39688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0" y="21600"/>
                    </a:lnTo>
                    <a:lnTo>
                      <a:pt x="3456" y="21600"/>
                    </a:lnTo>
                    <a:lnTo>
                      <a:pt x="6048" y="21600"/>
                    </a:lnTo>
                    <a:lnTo>
                      <a:pt x="7776" y="21600"/>
                    </a:lnTo>
                    <a:lnTo>
                      <a:pt x="9504" y="21600"/>
                    </a:lnTo>
                    <a:lnTo>
                      <a:pt x="10368" y="21600"/>
                    </a:lnTo>
                    <a:lnTo>
                      <a:pt x="10368" y="21600"/>
                    </a:lnTo>
                    <a:lnTo>
                      <a:pt x="11232" y="21600"/>
                    </a:lnTo>
                    <a:lnTo>
                      <a:pt x="12096" y="21600"/>
                    </a:lnTo>
                    <a:lnTo>
                      <a:pt x="12960" y="21600"/>
                    </a:lnTo>
                    <a:lnTo>
                      <a:pt x="13824" y="21600"/>
                    </a:lnTo>
                    <a:lnTo>
                      <a:pt x="14688" y="21600"/>
                    </a:lnTo>
                    <a:lnTo>
                      <a:pt x="14688" y="21600"/>
                    </a:lnTo>
                    <a:lnTo>
                      <a:pt x="15552" y="18900"/>
                    </a:lnTo>
                    <a:lnTo>
                      <a:pt x="16416" y="18900"/>
                    </a:lnTo>
                    <a:lnTo>
                      <a:pt x="17280" y="18900"/>
                    </a:lnTo>
                    <a:lnTo>
                      <a:pt x="18144" y="18900"/>
                    </a:lnTo>
                    <a:lnTo>
                      <a:pt x="18144" y="16200"/>
                    </a:lnTo>
                    <a:lnTo>
                      <a:pt x="19008" y="16200"/>
                    </a:lnTo>
                    <a:lnTo>
                      <a:pt x="19872" y="13500"/>
                    </a:lnTo>
                    <a:lnTo>
                      <a:pt x="19872" y="13500"/>
                    </a:lnTo>
                    <a:lnTo>
                      <a:pt x="20736" y="10800"/>
                    </a:lnTo>
                    <a:lnTo>
                      <a:pt x="20736" y="8100"/>
                    </a:lnTo>
                    <a:lnTo>
                      <a:pt x="21600" y="8100"/>
                    </a:lnTo>
                    <a:lnTo>
                      <a:pt x="21600" y="5400"/>
                    </a:lnTo>
                    <a:lnTo>
                      <a:pt x="17280" y="0"/>
                    </a:lnTo>
                    <a:lnTo>
                      <a:pt x="17280" y="0"/>
                    </a:lnTo>
                    <a:lnTo>
                      <a:pt x="17280" y="2700"/>
                    </a:lnTo>
                    <a:lnTo>
                      <a:pt x="17280" y="2700"/>
                    </a:lnTo>
                    <a:lnTo>
                      <a:pt x="17280" y="2700"/>
                    </a:lnTo>
                    <a:lnTo>
                      <a:pt x="16416" y="2700"/>
                    </a:lnTo>
                    <a:lnTo>
                      <a:pt x="16416" y="2700"/>
                    </a:lnTo>
                    <a:lnTo>
                      <a:pt x="16416" y="5400"/>
                    </a:lnTo>
                    <a:lnTo>
                      <a:pt x="15552" y="5400"/>
                    </a:lnTo>
                    <a:lnTo>
                      <a:pt x="15552" y="5400"/>
                    </a:lnTo>
                    <a:lnTo>
                      <a:pt x="14688" y="5400"/>
                    </a:lnTo>
                    <a:lnTo>
                      <a:pt x="14688" y="5400"/>
                    </a:lnTo>
                    <a:lnTo>
                      <a:pt x="13824" y="8100"/>
                    </a:lnTo>
                    <a:lnTo>
                      <a:pt x="13824" y="8100"/>
                    </a:lnTo>
                    <a:lnTo>
                      <a:pt x="12960" y="8100"/>
                    </a:lnTo>
                    <a:lnTo>
                      <a:pt x="12096" y="8100"/>
                    </a:lnTo>
                    <a:lnTo>
                      <a:pt x="12096" y="8100"/>
                    </a:lnTo>
                    <a:lnTo>
                      <a:pt x="11232" y="8100"/>
                    </a:lnTo>
                    <a:lnTo>
                      <a:pt x="10368" y="8100"/>
                    </a:lnTo>
                    <a:lnTo>
                      <a:pt x="9504" y="8100"/>
                    </a:lnTo>
                    <a:lnTo>
                      <a:pt x="9504" y="8100"/>
                    </a:lnTo>
                    <a:lnTo>
                      <a:pt x="7776" y="8100"/>
                    </a:lnTo>
                    <a:lnTo>
                      <a:pt x="6048" y="8100"/>
                    </a:lnTo>
                    <a:lnTo>
                      <a:pt x="3456" y="8100"/>
                    </a:lnTo>
                    <a:lnTo>
                      <a:pt x="864" y="8100"/>
                    </a:lnTo>
                    <a:lnTo>
                      <a:pt x="864" y="8100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96" name="Shape 4796"/>
              <p:cNvSpPr/>
              <p:nvPr/>
            </p:nvSpPr>
            <p:spPr>
              <a:xfrm>
                <a:off x="1042987" y="1390650"/>
                <a:ext cx="39688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320" y="21600"/>
                    </a:moveTo>
                    <a:lnTo>
                      <a:pt x="4320" y="21600"/>
                    </a:lnTo>
                    <a:lnTo>
                      <a:pt x="4320" y="19200"/>
                    </a:lnTo>
                    <a:lnTo>
                      <a:pt x="4320" y="19200"/>
                    </a:lnTo>
                    <a:lnTo>
                      <a:pt x="4320" y="19200"/>
                    </a:lnTo>
                    <a:lnTo>
                      <a:pt x="4320" y="19200"/>
                    </a:lnTo>
                    <a:lnTo>
                      <a:pt x="5184" y="16800"/>
                    </a:lnTo>
                    <a:lnTo>
                      <a:pt x="5184" y="16800"/>
                    </a:lnTo>
                    <a:lnTo>
                      <a:pt x="5184" y="16800"/>
                    </a:lnTo>
                    <a:lnTo>
                      <a:pt x="6048" y="16800"/>
                    </a:lnTo>
                    <a:lnTo>
                      <a:pt x="6048" y="16800"/>
                    </a:lnTo>
                    <a:lnTo>
                      <a:pt x="6048" y="14400"/>
                    </a:lnTo>
                    <a:lnTo>
                      <a:pt x="6912" y="14400"/>
                    </a:lnTo>
                    <a:lnTo>
                      <a:pt x="7776" y="14400"/>
                    </a:lnTo>
                    <a:lnTo>
                      <a:pt x="7776" y="14400"/>
                    </a:lnTo>
                    <a:lnTo>
                      <a:pt x="8640" y="14400"/>
                    </a:lnTo>
                    <a:lnTo>
                      <a:pt x="8640" y="14400"/>
                    </a:lnTo>
                    <a:lnTo>
                      <a:pt x="9504" y="14400"/>
                    </a:lnTo>
                    <a:lnTo>
                      <a:pt x="11232" y="14400"/>
                    </a:lnTo>
                    <a:lnTo>
                      <a:pt x="12096" y="14400"/>
                    </a:lnTo>
                    <a:lnTo>
                      <a:pt x="13824" y="14400"/>
                    </a:lnTo>
                    <a:lnTo>
                      <a:pt x="15552" y="14400"/>
                    </a:lnTo>
                    <a:lnTo>
                      <a:pt x="18144" y="14400"/>
                    </a:lnTo>
                    <a:lnTo>
                      <a:pt x="20736" y="14400"/>
                    </a:lnTo>
                    <a:lnTo>
                      <a:pt x="21600" y="2400"/>
                    </a:lnTo>
                    <a:lnTo>
                      <a:pt x="18144" y="2400"/>
                    </a:lnTo>
                    <a:lnTo>
                      <a:pt x="15552" y="2400"/>
                    </a:lnTo>
                    <a:lnTo>
                      <a:pt x="13824" y="0"/>
                    </a:lnTo>
                    <a:lnTo>
                      <a:pt x="12096" y="0"/>
                    </a:lnTo>
                    <a:lnTo>
                      <a:pt x="10368" y="0"/>
                    </a:lnTo>
                    <a:lnTo>
                      <a:pt x="9504" y="2400"/>
                    </a:lnTo>
                    <a:lnTo>
                      <a:pt x="8640" y="2400"/>
                    </a:lnTo>
                    <a:lnTo>
                      <a:pt x="7776" y="2400"/>
                    </a:lnTo>
                    <a:lnTo>
                      <a:pt x="6912" y="2400"/>
                    </a:lnTo>
                    <a:lnTo>
                      <a:pt x="6048" y="2400"/>
                    </a:lnTo>
                    <a:lnTo>
                      <a:pt x="6048" y="2400"/>
                    </a:lnTo>
                    <a:lnTo>
                      <a:pt x="5184" y="2400"/>
                    </a:lnTo>
                    <a:lnTo>
                      <a:pt x="4320" y="4800"/>
                    </a:lnTo>
                    <a:lnTo>
                      <a:pt x="3456" y="4800"/>
                    </a:lnTo>
                    <a:lnTo>
                      <a:pt x="3456" y="4800"/>
                    </a:lnTo>
                    <a:lnTo>
                      <a:pt x="2592" y="7200"/>
                    </a:lnTo>
                    <a:lnTo>
                      <a:pt x="1728" y="7200"/>
                    </a:lnTo>
                    <a:lnTo>
                      <a:pt x="1728" y="9600"/>
                    </a:lnTo>
                    <a:lnTo>
                      <a:pt x="864" y="12000"/>
                    </a:lnTo>
                    <a:lnTo>
                      <a:pt x="864" y="12000"/>
                    </a:lnTo>
                    <a:lnTo>
                      <a:pt x="0" y="14400"/>
                    </a:lnTo>
                    <a:lnTo>
                      <a:pt x="0" y="16800"/>
                    </a:lnTo>
                    <a:lnTo>
                      <a:pt x="0" y="16800"/>
                    </a:lnTo>
                    <a:lnTo>
                      <a:pt x="432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97" name="Shape 4797"/>
              <p:cNvSpPr/>
              <p:nvPr/>
            </p:nvSpPr>
            <p:spPr>
              <a:xfrm>
                <a:off x="1041400" y="1401762"/>
                <a:ext cx="25400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008"/>
                    </a:moveTo>
                    <a:lnTo>
                      <a:pt x="21600" y="19008"/>
                    </a:lnTo>
                    <a:lnTo>
                      <a:pt x="20250" y="18144"/>
                    </a:lnTo>
                    <a:lnTo>
                      <a:pt x="18900" y="16416"/>
                    </a:lnTo>
                    <a:lnTo>
                      <a:pt x="17550" y="15552"/>
                    </a:lnTo>
                    <a:lnTo>
                      <a:pt x="16200" y="13824"/>
                    </a:lnTo>
                    <a:lnTo>
                      <a:pt x="14850" y="12960"/>
                    </a:lnTo>
                    <a:lnTo>
                      <a:pt x="13500" y="11232"/>
                    </a:lnTo>
                    <a:lnTo>
                      <a:pt x="12150" y="10368"/>
                    </a:lnTo>
                    <a:lnTo>
                      <a:pt x="10800" y="8640"/>
                    </a:lnTo>
                    <a:lnTo>
                      <a:pt x="10800" y="8640"/>
                    </a:lnTo>
                    <a:lnTo>
                      <a:pt x="9450" y="7776"/>
                    </a:lnTo>
                    <a:lnTo>
                      <a:pt x="9450" y="6912"/>
                    </a:lnTo>
                    <a:lnTo>
                      <a:pt x="9450" y="6048"/>
                    </a:lnTo>
                    <a:lnTo>
                      <a:pt x="8100" y="6048"/>
                    </a:lnTo>
                    <a:lnTo>
                      <a:pt x="8100" y="5184"/>
                    </a:lnTo>
                    <a:lnTo>
                      <a:pt x="8100" y="5184"/>
                    </a:lnTo>
                    <a:lnTo>
                      <a:pt x="8100" y="4320"/>
                    </a:lnTo>
                    <a:lnTo>
                      <a:pt x="8100" y="3456"/>
                    </a:lnTo>
                    <a:lnTo>
                      <a:pt x="6750" y="3456"/>
                    </a:lnTo>
                    <a:lnTo>
                      <a:pt x="6750" y="2592"/>
                    </a:lnTo>
                    <a:lnTo>
                      <a:pt x="6750" y="2592"/>
                    </a:lnTo>
                    <a:lnTo>
                      <a:pt x="6750" y="2592"/>
                    </a:lnTo>
                    <a:lnTo>
                      <a:pt x="6750" y="1728"/>
                    </a:lnTo>
                    <a:lnTo>
                      <a:pt x="8100" y="1728"/>
                    </a:lnTo>
                    <a:lnTo>
                      <a:pt x="8100" y="1728"/>
                    </a:lnTo>
                    <a:lnTo>
                      <a:pt x="1350" y="0"/>
                    </a:lnTo>
                    <a:lnTo>
                      <a:pt x="1350" y="864"/>
                    </a:lnTo>
                    <a:lnTo>
                      <a:pt x="1350" y="864"/>
                    </a:lnTo>
                    <a:lnTo>
                      <a:pt x="0" y="1728"/>
                    </a:lnTo>
                    <a:lnTo>
                      <a:pt x="0" y="2592"/>
                    </a:lnTo>
                    <a:lnTo>
                      <a:pt x="0" y="3456"/>
                    </a:lnTo>
                    <a:lnTo>
                      <a:pt x="0" y="4320"/>
                    </a:lnTo>
                    <a:lnTo>
                      <a:pt x="1350" y="4320"/>
                    </a:lnTo>
                    <a:lnTo>
                      <a:pt x="1350" y="5184"/>
                    </a:lnTo>
                    <a:lnTo>
                      <a:pt x="1350" y="6048"/>
                    </a:lnTo>
                    <a:lnTo>
                      <a:pt x="1350" y="6912"/>
                    </a:lnTo>
                    <a:lnTo>
                      <a:pt x="2700" y="7776"/>
                    </a:lnTo>
                    <a:lnTo>
                      <a:pt x="2700" y="7776"/>
                    </a:lnTo>
                    <a:lnTo>
                      <a:pt x="2700" y="8640"/>
                    </a:lnTo>
                    <a:lnTo>
                      <a:pt x="4050" y="9504"/>
                    </a:lnTo>
                    <a:lnTo>
                      <a:pt x="4050" y="10368"/>
                    </a:lnTo>
                    <a:lnTo>
                      <a:pt x="5400" y="11232"/>
                    </a:lnTo>
                    <a:lnTo>
                      <a:pt x="6750" y="12096"/>
                    </a:lnTo>
                    <a:lnTo>
                      <a:pt x="8100" y="13824"/>
                    </a:lnTo>
                    <a:lnTo>
                      <a:pt x="9450" y="15552"/>
                    </a:lnTo>
                    <a:lnTo>
                      <a:pt x="10800" y="16416"/>
                    </a:lnTo>
                    <a:lnTo>
                      <a:pt x="12150" y="18144"/>
                    </a:lnTo>
                    <a:lnTo>
                      <a:pt x="13500" y="19008"/>
                    </a:lnTo>
                    <a:lnTo>
                      <a:pt x="14850" y="20736"/>
                    </a:lnTo>
                    <a:lnTo>
                      <a:pt x="16200" y="21600"/>
                    </a:lnTo>
                    <a:lnTo>
                      <a:pt x="16200" y="21600"/>
                    </a:lnTo>
                    <a:lnTo>
                      <a:pt x="21600" y="1900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98" name="Shape 4798"/>
              <p:cNvSpPr/>
              <p:nvPr/>
            </p:nvSpPr>
            <p:spPr>
              <a:xfrm>
                <a:off x="1060450" y="1436687"/>
                <a:ext cx="25400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250" y="21600"/>
                    </a:moveTo>
                    <a:lnTo>
                      <a:pt x="20250" y="21600"/>
                    </a:lnTo>
                    <a:lnTo>
                      <a:pt x="21600" y="20769"/>
                    </a:lnTo>
                    <a:lnTo>
                      <a:pt x="21600" y="19938"/>
                    </a:lnTo>
                    <a:lnTo>
                      <a:pt x="21600" y="19108"/>
                    </a:lnTo>
                    <a:lnTo>
                      <a:pt x="21600" y="18277"/>
                    </a:lnTo>
                    <a:lnTo>
                      <a:pt x="21600" y="18277"/>
                    </a:lnTo>
                    <a:lnTo>
                      <a:pt x="21600" y="17446"/>
                    </a:lnTo>
                    <a:lnTo>
                      <a:pt x="21600" y="16615"/>
                    </a:lnTo>
                    <a:lnTo>
                      <a:pt x="21600" y="15785"/>
                    </a:lnTo>
                    <a:lnTo>
                      <a:pt x="20250" y="14954"/>
                    </a:lnTo>
                    <a:lnTo>
                      <a:pt x="20250" y="14123"/>
                    </a:lnTo>
                    <a:lnTo>
                      <a:pt x="20250" y="14123"/>
                    </a:lnTo>
                    <a:lnTo>
                      <a:pt x="18900" y="13292"/>
                    </a:lnTo>
                    <a:lnTo>
                      <a:pt x="18900" y="12462"/>
                    </a:lnTo>
                    <a:lnTo>
                      <a:pt x="18900" y="11631"/>
                    </a:lnTo>
                    <a:lnTo>
                      <a:pt x="17550" y="10800"/>
                    </a:lnTo>
                    <a:lnTo>
                      <a:pt x="17550" y="10800"/>
                    </a:lnTo>
                    <a:lnTo>
                      <a:pt x="16200" y="9138"/>
                    </a:lnTo>
                    <a:lnTo>
                      <a:pt x="14850" y="7477"/>
                    </a:lnTo>
                    <a:lnTo>
                      <a:pt x="13500" y="6646"/>
                    </a:lnTo>
                    <a:lnTo>
                      <a:pt x="12150" y="4985"/>
                    </a:lnTo>
                    <a:lnTo>
                      <a:pt x="10800" y="3323"/>
                    </a:lnTo>
                    <a:lnTo>
                      <a:pt x="8100" y="2492"/>
                    </a:lnTo>
                    <a:lnTo>
                      <a:pt x="6750" y="1662"/>
                    </a:lnTo>
                    <a:lnTo>
                      <a:pt x="5400" y="0"/>
                    </a:lnTo>
                    <a:lnTo>
                      <a:pt x="0" y="2492"/>
                    </a:lnTo>
                    <a:lnTo>
                      <a:pt x="1350" y="3323"/>
                    </a:lnTo>
                    <a:lnTo>
                      <a:pt x="2700" y="4985"/>
                    </a:lnTo>
                    <a:lnTo>
                      <a:pt x="4050" y="6646"/>
                    </a:lnTo>
                    <a:lnTo>
                      <a:pt x="6750" y="7477"/>
                    </a:lnTo>
                    <a:lnTo>
                      <a:pt x="8100" y="9138"/>
                    </a:lnTo>
                    <a:lnTo>
                      <a:pt x="9450" y="9969"/>
                    </a:lnTo>
                    <a:lnTo>
                      <a:pt x="10800" y="11631"/>
                    </a:lnTo>
                    <a:lnTo>
                      <a:pt x="10800" y="12462"/>
                    </a:lnTo>
                    <a:lnTo>
                      <a:pt x="12150" y="13292"/>
                    </a:lnTo>
                    <a:lnTo>
                      <a:pt x="12150" y="13292"/>
                    </a:lnTo>
                    <a:lnTo>
                      <a:pt x="13500" y="14123"/>
                    </a:lnTo>
                    <a:lnTo>
                      <a:pt x="13500" y="14954"/>
                    </a:lnTo>
                    <a:lnTo>
                      <a:pt x="13500" y="14954"/>
                    </a:lnTo>
                    <a:lnTo>
                      <a:pt x="13500" y="15785"/>
                    </a:lnTo>
                    <a:lnTo>
                      <a:pt x="14850" y="16615"/>
                    </a:lnTo>
                    <a:lnTo>
                      <a:pt x="14850" y="16615"/>
                    </a:lnTo>
                    <a:lnTo>
                      <a:pt x="14850" y="17446"/>
                    </a:lnTo>
                    <a:lnTo>
                      <a:pt x="14850" y="17446"/>
                    </a:lnTo>
                    <a:lnTo>
                      <a:pt x="14850" y="18277"/>
                    </a:lnTo>
                    <a:lnTo>
                      <a:pt x="14850" y="18277"/>
                    </a:lnTo>
                    <a:lnTo>
                      <a:pt x="14850" y="19108"/>
                    </a:lnTo>
                    <a:lnTo>
                      <a:pt x="14850" y="19108"/>
                    </a:lnTo>
                    <a:lnTo>
                      <a:pt x="14850" y="19108"/>
                    </a:lnTo>
                    <a:lnTo>
                      <a:pt x="14850" y="19938"/>
                    </a:lnTo>
                    <a:lnTo>
                      <a:pt x="14850" y="19938"/>
                    </a:lnTo>
                    <a:lnTo>
                      <a:pt x="2025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799" name="Shape 4799"/>
              <p:cNvSpPr/>
              <p:nvPr/>
            </p:nvSpPr>
            <p:spPr>
              <a:xfrm>
                <a:off x="1046162" y="1474787"/>
                <a:ext cx="381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0" y="21600"/>
                    </a:lnTo>
                    <a:lnTo>
                      <a:pt x="900" y="21600"/>
                    </a:lnTo>
                    <a:lnTo>
                      <a:pt x="2700" y="21600"/>
                    </a:lnTo>
                    <a:lnTo>
                      <a:pt x="3600" y="21600"/>
                    </a:lnTo>
                    <a:lnTo>
                      <a:pt x="5400" y="21600"/>
                    </a:lnTo>
                    <a:lnTo>
                      <a:pt x="7200" y="21600"/>
                    </a:lnTo>
                    <a:lnTo>
                      <a:pt x="9000" y="21600"/>
                    </a:lnTo>
                    <a:lnTo>
                      <a:pt x="9900" y="21600"/>
                    </a:lnTo>
                    <a:lnTo>
                      <a:pt x="9900" y="21600"/>
                    </a:lnTo>
                    <a:lnTo>
                      <a:pt x="10800" y="21600"/>
                    </a:lnTo>
                    <a:lnTo>
                      <a:pt x="11700" y="21600"/>
                    </a:lnTo>
                    <a:lnTo>
                      <a:pt x="12600" y="21600"/>
                    </a:lnTo>
                    <a:lnTo>
                      <a:pt x="13500" y="21600"/>
                    </a:lnTo>
                    <a:lnTo>
                      <a:pt x="14400" y="18900"/>
                    </a:lnTo>
                    <a:lnTo>
                      <a:pt x="15300" y="18900"/>
                    </a:lnTo>
                    <a:lnTo>
                      <a:pt x="16200" y="18900"/>
                    </a:lnTo>
                    <a:lnTo>
                      <a:pt x="16200" y="18900"/>
                    </a:lnTo>
                    <a:lnTo>
                      <a:pt x="17100" y="18900"/>
                    </a:lnTo>
                    <a:lnTo>
                      <a:pt x="18000" y="16200"/>
                    </a:lnTo>
                    <a:lnTo>
                      <a:pt x="18900" y="16200"/>
                    </a:lnTo>
                    <a:lnTo>
                      <a:pt x="18900" y="13500"/>
                    </a:lnTo>
                    <a:lnTo>
                      <a:pt x="19800" y="13500"/>
                    </a:lnTo>
                    <a:lnTo>
                      <a:pt x="19800" y="10800"/>
                    </a:lnTo>
                    <a:lnTo>
                      <a:pt x="20700" y="10800"/>
                    </a:lnTo>
                    <a:lnTo>
                      <a:pt x="21600" y="810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18000" y="0"/>
                    </a:lnTo>
                    <a:lnTo>
                      <a:pt x="18000" y="0"/>
                    </a:lnTo>
                    <a:lnTo>
                      <a:pt x="17100" y="0"/>
                    </a:lnTo>
                    <a:lnTo>
                      <a:pt x="17100" y="2700"/>
                    </a:lnTo>
                    <a:lnTo>
                      <a:pt x="17100" y="2700"/>
                    </a:lnTo>
                    <a:lnTo>
                      <a:pt x="17100" y="2700"/>
                    </a:lnTo>
                    <a:lnTo>
                      <a:pt x="16200" y="2700"/>
                    </a:lnTo>
                    <a:lnTo>
                      <a:pt x="16200" y="2700"/>
                    </a:lnTo>
                    <a:lnTo>
                      <a:pt x="16200" y="5400"/>
                    </a:lnTo>
                    <a:lnTo>
                      <a:pt x="15300" y="5400"/>
                    </a:lnTo>
                    <a:lnTo>
                      <a:pt x="15300" y="5400"/>
                    </a:lnTo>
                    <a:lnTo>
                      <a:pt x="14400" y="5400"/>
                    </a:lnTo>
                    <a:lnTo>
                      <a:pt x="13500" y="5400"/>
                    </a:lnTo>
                    <a:lnTo>
                      <a:pt x="13500" y="8100"/>
                    </a:lnTo>
                    <a:lnTo>
                      <a:pt x="12600" y="8100"/>
                    </a:lnTo>
                    <a:lnTo>
                      <a:pt x="11700" y="8100"/>
                    </a:lnTo>
                    <a:lnTo>
                      <a:pt x="11700" y="8100"/>
                    </a:lnTo>
                    <a:lnTo>
                      <a:pt x="10800" y="8100"/>
                    </a:lnTo>
                    <a:lnTo>
                      <a:pt x="9900" y="8100"/>
                    </a:lnTo>
                    <a:lnTo>
                      <a:pt x="9000" y="8100"/>
                    </a:lnTo>
                    <a:lnTo>
                      <a:pt x="8100" y="8100"/>
                    </a:lnTo>
                    <a:lnTo>
                      <a:pt x="7200" y="8100"/>
                    </a:lnTo>
                    <a:lnTo>
                      <a:pt x="5400" y="8100"/>
                    </a:lnTo>
                    <a:lnTo>
                      <a:pt x="4500" y="8100"/>
                    </a:lnTo>
                    <a:lnTo>
                      <a:pt x="2700" y="8100"/>
                    </a:lnTo>
                    <a:lnTo>
                      <a:pt x="900" y="8100"/>
                    </a:lnTo>
                    <a:lnTo>
                      <a:pt x="0" y="8100"/>
                    </a:lnTo>
                    <a:lnTo>
                      <a:pt x="0" y="8100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00" name="Shape 4800"/>
              <p:cNvSpPr/>
              <p:nvPr/>
            </p:nvSpPr>
            <p:spPr>
              <a:xfrm>
                <a:off x="1006475" y="1477962"/>
                <a:ext cx="39688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320" y="21600"/>
                    </a:moveTo>
                    <a:lnTo>
                      <a:pt x="4320" y="21600"/>
                    </a:lnTo>
                    <a:lnTo>
                      <a:pt x="4320" y="21600"/>
                    </a:lnTo>
                    <a:lnTo>
                      <a:pt x="4320" y="21600"/>
                    </a:lnTo>
                    <a:lnTo>
                      <a:pt x="4320" y="21600"/>
                    </a:lnTo>
                    <a:lnTo>
                      <a:pt x="4320" y="21600"/>
                    </a:lnTo>
                    <a:lnTo>
                      <a:pt x="4320" y="18900"/>
                    </a:lnTo>
                    <a:lnTo>
                      <a:pt x="5184" y="18900"/>
                    </a:lnTo>
                    <a:lnTo>
                      <a:pt x="5184" y="18900"/>
                    </a:lnTo>
                    <a:lnTo>
                      <a:pt x="5184" y="18900"/>
                    </a:lnTo>
                    <a:lnTo>
                      <a:pt x="6048" y="18900"/>
                    </a:lnTo>
                    <a:lnTo>
                      <a:pt x="6048" y="16200"/>
                    </a:lnTo>
                    <a:lnTo>
                      <a:pt x="6912" y="16200"/>
                    </a:lnTo>
                    <a:lnTo>
                      <a:pt x="6912" y="16200"/>
                    </a:lnTo>
                    <a:lnTo>
                      <a:pt x="7776" y="16200"/>
                    </a:lnTo>
                    <a:lnTo>
                      <a:pt x="7776" y="16200"/>
                    </a:lnTo>
                    <a:lnTo>
                      <a:pt x="8640" y="16200"/>
                    </a:lnTo>
                    <a:lnTo>
                      <a:pt x="8640" y="16200"/>
                    </a:lnTo>
                    <a:lnTo>
                      <a:pt x="9504" y="16200"/>
                    </a:lnTo>
                    <a:lnTo>
                      <a:pt x="10368" y="13500"/>
                    </a:lnTo>
                    <a:lnTo>
                      <a:pt x="11232" y="13500"/>
                    </a:lnTo>
                    <a:lnTo>
                      <a:pt x="12960" y="13500"/>
                    </a:lnTo>
                    <a:lnTo>
                      <a:pt x="13824" y="13500"/>
                    </a:lnTo>
                    <a:lnTo>
                      <a:pt x="15552" y="13500"/>
                    </a:lnTo>
                    <a:lnTo>
                      <a:pt x="18144" y="16200"/>
                    </a:lnTo>
                    <a:lnTo>
                      <a:pt x="21600" y="16200"/>
                    </a:lnTo>
                    <a:lnTo>
                      <a:pt x="21600" y="2700"/>
                    </a:lnTo>
                    <a:lnTo>
                      <a:pt x="19008" y="2700"/>
                    </a:lnTo>
                    <a:lnTo>
                      <a:pt x="15552" y="0"/>
                    </a:lnTo>
                    <a:lnTo>
                      <a:pt x="14688" y="0"/>
                    </a:lnTo>
                    <a:lnTo>
                      <a:pt x="12960" y="0"/>
                    </a:lnTo>
                    <a:lnTo>
                      <a:pt x="11232" y="0"/>
                    </a:lnTo>
                    <a:lnTo>
                      <a:pt x="10368" y="0"/>
                    </a:lnTo>
                    <a:lnTo>
                      <a:pt x="9504" y="2700"/>
                    </a:lnTo>
                    <a:lnTo>
                      <a:pt x="8640" y="2700"/>
                    </a:lnTo>
                    <a:lnTo>
                      <a:pt x="7776" y="2700"/>
                    </a:lnTo>
                    <a:lnTo>
                      <a:pt x="6912" y="2700"/>
                    </a:lnTo>
                    <a:lnTo>
                      <a:pt x="6048" y="2700"/>
                    </a:lnTo>
                    <a:lnTo>
                      <a:pt x="6048" y="2700"/>
                    </a:lnTo>
                    <a:lnTo>
                      <a:pt x="5184" y="5400"/>
                    </a:lnTo>
                    <a:lnTo>
                      <a:pt x="4320" y="5400"/>
                    </a:lnTo>
                    <a:lnTo>
                      <a:pt x="3456" y="5400"/>
                    </a:lnTo>
                    <a:lnTo>
                      <a:pt x="3456" y="8100"/>
                    </a:lnTo>
                    <a:lnTo>
                      <a:pt x="2592" y="8100"/>
                    </a:lnTo>
                    <a:lnTo>
                      <a:pt x="1728" y="10800"/>
                    </a:lnTo>
                    <a:lnTo>
                      <a:pt x="1728" y="10800"/>
                    </a:lnTo>
                    <a:lnTo>
                      <a:pt x="864" y="13500"/>
                    </a:lnTo>
                    <a:lnTo>
                      <a:pt x="864" y="13500"/>
                    </a:lnTo>
                    <a:lnTo>
                      <a:pt x="864" y="135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432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01" name="Shape 4801"/>
              <p:cNvSpPr/>
              <p:nvPr/>
            </p:nvSpPr>
            <p:spPr>
              <a:xfrm>
                <a:off x="1006475" y="1487487"/>
                <a:ext cx="23813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108"/>
                    </a:moveTo>
                    <a:lnTo>
                      <a:pt x="21600" y="19108"/>
                    </a:lnTo>
                    <a:lnTo>
                      <a:pt x="20160" y="17446"/>
                    </a:lnTo>
                    <a:lnTo>
                      <a:pt x="18720" y="16615"/>
                    </a:lnTo>
                    <a:lnTo>
                      <a:pt x="17280" y="15785"/>
                    </a:lnTo>
                    <a:lnTo>
                      <a:pt x="15840" y="14123"/>
                    </a:lnTo>
                    <a:lnTo>
                      <a:pt x="14400" y="13292"/>
                    </a:lnTo>
                    <a:lnTo>
                      <a:pt x="12960" y="11631"/>
                    </a:lnTo>
                    <a:lnTo>
                      <a:pt x="12960" y="10800"/>
                    </a:lnTo>
                    <a:lnTo>
                      <a:pt x="11520" y="10800"/>
                    </a:lnTo>
                    <a:lnTo>
                      <a:pt x="11520" y="9969"/>
                    </a:lnTo>
                    <a:lnTo>
                      <a:pt x="10080" y="9138"/>
                    </a:lnTo>
                    <a:lnTo>
                      <a:pt x="10080" y="9138"/>
                    </a:lnTo>
                    <a:lnTo>
                      <a:pt x="10080" y="8308"/>
                    </a:lnTo>
                    <a:lnTo>
                      <a:pt x="8640" y="7477"/>
                    </a:lnTo>
                    <a:lnTo>
                      <a:pt x="8640" y="6646"/>
                    </a:lnTo>
                    <a:lnTo>
                      <a:pt x="7200" y="6646"/>
                    </a:lnTo>
                    <a:lnTo>
                      <a:pt x="7200" y="5815"/>
                    </a:lnTo>
                    <a:lnTo>
                      <a:pt x="7200" y="4985"/>
                    </a:lnTo>
                    <a:lnTo>
                      <a:pt x="7200" y="4985"/>
                    </a:lnTo>
                    <a:lnTo>
                      <a:pt x="7200" y="4154"/>
                    </a:lnTo>
                    <a:lnTo>
                      <a:pt x="7200" y="4154"/>
                    </a:lnTo>
                    <a:lnTo>
                      <a:pt x="7200" y="3323"/>
                    </a:lnTo>
                    <a:lnTo>
                      <a:pt x="7200" y="3323"/>
                    </a:lnTo>
                    <a:lnTo>
                      <a:pt x="7200" y="2492"/>
                    </a:lnTo>
                    <a:lnTo>
                      <a:pt x="7200" y="2492"/>
                    </a:lnTo>
                    <a:lnTo>
                      <a:pt x="7200" y="1662"/>
                    </a:lnTo>
                    <a:lnTo>
                      <a:pt x="7200" y="1662"/>
                    </a:lnTo>
                    <a:lnTo>
                      <a:pt x="0" y="0"/>
                    </a:lnTo>
                    <a:lnTo>
                      <a:pt x="0" y="831"/>
                    </a:lnTo>
                    <a:lnTo>
                      <a:pt x="0" y="1662"/>
                    </a:lnTo>
                    <a:lnTo>
                      <a:pt x="0" y="2492"/>
                    </a:lnTo>
                    <a:lnTo>
                      <a:pt x="0" y="2492"/>
                    </a:lnTo>
                    <a:lnTo>
                      <a:pt x="0" y="3323"/>
                    </a:lnTo>
                    <a:lnTo>
                      <a:pt x="0" y="4154"/>
                    </a:lnTo>
                    <a:lnTo>
                      <a:pt x="0" y="4985"/>
                    </a:lnTo>
                    <a:lnTo>
                      <a:pt x="0" y="5815"/>
                    </a:lnTo>
                    <a:lnTo>
                      <a:pt x="0" y="6646"/>
                    </a:lnTo>
                    <a:lnTo>
                      <a:pt x="0" y="7477"/>
                    </a:lnTo>
                    <a:lnTo>
                      <a:pt x="1440" y="7477"/>
                    </a:lnTo>
                    <a:lnTo>
                      <a:pt x="1440" y="8308"/>
                    </a:lnTo>
                    <a:lnTo>
                      <a:pt x="1440" y="9138"/>
                    </a:lnTo>
                    <a:lnTo>
                      <a:pt x="2880" y="9969"/>
                    </a:lnTo>
                    <a:lnTo>
                      <a:pt x="2880" y="10800"/>
                    </a:lnTo>
                    <a:lnTo>
                      <a:pt x="4320" y="11631"/>
                    </a:lnTo>
                    <a:lnTo>
                      <a:pt x="4320" y="11631"/>
                    </a:lnTo>
                    <a:lnTo>
                      <a:pt x="5760" y="12462"/>
                    </a:lnTo>
                    <a:lnTo>
                      <a:pt x="5760" y="13292"/>
                    </a:lnTo>
                    <a:lnTo>
                      <a:pt x="7200" y="14123"/>
                    </a:lnTo>
                    <a:lnTo>
                      <a:pt x="8640" y="15785"/>
                    </a:lnTo>
                    <a:lnTo>
                      <a:pt x="10080" y="16615"/>
                    </a:lnTo>
                    <a:lnTo>
                      <a:pt x="11520" y="18277"/>
                    </a:lnTo>
                    <a:lnTo>
                      <a:pt x="12960" y="19108"/>
                    </a:lnTo>
                    <a:lnTo>
                      <a:pt x="15840" y="20769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21600" y="1910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02" name="Shape 4802"/>
              <p:cNvSpPr/>
              <p:nvPr/>
            </p:nvSpPr>
            <p:spPr>
              <a:xfrm>
                <a:off x="1025525" y="1524000"/>
                <a:ext cx="25400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20661"/>
                    </a:lnTo>
                    <a:lnTo>
                      <a:pt x="21600" y="20661"/>
                    </a:lnTo>
                    <a:lnTo>
                      <a:pt x="21600" y="19722"/>
                    </a:lnTo>
                    <a:lnTo>
                      <a:pt x="21600" y="18783"/>
                    </a:lnTo>
                    <a:lnTo>
                      <a:pt x="21600" y="17843"/>
                    </a:lnTo>
                    <a:lnTo>
                      <a:pt x="21600" y="16904"/>
                    </a:lnTo>
                    <a:lnTo>
                      <a:pt x="21600" y="16904"/>
                    </a:lnTo>
                    <a:lnTo>
                      <a:pt x="21600" y="15965"/>
                    </a:lnTo>
                    <a:lnTo>
                      <a:pt x="20250" y="15026"/>
                    </a:lnTo>
                    <a:lnTo>
                      <a:pt x="20250" y="14087"/>
                    </a:lnTo>
                    <a:lnTo>
                      <a:pt x="20250" y="13148"/>
                    </a:lnTo>
                    <a:lnTo>
                      <a:pt x="18900" y="13148"/>
                    </a:lnTo>
                    <a:lnTo>
                      <a:pt x="18900" y="12209"/>
                    </a:lnTo>
                    <a:lnTo>
                      <a:pt x="18900" y="11270"/>
                    </a:lnTo>
                    <a:lnTo>
                      <a:pt x="17550" y="10330"/>
                    </a:lnTo>
                    <a:lnTo>
                      <a:pt x="17550" y="10330"/>
                    </a:lnTo>
                    <a:lnTo>
                      <a:pt x="16200" y="8452"/>
                    </a:lnTo>
                    <a:lnTo>
                      <a:pt x="14850" y="7513"/>
                    </a:lnTo>
                    <a:lnTo>
                      <a:pt x="12150" y="5635"/>
                    </a:lnTo>
                    <a:lnTo>
                      <a:pt x="10800" y="4696"/>
                    </a:lnTo>
                    <a:lnTo>
                      <a:pt x="8100" y="1878"/>
                    </a:lnTo>
                    <a:lnTo>
                      <a:pt x="4050" y="0"/>
                    </a:lnTo>
                    <a:lnTo>
                      <a:pt x="0" y="2817"/>
                    </a:lnTo>
                    <a:lnTo>
                      <a:pt x="2700" y="5635"/>
                    </a:lnTo>
                    <a:lnTo>
                      <a:pt x="5400" y="7513"/>
                    </a:lnTo>
                    <a:lnTo>
                      <a:pt x="8100" y="9391"/>
                    </a:lnTo>
                    <a:lnTo>
                      <a:pt x="9450" y="10330"/>
                    </a:lnTo>
                    <a:lnTo>
                      <a:pt x="10800" y="11270"/>
                    </a:lnTo>
                    <a:lnTo>
                      <a:pt x="12150" y="13148"/>
                    </a:lnTo>
                    <a:lnTo>
                      <a:pt x="12150" y="13148"/>
                    </a:lnTo>
                    <a:lnTo>
                      <a:pt x="12150" y="14087"/>
                    </a:lnTo>
                    <a:lnTo>
                      <a:pt x="13500" y="14087"/>
                    </a:lnTo>
                    <a:lnTo>
                      <a:pt x="13500" y="15026"/>
                    </a:lnTo>
                    <a:lnTo>
                      <a:pt x="13500" y="15965"/>
                    </a:lnTo>
                    <a:lnTo>
                      <a:pt x="14850" y="15965"/>
                    </a:lnTo>
                    <a:lnTo>
                      <a:pt x="14850" y="16904"/>
                    </a:lnTo>
                    <a:lnTo>
                      <a:pt x="14850" y="16904"/>
                    </a:lnTo>
                    <a:lnTo>
                      <a:pt x="14850" y="17843"/>
                    </a:lnTo>
                    <a:lnTo>
                      <a:pt x="14850" y="17843"/>
                    </a:lnTo>
                    <a:lnTo>
                      <a:pt x="14850" y="18783"/>
                    </a:lnTo>
                    <a:lnTo>
                      <a:pt x="14850" y="18783"/>
                    </a:lnTo>
                    <a:lnTo>
                      <a:pt x="14850" y="18783"/>
                    </a:lnTo>
                    <a:lnTo>
                      <a:pt x="14850" y="19722"/>
                    </a:lnTo>
                    <a:lnTo>
                      <a:pt x="14850" y="19722"/>
                    </a:lnTo>
                    <a:lnTo>
                      <a:pt x="14850" y="19722"/>
                    </a:lnTo>
                    <a:lnTo>
                      <a:pt x="14850" y="19722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03" name="Shape 4803"/>
              <p:cNvSpPr/>
              <p:nvPr/>
            </p:nvSpPr>
            <p:spPr>
              <a:xfrm>
                <a:off x="1011237" y="1557337"/>
                <a:ext cx="39688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0" y="21600"/>
                    </a:lnTo>
                    <a:lnTo>
                      <a:pt x="3456" y="21600"/>
                    </a:lnTo>
                    <a:lnTo>
                      <a:pt x="6048" y="21600"/>
                    </a:lnTo>
                    <a:lnTo>
                      <a:pt x="7776" y="21600"/>
                    </a:lnTo>
                    <a:lnTo>
                      <a:pt x="9504" y="21600"/>
                    </a:lnTo>
                    <a:lnTo>
                      <a:pt x="10368" y="21600"/>
                    </a:lnTo>
                    <a:lnTo>
                      <a:pt x="12096" y="21600"/>
                    </a:lnTo>
                    <a:lnTo>
                      <a:pt x="12960" y="21600"/>
                    </a:lnTo>
                    <a:lnTo>
                      <a:pt x="13824" y="21600"/>
                    </a:lnTo>
                    <a:lnTo>
                      <a:pt x="13824" y="21600"/>
                    </a:lnTo>
                    <a:lnTo>
                      <a:pt x="14688" y="18900"/>
                    </a:lnTo>
                    <a:lnTo>
                      <a:pt x="15552" y="18900"/>
                    </a:lnTo>
                    <a:lnTo>
                      <a:pt x="16416" y="18900"/>
                    </a:lnTo>
                    <a:lnTo>
                      <a:pt x="16416" y="18900"/>
                    </a:lnTo>
                    <a:lnTo>
                      <a:pt x="17280" y="16200"/>
                    </a:lnTo>
                    <a:lnTo>
                      <a:pt x="18144" y="16200"/>
                    </a:lnTo>
                    <a:lnTo>
                      <a:pt x="19008" y="16200"/>
                    </a:lnTo>
                    <a:lnTo>
                      <a:pt x="19008" y="13500"/>
                    </a:lnTo>
                    <a:lnTo>
                      <a:pt x="19872" y="13500"/>
                    </a:lnTo>
                    <a:lnTo>
                      <a:pt x="19872" y="10800"/>
                    </a:lnTo>
                    <a:lnTo>
                      <a:pt x="20736" y="10800"/>
                    </a:lnTo>
                    <a:lnTo>
                      <a:pt x="20736" y="8100"/>
                    </a:lnTo>
                    <a:lnTo>
                      <a:pt x="21600" y="5400"/>
                    </a:lnTo>
                    <a:lnTo>
                      <a:pt x="17280" y="0"/>
                    </a:lnTo>
                    <a:lnTo>
                      <a:pt x="17280" y="0"/>
                    </a:lnTo>
                    <a:lnTo>
                      <a:pt x="17280" y="2700"/>
                    </a:lnTo>
                    <a:lnTo>
                      <a:pt x="17280" y="2700"/>
                    </a:lnTo>
                    <a:lnTo>
                      <a:pt x="16416" y="2700"/>
                    </a:lnTo>
                    <a:lnTo>
                      <a:pt x="16416" y="2700"/>
                    </a:lnTo>
                    <a:lnTo>
                      <a:pt x="16416" y="2700"/>
                    </a:lnTo>
                    <a:lnTo>
                      <a:pt x="16416" y="5400"/>
                    </a:lnTo>
                    <a:lnTo>
                      <a:pt x="15552" y="5400"/>
                    </a:lnTo>
                    <a:lnTo>
                      <a:pt x="15552" y="5400"/>
                    </a:lnTo>
                    <a:lnTo>
                      <a:pt x="14688" y="5400"/>
                    </a:lnTo>
                    <a:lnTo>
                      <a:pt x="14688" y="5400"/>
                    </a:lnTo>
                    <a:lnTo>
                      <a:pt x="13824" y="5400"/>
                    </a:lnTo>
                    <a:lnTo>
                      <a:pt x="13824" y="8100"/>
                    </a:lnTo>
                    <a:lnTo>
                      <a:pt x="12960" y="8100"/>
                    </a:lnTo>
                    <a:lnTo>
                      <a:pt x="12096" y="8100"/>
                    </a:lnTo>
                    <a:lnTo>
                      <a:pt x="12096" y="8100"/>
                    </a:lnTo>
                    <a:lnTo>
                      <a:pt x="10368" y="8100"/>
                    </a:lnTo>
                    <a:lnTo>
                      <a:pt x="9504" y="8100"/>
                    </a:lnTo>
                    <a:lnTo>
                      <a:pt x="7776" y="8100"/>
                    </a:lnTo>
                    <a:lnTo>
                      <a:pt x="6048" y="8100"/>
                    </a:lnTo>
                    <a:lnTo>
                      <a:pt x="3456" y="8100"/>
                    </a:lnTo>
                    <a:lnTo>
                      <a:pt x="0" y="8100"/>
                    </a:lnTo>
                    <a:lnTo>
                      <a:pt x="0" y="8100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04" name="Shape 4804"/>
              <p:cNvSpPr/>
              <p:nvPr/>
            </p:nvSpPr>
            <p:spPr>
              <a:xfrm>
                <a:off x="973137" y="1560512"/>
                <a:ext cx="381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500" y="21600"/>
                    </a:moveTo>
                    <a:lnTo>
                      <a:pt x="4500" y="21600"/>
                    </a:lnTo>
                    <a:lnTo>
                      <a:pt x="4500" y="21600"/>
                    </a:lnTo>
                    <a:lnTo>
                      <a:pt x="4500" y="21600"/>
                    </a:lnTo>
                    <a:lnTo>
                      <a:pt x="4500" y="21600"/>
                    </a:lnTo>
                    <a:lnTo>
                      <a:pt x="4500" y="18900"/>
                    </a:lnTo>
                    <a:lnTo>
                      <a:pt x="4500" y="18900"/>
                    </a:lnTo>
                    <a:lnTo>
                      <a:pt x="5400" y="18900"/>
                    </a:lnTo>
                    <a:lnTo>
                      <a:pt x="5400" y="18900"/>
                    </a:lnTo>
                    <a:lnTo>
                      <a:pt x="6300" y="18900"/>
                    </a:lnTo>
                    <a:lnTo>
                      <a:pt x="6300" y="16200"/>
                    </a:lnTo>
                    <a:lnTo>
                      <a:pt x="6300" y="16200"/>
                    </a:lnTo>
                    <a:lnTo>
                      <a:pt x="7200" y="16200"/>
                    </a:lnTo>
                    <a:lnTo>
                      <a:pt x="8100" y="16200"/>
                    </a:lnTo>
                    <a:lnTo>
                      <a:pt x="8100" y="16200"/>
                    </a:lnTo>
                    <a:lnTo>
                      <a:pt x="9000" y="16200"/>
                    </a:lnTo>
                    <a:lnTo>
                      <a:pt x="9000" y="16200"/>
                    </a:lnTo>
                    <a:lnTo>
                      <a:pt x="9900" y="16200"/>
                    </a:lnTo>
                    <a:lnTo>
                      <a:pt x="11700" y="13500"/>
                    </a:lnTo>
                    <a:lnTo>
                      <a:pt x="12600" y="13500"/>
                    </a:lnTo>
                    <a:lnTo>
                      <a:pt x="14400" y="13500"/>
                    </a:lnTo>
                    <a:lnTo>
                      <a:pt x="16200" y="13500"/>
                    </a:lnTo>
                    <a:lnTo>
                      <a:pt x="18900" y="16200"/>
                    </a:lnTo>
                    <a:lnTo>
                      <a:pt x="21600" y="16200"/>
                    </a:lnTo>
                    <a:lnTo>
                      <a:pt x="21600" y="2700"/>
                    </a:lnTo>
                    <a:lnTo>
                      <a:pt x="18900" y="2700"/>
                    </a:lnTo>
                    <a:lnTo>
                      <a:pt x="16200" y="0"/>
                    </a:lnTo>
                    <a:lnTo>
                      <a:pt x="14400" y="0"/>
                    </a:lnTo>
                    <a:lnTo>
                      <a:pt x="12600" y="0"/>
                    </a:lnTo>
                    <a:lnTo>
                      <a:pt x="10800" y="0"/>
                    </a:lnTo>
                    <a:lnTo>
                      <a:pt x="9900" y="2700"/>
                    </a:lnTo>
                    <a:lnTo>
                      <a:pt x="9000" y="2700"/>
                    </a:lnTo>
                    <a:lnTo>
                      <a:pt x="8100" y="2700"/>
                    </a:lnTo>
                    <a:lnTo>
                      <a:pt x="7200" y="2700"/>
                    </a:lnTo>
                    <a:lnTo>
                      <a:pt x="7200" y="2700"/>
                    </a:lnTo>
                    <a:lnTo>
                      <a:pt x="6300" y="2700"/>
                    </a:lnTo>
                    <a:lnTo>
                      <a:pt x="5400" y="2700"/>
                    </a:lnTo>
                    <a:lnTo>
                      <a:pt x="4500" y="5400"/>
                    </a:lnTo>
                    <a:lnTo>
                      <a:pt x="3600" y="5400"/>
                    </a:lnTo>
                    <a:lnTo>
                      <a:pt x="3600" y="5400"/>
                    </a:lnTo>
                    <a:lnTo>
                      <a:pt x="2700" y="8100"/>
                    </a:lnTo>
                    <a:lnTo>
                      <a:pt x="1800" y="8100"/>
                    </a:lnTo>
                    <a:lnTo>
                      <a:pt x="1800" y="10800"/>
                    </a:lnTo>
                    <a:lnTo>
                      <a:pt x="900" y="10800"/>
                    </a:lnTo>
                    <a:lnTo>
                      <a:pt x="900" y="135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45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05" name="Shape 4805"/>
              <p:cNvSpPr/>
              <p:nvPr/>
            </p:nvSpPr>
            <p:spPr>
              <a:xfrm>
                <a:off x="971550" y="1570037"/>
                <a:ext cx="25400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108"/>
                    </a:moveTo>
                    <a:lnTo>
                      <a:pt x="21600" y="19108"/>
                    </a:lnTo>
                    <a:lnTo>
                      <a:pt x="20250" y="17446"/>
                    </a:lnTo>
                    <a:lnTo>
                      <a:pt x="18900" y="16615"/>
                    </a:lnTo>
                    <a:lnTo>
                      <a:pt x="16200" y="14954"/>
                    </a:lnTo>
                    <a:lnTo>
                      <a:pt x="14850" y="13292"/>
                    </a:lnTo>
                    <a:lnTo>
                      <a:pt x="13500" y="12462"/>
                    </a:lnTo>
                    <a:lnTo>
                      <a:pt x="12150" y="10800"/>
                    </a:lnTo>
                    <a:lnTo>
                      <a:pt x="10800" y="9969"/>
                    </a:lnTo>
                    <a:lnTo>
                      <a:pt x="9450" y="8308"/>
                    </a:lnTo>
                    <a:lnTo>
                      <a:pt x="9450" y="8308"/>
                    </a:lnTo>
                    <a:lnTo>
                      <a:pt x="9450" y="7477"/>
                    </a:lnTo>
                    <a:lnTo>
                      <a:pt x="8100" y="6646"/>
                    </a:lnTo>
                    <a:lnTo>
                      <a:pt x="8100" y="6646"/>
                    </a:lnTo>
                    <a:lnTo>
                      <a:pt x="8100" y="5815"/>
                    </a:lnTo>
                    <a:lnTo>
                      <a:pt x="8100" y="5815"/>
                    </a:lnTo>
                    <a:lnTo>
                      <a:pt x="8100" y="4985"/>
                    </a:lnTo>
                    <a:lnTo>
                      <a:pt x="6750" y="4985"/>
                    </a:lnTo>
                    <a:lnTo>
                      <a:pt x="6750" y="4154"/>
                    </a:lnTo>
                    <a:lnTo>
                      <a:pt x="6750" y="4154"/>
                    </a:lnTo>
                    <a:lnTo>
                      <a:pt x="6750" y="3323"/>
                    </a:lnTo>
                    <a:lnTo>
                      <a:pt x="6750" y="3323"/>
                    </a:lnTo>
                    <a:lnTo>
                      <a:pt x="6750" y="2492"/>
                    </a:lnTo>
                    <a:lnTo>
                      <a:pt x="6750" y="2492"/>
                    </a:lnTo>
                    <a:lnTo>
                      <a:pt x="6750" y="2492"/>
                    </a:lnTo>
                    <a:lnTo>
                      <a:pt x="8100" y="1662"/>
                    </a:lnTo>
                    <a:lnTo>
                      <a:pt x="1350" y="0"/>
                    </a:lnTo>
                    <a:lnTo>
                      <a:pt x="1350" y="831"/>
                    </a:lnTo>
                    <a:lnTo>
                      <a:pt x="0" y="1662"/>
                    </a:lnTo>
                    <a:lnTo>
                      <a:pt x="0" y="2492"/>
                    </a:lnTo>
                    <a:lnTo>
                      <a:pt x="0" y="2492"/>
                    </a:lnTo>
                    <a:lnTo>
                      <a:pt x="0" y="3323"/>
                    </a:lnTo>
                    <a:lnTo>
                      <a:pt x="0" y="4154"/>
                    </a:lnTo>
                    <a:lnTo>
                      <a:pt x="0" y="4985"/>
                    </a:lnTo>
                    <a:lnTo>
                      <a:pt x="1350" y="5815"/>
                    </a:lnTo>
                    <a:lnTo>
                      <a:pt x="1350" y="5815"/>
                    </a:lnTo>
                    <a:lnTo>
                      <a:pt x="1350" y="6646"/>
                    </a:lnTo>
                    <a:lnTo>
                      <a:pt x="1350" y="7477"/>
                    </a:lnTo>
                    <a:lnTo>
                      <a:pt x="2700" y="8308"/>
                    </a:lnTo>
                    <a:lnTo>
                      <a:pt x="2700" y="8308"/>
                    </a:lnTo>
                    <a:lnTo>
                      <a:pt x="2700" y="9138"/>
                    </a:lnTo>
                    <a:lnTo>
                      <a:pt x="4050" y="9969"/>
                    </a:lnTo>
                    <a:lnTo>
                      <a:pt x="4050" y="10800"/>
                    </a:lnTo>
                    <a:lnTo>
                      <a:pt x="5400" y="11631"/>
                    </a:lnTo>
                    <a:lnTo>
                      <a:pt x="6750" y="13292"/>
                    </a:lnTo>
                    <a:lnTo>
                      <a:pt x="8100" y="14123"/>
                    </a:lnTo>
                    <a:lnTo>
                      <a:pt x="9450" y="15785"/>
                    </a:lnTo>
                    <a:lnTo>
                      <a:pt x="10800" y="17446"/>
                    </a:lnTo>
                    <a:lnTo>
                      <a:pt x="13500" y="19108"/>
                    </a:lnTo>
                    <a:lnTo>
                      <a:pt x="14850" y="19938"/>
                    </a:lnTo>
                    <a:lnTo>
                      <a:pt x="16200" y="21600"/>
                    </a:lnTo>
                    <a:lnTo>
                      <a:pt x="16200" y="21600"/>
                    </a:lnTo>
                    <a:lnTo>
                      <a:pt x="21600" y="1910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06" name="Shape 4806"/>
              <p:cNvSpPr/>
              <p:nvPr/>
            </p:nvSpPr>
            <p:spPr>
              <a:xfrm>
                <a:off x="990600" y="1606550"/>
                <a:ext cx="25400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250" y="21600"/>
                    </a:moveTo>
                    <a:lnTo>
                      <a:pt x="20250" y="21600"/>
                    </a:lnTo>
                    <a:lnTo>
                      <a:pt x="20250" y="21600"/>
                    </a:lnTo>
                    <a:lnTo>
                      <a:pt x="21600" y="20736"/>
                    </a:lnTo>
                    <a:lnTo>
                      <a:pt x="21600" y="19872"/>
                    </a:lnTo>
                    <a:lnTo>
                      <a:pt x="21600" y="19008"/>
                    </a:lnTo>
                    <a:lnTo>
                      <a:pt x="21600" y="18144"/>
                    </a:lnTo>
                    <a:lnTo>
                      <a:pt x="21600" y="18144"/>
                    </a:lnTo>
                    <a:lnTo>
                      <a:pt x="21600" y="17280"/>
                    </a:lnTo>
                    <a:lnTo>
                      <a:pt x="20250" y="16416"/>
                    </a:lnTo>
                    <a:lnTo>
                      <a:pt x="20250" y="15552"/>
                    </a:lnTo>
                    <a:lnTo>
                      <a:pt x="20250" y="15552"/>
                    </a:lnTo>
                    <a:lnTo>
                      <a:pt x="20250" y="14688"/>
                    </a:lnTo>
                    <a:lnTo>
                      <a:pt x="18900" y="13824"/>
                    </a:lnTo>
                    <a:lnTo>
                      <a:pt x="18900" y="12960"/>
                    </a:lnTo>
                    <a:lnTo>
                      <a:pt x="18900" y="12096"/>
                    </a:lnTo>
                    <a:lnTo>
                      <a:pt x="17550" y="12096"/>
                    </a:lnTo>
                    <a:lnTo>
                      <a:pt x="17550" y="11232"/>
                    </a:lnTo>
                    <a:lnTo>
                      <a:pt x="16200" y="9504"/>
                    </a:lnTo>
                    <a:lnTo>
                      <a:pt x="14850" y="8640"/>
                    </a:lnTo>
                    <a:lnTo>
                      <a:pt x="13500" y="6912"/>
                    </a:lnTo>
                    <a:lnTo>
                      <a:pt x="12150" y="6048"/>
                    </a:lnTo>
                    <a:lnTo>
                      <a:pt x="10800" y="4320"/>
                    </a:lnTo>
                    <a:lnTo>
                      <a:pt x="8100" y="2592"/>
                    </a:lnTo>
                    <a:lnTo>
                      <a:pt x="6750" y="1728"/>
                    </a:lnTo>
                    <a:lnTo>
                      <a:pt x="5400" y="0"/>
                    </a:lnTo>
                    <a:lnTo>
                      <a:pt x="0" y="2592"/>
                    </a:lnTo>
                    <a:lnTo>
                      <a:pt x="1350" y="4320"/>
                    </a:lnTo>
                    <a:lnTo>
                      <a:pt x="2700" y="5184"/>
                    </a:lnTo>
                    <a:lnTo>
                      <a:pt x="5400" y="6912"/>
                    </a:lnTo>
                    <a:lnTo>
                      <a:pt x="6750" y="8640"/>
                    </a:lnTo>
                    <a:lnTo>
                      <a:pt x="8100" y="9504"/>
                    </a:lnTo>
                    <a:lnTo>
                      <a:pt x="9450" y="11232"/>
                    </a:lnTo>
                    <a:lnTo>
                      <a:pt x="10800" y="12096"/>
                    </a:lnTo>
                    <a:lnTo>
                      <a:pt x="12150" y="12960"/>
                    </a:lnTo>
                    <a:lnTo>
                      <a:pt x="12150" y="13824"/>
                    </a:lnTo>
                    <a:lnTo>
                      <a:pt x="12150" y="14688"/>
                    </a:lnTo>
                    <a:lnTo>
                      <a:pt x="13500" y="14688"/>
                    </a:lnTo>
                    <a:lnTo>
                      <a:pt x="13500" y="15552"/>
                    </a:lnTo>
                    <a:lnTo>
                      <a:pt x="13500" y="16416"/>
                    </a:lnTo>
                    <a:lnTo>
                      <a:pt x="13500" y="16416"/>
                    </a:lnTo>
                    <a:lnTo>
                      <a:pt x="13500" y="17280"/>
                    </a:lnTo>
                    <a:lnTo>
                      <a:pt x="14850" y="17280"/>
                    </a:lnTo>
                    <a:lnTo>
                      <a:pt x="14850" y="18144"/>
                    </a:lnTo>
                    <a:lnTo>
                      <a:pt x="14850" y="18144"/>
                    </a:lnTo>
                    <a:lnTo>
                      <a:pt x="14850" y="19008"/>
                    </a:lnTo>
                    <a:lnTo>
                      <a:pt x="14850" y="19008"/>
                    </a:lnTo>
                    <a:lnTo>
                      <a:pt x="14850" y="19008"/>
                    </a:lnTo>
                    <a:lnTo>
                      <a:pt x="14850" y="19872"/>
                    </a:lnTo>
                    <a:lnTo>
                      <a:pt x="14850" y="19872"/>
                    </a:lnTo>
                    <a:lnTo>
                      <a:pt x="13500" y="19872"/>
                    </a:lnTo>
                    <a:lnTo>
                      <a:pt x="13500" y="19872"/>
                    </a:lnTo>
                    <a:lnTo>
                      <a:pt x="2025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07" name="Shape 4807"/>
              <p:cNvSpPr/>
              <p:nvPr/>
            </p:nvSpPr>
            <p:spPr>
              <a:xfrm>
                <a:off x="976312" y="1643062"/>
                <a:ext cx="38101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9200"/>
                    </a:moveTo>
                    <a:lnTo>
                      <a:pt x="0" y="19200"/>
                    </a:lnTo>
                    <a:lnTo>
                      <a:pt x="2700" y="21600"/>
                    </a:lnTo>
                    <a:lnTo>
                      <a:pt x="5400" y="21600"/>
                    </a:lnTo>
                    <a:lnTo>
                      <a:pt x="7200" y="21600"/>
                    </a:lnTo>
                    <a:lnTo>
                      <a:pt x="9000" y="21600"/>
                    </a:lnTo>
                    <a:lnTo>
                      <a:pt x="9900" y="21600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11700" y="21600"/>
                    </a:lnTo>
                    <a:lnTo>
                      <a:pt x="12600" y="19200"/>
                    </a:lnTo>
                    <a:lnTo>
                      <a:pt x="13500" y="19200"/>
                    </a:lnTo>
                    <a:lnTo>
                      <a:pt x="14400" y="19200"/>
                    </a:lnTo>
                    <a:lnTo>
                      <a:pt x="15300" y="19200"/>
                    </a:lnTo>
                    <a:lnTo>
                      <a:pt x="15300" y="19200"/>
                    </a:lnTo>
                    <a:lnTo>
                      <a:pt x="16200" y="19200"/>
                    </a:lnTo>
                    <a:lnTo>
                      <a:pt x="17100" y="16800"/>
                    </a:lnTo>
                    <a:lnTo>
                      <a:pt x="18000" y="16800"/>
                    </a:lnTo>
                    <a:lnTo>
                      <a:pt x="18000" y="16800"/>
                    </a:lnTo>
                    <a:lnTo>
                      <a:pt x="18900" y="14400"/>
                    </a:lnTo>
                    <a:lnTo>
                      <a:pt x="19800" y="14400"/>
                    </a:lnTo>
                    <a:lnTo>
                      <a:pt x="19800" y="12000"/>
                    </a:lnTo>
                    <a:lnTo>
                      <a:pt x="20700" y="9600"/>
                    </a:lnTo>
                    <a:lnTo>
                      <a:pt x="20700" y="9600"/>
                    </a:lnTo>
                    <a:lnTo>
                      <a:pt x="21600" y="7200"/>
                    </a:lnTo>
                    <a:lnTo>
                      <a:pt x="21600" y="4800"/>
                    </a:lnTo>
                    <a:lnTo>
                      <a:pt x="17100" y="0"/>
                    </a:lnTo>
                    <a:lnTo>
                      <a:pt x="17100" y="2400"/>
                    </a:lnTo>
                    <a:lnTo>
                      <a:pt x="17100" y="2400"/>
                    </a:lnTo>
                    <a:lnTo>
                      <a:pt x="17100" y="2400"/>
                    </a:lnTo>
                    <a:lnTo>
                      <a:pt x="17100" y="2400"/>
                    </a:lnTo>
                    <a:lnTo>
                      <a:pt x="17100" y="4800"/>
                    </a:lnTo>
                    <a:lnTo>
                      <a:pt x="16200" y="4800"/>
                    </a:lnTo>
                    <a:lnTo>
                      <a:pt x="16200" y="4800"/>
                    </a:lnTo>
                    <a:lnTo>
                      <a:pt x="15300" y="4800"/>
                    </a:lnTo>
                    <a:lnTo>
                      <a:pt x="15300" y="4800"/>
                    </a:lnTo>
                    <a:lnTo>
                      <a:pt x="15300" y="7200"/>
                    </a:lnTo>
                    <a:lnTo>
                      <a:pt x="14400" y="7200"/>
                    </a:lnTo>
                    <a:lnTo>
                      <a:pt x="13500" y="7200"/>
                    </a:lnTo>
                    <a:lnTo>
                      <a:pt x="13500" y="7200"/>
                    </a:lnTo>
                    <a:lnTo>
                      <a:pt x="12600" y="7200"/>
                    </a:lnTo>
                    <a:lnTo>
                      <a:pt x="11700" y="7200"/>
                    </a:lnTo>
                    <a:lnTo>
                      <a:pt x="11700" y="7200"/>
                    </a:lnTo>
                    <a:lnTo>
                      <a:pt x="10800" y="7200"/>
                    </a:lnTo>
                    <a:lnTo>
                      <a:pt x="9900" y="9600"/>
                    </a:lnTo>
                    <a:lnTo>
                      <a:pt x="9000" y="9600"/>
                    </a:lnTo>
                    <a:lnTo>
                      <a:pt x="9000" y="9600"/>
                    </a:lnTo>
                    <a:lnTo>
                      <a:pt x="7200" y="9600"/>
                    </a:lnTo>
                    <a:lnTo>
                      <a:pt x="5400" y="9600"/>
                    </a:lnTo>
                    <a:lnTo>
                      <a:pt x="2700" y="7200"/>
                    </a:lnTo>
                    <a:lnTo>
                      <a:pt x="0" y="7200"/>
                    </a:lnTo>
                    <a:lnTo>
                      <a:pt x="0" y="7200"/>
                    </a:lnTo>
                    <a:lnTo>
                      <a:pt x="0" y="19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08" name="Shape 4808"/>
              <p:cNvSpPr/>
              <p:nvPr/>
            </p:nvSpPr>
            <p:spPr>
              <a:xfrm>
                <a:off x="936625" y="1647825"/>
                <a:ext cx="39688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320" y="21600"/>
                    </a:moveTo>
                    <a:lnTo>
                      <a:pt x="4320" y="21600"/>
                    </a:lnTo>
                    <a:lnTo>
                      <a:pt x="4320" y="21600"/>
                    </a:lnTo>
                    <a:lnTo>
                      <a:pt x="4320" y="18900"/>
                    </a:lnTo>
                    <a:lnTo>
                      <a:pt x="4320" y="18900"/>
                    </a:lnTo>
                    <a:lnTo>
                      <a:pt x="5184" y="18900"/>
                    </a:lnTo>
                    <a:lnTo>
                      <a:pt x="5184" y="18900"/>
                    </a:lnTo>
                    <a:lnTo>
                      <a:pt x="5184" y="18900"/>
                    </a:lnTo>
                    <a:lnTo>
                      <a:pt x="5184" y="16200"/>
                    </a:lnTo>
                    <a:lnTo>
                      <a:pt x="6048" y="16200"/>
                    </a:lnTo>
                    <a:lnTo>
                      <a:pt x="6048" y="16200"/>
                    </a:lnTo>
                    <a:lnTo>
                      <a:pt x="6912" y="16200"/>
                    </a:lnTo>
                    <a:lnTo>
                      <a:pt x="6912" y="16200"/>
                    </a:lnTo>
                    <a:lnTo>
                      <a:pt x="7776" y="16200"/>
                    </a:lnTo>
                    <a:lnTo>
                      <a:pt x="7776" y="13500"/>
                    </a:lnTo>
                    <a:lnTo>
                      <a:pt x="8640" y="13500"/>
                    </a:lnTo>
                    <a:lnTo>
                      <a:pt x="9504" y="13500"/>
                    </a:lnTo>
                    <a:lnTo>
                      <a:pt x="9504" y="13500"/>
                    </a:lnTo>
                    <a:lnTo>
                      <a:pt x="11232" y="13500"/>
                    </a:lnTo>
                    <a:lnTo>
                      <a:pt x="12960" y="13500"/>
                    </a:lnTo>
                    <a:lnTo>
                      <a:pt x="13824" y="13500"/>
                    </a:lnTo>
                    <a:lnTo>
                      <a:pt x="15552" y="13500"/>
                    </a:lnTo>
                    <a:lnTo>
                      <a:pt x="18144" y="13500"/>
                    </a:lnTo>
                    <a:lnTo>
                      <a:pt x="21600" y="13500"/>
                    </a:lnTo>
                    <a:lnTo>
                      <a:pt x="21600" y="0"/>
                    </a:lnTo>
                    <a:lnTo>
                      <a:pt x="19008" y="0"/>
                    </a:lnTo>
                    <a:lnTo>
                      <a:pt x="15552" y="0"/>
                    </a:lnTo>
                    <a:lnTo>
                      <a:pt x="13824" y="0"/>
                    </a:lnTo>
                    <a:lnTo>
                      <a:pt x="12096" y="0"/>
                    </a:lnTo>
                    <a:lnTo>
                      <a:pt x="11232" y="0"/>
                    </a:lnTo>
                    <a:lnTo>
                      <a:pt x="9504" y="0"/>
                    </a:lnTo>
                    <a:lnTo>
                      <a:pt x="8640" y="0"/>
                    </a:lnTo>
                    <a:lnTo>
                      <a:pt x="7776" y="0"/>
                    </a:lnTo>
                    <a:lnTo>
                      <a:pt x="7776" y="0"/>
                    </a:lnTo>
                    <a:lnTo>
                      <a:pt x="6912" y="0"/>
                    </a:lnTo>
                    <a:lnTo>
                      <a:pt x="6048" y="2700"/>
                    </a:lnTo>
                    <a:lnTo>
                      <a:pt x="5184" y="2700"/>
                    </a:lnTo>
                    <a:lnTo>
                      <a:pt x="5184" y="2700"/>
                    </a:lnTo>
                    <a:lnTo>
                      <a:pt x="4320" y="2700"/>
                    </a:lnTo>
                    <a:lnTo>
                      <a:pt x="3456" y="5400"/>
                    </a:lnTo>
                    <a:lnTo>
                      <a:pt x="2592" y="5400"/>
                    </a:lnTo>
                    <a:lnTo>
                      <a:pt x="2592" y="8100"/>
                    </a:lnTo>
                    <a:lnTo>
                      <a:pt x="1728" y="8100"/>
                    </a:lnTo>
                    <a:lnTo>
                      <a:pt x="1728" y="10800"/>
                    </a:lnTo>
                    <a:lnTo>
                      <a:pt x="864" y="13500"/>
                    </a:lnTo>
                    <a:lnTo>
                      <a:pt x="864" y="135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432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09" name="Shape 4809"/>
              <p:cNvSpPr/>
              <p:nvPr/>
            </p:nvSpPr>
            <p:spPr>
              <a:xfrm>
                <a:off x="936625" y="1657350"/>
                <a:ext cx="238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008"/>
                    </a:moveTo>
                    <a:lnTo>
                      <a:pt x="21600" y="19008"/>
                    </a:lnTo>
                    <a:lnTo>
                      <a:pt x="20160" y="18144"/>
                    </a:lnTo>
                    <a:lnTo>
                      <a:pt x="18720" y="17280"/>
                    </a:lnTo>
                    <a:lnTo>
                      <a:pt x="17280" y="15552"/>
                    </a:lnTo>
                    <a:lnTo>
                      <a:pt x="15840" y="14688"/>
                    </a:lnTo>
                    <a:lnTo>
                      <a:pt x="14400" y="12960"/>
                    </a:lnTo>
                    <a:lnTo>
                      <a:pt x="12960" y="12096"/>
                    </a:lnTo>
                    <a:lnTo>
                      <a:pt x="11520" y="10368"/>
                    </a:lnTo>
                    <a:lnTo>
                      <a:pt x="10080" y="9504"/>
                    </a:lnTo>
                    <a:lnTo>
                      <a:pt x="10080" y="8640"/>
                    </a:lnTo>
                    <a:lnTo>
                      <a:pt x="8640" y="7776"/>
                    </a:lnTo>
                    <a:lnTo>
                      <a:pt x="8640" y="7776"/>
                    </a:lnTo>
                    <a:lnTo>
                      <a:pt x="8640" y="6912"/>
                    </a:lnTo>
                    <a:lnTo>
                      <a:pt x="8640" y="6048"/>
                    </a:lnTo>
                    <a:lnTo>
                      <a:pt x="7200" y="6048"/>
                    </a:lnTo>
                    <a:lnTo>
                      <a:pt x="7200" y="5184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3456"/>
                    </a:lnTo>
                    <a:lnTo>
                      <a:pt x="7200" y="3456"/>
                    </a:lnTo>
                    <a:lnTo>
                      <a:pt x="7200" y="2592"/>
                    </a:lnTo>
                    <a:lnTo>
                      <a:pt x="7200" y="2592"/>
                    </a:lnTo>
                    <a:lnTo>
                      <a:pt x="7200" y="2592"/>
                    </a:lnTo>
                    <a:lnTo>
                      <a:pt x="7200" y="1728"/>
                    </a:lnTo>
                    <a:lnTo>
                      <a:pt x="7200" y="1728"/>
                    </a:lnTo>
                    <a:lnTo>
                      <a:pt x="0" y="0"/>
                    </a:lnTo>
                    <a:lnTo>
                      <a:pt x="0" y="864"/>
                    </a:lnTo>
                    <a:lnTo>
                      <a:pt x="0" y="1728"/>
                    </a:lnTo>
                    <a:lnTo>
                      <a:pt x="0" y="2592"/>
                    </a:lnTo>
                    <a:lnTo>
                      <a:pt x="0" y="2592"/>
                    </a:lnTo>
                    <a:lnTo>
                      <a:pt x="0" y="3456"/>
                    </a:lnTo>
                    <a:lnTo>
                      <a:pt x="0" y="4320"/>
                    </a:lnTo>
                    <a:lnTo>
                      <a:pt x="0" y="5184"/>
                    </a:lnTo>
                    <a:lnTo>
                      <a:pt x="0" y="6048"/>
                    </a:lnTo>
                    <a:lnTo>
                      <a:pt x="0" y="6912"/>
                    </a:lnTo>
                    <a:lnTo>
                      <a:pt x="1440" y="6912"/>
                    </a:lnTo>
                    <a:lnTo>
                      <a:pt x="1440" y="7776"/>
                    </a:lnTo>
                    <a:lnTo>
                      <a:pt x="1440" y="8640"/>
                    </a:lnTo>
                    <a:lnTo>
                      <a:pt x="2880" y="9504"/>
                    </a:lnTo>
                    <a:lnTo>
                      <a:pt x="2880" y="10368"/>
                    </a:lnTo>
                    <a:lnTo>
                      <a:pt x="2880" y="11232"/>
                    </a:lnTo>
                    <a:lnTo>
                      <a:pt x="4320" y="11232"/>
                    </a:lnTo>
                    <a:lnTo>
                      <a:pt x="5760" y="12960"/>
                    </a:lnTo>
                    <a:lnTo>
                      <a:pt x="7200" y="14688"/>
                    </a:lnTo>
                    <a:lnTo>
                      <a:pt x="8640" y="15552"/>
                    </a:lnTo>
                    <a:lnTo>
                      <a:pt x="10080" y="17280"/>
                    </a:lnTo>
                    <a:lnTo>
                      <a:pt x="11520" y="18144"/>
                    </a:lnTo>
                    <a:lnTo>
                      <a:pt x="12960" y="19872"/>
                    </a:lnTo>
                    <a:lnTo>
                      <a:pt x="14400" y="20736"/>
                    </a:lnTo>
                    <a:lnTo>
                      <a:pt x="15840" y="21600"/>
                    </a:lnTo>
                    <a:lnTo>
                      <a:pt x="15840" y="21600"/>
                    </a:lnTo>
                    <a:lnTo>
                      <a:pt x="21600" y="1900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10" name="Shape 4810"/>
              <p:cNvSpPr/>
              <p:nvPr/>
            </p:nvSpPr>
            <p:spPr>
              <a:xfrm>
                <a:off x="954087" y="1692275"/>
                <a:ext cx="26988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20700"/>
                    </a:lnTo>
                    <a:lnTo>
                      <a:pt x="21600" y="20700"/>
                    </a:lnTo>
                    <a:lnTo>
                      <a:pt x="21600" y="20700"/>
                    </a:lnTo>
                    <a:lnTo>
                      <a:pt x="21600" y="19800"/>
                    </a:lnTo>
                    <a:lnTo>
                      <a:pt x="21600" y="18900"/>
                    </a:lnTo>
                    <a:lnTo>
                      <a:pt x="21600" y="18900"/>
                    </a:lnTo>
                    <a:lnTo>
                      <a:pt x="21600" y="18000"/>
                    </a:lnTo>
                    <a:lnTo>
                      <a:pt x="21600" y="17100"/>
                    </a:lnTo>
                    <a:lnTo>
                      <a:pt x="21600" y="16200"/>
                    </a:lnTo>
                    <a:lnTo>
                      <a:pt x="20329" y="15300"/>
                    </a:lnTo>
                    <a:lnTo>
                      <a:pt x="20329" y="15300"/>
                    </a:lnTo>
                    <a:lnTo>
                      <a:pt x="20329" y="14400"/>
                    </a:lnTo>
                    <a:lnTo>
                      <a:pt x="19059" y="13500"/>
                    </a:lnTo>
                    <a:lnTo>
                      <a:pt x="19059" y="12600"/>
                    </a:lnTo>
                    <a:lnTo>
                      <a:pt x="19059" y="12600"/>
                    </a:lnTo>
                    <a:lnTo>
                      <a:pt x="17788" y="11700"/>
                    </a:lnTo>
                    <a:lnTo>
                      <a:pt x="17788" y="10800"/>
                    </a:lnTo>
                    <a:lnTo>
                      <a:pt x="16518" y="10800"/>
                    </a:lnTo>
                    <a:lnTo>
                      <a:pt x="15247" y="9000"/>
                    </a:lnTo>
                    <a:lnTo>
                      <a:pt x="13976" y="8100"/>
                    </a:lnTo>
                    <a:lnTo>
                      <a:pt x="12706" y="6300"/>
                    </a:lnTo>
                    <a:lnTo>
                      <a:pt x="11435" y="5400"/>
                    </a:lnTo>
                    <a:lnTo>
                      <a:pt x="8894" y="3600"/>
                    </a:lnTo>
                    <a:lnTo>
                      <a:pt x="7624" y="2700"/>
                    </a:lnTo>
                    <a:lnTo>
                      <a:pt x="6353" y="1800"/>
                    </a:lnTo>
                    <a:lnTo>
                      <a:pt x="5082" y="0"/>
                    </a:lnTo>
                    <a:lnTo>
                      <a:pt x="0" y="2700"/>
                    </a:lnTo>
                    <a:lnTo>
                      <a:pt x="1271" y="4500"/>
                    </a:lnTo>
                    <a:lnTo>
                      <a:pt x="2541" y="5400"/>
                    </a:lnTo>
                    <a:lnTo>
                      <a:pt x="5082" y="7200"/>
                    </a:lnTo>
                    <a:lnTo>
                      <a:pt x="6353" y="8100"/>
                    </a:lnTo>
                    <a:lnTo>
                      <a:pt x="7624" y="9000"/>
                    </a:lnTo>
                    <a:lnTo>
                      <a:pt x="8894" y="10800"/>
                    </a:lnTo>
                    <a:lnTo>
                      <a:pt x="10165" y="11700"/>
                    </a:lnTo>
                    <a:lnTo>
                      <a:pt x="11435" y="12600"/>
                    </a:lnTo>
                    <a:lnTo>
                      <a:pt x="12706" y="13500"/>
                    </a:lnTo>
                    <a:lnTo>
                      <a:pt x="12706" y="14400"/>
                    </a:lnTo>
                    <a:lnTo>
                      <a:pt x="12706" y="14400"/>
                    </a:lnTo>
                    <a:lnTo>
                      <a:pt x="13976" y="15300"/>
                    </a:lnTo>
                    <a:lnTo>
                      <a:pt x="13976" y="15300"/>
                    </a:lnTo>
                    <a:lnTo>
                      <a:pt x="13976" y="16200"/>
                    </a:lnTo>
                    <a:lnTo>
                      <a:pt x="15247" y="17100"/>
                    </a:lnTo>
                    <a:lnTo>
                      <a:pt x="15247" y="17100"/>
                    </a:lnTo>
                    <a:lnTo>
                      <a:pt x="15247" y="18000"/>
                    </a:lnTo>
                    <a:lnTo>
                      <a:pt x="15247" y="18000"/>
                    </a:lnTo>
                    <a:lnTo>
                      <a:pt x="15247" y="18000"/>
                    </a:lnTo>
                    <a:lnTo>
                      <a:pt x="15247" y="18900"/>
                    </a:lnTo>
                    <a:lnTo>
                      <a:pt x="15247" y="18900"/>
                    </a:lnTo>
                    <a:lnTo>
                      <a:pt x="15247" y="18900"/>
                    </a:lnTo>
                    <a:lnTo>
                      <a:pt x="15247" y="18900"/>
                    </a:lnTo>
                    <a:lnTo>
                      <a:pt x="15247" y="19800"/>
                    </a:lnTo>
                    <a:lnTo>
                      <a:pt x="15247" y="19800"/>
                    </a:lnTo>
                    <a:lnTo>
                      <a:pt x="15247" y="19800"/>
                    </a:lnTo>
                    <a:lnTo>
                      <a:pt x="15247" y="198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11" name="Shape 4811"/>
              <p:cNvSpPr/>
              <p:nvPr/>
            </p:nvSpPr>
            <p:spPr>
              <a:xfrm>
                <a:off x="941387" y="1727200"/>
                <a:ext cx="39688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8900"/>
                    </a:moveTo>
                    <a:lnTo>
                      <a:pt x="0" y="18900"/>
                    </a:lnTo>
                    <a:lnTo>
                      <a:pt x="2592" y="21600"/>
                    </a:lnTo>
                    <a:lnTo>
                      <a:pt x="6048" y="21600"/>
                    </a:lnTo>
                    <a:lnTo>
                      <a:pt x="6912" y="21600"/>
                    </a:lnTo>
                    <a:lnTo>
                      <a:pt x="8640" y="21600"/>
                    </a:lnTo>
                    <a:lnTo>
                      <a:pt x="10368" y="21600"/>
                    </a:lnTo>
                    <a:lnTo>
                      <a:pt x="12096" y="21600"/>
                    </a:lnTo>
                    <a:lnTo>
                      <a:pt x="12096" y="18900"/>
                    </a:lnTo>
                    <a:lnTo>
                      <a:pt x="12960" y="18900"/>
                    </a:lnTo>
                    <a:lnTo>
                      <a:pt x="13824" y="18900"/>
                    </a:lnTo>
                    <a:lnTo>
                      <a:pt x="14688" y="18900"/>
                    </a:lnTo>
                    <a:lnTo>
                      <a:pt x="15552" y="18900"/>
                    </a:lnTo>
                    <a:lnTo>
                      <a:pt x="16416" y="18900"/>
                    </a:lnTo>
                    <a:lnTo>
                      <a:pt x="16416" y="16200"/>
                    </a:lnTo>
                    <a:lnTo>
                      <a:pt x="17280" y="16200"/>
                    </a:lnTo>
                    <a:lnTo>
                      <a:pt x="18144" y="16200"/>
                    </a:lnTo>
                    <a:lnTo>
                      <a:pt x="18144" y="13500"/>
                    </a:lnTo>
                    <a:lnTo>
                      <a:pt x="19008" y="13500"/>
                    </a:lnTo>
                    <a:lnTo>
                      <a:pt x="19872" y="10800"/>
                    </a:lnTo>
                    <a:lnTo>
                      <a:pt x="19872" y="10800"/>
                    </a:lnTo>
                    <a:lnTo>
                      <a:pt x="20736" y="8100"/>
                    </a:lnTo>
                    <a:lnTo>
                      <a:pt x="20736" y="8100"/>
                    </a:lnTo>
                    <a:lnTo>
                      <a:pt x="21600" y="5400"/>
                    </a:lnTo>
                    <a:lnTo>
                      <a:pt x="17280" y="0"/>
                    </a:lnTo>
                    <a:lnTo>
                      <a:pt x="17280" y="0"/>
                    </a:lnTo>
                    <a:lnTo>
                      <a:pt x="17280" y="0"/>
                    </a:lnTo>
                    <a:lnTo>
                      <a:pt x="17280" y="2700"/>
                    </a:lnTo>
                    <a:lnTo>
                      <a:pt x="16416" y="2700"/>
                    </a:lnTo>
                    <a:lnTo>
                      <a:pt x="16416" y="2700"/>
                    </a:lnTo>
                    <a:lnTo>
                      <a:pt x="16416" y="2700"/>
                    </a:lnTo>
                    <a:lnTo>
                      <a:pt x="15552" y="2700"/>
                    </a:lnTo>
                    <a:lnTo>
                      <a:pt x="15552" y="5400"/>
                    </a:lnTo>
                    <a:lnTo>
                      <a:pt x="15552" y="5400"/>
                    </a:lnTo>
                    <a:lnTo>
                      <a:pt x="14688" y="5400"/>
                    </a:lnTo>
                    <a:lnTo>
                      <a:pt x="13824" y="5400"/>
                    </a:lnTo>
                    <a:lnTo>
                      <a:pt x="13824" y="5400"/>
                    </a:lnTo>
                    <a:lnTo>
                      <a:pt x="12960" y="5400"/>
                    </a:lnTo>
                    <a:lnTo>
                      <a:pt x="12960" y="5400"/>
                    </a:lnTo>
                    <a:lnTo>
                      <a:pt x="12096" y="8100"/>
                    </a:lnTo>
                    <a:lnTo>
                      <a:pt x="11232" y="8100"/>
                    </a:lnTo>
                    <a:lnTo>
                      <a:pt x="10368" y="8100"/>
                    </a:lnTo>
                    <a:lnTo>
                      <a:pt x="8640" y="8100"/>
                    </a:lnTo>
                    <a:lnTo>
                      <a:pt x="7776" y="8100"/>
                    </a:lnTo>
                    <a:lnTo>
                      <a:pt x="6048" y="8100"/>
                    </a:lnTo>
                    <a:lnTo>
                      <a:pt x="2592" y="8100"/>
                    </a:lnTo>
                    <a:lnTo>
                      <a:pt x="0" y="5400"/>
                    </a:lnTo>
                    <a:lnTo>
                      <a:pt x="0" y="5400"/>
                    </a:lnTo>
                    <a:lnTo>
                      <a:pt x="0" y="189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12" name="Shape 4812"/>
              <p:cNvSpPr/>
              <p:nvPr/>
            </p:nvSpPr>
            <p:spPr>
              <a:xfrm>
                <a:off x="903287" y="1730375"/>
                <a:ext cx="38101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600" y="21600"/>
                    </a:moveTo>
                    <a:lnTo>
                      <a:pt x="3600" y="21600"/>
                    </a:lnTo>
                    <a:lnTo>
                      <a:pt x="3600" y="21600"/>
                    </a:lnTo>
                    <a:lnTo>
                      <a:pt x="4500" y="18900"/>
                    </a:lnTo>
                    <a:lnTo>
                      <a:pt x="4500" y="18900"/>
                    </a:lnTo>
                    <a:lnTo>
                      <a:pt x="4500" y="18900"/>
                    </a:lnTo>
                    <a:lnTo>
                      <a:pt x="4500" y="18900"/>
                    </a:lnTo>
                    <a:lnTo>
                      <a:pt x="4500" y="18900"/>
                    </a:lnTo>
                    <a:lnTo>
                      <a:pt x="5400" y="16200"/>
                    </a:lnTo>
                    <a:lnTo>
                      <a:pt x="5400" y="16200"/>
                    </a:lnTo>
                    <a:lnTo>
                      <a:pt x="6300" y="16200"/>
                    </a:lnTo>
                    <a:lnTo>
                      <a:pt x="6300" y="16200"/>
                    </a:lnTo>
                    <a:lnTo>
                      <a:pt x="7200" y="16200"/>
                    </a:lnTo>
                    <a:lnTo>
                      <a:pt x="7200" y="16200"/>
                    </a:lnTo>
                    <a:lnTo>
                      <a:pt x="8100" y="13500"/>
                    </a:lnTo>
                    <a:lnTo>
                      <a:pt x="8100" y="13500"/>
                    </a:lnTo>
                    <a:lnTo>
                      <a:pt x="9000" y="13500"/>
                    </a:lnTo>
                    <a:lnTo>
                      <a:pt x="9900" y="13500"/>
                    </a:lnTo>
                    <a:lnTo>
                      <a:pt x="11700" y="13500"/>
                    </a:lnTo>
                    <a:lnTo>
                      <a:pt x="12600" y="13500"/>
                    </a:lnTo>
                    <a:lnTo>
                      <a:pt x="14400" y="13500"/>
                    </a:lnTo>
                    <a:lnTo>
                      <a:pt x="15300" y="13500"/>
                    </a:lnTo>
                    <a:lnTo>
                      <a:pt x="18900" y="13500"/>
                    </a:lnTo>
                    <a:lnTo>
                      <a:pt x="21600" y="13500"/>
                    </a:lnTo>
                    <a:lnTo>
                      <a:pt x="21600" y="0"/>
                    </a:lnTo>
                    <a:lnTo>
                      <a:pt x="18900" y="0"/>
                    </a:lnTo>
                    <a:lnTo>
                      <a:pt x="16200" y="0"/>
                    </a:lnTo>
                    <a:lnTo>
                      <a:pt x="14400" y="0"/>
                    </a:lnTo>
                    <a:lnTo>
                      <a:pt x="12600" y="0"/>
                    </a:lnTo>
                    <a:lnTo>
                      <a:pt x="10800" y="0"/>
                    </a:lnTo>
                    <a:lnTo>
                      <a:pt x="9900" y="0"/>
                    </a:lnTo>
                    <a:lnTo>
                      <a:pt x="9000" y="0"/>
                    </a:lnTo>
                    <a:lnTo>
                      <a:pt x="8100" y="0"/>
                    </a:lnTo>
                    <a:lnTo>
                      <a:pt x="7200" y="0"/>
                    </a:lnTo>
                    <a:lnTo>
                      <a:pt x="6300" y="2700"/>
                    </a:lnTo>
                    <a:lnTo>
                      <a:pt x="5400" y="2700"/>
                    </a:lnTo>
                    <a:lnTo>
                      <a:pt x="5400" y="2700"/>
                    </a:lnTo>
                    <a:lnTo>
                      <a:pt x="4500" y="2700"/>
                    </a:lnTo>
                    <a:lnTo>
                      <a:pt x="3600" y="5400"/>
                    </a:lnTo>
                    <a:lnTo>
                      <a:pt x="2700" y="5400"/>
                    </a:lnTo>
                    <a:lnTo>
                      <a:pt x="2700" y="5400"/>
                    </a:lnTo>
                    <a:lnTo>
                      <a:pt x="1800" y="8100"/>
                    </a:lnTo>
                    <a:lnTo>
                      <a:pt x="900" y="8100"/>
                    </a:lnTo>
                    <a:lnTo>
                      <a:pt x="900" y="10800"/>
                    </a:lnTo>
                    <a:lnTo>
                      <a:pt x="0" y="13500"/>
                    </a:lnTo>
                    <a:lnTo>
                      <a:pt x="0" y="135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3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13" name="Shape 4813"/>
              <p:cNvSpPr/>
              <p:nvPr/>
            </p:nvSpPr>
            <p:spPr>
              <a:xfrm>
                <a:off x="901700" y="1739900"/>
                <a:ext cx="25400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872"/>
                    </a:moveTo>
                    <a:lnTo>
                      <a:pt x="21600" y="19872"/>
                    </a:lnTo>
                    <a:lnTo>
                      <a:pt x="20250" y="18144"/>
                    </a:lnTo>
                    <a:lnTo>
                      <a:pt x="18900" y="16416"/>
                    </a:lnTo>
                    <a:lnTo>
                      <a:pt x="17550" y="15552"/>
                    </a:lnTo>
                    <a:lnTo>
                      <a:pt x="14850" y="13824"/>
                    </a:lnTo>
                    <a:lnTo>
                      <a:pt x="13500" y="12096"/>
                    </a:lnTo>
                    <a:lnTo>
                      <a:pt x="12150" y="11232"/>
                    </a:lnTo>
                    <a:lnTo>
                      <a:pt x="10800" y="9504"/>
                    </a:lnTo>
                    <a:lnTo>
                      <a:pt x="9450" y="8640"/>
                    </a:lnTo>
                    <a:lnTo>
                      <a:pt x="9450" y="7776"/>
                    </a:lnTo>
                    <a:lnTo>
                      <a:pt x="9450" y="7776"/>
                    </a:lnTo>
                    <a:lnTo>
                      <a:pt x="8100" y="6912"/>
                    </a:lnTo>
                    <a:lnTo>
                      <a:pt x="8100" y="6048"/>
                    </a:lnTo>
                    <a:lnTo>
                      <a:pt x="8100" y="6048"/>
                    </a:lnTo>
                    <a:lnTo>
                      <a:pt x="8100" y="5184"/>
                    </a:lnTo>
                    <a:lnTo>
                      <a:pt x="6750" y="5184"/>
                    </a:lnTo>
                    <a:lnTo>
                      <a:pt x="6750" y="4320"/>
                    </a:lnTo>
                    <a:lnTo>
                      <a:pt x="6750" y="4320"/>
                    </a:lnTo>
                    <a:lnTo>
                      <a:pt x="6750" y="3456"/>
                    </a:lnTo>
                    <a:lnTo>
                      <a:pt x="6750" y="3456"/>
                    </a:lnTo>
                    <a:lnTo>
                      <a:pt x="6750" y="2592"/>
                    </a:lnTo>
                    <a:lnTo>
                      <a:pt x="6750" y="2592"/>
                    </a:lnTo>
                    <a:lnTo>
                      <a:pt x="6750" y="2592"/>
                    </a:lnTo>
                    <a:lnTo>
                      <a:pt x="6750" y="1728"/>
                    </a:lnTo>
                    <a:lnTo>
                      <a:pt x="6750" y="1728"/>
                    </a:lnTo>
                    <a:lnTo>
                      <a:pt x="1350" y="0"/>
                    </a:lnTo>
                    <a:lnTo>
                      <a:pt x="0" y="864"/>
                    </a:lnTo>
                    <a:lnTo>
                      <a:pt x="0" y="1728"/>
                    </a:lnTo>
                    <a:lnTo>
                      <a:pt x="0" y="1728"/>
                    </a:lnTo>
                    <a:lnTo>
                      <a:pt x="0" y="2592"/>
                    </a:lnTo>
                    <a:lnTo>
                      <a:pt x="0" y="3456"/>
                    </a:lnTo>
                    <a:lnTo>
                      <a:pt x="0" y="4320"/>
                    </a:lnTo>
                    <a:lnTo>
                      <a:pt x="0" y="5184"/>
                    </a:lnTo>
                    <a:lnTo>
                      <a:pt x="0" y="5184"/>
                    </a:lnTo>
                    <a:lnTo>
                      <a:pt x="1350" y="6048"/>
                    </a:lnTo>
                    <a:lnTo>
                      <a:pt x="1350" y="6912"/>
                    </a:lnTo>
                    <a:lnTo>
                      <a:pt x="1350" y="7776"/>
                    </a:lnTo>
                    <a:lnTo>
                      <a:pt x="1350" y="8640"/>
                    </a:lnTo>
                    <a:lnTo>
                      <a:pt x="2700" y="8640"/>
                    </a:lnTo>
                    <a:lnTo>
                      <a:pt x="2700" y="9504"/>
                    </a:lnTo>
                    <a:lnTo>
                      <a:pt x="4050" y="10368"/>
                    </a:lnTo>
                    <a:lnTo>
                      <a:pt x="4050" y="11232"/>
                    </a:lnTo>
                    <a:lnTo>
                      <a:pt x="5400" y="12096"/>
                    </a:lnTo>
                    <a:lnTo>
                      <a:pt x="6750" y="13824"/>
                    </a:lnTo>
                    <a:lnTo>
                      <a:pt x="8100" y="14688"/>
                    </a:lnTo>
                    <a:lnTo>
                      <a:pt x="9450" y="16416"/>
                    </a:lnTo>
                    <a:lnTo>
                      <a:pt x="10800" y="17280"/>
                    </a:lnTo>
                    <a:lnTo>
                      <a:pt x="12150" y="19008"/>
                    </a:lnTo>
                    <a:lnTo>
                      <a:pt x="13500" y="20736"/>
                    </a:lnTo>
                    <a:lnTo>
                      <a:pt x="16200" y="21600"/>
                    </a:lnTo>
                    <a:lnTo>
                      <a:pt x="16200" y="21600"/>
                    </a:lnTo>
                    <a:lnTo>
                      <a:pt x="21600" y="1987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14" name="Shape 4814"/>
              <p:cNvSpPr/>
              <p:nvPr/>
            </p:nvSpPr>
            <p:spPr>
              <a:xfrm>
                <a:off x="920750" y="1776412"/>
                <a:ext cx="15875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440" y="21600"/>
                    </a:moveTo>
                    <a:lnTo>
                      <a:pt x="19440" y="21600"/>
                    </a:lnTo>
                    <a:lnTo>
                      <a:pt x="19440" y="20618"/>
                    </a:lnTo>
                    <a:lnTo>
                      <a:pt x="19440" y="20618"/>
                    </a:lnTo>
                    <a:lnTo>
                      <a:pt x="21600" y="19636"/>
                    </a:lnTo>
                    <a:lnTo>
                      <a:pt x="21600" y="18655"/>
                    </a:lnTo>
                    <a:lnTo>
                      <a:pt x="21600" y="18655"/>
                    </a:lnTo>
                    <a:lnTo>
                      <a:pt x="21600" y="17673"/>
                    </a:lnTo>
                    <a:lnTo>
                      <a:pt x="21600" y="16691"/>
                    </a:lnTo>
                    <a:lnTo>
                      <a:pt x="21600" y="16691"/>
                    </a:lnTo>
                    <a:lnTo>
                      <a:pt x="21600" y="15709"/>
                    </a:lnTo>
                    <a:lnTo>
                      <a:pt x="21600" y="14727"/>
                    </a:lnTo>
                    <a:lnTo>
                      <a:pt x="21600" y="14727"/>
                    </a:lnTo>
                    <a:lnTo>
                      <a:pt x="21600" y="13745"/>
                    </a:lnTo>
                    <a:lnTo>
                      <a:pt x="21600" y="12764"/>
                    </a:lnTo>
                    <a:lnTo>
                      <a:pt x="21600" y="12764"/>
                    </a:lnTo>
                    <a:lnTo>
                      <a:pt x="21600" y="11782"/>
                    </a:lnTo>
                    <a:lnTo>
                      <a:pt x="21600" y="11782"/>
                    </a:lnTo>
                    <a:lnTo>
                      <a:pt x="21600" y="10800"/>
                    </a:lnTo>
                    <a:lnTo>
                      <a:pt x="19440" y="9818"/>
                    </a:lnTo>
                    <a:lnTo>
                      <a:pt x="19440" y="9818"/>
                    </a:lnTo>
                    <a:lnTo>
                      <a:pt x="19440" y="8836"/>
                    </a:lnTo>
                    <a:lnTo>
                      <a:pt x="17280" y="7855"/>
                    </a:lnTo>
                    <a:lnTo>
                      <a:pt x="17280" y="5891"/>
                    </a:lnTo>
                    <a:lnTo>
                      <a:pt x="15120" y="4909"/>
                    </a:lnTo>
                    <a:lnTo>
                      <a:pt x="12960" y="2945"/>
                    </a:lnTo>
                    <a:lnTo>
                      <a:pt x="10800" y="982"/>
                    </a:lnTo>
                    <a:lnTo>
                      <a:pt x="8640" y="0"/>
                    </a:lnTo>
                    <a:lnTo>
                      <a:pt x="0" y="1964"/>
                    </a:lnTo>
                    <a:lnTo>
                      <a:pt x="2160" y="3927"/>
                    </a:lnTo>
                    <a:lnTo>
                      <a:pt x="4320" y="5891"/>
                    </a:lnTo>
                    <a:lnTo>
                      <a:pt x="4320" y="6873"/>
                    </a:lnTo>
                    <a:lnTo>
                      <a:pt x="6480" y="7855"/>
                    </a:lnTo>
                    <a:lnTo>
                      <a:pt x="8640" y="9818"/>
                    </a:lnTo>
                    <a:lnTo>
                      <a:pt x="8640" y="10800"/>
                    </a:lnTo>
                    <a:lnTo>
                      <a:pt x="8640" y="10800"/>
                    </a:lnTo>
                    <a:lnTo>
                      <a:pt x="10800" y="11782"/>
                    </a:lnTo>
                    <a:lnTo>
                      <a:pt x="10800" y="11782"/>
                    </a:lnTo>
                    <a:lnTo>
                      <a:pt x="10800" y="12764"/>
                    </a:lnTo>
                    <a:lnTo>
                      <a:pt x="10800" y="12764"/>
                    </a:lnTo>
                    <a:lnTo>
                      <a:pt x="10800" y="13745"/>
                    </a:lnTo>
                    <a:lnTo>
                      <a:pt x="10800" y="13745"/>
                    </a:lnTo>
                    <a:lnTo>
                      <a:pt x="10800" y="14727"/>
                    </a:lnTo>
                    <a:lnTo>
                      <a:pt x="10800" y="14727"/>
                    </a:lnTo>
                    <a:lnTo>
                      <a:pt x="10800" y="14727"/>
                    </a:lnTo>
                    <a:lnTo>
                      <a:pt x="10800" y="15709"/>
                    </a:lnTo>
                    <a:lnTo>
                      <a:pt x="10800" y="15709"/>
                    </a:lnTo>
                    <a:lnTo>
                      <a:pt x="10800" y="16691"/>
                    </a:lnTo>
                    <a:lnTo>
                      <a:pt x="10800" y="16691"/>
                    </a:lnTo>
                    <a:lnTo>
                      <a:pt x="10800" y="16691"/>
                    </a:lnTo>
                    <a:lnTo>
                      <a:pt x="10800" y="17673"/>
                    </a:lnTo>
                    <a:lnTo>
                      <a:pt x="10800" y="18655"/>
                    </a:lnTo>
                    <a:lnTo>
                      <a:pt x="10800" y="18655"/>
                    </a:lnTo>
                    <a:lnTo>
                      <a:pt x="10800" y="18655"/>
                    </a:lnTo>
                    <a:lnTo>
                      <a:pt x="8640" y="19636"/>
                    </a:lnTo>
                    <a:lnTo>
                      <a:pt x="8640" y="19636"/>
                    </a:lnTo>
                    <a:lnTo>
                      <a:pt x="1944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15" name="Shape 4815"/>
              <p:cNvSpPr/>
              <p:nvPr/>
            </p:nvSpPr>
            <p:spPr>
              <a:xfrm>
                <a:off x="904875" y="1808162"/>
                <a:ext cx="30163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274" y="21600"/>
                    </a:moveTo>
                    <a:lnTo>
                      <a:pt x="2274" y="21600"/>
                    </a:lnTo>
                    <a:lnTo>
                      <a:pt x="3411" y="21600"/>
                    </a:lnTo>
                    <a:lnTo>
                      <a:pt x="4547" y="21600"/>
                    </a:lnTo>
                    <a:lnTo>
                      <a:pt x="5684" y="19636"/>
                    </a:lnTo>
                    <a:lnTo>
                      <a:pt x="7958" y="19636"/>
                    </a:lnTo>
                    <a:lnTo>
                      <a:pt x="9095" y="19636"/>
                    </a:lnTo>
                    <a:lnTo>
                      <a:pt x="10232" y="17673"/>
                    </a:lnTo>
                    <a:lnTo>
                      <a:pt x="11368" y="17673"/>
                    </a:lnTo>
                    <a:lnTo>
                      <a:pt x="12505" y="17673"/>
                    </a:lnTo>
                    <a:lnTo>
                      <a:pt x="13642" y="15709"/>
                    </a:lnTo>
                    <a:lnTo>
                      <a:pt x="14779" y="15709"/>
                    </a:lnTo>
                    <a:lnTo>
                      <a:pt x="14779" y="15709"/>
                    </a:lnTo>
                    <a:lnTo>
                      <a:pt x="15916" y="15709"/>
                    </a:lnTo>
                    <a:lnTo>
                      <a:pt x="15916" y="13745"/>
                    </a:lnTo>
                    <a:lnTo>
                      <a:pt x="17053" y="13745"/>
                    </a:lnTo>
                    <a:lnTo>
                      <a:pt x="17053" y="13745"/>
                    </a:lnTo>
                    <a:lnTo>
                      <a:pt x="18189" y="11782"/>
                    </a:lnTo>
                    <a:lnTo>
                      <a:pt x="18189" y="11782"/>
                    </a:lnTo>
                    <a:lnTo>
                      <a:pt x="19326" y="9818"/>
                    </a:lnTo>
                    <a:lnTo>
                      <a:pt x="19326" y="9818"/>
                    </a:lnTo>
                    <a:lnTo>
                      <a:pt x="20463" y="7855"/>
                    </a:lnTo>
                    <a:lnTo>
                      <a:pt x="20463" y="7855"/>
                    </a:lnTo>
                    <a:lnTo>
                      <a:pt x="20463" y="5891"/>
                    </a:lnTo>
                    <a:lnTo>
                      <a:pt x="21600" y="3927"/>
                    </a:lnTo>
                    <a:lnTo>
                      <a:pt x="21600" y="3927"/>
                    </a:lnTo>
                    <a:lnTo>
                      <a:pt x="15916" y="0"/>
                    </a:lnTo>
                    <a:lnTo>
                      <a:pt x="15916" y="0"/>
                    </a:lnTo>
                    <a:lnTo>
                      <a:pt x="15916" y="1964"/>
                    </a:lnTo>
                    <a:lnTo>
                      <a:pt x="15916" y="1964"/>
                    </a:lnTo>
                    <a:lnTo>
                      <a:pt x="15916" y="1964"/>
                    </a:lnTo>
                    <a:lnTo>
                      <a:pt x="14779" y="3927"/>
                    </a:lnTo>
                    <a:lnTo>
                      <a:pt x="14779" y="3927"/>
                    </a:lnTo>
                    <a:lnTo>
                      <a:pt x="14779" y="3927"/>
                    </a:lnTo>
                    <a:lnTo>
                      <a:pt x="14779" y="3927"/>
                    </a:lnTo>
                    <a:lnTo>
                      <a:pt x="13642" y="5891"/>
                    </a:lnTo>
                    <a:lnTo>
                      <a:pt x="13642" y="5891"/>
                    </a:lnTo>
                    <a:lnTo>
                      <a:pt x="13642" y="5891"/>
                    </a:lnTo>
                    <a:lnTo>
                      <a:pt x="12505" y="5891"/>
                    </a:lnTo>
                    <a:lnTo>
                      <a:pt x="12505" y="5891"/>
                    </a:lnTo>
                    <a:lnTo>
                      <a:pt x="12505" y="7855"/>
                    </a:lnTo>
                    <a:lnTo>
                      <a:pt x="11368" y="7855"/>
                    </a:lnTo>
                    <a:lnTo>
                      <a:pt x="11368" y="7855"/>
                    </a:lnTo>
                    <a:lnTo>
                      <a:pt x="10232" y="7855"/>
                    </a:lnTo>
                    <a:lnTo>
                      <a:pt x="9095" y="9818"/>
                    </a:lnTo>
                    <a:lnTo>
                      <a:pt x="6821" y="9818"/>
                    </a:lnTo>
                    <a:lnTo>
                      <a:pt x="5684" y="9818"/>
                    </a:lnTo>
                    <a:lnTo>
                      <a:pt x="4547" y="9818"/>
                    </a:lnTo>
                    <a:lnTo>
                      <a:pt x="3411" y="11782"/>
                    </a:lnTo>
                    <a:lnTo>
                      <a:pt x="1137" y="11782"/>
                    </a:lnTo>
                    <a:lnTo>
                      <a:pt x="0" y="13745"/>
                    </a:lnTo>
                    <a:lnTo>
                      <a:pt x="0" y="13745"/>
                    </a:lnTo>
                    <a:lnTo>
                      <a:pt x="227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16" name="Shape 4816"/>
              <p:cNvSpPr/>
              <p:nvPr/>
            </p:nvSpPr>
            <p:spPr>
              <a:xfrm>
                <a:off x="887412" y="1819275"/>
                <a:ext cx="20638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308" y="21600"/>
                    </a:moveTo>
                    <a:lnTo>
                      <a:pt x="8308" y="21600"/>
                    </a:lnTo>
                    <a:lnTo>
                      <a:pt x="8308" y="19938"/>
                    </a:lnTo>
                    <a:lnTo>
                      <a:pt x="9969" y="16615"/>
                    </a:lnTo>
                    <a:lnTo>
                      <a:pt x="9969" y="16615"/>
                    </a:lnTo>
                    <a:lnTo>
                      <a:pt x="9969" y="14954"/>
                    </a:lnTo>
                    <a:lnTo>
                      <a:pt x="11631" y="13292"/>
                    </a:lnTo>
                    <a:lnTo>
                      <a:pt x="11631" y="13292"/>
                    </a:lnTo>
                    <a:lnTo>
                      <a:pt x="11631" y="13292"/>
                    </a:lnTo>
                    <a:lnTo>
                      <a:pt x="13292" y="11631"/>
                    </a:lnTo>
                    <a:lnTo>
                      <a:pt x="13292" y="11631"/>
                    </a:lnTo>
                    <a:lnTo>
                      <a:pt x="13292" y="11631"/>
                    </a:lnTo>
                    <a:lnTo>
                      <a:pt x="13292" y="11631"/>
                    </a:lnTo>
                    <a:lnTo>
                      <a:pt x="14954" y="9969"/>
                    </a:lnTo>
                    <a:lnTo>
                      <a:pt x="14954" y="9969"/>
                    </a:lnTo>
                    <a:lnTo>
                      <a:pt x="14954" y="9969"/>
                    </a:lnTo>
                    <a:lnTo>
                      <a:pt x="14954" y="9969"/>
                    </a:lnTo>
                    <a:lnTo>
                      <a:pt x="16615" y="9969"/>
                    </a:lnTo>
                    <a:lnTo>
                      <a:pt x="16615" y="8308"/>
                    </a:lnTo>
                    <a:lnTo>
                      <a:pt x="18277" y="8308"/>
                    </a:lnTo>
                    <a:lnTo>
                      <a:pt x="18277" y="8308"/>
                    </a:lnTo>
                    <a:lnTo>
                      <a:pt x="19938" y="8308"/>
                    </a:lnTo>
                    <a:lnTo>
                      <a:pt x="19938" y="8308"/>
                    </a:lnTo>
                    <a:lnTo>
                      <a:pt x="21600" y="6646"/>
                    </a:lnTo>
                    <a:lnTo>
                      <a:pt x="18277" y="0"/>
                    </a:lnTo>
                    <a:lnTo>
                      <a:pt x="16615" y="0"/>
                    </a:lnTo>
                    <a:lnTo>
                      <a:pt x="16615" y="0"/>
                    </a:lnTo>
                    <a:lnTo>
                      <a:pt x="14954" y="0"/>
                    </a:lnTo>
                    <a:lnTo>
                      <a:pt x="13292" y="1662"/>
                    </a:lnTo>
                    <a:lnTo>
                      <a:pt x="13292" y="1662"/>
                    </a:lnTo>
                    <a:lnTo>
                      <a:pt x="11631" y="1662"/>
                    </a:lnTo>
                    <a:lnTo>
                      <a:pt x="11631" y="3323"/>
                    </a:lnTo>
                    <a:lnTo>
                      <a:pt x="9969" y="3323"/>
                    </a:lnTo>
                    <a:lnTo>
                      <a:pt x="9969" y="3323"/>
                    </a:lnTo>
                    <a:lnTo>
                      <a:pt x="8308" y="4985"/>
                    </a:lnTo>
                    <a:lnTo>
                      <a:pt x="8308" y="4985"/>
                    </a:lnTo>
                    <a:lnTo>
                      <a:pt x="6646" y="4985"/>
                    </a:lnTo>
                    <a:lnTo>
                      <a:pt x="6646" y="6646"/>
                    </a:lnTo>
                    <a:lnTo>
                      <a:pt x="6646" y="6646"/>
                    </a:lnTo>
                    <a:lnTo>
                      <a:pt x="4985" y="8308"/>
                    </a:lnTo>
                    <a:lnTo>
                      <a:pt x="4985" y="8308"/>
                    </a:lnTo>
                    <a:lnTo>
                      <a:pt x="4985" y="9969"/>
                    </a:lnTo>
                    <a:lnTo>
                      <a:pt x="3323" y="11631"/>
                    </a:lnTo>
                    <a:lnTo>
                      <a:pt x="3323" y="13292"/>
                    </a:lnTo>
                    <a:lnTo>
                      <a:pt x="1662" y="14954"/>
                    </a:lnTo>
                    <a:lnTo>
                      <a:pt x="1662" y="16615"/>
                    </a:lnTo>
                    <a:lnTo>
                      <a:pt x="0" y="19938"/>
                    </a:lnTo>
                    <a:lnTo>
                      <a:pt x="0" y="19938"/>
                    </a:lnTo>
                    <a:lnTo>
                      <a:pt x="8308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17" name="Shape 4817"/>
              <p:cNvSpPr/>
              <p:nvPr/>
            </p:nvSpPr>
            <p:spPr>
              <a:xfrm>
                <a:off x="877887" y="1838325"/>
                <a:ext cx="1746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818" y="21600"/>
                    </a:moveTo>
                    <a:lnTo>
                      <a:pt x="11782" y="19872"/>
                    </a:lnTo>
                    <a:lnTo>
                      <a:pt x="11782" y="19008"/>
                    </a:lnTo>
                    <a:lnTo>
                      <a:pt x="13745" y="18144"/>
                    </a:lnTo>
                    <a:lnTo>
                      <a:pt x="13745" y="17280"/>
                    </a:lnTo>
                    <a:lnTo>
                      <a:pt x="13745" y="15552"/>
                    </a:lnTo>
                    <a:lnTo>
                      <a:pt x="15709" y="14688"/>
                    </a:lnTo>
                    <a:lnTo>
                      <a:pt x="15709" y="13824"/>
                    </a:lnTo>
                    <a:lnTo>
                      <a:pt x="15709" y="13824"/>
                    </a:lnTo>
                    <a:lnTo>
                      <a:pt x="17673" y="12096"/>
                    </a:lnTo>
                    <a:lnTo>
                      <a:pt x="17673" y="10368"/>
                    </a:lnTo>
                    <a:lnTo>
                      <a:pt x="17673" y="9504"/>
                    </a:lnTo>
                    <a:lnTo>
                      <a:pt x="17673" y="8640"/>
                    </a:lnTo>
                    <a:lnTo>
                      <a:pt x="17673" y="6912"/>
                    </a:lnTo>
                    <a:lnTo>
                      <a:pt x="17673" y="6048"/>
                    </a:lnTo>
                    <a:lnTo>
                      <a:pt x="19636" y="6048"/>
                    </a:lnTo>
                    <a:lnTo>
                      <a:pt x="19636" y="5184"/>
                    </a:lnTo>
                    <a:lnTo>
                      <a:pt x="19636" y="4320"/>
                    </a:lnTo>
                    <a:lnTo>
                      <a:pt x="19636" y="3456"/>
                    </a:lnTo>
                    <a:lnTo>
                      <a:pt x="19636" y="2592"/>
                    </a:lnTo>
                    <a:lnTo>
                      <a:pt x="19636" y="2592"/>
                    </a:lnTo>
                    <a:lnTo>
                      <a:pt x="21600" y="1728"/>
                    </a:lnTo>
                    <a:lnTo>
                      <a:pt x="21600" y="864"/>
                    </a:lnTo>
                    <a:lnTo>
                      <a:pt x="11782" y="0"/>
                    </a:lnTo>
                    <a:lnTo>
                      <a:pt x="11782" y="0"/>
                    </a:lnTo>
                    <a:lnTo>
                      <a:pt x="11782" y="864"/>
                    </a:lnTo>
                    <a:lnTo>
                      <a:pt x="9818" y="1728"/>
                    </a:lnTo>
                    <a:lnTo>
                      <a:pt x="9818" y="2592"/>
                    </a:lnTo>
                    <a:lnTo>
                      <a:pt x="9818" y="3456"/>
                    </a:lnTo>
                    <a:lnTo>
                      <a:pt x="9818" y="4320"/>
                    </a:lnTo>
                    <a:lnTo>
                      <a:pt x="9818" y="5184"/>
                    </a:lnTo>
                    <a:lnTo>
                      <a:pt x="7855" y="6048"/>
                    </a:lnTo>
                    <a:lnTo>
                      <a:pt x="7855" y="6912"/>
                    </a:lnTo>
                    <a:lnTo>
                      <a:pt x="7855" y="7776"/>
                    </a:lnTo>
                    <a:lnTo>
                      <a:pt x="7855" y="8640"/>
                    </a:lnTo>
                    <a:lnTo>
                      <a:pt x="7855" y="9504"/>
                    </a:lnTo>
                    <a:lnTo>
                      <a:pt x="7855" y="11232"/>
                    </a:lnTo>
                    <a:lnTo>
                      <a:pt x="5891" y="12096"/>
                    </a:lnTo>
                    <a:lnTo>
                      <a:pt x="5891" y="12960"/>
                    </a:lnTo>
                    <a:lnTo>
                      <a:pt x="5891" y="13824"/>
                    </a:lnTo>
                    <a:lnTo>
                      <a:pt x="5891" y="14688"/>
                    </a:lnTo>
                    <a:lnTo>
                      <a:pt x="3927" y="15552"/>
                    </a:lnTo>
                    <a:lnTo>
                      <a:pt x="3927" y="16416"/>
                    </a:lnTo>
                    <a:lnTo>
                      <a:pt x="1964" y="17280"/>
                    </a:lnTo>
                    <a:lnTo>
                      <a:pt x="1964" y="19008"/>
                    </a:lnTo>
                    <a:lnTo>
                      <a:pt x="0" y="19872"/>
                    </a:lnTo>
                    <a:lnTo>
                      <a:pt x="9818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18" name="Shape 4818"/>
              <p:cNvSpPr/>
              <p:nvPr/>
            </p:nvSpPr>
            <p:spPr>
              <a:xfrm>
                <a:off x="865187" y="1827212"/>
                <a:ext cx="63501" cy="857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" y="21600"/>
                    </a:moveTo>
                    <a:lnTo>
                      <a:pt x="21600" y="6000"/>
                    </a:lnTo>
                    <a:lnTo>
                      <a:pt x="21600" y="6000"/>
                    </a:lnTo>
                    <a:lnTo>
                      <a:pt x="21600" y="6000"/>
                    </a:lnTo>
                    <a:lnTo>
                      <a:pt x="21060" y="6000"/>
                    </a:lnTo>
                    <a:lnTo>
                      <a:pt x="21060" y="6000"/>
                    </a:lnTo>
                    <a:lnTo>
                      <a:pt x="21060" y="6000"/>
                    </a:lnTo>
                    <a:lnTo>
                      <a:pt x="21060" y="6000"/>
                    </a:lnTo>
                    <a:lnTo>
                      <a:pt x="21060" y="6000"/>
                    </a:lnTo>
                    <a:lnTo>
                      <a:pt x="21060" y="6000"/>
                    </a:lnTo>
                    <a:lnTo>
                      <a:pt x="20520" y="6000"/>
                    </a:lnTo>
                    <a:lnTo>
                      <a:pt x="20520" y="6000"/>
                    </a:lnTo>
                    <a:lnTo>
                      <a:pt x="20520" y="6000"/>
                    </a:lnTo>
                    <a:lnTo>
                      <a:pt x="20520" y="6000"/>
                    </a:lnTo>
                    <a:lnTo>
                      <a:pt x="20520" y="6000"/>
                    </a:lnTo>
                    <a:lnTo>
                      <a:pt x="19980" y="6000"/>
                    </a:lnTo>
                    <a:lnTo>
                      <a:pt x="19980" y="6000"/>
                    </a:lnTo>
                    <a:lnTo>
                      <a:pt x="19980" y="6000"/>
                    </a:lnTo>
                    <a:lnTo>
                      <a:pt x="19980" y="6000"/>
                    </a:lnTo>
                    <a:lnTo>
                      <a:pt x="19980" y="6000"/>
                    </a:lnTo>
                    <a:lnTo>
                      <a:pt x="19980" y="6000"/>
                    </a:lnTo>
                    <a:lnTo>
                      <a:pt x="19440" y="6000"/>
                    </a:lnTo>
                    <a:lnTo>
                      <a:pt x="19440" y="6000"/>
                    </a:lnTo>
                    <a:lnTo>
                      <a:pt x="19440" y="6000"/>
                    </a:lnTo>
                    <a:lnTo>
                      <a:pt x="19440" y="6000"/>
                    </a:lnTo>
                    <a:lnTo>
                      <a:pt x="19440" y="6000"/>
                    </a:lnTo>
                    <a:lnTo>
                      <a:pt x="18900" y="6000"/>
                    </a:lnTo>
                    <a:lnTo>
                      <a:pt x="18900" y="6000"/>
                    </a:lnTo>
                    <a:lnTo>
                      <a:pt x="18900" y="6000"/>
                    </a:lnTo>
                    <a:lnTo>
                      <a:pt x="18900" y="6000"/>
                    </a:lnTo>
                    <a:lnTo>
                      <a:pt x="18900" y="6000"/>
                    </a:lnTo>
                    <a:lnTo>
                      <a:pt x="18900" y="6000"/>
                    </a:lnTo>
                    <a:lnTo>
                      <a:pt x="18360" y="6000"/>
                    </a:lnTo>
                    <a:lnTo>
                      <a:pt x="18360" y="6000"/>
                    </a:lnTo>
                    <a:lnTo>
                      <a:pt x="18360" y="6000"/>
                    </a:lnTo>
                    <a:lnTo>
                      <a:pt x="18360" y="6000"/>
                    </a:lnTo>
                    <a:lnTo>
                      <a:pt x="17820" y="6000"/>
                    </a:lnTo>
                    <a:lnTo>
                      <a:pt x="17820" y="6000"/>
                    </a:lnTo>
                    <a:lnTo>
                      <a:pt x="17820" y="6000"/>
                    </a:lnTo>
                    <a:lnTo>
                      <a:pt x="17820" y="6000"/>
                    </a:lnTo>
                    <a:lnTo>
                      <a:pt x="17820" y="6000"/>
                    </a:lnTo>
                    <a:lnTo>
                      <a:pt x="17820" y="6000"/>
                    </a:lnTo>
                    <a:lnTo>
                      <a:pt x="17280" y="6000"/>
                    </a:lnTo>
                    <a:lnTo>
                      <a:pt x="17280" y="6000"/>
                    </a:lnTo>
                    <a:lnTo>
                      <a:pt x="17280" y="6000"/>
                    </a:lnTo>
                    <a:lnTo>
                      <a:pt x="17280" y="6000"/>
                    </a:lnTo>
                    <a:lnTo>
                      <a:pt x="17280" y="6000"/>
                    </a:lnTo>
                    <a:lnTo>
                      <a:pt x="17280" y="6000"/>
                    </a:lnTo>
                    <a:lnTo>
                      <a:pt x="16740" y="6000"/>
                    </a:lnTo>
                    <a:lnTo>
                      <a:pt x="16740" y="6000"/>
                    </a:lnTo>
                    <a:lnTo>
                      <a:pt x="16740" y="6000"/>
                    </a:lnTo>
                    <a:lnTo>
                      <a:pt x="16740" y="6000"/>
                    </a:lnTo>
                    <a:lnTo>
                      <a:pt x="16740" y="6000"/>
                    </a:lnTo>
                    <a:lnTo>
                      <a:pt x="16200" y="6000"/>
                    </a:lnTo>
                    <a:lnTo>
                      <a:pt x="16200" y="6000"/>
                    </a:lnTo>
                    <a:lnTo>
                      <a:pt x="16200" y="6000"/>
                    </a:lnTo>
                    <a:lnTo>
                      <a:pt x="16200" y="6000"/>
                    </a:lnTo>
                    <a:lnTo>
                      <a:pt x="16200" y="6000"/>
                    </a:lnTo>
                    <a:lnTo>
                      <a:pt x="16200" y="6000"/>
                    </a:lnTo>
                    <a:lnTo>
                      <a:pt x="15660" y="6000"/>
                    </a:lnTo>
                    <a:lnTo>
                      <a:pt x="15660" y="6000"/>
                    </a:lnTo>
                    <a:lnTo>
                      <a:pt x="15660" y="6000"/>
                    </a:lnTo>
                    <a:lnTo>
                      <a:pt x="15660" y="6000"/>
                    </a:lnTo>
                    <a:lnTo>
                      <a:pt x="15660" y="6000"/>
                    </a:lnTo>
                    <a:lnTo>
                      <a:pt x="15660" y="6000"/>
                    </a:lnTo>
                    <a:lnTo>
                      <a:pt x="15120" y="6000"/>
                    </a:lnTo>
                    <a:lnTo>
                      <a:pt x="15120" y="6000"/>
                    </a:lnTo>
                    <a:lnTo>
                      <a:pt x="15120" y="6000"/>
                    </a:lnTo>
                    <a:lnTo>
                      <a:pt x="15120" y="6000"/>
                    </a:lnTo>
                    <a:lnTo>
                      <a:pt x="15120" y="6000"/>
                    </a:lnTo>
                    <a:lnTo>
                      <a:pt x="15120" y="6000"/>
                    </a:lnTo>
                    <a:lnTo>
                      <a:pt x="14580" y="6000"/>
                    </a:lnTo>
                    <a:lnTo>
                      <a:pt x="14580" y="6000"/>
                    </a:lnTo>
                    <a:lnTo>
                      <a:pt x="14580" y="6000"/>
                    </a:lnTo>
                    <a:lnTo>
                      <a:pt x="14580" y="6000"/>
                    </a:lnTo>
                    <a:lnTo>
                      <a:pt x="14580" y="6000"/>
                    </a:lnTo>
                    <a:lnTo>
                      <a:pt x="14580" y="6000"/>
                    </a:lnTo>
                    <a:lnTo>
                      <a:pt x="14040" y="6000"/>
                    </a:lnTo>
                    <a:lnTo>
                      <a:pt x="14040" y="6000"/>
                    </a:lnTo>
                    <a:lnTo>
                      <a:pt x="14040" y="6000"/>
                    </a:lnTo>
                    <a:lnTo>
                      <a:pt x="14040" y="6000"/>
                    </a:lnTo>
                    <a:lnTo>
                      <a:pt x="14040" y="6000"/>
                    </a:lnTo>
                    <a:lnTo>
                      <a:pt x="14040" y="6000"/>
                    </a:lnTo>
                    <a:lnTo>
                      <a:pt x="13500" y="6000"/>
                    </a:lnTo>
                    <a:lnTo>
                      <a:pt x="13500" y="6000"/>
                    </a:lnTo>
                    <a:lnTo>
                      <a:pt x="13500" y="6000"/>
                    </a:lnTo>
                    <a:lnTo>
                      <a:pt x="13500" y="6000"/>
                    </a:lnTo>
                    <a:lnTo>
                      <a:pt x="13500" y="6000"/>
                    </a:lnTo>
                    <a:lnTo>
                      <a:pt x="13500" y="6000"/>
                    </a:lnTo>
                    <a:lnTo>
                      <a:pt x="12960" y="5600"/>
                    </a:lnTo>
                    <a:lnTo>
                      <a:pt x="12960" y="5600"/>
                    </a:lnTo>
                    <a:lnTo>
                      <a:pt x="12960" y="5600"/>
                    </a:lnTo>
                    <a:lnTo>
                      <a:pt x="12960" y="5600"/>
                    </a:lnTo>
                    <a:lnTo>
                      <a:pt x="12960" y="5600"/>
                    </a:lnTo>
                    <a:lnTo>
                      <a:pt x="12960" y="5600"/>
                    </a:lnTo>
                    <a:lnTo>
                      <a:pt x="12420" y="5600"/>
                    </a:lnTo>
                    <a:lnTo>
                      <a:pt x="12420" y="5600"/>
                    </a:lnTo>
                    <a:lnTo>
                      <a:pt x="12420" y="5600"/>
                    </a:lnTo>
                    <a:lnTo>
                      <a:pt x="12420" y="5600"/>
                    </a:lnTo>
                    <a:lnTo>
                      <a:pt x="12420" y="5600"/>
                    </a:lnTo>
                    <a:lnTo>
                      <a:pt x="12420" y="5600"/>
                    </a:lnTo>
                    <a:lnTo>
                      <a:pt x="11880" y="5600"/>
                    </a:lnTo>
                    <a:lnTo>
                      <a:pt x="11880" y="5600"/>
                    </a:lnTo>
                    <a:lnTo>
                      <a:pt x="11880" y="5600"/>
                    </a:lnTo>
                    <a:lnTo>
                      <a:pt x="11880" y="5600"/>
                    </a:lnTo>
                    <a:lnTo>
                      <a:pt x="11880" y="5600"/>
                    </a:lnTo>
                    <a:lnTo>
                      <a:pt x="11880" y="5600"/>
                    </a:lnTo>
                    <a:lnTo>
                      <a:pt x="11340" y="5600"/>
                    </a:lnTo>
                    <a:lnTo>
                      <a:pt x="11340" y="5600"/>
                    </a:lnTo>
                    <a:lnTo>
                      <a:pt x="11340" y="5600"/>
                    </a:lnTo>
                    <a:lnTo>
                      <a:pt x="11340" y="5600"/>
                    </a:lnTo>
                    <a:lnTo>
                      <a:pt x="11340" y="5600"/>
                    </a:lnTo>
                    <a:lnTo>
                      <a:pt x="11340" y="5600"/>
                    </a:lnTo>
                    <a:lnTo>
                      <a:pt x="10800" y="5200"/>
                    </a:lnTo>
                    <a:lnTo>
                      <a:pt x="10800" y="5200"/>
                    </a:lnTo>
                    <a:lnTo>
                      <a:pt x="10800" y="5200"/>
                    </a:lnTo>
                    <a:lnTo>
                      <a:pt x="10800" y="5200"/>
                    </a:lnTo>
                    <a:lnTo>
                      <a:pt x="10800" y="5200"/>
                    </a:lnTo>
                    <a:lnTo>
                      <a:pt x="10800" y="5200"/>
                    </a:lnTo>
                    <a:lnTo>
                      <a:pt x="10800" y="5200"/>
                    </a:lnTo>
                    <a:lnTo>
                      <a:pt x="10260" y="5200"/>
                    </a:lnTo>
                    <a:lnTo>
                      <a:pt x="10260" y="5200"/>
                    </a:lnTo>
                    <a:lnTo>
                      <a:pt x="10260" y="5200"/>
                    </a:lnTo>
                    <a:lnTo>
                      <a:pt x="10260" y="5200"/>
                    </a:lnTo>
                    <a:lnTo>
                      <a:pt x="10260" y="5200"/>
                    </a:lnTo>
                    <a:lnTo>
                      <a:pt x="10260" y="5200"/>
                    </a:lnTo>
                    <a:lnTo>
                      <a:pt x="9720" y="5200"/>
                    </a:lnTo>
                    <a:lnTo>
                      <a:pt x="9720" y="5200"/>
                    </a:lnTo>
                    <a:lnTo>
                      <a:pt x="9720" y="5200"/>
                    </a:lnTo>
                    <a:lnTo>
                      <a:pt x="9720" y="5200"/>
                    </a:lnTo>
                    <a:lnTo>
                      <a:pt x="9720" y="5200"/>
                    </a:lnTo>
                    <a:lnTo>
                      <a:pt x="9720" y="4800"/>
                    </a:lnTo>
                    <a:lnTo>
                      <a:pt x="9180" y="4800"/>
                    </a:lnTo>
                    <a:lnTo>
                      <a:pt x="9180" y="4800"/>
                    </a:lnTo>
                    <a:lnTo>
                      <a:pt x="9180" y="4800"/>
                    </a:lnTo>
                    <a:lnTo>
                      <a:pt x="9180" y="4800"/>
                    </a:lnTo>
                    <a:lnTo>
                      <a:pt x="9180" y="4800"/>
                    </a:lnTo>
                    <a:lnTo>
                      <a:pt x="9180" y="4800"/>
                    </a:lnTo>
                    <a:lnTo>
                      <a:pt x="9180" y="4800"/>
                    </a:lnTo>
                    <a:lnTo>
                      <a:pt x="8640" y="4800"/>
                    </a:lnTo>
                    <a:lnTo>
                      <a:pt x="8640" y="4800"/>
                    </a:lnTo>
                    <a:lnTo>
                      <a:pt x="8640" y="4800"/>
                    </a:lnTo>
                    <a:lnTo>
                      <a:pt x="8640" y="4800"/>
                    </a:lnTo>
                    <a:lnTo>
                      <a:pt x="8640" y="4800"/>
                    </a:lnTo>
                    <a:lnTo>
                      <a:pt x="8640" y="4800"/>
                    </a:lnTo>
                    <a:lnTo>
                      <a:pt x="8100" y="4800"/>
                    </a:lnTo>
                    <a:lnTo>
                      <a:pt x="8100" y="4400"/>
                    </a:lnTo>
                    <a:lnTo>
                      <a:pt x="8100" y="4400"/>
                    </a:lnTo>
                    <a:lnTo>
                      <a:pt x="8100" y="4400"/>
                    </a:lnTo>
                    <a:lnTo>
                      <a:pt x="8100" y="4400"/>
                    </a:lnTo>
                    <a:lnTo>
                      <a:pt x="8100" y="4400"/>
                    </a:lnTo>
                    <a:lnTo>
                      <a:pt x="8100" y="4400"/>
                    </a:lnTo>
                    <a:lnTo>
                      <a:pt x="7560" y="4400"/>
                    </a:lnTo>
                    <a:lnTo>
                      <a:pt x="7560" y="4400"/>
                    </a:lnTo>
                    <a:lnTo>
                      <a:pt x="7560" y="4400"/>
                    </a:lnTo>
                    <a:lnTo>
                      <a:pt x="7560" y="4400"/>
                    </a:lnTo>
                    <a:lnTo>
                      <a:pt x="7560" y="4400"/>
                    </a:lnTo>
                    <a:lnTo>
                      <a:pt x="7560" y="4400"/>
                    </a:lnTo>
                    <a:lnTo>
                      <a:pt x="7560" y="4400"/>
                    </a:lnTo>
                    <a:lnTo>
                      <a:pt x="7020" y="4400"/>
                    </a:lnTo>
                    <a:lnTo>
                      <a:pt x="7020" y="4000"/>
                    </a:lnTo>
                    <a:lnTo>
                      <a:pt x="7020" y="4000"/>
                    </a:lnTo>
                    <a:lnTo>
                      <a:pt x="7020" y="4000"/>
                    </a:lnTo>
                    <a:lnTo>
                      <a:pt x="7020" y="4000"/>
                    </a:lnTo>
                    <a:lnTo>
                      <a:pt x="7020" y="4000"/>
                    </a:lnTo>
                    <a:lnTo>
                      <a:pt x="6480" y="4000"/>
                    </a:lnTo>
                    <a:lnTo>
                      <a:pt x="6480" y="4000"/>
                    </a:lnTo>
                    <a:lnTo>
                      <a:pt x="6480" y="4000"/>
                    </a:lnTo>
                    <a:lnTo>
                      <a:pt x="6480" y="4000"/>
                    </a:lnTo>
                    <a:lnTo>
                      <a:pt x="6480" y="4000"/>
                    </a:lnTo>
                    <a:lnTo>
                      <a:pt x="6480" y="4000"/>
                    </a:lnTo>
                    <a:lnTo>
                      <a:pt x="6480" y="4000"/>
                    </a:lnTo>
                    <a:lnTo>
                      <a:pt x="5940" y="3600"/>
                    </a:lnTo>
                    <a:lnTo>
                      <a:pt x="5940" y="3600"/>
                    </a:lnTo>
                    <a:lnTo>
                      <a:pt x="5940" y="3600"/>
                    </a:lnTo>
                    <a:lnTo>
                      <a:pt x="5940" y="3600"/>
                    </a:lnTo>
                    <a:lnTo>
                      <a:pt x="5940" y="3600"/>
                    </a:lnTo>
                    <a:lnTo>
                      <a:pt x="5940" y="3600"/>
                    </a:lnTo>
                    <a:lnTo>
                      <a:pt x="5940" y="3600"/>
                    </a:lnTo>
                    <a:lnTo>
                      <a:pt x="5400" y="3600"/>
                    </a:lnTo>
                    <a:lnTo>
                      <a:pt x="5400" y="3600"/>
                    </a:lnTo>
                    <a:lnTo>
                      <a:pt x="5400" y="3600"/>
                    </a:lnTo>
                    <a:lnTo>
                      <a:pt x="5400" y="3600"/>
                    </a:lnTo>
                    <a:lnTo>
                      <a:pt x="5400" y="3600"/>
                    </a:lnTo>
                    <a:lnTo>
                      <a:pt x="5400" y="3200"/>
                    </a:lnTo>
                    <a:lnTo>
                      <a:pt x="5400" y="3200"/>
                    </a:lnTo>
                    <a:lnTo>
                      <a:pt x="4860" y="3200"/>
                    </a:lnTo>
                    <a:lnTo>
                      <a:pt x="4860" y="3200"/>
                    </a:lnTo>
                    <a:lnTo>
                      <a:pt x="4860" y="3200"/>
                    </a:lnTo>
                    <a:lnTo>
                      <a:pt x="4860" y="3200"/>
                    </a:lnTo>
                    <a:lnTo>
                      <a:pt x="4860" y="3200"/>
                    </a:lnTo>
                    <a:lnTo>
                      <a:pt x="4860" y="3200"/>
                    </a:lnTo>
                    <a:lnTo>
                      <a:pt x="4860" y="3200"/>
                    </a:lnTo>
                    <a:lnTo>
                      <a:pt x="4320" y="3200"/>
                    </a:lnTo>
                    <a:lnTo>
                      <a:pt x="4320" y="2800"/>
                    </a:lnTo>
                    <a:lnTo>
                      <a:pt x="4320" y="2800"/>
                    </a:lnTo>
                    <a:lnTo>
                      <a:pt x="4320" y="2800"/>
                    </a:lnTo>
                    <a:lnTo>
                      <a:pt x="4320" y="2800"/>
                    </a:lnTo>
                    <a:lnTo>
                      <a:pt x="4320" y="2800"/>
                    </a:lnTo>
                    <a:lnTo>
                      <a:pt x="4320" y="2800"/>
                    </a:lnTo>
                    <a:lnTo>
                      <a:pt x="3780" y="2800"/>
                    </a:lnTo>
                    <a:lnTo>
                      <a:pt x="3780" y="2800"/>
                    </a:lnTo>
                    <a:lnTo>
                      <a:pt x="3780" y="2800"/>
                    </a:lnTo>
                    <a:lnTo>
                      <a:pt x="3780" y="2800"/>
                    </a:lnTo>
                    <a:lnTo>
                      <a:pt x="3780" y="2400"/>
                    </a:lnTo>
                    <a:lnTo>
                      <a:pt x="3780" y="2400"/>
                    </a:lnTo>
                    <a:lnTo>
                      <a:pt x="3780" y="2400"/>
                    </a:lnTo>
                    <a:lnTo>
                      <a:pt x="3780" y="2400"/>
                    </a:lnTo>
                    <a:lnTo>
                      <a:pt x="3240" y="2400"/>
                    </a:lnTo>
                    <a:lnTo>
                      <a:pt x="3240" y="2400"/>
                    </a:lnTo>
                    <a:lnTo>
                      <a:pt x="3240" y="2400"/>
                    </a:lnTo>
                    <a:lnTo>
                      <a:pt x="3240" y="2400"/>
                    </a:lnTo>
                    <a:lnTo>
                      <a:pt x="3240" y="2400"/>
                    </a:lnTo>
                    <a:lnTo>
                      <a:pt x="3240" y="2000"/>
                    </a:lnTo>
                    <a:lnTo>
                      <a:pt x="3240" y="2000"/>
                    </a:lnTo>
                    <a:lnTo>
                      <a:pt x="2700" y="2000"/>
                    </a:lnTo>
                    <a:lnTo>
                      <a:pt x="2700" y="2000"/>
                    </a:lnTo>
                    <a:lnTo>
                      <a:pt x="2700" y="2000"/>
                    </a:lnTo>
                    <a:lnTo>
                      <a:pt x="2700" y="2000"/>
                    </a:lnTo>
                    <a:lnTo>
                      <a:pt x="2700" y="2000"/>
                    </a:lnTo>
                    <a:lnTo>
                      <a:pt x="2700" y="2000"/>
                    </a:lnTo>
                    <a:lnTo>
                      <a:pt x="2700" y="2000"/>
                    </a:lnTo>
                    <a:lnTo>
                      <a:pt x="2160" y="1600"/>
                    </a:lnTo>
                    <a:lnTo>
                      <a:pt x="2160" y="1600"/>
                    </a:lnTo>
                    <a:lnTo>
                      <a:pt x="2160" y="1600"/>
                    </a:lnTo>
                    <a:lnTo>
                      <a:pt x="2160" y="1600"/>
                    </a:lnTo>
                    <a:lnTo>
                      <a:pt x="2160" y="1600"/>
                    </a:lnTo>
                    <a:lnTo>
                      <a:pt x="2160" y="1600"/>
                    </a:lnTo>
                    <a:lnTo>
                      <a:pt x="1620" y="1600"/>
                    </a:lnTo>
                    <a:lnTo>
                      <a:pt x="1620" y="1600"/>
                    </a:lnTo>
                    <a:lnTo>
                      <a:pt x="1620" y="1600"/>
                    </a:lnTo>
                    <a:lnTo>
                      <a:pt x="1620" y="1200"/>
                    </a:lnTo>
                    <a:lnTo>
                      <a:pt x="1620" y="1200"/>
                    </a:lnTo>
                    <a:lnTo>
                      <a:pt x="1620" y="1200"/>
                    </a:lnTo>
                    <a:lnTo>
                      <a:pt x="1620" y="1200"/>
                    </a:lnTo>
                    <a:lnTo>
                      <a:pt x="1620" y="1200"/>
                    </a:lnTo>
                    <a:lnTo>
                      <a:pt x="1080" y="1200"/>
                    </a:lnTo>
                    <a:lnTo>
                      <a:pt x="1080" y="1200"/>
                    </a:lnTo>
                    <a:lnTo>
                      <a:pt x="1080" y="1200"/>
                    </a:lnTo>
                    <a:lnTo>
                      <a:pt x="1080" y="800"/>
                    </a:lnTo>
                    <a:lnTo>
                      <a:pt x="1080" y="800"/>
                    </a:lnTo>
                    <a:lnTo>
                      <a:pt x="1080" y="800"/>
                    </a:lnTo>
                    <a:lnTo>
                      <a:pt x="1080" y="800"/>
                    </a:lnTo>
                    <a:lnTo>
                      <a:pt x="1080" y="800"/>
                    </a:lnTo>
                    <a:lnTo>
                      <a:pt x="540" y="800"/>
                    </a:lnTo>
                    <a:lnTo>
                      <a:pt x="540" y="800"/>
                    </a:lnTo>
                    <a:lnTo>
                      <a:pt x="540" y="400"/>
                    </a:lnTo>
                    <a:lnTo>
                      <a:pt x="540" y="400"/>
                    </a:lnTo>
                    <a:lnTo>
                      <a:pt x="540" y="400"/>
                    </a:lnTo>
                    <a:lnTo>
                      <a:pt x="540" y="400"/>
                    </a:lnTo>
                    <a:lnTo>
                      <a:pt x="540" y="400"/>
                    </a:lnTo>
                    <a:lnTo>
                      <a:pt x="0" y="400"/>
                    </a:lnTo>
                    <a:lnTo>
                      <a:pt x="0" y="400"/>
                    </a:lnTo>
                    <a:lnTo>
                      <a:pt x="0" y="40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8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19" name="Shape 4819"/>
              <p:cNvSpPr/>
              <p:nvPr/>
            </p:nvSpPr>
            <p:spPr>
              <a:xfrm>
                <a:off x="476250" y="1441450"/>
                <a:ext cx="85725" cy="666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14000" y="0"/>
                    </a:lnTo>
                    <a:lnTo>
                      <a:pt x="14000" y="0"/>
                    </a:lnTo>
                    <a:lnTo>
                      <a:pt x="14000" y="0"/>
                    </a:lnTo>
                    <a:lnTo>
                      <a:pt x="14000" y="0"/>
                    </a:lnTo>
                    <a:lnTo>
                      <a:pt x="14000" y="0"/>
                    </a:lnTo>
                    <a:lnTo>
                      <a:pt x="14000" y="514"/>
                    </a:lnTo>
                    <a:lnTo>
                      <a:pt x="14000" y="514"/>
                    </a:lnTo>
                    <a:lnTo>
                      <a:pt x="14000" y="514"/>
                    </a:lnTo>
                    <a:lnTo>
                      <a:pt x="14000" y="514"/>
                    </a:lnTo>
                    <a:lnTo>
                      <a:pt x="14000" y="514"/>
                    </a:lnTo>
                    <a:lnTo>
                      <a:pt x="14000" y="514"/>
                    </a:lnTo>
                    <a:lnTo>
                      <a:pt x="14000" y="1029"/>
                    </a:lnTo>
                    <a:lnTo>
                      <a:pt x="14000" y="1029"/>
                    </a:lnTo>
                    <a:lnTo>
                      <a:pt x="14000" y="1029"/>
                    </a:lnTo>
                    <a:lnTo>
                      <a:pt x="14000" y="1029"/>
                    </a:lnTo>
                    <a:lnTo>
                      <a:pt x="14000" y="1029"/>
                    </a:lnTo>
                    <a:lnTo>
                      <a:pt x="14000" y="1543"/>
                    </a:lnTo>
                    <a:lnTo>
                      <a:pt x="14000" y="1543"/>
                    </a:lnTo>
                    <a:lnTo>
                      <a:pt x="14000" y="1543"/>
                    </a:lnTo>
                    <a:lnTo>
                      <a:pt x="14000" y="1543"/>
                    </a:lnTo>
                    <a:lnTo>
                      <a:pt x="14000" y="2057"/>
                    </a:lnTo>
                    <a:lnTo>
                      <a:pt x="14000" y="2057"/>
                    </a:lnTo>
                    <a:lnTo>
                      <a:pt x="14000" y="2057"/>
                    </a:lnTo>
                    <a:lnTo>
                      <a:pt x="14000" y="2057"/>
                    </a:lnTo>
                    <a:lnTo>
                      <a:pt x="14000" y="2057"/>
                    </a:lnTo>
                    <a:lnTo>
                      <a:pt x="14000" y="2057"/>
                    </a:lnTo>
                    <a:lnTo>
                      <a:pt x="14000" y="2571"/>
                    </a:lnTo>
                    <a:lnTo>
                      <a:pt x="14000" y="2571"/>
                    </a:lnTo>
                    <a:lnTo>
                      <a:pt x="14000" y="2571"/>
                    </a:lnTo>
                    <a:lnTo>
                      <a:pt x="14000" y="2571"/>
                    </a:lnTo>
                    <a:lnTo>
                      <a:pt x="14000" y="2571"/>
                    </a:lnTo>
                    <a:lnTo>
                      <a:pt x="14000" y="2571"/>
                    </a:lnTo>
                    <a:lnTo>
                      <a:pt x="14000" y="3086"/>
                    </a:lnTo>
                    <a:lnTo>
                      <a:pt x="14000" y="3086"/>
                    </a:lnTo>
                    <a:lnTo>
                      <a:pt x="14000" y="3086"/>
                    </a:lnTo>
                    <a:lnTo>
                      <a:pt x="14000" y="3086"/>
                    </a:lnTo>
                    <a:lnTo>
                      <a:pt x="14000" y="3086"/>
                    </a:lnTo>
                    <a:lnTo>
                      <a:pt x="14000" y="3600"/>
                    </a:lnTo>
                    <a:lnTo>
                      <a:pt x="14000" y="3600"/>
                    </a:lnTo>
                    <a:lnTo>
                      <a:pt x="14000" y="3600"/>
                    </a:lnTo>
                    <a:lnTo>
                      <a:pt x="14000" y="3600"/>
                    </a:lnTo>
                    <a:lnTo>
                      <a:pt x="14000" y="3600"/>
                    </a:lnTo>
                    <a:lnTo>
                      <a:pt x="14000" y="3600"/>
                    </a:lnTo>
                    <a:lnTo>
                      <a:pt x="14000" y="4114"/>
                    </a:lnTo>
                    <a:lnTo>
                      <a:pt x="14000" y="4114"/>
                    </a:lnTo>
                    <a:lnTo>
                      <a:pt x="14000" y="4114"/>
                    </a:lnTo>
                    <a:lnTo>
                      <a:pt x="14000" y="4114"/>
                    </a:lnTo>
                    <a:lnTo>
                      <a:pt x="14000" y="4114"/>
                    </a:lnTo>
                    <a:lnTo>
                      <a:pt x="14000" y="4114"/>
                    </a:lnTo>
                    <a:lnTo>
                      <a:pt x="14000" y="4629"/>
                    </a:lnTo>
                    <a:lnTo>
                      <a:pt x="14000" y="4629"/>
                    </a:lnTo>
                    <a:lnTo>
                      <a:pt x="14400" y="4629"/>
                    </a:lnTo>
                    <a:lnTo>
                      <a:pt x="14400" y="4629"/>
                    </a:lnTo>
                    <a:lnTo>
                      <a:pt x="14400" y="4629"/>
                    </a:lnTo>
                    <a:lnTo>
                      <a:pt x="14400" y="4629"/>
                    </a:lnTo>
                    <a:lnTo>
                      <a:pt x="14400" y="5143"/>
                    </a:lnTo>
                    <a:lnTo>
                      <a:pt x="14400" y="5143"/>
                    </a:lnTo>
                    <a:lnTo>
                      <a:pt x="14400" y="5143"/>
                    </a:lnTo>
                    <a:lnTo>
                      <a:pt x="14400" y="5143"/>
                    </a:lnTo>
                    <a:lnTo>
                      <a:pt x="14400" y="5143"/>
                    </a:lnTo>
                    <a:lnTo>
                      <a:pt x="14400" y="5143"/>
                    </a:lnTo>
                    <a:lnTo>
                      <a:pt x="14400" y="5657"/>
                    </a:lnTo>
                    <a:lnTo>
                      <a:pt x="14400" y="5657"/>
                    </a:lnTo>
                    <a:lnTo>
                      <a:pt x="14400" y="5657"/>
                    </a:lnTo>
                    <a:lnTo>
                      <a:pt x="14400" y="5657"/>
                    </a:lnTo>
                    <a:lnTo>
                      <a:pt x="14400" y="5657"/>
                    </a:lnTo>
                    <a:lnTo>
                      <a:pt x="14400" y="6171"/>
                    </a:lnTo>
                    <a:lnTo>
                      <a:pt x="14400" y="6171"/>
                    </a:lnTo>
                    <a:lnTo>
                      <a:pt x="14400" y="6171"/>
                    </a:lnTo>
                    <a:lnTo>
                      <a:pt x="14400" y="6171"/>
                    </a:lnTo>
                    <a:lnTo>
                      <a:pt x="14400" y="6171"/>
                    </a:lnTo>
                    <a:lnTo>
                      <a:pt x="14400" y="6171"/>
                    </a:lnTo>
                    <a:lnTo>
                      <a:pt x="14400" y="6171"/>
                    </a:lnTo>
                    <a:lnTo>
                      <a:pt x="14400" y="6686"/>
                    </a:lnTo>
                    <a:lnTo>
                      <a:pt x="14400" y="6686"/>
                    </a:lnTo>
                    <a:lnTo>
                      <a:pt x="14400" y="6686"/>
                    </a:lnTo>
                    <a:lnTo>
                      <a:pt x="14400" y="6686"/>
                    </a:lnTo>
                    <a:lnTo>
                      <a:pt x="14800" y="6686"/>
                    </a:lnTo>
                    <a:lnTo>
                      <a:pt x="14800" y="6686"/>
                    </a:lnTo>
                    <a:lnTo>
                      <a:pt x="14800" y="7200"/>
                    </a:lnTo>
                    <a:lnTo>
                      <a:pt x="14800" y="7200"/>
                    </a:lnTo>
                    <a:lnTo>
                      <a:pt x="14800" y="7200"/>
                    </a:lnTo>
                    <a:lnTo>
                      <a:pt x="14800" y="7200"/>
                    </a:lnTo>
                    <a:lnTo>
                      <a:pt x="14800" y="7200"/>
                    </a:lnTo>
                    <a:lnTo>
                      <a:pt x="14800" y="7200"/>
                    </a:lnTo>
                    <a:lnTo>
                      <a:pt x="14800" y="7714"/>
                    </a:lnTo>
                    <a:lnTo>
                      <a:pt x="14800" y="7714"/>
                    </a:lnTo>
                    <a:lnTo>
                      <a:pt x="14800" y="7714"/>
                    </a:lnTo>
                    <a:lnTo>
                      <a:pt x="14800" y="7714"/>
                    </a:lnTo>
                    <a:lnTo>
                      <a:pt x="14800" y="7714"/>
                    </a:lnTo>
                    <a:lnTo>
                      <a:pt x="14800" y="7714"/>
                    </a:lnTo>
                    <a:lnTo>
                      <a:pt x="14800" y="8229"/>
                    </a:lnTo>
                    <a:lnTo>
                      <a:pt x="14800" y="8229"/>
                    </a:lnTo>
                    <a:lnTo>
                      <a:pt x="14800" y="8229"/>
                    </a:lnTo>
                    <a:lnTo>
                      <a:pt x="14800" y="8229"/>
                    </a:lnTo>
                    <a:lnTo>
                      <a:pt x="14800" y="8229"/>
                    </a:lnTo>
                    <a:lnTo>
                      <a:pt x="15200" y="8229"/>
                    </a:lnTo>
                    <a:lnTo>
                      <a:pt x="15200" y="8743"/>
                    </a:lnTo>
                    <a:lnTo>
                      <a:pt x="15200" y="8743"/>
                    </a:lnTo>
                    <a:lnTo>
                      <a:pt x="15200" y="8743"/>
                    </a:lnTo>
                    <a:lnTo>
                      <a:pt x="15200" y="8743"/>
                    </a:lnTo>
                    <a:lnTo>
                      <a:pt x="15200" y="8743"/>
                    </a:lnTo>
                    <a:lnTo>
                      <a:pt x="15200" y="8743"/>
                    </a:lnTo>
                    <a:lnTo>
                      <a:pt x="15200" y="8743"/>
                    </a:lnTo>
                    <a:lnTo>
                      <a:pt x="15200" y="9257"/>
                    </a:lnTo>
                    <a:lnTo>
                      <a:pt x="15200" y="9257"/>
                    </a:lnTo>
                    <a:lnTo>
                      <a:pt x="15200" y="9257"/>
                    </a:lnTo>
                    <a:lnTo>
                      <a:pt x="15200" y="9257"/>
                    </a:lnTo>
                    <a:lnTo>
                      <a:pt x="15200" y="9257"/>
                    </a:lnTo>
                    <a:lnTo>
                      <a:pt x="15200" y="9257"/>
                    </a:lnTo>
                    <a:lnTo>
                      <a:pt x="15200" y="9771"/>
                    </a:lnTo>
                    <a:lnTo>
                      <a:pt x="15200" y="9771"/>
                    </a:lnTo>
                    <a:lnTo>
                      <a:pt x="15600" y="9771"/>
                    </a:lnTo>
                    <a:lnTo>
                      <a:pt x="15600" y="9771"/>
                    </a:lnTo>
                    <a:lnTo>
                      <a:pt x="15600" y="9771"/>
                    </a:lnTo>
                    <a:lnTo>
                      <a:pt x="15600" y="9771"/>
                    </a:lnTo>
                    <a:lnTo>
                      <a:pt x="15600" y="9771"/>
                    </a:lnTo>
                    <a:lnTo>
                      <a:pt x="15600" y="10286"/>
                    </a:lnTo>
                    <a:lnTo>
                      <a:pt x="15600" y="10286"/>
                    </a:lnTo>
                    <a:lnTo>
                      <a:pt x="15600" y="10286"/>
                    </a:lnTo>
                    <a:lnTo>
                      <a:pt x="15600" y="10286"/>
                    </a:lnTo>
                    <a:lnTo>
                      <a:pt x="15600" y="10286"/>
                    </a:lnTo>
                    <a:lnTo>
                      <a:pt x="15600" y="10286"/>
                    </a:lnTo>
                    <a:lnTo>
                      <a:pt x="15600" y="10800"/>
                    </a:lnTo>
                    <a:lnTo>
                      <a:pt x="15600" y="10800"/>
                    </a:lnTo>
                    <a:lnTo>
                      <a:pt x="15600" y="10800"/>
                    </a:lnTo>
                    <a:lnTo>
                      <a:pt x="16000" y="10800"/>
                    </a:lnTo>
                    <a:lnTo>
                      <a:pt x="16000" y="10800"/>
                    </a:lnTo>
                    <a:lnTo>
                      <a:pt x="16000" y="10800"/>
                    </a:lnTo>
                    <a:lnTo>
                      <a:pt x="16000" y="10800"/>
                    </a:lnTo>
                    <a:lnTo>
                      <a:pt x="16000" y="11314"/>
                    </a:lnTo>
                    <a:lnTo>
                      <a:pt x="16000" y="11314"/>
                    </a:lnTo>
                    <a:lnTo>
                      <a:pt x="16000" y="11314"/>
                    </a:lnTo>
                    <a:lnTo>
                      <a:pt x="16000" y="11314"/>
                    </a:lnTo>
                    <a:lnTo>
                      <a:pt x="16000" y="11314"/>
                    </a:lnTo>
                    <a:lnTo>
                      <a:pt x="16000" y="11314"/>
                    </a:lnTo>
                    <a:lnTo>
                      <a:pt x="16000" y="11314"/>
                    </a:lnTo>
                    <a:lnTo>
                      <a:pt x="16000" y="11829"/>
                    </a:lnTo>
                    <a:lnTo>
                      <a:pt x="16000" y="11829"/>
                    </a:lnTo>
                    <a:lnTo>
                      <a:pt x="16400" y="11829"/>
                    </a:lnTo>
                    <a:lnTo>
                      <a:pt x="16400" y="11829"/>
                    </a:lnTo>
                    <a:lnTo>
                      <a:pt x="16400" y="11829"/>
                    </a:lnTo>
                    <a:lnTo>
                      <a:pt x="16400" y="11829"/>
                    </a:lnTo>
                    <a:lnTo>
                      <a:pt x="16400" y="11829"/>
                    </a:lnTo>
                    <a:lnTo>
                      <a:pt x="16400" y="12343"/>
                    </a:lnTo>
                    <a:lnTo>
                      <a:pt x="16400" y="12343"/>
                    </a:lnTo>
                    <a:lnTo>
                      <a:pt x="16400" y="12343"/>
                    </a:lnTo>
                    <a:lnTo>
                      <a:pt x="16400" y="12343"/>
                    </a:lnTo>
                    <a:lnTo>
                      <a:pt x="16400" y="12343"/>
                    </a:lnTo>
                    <a:lnTo>
                      <a:pt x="16400" y="12343"/>
                    </a:lnTo>
                    <a:lnTo>
                      <a:pt x="16800" y="12343"/>
                    </a:lnTo>
                    <a:lnTo>
                      <a:pt x="16800" y="12857"/>
                    </a:lnTo>
                    <a:lnTo>
                      <a:pt x="16800" y="12857"/>
                    </a:lnTo>
                    <a:lnTo>
                      <a:pt x="16800" y="12857"/>
                    </a:lnTo>
                    <a:lnTo>
                      <a:pt x="16800" y="12857"/>
                    </a:lnTo>
                    <a:lnTo>
                      <a:pt x="16800" y="12857"/>
                    </a:lnTo>
                    <a:lnTo>
                      <a:pt x="16800" y="12857"/>
                    </a:lnTo>
                    <a:lnTo>
                      <a:pt x="16800" y="12857"/>
                    </a:lnTo>
                    <a:lnTo>
                      <a:pt x="16800" y="13371"/>
                    </a:lnTo>
                    <a:lnTo>
                      <a:pt x="16800" y="13371"/>
                    </a:lnTo>
                    <a:lnTo>
                      <a:pt x="16800" y="13371"/>
                    </a:lnTo>
                    <a:lnTo>
                      <a:pt x="17200" y="13371"/>
                    </a:lnTo>
                    <a:lnTo>
                      <a:pt x="17200" y="13371"/>
                    </a:lnTo>
                    <a:lnTo>
                      <a:pt x="17200" y="13371"/>
                    </a:lnTo>
                    <a:lnTo>
                      <a:pt x="17200" y="13371"/>
                    </a:lnTo>
                    <a:lnTo>
                      <a:pt x="17200" y="13886"/>
                    </a:lnTo>
                    <a:lnTo>
                      <a:pt x="17200" y="13886"/>
                    </a:lnTo>
                    <a:lnTo>
                      <a:pt x="17200" y="13886"/>
                    </a:lnTo>
                    <a:lnTo>
                      <a:pt x="17200" y="13886"/>
                    </a:lnTo>
                    <a:lnTo>
                      <a:pt x="17200" y="13886"/>
                    </a:lnTo>
                    <a:lnTo>
                      <a:pt x="17200" y="13886"/>
                    </a:lnTo>
                    <a:lnTo>
                      <a:pt x="17600" y="13886"/>
                    </a:lnTo>
                    <a:lnTo>
                      <a:pt x="17600" y="13886"/>
                    </a:lnTo>
                    <a:lnTo>
                      <a:pt x="17600" y="14400"/>
                    </a:lnTo>
                    <a:lnTo>
                      <a:pt x="17600" y="14400"/>
                    </a:lnTo>
                    <a:lnTo>
                      <a:pt x="17600" y="14400"/>
                    </a:lnTo>
                    <a:lnTo>
                      <a:pt x="17600" y="14400"/>
                    </a:lnTo>
                    <a:lnTo>
                      <a:pt x="17600" y="14400"/>
                    </a:lnTo>
                    <a:lnTo>
                      <a:pt x="17600" y="14400"/>
                    </a:lnTo>
                    <a:lnTo>
                      <a:pt x="17600" y="14400"/>
                    </a:lnTo>
                    <a:lnTo>
                      <a:pt x="17600" y="14914"/>
                    </a:lnTo>
                    <a:lnTo>
                      <a:pt x="18000" y="14914"/>
                    </a:lnTo>
                    <a:lnTo>
                      <a:pt x="18000" y="14914"/>
                    </a:lnTo>
                    <a:lnTo>
                      <a:pt x="18000" y="14914"/>
                    </a:lnTo>
                    <a:lnTo>
                      <a:pt x="18000" y="14914"/>
                    </a:lnTo>
                    <a:lnTo>
                      <a:pt x="18000" y="14914"/>
                    </a:lnTo>
                    <a:lnTo>
                      <a:pt x="18000" y="14914"/>
                    </a:lnTo>
                    <a:lnTo>
                      <a:pt x="18000" y="14914"/>
                    </a:lnTo>
                    <a:lnTo>
                      <a:pt x="18000" y="15429"/>
                    </a:lnTo>
                    <a:lnTo>
                      <a:pt x="18000" y="15429"/>
                    </a:lnTo>
                    <a:lnTo>
                      <a:pt x="18400" y="15429"/>
                    </a:lnTo>
                    <a:lnTo>
                      <a:pt x="18400" y="15429"/>
                    </a:lnTo>
                    <a:lnTo>
                      <a:pt x="18400" y="15429"/>
                    </a:lnTo>
                    <a:lnTo>
                      <a:pt x="18400" y="15429"/>
                    </a:lnTo>
                    <a:lnTo>
                      <a:pt x="18400" y="15429"/>
                    </a:lnTo>
                    <a:lnTo>
                      <a:pt x="18400" y="15943"/>
                    </a:lnTo>
                    <a:lnTo>
                      <a:pt x="18400" y="15943"/>
                    </a:lnTo>
                    <a:lnTo>
                      <a:pt x="18400" y="15943"/>
                    </a:lnTo>
                    <a:lnTo>
                      <a:pt x="18400" y="15943"/>
                    </a:lnTo>
                    <a:lnTo>
                      <a:pt x="18800" y="15943"/>
                    </a:lnTo>
                    <a:lnTo>
                      <a:pt x="18800" y="15943"/>
                    </a:lnTo>
                    <a:lnTo>
                      <a:pt x="18800" y="15943"/>
                    </a:lnTo>
                    <a:lnTo>
                      <a:pt x="18800" y="15943"/>
                    </a:lnTo>
                    <a:lnTo>
                      <a:pt x="18800" y="16457"/>
                    </a:lnTo>
                    <a:lnTo>
                      <a:pt x="18800" y="16457"/>
                    </a:lnTo>
                    <a:lnTo>
                      <a:pt x="18800" y="16457"/>
                    </a:lnTo>
                    <a:lnTo>
                      <a:pt x="18800" y="16457"/>
                    </a:lnTo>
                    <a:lnTo>
                      <a:pt x="19200" y="16457"/>
                    </a:lnTo>
                    <a:lnTo>
                      <a:pt x="19200" y="16457"/>
                    </a:lnTo>
                    <a:lnTo>
                      <a:pt x="19200" y="16457"/>
                    </a:lnTo>
                    <a:lnTo>
                      <a:pt x="19200" y="16457"/>
                    </a:lnTo>
                    <a:lnTo>
                      <a:pt x="19200" y="16971"/>
                    </a:lnTo>
                    <a:lnTo>
                      <a:pt x="19200" y="16971"/>
                    </a:lnTo>
                    <a:lnTo>
                      <a:pt x="19200" y="16971"/>
                    </a:lnTo>
                    <a:lnTo>
                      <a:pt x="19200" y="16971"/>
                    </a:lnTo>
                    <a:lnTo>
                      <a:pt x="19600" y="16971"/>
                    </a:lnTo>
                    <a:lnTo>
                      <a:pt x="19600" y="16971"/>
                    </a:lnTo>
                    <a:lnTo>
                      <a:pt x="19600" y="16971"/>
                    </a:lnTo>
                    <a:lnTo>
                      <a:pt x="19600" y="16971"/>
                    </a:lnTo>
                    <a:lnTo>
                      <a:pt x="19600" y="16971"/>
                    </a:lnTo>
                    <a:lnTo>
                      <a:pt x="19600" y="17486"/>
                    </a:lnTo>
                    <a:lnTo>
                      <a:pt x="19600" y="17486"/>
                    </a:lnTo>
                    <a:lnTo>
                      <a:pt x="19600" y="17486"/>
                    </a:lnTo>
                    <a:lnTo>
                      <a:pt x="20000" y="17486"/>
                    </a:lnTo>
                    <a:lnTo>
                      <a:pt x="20000" y="17486"/>
                    </a:lnTo>
                    <a:lnTo>
                      <a:pt x="20000" y="17486"/>
                    </a:lnTo>
                    <a:lnTo>
                      <a:pt x="20000" y="17486"/>
                    </a:lnTo>
                    <a:lnTo>
                      <a:pt x="20000" y="17486"/>
                    </a:lnTo>
                    <a:lnTo>
                      <a:pt x="20000" y="18000"/>
                    </a:lnTo>
                    <a:lnTo>
                      <a:pt x="20000" y="18000"/>
                    </a:lnTo>
                    <a:lnTo>
                      <a:pt x="20400" y="18000"/>
                    </a:lnTo>
                    <a:lnTo>
                      <a:pt x="20400" y="18000"/>
                    </a:lnTo>
                    <a:lnTo>
                      <a:pt x="20400" y="18000"/>
                    </a:lnTo>
                    <a:lnTo>
                      <a:pt x="20400" y="18000"/>
                    </a:lnTo>
                    <a:lnTo>
                      <a:pt x="20400" y="18000"/>
                    </a:lnTo>
                    <a:lnTo>
                      <a:pt x="20400" y="18000"/>
                    </a:lnTo>
                    <a:lnTo>
                      <a:pt x="20400" y="18000"/>
                    </a:lnTo>
                    <a:lnTo>
                      <a:pt x="20400" y="18514"/>
                    </a:lnTo>
                    <a:lnTo>
                      <a:pt x="20800" y="18514"/>
                    </a:lnTo>
                    <a:lnTo>
                      <a:pt x="20800" y="18514"/>
                    </a:lnTo>
                    <a:lnTo>
                      <a:pt x="20800" y="18514"/>
                    </a:lnTo>
                    <a:lnTo>
                      <a:pt x="20800" y="18514"/>
                    </a:lnTo>
                    <a:lnTo>
                      <a:pt x="20800" y="18514"/>
                    </a:lnTo>
                    <a:lnTo>
                      <a:pt x="20800" y="18514"/>
                    </a:lnTo>
                    <a:lnTo>
                      <a:pt x="20800" y="19029"/>
                    </a:lnTo>
                    <a:lnTo>
                      <a:pt x="21200" y="19029"/>
                    </a:lnTo>
                    <a:lnTo>
                      <a:pt x="21200" y="19029"/>
                    </a:lnTo>
                    <a:lnTo>
                      <a:pt x="21200" y="19029"/>
                    </a:lnTo>
                    <a:lnTo>
                      <a:pt x="21200" y="19029"/>
                    </a:lnTo>
                    <a:lnTo>
                      <a:pt x="21200" y="19029"/>
                    </a:lnTo>
                    <a:lnTo>
                      <a:pt x="21200" y="19029"/>
                    </a:lnTo>
                    <a:lnTo>
                      <a:pt x="21200" y="19029"/>
                    </a:lnTo>
                    <a:lnTo>
                      <a:pt x="21600" y="19029"/>
                    </a:lnTo>
                    <a:lnTo>
                      <a:pt x="21600" y="19543"/>
                    </a:lnTo>
                    <a:lnTo>
                      <a:pt x="21600" y="19543"/>
                    </a:lnTo>
                    <a:lnTo>
                      <a:pt x="21600" y="19543"/>
                    </a:lnTo>
                    <a:lnTo>
                      <a:pt x="21600" y="19543"/>
                    </a:lnTo>
                    <a:lnTo>
                      <a:pt x="21600" y="19543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20" name="Shape 4820"/>
              <p:cNvSpPr/>
              <p:nvPr/>
            </p:nvSpPr>
            <p:spPr>
              <a:xfrm>
                <a:off x="509587" y="1446212"/>
                <a:ext cx="57151" cy="476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800" y="0"/>
                    </a:moveTo>
                    <a:lnTo>
                      <a:pt x="19800" y="0"/>
                    </a:lnTo>
                    <a:lnTo>
                      <a:pt x="19800" y="720"/>
                    </a:lnTo>
                    <a:lnTo>
                      <a:pt x="19200" y="720"/>
                    </a:lnTo>
                    <a:lnTo>
                      <a:pt x="18600" y="1440"/>
                    </a:lnTo>
                    <a:lnTo>
                      <a:pt x="18000" y="2160"/>
                    </a:lnTo>
                    <a:lnTo>
                      <a:pt x="16800" y="2880"/>
                    </a:lnTo>
                    <a:lnTo>
                      <a:pt x="15600" y="4320"/>
                    </a:lnTo>
                    <a:lnTo>
                      <a:pt x="13800" y="5040"/>
                    </a:lnTo>
                    <a:lnTo>
                      <a:pt x="12600" y="6480"/>
                    </a:lnTo>
                    <a:lnTo>
                      <a:pt x="10800" y="7920"/>
                    </a:lnTo>
                    <a:lnTo>
                      <a:pt x="9600" y="9360"/>
                    </a:lnTo>
                    <a:lnTo>
                      <a:pt x="7800" y="10800"/>
                    </a:lnTo>
                    <a:lnTo>
                      <a:pt x="6600" y="12240"/>
                    </a:lnTo>
                    <a:lnTo>
                      <a:pt x="4800" y="13680"/>
                    </a:lnTo>
                    <a:lnTo>
                      <a:pt x="3600" y="15120"/>
                    </a:lnTo>
                    <a:lnTo>
                      <a:pt x="2400" y="15840"/>
                    </a:lnTo>
                    <a:lnTo>
                      <a:pt x="1800" y="17280"/>
                    </a:lnTo>
                    <a:lnTo>
                      <a:pt x="1200" y="17280"/>
                    </a:lnTo>
                    <a:lnTo>
                      <a:pt x="600" y="18000"/>
                    </a:lnTo>
                    <a:lnTo>
                      <a:pt x="600" y="18000"/>
                    </a:lnTo>
                    <a:lnTo>
                      <a:pt x="0" y="18000"/>
                    </a:lnTo>
                    <a:lnTo>
                      <a:pt x="1800" y="21600"/>
                    </a:lnTo>
                    <a:lnTo>
                      <a:pt x="1800" y="20880"/>
                    </a:lnTo>
                    <a:lnTo>
                      <a:pt x="2400" y="20880"/>
                    </a:lnTo>
                    <a:lnTo>
                      <a:pt x="3000" y="20160"/>
                    </a:lnTo>
                    <a:lnTo>
                      <a:pt x="3000" y="20160"/>
                    </a:lnTo>
                    <a:lnTo>
                      <a:pt x="4200" y="18720"/>
                    </a:lnTo>
                    <a:lnTo>
                      <a:pt x="5400" y="18000"/>
                    </a:lnTo>
                    <a:lnTo>
                      <a:pt x="7200" y="16560"/>
                    </a:lnTo>
                    <a:lnTo>
                      <a:pt x="8400" y="15120"/>
                    </a:lnTo>
                    <a:lnTo>
                      <a:pt x="10200" y="13680"/>
                    </a:lnTo>
                    <a:lnTo>
                      <a:pt x="11400" y="12240"/>
                    </a:lnTo>
                    <a:lnTo>
                      <a:pt x="13200" y="10800"/>
                    </a:lnTo>
                    <a:lnTo>
                      <a:pt x="14400" y="9360"/>
                    </a:lnTo>
                    <a:lnTo>
                      <a:pt x="15600" y="7920"/>
                    </a:lnTo>
                    <a:lnTo>
                      <a:pt x="17400" y="7200"/>
                    </a:lnTo>
                    <a:lnTo>
                      <a:pt x="18600" y="5760"/>
                    </a:lnTo>
                    <a:lnTo>
                      <a:pt x="19800" y="5040"/>
                    </a:lnTo>
                    <a:lnTo>
                      <a:pt x="20400" y="4320"/>
                    </a:lnTo>
                    <a:lnTo>
                      <a:pt x="20400" y="4320"/>
                    </a:lnTo>
                    <a:lnTo>
                      <a:pt x="21000" y="3600"/>
                    </a:lnTo>
                    <a:lnTo>
                      <a:pt x="21600" y="3600"/>
                    </a:lnTo>
                    <a:lnTo>
                      <a:pt x="21600" y="3600"/>
                    </a:lnTo>
                    <a:lnTo>
                      <a:pt x="198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21" name="Shape 4821"/>
              <p:cNvSpPr/>
              <p:nvPr/>
            </p:nvSpPr>
            <p:spPr>
              <a:xfrm>
                <a:off x="561975" y="1439862"/>
                <a:ext cx="38100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400"/>
                    </a:moveTo>
                    <a:lnTo>
                      <a:pt x="21600" y="2400"/>
                    </a:lnTo>
                    <a:lnTo>
                      <a:pt x="20700" y="2400"/>
                    </a:lnTo>
                    <a:lnTo>
                      <a:pt x="20700" y="2400"/>
                    </a:lnTo>
                    <a:lnTo>
                      <a:pt x="19800" y="2400"/>
                    </a:lnTo>
                    <a:lnTo>
                      <a:pt x="18900" y="2400"/>
                    </a:lnTo>
                    <a:lnTo>
                      <a:pt x="18000" y="0"/>
                    </a:lnTo>
                    <a:lnTo>
                      <a:pt x="18000" y="0"/>
                    </a:lnTo>
                    <a:lnTo>
                      <a:pt x="17100" y="0"/>
                    </a:lnTo>
                    <a:lnTo>
                      <a:pt x="16200" y="0"/>
                    </a:lnTo>
                    <a:lnTo>
                      <a:pt x="15300" y="0"/>
                    </a:lnTo>
                    <a:lnTo>
                      <a:pt x="15300" y="0"/>
                    </a:lnTo>
                    <a:lnTo>
                      <a:pt x="14400" y="0"/>
                    </a:lnTo>
                    <a:lnTo>
                      <a:pt x="13500" y="0"/>
                    </a:lnTo>
                    <a:lnTo>
                      <a:pt x="12600" y="0"/>
                    </a:lnTo>
                    <a:lnTo>
                      <a:pt x="11700" y="0"/>
                    </a:lnTo>
                    <a:lnTo>
                      <a:pt x="11700" y="0"/>
                    </a:lnTo>
                    <a:lnTo>
                      <a:pt x="10800" y="0"/>
                    </a:lnTo>
                    <a:lnTo>
                      <a:pt x="9900" y="2400"/>
                    </a:lnTo>
                    <a:lnTo>
                      <a:pt x="9000" y="2400"/>
                    </a:lnTo>
                    <a:lnTo>
                      <a:pt x="9000" y="2400"/>
                    </a:lnTo>
                    <a:lnTo>
                      <a:pt x="8100" y="2400"/>
                    </a:lnTo>
                    <a:lnTo>
                      <a:pt x="6300" y="2400"/>
                    </a:lnTo>
                    <a:lnTo>
                      <a:pt x="5400" y="4800"/>
                    </a:lnTo>
                    <a:lnTo>
                      <a:pt x="3600" y="4800"/>
                    </a:lnTo>
                    <a:lnTo>
                      <a:pt x="2700" y="7200"/>
                    </a:lnTo>
                    <a:lnTo>
                      <a:pt x="1800" y="9600"/>
                    </a:lnTo>
                    <a:lnTo>
                      <a:pt x="0" y="9600"/>
                    </a:lnTo>
                    <a:lnTo>
                      <a:pt x="2700" y="21600"/>
                    </a:lnTo>
                    <a:lnTo>
                      <a:pt x="3600" y="19200"/>
                    </a:lnTo>
                    <a:lnTo>
                      <a:pt x="4500" y="19200"/>
                    </a:lnTo>
                    <a:lnTo>
                      <a:pt x="5400" y="16800"/>
                    </a:lnTo>
                    <a:lnTo>
                      <a:pt x="6300" y="16800"/>
                    </a:lnTo>
                    <a:lnTo>
                      <a:pt x="8100" y="14400"/>
                    </a:lnTo>
                    <a:lnTo>
                      <a:pt x="9000" y="14400"/>
                    </a:lnTo>
                    <a:lnTo>
                      <a:pt x="9900" y="14400"/>
                    </a:lnTo>
                    <a:lnTo>
                      <a:pt x="9900" y="14400"/>
                    </a:lnTo>
                    <a:lnTo>
                      <a:pt x="10800" y="14400"/>
                    </a:lnTo>
                    <a:lnTo>
                      <a:pt x="11700" y="14400"/>
                    </a:lnTo>
                    <a:lnTo>
                      <a:pt x="11700" y="14400"/>
                    </a:lnTo>
                    <a:lnTo>
                      <a:pt x="12600" y="12000"/>
                    </a:lnTo>
                    <a:lnTo>
                      <a:pt x="13500" y="12000"/>
                    </a:lnTo>
                    <a:lnTo>
                      <a:pt x="13500" y="12000"/>
                    </a:lnTo>
                    <a:lnTo>
                      <a:pt x="14400" y="12000"/>
                    </a:lnTo>
                    <a:lnTo>
                      <a:pt x="15300" y="12000"/>
                    </a:lnTo>
                    <a:lnTo>
                      <a:pt x="15300" y="12000"/>
                    </a:lnTo>
                    <a:lnTo>
                      <a:pt x="16200" y="12000"/>
                    </a:lnTo>
                    <a:lnTo>
                      <a:pt x="16200" y="12000"/>
                    </a:lnTo>
                    <a:lnTo>
                      <a:pt x="17100" y="12000"/>
                    </a:lnTo>
                    <a:lnTo>
                      <a:pt x="18000" y="14400"/>
                    </a:lnTo>
                    <a:lnTo>
                      <a:pt x="18000" y="14400"/>
                    </a:lnTo>
                    <a:lnTo>
                      <a:pt x="18900" y="14400"/>
                    </a:lnTo>
                    <a:lnTo>
                      <a:pt x="18900" y="14400"/>
                    </a:lnTo>
                    <a:lnTo>
                      <a:pt x="19800" y="14400"/>
                    </a:lnTo>
                    <a:lnTo>
                      <a:pt x="19800" y="14400"/>
                    </a:lnTo>
                    <a:lnTo>
                      <a:pt x="19800" y="14400"/>
                    </a:lnTo>
                    <a:lnTo>
                      <a:pt x="21600" y="2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22" name="Shape 4822"/>
              <p:cNvSpPr/>
              <p:nvPr/>
            </p:nvSpPr>
            <p:spPr>
              <a:xfrm>
                <a:off x="596900" y="1441450"/>
                <a:ext cx="38100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800" y="5400"/>
                    </a:moveTo>
                    <a:lnTo>
                      <a:pt x="19800" y="5400"/>
                    </a:lnTo>
                    <a:lnTo>
                      <a:pt x="19800" y="5400"/>
                    </a:lnTo>
                    <a:lnTo>
                      <a:pt x="18900" y="5400"/>
                    </a:lnTo>
                    <a:lnTo>
                      <a:pt x="18900" y="5400"/>
                    </a:lnTo>
                    <a:lnTo>
                      <a:pt x="18000" y="5400"/>
                    </a:lnTo>
                    <a:lnTo>
                      <a:pt x="17100" y="8100"/>
                    </a:lnTo>
                    <a:lnTo>
                      <a:pt x="17100" y="8100"/>
                    </a:lnTo>
                    <a:lnTo>
                      <a:pt x="16200" y="8100"/>
                    </a:lnTo>
                    <a:lnTo>
                      <a:pt x="16200" y="8100"/>
                    </a:lnTo>
                    <a:lnTo>
                      <a:pt x="15300" y="8100"/>
                    </a:lnTo>
                    <a:lnTo>
                      <a:pt x="14400" y="8100"/>
                    </a:lnTo>
                    <a:lnTo>
                      <a:pt x="14400" y="8100"/>
                    </a:lnTo>
                    <a:lnTo>
                      <a:pt x="13500" y="8100"/>
                    </a:lnTo>
                    <a:lnTo>
                      <a:pt x="13500" y="8100"/>
                    </a:lnTo>
                    <a:lnTo>
                      <a:pt x="12600" y="8100"/>
                    </a:lnTo>
                    <a:lnTo>
                      <a:pt x="11700" y="8100"/>
                    </a:lnTo>
                    <a:lnTo>
                      <a:pt x="11700" y="8100"/>
                    </a:lnTo>
                    <a:lnTo>
                      <a:pt x="9900" y="8100"/>
                    </a:lnTo>
                    <a:lnTo>
                      <a:pt x="9000" y="5400"/>
                    </a:lnTo>
                    <a:lnTo>
                      <a:pt x="8100" y="5400"/>
                    </a:lnTo>
                    <a:lnTo>
                      <a:pt x="6300" y="5400"/>
                    </a:lnTo>
                    <a:lnTo>
                      <a:pt x="5400" y="2700"/>
                    </a:lnTo>
                    <a:lnTo>
                      <a:pt x="4500" y="2700"/>
                    </a:lnTo>
                    <a:lnTo>
                      <a:pt x="2700" y="2700"/>
                    </a:lnTo>
                    <a:lnTo>
                      <a:pt x="1800" y="0"/>
                    </a:lnTo>
                    <a:lnTo>
                      <a:pt x="0" y="13500"/>
                    </a:lnTo>
                    <a:lnTo>
                      <a:pt x="1800" y="16200"/>
                    </a:lnTo>
                    <a:lnTo>
                      <a:pt x="2700" y="16200"/>
                    </a:lnTo>
                    <a:lnTo>
                      <a:pt x="4500" y="18900"/>
                    </a:lnTo>
                    <a:lnTo>
                      <a:pt x="5400" y="18900"/>
                    </a:lnTo>
                    <a:lnTo>
                      <a:pt x="6300" y="18900"/>
                    </a:lnTo>
                    <a:lnTo>
                      <a:pt x="8100" y="21600"/>
                    </a:lnTo>
                    <a:lnTo>
                      <a:pt x="9900" y="21600"/>
                    </a:lnTo>
                    <a:lnTo>
                      <a:pt x="10800" y="21600"/>
                    </a:lnTo>
                    <a:lnTo>
                      <a:pt x="11700" y="21600"/>
                    </a:lnTo>
                    <a:lnTo>
                      <a:pt x="12600" y="21600"/>
                    </a:lnTo>
                    <a:lnTo>
                      <a:pt x="12600" y="21600"/>
                    </a:lnTo>
                    <a:lnTo>
                      <a:pt x="13500" y="21600"/>
                    </a:lnTo>
                    <a:lnTo>
                      <a:pt x="14400" y="21600"/>
                    </a:lnTo>
                    <a:lnTo>
                      <a:pt x="15300" y="21600"/>
                    </a:lnTo>
                    <a:lnTo>
                      <a:pt x="15300" y="21600"/>
                    </a:lnTo>
                    <a:lnTo>
                      <a:pt x="16200" y="21600"/>
                    </a:lnTo>
                    <a:lnTo>
                      <a:pt x="17100" y="21600"/>
                    </a:lnTo>
                    <a:lnTo>
                      <a:pt x="18000" y="21600"/>
                    </a:lnTo>
                    <a:lnTo>
                      <a:pt x="18900" y="21600"/>
                    </a:lnTo>
                    <a:lnTo>
                      <a:pt x="18900" y="18900"/>
                    </a:lnTo>
                    <a:lnTo>
                      <a:pt x="19800" y="18900"/>
                    </a:lnTo>
                    <a:lnTo>
                      <a:pt x="20700" y="18900"/>
                    </a:lnTo>
                    <a:lnTo>
                      <a:pt x="21600" y="18900"/>
                    </a:lnTo>
                    <a:lnTo>
                      <a:pt x="21600" y="16200"/>
                    </a:lnTo>
                    <a:lnTo>
                      <a:pt x="21600" y="16200"/>
                    </a:lnTo>
                    <a:lnTo>
                      <a:pt x="19800" y="5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23" name="Shape 4823"/>
              <p:cNvSpPr/>
              <p:nvPr/>
            </p:nvSpPr>
            <p:spPr>
              <a:xfrm>
                <a:off x="631825" y="1416050"/>
                <a:ext cx="26988" cy="3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247" y="0"/>
                    </a:moveTo>
                    <a:lnTo>
                      <a:pt x="15247" y="0"/>
                    </a:lnTo>
                    <a:lnTo>
                      <a:pt x="15247" y="1964"/>
                    </a:lnTo>
                    <a:lnTo>
                      <a:pt x="15247" y="2945"/>
                    </a:lnTo>
                    <a:lnTo>
                      <a:pt x="15247" y="2945"/>
                    </a:lnTo>
                    <a:lnTo>
                      <a:pt x="13976" y="3927"/>
                    </a:lnTo>
                    <a:lnTo>
                      <a:pt x="13976" y="4909"/>
                    </a:lnTo>
                    <a:lnTo>
                      <a:pt x="13976" y="5891"/>
                    </a:lnTo>
                    <a:lnTo>
                      <a:pt x="12706" y="6873"/>
                    </a:lnTo>
                    <a:lnTo>
                      <a:pt x="12706" y="7855"/>
                    </a:lnTo>
                    <a:lnTo>
                      <a:pt x="12706" y="7855"/>
                    </a:lnTo>
                    <a:lnTo>
                      <a:pt x="11435" y="8836"/>
                    </a:lnTo>
                    <a:lnTo>
                      <a:pt x="11435" y="9818"/>
                    </a:lnTo>
                    <a:lnTo>
                      <a:pt x="11435" y="9818"/>
                    </a:lnTo>
                    <a:lnTo>
                      <a:pt x="10165" y="10800"/>
                    </a:lnTo>
                    <a:lnTo>
                      <a:pt x="10165" y="10800"/>
                    </a:lnTo>
                    <a:lnTo>
                      <a:pt x="10165" y="11782"/>
                    </a:lnTo>
                    <a:lnTo>
                      <a:pt x="8894" y="11782"/>
                    </a:lnTo>
                    <a:lnTo>
                      <a:pt x="8894" y="12764"/>
                    </a:lnTo>
                    <a:lnTo>
                      <a:pt x="7624" y="12764"/>
                    </a:lnTo>
                    <a:lnTo>
                      <a:pt x="7624" y="12764"/>
                    </a:lnTo>
                    <a:lnTo>
                      <a:pt x="7624" y="13745"/>
                    </a:lnTo>
                    <a:lnTo>
                      <a:pt x="6353" y="13745"/>
                    </a:lnTo>
                    <a:lnTo>
                      <a:pt x="6353" y="14727"/>
                    </a:lnTo>
                    <a:lnTo>
                      <a:pt x="5082" y="14727"/>
                    </a:lnTo>
                    <a:lnTo>
                      <a:pt x="5082" y="14727"/>
                    </a:lnTo>
                    <a:lnTo>
                      <a:pt x="3812" y="15709"/>
                    </a:lnTo>
                    <a:lnTo>
                      <a:pt x="2541" y="15709"/>
                    </a:lnTo>
                    <a:lnTo>
                      <a:pt x="1271" y="16691"/>
                    </a:lnTo>
                    <a:lnTo>
                      <a:pt x="0" y="17673"/>
                    </a:lnTo>
                    <a:lnTo>
                      <a:pt x="2541" y="21600"/>
                    </a:lnTo>
                    <a:lnTo>
                      <a:pt x="3812" y="21600"/>
                    </a:lnTo>
                    <a:lnTo>
                      <a:pt x="6353" y="20618"/>
                    </a:lnTo>
                    <a:lnTo>
                      <a:pt x="7624" y="19636"/>
                    </a:lnTo>
                    <a:lnTo>
                      <a:pt x="8894" y="19636"/>
                    </a:lnTo>
                    <a:lnTo>
                      <a:pt x="8894" y="18655"/>
                    </a:lnTo>
                    <a:lnTo>
                      <a:pt x="10165" y="17673"/>
                    </a:lnTo>
                    <a:lnTo>
                      <a:pt x="10165" y="17673"/>
                    </a:lnTo>
                    <a:lnTo>
                      <a:pt x="11435" y="17673"/>
                    </a:lnTo>
                    <a:lnTo>
                      <a:pt x="12706" y="16691"/>
                    </a:lnTo>
                    <a:lnTo>
                      <a:pt x="12706" y="16691"/>
                    </a:lnTo>
                    <a:lnTo>
                      <a:pt x="13976" y="15709"/>
                    </a:lnTo>
                    <a:lnTo>
                      <a:pt x="13976" y="14727"/>
                    </a:lnTo>
                    <a:lnTo>
                      <a:pt x="15247" y="14727"/>
                    </a:lnTo>
                    <a:lnTo>
                      <a:pt x="15247" y="13745"/>
                    </a:lnTo>
                    <a:lnTo>
                      <a:pt x="16518" y="12764"/>
                    </a:lnTo>
                    <a:lnTo>
                      <a:pt x="16518" y="12764"/>
                    </a:lnTo>
                    <a:lnTo>
                      <a:pt x="16518" y="11782"/>
                    </a:lnTo>
                    <a:lnTo>
                      <a:pt x="17788" y="10800"/>
                    </a:lnTo>
                    <a:lnTo>
                      <a:pt x="17788" y="9818"/>
                    </a:lnTo>
                    <a:lnTo>
                      <a:pt x="19059" y="9818"/>
                    </a:lnTo>
                    <a:lnTo>
                      <a:pt x="19059" y="8836"/>
                    </a:lnTo>
                    <a:lnTo>
                      <a:pt x="19059" y="7855"/>
                    </a:lnTo>
                    <a:lnTo>
                      <a:pt x="20329" y="6873"/>
                    </a:lnTo>
                    <a:lnTo>
                      <a:pt x="20329" y="5891"/>
                    </a:lnTo>
                    <a:lnTo>
                      <a:pt x="20329" y="4909"/>
                    </a:lnTo>
                    <a:lnTo>
                      <a:pt x="21600" y="3927"/>
                    </a:lnTo>
                    <a:lnTo>
                      <a:pt x="21600" y="2945"/>
                    </a:lnTo>
                    <a:lnTo>
                      <a:pt x="21600" y="1964"/>
                    </a:lnTo>
                    <a:lnTo>
                      <a:pt x="21600" y="1964"/>
                    </a:lnTo>
                    <a:lnTo>
                      <a:pt x="1524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24" name="Shape 4824"/>
              <p:cNvSpPr/>
              <p:nvPr/>
            </p:nvSpPr>
            <p:spPr>
              <a:xfrm>
                <a:off x="650875" y="1371600"/>
                <a:ext cx="23813" cy="476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720" y="0"/>
                    </a:moveTo>
                    <a:lnTo>
                      <a:pt x="18720" y="0"/>
                    </a:lnTo>
                    <a:lnTo>
                      <a:pt x="17280" y="0"/>
                    </a:lnTo>
                    <a:lnTo>
                      <a:pt x="17280" y="720"/>
                    </a:lnTo>
                    <a:lnTo>
                      <a:pt x="15840" y="1440"/>
                    </a:lnTo>
                    <a:lnTo>
                      <a:pt x="14400" y="1440"/>
                    </a:lnTo>
                    <a:lnTo>
                      <a:pt x="12960" y="2160"/>
                    </a:lnTo>
                    <a:lnTo>
                      <a:pt x="12960" y="2160"/>
                    </a:lnTo>
                    <a:lnTo>
                      <a:pt x="11520" y="2880"/>
                    </a:lnTo>
                    <a:lnTo>
                      <a:pt x="11520" y="3600"/>
                    </a:lnTo>
                    <a:lnTo>
                      <a:pt x="10080" y="4320"/>
                    </a:lnTo>
                    <a:lnTo>
                      <a:pt x="10080" y="4320"/>
                    </a:lnTo>
                    <a:lnTo>
                      <a:pt x="8640" y="5040"/>
                    </a:lnTo>
                    <a:lnTo>
                      <a:pt x="8640" y="5760"/>
                    </a:lnTo>
                    <a:lnTo>
                      <a:pt x="7200" y="6480"/>
                    </a:lnTo>
                    <a:lnTo>
                      <a:pt x="7200" y="7200"/>
                    </a:lnTo>
                    <a:lnTo>
                      <a:pt x="7200" y="7920"/>
                    </a:lnTo>
                    <a:lnTo>
                      <a:pt x="5760" y="8640"/>
                    </a:lnTo>
                    <a:lnTo>
                      <a:pt x="5760" y="9360"/>
                    </a:lnTo>
                    <a:lnTo>
                      <a:pt x="5760" y="10080"/>
                    </a:lnTo>
                    <a:lnTo>
                      <a:pt x="5760" y="10800"/>
                    </a:lnTo>
                    <a:lnTo>
                      <a:pt x="4320" y="11520"/>
                    </a:lnTo>
                    <a:lnTo>
                      <a:pt x="4320" y="12960"/>
                    </a:lnTo>
                    <a:lnTo>
                      <a:pt x="2880" y="14400"/>
                    </a:lnTo>
                    <a:lnTo>
                      <a:pt x="2880" y="15840"/>
                    </a:lnTo>
                    <a:lnTo>
                      <a:pt x="1440" y="17280"/>
                    </a:lnTo>
                    <a:lnTo>
                      <a:pt x="1440" y="18720"/>
                    </a:lnTo>
                    <a:lnTo>
                      <a:pt x="0" y="20160"/>
                    </a:lnTo>
                    <a:lnTo>
                      <a:pt x="7200" y="21600"/>
                    </a:lnTo>
                    <a:lnTo>
                      <a:pt x="8640" y="19440"/>
                    </a:lnTo>
                    <a:lnTo>
                      <a:pt x="8640" y="18000"/>
                    </a:lnTo>
                    <a:lnTo>
                      <a:pt x="10080" y="16560"/>
                    </a:lnTo>
                    <a:lnTo>
                      <a:pt x="10080" y="15120"/>
                    </a:lnTo>
                    <a:lnTo>
                      <a:pt x="11520" y="13680"/>
                    </a:lnTo>
                    <a:lnTo>
                      <a:pt x="11520" y="12240"/>
                    </a:lnTo>
                    <a:lnTo>
                      <a:pt x="11520" y="11520"/>
                    </a:lnTo>
                    <a:lnTo>
                      <a:pt x="12960" y="10800"/>
                    </a:lnTo>
                    <a:lnTo>
                      <a:pt x="12960" y="10080"/>
                    </a:lnTo>
                    <a:lnTo>
                      <a:pt x="12960" y="9360"/>
                    </a:lnTo>
                    <a:lnTo>
                      <a:pt x="12960" y="8640"/>
                    </a:lnTo>
                    <a:lnTo>
                      <a:pt x="14400" y="8640"/>
                    </a:lnTo>
                    <a:lnTo>
                      <a:pt x="14400" y="7920"/>
                    </a:lnTo>
                    <a:lnTo>
                      <a:pt x="14400" y="7200"/>
                    </a:lnTo>
                    <a:lnTo>
                      <a:pt x="15840" y="7200"/>
                    </a:lnTo>
                    <a:lnTo>
                      <a:pt x="15840" y="6480"/>
                    </a:lnTo>
                    <a:lnTo>
                      <a:pt x="15840" y="5760"/>
                    </a:lnTo>
                    <a:lnTo>
                      <a:pt x="17280" y="5760"/>
                    </a:lnTo>
                    <a:lnTo>
                      <a:pt x="17280" y="5040"/>
                    </a:lnTo>
                    <a:lnTo>
                      <a:pt x="18720" y="5040"/>
                    </a:lnTo>
                    <a:lnTo>
                      <a:pt x="18720" y="4320"/>
                    </a:lnTo>
                    <a:lnTo>
                      <a:pt x="18720" y="4320"/>
                    </a:lnTo>
                    <a:lnTo>
                      <a:pt x="20160" y="3600"/>
                    </a:lnTo>
                    <a:lnTo>
                      <a:pt x="20160" y="3600"/>
                    </a:lnTo>
                    <a:lnTo>
                      <a:pt x="21600" y="3600"/>
                    </a:lnTo>
                    <a:lnTo>
                      <a:pt x="21600" y="3600"/>
                    </a:lnTo>
                    <a:lnTo>
                      <a:pt x="21600" y="3600"/>
                    </a:lnTo>
                    <a:lnTo>
                      <a:pt x="187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25" name="Shape 4825"/>
              <p:cNvSpPr/>
              <p:nvPr/>
            </p:nvSpPr>
            <p:spPr>
              <a:xfrm>
                <a:off x="671512" y="1370012"/>
                <a:ext cx="42863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4400"/>
                    </a:moveTo>
                    <a:lnTo>
                      <a:pt x="21600" y="14400"/>
                    </a:lnTo>
                    <a:lnTo>
                      <a:pt x="20000" y="12960"/>
                    </a:lnTo>
                    <a:lnTo>
                      <a:pt x="19200" y="11520"/>
                    </a:lnTo>
                    <a:lnTo>
                      <a:pt x="17600" y="10080"/>
                    </a:lnTo>
                    <a:lnTo>
                      <a:pt x="16800" y="8640"/>
                    </a:lnTo>
                    <a:lnTo>
                      <a:pt x="15200" y="7200"/>
                    </a:lnTo>
                    <a:lnTo>
                      <a:pt x="14400" y="5760"/>
                    </a:lnTo>
                    <a:lnTo>
                      <a:pt x="13600" y="5760"/>
                    </a:lnTo>
                    <a:lnTo>
                      <a:pt x="12800" y="4320"/>
                    </a:lnTo>
                    <a:lnTo>
                      <a:pt x="12000" y="4320"/>
                    </a:lnTo>
                    <a:lnTo>
                      <a:pt x="11200" y="2880"/>
                    </a:lnTo>
                    <a:lnTo>
                      <a:pt x="11200" y="2880"/>
                    </a:lnTo>
                    <a:lnTo>
                      <a:pt x="10400" y="1440"/>
                    </a:lnTo>
                    <a:lnTo>
                      <a:pt x="9600" y="1440"/>
                    </a:lnTo>
                    <a:lnTo>
                      <a:pt x="8800" y="1440"/>
                    </a:lnTo>
                    <a:lnTo>
                      <a:pt x="8000" y="1440"/>
                    </a:lnTo>
                    <a:lnTo>
                      <a:pt x="7200" y="0"/>
                    </a:lnTo>
                    <a:lnTo>
                      <a:pt x="7200" y="0"/>
                    </a:lnTo>
                    <a:lnTo>
                      <a:pt x="6400" y="0"/>
                    </a:lnTo>
                    <a:lnTo>
                      <a:pt x="5600" y="0"/>
                    </a:lnTo>
                    <a:lnTo>
                      <a:pt x="4800" y="0"/>
                    </a:lnTo>
                    <a:lnTo>
                      <a:pt x="4000" y="0"/>
                    </a:lnTo>
                    <a:lnTo>
                      <a:pt x="3200" y="0"/>
                    </a:lnTo>
                    <a:lnTo>
                      <a:pt x="2400" y="0"/>
                    </a:lnTo>
                    <a:lnTo>
                      <a:pt x="1600" y="0"/>
                    </a:lnTo>
                    <a:lnTo>
                      <a:pt x="800" y="1440"/>
                    </a:lnTo>
                    <a:lnTo>
                      <a:pt x="0" y="1440"/>
                    </a:lnTo>
                    <a:lnTo>
                      <a:pt x="1600" y="8640"/>
                    </a:lnTo>
                    <a:lnTo>
                      <a:pt x="2400" y="7200"/>
                    </a:lnTo>
                    <a:lnTo>
                      <a:pt x="3200" y="7200"/>
                    </a:lnTo>
                    <a:lnTo>
                      <a:pt x="3200" y="7200"/>
                    </a:lnTo>
                    <a:lnTo>
                      <a:pt x="4000" y="7200"/>
                    </a:lnTo>
                    <a:lnTo>
                      <a:pt x="4000" y="7200"/>
                    </a:lnTo>
                    <a:lnTo>
                      <a:pt x="4800" y="7200"/>
                    </a:lnTo>
                    <a:lnTo>
                      <a:pt x="4800" y="7200"/>
                    </a:lnTo>
                    <a:lnTo>
                      <a:pt x="5600" y="7200"/>
                    </a:lnTo>
                    <a:lnTo>
                      <a:pt x="6400" y="7200"/>
                    </a:lnTo>
                    <a:lnTo>
                      <a:pt x="6400" y="7200"/>
                    </a:lnTo>
                    <a:lnTo>
                      <a:pt x="7200" y="7200"/>
                    </a:lnTo>
                    <a:lnTo>
                      <a:pt x="7200" y="7200"/>
                    </a:lnTo>
                    <a:lnTo>
                      <a:pt x="8000" y="8640"/>
                    </a:lnTo>
                    <a:lnTo>
                      <a:pt x="8800" y="8640"/>
                    </a:lnTo>
                    <a:lnTo>
                      <a:pt x="8800" y="8640"/>
                    </a:lnTo>
                    <a:lnTo>
                      <a:pt x="9600" y="10080"/>
                    </a:lnTo>
                    <a:lnTo>
                      <a:pt x="10400" y="10080"/>
                    </a:lnTo>
                    <a:lnTo>
                      <a:pt x="10400" y="10080"/>
                    </a:lnTo>
                    <a:lnTo>
                      <a:pt x="11200" y="11520"/>
                    </a:lnTo>
                    <a:lnTo>
                      <a:pt x="12000" y="11520"/>
                    </a:lnTo>
                    <a:lnTo>
                      <a:pt x="12800" y="12960"/>
                    </a:lnTo>
                    <a:lnTo>
                      <a:pt x="14400" y="14400"/>
                    </a:lnTo>
                    <a:lnTo>
                      <a:pt x="15200" y="15840"/>
                    </a:lnTo>
                    <a:lnTo>
                      <a:pt x="16800" y="17280"/>
                    </a:lnTo>
                    <a:lnTo>
                      <a:pt x="17600" y="18720"/>
                    </a:lnTo>
                    <a:lnTo>
                      <a:pt x="19200" y="21600"/>
                    </a:lnTo>
                    <a:lnTo>
                      <a:pt x="19200" y="21600"/>
                    </a:lnTo>
                    <a:lnTo>
                      <a:pt x="21600" y="14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26" name="Shape 4826"/>
              <p:cNvSpPr/>
              <p:nvPr/>
            </p:nvSpPr>
            <p:spPr>
              <a:xfrm>
                <a:off x="709612" y="1385887"/>
                <a:ext cx="41276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938" y="14400"/>
                    </a:moveTo>
                    <a:lnTo>
                      <a:pt x="19938" y="14400"/>
                    </a:lnTo>
                    <a:lnTo>
                      <a:pt x="19938" y="14400"/>
                    </a:lnTo>
                    <a:lnTo>
                      <a:pt x="19108" y="14400"/>
                    </a:lnTo>
                    <a:lnTo>
                      <a:pt x="19108" y="14400"/>
                    </a:lnTo>
                    <a:lnTo>
                      <a:pt x="18277" y="14400"/>
                    </a:lnTo>
                    <a:lnTo>
                      <a:pt x="18277" y="14400"/>
                    </a:lnTo>
                    <a:lnTo>
                      <a:pt x="17446" y="14400"/>
                    </a:lnTo>
                    <a:lnTo>
                      <a:pt x="16615" y="14400"/>
                    </a:lnTo>
                    <a:lnTo>
                      <a:pt x="16615" y="14400"/>
                    </a:lnTo>
                    <a:lnTo>
                      <a:pt x="15785" y="14400"/>
                    </a:lnTo>
                    <a:lnTo>
                      <a:pt x="15785" y="14400"/>
                    </a:lnTo>
                    <a:lnTo>
                      <a:pt x="14954" y="14400"/>
                    </a:lnTo>
                    <a:lnTo>
                      <a:pt x="14123" y="12960"/>
                    </a:lnTo>
                    <a:lnTo>
                      <a:pt x="14123" y="12960"/>
                    </a:lnTo>
                    <a:lnTo>
                      <a:pt x="13292" y="12960"/>
                    </a:lnTo>
                    <a:lnTo>
                      <a:pt x="12462" y="12960"/>
                    </a:lnTo>
                    <a:lnTo>
                      <a:pt x="12462" y="11520"/>
                    </a:lnTo>
                    <a:lnTo>
                      <a:pt x="11631" y="11520"/>
                    </a:lnTo>
                    <a:lnTo>
                      <a:pt x="10800" y="11520"/>
                    </a:lnTo>
                    <a:lnTo>
                      <a:pt x="10800" y="10080"/>
                    </a:lnTo>
                    <a:lnTo>
                      <a:pt x="9969" y="10080"/>
                    </a:lnTo>
                    <a:lnTo>
                      <a:pt x="8308" y="8640"/>
                    </a:lnTo>
                    <a:lnTo>
                      <a:pt x="7477" y="7200"/>
                    </a:lnTo>
                    <a:lnTo>
                      <a:pt x="5815" y="4320"/>
                    </a:lnTo>
                    <a:lnTo>
                      <a:pt x="4985" y="2880"/>
                    </a:lnTo>
                    <a:lnTo>
                      <a:pt x="3323" y="1440"/>
                    </a:lnTo>
                    <a:lnTo>
                      <a:pt x="2492" y="0"/>
                    </a:lnTo>
                    <a:lnTo>
                      <a:pt x="0" y="7200"/>
                    </a:lnTo>
                    <a:lnTo>
                      <a:pt x="831" y="8640"/>
                    </a:lnTo>
                    <a:lnTo>
                      <a:pt x="2492" y="10080"/>
                    </a:lnTo>
                    <a:lnTo>
                      <a:pt x="3323" y="11520"/>
                    </a:lnTo>
                    <a:lnTo>
                      <a:pt x="4985" y="12960"/>
                    </a:lnTo>
                    <a:lnTo>
                      <a:pt x="5815" y="14400"/>
                    </a:lnTo>
                    <a:lnTo>
                      <a:pt x="7477" y="15840"/>
                    </a:lnTo>
                    <a:lnTo>
                      <a:pt x="8308" y="15840"/>
                    </a:lnTo>
                    <a:lnTo>
                      <a:pt x="9138" y="17280"/>
                    </a:lnTo>
                    <a:lnTo>
                      <a:pt x="9969" y="17280"/>
                    </a:lnTo>
                    <a:lnTo>
                      <a:pt x="9969" y="18720"/>
                    </a:lnTo>
                    <a:lnTo>
                      <a:pt x="10800" y="18720"/>
                    </a:lnTo>
                    <a:lnTo>
                      <a:pt x="11631" y="20160"/>
                    </a:lnTo>
                    <a:lnTo>
                      <a:pt x="12462" y="20160"/>
                    </a:lnTo>
                    <a:lnTo>
                      <a:pt x="13292" y="20160"/>
                    </a:lnTo>
                    <a:lnTo>
                      <a:pt x="14123" y="20160"/>
                    </a:lnTo>
                    <a:lnTo>
                      <a:pt x="14123" y="21600"/>
                    </a:lnTo>
                    <a:lnTo>
                      <a:pt x="14954" y="21600"/>
                    </a:lnTo>
                    <a:lnTo>
                      <a:pt x="15785" y="21600"/>
                    </a:lnTo>
                    <a:lnTo>
                      <a:pt x="16615" y="21600"/>
                    </a:lnTo>
                    <a:lnTo>
                      <a:pt x="17446" y="21600"/>
                    </a:lnTo>
                    <a:lnTo>
                      <a:pt x="18277" y="21600"/>
                    </a:lnTo>
                    <a:lnTo>
                      <a:pt x="19108" y="21600"/>
                    </a:lnTo>
                    <a:lnTo>
                      <a:pt x="19938" y="21600"/>
                    </a:lnTo>
                    <a:lnTo>
                      <a:pt x="19938" y="21600"/>
                    </a:lnTo>
                    <a:lnTo>
                      <a:pt x="20769" y="20160"/>
                    </a:lnTo>
                    <a:lnTo>
                      <a:pt x="21600" y="20160"/>
                    </a:lnTo>
                    <a:lnTo>
                      <a:pt x="21600" y="20160"/>
                    </a:lnTo>
                    <a:lnTo>
                      <a:pt x="19938" y="14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27" name="Shape 4827"/>
              <p:cNvSpPr/>
              <p:nvPr/>
            </p:nvSpPr>
            <p:spPr>
              <a:xfrm>
                <a:off x="747712" y="1363662"/>
                <a:ext cx="19051" cy="444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600" y="0"/>
                    </a:moveTo>
                    <a:lnTo>
                      <a:pt x="12600" y="0"/>
                    </a:lnTo>
                    <a:lnTo>
                      <a:pt x="12600" y="1543"/>
                    </a:lnTo>
                    <a:lnTo>
                      <a:pt x="12600" y="3086"/>
                    </a:lnTo>
                    <a:lnTo>
                      <a:pt x="10800" y="4629"/>
                    </a:lnTo>
                    <a:lnTo>
                      <a:pt x="10800" y="6171"/>
                    </a:lnTo>
                    <a:lnTo>
                      <a:pt x="10800" y="7714"/>
                    </a:lnTo>
                    <a:lnTo>
                      <a:pt x="10800" y="9257"/>
                    </a:lnTo>
                    <a:lnTo>
                      <a:pt x="9000" y="10029"/>
                    </a:lnTo>
                    <a:lnTo>
                      <a:pt x="9000" y="11571"/>
                    </a:lnTo>
                    <a:lnTo>
                      <a:pt x="9000" y="12343"/>
                    </a:lnTo>
                    <a:lnTo>
                      <a:pt x="9000" y="13114"/>
                    </a:lnTo>
                    <a:lnTo>
                      <a:pt x="7200" y="13114"/>
                    </a:lnTo>
                    <a:lnTo>
                      <a:pt x="7200" y="13886"/>
                    </a:lnTo>
                    <a:lnTo>
                      <a:pt x="7200" y="14657"/>
                    </a:lnTo>
                    <a:lnTo>
                      <a:pt x="7200" y="14657"/>
                    </a:lnTo>
                    <a:lnTo>
                      <a:pt x="5400" y="15429"/>
                    </a:lnTo>
                    <a:lnTo>
                      <a:pt x="5400" y="16200"/>
                    </a:lnTo>
                    <a:lnTo>
                      <a:pt x="5400" y="16200"/>
                    </a:lnTo>
                    <a:lnTo>
                      <a:pt x="3600" y="16971"/>
                    </a:lnTo>
                    <a:lnTo>
                      <a:pt x="3600" y="16971"/>
                    </a:lnTo>
                    <a:lnTo>
                      <a:pt x="3600" y="16971"/>
                    </a:lnTo>
                    <a:lnTo>
                      <a:pt x="1800" y="17743"/>
                    </a:lnTo>
                    <a:lnTo>
                      <a:pt x="1800" y="17743"/>
                    </a:lnTo>
                    <a:lnTo>
                      <a:pt x="0" y="17743"/>
                    </a:lnTo>
                    <a:lnTo>
                      <a:pt x="0" y="18514"/>
                    </a:lnTo>
                    <a:lnTo>
                      <a:pt x="3600" y="21600"/>
                    </a:lnTo>
                    <a:lnTo>
                      <a:pt x="5400" y="21600"/>
                    </a:lnTo>
                    <a:lnTo>
                      <a:pt x="7200" y="20829"/>
                    </a:lnTo>
                    <a:lnTo>
                      <a:pt x="9000" y="20829"/>
                    </a:lnTo>
                    <a:lnTo>
                      <a:pt x="9000" y="20057"/>
                    </a:lnTo>
                    <a:lnTo>
                      <a:pt x="10800" y="19286"/>
                    </a:lnTo>
                    <a:lnTo>
                      <a:pt x="10800" y="19286"/>
                    </a:lnTo>
                    <a:lnTo>
                      <a:pt x="12600" y="18514"/>
                    </a:lnTo>
                    <a:lnTo>
                      <a:pt x="12600" y="17743"/>
                    </a:lnTo>
                    <a:lnTo>
                      <a:pt x="14400" y="16971"/>
                    </a:lnTo>
                    <a:lnTo>
                      <a:pt x="14400" y="16200"/>
                    </a:lnTo>
                    <a:lnTo>
                      <a:pt x="16200" y="16200"/>
                    </a:lnTo>
                    <a:lnTo>
                      <a:pt x="16200" y="15429"/>
                    </a:lnTo>
                    <a:lnTo>
                      <a:pt x="16200" y="14657"/>
                    </a:lnTo>
                    <a:lnTo>
                      <a:pt x="16200" y="13886"/>
                    </a:lnTo>
                    <a:lnTo>
                      <a:pt x="18000" y="13114"/>
                    </a:lnTo>
                    <a:lnTo>
                      <a:pt x="18000" y="12343"/>
                    </a:lnTo>
                    <a:lnTo>
                      <a:pt x="18000" y="10800"/>
                    </a:lnTo>
                    <a:lnTo>
                      <a:pt x="19800" y="9257"/>
                    </a:lnTo>
                    <a:lnTo>
                      <a:pt x="19800" y="7714"/>
                    </a:lnTo>
                    <a:lnTo>
                      <a:pt x="19800" y="6171"/>
                    </a:lnTo>
                    <a:lnTo>
                      <a:pt x="19800" y="5400"/>
                    </a:lnTo>
                    <a:lnTo>
                      <a:pt x="21600" y="3857"/>
                    </a:lnTo>
                    <a:lnTo>
                      <a:pt x="21600" y="2314"/>
                    </a:lnTo>
                    <a:lnTo>
                      <a:pt x="21600" y="771"/>
                    </a:lnTo>
                    <a:lnTo>
                      <a:pt x="21600" y="771"/>
                    </a:lnTo>
                    <a:lnTo>
                      <a:pt x="12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28" name="Shape 4828"/>
              <p:cNvSpPr/>
              <p:nvPr/>
            </p:nvSpPr>
            <p:spPr>
              <a:xfrm>
                <a:off x="758825" y="1317625"/>
                <a:ext cx="23813" cy="476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720" y="0"/>
                    </a:moveTo>
                    <a:lnTo>
                      <a:pt x="18720" y="0"/>
                    </a:lnTo>
                    <a:lnTo>
                      <a:pt x="17280" y="720"/>
                    </a:lnTo>
                    <a:lnTo>
                      <a:pt x="15840" y="720"/>
                    </a:lnTo>
                    <a:lnTo>
                      <a:pt x="15840" y="1440"/>
                    </a:lnTo>
                    <a:lnTo>
                      <a:pt x="14400" y="2160"/>
                    </a:lnTo>
                    <a:lnTo>
                      <a:pt x="12960" y="2160"/>
                    </a:lnTo>
                    <a:lnTo>
                      <a:pt x="11520" y="2880"/>
                    </a:lnTo>
                    <a:lnTo>
                      <a:pt x="11520" y="3600"/>
                    </a:lnTo>
                    <a:lnTo>
                      <a:pt x="10080" y="4320"/>
                    </a:lnTo>
                    <a:lnTo>
                      <a:pt x="10080" y="4320"/>
                    </a:lnTo>
                    <a:lnTo>
                      <a:pt x="8640" y="5040"/>
                    </a:lnTo>
                    <a:lnTo>
                      <a:pt x="8640" y="5760"/>
                    </a:lnTo>
                    <a:lnTo>
                      <a:pt x="7200" y="6480"/>
                    </a:lnTo>
                    <a:lnTo>
                      <a:pt x="7200" y="7200"/>
                    </a:lnTo>
                    <a:lnTo>
                      <a:pt x="5760" y="7920"/>
                    </a:lnTo>
                    <a:lnTo>
                      <a:pt x="5760" y="8640"/>
                    </a:lnTo>
                    <a:lnTo>
                      <a:pt x="5760" y="9360"/>
                    </a:lnTo>
                    <a:lnTo>
                      <a:pt x="4320" y="10080"/>
                    </a:lnTo>
                    <a:lnTo>
                      <a:pt x="4320" y="10800"/>
                    </a:lnTo>
                    <a:lnTo>
                      <a:pt x="4320" y="11520"/>
                    </a:lnTo>
                    <a:lnTo>
                      <a:pt x="2880" y="12240"/>
                    </a:lnTo>
                    <a:lnTo>
                      <a:pt x="2880" y="13680"/>
                    </a:lnTo>
                    <a:lnTo>
                      <a:pt x="2880" y="15120"/>
                    </a:lnTo>
                    <a:lnTo>
                      <a:pt x="1440" y="16560"/>
                    </a:lnTo>
                    <a:lnTo>
                      <a:pt x="1440" y="18000"/>
                    </a:lnTo>
                    <a:lnTo>
                      <a:pt x="0" y="19440"/>
                    </a:lnTo>
                    <a:lnTo>
                      <a:pt x="0" y="20880"/>
                    </a:lnTo>
                    <a:lnTo>
                      <a:pt x="7200" y="21600"/>
                    </a:lnTo>
                    <a:lnTo>
                      <a:pt x="7200" y="20160"/>
                    </a:lnTo>
                    <a:lnTo>
                      <a:pt x="8640" y="18720"/>
                    </a:lnTo>
                    <a:lnTo>
                      <a:pt x="8640" y="17280"/>
                    </a:lnTo>
                    <a:lnTo>
                      <a:pt x="8640" y="15840"/>
                    </a:lnTo>
                    <a:lnTo>
                      <a:pt x="10080" y="14400"/>
                    </a:lnTo>
                    <a:lnTo>
                      <a:pt x="10080" y="12960"/>
                    </a:lnTo>
                    <a:lnTo>
                      <a:pt x="11520" y="12240"/>
                    </a:lnTo>
                    <a:lnTo>
                      <a:pt x="11520" y="11520"/>
                    </a:lnTo>
                    <a:lnTo>
                      <a:pt x="11520" y="10800"/>
                    </a:lnTo>
                    <a:lnTo>
                      <a:pt x="11520" y="10080"/>
                    </a:lnTo>
                    <a:lnTo>
                      <a:pt x="12960" y="10080"/>
                    </a:lnTo>
                    <a:lnTo>
                      <a:pt x="12960" y="9360"/>
                    </a:lnTo>
                    <a:lnTo>
                      <a:pt x="14400" y="8640"/>
                    </a:lnTo>
                    <a:lnTo>
                      <a:pt x="14400" y="7920"/>
                    </a:lnTo>
                    <a:lnTo>
                      <a:pt x="14400" y="7200"/>
                    </a:lnTo>
                    <a:lnTo>
                      <a:pt x="15840" y="7200"/>
                    </a:lnTo>
                    <a:lnTo>
                      <a:pt x="15840" y="6480"/>
                    </a:lnTo>
                    <a:lnTo>
                      <a:pt x="17280" y="5760"/>
                    </a:lnTo>
                    <a:lnTo>
                      <a:pt x="17280" y="5760"/>
                    </a:lnTo>
                    <a:lnTo>
                      <a:pt x="17280" y="5040"/>
                    </a:lnTo>
                    <a:lnTo>
                      <a:pt x="18720" y="5040"/>
                    </a:lnTo>
                    <a:lnTo>
                      <a:pt x="18720" y="4320"/>
                    </a:lnTo>
                    <a:lnTo>
                      <a:pt x="20160" y="4320"/>
                    </a:lnTo>
                    <a:lnTo>
                      <a:pt x="20160" y="4320"/>
                    </a:lnTo>
                    <a:lnTo>
                      <a:pt x="21600" y="3600"/>
                    </a:lnTo>
                    <a:lnTo>
                      <a:pt x="21600" y="3600"/>
                    </a:lnTo>
                    <a:lnTo>
                      <a:pt x="21600" y="3600"/>
                    </a:lnTo>
                    <a:lnTo>
                      <a:pt x="187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29" name="Shape 4829"/>
              <p:cNvSpPr/>
              <p:nvPr/>
            </p:nvSpPr>
            <p:spPr>
              <a:xfrm>
                <a:off x="779462" y="1316037"/>
                <a:ext cx="41276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840"/>
                    </a:moveTo>
                    <a:lnTo>
                      <a:pt x="21600" y="15840"/>
                    </a:lnTo>
                    <a:lnTo>
                      <a:pt x="20769" y="14400"/>
                    </a:lnTo>
                    <a:lnTo>
                      <a:pt x="19108" y="12960"/>
                    </a:lnTo>
                    <a:lnTo>
                      <a:pt x="18277" y="11520"/>
                    </a:lnTo>
                    <a:lnTo>
                      <a:pt x="16615" y="10080"/>
                    </a:lnTo>
                    <a:lnTo>
                      <a:pt x="15785" y="8640"/>
                    </a:lnTo>
                    <a:lnTo>
                      <a:pt x="14123" y="7200"/>
                    </a:lnTo>
                    <a:lnTo>
                      <a:pt x="13292" y="5760"/>
                    </a:lnTo>
                    <a:lnTo>
                      <a:pt x="13292" y="5760"/>
                    </a:lnTo>
                    <a:lnTo>
                      <a:pt x="12462" y="4320"/>
                    </a:lnTo>
                    <a:lnTo>
                      <a:pt x="11631" y="4320"/>
                    </a:lnTo>
                    <a:lnTo>
                      <a:pt x="10800" y="2880"/>
                    </a:lnTo>
                    <a:lnTo>
                      <a:pt x="9969" y="2880"/>
                    </a:lnTo>
                    <a:lnTo>
                      <a:pt x="9969" y="2880"/>
                    </a:lnTo>
                    <a:lnTo>
                      <a:pt x="9138" y="1440"/>
                    </a:lnTo>
                    <a:lnTo>
                      <a:pt x="8308" y="1440"/>
                    </a:lnTo>
                    <a:lnTo>
                      <a:pt x="7477" y="1440"/>
                    </a:lnTo>
                    <a:lnTo>
                      <a:pt x="6646" y="1440"/>
                    </a:lnTo>
                    <a:lnTo>
                      <a:pt x="5815" y="0"/>
                    </a:lnTo>
                    <a:lnTo>
                      <a:pt x="4985" y="0"/>
                    </a:lnTo>
                    <a:lnTo>
                      <a:pt x="4985" y="0"/>
                    </a:lnTo>
                    <a:lnTo>
                      <a:pt x="4154" y="0"/>
                    </a:lnTo>
                    <a:lnTo>
                      <a:pt x="3323" y="0"/>
                    </a:lnTo>
                    <a:lnTo>
                      <a:pt x="2492" y="1440"/>
                    </a:lnTo>
                    <a:lnTo>
                      <a:pt x="1662" y="1440"/>
                    </a:lnTo>
                    <a:lnTo>
                      <a:pt x="831" y="1440"/>
                    </a:lnTo>
                    <a:lnTo>
                      <a:pt x="0" y="1440"/>
                    </a:lnTo>
                    <a:lnTo>
                      <a:pt x="1662" y="8640"/>
                    </a:lnTo>
                    <a:lnTo>
                      <a:pt x="2492" y="8640"/>
                    </a:lnTo>
                    <a:lnTo>
                      <a:pt x="2492" y="8640"/>
                    </a:lnTo>
                    <a:lnTo>
                      <a:pt x="3323" y="7200"/>
                    </a:lnTo>
                    <a:lnTo>
                      <a:pt x="3323" y="7200"/>
                    </a:lnTo>
                    <a:lnTo>
                      <a:pt x="4154" y="7200"/>
                    </a:lnTo>
                    <a:lnTo>
                      <a:pt x="4154" y="7200"/>
                    </a:lnTo>
                    <a:lnTo>
                      <a:pt x="4985" y="7200"/>
                    </a:lnTo>
                    <a:lnTo>
                      <a:pt x="5815" y="7200"/>
                    </a:lnTo>
                    <a:lnTo>
                      <a:pt x="5815" y="7200"/>
                    </a:lnTo>
                    <a:lnTo>
                      <a:pt x="6646" y="8640"/>
                    </a:lnTo>
                    <a:lnTo>
                      <a:pt x="6646" y="8640"/>
                    </a:lnTo>
                    <a:lnTo>
                      <a:pt x="7477" y="8640"/>
                    </a:lnTo>
                    <a:lnTo>
                      <a:pt x="8308" y="8640"/>
                    </a:lnTo>
                    <a:lnTo>
                      <a:pt x="8308" y="10080"/>
                    </a:lnTo>
                    <a:lnTo>
                      <a:pt x="9138" y="10080"/>
                    </a:lnTo>
                    <a:lnTo>
                      <a:pt x="9969" y="10080"/>
                    </a:lnTo>
                    <a:lnTo>
                      <a:pt x="9969" y="11520"/>
                    </a:lnTo>
                    <a:lnTo>
                      <a:pt x="10800" y="11520"/>
                    </a:lnTo>
                    <a:lnTo>
                      <a:pt x="11631" y="11520"/>
                    </a:lnTo>
                    <a:lnTo>
                      <a:pt x="11631" y="12960"/>
                    </a:lnTo>
                    <a:lnTo>
                      <a:pt x="13292" y="14400"/>
                    </a:lnTo>
                    <a:lnTo>
                      <a:pt x="14123" y="15840"/>
                    </a:lnTo>
                    <a:lnTo>
                      <a:pt x="15785" y="17280"/>
                    </a:lnTo>
                    <a:lnTo>
                      <a:pt x="16615" y="18720"/>
                    </a:lnTo>
                    <a:lnTo>
                      <a:pt x="18277" y="20160"/>
                    </a:lnTo>
                    <a:lnTo>
                      <a:pt x="19108" y="21600"/>
                    </a:lnTo>
                    <a:lnTo>
                      <a:pt x="19108" y="21600"/>
                    </a:lnTo>
                    <a:lnTo>
                      <a:pt x="21600" y="158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30" name="Shape 4830"/>
              <p:cNvSpPr/>
              <p:nvPr/>
            </p:nvSpPr>
            <p:spPr>
              <a:xfrm>
                <a:off x="815975" y="1333500"/>
                <a:ext cx="42863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000" y="12960"/>
                    </a:moveTo>
                    <a:lnTo>
                      <a:pt x="20000" y="12960"/>
                    </a:lnTo>
                    <a:lnTo>
                      <a:pt x="20000" y="12960"/>
                    </a:lnTo>
                    <a:lnTo>
                      <a:pt x="19200" y="12960"/>
                    </a:lnTo>
                    <a:lnTo>
                      <a:pt x="18400" y="12960"/>
                    </a:lnTo>
                    <a:lnTo>
                      <a:pt x="18400" y="12960"/>
                    </a:lnTo>
                    <a:lnTo>
                      <a:pt x="17600" y="14400"/>
                    </a:lnTo>
                    <a:lnTo>
                      <a:pt x="17600" y="14400"/>
                    </a:lnTo>
                    <a:lnTo>
                      <a:pt x="16800" y="14400"/>
                    </a:lnTo>
                    <a:lnTo>
                      <a:pt x="16800" y="14400"/>
                    </a:lnTo>
                    <a:lnTo>
                      <a:pt x="16000" y="12960"/>
                    </a:lnTo>
                    <a:lnTo>
                      <a:pt x="15200" y="12960"/>
                    </a:lnTo>
                    <a:lnTo>
                      <a:pt x="15200" y="12960"/>
                    </a:lnTo>
                    <a:lnTo>
                      <a:pt x="14400" y="12960"/>
                    </a:lnTo>
                    <a:lnTo>
                      <a:pt x="13600" y="12960"/>
                    </a:lnTo>
                    <a:lnTo>
                      <a:pt x="13600" y="11520"/>
                    </a:lnTo>
                    <a:lnTo>
                      <a:pt x="12800" y="11520"/>
                    </a:lnTo>
                    <a:lnTo>
                      <a:pt x="12000" y="11520"/>
                    </a:lnTo>
                    <a:lnTo>
                      <a:pt x="11200" y="10080"/>
                    </a:lnTo>
                    <a:lnTo>
                      <a:pt x="11200" y="10080"/>
                    </a:lnTo>
                    <a:lnTo>
                      <a:pt x="10400" y="8640"/>
                    </a:lnTo>
                    <a:lnTo>
                      <a:pt x="9600" y="8640"/>
                    </a:lnTo>
                    <a:lnTo>
                      <a:pt x="8800" y="7200"/>
                    </a:lnTo>
                    <a:lnTo>
                      <a:pt x="7200" y="5760"/>
                    </a:lnTo>
                    <a:lnTo>
                      <a:pt x="6400" y="4320"/>
                    </a:lnTo>
                    <a:lnTo>
                      <a:pt x="4800" y="2880"/>
                    </a:lnTo>
                    <a:lnTo>
                      <a:pt x="4000" y="1440"/>
                    </a:lnTo>
                    <a:lnTo>
                      <a:pt x="2400" y="0"/>
                    </a:lnTo>
                    <a:lnTo>
                      <a:pt x="0" y="5760"/>
                    </a:lnTo>
                    <a:lnTo>
                      <a:pt x="1600" y="7200"/>
                    </a:lnTo>
                    <a:lnTo>
                      <a:pt x="2400" y="8640"/>
                    </a:lnTo>
                    <a:lnTo>
                      <a:pt x="4000" y="10080"/>
                    </a:lnTo>
                    <a:lnTo>
                      <a:pt x="4800" y="11520"/>
                    </a:lnTo>
                    <a:lnTo>
                      <a:pt x="6400" y="12960"/>
                    </a:lnTo>
                    <a:lnTo>
                      <a:pt x="8000" y="14400"/>
                    </a:lnTo>
                    <a:lnTo>
                      <a:pt x="8000" y="15840"/>
                    </a:lnTo>
                    <a:lnTo>
                      <a:pt x="8800" y="15840"/>
                    </a:lnTo>
                    <a:lnTo>
                      <a:pt x="9600" y="17280"/>
                    </a:lnTo>
                    <a:lnTo>
                      <a:pt x="10400" y="17280"/>
                    </a:lnTo>
                    <a:lnTo>
                      <a:pt x="11200" y="18720"/>
                    </a:lnTo>
                    <a:lnTo>
                      <a:pt x="12000" y="18720"/>
                    </a:lnTo>
                    <a:lnTo>
                      <a:pt x="12000" y="18720"/>
                    </a:lnTo>
                    <a:lnTo>
                      <a:pt x="12800" y="20160"/>
                    </a:lnTo>
                    <a:lnTo>
                      <a:pt x="13600" y="20160"/>
                    </a:lnTo>
                    <a:lnTo>
                      <a:pt x="14400" y="20160"/>
                    </a:lnTo>
                    <a:lnTo>
                      <a:pt x="15200" y="20160"/>
                    </a:lnTo>
                    <a:lnTo>
                      <a:pt x="16000" y="20160"/>
                    </a:lnTo>
                    <a:lnTo>
                      <a:pt x="16800" y="21600"/>
                    </a:lnTo>
                    <a:lnTo>
                      <a:pt x="17600" y="21600"/>
                    </a:lnTo>
                    <a:lnTo>
                      <a:pt x="18400" y="21600"/>
                    </a:lnTo>
                    <a:lnTo>
                      <a:pt x="19200" y="20160"/>
                    </a:lnTo>
                    <a:lnTo>
                      <a:pt x="20000" y="20160"/>
                    </a:lnTo>
                    <a:lnTo>
                      <a:pt x="20800" y="20160"/>
                    </a:lnTo>
                    <a:lnTo>
                      <a:pt x="20800" y="20160"/>
                    </a:lnTo>
                    <a:lnTo>
                      <a:pt x="21600" y="18720"/>
                    </a:lnTo>
                    <a:lnTo>
                      <a:pt x="21600" y="18720"/>
                    </a:lnTo>
                    <a:lnTo>
                      <a:pt x="20000" y="1296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31" name="Shape 4831"/>
              <p:cNvSpPr/>
              <p:nvPr/>
            </p:nvSpPr>
            <p:spPr>
              <a:xfrm>
                <a:off x="855662" y="1308100"/>
                <a:ext cx="23813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0"/>
                    </a:moveTo>
                    <a:lnTo>
                      <a:pt x="14400" y="0"/>
                    </a:lnTo>
                    <a:lnTo>
                      <a:pt x="14400" y="1490"/>
                    </a:lnTo>
                    <a:lnTo>
                      <a:pt x="12960" y="2979"/>
                    </a:lnTo>
                    <a:lnTo>
                      <a:pt x="12960" y="3724"/>
                    </a:lnTo>
                    <a:lnTo>
                      <a:pt x="11520" y="5214"/>
                    </a:lnTo>
                    <a:lnTo>
                      <a:pt x="11520" y="6703"/>
                    </a:lnTo>
                    <a:lnTo>
                      <a:pt x="11520" y="8193"/>
                    </a:lnTo>
                    <a:lnTo>
                      <a:pt x="10080" y="9683"/>
                    </a:lnTo>
                    <a:lnTo>
                      <a:pt x="10080" y="11172"/>
                    </a:lnTo>
                    <a:lnTo>
                      <a:pt x="8640" y="11917"/>
                    </a:lnTo>
                    <a:lnTo>
                      <a:pt x="8640" y="12662"/>
                    </a:lnTo>
                    <a:lnTo>
                      <a:pt x="8640" y="13407"/>
                    </a:lnTo>
                    <a:lnTo>
                      <a:pt x="7200" y="13407"/>
                    </a:lnTo>
                    <a:lnTo>
                      <a:pt x="7200" y="14152"/>
                    </a:lnTo>
                    <a:lnTo>
                      <a:pt x="7200" y="14897"/>
                    </a:lnTo>
                    <a:lnTo>
                      <a:pt x="5760" y="14897"/>
                    </a:lnTo>
                    <a:lnTo>
                      <a:pt x="5760" y="15641"/>
                    </a:lnTo>
                    <a:lnTo>
                      <a:pt x="4320" y="16386"/>
                    </a:lnTo>
                    <a:lnTo>
                      <a:pt x="4320" y="16386"/>
                    </a:lnTo>
                    <a:lnTo>
                      <a:pt x="4320" y="17131"/>
                    </a:lnTo>
                    <a:lnTo>
                      <a:pt x="2880" y="17131"/>
                    </a:lnTo>
                    <a:lnTo>
                      <a:pt x="2880" y="17876"/>
                    </a:lnTo>
                    <a:lnTo>
                      <a:pt x="1440" y="17876"/>
                    </a:lnTo>
                    <a:lnTo>
                      <a:pt x="1440" y="18621"/>
                    </a:lnTo>
                    <a:lnTo>
                      <a:pt x="0" y="18621"/>
                    </a:lnTo>
                    <a:lnTo>
                      <a:pt x="2880" y="21600"/>
                    </a:lnTo>
                    <a:lnTo>
                      <a:pt x="4320" y="21600"/>
                    </a:lnTo>
                    <a:lnTo>
                      <a:pt x="5760" y="20855"/>
                    </a:lnTo>
                    <a:lnTo>
                      <a:pt x="7200" y="20855"/>
                    </a:lnTo>
                    <a:lnTo>
                      <a:pt x="8640" y="20110"/>
                    </a:lnTo>
                    <a:lnTo>
                      <a:pt x="8640" y="19366"/>
                    </a:lnTo>
                    <a:lnTo>
                      <a:pt x="10080" y="19366"/>
                    </a:lnTo>
                    <a:lnTo>
                      <a:pt x="10080" y="18621"/>
                    </a:lnTo>
                    <a:lnTo>
                      <a:pt x="11520" y="17876"/>
                    </a:lnTo>
                    <a:lnTo>
                      <a:pt x="11520" y="17131"/>
                    </a:lnTo>
                    <a:lnTo>
                      <a:pt x="12960" y="16386"/>
                    </a:lnTo>
                    <a:lnTo>
                      <a:pt x="12960" y="15641"/>
                    </a:lnTo>
                    <a:lnTo>
                      <a:pt x="14400" y="14897"/>
                    </a:lnTo>
                    <a:lnTo>
                      <a:pt x="14400" y="14152"/>
                    </a:lnTo>
                    <a:lnTo>
                      <a:pt x="15840" y="13407"/>
                    </a:lnTo>
                    <a:lnTo>
                      <a:pt x="15840" y="13407"/>
                    </a:lnTo>
                    <a:lnTo>
                      <a:pt x="15840" y="12662"/>
                    </a:lnTo>
                    <a:lnTo>
                      <a:pt x="17280" y="11172"/>
                    </a:lnTo>
                    <a:lnTo>
                      <a:pt x="18720" y="9683"/>
                    </a:lnTo>
                    <a:lnTo>
                      <a:pt x="18720" y="8193"/>
                    </a:lnTo>
                    <a:lnTo>
                      <a:pt x="20160" y="6703"/>
                    </a:lnTo>
                    <a:lnTo>
                      <a:pt x="20160" y="5214"/>
                    </a:lnTo>
                    <a:lnTo>
                      <a:pt x="20160" y="3724"/>
                    </a:lnTo>
                    <a:lnTo>
                      <a:pt x="21600" y="2234"/>
                    </a:lnTo>
                    <a:lnTo>
                      <a:pt x="21600" y="745"/>
                    </a:lnTo>
                    <a:lnTo>
                      <a:pt x="21600" y="745"/>
                    </a:lnTo>
                    <a:lnTo>
                      <a:pt x="144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32" name="Shape 4832"/>
              <p:cNvSpPr/>
              <p:nvPr/>
            </p:nvSpPr>
            <p:spPr>
              <a:xfrm>
                <a:off x="871537" y="1262062"/>
                <a:ext cx="23813" cy="476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720" y="0"/>
                    </a:moveTo>
                    <a:lnTo>
                      <a:pt x="18720" y="0"/>
                    </a:lnTo>
                    <a:lnTo>
                      <a:pt x="17280" y="720"/>
                    </a:lnTo>
                    <a:lnTo>
                      <a:pt x="15840" y="720"/>
                    </a:lnTo>
                    <a:lnTo>
                      <a:pt x="15840" y="1440"/>
                    </a:lnTo>
                    <a:lnTo>
                      <a:pt x="14400" y="1440"/>
                    </a:lnTo>
                    <a:lnTo>
                      <a:pt x="12960" y="2160"/>
                    </a:lnTo>
                    <a:lnTo>
                      <a:pt x="12960" y="2880"/>
                    </a:lnTo>
                    <a:lnTo>
                      <a:pt x="11520" y="3600"/>
                    </a:lnTo>
                    <a:lnTo>
                      <a:pt x="11520" y="3600"/>
                    </a:lnTo>
                    <a:lnTo>
                      <a:pt x="10080" y="4320"/>
                    </a:lnTo>
                    <a:lnTo>
                      <a:pt x="10080" y="5040"/>
                    </a:lnTo>
                    <a:lnTo>
                      <a:pt x="8640" y="5760"/>
                    </a:lnTo>
                    <a:lnTo>
                      <a:pt x="8640" y="6480"/>
                    </a:lnTo>
                    <a:lnTo>
                      <a:pt x="7200" y="7200"/>
                    </a:lnTo>
                    <a:lnTo>
                      <a:pt x="7200" y="7920"/>
                    </a:lnTo>
                    <a:lnTo>
                      <a:pt x="7200" y="8640"/>
                    </a:lnTo>
                    <a:lnTo>
                      <a:pt x="5760" y="9360"/>
                    </a:lnTo>
                    <a:lnTo>
                      <a:pt x="5760" y="10800"/>
                    </a:lnTo>
                    <a:lnTo>
                      <a:pt x="4320" y="12240"/>
                    </a:lnTo>
                    <a:lnTo>
                      <a:pt x="4320" y="13680"/>
                    </a:lnTo>
                    <a:lnTo>
                      <a:pt x="2880" y="15120"/>
                    </a:lnTo>
                    <a:lnTo>
                      <a:pt x="2880" y="16560"/>
                    </a:lnTo>
                    <a:lnTo>
                      <a:pt x="1440" y="18000"/>
                    </a:lnTo>
                    <a:lnTo>
                      <a:pt x="1440" y="19440"/>
                    </a:lnTo>
                    <a:lnTo>
                      <a:pt x="0" y="20880"/>
                    </a:lnTo>
                    <a:lnTo>
                      <a:pt x="7200" y="21600"/>
                    </a:lnTo>
                    <a:lnTo>
                      <a:pt x="8640" y="20160"/>
                    </a:lnTo>
                    <a:lnTo>
                      <a:pt x="8640" y="18720"/>
                    </a:lnTo>
                    <a:lnTo>
                      <a:pt x="10080" y="17280"/>
                    </a:lnTo>
                    <a:lnTo>
                      <a:pt x="10080" y="15840"/>
                    </a:lnTo>
                    <a:lnTo>
                      <a:pt x="10080" y="14400"/>
                    </a:lnTo>
                    <a:lnTo>
                      <a:pt x="11520" y="12960"/>
                    </a:lnTo>
                    <a:lnTo>
                      <a:pt x="11520" y="11520"/>
                    </a:lnTo>
                    <a:lnTo>
                      <a:pt x="12960" y="10080"/>
                    </a:lnTo>
                    <a:lnTo>
                      <a:pt x="12960" y="9360"/>
                    </a:lnTo>
                    <a:lnTo>
                      <a:pt x="14400" y="9360"/>
                    </a:lnTo>
                    <a:lnTo>
                      <a:pt x="14400" y="8640"/>
                    </a:lnTo>
                    <a:lnTo>
                      <a:pt x="14400" y="7920"/>
                    </a:lnTo>
                    <a:lnTo>
                      <a:pt x="15840" y="7200"/>
                    </a:lnTo>
                    <a:lnTo>
                      <a:pt x="15840" y="6480"/>
                    </a:lnTo>
                    <a:lnTo>
                      <a:pt x="15840" y="6480"/>
                    </a:lnTo>
                    <a:lnTo>
                      <a:pt x="17280" y="5760"/>
                    </a:lnTo>
                    <a:lnTo>
                      <a:pt x="17280" y="5760"/>
                    </a:lnTo>
                    <a:lnTo>
                      <a:pt x="18720" y="5040"/>
                    </a:lnTo>
                    <a:lnTo>
                      <a:pt x="18720" y="5040"/>
                    </a:lnTo>
                    <a:lnTo>
                      <a:pt x="18720" y="4320"/>
                    </a:lnTo>
                    <a:lnTo>
                      <a:pt x="20160" y="4320"/>
                    </a:lnTo>
                    <a:lnTo>
                      <a:pt x="20160" y="3600"/>
                    </a:lnTo>
                    <a:lnTo>
                      <a:pt x="21600" y="3600"/>
                    </a:lnTo>
                    <a:lnTo>
                      <a:pt x="21600" y="3600"/>
                    </a:lnTo>
                    <a:lnTo>
                      <a:pt x="21600" y="3600"/>
                    </a:lnTo>
                    <a:lnTo>
                      <a:pt x="187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33" name="Shape 4833"/>
              <p:cNvSpPr/>
              <p:nvPr/>
            </p:nvSpPr>
            <p:spPr>
              <a:xfrm>
                <a:off x="892175" y="1260475"/>
                <a:ext cx="42863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840"/>
                    </a:moveTo>
                    <a:lnTo>
                      <a:pt x="21600" y="15840"/>
                    </a:lnTo>
                    <a:lnTo>
                      <a:pt x="20000" y="14400"/>
                    </a:lnTo>
                    <a:lnTo>
                      <a:pt x="19200" y="11520"/>
                    </a:lnTo>
                    <a:lnTo>
                      <a:pt x="17600" y="10080"/>
                    </a:lnTo>
                    <a:lnTo>
                      <a:pt x="16800" y="8640"/>
                    </a:lnTo>
                    <a:lnTo>
                      <a:pt x="15200" y="7200"/>
                    </a:lnTo>
                    <a:lnTo>
                      <a:pt x="13600" y="5760"/>
                    </a:lnTo>
                    <a:lnTo>
                      <a:pt x="12800" y="4320"/>
                    </a:lnTo>
                    <a:lnTo>
                      <a:pt x="12800" y="4320"/>
                    </a:lnTo>
                    <a:lnTo>
                      <a:pt x="12000" y="4320"/>
                    </a:lnTo>
                    <a:lnTo>
                      <a:pt x="11200" y="2880"/>
                    </a:lnTo>
                    <a:lnTo>
                      <a:pt x="10400" y="2880"/>
                    </a:lnTo>
                    <a:lnTo>
                      <a:pt x="9600" y="1440"/>
                    </a:lnTo>
                    <a:lnTo>
                      <a:pt x="9600" y="1440"/>
                    </a:lnTo>
                    <a:lnTo>
                      <a:pt x="8800" y="1440"/>
                    </a:lnTo>
                    <a:lnTo>
                      <a:pt x="8000" y="0"/>
                    </a:lnTo>
                    <a:lnTo>
                      <a:pt x="7200" y="0"/>
                    </a:lnTo>
                    <a:lnTo>
                      <a:pt x="6400" y="0"/>
                    </a:lnTo>
                    <a:lnTo>
                      <a:pt x="56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000" y="0"/>
                    </a:lnTo>
                    <a:lnTo>
                      <a:pt x="3200" y="0"/>
                    </a:lnTo>
                    <a:lnTo>
                      <a:pt x="2400" y="0"/>
                    </a:lnTo>
                    <a:lnTo>
                      <a:pt x="1600" y="1440"/>
                    </a:lnTo>
                    <a:lnTo>
                      <a:pt x="800" y="1440"/>
                    </a:lnTo>
                    <a:lnTo>
                      <a:pt x="0" y="1440"/>
                    </a:lnTo>
                    <a:lnTo>
                      <a:pt x="1600" y="8640"/>
                    </a:lnTo>
                    <a:lnTo>
                      <a:pt x="2400" y="7200"/>
                    </a:lnTo>
                    <a:lnTo>
                      <a:pt x="2400" y="7200"/>
                    </a:lnTo>
                    <a:lnTo>
                      <a:pt x="3200" y="7200"/>
                    </a:lnTo>
                    <a:lnTo>
                      <a:pt x="4000" y="7200"/>
                    </a:lnTo>
                    <a:lnTo>
                      <a:pt x="4000" y="7200"/>
                    </a:lnTo>
                    <a:lnTo>
                      <a:pt x="4800" y="7200"/>
                    </a:lnTo>
                    <a:lnTo>
                      <a:pt x="4800" y="7200"/>
                    </a:lnTo>
                    <a:lnTo>
                      <a:pt x="5600" y="7200"/>
                    </a:lnTo>
                    <a:lnTo>
                      <a:pt x="5600" y="7200"/>
                    </a:lnTo>
                    <a:lnTo>
                      <a:pt x="6400" y="7200"/>
                    </a:lnTo>
                    <a:lnTo>
                      <a:pt x="7200" y="7200"/>
                    </a:lnTo>
                    <a:lnTo>
                      <a:pt x="7200" y="8640"/>
                    </a:lnTo>
                    <a:lnTo>
                      <a:pt x="8000" y="8640"/>
                    </a:lnTo>
                    <a:lnTo>
                      <a:pt x="8000" y="8640"/>
                    </a:lnTo>
                    <a:lnTo>
                      <a:pt x="8800" y="8640"/>
                    </a:lnTo>
                    <a:lnTo>
                      <a:pt x="9600" y="10080"/>
                    </a:lnTo>
                    <a:lnTo>
                      <a:pt x="9600" y="10080"/>
                    </a:lnTo>
                    <a:lnTo>
                      <a:pt x="10400" y="10080"/>
                    </a:lnTo>
                    <a:lnTo>
                      <a:pt x="11200" y="11520"/>
                    </a:lnTo>
                    <a:lnTo>
                      <a:pt x="12000" y="11520"/>
                    </a:lnTo>
                    <a:lnTo>
                      <a:pt x="12800" y="12960"/>
                    </a:lnTo>
                    <a:lnTo>
                      <a:pt x="14400" y="14400"/>
                    </a:lnTo>
                    <a:lnTo>
                      <a:pt x="15200" y="15840"/>
                    </a:lnTo>
                    <a:lnTo>
                      <a:pt x="16800" y="17280"/>
                    </a:lnTo>
                    <a:lnTo>
                      <a:pt x="17600" y="18720"/>
                    </a:lnTo>
                    <a:lnTo>
                      <a:pt x="19200" y="21600"/>
                    </a:lnTo>
                    <a:lnTo>
                      <a:pt x="19200" y="21600"/>
                    </a:lnTo>
                    <a:lnTo>
                      <a:pt x="21600" y="158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34" name="Shape 4834"/>
              <p:cNvSpPr/>
              <p:nvPr/>
            </p:nvSpPr>
            <p:spPr>
              <a:xfrm>
                <a:off x="930275" y="1277937"/>
                <a:ext cx="42863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200" y="12343"/>
                    </a:moveTo>
                    <a:lnTo>
                      <a:pt x="19200" y="12343"/>
                    </a:lnTo>
                    <a:lnTo>
                      <a:pt x="19200" y="13886"/>
                    </a:lnTo>
                    <a:lnTo>
                      <a:pt x="18400" y="13886"/>
                    </a:lnTo>
                    <a:lnTo>
                      <a:pt x="18400" y="13886"/>
                    </a:lnTo>
                    <a:lnTo>
                      <a:pt x="17600" y="13886"/>
                    </a:lnTo>
                    <a:lnTo>
                      <a:pt x="16800" y="13886"/>
                    </a:lnTo>
                    <a:lnTo>
                      <a:pt x="16800" y="13886"/>
                    </a:lnTo>
                    <a:lnTo>
                      <a:pt x="16000" y="13886"/>
                    </a:lnTo>
                    <a:lnTo>
                      <a:pt x="16000" y="13886"/>
                    </a:lnTo>
                    <a:lnTo>
                      <a:pt x="15200" y="13886"/>
                    </a:lnTo>
                    <a:lnTo>
                      <a:pt x="14400" y="13886"/>
                    </a:lnTo>
                    <a:lnTo>
                      <a:pt x="14400" y="13886"/>
                    </a:lnTo>
                    <a:lnTo>
                      <a:pt x="13600" y="13886"/>
                    </a:lnTo>
                    <a:lnTo>
                      <a:pt x="13600" y="12343"/>
                    </a:lnTo>
                    <a:lnTo>
                      <a:pt x="12800" y="12343"/>
                    </a:lnTo>
                    <a:lnTo>
                      <a:pt x="12000" y="12343"/>
                    </a:lnTo>
                    <a:lnTo>
                      <a:pt x="11200" y="12343"/>
                    </a:lnTo>
                    <a:lnTo>
                      <a:pt x="11200" y="10800"/>
                    </a:lnTo>
                    <a:lnTo>
                      <a:pt x="10400" y="10800"/>
                    </a:lnTo>
                    <a:lnTo>
                      <a:pt x="9600" y="9257"/>
                    </a:lnTo>
                    <a:lnTo>
                      <a:pt x="9600" y="9257"/>
                    </a:lnTo>
                    <a:lnTo>
                      <a:pt x="8000" y="7714"/>
                    </a:lnTo>
                    <a:lnTo>
                      <a:pt x="7200" y="6171"/>
                    </a:lnTo>
                    <a:lnTo>
                      <a:pt x="5600" y="4629"/>
                    </a:lnTo>
                    <a:lnTo>
                      <a:pt x="4800" y="3086"/>
                    </a:lnTo>
                    <a:lnTo>
                      <a:pt x="3200" y="1543"/>
                    </a:lnTo>
                    <a:lnTo>
                      <a:pt x="2400" y="0"/>
                    </a:lnTo>
                    <a:lnTo>
                      <a:pt x="0" y="6171"/>
                    </a:lnTo>
                    <a:lnTo>
                      <a:pt x="800" y="7714"/>
                    </a:lnTo>
                    <a:lnTo>
                      <a:pt x="2400" y="9257"/>
                    </a:lnTo>
                    <a:lnTo>
                      <a:pt x="3200" y="10800"/>
                    </a:lnTo>
                    <a:lnTo>
                      <a:pt x="4800" y="12343"/>
                    </a:lnTo>
                    <a:lnTo>
                      <a:pt x="5600" y="13886"/>
                    </a:lnTo>
                    <a:lnTo>
                      <a:pt x="7200" y="15429"/>
                    </a:lnTo>
                    <a:lnTo>
                      <a:pt x="8000" y="16971"/>
                    </a:lnTo>
                    <a:lnTo>
                      <a:pt x="8800" y="16971"/>
                    </a:lnTo>
                    <a:lnTo>
                      <a:pt x="9600" y="18514"/>
                    </a:lnTo>
                    <a:lnTo>
                      <a:pt x="9600" y="18514"/>
                    </a:lnTo>
                    <a:lnTo>
                      <a:pt x="10400" y="20057"/>
                    </a:lnTo>
                    <a:lnTo>
                      <a:pt x="11200" y="20057"/>
                    </a:lnTo>
                    <a:lnTo>
                      <a:pt x="12000" y="20057"/>
                    </a:lnTo>
                    <a:lnTo>
                      <a:pt x="12800" y="21600"/>
                    </a:lnTo>
                    <a:lnTo>
                      <a:pt x="13600" y="21600"/>
                    </a:lnTo>
                    <a:lnTo>
                      <a:pt x="13600" y="21600"/>
                    </a:lnTo>
                    <a:lnTo>
                      <a:pt x="14400" y="21600"/>
                    </a:lnTo>
                    <a:lnTo>
                      <a:pt x="15200" y="21600"/>
                    </a:lnTo>
                    <a:lnTo>
                      <a:pt x="16000" y="21600"/>
                    </a:lnTo>
                    <a:lnTo>
                      <a:pt x="16800" y="21600"/>
                    </a:lnTo>
                    <a:lnTo>
                      <a:pt x="17600" y="21600"/>
                    </a:lnTo>
                    <a:lnTo>
                      <a:pt x="18400" y="21600"/>
                    </a:lnTo>
                    <a:lnTo>
                      <a:pt x="19200" y="21600"/>
                    </a:lnTo>
                    <a:lnTo>
                      <a:pt x="20000" y="21600"/>
                    </a:lnTo>
                    <a:lnTo>
                      <a:pt x="20800" y="20057"/>
                    </a:lnTo>
                    <a:lnTo>
                      <a:pt x="21600" y="20057"/>
                    </a:lnTo>
                    <a:lnTo>
                      <a:pt x="21600" y="20057"/>
                    </a:lnTo>
                    <a:lnTo>
                      <a:pt x="19200" y="123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35" name="Shape 4835"/>
              <p:cNvSpPr/>
              <p:nvPr/>
            </p:nvSpPr>
            <p:spPr>
              <a:xfrm>
                <a:off x="968375" y="1250950"/>
                <a:ext cx="23813" cy="476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0"/>
                    </a:moveTo>
                    <a:lnTo>
                      <a:pt x="14400" y="0"/>
                    </a:lnTo>
                    <a:lnTo>
                      <a:pt x="14400" y="2160"/>
                    </a:lnTo>
                    <a:lnTo>
                      <a:pt x="12960" y="3600"/>
                    </a:lnTo>
                    <a:lnTo>
                      <a:pt x="12960" y="5040"/>
                    </a:lnTo>
                    <a:lnTo>
                      <a:pt x="11520" y="6480"/>
                    </a:lnTo>
                    <a:lnTo>
                      <a:pt x="11520" y="7920"/>
                    </a:lnTo>
                    <a:lnTo>
                      <a:pt x="10080" y="9360"/>
                    </a:lnTo>
                    <a:lnTo>
                      <a:pt x="10080" y="10800"/>
                    </a:lnTo>
                    <a:lnTo>
                      <a:pt x="8640" y="12240"/>
                    </a:lnTo>
                    <a:lnTo>
                      <a:pt x="8640" y="12240"/>
                    </a:lnTo>
                    <a:lnTo>
                      <a:pt x="8640" y="12960"/>
                    </a:lnTo>
                    <a:lnTo>
                      <a:pt x="8640" y="13680"/>
                    </a:lnTo>
                    <a:lnTo>
                      <a:pt x="7200" y="14400"/>
                    </a:lnTo>
                    <a:lnTo>
                      <a:pt x="7200" y="14400"/>
                    </a:lnTo>
                    <a:lnTo>
                      <a:pt x="7200" y="15120"/>
                    </a:lnTo>
                    <a:lnTo>
                      <a:pt x="5760" y="15840"/>
                    </a:lnTo>
                    <a:lnTo>
                      <a:pt x="5760" y="15840"/>
                    </a:lnTo>
                    <a:lnTo>
                      <a:pt x="5760" y="16560"/>
                    </a:lnTo>
                    <a:lnTo>
                      <a:pt x="4320" y="16560"/>
                    </a:lnTo>
                    <a:lnTo>
                      <a:pt x="4320" y="17280"/>
                    </a:lnTo>
                    <a:lnTo>
                      <a:pt x="2880" y="17280"/>
                    </a:lnTo>
                    <a:lnTo>
                      <a:pt x="2880" y="17280"/>
                    </a:lnTo>
                    <a:lnTo>
                      <a:pt x="1440" y="18000"/>
                    </a:lnTo>
                    <a:lnTo>
                      <a:pt x="1440" y="18000"/>
                    </a:lnTo>
                    <a:lnTo>
                      <a:pt x="0" y="18000"/>
                    </a:lnTo>
                    <a:lnTo>
                      <a:pt x="4320" y="21600"/>
                    </a:lnTo>
                    <a:lnTo>
                      <a:pt x="4320" y="21600"/>
                    </a:lnTo>
                    <a:lnTo>
                      <a:pt x="5760" y="20880"/>
                    </a:lnTo>
                    <a:lnTo>
                      <a:pt x="7200" y="20880"/>
                    </a:lnTo>
                    <a:lnTo>
                      <a:pt x="8640" y="20160"/>
                    </a:lnTo>
                    <a:lnTo>
                      <a:pt x="8640" y="19440"/>
                    </a:lnTo>
                    <a:lnTo>
                      <a:pt x="10080" y="18720"/>
                    </a:lnTo>
                    <a:lnTo>
                      <a:pt x="11520" y="18720"/>
                    </a:lnTo>
                    <a:lnTo>
                      <a:pt x="11520" y="18000"/>
                    </a:lnTo>
                    <a:lnTo>
                      <a:pt x="12960" y="17280"/>
                    </a:lnTo>
                    <a:lnTo>
                      <a:pt x="12960" y="16560"/>
                    </a:lnTo>
                    <a:lnTo>
                      <a:pt x="12960" y="15840"/>
                    </a:lnTo>
                    <a:lnTo>
                      <a:pt x="14400" y="15840"/>
                    </a:lnTo>
                    <a:lnTo>
                      <a:pt x="14400" y="15120"/>
                    </a:lnTo>
                    <a:lnTo>
                      <a:pt x="15840" y="14400"/>
                    </a:lnTo>
                    <a:lnTo>
                      <a:pt x="15840" y="13680"/>
                    </a:lnTo>
                    <a:lnTo>
                      <a:pt x="15840" y="12960"/>
                    </a:lnTo>
                    <a:lnTo>
                      <a:pt x="17280" y="11520"/>
                    </a:lnTo>
                    <a:lnTo>
                      <a:pt x="17280" y="10080"/>
                    </a:lnTo>
                    <a:lnTo>
                      <a:pt x="18720" y="8640"/>
                    </a:lnTo>
                    <a:lnTo>
                      <a:pt x="18720" y="7200"/>
                    </a:lnTo>
                    <a:lnTo>
                      <a:pt x="20160" y="5760"/>
                    </a:lnTo>
                    <a:lnTo>
                      <a:pt x="20160" y="4320"/>
                    </a:lnTo>
                    <a:lnTo>
                      <a:pt x="21600" y="2880"/>
                    </a:lnTo>
                    <a:lnTo>
                      <a:pt x="21600" y="1440"/>
                    </a:lnTo>
                    <a:lnTo>
                      <a:pt x="21600" y="1440"/>
                    </a:lnTo>
                    <a:lnTo>
                      <a:pt x="144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36" name="Shape 4836"/>
              <p:cNvSpPr/>
              <p:nvPr/>
            </p:nvSpPr>
            <p:spPr>
              <a:xfrm>
                <a:off x="984250" y="1220787"/>
                <a:ext cx="28575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000" y="0"/>
                    </a:moveTo>
                    <a:lnTo>
                      <a:pt x="18000" y="0"/>
                    </a:lnTo>
                    <a:lnTo>
                      <a:pt x="16800" y="0"/>
                    </a:lnTo>
                    <a:lnTo>
                      <a:pt x="15600" y="1029"/>
                    </a:lnTo>
                    <a:lnTo>
                      <a:pt x="14400" y="2057"/>
                    </a:lnTo>
                    <a:lnTo>
                      <a:pt x="13200" y="3086"/>
                    </a:lnTo>
                    <a:lnTo>
                      <a:pt x="12000" y="3086"/>
                    </a:lnTo>
                    <a:lnTo>
                      <a:pt x="12000" y="4114"/>
                    </a:lnTo>
                    <a:lnTo>
                      <a:pt x="10800" y="4114"/>
                    </a:lnTo>
                    <a:lnTo>
                      <a:pt x="10800" y="4114"/>
                    </a:lnTo>
                    <a:lnTo>
                      <a:pt x="9600" y="5143"/>
                    </a:lnTo>
                    <a:lnTo>
                      <a:pt x="9600" y="5143"/>
                    </a:lnTo>
                    <a:lnTo>
                      <a:pt x="8400" y="6171"/>
                    </a:lnTo>
                    <a:lnTo>
                      <a:pt x="8400" y="7200"/>
                    </a:lnTo>
                    <a:lnTo>
                      <a:pt x="7200" y="7200"/>
                    </a:lnTo>
                    <a:lnTo>
                      <a:pt x="7200" y="8229"/>
                    </a:lnTo>
                    <a:lnTo>
                      <a:pt x="6000" y="8229"/>
                    </a:lnTo>
                    <a:lnTo>
                      <a:pt x="6000" y="9257"/>
                    </a:lnTo>
                    <a:lnTo>
                      <a:pt x="4800" y="10286"/>
                    </a:lnTo>
                    <a:lnTo>
                      <a:pt x="4800" y="10286"/>
                    </a:lnTo>
                    <a:lnTo>
                      <a:pt x="4800" y="11314"/>
                    </a:lnTo>
                    <a:lnTo>
                      <a:pt x="3600" y="12343"/>
                    </a:lnTo>
                    <a:lnTo>
                      <a:pt x="3600" y="13371"/>
                    </a:lnTo>
                    <a:lnTo>
                      <a:pt x="2400" y="13371"/>
                    </a:lnTo>
                    <a:lnTo>
                      <a:pt x="2400" y="15429"/>
                    </a:lnTo>
                    <a:lnTo>
                      <a:pt x="2400" y="15429"/>
                    </a:lnTo>
                    <a:lnTo>
                      <a:pt x="1200" y="16457"/>
                    </a:lnTo>
                    <a:lnTo>
                      <a:pt x="1200" y="17486"/>
                    </a:lnTo>
                    <a:lnTo>
                      <a:pt x="1200" y="18514"/>
                    </a:lnTo>
                    <a:lnTo>
                      <a:pt x="0" y="19543"/>
                    </a:lnTo>
                    <a:lnTo>
                      <a:pt x="6000" y="21600"/>
                    </a:lnTo>
                    <a:lnTo>
                      <a:pt x="7200" y="20571"/>
                    </a:lnTo>
                    <a:lnTo>
                      <a:pt x="7200" y="19543"/>
                    </a:lnTo>
                    <a:lnTo>
                      <a:pt x="7200" y="18514"/>
                    </a:lnTo>
                    <a:lnTo>
                      <a:pt x="7200" y="17486"/>
                    </a:lnTo>
                    <a:lnTo>
                      <a:pt x="8400" y="16457"/>
                    </a:lnTo>
                    <a:lnTo>
                      <a:pt x="8400" y="16457"/>
                    </a:lnTo>
                    <a:lnTo>
                      <a:pt x="8400" y="15429"/>
                    </a:lnTo>
                    <a:lnTo>
                      <a:pt x="9600" y="14400"/>
                    </a:lnTo>
                    <a:lnTo>
                      <a:pt x="9600" y="13371"/>
                    </a:lnTo>
                    <a:lnTo>
                      <a:pt x="9600" y="13371"/>
                    </a:lnTo>
                    <a:lnTo>
                      <a:pt x="10800" y="12343"/>
                    </a:lnTo>
                    <a:lnTo>
                      <a:pt x="10800" y="12343"/>
                    </a:lnTo>
                    <a:lnTo>
                      <a:pt x="10800" y="11314"/>
                    </a:lnTo>
                    <a:lnTo>
                      <a:pt x="12000" y="11314"/>
                    </a:lnTo>
                    <a:lnTo>
                      <a:pt x="12000" y="10286"/>
                    </a:lnTo>
                    <a:lnTo>
                      <a:pt x="13200" y="10286"/>
                    </a:lnTo>
                    <a:lnTo>
                      <a:pt x="13200" y="9257"/>
                    </a:lnTo>
                    <a:lnTo>
                      <a:pt x="13200" y="9257"/>
                    </a:lnTo>
                    <a:lnTo>
                      <a:pt x="14400" y="9257"/>
                    </a:lnTo>
                    <a:lnTo>
                      <a:pt x="14400" y="8229"/>
                    </a:lnTo>
                    <a:lnTo>
                      <a:pt x="15600" y="8229"/>
                    </a:lnTo>
                    <a:lnTo>
                      <a:pt x="15600" y="7200"/>
                    </a:lnTo>
                    <a:lnTo>
                      <a:pt x="15600" y="7200"/>
                    </a:lnTo>
                    <a:lnTo>
                      <a:pt x="16800" y="7200"/>
                    </a:lnTo>
                    <a:lnTo>
                      <a:pt x="18000" y="6171"/>
                    </a:lnTo>
                    <a:lnTo>
                      <a:pt x="19200" y="5143"/>
                    </a:lnTo>
                    <a:lnTo>
                      <a:pt x="20400" y="5143"/>
                    </a:lnTo>
                    <a:lnTo>
                      <a:pt x="21600" y="4114"/>
                    </a:lnTo>
                    <a:lnTo>
                      <a:pt x="21600" y="4114"/>
                    </a:lnTo>
                    <a:lnTo>
                      <a:pt x="180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37" name="Shape 4837"/>
              <p:cNvSpPr/>
              <p:nvPr/>
            </p:nvSpPr>
            <p:spPr>
              <a:xfrm>
                <a:off x="1008062" y="1217612"/>
                <a:ext cx="38101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6171"/>
                    </a:moveTo>
                    <a:lnTo>
                      <a:pt x="21600" y="6171"/>
                    </a:lnTo>
                    <a:lnTo>
                      <a:pt x="18900" y="3086"/>
                    </a:lnTo>
                    <a:lnTo>
                      <a:pt x="16200" y="3086"/>
                    </a:lnTo>
                    <a:lnTo>
                      <a:pt x="14400" y="0"/>
                    </a:lnTo>
                    <a:lnTo>
                      <a:pt x="13500" y="0"/>
                    </a:lnTo>
                    <a:lnTo>
                      <a:pt x="11700" y="0"/>
                    </a:lnTo>
                    <a:lnTo>
                      <a:pt x="10800" y="0"/>
                    </a:lnTo>
                    <a:lnTo>
                      <a:pt x="9900" y="0"/>
                    </a:lnTo>
                    <a:lnTo>
                      <a:pt x="9000" y="0"/>
                    </a:lnTo>
                    <a:lnTo>
                      <a:pt x="9000" y="0"/>
                    </a:lnTo>
                    <a:lnTo>
                      <a:pt x="8100" y="0"/>
                    </a:lnTo>
                    <a:lnTo>
                      <a:pt x="7200" y="0"/>
                    </a:lnTo>
                    <a:lnTo>
                      <a:pt x="7200" y="0"/>
                    </a:lnTo>
                    <a:lnTo>
                      <a:pt x="6300" y="0"/>
                    </a:lnTo>
                    <a:lnTo>
                      <a:pt x="54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3600" y="0"/>
                    </a:lnTo>
                    <a:lnTo>
                      <a:pt x="2700" y="3086"/>
                    </a:lnTo>
                    <a:lnTo>
                      <a:pt x="1800" y="3086"/>
                    </a:lnTo>
                    <a:lnTo>
                      <a:pt x="1800" y="3086"/>
                    </a:lnTo>
                    <a:lnTo>
                      <a:pt x="900" y="3086"/>
                    </a:lnTo>
                    <a:lnTo>
                      <a:pt x="0" y="6171"/>
                    </a:lnTo>
                    <a:lnTo>
                      <a:pt x="2700" y="18514"/>
                    </a:lnTo>
                    <a:lnTo>
                      <a:pt x="2700" y="18514"/>
                    </a:lnTo>
                    <a:lnTo>
                      <a:pt x="3600" y="18514"/>
                    </a:lnTo>
                    <a:lnTo>
                      <a:pt x="3600" y="18514"/>
                    </a:lnTo>
                    <a:lnTo>
                      <a:pt x="4500" y="15429"/>
                    </a:lnTo>
                    <a:lnTo>
                      <a:pt x="4500" y="15429"/>
                    </a:lnTo>
                    <a:lnTo>
                      <a:pt x="5400" y="15429"/>
                    </a:lnTo>
                    <a:lnTo>
                      <a:pt x="5400" y="15429"/>
                    </a:lnTo>
                    <a:lnTo>
                      <a:pt x="6300" y="15429"/>
                    </a:lnTo>
                    <a:lnTo>
                      <a:pt x="6300" y="15429"/>
                    </a:lnTo>
                    <a:lnTo>
                      <a:pt x="7200" y="15429"/>
                    </a:lnTo>
                    <a:lnTo>
                      <a:pt x="8100" y="15429"/>
                    </a:lnTo>
                    <a:lnTo>
                      <a:pt x="8100" y="15429"/>
                    </a:lnTo>
                    <a:lnTo>
                      <a:pt x="9000" y="15429"/>
                    </a:lnTo>
                    <a:lnTo>
                      <a:pt x="9000" y="15429"/>
                    </a:lnTo>
                    <a:lnTo>
                      <a:pt x="9900" y="15429"/>
                    </a:lnTo>
                    <a:lnTo>
                      <a:pt x="10800" y="15429"/>
                    </a:lnTo>
                    <a:lnTo>
                      <a:pt x="11700" y="15429"/>
                    </a:lnTo>
                    <a:lnTo>
                      <a:pt x="12600" y="15429"/>
                    </a:lnTo>
                    <a:lnTo>
                      <a:pt x="13500" y="15429"/>
                    </a:lnTo>
                    <a:lnTo>
                      <a:pt x="15300" y="18514"/>
                    </a:lnTo>
                    <a:lnTo>
                      <a:pt x="18000" y="18514"/>
                    </a:lnTo>
                    <a:lnTo>
                      <a:pt x="20700" y="21600"/>
                    </a:lnTo>
                    <a:lnTo>
                      <a:pt x="20700" y="21600"/>
                    </a:lnTo>
                    <a:lnTo>
                      <a:pt x="21600" y="617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38" name="Shape 4838"/>
              <p:cNvSpPr/>
              <p:nvPr/>
            </p:nvSpPr>
            <p:spPr>
              <a:xfrm>
                <a:off x="1044575" y="1216025"/>
                <a:ext cx="33338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514" y="0"/>
                    </a:moveTo>
                    <a:lnTo>
                      <a:pt x="18514" y="0"/>
                    </a:lnTo>
                    <a:lnTo>
                      <a:pt x="17486" y="2400"/>
                    </a:lnTo>
                    <a:lnTo>
                      <a:pt x="17486" y="2400"/>
                    </a:lnTo>
                    <a:lnTo>
                      <a:pt x="16457" y="4800"/>
                    </a:lnTo>
                    <a:lnTo>
                      <a:pt x="15429" y="4800"/>
                    </a:lnTo>
                    <a:lnTo>
                      <a:pt x="14400" y="4800"/>
                    </a:lnTo>
                    <a:lnTo>
                      <a:pt x="12343" y="7200"/>
                    </a:lnTo>
                    <a:lnTo>
                      <a:pt x="11314" y="7200"/>
                    </a:lnTo>
                    <a:lnTo>
                      <a:pt x="10286" y="7200"/>
                    </a:lnTo>
                    <a:lnTo>
                      <a:pt x="9257" y="7200"/>
                    </a:lnTo>
                    <a:lnTo>
                      <a:pt x="8229" y="7200"/>
                    </a:lnTo>
                    <a:lnTo>
                      <a:pt x="8229" y="9600"/>
                    </a:lnTo>
                    <a:lnTo>
                      <a:pt x="7200" y="9600"/>
                    </a:lnTo>
                    <a:lnTo>
                      <a:pt x="6171" y="9600"/>
                    </a:lnTo>
                    <a:lnTo>
                      <a:pt x="6171" y="9600"/>
                    </a:lnTo>
                    <a:lnTo>
                      <a:pt x="5143" y="9600"/>
                    </a:lnTo>
                    <a:lnTo>
                      <a:pt x="5143" y="9600"/>
                    </a:lnTo>
                    <a:lnTo>
                      <a:pt x="4114" y="7200"/>
                    </a:lnTo>
                    <a:lnTo>
                      <a:pt x="3086" y="7200"/>
                    </a:lnTo>
                    <a:lnTo>
                      <a:pt x="3086" y="7200"/>
                    </a:lnTo>
                    <a:lnTo>
                      <a:pt x="2057" y="7200"/>
                    </a:lnTo>
                    <a:lnTo>
                      <a:pt x="1029" y="7200"/>
                    </a:lnTo>
                    <a:lnTo>
                      <a:pt x="1029" y="7200"/>
                    </a:lnTo>
                    <a:lnTo>
                      <a:pt x="0" y="19200"/>
                    </a:lnTo>
                    <a:lnTo>
                      <a:pt x="0" y="19200"/>
                    </a:lnTo>
                    <a:lnTo>
                      <a:pt x="1029" y="19200"/>
                    </a:lnTo>
                    <a:lnTo>
                      <a:pt x="2057" y="19200"/>
                    </a:lnTo>
                    <a:lnTo>
                      <a:pt x="3086" y="19200"/>
                    </a:lnTo>
                    <a:lnTo>
                      <a:pt x="4114" y="19200"/>
                    </a:lnTo>
                    <a:lnTo>
                      <a:pt x="4114" y="21600"/>
                    </a:lnTo>
                    <a:lnTo>
                      <a:pt x="5143" y="21600"/>
                    </a:lnTo>
                    <a:lnTo>
                      <a:pt x="6171" y="21600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8229" y="21600"/>
                    </a:lnTo>
                    <a:lnTo>
                      <a:pt x="9257" y="19200"/>
                    </a:lnTo>
                    <a:lnTo>
                      <a:pt x="10286" y="19200"/>
                    </a:lnTo>
                    <a:lnTo>
                      <a:pt x="11314" y="19200"/>
                    </a:lnTo>
                    <a:lnTo>
                      <a:pt x="13371" y="19200"/>
                    </a:lnTo>
                    <a:lnTo>
                      <a:pt x="14400" y="16800"/>
                    </a:lnTo>
                    <a:lnTo>
                      <a:pt x="15429" y="16800"/>
                    </a:lnTo>
                    <a:lnTo>
                      <a:pt x="16457" y="16800"/>
                    </a:lnTo>
                    <a:lnTo>
                      <a:pt x="18514" y="14400"/>
                    </a:lnTo>
                    <a:lnTo>
                      <a:pt x="19543" y="14400"/>
                    </a:lnTo>
                    <a:lnTo>
                      <a:pt x="20571" y="12000"/>
                    </a:lnTo>
                    <a:lnTo>
                      <a:pt x="21600" y="12000"/>
                    </a:lnTo>
                    <a:lnTo>
                      <a:pt x="21600" y="12000"/>
                    </a:lnTo>
                    <a:lnTo>
                      <a:pt x="185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39" name="Shape 4839"/>
              <p:cNvSpPr/>
              <p:nvPr/>
            </p:nvSpPr>
            <p:spPr>
              <a:xfrm>
                <a:off x="1073150" y="1195387"/>
                <a:ext cx="25400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0"/>
                    </a:moveTo>
                    <a:lnTo>
                      <a:pt x="17550" y="1200"/>
                    </a:lnTo>
                    <a:lnTo>
                      <a:pt x="16200" y="1200"/>
                    </a:lnTo>
                    <a:lnTo>
                      <a:pt x="16200" y="1200"/>
                    </a:lnTo>
                    <a:lnTo>
                      <a:pt x="14850" y="2400"/>
                    </a:lnTo>
                    <a:lnTo>
                      <a:pt x="14850" y="2400"/>
                    </a:lnTo>
                    <a:lnTo>
                      <a:pt x="13500" y="3600"/>
                    </a:lnTo>
                    <a:lnTo>
                      <a:pt x="13500" y="3600"/>
                    </a:lnTo>
                    <a:lnTo>
                      <a:pt x="12150" y="3600"/>
                    </a:lnTo>
                    <a:lnTo>
                      <a:pt x="10800" y="4800"/>
                    </a:lnTo>
                    <a:lnTo>
                      <a:pt x="10800" y="6000"/>
                    </a:lnTo>
                    <a:lnTo>
                      <a:pt x="9450" y="7200"/>
                    </a:lnTo>
                    <a:lnTo>
                      <a:pt x="8100" y="8400"/>
                    </a:lnTo>
                    <a:lnTo>
                      <a:pt x="6750" y="9600"/>
                    </a:lnTo>
                    <a:lnTo>
                      <a:pt x="6750" y="10800"/>
                    </a:lnTo>
                    <a:lnTo>
                      <a:pt x="5400" y="12000"/>
                    </a:lnTo>
                    <a:lnTo>
                      <a:pt x="4050" y="13200"/>
                    </a:lnTo>
                    <a:lnTo>
                      <a:pt x="4050" y="13200"/>
                    </a:lnTo>
                    <a:lnTo>
                      <a:pt x="2700" y="14400"/>
                    </a:lnTo>
                    <a:lnTo>
                      <a:pt x="2700" y="14400"/>
                    </a:lnTo>
                    <a:lnTo>
                      <a:pt x="2700" y="14400"/>
                    </a:lnTo>
                    <a:lnTo>
                      <a:pt x="1350" y="15600"/>
                    </a:lnTo>
                    <a:lnTo>
                      <a:pt x="1350" y="15600"/>
                    </a:lnTo>
                    <a:lnTo>
                      <a:pt x="1350" y="15600"/>
                    </a:lnTo>
                    <a:lnTo>
                      <a:pt x="0" y="15600"/>
                    </a:lnTo>
                    <a:lnTo>
                      <a:pt x="4050" y="21600"/>
                    </a:lnTo>
                    <a:lnTo>
                      <a:pt x="4050" y="20400"/>
                    </a:lnTo>
                    <a:lnTo>
                      <a:pt x="5400" y="20400"/>
                    </a:lnTo>
                    <a:lnTo>
                      <a:pt x="5400" y="20400"/>
                    </a:lnTo>
                    <a:lnTo>
                      <a:pt x="6750" y="19200"/>
                    </a:lnTo>
                    <a:lnTo>
                      <a:pt x="6750" y="19200"/>
                    </a:lnTo>
                    <a:lnTo>
                      <a:pt x="8100" y="18000"/>
                    </a:lnTo>
                    <a:lnTo>
                      <a:pt x="8100" y="18000"/>
                    </a:lnTo>
                    <a:lnTo>
                      <a:pt x="9450" y="16800"/>
                    </a:lnTo>
                    <a:lnTo>
                      <a:pt x="10800" y="15600"/>
                    </a:lnTo>
                    <a:lnTo>
                      <a:pt x="10800" y="14400"/>
                    </a:lnTo>
                    <a:lnTo>
                      <a:pt x="12150" y="13200"/>
                    </a:lnTo>
                    <a:lnTo>
                      <a:pt x="13500" y="12000"/>
                    </a:lnTo>
                    <a:lnTo>
                      <a:pt x="14850" y="10800"/>
                    </a:lnTo>
                    <a:lnTo>
                      <a:pt x="14850" y="10800"/>
                    </a:lnTo>
                    <a:lnTo>
                      <a:pt x="16200" y="9600"/>
                    </a:lnTo>
                    <a:lnTo>
                      <a:pt x="17550" y="8400"/>
                    </a:lnTo>
                    <a:lnTo>
                      <a:pt x="17550" y="8400"/>
                    </a:lnTo>
                    <a:lnTo>
                      <a:pt x="18900" y="7200"/>
                    </a:lnTo>
                    <a:lnTo>
                      <a:pt x="18900" y="7200"/>
                    </a:lnTo>
                    <a:lnTo>
                      <a:pt x="18900" y="7200"/>
                    </a:lnTo>
                    <a:lnTo>
                      <a:pt x="20250" y="6000"/>
                    </a:lnTo>
                    <a:lnTo>
                      <a:pt x="20250" y="6000"/>
                    </a:lnTo>
                    <a:lnTo>
                      <a:pt x="20250" y="6000"/>
                    </a:lnTo>
                    <a:lnTo>
                      <a:pt x="21600" y="6000"/>
                    </a:lnTo>
                    <a:lnTo>
                      <a:pt x="189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40" name="Shape 4840"/>
              <p:cNvSpPr/>
              <p:nvPr/>
            </p:nvSpPr>
            <p:spPr>
              <a:xfrm>
                <a:off x="1039812" y="1068387"/>
                <a:ext cx="22226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629" y="21600"/>
                    </a:moveTo>
                    <a:lnTo>
                      <a:pt x="4629" y="21600"/>
                    </a:lnTo>
                    <a:lnTo>
                      <a:pt x="4629" y="20400"/>
                    </a:lnTo>
                    <a:lnTo>
                      <a:pt x="6171" y="20400"/>
                    </a:lnTo>
                    <a:lnTo>
                      <a:pt x="6171" y="20400"/>
                    </a:lnTo>
                    <a:lnTo>
                      <a:pt x="7714" y="19200"/>
                    </a:lnTo>
                    <a:lnTo>
                      <a:pt x="7714" y="19200"/>
                    </a:lnTo>
                    <a:lnTo>
                      <a:pt x="7714" y="18000"/>
                    </a:lnTo>
                    <a:lnTo>
                      <a:pt x="9257" y="18000"/>
                    </a:lnTo>
                    <a:lnTo>
                      <a:pt x="9257" y="16800"/>
                    </a:lnTo>
                    <a:lnTo>
                      <a:pt x="10800" y="15600"/>
                    </a:lnTo>
                    <a:lnTo>
                      <a:pt x="10800" y="13200"/>
                    </a:lnTo>
                    <a:lnTo>
                      <a:pt x="12343" y="13200"/>
                    </a:lnTo>
                    <a:lnTo>
                      <a:pt x="12343" y="12000"/>
                    </a:lnTo>
                    <a:lnTo>
                      <a:pt x="12343" y="12000"/>
                    </a:lnTo>
                    <a:lnTo>
                      <a:pt x="13886" y="10800"/>
                    </a:lnTo>
                    <a:lnTo>
                      <a:pt x="13886" y="10800"/>
                    </a:lnTo>
                    <a:lnTo>
                      <a:pt x="13886" y="9600"/>
                    </a:lnTo>
                    <a:lnTo>
                      <a:pt x="15429" y="9600"/>
                    </a:lnTo>
                    <a:lnTo>
                      <a:pt x="15429" y="9600"/>
                    </a:lnTo>
                    <a:lnTo>
                      <a:pt x="16971" y="8400"/>
                    </a:lnTo>
                    <a:lnTo>
                      <a:pt x="16971" y="8400"/>
                    </a:lnTo>
                    <a:lnTo>
                      <a:pt x="18514" y="7200"/>
                    </a:lnTo>
                    <a:lnTo>
                      <a:pt x="20057" y="6000"/>
                    </a:lnTo>
                    <a:lnTo>
                      <a:pt x="20057" y="6000"/>
                    </a:lnTo>
                    <a:lnTo>
                      <a:pt x="21600" y="4800"/>
                    </a:lnTo>
                    <a:lnTo>
                      <a:pt x="16971" y="0"/>
                    </a:lnTo>
                    <a:lnTo>
                      <a:pt x="15429" y="1200"/>
                    </a:lnTo>
                    <a:lnTo>
                      <a:pt x="13886" y="2400"/>
                    </a:lnTo>
                    <a:lnTo>
                      <a:pt x="13886" y="2400"/>
                    </a:lnTo>
                    <a:lnTo>
                      <a:pt x="12343" y="3600"/>
                    </a:lnTo>
                    <a:lnTo>
                      <a:pt x="10800" y="3600"/>
                    </a:lnTo>
                    <a:lnTo>
                      <a:pt x="10800" y="4800"/>
                    </a:lnTo>
                    <a:lnTo>
                      <a:pt x="9257" y="6000"/>
                    </a:lnTo>
                    <a:lnTo>
                      <a:pt x="9257" y="6000"/>
                    </a:lnTo>
                    <a:lnTo>
                      <a:pt x="7714" y="7200"/>
                    </a:lnTo>
                    <a:lnTo>
                      <a:pt x="7714" y="7200"/>
                    </a:lnTo>
                    <a:lnTo>
                      <a:pt x="6171" y="8400"/>
                    </a:lnTo>
                    <a:lnTo>
                      <a:pt x="6171" y="8400"/>
                    </a:lnTo>
                    <a:lnTo>
                      <a:pt x="4629" y="9600"/>
                    </a:lnTo>
                    <a:lnTo>
                      <a:pt x="4629" y="10800"/>
                    </a:lnTo>
                    <a:lnTo>
                      <a:pt x="3086" y="13200"/>
                    </a:lnTo>
                    <a:lnTo>
                      <a:pt x="3086" y="14400"/>
                    </a:lnTo>
                    <a:lnTo>
                      <a:pt x="1543" y="14400"/>
                    </a:lnTo>
                    <a:lnTo>
                      <a:pt x="1543" y="14400"/>
                    </a:lnTo>
                    <a:lnTo>
                      <a:pt x="1543" y="14400"/>
                    </a:lnTo>
                    <a:lnTo>
                      <a:pt x="1543" y="15600"/>
                    </a:lnTo>
                    <a:lnTo>
                      <a:pt x="1543" y="15600"/>
                    </a:lnTo>
                    <a:lnTo>
                      <a:pt x="1543" y="15600"/>
                    </a:lnTo>
                    <a:lnTo>
                      <a:pt x="1543" y="15600"/>
                    </a:lnTo>
                    <a:lnTo>
                      <a:pt x="0" y="15600"/>
                    </a:lnTo>
                    <a:lnTo>
                      <a:pt x="0" y="15600"/>
                    </a:lnTo>
                    <a:lnTo>
                      <a:pt x="4629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41" name="Shape 4841"/>
              <p:cNvSpPr/>
              <p:nvPr/>
            </p:nvSpPr>
            <p:spPr>
              <a:xfrm>
                <a:off x="1020762" y="1087437"/>
                <a:ext cx="23813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3500"/>
                    </a:moveTo>
                    <a:lnTo>
                      <a:pt x="0" y="13500"/>
                    </a:lnTo>
                    <a:lnTo>
                      <a:pt x="0" y="13500"/>
                    </a:lnTo>
                    <a:lnTo>
                      <a:pt x="1440" y="16200"/>
                    </a:lnTo>
                    <a:lnTo>
                      <a:pt x="2880" y="16200"/>
                    </a:lnTo>
                    <a:lnTo>
                      <a:pt x="4320" y="18900"/>
                    </a:lnTo>
                    <a:lnTo>
                      <a:pt x="5760" y="18900"/>
                    </a:lnTo>
                    <a:lnTo>
                      <a:pt x="7200" y="18900"/>
                    </a:lnTo>
                    <a:lnTo>
                      <a:pt x="8640" y="18900"/>
                    </a:lnTo>
                    <a:lnTo>
                      <a:pt x="10080" y="21600"/>
                    </a:lnTo>
                    <a:lnTo>
                      <a:pt x="11520" y="21600"/>
                    </a:lnTo>
                    <a:lnTo>
                      <a:pt x="11520" y="21600"/>
                    </a:lnTo>
                    <a:lnTo>
                      <a:pt x="12960" y="21600"/>
                    </a:lnTo>
                    <a:lnTo>
                      <a:pt x="12960" y="21600"/>
                    </a:lnTo>
                    <a:lnTo>
                      <a:pt x="14400" y="21600"/>
                    </a:lnTo>
                    <a:lnTo>
                      <a:pt x="14400" y="18900"/>
                    </a:lnTo>
                    <a:lnTo>
                      <a:pt x="15840" y="18900"/>
                    </a:lnTo>
                    <a:lnTo>
                      <a:pt x="15840" y="18900"/>
                    </a:lnTo>
                    <a:lnTo>
                      <a:pt x="17280" y="18900"/>
                    </a:lnTo>
                    <a:lnTo>
                      <a:pt x="17280" y="18900"/>
                    </a:lnTo>
                    <a:lnTo>
                      <a:pt x="18720" y="18900"/>
                    </a:lnTo>
                    <a:lnTo>
                      <a:pt x="18720" y="18900"/>
                    </a:lnTo>
                    <a:lnTo>
                      <a:pt x="20160" y="16200"/>
                    </a:lnTo>
                    <a:lnTo>
                      <a:pt x="20160" y="16200"/>
                    </a:lnTo>
                    <a:lnTo>
                      <a:pt x="21600" y="16200"/>
                    </a:lnTo>
                    <a:lnTo>
                      <a:pt x="21600" y="16200"/>
                    </a:lnTo>
                    <a:lnTo>
                      <a:pt x="17280" y="2700"/>
                    </a:lnTo>
                    <a:lnTo>
                      <a:pt x="17280" y="5400"/>
                    </a:lnTo>
                    <a:lnTo>
                      <a:pt x="17280" y="5400"/>
                    </a:lnTo>
                    <a:lnTo>
                      <a:pt x="15840" y="5400"/>
                    </a:lnTo>
                    <a:lnTo>
                      <a:pt x="15840" y="5400"/>
                    </a:lnTo>
                    <a:lnTo>
                      <a:pt x="15840" y="5400"/>
                    </a:lnTo>
                    <a:lnTo>
                      <a:pt x="15840" y="5400"/>
                    </a:lnTo>
                    <a:lnTo>
                      <a:pt x="14400" y="5400"/>
                    </a:lnTo>
                    <a:lnTo>
                      <a:pt x="14400" y="5400"/>
                    </a:lnTo>
                    <a:lnTo>
                      <a:pt x="14400" y="5400"/>
                    </a:lnTo>
                    <a:lnTo>
                      <a:pt x="12960" y="8100"/>
                    </a:lnTo>
                    <a:lnTo>
                      <a:pt x="12960" y="8100"/>
                    </a:lnTo>
                    <a:lnTo>
                      <a:pt x="12960" y="8100"/>
                    </a:lnTo>
                    <a:lnTo>
                      <a:pt x="12960" y="8100"/>
                    </a:lnTo>
                    <a:lnTo>
                      <a:pt x="11520" y="8100"/>
                    </a:lnTo>
                    <a:lnTo>
                      <a:pt x="11520" y="8100"/>
                    </a:lnTo>
                    <a:lnTo>
                      <a:pt x="11520" y="8100"/>
                    </a:lnTo>
                    <a:lnTo>
                      <a:pt x="10080" y="5400"/>
                    </a:lnTo>
                    <a:lnTo>
                      <a:pt x="10080" y="5400"/>
                    </a:lnTo>
                    <a:lnTo>
                      <a:pt x="8640" y="5400"/>
                    </a:lnTo>
                    <a:lnTo>
                      <a:pt x="7200" y="5400"/>
                    </a:lnTo>
                    <a:lnTo>
                      <a:pt x="5760" y="5400"/>
                    </a:lnTo>
                    <a:lnTo>
                      <a:pt x="5760" y="2700"/>
                    </a:lnTo>
                    <a:lnTo>
                      <a:pt x="4320" y="270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0" y="135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42" name="Shape 4842"/>
              <p:cNvSpPr/>
              <p:nvPr/>
            </p:nvSpPr>
            <p:spPr>
              <a:xfrm>
                <a:off x="993775" y="1084262"/>
                <a:ext cx="30163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411" y="21600"/>
                    </a:moveTo>
                    <a:lnTo>
                      <a:pt x="3411" y="21600"/>
                    </a:lnTo>
                    <a:lnTo>
                      <a:pt x="3411" y="18514"/>
                    </a:lnTo>
                    <a:lnTo>
                      <a:pt x="4547" y="18514"/>
                    </a:lnTo>
                    <a:lnTo>
                      <a:pt x="5684" y="18514"/>
                    </a:lnTo>
                    <a:lnTo>
                      <a:pt x="6821" y="15429"/>
                    </a:lnTo>
                    <a:lnTo>
                      <a:pt x="7958" y="15429"/>
                    </a:lnTo>
                    <a:lnTo>
                      <a:pt x="9095" y="15429"/>
                    </a:lnTo>
                    <a:lnTo>
                      <a:pt x="9095" y="15429"/>
                    </a:lnTo>
                    <a:lnTo>
                      <a:pt x="10232" y="15429"/>
                    </a:lnTo>
                    <a:lnTo>
                      <a:pt x="11368" y="15429"/>
                    </a:lnTo>
                    <a:lnTo>
                      <a:pt x="12505" y="15429"/>
                    </a:lnTo>
                    <a:lnTo>
                      <a:pt x="13642" y="15429"/>
                    </a:lnTo>
                    <a:lnTo>
                      <a:pt x="14779" y="15429"/>
                    </a:lnTo>
                    <a:lnTo>
                      <a:pt x="15916" y="18514"/>
                    </a:lnTo>
                    <a:lnTo>
                      <a:pt x="17053" y="18514"/>
                    </a:lnTo>
                    <a:lnTo>
                      <a:pt x="17053" y="18514"/>
                    </a:lnTo>
                    <a:lnTo>
                      <a:pt x="18189" y="18514"/>
                    </a:lnTo>
                    <a:lnTo>
                      <a:pt x="18189" y="21600"/>
                    </a:lnTo>
                    <a:lnTo>
                      <a:pt x="19326" y="21600"/>
                    </a:lnTo>
                    <a:lnTo>
                      <a:pt x="21600" y="6171"/>
                    </a:lnTo>
                    <a:lnTo>
                      <a:pt x="20463" y="6171"/>
                    </a:lnTo>
                    <a:lnTo>
                      <a:pt x="20463" y="6171"/>
                    </a:lnTo>
                    <a:lnTo>
                      <a:pt x="19326" y="3086"/>
                    </a:lnTo>
                    <a:lnTo>
                      <a:pt x="19326" y="3086"/>
                    </a:lnTo>
                    <a:lnTo>
                      <a:pt x="17053" y="3086"/>
                    </a:lnTo>
                    <a:lnTo>
                      <a:pt x="15916" y="0"/>
                    </a:lnTo>
                    <a:lnTo>
                      <a:pt x="14779" y="0"/>
                    </a:lnTo>
                    <a:lnTo>
                      <a:pt x="13642" y="0"/>
                    </a:lnTo>
                    <a:lnTo>
                      <a:pt x="12505" y="0"/>
                    </a:lnTo>
                    <a:lnTo>
                      <a:pt x="10232" y="0"/>
                    </a:lnTo>
                    <a:lnTo>
                      <a:pt x="9095" y="0"/>
                    </a:lnTo>
                    <a:lnTo>
                      <a:pt x="7958" y="0"/>
                    </a:lnTo>
                    <a:lnTo>
                      <a:pt x="6821" y="0"/>
                    </a:lnTo>
                    <a:lnTo>
                      <a:pt x="5684" y="0"/>
                    </a:lnTo>
                    <a:lnTo>
                      <a:pt x="4547" y="3086"/>
                    </a:lnTo>
                    <a:lnTo>
                      <a:pt x="2274" y="3086"/>
                    </a:lnTo>
                    <a:lnTo>
                      <a:pt x="1137" y="3086"/>
                    </a:lnTo>
                    <a:lnTo>
                      <a:pt x="0" y="6171"/>
                    </a:lnTo>
                    <a:lnTo>
                      <a:pt x="0" y="6171"/>
                    </a:lnTo>
                    <a:lnTo>
                      <a:pt x="3411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43" name="Shape 4843"/>
              <p:cNvSpPr/>
              <p:nvPr/>
            </p:nvSpPr>
            <p:spPr>
              <a:xfrm>
                <a:off x="976312" y="1087437"/>
                <a:ext cx="22226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714" y="21600"/>
                    </a:moveTo>
                    <a:lnTo>
                      <a:pt x="7714" y="21600"/>
                    </a:lnTo>
                    <a:lnTo>
                      <a:pt x="7714" y="20250"/>
                    </a:lnTo>
                    <a:lnTo>
                      <a:pt x="9257" y="18900"/>
                    </a:lnTo>
                    <a:lnTo>
                      <a:pt x="9257" y="17550"/>
                    </a:lnTo>
                    <a:lnTo>
                      <a:pt x="10800" y="16200"/>
                    </a:lnTo>
                    <a:lnTo>
                      <a:pt x="10800" y="14850"/>
                    </a:lnTo>
                    <a:lnTo>
                      <a:pt x="10800" y="13500"/>
                    </a:lnTo>
                    <a:lnTo>
                      <a:pt x="12343" y="12150"/>
                    </a:lnTo>
                    <a:lnTo>
                      <a:pt x="12343" y="12150"/>
                    </a:lnTo>
                    <a:lnTo>
                      <a:pt x="12343" y="12150"/>
                    </a:lnTo>
                    <a:lnTo>
                      <a:pt x="12343" y="10800"/>
                    </a:lnTo>
                    <a:lnTo>
                      <a:pt x="13886" y="10800"/>
                    </a:lnTo>
                    <a:lnTo>
                      <a:pt x="15429" y="9450"/>
                    </a:lnTo>
                    <a:lnTo>
                      <a:pt x="15429" y="9450"/>
                    </a:lnTo>
                    <a:lnTo>
                      <a:pt x="16971" y="8100"/>
                    </a:lnTo>
                    <a:lnTo>
                      <a:pt x="16971" y="8100"/>
                    </a:lnTo>
                    <a:lnTo>
                      <a:pt x="18514" y="6750"/>
                    </a:lnTo>
                    <a:lnTo>
                      <a:pt x="20057" y="6750"/>
                    </a:lnTo>
                    <a:lnTo>
                      <a:pt x="21600" y="6750"/>
                    </a:lnTo>
                    <a:lnTo>
                      <a:pt x="16971" y="0"/>
                    </a:lnTo>
                    <a:lnTo>
                      <a:pt x="15429" y="0"/>
                    </a:lnTo>
                    <a:lnTo>
                      <a:pt x="13886" y="1350"/>
                    </a:lnTo>
                    <a:lnTo>
                      <a:pt x="13886" y="2700"/>
                    </a:lnTo>
                    <a:lnTo>
                      <a:pt x="12343" y="2700"/>
                    </a:lnTo>
                    <a:lnTo>
                      <a:pt x="10800" y="4050"/>
                    </a:lnTo>
                    <a:lnTo>
                      <a:pt x="9257" y="5400"/>
                    </a:lnTo>
                    <a:lnTo>
                      <a:pt x="7714" y="5400"/>
                    </a:lnTo>
                    <a:lnTo>
                      <a:pt x="7714" y="6750"/>
                    </a:lnTo>
                    <a:lnTo>
                      <a:pt x="6171" y="8100"/>
                    </a:lnTo>
                    <a:lnTo>
                      <a:pt x="6171" y="8100"/>
                    </a:lnTo>
                    <a:lnTo>
                      <a:pt x="6171" y="9450"/>
                    </a:lnTo>
                    <a:lnTo>
                      <a:pt x="4629" y="9450"/>
                    </a:lnTo>
                    <a:lnTo>
                      <a:pt x="4629" y="10800"/>
                    </a:lnTo>
                    <a:lnTo>
                      <a:pt x="3086" y="12150"/>
                    </a:lnTo>
                    <a:lnTo>
                      <a:pt x="1543" y="14850"/>
                    </a:lnTo>
                    <a:lnTo>
                      <a:pt x="1543" y="16200"/>
                    </a:lnTo>
                    <a:lnTo>
                      <a:pt x="0" y="18900"/>
                    </a:lnTo>
                    <a:lnTo>
                      <a:pt x="0" y="20250"/>
                    </a:lnTo>
                    <a:lnTo>
                      <a:pt x="0" y="20250"/>
                    </a:lnTo>
                    <a:lnTo>
                      <a:pt x="771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44" name="Shape 4844"/>
              <p:cNvSpPr/>
              <p:nvPr/>
            </p:nvSpPr>
            <p:spPr>
              <a:xfrm>
                <a:off x="966787" y="1111250"/>
                <a:ext cx="17463" cy="444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891" y="21600"/>
                    </a:moveTo>
                    <a:lnTo>
                      <a:pt x="5891" y="21600"/>
                    </a:lnTo>
                    <a:lnTo>
                      <a:pt x="5891" y="20829"/>
                    </a:lnTo>
                    <a:lnTo>
                      <a:pt x="7855" y="20829"/>
                    </a:lnTo>
                    <a:lnTo>
                      <a:pt x="7855" y="20829"/>
                    </a:lnTo>
                    <a:lnTo>
                      <a:pt x="7855" y="20829"/>
                    </a:lnTo>
                    <a:lnTo>
                      <a:pt x="9818" y="20057"/>
                    </a:lnTo>
                    <a:lnTo>
                      <a:pt x="9818" y="19286"/>
                    </a:lnTo>
                    <a:lnTo>
                      <a:pt x="11782" y="19286"/>
                    </a:lnTo>
                    <a:lnTo>
                      <a:pt x="11782" y="18514"/>
                    </a:lnTo>
                    <a:lnTo>
                      <a:pt x="13745" y="17743"/>
                    </a:lnTo>
                    <a:lnTo>
                      <a:pt x="13745" y="16971"/>
                    </a:lnTo>
                    <a:lnTo>
                      <a:pt x="13745" y="16971"/>
                    </a:lnTo>
                    <a:lnTo>
                      <a:pt x="15709" y="16200"/>
                    </a:lnTo>
                    <a:lnTo>
                      <a:pt x="15709" y="15429"/>
                    </a:lnTo>
                    <a:lnTo>
                      <a:pt x="15709" y="14657"/>
                    </a:lnTo>
                    <a:lnTo>
                      <a:pt x="15709" y="13886"/>
                    </a:lnTo>
                    <a:lnTo>
                      <a:pt x="15709" y="13114"/>
                    </a:lnTo>
                    <a:lnTo>
                      <a:pt x="17673" y="12343"/>
                    </a:lnTo>
                    <a:lnTo>
                      <a:pt x="17673" y="11571"/>
                    </a:lnTo>
                    <a:lnTo>
                      <a:pt x="17673" y="10029"/>
                    </a:lnTo>
                    <a:lnTo>
                      <a:pt x="17673" y="9257"/>
                    </a:lnTo>
                    <a:lnTo>
                      <a:pt x="17673" y="7714"/>
                    </a:lnTo>
                    <a:lnTo>
                      <a:pt x="19636" y="6171"/>
                    </a:lnTo>
                    <a:lnTo>
                      <a:pt x="19636" y="4629"/>
                    </a:lnTo>
                    <a:lnTo>
                      <a:pt x="19636" y="3086"/>
                    </a:lnTo>
                    <a:lnTo>
                      <a:pt x="19636" y="3086"/>
                    </a:lnTo>
                    <a:lnTo>
                      <a:pt x="19636" y="2314"/>
                    </a:lnTo>
                    <a:lnTo>
                      <a:pt x="21600" y="1543"/>
                    </a:lnTo>
                    <a:lnTo>
                      <a:pt x="21600" y="771"/>
                    </a:lnTo>
                    <a:lnTo>
                      <a:pt x="11782" y="0"/>
                    </a:lnTo>
                    <a:lnTo>
                      <a:pt x="11782" y="771"/>
                    </a:lnTo>
                    <a:lnTo>
                      <a:pt x="11782" y="1543"/>
                    </a:lnTo>
                    <a:lnTo>
                      <a:pt x="9818" y="2314"/>
                    </a:lnTo>
                    <a:lnTo>
                      <a:pt x="9818" y="3086"/>
                    </a:lnTo>
                    <a:lnTo>
                      <a:pt x="9818" y="3857"/>
                    </a:lnTo>
                    <a:lnTo>
                      <a:pt x="9818" y="5400"/>
                    </a:lnTo>
                    <a:lnTo>
                      <a:pt x="7855" y="6943"/>
                    </a:lnTo>
                    <a:lnTo>
                      <a:pt x="7855" y="8486"/>
                    </a:lnTo>
                    <a:lnTo>
                      <a:pt x="7855" y="10029"/>
                    </a:lnTo>
                    <a:lnTo>
                      <a:pt x="7855" y="11571"/>
                    </a:lnTo>
                    <a:lnTo>
                      <a:pt x="7855" y="11571"/>
                    </a:lnTo>
                    <a:lnTo>
                      <a:pt x="7855" y="12343"/>
                    </a:lnTo>
                    <a:lnTo>
                      <a:pt x="5891" y="13114"/>
                    </a:lnTo>
                    <a:lnTo>
                      <a:pt x="5891" y="13886"/>
                    </a:lnTo>
                    <a:lnTo>
                      <a:pt x="5891" y="14657"/>
                    </a:lnTo>
                    <a:lnTo>
                      <a:pt x="5891" y="14657"/>
                    </a:lnTo>
                    <a:lnTo>
                      <a:pt x="5891" y="15429"/>
                    </a:lnTo>
                    <a:lnTo>
                      <a:pt x="3927" y="16200"/>
                    </a:lnTo>
                    <a:lnTo>
                      <a:pt x="3927" y="16200"/>
                    </a:lnTo>
                    <a:lnTo>
                      <a:pt x="3927" y="16971"/>
                    </a:lnTo>
                    <a:lnTo>
                      <a:pt x="3927" y="16971"/>
                    </a:lnTo>
                    <a:lnTo>
                      <a:pt x="1964" y="16971"/>
                    </a:lnTo>
                    <a:lnTo>
                      <a:pt x="1964" y="17743"/>
                    </a:lnTo>
                    <a:lnTo>
                      <a:pt x="1964" y="17743"/>
                    </a:lnTo>
                    <a:lnTo>
                      <a:pt x="1964" y="17743"/>
                    </a:lnTo>
                    <a:lnTo>
                      <a:pt x="1964" y="17743"/>
                    </a:lnTo>
                    <a:lnTo>
                      <a:pt x="0" y="17743"/>
                    </a:lnTo>
                    <a:lnTo>
                      <a:pt x="0" y="17743"/>
                    </a:lnTo>
                    <a:lnTo>
                      <a:pt x="0" y="17743"/>
                    </a:lnTo>
                    <a:lnTo>
                      <a:pt x="5891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45" name="Shape 4845"/>
              <p:cNvSpPr/>
              <p:nvPr/>
            </p:nvSpPr>
            <p:spPr>
              <a:xfrm>
                <a:off x="935037" y="1130300"/>
                <a:ext cx="36513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5400"/>
                    </a:moveTo>
                    <a:lnTo>
                      <a:pt x="0" y="5400"/>
                    </a:lnTo>
                    <a:lnTo>
                      <a:pt x="2817" y="8100"/>
                    </a:lnTo>
                    <a:lnTo>
                      <a:pt x="4696" y="12150"/>
                    </a:lnTo>
                    <a:lnTo>
                      <a:pt x="5635" y="13500"/>
                    </a:lnTo>
                    <a:lnTo>
                      <a:pt x="7513" y="14850"/>
                    </a:lnTo>
                    <a:lnTo>
                      <a:pt x="7513" y="16200"/>
                    </a:lnTo>
                    <a:lnTo>
                      <a:pt x="8452" y="16200"/>
                    </a:lnTo>
                    <a:lnTo>
                      <a:pt x="9391" y="17550"/>
                    </a:lnTo>
                    <a:lnTo>
                      <a:pt x="9391" y="17550"/>
                    </a:lnTo>
                    <a:lnTo>
                      <a:pt x="10330" y="18900"/>
                    </a:lnTo>
                    <a:lnTo>
                      <a:pt x="11270" y="18900"/>
                    </a:lnTo>
                    <a:lnTo>
                      <a:pt x="12209" y="20250"/>
                    </a:lnTo>
                    <a:lnTo>
                      <a:pt x="12209" y="20250"/>
                    </a:lnTo>
                    <a:lnTo>
                      <a:pt x="13148" y="20250"/>
                    </a:lnTo>
                    <a:lnTo>
                      <a:pt x="14087" y="21600"/>
                    </a:lnTo>
                    <a:lnTo>
                      <a:pt x="14087" y="21600"/>
                    </a:lnTo>
                    <a:lnTo>
                      <a:pt x="15026" y="21600"/>
                    </a:lnTo>
                    <a:lnTo>
                      <a:pt x="15965" y="21600"/>
                    </a:lnTo>
                    <a:lnTo>
                      <a:pt x="16904" y="21600"/>
                    </a:lnTo>
                    <a:lnTo>
                      <a:pt x="17843" y="21600"/>
                    </a:lnTo>
                    <a:lnTo>
                      <a:pt x="17843" y="21600"/>
                    </a:lnTo>
                    <a:lnTo>
                      <a:pt x="18783" y="21600"/>
                    </a:lnTo>
                    <a:lnTo>
                      <a:pt x="19722" y="21600"/>
                    </a:lnTo>
                    <a:lnTo>
                      <a:pt x="20661" y="21600"/>
                    </a:lnTo>
                    <a:lnTo>
                      <a:pt x="21600" y="21600"/>
                    </a:lnTo>
                    <a:lnTo>
                      <a:pt x="18783" y="14850"/>
                    </a:lnTo>
                    <a:lnTo>
                      <a:pt x="18783" y="14850"/>
                    </a:lnTo>
                    <a:lnTo>
                      <a:pt x="18783" y="14850"/>
                    </a:lnTo>
                    <a:lnTo>
                      <a:pt x="17843" y="14850"/>
                    </a:lnTo>
                    <a:lnTo>
                      <a:pt x="17843" y="14850"/>
                    </a:lnTo>
                    <a:lnTo>
                      <a:pt x="17843" y="14850"/>
                    </a:lnTo>
                    <a:lnTo>
                      <a:pt x="16904" y="14850"/>
                    </a:lnTo>
                    <a:lnTo>
                      <a:pt x="16904" y="14850"/>
                    </a:lnTo>
                    <a:lnTo>
                      <a:pt x="16904" y="14850"/>
                    </a:lnTo>
                    <a:lnTo>
                      <a:pt x="15965" y="14850"/>
                    </a:lnTo>
                    <a:lnTo>
                      <a:pt x="15965" y="14850"/>
                    </a:lnTo>
                    <a:lnTo>
                      <a:pt x="15026" y="14850"/>
                    </a:lnTo>
                    <a:lnTo>
                      <a:pt x="15026" y="13500"/>
                    </a:lnTo>
                    <a:lnTo>
                      <a:pt x="14087" y="13500"/>
                    </a:lnTo>
                    <a:lnTo>
                      <a:pt x="13148" y="13500"/>
                    </a:lnTo>
                    <a:lnTo>
                      <a:pt x="13148" y="12150"/>
                    </a:lnTo>
                    <a:lnTo>
                      <a:pt x="12209" y="12150"/>
                    </a:lnTo>
                    <a:lnTo>
                      <a:pt x="12209" y="12150"/>
                    </a:lnTo>
                    <a:lnTo>
                      <a:pt x="11270" y="10800"/>
                    </a:lnTo>
                    <a:lnTo>
                      <a:pt x="11270" y="10800"/>
                    </a:lnTo>
                    <a:lnTo>
                      <a:pt x="10330" y="9450"/>
                    </a:lnTo>
                    <a:lnTo>
                      <a:pt x="9391" y="8100"/>
                    </a:lnTo>
                    <a:lnTo>
                      <a:pt x="7513" y="6750"/>
                    </a:lnTo>
                    <a:lnTo>
                      <a:pt x="5635" y="4050"/>
                    </a:lnTo>
                    <a:lnTo>
                      <a:pt x="3757" y="0"/>
                    </a:lnTo>
                    <a:lnTo>
                      <a:pt x="3757" y="0"/>
                    </a:lnTo>
                    <a:lnTo>
                      <a:pt x="0" y="5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46" name="Shape 4846"/>
              <p:cNvSpPr/>
              <p:nvPr/>
            </p:nvSpPr>
            <p:spPr>
              <a:xfrm>
                <a:off x="904875" y="1111250"/>
                <a:ext cx="36513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78" y="6750"/>
                    </a:moveTo>
                    <a:lnTo>
                      <a:pt x="1878" y="6750"/>
                    </a:lnTo>
                    <a:lnTo>
                      <a:pt x="2817" y="6750"/>
                    </a:lnTo>
                    <a:lnTo>
                      <a:pt x="2817" y="6750"/>
                    </a:lnTo>
                    <a:lnTo>
                      <a:pt x="2817" y="6750"/>
                    </a:lnTo>
                    <a:lnTo>
                      <a:pt x="3757" y="6750"/>
                    </a:lnTo>
                    <a:lnTo>
                      <a:pt x="3757" y="6750"/>
                    </a:lnTo>
                    <a:lnTo>
                      <a:pt x="3757" y="6750"/>
                    </a:lnTo>
                    <a:lnTo>
                      <a:pt x="4696" y="6750"/>
                    </a:lnTo>
                    <a:lnTo>
                      <a:pt x="4696" y="6750"/>
                    </a:lnTo>
                    <a:lnTo>
                      <a:pt x="5635" y="6750"/>
                    </a:lnTo>
                    <a:lnTo>
                      <a:pt x="5635" y="6750"/>
                    </a:lnTo>
                    <a:lnTo>
                      <a:pt x="5635" y="8100"/>
                    </a:lnTo>
                    <a:lnTo>
                      <a:pt x="6574" y="8100"/>
                    </a:lnTo>
                    <a:lnTo>
                      <a:pt x="7513" y="8100"/>
                    </a:lnTo>
                    <a:lnTo>
                      <a:pt x="7513" y="8100"/>
                    </a:lnTo>
                    <a:lnTo>
                      <a:pt x="8452" y="9450"/>
                    </a:lnTo>
                    <a:lnTo>
                      <a:pt x="8452" y="9450"/>
                    </a:lnTo>
                    <a:lnTo>
                      <a:pt x="10330" y="10800"/>
                    </a:lnTo>
                    <a:lnTo>
                      <a:pt x="11270" y="12150"/>
                    </a:lnTo>
                    <a:lnTo>
                      <a:pt x="12209" y="13500"/>
                    </a:lnTo>
                    <a:lnTo>
                      <a:pt x="13148" y="14850"/>
                    </a:lnTo>
                    <a:lnTo>
                      <a:pt x="15965" y="18900"/>
                    </a:lnTo>
                    <a:lnTo>
                      <a:pt x="17843" y="21600"/>
                    </a:lnTo>
                    <a:lnTo>
                      <a:pt x="21600" y="16200"/>
                    </a:lnTo>
                    <a:lnTo>
                      <a:pt x="18783" y="13500"/>
                    </a:lnTo>
                    <a:lnTo>
                      <a:pt x="16904" y="10800"/>
                    </a:lnTo>
                    <a:lnTo>
                      <a:pt x="15026" y="8100"/>
                    </a:lnTo>
                    <a:lnTo>
                      <a:pt x="14087" y="6750"/>
                    </a:lnTo>
                    <a:lnTo>
                      <a:pt x="13148" y="5400"/>
                    </a:lnTo>
                    <a:lnTo>
                      <a:pt x="11270" y="4050"/>
                    </a:lnTo>
                    <a:lnTo>
                      <a:pt x="11270" y="4050"/>
                    </a:lnTo>
                    <a:lnTo>
                      <a:pt x="10330" y="2700"/>
                    </a:lnTo>
                    <a:lnTo>
                      <a:pt x="9391" y="2700"/>
                    </a:lnTo>
                    <a:lnTo>
                      <a:pt x="9391" y="1350"/>
                    </a:lnTo>
                    <a:lnTo>
                      <a:pt x="8452" y="1350"/>
                    </a:lnTo>
                    <a:lnTo>
                      <a:pt x="7513" y="1350"/>
                    </a:lnTo>
                    <a:lnTo>
                      <a:pt x="6574" y="0"/>
                    </a:lnTo>
                    <a:lnTo>
                      <a:pt x="5635" y="0"/>
                    </a:lnTo>
                    <a:lnTo>
                      <a:pt x="5635" y="0"/>
                    </a:lnTo>
                    <a:lnTo>
                      <a:pt x="4696" y="0"/>
                    </a:lnTo>
                    <a:lnTo>
                      <a:pt x="3757" y="0"/>
                    </a:lnTo>
                    <a:lnTo>
                      <a:pt x="2817" y="0"/>
                    </a:lnTo>
                    <a:lnTo>
                      <a:pt x="2817" y="0"/>
                    </a:lnTo>
                    <a:lnTo>
                      <a:pt x="1878" y="0"/>
                    </a:lnTo>
                    <a:lnTo>
                      <a:pt x="939" y="0"/>
                    </a:lnTo>
                    <a:lnTo>
                      <a:pt x="0" y="1350"/>
                    </a:lnTo>
                    <a:lnTo>
                      <a:pt x="0" y="1350"/>
                    </a:lnTo>
                    <a:lnTo>
                      <a:pt x="1878" y="675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47" name="Shape 4847"/>
              <p:cNvSpPr/>
              <p:nvPr/>
            </p:nvSpPr>
            <p:spPr>
              <a:xfrm>
                <a:off x="892175" y="1112837"/>
                <a:ext cx="15875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1600"/>
                    </a:moveTo>
                    <a:lnTo>
                      <a:pt x="10800" y="21600"/>
                    </a:lnTo>
                    <a:lnTo>
                      <a:pt x="10800" y="20000"/>
                    </a:lnTo>
                    <a:lnTo>
                      <a:pt x="10800" y="18400"/>
                    </a:lnTo>
                    <a:lnTo>
                      <a:pt x="10800" y="16800"/>
                    </a:lnTo>
                    <a:lnTo>
                      <a:pt x="12960" y="15200"/>
                    </a:lnTo>
                    <a:lnTo>
                      <a:pt x="12960" y="14400"/>
                    </a:lnTo>
                    <a:lnTo>
                      <a:pt x="12960" y="12800"/>
                    </a:lnTo>
                    <a:lnTo>
                      <a:pt x="12960" y="11200"/>
                    </a:lnTo>
                    <a:lnTo>
                      <a:pt x="15120" y="9600"/>
                    </a:lnTo>
                    <a:lnTo>
                      <a:pt x="15120" y="8800"/>
                    </a:lnTo>
                    <a:lnTo>
                      <a:pt x="15120" y="8800"/>
                    </a:lnTo>
                    <a:lnTo>
                      <a:pt x="15120" y="8000"/>
                    </a:lnTo>
                    <a:lnTo>
                      <a:pt x="15120" y="7200"/>
                    </a:lnTo>
                    <a:lnTo>
                      <a:pt x="17280" y="6400"/>
                    </a:lnTo>
                    <a:lnTo>
                      <a:pt x="17280" y="6400"/>
                    </a:lnTo>
                    <a:lnTo>
                      <a:pt x="17280" y="5600"/>
                    </a:lnTo>
                    <a:lnTo>
                      <a:pt x="17280" y="5600"/>
                    </a:lnTo>
                    <a:lnTo>
                      <a:pt x="17280" y="4800"/>
                    </a:lnTo>
                    <a:lnTo>
                      <a:pt x="19440" y="4800"/>
                    </a:lnTo>
                    <a:lnTo>
                      <a:pt x="19440" y="4000"/>
                    </a:lnTo>
                    <a:lnTo>
                      <a:pt x="19440" y="4000"/>
                    </a:lnTo>
                    <a:lnTo>
                      <a:pt x="21600" y="4000"/>
                    </a:lnTo>
                    <a:lnTo>
                      <a:pt x="21600" y="3200"/>
                    </a:lnTo>
                    <a:lnTo>
                      <a:pt x="21600" y="3200"/>
                    </a:lnTo>
                    <a:lnTo>
                      <a:pt x="21600" y="3200"/>
                    </a:lnTo>
                    <a:lnTo>
                      <a:pt x="17280" y="0"/>
                    </a:lnTo>
                    <a:lnTo>
                      <a:pt x="15120" y="0"/>
                    </a:lnTo>
                    <a:lnTo>
                      <a:pt x="15120" y="800"/>
                    </a:lnTo>
                    <a:lnTo>
                      <a:pt x="12960" y="800"/>
                    </a:lnTo>
                    <a:lnTo>
                      <a:pt x="12960" y="1600"/>
                    </a:lnTo>
                    <a:lnTo>
                      <a:pt x="10800" y="1600"/>
                    </a:lnTo>
                    <a:lnTo>
                      <a:pt x="10800" y="2400"/>
                    </a:lnTo>
                    <a:lnTo>
                      <a:pt x="8640" y="3200"/>
                    </a:lnTo>
                    <a:lnTo>
                      <a:pt x="8640" y="4000"/>
                    </a:lnTo>
                    <a:lnTo>
                      <a:pt x="6480" y="4000"/>
                    </a:lnTo>
                    <a:lnTo>
                      <a:pt x="6480" y="4800"/>
                    </a:lnTo>
                    <a:lnTo>
                      <a:pt x="6480" y="5600"/>
                    </a:lnTo>
                    <a:lnTo>
                      <a:pt x="6480" y="6400"/>
                    </a:lnTo>
                    <a:lnTo>
                      <a:pt x="4320" y="7200"/>
                    </a:lnTo>
                    <a:lnTo>
                      <a:pt x="4320" y="7200"/>
                    </a:lnTo>
                    <a:lnTo>
                      <a:pt x="4320" y="8000"/>
                    </a:lnTo>
                    <a:lnTo>
                      <a:pt x="4320" y="8800"/>
                    </a:lnTo>
                    <a:lnTo>
                      <a:pt x="2160" y="10400"/>
                    </a:lnTo>
                    <a:lnTo>
                      <a:pt x="2160" y="12000"/>
                    </a:lnTo>
                    <a:lnTo>
                      <a:pt x="2160" y="13600"/>
                    </a:lnTo>
                    <a:lnTo>
                      <a:pt x="2160" y="15200"/>
                    </a:lnTo>
                    <a:lnTo>
                      <a:pt x="0" y="16800"/>
                    </a:lnTo>
                    <a:lnTo>
                      <a:pt x="0" y="18400"/>
                    </a:lnTo>
                    <a:lnTo>
                      <a:pt x="0" y="20000"/>
                    </a:lnTo>
                    <a:lnTo>
                      <a:pt x="0" y="20800"/>
                    </a:lnTo>
                    <a:lnTo>
                      <a:pt x="0" y="20800"/>
                    </a:lnTo>
                    <a:lnTo>
                      <a:pt x="10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48" name="Shape 4848"/>
              <p:cNvSpPr/>
              <p:nvPr/>
            </p:nvSpPr>
            <p:spPr>
              <a:xfrm>
                <a:off x="884237" y="1154112"/>
                <a:ext cx="15876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320" y="21600"/>
                    </a:moveTo>
                    <a:lnTo>
                      <a:pt x="4320" y="21600"/>
                    </a:lnTo>
                    <a:lnTo>
                      <a:pt x="6480" y="21600"/>
                    </a:lnTo>
                    <a:lnTo>
                      <a:pt x="6480" y="20800"/>
                    </a:lnTo>
                    <a:lnTo>
                      <a:pt x="8640" y="20800"/>
                    </a:lnTo>
                    <a:lnTo>
                      <a:pt x="10800" y="20000"/>
                    </a:lnTo>
                    <a:lnTo>
                      <a:pt x="10800" y="20000"/>
                    </a:lnTo>
                    <a:lnTo>
                      <a:pt x="12960" y="19200"/>
                    </a:lnTo>
                    <a:lnTo>
                      <a:pt x="12960" y="18400"/>
                    </a:lnTo>
                    <a:lnTo>
                      <a:pt x="12960" y="17600"/>
                    </a:lnTo>
                    <a:lnTo>
                      <a:pt x="15120" y="16800"/>
                    </a:lnTo>
                    <a:lnTo>
                      <a:pt x="15120" y="16800"/>
                    </a:lnTo>
                    <a:lnTo>
                      <a:pt x="15120" y="16000"/>
                    </a:lnTo>
                    <a:lnTo>
                      <a:pt x="17280" y="15200"/>
                    </a:lnTo>
                    <a:lnTo>
                      <a:pt x="17280" y="14400"/>
                    </a:lnTo>
                    <a:lnTo>
                      <a:pt x="17280" y="13600"/>
                    </a:lnTo>
                    <a:lnTo>
                      <a:pt x="17280" y="12800"/>
                    </a:lnTo>
                    <a:lnTo>
                      <a:pt x="17280" y="12000"/>
                    </a:lnTo>
                    <a:lnTo>
                      <a:pt x="19440" y="11200"/>
                    </a:lnTo>
                    <a:lnTo>
                      <a:pt x="19440" y="9600"/>
                    </a:lnTo>
                    <a:lnTo>
                      <a:pt x="19440" y="8000"/>
                    </a:lnTo>
                    <a:lnTo>
                      <a:pt x="19440" y="6400"/>
                    </a:lnTo>
                    <a:lnTo>
                      <a:pt x="21600" y="4800"/>
                    </a:lnTo>
                    <a:lnTo>
                      <a:pt x="21600" y="3200"/>
                    </a:lnTo>
                    <a:lnTo>
                      <a:pt x="21600" y="1600"/>
                    </a:lnTo>
                    <a:lnTo>
                      <a:pt x="21600" y="800"/>
                    </a:lnTo>
                    <a:lnTo>
                      <a:pt x="10800" y="0"/>
                    </a:lnTo>
                    <a:lnTo>
                      <a:pt x="10800" y="1600"/>
                    </a:lnTo>
                    <a:lnTo>
                      <a:pt x="10800" y="3200"/>
                    </a:lnTo>
                    <a:lnTo>
                      <a:pt x="10800" y="4800"/>
                    </a:lnTo>
                    <a:lnTo>
                      <a:pt x="8640" y="6400"/>
                    </a:lnTo>
                    <a:lnTo>
                      <a:pt x="8640" y="7200"/>
                    </a:lnTo>
                    <a:lnTo>
                      <a:pt x="8640" y="8800"/>
                    </a:lnTo>
                    <a:lnTo>
                      <a:pt x="8640" y="10400"/>
                    </a:lnTo>
                    <a:lnTo>
                      <a:pt x="8640" y="12000"/>
                    </a:lnTo>
                    <a:lnTo>
                      <a:pt x="6480" y="12000"/>
                    </a:lnTo>
                    <a:lnTo>
                      <a:pt x="6480" y="12800"/>
                    </a:lnTo>
                    <a:lnTo>
                      <a:pt x="6480" y="13600"/>
                    </a:lnTo>
                    <a:lnTo>
                      <a:pt x="6480" y="14400"/>
                    </a:lnTo>
                    <a:lnTo>
                      <a:pt x="6480" y="14400"/>
                    </a:lnTo>
                    <a:lnTo>
                      <a:pt x="4320" y="15200"/>
                    </a:lnTo>
                    <a:lnTo>
                      <a:pt x="4320" y="16000"/>
                    </a:lnTo>
                    <a:lnTo>
                      <a:pt x="4320" y="16000"/>
                    </a:lnTo>
                    <a:lnTo>
                      <a:pt x="4320" y="16800"/>
                    </a:lnTo>
                    <a:lnTo>
                      <a:pt x="2160" y="16800"/>
                    </a:lnTo>
                    <a:lnTo>
                      <a:pt x="2160" y="16800"/>
                    </a:lnTo>
                    <a:lnTo>
                      <a:pt x="2160" y="17600"/>
                    </a:lnTo>
                    <a:lnTo>
                      <a:pt x="0" y="17600"/>
                    </a:lnTo>
                    <a:lnTo>
                      <a:pt x="0" y="17600"/>
                    </a:lnTo>
                    <a:lnTo>
                      <a:pt x="0" y="17600"/>
                    </a:lnTo>
                    <a:lnTo>
                      <a:pt x="0" y="18400"/>
                    </a:lnTo>
                    <a:lnTo>
                      <a:pt x="0" y="18400"/>
                    </a:lnTo>
                    <a:lnTo>
                      <a:pt x="432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49" name="Shape 4849"/>
              <p:cNvSpPr/>
              <p:nvPr/>
            </p:nvSpPr>
            <p:spPr>
              <a:xfrm>
                <a:off x="850900" y="1173162"/>
                <a:ext cx="36513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5400"/>
                    </a:moveTo>
                    <a:lnTo>
                      <a:pt x="0" y="5400"/>
                    </a:lnTo>
                    <a:lnTo>
                      <a:pt x="939" y="6750"/>
                    </a:lnTo>
                    <a:lnTo>
                      <a:pt x="1878" y="8100"/>
                    </a:lnTo>
                    <a:lnTo>
                      <a:pt x="2817" y="9450"/>
                    </a:lnTo>
                    <a:lnTo>
                      <a:pt x="4696" y="10800"/>
                    </a:lnTo>
                    <a:lnTo>
                      <a:pt x="5635" y="12150"/>
                    </a:lnTo>
                    <a:lnTo>
                      <a:pt x="6574" y="14850"/>
                    </a:lnTo>
                    <a:lnTo>
                      <a:pt x="7513" y="14850"/>
                    </a:lnTo>
                    <a:lnTo>
                      <a:pt x="8452" y="16200"/>
                    </a:lnTo>
                    <a:lnTo>
                      <a:pt x="9391" y="16200"/>
                    </a:lnTo>
                    <a:lnTo>
                      <a:pt x="9391" y="17550"/>
                    </a:lnTo>
                    <a:lnTo>
                      <a:pt x="10330" y="17550"/>
                    </a:lnTo>
                    <a:lnTo>
                      <a:pt x="11270" y="18900"/>
                    </a:lnTo>
                    <a:lnTo>
                      <a:pt x="11270" y="18900"/>
                    </a:lnTo>
                    <a:lnTo>
                      <a:pt x="12209" y="20250"/>
                    </a:lnTo>
                    <a:lnTo>
                      <a:pt x="13148" y="20250"/>
                    </a:lnTo>
                    <a:lnTo>
                      <a:pt x="14087" y="20250"/>
                    </a:lnTo>
                    <a:lnTo>
                      <a:pt x="15026" y="21600"/>
                    </a:lnTo>
                    <a:lnTo>
                      <a:pt x="15026" y="21600"/>
                    </a:lnTo>
                    <a:lnTo>
                      <a:pt x="15965" y="21600"/>
                    </a:lnTo>
                    <a:lnTo>
                      <a:pt x="16904" y="21600"/>
                    </a:lnTo>
                    <a:lnTo>
                      <a:pt x="17843" y="21600"/>
                    </a:lnTo>
                    <a:lnTo>
                      <a:pt x="18783" y="21600"/>
                    </a:lnTo>
                    <a:lnTo>
                      <a:pt x="18783" y="21600"/>
                    </a:lnTo>
                    <a:lnTo>
                      <a:pt x="19722" y="21600"/>
                    </a:lnTo>
                    <a:lnTo>
                      <a:pt x="20661" y="21600"/>
                    </a:lnTo>
                    <a:lnTo>
                      <a:pt x="21600" y="20250"/>
                    </a:lnTo>
                    <a:lnTo>
                      <a:pt x="19722" y="14850"/>
                    </a:lnTo>
                    <a:lnTo>
                      <a:pt x="18783" y="14850"/>
                    </a:lnTo>
                    <a:lnTo>
                      <a:pt x="18783" y="14850"/>
                    </a:lnTo>
                    <a:lnTo>
                      <a:pt x="18783" y="14850"/>
                    </a:lnTo>
                    <a:lnTo>
                      <a:pt x="17843" y="14850"/>
                    </a:lnTo>
                    <a:lnTo>
                      <a:pt x="17843" y="14850"/>
                    </a:lnTo>
                    <a:lnTo>
                      <a:pt x="17843" y="14850"/>
                    </a:lnTo>
                    <a:lnTo>
                      <a:pt x="16904" y="14850"/>
                    </a:lnTo>
                    <a:lnTo>
                      <a:pt x="16904" y="14850"/>
                    </a:lnTo>
                    <a:lnTo>
                      <a:pt x="15965" y="14850"/>
                    </a:lnTo>
                    <a:lnTo>
                      <a:pt x="15965" y="13500"/>
                    </a:lnTo>
                    <a:lnTo>
                      <a:pt x="15026" y="13500"/>
                    </a:lnTo>
                    <a:lnTo>
                      <a:pt x="15026" y="13500"/>
                    </a:lnTo>
                    <a:lnTo>
                      <a:pt x="14087" y="13500"/>
                    </a:lnTo>
                    <a:lnTo>
                      <a:pt x="13148" y="12150"/>
                    </a:lnTo>
                    <a:lnTo>
                      <a:pt x="13148" y="12150"/>
                    </a:lnTo>
                    <a:lnTo>
                      <a:pt x="12209" y="12150"/>
                    </a:lnTo>
                    <a:lnTo>
                      <a:pt x="11270" y="10800"/>
                    </a:lnTo>
                    <a:lnTo>
                      <a:pt x="11270" y="10800"/>
                    </a:lnTo>
                    <a:lnTo>
                      <a:pt x="10330" y="9450"/>
                    </a:lnTo>
                    <a:lnTo>
                      <a:pt x="10330" y="9450"/>
                    </a:lnTo>
                    <a:lnTo>
                      <a:pt x="8452" y="8100"/>
                    </a:lnTo>
                    <a:lnTo>
                      <a:pt x="7513" y="6750"/>
                    </a:lnTo>
                    <a:lnTo>
                      <a:pt x="6574" y="4050"/>
                    </a:lnTo>
                    <a:lnTo>
                      <a:pt x="5635" y="2700"/>
                    </a:lnTo>
                    <a:lnTo>
                      <a:pt x="3757" y="1350"/>
                    </a:lnTo>
                    <a:lnTo>
                      <a:pt x="2817" y="0"/>
                    </a:lnTo>
                    <a:lnTo>
                      <a:pt x="2817" y="0"/>
                    </a:lnTo>
                    <a:lnTo>
                      <a:pt x="0" y="5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50" name="Shape 4850"/>
              <p:cNvSpPr/>
              <p:nvPr/>
            </p:nvSpPr>
            <p:spPr>
              <a:xfrm>
                <a:off x="820737" y="1154112"/>
                <a:ext cx="34926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945" y="6750"/>
                    </a:moveTo>
                    <a:lnTo>
                      <a:pt x="2945" y="6750"/>
                    </a:lnTo>
                    <a:lnTo>
                      <a:pt x="2945" y="6750"/>
                    </a:lnTo>
                    <a:lnTo>
                      <a:pt x="2945" y="6750"/>
                    </a:lnTo>
                    <a:lnTo>
                      <a:pt x="2945" y="6750"/>
                    </a:lnTo>
                    <a:lnTo>
                      <a:pt x="2945" y="6750"/>
                    </a:lnTo>
                    <a:lnTo>
                      <a:pt x="3927" y="6750"/>
                    </a:lnTo>
                    <a:lnTo>
                      <a:pt x="3927" y="6750"/>
                    </a:lnTo>
                    <a:lnTo>
                      <a:pt x="3927" y="6750"/>
                    </a:lnTo>
                    <a:lnTo>
                      <a:pt x="4909" y="6750"/>
                    </a:lnTo>
                    <a:lnTo>
                      <a:pt x="4909" y="6750"/>
                    </a:lnTo>
                    <a:lnTo>
                      <a:pt x="4909" y="6750"/>
                    </a:lnTo>
                    <a:lnTo>
                      <a:pt x="5891" y="6750"/>
                    </a:lnTo>
                    <a:lnTo>
                      <a:pt x="5891" y="6750"/>
                    </a:lnTo>
                    <a:lnTo>
                      <a:pt x="6873" y="6750"/>
                    </a:lnTo>
                    <a:lnTo>
                      <a:pt x="6873" y="8100"/>
                    </a:lnTo>
                    <a:lnTo>
                      <a:pt x="7855" y="8100"/>
                    </a:lnTo>
                    <a:lnTo>
                      <a:pt x="7855" y="8100"/>
                    </a:lnTo>
                    <a:lnTo>
                      <a:pt x="8836" y="9450"/>
                    </a:lnTo>
                    <a:lnTo>
                      <a:pt x="9818" y="9450"/>
                    </a:lnTo>
                    <a:lnTo>
                      <a:pt x="10800" y="10800"/>
                    </a:lnTo>
                    <a:lnTo>
                      <a:pt x="11782" y="12150"/>
                    </a:lnTo>
                    <a:lnTo>
                      <a:pt x="12764" y="13500"/>
                    </a:lnTo>
                    <a:lnTo>
                      <a:pt x="13745" y="14850"/>
                    </a:lnTo>
                    <a:lnTo>
                      <a:pt x="16691" y="18900"/>
                    </a:lnTo>
                    <a:lnTo>
                      <a:pt x="18655" y="21600"/>
                    </a:lnTo>
                    <a:lnTo>
                      <a:pt x="21600" y="16200"/>
                    </a:lnTo>
                    <a:lnTo>
                      <a:pt x="19636" y="13500"/>
                    </a:lnTo>
                    <a:lnTo>
                      <a:pt x="17673" y="10800"/>
                    </a:lnTo>
                    <a:lnTo>
                      <a:pt x="15709" y="8100"/>
                    </a:lnTo>
                    <a:lnTo>
                      <a:pt x="14727" y="6750"/>
                    </a:lnTo>
                    <a:lnTo>
                      <a:pt x="13745" y="5400"/>
                    </a:lnTo>
                    <a:lnTo>
                      <a:pt x="12764" y="4050"/>
                    </a:lnTo>
                    <a:lnTo>
                      <a:pt x="11782" y="4050"/>
                    </a:lnTo>
                    <a:lnTo>
                      <a:pt x="10800" y="2700"/>
                    </a:lnTo>
                    <a:lnTo>
                      <a:pt x="9818" y="2700"/>
                    </a:lnTo>
                    <a:lnTo>
                      <a:pt x="9818" y="1350"/>
                    </a:lnTo>
                    <a:lnTo>
                      <a:pt x="8836" y="1350"/>
                    </a:lnTo>
                    <a:lnTo>
                      <a:pt x="7855" y="1350"/>
                    </a:lnTo>
                    <a:lnTo>
                      <a:pt x="7855" y="0"/>
                    </a:lnTo>
                    <a:lnTo>
                      <a:pt x="6873" y="0"/>
                    </a:lnTo>
                    <a:lnTo>
                      <a:pt x="5891" y="0"/>
                    </a:lnTo>
                    <a:lnTo>
                      <a:pt x="4909" y="0"/>
                    </a:lnTo>
                    <a:lnTo>
                      <a:pt x="4909" y="0"/>
                    </a:lnTo>
                    <a:lnTo>
                      <a:pt x="3927" y="0"/>
                    </a:lnTo>
                    <a:lnTo>
                      <a:pt x="2945" y="0"/>
                    </a:lnTo>
                    <a:lnTo>
                      <a:pt x="1964" y="0"/>
                    </a:lnTo>
                    <a:lnTo>
                      <a:pt x="1964" y="0"/>
                    </a:lnTo>
                    <a:lnTo>
                      <a:pt x="982" y="0"/>
                    </a:lnTo>
                    <a:lnTo>
                      <a:pt x="98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945" y="675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51" name="Shape 4851"/>
              <p:cNvSpPr/>
              <p:nvPr/>
            </p:nvSpPr>
            <p:spPr>
              <a:xfrm>
                <a:off x="808037" y="1154112"/>
                <a:ext cx="1746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818" y="21600"/>
                    </a:moveTo>
                    <a:lnTo>
                      <a:pt x="9818" y="21600"/>
                    </a:lnTo>
                    <a:lnTo>
                      <a:pt x="9818" y="20000"/>
                    </a:lnTo>
                    <a:lnTo>
                      <a:pt x="9818" y="19200"/>
                    </a:lnTo>
                    <a:lnTo>
                      <a:pt x="9818" y="17600"/>
                    </a:lnTo>
                    <a:lnTo>
                      <a:pt x="9818" y="16000"/>
                    </a:lnTo>
                    <a:lnTo>
                      <a:pt x="11782" y="14400"/>
                    </a:lnTo>
                    <a:lnTo>
                      <a:pt x="11782" y="12800"/>
                    </a:lnTo>
                    <a:lnTo>
                      <a:pt x="11782" y="12000"/>
                    </a:lnTo>
                    <a:lnTo>
                      <a:pt x="11782" y="12000"/>
                    </a:lnTo>
                    <a:lnTo>
                      <a:pt x="11782" y="11200"/>
                    </a:lnTo>
                    <a:lnTo>
                      <a:pt x="11782" y="10400"/>
                    </a:lnTo>
                    <a:lnTo>
                      <a:pt x="13745" y="9600"/>
                    </a:lnTo>
                    <a:lnTo>
                      <a:pt x="13745" y="8800"/>
                    </a:lnTo>
                    <a:lnTo>
                      <a:pt x="13745" y="8800"/>
                    </a:lnTo>
                    <a:lnTo>
                      <a:pt x="13745" y="8000"/>
                    </a:lnTo>
                    <a:lnTo>
                      <a:pt x="13745" y="7200"/>
                    </a:lnTo>
                    <a:lnTo>
                      <a:pt x="15709" y="7200"/>
                    </a:lnTo>
                    <a:lnTo>
                      <a:pt x="15709" y="6400"/>
                    </a:lnTo>
                    <a:lnTo>
                      <a:pt x="15709" y="6400"/>
                    </a:lnTo>
                    <a:lnTo>
                      <a:pt x="15709" y="5600"/>
                    </a:lnTo>
                    <a:lnTo>
                      <a:pt x="17673" y="5600"/>
                    </a:lnTo>
                    <a:lnTo>
                      <a:pt x="17673" y="4800"/>
                    </a:lnTo>
                    <a:lnTo>
                      <a:pt x="19636" y="4800"/>
                    </a:lnTo>
                    <a:lnTo>
                      <a:pt x="19636" y="4000"/>
                    </a:lnTo>
                    <a:lnTo>
                      <a:pt x="19636" y="4000"/>
                    </a:lnTo>
                    <a:lnTo>
                      <a:pt x="19636" y="4000"/>
                    </a:lnTo>
                    <a:lnTo>
                      <a:pt x="21600" y="4000"/>
                    </a:lnTo>
                    <a:lnTo>
                      <a:pt x="15709" y="0"/>
                    </a:lnTo>
                    <a:lnTo>
                      <a:pt x="15709" y="800"/>
                    </a:lnTo>
                    <a:lnTo>
                      <a:pt x="13745" y="800"/>
                    </a:lnTo>
                    <a:lnTo>
                      <a:pt x="11782" y="1600"/>
                    </a:lnTo>
                    <a:lnTo>
                      <a:pt x="11782" y="1600"/>
                    </a:lnTo>
                    <a:lnTo>
                      <a:pt x="9818" y="2400"/>
                    </a:lnTo>
                    <a:lnTo>
                      <a:pt x="9818" y="3200"/>
                    </a:lnTo>
                    <a:lnTo>
                      <a:pt x="7855" y="3200"/>
                    </a:lnTo>
                    <a:lnTo>
                      <a:pt x="7855" y="4000"/>
                    </a:lnTo>
                    <a:lnTo>
                      <a:pt x="5891" y="4800"/>
                    </a:lnTo>
                    <a:lnTo>
                      <a:pt x="5891" y="5600"/>
                    </a:lnTo>
                    <a:lnTo>
                      <a:pt x="5891" y="6400"/>
                    </a:lnTo>
                    <a:lnTo>
                      <a:pt x="3927" y="6400"/>
                    </a:lnTo>
                    <a:lnTo>
                      <a:pt x="3927" y="7200"/>
                    </a:lnTo>
                    <a:lnTo>
                      <a:pt x="3927" y="8000"/>
                    </a:lnTo>
                    <a:lnTo>
                      <a:pt x="3927" y="8800"/>
                    </a:lnTo>
                    <a:lnTo>
                      <a:pt x="1964" y="9600"/>
                    </a:lnTo>
                    <a:lnTo>
                      <a:pt x="1964" y="10400"/>
                    </a:lnTo>
                    <a:lnTo>
                      <a:pt x="1964" y="11200"/>
                    </a:lnTo>
                    <a:lnTo>
                      <a:pt x="1964" y="12000"/>
                    </a:lnTo>
                    <a:lnTo>
                      <a:pt x="1964" y="12800"/>
                    </a:lnTo>
                    <a:lnTo>
                      <a:pt x="1964" y="14400"/>
                    </a:lnTo>
                    <a:lnTo>
                      <a:pt x="0" y="16000"/>
                    </a:lnTo>
                    <a:lnTo>
                      <a:pt x="0" y="16800"/>
                    </a:lnTo>
                    <a:lnTo>
                      <a:pt x="0" y="19200"/>
                    </a:lnTo>
                    <a:lnTo>
                      <a:pt x="0" y="200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9818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52" name="Shape 4852"/>
              <p:cNvSpPr/>
              <p:nvPr/>
            </p:nvSpPr>
            <p:spPr>
              <a:xfrm>
                <a:off x="803275" y="1196975"/>
                <a:ext cx="12700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400" y="21600"/>
                    </a:moveTo>
                    <a:lnTo>
                      <a:pt x="5400" y="21600"/>
                    </a:lnTo>
                    <a:lnTo>
                      <a:pt x="8100" y="20769"/>
                    </a:lnTo>
                    <a:lnTo>
                      <a:pt x="10800" y="20769"/>
                    </a:lnTo>
                    <a:lnTo>
                      <a:pt x="10800" y="19938"/>
                    </a:lnTo>
                    <a:lnTo>
                      <a:pt x="13500" y="19938"/>
                    </a:lnTo>
                    <a:lnTo>
                      <a:pt x="13500" y="19108"/>
                    </a:lnTo>
                    <a:lnTo>
                      <a:pt x="16200" y="18277"/>
                    </a:lnTo>
                    <a:lnTo>
                      <a:pt x="16200" y="18277"/>
                    </a:lnTo>
                    <a:lnTo>
                      <a:pt x="16200" y="17446"/>
                    </a:lnTo>
                    <a:lnTo>
                      <a:pt x="18900" y="16615"/>
                    </a:lnTo>
                    <a:lnTo>
                      <a:pt x="18900" y="16615"/>
                    </a:lnTo>
                    <a:lnTo>
                      <a:pt x="18900" y="15785"/>
                    </a:lnTo>
                    <a:lnTo>
                      <a:pt x="18900" y="14954"/>
                    </a:lnTo>
                    <a:lnTo>
                      <a:pt x="21600" y="14123"/>
                    </a:lnTo>
                    <a:lnTo>
                      <a:pt x="21600" y="13292"/>
                    </a:lnTo>
                    <a:lnTo>
                      <a:pt x="21600" y="12462"/>
                    </a:lnTo>
                    <a:lnTo>
                      <a:pt x="21600" y="12462"/>
                    </a:lnTo>
                    <a:lnTo>
                      <a:pt x="21600" y="10800"/>
                    </a:lnTo>
                    <a:lnTo>
                      <a:pt x="21600" y="9138"/>
                    </a:lnTo>
                    <a:lnTo>
                      <a:pt x="21600" y="7477"/>
                    </a:lnTo>
                    <a:lnTo>
                      <a:pt x="21600" y="5815"/>
                    </a:lnTo>
                    <a:lnTo>
                      <a:pt x="21600" y="4985"/>
                    </a:lnTo>
                    <a:lnTo>
                      <a:pt x="21600" y="3323"/>
                    </a:lnTo>
                    <a:lnTo>
                      <a:pt x="21600" y="1662"/>
                    </a:lnTo>
                    <a:lnTo>
                      <a:pt x="21600" y="0"/>
                    </a:lnTo>
                    <a:lnTo>
                      <a:pt x="8100" y="0"/>
                    </a:lnTo>
                    <a:lnTo>
                      <a:pt x="8100" y="1662"/>
                    </a:lnTo>
                    <a:lnTo>
                      <a:pt x="8100" y="3323"/>
                    </a:lnTo>
                    <a:lnTo>
                      <a:pt x="8100" y="4985"/>
                    </a:lnTo>
                    <a:lnTo>
                      <a:pt x="8100" y="5815"/>
                    </a:lnTo>
                    <a:lnTo>
                      <a:pt x="8100" y="7477"/>
                    </a:lnTo>
                    <a:lnTo>
                      <a:pt x="8100" y="9138"/>
                    </a:lnTo>
                    <a:lnTo>
                      <a:pt x="8100" y="9969"/>
                    </a:lnTo>
                    <a:lnTo>
                      <a:pt x="8100" y="11631"/>
                    </a:lnTo>
                    <a:lnTo>
                      <a:pt x="8100" y="12462"/>
                    </a:lnTo>
                    <a:lnTo>
                      <a:pt x="8100" y="12462"/>
                    </a:lnTo>
                    <a:lnTo>
                      <a:pt x="8100" y="13292"/>
                    </a:lnTo>
                    <a:lnTo>
                      <a:pt x="5400" y="14123"/>
                    </a:lnTo>
                    <a:lnTo>
                      <a:pt x="5400" y="14123"/>
                    </a:lnTo>
                    <a:lnTo>
                      <a:pt x="5400" y="14954"/>
                    </a:lnTo>
                    <a:lnTo>
                      <a:pt x="5400" y="15785"/>
                    </a:lnTo>
                    <a:lnTo>
                      <a:pt x="5400" y="15785"/>
                    </a:lnTo>
                    <a:lnTo>
                      <a:pt x="5400" y="15785"/>
                    </a:lnTo>
                    <a:lnTo>
                      <a:pt x="2700" y="16615"/>
                    </a:lnTo>
                    <a:lnTo>
                      <a:pt x="2700" y="16615"/>
                    </a:lnTo>
                    <a:lnTo>
                      <a:pt x="2700" y="17446"/>
                    </a:lnTo>
                    <a:lnTo>
                      <a:pt x="2700" y="17446"/>
                    </a:lnTo>
                    <a:lnTo>
                      <a:pt x="0" y="17446"/>
                    </a:lnTo>
                    <a:lnTo>
                      <a:pt x="0" y="17446"/>
                    </a:lnTo>
                    <a:lnTo>
                      <a:pt x="0" y="17446"/>
                    </a:lnTo>
                    <a:lnTo>
                      <a:pt x="0" y="17446"/>
                    </a:lnTo>
                    <a:lnTo>
                      <a:pt x="54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53" name="Shape 4853"/>
              <p:cNvSpPr/>
              <p:nvPr/>
            </p:nvSpPr>
            <p:spPr>
              <a:xfrm>
                <a:off x="771525" y="1212850"/>
                <a:ext cx="34925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5082"/>
                    </a:moveTo>
                    <a:lnTo>
                      <a:pt x="0" y="5082"/>
                    </a:lnTo>
                    <a:lnTo>
                      <a:pt x="2945" y="7624"/>
                    </a:lnTo>
                    <a:lnTo>
                      <a:pt x="4909" y="11435"/>
                    </a:lnTo>
                    <a:lnTo>
                      <a:pt x="5891" y="12706"/>
                    </a:lnTo>
                    <a:lnTo>
                      <a:pt x="7855" y="13976"/>
                    </a:lnTo>
                    <a:lnTo>
                      <a:pt x="8836" y="15247"/>
                    </a:lnTo>
                    <a:lnTo>
                      <a:pt x="9818" y="16518"/>
                    </a:lnTo>
                    <a:lnTo>
                      <a:pt x="10800" y="17788"/>
                    </a:lnTo>
                    <a:lnTo>
                      <a:pt x="11782" y="17788"/>
                    </a:lnTo>
                    <a:lnTo>
                      <a:pt x="11782" y="19059"/>
                    </a:lnTo>
                    <a:lnTo>
                      <a:pt x="12764" y="19059"/>
                    </a:lnTo>
                    <a:lnTo>
                      <a:pt x="13745" y="19059"/>
                    </a:lnTo>
                    <a:lnTo>
                      <a:pt x="14727" y="20329"/>
                    </a:lnTo>
                    <a:lnTo>
                      <a:pt x="14727" y="20329"/>
                    </a:lnTo>
                    <a:lnTo>
                      <a:pt x="15709" y="20329"/>
                    </a:lnTo>
                    <a:lnTo>
                      <a:pt x="16691" y="20329"/>
                    </a:lnTo>
                    <a:lnTo>
                      <a:pt x="17673" y="20329"/>
                    </a:lnTo>
                    <a:lnTo>
                      <a:pt x="17673" y="21600"/>
                    </a:lnTo>
                    <a:lnTo>
                      <a:pt x="18655" y="21600"/>
                    </a:lnTo>
                    <a:lnTo>
                      <a:pt x="19636" y="20329"/>
                    </a:lnTo>
                    <a:lnTo>
                      <a:pt x="20618" y="20329"/>
                    </a:lnTo>
                    <a:lnTo>
                      <a:pt x="20618" y="20329"/>
                    </a:lnTo>
                    <a:lnTo>
                      <a:pt x="21600" y="20329"/>
                    </a:lnTo>
                    <a:lnTo>
                      <a:pt x="19636" y="13976"/>
                    </a:lnTo>
                    <a:lnTo>
                      <a:pt x="19636" y="13976"/>
                    </a:lnTo>
                    <a:lnTo>
                      <a:pt x="18655" y="13976"/>
                    </a:lnTo>
                    <a:lnTo>
                      <a:pt x="18655" y="15247"/>
                    </a:lnTo>
                    <a:lnTo>
                      <a:pt x="18655" y="15247"/>
                    </a:lnTo>
                    <a:lnTo>
                      <a:pt x="18655" y="15247"/>
                    </a:lnTo>
                    <a:lnTo>
                      <a:pt x="17673" y="15247"/>
                    </a:lnTo>
                    <a:lnTo>
                      <a:pt x="17673" y="13976"/>
                    </a:lnTo>
                    <a:lnTo>
                      <a:pt x="16691" y="13976"/>
                    </a:lnTo>
                    <a:lnTo>
                      <a:pt x="16691" y="13976"/>
                    </a:lnTo>
                    <a:lnTo>
                      <a:pt x="16691" y="13976"/>
                    </a:lnTo>
                    <a:lnTo>
                      <a:pt x="15709" y="13976"/>
                    </a:lnTo>
                    <a:lnTo>
                      <a:pt x="15709" y="13976"/>
                    </a:lnTo>
                    <a:lnTo>
                      <a:pt x="14727" y="12706"/>
                    </a:lnTo>
                    <a:lnTo>
                      <a:pt x="13745" y="12706"/>
                    </a:lnTo>
                    <a:lnTo>
                      <a:pt x="13745" y="12706"/>
                    </a:lnTo>
                    <a:lnTo>
                      <a:pt x="12764" y="11435"/>
                    </a:lnTo>
                    <a:lnTo>
                      <a:pt x="11782" y="10165"/>
                    </a:lnTo>
                    <a:lnTo>
                      <a:pt x="10800" y="8894"/>
                    </a:lnTo>
                    <a:lnTo>
                      <a:pt x="9818" y="7624"/>
                    </a:lnTo>
                    <a:lnTo>
                      <a:pt x="7855" y="6353"/>
                    </a:lnTo>
                    <a:lnTo>
                      <a:pt x="5891" y="3812"/>
                    </a:lnTo>
                    <a:lnTo>
                      <a:pt x="2945" y="0"/>
                    </a:lnTo>
                    <a:lnTo>
                      <a:pt x="2945" y="0"/>
                    </a:lnTo>
                    <a:lnTo>
                      <a:pt x="0" y="508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54" name="Shape 4854"/>
              <p:cNvSpPr/>
              <p:nvPr/>
            </p:nvSpPr>
            <p:spPr>
              <a:xfrm>
                <a:off x="741362" y="1193800"/>
                <a:ext cx="34926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4" y="6750"/>
                    </a:moveTo>
                    <a:lnTo>
                      <a:pt x="1964" y="6750"/>
                    </a:lnTo>
                    <a:lnTo>
                      <a:pt x="2945" y="6750"/>
                    </a:lnTo>
                    <a:lnTo>
                      <a:pt x="2945" y="6750"/>
                    </a:lnTo>
                    <a:lnTo>
                      <a:pt x="2945" y="6750"/>
                    </a:lnTo>
                    <a:lnTo>
                      <a:pt x="3927" y="6750"/>
                    </a:lnTo>
                    <a:lnTo>
                      <a:pt x="3927" y="6750"/>
                    </a:lnTo>
                    <a:lnTo>
                      <a:pt x="3927" y="6750"/>
                    </a:lnTo>
                    <a:lnTo>
                      <a:pt x="4909" y="6750"/>
                    </a:lnTo>
                    <a:lnTo>
                      <a:pt x="4909" y="6750"/>
                    </a:lnTo>
                    <a:lnTo>
                      <a:pt x="4909" y="6750"/>
                    </a:lnTo>
                    <a:lnTo>
                      <a:pt x="5891" y="8100"/>
                    </a:lnTo>
                    <a:lnTo>
                      <a:pt x="5891" y="8100"/>
                    </a:lnTo>
                    <a:lnTo>
                      <a:pt x="6873" y="8100"/>
                    </a:lnTo>
                    <a:lnTo>
                      <a:pt x="7855" y="8100"/>
                    </a:lnTo>
                    <a:lnTo>
                      <a:pt x="7855" y="9450"/>
                    </a:lnTo>
                    <a:lnTo>
                      <a:pt x="8836" y="9450"/>
                    </a:lnTo>
                    <a:lnTo>
                      <a:pt x="8836" y="10800"/>
                    </a:lnTo>
                    <a:lnTo>
                      <a:pt x="9818" y="10800"/>
                    </a:lnTo>
                    <a:lnTo>
                      <a:pt x="11782" y="12150"/>
                    </a:lnTo>
                    <a:lnTo>
                      <a:pt x="12764" y="14850"/>
                    </a:lnTo>
                    <a:lnTo>
                      <a:pt x="13745" y="16200"/>
                    </a:lnTo>
                    <a:lnTo>
                      <a:pt x="16691" y="18900"/>
                    </a:lnTo>
                    <a:lnTo>
                      <a:pt x="18655" y="21600"/>
                    </a:lnTo>
                    <a:lnTo>
                      <a:pt x="21600" y="16200"/>
                    </a:lnTo>
                    <a:lnTo>
                      <a:pt x="19636" y="13500"/>
                    </a:lnTo>
                    <a:lnTo>
                      <a:pt x="16691" y="10800"/>
                    </a:lnTo>
                    <a:lnTo>
                      <a:pt x="15709" y="9450"/>
                    </a:lnTo>
                    <a:lnTo>
                      <a:pt x="14727" y="8100"/>
                    </a:lnTo>
                    <a:lnTo>
                      <a:pt x="13745" y="6750"/>
                    </a:lnTo>
                    <a:lnTo>
                      <a:pt x="11782" y="5400"/>
                    </a:lnTo>
                    <a:lnTo>
                      <a:pt x="11782" y="4050"/>
                    </a:lnTo>
                    <a:lnTo>
                      <a:pt x="10800" y="4050"/>
                    </a:lnTo>
                    <a:lnTo>
                      <a:pt x="9818" y="2700"/>
                    </a:lnTo>
                    <a:lnTo>
                      <a:pt x="8836" y="2700"/>
                    </a:lnTo>
                    <a:lnTo>
                      <a:pt x="8836" y="1350"/>
                    </a:lnTo>
                    <a:lnTo>
                      <a:pt x="7855" y="1350"/>
                    </a:lnTo>
                    <a:lnTo>
                      <a:pt x="6873" y="1350"/>
                    </a:lnTo>
                    <a:lnTo>
                      <a:pt x="5891" y="0"/>
                    </a:lnTo>
                    <a:lnTo>
                      <a:pt x="5891" y="0"/>
                    </a:lnTo>
                    <a:lnTo>
                      <a:pt x="4909" y="0"/>
                    </a:lnTo>
                    <a:lnTo>
                      <a:pt x="3927" y="0"/>
                    </a:lnTo>
                    <a:lnTo>
                      <a:pt x="2945" y="0"/>
                    </a:lnTo>
                    <a:lnTo>
                      <a:pt x="2945" y="0"/>
                    </a:lnTo>
                    <a:lnTo>
                      <a:pt x="1964" y="0"/>
                    </a:lnTo>
                    <a:lnTo>
                      <a:pt x="982" y="1350"/>
                    </a:lnTo>
                    <a:lnTo>
                      <a:pt x="0" y="1350"/>
                    </a:lnTo>
                    <a:lnTo>
                      <a:pt x="0" y="1350"/>
                    </a:lnTo>
                    <a:lnTo>
                      <a:pt x="1964" y="675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55" name="Shape 4855"/>
              <p:cNvSpPr/>
              <p:nvPr/>
            </p:nvSpPr>
            <p:spPr>
              <a:xfrm>
                <a:off x="728662" y="1195387"/>
                <a:ext cx="15876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1600"/>
                    </a:moveTo>
                    <a:lnTo>
                      <a:pt x="10800" y="21600"/>
                    </a:lnTo>
                    <a:lnTo>
                      <a:pt x="10800" y="20000"/>
                    </a:lnTo>
                    <a:lnTo>
                      <a:pt x="10800" y="18400"/>
                    </a:lnTo>
                    <a:lnTo>
                      <a:pt x="12960" y="16800"/>
                    </a:lnTo>
                    <a:lnTo>
                      <a:pt x="12960" y="15200"/>
                    </a:lnTo>
                    <a:lnTo>
                      <a:pt x="12960" y="13600"/>
                    </a:lnTo>
                    <a:lnTo>
                      <a:pt x="12960" y="12000"/>
                    </a:lnTo>
                    <a:lnTo>
                      <a:pt x="12960" y="10400"/>
                    </a:lnTo>
                    <a:lnTo>
                      <a:pt x="15120" y="9600"/>
                    </a:lnTo>
                    <a:lnTo>
                      <a:pt x="15120" y="8800"/>
                    </a:lnTo>
                    <a:lnTo>
                      <a:pt x="15120" y="8000"/>
                    </a:lnTo>
                    <a:lnTo>
                      <a:pt x="15120" y="7200"/>
                    </a:lnTo>
                    <a:lnTo>
                      <a:pt x="15120" y="7200"/>
                    </a:lnTo>
                    <a:lnTo>
                      <a:pt x="17280" y="6400"/>
                    </a:lnTo>
                    <a:lnTo>
                      <a:pt x="17280" y="6400"/>
                    </a:lnTo>
                    <a:lnTo>
                      <a:pt x="17280" y="5600"/>
                    </a:lnTo>
                    <a:lnTo>
                      <a:pt x="17280" y="5600"/>
                    </a:lnTo>
                    <a:lnTo>
                      <a:pt x="17280" y="4800"/>
                    </a:lnTo>
                    <a:lnTo>
                      <a:pt x="19440" y="4800"/>
                    </a:lnTo>
                    <a:lnTo>
                      <a:pt x="19440" y="4800"/>
                    </a:lnTo>
                    <a:lnTo>
                      <a:pt x="19440" y="4000"/>
                    </a:lnTo>
                    <a:lnTo>
                      <a:pt x="19440" y="4000"/>
                    </a:lnTo>
                    <a:lnTo>
                      <a:pt x="21600" y="4000"/>
                    </a:lnTo>
                    <a:lnTo>
                      <a:pt x="21600" y="4000"/>
                    </a:lnTo>
                    <a:lnTo>
                      <a:pt x="21600" y="3200"/>
                    </a:lnTo>
                    <a:lnTo>
                      <a:pt x="17280" y="0"/>
                    </a:lnTo>
                    <a:lnTo>
                      <a:pt x="15120" y="0"/>
                    </a:lnTo>
                    <a:lnTo>
                      <a:pt x="15120" y="800"/>
                    </a:lnTo>
                    <a:lnTo>
                      <a:pt x="12960" y="800"/>
                    </a:lnTo>
                    <a:lnTo>
                      <a:pt x="12960" y="1600"/>
                    </a:lnTo>
                    <a:lnTo>
                      <a:pt x="10800" y="1600"/>
                    </a:lnTo>
                    <a:lnTo>
                      <a:pt x="10800" y="2400"/>
                    </a:lnTo>
                    <a:lnTo>
                      <a:pt x="8640" y="3200"/>
                    </a:lnTo>
                    <a:lnTo>
                      <a:pt x="8640" y="3200"/>
                    </a:lnTo>
                    <a:lnTo>
                      <a:pt x="6480" y="4000"/>
                    </a:lnTo>
                    <a:lnTo>
                      <a:pt x="6480" y="4800"/>
                    </a:lnTo>
                    <a:lnTo>
                      <a:pt x="6480" y="5600"/>
                    </a:lnTo>
                    <a:lnTo>
                      <a:pt x="6480" y="5600"/>
                    </a:lnTo>
                    <a:lnTo>
                      <a:pt x="4320" y="6400"/>
                    </a:lnTo>
                    <a:lnTo>
                      <a:pt x="4320" y="7200"/>
                    </a:lnTo>
                    <a:lnTo>
                      <a:pt x="4320" y="8000"/>
                    </a:lnTo>
                    <a:lnTo>
                      <a:pt x="4320" y="8800"/>
                    </a:lnTo>
                    <a:lnTo>
                      <a:pt x="2160" y="9600"/>
                    </a:lnTo>
                    <a:lnTo>
                      <a:pt x="2160" y="11200"/>
                    </a:lnTo>
                    <a:lnTo>
                      <a:pt x="2160" y="12800"/>
                    </a:lnTo>
                    <a:lnTo>
                      <a:pt x="2160" y="14400"/>
                    </a:lnTo>
                    <a:lnTo>
                      <a:pt x="2160" y="16000"/>
                    </a:lnTo>
                    <a:lnTo>
                      <a:pt x="0" y="17600"/>
                    </a:lnTo>
                    <a:lnTo>
                      <a:pt x="0" y="19200"/>
                    </a:lnTo>
                    <a:lnTo>
                      <a:pt x="0" y="20800"/>
                    </a:lnTo>
                    <a:lnTo>
                      <a:pt x="0" y="20800"/>
                    </a:lnTo>
                    <a:lnTo>
                      <a:pt x="10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56" name="Shape 4856"/>
              <p:cNvSpPr/>
              <p:nvPr/>
            </p:nvSpPr>
            <p:spPr>
              <a:xfrm>
                <a:off x="719137" y="1236662"/>
                <a:ext cx="1746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891" y="21600"/>
                    </a:moveTo>
                    <a:lnTo>
                      <a:pt x="5891" y="21600"/>
                    </a:lnTo>
                    <a:lnTo>
                      <a:pt x="5891" y="21600"/>
                    </a:lnTo>
                    <a:lnTo>
                      <a:pt x="7855" y="20800"/>
                    </a:lnTo>
                    <a:lnTo>
                      <a:pt x="9818" y="20800"/>
                    </a:lnTo>
                    <a:lnTo>
                      <a:pt x="9818" y="20000"/>
                    </a:lnTo>
                    <a:lnTo>
                      <a:pt x="11782" y="20000"/>
                    </a:lnTo>
                    <a:lnTo>
                      <a:pt x="11782" y="19200"/>
                    </a:lnTo>
                    <a:lnTo>
                      <a:pt x="13745" y="19200"/>
                    </a:lnTo>
                    <a:lnTo>
                      <a:pt x="13745" y="18400"/>
                    </a:lnTo>
                    <a:lnTo>
                      <a:pt x="15709" y="17600"/>
                    </a:lnTo>
                    <a:lnTo>
                      <a:pt x="15709" y="16800"/>
                    </a:lnTo>
                    <a:lnTo>
                      <a:pt x="15709" y="16800"/>
                    </a:lnTo>
                    <a:lnTo>
                      <a:pt x="15709" y="16000"/>
                    </a:lnTo>
                    <a:lnTo>
                      <a:pt x="17673" y="15200"/>
                    </a:lnTo>
                    <a:lnTo>
                      <a:pt x="17673" y="14400"/>
                    </a:lnTo>
                    <a:lnTo>
                      <a:pt x="17673" y="13600"/>
                    </a:lnTo>
                    <a:lnTo>
                      <a:pt x="17673" y="13600"/>
                    </a:lnTo>
                    <a:lnTo>
                      <a:pt x="19636" y="12000"/>
                    </a:lnTo>
                    <a:lnTo>
                      <a:pt x="19636" y="10400"/>
                    </a:lnTo>
                    <a:lnTo>
                      <a:pt x="19636" y="8800"/>
                    </a:lnTo>
                    <a:lnTo>
                      <a:pt x="19636" y="7200"/>
                    </a:lnTo>
                    <a:lnTo>
                      <a:pt x="19636" y="5600"/>
                    </a:lnTo>
                    <a:lnTo>
                      <a:pt x="21600" y="4000"/>
                    </a:lnTo>
                    <a:lnTo>
                      <a:pt x="21600" y="2400"/>
                    </a:lnTo>
                    <a:lnTo>
                      <a:pt x="21600" y="800"/>
                    </a:lnTo>
                    <a:lnTo>
                      <a:pt x="11782" y="0"/>
                    </a:lnTo>
                    <a:lnTo>
                      <a:pt x="11782" y="1600"/>
                    </a:lnTo>
                    <a:lnTo>
                      <a:pt x="11782" y="4000"/>
                    </a:lnTo>
                    <a:lnTo>
                      <a:pt x="9818" y="5600"/>
                    </a:lnTo>
                    <a:lnTo>
                      <a:pt x="9818" y="7200"/>
                    </a:lnTo>
                    <a:lnTo>
                      <a:pt x="9818" y="8800"/>
                    </a:lnTo>
                    <a:lnTo>
                      <a:pt x="9818" y="9600"/>
                    </a:lnTo>
                    <a:lnTo>
                      <a:pt x="9818" y="11200"/>
                    </a:lnTo>
                    <a:lnTo>
                      <a:pt x="7855" y="12800"/>
                    </a:lnTo>
                    <a:lnTo>
                      <a:pt x="7855" y="12800"/>
                    </a:lnTo>
                    <a:lnTo>
                      <a:pt x="7855" y="13600"/>
                    </a:lnTo>
                    <a:lnTo>
                      <a:pt x="7855" y="14400"/>
                    </a:lnTo>
                    <a:lnTo>
                      <a:pt x="5891" y="14400"/>
                    </a:lnTo>
                    <a:lnTo>
                      <a:pt x="5891" y="15200"/>
                    </a:lnTo>
                    <a:lnTo>
                      <a:pt x="5891" y="16000"/>
                    </a:lnTo>
                    <a:lnTo>
                      <a:pt x="5891" y="16000"/>
                    </a:lnTo>
                    <a:lnTo>
                      <a:pt x="5891" y="16800"/>
                    </a:lnTo>
                    <a:lnTo>
                      <a:pt x="3927" y="16800"/>
                    </a:lnTo>
                    <a:lnTo>
                      <a:pt x="3927" y="16800"/>
                    </a:lnTo>
                    <a:lnTo>
                      <a:pt x="3927" y="17600"/>
                    </a:lnTo>
                    <a:lnTo>
                      <a:pt x="3927" y="17600"/>
                    </a:lnTo>
                    <a:lnTo>
                      <a:pt x="1964" y="17600"/>
                    </a:lnTo>
                    <a:lnTo>
                      <a:pt x="1964" y="18400"/>
                    </a:lnTo>
                    <a:lnTo>
                      <a:pt x="1964" y="18400"/>
                    </a:lnTo>
                    <a:lnTo>
                      <a:pt x="0" y="18400"/>
                    </a:lnTo>
                    <a:lnTo>
                      <a:pt x="0" y="18400"/>
                    </a:lnTo>
                    <a:lnTo>
                      <a:pt x="5891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57" name="Shape 4857"/>
              <p:cNvSpPr/>
              <p:nvPr/>
            </p:nvSpPr>
            <p:spPr>
              <a:xfrm>
                <a:off x="687387" y="1255712"/>
                <a:ext cx="36513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5400"/>
                    </a:moveTo>
                    <a:lnTo>
                      <a:pt x="0" y="5400"/>
                    </a:lnTo>
                    <a:lnTo>
                      <a:pt x="2817" y="8100"/>
                    </a:lnTo>
                    <a:lnTo>
                      <a:pt x="4696" y="10800"/>
                    </a:lnTo>
                    <a:lnTo>
                      <a:pt x="5635" y="13500"/>
                    </a:lnTo>
                    <a:lnTo>
                      <a:pt x="7513" y="14850"/>
                    </a:lnTo>
                    <a:lnTo>
                      <a:pt x="7513" y="14850"/>
                    </a:lnTo>
                    <a:lnTo>
                      <a:pt x="8452" y="16200"/>
                    </a:lnTo>
                    <a:lnTo>
                      <a:pt x="9391" y="16200"/>
                    </a:lnTo>
                    <a:lnTo>
                      <a:pt x="9391" y="17550"/>
                    </a:lnTo>
                    <a:lnTo>
                      <a:pt x="10330" y="17550"/>
                    </a:lnTo>
                    <a:lnTo>
                      <a:pt x="11270" y="18900"/>
                    </a:lnTo>
                    <a:lnTo>
                      <a:pt x="12209" y="18900"/>
                    </a:lnTo>
                    <a:lnTo>
                      <a:pt x="12209" y="20250"/>
                    </a:lnTo>
                    <a:lnTo>
                      <a:pt x="13148" y="20250"/>
                    </a:lnTo>
                    <a:lnTo>
                      <a:pt x="14087" y="20250"/>
                    </a:lnTo>
                    <a:lnTo>
                      <a:pt x="15026" y="21600"/>
                    </a:lnTo>
                    <a:lnTo>
                      <a:pt x="15026" y="21600"/>
                    </a:lnTo>
                    <a:lnTo>
                      <a:pt x="15965" y="21600"/>
                    </a:lnTo>
                    <a:lnTo>
                      <a:pt x="16904" y="21600"/>
                    </a:lnTo>
                    <a:lnTo>
                      <a:pt x="17843" y="21600"/>
                    </a:lnTo>
                    <a:lnTo>
                      <a:pt x="17843" y="21600"/>
                    </a:lnTo>
                    <a:lnTo>
                      <a:pt x="18783" y="21600"/>
                    </a:lnTo>
                    <a:lnTo>
                      <a:pt x="19722" y="21600"/>
                    </a:lnTo>
                    <a:lnTo>
                      <a:pt x="20661" y="21600"/>
                    </a:lnTo>
                    <a:lnTo>
                      <a:pt x="21600" y="20250"/>
                    </a:lnTo>
                    <a:lnTo>
                      <a:pt x="18783" y="14850"/>
                    </a:lnTo>
                    <a:lnTo>
                      <a:pt x="18783" y="14850"/>
                    </a:lnTo>
                    <a:lnTo>
                      <a:pt x="18783" y="14850"/>
                    </a:lnTo>
                    <a:lnTo>
                      <a:pt x="18783" y="14850"/>
                    </a:lnTo>
                    <a:lnTo>
                      <a:pt x="17843" y="14850"/>
                    </a:lnTo>
                    <a:lnTo>
                      <a:pt x="17843" y="14850"/>
                    </a:lnTo>
                    <a:lnTo>
                      <a:pt x="16904" y="14850"/>
                    </a:lnTo>
                    <a:lnTo>
                      <a:pt x="16904" y="14850"/>
                    </a:lnTo>
                    <a:lnTo>
                      <a:pt x="16904" y="14850"/>
                    </a:lnTo>
                    <a:lnTo>
                      <a:pt x="15965" y="14850"/>
                    </a:lnTo>
                    <a:lnTo>
                      <a:pt x="15965" y="14850"/>
                    </a:lnTo>
                    <a:lnTo>
                      <a:pt x="15026" y="13500"/>
                    </a:lnTo>
                    <a:lnTo>
                      <a:pt x="15026" y="13500"/>
                    </a:lnTo>
                    <a:lnTo>
                      <a:pt x="14087" y="13500"/>
                    </a:lnTo>
                    <a:lnTo>
                      <a:pt x="14087" y="13500"/>
                    </a:lnTo>
                    <a:lnTo>
                      <a:pt x="13148" y="12150"/>
                    </a:lnTo>
                    <a:lnTo>
                      <a:pt x="12209" y="12150"/>
                    </a:lnTo>
                    <a:lnTo>
                      <a:pt x="12209" y="10800"/>
                    </a:lnTo>
                    <a:lnTo>
                      <a:pt x="11270" y="10800"/>
                    </a:lnTo>
                    <a:lnTo>
                      <a:pt x="11270" y="9450"/>
                    </a:lnTo>
                    <a:lnTo>
                      <a:pt x="10330" y="9450"/>
                    </a:lnTo>
                    <a:lnTo>
                      <a:pt x="9391" y="8100"/>
                    </a:lnTo>
                    <a:lnTo>
                      <a:pt x="7513" y="6750"/>
                    </a:lnTo>
                    <a:lnTo>
                      <a:pt x="5635" y="2700"/>
                    </a:lnTo>
                    <a:lnTo>
                      <a:pt x="3757" y="0"/>
                    </a:lnTo>
                    <a:lnTo>
                      <a:pt x="3757" y="0"/>
                    </a:lnTo>
                    <a:lnTo>
                      <a:pt x="0" y="5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58" name="Shape 4858"/>
              <p:cNvSpPr/>
              <p:nvPr/>
            </p:nvSpPr>
            <p:spPr>
              <a:xfrm>
                <a:off x="657225" y="1236662"/>
                <a:ext cx="36513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817" y="6750"/>
                    </a:moveTo>
                    <a:lnTo>
                      <a:pt x="2817" y="6750"/>
                    </a:lnTo>
                    <a:lnTo>
                      <a:pt x="2817" y="6750"/>
                    </a:lnTo>
                    <a:lnTo>
                      <a:pt x="2817" y="6750"/>
                    </a:lnTo>
                    <a:lnTo>
                      <a:pt x="2817" y="6750"/>
                    </a:lnTo>
                    <a:lnTo>
                      <a:pt x="3757" y="6750"/>
                    </a:lnTo>
                    <a:lnTo>
                      <a:pt x="3757" y="6750"/>
                    </a:lnTo>
                    <a:lnTo>
                      <a:pt x="3757" y="6750"/>
                    </a:lnTo>
                    <a:lnTo>
                      <a:pt x="4696" y="6750"/>
                    </a:lnTo>
                    <a:lnTo>
                      <a:pt x="4696" y="6750"/>
                    </a:lnTo>
                    <a:lnTo>
                      <a:pt x="5635" y="6750"/>
                    </a:lnTo>
                    <a:lnTo>
                      <a:pt x="5635" y="6750"/>
                    </a:lnTo>
                    <a:lnTo>
                      <a:pt x="6574" y="8100"/>
                    </a:lnTo>
                    <a:lnTo>
                      <a:pt x="6574" y="8100"/>
                    </a:lnTo>
                    <a:lnTo>
                      <a:pt x="7513" y="8100"/>
                    </a:lnTo>
                    <a:lnTo>
                      <a:pt x="7513" y="8100"/>
                    </a:lnTo>
                    <a:lnTo>
                      <a:pt x="8452" y="9450"/>
                    </a:lnTo>
                    <a:lnTo>
                      <a:pt x="8452" y="9450"/>
                    </a:lnTo>
                    <a:lnTo>
                      <a:pt x="10330" y="10800"/>
                    </a:lnTo>
                    <a:lnTo>
                      <a:pt x="11270" y="12150"/>
                    </a:lnTo>
                    <a:lnTo>
                      <a:pt x="12209" y="13500"/>
                    </a:lnTo>
                    <a:lnTo>
                      <a:pt x="13148" y="14850"/>
                    </a:lnTo>
                    <a:lnTo>
                      <a:pt x="15965" y="18900"/>
                    </a:lnTo>
                    <a:lnTo>
                      <a:pt x="17843" y="21600"/>
                    </a:lnTo>
                    <a:lnTo>
                      <a:pt x="21600" y="16200"/>
                    </a:lnTo>
                    <a:lnTo>
                      <a:pt x="18783" y="13500"/>
                    </a:lnTo>
                    <a:lnTo>
                      <a:pt x="16904" y="10800"/>
                    </a:lnTo>
                    <a:lnTo>
                      <a:pt x="15026" y="8100"/>
                    </a:lnTo>
                    <a:lnTo>
                      <a:pt x="14087" y="6750"/>
                    </a:lnTo>
                    <a:lnTo>
                      <a:pt x="13148" y="5400"/>
                    </a:lnTo>
                    <a:lnTo>
                      <a:pt x="12209" y="4050"/>
                    </a:lnTo>
                    <a:lnTo>
                      <a:pt x="11270" y="4050"/>
                    </a:lnTo>
                    <a:lnTo>
                      <a:pt x="10330" y="2700"/>
                    </a:lnTo>
                    <a:lnTo>
                      <a:pt x="9391" y="2700"/>
                    </a:lnTo>
                    <a:lnTo>
                      <a:pt x="9391" y="1350"/>
                    </a:lnTo>
                    <a:lnTo>
                      <a:pt x="8452" y="1350"/>
                    </a:lnTo>
                    <a:lnTo>
                      <a:pt x="7513" y="1350"/>
                    </a:lnTo>
                    <a:lnTo>
                      <a:pt x="6574" y="0"/>
                    </a:lnTo>
                    <a:lnTo>
                      <a:pt x="6574" y="0"/>
                    </a:lnTo>
                    <a:lnTo>
                      <a:pt x="5635" y="0"/>
                    </a:lnTo>
                    <a:lnTo>
                      <a:pt x="4696" y="0"/>
                    </a:lnTo>
                    <a:lnTo>
                      <a:pt x="3757" y="0"/>
                    </a:lnTo>
                    <a:lnTo>
                      <a:pt x="2817" y="0"/>
                    </a:lnTo>
                    <a:lnTo>
                      <a:pt x="2817" y="0"/>
                    </a:lnTo>
                    <a:lnTo>
                      <a:pt x="1878" y="0"/>
                    </a:lnTo>
                    <a:lnTo>
                      <a:pt x="939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817" y="675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59" name="Shape 4859"/>
              <p:cNvSpPr/>
              <p:nvPr/>
            </p:nvSpPr>
            <p:spPr>
              <a:xfrm>
                <a:off x="644525" y="1236662"/>
                <a:ext cx="1746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818" y="21600"/>
                    </a:moveTo>
                    <a:lnTo>
                      <a:pt x="9818" y="21600"/>
                    </a:lnTo>
                    <a:lnTo>
                      <a:pt x="9818" y="20800"/>
                    </a:lnTo>
                    <a:lnTo>
                      <a:pt x="9818" y="19200"/>
                    </a:lnTo>
                    <a:lnTo>
                      <a:pt x="9818" y="17600"/>
                    </a:lnTo>
                    <a:lnTo>
                      <a:pt x="11782" y="16000"/>
                    </a:lnTo>
                    <a:lnTo>
                      <a:pt x="11782" y="15200"/>
                    </a:lnTo>
                    <a:lnTo>
                      <a:pt x="11782" y="13600"/>
                    </a:lnTo>
                    <a:lnTo>
                      <a:pt x="11782" y="12000"/>
                    </a:lnTo>
                    <a:lnTo>
                      <a:pt x="13745" y="10400"/>
                    </a:lnTo>
                    <a:lnTo>
                      <a:pt x="13745" y="10400"/>
                    </a:lnTo>
                    <a:lnTo>
                      <a:pt x="13745" y="9600"/>
                    </a:lnTo>
                    <a:lnTo>
                      <a:pt x="13745" y="8800"/>
                    </a:lnTo>
                    <a:lnTo>
                      <a:pt x="13745" y="8000"/>
                    </a:lnTo>
                    <a:lnTo>
                      <a:pt x="15709" y="8000"/>
                    </a:lnTo>
                    <a:lnTo>
                      <a:pt x="15709" y="7200"/>
                    </a:lnTo>
                    <a:lnTo>
                      <a:pt x="15709" y="6400"/>
                    </a:lnTo>
                    <a:lnTo>
                      <a:pt x="15709" y="6400"/>
                    </a:lnTo>
                    <a:lnTo>
                      <a:pt x="17673" y="5600"/>
                    </a:lnTo>
                    <a:lnTo>
                      <a:pt x="17673" y="5600"/>
                    </a:lnTo>
                    <a:lnTo>
                      <a:pt x="17673" y="4800"/>
                    </a:lnTo>
                    <a:lnTo>
                      <a:pt x="17673" y="4800"/>
                    </a:lnTo>
                    <a:lnTo>
                      <a:pt x="19636" y="4800"/>
                    </a:lnTo>
                    <a:lnTo>
                      <a:pt x="19636" y="4000"/>
                    </a:lnTo>
                    <a:lnTo>
                      <a:pt x="19636" y="4000"/>
                    </a:lnTo>
                    <a:lnTo>
                      <a:pt x="21600" y="4000"/>
                    </a:lnTo>
                    <a:lnTo>
                      <a:pt x="15709" y="0"/>
                    </a:lnTo>
                    <a:lnTo>
                      <a:pt x="15709" y="800"/>
                    </a:lnTo>
                    <a:lnTo>
                      <a:pt x="13745" y="800"/>
                    </a:lnTo>
                    <a:lnTo>
                      <a:pt x="11782" y="1600"/>
                    </a:lnTo>
                    <a:lnTo>
                      <a:pt x="11782" y="2400"/>
                    </a:lnTo>
                    <a:lnTo>
                      <a:pt x="9818" y="2400"/>
                    </a:lnTo>
                    <a:lnTo>
                      <a:pt x="9818" y="3200"/>
                    </a:lnTo>
                    <a:lnTo>
                      <a:pt x="7855" y="4000"/>
                    </a:lnTo>
                    <a:lnTo>
                      <a:pt x="7855" y="4800"/>
                    </a:lnTo>
                    <a:lnTo>
                      <a:pt x="5891" y="4800"/>
                    </a:lnTo>
                    <a:lnTo>
                      <a:pt x="5891" y="5600"/>
                    </a:lnTo>
                    <a:lnTo>
                      <a:pt x="5891" y="6400"/>
                    </a:lnTo>
                    <a:lnTo>
                      <a:pt x="5891" y="7200"/>
                    </a:lnTo>
                    <a:lnTo>
                      <a:pt x="3927" y="8000"/>
                    </a:lnTo>
                    <a:lnTo>
                      <a:pt x="3927" y="8800"/>
                    </a:lnTo>
                    <a:lnTo>
                      <a:pt x="3927" y="8800"/>
                    </a:lnTo>
                    <a:lnTo>
                      <a:pt x="3927" y="9600"/>
                    </a:lnTo>
                    <a:lnTo>
                      <a:pt x="1964" y="11200"/>
                    </a:lnTo>
                    <a:lnTo>
                      <a:pt x="1964" y="12800"/>
                    </a:lnTo>
                    <a:lnTo>
                      <a:pt x="1964" y="14400"/>
                    </a:lnTo>
                    <a:lnTo>
                      <a:pt x="1964" y="16000"/>
                    </a:lnTo>
                    <a:lnTo>
                      <a:pt x="0" y="17600"/>
                    </a:lnTo>
                    <a:lnTo>
                      <a:pt x="0" y="19200"/>
                    </a:lnTo>
                    <a:lnTo>
                      <a:pt x="0" y="200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9818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60" name="Shape 4860"/>
              <p:cNvSpPr/>
              <p:nvPr/>
            </p:nvSpPr>
            <p:spPr>
              <a:xfrm>
                <a:off x="639762" y="1279525"/>
                <a:ext cx="12701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400" y="21600"/>
                    </a:moveTo>
                    <a:lnTo>
                      <a:pt x="5400" y="21600"/>
                    </a:lnTo>
                    <a:lnTo>
                      <a:pt x="8100" y="21600"/>
                    </a:lnTo>
                    <a:lnTo>
                      <a:pt x="8100" y="21600"/>
                    </a:lnTo>
                    <a:lnTo>
                      <a:pt x="8100" y="20769"/>
                    </a:lnTo>
                    <a:lnTo>
                      <a:pt x="10800" y="20769"/>
                    </a:lnTo>
                    <a:lnTo>
                      <a:pt x="10800" y="19938"/>
                    </a:lnTo>
                    <a:lnTo>
                      <a:pt x="13500" y="19938"/>
                    </a:lnTo>
                    <a:lnTo>
                      <a:pt x="13500" y="19108"/>
                    </a:lnTo>
                    <a:lnTo>
                      <a:pt x="16200" y="19108"/>
                    </a:lnTo>
                    <a:lnTo>
                      <a:pt x="16200" y="18277"/>
                    </a:lnTo>
                    <a:lnTo>
                      <a:pt x="16200" y="17446"/>
                    </a:lnTo>
                    <a:lnTo>
                      <a:pt x="18900" y="16615"/>
                    </a:lnTo>
                    <a:lnTo>
                      <a:pt x="18900" y="16615"/>
                    </a:lnTo>
                    <a:lnTo>
                      <a:pt x="18900" y="15785"/>
                    </a:lnTo>
                    <a:lnTo>
                      <a:pt x="18900" y="14954"/>
                    </a:lnTo>
                    <a:lnTo>
                      <a:pt x="18900" y="14123"/>
                    </a:lnTo>
                    <a:lnTo>
                      <a:pt x="18900" y="13292"/>
                    </a:lnTo>
                    <a:lnTo>
                      <a:pt x="21600" y="12462"/>
                    </a:lnTo>
                    <a:lnTo>
                      <a:pt x="21600" y="12462"/>
                    </a:lnTo>
                    <a:lnTo>
                      <a:pt x="21600" y="10800"/>
                    </a:lnTo>
                    <a:lnTo>
                      <a:pt x="21600" y="9138"/>
                    </a:lnTo>
                    <a:lnTo>
                      <a:pt x="21600" y="7477"/>
                    </a:lnTo>
                    <a:lnTo>
                      <a:pt x="21600" y="5815"/>
                    </a:lnTo>
                    <a:lnTo>
                      <a:pt x="21600" y="4154"/>
                    </a:lnTo>
                    <a:lnTo>
                      <a:pt x="21600" y="3323"/>
                    </a:lnTo>
                    <a:lnTo>
                      <a:pt x="21600" y="1662"/>
                    </a:lnTo>
                    <a:lnTo>
                      <a:pt x="21600" y="0"/>
                    </a:lnTo>
                    <a:lnTo>
                      <a:pt x="8100" y="0"/>
                    </a:lnTo>
                    <a:lnTo>
                      <a:pt x="8100" y="1662"/>
                    </a:lnTo>
                    <a:lnTo>
                      <a:pt x="8100" y="3323"/>
                    </a:lnTo>
                    <a:lnTo>
                      <a:pt x="8100" y="4154"/>
                    </a:lnTo>
                    <a:lnTo>
                      <a:pt x="8100" y="5815"/>
                    </a:lnTo>
                    <a:lnTo>
                      <a:pt x="8100" y="7477"/>
                    </a:lnTo>
                    <a:lnTo>
                      <a:pt x="8100" y="9138"/>
                    </a:lnTo>
                    <a:lnTo>
                      <a:pt x="8100" y="9969"/>
                    </a:lnTo>
                    <a:lnTo>
                      <a:pt x="8100" y="11631"/>
                    </a:lnTo>
                    <a:lnTo>
                      <a:pt x="8100" y="12462"/>
                    </a:lnTo>
                    <a:lnTo>
                      <a:pt x="5400" y="13292"/>
                    </a:lnTo>
                    <a:lnTo>
                      <a:pt x="5400" y="13292"/>
                    </a:lnTo>
                    <a:lnTo>
                      <a:pt x="5400" y="14123"/>
                    </a:lnTo>
                    <a:lnTo>
                      <a:pt x="5400" y="14954"/>
                    </a:lnTo>
                    <a:lnTo>
                      <a:pt x="5400" y="14954"/>
                    </a:lnTo>
                    <a:lnTo>
                      <a:pt x="5400" y="15785"/>
                    </a:lnTo>
                    <a:lnTo>
                      <a:pt x="5400" y="15785"/>
                    </a:lnTo>
                    <a:lnTo>
                      <a:pt x="2700" y="16615"/>
                    </a:lnTo>
                    <a:lnTo>
                      <a:pt x="2700" y="16615"/>
                    </a:lnTo>
                    <a:lnTo>
                      <a:pt x="2700" y="16615"/>
                    </a:lnTo>
                    <a:lnTo>
                      <a:pt x="2700" y="17446"/>
                    </a:lnTo>
                    <a:lnTo>
                      <a:pt x="2700" y="17446"/>
                    </a:lnTo>
                    <a:lnTo>
                      <a:pt x="0" y="17446"/>
                    </a:lnTo>
                    <a:lnTo>
                      <a:pt x="0" y="17446"/>
                    </a:lnTo>
                    <a:lnTo>
                      <a:pt x="0" y="17446"/>
                    </a:lnTo>
                    <a:lnTo>
                      <a:pt x="0" y="17446"/>
                    </a:lnTo>
                    <a:lnTo>
                      <a:pt x="0" y="18277"/>
                    </a:lnTo>
                    <a:lnTo>
                      <a:pt x="0" y="18277"/>
                    </a:lnTo>
                    <a:lnTo>
                      <a:pt x="54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61" name="Shape 4861"/>
              <p:cNvSpPr/>
              <p:nvPr/>
            </p:nvSpPr>
            <p:spPr>
              <a:xfrm>
                <a:off x="608012" y="1296987"/>
                <a:ext cx="34926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4050"/>
                    </a:moveTo>
                    <a:lnTo>
                      <a:pt x="0" y="4050"/>
                    </a:lnTo>
                    <a:lnTo>
                      <a:pt x="1964" y="8100"/>
                    </a:lnTo>
                    <a:lnTo>
                      <a:pt x="4909" y="10800"/>
                    </a:lnTo>
                    <a:lnTo>
                      <a:pt x="5891" y="12150"/>
                    </a:lnTo>
                    <a:lnTo>
                      <a:pt x="6873" y="13500"/>
                    </a:lnTo>
                    <a:lnTo>
                      <a:pt x="8836" y="14850"/>
                    </a:lnTo>
                    <a:lnTo>
                      <a:pt x="9818" y="16200"/>
                    </a:lnTo>
                    <a:lnTo>
                      <a:pt x="10800" y="17550"/>
                    </a:lnTo>
                    <a:lnTo>
                      <a:pt x="10800" y="17550"/>
                    </a:lnTo>
                    <a:lnTo>
                      <a:pt x="11782" y="18900"/>
                    </a:lnTo>
                    <a:lnTo>
                      <a:pt x="12764" y="18900"/>
                    </a:lnTo>
                    <a:lnTo>
                      <a:pt x="13745" y="18900"/>
                    </a:lnTo>
                    <a:lnTo>
                      <a:pt x="13745" y="20250"/>
                    </a:lnTo>
                    <a:lnTo>
                      <a:pt x="14727" y="20250"/>
                    </a:lnTo>
                    <a:lnTo>
                      <a:pt x="15709" y="20250"/>
                    </a:lnTo>
                    <a:lnTo>
                      <a:pt x="16691" y="21600"/>
                    </a:lnTo>
                    <a:lnTo>
                      <a:pt x="16691" y="21600"/>
                    </a:lnTo>
                    <a:lnTo>
                      <a:pt x="17673" y="21600"/>
                    </a:lnTo>
                    <a:lnTo>
                      <a:pt x="18655" y="21600"/>
                    </a:lnTo>
                    <a:lnTo>
                      <a:pt x="19636" y="21600"/>
                    </a:lnTo>
                    <a:lnTo>
                      <a:pt x="20618" y="21600"/>
                    </a:lnTo>
                    <a:lnTo>
                      <a:pt x="20618" y="20250"/>
                    </a:lnTo>
                    <a:lnTo>
                      <a:pt x="21600" y="20250"/>
                    </a:lnTo>
                    <a:lnTo>
                      <a:pt x="19636" y="14850"/>
                    </a:lnTo>
                    <a:lnTo>
                      <a:pt x="19636" y="14850"/>
                    </a:lnTo>
                    <a:lnTo>
                      <a:pt x="18655" y="14850"/>
                    </a:lnTo>
                    <a:lnTo>
                      <a:pt x="18655" y="14850"/>
                    </a:lnTo>
                    <a:lnTo>
                      <a:pt x="18655" y="14850"/>
                    </a:lnTo>
                    <a:lnTo>
                      <a:pt x="18655" y="14850"/>
                    </a:lnTo>
                    <a:lnTo>
                      <a:pt x="17673" y="14850"/>
                    </a:lnTo>
                    <a:lnTo>
                      <a:pt x="17673" y="14850"/>
                    </a:lnTo>
                    <a:lnTo>
                      <a:pt x="16691" y="14850"/>
                    </a:lnTo>
                    <a:lnTo>
                      <a:pt x="16691" y="13500"/>
                    </a:lnTo>
                    <a:lnTo>
                      <a:pt x="15709" y="13500"/>
                    </a:lnTo>
                    <a:lnTo>
                      <a:pt x="15709" y="13500"/>
                    </a:lnTo>
                    <a:lnTo>
                      <a:pt x="14727" y="13500"/>
                    </a:lnTo>
                    <a:lnTo>
                      <a:pt x="14727" y="12150"/>
                    </a:lnTo>
                    <a:lnTo>
                      <a:pt x="13745" y="12150"/>
                    </a:lnTo>
                    <a:lnTo>
                      <a:pt x="13745" y="12150"/>
                    </a:lnTo>
                    <a:lnTo>
                      <a:pt x="12764" y="10800"/>
                    </a:lnTo>
                    <a:lnTo>
                      <a:pt x="11782" y="9450"/>
                    </a:lnTo>
                    <a:lnTo>
                      <a:pt x="10800" y="8100"/>
                    </a:lnTo>
                    <a:lnTo>
                      <a:pt x="8836" y="6750"/>
                    </a:lnTo>
                    <a:lnTo>
                      <a:pt x="7855" y="5400"/>
                    </a:lnTo>
                    <a:lnTo>
                      <a:pt x="5891" y="2700"/>
                    </a:lnTo>
                    <a:lnTo>
                      <a:pt x="2945" y="0"/>
                    </a:lnTo>
                    <a:lnTo>
                      <a:pt x="2945" y="0"/>
                    </a:lnTo>
                    <a:lnTo>
                      <a:pt x="0" y="405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62" name="Shape 4862"/>
              <p:cNvSpPr/>
              <p:nvPr/>
            </p:nvSpPr>
            <p:spPr>
              <a:xfrm>
                <a:off x="577850" y="1276350"/>
                <a:ext cx="34925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4" y="6750"/>
                    </a:moveTo>
                    <a:lnTo>
                      <a:pt x="1964" y="6750"/>
                    </a:lnTo>
                    <a:lnTo>
                      <a:pt x="2945" y="6750"/>
                    </a:lnTo>
                    <a:lnTo>
                      <a:pt x="2945" y="6750"/>
                    </a:lnTo>
                    <a:lnTo>
                      <a:pt x="2945" y="6750"/>
                    </a:lnTo>
                    <a:lnTo>
                      <a:pt x="3927" y="6750"/>
                    </a:lnTo>
                    <a:lnTo>
                      <a:pt x="3927" y="6750"/>
                    </a:lnTo>
                    <a:lnTo>
                      <a:pt x="3927" y="6750"/>
                    </a:lnTo>
                    <a:lnTo>
                      <a:pt x="4909" y="6750"/>
                    </a:lnTo>
                    <a:lnTo>
                      <a:pt x="4909" y="6750"/>
                    </a:lnTo>
                    <a:lnTo>
                      <a:pt x="4909" y="6750"/>
                    </a:lnTo>
                    <a:lnTo>
                      <a:pt x="5891" y="8100"/>
                    </a:lnTo>
                    <a:lnTo>
                      <a:pt x="5891" y="8100"/>
                    </a:lnTo>
                    <a:lnTo>
                      <a:pt x="6873" y="8100"/>
                    </a:lnTo>
                    <a:lnTo>
                      <a:pt x="6873" y="8100"/>
                    </a:lnTo>
                    <a:lnTo>
                      <a:pt x="7855" y="9450"/>
                    </a:lnTo>
                    <a:lnTo>
                      <a:pt x="8836" y="9450"/>
                    </a:lnTo>
                    <a:lnTo>
                      <a:pt x="8836" y="10800"/>
                    </a:lnTo>
                    <a:lnTo>
                      <a:pt x="9818" y="10800"/>
                    </a:lnTo>
                    <a:lnTo>
                      <a:pt x="11782" y="12150"/>
                    </a:lnTo>
                    <a:lnTo>
                      <a:pt x="12764" y="13500"/>
                    </a:lnTo>
                    <a:lnTo>
                      <a:pt x="13745" y="16200"/>
                    </a:lnTo>
                    <a:lnTo>
                      <a:pt x="15709" y="18900"/>
                    </a:lnTo>
                    <a:lnTo>
                      <a:pt x="18655" y="21600"/>
                    </a:lnTo>
                    <a:lnTo>
                      <a:pt x="21600" y="17550"/>
                    </a:lnTo>
                    <a:lnTo>
                      <a:pt x="19636" y="13500"/>
                    </a:lnTo>
                    <a:lnTo>
                      <a:pt x="16691" y="10800"/>
                    </a:lnTo>
                    <a:lnTo>
                      <a:pt x="15709" y="9450"/>
                    </a:lnTo>
                    <a:lnTo>
                      <a:pt x="14727" y="8100"/>
                    </a:lnTo>
                    <a:lnTo>
                      <a:pt x="12764" y="5400"/>
                    </a:lnTo>
                    <a:lnTo>
                      <a:pt x="11782" y="4050"/>
                    </a:lnTo>
                    <a:lnTo>
                      <a:pt x="10800" y="4050"/>
                    </a:lnTo>
                    <a:lnTo>
                      <a:pt x="10800" y="4050"/>
                    </a:lnTo>
                    <a:lnTo>
                      <a:pt x="9818" y="2700"/>
                    </a:lnTo>
                    <a:lnTo>
                      <a:pt x="8836" y="2700"/>
                    </a:lnTo>
                    <a:lnTo>
                      <a:pt x="8836" y="1350"/>
                    </a:lnTo>
                    <a:lnTo>
                      <a:pt x="7855" y="1350"/>
                    </a:lnTo>
                    <a:lnTo>
                      <a:pt x="6873" y="1350"/>
                    </a:lnTo>
                    <a:lnTo>
                      <a:pt x="5891" y="0"/>
                    </a:lnTo>
                    <a:lnTo>
                      <a:pt x="5891" y="0"/>
                    </a:lnTo>
                    <a:lnTo>
                      <a:pt x="4909" y="0"/>
                    </a:lnTo>
                    <a:lnTo>
                      <a:pt x="3927" y="0"/>
                    </a:lnTo>
                    <a:lnTo>
                      <a:pt x="2945" y="0"/>
                    </a:lnTo>
                    <a:lnTo>
                      <a:pt x="1964" y="0"/>
                    </a:lnTo>
                    <a:lnTo>
                      <a:pt x="1964" y="0"/>
                    </a:lnTo>
                    <a:lnTo>
                      <a:pt x="982" y="1350"/>
                    </a:lnTo>
                    <a:lnTo>
                      <a:pt x="0" y="1350"/>
                    </a:lnTo>
                    <a:lnTo>
                      <a:pt x="0" y="1350"/>
                    </a:lnTo>
                    <a:lnTo>
                      <a:pt x="1964" y="675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63" name="Shape 4863"/>
              <p:cNvSpPr/>
              <p:nvPr/>
            </p:nvSpPr>
            <p:spPr>
              <a:xfrm>
                <a:off x="565150" y="1277937"/>
                <a:ext cx="15875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1600"/>
                    </a:moveTo>
                    <a:lnTo>
                      <a:pt x="10800" y="21600"/>
                    </a:lnTo>
                    <a:lnTo>
                      <a:pt x="10800" y="20000"/>
                    </a:lnTo>
                    <a:lnTo>
                      <a:pt x="10800" y="18400"/>
                    </a:lnTo>
                    <a:lnTo>
                      <a:pt x="10800" y="16800"/>
                    </a:lnTo>
                    <a:lnTo>
                      <a:pt x="12960" y="15200"/>
                    </a:lnTo>
                    <a:lnTo>
                      <a:pt x="12960" y="13600"/>
                    </a:lnTo>
                    <a:lnTo>
                      <a:pt x="12960" y="12000"/>
                    </a:lnTo>
                    <a:lnTo>
                      <a:pt x="12960" y="11200"/>
                    </a:lnTo>
                    <a:lnTo>
                      <a:pt x="15120" y="9600"/>
                    </a:lnTo>
                    <a:lnTo>
                      <a:pt x="15120" y="8800"/>
                    </a:lnTo>
                    <a:lnTo>
                      <a:pt x="15120" y="8000"/>
                    </a:lnTo>
                    <a:lnTo>
                      <a:pt x="15120" y="8000"/>
                    </a:lnTo>
                    <a:lnTo>
                      <a:pt x="15120" y="7200"/>
                    </a:lnTo>
                    <a:lnTo>
                      <a:pt x="15120" y="6400"/>
                    </a:lnTo>
                    <a:lnTo>
                      <a:pt x="17280" y="6400"/>
                    </a:lnTo>
                    <a:lnTo>
                      <a:pt x="17280" y="5600"/>
                    </a:lnTo>
                    <a:lnTo>
                      <a:pt x="17280" y="5600"/>
                    </a:lnTo>
                    <a:lnTo>
                      <a:pt x="17280" y="4800"/>
                    </a:lnTo>
                    <a:lnTo>
                      <a:pt x="19440" y="4800"/>
                    </a:lnTo>
                    <a:lnTo>
                      <a:pt x="19440" y="4800"/>
                    </a:lnTo>
                    <a:lnTo>
                      <a:pt x="19440" y="4000"/>
                    </a:lnTo>
                    <a:lnTo>
                      <a:pt x="19440" y="4000"/>
                    </a:lnTo>
                    <a:lnTo>
                      <a:pt x="21600" y="4000"/>
                    </a:lnTo>
                    <a:lnTo>
                      <a:pt x="21600" y="4000"/>
                    </a:lnTo>
                    <a:lnTo>
                      <a:pt x="21600" y="3200"/>
                    </a:lnTo>
                    <a:lnTo>
                      <a:pt x="17280" y="0"/>
                    </a:lnTo>
                    <a:lnTo>
                      <a:pt x="15120" y="0"/>
                    </a:lnTo>
                    <a:lnTo>
                      <a:pt x="12960" y="800"/>
                    </a:lnTo>
                    <a:lnTo>
                      <a:pt x="12960" y="800"/>
                    </a:lnTo>
                    <a:lnTo>
                      <a:pt x="10800" y="1600"/>
                    </a:lnTo>
                    <a:lnTo>
                      <a:pt x="10800" y="1600"/>
                    </a:lnTo>
                    <a:lnTo>
                      <a:pt x="8640" y="2400"/>
                    </a:lnTo>
                    <a:lnTo>
                      <a:pt x="8640" y="3200"/>
                    </a:lnTo>
                    <a:lnTo>
                      <a:pt x="8640" y="4000"/>
                    </a:lnTo>
                    <a:lnTo>
                      <a:pt x="6480" y="4000"/>
                    </a:lnTo>
                    <a:lnTo>
                      <a:pt x="6480" y="4800"/>
                    </a:lnTo>
                    <a:lnTo>
                      <a:pt x="6480" y="5600"/>
                    </a:lnTo>
                    <a:lnTo>
                      <a:pt x="4320" y="6400"/>
                    </a:lnTo>
                    <a:lnTo>
                      <a:pt x="4320" y="6400"/>
                    </a:lnTo>
                    <a:lnTo>
                      <a:pt x="4320" y="7200"/>
                    </a:lnTo>
                    <a:lnTo>
                      <a:pt x="4320" y="8000"/>
                    </a:lnTo>
                    <a:lnTo>
                      <a:pt x="4320" y="8800"/>
                    </a:lnTo>
                    <a:lnTo>
                      <a:pt x="2160" y="10400"/>
                    </a:lnTo>
                    <a:lnTo>
                      <a:pt x="2160" y="12000"/>
                    </a:lnTo>
                    <a:lnTo>
                      <a:pt x="2160" y="13600"/>
                    </a:lnTo>
                    <a:lnTo>
                      <a:pt x="2160" y="14400"/>
                    </a:lnTo>
                    <a:lnTo>
                      <a:pt x="2160" y="16000"/>
                    </a:lnTo>
                    <a:lnTo>
                      <a:pt x="0" y="17600"/>
                    </a:lnTo>
                    <a:lnTo>
                      <a:pt x="0" y="19200"/>
                    </a:lnTo>
                    <a:lnTo>
                      <a:pt x="0" y="20800"/>
                    </a:lnTo>
                    <a:lnTo>
                      <a:pt x="0" y="20800"/>
                    </a:lnTo>
                    <a:lnTo>
                      <a:pt x="10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64" name="Shape 4864"/>
              <p:cNvSpPr/>
              <p:nvPr/>
            </p:nvSpPr>
            <p:spPr>
              <a:xfrm>
                <a:off x="552450" y="1319212"/>
                <a:ext cx="20638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323" y="21600"/>
                    </a:moveTo>
                    <a:lnTo>
                      <a:pt x="3323" y="21600"/>
                    </a:lnTo>
                    <a:lnTo>
                      <a:pt x="4985" y="21600"/>
                    </a:lnTo>
                    <a:lnTo>
                      <a:pt x="4985" y="20571"/>
                    </a:lnTo>
                    <a:lnTo>
                      <a:pt x="6646" y="20571"/>
                    </a:lnTo>
                    <a:lnTo>
                      <a:pt x="8308" y="20571"/>
                    </a:lnTo>
                    <a:lnTo>
                      <a:pt x="8308" y="19543"/>
                    </a:lnTo>
                    <a:lnTo>
                      <a:pt x="9969" y="19543"/>
                    </a:lnTo>
                    <a:lnTo>
                      <a:pt x="9969" y="19543"/>
                    </a:lnTo>
                    <a:lnTo>
                      <a:pt x="9969" y="18514"/>
                    </a:lnTo>
                    <a:lnTo>
                      <a:pt x="11631" y="18514"/>
                    </a:lnTo>
                    <a:lnTo>
                      <a:pt x="11631" y="17486"/>
                    </a:lnTo>
                    <a:lnTo>
                      <a:pt x="13292" y="17486"/>
                    </a:lnTo>
                    <a:lnTo>
                      <a:pt x="13292" y="16457"/>
                    </a:lnTo>
                    <a:lnTo>
                      <a:pt x="13292" y="15429"/>
                    </a:lnTo>
                    <a:lnTo>
                      <a:pt x="14954" y="15429"/>
                    </a:lnTo>
                    <a:lnTo>
                      <a:pt x="14954" y="14400"/>
                    </a:lnTo>
                    <a:lnTo>
                      <a:pt x="14954" y="14400"/>
                    </a:lnTo>
                    <a:lnTo>
                      <a:pt x="16615" y="13371"/>
                    </a:lnTo>
                    <a:lnTo>
                      <a:pt x="16615" y="13371"/>
                    </a:lnTo>
                    <a:lnTo>
                      <a:pt x="16615" y="12343"/>
                    </a:lnTo>
                    <a:lnTo>
                      <a:pt x="16615" y="11314"/>
                    </a:lnTo>
                    <a:lnTo>
                      <a:pt x="18277" y="10286"/>
                    </a:lnTo>
                    <a:lnTo>
                      <a:pt x="18277" y="8229"/>
                    </a:lnTo>
                    <a:lnTo>
                      <a:pt x="19938" y="7200"/>
                    </a:lnTo>
                    <a:lnTo>
                      <a:pt x="19938" y="5143"/>
                    </a:lnTo>
                    <a:lnTo>
                      <a:pt x="19938" y="3086"/>
                    </a:lnTo>
                    <a:lnTo>
                      <a:pt x="21600" y="1029"/>
                    </a:lnTo>
                    <a:lnTo>
                      <a:pt x="13292" y="0"/>
                    </a:lnTo>
                    <a:lnTo>
                      <a:pt x="11631" y="2057"/>
                    </a:lnTo>
                    <a:lnTo>
                      <a:pt x="11631" y="4114"/>
                    </a:lnTo>
                    <a:lnTo>
                      <a:pt x="11631" y="6171"/>
                    </a:lnTo>
                    <a:lnTo>
                      <a:pt x="9969" y="7200"/>
                    </a:lnTo>
                    <a:lnTo>
                      <a:pt x="9969" y="8229"/>
                    </a:lnTo>
                    <a:lnTo>
                      <a:pt x="9969" y="10286"/>
                    </a:lnTo>
                    <a:lnTo>
                      <a:pt x="9969" y="10286"/>
                    </a:lnTo>
                    <a:lnTo>
                      <a:pt x="8308" y="11314"/>
                    </a:lnTo>
                    <a:lnTo>
                      <a:pt x="8308" y="11314"/>
                    </a:lnTo>
                    <a:lnTo>
                      <a:pt x="8308" y="12343"/>
                    </a:lnTo>
                    <a:lnTo>
                      <a:pt x="8308" y="12343"/>
                    </a:lnTo>
                    <a:lnTo>
                      <a:pt x="6646" y="12343"/>
                    </a:lnTo>
                    <a:lnTo>
                      <a:pt x="6646" y="13371"/>
                    </a:lnTo>
                    <a:lnTo>
                      <a:pt x="6646" y="13371"/>
                    </a:lnTo>
                    <a:lnTo>
                      <a:pt x="6646" y="13371"/>
                    </a:lnTo>
                    <a:lnTo>
                      <a:pt x="4985" y="14400"/>
                    </a:lnTo>
                    <a:lnTo>
                      <a:pt x="4985" y="14400"/>
                    </a:lnTo>
                    <a:lnTo>
                      <a:pt x="4985" y="14400"/>
                    </a:lnTo>
                    <a:lnTo>
                      <a:pt x="4985" y="15429"/>
                    </a:lnTo>
                    <a:lnTo>
                      <a:pt x="3323" y="15429"/>
                    </a:lnTo>
                    <a:lnTo>
                      <a:pt x="3323" y="15429"/>
                    </a:lnTo>
                    <a:lnTo>
                      <a:pt x="3323" y="15429"/>
                    </a:lnTo>
                    <a:lnTo>
                      <a:pt x="1662" y="16457"/>
                    </a:lnTo>
                    <a:lnTo>
                      <a:pt x="1662" y="16457"/>
                    </a:lnTo>
                    <a:lnTo>
                      <a:pt x="0" y="16457"/>
                    </a:lnTo>
                    <a:lnTo>
                      <a:pt x="0" y="17486"/>
                    </a:lnTo>
                    <a:lnTo>
                      <a:pt x="0" y="17486"/>
                    </a:lnTo>
                    <a:lnTo>
                      <a:pt x="3323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65" name="Shape 4865"/>
              <p:cNvSpPr/>
              <p:nvPr/>
            </p:nvSpPr>
            <p:spPr>
              <a:xfrm>
                <a:off x="525462" y="1338262"/>
                <a:ext cx="30163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0800"/>
                    </a:moveTo>
                    <a:lnTo>
                      <a:pt x="0" y="10800"/>
                    </a:lnTo>
                    <a:lnTo>
                      <a:pt x="1137" y="12960"/>
                    </a:lnTo>
                    <a:lnTo>
                      <a:pt x="2274" y="12960"/>
                    </a:lnTo>
                    <a:lnTo>
                      <a:pt x="3411" y="15120"/>
                    </a:lnTo>
                    <a:lnTo>
                      <a:pt x="5684" y="15120"/>
                    </a:lnTo>
                    <a:lnTo>
                      <a:pt x="6821" y="17280"/>
                    </a:lnTo>
                    <a:lnTo>
                      <a:pt x="7958" y="17280"/>
                    </a:lnTo>
                    <a:lnTo>
                      <a:pt x="9095" y="19440"/>
                    </a:lnTo>
                    <a:lnTo>
                      <a:pt x="10232" y="19440"/>
                    </a:lnTo>
                    <a:lnTo>
                      <a:pt x="11368" y="21600"/>
                    </a:lnTo>
                    <a:lnTo>
                      <a:pt x="11368" y="21600"/>
                    </a:lnTo>
                    <a:lnTo>
                      <a:pt x="12505" y="21600"/>
                    </a:lnTo>
                    <a:lnTo>
                      <a:pt x="12505" y="21600"/>
                    </a:lnTo>
                    <a:lnTo>
                      <a:pt x="13642" y="21600"/>
                    </a:lnTo>
                    <a:lnTo>
                      <a:pt x="14779" y="21600"/>
                    </a:lnTo>
                    <a:lnTo>
                      <a:pt x="14779" y="21600"/>
                    </a:lnTo>
                    <a:lnTo>
                      <a:pt x="15916" y="21600"/>
                    </a:lnTo>
                    <a:lnTo>
                      <a:pt x="17053" y="21600"/>
                    </a:lnTo>
                    <a:lnTo>
                      <a:pt x="17053" y="21600"/>
                    </a:lnTo>
                    <a:lnTo>
                      <a:pt x="18189" y="21600"/>
                    </a:lnTo>
                    <a:lnTo>
                      <a:pt x="19326" y="21600"/>
                    </a:lnTo>
                    <a:lnTo>
                      <a:pt x="19326" y="21600"/>
                    </a:lnTo>
                    <a:lnTo>
                      <a:pt x="20463" y="21600"/>
                    </a:lnTo>
                    <a:lnTo>
                      <a:pt x="21600" y="19440"/>
                    </a:lnTo>
                    <a:lnTo>
                      <a:pt x="21600" y="19440"/>
                    </a:lnTo>
                    <a:lnTo>
                      <a:pt x="19326" y="10800"/>
                    </a:lnTo>
                    <a:lnTo>
                      <a:pt x="19326" y="10800"/>
                    </a:lnTo>
                    <a:lnTo>
                      <a:pt x="18189" y="10800"/>
                    </a:lnTo>
                    <a:lnTo>
                      <a:pt x="18189" y="10800"/>
                    </a:lnTo>
                    <a:lnTo>
                      <a:pt x="18189" y="10800"/>
                    </a:lnTo>
                    <a:lnTo>
                      <a:pt x="17053" y="10800"/>
                    </a:lnTo>
                    <a:lnTo>
                      <a:pt x="17053" y="10800"/>
                    </a:lnTo>
                    <a:lnTo>
                      <a:pt x="15916" y="10800"/>
                    </a:lnTo>
                    <a:lnTo>
                      <a:pt x="15916" y="10800"/>
                    </a:lnTo>
                    <a:lnTo>
                      <a:pt x="15916" y="10800"/>
                    </a:lnTo>
                    <a:lnTo>
                      <a:pt x="14779" y="10800"/>
                    </a:lnTo>
                    <a:lnTo>
                      <a:pt x="14779" y="10800"/>
                    </a:lnTo>
                    <a:lnTo>
                      <a:pt x="14779" y="10800"/>
                    </a:lnTo>
                    <a:lnTo>
                      <a:pt x="13642" y="10800"/>
                    </a:lnTo>
                    <a:lnTo>
                      <a:pt x="13642" y="10800"/>
                    </a:lnTo>
                    <a:lnTo>
                      <a:pt x="12505" y="10800"/>
                    </a:lnTo>
                    <a:lnTo>
                      <a:pt x="12505" y="10800"/>
                    </a:lnTo>
                    <a:lnTo>
                      <a:pt x="11368" y="8640"/>
                    </a:lnTo>
                    <a:lnTo>
                      <a:pt x="10232" y="8640"/>
                    </a:lnTo>
                    <a:lnTo>
                      <a:pt x="9095" y="6480"/>
                    </a:lnTo>
                    <a:lnTo>
                      <a:pt x="7958" y="6480"/>
                    </a:lnTo>
                    <a:lnTo>
                      <a:pt x="6821" y="4320"/>
                    </a:lnTo>
                    <a:lnTo>
                      <a:pt x="5684" y="2160"/>
                    </a:lnTo>
                    <a:lnTo>
                      <a:pt x="3411" y="216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66" name="Shape 4866"/>
              <p:cNvSpPr/>
              <p:nvPr/>
            </p:nvSpPr>
            <p:spPr>
              <a:xfrm>
                <a:off x="503237" y="1336675"/>
                <a:ext cx="25401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700" y="21600"/>
                    </a:moveTo>
                    <a:lnTo>
                      <a:pt x="2700" y="21600"/>
                    </a:lnTo>
                    <a:lnTo>
                      <a:pt x="4050" y="18900"/>
                    </a:lnTo>
                    <a:lnTo>
                      <a:pt x="6750" y="16200"/>
                    </a:lnTo>
                    <a:lnTo>
                      <a:pt x="6750" y="16200"/>
                    </a:lnTo>
                    <a:lnTo>
                      <a:pt x="8100" y="16200"/>
                    </a:lnTo>
                    <a:lnTo>
                      <a:pt x="9450" y="13500"/>
                    </a:lnTo>
                    <a:lnTo>
                      <a:pt x="9450" y="13500"/>
                    </a:lnTo>
                    <a:lnTo>
                      <a:pt x="10800" y="13500"/>
                    </a:lnTo>
                    <a:lnTo>
                      <a:pt x="10800" y="13500"/>
                    </a:lnTo>
                    <a:lnTo>
                      <a:pt x="10800" y="13500"/>
                    </a:lnTo>
                    <a:lnTo>
                      <a:pt x="12150" y="13500"/>
                    </a:lnTo>
                    <a:lnTo>
                      <a:pt x="12150" y="13500"/>
                    </a:lnTo>
                    <a:lnTo>
                      <a:pt x="12150" y="13500"/>
                    </a:lnTo>
                    <a:lnTo>
                      <a:pt x="13500" y="13500"/>
                    </a:lnTo>
                    <a:lnTo>
                      <a:pt x="13500" y="13500"/>
                    </a:lnTo>
                    <a:lnTo>
                      <a:pt x="13500" y="13500"/>
                    </a:lnTo>
                    <a:lnTo>
                      <a:pt x="14850" y="13500"/>
                    </a:lnTo>
                    <a:lnTo>
                      <a:pt x="14850" y="13500"/>
                    </a:lnTo>
                    <a:lnTo>
                      <a:pt x="16200" y="13500"/>
                    </a:lnTo>
                    <a:lnTo>
                      <a:pt x="16200" y="16200"/>
                    </a:lnTo>
                    <a:lnTo>
                      <a:pt x="17550" y="16200"/>
                    </a:lnTo>
                    <a:lnTo>
                      <a:pt x="17550" y="16200"/>
                    </a:lnTo>
                    <a:lnTo>
                      <a:pt x="18900" y="16200"/>
                    </a:lnTo>
                    <a:lnTo>
                      <a:pt x="21600" y="2700"/>
                    </a:lnTo>
                    <a:lnTo>
                      <a:pt x="20250" y="2700"/>
                    </a:lnTo>
                    <a:lnTo>
                      <a:pt x="18900" y="2700"/>
                    </a:lnTo>
                    <a:lnTo>
                      <a:pt x="18900" y="2700"/>
                    </a:lnTo>
                    <a:lnTo>
                      <a:pt x="17550" y="0"/>
                    </a:lnTo>
                    <a:lnTo>
                      <a:pt x="16200" y="0"/>
                    </a:lnTo>
                    <a:lnTo>
                      <a:pt x="16200" y="0"/>
                    </a:lnTo>
                    <a:lnTo>
                      <a:pt x="14850" y="0"/>
                    </a:lnTo>
                    <a:lnTo>
                      <a:pt x="14850" y="0"/>
                    </a:lnTo>
                    <a:lnTo>
                      <a:pt x="13500" y="0"/>
                    </a:lnTo>
                    <a:lnTo>
                      <a:pt x="12150" y="0"/>
                    </a:lnTo>
                    <a:lnTo>
                      <a:pt x="12150" y="0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9450" y="0"/>
                    </a:lnTo>
                    <a:lnTo>
                      <a:pt x="9450" y="0"/>
                    </a:lnTo>
                    <a:lnTo>
                      <a:pt x="8100" y="0"/>
                    </a:lnTo>
                    <a:lnTo>
                      <a:pt x="6750" y="2700"/>
                    </a:lnTo>
                    <a:lnTo>
                      <a:pt x="5400" y="2700"/>
                    </a:lnTo>
                    <a:lnTo>
                      <a:pt x="4050" y="2700"/>
                    </a:lnTo>
                    <a:lnTo>
                      <a:pt x="2700" y="5400"/>
                    </a:lnTo>
                    <a:lnTo>
                      <a:pt x="1350" y="8100"/>
                    </a:lnTo>
                    <a:lnTo>
                      <a:pt x="0" y="8100"/>
                    </a:lnTo>
                    <a:lnTo>
                      <a:pt x="0" y="8100"/>
                    </a:lnTo>
                    <a:lnTo>
                      <a:pt x="27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67" name="Shape 4867"/>
              <p:cNvSpPr/>
              <p:nvPr/>
            </p:nvSpPr>
            <p:spPr>
              <a:xfrm>
                <a:off x="471487" y="1341437"/>
                <a:ext cx="34926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4" y="21600"/>
                    </a:moveTo>
                    <a:lnTo>
                      <a:pt x="3927" y="20463"/>
                    </a:lnTo>
                    <a:lnTo>
                      <a:pt x="4909" y="19326"/>
                    </a:lnTo>
                    <a:lnTo>
                      <a:pt x="5891" y="19326"/>
                    </a:lnTo>
                    <a:lnTo>
                      <a:pt x="6873" y="18189"/>
                    </a:lnTo>
                    <a:lnTo>
                      <a:pt x="7855" y="17053"/>
                    </a:lnTo>
                    <a:lnTo>
                      <a:pt x="8836" y="17053"/>
                    </a:lnTo>
                    <a:lnTo>
                      <a:pt x="9818" y="15916"/>
                    </a:lnTo>
                    <a:lnTo>
                      <a:pt x="10800" y="15916"/>
                    </a:lnTo>
                    <a:lnTo>
                      <a:pt x="11782" y="14779"/>
                    </a:lnTo>
                    <a:lnTo>
                      <a:pt x="13745" y="13642"/>
                    </a:lnTo>
                    <a:lnTo>
                      <a:pt x="14727" y="12505"/>
                    </a:lnTo>
                    <a:lnTo>
                      <a:pt x="14727" y="11368"/>
                    </a:lnTo>
                    <a:lnTo>
                      <a:pt x="15709" y="10232"/>
                    </a:lnTo>
                    <a:lnTo>
                      <a:pt x="16691" y="10232"/>
                    </a:lnTo>
                    <a:lnTo>
                      <a:pt x="17673" y="9095"/>
                    </a:lnTo>
                    <a:lnTo>
                      <a:pt x="17673" y="7958"/>
                    </a:lnTo>
                    <a:lnTo>
                      <a:pt x="18655" y="7958"/>
                    </a:lnTo>
                    <a:lnTo>
                      <a:pt x="19636" y="6821"/>
                    </a:lnTo>
                    <a:lnTo>
                      <a:pt x="19636" y="6821"/>
                    </a:lnTo>
                    <a:lnTo>
                      <a:pt x="20618" y="6821"/>
                    </a:lnTo>
                    <a:lnTo>
                      <a:pt x="20618" y="5684"/>
                    </a:lnTo>
                    <a:lnTo>
                      <a:pt x="21600" y="5684"/>
                    </a:lnTo>
                    <a:lnTo>
                      <a:pt x="19636" y="0"/>
                    </a:lnTo>
                    <a:lnTo>
                      <a:pt x="18655" y="1137"/>
                    </a:lnTo>
                    <a:lnTo>
                      <a:pt x="17673" y="1137"/>
                    </a:lnTo>
                    <a:lnTo>
                      <a:pt x="17673" y="1137"/>
                    </a:lnTo>
                    <a:lnTo>
                      <a:pt x="16691" y="2274"/>
                    </a:lnTo>
                    <a:lnTo>
                      <a:pt x="15709" y="3411"/>
                    </a:lnTo>
                    <a:lnTo>
                      <a:pt x="14727" y="4547"/>
                    </a:lnTo>
                    <a:lnTo>
                      <a:pt x="13745" y="4547"/>
                    </a:lnTo>
                    <a:lnTo>
                      <a:pt x="13745" y="5684"/>
                    </a:lnTo>
                    <a:lnTo>
                      <a:pt x="12764" y="6821"/>
                    </a:lnTo>
                    <a:lnTo>
                      <a:pt x="11782" y="6821"/>
                    </a:lnTo>
                    <a:lnTo>
                      <a:pt x="10800" y="7958"/>
                    </a:lnTo>
                    <a:lnTo>
                      <a:pt x="9818" y="9095"/>
                    </a:lnTo>
                    <a:lnTo>
                      <a:pt x="8836" y="10232"/>
                    </a:lnTo>
                    <a:lnTo>
                      <a:pt x="7855" y="11368"/>
                    </a:lnTo>
                    <a:lnTo>
                      <a:pt x="6873" y="11368"/>
                    </a:lnTo>
                    <a:lnTo>
                      <a:pt x="5891" y="12505"/>
                    </a:lnTo>
                    <a:lnTo>
                      <a:pt x="5891" y="12505"/>
                    </a:lnTo>
                    <a:lnTo>
                      <a:pt x="4909" y="13642"/>
                    </a:lnTo>
                    <a:lnTo>
                      <a:pt x="3927" y="13642"/>
                    </a:lnTo>
                    <a:lnTo>
                      <a:pt x="1964" y="14779"/>
                    </a:lnTo>
                    <a:lnTo>
                      <a:pt x="982" y="15916"/>
                    </a:lnTo>
                    <a:lnTo>
                      <a:pt x="0" y="15916"/>
                    </a:lnTo>
                    <a:lnTo>
                      <a:pt x="196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68" name="Shape 4868"/>
              <p:cNvSpPr/>
              <p:nvPr/>
            </p:nvSpPr>
            <p:spPr>
              <a:xfrm>
                <a:off x="438150" y="1319212"/>
                <a:ext cx="85725" cy="666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21600" y="19543"/>
                    </a:lnTo>
                    <a:lnTo>
                      <a:pt x="21600" y="19543"/>
                    </a:lnTo>
                    <a:lnTo>
                      <a:pt x="21600" y="19543"/>
                    </a:lnTo>
                    <a:lnTo>
                      <a:pt x="21600" y="19029"/>
                    </a:lnTo>
                    <a:lnTo>
                      <a:pt x="21600" y="19029"/>
                    </a:lnTo>
                    <a:lnTo>
                      <a:pt x="21600" y="19029"/>
                    </a:lnTo>
                    <a:lnTo>
                      <a:pt x="21600" y="19029"/>
                    </a:lnTo>
                    <a:lnTo>
                      <a:pt x="21200" y="19029"/>
                    </a:lnTo>
                    <a:lnTo>
                      <a:pt x="21200" y="19029"/>
                    </a:lnTo>
                    <a:lnTo>
                      <a:pt x="21200" y="19029"/>
                    </a:lnTo>
                    <a:lnTo>
                      <a:pt x="21200" y="19029"/>
                    </a:lnTo>
                    <a:lnTo>
                      <a:pt x="21200" y="19029"/>
                    </a:lnTo>
                    <a:lnTo>
                      <a:pt x="21200" y="18514"/>
                    </a:lnTo>
                    <a:lnTo>
                      <a:pt x="21200" y="18514"/>
                    </a:lnTo>
                    <a:lnTo>
                      <a:pt x="20800" y="18514"/>
                    </a:lnTo>
                    <a:lnTo>
                      <a:pt x="20800" y="18514"/>
                    </a:lnTo>
                    <a:lnTo>
                      <a:pt x="20800" y="18514"/>
                    </a:lnTo>
                    <a:lnTo>
                      <a:pt x="20800" y="18514"/>
                    </a:lnTo>
                    <a:lnTo>
                      <a:pt x="20800" y="18514"/>
                    </a:lnTo>
                    <a:lnTo>
                      <a:pt x="20800" y="18514"/>
                    </a:lnTo>
                    <a:lnTo>
                      <a:pt x="20800" y="18514"/>
                    </a:lnTo>
                    <a:lnTo>
                      <a:pt x="20400" y="18000"/>
                    </a:lnTo>
                    <a:lnTo>
                      <a:pt x="20400" y="18000"/>
                    </a:lnTo>
                    <a:lnTo>
                      <a:pt x="20400" y="18000"/>
                    </a:lnTo>
                    <a:lnTo>
                      <a:pt x="20400" y="18000"/>
                    </a:lnTo>
                    <a:lnTo>
                      <a:pt x="20400" y="18000"/>
                    </a:lnTo>
                    <a:lnTo>
                      <a:pt x="20400" y="18000"/>
                    </a:lnTo>
                    <a:lnTo>
                      <a:pt x="20400" y="18000"/>
                    </a:lnTo>
                    <a:lnTo>
                      <a:pt x="20000" y="18000"/>
                    </a:lnTo>
                    <a:lnTo>
                      <a:pt x="20000" y="18000"/>
                    </a:lnTo>
                    <a:lnTo>
                      <a:pt x="20000" y="17486"/>
                    </a:lnTo>
                    <a:lnTo>
                      <a:pt x="20000" y="17486"/>
                    </a:lnTo>
                    <a:lnTo>
                      <a:pt x="20000" y="17486"/>
                    </a:lnTo>
                    <a:lnTo>
                      <a:pt x="20000" y="17486"/>
                    </a:lnTo>
                    <a:lnTo>
                      <a:pt x="20000" y="17486"/>
                    </a:lnTo>
                    <a:lnTo>
                      <a:pt x="19600" y="17486"/>
                    </a:lnTo>
                    <a:lnTo>
                      <a:pt x="19600" y="17486"/>
                    </a:lnTo>
                    <a:lnTo>
                      <a:pt x="19600" y="17486"/>
                    </a:lnTo>
                    <a:lnTo>
                      <a:pt x="19600" y="16971"/>
                    </a:lnTo>
                    <a:lnTo>
                      <a:pt x="19600" y="16971"/>
                    </a:lnTo>
                    <a:lnTo>
                      <a:pt x="19600" y="16971"/>
                    </a:lnTo>
                    <a:lnTo>
                      <a:pt x="19600" y="16971"/>
                    </a:lnTo>
                    <a:lnTo>
                      <a:pt x="19600" y="16971"/>
                    </a:lnTo>
                    <a:lnTo>
                      <a:pt x="19200" y="16971"/>
                    </a:lnTo>
                    <a:lnTo>
                      <a:pt x="19200" y="16971"/>
                    </a:lnTo>
                    <a:lnTo>
                      <a:pt x="19200" y="16971"/>
                    </a:lnTo>
                    <a:lnTo>
                      <a:pt x="19200" y="16457"/>
                    </a:lnTo>
                    <a:lnTo>
                      <a:pt x="19200" y="16457"/>
                    </a:lnTo>
                    <a:lnTo>
                      <a:pt x="19200" y="16457"/>
                    </a:lnTo>
                    <a:lnTo>
                      <a:pt x="19200" y="16457"/>
                    </a:lnTo>
                    <a:lnTo>
                      <a:pt x="19200" y="16457"/>
                    </a:lnTo>
                    <a:lnTo>
                      <a:pt x="18800" y="16457"/>
                    </a:lnTo>
                    <a:lnTo>
                      <a:pt x="18800" y="16457"/>
                    </a:lnTo>
                    <a:lnTo>
                      <a:pt x="18800" y="16457"/>
                    </a:lnTo>
                    <a:lnTo>
                      <a:pt x="18800" y="16457"/>
                    </a:lnTo>
                    <a:lnTo>
                      <a:pt x="18800" y="15943"/>
                    </a:lnTo>
                    <a:lnTo>
                      <a:pt x="18800" y="15943"/>
                    </a:lnTo>
                    <a:lnTo>
                      <a:pt x="18800" y="15943"/>
                    </a:lnTo>
                    <a:lnTo>
                      <a:pt x="18800" y="15943"/>
                    </a:lnTo>
                    <a:lnTo>
                      <a:pt x="18400" y="15943"/>
                    </a:lnTo>
                    <a:lnTo>
                      <a:pt x="18400" y="15943"/>
                    </a:lnTo>
                    <a:lnTo>
                      <a:pt x="18400" y="15943"/>
                    </a:lnTo>
                    <a:lnTo>
                      <a:pt x="18400" y="15943"/>
                    </a:lnTo>
                    <a:lnTo>
                      <a:pt x="18400" y="15429"/>
                    </a:lnTo>
                    <a:lnTo>
                      <a:pt x="18400" y="15429"/>
                    </a:lnTo>
                    <a:lnTo>
                      <a:pt x="18400" y="15429"/>
                    </a:lnTo>
                    <a:lnTo>
                      <a:pt x="18400" y="15429"/>
                    </a:lnTo>
                    <a:lnTo>
                      <a:pt x="18400" y="15429"/>
                    </a:lnTo>
                    <a:lnTo>
                      <a:pt x="18000" y="15429"/>
                    </a:lnTo>
                    <a:lnTo>
                      <a:pt x="18000" y="15429"/>
                    </a:lnTo>
                    <a:lnTo>
                      <a:pt x="18000" y="14914"/>
                    </a:lnTo>
                    <a:lnTo>
                      <a:pt x="18000" y="14914"/>
                    </a:lnTo>
                    <a:lnTo>
                      <a:pt x="18000" y="14914"/>
                    </a:lnTo>
                    <a:lnTo>
                      <a:pt x="18000" y="14914"/>
                    </a:lnTo>
                    <a:lnTo>
                      <a:pt x="18000" y="14914"/>
                    </a:lnTo>
                    <a:lnTo>
                      <a:pt x="18000" y="14914"/>
                    </a:lnTo>
                    <a:lnTo>
                      <a:pt x="18000" y="14914"/>
                    </a:lnTo>
                    <a:lnTo>
                      <a:pt x="17600" y="14914"/>
                    </a:lnTo>
                    <a:lnTo>
                      <a:pt x="17600" y="14400"/>
                    </a:lnTo>
                    <a:lnTo>
                      <a:pt x="17600" y="14400"/>
                    </a:lnTo>
                    <a:lnTo>
                      <a:pt x="17600" y="14400"/>
                    </a:lnTo>
                    <a:lnTo>
                      <a:pt x="17600" y="14400"/>
                    </a:lnTo>
                    <a:lnTo>
                      <a:pt x="17600" y="14400"/>
                    </a:lnTo>
                    <a:lnTo>
                      <a:pt x="17600" y="14400"/>
                    </a:lnTo>
                    <a:lnTo>
                      <a:pt x="17600" y="14400"/>
                    </a:lnTo>
                    <a:lnTo>
                      <a:pt x="17600" y="14400"/>
                    </a:lnTo>
                    <a:lnTo>
                      <a:pt x="17200" y="13886"/>
                    </a:lnTo>
                    <a:lnTo>
                      <a:pt x="17200" y="13886"/>
                    </a:lnTo>
                    <a:lnTo>
                      <a:pt x="17200" y="13886"/>
                    </a:lnTo>
                    <a:lnTo>
                      <a:pt x="17200" y="13886"/>
                    </a:lnTo>
                    <a:lnTo>
                      <a:pt x="17200" y="13886"/>
                    </a:lnTo>
                    <a:lnTo>
                      <a:pt x="17200" y="13886"/>
                    </a:lnTo>
                    <a:lnTo>
                      <a:pt x="17200" y="13886"/>
                    </a:lnTo>
                    <a:lnTo>
                      <a:pt x="17200" y="13371"/>
                    </a:lnTo>
                    <a:lnTo>
                      <a:pt x="17200" y="13371"/>
                    </a:lnTo>
                    <a:lnTo>
                      <a:pt x="17200" y="13371"/>
                    </a:lnTo>
                    <a:lnTo>
                      <a:pt x="16800" y="13371"/>
                    </a:lnTo>
                    <a:lnTo>
                      <a:pt x="16800" y="13371"/>
                    </a:lnTo>
                    <a:lnTo>
                      <a:pt x="16800" y="13371"/>
                    </a:lnTo>
                    <a:lnTo>
                      <a:pt x="16800" y="13371"/>
                    </a:lnTo>
                    <a:lnTo>
                      <a:pt x="16800" y="12857"/>
                    </a:lnTo>
                    <a:lnTo>
                      <a:pt x="16800" y="12857"/>
                    </a:lnTo>
                    <a:lnTo>
                      <a:pt x="16800" y="12857"/>
                    </a:lnTo>
                    <a:lnTo>
                      <a:pt x="16800" y="12857"/>
                    </a:lnTo>
                    <a:lnTo>
                      <a:pt x="16800" y="12857"/>
                    </a:lnTo>
                    <a:lnTo>
                      <a:pt x="16800" y="12857"/>
                    </a:lnTo>
                    <a:lnTo>
                      <a:pt x="16800" y="12857"/>
                    </a:lnTo>
                    <a:lnTo>
                      <a:pt x="16400" y="12857"/>
                    </a:lnTo>
                    <a:lnTo>
                      <a:pt x="16400" y="12343"/>
                    </a:lnTo>
                    <a:lnTo>
                      <a:pt x="16400" y="12343"/>
                    </a:lnTo>
                    <a:lnTo>
                      <a:pt x="16400" y="12343"/>
                    </a:lnTo>
                    <a:lnTo>
                      <a:pt x="16400" y="12343"/>
                    </a:lnTo>
                    <a:lnTo>
                      <a:pt x="16400" y="12343"/>
                    </a:lnTo>
                    <a:lnTo>
                      <a:pt x="16400" y="12343"/>
                    </a:lnTo>
                    <a:lnTo>
                      <a:pt x="16400" y="12343"/>
                    </a:lnTo>
                    <a:lnTo>
                      <a:pt x="16400" y="11829"/>
                    </a:lnTo>
                    <a:lnTo>
                      <a:pt x="16400" y="11829"/>
                    </a:lnTo>
                    <a:lnTo>
                      <a:pt x="16400" y="11829"/>
                    </a:lnTo>
                    <a:lnTo>
                      <a:pt x="16000" y="11829"/>
                    </a:lnTo>
                    <a:lnTo>
                      <a:pt x="16000" y="11829"/>
                    </a:lnTo>
                    <a:lnTo>
                      <a:pt x="16000" y="11829"/>
                    </a:lnTo>
                    <a:lnTo>
                      <a:pt x="16000" y="11829"/>
                    </a:lnTo>
                    <a:lnTo>
                      <a:pt x="16000" y="11314"/>
                    </a:lnTo>
                    <a:lnTo>
                      <a:pt x="16000" y="11314"/>
                    </a:lnTo>
                    <a:lnTo>
                      <a:pt x="16000" y="11314"/>
                    </a:lnTo>
                    <a:lnTo>
                      <a:pt x="16000" y="11314"/>
                    </a:lnTo>
                    <a:lnTo>
                      <a:pt x="16000" y="11314"/>
                    </a:lnTo>
                    <a:lnTo>
                      <a:pt x="16000" y="11314"/>
                    </a:lnTo>
                    <a:lnTo>
                      <a:pt x="16000" y="11314"/>
                    </a:lnTo>
                    <a:lnTo>
                      <a:pt x="16000" y="10800"/>
                    </a:lnTo>
                    <a:lnTo>
                      <a:pt x="15600" y="10800"/>
                    </a:lnTo>
                    <a:lnTo>
                      <a:pt x="15600" y="10800"/>
                    </a:lnTo>
                    <a:lnTo>
                      <a:pt x="15600" y="10800"/>
                    </a:lnTo>
                    <a:lnTo>
                      <a:pt x="15600" y="10800"/>
                    </a:lnTo>
                    <a:lnTo>
                      <a:pt x="15600" y="10800"/>
                    </a:lnTo>
                    <a:lnTo>
                      <a:pt x="15600" y="10286"/>
                    </a:lnTo>
                    <a:lnTo>
                      <a:pt x="15600" y="10286"/>
                    </a:lnTo>
                    <a:lnTo>
                      <a:pt x="15600" y="10286"/>
                    </a:lnTo>
                    <a:lnTo>
                      <a:pt x="15600" y="10286"/>
                    </a:lnTo>
                    <a:lnTo>
                      <a:pt x="15600" y="10286"/>
                    </a:lnTo>
                    <a:lnTo>
                      <a:pt x="15600" y="10286"/>
                    </a:lnTo>
                    <a:lnTo>
                      <a:pt x="15600" y="10286"/>
                    </a:lnTo>
                    <a:lnTo>
                      <a:pt x="15600" y="9771"/>
                    </a:lnTo>
                    <a:lnTo>
                      <a:pt x="15200" y="9771"/>
                    </a:lnTo>
                    <a:lnTo>
                      <a:pt x="15200" y="9771"/>
                    </a:lnTo>
                    <a:lnTo>
                      <a:pt x="15200" y="9771"/>
                    </a:lnTo>
                    <a:lnTo>
                      <a:pt x="15200" y="9771"/>
                    </a:lnTo>
                    <a:lnTo>
                      <a:pt x="15200" y="9771"/>
                    </a:lnTo>
                    <a:lnTo>
                      <a:pt x="15200" y="9771"/>
                    </a:lnTo>
                    <a:lnTo>
                      <a:pt x="15200" y="9257"/>
                    </a:lnTo>
                    <a:lnTo>
                      <a:pt x="15200" y="9257"/>
                    </a:lnTo>
                    <a:lnTo>
                      <a:pt x="15200" y="9257"/>
                    </a:lnTo>
                    <a:lnTo>
                      <a:pt x="15200" y="9257"/>
                    </a:lnTo>
                    <a:lnTo>
                      <a:pt x="15200" y="9257"/>
                    </a:lnTo>
                    <a:lnTo>
                      <a:pt x="15200" y="9257"/>
                    </a:lnTo>
                    <a:lnTo>
                      <a:pt x="15200" y="8743"/>
                    </a:lnTo>
                    <a:lnTo>
                      <a:pt x="15200" y="8743"/>
                    </a:lnTo>
                    <a:lnTo>
                      <a:pt x="15200" y="8743"/>
                    </a:lnTo>
                    <a:lnTo>
                      <a:pt x="14800" y="8743"/>
                    </a:lnTo>
                    <a:lnTo>
                      <a:pt x="14800" y="8743"/>
                    </a:lnTo>
                    <a:lnTo>
                      <a:pt x="14800" y="8743"/>
                    </a:lnTo>
                    <a:lnTo>
                      <a:pt x="14800" y="8743"/>
                    </a:lnTo>
                    <a:lnTo>
                      <a:pt x="14800" y="8229"/>
                    </a:lnTo>
                    <a:lnTo>
                      <a:pt x="14800" y="8229"/>
                    </a:lnTo>
                    <a:lnTo>
                      <a:pt x="14800" y="8229"/>
                    </a:lnTo>
                    <a:lnTo>
                      <a:pt x="14800" y="8229"/>
                    </a:lnTo>
                    <a:lnTo>
                      <a:pt x="14800" y="8229"/>
                    </a:lnTo>
                    <a:lnTo>
                      <a:pt x="14800" y="7714"/>
                    </a:lnTo>
                    <a:lnTo>
                      <a:pt x="14800" y="7714"/>
                    </a:lnTo>
                    <a:lnTo>
                      <a:pt x="14800" y="7714"/>
                    </a:lnTo>
                    <a:lnTo>
                      <a:pt x="14800" y="7714"/>
                    </a:lnTo>
                    <a:lnTo>
                      <a:pt x="14800" y="7714"/>
                    </a:lnTo>
                    <a:lnTo>
                      <a:pt x="14800" y="7714"/>
                    </a:lnTo>
                    <a:lnTo>
                      <a:pt x="14800" y="7200"/>
                    </a:lnTo>
                    <a:lnTo>
                      <a:pt x="14800" y="7200"/>
                    </a:lnTo>
                    <a:lnTo>
                      <a:pt x="14800" y="7200"/>
                    </a:lnTo>
                    <a:lnTo>
                      <a:pt x="14400" y="7200"/>
                    </a:lnTo>
                    <a:lnTo>
                      <a:pt x="14400" y="7200"/>
                    </a:lnTo>
                    <a:lnTo>
                      <a:pt x="14400" y="7200"/>
                    </a:lnTo>
                    <a:lnTo>
                      <a:pt x="14400" y="6686"/>
                    </a:lnTo>
                    <a:lnTo>
                      <a:pt x="14400" y="6686"/>
                    </a:lnTo>
                    <a:lnTo>
                      <a:pt x="14400" y="6686"/>
                    </a:lnTo>
                    <a:lnTo>
                      <a:pt x="14400" y="6686"/>
                    </a:lnTo>
                    <a:lnTo>
                      <a:pt x="14400" y="6686"/>
                    </a:lnTo>
                    <a:lnTo>
                      <a:pt x="14400" y="6686"/>
                    </a:lnTo>
                    <a:lnTo>
                      <a:pt x="14400" y="6171"/>
                    </a:lnTo>
                    <a:lnTo>
                      <a:pt x="14400" y="6171"/>
                    </a:lnTo>
                    <a:lnTo>
                      <a:pt x="14400" y="6171"/>
                    </a:lnTo>
                    <a:lnTo>
                      <a:pt x="14400" y="6171"/>
                    </a:lnTo>
                    <a:lnTo>
                      <a:pt x="14400" y="6171"/>
                    </a:lnTo>
                    <a:lnTo>
                      <a:pt x="14400" y="6171"/>
                    </a:lnTo>
                    <a:lnTo>
                      <a:pt x="14400" y="5657"/>
                    </a:lnTo>
                    <a:lnTo>
                      <a:pt x="14400" y="5657"/>
                    </a:lnTo>
                    <a:lnTo>
                      <a:pt x="14400" y="5657"/>
                    </a:lnTo>
                    <a:lnTo>
                      <a:pt x="14400" y="5657"/>
                    </a:lnTo>
                    <a:lnTo>
                      <a:pt x="14400" y="5657"/>
                    </a:lnTo>
                    <a:lnTo>
                      <a:pt x="14400" y="5657"/>
                    </a:lnTo>
                    <a:lnTo>
                      <a:pt x="14000" y="5143"/>
                    </a:lnTo>
                    <a:lnTo>
                      <a:pt x="14000" y="5143"/>
                    </a:lnTo>
                    <a:lnTo>
                      <a:pt x="14000" y="5143"/>
                    </a:lnTo>
                    <a:lnTo>
                      <a:pt x="14000" y="5143"/>
                    </a:lnTo>
                    <a:lnTo>
                      <a:pt x="14000" y="5143"/>
                    </a:lnTo>
                    <a:lnTo>
                      <a:pt x="14000" y="5143"/>
                    </a:lnTo>
                    <a:lnTo>
                      <a:pt x="14000" y="4629"/>
                    </a:lnTo>
                    <a:lnTo>
                      <a:pt x="14000" y="4629"/>
                    </a:lnTo>
                    <a:lnTo>
                      <a:pt x="14000" y="4629"/>
                    </a:lnTo>
                    <a:lnTo>
                      <a:pt x="14000" y="4629"/>
                    </a:lnTo>
                    <a:lnTo>
                      <a:pt x="14000" y="4629"/>
                    </a:lnTo>
                    <a:lnTo>
                      <a:pt x="14000" y="4629"/>
                    </a:lnTo>
                    <a:lnTo>
                      <a:pt x="14000" y="4114"/>
                    </a:lnTo>
                    <a:lnTo>
                      <a:pt x="14000" y="4114"/>
                    </a:lnTo>
                    <a:lnTo>
                      <a:pt x="14000" y="4114"/>
                    </a:lnTo>
                    <a:lnTo>
                      <a:pt x="14000" y="4114"/>
                    </a:lnTo>
                    <a:lnTo>
                      <a:pt x="14000" y="4114"/>
                    </a:lnTo>
                    <a:lnTo>
                      <a:pt x="14000" y="4114"/>
                    </a:lnTo>
                    <a:lnTo>
                      <a:pt x="14000" y="3600"/>
                    </a:lnTo>
                    <a:lnTo>
                      <a:pt x="14000" y="3600"/>
                    </a:lnTo>
                    <a:lnTo>
                      <a:pt x="14000" y="3600"/>
                    </a:lnTo>
                    <a:lnTo>
                      <a:pt x="14000" y="3600"/>
                    </a:lnTo>
                    <a:lnTo>
                      <a:pt x="14000" y="3600"/>
                    </a:lnTo>
                    <a:lnTo>
                      <a:pt x="14000" y="3600"/>
                    </a:lnTo>
                    <a:lnTo>
                      <a:pt x="14000" y="3086"/>
                    </a:lnTo>
                    <a:lnTo>
                      <a:pt x="14000" y="3086"/>
                    </a:lnTo>
                    <a:lnTo>
                      <a:pt x="14000" y="3086"/>
                    </a:lnTo>
                    <a:lnTo>
                      <a:pt x="14000" y="3086"/>
                    </a:lnTo>
                    <a:lnTo>
                      <a:pt x="14000" y="3086"/>
                    </a:lnTo>
                    <a:lnTo>
                      <a:pt x="14000" y="2571"/>
                    </a:lnTo>
                    <a:lnTo>
                      <a:pt x="14000" y="2571"/>
                    </a:lnTo>
                    <a:lnTo>
                      <a:pt x="14000" y="2571"/>
                    </a:lnTo>
                    <a:lnTo>
                      <a:pt x="14000" y="2571"/>
                    </a:lnTo>
                    <a:lnTo>
                      <a:pt x="13600" y="2571"/>
                    </a:lnTo>
                    <a:lnTo>
                      <a:pt x="13600" y="2571"/>
                    </a:lnTo>
                    <a:lnTo>
                      <a:pt x="13600" y="2057"/>
                    </a:lnTo>
                    <a:lnTo>
                      <a:pt x="13600" y="2057"/>
                    </a:lnTo>
                    <a:lnTo>
                      <a:pt x="13600" y="2057"/>
                    </a:lnTo>
                    <a:lnTo>
                      <a:pt x="13600" y="2057"/>
                    </a:lnTo>
                    <a:lnTo>
                      <a:pt x="13600" y="2057"/>
                    </a:lnTo>
                    <a:lnTo>
                      <a:pt x="13600" y="2057"/>
                    </a:lnTo>
                    <a:lnTo>
                      <a:pt x="13600" y="1543"/>
                    </a:lnTo>
                    <a:lnTo>
                      <a:pt x="13600" y="1543"/>
                    </a:lnTo>
                    <a:lnTo>
                      <a:pt x="13600" y="1543"/>
                    </a:lnTo>
                    <a:lnTo>
                      <a:pt x="13600" y="1543"/>
                    </a:lnTo>
                    <a:lnTo>
                      <a:pt x="13600" y="1543"/>
                    </a:lnTo>
                    <a:lnTo>
                      <a:pt x="13600" y="1029"/>
                    </a:lnTo>
                    <a:lnTo>
                      <a:pt x="13600" y="1029"/>
                    </a:lnTo>
                    <a:lnTo>
                      <a:pt x="13600" y="1029"/>
                    </a:lnTo>
                    <a:lnTo>
                      <a:pt x="13600" y="1029"/>
                    </a:lnTo>
                    <a:lnTo>
                      <a:pt x="13600" y="1029"/>
                    </a:lnTo>
                    <a:lnTo>
                      <a:pt x="13600" y="1029"/>
                    </a:lnTo>
                    <a:lnTo>
                      <a:pt x="13600" y="514"/>
                    </a:lnTo>
                    <a:lnTo>
                      <a:pt x="13600" y="514"/>
                    </a:lnTo>
                    <a:lnTo>
                      <a:pt x="13600" y="514"/>
                    </a:lnTo>
                    <a:lnTo>
                      <a:pt x="13600" y="514"/>
                    </a:lnTo>
                    <a:lnTo>
                      <a:pt x="13600" y="514"/>
                    </a:lnTo>
                    <a:lnTo>
                      <a:pt x="13600" y="0"/>
                    </a:lnTo>
                    <a:lnTo>
                      <a:pt x="13600" y="0"/>
                    </a:lnTo>
                    <a:lnTo>
                      <a:pt x="13600" y="0"/>
                    </a:lnTo>
                    <a:lnTo>
                      <a:pt x="13600" y="0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69" name="Shape 4869"/>
              <p:cNvSpPr/>
              <p:nvPr/>
            </p:nvSpPr>
            <p:spPr>
              <a:xfrm>
                <a:off x="431800" y="330200"/>
                <a:ext cx="84138" cy="762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0" y="15300"/>
                    </a:lnTo>
                    <a:lnTo>
                      <a:pt x="0" y="15300"/>
                    </a:lnTo>
                    <a:lnTo>
                      <a:pt x="0" y="15300"/>
                    </a:lnTo>
                    <a:lnTo>
                      <a:pt x="0" y="14850"/>
                    </a:lnTo>
                    <a:lnTo>
                      <a:pt x="0" y="14850"/>
                    </a:lnTo>
                    <a:lnTo>
                      <a:pt x="408" y="14850"/>
                    </a:lnTo>
                    <a:lnTo>
                      <a:pt x="408" y="14850"/>
                    </a:lnTo>
                    <a:lnTo>
                      <a:pt x="408" y="14850"/>
                    </a:lnTo>
                    <a:lnTo>
                      <a:pt x="408" y="14850"/>
                    </a:lnTo>
                    <a:lnTo>
                      <a:pt x="815" y="14850"/>
                    </a:lnTo>
                    <a:lnTo>
                      <a:pt x="815" y="14850"/>
                    </a:lnTo>
                    <a:lnTo>
                      <a:pt x="815" y="14850"/>
                    </a:lnTo>
                    <a:lnTo>
                      <a:pt x="815" y="14850"/>
                    </a:lnTo>
                    <a:lnTo>
                      <a:pt x="815" y="14850"/>
                    </a:lnTo>
                    <a:lnTo>
                      <a:pt x="815" y="14850"/>
                    </a:lnTo>
                    <a:lnTo>
                      <a:pt x="1223" y="14400"/>
                    </a:lnTo>
                    <a:lnTo>
                      <a:pt x="1223" y="14400"/>
                    </a:lnTo>
                    <a:lnTo>
                      <a:pt x="1223" y="14400"/>
                    </a:lnTo>
                    <a:lnTo>
                      <a:pt x="1223" y="14400"/>
                    </a:lnTo>
                    <a:lnTo>
                      <a:pt x="1223" y="14400"/>
                    </a:lnTo>
                    <a:lnTo>
                      <a:pt x="1223" y="14400"/>
                    </a:lnTo>
                    <a:lnTo>
                      <a:pt x="1223" y="14400"/>
                    </a:lnTo>
                    <a:lnTo>
                      <a:pt x="1630" y="14400"/>
                    </a:lnTo>
                    <a:lnTo>
                      <a:pt x="1630" y="14400"/>
                    </a:lnTo>
                    <a:lnTo>
                      <a:pt x="1630" y="14400"/>
                    </a:lnTo>
                    <a:lnTo>
                      <a:pt x="1630" y="14400"/>
                    </a:lnTo>
                    <a:lnTo>
                      <a:pt x="1630" y="14400"/>
                    </a:lnTo>
                    <a:lnTo>
                      <a:pt x="1630" y="13950"/>
                    </a:lnTo>
                    <a:lnTo>
                      <a:pt x="2038" y="13950"/>
                    </a:lnTo>
                    <a:lnTo>
                      <a:pt x="2038" y="13950"/>
                    </a:lnTo>
                    <a:lnTo>
                      <a:pt x="2038" y="13950"/>
                    </a:lnTo>
                    <a:lnTo>
                      <a:pt x="2038" y="13950"/>
                    </a:lnTo>
                    <a:lnTo>
                      <a:pt x="2038" y="13950"/>
                    </a:lnTo>
                    <a:lnTo>
                      <a:pt x="2038" y="13950"/>
                    </a:lnTo>
                    <a:lnTo>
                      <a:pt x="2038" y="13950"/>
                    </a:lnTo>
                    <a:lnTo>
                      <a:pt x="2445" y="13950"/>
                    </a:lnTo>
                    <a:lnTo>
                      <a:pt x="2445" y="13950"/>
                    </a:lnTo>
                    <a:lnTo>
                      <a:pt x="2445" y="13950"/>
                    </a:lnTo>
                    <a:lnTo>
                      <a:pt x="2445" y="13500"/>
                    </a:lnTo>
                    <a:lnTo>
                      <a:pt x="2445" y="13500"/>
                    </a:lnTo>
                    <a:lnTo>
                      <a:pt x="2445" y="13500"/>
                    </a:lnTo>
                    <a:lnTo>
                      <a:pt x="2853" y="13500"/>
                    </a:lnTo>
                    <a:lnTo>
                      <a:pt x="2853" y="13500"/>
                    </a:lnTo>
                    <a:lnTo>
                      <a:pt x="2853" y="13500"/>
                    </a:lnTo>
                    <a:lnTo>
                      <a:pt x="2853" y="13500"/>
                    </a:lnTo>
                    <a:lnTo>
                      <a:pt x="2853" y="13500"/>
                    </a:lnTo>
                    <a:lnTo>
                      <a:pt x="2853" y="13500"/>
                    </a:lnTo>
                    <a:lnTo>
                      <a:pt x="2853" y="13500"/>
                    </a:lnTo>
                    <a:lnTo>
                      <a:pt x="3260" y="13050"/>
                    </a:lnTo>
                    <a:lnTo>
                      <a:pt x="3260" y="13050"/>
                    </a:lnTo>
                    <a:lnTo>
                      <a:pt x="3260" y="13050"/>
                    </a:lnTo>
                    <a:lnTo>
                      <a:pt x="3260" y="13050"/>
                    </a:lnTo>
                    <a:lnTo>
                      <a:pt x="3260" y="13050"/>
                    </a:lnTo>
                    <a:lnTo>
                      <a:pt x="3260" y="13050"/>
                    </a:lnTo>
                    <a:lnTo>
                      <a:pt x="3260" y="13050"/>
                    </a:lnTo>
                    <a:lnTo>
                      <a:pt x="3668" y="13050"/>
                    </a:lnTo>
                    <a:lnTo>
                      <a:pt x="3668" y="13050"/>
                    </a:lnTo>
                    <a:lnTo>
                      <a:pt x="3668" y="13050"/>
                    </a:lnTo>
                    <a:lnTo>
                      <a:pt x="3668" y="13050"/>
                    </a:lnTo>
                    <a:lnTo>
                      <a:pt x="3668" y="12600"/>
                    </a:lnTo>
                    <a:lnTo>
                      <a:pt x="3668" y="12600"/>
                    </a:lnTo>
                    <a:lnTo>
                      <a:pt x="3668" y="12600"/>
                    </a:lnTo>
                    <a:lnTo>
                      <a:pt x="4075" y="12600"/>
                    </a:lnTo>
                    <a:lnTo>
                      <a:pt x="4075" y="12600"/>
                    </a:lnTo>
                    <a:lnTo>
                      <a:pt x="4075" y="12600"/>
                    </a:lnTo>
                    <a:lnTo>
                      <a:pt x="4075" y="12600"/>
                    </a:lnTo>
                    <a:lnTo>
                      <a:pt x="4075" y="12150"/>
                    </a:lnTo>
                    <a:lnTo>
                      <a:pt x="4075" y="12150"/>
                    </a:lnTo>
                    <a:lnTo>
                      <a:pt x="4075" y="12150"/>
                    </a:lnTo>
                    <a:lnTo>
                      <a:pt x="4483" y="12150"/>
                    </a:lnTo>
                    <a:lnTo>
                      <a:pt x="4483" y="12150"/>
                    </a:lnTo>
                    <a:lnTo>
                      <a:pt x="4483" y="12150"/>
                    </a:lnTo>
                    <a:lnTo>
                      <a:pt x="4483" y="12150"/>
                    </a:lnTo>
                    <a:lnTo>
                      <a:pt x="4483" y="12150"/>
                    </a:lnTo>
                    <a:lnTo>
                      <a:pt x="4483" y="12150"/>
                    </a:lnTo>
                    <a:lnTo>
                      <a:pt x="4483" y="12150"/>
                    </a:lnTo>
                    <a:lnTo>
                      <a:pt x="4483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4891" y="11700"/>
                    </a:lnTo>
                    <a:lnTo>
                      <a:pt x="5298" y="11250"/>
                    </a:lnTo>
                    <a:lnTo>
                      <a:pt x="5298" y="11250"/>
                    </a:lnTo>
                    <a:lnTo>
                      <a:pt x="5298" y="11250"/>
                    </a:lnTo>
                    <a:lnTo>
                      <a:pt x="5298" y="11250"/>
                    </a:lnTo>
                    <a:lnTo>
                      <a:pt x="5298" y="11250"/>
                    </a:lnTo>
                    <a:lnTo>
                      <a:pt x="5298" y="11250"/>
                    </a:lnTo>
                    <a:lnTo>
                      <a:pt x="5298" y="11250"/>
                    </a:lnTo>
                    <a:lnTo>
                      <a:pt x="5298" y="11250"/>
                    </a:lnTo>
                    <a:lnTo>
                      <a:pt x="5706" y="11250"/>
                    </a:lnTo>
                    <a:lnTo>
                      <a:pt x="5706" y="10800"/>
                    </a:lnTo>
                    <a:lnTo>
                      <a:pt x="5706" y="10800"/>
                    </a:lnTo>
                    <a:lnTo>
                      <a:pt x="5706" y="10800"/>
                    </a:lnTo>
                    <a:lnTo>
                      <a:pt x="5706" y="10800"/>
                    </a:lnTo>
                    <a:lnTo>
                      <a:pt x="5706" y="10800"/>
                    </a:lnTo>
                    <a:lnTo>
                      <a:pt x="5706" y="10800"/>
                    </a:lnTo>
                    <a:lnTo>
                      <a:pt x="5706" y="10800"/>
                    </a:lnTo>
                    <a:lnTo>
                      <a:pt x="6113" y="10800"/>
                    </a:lnTo>
                    <a:lnTo>
                      <a:pt x="6113" y="10350"/>
                    </a:lnTo>
                    <a:lnTo>
                      <a:pt x="6113" y="10350"/>
                    </a:lnTo>
                    <a:lnTo>
                      <a:pt x="6113" y="10350"/>
                    </a:lnTo>
                    <a:lnTo>
                      <a:pt x="6113" y="10350"/>
                    </a:lnTo>
                    <a:lnTo>
                      <a:pt x="6113" y="10350"/>
                    </a:lnTo>
                    <a:lnTo>
                      <a:pt x="6113" y="10350"/>
                    </a:lnTo>
                    <a:lnTo>
                      <a:pt x="6113" y="10350"/>
                    </a:lnTo>
                    <a:lnTo>
                      <a:pt x="6113" y="1035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9900"/>
                    </a:lnTo>
                    <a:lnTo>
                      <a:pt x="6521" y="945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928" y="9450"/>
                    </a:lnTo>
                    <a:lnTo>
                      <a:pt x="6928" y="9000"/>
                    </a:lnTo>
                    <a:lnTo>
                      <a:pt x="6928" y="9000"/>
                    </a:lnTo>
                    <a:lnTo>
                      <a:pt x="7336" y="9000"/>
                    </a:lnTo>
                    <a:lnTo>
                      <a:pt x="7336" y="9000"/>
                    </a:lnTo>
                    <a:lnTo>
                      <a:pt x="7336" y="9000"/>
                    </a:lnTo>
                    <a:lnTo>
                      <a:pt x="7336" y="9000"/>
                    </a:lnTo>
                    <a:lnTo>
                      <a:pt x="7336" y="9000"/>
                    </a:lnTo>
                    <a:lnTo>
                      <a:pt x="7336" y="9000"/>
                    </a:lnTo>
                    <a:lnTo>
                      <a:pt x="7336" y="8550"/>
                    </a:lnTo>
                    <a:lnTo>
                      <a:pt x="7336" y="8550"/>
                    </a:lnTo>
                    <a:lnTo>
                      <a:pt x="7336" y="8550"/>
                    </a:lnTo>
                    <a:lnTo>
                      <a:pt x="7336" y="8550"/>
                    </a:lnTo>
                    <a:lnTo>
                      <a:pt x="7743" y="8550"/>
                    </a:lnTo>
                    <a:lnTo>
                      <a:pt x="7743" y="8550"/>
                    </a:lnTo>
                    <a:lnTo>
                      <a:pt x="7743" y="8550"/>
                    </a:lnTo>
                    <a:lnTo>
                      <a:pt x="7743" y="8100"/>
                    </a:lnTo>
                    <a:lnTo>
                      <a:pt x="7743" y="8100"/>
                    </a:lnTo>
                    <a:lnTo>
                      <a:pt x="7743" y="8100"/>
                    </a:lnTo>
                    <a:lnTo>
                      <a:pt x="7743" y="8100"/>
                    </a:lnTo>
                    <a:lnTo>
                      <a:pt x="7743" y="8100"/>
                    </a:lnTo>
                    <a:lnTo>
                      <a:pt x="7743" y="8100"/>
                    </a:lnTo>
                    <a:lnTo>
                      <a:pt x="7743" y="8100"/>
                    </a:lnTo>
                    <a:lnTo>
                      <a:pt x="8151" y="8100"/>
                    </a:lnTo>
                    <a:lnTo>
                      <a:pt x="8151" y="7650"/>
                    </a:lnTo>
                    <a:lnTo>
                      <a:pt x="8151" y="7650"/>
                    </a:lnTo>
                    <a:lnTo>
                      <a:pt x="8151" y="7650"/>
                    </a:lnTo>
                    <a:lnTo>
                      <a:pt x="8151" y="7650"/>
                    </a:lnTo>
                    <a:lnTo>
                      <a:pt x="8151" y="7650"/>
                    </a:lnTo>
                    <a:lnTo>
                      <a:pt x="8151" y="7650"/>
                    </a:lnTo>
                    <a:lnTo>
                      <a:pt x="8151" y="7650"/>
                    </a:lnTo>
                    <a:lnTo>
                      <a:pt x="8151" y="7200"/>
                    </a:lnTo>
                    <a:lnTo>
                      <a:pt x="8151" y="7200"/>
                    </a:lnTo>
                    <a:lnTo>
                      <a:pt x="8151" y="7200"/>
                    </a:lnTo>
                    <a:lnTo>
                      <a:pt x="8558" y="7200"/>
                    </a:lnTo>
                    <a:lnTo>
                      <a:pt x="8558" y="7200"/>
                    </a:lnTo>
                    <a:lnTo>
                      <a:pt x="8558" y="7200"/>
                    </a:lnTo>
                    <a:lnTo>
                      <a:pt x="8558" y="720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558" y="6750"/>
                    </a:lnTo>
                    <a:lnTo>
                      <a:pt x="8558" y="6300"/>
                    </a:lnTo>
                    <a:lnTo>
                      <a:pt x="8966" y="6300"/>
                    </a:lnTo>
                    <a:lnTo>
                      <a:pt x="8966" y="6300"/>
                    </a:lnTo>
                    <a:lnTo>
                      <a:pt x="8966" y="6300"/>
                    </a:lnTo>
                    <a:lnTo>
                      <a:pt x="8966" y="6300"/>
                    </a:lnTo>
                    <a:lnTo>
                      <a:pt x="8966" y="6300"/>
                    </a:lnTo>
                    <a:lnTo>
                      <a:pt x="8966" y="5850"/>
                    </a:lnTo>
                    <a:lnTo>
                      <a:pt x="8966" y="5850"/>
                    </a:lnTo>
                    <a:lnTo>
                      <a:pt x="8966" y="5850"/>
                    </a:lnTo>
                    <a:lnTo>
                      <a:pt x="8966" y="5850"/>
                    </a:lnTo>
                    <a:lnTo>
                      <a:pt x="8966" y="5850"/>
                    </a:lnTo>
                    <a:lnTo>
                      <a:pt x="8966" y="5850"/>
                    </a:lnTo>
                    <a:lnTo>
                      <a:pt x="8966" y="5850"/>
                    </a:lnTo>
                    <a:lnTo>
                      <a:pt x="9374" y="5400"/>
                    </a:lnTo>
                    <a:lnTo>
                      <a:pt x="9374" y="5400"/>
                    </a:lnTo>
                    <a:lnTo>
                      <a:pt x="9374" y="5400"/>
                    </a:lnTo>
                    <a:lnTo>
                      <a:pt x="9374" y="5400"/>
                    </a:lnTo>
                    <a:lnTo>
                      <a:pt x="9374" y="5400"/>
                    </a:lnTo>
                    <a:lnTo>
                      <a:pt x="9374" y="5400"/>
                    </a:lnTo>
                    <a:lnTo>
                      <a:pt x="9374" y="5400"/>
                    </a:lnTo>
                    <a:lnTo>
                      <a:pt x="9374" y="4950"/>
                    </a:lnTo>
                    <a:lnTo>
                      <a:pt x="9374" y="4950"/>
                    </a:lnTo>
                    <a:lnTo>
                      <a:pt x="9374" y="4950"/>
                    </a:lnTo>
                    <a:lnTo>
                      <a:pt x="9374" y="4950"/>
                    </a:lnTo>
                    <a:lnTo>
                      <a:pt x="9374" y="4950"/>
                    </a:lnTo>
                    <a:lnTo>
                      <a:pt x="9374" y="4950"/>
                    </a:lnTo>
                    <a:lnTo>
                      <a:pt x="9374" y="4500"/>
                    </a:lnTo>
                    <a:lnTo>
                      <a:pt x="9781" y="4500"/>
                    </a:lnTo>
                    <a:lnTo>
                      <a:pt x="9781" y="4500"/>
                    </a:lnTo>
                    <a:lnTo>
                      <a:pt x="9781" y="4500"/>
                    </a:lnTo>
                    <a:lnTo>
                      <a:pt x="9781" y="4500"/>
                    </a:lnTo>
                    <a:lnTo>
                      <a:pt x="9781" y="4500"/>
                    </a:lnTo>
                    <a:lnTo>
                      <a:pt x="9781" y="4050"/>
                    </a:lnTo>
                    <a:lnTo>
                      <a:pt x="9781" y="4050"/>
                    </a:lnTo>
                    <a:lnTo>
                      <a:pt x="9781" y="4050"/>
                    </a:lnTo>
                    <a:lnTo>
                      <a:pt x="9781" y="4050"/>
                    </a:lnTo>
                    <a:lnTo>
                      <a:pt x="9781" y="4050"/>
                    </a:lnTo>
                    <a:lnTo>
                      <a:pt x="9781" y="4050"/>
                    </a:lnTo>
                    <a:lnTo>
                      <a:pt x="9781" y="4050"/>
                    </a:lnTo>
                    <a:lnTo>
                      <a:pt x="9781" y="3600"/>
                    </a:lnTo>
                    <a:lnTo>
                      <a:pt x="9781" y="3600"/>
                    </a:lnTo>
                    <a:lnTo>
                      <a:pt x="9781" y="3600"/>
                    </a:lnTo>
                    <a:lnTo>
                      <a:pt x="10189" y="3600"/>
                    </a:lnTo>
                    <a:lnTo>
                      <a:pt x="10189" y="3600"/>
                    </a:lnTo>
                    <a:lnTo>
                      <a:pt x="10189" y="3600"/>
                    </a:lnTo>
                    <a:lnTo>
                      <a:pt x="10189" y="3150"/>
                    </a:lnTo>
                    <a:lnTo>
                      <a:pt x="10189" y="3150"/>
                    </a:lnTo>
                    <a:lnTo>
                      <a:pt x="10189" y="3150"/>
                    </a:lnTo>
                    <a:lnTo>
                      <a:pt x="10189" y="3150"/>
                    </a:lnTo>
                    <a:lnTo>
                      <a:pt x="10189" y="3150"/>
                    </a:lnTo>
                    <a:lnTo>
                      <a:pt x="10189" y="3150"/>
                    </a:lnTo>
                    <a:lnTo>
                      <a:pt x="10189" y="2700"/>
                    </a:lnTo>
                    <a:lnTo>
                      <a:pt x="10189" y="2700"/>
                    </a:lnTo>
                    <a:lnTo>
                      <a:pt x="10189" y="2700"/>
                    </a:lnTo>
                    <a:lnTo>
                      <a:pt x="10189" y="2700"/>
                    </a:lnTo>
                    <a:lnTo>
                      <a:pt x="10189" y="2700"/>
                    </a:lnTo>
                    <a:lnTo>
                      <a:pt x="10189" y="2700"/>
                    </a:lnTo>
                    <a:lnTo>
                      <a:pt x="10189" y="2250"/>
                    </a:lnTo>
                    <a:lnTo>
                      <a:pt x="10189" y="2250"/>
                    </a:lnTo>
                    <a:lnTo>
                      <a:pt x="10596" y="2250"/>
                    </a:lnTo>
                    <a:lnTo>
                      <a:pt x="10596" y="2250"/>
                    </a:lnTo>
                    <a:lnTo>
                      <a:pt x="10596" y="2250"/>
                    </a:lnTo>
                    <a:lnTo>
                      <a:pt x="10596" y="1800"/>
                    </a:lnTo>
                    <a:lnTo>
                      <a:pt x="10596" y="1800"/>
                    </a:lnTo>
                    <a:lnTo>
                      <a:pt x="10596" y="1800"/>
                    </a:lnTo>
                    <a:lnTo>
                      <a:pt x="10596" y="1800"/>
                    </a:lnTo>
                    <a:lnTo>
                      <a:pt x="10596" y="1800"/>
                    </a:lnTo>
                    <a:lnTo>
                      <a:pt x="10596" y="1800"/>
                    </a:lnTo>
                    <a:lnTo>
                      <a:pt x="10596" y="1350"/>
                    </a:lnTo>
                    <a:lnTo>
                      <a:pt x="10596" y="1350"/>
                    </a:lnTo>
                    <a:lnTo>
                      <a:pt x="10596" y="1350"/>
                    </a:lnTo>
                    <a:lnTo>
                      <a:pt x="10596" y="1350"/>
                    </a:lnTo>
                    <a:lnTo>
                      <a:pt x="10596" y="1350"/>
                    </a:lnTo>
                    <a:lnTo>
                      <a:pt x="10596" y="1350"/>
                    </a:lnTo>
                    <a:lnTo>
                      <a:pt x="10596" y="900"/>
                    </a:lnTo>
                    <a:lnTo>
                      <a:pt x="10596" y="900"/>
                    </a:lnTo>
                    <a:lnTo>
                      <a:pt x="10596" y="900"/>
                    </a:lnTo>
                    <a:lnTo>
                      <a:pt x="10596" y="900"/>
                    </a:lnTo>
                    <a:lnTo>
                      <a:pt x="10596" y="900"/>
                    </a:lnTo>
                    <a:lnTo>
                      <a:pt x="10596" y="900"/>
                    </a:lnTo>
                    <a:lnTo>
                      <a:pt x="11004" y="450"/>
                    </a:lnTo>
                    <a:lnTo>
                      <a:pt x="11004" y="450"/>
                    </a:lnTo>
                    <a:lnTo>
                      <a:pt x="11004" y="450"/>
                    </a:lnTo>
                    <a:lnTo>
                      <a:pt x="11004" y="450"/>
                    </a:lnTo>
                    <a:lnTo>
                      <a:pt x="11004" y="450"/>
                    </a:lnTo>
                    <a:lnTo>
                      <a:pt x="11004" y="0"/>
                    </a:lnTo>
                    <a:lnTo>
                      <a:pt x="11004" y="0"/>
                    </a:lnTo>
                    <a:lnTo>
                      <a:pt x="11004" y="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70" name="Shape 4870"/>
              <p:cNvSpPr/>
              <p:nvPr/>
            </p:nvSpPr>
            <p:spPr>
              <a:xfrm>
                <a:off x="422275" y="342900"/>
                <a:ext cx="65088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323"/>
                    </a:moveTo>
                    <a:lnTo>
                      <a:pt x="0" y="3323"/>
                    </a:lnTo>
                    <a:lnTo>
                      <a:pt x="0" y="4154"/>
                    </a:lnTo>
                    <a:lnTo>
                      <a:pt x="527" y="4154"/>
                    </a:lnTo>
                    <a:lnTo>
                      <a:pt x="1054" y="4985"/>
                    </a:lnTo>
                    <a:lnTo>
                      <a:pt x="1580" y="4985"/>
                    </a:lnTo>
                    <a:lnTo>
                      <a:pt x="2634" y="6646"/>
                    </a:lnTo>
                    <a:lnTo>
                      <a:pt x="4215" y="7477"/>
                    </a:lnTo>
                    <a:lnTo>
                      <a:pt x="5795" y="9138"/>
                    </a:lnTo>
                    <a:lnTo>
                      <a:pt x="6849" y="9969"/>
                    </a:lnTo>
                    <a:lnTo>
                      <a:pt x="8429" y="11631"/>
                    </a:lnTo>
                    <a:lnTo>
                      <a:pt x="10010" y="13292"/>
                    </a:lnTo>
                    <a:lnTo>
                      <a:pt x="11590" y="14123"/>
                    </a:lnTo>
                    <a:lnTo>
                      <a:pt x="13171" y="15785"/>
                    </a:lnTo>
                    <a:lnTo>
                      <a:pt x="14751" y="17446"/>
                    </a:lnTo>
                    <a:lnTo>
                      <a:pt x="16332" y="18277"/>
                    </a:lnTo>
                    <a:lnTo>
                      <a:pt x="17385" y="19108"/>
                    </a:lnTo>
                    <a:lnTo>
                      <a:pt x="18439" y="20769"/>
                    </a:lnTo>
                    <a:lnTo>
                      <a:pt x="18966" y="20769"/>
                    </a:lnTo>
                    <a:lnTo>
                      <a:pt x="18966" y="21600"/>
                    </a:lnTo>
                    <a:lnTo>
                      <a:pt x="19493" y="21600"/>
                    </a:lnTo>
                    <a:lnTo>
                      <a:pt x="19493" y="21600"/>
                    </a:lnTo>
                    <a:lnTo>
                      <a:pt x="21600" y="18277"/>
                    </a:lnTo>
                    <a:lnTo>
                      <a:pt x="21073" y="18277"/>
                    </a:lnTo>
                    <a:lnTo>
                      <a:pt x="20546" y="17446"/>
                    </a:lnTo>
                    <a:lnTo>
                      <a:pt x="20020" y="17446"/>
                    </a:lnTo>
                    <a:lnTo>
                      <a:pt x="19493" y="16615"/>
                    </a:lnTo>
                    <a:lnTo>
                      <a:pt x="18439" y="15785"/>
                    </a:lnTo>
                    <a:lnTo>
                      <a:pt x="17385" y="14954"/>
                    </a:lnTo>
                    <a:lnTo>
                      <a:pt x="15805" y="13292"/>
                    </a:lnTo>
                    <a:lnTo>
                      <a:pt x="14751" y="12462"/>
                    </a:lnTo>
                    <a:lnTo>
                      <a:pt x="13171" y="10800"/>
                    </a:lnTo>
                    <a:lnTo>
                      <a:pt x="11590" y="9138"/>
                    </a:lnTo>
                    <a:lnTo>
                      <a:pt x="10010" y="8308"/>
                    </a:lnTo>
                    <a:lnTo>
                      <a:pt x="8429" y="6646"/>
                    </a:lnTo>
                    <a:lnTo>
                      <a:pt x="6849" y="4985"/>
                    </a:lnTo>
                    <a:lnTo>
                      <a:pt x="5268" y="4154"/>
                    </a:lnTo>
                    <a:lnTo>
                      <a:pt x="4215" y="3323"/>
                    </a:lnTo>
                    <a:lnTo>
                      <a:pt x="3161" y="1662"/>
                    </a:lnTo>
                    <a:lnTo>
                      <a:pt x="2634" y="1662"/>
                    </a:lnTo>
                    <a:lnTo>
                      <a:pt x="2107" y="831"/>
                    </a:lnTo>
                    <a:lnTo>
                      <a:pt x="1580" y="831"/>
                    </a:lnTo>
                    <a:lnTo>
                      <a:pt x="1580" y="0"/>
                    </a:lnTo>
                    <a:lnTo>
                      <a:pt x="1580" y="0"/>
                    </a:lnTo>
                    <a:lnTo>
                      <a:pt x="0" y="332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71" name="Shape 4871"/>
              <p:cNvSpPr/>
              <p:nvPr/>
            </p:nvSpPr>
            <p:spPr>
              <a:xfrm>
                <a:off x="398462" y="314325"/>
                <a:ext cx="28576" cy="3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982"/>
                    </a:moveTo>
                    <a:lnTo>
                      <a:pt x="0" y="982"/>
                    </a:lnTo>
                    <a:lnTo>
                      <a:pt x="0" y="982"/>
                    </a:lnTo>
                    <a:lnTo>
                      <a:pt x="0" y="1964"/>
                    </a:lnTo>
                    <a:lnTo>
                      <a:pt x="1200" y="2945"/>
                    </a:lnTo>
                    <a:lnTo>
                      <a:pt x="1200" y="3927"/>
                    </a:lnTo>
                    <a:lnTo>
                      <a:pt x="1200" y="4909"/>
                    </a:lnTo>
                    <a:lnTo>
                      <a:pt x="1200" y="4909"/>
                    </a:lnTo>
                    <a:lnTo>
                      <a:pt x="2400" y="5891"/>
                    </a:lnTo>
                    <a:lnTo>
                      <a:pt x="2400" y="6873"/>
                    </a:lnTo>
                    <a:lnTo>
                      <a:pt x="2400" y="7855"/>
                    </a:lnTo>
                    <a:lnTo>
                      <a:pt x="3600" y="7855"/>
                    </a:lnTo>
                    <a:lnTo>
                      <a:pt x="3600" y="8836"/>
                    </a:lnTo>
                    <a:lnTo>
                      <a:pt x="4800" y="9818"/>
                    </a:lnTo>
                    <a:lnTo>
                      <a:pt x="6000" y="10800"/>
                    </a:lnTo>
                    <a:lnTo>
                      <a:pt x="6000" y="12764"/>
                    </a:lnTo>
                    <a:lnTo>
                      <a:pt x="7200" y="13745"/>
                    </a:lnTo>
                    <a:lnTo>
                      <a:pt x="9600" y="14727"/>
                    </a:lnTo>
                    <a:lnTo>
                      <a:pt x="10800" y="15709"/>
                    </a:lnTo>
                    <a:lnTo>
                      <a:pt x="12000" y="17673"/>
                    </a:lnTo>
                    <a:lnTo>
                      <a:pt x="13200" y="18655"/>
                    </a:lnTo>
                    <a:lnTo>
                      <a:pt x="14400" y="19636"/>
                    </a:lnTo>
                    <a:lnTo>
                      <a:pt x="15600" y="20618"/>
                    </a:lnTo>
                    <a:lnTo>
                      <a:pt x="18000" y="21600"/>
                    </a:lnTo>
                    <a:lnTo>
                      <a:pt x="21600" y="17673"/>
                    </a:lnTo>
                    <a:lnTo>
                      <a:pt x="20400" y="16691"/>
                    </a:lnTo>
                    <a:lnTo>
                      <a:pt x="18000" y="15709"/>
                    </a:lnTo>
                    <a:lnTo>
                      <a:pt x="16800" y="14727"/>
                    </a:lnTo>
                    <a:lnTo>
                      <a:pt x="15600" y="13745"/>
                    </a:lnTo>
                    <a:lnTo>
                      <a:pt x="14400" y="12764"/>
                    </a:lnTo>
                    <a:lnTo>
                      <a:pt x="13200" y="11782"/>
                    </a:lnTo>
                    <a:lnTo>
                      <a:pt x="12000" y="10800"/>
                    </a:lnTo>
                    <a:lnTo>
                      <a:pt x="12000" y="9818"/>
                    </a:lnTo>
                    <a:lnTo>
                      <a:pt x="10800" y="7855"/>
                    </a:lnTo>
                    <a:lnTo>
                      <a:pt x="9600" y="6873"/>
                    </a:lnTo>
                    <a:lnTo>
                      <a:pt x="9600" y="6873"/>
                    </a:lnTo>
                    <a:lnTo>
                      <a:pt x="8400" y="5891"/>
                    </a:lnTo>
                    <a:lnTo>
                      <a:pt x="8400" y="4909"/>
                    </a:lnTo>
                    <a:lnTo>
                      <a:pt x="8400" y="4909"/>
                    </a:lnTo>
                    <a:lnTo>
                      <a:pt x="7200" y="3927"/>
                    </a:lnTo>
                    <a:lnTo>
                      <a:pt x="7200" y="2945"/>
                    </a:lnTo>
                    <a:lnTo>
                      <a:pt x="7200" y="2945"/>
                    </a:lnTo>
                    <a:lnTo>
                      <a:pt x="7200" y="1964"/>
                    </a:lnTo>
                    <a:lnTo>
                      <a:pt x="6000" y="982"/>
                    </a:lnTo>
                    <a:lnTo>
                      <a:pt x="6000" y="982"/>
                    </a:lnTo>
                    <a:lnTo>
                      <a:pt x="6000" y="0"/>
                    </a:lnTo>
                    <a:lnTo>
                      <a:pt x="6000" y="0"/>
                    </a:lnTo>
                    <a:lnTo>
                      <a:pt x="6000" y="0"/>
                    </a:lnTo>
                    <a:lnTo>
                      <a:pt x="0" y="98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72" name="Shape 4872"/>
              <p:cNvSpPr/>
              <p:nvPr/>
            </p:nvSpPr>
            <p:spPr>
              <a:xfrm>
                <a:off x="382587" y="277812"/>
                <a:ext cx="23813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700"/>
                    </a:moveTo>
                    <a:lnTo>
                      <a:pt x="0" y="2700"/>
                    </a:lnTo>
                    <a:lnTo>
                      <a:pt x="0" y="3600"/>
                    </a:lnTo>
                    <a:lnTo>
                      <a:pt x="1440" y="3600"/>
                    </a:lnTo>
                    <a:lnTo>
                      <a:pt x="1440" y="4500"/>
                    </a:lnTo>
                    <a:lnTo>
                      <a:pt x="2880" y="4500"/>
                    </a:lnTo>
                    <a:lnTo>
                      <a:pt x="2880" y="5400"/>
                    </a:lnTo>
                    <a:lnTo>
                      <a:pt x="4320" y="5400"/>
                    </a:lnTo>
                    <a:lnTo>
                      <a:pt x="4320" y="6300"/>
                    </a:lnTo>
                    <a:lnTo>
                      <a:pt x="4320" y="6300"/>
                    </a:lnTo>
                    <a:lnTo>
                      <a:pt x="5760" y="7200"/>
                    </a:lnTo>
                    <a:lnTo>
                      <a:pt x="5760" y="7200"/>
                    </a:lnTo>
                    <a:lnTo>
                      <a:pt x="7200" y="8100"/>
                    </a:lnTo>
                    <a:lnTo>
                      <a:pt x="7200" y="9000"/>
                    </a:lnTo>
                    <a:lnTo>
                      <a:pt x="8640" y="9900"/>
                    </a:lnTo>
                    <a:lnTo>
                      <a:pt x="8640" y="10800"/>
                    </a:lnTo>
                    <a:lnTo>
                      <a:pt x="10080" y="12600"/>
                    </a:lnTo>
                    <a:lnTo>
                      <a:pt x="10080" y="13500"/>
                    </a:lnTo>
                    <a:lnTo>
                      <a:pt x="11520" y="15300"/>
                    </a:lnTo>
                    <a:lnTo>
                      <a:pt x="11520" y="16200"/>
                    </a:lnTo>
                    <a:lnTo>
                      <a:pt x="12960" y="17100"/>
                    </a:lnTo>
                    <a:lnTo>
                      <a:pt x="12960" y="18900"/>
                    </a:lnTo>
                    <a:lnTo>
                      <a:pt x="14400" y="19800"/>
                    </a:lnTo>
                    <a:lnTo>
                      <a:pt x="14400" y="21600"/>
                    </a:lnTo>
                    <a:lnTo>
                      <a:pt x="21600" y="20700"/>
                    </a:lnTo>
                    <a:lnTo>
                      <a:pt x="20160" y="18900"/>
                    </a:lnTo>
                    <a:lnTo>
                      <a:pt x="20160" y="18000"/>
                    </a:lnTo>
                    <a:lnTo>
                      <a:pt x="20160" y="16200"/>
                    </a:lnTo>
                    <a:lnTo>
                      <a:pt x="18720" y="14400"/>
                    </a:lnTo>
                    <a:lnTo>
                      <a:pt x="18720" y="13500"/>
                    </a:lnTo>
                    <a:lnTo>
                      <a:pt x="17280" y="11700"/>
                    </a:lnTo>
                    <a:lnTo>
                      <a:pt x="15840" y="10800"/>
                    </a:lnTo>
                    <a:lnTo>
                      <a:pt x="15840" y="9000"/>
                    </a:lnTo>
                    <a:lnTo>
                      <a:pt x="14400" y="8100"/>
                    </a:lnTo>
                    <a:lnTo>
                      <a:pt x="12960" y="6300"/>
                    </a:lnTo>
                    <a:lnTo>
                      <a:pt x="12960" y="5400"/>
                    </a:lnTo>
                    <a:lnTo>
                      <a:pt x="11520" y="5400"/>
                    </a:lnTo>
                    <a:lnTo>
                      <a:pt x="11520" y="4500"/>
                    </a:lnTo>
                    <a:lnTo>
                      <a:pt x="11520" y="3600"/>
                    </a:lnTo>
                    <a:lnTo>
                      <a:pt x="10080" y="3600"/>
                    </a:lnTo>
                    <a:lnTo>
                      <a:pt x="10080" y="2700"/>
                    </a:lnTo>
                    <a:lnTo>
                      <a:pt x="8640" y="1800"/>
                    </a:lnTo>
                    <a:lnTo>
                      <a:pt x="8640" y="1800"/>
                    </a:lnTo>
                    <a:lnTo>
                      <a:pt x="7200" y="900"/>
                    </a:lnTo>
                    <a:lnTo>
                      <a:pt x="5760" y="900"/>
                    </a:lnTo>
                    <a:lnTo>
                      <a:pt x="576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0" y="27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73" name="Shape 4873"/>
              <p:cNvSpPr/>
              <p:nvPr/>
            </p:nvSpPr>
            <p:spPr>
              <a:xfrm>
                <a:off x="347662" y="265112"/>
                <a:ext cx="39688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64" y="11782"/>
                    </a:moveTo>
                    <a:lnTo>
                      <a:pt x="864" y="11782"/>
                    </a:lnTo>
                    <a:lnTo>
                      <a:pt x="1728" y="11782"/>
                    </a:lnTo>
                    <a:lnTo>
                      <a:pt x="2592" y="11782"/>
                    </a:lnTo>
                    <a:lnTo>
                      <a:pt x="3456" y="11782"/>
                    </a:lnTo>
                    <a:lnTo>
                      <a:pt x="4320" y="11782"/>
                    </a:lnTo>
                    <a:lnTo>
                      <a:pt x="5184" y="11782"/>
                    </a:lnTo>
                    <a:lnTo>
                      <a:pt x="6048" y="11782"/>
                    </a:lnTo>
                    <a:lnTo>
                      <a:pt x="6048" y="11782"/>
                    </a:lnTo>
                    <a:lnTo>
                      <a:pt x="6912" y="11782"/>
                    </a:lnTo>
                    <a:lnTo>
                      <a:pt x="7776" y="11782"/>
                    </a:lnTo>
                    <a:lnTo>
                      <a:pt x="8640" y="11782"/>
                    </a:lnTo>
                    <a:lnTo>
                      <a:pt x="8640" y="11782"/>
                    </a:lnTo>
                    <a:lnTo>
                      <a:pt x="9504" y="11782"/>
                    </a:lnTo>
                    <a:lnTo>
                      <a:pt x="10368" y="11782"/>
                    </a:lnTo>
                    <a:lnTo>
                      <a:pt x="10368" y="11782"/>
                    </a:lnTo>
                    <a:lnTo>
                      <a:pt x="11232" y="11782"/>
                    </a:lnTo>
                    <a:lnTo>
                      <a:pt x="11232" y="11782"/>
                    </a:lnTo>
                    <a:lnTo>
                      <a:pt x="12096" y="13745"/>
                    </a:lnTo>
                    <a:lnTo>
                      <a:pt x="12960" y="13745"/>
                    </a:lnTo>
                    <a:lnTo>
                      <a:pt x="12960" y="13745"/>
                    </a:lnTo>
                    <a:lnTo>
                      <a:pt x="13824" y="13745"/>
                    </a:lnTo>
                    <a:lnTo>
                      <a:pt x="13824" y="15709"/>
                    </a:lnTo>
                    <a:lnTo>
                      <a:pt x="14688" y="15709"/>
                    </a:lnTo>
                    <a:lnTo>
                      <a:pt x="14688" y="15709"/>
                    </a:lnTo>
                    <a:lnTo>
                      <a:pt x="15552" y="17673"/>
                    </a:lnTo>
                    <a:lnTo>
                      <a:pt x="16416" y="17673"/>
                    </a:lnTo>
                    <a:lnTo>
                      <a:pt x="17280" y="19636"/>
                    </a:lnTo>
                    <a:lnTo>
                      <a:pt x="18144" y="21600"/>
                    </a:lnTo>
                    <a:lnTo>
                      <a:pt x="19008" y="21600"/>
                    </a:lnTo>
                    <a:lnTo>
                      <a:pt x="21600" y="15709"/>
                    </a:lnTo>
                    <a:lnTo>
                      <a:pt x="20736" y="13745"/>
                    </a:lnTo>
                    <a:lnTo>
                      <a:pt x="19872" y="11782"/>
                    </a:lnTo>
                    <a:lnTo>
                      <a:pt x="19008" y="9818"/>
                    </a:lnTo>
                    <a:lnTo>
                      <a:pt x="17280" y="7855"/>
                    </a:lnTo>
                    <a:lnTo>
                      <a:pt x="17280" y="7855"/>
                    </a:lnTo>
                    <a:lnTo>
                      <a:pt x="16416" y="5891"/>
                    </a:lnTo>
                    <a:lnTo>
                      <a:pt x="15552" y="5891"/>
                    </a:lnTo>
                    <a:lnTo>
                      <a:pt x="15552" y="5891"/>
                    </a:lnTo>
                    <a:lnTo>
                      <a:pt x="14688" y="3927"/>
                    </a:lnTo>
                    <a:lnTo>
                      <a:pt x="13824" y="3927"/>
                    </a:lnTo>
                    <a:lnTo>
                      <a:pt x="13824" y="3927"/>
                    </a:lnTo>
                    <a:lnTo>
                      <a:pt x="12960" y="3927"/>
                    </a:lnTo>
                    <a:lnTo>
                      <a:pt x="12096" y="1964"/>
                    </a:lnTo>
                    <a:lnTo>
                      <a:pt x="11232" y="1964"/>
                    </a:lnTo>
                    <a:lnTo>
                      <a:pt x="11232" y="1964"/>
                    </a:lnTo>
                    <a:lnTo>
                      <a:pt x="10368" y="1964"/>
                    </a:lnTo>
                    <a:lnTo>
                      <a:pt x="9504" y="1964"/>
                    </a:lnTo>
                    <a:lnTo>
                      <a:pt x="8640" y="0"/>
                    </a:lnTo>
                    <a:lnTo>
                      <a:pt x="7776" y="0"/>
                    </a:lnTo>
                    <a:lnTo>
                      <a:pt x="6912" y="0"/>
                    </a:lnTo>
                    <a:lnTo>
                      <a:pt x="6912" y="0"/>
                    </a:lnTo>
                    <a:lnTo>
                      <a:pt x="6048" y="0"/>
                    </a:lnTo>
                    <a:lnTo>
                      <a:pt x="5184" y="0"/>
                    </a:lnTo>
                    <a:lnTo>
                      <a:pt x="4320" y="0"/>
                    </a:lnTo>
                    <a:lnTo>
                      <a:pt x="3456" y="1964"/>
                    </a:lnTo>
                    <a:lnTo>
                      <a:pt x="2592" y="1964"/>
                    </a:lnTo>
                    <a:lnTo>
                      <a:pt x="1728" y="1964"/>
                    </a:lnTo>
                    <a:lnTo>
                      <a:pt x="0" y="1964"/>
                    </a:lnTo>
                    <a:lnTo>
                      <a:pt x="0" y="1964"/>
                    </a:lnTo>
                    <a:lnTo>
                      <a:pt x="864" y="1178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74" name="Shape 4874"/>
              <p:cNvSpPr/>
              <p:nvPr/>
            </p:nvSpPr>
            <p:spPr>
              <a:xfrm>
                <a:off x="303212" y="266700"/>
                <a:ext cx="46038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0800"/>
                    </a:moveTo>
                    <a:lnTo>
                      <a:pt x="0" y="10800"/>
                    </a:lnTo>
                    <a:lnTo>
                      <a:pt x="0" y="13500"/>
                    </a:lnTo>
                    <a:lnTo>
                      <a:pt x="745" y="13500"/>
                    </a:lnTo>
                    <a:lnTo>
                      <a:pt x="1490" y="16200"/>
                    </a:lnTo>
                    <a:lnTo>
                      <a:pt x="2234" y="16200"/>
                    </a:lnTo>
                    <a:lnTo>
                      <a:pt x="2979" y="18900"/>
                    </a:lnTo>
                    <a:lnTo>
                      <a:pt x="2979" y="18900"/>
                    </a:lnTo>
                    <a:lnTo>
                      <a:pt x="3724" y="18900"/>
                    </a:lnTo>
                    <a:lnTo>
                      <a:pt x="4469" y="18900"/>
                    </a:lnTo>
                    <a:lnTo>
                      <a:pt x="5214" y="21600"/>
                    </a:lnTo>
                    <a:lnTo>
                      <a:pt x="5959" y="21600"/>
                    </a:lnTo>
                    <a:lnTo>
                      <a:pt x="6703" y="21600"/>
                    </a:lnTo>
                    <a:lnTo>
                      <a:pt x="7448" y="21600"/>
                    </a:lnTo>
                    <a:lnTo>
                      <a:pt x="8193" y="21600"/>
                    </a:lnTo>
                    <a:lnTo>
                      <a:pt x="8938" y="21600"/>
                    </a:lnTo>
                    <a:lnTo>
                      <a:pt x="9683" y="21600"/>
                    </a:lnTo>
                    <a:lnTo>
                      <a:pt x="10428" y="21600"/>
                    </a:lnTo>
                    <a:lnTo>
                      <a:pt x="10428" y="21600"/>
                    </a:lnTo>
                    <a:lnTo>
                      <a:pt x="11172" y="21600"/>
                    </a:lnTo>
                    <a:lnTo>
                      <a:pt x="11917" y="21600"/>
                    </a:lnTo>
                    <a:lnTo>
                      <a:pt x="12662" y="18900"/>
                    </a:lnTo>
                    <a:lnTo>
                      <a:pt x="14152" y="18900"/>
                    </a:lnTo>
                    <a:lnTo>
                      <a:pt x="15641" y="18900"/>
                    </a:lnTo>
                    <a:lnTo>
                      <a:pt x="17131" y="16200"/>
                    </a:lnTo>
                    <a:lnTo>
                      <a:pt x="18621" y="16200"/>
                    </a:lnTo>
                    <a:lnTo>
                      <a:pt x="20110" y="16200"/>
                    </a:lnTo>
                    <a:lnTo>
                      <a:pt x="21600" y="13500"/>
                    </a:lnTo>
                    <a:lnTo>
                      <a:pt x="20855" y="0"/>
                    </a:lnTo>
                    <a:lnTo>
                      <a:pt x="19366" y="0"/>
                    </a:lnTo>
                    <a:lnTo>
                      <a:pt x="17876" y="2700"/>
                    </a:lnTo>
                    <a:lnTo>
                      <a:pt x="16386" y="2700"/>
                    </a:lnTo>
                    <a:lnTo>
                      <a:pt x="14897" y="5400"/>
                    </a:lnTo>
                    <a:lnTo>
                      <a:pt x="13407" y="5400"/>
                    </a:lnTo>
                    <a:lnTo>
                      <a:pt x="12662" y="5400"/>
                    </a:lnTo>
                    <a:lnTo>
                      <a:pt x="11917" y="5400"/>
                    </a:lnTo>
                    <a:lnTo>
                      <a:pt x="11172" y="8100"/>
                    </a:lnTo>
                    <a:lnTo>
                      <a:pt x="10428" y="8100"/>
                    </a:lnTo>
                    <a:lnTo>
                      <a:pt x="9683" y="8100"/>
                    </a:lnTo>
                    <a:lnTo>
                      <a:pt x="8938" y="8100"/>
                    </a:lnTo>
                    <a:lnTo>
                      <a:pt x="8938" y="8100"/>
                    </a:lnTo>
                    <a:lnTo>
                      <a:pt x="8193" y="8100"/>
                    </a:lnTo>
                    <a:lnTo>
                      <a:pt x="7448" y="8100"/>
                    </a:lnTo>
                    <a:lnTo>
                      <a:pt x="6703" y="8100"/>
                    </a:lnTo>
                    <a:lnTo>
                      <a:pt x="6703" y="8100"/>
                    </a:lnTo>
                    <a:lnTo>
                      <a:pt x="5959" y="8100"/>
                    </a:lnTo>
                    <a:lnTo>
                      <a:pt x="5214" y="5400"/>
                    </a:lnTo>
                    <a:lnTo>
                      <a:pt x="5214" y="5400"/>
                    </a:lnTo>
                    <a:lnTo>
                      <a:pt x="4469" y="5400"/>
                    </a:lnTo>
                    <a:lnTo>
                      <a:pt x="4469" y="5400"/>
                    </a:lnTo>
                    <a:lnTo>
                      <a:pt x="3724" y="5400"/>
                    </a:lnTo>
                    <a:lnTo>
                      <a:pt x="2979" y="2700"/>
                    </a:lnTo>
                    <a:lnTo>
                      <a:pt x="2979" y="2700"/>
                    </a:lnTo>
                    <a:lnTo>
                      <a:pt x="2234" y="2700"/>
                    </a:lnTo>
                    <a:lnTo>
                      <a:pt x="2234" y="0"/>
                    </a:lnTo>
                    <a:lnTo>
                      <a:pt x="2234" y="0"/>
                    </a:lnTo>
                    <a:lnTo>
                      <a:pt x="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75" name="Shape 4875"/>
              <p:cNvSpPr/>
              <p:nvPr/>
            </p:nvSpPr>
            <p:spPr>
              <a:xfrm>
                <a:off x="292100" y="227012"/>
                <a:ext cx="15875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490"/>
                    </a:lnTo>
                    <a:lnTo>
                      <a:pt x="0" y="2979"/>
                    </a:lnTo>
                    <a:lnTo>
                      <a:pt x="0" y="4469"/>
                    </a:lnTo>
                    <a:lnTo>
                      <a:pt x="0" y="5959"/>
                    </a:lnTo>
                    <a:lnTo>
                      <a:pt x="0" y="7448"/>
                    </a:lnTo>
                    <a:lnTo>
                      <a:pt x="0" y="8938"/>
                    </a:lnTo>
                    <a:lnTo>
                      <a:pt x="0" y="9683"/>
                    </a:lnTo>
                    <a:lnTo>
                      <a:pt x="0" y="10428"/>
                    </a:lnTo>
                    <a:lnTo>
                      <a:pt x="0" y="10428"/>
                    </a:lnTo>
                    <a:lnTo>
                      <a:pt x="0" y="11172"/>
                    </a:lnTo>
                    <a:lnTo>
                      <a:pt x="0" y="11917"/>
                    </a:lnTo>
                    <a:lnTo>
                      <a:pt x="2160" y="12662"/>
                    </a:lnTo>
                    <a:lnTo>
                      <a:pt x="2160" y="13407"/>
                    </a:lnTo>
                    <a:lnTo>
                      <a:pt x="2160" y="14152"/>
                    </a:lnTo>
                    <a:lnTo>
                      <a:pt x="2160" y="14897"/>
                    </a:lnTo>
                    <a:lnTo>
                      <a:pt x="2160" y="15641"/>
                    </a:lnTo>
                    <a:lnTo>
                      <a:pt x="4320" y="16386"/>
                    </a:lnTo>
                    <a:lnTo>
                      <a:pt x="4320" y="17131"/>
                    </a:lnTo>
                    <a:lnTo>
                      <a:pt x="4320" y="17876"/>
                    </a:lnTo>
                    <a:lnTo>
                      <a:pt x="6480" y="17876"/>
                    </a:lnTo>
                    <a:lnTo>
                      <a:pt x="6480" y="18621"/>
                    </a:lnTo>
                    <a:lnTo>
                      <a:pt x="8640" y="19366"/>
                    </a:lnTo>
                    <a:lnTo>
                      <a:pt x="8640" y="20110"/>
                    </a:lnTo>
                    <a:lnTo>
                      <a:pt x="10800" y="20855"/>
                    </a:lnTo>
                    <a:lnTo>
                      <a:pt x="12960" y="20855"/>
                    </a:lnTo>
                    <a:lnTo>
                      <a:pt x="15120" y="21600"/>
                    </a:lnTo>
                    <a:lnTo>
                      <a:pt x="21600" y="18621"/>
                    </a:lnTo>
                    <a:lnTo>
                      <a:pt x="19440" y="18621"/>
                    </a:lnTo>
                    <a:lnTo>
                      <a:pt x="19440" y="17876"/>
                    </a:lnTo>
                    <a:lnTo>
                      <a:pt x="17280" y="17876"/>
                    </a:lnTo>
                    <a:lnTo>
                      <a:pt x="17280" y="17131"/>
                    </a:lnTo>
                    <a:lnTo>
                      <a:pt x="17280" y="17131"/>
                    </a:lnTo>
                    <a:lnTo>
                      <a:pt x="15120" y="16386"/>
                    </a:lnTo>
                    <a:lnTo>
                      <a:pt x="15120" y="15641"/>
                    </a:lnTo>
                    <a:lnTo>
                      <a:pt x="15120" y="15641"/>
                    </a:lnTo>
                    <a:lnTo>
                      <a:pt x="12960" y="14897"/>
                    </a:lnTo>
                    <a:lnTo>
                      <a:pt x="12960" y="14152"/>
                    </a:lnTo>
                    <a:lnTo>
                      <a:pt x="12960" y="14152"/>
                    </a:lnTo>
                    <a:lnTo>
                      <a:pt x="12960" y="13407"/>
                    </a:lnTo>
                    <a:lnTo>
                      <a:pt x="12960" y="12662"/>
                    </a:lnTo>
                    <a:lnTo>
                      <a:pt x="12960" y="12662"/>
                    </a:lnTo>
                    <a:lnTo>
                      <a:pt x="10800" y="11917"/>
                    </a:lnTo>
                    <a:lnTo>
                      <a:pt x="10800" y="11172"/>
                    </a:lnTo>
                    <a:lnTo>
                      <a:pt x="10800" y="10428"/>
                    </a:lnTo>
                    <a:lnTo>
                      <a:pt x="10800" y="9683"/>
                    </a:lnTo>
                    <a:lnTo>
                      <a:pt x="10800" y="8938"/>
                    </a:lnTo>
                    <a:lnTo>
                      <a:pt x="10800" y="8938"/>
                    </a:lnTo>
                    <a:lnTo>
                      <a:pt x="10800" y="7448"/>
                    </a:lnTo>
                    <a:lnTo>
                      <a:pt x="10800" y="5959"/>
                    </a:lnTo>
                    <a:lnTo>
                      <a:pt x="10800" y="4469"/>
                    </a:lnTo>
                    <a:lnTo>
                      <a:pt x="10800" y="2979"/>
                    </a:lnTo>
                    <a:lnTo>
                      <a:pt x="10800" y="1490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76" name="Shape 4876"/>
              <p:cNvSpPr/>
              <p:nvPr/>
            </p:nvSpPr>
            <p:spPr>
              <a:xfrm>
                <a:off x="285750" y="180975"/>
                <a:ext cx="14288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979"/>
                    </a:moveTo>
                    <a:lnTo>
                      <a:pt x="0" y="2979"/>
                    </a:lnTo>
                    <a:lnTo>
                      <a:pt x="0" y="3724"/>
                    </a:lnTo>
                    <a:lnTo>
                      <a:pt x="2400" y="3724"/>
                    </a:lnTo>
                    <a:lnTo>
                      <a:pt x="2400" y="4469"/>
                    </a:lnTo>
                    <a:lnTo>
                      <a:pt x="4800" y="4469"/>
                    </a:lnTo>
                    <a:lnTo>
                      <a:pt x="4800" y="5214"/>
                    </a:lnTo>
                    <a:lnTo>
                      <a:pt x="4800" y="5214"/>
                    </a:lnTo>
                    <a:lnTo>
                      <a:pt x="7200" y="5959"/>
                    </a:lnTo>
                    <a:lnTo>
                      <a:pt x="7200" y="5959"/>
                    </a:lnTo>
                    <a:lnTo>
                      <a:pt x="7200" y="6703"/>
                    </a:lnTo>
                    <a:lnTo>
                      <a:pt x="7200" y="7448"/>
                    </a:lnTo>
                    <a:lnTo>
                      <a:pt x="9600" y="7448"/>
                    </a:lnTo>
                    <a:lnTo>
                      <a:pt x="9600" y="8193"/>
                    </a:lnTo>
                    <a:lnTo>
                      <a:pt x="9600" y="8938"/>
                    </a:lnTo>
                    <a:lnTo>
                      <a:pt x="9600" y="9683"/>
                    </a:lnTo>
                    <a:lnTo>
                      <a:pt x="9600" y="10428"/>
                    </a:lnTo>
                    <a:lnTo>
                      <a:pt x="9600" y="10428"/>
                    </a:lnTo>
                    <a:lnTo>
                      <a:pt x="9600" y="11172"/>
                    </a:lnTo>
                    <a:lnTo>
                      <a:pt x="9600" y="11917"/>
                    </a:lnTo>
                    <a:lnTo>
                      <a:pt x="9600" y="12662"/>
                    </a:lnTo>
                    <a:lnTo>
                      <a:pt x="9600" y="13407"/>
                    </a:lnTo>
                    <a:lnTo>
                      <a:pt x="9600" y="14897"/>
                    </a:lnTo>
                    <a:lnTo>
                      <a:pt x="9600" y="15641"/>
                    </a:lnTo>
                    <a:lnTo>
                      <a:pt x="9600" y="17131"/>
                    </a:lnTo>
                    <a:lnTo>
                      <a:pt x="9600" y="18621"/>
                    </a:lnTo>
                    <a:lnTo>
                      <a:pt x="9600" y="20110"/>
                    </a:lnTo>
                    <a:lnTo>
                      <a:pt x="9600" y="21600"/>
                    </a:lnTo>
                    <a:lnTo>
                      <a:pt x="21600" y="21600"/>
                    </a:lnTo>
                    <a:lnTo>
                      <a:pt x="21600" y="20110"/>
                    </a:lnTo>
                    <a:lnTo>
                      <a:pt x="21600" y="19366"/>
                    </a:lnTo>
                    <a:lnTo>
                      <a:pt x="21600" y="17131"/>
                    </a:lnTo>
                    <a:lnTo>
                      <a:pt x="21600" y="16386"/>
                    </a:lnTo>
                    <a:lnTo>
                      <a:pt x="21600" y="14897"/>
                    </a:lnTo>
                    <a:lnTo>
                      <a:pt x="21600" y="13407"/>
                    </a:lnTo>
                    <a:lnTo>
                      <a:pt x="21600" y="12662"/>
                    </a:lnTo>
                    <a:lnTo>
                      <a:pt x="21600" y="11917"/>
                    </a:lnTo>
                    <a:lnTo>
                      <a:pt x="21600" y="11172"/>
                    </a:lnTo>
                    <a:lnTo>
                      <a:pt x="21600" y="10428"/>
                    </a:lnTo>
                    <a:lnTo>
                      <a:pt x="21600" y="9683"/>
                    </a:lnTo>
                    <a:lnTo>
                      <a:pt x="21600" y="8938"/>
                    </a:lnTo>
                    <a:lnTo>
                      <a:pt x="21600" y="8193"/>
                    </a:lnTo>
                    <a:lnTo>
                      <a:pt x="21600" y="7448"/>
                    </a:lnTo>
                    <a:lnTo>
                      <a:pt x="19200" y="6703"/>
                    </a:lnTo>
                    <a:lnTo>
                      <a:pt x="19200" y="5959"/>
                    </a:lnTo>
                    <a:lnTo>
                      <a:pt x="19200" y="5214"/>
                    </a:lnTo>
                    <a:lnTo>
                      <a:pt x="19200" y="5214"/>
                    </a:lnTo>
                    <a:lnTo>
                      <a:pt x="16800" y="4469"/>
                    </a:lnTo>
                    <a:lnTo>
                      <a:pt x="16800" y="3724"/>
                    </a:lnTo>
                    <a:lnTo>
                      <a:pt x="14400" y="2979"/>
                    </a:lnTo>
                    <a:lnTo>
                      <a:pt x="14400" y="2234"/>
                    </a:lnTo>
                    <a:lnTo>
                      <a:pt x="12000" y="2234"/>
                    </a:lnTo>
                    <a:lnTo>
                      <a:pt x="12000" y="1490"/>
                    </a:lnTo>
                    <a:lnTo>
                      <a:pt x="9600" y="745"/>
                    </a:lnTo>
                    <a:lnTo>
                      <a:pt x="7200" y="0"/>
                    </a:lnTo>
                    <a:lnTo>
                      <a:pt x="7200" y="0"/>
                    </a:lnTo>
                    <a:lnTo>
                      <a:pt x="0" y="297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77" name="Shape 4877"/>
              <p:cNvSpPr/>
              <p:nvPr/>
            </p:nvSpPr>
            <p:spPr>
              <a:xfrm>
                <a:off x="247650" y="176212"/>
                <a:ext cx="42863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00" y="21600"/>
                    </a:moveTo>
                    <a:lnTo>
                      <a:pt x="800" y="21600"/>
                    </a:lnTo>
                    <a:lnTo>
                      <a:pt x="2400" y="19440"/>
                    </a:lnTo>
                    <a:lnTo>
                      <a:pt x="4000" y="19440"/>
                    </a:lnTo>
                    <a:lnTo>
                      <a:pt x="4800" y="17280"/>
                    </a:lnTo>
                    <a:lnTo>
                      <a:pt x="6400" y="15120"/>
                    </a:lnTo>
                    <a:lnTo>
                      <a:pt x="8000" y="15120"/>
                    </a:lnTo>
                    <a:lnTo>
                      <a:pt x="8800" y="12960"/>
                    </a:lnTo>
                    <a:lnTo>
                      <a:pt x="9600" y="12960"/>
                    </a:lnTo>
                    <a:lnTo>
                      <a:pt x="10400" y="12960"/>
                    </a:lnTo>
                    <a:lnTo>
                      <a:pt x="11200" y="12960"/>
                    </a:lnTo>
                    <a:lnTo>
                      <a:pt x="11200" y="12960"/>
                    </a:lnTo>
                    <a:lnTo>
                      <a:pt x="12000" y="12960"/>
                    </a:lnTo>
                    <a:lnTo>
                      <a:pt x="12800" y="10800"/>
                    </a:lnTo>
                    <a:lnTo>
                      <a:pt x="12800" y="10800"/>
                    </a:lnTo>
                    <a:lnTo>
                      <a:pt x="13600" y="10800"/>
                    </a:lnTo>
                    <a:lnTo>
                      <a:pt x="14400" y="10800"/>
                    </a:lnTo>
                    <a:lnTo>
                      <a:pt x="14400" y="10800"/>
                    </a:lnTo>
                    <a:lnTo>
                      <a:pt x="15200" y="10800"/>
                    </a:lnTo>
                    <a:lnTo>
                      <a:pt x="16000" y="10800"/>
                    </a:lnTo>
                    <a:lnTo>
                      <a:pt x="16000" y="12960"/>
                    </a:lnTo>
                    <a:lnTo>
                      <a:pt x="16800" y="12960"/>
                    </a:lnTo>
                    <a:lnTo>
                      <a:pt x="16800" y="12960"/>
                    </a:lnTo>
                    <a:lnTo>
                      <a:pt x="17600" y="12960"/>
                    </a:lnTo>
                    <a:lnTo>
                      <a:pt x="17600" y="12960"/>
                    </a:lnTo>
                    <a:lnTo>
                      <a:pt x="18400" y="15120"/>
                    </a:lnTo>
                    <a:lnTo>
                      <a:pt x="18400" y="15120"/>
                    </a:lnTo>
                    <a:lnTo>
                      <a:pt x="19200" y="15120"/>
                    </a:lnTo>
                    <a:lnTo>
                      <a:pt x="21600" y="6480"/>
                    </a:lnTo>
                    <a:lnTo>
                      <a:pt x="20800" y="6480"/>
                    </a:lnTo>
                    <a:lnTo>
                      <a:pt x="20800" y="4320"/>
                    </a:lnTo>
                    <a:lnTo>
                      <a:pt x="20000" y="4320"/>
                    </a:lnTo>
                    <a:lnTo>
                      <a:pt x="19200" y="2160"/>
                    </a:lnTo>
                    <a:lnTo>
                      <a:pt x="18400" y="2160"/>
                    </a:lnTo>
                    <a:lnTo>
                      <a:pt x="17600" y="2160"/>
                    </a:lnTo>
                    <a:lnTo>
                      <a:pt x="16800" y="2160"/>
                    </a:lnTo>
                    <a:lnTo>
                      <a:pt x="16000" y="0"/>
                    </a:lnTo>
                    <a:lnTo>
                      <a:pt x="15200" y="0"/>
                    </a:lnTo>
                    <a:lnTo>
                      <a:pt x="15200" y="0"/>
                    </a:lnTo>
                    <a:lnTo>
                      <a:pt x="14400" y="0"/>
                    </a:lnTo>
                    <a:lnTo>
                      <a:pt x="13600" y="0"/>
                    </a:lnTo>
                    <a:lnTo>
                      <a:pt x="12800" y="0"/>
                    </a:lnTo>
                    <a:lnTo>
                      <a:pt x="12000" y="2160"/>
                    </a:lnTo>
                    <a:lnTo>
                      <a:pt x="11200" y="2160"/>
                    </a:lnTo>
                    <a:lnTo>
                      <a:pt x="10400" y="2160"/>
                    </a:lnTo>
                    <a:lnTo>
                      <a:pt x="10400" y="2160"/>
                    </a:lnTo>
                    <a:lnTo>
                      <a:pt x="9600" y="2160"/>
                    </a:lnTo>
                    <a:lnTo>
                      <a:pt x="8800" y="2160"/>
                    </a:lnTo>
                    <a:lnTo>
                      <a:pt x="8000" y="4320"/>
                    </a:lnTo>
                    <a:lnTo>
                      <a:pt x="6400" y="4320"/>
                    </a:lnTo>
                    <a:lnTo>
                      <a:pt x="5600" y="6480"/>
                    </a:lnTo>
                    <a:lnTo>
                      <a:pt x="4000" y="6480"/>
                    </a:lnTo>
                    <a:lnTo>
                      <a:pt x="2400" y="8640"/>
                    </a:lnTo>
                    <a:lnTo>
                      <a:pt x="1600" y="8640"/>
                    </a:lnTo>
                    <a:lnTo>
                      <a:pt x="0" y="10800"/>
                    </a:lnTo>
                    <a:lnTo>
                      <a:pt x="0" y="10800"/>
                    </a:lnTo>
                    <a:lnTo>
                      <a:pt x="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78" name="Shape 4878"/>
              <p:cNvSpPr/>
              <p:nvPr/>
            </p:nvSpPr>
            <p:spPr>
              <a:xfrm>
                <a:off x="201612" y="184150"/>
                <a:ext cx="47626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0800"/>
                    </a:moveTo>
                    <a:lnTo>
                      <a:pt x="0" y="10800"/>
                    </a:lnTo>
                    <a:lnTo>
                      <a:pt x="720" y="10800"/>
                    </a:lnTo>
                    <a:lnTo>
                      <a:pt x="1440" y="13500"/>
                    </a:lnTo>
                    <a:lnTo>
                      <a:pt x="2160" y="13500"/>
                    </a:lnTo>
                    <a:lnTo>
                      <a:pt x="2880" y="16200"/>
                    </a:lnTo>
                    <a:lnTo>
                      <a:pt x="2880" y="16200"/>
                    </a:lnTo>
                    <a:lnTo>
                      <a:pt x="3600" y="18900"/>
                    </a:lnTo>
                    <a:lnTo>
                      <a:pt x="4320" y="18900"/>
                    </a:lnTo>
                    <a:lnTo>
                      <a:pt x="5040" y="18900"/>
                    </a:lnTo>
                    <a:lnTo>
                      <a:pt x="5760" y="18900"/>
                    </a:lnTo>
                    <a:lnTo>
                      <a:pt x="6480" y="18900"/>
                    </a:lnTo>
                    <a:lnTo>
                      <a:pt x="7200" y="21600"/>
                    </a:lnTo>
                    <a:lnTo>
                      <a:pt x="7920" y="21600"/>
                    </a:lnTo>
                    <a:lnTo>
                      <a:pt x="8640" y="21600"/>
                    </a:lnTo>
                    <a:lnTo>
                      <a:pt x="9360" y="21600"/>
                    </a:lnTo>
                    <a:lnTo>
                      <a:pt x="10080" y="21600"/>
                    </a:lnTo>
                    <a:lnTo>
                      <a:pt x="10800" y="21600"/>
                    </a:lnTo>
                    <a:lnTo>
                      <a:pt x="11520" y="21600"/>
                    </a:lnTo>
                    <a:lnTo>
                      <a:pt x="12240" y="18900"/>
                    </a:lnTo>
                    <a:lnTo>
                      <a:pt x="12960" y="18900"/>
                    </a:lnTo>
                    <a:lnTo>
                      <a:pt x="13680" y="18900"/>
                    </a:lnTo>
                    <a:lnTo>
                      <a:pt x="15120" y="18900"/>
                    </a:lnTo>
                    <a:lnTo>
                      <a:pt x="16560" y="16200"/>
                    </a:lnTo>
                    <a:lnTo>
                      <a:pt x="18000" y="16200"/>
                    </a:lnTo>
                    <a:lnTo>
                      <a:pt x="19440" y="16200"/>
                    </a:lnTo>
                    <a:lnTo>
                      <a:pt x="20160" y="13500"/>
                    </a:lnTo>
                    <a:lnTo>
                      <a:pt x="21600" y="13500"/>
                    </a:lnTo>
                    <a:lnTo>
                      <a:pt x="20880" y="0"/>
                    </a:lnTo>
                    <a:lnTo>
                      <a:pt x="19440" y="0"/>
                    </a:lnTo>
                    <a:lnTo>
                      <a:pt x="18000" y="2700"/>
                    </a:lnTo>
                    <a:lnTo>
                      <a:pt x="16560" y="2700"/>
                    </a:lnTo>
                    <a:lnTo>
                      <a:pt x="15840" y="5400"/>
                    </a:lnTo>
                    <a:lnTo>
                      <a:pt x="14400" y="5400"/>
                    </a:lnTo>
                    <a:lnTo>
                      <a:pt x="12960" y="5400"/>
                    </a:lnTo>
                    <a:lnTo>
                      <a:pt x="12240" y="5400"/>
                    </a:lnTo>
                    <a:lnTo>
                      <a:pt x="11520" y="5400"/>
                    </a:lnTo>
                    <a:lnTo>
                      <a:pt x="11520" y="8100"/>
                    </a:lnTo>
                    <a:lnTo>
                      <a:pt x="10800" y="8100"/>
                    </a:lnTo>
                    <a:lnTo>
                      <a:pt x="10080" y="8100"/>
                    </a:lnTo>
                    <a:lnTo>
                      <a:pt x="9360" y="8100"/>
                    </a:lnTo>
                    <a:lnTo>
                      <a:pt x="8640" y="8100"/>
                    </a:lnTo>
                    <a:lnTo>
                      <a:pt x="7920" y="8100"/>
                    </a:lnTo>
                    <a:lnTo>
                      <a:pt x="7920" y="8100"/>
                    </a:lnTo>
                    <a:lnTo>
                      <a:pt x="7200" y="5400"/>
                    </a:lnTo>
                    <a:lnTo>
                      <a:pt x="6480" y="5400"/>
                    </a:lnTo>
                    <a:lnTo>
                      <a:pt x="5760" y="5400"/>
                    </a:lnTo>
                    <a:lnTo>
                      <a:pt x="5760" y="5400"/>
                    </a:lnTo>
                    <a:lnTo>
                      <a:pt x="5040" y="5400"/>
                    </a:lnTo>
                    <a:lnTo>
                      <a:pt x="4320" y="5400"/>
                    </a:lnTo>
                    <a:lnTo>
                      <a:pt x="4320" y="2700"/>
                    </a:lnTo>
                    <a:lnTo>
                      <a:pt x="3600" y="2700"/>
                    </a:lnTo>
                    <a:lnTo>
                      <a:pt x="2880" y="2700"/>
                    </a:lnTo>
                    <a:lnTo>
                      <a:pt x="288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79" name="Shape 4879"/>
              <p:cNvSpPr/>
              <p:nvPr/>
            </p:nvSpPr>
            <p:spPr>
              <a:xfrm>
                <a:off x="192087" y="144462"/>
                <a:ext cx="14288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490"/>
                    </a:lnTo>
                    <a:lnTo>
                      <a:pt x="0" y="2979"/>
                    </a:lnTo>
                    <a:lnTo>
                      <a:pt x="0" y="4469"/>
                    </a:lnTo>
                    <a:lnTo>
                      <a:pt x="0" y="5214"/>
                    </a:lnTo>
                    <a:lnTo>
                      <a:pt x="0" y="6703"/>
                    </a:lnTo>
                    <a:lnTo>
                      <a:pt x="0" y="8193"/>
                    </a:lnTo>
                    <a:lnTo>
                      <a:pt x="0" y="8938"/>
                    </a:lnTo>
                    <a:lnTo>
                      <a:pt x="0" y="9683"/>
                    </a:lnTo>
                    <a:lnTo>
                      <a:pt x="0" y="10428"/>
                    </a:lnTo>
                    <a:lnTo>
                      <a:pt x="0" y="11172"/>
                    </a:lnTo>
                    <a:lnTo>
                      <a:pt x="0" y="11917"/>
                    </a:lnTo>
                    <a:lnTo>
                      <a:pt x="0" y="12662"/>
                    </a:lnTo>
                    <a:lnTo>
                      <a:pt x="2400" y="13407"/>
                    </a:lnTo>
                    <a:lnTo>
                      <a:pt x="2400" y="14152"/>
                    </a:lnTo>
                    <a:lnTo>
                      <a:pt x="2400" y="14897"/>
                    </a:lnTo>
                    <a:lnTo>
                      <a:pt x="2400" y="15641"/>
                    </a:lnTo>
                    <a:lnTo>
                      <a:pt x="2400" y="16386"/>
                    </a:lnTo>
                    <a:lnTo>
                      <a:pt x="4800" y="16386"/>
                    </a:lnTo>
                    <a:lnTo>
                      <a:pt x="4800" y="17131"/>
                    </a:lnTo>
                    <a:lnTo>
                      <a:pt x="7200" y="17876"/>
                    </a:lnTo>
                    <a:lnTo>
                      <a:pt x="7200" y="18621"/>
                    </a:lnTo>
                    <a:lnTo>
                      <a:pt x="7200" y="19366"/>
                    </a:lnTo>
                    <a:lnTo>
                      <a:pt x="9600" y="20110"/>
                    </a:lnTo>
                    <a:lnTo>
                      <a:pt x="12000" y="20110"/>
                    </a:lnTo>
                    <a:lnTo>
                      <a:pt x="12000" y="20855"/>
                    </a:lnTo>
                    <a:lnTo>
                      <a:pt x="14400" y="21600"/>
                    </a:lnTo>
                    <a:lnTo>
                      <a:pt x="21600" y="18621"/>
                    </a:lnTo>
                    <a:lnTo>
                      <a:pt x="21600" y="17876"/>
                    </a:lnTo>
                    <a:lnTo>
                      <a:pt x="19200" y="17876"/>
                    </a:lnTo>
                    <a:lnTo>
                      <a:pt x="19200" y="17131"/>
                    </a:lnTo>
                    <a:lnTo>
                      <a:pt x="19200" y="17131"/>
                    </a:lnTo>
                    <a:lnTo>
                      <a:pt x="16800" y="16386"/>
                    </a:lnTo>
                    <a:lnTo>
                      <a:pt x="16800" y="16386"/>
                    </a:lnTo>
                    <a:lnTo>
                      <a:pt x="16800" y="15641"/>
                    </a:lnTo>
                    <a:lnTo>
                      <a:pt x="14400" y="15641"/>
                    </a:lnTo>
                    <a:lnTo>
                      <a:pt x="14400" y="14897"/>
                    </a:lnTo>
                    <a:lnTo>
                      <a:pt x="14400" y="14152"/>
                    </a:lnTo>
                    <a:lnTo>
                      <a:pt x="14400" y="14152"/>
                    </a:lnTo>
                    <a:lnTo>
                      <a:pt x="14400" y="13407"/>
                    </a:lnTo>
                    <a:lnTo>
                      <a:pt x="12000" y="12662"/>
                    </a:lnTo>
                    <a:lnTo>
                      <a:pt x="12000" y="11917"/>
                    </a:lnTo>
                    <a:lnTo>
                      <a:pt x="12000" y="11172"/>
                    </a:lnTo>
                    <a:lnTo>
                      <a:pt x="12000" y="11172"/>
                    </a:lnTo>
                    <a:lnTo>
                      <a:pt x="12000" y="10428"/>
                    </a:lnTo>
                    <a:lnTo>
                      <a:pt x="12000" y="9683"/>
                    </a:lnTo>
                    <a:lnTo>
                      <a:pt x="12000" y="8938"/>
                    </a:lnTo>
                    <a:lnTo>
                      <a:pt x="12000" y="8193"/>
                    </a:lnTo>
                    <a:lnTo>
                      <a:pt x="12000" y="6703"/>
                    </a:lnTo>
                    <a:lnTo>
                      <a:pt x="12000" y="5959"/>
                    </a:lnTo>
                    <a:lnTo>
                      <a:pt x="12000" y="4469"/>
                    </a:lnTo>
                    <a:lnTo>
                      <a:pt x="12000" y="2979"/>
                    </a:lnTo>
                    <a:lnTo>
                      <a:pt x="12000" y="1490"/>
                    </a:lnTo>
                    <a:lnTo>
                      <a:pt x="12000" y="0"/>
                    </a:lnTo>
                    <a:lnTo>
                      <a:pt x="120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80" name="Shape 4880"/>
              <p:cNvSpPr/>
              <p:nvPr/>
            </p:nvSpPr>
            <p:spPr>
              <a:xfrm>
                <a:off x="184150" y="98425"/>
                <a:ext cx="15875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979"/>
                    </a:moveTo>
                    <a:lnTo>
                      <a:pt x="0" y="2979"/>
                    </a:lnTo>
                    <a:lnTo>
                      <a:pt x="2160" y="2979"/>
                    </a:lnTo>
                    <a:lnTo>
                      <a:pt x="2160" y="2979"/>
                    </a:lnTo>
                    <a:lnTo>
                      <a:pt x="4320" y="3724"/>
                    </a:lnTo>
                    <a:lnTo>
                      <a:pt x="4320" y="4469"/>
                    </a:lnTo>
                    <a:lnTo>
                      <a:pt x="4320" y="4469"/>
                    </a:lnTo>
                    <a:lnTo>
                      <a:pt x="6480" y="5214"/>
                    </a:lnTo>
                    <a:lnTo>
                      <a:pt x="6480" y="5214"/>
                    </a:lnTo>
                    <a:lnTo>
                      <a:pt x="6480" y="5959"/>
                    </a:lnTo>
                    <a:lnTo>
                      <a:pt x="8640" y="6703"/>
                    </a:lnTo>
                    <a:lnTo>
                      <a:pt x="8640" y="6703"/>
                    </a:lnTo>
                    <a:lnTo>
                      <a:pt x="8640" y="7448"/>
                    </a:lnTo>
                    <a:lnTo>
                      <a:pt x="10800" y="8193"/>
                    </a:lnTo>
                    <a:lnTo>
                      <a:pt x="10800" y="8938"/>
                    </a:lnTo>
                    <a:lnTo>
                      <a:pt x="10800" y="9683"/>
                    </a:lnTo>
                    <a:lnTo>
                      <a:pt x="10800" y="10428"/>
                    </a:lnTo>
                    <a:lnTo>
                      <a:pt x="10800" y="10428"/>
                    </a:lnTo>
                    <a:lnTo>
                      <a:pt x="10800" y="11172"/>
                    </a:lnTo>
                    <a:lnTo>
                      <a:pt x="10800" y="11917"/>
                    </a:lnTo>
                    <a:lnTo>
                      <a:pt x="10800" y="12662"/>
                    </a:lnTo>
                    <a:lnTo>
                      <a:pt x="10800" y="13407"/>
                    </a:lnTo>
                    <a:lnTo>
                      <a:pt x="10800" y="14897"/>
                    </a:lnTo>
                    <a:lnTo>
                      <a:pt x="10800" y="16386"/>
                    </a:lnTo>
                    <a:lnTo>
                      <a:pt x="10800" y="17876"/>
                    </a:lnTo>
                    <a:lnTo>
                      <a:pt x="10800" y="18621"/>
                    </a:lnTo>
                    <a:lnTo>
                      <a:pt x="10800" y="20110"/>
                    </a:lnTo>
                    <a:lnTo>
                      <a:pt x="10800" y="21600"/>
                    </a:lnTo>
                    <a:lnTo>
                      <a:pt x="21600" y="21600"/>
                    </a:lnTo>
                    <a:lnTo>
                      <a:pt x="21600" y="20110"/>
                    </a:lnTo>
                    <a:lnTo>
                      <a:pt x="21600" y="19366"/>
                    </a:lnTo>
                    <a:lnTo>
                      <a:pt x="21600" y="17876"/>
                    </a:lnTo>
                    <a:lnTo>
                      <a:pt x="21600" y="16386"/>
                    </a:lnTo>
                    <a:lnTo>
                      <a:pt x="21600" y="14897"/>
                    </a:lnTo>
                    <a:lnTo>
                      <a:pt x="21600" y="13407"/>
                    </a:lnTo>
                    <a:lnTo>
                      <a:pt x="21600" y="12662"/>
                    </a:lnTo>
                    <a:lnTo>
                      <a:pt x="21600" y="11917"/>
                    </a:lnTo>
                    <a:lnTo>
                      <a:pt x="21600" y="11172"/>
                    </a:lnTo>
                    <a:lnTo>
                      <a:pt x="21600" y="10428"/>
                    </a:lnTo>
                    <a:lnTo>
                      <a:pt x="21600" y="9683"/>
                    </a:lnTo>
                    <a:lnTo>
                      <a:pt x="21600" y="8938"/>
                    </a:lnTo>
                    <a:lnTo>
                      <a:pt x="21600" y="8193"/>
                    </a:lnTo>
                    <a:lnTo>
                      <a:pt x="19440" y="7448"/>
                    </a:lnTo>
                    <a:lnTo>
                      <a:pt x="19440" y="6703"/>
                    </a:lnTo>
                    <a:lnTo>
                      <a:pt x="19440" y="5959"/>
                    </a:lnTo>
                    <a:lnTo>
                      <a:pt x="19440" y="5214"/>
                    </a:lnTo>
                    <a:lnTo>
                      <a:pt x="17280" y="4469"/>
                    </a:lnTo>
                    <a:lnTo>
                      <a:pt x="17280" y="3724"/>
                    </a:lnTo>
                    <a:lnTo>
                      <a:pt x="15120" y="2979"/>
                    </a:lnTo>
                    <a:lnTo>
                      <a:pt x="15120" y="2234"/>
                    </a:lnTo>
                    <a:lnTo>
                      <a:pt x="12960" y="2234"/>
                    </a:lnTo>
                    <a:lnTo>
                      <a:pt x="12960" y="1490"/>
                    </a:lnTo>
                    <a:lnTo>
                      <a:pt x="10800" y="745"/>
                    </a:lnTo>
                    <a:lnTo>
                      <a:pt x="8640" y="0"/>
                    </a:lnTo>
                    <a:lnTo>
                      <a:pt x="6480" y="0"/>
                    </a:lnTo>
                    <a:lnTo>
                      <a:pt x="6480" y="0"/>
                    </a:lnTo>
                    <a:lnTo>
                      <a:pt x="0" y="297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81" name="Shape 4881"/>
              <p:cNvSpPr/>
              <p:nvPr/>
            </p:nvSpPr>
            <p:spPr>
              <a:xfrm>
                <a:off x="141287" y="92075"/>
                <a:ext cx="47626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" y="21600"/>
                    </a:moveTo>
                    <a:lnTo>
                      <a:pt x="1440" y="21600"/>
                    </a:lnTo>
                    <a:lnTo>
                      <a:pt x="2160" y="18900"/>
                    </a:lnTo>
                    <a:lnTo>
                      <a:pt x="3600" y="18900"/>
                    </a:lnTo>
                    <a:lnTo>
                      <a:pt x="5040" y="18900"/>
                    </a:lnTo>
                    <a:lnTo>
                      <a:pt x="6480" y="16200"/>
                    </a:lnTo>
                    <a:lnTo>
                      <a:pt x="7920" y="16200"/>
                    </a:lnTo>
                    <a:lnTo>
                      <a:pt x="8640" y="16200"/>
                    </a:lnTo>
                    <a:lnTo>
                      <a:pt x="9360" y="13500"/>
                    </a:lnTo>
                    <a:lnTo>
                      <a:pt x="10080" y="13500"/>
                    </a:lnTo>
                    <a:lnTo>
                      <a:pt x="10800" y="13500"/>
                    </a:lnTo>
                    <a:lnTo>
                      <a:pt x="11520" y="13500"/>
                    </a:lnTo>
                    <a:lnTo>
                      <a:pt x="12240" y="13500"/>
                    </a:lnTo>
                    <a:lnTo>
                      <a:pt x="12960" y="13500"/>
                    </a:lnTo>
                    <a:lnTo>
                      <a:pt x="12960" y="13500"/>
                    </a:lnTo>
                    <a:lnTo>
                      <a:pt x="13680" y="13500"/>
                    </a:lnTo>
                    <a:lnTo>
                      <a:pt x="14400" y="13500"/>
                    </a:lnTo>
                    <a:lnTo>
                      <a:pt x="15120" y="13500"/>
                    </a:lnTo>
                    <a:lnTo>
                      <a:pt x="15120" y="13500"/>
                    </a:lnTo>
                    <a:lnTo>
                      <a:pt x="15840" y="13500"/>
                    </a:lnTo>
                    <a:lnTo>
                      <a:pt x="16560" y="13500"/>
                    </a:lnTo>
                    <a:lnTo>
                      <a:pt x="17280" y="16200"/>
                    </a:lnTo>
                    <a:lnTo>
                      <a:pt x="17280" y="16200"/>
                    </a:lnTo>
                    <a:lnTo>
                      <a:pt x="18000" y="16200"/>
                    </a:lnTo>
                    <a:lnTo>
                      <a:pt x="18000" y="16200"/>
                    </a:lnTo>
                    <a:lnTo>
                      <a:pt x="18720" y="18900"/>
                    </a:lnTo>
                    <a:lnTo>
                      <a:pt x="19440" y="18900"/>
                    </a:lnTo>
                    <a:lnTo>
                      <a:pt x="19440" y="21600"/>
                    </a:lnTo>
                    <a:lnTo>
                      <a:pt x="21600" y="10800"/>
                    </a:lnTo>
                    <a:lnTo>
                      <a:pt x="20880" y="8100"/>
                    </a:lnTo>
                    <a:lnTo>
                      <a:pt x="20880" y="5400"/>
                    </a:lnTo>
                    <a:lnTo>
                      <a:pt x="20160" y="5400"/>
                    </a:lnTo>
                    <a:lnTo>
                      <a:pt x="19440" y="5400"/>
                    </a:lnTo>
                    <a:lnTo>
                      <a:pt x="18720" y="2700"/>
                    </a:lnTo>
                    <a:lnTo>
                      <a:pt x="18000" y="2700"/>
                    </a:lnTo>
                    <a:lnTo>
                      <a:pt x="17280" y="2700"/>
                    </a:lnTo>
                    <a:lnTo>
                      <a:pt x="16560" y="0"/>
                    </a:lnTo>
                    <a:lnTo>
                      <a:pt x="15840" y="0"/>
                    </a:lnTo>
                    <a:lnTo>
                      <a:pt x="15120" y="0"/>
                    </a:lnTo>
                    <a:lnTo>
                      <a:pt x="14400" y="0"/>
                    </a:lnTo>
                    <a:lnTo>
                      <a:pt x="13680" y="0"/>
                    </a:lnTo>
                    <a:lnTo>
                      <a:pt x="12960" y="0"/>
                    </a:lnTo>
                    <a:lnTo>
                      <a:pt x="12240" y="0"/>
                    </a:lnTo>
                    <a:lnTo>
                      <a:pt x="11520" y="0"/>
                    </a:lnTo>
                    <a:lnTo>
                      <a:pt x="10800" y="0"/>
                    </a:lnTo>
                    <a:lnTo>
                      <a:pt x="10080" y="0"/>
                    </a:lnTo>
                    <a:lnTo>
                      <a:pt x="10080" y="0"/>
                    </a:lnTo>
                    <a:lnTo>
                      <a:pt x="9360" y="0"/>
                    </a:lnTo>
                    <a:lnTo>
                      <a:pt x="8640" y="2700"/>
                    </a:lnTo>
                    <a:lnTo>
                      <a:pt x="7200" y="2700"/>
                    </a:lnTo>
                    <a:lnTo>
                      <a:pt x="5760" y="2700"/>
                    </a:lnTo>
                    <a:lnTo>
                      <a:pt x="4320" y="5400"/>
                    </a:lnTo>
                    <a:lnTo>
                      <a:pt x="2880" y="5400"/>
                    </a:lnTo>
                    <a:lnTo>
                      <a:pt x="1440" y="5400"/>
                    </a:lnTo>
                    <a:lnTo>
                      <a:pt x="0" y="8100"/>
                    </a:lnTo>
                    <a:lnTo>
                      <a:pt x="0" y="8100"/>
                    </a:lnTo>
                    <a:lnTo>
                      <a:pt x="144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82" name="Shape 4882"/>
              <p:cNvSpPr/>
              <p:nvPr/>
            </p:nvSpPr>
            <p:spPr>
              <a:xfrm>
                <a:off x="96837" y="96837"/>
                <a:ext cx="47626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2343"/>
                    </a:moveTo>
                    <a:lnTo>
                      <a:pt x="0" y="12343"/>
                    </a:lnTo>
                    <a:lnTo>
                      <a:pt x="720" y="12343"/>
                    </a:lnTo>
                    <a:lnTo>
                      <a:pt x="720" y="15429"/>
                    </a:lnTo>
                    <a:lnTo>
                      <a:pt x="1440" y="15429"/>
                    </a:lnTo>
                    <a:lnTo>
                      <a:pt x="2160" y="18514"/>
                    </a:lnTo>
                    <a:lnTo>
                      <a:pt x="2880" y="18514"/>
                    </a:lnTo>
                    <a:lnTo>
                      <a:pt x="3600" y="18514"/>
                    </a:lnTo>
                    <a:lnTo>
                      <a:pt x="4320" y="21600"/>
                    </a:lnTo>
                    <a:lnTo>
                      <a:pt x="5040" y="21600"/>
                    </a:lnTo>
                    <a:lnTo>
                      <a:pt x="5760" y="21600"/>
                    </a:lnTo>
                    <a:lnTo>
                      <a:pt x="6480" y="21600"/>
                    </a:lnTo>
                    <a:lnTo>
                      <a:pt x="7200" y="21600"/>
                    </a:lnTo>
                    <a:lnTo>
                      <a:pt x="7920" y="21600"/>
                    </a:lnTo>
                    <a:lnTo>
                      <a:pt x="8640" y="21600"/>
                    </a:lnTo>
                    <a:lnTo>
                      <a:pt x="9360" y="21600"/>
                    </a:lnTo>
                    <a:lnTo>
                      <a:pt x="10080" y="21600"/>
                    </a:lnTo>
                    <a:lnTo>
                      <a:pt x="10080" y="21600"/>
                    </a:lnTo>
                    <a:lnTo>
                      <a:pt x="10800" y="21600"/>
                    </a:lnTo>
                    <a:lnTo>
                      <a:pt x="11520" y="21600"/>
                    </a:lnTo>
                    <a:lnTo>
                      <a:pt x="12240" y="21600"/>
                    </a:lnTo>
                    <a:lnTo>
                      <a:pt x="12960" y="21600"/>
                    </a:lnTo>
                    <a:lnTo>
                      <a:pt x="14400" y="18514"/>
                    </a:lnTo>
                    <a:lnTo>
                      <a:pt x="15840" y="18514"/>
                    </a:lnTo>
                    <a:lnTo>
                      <a:pt x="17280" y="18514"/>
                    </a:lnTo>
                    <a:lnTo>
                      <a:pt x="18720" y="15429"/>
                    </a:lnTo>
                    <a:lnTo>
                      <a:pt x="20160" y="15429"/>
                    </a:lnTo>
                    <a:lnTo>
                      <a:pt x="21600" y="15429"/>
                    </a:lnTo>
                    <a:lnTo>
                      <a:pt x="20160" y="0"/>
                    </a:lnTo>
                    <a:lnTo>
                      <a:pt x="19440" y="0"/>
                    </a:lnTo>
                    <a:lnTo>
                      <a:pt x="18000" y="0"/>
                    </a:lnTo>
                    <a:lnTo>
                      <a:pt x="16560" y="3086"/>
                    </a:lnTo>
                    <a:lnTo>
                      <a:pt x="15120" y="3086"/>
                    </a:lnTo>
                    <a:lnTo>
                      <a:pt x="13680" y="3086"/>
                    </a:lnTo>
                    <a:lnTo>
                      <a:pt x="12960" y="6171"/>
                    </a:lnTo>
                    <a:lnTo>
                      <a:pt x="12240" y="6171"/>
                    </a:lnTo>
                    <a:lnTo>
                      <a:pt x="11520" y="6171"/>
                    </a:lnTo>
                    <a:lnTo>
                      <a:pt x="10800" y="6171"/>
                    </a:lnTo>
                    <a:lnTo>
                      <a:pt x="10080" y="6171"/>
                    </a:lnTo>
                    <a:lnTo>
                      <a:pt x="9360" y="6171"/>
                    </a:lnTo>
                    <a:lnTo>
                      <a:pt x="8640" y="6171"/>
                    </a:lnTo>
                    <a:lnTo>
                      <a:pt x="8640" y="6171"/>
                    </a:lnTo>
                    <a:lnTo>
                      <a:pt x="7920" y="6171"/>
                    </a:lnTo>
                    <a:lnTo>
                      <a:pt x="7200" y="6171"/>
                    </a:lnTo>
                    <a:lnTo>
                      <a:pt x="6480" y="6171"/>
                    </a:lnTo>
                    <a:lnTo>
                      <a:pt x="5760" y="6171"/>
                    </a:lnTo>
                    <a:lnTo>
                      <a:pt x="5760" y="6171"/>
                    </a:lnTo>
                    <a:lnTo>
                      <a:pt x="5040" y="6171"/>
                    </a:lnTo>
                    <a:lnTo>
                      <a:pt x="4320" y="6171"/>
                    </a:lnTo>
                    <a:lnTo>
                      <a:pt x="4320" y="3086"/>
                    </a:lnTo>
                    <a:lnTo>
                      <a:pt x="3600" y="3086"/>
                    </a:lnTo>
                    <a:lnTo>
                      <a:pt x="3600" y="3086"/>
                    </a:lnTo>
                    <a:lnTo>
                      <a:pt x="2880" y="3086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0" y="123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83" name="Shape 4883"/>
              <p:cNvSpPr/>
              <p:nvPr/>
            </p:nvSpPr>
            <p:spPr>
              <a:xfrm>
                <a:off x="85725" y="57150"/>
                <a:ext cx="15875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490"/>
                    </a:lnTo>
                    <a:lnTo>
                      <a:pt x="0" y="2979"/>
                    </a:lnTo>
                    <a:lnTo>
                      <a:pt x="0" y="3724"/>
                    </a:lnTo>
                    <a:lnTo>
                      <a:pt x="0" y="5959"/>
                    </a:lnTo>
                    <a:lnTo>
                      <a:pt x="0" y="7448"/>
                    </a:lnTo>
                    <a:lnTo>
                      <a:pt x="0" y="8193"/>
                    </a:lnTo>
                    <a:lnTo>
                      <a:pt x="0" y="8938"/>
                    </a:lnTo>
                    <a:lnTo>
                      <a:pt x="0" y="9683"/>
                    </a:lnTo>
                    <a:lnTo>
                      <a:pt x="0" y="10428"/>
                    </a:lnTo>
                    <a:lnTo>
                      <a:pt x="0" y="11172"/>
                    </a:lnTo>
                    <a:lnTo>
                      <a:pt x="0" y="11917"/>
                    </a:lnTo>
                    <a:lnTo>
                      <a:pt x="0" y="12662"/>
                    </a:lnTo>
                    <a:lnTo>
                      <a:pt x="2160" y="13407"/>
                    </a:lnTo>
                    <a:lnTo>
                      <a:pt x="2160" y="14152"/>
                    </a:lnTo>
                    <a:lnTo>
                      <a:pt x="2160" y="14897"/>
                    </a:lnTo>
                    <a:lnTo>
                      <a:pt x="2160" y="15641"/>
                    </a:lnTo>
                    <a:lnTo>
                      <a:pt x="4320" y="16386"/>
                    </a:lnTo>
                    <a:lnTo>
                      <a:pt x="4320" y="17131"/>
                    </a:lnTo>
                    <a:lnTo>
                      <a:pt x="4320" y="17131"/>
                    </a:lnTo>
                    <a:lnTo>
                      <a:pt x="6480" y="17876"/>
                    </a:lnTo>
                    <a:lnTo>
                      <a:pt x="6480" y="18621"/>
                    </a:lnTo>
                    <a:lnTo>
                      <a:pt x="8640" y="19366"/>
                    </a:lnTo>
                    <a:lnTo>
                      <a:pt x="8640" y="20110"/>
                    </a:lnTo>
                    <a:lnTo>
                      <a:pt x="10800" y="20110"/>
                    </a:lnTo>
                    <a:lnTo>
                      <a:pt x="12960" y="20855"/>
                    </a:lnTo>
                    <a:lnTo>
                      <a:pt x="15120" y="21600"/>
                    </a:lnTo>
                    <a:lnTo>
                      <a:pt x="21600" y="18621"/>
                    </a:lnTo>
                    <a:lnTo>
                      <a:pt x="19440" y="17876"/>
                    </a:lnTo>
                    <a:lnTo>
                      <a:pt x="19440" y="17876"/>
                    </a:lnTo>
                    <a:lnTo>
                      <a:pt x="17280" y="17131"/>
                    </a:lnTo>
                    <a:lnTo>
                      <a:pt x="17280" y="17131"/>
                    </a:lnTo>
                    <a:lnTo>
                      <a:pt x="17280" y="16386"/>
                    </a:lnTo>
                    <a:lnTo>
                      <a:pt x="15120" y="16386"/>
                    </a:lnTo>
                    <a:lnTo>
                      <a:pt x="15120" y="15641"/>
                    </a:lnTo>
                    <a:lnTo>
                      <a:pt x="15120" y="15641"/>
                    </a:lnTo>
                    <a:lnTo>
                      <a:pt x="12960" y="14897"/>
                    </a:lnTo>
                    <a:lnTo>
                      <a:pt x="12960" y="14152"/>
                    </a:lnTo>
                    <a:lnTo>
                      <a:pt x="12960" y="14152"/>
                    </a:lnTo>
                    <a:lnTo>
                      <a:pt x="12960" y="13407"/>
                    </a:lnTo>
                    <a:lnTo>
                      <a:pt x="12960" y="12662"/>
                    </a:lnTo>
                    <a:lnTo>
                      <a:pt x="12960" y="11917"/>
                    </a:lnTo>
                    <a:lnTo>
                      <a:pt x="10800" y="11917"/>
                    </a:lnTo>
                    <a:lnTo>
                      <a:pt x="10800" y="11172"/>
                    </a:lnTo>
                    <a:lnTo>
                      <a:pt x="10800" y="10428"/>
                    </a:lnTo>
                    <a:lnTo>
                      <a:pt x="10800" y="9683"/>
                    </a:lnTo>
                    <a:lnTo>
                      <a:pt x="10800" y="8938"/>
                    </a:lnTo>
                    <a:lnTo>
                      <a:pt x="10800" y="8193"/>
                    </a:lnTo>
                    <a:lnTo>
                      <a:pt x="10800" y="7448"/>
                    </a:lnTo>
                    <a:lnTo>
                      <a:pt x="10800" y="5959"/>
                    </a:lnTo>
                    <a:lnTo>
                      <a:pt x="10800" y="4469"/>
                    </a:lnTo>
                    <a:lnTo>
                      <a:pt x="10800" y="2979"/>
                    </a:lnTo>
                    <a:lnTo>
                      <a:pt x="10800" y="1490"/>
                    </a:lnTo>
                    <a:lnTo>
                      <a:pt x="12960" y="0"/>
                    </a:lnTo>
                    <a:lnTo>
                      <a:pt x="1296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84" name="Shape 4884"/>
              <p:cNvSpPr/>
              <p:nvPr/>
            </p:nvSpPr>
            <p:spPr>
              <a:xfrm>
                <a:off x="79375" y="11112"/>
                <a:ext cx="15875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979"/>
                    </a:moveTo>
                    <a:lnTo>
                      <a:pt x="0" y="2979"/>
                    </a:lnTo>
                    <a:lnTo>
                      <a:pt x="0" y="2979"/>
                    </a:lnTo>
                    <a:lnTo>
                      <a:pt x="2160" y="3724"/>
                    </a:lnTo>
                    <a:lnTo>
                      <a:pt x="2160" y="3724"/>
                    </a:lnTo>
                    <a:lnTo>
                      <a:pt x="4320" y="4469"/>
                    </a:lnTo>
                    <a:lnTo>
                      <a:pt x="4320" y="4469"/>
                    </a:lnTo>
                    <a:lnTo>
                      <a:pt x="4320" y="5214"/>
                    </a:lnTo>
                    <a:lnTo>
                      <a:pt x="6480" y="5214"/>
                    </a:lnTo>
                    <a:lnTo>
                      <a:pt x="6480" y="5959"/>
                    </a:lnTo>
                    <a:lnTo>
                      <a:pt x="6480" y="6703"/>
                    </a:lnTo>
                    <a:lnTo>
                      <a:pt x="6480" y="6703"/>
                    </a:lnTo>
                    <a:lnTo>
                      <a:pt x="8640" y="7448"/>
                    </a:lnTo>
                    <a:lnTo>
                      <a:pt x="8640" y="8193"/>
                    </a:lnTo>
                    <a:lnTo>
                      <a:pt x="8640" y="8938"/>
                    </a:lnTo>
                    <a:lnTo>
                      <a:pt x="8640" y="8938"/>
                    </a:lnTo>
                    <a:lnTo>
                      <a:pt x="8640" y="9683"/>
                    </a:lnTo>
                    <a:lnTo>
                      <a:pt x="8640" y="10428"/>
                    </a:lnTo>
                    <a:lnTo>
                      <a:pt x="10800" y="11172"/>
                    </a:lnTo>
                    <a:lnTo>
                      <a:pt x="10800" y="11917"/>
                    </a:lnTo>
                    <a:lnTo>
                      <a:pt x="10800" y="11917"/>
                    </a:lnTo>
                    <a:lnTo>
                      <a:pt x="10800" y="12662"/>
                    </a:lnTo>
                    <a:lnTo>
                      <a:pt x="10800" y="14152"/>
                    </a:lnTo>
                    <a:lnTo>
                      <a:pt x="10800" y="15641"/>
                    </a:lnTo>
                    <a:lnTo>
                      <a:pt x="10800" y="17131"/>
                    </a:lnTo>
                    <a:lnTo>
                      <a:pt x="10800" y="18621"/>
                    </a:lnTo>
                    <a:lnTo>
                      <a:pt x="8640" y="20110"/>
                    </a:lnTo>
                    <a:lnTo>
                      <a:pt x="8640" y="21600"/>
                    </a:lnTo>
                    <a:lnTo>
                      <a:pt x="21600" y="21600"/>
                    </a:lnTo>
                    <a:lnTo>
                      <a:pt x="21600" y="20110"/>
                    </a:lnTo>
                    <a:lnTo>
                      <a:pt x="21600" y="18621"/>
                    </a:lnTo>
                    <a:lnTo>
                      <a:pt x="21600" y="17131"/>
                    </a:lnTo>
                    <a:lnTo>
                      <a:pt x="21600" y="15641"/>
                    </a:lnTo>
                    <a:lnTo>
                      <a:pt x="21600" y="14152"/>
                    </a:lnTo>
                    <a:lnTo>
                      <a:pt x="21600" y="12662"/>
                    </a:lnTo>
                    <a:lnTo>
                      <a:pt x="21600" y="11917"/>
                    </a:lnTo>
                    <a:lnTo>
                      <a:pt x="21600" y="11172"/>
                    </a:lnTo>
                    <a:lnTo>
                      <a:pt x="21600" y="10428"/>
                    </a:lnTo>
                    <a:lnTo>
                      <a:pt x="21600" y="9683"/>
                    </a:lnTo>
                    <a:lnTo>
                      <a:pt x="19440" y="8938"/>
                    </a:lnTo>
                    <a:lnTo>
                      <a:pt x="19440" y="8193"/>
                    </a:lnTo>
                    <a:lnTo>
                      <a:pt x="19440" y="8193"/>
                    </a:lnTo>
                    <a:lnTo>
                      <a:pt x="19440" y="7448"/>
                    </a:lnTo>
                    <a:lnTo>
                      <a:pt x="17280" y="6703"/>
                    </a:lnTo>
                    <a:lnTo>
                      <a:pt x="17280" y="5959"/>
                    </a:lnTo>
                    <a:lnTo>
                      <a:pt x="17280" y="5214"/>
                    </a:lnTo>
                    <a:lnTo>
                      <a:pt x="15120" y="4469"/>
                    </a:lnTo>
                    <a:lnTo>
                      <a:pt x="15120" y="3724"/>
                    </a:lnTo>
                    <a:lnTo>
                      <a:pt x="15120" y="2979"/>
                    </a:lnTo>
                    <a:lnTo>
                      <a:pt x="12960" y="2234"/>
                    </a:lnTo>
                    <a:lnTo>
                      <a:pt x="12960" y="2234"/>
                    </a:lnTo>
                    <a:lnTo>
                      <a:pt x="10800" y="1490"/>
                    </a:lnTo>
                    <a:lnTo>
                      <a:pt x="8640" y="745"/>
                    </a:lnTo>
                    <a:lnTo>
                      <a:pt x="8640" y="0"/>
                    </a:lnTo>
                    <a:lnTo>
                      <a:pt x="6480" y="0"/>
                    </a:lnTo>
                    <a:lnTo>
                      <a:pt x="6480" y="0"/>
                    </a:lnTo>
                    <a:lnTo>
                      <a:pt x="0" y="297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85" name="Shape 4885"/>
              <p:cNvSpPr/>
              <p:nvPr/>
            </p:nvSpPr>
            <p:spPr>
              <a:xfrm>
                <a:off x="36512" y="4762"/>
                <a:ext cx="47626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20" y="21600"/>
                    </a:moveTo>
                    <a:lnTo>
                      <a:pt x="720" y="21600"/>
                    </a:lnTo>
                    <a:lnTo>
                      <a:pt x="2160" y="18900"/>
                    </a:lnTo>
                    <a:lnTo>
                      <a:pt x="3600" y="18900"/>
                    </a:lnTo>
                    <a:lnTo>
                      <a:pt x="5040" y="18900"/>
                    </a:lnTo>
                    <a:lnTo>
                      <a:pt x="6480" y="16200"/>
                    </a:lnTo>
                    <a:lnTo>
                      <a:pt x="7920" y="16200"/>
                    </a:lnTo>
                    <a:lnTo>
                      <a:pt x="9360" y="16200"/>
                    </a:lnTo>
                    <a:lnTo>
                      <a:pt x="10080" y="13500"/>
                    </a:lnTo>
                    <a:lnTo>
                      <a:pt x="11520" y="13500"/>
                    </a:lnTo>
                    <a:lnTo>
                      <a:pt x="12240" y="13500"/>
                    </a:lnTo>
                    <a:lnTo>
                      <a:pt x="12960" y="13500"/>
                    </a:lnTo>
                    <a:lnTo>
                      <a:pt x="12960" y="13500"/>
                    </a:lnTo>
                    <a:lnTo>
                      <a:pt x="13680" y="13500"/>
                    </a:lnTo>
                    <a:lnTo>
                      <a:pt x="14400" y="13500"/>
                    </a:lnTo>
                    <a:lnTo>
                      <a:pt x="15120" y="13500"/>
                    </a:lnTo>
                    <a:lnTo>
                      <a:pt x="15120" y="13500"/>
                    </a:lnTo>
                    <a:lnTo>
                      <a:pt x="15840" y="13500"/>
                    </a:lnTo>
                    <a:lnTo>
                      <a:pt x="16560" y="13500"/>
                    </a:lnTo>
                    <a:lnTo>
                      <a:pt x="16560" y="16200"/>
                    </a:lnTo>
                    <a:lnTo>
                      <a:pt x="17280" y="16200"/>
                    </a:lnTo>
                    <a:lnTo>
                      <a:pt x="17280" y="16200"/>
                    </a:lnTo>
                    <a:lnTo>
                      <a:pt x="18000" y="16200"/>
                    </a:lnTo>
                    <a:lnTo>
                      <a:pt x="18720" y="18900"/>
                    </a:lnTo>
                    <a:lnTo>
                      <a:pt x="18720" y="18900"/>
                    </a:lnTo>
                    <a:lnTo>
                      <a:pt x="19440" y="21600"/>
                    </a:lnTo>
                    <a:lnTo>
                      <a:pt x="21600" y="10800"/>
                    </a:lnTo>
                    <a:lnTo>
                      <a:pt x="20880" y="8100"/>
                    </a:lnTo>
                    <a:lnTo>
                      <a:pt x="20160" y="5400"/>
                    </a:lnTo>
                    <a:lnTo>
                      <a:pt x="19440" y="5400"/>
                    </a:lnTo>
                    <a:lnTo>
                      <a:pt x="19440" y="5400"/>
                    </a:lnTo>
                    <a:lnTo>
                      <a:pt x="18720" y="2700"/>
                    </a:lnTo>
                    <a:lnTo>
                      <a:pt x="18000" y="2700"/>
                    </a:lnTo>
                    <a:lnTo>
                      <a:pt x="17280" y="2700"/>
                    </a:lnTo>
                    <a:lnTo>
                      <a:pt x="16560" y="0"/>
                    </a:lnTo>
                    <a:lnTo>
                      <a:pt x="15840" y="0"/>
                    </a:lnTo>
                    <a:lnTo>
                      <a:pt x="15120" y="0"/>
                    </a:lnTo>
                    <a:lnTo>
                      <a:pt x="14400" y="0"/>
                    </a:lnTo>
                    <a:lnTo>
                      <a:pt x="13680" y="0"/>
                    </a:lnTo>
                    <a:lnTo>
                      <a:pt x="12960" y="0"/>
                    </a:lnTo>
                    <a:lnTo>
                      <a:pt x="12960" y="0"/>
                    </a:lnTo>
                    <a:lnTo>
                      <a:pt x="12240" y="0"/>
                    </a:lnTo>
                    <a:lnTo>
                      <a:pt x="11520" y="0"/>
                    </a:lnTo>
                    <a:lnTo>
                      <a:pt x="10080" y="0"/>
                    </a:lnTo>
                    <a:lnTo>
                      <a:pt x="8640" y="2700"/>
                    </a:lnTo>
                    <a:lnTo>
                      <a:pt x="7200" y="2700"/>
                    </a:lnTo>
                    <a:lnTo>
                      <a:pt x="5760" y="2700"/>
                    </a:lnTo>
                    <a:lnTo>
                      <a:pt x="4320" y="5400"/>
                    </a:lnTo>
                    <a:lnTo>
                      <a:pt x="2880" y="5400"/>
                    </a:lnTo>
                    <a:lnTo>
                      <a:pt x="1440" y="5400"/>
                    </a:lnTo>
                    <a:lnTo>
                      <a:pt x="0" y="8100"/>
                    </a:lnTo>
                    <a:lnTo>
                      <a:pt x="0" y="8100"/>
                    </a:lnTo>
                    <a:lnTo>
                      <a:pt x="72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4886" name="Shape 4886"/>
              <p:cNvSpPr/>
              <p:nvPr/>
            </p:nvSpPr>
            <p:spPr>
              <a:xfrm>
                <a:off x="0" y="0"/>
                <a:ext cx="38100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855"/>
                    </a:moveTo>
                    <a:lnTo>
                      <a:pt x="0" y="7855"/>
                    </a:lnTo>
                    <a:lnTo>
                      <a:pt x="900" y="9818"/>
                    </a:lnTo>
                    <a:lnTo>
                      <a:pt x="1800" y="11782"/>
                    </a:lnTo>
                    <a:lnTo>
                      <a:pt x="3600" y="11782"/>
                    </a:lnTo>
                    <a:lnTo>
                      <a:pt x="4500" y="13745"/>
                    </a:lnTo>
                    <a:lnTo>
                      <a:pt x="5400" y="15709"/>
                    </a:lnTo>
                    <a:lnTo>
                      <a:pt x="6300" y="15709"/>
                    </a:lnTo>
                    <a:lnTo>
                      <a:pt x="7200" y="17673"/>
                    </a:lnTo>
                    <a:lnTo>
                      <a:pt x="8100" y="17673"/>
                    </a:lnTo>
                    <a:lnTo>
                      <a:pt x="8100" y="17673"/>
                    </a:lnTo>
                    <a:lnTo>
                      <a:pt x="9000" y="19636"/>
                    </a:lnTo>
                    <a:lnTo>
                      <a:pt x="9900" y="19636"/>
                    </a:lnTo>
                    <a:lnTo>
                      <a:pt x="10800" y="19636"/>
                    </a:lnTo>
                    <a:lnTo>
                      <a:pt x="10800" y="19636"/>
                    </a:lnTo>
                    <a:lnTo>
                      <a:pt x="11700" y="21600"/>
                    </a:lnTo>
                    <a:lnTo>
                      <a:pt x="12600" y="21600"/>
                    </a:lnTo>
                    <a:lnTo>
                      <a:pt x="13500" y="21600"/>
                    </a:lnTo>
                    <a:lnTo>
                      <a:pt x="13500" y="21600"/>
                    </a:lnTo>
                    <a:lnTo>
                      <a:pt x="14400" y="21600"/>
                    </a:lnTo>
                    <a:lnTo>
                      <a:pt x="15300" y="21600"/>
                    </a:lnTo>
                    <a:lnTo>
                      <a:pt x="16200" y="21600"/>
                    </a:lnTo>
                    <a:lnTo>
                      <a:pt x="17100" y="21600"/>
                    </a:lnTo>
                    <a:lnTo>
                      <a:pt x="18000" y="21600"/>
                    </a:lnTo>
                    <a:lnTo>
                      <a:pt x="18900" y="21600"/>
                    </a:lnTo>
                    <a:lnTo>
                      <a:pt x="19800" y="21600"/>
                    </a:lnTo>
                    <a:lnTo>
                      <a:pt x="20700" y="21600"/>
                    </a:lnTo>
                    <a:lnTo>
                      <a:pt x="21600" y="21600"/>
                    </a:lnTo>
                    <a:lnTo>
                      <a:pt x="20700" y="11782"/>
                    </a:lnTo>
                    <a:lnTo>
                      <a:pt x="19800" y="11782"/>
                    </a:lnTo>
                    <a:lnTo>
                      <a:pt x="18900" y="11782"/>
                    </a:lnTo>
                    <a:lnTo>
                      <a:pt x="18000" y="11782"/>
                    </a:lnTo>
                    <a:lnTo>
                      <a:pt x="18000" y="11782"/>
                    </a:lnTo>
                    <a:lnTo>
                      <a:pt x="17100" y="11782"/>
                    </a:lnTo>
                    <a:lnTo>
                      <a:pt x="16200" y="11782"/>
                    </a:lnTo>
                    <a:lnTo>
                      <a:pt x="15300" y="11782"/>
                    </a:lnTo>
                    <a:lnTo>
                      <a:pt x="15300" y="11782"/>
                    </a:lnTo>
                    <a:lnTo>
                      <a:pt x="14400" y="11782"/>
                    </a:lnTo>
                    <a:lnTo>
                      <a:pt x="13500" y="11782"/>
                    </a:lnTo>
                    <a:lnTo>
                      <a:pt x="13500" y="11782"/>
                    </a:lnTo>
                    <a:lnTo>
                      <a:pt x="12600" y="11782"/>
                    </a:lnTo>
                    <a:lnTo>
                      <a:pt x="11700" y="9818"/>
                    </a:lnTo>
                    <a:lnTo>
                      <a:pt x="11700" y="9818"/>
                    </a:lnTo>
                    <a:lnTo>
                      <a:pt x="10800" y="9818"/>
                    </a:lnTo>
                    <a:lnTo>
                      <a:pt x="10800" y="9818"/>
                    </a:lnTo>
                    <a:lnTo>
                      <a:pt x="9900" y="9818"/>
                    </a:lnTo>
                    <a:lnTo>
                      <a:pt x="9900" y="7855"/>
                    </a:lnTo>
                    <a:lnTo>
                      <a:pt x="9000" y="7855"/>
                    </a:lnTo>
                    <a:lnTo>
                      <a:pt x="9000" y="7855"/>
                    </a:lnTo>
                    <a:lnTo>
                      <a:pt x="7200" y="5891"/>
                    </a:lnTo>
                    <a:lnTo>
                      <a:pt x="6300" y="5891"/>
                    </a:lnTo>
                    <a:lnTo>
                      <a:pt x="5400" y="3927"/>
                    </a:lnTo>
                    <a:lnTo>
                      <a:pt x="4500" y="3927"/>
                    </a:lnTo>
                    <a:lnTo>
                      <a:pt x="3600" y="1964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0" y="785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</p:grpSp>
        <p:sp>
          <p:nvSpPr>
            <p:cNvPr id="4888" name="Shape 4888"/>
            <p:cNvSpPr/>
            <p:nvPr/>
          </p:nvSpPr>
          <p:spPr>
            <a:xfrm>
              <a:off x="966787" y="577850"/>
              <a:ext cx="23813" cy="381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800"/>
                  </a:moveTo>
                  <a:lnTo>
                    <a:pt x="0" y="1800"/>
                  </a:lnTo>
                  <a:lnTo>
                    <a:pt x="1440" y="4500"/>
                  </a:lnTo>
                  <a:lnTo>
                    <a:pt x="2880" y="7200"/>
                  </a:lnTo>
                  <a:lnTo>
                    <a:pt x="4320" y="9000"/>
                  </a:lnTo>
                  <a:lnTo>
                    <a:pt x="4320" y="9900"/>
                  </a:lnTo>
                  <a:lnTo>
                    <a:pt x="5760" y="11700"/>
                  </a:lnTo>
                  <a:lnTo>
                    <a:pt x="7200" y="12600"/>
                  </a:lnTo>
                  <a:lnTo>
                    <a:pt x="7200" y="13500"/>
                  </a:lnTo>
                  <a:lnTo>
                    <a:pt x="8640" y="15300"/>
                  </a:lnTo>
                  <a:lnTo>
                    <a:pt x="8640" y="16200"/>
                  </a:lnTo>
                  <a:lnTo>
                    <a:pt x="10080" y="16200"/>
                  </a:lnTo>
                  <a:lnTo>
                    <a:pt x="10080" y="17100"/>
                  </a:lnTo>
                  <a:lnTo>
                    <a:pt x="11520" y="17100"/>
                  </a:lnTo>
                  <a:lnTo>
                    <a:pt x="11520" y="18000"/>
                  </a:lnTo>
                  <a:lnTo>
                    <a:pt x="12960" y="18900"/>
                  </a:lnTo>
                  <a:lnTo>
                    <a:pt x="12960" y="18900"/>
                  </a:lnTo>
                  <a:lnTo>
                    <a:pt x="14400" y="19800"/>
                  </a:lnTo>
                  <a:lnTo>
                    <a:pt x="14400" y="19800"/>
                  </a:lnTo>
                  <a:lnTo>
                    <a:pt x="15840" y="20700"/>
                  </a:lnTo>
                  <a:lnTo>
                    <a:pt x="17280" y="20700"/>
                  </a:lnTo>
                  <a:lnTo>
                    <a:pt x="17280" y="21600"/>
                  </a:lnTo>
                  <a:lnTo>
                    <a:pt x="21600" y="18000"/>
                  </a:lnTo>
                  <a:lnTo>
                    <a:pt x="21600" y="18000"/>
                  </a:lnTo>
                  <a:lnTo>
                    <a:pt x="20160" y="17100"/>
                  </a:lnTo>
                  <a:lnTo>
                    <a:pt x="20160" y="17100"/>
                  </a:lnTo>
                  <a:lnTo>
                    <a:pt x="18720" y="16200"/>
                  </a:lnTo>
                  <a:lnTo>
                    <a:pt x="18720" y="16200"/>
                  </a:lnTo>
                  <a:lnTo>
                    <a:pt x="18720" y="16200"/>
                  </a:lnTo>
                  <a:lnTo>
                    <a:pt x="17280" y="15300"/>
                  </a:lnTo>
                  <a:lnTo>
                    <a:pt x="17280" y="15300"/>
                  </a:lnTo>
                  <a:lnTo>
                    <a:pt x="17280" y="14400"/>
                  </a:lnTo>
                  <a:lnTo>
                    <a:pt x="15840" y="13500"/>
                  </a:lnTo>
                  <a:lnTo>
                    <a:pt x="15840" y="13500"/>
                  </a:lnTo>
                  <a:lnTo>
                    <a:pt x="15840" y="12600"/>
                  </a:lnTo>
                  <a:lnTo>
                    <a:pt x="14400" y="11700"/>
                  </a:lnTo>
                  <a:lnTo>
                    <a:pt x="12960" y="10800"/>
                  </a:lnTo>
                  <a:lnTo>
                    <a:pt x="11520" y="9900"/>
                  </a:lnTo>
                  <a:lnTo>
                    <a:pt x="11520" y="8100"/>
                  </a:lnTo>
                  <a:lnTo>
                    <a:pt x="10080" y="7200"/>
                  </a:lnTo>
                  <a:lnTo>
                    <a:pt x="10080" y="5400"/>
                  </a:lnTo>
                  <a:lnTo>
                    <a:pt x="8640" y="2700"/>
                  </a:lnTo>
                  <a:lnTo>
                    <a:pt x="7200" y="0"/>
                  </a:lnTo>
                  <a:lnTo>
                    <a:pt x="7200" y="0"/>
                  </a:lnTo>
                  <a:lnTo>
                    <a:pt x="0" y="18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889" name="Shape 4889"/>
            <p:cNvSpPr/>
            <p:nvPr/>
          </p:nvSpPr>
          <p:spPr>
            <a:xfrm>
              <a:off x="947737" y="547687"/>
              <a:ext cx="26988" cy="333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4114"/>
                  </a:moveTo>
                  <a:lnTo>
                    <a:pt x="0" y="4114"/>
                  </a:lnTo>
                  <a:lnTo>
                    <a:pt x="1271" y="5143"/>
                  </a:lnTo>
                  <a:lnTo>
                    <a:pt x="2541" y="6171"/>
                  </a:lnTo>
                  <a:lnTo>
                    <a:pt x="3812" y="6171"/>
                  </a:lnTo>
                  <a:lnTo>
                    <a:pt x="5082" y="7200"/>
                  </a:lnTo>
                  <a:lnTo>
                    <a:pt x="5082" y="8229"/>
                  </a:lnTo>
                  <a:lnTo>
                    <a:pt x="6353" y="9257"/>
                  </a:lnTo>
                  <a:lnTo>
                    <a:pt x="7624" y="10286"/>
                  </a:lnTo>
                  <a:lnTo>
                    <a:pt x="8894" y="11314"/>
                  </a:lnTo>
                  <a:lnTo>
                    <a:pt x="10165" y="12343"/>
                  </a:lnTo>
                  <a:lnTo>
                    <a:pt x="10165" y="13371"/>
                  </a:lnTo>
                  <a:lnTo>
                    <a:pt x="11435" y="14400"/>
                  </a:lnTo>
                  <a:lnTo>
                    <a:pt x="12706" y="15429"/>
                  </a:lnTo>
                  <a:lnTo>
                    <a:pt x="12706" y="16457"/>
                  </a:lnTo>
                  <a:lnTo>
                    <a:pt x="12706" y="16457"/>
                  </a:lnTo>
                  <a:lnTo>
                    <a:pt x="13976" y="17486"/>
                  </a:lnTo>
                  <a:lnTo>
                    <a:pt x="13976" y="18514"/>
                  </a:lnTo>
                  <a:lnTo>
                    <a:pt x="13976" y="19543"/>
                  </a:lnTo>
                  <a:lnTo>
                    <a:pt x="13976" y="19543"/>
                  </a:lnTo>
                  <a:lnTo>
                    <a:pt x="15247" y="20571"/>
                  </a:lnTo>
                  <a:lnTo>
                    <a:pt x="15247" y="21600"/>
                  </a:lnTo>
                  <a:lnTo>
                    <a:pt x="21600" y="19543"/>
                  </a:lnTo>
                  <a:lnTo>
                    <a:pt x="20329" y="18514"/>
                  </a:lnTo>
                  <a:lnTo>
                    <a:pt x="20329" y="18514"/>
                  </a:lnTo>
                  <a:lnTo>
                    <a:pt x="20329" y="17486"/>
                  </a:lnTo>
                  <a:lnTo>
                    <a:pt x="20329" y="16457"/>
                  </a:lnTo>
                  <a:lnTo>
                    <a:pt x="19059" y="15429"/>
                  </a:lnTo>
                  <a:lnTo>
                    <a:pt x="19059" y="14400"/>
                  </a:lnTo>
                  <a:lnTo>
                    <a:pt x="17788" y="14400"/>
                  </a:lnTo>
                  <a:lnTo>
                    <a:pt x="17788" y="13371"/>
                  </a:lnTo>
                  <a:lnTo>
                    <a:pt x="16518" y="11314"/>
                  </a:lnTo>
                  <a:lnTo>
                    <a:pt x="16518" y="10286"/>
                  </a:lnTo>
                  <a:lnTo>
                    <a:pt x="15247" y="9257"/>
                  </a:lnTo>
                  <a:lnTo>
                    <a:pt x="13976" y="8229"/>
                  </a:lnTo>
                  <a:lnTo>
                    <a:pt x="12706" y="7200"/>
                  </a:lnTo>
                  <a:lnTo>
                    <a:pt x="11435" y="6171"/>
                  </a:lnTo>
                  <a:lnTo>
                    <a:pt x="10165" y="5143"/>
                  </a:lnTo>
                  <a:lnTo>
                    <a:pt x="8894" y="4114"/>
                  </a:lnTo>
                  <a:lnTo>
                    <a:pt x="7624" y="3086"/>
                  </a:lnTo>
                  <a:lnTo>
                    <a:pt x="6353" y="2057"/>
                  </a:lnTo>
                  <a:lnTo>
                    <a:pt x="5082" y="1029"/>
                  </a:lnTo>
                  <a:lnTo>
                    <a:pt x="3812" y="0"/>
                  </a:lnTo>
                  <a:lnTo>
                    <a:pt x="3812" y="0"/>
                  </a:lnTo>
                  <a:lnTo>
                    <a:pt x="0" y="411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890" name="Shape 4890"/>
            <p:cNvSpPr/>
            <p:nvPr/>
          </p:nvSpPr>
          <p:spPr>
            <a:xfrm>
              <a:off x="919162" y="536575"/>
              <a:ext cx="33338" cy="17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7855"/>
                  </a:moveTo>
                  <a:lnTo>
                    <a:pt x="1029" y="7855"/>
                  </a:lnTo>
                  <a:lnTo>
                    <a:pt x="2057" y="9818"/>
                  </a:lnTo>
                  <a:lnTo>
                    <a:pt x="2057" y="9818"/>
                  </a:lnTo>
                  <a:lnTo>
                    <a:pt x="3086" y="9818"/>
                  </a:lnTo>
                  <a:lnTo>
                    <a:pt x="3086" y="11782"/>
                  </a:lnTo>
                  <a:lnTo>
                    <a:pt x="4114" y="11782"/>
                  </a:lnTo>
                  <a:lnTo>
                    <a:pt x="5143" y="11782"/>
                  </a:lnTo>
                  <a:lnTo>
                    <a:pt x="5143" y="13745"/>
                  </a:lnTo>
                  <a:lnTo>
                    <a:pt x="6171" y="13745"/>
                  </a:lnTo>
                  <a:lnTo>
                    <a:pt x="8229" y="13745"/>
                  </a:lnTo>
                  <a:lnTo>
                    <a:pt x="9257" y="15709"/>
                  </a:lnTo>
                  <a:lnTo>
                    <a:pt x="10286" y="15709"/>
                  </a:lnTo>
                  <a:lnTo>
                    <a:pt x="12343" y="15709"/>
                  </a:lnTo>
                  <a:lnTo>
                    <a:pt x="13371" y="17673"/>
                  </a:lnTo>
                  <a:lnTo>
                    <a:pt x="14400" y="17673"/>
                  </a:lnTo>
                  <a:lnTo>
                    <a:pt x="15429" y="19636"/>
                  </a:lnTo>
                  <a:lnTo>
                    <a:pt x="15429" y="19636"/>
                  </a:lnTo>
                  <a:lnTo>
                    <a:pt x="16457" y="19636"/>
                  </a:lnTo>
                  <a:lnTo>
                    <a:pt x="16457" y="19636"/>
                  </a:lnTo>
                  <a:lnTo>
                    <a:pt x="17486" y="19636"/>
                  </a:lnTo>
                  <a:lnTo>
                    <a:pt x="17486" y="21600"/>
                  </a:lnTo>
                  <a:lnTo>
                    <a:pt x="18514" y="21600"/>
                  </a:lnTo>
                  <a:lnTo>
                    <a:pt x="18514" y="21600"/>
                  </a:lnTo>
                  <a:lnTo>
                    <a:pt x="18514" y="21600"/>
                  </a:lnTo>
                  <a:lnTo>
                    <a:pt x="21600" y="13745"/>
                  </a:lnTo>
                  <a:lnTo>
                    <a:pt x="21600" y="13745"/>
                  </a:lnTo>
                  <a:lnTo>
                    <a:pt x="20571" y="13745"/>
                  </a:lnTo>
                  <a:lnTo>
                    <a:pt x="20571" y="11782"/>
                  </a:lnTo>
                  <a:lnTo>
                    <a:pt x="19543" y="11782"/>
                  </a:lnTo>
                  <a:lnTo>
                    <a:pt x="18514" y="11782"/>
                  </a:lnTo>
                  <a:lnTo>
                    <a:pt x="18514" y="9818"/>
                  </a:lnTo>
                  <a:lnTo>
                    <a:pt x="17486" y="9818"/>
                  </a:lnTo>
                  <a:lnTo>
                    <a:pt x="17486" y="9818"/>
                  </a:lnTo>
                  <a:lnTo>
                    <a:pt x="15429" y="7855"/>
                  </a:lnTo>
                  <a:lnTo>
                    <a:pt x="14400" y="7855"/>
                  </a:lnTo>
                  <a:lnTo>
                    <a:pt x="13371" y="7855"/>
                  </a:lnTo>
                  <a:lnTo>
                    <a:pt x="12343" y="5891"/>
                  </a:lnTo>
                  <a:lnTo>
                    <a:pt x="11314" y="5891"/>
                  </a:lnTo>
                  <a:lnTo>
                    <a:pt x="9257" y="5891"/>
                  </a:lnTo>
                  <a:lnTo>
                    <a:pt x="8229" y="3927"/>
                  </a:lnTo>
                  <a:lnTo>
                    <a:pt x="7200" y="3927"/>
                  </a:lnTo>
                  <a:lnTo>
                    <a:pt x="7200" y="3927"/>
                  </a:lnTo>
                  <a:lnTo>
                    <a:pt x="6171" y="3927"/>
                  </a:lnTo>
                  <a:lnTo>
                    <a:pt x="6171" y="1964"/>
                  </a:lnTo>
                  <a:lnTo>
                    <a:pt x="5143" y="1964"/>
                  </a:lnTo>
                  <a:lnTo>
                    <a:pt x="5143" y="1964"/>
                  </a:lnTo>
                  <a:lnTo>
                    <a:pt x="4114" y="1964"/>
                  </a:lnTo>
                  <a:lnTo>
                    <a:pt x="4114" y="0"/>
                  </a:lnTo>
                  <a:lnTo>
                    <a:pt x="4114" y="0"/>
                  </a:lnTo>
                  <a:lnTo>
                    <a:pt x="0" y="785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891" name="Shape 4891"/>
            <p:cNvSpPr/>
            <p:nvPr/>
          </p:nvSpPr>
          <p:spPr>
            <a:xfrm>
              <a:off x="846137" y="454025"/>
              <a:ext cx="84138" cy="762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4850"/>
                  </a:lnTo>
                  <a:lnTo>
                    <a:pt x="0" y="14850"/>
                  </a:lnTo>
                  <a:lnTo>
                    <a:pt x="0" y="14850"/>
                  </a:lnTo>
                  <a:lnTo>
                    <a:pt x="408" y="14850"/>
                  </a:lnTo>
                  <a:lnTo>
                    <a:pt x="408" y="14850"/>
                  </a:lnTo>
                  <a:lnTo>
                    <a:pt x="408" y="14850"/>
                  </a:lnTo>
                  <a:lnTo>
                    <a:pt x="408" y="14850"/>
                  </a:lnTo>
                  <a:lnTo>
                    <a:pt x="408" y="14850"/>
                  </a:lnTo>
                  <a:lnTo>
                    <a:pt x="408" y="14850"/>
                  </a:lnTo>
                  <a:lnTo>
                    <a:pt x="815" y="14850"/>
                  </a:lnTo>
                  <a:lnTo>
                    <a:pt x="815" y="14850"/>
                  </a:lnTo>
                  <a:lnTo>
                    <a:pt x="815" y="14400"/>
                  </a:lnTo>
                  <a:lnTo>
                    <a:pt x="815" y="14400"/>
                  </a:lnTo>
                  <a:lnTo>
                    <a:pt x="815" y="14400"/>
                  </a:lnTo>
                  <a:lnTo>
                    <a:pt x="815" y="14400"/>
                  </a:lnTo>
                  <a:lnTo>
                    <a:pt x="1223" y="14400"/>
                  </a:lnTo>
                  <a:lnTo>
                    <a:pt x="1223" y="14400"/>
                  </a:lnTo>
                  <a:lnTo>
                    <a:pt x="1223" y="14400"/>
                  </a:lnTo>
                  <a:lnTo>
                    <a:pt x="1223" y="14400"/>
                  </a:lnTo>
                  <a:lnTo>
                    <a:pt x="1223" y="14400"/>
                  </a:lnTo>
                  <a:lnTo>
                    <a:pt x="1223" y="14400"/>
                  </a:lnTo>
                  <a:lnTo>
                    <a:pt x="1223" y="14400"/>
                  </a:lnTo>
                  <a:lnTo>
                    <a:pt x="1630" y="14400"/>
                  </a:lnTo>
                  <a:lnTo>
                    <a:pt x="1630" y="13950"/>
                  </a:lnTo>
                  <a:lnTo>
                    <a:pt x="1630" y="13950"/>
                  </a:lnTo>
                  <a:lnTo>
                    <a:pt x="1630" y="13950"/>
                  </a:lnTo>
                  <a:lnTo>
                    <a:pt x="1630" y="13950"/>
                  </a:lnTo>
                  <a:lnTo>
                    <a:pt x="1630" y="13950"/>
                  </a:lnTo>
                  <a:lnTo>
                    <a:pt x="2038" y="13950"/>
                  </a:lnTo>
                  <a:lnTo>
                    <a:pt x="2038" y="13950"/>
                  </a:lnTo>
                  <a:lnTo>
                    <a:pt x="2038" y="13950"/>
                  </a:lnTo>
                  <a:lnTo>
                    <a:pt x="2038" y="13950"/>
                  </a:lnTo>
                  <a:lnTo>
                    <a:pt x="2038" y="13950"/>
                  </a:lnTo>
                  <a:lnTo>
                    <a:pt x="2038" y="13950"/>
                  </a:lnTo>
                  <a:lnTo>
                    <a:pt x="2445" y="13500"/>
                  </a:lnTo>
                  <a:lnTo>
                    <a:pt x="2445" y="13500"/>
                  </a:lnTo>
                  <a:lnTo>
                    <a:pt x="2445" y="13500"/>
                  </a:lnTo>
                  <a:lnTo>
                    <a:pt x="2445" y="13500"/>
                  </a:lnTo>
                  <a:lnTo>
                    <a:pt x="2445" y="13500"/>
                  </a:lnTo>
                  <a:lnTo>
                    <a:pt x="2445" y="13500"/>
                  </a:lnTo>
                  <a:lnTo>
                    <a:pt x="2445" y="13500"/>
                  </a:lnTo>
                  <a:lnTo>
                    <a:pt x="2853" y="13500"/>
                  </a:lnTo>
                  <a:lnTo>
                    <a:pt x="2853" y="13500"/>
                  </a:lnTo>
                  <a:lnTo>
                    <a:pt x="2853" y="13500"/>
                  </a:lnTo>
                  <a:lnTo>
                    <a:pt x="2853" y="13500"/>
                  </a:lnTo>
                  <a:lnTo>
                    <a:pt x="2853" y="13050"/>
                  </a:lnTo>
                  <a:lnTo>
                    <a:pt x="2853" y="13050"/>
                  </a:lnTo>
                  <a:lnTo>
                    <a:pt x="2853" y="13050"/>
                  </a:lnTo>
                  <a:lnTo>
                    <a:pt x="3260" y="13050"/>
                  </a:lnTo>
                  <a:lnTo>
                    <a:pt x="3260" y="13050"/>
                  </a:lnTo>
                  <a:lnTo>
                    <a:pt x="3260" y="13050"/>
                  </a:lnTo>
                  <a:lnTo>
                    <a:pt x="3260" y="13050"/>
                  </a:lnTo>
                  <a:lnTo>
                    <a:pt x="3260" y="13050"/>
                  </a:lnTo>
                  <a:lnTo>
                    <a:pt x="3260" y="13050"/>
                  </a:lnTo>
                  <a:lnTo>
                    <a:pt x="3260" y="13050"/>
                  </a:lnTo>
                  <a:lnTo>
                    <a:pt x="3668" y="12600"/>
                  </a:lnTo>
                  <a:lnTo>
                    <a:pt x="3668" y="12600"/>
                  </a:lnTo>
                  <a:lnTo>
                    <a:pt x="3668" y="12600"/>
                  </a:lnTo>
                  <a:lnTo>
                    <a:pt x="3668" y="12600"/>
                  </a:lnTo>
                  <a:lnTo>
                    <a:pt x="3668" y="12600"/>
                  </a:lnTo>
                  <a:lnTo>
                    <a:pt x="3668" y="12600"/>
                  </a:lnTo>
                  <a:lnTo>
                    <a:pt x="3668" y="12600"/>
                  </a:lnTo>
                  <a:lnTo>
                    <a:pt x="4075" y="12600"/>
                  </a:lnTo>
                  <a:lnTo>
                    <a:pt x="4075" y="12600"/>
                  </a:lnTo>
                  <a:lnTo>
                    <a:pt x="4075" y="12600"/>
                  </a:lnTo>
                  <a:lnTo>
                    <a:pt x="4075" y="12150"/>
                  </a:lnTo>
                  <a:lnTo>
                    <a:pt x="4075" y="12150"/>
                  </a:lnTo>
                  <a:lnTo>
                    <a:pt x="4075" y="12150"/>
                  </a:lnTo>
                  <a:lnTo>
                    <a:pt x="4075" y="12150"/>
                  </a:lnTo>
                  <a:lnTo>
                    <a:pt x="4483" y="12150"/>
                  </a:lnTo>
                  <a:lnTo>
                    <a:pt x="4483" y="12150"/>
                  </a:lnTo>
                  <a:lnTo>
                    <a:pt x="4483" y="12150"/>
                  </a:lnTo>
                  <a:lnTo>
                    <a:pt x="4483" y="12150"/>
                  </a:lnTo>
                  <a:lnTo>
                    <a:pt x="4483" y="12150"/>
                  </a:lnTo>
                  <a:lnTo>
                    <a:pt x="4483" y="11700"/>
                  </a:lnTo>
                  <a:lnTo>
                    <a:pt x="4483" y="11700"/>
                  </a:lnTo>
                  <a:lnTo>
                    <a:pt x="4483" y="11700"/>
                  </a:lnTo>
                  <a:lnTo>
                    <a:pt x="4891" y="11700"/>
                  </a:lnTo>
                  <a:lnTo>
                    <a:pt x="4891" y="11700"/>
                  </a:lnTo>
                  <a:lnTo>
                    <a:pt x="4891" y="11700"/>
                  </a:lnTo>
                  <a:lnTo>
                    <a:pt x="4891" y="11700"/>
                  </a:lnTo>
                  <a:lnTo>
                    <a:pt x="4891" y="11700"/>
                  </a:lnTo>
                  <a:lnTo>
                    <a:pt x="4891" y="11700"/>
                  </a:lnTo>
                  <a:lnTo>
                    <a:pt x="4891" y="11250"/>
                  </a:lnTo>
                  <a:lnTo>
                    <a:pt x="4891" y="11250"/>
                  </a:lnTo>
                  <a:lnTo>
                    <a:pt x="5298" y="11250"/>
                  </a:lnTo>
                  <a:lnTo>
                    <a:pt x="5298" y="11250"/>
                  </a:lnTo>
                  <a:lnTo>
                    <a:pt x="5298" y="11250"/>
                  </a:lnTo>
                  <a:lnTo>
                    <a:pt x="5298" y="11250"/>
                  </a:lnTo>
                  <a:lnTo>
                    <a:pt x="5298" y="11250"/>
                  </a:lnTo>
                  <a:lnTo>
                    <a:pt x="5298" y="11250"/>
                  </a:lnTo>
                  <a:lnTo>
                    <a:pt x="5298" y="11250"/>
                  </a:lnTo>
                  <a:lnTo>
                    <a:pt x="5298" y="10800"/>
                  </a:lnTo>
                  <a:lnTo>
                    <a:pt x="5706" y="10800"/>
                  </a:lnTo>
                  <a:lnTo>
                    <a:pt x="5706" y="10800"/>
                  </a:lnTo>
                  <a:lnTo>
                    <a:pt x="5706" y="10800"/>
                  </a:lnTo>
                  <a:lnTo>
                    <a:pt x="5706" y="10800"/>
                  </a:lnTo>
                  <a:lnTo>
                    <a:pt x="5706" y="10800"/>
                  </a:lnTo>
                  <a:lnTo>
                    <a:pt x="5706" y="10800"/>
                  </a:lnTo>
                  <a:lnTo>
                    <a:pt x="5706" y="10800"/>
                  </a:lnTo>
                  <a:lnTo>
                    <a:pt x="5706" y="10800"/>
                  </a:lnTo>
                  <a:lnTo>
                    <a:pt x="6113" y="10350"/>
                  </a:lnTo>
                  <a:lnTo>
                    <a:pt x="6113" y="10350"/>
                  </a:lnTo>
                  <a:lnTo>
                    <a:pt x="6113" y="10350"/>
                  </a:lnTo>
                  <a:lnTo>
                    <a:pt x="6113" y="10350"/>
                  </a:lnTo>
                  <a:lnTo>
                    <a:pt x="6113" y="10350"/>
                  </a:lnTo>
                  <a:lnTo>
                    <a:pt x="6113" y="10350"/>
                  </a:lnTo>
                  <a:lnTo>
                    <a:pt x="6113" y="10350"/>
                  </a:lnTo>
                  <a:lnTo>
                    <a:pt x="6113" y="10350"/>
                  </a:lnTo>
                  <a:lnTo>
                    <a:pt x="6113" y="9900"/>
                  </a:lnTo>
                  <a:lnTo>
                    <a:pt x="6521" y="9900"/>
                  </a:lnTo>
                  <a:lnTo>
                    <a:pt x="6521" y="9900"/>
                  </a:lnTo>
                  <a:lnTo>
                    <a:pt x="6521" y="9900"/>
                  </a:lnTo>
                  <a:lnTo>
                    <a:pt x="6521" y="9900"/>
                  </a:lnTo>
                  <a:lnTo>
                    <a:pt x="6521" y="9900"/>
                  </a:lnTo>
                  <a:lnTo>
                    <a:pt x="6521" y="9900"/>
                  </a:lnTo>
                  <a:lnTo>
                    <a:pt x="6521" y="9900"/>
                  </a:lnTo>
                  <a:lnTo>
                    <a:pt x="6521" y="9450"/>
                  </a:lnTo>
                  <a:lnTo>
                    <a:pt x="6521" y="9450"/>
                  </a:lnTo>
                  <a:lnTo>
                    <a:pt x="6928" y="9450"/>
                  </a:lnTo>
                  <a:lnTo>
                    <a:pt x="6928" y="9450"/>
                  </a:lnTo>
                  <a:lnTo>
                    <a:pt x="6928" y="9450"/>
                  </a:lnTo>
                  <a:lnTo>
                    <a:pt x="6928" y="9450"/>
                  </a:lnTo>
                  <a:lnTo>
                    <a:pt x="6928" y="9450"/>
                  </a:lnTo>
                  <a:lnTo>
                    <a:pt x="6928" y="9450"/>
                  </a:lnTo>
                  <a:lnTo>
                    <a:pt x="6928" y="9000"/>
                  </a:lnTo>
                  <a:lnTo>
                    <a:pt x="6928" y="9000"/>
                  </a:lnTo>
                  <a:lnTo>
                    <a:pt x="6928" y="9000"/>
                  </a:lnTo>
                  <a:lnTo>
                    <a:pt x="7336" y="9000"/>
                  </a:lnTo>
                  <a:lnTo>
                    <a:pt x="7336" y="9000"/>
                  </a:lnTo>
                  <a:lnTo>
                    <a:pt x="7336" y="9000"/>
                  </a:lnTo>
                  <a:lnTo>
                    <a:pt x="7336" y="9000"/>
                  </a:lnTo>
                  <a:lnTo>
                    <a:pt x="7336" y="9000"/>
                  </a:lnTo>
                  <a:lnTo>
                    <a:pt x="7336" y="8550"/>
                  </a:lnTo>
                  <a:lnTo>
                    <a:pt x="7336" y="8550"/>
                  </a:lnTo>
                  <a:lnTo>
                    <a:pt x="7336" y="8550"/>
                  </a:lnTo>
                  <a:lnTo>
                    <a:pt x="7336" y="8550"/>
                  </a:lnTo>
                  <a:lnTo>
                    <a:pt x="7336" y="8550"/>
                  </a:lnTo>
                  <a:lnTo>
                    <a:pt x="7743" y="8550"/>
                  </a:lnTo>
                  <a:lnTo>
                    <a:pt x="7743" y="8550"/>
                  </a:lnTo>
                  <a:lnTo>
                    <a:pt x="7743" y="8100"/>
                  </a:lnTo>
                  <a:lnTo>
                    <a:pt x="7743" y="8100"/>
                  </a:lnTo>
                  <a:lnTo>
                    <a:pt x="7743" y="8100"/>
                  </a:lnTo>
                  <a:lnTo>
                    <a:pt x="7743" y="8100"/>
                  </a:lnTo>
                  <a:lnTo>
                    <a:pt x="7743" y="8100"/>
                  </a:lnTo>
                  <a:lnTo>
                    <a:pt x="7743" y="8100"/>
                  </a:lnTo>
                  <a:lnTo>
                    <a:pt x="7743" y="8100"/>
                  </a:lnTo>
                  <a:lnTo>
                    <a:pt x="7743" y="7650"/>
                  </a:lnTo>
                  <a:lnTo>
                    <a:pt x="8151" y="7650"/>
                  </a:lnTo>
                  <a:lnTo>
                    <a:pt x="8151" y="7650"/>
                  </a:lnTo>
                  <a:lnTo>
                    <a:pt x="8151" y="7650"/>
                  </a:lnTo>
                  <a:lnTo>
                    <a:pt x="8151" y="7650"/>
                  </a:lnTo>
                  <a:lnTo>
                    <a:pt x="8151" y="7650"/>
                  </a:lnTo>
                  <a:lnTo>
                    <a:pt x="8151" y="7650"/>
                  </a:lnTo>
                  <a:lnTo>
                    <a:pt x="8151" y="7650"/>
                  </a:lnTo>
                  <a:lnTo>
                    <a:pt x="8151" y="7200"/>
                  </a:lnTo>
                  <a:lnTo>
                    <a:pt x="8151" y="7200"/>
                  </a:lnTo>
                  <a:lnTo>
                    <a:pt x="8151" y="7200"/>
                  </a:lnTo>
                  <a:lnTo>
                    <a:pt x="8151" y="7200"/>
                  </a:lnTo>
                  <a:lnTo>
                    <a:pt x="8558" y="7200"/>
                  </a:lnTo>
                  <a:lnTo>
                    <a:pt x="8558" y="7200"/>
                  </a:lnTo>
                  <a:lnTo>
                    <a:pt x="8558" y="7200"/>
                  </a:lnTo>
                  <a:lnTo>
                    <a:pt x="8558" y="6750"/>
                  </a:lnTo>
                  <a:lnTo>
                    <a:pt x="8558" y="6750"/>
                  </a:lnTo>
                  <a:lnTo>
                    <a:pt x="8558" y="6750"/>
                  </a:lnTo>
                  <a:lnTo>
                    <a:pt x="8558" y="6750"/>
                  </a:lnTo>
                  <a:lnTo>
                    <a:pt x="8558" y="6750"/>
                  </a:lnTo>
                  <a:lnTo>
                    <a:pt x="8558" y="6750"/>
                  </a:lnTo>
                  <a:lnTo>
                    <a:pt x="8558" y="6750"/>
                  </a:lnTo>
                  <a:lnTo>
                    <a:pt x="8558" y="6300"/>
                  </a:lnTo>
                  <a:lnTo>
                    <a:pt x="8558" y="6300"/>
                  </a:lnTo>
                  <a:lnTo>
                    <a:pt x="8966" y="6300"/>
                  </a:lnTo>
                  <a:lnTo>
                    <a:pt x="8966" y="6300"/>
                  </a:lnTo>
                  <a:lnTo>
                    <a:pt x="8966" y="6300"/>
                  </a:lnTo>
                  <a:lnTo>
                    <a:pt x="8966" y="6300"/>
                  </a:lnTo>
                  <a:lnTo>
                    <a:pt x="8966" y="5850"/>
                  </a:lnTo>
                  <a:lnTo>
                    <a:pt x="8966" y="5850"/>
                  </a:lnTo>
                  <a:lnTo>
                    <a:pt x="8966" y="5850"/>
                  </a:lnTo>
                  <a:lnTo>
                    <a:pt x="8966" y="5850"/>
                  </a:lnTo>
                  <a:lnTo>
                    <a:pt x="8966" y="5850"/>
                  </a:lnTo>
                  <a:lnTo>
                    <a:pt x="8966" y="5850"/>
                  </a:lnTo>
                  <a:lnTo>
                    <a:pt x="8966" y="5850"/>
                  </a:lnTo>
                  <a:lnTo>
                    <a:pt x="8966" y="5400"/>
                  </a:lnTo>
                  <a:lnTo>
                    <a:pt x="9374" y="5400"/>
                  </a:lnTo>
                  <a:lnTo>
                    <a:pt x="9374" y="5400"/>
                  </a:lnTo>
                  <a:lnTo>
                    <a:pt x="9374" y="5400"/>
                  </a:lnTo>
                  <a:lnTo>
                    <a:pt x="9374" y="5400"/>
                  </a:lnTo>
                  <a:lnTo>
                    <a:pt x="9374" y="4950"/>
                  </a:lnTo>
                  <a:lnTo>
                    <a:pt x="9374" y="4950"/>
                  </a:lnTo>
                  <a:lnTo>
                    <a:pt x="9374" y="4950"/>
                  </a:lnTo>
                  <a:lnTo>
                    <a:pt x="9374" y="4950"/>
                  </a:lnTo>
                  <a:lnTo>
                    <a:pt x="9374" y="4950"/>
                  </a:lnTo>
                  <a:lnTo>
                    <a:pt x="9374" y="4950"/>
                  </a:lnTo>
                  <a:lnTo>
                    <a:pt x="9374" y="4950"/>
                  </a:lnTo>
                  <a:lnTo>
                    <a:pt x="9374" y="4500"/>
                  </a:lnTo>
                  <a:lnTo>
                    <a:pt x="9374" y="4500"/>
                  </a:lnTo>
                  <a:lnTo>
                    <a:pt x="9374" y="4500"/>
                  </a:lnTo>
                  <a:lnTo>
                    <a:pt x="9781" y="4500"/>
                  </a:lnTo>
                  <a:lnTo>
                    <a:pt x="9781" y="4500"/>
                  </a:lnTo>
                  <a:lnTo>
                    <a:pt x="9781" y="4500"/>
                  </a:lnTo>
                  <a:lnTo>
                    <a:pt x="9781" y="4050"/>
                  </a:lnTo>
                  <a:lnTo>
                    <a:pt x="9781" y="4050"/>
                  </a:lnTo>
                  <a:lnTo>
                    <a:pt x="9781" y="4050"/>
                  </a:lnTo>
                  <a:lnTo>
                    <a:pt x="9781" y="4050"/>
                  </a:lnTo>
                  <a:lnTo>
                    <a:pt x="9781" y="4050"/>
                  </a:lnTo>
                  <a:lnTo>
                    <a:pt x="9781" y="4050"/>
                  </a:lnTo>
                  <a:lnTo>
                    <a:pt x="9781" y="3600"/>
                  </a:lnTo>
                  <a:lnTo>
                    <a:pt x="9781" y="3600"/>
                  </a:lnTo>
                  <a:lnTo>
                    <a:pt x="9781" y="3600"/>
                  </a:lnTo>
                  <a:lnTo>
                    <a:pt x="9781" y="3600"/>
                  </a:lnTo>
                  <a:lnTo>
                    <a:pt x="9781" y="3600"/>
                  </a:lnTo>
                  <a:lnTo>
                    <a:pt x="9781" y="3600"/>
                  </a:lnTo>
                  <a:lnTo>
                    <a:pt x="10189" y="3150"/>
                  </a:lnTo>
                  <a:lnTo>
                    <a:pt x="10189" y="3150"/>
                  </a:lnTo>
                  <a:lnTo>
                    <a:pt x="10189" y="3150"/>
                  </a:lnTo>
                  <a:lnTo>
                    <a:pt x="10189" y="3150"/>
                  </a:lnTo>
                  <a:lnTo>
                    <a:pt x="10189" y="3150"/>
                  </a:lnTo>
                  <a:lnTo>
                    <a:pt x="10189" y="3150"/>
                  </a:lnTo>
                  <a:lnTo>
                    <a:pt x="10189" y="2700"/>
                  </a:lnTo>
                  <a:lnTo>
                    <a:pt x="10189" y="2700"/>
                  </a:lnTo>
                  <a:lnTo>
                    <a:pt x="10189" y="2700"/>
                  </a:lnTo>
                  <a:lnTo>
                    <a:pt x="10189" y="2700"/>
                  </a:lnTo>
                  <a:lnTo>
                    <a:pt x="10189" y="2700"/>
                  </a:lnTo>
                  <a:lnTo>
                    <a:pt x="10189" y="2700"/>
                  </a:lnTo>
                  <a:lnTo>
                    <a:pt x="10189" y="2250"/>
                  </a:lnTo>
                  <a:lnTo>
                    <a:pt x="10189" y="2250"/>
                  </a:lnTo>
                  <a:lnTo>
                    <a:pt x="10596" y="2250"/>
                  </a:lnTo>
                  <a:lnTo>
                    <a:pt x="10596" y="2250"/>
                  </a:lnTo>
                  <a:lnTo>
                    <a:pt x="10596" y="2250"/>
                  </a:lnTo>
                  <a:lnTo>
                    <a:pt x="10596" y="2250"/>
                  </a:lnTo>
                  <a:lnTo>
                    <a:pt x="10596" y="1800"/>
                  </a:lnTo>
                  <a:lnTo>
                    <a:pt x="10596" y="1800"/>
                  </a:lnTo>
                  <a:lnTo>
                    <a:pt x="10596" y="1800"/>
                  </a:lnTo>
                  <a:lnTo>
                    <a:pt x="10596" y="1800"/>
                  </a:lnTo>
                  <a:lnTo>
                    <a:pt x="10596" y="1800"/>
                  </a:lnTo>
                  <a:lnTo>
                    <a:pt x="10596" y="1800"/>
                  </a:lnTo>
                  <a:lnTo>
                    <a:pt x="10596" y="1350"/>
                  </a:lnTo>
                  <a:lnTo>
                    <a:pt x="10596" y="1350"/>
                  </a:lnTo>
                  <a:lnTo>
                    <a:pt x="10596" y="1350"/>
                  </a:lnTo>
                  <a:lnTo>
                    <a:pt x="10596" y="1350"/>
                  </a:lnTo>
                  <a:lnTo>
                    <a:pt x="10596" y="1350"/>
                  </a:lnTo>
                  <a:lnTo>
                    <a:pt x="10596" y="1350"/>
                  </a:lnTo>
                  <a:lnTo>
                    <a:pt x="10596" y="900"/>
                  </a:lnTo>
                  <a:lnTo>
                    <a:pt x="10596" y="900"/>
                  </a:lnTo>
                  <a:lnTo>
                    <a:pt x="10596" y="900"/>
                  </a:lnTo>
                  <a:lnTo>
                    <a:pt x="10596" y="900"/>
                  </a:lnTo>
                  <a:lnTo>
                    <a:pt x="11004" y="900"/>
                  </a:lnTo>
                  <a:lnTo>
                    <a:pt x="11004" y="450"/>
                  </a:lnTo>
                  <a:lnTo>
                    <a:pt x="11004" y="450"/>
                  </a:lnTo>
                  <a:lnTo>
                    <a:pt x="11004" y="450"/>
                  </a:lnTo>
                  <a:lnTo>
                    <a:pt x="11004" y="450"/>
                  </a:lnTo>
                  <a:lnTo>
                    <a:pt x="11004" y="450"/>
                  </a:lnTo>
                  <a:lnTo>
                    <a:pt x="11004" y="450"/>
                  </a:lnTo>
                  <a:lnTo>
                    <a:pt x="11004" y="0"/>
                  </a:lnTo>
                  <a:lnTo>
                    <a:pt x="11004" y="0"/>
                  </a:lnTo>
                  <a:lnTo>
                    <a:pt x="11004" y="0"/>
                  </a:lnTo>
                  <a:lnTo>
                    <a:pt x="11004" y="0"/>
                  </a:lnTo>
                  <a:lnTo>
                    <a:pt x="11004" y="0"/>
                  </a:lnTo>
                  <a:lnTo>
                    <a:pt x="216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892" name="Shape 4892"/>
            <p:cNvSpPr/>
            <p:nvPr/>
          </p:nvSpPr>
          <p:spPr>
            <a:xfrm>
              <a:off x="836612" y="466725"/>
              <a:ext cx="65088" cy="412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3323"/>
                  </a:moveTo>
                  <a:lnTo>
                    <a:pt x="0" y="3323"/>
                  </a:lnTo>
                  <a:lnTo>
                    <a:pt x="0" y="3323"/>
                  </a:lnTo>
                  <a:lnTo>
                    <a:pt x="527" y="4154"/>
                  </a:lnTo>
                  <a:lnTo>
                    <a:pt x="1054" y="4985"/>
                  </a:lnTo>
                  <a:lnTo>
                    <a:pt x="1580" y="4985"/>
                  </a:lnTo>
                  <a:lnTo>
                    <a:pt x="2634" y="6646"/>
                  </a:lnTo>
                  <a:lnTo>
                    <a:pt x="4215" y="7477"/>
                  </a:lnTo>
                  <a:lnTo>
                    <a:pt x="5795" y="9138"/>
                  </a:lnTo>
                  <a:lnTo>
                    <a:pt x="6849" y="9969"/>
                  </a:lnTo>
                  <a:lnTo>
                    <a:pt x="8429" y="11631"/>
                  </a:lnTo>
                  <a:lnTo>
                    <a:pt x="10010" y="13292"/>
                  </a:lnTo>
                  <a:lnTo>
                    <a:pt x="11590" y="14123"/>
                  </a:lnTo>
                  <a:lnTo>
                    <a:pt x="13171" y="15785"/>
                  </a:lnTo>
                  <a:lnTo>
                    <a:pt x="14751" y="16615"/>
                  </a:lnTo>
                  <a:lnTo>
                    <a:pt x="16332" y="18277"/>
                  </a:lnTo>
                  <a:lnTo>
                    <a:pt x="17385" y="19108"/>
                  </a:lnTo>
                  <a:lnTo>
                    <a:pt x="18439" y="19938"/>
                  </a:lnTo>
                  <a:lnTo>
                    <a:pt x="18966" y="20769"/>
                  </a:lnTo>
                  <a:lnTo>
                    <a:pt x="18966" y="20769"/>
                  </a:lnTo>
                  <a:lnTo>
                    <a:pt x="19493" y="21600"/>
                  </a:lnTo>
                  <a:lnTo>
                    <a:pt x="20020" y="21600"/>
                  </a:lnTo>
                  <a:lnTo>
                    <a:pt x="21600" y="18277"/>
                  </a:lnTo>
                  <a:lnTo>
                    <a:pt x="21073" y="18277"/>
                  </a:lnTo>
                  <a:lnTo>
                    <a:pt x="20546" y="17446"/>
                  </a:lnTo>
                  <a:lnTo>
                    <a:pt x="20020" y="17446"/>
                  </a:lnTo>
                  <a:lnTo>
                    <a:pt x="20020" y="16615"/>
                  </a:lnTo>
                  <a:lnTo>
                    <a:pt x="18966" y="15785"/>
                  </a:lnTo>
                  <a:lnTo>
                    <a:pt x="17385" y="14123"/>
                  </a:lnTo>
                  <a:lnTo>
                    <a:pt x="15805" y="13292"/>
                  </a:lnTo>
                  <a:lnTo>
                    <a:pt x="14751" y="11631"/>
                  </a:lnTo>
                  <a:lnTo>
                    <a:pt x="13171" y="10800"/>
                  </a:lnTo>
                  <a:lnTo>
                    <a:pt x="11590" y="9138"/>
                  </a:lnTo>
                  <a:lnTo>
                    <a:pt x="10010" y="8308"/>
                  </a:lnTo>
                  <a:lnTo>
                    <a:pt x="8429" y="6646"/>
                  </a:lnTo>
                  <a:lnTo>
                    <a:pt x="6849" y="4985"/>
                  </a:lnTo>
                  <a:lnTo>
                    <a:pt x="5268" y="4154"/>
                  </a:lnTo>
                  <a:lnTo>
                    <a:pt x="4215" y="2492"/>
                  </a:lnTo>
                  <a:lnTo>
                    <a:pt x="3161" y="1662"/>
                  </a:lnTo>
                  <a:lnTo>
                    <a:pt x="2634" y="831"/>
                  </a:lnTo>
                  <a:lnTo>
                    <a:pt x="2107" y="831"/>
                  </a:lnTo>
                  <a:lnTo>
                    <a:pt x="1580" y="0"/>
                  </a:lnTo>
                  <a:lnTo>
                    <a:pt x="1580" y="0"/>
                  </a:lnTo>
                  <a:lnTo>
                    <a:pt x="1580" y="0"/>
                  </a:lnTo>
                  <a:lnTo>
                    <a:pt x="0" y="332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893" name="Shape 4893"/>
            <p:cNvSpPr/>
            <p:nvPr/>
          </p:nvSpPr>
          <p:spPr>
            <a:xfrm>
              <a:off x="812800" y="436562"/>
              <a:ext cx="28575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878"/>
                  </a:moveTo>
                  <a:lnTo>
                    <a:pt x="0" y="1878"/>
                  </a:lnTo>
                  <a:lnTo>
                    <a:pt x="0" y="1878"/>
                  </a:lnTo>
                  <a:lnTo>
                    <a:pt x="0" y="2817"/>
                  </a:lnTo>
                  <a:lnTo>
                    <a:pt x="1200" y="3757"/>
                  </a:lnTo>
                  <a:lnTo>
                    <a:pt x="1200" y="4696"/>
                  </a:lnTo>
                  <a:lnTo>
                    <a:pt x="1200" y="4696"/>
                  </a:lnTo>
                  <a:lnTo>
                    <a:pt x="1200" y="5635"/>
                  </a:lnTo>
                  <a:lnTo>
                    <a:pt x="2400" y="6574"/>
                  </a:lnTo>
                  <a:lnTo>
                    <a:pt x="2400" y="7513"/>
                  </a:lnTo>
                  <a:lnTo>
                    <a:pt x="2400" y="7513"/>
                  </a:lnTo>
                  <a:lnTo>
                    <a:pt x="3600" y="8452"/>
                  </a:lnTo>
                  <a:lnTo>
                    <a:pt x="3600" y="9391"/>
                  </a:lnTo>
                  <a:lnTo>
                    <a:pt x="4800" y="9391"/>
                  </a:lnTo>
                  <a:lnTo>
                    <a:pt x="6000" y="11270"/>
                  </a:lnTo>
                  <a:lnTo>
                    <a:pt x="6000" y="12209"/>
                  </a:lnTo>
                  <a:lnTo>
                    <a:pt x="7200" y="14087"/>
                  </a:lnTo>
                  <a:lnTo>
                    <a:pt x="9600" y="15026"/>
                  </a:lnTo>
                  <a:lnTo>
                    <a:pt x="10800" y="15965"/>
                  </a:lnTo>
                  <a:lnTo>
                    <a:pt x="12000" y="16904"/>
                  </a:lnTo>
                  <a:lnTo>
                    <a:pt x="13200" y="17843"/>
                  </a:lnTo>
                  <a:lnTo>
                    <a:pt x="14400" y="19722"/>
                  </a:lnTo>
                  <a:lnTo>
                    <a:pt x="15600" y="20661"/>
                  </a:lnTo>
                  <a:lnTo>
                    <a:pt x="18000" y="21600"/>
                  </a:lnTo>
                  <a:lnTo>
                    <a:pt x="21600" y="17843"/>
                  </a:lnTo>
                  <a:lnTo>
                    <a:pt x="20400" y="16904"/>
                  </a:lnTo>
                  <a:lnTo>
                    <a:pt x="19200" y="15965"/>
                  </a:lnTo>
                  <a:lnTo>
                    <a:pt x="16800" y="15026"/>
                  </a:lnTo>
                  <a:lnTo>
                    <a:pt x="15600" y="14087"/>
                  </a:lnTo>
                  <a:lnTo>
                    <a:pt x="14400" y="13148"/>
                  </a:lnTo>
                  <a:lnTo>
                    <a:pt x="13200" y="12209"/>
                  </a:lnTo>
                  <a:lnTo>
                    <a:pt x="12000" y="10330"/>
                  </a:lnTo>
                  <a:lnTo>
                    <a:pt x="12000" y="9391"/>
                  </a:lnTo>
                  <a:lnTo>
                    <a:pt x="10800" y="8452"/>
                  </a:lnTo>
                  <a:lnTo>
                    <a:pt x="9600" y="7513"/>
                  </a:lnTo>
                  <a:lnTo>
                    <a:pt x="9600" y="6574"/>
                  </a:lnTo>
                  <a:lnTo>
                    <a:pt x="8400" y="6574"/>
                  </a:lnTo>
                  <a:lnTo>
                    <a:pt x="8400" y="5635"/>
                  </a:lnTo>
                  <a:lnTo>
                    <a:pt x="8400" y="4696"/>
                  </a:lnTo>
                  <a:lnTo>
                    <a:pt x="7200" y="4696"/>
                  </a:lnTo>
                  <a:lnTo>
                    <a:pt x="7200" y="3757"/>
                  </a:lnTo>
                  <a:lnTo>
                    <a:pt x="7200" y="3757"/>
                  </a:lnTo>
                  <a:lnTo>
                    <a:pt x="7200" y="2817"/>
                  </a:lnTo>
                  <a:lnTo>
                    <a:pt x="6000" y="1878"/>
                  </a:lnTo>
                  <a:lnTo>
                    <a:pt x="6000" y="1878"/>
                  </a:lnTo>
                  <a:lnTo>
                    <a:pt x="6000" y="939"/>
                  </a:lnTo>
                  <a:lnTo>
                    <a:pt x="6000" y="0"/>
                  </a:lnTo>
                  <a:lnTo>
                    <a:pt x="6000" y="0"/>
                  </a:lnTo>
                  <a:lnTo>
                    <a:pt x="0" y="187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894" name="Shape 4894"/>
            <p:cNvSpPr/>
            <p:nvPr/>
          </p:nvSpPr>
          <p:spPr>
            <a:xfrm>
              <a:off x="796925" y="400050"/>
              <a:ext cx="23813" cy="396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3456"/>
                  </a:moveTo>
                  <a:lnTo>
                    <a:pt x="0" y="3456"/>
                  </a:lnTo>
                  <a:lnTo>
                    <a:pt x="1440" y="3456"/>
                  </a:lnTo>
                  <a:lnTo>
                    <a:pt x="1440" y="4320"/>
                  </a:lnTo>
                  <a:lnTo>
                    <a:pt x="1440" y="4320"/>
                  </a:lnTo>
                  <a:lnTo>
                    <a:pt x="2880" y="5184"/>
                  </a:lnTo>
                  <a:lnTo>
                    <a:pt x="2880" y="5184"/>
                  </a:lnTo>
                  <a:lnTo>
                    <a:pt x="4320" y="6048"/>
                  </a:lnTo>
                  <a:lnTo>
                    <a:pt x="4320" y="6048"/>
                  </a:lnTo>
                  <a:lnTo>
                    <a:pt x="4320" y="6912"/>
                  </a:lnTo>
                  <a:lnTo>
                    <a:pt x="5760" y="6912"/>
                  </a:lnTo>
                  <a:lnTo>
                    <a:pt x="5760" y="7776"/>
                  </a:lnTo>
                  <a:lnTo>
                    <a:pt x="7200" y="8640"/>
                  </a:lnTo>
                  <a:lnTo>
                    <a:pt x="7200" y="8640"/>
                  </a:lnTo>
                  <a:lnTo>
                    <a:pt x="8640" y="9504"/>
                  </a:lnTo>
                  <a:lnTo>
                    <a:pt x="8640" y="11232"/>
                  </a:lnTo>
                  <a:lnTo>
                    <a:pt x="10080" y="12096"/>
                  </a:lnTo>
                  <a:lnTo>
                    <a:pt x="10080" y="13824"/>
                  </a:lnTo>
                  <a:lnTo>
                    <a:pt x="11520" y="14688"/>
                  </a:lnTo>
                  <a:lnTo>
                    <a:pt x="11520" y="16416"/>
                  </a:lnTo>
                  <a:lnTo>
                    <a:pt x="12960" y="17280"/>
                  </a:lnTo>
                  <a:lnTo>
                    <a:pt x="12960" y="19008"/>
                  </a:lnTo>
                  <a:lnTo>
                    <a:pt x="14400" y="19872"/>
                  </a:lnTo>
                  <a:lnTo>
                    <a:pt x="14400" y="21600"/>
                  </a:lnTo>
                  <a:lnTo>
                    <a:pt x="21600" y="19872"/>
                  </a:lnTo>
                  <a:lnTo>
                    <a:pt x="20160" y="19008"/>
                  </a:lnTo>
                  <a:lnTo>
                    <a:pt x="20160" y="17280"/>
                  </a:lnTo>
                  <a:lnTo>
                    <a:pt x="20160" y="16416"/>
                  </a:lnTo>
                  <a:lnTo>
                    <a:pt x="18720" y="14688"/>
                  </a:lnTo>
                  <a:lnTo>
                    <a:pt x="18720" y="13824"/>
                  </a:lnTo>
                  <a:lnTo>
                    <a:pt x="17280" y="12096"/>
                  </a:lnTo>
                  <a:lnTo>
                    <a:pt x="15840" y="10368"/>
                  </a:lnTo>
                  <a:lnTo>
                    <a:pt x="15840" y="9504"/>
                  </a:lnTo>
                  <a:lnTo>
                    <a:pt x="14400" y="7776"/>
                  </a:lnTo>
                  <a:lnTo>
                    <a:pt x="12960" y="6912"/>
                  </a:lnTo>
                  <a:lnTo>
                    <a:pt x="12960" y="6048"/>
                  </a:lnTo>
                  <a:lnTo>
                    <a:pt x="11520" y="5184"/>
                  </a:lnTo>
                  <a:lnTo>
                    <a:pt x="11520" y="5184"/>
                  </a:lnTo>
                  <a:lnTo>
                    <a:pt x="11520" y="4320"/>
                  </a:lnTo>
                  <a:lnTo>
                    <a:pt x="10080" y="3456"/>
                  </a:lnTo>
                  <a:lnTo>
                    <a:pt x="10080" y="3456"/>
                  </a:lnTo>
                  <a:lnTo>
                    <a:pt x="8640" y="2592"/>
                  </a:lnTo>
                  <a:lnTo>
                    <a:pt x="8640" y="1728"/>
                  </a:lnTo>
                  <a:lnTo>
                    <a:pt x="7200" y="1728"/>
                  </a:lnTo>
                  <a:lnTo>
                    <a:pt x="5760" y="864"/>
                  </a:lnTo>
                  <a:lnTo>
                    <a:pt x="5760" y="864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0" y="34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895" name="Shape 4895"/>
            <p:cNvSpPr/>
            <p:nvPr/>
          </p:nvSpPr>
          <p:spPr>
            <a:xfrm>
              <a:off x="762000" y="388937"/>
              <a:ext cx="39688" cy="17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864" y="11782"/>
                  </a:moveTo>
                  <a:lnTo>
                    <a:pt x="864" y="11782"/>
                  </a:lnTo>
                  <a:lnTo>
                    <a:pt x="1728" y="11782"/>
                  </a:lnTo>
                  <a:lnTo>
                    <a:pt x="2592" y="9818"/>
                  </a:lnTo>
                  <a:lnTo>
                    <a:pt x="3456" y="9818"/>
                  </a:lnTo>
                  <a:lnTo>
                    <a:pt x="4320" y="9818"/>
                  </a:lnTo>
                  <a:lnTo>
                    <a:pt x="5184" y="9818"/>
                  </a:lnTo>
                  <a:lnTo>
                    <a:pt x="6048" y="9818"/>
                  </a:lnTo>
                  <a:lnTo>
                    <a:pt x="6048" y="9818"/>
                  </a:lnTo>
                  <a:lnTo>
                    <a:pt x="6912" y="9818"/>
                  </a:lnTo>
                  <a:lnTo>
                    <a:pt x="7776" y="9818"/>
                  </a:lnTo>
                  <a:lnTo>
                    <a:pt x="8640" y="9818"/>
                  </a:lnTo>
                  <a:lnTo>
                    <a:pt x="8640" y="9818"/>
                  </a:lnTo>
                  <a:lnTo>
                    <a:pt x="9504" y="9818"/>
                  </a:lnTo>
                  <a:lnTo>
                    <a:pt x="10368" y="11782"/>
                  </a:lnTo>
                  <a:lnTo>
                    <a:pt x="10368" y="11782"/>
                  </a:lnTo>
                  <a:lnTo>
                    <a:pt x="11232" y="11782"/>
                  </a:lnTo>
                  <a:lnTo>
                    <a:pt x="11232" y="11782"/>
                  </a:lnTo>
                  <a:lnTo>
                    <a:pt x="12096" y="11782"/>
                  </a:lnTo>
                  <a:lnTo>
                    <a:pt x="12960" y="13745"/>
                  </a:lnTo>
                  <a:lnTo>
                    <a:pt x="12960" y="13745"/>
                  </a:lnTo>
                  <a:lnTo>
                    <a:pt x="13824" y="13745"/>
                  </a:lnTo>
                  <a:lnTo>
                    <a:pt x="13824" y="13745"/>
                  </a:lnTo>
                  <a:lnTo>
                    <a:pt x="14688" y="15709"/>
                  </a:lnTo>
                  <a:lnTo>
                    <a:pt x="14688" y="15709"/>
                  </a:lnTo>
                  <a:lnTo>
                    <a:pt x="15552" y="15709"/>
                  </a:lnTo>
                  <a:lnTo>
                    <a:pt x="16416" y="17673"/>
                  </a:lnTo>
                  <a:lnTo>
                    <a:pt x="17280" y="19636"/>
                  </a:lnTo>
                  <a:lnTo>
                    <a:pt x="18144" y="19636"/>
                  </a:lnTo>
                  <a:lnTo>
                    <a:pt x="19008" y="21600"/>
                  </a:lnTo>
                  <a:lnTo>
                    <a:pt x="21600" y="13745"/>
                  </a:lnTo>
                  <a:lnTo>
                    <a:pt x="20736" y="11782"/>
                  </a:lnTo>
                  <a:lnTo>
                    <a:pt x="19872" y="9818"/>
                  </a:lnTo>
                  <a:lnTo>
                    <a:pt x="19008" y="9818"/>
                  </a:lnTo>
                  <a:lnTo>
                    <a:pt x="18144" y="7855"/>
                  </a:lnTo>
                  <a:lnTo>
                    <a:pt x="17280" y="7855"/>
                  </a:lnTo>
                  <a:lnTo>
                    <a:pt x="16416" y="5891"/>
                  </a:lnTo>
                  <a:lnTo>
                    <a:pt x="16416" y="5891"/>
                  </a:lnTo>
                  <a:lnTo>
                    <a:pt x="15552" y="3927"/>
                  </a:lnTo>
                  <a:lnTo>
                    <a:pt x="14688" y="3927"/>
                  </a:lnTo>
                  <a:lnTo>
                    <a:pt x="13824" y="3927"/>
                  </a:lnTo>
                  <a:lnTo>
                    <a:pt x="13824" y="3927"/>
                  </a:lnTo>
                  <a:lnTo>
                    <a:pt x="12960" y="1964"/>
                  </a:lnTo>
                  <a:lnTo>
                    <a:pt x="12096" y="1964"/>
                  </a:lnTo>
                  <a:lnTo>
                    <a:pt x="12096" y="1964"/>
                  </a:lnTo>
                  <a:lnTo>
                    <a:pt x="11232" y="1964"/>
                  </a:lnTo>
                  <a:lnTo>
                    <a:pt x="10368" y="1964"/>
                  </a:lnTo>
                  <a:lnTo>
                    <a:pt x="9504" y="0"/>
                  </a:lnTo>
                  <a:lnTo>
                    <a:pt x="8640" y="0"/>
                  </a:lnTo>
                  <a:lnTo>
                    <a:pt x="7776" y="0"/>
                  </a:lnTo>
                  <a:lnTo>
                    <a:pt x="6912" y="0"/>
                  </a:lnTo>
                  <a:lnTo>
                    <a:pt x="6912" y="0"/>
                  </a:lnTo>
                  <a:lnTo>
                    <a:pt x="6048" y="0"/>
                  </a:lnTo>
                  <a:lnTo>
                    <a:pt x="5184" y="0"/>
                  </a:lnTo>
                  <a:lnTo>
                    <a:pt x="4320" y="0"/>
                  </a:lnTo>
                  <a:lnTo>
                    <a:pt x="3456" y="0"/>
                  </a:lnTo>
                  <a:lnTo>
                    <a:pt x="2592" y="0"/>
                  </a:lnTo>
                  <a:lnTo>
                    <a:pt x="1728" y="1964"/>
                  </a:lnTo>
                  <a:lnTo>
                    <a:pt x="0" y="1964"/>
                  </a:lnTo>
                  <a:lnTo>
                    <a:pt x="0" y="1964"/>
                  </a:lnTo>
                  <a:lnTo>
                    <a:pt x="864" y="1178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896" name="Shape 4896"/>
            <p:cNvSpPr/>
            <p:nvPr/>
          </p:nvSpPr>
          <p:spPr>
            <a:xfrm>
              <a:off x="717550" y="390525"/>
              <a:ext cx="46038" cy="127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0800"/>
                  </a:moveTo>
                  <a:lnTo>
                    <a:pt x="0" y="10800"/>
                  </a:lnTo>
                  <a:lnTo>
                    <a:pt x="0" y="10800"/>
                  </a:lnTo>
                  <a:lnTo>
                    <a:pt x="745" y="13500"/>
                  </a:lnTo>
                  <a:lnTo>
                    <a:pt x="1490" y="13500"/>
                  </a:lnTo>
                  <a:lnTo>
                    <a:pt x="2234" y="16200"/>
                  </a:lnTo>
                  <a:lnTo>
                    <a:pt x="2979" y="16200"/>
                  </a:lnTo>
                  <a:lnTo>
                    <a:pt x="2979" y="18900"/>
                  </a:lnTo>
                  <a:lnTo>
                    <a:pt x="3724" y="18900"/>
                  </a:lnTo>
                  <a:lnTo>
                    <a:pt x="4469" y="18900"/>
                  </a:lnTo>
                  <a:lnTo>
                    <a:pt x="5214" y="18900"/>
                  </a:lnTo>
                  <a:lnTo>
                    <a:pt x="5959" y="18900"/>
                  </a:lnTo>
                  <a:lnTo>
                    <a:pt x="6703" y="21600"/>
                  </a:lnTo>
                  <a:lnTo>
                    <a:pt x="7448" y="21600"/>
                  </a:lnTo>
                  <a:lnTo>
                    <a:pt x="8193" y="21600"/>
                  </a:lnTo>
                  <a:lnTo>
                    <a:pt x="8938" y="21600"/>
                  </a:lnTo>
                  <a:lnTo>
                    <a:pt x="9683" y="21600"/>
                  </a:lnTo>
                  <a:lnTo>
                    <a:pt x="10428" y="21600"/>
                  </a:lnTo>
                  <a:lnTo>
                    <a:pt x="11172" y="18900"/>
                  </a:lnTo>
                  <a:lnTo>
                    <a:pt x="11917" y="18900"/>
                  </a:lnTo>
                  <a:lnTo>
                    <a:pt x="12662" y="18900"/>
                  </a:lnTo>
                  <a:lnTo>
                    <a:pt x="13407" y="18900"/>
                  </a:lnTo>
                  <a:lnTo>
                    <a:pt x="14152" y="18900"/>
                  </a:lnTo>
                  <a:lnTo>
                    <a:pt x="15641" y="16200"/>
                  </a:lnTo>
                  <a:lnTo>
                    <a:pt x="17131" y="16200"/>
                  </a:lnTo>
                  <a:lnTo>
                    <a:pt x="18621" y="16200"/>
                  </a:lnTo>
                  <a:lnTo>
                    <a:pt x="20110" y="13500"/>
                  </a:lnTo>
                  <a:lnTo>
                    <a:pt x="21600" y="13500"/>
                  </a:lnTo>
                  <a:lnTo>
                    <a:pt x="20855" y="0"/>
                  </a:lnTo>
                  <a:lnTo>
                    <a:pt x="19366" y="0"/>
                  </a:lnTo>
                  <a:lnTo>
                    <a:pt x="17876" y="2700"/>
                  </a:lnTo>
                  <a:lnTo>
                    <a:pt x="16386" y="2700"/>
                  </a:lnTo>
                  <a:lnTo>
                    <a:pt x="14897" y="2700"/>
                  </a:lnTo>
                  <a:lnTo>
                    <a:pt x="14152" y="5400"/>
                  </a:lnTo>
                  <a:lnTo>
                    <a:pt x="12662" y="5400"/>
                  </a:lnTo>
                  <a:lnTo>
                    <a:pt x="11917" y="5400"/>
                  </a:lnTo>
                  <a:lnTo>
                    <a:pt x="11172" y="5400"/>
                  </a:lnTo>
                  <a:lnTo>
                    <a:pt x="10428" y="5400"/>
                  </a:lnTo>
                  <a:lnTo>
                    <a:pt x="9683" y="8100"/>
                  </a:lnTo>
                  <a:lnTo>
                    <a:pt x="8938" y="8100"/>
                  </a:lnTo>
                  <a:lnTo>
                    <a:pt x="8938" y="8100"/>
                  </a:lnTo>
                  <a:lnTo>
                    <a:pt x="8193" y="8100"/>
                  </a:lnTo>
                  <a:lnTo>
                    <a:pt x="7448" y="8100"/>
                  </a:lnTo>
                  <a:lnTo>
                    <a:pt x="6703" y="8100"/>
                  </a:lnTo>
                  <a:lnTo>
                    <a:pt x="6703" y="5400"/>
                  </a:lnTo>
                  <a:lnTo>
                    <a:pt x="5959" y="5400"/>
                  </a:lnTo>
                  <a:lnTo>
                    <a:pt x="5214" y="5400"/>
                  </a:lnTo>
                  <a:lnTo>
                    <a:pt x="5214" y="5400"/>
                  </a:lnTo>
                  <a:lnTo>
                    <a:pt x="4469" y="5400"/>
                  </a:lnTo>
                  <a:lnTo>
                    <a:pt x="4469" y="5400"/>
                  </a:lnTo>
                  <a:lnTo>
                    <a:pt x="3724" y="2700"/>
                  </a:lnTo>
                  <a:lnTo>
                    <a:pt x="2979" y="2700"/>
                  </a:lnTo>
                  <a:lnTo>
                    <a:pt x="2979" y="2700"/>
                  </a:lnTo>
                  <a:lnTo>
                    <a:pt x="2234" y="0"/>
                  </a:lnTo>
                  <a:lnTo>
                    <a:pt x="2234" y="0"/>
                  </a:lnTo>
                  <a:lnTo>
                    <a:pt x="2234" y="0"/>
                  </a:lnTo>
                  <a:lnTo>
                    <a:pt x="0" y="108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897" name="Shape 4897"/>
            <p:cNvSpPr/>
            <p:nvPr/>
          </p:nvSpPr>
          <p:spPr>
            <a:xfrm>
              <a:off x="706437" y="350837"/>
              <a:ext cx="15876" cy="460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0" y="0"/>
                  </a:lnTo>
                  <a:lnTo>
                    <a:pt x="0" y="1490"/>
                  </a:lnTo>
                  <a:lnTo>
                    <a:pt x="0" y="2979"/>
                  </a:lnTo>
                  <a:lnTo>
                    <a:pt x="0" y="3724"/>
                  </a:lnTo>
                  <a:lnTo>
                    <a:pt x="0" y="5214"/>
                  </a:lnTo>
                  <a:lnTo>
                    <a:pt x="0" y="6703"/>
                  </a:lnTo>
                  <a:lnTo>
                    <a:pt x="0" y="8193"/>
                  </a:lnTo>
                  <a:lnTo>
                    <a:pt x="0" y="8938"/>
                  </a:lnTo>
                  <a:lnTo>
                    <a:pt x="0" y="9683"/>
                  </a:lnTo>
                  <a:lnTo>
                    <a:pt x="0" y="10428"/>
                  </a:lnTo>
                  <a:lnTo>
                    <a:pt x="0" y="11172"/>
                  </a:lnTo>
                  <a:lnTo>
                    <a:pt x="0" y="11917"/>
                  </a:lnTo>
                  <a:lnTo>
                    <a:pt x="2160" y="12662"/>
                  </a:lnTo>
                  <a:lnTo>
                    <a:pt x="2160" y="13407"/>
                  </a:lnTo>
                  <a:lnTo>
                    <a:pt x="2160" y="14152"/>
                  </a:lnTo>
                  <a:lnTo>
                    <a:pt x="2160" y="14897"/>
                  </a:lnTo>
                  <a:lnTo>
                    <a:pt x="2160" y="15641"/>
                  </a:lnTo>
                  <a:lnTo>
                    <a:pt x="4320" y="16386"/>
                  </a:lnTo>
                  <a:lnTo>
                    <a:pt x="4320" y="17131"/>
                  </a:lnTo>
                  <a:lnTo>
                    <a:pt x="4320" y="17131"/>
                  </a:lnTo>
                  <a:lnTo>
                    <a:pt x="6480" y="17876"/>
                  </a:lnTo>
                  <a:lnTo>
                    <a:pt x="6480" y="18621"/>
                  </a:lnTo>
                  <a:lnTo>
                    <a:pt x="8640" y="19366"/>
                  </a:lnTo>
                  <a:lnTo>
                    <a:pt x="8640" y="20110"/>
                  </a:lnTo>
                  <a:lnTo>
                    <a:pt x="10800" y="20110"/>
                  </a:lnTo>
                  <a:lnTo>
                    <a:pt x="12960" y="20855"/>
                  </a:lnTo>
                  <a:lnTo>
                    <a:pt x="15120" y="21600"/>
                  </a:lnTo>
                  <a:lnTo>
                    <a:pt x="21600" y="18621"/>
                  </a:lnTo>
                  <a:lnTo>
                    <a:pt x="19440" y="17876"/>
                  </a:lnTo>
                  <a:lnTo>
                    <a:pt x="19440" y="17876"/>
                  </a:lnTo>
                  <a:lnTo>
                    <a:pt x="17280" y="17131"/>
                  </a:lnTo>
                  <a:lnTo>
                    <a:pt x="17280" y="17131"/>
                  </a:lnTo>
                  <a:lnTo>
                    <a:pt x="17280" y="16386"/>
                  </a:lnTo>
                  <a:lnTo>
                    <a:pt x="15120" y="16386"/>
                  </a:lnTo>
                  <a:lnTo>
                    <a:pt x="15120" y="15641"/>
                  </a:lnTo>
                  <a:lnTo>
                    <a:pt x="15120" y="15641"/>
                  </a:lnTo>
                  <a:lnTo>
                    <a:pt x="12960" y="14897"/>
                  </a:lnTo>
                  <a:lnTo>
                    <a:pt x="12960" y="14152"/>
                  </a:lnTo>
                  <a:lnTo>
                    <a:pt x="12960" y="14152"/>
                  </a:lnTo>
                  <a:lnTo>
                    <a:pt x="12960" y="13407"/>
                  </a:lnTo>
                  <a:lnTo>
                    <a:pt x="12960" y="12662"/>
                  </a:lnTo>
                  <a:lnTo>
                    <a:pt x="12960" y="11917"/>
                  </a:lnTo>
                  <a:lnTo>
                    <a:pt x="10800" y="11917"/>
                  </a:lnTo>
                  <a:lnTo>
                    <a:pt x="10800" y="11172"/>
                  </a:lnTo>
                  <a:lnTo>
                    <a:pt x="10800" y="10428"/>
                  </a:lnTo>
                  <a:lnTo>
                    <a:pt x="10800" y="9683"/>
                  </a:lnTo>
                  <a:lnTo>
                    <a:pt x="10800" y="8938"/>
                  </a:lnTo>
                  <a:lnTo>
                    <a:pt x="10800" y="8193"/>
                  </a:lnTo>
                  <a:lnTo>
                    <a:pt x="10800" y="6703"/>
                  </a:lnTo>
                  <a:lnTo>
                    <a:pt x="10800" y="5214"/>
                  </a:lnTo>
                  <a:lnTo>
                    <a:pt x="10800" y="4469"/>
                  </a:lnTo>
                  <a:lnTo>
                    <a:pt x="10800" y="2979"/>
                  </a:lnTo>
                  <a:lnTo>
                    <a:pt x="10800" y="1490"/>
                  </a:lnTo>
                  <a:lnTo>
                    <a:pt x="10800" y="0"/>
                  </a:lnTo>
                  <a:lnTo>
                    <a:pt x="108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898" name="Shape 4898"/>
            <p:cNvSpPr/>
            <p:nvPr/>
          </p:nvSpPr>
          <p:spPr>
            <a:xfrm>
              <a:off x="700087" y="304800"/>
              <a:ext cx="14288" cy="460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979"/>
                  </a:moveTo>
                  <a:lnTo>
                    <a:pt x="0" y="2979"/>
                  </a:lnTo>
                  <a:lnTo>
                    <a:pt x="0" y="2979"/>
                  </a:lnTo>
                  <a:lnTo>
                    <a:pt x="2400" y="3724"/>
                  </a:lnTo>
                  <a:lnTo>
                    <a:pt x="2400" y="3724"/>
                  </a:lnTo>
                  <a:lnTo>
                    <a:pt x="4800" y="4469"/>
                  </a:lnTo>
                  <a:lnTo>
                    <a:pt x="4800" y="4469"/>
                  </a:lnTo>
                  <a:lnTo>
                    <a:pt x="4800" y="5214"/>
                  </a:lnTo>
                  <a:lnTo>
                    <a:pt x="7200" y="5214"/>
                  </a:lnTo>
                  <a:lnTo>
                    <a:pt x="7200" y="5959"/>
                  </a:lnTo>
                  <a:lnTo>
                    <a:pt x="7200" y="6703"/>
                  </a:lnTo>
                  <a:lnTo>
                    <a:pt x="7200" y="7448"/>
                  </a:lnTo>
                  <a:lnTo>
                    <a:pt x="9600" y="7448"/>
                  </a:lnTo>
                  <a:lnTo>
                    <a:pt x="9600" y="8193"/>
                  </a:lnTo>
                  <a:lnTo>
                    <a:pt x="9600" y="8938"/>
                  </a:lnTo>
                  <a:lnTo>
                    <a:pt x="9600" y="9683"/>
                  </a:lnTo>
                  <a:lnTo>
                    <a:pt x="9600" y="9683"/>
                  </a:lnTo>
                  <a:lnTo>
                    <a:pt x="9600" y="10428"/>
                  </a:lnTo>
                  <a:lnTo>
                    <a:pt x="9600" y="11172"/>
                  </a:lnTo>
                  <a:lnTo>
                    <a:pt x="9600" y="11917"/>
                  </a:lnTo>
                  <a:lnTo>
                    <a:pt x="9600" y="12662"/>
                  </a:lnTo>
                  <a:lnTo>
                    <a:pt x="9600" y="13407"/>
                  </a:lnTo>
                  <a:lnTo>
                    <a:pt x="9600" y="14152"/>
                  </a:lnTo>
                  <a:lnTo>
                    <a:pt x="9600" y="15641"/>
                  </a:lnTo>
                  <a:lnTo>
                    <a:pt x="9600" y="17131"/>
                  </a:lnTo>
                  <a:lnTo>
                    <a:pt x="9600" y="18621"/>
                  </a:lnTo>
                  <a:lnTo>
                    <a:pt x="9600" y="20110"/>
                  </a:lnTo>
                  <a:lnTo>
                    <a:pt x="9600" y="21600"/>
                  </a:lnTo>
                  <a:lnTo>
                    <a:pt x="21600" y="21600"/>
                  </a:lnTo>
                  <a:lnTo>
                    <a:pt x="21600" y="20110"/>
                  </a:lnTo>
                  <a:lnTo>
                    <a:pt x="21600" y="18621"/>
                  </a:lnTo>
                  <a:lnTo>
                    <a:pt x="21600" y="17131"/>
                  </a:lnTo>
                  <a:lnTo>
                    <a:pt x="21600" y="15641"/>
                  </a:lnTo>
                  <a:lnTo>
                    <a:pt x="21600" y="14152"/>
                  </a:lnTo>
                  <a:lnTo>
                    <a:pt x="21600" y="13407"/>
                  </a:lnTo>
                  <a:lnTo>
                    <a:pt x="21600" y="12662"/>
                  </a:lnTo>
                  <a:lnTo>
                    <a:pt x="21600" y="11917"/>
                  </a:lnTo>
                  <a:lnTo>
                    <a:pt x="21600" y="11172"/>
                  </a:lnTo>
                  <a:lnTo>
                    <a:pt x="21600" y="10428"/>
                  </a:lnTo>
                  <a:lnTo>
                    <a:pt x="21600" y="9683"/>
                  </a:lnTo>
                  <a:lnTo>
                    <a:pt x="21600" y="8938"/>
                  </a:lnTo>
                  <a:lnTo>
                    <a:pt x="21600" y="8193"/>
                  </a:lnTo>
                  <a:lnTo>
                    <a:pt x="21600" y="7448"/>
                  </a:lnTo>
                  <a:lnTo>
                    <a:pt x="19200" y="6703"/>
                  </a:lnTo>
                  <a:lnTo>
                    <a:pt x="19200" y="5959"/>
                  </a:lnTo>
                  <a:lnTo>
                    <a:pt x="19200" y="5214"/>
                  </a:lnTo>
                  <a:lnTo>
                    <a:pt x="19200" y="4469"/>
                  </a:lnTo>
                  <a:lnTo>
                    <a:pt x="16800" y="3724"/>
                  </a:lnTo>
                  <a:lnTo>
                    <a:pt x="16800" y="2979"/>
                  </a:lnTo>
                  <a:lnTo>
                    <a:pt x="14400" y="2979"/>
                  </a:lnTo>
                  <a:lnTo>
                    <a:pt x="14400" y="2234"/>
                  </a:lnTo>
                  <a:lnTo>
                    <a:pt x="12000" y="1490"/>
                  </a:lnTo>
                  <a:lnTo>
                    <a:pt x="12000" y="745"/>
                  </a:lnTo>
                  <a:lnTo>
                    <a:pt x="9600" y="745"/>
                  </a:lnTo>
                  <a:lnTo>
                    <a:pt x="7200" y="0"/>
                  </a:lnTo>
                  <a:lnTo>
                    <a:pt x="7200" y="0"/>
                  </a:lnTo>
                  <a:lnTo>
                    <a:pt x="0" y="29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899" name="Shape 4899"/>
            <p:cNvSpPr/>
            <p:nvPr/>
          </p:nvSpPr>
          <p:spPr>
            <a:xfrm>
              <a:off x="661987" y="300037"/>
              <a:ext cx="42863" cy="142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800" y="21600"/>
                  </a:moveTo>
                  <a:lnTo>
                    <a:pt x="800" y="21600"/>
                  </a:lnTo>
                  <a:lnTo>
                    <a:pt x="2400" y="21600"/>
                  </a:lnTo>
                  <a:lnTo>
                    <a:pt x="4000" y="19200"/>
                  </a:lnTo>
                  <a:lnTo>
                    <a:pt x="4800" y="19200"/>
                  </a:lnTo>
                  <a:lnTo>
                    <a:pt x="6400" y="16800"/>
                  </a:lnTo>
                  <a:lnTo>
                    <a:pt x="8000" y="16800"/>
                  </a:lnTo>
                  <a:lnTo>
                    <a:pt x="8800" y="14400"/>
                  </a:lnTo>
                  <a:lnTo>
                    <a:pt x="9600" y="14400"/>
                  </a:lnTo>
                  <a:lnTo>
                    <a:pt x="10400" y="14400"/>
                  </a:lnTo>
                  <a:lnTo>
                    <a:pt x="11200" y="12000"/>
                  </a:lnTo>
                  <a:lnTo>
                    <a:pt x="11200" y="12000"/>
                  </a:lnTo>
                  <a:lnTo>
                    <a:pt x="12000" y="12000"/>
                  </a:lnTo>
                  <a:lnTo>
                    <a:pt x="12800" y="12000"/>
                  </a:lnTo>
                  <a:lnTo>
                    <a:pt x="12800" y="12000"/>
                  </a:lnTo>
                  <a:lnTo>
                    <a:pt x="13600" y="12000"/>
                  </a:lnTo>
                  <a:lnTo>
                    <a:pt x="14400" y="12000"/>
                  </a:lnTo>
                  <a:lnTo>
                    <a:pt x="15200" y="12000"/>
                  </a:lnTo>
                  <a:lnTo>
                    <a:pt x="15200" y="12000"/>
                  </a:lnTo>
                  <a:lnTo>
                    <a:pt x="16000" y="12000"/>
                  </a:lnTo>
                  <a:lnTo>
                    <a:pt x="16000" y="12000"/>
                  </a:lnTo>
                  <a:lnTo>
                    <a:pt x="16800" y="12000"/>
                  </a:lnTo>
                  <a:lnTo>
                    <a:pt x="16800" y="12000"/>
                  </a:lnTo>
                  <a:lnTo>
                    <a:pt x="17600" y="14400"/>
                  </a:lnTo>
                  <a:lnTo>
                    <a:pt x="18400" y="14400"/>
                  </a:lnTo>
                  <a:lnTo>
                    <a:pt x="18400" y="14400"/>
                  </a:lnTo>
                  <a:lnTo>
                    <a:pt x="19200" y="16800"/>
                  </a:lnTo>
                  <a:lnTo>
                    <a:pt x="19200" y="16800"/>
                  </a:lnTo>
                  <a:lnTo>
                    <a:pt x="21600" y="7200"/>
                  </a:lnTo>
                  <a:lnTo>
                    <a:pt x="20800" y="4800"/>
                  </a:lnTo>
                  <a:lnTo>
                    <a:pt x="20800" y="4800"/>
                  </a:lnTo>
                  <a:lnTo>
                    <a:pt x="20000" y="2400"/>
                  </a:lnTo>
                  <a:lnTo>
                    <a:pt x="19200" y="2400"/>
                  </a:lnTo>
                  <a:lnTo>
                    <a:pt x="18400" y="2400"/>
                  </a:lnTo>
                  <a:lnTo>
                    <a:pt x="17600" y="0"/>
                  </a:lnTo>
                  <a:lnTo>
                    <a:pt x="16800" y="0"/>
                  </a:lnTo>
                  <a:lnTo>
                    <a:pt x="16800" y="0"/>
                  </a:lnTo>
                  <a:lnTo>
                    <a:pt x="16000" y="0"/>
                  </a:lnTo>
                  <a:lnTo>
                    <a:pt x="15200" y="0"/>
                  </a:lnTo>
                  <a:lnTo>
                    <a:pt x="14400" y="0"/>
                  </a:lnTo>
                  <a:lnTo>
                    <a:pt x="13600" y="0"/>
                  </a:lnTo>
                  <a:lnTo>
                    <a:pt x="12800" y="0"/>
                  </a:lnTo>
                  <a:lnTo>
                    <a:pt x="12000" y="0"/>
                  </a:lnTo>
                  <a:lnTo>
                    <a:pt x="11200" y="0"/>
                  </a:lnTo>
                  <a:lnTo>
                    <a:pt x="10400" y="0"/>
                  </a:lnTo>
                  <a:lnTo>
                    <a:pt x="10400" y="2400"/>
                  </a:lnTo>
                  <a:lnTo>
                    <a:pt x="9600" y="2400"/>
                  </a:lnTo>
                  <a:lnTo>
                    <a:pt x="8800" y="2400"/>
                  </a:lnTo>
                  <a:lnTo>
                    <a:pt x="8000" y="2400"/>
                  </a:lnTo>
                  <a:lnTo>
                    <a:pt x="6400" y="4800"/>
                  </a:lnTo>
                  <a:lnTo>
                    <a:pt x="5600" y="4800"/>
                  </a:lnTo>
                  <a:lnTo>
                    <a:pt x="4000" y="7200"/>
                  </a:lnTo>
                  <a:lnTo>
                    <a:pt x="2400" y="7200"/>
                  </a:lnTo>
                  <a:lnTo>
                    <a:pt x="1600" y="9600"/>
                  </a:lnTo>
                  <a:lnTo>
                    <a:pt x="0" y="9600"/>
                  </a:lnTo>
                  <a:lnTo>
                    <a:pt x="0" y="9600"/>
                  </a:lnTo>
                  <a:lnTo>
                    <a:pt x="8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00" name="Shape 4900"/>
            <p:cNvSpPr/>
            <p:nvPr/>
          </p:nvSpPr>
          <p:spPr>
            <a:xfrm>
              <a:off x="615950" y="306387"/>
              <a:ext cx="47625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0800"/>
                  </a:moveTo>
                  <a:lnTo>
                    <a:pt x="0" y="10800"/>
                  </a:lnTo>
                  <a:lnTo>
                    <a:pt x="720" y="13500"/>
                  </a:lnTo>
                  <a:lnTo>
                    <a:pt x="1440" y="13500"/>
                  </a:lnTo>
                  <a:lnTo>
                    <a:pt x="2160" y="16200"/>
                  </a:lnTo>
                  <a:lnTo>
                    <a:pt x="2880" y="16200"/>
                  </a:lnTo>
                  <a:lnTo>
                    <a:pt x="2880" y="18900"/>
                  </a:lnTo>
                  <a:lnTo>
                    <a:pt x="3600" y="18900"/>
                  </a:lnTo>
                  <a:lnTo>
                    <a:pt x="4320" y="18900"/>
                  </a:lnTo>
                  <a:lnTo>
                    <a:pt x="5040" y="21600"/>
                  </a:lnTo>
                  <a:lnTo>
                    <a:pt x="5760" y="21600"/>
                  </a:lnTo>
                  <a:lnTo>
                    <a:pt x="6480" y="21600"/>
                  </a:lnTo>
                  <a:lnTo>
                    <a:pt x="7200" y="21600"/>
                  </a:lnTo>
                  <a:lnTo>
                    <a:pt x="7920" y="21600"/>
                  </a:lnTo>
                  <a:lnTo>
                    <a:pt x="8640" y="21600"/>
                  </a:lnTo>
                  <a:lnTo>
                    <a:pt x="9360" y="21600"/>
                  </a:lnTo>
                  <a:lnTo>
                    <a:pt x="10080" y="21600"/>
                  </a:lnTo>
                  <a:lnTo>
                    <a:pt x="10800" y="21600"/>
                  </a:lnTo>
                  <a:lnTo>
                    <a:pt x="11520" y="21600"/>
                  </a:lnTo>
                  <a:lnTo>
                    <a:pt x="12240" y="21600"/>
                  </a:lnTo>
                  <a:lnTo>
                    <a:pt x="12960" y="21600"/>
                  </a:lnTo>
                  <a:lnTo>
                    <a:pt x="13680" y="21600"/>
                  </a:lnTo>
                  <a:lnTo>
                    <a:pt x="15120" y="18900"/>
                  </a:lnTo>
                  <a:lnTo>
                    <a:pt x="16560" y="18900"/>
                  </a:lnTo>
                  <a:lnTo>
                    <a:pt x="18000" y="18900"/>
                  </a:lnTo>
                  <a:lnTo>
                    <a:pt x="19440" y="16200"/>
                  </a:lnTo>
                  <a:lnTo>
                    <a:pt x="20880" y="16200"/>
                  </a:lnTo>
                  <a:lnTo>
                    <a:pt x="21600" y="13500"/>
                  </a:lnTo>
                  <a:lnTo>
                    <a:pt x="20880" y="0"/>
                  </a:lnTo>
                  <a:lnTo>
                    <a:pt x="19440" y="2700"/>
                  </a:lnTo>
                  <a:lnTo>
                    <a:pt x="18000" y="2700"/>
                  </a:lnTo>
                  <a:lnTo>
                    <a:pt x="17280" y="5400"/>
                  </a:lnTo>
                  <a:lnTo>
                    <a:pt x="15840" y="5400"/>
                  </a:lnTo>
                  <a:lnTo>
                    <a:pt x="14400" y="8100"/>
                  </a:lnTo>
                  <a:lnTo>
                    <a:pt x="12960" y="8100"/>
                  </a:lnTo>
                  <a:lnTo>
                    <a:pt x="12240" y="8100"/>
                  </a:lnTo>
                  <a:lnTo>
                    <a:pt x="11520" y="8100"/>
                  </a:lnTo>
                  <a:lnTo>
                    <a:pt x="11520" y="8100"/>
                  </a:lnTo>
                  <a:lnTo>
                    <a:pt x="10800" y="8100"/>
                  </a:lnTo>
                  <a:lnTo>
                    <a:pt x="10080" y="8100"/>
                  </a:lnTo>
                  <a:lnTo>
                    <a:pt x="9360" y="8100"/>
                  </a:lnTo>
                  <a:lnTo>
                    <a:pt x="8640" y="8100"/>
                  </a:lnTo>
                  <a:lnTo>
                    <a:pt x="7920" y="8100"/>
                  </a:lnTo>
                  <a:lnTo>
                    <a:pt x="7920" y="8100"/>
                  </a:lnTo>
                  <a:lnTo>
                    <a:pt x="7200" y="8100"/>
                  </a:lnTo>
                  <a:lnTo>
                    <a:pt x="6480" y="8100"/>
                  </a:lnTo>
                  <a:lnTo>
                    <a:pt x="5760" y="8100"/>
                  </a:lnTo>
                  <a:lnTo>
                    <a:pt x="5760" y="8100"/>
                  </a:lnTo>
                  <a:lnTo>
                    <a:pt x="5040" y="5400"/>
                  </a:lnTo>
                  <a:lnTo>
                    <a:pt x="4320" y="5400"/>
                  </a:lnTo>
                  <a:lnTo>
                    <a:pt x="4320" y="5400"/>
                  </a:lnTo>
                  <a:lnTo>
                    <a:pt x="3600" y="5400"/>
                  </a:lnTo>
                  <a:lnTo>
                    <a:pt x="2880" y="2700"/>
                  </a:lnTo>
                  <a:lnTo>
                    <a:pt x="2880" y="270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0" y="108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01" name="Shape 4901"/>
            <p:cNvSpPr/>
            <p:nvPr/>
          </p:nvSpPr>
          <p:spPr>
            <a:xfrm>
              <a:off x="606425" y="268287"/>
              <a:ext cx="14288" cy="444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0" y="0"/>
                  </a:lnTo>
                  <a:lnTo>
                    <a:pt x="0" y="1543"/>
                  </a:lnTo>
                  <a:lnTo>
                    <a:pt x="0" y="2314"/>
                  </a:lnTo>
                  <a:lnTo>
                    <a:pt x="0" y="3857"/>
                  </a:lnTo>
                  <a:lnTo>
                    <a:pt x="0" y="5400"/>
                  </a:lnTo>
                  <a:lnTo>
                    <a:pt x="0" y="6943"/>
                  </a:lnTo>
                  <a:lnTo>
                    <a:pt x="0" y="8486"/>
                  </a:lnTo>
                  <a:lnTo>
                    <a:pt x="0" y="9257"/>
                  </a:lnTo>
                  <a:lnTo>
                    <a:pt x="0" y="10029"/>
                  </a:lnTo>
                  <a:lnTo>
                    <a:pt x="0" y="10800"/>
                  </a:lnTo>
                  <a:lnTo>
                    <a:pt x="0" y="11571"/>
                  </a:lnTo>
                  <a:lnTo>
                    <a:pt x="0" y="12343"/>
                  </a:lnTo>
                  <a:lnTo>
                    <a:pt x="0" y="13114"/>
                  </a:lnTo>
                  <a:lnTo>
                    <a:pt x="2400" y="13886"/>
                  </a:lnTo>
                  <a:lnTo>
                    <a:pt x="2400" y="13886"/>
                  </a:lnTo>
                  <a:lnTo>
                    <a:pt x="2400" y="14657"/>
                  </a:lnTo>
                  <a:lnTo>
                    <a:pt x="2400" y="15429"/>
                  </a:lnTo>
                  <a:lnTo>
                    <a:pt x="2400" y="16200"/>
                  </a:lnTo>
                  <a:lnTo>
                    <a:pt x="4800" y="16971"/>
                  </a:lnTo>
                  <a:lnTo>
                    <a:pt x="4800" y="17743"/>
                  </a:lnTo>
                  <a:lnTo>
                    <a:pt x="7200" y="18514"/>
                  </a:lnTo>
                  <a:lnTo>
                    <a:pt x="7200" y="19286"/>
                  </a:lnTo>
                  <a:lnTo>
                    <a:pt x="9600" y="19286"/>
                  </a:lnTo>
                  <a:lnTo>
                    <a:pt x="9600" y="20057"/>
                  </a:lnTo>
                  <a:lnTo>
                    <a:pt x="12000" y="20829"/>
                  </a:lnTo>
                  <a:lnTo>
                    <a:pt x="12000" y="21600"/>
                  </a:lnTo>
                  <a:lnTo>
                    <a:pt x="14400" y="21600"/>
                  </a:lnTo>
                  <a:lnTo>
                    <a:pt x="21600" y="18514"/>
                  </a:lnTo>
                  <a:lnTo>
                    <a:pt x="21600" y="18514"/>
                  </a:lnTo>
                  <a:lnTo>
                    <a:pt x="19200" y="18514"/>
                  </a:lnTo>
                  <a:lnTo>
                    <a:pt x="19200" y="17743"/>
                  </a:lnTo>
                  <a:lnTo>
                    <a:pt x="19200" y="17743"/>
                  </a:lnTo>
                  <a:lnTo>
                    <a:pt x="16800" y="16971"/>
                  </a:lnTo>
                  <a:lnTo>
                    <a:pt x="16800" y="16200"/>
                  </a:lnTo>
                  <a:lnTo>
                    <a:pt x="16800" y="16200"/>
                  </a:lnTo>
                  <a:lnTo>
                    <a:pt x="14400" y="15429"/>
                  </a:lnTo>
                  <a:lnTo>
                    <a:pt x="14400" y="15429"/>
                  </a:lnTo>
                  <a:lnTo>
                    <a:pt x="14400" y="14657"/>
                  </a:lnTo>
                  <a:lnTo>
                    <a:pt x="14400" y="13886"/>
                  </a:lnTo>
                  <a:lnTo>
                    <a:pt x="14400" y="13114"/>
                  </a:lnTo>
                  <a:lnTo>
                    <a:pt x="12000" y="13114"/>
                  </a:lnTo>
                  <a:lnTo>
                    <a:pt x="12000" y="12343"/>
                  </a:lnTo>
                  <a:lnTo>
                    <a:pt x="12000" y="11571"/>
                  </a:lnTo>
                  <a:lnTo>
                    <a:pt x="12000" y="10800"/>
                  </a:lnTo>
                  <a:lnTo>
                    <a:pt x="12000" y="10800"/>
                  </a:lnTo>
                  <a:lnTo>
                    <a:pt x="12000" y="10029"/>
                  </a:lnTo>
                  <a:lnTo>
                    <a:pt x="12000" y="9257"/>
                  </a:lnTo>
                  <a:lnTo>
                    <a:pt x="12000" y="8486"/>
                  </a:lnTo>
                  <a:lnTo>
                    <a:pt x="12000" y="6943"/>
                  </a:lnTo>
                  <a:lnTo>
                    <a:pt x="12000" y="5400"/>
                  </a:lnTo>
                  <a:lnTo>
                    <a:pt x="12000" y="4629"/>
                  </a:lnTo>
                  <a:lnTo>
                    <a:pt x="12000" y="3086"/>
                  </a:lnTo>
                  <a:lnTo>
                    <a:pt x="12000" y="1543"/>
                  </a:lnTo>
                  <a:lnTo>
                    <a:pt x="12000" y="0"/>
                  </a:lnTo>
                  <a:lnTo>
                    <a:pt x="120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02" name="Shape 4902"/>
            <p:cNvSpPr/>
            <p:nvPr/>
          </p:nvSpPr>
          <p:spPr>
            <a:xfrm>
              <a:off x="598487" y="222250"/>
              <a:ext cx="15876" cy="460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234"/>
                  </a:moveTo>
                  <a:lnTo>
                    <a:pt x="0" y="2234"/>
                  </a:lnTo>
                  <a:lnTo>
                    <a:pt x="2160" y="2979"/>
                  </a:lnTo>
                  <a:lnTo>
                    <a:pt x="2160" y="2979"/>
                  </a:lnTo>
                  <a:lnTo>
                    <a:pt x="4320" y="3724"/>
                  </a:lnTo>
                  <a:lnTo>
                    <a:pt x="4320" y="3724"/>
                  </a:lnTo>
                  <a:lnTo>
                    <a:pt x="6480" y="4469"/>
                  </a:lnTo>
                  <a:lnTo>
                    <a:pt x="6480" y="5214"/>
                  </a:lnTo>
                  <a:lnTo>
                    <a:pt x="6480" y="5214"/>
                  </a:lnTo>
                  <a:lnTo>
                    <a:pt x="8640" y="5959"/>
                  </a:lnTo>
                  <a:lnTo>
                    <a:pt x="8640" y="6703"/>
                  </a:lnTo>
                  <a:lnTo>
                    <a:pt x="8640" y="6703"/>
                  </a:lnTo>
                  <a:lnTo>
                    <a:pt x="8640" y="7448"/>
                  </a:lnTo>
                  <a:lnTo>
                    <a:pt x="10800" y="8193"/>
                  </a:lnTo>
                  <a:lnTo>
                    <a:pt x="10800" y="8938"/>
                  </a:lnTo>
                  <a:lnTo>
                    <a:pt x="10800" y="8938"/>
                  </a:lnTo>
                  <a:lnTo>
                    <a:pt x="10800" y="9683"/>
                  </a:lnTo>
                  <a:lnTo>
                    <a:pt x="10800" y="10428"/>
                  </a:lnTo>
                  <a:lnTo>
                    <a:pt x="10800" y="11172"/>
                  </a:lnTo>
                  <a:lnTo>
                    <a:pt x="10800" y="11917"/>
                  </a:lnTo>
                  <a:lnTo>
                    <a:pt x="10800" y="12662"/>
                  </a:lnTo>
                  <a:lnTo>
                    <a:pt x="10800" y="13407"/>
                  </a:lnTo>
                  <a:lnTo>
                    <a:pt x="10800" y="14152"/>
                  </a:lnTo>
                  <a:lnTo>
                    <a:pt x="10800" y="15641"/>
                  </a:lnTo>
                  <a:lnTo>
                    <a:pt x="10800" y="17131"/>
                  </a:lnTo>
                  <a:lnTo>
                    <a:pt x="10800" y="18621"/>
                  </a:lnTo>
                  <a:lnTo>
                    <a:pt x="10800" y="20110"/>
                  </a:lnTo>
                  <a:lnTo>
                    <a:pt x="10800" y="21600"/>
                  </a:lnTo>
                  <a:lnTo>
                    <a:pt x="21600" y="21600"/>
                  </a:lnTo>
                  <a:lnTo>
                    <a:pt x="21600" y="20110"/>
                  </a:lnTo>
                  <a:lnTo>
                    <a:pt x="21600" y="18621"/>
                  </a:lnTo>
                  <a:lnTo>
                    <a:pt x="21600" y="17131"/>
                  </a:lnTo>
                  <a:lnTo>
                    <a:pt x="21600" y="15641"/>
                  </a:lnTo>
                  <a:lnTo>
                    <a:pt x="21600" y="14152"/>
                  </a:lnTo>
                  <a:lnTo>
                    <a:pt x="21600" y="12662"/>
                  </a:lnTo>
                  <a:lnTo>
                    <a:pt x="21600" y="11917"/>
                  </a:lnTo>
                  <a:lnTo>
                    <a:pt x="21600" y="11172"/>
                  </a:lnTo>
                  <a:lnTo>
                    <a:pt x="21600" y="10428"/>
                  </a:lnTo>
                  <a:lnTo>
                    <a:pt x="21600" y="9683"/>
                  </a:lnTo>
                  <a:lnTo>
                    <a:pt x="21600" y="8938"/>
                  </a:lnTo>
                  <a:lnTo>
                    <a:pt x="21600" y="8938"/>
                  </a:lnTo>
                  <a:lnTo>
                    <a:pt x="21600" y="8193"/>
                  </a:lnTo>
                  <a:lnTo>
                    <a:pt x="19440" y="7448"/>
                  </a:lnTo>
                  <a:lnTo>
                    <a:pt x="19440" y="6703"/>
                  </a:lnTo>
                  <a:lnTo>
                    <a:pt x="19440" y="5959"/>
                  </a:lnTo>
                  <a:lnTo>
                    <a:pt x="19440" y="5214"/>
                  </a:lnTo>
                  <a:lnTo>
                    <a:pt x="17280" y="4469"/>
                  </a:lnTo>
                  <a:lnTo>
                    <a:pt x="17280" y="3724"/>
                  </a:lnTo>
                  <a:lnTo>
                    <a:pt x="15120" y="2979"/>
                  </a:lnTo>
                  <a:lnTo>
                    <a:pt x="15120" y="2234"/>
                  </a:lnTo>
                  <a:lnTo>
                    <a:pt x="12960" y="1490"/>
                  </a:lnTo>
                  <a:lnTo>
                    <a:pt x="12960" y="1490"/>
                  </a:lnTo>
                  <a:lnTo>
                    <a:pt x="10800" y="745"/>
                  </a:lnTo>
                  <a:lnTo>
                    <a:pt x="8640" y="0"/>
                  </a:lnTo>
                  <a:lnTo>
                    <a:pt x="6480" y="0"/>
                  </a:lnTo>
                  <a:lnTo>
                    <a:pt x="6480" y="0"/>
                  </a:lnTo>
                  <a:lnTo>
                    <a:pt x="0" y="223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03" name="Shape 4903"/>
            <p:cNvSpPr/>
            <p:nvPr/>
          </p:nvSpPr>
          <p:spPr>
            <a:xfrm>
              <a:off x="557212" y="215900"/>
              <a:ext cx="46038" cy="11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45" y="21600"/>
                  </a:moveTo>
                  <a:lnTo>
                    <a:pt x="745" y="21600"/>
                  </a:lnTo>
                  <a:lnTo>
                    <a:pt x="1490" y="21600"/>
                  </a:lnTo>
                  <a:lnTo>
                    <a:pt x="2979" y="21600"/>
                  </a:lnTo>
                  <a:lnTo>
                    <a:pt x="4469" y="18514"/>
                  </a:lnTo>
                  <a:lnTo>
                    <a:pt x="5959" y="18514"/>
                  </a:lnTo>
                  <a:lnTo>
                    <a:pt x="7448" y="18514"/>
                  </a:lnTo>
                  <a:lnTo>
                    <a:pt x="8193" y="15429"/>
                  </a:lnTo>
                  <a:lnTo>
                    <a:pt x="8938" y="15429"/>
                  </a:lnTo>
                  <a:lnTo>
                    <a:pt x="9683" y="15429"/>
                  </a:lnTo>
                  <a:lnTo>
                    <a:pt x="10428" y="15429"/>
                  </a:lnTo>
                  <a:lnTo>
                    <a:pt x="11172" y="15429"/>
                  </a:lnTo>
                  <a:lnTo>
                    <a:pt x="11917" y="15429"/>
                  </a:lnTo>
                  <a:lnTo>
                    <a:pt x="12662" y="15429"/>
                  </a:lnTo>
                  <a:lnTo>
                    <a:pt x="12662" y="15429"/>
                  </a:lnTo>
                  <a:lnTo>
                    <a:pt x="13407" y="15429"/>
                  </a:lnTo>
                  <a:lnTo>
                    <a:pt x="14152" y="15429"/>
                  </a:lnTo>
                  <a:lnTo>
                    <a:pt x="14897" y="15429"/>
                  </a:lnTo>
                  <a:lnTo>
                    <a:pt x="14897" y="15429"/>
                  </a:lnTo>
                  <a:lnTo>
                    <a:pt x="15641" y="15429"/>
                  </a:lnTo>
                  <a:lnTo>
                    <a:pt x="16386" y="15429"/>
                  </a:lnTo>
                  <a:lnTo>
                    <a:pt x="17131" y="15429"/>
                  </a:lnTo>
                  <a:lnTo>
                    <a:pt x="17131" y="18514"/>
                  </a:lnTo>
                  <a:lnTo>
                    <a:pt x="17876" y="18514"/>
                  </a:lnTo>
                  <a:lnTo>
                    <a:pt x="18621" y="18514"/>
                  </a:lnTo>
                  <a:lnTo>
                    <a:pt x="18621" y="21600"/>
                  </a:lnTo>
                  <a:lnTo>
                    <a:pt x="19366" y="21600"/>
                  </a:lnTo>
                  <a:lnTo>
                    <a:pt x="19366" y="21600"/>
                  </a:lnTo>
                  <a:lnTo>
                    <a:pt x="21600" y="12343"/>
                  </a:lnTo>
                  <a:lnTo>
                    <a:pt x="21600" y="9257"/>
                  </a:lnTo>
                  <a:lnTo>
                    <a:pt x="20855" y="6171"/>
                  </a:lnTo>
                  <a:lnTo>
                    <a:pt x="20110" y="6171"/>
                  </a:lnTo>
                  <a:lnTo>
                    <a:pt x="19366" y="3086"/>
                  </a:lnTo>
                  <a:lnTo>
                    <a:pt x="18621" y="3086"/>
                  </a:lnTo>
                  <a:lnTo>
                    <a:pt x="17876" y="0"/>
                  </a:lnTo>
                  <a:lnTo>
                    <a:pt x="17131" y="0"/>
                  </a:lnTo>
                  <a:lnTo>
                    <a:pt x="16386" y="0"/>
                  </a:lnTo>
                  <a:lnTo>
                    <a:pt x="15641" y="0"/>
                  </a:lnTo>
                  <a:lnTo>
                    <a:pt x="14897" y="0"/>
                  </a:lnTo>
                  <a:lnTo>
                    <a:pt x="14152" y="0"/>
                  </a:lnTo>
                  <a:lnTo>
                    <a:pt x="13407" y="0"/>
                  </a:lnTo>
                  <a:lnTo>
                    <a:pt x="12662" y="0"/>
                  </a:lnTo>
                  <a:lnTo>
                    <a:pt x="11917" y="0"/>
                  </a:lnTo>
                  <a:lnTo>
                    <a:pt x="11172" y="0"/>
                  </a:lnTo>
                  <a:lnTo>
                    <a:pt x="10428" y="0"/>
                  </a:lnTo>
                  <a:lnTo>
                    <a:pt x="9683" y="0"/>
                  </a:lnTo>
                  <a:lnTo>
                    <a:pt x="9683" y="0"/>
                  </a:lnTo>
                  <a:lnTo>
                    <a:pt x="8938" y="0"/>
                  </a:lnTo>
                  <a:lnTo>
                    <a:pt x="8193" y="0"/>
                  </a:lnTo>
                  <a:lnTo>
                    <a:pt x="6703" y="3086"/>
                  </a:lnTo>
                  <a:lnTo>
                    <a:pt x="5214" y="3086"/>
                  </a:lnTo>
                  <a:lnTo>
                    <a:pt x="3724" y="3086"/>
                  </a:lnTo>
                  <a:lnTo>
                    <a:pt x="2234" y="6171"/>
                  </a:lnTo>
                  <a:lnTo>
                    <a:pt x="745" y="6171"/>
                  </a:lnTo>
                  <a:lnTo>
                    <a:pt x="0" y="9257"/>
                  </a:lnTo>
                  <a:lnTo>
                    <a:pt x="0" y="9257"/>
                  </a:lnTo>
                  <a:lnTo>
                    <a:pt x="745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04" name="Shape 4904"/>
            <p:cNvSpPr/>
            <p:nvPr/>
          </p:nvSpPr>
          <p:spPr>
            <a:xfrm>
              <a:off x="511175" y="220662"/>
              <a:ext cx="47625" cy="11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9257"/>
                  </a:moveTo>
                  <a:lnTo>
                    <a:pt x="0" y="9257"/>
                  </a:lnTo>
                  <a:lnTo>
                    <a:pt x="720" y="12343"/>
                  </a:lnTo>
                  <a:lnTo>
                    <a:pt x="720" y="15429"/>
                  </a:lnTo>
                  <a:lnTo>
                    <a:pt x="1440" y="15429"/>
                  </a:lnTo>
                  <a:lnTo>
                    <a:pt x="2160" y="18514"/>
                  </a:lnTo>
                  <a:lnTo>
                    <a:pt x="2880" y="18514"/>
                  </a:lnTo>
                  <a:lnTo>
                    <a:pt x="3600" y="18514"/>
                  </a:lnTo>
                  <a:lnTo>
                    <a:pt x="4320" y="21600"/>
                  </a:lnTo>
                  <a:lnTo>
                    <a:pt x="5040" y="21600"/>
                  </a:lnTo>
                  <a:lnTo>
                    <a:pt x="5760" y="21600"/>
                  </a:lnTo>
                  <a:lnTo>
                    <a:pt x="6480" y="21600"/>
                  </a:lnTo>
                  <a:lnTo>
                    <a:pt x="7200" y="21600"/>
                  </a:lnTo>
                  <a:lnTo>
                    <a:pt x="7920" y="21600"/>
                  </a:lnTo>
                  <a:lnTo>
                    <a:pt x="8640" y="21600"/>
                  </a:lnTo>
                  <a:lnTo>
                    <a:pt x="9360" y="21600"/>
                  </a:lnTo>
                  <a:lnTo>
                    <a:pt x="10080" y="21600"/>
                  </a:lnTo>
                  <a:lnTo>
                    <a:pt x="10800" y="21600"/>
                  </a:lnTo>
                  <a:lnTo>
                    <a:pt x="10800" y="21600"/>
                  </a:lnTo>
                  <a:lnTo>
                    <a:pt x="11520" y="21600"/>
                  </a:lnTo>
                  <a:lnTo>
                    <a:pt x="12240" y="21600"/>
                  </a:lnTo>
                  <a:lnTo>
                    <a:pt x="12960" y="21600"/>
                  </a:lnTo>
                  <a:lnTo>
                    <a:pt x="14400" y="18514"/>
                  </a:lnTo>
                  <a:lnTo>
                    <a:pt x="15840" y="18514"/>
                  </a:lnTo>
                  <a:lnTo>
                    <a:pt x="17280" y="15429"/>
                  </a:lnTo>
                  <a:lnTo>
                    <a:pt x="18720" y="15429"/>
                  </a:lnTo>
                  <a:lnTo>
                    <a:pt x="20160" y="15429"/>
                  </a:lnTo>
                  <a:lnTo>
                    <a:pt x="21600" y="12343"/>
                  </a:lnTo>
                  <a:lnTo>
                    <a:pt x="20880" y="0"/>
                  </a:lnTo>
                  <a:lnTo>
                    <a:pt x="19440" y="0"/>
                  </a:lnTo>
                  <a:lnTo>
                    <a:pt x="18000" y="0"/>
                  </a:lnTo>
                  <a:lnTo>
                    <a:pt x="16560" y="3086"/>
                  </a:lnTo>
                  <a:lnTo>
                    <a:pt x="15120" y="3086"/>
                  </a:lnTo>
                  <a:lnTo>
                    <a:pt x="13680" y="3086"/>
                  </a:lnTo>
                  <a:lnTo>
                    <a:pt x="12960" y="6171"/>
                  </a:lnTo>
                  <a:lnTo>
                    <a:pt x="12240" y="6171"/>
                  </a:lnTo>
                  <a:lnTo>
                    <a:pt x="11520" y="6171"/>
                  </a:lnTo>
                  <a:lnTo>
                    <a:pt x="10800" y="6171"/>
                  </a:lnTo>
                  <a:lnTo>
                    <a:pt x="10080" y="6171"/>
                  </a:lnTo>
                  <a:lnTo>
                    <a:pt x="9360" y="6171"/>
                  </a:lnTo>
                  <a:lnTo>
                    <a:pt x="8640" y="6171"/>
                  </a:lnTo>
                  <a:lnTo>
                    <a:pt x="8640" y="6171"/>
                  </a:lnTo>
                  <a:lnTo>
                    <a:pt x="7920" y="6171"/>
                  </a:lnTo>
                  <a:lnTo>
                    <a:pt x="7200" y="6171"/>
                  </a:lnTo>
                  <a:lnTo>
                    <a:pt x="6480" y="6171"/>
                  </a:lnTo>
                  <a:lnTo>
                    <a:pt x="5760" y="6171"/>
                  </a:lnTo>
                  <a:lnTo>
                    <a:pt x="5760" y="6171"/>
                  </a:lnTo>
                  <a:lnTo>
                    <a:pt x="5040" y="6171"/>
                  </a:lnTo>
                  <a:lnTo>
                    <a:pt x="4320" y="3086"/>
                  </a:lnTo>
                  <a:lnTo>
                    <a:pt x="4320" y="3086"/>
                  </a:lnTo>
                  <a:lnTo>
                    <a:pt x="3600" y="3086"/>
                  </a:lnTo>
                  <a:lnTo>
                    <a:pt x="3600" y="3086"/>
                  </a:lnTo>
                  <a:lnTo>
                    <a:pt x="288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0" y="925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05" name="Shape 4905"/>
            <p:cNvSpPr/>
            <p:nvPr/>
          </p:nvSpPr>
          <p:spPr>
            <a:xfrm>
              <a:off x="500062" y="179387"/>
              <a:ext cx="15876" cy="460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" y="0"/>
                  </a:moveTo>
                  <a:lnTo>
                    <a:pt x="2160" y="0"/>
                  </a:lnTo>
                  <a:lnTo>
                    <a:pt x="0" y="1490"/>
                  </a:lnTo>
                  <a:lnTo>
                    <a:pt x="0" y="2979"/>
                  </a:lnTo>
                  <a:lnTo>
                    <a:pt x="0" y="4469"/>
                  </a:lnTo>
                  <a:lnTo>
                    <a:pt x="0" y="5959"/>
                  </a:lnTo>
                  <a:lnTo>
                    <a:pt x="0" y="7448"/>
                  </a:lnTo>
                  <a:lnTo>
                    <a:pt x="0" y="8938"/>
                  </a:lnTo>
                  <a:lnTo>
                    <a:pt x="0" y="9683"/>
                  </a:lnTo>
                  <a:lnTo>
                    <a:pt x="0" y="10428"/>
                  </a:lnTo>
                  <a:lnTo>
                    <a:pt x="0" y="11172"/>
                  </a:lnTo>
                  <a:lnTo>
                    <a:pt x="0" y="11917"/>
                  </a:lnTo>
                  <a:lnTo>
                    <a:pt x="0" y="12662"/>
                  </a:lnTo>
                  <a:lnTo>
                    <a:pt x="2160" y="13407"/>
                  </a:lnTo>
                  <a:lnTo>
                    <a:pt x="2160" y="14152"/>
                  </a:lnTo>
                  <a:lnTo>
                    <a:pt x="2160" y="14897"/>
                  </a:lnTo>
                  <a:lnTo>
                    <a:pt x="2160" y="15641"/>
                  </a:lnTo>
                  <a:lnTo>
                    <a:pt x="2160" y="15641"/>
                  </a:lnTo>
                  <a:lnTo>
                    <a:pt x="4320" y="16386"/>
                  </a:lnTo>
                  <a:lnTo>
                    <a:pt x="4320" y="17131"/>
                  </a:lnTo>
                  <a:lnTo>
                    <a:pt x="6480" y="17876"/>
                  </a:lnTo>
                  <a:lnTo>
                    <a:pt x="6480" y="18621"/>
                  </a:lnTo>
                  <a:lnTo>
                    <a:pt x="6480" y="19366"/>
                  </a:lnTo>
                  <a:lnTo>
                    <a:pt x="8640" y="20110"/>
                  </a:lnTo>
                  <a:lnTo>
                    <a:pt x="10800" y="20110"/>
                  </a:lnTo>
                  <a:lnTo>
                    <a:pt x="10800" y="20855"/>
                  </a:lnTo>
                  <a:lnTo>
                    <a:pt x="12960" y="21600"/>
                  </a:lnTo>
                  <a:lnTo>
                    <a:pt x="15120" y="21600"/>
                  </a:lnTo>
                  <a:lnTo>
                    <a:pt x="21600" y="19366"/>
                  </a:lnTo>
                  <a:lnTo>
                    <a:pt x="19440" y="18621"/>
                  </a:lnTo>
                  <a:lnTo>
                    <a:pt x="19440" y="18621"/>
                  </a:lnTo>
                  <a:lnTo>
                    <a:pt x="17280" y="17876"/>
                  </a:lnTo>
                  <a:lnTo>
                    <a:pt x="17280" y="17131"/>
                  </a:lnTo>
                  <a:lnTo>
                    <a:pt x="17280" y="17131"/>
                  </a:lnTo>
                  <a:lnTo>
                    <a:pt x="15120" y="16386"/>
                  </a:lnTo>
                  <a:lnTo>
                    <a:pt x="15120" y="16386"/>
                  </a:lnTo>
                  <a:lnTo>
                    <a:pt x="15120" y="15641"/>
                  </a:lnTo>
                  <a:lnTo>
                    <a:pt x="12960" y="15641"/>
                  </a:lnTo>
                  <a:lnTo>
                    <a:pt x="12960" y="14897"/>
                  </a:lnTo>
                  <a:lnTo>
                    <a:pt x="12960" y="14152"/>
                  </a:lnTo>
                  <a:lnTo>
                    <a:pt x="12960" y="13407"/>
                  </a:lnTo>
                  <a:lnTo>
                    <a:pt x="12960" y="13407"/>
                  </a:lnTo>
                  <a:lnTo>
                    <a:pt x="12960" y="12662"/>
                  </a:lnTo>
                  <a:lnTo>
                    <a:pt x="10800" y="11917"/>
                  </a:lnTo>
                  <a:lnTo>
                    <a:pt x="10800" y="11172"/>
                  </a:lnTo>
                  <a:lnTo>
                    <a:pt x="10800" y="11172"/>
                  </a:lnTo>
                  <a:lnTo>
                    <a:pt x="10800" y="10428"/>
                  </a:lnTo>
                  <a:lnTo>
                    <a:pt x="10800" y="9683"/>
                  </a:lnTo>
                  <a:lnTo>
                    <a:pt x="10800" y="8938"/>
                  </a:lnTo>
                  <a:lnTo>
                    <a:pt x="10800" y="7448"/>
                  </a:lnTo>
                  <a:lnTo>
                    <a:pt x="10800" y="5959"/>
                  </a:lnTo>
                  <a:lnTo>
                    <a:pt x="10800" y="5214"/>
                  </a:lnTo>
                  <a:lnTo>
                    <a:pt x="10800" y="3724"/>
                  </a:lnTo>
                  <a:lnTo>
                    <a:pt x="10800" y="2234"/>
                  </a:lnTo>
                  <a:lnTo>
                    <a:pt x="12960" y="745"/>
                  </a:lnTo>
                  <a:lnTo>
                    <a:pt x="12960" y="745"/>
                  </a:lnTo>
                  <a:lnTo>
                    <a:pt x="2160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06" name="Shape 4906"/>
            <p:cNvSpPr/>
            <p:nvPr/>
          </p:nvSpPr>
          <p:spPr>
            <a:xfrm>
              <a:off x="493712" y="133350"/>
              <a:ext cx="15876" cy="47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880"/>
                  </a:moveTo>
                  <a:lnTo>
                    <a:pt x="0" y="2880"/>
                  </a:lnTo>
                  <a:lnTo>
                    <a:pt x="0" y="3600"/>
                  </a:lnTo>
                  <a:lnTo>
                    <a:pt x="2160" y="3600"/>
                  </a:lnTo>
                  <a:lnTo>
                    <a:pt x="2160" y="4320"/>
                  </a:lnTo>
                  <a:lnTo>
                    <a:pt x="4320" y="4320"/>
                  </a:lnTo>
                  <a:lnTo>
                    <a:pt x="4320" y="5040"/>
                  </a:lnTo>
                  <a:lnTo>
                    <a:pt x="4320" y="5040"/>
                  </a:lnTo>
                  <a:lnTo>
                    <a:pt x="6480" y="5760"/>
                  </a:lnTo>
                  <a:lnTo>
                    <a:pt x="6480" y="6480"/>
                  </a:lnTo>
                  <a:lnTo>
                    <a:pt x="6480" y="6480"/>
                  </a:lnTo>
                  <a:lnTo>
                    <a:pt x="8640" y="7200"/>
                  </a:lnTo>
                  <a:lnTo>
                    <a:pt x="8640" y="7920"/>
                  </a:lnTo>
                  <a:lnTo>
                    <a:pt x="8640" y="7920"/>
                  </a:lnTo>
                  <a:lnTo>
                    <a:pt x="8640" y="8640"/>
                  </a:lnTo>
                  <a:lnTo>
                    <a:pt x="8640" y="9360"/>
                  </a:lnTo>
                  <a:lnTo>
                    <a:pt x="10800" y="10080"/>
                  </a:lnTo>
                  <a:lnTo>
                    <a:pt x="10800" y="10800"/>
                  </a:lnTo>
                  <a:lnTo>
                    <a:pt x="10800" y="10800"/>
                  </a:lnTo>
                  <a:lnTo>
                    <a:pt x="10800" y="11520"/>
                  </a:lnTo>
                  <a:lnTo>
                    <a:pt x="10800" y="12240"/>
                  </a:lnTo>
                  <a:lnTo>
                    <a:pt x="10800" y="12960"/>
                  </a:lnTo>
                  <a:lnTo>
                    <a:pt x="10800" y="14400"/>
                  </a:lnTo>
                  <a:lnTo>
                    <a:pt x="10800" y="15840"/>
                  </a:lnTo>
                  <a:lnTo>
                    <a:pt x="10800" y="17280"/>
                  </a:lnTo>
                  <a:lnTo>
                    <a:pt x="10800" y="18720"/>
                  </a:lnTo>
                  <a:lnTo>
                    <a:pt x="10800" y="20160"/>
                  </a:lnTo>
                  <a:lnTo>
                    <a:pt x="10800" y="20880"/>
                  </a:lnTo>
                  <a:lnTo>
                    <a:pt x="21600" y="21600"/>
                  </a:lnTo>
                  <a:lnTo>
                    <a:pt x="21600" y="20160"/>
                  </a:lnTo>
                  <a:lnTo>
                    <a:pt x="21600" y="18720"/>
                  </a:lnTo>
                  <a:lnTo>
                    <a:pt x="21600" y="17280"/>
                  </a:lnTo>
                  <a:lnTo>
                    <a:pt x="21600" y="15840"/>
                  </a:lnTo>
                  <a:lnTo>
                    <a:pt x="21600" y="14400"/>
                  </a:lnTo>
                  <a:lnTo>
                    <a:pt x="21600" y="12960"/>
                  </a:lnTo>
                  <a:lnTo>
                    <a:pt x="21600" y="12240"/>
                  </a:lnTo>
                  <a:lnTo>
                    <a:pt x="21600" y="11520"/>
                  </a:lnTo>
                  <a:lnTo>
                    <a:pt x="21600" y="10800"/>
                  </a:lnTo>
                  <a:lnTo>
                    <a:pt x="21600" y="10080"/>
                  </a:lnTo>
                  <a:lnTo>
                    <a:pt x="19440" y="9360"/>
                  </a:lnTo>
                  <a:lnTo>
                    <a:pt x="19440" y="8640"/>
                  </a:lnTo>
                  <a:lnTo>
                    <a:pt x="19440" y="7920"/>
                  </a:lnTo>
                  <a:lnTo>
                    <a:pt x="19440" y="7200"/>
                  </a:lnTo>
                  <a:lnTo>
                    <a:pt x="19440" y="6480"/>
                  </a:lnTo>
                  <a:lnTo>
                    <a:pt x="17280" y="5760"/>
                  </a:lnTo>
                  <a:lnTo>
                    <a:pt x="17280" y="5040"/>
                  </a:lnTo>
                  <a:lnTo>
                    <a:pt x="17280" y="5040"/>
                  </a:lnTo>
                  <a:lnTo>
                    <a:pt x="15120" y="4320"/>
                  </a:lnTo>
                  <a:lnTo>
                    <a:pt x="15120" y="3600"/>
                  </a:lnTo>
                  <a:lnTo>
                    <a:pt x="12960" y="2880"/>
                  </a:lnTo>
                  <a:lnTo>
                    <a:pt x="12960" y="2160"/>
                  </a:lnTo>
                  <a:lnTo>
                    <a:pt x="10800" y="2160"/>
                  </a:lnTo>
                  <a:lnTo>
                    <a:pt x="8640" y="1440"/>
                  </a:lnTo>
                  <a:lnTo>
                    <a:pt x="8640" y="720"/>
                  </a:lnTo>
                  <a:lnTo>
                    <a:pt x="6480" y="0"/>
                  </a:lnTo>
                  <a:lnTo>
                    <a:pt x="6480" y="0"/>
                  </a:lnTo>
                  <a:lnTo>
                    <a:pt x="0" y="288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07" name="Shape 4907"/>
            <p:cNvSpPr/>
            <p:nvPr/>
          </p:nvSpPr>
          <p:spPr>
            <a:xfrm>
              <a:off x="450850" y="128587"/>
              <a:ext cx="47625" cy="11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20" y="21600"/>
                  </a:moveTo>
                  <a:lnTo>
                    <a:pt x="720" y="21600"/>
                  </a:lnTo>
                  <a:lnTo>
                    <a:pt x="2160" y="21600"/>
                  </a:lnTo>
                  <a:lnTo>
                    <a:pt x="3600" y="21600"/>
                  </a:lnTo>
                  <a:lnTo>
                    <a:pt x="5040" y="18514"/>
                  </a:lnTo>
                  <a:lnTo>
                    <a:pt x="6480" y="18514"/>
                  </a:lnTo>
                  <a:lnTo>
                    <a:pt x="7920" y="18514"/>
                  </a:lnTo>
                  <a:lnTo>
                    <a:pt x="9360" y="15429"/>
                  </a:lnTo>
                  <a:lnTo>
                    <a:pt x="10080" y="15429"/>
                  </a:lnTo>
                  <a:lnTo>
                    <a:pt x="11520" y="15429"/>
                  </a:lnTo>
                  <a:lnTo>
                    <a:pt x="12240" y="15429"/>
                  </a:lnTo>
                  <a:lnTo>
                    <a:pt x="12960" y="15429"/>
                  </a:lnTo>
                  <a:lnTo>
                    <a:pt x="12960" y="15429"/>
                  </a:lnTo>
                  <a:lnTo>
                    <a:pt x="13680" y="15429"/>
                  </a:lnTo>
                  <a:lnTo>
                    <a:pt x="14400" y="15429"/>
                  </a:lnTo>
                  <a:lnTo>
                    <a:pt x="15120" y="15429"/>
                  </a:lnTo>
                  <a:lnTo>
                    <a:pt x="15120" y="15429"/>
                  </a:lnTo>
                  <a:lnTo>
                    <a:pt x="15840" y="15429"/>
                  </a:lnTo>
                  <a:lnTo>
                    <a:pt x="16560" y="15429"/>
                  </a:lnTo>
                  <a:lnTo>
                    <a:pt x="16560" y="15429"/>
                  </a:lnTo>
                  <a:lnTo>
                    <a:pt x="17280" y="18514"/>
                  </a:lnTo>
                  <a:lnTo>
                    <a:pt x="17280" y="18514"/>
                  </a:lnTo>
                  <a:lnTo>
                    <a:pt x="18000" y="18514"/>
                  </a:lnTo>
                  <a:lnTo>
                    <a:pt x="18720" y="21600"/>
                  </a:lnTo>
                  <a:lnTo>
                    <a:pt x="18720" y="21600"/>
                  </a:lnTo>
                  <a:lnTo>
                    <a:pt x="19440" y="21600"/>
                  </a:lnTo>
                  <a:lnTo>
                    <a:pt x="21600" y="9257"/>
                  </a:lnTo>
                  <a:lnTo>
                    <a:pt x="20880" y="9257"/>
                  </a:lnTo>
                  <a:lnTo>
                    <a:pt x="20160" y="6171"/>
                  </a:lnTo>
                  <a:lnTo>
                    <a:pt x="19440" y="6171"/>
                  </a:lnTo>
                  <a:lnTo>
                    <a:pt x="19440" y="3086"/>
                  </a:lnTo>
                  <a:lnTo>
                    <a:pt x="18720" y="3086"/>
                  </a:lnTo>
                  <a:lnTo>
                    <a:pt x="18000" y="3086"/>
                  </a:lnTo>
                  <a:lnTo>
                    <a:pt x="17280" y="0"/>
                  </a:lnTo>
                  <a:lnTo>
                    <a:pt x="16560" y="0"/>
                  </a:lnTo>
                  <a:lnTo>
                    <a:pt x="15840" y="0"/>
                  </a:lnTo>
                  <a:lnTo>
                    <a:pt x="15120" y="0"/>
                  </a:lnTo>
                  <a:lnTo>
                    <a:pt x="14400" y="0"/>
                  </a:lnTo>
                  <a:lnTo>
                    <a:pt x="13680" y="0"/>
                  </a:lnTo>
                  <a:lnTo>
                    <a:pt x="12960" y="0"/>
                  </a:lnTo>
                  <a:lnTo>
                    <a:pt x="12960" y="0"/>
                  </a:lnTo>
                  <a:lnTo>
                    <a:pt x="12240" y="0"/>
                  </a:lnTo>
                  <a:lnTo>
                    <a:pt x="11520" y="0"/>
                  </a:lnTo>
                  <a:lnTo>
                    <a:pt x="10080" y="0"/>
                  </a:lnTo>
                  <a:lnTo>
                    <a:pt x="8640" y="0"/>
                  </a:lnTo>
                  <a:lnTo>
                    <a:pt x="7200" y="3086"/>
                  </a:lnTo>
                  <a:lnTo>
                    <a:pt x="5760" y="3086"/>
                  </a:lnTo>
                  <a:lnTo>
                    <a:pt x="4320" y="3086"/>
                  </a:lnTo>
                  <a:lnTo>
                    <a:pt x="2880" y="6171"/>
                  </a:lnTo>
                  <a:lnTo>
                    <a:pt x="1440" y="6171"/>
                  </a:lnTo>
                  <a:lnTo>
                    <a:pt x="0" y="6171"/>
                  </a:lnTo>
                  <a:lnTo>
                    <a:pt x="0" y="6171"/>
                  </a:lnTo>
                  <a:lnTo>
                    <a:pt x="72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08" name="Shape 4908"/>
            <p:cNvSpPr/>
            <p:nvPr/>
          </p:nvSpPr>
          <p:spPr>
            <a:xfrm>
              <a:off x="414337" y="123825"/>
              <a:ext cx="38101" cy="17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7855"/>
                  </a:moveTo>
                  <a:lnTo>
                    <a:pt x="0" y="7855"/>
                  </a:lnTo>
                  <a:lnTo>
                    <a:pt x="900" y="9818"/>
                  </a:lnTo>
                  <a:lnTo>
                    <a:pt x="1800" y="9818"/>
                  </a:lnTo>
                  <a:lnTo>
                    <a:pt x="3600" y="11782"/>
                  </a:lnTo>
                  <a:lnTo>
                    <a:pt x="4500" y="13745"/>
                  </a:lnTo>
                  <a:lnTo>
                    <a:pt x="5400" y="15709"/>
                  </a:lnTo>
                  <a:lnTo>
                    <a:pt x="6300" y="15709"/>
                  </a:lnTo>
                  <a:lnTo>
                    <a:pt x="7200" y="17673"/>
                  </a:lnTo>
                  <a:lnTo>
                    <a:pt x="8100" y="17673"/>
                  </a:lnTo>
                  <a:lnTo>
                    <a:pt x="8100" y="17673"/>
                  </a:lnTo>
                  <a:lnTo>
                    <a:pt x="9000" y="17673"/>
                  </a:lnTo>
                  <a:lnTo>
                    <a:pt x="9900" y="19636"/>
                  </a:lnTo>
                  <a:lnTo>
                    <a:pt x="10800" y="19636"/>
                  </a:lnTo>
                  <a:lnTo>
                    <a:pt x="10800" y="19636"/>
                  </a:lnTo>
                  <a:lnTo>
                    <a:pt x="11700" y="19636"/>
                  </a:lnTo>
                  <a:lnTo>
                    <a:pt x="12600" y="19636"/>
                  </a:lnTo>
                  <a:lnTo>
                    <a:pt x="13500" y="21600"/>
                  </a:lnTo>
                  <a:lnTo>
                    <a:pt x="14400" y="21600"/>
                  </a:lnTo>
                  <a:lnTo>
                    <a:pt x="14400" y="21600"/>
                  </a:lnTo>
                  <a:lnTo>
                    <a:pt x="15300" y="21600"/>
                  </a:lnTo>
                  <a:lnTo>
                    <a:pt x="16200" y="21600"/>
                  </a:lnTo>
                  <a:lnTo>
                    <a:pt x="17100" y="21600"/>
                  </a:lnTo>
                  <a:lnTo>
                    <a:pt x="18000" y="21600"/>
                  </a:lnTo>
                  <a:lnTo>
                    <a:pt x="18900" y="21600"/>
                  </a:lnTo>
                  <a:lnTo>
                    <a:pt x="19800" y="21600"/>
                  </a:lnTo>
                  <a:lnTo>
                    <a:pt x="20700" y="21600"/>
                  </a:lnTo>
                  <a:lnTo>
                    <a:pt x="21600" y="19636"/>
                  </a:lnTo>
                  <a:lnTo>
                    <a:pt x="20700" y="9818"/>
                  </a:lnTo>
                  <a:lnTo>
                    <a:pt x="19800" y="11782"/>
                  </a:lnTo>
                  <a:lnTo>
                    <a:pt x="18900" y="11782"/>
                  </a:lnTo>
                  <a:lnTo>
                    <a:pt x="18900" y="11782"/>
                  </a:lnTo>
                  <a:lnTo>
                    <a:pt x="18000" y="11782"/>
                  </a:lnTo>
                  <a:lnTo>
                    <a:pt x="17100" y="11782"/>
                  </a:lnTo>
                  <a:lnTo>
                    <a:pt x="16200" y="11782"/>
                  </a:lnTo>
                  <a:lnTo>
                    <a:pt x="15300" y="11782"/>
                  </a:lnTo>
                  <a:lnTo>
                    <a:pt x="15300" y="11782"/>
                  </a:lnTo>
                  <a:lnTo>
                    <a:pt x="14400" y="11782"/>
                  </a:lnTo>
                  <a:lnTo>
                    <a:pt x="13500" y="11782"/>
                  </a:lnTo>
                  <a:lnTo>
                    <a:pt x="13500" y="9818"/>
                  </a:lnTo>
                  <a:lnTo>
                    <a:pt x="12600" y="9818"/>
                  </a:lnTo>
                  <a:lnTo>
                    <a:pt x="12600" y="9818"/>
                  </a:lnTo>
                  <a:lnTo>
                    <a:pt x="11700" y="9818"/>
                  </a:lnTo>
                  <a:lnTo>
                    <a:pt x="10800" y="9818"/>
                  </a:lnTo>
                  <a:lnTo>
                    <a:pt x="10800" y="9818"/>
                  </a:lnTo>
                  <a:lnTo>
                    <a:pt x="9900" y="9818"/>
                  </a:lnTo>
                  <a:lnTo>
                    <a:pt x="9900" y="7855"/>
                  </a:lnTo>
                  <a:lnTo>
                    <a:pt x="9000" y="7855"/>
                  </a:lnTo>
                  <a:lnTo>
                    <a:pt x="9000" y="7855"/>
                  </a:lnTo>
                  <a:lnTo>
                    <a:pt x="7200" y="5891"/>
                  </a:lnTo>
                  <a:lnTo>
                    <a:pt x="6300" y="5891"/>
                  </a:lnTo>
                  <a:lnTo>
                    <a:pt x="5400" y="3927"/>
                  </a:lnTo>
                  <a:lnTo>
                    <a:pt x="4500" y="1964"/>
                  </a:lnTo>
                  <a:lnTo>
                    <a:pt x="3600" y="1964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0" y="785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09" name="Shape 4909"/>
            <p:cNvSpPr/>
            <p:nvPr/>
          </p:nvSpPr>
          <p:spPr>
            <a:xfrm>
              <a:off x="395287" y="92075"/>
              <a:ext cx="23813" cy="381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900"/>
                  </a:moveTo>
                  <a:lnTo>
                    <a:pt x="0" y="900"/>
                  </a:lnTo>
                  <a:lnTo>
                    <a:pt x="1440" y="4500"/>
                  </a:lnTo>
                  <a:lnTo>
                    <a:pt x="2880" y="7200"/>
                  </a:lnTo>
                  <a:lnTo>
                    <a:pt x="4320" y="8100"/>
                  </a:lnTo>
                  <a:lnTo>
                    <a:pt x="4320" y="9900"/>
                  </a:lnTo>
                  <a:lnTo>
                    <a:pt x="5760" y="10800"/>
                  </a:lnTo>
                  <a:lnTo>
                    <a:pt x="7200" y="12600"/>
                  </a:lnTo>
                  <a:lnTo>
                    <a:pt x="7200" y="13500"/>
                  </a:lnTo>
                  <a:lnTo>
                    <a:pt x="8640" y="15300"/>
                  </a:lnTo>
                  <a:lnTo>
                    <a:pt x="10080" y="15300"/>
                  </a:lnTo>
                  <a:lnTo>
                    <a:pt x="10080" y="16200"/>
                  </a:lnTo>
                  <a:lnTo>
                    <a:pt x="10080" y="17100"/>
                  </a:lnTo>
                  <a:lnTo>
                    <a:pt x="11520" y="17100"/>
                  </a:lnTo>
                  <a:lnTo>
                    <a:pt x="11520" y="18000"/>
                  </a:lnTo>
                  <a:lnTo>
                    <a:pt x="12960" y="18900"/>
                  </a:lnTo>
                  <a:lnTo>
                    <a:pt x="12960" y="18900"/>
                  </a:lnTo>
                  <a:lnTo>
                    <a:pt x="14400" y="19800"/>
                  </a:lnTo>
                  <a:lnTo>
                    <a:pt x="14400" y="19800"/>
                  </a:lnTo>
                  <a:lnTo>
                    <a:pt x="15840" y="20700"/>
                  </a:lnTo>
                  <a:lnTo>
                    <a:pt x="17280" y="20700"/>
                  </a:lnTo>
                  <a:lnTo>
                    <a:pt x="17280" y="21600"/>
                  </a:lnTo>
                  <a:lnTo>
                    <a:pt x="21600" y="18000"/>
                  </a:lnTo>
                  <a:lnTo>
                    <a:pt x="21600" y="17100"/>
                  </a:lnTo>
                  <a:lnTo>
                    <a:pt x="20160" y="17100"/>
                  </a:lnTo>
                  <a:lnTo>
                    <a:pt x="20160" y="17100"/>
                  </a:lnTo>
                  <a:lnTo>
                    <a:pt x="18720" y="16200"/>
                  </a:lnTo>
                  <a:lnTo>
                    <a:pt x="18720" y="16200"/>
                  </a:lnTo>
                  <a:lnTo>
                    <a:pt x="18720" y="15300"/>
                  </a:lnTo>
                  <a:lnTo>
                    <a:pt x="17280" y="15300"/>
                  </a:lnTo>
                  <a:lnTo>
                    <a:pt x="17280" y="14400"/>
                  </a:lnTo>
                  <a:lnTo>
                    <a:pt x="17280" y="14400"/>
                  </a:lnTo>
                  <a:lnTo>
                    <a:pt x="15840" y="13500"/>
                  </a:lnTo>
                  <a:lnTo>
                    <a:pt x="15840" y="13500"/>
                  </a:lnTo>
                  <a:lnTo>
                    <a:pt x="15840" y="12600"/>
                  </a:lnTo>
                  <a:lnTo>
                    <a:pt x="14400" y="11700"/>
                  </a:lnTo>
                  <a:lnTo>
                    <a:pt x="12960" y="10800"/>
                  </a:lnTo>
                  <a:lnTo>
                    <a:pt x="12960" y="9000"/>
                  </a:lnTo>
                  <a:lnTo>
                    <a:pt x="11520" y="8100"/>
                  </a:lnTo>
                  <a:lnTo>
                    <a:pt x="11520" y="6300"/>
                  </a:lnTo>
                  <a:lnTo>
                    <a:pt x="10080" y="5400"/>
                  </a:lnTo>
                  <a:lnTo>
                    <a:pt x="8640" y="2700"/>
                  </a:lnTo>
                  <a:lnTo>
                    <a:pt x="7200" y="0"/>
                  </a:lnTo>
                  <a:lnTo>
                    <a:pt x="7200" y="0"/>
                  </a:lnTo>
                  <a:lnTo>
                    <a:pt x="0" y="9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10" name="Shape 4910"/>
            <p:cNvSpPr/>
            <p:nvPr/>
          </p:nvSpPr>
          <p:spPr>
            <a:xfrm>
              <a:off x="376237" y="61912"/>
              <a:ext cx="26988" cy="317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4320"/>
                  </a:moveTo>
                  <a:lnTo>
                    <a:pt x="0" y="4320"/>
                  </a:lnTo>
                  <a:lnTo>
                    <a:pt x="1271" y="5400"/>
                  </a:lnTo>
                  <a:lnTo>
                    <a:pt x="2541" y="6480"/>
                  </a:lnTo>
                  <a:lnTo>
                    <a:pt x="3812" y="6480"/>
                  </a:lnTo>
                  <a:lnTo>
                    <a:pt x="5082" y="7560"/>
                  </a:lnTo>
                  <a:lnTo>
                    <a:pt x="6353" y="8640"/>
                  </a:lnTo>
                  <a:lnTo>
                    <a:pt x="6353" y="9720"/>
                  </a:lnTo>
                  <a:lnTo>
                    <a:pt x="7624" y="10800"/>
                  </a:lnTo>
                  <a:lnTo>
                    <a:pt x="8894" y="11880"/>
                  </a:lnTo>
                  <a:lnTo>
                    <a:pt x="10165" y="12960"/>
                  </a:lnTo>
                  <a:lnTo>
                    <a:pt x="10165" y="14040"/>
                  </a:lnTo>
                  <a:lnTo>
                    <a:pt x="11435" y="15120"/>
                  </a:lnTo>
                  <a:lnTo>
                    <a:pt x="12706" y="16200"/>
                  </a:lnTo>
                  <a:lnTo>
                    <a:pt x="12706" y="17280"/>
                  </a:lnTo>
                  <a:lnTo>
                    <a:pt x="12706" y="17280"/>
                  </a:lnTo>
                  <a:lnTo>
                    <a:pt x="13976" y="18360"/>
                  </a:lnTo>
                  <a:lnTo>
                    <a:pt x="13976" y="19440"/>
                  </a:lnTo>
                  <a:lnTo>
                    <a:pt x="13976" y="19440"/>
                  </a:lnTo>
                  <a:lnTo>
                    <a:pt x="13976" y="20520"/>
                  </a:lnTo>
                  <a:lnTo>
                    <a:pt x="15247" y="21600"/>
                  </a:lnTo>
                  <a:lnTo>
                    <a:pt x="15247" y="21600"/>
                  </a:lnTo>
                  <a:lnTo>
                    <a:pt x="21600" y="20520"/>
                  </a:lnTo>
                  <a:lnTo>
                    <a:pt x="21600" y="19440"/>
                  </a:lnTo>
                  <a:lnTo>
                    <a:pt x="20329" y="18360"/>
                  </a:lnTo>
                  <a:lnTo>
                    <a:pt x="20329" y="17280"/>
                  </a:lnTo>
                  <a:lnTo>
                    <a:pt x="20329" y="17280"/>
                  </a:lnTo>
                  <a:lnTo>
                    <a:pt x="19059" y="16200"/>
                  </a:lnTo>
                  <a:lnTo>
                    <a:pt x="19059" y="15120"/>
                  </a:lnTo>
                  <a:lnTo>
                    <a:pt x="17788" y="14040"/>
                  </a:lnTo>
                  <a:lnTo>
                    <a:pt x="17788" y="14040"/>
                  </a:lnTo>
                  <a:lnTo>
                    <a:pt x="16518" y="11880"/>
                  </a:lnTo>
                  <a:lnTo>
                    <a:pt x="16518" y="10800"/>
                  </a:lnTo>
                  <a:lnTo>
                    <a:pt x="15247" y="9720"/>
                  </a:lnTo>
                  <a:lnTo>
                    <a:pt x="13976" y="8640"/>
                  </a:lnTo>
                  <a:lnTo>
                    <a:pt x="12706" y="7560"/>
                  </a:lnTo>
                  <a:lnTo>
                    <a:pt x="11435" y="5400"/>
                  </a:lnTo>
                  <a:lnTo>
                    <a:pt x="10165" y="4320"/>
                  </a:lnTo>
                  <a:lnTo>
                    <a:pt x="8894" y="4320"/>
                  </a:lnTo>
                  <a:lnTo>
                    <a:pt x="7624" y="3240"/>
                  </a:lnTo>
                  <a:lnTo>
                    <a:pt x="6353" y="2160"/>
                  </a:lnTo>
                  <a:lnTo>
                    <a:pt x="5082" y="1080"/>
                  </a:lnTo>
                  <a:lnTo>
                    <a:pt x="3812" y="0"/>
                  </a:lnTo>
                  <a:lnTo>
                    <a:pt x="3812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11" name="Shape 4911"/>
            <p:cNvSpPr/>
            <p:nvPr/>
          </p:nvSpPr>
          <p:spPr>
            <a:xfrm>
              <a:off x="347662" y="50800"/>
              <a:ext cx="33338" cy="17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5891"/>
                  </a:moveTo>
                  <a:lnTo>
                    <a:pt x="1029" y="7855"/>
                  </a:lnTo>
                  <a:lnTo>
                    <a:pt x="2057" y="7855"/>
                  </a:lnTo>
                  <a:lnTo>
                    <a:pt x="2057" y="9818"/>
                  </a:lnTo>
                  <a:lnTo>
                    <a:pt x="3086" y="9818"/>
                  </a:lnTo>
                  <a:lnTo>
                    <a:pt x="4114" y="9818"/>
                  </a:lnTo>
                  <a:lnTo>
                    <a:pt x="4114" y="11782"/>
                  </a:lnTo>
                  <a:lnTo>
                    <a:pt x="5143" y="11782"/>
                  </a:lnTo>
                  <a:lnTo>
                    <a:pt x="5143" y="11782"/>
                  </a:lnTo>
                  <a:lnTo>
                    <a:pt x="7200" y="13745"/>
                  </a:lnTo>
                  <a:lnTo>
                    <a:pt x="8229" y="13745"/>
                  </a:lnTo>
                  <a:lnTo>
                    <a:pt x="9257" y="13745"/>
                  </a:lnTo>
                  <a:lnTo>
                    <a:pt x="10286" y="15709"/>
                  </a:lnTo>
                  <a:lnTo>
                    <a:pt x="12343" y="15709"/>
                  </a:lnTo>
                  <a:lnTo>
                    <a:pt x="13371" y="17673"/>
                  </a:lnTo>
                  <a:lnTo>
                    <a:pt x="14400" y="17673"/>
                  </a:lnTo>
                  <a:lnTo>
                    <a:pt x="15429" y="17673"/>
                  </a:lnTo>
                  <a:lnTo>
                    <a:pt x="15429" y="19636"/>
                  </a:lnTo>
                  <a:lnTo>
                    <a:pt x="16457" y="19636"/>
                  </a:lnTo>
                  <a:lnTo>
                    <a:pt x="16457" y="19636"/>
                  </a:lnTo>
                  <a:lnTo>
                    <a:pt x="17486" y="19636"/>
                  </a:lnTo>
                  <a:lnTo>
                    <a:pt x="17486" y="19636"/>
                  </a:lnTo>
                  <a:lnTo>
                    <a:pt x="18514" y="21600"/>
                  </a:lnTo>
                  <a:lnTo>
                    <a:pt x="18514" y="21600"/>
                  </a:lnTo>
                  <a:lnTo>
                    <a:pt x="18514" y="21600"/>
                  </a:lnTo>
                  <a:lnTo>
                    <a:pt x="21600" y="13745"/>
                  </a:lnTo>
                  <a:lnTo>
                    <a:pt x="21600" y="13745"/>
                  </a:lnTo>
                  <a:lnTo>
                    <a:pt x="20571" y="11782"/>
                  </a:lnTo>
                  <a:lnTo>
                    <a:pt x="20571" y="11782"/>
                  </a:lnTo>
                  <a:lnTo>
                    <a:pt x="19543" y="11782"/>
                  </a:lnTo>
                  <a:lnTo>
                    <a:pt x="18514" y="9818"/>
                  </a:lnTo>
                  <a:lnTo>
                    <a:pt x="18514" y="9818"/>
                  </a:lnTo>
                  <a:lnTo>
                    <a:pt x="17486" y="9818"/>
                  </a:lnTo>
                  <a:lnTo>
                    <a:pt x="17486" y="7855"/>
                  </a:lnTo>
                  <a:lnTo>
                    <a:pt x="15429" y="7855"/>
                  </a:lnTo>
                  <a:lnTo>
                    <a:pt x="14400" y="7855"/>
                  </a:lnTo>
                  <a:lnTo>
                    <a:pt x="13371" y="5891"/>
                  </a:lnTo>
                  <a:lnTo>
                    <a:pt x="12343" y="5891"/>
                  </a:lnTo>
                  <a:lnTo>
                    <a:pt x="11314" y="5891"/>
                  </a:lnTo>
                  <a:lnTo>
                    <a:pt x="9257" y="3927"/>
                  </a:lnTo>
                  <a:lnTo>
                    <a:pt x="8229" y="3927"/>
                  </a:lnTo>
                  <a:lnTo>
                    <a:pt x="7200" y="3927"/>
                  </a:lnTo>
                  <a:lnTo>
                    <a:pt x="7200" y="1964"/>
                  </a:lnTo>
                  <a:lnTo>
                    <a:pt x="6171" y="1964"/>
                  </a:lnTo>
                  <a:lnTo>
                    <a:pt x="6171" y="1964"/>
                  </a:lnTo>
                  <a:lnTo>
                    <a:pt x="5143" y="1964"/>
                  </a:lnTo>
                  <a:lnTo>
                    <a:pt x="5143" y="0"/>
                  </a:lnTo>
                  <a:lnTo>
                    <a:pt x="5143" y="0"/>
                  </a:lnTo>
                  <a:lnTo>
                    <a:pt x="4114" y="0"/>
                  </a:lnTo>
                  <a:lnTo>
                    <a:pt x="4114" y="0"/>
                  </a:lnTo>
                  <a:lnTo>
                    <a:pt x="0" y="589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12" name="Shape 4912"/>
            <p:cNvSpPr/>
            <p:nvPr/>
          </p:nvSpPr>
          <p:spPr>
            <a:xfrm>
              <a:off x="750887" y="663575"/>
              <a:ext cx="15876" cy="127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lnTo>
                    <a:pt x="21600" y="10800"/>
                  </a:lnTo>
                  <a:lnTo>
                    <a:pt x="21600" y="8100"/>
                  </a:lnTo>
                  <a:lnTo>
                    <a:pt x="19440" y="8100"/>
                  </a:lnTo>
                  <a:lnTo>
                    <a:pt x="19440" y="8100"/>
                  </a:lnTo>
                  <a:lnTo>
                    <a:pt x="17280" y="8100"/>
                  </a:lnTo>
                  <a:lnTo>
                    <a:pt x="15120" y="5400"/>
                  </a:lnTo>
                  <a:lnTo>
                    <a:pt x="15120" y="5400"/>
                  </a:lnTo>
                  <a:lnTo>
                    <a:pt x="12960" y="5400"/>
                  </a:lnTo>
                  <a:lnTo>
                    <a:pt x="12960" y="5400"/>
                  </a:lnTo>
                  <a:lnTo>
                    <a:pt x="12960" y="5400"/>
                  </a:lnTo>
                  <a:lnTo>
                    <a:pt x="10800" y="2700"/>
                  </a:lnTo>
                  <a:lnTo>
                    <a:pt x="10800" y="2700"/>
                  </a:lnTo>
                  <a:lnTo>
                    <a:pt x="8640" y="2700"/>
                  </a:lnTo>
                  <a:lnTo>
                    <a:pt x="8640" y="0"/>
                  </a:lnTo>
                  <a:lnTo>
                    <a:pt x="6480" y="0"/>
                  </a:lnTo>
                  <a:lnTo>
                    <a:pt x="0" y="10800"/>
                  </a:lnTo>
                  <a:lnTo>
                    <a:pt x="2160" y="10800"/>
                  </a:lnTo>
                  <a:lnTo>
                    <a:pt x="2160" y="13500"/>
                  </a:lnTo>
                  <a:lnTo>
                    <a:pt x="4320" y="13500"/>
                  </a:lnTo>
                  <a:lnTo>
                    <a:pt x="6480" y="16200"/>
                  </a:lnTo>
                  <a:lnTo>
                    <a:pt x="6480" y="16200"/>
                  </a:lnTo>
                  <a:lnTo>
                    <a:pt x="8640" y="16200"/>
                  </a:lnTo>
                  <a:lnTo>
                    <a:pt x="8640" y="16200"/>
                  </a:lnTo>
                  <a:lnTo>
                    <a:pt x="10800" y="18900"/>
                  </a:lnTo>
                  <a:lnTo>
                    <a:pt x="12960" y="18900"/>
                  </a:lnTo>
                  <a:lnTo>
                    <a:pt x="12960" y="18900"/>
                  </a:lnTo>
                  <a:lnTo>
                    <a:pt x="15120" y="21600"/>
                  </a:lnTo>
                  <a:lnTo>
                    <a:pt x="15120" y="21600"/>
                  </a:lnTo>
                  <a:lnTo>
                    <a:pt x="15120" y="21600"/>
                  </a:lnTo>
                  <a:lnTo>
                    <a:pt x="17280" y="21600"/>
                  </a:lnTo>
                  <a:lnTo>
                    <a:pt x="17280" y="21600"/>
                  </a:lnTo>
                  <a:lnTo>
                    <a:pt x="21600" y="108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13" name="Shape 4913"/>
            <p:cNvSpPr/>
            <p:nvPr/>
          </p:nvSpPr>
          <p:spPr>
            <a:xfrm>
              <a:off x="763587" y="669925"/>
              <a:ext cx="17463" cy="17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9636"/>
                  </a:moveTo>
                  <a:lnTo>
                    <a:pt x="21600" y="19636"/>
                  </a:lnTo>
                  <a:lnTo>
                    <a:pt x="21600" y="17673"/>
                  </a:lnTo>
                  <a:lnTo>
                    <a:pt x="21600" y="17673"/>
                  </a:lnTo>
                  <a:lnTo>
                    <a:pt x="21600" y="15709"/>
                  </a:lnTo>
                  <a:lnTo>
                    <a:pt x="21600" y="15709"/>
                  </a:lnTo>
                  <a:lnTo>
                    <a:pt x="21600" y="13745"/>
                  </a:lnTo>
                  <a:lnTo>
                    <a:pt x="19636" y="13745"/>
                  </a:lnTo>
                  <a:lnTo>
                    <a:pt x="19636" y="11782"/>
                  </a:lnTo>
                  <a:lnTo>
                    <a:pt x="19636" y="11782"/>
                  </a:lnTo>
                  <a:lnTo>
                    <a:pt x="19636" y="9818"/>
                  </a:lnTo>
                  <a:lnTo>
                    <a:pt x="17673" y="9818"/>
                  </a:lnTo>
                  <a:lnTo>
                    <a:pt x="17673" y="9818"/>
                  </a:lnTo>
                  <a:lnTo>
                    <a:pt x="17673" y="7855"/>
                  </a:lnTo>
                  <a:lnTo>
                    <a:pt x="15709" y="5891"/>
                  </a:lnTo>
                  <a:lnTo>
                    <a:pt x="13745" y="5891"/>
                  </a:lnTo>
                  <a:lnTo>
                    <a:pt x="13745" y="3927"/>
                  </a:lnTo>
                  <a:lnTo>
                    <a:pt x="11782" y="3927"/>
                  </a:lnTo>
                  <a:lnTo>
                    <a:pt x="9818" y="1964"/>
                  </a:lnTo>
                  <a:lnTo>
                    <a:pt x="9818" y="1964"/>
                  </a:lnTo>
                  <a:lnTo>
                    <a:pt x="5891" y="0"/>
                  </a:lnTo>
                  <a:lnTo>
                    <a:pt x="3927" y="0"/>
                  </a:lnTo>
                  <a:lnTo>
                    <a:pt x="0" y="7855"/>
                  </a:lnTo>
                  <a:lnTo>
                    <a:pt x="1964" y="9818"/>
                  </a:lnTo>
                  <a:lnTo>
                    <a:pt x="3927" y="11782"/>
                  </a:lnTo>
                  <a:lnTo>
                    <a:pt x="5891" y="11782"/>
                  </a:lnTo>
                  <a:lnTo>
                    <a:pt x="5891" y="11782"/>
                  </a:lnTo>
                  <a:lnTo>
                    <a:pt x="7855" y="13745"/>
                  </a:lnTo>
                  <a:lnTo>
                    <a:pt x="7855" y="13745"/>
                  </a:lnTo>
                  <a:lnTo>
                    <a:pt x="9818" y="13745"/>
                  </a:lnTo>
                  <a:lnTo>
                    <a:pt x="9818" y="15709"/>
                  </a:lnTo>
                  <a:lnTo>
                    <a:pt x="9818" y="15709"/>
                  </a:lnTo>
                  <a:lnTo>
                    <a:pt x="9818" y="15709"/>
                  </a:lnTo>
                  <a:lnTo>
                    <a:pt x="9818" y="15709"/>
                  </a:lnTo>
                  <a:lnTo>
                    <a:pt x="11782" y="15709"/>
                  </a:lnTo>
                  <a:lnTo>
                    <a:pt x="11782" y="17673"/>
                  </a:lnTo>
                  <a:lnTo>
                    <a:pt x="11782" y="17673"/>
                  </a:lnTo>
                  <a:lnTo>
                    <a:pt x="11782" y="17673"/>
                  </a:lnTo>
                  <a:lnTo>
                    <a:pt x="11782" y="17673"/>
                  </a:lnTo>
                  <a:lnTo>
                    <a:pt x="11782" y="19636"/>
                  </a:lnTo>
                  <a:lnTo>
                    <a:pt x="11782" y="19636"/>
                  </a:lnTo>
                  <a:lnTo>
                    <a:pt x="11782" y="19636"/>
                  </a:lnTo>
                  <a:lnTo>
                    <a:pt x="11782" y="21600"/>
                  </a:lnTo>
                  <a:lnTo>
                    <a:pt x="11782" y="21600"/>
                  </a:lnTo>
                  <a:lnTo>
                    <a:pt x="21600" y="1963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14" name="Shape 4914"/>
            <p:cNvSpPr/>
            <p:nvPr/>
          </p:nvSpPr>
          <p:spPr>
            <a:xfrm>
              <a:off x="773112" y="685800"/>
              <a:ext cx="12701" cy="23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5840"/>
                  </a:moveTo>
                  <a:lnTo>
                    <a:pt x="21600" y="15840"/>
                  </a:lnTo>
                  <a:lnTo>
                    <a:pt x="21600" y="15840"/>
                  </a:lnTo>
                  <a:lnTo>
                    <a:pt x="21600" y="15840"/>
                  </a:lnTo>
                  <a:lnTo>
                    <a:pt x="21600" y="14400"/>
                  </a:lnTo>
                  <a:lnTo>
                    <a:pt x="21600" y="14400"/>
                  </a:lnTo>
                  <a:lnTo>
                    <a:pt x="21600" y="14400"/>
                  </a:lnTo>
                  <a:lnTo>
                    <a:pt x="18900" y="12960"/>
                  </a:lnTo>
                  <a:lnTo>
                    <a:pt x="18900" y="12960"/>
                  </a:lnTo>
                  <a:lnTo>
                    <a:pt x="18900" y="11520"/>
                  </a:lnTo>
                  <a:lnTo>
                    <a:pt x="18900" y="11520"/>
                  </a:lnTo>
                  <a:lnTo>
                    <a:pt x="18900" y="10080"/>
                  </a:lnTo>
                  <a:lnTo>
                    <a:pt x="16200" y="8640"/>
                  </a:lnTo>
                  <a:lnTo>
                    <a:pt x="16200" y="7200"/>
                  </a:lnTo>
                  <a:lnTo>
                    <a:pt x="16200" y="7200"/>
                  </a:lnTo>
                  <a:lnTo>
                    <a:pt x="16200" y="5760"/>
                  </a:lnTo>
                  <a:lnTo>
                    <a:pt x="16200" y="2880"/>
                  </a:lnTo>
                  <a:lnTo>
                    <a:pt x="13500" y="0"/>
                  </a:lnTo>
                  <a:lnTo>
                    <a:pt x="0" y="1440"/>
                  </a:lnTo>
                  <a:lnTo>
                    <a:pt x="2700" y="4320"/>
                  </a:lnTo>
                  <a:lnTo>
                    <a:pt x="2700" y="7200"/>
                  </a:lnTo>
                  <a:lnTo>
                    <a:pt x="2700" y="7200"/>
                  </a:lnTo>
                  <a:lnTo>
                    <a:pt x="2700" y="8640"/>
                  </a:lnTo>
                  <a:lnTo>
                    <a:pt x="2700" y="10080"/>
                  </a:lnTo>
                  <a:lnTo>
                    <a:pt x="5400" y="11520"/>
                  </a:lnTo>
                  <a:lnTo>
                    <a:pt x="5400" y="12960"/>
                  </a:lnTo>
                  <a:lnTo>
                    <a:pt x="5400" y="14400"/>
                  </a:lnTo>
                  <a:lnTo>
                    <a:pt x="8100" y="15840"/>
                  </a:lnTo>
                  <a:lnTo>
                    <a:pt x="8100" y="17280"/>
                  </a:lnTo>
                  <a:lnTo>
                    <a:pt x="8100" y="17280"/>
                  </a:lnTo>
                  <a:lnTo>
                    <a:pt x="10800" y="18720"/>
                  </a:lnTo>
                  <a:lnTo>
                    <a:pt x="10800" y="20160"/>
                  </a:lnTo>
                  <a:lnTo>
                    <a:pt x="10800" y="20160"/>
                  </a:lnTo>
                  <a:lnTo>
                    <a:pt x="13500" y="20160"/>
                  </a:lnTo>
                  <a:lnTo>
                    <a:pt x="13500" y="21600"/>
                  </a:lnTo>
                  <a:lnTo>
                    <a:pt x="13500" y="21600"/>
                  </a:lnTo>
                  <a:lnTo>
                    <a:pt x="21600" y="1584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15" name="Shape 4915"/>
            <p:cNvSpPr/>
            <p:nvPr/>
          </p:nvSpPr>
          <p:spPr>
            <a:xfrm>
              <a:off x="781050" y="703262"/>
              <a:ext cx="25400" cy="95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900" y="0"/>
                  </a:moveTo>
                  <a:lnTo>
                    <a:pt x="18900" y="0"/>
                  </a:lnTo>
                  <a:lnTo>
                    <a:pt x="17550" y="3600"/>
                  </a:lnTo>
                  <a:lnTo>
                    <a:pt x="16200" y="3600"/>
                  </a:lnTo>
                  <a:lnTo>
                    <a:pt x="16200" y="3600"/>
                  </a:lnTo>
                  <a:lnTo>
                    <a:pt x="14850" y="3600"/>
                  </a:lnTo>
                  <a:lnTo>
                    <a:pt x="13500" y="3600"/>
                  </a:lnTo>
                  <a:lnTo>
                    <a:pt x="12150" y="3600"/>
                  </a:lnTo>
                  <a:lnTo>
                    <a:pt x="12150" y="3600"/>
                  </a:lnTo>
                  <a:lnTo>
                    <a:pt x="10800" y="3600"/>
                  </a:lnTo>
                  <a:lnTo>
                    <a:pt x="9450" y="3600"/>
                  </a:lnTo>
                  <a:lnTo>
                    <a:pt x="8100" y="3600"/>
                  </a:lnTo>
                  <a:lnTo>
                    <a:pt x="8100" y="3600"/>
                  </a:lnTo>
                  <a:lnTo>
                    <a:pt x="6750" y="3600"/>
                  </a:lnTo>
                  <a:lnTo>
                    <a:pt x="5400" y="3600"/>
                  </a:lnTo>
                  <a:lnTo>
                    <a:pt x="5400" y="0"/>
                  </a:lnTo>
                  <a:lnTo>
                    <a:pt x="5400" y="0"/>
                  </a:lnTo>
                  <a:lnTo>
                    <a:pt x="5400" y="0"/>
                  </a:lnTo>
                  <a:lnTo>
                    <a:pt x="5400" y="0"/>
                  </a:lnTo>
                  <a:lnTo>
                    <a:pt x="4050" y="0"/>
                  </a:lnTo>
                  <a:lnTo>
                    <a:pt x="0" y="14400"/>
                  </a:lnTo>
                  <a:lnTo>
                    <a:pt x="0" y="14400"/>
                  </a:lnTo>
                  <a:lnTo>
                    <a:pt x="1350" y="14400"/>
                  </a:lnTo>
                  <a:lnTo>
                    <a:pt x="1350" y="14400"/>
                  </a:lnTo>
                  <a:lnTo>
                    <a:pt x="2700" y="18000"/>
                  </a:lnTo>
                  <a:lnTo>
                    <a:pt x="2700" y="18000"/>
                  </a:lnTo>
                  <a:lnTo>
                    <a:pt x="4050" y="18000"/>
                  </a:lnTo>
                  <a:lnTo>
                    <a:pt x="5400" y="21600"/>
                  </a:lnTo>
                  <a:lnTo>
                    <a:pt x="6750" y="21600"/>
                  </a:lnTo>
                  <a:lnTo>
                    <a:pt x="8100" y="21600"/>
                  </a:lnTo>
                  <a:lnTo>
                    <a:pt x="9450" y="21600"/>
                  </a:lnTo>
                  <a:lnTo>
                    <a:pt x="10800" y="21600"/>
                  </a:lnTo>
                  <a:lnTo>
                    <a:pt x="12150" y="21600"/>
                  </a:lnTo>
                  <a:lnTo>
                    <a:pt x="13500" y="21600"/>
                  </a:lnTo>
                  <a:lnTo>
                    <a:pt x="16200" y="21600"/>
                  </a:lnTo>
                  <a:lnTo>
                    <a:pt x="17550" y="21600"/>
                  </a:lnTo>
                  <a:lnTo>
                    <a:pt x="18900" y="21600"/>
                  </a:lnTo>
                  <a:lnTo>
                    <a:pt x="20250" y="21600"/>
                  </a:lnTo>
                  <a:lnTo>
                    <a:pt x="21600" y="18000"/>
                  </a:lnTo>
                  <a:lnTo>
                    <a:pt x="21600" y="18000"/>
                  </a:lnTo>
                  <a:lnTo>
                    <a:pt x="18900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16" name="Shape 4916"/>
            <p:cNvSpPr/>
            <p:nvPr/>
          </p:nvSpPr>
          <p:spPr>
            <a:xfrm>
              <a:off x="803275" y="692150"/>
              <a:ext cx="34925" cy="190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00"/>
                  </a:moveTo>
                  <a:lnTo>
                    <a:pt x="21600" y="1800"/>
                  </a:lnTo>
                  <a:lnTo>
                    <a:pt x="20618" y="1800"/>
                  </a:lnTo>
                  <a:lnTo>
                    <a:pt x="20618" y="1800"/>
                  </a:lnTo>
                  <a:lnTo>
                    <a:pt x="19636" y="1800"/>
                  </a:lnTo>
                  <a:lnTo>
                    <a:pt x="19636" y="0"/>
                  </a:lnTo>
                  <a:lnTo>
                    <a:pt x="18655" y="0"/>
                  </a:lnTo>
                  <a:lnTo>
                    <a:pt x="18655" y="0"/>
                  </a:lnTo>
                  <a:lnTo>
                    <a:pt x="17673" y="0"/>
                  </a:lnTo>
                  <a:lnTo>
                    <a:pt x="16691" y="0"/>
                  </a:lnTo>
                  <a:lnTo>
                    <a:pt x="15709" y="0"/>
                  </a:lnTo>
                  <a:lnTo>
                    <a:pt x="15709" y="0"/>
                  </a:lnTo>
                  <a:lnTo>
                    <a:pt x="14727" y="1800"/>
                  </a:lnTo>
                  <a:lnTo>
                    <a:pt x="13745" y="1800"/>
                  </a:lnTo>
                  <a:lnTo>
                    <a:pt x="12764" y="1800"/>
                  </a:lnTo>
                  <a:lnTo>
                    <a:pt x="12764" y="1800"/>
                  </a:lnTo>
                  <a:lnTo>
                    <a:pt x="10800" y="3600"/>
                  </a:lnTo>
                  <a:lnTo>
                    <a:pt x="9818" y="5400"/>
                  </a:lnTo>
                  <a:lnTo>
                    <a:pt x="7855" y="5400"/>
                  </a:lnTo>
                  <a:lnTo>
                    <a:pt x="6873" y="7200"/>
                  </a:lnTo>
                  <a:lnTo>
                    <a:pt x="4909" y="9000"/>
                  </a:lnTo>
                  <a:lnTo>
                    <a:pt x="3927" y="9000"/>
                  </a:lnTo>
                  <a:lnTo>
                    <a:pt x="2945" y="10800"/>
                  </a:lnTo>
                  <a:lnTo>
                    <a:pt x="1964" y="12600"/>
                  </a:lnTo>
                  <a:lnTo>
                    <a:pt x="982" y="12600"/>
                  </a:lnTo>
                  <a:lnTo>
                    <a:pt x="0" y="12600"/>
                  </a:lnTo>
                  <a:lnTo>
                    <a:pt x="1964" y="21600"/>
                  </a:lnTo>
                  <a:lnTo>
                    <a:pt x="2945" y="21600"/>
                  </a:lnTo>
                  <a:lnTo>
                    <a:pt x="3927" y="19800"/>
                  </a:lnTo>
                  <a:lnTo>
                    <a:pt x="4909" y="19800"/>
                  </a:lnTo>
                  <a:lnTo>
                    <a:pt x="5891" y="18000"/>
                  </a:lnTo>
                  <a:lnTo>
                    <a:pt x="7855" y="16200"/>
                  </a:lnTo>
                  <a:lnTo>
                    <a:pt x="8836" y="14400"/>
                  </a:lnTo>
                  <a:lnTo>
                    <a:pt x="9818" y="14400"/>
                  </a:lnTo>
                  <a:lnTo>
                    <a:pt x="11782" y="12600"/>
                  </a:lnTo>
                  <a:lnTo>
                    <a:pt x="12764" y="10800"/>
                  </a:lnTo>
                  <a:lnTo>
                    <a:pt x="13745" y="10800"/>
                  </a:lnTo>
                  <a:lnTo>
                    <a:pt x="14727" y="10800"/>
                  </a:lnTo>
                  <a:lnTo>
                    <a:pt x="15709" y="9000"/>
                  </a:lnTo>
                  <a:lnTo>
                    <a:pt x="15709" y="9000"/>
                  </a:lnTo>
                  <a:lnTo>
                    <a:pt x="16691" y="9000"/>
                  </a:lnTo>
                  <a:lnTo>
                    <a:pt x="16691" y="9000"/>
                  </a:lnTo>
                  <a:lnTo>
                    <a:pt x="16691" y="9000"/>
                  </a:lnTo>
                  <a:lnTo>
                    <a:pt x="17673" y="9000"/>
                  </a:lnTo>
                  <a:lnTo>
                    <a:pt x="17673" y="9000"/>
                  </a:lnTo>
                  <a:lnTo>
                    <a:pt x="17673" y="9000"/>
                  </a:lnTo>
                  <a:lnTo>
                    <a:pt x="17673" y="9000"/>
                  </a:lnTo>
                  <a:lnTo>
                    <a:pt x="17673" y="9000"/>
                  </a:lnTo>
                  <a:lnTo>
                    <a:pt x="17673" y="9000"/>
                  </a:lnTo>
                  <a:lnTo>
                    <a:pt x="17673" y="9000"/>
                  </a:lnTo>
                  <a:lnTo>
                    <a:pt x="17673" y="9000"/>
                  </a:lnTo>
                  <a:lnTo>
                    <a:pt x="17673" y="9000"/>
                  </a:lnTo>
                  <a:lnTo>
                    <a:pt x="21600" y="18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17" name="Shape 4917"/>
            <p:cNvSpPr/>
            <p:nvPr/>
          </p:nvSpPr>
          <p:spPr>
            <a:xfrm>
              <a:off x="827087" y="693737"/>
              <a:ext cx="14288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00" y="21600"/>
                  </a:moveTo>
                  <a:lnTo>
                    <a:pt x="12000" y="21600"/>
                  </a:lnTo>
                  <a:lnTo>
                    <a:pt x="14400" y="18783"/>
                  </a:lnTo>
                  <a:lnTo>
                    <a:pt x="16800" y="15965"/>
                  </a:lnTo>
                  <a:lnTo>
                    <a:pt x="19200" y="15026"/>
                  </a:lnTo>
                  <a:lnTo>
                    <a:pt x="19200" y="13148"/>
                  </a:lnTo>
                  <a:lnTo>
                    <a:pt x="19200" y="12209"/>
                  </a:lnTo>
                  <a:lnTo>
                    <a:pt x="21600" y="10330"/>
                  </a:lnTo>
                  <a:lnTo>
                    <a:pt x="21600" y="9391"/>
                  </a:lnTo>
                  <a:lnTo>
                    <a:pt x="21600" y="9391"/>
                  </a:lnTo>
                  <a:lnTo>
                    <a:pt x="21600" y="8452"/>
                  </a:lnTo>
                  <a:lnTo>
                    <a:pt x="21600" y="7513"/>
                  </a:lnTo>
                  <a:lnTo>
                    <a:pt x="21600" y="6574"/>
                  </a:lnTo>
                  <a:lnTo>
                    <a:pt x="21600" y="6574"/>
                  </a:lnTo>
                  <a:lnTo>
                    <a:pt x="21600" y="5635"/>
                  </a:lnTo>
                  <a:lnTo>
                    <a:pt x="21600" y="4696"/>
                  </a:lnTo>
                  <a:lnTo>
                    <a:pt x="21600" y="4696"/>
                  </a:lnTo>
                  <a:lnTo>
                    <a:pt x="21600" y="3757"/>
                  </a:lnTo>
                  <a:lnTo>
                    <a:pt x="21600" y="2817"/>
                  </a:lnTo>
                  <a:lnTo>
                    <a:pt x="21600" y="2817"/>
                  </a:lnTo>
                  <a:lnTo>
                    <a:pt x="19200" y="1878"/>
                  </a:lnTo>
                  <a:lnTo>
                    <a:pt x="19200" y="939"/>
                  </a:lnTo>
                  <a:lnTo>
                    <a:pt x="16800" y="939"/>
                  </a:lnTo>
                  <a:lnTo>
                    <a:pt x="16800" y="0"/>
                  </a:lnTo>
                  <a:lnTo>
                    <a:pt x="7200" y="3757"/>
                  </a:lnTo>
                  <a:lnTo>
                    <a:pt x="9600" y="3757"/>
                  </a:lnTo>
                  <a:lnTo>
                    <a:pt x="9600" y="3757"/>
                  </a:lnTo>
                  <a:lnTo>
                    <a:pt x="9600" y="3757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5635"/>
                  </a:lnTo>
                  <a:lnTo>
                    <a:pt x="9600" y="5635"/>
                  </a:lnTo>
                  <a:lnTo>
                    <a:pt x="9600" y="6574"/>
                  </a:lnTo>
                  <a:lnTo>
                    <a:pt x="9600" y="6574"/>
                  </a:lnTo>
                  <a:lnTo>
                    <a:pt x="9600" y="7513"/>
                  </a:lnTo>
                  <a:lnTo>
                    <a:pt x="9600" y="7513"/>
                  </a:lnTo>
                  <a:lnTo>
                    <a:pt x="9600" y="8452"/>
                  </a:lnTo>
                  <a:lnTo>
                    <a:pt x="9600" y="9391"/>
                  </a:lnTo>
                  <a:lnTo>
                    <a:pt x="9600" y="9391"/>
                  </a:lnTo>
                  <a:lnTo>
                    <a:pt x="7200" y="11270"/>
                  </a:lnTo>
                  <a:lnTo>
                    <a:pt x="7200" y="12209"/>
                  </a:lnTo>
                  <a:lnTo>
                    <a:pt x="7200" y="13148"/>
                  </a:lnTo>
                  <a:lnTo>
                    <a:pt x="4800" y="15026"/>
                  </a:lnTo>
                  <a:lnTo>
                    <a:pt x="2400" y="17843"/>
                  </a:lnTo>
                  <a:lnTo>
                    <a:pt x="0" y="20661"/>
                  </a:lnTo>
                  <a:lnTo>
                    <a:pt x="0" y="20661"/>
                  </a:lnTo>
                  <a:lnTo>
                    <a:pt x="120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18" name="Shape 4918"/>
            <p:cNvSpPr/>
            <p:nvPr/>
          </p:nvSpPr>
          <p:spPr>
            <a:xfrm>
              <a:off x="820737" y="728662"/>
              <a:ext cx="14288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400" y="17843"/>
                  </a:moveTo>
                  <a:lnTo>
                    <a:pt x="14400" y="17843"/>
                  </a:lnTo>
                  <a:lnTo>
                    <a:pt x="12000" y="17843"/>
                  </a:lnTo>
                  <a:lnTo>
                    <a:pt x="12000" y="17843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5965"/>
                  </a:lnTo>
                  <a:lnTo>
                    <a:pt x="12000" y="15965"/>
                  </a:lnTo>
                  <a:lnTo>
                    <a:pt x="12000" y="15965"/>
                  </a:lnTo>
                  <a:lnTo>
                    <a:pt x="12000" y="15026"/>
                  </a:lnTo>
                  <a:lnTo>
                    <a:pt x="12000" y="15026"/>
                  </a:lnTo>
                  <a:lnTo>
                    <a:pt x="12000" y="14087"/>
                  </a:lnTo>
                  <a:lnTo>
                    <a:pt x="12000" y="14087"/>
                  </a:lnTo>
                  <a:lnTo>
                    <a:pt x="12000" y="13148"/>
                  </a:lnTo>
                  <a:lnTo>
                    <a:pt x="12000" y="12209"/>
                  </a:lnTo>
                  <a:lnTo>
                    <a:pt x="12000" y="12209"/>
                  </a:lnTo>
                  <a:lnTo>
                    <a:pt x="14400" y="10330"/>
                  </a:lnTo>
                  <a:lnTo>
                    <a:pt x="14400" y="9391"/>
                  </a:lnTo>
                  <a:lnTo>
                    <a:pt x="16800" y="8452"/>
                  </a:lnTo>
                  <a:lnTo>
                    <a:pt x="16800" y="6574"/>
                  </a:lnTo>
                  <a:lnTo>
                    <a:pt x="19200" y="3757"/>
                  </a:lnTo>
                  <a:lnTo>
                    <a:pt x="21600" y="939"/>
                  </a:lnTo>
                  <a:lnTo>
                    <a:pt x="9600" y="0"/>
                  </a:lnTo>
                  <a:lnTo>
                    <a:pt x="7200" y="2817"/>
                  </a:lnTo>
                  <a:lnTo>
                    <a:pt x="4800" y="5635"/>
                  </a:lnTo>
                  <a:lnTo>
                    <a:pt x="4800" y="6574"/>
                  </a:lnTo>
                  <a:lnTo>
                    <a:pt x="2400" y="8452"/>
                  </a:lnTo>
                  <a:lnTo>
                    <a:pt x="2400" y="9391"/>
                  </a:lnTo>
                  <a:lnTo>
                    <a:pt x="2400" y="11270"/>
                  </a:lnTo>
                  <a:lnTo>
                    <a:pt x="0" y="11270"/>
                  </a:lnTo>
                  <a:lnTo>
                    <a:pt x="0" y="12209"/>
                  </a:lnTo>
                  <a:lnTo>
                    <a:pt x="0" y="13148"/>
                  </a:lnTo>
                  <a:lnTo>
                    <a:pt x="0" y="14087"/>
                  </a:lnTo>
                  <a:lnTo>
                    <a:pt x="0" y="14087"/>
                  </a:lnTo>
                  <a:lnTo>
                    <a:pt x="0" y="15026"/>
                  </a:lnTo>
                  <a:lnTo>
                    <a:pt x="0" y="15965"/>
                  </a:lnTo>
                  <a:lnTo>
                    <a:pt x="0" y="16904"/>
                  </a:lnTo>
                  <a:lnTo>
                    <a:pt x="0" y="16904"/>
                  </a:lnTo>
                  <a:lnTo>
                    <a:pt x="0" y="17843"/>
                  </a:lnTo>
                  <a:lnTo>
                    <a:pt x="0" y="18783"/>
                  </a:lnTo>
                  <a:lnTo>
                    <a:pt x="2400" y="18783"/>
                  </a:lnTo>
                  <a:lnTo>
                    <a:pt x="2400" y="19722"/>
                  </a:lnTo>
                  <a:lnTo>
                    <a:pt x="2400" y="20661"/>
                  </a:lnTo>
                  <a:lnTo>
                    <a:pt x="4800" y="20661"/>
                  </a:lnTo>
                  <a:lnTo>
                    <a:pt x="7200" y="21600"/>
                  </a:lnTo>
                  <a:lnTo>
                    <a:pt x="7200" y="21600"/>
                  </a:lnTo>
                  <a:lnTo>
                    <a:pt x="14400" y="1784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19" name="Shape 4919"/>
            <p:cNvSpPr/>
            <p:nvPr/>
          </p:nvSpPr>
          <p:spPr>
            <a:xfrm>
              <a:off x="825500" y="747712"/>
              <a:ext cx="34925" cy="190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55" y="0"/>
                  </a:moveTo>
                  <a:lnTo>
                    <a:pt x="18655" y="0"/>
                  </a:lnTo>
                  <a:lnTo>
                    <a:pt x="16691" y="1800"/>
                  </a:lnTo>
                  <a:lnTo>
                    <a:pt x="13745" y="5400"/>
                  </a:lnTo>
                  <a:lnTo>
                    <a:pt x="12764" y="7200"/>
                  </a:lnTo>
                  <a:lnTo>
                    <a:pt x="10800" y="7200"/>
                  </a:lnTo>
                  <a:lnTo>
                    <a:pt x="9818" y="9000"/>
                  </a:lnTo>
                  <a:lnTo>
                    <a:pt x="8836" y="10800"/>
                  </a:lnTo>
                  <a:lnTo>
                    <a:pt x="7855" y="10800"/>
                  </a:lnTo>
                  <a:lnTo>
                    <a:pt x="7855" y="10800"/>
                  </a:lnTo>
                  <a:lnTo>
                    <a:pt x="6873" y="10800"/>
                  </a:lnTo>
                  <a:lnTo>
                    <a:pt x="5891" y="12600"/>
                  </a:lnTo>
                  <a:lnTo>
                    <a:pt x="5891" y="12600"/>
                  </a:lnTo>
                  <a:lnTo>
                    <a:pt x="4909" y="12600"/>
                  </a:lnTo>
                  <a:lnTo>
                    <a:pt x="4909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2945" y="12600"/>
                  </a:lnTo>
                  <a:lnTo>
                    <a:pt x="2945" y="12600"/>
                  </a:lnTo>
                  <a:lnTo>
                    <a:pt x="2945" y="12600"/>
                  </a:lnTo>
                  <a:lnTo>
                    <a:pt x="2945" y="12600"/>
                  </a:lnTo>
                  <a:lnTo>
                    <a:pt x="2945" y="12600"/>
                  </a:lnTo>
                  <a:lnTo>
                    <a:pt x="2945" y="12600"/>
                  </a:lnTo>
                  <a:lnTo>
                    <a:pt x="0" y="19800"/>
                  </a:lnTo>
                  <a:lnTo>
                    <a:pt x="0" y="19800"/>
                  </a:lnTo>
                  <a:lnTo>
                    <a:pt x="982" y="19800"/>
                  </a:lnTo>
                  <a:lnTo>
                    <a:pt x="1964" y="21600"/>
                  </a:lnTo>
                  <a:lnTo>
                    <a:pt x="1964" y="21600"/>
                  </a:lnTo>
                  <a:lnTo>
                    <a:pt x="2945" y="21600"/>
                  </a:lnTo>
                  <a:lnTo>
                    <a:pt x="3927" y="21600"/>
                  </a:lnTo>
                  <a:lnTo>
                    <a:pt x="3927" y="21600"/>
                  </a:lnTo>
                  <a:lnTo>
                    <a:pt x="4909" y="21600"/>
                  </a:lnTo>
                  <a:lnTo>
                    <a:pt x="5891" y="21600"/>
                  </a:lnTo>
                  <a:lnTo>
                    <a:pt x="5891" y="21600"/>
                  </a:lnTo>
                  <a:lnTo>
                    <a:pt x="6873" y="21600"/>
                  </a:lnTo>
                  <a:lnTo>
                    <a:pt x="7855" y="19800"/>
                  </a:lnTo>
                  <a:lnTo>
                    <a:pt x="8836" y="19800"/>
                  </a:lnTo>
                  <a:lnTo>
                    <a:pt x="8836" y="19800"/>
                  </a:lnTo>
                  <a:lnTo>
                    <a:pt x="9818" y="19800"/>
                  </a:lnTo>
                  <a:lnTo>
                    <a:pt x="10800" y="18000"/>
                  </a:lnTo>
                  <a:lnTo>
                    <a:pt x="11782" y="18000"/>
                  </a:lnTo>
                  <a:lnTo>
                    <a:pt x="13745" y="16200"/>
                  </a:lnTo>
                  <a:lnTo>
                    <a:pt x="14727" y="14400"/>
                  </a:lnTo>
                  <a:lnTo>
                    <a:pt x="16691" y="12600"/>
                  </a:lnTo>
                  <a:lnTo>
                    <a:pt x="18655" y="10800"/>
                  </a:lnTo>
                  <a:lnTo>
                    <a:pt x="21600" y="7200"/>
                  </a:lnTo>
                  <a:lnTo>
                    <a:pt x="21600" y="7200"/>
                  </a:lnTo>
                  <a:lnTo>
                    <a:pt x="18655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20" name="Shape 4920"/>
            <p:cNvSpPr/>
            <p:nvPr/>
          </p:nvSpPr>
          <p:spPr>
            <a:xfrm>
              <a:off x="855662" y="735012"/>
              <a:ext cx="36513" cy="190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3600"/>
                  </a:moveTo>
                  <a:lnTo>
                    <a:pt x="21600" y="3600"/>
                  </a:lnTo>
                  <a:lnTo>
                    <a:pt x="20661" y="1800"/>
                  </a:lnTo>
                  <a:lnTo>
                    <a:pt x="19722" y="1800"/>
                  </a:lnTo>
                  <a:lnTo>
                    <a:pt x="19722" y="0"/>
                  </a:lnTo>
                  <a:lnTo>
                    <a:pt x="18783" y="0"/>
                  </a:lnTo>
                  <a:lnTo>
                    <a:pt x="17843" y="0"/>
                  </a:lnTo>
                  <a:lnTo>
                    <a:pt x="16904" y="0"/>
                  </a:lnTo>
                  <a:lnTo>
                    <a:pt x="16904" y="0"/>
                  </a:lnTo>
                  <a:lnTo>
                    <a:pt x="15965" y="0"/>
                  </a:lnTo>
                  <a:lnTo>
                    <a:pt x="15026" y="0"/>
                  </a:lnTo>
                  <a:lnTo>
                    <a:pt x="14087" y="0"/>
                  </a:lnTo>
                  <a:lnTo>
                    <a:pt x="14087" y="1800"/>
                  </a:lnTo>
                  <a:lnTo>
                    <a:pt x="13148" y="1800"/>
                  </a:lnTo>
                  <a:lnTo>
                    <a:pt x="12209" y="1800"/>
                  </a:lnTo>
                  <a:lnTo>
                    <a:pt x="12209" y="1800"/>
                  </a:lnTo>
                  <a:lnTo>
                    <a:pt x="11270" y="3600"/>
                  </a:lnTo>
                  <a:lnTo>
                    <a:pt x="10330" y="3600"/>
                  </a:lnTo>
                  <a:lnTo>
                    <a:pt x="9391" y="5400"/>
                  </a:lnTo>
                  <a:lnTo>
                    <a:pt x="7513" y="5400"/>
                  </a:lnTo>
                  <a:lnTo>
                    <a:pt x="6574" y="7200"/>
                  </a:lnTo>
                  <a:lnTo>
                    <a:pt x="5635" y="9000"/>
                  </a:lnTo>
                  <a:lnTo>
                    <a:pt x="2817" y="10800"/>
                  </a:lnTo>
                  <a:lnTo>
                    <a:pt x="0" y="14400"/>
                  </a:lnTo>
                  <a:lnTo>
                    <a:pt x="2817" y="21600"/>
                  </a:lnTo>
                  <a:lnTo>
                    <a:pt x="4696" y="19800"/>
                  </a:lnTo>
                  <a:lnTo>
                    <a:pt x="7513" y="16200"/>
                  </a:lnTo>
                  <a:lnTo>
                    <a:pt x="8452" y="14400"/>
                  </a:lnTo>
                  <a:lnTo>
                    <a:pt x="10330" y="14400"/>
                  </a:lnTo>
                  <a:lnTo>
                    <a:pt x="11270" y="12600"/>
                  </a:lnTo>
                  <a:lnTo>
                    <a:pt x="12209" y="12600"/>
                  </a:lnTo>
                  <a:lnTo>
                    <a:pt x="13148" y="10800"/>
                  </a:lnTo>
                  <a:lnTo>
                    <a:pt x="13148" y="10800"/>
                  </a:lnTo>
                  <a:lnTo>
                    <a:pt x="14087" y="10800"/>
                  </a:lnTo>
                  <a:lnTo>
                    <a:pt x="15026" y="10800"/>
                  </a:lnTo>
                  <a:lnTo>
                    <a:pt x="15026" y="9000"/>
                  </a:lnTo>
                  <a:lnTo>
                    <a:pt x="15965" y="9000"/>
                  </a:lnTo>
                  <a:lnTo>
                    <a:pt x="15965" y="9000"/>
                  </a:lnTo>
                  <a:lnTo>
                    <a:pt x="15965" y="9000"/>
                  </a:lnTo>
                  <a:lnTo>
                    <a:pt x="16904" y="9000"/>
                  </a:lnTo>
                  <a:lnTo>
                    <a:pt x="16904" y="9000"/>
                  </a:lnTo>
                  <a:lnTo>
                    <a:pt x="16904" y="9000"/>
                  </a:lnTo>
                  <a:lnTo>
                    <a:pt x="17843" y="9000"/>
                  </a:lnTo>
                  <a:lnTo>
                    <a:pt x="17843" y="9000"/>
                  </a:lnTo>
                  <a:lnTo>
                    <a:pt x="17843" y="9000"/>
                  </a:lnTo>
                  <a:lnTo>
                    <a:pt x="17843" y="9000"/>
                  </a:lnTo>
                  <a:lnTo>
                    <a:pt x="17843" y="9000"/>
                  </a:lnTo>
                  <a:lnTo>
                    <a:pt x="17843" y="9000"/>
                  </a:lnTo>
                  <a:lnTo>
                    <a:pt x="21600" y="3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21" name="Shape 4921"/>
            <p:cNvSpPr/>
            <p:nvPr/>
          </p:nvSpPr>
          <p:spPr>
            <a:xfrm>
              <a:off x="881062" y="738187"/>
              <a:ext cx="14288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00" y="21600"/>
                  </a:moveTo>
                  <a:lnTo>
                    <a:pt x="12000" y="21600"/>
                  </a:lnTo>
                  <a:lnTo>
                    <a:pt x="14400" y="18783"/>
                  </a:lnTo>
                  <a:lnTo>
                    <a:pt x="16800" y="15965"/>
                  </a:lnTo>
                  <a:lnTo>
                    <a:pt x="16800" y="14087"/>
                  </a:lnTo>
                  <a:lnTo>
                    <a:pt x="19200" y="13148"/>
                  </a:lnTo>
                  <a:lnTo>
                    <a:pt x="19200" y="11270"/>
                  </a:lnTo>
                  <a:lnTo>
                    <a:pt x="19200" y="10330"/>
                  </a:lnTo>
                  <a:lnTo>
                    <a:pt x="21600" y="9391"/>
                  </a:lnTo>
                  <a:lnTo>
                    <a:pt x="21600" y="8452"/>
                  </a:lnTo>
                  <a:lnTo>
                    <a:pt x="21600" y="7513"/>
                  </a:lnTo>
                  <a:lnTo>
                    <a:pt x="21600" y="7513"/>
                  </a:lnTo>
                  <a:lnTo>
                    <a:pt x="21600" y="6574"/>
                  </a:lnTo>
                  <a:lnTo>
                    <a:pt x="21600" y="5635"/>
                  </a:lnTo>
                  <a:lnTo>
                    <a:pt x="21600" y="4696"/>
                  </a:lnTo>
                  <a:lnTo>
                    <a:pt x="21600" y="4696"/>
                  </a:lnTo>
                  <a:lnTo>
                    <a:pt x="21600" y="3757"/>
                  </a:lnTo>
                  <a:lnTo>
                    <a:pt x="21600" y="2817"/>
                  </a:lnTo>
                  <a:lnTo>
                    <a:pt x="21600" y="2817"/>
                  </a:lnTo>
                  <a:lnTo>
                    <a:pt x="19200" y="1878"/>
                  </a:lnTo>
                  <a:lnTo>
                    <a:pt x="19200" y="939"/>
                  </a:lnTo>
                  <a:lnTo>
                    <a:pt x="19200" y="939"/>
                  </a:lnTo>
                  <a:lnTo>
                    <a:pt x="16800" y="0"/>
                  </a:lnTo>
                  <a:lnTo>
                    <a:pt x="16800" y="0"/>
                  </a:lnTo>
                  <a:lnTo>
                    <a:pt x="7200" y="2817"/>
                  </a:lnTo>
                  <a:lnTo>
                    <a:pt x="7200" y="2817"/>
                  </a:lnTo>
                  <a:lnTo>
                    <a:pt x="9600" y="3757"/>
                  </a:lnTo>
                  <a:lnTo>
                    <a:pt x="9600" y="3757"/>
                  </a:lnTo>
                  <a:lnTo>
                    <a:pt x="9600" y="3757"/>
                  </a:lnTo>
                  <a:lnTo>
                    <a:pt x="9600" y="3757"/>
                  </a:lnTo>
                  <a:lnTo>
                    <a:pt x="9600" y="3757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5635"/>
                  </a:lnTo>
                  <a:lnTo>
                    <a:pt x="9600" y="5635"/>
                  </a:lnTo>
                  <a:lnTo>
                    <a:pt x="9600" y="6574"/>
                  </a:lnTo>
                  <a:lnTo>
                    <a:pt x="9600" y="6574"/>
                  </a:lnTo>
                  <a:lnTo>
                    <a:pt x="9600" y="7513"/>
                  </a:lnTo>
                  <a:lnTo>
                    <a:pt x="9600" y="7513"/>
                  </a:lnTo>
                  <a:lnTo>
                    <a:pt x="9600" y="8452"/>
                  </a:lnTo>
                  <a:lnTo>
                    <a:pt x="9600" y="9391"/>
                  </a:lnTo>
                  <a:lnTo>
                    <a:pt x="7200" y="10330"/>
                  </a:lnTo>
                  <a:lnTo>
                    <a:pt x="7200" y="11270"/>
                  </a:lnTo>
                  <a:lnTo>
                    <a:pt x="4800" y="13148"/>
                  </a:lnTo>
                  <a:lnTo>
                    <a:pt x="4800" y="14087"/>
                  </a:lnTo>
                  <a:lnTo>
                    <a:pt x="2400" y="16904"/>
                  </a:lnTo>
                  <a:lnTo>
                    <a:pt x="0" y="19722"/>
                  </a:lnTo>
                  <a:lnTo>
                    <a:pt x="0" y="19722"/>
                  </a:lnTo>
                  <a:lnTo>
                    <a:pt x="120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22" name="Shape 4922"/>
            <p:cNvSpPr/>
            <p:nvPr/>
          </p:nvSpPr>
          <p:spPr>
            <a:xfrm>
              <a:off x="874712" y="771525"/>
              <a:ext cx="14288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00" y="17843"/>
                  </a:moveTo>
                  <a:lnTo>
                    <a:pt x="12000" y="17843"/>
                  </a:lnTo>
                  <a:lnTo>
                    <a:pt x="12000" y="17843"/>
                  </a:lnTo>
                  <a:lnTo>
                    <a:pt x="12000" y="17843"/>
                  </a:lnTo>
                  <a:lnTo>
                    <a:pt x="12000" y="17843"/>
                  </a:lnTo>
                  <a:lnTo>
                    <a:pt x="12000" y="17843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5965"/>
                  </a:lnTo>
                  <a:lnTo>
                    <a:pt x="12000" y="15965"/>
                  </a:lnTo>
                  <a:lnTo>
                    <a:pt x="12000" y="15026"/>
                  </a:lnTo>
                  <a:lnTo>
                    <a:pt x="12000" y="15026"/>
                  </a:lnTo>
                  <a:lnTo>
                    <a:pt x="12000" y="14087"/>
                  </a:lnTo>
                  <a:lnTo>
                    <a:pt x="12000" y="13148"/>
                  </a:lnTo>
                  <a:lnTo>
                    <a:pt x="12000" y="13148"/>
                  </a:lnTo>
                  <a:lnTo>
                    <a:pt x="14400" y="12209"/>
                  </a:lnTo>
                  <a:lnTo>
                    <a:pt x="14400" y="11270"/>
                  </a:lnTo>
                  <a:lnTo>
                    <a:pt x="14400" y="9391"/>
                  </a:lnTo>
                  <a:lnTo>
                    <a:pt x="16800" y="8452"/>
                  </a:lnTo>
                  <a:lnTo>
                    <a:pt x="16800" y="6574"/>
                  </a:lnTo>
                  <a:lnTo>
                    <a:pt x="19200" y="3757"/>
                  </a:lnTo>
                  <a:lnTo>
                    <a:pt x="21600" y="1878"/>
                  </a:lnTo>
                  <a:lnTo>
                    <a:pt x="9600" y="0"/>
                  </a:lnTo>
                  <a:lnTo>
                    <a:pt x="7200" y="2817"/>
                  </a:lnTo>
                  <a:lnTo>
                    <a:pt x="4800" y="5635"/>
                  </a:lnTo>
                  <a:lnTo>
                    <a:pt x="4800" y="6574"/>
                  </a:lnTo>
                  <a:lnTo>
                    <a:pt x="2400" y="8452"/>
                  </a:lnTo>
                  <a:lnTo>
                    <a:pt x="2400" y="9391"/>
                  </a:lnTo>
                  <a:lnTo>
                    <a:pt x="2400" y="11270"/>
                  </a:lnTo>
                  <a:lnTo>
                    <a:pt x="0" y="12209"/>
                  </a:lnTo>
                  <a:lnTo>
                    <a:pt x="0" y="12209"/>
                  </a:lnTo>
                  <a:lnTo>
                    <a:pt x="0" y="13148"/>
                  </a:lnTo>
                  <a:lnTo>
                    <a:pt x="0" y="14087"/>
                  </a:lnTo>
                  <a:lnTo>
                    <a:pt x="0" y="15026"/>
                  </a:lnTo>
                  <a:lnTo>
                    <a:pt x="0" y="15026"/>
                  </a:lnTo>
                  <a:lnTo>
                    <a:pt x="0" y="15965"/>
                  </a:lnTo>
                  <a:lnTo>
                    <a:pt x="0" y="16904"/>
                  </a:lnTo>
                  <a:lnTo>
                    <a:pt x="0" y="16904"/>
                  </a:lnTo>
                  <a:lnTo>
                    <a:pt x="0" y="17843"/>
                  </a:lnTo>
                  <a:lnTo>
                    <a:pt x="0" y="18783"/>
                  </a:lnTo>
                  <a:lnTo>
                    <a:pt x="2400" y="18783"/>
                  </a:lnTo>
                  <a:lnTo>
                    <a:pt x="2400" y="19722"/>
                  </a:lnTo>
                  <a:lnTo>
                    <a:pt x="2400" y="20661"/>
                  </a:lnTo>
                  <a:lnTo>
                    <a:pt x="4800" y="20661"/>
                  </a:lnTo>
                  <a:lnTo>
                    <a:pt x="4800" y="21600"/>
                  </a:lnTo>
                  <a:lnTo>
                    <a:pt x="4800" y="21600"/>
                  </a:lnTo>
                  <a:lnTo>
                    <a:pt x="12000" y="1784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23" name="Shape 4923"/>
            <p:cNvSpPr/>
            <p:nvPr/>
          </p:nvSpPr>
          <p:spPr>
            <a:xfrm>
              <a:off x="877887" y="790575"/>
              <a:ext cx="36513" cy="190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783" y="0"/>
                  </a:moveTo>
                  <a:lnTo>
                    <a:pt x="18783" y="0"/>
                  </a:lnTo>
                  <a:lnTo>
                    <a:pt x="17843" y="1800"/>
                  </a:lnTo>
                  <a:lnTo>
                    <a:pt x="15965" y="3600"/>
                  </a:lnTo>
                  <a:lnTo>
                    <a:pt x="15026" y="5400"/>
                  </a:lnTo>
                  <a:lnTo>
                    <a:pt x="14087" y="5400"/>
                  </a:lnTo>
                  <a:lnTo>
                    <a:pt x="12209" y="7200"/>
                  </a:lnTo>
                  <a:lnTo>
                    <a:pt x="11270" y="9000"/>
                  </a:lnTo>
                  <a:lnTo>
                    <a:pt x="10330" y="9000"/>
                  </a:lnTo>
                  <a:lnTo>
                    <a:pt x="9391" y="10800"/>
                  </a:lnTo>
                  <a:lnTo>
                    <a:pt x="8452" y="10800"/>
                  </a:lnTo>
                  <a:lnTo>
                    <a:pt x="7513" y="10800"/>
                  </a:lnTo>
                  <a:lnTo>
                    <a:pt x="7513" y="12600"/>
                  </a:lnTo>
                  <a:lnTo>
                    <a:pt x="6574" y="12600"/>
                  </a:lnTo>
                  <a:lnTo>
                    <a:pt x="6574" y="12600"/>
                  </a:lnTo>
                  <a:lnTo>
                    <a:pt x="5635" y="12600"/>
                  </a:lnTo>
                  <a:lnTo>
                    <a:pt x="5635" y="12600"/>
                  </a:lnTo>
                  <a:lnTo>
                    <a:pt x="4696" y="12600"/>
                  </a:lnTo>
                  <a:lnTo>
                    <a:pt x="4696" y="12600"/>
                  </a:lnTo>
                  <a:lnTo>
                    <a:pt x="3757" y="12600"/>
                  </a:lnTo>
                  <a:lnTo>
                    <a:pt x="3757" y="12600"/>
                  </a:lnTo>
                  <a:lnTo>
                    <a:pt x="3757" y="12600"/>
                  </a:lnTo>
                  <a:lnTo>
                    <a:pt x="3757" y="12600"/>
                  </a:lnTo>
                  <a:lnTo>
                    <a:pt x="3757" y="12600"/>
                  </a:lnTo>
                  <a:lnTo>
                    <a:pt x="2817" y="12600"/>
                  </a:lnTo>
                  <a:lnTo>
                    <a:pt x="2817" y="12600"/>
                  </a:lnTo>
                  <a:lnTo>
                    <a:pt x="0" y="19800"/>
                  </a:lnTo>
                  <a:lnTo>
                    <a:pt x="939" y="19800"/>
                  </a:lnTo>
                  <a:lnTo>
                    <a:pt x="1878" y="21600"/>
                  </a:lnTo>
                  <a:lnTo>
                    <a:pt x="1878" y="21600"/>
                  </a:lnTo>
                  <a:lnTo>
                    <a:pt x="2817" y="21600"/>
                  </a:lnTo>
                  <a:lnTo>
                    <a:pt x="3757" y="21600"/>
                  </a:lnTo>
                  <a:lnTo>
                    <a:pt x="3757" y="21600"/>
                  </a:lnTo>
                  <a:lnTo>
                    <a:pt x="4696" y="21600"/>
                  </a:lnTo>
                  <a:lnTo>
                    <a:pt x="5635" y="21600"/>
                  </a:lnTo>
                  <a:lnTo>
                    <a:pt x="6574" y="21600"/>
                  </a:lnTo>
                  <a:lnTo>
                    <a:pt x="6574" y="21600"/>
                  </a:lnTo>
                  <a:lnTo>
                    <a:pt x="7513" y="21600"/>
                  </a:lnTo>
                  <a:lnTo>
                    <a:pt x="8452" y="21600"/>
                  </a:lnTo>
                  <a:lnTo>
                    <a:pt x="8452" y="19800"/>
                  </a:lnTo>
                  <a:lnTo>
                    <a:pt x="9391" y="19800"/>
                  </a:lnTo>
                  <a:lnTo>
                    <a:pt x="10330" y="19800"/>
                  </a:lnTo>
                  <a:lnTo>
                    <a:pt x="10330" y="19800"/>
                  </a:lnTo>
                  <a:lnTo>
                    <a:pt x="12209" y="18000"/>
                  </a:lnTo>
                  <a:lnTo>
                    <a:pt x="13148" y="16200"/>
                  </a:lnTo>
                  <a:lnTo>
                    <a:pt x="15026" y="16200"/>
                  </a:lnTo>
                  <a:lnTo>
                    <a:pt x="15965" y="14400"/>
                  </a:lnTo>
                  <a:lnTo>
                    <a:pt x="17843" y="12600"/>
                  </a:lnTo>
                  <a:lnTo>
                    <a:pt x="18783" y="10800"/>
                  </a:lnTo>
                  <a:lnTo>
                    <a:pt x="19722" y="9000"/>
                  </a:lnTo>
                  <a:lnTo>
                    <a:pt x="21600" y="7200"/>
                  </a:lnTo>
                  <a:lnTo>
                    <a:pt x="21600" y="7200"/>
                  </a:lnTo>
                  <a:lnTo>
                    <a:pt x="18783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24" name="Shape 4924"/>
            <p:cNvSpPr/>
            <p:nvPr/>
          </p:nvSpPr>
          <p:spPr>
            <a:xfrm>
              <a:off x="909637" y="776287"/>
              <a:ext cx="33338" cy="206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662"/>
                  </a:moveTo>
                  <a:lnTo>
                    <a:pt x="21600" y="1662"/>
                  </a:lnTo>
                  <a:lnTo>
                    <a:pt x="20571" y="1662"/>
                  </a:lnTo>
                  <a:lnTo>
                    <a:pt x="20571" y="1662"/>
                  </a:lnTo>
                  <a:lnTo>
                    <a:pt x="19543" y="0"/>
                  </a:lnTo>
                  <a:lnTo>
                    <a:pt x="18514" y="0"/>
                  </a:lnTo>
                  <a:lnTo>
                    <a:pt x="18514" y="0"/>
                  </a:lnTo>
                  <a:lnTo>
                    <a:pt x="17486" y="0"/>
                  </a:lnTo>
                  <a:lnTo>
                    <a:pt x="16457" y="0"/>
                  </a:lnTo>
                  <a:lnTo>
                    <a:pt x="16457" y="0"/>
                  </a:lnTo>
                  <a:lnTo>
                    <a:pt x="15429" y="1662"/>
                  </a:lnTo>
                  <a:lnTo>
                    <a:pt x="14400" y="1662"/>
                  </a:lnTo>
                  <a:lnTo>
                    <a:pt x="13371" y="1662"/>
                  </a:lnTo>
                  <a:lnTo>
                    <a:pt x="13371" y="1662"/>
                  </a:lnTo>
                  <a:lnTo>
                    <a:pt x="12343" y="1662"/>
                  </a:lnTo>
                  <a:lnTo>
                    <a:pt x="12343" y="3323"/>
                  </a:lnTo>
                  <a:lnTo>
                    <a:pt x="11314" y="3323"/>
                  </a:lnTo>
                  <a:lnTo>
                    <a:pt x="10286" y="4985"/>
                  </a:lnTo>
                  <a:lnTo>
                    <a:pt x="9257" y="4985"/>
                  </a:lnTo>
                  <a:lnTo>
                    <a:pt x="8229" y="6646"/>
                  </a:lnTo>
                  <a:lnTo>
                    <a:pt x="6171" y="8308"/>
                  </a:lnTo>
                  <a:lnTo>
                    <a:pt x="5143" y="9969"/>
                  </a:lnTo>
                  <a:lnTo>
                    <a:pt x="2057" y="13292"/>
                  </a:lnTo>
                  <a:lnTo>
                    <a:pt x="0" y="14954"/>
                  </a:lnTo>
                  <a:lnTo>
                    <a:pt x="3086" y="21600"/>
                  </a:lnTo>
                  <a:lnTo>
                    <a:pt x="5143" y="19938"/>
                  </a:lnTo>
                  <a:lnTo>
                    <a:pt x="8229" y="16615"/>
                  </a:lnTo>
                  <a:lnTo>
                    <a:pt x="9257" y="14954"/>
                  </a:lnTo>
                  <a:lnTo>
                    <a:pt x="10286" y="13292"/>
                  </a:lnTo>
                  <a:lnTo>
                    <a:pt x="11314" y="13292"/>
                  </a:lnTo>
                  <a:lnTo>
                    <a:pt x="13371" y="11631"/>
                  </a:lnTo>
                  <a:lnTo>
                    <a:pt x="13371" y="11631"/>
                  </a:lnTo>
                  <a:lnTo>
                    <a:pt x="14400" y="9969"/>
                  </a:lnTo>
                  <a:lnTo>
                    <a:pt x="14400" y="9969"/>
                  </a:lnTo>
                  <a:lnTo>
                    <a:pt x="15429" y="9969"/>
                  </a:lnTo>
                  <a:lnTo>
                    <a:pt x="15429" y="9969"/>
                  </a:lnTo>
                  <a:lnTo>
                    <a:pt x="16457" y="9969"/>
                  </a:lnTo>
                  <a:lnTo>
                    <a:pt x="16457" y="9969"/>
                  </a:lnTo>
                  <a:lnTo>
                    <a:pt x="17486" y="8308"/>
                  </a:lnTo>
                  <a:lnTo>
                    <a:pt x="17486" y="8308"/>
                  </a:lnTo>
                  <a:lnTo>
                    <a:pt x="17486" y="8308"/>
                  </a:lnTo>
                  <a:lnTo>
                    <a:pt x="17486" y="8308"/>
                  </a:lnTo>
                  <a:lnTo>
                    <a:pt x="17486" y="8308"/>
                  </a:lnTo>
                  <a:lnTo>
                    <a:pt x="18514" y="8308"/>
                  </a:lnTo>
                  <a:lnTo>
                    <a:pt x="18514" y="8308"/>
                  </a:lnTo>
                  <a:lnTo>
                    <a:pt x="18514" y="8308"/>
                  </a:lnTo>
                  <a:lnTo>
                    <a:pt x="18514" y="9969"/>
                  </a:lnTo>
                  <a:lnTo>
                    <a:pt x="18514" y="9969"/>
                  </a:lnTo>
                  <a:lnTo>
                    <a:pt x="21600" y="166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25" name="Shape 4925"/>
            <p:cNvSpPr/>
            <p:nvPr/>
          </p:nvSpPr>
          <p:spPr>
            <a:xfrm>
              <a:off x="931862" y="777875"/>
              <a:ext cx="14288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00" y="21600"/>
                  </a:moveTo>
                  <a:lnTo>
                    <a:pt x="12000" y="21600"/>
                  </a:lnTo>
                  <a:lnTo>
                    <a:pt x="14400" y="19722"/>
                  </a:lnTo>
                  <a:lnTo>
                    <a:pt x="16800" y="16904"/>
                  </a:lnTo>
                  <a:lnTo>
                    <a:pt x="16800" y="15026"/>
                  </a:lnTo>
                  <a:lnTo>
                    <a:pt x="19200" y="13148"/>
                  </a:lnTo>
                  <a:lnTo>
                    <a:pt x="19200" y="12209"/>
                  </a:lnTo>
                  <a:lnTo>
                    <a:pt x="21600" y="10330"/>
                  </a:lnTo>
                  <a:lnTo>
                    <a:pt x="21600" y="10330"/>
                  </a:lnTo>
                  <a:lnTo>
                    <a:pt x="21600" y="9391"/>
                  </a:lnTo>
                  <a:lnTo>
                    <a:pt x="21600" y="8452"/>
                  </a:lnTo>
                  <a:lnTo>
                    <a:pt x="21600" y="7513"/>
                  </a:lnTo>
                  <a:lnTo>
                    <a:pt x="21600" y="7513"/>
                  </a:lnTo>
                  <a:lnTo>
                    <a:pt x="21600" y="6574"/>
                  </a:lnTo>
                  <a:lnTo>
                    <a:pt x="21600" y="5635"/>
                  </a:lnTo>
                  <a:lnTo>
                    <a:pt x="21600" y="5635"/>
                  </a:lnTo>
                  <a:lnTo>
                    <a:pt x="21600" y="4696"/>
                  </a:lnTo>
                  <a:lnTo>
                    <a:pt x="21600" y="3757"/>
                  </a:lnTo>
                  <a:lnTo>
                    <a:pt x="21600" y="3757"/>
                  </a:lnTo>
                  <a:lnTo>
                    <a:pt x="21600" y="2817"/>
                  </a:lnTo>
                  <a:lnTo>
                    <a:pt x="19200" y="1878"/>
                  </a:lnTo>
                  <a:lnTo>
                    <a:pt x="19200" y="1878"/>
                  </a:lnTo>
                  <a:lnTo>
                    <a:pt x="16800" y="939"/>
                  </a:lnTo>
                  <a:lnTo>
                    <a:pt x="16800" y="0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5635"/>
                  </a:lnTo>
                  <a:lnTo>
                    <a:pt x="9600" y="5635"/>
                  </a:lnTo>
                  <a:lnTo>
                    <a:pt x="9600" y="5635"/>
                  </a:lnTo>
                  <a:lnTo>
                    <a:pt x="9600" y="6574"/>
                  </a:lnTo>
                  <a:lnTo>
                    <a:pt x="9600" y="6574"/>
                  </a:lnTo>
                  <a:lnTo>
                    <a:pt x="9600" y="7513"/>
                  </a:lnTo>
                  <a:lnTo>
                    <a:pt x="9600" y="7513"/>
                  </a:lnTo>
                  <a:lnTo>
                    <a:pt x="9600" y="8452"/>
                  </a:lnTo>
                  <a:lnTo>
                    <a:pt x="9600" y="9391"/>
                  </a:lnTo>
                  <a:lnTo>
                    <a:pt x="9600" y="9391"/>
                  </a:lnTo>
                  <a:lnTo>
                    <a:pt x="7200" y="11270"/>
                  </a:lnTo>
                  <a:lnTo>
                    <a:pt x="7200" y="12209"/>
                  </a:lnTo>
                  <a:lnTo>
                    <a:pt x="7200" y="14087"/>
                  </a:lnTo>
                  <a:lnTo>
                    <a:pt x="4800" y="15026"/>
                  </a:lnTo>
                  <a:lnTo>
                    <a:pt x="2400" y="17843"/>
                  </a:lnTo>
                  <a:lnTo>
                    <a:pt x="0" y="20661"/>
                  </a:lnTo>
                  <a:lnTo>
                    <a:pt x="0" y="20661"/>
                  </a:lnTo>
                  <a:lnTo>
                    <a:pt x="120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26" name="Shape 4926"/>
            <p:cNvSpPr/>
            <p:nvPr/>
          </p:nvSpPr>
          <p:spPr>
            <a:xfrm>
              <a:off x="925512" y="812800"/>
              <a:ext cx="14288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400" y="17843"/>
                  </a:moveTo>
                  <a:lnTo>
                    <a:pt x="14400" y="17843"/>
                  </a:lnTo>
                  <a:lnTo>
                    <a:pt x="14400" y="17843"/>
                  </a:lnTo>
                  <a:lnTo>
                    <a:pt x="14400" y="17843"/>
                  </a:lnTo>
                  <a:lnTo>
                    <a:pt x="14400" y="17843"/>
                  </a:lnTo>
                  <a:lnTo>
                    <a:pt x="14400" y="17843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5965"/>
                  </a:lnTo>
                  <a:lnTo>
                    <a:pt x="12000" y="15965"/>
                  </a:lnTo>
                  <a:lnTo>
                    <a:pt x="12000" y="15965"/>
                  </a:lnTo>
                  <a:lnTo>
                    <a:pt x="12000" y="15026"/>
                  </a:lnTo>
                  <a:lnTo>
                    <a:pt x="12000" y="15026"/>
                  </a:lnTo>
                  <a:lnTo>
                    <a:pt x="12000" y="14087"/>
                  </a:lnTo>
                  <a:lnTo>
                    <a:pt x="14400" y="13148"/>
                  </a:lnTo>
                  <a:lnTo>
                    <a:pt x="14400" y="13148"/>
                  </a:lnTo>
                  <a:lnTo>
                    <a:pt x="14400" y="12209"/>
                  </a:lnTo>
                  <a:lnTo>
                    <a:pt x="14400" y="11270"/>
                  </a:lnTo>
                  <a:lnTo>
                    <a:pt x="16800" y="9391"/>
                  </a:lnTo>
                  <a:lnTo>
                    <a:pt x="16800" y="8452"/>
                  </a:lnTo>
                  <a:lnTo>
                    <a:pt x="16800" y="6574"/>
                  </a:lnTo>
                  <a:lnTo>
                    <a:pt x="19200" y="3757"/>
                  </a:lnTo>
                  <a:lnTo>
                    <a:pt x="21600" y="939"/>
                  </a:lnTo>
                  <a:lnTo>
                    <a:pt x="9600" y="0"/>
                  </a:lnTo>
                  <a:lnTo>
                    <a:pt x="7200" y="2817"/>
                  </a:lnTo>
                  <a:lnTo>
                    <a:pt x="4800" y="5635"/>
                  </a:lnTo>
                  <a:lnTo>
                    <a:pt x="4800" y="6574"/>
                  </a:lnTo>
                  <a:lnTo>
                    <a:pt x="2400" y="8452"/>
                  </a:lnTo>
                  <a:lnTo>
                    <a:pt x="2400" y="9391"/>
                  </a:lnTo>
                  <a:lnTo>
                    <a:pt x="2400" y="11270"/>
                  </a:lnTo>
                  <a:lnTo>
                    <a:pt x="2400" y="12209"/>
                  </a:lnTo>
                  <a:lnTo>
                    <a:pt x="0" y="12209"/>
                  </a:lnTo>
                  <a:lnTo>
                    <a:pt x="0" y="13148"/>
                  </a:lnTo>
                  <a:lnTo>
                    <a:pt x="0" y="14087"/>
                  </a:lnTo>
                  <a:lnTo>
                    <a:pt x="0" y="15026"/>
                  </a:lnTo>
                  <a:lnTo>
                    <a:pt x="0" y="15026"/>
                  </a:lnTo>
                  <a:lnTo>
                    <a:pt x="0" y="15965"/>
                  </a:lnTo>
                  <a:lnTo>
                    <a:pt x="0" y="16904"/>
                  </a:lnTo>
                  <a:lnTo>
                    <a:pt x="0" y="16904"/>
                  </a:lnTo>
                  <a:lnTo>
                    <a:pt x="0" y="17843"/>
                  </a:lnTo>
                  <a:lnTo>
                    <a:pt x="0" y="18783"/>
                  </a:lnTo>
                  <a:lnTo>
                    <a:pt x="2400" y="18783"/>
                  </a:lnTo>
                  <a:lnTo>
                    <a:pt x="2400" y="19722"/>
                  </a:lnTo>
                  <a:lnTo>
                    <a:pt x="2400" y="20661"/>
                  </a:lnTo>
                  <a:lnTo>
                    <a:pt x="4800" y="20661"/>
                  </a:lnTo>
                  <a:lnTo>
                    <a:pt x="4800" y="21600"/>
                  </a:lnTo>
                  <a:lnTo>
                    <a:pt x="4800" y="21600"/>
                  </a:lnTo>
                  <a:lnTo>
                    <a:pt x="14400" y="1784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27" name="Shape 4927"/>
            <p:cNvSpPr/>
            <p:nvPr/>
          </p:nvSpPr>
          <p:spPr>
            <a:xfrm>
              <a:off x="928687" y="831850"/>
              <a:ext cx="36513" cy="190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783" y="0"/>
                  </a:moveTo>
                  <a:lnTo>
                    <a:pt x="18783" y="0"/>
                  </a:lnTo>
                  <a:lnTo>
                    <a:pt x="15965" y="3600"/>
                  </a:lnTo>
                  <a:lnTo>
                    <a:pt x="13148" y="5400"/>
                  </a:lnTo>
                  <a:lnTo>
                    <a:pt x="12209" y="7200"/>
                  </a:lnTo>
                  <a:lnTo>
                    <a:pt x="11270" y="9000"/>
                  </a:lnTo>
                  <a:lnTo>
                    <a:pt x="9391" y="9000"/>
                  </a:lnTo>
                  <a:lnTo>
                    <a:pt x="8452" y="10800"/>
                  </a:lnTo>
                  <a:lnTo>
                    <a:pt x="8452" y="10800"/>
                  </a:lnTo>
                  <a:lnTo>
                    <a:pt x="7513" y="10800"/>
                  </a:lnTo>
                  <a:lnTo>
                    <a:pt x="7513" y="12600"/>
                  </a:lnTo>
                  <a:lnTo>
                    <a:pt x="6574" y="12600"/>
                  </a:lnTo>
                  <a:lnTo>
                    <a:pt x="6574" y="12600"/>
                  </a:lnTo>
                  <a:lnTo>
                    <a:pt x="5635" y="12600"/>
                  </a:lnTo>
                  <a:lnTo>
                    <a:pt x="5635" y="12600"/>
                  </a:lnTo>
                  <a:lnTo>
                    <a:pt x="4696" y="12600"/>
                  </a:lnTo>
                  <a:lnTo>
                    <a:pt x="4696" y="12600"/>
                  </a:lnTo>
                  <a:lnTo>
                    <a:pt x="4696" y="12600"/>
                  </a:lnTo>
                  <a:lnTo>
                    <a:pt x="3757" y="12600"/>
                  </a:lnTo>
                  <a:lnTo>
                    <a:pt x="3757" y="12600"/>
                  </a:lnTo>
                  <a:lnTo>
                    <a:pt x="3757" y="12600"/>
                  </a:lnTo>
                  <a:lnTo>
                    <a:pt x="3757" y="12600"/>
                  </a:lnTo>
                  <a:lnTo>
                    <a:pt x="3757" y="12600"/>
                  </a:lnTo>
                  <a:lnTo>
                    <a:pt x="3757" y="12600"/>
                  </a:lnTo>
                  <a:lnTo>
                    <a:pt x="0" y="19800"/>
                  </a:lnTo>
                  <a:lnTo>
                    <a:pt x="939" y="19800"/>
                  </a:lnTo>
                  <a:lnTo>
                    <a:pt x="1878" y="21600"/>
                  </a:lnTo>
                  <a:lnTo>
                    <a:pt x="1878" y="21600"/>
                  </a:lnTo>
                  <a:lnTo>
                    <a:pt x="2817" y="21600"/>
                  </a:lnTo>
                  <a:lnTo>
                    <a:pt x="3757" y="21600"/>
                  </a:lnTo>
                  <a:lnTo>
                    <a:pt x="4696" y="21600"/>
                  </a:lnTo>
                  <a:lnTo>
                    <a:pt x="4696" y="21600"/>
                  </a:lnTo>
                  <a:lnTo>
                    <a:pt x="5635" y="21600"/>
                  </a:lnTo>
                  <a:lnTo>
                    <a:pt x="6574" y="21600"/>
                  </a:lnTo>
                  <a:lnTo>
                    <a:pt x="6574" y="21600"/>
                  </a:lnTo>
                  <a:lnTo>
                    <a:pt x="7513" y="21600"/>
                  </a:lnTo>
                  <a:lnTo>
                    <a:pt x="8452" y="21600"/>
                  </a:lnTo>
                  <a:lnTo>
                    <a:pt x="8452" y="19800"/>
                  </a:lnTo>
                  <a:lnTo>
                    <a:pt x="9391" y="19800"/>
                  </a:lnTo>
                  <a:lnTo>
                    <a:pt x="10330" y="19800"/>
                  </a:lnTo>
                  <a:lnTo>
                    <a:pt x="10330" y="19800"/>
                  </a:lnTo>
                  <a:lnTo>
                    <a:pt x="12209" y="18000"/>
                  </a:lnTo>
                  <a:lnTo>
                    <a:pt x="13148" y="16200"/>
                  </a:lnTo>
                  <a:lnTo>
                    <a:pt x="14087" y="14400"/>
                  </a:lnTo>
                  <a:lnTo>
                    <a:pt x="15965" y="14400"/>
                  </a:lnTo>
                  <a:lnTo>
                    <a:pt x="18783" y="10800"/>
                  </a:lnTo>
                  <a:lnTo>
                    <a:pt x="21600" y="9000"/>
                  </a:lnTo>
                  <a:lnTo>
                    <a:pt x="21600" y="9000"/>
                  </a:lnTo>
                  <a:lnTo>
                    <a:pt x="18783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28" name="Shape 4928"/>
            <p:cNvSpPr/>
            <p:nvPr/>
          </p:nvSpPr>
          <p:spPr>
            <a:xfrm>
              <a:off x="960437" y="819150"/>
              <a:ext cx="34926" cy="206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3323"/>
                  </a:moveTo>
                  <a:lnTo>
                    <a:pt x="21600" y="3323"/>
                  </a:lnTo>
                  <a:lnTo>
                    <a:pt x="21600" y="1662"/>
                  </a:lnTo>
                  <a:lnTo>
                    <a:pt x="20618" y="1662"/>
                  </a:lnTo>
                  <a:lnTo>
                    <a:pt x="20618" y="0"/>
                  </a:lnTo>
                  <a:lnTo>
                    <a:pt x="19636" y="0"/>
                  </a:lnTo>
                  <a:lnTo>
                    <a:pt x="18655" y="0"/>
                  </a:lnTo>
                  <a:lnTo>
                    <a:pt x="18655" y="0"/>
                  </a:lnTo>
                  <a:lnTo>
                    <a:pt x="17673" y="0"/>
                  </a:lnTo>
                  <a:lnTo>
                    <a:pt x="16691" y="0"/>
                  </a:lnTo>
                  <a:lnTo>
                    <a:pt x="16691" y="0"/>
                  </a:lnTo>
                  <a:lnTo>
                    <a:pt x="15709" y="0"/>
                  </a:lnTo>
                  <a:lnTo>
                    <a:pt x="14727" y="1662"/>
                  </a:lnTo>
                  <a:lnTo>
                    <a:pt x="14727" y="1662"/>
                  </a:lnTo>
                  <a:lnTo>
                    <a:pt x="13745" y="1662"/>
                  </a:lnTo>
                  <a:lnTo>
                    <a:pt x="12764" y="1662"/>
                  </a:lnTo>
                  <a:lnTo>
                    <a:pt x="11782" y="3323"/>
                  </a:lnTo>
                  <a:lnTo>
                    <a:pt x="11782" y="3323"/>
                  </a:lnTo>
                  <a:lnTo>
                    <a:pt x="9818" y="4985"/>
                  </a:lnTo>
                  <a:lnTo>
                    <a:pt x="8836" y="4985"/>
                  </a:lnTo>
                  <a:lnTo>
                    <a:pt x="7855" y="6646"/>
                  </a:lnTo>
                  <a:lnTo>
                    <a:pt x="5891" y="8308"/>
                  </a:lnTo>
                  <a:lnTo>
                    <a:pt x="2945" y="9969"/>
                  </a:lnTo>
                  <a:lnTo>
                    <a:pt x="0" y="13292"/>
                  </a:lnTo>
                  <a:lnTo>
                    <a:pt x="2945" y="21600"/>
                  </a:lnTo>
                  <a:lnTo>
                    <a:pt x="5891" y="18277"/>
                  </a:lnTo>
                  <a:lnTo>
                    <a:pt x="8836" y="14954"/>
                  </a:lnTo>
                  <a:lnTo>
                    <a:pt x="9818" y="14954"/>
                  </a:lnTo>
                  <a:lnTo>
                    <a:pt x="10800" y="13292"/>
                  </a:lnTo>
                  <a:lnTo>
                    <a:pt x="12764" y="11631"/>
                  </a:lnTo>
                  <a:lnTo>
                    <a:pt x="13745" y="9969"/>
                  </a:lnTo>
                  <a:lnTo>
                    <a:pt x="13745" y="9969"/>
                  </a:lnTo>
                  <a:lnTo>
                    <a:pt x="14727" y="9969"/>
                  </a:lnTo>
                  <a:lnTo>
                    <a:pt x="15709" y="9969"/>
                  </a:lnTo>
                  <a:lnTo>
                    <a:pt x="15709" y="9969"/>
                  </a:lnTo>
                  <a:lnTo>
                    <a:pt x="16691" y="8308"/>
                  </a:lnTo>
                  <a:lnTo>
                    <a:pt x="16691" y="8308"/>
                  </a:lnTo>
                  <a:lnTo>
                    <a:pt x="16691" y="8308"/>
                  </a:lnTo>
                  <a:lnTo>
                    <a:pt x="17673" y="8308"/>
                  </a:lnTo>
                  <a:lnTo>
                    <a:pt x="17673" y="8308"/>
                  </a:lnTo>
                  <a:lnTo>
                    <a:pt x="17673" y="8308"/>
                  </a:lnTo>
                  <a:lnTo>
                    <a:pt x="18655" y="8308"/>
                  </a:lnTo>
                  <a:lnTo>
                    <a:pt x="18655" y="8308"/>
                  </a:lnTo>
                  <a:lnTo>
                    <a:pt x="18655" y="8308"/>
                  </a:lnTo>
                  <a:lnTo>
                    <a:pt x="18655" y="8308"/>
                  </a:lnTo>
                  <a:lnTo>
                    <a:pt x="18655" y="8308"/>
                  </a:lnTo>
                  <a:lnTo>
                    <a:pt x="18655" y="8308"/>
                  </a:lnTo>
                  <a:lnTo>
                    <a:pt x="18655" y="8308"/>
                  </a:lnTo>
                  <a:lnTo>
                    <a:pt x="21600" y="332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29" name="Shape 4929"/>
            <p:cNvSpPr/>
            <p:nvPr/>
          </p:nvSpPr>
          <p:spPr>
            <a:xfrm>
              <a:off x="985837" y="822325"/>
              <a:ext cx="14288" cy="349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00" y="21600"/>
                  </a:moveTo>
                  <a:lnTo>
                    <a:pt x="12000" y="21600"/>
                  </a:lnTo>
                  <a:lnTo>
                    <a:pt x="12000" y="20618"/>
                  </a:lnTo>
                  <a:lnTo>
                    <a:pt x="14400" y="19636"/>
                  </a:lnTo>
                  <a:lnTo>
                    <a:pt x="14400" y="17673"/>
                  </a:lnTo>
                  <a:lnTo>
                    <a:pt x="16800" y="16691"/>
                  </a:lnTo>
                  <a:lnTo>
                    <a:pt x="16800" y="14727"/>
                  </a:lnTo>
                  <a:lnTo>
                    <a:pt x="16800" y="13745"/>
                  </a:lnTo>
                  <a:lnTo>
                    <a:pt x="19200" y="11782"/>
                  </a:lnTo>
                  <a:lnTo>
                    <a:pt x="19200" y="10800"/>
                  </a:lnTo>
                  <a:lnTo>
                    <a:pt x="19200" y="9818"/>
                  </a:lnTo>
                  <a:lnTo>
                    <a:pt x="19200" y="8836"/>
                  </a:lnTo>
                  <a:lnTo>
                    <a:pt x="21600" y="7855"/>
                  </a:lnTo>
                  <a:lnTo>
                    <a:pt x="21600" y="7855"/>
                  </a:lnTo>
                  <a:lnTo>
                    <a:pt x="21600" y="6873"/>
                  </a:lnTo>
                  <a:lnTo>
                    <a:pt x="21600" y="5891"/>
                  </a:lnTo>
                  <a:lnTo>
                    <a:pt x="21600" y="5891"/>
                  </a:lnTo>
                  <a:lnTo>
                    <a:pt x="21600" y="4909"/>
                  </a:lnTo>
                  <a:lnTo>
                    <a:pt x="21600" y="3927"/>
                  </a:lnTo>
                  <a:lnTo>
                    <a:pt x="21600" y="2945"/>
                  </a:lnTo>
                  <a:lnTo>
                    <a:pt x="19200" y="2945"/>
                  </a:lnTo>
                  <a:lnTo>
                    <a:pt x="19200" y="1964"/>
                  </a:lnTo>
                  <a:lnTo>
                    <a:pt x="19200" y="982"/>
                  </a:lnTo>
                  <a:lnTo>
                    <a:pt x="19200" y="982"/>
                  </a:lnTo>
                  <a:lnTo>
                    <a:pt x="16800" y="0"/>
                  </a:lnTo>
                  <a:lnTo>
                    <a:pt x="14400" y="0"/>
                  </a:lnTo>
                  <a:lnTo>
                    <a:pt x="7200" y="2945"/>
                  </a:lnTo>
                  <a:lnTo>
                    <a:pt x="7200" y="2945"/>
                  </a:lnTo>
                  <a:lnTo>
                    <a:pt x="7200" y="3927"/>
                  </a:lnTo>
                  <a:lnTo>
                    <a:pt x="9600" y="3927"/>
                  </a:lnTo>
                  <a:lnTo>
                    <a:pt x="9600" y="3927"/>
                  </a:lnTo>
                  <a:lnTo>
                    <a:pt x="9600" y="3927"/>
                  </a:lnTo>
                  <a:lnTo>
                    <a:pt x="9600" y="3927"/>
                  </a:lnTo>
                  <a:lnTo>
                    <a:pt x="9600" y="4909"/>
                  </a:lnTo>
                  <a:lnTo>
                    <a:pt x="9600" y="4909"/>
                  </a:lnTo>
                  <a:lnTo>
                    <a:pt x="9600" y="5891"/>
                  </a:lnTo>
                  <a:lnTo>
                    <a:pt x="9600" y="5891"/>
                  </a:lnTo>
                  <a:lnTo>
                    <a:pt x="9600" y="6873"/>
                  </a:lnTo>
                  <a:lnTo>
                    <a:pt x="9600" y="6873"/>
                  </a:lnTo>
                  <a:lnTo>
                    <a:pt x="9600" y="7855"/>
                  </a:lnTo>
                  <a:lnTo>
                    <a:pt x="9600" y="7855"/>
                  </a:lnTo>
                  <a:lnTo>
                    <a:pt x="7200" y="8836"/>
                  </a:lnTo>
                  <a:lnTo>
                    <a:pt x="7200" y="9818"/>
                  </a:lnTo>
                  <a:lnTo>
                    <a:pt x="7200" y="10800"/>
                  </a:lnTo>
                  <a:lnTo>
                    <a:pt x="7200" y="11782"/>
                  </a:lnTo>
                  <a:lnTo>
                    <a:pt x="4800" y="13745"/>
                  </a:lnTo>
                  <a:lnTo>
                    <a:pt x="4800" y="14727"/>
                  </a:lnTo>
                  <a:lnTo>
                    <a:pt x="2400" y="16691"/>
                  </a:lnTo>
                  <a:lnTo>
                    <a:pt x="2400" y="17673"/>
                  </a:lnTo>
                  <a:lnTo>
                    <a:pt x="0" y="19636"/>
                  </a:lnTo>
                  <a:lnTo>
                    <a:pt x="0" y="20618"/>
                  </a:lnTo>
                  <a:lnTo>
                    <a:pt x="0" y="20618"/>
                  </a:lnTo>
                  <a:lnTo>
                    <a:pt x="120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30" name="Shape 4930"/>
            <p:cNvSpPr/>
            <p:nvPr/>
          </p:nvSpPr>
          <p:spPr>
            <a:xfrm>
              <a:off x="979487" y="855662"/>
              <a:ext cx="14288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400" y="17843"/>
                  </a:moveTo>
                  <a:lnTo>
                    <a:pt x="14400" y="17843"/>
                  </a:lnTo>
                  <a:lnTo>
                    <a:pt x="12000" y="17843"/>
                  </a:lnTo>
                  <a:lnTo>
                    <a:pt x="12000" y="17843"/>
                  </a:lnTo>
                  <a:lnTo>
                    <a:pt x="12000" y="17843"/>
                  </a:lnTo>
                  <a:lnTo>
                    <a:pt x="12000" y="17843"/>
                  </a:lnTo>
                  <a:lnTo>
                    <a:pt x="12000" y="17843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5965"/>
                  </a:lnTo>
                  <a:lnTo>
                    <a:pt x="12000" y="15965"/>
                  </a:lnTo>
                  <a:lnTo>
                    <a:pt x="12000" y="15026"/>
                  </a:lnTo>
                  <a:lnTo>
                    <a:pt x="12000" y="15026"/>
                  </a:lnTo>
                  <a:lnTo>
                    <a:pt x="12000" y="14087"/>
                  </a:lnTo>
                  <a:lnTo>
                    <a:pt x="12000" y="13148"/>
                  </a:lnTo>
                  <a:lnTo>
                    <a:pt x="14400" y="13148"/>
                  </a:lnTo>
                  <a:lnTo>
                    <a:pt x="14400" y="12209"/>
                  </a:lnTo>
                  <a:lnTo>
                    <a:pt x="14400" y="11270"/>
                  </a:lnTo>
                  <a:lnTo>
                    <a:pt x="14400" y="9391"/>
                  </a:lnTo>
                  <a:lnTo>
                    <a:pt x="16800" y="8452"/>
                  </a:lnTo>
                  <a:lnTo>
                    <a:pt x="16800" y="6574"/>
                  </a:lnTo>
                  <a:lnTo>
                    <a:pt x="19200" y="5635"/>
                  </a:lnTo>
                  <a:lnTo>
                    <a:pt x="19200" y="3757"/>
                  </a:lnTo>
                  <a:lnTo>
                    <a:pt x="21600" y="2817"/>
                  </a:lnTo>
                  <a:lnTo>
                    <a:pt x="21600" y="939"/>
                  </a:lnTo>
                  <a:lnTo>
                    <a:pt x="9600" y="0"/>
                  </a:lnTo>
                  <a:lnTo>
                    <a:pt x="9600" y="1878"/>
                  </a:lnTo>
                  <a:lnTo>
                    <a:pt x="7200" y="2817"/>
                  </a:lnTo>
                  <a:lnTo>
                    <a:pt x="7200" y="4696"/>
                  </a:lnTo>
                  <a:lnTo>
                    <a:pt x="4800" y="5635"/>
                  </a:lnTo>
                  <a:lnTo>
                    <a:pt x="4800" y="7513"/>
                  </a:lnTo>
                  <a:lnTo>
                    <a:pt x="2400" y="8452"/>
                  </a:lnTo>
                  <a:lnTo>
                    <a:pt x="2400" y="10330"/>
                  </a:lnTo>
                  <a:lnTo>
                    <a:pt x="2400" y="11270"/>
                  </a:lnTo>
                  <a:lnTo>
                    <a:pt x="0" y="12209"/>
                  </a:lnTo>
                  <a:lnTo>
                    <a:pt x="0" y="13148"/>
                  </a:lnTo>
                  <a:lnTo>
                    <a:pt x="0" y="13148"/>
                  </a:lnTo>
                  <a:lnTo>
                    <a:pt x="0" y="14087"/>
                  </a:lnTo>
                  <a:lnTo>
                    <a:pt x="0" y="15026"/>
                  </a:lnTo>
                  <a:lnTo>
                    <a:pt x="0" y="15965"/>
                  </a:lnTo>
                  <a:lnTo>
                    <a:pt x="0" y="15965"/>
                  </a:lnTo>
                  <a:lnTo>
                    <a:pt x="0" y="16904"/>
                  </a:lnTo>
                  <a:lnTo>
                    <a:pt x="0" y="17843"/>
                  </a:lnTo>
                  <a:lnTo>
                    <a:pt x="0" y="17843"/>
                  </a:lnTo>
                  <a:lnTo>
                    <a:pt x="0" y="18783"/>
                  </a:lnTo>
                  <a:lnTo>
                    <a:pt x="0" y="19722"/>
                  </a:lnTo>
                  <a:lnTo>
                    <a:pt x="2400" y="19722"/>
                  </a:lnTo>
                  <a:lnTo>
                    <a:pt x="2400" y="20661"/>
                  </a:lnTo>
                  <a:lnTo>
                    <a:pt x="4800" y="21600"/>
                  </a:lnTo>
                  <a:lnTo>
                    <a:pt x="4800" y="21600"/>
                  </a:lnTo>
                  <a:lnTo>
                    <a:pt x="4800" y="21600"/>
                  </a:lnTo>
                  <a:lnTo>
                    <a:pt x="14400" y="1784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31" name="Shape 4931"/>
            <p:cNvSpPr/>
            <p:nvPr/>
          </p:nvSpPr>
          <p:spPr>
            <a:xfrm>
              <a:off x="982662" y="874712"/>
              <a:ext cx="34926" cy="190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0"/>
                  </a:moveTo>
                  <a:lnTo>
                    <a:pt x="19636" y="0"/>
                  </a:lnTo>
                  <a:lnTo>
                    <a:pt x="18655" y="1800"/>
                  </a:lnTo>
                  <a:lnTo>
                    <a:pt x="16691" y="1800"/>
                  </a:lnTo>
                  <a:lnTo>
                    <a:pt x="15709" y="3600"/>
                  </a:lnTo>
                  <a:lnTo>
                    <a:pt x="14727" y="5400"/>
                  </a:lnTo>
                  <a:lnTo>
                    <a:pt x="12764" y="7200"/>
                  </a:lnTo>
                  <a:lnTo>
                    <a:pt x="11782" y="9000"/>
                  </a:lnTo>
                  <a:lnTo>
                    <a:pt x="10800" y="9000"/>
                  </a:lnTo>
                  <a:lnTo>
                    <a:pt x="8836" y="10800"/>
                  </a:lnTo>
                  <a:lnTo>
                    <a:pt x="8836" y="10800"/>
                  </a:lnTo>
                  <a:lnTo>
                    <a:pt x="7855" y="10800"/>
                  </a:lnTo>
                  <a:lnTo>
                    <a:pt x="7855" y="12600"/>
                  </a:lnTo>
                  <a:lnTo>
                    <a:pt x="6873" y="12600"/>
                  </a:lnTo>
                  <a:lnTo>
                    <a:pt x="5891" y="12600"/>
                  </a:lnTo>
                  <a:lnTo>
                    <a:pt x="5891" y="12600"/>
                  </a:lnTo>
                  <a:lnTo>
                    <a:pt x="5891" y="12600"/>
                  </a:lnTo>
                  <a:lnTo>
                    <a:pt x="4909" y="12600"/>
                  </a:lnTo>
                  <a:lnTo>
                    <a:pt x="4909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0" y="19800"/>
                  </a:lnTo>
                  <a:lnTo>
                    <a:pt x="982" y="21600"/>
                  </a:lnTo>
                  <a:lnTo>
                    <a:pt x="1964" y="21600"/>
                  </a:lnTo>
                  <a:lnTo>
                    <a:pt x="1964" y="21600"/>
                  </a:lnTo>
                  <a:lnTo>
                    <a:pt x="2945" y="21600"/>
                  </a:lnTo>
                  <a:lnTo>
                    <a:pt x="3927" y="21600"/>
                  </a:lnTo>
                  <a:lnTo>
                    <a:pt x="4909" y="21600"/>
                  </a:lnTo>
                  <a:lnTo>
                    <a:pt x="4909" y="21600"/>
                  </a:lnTo>
                  <a:lnTo>
                    <a:pt x="5891" y="21600"/>
                  </a:lnTo>
                  <a:lnTo>
                    <a:pt x="6873" y="21600"/>
                  </a:lnTo>
                  <a:lnTo>
                    <a:pt x="6873" y="21600"/>
                  </a:lnTo>
                  <a:lnTo>
                    <a:pt x="7855" y="21600"/>
                  </a:lnTo>
                  <a:lnTo>
                    <a:pt x="8836" y="21600"/>
                  </a:lnTo>
                  <a:lnTo>
                    <a:pt x="8836" y="19800"/>
                  </a:lnTo>
                  <a:lnTo>
                    <a:pt x="9818" y="19800"/>
                  </a:lnTo>
                  <a:lnTo>
                    <a:pt x="10800" y="19800"/>
                  </a:lnTo>
                  <a:lnTo>
                    <a:pt x="10800" y="18000"/>
                  </a:lnTo>
                  <a:lnTo>
                    <a:pt x="12764" y="18000"/>
                  </a:lnTo>
                  <a:lnTo>
                    <a:pt x="13745" y="16200"/>
                  </a:lnTo>
                  <a:lnTo>
                    <a:pt x="15709" y="14400"/>
                  </a:lnTo>
                  <a:lnTo>
                    <a:pt x="16691" y="14400"/>
                  </a:lnTo>
                  <a:lnTo>
                    <a:pt x="17673" y="12600"/>
                  </a:lnTo>
                  <a:lnTo>
                    <a:pt x="19636" y="10800"/>
                  </a:lnTo>
                  <a:lnTo>
                    <a:pt x="20618" y="9000"/>
                  </a:lnTo>
                  <a:lnTo>
                    <a:pt x="21600" y="9000"/>
                  </a:lnTo>
                  <a:lnTo>
                    <a:pt x="21600" y="9000"/>
                  </a:lnTo>
                  <a:lnTo>
                    <a:pt x="19636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32" name="Shape 4932"/>
            <p:cNvSpPr/>
            <p:nvPr/>
          </p:nvSpPr>
          <p:spPr>
            <a:xfrm>
              <a:off x="1017587" y="882650"/>
              <a:ext cx="1588" cy="1588"/>
            </a:xfrm>
            <a:prstGeom prst="rect">
              <a:avLst/>
            </a:pr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33" name="Shape 4933"/>
            <p:cNvSpPr/>
            <p:nvPr/>
          </p:nvSpPr>
          <p:spPr>
            <a:xfrm>
              <a:off x="1014412" y="860425"/>
              <a:ext cx="33338" cy="222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3086"/>
                  </a:moveTo>
                  <a:lnTo>
                    <a:pt x="21600" y="3086"/>
                  </a:lnTo>
                  <a:lnTo>
                    <a:pt x="20571" y="1543"/>
                  </a:lnTo>
                  <a:lnTo>
                    <a:pt x="20571" y="1543"/>
                  </a:lnTo>
                  <a:lnTo>
                    <a:pt x="19543" y="1543"/>
                  </a:lnTo>
                  <a:lnTo>
                    <a:pt x="18514" y="1543"/>
                  </a:lnTo>
                  <a:lnTo>
                    <a:pt x="17486" y="0"/>
                  </a:lnTo>
                  <a:lnTo>
                    <a:pt x="17486" y="0"/>
                  </a:lnTo>
                  <a:lnTo>
                    <a:pt x="16457" y="1543"/>
                  </a:lnTo>
                  <a:lnTo>
                    <a:pt x="15429" y="1543"/>
                  </a:lnTo>
                  <a:lnTo>
                    <a:pt x="15429" y="1543"/>
                  </a:lnTo>
                  <a:lnTo>
                    <a:pt x="14400" y="1543"/>
                  </a:lnTo>
                  <a:lnTo>
                    <a:pt x="13371" y="1543"/>
                  </a:lnTo>
                  <a:lnTo>
                    <a:pt x="13371" y="3086"/>
                  </a:lnTo>
                  <a:lnTo>
                    <a:pt x="12343" y="3086"/>
                  </a:lnTo>
                  <a:lnTo>
                    <a:pt x="10286" y="4629"/>
                  </a:lnTo>
                  <a:lnTo>
                    <a:pt x="9257" y="6171"/>
                  </a:lnTo>
                  <a:lnTo>
                    <a:pt x="7200" y="6171"/>
                  </a:lnTo>
                  <a:lnTo>
                    <a:pt x="6171" y="7714"/>
                  </a:lnTo>
                  <a:lnTo>
                    <a:pt x="5143" y="9257"/>
                  </a:lnTo>
                  <a:lnTo>
                    <a:pt x="4114" y="10800"/>
                  </a:lnTo>
                  <a:lnTo>
                    <a:pt x="2057" y="12343"/>
                  </a:lnTo>
                  <a:lnTo>
                    <a:pt x="1029" y="12343"/>
                  </a:lnTo>
                  <a:lnTo>
                    <a:pt x="0" y="13886"/>
                  </a:lnTo>
                  <a:lnTo>
                    <a:pt x="2057" y="21600"/>
                  </a:lnTo>
                  <a:lnTo>
                    <a:pt x="4114" y="20057"/>
                  </a:lnTo>
                  <a:lnTo>
                    <a:pt x="5143" y="18514"/>
                  </a:lnTo>
                  <a:lnTo>
                    <a:pt x="6171" y="16971"/>
                  </a:lnTo>
                  <a:lnTo>
                    <a:pt x="8229" y="15429"/>
                  </a:lnTo>
                  <a:lnTo>
                    <a:pt x="9257" y="13886"/>
                  </a:lnTo>
                  <a:lnTo>
                    <a:pt x="10286" y="13886"/>
                  </a:lnTo>
                  <a:lnTo>
                    <a:pt x="12343" y="12343"/>
                  </a:lnTo>
                  <a:lnTo>
                    <a:pt x="13371" y="10800"/>
                  </a:lnTo>
                  <a:lnTo>
                    <a:pt x="14400" y="10800"/>
                  </a:lnTo>
                  <a:lnTo>
                    <a:pt x="15429" y="9257"/>
                  </a:lnTo>
                  <a:lnTo>
                    <a:pt x="15429" y="9257"/>
                  </a:lnTo>
                  <a:lnTo>
                    <a:pt x="16457" y="9257"/>
                  </a:lnTo>
                  <a:lnTo>
                    <a:pt x="16457" y="9257"/>
                  </a:lnTo>
                  <a:lnTo>
                    <a:pt x="17486" y="9257"/>
                  </a:lnTo>
                  <a:lnTo>
                    <a:pt x="17486" y="7714"/>
                  </a:lnTo>
                  <a:lnTo>
                    <a:pt x="17486" y="7714"/>
                  </a:lnTo>
                  <a:lnTo>
                    <a:pt x="17486" y="7714"/>
                  </a:lnTo>
                  <a:lnTo>
                    <a:pt x="17486" y="7714"/>
                  </a:lnTo>
                  <a:lnTo>
                    <a:pt x="18514" y="7714"/>
                  </a:lnTo>
                  <a:lnTo>
                    <a:pt x="18514" y="9257"/>
                  </a:lnTo>
                  <a:lnTo>
                    <a:pt x="18514" y="9257"/>
                  </a:lnTo>
                  <a:lnTo>
                    <a:pt x="18514" y="9257"/>
                  </a:lnTo>
                  <a:lnTo>
                    <a:pt x="18514" y="9257"/>
                  </a:lnTo>
                  <a:lnTo>
                    <a:pt x="21600" y="308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34" name="Shape 4934"/>
            <p:cNvSpPr/>
            <p:nvPr/>
          </p:nvSpPr>
          <p:spPr>
            <a:xfrm>
              <a:off x="1036637" y="863600"/>
              <a:ext cx="14288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00" y="21600"/>
                  </a:moveTo>
                  <a:lnTo>
                    <a:pt x="12000" y="21600"/>
                  </a:lnTo>
                  <a:lnTo>
                    <a:pt x="14400" y="18783"/>
                  </a:lnTo>
                  <a:lnTo>
                    <a:pt x="16800" y="15965"/>
                  </a:lnTo>
                  <a:lnTo>
                    <a:pt x="16800" y="14087"/>
                  </a:lnTo>
                  <a:lnTo>
                    <a:pt x="19200" y="13148"/>
                  </a:lnTo>
                  <a:lnTo>
                    <a:pt x="19200" y="11270"/>
                  </a:lnTo>
                  <a:lnTo>
                    <a:pt x="19200" y="10330"/>
                  </a:lnTo>
                  <a:lnTo>
                    <a:pt x="21600" y="9391"/>
                  </a:lnTo>
                  <a:lnTo>
                    <a:pt x="21600" y="8452"/>
                  </a:lnTo>
                  <a:lnTo>
                    <a:pt x="21600" y="7513"/>
                  </a:lnTo>
                  <a:lnTo>
                    <a:pt x="21600" y="7513"/>
                  </a:lnTo>
                  <a:lnTo>
                    <a:pt x="21600" y="6574"/>
                  </a:lnTo>
                  <a:lnTo>
                    <a:pt x="21600" y="5635"/>
                  </a:lnTo>
                  <a:lnTo>
                    <a:pt x="21600" y="4696"/>
                  </a:lnTo>
                  <a:lnTo>
                    <a:pt x="21600" y="4696"/>
                  </a:lnTo>
                  <a:lnTo>
                    <a:pt x="21600" y="3757"/>
                  </a:lnTo>
                  <a:lnTo>
                    <a:pt x="21600" y="2817"/>
                  </a:lnTo>
                  <a:lnTo>
                    <a:pt x="21600" y="2817"/>
                  </a:lnTo>
                  <a:lnTo>
                    <a:pt x="21600" y="1878"/>
                  </a:lnTo>
                  <a:lnTo>
                    <a:pt x="19200" y="939"/>
                  </a:lnTo>
                  <a:lnTo>
                    <a:pt x="19200" y="939"/>
                  </a:lnTo>
                  <a:lnTo>
                    <a:pt x="16800" y="0"/>
                  </a:lnTo>
                  <a:lnTo>
                    <a:pt x="16800" y="0"/>
                  </a:lnTo>
                  <a:lnTo>
                    <a:pt x="9600" y="3757"/>
                  </a:lnTo>
                  <a:lnTo>
                    <a:pt x="9600" y="3757"/>
                  </a:lnTo>
                  <a:lnTo>
                    <a:pt x="9600" y="3757"/>
                  </a:lnTo>
                  <a:lnTo>
                    <a:pt x="9600" y="3757"/>
                  </a:lnTo>
                  <a:lnTo>
                    <a:pt x="9600" y="3757"/>
                  </a:lnTo>
                  <a:lnTo>
                    <a:pt x="9600" y="3757"/>
                  </a:lnTo>
                  <a:lnTo>
                    <a:pt x="9600" y="3757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5635"/>
                  </a:lnTo>
                  <a:lnTo>
                    <a:pt x="9600" y="5635"/>
                  </a:lnTo>
                  <a:lnTo>
                    <a:pt x="9600" y="6574"/>
                  </a:lnTo>
                  <a:lnTo>
                    <a:pt x="9600" y="7513"/>
                  </a:lnTo>
                  <a:lnTo>
                    <a:pt x="9600" y="7513"/>
                  </a:lnTo>
                  <a:lnTo>
                    <a:pt x="9600" y="8452"/>
                  </a:lnTo>
                  <a:lnTo>
                    <a:pt x="9600" y="8452"/>
                  </a:lnTo>
                  <a:lnTo>
                    <a:pt x="7200" y="10330"/>
                  </a:lnTo>
                  <a:lnTo>
                    <a:pt x="7200" y="11270"/>
                  </a:lnTo>
                  <a:lnTo>
                    <a:pt x="7200" y="13148"/>
                  </a:lnTo>
                  <a:lnTo>
                    <a:pt x="4800" y="14087"/>
                  </a:lnTo>
                  <a:lnTo>
                    <a:pt x="2400" y="16904"/>
                  </a:lnTo>
                  <a:lnTo>
                    <a:pt x="0" y="19722"/>
                  </a:lnTo>
                  <a:lnTo>
                    <a:pt x="0" y="19722"/>
                  </a:lnTo>
                  <a:lnTo>
                    <a:pt x="120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35" name="Shape 4935"/>
            <p:cNvSpPr/>
            <p:nvPr/>
          </p:nvSpPr>
          <p:spPr>
            <a:xfrm>
              <a:off x="1030287" y="896937"/>
              <a:ext cx="14288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400" y="17843"/>
                  </a:moveTo>
                  <a:lnTo>
                    <a:pt x="14400" y="17843"/>
                  </a:lnTo>
                  <a:lnTo>
                    <a:pt x="14400" y="17843"/>
                  </a:lnTo>
                  <a:lnTo>
                    <a:pt x="14400" y="17843"/>
                  </a:lnTo>
                  <a:lnTo>
                    <a:pt x="14400" y="17843"/>
                  </a:lnTo>
                  <a:lnTo>
                    <a:pt x="12000" y="17843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5965"/>
                  </a:lnTo>
                  <a:lnTo>
                    <a:pt x="12000" y="15965"/>
                  </a:lnTo>
                  <a:lnTo>
                    <a:pt x="12000" y="15965"/>
                  </a:lnTo>
                  <a:lnTo>
                    <a:pt x="12000" y="15026"/>
                  </a:lnTo>
                  <a:lnTo>
                    <a:pt x="12000" y="14087"/>
                  </a:lnTo>
                  <a:lnTo>
                    <a:pt x="12000" y="14087"/>
                  </a:lnTo>
                  <a:lnTo>
                    <a:pt x="12000" y="13148"/>
                  </a:lnTo>
                  <a:lnTo>
                    <a:pt x="14400" y="13148"/>
                  </a:lnTo>
                  <a:lnTo>
                    <a:pt x="14400" y="12209"/>
                  </a:lnTo>
                  <a:lnTo>
                    <a:pt x="14400" y="11270"/>
                  </a:lnTo>
                  <a:lnTo>
                    <a:pt x="14400" y="9391"/>
                  </a:lnTo>
                  <a:lnTo>
                    <a:pt x="16800" y="8452"/>
                  </a:lnTo>
                  <a:lnTo>
                    <a:pt x="16800" y="6574"/>
                  </a:lnTo>
                  <a:lnTo>
                    <a:pt x="19200" y="3757"/>
                  </a:lnTo>
                  <a:lnTo>
                    <a:pt x="21600" y="1878"/>
                  </a:lnTo>
                  <a:lnTo>
                    <a:pt x="9600" y="0"/>
                  </a:lnTo>
                  <a:lnTo>
                    <a:pt x="7200" y="2817"/>
                  </a:lnTo>
                  <a:lnTo>
                    <a:pt x="7200" y="5635"/>
                  </a:lnTo>
                  <a:lnTo>
                    <a:pt x="4800" y="6574"/>
                  </a:lnTo>
                  <a:lnTo>
                    <a:pt x="4800" y="8452"/>
                  </a:lnTo>
                  <a:lnTo>
                    <a:pt x="2400" y="9391"/>
                  </a:lnTo>
                  <a:lnTo>
                    <a:pt x="2400" y="11270"/>
                  </a:lnTo>
                  <a:lnTo>
                    <a:pt x="0" y="12209"/>
                  </a:lnTo>
                  <a:lnTo>
                    <a:pt x="0" y="12209"/>
                  </a:lnTo>
                  <a:lnTo>
                    <a:pt x="0" y="13148"/>
                  </a:lnTo>
                  <a:lnTo>
                    <a:pt x="0" y="14087"/>
                  </a:lnTo>
                  <a:lnTo>
                    <a:pt x="0" y="15026"/>
                  </a:lnTo>
                  <a:lnTo>
                    <a:pt x="0" y="15026"/>
                  </a:lnTo>
                  <a:lnTo>
                    <a:pt x="0" y="15965"/>
                  </a:lnTo>
                  <a:lnTo>
                    <a:pt x="0" y="16904"/>
                  </a:lnTo>
                  <a:lnTo>
                    <a:pt x="0" y="16904"/>
                  </a:lnTo>
                  <a:lnTo>
                    <a:pt x="0" y="17843"/>
                  </a:lnTo>
                  <a:lnTo>
                    <a:pt x="0" y="18783"/>
                  </a:lnTo>
                  <a:lnTo>
                    <a:pt x="2400" y="18783"/>
                  </a:lnTo>
                  <a:lnTo>
                    <a:pt x="2400" y="19722"/>
                  </a:lnTo>
                  <a:lnTo>
                    <a:pt x="4800" y="20661"/>
                  </a:lnTo>
                  <a:lnTo>
                    <a:pt x="4800" y="21600"/>
                  </a:lnTo>
                  <a:lnTo>
                    <a:pt x="7200" y="21600"/>
                  </a:lnTo>
                  <a:lnTo>
                    <a:pt x="7200" y="21600"/>
                  </a:lnTo>
                  <a:lnTo>
                    <a:pt x="14400" y="1784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36" name="Shape 4936"/>
            <p:cNvSpPr/>
            <p:nvPr/>
          </p:nvSpPr>
          <p:spPr>
            <a:xfrm>
              <a:off x="1035050" y="915987"/>
              <a:ext cx="34925" cy="190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55" y="0"/>
                  </a:moveTo>
                  <a:lnTo>
                    <a:pt x="18655" y="0"/>
                  </a:lnTo>
                  <a:lnTo>
                    <a:pt x="15709" y="3600"/>
                  </a:lnTo>
                  <a:lnTo>
                    <a:pt x="12764" y="5400"/>
                  </a:lnTo>
                  <a:lnTo>
                    <a:pt x="11782" y="7200"/>
                  </a:lnTo>
                  <a:lnTo>
                    <a:pt x="10800" y="9000"/>
                  </a:lnTo>
                  <a:lnTo>
                    <a:pt x="8836" y="10800"/>
                  </a:lnTo>
                  <a:lnTo>
                    <a:pt x="7855" y="10800"/>
                  </a:lnTo>
                  <a:lnTo>
                    <a:pt x="7855" y="10800"/>
                  </a:lnTo>
                  <a:lnTo>
                    <a:pt x="6873" y="12600"/>
                  </a:lnTo>
                  <a:lnTo>
                    <a:pt x="6873" y="12600"/>
                  </a:lnTo>
                  <a:lnTo>
                    <a:pt x="5891" y="12600"/>
                  </a:lnTo>
                  <a:lnTo>
                    <a:pt x="5891" y="12600"/>
                  </a:lnTo>
                  <a:lnTo>
                    <a:pt x="4909" y="12600"/>
                  </a:lnTo>
                  <a:lnTo>
                    <a:pt x="4909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2945" y="12600"/>
                  </a:lnTo>
                  <a:lnTo>
                    <a:pt x="2945" y="12600"/>
                  </a:lnTo>
                  <a:lnTo>
                    <a:pt x="2945" y="12600"/>
                  </a:lnTo>
                  <a:lnTo>
                    <a:pt x="2945" y="12600"/>
                  </a:lnTo>
                  <a:lnTo>
                    <a:pt x="2945" y="12600"/>
                  </a:lnTo>
                  <a:lnTo>
                    <a:pt x="2945" y="12600"/>
                  </a:lnTo>
                  <a:lnTo>
                    <a:pt x="0" y="19800"/>
                  </a:lnTo>
                  <a:lnTo>
                    <a:pt x="0" y="21600"/>
                  </a:lnTo>
                  <a:lnTo>
                    <a:pt x="982" y="21600"/>
                  </a:lnTo>
                  <a:lnTo>
                    <a:pt x="982" y="21600"/>
                  </a:lnTo>
                  <a:lnTo>
                    <a:pt x="1964" y="21600"/>
                  </a:lnTo>
                  <a:lnTo>
                    <a:pt x="2945" y="21600"/>
                  </a:lnTo>
                  <a:lnTo>
                    <a:pt x="2945" y="21600"/>
                  </a:lnTo>
                  <a:lnTo>
                    <a:pt x="3927" y="21600"/>
                  </a:lnTo>
                  <a:lnTo>
                    <a:pt x="4909" y="21600"/>
                  </a:lnTo>
                  <a:lnTo>
                    <a:pt x="4909" y="21600"/>
                  </a:lnTo>
                  <a:lnTo>
                    <a:pt x="5891" y="21600"/>
                  </a:lnTo>
                  <a:lnTo>
                    <a:pt x="6873" y="21600"/>
                  </a:lnTo>
                  <a:lnTo>
                    <a:pt x="6873" y="21600"/>
                  </a:lnTo>
                  <a:lnTo>
                    <a:pt x="7855" y="21600"/>
                  </a:lnTo>
                  <a:lnTo>
                    <a:pt x="8836" y="19800"/>
                  </a:lnTo>
                  <a:lnTo>
                    <a:pt x="8836" y="19800"/>
                  </a:lnTo>
                  <a:lnTo>
                    <a:pt x="9818" y="19800"/>
                  </a:lnTo>
                  <a:lnTo>
                    <a:pt x="11782" y="18000"/>
                  </a:lnTo>
                  <a:lnTo>
                    <a:pt x="12764" y="16200"/>
                  </a:lnTo>
                  <a:lnTo>
                    <a:pt x="13745" y="16200"/>
                  </a:lnTo>
                  <a:lnTo>
                    <a:pt x="15709" y="14400"/>
                  </a:lnTo>
                  <a:lnTo>
                    <a:pt x="18655" y="10800"/>
                  </a:lnTo>
                  <a:lnTo>
                    <a:pt x="21600" y="7200"/>
                  </a:lnTo>
                  <a:lnTo>
                    <a:pt x="21600" y="7200"/>
                  </a:lnTo>
                  <a:lnTo>
                    <a:pt x="18655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37" name="Shape 4937"/>
            <p:cNvSpPr/>
            <p:nvPr/>
          </p:nvSpPr>
          <p:spPr>
            <a:xfrm>
              <a:off x="1065212" y="903287"/>
              <a:ext cx="34926" cy="190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3600"/>
                  </a:moveTo>
                  <a:lnTo>
                    <a:pt x="21600" y="3600"/>
                  </a:lnTo>
                  <a:lnTo>
                    <a:pt x="21600" y="1800"/>
                  </a:lnTo>
                  <a:lnTo>
                    <a:pt x="20618" y="1800"/>
                  </a:lnTo>
                  <a:lnTo>
                    <a:pt x="20618" y="1800"/>
                  </a:lnTo>
                  <a:lnTo>
                    <a:pt x="19636" y="1800"/>
                  </a:lnTo>
                  <a:lnTo>
                    <a:pt x="18655" y="0"/>
                  </a:lnTo>
                  <a:lnTo>
                    <a:pt x="18655" y="0"/>
                  </a:lnTo>
                  <a:lnTo>
                    <a:pt x="17673" y="0"/>
                  </a:lnTo>
                  <a:lnTo>
                    <a:pt x="16691" y="0"/>
                  </a:lnTo>
                  <a:lnTo>
                    <a:pt x="16691" y="0"/>
                  </a:lnTo>
                  <a:lnTo>
                    <a:pt x="15709" y="1800"/>
                  </a:lnTo>
                  <a:lnTo>
                    <a:pt x="14727" y="1800"/>
                  </a:lnTo>
                  <a:lnTo>
                    <a:pt x="14727" y="1800"/>
                  </a:lnTo>
                  <a:lnTo>
                    <a:pt x="13745" y="1800"/>
                  </a:lnTo>
                  <a:lnTo>
                    <a:pt x="12764" y="1800"/>
                  </a:lnTo>
                  <a:lnTo>
                    <a:pt x="12764" y="3600"/>
                  </a:lnTo>
                  <a:lnTo>
                    <a:pt x="11782" y="3600"/>
                  </a:lnTo>
                  <a:lnTo>
                    <a:pt x="9818" y="5400"/>
                  </a:lnTo>
                  <a:lnTo>
                    <a:pt x="8836" y="5400"/>
                  </a:lnTo>
                  <a:lnTo>
                    <a:pt x="6873" y="7200"/>
                  </a:lnTo>
                  <a:lnTo>
                    <a:pt x="5891" y="9000"/>
                  </a:lnTo>
                  <a:lnTo>
                    <a:pt x="2945" y="10800"/>
                  </a:lnTo>
                  <a:lnTo>
                    <a:pt x="0" y="14400"/>
                  </a:lnTo>
                  <a:lnTo>
                    <a:pt x="2945" y="21600"/>
                  </a:lnTo>
                  <a:lnTo>
                    <a:pt x="5891" y="19800"/>
                  </a:lnTo>
                  <a:lnTo>
                    <a:pt x="7855" y="16200"/>
                  </a:lnTo>
                  <a:lnTo>
                    <a:pt x="9818" y="14400"/>
                  </a:lnTo>
                  <a:lnTo>
                    <a:pt x="10800" y="14400"/>
                  </a:lnTo>
                  <a:lnTo>
                    <a:pt x="12764" y="12600"/>
                  </a:lnTo>
                  <a:lnTo>
                    <a:pt x="13745" y="12600"/>
                  </a:lnTo>
                  <a:lnTo>
                    <a:pt x="13745" y="10800"/>
                  </a:lnTo>
                  <a:lnTo>
                    <a:pt x="14727" y="10800"/>
                  </a:lnTo>
                  <a:lnTo>
                    <a:pt x="14727" y="10800"/>
                  </a:lnTo>
                  <a:lnTo>
                    <a:pt x="15709" y="10800"/>
                  </a:lnTo>
                  <a:lnTo>
                    <a:pt x="15709" y="10800"/>
                  </a:lnTo>
                  <a:lnTo>
                    <a:pt x="16691" y="9000"/>
                  </a:lnTo>
                  <a:lnTo>
                    <a:pt x="16691" y="9000"/>
                  </a:lnTo>
                  <a:lnTo>
                    <a:pt x="17673" y="9000"/>
                  </a:lnTo>
                  <a:lnTo>
                    <a:pt x="17673" y="9000"/>
                  </a:lnTo>
                  <a:lnTo>
                    <a:pt x="17673" y="9000"/>
                  </a:lnTo>
                  <a:lnTo>
                    <a:pt x="18655" y="9000"/>
                  </a:lnTo>
                  <a:lnTo>
                    <a:pt x="18655" y="9000"/>
                  </a:lnTo>
                  <a:lnTo>
                    <a:pt x="18655" y="9000"/>
                  </a:lnTo>
                  <a:lnTo>
                    <a:pt x="18655" y="9000"/>
                  </a:lnTo>
                  <a:lnTo>
                    <a:pt x="18655" y="10800"/>
                  </a:lnTo>
                  <a:lnTo>
                    <a:pt x="18655" y="10800"/>
                  </a:lnTo>
                  <a:lnTo>
                    <a:pt x="18655" y="10800"/>
                  </a:lnTo>
                  <a:lnTo>
                    <a:pt x="21600" y="3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38" name="Shape 4938"/>
            <p:cNvSpPr/>
            <p:nvPr/>
          </p:nvSpPr>
          <p:spPr>
            <a:xfrm>
              <a:off x="1090612" y="906462"/>
              <a:ext cx="14288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00" y="21600"/>
                  </a:moveTo>
                  <a:lnTo>
                    <a:pt x="12000" y="21600"/>
                  </a:lnTo>
                  <a:lnTo>
                    <a:pt x="14400" y="18783"/>
                  </a:lnTo>
                  <a:lnTo>
                    <a:pt x="16800" y="15965"/>
                  </a:lnTo>
                  <a:lnTo>
                    <a:pt x="16800" y="14087"/>
                  </a:lnTo>
                  <a:lnTo>
                    <a:pt x="16800" y="13148"/>
                  </a:lnTo>
                  <a:lnTo>
                    <a:pt x="19200" y="11270"/>
                  </a:lnTo>
                  <a:lnTo>
                    <a:pt x="19200" y="10330"/>
                  </a:lnTo>
                  <a:lnTo>
                    <a:pt x="19200" y="9391"/>
                  </a:lnTo>
                  <a:lnTo>
                    <a:pt x="19200" y="8452"/>
                  </a:lnTo>
                  <a:lnTo>
                    <a:pt x="21600" y="7513"/>
                  </a:lnTo>
                  <a:lnTo>
                    <a:pt x="21600" y="7513"/>
                  </a:lnTo>
                  <a:lnTo>
                    <a:pt x="21600" y="6574"/>
                  </a:lnTo>
                  <a:lnTo>
                    <a:pt x="21600" y="5635"/>
                  </a:lnTo>
                  <a:lnTo>
                    <a:pt x="21600" y="5635"/>
                  </a:lnTo>
                  <a:lnTo>
                    <a:pt x="21600" y="4696"/>
                  </a:lnTo>
                  <a:lnTo>
                    <a:pt x="21600" y="3757"/>
                  </a:lnTo>
                  <a:lnTo>
                    <a:pt x="21600" y="3757"/>
                  </a:lnTo>
                  <a:lnTo>
                    <a:pt x="19200" y="2817"/>
                  </a:lnTo>
                  <a:lnTo>
                    <a:pt x="19200" y="1878"/>
                  </a:lnTo>
                  <a:lnTo>
                    <a:pt x="19200" y="939"/>
                  </a:lnTo>
                  <a:lnTo>
                    <a:pt x="16800" y="939"/>
                  </a:lnTo>
                  <a:lnTo>
                    <a:pt x="16800" y="0"/>
                  </a:lnTo>
                  <a:lnTo>
                    <a:pt x="14400" y="0"/>
                  </a:lnTo>
                  <a:lnTo>
                    <a:pt x="7200" y="3757"/>
                  </a:lnTo>
                  <a:lnTo>
                    <a:pt x="7200" y="3757"/>
                  </a:lnTo>
                  <a:lnTo>
                    <a:pt x="7200" y="3757"/>
                  </a:lnTo>
                  <a:lnTo>
                    <a:pt x="7200" y="3757"/>
                  </a:lnTo>
                  <a:lnTo>
                    <a:pt x="9600" y="3757"/>
                  </a:lnTo>
                  <a:lnTo>
                    <a:pt x="9600" y="3757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5635"/>
                  </a:lnTo>
                  <a:lnTo>
                    <a:pt x="9600" y="5635"/>
                  </a:lnTo>
                  <a:lnTo>
                    <a:pt x="9600" y="6574"/>
                  </a:lnTo>
                  <a:lnTo>
                    <a:pt x="9600" y="6574"/>
                  </a:lnTo>
                  <a:lnTo>
                    <a:pt x="9600" y="7513"/>
                  </a:lnTo>
                  <a:lnTo>
                    <a:pt x="9600" y="7513"/>
                  </a:lnTo>
                  <a:lnTo>
                    <a:pt x="7200" y="8452"/>
                  </a:lnTo>
                  <a:lnTo>
                    <a:pt x="7200" y="9391"/>
                  </a:lnTo>
                  <a:lnTo>
                    <a:pt x="7200" y="10330"/>
                  </a:lnTo>
                  <a:lnTo>
                    <a:pt x="7200" y="12209"/>
                  </a:lnTo>
                  <a:lnTo>
                    <a:pt x="4800" y="13148"/>
                  </a:lnTo>
                  <a:lnTo>
                    <a:pt x="4800" y="14087"/>
                  </a:lnTo>
                  <a:lnTo>
                    <a:pt x="2400" y="17843"/>
                  </a:lnTo>
                  <a:lnTo>
                    <a:pt x="0" y="19722"/>
                  </a:lnTo>
                  <a:lnTo>
                    <a:pt x="0" y="19722"/>
                  </a:lnTo>
                  <a:lnTo>
                    <a:pt x="120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39" name="Shape 4939"/>
            <p:cNvSpPr/>
            <p:nvPr/>
          </p:nvSpPr>
          <p:spPr>
            <a:xfrm>
              <a:off x="1084262" y="939800"/>
              <a:ext cx="14288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00" y="17843"/>
                  </a:moveTo>
                  <a:lnTo>
                    <a:pt x="12000" y="17843"/>
                  </a:lnTo>
                  <a:lnTo>
                    <a:pt x="12000" y="17843"/>
                  </a:lnTo>
                  <a:lnTo>
                    <a:pt x="12000" y="17843"/>
                  </a:lnTo>
                  <a:lnTo>
                    <a:pt x="12000" y="17843"/>
                  </a:lnTo>
                  <a:lnTo>
                    <a:pt x="12000" y="17843"/>
                  </a:lnTo>
                  <a:lnTo>
                    <a:pt x="12000" y="17843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5965"/>
                  </a:lnTo>
                  <a:lnTo>
                    <a:pt x="12000" y="15965"/>
                  </a:lnTo>
                  <a:lnTo>
                    <a:pt x="12000" y="15026"/>
                  </a:lnTo>
                  <a:lnTo>
                    <a:pt x="12000" y="15026"/>
                  </a:lnTo>
                  <a:lnTo>
                    <a:pt x="12000" y="14087"/>
                  </a:lnTo>
                  <a:lnTo>
                    <a:pt x="12000" y="14087"/>
                  </a:lnTo>
                  <a:lnTo>
                    <a:pt x="12000" y="13148"/>
                  </a:lnTo>
                  <a:lnTo>
                    <a:pt x="14400" y="12209"/>
                  </a:lnTo>
                  <a:lnTo>
                    <a:pt x="14400" y="11270"/>
                  </a:lnTo>
                  <a:lnTo>
                    <a:pt x="14400" y="10330"/>
                  </a:lnTo>
                  <a:lnTo>
                    <a:pt x="16800" y="8452"/>
                  </a:lnTo>
                  <a:lnTo>
                    <a:pt x="16800" y="7513"/>
                  </a:lnTo>
                  <a:lnTo>
                    <a:pt x="19200" y="4696"/>
                  </a:lnTo>
                  <a:lnTo>
                    <a:pt x="21600" y="1878"/>
                  </a:lnTo>
                  <a:lnTo>
                    <a:pt x="9600" y="0"/>
                  </a:lnTo>
                  <a:lnTo>
                    <a:pt x="7200" y="2817"/>
                  </a:lnTo>
                  <a:lnTo>
                    <a:pt x="4800" y="5635"/>
                  </a:lnTo>
                  <a:lnTo>
                    <a:pt x="4800" y="7513"/>
                  </a:lnTo>
                  <a:lnTo>
                    <a:pt x="2400" y="8452"/>
                  </a:lnTo>
                  <a:lnTo>
                    <a:pt x="2400" y="10330"/>
                  </a:lnTo>
                  <a:lnTo>
                    <a:pt x="2400" y="11270"/>
                  </a:lnTo>
                  <a:lnTo>
                    <a:pt x="2400" y="12209"/>
                  </a:lnTo>
                  <a:lnTo>
                    <a:pt x="0" y="13148"/>
                  </a:lnTo>
                  <a:lnTo>
                    <a:pt x="0" y="13148"/>
                  </a:lnTo>
                  <a:lnTo>
                    <a:pt x="0" y="14087"/>
                  </a:lnTo>
                  <a:lnTo>
                    <a:pt x="0" y="15026"/>
                  </a:lnTo>
                  <a:lnTo>
                    <a:pt x="0" y="15965"/>
                  </a:lnTo>
                  <a:lnTo>
                    <a:pt x="0" y="15965"/>
                  </a:lnTo>
                  <a:lnTo>
                    <a:pt x="0" y="16904"/>
                  </a:lnTo>
                  <a:lnTo>
                    <a:pt x="0" y="17843"/>
                  </a:lnTo>
                  <a:lnTo>
                    <a:pt x="0" y="17843"/>
                  </a:lnTo>
                  <a:lnTo>
                    <a:pt x="0" y="18783"/>
                  </a:lnTo>
                  <a:lnTo>
                    <a:pt x="2400" y="19722"/>
                  </a:lnTo>
                  <a:lnTo>
                    <a:pt x="2400" y="19722"/>
                  </a:lnTo>
                  <a:lnTo>
                    <a:pt x="2400" y="20661"/>
                  </a:lnTo>
                  <a:lnTo>
                    <a:pt x="4800" y="21600"/>
                  </a:lnTo>
                  <a:lnTo>
                    <a:pt x="4800" y="21600"/>
                  </a:lnTo>
                  <a:lnTo>
                    <a:pt x="4800" y="21600"/>
                  </a:lnTo>
                  <a:lnTo>
                    <a:pt x="12000" y="1784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40" name="Shape 4940"/>
            <p:cNvSpPr/>
            <p:nvPr/>
          </p:nvSpPr>
          <p:spPr>
            <a:xfrm>
              <a:off x="1087437" y="958850"/>
              <a:ext cx="34926" cy="190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0"/>
                  </a:moveTo>
                  <a:lnTo>
                    <a:pt x="19636" y="0"/>
                  </a:lnTo>
                  <a:lnTo>
                    <a:pt x="16691" y="3600"/>
                  </a:lnTo>
                  <a:lnTo>
                    <a:pt x="14727" y="5400"/>
                  </a:lnTo>
                  <a:lnTo>
                    <a:pt x="12764" y="7200"/>
                  </a:lnTo>
                  <a:lnTo>
                    <a:pt x="11782" y="9000"/>
                  </a:lnTo>
                  <a:lnTo>
                    <a:pt x="10800" y="9000"/>
                  </a:lnTo>
                  <a:lnTo>
                    <a:pt x="8836" y="10800"/>
                  </a:lnTo>
                  <a:lnTo>
                    <a:pt x="8836" y="10800"/>
                  </a:lnTo>
                  <a:lnTo>
                    <a:pt x="7855" y="12600"/>
                  </a:lnTo>
                  <a:lnTo>
                    <a:pt x="7855" y="12600"/>
                  </a:lnTo>
                  <a:lnTo>
                    <a:pt x="6873" y="12600"/>
                  </a:lnTo>
                  <a:lnTo>
                    <a:pt x="6873" y="12600"/>
                  </a:lnTo>
                  <a:lnTo>
                    <a:pt x="5891" y="12600"/>
                  </a:lnTo>
                  <a:lnTo>
                    <a:pt x="5891" y="12600"/>
                  </a:lnTo>
                  <a:lnTo>
                    <a:pt x="4909" y="12600"/>
                  </a:lnTo>
                  <a:lnTo>
                    <a:pt x="4909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2945" y="12600"/>
                  </a:lnTo>
                  <a:lnTo>
                    <a:pt x="0" y="19800"/>
                  </a:lnTo>
                  <a:lnTo>
                    <a:pt x="982" y="21600"/>
                  </a:lnTo>
                  <a:lnTo>
                    <a:pt x="1964" y="21600"/>
                  </a:lnTo>
                  <a:lnTo>
                    <a:pt x="1964" y="21600"/>
                  </a:lnTo>
                  <a:lnTo>
                    <a:pt x="2945" y="21600"/>
                  </a:lnTo>
                  <a:lnTo>
                    <a:pt x="3927" y="21600"/>
                  </a:lnTo>
                  <a:lnTo>
                    <a:pt x="3927" y="21600"/>
                  </a:lnTo>
                  <a:lnTo>
                    <a:pt x="4909" y="21600"/>
                  </a:lnTo>
                  <a:lnTo>
                    <a:pt x="5891" y="21600"/>
                  </a:lnTo>
                  <a:lnTo>
                    <a:pt x="6873" y="21600"/>
                  </a:lnTo>
                  <a:lnTo>
                    <a:pt x="6873" y="21600"/>
                  </a:lnTo>
                  <a:lnTo>
                    <a:pt x="7855" y="21600"/>
                  </a:lnTo>
                  <a:lnTo>
                    <a:pt x="8836" y="21600"/>
                  </a:lnTo>
                  <a:lnTo>
                    <a:pt x="8836" y="19800"/>
                  </a:lnTo>
                  <a:lnTo>
                    <a:pt x="9818" y="19800"/>
                  </a:lnTo>
                  <a:lnTo>
                    <a:pt x="10800" y="19800"/>
                  </a:lnTo>
                  <a:lnTo>
                    <a:pt x="10800" y="19800"/>
                  </a:lnTo>
                  <a:lnTo>
                    <a:pt x="12764" y="18000"/>
                  </a:lnTo>
                  <a:lnTo>
                    <a:pt x="13745" y="16200"/>
                  </a:lnTo>
                  <a:lnTo>
                    <a:pt x="15709" y="14400"/>
                  </a:lnTo>
                  <a:lnTo>
                    <a:pt x="16691" y="14400"/>
                  </a:lnTo>
                  <a:lnTo>
                    <a:pt x="19636" y="10800"/>
                  </a:lnTo>
                  <a:lnTo>
                    <a:pt x="21600" y="9000"/>
                  </a:lnTo>
                  <a:lnTo>
                    <a:pt x="21600" y="9000"/>
                  </a:lnTo>
                  <a:lnTo>
                    <a:pt x="19636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41" name="Shape 4941"/>
            <p:cNvSpPr/>
            <p:nvPr/>
          </p:nvSpPr>
          <p:spPr>
            <a:xfrm>
              <a:off x="1119187" y="947737"/>
              <a:ext cx="34926" cy="190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00"/>
                  </a:moveTo>
                  <a:lnTo>
                    <a:pt x="21600" y="1800"/>
                  </a:lnTo>
                  <a:lnTo>
                    <a:pt x="21600" y="1800"/>
                  </a:lnTo>
                  <a:lnTo>
                    <a:pt x="20618" y="0"/>
                  </a:lnTo>
                  <a:lnTo>
                    <a:pt x="19636" y="0"/>
                  </a:lnTo>
                  <a:lnTo>
                    <a:pt x="18655" y="0"/>
                  </a:lnTo>
                  <a:lnTo>
                    <a:pt x="18655" y="0"/>
                  </a:lnTo>
                  <a:lnTo>
                    <a:pt x="17673" y="0"/>
                  </a:lnTo>
                  <a:lnTo>
                    <a:pt x="16691" y="0"/>
                  </a:lnTo>
                  <a:lnTo>
                    <a:pt x="16691" y="0"/>
                  </a:lnTo>
                  <a:lnTo>
                    <a:pt x="15709" y="0"/>
                  </a:lnTo>
                  <a:lnTo>
                    <a:pt x="14727" y="0"/>
                  </a:lnTo>
                  <a:lnTo>
                    <a:pt x="14727" y="0"/>
                  </a:lnTo>
                  <a:lnTo>
                    <a:pt x="13745" y="0"/>
                  </a:lnTo>
                  <a:lnTo>
                    <a:pt x="12764" y="1800"/>
                  </a:lnTo>
                  <a:lnTo>
                    <a:pt x="11782" y="1800"/>
                  </a:lnTo>
                  <a:lnTo>
                    <a:pt x="11782" y="1800"/>
                  </a:lnTo>
                  <a:lnTo>
                    <a:pt x="10800" y="3600"/>
                  </a:lnTo>
                  <a:lnTo>
                    <a:pt x="9818" y="3600"/>
                  </a:lnTo>
                  <a:lnTo>
                    <a:pt x="7855" y="5400"/>
                  </a:lnTo>
                  <a:lnTo>
                    <a:pt x="6873" y="7200"/>
                  </a:lnTo>
                  <a:lnTo>
                    <a:pt x="4909" y="7200"/>
                  </a:lnTo>
                  <a:lnTo>
                    <a:pt x="1964" y="10800"/>
                  </a:lnTo>
                  <a:lnTo>
                    <a:pt x="0" y="12600"/>
                  </a:lnTo>
                  <a:lnTo>
                    <a:pt x="1964" y="21600"/>
                  </a:lnTo>
                  <a:lnTo>
                    <a:pt x="4909" y="18000"/>
                  </a:lnTo>
                  <a:lnTo>
                    <a:pt x="7855" y="16200"/>
                  </a:lnTo>
                  <a:lnTo>
                    <a:pt x="8836" y="14400"/>
                  </a:lnTo>
                  <a:lnTo>
                    <a:pt x="10800" y="12600"/>
                  </a:lnTo>
                  <a:lnTo>
                    <a:pt x="11782" y="12600"/>
                  </a:lnTo>
                  <a:lnTo>
                    <a:pt x="12764" y="10800"/>
                  </a:lnTo>
                  <a:lnTo>
                    <a:pt x="13745" y="10800"/>
                  </a:lnTo>
                  <a:lnTo>
                    <a:pt x="13745" y="10800"/>
                  </a:lnTo>
                  <a:lnTo>
                    <a:pt x="14727" y="9000"/>
                  </a:lnTo>
                  <a:lnTo>
                    <a:pt x="14727" y="9000"/>
                  </a:lnTo>
                  <a:lnTo>
                    <a:pt x="15709" y="9000"/>
                  </a:lnTo>
                  <a:lnTo>
                    <a:pt x="15709" y="9000"/>
                  </a:lnTo>
                  <a:lnTo>
                    <a:pt x="16691" y="9000"/>
                  </a:lnTo>
                  <a:lnTo>
                    <a:pt x="16691" y="9000"/>
                  </a:lnTo>
                  <a:lnTo>
                    <a:pt x="17673" y="9000"/>
                  </a:lnTo>
                  <a:lnTo>
                    <a:pt x="17673" y="9000"/>
                  </a:lnTo>
                  <a:lnTo>
                    <a:pt x="17673" y="9000"/>
                  </a:lnTo>
                  <a:lnTo>
                    <a:pt x="18655" y="9000"/>
                  </a:lnTo>
                  <a:lnTo>
                    <a:pt x="18655" y="9000"/>
                  </a:lnTo>
                  <a:lnTo>
                    <a:pt x="18655" y="9000"/>
                  </a:lnTo>
                  <a:lnTo>
                    <a:pt x="18655" y="9000"/>
                  </a:lnTo>
                  <a:lnTo>
                    <a:pt x="18655" y="9000"/>
                  </a:lnTo>
                  <a:lnTo>
                    <a:pt x="18655" y="9000"/>
                  </a:lnTo>
                  <a:lnTo>
                    <a:pt x="21600" y="18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42" name="Shape 4942"/>
            <p:cNvSpPr/>
            <p:nvPr/>
          </p:nvSpPr>
          <p:spPr>
            <a:xfrm>
              <a:off x="1144587" y="949325"/>
              <a:ext cx="14288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00" y="21600"/>
                  </a:moveTo>
                  <a:lnTo>
                    <a:pt x="12000" y="21600"/>
                  </a:lnTo>
                  <a:lnTo>
                    <a:pt x="14400" y="18783"/>
                  </a:lnTo>
                  <a:lnTo>
                    <a:pt x="16800" y="15965"/>
                  </a:lnTo>
                  <a:lnTo>
                    <a:pt x="16800" y="15026"/>
                  </a:lnTo>
                  <a:lnTo>
                    <a:pt x="16800" y="13148"/>
                  </a:lnTo>
                  <a:lnTo>
                    <a:pt x="19200" y="12209"/>
                  </a:lnTo>
                  <a:lnTo>
                    <a:pt x="19200" y="10330"/>
                  </a:lnTo>
                  <a:lnTo>
                    <a:pt x="19200" y="9391"/>
                  </a:lnTo>
                  <a:lnTo>
                    <a:pt x="19200" y="9391"/>
                  </a:lnTo>
                  <a:lnTo>
                    <a:pt x="21600" y="8452"/>
                  </a:lnTo>
                  <a:lnTo>
                    <a:pt x="21600" y="7513"/>
                  </a:lnTo>
                  <a:lnTo>
                    <a:pt x="21600" y="6574"/>
                  </a:lnTo>
                  <a:lnTo>
                    <a:pt x="21600" y="6574"/>
                  </a:lnTo>
                  <a:lnTo>
                    <a:pt x="21600" y="5635"/>
                  </a:lnTo>
                  <a:lnTo>
                    <a:pt x="21600" y="4696"/>
                  </a:lnTo>
                  <a:lnTo>
                    <a:pt x="21600" y="3757"/>
                  </a:lnTo>
                  <a:lnTo>
                    <a:pt x="19200" y="3757"/>
                  </a:lnTo>
                  <a:lnTo>
                    <a:pt x="19200" y="2817"/>
                  </a:lnTo>
                  <a:lnTo>
                    <a:pt x="19200" y="1878"/>
                  </a:lnTo>
                  <a:lnTo>
                    <a:pt x="19200" y="1878"/>
                  </a:lnTo>
                  <a:lnTo>
                    <a:pt x="16800" y="939"/>
                  </a:lnTo>
                  <a:lnTo>
                    <a:pt x="16800" y="939"/>
                  </a:lnTo>
                  <a:lnTo>
                    <a:pt x="14400" y="0"/>
                  </a:lnTo>
                  <a:lnTo>
                    <a:pt x="7200" y="3757"/>
                  </a:lnTo>
                  <a:lnTo>
                    <a:pt x="7200" y="3757"/>
                  </a:lnTo>
                  <a:lnTo>
                    <a:pt x="7200" y="3757"/>
                  </a:lnTo>
                  <a:lnTo>
                    <a:pt x="7200" y="3757"/>
                  </a:lnTo>
                  <a:lnTo>
                    <a:pt x="7200" y="3757"/>
                  </a:lnTo>
                  <a:lnTo>
                    <a:pt x="7200" y="4696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5635"/>
                  </a:lnTo>
                  <a:lnTo>
                    <a:pt x="9600" y="5635"/>
                  </a:lnTo>
                  <a:lnTo>
                    <a:pt x="9600" y="6574"/>
                  </a:lnTo>
                  <a:lnTo>
                    <a:pt x="9600" y="6574"/>
                  </a:lnTo>
                  <a:lnTo>
                    <a:pt x="9600" y="7513"/>
                  </a:lnTo>
                  <a:lnTo>
                    <a:pt x="9600" y="7513"/>
                  </a:lnTo>
                  <a:lnTo>
                    <a:pt x="7200" y="8452"/>
                  </a:lnTo>
                  <a:lnTo>
                    <a:pt x="7200" y="9391"/>
                  </a:lnTo>
                  <a:lnTo>
                    <a:pt x="7200" y="9391"/>
                  </a:lnTo>
                  <a:lnTo>
                    <a:pt x="7200" y="11270"/>
                  </a:lnTo>
                  <a:lnTo>
                    <a:pt x="7200" y="12209"/>
                  </a:lnTo>
                  <a:lnTo>
                    <a:pt x="4800" y="14087"/>
                  </a:lnTo>
                  <a:lnTo>
                    <a:pt x="4800" y="15026"/>
                  </a:lnTo>
                  <a:lnTo>
                    <a:pt x="2400" y="17843"/>
                  </a:lnTo>
                  <a:lnTo>
                    <a:pt x="0" y="20661"/>
                  </a:lnTo>
                  <a:lnTo>
                    <a:pt x="0" y="20661"/>
                  </a:lnTo>
                  <a:lnTo>
                    <a:pt x="120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43" name="Shape 4943"/>
            <p:cNvSpPr/>
            <p:nvPr/>
          </p:nvSpPr>
          <p:spPr>
            <a:xfrm>
              <a:off x="1138237" y="984250"/>
              <a:ext cx="14288" cy="349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00" y="17673"/>
                  </a:moveTo>
                  <a:lnTo>
                    <a:pt x="12000" y="17673"/>
                  </a:lnTo>
                  <a:lnTo>
                    <a:pt x="12000" y="17673"/>
                  </a:lnTo>
                  <a:lnTo>
                    <a:pt x="12000" y="17673"/>
                  </a:lnTo>
                  <a:lnTo>
                    <a:pt x="12000" y="17673"/>
                  </a:lnTo>
                  <a:lnTo>
                    <a:pt x="12000" y="17673"/>
                  </a:lnTo>
                  <a:lnTo>
                    <a:pt x="12000" y="17673"/>
                  </a:lnTo>
                  <a:lnTo>
                    <a:pt x="12000" y="17673"/>
                  </a:lnTo>
                  <a:lnTo>
                    <a:pt x="12000" y="16691"/>
                  </a:lnTo>
                  <a:lnTo>
                    <a:pt x="12000" y="16691"/>
                  </a:lnTo>
                  <a:lnTo>
                    <a:pt x="12000" y="16691"/>
                  </a:lnTo>
                  <a:lnTo>
                    <a:pt x="12000" y="15709"/>
                  </a:lnTo>
                  <a:lnTo>
                    <a:pt x="12000" y="15709"/>
                  </a:lnTo>
                  <a:lnTo>
                    <a:pt x="12000" y="14727"/>
                  </a:lnTo>
                  <a:lnTo>
                    <a:pt x="12000" y="13745"/>
                  </a:lnTo>
                  <a:lnTo>
                    <a:pt x="12000" y="13745"/>
                  </a:lnTo>
                  <a:lnTo>
                    <a:pt x="12000" y="12764"/>
                  </a:lnTo>
                  <a:lnTo>
                    <a:pt x="12000" y="12764"/>
                  </a:lnTo>
                  <a:lnTo>
                    <a:pt x="14400" y="10800"/>
                  </a:lnTo>
                  <a:lnTo>
                    <a:pt x="14400" y="9818"/>
                  </a:lnTo>
                  <a:lnTo>
                    <a:pt x="14400" y="7855"/>
                  </a:lnTo>
                  <a:lnTo>
                    <a:pt x="16800" y="6873"/>
                  </a:lnTo>
                  <a:lnTo>
                    <a:pt x="19200" y="3927"/>
                  </a:lnTo>
                  <a:lnTo>
                    <a:pt x="21600" y="982"/>
                  </a:lnTo>
                  <a:lnTo>
                    <a:pt x="9600" y="0"/>
                  </a:lnTo>
                  <a:lnTo>
                    <a:pt x="7200" y="1964"/>
                  </a:lnTo>
                  <a:lnTo>
                    <a:pt x="4800" y="4909"/>
                  </a:lnTo>
                  <a:lnTo>
                    <a:pt x="4800" y="6873"/>
                  </a:lnTo>
                  <a:lnTo>
                    <a:pt x="2400" y="7855"/>
                  </a:lnTo>
                  <a:lnTo>
                    <a:pt x="2400" y="9818"/>
                  </a:lnTo>
                  <a:lnTo>
                    <a:pt x="0" y="10800"/>
                  </a:lnTo>
                  <a:lnTo>
                    <a:pt x="0" y="11782"/>
                  </a:lnTo>
                  <a:lnTo>
                    <a:pt x="0" y="12764"/>
                  </a:lnTo>
                  <a:lnTo>
                    <a:pt x="0" y="13745"/>
                  </a:lnTo>
                  <a:lnTo>
                    <a:pt x="0" y="13745"/>
                  </a:lnTo>
                  <a:lnTo>
                    <a:pt x="0" y="14727"/>
                  </a:lnTo>
                  <a:lnTo>
                    <a:pt x="0" y="15709"/>
                  </a:lnTo>
                  <a:lnTo>
                    <a:pt x="0" y="16691"/>
                  </a:lnTo>
                  <a:lnTo>
                    <a:pt x="0" y="16691"/>
                  </a:lnTo>
                  <a:lnTo>
                    <a:pt x="0" y="17673"/>
                  </a:lnTo>
                  <a:lnTo>
                    <a:pt x="0" y="18655"/>
                  </a:lnTo>
                  <a:lnTo>
                    <a:pt x="0" y="18655"/>
                  </a:lnTo>
                  <a:lnTo>
                    <a:pt x="0" y="19636"/>
                  </a:lnTo>
                  <a:lnTo>
                    <a:pt x="2400" y="20618"/>
                  </a:lnTo>
                  <a:lnTo>
                    <a:pt x="2400" y="20618"/>
                  </a:lnTo>
                  <a:lnTo>
                    <a:pt x="4800" y="21600"/>
                  </a:lnTo>
                  <a:lnTo>
                    <a:pt x="4800" y="21600"/>
                  </a:lnTo>
                  <a:lnTo>
                    <a:pt x="4800" y="21600"/>
                  </a:lnTo>
                  <a:lnTo>
                    <a:pt x="12000" y="1767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44" name="Shape 4944"/>
            <p:cNvSpPr/>
            <p:nvPr/>
          </p:nvSpPr>
          <p:spPr>
            <a:xfrm>
              <a:off x="1141412" y="1003300"/>
              <a:ext cx="36513" cy="190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783" y="0"/>
                  </a:moveTo>
                  <a:lnTo>
                    <a:pt x="18783" y="0"/>
                  </a:lnTo>
                  <a:lnTo>
                    <a:pt x="16904" y="1800"/>
                  </a:lnTo>
                  <a:lnTo>
                    <a:pt x="15965" y="1800"/>
                  </a:lnTo>
                  <a:lnTo>
                    <a:pt x="15026" y="3600"/>
                  </a:lnTo>
                  <a:lnTo>
                    <a:pt x="14087" y="5400"/>
                  </a:lnTo>
                  <a:lnTo>
                    <a:pt x="12209" y="7200"/>
                  </a:lnTo>
                  <a:lnTo>
                    <a:pt x="11270" y="7200"/>
                  </a:lnTo>
                  <a:lnTo>
                    <a:pt x="10330" y="9000"/>
                  </a:lnTo>
                  <a:lnTo>
                    <a:pt x="8452" y="10800"/>
                  </a:lnTo>
                  <a:lnTo>
                    <a:pt x="8452" y="10800"/>
                  </a:lnTo>
                  <a:lnTo>
                    <a:pt x="7513" y="10800"/>
                  </a:lnTo>
                  <a:lnTo>
                    <a:pt x="7513" y="10800"/>
                  </a:lnTo>
                  <a:lnTo>
                    <a:pt x="6574" y="10800"/>
                  </a:lnTo>
                  <a:lnTo>
                    <a:pt x="5635" y="10800"/>
                  </a:lnTo>
                  <a:lnTo>
                    <a:pt x="5635" y="12600"/>
                  </a:lnTo>
                  <a:lnTo>
                    <a:pt x="4696" y="12600"/>
                  </a:lnTo>
                  <a:lnTo>
                    <a:pt x="4696" y="12600"/>
                  </a:lnTo>
                  <a:lnTo>
                    <a:pt x="4696" y="12600"/>
                  </a:lnTo>
                  <a:lnTo>
                    <a:pt x="3757" y="12600"/>
                  </a:lnTo>
                  <a:lnTo>
                    <a:pt x="3757" y="12600"/>
                  </a:lnTo>
                  <a:lnTo>
                    <a:pt x="3757" y="12600"/>
                  </a:lnTo>
                  <a:lnTo>
                    <a:pt x="3757" y="12600"/>
                  </a:lnTo>
                  <a:lnTo>
                    <a:pt x="2817" y="12600"/>
                  </a:lnTo>
                  <a:lnTo>
                    <a:pt x="2817" y="12600"/>
                  </a:lnTo>
                  <a:lnTo>
                    <a:pt x="2817" y="10800"/>
                  </a:lnTo>
                  <a:lnTo>
                    <a:pt x="0" y="18000"/>
                  </a:lnTo>
                  <a:lnTo>
                    <a:pt x="939" y="19800"/>
                  </a:lnTo>
                  <a:lnTo>
                    <a:pt x="939" y="19800"/>
                  </a:lnTo>
                  <a:lnTo>
                    <a:pt x="1878" y="19800"/>
                  </a:lnTo>
                  <a:lnTo>
                    <a:pt x="2817" y="21600"/>
                  </a:lnTo>
                  <a:lnTo>
                    <a:pt x="2817" y="21600"/>
                  </a:lnTo>
                  <a:lnTo>
                    <a:pt x="3757" y="21600"/>
                  </a:lnTo>
                  <a:lnTo>
                    <a:pt x="4696" y="21600"/>
                  </a:lnTo>
                  <a:lnTo>
                    <a:pt x="5635" y="21600"/>
                  </a:lnTo>
                  <a:lnTo>
                    <a:pt x="5635" y="21600"/>
                  </a:lnTo>
                  <a:lnTo>
                    <a:pt x="6574" y="19800"/>
                  </a:lnTo>
                  <a:lnTo>
                    <a:pt x="7513" y="19800"/>
                  </a:lnTo>
                  <a:lnTo>
                    <a:pt x="7513" y="19800"/>
                  </a:lnTo>
                  <a:lnTo>
                    <a:pt x="8452" y="19800"/>
                  </a:lnTo>
                  <a:lnTo>
                    <a:pt x="9391" y="19800"/>
                  </a:lnTo>
                  <a:lnTo>
                    <a:pt x="9391" y="18000"/>
                  </a:lnTo>
                  <a:lnTo>
                    <a:pt x="10330" y="18000"/>
                  </a:lnTo>
                  <a:lnTo>
                    <a:pt x="12209" y="16200"/>
                  </a:lnTo>
                  <a:lnTo>
                    <a:pt x="13148" y="16200"/>
                  </a:lnTo>
                  <a:lnTo>
                    <a:pt x="15026" y="14400"/>
                  </a:lnTo>
                  <a:lnTo>
                    <a:pt x="15965" y="12600"/>
                  </a:lnTo>
                  <a:lnTo>
                    <a:pt x="16904" y="10800"/>
                  </a:lnTo>
                  <a:lnTo>
                    <a:pt x="18783" y="10800"/>
                  </a:lnTo>
                  <a:lnTo>
                    <a:pt x="19722" y="9000"/>
                  </a:lnTo>
                  <a:lnTo>
                    <a:pt x="21600" y="7200"/>
                  </a:lnTo>
                  <a:lnTo>
                    <a:pt x="21600" y="7200"/>
                  </a:lnTo>
                  <a:lnTo>
                    <a:pt x="18783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45" name="Shape 4945"/>
            <p:cNvSpPr/>
            <p:nvPr/>
          </p:nvSpPr>
          <p:spPr>
            <a:xfrm>
              <a:off x="1173162" y="989012"/>
              <a:ext cx="33338" cy="206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662"/>
                  </a:moveTo>
                  <a:lnTo>
                    <a:pt x="21600" y="1662"/>
                  </a:lnTo>
                  <a:lnTo>
                    <a:pt x="20571" y="1662"/>
                  </a:lnTo>
                  <a:lnTo>
                    <a:pt x="19543" y="0"/>
                  </a:lnTo>
                  <a:lnTo>
                    <a:pt x="19543" y="0"/>
                  </a:lnTo>
                  <a:lnTo>
                    <a:pt x="18514" y="0"/>
                  </a:lnTo>
                  <a:lnTo>
                    <a:pt x="17486" y="0"/>
                  </a:lnTo>
                  <a:lnTo>
                    <a:pt x="16457" y="0"/>
                  </a:lnTo>
                  <a:lnTo>
                    <a:pt x="16457" y="0"/>
                  </a:lnTo>
                  <a:lnTo>
                    <a:pt x="15429" y="0"/>
                  </a:lnTo>
                  <a:lnTo>
                    <a:pt x="15429" y="0"/>
                  </a:lnTo>
                  <a:lnTo>
                    <a:pt x="14400" y="0"/>
                  </a:lnTo>
                  <a:lnTo>
                    <a:pt x="13371" y="1662"/>
                  </a:lnTo>
                  <a:lnTo>
                    <a:pt x="13371" y="1662"/>
                  </a:lnTo>
                  <a:lnTo>
                    <a:pt x="12343" y="1662"/>
                  </a:lnTo>
                  <a:lnTo>
                    <a:pt x="11314" y="1662"/>
                  </a:lnTo>
                  <a:lnTo>
                    <a:pt x="11314" y="3323"/>
                  </a:lnTo>
                  <a:lnTo>
                    <a:pt x="10286" y="3323"/>
                  </a:lnTo>
                  <a:lnTo>
                    <a:pt x="9257" y="4985"/>
                  </a:lnTo>
                  <a:lnTo>
                    <a:pt x="7200" y="6646"/>
                  </a:lnTo>
                  <a:lnTo>
                    <a:pt x="6171" y="6646"/>
                  </a:lnTo>
                  <a:lnTo>
                    <a:pt x="5143" y="8308"/>
                  </a:lnTo>
                  <a:lnTo>
                    <a:pt x="2057" y="11631"/>
                  </a:lnTo>
                  <a:lnTo>
                    <a:pt x="0" y="14954"/>
                  </a:lnTo>
                  <a:lnTo>
                    <a:pt x="3086" y="21600"/>
                  </a:lnTo>
                  <a:lnTo>
                    <a:pt x="5143" y="18277"/>
                  </a:lnTo>
                  <a:lnTo>
                    <a:pt x="8229" y="14954"/>
                  </a:lnTo>
                  <a:lnTo>
                    <a:pt x="9257" y="14954"/>
                  </a:lnTo>
                  <a:lnTo>
                    <a:pt x="10286" y="13292"/>
                  </a:lnTo>
                  <a:lnTo>
                    <a:pt x="11314" y="11631"/>
                  </a:lnTo>
                  <a:lnTo>
                    <a:pt x="12343" y="11631"/>
                  </a:lnTo>
                  <a:lnTo>
                    <a:pt x="13371" y="9969"/>
                  </a:lnTo>
                  <a:lnTo>
                    <a:pt x="13371" y="9969"/>
                  </a:lnTo>
                  <a:lnTo>
                    <a:pt x="14400" y="9969"/>
                  </a:lnTo>
                  <a:lnTo>
                    <a:pt x="14400" y="9969"/>
                  </a:lnTo>
                  <a:lnTo>
                    <a:pt x="15429" y="8308"/>
                  </a:lnTo>
                  <a:lnTo>
                    <a:pt x="15429" y="8308"/>
                  </a:lnTo>
                  <a:lnTo>
                    <a:pt x="16457" y="8308"/>
                  </a:lnTo>
                  <a:lnTo>
                    <a:pt x="16457" y="8308"/>
                  </a:lnTo>
                  <a:lnTo>
                    <a:pt x="16457" y="8308"/>
                  </a:lnTo>
                  <a:lnTo>
                    <a:pt x="17486" y="8308"/>
                  </a:lnTo>
                  <a:lnTo>
                    <a:pt x="17486" y="8308"/>
                  </a:lnTo>
                  <a:lnTo>
                    <a:pt x="17486" y="8308"/>
                  </a:lnTo>
                  <a:lnTo>
                    <a:pt x="17486" y="8308"/>
                  </a:lnTo>
                  <a:lnTo>
                    <a:pt x="17486" y="8308"/>
                  </a:lnTo>
                  <a:lnTo>
                    <a:pt x="17486" y="8308"/>
                  </a:lnTo>
                  <a:lnTo>
                    <a:pt x="17486" y="8308"/>
                  </a:lnTo>
                  <a:lnTo>
                    <a:pt x="17486" y="8308"/>
                  </a:lnTo>
                  <a:lnTo>
                    <a:pt x="21600" y="166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46" name="Shape 4946"/>
            <p:cNvSpPr/>
            <p:nvPr/>
          </p:nvSpPr>
          <p:spPr>
            <a:xfrm>
              <a:off x="1195387" y="990600"/>
              <a:ext cx="14288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00" y="21600"/>
                  </a:moveTo>
                  <a:lnTo>
                    <a:pt x="12000" y="21600"/>
                  </a:lnTo>
                  <a:lnTo>
                    <a:pt x="14400" y="18783"/>
                  </a:lnTo>
                  <a:lnTo>
                    <a:pt x="16800" y="15965"/>
                  </a:lnTo>
                  <a:lnTo>
                    <a:pt x="16800" y="15026"/>
                  </a:lnTo>
                  <a:lnTo>
                    <a:pt x="19200" y="13148"/>
                  </a:lnTo>
                  <a:lnTo>
                    <a:pt x="19200" y="11270"/>
                  </a:lnTo>
                  <a:lnTo>
                    <a:pt x="19200" y="10330"/>
                  </a:lnTo>
                  <a:lnTo>
                    <a:pt x="19200" y="9391"/>
                  </a:lnTo>
                  <a:lnTo>
                    <a:pt x="21600" y="8452"/>
                  </a:lnTo>
                  <a:lnTo>
                    <a:pt x="21600" y="8452"/>
                  </a:lnTo>
                  <a:lnTo>
                    <a:pt x="21600" y="7513"/>
                  </a:lnTo>
                  <a:lnTo>
                    <a:pt x="21600" y="6574"/>
                  </a:lnTo>
                  <a:lnTo>
                    <a:pt x="21600" y="6574"/>
                  </a:lnTo>
                  <a:lnTo>
                    <a:pt x="21600" y="5635"/>
                  </a:lnTo>
                  <a:lnTo>
                    <a:pt x="21600" y="4696"/>
                  </a:lnTo>
                  <a:lnTo>
                    <a:pt x="21600" y="3757"/>
                  </a:lnTo>
                  <a:lnTo>
                    <a:pt x="21600" y="3757"/>
                  </a:lnTo>
                  <a:lnTo>
                    <a:pt x="19200" y="2817"/>
                  </a:lnTo>
                  <a:lnTo>
                    <a:pt x="19200" y="1878"/>
                  </a:lnTo>
                  <a:lnTo>
                    <a:pt x="19200" y="1878"/>
                  </a:lnTo>
                  <a:lnTo>
                    <a:pt x="19200" y="939"/>
                  </a:lnTo>
                  <a:lnTo>
                    <a:pt x="16800" y="939"/>
                  </a:lnTo>
                  <a:lnTo>
                    <a:pt x="16800" y="0"/>
                  </a:lnTo>
                  <a:lnTo>
                    <a:pt x="7200" y="3757"/>
                  </a:lnTo>
                  <a:lnTo>
                    <a:pt x="7200" y="3757"/>
                  </a:lnTo>
                  <a:lnTo>
                    <a:pt x="7200" y="3757"/>
                  </a:lnTo>
                  <a:lnTo>
                    <a:pt x="9600" y="3757"/>
                  </a:lnTo>
                  <a:lnTo>
                    <a:pt x="9600" y="3757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5635"/>
                  </a:lnTo>
                  <a:lnTo>
                    <a:pt x="9600" y="5635"/>
                  </a:lnTo>
                  <a:lnTo>
                    <a:pt x="9600" y="5635"/>
                  </a:lnTo>
                  <a:lnTo>
                    <a:pt x="9600" y="6574"/>
                  </a:lnTo>
                  <a:lnTo>
                    <a:pt x="9600" y="6574"/>
                  </a:lnTo>
                  <a:lnTo>
                    <a:pt x="9600" y="7513"/>
                  </a:lnTo>
                  <a:lnTo>
                    <a:pt x="9600" y="8452"/>
                  </a:lnTo>
                  <a:lnTo>
                    <a:pt x="9600" y="8452"/>
                  </a:lnTo>
                  <a:lnTo>
                    <a:pt x="7200" y="9391"/>
                  </a:lnTo>
                  <a:lnTo>
                    <a:pt x="7200" y="10330"/>
                  </a:lnTo>
                  <a:lnTo>
                    <a:pt x="7200" y="12209"/>
                  </a:lnTo>
                  <a:lnTo>
                    <a:pt x="4800" y="13148"/>
                  </a:lnTo>
                  <a:lnTo>
                    <a:pt x="4800" y="15026"/>
                  </a:lnTo>
                  <a:lnTo>
                    <a:pt x="2400" y="17843"/>
                  </a:lnTo>
                  <a:lnTo>
                    <a:pt x="0" y="19722"/>
                  </a:lnTo>
                  <a:lnTo>
                    <a:pt x="0" y="19722"/>
                  </a:lnTo>
                  <a:lnTo>
                    <a:pt x="120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47" name="Shape 4947"/>
            <p:cNvSpPr/>
            <p:nvPr/>
          </p:nvSpPr>
          <p:spPr>
            <a:xfrm>
              <a:off x="1189037" y="1023937"/>
              <a:ext cx="14288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00" y="17843"/>
                  </a:moveTo>
                  <a:lnTo>
                    <a:pt x="12000" y="17843"/>
                  </a:lnTo>
                  <a:lnTo>
                    <a:pt x="12000" y="17843"/>
                  </a:lnTo>
                  <a:lnTo>
                    <a:pt x="12000" y="17843"/>
                  </a:lnTo>
                  <a:lnTo>
                    <a:pt x="12000" y="17843"/>
                  </a:lnTo>
                  <a:lnTo>
                    <a:pt x="12000" y="17843"/>
                  </a:lnTo>
                  <a:lnTo>
                    <a:pt x="12000" y="17843"/>
                  </a:lnTo>
                  <a:lnTo>
                    <a:pt x="12000" y="17843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5965"/>
                  </a:lnTo>
                  <a:lnTo>
                    <a:pt x="12000" y="15965"/>
                  </a:lnTo>
                  <a:lnTo>
                    <a:pt x="12000" y="15965"/>
                  </a:lnTo>
                  <a:lnTo>
                    <a:pt x="12000" y="15026"/>
                  </a:lnTo>
                  <a:lnTo>
                    <a:pt x="12000" y="14087"/>
                  </a:lnTo>
                  <a:lnTo>
                    <a:pt x="12000" y="14087"/>
                  </a:lnTo>
                  <a:lnTo>
                    <a:pt x="12000" y="13148"/>
                  </a:lnTo>
                  <a:lnTo>
                    <a:pt x="12000" y="13148"/>
                  </a:lnTo>
                  <a:lnTo>
                    <a:pt x="14400" y="11270"/>
                  </a:lnTo>
                  <a:lnTo>
                    <a:pt x="14400" y="10330"/>
                  </a:lnTo>
                  <a:lnTo>
                    <a:pt x="14400" y="8452"/>
                  </a:lnTo>
                  <a:lnTo>
                    <a:pt x="16800" y="7513"/>
                  </a:lnTo>
                  <a:lnTo>
                    <a:pt x="19200" y="4696"/>
                  </a:lnTo>
                  <a:lnTo>
                    <a:pt x="21600" y="1878"/>
                  </a:lnTo>
                  <a:lnTo>
                    <a:pt x="9600" y="0"/>
                  </a:lnTo>
                  <a:lnTo>
                    <a:pt x="7200" y="2817"/>
                  </a:lnTo>
                  <a:lnTo>
                    <a:pt x="4800" y="5635"/>
                  </a:lnTo>
                  <a:lnTo>
                    <a:pt x="4800" y="7513"/>
                  </a:lnTo>
                  <a:lnTo>
                    <a:pt x="2400" y="8452"/>
                  </a:lnTo>
                  <a:lnTo>
                    <a:pt x="2400" y="10330"/>
                  </a:lnTo>
                  <a:lnTo>
                    <a:pt x="0" y="11270"/>
                  </a:lnTo>
                  <a:lnTo>
                    <a:pt x="0" y="12209"/>
                  </a:lnTo>
                  <a:lnTo>
                    <a:pt x="0" y="13148"/>
                  </a:lnTo>
                  <a:lnTo>
                    <a:pt x="0" y="14087"/>
                  </a:lnTo>
                  <a:lnTo>
                    <a:pt x="0" y="14087"/>
                  </a:lnTo>
                  <a:lnTo>
                    <a:pt x="0" y="15026"/>
                  </a:lnTo>
                  <a:lnTo>
                    <a:pt x="0" y="15965"/>
                  </a:lnTo>
                  <a:lnTo>
                    <a:pt x="0" y="16904"/>
                  </a:lnTo>
                  <a:lnTo>
                    <a:pt x="0" y="16904"/>
                  </a:lnTo>
                  <a:lnTo>
                    <a:pt x="0" y="17843"/>
                  </a:lnTo>
                  <a:lnTo>
                    <a:pt x="0" y="18783"/>
                  </a:lnTo>
                  <a:lnTo>
                    <a:pt x="0" y="18783"/>
                  </a:lnTo>
                  <a:lnTo>
                    <a:pt x="2400" y="19722"/>
                  </a:lnTo>
                  <a:lnTo>
                    <a:pt x="2400" y="20661"/>
                  </a:lnTo>
                  <a:lnTo>
                    <a:pt x="2400" y="20661"/>
                  </a:lnTo>
                  <a:lnTo>
                    <a:pt x="4800" y="21600"/>
                  </a:lnTo>
                  <a:lnTo>
                    <a:pt x="4800" y="21600"/>
                  </a:lnTo>
                  <a:lnTo>
                    <a:pt x="4800" y="21600"/>
                  </a:lnTo>
                  <a:lnTo>
                    <a:pt x="12000" y="1784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48" name="Shape 4948"/>
            <p:cNvSpPr/>
            <p:nvPr/>
          </p:nvSpPr>
          <p:spPr>
            <a:xfrm>
              <a:off x="1192212" y="1044575"/>
              <a:ext cx="34926" cy="190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0"/>
                  </a:moveTo>
                  <a:lnTo>
                    <a:pt x="19636" y="0"/>
                  </a:lnTo>
                  <a:lnTo>
                    <a:pt x="16691" y="1800"/>
                  </a:lnTo>
                  <a:lnTo>
                    <a:pt x="13745" y="5400"/>
                  </a:lnTo>
                  <a:lnTo>
                    <a:pt x="11782" y="7200"/>
                  </a:lnTo>
                  <a:lnTo>
                    <a:pt x="10800" y="7200"/>
                  </a:lnTo>
                  <a:lnTo>
                    <a:pt x="9818" y="9000"/>
                  </a:lnTo>
                  <a:lnTo>
                    <a:pt x="8836" y="9000"/>
                  </a:lnTo>
                  <a:lnTo>
                    <a:pt x="7855" y="10800"/>
                  </a:lnTo>
                  <a:lnTo>
                    <a:pt x="7855" y="10800"/>
                  </a:lnTo>
                  <a:lnTo>
                    <a:pt x="6873" y="10800"/>
                  </a:lnTo>
                  <a:lnTo>
                    <a:pt x="6873" y="10800"/>
                  </a:lnTo>
                  <a:lnTo>
                    <a:pt x="5891" y="10800"/>
                  </a:lnTo>
                  <a:lnTo>
                    <a:pt x="5891" y="12600"/>
                  </a:lnTo>
                  <a:lnTo>
                    <a:pt x="4909" y="12600"/>
                  </a:lnTo>
                  <a:lnTo>
                    <a:pt x="4909" y="12600"/>
                  </a:lnTo>
                  <a:lnTo>
                    <a:pt x="4909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2945" y="10800"/>
                  </a:lnTo>
                  <a:lnTo>
                    <a:pt x="0" y="18000"/>
                  </a:lnTo>
                  <a:lnTo>
                    <a:pt x="982" y="19800"/>
                  </a:lnTo>
                  <a:lnTo>
                    <a:pt x="982" y="19800"/>
                  </a:lnTo>
                  <a:lnTo>
                    <a:pt x="1964" y="19800"/>
                  </a:lnTo>
                  <a:lnTo>
                    <a:pt x="2945" y="21600"/>
                  </a:lnTo>
                  <a:lnTo>
                    <a:pt x="2945" y="21600"/>
                  </a:lnTo>
                  <a:lnTo>
                    <a:pt x="3927" y="21600"/>
                  </a:lnTo>
                  <a:lnTo>
                    <a:pt x="4909" y="21600"/>
                  </a:lnTo>
                  <a:lnTo>
                    <a:pt x="4909" y="21600"/>
                  </a:lnTo>
                  <a:lnTo>
                    <a:pt x="5891" y="21600"/>
                  </a:lnTo>
                  <a:lnTo>
                    <a:pt x="6873" y="19800"/>
                  </a:lnTo>
                  <a:lnTo>
                    <a:pt x="6873" y="19800"/>
                  </a:lnTo>
                  <a:lnTo>
                    <a:pt x="7855" y="19800"/>
                  </a:lnTo>
                  <a:lnTo>
                    <a:pt x="8836" y="19800"/>
                  </a:lnTo>
                  <a:lnTo>
                    <a:pt x="8836" y="19800"/>
                  </a:lnTo>
                  <a:lnTo>
                    <a:pt x="9818" y="18000"/>
                  </a:lnTo>
                  <a:lnTo>
                    <a:pt x="10800" y="18000"/>
                  </a:lnTo>
                  <a:lnTo>
                    <a:pt x="11782" y="16200"/>
                  </a:lnTo>
                  <a:lnTo>
                    <a:pt x="12764" y="16200"/>
                  </a:lnTo>
                  <a:lnTo>
                    <a:pt x="14727" y="14400"/>
                  </a:lnTo>
                  <a:lnTo>
                    <a:pt x="15709" y="12600"/>
                  </a:lnTo>
                  <a:lnTo>
                    <a:pt x="18655" y="10800"/>
                  </a:lnTo>
                  <a:lnTo>
                    <a:pt x="21600" y="7200"/>
                  </a:lnTo>
                  <a:lnTo>
                    <a:pt x="21600" y="7200"/>
                  </a:lnTo>
                  <a:lnTo>
                    <a:pt x="19636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49" name="Shape 4949"/>
            <p:cNvSpPr/>
            <p:nvPr/>
          </p:nvSpPr>
          <p:spPr>
            <a:xfrm>
              <a:off x="1223962" y="1039812"/>
              <a:ext cx="25401" cy="11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257"/>
                  </a:moveTo>
                  <a:lnTo>
                    <a:pt x="21600" y="9257"/>
                  </a:lnTo>
                  <a:lnTo>
                    <a:pt x="20250" y="6171"/>
                  </a:lnTo>
                  <a:lnTo>
                    <a:pt x="18900" y="6171"/>
                  </a:lnTo>
                  <a:lnTo>
                    <a:pt x="17550" y="3086"/>
                  </a:lnTo>
                  <a:lnTo>
                    <a:pt x="16200" y="3086"/>
                  </a:lnTo>
                  <a:lnTo>
                    <a:pt x="16200" y="3086"/>
                  </a:lnTo>
                  <a:lnTo>
                    <a:pt x="14850" y="3086"/>
                  </a:lnTo>
                  <a:lnTo>
                    <a:pt x="14850" y="3086"/>
                  </a:lnTo>
                  <a:lnTo>
                    <a:pt x="13500" y="0"/>
                  </a:lnTo>
                  <a:lnTo>
                    <a:pt x="13500" y="0"/>
                  </a:lnTo>
                  <a:lnTo>
                    <a:pt x="12150" y="0"/>
                  </a:lnTo>
                  <a:lnTo>
                    <a:pt x="12150" y="0"/>
                  </a:lnTo>
                  <a:lnTo>
                    <a:pt x="10800" y="0"/>
                  </a:lnTo>
                  <a:lnTo>
                    <a:pt x="10800" y="0"/>
                  </a:lnTo>
                  <a:lnTo>
                    <a:pt x="9450" y="0"/>
                  </a:lnTo>
                  <a:lnTo>
                    <a:pt x="9450" y="0"/>
                  </a:lnTo>
                  <a:lnTo>
                    <a:pt x="8100" y="0"/>
                  </a:lnTo>
                  <a:lnTo>
                    <a:pt x="6750" y="3086"/>
                  </a:lnTo>
                  <a:lnTo>
                    <a:pt x="6750" y="3086"/>
                  </a:lnTo>
                  <a:lnTo>
                    <a:pt x="5400" y="3086"/>
                  </a:lnTo>
                  <a:lnTo>
                    <a:pt x="4050" y="3086"/>
                  </a:lnTo>
                  <a:lnTo>
                    <a:pt x="4050" y="3086"/>
                  </a:lnTo>
                  <a:lnTo>
                    <a:pt x="2700" y="6171"/>
                  </a:lnTo>
                  <a:lnTo>
                    <a:pt x="1350" y="6171"/>
                  </a:lnTo>
                  <a:lnTo>
                    <a:pt x="0" y="9257"/>
                  </a:lnTo>
                  <a:lnTo>
                    <a:pt x="2700" y="21600"/>
                  </a:lnTo>
                  <a:lnTo>
                    <a:pt x="4050" y="21600"/>
                  </a:lnTo>
                  <a:lnTo>
                    <a:pt x="5400" y="18514"/>
                  </a:lnTo>
                  <a:lnTo>
                    <a:pt x="5400" y="18514"/>
                  </a:lnTo>
                  <a:lnTo>
                    <a:pt x="6750" y="18514"/>
                  </a:lnTo>
                  <a:lnTo>
                    <a:pt x="8100" y="18514"/>
                  </a:lnTo>
                  <a:lnTo>
                    <a:pt x="8100" y="18514"/>
                  </a:lnTo>
                  <a:lnTo>
                    <a:pt x="9450" y="15429"/>
                  </a:lnTo>
                  <a:lnTo>
                    <a:pt x="9450" y="15429"/>
                  </a:lnTo>
                  <a:lnTo>
                    <a:pt x="9450" y="15429"/>
                  </a:lnTo>
                  <a:lnTo>
                    <a:pt x="10800" y="15429"/>
                  </a:lnTo>
                  <a:lnTo>
                    <a:pt x="10800" y="15429"/>
                  </a:lnTo>
                  <a:lnTo>
                    <a:pt x="10800" y="15429"/>
                  </a:lnTo>
                  <a:lnTo>
                    <a:pt x="12150" y="15429"/>
                  </a:lnTo>
                  <a:lnTo>
                    <a:pt x="12150" y="15429"/>
                  </a:lnTo>
                  <a:lnTo>
                    <a:pt x="12150" y="15429"/>
                  </a:lnTo>
                  <a:lnTo>
                    <a:pt x="12150" y="15429"/>
                  </a:lnTo>
                  <a:lnTo>
                    <a:pt x="13500" y="15429"/>
                  </a:lnTo>
                  <a:lnTo>
                    <a:pt x="13500" y="15429"/>
                  </a:lnTo>
                  <a:lnTo>
                    <a:pt x="13500" y="15429"/>
                  </a:lnTo>
                  <a:lnTo>
                    <a:pt x="13500" y="18514"/>
                  </a:lnTo>
                  <a:lnTo>
                    <a:pt x="14850" y="18514"/>
                  </a:lnTo>
                  <a:lnTo>
                    <a:pt x="14850" y="18514"/>
                  </a:lnTo>
                  <a:lnTo>
                    <a:pt x="16200" y="21600"/>
                  </a:lnTo>
                  <a:lnTo>
                    <a:pt x="17550" y="21600"/>
                  </a:lnTo>
                  <a:lnTo>
                    <a:pt x="17550" y="21600"/>
                  </a:lnTo>
                  <a:lnTo>
                    <a:pt x="21600" y="925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50" name="Shape 4950"/>
            <p:cNvSpPr/>
            <p:nvPr/>
          </p:nvSpPr>
          <p:spPr>
            <a:xfrm>
              <a:off x="1244600" y="1044575"/>
              <a:ext cx="12700" cy="254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0250"/>
                  </a:moveTo>
                  <a:lnTo>
                    <a:pt x="21600" y="20250"/>
                  </a:lnTo>
                  <a:lnTo>
                    <a:pt x="18900" y="17550"/>
                  </a:lnTo>
                  <a:lnTo>
                    <a:pt x="18900" y="16200"/>
                  </a:lnTo>
                  <a:lnTo>
                    <a:pt x="18900" y="14850"/>
                  </a:lnTo>
                  <a:lnTo>
                    <a:pt x="18900" y="13500"/>
                  </a:lnTo>
                  <a:lnTo>
                    <a:pt x="18900" y="12150"/>
                  </a:lnTo>
                  <a:lnTo>
                    <a:pt x="16200" y="9450"/>
                  </a:lnTo>
                  <a:lnTo>
                    <a:pt x="16200" y="8100"/>
                  </a:lnTo>
                  <a:lnTo>
                    <a:pt x="16200" y="6750"/>
                  </a:lnTo>
                  <a:lnTo>
                    <a:pt x="13500" y="5400"/>
                  </a:lnTo>
                  <a:lnTo>
                    <a:pt x="13500" y="4050"/>
                  </a:lnTo>
                  <a:lnTo>
                    <a:pt x="13500" y="4050"/>
                  </a:lnTo>
                  <a:lnTo>
                    <a:pt x="13500" y="2700"/>
                  </a:lnTo>
                  <a:lnTo>
                    <a:pt x="10800" y="2700"/>
                  </a:lnTo>
                  <a:lnTo>
                    <a:pt x="10800" y="2700"/>
                  </a:lnTo>
                  <a:lnTo>
                    <a:pt x="10800" y="1350"/>
                  </a:lnTo>
                  <a:lnTo>
                    <a:pt x="8100" y="1350"/>
                  </a:lnTo>
                  <a:lnTo>
                    <a:pt x="8100" y="0"/>
                  </a:lnTo>
                  <a:lnTo>
                    <a:pt x="8100" y="0"/>
                  </a:lnTo>
                  <a:lnTo>
                    <a:pt x="0" y="5400"/>
                  </a:lnTo>
                  <a:lnTo>
                    <a:pt x="0" y="5400"/>
                  </a:lnTo>
                  <a:lnTo>
                    <a:pt x="0" y="5400"/>
                  </a:lnTo>
                  <a:lnTo>
                    <a:pt x="0" y="5400"/>
                  </a:lnTo>
                  <a:lnTo>
                    <a:pt x="0" y="5400"/>
                  </a:lnTo>
                  <a:lnTo>
                    <a:pt x="0" y="6750"/>
                  </a:lnTo>
                  <a:lnTo>
                    <a:pt x="0" y="6750"/>
                  </a:lnTo>
                  <a:lnTo>
                    <a:pt x="0" y="6750"/>
                  </a:lnTo>
                  <a:lnTo>
                    <a:pt x="0" y="6750"/>
                  </a:lnTo>
                  <a:lnTo>
                    <a:pt x="2700" y="8100"/>
                  </a:lnTo>
                  <a:lnTo>
                    <a:pt x="2700" y="9450"/>
                  </a:lnTo>
                  <a:lnTo>
                    <a:pt x="2700" y="10800"/>
                  </a:lnTo>
                  <a:lnTo>
                    <a:pt x="2700" y="12150"/>
                  </a:lnTo>
                  <a:lnTo>
                    <a:pt x="5400" y="13500"/>
                  </a:lnTo>
                  <a:lnTo>
                    <a:pt x="5400" y="14850"/>
                  </a:lnTo>
                  <a:lnTo>
                    <a:pt x="5400" y="16200"/>
                  </a:lnTo>
                  <a:lnTo>
                    <a:pt x="5400" y="16200"/>
                  </a:lnTo>
                  <a:lnTo>
                    <a:pt x="5400" y="18900"/>
                  </a:lnTo>
                  <a:lnTo>
                    <a:pt x="8100" y="21600"/>
                  </a:lnTo>
                  <a:lnTo>
                    <a:pt x="8100" y="21600"/>
                  </a:lnTo>
                  <a:lnTo>
                    <a:pt x="21600" y="2025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51" name="Shape 4951"/>
            <p:cNvSpPr/>
            <p:nvPr/>
          </p:nvSpPr>
          <p:spPr>
            <a:xfrm>
              <a:off x="1249362" y="1068387"/>
              <a:ext cx="19051" cy="206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6615"/>
                  </a:moveTo>
                  <a:lnTo>
                    <a:pt x="21600" y="16615"/>
                  </a:lnTo>
                  <a:lnTo>
                    <a:pt x="18000" y="13292"/>
                  </a:lnTo>
                  <a:lnTo>
                    <a:pt x="14400" y="11631"/>
                  </a:lnTo>
                  <a:lnTo>
                    <a:pt x="14400" y="9969"/>
                  </a:lnTo>
                  <a:lnTo>
                    <a:pt x="12600" y="8308"/>
                  </a:lnTo>
                  <a:lnTo>
                    <a:pt x="12600" y="8308"/>
                  </a:lnTo>
                  <a:lnTo>
                    <a:pt x="10800" y="6646"/>
                  </a:lnTo>
                  <a:lnTo>
                    <a:pt x="10800" y="4985"/>
                  </a:lnTo>
                  <a:lnTo>
                    <a:pt x="10800" y="4985"/>
                  </a:lnTo>
                  <a:lnTo>
                    <a:pt x="9000" y="3323"/>
                  </a:lnTo>
                  <a:lnTo>
                    <a:pt x="9000" y="3323"/>
                  </a:lnTo>
                  <a:lnTo>
                    <a:pt x="9000" y="1662"/>
                  </a:lnTo>
                  <a:lnTo>
                    <a:pt x="9000" y="1662"/>
                  </a:lnTo>
                  <a:lnTo>
                    <a:pt x="9000" y="0"/>
                  </a:lnTo>
                  <a:lnTo>
                    <a:pt x="9000" y="0"/>
                  </a:lnTo>
                  <a:lnTo>
                    <a:pt x="0" y="1662"/>
                  </a:lnTo>
                  <a:lnTo>
                    <a:pt x="0" y="3323"/>
                  </a:lnTo>
                  <a:lnTo>
                    <a:pt x="0" y="3323"/>
                  </a:lnTo>
                  <a:lnTo>
                    <a:pt x="0" y="4985"/>
                  </a:lnTo>
                  <a:lnTo>
                    <a:pt x="1800" y="6646"/>
                  </a:lnTo>
                  <a:lnTo>
                    <a:pt x="1800" y="8308"/>
                  </a:lnTo>
                  <a:lnTo>
                    <a:pt x="1800" y="8308"/>
                  </a:lnTo>
                  <a:lnTo>
                    <a:pt x="3600" y="9969"/>
                  </a:lnTo>
                  <a:lnTo>
                    <a:pt x="3600" y="11631"/>
                  </a:lnTo>
                  <a:lnTo>
                    <a:pt x="5400" y="13292"/>
                  </a:lnTo>
                  <a:lnTo>
                    <a:pt x="5400" y="13292"/>
                  </a:lnTo>
                  <a:lnTo>
                    <a:pt x="7200" y="14954"/>
                  </a:lnTo>
                  <a:lnTo>
                    <a:pt x="9000" y="16615"/>
                  </a:lnTo>
                  <a:lnTo>
                    <a:pt x="10800" y="19938"/>
                  </a:lnTo>
                  <a:lnTo>
                    <a:pt x="14400" y="21600"/>
                  </a:lnTo>
                  <a:lnTo>
                    <a:pt x="14400" y="21600"/>
                  </a:lnTo>
                  <a:lnTo>
                    <a:pt x="21600" y="1661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52" name="Shape 4952"/>
            <p:cNvSpPr/>
            <p:nvPr/>
          </p:nvSpPr>
          <p:spPr>
            <a:xfrm>
              <a:off x="1262062" y="1084262"/>
              <a:ext cx="46038" cy="333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7486"/>
                  </a:moveTo>
                  <a:lnTo>
                    <a:pt x="20855" y="16457"/>
                  </a:lnTo>
                  <a:lnTo>
                    <a:pt x="20110" y="15429"/>
                  </a:lnTo>
                  <a:lnTo>
                    <a:pt x="18621" y="15429"/>
                  </a:lnTo>
                  <a:lnTo>
                    <a:pt x="17876" y="14400"/>
                  </a:lnTo>
                  <a:lnTo>
                    <a:pt x="16386" y="13371"/>
                  </a:lnTo>
                  <a:lnTo>
                    <a:pt x="14897" y="12343"/>
                  </a:lnTo>
                  <a:lnTo>
                    <a:pt x="14152" y="10286"/>
                  </a:lnTo>
                  <a:lnTo>
                    <a:pt x="12662" y="9257"/>
                  </a:lnTo>
                  <a:lnTo>
                    <a:pt x="11172" y="8229"/>
                  </a:lnTo>
                  <a:lnTo>
                    <a:pt x="9683" y="7200"/>
                  </a:lnTo>
                  <a:lnTo>
                    <a:pt x="8193" y="5143"/>
                  </a:lnTo>
                  <a:lnTo>
                    <a:pt x="6703" y="4114"/>
                  </a:lnTo>
                  <a:lnTo>
                    <a:pt x="5214" y="3086"/>
                  </a:lnTo>
                  <a:lnTo>
                    <a:pt x="4469" y="2057"/>
                  </a:lnTo>
                  <a:lnTo>
                    <a:pt x="3724" y="1029"/>
                  </a:lnTo>
                  <a:lnTo>
                    <a:pt x="2979" y="1029"/>
                  </a:lnTo>
                  <a:lnTo>
                    <a:pt x="2979" y="0"/>
                  </a:lnTo>
                  <a:lnTo>
                    <a:pt x="2979" y="0"/>
                  </a:lnTo>
                  <a:lnTo>
                    <a:pt x="0" y="3086"/>
                  </a:lnTo>
                  <a:lnTo>
                    <a:pt x="745" y="4114"/>
                  </a:lnTo>
                  <a:lnTo>
                    <a:pt x="745" y="5143"/>
                  </a:lnTo>
                  <a:lnTo>
                    <a:pt x="1490" y="5143"/>
                  </a:lnTo>
                  <a:lnTo>
                    <a:pt x="2234" y="6171"/>
                  </a:lnTo>
                  <a:lnTo>
                    <a:pt x="2979" y="7200"/>
                  </a:lnTo>
                  <a:lnTo>
                    <a:pt x="4469" y="8229"/>
                  </a:lnTo>
                  <a:lnTo>
                    <a:pt x="5959" y="10286"/>
                  </a:lnTo>
                  <a:lnTo>
                    <a:pt x="7448" y="11314"/>
                  </a:lnTo>
                  <a:lnTo>
                    <a:pt x="8938" y="12343"/>
                  </a:lnTo>
                  <a:lnTo>
                    <a:pt x="10428" y="13371"/>
                  </a:lnTo>
                  <a:lnTo>
                    <a:pt x="11917" y="15429"/>
                  </a:lnTo>
                  <a:lnTo>
                    <a:pt x="13407" y="16457"/>
                  </a:lnTo>
                  <a:lnTo>
                    <a:pt x="14897" y="17486"/>
                  </a:lnTo>
                  <a:lnTo>
                    <a:pt x="15641" y="18514"/>
                  </a:lnTo>
                  <a:lnTo>
                    <a:pt x="17131" y="19543"/>
                  </a:lnTo>
                  <a:lnTo>
                    <a:pt x="17876" y="20571"/>
                  </a:lnTo>
                  <a:lnTo>
                    <a:pt x="18621" y="20571"/>
                  </a:lnTo>
                  <a:lnTo>
                    <a:pt x="19366" y="21600"/>
                  </a:lnTo>
                  <a:lnTo>
                    <a:pt x="21600" y="1748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53" name="Shape 4953"/>
            <p:cNvSpPr/>
            <p:nvPr/>
          </p:nvSpPr>
          <p:spPr>
            <a:xfrm>
              <a:off x="1252537" y="1063625"/>
              <a:ext cx="84138" cy="74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10596" y="0"/>
                  </a:lnTo>
                  <a:lnTo>
                    <a:pt x="10596" y="0"/>
                  </a:lnTo>
                  <a:lnTo>
                    <a:pt x="10596" y="0"/>
                  </a:lnTo>
                  <a:lnTo>
                    <a:pt x="10596" y="0"/>
                  </a:lnTo>
                  <a:lnTo>
                    <a:pt x="10596" y="0"/>
                  </a:lnTo>
                  <a:lnTo>
                    <a:pt x="10596" y="0"/>
                  </a:lnTo>
                  <a:lnTo>
                    <a:pt x="10596" y="460"/>
                  </a:lnTo>
                  <a:lnTo>
                    <a:pt x="10596" y="460"/>
                  </a:lnTo>
                  <a:lnTo>
                    <a:pt x="10596" y="460"/>
                  </a:lnTo>
                  <a:lnTo>
                    <a:pt x="10596" y="460"/>
                  </a:lnTo>
                  <a:lnTo>
                    <a:pt x="10596" y="460"/>
                  </a:lnTo>
                  <a:lnTo>
                    <a:pt x="10596" y="460"/>
                  </a:lnTo>
                  <a:lnTo>
                    <a:pt x="10596" y="919"/>
                  </a:lnTo>
                  <a:lnTo>
                    <a:pt x="10596" y="919"/>
                  </a:lnTo>
                  <a:lnTo>
                    <a:pt x="10596" y="919"/>
                  </a:lnTo>
                  <a:lnTo>
                    <a:pt x="10596" y="919"/>
                  </a:lnTo>
                  <a:lnTo>
                    <a:pt x="10596" y="919"/>
                  </a:lnTo>
                  <a:lnTo>
                    <a:pt x="10596" y="919"/>
                  </a:lnTo>
                  <a:lnTo>
                    <a:pt x="10596" y="1379"/>
                  </a:lnTo>
                  <a:lnTo>
                    <a:pt x="10596" y="1379"/>
                  </a:lnTo>
                  <a:lnTo>
                    <a:pt x="10596" y="1379"/>
                  </a:lnTo>
                  <a:lnTo>
                    <a:pt x="10596" y="1379"/>
                  </a:lnTo>
                  <a:lnTo>
                    <a:pt x="10596" y="1379"/>
                  </a:lnTo>
                  <a:lnTo>
                    <a:pt x="10189" y="1838"/>
                  </a:lnTo>
                  <a:lnTo>
                    <a:pt x="10189" y="1838"/>
                  </a:lnTo>
                  <a:lnTo>
                    <a:pt x="10189" y="1838"/>
                  </a:lnTo>
                  <a:lnTo>
                    <a:pt x="10189" y="1838"/>
                  </a:lnTo>
                  <a:lnTo>
                    <a:pt x="10189" y="1838"/>
                  </a:lnTo>
                  <a:lnTo>
                    <a:pt x="10189" y="1838"/>
                  </a:lnTo>
                  <a:lnTo>
                    <a:pt x="10189" y="2298"/>
                  </a:lnTo>
                  <a:lnTo>
                    <a:pt x="10189" y="2298"/>
                  </a:lnTo>
                  <a:lnTo>
                    <a:pt x="10189" y="2298"/>
                  </a:lnTo>
                  <a:lnTo>
                    <a:pt x="10189" y="2298"/>
                  </a:lnTo>
                  <a:lnTo>
                    <a:pt x="10189" y="2298"/>
                  </a:lnTo>
                  <a:lnTo>
                    <a:pt x="10189" y="2298"/>
                  </a:lnTo>
                  <a:lnTo>
                    <a:pt x="10189" y="2757"/>
                  </a:lnTo>
                  <a:lnTo>
                    <a:pt x="10189" y="2757"/>
                  </a:lnTo>
                  <a:lnTo>
                    <a:pt x="10189" y="2757"/>
                  </a:lnTo>
                  <a:lnTo>
                    <a:pt x="10189" y="2757"/>
                  </a:lnTo>
                  <a:lnTo>
                    <a:pt x="10189" y="2757"/>
                  </a:lnTo>
                  <a:lnTo>
                    <a:pt x="10189" y="2757"/>
                  </a:lnTo>
                  <a:lnTo>
                    <a:pt x="10189" y="3217"/>
                  </a:lnTo>
                  <a:lnTo>
                    <a:pt x="10189" y="3217"/>
                  </a:lnTo>
                  <a:lnTo>
                    <a:pt x="9781" y="3217"/>
                  </a:lnTo>
                  <a:lnTo>
                    <a:pt x="9781" y="3217"/>
                  </a:lnTo>
                  <a:lnTo>
                    <a:pt x="9781" y="3217"/>
                  </a:lnTo>
                  <a:lnTo>
                    <a:pt x="9781" y="3217"/>
                  </a:lnTo>
                  <a:lnTo>
                    <a:pt x="9781" y="3677"/>
                  </a:lnTo>
                  <a:lnTo>
                    <a:pt x="9781" y="3677"/>
                  </a:lnTo>
                  <a:lnTo>
                    <a:pt x="9781" y="3677"/>
                  </a:lnTo>
                  <a:lnTo>
                    <a:pt x="9781" y="3677"/>
                  </a:lnTo>
                  <a:lnTo>
                    <a:pt x="9781" y="3677"/>
                  </a:lnTo>
                  <a:lnTo>
                    <a:pt x="9781" y="3677"/>
                  </a:lnTo>
                  <a:lnTo>
                    <a:pt x="9781" y="4136"/>
                  </a:lnTo>
                  <a:lnTo>
                    <a:pt x="9781" y="4136"/>
                  </a:lnTo>
                  <a:lnTo>
                    <a:pt x="9781" y="4136"/>
                  </a:lnTo>
                  <a:lnTo>
                    <a:pt x="9781" y="4136"/>
                  </a:lnTo>
                  <a:lnTo>
                    <a:pt x="9781" y="4136"/>
                  </a:lnTo>
                  <a:lnTo>
                    <a:pt x="9781" y="4136"/>
                  </a:lnTo>
                  <a:lnTo>
                    <a:pt x="9781" y="4596"/>
                  </a:lnTo>
                  <a:lnTo>
                    <a:pt x="9374" y="4596"/>
                  </a:lnTo>
                  <a:lnTo>
                    <a:pt x="9374" y="4596"/>
                  </a:lnTo>
                  <a:lnTo>
                    <a:pt x="9374" y="4596"/>
                  </a:lnTo>
                  <a:lnTo>
                    <a:pt x="9374" y="4596"/>
                  </a:lnTo>
                  <a:lnTo>
                    <a:pt x="9374" y="4596"/>
                  </a:lnTo>
                  <a:lnTo>
                    <a:pt x="9374" y="5055"/>
                  </a:lnTo>
                  <a:lnTo>
                    <a:pt x="9374" y="5055"/>
                  </a:lnTo>
                  <a:lnTo>
                    <a:pt x="9374" y="5055"/>
                  </a:lnTo>
                  <a:lnTo>
                    <a:pt x="9374" y="5055"/>
                  </a:lnTo>
                  <a:lnTo>
                    <a:pt x="9374" y="5055"/>
                  </a:lnTo>
                  <a:lnTo>
                    <a:pt x="9374" y="5055"/>
                  </a:lnTo>
                  <a:lnTo>
                    <a:pt x="9374" y="5055"/>
                  </a:lnTo>
                  <a:lnTo>
                    <a:pt x="9374" y="5515"/>
                  </a:lnTo>
                  <a:lnTo>
                    <a:pt x="9374" y="5515"/>
                  </a:lnTo>
                  <a:lnTo>
                    <a:pt x="8966" y="5515"/>
                  </a:lnTo>
                  <a:lnTo>
                    <a:pt x="8966" y="5515"/>
                  </a:lnTo>
                  <a:lnTo>
                    <a:pt x="8966" y="5515"/>
                  </a:lnTo>
                  <a:lnTo>
                    <a:pt x="8966" y="5515"/>
                  </a:lnTo>
                  <a:lnTo>
                    <a:pt x="8966" y="5974"/>
                  </a:lnTo>
                  <a:lnTo>
                    <a:pt x="8966" y="5974"/>
                  </a:lnTo>
                  <a:lnTo>
                    <a:pt x="8966" y="5974"/>
                  </a:lnTo>
                  <a:lnTo>
                    <a:pt x="8966" y="5974"/>
                  </a:lnTo>
                  <a:lnTo>
                    <a:pt x="8966" y="5974"/>
                  </a:lnTo>
                  <a:lnTo>
                    <a:pt x="8966" y="5974"/>
                  </a:lnTo>
                  <a:lnTo>
                    <a:pt x="8966" y="5974"/>
                  </a:lnTo>
                  <a:lnTo>
                    <a:pt x="8966" y="6434"/>
                  </a:lnTo>
                  <a:lnTo>
                    <a:pt x="8966" y="6434"/>
                  </a:lnTo>
                  <a:lnTo>
                    <a:pt x="8558" y="6434"/>
                  </a:lnTo>
                  <a:lnTo>
                    <a:pt x="8558" y="6434"/>
                  </a:lnTo>
                  <a:lnTo>
                    <a:pt x="8558" y="6434"/>
                  </a:lnTo>
                  <a:lnTo>
                    <a:pt x="8558" y="6894"/>
                  </a:lnTo>
                  <a:lnTo>
                    <a:pt x="8558" y="6894"/>
                  </a:lnTo>
                  <a:lnTo>
                    <a:pt x="8558" y="6894"/>
                  </a:lnTo>
                  <a:lnTo>
                    <a:pt x="8558" y="6894"/>
                  </a:lnTo>
                  <a:lnTo>
                    <a:pt x="8558" y="6894"/>
                  </a:lnTo>
                  <a:lnTo>
                    <a:pt x="8558" y="6894"/>
                  </a:lnTo>
                  <a:lnTo>
                    <a:pt x="8558" y="6894"/>
                  </a:lnTo>
                  <a:lnTo>
                    <a:pt x="8558" y="7353"/>
                  </a:lnTo>
                  <a:lnTo>
                    <a:pt x="8558" y="7353"/>
                  </a:lnTo>
                  <a:lnTo>
                    <a:pt x="8558" y="7353"/>
                  </a:lnTo>
                  <a:lnTo>
                    <a:pt x="8151" y="7353"/>
                  </a:lnTo>
                  <a:lnTo>
                    <a:pt x="8151" y="7353"/>
                  </a:lnTo>
                  <a:lnTo>
                    <a:pt x="8151" y="7353"/>
                  </a:lnTo>
                  <a:lnTo>
                    <a:pt x="8151" y="7353"/>
                  </a:lnTo>
                  <a:lnTo>
                    <a:pt x="8151" y="7813"/>
                  </a:lnTo>
                  <a:lnTo>
                    <a:pt x="8151" y="7813"/>
                  </a:lnTo>
                  <a:lnTo>
                    <a:pt x="8151" y="7813"/>
                  </a:lnTo>
                  <a:lnTo>
                    <a:pt x="8151" y="7813"/>
                  </a:lnTo>
                  <a:lnTo>
                    <a:pt x="8151" y="7813"/>
                  </a:lnTo>
                  <a:lnTo>
                    <a:pt x="8151" y="7813"/>
                  </a:lnTo>
                  <a:lnTo>
                    <a:pt x="8151" y="7813"/>
                  </a:lnTo>
                  <a:lnTo>
                    <a:pt x="7743" y="8272"/>
                  </a:lnTo>
                  <a:lnTo>
                    <a:pt x="7743" y="8272"/>
                  </a:lnTo>
                  <a:lnTo>
                    <a:pt x="7743" y="8272"/>
                  </a:lnTo>
                  <a:lnTo>
                    <a:pt x="7743" y="8272"/>
                  </a:lnTo>
                  <a:lnTo>
                    <a:pt x="7743" y="8272"/>
                  </a:lnTo>
                  <a:lnTo>
                    <a:pt x="7743" y="8272"/>
                  </a:lnTo>
                  <a:lnTo>
                    <a:pt x="7743" y="8272"/>
                  </a:lnTo>
                  <a:lnTo>
                    <a:pt x="7743" y="8732"/>
                  </a:lnTo>
                  <a:lnTo>
                    <a:pt x="7743" y="8732"/>
                  </a:lnTo>
                  <a:lnTo>
                    <a:pt x="7743" y="8732"/>
                  </a:lnTo>
                  <a:lnTo>
                    <a:pt x="7743" y="8732"/>
                  </a:lnTo>
                  <a:lnTo>
                    <a:pt x="7336" y="8732"/>
                  </a:lnTo>
                  <a:lnTo>
                    <a:pt x="7336" y="8732"/>
                  </a:lnTo>
                  <a:lnTo>
                    <a:pt x="7336" y="8732"/>
                  </a:lnTo>
                  <a:lnTo>
                    <a:pt x="7336" y="8732"/>
                  </a:lnTo>
                  <a:lnTo>
                    <a:pt x="7336" y="9191"/>
                  </a:lnTo>
                  <a:lnTo>
                    <a:pt x="7336" y="9191"/>
                  </a:lnTo>
                  <a:lnTo>
                    <a:pt x="7336" y="9191"/>
                  </a:lnTo>
                  <a:lnTo>
                    <a:pt x="7336" y="9191"/>
                  </a:lnTo>
                  <a:lnTo>
                    <a:pt x="7336" y="9191"/>
                  </a:lnTo>
                  <a:lnTo>
                    <a:pt x="7336" y="9191"/>
                  </a:lnTo>
                  <a:lnTo>
                    <a:pt x="6928" y="9191"/>
                  </a:lnTo>
                  <a:lnTo>
                    <a:pt x="6928" y="9651"/>
                  </a:lnTo>
                  <a:lnTo>
                    <a:pt x="6928" y="9651"/>
                  </a:lnTo>
                  <a:lnTo>
                    <a:pt x="6928" y="9651"/>
                  </a:lnTo>
                  <a:lnTo>
                    <a:pt x="6928" y="9651"/>
                  </a:lnTo>
                  <a:lnTo>
                    <a:pt x="6928" y="9651"/>
                  </a:lnTo>
                  <a:lnTo>
                    <a:pt x="6928" y="9651"/>
                  </a:lnTo>
                  <a:lnTo>
                    <a:pt x="6928" y="9651"/>
                  </a:lnTo>
                  <a:lnTo>
                    <a:pt x="6928" y="9651"/>
                  </a:lnTo>
                  <a:lnTo>
                    <a:pt x="6521" y="10111"/>
                  </a:lnTo>
                  <a:lnTo>
                    <a:pt x="6521" y="10111"/>
                  </a:lnTo>
                  <a:lnTo>
                    <a:pt x="6521" y="10111"/>
                  </a:lnTo>
                  <a:lnTo>
                    <a:pt x="6521" y="10111"/>
                  </a:lnTo>
                  <a:lnTo>
                    <a:pt x="6521" y="10111"/>
                  </a:lnTo>
                  <a:lnTo>
                    <a:pt x="6521" y="10111"/>
                  </a:lnTo>
                  <a:lnTo>
                    <a:pt x="6521" y="10111"/>
                  </a:lnTo>
                  <a:lnTo>
                    <a:pt x="6521" y="10111"/>
                  </a:lnTo>
                  <a:lnTo>
                    <a:pt x="6521" y="10570"/>
                  </a:lnTo>
                  <a:lnTo>
                    <a:pt x="6113" y="10570"/>
                  </a:lnTo>
                  <a:lnTo>
                    <a:pt x="6113" y="10570"/>
                  </a:lnTo>
                  <a:lnTo>
                    <a:pt x="6113" y="10570"/>
                  </a:lnTo>
                  <a:lnTo>
                    <a:pt x="6113" y="10570"/>
                  </a:lnTo>
                  <a:lnTo>
                    <a:pt x="6113" y="10570"/>
                  </a:lnTo>
                  <a:lnTo>
                    <a:pt x="6113" y="10570"/>
                  </a:lnTo>
                  <a:lnTo>
                    <a:pt x="6113" y="10570"/>
                  </a:lnTo>
                  <a:lnTo>
                    <a:pt x="6113" y="11030"/>
                  </a:lnTo>
                  <a:lnTo>
                    <a:pt x="6113" y="11030"/>
                  </a:lnTo>
                  <a:lnTo>
                    <a:pt x="5706" y="11030"/>
                  </a:lnTo>
                  <a:lnTo>
                    <a:pt x="5706" y="11030"/>
                  </a:lnTo>
                  <a:lnTo>
                    <a:pt x="5706" y="11030"/>
                  </a:lnTo>
                  <a:lnTo>
                    <a:pt x="5706" y="11030"/>
                  </a:lnTo>
                  <a:lnTo>
                    <a:pt x="5706" y="11030"/>
                  </a:lnTo>
                  <a:lnTo>
                    <a:pt x="5706" y="11030"/>
                  </a:lnTo>
                  <a:lnTo>
                    <a:pt x="5706" y="11489"/>
                  </a:lnTo>
                  <a:lnTo>
                    <a:pt x="5706" y="11489"/>
                  </a:lnTo>
                  <a:lnTo>
                    <a:pt x="5706" y="11489"/>
                  </a:lnTo>
                  <a:lnTo>
                    <a:pt x="5298" y="11489"/>
                  </a:lnTo>
                  <a:lnTo>
                    <a:pt x="5298" y="11489"/>
                  </a:lnTo>
                  <a:lnTo>
                    <a:pt x="5298" y="11489"/>
                  </a:lnTo>
                  <a:lnTo>
                    <a:pt x="5298" y="11489"/>
                  </a:lnTo>
                  <a:lnTo>
                    <a:pt x="5298" y="11489"/>
                  </a:lnTo>
                  <a:lnTo>
                    <a:pt x="5298" y="11489"/>
                  </a:lnTo>
                  <a:lnTo>
                    <a:pt x="4891" y="11949"/>
                  </a:lnTo>
                  <a:lnTo>
                    <a:pt x="4891" y="11949"/>
                  </a:lnTo>
                  <a:lnTo>
                    <a:pt x="4891" y="11949"/>
                  </a:lnTo>
                  <a:lnTo>
                    <a:pt x="4891" y="11949"/>
                  </a:lnTo>
                  <a:lnTo>
                    <a:pt x="4891" y="11949"/>
                  </a:lnTo>
                  <a:lnTo>
                    <a:pt x="4891" y="11949"/>
                  </a:lnTo>
                  <a:lnTo>
                    <a:pt x="4891" y="11949"/>
                  </a:lnTo>
                  <a:lnTo>
                    <a:pt x="4891" y="11949"/>
                  </a:lnTo>
                  <a:lnTo>
                    <a:pt x="4483" y="11949"/>
                  </a:lnTo>
                  <a:lnTo>
                    <a:pt x="4483" y="12409"/>
                  </a:lnTo>
                  <a:lnTo>
                    <a:pt x="4483" y="12409"/>
                  </a:lnTo>
                  <a:lnTo>
                    <a:pt x="4483" y="12409"/>
                  </a:lnTo>
                  <a:lnTo>
                    <a:pt x="4483" y="12409"/>
                  </a:lnTo>
                  <a:lnTo>
                    <a:pt x="4483" y="12409"/>
                  </a:lnTo>
                  <a:lnTo>
                    <a:pt x="4483" y="12409"/>
                  </a:lnTo>
                  <a:lnTo>
                    <a:pt x="4483" y="12409"/>
                  </a:lnTo>
                  <a:lnTo>
                    <a:pt x="4075" y="12409"/>
                  </a:lnTo>
                  <a:lnTo>
                    <a:pt x="4075" y="12409"/>
                  </a:lnTo>
                  <a:lnTo>
                    <a:pt x="4075" y="12868"/>
                  </a:lnTo>
                  <a:lnTo>
                    <a:pt x="4075" y="12868"/>
                  </a:lnTo>
                  <a:lnTo>
                    <a:pt x="4075" y="12868"/>
                  </a:lnTo>
                  <a:lnTo>
                    <a:pt x="4075" y="12868"/>
                  </a:lnTo>
                  <a:lnTo>
                    <a:pt x="4075" y="12868"/>
                  </a:lnTo>
                  <a:lnTo>
                    <a:pt x="3668" y="12868"/>
                  </a:lnTo>
                  <a:lnTo>
                    <a:pt x="3668" y="12868"/>
                  </a:lnTo>
                  <a:lnTo>
                    <a:pt x="3668" y="12868"/>
                  </a:lnTo>
                  <a:lnTo>
                    <a:pt x="3668" y="12868"/>
                  </a:lnTo>
                  <a:lnTo>
                    <a:pt x="3668" y="13328"/>
                  </a:lnTo>
                  <a:lnTo>
                    <a:pt x="3668" y="13328"/>
                  </a:lnTo>
                  <a:lnTo>
                    <a:pt x="3668" y="13328"/>
                  </a:lnTo>
                  <a:lnTo>
                    <a:pt x="3260" y="13328"/>
                  </a:lnTo>
                  <a:lnTo>
                    <a:pt x="3260" y="13328"/>
                  </a:lnTo>
                  <a:lnTo>
                    <a:pt x="3260" y="13328"/>
                  </a:lnTo>
                  <a:lnTo>
                    <a:pt x="3260" y="13328"/>
                  </a:lnTo>
                  <a:lnTo>
                    <a:pt x="3260" y="13328"/>
                  </a:lnTo>
                  <a:lnTo>
                    <a:pt x="3260" y="13328"/>
                  </a:lnTo>
                  <a:lnTo>
                    <a:pt x="3260" y="13328"/>
                  </a:lnTo>
                  <a:lnTo>
                    <a:pt x="2853" y="13787"/>
                  </a:lnTo>
                  <a:lnTo>
                    <a:pt x="2853" y="13787"/>
                  </a:lnTo>
                  <a:lnTo>
                    <a:pt x="2853" y="13787"/>
                  </a:lnTo>
                  <a:lnTo>
                    <a:pt x="2853" y="13787"/>
                  </a:lnTo>
                  <a:lnTo>
                    <a:pt x="2853" y="13787"/>
                  </a:lnTo>
                  <a:lnTo>
                    <a:pt x="2853" y="13787"/>
                  </a:lnTo>
                  <a:lnTo>
                    <a:pt x="2853" y="13787"/>
                  </a:lnTo>
                  <a:lnTo>
                    <a:pt x="2445" y="13787"/>
                  </a:lnTo>
                  <a:lnTo>
                    <a:pt x="2445" y="13787"/>
                  </a:lnTo>
                  <a:lnTo>
                    <a:pt x="2445" y="13787"/>
                  </a:lnTo>
                  <a:lnTo>
                    <a:pt x="2445" y="14247"/>
                  </a:lnTo>
                  <a:lnTo>
                    <a:pt x="2445" y="14247"/>
                  </a:lnTo>
                  <a:lnTo>
                    <a:pt x="2445" y="14247"/>
                  </a:lnTo>
                  <a:lnTo>
                    <a:pt x="2445" y="14247"/>
                  </a:lnTo>
                  <a:lnTo>
                    <a:pt x="2038" y="14247"/>
                  </a:lnTo>
                  <a:lnTo>
                    <a:pt x="2038" y="14247"/>
                  </a:lnTo>
                  <a:lnTo>
                    <a:pt x="2038" y="14247"/>
                  </a:lnTo>
                  <a:lnTo>
                    <a:pt x="2038" y="14247"/>
                  </a:lnTo>
                  <a:lnTo>
                    <a:pt x="2038" y="14247"/>
                  </a:lnTo>
                  <a:lnTo>
                    <a:pt x="2038" y="14247"/>
                  </a:lnTo>
                  <a:lnTo>
                    <a:pt x="2038" y="14247"/>
                  </a:lnTo>
                  <a:lnTo>
                    <a:pt x="1630" y="14706"/>
                  </a:lnTo>
                  <a:lnTo>
                    <a:pt x="1630" y="14706"/>
                  </a:lnTo>
                  <a:lnTo>
                    <a:pt x="1630" y="14706"/>
                  </a:lnTo>
                  <a:lnTo>
                    <a:pt x="1630" y="14706"/>
                  </a:lnTo>
                  <a:lnTo>
                    <a:pt x="1630" y="14706"/>
                  </a:lnTo>
                  <a:lnTo>
                    <a:pt x="1630" y="14706"/>
                  </a:lnTo>
                  <a:lnTo>
                    <a:pt x="1223" y="14706"/>
                  </a:lnTo>
                  <a:lnTo>
                    <a:pt x="1223" y="14706"/>
                  </a:lnTo>
                  <a:lnTo>
                    <a:pt x="1223" y="14706"/>
                  </a:lnTo>
                  <a:lnTo>
                    <a:pt x="1223" y="14706"/>
                  </a:lnTo>
                  <a:lnTo>
                    <a:pt x="1223" y="14706"/>
                  </a:lnTo>
                  <a:lnTo>
                    <a:pt x="1223" y="15166"/>
                  </a:lnTo>
                  <a:lnTo>
                    <a:pt x="815" y="15166"/>
                  </a:lnTo>
                  <a:lnTo>
                    <a:pt x="815" y="15166"/>
                  </a:lnTo>
                  <a:lnTo>
                    <a:pt x="815" y="15166"/>
                  </a:lnTo>
                  <a:lnTo>
                    <a:pt x="815" y="15166"/>
                  </a:lnTo>
                  <a:lnTo>
                    <a:pt x="815" y="15166"/>
                  </a:lnTo>
                  <a:lnTo>
                    <a:pt x="815" y="15166"/>
                  </a:lnTo>
                  <a:lnTo>
                    <a:pt x="815" y="15166"/>
                  </a:lnTo>
                  <a:lnTo>
                    <a:pt x="408" y="15166"/>
                  </a:lnTo>
                  <a:lnTo>
                    <a:pt x="408" y="15166"/>
                  </a:lnTo>
                  <a:lnTo>
                    <a:pt x="408" y="15166"/>
                  </a:lnTo>
                  <a:lnTo>
                    <a:pt x="408" y="15626"/>
                  </a:lnTo>
                  <a:lnTo>
                    <a:pt x="408" y="15626"/>
                  </a:lnTo>
                  <a:lnTo>
                    <a:pt x="408" y="15626"/>
                  </a:lnTo>
                  <a:lnTo>
                    <a:pt x="0" y="15626"/>
                  </a:lnTo>
                  <a:lnTo>
                    <a:pt x="216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54" name="Shape 4954"/>
            <p:cNvSpPr/>
            <p:nvPr/>
          </p:nvSpPr>
          <p:spPr>
            <a:xfrm>
              <a:off x="179387" y="177800"/>
              <a:ext cx="15876" cy="127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lnTo>
                    <a:pt x="21600" y="10800"/>
                  </a:lnTo>
                  <a:lnTo>
                    <a:pt x="21600" y="8100"/>
                  </a:lnTo>
                  <a:lnTo>
                    <a:pt x="19440" y="8100"/>
                  </a:lnTo>
                  <a:lnTo>
                    <a:pt x="19440" y="8100"/>
                  </a:lnTo>
                  <a:lnTo>
                    <a:pt x="17280" y="8100"/>
                  </a:lnTo>
                  <a:lnTo>
                    <a:pt x="15120" y="5400"/>
                  </a:lnTo>
                  <a:lnTo>
                    <a:pt x="15120" y="5400"/>
                  </a:lnTo>
                  <a:lnTo>
                    <a:pt x="12960" y="5400"/>
                  </a:lnTo>
                  <a:lnTo>
                    <a:pt x="12960" y="5400"/>
                  </a:lnTo>
                  <a:lnTo>
                    <a:pt x="12960" y="2700"/>
                  </a:lnTo>
                  <a:lnTo>
                    <a:pt x="10800" y="2700"/>
                  </a:lnTo>
                  <a:lnTo>
                    <a:pt x="10800" y="2700"/>
                  </a:lnTo>
                  <a:lnTo>
                    <a:pt x="8640" y="2700"/>
                  </a:lnTo>
                  <a:lnTo>
                    <a:pt x="8640" y="0"/>
                  </a:lnTo>
                  <a:lnTo>
                    <a:pt x="6480" y="0"/>
                  </a:lnTo>
                  <a:lnTo>
                    <a:pt x="0" y="10800"/>
                  </a:lnTo>
                  <a:lnTo>
                    <a:pt x="2160" y="10800"/>
                  </a:lnTo>
                  <a:lnTo>
                    <a:pt x="2160" y="13500"/>
                  </a:lnTo>
                  <a:lnTo>
                    <a:pt x="4320" y="13500"/>
                  </a:lnTo>
                  <a:lnTo>
                    <a:pt x="6480" y="13500"/>
                  </a:lnTo>
                  <a:lnTo>
                    <a:pt x="6480" y="16200"/>
                  </a:lnTo>
                  <a:lnTo>
                    <a:pt x="8640" y="16200"/>
                  </a:lnTo>
                  <a:lnTo>
                    <a:pt x="8640" y="16200"/>
                  </a:lnTo>
                  <a:lnTo>
                    <a:pt x="10800" y="18900"/>
                  </a:lnTo>
                  <a:lnTo>
                    <a:pt x="12960" y="18900"/>
                  </a:lnTo>
                  <a:lnTo>
                    <a:pt x="12960" y="18900"/>
                  </a:lnTo>
                  <a:lnTo>
                    <a:pt x="15120" y="18900"/>
                  </a:lnTo>
                  <a:lnTo>
                    <a:pt x="15120" y="21600"/>
                  </a:lnTo>
                  <a:lnTo>
                    <a:pt x="15120" y="21600"/>
                  </a:lnTo>
                  <a:lnTo>
                    <a:pt x="17280" y="21600"/>
                  </a:lnTo>
                  <a:lnTo>
                    <a:pt x="17280" y="21600"/>
                  </a:lnTo>
                  <a:lnTo>
                    <a:pt x="21600" y="108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55" name="Shape 4955"/>
            <p:cNvSpPr/>
            <p:nvPr/>
          </p:nvSpPr>
          <p:spPr>
            <a:xfrm>
              <a:off x="192087" y="184150"/>
              <a:ext cx="19051" cy="1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21600" y="21600"/>
                  </a:lnTo>
                  <a:lnTo>
                    <a:pt x="19800" y="19440"/>
                  </a:lnTo>
                  <a:lnTo>
                    <a:pt x="19800" y="17280"/>
                  </a:lnTo>
                  <a:lnTo>
                    <a:pt x="19800" y="17280"/>
                  </a:lnTo>
                  <a:lnTo>
                    <a:pt x="19800" y="15120"/>
                  </a:lnTo>
                  <a:lnTo>
                    <a:pt x="19800" y="15120"/>
                  </a:lnTo>
                  <a:lnTo>
                    <a:pt x="19800" y="12960"/>
                  </a:lnTo>
                  <a:lnTo>
                    <a:pt x="18000" y="12960"/>
                  </a:lnTo>
                  <a:lnTo>
                    <a:pt x="18000" y="10800"/>
                  </a:lnTo>
                  <a:lnTo>
                    <a:pt x="18000" y="10800"/>
                  </a:lnTo>
                  <a:lnTo>
                    <a:pt x="16200" y="10800"/>
                  </a:lnTo>
                  <a:lnTo>
                    <a:pt x="16200" y="8640"/>
                  </a:lnTo>
                  <a:lnTo>
                    <a:pt x="16200" y="8640"/>
                  </a:lnTo>
                  <a:lnTo>
                    <a:pt x="14400" y="6480"/>
                  </a:lnTo>
                  <a:lnTo>
                    <a:pt x="12600" y="6480"/>
                  </a:lnTo>
                  <a:lnTo>
                    <a:pt x="12600" y="4320"/>
                  </a:lnTo>
                  <a:lnTo>
                    <a:pt x="10800" y="4320"/>
                  </a:lnTo>
                  <a:lnTo>
                    <a:pt x="9000" y="2160"/>
                  </a:lnTo>
                  <a:lnTo>
                    <a:pt x="9000" y="2160"/>
                  </a:lnTo>
                  <a:lnTo>
                    <a:pt x="5400" y="0"/>
                  </a:lnTo>
                  <a:lnTo>
                    <a:pt x="3600" y="0"/>
                  </a:lnTo>
                  <a:lnTo>
                    <a:pt x="0" y="8640"/>
                  </a:lnTo>
                  <a:lnTo>
                    <a:pt x="1800" y="10800"/>
                  </a:lnTo>
                  <a:lnTo>
                    <a:pt x="3600" y="10800"/>
                  </a:lnTo>
                  <a:lnTo>
                    <a:pt x="5400" y="10800"/>
                  </a:lnTo>
                  <a:lnTo>
                    <a:pt x="5400" y="12960"/>
                  </a:lnTo>
                  <a:lnTo>
                    <a:pt x="7200" y="12960"/>
                  </a:lnTo>
                  <a:lnTo>
                    <a:pt x="7200" y="15120"/>
                  </a:lnTo>
                  <a:lnTo>
                    <a:pt x="9000" y="15120"/>
                  </a:lnTo>
                  <a:lnTo>
                    <a:pt x="9000" y="15120"/>
                  </a:lnTo>
                  <a:lnTo>
                    <a:pt x="9000" y="15120"/>
                  </a:lnTo>
                  <a:lnTo>
                    <a:pt x="9000" y="17280"/>
                  </a:lnTo>
                  <a:lnTo>
                    <a:pt x="9000" y="17280"/>
                  </a:lnTo>
                  <a:lnTo>
                    <a:pt x="10800" y="17280"/>
                  </a:lnTo>
                  <a:lnTo>
                    <a:pt x="10800" y="17280"/>
                  </a:lnTo>
                  <a:lnTo>
                    <a:pt x="10800" y="19440"/>
                  </a:lnTo>
                  <a:lnTo>
                    <a:pt x="10800" y="19440"/>
                  </a:lnTo>
                  <a:lnTo>
                    <a:pt x="10800" y="19440"/>
                  </a:lnTo>
                  <a:lnTo>
                    <a:pt x="10800" y="19440"/>
                  </a:lnTo>
                  <a:lnTo>
                    <a:pt x="10800" y="21600"/>
                  </a:lnTo>
                  <a:lnTo>
                    <a:pt x="10800" y="21600"/>
                  </a:lnTo>
                  <a:lnTo>
                    <a:pt x="10800" y="21600"/>
                  </a:lnTo>
                  <a:lnTo>
                    <a:pt x="10800" y="21600"/>
                  </a:lnTo>
                  <a:lnTo>
                    <a:pt x="216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56" name="Shape 4956"/>
            <p:cNvSpPr/>
            <p:nvPr/>
          </p:nvSpPr>
          <p:spPr>
            <a:xfrm>
              <a:off x="201612" y="200025"/>
              <a:ext cx="14288" cy="222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5429"/>
                  </a:moveTo>
                  <a:lnTo>
                    <a:pt x="21600" y="15429"/>
                  </a:lnTo>
                  <a:lnTo>
                    <a:pt x="19200" y="15429"/>
                  </a:lnTo>
                  <a:lnTo>
                    <a:pt x="19200" y="15429"/>
                  </a:lnTo>
                  <a:lnTo>
                    <a:pt x="19200" y="15429"/>
                  </a:lnTo>
                  <a:lnTo>
                    <a:pt x="19200" y="15429"/>
                  </a:lnTo>
                  <a:lnTo>
                    <a:pt x="19200" y="15429"/>
                  </a:lnTo>
                  <a:lnTo>
                    <a:pt x="19200" y="13886"/>
                  </a:lnTo>
                  <a:lnTo>
                    <a:pt x="16800" y="13886"/>
                  </a:lnTo>
                  <a:lnTo>
                    <a:pt x="16800" y="12343"/>
                  </a:lnTo>
                  <a:lnTo>
                    <a:pt x="16800" y="10800"/>
                  </a:lnTo>
                  <a:lnTo>
                    <a:pt x="16800" y="10800"/>
                  </a:lnTo>
                  <a:lnTo>
                    <a:pt x="16800" y="9257"/>
                  </a:lnTo>
                  <a:lnTo>
                    <a:pt x="14400" y="7714"/>
                  </a:lnTo>
                  <a:lnTo>
                    <a:pt x="14400" y="6171"/>
                  </a:lnTo>
                  <a:lnTo>
                    <a:pt x="14400" y="4629"/>
                  </a:lnTo>
                  <a:lnTo>
                    <a:pt x="14400" y="3086"/>
                  </a:lnTo>
                  <a:lnTo>
                    <a:pt x="14400" y="0"/>
                  </a:lnTo>
                  <a:lnTo>
                    <a:pt x="0" y="0"/>
                  </a:lnTo>
                  <a:lnTo>
                    <a:pt x="2400" y="3086"/>
                  </a:lnTo>
                  <a:lnTo>
                    <a:pt x="2400" y="6171"/>
                  </a:lnTo>
                  <a:lnTo>
                    <a:pt x="2400" y="7714"/>
                  </a:lnTo>
                  <a:lnTo>
                    <a:pt x="2400" y="9257"/>
                  </a:lnTo>
                  <a:lnTo>
                    <a:pt x="2400" y="10800"/>
                  </a:lnTo>
                  <a:lnTo>
                    <a:pt x="4800" y="12343"/>
                  </a:lnTo>
                  <a:lnTo>
                    <a:pt x="4800" y="13886"/>
                  </a:lnTo>
                  <a:lnTo>
                    <a:pt x="4800" y="15429"/>
                  </a:lnTo>
                  <a:lnTo>
                    <a:pt x="7200" y="15429"/>
                  </a:lnTo>
                  <a:lnTo>
                    <a:pt x="7200" y="16971"/>
                  </a:lnTo>
                  <a:lnTo>
                    <a:pt x="9600" y="18514"/>
                  </a:lnTo>
                  <a:lnTo>
                    <a:pt x="9600" y="20057"/>
                  </a:lnTo>
                  <a:lnTo>
                    <a:pt x="9600" y="20057"/>
                  </a:lnTo>
                  <a:lnTo>
                    <a:pt x="12000" y="21600"/>
                  </a:lnTo>
                  <a:lnTo>
                    <a:pt x="12000" y="21600"/>
                  </a:lnTo>
                  <a:lnTo>
                    <a:pt x="12000" y="21600"/>
                  </a:lnTo>
                  <a:lnTo>
                    <a:pt x="12000" y="21600"/>
                  </a:lnTo>
                  <a:lnTo>
                    <a:pt x="21600" y="1542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57" name="Shape 4957"/>
            <p:cNvSpPr/>
            <p:nvPr/>
          </p:nvSpPr>
          <p:spPr>
            <a:xfrm>
              <a:off x="209550" y="215900"/>
              <a:ext cx="25400" cy="11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900" y="3086"/>
                  </a:moveTo>
                  <a:lnTo>
                    <a:pt x="18900" y="3086"/>
                  </a:lnTo>
                  <a:lnTo>
                    <a:pt x="17550" y="6171"/>
                  </a:lnTo>
                  <a:lnTo>
                    <a:pt x="16200" y="6171"/>
                  </a:lnTo>
                  <a:lnTo>
                    <a:pt x="16200" y="6171"/>
                  </a:lnTo>
                  <a:lnTo>
                    <a:pt x="14850" y="6171"/>
                  </a:lnTo>
                  <a:lnTo>
                    <a:pt x="13500" y="6171"/>
                  </a:lnTo>
                  <a:lnTo>
                    <a:pt x="12150" y="6171"/>
                  </a:lnTo>
                  <a:lnTo>
                    <a:pt x="12150" y="6171"/>
                  </a:lnTo>
                  <a:lnTo>
                    <a:pt x="10800" y="6171"/>
                  </a:lnTo>
                  <a:lnTo>
                    <a:pt x="9450" y="6171"/>
                  </a:lnTo>
                  <a:lnTo>
                    <a:pt x="8100" y="6171"/>
                  </a:lnTo>
                  <a:lnTo>
                    <a:pt x="8100" y="6171"/>
                  </a:lnTo>
                  <a:lnTo>
                    <a:pt x="6750" y="6171"/>
                  </a:lnTo>
                  <a:lnTo>
                    <a:pt x="6750" y="3086"/>
                  </a:lnTo>
                  <a:lnTo>
                    <a:pt x="5400" y="3086"/>
                  </a:lnTo>
                  <a:lnTo>
                    <a:pt x="5400" y="3086"/>
                  </a:lnTo>
                  <a:lnTo>
                    <a:pt x="5400" y="3086"/>
                  </a:lnTo>
                  <a:lnTo>
                    <a:pt x="5400" y="3086"/>
                  </a:lnTo>
                  <a:lnTo>
                    <a:pt x="5400" y="0"/>
                  </a:lnTo>
                  <a:lnTo>
                    <a:pt x="0" y="12343"/>
                  </a:lnTo>
                  <a:lnTo>
                    <a:pt x="1350" y="15429"/>
                  </a:lnTo>
                  <a:lnTo>
                    <a:pt x="1350" y="15429"/>
                  </a:lnTo>
                  <a:lnTo>
                    <a:pt x="1350" y="15429"/>
                  </a:lnTo>
                  <a:lnTo>
                    <a:pt x="2700" y="18514"/>
                  </a:lnTo>
                  <a:lnTo>
                    <a:pt x="4050" y="18514"/>
                  </a:lnTo>
                  <a:lnTo>
                    <a:pt x="5400" y="18514"/>
                  </a:lnTo>
                  <a:lnTo>
                    <a:pt x="5400" y="21600"/>
                  </a:lnTo>
                  <a:lnTo>
                    <a:pt x="6750" y="21600"/>
                  </a:lnTo>
                  <a:lnTo>
                    <a:pt x="8100" y="21600"/>
                  </a:lnTo>
                  <a:lnTo>
                    <a:pt x="9450" y="21600"/>
                  </a:lnTo>
                  <a:lnTo>
                    <a:pt x="10800" y="21600"/>
                  </a:lnTo>
                  <a:lnTo>
                    <a:pt x="12150" y="21600"/>
                  </a:lnTo>
                  <a:lnTo>
                    <a:pt x="13500" y="21600"/>
                  </a:lnTo>
                  <a:lnTo>
                    <a:pt x="16200" y="21600"/>
                  </a:lnTo>
                  <a:lnTo>
                    <a:pt x="17550" y="21600"/>
                  </a:lnTo>
                  <a:lnTo>
                    <a:pt x="18900" y="21600"/>
                  </a:lnTo>
                  <a:lnTo>
                    <a:pt x="20250" y="18514"/>
                  </a:lnTo>
                  <a:lnTo>
                    <a:pt x="21600" y="18514"/>
                  </a:lnTo>
                  <a:lnTo>
                    <a:pt x="21600" y="18514"/>
                  </a:lnTo>
                  <a:lnTo>
                    <a:pt x="18900" y="308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58" name="Shape 4958"/>
            <p:cNvSpPr/>
            <p:nvPr/>
          </p:nvSpPr>
          <p:spPr>
            <a:xfrm>
              <a:off x="231775" y="206375"/>
              <a:ext cx="34925" cy="190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00"/>
                  </a:moveTo>
                  <a:lnTo>
                    <a:pt x="21600" y="1800"/>
                  </a:lnTo>
                  <a:lnTo>
                    <a:pt x="20618" y="1800"/>
                  </a:lnTo>
                  <a:lnTo>
                    <a:pt x="20618" y="0"/>
                  </a:lnTo>
                  <a:lnTo>
                    <a:pt x="20618" y="0"/>
                  </a:lnTo>
                  <a:lnTo>
                    <a:pt x="19636" y="0"/>
                  </a:lnTo>
                  <a:lnTo>
                    <a:pt x="19636" y="0"/>
                  </a:lnTo>
                  <a:lnTo>
                    <a:pt x="18655" y="0"/>
                  </a:lnTo>
                  <a:lnTo>
                    <a:pt x="17673" y="0"/>
                  </a:lnTo>
                  <a:lnTo>
                    <a:pt x="16691" y="0"/>
                  </a:lnTo>
                  <a:lnTo>
                    <a:pt x="16691" y="0"/>
                  </a:lnTo>
                  <a:lnTo>
                    <a:pt x="15709" y="0"/>
                  </a:lnTo>
                  <a:lnTo>
                    <a:pt x="14727" y="0"/>
                  </a:lnTo>
                  <a:lnTo>
                    <a:pt x="13745" y="0"/>
                  </a:lnTo>
                  <a:lnTo>
                    <a:pt x="12764" y="1800"/>
                  </a:lnTo>
                  <a:lnTo>
                    <a:pt x="12764" y="1800"/>
                  </a:lnTo>
                  <a:lnTo>
                    <a:pt x="10800" y="1800"/>
                  </a:lnTo>
                  <a:lnTo>
                    <a:pt x="9818" y="3600"/>
                  </a:lnTo>
                  <a:lnTo>
                    <a:pt x="7855" y="5400"/>
                  </a:lnTo>
                  <a:lnTo>
                    <a:pt x="6873" y="7200"/>
                  </a:lnTo>
                  <a:lnTo>
                    <a:pt x="4909" y="7200"/>
                  </a:lnTo>
                  <a:lnTo>
                    <a:pt x="3927" y="9000"/>
                  </a:lnTo>
                  <a:lnTo>
                    <a:pt x="2945" y="10800"/>
                  </a:lnTo>
                  <a:lnTo>
                    <a:pt x="1964" y="10800"/>
                  </a:lnTo>
                  <a:lnTo>
                    <a:pt x="982" y="12600"/>
                  </a:lnTo>
                  <a:lnTo>
                    <a:pt x="0" y="12600"/>
                  </a:lnTo>
                  <a:lnTo>
                    <a:pt x="1964" y="21600"/>
                  </a:lnTo>
                  <a:lnTo>
                    <a:pt x="2945" y="21600"/>
                  </a:lnTo>
                  <a:lnTo>
                    <a:pt x="3927" y="19800"/>
                  </a:lnTo>
                  <a:lnTo>
                    <a:pt x="4909" y="18000"/>
                  </a:lnTo>
                  <a:lnTo>
                    <a:pt x="5891" y="18000"/>
                  </a:lnTo>
                  <a:lnTo>
                    <a:pt x="7855" y="16200"/>
                  </a:lnTo>
                  <a:lnTo>
                    <a:pt x="8836" y="14400"/>
                  </a:lnTo>
                  <a:lnTo>
                    <a:pt x="9818" y="14400"/>
                  </a:lnTo>
                  <a:lnTo>
                    <a:pt x="11782" y="12600"/>
                  </a:lnTo>
                  <a:lnTo>
                    <a:pt x="12764" y="10800"/>
                  </a:lnTo>
                  <a:lnTo>
                    <a:pt x="14727" y="10800"/>
                  </a:lnTo>
                  <a:lnTo>
                    <a:pt x="14727" y="9000"/>
                  </a:lnTo>
                  <a:lnTo>
                    <a:pt x="15709" y="9000"/>
                  </a:lnTo>
                  <a:lnTo>
                    <a:pt x="15709" y="9000"/>
                  </a:lnTo>
                  <a:lnTo>
                    <a:pt x="16691" y="9000"/>
                  </a:lnTo>
                  <a:lnTo>
                    <a:pt x="16691" y="9000"/>
                  </a:lnTo>
                  <a:lnTo>
                    <a:pt x="17673" y="9000"/>
                  </a:lnTo>
                  <a:lnTo>
                    <a:pt x="17673" y="9000"/>
                  </a:lnTo>
                  <a:lnTo>
                    <a:pt x="17673" y="9000"/>
                  </a:lnTo>
                  <a:lnTo>
                    <a:pt x="17673" y="9000"/>
                  </a:lnTo>
                  <a:lnTo>
                    <a:pt x="18655" y="9000"/>
                  </a:lnTo>
                  <a:lnTo>
                    <a:pt x="18655" y="9000"/>
                  </a:lnTo>
                  <a:lnTo>
                    <a:pt x="18655" y="9000"/>
                  </a:lnTo>
                  <a:lnTo>
                    <a:pt x="18655" y="9000"/>
                  </a:lnTo>
                  <a:lnTo>
                    <a:pt x="18655" y="9000"/>
                  </a:lnTo>
                  <a:lnTo>
                    <a:pt x="18655" y="9000"/>
                  </a:lnTo>
                  <a:lnTo>
                    <a:pt x="21600" y="18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59" name="Shape 4959"/>
            <p:cNvSpPr/>
            <p:nvPr/>
          </p:nvSpPr>
          <p:spPr>
            <a:xfrm>
              <a:off x="255587" y="207962"/>
              <a:ext cx="14288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00" y="21600"/>
                  </a:moveTo>
                  <a:lnTo>
                    <a:pt x="12000" y="21600"/>
                  </a:lnTo>
                  <a:lnTo>
                    <a:pt x="14400" y="18783"/>
                  </a:lnTo>
                  <a:lnTo>
                    <a:pt x="16800" y="15965"/>
                  </a:lnTo>
                  <a:lnTo>
                    <a:pt x="19200" y="15026"/>
                  </a:lnTo>
                  <a:lnTo>
                    <a:pt x="19200" y="13148"/>
                  </a:lnTo>
                  <a:lnTo>
                    <a:pt x="19200" y="12209"/>
                  </a:lnTo>
                  <a:lnTo>
                    <a:pt x="21600" y="10330"/>
                  </a:lnTo>
                  <a:lnTo>
                    <a:pt x="21600" y="9391"/>
                  </a:lnTo>
                  <a:lnTo>
                    <a:pt x="21600" y="9391"/>
                  </a:lnTo>
                  <a:lnTo>
                    <a:pt x="21600" y="8452"/>
                  </a:lnTo>
                  <a:lnTo>
                    <a:pt x="21600" y="7513"/>
                  </a:lnTo>
                  <a:lnTo>
                    <a:pt x="21600" y="6574"/>
                  </a:lnTo>
                  <a:lnTo>
                    <a:pt x="21600" y="6574"/>
                  </a:lnTo>
                  <a:lnTo>
                    <a:pt x="21600" y="5635"/>
                  </a:lnTo>
                  <a:lnTo>
                    <a:pt x="21600" y="4696"/>
                  </a:lnTo>
                  <a:lnTo>
                    <a:pt x="21600" y="3757"/>
                  </a:lnTo>
                  <a:lnTo>
                    <a:pt x="21600" y="3757"/>
                  </a:lnTo>
                  <a:lnTo>
                    <a:pt x="21600" y="2817"/>
                  </a:lnTo>
                  <a:lnTo>
                    <a:pt x="21600" y="1878"/>
                  </a:lnTo>
                  <a:lnTo>
                    <a:pt x="19200" y="1878"/>
                  </a:lnTo>
                  <a:lnTo>
                    <a:pt x="19200" y="939"/>
                  </a:lnTo>
                  <a:lnTo>
                    <a:pt x="16800" y="0"/>
                  </a:lnTo>
                  <a:lnTo>
                    <a:pt x="16800" y="0"/>
                  </a:lnTo>
                  <a:lnTo>
                    <a:pt x="9600" y="3757"/>
                  </a:lnTo>
                  <a:lnTo>
                    <a:pt x="9600" y="3757"/>
                  </a:lnTo>
                  <a:lnTo>
                    <a:pt x="9600" y="3757"/>
                  </a:lnTo>
                  <a:lnTo>
                    <a:pt x="9600" y="3757"/>
                  </a:lnTo>
                  <a:lnTo>
                    <a:pt x="9600" y="3757"/>
                  </a:lnTo>
                  <a:lnTo>
                    <a:pt x="9600" y="3757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5635"/>
                  </a:lnTo>
                  <a:lnTo>
                    <a:pt x="9600" y="6574"/>
                  </a:lnTo>
                  <a:lnTo>
                    <a:pt x="9600" y="6574"/>
                  </a:lnTo>
                  <a:lnTo>
                    <a:pt x="9600" y="7513"/>
                  </a:lnTo>
                  <a:lnTo>
                    <a:pt x="9600" y="7513"/>
                  </a:lnTo>
                  <a:lnTo>
                    <a:pt x="9600" y="8452"/>
                  </a:lnTo>
                  <a:lnTo>
                    <a:pt x="9600" y="8452"/>
                  </a:lnTo>
                  <a:lnTo>
                    <a:pt x="9600" y="9391"/>
                  </a:lnTo>
                  <a:lnTo>
                    <a:pt x="9600" y="10330"/>
                  </a:lnTo>
                  <a:lnTo>
                    <a:pt x="7200" y="12209"/>
                  </a:lnTo>
                  <a:lnTo>
                    <a:pt x="7200" y="13148"/>
                  </a:lnTo>
                  <a:lnTo>
                    <a:pt x="4800" y="15026"/>
                  </a:lnTo>
                  <a:lnTo>
                    <a:pt x="2400" y="17843"/>
                  </a:lnTo>
                  <a:lnTo>
                    <a:pt x="0" y="19722"/>
                  </a:lnTo>
                  <a:lnTo>
                    <a:pt x="0" y="19722"/>
                  </a:lnTo>
                  <a:lnTo>
                    <a:pt x="120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60" name="Shape 4960"/>
            <p:cNvSpPr/>
            <p:nvPr/>
          </p:nvSpPr>
          <p:spPr>
            <a:xfrm>
              <a:off x="249237" y="241300"/>
              <a:ext cx="14288" cy="381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400" y="18000"/>
                  </a:moveTo>
                  <a:lnTo>
                    <a:pt x="14400" y="18000"/>
                  </a:lnTo>
                  <a:lnTo>
                    <a:pt x="14400" y="17100"/>
                  </a:lnTo>
                  <a:lnTo>
                    <a:pt x="14400" y="17100"/>
                  </a:lnTo>
                  <a:lnTo>
                    <a:pt x="14400" y="17100"/>
                  </a:lnTo>
                  <a:lnTo>
                    <a:pt x="12000" y="17100"/>
                  </a:lnTo>
                  <a:lnTo>
                    <a:pt x="12000" y="17100"/>
                  </a:lnTo>
                  <a:lnTo>
                    <a:pt x="12000" y="17100"/>
                  </a:lnTo>
                  <a:lnTo>
                    <a:pt x="12000" y="16200"/>
                  </a:lnTo>
                  <a:lnTo>
                    <a:pt x="12000" y="16200"/>
                  </a:lnTo>
                  <a:lnTo>
                    <a:pt x="12000" y="16200"/>
                  </a:lnTo>
                  <a:lnTo>
                    <a:pt x="12000" y="15300"/>
                  </a:lnTo>
                  <a:lnTo>
                    <a:pt x="12000" y="14400"/>
                  </a:lnTo>
                  <a:lnTo>
                    <a:pt x="12000" y="14400"/>
                  </a:lnTo>
                  <a:lnTo>
                    <a:pt x="12000" y="13500"/>
                  </a:lnTo>
                  <a:lnTo>
                    <a:pt x="12000" y="13500"/>
                  </a:lnTo>
                  <a:lnTo>
                    <a:pt x="14400" y="12600"/>
                  </a:lnTo>
                  <a:lnTo>
                    <a:pt x="14400" y="11700"/>
                  </a:lnTo>
                  <a:lnTo>
                    <a:pt x="14400" y="10800"/>
                  </a:lnTo>
                  <a:lnTo>
                    <a:pt x="14400" y="9900"/>
                  </a:lnTo>
                  <a:lnTo>
                    <a:pt x="16800" y="8100"/>
                  </a:lnTo>
                  <a:lnTo>
                    <a:pt x="16800" y="7200"/>
                  </a:lnTo>
                  <a:lnTo>
                    <a:pt x="19200" y="4500"/>
                  </a:lnTo>
                  <a:lnTo>
                    <a:pt x="21600" y="1800"/>
                  </a:lnTo>
                  <a:lnTo>
                    <a:pt x="9600" y="0"/>
                  </a:lnTo>
                  <a:lnTo>
                    <a:pt x="9600" y="2700"/>
                  </a:lnTo>
                  <a:lnTo>
                    <a:pt x="4800" y="5400"/>
                  </a:lnTo>
                  <a:lnTo>
                    <a:pt x="4800" y="7200"/>
                  </a:lnTo>
                  <a:lnTo>
                    <a:pt x="2400" y="8100"/>
                  </a:lnTo>
                  <a:lnTo>
                    <a:pt x="2400" y="9900"/>
                  </a:lnTo>
                  <a:lnTo>
                    <a:pt x="2400" y="10800"/>
                  </a:lnTo>
                  <a:lnTo>
                    <a:pt x="0" y="11700"/>
                  </a:lnTo>
                  <a:lnTo>
                    <a:pt x="0" y="12600"/>
                  </a:lnTo>
                  <a:lnTo>
                    <a:pt x="0" y="13500"/>
                  </a:lnTo>
                  <a:lnTo>
                    <a:pt x="0" y="13500"/>
                  </a:lnTo>
                  <a:lnTo>
                    <a:pt x="0" y="14400"/>
                  </a:lnTo>
                  <a:lnTo>
                    <a:pt x="0" y="15300"/>
                  </a:lnTo>
                  <a:lnTo>
                    <a:pt x="0" y="16200"/>
                  </a:lnTo>
                  <a:lnTo>
                    <a:pt x="0" y="16200"/>
                  </a:lnTo>
                  <a:lnTo>
                    <a:pt x="0" y="17100"/>
                  </a:lnTo>
                  <a:lnTo>
                    <a:pt x="0" y="18000"/>
                  </a:lnTo>
                  <a:lnTo>
                    <a:pt x="0" y="18000"/>
                  </a:lnTo>
                  <a:lnTo>
                    <a:pt x="2400" y="18900"/>
                  </a:lnTo>
                  <a:lnTo>
                    <a:pt x="2400" y="19800"/>
                  </a:lnTo>
                  <a:lnTo>
                    <a:pt x="2400" y="19800"/>
                  </a:lnTo>
                  <a:lnTo>
                    <a:pt x="4800" y="20700"/>
                  </a:lnTo>
                  <a:lnTo>
                    <a:pt x="7200" y="21600"/>
                  </a:lnTo>
                  <a:lnTo>
                    <a:pt x="7200" y="21600"/>
                  </a:lnTo>
                  <a:lnTo>
                    <a:pt x="14400" y="180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61" name="Shape 4961"/>
            <p:cNvSpPr/>
            <p:nvPr/>
          </p:nvSpPr>
          <p:spPr>
            <a:xfrm>
              <a:off x="254000" y="261937"/>
              <a:ext cx="34925" cy="190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55" y="0"/>
                  </a:moveTo>
                  <a:lnTo>
                    <a:pt x="18655" y="0"/>
                  </a:lnTo>
                  <a:lnTo>
                    <a:pt x="16691" y="1800"/>
                  </a:lnTo>
                  <a:lnTo>
                    <a:pt x="13745" y="5400"/>
                  </a:lnTo>
                  <a:lnTo>
                    <a:pt x="12764" y="5400"/>
                  </a:lnTo>
                  <a:lnTo>
                    <a:pt x="10800" y="7200"/>
                  </a:lnTo>
                  <a:lnTo>
                    <a:pt x="9818" y="9000"/>
                  </a:lnTo>
                  <a:lnTo>
                    <a:pt x="8836" y="9000"/>
                  </a:lnTo>
                  <a:lnTo>
                    <a:pt x="7855" y="10800"/>
                  </a:lnTo>
                  <a:lnTo>
                    <a:pt x="7855" y="10800"/>
                  </a:lnTo>
                  <a:lnTo>
                    <a:pt x="6873" y="10800"/>
                  </a:lnTo>
                  <a:lnTo>
                    <a:pt x="6873" y="10800"/>
                  </a:lnTo>
                  <a:lnTo>
                    <a:pt x="5891" y="10800"/>
                  </a:lnTo>
                  <a:lnTo>
                    <a:pt x="5891" y="12600"/>
                  </a:lnTo>
                  <a:lnTo>
                    <a:pt x="4909" y="12600"/>
                  </a:lnTo>
                  <a:lnTo>
                    <a:pt x="4909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2945" y="12600"/>
                  </a:lnTo>
                  <a:lnTo>
                    <a:pt x="2945" y="12600"/>
                  </a:lnTo>
                  <a:lnTo>
                    <a:pt x="2945" y="12600"/>
                  </a:lnTo>
                  <a:lnTo>
                    <a:pt x="2945" y="12600"/>
                  </a:lnTo>
                  <a:lnTo>
                    <a:pt x="2945" y="12600"/>
                  </a:lnTo>
                  <a:lnTo>
                    <a:pt x="0" y="19800"/>
                  </a:lnTo>
                  <a:lnTo>
                    <a:pt x="0" y="19800"/>
                  </a:lnTo>
                  <a:lnTo>
                    <a:pt x="982" y="19800"/>
                  </a:lnTo>
                  <a:lnTo>
                    <a:pt x="1964" y="21600"/>
                  </a:lnTo>
                  <a:lnTo>
                    <a:pt x="1964" y="21600"/>
                  </a:lnTo>
                  <a:lnTo>
                    <a:pt x="2945" y="21600"/>
                  </a:lnTo>
                  <a:lnTo>
                    <a:pt x="3927" y="21600"/>
                  </a:lnTo>
                  <a:lnTo>
                    <a:pt x="4909" y="21600"/>
                  </a:lnTo>
                  <a:lnTo>
                    <a:pt x="4909" y="21600"/>
                  </a:lnTo>
                  <a:lnTo>
                    <a:pt x="5891" y="21600"/>
                  </a:lnTo>
                  <a:lnTo>
                    <a:pt x="6873" y="19800"/>
                  </a:lnTo>
                  <a:lnTo>
                    <a:pt x="6873" y="19800"/>
                  </a:lnTo>
                  <a:lnTo>
                    <a:pt x="7855" y="19800"/>
                  </a:lnTo>
                  <a:lnTo>
                    <a:pt x="8836" y="19800"/>
                  </a:lnTo>
                  <a:lnTo>
                    <a:pt x="8836" y="19800"/>
                  </a:lnTo>
                  <a:lnTo>
                    <a:pt x="9818" y="18000"/>
                  </a:lnTo>
                  <a:lnTo>
                    <a:pt x="10800" y="18000"/>
                  </a:lnTo>
                  <a:lnTo>
                    <a:pt x="11782" y="16200"/>
                  </a:lnTo>
                  <a:lnTo>
                    <a:pt x="13745" y="16200"/>
                  </a:lnTo>
                  <a:lnTo>
                    <a:pt x="14727" y="14400"/>
                  </a:lnTo>
                  <a:lnTo>
                    <a:pt x="16691" y="12600"/>
                  </a:lnTo>
                  <a:lnTo>
                    <a:pt x="18655" y="10800"/>
                  </a:lnTo>
                  <a:lnTo>
                    <a:pt x="21600" y="7200"/>
                  </a:lnTo>
                  <a:lnTo>
                    <a:pt x="21600" y="7200"/>
                  </a:lnTo>
                  <a:lnTo>
                    <a:pt x="18655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62" name="Shape 4962"/>
            <p:cNvSpPr/>
            <p:nvPr/>
          </p:nvSpPr>
          <p:spPr>
            <a:xfrm>
              <a:off x="284162" y="249237"/>
              <a:ext cx="36513" cy="190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00"/>
                  </a:moveTo>
                  <a:lnTo>
                    <a:pt x="21600" y="1800"/>
                  </a:lnTo>
                  <a:lnTo>
                    <a:pt x="20661" y="1800"/>
                  </a:lnTo>
                  <a:lnTo>
                    <a:pt x="19722" y="0"/>
                  </a:lnTo>
                  <a:lnTo>
                    <a:pt x="19722" y="0"/>
                  </a:lnTo>
                  <a:lnTo>
                    <a:pt x="18783" y="0"/>
                  </a:lnTo>
                  <a:lnTo>
                    <a:pt x="17843" y="0"/>
                  </a:lnTo>
                  <a:lnTo>
                    <a:pt x="16904" y="0"/>
                  </a:lnTo>
                  <a:lnTo>
                    <a:pt x="16904" y="0"/>
                  </a:lnTo>
                  <a:lnTo>
                    <a:pt x="15965" y="0"/>
                  </a:lnTo>
                  <a:lnTo>
                    <a:pt x="15026" y="0"/>
                  </a:lnTo>
                  <a:lnTo>
                    <a:pt x="15026" y="0"/>
                  </a:lnTo>
                  <a:lnTo>
                    <a:pt x="14087" y="0"/>
                  </a:lnTo>
                  <a:lnTo>
                    <a:pt x="13148" y="0"/>
                  </a:lnTo>
                  <a:lnTo>
                    <a:pt x="13148" y="1800"/>
                  </a:lnTo>
                  <a:lnTo>
                    <a:pt x="12209" y="1800"/>
                  </a:lnTo>
                  <a:lnTo>
                    <a:pt x="11270" y="1800"/>
                  </a:lnTo>
                  <a:lnTo>
                    <a:pt x="10330" y="3600"/>
                  </a:lnTo>
                  <a:lnTo>
                    <a:pt x="9391" y="3600"/>
                  </a:lnTo>
                  <a:lnTo>
                    <a:pt x="7513" y="5400"/>
                  </a:lnTo>
                  <a:lnTo>
                    <a:pt x="6574" y="7200"/>
                  </a:lnTo>
                  <a:lnTo>
                    <a:pt x="5635" y="7200"/>
                  </a:lnTo>
                  <a:lnTo>
                    <a:pt x="2817" y="10800"/>
                  </a:lnTo>
                  <a:lnTo>
                    <a:pt x="0" y="14400"/>
                  </a:lnTo>
                  <a:lnTo>
                    <a:pt x="2817" y="21600"/>
                  </a:lnTo>
                  <a:lnTo>
                    <a:pt x="4696" y="18000"/>
                  </a:lnTo>
                  <a:lnTo>
                    <a:pt x="7513" y="16200"/>
                  </a:lnTo>
                  <a:lnTo>
                    <a:pt x="8452" y="14400"/>
                  </a:lnTo>
                  <a:lnTo>
                    <a:pt x="10330" y="12600"/>
                  </a:lnTo>
                  <a:lnTo>
                    <a:pt x="11270" y="12600"/>
                  </a:lnTo>
                  <a:lnTo>
                    <a:pt x="12209" y="10800"/>
                  </a:lnTo>
                  <a:lnTo>
                    <a:pt x="13148" y="10800"/>
                  </a:lnTo>
                  <a:lnTo>
                    <a:pt x="14087" y="10800"/>
                  </a:lnTo>
                  <a:lnTo>
                    <a:pt x="14087" y="9000"/>
                  </a:lnTo>
                  <a:lnTo>
                    <a:pt x="15026" y="9000"/>
                  </a:lnTo>
                  <a:lnTo>
                    <a:pt x="15026" y="9000"/>
                  </a:lnTo>
                  <a:lnTo>
                    <a:pt x="15965" y="9000"/>
                  </a:lnTo>
                  <a:lnTo>
                    <a:pt x="15965" y="9000"/>
                  </a:lnTo>
                  <a:lnTo>
                    <a:pt x="16904" y="9000"/>
                  </a:lnTo>
                  <a:lnTo>
                    <a:pt x="16904" y="9000"/>
                  </a:lnTo>
                  <a:lnTo>
                    <a:pt x="16904" y="9000"/>
                  </a:lnTo>
                  <a:lnTo>
                    <a:pt x="17843" y="9000"/>
                  </a:lnTo>
                  <a:lnTo>
                    <a:pt x="17843" y="9000"/>
                  </a:lnTo>
                  <a:lnTo>
                    <a:pt x="17843" y="9000"/>
                  </a:lnTo>
                  <a:lnTo>
                    <a:pt x="17843" y="9000"/>
                  </a:lnTo>
                  <a:lnTo>
                    <a:pt x="17843" y="9000"/>
                  </a:lnTo>
                  <a:lnTo>
                    <a:pt x="17843" y="9000"/>
                  </a:lnTo>
                  <a:lnTo>
                    <a:pt x="17843" y="9000"/>
                  </a:lnTo>
                  <a:lnTo>
                    <a:pt x="21600" y="18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63" name="Shape 4963"/>
            <p:cNvSpPr/>
            <p:nvPr/>
          </p:nvSpPr>
          <p:spPr>
            <a:xfrm>
              <a:off x="309562" y="250825"/>
              <a:ext cx="14288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00" y="21600"/>
                  </a:moveTo>
                  <a:lnTo>
                    <a:pt x="12000" y="21600"/>
                  </a:lnTo>
                  <a:lnTo>
                    <a:pt x="14400" y="19722"/>
                  </a:lnTo>
                  <a:lnTo>
                    <a:pt x="16800" y="16904"/>
                  </a:lnTo>
                  <a:lnTo>
                    <a:pt x="16800" y="15026"/>
                  </a:lnTo>
                  <a:lnTo>
                    <a:pt x="19200" y="14087"/>
                  </a:lnTo>
                  <a:lnTo>
                    <a:pt x="19200" y="12209"/>
                  </a:lnTo>
                  <a:lnTo>
                    <a:pt x="19200" y="10330"/>
                  </a:lnTo>
                  <a:lnTo>
                    <a:pt x="21600" y="9391"/>
                  </a:lnTo>
                  <a:lnTo>
                    <a:pt x="21600" y="9391"/>
                  </a:lnTo>
                  <a:lnTo>
                    <a:pt x="21600" y="8452"/>
                  </a:lnTo>
                  <a:lnTo>
                    <a:pt x="21600" y="7513"/>
                  </a:lnTo>
                  <a:lnTo>
                    <a:pt x="21600" y="6574"/>
                  </a:lnTo>
                  <a:lnTo>
                    <a:pt x="21600" y="6574"/>
                  </a:lnTo>
                  <a:lnTo>
                    <a:pt x="21600" y="5635"/>
                  </a:lnTo>
                  <a:lnTo>
                    <a:pt x="21600" y="4696"/>
                  </a:lnTo>
                  <a:lnTo>
                    <a:pt x="21600" y="4696"/>
                  </a:lnTo>
                  <a:lnTo>
                    <a:pt x="21600" y="3757"/>
                  </a:lnTo>
                  <a:lnTo>
                    <a:pt x="21600" y="2817"/>
                  </a:lnTo>
                  <a:lnTo>
                    <a:pt x="19200" y="2817"/>
                  </a:lnTo>
                  <a:lnTo>
                    <a:pt x="19200" y="1878"/>
                  </a:lnTo>
                  <a:lnTo>
                    <a:pt x="19200" y="939"/>
                  </a:lnTo>
                  <a:lnTo>
                    <a:pt x="16800" y="939"/>
                  </a:lnTo>
                  <a:lnTo>
                    <a:pt x="16800" y="0"/>
                  </a:lnTo>
                  <a:lnTo>
                    <a:pt x="7200" y="3757"/>
                  </a:lnTo>
                  <a:lnTo>
                    <a:pt x="7200" y="3757"/>
                  </a:lnTo>
                  <a:lnTo>
                    <a:pt x="9600" y="3757"/>
                  </a:lnTo>
                  <a:lnTo>
                    <a:pt x="9600" y="3757"/>
                  </a:lnTo>
                  <a:lnTo>
                    <a:pt x="9600" y="3757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5635"/>
                  </a:lnTo>
                  <a:lnTo>
                    <a:pt x="9600" y="5635"/>
                  </a:lnTo>
                  <a:lnTo>
                    <a:pt x="9600" y="6574"/>
                  </a:lnTo>
                  <a:lnTo>
                    <a:pt x="9600" y="6574"/>
                  </a:lnTo>
                  <a:lnTo>
                    <a:pt x="9600" y="7513"/>
                  </a:lnTo>
                  <a:lnTo>
                    <a:pt x="9600" y="7513"/>
                  </a:lnTo>
                  <a:lnTo>
                    <a:pt x="9600" y="8452"/>
                  </a:lnTo>
                  <a:lnTo>
                    <a:pt x="9600" y="9391"/>
                  </a:lnTo>
                  <a:lnTo>
                    <a:pt x="9600" y="9391"/>
                  </a:lnTo>
                  <a:lnTo>
                    <a:pt x="7200" y="11270"/>
                  </a:lnTo>
                  <a:lnTo>
                    <a:pt x="7200" y="12209"/>
                  </a:lnTo>
                  <a:lnTo>
                    <a:pt x="7200" y="14087"/>
                  </a:lnTo>
                  <a:lnTo>
                    <a:pt x="4800" y="15026"/>
                  </a:lnTo>
                  <a:lnTo>
                    <a:pt x="2400" y="17843"/>
                  </a:lnTo>
                  <a:lnTo>
                    <a:pt x="0" y="20661"/>
                  </a:lnTo>
                  <a:lnTo>
                    <a:pt x="0" y="20661"/>
                  </a:lnTo>
                  <a:lnTo>
                    <a:pt x="120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64" name="Shape 4964"/>
            <p:cNvSpPr/>
            <p:nvPr/>
          </p:nvSpPr>
          <p:spPr>
            <a:xfrm>
              <a:off x="303212" y="285750"/>
              <a:ext cx="14288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400" y="17843"/>
                  </a:moveTo>
                  <a:lnTo>
                    <a:pt x="14400" y="17843"/>
                  </a:lnTo>
                  <a:lnTo>
                    <a:pt x="14400" y="17843"/>
                  </a:lnTo>
                  <a:lnTo>
                    <a:pt x="14400" y="17843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5965"/>
                  </a:lnTo>
                  <a:lnTo>
                    <a:pt x="12000" y="15965"/>
                  </a:lnTo>
                  <a:lnTo>
                    <a:pt x="12000" y="15965"/>
                  </a:lnTo>
                  <a:lnTo>
                    <a:pt x="12000" y="15026"/>
                  </a:lnTo>
                  <a:lnTo>
                    <a:pt x="12000" y="15026"/>
                  </a:lnTo>
                  <a:lnTo>
                    <a:pt x="12000" y="14087"/>
                  </a:lnTo>
                  <a:lnTo>
                    <a:pt x="12000" y="14087"/>
                  </a:lnTo>
                  <a:lnTo>
                    <a:pt x="12000" y="13148"/>
                  </a:lnTo>
                  <a:lnTo>
                    <a:pt x="14400" y="12209"/>
                  </a:lnTo>
                  <a:lnTo>
                    <a:pt x="14400" y="12209"/>
                  </a:lnTo>
                  <a:lnTo>
                    <a:pt x="14400" y="10330"/>
                  </a:lnTo>
                  <a:lnTo>
                    <a:pt x="14400" y="9391"/>
                  </a:lnTo>
                  <a:lnTo>
                    <a:pt x="16800" y="8452"/>
                  </a:lnTo>
                  <a:lnTo>
                    <a:pt x="16800" y="6574"/>
                  </a:lnTo>
                  <a:lnTo>
                    <a:pt x="19200" y="3757"/>
                  </a:lnTo>
                  <a:lnTo>
                    <a:pt x="21600" y="939"/>
                  </a:lnTo>
                  <a:lnTo>
                    <a:pt x="9600" y="0"/>
                  </a:lnTo>
                  <a:lnTo>
                    <a:pt x="9600" y="2817"/>
                  </a:lnTo>
                  <a:lnTo>
                    <a:pt x="7200" y="5635"/>
                  </a:lnTo>
                  <a:lnTo>
                    <a:pt x="4800" y="6574"/>
                  </a:lnTo>
                  <a:lnTo>
                    <a:pt x="4800" y="8452"/>
                  </a:lnTo>
                  <a:lnTo>
                    <a:pt x="2400" y="9391"/>
                  </a:lnTo>
                  <a:lnTo>
                    <a:pt x="2400" y="11270"/>
                  </a:lnTo>
                  <a:lnTo>
                    <a:pt x="2400" y="11270"/>
                  </a:lnTo>
                  <a:lnTo>
                    <a:pt x="2400" y="12209"/>
                  </a:lnTo>
                  <a:lnTo>
                    <a:pt x="0" y="13148"/>
                  </a:lnTo>
                  <a:lnTo>
                    <a:pt x="0" y="14087"/>
                  </a:lnTo>
                  <a:lnTo>
                    <a:pt x="0" y="14087"/>
                  </a:lnTo>
                  <a:lnTo>
                    <a:pt x="0" y="15026"/>
                  </a:lnTo>
                  <a:lnTo>
                    <a:pt x="0" y="15965"/>
                  </a:lnTo>
                  <a:lnTo>
                    <a:pt x="0" y="15965"/>
                  </a:lnTo>
                  <a:lnTo>
                    <a:pt x="0" y="16904"/>
                  </a:lnTo>
                  <a:lnTo>
                    <a:pt x="0" y="17843"/>
                  </a:lnTo>
                  <a:lnTo>
                    <a:pt x="0" y="17843"/>
                  </a:lnTo>
                  <a:lnTo>
                    <a:pt x="2400" y="18783"/>
                  </a:lnTo>
                  <a:lnTo>
                    <a:pt x="2400" y="19722"/>
                  </a:lnTo>
                  <a:lnTo>
                    <a:pt x="2400" y="20661"/>
                  </a:lnTo>
                  <a:lnTo>
                    <a:pt x="4800" y="20661"/>
                  </a:lnTo>
                  <a:lnTo>
                    <a:pt x="4800" y="21600"/>
                  </a:lnTo>
                  <a:lnTo>
                    <a:pt x="4800" y="21600"/>
                  </a:lnTo>
                  <a:lnTo>
                    <a:pt x="14400" y="1784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65" name="Shape 4965"/>
            <p:cNvSpPr/>
            <p:nvPr/>
          </p:nvSpPr>
          <p:spPr>
            <a:xfrm>
              <a:off x="306387" y="304800"/>
              <a:ext cx="36513" cy="190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783" y="0"/>
                  </a:moveTo>
                  <a:lnTo>
                    <a:pt x="18783" y="0"/>
                  </a:lnTo>
                  <a:lnTo>
                    <a:pt x="17843" y="1800"/>
                  </a:lnTo>
                  <a:lnTo>
                    <a:pt x="15965" y="1800"/>
                  </a:lnTo>
                  <a:lnTo>
                    <a:pt x="15026" y="3600"/>
                  </a:lnTo>
                  <a:lnTo>
                    <a:pt x="14087" y="5400"/>
                  </a:lnTo>
                  <a:lnTo>
                    <a:pt x="12209" y="7200"/>
                  </a:lnTo>
                  <a:lnTo>
                    <a:pt x="11270" y="7200"/>
                  </a:lnTo>
                  <a:lnTo>
                    <a:pt x="10330" y="9000"/>
                  </a:lnTo>
                  <a:lnTo>
                    <a:pt x="9391" y="10800"/>
                  </a:lnTo>
                  <a:lnTo>
                    <a:pt x="8452" y="10800"/>
                  </a:lnTo>
                  <a:lnTo>
                    <a:pt x="7513" y="10800"/>
                  </a:lnTo>
                  <a:lnTo>
                    <a:pt x="7513" y="10800"/>
                  </a:lnTo>
                  <a:lnTo>
                    <a:pt x="6574" y="10800"/>
                  </a:lnTo>
                  <a:lnTo>
                    <a:pt x="6574" y="12600"/>
                  </a:lnTo>
                  <a:lnTo>
                    <a:pt x="5635" y="12600"/>
                  </a:lnTo>
                  <a:lnTo>
                    <a:pt x="5635" y="12600"/>
                  </a:lnTo>
                  <a:lnTo>
                    <a:pt x="4696" y="12600"/>
                  </a:lnTo>
                  <a:lnTo>
                    <a:pt x="4696" y="12600"/>
                  </a:lnTo>
                  <a:lnTo>
                    <a:pt x="4696" y="12600"/>
                  </a:lnTo>
                  <a:lnTo>
                    <a:pt x="3757" y="12600"/>
                  </a:lnTo>
                  <a:lnTo>
                    <a:pt x="3757" y="12600"/>
                  </a:lnTo>
                  <a:lnTo>
                    <a:pt x="3757" y="12600"/>
                  </a:lnTo>
                  <a:lnTo>
                    <a:pt x="3757" y="12600"/>
                  </a:lnTo>
                  <a:lnTo>
                    <a:pt x="3757" y="12600"/>
                  </a:lnTo>
                  <a:lnTo>
                    <a:pt x="3757" y="12600"/>
                  </a:lnTo>
                  <a:lnTo>
                    <a:pt x="0" y="19800"/>
                  </a:lnTo>
                  <a:lnTo>
                    <a:pt x="939" y="19800"/>
                  </a:lnTo>
                  <a:lnTo>
                    <a:pt x="1878" y="19800"/>
                  </a:lnTo>
                  <a:lnTo>
                    <a:pt x="1878" y="21600"/>
                  </a:lnTo>
                  <a:lnTo>
                    <a:pt x="2817" y="21600"/>
                  </a:lnTo>
                  <a:lnTo>
                    <a:pt x="3757" y="21600"/>
                  </a:lnTo>
                  <a:lnTo>
                    <a:pt x="4696" y="21600"/>
                  </a:lnTo>
                  <a:lnTo>
                    <a:pt x="4696" y="21600"/>
                  </a:lnTo>
                  <a:lnTo>
                    <a:pt x="5635" y="21600"/>
                  </a:lnTo>
                  <a:lnTo>
                    <a:pt x="6574" y="21600"/>
                  </a:lnTo>
                  <a:lnTo>
                    <a:pt x="6574" y="21600"/>
                  </a:lnTo>
                  <a:lnTo>
                    <a:pt x="7513" y="21600"/>
                  </a:lnTo>
                  <a:lnTo>
                    <a:pt x="8452" y="19800"/>
                  </a:lnTo>
                  <a:lnTo>
                    <a:pt x="8452" y="19800"/>
                  </a:lnTo>
                  <a:lnTo>
                    <a:pt x="9391" y="19800"/>
                  </a:lnTo>
                  <a:lnTo>
                    <a:pt x="10330" y="19800"/>
                  </a:lnTo>
                  <a:lnTo>
                    <a:pt x="11270" y="18000"/>
                  </a:lnTo>
                  <a:lnTo>
                    <a:pt x="12209" y="18000"/>
                  </a:lnTo>
                  <a:lnTo>
                    <a:pt x="13148" y="16200"/>
                  </a:lnTo>
                  <a:lnTo>
                    <a:pt x="15026" y="14400"/>
                  </a:lnTo>
                  <a:lnTo>
                    <a:pt x="15965" y="12600"/>
                  </a:lnTo>
                  <a:lnTo>
                    <a:pt x="17843" y="12600"/>
                  </a:lnTo>
                  <a:lnTo>
                    <a:pt x="18783" y="10800"/>
                  </a:lnTo>
                  <a:lnTo>
                    <a:pt x="19722" y="9000"/>
                  </a:lnTo>
                  <a:lnTo>
                    <a:pt x="21600" y="7200"/>
                  </a:lnTo>
                  <a:lnTo>
                    <a:pt x="21600" y="7200"/>
                  </a:lnTo>
                  <a:lnTo>
                    <a:pt x="18783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66" name="Shape 4966"/>
            <p:cNvSpPr/>
            <p:nvPr/>
          </p:nvSpPr>
          <p:spPr>
            <a:xfrm>
              <a:off x="338137" y="290512"/>
              <a:ext cx="33338" cy="206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662"/>
                  </a:moveTo>
                  <a:lnTo>
                    <a:pt x="21600" y="1662"/>
                  </a:lnTo>
                  <a:lnTo>
                    <a:pt x="20571" y="1662"/>
                  </a:lnTo>
                  <a:lnTo>
                    <a:pt x="20571" y="0"/>
                  </a:lnTo>
                  <a:lnTo>
                    <a:pt x="19543" y="0"/>
                  </a:lnTo>
                  <a:lnTo>
                    <a:pt x="18514" y="0"/>
                  </a:lnTo>
                  <a:lnTo>
                    <a:pt x="18514" y="0"/>
                  </a:lnTo>
                  <a:lnTo>
                    <a:pt x="17486" y="0"/>
                  </a:lnTo>
                  <a:lnTo>
                    <a:pt x="16457" y="0"/>
                  </a:lnTo>
                  <a:lnTo>
                    <a:pt x="16457" y="0"/>
                  </a:lnTo>
                  <a:lnTo>
                    <a:pt x="15429" y="0"/>
                  </a:lnTo>
                  <a:lnTo>
                    <a:pt x="14400" y="1662"/>
                  </a:lnTo>
                  <a:lnTo>
                    <a:pt x="14400" y="1662"/>
                  </a:lnTo>
                  <a:lnTo>
                    <a:pt x="13371" y="1662"/>
                  </a:lnTo>
                  <a:lnTo>
                    <a:pt x="12343" y="1662"/>
                  </a:lnTo>
                  <a:lnTo>
                    <a:pt x="12343" y="3323"/>
                  </a:lnTo>
                  <a:lnTo>
                    <a:pt x="11314" y="3323"/>
                  </a:lnTo>
                  <a:lnTo>
                    <a:pt x="10286" y="3323"/>
                  </a:lnTo>
                  <a:lnTo>
                    <a:pt x="9257" y="4985"/>
                  </a:lnTo>
                  <a:lnTo>
                    <a:pt x="8229" y="6646"/>
                  </a:lnTo>
                  <a:lnTo>
                    <a:pt x="6171" y="8308"/>
                  </a:lnTo>
                  <a:lnTo>
                    <a:pt x="5143" y="8308"/>
                  </a:lnTo>
                  <a:lnTo>
                    <a:pt x="2057" y="11631"/>
                  </a:lnTo>
                  <a:lnTo>
                    <a:pt x="0" y="14954"/>
                  </a:lnTo>
                  <a:lnTo>
                    <a:pt x="3086" y="21600"/>
                  </a:lnTo>
                  <a:lnTo>
                    <a:pt x="5143" y="18277"/>
                  </a:lnTo>
                  <a:lnTo>
                    <a:pt x="8229" y="16615"/>
                  </a:lnTo>
                  <a:lnTo>
                    <a:pt x="9257" y="14954"/>
                  </a:lnTo>
                  <a:lnTo>
                    <a:pt x="10286" y="13292"/>
                  </a:lnTo>
                  <a:lnTo>
                    <a:pt x="12343" y="11631"/>
                  </a:lnTo>
                  <a:lnTo>
                    <a:pt x="13371" y="11631"/>
                  </a:lnTo>
                  <a:lnTo>
                    <a:pt x="13371" y="9969"/>
                  </a:lnTo>
                  <a:lnTo>
                    <a:pt x="14400" y="9969"/>
                  </a:lnTo>
                  <a:lnTo>
                    <a:pt x="14400" y="9969"/>
                  </a:lnTo>
                  <a:lnTo>
                    <a:pt x="15429" y="9969"/>
                  </a:lnTo>
                  <a:lnTo>
                    <a:pt x="15429" y="8308"/>
                  </a:lnTo>
                  <a:lnTo>
                    <a:pt x="16457" y="8308"/>
                  </a:lnTo>
                  <a:lnTo>
                    <a:pt x="16457" y="8308"/>
                  </a:lnTo>
                  <a:lnTo>
                    <a:pt x="17486" y="8308"/>
                  </a:lnTo>
                  <a:lnTo>
                    <a:pt x="17486" y="8308"/>
                  </a:lnTo>
                  <a:lnTo>
                    <a:pt x="17486" y="8308"/>
                  </a:lnTo>
                  <a:lnTo>
                    <a:pt x="17486" y="8308"/>
                  </a:lnTo>
                  <a:lnTo>
                    <a:pt x="18514" y="8308"/>
                  </a:lnTo>
                  <a:lnTo>
                    <a:pt x="18514" y="8308"/>
                  </a:lnTo>
                  <a:lnTo>
                    <a:pt x="18514" y="8308"/>
                  </a:lnTo>
                  <a:lnTo>
                    <a:pt x="18514" y="8308"/>
                  </a:lnTo>
                  <a:lnTo>
                    <a:pt x="18514" y="8308"/>
                  </a:lnTo>
                  <a:lnTo>
                    <a:pt x="18514" y="8308"/>
                  </a:lnTo>
                  <a:lnTo>
                    <a:pt x="21600" y="166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67" name="Shape 4967"/>
            <p:cNvSpPr/>
            <p:nvPr/>
          </p:nvSpPr>
          <p:spPr>
            <a:xfrm>
              <a:off x="360362" y="292100"/>
              <a:ext cx="14288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00" y="21600"/>
                  </a:moveTo>
                  <a:lnTo>
                    <a:pt x="12000" y="21600"/>
                  </a:lnTo>
                  <a:lnTo>
                    <a:pt x="14400" y="18783"/>
                  </a:lnTo>
                  <a:lnTo>
                    <a:pt x="16800" y="15965"/>
                  </a:lnTo>
                  <a:lnTo>
                    <a:pt x="16800" y="15026"/>
                  </a:lnTo>
                  <a:lnTo>
                    <a:pt x="19200" y="13148"/>
                  </a:lnTo>
                  <a:lnTo>
                    <a:pt x="19200" y="12209"/>
                  </a:lnTo>
                  <a:lnTo>
                    <a:pt x="21600" y="10330"/>
                  </a:lnTo>
                  <a:lnTo>
                    <a:pt x="21600" y="9391"/>
                  </a:lnTo>
                  <a:lnTo>
                    <a:pt x="21600" y="9391"/>
                  </a:lnTo>
                  <a:lnTo>
                    <a:pt x="21600" y="8452"/>
                  </a:lnTo>
                  <a:lnTo>
                    <a:pt x="21600" y="7513"/>
                  </a:lnTo>
                  <a:lnTo>
                    <a:pt x="21600" y="6574"/>
                  </a:lnTo>
                  <a:lnTo>
                    <a:pt x="21600" y="6574"/>
                  </a:lnTo>
                  <a:lnTo>
                    <a:pt x="21600" y="5635"/>
                  </a:lnTo>
                  <a:lnTo>
                    <a:pt x="21600" y="4696"/>
                  </a:lnTo>
                  <a:lnTo>
                    <a:pt x="21600" y="4696"/>
                  </a:lnTo>
                  <a:lnTo>
                    <a:pt x="21600" y="3757"/>
                  </a:lnTo>
                  <a:lnTo>
                    <a:pt x="21600" y="2817"/>
                  </a:lnTo>
                  <a:lnTo>
                    <a:pt x="21600" y="2817"/>
                  </a:lnTo>
                  <a:lnTo>
                    <a:pt x="19200" y="1878"/>
                  </a:lnTo>
                  <a:lnTo>
                    <a:pt x="19200" y="939"/>
                  </a:lnTo>
                  <a:lnTo>
                    <a:pt x="16800" y="939"/>
                  </a:lnTo>
                  <a:lnTo>
                    <a:pt x="16800" y="0"/>
                  </a:lnTo>
                  <a:lnTo>
                    <a:pt x="9600" y="3757"/>
                  </a:lnTo>
                  <a:lnTo>
                    <a:pt x="9600" y="3757"/>
                  </a:lnTo>
                  <a:lnTo>
                    <a:pt x="9600" y="3757"/>
                  </a:lnTo>
                  <a:lnTo>
                    <a:pt x="9600" y="3757"/>
                  </a:lnTo>
                  <a:lnTo>
                    <a:pt x="9600" y="3757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5635"/>
                  </a:lnTo>
                  <a:lnTo>
                    <a:pt x="9600" y="5635"/>
                  </a:lnTo>
                  <a:lnTo>
                    <a:pt x="9600" y="5635"/>
                  </a:lnTo>
                  <a:lnTo>
                    <a:pt x="9600" y="6574"/>
                  </a:lnTo>
                  <a:lnTo>
                    <a:pt x="9600" y="7513"/>
                  </a:lnTo>
                  <a:lnTo>
                    <a:pt x="9600" y="7513"/>
                  </a:lnTo>
                  <a:lnTo>
                    <a:pt x="9600" y="8452"/>
                  </a:lnTo>
                  <a:lnTo>
                    <a:pt x="9600" y="8452"/>
                  </a:lnTo>
                  <a:lnTo>
                    <a:pt x="9600" y="9391"/>
                  </a:lnTo>
                  <a:lnTo>
                    <a:pt x="7200" y="10330"/>
                  </a:lnTo>
                  <a:lnTo>
                    <a:pt x="7200" y="12209"/>
                  </a:lnTo>
                  <a:lnTo>
                    <a:pt x="7200" y="13148"/>
                  </a:lnTo>
                  <a:lnTo>
                    <a:pt x="4800" y="15026"/>
                  </a:lnTo>
                  <a:lnTo>
                    <a:pt x="2400" y="17843"/>
                  </a:lnTo>
                  <a:lnTo>
                    <a:pt x="0" y="20661"/>
                  </a:lnTo>
                  <a:lnTo>
                    <a:pt x="0" y="20661"/>
                  </a:lnTo>
                  <a:lnTo>
                    <a:pt x="120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68" name="Shape 4968"/>
            <p:cNvSpPr/>
            <p:nvPr/>
          </p:nvSpPr>
          <p:spPr>
            <a:xfrm>
              <a:off x="354012" y="327025"/>
              <a:ext cx="14288" cy="349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400" y="18655"/>
                  </a:moveTo>
                  <a:lnTo>
                    <a:pt x="14400" y="18655"/>
                  </a:lnTo>
                  <a:lnTo>
                    <a:pt x="14400" y="18655"/>
                  </a:lnTo>
                  <a:lnTo>
                    <a:pt x="14400" y="17673"/>
                  </a:lnTo>
                  <a:lnTo>
                    <a:pt x="14400" y="17673"/>
                  </a:lnTo>
                  <a:lnTo>
                    <a:pt x="14400" y="17673"/>
                  </a:lnTo>
                  <a:lnTo>
                    <a:pt x="12000" y="17673"/>
                  </a:lnTo>
                  <a:lnTo>
                    <a:pt x="12000" y="17673"/>
                  </a:lnTo>
                  <a:lnTo>
                    <a:pt x="12000" y="16691"/>
                  </a:lnTo>
                  <a:lnTo>
                    <a:pt x="12000" y="16691"/>
                  </a:lnTo>
                  <a:lnTo>
                    <a:pt x="12000" y="16691"/>
                  </a:lnTo>
                  <a:lnTo>
                    <a:pt x="12000" y="15709"/>
                  </a:lnTo>
                  <a:lnTo>
                    <a:pt x="12000" y="15709"/>
                  </a:lnTo>
                  <a:lnTo>
                    <a:pt x="12000" y="14727"/>
                  </a:lnTo>
                  <a:lnTo>
                    <a:pt x="12000" y="14727"/>
                  </a:lnTo>
                  <a:lnTo>
                    <a:pt x="14400" y="13745"/>
                  </a:lnTo>
                  <a:lnTo>
                    <a:pt x="14400" y="12764"/>
                  </a:lnTo>
                  <a:lnTo>
                    <a:pt x="14400" y="12764"/>
                  </a:lnTo>
                  <a:lnTo>
                    <a:pt x="14400" y="10800"/>
                  </a:lnTo>
                  <a:lnTo>
                    <a:pt x="16800" y="9818"/>
                  </a:lnTo>
                  <a:lnTo>
                    <a:pt x="16800" y="7855"/>
                  </a:lnTo>
                  <a:lnTo>
                    <a:pt x="16800" y="6873"/>
                  </a:lnTo>
                  <a:lnTo>
                    <a:pt x="19200" y="3927"/>
                  </a:lnTo>
                  <a:lnTo>
                    <a:pt x="21600" y="982"/>
                  </a:lnTo>
                  <a:lnTo>
                    <a:pt x="9600" y="0"/>
                  </a:lnTo>
                  <a:lnTo>
                    <a:pt x="9600" y="2945"/>
                  </a:lnTo>
                  <a:lnTo>
                    <a:pt x="7200" y="5891"/>
                  </a:lnTo>
                  <a:lnTo>
                    <a:pt x="4800" y="6873"/>
                  </a:lnTo>
                  <a:lnTo>
                    <a:pt x="4800" y="8836"/>
                  </a:lnTo>
                  <a:lnTo>
                    <a:pt x="2400" y="9818"/>
                  </a:lnTo>
                  <a:lnTo>
                    <a:pt x="2400" y="11782"/>
                  </a:lnTo>
                  <a:lnTo>
                    <a:pt x="2400" y="11782"/>
                  </a:lnTo>
                  <a:lnTo>
                    <a:pt x="2400" y="12764"/>
                  </a:lnTo>
                  <a:lnTo>
                    <a:pt x="2400" y="13745"/>
                  </a:lnTo>
                  <a:lnTo>
                    <a:pt x="0" y="14727"/>
                  </a:lnTo>
                  <a:lnTo>
                    <a:pt x="0" y="14727"/>
                  </a:lnTo>
                  <a:lnTo>
                    <a:pt x="0" y="15709"/>
                  </a:lnTo>
                  <a:lnTo>
                    <a:pt x="0" y="16691"/>
                  </a:lnTo>
                  <a:lnTo>
                    <a:pt x="0" y="16691"/>
                  </a:lnTo>
                  <a:lnTo>
                    <a:pt x="0" y="17673"/>
                  </a:lnTo>
                  <a:lnTo>
                    <a:pt x="0" y="18655"/>
                  </a:lnTo>
                  <a:lnTo>
                    <a:pt x="2400" y="18655"/>
                  </a:lnTo>
                  <a:lnTo>
                    <a:pt x="2400" y="19636"/>
                  </a:lnTo>
                  <a:lnTo>
                    <a:pt x="2400" y="20618"/>
                  </a:lnTo>
                  <a:lnTo>
                    <a:pt x="4800" y="20618"/>
                  </a:lnTo>
                  <a:lnTo>
                    <a:pt x="4800" y="21600"/>
                  </a:lnTo>
                  <a:lnTo>
                    <a:pt x="7200" y="21600"/>
                  </a:lnTo>
                  <a:lnTo>
                    <a:pt x="7200" y="21600"/>
                  </a:lnTo>
                  <a:lnTo>
                    <a:pt x="14400" y="1865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69" name="Shape 4969"/>
            <p:cNvSpPr/>
            <p:nvPr/>
          </p:nvSpPr>
          <p:spPr>
            <a:xfrm>
              <a:off x="358775" y="346075"/>
              <a:ext cx="34925" cy="190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55" y="0"/>
                  </a:moveTo>
                  <a:lnTo>
                    <a:pt x="18655" y="0"/>
                  </a:lnTo>
                  <a:lnTo>
                    <a:pt x="15709" y="1800"/>
                  </a:lnTo>
                  <a:lnTo>
                    <a:pt x="12764" y="5400"/>
                  </a:lnTo>
                  <a:lnTo>
                    <a:pt x="11782" y="7200"/>
                  </a:lnTo>
                  <a:lnTo>
                    <a:pt x="10800" y="7200"/>
                  </a:lnTo>
                  <a:lnTo>
                    <a:pt x="8836" y="9000"/>
                  </a:lnTo>
                  <a:lnTo>
                    <a:pt x="7855" y="10800"/>
                  </a:lnTo>
                  <a:lnTo>
                    <a:pt x="7855" y="10800"/>
                  </a:lnTo>
                  <a:lnTo>
                    <a:pt x="6873" y="10800"/>
                  </a:lnTo>
                  <a:lnTo>
                    <a:pt x="6873" y="10800"/>
                  </a:lnTo>
                  <a:lnTo>
                    <a:pt x="5891" y="10800"/>
                  </a:lnTo>
                  <a:lnTo>
                    <a:pt x="5891" y="12600"/>
                  </a:lnTo>
                  <a:lnTo>
                    <a:pt x="4909" y="12600"/>
                  </a:lnTo>
                  <a:lnTo>
                    <a:pt x="4909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2945" y="12600"/>
                  </a:lnTo>
                  <a:lnTo>
                    <a:pt x="2945" y="12600"/>
                  </a:lnTo>
                  <a:lnTo>
                    <a:pt x="2945" y="12600"/>
                  </a:lnTo>
                  <a:lnTo>
                    <a:pt x="2945" y="12600"/>
                  </a:lnTo>
                  <a:lnTo>
                    <a:pt x="2945" y="12600"/>
                  </a:lnTo>
                  <a:lnTo>
                    <a:pt x="2945" y="12600"/>
                  </a:lnTo>
                  <a:lnTo>
                    <a:pt x="0" y="18000"/>
                  </a:lnTo>
                  <a:lnTo>
                    <a:pt x="0" y="19800"/>
                  </a:lnTo>
                  <a:lnTo>
                    <a:pt x="982" y="19800"/>
                  </a:lnTo>
                  <a:lnTo>
                    <a:pt x="1964" y="21600"/>
                  </a:lnTo>
                  <a:lnTo>
                    <a:pt x="1964" y="21600"/>
                  </a:lnTo>
                  <a:lnTo>
                    <a:pt x="2945" y="21600"/>
                  </a:lnTo>
                  <a:lnTo>
                    <a:pt x="3927" y="21600"/>
                  </a:lnTo>
                  <a:lnTo>
                    <a:pt x="3927" y="21600"/>
                  </a:lnTo>
                  <a:lnTo>
                    <a:pt x="4909" y="21600"/>
                  </a:lnTo>
                  <a:lnTo>
                    <a:pt x="5891" y="21600"/>
                  </a:lnTo>
                  <a:lnTo>
                    <a:pt x="5891" y="21600"/>
                  </a:lnTo>
                  <a:lnTo>
                    <a:pt x="6873" y="19800"/>
                  </a:lnTo>
                  <a:lnTo>
                    <a:pt x="7855" y="19800"/>
                  </a:lnTo>
                  <a:lnTo>
                    <a:pt x="7855" y="19800"/>
                  </a:lnTo>
                  <a:lnTo>
                    <a:pt x="8836" y="19800"/>
                  </a:lnTo>
                  <a:lnTo>
                    <a:pt x="9818" y="18000"/>
                  </a:lnTo>
                  <a:lnTo>
                    <a:pt x="9818" y="18000"/>
                  </a:lnTo>
                  <a:lnTo>
                    <a:pt x="11782" y="18000"/>
                  </a:lnTo>
                  <a:lnTo>
                    <a:pt x="12764" y="16200"/>
                  </a:lnTo>
                  <a:lnTo>
                    <a:pt x="13745" y="14400"/>
                  </a:lnTo>
                  <a:lnTo>
                    <a:pt x="15709" y="12600"/>
                  </a:lnTo>
                  <a:lnTo>
                    <a:pt x="18655" y="10800"/>
                  </a:lnTo>
                  <a:lnTo>
                    <a:pt x="21600" y="7200"/>
                  </a:lnTo>
                  <a:lnTo>
                    <a:pt x="21600" y="7200"/>
                  </a:lnTo>
                  <a:lnTo>
                    <a:pt x="18655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70" name="Shape 4970"/>
            <p:cNvSpPr/>
            <p:nvPr/>
          </p:nvSpPr>
          <p:spPr>
            <a:xfrm>
              <a:off x="388937" y="333375"/>
              <a:ext cx="34926" cy="190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00"/>
                  </a:moveTo>
                  <a:lnTo>
                    <a:pt x="21600" y="1800"/>
                  </a:lnTo>
                  <a:lnTo>
                    <a:pt x="21600" y="1800"/>
                  </a:lnTo>
                  <a:lnTo>
                    <a:pt x="20618" y="1800"/>
                  </a:lnTo>
                  <a:lnTo>
                    <a:pt x="20618" y="0"/>
                  </a:lnTo>
                  <a:lnTo>
                    <a:pt x="19636" y="0"/>
                  </a:lnTo>
                  <a:lnTo>
                    <a:pt x="18655" y="0"/>
                  </a:lnTo>
                  <a:lnTo>
                    <a:pt x="18655" y="0"/>
                  </a:lnTo>
                  <a:lnTo>
                    <a:pt x="17673" y="0"/>
                  </a:lnTo>
                  <a:lnTo>
                    <a:pt x="16691" y="0"/>
                  </a:lnTo>
                  <a:lnTo>
                    <a:pt x="16691" y="0"/>
                  </a:lnTo>
                  <a:lnTo>
                    <a:pt x="15709" y="0"/>
                  </a:lnTo>
                  <a:lnTo>
                    <a:pt x="14727" y="0"/>
                  </a:lnTo>
                  <a:lnTo>
                    <a:pt x="14727" y="1800"/>
                  </a:lnTo>
                  <a:lnTo>
                    <a:pt x="13745" y="1800"/>
                  </a:lnTo>
                  <a:lnTo>
                    <a:pt x="12764" y="1800"/>
                  </a:lnTo>
                  <a:lnTo>
                    <a:pt x="12764" y="1800"/>
                  </a:lnTo>
                  <a:lnTo>
                    <a:pt x="11782" y="3600"/>
                  </a:lnTo>
                  <a:lnTo>
                    <a:pt x="10800" y="3600"/>
                  </a:lnTo>
                  <a:lnTo>
                    <a:pt x="8836" y="5400"/>
                  </a:lnTo>
                  <a:lnTo>
                    <a:pt x="7855" y="7200"/>
                  </a:lnTo>
                  <a:lnTo>
                    <a:pt x="5891" y="9000"/>
                  </a:lnTo>
                  <a:lnTo>
                    <a:pt x="2945" y="10800"/>
                  </a:lnTo>
                  <a:lnTo>
                    <a:pt x="0" y="14400"/>
                  </a:lnTo>
                  <a:lnTo>
                    <a:pt x="2945" y="21600"/>
                  </a:lnTo>
                  <a:lnTo>
                    <a:pt x="5891" y="19800"/>
                  </a:lnTo>
                  <a:lnTo>
                    <a:pt x="8836" y="16200"/>
                  </a:lnTo>
                  <a:lnTo>
                    <a:pt x="9818" y="14400"/>
                  </a:lnTo>
                  <a:lnTo>
                    <a:pt x="10800" y="12600"/>
                  </a:lnTo>
                  <a:lnTo>
                    <a:pt x="12764" y="12600"/>
                  </a:lnTo>
                  <a:lnTo>
                    <a:pt x="13745" y="10800"/>
                  </a:lnTo>
                  <a:lnTo>
                    <a:pt x="14727" y="10800"/>
                  </a:lnTo>
                  <a:lnTo>
                    <a:pt x="14727" y="10800"/>
                  </a:lnTo>
                  <a:lnTo>
                    <a:pt x="15709" y="10800"/>
                  </a:lnTo>
                  <a:lnTo>
                    <a:pt x="15709" y="9000"/>
                  </a:lnTo>
                  <a:lnTo>
                    <a:pt x="16691" y="9000"/>
                  </a:lnTo>
                  <a:lnTo>
                    <a:pt x="16691" y="9000"/>
                  </a:lnTo>
                  <a:lnTo>
                    <a:pt x="16691" y="9000"/>
                  </a:lnTo>
                  <a:lnTo>
                    <a:pt x="17673" y="9000"/>
                  </a:lnTo>
                  <a:lnTo>
                    <a:pt x="17673" y="9000"/>
                  </a:lnTo>
                  <a:lnTo>
                    <a:pt x="17673" y="9000"/>
                  </a:lnTo>
                  <a:lnTo>
                    <a:pt x="18655" y="9000"/>
                  </a:lnTo>
                  <a:lnTo>
                    <a:pt x="18655" y="9000"/>
                  </a:lnTo>
                  <a:lnTo>
                    <a:pt x="18655" y="9000"/>
                  </a:lnTo>
                  <a:lnTo>
                    <a:pt x="18655" y="9000"/>
                  </a:lnTo>
                  <a:lnTo>
                    <a:pt x="18655" y="9000"/>
                  </a:lnTo>
                  <a:lnTo>
                    <a:pt x="18655" y="9000"/>
                  </a:lnTo>
                  <a:lnTo>
                    <a:pt x="18655" y="9000"/>
                  </a:lnTo>
                  <a:lnTo>
                    <a:pt x="21600" y="18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71" name="Shape 4971"/>
            <p:cNvSpPr/>
            <p:nvPr/>
          </p:nvSpPr>
          <p:spPr>
            <a:xfrm>
              <a:off x="414337" y="334962"/>
              <a:ext cx="14288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00" y="21600"/>
                  </a:moveTo>
                  <a:lnTo>
                    <a:pt x="12000" y="21600"/>
                  </a:lnTo>
                  <a:lnTo>
                    <a:pt x="12000" y="20661"/>
                  </a:lnTo>
                  <a:lnTo>
                    <a:pt x="14400" y="18783"/>
                  </a:lnTo>
                  <a:lnTo>
                    <a:pt x="14400" y="17843"/>
                  </a:lnTo>
                  <a:lnTo>
                    <a:pt x="16800" y="15965"/>
                  </a:lnTo>
                  <a:lnTo>
                    <a:pt x="16800" y="15026"/>
                  </a:lnTo>
                  <a:lnTo>
                    <a:pt x="16800" y="13148"/>
                  </a:lnTo>
                  <a:lnTo>
                    <a:pt x="19200" y="12209"/>
                  </a:lnTo>
                  <a:lnTo>
                    <a:pt x="19200" y="10330"/>
                  </a:lnTo>
                  <a:lnTo>
                    <a:pt x="19200" y="10330"/>
                  </a:lnTo>
                  <a:lnTo>
                    <a:pt x="19200" y="9391"/>
                  </a:lnTo>
                  <a:lnTo>
                    <a:pt x="21600" y="8452"/>
                  </a:lnTo>
                  <a:lnTo>
                    <a:pt x="21600" y="7513"/>
                  </a:lnTo>
                  <a:lnTo>
                    <a:pt x="21600" y="7513"/>
                  </a:lnTo>
                  <a:lnTo>
                    <a:pt x="21600" y="6574"/>
                  </a:lnTo>
                  <a:lnTo>
                    <a:pt x="21600" y="5635"/>
                  </a:lnTo>
                  <a:lnTo>
                    <a:pt x="21600" y="5635"/>
                  </a:lnTo>
                  <a:lnTo>
                    <a:pt x="21600" y="4696"/>
                  </a:lnTo>
                  <a:lnTo>
                    <a:pt x="21600" y="3757"/>
                  </a:lnTo>
                  <a:lnTo>
                    <a:pt x="19200" y="2817"/>
                  </a:lnTo>
                  <a:lnTo>
                    <a:pt x="19200" y="2817"/>
                  </a:lnTo>
                  <a:lnTo>
                    <a:pt x="19200" y="1878"/>
                  </a:lnTo>
                  <a:lnTo>
                    <a:pt x="19200" y="939"/>
                  </a:lnTo>
                  <a:lnTo>
                    <a:pt x="16800" y="939"/>
                  </a:lnTo>
                  <a:lnTo>
                    <a:pt x="14400" y="0"/>
                  </a:lnTo>
                  <a:lnTo>
                    <a:pt x="7200" y="3757"/>
                  </a:lnTo>
                  <a:lnTo>
                    <a:pt x="7200" y="3757"/>
                  </a:lnTo>
                  <a:lnTo>
                    <a:pt x="7200" y="3757"/>
                  </a:lnTo>
                  <a:lnTo>
                    <a:pt x="9600" y="3757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5635"/>
                  </a:lnTo>
                  <a:lnTo>
                    <a:pt x="9600" y="5635"/>
                  </a:lnTo>
                  <a:lnTo>
                    <a:pt x="9600" y="6574"/>
                  </a:lnTo>
                  <a:lnTo>
                    <a:pt x="9600" y="6574"/>
                  </a:lnTo>
                  <a:lnTo>
                    <a:pt x="9600" y="7513"/>
                  </a:lnTo>
                  <a:lnTo>
                    <a:pt x="9600" y="7513"/>
                  </a:lnTo>
                  <a:lnTo>
                    <a:pt x="9600" y="8452"/>
                  </a:lnTo>
                  <a:lnTo>
                    <a:pt x="7200" y="9391"/>
                  </a:lnTo>
                  <a:lnTo>
                    <a:pt x="7200" y="9391"/>
                  </a:lnTo>
                  <a:lnTo>
                    <a:pt x="7200" y="11270"/>
                  </a:lnTo>
                  <a:lnTo>
                    <a:pt x="7200" y="12209"/>
                  </a:lnTo>
                  <a:lnTo>
                    <a:pt x="4800" y="13148"/>
                  </a:lnTo>
                  <a:lnTo>
                    <a:pt x="4800" y="15026"/>
                  </a:lnTo>
                  <a:lnTo>
                    <a:pt x="2400" y="15965"/>
                  </a:lnTo>
                  <a:lnTo>
                    <a:pt x="2400" y="17843"/>
                  </a:lnTo>
                  <a:lnTo>
                    <a:pt x="0" y="18783"/>
                  </a:lnTo>
                  <a:lnTo>
                    <a:pt x="0" y="20661"/>
                  </a:lnTo>
                  <a:lnTo>
                    <a:pt x="0" y="20661"/>
                  </a:lnTo>
                  <a:lnTo>
                    <a:pt x="120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72" name="Shape 4972"/>
            <p:cNvSpPr/>
            <p:nvPr/>
          </p:nvSpPr>
          <p:spPr>
            <a:xfrm>
              <a:off x="407987" y="369887"/>
              <a:ext cx="14288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400" y="17843"/>
                  </a:moveTo>
                  <a:lnTo>
                    <a:pt x="14400" y="17843"/>
                  </a:lnTo>
                  <a:lnTo>
                    <a:pt x="12000" y="17843"/>
                  </a:lnTo>
                  <a:lnTo>
                    <a:pt x="12000" y="17843"/>
                  </a:lnTo>
                  <a:lnTo>
                    <a:pt x="12000" y="17843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5965"/>
                  </a:lnTo>
                  <a:lnTo>
                    <a:pt x="12000" y="15965"/>
                  </a:lnTo>
                  <a:lnTo>
                    <a:pt x="12000" y="15026"/>
                  </a:lnTo>
                  <a:lnTo>
                    <a:pt x="12000" y="15026"/>
                  </a:lnTo>
                  <a:lnTo>
                    <a:pt x="12000" y="14087"/>
                  </a:lnTo>
                  <a:lnTo>
                    <a:pt x="12000" y="14087"/>
                  </a:lnTo>
                  <a:lnTo>
                    <a:pt x="12000" y="13148"/>
                  </a:lnTo>
                  <a:lnTo>
                    <a:pt x="14400" y="13148"/>
                  </a:lnTo>
                  <a:lnTo>
                    <a:pt x="14400" y="12209"/>
                  </a:lnTo>
                  <a:lnTo>
                    <a:pt x="14400" y="11270"/>
                  </a:lnTo>
                  <a:lnTo>
                    <a:pt x="14400" y="9391"/>
                  </a:lnTo>
                  <a:lnTo>
                    <a:pt x="16800" y="8452"/>
                  </a:lnTo>
                  <a:lnTo>
                    <a:pt x="16800" y="6574"/>
                  </a:lnTo>
                  <a:lnTo>
                    <a:pt x="19200" y="5635"/>
                  </a:lnTo>
                  <a:lnTo>
                    <a:pt x="19200" y="3757"/>
                  </a:lnTo>
                  <a:lnTo>
                    <a:pt x="21600" y="2817"/>
                  </a:lnTo>
                  <a:lnTo>
                    <a:pt x="21600" y="939"/>
                  </a:lnTo>
                  <a:lnTo>
                    <a:pt x="9600" y="0"/>
                  </a:lnTo>
                  <a:lnTo>
                    <a:pt x="9600" y="939"/>
                  </a:lnTo>
                  <a:lnTo>
                    <a:pt x="7200" y="2817"/>
                  </a:lnTo>
                  <a:lnTo>
                    <a:pt x="7200" y="3757"/>
                  </a:lnTo>
                  <a:lnTo>
                    <a:pt x="7200" y="5635"/>
                  </a:lnTo>
                  <a:lnTo>
                    <a:pt x="4800" y="6574"/>
                  </a:lnTo>
                  <a:lnTo>
                    <a:pt x="4800" y="8452"/>
                  </a:lnTo>
                  <a:lnTo>
                    <a:pt x="2400" y="9391"/>
                  </a:lnTo>
                  <a:lnTo>
                    <a:pt x="2400" y="11270"/>
                  </a:lnTo>
                  <a:lnTo>
                    <a:pt x="2400" y="12209"/>
                  </a:lnTo>
                  <a:lnTo>
                    <a:pt x="2400" y="12209"/>
                  </a:lnTo>
                  <a:lnTo>
                    <a:pt x="0" y="13148"/>
                  </a:lnTo>
                  <a:lnTo>
                    <a:pt x="0" y="14087"/>
                  </a:lnTo>
                  <a:lnTo>
                    <a:pt x="0" y="14087"/>
                  </a:lnTo>
                  <a:lnTo>
                    <a:pt x="0" y="15026"/>
                  </a:lnTo>
                  <a:lnTo>
                    <a:pt x="0" y="15965"/>
                  </a:lnTo>
                  <a:lnTo>
                    <a:pt x="0" y="16904"/>
                  </a:lnTo>
                  <a:lnTo>
                    <a:pt x="0" y="16904"/>
                  </a:lnTo>
                  <a:lnTo>
                    <a:pt x="0" y="17843"/>
                  </a:lnTo>
                  <a:lnTo>
                    <a:pt x="0" y="18783"/>
                  </a:lnTo>
                  <a:lnTo>
                    <a:pt x="2400" y="18783"/>
                  </a:lnTo>
                  <a:lnTo>
                    <a:pt x="2400" y="19722"/>
                  </a:lnTo>
                  <a:lnTo>
                    <a:pt x="2400" y="20661"/>
                  </a:lnTo>
                  <a:lnTo>
                    <a:pt x="4800" y="20661"/>
                  </a:lnTo>
                  <a:lnTo>
                    <a:pt x="4800" y="21600"/>
                  </a:lnTo>
                  <a:lnTo>
                    <a:pt x="4800" y="21600"/>
                  </a:lnTo>
                  <a:lnTo>
                    <a:pt x="14400" y="1784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73" name="Shape 4973"/>
            <p:cNvSpPr/>
            <p:nvPr/>
          </p:nvSpPr>
          <p:spPr>
            <a:xfrm>
              <a:off x="411162" y="388937"/>
              <a:ext cx="34926" cy="190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0"/>
                  </a:moveTo>
                  <a:lnTo>
                    <a:pt x="19636" y="0"/>
                  </a:lnTo>
                  <a:lnTo>
                    <a:pt x="18655" y="1800"/>
                  </a:lnTo>
                  <a:lnTo>
                    <a:pt x="16691" y="1800"/>
                  </a:lnTo>
                  <a:lnTo>
                    <a:pt x="15709" y="3600"/>
                  </a:lnTo>
                  <a:lnTo>
                    <a:pt x="14727" y="5400"/>
                  </a:lnTo>
                  <a:lnTo>
                    <a:pt x="12764" y="7200"/>
                  </a:lnTo>
                  <a:lnTo>
                    <a:pt x="11782" y="7200"/>
                  </a:lnTo>
                  <a:lnTo>
                    <a:pt x="10800" y="9000"/>
                  </a:lnTo>
                  <a:lnTo>
                    <a:pt x="8836" y="10800"/>
                  </a:lnTo>
                  <a:lnTo>
                    <a:pt x="8836" y="10800"/>
                  </a:lnTo>
                  <a:lnTo>
                    <a:pt x="7855" y="10800"/>
                  </a:lnTo>
                  <a:lnTo>
                    <a:pt x="7855" y="10800"/>
                  </a:lnTo>
                  <a:lnTo>
                    <a:pt x="6873" y="10800"/>
                  </a:lnTo>
                  <a:lnTo>
                    <a:pt x="6873" y="12600"/>
                  </a:lnTo>
                  <a:lnTo>
                    <a:pt x="5891" y="12600"/>
                  </a:lnTo>
                  <a:lnTo>
                    <a:pt x="5891" y="12600"/>
                  </a:lnTo>
                  <a:lnTo>
                    <a:pt x="4909" y="12600"/>
                  </a:lnTo>
                  <a:lnTo>
                    <a:pt x="4909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0" y="19800"/>
                  </a:lnTo>
                  <a:lnTo>
                    <a:pt x="982" y="19800"/>
                  </a:lnTo>
                  <a:lnTo>
                    <a:pt x="1964" y="21600"/>
                  </a:lnTo>
                  <a:lnTo>
                    <a:pt x="1964" y="21600"/>
                  </a:lnTo>
                  <a:lnTo>
                    <a:pt x="2945" y="21600"/>
                  </a:lnTo>
                  <a:lnTo>
                    <a:pt x="3927" y="21600"/>
                  </a:lnTo>
                  <a:lnTo>
                    <a:pt x="4909" y="21600"/>
                  </a:lnTo>
                  <a:lnTo>
                    <a:pt x="4909" y="21600"/>
                  </a:lnTo>
                  <a:lnTo>
                    <a:pt x="5891" y="21600"/>
                  </a:lnTo>
                  <a:lnTo>
                    <a:pt x="6873" y="21600"/>
                  </a:lnTo>
                  <a:lnTo>
                    <a:pt x="6873" y="21600"/>
                  </a:lnTo>
                  <a:lnTo>
                    <a:pt x="7855" y="19800"/>
                  </a:lnTo>
                  <a:lnTo>
                    <a:pt x="8836" y="19800"/>
                  </a:lnTo>
                  <a:lnTo>
                    <a:pt x="8836" y="19800"/>
                  </a:lnTo>
                  <a:lnTo>
                    <a:pt x="9818" y="19800"/>
                  </a:lnTo>
                  <a:lnTo>
                    <a:pt x="10800" y="18000"/>
                  </a:lnTo>
                  <a:lnTo>
                    <a:pt x="10800" y="18000"/>
                  </a:lnTo>
                  <a:lnTo>
                    <a:pt x="12764" y="16200"/>
                  </a:lnTo>
                  <a:lnTo>
                    <a:pt x="13745" y="16200"/>
                  </a:lnTo>
                  <a:lnTo>
                    <a:pt x="15709" y="14400"/>
                  </a:lnTo>
                  <a:lnTo>
                    <a:pt x="16691" y="12600"/>
                  </a:lnTo>
                  <a:lnTo>
                    <a:pt x="17673" y="10800"/>
                  </a:lnTo>
                  <a:lnTo>
                    <a:pt x="19636" y="10800"/>
                  </a:lnTo>
                  <a:lnTo>
                    <a:pt x="20618" y="9000"/>
                  </a:lnTo>
                  <a:lnTo>
                    <a:pt x="21600" y="7200"/>
                  </a:lnTo>
                  <a:lnTo>
                    <a:pt x="21600" y="7200"/>
                  </a:lnTo>
                  <a:lnTo>
                    <a:pt x="19636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74" name="Shape 4974"/>
            <p:cNvSpPr/>
            <p:nvPr/>
          </p:nvSpPr>
          <p:spPr>
            <a:xfrm>
              <a:off x="446087" y="395287"/>
              <a:ext cx="1588" cy="1588"/>
            </a:xfrm>
            <a:prstGeom prst="rect">
              <a:avLst/>
            </a:pr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75" name="Shape 4975"/>
            <p:cNvSpPr/>
            <p:nvPr/>
          </p:nvSpPr>
          <p:spPr>
            <a:xfrm>
              <a:off x="442912" y="374650"/>
              <a:ext cx="33338" cy="206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662"/>
                  </a:moveTo>
                  <a:lnTo>
                    <a:pt x="21600" y="1662"/>
                  </a:lnTo>
                  <a:lnTo>
                    <a:pt x="20571" y="1662"/>
                  </a:lnTo>
                  <a:lnTo>
                    <a:pt x="20571" y="1662"/>
                  </a:lnTo>
                  <a:lnTo>
                    <a:pt x="19543" y="0"/>
                  </a:lnTo>
                  <a:lnTo>
                    <a:pt x="18514" y="0"/>
                  </a:lnTo>
                  <a:lnTo>
                    <a:pt x="17486" y="0"/>
                  </a:lnTo>
                  <a:lnTo>
                    <a:pt x="17486" y="0"/>
                  </a:lnTo>
                  <a:lnTo>
                    <a:pt x="16457" y="0"/>
                  </a:lnTo>
                  <a:lnTo>
                    <a:pt x="15429" y="1662"/>
                  </a:lnTo>
                  <a:lnTo>
                    <a:pt x="15429" y="1662"/>
                  </a:lnTo>
                  <a:lnTo>
                    <a:pt x="14400" y="1662"/>
                  </a:lnTo>
                  <a:lnTo>
                    <a:pt x="13371" y="1662"/>
                  </a:lnTo>
                  <a:lnTo>
                    <a:pt x="13371" y="1662"/>
                  </a:lnTo>
                  <a:lnTo>
                    <a:pt x="12343" y="3323"/>
                  </a:lnTo>
                  <a:lnTo>
                    <a:pt x="10286" y="4985"/>
                  </a:lnTo>
                  <a:lnTo>
                    <a:pt x="9257" y="4985"/>
                  </a:lnTo>
                  <a:lnTo>
                    <a:pt x="8229" y="6646"/>
                  </a:lnTo>
                  <a:lnTo>
                    <a:pt x="6171" y="8308"/>
                  </a:lnTo>
                  <a:lnTo>
                    <a:pt x="5143" y="9969"/>
                  </a:lnTo>
                  <a:lnTo>
                    <a:pt x="4114" y="11631"/>
                  </a:lnTo>
                  <a:lnTo>
                    <a:pt x="2057" y="13292"/>
                  </a:lnTo>
                  <a:lnTo>
                    <a:pt x="1029" y="13292"/>
                  </a:lnTo>
                  <a:lnTo>
                    <a:pt x="0" y="14954"/>
                  </a:lnTo>
                  <a:lnTo>
                    <a:pt x="2057" y="21600"/>
                  </a:lnTo>
                  <a:lnTo>
                    <a:pt x="4114" y="21600"/>
                  </a:lnTo>
                  <a:lnTo>
                    <a:pt x="5143" y="19938"/>
                  </a:lnTo>
                  <a:lnTo>
                    <a:pt x="7200" y="18277"/>
                  </a:lnTo>
                  <a:lnTo>
                    <a:pt x="8229" y="16615"/>
                  </a:lnTo>
                  <a:lnTo>
                    <a:pt x="9257" y="14954"/>
                  </a:lnTo>
                  <a:lnTo>
                    <a:pt x="10286" y="13292"/>
                  </a:lnTo>
                  <a:lnTo>
                    <a:pt x="12343" y="13292"/>
                  </a:lnTo>
                  <a:lnTo>
                    <a:pt x="13371" y="11631"/>
                  </a:lnTo>
                  <a:lnTo>
                    <a:pt x="14400" y="9969"/>
                  </a:lnTo>
                  <a:lnTo>
                    <a:pt x="15429" y="9969"/>
                  </a:lnTo>
                  <a:lnTo>
                    <a:pt x="15429" y="9969"/>
                  </a:lnTo>
                  <a:lnTo>
                    <a:pt x="16457" y="9969"/>
                  </a:lnTo>
                  <a:lnTo>
                    <a:pt x="16457" y="8308"/>
                  </a:lnTo>
                  <a:lnTo>
                    <a:pt x="17486" y="8308"/>
                  </a:lnTo>
                  <a:lnTo>
                    <a:pt x="17486" y="8308"/>
                  </a:lnTo>
                  <a:lnTo>
                    <a:pt x="17486" y="8308"/>
                  </a:lnTo>
                  <a:lnTo>
                    <a:pt x="17486" y="8308"/>
                  </a:lnTo>
                  <a:lnTo>
                    <a:pt x="17486" y="8308"/>
                  </a:lnTo>
                  <a:lnTo>
                    <a:pt x="18514" y="8308"/>
                  </a:lnTo>
                  <a:lnTo>
                    <a:pt x="18514" y="8308"/>
                  </a:lnTo>
                  <a:lnTo>
                    <a:pt x="18514" y="8308"/>
                  </a:lnTo>
                  <a:lnTo>
                    <a:pt x="18514" y="8308"/>
                  </a:lnTo>
                  <a:lnTo>
                    <a:pt x="18514" y="8308"/>
                  </a:lnTo>
                  <a:lnTo>
                    <a:pt x="21600" y="166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76" name="Shape 4976"/>
            <p:cNvSpPr/>
            <p:nvPr/>
          </p:nvSpPr>
          <p:spPr>
            <a:xfrm>
              <a:off x="465137" y="376237"/>
              <a:ext cx="14288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00" y="21600"/>
                  </a:moveTo>
                  <a:lnTo>
                    <a:pt x="12000" y="21600"/>
                  </a:lnTo>
                  <a:lnTo>
                    <a:pt x="14400" y="18783"/>
                  </a:lnTo>
                  <a:lnTo>
                    <a:pt x="16800" y="15965"/>
                  </a:lnTo>
                  <a:lnTo>
                    <a:pt x="16800" y="15026"/>
                  </a:lnTo>
                  <a:lnTo>
                    <a:pt x="19200" y="13148"/>
                  </a:lnTo>
                  <a:lnTo>
                    <a:pt x="19200" y="12209"/>
                  </a:lnTo>
                  <a:lnTo>
                    <a:pt x="21600" y="10330"/>
                  </a:lnTo>
                  <a:lnTo>
                    <a:pt x="21600" y="10330"/>
                  </a:lnTo>
                  <a:lnTo>
                    <a:pt x="21600" y="9391"/>
                  </a:lnTo>
                  <a:lnTo>
                    <a:pt x="21600" y="8452"/>
                  </a:lnTo>
                  <a:lnTo>
                    <a:pt x="21600" y="7513"/>
                  </a:lnTo>
                  <a:lnTo>
                    <a:pt x="21600" y="7513"/>
                  </a:lnTo>
                  <a:lnTo>
                    <a:pt x="21600" y="6574"/>
                  </a:lnTo>
                  <a:lnTo>
                    <a:pt x="21600" y="5635"/>
                  </a:lnTo>
                  <a:lnTo>
                    <a:pt x="21600" y="5635"/>
                  </a:lnTo>
                  <a:lnTo>
                    <a:pt x="21600" y="4696"/>
                  </a:lnTo>
                  <a:lnTo>
                    <a:pt x="21600" y="3757"/>
                  </a:lnTo>
                  <a:lnTo>
                    <a:pt x="21600" y="3757"/>
                  </a:lnTo>
                  <a:lnTo>
                    <a:pt x="21600" y="2817"/>
                  </a:lnTo>
                  <a:lnTo>
                    <a:pt x="19200" y="1878"/>
                  </a:lnTo>
                  <a:lnTo>
                    <a:pt x="19200" y="1878"/>
                  </a:lnTo>
                  <a:lnTo>
                    <a:pt x="16800" y="939"/>
                  </a:lnTo>
                  <a:lnTo>
                    <a:pt x="16800" y="0"/>
                  </a:lnTo>
                  <a:lnTo>
                    <a:pt x="9600" y="3757"/>
                  </a:lnTo>
                  <a:lnTo>
                    <a:pt x="9600" y="3757"/>
                  </a:lnTo>
                  <a:lnTo>
                    <a:pt x="9600" y="3757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5635"/>
                  </a:lnTo>
                  <a:lnTo>
                    <a:pt x="9600" y="5635"/>
                  </a:lnTo>
                  <a:lnTo>
                    <a:pt x="9600" y="6574"/>
                  </a:lnTo>
                  <a:lnTo>
                    <a:pt x="9600" y="6574"/>
                  </a:lnTo>
                  <a:lnTo>
                    <a:pt x="9600" y="7513"/>
                  </a:lnTo>
                  <a:lnTo>
                    <a:pt x="9600" y="7513"/>
                  </a:lnTo>
                  <a:lnTo>
                    <a:pt x="9600" y="8452"/>
                  </a:lnTo>
                  <a:lnTo>
                    <a:pt x="9600" y="9391"/>
                  </a:lnTo>
                  <a:lnTo>
                    <a:pt x="9600" y="9391"/>
                  </a:lnTo>
                  <a:lnTo>
                    <a:pt x="7200" y="11270"/>
                  </a:lnTo>
                  <a:lnTo>
                    <a:pt x="7200" y="12209"/>
                  </a:lnTo>
                  <a:lnTo>
                    <a:pt x="7200" y="14087"/>
                  </a:lnTo>
                  <a:lnTo>
                    <a:pt x="4800" y="15026"/>
                  </a:lnTo>
                  <a:lnTo>
                    <a:pt x="2400" y="17843"/>
                  </a:lnTo>
                  <a:lnTo>
                    <a:pt x="0" y="20661"/>
                  </a:lnTo>
                  <a:lnTo>
                    <a:pt x="0" y="20661"/>
                  </a:lnTo>
                  <a:lnTo>
                    <a:pt x="120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77" name="Shape 4977"/>
            <p:cNvSpPr/>
            <p:nvPr/>
          </p:nvSpPr>
          <p:spPr>
            <a:xfrm>
              <a:off x="458787" y="411162"/>
              <a:ext cx="14288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400" y="17843"/>
                  </a:moveTo>
                  <a:lnTo>
                    <a:pt x="14400" y="17843"/>
                  </a:lnTo>
                  <a:lnTo>
                    <a:pt x="14400" y="17843"/>
                  </a:lnTo>
                  <a:lnTo>
                    <a:pt x="14400" y="17843"/>
                  </a:lnTo>
                  <a:lnTo>
                    <a:pt x="14400" y="17843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5965"/>
                  </a:lnTo>
                  <a:lnTo>
                    <a:pt x="12000" y="15965"/>
                  </a:lnTo>
                  <a:lnTo>
                    <a:pt x="12000" y="15026"/>
                  </a:lnTo>
                  <a:lnTo>
                    <a:pt x="12000" y="15026"/>
                  </a:lnTo>
                  <a:lnTo>
                    <a:pt x="12000" y="14087"/>
                  </a:lnTo>
                  <a:lnTo>
                    <a:pt x="12000" y="14087"/>
                  </a:lnTo>
                  <a:lnTo>
                    <a:pt x="12000" y="13148"/>
                  </a:lnTo>
                  <a:lnTo>
                    <a:pt x="14400" y="12209"/>
                  </a:lnTo>
                  <a:lnTo>
                    <a:pt x="14400" y="12209"/>
                  </a:lnTo>
                  <a:lnTo>
                    <a:pt x="14400" y="10330"/>
                  </a:lnTo>
                  <a:lnTo>
                    <a:pt x="14400" y="9391"/>
                  </a:lnTo>
                  <a:lnTo>
                    <a:pt x="16800" y="8452"/>
                  </a:lnTo>
                  <a:lnTo>
                    <a:pt x="16800" y="6574"/>
                  </a:lnTo>
                  <a:lnTo>
                    <a:pt x="19200" y="3757"/>
                  </a:lnTo>
                  <a:lnTo>
                    <a:pt x="21600" y="939"/>
                  </a:lnTo>
                  <a:lnTo>
                    <a:pt x="9600" y="0"/>
                  </a:lnTo>
                  <a:lnTo>
                    <a:pt x="7200" y="2817"/>
                  </a:lnTo>
                  <a:lnTo>
                    <a:pt x="7200" y="4696"/>
                  </a:lnTo>
                  <a:lnTo>
                    <a:pt x="4800" y="6574"/>
                  </a:lnTo>
                  <a:lnTo>
                    <a:pt x="4800" y="8452"/>
                  </a:lnTo>
                  <a:lnTo>
                    <a:pt x="2400" y="9391"/>
                  </a:lnTo>
                  <a:lnTo>
                    <a:pt x="2400" y="11270"/>
                  </a:lnTo>
                  <a:lnTo>
                    <a:pt x="2400" y="12209"/>
                  </a:lnTo>
                  <a:lnTo>
                    <a:pt x="2400" y="12209"/>
                  </a:lnTo>
                  <a:lnTo>
                    <a:pt x="0" y="13148"/>
                  </a:lnTo>
                  <a:lnTo>
                    <a:pt x="0" y="14087"/>
                  </a:lnTo>
                  <a:lnTo>
                    <a:pt x="0" y="14087"/>
                  </a:lnTo>
                  <a:lnTo>
                    <a:pt x="0" y="15026"/>
                  </a:lnTo>
                  <a:lnTo>
                    <a:pt x="0" y="15965"/>
                  </a:lnTo>
                  <a:lnTo>
                    <a:pt x="0" y="16904"/>
                  </a:lnTo>
                  <a:lnTo>
                    <a:pt x="0" y="16904"/>
                  </a:lnTo>
                  <a:lnTo>
                    <a:pt x="0" y="17843"/>
                  </a:lnTo>
                  <a:lnTo>
                    <a:pt x="2400" y="18783"/>
                  </a:lnTo>
                  <a:lnTo>
                    <a:pt x="2400" y="18783"/>
                  </a:lnTo>
                  <a:lnTo>
                    <a:pt x="2400" y="19722"/>
                  </a:lnTo>
                  <a:lnTo>
                    <a:pt x="4800" y="20661"/>
                  </a:lnTo>
                  <a:lnTo>
                    <a:pt x="4800" y="20661"/>
                  </a:lnTo>
                  <a:lnTo>
                    <a:pt x="7200" y="21600"/>
                  </a:lnTo>
                  <a:lnTo>
                    <a:pt x="7200" y="21600"/>
                  </a:lnTo>
                  <a:lnTo>
                    <a:pt x="14400" y="1784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78" name="Shape 4978"/>
            <p:cNvSpPr/>
            <p:nvPr/>
          </p:nvSpPr>
          <p:spPr>
            <a:xfrm>
              <a:off x="463550" y="430212"/>
              <a:ext cx="34925" cy="190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55" y="0"/>
                  </a:moveTo>
                  <a:lnTo>
                    <a:pt x="18655" y="0"/>
                  </a:lnTo>
                  <a:lnTo>
                    <a:pt x="15709" y="3600"/>
                  </a:lnTo>
                  <a:lnTo>
                    <a:pt x="12764" y="5400"/>
                  </a:lnTo>
                  <a:lnTo>
                    <a:pt x="11782" y="7200"/>
                  </a:lnTo>
                  <a:lnTo>
                    <a:pt x="10800" y="9000"/>
                  </a:lnTo>
                  <a:lnTo>
                    <a:pt x="8836" y="9000"/>
                  </a:lnTo>
                  <a:lnTo>
                    <a:pt x="7855" y="10800"/>
                  </a:lnTo>
                  <a:lnTo>
                    <a:pt x="7855" y="10800"/>
                  </a:lnTo>
                  <a:lnTo>
                    <a:pt x="6873" y="10800"/>
                  </a:lnTo>
                  <a:lnTo>
                    <a:pt x="6873" y="12600"/>
                  </a:lnTo>
                  <a:lnTo>
                    <a:pt x="5891" y="12600"/>
                  </a:lnTo>
                  <a:lnTo>
                    <a:pt x="5891" y="12600"/>
                  </a:lnTo>
                  <a:lnTo>
                    <a:pt x="4909" y="12600"/>
                  </a:lnTo>
                  <a:lnTo>
                    <a:pt x="4909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3927" y="12600"/>
                  </a:lnTo>
                  <a:lnTo>
                    <a:pt x="2945" y="12600"/>
                  </a:lnTo>
                  <a:lnTo>
                    <a:pt x="2945" y="12600"/>
                  </a:lnTo>
                  <a:lnTo>
                    <a:pt x="2945" y="12600"/>
                  </a:lnTo>
                  <a:lnTo>
                    <a:pt x="2945" y="12600"/>
                  </a:lnTo>
                  <a:lnTo>
                    <a:pt x="2945" y="12600"/>
                  </a:lnTo>
                  <a:lnTo>
                    <a:pt x="2945" y="12600"/>
                  </a:lnTo>
                  <a:lnTo>
                    <a:pt x="0" y="19800"/>
                  </a:lnTo>
                  <a:lnTo>
                    <a:pt x="0" y="19800"/>
                  </a:lnTo>
                  <a:lnTo>
                    <a:pt x="982" y="19800"/>
                  </a:lnTo>
                  <a:lnTo>
                    <a:pt x="982" y="21600"/>
                  </a:lnTo>
                  <a:lnTo>
                    <a:pt x="1964" y="21600"/>
                  </a:lnTo>
                  <a:lnTo>
                    <a:pt x="2945" y="21600"/>
                  </a:lnTo>
                  <a:lnTo>
                    <a:pt x="2945" y="21600"/>
                  </a:lnTo>
                  <a:lnTo>
                    <a:pt x="3927" y="21600"/>
                  </a:lnTo>
                  <a:lnTo>
                    <a:pt x="4909" y="21600"/>
                  </a:lnTo>
                  <a:lnTo>
                    <a:pt x="4909" y="21600"/>
                  </a:lnTo>
                  <a:lnTo>
                    <a:pt x="5891" y="21600"/>
                  </a:lnTo>
                  <a:lnTo>
                    <a:pt x="6873" y="21600"/>
                  </a:lnTo>
                  <a:lnTo>
                    <a:pt x="6873" y="21600"/>
                  </a:lnTo>
                  <a:lnTo>
                    <a:pt x="7855" y="19800"/>
                  </a:lnTo>
                  <a:lnTo>
                    <a:pt x="8836" y="19800"/>
                  </a:lnTo>
                  <a:lnTo>
                    <a:pt x="8836" y="19800"/>
                  </a:lnTo>
                  <a:lnTo>
                    <a:pt x="9818" y="19800"/>
                  </a:lnTo>
                  <a:lnTo>
                    <a:pt x="11782" y="18000"/>
                  </a:lnTo>
                  <a:lnTo>
                    <a:pt x="12764" y="16200"/>
                  </a:lnTo>
                  <a:lnTo>
                    <a:pt x="13745" y="14400"/>
                  </a:lnTo>
                  <a:lnTo>
                    <a:pt x="15709" y="14400"/>
                  </a:lnTo>
                  <a:lnTo>
                    <a:pt x="18655" y="10800"/>
                  </a:lnTo>
                  <a:lnTo>
                    <a:pt x="21600" y="7200"/>
                  </a:lnTo>
                  <a:lnTo>
                    <a:pt x="21600" y="7200"/>
                  </a:lnTo>
                  <a:lnTo>
                    <a:pt x="18655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79" name="Shape 4979"/>
            <p:cNvSpPr/>
            <p:nvPr/>
          </p:nvSpPr>
          <p:spPr>
            <a:xfrm>
              <a:off x="493712" y="417512"/>
              <a:ext cx="34926" cy="190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00"/>
                  </a:moveTo>
                  <a:lnTo>
                    <a:pt x="21600" y="1800"/>
                  </a:lnTo>
                  <a:lnTo>
                    <a:pt x="21600" y="1800"/>
                  </a:lnTo>
                  <a:lnTo>
                    <a:pt x="20618" y="1800"/>
                  </a:lnTo>
                  <a:lnTo>
                    <a:pt x="20618" y="0"/>
                  </a:lnTo>
                  <a:lnTo>
                    <a:pt x="19636" y="0"/>
                  </a:lnTo>
                  <a:lnTo>
                    <a:pt x="18655" y="0"/>
                  </a:lnTo>
                  <a:lnTo>
                    <a:pt x="18655" y="0"/>
                  </a:lnTo>
                  <a:lnTo>
                    <a:pt x="17673" y="0"/>
                  </a:lnTo>
                  <a:lnTo>
                    <a:pt x="16691" y="0"/>
                  </a:lnTo>
                  <a:lnTo>
                    <a:pt x="16691" y="0"/>
                  </a:lnTo>
                  <a:lnTo>
                    <a:pt x="15709" y="0"/>
                  </a:lnTo>
                  <a:lnTo>
                    <a:pt x="14727" y="0"/>
                  </a:lnTo>
                  <a:lnTo>
                    <a:pt x="14727" y="1800"/>
                  </a:lnTo>
                  <a:lnTo>
                    <a:pt x="13745" y="1800"/>
                  </a:lnTo>
                  <a:lnTo>
                    <a:pt x="12764" y="1800"/>
                  </a:lnTo>
                  <a:lnTo>
                    <a:pt x="12764" y="1800"/>
                  </a:lnTo>
                  <a:lnTo>
                    <a:pt x="11782" y="3600"/>
                  </a:lnTo>
                  <a:lnTo>
                    <a:pt x="9818" y="3600"/>
                  </a:lnTo>
                  <a:lnTo>
                    <a:pt x="8836" y="5400"/>
                  </a:lnTo>
                  <a:lnTo>
                    <a:pt x="7855" y="7200"/>
                  </a:lnTo>
                  <a:lnTo>
                    <a:pt x="5891" y="9000"/>
                  </a:lnTo>
                  <a:lnTo>
                    <a:pt x="2945" y="10800"/>
                  </a:lnTo>
                  <a:lnTo>
                    <a:pt x="0" y="14400"/>
                  </a:lnTo>
                  <a:lnTo>
                    <a:pt x="2945" y="21600"/>
                  </a:lnTo>
                  <a:lnTo>
                    <a:pt x="5891" y="19800"/>
                  </a:lnTo>
                  <a:lnTo>
                    <a:pt x="8836" y="16200"/>
                  </a:lnTo>
                  <a:lnTo>
                    <a:pt x="9818" y="14400"/>
                  </a:lnTo>
                  <a:lnTo>
                    <a:pt x="10800" y="14400"/>
                  </a:lnTo>
                  <a:lnTo>
                    <a:pt x="12764" y="12600"/>
                  </a:lnTo>
                  <a:lnTo>
                    <a:pt x="13745" y="10800"/>
                  </a:lnTo>
                  <a:lnTo>
                    <a:pt x="13745" y="10800"/>
                  </a:lnTo>
                  <a:lnTo>
                    <a:pt x="14727" y="10800"/>
                  </a:lnTo>
                  <a:lnTo>
                    <a:pt x="14727" y="10800"/>
                  </a:lnTo>
                  <a:lnTo>
                    <a:pt x="15709" y="10800"/>
                  </a:lnTo>
                  <a:lnTo>
                    <a:pt x="15709" y="9000"/>
                  </a:lnTo>
                  <a:lnTo>
                    <a:pt x="16691" y="9000"/>
                  </a:lnTo>
                  <a:lnTo>
                    <a:pt x="16691" y="9000"/>
                  </a:lnTo>
                  <a:lnTo>
                    <a:pt x="17673" y="9000"/>
                  </a:lnTo>
                  <a:lnTo>
                    <a:pt x="17673" y="9000"/>
                  </a:lnTo>
                  <a:lnTo>
                    <a:pt x="17673" y="9000"/>
                  </a:lnTo>
                  <a:lnTo>
                    <a:pt x="18655" y="9000"/>
                  </a:lnTo>
                  <a:lnTo>
                    <a:pt x="18655" y="9000"/>
                  </a:lnTo>
                  <a:lnTo>
                    <a:pt x="18655" y="9000"/>
                  </a:lnTo>
                  <a:lnTo>
                    <a:pt x="18655" y="9000"/>
                  </a:lnTo>
                  <a:lnTo>
                    <a:pt x="18655" y="9000"/>
                  </a:lnTo>
                  <a:lnTo>
                    <a:pt x="18655" y="9000"/>
                  </a:lnTo>
                  <a:lnTo>
                    <a:pt x="18655" y="9000"/>
                  </a:lnTo>
                  <a:lnTo>
                    <a:pt x="21600" y="18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80" name="Shape 4980"/>
            <p:cNvSpPr/>
            <p:nvPr/>
          </p:nvSpPr>
          <p:spPr>
            <a:xfrm>
              <a:off x="519112" y="419100"/>
              <a:ext cx="14288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00" y="21600"/>
                  </a:moveTo>
                  <a:lnTo>
                    <a:pt x="12000" y="21600"/>
                  </a:lnTo>
                  <a:lnTo>
                    <a:pt x="14400" y="19722"/>
                  </a:lnTo>
                  <a:lnTo>
                    <a:pt x="16800" y="16904"/>
                  </a:lnTo>
                  <a:lnTo>
                    <a:pt x="16800" y="15026"/>
                  </a:lnTo>
                  <a:lnTo>
                    <a:pt x="16800" y="14087"/>
                  </a:lnTo>
                  <a:lnTo>
                    <a:pt x="19200" y="12209"/>
                  </a:lnTo>
                  <a:lnTo>
                    <a:pt x="19200" y="11270"/>
                  </a:lnTo>
                  <a:lnTo>
                    <a:pt x="19200" y="10330"/>
                  </a:lnTo>
                  <a:lnTo>
                    <a:pt x="21600" y="9391"/>
                  </a:lnTo>
                  <a:lnTo>
                    <a:pt x="21600" y="8452"/>
                  </a:lnTo>
                  <a:lnTo>
                    <a:pt x="21600" y="8452"/>
                  </a:lnTo>
                  <a:lnTo>
                    <a:pt x="21600" y="7513"/>
                  </a:lnTo>
                  <a:lnTo>
                    <a:pt x="21600" y="6574"/>
                  </a:lnTo>
                  <a:lnTo>
                    <a:pt x="21600" y="5635"/>
                  </a:lnTo>
                  <a:lnTo>
                    <a:pt x="21600" y="5635"/>
                  </a:lnTo>
                  <a:lnTo>
                    <a:pt x="21600" y="4696"/>
                  </a:lnTo>
                  <a:lnTo>
                    <a:pt x="21600" y="3757"/>
                  </a:lnTo>
                  <a:lnTo>
                    <a:pt x="19200" y="3757"/>
                  </a:lnTo>
                  <a:lnTo>
                    <a:pt x="19200" y="2817"/>
                  </a:lnTo>
                  <a:lnTo>
                    <a:pt x="19200" y="1878"/>
                  </a:lnTo>
                  <a:lnTo>
                    <a:pt x="16800" y="939"/>
                  </a:lnTo>
                  <a:lnTo>
                    <a:pt x="16800" y="939"/>
                  </a:lnTo>
                  <a:lnTo>
                    <a:pt x="14400" y="0"/>
                  </a:lnTo>
                  <a:lnTo>
                    <a:pt x="7200" y="3757"/>
                  </a:lnTo>
                  <a:lnTo>
                    <a:pt x="7200" y="4696"/>
                  </a:lnTo>
                  <a:lnTo>
                    <a:pt x="7200" y="4696"/>
                  </a:lnTo>
                  <a:lnTo>
                    <a:pt x="7200" y="4696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5635"/>
                  </a:lnTo>
                  <a:lnTo>
                    <a:pt x="9600" y="5635"/>
                  </a:lnTo>
                  <a:lnTo>
                    <a:pt x="9600" y="5635"/>
                  </a:lnTo>
                  <a:lnTo>
                    <a:pt x="9600" y="6574"/>
                  </a:lnTo>
                  <a:lnTo>
                    <a:pt x="9600" y="6574"/>
                  </a:lnTo>
                  <a:lnTo>
                    <a:pt x="9600" y="7513"/>
                  </a:lnTo>
                  <a:lnTo>
                    <a:pt x="9600" y="8452"/>
                  </a:lnTo>
                  <a:lnTo>
                    <a:pt x="9600" y="8452"/>
                  </a:lnTo>
                  <a:lnTo>
                    <a:pt x="7200" y="9391"/>
                  </a:lnTo>
                  <a:lnTo>
                    <a:pt x="7200" y="10330"/>
                  </a:lnTo>
                  <a:lnTo>
                    <a:pt x="7200" y="11270"/>
                  </a:lnTo>
                  <a:lnTo>
                    <a:pt x="7200" y="12209"/>
                  </a:lnTo>
                  <a:lnTo>
                    <a:pt x="4800" y="14087"/>
                  </a:lnTo>
                  <a:lnTo>
                    <a:pt x="4800" y="15026"/>
                  </a:lnTo>
                  <a:lnTo>
                    <a:pt x="2400" y="17843"/>
                  </a:lnTo>
                  <a:lnTo>
                    <a:pt x="0" y="20661"/>
                  </a:lnTo>
                  <a:lnTo>
                    <a:pt x="0" y="20661"/>
                  </a:lnTo>
                  <a:lnTo>
                    <a:pt x="120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81" name="Shape 4981"/>
            <p:cNvSpPr/>
            <p:nvPr/>
          </p:nvSpPr>
          <p:spPr>
            <a:xfrm>
              <a:off x="512762" y="454025"/>
              <a:ext cx="14288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00" y="17843"/>
                  </a:moveTo>
                  <a:lnTo>
                    <a:pt x="12000" y="17843"/>
                  </a:lnTo>
                  <a:lnTo>
                    <a:pt x="12000" y="17843"/>
                  </a:lnTo>
                  <a:lnTo>
                    <a:pt x="12000" y="17843"/>
                  </a:lnTo>
                  <a:lnTo>
                    <a:pt x="12000" y="17843"/>
                  </a:lnTo>
                  <a:lnTo>
                    <a:pt x="12000" y="17843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5965"/>
                  </a:lnTo>
                  <a:lnTo>
                    <a:pt x="12000" y="15965"/>
                  </a:lnTo>
                  <a:lnTo>
                    <a:pt x="12000" y="15026"/>
                  </a:lnTo>
                  <a:lnTo>
                    <a:pt x="12000" y="15026"/>
                  </a:lnTo>
                  <a:lnTo>
                    <a:pt x="12000" y="14087"/>
                  </a:lnTo>
                  <a:lnTo>
                    <a:pt x="12000" y="13148"/>
                  </a:lnTo>
                  <a:lnTo>
                    <a:pt x="12000" y="13148"/>
                  </a:lnTo>
                  <a:lnTo>
                    <a:pt x="14400" y="12209"/>
                  </a:lnTo>
                  <a:lnTo>
                    <a:pt x="14400" y="11270"/>
                  </a:lnTo>
                  <a:lnTo>
                    <a:pt x="14400" y="9391"/>
                  </a:lnTo>
                  <a:lnTo>
                    <a:pt x="16800" y="8452"/>
                  </a:lnTo>
                  <a:lnTo>
                    <a:pt x="16800" y="6574"/>
                  </a:lnTo>
                  <a:lnTo>
                    <a:pt x="19200" y="3757"/>
                  </a:lnTo>
                  <a:lnTo>
                    <a:pt x="21600" y="939"/>
                  </a:lnTo>
                  <a:lnTo>
                    <a:pt x="9600" y="0"/>
                  </a:lnTo>
                  <a:lnTo>
                    <a:pt x="7200" y="2817"/>
                  </a:lnTo>
                  <a:lnTo>
                    <a:pt x="4800" y="5635"/>
                  </a:lnTo>
                  <a:lnTo>
                    <a:pt x="4800" y="6574"/>
                  </a:lnTo>
                  <a:lnTo>
                    <a:pt x="2400" y="8452"/>
                  </a:lnTo>
                  <a:lnTo>
                    <a:pt x="2400" y="9391"/>
                  </a:lnTo>
                  <a:lnTo>
                    <a:pt x="2400" y="11270"/>
                  </a:lnTo>
                  <a:lnTo>
                    <a:pt x="2400" y="12209"/>
                  </a:lnTo>
                  <a:lnTo>
                    <a:pt x="0" y="13148"/>
                  </a:lnTo>
                  <a:lnTo>
                    <a:pt x="0" y="13148"/>
                  </a:lnTo>
                  <a:lnTo>
                    <a:pt x="0" y="14087"/>
                  </a:lnTo>
                  <a:lnTo>
                    <a:pt x="0" y="15026"/>
                  </a:lnTo>
                  <a:lnTo>
                    <a:pt x="0" y="15026"/>
                  </a:lnTo>
                  <a:lnTo>
                    <a:pt x="0" y="15965"/>
                  </a:lnTo>
                  <a:lnTo>
                    <a:pt x="0" y="16904"/>
                  </a:lnTo>
                  <a:lnTo>
                    <a:pt x="0" y="16904"/>
                  </a:lnTo>
                  <a:lnTo>
                    <a:pt x="0" y="17843"/>
                  </a:lnTo>
                  <a:lnTo>
                    <a:pt x="0" y="18783"/>
                  </a:lnTo>
                  <a:lnTo>
                    <a:pt x="2400" y="19722"/>
                  </a:lnTo>
                  <a:lnTo>
                    <a:pt x="2400" y="19722"/>
                  </a:lnTo>
                  <a:lnTo>
                    <a:pt x="2400" y="20661"/>
                  </a:lnTo>
                  <a:lnTo>
                    <a:pt x="4800" y="20661"/>
                  </a:lnTo>
                  <a:lnTo>
                    <a:pt x="4800" y="21600"/>
                  </a:lnTo>
                  <a:lnTo>
                    <a:pt x="4800" y="21600"/>
                  </a:lnTo>
                  <a:lnTo>
                    <a:pt x="12000" y="1784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82" name="Shape 4982"/>
            <p:cNvSpPr/>
            <p:nvPr/>
          </p:nvSpPr>
          <p:spPr>
            <a:xfrm>
              <a:off x="515937" y="473075"/>
              <a:ext cx="36513" cy="190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783" y="0"/>
                  </a:moveTo>
                  <a:lnTo>
                    <a:pt x="18783" y="0"/>
                  </a:lnTo>
                  <a:lnTo>
                    <a:pt x="15965" y="3600"/>
                  </a:lnTo>
                  <a:lnTo>
                    <a:pt x="14087" y="5400"/>
                  </a:lnTo>
                  <a:lnTo>
                    <a:pt x="12209" y="7200"/>
                  </a:lnTo>
                  <a:lnTo>
                    <a:pt x="11270" y="9000"/>
                  </a:lnTo>
                  <a:lnTo>
                    <a:pt x="10330" y="9000"/>
                  </a:lnTo>
                  <a:lnTo>
                    <a:pt x="8452" y="10800"/>
                  </a:lnTo>
                  <a:lnTo>
                    <a:pt x="8452" y="10800"/>
                  </a:lnTo>
                  <a:lnTo>
                    <a:pt x="7513" y="10800"/>
                  </a:lnTo>
                  <a:lnTo>
                    <a:pt x="7513" y="12600"/>
                  </a:lnTo>
                  <a:lnTo>
                    <a:pt x="6574" y="12600"/>
                  </a:lnTo>
                  <a:lnTo>
                    <a:pt x="6574" y="12600"/>
                  </a:lnTo>
                  <a:lnTo>
                    <a:pt x="5635" y="12600"/>
                  </a:lnTo>
                  <a:lnTo>
                    <a:pt x="5635" y="12600"/>
                  </a:lnTo>
                  <a:lnTo>
                    <a:pt x="4696" y="12600"/>
                  </a:lnTo>
                  <a:lnTo>
                    <a:pt x="4696" y="12600"/>
                  </a:lnTo>
                  <a:lnTo>
                    <a:pt x="3757" y="12600"/>
                  </a:lnTo>
                  <a:lnTo>
                    <a:pt x="3757" y="12600"/>
                  </a:lnTo>
                  <a:lnTo>
                    <a:pt x="3757" y="12600"/>
                  </a:lnTo>
                  <a:lnTo>
                    <a:pt x="3757" y="12600"/>
                  </a:lnTo>
                  <a:lnTo>
                    <a:pt x="3757" y="12600"/>
                  </a:lnTo>
                  <a:lnTo>
                    <a:pt x="3757" y="12600"/>
                  </a:lnTo>
                  <a:lnTo>
                    <a:pt x="2817" y="12600"/>
                  </a:lnTo>
                  <a:lnTo>
                    <a:pt x="0" y="19800"/>
                  </a:lnTo>
                  <a:lnTo>
                    <a:pt x="939" y="19800"/>
                  </a:lnTo>
                  <a:lnTo>
                    <a:pt x="1878" y="21600"/>
                  </a:lnTo>
                  <a:lnTo>
                    <a:pt x="1878" y="21600"/>
                  </a:lnTo>
                  <a:lnTo>
                    <a:pt x="2817" y="21600"/>
                  </a:lnTo>
                  <a:lnTo>
                    <a:pt x="3757" y="21600"/>
                  </a:lnTo>
                  <a:lnTo>
                    <a:pt x="3757" y="21600"/>
                  </a:lnTo>
                  <a:lnTo>
                    <a:pt x="4696" y="21600"/>
                  </a:lnTo>
                  <a:lnTo>
                    <a:pt x="5635" y="21600"/>
                  </a:lnTo>
                  <a:lnTo>
                    <a:pt x="6574" y="21600"/>
                  </a:lnTo>
                  <a:lnTo>
                    <a:pt x="6574" y="21600"/>
                  </a:lnTo>
                  <a:lnTo>
                    <a:pt x="7513" y="21600"/>
                  </a:lnTo>
                  <a:lnTo>
                    <a:pt x="8452" y="21600"/>
                  </a:lnTo>
                  <a:lnTo>
                    <a:pt x="8452" y="19800"/>
                  </a:lnTo>
                  <a:lnTo>
                    <a:pt x="9391" y="19800"/>
                  </a:lnTo>
                  <a:lnTo>
                    <a:pt x="10330" y="19800"/>
                  </a:lnTo>
                  <a:lnTo>
                    <a:pt x="10330" y="18000"/>
                  </a:lnTo>
                  <a:lnTo>
                    <a:pt x="12209" y="18000"/>
                  </a:lnTo>
                  <a:lnTo>
                    <a:pt x="13148" y="16200"/>
                  </a:lnTo>
                  <a:lnTo>
                    <a:pt x="15026" y="14400"/>
                  </a:lnTo>
                  <a:lnTo>
                    <a:pt x="15965" y="14400"/>
                  </a:lnTo>
                  <a:lnTo>
                    <a:pt x="18783" y="10800"/>
                  </a:lnTo>
                  <a:lnTo>
                    <a:pt x="21600" y="9000"/>
                  </a:lnTo>
                  <a:lnTo>
                    <a:pt x="21600" y="9000"/>
                  </a:lnTo>
                  <a:lnTo>
                    <a:pt x="18783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83" name="Shape 4983"/>
            <p:cNvSpPr/>
            <p:nvPr/>
          </p:nvSpPr>
          <p:spPr>
            <a:xfrm>
              <a:off x="547687" y="460375"/>
              <a:ext cx="34926" cy="206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3323"/>
                  </a:moveTo>
                  <a:lnTo>
                    <a:pt x="21600" y="3323"/>
                  </a:lnTo>
                  <a:lnTo>
                    <a:pt x="21600" y="1662"/>
                  </a:lnTo>
                  <a:lnTo>
                    <a:pt x="20618" y="1662"/>
                  </a:lnTo>
                  <a:lnTo>
                    <a:pt x="19636" y="1662"/>
                  </a:lnTo>
                  <a:lnTo>
                    <a:pt x="18655" y="0"/>
                  </a:lnTo>
                  <a:lnTo>
                    <a:pt x="18655" y="0"/>
                  </a:lnTo>
                  <a:lnTo>
                    <a:pt x="17673" y="0"/>
                  </a:lnTo>
                  <a:lnTo>
                    <a:pt x="16691" y="0"/>
                  </a:lnTo>
                  <a:lnTo>
                    <a:pt x="16691" y="0"/>
                  </a:lnTo>
                  <a:lnTo>
                    <a:pt x="15709" y="0"/>
                  </a:lnTo>
                  <a:lnTo>
                    <a:pt x="14727" y="1662"/>
                  </a:lnTo>
                  <a:lnTo>
                    <a:pt x="14727" y="1662"/>
                  </a:lnTo>
                  <a:lnTo>
                    <a:pt x="13745" y="1662"/>
                  </a:lnTo>
                  <a:lnTo>
                    <a:pt x="12764" y="1662"/>
                  </a:lnTo>
                  <a:lnTo>
                    <a:pt x="12764" y="3323"/>
                  </a:lnTo>
                  <a:lnTo>
                    <a:pt x="11782" y="3323"/>
                  </a:lnTo>
                  <a:lnTo>
                    <a:pt x="10800" y="3323"/>
                  </a:lnTo>
                  <a:lnTo>
                    <a:pt x="9818" y="4985"/>
                  </a:lnTo>
                  <a:lnTo>
                    <a:pt x="7855" y="6646"/>
                  </a:lnTo>
                  <a:lnTo>
                    <a:pt x="6873" y="6646"/>
                  </a:lnTo>
                  <a:lnTo>
                    <a:pt x="4909" y="8308"/>
                  </a:lnTo>
                  <a:lnTo>
                    <a:pt x="2945" y="11631"/>
                  </a:lnTo>
                  <a:lnTo>
                    <a:pt x="0" y="13292"/>
                  </a:lnTo>
                  <a:lnTo>
                    <a:pt x="2945" y="21600"/>
                  </a:lnTo>
                  <a:lnTo>
                    <a:pt x="4909" y="18277"/>
                  </a:lnTo>
                  <a:lnTo>
                    <a:pt x="7855" y="16615"/>
                  </a:lnTo>
                  <a:lnTo>
                    <a:pt x="8836" y="14954"/>
                  </a:lnTo>
                  <a:lnTo>
                    <a:pt x="10800" y="13292"/>
                  </a:lnTo>
                  <a:lnTo>
                    <a:pt x="11782" y="11631"/>
                  </a:lnTo>
                  <a:lnTo>
                    <a:pt x="12764" y="11631"/>
                  </a:lnTo>
                  <a:lnTo>
                    <a:pt x="13745" y="9969"/>
                  </a:lnTo>
                  <a:lnTo>
                    <a:pt x="13745" y="9969"/>
                  </a:lnTo>
                  <a:lnTo>
                    <a:pt x="14727" y="9969"/>
                  </a:lnTo>
                  <a:lnTo>
                    <a:pt x="14727" y="9969"/>
                  </a:lnTo>
                  <a:lnTo>
                    <a:pt x="15709" y="9969"/>
                  </a:lnTo>
                  <a:lnTo>
                    <a:pt x="15709" y="9969"/>
                  </a:lnTo>
                  <a:lnTo>
                    <a:pt x="16691" y="8308"/>
                  </a:lnTo>
                  <a:lnTo>
                    <a:pt x="16691" y="8308"/>
                  </a:lnTo>
                  <a:lnTo>
                    <a:pt x="17673" y="8308"/>
                  </a:lnTo>
                  <a:lnTo>
                    <a:pt x="17673" y="8308"/>
                  </a:lnTo>
                  <a:lnTo>
                    <a:pt x="17673" y="8308"/>
                  </a:lnTo>
                  <a:lnTo>
                    <a:pt x="18655" y="8308"/>
                  </a:lnTo>
                  <a:lnTo>
                    <a:pt x="18655" y="8308"/>
                  </a:lnTo>
                  <a:lnTo>
                    <a:pt x="18655" y="8308"/>
                  </a:lnTo>
                  <a:lnTo>
                    <a:pt x="18655" y="8308"/>
                  </a:lnTo>
                  <a:lnTo>
                    <a:pt x="18655" y="9969"/>
                  </a:lnTo>
                  <a:lnTo>
                    <a:pt x="18655" y="9969"/>
                  </a:lnTo>
                  <a:lnTo>
                    <a:pt x="21600" y="332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84" name="Shape 4984"/>
            <p:cNvSpPr/>
            <p:nvPr/>
          </p:nvSpPr>
          <p:spPr>
            <a:xfrm>
              <a:off x="573087" y="463550"/>
              <a:ext cx="14288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00" y="21600"/>
                  </a:moveTo>
                  <a:lnTo>
                    <a:pt x="12000" y="21600"/>
                  </a:lnTo>
                  <a:lnTo>
                    <a:pt x="14400" y="18783"/>
                  </a:lnTo>
                  <a:lnTo>
                    <a:pt x="16800" y="15965"/>
                  </a:lnTo>
                  <a:lnTo>
                    <a:pt x="16800" y="15026"/>
                  </a:lnTo>
                  <a:lnTo>
                    <a:pt x="16800" y="13148"/>
                  </a:lnTo>
                  <a:lnTo>
                    <a:pt x="19200" y="12209"/>
                  </a:lnTo>
                  <a:lnTo>
                    <a:pt x="19200" y="10330"/>
                  </a:lnTo>
                  <a:lnTo>
                    <a:pt x="19200" y="9391"/>
                  </a:lnTo>
                  <a:lnTo>
                    <a:pt x="19200" y="8452"/>
                  </a:lnTo>
                  <a:lnTo>
                    <a:pt x="21600" y="8452"/>
                  </a:lnTo>
                  <a:lnTo>
                    <a:pt x="21600" y="7513"/>
                  </a:lnTo>
                  <a:lnTo>
                    <a:pt x="21600" y="6574"/>
                  </a:lnTo>
                  <a:lnTo>
                    <a:pt x="21600" y="5635"/>
                  </a:lnTo>
                  <a:lnTo>
                    <a:pt x="21600" y="5635"/>
                  </a:lnTo>
                  <a:lnTo>
                    <a:pt x="21600" y="4696"/>
                  </a:lnTo>
                  <a:lnTo>
                    <a:pt x="21600" y="3757"/>
                  </a:lnTo>
                  <a:lnTo>
                    <a:pt x="19200" y="2817"/>
                  </a:lnTo>
                  <a:lnTo>
                    <a:pt x="19200" y="2817"/>
                  </a:lnTo>
                  <a:lnTo>
                    <a:pt x="19200" y="1878"/>
                  </a:lnTo>
                  <a:lnTo>
                    <a:pt x="19200" y="939"/>
                  </a:lnTo>
                  <a:lnTo>
                    <a:pt x="16800" y="939"/>
                  </a:lnTo>
                  <a:lnTo>
                    <a:pt x="16800" y="0"/>
                  </a:lnTo>
                  <a:lnTo>
                    <a:pt x="14400" y="0"/>
                  </a:lnTo>
                  <a:lnTo>
                    <a:pt x="7200" y="3757"/>
                  </a:lnTo>
                  <a:lnTo>
                    <a:pt x="7200" y="3757"/>
                  </a:lnTo>
                  <a:lnTo>
                    <a:pt x="7200" y="3757"/>
                  </a:lnTo>
                  <a:lnTo>
                    <a:pt x="7200" y="3757"/>
                  </a:lnTo>
                  <a:lnTo>
                    <a:pt x="7200" y="3757"/>
                  </a:lnTo>
                  <a:lnTo>
                    <a:pt x="7200" y="3757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5635"/>
                  </a:lnTo>
                  <a:lnTo>
                    <a:pt x="9600" y="5635"/>
                  </a:lnTo>
                  <a:lnTo>
                    <a:pt x="9600" y="6574"/>
                  </a:lnTo>
                  <a:lnTo>
                    <a:pt x="9600" y="7513"/>
                  </a:lnTo>
                  <a:lnTo>
                    <a:pt x="9600" y="7513"/>
                  </a:lnTo>
                  <a:lnTo>
                    <a:pt x="7200" y="8452"/>
                  </a:lnTo>
                  <a:lnTo>
                    <a:pt x="7200" y="8452"/>
                  </a:lnTo>
                  <a:lnTo>
                    <a:pt x="7200" y="9391"/>
                  </a:lnTo>
                  <a:lnTo>
                    <a:pt x="7200" y="10330"/>
                  </a:lnTo>
                  <a:lnTo>
                    <a:pt x="7200" y="12209"/>
                  </a:lnTo>
                  <a:lnTo>
                    <a:pt x="4800" y="13148"/>
                  </a:lnTo>
                  <a:lnTo>
                    <a:pt x="4800" y="15026"/>
                  </a:lnTo>
                  <a:lnTo>
                    <a:pt x="2400" y="17843"/>
                  </a:lnTo>
                  <a:lnTo>
                    <a:pt x="0" y="19722"/>
                  </a:lnTo>
                  <a:lnTo>
                    <a:pt x="0" y="19722"/>
                  </a:lnTo>
                  <a:lnTo>
                    <a:pt x="120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85" name="Shape 4985"/>
            <p:cNvSpPr/>
            <p:nvPr/>
          </p:nvSpPr>
          <p:spPr>
            <a:xfrm>
              <a:off x="566737" y="496887"/>
              <a:ext cx="14288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00" y="17843"/>
                  </a:moveTo>
                  <a:lnTo>
                    <a:pt x="12000" y="17843"/>
                  </a:lnTo>
                  <a:lnTo>
                    <a:pt x="12000" y="17843"/>
                  </a:lnTo>
                  <a:lnTo>
                    <a:pt x="12000" y="17843"/>
                  </a:lnTo>
                  <a:lnTo>
                    <a:pt x="12000" y="17843"/>
                  </a:lnTo>
                  <a:lnTo>
                    <a:pt x="12000" y="17843"/>
                  </a:lnTo>
                  <a:lnTo>
                    <a:pt x="12000" y="17843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5965"/>
                  </a:lnTo>
                  <a:lnTo>
                    <a:pt x="12000" y="15965"/>
                  </a:lnTo>
                  <a:lnTo>
                    <a:pt x="12000" y="15026"/>
                  </a:lnTo>
                  <a:lnTo>
                    <a:pt x="12000" y="15026"/>
                  </a:lnTo>
                  <a:lnTo>
                    <a:pt x="12000" y="14087"/>
                  </a:lnTo>
                  <a:lnTo>
                    <a:pt x="12000" y="13148"/>
                  </a:lnTo>
                  <a:lnTo>
                    <a:pt x="12000" y="13148"/>
                  </a:lnTo>
                  <a:lnTo>
                    <a:pt x="12000" y="12209"/>
                  </a:lnTo>
                  <a:lnTo>
                    <a:pt x="14400" y="11270"/>
                  </a:lnTo>
                  <a:lnTo>
                    <a:pt x="14400" y="9391"/>
                  </a:lnTo>
                  <a:lnTo>
                    <a:pt x="14400" y="8452"/>
                  </a:lnTo>
                  <a:lnTo>
                    <a:pt x="16800" y="6574"/>
                  </a:lnTo>
                  <a:lnTo>
                    <a:pt x="19200" y="4696"/>
                  </a:lnTo>
                  <a:lnTo>
                    <a:pt x="21600" y="1878"/>
                  </a:lnTo>
                  <a:lnTo>
                    <a:pt x="9600" y="0"/>
                  </a:lnTo>
                  <a:lnTo>
                    <a:pt x="7200" y="2817"/>
                  </a:lnTo>
                  <a:lnTo>
                    <a:pt x="4800" y="5635"/>
                  </a:lnTo>
                  <a:lnTo>
                    <a:pt x="4800" y="6574"/>
                  </a:lnTo>
                  <a:lnTo>
                    <a:pt x="2400" y="8452"/>
                  </a:lnTo>
                  <a:lnTo>
                    <a:pt x="2400" y="9391"/>
                  </a:lnTo>
                  <a:lnTo>
                    <a:pt x="0" y="11270"/>
                  </a:lnTo>
                  <a:lnTo>
                    <a:pt x="0" y="12209"/>
                  </a:lnTo>
                  <a:lnTo>
                    <a:pt x="0" y="12209"/>
                  </a:lnTo>
                  <a:lnTo>
                    <a:pt x="0" y="13148"/>
                  </a:lnTo>
                  <a:lnTo>
                    <a:pt x="0" y="14087"/>
                  </a:lnTo>
                  <a:lnTo>
                    <a:pt x="0" y="15026"/>
                  </a:lnTo>
                  <a:lnTo>
                    <a:pt x="0" y="15026"/>
                  </a:lnTo>
                  <a:lnTo>
                    <a:pt x="0" y="15965"/>
                  </a:lnTo>
                  <a:lnTo>
                    <a:pt x="0" y="16904"/>
                  </a:lnTo>
                  <a:lnTo>
                    <a:pt x="0" y="17843"/>
                  </a:lnTo>
                  <a:lnTo>
                    <a:pt x="0" y="17843"/>
                  </a:lnTo>
                  <a:lnTo>
                    <a:pt x="0" y="18783"/>
                  </a:lnTo>
                  <a:lnTo>
                    <a:pt x="0" y="19722"/>
                  </a:lnTo>
                  <a:lnTo>
                    <a:pt x="2400" y="19722"/>
                  </a:lnTo>
                  <a:lnTo>
                    <a:pt x="2400" y="20661"/>
                  </a:lnTo>
                  <a:lnTo>
                    <a:pt x="4800" y="21600"/>
                  </a:lnTo>
                  <a:lnTo>
                    <a:pt x="4800" y="21600"/>
                  </a:lnTo>
                  <a:lnTo>
                    <a:pt x="4800" y="21600"/>
                  </a:lnTo>
                  <a:lnTo>
                    <a:pt x="12000" y="1784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86" name="Shape 4986"/>
            <p:cNvSpPr/>
            <p:nvPr/>
          </p:nvSpPr>
          <p:spPr>
            <a:xfrm>
              <a:off x="569912" y="515937"/>
              <a:ext cx="36513" cy="206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783" y="0"/>
                  </a:moveTo>
                  <a:lnTo>
                    <a:pt x="18783" y="0"/>
                  </a:lnTo>
                  <a:lnTo>
                    <a:pt x="17843" y="1662"/>
                  </a:lnTo>
                  <a:lnTo>
                    <a:pt x="15965" y="3323"/>
                  </a:lnTo>
                  <a:lnTo>
                    <a:pt x="15026" y="4985"/>
                  </a:lnTo>
                  <a:lnTo>
                    <a:pt x="14087" y="6646"/>
                  </a:lnTo>
                  <a:lnTo>
                    <a:pt x="12209" y="6646"/>
                  </a:lnTo>
                  <a:lnTo>
                    <a:pt x="11270" y="8308"/>
                  </a:lnTo>
                  <a:lnTo>
                    <a:pt x="10330" y="9969"/>
                  </a:lnTo>
                  <a:lnTo>
                    <a:pt x="8452" y="9969"/>
                  </a:lnTo>
                  <a:lnTo>
                    <a:pt x="8452" y="11631"/>
                  </a:lnTo>
                  <a:lnTo>
                    <a:pt x="7513" y="11631"/>
                  </a:lnTo>
                  <a:lnTo>
                    <a:pt x="7513" y="11631"/>
                  </a:lnTo>
                  <a:lnTo>
                    <a:pt x="6574" y="11631"/>
                  </a:lnTo>
                  <a:lnTo>
                    <a:pt x="5635" y="11631"/>
                  </a:lnTo>
                  <a:lnTo>
                    <a:pt x="5635" y="11631"/>
                  </a:lnTo>
                  <a:lnTo>
                    <a:pt x="4696" y="11631"/>
                  </a:lnTo>
                  <a:lnTo>
                    <a:pt x="4696" y="13292"/>
                  </a:lnTo>
                  <a:lnTo>
                    <a:pt x="4696" y="13292"/>
                  </a:lnTo>
                  <a:lnTo>
                    <a:pt x="3757" y="13292"/>
                  </a:lnTo>
                  <a:lnTo>
                    <a:pt x="3757" y="13292"/>
                  </a:lnTo>
                  <a:lnTo>
                    <a:pt x="3757" y="13292"/>
                  </a:lnTo>
                  <a:lnTo>
                    <a:pt x="3757" y="11631"/>
                  </a:lnTo>
                  <a:lnTo>
                    <a:pt x="2817" y="11631"/>
                  </a:lnTo>
                  <a:lnTo>
                    <a:pt x="2817" y="11631"/>
                  </a:lnTo>
                  <a:lnTo>
                    <a:pt x="2817" y="11631"/>
                  </a:lnTo>
                  <a:lnTo>
                    <a:pt x="0" y="18277"/>
                  </a:lnTo>
                  <a:lnTo>
                    <a:pt x="939" y="19938"/>
                  </a:lnTo>
                  <a:lnTo>
                    <a:pt x="939" y="19938"/>
                  </a:lnTo>
                  <a:lnTo>
                    <a:pt x="1878" y="19938"/>
                  </a:lnTo>
                  <a:lnTo>
                    <a:pt x="2817" y="19938"/>
                  </a:lnTo>
                  <a:lnTo>
                    <a:pt x="2817" y="21600"/>
                  </a:lnTo>
                  <a:lnTo>
                    <a:pt x="3757" y="21600"/>
                  </a:lnTo>
                  <a:lnTo>
                    <a:pt x="4696" y="21600"/>
                  </a:lnTo>
                  <a:lnTo>
                    <a:pt x="5635" y="21600"/>
                  </a:lnTo>
                  <a:lnTo>
                    <a:pt x="5635" y="19938"/>
                  </a:lnTo>
                  <a:lnTo>
                    <a:pt x="6574" y="19938"/>
                  </a:lnTo>
                  <a:lnTo>
                    <a:pt x="7513" y="19938"/>
                  </a:lnTo>
                  <a:lnTo>
                    <a:pt x="7513" y="19938"/>
                  </a:lnTo>
                  <a:lnTo>
                    <a:pt x="8452" y="19938"/>
                  </a:lnTo>
                  <a:lnTo>
                    <a:pt x="9391" y="18277"/>
                  </a:lnTo>
                  <a:lnTo>
                    <a:pt x="10330" y="18277"/>
                  </a:lnTo>
                  <a:lnTo>
                    <a:pt x="10330" y="18277"/>
                  </a:lnTo>
                  <a:lnTo>
                    <a:pt x="12209" y="16615"/>
                  </a:lnTo>
                  <a:lnTo>
                    <a:pt x="13148" y="16615"/>
                  </a:lnTo>
                  <a:lnTo>
                    <a:pt x="15026" y="14954"/>
                  </a:lnTo>
                  <a:lnTo>
                    <a:pt x="15965" y="13292"/>
                  </a:lnTo>
                  <a:lnTo>
                    <a:pt x="17843" y="11631"/>
                  </a:lnTo>
                  <a:lnTo>
                    <a:pt x="18783" y="9969"/>
                  </a:lnTo>
                  <a:lnTo>
                    <a:pt x="19722" y="9969"/>
                  </a:lnTo>
                  <a:lnTo>
                    <a:pt x="21600" y="8308"/>
                  </a:lnTo>
                  <a:lnTo>
                    <a:pt x="21600" y="8308"/>
                  </a:lnTo>
                  <a:lnTo>
                    <a:pt x="18783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87" name="Shape 4987"/>
            <p:cNvSpPr/>
            <p:nvPr/>
          </p:nvSpPr>
          <p:spPr>
            <a:xfrm>
              <a:off x="601662" y="503237"/>
              <a:ext cx="33338" cy="206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662"/>
                  </a:moveTo>
                  <a:lnTo>
                    <a:pt x="21600" y="1662"/>
                  </a:lnTo>
                  <a:lnTo>
                    <a:pt x="20571" y="0"/>
                  </a:lnTo>
                  <a:lnTo>
                    <a:pt x="19543" y="0"/>
                  </a:lnTo>
                  <a:lnTo>
                    <a:pt x="19543" y="0"/>
                  </a:lnTo>
                  <a:lnTo>
                    <a:pt x="18514" y="0"/>
                  </a:lnTo>
                  <a:lnTo>
                    <a:pt x="17486" y="0"/>
                  </a:lnTo>
                  <a:lnTo>
                    <a:pt x="17486" y="0"/>
                  </a:lnTo>
                  <a:lnTo>
                    <a:pt x="16457" y="0"/>
                  </a:lnTo>
                  <a:lnTo>
                    <a:pt x="15429" y="0"/>
                  </a:lnTo>
                  <a:lnTo>
                    <a:pt x="15429" y="0"/>
                  </a:lnTo>
                  <a:lnTo>
                    <a:pt x="14400" y="0"/>
                  </a:lnTo>
                  <a:lnTo>
                    <a:pt x="13371" y="0"/>
                  </a:lnTo>
                  <a:lnTo>
                    <a:pt x="13371" y="0"/>
                  </a:lnTo>
                  <a:lnTo>
                    <a:pt x="12343" y="1662"/>
                  </a:lnTo>
                  <a:lnTo>
                    <a:pt x="11314" y="1662"/>
                  </a:lnTo>
                  <a:lnTo>
                    <a:pt x="11314" y="1662"/>
                  </a:lnTo>
                  <a:lnTo>
                    <a:pt x="10286" y="3323"/>
                  </a:lnTo>
                  <a:lnTo>
                    <a:pt x="9257" y="3323"/>
                  </a:lnTo>
                  <a:lnTo>
                    <a:pt x="7200" y="4985"/>
                  </a:lnTo>
                  <a:lnTo>
                    <a:pt x="6171" y="6646"/>
                  </a:lnTo>
                  <a:lnTo>
                    <a:pt x="5143" y="8308"/>
                  </a:lnTo>
                  <a:lnTo>
                    <a:pt x="2057" y="11631"/>
                  </a:lnTo>
                  <a:lnTo>
                    <a:pt x="0" y="13292"/>
                  </a:lnTo>
                  <a:lnTo>
                    <a:pt x="3086" y="21600"/>
                  </a:lnTo>
                  <a:lnTo>
                    <a:pt x="5143" y="18277"/>
                  </a:lnTo>
                  <a:lnTo>
                    <a:pt x="8229" y="14954"/>
                  </a:lnTo>
                  <a:lnTo>
                    <a:pt x="9257" y="13292"/>
                  </a:lnTo>
                  <a:lnTo>
                    <a:pt x="10286" y="13292"/>
                  </a:lnTo>
                  <a:lnTo>
                    <a:pt x="11314" y="11631"/>
                  </a:lnTo>
                  <a:lnTo>
                    <a:pt x="12343" y="9969"/>
                  </a:lnTo>
                  <a:lnTo>
                    <a:pt x="13371" y="9969"/>
                  </a:lnTo>
                  <a:lnTo>
                    <a:pt x="13371" y="9969"/>
                  </a:lnTo>
                  <a:lnTo>
                    <a:pt x="14400" y="8308"/>
                  </a:lnTo>
                  <a:lnTo>
                    <a:pt x="14400" y="8308"/>
                  </a:lnTo>
                  <a:lnTo>
                    <a:pt x="15429" y="8308"/>
                  </a:lnTo>
                  <a:lnTo>
                    <a:pt x="15429" y="8308"/>
                  </a:lnTo>
                  <a:lnTo>
                    <a:pt x="16457" y="8308"/>
                  </a:lnTo>
                  <a:lnTo>
                    <a:pt x="16457" y="8308"/>
                  </a:lnTo>
                  <a:lnTo>
                    <a:pt x="16457" y="8308"/>
                  </a:lnTo>
                  <a:lnTo>
                    <a:pt x="17486" y="8308"/>
                  </a:lnTo>
                  <a:lnTo>
                    <a:pt x="17486" y="8308"/>
                  </a:lnTo>
                  <a:lnTo>
                    <a:pt x="17486" y="8308"/>
                  </a:lnTo>
                  <a:lnTo>
                    <a:pt x="17486" y="8308"/>
                  </a:lnTo>
                  <a:lnTo>
                    <a:pt x="17486" y="8308"/>
                  </a:lnTo>
                  <a:lnTo>
                    <a:pt x="17486" y="8308"/>
                  </a:lnTo>
                  <a:lnTo>
                    <a:pt x="17486" y="8308"/>
                  </a:lnTo>
                  <a:lnTo>
                    <a:pt x="17486" y="8308"/>
                  </a:lnTo>
                  <a:lnTo>
                    <a:pt x="21600" y="166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88" name="Shape 4988"/>
            <p:cNvSpPr/>
            <p:nvPr/>
          </p:nvSpPr>
          <p:spPr>
            <a:xfrm>
              <a:off x="623887" y="504825"/>
              <a:ext cx="14288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00" y="21600"/>
                  </a:moveTo>
                  <a:lnTo>
                    <a:pt x="12000" y="21600"/>
                  </a:lnTo>
                  <a:lnTo>
                    <a:pt x="14400" y="18783"/>
                  </a:lnTo>
                  <a:lnTo>
                    <a:pt x="16800" y="15965"/>
                  </a:lnTo>
                  <a:lnTo>
                    <a:pt x="16800" y="14087"/>
                  </a:lnTo>
                  <a:lnTo>
                    <a:pt x="19200" y="13148"/>
                  </a:lnTo>
                  <a:lnTo>
                    <a:pt x="19200" y="11270"/>
                  </a:lnTo>
                  <a:lnTo>
                    <a:pt x="19200" y="10330"/>
                  </a:lnTo>
                  <a:lnTo>
                    <a:pt x="19200" y="9391"/>
                  </a:lnTo>
                  <a:lnTo>
                    <a:pt x="21600" y="8452"/>
                  </a:lnTo>
                  <a:lnTo>
                    <a:pt x="21600" y="7513"/>
                  </a:lnTo>
                  <a:lnTo>
                    <a:pt x="21600" y="7513"/>
                  </a:lnTo>
                  <a:lnTo>
                    <a:pt x="21600" y="6574"/>
                  </a:lnTo>
                  <a:lnTo>
                    <a:pt x="21600" y="5635"/>
                  </a:lnTo>
                  <a:lnTo>
                    <a:pt x="21600" y="4696"/>
                  </a:lnTo>
                  <a:lnTo>
                    <a:pt x="21600" y="4696"/>
                  </a:lnTo>
                  <a:lnTo>
                    <a:pt x="21600" y="3757"/>
                  </a:lnTo>
                  <a:lnTo>
                    <a:pt x="21600" y="2817"/>
                  </a:lnTo>
                  <a:lnTo>
                    <a:pt x="21600" y="2817"/>
                  </a:lnTo>
                  <a:lnTo>
                    <a:pt x="19200" y="1878"/>
                  </a:lnTo>
                  <a:lnTo>
                    <a:pt x="19200" y="939"/>
                  </a:lnTo>
                  <a:lnTo>
                    <a:pt x="19200" y="939"/>
                  </a:lnTo>
                  <a:lnTo>
                    <a:pt x="16800" y="0"/>
                  </a:lnTo>
                  <a:lnTo>
                    <a:pt x="16800" y="0"/>
                  </a:lnTo>
                  <a:lnTo>
                    <a:pt x="7200" y="3757"/>
                  </a:lnTo>
                  <a:lnTo>
                    <a:pt x="7200" y="3757"/>
                  </a:lnTo>
                  <a:lnTo>
                    <a:pt x="9600" y="3757"/>
                  </a:lnTo>
                  <a:lnTo>
                    <a:pt x="9600" y="3757"/>
                  </a:lnTo>
                  <a:lnTo>
                    <a:pt x="9600" y="3757"/>
                  </a:lnTo>
                  <a:lnTo>
                    <a:pt x="9600" y="3757"/>
                  </a:lnTo>
                  <a:lnTo>
                    <a:pt x="9600" y="3757"/>
                  </a:lnTo>
                  <a:lnTo>
                    <a:pt x="9600" y="4696"/>
                  </a:lnTo>
                  <a:lnTo>
                    <a:pt x="9600" y="4696"/>
                  </a:lnTo>
                  <a:lnTo>
                    <a:pt x="9600" y="5635"/>
                  </a:lnTo>
                  <a:lnTo>
                    <a:pt x="9600" y="5635"/>
                  </a:lnTo>
                  <a:lnTo>
                    <a:pt x="9600" y="6574"/>
                  </a:lnTo>
                  <a:lnTo>
                    <a:pt x="9600" y="6574"/>
                  </a:lnTo>
                  <a:lnTo>
                    <a:pt x="9600" y="7513"/>
                  </a:lnTo>
                  <a:lnTo>
                    <a:pt x="9600" y="7513"/>
                  </a:lnTo>
                  <a:lnTo>
                    <a:pt x="9600" y="8452"/>
                  </a:lnTo>
                  <a:lnTo>
                    <a:pt x="7200" y="8452"/>
                  </a:lnTo>
                  <a:lnTo>
                    <a:pt x="7200" y="10330"/>
                  </a:lnTo>
                  <a:lnTo>
                    <a:pt x="7200" y="11270"/>
                  </a:lnTo>
                  <a:lnTo>
                    <a:pt x="4800" y="13148"/>
                  </a:lnTo>
                  <a:lnTo>
                    <a:pt x="4800" y="14087"/>
                  </a:lnTo>
                  <a:lnTo>
                    <a:pt x="2400" y="16904"/>
                  </a:lnTo>
                  <a:lnTo>
                    <a:pt x="0" y="19722"/>
                  </a:lnTo>
                  <a:lnTo>
                    <a:pt x="0" y="19722"/>
                  </a:lnTo>
                  <a:lnTo>
                    <a:pt x="120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89" name="Shape 4989"/>
            <p:cNvSpPr/>
            <p:nvPr/>
          </p:nvSpPr>
          <p:spPr>
            <a:xfrm>
              <a:off x="617537" y="538162"/>
              <a:ext cx="14288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00" y="17843"/>
                  </a:moveTo>
                  <a:lnTo>
                    <a:pt x="12000" y="17843"/>
                  </a:lnTo>
                  <a:lnTo>
                    <a:pt x="12000" y="17843"/>
                  </a:lnTo>
                  <a:lnTo>
                    <a:pt x="12000" y="17843"/>
                  </a:lnTo>
                  <a:lnTo>
                    <a:pt x="12000" y="17843"/>
                  </a:lnTo>
                  <a:lnTo>
                    <a:pt x="12000" y="17843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6904"/>
                  </a:lnTo>
                  <a:lnTo>
                    <a:pt x="12000" y="15965"/>
                  </a:lnTo>
                  <a:lnTo>
                    <a:pt x="12000" y="15965"/>
                  </a:lnTo>
                  <a:lnTo>
                    <a:pt x="12000" y="15026"/>
                  </a:lnTo>
                  <a:lnTo>
                    <a:pt x="12000" y="15026"/>
                  </a:lnTo>
                  <a:lnTo>
                    <a:pt x="12000" y="14087"/>
                  </a:lnTo>
                  <a:lnTo>
                    <a:pt x="12000" y="13148"/>
                  </a:lnTo>
                  <a:lnTo>
                    <a:pt x="12000" y="13148"/>
                  </a:lnTo>
                  <a:lnTo>
                    <a:pt x="12000" y="12209"/>
                  </a:lnTo>
                  <a:lnTo>
                    <a:pt x="14400" y="11270"/>
                  </a:lnTo>
                  <a:lnTo>
                    <a:pt x="14400" y="9391"/>
                  </a:lnTo>
                  <a:lnTo>
                    <a:pt x="14400" y="8452"/>
                  </a:lnTo>
                  <a:lnTo>
                    <a:pt x="16800" y="7513"/>
                  </a:lnTo>
                  <a:lnTo>
                    <a:pt x="19200" y="4696"/>
                  </a:lnTo>
                  <a:lnTo>
                    <a:pt x="21600" y="1878"/>
                  </a:lnTo>
                  <a:lnTo>
                    <a:pt x="9600" y="0"/>
                  </a:lnTo>
                  <a:lnTo>
                    <a:pt x="7200" y="2817"/>
                  </a:lnTo>
                  <a:lnTo>
                    <a:pt x="4800" y="5635"/>
                  </a:lnTo>
                  <a:lnTo>
                    <a:pt x="4800" y="7513"/>
                  </a:lnTo>
                  <a:lnTo>
                    <a:pt x="2400" y="8452"/>
                  </a:lnTo>
                  <a:lnTo>
                    <a:pt x="2400" y="10330"/>
                  </a:lnTo>
                  <a:lnTo>
                    <a:pt x="0" y="11270"/>
                  </a:lnTo>
                  <a:lnTo>
                    <a:pt x="0" y="12209"/>
                  </a:lnTo>
                  <a:lnTo>
                    <a:pt x="0" y="13148"/>
                  </a:lnTo>
                  <a:lnTo>
                    <a:pt x="0" y="13148"/>
                  </a:lnTo>
                  <a:lnTo>
                    <a:pt x="0" y="14087"/>
                  </a:lnTo>
                  <a:lnTo>
                    <a:pt x="0" y="15026"/>
                  </a:lnTo>
                  <a:lnTo>
                    <a:pt x="0" y="15026"/>
                  </a:lnTo>
                  <a:lnTo>
                    <a:pt x="0" y="15965"/>
                  </a:lnTo>
                  <a:lnTo>
                    <a:pt x="0" y="16904"/>
                  </a:lnTo>
                  <a:lnTo>
                    <a:pt x="0" y="17843"/>
                  </a:lnTo>
                  <a:lnTo>
                    <a:pt x="0" y="17843"/>
                  </a:lnTo>
                  <a:lnTo>
                    <a:pt x="0" y="18783"/>
                  </a:lnTo>
                  <a:lnTo>
                    <a:pt x="2400" y="19722"/>
                  </a:lnTo>
                  <a:lnTo>
                    <a:pt x="2400" y="19722"/>
                  </a:lnTo>
                  <a:lnTo>
                    <a:pt x="2400" y="20661"/>
                  </a:lnTo>
                  <a:lnTo>
                    <a:pt x="4800" y="20661"/>
                  </a:lnTo>
                  <a:lnTo>
                    <a:pt x="4800" y="21600"/>
                  </a:lnTo>
                  <a:lnTo>
                    <a:pt x="4800" y="21600"/>
                  </a:lnTo>
                  <a:lnTo>
                    <a:pt x="12000" y="1784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90" name="Shape 4990"/>
            <p:cNvSpPr/>
            <p:nvPr/>
          </p:nvSpPr>
          <p:spPr>
            <a:xfrm>
              <a:off x="620712" y="557212"/>
              <a:ext cx="34926" cy="206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0"/>
                  </a:moveTo>
                  <a:lnTo>
                    <a:pt x="19636" y="0"/>
                  </a:lnTo>
                  <a:lnTo>
                    <a:pt x="16691" y="3323"/>
                  </a:lnTo>
                  <a:lnTo>
                    <a:pt x="13745" y="4985"/>
                  </a:lnTo>
                  <a:lnTo>
                    <a:pt x="12764" y="6646"/>
                  </a:lnTo>
                  <a:lnTo>
                    <a:pt x="10800" y="8308"/>
                  </a:lnTo>
                  <a:lnTo>
                    <a:pt x="9818" y="9969"/>
                  </a:lnTo>
                  <a:lnTo>
                    <a:pt x="8836" y="9969"/>
                  </a:lnTo>
                  <a:lnTo>
                    <a:pt x="7855" y="9969"/>
                  </a:lnTo>
                  <a:lnTo>
                    <a:pt x="7855" y="11631"/>
                  </a:lnTo>
                  <a:lnTo>
                    <a:pt x="6873" y="11631"/>
                  </a:lnTo>
                  <a:lnTo>
                    <a:pt x="6873" y="11631"/>
                  </a:lnTo>
                  <a:lnTo>
                    <a:pt x="5891" y="11631"/>
                  </a:lnTo>
                  <a:lnTo>
                    <a:pt x="5891" y="11631"/>
                  </a:lnTo>
                  <a:lnTo>
                    <a:pt x="4909" y="11631"/>
                  </a:lnTo>
                  <a:lnTo>
                    <a:pt x="4909" y="11631"/>
                  </a:lnTo>
                  <a:lnTo>
                    <a:pt x="4909" y="11631"/>
                  </a:lnTo>
                  <a:lnTo>
                    <a:pt x="3927" y="11631"/>
                  </a:lnTo>
                  <a:lnTo>
                    <a:pt x="3927" y="11631"/>
                  </a:lnTo>
                  <a:lnTo>
                    <a:pt x="3927" y="11631"/>
                  </a:lnTo>
                  <a:lnTo>
                    <a:pt x="3927" y="11631"/>
                  </a:lnTo>
                  <a:lnTo>
                    <a:pt x="3927" y="11631"/>
                  </a:lnTo>
                  <a:lnTo>
                    <a:pt x="3927" y="11631"/>
                  </a:lnTo>
                  <a:lnTo>
                    <a:pt x="2945" y="11631"/>
                  </a:lnTo>
                  <a:lnTo>
                    <a:pt x="0" y="18277"/>
                  </a:lnTo>
                  <a:lnTo>
                    <a:pt x="982" y="19938"/>
                  </a:lnTo>
                  <a:lnTo>
                    <a:pt x="1964" y="19938"/>
                  </a:lnTo>
                  <a:lnTo>
                    <a:pt x="1964" y="19938"/>
                  </a:lnTo>
                  <a:lnTo>
                    <a:pt x="2945" y="19938"/>
                  </a:lnTo>
                  <a:lnTo>
                    <a:pt x="3927" y="19938"/>
                  </a:lnTo>
                  <a:lnTo>
                    <a:pt x="3927" y="21600"/>
                  </a:lnTo>
                  <a:lnTo>
                    <a:pt x="4909" y="21600"/>
                  </a:lnTo>
                  <a:lnTo>
                    <a:pt x="5891" y="19938"/>
                  </a:lnTo>
                  <a:lnTo>
                    <a:pt x="5891" y="19938"/>
                  </a:lnTo>
                  <a:lnTo>
                    <a:pt x="6873" y="19938"/>
                  </a:lnTo>
                  <a:lnTo>
                    <a:pt x="6873" y="19938"/>
                  </a:lnTo>
                  <a:lnTo>
                    <a:pt x="7855" y="19938"/>
                  </a:lnTo>
                  <a:lnTo>
                    <a:pt x="8836" y="19938"/>
                  </a:lnTo>
                  <a:lnTo>
                    <a:pt x="8836" y="18277"/>
                  </a:lnTo>
                  <a:lnTo>
                    <a:pt x="9818" y="18277"/>
                  </a:lnTo>
                  <a:lnTo>
                    <a:pt x="10800" y="18277"/>
                  </a:lnTo>
                  <a:lnTo>
                    <a:pt x="11782" y="16615"/>
                  </a:lnTo>
                  <a:lnTo>
                    <a:pt x="12764" y="14954"/>
                  </a:lnTo>
                  <a:lnTo>
                    <a:pt x="14727" y="14954"/>
                  </a:lnTo>
                  <a:lnTo>
                    <a:pt x="15709" y="13292"/>
                  </a:lnTo>
                  <a:lnTo>
                    <a:pt x="18655" y="9969"/>
                  </a:lnTo>
                  <a:lnTo>
                    <a:pt x="21600" y="8308"/>
                  </a:lnTo>
                  <a:lnTo>
                    <a:pt x="21600" y="8308"/>
                  </a:lnTo>
                  <a:lnTo>
                    <a:pt x="19636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91" name="Shape 4991"/>
            <p:cNvSpPr/>
            <p:nvPr/>
          </p:nvSpPr>
          <p:spPr>
            <a:xfrm>
              <a:off x="652462" y="554037"/>
              <a:ext cx="25401" cy="11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257"/>
                  </a:moveTo>
                  <a:lnTo>
                    <a:pt x="21600" y="9257"/>
                  </a:lnTo>
                  <a:lnTo>
                    <a:pt x="20250" y="6171"/>
                  </a:lnTo>
                  <a:lnTo>
                    <a:pt x="18900" y="3086"/>
                  </a:lnTo>
                  <a:lnTo>
                    <a:pt x="17550" y="3086"/>
                  </a:lnTo>
                  <a:lnTo>
                    <a:pt x="16200" y="3086"/>
                  </a:lnTo>
                  <a:lnTo>
                    <a:pt x="16200" y="0"/>
                  </a:lnTo>
                  <a:lnTo>
                    <a:pt x="14850" y="0"/>
                  </a:lnTo>
                  <a:lnTo>
                    <a:pt x="14850" y="0"/>
                  </a:lnTo>
                  <a:lnTo>
                    <a:pt x="14850" y="0"/>
                  </a:lnTo>
                  <a:lnTo>
                    <a:pt x="13500" y="0"/>
                  </a:lnTo>
                  <a:lnTo>
                    <a:pt x="12150" y="0"/>
                  </a:lnTo>
                  <a:lnTo>
                    <a:pt x="12150" y="0"/>
                  </a:lnTo>
                  <a:lnTo>
                    <a:pt x="10800" y="0"/>
                  </a:lnTo>
                  <a:lnTo>
                    <a:pt x="10800" y="0"/>
                  </a:lnTo>
                  <a:lnTo>
                    <a:pt x="9450" y="0"/>
                  </a:lnTo>
                  <a:lnTo>
                    <a:pt x="9450" y="0"/>
                  </a:lnTo>
                  <a:lnTo>
                    <a:pt x="8100" y="0"/>
                  </a:lnTo>
                  <a:lnTo>
                    <a:pt x="6750" y="0"/>
                  </a:lnTo>
                  <a:lnTo>
                    <a:pt x="6750" y="0"/>
                  </a:lnTo>
                  <a:lnTo>
                    <a:pt x="5400" y="3086"/>
                  </a:lnTo>
                  <a:lnTo>
                    <a:pt x="4050" y="3086"/>
                  </a:lnTo>
                  <a:lnTo>
                    <a:pt x="4050" y="3086"/>
                  </a:lnTo>
                  <a:lnTo>
                    <a:pt x="2700" y="3086"/>
                  </a:lnTo>
                  <a:lnTo>
                    <a:pt x="1350" y="6171"/>
                  </a:lnTo>
                  <a:lnTo>
                    <a:pt x="0" y="6171"/>
                  </a:lnTo>
                  <a:lnTo>
                    <a:pt x="2700" y="21600"/>
                  </a:lnTo>
                  <a:lnTo>
                    <a:pt x="4050" y="18514"/>
                  </a:lnTo>
                  <a:lnTo>
                    <a:pt x="5400" y="18514"/>
                  </a:lnTo>
                  <a:lnTo>
                    <a:pt x="5400" y="18514"/>
                  </a:lnTo>
                  <a:lnTo>
                    <a:pt x="6750" y="18514"/>
                  </a:lnTo>
                  <a:lnTo>
                    <a:pt x="8100" y="15429"/>
                  </a:lnTo>
                  <a:lnTo>
                    <a:pt x="8100" y="15429"/>
                  </a:lnTo>
                  <a:lnTo>
                    <a:pt x="9450" y="15429"/>
                  </a:lnTo>
                  <a:lnTo>
                    <a:pt x="9450" y="15429"/>
                  </a:lnTo>
                  <a:lnTo>
                    <a:pt x="9450" y="15429"/>
                  </a:lnTo>
                  <a:lnTo>
                    <a:pt x="10800" y="15429"/>
                  </a:lnTo>
                  <a:lnTo>
                    <a:pt x="10800" y="15429"/>
                  </a:lnTo>
                  <a:lnTo>
                    <a:pt x="10800" y="15429"/>
                  </a:lnTo>
                  <a:lnTo>
                    <a:pt x="12150" y="15429"/>
                  </a:lnTo>
                  <a:lnTo>
                    <a:pt x="12150" y="15429"/>
                  </a:lnTo>
                  <a:lnTo>
                    <a:pt x="12150" y="15429"/>
                  </a:lnTo>
                  <a:lnTo>
                    <a:pt x="12150" y="15429"/>
                  </a:lnTo>
                  <a:lnTo>
                    <a:pt x="13500" y="15429"/>
                  </a:lnTo>
                  <a:lnTo>
                    <a:pt x="13500" y="15429"/>
                  </a:lnTo>
                  <a:lnTo>
                    <a:pt x="13500" y="15429"/>
                  </a:lnTo>
                  <a:lnTo>
                    <a:pt x="13500" y="15429"/>
                  </a:lnTo>
                  <a:lnTo>
                    <a:pt x="14850" y="15429"/>
                  </a:lnTo>
                  <a:lnTo>
                    <a:pt x="14850" y="18514"/>
                  </a:lnTo>
                  <a:lnTo>
                    <a:pt x="16200" y="18514"/>
                  </a:lnTo>
                  <a:lnTo>
                    <a:pt x="17550" y="21600"/>
                  </a:lnTo>
                  <a:lnTo>
                    <a:pt x="17550" y="21600"/>
                  </a:lnTo>
                  <a:lnTo>
                    <a:pt x="21600" y="925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92" name="Shape 4992"/>
            <p:cNvSpPr/>
            <p:nvPr/>
          </p:nvSpPr>
          <p:spPr>
            <a:xfrm>
              <a:off x="673100" y="558800"/>
              <a:ext cx="12700" cy="254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0250"/>
                  </a:moveTo>
                  <a:lnTo>
                    <a:pt x="21600" y="20250"/>
                  </a:lnTo>
                  <a:lnTo>
                    <a:pt x="18900" y="17550"/>
                  </a:lnTo>
                  <a:lnTo>
                    <a:pt x="18900" y="14850"/>
                  </a:lnTo>
                  <a:lnTo>
                    <a:pt x="18900" y="13500"/>
                  </a:lnTo>
                  <a:lnTo>
                    <a:pt x="18900" y="12150"/>
                  </a:lnTo>
                  <a:lnTo>
                    <a:pt x="18900" y="10800"/>
                  </a:lnTo>
                  <a:lnTo>
                    <a:pt x="16200" y="9450"/>
                  </a:lnTo>
                  <a:lnTo>
                    <a:pt x="16200" y="8100"/>
                  </a:lnTo>
                  <a:lnTo>
                    <a:pt x="16200" y="6750"/>
                  </a:lnTo>
                  <a:lnTo>
                    <a:pt x="13500" y="5400"/>
                  </a:lnTo>
                  <a:lnTo>
                    <a:pt x="13500" y="4050"/>
                  </a:lnTo>
                  <a:lnTo>
                    <a:pt x="13500" y="4050"/>
                  </a:lnTo>
                  <a:lnTo>
                    <a:pt x="13500" y="2700"/>
                  </a:lnTo>
                  <a:lnTo>
                    <a:pt x="10800" y="2700"/>
                  </a:lnTo>
                  <a:lnTo>
                    <a:pt x="10800" y="1350"/>
                  </a:lnTo>
                  <a:lnTo>
                    <a:pt x="10800" y="1350"/>
                  </a:lnTo>
                  <a:lnTo>
                    <a:pt x="8100" y="0"/>
                  </a:lnTo>
                  <a:lnTo>
                    <a:pt x="8100" y="0"/>
                  </a:lnTo>
                  <a:lnTo>
                    <a:pt x="8100" y="0"/>
                  </a:lnTo>
                  <a:lnTo>
                    <a:pt x="0" y="5400"/>
                  </a:lnTo>
                  <a:lnTo>
                    <a:pt x="0" y="5400"/>
                  </a:lnTo>
                  <a:lnTo>
                    <a:pt x="0" y="5400"/>
                  </a:lnTo>
                  <a:lnTo>
                    <a:pt x="0" y="5400"/>
                  </a:lnTo>
                  <a:lnTo>
                    <a:pt x="0" y="5400"/>
                  </a:lnTo>
                  <a:lnTo>
                    <a:pt x="0" y="5400"/>
                  </a:lnTo>
                  <a:lnTo>
                    <a:pt x="0" y="5400"/>
                  </a:lnTo>
                  <a:lnTo>
                    <a:pt x="0" y="6750"/>
                  </a:lnTo>
                  <a:lnTo>
                    <a:pt x="0" y="6750"/>
                  </a:lnTo>
                  <a:lnTo>
                    <a:pt x="2700" y="8100"/>
                  </a:lnTo>
                  <a:lnTo>
                    <a:pt x="2700" y="8100"/>
                  </a:lnTo>
                  <a:lnTo>
                    <a:pt x="2700" y="9450"/>
                  </a:lnTo>
                  <a:lnTo>
                    <a:pt x="2700" y="10800"/>
                  </a:lnTo>
                  <a:lnTo>
                    <a:pt x="5400" y="12150"/>
                  </a:lnTo>
                  <a:lnTo>
                    <a:pt x="5400" y="13500"/>
                  </a:lnTo>
                  <a:lnTo>
                    <a:pt x="5400" y="14850"/>
                  </a:lnTo>
                  <a:lnTo>
                    <a:pt x="5400" y="16200"/>
                  </a:lnTo>
                  <a:lnTo>
                    <a:pt x="5400" y="18900"/>
                  </a:lnTo>
                  <a:lnTo>
                    <a:pt x="8100" y="21600"/>
                  </a:lnTo>
                  <a:lnTo>
                    <a:pt x="8100" y="21600"/>
                  </a:lnTo>
                  <a:lnTo>
                    <a:pt x="21600" y="2025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93" name="Shape 4993"/>
            <p:cNvSpPr/>
            <p:nvPr/>
          </p:nvSpPr>
          <p:spPr>
            <a:xfrm>
              <a:off x="677862" y="582612"/>
              <a:ext cx="19051" cy="206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6615"/>
                  </a:moveTo>
                  <a:lnTo>
                    <a:pt x="21600" y="16615"/>
                  </a:lnTo>
                  <a:lnTo>
                    <a:pt x="18000" y="13292"/>
                  </a:lnTo>
                  <a:lnTo>
                    <a:pt x="16200" y="9969"/>
                  </a:lnTo>
                  <a:lnTo>
                    <a:pt x="14400" y="9969"/>
                  </a:lnTo>
                  <a:lnTo>
                    <a:pt x="12600" y="8308"/>
                  </a:lnTo>
                  <a:lnTo>
                    <a:pt x="12600" y="6646"/>
                  </a:lnTo>
                  <a:lnTo>
                    <a:pt x="10800" y="6646"/>
                  </a:lnTo>
                  <a:lnTo>
                    <a:pt x="10800" y="4985"/>
                  </a:lnTo>
                  <a:lnTo>
                    <a:pt x="10800" y="4985"/>
                  </a:lnTo>
                  <a:lnTo>
                    <a:pt x="9000" y="3323"/>
                  </a:lnTo>
                  <a:lnTo>
                    <a:pt x="9000" y="3323"/>
                  </a:lnTo>
                  <a:lnTo>
                    <a:pt x="9000" y="1662"/>
                  </a:lnTo>
                  <a:lnTo>
                    <a:pt x="9000" y="1662"/>
                  </a:lnTo>
                  <a:lnTo>
                    <a:pt x="9000" y="0"/>
                  </a:lnTo>
                  <a:lnTo>
                    <a:pt x="9000" y="0"/>
                  </a:lnTo>
                  <a:lnTo>
                    <a:pt x="0" y="1662"/>
                  </a:lnTo>
                  <a:lnTo>
                    <a:pt x="0" y="1662"/>
                  </a:lnTo>
                  <a:lnTo>
                    <a:pt x="0" y="3323"/>
                  </a:lnTo>
                  <a:lnTo>
                    <a:pt x="0" y="4985"/>
                  </a:lnTo>
                  <a:lnTo>
                    <a:pt x="1800" y="6646"/>
                  </a:lnTo>
                  <a:lnTo>
                    <a:pt x="1800" y="6646"/>
                  </a:lnTo>
                  <a:lnTo>
                    <a:pt x="1800" y="8308"/>
                  </a:lnTo>
                  <a:lnTo>
                    <a:pt x="3600" y="9969"/>
                  </a:lnTo>
                  <a:lnTo>
                    <a:pt x="3600" y="11631"/>
                  </a:lnTo>
                  <a:lnTo>
                    <a:pt x="5400" y="11631"/>
                  </a:lnTo>
                  <a:lnTo>
                    <a:pt x="5400" y="13292"/>
                  </a:lnTo>
                  <a:lnTo>
                    <a:pt x="7200" y="14954"/>
                  </a:lnTo>
                  <a:lnTo>
                    <a:pt x="9000" y="16615"/>
                  </a:lnTo>
                  <a:lnTo>
                    <a:pt x="10800" y="18277"/>
                  </a:lnTo>
                  <a:lnTo>
                    <a:pt x="14400" y="21600"/>
                  </a:lnTo>
                  <a:lnTo>
                    <a:pt x="14400" y="21600"/>
                  </a:lnTo>
                  <a:lnTo>
                    <a:pt x="21600" y="1661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94" name="Shape 4994"/>
            <p:cNvSpPr/>
            <p:nvPr/>
          </p:nvSpPr>
          <p:spPr>
            <a:xfrm>
              <a:off x="690562" y="598487"/>
              <a:ext cx="46038" cy="333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6457"/>
                  </a:moveTo>
                  <a:lnTo>
                    <a:pt x="20855" y="16457"/>
                  </a:lnTo>
                  <a:lnTo>
                    <a:pt x="20110" y="15429"/>
                  </a:lnTo>
                  <a:lnTo>
                    <a:pt x="19366" y="14400"/>
                  </a:lnTo>
                  <a:lnTo>
                    <a:pt x="17876" y="13371"/>
                  </a:lnTo>
                  <a:lnTo>
                    <a:pt x="16386" y="12343"/>
                  </a:lnTo>
                  <a:lnTo>
                    <a:pt x="14897" y="11314"/>
                  </a:lnTo>
                  <a:lnTo>
                    <a:pt x="14152" y="10286"/>
                  </a:lnTo>
                  <a:lnTo>
                    <a:pt x="12662" y="9257"/>
                  </a:lnTo>
                  <a:lnTo>
                    <a:pt x="11172" y="8229"/>
                  </a:lnTo>
                  <a:lnTo>
                    <a:pt x="9683" y="6171"/>
                  </a:lnTo>
                  <a:lnTo>
                    <a:pt x="8193" y="5143"/>
                  </a:lnTo>
                  <a:lnTo>
                    <a:pt x="6703" y="4114"/>
                  </a:lnTo>
                  <a:lnTo>
                    <a:pt x="5214" y="3086"/>
                  </a:lnTo>
                  <a:lnTo>
                    <a:pt x="4469" y="1029"/>
                  </a:lnTo>
                  <a:lnTo>
                    <a:pt x="3724" y="1029"/>
                  </a:lnTo>
                  <a:lnTo>
                    <a:pt x="3724" y="0"/>
                  </a:lnTo>
                  <a:lnTo>
                    <a:pt x="2979" y="0"/>
                  </a:lnTo>
                  <a:lnTo>
                    <a:pt x="2979" y="0"/>
                  </a:lnTo>
                  <a:lnTo>
                    <a:pt x="0" y="3086"/>
                  </a:lnTo>
                  <a:lnTo>
                    <a:pt x="745" y="4114"/>
                  </a:lnTo>
                  <a:lnTo>
                    <a:pt x="745" y="4114"/>
                  </a:lnTo>
                  <a:lnTo>
                    <a:pt x="1490" y="5143"/>
                  </a:lnTo>
                  <a:lnTo>
                    <a:pt x="2234" y="5143"/>
                  </a:lnTo>
                  <a:lnTo>
                    <a:pt x="2979" y="7200"/>
                  </a:lnTo>
                  <a:lnTo>
                    <a:pt x="4469" y="8229"/>
                  </a:lnTo>
                  <a:lnTo>
                    <a:pt x="5959" y="9257"/>
                  </a:lnTo>
                  <a:lnTo>
                    <a:pt x="7448" y="10286"/>
                  </a:lnTo>
                  <a:lnTo>
                    <a:pt x="8938" y="12343"/>
                  </a:lnTo>
                  <a:lnTo>
                    <a:pt x="10428" y="13371"/>
                  </a:lnTo>
                  <a:lnTo>
                    <a:pt x="11917" y="14400"/>
                  </a:lnTo>
                  <a:lnTo>
                    <a:pt x="13407" y="15429"/>
                  </a:lnTo>
                  <a:lnTo>
                    <a:pt x="14897" y="17486"/>
                  </a:lnTo>
                  <a:lnTo>
                    <a:pt x="15641" y="18514"/>
                  </a:lnTo>
                  <a:lnTo>
                    <a:pt x="17131" y="19543"/>
                  </a:lnTo>
                  <a:lnTo>
                    <a:pt x="17876" y="20571"/>
                  </a:lnTo>
                  <a:lnTo>
                    <a:pt x="18621" y="20571"/>
                  </a:lnTo>
                  <a:lnTo>
                    <a:pt x="19366" y="21600"/>
                  </a:lnTo>
                  <a:lnTo>
                    <a:pt x="21600" y="1645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95" name="Shape 4995"/>
            <p:cNvSpPr/>
            <p:nvPr/>
          </p:nvSpPr>
          <p:spPr>
            <a:xfrm>
              <a:off x="681037" y="576262"/>
              <a:ext cx="84138" cy="762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10596" y="0"/>
                  </a:lnTo>
                  <a:lnTo>
                    <a:pt x="10596" y="0"/>
                  </a:lnTo>
                  <a:lnTo>
                    <a:pt x="10596" y="450"/>
                  </a:lnTo>
                  <a:lnTo>
                    <a:pt x="10596" y="450"/>
                  </a:lnTo>
                  <a:lnTo>
                    <a:pt x="10596" y="450"/>
                  </a:lnTo>
                  <a:lnTo>
                    <a:pt x="10596" y="450"/>
                  </a:lnTo>
                  <a:lnTo>
                    <a:pt x="10596" y="450"/>
                  </a:lnTo>
                  <a:lnTo>
                    <a:pt x="10596" y="900"/>
                  </a:lnTo>
                  <a:lnTo>
                    <a:pt x="10596" y="900"/>
                  </a:lnTo>
                  <a:lnTo>
                    <a:pt x="10596" y="900"/>
                  </a:lnTo>
                  <a:lnTo>
                    <a:pt x="10596" y="900"/>
                  </a:lnTo>
                  <a:lnTo>
                    <a:pt x="10596" y="900"/>
                  </a:lnTo>
                  <a:lnTo>
                    <a:pt x="10596" y="900"/>
                  </a:lnTo>
                  <a:lnTo>
                    <a:pt x="10596" y="1350"/>
                  </a:lnTo>
                  <a:lnTo>
                    <a:pt x="10596" y="1350"/>
                  </a:lnTo>
                  <a:lnTo>
                    <a:pt x="10596" y="1350"/>
                  </a:lnTo>
                  <a:lnTo>
                    <a:pt x="10596" y="1350"/>
                  </a:lnTo>
                  <a:lnTo>
                    <a:pt x="10596" y="1350"/>
                  </a:lnTo>
                  <a:lnTo>
                    <a:pt x="10596" y="1350"/>
                  </a:lnTo>
                  <a:lnTo>
                    <a:pt x="10596" y="1800"/>
                  </a:lnTo>
                  <a:lnTo>
                    <a:pt x="10596" y="1800"/>
                  </a:lnTo>
                  <a:lnTo>
                    <a:pt x="10596" y="1800"/>
                  </a:lnTo>
                  <a:lnTo>
                    <a:pt x="10596" y="1800"/>
                  </a:lnTo>
                  <a:lnTo>
                    <a:pt x="10596" y="1800"/>
                  </a:lnTo>
                  <a:lnTo>
                    <a:pt x="10189" y="2250"/>
                  </a:lnTo>
                  <a:lnTo>
                    <a:pt x="10189" y="2250"/>
                  </a:lnTo>
                  <a:lnTo>
                    <a:pt x="10189" y="2250"/>
                  </a:lnTo>
                  <a:lnTo>
                    <a:pt x="10189" y="2250"/>
                  </a:lnTo>
                  <a:lnTo>
                    <a:pt x="10189" y="2250"/>
                  </a:lnTo>
                  <a:lnTo>
                    <a:pt x="10189" y="2250"/>
                  </a:lnTo>
                  <a:lnTo>
                    <a:pt x="10189" y="2700"/>
                  </a:lnTo>
                  <a:lnTo>
                    <a:pt x="10189" y="2700"/>
                  </a:lnTo>
                  <a:lnTo>
                    <a:pt x="10189" y="2700"/>
                  </a:lnTo>
                  <a:lnTo>
                    <a:pt x="10189" y="2700"/>
                  </a:lnTo>
                  <a:lnTo>
                    <a:pt x="10189" y="2700"/>
                  </a:lnTo>
                  <a:lnTo>
                    <a:pt x="10189" y="2700"/>
                  </a:lnTo>
                  <a:lnTo>
                    <a:pt x="10189" y="3150"/>
                  </a:lnTo>
                  <a:lnTo>
                    <a:pt x="10189" y="3150"/>
                  </a:lnTo>
                  <a:lnTo>
                    <a:pt x="10189" y="3150"/>
                  </a:lnTo>
                  <a:lnTo>
                    <a:pt x="10189" y="3150"/>
                  </a:lnTo>
                  <a:lnTo>
                    <a:pt x="10189" y="3150"/>
                  </a:lnTo>
                  <a:lnTo>
                    <a:pt x="10189" y="3150"/>
                  </a:lnTo>
                  <a:lnTo>
                    <a:pt x="10189" y="3600"/>
                  </a:lnTo>
                  <a:lnTo>
                    <a:pt x="9781" y="3600"/>
                  </a:lnTo>
                  <a:lnTo>
                    <a:pt x="9781" y="3600"/>
                  </a:lnTo>
                  <a:lnTo>
                    <a:pt x="9781" y="3600"/>
                  </a:lnTo>
                  <a:lnTo>
                    <a:pt x="9781" y="3600"/>
                  </a:lnTo>
                  <a:lnTo>
                    <a:pt x="9781" y="3600"/>
                  </a:lnTo>
                  <a:lnTo>
                    <a:pt x="9781" y="4050"/>
                  </a:lnTo>
                  <a:lnTo>
                    <a:pt x="9781" y="4050"/>
                  </a:lnTo>
                  <a:lnTo>
                    <a:pt x="9781" y="4050"/>
                  </a:lnTo>
                  <a:lnTo>
                    <a:pt x="9781" y="4050"/>
                  </a:lnTo>
                  <a:lnTo>
                    <a:pt x="9781" y="4050"/>
                  </a:lnTo>
                  <a:lnTo>
                    <a:pt x="9781" y="4050"/>
                  </a:lnTo>
                  <a:lnTo>
                    <a:pt x="9781" y="4500"/>
                  </a:lnTo>
                  <a:lnTo>
                    <a:pt x="9781" y="4500"/>
                  </a:lnTo>
                  <a:lnTo>
                    <a:pt x="9781" y="4500"/>
                  </a:lnTo>
                  <a:lnTo>
                    <a:pt x="9781" y="4500"/>
                  </a:lnTo>
                  <a:lnTo>
                    <a:pt x="9781" y="4500"/>
                  </a:lnTo>
                  <a:lnTo>
                    <a:pt x="9781" y="4500"/>
                  </a:lnTo>
                  <a:lnTo>
                    <a:pt x="9374" y="4950"/>
                  </a:lnTo>
                  <a:lnTo>
                    <a:pt x="9374" y="4950"/>
                  </a:lnTo>
                  <a:lnTo>
                    <a:pt x="9374" y="4950"/>
                  </a:lnTo>
                  <a:lnTo>
                    <a:pt x="9374" y="4950"/>
                  </a:lnTo>
                  <a:lnTo>
                    <a:pt x="9374" y="4950"/>
                  </a:lnTo>
                  <a:lnTo>
                    <a:pt x="9374" y="4950"/>
                  </a:lnTo>
                  <a:lnTo>
                    <a:pt x="9374" y="4950"/>
                  </a:lnTo>
                  <a:lnTo>
                    <a:pt x="9374" y="5400"/>
                  </a:lnTo>
                  <a:lnTo>
                    <a:pt x="9374" y="5400"/>
                  </a:lnTo>
                  <a:lnTo>
                    <a:pt x="9374" y="5400"/>
                  </a:lnTo>
                  <a:lnTo>
                    <a:pt x="9374" y="5400"/>
                  </a:lnTo>
                  <a:lnTo>
                    <a:pt x="9374" y="5400"/>
                  </a:lnTo>
                  <a:lnTo>
                    <a:pt x="9374" y="5400"/>
                  </a:lnTo>
                  <a:lnTo>
                    <a:pt x="9374" y="5850"/>
                  </a:lnTo>
                  <a:lnTo>
                    <a:pt x="8966" y="5850"/>
                  </a:lnTo>
                  <a:lnTo>
                    <a:pt x="8966" y="5850"/>
                  </a:lnTo>
                  <a:lnTo>
                    <a:pt x="8966" y="5850"/>
                  </a:lnTo>
                  <a:lnTo>
                    <a:pt x="8966" y="5850"/>
                  </a:lnTo>
                  <a:lnTo>
                    <a:pt x="8966" y="5850"/>
                  </a:lnTo>
                  <a:lnTo>
                    <a:pt x="8966" y="6300"/>
                  </a:lnTo>
                  <a:lnTo>
                    <a:pt x="8966" y="6300"/>
                  </a:lnTo>
                  <a:lnTo>
                    <a:pt x="8966" y="6300"/>
                  </a:lnTo>
                  <a:lnTo>
                    <a:pt x="8966" y="6300"/>
                  </a:lnTo>
                  <a:lnTo>
                    <a:pt x="8966" y="6300"/>
                  </a:lnTo>
                  <a:lnTo>
                    <a:pt x="8966" y="6300"/>
                  </a:lnTo>
                  <a:lnTo>
                    <a:pt x="8966" y="6300"/>
                  </a:lnTo>
                  <a:lnTo>
                    <a:pt x="8966" y="6750"/>
                  </a:lnTo>
                  <a:lnTo>
                    <a:pt x="8966" y="6750"/>
                  </a:lnTo>
                  <a:lnTo>
                    <a:pt x="8558" y="6750"/>
                  </a:lnTo>
                  <a:lnTo>
                    <a:pt x="8558" y="6750"/>
                  </a:lnTo>
                  <a:lnTo>
                    <a:pt x="8558" y="6750"/>
                  </a:lnTo>
                  <a:lnTo>
                    <a:pt x="8558" y="6750"/>
                  </a:lnTo>
                  <a:lnTo>
                    <a:pt x="8558" y="6750"/>
                  </a:lnTo>
                  <a:lnTo>
                    <a:pt x="8558" y="7200"/>
                  </a:lnTo>
                  <a:lnTo>
                    <a:pt x="8558" y="7200"/>
                  </a:lnTo>
                  <a:lnTo>
                    <a:pt x="8558" y="7200"/>
                  </a:lnTo>
                  <a:lnTo>
                    <a:pt x="8558" y="7200"/>
                  </a:lnTo>
                  <a:lnTo>
                    <a:pt x="8558" y="7200"/>
                  </a:lnTo>
                  <a:lnTo>
                    <a:pt x="8558" y="7200"/>
                  </a:lnTo>
                  <a:lnTo>
                    <a:pt x="8558" y="7200"/>
                  </a:lnTo>
                  <a:lnTo>
                    <a:pt x="8151" y="7650"/>
                  </a:lnTo>
                  <a:lnTo>
                    <a:pt x="8151" y="7650"/>
                  </a:lnTo>
                  <a:lnTo>
                    <a:pt x="8151" y="7650"/>
                  </a:lnTo>
                  <a:lnTo>
                    <a:pt x="8151" y="7650"/>
                  </a:lnTo>
                  <a:lnTo>
                    <a:pt x="8151" y="7650"/>
                  </a:lnTo>
                  <a:lnTo>
                    <a:pt x="8151" y="7650"/>
                  </a:lnTo>
                  <a:lnTo>
                    <a:pt x="8151" y="7650"/>
                  </a:lnTo>
                  <a:lnTo>
                    <a:pt x="8151" y="8100"/>
                  </a:lnTo>
                  <a:lnTo>
                    <a:pt x="8151" y="8100"/>
                  </a:lnTo>
                  <a:lnTo>
                    <a:pt x="8151" y="8100"/>
                  </a:lnTo>
                  <a:lnTo>
                    <a:pt x="8151" y="8100"/>
                  </a:lnTo>
                  <a:lnTo>
                    <a:pt x="7743" y="8100"/>
                  </a:lnTo>
                  <a:lnTo>
                    <a:pt x="7743" y="8100"/>
                  </a:lnTo>
                  <a:lnTo>
                    <a:pt x="7743" y="8100"/>
                  </a:lnTo>
                  <a:lnTo>
                    <a:pt x="7743" y="8550"/>
                  </a:lnTo>
                  <a:lnTo>
                    <a:pt x="7743" y="8550"/>
                  </a:lnTo>
                  <a:lnTo>
                    <a:pt x="7743" y="8550"/>
                  </a:lnTo>
                  <a:lnTo>
                    <a:pt x="7743" y="8550"/>
                  </a:lnTo>
                  <a:lnTo>
                    <a:pt x="7743" y="8550"/>
                  </a:lnTo>
                  <a:lnTo>
                    <a:pt x="7743" y="8550"/>
                  </a:lnTo>
                  <a:lnTo>
                    <a:pt x="7743" y="8550"/>
                  </a:lnTo>
                  <a:lnTo>
                    <a:pt x="7743" y="9000"/>
                  </a:lnTo>
                  <a:lnTo>
                    <a:pt x="7336" y="9000"/>
                  </a:lnTo>
                  <a:lnTo>
                    <a:pt x="7336" y="9000"/>
                  </a:lnTo>
                  <a:lnTo>
                    <a:pt x="7336" y="9000"/>
                  </a:lnTo>
                  <a:lnTo>
                    <a:pt x="7336" y="9000"/>
                  </a:lnTo>
                  <a:lnTo>
                    <a:pt x="7336" y="9000"/>
                  </a:lnTo>
                  <a:lnTo>
                    <a:pt x="7336" y="9000"/>
                  </a:lnTo>
                  <a:lnTo>
                    <a:pt x="7336" y="9450"/>
                  </a:lnTo>
                  <a:lnTo>
                    <a:pt x="7336" y="9450"/>
                  </a:lnTo>
                  <a:lnTo>
                    <a:pt x="7336" y="9450"/>
                  </a:lnTo>
                  <a:lnTo>
                    <a:pt x="7336" y="9450"/>
                  </a:lnTo>
                  <a:lnTo>
                    <a:pt x="6928" y="9450"/>
                  </a:lnTo>
                  <a:lnTo>
                    <a:pt x="6928" y="9450"/>
                  </a:lnTo>
                  <a:lnTo>
                    <a:pt x="6928" y="9450"/>
                  </a:lnTo>
                  <a:lnTo>
                    <a:pt x="6928" y="9450"/>
                  </a:lnTo>
                  <a:lnTo>
                    <a:pt x="6928" y="9900"/>
                  </a:lnTo>
                  <a:lnTo>
                    <a:pt x="6928" y="9900"/>
                  </a:lnTo>
                  <a:lnTo>
                    <a:pt x="6928" y="9900"/>
                  </a:lnTo>
                  <a:lnTo>
                    <a:pt x="6928" y="9900"/>
                  </a:lnTo>
                  <a:lnTo>
                    <a:pt x="6928" y="9900"/>
                  </a:lnTo>
                  <a:lnTo>
                    <a:pt x="6521" y="9900"/>
                  </a:lnTo>
                  <a:lnTo>
                    <a:pt x="6521" y="9900"/>
                  </a:lnTo>
                  <a:lnTo>
                    <a:pt x="6521" y="9900"/>
                  </a:lnTo>
                  <a:lnTo>
                    <a:pt x="6521" y="10350"/>
                  </a:lnTo>
                  <a:lnTo>
                    <a:pt x="6521" y="10350"/>
                  </a:lnTo>
                  <a:lnTo>
                    <a:pt x="6521" y="10350"/>
                  </a:lnTo>
                  <a:lnTo>
                    <a:pt x="6521" y="10350"/>
                  </a:lnTo>
                  <a:lnTo>
                    <a:pt x="6521" y="10350"/>
                  </a:lnTo>
                  <a:lnTo>
                    <a:pt x="6521" y="10350"/>
                  </a:lnTo>
                  <a:lnTo>
                    <a:pt x="6113" y="10350"/>
                  </a:lnTo>
                  <a:lnTo>
                    <a:pt x="6113" y="10350"/>
                  </a:lnTo>
                  <a:lnTo>
                    <a:pt x="6113" y="10800"/>
                  </a:lnTo>
                  <a:lnTo>
                    <a:pt x="6113" y="10800"/>
                  </a:lnTo>
                  <a:lnTo>
                    <a:pt x="6113" y="10800"/>
                  </a:lnTo>
                  <a:lnTo>
                    <a:pt x="6113" y="10800"/>
                  </a:lnTo>
                  <a:lnTo>
                    <a:pt x="6113" y="10800"/>
                  </a:lnTo>
                  <a:lnTo>
                    <a:pt x="6113" y="10800"/>
                  </a:lnTo>
                  <a:lnTo>
                    <a:pt x="6113" y="10800"/>
                  </a:lnTo>
                  <a:lnTo>
                    <a:pt x="5706" y="10800"/>
                  </a:lnTo>
                  <a:lnTo>
                    <a:pt x="5706" y="11250"/>
                  </a:lnTo>
                  <a:lnTo>
                    <a:pt x="5706" y="11250"/>
                  </a:lnTo>
                  <a:lnTo>
                    <a:pt x="5706" y="11250"/>
                  </a:lnTo>
                  <a:lnTo>
                    <a:pt x="5706" y="11250"/>
                  </a:lnTo>
                  <a:lnTo>
                    <a:pt x="5706" y="11250"/>
                  </a:lnTo>
                  <a:lnTo>
                    <a:pt x="5706" y="11250"/>
                  </a:lnTo>
                  <a:lnTo>
                    <a:pt x="5706" y="11250"/>
                  </a:lnTo>
                  <a:lnTo>
                    <a:pt x="5706" y="11250"/>
                  </a:lnTo>
                  <a:lnTo>
                    <a:pt x="5298" y="11700"/>
                  </a:lnTo>
                  <a:lnTo>
                    <a:pt x="5298" y="11700"/>
                  </a:lnTo>
                  <a:lnTo>
                    <a:pt x="5298" y="11700"/>
                  </a:lnTo>
                  <a:lnTo>
                    <a:pt x="5298" y="11700"/>
                  </a:lnTo>
                  <a:lnTo>
                    <a:pt x="5298" y="11700"/>
                  </a:lnTo>
                  <a:lnTo>
                    <a:pt x="5298" y="11700"/>
                  </a:lnTo>
                  <a:lnTo>
                    <a:pt x="5298" y="11700"/>
                  </a:lnTo>
                  <a:lnTo>
                    <a:pt x="5298" y="11700"/>
                  </a:lnTo>
                  <a:lnTo>
                    <a:pt x="4891" y="11700"/>
                  </a:lnTo>
                  <a:lnTo>
                    <a:pt x="4891" y="12150"/>
                  </a:lnTo>
                  <a:lnTo>
                    <a:pt x="4891" y="12150"/>
                  </a:lnTo>
                  <a:lnTo>
                    <a:pt x="4891" y="12150"/>
                  </a:lnTo>
                  <a:lnTo>
                    <a:pt x="4891" y="12150"/>
                  </a:lnTo>
                  <a:lnTo>
                    <a:pt x="4891" y="12150"/>
                  </a:lnTo>
                  <a:lnTo>
                    <a:pt x="4891" y="12150"/>
                  </a:lnTo>
                  <a:lnTo>
                    <a:pt x="4891" y="12150"/>
                  </a:lnTo>
                  <a:lnTo>
                    <a:pt x="4483" y="12150"/>
                  </a:lnTo>
                  <a:lnTo>
                    <a:pt x="4483" y="12150"/>
                  </a:lnTo>
                  <a:lnTo>
                    <a:pt x="4483" y="12600"/>
                  </a:lnTo>
                  <a:lnTo>
                    <a:pt x="4483" y="12600"/>
                  </a:lnTo>
                  <a:lnTo>
                    <a:pt x="4483" y="12600"/>
                  </a:lnTo>
                  <a:lnTo>
                    <a:pt x="4483" y="12600"/>
                  </a:lnTo>
                  <a:lnTo>
                    <a:pt x="4483" y="12600"/>
                  </a:lnTo>
                  <a:lnTo>
                    <a:pt x="4075" y="12600"/>
                  </a:lnTo>
                  <a:lnTo>
                    <a:pt x="4075" y="12600"/>
                  </a:lnTo>
                  <a:lnTo>
                    <a:pt x="4075" y="12600"/>
                  </a:lnTo>
                  <a:lnTo>
                    <a:pt x="4075" y="12600"/>
                  </a:lnTo>
                  <a:lnTo>
                    <a:pt x="4075" y="13050"/>
                  </a:lnTo>
                  <a:lnTo>
                    <a:pt x="4075" y="13050"/>
                  </a:lnTo>
                  <a:lnTo>
                    <a:pt x="4075" y="13050"/>
                  </a:lnTo>
                  <a:lnTo>
                    <a:pt x="4075" y="13050"/>
                  </a:lnTo>
                  <a:lnTo>
                    <a:pt x="3668" y="13050"/>
                  </a:lnTo>
                  <a:lnTo>
                    <a:pt x="3668" y="13050"/>
                  </a:lnTo>
                  <a:lnTo>
                    <a:pt x="3668" y="13050"/>
                  </a:lnTo>
                  <a:lnTo>
                    <a:pt x="3668" y="13050"/>
                  </a:lnTo>
                  <a:lnTo>
                    <a:pt x="3668" y="13050"/>
                  </a:lnTo>
                  <a:lnTo>
                    <a:pt x="3668" y="13050"/>
                  </a:lnTo>
                  <a:lnTo>
                    <a:pt x="3668" y="13500"/>
                  </a:lnTo>
                  <a:lnTo>
                    <a:pt x="3260" y="13500"/>
                  </a:lnTo>
                  <a:lnTo>
                    <a:pt x="3260" y="13500"/>
                  </a:lnTo>
                  <a:lnTo>
                    <a:pt x="3260" y="13500"/>
                  </a:lnTo>
                  <a:lnTo>
                    <a:pt x="3260" y="13500"/>
                  </a:lnTo>
                  <a:lnTo>
                    <a:pt x="3260" y="13500"/>
                  </a:lnTo>
                  <a:lnTo>
                    <a:pt x="3260" y="13500"/>
                  </a:lnTo>
                  <a:lnTo>
                    <a:pt x="3260" y="13500"/>
                  </a:lnTo>
                  <a:lnTo>
                    <a:pt x="2853" y="13500"/>
                  </a:lnTo>
                  <a:lnTo>
                    <a:pt x="2853" y="13500"/>
                  </a:lnTo>
                  <a:lnTo>
                    <a:pt x="2853" y="13950"/>
                  </a:lnTo>
                  <a:lnTo>
                    <a:pt x="2853" y="13950"/>
                  </a:lnTo>
                  <a:lnTo>
                    <a:pt x="2853" y="13950"/>
                  </a:lnTo>
                  <a:lnTo>
                    <a:pt x="2853" y="13950"/>
                  </a:lnTo>
                  <a:lnTo>
                    <a:pt x="2853" y="13950"/>
                  </a:lnTo>
                  <a:lnTo>
                    <a:pt x="2445" y="13950"/>
                  </a:lnTo>
                  <a:lnTo>
                    <a:pt x="2445" y="13950"/>
                  </a:lnTo>
                  <a:lnTo>
                    <a:pt x="2445" y="13950"/>
                  </a:lnTo>
                  <a:lnTo>
                    <a:pt x="2445" y="14400"/>
                  </a:lnTo>
                  <a:lnTo>
                    <a:pt x="2445" y="14400"/>
                  </a:lnTo>
                  <a:lnTo>
                    <a:pt x="2038" y="14400"/>
                  </a:lnTo>
                  <a:lnTo>
                    <a:pt x="2038" y="14400"/>
                  </a:lnTo>
                  <a:lnTo>
                    <a:pt x="2038" y="14400"/>
                  </a:lnTo>
                  <a:lnTo>
                    <a:pt x="2038" y="14400"/>
                  </a:lnTo>
                  <a:lnTo>
                    <a:pt x="2038" y="14400"/>
                  </a:lnTo>
                  <a:lnTo>
                    <a:pt x="2038" y="14400"/>
                  </a:lnTo>
                  <a:lnTo>
                    <a:pt x="2038" y="14400"/>
                  </a:lnTo>
                  <a:lnTo>
                    <a:pt x="1630" y="14400"/>
                  </a:lnTo>
                  <a:lnTo>
                    <a:pt x="1630" y="14850"/>
                  </a:lnTo>
                  <a:lnTo>
                    <a:pt x="1630" y="14850"/>
                  </a:lnTo>
                  <a:lnTo>
                    <a:pt x="1630" y="14850"/>
                  </a:lnTo>
                  <a:lnTo>
                    <a:pt x="1630" y="14850"/>
                  </a:lnTo>
                  <a:lnTo>
                    <a:pt x="1630" y="14850"/>
                  </a:lnTo>
                  <a:lnTo>
                    <a:pt x="1223" y="14850"/>
                  </a:lnTo>
                  <a:lnTo>
                    <a:pt x="1223" y="14850"/>
                  </a:lnTo>
                  <a:lnTo>
                    <a:pt x="1223" y="14850"/>
                  </a:lnTo>
                  <a:lnTo>
                    <a:pt x="1223" y="14850"/>
                  </a:lnTo>
                  <a:lnTo>
                    <a:pt x="1223" y="14850"/>
                  </a:lnTo>
                  <a:lnTo>
                    <a:pt x="1223" y="14850"/>
                  </a:lnTo>
                  <a:lnTo>
                    <a:pt x="815" y="14850"/>
                  </a:lnTo>
                  <a:lnTo>
                    <a:pt x="815" y="15300"/>
                  </a:lnTo>
                  <a:lnTo>
                    <a:pt x="815" y="15300"/>
                  </a:lnTo>
                  <a:lnTo>
                    <a:pt x="815" y="15300"/>
                  </a:lnTo>
                  <a:lnTo>
                    <a:pt x="815" y="15300"/>
                  </a:lnTo>
                  <a:lnTo>
                    <a:pt x="815" y="15300"/>
                  </a:lnTo>
                  <a:lnTo>
                    <a:pt x="815" y="15300"/>
                  </a:lnTo>
                  <a:lnTo>
                    <a:pt x="408" y="15300"/>
                  </a:lnTo>
                  <a:lnTo>
                    <a:pt x="408" y="15300"/>
                  </a:lnTo>
                  <a:lnTo>
                    <a:pt x="408" y="15300"/>
                  </a:lnTo>
                  <a:lnTo>
                    <a:pt x="408" y="15300"/>
                  </a:lnTo>
                  <a:lnTo>
                    <a:pt x="408" y="15300"/>
                  </a:lnTo>
                  <a:lnTo>
                    <a:pt x="408" y="15750"/>
                  </a:lnTo>
                  <a:lnTo>
                    <a:pt x="0" y="15750"/>
                  </a:lnTo>
                  <a:lnTo>
                    <a:pt x="216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96" name="Shape 4996"/>
            <p:cNvSpPr/>
            <p:nvPr/>
          </p:nvSpPr>
          <p:spPr>
            <a:xfrm>
              <a:off x="866775" y="627062"/>
              <a:ext cx="31750" cy="158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2960"/>
                  </a:moveTo>
                  <a:lnTo>
                    <a:pt x="21600" y="12960"/>
                  </a:lnTo>
                  <a:lnTo>
                    <a:pt x="20520" y="12960"/>
                  </a:lnTo>
                  <a:lnTo>
                    <a:pt x="20520" y="10800"/>
                  </a:lnTo>
                  <a:lnTo>
                    <a:pt x="19440" y="10800"/>
                  </a:lnTo>
                  <a:lnTo>
                    <a:pt x="19440" y="10800"/>
                  </a:lnTo>
                  <a:lnTo>
                    <a:pt x="18360" y="10800"/>
                  </a:lnTo>
                  <a:lnTo>
                    <a:pt x="18360" y="10800"/>
                  </a:lnTo>
                  <a:lnTo>
                    <a:pt x="17280" y="8640"/>
                  </a:lnTo>
                  <a:lnTo>
                    <a:pt x="17280" y="8640"/>
                  </a:lnTo>
                  <a:lnTo>
                    <a:pt x="15120" y="8640"/>
                  </a:lnTo>
                  <a:lnTo>
                    <a:pt x="14040" y="8640"/>
                  </a:lnTo>
                  <a:lnTo>
                    <a:pt x="12960" y="8640"/>
                  </a:lnTo>
                  <a:lnTo>
                    <a:pt x="11880" y="8640"/>
                  </a:lnTo>
                  <a:lnTo>
                    <a:pt x="10800" y="8640"/>
                  </a:lnTo>
                  <a:lnTo>
                    <a:pt x="10800" y="8640"/>
                  </a:lnTo>
                  <a:lnTo>
                    <a:pt x="9720" y="6480"/>
                  </a:lnTo>
                  <a:lnTo>
                    <a:pt x="9720" y="6480"/>
                  </a:lnTo>
                  <a:lnTo>
                    <a:pt x="8640" y="6480"/>
                  </a:lnTo>
                  <a:lnTo>
                    <a:pt x="8640" y="6480"/>
                  </a:lnTo>
                  <a:lnTo>
                    <a:pt x="7560" y="6480"/>
                  </a:lnTo>
                  <a:lnTo>
                    <a:pt x="6480" y="4320"/>
                  </a:lnTo>
                  <a:lnTo>
                    <a:pt x="6480" y="4320"/>
                  </a:lnTo>
                  <a:lnTo>
                    <a:pt x="5400" y="2160"/>
                  </a:lnTo>
                  <a:lnTo>
                    <a:pt x="4320" y="2160"/>
                  </a:lnTo>
                  <a:lnTo>
                    <a:pt x="3240" y="0"/>
                  </a:lnTo>
                  <a:lnTo>
                    <a:pt x="0" y="10800"/>
                  </a:lnTo>
                  <a:lnTo>
                    <a:pt x="1080" y="10800"/>
                  </a:lnTo>
                  <a:lnTo>
                    <a:pt x="2160" y="12960"/>
                  </a:lnTo>
                  <a:lnTo>
                    <a:pt x="3240" y="12960"/>
                  </a:lnTo>
                  <a:lnTo>
                    <a:pt x="4320" y="15120"/>
                  </a:lnTo>
                  <a:lnTo>
                    <a:pt x="5400" y="15120"/>
                  </a:lnTo>
                  <a:lnTo>
                    <a:pt x="6480" y="15120"/>
                  </a:lnTo>
                  <a:lnTo>
                    <a:pt x="7560" y="17280"/>
                  </a:lnTo>
                  <a:lnTo>
                    <a:pt x="7560" y="17280"/>
                  </a:lnTo>
                  <a:lnTo>
                    <a:pt x="8640" y="17280"/>
                  </a:lnTo>
                  <a:lnTo>
                    <a:pt x="9720" y="17280"/>
                  </a:lnTo>
                  <a:lnTo>
                    <a:pt x="9720" y="19440"/>
                  </a:lnTo>
                  <a:lnTo>
                    <a:pt x="10800" y="19440"/>
                  </a:lnTo>
                  <a:lnTo>
                    <a:pt x="11880" y="19440"/>
                  </a:lnTo>
                  <a:lnTo>
                    <a:pt x="12960" y="19440"/>
                  </a:lnTo>
                  <a:lnTo>
                    <a:pt x="15120" y="19440"/>
                  </a:lnTo>
                  <a:lnTo>
                    <a:pt x="16200" y="19440"/>
                  </a:lnTo>
                  <a:lnTo>
                    <a:pt x="16200" y="19440"/>
                  </a:lnTo>
                  <a:lnTo>
                    <a:pt x="16200" y="19440"/>
                  </a:lnTo>
                  <a:lnTo>
                    <a:pt x="17280" y="19440"/>
                  </a:lnTo>
                  <a:lnTo>
                    <a:pt x="17280" y="21600"/>
                  </a:lnTo>
                  <a:lnTo>
                    <a:pt x="17280" y="21600"/>
                  </a:lnTo>
                  <a:lnTo>
                    <a:pt x="17280" y="21600"/>
                  </a:lnTo>
                  <a:lnTo>
                    <a:pt x="18360" y="21600"/>
                  </a:lnTo>
                  <a:lnTo>
                    <a:pt x="18360" y="21600"/>
                  </a:lnTo>
                  <a:lnTo>
                    <a:pt x="18360" y="21600"/>
                  </a:lnTo>
                  <a:lnTo>
                    <a:pt x="21600" y="1296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97" name="Shape 4997"/>
            <p:cNvSpPr/>
            <p:nvPr/>
          </p:nvSpPr>
          <p:spPr>
            <a:xfrm>
              <a:off x="893762" y="636587"/>
              <a:ext cx="15876" cy="23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21600" y="21600"/>
                  </a:lnTo>
                  <a:lnTo>
                    <a:pt x="21600" y="20160"/>
                  </a:lnTo>
                  <a:lnTo>
                    <a:pt x="21600" y="17280"/>
                  </a:lnTo>
                  <a:lnTo>
                    <a:pt x="21600" y="15840"/>
                  </a:lnTo>
                  <a:lnTo>
                    <a:pt x="19440" y="14400"/>
                  </a:lnTo>
                  <a:lnTo>
                    <a:pt x="19440" y="12960"/>
                  </a:lnTo>
                  <a:lnTo>
                    <a:pt x="19440" y="11520"/>
                  </a:lnTo>
                  <a:lnTo>
                    <a:pt x="17280" y="10080"/>
                  </a:lnTo>
                  <a:lnTo>
                    <a:pt x="17280" y="8640"/>
                  </a:lnTo>
                  <a:lnTo>
                    <a:pt x="17280" y="7200"/>
                  </a:lnTo>
                  <a:lnTo>
                    <a:pt x="15120" y="7200"/>
                  </a:lnTo>
                  <a:lnTo>
                    <a:pt x="15120" y="5760"/>
                  </a:lnTo>
                  <a:lnTo>
                    <a:pt x="12960" y="4320"/>
                  </a:lnTo>
                  <a:lnTo>
                    <a:pt x="12960" y="2880"/>
                  </a:lnTo>
                  <a:lnTo>
                    <a:pt x="10800" y="2880"/>
                  </a:lnTo>
                  <a:lnTo>
                    <a:pt x="10800" y="2880"/>
                  </a:lnTo>
                  <a:lnTo>
                    <a:pt x="8640" y="1440"/>
                  </a:lnTo>
                  <a:lnTo>
                    <a:pt x="8640" y="1440"/>
                  </a:lnTo>
                  <a:lnTo>
                    <a:pt x="6480" y="0"/>
                  </a:lnTo>
                  <a:lnTo>
                    <a:pt x="0" y="5760"/>
                  </a:lnTo>
                  <a:lnTo>
                    <a:pt x="2160" y="7200"/>
                  </a:lnTo>
                  <a:lnTo>
                    <a:pt x="2160" y="7200"/>
                  </a:lnTo>
                  <a:lnTo>
                    <a:pt x="2160" y="7200"/>
                  </a:lnTo>
                  <a:lnTo>
                    <a:pt x="4320" y="8640"/>
                  </a:lnTo>
                  <a:lnTo>
                    <a:pt x="4320" y="8640"/>
                  </a:lnTo>
                  <a:lnTo>
                    <a:pt x="4320" y="8640"/>
                  </a:lnTo>
                  <a:lnTo>
                    <a:pt x="6480" y="10080"/>
                  </a:lnTo>
                  <a:lnTo>
                    <a:pt x="6480" y="10080"/>
                  </a:lnTo>
                  <a:lnTo>
                    <a:pt x="6480" y="11520"/>
                  </a:lnTo>
                  <a:lnTo>
                    <a:pt x="8640" y="11520"/>
                  </a:lnTo>
                  <a:lnTo>
                    <a:pt x="8640" y="12960"/>
                  </a:lnTo>
                  <a:lnTo>
                    <a:pt x="8640" y="14400"/>
                  </a:lnTo>
                  <a:lnTo>
                    <a:pt x="8640" y="14400"/>
                  </a:lnTo>
                  <a:lnTo>
                    <a:pt x="8640" y="15840"/>
                  </a:lnTo>
                  <a:lnTo>
                    <a:pt x="10800" y="17280"/>
                  </a:lnTo>
                  <a:lnTo>
                    <a:pt x="10800" y="18720"/>
                  </a:lnTo>
                  <a:lnTo>
                    <a:pt x="10800" y="20160"/>
                  </a:lnTo>
                  <a:lnTo>
                    <a:pt x="10800" y="21600"/>
                  </a:lnTo>
                  <a:lnTo>
                    <a:pt x="10800" y="21600"/>
                  </a:lnTo>
                  <a:lnTo>
                    <a:pt x="216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98" name="Shape 4998"/>
            <p:cNvSpPr/>
            <p:nvPr/>
          </p:nvSpPr>
          <p:spPr>
            <a:xfrm>
              <a:off x="901700" y="660400"/>
              <a:ext cx="19050" cy="285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6800"/>
                  </a:moveTo>
                  <a:lnTo>
                    <a:pt x="21600" y="16800"/>
                  </a:lnTo>
                  <a:lnTo>
                    <a:pt x="21600" y="15600"/>
                  </a:lnTo>
                  <a:lnTo>
                    <a:pt x="19800" y="15600"/>
                  </a:lnTo>
                  <a:lnTo>
                    <a:pt x="18000" y="14400"/>
                  </a:lnTo>
                  <a:lnTo>
                    <a:pt x="18000" y="13200"/>
                  </a:lnTo>
                  <a:lnTo>
                    <a:pt x="16200" y="12000"/>
                  </a:lnTo>
                  <a:lnTo>
                    <a:pt x="14400" y="10800"/>
                  </a:lnTo>
                  <a:lnTo>
                    <a:pt x="14400" y="9600"/>
                  </a:lnTo>
                  <a:lnTo>
                    <a:pt x="12600" y="9600"/>
                  </a:lnTo>
                  <a:lnTo>
                    <a:pt x="12600" y="8400"/>
                  </a:lnTo>
                  <a:lnTo>
                    <a:pt x="10800" y="7200"/>
                  </a:lnTo>
                  <a:lnTo>
                    <a:pt x="10800" y="6000"/>
                  </a:lnTo>
                  <a:lnTo>
                    <a:pt x="10800" y="4800"/>
                  </a:lnTo>
                  <a:lnTo>
                    <a:pt x="9000" y="3600"/>
                  </a:lnTo>
                  <a:lnTo>
                    <a:pt x="9000" y="2400"/>
                  </a:lnTo>
                  <a:lnTo>
                    <a:pt x="9000" y="1200"/>
                  </a:lnTo>
                  <a:lnTo>
                    <a:pt x="9000" y="0"/>
                  </a:lnTo>
                  <a:lnTo>
                    <a:pt x="0" y="0"/>
                  </a:lnTo>
                  <a:lnTo>
                    <a:pt x="0" y="1200"/>
                  </a:lnTo>
                  <a:lnTo>
                    <a:pt x="0" y="3600"/>
                  </a:lnTo>
                  <a:lnTo>
                    <a:pt x="1800" y="4800"/>
                  </a:lnTo>
                  <a:lnTo>
                    <a:pt x="1800" y="6000"/>
                  </a:lnTo>
                  <a:lnTo>
                    <a:pt x="1800" y="7200"/>
                  </a:lnTo>
                  <a:lnTo>
                    <a:pt x="3600" y="9600"/>
                  </a:lnTo>
                  <a:lnTo>
                    <a:pt x="3600" y="10800"/>
                  </a:lnTo>
                  <a:lnTo>
                    <a:pt x="5400" y="12000"/>
                  </a:lnTo>
                  <a:lnTo>
                    <a:pt x="7200" y="13200"/>
                  </a:lnTo>
                  <a:lnTo>
                    <a:pt x="7200" y="14400"/>
                  </a:lnTo>
                  <a:lnTo>
                    <a:pt x="9000" y="15600"/>
                  </a:lnTo>
                  <a:lnTo>
                    <a:pt x="10800" y="16800"/>
                  </a:lnTo>
                  <a:lnTo>
                    <a:pt x="12600" y="18000"/>
                  </a:lnTo>
                  <a:lnTo>
                    <a:pt x="12600" y="19200"/>
                  </a:lnTo>
                  <a:lnTo>
                    <a:pt x="14400" y="20400"/>
                  </a:lnTo>
                  <a:lnTo>
                    <a:pt x="16200" y="21600"/>
                  </a:lnTo>
                  <a:lnTo>
                    <a:pt x="16200" y="21600"/>
                  </a:lnTo>
                  <a:lnTo>
                    <a:pt x="21600" y="168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4999" name="Shape 4999"/>
            <p:cNvSpPr/>
            <p:nvPr/>
          </p:nvSpPr>
          <p:spPr>
            <a:xfrm>
              <a:off x="915987" y="682625"/>
              <a:ext cx="30163" cy="142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463" y="9600"/>
                  </a:moveTo>
                  <a:lnTo>
                    <a:pt x="20463" y="9600"/>
                  </a:lnTo>
                  <a:lnTo>
                    <a:pt x="19326" y="9600"/>
                  </a:lnTo>
                  <a:lnTo>
                    <a:pt x="17053" y="9600"/>
                  </a:lnTo>
                  <a:lnTo>
                    <a:pt x="15916" y="9600"/>
                  </a:lnTo>
                  <a:lnTo>
                    <a:pt x="14779" y="9600"/>
                  </a:lnTo>
                  <a:lnTo>
                    <a:pt x="14779" y="9600"/>
                  </a:lnTo>
                  <a:lnTo>
                    <a:pt x="13642" y="9600"/>
                  </a:lnTo>
                  <a:lnTo>
                    <a:pt x="13642" y="9600"/>
                  </a:lnTo>
                  <a:lnTo>
                    <a:pt x="12505" y="9600"/>
                  </a:lnTo>
                  <a:lnTo>
                    <a:pt x="12505" y="9600"/>
                  </a:lnTo>
                  <a:lnTo>
                    <a:pt x="11368" y="9600"/>
                  </a:lnTo>
                  <a:lnTo>
                    <a:pt x="11368" y="9600"/>
                  </a:lnTo>
                  <a:lnTo>
                    <a:pt x="10232" y="7200"/>
                  </a:lnTo>
                  <a:lnTo>
                    <a:pt x="10232" y="7200"/>
                  </a:lnTo>
                  <a:lnTo>
                    <a:pt x="9095" y="7200"/>
                  </a:lnTo>
                  <a:lnTo>
                    <a:pt x="7958" y="4800"/>
                  </a:lnTo>
                  <a:lnTo>
                    <a:pt x="6821" y="4800"/>
                  </a:lnTo>
                  <a:lnTo>
                    <a:pt x="6821" y="4800"/>
                  </a:lnTo>
                  <a:lnTo>
                    <a:pt x="5684" y="2400"/>
                  </a:lnTo>
                  <a:lnTo>
                    <a:pt x="4547" y="2400"/>
                  </a:lnTo>
                  <a:lnTo>
                    <a:pt x="3411" y="0"/>
                  </a:lnTo>
                  <a:lnTo>
                    <a:pt x="0" y="9600"/>
                  </a:lnTo>
                  <a:lnTo>
                    <a:pt x="1137" y="9600"/>
                  </a:lnTo>
                  <a:lnTo>
                    <a:pt x="2274" y="12000"/>
                  </a:lnTo>
                  <a:lnTo>
                    <a:pt x="3411" y="14400"/>
                  </a:lnTo>
                  <a:lnTo>
                    <a:pt x="4547" y="14400"/>
                  </a:lnTo>
                  <a:lnTo>
                    <a:pt x="5684" y="16800"/>
                  </a:lnTo>
                  <a:lnTo>
                    <a:pt x="6821" y="16800"/>
                  </a:lnTo>
                  <a:lnTo>
                    <a:pt x="7958" y="19200"/>
                  </a:lnTo>
                  <a:lnTo>
                    <a:pt x="9095" y="19200"/>
                  </a:lnTo>
                  <a:lnTo>
                    <a:pt x="10232" y="19200"/>
                  </a:lnTo>
                  <a:lnTo>
                    <a:pt x="10232" y="19200"/>
                  </a:lnTo>
                  <a:lnTo>
                    <a:pt x="11368" y="21600"/>
                  </a:lnTo>
                  <a:lnTo>
                    <a:pt x="11368" y="21600"/>
                  </a:lnTo>
                  <a:lnTo>
                    <a:pt x="12505" y="21600"/>
                  </a:lnTo>
                  <a:lnTo>
                    <a:pt x="13642" y="21600"/>
                  </a:lnTo>
                  <a:lnTo>
                    <a:pt x="13642" y="21600"/>
                  </a:lnTo>
                  <a:lnTo>
                    <a:pt x="14779" y="21600"/>
                  </a:lnTo>
                  <a:lnTo>
                    <a:pt x="15916" y="21600"/>
                  </a:lnTo>
                  <a:lnTo>
                    <a:pt x="18189" y="21600"/>
                  </a:lnTo>
                  <a:lnTo>
                    <a:pt x="19326" y="21600"/>
                  </a:lnTo>
                  <a:lnTo>
                    <a:pt x="21600" y="21600"/>
                  </a:lnTo>
                  <a:lnTo>
                    <a:pt x="21600" y="21600"/>
                  </a:lnTo>
                  <a:lnTo>
                    <a:pt x="20463" y="9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5000" name="Shape 5000"/>
            <p:cNvSpPr/>
            <p:nvPr/>
          </p:nvSpPr>
          <p:spPr>
            <a:xfrm>
              <a:off x="944562" y="681037"/>
              <a:ext cx="39688" cy="158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320"/>
                  </a:moveTo>
                  <a:lnTo>
                    <a:pt x="21600" y="4320"/>
                  </a:lnTo>
                  <a:lnTo>
                    <a:pt x="21600" y="4320"/>
                  </a:lnTo>
                  <a:lnTo>
                    <a:pt x="21600" y="4320"/>
                  </a:lnTo>
                  <a:lnTo>
                    <a:pt x="20736" y="2160"/>
                  </a:lnTo>
                  <a:lnTo>
                    <a:pt x="20736" y="2160"/>
                  </a:lnTo>
                  <a:lnTo>
                    <a:pt x="19872" y="2160"/>
                  </a:lnTo>
                  <a:lnTo>
                    <a:pt x="19008" y="0"/>
                  </a:lnTo>
                  <a:lnTo>
                    <a:pt x="18144" y="0"/>
                  </a:lnTo>
                  <a:lnTo>
                    <a:pt x="17280" y="0"/>
                  </a:lnTo>
                  <a:lnTo>
                    <a:pt x="17280" y="0"/>
                  </a:lnTo>
                  <a:lnTo>
                    <a:pt x="16416" y="0"/>
                  </a:lnTo>
                  <a:lnTo>
                    <a:pt x="15552" y="0"/>
                  </a:lnTo>
                  <a:lnTo>
                    <a:pt x="14688" y="0"/>
                  </a:lnTo>
                  <a:lnTo>
                    <a:pt x="13824" y="0"/>
                  </a:lnTo>
                  <a:lnTo>
                    <a:pt x="12960" y="0"/>
                  </a:lnTo>
                  <a:lnTo>
                    <a:pt x="12960" y="2160"/>
                  </a:lnTo>
                  <a:lnTo>
                    <a:pt x="12096" y="2160"/>
                  </a:lnTo>
                  <a:lnTo>
                    <a:pt x="11232" y="2160"/>
                  </a:lnTo>
                  <a:lnTo>
                    <a:pt x="10368" y="2160"/>
                  </a:lnTo>
                  <a:lnTo>
                    <a:pt x="9504" y="4320"/>
                  </a:lnTo>
                  <a:lnTo>
                    <a:pt x="7776" y="4320"/>
                  </a:lnTo>
                  <a:lnTo>
                    <a:pt x="6048" y="6480"/>
                  </a:lnTo>
                  <a:lnTo>
                    <a:pt x="5184" y="6480"/>
                  </a:lnTo>
                  <a:lnTo>
                    <a:pt x="3456" y="8640"/>
                  </a:lnTo>
                  <a:lnTo>
                    <a:pt x="2592" y="8640"/>
                  </a:lnTo>
                  <a:lnTo>
                    <a:pt x="1728" y="8640"/>
                  </a:lnTo>
                  <a:lnTo>
                    <a:pt x="864" y="10800"/>
                  </a:lnTo>
                  <a:lnTo>
                    <a:pt x="864" y="10800"/>
                  </a:lnTo>
                  <a:lnTo>
                    <a:pt x="0" y="10800"/>
                  </a:lnTo>
                  <a:lnTo>
                    <a:pt x="864" y="21600"/>
                  </a:lnTo>
                  <a:lnTo>
                    <a:pt x="864" y="21600"/>
                  </a:lnTo>
                  <a:lnTo>
                    <a:pt x="1728" y="19440"/>
                  </a:lnTo>
                  <a:lnTo>
                    <a:pt x="2592" y="19440"/>
                  </a:lnTo>
                  <a:lnTo>
                    <a:pt x="3456" y="19440"/>
                  </a:lnTo>
                  <a:lnTo>
                    <a:pt x="5184" y="19440"/>
                  </a:lnTo>
                  <a:lnTo>
                    <a:pt x="6048" y="17280"/>
                  </a:lnTo>
                  <a:lnTo>
                    <a:pt x="7776" y="17280"/>
                  </a:lnTo>
                  <a:lnTo>
                    <a:pt x="8640" y="15120"/>
                  </a:lnTo>
                  <a:lnTo>
                    <a:pt x="10368" y="12960"/>
                  </a:lnTo>
                  <a:lnTo>
                    <a:pt x="12096" y="12960"/>
                  </a:lnTo>
                  <a:lnTo>
                    <a:pt x="12096" y="12960"/>
                  </a:lnTo>
                  <a:lnTo>
                    <a:pt x="12960" y="12960"/>
                  </a:lnTo>
                  <a:lnTo>
                    <a:pt x="13824" y="10800"/>
                  </a:lnTo>
                  <a:lnTo>
                    <a:pt x="13824" y="10800"/>
                  </a:lnTo>
                  <a:lnTo>
                    <a:pt x="14688" y="10800"/>
                  </a:lnTo>
                  <a:lnTo>
                    <a:pt x="15552" y="10800"/>
                  </a:lnTo>
                  <a:lnTo>
                    <a:pt x="15552" y="10800"/>
                  </a:lnTo>
                  <a:lnTo>
                    <a:pt x="16416" y="10800"/>
                  </a:lnTo>
                  <a:lnTo>
                    <a:pt x="16416" y="10800"/>
                  </a:lnTo>
                  <a:lnTo>
                    <a:pt x="17280" y="10800"/>
                  </a:lnTo>
                  <a:lnTo>
                    <a:pt x="17280" y="10800"/>
                  </a:lnTo>
                  <a:lnTo>
                    <a:pt x="18144" y="10800"/>
                  </a:lnTo>
                  <a:lnTo>
                    <a:pt x="18144" y="10800"/>
                  </a:lnTo>
                  <a:lnTo>
                    <a:pt x="18144" y="12960"/>
                  </a:lnTo>
                  <a:lnTo>
                    <a:pt x="19008" y="12960"/>
                  </a:lnTo>
                  <a:lnTo>
                    <a:pt x="19008" y="12960"/>
                  </a:lnTo>
                  <a:lnTo>
                    <a:pt x="19008" y="12960"/>
                  </a:lnTo>
                  <a:lnTo>
                    <a:pt x="19008" y="12960"/>
                  </a:lnTo>
                  <a:lnTo>
                    <a:pt x="19008" y="12960"/>
                  </a:lnTo>
                  <a:lnTo>
                    <a:pt x="21600" y="43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5001" name="Shape 5001"/>
            <p:cNvSpPr/>
            <p:nvPr/>
          </p:nvSpPr>
          <p:spPr>
            <a:xfrm>
              <a:off x="979487" y="684212"/>
              <a:ext cx="12701" cy="412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200" y="21600"/>
                  </a:moveTo>
                  <a:lnTo>
                    <a:pt x="16200" y="21600"/>
                  </a:lnTo>
                  <a:lnTo>
                    <a:pt x="16200" y="19938"/>
                  </a:lnTo>
                  <a:lnTo>
                    <a:pt x="16200" y="19108"/>
                  </a:lnTo>
                  <a:lnTo>
                    <a:pt x="18900" y="17446"/>
                  </a:lnTo>
                  <a:lnTo>
                    <a:pt x="18900" y="15785"/>
                  </a:lnTo>
                  <a:lnTo>
                    <a:pt x="18900" y="14123"/>
                  </a:lnTo>
                  <a:lnTo>
                    <a:pt x="18900" y="13292"/>
                  </a:lnTo>
                  <a:lnTo>
                    <a:pt x="18900" y="12462"/>
                  </a:lnTo>
                  <a:lnTo>
                    <a:pt x="21600" y="11631"/>
                  </a:lnTo>
                  <a:lnTo>
                    <a:pt x="21600" y="10800"/>
                  </a:lnTo>
                  <a:lnTo>
                    <a:pt x="21600" y="9969"/>
                  </a:lnTo>
                  <a:lnTo>
                    <a:pt x="21600" y="9138"/>
                  </a:lnTo>
                  <a:lnTo>
                    <a:pt x="21600" y="9138"/>
                  </a:lnTo>
                  <a:lnTo>
                    <a:pt x="21600" y="8308"/>
                  </a:lnTo>
                  <a:lnTo>
                    <a:pt x="18900" y="7477"/>
                  </a:lnTo>
                  <a:lnTo>
                    <a:pt x="18900" y="6646"/>
                  </a:lnTo>
                  <a:lnTo>
                    <a:pt x="18900" y="5815"/>
                  </a:lnTo>
                  <a:lnTo>
                    <a:pt x="18900" y="4985"/>
                  </a:lnTo>
                  <a:lnTo>
                    <a:pt x="18900" y="4985"/>
                  </a:lnTo>
                  <a:lnTo>
                    <a:pt x="18900" y="4154"/>
                  </a:lnTo>
                  <a:lnTo>
                    <a:pt x="16200" y="3323"/>
                  </a:lnTo>
                  <a:lnTo>
                    <a:pt x="16200" y="2492"/>
                  </a:lnTo>
                  <a:lnTo>
                    <a:pt x="16200" y="2492"/>
                  </a:lnTo>
                  <a:lnTo>
                    <a:pt x="13500" y="1662"/>
                  </a:lnTo>
                  <a:lnTo>
                    <a:pt x="13500" y="831"/>
                  </a:lnTo>
                  <a:lnTo>
                    <a:pt x="10800" y="831"/>
                  </a:lnTo>
                  <a:lnTo>
                    <a:pt x="8100" y="0"/>
                  </a:lnTo>
                  <a:lnTo>
                    <a:pt x="0" y="3323"/>
                  </a:lnTo>
                  <a:lnTo>
                    <a:pt x="0" y="3323"/>
                  </a:lnTo>
                  <a:lnTo>
                    <a:pt x="2700" y="4154"/>
                  </a:lnTo>
                  <a:lnTo>
                    <a:pt x="2700" y="4154"/>
                  </a:lnTo>
                  <a:lnTo>
                    <a:pt x="2700" y="4154"/>
                  </a:lnTo>
                  <a:lnTo>
                    <a:pt x="2700" y="4985"/>
                  </a:lnTo>
                  <a:lnTo>
                    <a:pt x="5400" y="4985"/>
                  </a:lnTo>
                  <a:lnTo>
                    <a:pt x="5400" y="5815"/>
                  </a:lnTo>
                  <a:lnTo>
                    <a:pt x="5400" y="5815"/>
                  </a:lnTo>
                  <a:lnTo>
                    <a:pt x="5400" y="6646"/>
                  </a:lnTo>
                  <a:lnTo>
                    <a:pt x="5400" y="6646"/>
                  </a:lnTo>
                  <a:lnTo>
                    <a:pt x="5400" y="7477"/>
                  </a:lnTo>
                  <a:lnTo>
                    <a:pt x="8100" y="7477"/>
                  </a:lnTo>
                  <a:lnTo>
                    <a:pt x="8100" y="8308"/>
                  </a:lnTo>
                  <a:lnTo>
                    <a:pt x="8100" y="9138"/>
                  </a:lnTo>
                  <a:lnTo>
                    <a:pt x="8100" y="9138"/>
                  </a:lnTo>
                  <a:lnTo>
                    <a:pt x="8100" y="9969"/>
                  </a:lnTo>
                  <a:lnTo>
                    <a:pt x="8100" y="10800"/>
                  </a:lnTo>
                  <a:lnTo>
                    <a:pt x="8100" y="11631"/>
                  </a:lnTo>
                  <a:lnTo>
                    <a:pt x="5400" y="11631"/>
                  </a:lnTo>
                  <a:lnTo>
                    <a:pt x="5400" y="12462"/>
                  </a:lnTo>
                  <a:lnTo>
                    <a:pt x="5400" y="14123"/>
                  </a:lnTo>
                  <a:lnTo>
                    <a:pt x="5400" y="14954"/>
                  </a:lnTo>
                  <a:lnTo>
                    <a:pt x="5400" y="16615"/>
                  </a:lnTo>
                  <a:lnTo>
                    <a:pt x="2700" y="18277"/>
                  </a:lnTo>
                  <a:lnTo>
                    <a:pt x="2700" y="19108"/>
                  </a:lnTo>
                  <a:lnTo>
                    <a:pt x="2700" y="20769"/>
                  </a:lnTo>
                  <a:lnTo>
                    <a:pt x="2700" y="20769"/>
                  </a:lnTo>
                  <a:lnTo>
                    <a:pt x="162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5002" name="Shape 5002"/>
            <p:cNvSpPr/>
            <p:nvPr/>
          </p:nvSpPr>
          <p:spPr>
            <a:xfrm>
              <a:off x="977900" y="723900"/>
              <a:ext cx="11113" cy="412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277"/>
                  </a:moveTo>
                  <a:lnTo>
                    <a:pt x="21600" y="18277"/>
                  </a:lnTo>
                  <a:lnTo>
                    <a:pt x="21600" y="18277"/>
                  </a:lnTo>
                  <a:lnTo>
                    <a:pt x="21600" y="17446"/>
                  </a:lnTo>
                  <a:lnTo>
                    <a:pt x="18514" y="17446"/>
                  </a:lnTo>
                  <a:lnTo>
                    <a:pt x="18514" y="17446"/>
                  </a:lnTo>
                  <a:lnTo>
                    <a:pt x="18514" y="16615"/>
                  </a:lnTo>
                  <a:lnTo>
                    <a:pt x="18514" y="16615"/>
                  </a:lnTo>
                  <a:lnTo>
                    <a:pt x="18514" y="16615"/>
                  </a:lnTo>
                  <a:lnTo>
                    <a:pt x="15429" y="15785"/>
                  </a:lnTo>
                  <a:lnTo>
                    <a:pt x="15429" y="15785"/>
                  </a:lnTo>
                  <a:lnTo>
                    <a:pt x="15429" y="14954"/>
                  </a:lnTo>
                  <a:lnTo>
                    <a:pt x="15429" y="14123"/>
                  </a:lnTo>
                  <a:lnTo>
                    <a:pt x="15429" y="14123"/>
                  </a:lnTo>
                  <a:lnTo>
                    <a:pt x="15429" y="13292"/>
                  </a:lnTo>
                  <a:lnTo>
                    <a:pt x="15429" y="12462"/>
                  </a:lnTo>
                  <a:lnTo>
                    <a:pt x="15429" y="12462"/>
                  </a:lnTo>
                  <a:lnTo>
                    <a:pt x="15429" y="11631"/>
                  </a:lnTo>
                  <a:lnTo>
                    <a:pt x="15429" y="10800"/>
                  </a:lnTo>
                  <a:lnTo>
                    <a:pt x="15429" y="9138"/>
                  </a:lnTo>
                  <a:lnTo>
                    <a:pt x="15429" y="7477"/>
                  </a:lnTo>
                  <a:lnTo>
                    <a:pt x="18514" y="6646"/>
                  </a:lnTo>
                  <a:lnTo>
                    <a:pt x="18514" y="4985"/>
                  </a:lnTo>
                  <a:lnTo>
                    <a:pt x="18514" y="3323"/>
                  </a:lnTo>
                  <a:lnTo>
                    <a:pt x="21600" y="2492"/>
                  </a:lnTo>
                  <a:lnTo>
                    <a:pt x="21600" y="831"/>
                  </a:lnTo>
                  <a:lnTo>
                    <a:pt x="6171" y="0"/>
                  </a:lnTo>
                  <a:lnTo>
                    <a:pt x="3086" y="1662"/>
                  </a:lnTo>
                  <a:lnTo>
                    <a:pt x="3086" y="3323"/>
                  </a:lnTo>
                  <a:lnTo>
                    <a:pt x="3086" y="4154"/>
                  </a:lnTo>
                  <a:lnTo>
                    <a:pt x="3086" y="5815"/>
                  </a:lnTo>
                  <a:lnTo>
                    <a:pt x="0" y="7477"/>
                  </a:lnTo>
                  <a:lnTo>
                    <a:pt x="0" y="8308"/>
                  </a:lnTo>
                  <a:lnTo>
                    <a:pt x="0" y="9969"/>
                  </a:lnTo>
                  <a:lnTo>
                    <a:pt x="0" y="11631"/>
                  </a:lnTo>
                  <a:lnTo>
                    <a:pt x="0" y="12462"/>
                  </a:lnTo>
                  <a:lnTo>
                    <a:pt x="0" y="13292"/>
                  </a:lnTo>
                  <a:lnTo>
                    <a:pt x="0" y="13292"/>
                  </a:lnTo>
                  <a:lnTo>
                    <a:pt x="0" y="14123"/>
                  </a:lnTo>
                  <a:lnTo>
                    <a:pt x="0" y="14954"/>
                  </a:lnTo>
                  <a:lnTo>
                    <a:pt x="0" y="15785"/>
                  </a:lnTo>
                  <a:lnTo>
                    <a:pt x="0" y="16615"/>
                  </a:lnTo>
                  <a:lnTo>
                    <a:pt x="0" y="16615"/>
                  </a:lnTo>
                  <a:lnTo>
                    <a:pt x="3086" y="17446"/>
                  </a:lnTo>
                  <a:lnTo>
                    <a:pt x="3086" y="18277"/>
                  </a:lnTo>
                  <a:lnTo>
                    <a:pt x="3086" y="19108"/>
                  </a:lnTo>
                  <a:lnTo>
                    <a:pt x="6171" y="19108"/>
                  </a:lnTo>
                  <a:lnTo>
                    <a:pt x="6171" y="19938"/>
                  </a:lnTo>
                  <a:lnTo>
                    <a:pt x="9257" y="20769"/>
                  </a:lnTo>
                  <a:lnTo>
                    <a:pt x="9257" y="20769"/>
                  </a:lnTo>
                  <a:lnTo>
                    <a:pt x="12343" y="21600"/>
                  </a:lnTo>
                  <a:lnTo>
                    <a:pt x="12343" y="21600"/>
                  </a:lnTo>
                  <a:lnTo>
                    <a:pt x="21600" y="1827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5003" name="Shape 5003"/>
            <p:cNvSpPr/>
            <p:nvPr/>
          </p:nvSpPr>
          <p:spPr>
            <a:xfrm>
              <a:off x="984250" y="752475"/>
              <a:ext cx="41275" cy="1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938" y="0"/>
                  </a:moveTo>
                  <a:lnTo>
                    <a:pt x="19938" y="0"/>
                  </a:lnTo>
                  <a:lnTo>
                    <a:pt x="19108" y="2160"/>
                  </a:lnTo>
                  <a:lnTo>
                    <a:pt x="17446" y="4320"/>
                  </a:lnTo>
                  <a:lnTo>
                    <a:pt x="15785" y="4320"/>
                  </a:lnTo>
                  <a:lnTo>
                    <a:pt x="14954" y="6480"/>
                  </a:lnTo>
                  <a:lnTo>
                    <a:pt x="13292" y="6480"/>
                  </a:lnTo>
                  <a:lnTo>
                    <a:pt x="12462" y="8640"/>
                  </a:lnTo>
                  <a:lnTo>
                    <a:pt x="10800" y="8640"/>
                  </a:lnTo>
                  <a:lnTo>
                    <a:pt x="9969" y="10800"/>
                  </a:lnTo>
                  <a:lnTo>
                    <a:pt x="9138" y="10800"/>
                  </a:lnTo>
                  <a:lnTo>
                    <a:pt x="8308" y="10800"/>
                  </a:lnTo>
                  <a:lnTo>
                    <a:pt x="8308" y="10800"/>
                  </a:lnTo>
                  <a:lnTo>
                    <a:pt x="7477" y="10800"/>
                  </a:lnTo>
                  <a:lnTo>
                    <a:pt x="6646" y="10800"/>
                  </a:lnTo>
                  <a:lnTo>
                    <a:pt x="6646" y="10800"/>
                  </a:lnTo>
                  <a:lnTo>
                    <a:pt x="5815" y="10800"/>
                  </a:lnTo>
                  <a:lnTo>
                    <a:pt x="5815" y="10800"/>
                  </a:lnTo>
                  <a:lnTo>
                    <a:pt x="4985" y="10800"/>
                  </a:lnTo>
                  <a:lnTo>
                    <a:pt x="4985" y="10800"/>
                  </a:lnTo>
                  <a:lnTo>
                    <a:pt x="4154" y="10800"/>
                  </a:lnTo>
                  <a:lnTo>
                    <a:pt x="4154" y="10800"/>
                  </a:lnTo>
                  <a:lnTo>
                    <a:pt x="3323" y="10800"/>
                  </a:lnTo>
                  <a:lnTo>
                    <a:pt x="3323" y="10800"/>
                  </a:lnTo>
                  <a:lnTo>
                    <a:pt x="3323" y="8640"/>
                  </a:lnTo>
                  <a:lnTo>
                    <a:pt x="2492" y="8640"/>
                  </a:lnTo>
                  <a:lnTo>
                    <a:pt x="0" y="17280"/>
                  </a:lnTo>
                  <a:lnTo>
                    <a:pt x="831" y="17280"/>
                  </a:lnTo>
                  <a:lnTo>
                    <a:pt x="831" y="19440"/>
                  </a:lnTo>
                  <a:lnTo>
                    <a:pt x="1662" y="19440"/>
                  </a:lnTo>
                  <a:lnTo>
                    <a:pt x="2492" y="21600"/>
                  </a:lnTo>
                  <a:lnTo>
                    <a:pt x="3323" y="21600"/>
                  </a:lnTo>
                  <a:lnTo>
                    <a:pt x="4154" y="21600"/>
                  </a:lnTo>
                  <a:lnTo>
                    <a:pt x="4154" y="21600"/>
                  </a:lnTo>
                  <a:lnTo>
                    <a:pt x="4985" y="21600"/>
                  </a:lnTo>
                  <a:lnTo>
                    <a:pt x="5815" y="21600"/>
                  </a:lnTo>
                  <a:lnTo>
                    <a:pt x="6646" y="21600"/>
                  </a:lnTo>
                  <a:lnTo>
                    <a:pt x="7477" y="21600"/>
                  </a:lnTo>
                  <a:lnTo>
                    <a:pt x="8308" y="21600"/>
                  </a:lnTo>
                  <a:lnTo>
                    <a:pt x="8308" y="21600"/>
                  </a:lnTo>
                  <a:lnTo>
                    <a:pt x="9138" y="21600"/>
                  </a:lnTo>
                  <a:lnTo>
                    <a:pt x="9969" y="21600"/>
                  </a:lnTo>
                  <a:lnTo>
                    <a:pt x="10800" y="21600"/>
                  </a:lnTo>
                  <a:lnTo>
                    <a:pt x="12462" y="19440"/>
                  </a:lnTo>
                  <a:lnTo>
                    <a:pt x="13292" y="19440"/>
                  </a:lnTo>
                  <a:lnTo>
                    <a:pt x="14954" y="17280"/>
                  </a:lnTo>
                  <a:lnTo>
                    <a:pt x="16615" y="15120"/>
                  </a:lnTo>
                  <a:lnTo>
                    <a:pt x="17446" y="15120"/>
                  </a:lnTo>
                  <a:lnTo>
                    <a:pt x="19108" y="12960"/>
                  </a:lnTo>
                  <a:lnTo>
                    <a:pt x="19938" y="12960"/>
                  </a:lnTo>
                  <a:lnTo>
                    <a:pt x="21600" y="10800"/>
                  </a:lnTo>
                  <a:lnTo>
                    <a:pt x="21600" y="10800"/>
                  </a:lnTo>
                  <a:lnTo>
                    <a:pt x="19938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5004" name="Shape 5004"/>
            <p:cNvSpPr/>
            <p:nvPr/>
          </p:nvSpPr>
          <p:spPr>
            <a:xfrm>
              <a:off x="1022350" y="744537"/>
              <a:ext cx="41275" cy="158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6480"/>
                  </a:moveTo>
                  <a:lnTo>
                    <a:pt x="21600" y="6480"/>
                  </a:lnTo>
                  <a:lnTo>
                    <a:pt x="20769" y="4320"/>
                  </a:lnTo>
                  <a:lnTo>
                    <a:pt x="20769" y="4320"/>
                  </a:lnTo>
                  <a:lnTo>
                    <a:pt x="19938" y="2160"/>
                  </a:lnTo>
                  <a:lnTo>
                    <a:pt x="19108" y="2160"/>
                  </a:lnTo>
                  <a:lnTo>
                    <a:pt x="18277" y="2160"/>
                  </a:lnTo>
                  <a:lnTo>
                    <a:pt x="18277" y="2160"/>
                  </a:lnTo>
                  <a:lnTo>
                    <a:pt x="17446" y="0"/>
                  </a:lnTo>
                  <a:lnTo>
                    <a:pt x="16615" y="0"/>
                  </a:lnTo>
                  <a:lnTo>
                    <a:pt x="15785" y="0"/>
                  </a:lnTo>
                  <a:lnTo>
                    <a:pt x="14954" y="0"/>
                  </a:lnTo>
                  <a:lnTo>
                    <a:pt x="14123" y="0"/>
                  </a:lnTo>
                  <a:lnTo>
                    <a:pt x="14123" y="0"/>
                  </a:lnTo>
                  <a:lnTo>
                    <a:pt x="13292" y="2160"/>
                  </a:lnTo>
                  <a:lnTo>
                    <a:pt x="12462" y="2160"/>
                  </a:lnTo>
                  <a:lnTo>
                    <a:pt x="11631" y="2160"/>
                  </a:lnTo>
                  <a:lnTo>
                    <a:pt x="10800" y="2160"/>
                  </a:lnTo>
                  <a:lnTo>
                    <a:pt x="9969" y="2160"/>
                  </a:lnTo>
                  <a:lnTo>
                    <a:pt x="8308" y="4320"/>
                  </a:lnTo>
                  <a:lnTo>
                    <a:pt x="6646" y="6480"/>
                  </a:lnTo>
                  <a:lnTo>
                    <a:pt x="5815" y="6480"/>
                  </a:lnTo>
                  <a:lnTo>
                    <a:pt x="4154" y="8640"/>
                  </a:lnTo>
                  <a:lnTo>
                    <a:pt x="2492" y="8640"/>
                  </a:lnTo>
                  <a:lnTo>
                    <a:pt x="1662" y="10800"/>
                  </a:lnTo>
                  <a:lnTo>
                    <a:pt x="0" y="10800"/>
                  </a:lnTo>
                  <a:lnTo>
                    <a:pt x="1662" y="21600"/>
                  </a:lnTo>
                  <a:lnTo>
                    <a:pt x="2492" y="21600"/>
                  </a:lnTo>
                  <a:lnTo>
                    <a:pt x="4154" y="19440"/>
                  </a:lnTo>
                  <a:lnTo>
                    <a:pt x="5815" y="17280"/>
                  </a:lnTo>
                  <a:lnTo>
                    <a:pt x="6646" y="17280"/>
                  </a:lnTo>
                  <a:lnTo>
                    <a:pt x="8308" y="15120"/>
                  </a:lnTo>
                  <a:lnTo>
                    <a:pt x="9138" y="15120"/>
                  </a:lnTo>
                  <a:lnTo>
                    <a:pt x="10800" y="12960"/>
                  </a:lnTo>
                  <a:lnTo>
                    <a:pt x="11631" y="12960"/>
                  </a:lnTo>
                  <a:lnTo>
                    <a:pt x="12462" y="12960"/>
                  </a:lnTo>
                  <a:lnTo>
                    <a:pt x="13292" y="12960"/>
                  </a:lnTo>
                  <a:lnTo>
                    <a:pt x="13292" y="10800"/>
                  </a:lnTo>
                  <a:lnTo>
                    <a:pt x="14123" y="10800"/>
                  </a:lnTo>
                  <a:lnTo>
                    <a:pt x="14954" y="10800"/>
                  </a:lnTo>
                  <a:lnTo>
                    <a:pt x="14954" y="10800"/>
                  </a:lnTo>
                  <a:lnTo>
                    <a:pt x="15785" y="10800"/>
                  </a:lnTo>
                  <a:lnTo>
                    <a:pt x="16615" y="10800"/>
                  </a:lnTo>
                  <a:lnTo>
                    <a:pt x="16615" y="10800"/>
                  </a:lnTo>
                  <a:lnTo>
                    <a:pt x="17446" y="10800"/>
                  </a:lnTo>
                  <a:lnTo>
                    <a:pt x="17446" y="12960"/>
                  </a:lnTo>
                  <a:lnTo>
                    <a:pt x="17446" y="12960"/>
                  </a:lnTo>
                  <a:lnTo>
                    <a:pt x="18277" y="12960"/>
                  </a:lnTo>
                  <a:lnTo>
                    <a:pt x="18277" y="12960"/>
                  </a:lnTo>
                  <a:lnTo>
                    <a:pt x="19108" y="12960"/>
                  </a:lnTo>
                  <a:lnTo>
                    <a:pt x="19108" y="15120"/>
                  </a:lnTo>
                  <a:lnTo>
                    <a:pt x="19108" y="15120"/>
                  </a:lnTo>
                  <a:lnTo>
                    <a:pt x="21600" y="648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5005" name="Shape 5005"/>
            <p:cNvSpPr/>
            <p:nvPr/>
          </p:nvSpPr>
          <p:spPr>
            <a:xfrm>
              <a:off x="1058862" y="749300"/>
              <a:ext cx="11113" cy="412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514" y="21600"/>
                  </a:moveTo>
                  <a:lnTo>
                    <a:pt x="18514" y="21600"/>
                  </a:lnTo>
                  <a:lnTo>
                    <a:pt x="18514" y="19938"/>
                  </a:lnTo>
                  <a:lnTo>
                    <a:pt x="18514" y="19108"/>
                  </a:lnTo>
                  <a:lnTo>
                    <a:pt x="21600" y="17446"/>
                  </a:lnTo>
                  <a:lnTo>
                    <a:pt x="21600" y="15785"/>
                  </a:lnTo>
                  <a:lnTo>
                    <a:pt x="21600" y="14123"/>
                  </a:lnTo>
                  <a:lnTo>
                    <a:pt x="21600" y="13292"/>
                  </a:lnTo>
                  <a:lnTo>
                    <a:pt x="21600" y="12462"/>
                  </a:lnTo>
                  <a:lnTo>
                    <a:pt x="21600" y="11631"/>
                  </a:lnTo>
                  <a:lnTo>
                    <a:pt x="21600" y="10800"/>
                  </a:lnTo>
                  <a:lnTo>
                    <a:pt x="21600" y="9969"/>
                  </a:lnTo>
                  <a:lnTo>
                    <a:pt x="21600" y="9138"/>
                  </a:lnTo>
                  <a:lnTo>
                    <a:pt x="21600" y="8308"/>
                  </a:lnTo>
                  <a:lnTo>
                    <a:pt x="21600" y="8308"/>
                  </a:lnTo>
                  <a:lnTo>
                    <a:pt x="21600" y="7477"/>
                  </a:lnTo>
                  <a:lnTo>
                    <a:pt x="21600" y="6646"/>
                  </a:lnTo>
                  <a:lnTo>
                    <a:pt x="21600" y="5815"/>
                  </a:lnTo>
                  <a:lnTo>
                    <a:pt x="21600" y="4985"/>
                  </a:lnTo>
                  <a:lnTo>
                    <a:pt x="21600" y="4154"/>
                  </a:lnTo>
                  <a:lnTo>
                    <a:pt x="18514" y="4154"/>
                  </a:lnTo>
                  <a:lnTo>
                    <a:pt x="18514" y="3323"/>
                  </a:lnTo>
                  <a:lnTo>
                    <a:pt x="18514" y="2492"/>
                  </a:lnTo>
                  <a:lnTo>
                    <a:pt x="15429" y="1662"/>
                  </a:lnTo>
                  <a:lnTo>
                    <a:pt x="15429" y="1662"/>
                  </a:lnTo>
                  <a:lnTo>
                    <a:pt x="12343" y="831"/>
                  </a:lnTo>
                  <a:lnTo>
                    <a:pt x="12343" y="0"/>
                  </a:lnTo>
                  <a:lnTo>
                    <a:pt x="9257" y="0"/>
                  </a:lnTo>
                  <a:lnTo>
                    <a:pt x="0" y="3323"/>
                  </a:lnTo>
                  <a:lnTo>
                    <a:pt x="0" y="3323"/>
                  </a:lnTo>
                  <a:lnTo>
                    <a:pt x="3086" y="3323"/>
                  </a:lnTo>
                  <a:lnTo>
                    <a:pt x="3086" y="3323"/>
                  </a:lnTo>
                  <a:lnTo>
                    <a:pt x="3086" y="4154"/>
                  </a:lnTo>
                  <a:lnTo>
                    <a:pt x="3086" y="4154"/>
                  </a:lnTo>
                  <a:lnTo>
                    <a:pt x="3086" y="4985"/>
                  </a:lnTo>
                  <a:lnTo>
                    <a:pt x="6171" y="4985"/>
                  </a:lnTo>
                  <a:lnTo>
                    <a:pt x="6171" y="5815"/>
                  </a:lnTo>
                  <a:lnTo>
                    <a:pt x="6171" y="5815"/>
                  </a:lnTo>
                  <a:lnTo>
                    <a:pt x="6171" y="6646"/>
                  </a:lnTo>
                  <a:lnTo>
                    <a:pt x="6171" y="7477"/>
                  </a:lnTo>
                  <a:lnTo>
                    <a:pt x="6171" y="7477"/>
                  </a:lnTo>
                  <a:lnTo>
                    <a:pt x="6171" y="8308"/>
                  </a:lnTo>
                  <a:lnTo>
                    <a:pt x="6171" y="9138"/>
                  </a:lnTo>
                  <a:lnTo>
                    <a:pt x="6171" y="9138"/>
                  </a:lnTo>
                  <a:lnTo>
                    <a:pt x="6171" y="9969"/>
                  </a:lnTo>
                  <a:lnTo>
                    <a:pt x="6171" y="10800"/>
                  </a:lnTo>
                  <a:lnTo>
                    <a:pt x="6171" y="11631"/>
                  </a:lnTo>
                  <a:lnTo>
                    <a:pt x="6171" y="11631"/>
                  </a:lnTo>
                  <a:lnTo>
                    <a:pt x="6171" y="12462"/>
                  </a:lnTo>
                  <a:lnTo>
                    <a:pt x="6171" y="14123"/>
                  </a:lnTo>
                  <a:lnTo>
                    <a:pt x="6171" y="15785"/>
                  </a:lnTo>
                  <a:lnTo>
                    <a:pt x="6171" y="16615"/>
                  </a:lnTo>
                  <a:lnTo>
                    <a:pt x="3086" y="18277"/>
                  </a:lnTo>
                  <a:lnTo>
                    <a:pt x="3086" y="19938"/>
                  </a:lnTo>
                  <a:lnTo>
                    <a:pt x="3086" y="20769"/>
                  </a:lnTo>
                  <a:lnTo>
                    <a:pt x="3086" y="20769"/>
                  </a:lnTo>
                  <a:lnTo>
                    <a:pt x="18514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5006" name="Shape 5006"/>
            <p:cNvSpPr/>
            <p:nvPr/>
          </p:nvSpPr>
          <p:spPr>
            <a:xfrm>
              <a:off x="1057275" y="788987"/>
              <a:ext cx="11113" cy="396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9008"/>
                  </a:moveTo>
                  <a:lnTo>
                    <a:pt x="21600" y="19008"/>
                  </a:lnTo>
                  <a:lnTo>
                    <a:pt x="21600" y="18144"/>
                  </a:lnTo>
                  <a:lnTo>
                    <a:pt x="18514" y="18144"/>
                  </a:lnTo>
                  <a:lnTo>
                    <a:pt x="18514" y="18144"/>
                  </a:lnTo>
                  <a:lnTo>
                    <a:pt x="18514" y="17280"/>
                  </a:lnTo>
                  <a:lnTo>
                    <a:pt x="18514" y="17280"/>
                  </a:lnTo>
                  <a:lnTo>
                    <a:pt x="15429" y="17280"/>
                  </a:lnTo>
                  <a:lnTo>
                    <a:pt x="15429" y="16416"/>
                  </a:lnTo>
                  <a:lnTo>
                    <a:pt x="15429" y="16416"/>
                  </a:lnTo>
                  <a:lnTo>
                    <a:pt x="15429" y="15552"/>
                  </a:lnTo>
                  <a:lnTo>
                    <a:pt x="15429" y="15552"/>
                  </a:lnTo>
                  <a:lnTo>
                    <a:pt x="15429" y="14688"/>
                  </a:lnTo>
                  <a:lnTo>
                    <a:pt x="15429" y="13824"/>
                  </a:lnTo>
                  <a:lnTo>
                    <a:pt x="15429" y="13824"/>
                  </a:lnTo>
                  <a:lnTo>
                    <a:pt x="15429" y="12960"/>
                  </a:lnTo>
                  <a:lnTo>
                    <a:pt x="15429" y="12096"/>
                  </a:lnTo>
                  <a:lnTo>
                    <a:pt x="15429" y="12096"/>
                  </a:lnTo>
                  <a:lnTo>
                    <a:pt x="15429" y="10368"/>
                  </a:lnTo>
                  <a:lnTo>
                    <a:pt x="15429" y="8640"/>
                  </a:lnTo>
                  <a:lnTo>
                    <a:pt x="15429" y="7776"/>
                  </a:lnTo>
                  <a:lnTo>
                    <a:pt x="18514" y="6048"/>
                  </a:lnTo>
                  <a:lnTo>
                    <a:pt x="18514" y="5184"/>
                  </a:lnTo>
                  <a:lnTo>
                    <a:pt x="18514" y="3456"/>
                  </a:lnTo>
                  <a:lnTo>
                    <a:pt x="18514" y="1728"/>
                  </a:lnTo>
                  <a:lnTo>
                    <a:pt x="21600" y="864"/>
                  </a:lnTo>
                  <a:lnTo>
                    <a:pt x="6171" y="0"/>
                  </a:lnTo>
                  <a:lnTo>
                    <a:pt x="6171" y="1728"/>
                  </a:lnTo>
                  <a:lnTo>
                    <a:pt x="3086" y="2592"/>
                  </a:lnTo>
                  <a:lnTo>
                    <a:pt x="3086" y="4320"/>
                  </a:lnTo>
                  <a:lnTo>
                    <a:pt x="3086" y="5184"/>
                  </a:lnTo>
                  <a:lnTo>
                    <a:pt x="0" y="6912"/>
                  </a:lnTo>
                  <a:lnTo>
                    <a:pt x="0" y="8640"/>
                  </a:lnTo>
                  <a:lnTo>
                    <a:pt x="0" y="10368"/>
                  </a:lnTo>
                  <a:lnTo>
                    <a:pt x="0" y="11232"/>
                  </a:lnTo>
                  <a:lnTo>
                    <a:pt x="0" y="12096"/>
                  </a:lnTo>
                  <a:lnTo>
                    <a:pt x="0" y="12960"/>
                  </a:lnTo>
                  <a:lnTo>
                    <a:pt x="0" y="13824"/>
                  </a:lnTo>
                  <a:lnTo>
                    <a:pt x="0" y="14688"/>
                  </a:lnTo>
                  <a:lnTo>
                    <a:pt x="0" y="14688"/>
                  </a:lnTo>
                  <a:lnTo>
                    <a:pt x="0" y="15552"/>
                  </a:lnTo>
                  <a:lnTo>
                    <a:pt x="0" y="16416"/>
                  </a:lnTo>
                  <a:lnTo>
                    <a:pt x="0" y="17280"/>
                  </a:lnTo>
                  <a:lnTo>
                    <a:pt x="3086" y="18144"/>
                  </a:lnTo>
                  <a:lnTo>
                    <a:pt x="3086" y="18144"/>
                  </a:lnTo>
                  <a:lnTo>
                    <a:pt x="3086" y="19008"/>
                  </a:lnTo>
                  <a:lnTo>
                    <a:pt x="6171" y="19872"/>
                  </a:lnTo>
                  <a:lnTo>
                    <a:pt x="6171" y="20736"/>
                  </a:lnTo>
                  <a:lnTo>
                    <a:pt x="9257" y="20736"/>
                  </a:lnTo>
                  <a:lnTo>
                    <a:pt x="9257" y="21600"/>
                  </a:lnTo>
                  <a:lnTo>
                    <a:pt x="12343" y="21600"/>
                  </a:lnTo>
                  <a:lnTo>
                    <a:pt x="12343" y="21600"/>
                  </a:lnTo>
                  <a:lnTo>
                    <a:pt x="21600" y="190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5007" name="Shape 5007"/>
            <p:cNvSpPr/>
            <p:nvPr/>
          </p:nvSpPr>
          <p:spPr>
            <a:xfrm>
              <a:off x="1063625" y="817562"/>
              <a:ext cx="41275" cy="158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938" y="0"/>
                  </a:moveTo>
                  <a:lnTo>
                    <a:pt x="19938" y="0"/>
                  </a:lnTo>
                  <a:lnTo>
                    <a:pt x="18277" y="2160"/>
                  </a:lnTo>
                  <a:lnTo>
                    <a:pt x="17446" y="2160"/>
                  </a:lnTo>
                  <a:lnTo>
                    <a:pt x="15785" y="4320"/>
                  </a:lnTo>
                  <a:lnTo>
                    <a:pt x="14954" y="6480"/>
                  </a:lnTo>
                  <a:lnTo>
                    <a:pt x="13292" y="6480"/>
                  </a:lnTo>
                  <a:lnTo>
                    <a:pt x="12462" y="8640"/>
                  </a:lnTo>
                  <a:lnTo>
                    <a:pt x="11631" y="8640"/>
                  </a:lnTo>
                  <a:lnTo>
                    <a:pt x="10800" y="8640"/>
                  </a:lnTo>
                  <a:lnTo>
                    <a:pt x="10800" y="8640"/>
                  </a:lnTo>
                  <a:lnTo>
                    <a:pt x="9969" y="10800"/>
                  </a:lnTo>
                  <a:lnTo>
                    <a:pt x="9138" y="10800"/>
                  </a:lnTo>
                  <a:lnTo>
                    <a:pt x="8308" y="10800"/>
                  </a:lnTo>
                  <a:lnTo>
                    <a:pt x="8308" y="10800"/>
                  </a:lnTo>
                  <a:lnTo>
                    <a:pt x="7477" y="10800"/>
                  </a:lnTo>
                  <a:lnTo>
                    <a:pt x="6646" y="10800"/>
                  </a:lnTo>
                  <a:lnTo>
                    <a:pt x="6646" y="10800"/>
                  </a:lnTo>
                  <a:lnTo>
                    <a:pt x="5815" y="10800"/>
                  </a:lnTo>
                  <a:lnTo>
                    <a:pt x="4985" y="10800"/>
                  </a:lnTo>
                  <a:lnTo>
                    <a:pt x="4985" y="10800"/>
                  </a:lnTo>
                  <a:lnTo>
                    <a:pt x="4154" y="10800"/>
                  </a:lnTo>
                  <a:lnTo>
                    <a:pt x="4154" y="10800"/>
                  </a:lnTo>
                  <a:lnTo>
                    <a:pt x="3323" y="8640"/>
                  </a:lnTo>
                  <a:lnTo>
                    <a:pt x="3323" y="8640"/>
                  </a:lnTo>
                  <a:lnTo>
                    <a:pt x="3323" y="8640"/>
                  </a:lnTo>
                  <a:lnTo>
                    <a:pt x="2492" y="8640"/>
                  </a:lnTo>
                  <a:lnTo>
                    <a:pt x="2492" y="8640"/>
                  </a:lnTo>
                  <a:lnTo>
                    <a:pt x="0" y="15120"/>
                  </a:lnTo>
                  <a:lnTo>
                    <a:pt x="0" y="17280"/>
                  </a:lnTo>
                  <a:lnTo>
                    <a:pt x="831" y="19440"/>
                  </a:lnTo>
                  <a:lnTo>
                    <a:pt x="1662" y="19440"/>
                  </a:lnTo>
                  <a:lnTo>
                    <a:pt x="2492" y="19440"/>
                  </a:lnTo>
                  <a:lnTo>
                    <a:pt x="2492" y="21600"/>
                  </a:lnTo>
                  <a:lnTo>
                    <a:pt x="3323" y="21600"/>
                  </a:lnTo>
                  <a:lnTo>
                    <a:pt x="4154" y="21600"/>
                  </a:lnTo>
                  <a:lnTo>
                    <a:pt x="4985" y="21600"/>
                  </a:lnTo>
                  <a:lnTo>
                    <a:pt x="5815" y="21600"/>
                  </a:lnTo>
                  <a:lnTo>
                    <a:pt x="6646" y="21600"/>
                  </a:lnTo>
                  <a:lnTo>
                    <a:pt x="6646" y="21600"/>
                  </a:lnTo>
                  <a:lnTo>
                    <a:pt x="7477" y="21600"/>
                  </a:lnTo>
                  <a:lnTo>
                    <a:pt x="8308" y="21600"/>
                  </a:lnTo>
                  <a:lnTo>
                    <a:pt x="9138" y="21600"/>
                  </a:lnTo>
                  <a:lnTo>
                    <a:pt x="9969" y="21600"/>
                  </a:lnTo>
                  <a:lnTo>
                    <a:pt x="10800" y="21600"/>
                  </a:lnTo>
                  <a:lnTo>
                    <a:pt x="11631" y="19440"/>
                  </a:lnTo>
                  <a:lnTo>
                    <a:pt x="12462" y="19440"/>
                  </a:lnTo>
                  <a:lnTo>
                    <a:pt x="12462" y="19440"/>
                  </a:lnTo>
                  <a:lnTo>
                    <a:pt x="13292" y="19440"/>
                  </a:lnTo>
                  <a:lnTo>
                    <a:pt x="14954" y="17280"/>
                  </a:lnTo>
                  <a:lnTo>
                    <a:pt x="16615" y="15120"/>
                  </a:lnTo>
                  <a:lnTo>
                    <a:pt x="17446" y="15120"/>
                  </a:lnTo>
                  <a:lnTo>
                    <a:pt x="19108" y="12960"/>
                  </a:lnTo>
                  <a:lnTo>
                    <a:pt x="20769" y="10800"/>
                  </a:lnTo>
                  <a:lnTo>
                    <a:pt x="21600" y="10800"/>
                  </a:lnTo>
                  <a:lnTo>
                    <a:pt x="21600" y="10800"/>
                  </a:lnTo>
                  <a:lnTo>
                    <a:pt x="19938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5008" name="Shape 5008"/>
            <p:cNvSpPr/>
            <p:nvPr/>
          </p:nvSpPr>
          <p:spPr>
            <a:xfrm>
              <a:off x="1101725" y="806450"/>
              <a:ext cx="38100" cy="190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3600"/>
                  </a:moveTo>
                  <a:lnTo>
                    <a:pt x="21600" y="3600"/>
                  </a:lnTo>
                  <a:lnTo>
                    <a:pt x="20700" y="3600"/>
                  </a:lnTo>
                  <a:lnTo>
                    <a:pt x="20700" y="3600"/>
                  </a:lnTo>
                  <a:lnTo>
                    <a:pt x="19800" y="1800"/>
                  </a:lnTo>
                  <a:lnTo>
                    <a:pt x="18900" y="1800"/>
                  </a:lnTo>
                  <a:lnTo>
                    <a:pt x="18000" y="1800"/>
                  </a:lnTo>
                  <a:lnTo>
                    <a:pt x="18000" y="1800"/>
                  </a:lnTo>
                  <a:lnTo>
                    <a:pt x="17100" y="0"/>
                  </a:lnTo>
                  <a:lnTo>
                    <a:pt x="16200" y="0"/>
                  </a:lnTo>
                  <a:lnTo>
                    <a:pt x="15300" y="0"/>
                  </a:lnTo>
                  <a:lnTo>
                    <a:pt x="14400" y="1800"/>
                  </a:lnTo>
                  <a:lnTo>
                    <a:pt x="13500" y="1800"/>
                  </a:lnTo>
                  <a:lnTo>
                    <a:pt x="13500" y="1800"/>
                  </a:lnTo>
                  <a:lnTo>
                    <a:pt x="12600" y="1800"/>
                  </a:lnTo>
                  <a:lnTo>
                    <a:pt x="11700" y="1800"/>
                  </a:lnTo>
                  <a:lnTo>
                    <a:pt x="10800" y="1800"/>
                  </a:lnTo>
                  <a:lnTo>
                    <a:pt x="10800" y="3600"/>
                  </a:lnTo>
                  <a:lnTo>
                    <a:pt x="9900" y="3600"/>
                  </a:lnTo>
                  <a:lnTo>
                    <a:pt x="9000" y="3600"/>
                  </a:lnTo>
                  <a:lnTo>
                    <a:pt x="8100" y="3600"/>
                  </a:lnTo>
                  <a:lnTo>
                    <a:pt x="7200" y="5400"/>
                  </a:lnTo>
                  <a:lnTo>
                    <a:pt x="6300" y="5400"/>
                  </a:lnTo>
                  <a:lnTo>
                    <a:pt x="4500" y="7200"/>
                  </a:lnTo>
                  <a:lnTo>
                    <a:pt x="2700" y="10800"/>
                  </a:lnTo>
                  <a:lnTo>
                    <a:pt x="0" y="12600"/>
                  </a:lnTo>
                  <a:lnTo>
                    <a:pt x="1800" y="21600"/>
                  </a:lnTo>
                  <a:lnTo>
                    <a:pt x="4500" y="18000"/>
                  </a:lnTo>
                  <a:lnTo>
                    <a:pt x="7200" y="16200"/>
                  </a:lnTo>
                  <a:lnTo>
                    <a:pt x="8100" y="14400"/>
                  </a:lnTo>
                  <a:lnTo>
                    <a:pt x="9000" y="12600"/>
                  </a:lnTo>
                  <a:lnTo>
                    <a:pt x="9900" y="12600"/>
                  </a:lnTo>
                  <a:lnTo>
                    <a:pt x="10800" y="12600"/>
                  </a:lnTo>
                  <a:lnTo>
                    <a:pt x="10800" y="12600"/>
                  </a:lnTo>
                  <a:lnTo>
                    <a:pt x="11700" y="10800"/>
                  </a:lnTo>
                  <a:lnTo>
                    <a:pt x="12600" y="10800"/>
                  </a:lnTo>
                  <a:lnTo>
                    <a:pt x="12600" y="10800"/>
                  </a:lnTo>
                  <a:lnTo>
                    <a:pt x="13500" y="10800"/>
                  </a:lnTo>
                  <a:lnTo>
                    <a:pt x="14400" y="10800"/>
                  </a:lnTo>
                  <a:lnTo>
                    <a:pt x="14400" y="10800"/>
                  </a:lnTo>
                  <a:lnTo>
                    <a:pt x="15300" y="9000"/>
                  </a:lnTo>
                  <a:lnTo>
                    <a:pt x="15300" y="9000"/>
                  </a:lnTo>
                  <a:lnTo>
                    <a:pt x="16200" y="9000"/>
                  </a:lnTo>
                  <a:lnTo>
                    <a:pt x="16200" y="9000"/>
                  </a:lnTo>
                  <a:lnTo>
                    <a:pt x="17100" y="10800"/>
                  </a:lnTo>
                  <a:lnTo>
                    <a:pt x="17100" y="10800"/>
                  </a:lnTo>
                  <a:lnTo>
                    <a:pt x="17100" y="10800"/>
                  </a:lnTo>
                  <a:lnTo>
                    <a:pt x="18000" y="10800"/>
                  </a:lnTo>
                  <a:lnTo>
                    <a:pt x="18000" y="10800"/>
                  </a:lnTo>
                  <a:lnTo>
                    <a:pt x="18000" y="10800"/>
                  </a:lnTo>
                  <a:lnTo>
                    <a:pt x="18900" y="10800"/>
                  </a:lnTo>
                  <a:lnTo>
                    <a:pt x="18900" y="10800"/>
                  </a:lnTo>
                  <a:lnTo>
                    <a:pt x="21600" y="3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5009" name="Shape 5009"/>
            <p:cNvSpPr/>
            <p:nvPr/>
          </p:nvSpPr>
          <p:spPr>
            <a:xfrm>
              <a:off x="1135062" y="809625"/>
              <a:ext cx="11113" cy="412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429" y="21600"/>
                  </a:moveTo>
                  <a:lnTo>
                    <a:pt x="15429" y="21600"/>
                  </a:lnTo>
                  <a:lnTo>
                    <a:pt x="15429" y="20769"/>
                  </a:lnTo>
                  <a:lnTo>
                    <a:pt x="18514" y="19108"/>
                  </a:lnTo>
                  <a:lnTo>
                    <a:pt x="18514" y="17446"/>
                  </a:lnTo>
                  <a:lnTo>
                    <a:pt x="18514" y="16615"/>
                  </a:lnTo>
                  <a:lnTo>
                    <a:pt x="18514" y="14954"/>
                  </a:lnTo>
                  <a:lnTo>
                    <a:pt x="21600" y="13292"/>
                  </a:lnTo>
                  <a:lnTo>
                    <a:pt x="21600" y="11631"/>
                  </a:lnTo>
                  <a:lnTo>
                    <a:pt x="21600" y="9969"/>
                  </a:lnTo>
                  <a:lnTo>
                    <a:pt x="21600" y="9969"/>
                  </a:lnTo>
                  <a:lnTo>
                    <a:pt x="21600" y="9138"/>
                  </a:lnTo>
                  <a:lnTo>
                    <a:pt x="21600" y="8308"/>
                  </a:lnTo>
                  <a:lnTo>
                    <a:pt x="21600" y="7477"/>
                  </a:lnTo>
                  <a:lnTo>
                    <a:pt x="21600" y="6646"/>
                  </a:lnTo>
                  <a:lnTo>
                    <a:pt x="21600" y="6646"/>
                  </a:lnTo>
                  <a:lnTo>
                    <a:pt x="18514" y="5815"/>
                  </a:lnTo>
                  <a:lnTo>
                    <a:pt x="18514" y="4985"/>
                  </a:lnTo>
                  <a:lnTo>
                    <a:pt x="18514" y="4154"/>
                  </a:lnTo>
                  <a:lnTo>
                    <a:pt x="18514" y="3323"/>
                  </a:lnTo>
                  <a:lnTo>
                    <a:pt x="15429" y="3323"/>
                  </a:lnTo>
                  <a:lnTo>
                    <a:pt x="15429" y="2492"/>
                  </a:lnTo>
                  <a:lnTo>
                    <a:pt x="15429" y="1662"/>
                  </a:lnTo>
                  <a:lnTo>
                    <a:pt x="12343" y="1662"/>
                  </a:lnTo>
                  <a:lnTo>
                    <a:pt x="12343" y="831"/>
                  </a:lnTo>
                  <a:lnTo>
                    <a:pt x="9257" y="0"/>
                  </a:lnTo>
                  <a:lnTo>
                    <a:pt x="0" y="3323"/>
                  </a:lnTo>
                  <a:lnTo>
                    <a:pt x="0" y="4154"/>
                  </a:lnTo>
                  <a:lnTo>
                    <a:pt x="0" y="4154"/>
                  </a:lnTo>
                  <a:lnTo>
                    <a:pt x="0" y="4154"/>
                  </a:lnTo>
                  <a:lnTo>
                    <a:pt x="3086" y="4985"/>
                  </a:lnTo>
                  <a:lnTo>
                    <a:pt x="3086" y="4985"/>
                  </a:lnTo>
                  <a:lnTo>
                    <a:pt x="3086" y="4985"/>
                  </a:lnTo>
                  <a:lnTo>
                    <a:pt x="3086" y="5815"/>
                  </a:lnTo>
                  <a:lnTo>
                    <a:pt x="3086" y="5815"/>
                  </a:lnTo>
                  <a:lnTo>
                    <a:pt x="6171" y="6646"/>
                  </a:lnTo>
                  <a:lnTo>
                    <a:pt x="6171" y="6646"/>
                  </a:lnTo>
                  <a:lnTo>
                    <a:pt x="6171" y="7477"/>
                  </a:lnTo>
                  <a:lnTo>
                    <a:pt x="6171" y="8308"/>
                  </a:lnTo>
                  <a:lnTo>
                    <a:pt x="6171" y="8308"/>
                  </a:lnTo>
                  <a:lnTo>
                    <a:pt x="6171" y="9138"/>
                  </a:lnTo>
                  <a:lnTo>
                    <a:pt x="6171" y="9969"/>
                  </a:lnTo>
                  <a:lnTo>
                    <a:pt x="6171" y="9969"/>
                  </a:lnTo>
                  <a:lnTo>
                    <a:pt x="6171" y="11631"/>
                  </a:lnTo>
                  <a:lnTo>
                    <a:pt x="6171" y="13292"/>
                  </a:lnTo>
                  <a:lnTo>
                    <a:pt x="3086" y="14123"/>
                  </a:lnTo>
                  <a:lnTo>
                    <a:pt x="3086" y="15785"/>
                  </a:lnTo>
                  <a:lnTo>
                    <a:pt x="3086" y="17446"/>
                  </a:lnTo>
                  <a:lnTo>
                    <a:pt x="3086" y="18277"/>
                  </a:lnTo>
                  <a:lnTo>
                    <a:pt x="0" y="19938"/>
                  </a:lnTo>
                  <a:lnTo>
                    <a:pt x="0" y="21600"/>
                  </a:lnTo>
                  <a:lnTo>
                    <a:pt x="0" y="21600"/>
                  </a:lnTo>
                  <a:lnTo>
                    <a:pt x="15429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5010" name="Shape 5010"/>
            <p:cNvSpPr/>
            <p:nvPr/>
          </p:nvSpPr>
          <p:spPr>
            <a:xfrm>
              <a:off x="1131887" y="850900"/>
              <a:ext cx="11113" cy="396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144"/>
                  </a:moveTo>
                  <a:lnTo>
                    <a:pt x="21600" y="18144"/>
                  </a:lnTo>
                  <a:lnTo>
                    <a:pt x="21600" y="18144"/>
                  </a:lnTo>
                  <a:lnTo>
                    <a:pt x="21600" y="18144"/>
                  </a:lnTo>
                  <a:lnTo>
                    <a:pt x="21600" y="18144"/>
                  </a:lnTo>
                  <a:lnTo>
                    <a:pt x="18514" y="17280"/>
                  </a:lnTo>
                  <a:lnTo>
                    <a:pt x="18514" y="17280"/>
                  </a:lnTo>
                  <a:lnTo>
                    <a:pt x="18514" y="16416"/>
                  </a:lnTo>
                  <a:lnTo>
                    <a:pt x="18514" y="16416"/>
                  </a:lnTo>
                  <a:lnTo>
                    <a:pt x="18514" y="15552"/>
                  </a:lnTo>
                  <a:lnTo>
                    <a:pt x="18514" y="15552"/>
                  </a:lnTo>
                  <a:lnTo>
                    <a:pt x="15429" y="14688"/>
                  </a:lnTo>
                  <a:lnTo>
                    <a:pt x="15429" y="14688"/>
                  </a:lnTo>
                  <a:lnTo>
                    <a:pt x="15429" y="13824"/>
                  </a:lnTo>
                  <a:lnTo>
                    <a:pt x="15429" y="12960"/>
                  </a:lnTo>
                  <a:lnTo>
                    <a:pt x="15429" y="12960"/>
                  </a:lnTo>
                  <a:lnTo>
                    <a:pt x="15429" y="12096"/>
                  </a:lnTo>
                  <a:lnTo>
                    <a:pt x="15429" y="11232"/>
                  </a:lnTo>
                  <a:lnTo>
                    <a:pt x="15429" y="10368"/>
                  </a:lnTo>
                  <a:lnTo>
                    <a:pt x="18514" y="8640"/>
                  </a:lnTo>
                  <a:lnTo>
                    <a:pt x="18514" y="6912"/>
                  </a:lnTo>
                  <a:lnTo>
                    <a:pt x="18514" y="6048"/>
                  </a:lnTo>
                  <a:lnTo>
                    <a:pt x="18514" y="4320"/>
                  </a:lnTo>
                  <a:lnTo>
                    <a:pt x="21600" y="3456"/>
                  </a:lnTo>
                  <a:lnTo>
                    <a:pt x="21600" y="1728"/>
                  </a:lnTo>
                  <a:lnTo>
                    <a:pt x="21600" y="0"/>
                  </a:lnTo>
                  <a:lnTo>
                    <a:pt x="6171" y="0"/>
                  </a:lnTo>
                  <a:lnTo>
                    <a:pt x="6171" y="864"/>
                  </a:lnTo>
                  <a:lnTo>
                    <a:pt x="6171" y="2592"/>
                  </a:lnTo>
                  <a:lnTo>
                    <a:pt x="3086" y="3456"/>
                  </a:lnTo>
                  <a:lnTo>
                    <a:pt x="3086" y="5184"/>
                  </a:lnTo>
                  <a:lnTo>
                    <a:pt x="3086" y="6912"/>
                  </a:lnTo>
                  <a:lnTo>
                    <a:pt x="3086" y="7776"/>
                  </a:lnTo>
                  <a:lnTo>
                    <a:pt x="0" y="9504"/>
                  </a:lnTo>
                  <a:lnTo>
                    <a:pt x="0" y="11232"/>
                  </a:lnTo>
                  <a:lnTo>
                    <a:pt x="0" y="12096"/>
                  </a:lnTo>
                  <a:lnTo>
                    <a:pt x="0" y="12960"/>
                  </a:lnTo>
                  <a:lnTo>
                    <a:pt x="0" y="12960"/>
                  </a:lnTo>
                  <a:lnTo>
                    <a:pt x="0" y="13824"/>
                  </a:lnTo>
                  <a:lnTo>
                    <a:pt x="0" y="14688"/>
                  </a:lnTo>
                  <a:lnTo>
                    <a:pt x="0" y="15552"/>
                  </a:lnTo>
                  <a:lnTo>
                    <a:pt x="3086" y="16416"/>
                  </a:lnTo>
                  <a:lnTo>
                    <a:pt x="3086" y="17280"/>
                  </a:lnTo>
                  <a:lnTo>
                    <a:pt x="3086" y="18144"/>
                  </a:lnTo>
                  <a:lnTo>
                    <a:pt x="3086" y="18144"/>
                  </a:lnTo>
                  <a:lnTo>
                    <a:pt x="6171" y="19008"/>
                  </a:lnTo>
                  <a:lnTo>
                    <a:pt x="6171" y="19872"/>
                  </a:lnTo>
                  <a:lnTo>
                    <a:pt x="9257" y="19872"/>
                  </a:lnTo>
                  <a:lnTo>
                    <a:pt x="9257" y="20736"/>
                  </a:lnTo>
                  <a:lnTo>
                    <a:pt x="12343" y="21600"/>
                  </a:lnTo>
                  <a:lnTo>
                    <a:pt x="12343" y="21600"/>
                  </a:lnTo>
                  <a:lnTo>
                    <a:pt x="12343" y="21600"/>
                  </a:lnTo>
                  <a:lnTo>
                    <a:pt x="21600" y="1814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5011" name="Shape 5011"/>
            <p:cNvSpPr/>
            <p:nvPr/>
          </p:nvSpPr>
          <p:spPr>
            <a:xfrm>
              <a:off x="1138237" y="879475"/>
              <a:ext cx="41276" cy="1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69" y="0"/>
                  </a:moveTo>
                  <a:lnTo>
                    <a:pt x="20769" y="0"/>
                  </a:lnTo>
                  <a:lnTo>
                    <a:pt x="19108" y="0"/>
                  </a:lnTo>
                  <a:lnTo>
                    <a:pt x="17446" y="2160"/>
                  </a:lnTo>
                  <a:lnTo>
                    <a:pt x="15785" y="4320"/>
                  </a:lnTo>
                  <a:lnTo>
                    <a:pt x="14123" y="4320"/>
                  </a:lnTo>
                  <a:lnTo>
                    <a:pt x="13292" y="6480"/>
                  </a:lnTo>
                  <a:lnTo>
                    <a:pt x="11631" y="6480"/>
                  </a:lnTo>
                  <a:lnTo>
                    <a:pt x="10800" y="8640"/>
                  </a:lnTo>
                  <a:lnTo>
                    <a:pt x="9138" y="8640"/>
                  </a:lnTo>
                  <a:lnTo>
                    <a:pt x="9138" y="8640"/>
                  </a:lnTo>
                  <a:lnTo>
                    <a:pt x="8308" y="10800"/>
                  </a:lnTo>
                  <a:lnTo>
                    <a:pt x="7477" y="10800"/>
                  </a:lnTo>
                  <a:lnTo>
                    <a:pt x="7477" y="10800"/>
                  </a:lnTo>
                  <a:lnTo>
                    <a:pt x="6646" y="10800"/>
                  </a:lnTo>
                  <a:lnTo>
                    <a:pt x="6646" y="10800"/>
                  </a:lnTo>
                  <a:lnTo>
                    <a:pt x="5815" y="10800"/>
                  </a:lnTo>
                  <a:lnTo>
                    <a:pt x="5815" y="10800"/>
                  </a:lnTo>
                  <a:lnTo>
                    <a:pt x="4985" y="10800"/>
                  </a:lnTo>
                  <a:lnTo>
                    <a:pt x="4985" y="10800"/>
                  </a:lnTo>
                  <a:lnTo>
                    <a:pt x="4154" y="8640"/>
                  </a:lnTo>
                  <a:lnTo>
                    <a:pt x="4154" y="8640"/>
                  </a:lnTo>
                  <a:lnTo>
                    <a:pt x="4154" y="8640"/>
                  </a:lnTo>
                  <a:lnTo>
                    <a:pt x="3323" y="8640"/>
                  </a:lnTo>
                  <a:lnTo>
                    <a:pt x="3323" y="8640"/>
                  </a:lnTo>
                  <a:lnTo>
                    <a:pt x="2492" y="6480"/>
                  </a:lnTo>
                  <a:lnTo>
                    <a:pt x="0" y="15120"/>
                  </a:lnTo>
                  <a:lnTo>
                    <a:pt x="831" y="17280"/>
                  </a:lnTo>
                  <a:lnTo>
                    <a:pt x="1662" y="17280"/>
                  </a:lnTo>
                  <a:lnTo>
                    <a:pt x="1662" y="19440"/>
                  </a:lnTo>
                  <a:lnTo>
                    <a:pt x="2492" y="19440"/>
                  </a:lnTo>
                  <a:lnTo>
                    <a:pt x="3323" y="19440"/>
                  </a:lnTo>
                  <a:lnTo>
                    <a:pt x="4154" y="19440"/>
                  </a:lnTo>
                  <a:lnTo>
                    <a:pt x="4154" y="21600"/>
                  </a:lnTo>
                  <a:lnTo>
                    <a:pt x="4985" y="21600"/>
                  </a:lnTo>
                  <a:lnTo>
                    <a:pt x="5815" y="21600"/>
                  </a:lnTo>
                  <a:lnTo>
                    <a:pt x="6646" y="21600"/>
                  </a:lnTo>
                  <a:lnTo>
                    <a:pt x="6646" y="21600"/>
                  </a:lnTo>
                  <a:lnTo>
                    <a:pt x="7477" y="21600"/>
                  </a:lnTo>
                  <a:lnTo>
                    <a:pt x="8308" y="21600"/>
                  </a:lnTo>
                  <a:lnTo>
                    <a:pt x="9138" y="19440"/>
                  </a:lnTo>
                  <a:lnTo>
                    <a:pt x="9969" y="19440"/>
                  </a:lnTo>
                  <a:lnTo>
                    <a:pt x="9969" y="19440"/>
                  </a:lnTo>
                  <a:lnTo>
                    <a:pt x="11631" y="19440"/>
                  </a:lnTo>
                  <a:lnTo>
                    <a:pt x="13292" y="17280"/>
                  </a:lnTo>
                  <a:lnTo>
                    <a:pt x="14123" y="17280"/>
                  </a:lnTo>
                  <a:lnTo>
                    <a:pt x="15785" y="15120"/>
                  </a:lnTo>
                  <a:lnTo>
                    <a:pt x="17446" y="15120"/>
                  </a:lnTo>
                  <a:lnTo>
                    <a:pt x="18277" y="12960"/>
                  </a:lnTo>
                  <a:lnTo>
                    <a:pt x="19938" y="10800"/>
                  </a:lnTo>
                  <a:lnTo>
                    <a:pt x="21600" y="10800"/>
                  </a:lnTo>
                  <a:lnTo>
                    <a:pt x="21600" y="10800"/>
                  </a:lnTo>
                  <a:lnTo>
                    <a:pt x="20769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5012" name="Shape 5012"/>
            <p:cNvSpPr/>
            <p:nvPr/>
          </p:nvSpPr>
          <p:spPr>
            <a:xfrm>
              <a:off x="1177925" y="869950"/>
              <a:ext cx="39688" cy="17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5891"/>
                  </a:moveTo>
                  <a:lnTo>
                    <a:pt x="21600" y="5891"/>
                  </a:lnTo>
                  <a:lnTo>
                    <a:pt x="21600" y="3927"/>
                  </a:lnTo>
                  <a:lnTo>
                    <a:pt x="20736" y="3927"/>
                  </a:lnTo>
                  <a:lnTo>
                    <a:pt x="19872" y="3927"/>
                  </a:lnTo>
                  <a:lnTo>
                    <a:pt x="19872" y="1964"/>
                  </a:lnTo>
                  <a:lnTo>
                    <a:pt x="19008" y="1964"/>
                  </a:lnTo>
                  <a:lnTo>
                    <a:pt x="18144" y="1964"/>
                  </a:lnTo>
                  <a:lnTo>
                    <a:pt x="17280" y="1964"/>
                  </a:lnTo>
                  <a:lnTo>
                    <a:pt x="16416" y="0"/>
                  </a:lnTo>
                  <a:lnTo>
                    <a:pt x="16416" y="0"/>
                  </a:lnTo>
                  <a:lnTo>
                    <a:pt x="15552" y="0"/>
                  </a:lnTo>
                  <a:lnTo>
                    <a:pt x="14688" y="0"/>
                  </a:lnTo>
                  <a:lnTo>
                    <a:pt x="13824" y="0"/>
                  </a:lnTo>
                  <a:lnTo>
                    <a:pt x="13824" y="1964"/>
                  </a:lnTo>
                  <a:lnTo>
                    <a:pt x="12960" y="1964"/>
                  </a:lnTo>
                  <a:lnTo>
                    <a:pt x="12096" y="1964"/>
                  </a:lnTo>
                  <a:lnTo>
                    <a:pt x="11232" y="1964"/>
                  </a:lnTo>
                  <a:lnTo>
                    <a:pt x="10368" y="1964"/>
                  </a:lnTo>
                  <a:lnTo>
                    <a:pt x="8640" y="3927"/>
                  </a:lnTo>
                  <a:lnTo>
                    <a:pt x="6912" y="3927"/>
                  </a:lnTo>
                  <a:lnTo>
                    <a:pt x="6048" y="5891"/>
                  </a:lnTo>
                  <a:lnTo>
                    <a:pt x="4320" y="7855"/>
                  </a:lnTo>
                  <a:lnTo>
                    <a:pt x="2592" y="7855"/>
                  </a:lnTo>
                  <a:lnTo>
                    <a:pt x="864" y="9818"/>
                  </a:lnTo>
                  <a:lnTo>
                    <a:pt x="0" y="11782"/>
                  </a:lnTo>
                  <a:lnTo>
                    <a:pt x="864" y="21600"/>
                  </a:lnTo>
                  <a:lnTo>
                    <a:pt x="2592" y="19636"/>
                  </a:lnTo>
                  <a:lnTo>
                    <a:pt x="4320" y="17673"/>
                  </a:lnTo>
                  <a:lnTo>
                    <a:pt x="6048" y="17673"/>
                  </a:lnTo>
                  <a:lnTo>
                    <a:pt x="6912" y="15709"/>
                  </a:lnTo>
                  <a:lnTo>
                    <a:pt x="8640" y="13745"/>
                  </a:lnTo>
                  <a:lnTo>
                    <a:pt x="9504" y="13745"/>
                  </a:lnTo>
                  <a:lnTo>
                    <a:pt x="11232" y="11782"/>
                  </a:lnTo>
                  <a:lnTo>
                    <a:pt x="12096" y="11782"/>
                  </a:lnTo>
                  <a:lnTo>
                    <a:pt x="12960" y="11782"/>
                  </a:lnTo>
                  <a:lnTo>
                    <a:pt x="13824" y="11782"/>
                  </a:lnTo>
                  <a:lnTo>
                    <a:pt x="13824" y="11782"/>
                  </a:lnTo>
                  <a:lnTo>
                    <a:pt x="14688" y="9818"/>
                  </a:lnTo>
                  <a:lnTo>
                    <a:pt x="14688" y="9818"/>
                  </a:lnTo>
                  <a:lnTo>
                    <a:pt x="15552" y="9818"/>
                  </a:lnTo>
                  <a:lnTo>
                    <a:pt x="15552" y="9818"/>
                  </a:lnTo>
                  <a:lnTo>
                    <a:pt x="16416" y="9818"/>
                  </a:lnTo>
                  <a:lnTo>
                    <a:pt x="16416" y="9818"/>
                  </a:lnTo>
                  <a:lnTo>
                    <a:pt x="17280" y="11782"/>
                  </a:lnTo>
                  <a:lnTo>
                    <a:pt x="17280" y="11782"/>
                  </a:lnTo>
                  <a:lnTo>
                    <a:pt x="18144" y="11782"/>
                  </a:lnTo>
                  <a:lnTo>
                    <a:pt x="18144" y="11782"/>
                  </a:lnTo>
                  <a:lnTo>
                    <a:pt x="18144" y="11782"/>
                  </a:lnTo>
                  <a:lnTo>
                    <a:pt x="19008" y="11782"/>
                  </a:lnTo>
                  <a:lnTo>
                    <a:pt x="19008" y="13745"/>
                  </a:lnTo>
                  <a:lnTo>
                    <a:pt x="19008" y="13745"/>
                  </a:lnTo>
                  <a:lnTo>
                    <a:pt x="21600" y="589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5013" name="Shape 5013"/>
            <p:cNvSpPr/>
            <p:nvPr/>
          </p:nvSpPr>
          <p:spPr>
            <a:xfrm>
              <a:off x="1212850" y="874712"/>
              <a:ext cx="12700" cy="412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200" y="21600"/>
                  </a:moveTo>
                  <a:lnTo>
                    <a:pt x="16200" y="21600"/>
                  </a:lnTo>
                  <a:lnTo>
                    <a:pt x="16200" y="19938"/>
                  </a:lnTo>
                  <a:lnTo>
                    <a:pt x="16200" y="19108"/>
                  </a:lnTo>
                  <a:lnTo>
                    <a:pt x="18900" y="17446"/>
                  </a:lnTo>
                  <a:lnTo>
                    <a:pt x="18900" y="15785"/>
                  </a:lnTo>
                  <a:lnTo>
                    <a:pt x="18900" y="14954"/>
                  </a:lnTo>
                  <a:lnTo>
                    <a:pt x="18900" y="13292"/>
                  </a:lnTo>
                  <a:lnTo>
                    <a:pt x="18900" y="11631"/>
                  </a:lnTo>
                  <a:lnTo>
                    <a:pt x="21600" y="9969"/>
                  </a:lnTo>
                  <a:lnTo>
                    <a:pt x="21600" y="9138"/>
                  </a:lnTo>
                  <a:lnTo>
                    <a:pt x="21600" y="9138"/>
                  </a:lnTo>
                  <a:lnTo>
                    <a:pt x="18900" y="8308"/>
                  </a:lnTo>
                  <a:lnTo>
                    <a:pt x="18900" y="7477"/>
                  </a:lnTo>
                  <a:lnTo>
                    <a:pt x="18900" y="6646"/>
                  </a:lnTo>
                  <a:lnTo>
                    <a:pt x="18900" y="5815"/>
                  </a:lnTo>
                  <a:lnTo>
                    <a:pt x="18900" y="4985"/>
                  </a:lnTo>
                  <a:lnTo>
                    <a:pt x="18900" y="4985"/>
                  </a:lnTo>
                  <a:lnTo>
                    <a:pt x="18900" y="4154"/>
                  </a:lnTo>
                  <a:lnTo>
                    <a:pt x="16200" y="3323"/>
                  </a:lnTo>
                  <a:lnTo>
                    <a:pt x="16200" y="2492"/>
                  </a:lnTo>
                  <a:lnTo>
                    <a:pt x="16200" y="1662"/>
                  </a:lnTo>
                  <a:lnTo>
                    <a:pt x="13500" y="1662"/>
                  </a:lnTo>
                  <a:lnTo>
                    <a:pt x="13500" y="831"/>
                  </a:lnTo>
                  <a:lnTo>
                    <a:pt x="10800" y="0"/>
                  </a:lnTo>
                  <a:lnTo>
                    <a:pt x="8100" y="0"/>
                  </a:lnTo>
                  <a:lnTo>
                    <a:pt x="0" y="3323"/>
                  </a:lnTo>
                  <a:lnTo>
                    <a:pt x="0" y="3323"/>
                  </a:lnTo>
                  <a:lnTo>
                    <a:pt x="2700" y="3323"/>
                  </a:lnTo>
                  <a:lnTo>
                    <a:pt x="2700" y="4154"/>
                  </a:lnTo>
                  <a:lnTo>
                    <a:pt x="2700" y="4154"/>
                  </a:lnTo>
                  <a:lnTo>
                    <a:pt x="2700" y="4985"/>
                  </a:lnTo>
                  <a:lnTo>
                    <a:pt x="5400" y="4985"/>
                  </a:lnTo>
                  <a:lnTo>
                    <a:pt x="5400" y="4985"/>
                  </a:lnTo>
                  <a:lnTo>
                    <a:pt x="5400" y="5815"/>
                  </a:lnTo>
                  <a:lnTo>
                    <a:pt x="5400" y="6646"/>
                  </a:lnTo>
                  <a:lnTo>
                    <a:pt x="5400" y="6646"/>
                  </a:lnTo>
                  <a:lnTo>
                    <a:pt x="5400" y="7477"/>
                  </a:lnTo>
                  <a:lnTo>
                    <a:pt x="5400" y="7477"/>
                  </a:lnTo>
                  <a:lnTo>
                    <a:pt x="5400" y="8308"/>
                  </a:lnTo>
                  <a:lnTo>
                    <a:pt x="8100" y="9138"/>
                  </a:lnTo>
                  <a:lnTo>
                    <a:pt x="8100" y="9138"/>
                  </a:lnTo>
                  <a:lnTo>
                    <a:pt x="8100" y="9969"/>
                  </a:lnTo>
                  <a:lnTo>
                    <a:pt x="5400" y="11631"/>
                  </a:lnTo>
                  <a:lnTo>
                    <a:pt x="5400" y="12462"/>
                  </a:lnTo>
                  <a:lnTo>
                    <a:pt x="5400" y="14123"/>
                  </a:lnTo>
                  <a:lnTo>
                    <a:pt x="5400" y="15785"/>
                  </a:lnTo>
                  <a:lnTo>
                    <a:pt x="5400" y="16615"/>
                  </a:lnTo>
                  <a:lnTo>
                    <a:pt x="2700" y="18277"/>
                  </a:lnTo>
                  <a:lnTo>
                    <a:pt x="2700" y="19108"/>
                  </a:lnTo>
                  <a:lnTo>
                    <a:pt x="2700" y="20769"/>
                  </a:lnTo>
                  <a:lnTo>
                    <a:pt x="2700" y="20769"/>
                  </a:lnTo>
                  <a:lnTo>
                    <a:pt x="162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5014" name="Shape 5014"/>
            <p:cNvSpPr/>
            <p:nvPr/>
          </p:nvSpPr>
          <p:spPr>
            <a:xfrm>
              <a:off x="1211262" y="914400"/>
              <a:ext cx="11113" cy="412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277"/>
                  </a:moveTo>
                  <a:lnTo>
                    <a:pt x="21600" y="18277"/>
                  </a:lnTo>
                  <a:lnTo>
                    <a:pt x="21600" y="18277"/>
                  </a:lnTo>
                  <a:lnTo>
                    <a:pt x="21600" y="17446"/>
                  </a:lnTo>
                  <a:lnTo>
                    <a:pt x="18514" y="17446"/>
                  </a:lnTo>
                  <a:lnTo>
                    <a:pt x="18514" y="17446"/>
                  </a:lnTo>
                  <a:lnTo>
                    <a:pt x="18514" y="16615"/>
                  </a:lnTo>
                  <a:lnTo>
                    <a:pt x="18514" y="16615"/>
                  </a:lnTo>
                  <a:lnTo>
                    <a:pt x="15429" y="16615"/>
                  </a:lnTo>
                  <a:lnTo>
                    <a:pt x="15429" y="15785"/>
                  </a:lnTo>
                  <a:lnTo>
                    <a:pt x="15429" y="14954"/>
                  </a:lnTo>
                  <a:lnTo>
                    <a:pt x="15429" y="14954"/>
                  </a:lnTo>
                  <a:lnTo>
                    <a:pt x="15429" y="14123"/>
                  </a:lnTo>
                  <a:lnTo>
                    <a:pt x="15429" y="14123"/>
                  </a:lnTo>
                  <a:lnTo>
                    <a:pt x="15429" y="13292"/>
                  </a:lnTo>
                  <a:lnTo>
                    <a:pt x="15429" y="12462"/>
                  </a:lnTo>
                  <a:lnTo>
                    <a:pt x="15429" y="12462"/>
                  </a:lnTo>
                  <a:lnTo>
                    <a:pt x="15429" y="11631"/>
                  </a:lnTo>
                  <a:lnTo>
                    <a:pt x="15429" y="9969"/>
                  </a:lnTo>
                  <a:lnTo>
                    <a:pt x="15429" y="9138"/>
                  </a:lnTo>
                  <a:lnTo>
                    <a:pt x="15429" y="7477"/>
                  </a:lnTo>
                  <a:lnTo>
                    <a:pt x="18514" y="5815"/>
                  </a:lnTo>
                  <a:lnTo>
                    <a:pt x="18514" y="4985"/>
                  </a:lnTo>
                  <a:lnTo>
                    <a:pt x="18514" y="3323"/>
                  </a:lnTo>
                  <a:lnTo>
                    <a:pt x="18514" y="1662"/>
                  </a:lnTo>
                  <a:lnTo>
                    <a:pt x="21600" y="831"/>
                  </a:lnTo>
                  <a:lnTo>
                    <a:pt x="6171" y="0"/>
                  </a:lnTo>
                  <a:lnTo>
                    <a:pt x="6171" y="1662"/>
                  </a:lnTo>
                  <a:lnTo>
                    <a:pt x="3086" y="2492"/>
                  </a:lnTo>
                  <a:lnTo>
                    <a:pt x="3086" y="4154"/>
                  </a:lnTo>
                  <a:lnTo>
                    <a:pt x="3086" y="5815"/>
                  </a:lnTo>
                  <a:lnTo>
                    <a:pt x="0" y="6646"/>
                  </a:lnTo>
                  <a:lnTo>
                    <a:pt x="0" y="8308"/>
                  </a:lnTo>
                  <a:lnTo>
                    <a:pt x="0" y="9969"/>
                  </a:lnTo>
                  <a:lnTo>
                    <a:pt x="0" y="11631"/>
                  </a:lnTo>
                  <a:lnTo>
                    <a:pt x="0" y="12462"/>
                  </a:lnTo>
                  <a:lnTo>
                    <a:pt x="0" y="12462"/>
                  </a:lnTo>
                  <a:lnTo>
                    <a:pt x="0" y="13292"/>
                  </a:lnTo>
                  <a:lnTo>
                    <a:pt x="0" y="14123"/>
                  </a:lnTo>
                  <a:lnTo>
                    <a:pt x="0" y="14954"/>
                  </a:lnTo>
                  <a:lnTo>
                    <a:pt x="0" y="15785"/>
                  </a:lnTo>
                  <a:lnTo>
                    <a:pt x="0" y="16615"/>
                  </a:lnTo>
                  <a:lnTo>
                    <a:pt x="3086" y="16615"/>
                  </a:lnTo>
                  <a:lnTo>
                    <a:pt x="3086" y="17446"/>
                  </a:lnTo>
                  <a:lnTo>
                    <a:pt x="3086" y="18277"/>
                  </a:lnTo>
                  <a:lnTo>
                    <a:pt x="3086" y="19108"/>
                  </a:lnTo>
                  <a:lnTo>
                    <a:pt x="6171" y="19108"/>
                  </a:lnTo>
                  <a:lnTo>
                    <a:pt x="6171" y="19938"/>
                  </a:lnTo>
                  <a:lnTo>
                    <a:pt x="9257" y="20769"/>
                  </a:lnTo>
                  <a:lnTo>
                    <a:pt x="9257" y="20769"/>
                  </a:lnTo>
                  <a:lnTo>
                    <a:pt x="12343" y="21600"/>
                  </a:lnTo>
                  <a:lnTo>
                    <a:pt x="12343" y="21600"/>
                  </a:lnTo>
                  <a:lnTo>
                    <a:pt x="21600" y="1827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5015" name="Shape 5015"/>
            <p:cNvSpPr/>
            <p:nvPr/>
          </p:nvSpPr>
          <p:spPr>
            <a:xfrm>
              <a:off x="1217612" y="942975"/>
              <a:ext cx="41276" cy="1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938" y="0"/>
                  </a:moveTo>
                  <a:lnTo>
                    <a:pt x="19938" y="0"/>
                  </a:lnTo>
                  <a:lnTo>
                    <a:pt x="19108" y="2160"/>
                  </a:lnTo>
                  <a:lnTo>
                    <a:pt x="17446" y="4320"/>
                  </a:lnTo>
                  <a:lnTo>
                    <a:pt x="16615" y="4320"/>
                  </a:lnTo>
                  <a:lnTo>
                    <a:pt x="14954" y="6480"/>
                  </a:lnTo>
                  <a:lnTo>
                    <a:pt x="14123" y="6480"/>
                  </a:lnTo>
                  <a:lnTo>
                    <a:pt x="12462" y="8640"/>
                  </a:lnTo>
                  <a:lnTo>
                    <a:pt x="11631" y="8640"/>
                  </a:lnTo>
                  <a:lnTo>
                    <a:pt x="9969" y="10800"/>
                  </a:lnTo>
                  <a:lnTo>
                    <a:pt x="9138" y="10800"/>
                  </a:lnTo>
                  <a:lnTo>
                    <a:pt x="9138" y="10800"/>
                  </a:lnTo>
                  <a:lnTo>
                    <a:pt x="8308" y="10800"/>
                  </a:lnTo>
                  <a:lnTo>
                    <a:pt x="7477" y="10800"/>
                  </a:lnTo>
                  <a:lnTo>
                    <a:pt x="7477" y="10800"/>
                  </a:lnTo>
                  <a:lnTo>
                    <a:pt x="6646" y="10800"/>
                  </a:lnTo>
                  <a:lnTo>
                    <a:pt x="5815" y="10800"/>
                  </a:lnTo>
                  <a:lnTo>
                    <a:pt x="5815" y="10800"/>
                  </a:lnTo>
                  <a:lnTo>
                    <a:pt x="4985" y="10800"/>
                  </a:lnTo>
                  <a:lnTo>
                    <a:pt x="4985" y="10800"/>
                  </a:lnTo>
                  <a:lnTo>
                    <a:pt x="4154" y="10800"/>
                  </a:lnTo>
                  <a:lnTo>
                    <a:pt x="4154" y="10800"/>
                  </a:lnTo>
                  <a:lnTo>
                    <a:pt x="3323" y="10800"/>
                  </a:lnTo>
                  <a:lnTo>
                    <a:pt x="3323" y="8640"/>
                  </a:lnTo>
                  <a:lnTo>
                    <a:pt x="2492" y="8640"/>
                  </a:lnTo>
                  <a:lnTo>
                    <a:pt x="2492" y="8640"/>
                  </a:lnTo>
                  <a:lnTo>
                    <a:pt x="0" y="17280"/>
                  </a:lnTo>
                  <a:lnTo>
                    <a:pt x="831" y="17280"/>
                  </a:lnTo>
                  <a:lnTo>
                    <a:pt x="831" y="19440"/>
                  </a:lnTo>
                  <a:lnTo>
                    <a:pt x="1662" y="19440"/>
                  </a:lnTo>
                  <a:lnTo>
                    <a:pt x="2492" y="21600"/>
                  </a:lnTo>
                  <a:lnTo>
                    <a:pt x="3323" y="21600"/>
                  </a:lnTo>
                  <a:lnTo>
                    <a:pt x="4154" y="21600"/>
                  </a:lnTo>
                  <a:lnTo>
                    <a:pt x="4985" y="21600"/>
                  </a:lnTo>
                  <a:lnTo>
                    <a:pt x="4985" y="21600"/>
                  </a:lnTo>
                  <a:lnTo>
                    <a:pt x="5815" y="21600"/>
                  </a:lnTo>
                  <a:lnTo>
                    <a:pt x="6646" y="21600"/>
                  </a:lnTo>
                  <a:lnTo>
                    <a:pt x="7477" y="21600"/>
                  </a:lnTo>
                  <a:lnTo>
                    <a:pt x="8308" y="21600"/>
                  </a:lnTo>
                  <a:lnTo>
                    <a:pt x="9138" y="21600"/>
                  </a:lnTo>
                  <a:lnTo>
                    <a:pt x="9969" y="21600"/>
                  </a:lnTo>
                  <a:lnTo>
                    <a:pt x="9969" y="21600"/>
                  </a:lnTo>
                  <a:lnTo>
                    <a:pt x="10800" y="19440"/>
                  </a:lnTo>
                  <a:lnTo>
                    <a:pt x="12462" y="19440"/>
                  </a:lnTo>
                  <a:lnTo>
                    <a:pt x="14123" y="19440"/>
                  </a:lnTo>
                  <a:lnTo>
                    <a:pt x="14954" y="17280"/>
                  </a:lnTo>
                  <a:lnTo>
                    <a:pt x="16615" y="15120"/>
                  </a:lnTo>
                  <a:lnTo>
                    <a:pt x="18277" y="15120"/>
                  </a:lnTo>
                  <a:lnTo>
                    <a:pt x="19108" y="12960"/>
                  </a:lnTo>
                  <a:lnTo>
                    <a:pt x="20769" y="12960"/>
                  </a:lnTo>
                  <a:lnTo>
                    <a:pt x="21600" y="10800"/>
                  </a:lnTo>
                  <a:lnTo>
                    <a:pt x="21600" y="10800"/>
                  </a:lnTo>
                  <a:lnTo>
                    <a:pt x="19938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5016" name="Shape 5016"/>
            <p:cNvSpPr/>
            <p:nvPr/>
          </p:nvSpPr>
          <p:spPr>
            <a:xfrm>
              <a:off x="1255712" y="933450"/>
              <a:ext cx="38101" cy="17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3927"/>
                  </a:moveTo>
                  <a:lnTo>
                    <a:pt x="21600" y="3927"/>
                  </a:lnTo>
                  <a:lnTo>
                    <a:pt x="20700" y="1964"/>
                  </a:lnTo>
                  <a:lnTo>
                    <a:pt x="20700" y="1964"/>
                  </a:lnTo>
                  <a:lnTo>
                    <a:pt x="19800" y="1964"/>
                  </a:lnTo>
                  <a:lnTo>
                    <a:pt x="18900" y="0"/>
                  </a:lnTo>
                  <a:lnTo>
                    <a:pt x="18000" y="0"/>
                  </a:lnTo>
                  <a:lnTo>
                    <a:pt x="18000" y="0"/>
                  </a:lnTo>
                  <a:lnTo>
                    <a:pt x="17100" y="0"/>
                  </a:lnTo>
                  <a:lnTo>
                    <a:pt x="16200" y="0"/>
                  </a:lnTo>
                  <a:lnTo>
                    <a:pt x="15300" y="0"/>
                  </a:lnTo>
                  <a:lnTo>
                    <a:pt x="15300" y="0"/>
                  </a:lnTo>
                  <a:lnTo>
                    <a:pt x="14400" y="0"/>
                  </a:lnTo>
                  <a:lnTo>
                    <a:pt x="13500" y="0"/>
                  </a:lnTo>
                  <a:lnTo>
                    <a:pt x="12600" y="1964"/>
                  </a:lnTo>
                  <a:lnTo>
                    <a:pt x="11700" y="1964"/>
                  </a:lnTo>
                  <a:lnTo>
                    <a:pt x="11700" y="1964"/>
                  </a:lnTo>
                  <a:lnTo>
                    <a:pt x="10800" y="1964"/>
                  </a:lnTo>
                  <a:lnTo>
                    <a:pt x="9000" y="3927"/>
                  </a:lnTo>
                  <a:lnTo>
                    <a:pt x="8100" y="5891"/>
                  </a:lnTo>
                  <a:lnTo>
                    <a:pt x="6300" y="5891"/>
                  </a:lnTo>
                  <a:lnTo>
                    <a:pt x="5400" y="7855"/>
                  </a:lnTo>
                  <a:lnTo>
                    <a:pt x="3600" y="9818"/>
                  </a:lnTo>
                  <a:lnTo>
                    <a:pt x="2700" y="9818"/>
                  </a:lnTo>
                  <a:lnTo>
                    <a:pt x="900" y="11782"/>
                  </a:lnTo>
                  <a:lnTo>
                    <a:pt x="0" y="11782"/>
                  </a:lnTo>
                  <a:lnTo>
                    <a:pt x="1800" y="21600"/>
                  </a:lnTo>
                  <a:lnTo>
                    <a:pt x="2700" y="19636"/>
                  </a:lnTo>
                  <a:lnTo>
                    <a:pt x="4500" y="19636"/>
                  </a:lnTo>
                  <a:lnTo>
                    <a:pt x="5400" y="17673"/>
                  </a:lnTo>
                  <a:lnTo>
                    <a:pt x="7200" y="15709"/>
                  </a:lnTo>
                  <a:lnTo>
                    <a:pt x="8100" y="15709"/>
                  </a:lnTo>
                  <a:lnTo>
                    <a:pt x="9900" y="13745"/>
                  </a:lnTo>
                  <a:lnTo>
                    <a:pt x="10800" y="13745"/>
                  </a:lnTo>
                  <a:lnTo>
                    <a:pt x="12600" y="11782"/>
                  </a:lnTo>
                  <a:lnTo>
                    <a:pt x="12600" y="11782"/>
                  </a:lnTo>
                  <a:lnTo>
                    <a:pt x="13500" y="11782"/>
                  </a:lnTo>
                  <a:lnTo>
                    <a:pt x="13500" y="9818"/>
                  </a:lnTo>
                  <a:lnTo>
                    <a:pt x="14400" y="9818"/>
                  </a:lnTo>
                  <a:lnTo>
                    <a:pt x="15300" y="9818"/>
                  </a:lnTo>
                  <a:lnTo>
                    <a:pt x="15300" y="9818"/>
                  </a:lnTo>
                  <a:lnTo>
                    <a:pt x="16200" y="9818"/>
                  </a:lnTo>
                  <a:lnTo>
                    <a:pt x="16200" y="9818"/>
                  </a:lnTo>
                  <a:lnTo>
                    <a:pt x="17100" y="9818"/>
                  </a:lnTo>
                  <a:lnTo>
                    <a:pt x="17100" y="9818"/>
                  </a:lnTo>
                  <a:lnTo>
                    <a:pt x="17100" y="9818"/>
                  </a:lnTo>
                  <a:lnTo>
                    <a:pt x="18000" y="9818"/>
                  </a:lnTo>
                  <a:lnTo>
                    <a:pt x="18000" y="9818"/>
                  </a:lnTo>
                  <a:lnTo>
                    <a:pt x="18000" y="9818"/>
                  </a:lnTo>
                  <a:lnTo>
                    <a:pt x="18900" y="11782"/>
                  </a:lnTo>
                  <a:lnTo>
                    <a:pt x="18900" y="11782"/>
                  </a:lnTo>
                  <a:lnTo>
                    <a:pt x="18900" y="11782"/>
                  </a:lnTo>
                  <a:lnTo>
                    <a:pt x="21600" y="392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5017" name="Shape 5017"/>
            <p:cNvSpPr/>
            <p:nvPr/>
          </p:nvSpPr>
          <p:spPr>
            <a:xfrm>
              <a:off x="1289050" y="936625"/>
              <a:ext cx="11113" cy="412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429" y="21600"/>
                  </a:moveTo>
                  <a:lnTo>
                    <a:pt x="15429" y="21600"/>
                  </a:lnTo>
                  <a:lnTo>
                    <a:pt x="18514" y="19938"/>
                  </a:lnTo>
                  <a:lnTo>
                    <a:pt x="18514" y="18277"/>
                  </a:lnTo>
                  <a:lnTo>
                    <a:pt x="18514" y="17446"/>
                  </a:lnTo>
                  <a:lnTo>
                    <a:pt x="18514" y="15785"/>
                  </a:lnTo>
                  <a:lnTo>
                    <a:pt x="21600" y="14123"/>
                  </a:lnTo>
                  <a:lnTo>
                    <a:pt x="21600" y="12462"/>
                  </a:lnTo>
                  <a:lnTo>
                    <a:pt x="21600" y="11631"/>
                  </a:lnTo>
                  <a:lnTo>
                    <a:pt x="21600" y="9969"/>
                  </a:lnTo>
                  <a:lnTo>
                    <a:pt x="21600" y="9138"/>
                  </a:lnTo>
                  <a:lnTo>
                    <a:pt x="21600" y="8308"/>
                  </a:lnTo>
                  <a:lnTo>
                    <a:pt x="21600" y="7477"/>
                  </a:lnTo>
                  <a:lnTo>
                    <a:pt x="21600" y="7477"/>
                  </a:lnTo>
                  <a:lnTo>
                    <a:pt x="21600" y="6646"/>
                  </a:lnTo>
                  <a:lnTo>
                    <a:pt x="21600" y="5815"/>
                  </a:lnTo>
                  <a:lnTo>
                    <a:pt x="21600" y="4985"/>
                  </a:lnTo>
                  <a:lnTo>
                    <a:pt x="18514" y="4154"/>
                  </a:lnTo>
                  <a:lnTo>
                    <a:pt x="18514" y="4154"/>
                  </a:lnTo>
                  <a:lnTo>
                    <a:pt x="18514" y="3323"/>
                  </a:lnTo>
                  <a:lnTo>
                    <a:pt x="18514" y="2492"/>
                  </a:lnTo>
                  <a:lnTo>
                    <a:pt x="15429" y="1662"/>
                  </a:lnTo>
                  <a:lnTo>
                    <a:pt x="15429" y="1662"/>
                  </a:lnTo>
                  <a:lnTo>
                    <a:pt x="12343" y="831"/>
                  </a:lnTo>
                  <a:lnTo>
                    <a:pt x="12343" y="0"/>
                  </a:lnTo>
                  <a:lnTo>
                    <a:pt x="9257" y="0"/>
                  </a:lnTo>
                  <a:lnTo>
                    <a:pt x="0" y="3323"/>
                  </a:lnTo>
                  <a:lnTo>
                    <a:pt x="0" y="3323"/>
                  </a:lnTo>
                  <a:lnTo>
                    <a:pt x="0" y="3323"/>
                  </a:lnTo>
                  <a:lnTo>
                    <a:pt x="3086" y="4154"/>
                  </a:lnTo>
                  <a:lnTo>
                    <a:pt x="3086" y="4154"/>
                  </a:lnTo>
                  <a:lnTo>
                    <a:pt x="3086" y="4154"/>
                  </a:lnTo>
                  <a:lnTo>
                    <a:pt x="3086" y="4985"/>
                  </a:lnTo>
                  <a:lnTo>
                    <a:pt x="3086" y="4985"/>
                  </a:lnTo>
                  <a:lnTo>
                    <a:pt x="6171" y="5815"/>
                  </a:lnTo>
                  <a:lnTo>
                    <a:pt x="6171" y="5815"/>
                  </a:lnTo>
                  <a:lnTo>
                    <a:pt x="6171" y="6646"/>
                  </a:lnTo>
                  <a:lnTo>
                    <a:pt x="6171" y="6646"/>
                  </a:lnTo>
                  <a:lnTo>
                    <a:pt x="6171" y="7477"/>
                  </a:lnTo>
                  <a:lnTo>
                    <a:pt x="6171" y="8308"/>
                  </a:lnTo>
                  <a:lnTo>
                    <a:pt x="6171" y="8308"/>
                  </a:lnTo>
                  <a:lnTo>
                    <a:pt x="6171" y="9138"/>
                  </a:lnTo>
                  <a:lnTo>
                    <a:pt x="6171" y="9969"/>
                  </a:lnTo>
                  <a:lnTo>
                    <a:pt x="6171" y="10800"/>
                  </a:lnTo>
                  <a:lnTo>
                    <a:pt x="6171" y="12462"/>
                  </a:lnTo>
                  <a:lnTo>
                    <a:pt x="6171" y="14123"/>
                  </a:lnTo>
                  <a:lnTo>
                    <a:pt x="3086" y="14954"/>
                  </a:lnTo>
                  <a:lnTo>
                    <a:pt x="3086" y="16615"/>
                  </a:lnTo>
                  <a:lnTo>
                    <a:pt x="3086" y="17446"/>
                  </a:lnTo>
                  <a:lnTo>
                    <a:pt x="3086" y="19108"/>
                  </a:lnTo>
                  <a:lnTo>
                    <a:pt x="0" y="20769"/>
                  </a:lnTo>
                  <a:lnTo>
                    <a:pt x="0" y="20769"/>
                  </a:lnTo>
                  <a:lnTo>
                    <a:pt x="15429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5018" name="Shape 5018"/>
            <p:cNvSpPr/>
            <p:nvPr/>
          </p:nvSpPr>
          <p:spPr>
            <a:xfrm>
              <a:off x="1285875" y="976312"/>
              <a:ext cx="12700" cy="412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277"/>
                  </a:moveTo>
                  <a:lnTo>
                    <a:pt x="21600" y="18277"/>
                  </a:lnTo>
                  <a:lnTo>
                    <a:pt x="18900" y="17446"/>
                  </a:lnTo>
                  <a:lnTo>
                    <a:pt x="18900" y="17446"/>
                  </a:lnTo>
                  <a:lnTo>
                    <a:pt x="18900" y="17446"/>
                  </a:lnTo>
                  <a:lnTo>
                    <a:pt x="18900" y="16615"/>
                  </a:lnTo>
                  <a:lnTo>
                    <a:pt x="16200" y="16615"/>
                  </a:lnTo>
                  <a:lnTo>
                    <a:pt x="16200" y="16615"/>
                  </a:lnTo>
                  <a:lnTo>
                    <a:pt x="16200" y="15785"/>
                  </a:lnTo>
                  <a:lnTo>
                    <a:pt x="16200" y="15785"/>
                  </a:lnTo>
                  <a:lnTo>
                    <a:pt x="16200" y="14954"/>
                  </a:lnTo>
                  <a:lnTo>
                    <a:pt x="16200" y="14954"/>
                  </a:lnTo>
                  <a:lnTo>
                    <a:pt x="16200" y="14123"/>
                  </a:lnTo>
                  <a:lnTo>
                    <a:pt x="13500" y="13292"/>
                  </a:lnTo>
                  <a:lnTo>
                    <a:pt x="13500" y="13292"/>
                  </a:lnTo>
                  <a:lnTo>
                    <a:pt x="13500" y="12462"/>
                  </a:lnTo>
                  <a:lnTo>
                    <a:pt x="13500" y="11631"/>
                  </a:lnTo>
                  <a:lnTo>
                    <a:pt x="13500" y="11631"/>
                  </a:lnTo>
                  <a:lnTo>
                    <a:pt x="16200" y="9969"/>
                  </a:lnTo>
                  <a:lnTo>
                    <a:pt x="16200" y="8308"/>
                  </a:lnTo>
                  <a:lnTo>
                    <a:pt x="16200" y="7477"/>
                  </a:lnTo>
                  <a:lnTo>
                    <a:pt x="16200" y="5815"/>
                  </a:lnTo>
                  <a:lnTo>
                    <a:pt x="16200" y="4985"/>
                  </a:lnTo>
                  <a:lnTo>
                    <a:pt x="18900" y="3323"/>
                  </a:lnTo>
                  <a:lnTo>
                    <a:pt x="18900" y="1662"/>
                  </a:lnTo>
                  <a:lnTo>
                    <a:pt x="18900" y="831"/>
                  </a:lnTo>
                  <a:lnTo>
                    <a:pt x="5400" y="0"/>
                  </a:lnTo>
                  <a:lnTo>
                    <a:pt x="5400" y="831"/>
                  </a:lnTo>
                  <a:lnTo>
                    <a:pt x="5400" y="2492"/>
                  </a:lnTo>
                  <a:lnTo>
                    <a:pt x="2700" y="4154"/>
                  </a:lnTo>
                  <a:lnTo>
                    <a:pt x="2700" y="4985"/>
                  </a:lnTo>
                  <a:lnTo>
                    <a:pt x="2700" y="6646"/>
                  </a:lnTo>
                  <a:lnTo>
                    <a:pt x="2700" y="8308"/>
                  </a:lnTo>
                  <a:lnTo>
                    <a:pt x="2700" y="9969"/>
                  </a:lnTo>
                  <a:lnTo>
                    <a:pt x="0" y="10800"/>
                  </a:lnTo>
                  <a:lnTo>
                    <a:pt x="0" y="11631"/>
                  </a:lnTo>
                  <a:lnTo>
                    <a:pt x="0" y="12462"/>
                  </a:lnTo>
                  <a:lnTo>
                    <a:pt x="0" y="13292"/>
                  </a:lnTo>
                  <a:lnTo>
                    <a:pt x="0" y="14123"/>
                  </a:lnTo>
                  <a:lnTo>
                    <a:pt x="2700" y="14954"/>
                  </a:lnTo>
                  <a:lnTo>
                    <a:pt x="2700" y="14954"/>
                  </a:lnTo>
                  <a:lnTo>
                    <a:pt x="2700" y="15785"/>
                  </a:lnTo>
                  <a:lnTo>
                    <a:pt x="2700" y="16615"/>
                  </a:lnTo>
                  <a:lnTo>
                    <a:pt x="2700" y="17446"/>
                  </a:lnTo>
                  <a:lnTo>
                    <a:pt x="5400" y="18277"/>
                  </a:lnTo>
                  <a:lnTo>
                    <a:pt x="5400" y="18277"/>
                  </a:lnTo>
                  <a:lnTo>
                    <a:pt x="5400" y="19108"/>
                  </a:lnTo>
                  <a:lnTo>
                    <a:pt x="8100" y="19938"/>
                  </a:lnTo>
                  <a:lnTo>
                    <a:pt x="8100" y="19938"/>
                  </a:lnTo>
                  <a:lnTo>
                    <a:pt x="10800" y="20769"/>
                  </a:lnTo>
                  <a:lnTo>
                    <a:pt x="13500" y="21600"/>
                  </a:lnTo>
                  <a:lnTo>
                    <a:pt x="13500" y="21600"/>
                  </a:lnTo>
                  <a:lnTo>
                    <a:pt x="21600" y="1827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5019" name="Shape 5019"/>
            <p:cNvSpPr/>
            <p:nvPr/>
          </p:nvSpPr>
          <p:spPr>
            <a:xfrm>
              <a:off x="1293812" y="1004887"/>
              <a:ext cx="39688" cy="158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36" y="0"/>
                  </a:moveTo>
                  <a:lnTo>
                    <a:pt x="20736" y="0"/>
                  </a:lnTo>
                  <a:lnTo>
                    <a:pt x="19008" y="2160"/>
                  </a:lnTo>
                  <a:lnTo>
                    <a:pt x="17280" y="2160"/>
                  </a:lnTo>
                  <a:lnTo>
                    <a:pt x="16416" y="4320"/>
                  </a:lnTo>
                  <a:lnTo>
                    <a:pt x="14688" y="4320"/>
                  </a:lnTo>
                  <a:lnTo>
                    <a:pt x="12960" y="6480"/>
                  </a:lnTo>
                  <a:lnTo>
                    <a:pt x="11232" y="6480"/>
                  </a:lnTo>
                  <a:lnTo>
                    <a:pt x="10368" y="8640"/>
                  </a:lnTo>
                  <a:lnTo>
                    <a:pt x="8640" y="8640"/>
                  </a:lnTo>
                  <a:lnTo>
                    <a:pt x="8640" y="8640"/>
                  </a:lnTo>
                  <a:lnTo>
                    <a:pt x="7776" y="10800"/>
                  </a:lnTo>
                  <a:lnTo>
                    <a:pt x="7776" y="10800"/>
                  </a:lnTo>
                  <a:lnTo>
                    <a:pt x="6912" y="10800"/>
                  </a:lnTo>
                  <a:lnTo>
                    <a:pt x="6048" y="10800"/>
                  </a:lnTo>
                  <a:lnTo>
                    <a:pt x="6048" y="10800"/>
                  </a:lnTo>
                  <a:lnTo>
                    <a:pt x="5184" y="10800"/>
                  </a:lnTo>
                  <a:lnTo>
                    <a:pt x="5184" y="10800"/>
                  </a:lnTo>
                  <a:lnTo>
                    <a:pt x="4320" y="10800"/>
                  </a:lnTo>
                  <a:lnTo>
                    <a:pt x="4320" y="10800"/>
                  </a:lnTo>
                  <a:lnTo>
                    <a:pt x="3456" y="10800"/>
                  </a:lnTo>
                  <a:lnTo>
                    <a:pt x="3456" y="8640"/>
                  </a:lnTo>
                  <a:lnTo>
                    <a:pt x="3456" y="8640"/>
                  </a:lnTo>
                  <a:lnTo>
                    <a:pt x="2592" y="8640"/>
                  </a:lnTo>
                  <a:lnTo>
                    <a:pt x="2592" y="8640"/>
                  </a:lnTo>
                  <a:lnTo>
                    <a:pt x="2592" y="8640"/>
                  </a:lnTo>
                  <a:lnTo>
                    <a:pt x="0" y="17280"/>
                  </a:lnTo>
                  <a:lnTo>
                    <a:pt x="0" y="17280"/>
                  </a:lnTo>
                  <a:lnTo>
                    <a:pt x="864" y="17280"/>
                  </a:lnTo>
                  <a:lnTo>
                    <a:pt x="1728" y="19440"/>
                  </a:lnTo>
                  <a:lnTo>
                    <a:pt x="1728" y="19440"/>
                  </a:lnTo>
                  <a:lnTo>
                    <a:pt x="2592" y="19440"/>
                  </a:lnTo>
                  <a:lnTo>
                    <a:pt x="3456" y="21600"/>
                  </a:lnTo>
                  <a:lnTo>
                    <a:pt x="4320" y="21600"/>
                  </a:lnTo>
                  <a:lnTo>
                    <a:pt x="4320" y="21600"/>
                  </a:lnTo>
                  <a:lnTo>
                    <a:pt x="5184" y="21600"/>
                  </a:lnTo>
                  <a:lnTo>
                    <a:pt x="6048" y="21600"/>
                  </a:lnTo>
                  <a:lnTo>
                    <a:pt x="6912" y="21600"/>
                  </a:lnTo>
                  <a:lnTo>
                    <a:pt x="7776" y="21600"/>
                  </a:lnTo>
                  <a:lnTo>
                    <a:pt x="7776" y="21600"/>
                  </a:lnTo>
                  <a:lnTo>
                    <a:pt x="8640" y="19440"/>
                  </a:lnTo>
                  <a:lnTo>
                    <a:pt x="9504" y="19440"/>
                  </a:lnTo>
                  <a:lnTo>
                    <a:pt x="10368" y="19440"/>
                  </a:lnTo>
                  <a:lnTo>
                    <a:pt x="11232" y="19440"/>
                  </a:lnTo>
                  <a:lnTo>
                    <a:pt x="12960" y="17280"/>
                  </a:lnTo>
                  <a:lnTo>
                    <a:pt x="14688" y="17280"/>
                  </a:lnTo>
                  <a:lnTo>
                    <a:pt x="15552" y="15120"/>
                  </a:lnTo>
                  <a:lnTo>
                    <a:pt x="17280" y="12960"/>
                  </a:lnTo>
                  <a:lnTo>
                    <a:pt x="19008" y="12960"/>
                  </a:lnTo>
                  <a:lnTo>
                    <a:pt x="20736" y="10800"/>
                  </a:lnTo>
                  <a:lnTo>
                    <a:pt x="21600" y="10800"/>
                  </a:lnTo>
                  <a:lnTo>
                    <a:pt x="21600" y="10800"/>
                  </a:lnTo>
                  <a:lnTo>
                    <a:pt x="20736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5020" name="Shape 5020"/>
            <p:cNvSpPr/>
            <p:nvPr/>
          </p:nvSpPr>
          <p:spPr>
            <a:xfrm>
              <a:off x="1331912" y="1001712"/>
              <a:ext cx="34926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lnTo>
                    <a:pt x="21600" y="10800"/>
                  </a:lnTo>
                  <a:lnTo>
                    <a:pt x="20618" y="10800"/>
                  </a:lnTo>
                  <a:lnTo>
                    <a:pt x="19636" y="8100"/>
                  </a:lnTo>
                  <a:lnTo>
                    <a:pt x="19636" y="8100"/>
                  </a:lnTo>
                  <a:lnTo>
                    <a:pt x="18655" y="8100"/>
                  </a:lnTo>
                  <a:lnTo>
                    <a:pt x="18655" y="5400"/>
                  </a:lnTo>
                  <a:lnTo>
                    <a:pt x="17673" y="5400"/>
                  </a:lnTo>
                  <a:lnTo>
                    <a:pt x="17673" y="5400"/>
                  </a:lnTo>
                  <a:lnTo>
                    <a:pt x="16691" y="2700"/>
                  </a:lnTo>
                  <a:lnTo>
                    <a:pt x="15709" y="2700"/>
                  </a:lnTo>
                  <a:lnTo>
                    <a:pt x="15709" y="2700"/>
                  </a:lnTo>
                  <a:lnTo>
                    <a:pt x="14727" y="2700"/>
                  </a:lnTo>
                  <a:lnTo>
                    <a:pt x="14727" y="0"/>
                  </a:lnTo>
                  <a:lnTo>
                    <a:pt x="13745" y="0"/>
                  </a:lnTo>
                  <a:lnTo>
                    <a:pt x="12764" y="0"/>
                  </a:lnTo>
                  <a:lnTo>
                    <a:pt x="12764" y="0"/>
                  </a:lnTo>
                  <a:lnTo>
                    <a:pt x="11782" y="0"/>
                  </a:lnTo>
                  <a:lnTo>
                    <a:pt x="10800" y="0"/>
                  </a:lnTo>
                  <a:lnTo>
                    <a:pt x="10800" y="0"/>
                  </a:lnTo>
                  <a:lnTo>
                    <a:pt x="9818" y="0"/>
                  </a:lnTo>
                  <a:lnTo>
                    <a:pt x="8836" y="0"/>
                  </a:lnTo>
                  <a:lnTo>
                    <a:pt x="8836" y="0"/>
                  </a:lnTo>
                  <a:lnTo>
                    <a:pt x="7855" y="0"/>
                  </a:lnTo>
                  <a:lnTo>
                    <a:pt x="6873" y="0"/>
                  </a:lnTo>
                  <a:lnTo>
                    <a:pt x="5891" y="0"/>
                  </a:lnTo>
                  <a:lnTo>
                    <a:pt x="4909" y="2700"/>
                  </a:lnTo>
                  <a:lnTo>
                    <a:pt x="2945" y="2700"/>
                  </a:lnTo>
                  <a:lnTo>
                    <a:pt x="1964" y="5400"/>
                  </a:lnTo>
                  <a:lnTo>
                    <a:pt x="0" y="5400"/>
                  </a:lnTo>
                  <a:lnTo>
                    <a:pt x="982" y="18900"/>
                  </a:lnTo>
                  <a:lnTo>
                    <a:pt x="2945" y="16200"/>
                  </a:lnTo>
                  <a:lnTo>
                    <a:pt x="4909" y="16200"/>
                  </a:lnTo>
                  <a:lnTo>
                    <a:pt x="5891" y="16200"/>
                  </a:lnTo>
                  <a:lnTo>
                    <a:pt x="6873" y="13500"/>
                  </a:lnTo>
                  <a:lnTo>
                    <a:pt x="7855" y="13500"/>
                  </a:lnTo>
                  <a:lnTo>
                    <a:pt x="8836" y="13500"/>
                  </a:lnTo>
                  <a:lnTo>
                    <a:pt x="8836" y="13500"/>
                  </a:lnTo>
                  <a:lnTo>
                    <a:pt x="9818" y="13500"/>
                  </a:lnTo>
                  <a:lnTo>
                    <a:pt x="9818" y="13500"/>
                  </a:lnTo>
                  <a:lnTo>
                    <a:pt x="10800" y="13500"/>
                  </a:lnTo>
                  <a:lnTo>
                    <a:pt x="10800" y="13500"/>
                  </a:lnTo>
                  <a:lnTo>
                    <a:pt x="11782" y="13500"/>
                  </a:lnTo>
                  <a:lnTo>
                    <a:pt x="11782" y="13500"/>
                  </a:lnTo>
                  <a:lnTo>
                    <a:pt x="12764" y="13500"/>
                  </a:lnTo>
                  <a:lnTo>
                    <a:pt x="12764" y="13500"/>
                  </a:lnTo>
                  <a:lnTo>
                    <a:pt x="12764" y="13500"/>
                  </a:lnTo>
                  <a:lnTo>
                    <a:pt x="13745" y="13500"/>
                  </a:lnTo>
                  <a:lnTo>
                    <a:pt x="13745" y="16200"/>
                  </a:lnTo>
                  <a:lnTo>
                    <a:pt x="14727" y="16200"/>
                  </a:lnTo>
                  <a:lnTo>
                    <a:pt x="14727" y="16200"/>
                  </a:lnTo>
                  <a:lnTo>
                    <a:pt x="14727" y="16200"/>
                  </a:lnTo>
                  <a:lnTo>
                    <a:pt x="15709" y="16200"/>
                  </a:lnTo>
                  <a:lnTo>
                    <a:pt x="15709" y="16200"/>
                  </a:lnTo>
                  <a:lnTo>
                    <a:pt x="16691" y="18900"/>
                  </a:lnTo>
                  <a:lnTo>
                    <a:pt x="16691" y="18900"/>
                  </a:lnTo>
                  <a:lnTo>
                    <a:pt x="17673" y="18900"/>
                  </a:lnTo>
                  <a:lnTo>
                    <a:pt x="17673" y="21600"/>
                  </a:lnTo>
                  <a:lnTo>
                    <a:pt x="17673" y="21600"/>
                  </a:lnTo>
                  <a:lnTo>
                    <a:pt x="17673" y="21600"/>
                  </a:lnTo>
                  <a:lnTo>
                    <a:pt x="21600" y="108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5021" name="Shape 5021"/>
            <p:cNvSpPr/>
            <p:nvPr/>
          </p:nvSpPr>
          <p:spPr>
            <a:xfrm>
              <a:off x="1360487" y="1008062"/>
              <a:ext cx="17463" cy="333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0571"/>
                  </a:moveTo>
                  <a:lnTo>
                    <a:pt x="21600" y="20571"/>
                  </a:lnTo>
                  <a:lnTo>
                    <a:pt x="19636" y="19543"/>
                  </a:lnTo>
                  <a:lnTo>
                    <a:pt x="19636" y="17486"/>
                  </a:lnTo>
                  <a:lnTo>
                    <a:pt x="19636" y="16457"/>
                  </a:lnTo>
                  <a:lnTo>
                    <a:pt x="19636" y="15429"/>
                  </a:lnTo>
                  <a:lnTo>
                    <a:pt x="19636" y="13371"/>
                  </a:lnTo>
                  <a:lnTo>
                    <a:pt x="19636" y="12343"/>
                  </a:lnTo>
                  <a:lnTo>
                    <a:pt x="17673" y="11314"/>
                  </a:lnTo>
                  <a:lnTo>
                    <a:pt x="17673" y="9257"/>
                  </a:lnTo>
                  <a:lnTo>
                    <a:pt x="17673" y="9257"/>
                  </a:lnTo>
                  <a:lnTo>
                    <a:pt x="17673" y="8229"/>
                  </a:lnTo>
                  <a:lnTo>
                    <a:pt x="17673" y="8229"/>
                  </a:lnTo>
                  <a:lnTo>
                    <a:pt x="15709" y="7200"/>
                  </a:lnTo>
                  <a:lnTo>
                    <a:pt x="15709" y="6171"/>
                  </a:lnTo>
                  <a:lnTo>
                    <a:pt x="15709" y="6171"/>
                  </a:lnTo>
                  <a:lnTo>
                    <a:pt x="15709" y="5143"/>
                  </a:lnTo>
                  <a:lnTo>
                    <a:pt x="13745" y="4114"/>
                  </a:lnTo>
                  <a:lnTo>
                    <a:pt x="13745" y="4114"/>
                  </a:lnTo>
                  <a:lnTo>
                    <a:pt x="11782" y="3086"/>
                  </a:lnTo>
                  <a:lnTo>
                    <a:pt x="11782" y="3086"/>
                  </a:lnTo>
                  <a:lnTo>
                    <a:pt x="11782" y="2057"/>
                  </a:lnTo>
                  <a:lnTo>
                    <a:pt x="9818" y="2057"/>
                  </a:lnTo>
                  <a:lnTo>
                    <a:pt x="9818" y="1029"/>
                  </a:lnTo>
                  <a:lnTo>
                    <a:pt x="7855" y="1029"/>
                  </a:lnTo>
                  <a:lnTo>
                    <a:pt x="7855" y="0"/>
                  </a:lnTo>
                  <a:lnTo>
                    <a:pt x="0" y="4114"/>
                  </a:lnTo>
                  <a:lnTo>
                    <a:pt x="1964" y="4114"/>
                  </a:lnTo>
                  <a:lnTo>
                    <a:pt x="1964" y="5143"/>
                  </a:lnTo>
                  <a:lnTo>
                    <a:pt x="1964" y="5143"/>
                  </a:lnTo>
                  <a:lnTo>
                    <a:pt x="3927" y="5143"/>
                  </a:lnTo>
                  <a:lnTo>
                    <a:pt x="3927" y="6171"/>
                  </a:lnTo>
                  <a:lnTo>
                    <a:pt x="3927" y="6171"/>
                  </a:lnTo>
                  <a:lnTo>
                    <a:pt x="5891" y="6171"/>
                  </a:lnTo>
                  <a:lnTo>
                    <a:pt x="5891" y="7200"/>
                  </a:lnTo>
                  <a:lnTo>
                    <a:pt x="5891" y="7200"/>
                  </a:lnTo>
                  <a:lnTo>
                    <a:pt x="5891" y="8229"/>
                  </a:lnTo>
                  <a:lnTo>
                    <a:pt x="5891" y="8229"/>
                  </a:lnTo>
                  <a:lnTo>
                    <a:pt x="5891" y="9257"/>
                  </a:lnTo>
                  <a:lnTo>
                    <a:pt x="7855" y="9257"/>
                  </a:lnTo>
                  <a:lnTo>
                    <a:pt x="7855" y="9257"/>
                  </a:lnTo>
                  <a:lnTo>
                    <a:pt x="7855" y="10286"/>
                  </a:lnTo>
                  <a:lnTo>
                    <a:pt x="7855" y="10286"/>
                  </a:lnTo>
                  <a:lnTo>
                    <a:pt x="7855" y="12343"/>
                  </a:lnTo>
                  <a:lnTo>
                    <a:pt x="7855" y="13371"/>
                  </a:lnTo>
                  <a:lnTo>
                    <a:pt x="9818" y="14400"/>
                  </a:lnTo>
                  <a:lnTo>
                    <a:pt x="9818" y="15429"/>
                  </a:lnTo>
                  <a:lnTo>
                    <a:pt x="9818" y="16457"/>
                  </a:lnTo>
                  <a:lnTo>
                    <a:pt x="9818" y="18514"/>
                  </a:lnTo>
                  <a:lnTo>
                    <a:pt x="9818" y="19543"/>
                  </a:lnTo>
                  <a:lnTo>
                    <a:pt x="9818" y="21600"/>
                  </a:lnTo>
                  <a:lnTo>
                    <a:pt x="9818" y="21600"/>
                  </a:lnTo>
                  <a:lnTo>
                    <a:pt x="21600" y="2057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5022" name="Shape 5022"/>
            <p:cNvSpPr/>
            <p:nvPr/>
          </p:nvSpPr>
          <p:spPr>
            <a:xfrm>
              <a:off x="1368425" y="1039812"/>
              <a:ext cx="22225" cy="23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5840"/>
                  </a:moveTo>
                  <a:lnTo>
                    <a:pt x="21600" y="15840"/>
                  </a:lnTo>
                  <a:lnTo>
                    <a:pt x="18514" y="14400"/>
                  </a:lnTo>
                  <a:lnTo>
                    <a:pt x="16971" y="12960"/>
                  </a:lnTo>
                  <a:lnTo>
                    <a:pt x="15429" y="12960"/>
                  </a:lnTo>
                  <a:lnTo>
                    <a:pt x="15429" y="11520"/>
                  </a:lnTo>
                  <a:lnTo>
                    <a:pt x="13886" y="11520"/>
                  </a:lnTo>
                  <a:lnTo>
                    <a:pt x="12343" y="10080"/>
                  </a:lnTo>
                  <a:lnTo>
                    <a:pt x="12343" y="10080"/>
                  </a:lnTo>
                  <a:lnTo>
                    <a:pt x="12343" y="10080"/>
                  </a:lnTo>
                  <a:lnTo>
                    <a:pt x="12343" y="8640"/>
                  </a:lnTo>
                  <a:lnTo>
                    <a:pt x="12343" y="8640"/>
                  </a:lnTo>
                  <a:lnTo>
                    <a:pt x="10800" y="8640"/>
                  </a:lnTo>
                  <a:lnTo>
                    <a:pt x="10800" y="7200"/>
                  </a:lnTo>
                  <a:lnTo>
                    <a:pt x="10800" y="7200"/>
                  </a:lnTo>
                  <a:lnTo>
                    <a:pt x="10800" y="5760"/>
                  </a:lnTo>
                  <a:lnTo>
                    <a:pt x="10800" y="5760"/>
                  </a:lnTo>
                  <a:lnTo>
                    <a:pt x="9257" y="4320"/>
                  </a:lnTo>
                  <a:lnTo>
                    <a:pt x="9257" y="4320"/>
                  </a:lnTo>
                  <a:lnTo>
                    <a:pt x="9257" y="2880"/>
                  </a:lnTo>
                  <a:lnTo>
                    <a:pt x="9257" y="2880"/>
                  </a:lnTo>
                  <a:lnTo>
                    <a:pt x="9257" y="1440"/>
                  </a:lnTo>
                  <a:lnTo>
                    <a:pt x="9257" y="1440"/>
                  </a:lnTo>
                  <a:lnTo>
                    <a:pt x="9257" y="0"/>
                  </a:lnTo>
                  <a:lnTo>
                    <a:pt x="0" y="1440"/>
                  </a:lnTo>
                  <a:lnTo>
                    <a:pt x="1543" y="2880"/>
                  </a:lnTo>
                  <a:lnTo>
                    <a:pt x="1543" y="2880"/>
                  </a:lnTo>
                  <a:lnTo>
                    <a:pt x="1543" y="4320"/>
                  </a:lnTo>
                  <a:lnTo>
                    <a:pt x="1543" y="5760"/>
                  </a:lnTo>
                  <a:lnTo>
                    <a:pt x="1543" y="7200"/>
                  </a:lnTo>
                  <a:lnTo>
                    <a:pt x="1543" y="7200"/>
                  </a:lnTo>
                  <a:lnTo>
                    <a:pt x="3086" y="8640"/>
                  </a:lnTo>
                  <a:lnTo>
                    <a:pt x="3086" y="8640"/>
                  </a:lnTo>
                  <a:lnTo>
                    <a:pt x="3086" y="10080"/>
                  </a:lnTo>
                  <a:lnTo>
                    <a:pt x="4629" y="11520"/>
                  </a:lnTo>
                  <a:lnTo>
                    <a:pt x="4629" y="11520"/>
                  </a:lnTo>
                  <a:lnTo>
                    <a:pt x="4629" y="12960"/>
                  </a:lnTo>
                  <a:lnTo>
                    <a:pt x="6171" y="12960"/>
                  </a:lnTo>
                  <a:lnTo>
                    <a:pt x="6171" y="14400"/>
                  </a:lnTo>
                  <a:lnTo>
                    <a:pt x="6171" y="14400"/>
                  </a:lnTo>
                  <a:lnTo>
                    <a:pt x="7714" y="14400"/>
                  </a:lnTo>
                  <a:lnTo>
                    <a:pt x="7714" y="15840"/>
                  </a:lnTo>
                  <a:lnTo>
                    <a:pt x="9257" y="17280"/>
                  </a:lnTo>
                  <a:lnTo>
                    <a:pt x="10800" y="18720"/>
                  </a:lnTo>
                  <a:lnTo>
                    <a:pt x="12343" y="18720"/>
                  </a:lnTo>
                  <a:lnTo>
                    <a:pt x="13886" y="20160"/>
                  </a:lnTo>
                  <a:lnTo>
                    <a:pt x="16971" y="21600"/>
                  </a:lnTo>
                  <a:lnTo>
                    <a:pt x="16971" y="21600"/>
                  </a:lnTo>
                  <a:lnTo>
                    <a:pt x="21600" y="1584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5023" name="Shape 5023"/>
            <p:cNvSpPr/>
            <p:nvPr/>
          </p:nvSpPr>
          <p:spPr>
            <a:xfrm>
              <a:off x="1385887" y="1057275"/>
              <a:ext cx="38101" cy="285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6800"/>
                  </a:moveTo>
                  <a:lnTo>
                    <a:pt x="20700" y="15600"/>
                  </a:lnTo>
                  <a:lnTo>
                    <a:pt x="19800" y="14400"/>
                  </a:lnTo>
                  <a:lnTo>
                    <a:pt x="18900" y="13200"/>
                  </a:lnTo>
                  <a:lnTo>
                    <a:pt x="17100" y="12000"/>
                  </a:lnTo>
                  <a:lnTo>
                    <a:pt x="15300" y="10800"/>
                  </a:lnTo>
                  <a:lnTo>
                    <a:pt x="14400" y="9600"/>
                  </a:lnTo>
                  <a:lnTo>
                    <a:pt x="12600" y="8400"/>
                  </a:lnTo>
                  <a:lnTo>
                    <a:pt x="11700" y="7200"/>
                  </a:lnTo>
                  <a:lnTo>
                    <a:pt x="9900" y="6000"/>
                  </a:lnTo>
                  <a:lnTo>
                    <a:pt x="9000" y="6000"/>
                  </a:lnTo>
                  <a:lnTo>
                    <a:pt x="7200" y="4800"/>
                  </a:lnTo>
                  <a:lnTo>
                    <a:pt x="6300" y="3600"/>
                  </a:lnTo>
                  <a:lnTo>
                    <a:pt x="5400" y="3600"/>
                  </a:lnTo>
                  <a:lnTo>
                    <a:pt x="4500" y="2400"/>
                  </a:lnTo>
                  <a:lnTo>
                    <a:pt x="3600" y="2400"/>
                  </a:lnTo>
                  <a:lnTo>
                    <a:pt x="3600" y="1200"/>
                  </a:lnTo>
                  <a:lnTo>
                    <a:pt x="2700" y="1200"/>
                  </a:lnTo>
                  <a:lnTo>
                    <a:pt x="2700" y="0"/>
                  </a:lnTo>
                  <a:lnTo>
                    <a:pt x="0" y="4800"/>
                  </a:lnTo>
                  <a:lnTo>
                    <a:pt x="0" y="6000"/>
                  </a:lnTo>
                  <a:lnTo>
                    <a:pt x="900" y="6000"/>
                  </a:lnTo>
                  <a:lnTo>
                    <a:pt x="1800" y="7200"/>
                  </a:lnTo>
                  <a:lnTo>
                    <a:pt x="1800" y="7200"/>
                  </a:lnTo>
                  <a:lnTo>
                    <a:pt x="2700" y="8400"/>
                  </a:lnTo>
                  <a:lnTo>
                    <a:pt x="3600" y="8400"/>
                  </a:lnTo>
                  <a:lnTo>
                    <a:pt x="5400" y="9600"/>
                  </a:lnTo>
                  <a:lnTo>
                    <a:pt x="7200" y="10800"/>
                  </a:lnTo>
                  <a:lnTo>
                    <a:pt x="8100" y="12000"/>
                  </a:lnTo>
                  <a:lnTo>
                    <a:pt x="9000" y="12000"/>
                  </a:lnTo>
                  <a:lnTo>
                    <a:pt x="10800" y="13200"/>
                  </a:lnTo>
                  <a:lnTo>
                    <a:pt x="11700" y="14400"/>
                  </a:lnTo>
                  <a:lnTo>
                    <a:pt x="13500" y="15600"/>
                  </a:lnTo>
                  <a:lnTo>
                    <a:pt x="15300" y="16800"/>
                  </a:lnTo>
                  <a:lnTo>
                    <a:pt x="16200" y="18000"/>
                  </a:lnTo>
                  <a:lnTo>
                    <a:pt x="17100" y="19200"/>
                  </a:lnTo>
                  <a:lnTo>
                    <a:pt x="18000" y="20400"/>
                  </a:lnTo>
                  <a:lnTo>
                    <a:pt x="18900" y="21600"/>
                  </a:lnTo>
                  <a:lnTo>
                    <a:pt x="21600" y="168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5024" name="Shape 5024"/>
            <p:cNvSpPr/>
            <p:nvPr/>
          </p:nvSpPr>
          <p:spPr>
            <a:xfrm>
              <a:off x="1370012" y="1030287"/>
              <a:ext cx="84138" cy="762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10596" y="0"/>
                  </a:lnTo>
                  <a:lnTo>
                    <a:pt x="10596" y="0"/>
                  </a:lnTo>
                  <a:lnTo>
                    <a:pt x="10596" y="450"/>
                  </a:lnTo>
                  <a:lnTo>
                    <a:pt x="10596" y="450"/>
                  </a:lnTo>
                  <a:lnTo>
                    <a:pt x="10596" y="450"/>
                  </a:lnTo>
                  <a:lnTo>
                    <a:pt x="10596" y="450"/>
                  </a:lnTo>
                  <a:lnTo>
                    <a:pt x="10596" y="450"/>
                  </a:lnTo>
                  <a:lnTo>
                    <a:pt x="10596" y="900"/>
                  </a:lnTo>
                  <a:lnTo>
                    <a:pt x="10596" y="900"/>
                  </a:lnTo>
                  <a:lnTo>
                    <a:pt x="10596" y="900"/>
                  </a:lnTo>
                  <a:lnTo>
                    <a:pt x="10596" y="900"/>
                  </a:lnTo>
                  <a:lnTo>
                    <a:pt x="10596" y="900"/>
                  </a:lnTo>
                  <a:lnTo>
                    <a:pt x="10596" y="900"/>
                  </a:lnTo>
                  <a:lnTo>
                    <a:pt x="10596" y="1350"/>
                  </a:lnTo>
                  <a:lnTo>
                    <a:pt x="10596" y="1350"/>
                  </a:lnTo>
                  <a:lnTo>
                    <a:pt x="10596" y="1350"/>
                  </a:lnTo>
                  <a:lnTo>
                    <a:pt x="10596" y="1350"/>
                  </a:lnTo>
                  <a:lnTo>
                    <a:pt x="10596" y="1350"/>
                  </a:lnTo>
                  <a:lnTo>
                    <a:pt x="10596" y="1800"/>
                  </a:lnTo>
                  <a:lnTo>
                    <a:pt x="10189" y="1800"/>
                  </a:lnTo>
                  <a:lnTo>
                    <a:pt x="10189" y="1800"/>
                  </a:lnTo>
                  <a:lnTo>
                    <a:pt x="10189" y="1800"/>
                  </a:lnTo>
                  <a:lnTo>
                    <a:pt x="10189" y="1800"/>
                  </a:lnTo>
                  <a:lnTo>
                    <a:pt x="10189" y="2250"/>
                  </a:lnTo>
                  <a:lnTo>
                    <a:pt x="10189" y="2250"/>
                  </a:lnTo>
                  <a:lnTo>
                    <a:pt x="10189" y="2250"/>
                  </a:lnTo>
                  <a:lnTo>
                    <a:pt x="10189" y="2250"/>
                  </a:lnTo>
                  <a:lnTo>
                    <a:pt x="10189" y="2250"/>
                  </a:lnTo>
                  <a:lnTo>
                    <a:pt x="10189" y="2250"/>
                  </a:lnTo>
                  <a:lnTo>
                    <a:pt x="10189" y="2700"/>
                  </a:lnTo>
                  <a:lnTo>
                    <a:pt x="10189" y="2700"/>
                  </a:lnTo>
                  <a:lnTo>
                    <a:pt x="10189" y="2700"/>
                  </a:lnTo>
                  <a:lnTo>
                    <a:pt x="10189" y="2700"/>
                  </a:lnTo>
                  <a:lnTo>
                    <a:pt x="10189" y="2700"/>
                  </a:lnTo>
                  <a:lnTo>
                    <a:pt x="10189" y="2700"/>
                  </a:lnTo>
                  <a:lnTo>
                    <a:pt x="10189" y="3150"/>
                  </a:lnTo>
                  <a:lnTo>
                    <a:pt x="10189" y="3150"/>
                  </a:lnTo>
                  <a:lnTo>
                    <a:pt x="10189" y="3150"/>
                  </a:lnTo>
                  <a:lnTo>
                    <a:pt x="10189" y="3150"/>
                  </a:lnTo>
                  <a:lnTo>
                    <a:pt x="9781" y="3150"/>
                  </a:lnTo>
                  <a:lnTo>
                    <a:pt x="9781" y="3150"/>
                  </a:lnTo>
                  <a:lnTo>
                    <a:pt x="9781" y="3600"/>
                  </a:lnTo>
                  <a:lnTo>
                    <a:pt x="9781" y="3600"/>
                  </a:lnTo>
                  <a:lnTo>
                    <a:pt x="9781" y="3600"/>
                  </a:lnTo>
                  <a:lnTo>
                    <a:pt x="9781" y="3600"/>
                  </a:lnTo>
                  <a:lnTo>
                    <a:pt x="9781" y="3600"/>
                  </a:lnTo>
                  <a:lnTo>
                    <a:pt x="9781" y="3600"/>
                  </a:lnTo>
                  <a:lnTo>
                    <a:pt x="9781" y="4050"/>
                  </a:lnTo>
                  <a:lnTo>
                    <a:pt x="9781" y="4050"/>
                  </a:lnTo>
                  <a:lnTo>
                    <a:pt x="9781" y="4050"/>
                  </a:lnTo>
                  <a:lnTo>
                    <a:pt x="9781" y="4050"/>
                  </a:lnTo>
                  <a:lnTo>
                    <a:pt x="9781" y="4050"/>
                  </a:lnTo>
                  <a:lnTo>
                    <a:pt x="9781" y="4050"/>
                  </a:lnTo>
                  <a:lnTo>
                    <a:pt x="9781" y="4500"/>
                  </a:lnTo>
                  <a:lnTo>
                    <a:pt x="9781" y="4500"/>
                  </a:lnTo>
                  <a:lnTo>
                    <a:pt x="9374" y="4500"/>
                  </a:lnTo>
                  <a:lnTo>
                    <a:pt x="9374" y="4500"/>
                  </a:lnTo>
                  <a:lnTo>
                    <a:pt x="9374" y="4500"/>
                  </a:lnTo>
                  <a:lnTo>
                    <a:pt x="9374" y="4500"/>
                  </a:lnTo>
                  <a:lnTo>
                    <a:pt x="9374" y="4950"/>
                  </a:lnTo>
                  <a:lnTo>
                    <a:pt x="9374" y="4950"/>
                  </a:lnTo>
                  <a:lnTo>
                    <a:pt x="9374" y="4950"/>
                  </a:lnTo>
                  <a:lnTo>
                    <a:pt x="9374" y="4950"/>
                  </a:lnTo>
                  <a:lnTo>
                    <a:pt x="9374" y="4950"/>
                  </a:lnTo>
                  <a:lnTo>
                    <a:pt x="9374" y="4950"/>
                  </a:lnTo>
                  <a:lnTo>
                    <a:pt x="9374" y="4950"/>
                  </a:lnTo>
                  <a:lnTo>
                    <a:pt x="9374" y="5400"/>
                  </a:lnTo>
                  <a:lnTo>
                    <a:pt x="9374" y="5400"/>
                  </a:lnTo>
                  <a:lnTo>
                    <a:pt x="9374" y="5400"/>
                  </a:lnTo>
                  <a:lnTo>
                    <a:pt x="9374" y="5400"/>
                  </a:lnTo>
                  <a:lnTo>
                    <a:pt x="8966" y="5400"/>
                  </a:lnTo>
                  <a:lnTo>
                    <a:pt x="8966" y="5400"/>
                  </a:lnTo>
                  <a:lnTo>
                    <a:pt x="8966" y="5850"/>
                  </a:lnTo>
                  <a:lnTo>
                    <a:pt x="8966" y="5850"/>
                  </a:lnTo>
                  <a:lnTo>
                    <a:pt x="8966" y="5850"/>
                  </a:lnTo>
                  <a:lnTo>
                    <a:pt x="8966" y="5850"/>
                  </a:lnTo>
                  <a:lnTo>
                    <a:pt x="8966" y="5850"/>
                  </a:lnTo>
                  <a:lnTo>
                    <a:pt x="8966" y="5850"/>
                  </a:lnTo>
                  <a:lnTo>
                    <a:pt x="8966" y="5850"/>
                  </a:lnTo>
                  <a:lnTo>
                    <a:pt x="8966" y="6300"/>
                  </a:lnTo>
                  <a:lnTo>
                    <a:pt x="8966" y="6300"/>
                  </a:lnTo>
                  <a:lnTo>
                    <a:pt x="8966" y="6300"/>
                  </a:lnTo>
                  <a:lnTo>
                    <a:pt x="8966" y="6300"/>
                  </a:lnTo>
                  <a:lnTo>
                    <a:pt x="8558" y="6300"/>
                  </a:lnTo>
                  <a:lnTo>
                    <a:pt x="8558" y="6300"/>
                  </a:lnTo>
                  <a:lnTo>
                    <a:pt x="8558" y="6750"/>
                  </a:lnTo>
                  <a:lnTo>
                    <a:pt x="8558" y="6750"/>
                  </a:lnTo>
                  <a:lnTo>
                    <a:pt x="8558" y="6750"/>
                  </a:lnTo>
                  <a:lnTo>
                    <a:pt x="8558" y="6750"/>
                  </a:lnTo>
                  <a:lnTo>
                    <a:pt x="8558" y="6750"/>
                  </a:lnTo>
                  <a:lnTo>
                    <a:pt x="8558" y="6750"/>
                  </a:lnTo>
                  <a:lnTo>
                    <a:pt x="8558" y="6750"/>
                  </a:lnTo>
                  <a:lnTo>
                    <a:pt x="8558" y="7200"/>
                  </a:lnTo>
                  <a:lnTo>
                    <a:pt x="8558" y="7200"/>
                  </a:lnTo>
                  <a:lnTo>
                    <a:pt x="8558" y="7200"/>
                  </a:lnTo>
                  <a:lnTo>
                    <a:pt x="8558" y="7200"/>
                  </a:lnTo>
                  <a:lnTo>
                    <a:pt x="8151" y="7200"/>
                  </a:lnTo>
                  <a:lnTo>
                    <a:pt x="8151" y="7200"/>
                  </a:lnTo>
                  <a:lnTo>
                    <a:pt x="8151" y="7200"/>
                  </a:lnTo>
                  <a:lnTo>
                    <a:pt x="8151" y="7650"/>
                  </a:lnTo>
                  <a:lnTo>
                    <a:pt x="8151" y="7650"/>
                  </a:lnTo>
                  <a:lnTo>
                    <a:pt x="8151" y="7650"/>
                  </a:lnTo>
                  <a:lnTo>
                    <a:pt x="8151" y="7650"/>
                  </a:lnTo>
                  <a:lnTo>
                    <a:pt x="8151" y="7650"/>
                  </a:lnTo>
                  <a:lnTo>
                    <a:pt x="8151" y="7650"/>
                  </a:lnTo>
                  <a:lnTo>
                    <a:pt x="8151" y="7650"/>
                  </a:lnTo>
                  <a:lnTo>
                    <a:pt x="8151" y="8100"/>
                  </a:lnTo>
                  <a:lnTo>
                    <a:pt x="7743" y="8100"/>
                  </a:lnTo>
                  <a:lnTo>
                    <a:pt x="7743" y="8100"/>
                  </a:lnTo>
                  <a:lnTo>
                    <a:pt x="7743" y="8100"/>
                  </a:lnTo>
                  <a:lnTo>
                    <a:pt x="7743" y="8100"/>
                  </a:lnTo>
                  <a:lnTo>
                    <a:pt x="7743" y="8100"/>
                  </a:lnTo>
                  <a:lnTo>
                    <a:pt x="7743" y="8100"/>
                  </a:lnTo>
                  <a:lnTo>
                    <a:pt x="7743" y="8550"/>
                  </a:lnTo>
                  <a:lnTo>
                    <a:pt x="7743" y="8550"/>
                  </a:lnTo>
                  <a:lnTo>
                    <a:pt x="7743" y="8550"/>
                  </a:lnTo>
                  <a:lnTo>
                    <a:pt x="7743" y="8550"/>
                  </a:lnTo>
                  <a:lnTo>
                    <a:pt x="7743" y="8550"/>
                  </a:lnTo>
                  <a:lnTo>
                    <a:pt x="7336" y="8550"/>
                  </a:lnTo>
                  <a:lnTo>
                    <a:pt x="7336" y="8550"/>
                  </a:lnTo>
                  <a:lnTo>
                    <a:pt x="7336" y="9000"/>
                  </a:lnTo>
                  <a:lnTo>
                    <a:pt x="7336" y="9000"/>
                  </a:lnTo>
                  <a:lnTo>
                    <a:pt x="7336" y="9000"/>
                  </a:lnTo>
                  <a:lnTo>
                    <a:pt x="7336" y="9000"/>
                  </a:lnTo>
                  <a:lnTo>
                    <a:pt x="7336" y="9000"/>
                  </a:lnTo>
                  <a:lnTo>
                    <a:pt x="7336" y="9000"/>
                  </a:lnTo>
                  <a:lnTo>
                    <a:pt x="7336" y="9000"/>
                  </a:lnTo>
                  <a:lnTo>
                    <a:pt x="7336" y="9000"/>
                  </a:lnTo>
                  <a:lnTo>
                    <a:pt x="6928" y="9450"/>
                  </a:lnTo>
                  <a:lnTo>
                    <a:pt x="6928" y="9450"/>
                  </a:lnTo>
                  <a:lnTo>
                    <a:pt x="6928" y="9450"/>
                  </a:lnTo>
                  <a:lnTo>
                    <a:pt x="6928" y="9450"/>
                  </a:lnTo>
                  <a:lnTo>
                    <a:pt x="6928" y="9450"/>
                  </a:lnTo>
                  <a:lnTo>
                    <a:pt x="6928" y="9450"/>
                  </a:lnTo>
                  <a:lnTo>
                    <a:pt x="6928" y="9450"/>
                  </a:lnTo>
                  <a:lnTo>
                    <a:pt x="6928" y="9450"/>
                  </a:lnTo>
                  <a:lnTo>
                    <a:pt x="6928" y="9900"/>
                  </a:lnTo>
                  <a:lnTo>
                    <a:pt x="6521" y="9900"/>
                  </a:lnTo>
                  <a:lnTo>
                    <a:pt x="6521" y="9900"/>
                  </a:lnTo>
                  <a:lnTo>
                    <a:pt x="6521" y="9900"/>
                  </a:lnTo>
                  <a:lnTo>
                    <a:pt x="6521" y="9900"/>
                  </a:lnTo>
                  <a:lnTo>
                    <a:pt x="6521" y="9900"/>
                  </a:lnTo>
                  <a:lnTo>
                    <a:pt x="6521" y="9900"/>
                  </a:lnTo>
                  <a:lnTo>
                    <a:pt x="6521" y="10350"/>
                  </a:lnTo>
                  <a:lnTo>
                    <a:pt x="6521" y="10350"/>
                  </a:lnTo>
                  <a:lnTo>
                    <a:pt x="6521" y="10350"/>
                  </a:lnTo>
                  <a:lnTo>
                    <a:pt x="6113" y="10350"/>
                  </a:lnTo>
                  <a:lnTo>
                    <a:pt x="6113" y="10350"/>
                  </a:lnTo>
                  <a:lnTo>
                    <a:pt x="6113" y="10350"/>
                  </a:lnTo>
                  <a:lnTo>
                    <a:pt x="6113" y="10350"/>
                  </a:lnTo>
                  <a:lnTo>
                    <a:pt x="6113" y="10350"/>
                  </a:lnTo>
                  <a:lnTo>
                    <a:pt x="6113" y="10800"/>
                  </a:lnTo>
                  <a:lnTo>
                    <a:pt x="6113" y="10800"/>
                  </a:lnTo>
                  <a:lnTo>
                    <a:pt x="6113" y="10800"/>
                  </a:lnTo>
                  <a:lnTo>
                    <a:pt x="6113" y="10800"/>
                  </a:lnTo>
                  <a:lnTo>
                    <a:pt x="5706" y="10800"/>
                  </a:lnTo>
                  <a:lnTo>
                    <a:pt x="5706" y="10800"/>
                  </a:lnTo>
                  <a:lnTo>
                    <a:pt x="5706" y="10800"/>
                  </a:lnTo>
                  <a:lnTo>
                    <a:pt x="5706" y="10800"/>
                  </a:lnTo>
                  <a:lnTo>
                    <a:pt x="5706" y="10800"/>
                  </a:lnTo>
                  <a:lnTo>
                    <a:pt x="5706" y="11250"/>
                  </a:lnTo>
                  <a:lnTo>
                    <a:pt x="5706" y="11250"/>
                  </a:lnTo>
                  <a:lnTo>
                    <a:pt x="5706" y="11250"/>
                  </a:lnTo>
                  <a:lnTo>
                    <a:pt x="5706" y="11250"/>
                  </a:lnTo>
                  <a:lnTo>
                    <a:pt x="5298" y="11250"/>
                  </a:lnTo>
                  <a:lnTo>
                    <a:pt x="5298" y="11250"/>
                  </a:lnTo>
                  <a:lnTo>
                    <a:pt x="5298" y="11250"/>
                  </a:lnTo>
                  <a:lnTo>
                    <a:pt x="5298" y="11250"/>
                  </a:lnTo>
                  <a:lnTo>
                    <a:pt x="5298" y="11700"/>
                  </a:lnTo>
                  <a:lnTo>
                    <a:pt x="5298" y="11700"/>
                  </a:lnTo>
                  <a:lnTo>
                    <a:pt x="5298" y="11700"/>
                  </a:lnTo>
                  <a:lnTo>
                    <a:pt x="5298" y="11700"/>
                  </a:lnTo>
                  <a:lnTo>
                    <a:pt x="4891" y="11700"/>
                  </a:lnTo>
                  <a:lnTo>
                    <a:pt x="4891" y="11700"/>
                  </a:lnTo>
                  <a:lnTo>
                    <a:pt x="4891" y="11700"/>
                  </a:lnTo>
                  <a:lnTo>
                    <a:pt x="4891" y="11700"/>
                  </a:lnTo>
                  <a:lnTo>
                    <a:pt x="4891" y="11700"/>
                  </a:lnTo>
                  <a:lnTo>
                    <a:pt x="4891" y="12150"/>
                  </a:lnTo>
                  <a:lnTo>
                    <a:pt x="4891" y="12150"/>
                  </a:lnTo>
                  <a:lnTo>
                    <a:pt x="4891" y="12150"/>
                  </a:lnTo>
                  <a:lnTo>
                    <a:pt x="4483" y="12150"/>
                  </a:lnTo>
                  <a:lnTo>
                    <a:pt x="4483" y="12150"/>
                  </a:lnTo>
                  <a:lnTo>
                    <a:pt x="4483" y="12150"/>
                  </a:lnTo>
                  <a:lnTo>
                    <a:pt x="4483" y="12150"/>
                  </a:lnTo>
                  <a:lnTo>
                    <a:pt x="4483" y="12150"/>
                  </a:lnTo>
                  <a:lnTo>
                    <a:pt x="4483" y="12150"/>
                  </a:lnTo>
                  <a:lnTo>
                    <a:pt x="4483" y="12600"/>
                  </a:lnTo>
                  <a:lnTo>
                    <a:pt x="4075" y="12600"/>
                  </a:lnTo>
                  <a:lnTo>
                    <a:pt x="4075" y="12600"/>
                  </a:lnTo>
                  <a:lnTo>
                    <a:pt x="4075" y="12600"/>
                  </a:lnTo>
                  <a:lnTo>
                    <a:pt x="4075" y="12600"/>
                  </a:lnTo>
                  <a:lnTo>
                    <a:pt x="4075" y="12600"/>
                  </a:lnTo>
                  <a:lnTo>
                    <a:pt x="4075" y="12600"/>
                  </a:lnTo>
                  <a:lnTo>
                    <a:pt x="4075" y="12600"/>
                  </a:lnTo>
                  <a:lnTo>
                    <a:pt x="4075" y="12600"/>
                  </a:lnTo>
                  <a:lnTo>
                    <a:pt x="3668" y="13050"/>
                  </a:lnTo>
                  <a:lnTo>
                    <a:pt x="3668" y="13050"/>
                  </a:lnTo>
                  <a:lnTo>
                    <a:pt x="3668" y="13050"/>
                  </a:lnTo>
                  <a:lnTo>
                    <a:pt x="3668" y="13050"/>
                  </a:lnTo>
                  <a:lnTo>
                    <a:pt x="3668" y="13050"/>
                  </a:lnTo>
                  <a:lnTo>
                    <a:pt x="3668" y="13050"/>
                  </a:lnTo>
                  <a:lnTo>
                    <a:pt x="3668" y="13050"/>
                  </a:lnTo>
                  <a:lnTo>
                    <a:pt x="3260" y="13050"/>
                  </a:lnTo>
                  <a:lnTo>
                    <a:pt x="3260" y="13050"/>
                  </a:lnTo>
                  <a:lnTo>
                    <a:pt x="3260" y="13050"/>
                  </a:lnTo>
                  <a:lnTo>
                    <a:pt x="3260" y="13500"/>
                  </a:lnTo>
                  <a:lnTo>
                    <a:pt x="3260" y="13500"/>
                  </a:lnTo>
                  <a:lnTo>
                    <a:pt x="3260" y="13500"/>
                  </a:lnTo>
                  <a:lnTo>
                    <a:pt x="3260" y="13500"/>
                  </a:lnTo>
                  <a:lnTo>
                    <a:pt x="2853" y="13500"/>
                  </a:lnTo>
                  <a:lnTo>
                    <a:pt x="2853" y="13500"/>
                  </a:lnTo>
                  <a:lnTo>
                    <a:pt x="2853" y="13500"/>
                  </a:lnTo>
                  <a:lnTo>
                    <a:pt x="2853" y="13500"/>
                  </a:lnTo>
                  <a:lnTo>
                    <a:pt x="2853" y="13500"/>
                  </a:lnTo>
                  <a:lnTo>
                    <a:pt x="2853" y="13500"/>
                  </a:lnTo>
                  <a:lnTo>
                    <a:pt x="2853" y="13950"/>
                  </a:lnTo>
                  <a:lnTo>
                    <a:pt x="2445" y="13950"/>
                  </a:lnTo>
                  <a:lnTo>
                    <a:pt x="2445" y="13950"/>
                  </a:lnTo>
                  <a:lnTo>
                    <a:pt x="2445" y="13950"/>
                  </a:lnTo>
                  <a:lnTo>
                    <a:pt x="2445" y="13950"/>
                  </a:lnTo>
                  <a:lnTo>
                    <a:pt x="2445" y="13950"/>
                  </a:lnTo>
                  <a:lnTo>
                    <a:pt x="2445" y="13950"/>
                  </a:lnTo>
                  <a:lnTo>
                    <a:pt x="2445" y="13950"/>
                  </a:lnTo>
                  <a:lnTo>
                    <a:pt x="2038" y="13950"/>
                  </a:lnTo>
                  <a:lnTo>
                    <a:pt x="2038" y="13950"/>
                  </a:lnTo>
                  <a:lnTo>
                    <a:pt x="2038" y="13950"/>
                  </a:lnTo>
                  <a:lnTo>
                    <a:pt x="2038" y="14400"/>
                  </a:lnTo>
                  <a:lnTo>
                    <a:pt x="2038" y="14400"/>
                  </a:lnTo>
                  <a:lnTo>
                    <a:pt x="2038" y="14400"/>
                  </a:lnTo>
                  <a:lnTo>
                    <a:pt x="1630" y="14400"/>
                  </a:lnTo>
                  <a:lnTo>
                    <a:pt x="1630" y="14400"/>
                  </a:lnTo>
                  <a:lnTo>
                    <a:pt x="1630" y="14400"/>
                  </a:lnTo>
                  <a:lnTo>
                    <a:pt x="1630" y="14400"/>
                  </a:lnTo>
                  <a:lnTo>
                    <a:pt x="1630" y="14400"/>
                  </a:lnTo>
                  <a:lnTo>
                    <a:pt x="1630" y="14400"/>
                  </a:lnTo>
                  <a:lnTo>
                    <a:pt x="1630" y="14400"/>
                  </a:lnTo>
                  <a:lnTo>
                    <a:pt x="1223" y="14400"/>
                  </a:lnTo>
                  <a:lnTo>
                    <a:pt x="1223" y="14850"/>
                  </a:lnTo>
                  <a:lnTo>
                    <a:pt x="1223" y="14850"/>
                  </a:lnTo>
                  <a:lnTo>
                    <a:pt x="1223" y="14850"/>
                  </a:lnTo>
                  <a:lnTo>
                    <a:pt x="1223" y="14850"/>
                  </a:lnTo>
                  <a:lnTo>
                    <a:pt x="1223" y="14850"/>
                  </a:lnTo>
                  <a:lnTo>
                    <a:pt x="815" y="14850"/>
                  </a:lnTo>
                  <a:lnTo>
                    <a:pt x="815" y="14850"/>
                  </a:lnTo>
                  <a:lnTo>
                    <a:pt x="815" y="14850"/>
                  </a:lnTo>
                  <a:lnTo>
                    <a:pt x="815" y="14850"/>
                  </a:lnTo>
                  <a:lnTo>
                    <a:pt x="815" y="14850"/>
                  </a:lnTo>
                  <a:lnTo>
                    <a:pt x="815" y="14850"/>
                  </a:lnTo>
                  <a:lnTo>
                    <a:pt x="408" y="15300"/>
                  </a:lnTo>
                  <a:lnTo>
                    <a:pt x="408" y="15300"/>
                  </a:lnTo>
                  <a:lnTo>
                    <a:pt x="408" y="15300"/>
                  </a:lnTo>
                  <a:lnTo>
                    <a:pt x="408" y="15300"/>
                  </a:lnTo>
                  <a:lnTo>
                    <a:pt x="408" y="15300"/>
                  </a:lnTo>
                  <a:lnTo>
                    <a:pt x="0" y="15300"/>
                  </a:lnTo>
                  <a:lnTo>
                    <a:pt x="0" y="15300"/>
                  </a:lnTo>
                  <a:lnTo>
                    <a:pt x="0" y="15300"/>
                  </a:lnTo>
                  <a:lnTo>
                    <a:pt x="0" y="15300"/>
                  </a:lnTo>
                  <a:lnTo>
                    <a:pt x="0" y="15300"/>
                  </a:lnTo>
                  <a:lnTo>
                    <a:pt x="216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5025" name="Shape 5025"/>
            <p:cNvSpPr/>
            <p:nvPr/>
          </p:nvSpPr>
          <p:spPr>
            <a:xfrm>
              <a:off x="295275" y="141287"/>
              <a:ext cx="31750" cy="158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2960"/>
                  </a:moveTo>
                  <a:lnTo>
                    <a:pt x="21600" y="12960"/>
                  </a:lnTo>
                  <a:lnTo>
                    <a:pt x="20520" y="10800"/>
                  </a:lnTo>
                  <a:lnTo>
                    <a:pt x="20520" y="10800"/>
                  </a:lnTo>
                  <a:lnTo>
                    <a:pt x="19440" y="10800"/>
                  </a:lnTo>
                  <a:lnTo>
                    <a:pt x="19440" y="8640"/>
                  </a:lnTo>
                  <a:lnTo>
                    <a:pt x="18360" y="8640"/>
                  </a:lnTo>
                  <a:lnTo>
                    <a:pt x="18360" y="8640"/>
                  </a:lnTo>
                  <a:lnTo>
                    <a:pt x="17280" y="8640"/>
                  </a:lnTo>
                  <a:lnTo>
                    <a:pt x="17280" y="8640"/>
                  </a:lnTo>
                  <a:lnTo>
                    <a:pt x="15120" y="8640"/>
                  </a:lnTo>
                  <a:lnTo>
                    <a:pt x="14040" y="8640"/>
                  </a:lnTo>
                  <a:lnTo>
                    <a:pt x="12960" y="8640"/>
                  </a:lnTo>
                  <a:lnTo>
                    <a:pt x="11880" y="6480"/>
                  </a:lnTo>
                  <a:lnTo>
                    <a:pt x="11880" y="6480"/>
                  </a:lnTo>
                  <a:lnTo>
                    <a:pt x="10800" y="6480"/>
                  </a:lnTo>
                  <a:lnTo>
                    <a:pt x="10800" y="6480"/>
                  </a:lnTo>
                  <a:lnTo>
                    <a:pt x="9720" y="6480"/>
                  </a:lnTo>
                  <a:lnTo>
                    <a:pt x="9720" y="6480"/>
                  </a:lnTo>
                  <a:lnTo>
                    <a:pt x="8640" y="4320"/>
                  </a:lnTo>
                  <a:lnTo>
                    <a:pt x="7560" y="4320"/>
                  </a:lnTo>
                  <a:lnTo>
                    <a:pt x="7560" y="4320"/>
                  </a:lnTo>
                  <a:lnTo>
                    <a:pt x="6480" y="4320"/>
                  </a:lnTo>
                  <a:lnTo>
                    <a:pt x="5400" y="2160"/>
                  </a:lnTo>
                  <a:lnTo>
                    <a:pt x="4320" y="2160"/>
                  </a:lnTo>
                  <a:lnTo>
                    <a:pt x="3240" y="0"/>
                  </a:lnTo>
                  <a:lnTo>
                    <a:pt x="0" y="8640"/>
                  </a:lnTo>
                  <a:lnTo>
                    <a:pt x="1080" y="10800"/>
                  </a:lnTo>
                  <a:lnTo>
                    <a:pt x="2160" y="10800"/>
                  </a:lnTo>
                  <a:lnTo>
                    <a:pt x="3240" y="12960"/>
                  </a:lnTo>
                  <a:lnTo>
                    <a:pt x="4320" y="12960"/>
                  </a:lnTo>
                  <a:lnTo>
                    <a:pt x="5400" y="15120"/>
                  </a:lnTo>
                  <a:lnTo>
                    <a:pt x="6480" y="15120"/>
                  </a:lnTo>
                  <a:lnTo>
                    <a:pt x="7560" y="15120"/>
                  </a:lnTo>
                  <a:lnTo>
                    <a:pt x="8640" y="17280"/>
                  </a:lnTo>
                  <a:lnTo>
                    <a:pt x="8640" y="17280"/>
                  </a:lnTo>
                  <a:lnTo>
                    <a:pt x="9720" y="17280"/>
                  </a:lnTo>
                  <a:lnTo>
                    <a:pt x="10800" y="17280"/>
                  </a:lnTo>
                  <a:lnTo>
                    <a:pt x="10800" y="17280"/>
                  </a:lnTo>
                  <a:lnTo>
                    <a:pt x="11880" y="19440"/>
                  </a:lnTo>
                  <a:lnTo>
                    <a:pt x="12960" y="19440"/>
                  </a:lnTo>
                  <a:lnTo>
                    <a:pt x="15120" y="19440"/>
                  </a:lnTo>
                  <a:lnTo>
                    <a:pt x="16200" y="19440"/>
                  </a:lnTo>
                  <a:lnTo>
                    <a:pt x="16200" y="19440"/>
                  </a:lnTo>
                  <a:lnTo>
                    <a:pt x="16200" y="19440"/>
                  </a:lnTo>
                  <a:lnTo>
                    <a:pt x="17280" y="19440"/>
                  </a:lnTo>
                  <a:lnTo>
                    <a:pt x="17280" y="19440"/>
                  </a:lnTo>
                  <a:lnTo>
                    <a:pt x="17280" y="19440"/>
                  </a:lnTo>
                  <a:lnTo>
                    <a:pt x="17280" y="19440"/>
                  </a:lnTo>
                  <a:lnTo>
                    <a:pt x="18360" y="19440"/>
                  </a:lnTo>
                  <a:lnTo>
                    <a:pt x="18360" y="21600"/>
                  </a:lnTo>
                  <a:lnTo>
                    <a:pt x="18360" y="21600"/>
                  </a:lnTo>
                  <a:lnTo>
                    <a:pt x="21600" y="1296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5026" name="Shape 5026"/>
            <p:cNvSpPr/>
            <p:nvPr/>
          </p:nvSpPr>
          <p:spPr>
            <a:xfrm>
              <a:off x="322262" y="150812"/>
              <a:ext cx="15876" cy="23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21600" y="21600"/>
                  </a:lnTo>
                  <a:lnTo>
                    <a:pt x="21600" y="18720"/>
                  </a:lnTo>
                  <a:lnTo>
                    <a:pt x="21600" y="17280"/>
                  </a:lnTo>
                  <a:lnTo>
                    <a:pt x="21600" y="15840"/>
                  </a:lnTo>
                  <a:lnTo>
                    <a:pt x="19440" y="14400"/>
                  </a:lnTo>
                  <a:lnTo>
                    <a:pt x="19440" y="12960"/>
                  </a:lnTo>
                  <a:lnTo>
                    <a:pt x="19440" y="11520"/>
                  </a:lnTo>
                  <a:lnTo>
                    <a:pt x="19440" y="10080"/>
                  </a:lnTo>
                  <a:lnTo>
                    <a:pt x="17280" y="8640"/>
                  </a:lnTo>
                  <a:lnTo>
                    <a:pt x="17280" y="7200"/>
                  </a:lnTo>
                  <a:lnTo>
                    <a:pt x="15120" y="5760"/>
                  </a:lnTo>
                  <a:lnTo>
                    <a:pt x="15120" y="4320"/>
                  </a:lnTo>
                  <a:lnTo>
                    <a:pt x="12960" y="2880"/>
                  </a:lnTo>
                  <a:lnTo>
                    <a:pt x="12960" y="2880"/>
                  </a:lnTo>
                  <a:lnTo>
                    <a:pt x="10800" y="2880"/>
                  </a:lnTo>
                  <a:lnTo>
                    <a:pt x="10800" y="1440"/>
                  </a:lnTo>
                  <a:lnTo>
                    <a:pt x="8640" y="1440"/>
                  </a:lnTo>
                  <a:lnTo>
                    <a:pt x="8640" y="0"/>
                  </a:lnTo>
                  <a:lnTo>
                    <a:pt x="6480" y="0"/>
                  </a:lnTo>
                  <a:lnTo>
                    <a:pt x="0" y="5760"/>
                  </a:lnTo>
                  <a:lnTo>
                    <a:pt x="2160" y="5760"/>
                  </a:lnTo>
                  <a:lnTo>
                    <a:pt x="2160" y="7200"/>
                  </a:lnTo>
                  <a:lnTo>
                    <a:pt x="2160" y="7200"/>
                  </a:lnTo>
                  <a:lnTo>
                    <a:pt x="4320" y="7200"/>
                  </a:lnTo>
                  <a:lnTo>
                    <a:pt x="4320" y="7200"/>
                  </a:lnTo>
                  <a:lnTo>
                    <a:pt x="4320" y="8640"/>
                  </a:lnTo>
                  <a:lnTo>
                    <a:pt x="6480" y="8640"/>
                  </a:lnTo>
                  <a:lnTo>
                    <a:pt x="6480" y="10080"/>
                  </a:lnTo>
                  <a:lnTo>
                    <a:pt x="6480" y="10080"/>
                  </a:lnTo>
                  <a:lnTo>
                    <a:pt x="8640" y="11520"/>
                  </a:lnTo>
                  <a:lnTo>
                    <a:pt x="8640" y="12960"/>
                  </a:lnTo>
                  <a:lnTo>
                    <a:pt x="8640" y="12960"/>
                  </a:lnTo>
                  <a:lnTo>
                    <a:pt x="8640" y="14400"/>
                  </a:lnTo>
                  <a:lnTo>
                    <a:pt x="8640" y="15840"/>
                  </a:lnTo>
                  <a:lnTo>
                    <a:pt x="10800" y="17280"/>
                  </a:lnTo>
                  <a:lnTo>
                    <a:pt x="10800" y="18720"/>
                  </a:lnTo>
                  <a:lnTo>
                    <a:pt x="10800" y="20160"/>
                  </a:lnTo>
                  <a:lnTo>
                    <a:pt x="10800" y="21600"/>
                  </a:lnTo>
                  <a:lnTo>
                    <a:pt x="10800" y="21600"/>
                  </a:lnTo>
                  <a:lnTo>
                    <a:pt x="216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5027" name="Shape 5027"/>
            <p:cNvSpPr/>
            <p:nvPr/>
          </p:nvSpPr>
          <p:spPr>
            <a:xfrm>
              <a:off x="330200" y="174625"/>
              <a:ext cx="19050" cy="269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7788"/>
                  </a:moveTo>
                  <a:lnTo>
                    <a:pt x="21600" y="17788"/>
                  </a:lnTo>
                  <a:lnTo>
                    <a:pt x="21600" y="16518"/>
                  </a:lnTo>
                  <a:lnTo>
                    <a:pt x="19800" y="15247"/>
                  </a:lnTo>
                  <a:lnTo>
                    <a:pt x="18000" y="13976"/>
                  </a:lnTo>
                  <a:lnTo>
                    <a:pt x="18000" y="13976"/>
                  </a:lnTo>
                  <a:lnTo>
                    <a:pt x="16200" y="12706"/>
                  </a:lnTo>
                  <a:lnTo>
                    <a:pt x="14400" y="11435"/>
                  </a:lnTo>
                  <a:lnTo>
                    <a:pt x="14400" y="10165"/>
                  </a:lnTo>
                  <a:lnTo>
                    <a:pt x="12600" y="8894"/>
                  </a:lnTo>
                  <a:lnTo>
                    <a:pt x="12600" y="7624"/>
                  </a:lnTo>
                  <a:lnTo>
                    <a:pt x="10800" y="6353"/>
                  </a:lnTo>
                  <a:lnTo>
                    <a:pt x="10800" y="5082"/>
                  </a:lnTo>
                  <a:lnTo>
                    <a:pt x="10800" y="5082"/>
                  </a:lnTo>
                  <a:lnTo>
                    <a:pt x="9000" y="3812"/>
                  </a:lnTo>
                  <a:lnTo>
                    <a:pt x="9000" y="2541"/>
                  </a:lnTo>
                  <a:lnTo>
                    <a:pt x="9000" y="1271"/>
                  </a:lnTo>
                  <a:lnTo>
                    <a:pt x="9000" y="0"/>
                  </a:lnTo>
                  <a:lnTo>
                    <a:pt x="0" y="0"/>
                  </a:lnTo>
                  <a:lnTo>
                    <a:pt x="0" y="1271"/>
                  </a:lnTo>
                  <a:lnTo>
                    <a:pt x="0" y="3812"/>
                  </a:lnTo>
                  <a:lnTo>
                    <a:pt x="1800" y="5082"/>
                  </a:lnTo>
                  <a:lnTo>
                    <a:pt x="1800" y="6353"/>
                  </a:lnTo>
                  <a:lnTo>
                    <a:pt x="1800" y="7624"/>
                  </a:lnTo>
                  <a:lnTo>
                    <a:pt x="3600" y="8894"/>
                  </a:lnTo>
                  <a:lnTo>
                    <a:pt x="3600" y="11435"/>
                  </a:lnTo>
                  <a:lnTo>
                    <a:pt x="5400" y="12706"/>
                  </a:lnTo>
                  <a:lnTo>
                    <a:pt x="7200" y="13976"/>
                  </a:lnTo>
                  <a:lnTo>
                    <a:pt x="7200" y="15247"/>
                  </a:lnTo>
                  <a:lnTo>
                    <a:pt x="9000" y="16518"/>
                  </a:lnTo>
                  <a:lnTo>
                    <a:pt x="10800" y="17788"/>
                  </a:lnTo>
                  <a:lnTo>
                    <a:pt x="12600" y="19059"/>
                  </a:lnTo>
                  <a:lnTo>
                    <a:pt x="12600" y="20329"/>
                  </a:lnTo>
                  <a:lnTo>
                    <a:pt x="14400" y="21600"/>
                  </a:lnTo>
                  <a:lnTo>
                    <a:pt x="16200" y="21600"/>
                  </a:lnTo>
                  <a:lnTo>
                    <a:pt x="16200" y="21600"/>
                  </a:lnTo>
                  <a:lnTo>
                    <a:pt x="21600" y="1778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5028" name="Shape 5028"/>
            <p:cNvSpPr/>
            <p:nvPr/>
          </p:nvSpPr>
          <p:spPr>
            <a:xfrm>
              <a:off x="344487" y="196850"/>
              <a:ext cx="30163" cy="142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463" y="7200"/>
                  </a:moveTo>
                  <a:lnTo>
                    <a:pt x="20463" y="7200"/>
                  </a:lnTo>
                  <a:lnTo>
                    <a:pt x="19326" y="9600"/>
                  </a:lnTo>
                  <a:lnTo>
                    <a:pt x="17053" y="9600"/>
                  </a:lnTo>
                  <a:lnTo>
                    <a:pt x="15916" y="9600"/>
                  </a:lnTo>
                  <a:lnTo>
                    <a:pt x="14779" y="9600"/>
                  </a:lnTo>
                  <a:lnTo>
                    <a:pt x="14779" y="9600"/>
                  </a:lnTo>
                  <a:lnTo>
                    <a:pt x="13642" y="9600"/>
                  </a:lnTo>
                  <a:lnTo>
                    <a:pt x="13642" y="7200"/>
                  </a:lnTo>
                  <a:lnTo>
                    <a:pt x="12505" y="7200"/>
                  </a:lnTo>
                  <a:lnTo>
                    <a:pt x="12505" y="7200"/>
                  </a:lnTo>
                  <a:lnTo>
                    <a:pt x="11368" y="7200"/>
                  </a:lnTo>
                  <a:lnTo>
                    <a:pt x="11368" y="7200"/>
                  </a:lnTo>
                  <a:lnTo>
                    <a:pt x="11368" y="7200"/>
                  </a:lnTo>
                  <a:lnTo>
                    <a:pt x="10232" y="7200"/>
                  </a:lnTo>
                  <a:lnTo>
                    <a:pt x="9095" y="4800"/>
                  </a:lnTo>
                  <a:lnTo>
                    <a:pt x="7958" y="4800"/>
                  </a:lnTo>
                  <a:lnTo>
                    <a:pt x="7958" y="4800"/>
                  </a:lnTo>
                  <a:lnTo>
                    <a:pt x="6821" y="2400"/>
                  </a:lnTo>
                  <a:lnTo>
                    <a:pt x="5684" y="2400"/>
                  </a:lnTo>
                  <a:lnTo>
                    <a:pt x="4547" y="0"/>
                  </a:lnTo>
                  <a:lnTo>
                    <a:pt x="3411" y="0"/>
                  </a:lnTo>
                  <a:lnTo>
                    <a:pt x="0" y="7200"/>
                  </a:lnTo>
                  <a:lnTo>
                    <a:pt x="1137" y="9600"/>
                  </a:lnTo>
                  <a:lnTo>
                    <a:pt x="2274" y="12000"/>
                  </a:lnTo>
                  <a:lnTo>
                    <a:pt x="3411" y="12000"/>
                  </a:lnTo>
                  <a:lnTo>
                    <a:pt x="4547" y="14400"/>
                  </a:lnTo>
                  <a:lnTo>
                    <a:pt x="5684" y="16800"/>
                  </a:lnTo>
                  <a:lnTo>
                    <a:pt x="6821" y="16800"/>
                  </a:lnTo>
                  <a:lnTo>
                    <a:pt x="7958" y="16800"/>
                  </a:lnTo>
                  <a:lnTo>
                    <a:pt x="9095" y="19200"/>
                  </a:lnTo>
                  <a:lnTo>
                    <a:pt x="10232" y="19200"/>
                  </a:lnTo>
                  <a:lnTo>
                    <a:pt x="10232" y="19200"/>
                  </a:lnTo>
                  <a:lnTo>
                    <a:pt x="11368" y="19200"/>
                  </a:lnTo>
                  <a:lnTo>
                    <a:pt x="11368" y="19200"/>
                  </a:lnTo>
                  <a:lnTo>
                    <a:pt x="12505" y="19200"/>
                  </a:lnTo>
                  <a:lnTo>
                    <a:pt x="13642" y="21600"/>
                  </a:lnTo>
                  <a:lnTo>
                    <a:pt x="13642" y="21600"/>
                  </a:lnTo>
                  <a:lnTo>
                    <a:pt x="14779" y="21600"/>
                  </a:lnTo>
                  <a:lnTo>
                    <a:pt x="15916" y="21600"/>
                  </a:lnTo>
                  <a:lnTo>
                    <a:pt x="18189" y="21600"/>
                  </a:lnTo>
                  <a:lnTo>
                    <a:pt x="19326" y="19200"/>
                  </a:lnTo>
                  <a:lnTo>
                    <a:pt x="21600" y="19200"/>
                  </a:lnTo>
                  <a:lnTo>
                    <a:pt x="21600" y="19200"/>
                  </a:lnTo>
                  <a:lnTo>
                    <a:pt x="20463" y="72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5029" name="Shape 5029"/>
            <p:cNvSpPr/>
            <p:nvPr/>
          </p:nvSpPr>
          <p:spPr>
            <a:xfrm>
              <a:off x="373062" y="195262"/>
              <a:ext cx="39688" cy="142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800"/>
                  </a:moveTo>
                  <a:lnTo>
                    <a:pt x="21600" y="4800"/>
                  </a:lnTo>
                  <a:lnTo>
                    <a:pt x="21600" y="2400"/>
                  </a:lnTo>
                  <a:lnTo>
                    <a:pt x="21600" y="2400"/>
                  </a:lnTo>
                  <a:lnTo>
                    <a:pt x="20736" y="2400"/>
                  </a:lnTo>
                  <a:lnTo>
                    <a:pt x="20736" y="2400"/>
                  </a:lnTo>
                  <a:lnTo>
                    <a:pt x="19872" y="0"/>
                  </a:lnTo>
                  <a:lnTo>
                    <a:pt x="19008" y="0"/>
                  </a:lnTo>
                  <a:lnTo>
                    <a:pt x="18144" y="0"/>
                  </a:lnTo>
                  <a:lnTo>
                    <a:pt x="18144" y="0"/>
                  </a:lnTo>
                  <a:lnTo>
                    <a:pt x="17280" y="0"/>
                  </a:lnTo>
                  <a:lnTo>
                    <a:pt x="16416" y="0"/>
                  </a:lnTo>
                  <a:lnTo>
                    <a:pt x="15552" y="0"/>
                  </a:lnTo>
                  <a:lnTo>
                    <a:pt x="14688" y="0"/>
                  </a:lnTo>
                  <a:lnTo>
                    <a:pt x="13824" y="0"/>
                  </a:lnTo>
                  <a:lnTo>
                    <a:pt x="12960" y="0"/>
                  </a:lnTo>
                  <a:lnTo>
                    <a:pt x="12960" y="0"/>
                  </a:lnTo>
                  <a:lnTo>
                    <a:pt x="12096" y="0"/>
                  </a:lnTo>
                  <a:lnTo>
                    <a:pt x="11232" y="2400"/>
                  </a:lnTo>
                  <a:lnTo>
                    <a:pt x="10368" y="2400"/>
                  </a:lnTo>
                  <a:lnTo>
                    <a:pt x="9504" y="2400"/>
                  </a:lnTo>
                  <a:lnTo>
                    <a:pt x="7776" y="4800"/>
                  </a:lnTo>
                  <a:lnTo>
                    <a:pt x="6048" y="4800"/>
                  </a:lnTo>
                  <a:lnTo>
                    <a:pt x="5184" y="7200"/>
                  </a:lnTo>
                  <a:lnTo>
                    <a:pt x="3456" y="7200"/>
                  </a:lnTo>
                  <a:lnTo>
                    <a:pt x="2592" y="9600"/>
                  </a:lnTo>
                  <a:lnTo>
                    <a:pt x="1728" y="9600"/>
                  </a:lnTo>
                  <a:lnTo>
                    <a:pt x="864" y="9600"/>
                  </a:lnTo>
                  <a:lnTo>
                    <a:pt x="864" y="9600"/>
                  </a:lnTo>
                  <a:lnTo>
                    <a:pt x="0" y="9600"/>
                  </a:lnTo>
                  <a:lnTo>
                    <a:pt x="864" y="21600"/>
                  </a:lnTo>
                  <a:lnTo>
                    <a:pt x="864" y="21600"/>
                  </a:lnTo>
                  <a:lnTo>
                    <a:pt x="1728" y="21600"/>
                  </a:lnTo>
                  <a:lnTo>
                    <a:pt x="2592" y="21600"/>
                  </a:lnTo>
                  <a:lnTo>
                    <a:pt x="3456" y="21600"/>
                  </a:lnTo>
                  <a:lnTo>
                    <a:pt x="5184" y="19200"/>
                  </a:lnTo>
                  <a:lnTo>
                    <a:pt x="6048" y="19200"/>
                  </a:lnTo>
                  <a:lnTo>
                    <a:pt x="7776" y="16800"/>
                  </a:lnTo>
                  <a:lnTo>
                    <a:pt x="8640" y="16800"/>
                  </a:lnTo>
                  <a:lnTo>
                    <a:pt x="10368" y="14400"/>
                  </a:lnTo>
                  <a:lnTo>
                    <a:pt x="12096" y="14400"/>
                  </a:lnTo>
                  <a:lnTo>
                    <a:pt x="12096" y="12000"/>
                  </a:lnTo>
                  <a:lnTo>
                    <a:pt x="12960" y="12000"/>
                  </a:lnTo>
                  <a:lnTo>
                    <a:pt x="13824" y="12000"/>
                  </a:lnTo>
                  <a:lnTo>
                    <a:pt x="13824" y="12000"/>
                  </a:lnTo>
                  <a:lnTo>
                    <a:pt x="14688" y="12000"/>
                  </a:lnTo>
                  <a:lnTo>
                    <a:pt x="15552" y="12000"/>
                  </a:lnTo>
                  <a:lnTo>
                    <a:pt x="15552" y="12000"/>
                  </a:lnTo>
                  <a:lnTo>
                    <a:pt x="16416" y="12000"/>
                  </a:lnTo>
                  <a:lnTo>
                    <a:pt x="17280" y="12000"/>
                  </a:lnTo>
                  <a:lnTo>
                    <a:pt x="17280" y="12000"/>
                  </a:lnTo>
                  <a:lnTo>
                    <a:pt x="18144" y="12000"/>
                  </a:lnTo>
                  <a:lnTo>
                    <a:pt x="18144" y="12000"/>
                  </a:lnTo>
                  <a:lnTo>
                    <a:pt x="18144" y="12000"/>
                  </a:lnTo>
                  <a:lnTo>
                    <a:pt x="19008" y="12000"/>
                  </a:lnTo>
                  <a:lnTo>
                    <a:pt x="19008" y="12000"/>
                  </a:lnTo>
                  <a:lnTo>
                    <a:pt x="19008" y="12000"/>
                  </a:lnTo>
                  <a:lnTo>
                    <a:pt x="19008" y="12000"/>
                  </a:lnTo>
                  <a:lnTo>
                    <a:pt x="19008" y="14400"/>
                  </a:lnTo>
                  <a:lnTo>
                    <a:pt x="19008" y="14400"/>
                  </a:lnTo>
                  <a:lnTo>
                    <a:pt x="21600" y="48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5030" name="Shape 5030"/>
            <p:cNvSpPr/>
            <p:nvPr/>
          </p:nvSpPr>
          <p:spPr>
            <a:xfrm>
              <a:off x="407987" y="198437"/>
              <a:ext cx="12701" cy="412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200" y="21600"/>
                  </a:moveTo>
                  <a:lnTo>
                    <a:pt x="16200" y="21600"/>
                  </a:lnTo>
                  <a:lnTo>
                    <a:pt x="16200" y="19938"/>
                  </a:lnTo>
                  <a:lnTo>
                    <a:pt x="16200" y="18277"/>
                  </a:lnTo>
                  <a:lnTo>
                    <a:pt x="18900" y="17446"/>
                  </a:lnTo>
                  <a:lnTo>
                    <a:pt x="18900" y="15785"/>
                  </a:lnTo>
                  <a:lnTo>
                    <a:pt x="18900" y="14123"/>
                  </a:lnTo>
                  <a:lnTo>
                    <a:pt x="18900" y="13292"/>
                  </a:lnTo>
                  <a:lnTo>
                    <a:pt x="18900" y="12462"/>
                  </a:lnTo>
                  <a:lnTo>
                    <a:pt x="21600" y="11631"/>
                  </a:lnTo>
                  <a:lnTo>
                    <a:pt x="21600" y="10800"/>
                  </a:lnTo>
                  <a:lnTo>
                    <a:pt x="21600" y="9969"/>
                  </a:lnTo>
                  <a:lnTo>
                    <a:pt x="21600" y="9138"/>
                  </a:lnTo>
                  <a:lnTo>
                    <a:pt x="21600" y="8308"/>
                  </a:lnTo>
                  <a:lnTo>
                    <a:pt x="21600" y="7477"/>
                  </a:lnTo>
                  <a:lnTo>
                    <a:pt x="21600" y="6646"/>
                  </a:lnTo>
                  <a:lnTo>
                    <a:pt x="18900" y="6646"/>
                  </a:lnTo>
                  <a:lnTo>
                    <a:pt x="18900" y="5815"/>
                  </a:lnTo>
                  <a:lnTo>
                    <a:pt x="18900" y="4985"/>
                  </a:lnTo>
                  <a:lnTo>
                    <a:pt x="18900" y="4154"/>
                  </a:lnTo>
                  <a:lnTo>
                    <a:pt x="18900" y="3323"/>
                  </a:lnTo>
                  <a:lnTo>
                    <a:pt x="16200" y="3323"/>
                  </a:lnTo>
                  <a:lnTo>
                    <a:pt x="16200" y="2492"/>
                  </a:lnTo>
                  <a:lnTo>
                    <a:pt x="16200" y="1662"/>
                  </a:lnTo>
                  <a:lnTo>
                    <a:pt x="13500" y="1662"/>
                  </a:lnTo>
                  <a:lnTo>
                    <a:pt x="13500" y="831"/>
                  </a:lnTo>
                  <a:lnTo>
                    <a:pt x="10800" y="0"/>
                  </a:lnTo>
                  <a:lnTo>
                    <a:pt x="8100" y="0"/>
                  </a:lnTo>
                  <a:lnTo>
                    <a:pt x="0" y="3323"/>
                  </a:lnTo>
                  <a:lnTo>
                    <a:pt x="2700" y="3323"/>
                  </a:lnTo>
                  <a:lnTo>
                    <a:pt x="2700" y="3323"/>
                  </a:lnTo>
                  <a:lnTo>
                    <a:pt x="2700" y="3323"/>
                  </a:lnTo>
                  <a:lnTo>
                    <a:pt x="2700" y="4154"/>
                  </a:lnTo>
                  <a:lnTo>
                    <a:pt x="5400" y="4154"/>
                  </a:lnTo>
                  <a:lnTo>
                    <a:pt x="5400" y="4985"/>
                  </a:lnTo>
                  <a:lnTo>
                    <a:pt x="5400" y="4985"/>
                  </a:lnTo>
                  <a:lnTo>
                    <a:pt x="5400" y="5815"/>
                  </a:lnTo>
                  <a:lnTo>
                    <a:pt x="5400" y="5815"/>
                  </a:lnTo>
                  <a:lnTo>
                    <a:pt x="5400" y="6646"/>
                  </a:lnTo>
                  <a:lnTo>
                    <a:pt x="5400" y="6646"/>
                  </a:lnTo>
                  <a:lnTo>
                    <a:pt x="8100" y="7477"/>
                  </a:lnTo>
                  <a:lnTo>
                    <a:pt x="8100" y="8308"/>
                  </a:lnTo>
                  <a:lnTo>
                    <a:pt x="8100" y="8308"/>
                  </a:lnTo>
                  <a:lnTo>
                    <a:pt x="8100" y="9138"/>
                  </a:lnTo>
                  <a:lnTo>
                    <a:pt x="8100" y="9969"/>
                  </a:lnTo>
                  <a:lnTo>
                    <a:pt x="8100" y="10800"/>
                  </a:lnTo>
                  <a:lnTo>
                    <a:pt x="8100" y="10800"/>
                  </a:lnTo>
                  <a:lnTo>
                    <a:pt x="5400" y="11631"/>
                  </a:lnTo>
                  <a:lnTo>
                    <a:pt x="5400" y="12462"/>
                  </a:lnTo>
                  <a:lnTo>
                    <a:pt x="5400" y="14123"/>
                  </a:lnTo>
                  <a:lnTo>
                    <a:pt x="5400" y="14954"/>
                  </a:lnTo>
                  <a:lnTo>
                    <a:pt x="5400" y="16615"/>
                  </a:lnTo>
                  <a:lnTo>
                    <a:pt x="2700" y="18277"/>
                  </a:lnTo>
                  <a:lnTo>
                    <a:pt x="2700" y="19108"/>
                  </a:lnTo>
                  <a:lnTo>
                    <a:pt x="2700" y="20769"/>
                  </a:lnTo>
                  <a:lnTo>
                    <a:pt x="2700" y="20769"/>
                  </a:lnTo>
                  <a:lnTo>
                    <a:pt x="162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5031" name="Shape 5031"/>
            <p:cNvSpPr/>
            <p:nvPr/>
          </p:nvSpPr>
          <p:spPr>
            <a:xfrm>
              <a:off x="406400" y="238125"/>
              <a:ext cx="11113" cy="412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277"/>
                  </a:moveTo>
                  <a:lnTo>
                    <a:pt x="21600" y="18277"/>
                  </a:lnTo>
                  <a:lnTo>
                    <a:pt x="21600" y="18277"/>
                  </a:lnTo>
                  <a:lnTo>
                    <a:pt x="21600" y="17446"/>
                  </a:lnTo>
                  <a:lnTo>
                    <a:pt x="18514" y="17446"/>
                  </a:lnTo>
                  <a:lnTo>
                    <a:pt x="18514" y="17446"/>
                  </a:lnTo>
                  <a:lnTo>
                    <a:pt x="18514" y="16615"/>
                  </a:lnTo>
                  <a:lnTo>
                    <a:pt x="18514" y="16615"/>
                  </a:lnTo>
                  <a:lnTo>
                    <a:pt x="18514" y="15785"/>
                  </a:lnTo>
                  <a:lnTo>
                    <a:pt x="15429" y="15785"/>
                  </a:lnTo>
                  <a:lnTo>
                    <a:pt x="15429" y="14954"/>
                  </a:lnTo>
                  <a:lnTo>
                    <a:pt x="15429" y="14954"/>
                  </a:lnTo>
                  <a:lnTo>
                    <a:pt x="15429" y="14123"/>
                  </a:lnTo>
                  <a:lnTo>
                    <a:pt x="15429" y="13292"/>
                  </a:lnTo>
                  <a:lnTo>
                    <a:pt x="15429" y="13292"/>
                  </a:lnTo>
                  <a:lnTo>
                    <a:pt x="15429" y="12462"/>
                  </a:lnTo>
                  <a:lnTo>
                    <a:pt x="15429" y="11631"/>
                  </a:lnTo>
                  <a:lnTo>
                    <a:pt x="15429" y="11631"/>
                  </a:lnTo>
                  <a:lnTo>
                    <a:pt x="15429" y="9969"/>
                  </a:lnTo>
                  <a:lnTo>
                    <a:pt x="15429" y="9138"/>
                  </a:lnTo>
                  <a:lnTo>
                    <a:pt x="15429" y="7477"/>
                  </a:lnTo>
                  <a:lnTo>
                    <a:pt x="18514" y="5815"/>
                  </a:lnTo>
                  <a:lnTo>
                    <a:pt x="18514" y="4985"/>
                  </a:lnTo>
                  <a:lnTo>
                    <a:pt x="18514" y="3323"/>
                  </a:lnTo>
                  <a:lnTo>
                    <a:pt x="21600" y="1662"/>
                  </a:lnTo>
                  <a:lnTo>
                    <a:pt x="21600" y="831"/>
                  </a:lnTo>
                  <a:lnTo>
                    <a:pt x="6171" y="0"/>
                  </a:lnTo>
                  <a:lnTo>
                    <a:pt x="6171" y="1662"/>
                  </a:lnTo>
                  <a:lnTo>
                    <a:pt x="3086" y="2492"/>
                  </a:lnTo>
                  <a:lnTo>
                    <a:pt x="3086" y="4154"/>
                  </a:lnTo>
                  <a:lnTo>
                    <a:pt x="3086" y="5815"/>
                  </a:lnTo>
                  <a:lnTo>
                    <a:pt x="0" y="6646"/>
                  </a:lnTo>
                  <a:lnTo>
                    <a:pt x="0" y="8308"/>
                  </a:lnTo>
                  <a:lnTo>
                    <a:pt x="0" y="9969"/>
                  </a:lnTo>
                  <a:lnTo>
                    <a:pt x="0" y="10800"/>
                  </a:lnTo>
                  <a:lnTo>
                    <a:pt x="0" y="11631"/>
                  </a:lnTo>
                  <a:lnTo>
                    <a:pt x="0" y="12462"/>
                  </a:lnTo>
                  <a:lnTo>
                    <a:pt x="0" y="13292"/>
                  </a:lnTo>
                  <a:lnTo>
                    <a:pt x="0" y="14123"/>
                  </a:lnTo>
                  <a:lnTo>
                    <a:pt x="0" y="14954"/>
                  </a:lnTo>
                  <a:lnTo>
                    <a:pt x="0" y="14954"/>
                  </a:lnTo>
                  <a:lnTo>
                    <a:pt x="0" y="15785"/>
                  </a:lnTo>
                  <a:lnTo>
                    <a:pt x="3086" y="16615"/>
                  </a:lnTo>
                  <a:lnTo>
                    <a:pt x="3086" y="17446"/>
                  </a:lnTo>
                  <a:lnTo>
                    <a:pt x="3086" y="18277"/>
                  </a:lnTo>
                  <a:lnTo>
                    <a:pt x="3086" y="19108"/>
                  </a:lnTo>
                  <a:lnTo>
                    <a:pt x="6171" y="19108"/>
                  </a:lnTo>
                  <a:lnTo>
                    <a:pt x="6171" y="19938"/>
                  </a:lnTo>
                  <a:lnTo>
                    <a:pt x="9257" y="20769"/>
                  </a:lnTo>
                  <a:lnTo>
                    <a:pt x="9257" y="20769"/>
                  </a:lnTo>
                  <a:lnTo>
                    <a:pt x="12343" y="21600"/>
                  </a:lnTo>
                  <a:lnTo>
                    <a:pt x="12343" y="21600"/>
                  </a:lnTo>
                  <a:lnTo>
                    <a:pt x="21600" y="1827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5032" name="Shape 5032"/>
            <p:cNvSpPr/>
            <p:nvPr/>
          </p:nvSpPr>
          <p:spPr>
            <a:xfrm>
              <a:off x="412750" y="266700"/>
              <a:ext cx="41275" cy="1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938" y="0"/>
                  </a:moveTo>
                  <a:lnTo>
                    <a:pt x="19938" y="0"/>
                  </a:lnTo>
                  <a:lnTo>
                    <a:pt x="19108" y="2160"/>
                  </a:lnTo>
                  <a:lnTo>
                    <a:pt x="17446" y="2160"/>
                  </a:lnTo>
                  <a:lnTo>
                    <a:pt x="15785" y="4320"/>
                  </a:lnTo>
                  <a:lnTo>
                    <a:pt x="14954" y="6480"/>
                  </a:lnTo>
                  <a:lnTo>
                    <a:pt x="13292" y="6480"/>
                  </a:lnTo>
                  <a:lnTo>
                    <a:pt x="12462" y="8640"/>
                  </a:lnTo>
                  <a:lnTo>
                    <a:pt x="10800" y="8640"/>
                  </a:lnTo>
                  <a:lnTo>
                    <a:pt x="9969" y="8640"/>
                  </a:lnTo>
                  <a:lnTo>
                    <a:pt x="9138" y="10800"/>
                  </a:lnTo>
                  <a:lnTo>
                    <a:pt x="8308" y="10800"/>
                  </a:lnTo>
                  <a:lnTo>
                    <a:pt x="8308" y="10800"/>
                  </a:lnTo>
                  <a:lnTo>
                    <a:pt x="7477" y="10800"/>
                  </a:lnTo>
                  <a:lnTo>
                    <a:pt x="6646" y="10800"/>
                  </a:lnTo>
                  <a:lnTo>
                    <a:pt x="6646" y="10800"/>
                  </a:lnTo>
                  <a:lnTo>
                    <a:pt x="5815" y="10800"/>
                  </a:lnTo>
                  <a:lnTo>
                    <a:pt x="5815" y="10800"/>
                  </a:lnTo>
                  <a:lnTo>
                    <a:pt x="4985" y="10800"/>
                  </a:lnTo>
                  <a:lnTo>
                    <a:pt x="4985" y="10800"/>
                  </a:lnTo>
                  <a:lnTo>
                    <a:pt x="4154" y="10800"/>
                  </a:lnTo>
                  <a:lnTo>
                    <a:pt x="4154" y="10800"/>
                  </a:lnTo>
                  <a:lnTo>
                    <a:pt x="3323" y="10800"/>
                  </a:lnTo>
                  <a:lnTo>
                    <a:pt x="3323" y="8640"/>
                  </a:lnTo>
                  <a:lnTo>
                    <a:pt x="3323" y="8640"/>
                  </a:lnTo>
                  <a:lnTo>
                    <a:pt x="2492" y="8640"/>
                  </a:lnTo>
                  <a:lnTo>
                    <a:pt x="0" y="17280"/>
                  </a:lnTo>
                  <a:lnTo>
                    <a:pt x="831" y="17280"/>
                  </a:lnTo>
                  <a:lnTo>
                    <a:pt x="831" y="19440"/>
                  </a:lnTo>
                  <a:lnTo>
                    <a:pt x="1662" y="19440"/>
                  </a:lnTo>
                  <a:lnTo>
                    <a:pt x="2492" y="19440"/>
                  </a:lnTo>
                  <a:lnTo>
                    <a:pt x="3323" y="21600"/>
                  </a:lnTo>
                  <a:lnTo>
                    <a:pt x="4154" y="21600"/>
                  </a:lnTo>
                  <a:lnTo>
                    <a:pt x="4154" y="21600"/>
                  </a:lnTo>
                  <a:lnTo>
                    <a:pt x="4985" y="21600"/>
                  </a:lnTo>
                  <a:lnTo>
                    <a:pt x="5815" y="21600"/>
                  </a:lnTo>
                  <a:lnTo>
                    <a:pt x="6646" y="21600"/>
                  </a:lnTo>
                  <a:lnTo>
                    <a:pt x="7477" y="21600"/>
                  </a:lnTo>
                  <a:lnTo>
                    <a:pt x="8308" y="21600"/>
                  </a:lnTo>
                  <a:lnTo>
                    <a:pt x="8308" y="21600"/>
                  </a:lnTo>
                  <a:lnTo>
                    <a:pt x="9138" y="21600"/>
                  </a:lnTo>
                  <a:lnTo>
                    <a:pt x="9969" y="21600"/>
                  </a:lnTo>
                  <a:lnTo>
                    <a:pt x="10800" y="19440"/>
                  </a:lnTo>
                  <a:lnTo>
                    <a:pt x="12462" y="19440"/>
                  </a:lnTo>
                  <a:lnTo>
                    <a:pt x="13292" y="17280"/>
                  </a:lnTo>
                  <a:lnTo>
                    <a:pt x="14954" y="17280"/>
                  </a:lnTo>
                  <a:lnTo>
                    <a:pt x="16615" y="15120"/>
                  </a:lnTo>
                  <a:lnTo>
                    <a:pt x="17446" y="15120"/>
                  </a:lnTo>
                  <a:lnTo>
                    <a:pt x="19108" y="12960"/>
                  </a:lnTo>
                  <a:lnTo>
                    <a:pt x="20769" y="12960"/>
                  </a:lnTo>
                  <a:lnTo>
                    <a:pt x="21600" y="10800"/>
                  </a:lnTo>
                  <a:lnTo>
                    <a:pt x="21600" y="10800"/>
                  </a:lnTo>
                  <a:lnTo>
                    <a:pt x="19938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5033" name="Shape 5033"/>
            <p:cNvSpPr/>
            <p:nvPr/>
          </p:nvSpPr>
          <p:spPr>
            <a:xfrm>
              <a:off x="450850" y="258762"/>
              <a:ext cx="41275" cy="158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320"/>
                  </a:moveTo>
                  <a:lnTo>
                    <a:pt x="21600" y="4320"/>
                  </a:lnTo>
                  <a:lnTo>
                    <a:pt x="20769" y="4320"/>
                  </a:lnTo>
                  <a:lnTo>
                    <a:pt x="20769" y="2160"/>
                  </a:lnTo>
                  <a:lnTo>
                    <a:pt x="19938" y="2160"/>
                  </a:lnTo>
                  <a:lnTo>
                    <a:pt x="19108" y="2160"/>
                  </a:lnTo>
                  <a:lnTo>
                    <a:pt x="18277" y="0"/>
                  </a:lnTo>
                  <a:lnTo>
                    <a:pt x="18277" y="0"/>
                  </a:lnTo>
                  <a:lnTo>
                    <a:pt x="17446" y="0"/>
                  </a:lnTo>
                  <a:lnTo>
                    <a:pt x="16615" y="0"/>
                  </a:lnTo>
                  <a:lnTo>
                    <a:pt x="15785" y="0"/>
                  </a:lnTo>
                  <a:lnTo>
                    <a:pt x="14954" y="0"/>
                  </a:lnTo>
                  <a:lnTo>
                    <a:pt x="14123" y="0"/>
                  </a:lnTo>
                  <a:lnTo>
                    <a:pt x="14123" y="0"/>
                  </a:lnTo>
                  <a:lnTo>
                    <a:pt x="13292" y="0"/>
                  </a:lnTo>
                  <a:lnTo>
                    <a:pt x="12462" y="0"/>
                  </a:lnTo>
                  <a:lnTo>
                    <a:pt x="11631" y="0"/>
                  </a:lnTo>
                  <a:lnTo>
                    <a:pt x="10800" y="2160"/>
                  </a:lnTo>
                  <a:lnTo>
                    <a:pt x="9969" y="2160"/>
                  </a:lnTo>
                  <a:lnTo>
                    <a:pt x="8308" y="4320"/>
                  </a:lnTo>
                  <a:lnTo>
                    <a:pt x="6646" y="4320"/>
                  </a:lnTo>
                  <a:lnTo>
                    <a:pt x="5815" y="6480"/>
                  </a:lnTo>
                  <a:lnTo>
                    <a:pt x="4154" y="6480"/>
                  </a:lnTo>
                  <a:lnTo>
                    <a:pt x="2492" y="8640"/>
                  </a:lnTo>
                  <a:lnTo>
                    <a:pt x="1662" y="10800"/>
                  </a:lnTo>
                  <a:lnTo>
                    <a:pt x="0" y="10800"/>
                  </a:lnTo>
                  <a:lnTo>
                    <a:pt x="1662" y="21600"/>
                  </a:lnTo>
                  <a:lnTo>
                    <a:pt x="3323" y="19440"/>
                  </a:lnTo>
                  <a:lnTo>
                    <a:pt x="4154" y="19440"/>
                  </a:lnTo>
                  <a:lnTo>
                    <a:pt x="5815" y="17280"/>
                  </a:lnTo>
                  <a:lnTo>
                    <a:pt x="6646" y="17280"/>
                  </a:lnTo>
                  <a:lnTo>
                    <a:pt x="8308" y="15120"/>
                  </a:lnTo>
                  <a:lnTo>
                    <a:pt x="9138" y="15120"/>
                  </a:lnTo>
                  <a:lnTo>
                    <a:pt x="10800" y="12960"/>
                  </a:lnTo>
                  <a:lnTo>
                    <a:pt x="11631" y="12960"/>
                  </a:lnTo>
                  <a:lnTo>
                    <a:pt x="12462" y="10800"/>
                  </a:lnTo>
                  <a:lnTo>
                    <a:pt x="13292" y="10800"/>
                  </a:lnTo>
                  <a:lnTo>
                    <a:pt x="13292" y="10800"/>
                  </a:lnTo>
                  <a:lnTo>
                    <a:pt x="14123" y="10800"/>
                  </a:lnTo>
                  <a:lnTo>
                    <a:pt x="14954" y="10800"/>
                  </a:lnTo>
                  <a:lnTo>
                    <a:pt x="14954" y="10800"/>
                  </a:lnTo>
                  <a:lnTo>
                    <a:pt x="15785" y="10800"/>
                  </a:lnTo>
                  <a:lnTo>
                    <a:pt x="16615" y="10800"/>
                  </a:lnTo>
                  <a:lnTo>
                    <a:pt x="16615" y="10800"/>
                  </a:lnTo>
                  <a:lnTo>
                    <a:pt x="17446" y="10800"/>
                  </a:lnTo>
                  <a:lnTo>
                    <a:pt x="17446" y="10800"/>
                  </a:lnTo>
                  <a:lnTo>
                    <a:pt x="17446" y="10800"/>
                  </a:lnTo>
                  <a:lnTo>
                    <a:pt x="18277" y="10800"/>
                  </a:lnTo>
                  <a:lnTo>
                    <a:pt x="18277" y="12960"/>
                  </a:lnTo>
                  <a:lnTo>
                    <a:pt x="19108" y="12960"/>
                  </a:lnTo>
                  <a:lnTo>
                    <a:pt x="19108" y="12960"/>
                  </a:lnTo>
                  <a:lnTo>
                    <a:pt x="19108" y="12960"/>
                  </a:lnTo>
                  <a:lnTo>
                    <a:pt x="21600" y="43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5034" name="Shape 5034"/>
            <p:cNvSpPr/>
            <p:nvPr/>
          </p:nvSpPr>
          <p:spPr>
            <a:xfrm>
              <a:off x="487362" y="261937"/>
              <a:ext cx="12701" cy="428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200" y="21600"/>
                  </a:moveTo>
                  <a:lnTo>
                    <a:pt x="16200" y="21600"/>
                  </a:lnTo>
                  <a:lnTo>
                    <a:pt x="16200" y="20000"/>
                  </a:lnTo>
                  <a:lnTo>
                    <a:pt x="18900" y="18400"/>
                  </a:lnTo>
                  <a:lnTo>
                    <a:pt x="18900" y="17600"/>
                  </a:lnTo>
                  <a:lnTo>
                    <a:pt x="18900" y="16000"/>
                  </a:lnTo>
                  <a:lnTo>
                    <a:pt x="18900" y="14400"/>
                  </a:lnTo>
                  <a:lnTo>
                    <a:pt x="18900" y="13600"/>
                  </a:lnTo>
                  <a:lnTo>
                    <a:pt x="21600" y="12800"/>
                  </a:lnTo>
                  <a:lnTo>
                    <a:pt x="21600" y="12000"/>
                  </a:lnTo>
                  <a:lnTo>
                    <a:pt x="21600" y="11200"/>
                  </a:lnTo>
                  <a:lnTo>
                    <a:pt x="21600" y="10400"/>
                  </a:lnTo>
                  <a:lnTo>
                    <a:pt x="21600" y="9600"/>
                  </a:lnTo>
                  <a:lnTo>
                    <a:pt x="21600" y="8800"/>
                  </a:lnTo>
                  <a:lnTo>
                    <a:pt x="21600" y="8000"/>
                  </a:lnTo>
                  <a:lnTo>
                    <a:pt x="18900" y="7200"/>
                  </a:lnTo>
                  <a:lnTo>
                    <a:pt x="18900" y="7200"/>
                  </a:lnTo>
                  <a:lnTo>
                    <a:pt x="18900" y="6400"/>
                  </a:lnTo>
                  <a:lnTo>
                    <a:pt x="18900" y="5600"/>
                  </a:lnTo>
                  <a:lnTo>
                    <a:pt x="18900" y="4800"/>
                  </a:lnTo>
                  <a:lnTo>
                    <a:pt x="18900" y="4000"/>
                  </a:lnTo>
                  <a:lnTo>
                    <a:pt x="16200" y="4000"/>
                  </a:lnTo>
                  <a:lnTo>
                    <a:pt x="16200" y="3200"/>
                  </a:lnTo>
                  <a:lnTo>
                    <a:pt x="13500" y="2400"/>
                  </a:lnTo>
                  <a:lnTo>
                    <a:pt x="13500" y="1600"/>
                  </a:lnTo>
                  <a:lnTo>
                    <a:pt x="10800" y="800"/>
                  </a:lnTo>
                  <a:lnTo>
                    <a:pt x="10800" y="800"/>
                  </a:lnTo>
                  <a:lnTo>
                    <a:pt x="8100" y="0"/>
                  </a:lnTo>
                  <a:lnTo>
                    <a:pt x="0" y="3200"/>
                  </a:lnTo>
                  <a:lnTo>
                    <a:pt x="0" y="4000"/>
                  </a:lnTo>
                  <a:lnTo>
                    <a:pt x="2700" y="4000"/>
                  </a:lnTo>
                  <a:lnTo>
                    <a:pt x="2700" y="4000"/>
                  </a:lnTo>
                  <a:lnTo>
                    <a:pt x="2700" y="4800"/>
                  </a:lnTo>
                  <a:lnTo>
                    <a:pt x="2700" y="4800"/>
                  </a:lnTo>
                  <a:lnTo>
                    <a:pt x="2700" y="5600"/>
                  </a:lnTo>
                  <a:lnTo>
                    <a:pt x="5400" y="5600"/>
                  </a:lnTo>
                  <a:lnTo>
                    <a:pt x="5400" y="6400"/>
                  </a:lnTo>
                  <a:lnTo>
                    <a:pt x="5400" y="6400"/>
                  </a:lnTo>
                  <a:lnTo>
                    <a:pt x="5400" y="7200"/>
                  </a:lnTo>
                  <a:lnTo>
                    <a:pt x="5400" y="7200"/>
                  </a:lnTo>
                  <a:lnTo>
                    <a:pt x="5400" y="8000"/>
                  </a:lnTo>
                  <a:lnTo>
                    <a:pt x="5400" y="8800"/>
                  </a:lnTo>
                  <a:lnTo>
                    <a:pt x="5400" y="8800"/>
                  </a:lnTo>
                  <a:lnTo>
                    <a:pt x="5400" y="9600"/>
                  </a:lnTo>
                  <a:lnTo>
                    <a:pt x="5400" y="10400"/>
                  </a:lnTo>
                  <a:lnTo>
                    <a:pt x="5400" y="11200"/>
                  </a:lnTo>
                  <a:lnTo>
                    <a:pt x="5400" y="12000"/>
                  </a:lnTo>
                  <a:lnTo>
                    <a:pt x="5400" y="12000"/>
                  </a:lnTo>
                  <a:lnTo>
                    <a:pt x="5400" y="12800"/>
                  </a:lnTo>
                  <a:lnTo>
                    <a:pt x="5400" y="14400"/>
                  </a:lnTo>
                  <a:lnTo>
                    <a:pt x="5400" y="15200"/>
                  </a:lnTo>
                  <a:lnTo>
                    <a:pt x="5400" y="16800"/>
                  </a:lnTo>
                  <a:lnTo>
                    <a:pt x="2700" y="18400"/>
                  </a:lnTo>
                  <a:lnTo>
                    <a:pt x="2700" y="19200"/>
                  </a:lnTo>
                  <a:lnTo>
                    <a:pt x="2700" y="20800"/>
                  </a:lnTo>
                  <a:lnTo>
                    <a:pt x="2700" y="20800"/>
                  </a:lnTo>
                  <a:lnTo>
                    <a:pt x="162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5035" name="Shape 5035"/>
            <p:cNvSpPr/>
            <p:nvPr/>
          </p:nvSpPr>
          <p:spPr>
            <a:xfrm>
              <a:off x="485775" y="303212"/>
              <a:ext cx="11113" cy="396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144"/>
                  </a:moveTo>
                  <a:lnTo>
                    <a:pt x="21600" y="18144"/>
                  </a:lnTo>
                  <a:lnTo>
                    <a:pt x="21600" y="18144"/>
                  </a:lnTo>
                  <a:lnTo>
                    <a:pt x="18514" y="18144"/>
                  </a:lnTo>
                  <a:lnTo>
                    <a:pt x="18514" y="18144"/>
                  </a:lnTo>
                  <a:lnTo>
                    <a:pt x="18514" y="17280"/>
                  </a:lnTo>
                  <a:lnTo>
                    <a:pt x="18514" y="17280"/>
                  </a:lnTo>
                  <a:lnTo>
                    <a:pt x="15429" y="16416"/>
                  </a:lnTo>
                  <a:lnTo>
                    <a:pt x="15429" y="16416"/>
                  </a:lnTo>
                  <a:lnTo>
                    <a:pt x="15429" y="15552"/>
                  </a:lnTo>
                  <a:lnTo>
                    <a:pt x="15429" y="15552"/>
                  </a:lnTo>
                  <a:lnTo>
                    <a:pt x="15429" y="14688"/>
                  </a:lnTo>
                  <a:lnTo>
                    <a:pt x="15429" y="14688"/>
                  </a:lnTo>
                  <a:lnTo>
                    <a:pt x="15429" y="13824"/>
                  </a:lnTo>
                  <a:lnTo>
                    <a:pt x="15429" y="12960"/>
                  </a:lnTo>
                  <a:lnTo>
                    <a:pt x="15429" y="12960"/>
                  </a:lnTo>
                  <a:lnTo>
                    <a:pt x="15429" y="12096"/>
                  </a:lnTo>
                  <a:lnTo>
                    <a:pt x="15429" y="11232"/>
                  </a:lnTo>
                  <a:lnTo>
                    <a:pt x="15429" y="10368"/>
                  </a:lnTo>
                  <a:lnTo>
                    <a:pt x="15429" y="8640"/>
                  </a:lnTo>
                  <a:lnTo>
                    <a:pt x="15429" y="6912"/>
                  </a:lnTo>
                  <a:lnTo>
                    <a:pt x="18514" y="6048"/>
                  </a:lnTo>
                  <a:lnTo>
                    <a:pt x="18514" y="4320"/>
                  </a:lnTo>
                  <a:lnTo>
                    <a:pt x="18514" y="3456"/>
                  </a:lnTo>
                  <a:lnTo>
                    <a:pt x="21600" y="1728"/>
                  </a:lnTo>
                  <a:lnTo>
                    <a:pt x="21600" y="864"/>
                  </a:lnTo>
                  <a:lnTo>
                    <a:pt x="6171" y="0"/>
                  </a:lnTo>
                  <a:lnTo>
                    <a:pt x="6171" y="864"/>
                  </a:lnTo>
                  <a:lnTo>
                    <a:pt x="3086" y="2592"/>
                  </a:lnTo>
                  <a:lnTo>
                    <a:pt x="3086" y="3456"/>
                  </a:lnTo>
                  <a:lnTo>
                    <a:pt x="3086" y="5184"/>
                  </a:lnTo>
                  <a:lnTo>
                    <a:pt x="0" y="6912"/>
                  </a:lnTo>
                  <a:lnTo>
                    <a:pt x="0" y="7776"/>
                  </a:lnTo>
                  <a:lnTo>
                    <a:pt x="0" y="9504"/>
                  </a:lnTo>
                  <a:lnTo>
                    <a:pt x="0" y="11232"/>
                  </a:lnTo>
                  <a:lnTo>
                    <a:pt x="0" y="12096"/>
                  </a:lnTo>
                  <a:lnTo>
                    <a:pt x="0" y="12960"/>
                  </a:lnTo>
                  <a:lnTo>
                    <a:pt x="0" y="13824"/>
                  </a:lnTo>
                  <a:lnTo>
                    <a:pt x="0" y="13824"/>
                  </a:lnTo>
                  <a:lnTo>
                    <a:pt x="0" y="14688"/>
                  </a:lnTo>
                  <a:lnTo>
                    <a:pt x="0" y="15552"/>
                  </a:lnTo>
                  <a:lnTo>
                    <a:pt x="0" y="16416"/>
                  </a:lnTo>
                  <a:lnTo>
                    <a:pt x="0" y="17280"/>
                  </a:lnTo>
                  <a:lnTo>
                    <a:pt x="3086" y="17280"/>
                  </a:lnTo>
                  <a:lnTo>
                    <a:pt x="3086" y="18144"/>
                  </a:lnTo>
                  <a:lnTo>
                    <a:pt x="3086" y="19008"/>
                  </a:lnTo>
                  <a:lnTo>
                    <a:pt x="6171" y="19872"/>
                  </a:lnTo>
                  <a:lnTo>
                    <a:pt x="6171" y="19872"/>
                  </a:lnTo>
                  <a:lnTo>
                    <a:pt x="9257" y="20736"/>
                  </a:lnTo>
                  <a:lnTo>
                    <a:pt x="9257" y="21600"/>
                  </a:lnTo>
                  <a:lnTo>
                    <a:pt x="12343" y="21600"/>
                  </a:lnTo>
                  <a:lnTo>
                    <a:pt x="12343" y="21600"/>
                  </a:lnTo>
                  <a:lnTo>
                    <a:pt x="21600" y="1814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5036" name="Shape 5036"/>
            <p:cNvSpPr/>
            <p:nvPr/>
          </p:nvSpPr>
          <p:spPr>
            <a:xfrm>
              <a:off x="492125" y="331787"/>
              <a:ext cx="41275" cy="158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938" y="0"/>
                  </a:moveTo>
                  <a:lnTo>
                    <a:pt x="19938" y="0"/>
                  </a:lnTo>
                  <a:lnTo>
                    <a:pt x="18277" y="2160"/>
                  </a:lnTo>
                  <a:lnTo>
                    <a:pt x="17446" y="2160"/>
                  </a:lnTo>
                  <a:lnTo>
                    <a:pt x="15785" y="4320"/>
                  </a:lnTo>
                  <a:lnTo>
                    <a:pt x="14954" y="6480"/>
                  </a:lnTo>
                  <a:lnTo>
                    <a:pt x="13292" y="6480"/>
                  </a:lnTo>
                  <a:lnTo>
                    <a:pt x="12462" y="8640"/>
                  </a:lnTo>
                  <a:lnTo>
                    <a:pt x="11631" y="8640"/>
                  </a:lnTo>
                  <a:lnTo>
                    <a:pt x="10800" y="8640"/>
                  </a:lnTo>
                  <a:lnTo>
                    <a:pt x="10800" y="8640"/>
                  </a:lnTo>
                  <a:lnTo>
                    <a:pt x="9969" y="8640"/>
                  </a:lnTo>
                  <a:lnTo>
                    <a:pt x="9138" y="8640"/>
                  </a:lnTo>
                  <a:lnTo>
                    <a:pt x="8308" y="10800"/>
                  </a:lnTo>
                  <a:lnTo>
                    <a:pt x="8308" y="10800"/>
                  </a:lnTo>
                  <a:lnTo>
                    <a:pt x="7477" y="10800"/>
                  </a:lnTo>
                  <a:lnTo>
                    <a:pt x="6646" y="10800"/>
                  </a:lnTo>
                  <a:lnTo>
                    <a:pt x="6646" y="10800"/>
                  </a:lnTo>
                  <a:lnTo>
                    <a:pt x="5815" y="10800"/>
                  </a:lnTo>
                  <a:lnTo>
                    <a:pt x="5815" y="10800"/>
                  </a:lnTo>
                  <a:lnTo>
                    <a:pt x="4985" y="10800"/>
                  </a:lnTo>
                  <a:lnTo>
                    <a:pt x="4985" y="10800"/>
                  </a:lnTo>
                  <a:lnTo>
                    <a:pt x="4154" y="8640"/>
                  </a:lnTo>
                  <a:lnTo>
                    <a:pt x="4154" y="8640"/>
                  </a:lnTo>
                  <a:lnTo>
                    <a:pt x="3323" y="8640"/>
                  </a:lnTo>
                  <a:lnTo>
                    <a:pt x="3323" y="8640"/>
                  </a:lnTo>
                  <a:lnTo>
                    <a:pt x="2492" y="8640"/>
                  </a:lnTo>
                  <a:lnTo>
                    <a:pt x="2492" y="6480"/>
                  </a:lnTo>
                  <a:lnTo>
                    <a:pt x="0" y="15120"/>
                  </a:lnTo>
                  <a:lnTo>
                    <a:pt x="0" y="17280"/>
                  </a:lnTo>
                  <a:lnTo>
                    <a:pt x="831" y="17280"/>
                  </a:lnTo>
                  <a:lnTo>
                    <a:pt x="1662" y="19440"/>
                  </a:lnTo>
                  <a:lnTo>
                    <a:pt x="2492" y="19440"/>
                  </a:lnTo>
                  <a:lnTo>
                    <a:pt x="3323" y="19440"/>
                  </a:lnTo>
                  <a:lnTo>
                    <a:pt x="3323" y="19440"/>
                  </a:lnTo>
                  <a:lnTo>
                    <a:pt x="4154" y="21600"/>
                  </a:lnTo>
                  <a:lnTo>
                    <a:pt x="4985" y="21600"/>
                  </a:lnTo>
                  <a:lnTo>
                    <a:pt x="5815" y="21600"/>
                  </a:lnTo>
                  <a:lnTo>
                    <a:pt x="6646" y="21600"/>
                  </a:lnTo>
                  <a:lnTo>
                    <a:pt x="7477" y="21600"/>
                  </a:lnTo>
                  <a:lnTo>
                    <a:pt x="7477" y="21600"/>
                  </a:lnTo>
                  <a:lnTo>
                    <a:pt x="8308" y="21600"/>
                  </a:lnTo>
                  <a:lnTo>
                    <a:pt x="9138" y="21600"/>
                  </a:lnTo>
                  <a:lnTo>
                    <a:pt x="9969" y="19440"/>
                  </a:lnTo>
                  <a:lnTo>
                    <a:pt x="10800" y="19440"/>
                  </a:lnTo>
                  <a:lnTo>
                    <a:pt x="11631" y="19440"/>
                  </a:lnTo>
                  <a:lnTo>
                    <a:pt x="12462" y="19440"/>
                  </a:lnTo>
                  <a:lnTo>
                    <a:pt x="12462" y="19440"/>
                  </a:lnTo>
                  <a:lnTo>
                    <a:pt x="13292" y="17280"/>
                  </a:lnTo>
                  <a:lnTo>
                    <a:pt x="14954" y="17280"/>
                  </a:lnTo>
                  <a:lnTo>
                    <a:pt x="16615" y="15120"/>
                  </a:lnTo>
                  <a:lnTo>
                    <a:pt x="17446" y="15120"/>
                  </a:lnTo>
                  <a:lnTo>
                    <a:pt x="19108" y="12960"/>
                  </a:lnTo>
                  <a:lnTo>
                    <a:pt x="20769" y="10800"/>
                  </a:lnTo>
                  <a:lnTo>
                    <a:pt x="21600" y="8640"/>
                  </a:lnTo>
                  <a:lnTo>
                    <a:pt x="21600" y="8640"/>
                  </a:lnTo>
                  <a:lnTo>
                    <a:pt x="19938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5037" name="Shape 5037"/>
            <p:cNvSpPr/>
            <p:nvPr/>
          </p:nvSpPr>
          <p:spPr>
            <a:xfrm>
              <a:off x="530225" y="320675"/>
              <a:ext cx="38100" cy="17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3927"/>
                  </a:moveTo>
                  <a:lnTo>
                    <a:pt x="21600" y="3927"/>
                  </a:lnTo>
                  <a:lnTo>
                    <a:pt x="20700" y="3927"/>
                  </a:lnTo>
                  <a:lnTo>
                    <a:pt x="20700" y="1964"/>
                  </a:lnTo>
                  <a:lnTo>
                    <a:pt x="19800" y="1964"/>
                  </a:lnTo>
                  <a:lnTo>
                    <a:pt x="18900" y="1964"/>
                  </a:lnTo>
                  <a:lnTo>
                    <a:pt x="18000" y="1964"/>
                  </a:lnTo>
                  <a:lnTo>
                    <a:pt x="18000" y="0"/>
                  </a:lnTo>
                  <a:lnTo>
                    <a:pt x="17100" y="0"/>
                  </a:lnTo>
                  <a:lnTo>
                    <a:pt x="16200" y="0"/>
                  </a:lnTo>
                  <a:lnTo>
                    <a:pt x="15300" y="0"/>
                  </a:lnTo>
                  <a:lnTo>
                    <a:pt x="14400" y="0"/>
                  </a:lnTo>
                  <a:lnTo>
                    <a:pt x="14400" y="0"/>
                  </a:lnTo>
                  <a:lnTo>
                    <a:pt x="13500" y="1964"/>
                  </a:lnTo>
                  <a:lnTo>
                    <a:pt x="12600" y="1964"/>
                  </a:lnTo>
                  <a:lnTo>
                    <a:pt x="11700" y="1964"/>
                  </a:lnTo>
                  <a:lnTo>
                    <a:pt x="11700" y="1964"/>
                  </a:lnTo>
                  <a:lnTo>
                    <a:pt x="10800" y="1964"/>
                  </a:lnTo>
                  <a:lnTo>
                    <a:pt x="9900" y="3927"/>
                  </a:lnTo>
                  <a:lnTo>
                    <a:pt x="9000" y="3927"/>
                  </a:lnTo>
                  <a:lnTo>
                    <a:pt x="8100" y="3927"/>
                  </a:lnTo>
                  <a:lnTo>
                    <a:pt x="7200" y="5891"/>
                  </a:lnTo>
                  <a:lnTo>
                    <a:pt x="6300" y="5891"/>
                  </a:lnTo>
                  <a:lnTo>
                    <a:pt x="4500" y="7855"/>
                  </a:lnTo>
                  <a:lnTo>
                    <a:pt x="2700" y="9818"/>
                  </a:lnTo>
                  <a:lnTo>
                    <a:pt x="0" y="13745"/>
                  </a:lnTo>
                  <a:lnTo>
                    <a:pt x="1800" y="21600"/>
                  </a:lnTo>
                  <a:lnTo>
                    <a:pt x="4500" y="19636"/>
                  </a:lnTo>
                  <a:lnTo>
                    <a:pt x="7200" y="15709"/>
                  </a:lnTo>
                  <a:lnTo>
                    <a:pt x="8100" y="15709"/>
                  </a:lnTo>
                  <a:lnTo>
                    <a:pt x="9900" y="13745"/>
                  </a:lnTo>
                  <a:lnTo>
                    <a:pt x="9900" y="13745"/>
                  </a:lnTo>
                  <a:lnTo>
                    <a:pt x="10800" y="13745"/>
                  </a:lnTo>
                  <a:lnTo>
                    <a:pt x="11700" y="11782"/>
                  </a:lnTo>
                  <a:lnTo>
                    <a:pt x="11700" y="11782"/>
                  </a:lnTo>
                  <a:lnTo>
                    <a:pt x="12600" y="11782"/>
                  </a:lnTo>
                  <a:lnTo>
                    <a:pt x="13500" y="11782"/>
                  </a:lnTo>
                  <a:lnTo>
                    <a:pt x="13500" y="11782"/>
                  </a:lnTo>
                  <a:lnTo>
                    <a:pt x="14400" y="9818"/>
                  </a:lnTo>
                  <a:lnTo>
                    <a:pt x="14400" y="9818"/>
                  </a:lnTo>
                  <a:lnTo>
                    <a:pt x="15300" y="9818"/>
                  </a:lnTo>
                  <a:lnTo>
                    <a:pt x="15300" y="9818"/>
                  </a:lnTo>
                  <a:lnTo>
                    <a:pt x="16200" y="9818"/>
                  </a:lnTo>
                  <a:lnTo>
                    <a:pt x="16200" y="9818"/>
                  </a:lnTo>
                  <a:lnTo>
                    <a:pt x="17100" y="9818"/>
                  </a:lnTo>
                  <a:lnTo>
                    <a:pt x="17100" y="9818"/>
                  </a:lnTo>
                  <a:lnTo>
                    <a:pt x="17100" y="11782"/>
                  </a:lnTo>
                  <a:lnTo>
                    <a:pt x="18000" y="11782"/>
                  </a:lnTo>
                  <a:lnTo>
                    <a:pt x="18000" y="11782"/>
                  </a:lnTo>
                  <a:lnTo>
                    <a:pt x="18000" y="11782"/>
                  </a:lnTo>
                  <a:lnTo>
                    <a:pt x="18900" y="11782"/>
                  </a:lnTo>
                  <a:lnTo>
                    <a:pt x="18900" y="11782"/>
                  </a:lnTo>
                  <a:lnTo>
                    <a:pt x="21600" y="392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5038" name="Shape 5038"/>
            <p:cNvSpPr/>
            <p:nvPr/>
          </p:nvSpPr>
          <p:spPr>
            <a:xfrm>
              <a:off x="563562" y="323850"/>
              <a:ext cx="11113" cy="412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429" y="21600"/>
                  </a:moveTo>
                  <a:lnTo>
                    <a:pt x="15429" y="21600"/>
                  </a:lnTo>
                  <a:lnTo>
                    <a:pt x="15429" y="19938"/>
                  </a:lnTo>
                  <a:lnTo>
                    <a:pt x="18514" y="19108"/>
                  </a:lnTo>
                  <a:lnTo>
                    <a:pt x="18514" y="17446"/>
                  </a:lnTo>
                  <a:lnTo>
                    <a:pt x="18514" y="15785"/>
                  </a:lnTo>
                  <a:lnTo>
                    <a:pt x="18514" y="14123"/>
                  </a:lnTo>
                  <a:lnTo>
                    <a:pt x="21600" y="13292"/>
                  </a:lnTo>
                  <a:lnTo>
                    <a:pt x="21600" y="11631"/>
                  </a:lnTo>
                  <a:lnTo>
                    <a:pt x="21600" y="9969"/>
                  </a:lnTo>
                  <a:lnTo>
                    <a:pt x="21600" y="9138"/>
                  </a:lnTo>
                  <a:lnTo>
                    <a:pt x="21600" y="9138"/>
                  </a:lnTo>
                  <a:lnTo>
                    <a:pt x="21600" y="8308"/>
                  </a:lnTo>
                  <a:lnTo>
                    <a:pt x="21600" y="7477"/>
                  </a:lnTo>
                  <a:lnTo>
                    <a:pt x="21600" y="6646"/>
                  </a:lnTo>
                  <a:lnTo>
                    <a:pt x="21600" y="5815"/>
                  </a:lnTo>
                  <a:lnTo>
                    <a:pt x="18514" y="5815"/>
                  </a:lnTo>
                  <a:lnTo>
                    <a:pt x="18514" y="4985"/>
                  </a:lnTo>
                  <a:lnTo>
                    <a:pt x="18514" y="4154"/>
                  </a:lnTo>
                  <a:lnTo>
                    <a:pt x="18514" y="3323"/>
                  </a:lnTo>
                  <a:lnTo>
                    <a:pt x="15429" y="3323"/>
                  </a:lnTo>
                  <a:lnTo>
                    <a:pt x="15429" y="2492"/>
                  </a:lnTo>
                  <a:lnTo>
                    <a:pt x="15429" y="1662"/>
                  </a:lnTo>
                  <a:lnTo>
                    <a:pt x="12343" y="831"/>
                  </a:lnTo>
                  <a:lnTo>
                    <a:pt x="12343" y="831"/>
                  </a:lnTo>
                  <a:lnTo>
                    <a:pt x="9257" y="0"/>
                  </a:lnTo>
                  <a:lnTo>
                    <a:pt x="0" y="3323"/>
                  </a:lnTo>
                  <a:lnTo>
                    <a:pt x="0" y="3323"/>
                  </a:lnTo>
                  <a:lnTo>
                    <a:pt x="0" y="4154"/>
                  </a:lnTo>
                  <a:lnTo>
                    <a:pt x="3086" y="4154"/>
                  </a:lnTo>
                  <a:lnTo>
                    <a:pt x="3086" y="4154"/>
                  </a:lnTo>
                  <a:lnTo>
                    <a:pt x="3086" y="4985"/>
                  </a:lnTo>
                  <a:lnTo>
                    <a:pt x="3086" y="4985"/>
                  </a:lnTo>
                  <a:lnTo>
                    <a:pt x="3086" y="5815"/>
                  </a:lnTo>
                  <a:lnTo>
                    <a:pt x="3086" y="5815"/>
                  </a:lnTo>
                  <a:lnTo>
                    <a:pt x="6171" y="6646"/>
                  </a:lnTo>
                  <a:lnTo>
                    <a:pt x="6171" y="6646"/>
                  </a:lnTo>
                  <a:lnTo>
                    <a:pt x="6171" y="7477"/>
                  </a:lnTo>
                  <a:lnTo>
                    <a:pt x="6171" y="7477"/>
                  </a:lnTo>
                  <a:lnTo>
                    <a:pt x="6171" y="8308"/>
                  </a:lnTo>
                  <a:lnTo>
                    <a:pt x="6171" y="9138"/>
                  </a:lnTo>
                  <a:lnTo>
                    <a:pt x="6171" y="9138"/>
                  </a:lnTo>
                  <a:lnTo>
                    <a:pt x="6171" y="9969"/>
                  </a:lnTo>
                  <a:lnTo>
                    <a:pt x="6171" y="11631"/>
                  </a:lnTo>
                  <a:lnTo>
                    <a:pt x="6171" y="12462"/>
                  </a:lnTo>
                  <a:lnTo>
                    <a:pt x="3086" y="14123"/>
                  </a:lnTo>
                  <a:lnTo>
                    <a:pt x="3086" y="14954"/>
                  </a:lnTo>
                  <a:lnTo>
                    <a:pt x="3086" y="16615"/>
                  </a:lnTo>
                  <a:lnTo>
                    <a:pt x="3086" y="18277"/>
                  </a:lnTo>
                  <a:lnTo>
                    <a:pt x="0" y="19938"/>
                  </a:lnTo>
                  <a:lnTo>
                    <a:pt x="0" y="20769"/>
                  </a:lnTo>
                  <a:lnTo>
                    <a:pt x="0" y="20769"/>
                  </a:lnTo>
                  <a:lnTo>
                    <a:pt x="15429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5039" name="Shape 5039"/>
            <p:cNvSpPr/>
            <p:nvPr/>
          </p:nvSpPr>
          <p:spPr>
            <a:xfrm>
              <a:off x="560387" y="363537"/>
              <a:ext cx="11113" cy="412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277"/>
                  </a:moveTo>
                  <a:lnTo>
                    <a:pt x="21600" y="18277"/>
                  </a:lnTo>
                  <a:lnTo>
                    <a:pt x="21600" y="18277"/>
                  </a:lnTo>
                  <a:lnTo>
                    <a:pt x="21600" y="18277"/>
                  </a:lnTo>
                  <a:lnTo>
                    <a:pt x="21600" y="17446"/>
                  </a:lnTo>
                  <a:lnTo>
                    <a:pt x="18514" y="17446"/>
                  </a:lnTo>
                  <a:lnTo>
                    <a:pt x="18514" y="16615"/>
                  </a:lnTo>
                  <a:lnTo>
                    <a:pt x="18514" y="16615"/>
                  </a:lnTo>
                  <a:lnTo>
                    <a:pt x="18514" y="16615"/>
                  </a:lnTo>
                  <a:lnTo>
                    <a:pt x="18514" y="15785"/>
                  </a:lnTo>
                  <a:lnTo>
                    <a:pt x="18514" y="15785"/>
                  </a:lnTo>
                  <a:lnTo>
                    <a:pt x="15429" y="14954"/>
                  </a:lnTo>
                  <a:lnTo>
                    <a:pt x="15429" y="14123"/>
                  </a:lnTo>
                  <a:lnTo>
                    <a:pt x="15429" y="14123"/>
                  </a:lnTo>
                  <a:lnTo>
                    <a:pt x="15429" y="13292"/>
                  </a:lnTo>
                  <a:lnTo>
                    <a:pt x="15429" y="12462"/>
                  </a:lnTo>
                  <a:lnTo>
                    <a:pt x="15429" y="12462"/>
                  </a:lnTo>
                  <a:lnTo>
                    <a:pt x="15429" y="11631"/>
                  </a:lnTo>
                  <a:lnTo>
                    <a:pt x="15429" y="9969"/>
                  </a:lnTo>
                  <a:lnTo>
                    <a:pt x="18514" y="9138"/>
                  </a:lnTo>
                  <a:lnTo>
                    <a:pt x="18514" y="7477"/>
                  </a:lnTo>
                  <a:lnTo>
                    <a:pt x="18514" y="6646"/>
                  </a:lnTo>
                  <a:lnTo>
                    <a:pt x="18514" y="4985"/>
                  </a:lnTo>
                  <a:lnTo>
                    <a:pt x="21600" y="3323"/>
                  </a:lnTo>
                  <a:lnTo>
                    <a:pt x="21600" y="2492"/>
                  </a:lnTo>
                  <a:lnTo>
                    <a:pt x="21600" y="831"/>
                  </a:lnTo>
                  <a:lnTo>
                    <a:pt x="6171" y="0"/>
                  </a:lnTo>
                  <a:lnTo>
                    <a:pt x="6171" y="1662"/>
                  </a:lnTo>
                  <a:lnTo>
                    <a:pt x="6171" y="2492"/>
                  </a:lnTo>
                  <a:lnTo>
                    <a:pt x="3086" y="4154"/>
                  </a:lnTo>
                  <a:lnTo>
                    <a:pt x="3086" y="5815"/>
                  </a:lnTo>
                  <a:lnTo>
                    <a:pt x="3086" y="7477"/>
                  </a:lnTo>
                  <a:lnTo>
                    <a:pt x="3086" y="8308"/>
                  </a:lnTo>
                  <a:lnTo>
                    <a:pt x="0" y="9969"/>
                  </a:lnTo>
                  <a:lnTo>
                    <a:pt x="0" y="11631"/>
                  </a:lnTo>
                  <a:lnTo>
                    <a:pt x="0" y="12462"/>
                  </a:lnTo>
                  <a:lnTo>
                    <a:pt x="0" y="12462"/>
                  </a:lnTo>
                  <a:lnTo>
                    <a:pt x="0" y="13292"/>
                  </a:lnTo>
                  <a:lnTo>
                    <a:pt x="0" y="14123"/>
                  </a:lnTo>
                  <a:lnTo>
                    <a:pt x="0" y="14954"/>
                  </a:lnTo>
                  <a:lnTo>
                    <a:pt x="3086" y="15785"/>
                  </a:lnTo>
                  <a:lnTo>
                    <a:pt x="3086" y="16615"/>
                  </a:lnTo>
                  <a:lnTo>
                    <a:pt x="3086" y="16615"/>
                  </a:lnTo>
                  <a:lnTo>
                    <a:pt x="3086" y="17446"/>
                  </a:lnTo>
                  <a:lnTo>
                    <a:pt x="3086" y="18277"/>
                  </a:lnTo>
                  <a:lnTo>
                    <a:pt x="6171" y="19108"/>
                  </a:lnTo>
                  <a:lnTo>
                    <a:pt x="6171" y="19108"/>
                  </a:lnTo>
                  <a:lnTo>
                    <a:pt x="9257" y="19938"/>
                  </a:lnTo>
                  <a:lnTo>
                    <a:pt x="9257" y="20769"/>
                  </a:lnTo>
                  <a:lnTo>
                    <a:pt x="12343" y="20769"/>
                  </a:lnTo>
                  <a:lnTo>
                    <a:pt x="12343" y="21600"/>
                  </a:lnTo>
                  <a:lnTo>
                    <a:pt x="12343" y="21600"/>
                  </a:lnTo>
                  <a:lnTo>
                    <a:pt x="21600" y="1827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5040" name="Shape 5040"/>
            <p:cNvSpPr/>
            <p:nvPr/>
          </p:nvSpPr>
          <p:spPr>
            <a:xfrm>
              <a:off x="566737" y="392112"/>
              <a:ext cx="41276" cy="158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69" y="0"/>
                  </a:moveTo>
                  <a:lnTo>
                    <a:pt x="20769" y="0"/>
                  </a:lnTo>
                  <a:lnTo>
                    <a:pt x="19108" y="2160"/>
                  </a:lnTo>
                  <a:lnTo>
                    <a:pt x="17446" y="4320"/>
                  </a:lnTo>
                  <a:lnTo>
                    <a:pt x="15785" y="4320"/>
                  </a:lnTo>
                  <a:lnTo>
                    <a:pt x="14954" y="6480"/>
                  </a:lnTo>
                  <a:lnTo>
                    <a:pt x="13292" y="8640"/>
                  </a:lnTo>
                  <a:lnTo>
                    <a:pt x="11631" y="8640"/>
                  </a:lnTo>
                  <a:lnTo>
                    <a:pt x="10800" y="10800"/>
                  </a:lnTo>
                  <a:lnTo>
                    <a:pt x="9138" y="10800"/>
                  </a:lnTo>
                  <a:lnTo>
                    <a:pt x="9138" y="10800"/>
                  </a:lnTo>
                  <a:lnTo>
                    <a:pt x="8308" y="10800"/>
                  </a:lnTo>
                  <a:lnTo>
                    <a:pt x="7477" y="10800"/>
                  </a:lnTo>
                  <a:lnTo>
                    <a:pt x="7477" y="10800"/>
                  </a:lnTo>
                  <a:lnTo>
                    <a:pt x="6646" y="10800"/>
                  </a:lnTo>
                  <a:lnTo>
                    <a:pt x="6646" y="10800"/>
                  </a:lnTo>
                  <a:lnTo>
                    <a:pt x="5815" y="10800"/>
                  </a:lnTo>
                  <a:lnTo>
                    <a:pt x="5815" y="10800"/>
                  </a:lnTo>
                  <a:lnTo>
                    <a:pt x="4985" y="10800"/>
                  </a:lnTo>
                  <a:lnTo>
                    <a:pt x="4985" y="10800"/>
                  </a:lnTo>
                  <a:lnTo>
                    <a:pt x="4154" y="10800"/>
                  </a:lnTo>
                  <a:lnTo>
                    <a:pt x="4154" y="10800"/>
                  </a:lnTo>
                  <a:lnTo>
                    <a:pt x="4154" y="10800"/>
                  </a:lnTo>
                  <a:lnTo>
                    <a:pt x="3323" y="10800"/>
                  </a:lnTo>
                  <a:lnTo>
                    <a:pt x="3323" y="8640"/>
                  </a:lnTo>
                  <a:lnTo>
                    <a:pt x="2492" y="8640"/>
                  </a:lnTo>
                  <a:lnTo>
                    <a:pt x="0" y="17280"/>
                  </a:lnTo>
                  <a:lnTo>
                    <a:pt x="831" y="17280"/>
                  </a:lnTo>
                  <a:lnTo>
                    <a:pt x="1662" y="19440"/>
                  </a:lnTo>
                  <a:lnTo>
                    <a:pt x="1662" y="19440"/>
                  </a:lnTo>
                  <a:lnTo>
                    <a:pt x="2492" y="21600"/>
                  </a:lnTo>
                  <a:lnTo>
                    <a:pt x="3323" y="21600"/>
                  </a:lnTo>
                  <a:lnTo>
                    <a:pt x="4154" y="21600"/>
                  </a:lnTo>
                  <a:lnTo>
                    <a:pt x="4154" y="21600"/>
                  </a:lnTo>
                  <a:lnTo>
                    <a:pt x="4985" y="21600"/>
                  </a:lnTo>
                  <a:lnTo>
                    <a:pt x="5815" y="21600"/>
                  </a:lnTo>
                  <a:lnTo>
                    <a:pt x="6646" y="21600"/>
                  </a:lnTo>
                  <a:lnTo>
                    <a:pt x="6646" y="21600"/>
                  </a:lnTo>
                  <a:lnTo>
                    <a:pt x="7477" y="21600"/>
                  </a:lnTo>
                  <a:lnTo>
                    <a:pt x="8308" y="21600"/>
                  </a:lnTo>
                  <a:lnTo>
                    <a:pt x="9138" y="21600"/>
                  </a:lnTo>
                  <a:lnTo>
                    <a:pt x="9969" y="21600"/>
                  </a:lnTo>
                  <a:lnTo>
                    <a:pt x="9969" y="21600"/>
                  </a:lnTo>
                  <a:lnTo>
                    <a:pt x="11631" y="19440"/>
                  </a:lnTo>
                  <a:lnTo>
                    <a:pt x="13292" y="19440"/>
                  </a:lnTo>
                  <a:lnTo>
                    <a:pt x="14954" y="17280"/>
                  </a:lnTo>
                  <a:lnTo>
                    <a:pt x="15785" y="17280"/>
                  </a:lnTo>
                  <a:lnTo>
                    <a:pt x="17446" y="15120"/>
                  </a:lnTo>
                  <a:lnTo>
                    <a:pt x="19108" y="12960"/>
                  </a:lnTo>
                  <a:lnTo>
                    <a:pt x="19938" y="12960"/>
                  </a:lnTo>
                  <a:lnTo>
                    <a:pt x="21600" y="10800"/>
                  </a:lnTo>
                  <a:lnTo>
                    <a:pt x="21600" y="10800"/>
                  </a:lnTo>
                  <a:lnTo>
                    <a:pt x="20769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5041" name="Shape 5041"/>
            <p:cNvSpPr/>
            <p:nvPr/>
          </p:nvSpPr>
          <p:spPr>
            <a:xfrm>
              <a:off x="606425" y="384175"/>
              <a:ext cx="41275" cy="1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6480"/>
                  </a:moveTo>
                  <a:lnTo>
                    <a:pt x="21600" y="6480"/>
                  </a:lnTo>
                  <a:lnTo>
                    <a:pt x="20769" y="4320"/>
                  </a:lnTo>
                  <a:lnTo>
                    <a:pt x="19938" y="4320"/>
                  </a:lnTo>
                  <a:lnTo>
                    <a:pt x="19108" y="2160"/>
                  </a:lnTo>
                  <a:lnTo>
                    <a:pt x="19108" y="2160"/>
                  </a:lnTo>
                  <a:lnTo>
                    <a:pt x="18277" y="2160"/>
                  </a:lnTo>
                  <a:lnTo>
                    <a:pt x="17446" y="2160"/>
                  </a:lnTo>
                  <a:lnTo>
                    <a:pt x="16615" y="0"/>
                  </a:lnTo>
                  <a:lnTo>
                    <a:pt x="15785" y="0"/>
                  </a:lnTo>
                  <a:lnTo>
                    <a:pt x="15785" y="0"/>
                  </a:lnTo>
                  <a:lnTo>
                    <a:pt x="14954" y="0"/>
                  </a:lnTo>
                  <a:lnTo>
                    <a:pt x="14123" y="0"/>
                  </a:lnTo>
                  <a:lnTo>
                    <a:pt x="13292" y="0"/>
                  </a:lnTo>
                  <a:lnTo>
                    <a:pt x="13292" y="0"/>
                  </a:lnTo>
                  <a:lnTo>
                    <a:pt x="12462" y="0"/>
                  </a:lnTo>
                  <a:lnTo>
                    <a:pt x="11631" y="2160"/>
                  </a:lnTo>
                  <a:lnTo>
                    <a:pt x="10800" y="2160"/>
                  </a:lnTo>
                  <a:lnTo>
                    <a:pt x="9969" y="2160"/>
                  </a:lnTo>
                  <a:lnTo>
                    <a:pt x="8308" y="4320"/>
                  </a:lnTo>
                  <a:lnTo>
                    <a:pt x="6646" y="4320"/>
                  </a:lnTo>
                  <a:lnTo>
                    <a:pt x="5815" y="6480"/>
                  </a:lnTo>
                  <a:lnTo>
                    <a:pt x="4154" y="6480"/>
                  </a:lnTo>
                  <a:lnTo>
                    <a:pt x="2492" y="8640"/>
                  </a:lnTo>
                  <a:lnTo>
                    <a:pt x="831" y="10800"/>
                  </a:lnTo>
                  <a:lnTo>
                    <a:pt x="0" y="10800"/>
                  </a:lnTo>
                  <a:lnTo>
                    <a:pt x="831" y="21600"/>
                  </a:lnTo>
                  <a:lnTo>
                    <a:pt x="2492" y="19440"/>
                  </a:lnTo>
                  <a:lnTo>
                    <a:pt x="4154" y="19440"/>
                  </a:lnTo>
                  <a:lnTo>
                    <a:pt x="5815" y="17280"/>
                  </a:lnTo>
                  <a:lnTo>
                    <a:pt x="6646" y="17280"/>
                  </a:lnTo>
                  <a:lnTo>
                    <a:pt x="8308" y="15120"/>
                  </a:lnTo>
                  <a:lnTo>
                    <a:pt x="9138" y="12960"/>
                  </a:lnTo>
                  <a:lnTo>
                    <a:pt x="10800" y="12960"/>
                  </a:lnTo>
                  <a:lnTo>
                    <a:pt x="11631" y="12960"/>
                  </a:lnTo>
                  <a:lnTo>
                    <a:pt x="12462" y="12960"/>
                  </a:lnTo>
                  <a:lnTo>
                    <a:pt x="13292" y="10800"/>
                  </a:lnTo>
                  <a:lnTo>
                    <a:pt x="13292" y="10800"/>
                  </a:lnTo>
                  <a:lnTo>
                    <a:pt x="14123" y="10800"/>
                  </a:lnTo>
                  <a:lnTo>
                    <a:pt x="14123" y="10800"/>
                  </a:lnTo>
                  <a:lnTo>
                    <a:pt x="14954" y="10800"/>
                  </a:lnTo>
                  <a:lnTo>
                    <a:pt x="14954" y="10800"/>
                  </a:lnTo>
                  <a:lnTo>
                    <a:pt x="15785" y="10800"/>
                  </a:lnTo>
                  <a:lnTo>
                    <a:pt x="15785" y="10800"/>
                  </a:lnTo>
                  <a:lnTo>
                    <a:pt x="16615" y="10800"/>
                  </a:lnTo>
                  <a:lnTo>
                    <a:pt x="16615" y="12960"/>
                  </a:lnTo>
                  <a:lnTo>
                    <a:pt x="17446" y="12960"/>
                  </a:lnTo>
                  <a:lnTo>
                    <a:pt x="17446" y="12960"/>
                  </a:lnTo>
                  <a:lnTo>
                    <a:pt x="17446" y="12960"/>
                  </a:lnTo>
                  <a:lnTo>
                    <a:pt x="18277" y="12960"/>
                  </a:lnTo>
                  <a:lnTo>
                    <a:pt x="18277" y="15120"/>
                  </a:lnTo>
                  <a:lnTo>
                    <a:pt x="18277" y="15120"/>
                  </a:lnTo>
                  <a:lnTo>
                    <a:pt x="21600" y="648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5042" name="Shape 5042"/>
            <p:cNvSpPr/>
            <p:nvPr/>
          </p:nvSpPr>
          <p:spPr>
            <a:xfrm>
              <a:off x="641350" y="388937"/>
              <a:ext cx="12700" cy="412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200" y="21600"/>
                  </a:moveTo>
                  <a:lnTo>
                    <a:pt x="16200" y="21600"/>
                  </a:lnTo>
                  <a:lnTo>
                    <a:pt x="16200" y="19938"/>
                  </a:lnTo>
                  <a:lnTo>
                    <a:pt x="16200" y="19108"/>
                  </a:lnTo>
                  <a:lnTo>
                    <a:pt x="18900" y="17446"/>
                  </a:lnTo>
                  <a:lnTo>
                    <a:pt x="18900" y="15785"/>
                  </a:lnTo>
                  <a:lnTo>
                    <a:pt x="18900" y="14123"/>
                  </a:lnTo>
                  <a:lnTo>
                    <a:pt x="18900" y="12462"/>
                  </a:lnTo>
                  <a:lnTo>
                    <a:pt x="21600" y="11631"/>
                  </a:lnTo>
                  <a:lnTo>
                    <a:pt x="21600" y="9969"/>
                  </a:lnTo>
                  <a:lnTo>
                    <a:pt x="21600" y="9138"/>
                  </a:lnTo>
                  <a:lnTo>
                    <a:pt x="21600" y="8308"/>
                  </a:lnTo>
                  <a:lnTo>
                    <a:pt x="21600" y="7477"/>
                  </a:lnTo>
                  <a:lnTo>
                    <a:pt x="21600" y="7477"/>
                  </a:lnTo>
                  <a:lnTo>
                    <a:pt x="21600" y="6646"/>
                  </a:lnTo>
                  <a:lnTo>
                    <a:pt x="18900" y="5815"/>
                  </a:lnTo>
                  <a:lnTo>
                    <a:pt x="18900" y="4985"/>
                  </a:lnTo>
                  <a:lnTo>
                    <a:pt x="18900" y="4154"/>
                  </a:lnTo>
                  <a:lnTo>
                    <a:pt x="18900" y="3323"/>
                  </a:lnTo>
                  <a:lnTo>
                    <a:pt x="16200" y="3323"/>
                  </a:lnTo>
                  <a:lnTo>
                    <a:pt x="16200" y="2492"/>
                  </a:lnTo>
                  <a:lnTo>
                    <a:pt x="16200" y="1662"/>
                  </a:lnTo>
                  <a:lnTo>
                    <a:pt x="13500" y="1662"/>
                  </a:lnTo>
                  <a:lnTo>
                    <a:pt x="13500" y="831"/>
                  </a:lnTo>
                  <a:lnTo>
                    <a:pt x="10800" y="0"/>
                  </a:lnTo>
                  <a:lnTo>
                    <a:pt x="10800" y="0"/>
                  </a:lnTo>
                  <a:lnTo>
                    <a:pt x="0" y="3323"/>
                  </a:lnTo>
                  <a:lnTo>
                    <a:pt x="0" y="3323"/>
                  </a:lnTo>
                  <a:lnTo>
                    <a:pt x="2700" y="3323"/>
                  </a:lnTo>
                  <a:lnTo>
                    <a:pt x="2700" y="3323"/>
                  </a:lnTo>
                  <a:lnTo>
                    <a:pt x="2700" y="4154"/>
                  </a:lnTo>
                  <a:lnTo>
                    <a:pt x="5400" y="4154"/>
                  </a:lnTo>
                  <a:lnTo>
                    <a:pt x="5400" y="4985"/>
                  </a:lnTo>
                  <a:lnTo>
                    <a:pt x="5400" y="4985"/>
                  </a:lnTo>
                  <a:lnTo>
                    <a:pt x="5400" y="5815"/>
                  </a:lnTo>
                  <a:lnTo>
                    <a:pt x="5400" y="5815"/>
                  </a:lnTo>
                  <a:lnTo>
                    <a:pt x="5400" y="6646"/>
                  </a:lnTo>
                  <a:lnTo>
                    <a:pt x="8100" y="6646"/>
                  </a:lnTo>
                  <a:lnTo>
                    <a:pt x="8100" y="7477"/>
                  </a:lnTo>
                  <a:lnTo>
                    <a:pt x="8100" y="8308"/>
                  </a:lnTo>
                  <a:lnTo>
                    <a:pt x="8100" y="8308"/>
                  </a:lnTo>
                  <a:lnTo>
                    <a:pt x="8100" y="9138"/>
                  </a:lnTo>
                  <a:lnTo>
                    <a:pt x="8100" y="9969"/>
                  </a:lnTo>
                  <a:lnTo>
                    <a:pt x="8100" y="10800"/>
                  </a:lnTo>
                  <a:lnTo>
                    <a:pt x="8100" y="12462"/>
                  </a:lnTo>
                  <a:lnTo>
                    <a:pt x="5400" y="14123"/>
                  </a:lnTo>
                  <a:lnTo>
                    <a:pt x="5400" y="14954"/>
                  </a:lnTo>
                  <a:lnTo>
                    <a:pt x="5400" y="16615"/>
                  </a:lnTo>
                  <a:lnTo>
                    <a:pt x="5400" y="18277"/>
                  </a:lnTo>
                  <a:lnTo>
                    <a:pt x="2700" y="19108"/>
                  </a:lnTo>
                  <a:lnTo>
                    <a:pt x="2700" y="20769"/>
                  </a:lnTo>
                  <a:lnTo>
                    <a:pt x="2700" y="20769"/>
                  </a:lnTo>
                  <a:lnTo>
                    <a:pt x="162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5043" name="Shape 5043"/>
            <p:cNvSpPr/>
            <p:nvPr/>
          </p:nvSpPr>
          <p:spPr>
            <a:xfrm>
              <a:off x="639762" y="428625"/>
              <a:ext cx="11113" cy="412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277"/>
                  </a:moveTo>
                  <a:lnTo>
                    <a:pt x="21600" y="18277"/>
                  </a:lnTo>
                  <a:lnTo>
                    <a:pt x="21600" y="17446"/>
                  </a:lnTo>
                  <a:lnTo>
                    <a:pt x="21600" y="17446"/>
                  </a:lnTo>
                  <a:lnTo>
                    <a:pt x="21600" y="17446"/>
                  </a:lnTo>
                  <a:lnTo>
                    <a:pt x="18514" y="16615"/>
                  </a:lnTo>
                  <a:lnTo>
                    <a:pt x="18514" y="16615"/>
                  </a:lnTo>
                  <a:lnTo>
                    <a:pt x="18514" y="16615"/>
                  </a:lnTo>
                  <a:lnTo>
                    <a:pt x="18514" y="15785"/>
                  </a:lnTo>
                  <a:lnTo>
                    <a:pt x="18514" y="15785"/>
                  </a:lnTo>
                  <a:lnTo>
                    <a:pt x="15429" y="14954"/>
                  </a:lnTo>
                  <a:lnTo>
                    <a:pt x="15429" y="14954"/>
                  </a:lnTo>
                  <a:lnTo>
                    <a:pt x="15429" y="14123"/>
                  </a:lnTo>
                  <a:lnTo>
                    <a:pt x="15429" y="13292"/>
                  </a:lnTo>
                  <a:lnTo>
                    <a:pt x="15429" y="13292"/>
                  </a:lnTo>
                  <a:lnTo>
                    <a:pt x="15429" y="12462"/>
                  </a:lnTo>
                  <a:lnTo>
                    <a:pt x="15429" y="11631"/>
                  </a:lnTo>
                  <a:lnTo>
                    <a:pt x="15429" y="11631"/>
                  </a:lnTo>
                  <a:lnTo>
                    <a:pt x="15429" y="9969"/>
                  </a:lnTo>
                  <a:lnTo>
                    <a:pt x="15429" y="8308"/>
                  </a:lnTo>
                  <a:lnTo>
                    <a:pt x="18514" y="7477"/>
                  </a:lnTo>
                  <a:lnTo>
                    <a:pt x="18514" y="5815"/>
                  </a:lnTo>
                  <a:lnTo>
                    <a:pt x="18514" y="4985"/>
                  </a:lnTo>
                  <a:lnTo>
                    <a:pt x="18514" y="3323"/>
                  </a:lnTo>
                  <a:lnTo>
                    <a:pt x="21600" y="1662"/>
                  </a:lnTo>
                  <a:lnTo>
                    <a:pt x="21600" y="831"/>
                  </a:lnTo>
                  <a:lnTo>
                    <a:pt x="6171" y="0"/>
                  </a:lnTo>
                  <a:lnTo>
                    <a:pt x="6171" y="831"/>
                  </a:lnTo>
                  <a:lnTo>
                    <a:pt x="3086" y="2492"/>
                  </a:lnTo>
                  <a:lnTo>
                    <a:pt x="3086" y="4154"/>
                  </a:lnTo>
                  <a:lnTo>
                    <a:pt x="3086" y="4985"/>
                  </a:lnTo>
                  <a:lnTo>
                    <a:pt x="0" y="6646"/>
                  </a:lnTo>
                  <a:lnTo>
                    <a:pt x="0" y="8308"/>
                  </a:lnTo>
                  <a:lnTo>
                    <a:pt x="0" y="9969"/>
                  </a:lnTo>
                  <a:lnTo>
                    <a:pt x="0" y="10800"/>
                  </a:lnTo>
                  <a:lnTo>
                    <a:pt x="0" y="11631"/>
                  </a:lnTo>
                  <a:lnTo>
                    <a:pt x="0" y="12462"/>
                  </a:lnTo>
                  <a:lnTo>
                    <a:pt x="0" y="13292"/>
                  </a:lnTo>
                  <a:lnTo>
                    <a:pt x="0" y="14123"/>
                  </a:lnTo>
                  <a:lnTo>
                    <a:pt x="0" y="14954"/>
                  </a:lnTo>
                  <a:lnTo>
                    <a:pt x="0" y="14954"/>
                  </a:lnTo>
                  <a:lnTo>
                    <a:pt x="0" y="15785"/>
                  </a:lnTo>
                  <a:lnTo>
                    <a:pt x="3086" y="16615"/>
                  </a:lnTo>
                  <a:lnTo>
                    <a:pt x="3086" y="17446"/>
                  </a:lnTo>
                  <a:lnTo>
                    <a:pt x="3086" y="17446"/>
                  </a:lnTo>
                  <a:lnTo>
                    <a:pt x="3086" y="18277"/>
                  </a:lnTo>
                  <a:lnTo>
                    <a:pt x="6171" y="19108"/>
                  </a:lnTo>
                  <a:lnTo>
                    <a:pt x="6171" y="19938"/>
                  </a:lnTo>
                  <a:lnTo>
                    <a:pt x="9257" y="19938"/>
                  </a:lnTo>
                  <a:lnTo>
                    <a:pt x="12343" y="20769"/>
                  </a:lnTo>
                  <a:lnTo>
                    <a:pt x="12343" y="21600"/>
                  </a:lnTo>
                  <a:lnTo>
                    <a:pt x="12343" y="21600"/>
                  </a:lnTo>
                  <a:lnTo>
                    <a:pt x="21600" y="1827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5044" name="Shape 5044"/>
            <p:cNvSpPr/>
            <p:nvPr/>
          </p:nvSpPr>
          <p:spPr>
            <a:xfrm>
              <a:off x="646112" y="457200"/>
              <a:ext cx="41276" cy="1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938" y="0"/>
                  </a:moveTo>
                  <a:lnTo>
                    <a:pt x="19938" y="0"/>
                  </a:lnTo>
                  <a:lnTo>
                    <a:pt x="19108" y="2160"/>
                  </a:lnTo>
                  <a:lnTo>
                    <a:pt x="17446" y="2160"/>
                  </a:lnTo>
                  <a:lnTo>
                    <a:pt x="16615" y="4320"/>
                  </a:lnTo>
                  <a:lnTo>
                    <a:pt x="14954" y="4320"/>
                  </a:lnTo>
                  <a:lnTo>
                    <a:pt x="14123" y="6480"/>
                  </a:lnTo>
                  <a:lnTo>
                    <a:pt x="12462" y="6480"/>
                  </a:lnTo>
                  <a:lnTo>
                    <a:pt x="11631" y="8640"/>
                  </a:lnTo>
                  <a:lnTo>
                    <a:pt x="9969" y="8640"/>
                  </a:lnTo>
                  <a:lnTo>
                    <a:pt x="9138" y="8640"/>
                  </a:lnTo>
                  <a:lnTo>
                    <a:pt x="9138" y="10800"/>
                  </a:lnTo>
                  <a:lnTo>
                    <a:pt x="8308" y="10800"/>
                  </a:lnTo>
                  <a:lnTo>
                    <a:pt x="7477" y="10800"/>
                  </a:lnTo>
                  <a:lnTo>
                    <a:pt x="7477" y="10800"/>
                  </a:lnTo>
                  <a:lnTo>
                    <a:pt x="6646" y="10800"/>
                  </a:lnTo>
                  <a:lnTo>
                    <a:pt x="5815" y="10800"/>
                  </a:lnTo>
                  <a:lnTo>
                    <a:pt x="5815" y="10800"/>
                  </a:lnTo>
                  <a:lnTo>
                    <a:pt x="4985" y="10800"/>
                  </a:lnTo>
                  <a:lnTo>
                    <a:pt x="4985" y="10800"/>
                  </a:lnTo>
                  <a:lnTo>
                    <a:pt x="4154" y="10800"/>
                  </a:lnTo>
                  <a:lnTo>
                    <a:pt x="4154" y="8640"/>
                  </a:lnTo>
                  <a:lnTo>
                    <a:pt x="3323" y="8640"/>
                  </a:lnTo>
                  <a:lnTo>
                    <a:pt x="3323" y="8640"/>
                  </a:lnTo>
                  <a:lnTo>
                    <a:pt x="3323" y="8640"/>
                  </a:lnTo>
                  <a:lnTo>
                    <a:pt x="2492" y="8640"/>
                  </a:lnTo>
                  <a:lnTo>
                    <a:pt x="0" y="17280"/>
                  </a:lnTo>
                  <a:lnTo>
                    <a:pt x="831" y="17280"/>
                  </a:lnTo>
                  <a:lnTo>
                    <a:pt x="1662" y="17280"/>
                  </a:lnTo>
                  <a:lnTo>
                    <a:pt x="1662" y="19440"/>
                  </a:lnTo>
                  <a:lnTo>
                    <a:pt x="2492" y="19440"/>
                  </a:lnTo>
                  <a:lnTo>
                    <a:pt x="3323" y="19440"/>
                  </a:lnTo>
                  <a:lnTo>
                    <a:pt x="4154" y="21600"/>
                  </a:lnTo>
                  <a:lnTo>
                    <a:pt x="4985" y="21600"/>
                  </a:lnTo>
                  <a:lnTo>
                    <a:pt x="4985" y="21600"/>
                  </a:lnTo>
                  <a:lnTo>
                    <a:pt x="5815" y="21600"/>
                  </a:lnTo>
                  <a:lnTo>
                    <a:pt x="6646" y="21600"/>
                  </a:lnTo>
                  <a:lnTo>
                    <a:pt x="7477" y="21600"/>
                  </a:lnTo>
                  <a:lnTo>
                    <a:pt x="8308" y="21600"/>
                  </a:lnTo>
                  <a:lnTo>
                    <a:pt x="9138" y="21600"/>
                  </a:lnTo>
                  <a:lnTo>
                    <a:pt x="9969" y="19440"/>
                  </a:lnTo>
                  <a:lnTo>
                    <a:pt x="9969" y="19440"/>
                  </a:lnTo>
                  <a:lnTo>
                    <a:pt x="10800" y="19440"/>
                  </a:lnTo>
                  <a:lnTo>
                    <a:pt x="12462" y="19440"/>
                  </a:lnTo>
                  <a:lnTo>
                    <a:pt x="14123" y="17280"/>
                  </a:lnTo>
                  <a:lnTo>
                    <a:pt x="14954" y="17280"/>
                  </a:lnTo>
                  <a:lnTo>
                    <a:pt x="16615" y="15120"/>
                  </a:lnTo>
                  <a:lnTo>
                    <a:pt x="18277" y="12960"/>
                  </a:lnTo>
                  <a:lnTo>
                    <a:pt x="19108" y="12960"/>
                  </a:lnTo>
                  <a:lnTo>
                    <a:pt x="20769" y="10800"/>
                  </a:lnTo>
                  <a:lnTo>
                    <a:pt x="21600" y="10800"/>
                  </a:lnTo>
                  <a:lnTo>
                    <a:pt x="21600" y="10800"/>
                  </a:lnTo>
                  <a:lnTo>
                    <a:pt x="19938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5045" name="Shape 5045"/>
            <p:cNvSpPr/>
            <p:nvPr/>
          </p:nvSpPr>
          <p:spPr>
            <a:xfrm>
              <a:off x="684212" y="447675"/>
              <a:ext cx="38101" cy="17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3927"/>
                  </a:moveTo>
                  <a:lnTo>
                    <a:pt x="21600" y="3927"/>
                  </a:lnTo>
                  <a:lnTo>
                    <a:pt x="20700" y="1964"/>
                  </a:lnTo>
                  <a:lnTo>
                    <a:pt x="20700" y="1964"/>
                  </a:lnTo>
                  <a:lnTo>
                    <a:pt x="19800" y="0"/>
                  </a:lnTo>
                  <a:lnTo>
                    <a:pt x="18900" y="0"/>
                  </a:lnTo>
                  <a:lnTo>
                    <a:pt x="18000" y="0"/>
                  </a:lnTo>
                  <a:lnTo>
                    <a:pt x="18000" y="0"/>
                  </a:lnTo>
                  <a:lnTo>
                    <a:pt x="17100" y="0"/>
                  </a:lnTo>
                  <a:lnTo>
                    <a:pt x="16200" y="0"/>
                  </a:lnTo>
                  <a:lnTo>
                    <a:pt x="15300" y="0"/>
                  </a:lnTo>
                  <a:lnTo>
                    <a:pt x="15300" y="0"/>
                  </a:lnTo>
                  <a:lnTo>
                    <a:pt x="14400" y="0"/>
                  </a:lnTo>
                  <a:lnTo>
                    <a:pt x="13500" y="0"/>
                  </a:lnTo>
                  <a:lnTo>
                    <a:pt x="12600" y="0"/>
                  </a:lnTo>
                  <a:lnTo>
                    <a:pt x="11700" y="0"/>
                  </a:lnTo>
                  <a:lnTo>
                    <a:pt x="11700" y="1964"/>
                  </a:lnTo>
                  <a:lnTo>
                    <a:pt x="10800" y="1964"/>
                  </a:lnTo>
                  <a:lnTo>
                    <a:pt x="9000" y="3927"/>
                  </a:lnTo>
                  <a:lnTo>
                    <a:pt x="8100" y="3927"/>
                  </a:lnTo>
                  <a:lnTo>
                    <a:pt x="6300" y="5891"/>
                  </a:lnTo>
                  <a:lnTo>
                    <a:pt x="5400" y="7855"/>
                  </a:lnTo>
                  <a:lnTo>
                    <a:pt x="3600" y="7855"/>
                  </a:lnTo>
                  <a:lnTo>
                    <a:pt x="2700" y="9818"/>
                  </a:lnTo>
                  <a:lnTo>
                    <a:pt x="900" y="9818"/>
                  </a:lnTo>
                  <a:lnTo>
                    <a:pt x="0" y="11782"/>
                  </a:lnTo>
                  <a:lnTo>
                    <a:pt x="1800" y="21600"/>
                  </a:lnTo>
                  <a:lnTo>
                    <a:pt x="2700" y="19636"/>
                  </a:lnTo>
                  <a:lnTo>
                    <a:pt x="4500" y="17673"/>
                  </a:lnTo>
                  <a:lnTo>
                    <a:pt x="6300" y="17673"/>
                  </a:lnTo>
                  <a:lnTo>
                    <a:pt x="7200" y="15709"/>
                  </a:lnTo>
                  <a:lnTo>
                    <a:pt x="8100" y="13745"/>
                  </a:lnTo>
                  <a:lnTo>
                    <a:pt x="9900" y="13745"/>
                  </a:lnTo>
                  <a:lnTo>
                    <a:pt x="10800" y="11782"/>
                  </a:lnTo>
                  <a:lnTo>
                    <a:pt x="12600" y="11782"/>
                  </a:lnTo>
                  <a:lnTo>
                    <a:pt x="12600" y="9818"/>
                  </a:lnTo>
                  <a:lnTo>
                    <a:pt x="13500" y="9818"/>
                  </a:lnTo>
                  <a:lnTo>
                    <a:pt x="14400" y="9818"/>
                  </a:lnTo>
                  <a:lnTo>
                    <a:pt x="14400" y="9818"/>
                  </a:lnTo>
                  <a:lnTo>
                    <a:pt x="15300" y="9818"/>
                  </a:lnTo>
                  <a:lnTo>
                    <a:pt x="15300" y="9818"/>
                  </a:lnTo>
                  <a:lnTo>
                    <a:pt x="16200" y="9818"/>
                  </a:lnTo>
                  <a:lnTo>
                    <a:pt x="16200" y="9818"/>
                  </a:lnTo>
                  <a:lnTo>
                    <a:pt x="17100" y="9818"/>
                  </a:lnTo>
                  <a:lnTo>
                    <a:pt x="17100" y="9818"/>
                  </a:lnTo>
                  <a:lnTo>
                    <a:pt x="17100" y="9818"/>
                  </a:lnTo>
                  <a:lnTo>
                    <a:pt x="18000" y="9818"/>
                  </a:lnTo>
                  <a:lnTo>
                    <a:pt x="18000" y="9818"/>
                  </a:lnTo>
                  <a:lnTo>
                    <a:pt x="18000" y="9818"/>
                  </a:lnTo>
                  <a:lnTo>
                    <a:pt x="18900" y="9818"/>
                  </a:lnTo>
                  <a:lnTo>
                    <a:pt x="18900" y="9818"/>
                  </a:lnTo>
                  <a:lnTo>
                    <a:pt x="18900" y="9818"/>
                  </a:lnTo>
                  <a:lnTo>
                    <a:pt x="21600" y="392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5046" name="Shape 5046"/>
            <p:cNvSpPr/>
            <p:nvPr/>
          </p:nvSpPr>
          <p:spPr>
            <a:xfrm>
              <a:off x="717550" y="450850"/>
              <a:ext cx="11113" cy="396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429" y="21600"/>
                  </a:moveTo>
                  <a:lnTo>
                    <a:pt x="15429" y="21600"/>
                  </a:lnTo>
                  <a:lnTo>
                    <a:pt x="18514" y="20736"/>
                  </a:lnTo>
                  <a:lnTo>
                    <a:pt x="18514" y="19008"/>
                  </a:lnTo>
                  <a:lnTo>
                    <a:pt x="18514" y="17280"/>
                  </a:lnTo>
                  <a:lnTo>
                    <a:pt x="18514" y="16416"/>
                  </a:lnTo>
                  <a:lnTo>
                    <a:pt x="21600" y="14688"/>
                  </a:lnTo>
                  <a:lnTo>
                    <a:pt x="21600" y="12960"/>
                  </a:lnTo>
                  <a:lnTo>
                    <a:pt x="21600" y="11232"/>
                  </a:lnTo>
                  <a:lnTo>
                    <a:pt x="21600" y="10368"/>
                  </a:lnTo>
                  <a:lnTo>
                    <a:pt x="21600" y="9504"/>
                  </a:lnTo>
                  <a:lnTo>
                    <a:pt x="21600" y="8640"/>
                  </a:lnTo>
                  <a:lnTo>
                    <a:pt x="21600" y="7776"/>
                  </a:lnTo>
                  <a:lnTo>
                    <a:pt x="21600" y="6912"/>
                  </a:lnTo>
                  <a:lnTo>
                    <a:pt x="21600" y="6048"/>
                  </a:lnTo>
                  <a:lnTo>
                    <a:pt x="21600" y="6048"/>
                  </a:lnTo>
                  <a:lnTo>
                    <a:pt x="21600" y="5184"/>
                  </a:lnTo>
                  <a:lnTo>
                    <a:pt x="18514" y="4320"/>
                  </a:lnTo>
                  <a:lnTo>
                    <a:pt x="18514" y="3456"/>
                  </a:lnTo>
                  <a:lnTo>
                    <a:pt x="18514" y="2592"/>
                  </a:lnTo>
                  <a:lnTo>
                    <a:pt x="18514" y="2592"/>
                  </a:lnTo>
                  <a:lnTo>
                    <a:pt x="15429" y="1728"/>
                  </a:lnTo>
                  <a:lnTo>
                    <a:pt x="15429" y="864"/>
                  </a:lnTo>
                  <a:lnTo>
                    <a:pt x="12343" y="864"/>
                  </a:lnTo>
                  <a:lnTo>
                    <a:pt x="12343" y="0"/>
                  </a:lnTo>
                  <a:lnTo>
                    <a:pt x="9257" y="0"/>
                  </a:lnTo>
                  <a:lnTo>
                    <a:pt x="0" y="2592"/>
                  </a:lnTo>
                  <a:lnTo>
                    <a:pt x="0" y="3456"/>
                  </a:lnTo>
                  <a:lnTo>
                    <a:pt x="3086" y="3456"/>
                  </a:lnTo>
                  <a:lnTo>
                    <a:pt x="3086" y="3456"/>
                  </a:lnTo>
                  <a:lnTo>
                    <a:pt x="3086" y="4320"/>
                  </a:lnTo>
                  <a:lnTo>
                    <a:pt x="3086" y="4320"/>
                  </a:lnTo>
                  <a:lnTo>
                    <a:pt x="3086" y="4320"/>
                  </a:lnTo>
                  <a:lnTo>
                    <a:pt x="6171" y="5184"/>
                  </a:lnTo>
                  <a:lnTo>
                    <a:pt x="6171" y="5184"/>
                  </a:lnTo>
                  <a:lnTo>
                    <a:pt x="6171" y="6048"/>
                  </a:lnTo>
                  <a:lnTo>
                    <a:pt x="6171" y="6048"/>
                  </a:lnTo>
                  <a:lnTo>
                    <a:pt x="6171" y="6912"/>
                  </a:lnTo>
                  <a:lnTo>
                    <a:pt x="6171" y="7776"/>
                  </a:lnTo>
                  <a:lnTo>
                    <a:pt x="6171" y="7776"/>
                  </a:lnTo>
                  <a:lnTo>
                    <a:pt x="6171" y="8640"/>
                  </a:lnTo>
                  <a:lnTo>
                    <a:pt x="6171" y="9504"/>
                  </a:lnTo>
                  <a:lnTo>
                    <a:pt x="6171" y="9504"/>
                  </a:lnTo>
                  <a:lnTo>
                    <a:pt x="6171" y="11232"/>
                  </a:lnTo>
                  <a:lnTo>
                    <a:pt x="6171" y="12960"/>
                  </a:lnTo>
                  <a:lnTo>
                    <a:pt x="6171" y="13824"/>
                  </a:lnTo>
                  <a:lnTo>
                    <a:pt x="3086" y="15552"/>
                  </a:lnTo>
                  <a:lnTo>
                    <a:pt x="3086" y="17280"/>
                  </a:lnTo>
                  <a:lnTo>
                    <a:pt x="3086" y="18144"/>
                  </a:lnTo>
                  <a:lnTo>
                    <a:pt x="3086" y="19872"/>
                  </a:lnTo>
                  <a:lnTo>
                    <a:pt x="0" y="21600"/>
                  </a:lnTo>
                  <a:lnTo>
                    <a:pt x="0" y="21600"/>
                  </a:lnTo>
                  <a:lnTo>
                    <a:pt x="15429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5047" name="Shape 5047"/>
            <p:cNvSpPr/>
            <p:nvPr/>
          </p:nvSpPr>
          <p:spPr>
            <a:xfrm>
              <a:off x="714375" y="490537"/>
              <a:ext cx="12700" cy="396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144"/>
                  </a:moveTo>
                  <a:lnTo>
                    <a:pt x="21600" y="18144"/>
                  </a:lnTo>
                  <a:lnTo>
                    <a:pt x="18900" y="18144"/>
                  </a:lnTo>
                  <a:lnTo>
                    <a:pt x="18900" y="18144"/>
                  </a:lnTo>
                  <a:lnTo>
                    <a:pt x="18900" y="17280"/>
                  </a:lnTo>
                  <a:lnTo>
                    <a:pt x="18900" y="17280"/>
                  </a:lnTo>
                  <a:lnTo>
                    <a:pt x="16200" y="17280"/>
                  </a:lnTo>
                  <a:lnTo>
                    <a:pt x="16200" y="16416"/>
                  </a:lnTo>
                  <a:lnTo>
                    <a:pt x="16200" y="16416"/>
                  </a:lnTo>
                  <a:lnTo>
                    <a:pt x="16200" y="15552"/>
                  </a:lnTo>
                  <a:lnTo>
                    <a:pt x="16200" y="15552"/>
                  </a:lnTo>
                  <a:lnTo>
                    <a:pt x="16200" y="14688"/>
                  </a:lnTo>
                  <a:lnTo>
                    <a:pt x="16200" y="14688"/>
                  </a:lnTo>
                  <a:lnTo>
                    <a:pt x="13500" y="13824"/>
                  </a:lnTo>
                  <a:lnTo>
                    <a:pt x="13500" y="12960"/>
                  </a:lnTo>
                  <a:lnTo>
                    <a:pt x="13500" y="12960"/>
                  </a:lnTo>
                  <a:lnTo>
                    <a:pt x="13500" y="12096"/>
                  </a:lnTo>
                  <a:lnTo>
                    <a:pt x="13500" y="11232"/>
                  </a:lnTo>
                  <a:lnTo>
                    <a:pt x="16200" y="10368"/>
                  </a:lnTo>
                  <a:lnTo>
                    <a:pt x="16200" y="8640"/>
                  </a:lnTo>
                  <a:lnTo>
                    <a:pt x="16200" y="7776"/>
                  </a:lnTo>
                  <a:lnTo>
                    <a:pt x="16200" y="6048"/>
                  </a:lnTo>
                  <a:lnTo>
                    <a:pt x="16200" y="4320"/>
                  </a:lnTo>
                  <a:lnTo>
                    <a:pt x="18900" y="3456"/>
                  </a:lnTo>
                  <a:lnTo>
                    <a:pt x="18900" y="1728"/>
                  </a:lnTo>
                  <a:lnTo>
                    <a:pt x="18900" y="0"/>
                  </a:lnTo>
                  <a:lnTo>
                    <a:pt x="5400" y="0"/>
                  </a:lnTo>
                  <a:lnTo>
                    <a:pt x="5400" y="864"/>
                  </a:lnTo>
                  <a:lnTo>
                    <a:pt x="5400" y="2592"/>
                  </a:lnTo>
                  <a:lnTo>
                    <a:pt x="5400" y="3456"/>
                  </a:lnTo>
                  <a:lnTo>
                    <a:pt x="2700" y="5184"/>
                  </a:lnTo>
                  <a:lnTo>
                    <a:pt x="2700" y="6912"/>
                  </a:lnTo>
                  <a:lnTo>
                    <a:pt x="2700" y="8640"/>
                  </a:lnTo>
                  <a:lnTo>
                    <a:pt x="2700" y="9504"/>
                  </a:lnTo>
                  <a:lnTo>
                    <a:pt x="0" y="11232"/>
                  </a:lnTo>
                  <a:lnTo>
                    <a:pt x="0" y="12096"/>
                  </a:lnTo>
                  <a:lnTo>
                    <a:pt x="0" y="12960"/>
                  </a:lnTo>
                  <a:lnTo>
                    <a:pt x="0" y="13824"/>
                  </a:lnTo>
                  <a:lnTo>
                    <a:pt x="2700" y="13824"/>
                  </a:lnTo>
                  <a:lnTo>
                    <a:pt x="2700" y="14688"/>
                  </a:lnTo>
                  <a:lnTo>
                    <a:pt x="2700" y="15552"/>
                  </a:lnTo>
                  <a:lnTo>
                    <a:pt x="2700" y="16416"/>
                  </a:lnTo>
                  <a:lnTo>
                    <a:pt x="2700" y="17280"/>
                  </a:lnTo>
                  <a:lnTo>
                    <a:pt x="2700" y="17280"/>
                  </a:lnTo>
                  <a:lnTo>
                    <a:pt x="5400" y="18144"/>
                  </a:lnTo>
                  <a:lnTo>
                    <a:pt x="5400" y="19008"/>
                  </a:lnTo>
                  <a:lnTo>
                    <a:pt x="5400" y="19872"/>
                  </a:lnTo>
                  <a:lnTo>
                    <a:pt x="8100" y="20736"/>
                  </a:lnTo>
                  <a:lnTo>
                    <a:pt x="8100" y="20736"/>
                  </a:lnTo>
                  <a:lnTo>
                    <a:pt x="10800" y="21600"/>
                  </a:lnTo>
                  <a:lnTo>
                    <a:pt x="13500" y="21600"/>
                  </a:lnTo>
                  <a:lnTo>
                    <a:pt x="13500" y="21600"/>
                  </a:lnTo>
                  <a:lnTo>
                    <a:pt x="21600" y="1814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5048" name="Shape 5048"/>
            <p:cNvSpPr/>
            <p:nvPr/>
          </p:nvSpPr>
          <p:spPr>
            <a:xfrm>
              <a:off x="722312" y="519112"/>
              <a:ext cx="39688" cy="158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36" y="0"/>
                  </a:moveTo>
                  <a:lnTo>
                    <a:pt x="20736" y="0"/>
                  </a:lnTo>
                  <a:lnTo>
                    <a:pt x="19008" y="0"/>
                  </a:lnTo>
                  <a:lnTo>
                    <a:pt x="17280" y="2160"/>
                  </a:lnTo>
                  <a:lnTo>
                    <a:pt x="16416" y="2160"/>
                  </a:lnTo>
                  <a:lnTo>
                    <a:pt x="14688" y="4320"/>
                  </a:lnTo>
                  <a:lnTo>
                    <a:pt x="12960" y="4320"/>
                  </a:lnTo>
                  <a:lnTo>
                    <a:pt x="12096" y="6480"/>
                  </a:lnTo>
                  <a:lnTo>
                    <a:pt x="10368" y="8640"/>
                  </a:lnTo>
                  <a:lnTo>
                    <a:pt x="8640" y="8640"/>
                  </a:lnTo>
                  <a:lnTo>
                    <a:pt x="8640" y="8640"/>
                  </a:lnTo>
                  <a:lnTo>
                    <a:pt x="7776" y="8640"/>
                  </a:lnTo>
                  <a:lnTo>
                    <a:pt x="7776" y="8640"/>
                  </a:lnTo>
                  <a:lnTo>
                    <a:pt x="6912" y="10800"/>
                  </a:lnTo>
                  <a:lnTo>
                    <a:pt x="6048" y="10800"/>
                  </a:lnTo>
                  <a:lnTo>
                    <a:pt x="6048" y="10800"/>
                  </a:lnTo>
                  <a:lnTo>
                    <a:pt x="5184" y="10800"/>
                  </a:lnTo>
                  <a:lnTo>
                    <a:pt x="5184" y="10800"/>
                  </a:lnTo>
                  <a:lnTo>
                    <a:pt x="4320" y="10800"/>
                  </a:lnTo>
                  <a:lnTo>
                    <a:pt x="4320" y="10800"/>
                  </a:lnTo>
                  <a:lnTo>
                    <a:pt x="3456" y="8640"/>
                  </a:lnTo>
                  <a:lnTo>
                    <a:pt x="3456" y="8640"/>
                  </a:lnTo>
                  <a:lnTo>
                    <a:pt x="3456" y="8640"/>
                  </a:lnTo>
                  <a:lnTo>
                    <a:pt x="2592" y="8640"/>
                  </a:lnTo>
                  <a:lnTo>
                    <a:pt x="2592" y="8640"/>
                  </a:lnTo>
                  <a:lnTo>
                    <a:pt x="2592" y="6480"/>
                  </a:lnTo>
                  <a:lnTo>
                    <a:pt x="0" y="15120"/>
                  </a:lnTo>
                  <a:lnTo>
                    <a:pt x="0" y="17280"/>
                  </a:lnTo>
                  <a:lnTo>
                    <a:pt x="864" y="17280"/>
                  </a:lnTo>
                  <a:lnTo>
                    <a:pt x="1728" y="19440"/>
                  </a:lnTo>
                  <a:lnTo>
                    <a:pt x="1728" y="19440"/>
                  </a:lnTo>
                  <a:lnTo>
                    <a:pt x="2592" y="19440"/>
                  </a:lnTo>
                  <a:lnTo>
                    <a:pt x="3456" y="19440"/>
                  </a:lnTo>
                  <a:lnTo>
                    <a:pt x="4320" y="21600"/>
                  </a:lnTo>
                  <a:lnTo>
                    <a:pt x="4320" y="21600"/>
                  </a:lnTo>
                  <a:lnTo>
                    <a:pt x="5184" y="21600"/>
                  </a:lnTo>
                  <a:lnTo>
                    <a:pt x="6048" y="21600"/>
                  </a:lnTo>
                  <a:lnTo>
                    <a:pt x="6912" y="21600"/>
                  </a:lnTo>
                  <a:lnTo>
                    <a:pt x="7776" y="21600"/>
                  </a:lnTo>
                  <a:lnTo>
                    <a:pt x="7776" y="19440"/>
                  </a:lnTo>
                  <a:lnTo>
                    <a:pt x="8640" y="19440"/>
                  </a:lnTo>
                  <a:lnTo>
                    <a:pt x="9504" y="19440"/>
                  </a:lnTo>
                  <a:lnTo>
                    <a:pt x="10368" y="19440"/>
                  </a:lnTo>
                  <a:lnTo>
                    <a:pt x="12096" y="17280"/>
                  </a:lnTo>
                  <a:lnTo>
                    <a:pt x="12960" y="17280"/>
                  </a:lnTo>
                  <a:lnTo>
                    <a:pt x="14688" y="15120"/>
                  </a:lnTo>
                  <a:lnTo>
                    <a:pt x="15552" y="15120"/>
                  </a:lnTo>
                  <a:lnTo>
                    <a:pt x="17280" y="12960"/>
                  </a:lnTo>
                  <a:lnTo>
                    <a:pt x="19008" y="12960"/>
                  </a:lnTo>
                  <a:lnTo>
                    <a:pt x="20736" y="10800"/>
                  </a:lnTo>
                  <a:lnTo>
                    <a:pt x="21600" y="10800"/>
                  </a:lnTo>
                  <a:lnTo>
                    <a:pt x="21600" y="10800"/>
                  </a:lnTo>
                  <a:lnTo>
                    <a:pt x="20736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5049" name="Shape 5049"/>
            <p:cNvSpPr/>
            <p:nvPr/>
          </p:nvSpPr>
          <p:spPr>
            <a:xfrm>
              <a:off x="760412" y="515937"/>
              <a:ext cx="34926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lnTo>
                    <a:pt x="21600" y="10800"/>
                  </a:lnTo>
                  <a:lnTo>
                    <a:pt x="20618" y="8100"/>
                  </a:lnTo>
                  <a:lnTo>
                    <a:pt x="20618" y="8100"/>
                  </a:lnTo>
                  <a:lnTo>
                    <a:pt x="19636" y="5400"/>
                  </a:lnTo>
                  <a:lnTo>
                    <a:pt x="19636" y="5400"/>
                  </a:lnTo>
                  <a:lnTo>
                    <a:pt x="18655" y="5400"/>
                  </a:lnTo>
                  <a:lnTo>
                    <a:pt x="17673" y="2700"/>
                  </a:lnTo>
                  <a:lnTo>
                    <a:pt x="17673" y="2700"/>
                  </a:lnTo>
                  <a:lnTo>
                    <a:pt x="16691" y="2700"/>
                  </a:lnTo>
                  <a:lnTo>
                    <a:pt x="15709" y="2700"/>
                  </a:lnTo>
                  <a:lnTo>
                    <a:pt x="15709" y="0"/>
                  </a:lnTo>
                  <a:lnTo>
                    <a:pt x="14727" y="0"/>
                  </a:lnTo>
                  <a:lnTo>
                    <a:pt x="14727" y="0"/>
                  </a:lnTo>
                  <a:lnTo>
                    <a:pt x="13745" y="0"/>
                  </a:lnTo>
                  <a:lnTo>
                    <a:pt x="12764" y="0"/>
                  </a:lnTo>
                  <a:lnTo>
                    <a:pt x="12764" y="0"/>
                  </a:lnTo>
                  <a:lnTo>
                    <a:pt x="11782" y="0"/>
                  </a:lnTo>
                  <a:lnTo>
                    <a:pt x="10800" y="0"/>
                  </a:lnTo>
                  <a:lnTo>
                    <a:pt x="10800" y="0"/>
                  </a:lnTo>
                  <a:lnTo>
                    <a:pt x="9818" y="0"/>
                  </a:lnTo>
                  <a:lnTo>
                    <a:pt x="8836" y="0"/>
                  </a:lnTo>
                  <a:lnTo>
                    <a:pt x="8836" y="0"/>
                  </a:lnTo>
                  <a:lnTo>
                    <a:pt x="7855" y="0"/>
                  </a:lnTo>
                  <a:lnTo>
                    <a:pt x="6873" y="0"/>
                  </a:lnTo>
                  <a:lnTo>
                    <a:pt x="5891" y="0"/>
                  </a:lnTo>
                  <a:lnTo>
                    <a:pt x="4909" y="0"/>
                  </a:lnTo>
                  <a:lnTo>
                    <a:pt x="2945" y="2700"/>
                  </a:lnTo>
                  <a:lnTo>
                    <a:pt x="1964" y="2700"/>
                  </a:lnTo>
                  <a:lnTo>
                    <a:pt x="0" y="5400"/>
                  </a:lnTo>
                  <a:lnTo>
                    <a:pt x="982" y="18900"/>
                  </a:lnTo>
                  <a:lnTo>
                    <a:pt x="2945" y="16200"/>
                  </a:lnTo>
                  <a:lnTo>
                    <a:pt x="4909" y="16200"/>
                  </a:lnTo>
                  <a:lnTo>
                    <a:pt x="5891" y="13500"/>
                  </a:lnTo>
                  <a:lnTo>
                    <a:pt x="6873" y="13500"/>
                  </a:lnTo>
                  <a:lnTo>
                    <a:pt x="7855" y="13500"/>
                  </a:lnTo>
                  <a:lnTo>
                    <a:pt x="8836" y="13500"/>
                  </a:lnTo>
                  <a:lnTo>
                    <a:pt x="8836" y="13500"/>
                  </a:lnTo>
                  <a:lnTo>
                    <a:pt x="9818" y="13500"/>
                  </a:lnTo>
                  <a:lnTo>
                    <a:pt x="9818" y="13500"/>
                  </a:lnTo>
                  <a:lnTo>
                    <a:pt x="10800" y="13500"/>
                  </a:lnTo>
                  <a:lnTo>
                    <a:pt x="10800" y="13500"/>
                  </a:lnTo>
                  <a:lnTo>
                    <a:pt x="11782" y="13500"/>
                  </a:lnTo>
                  <a:lnTo>
                    <a:pt x="11782" y="13500"/>
                  </a:lnTo>
                  <a:lnTo>
                    <a:pt x="12764" y="13500"/>
                  </a:lnTo>
                  <a:lnTo>
                    <a:pt x="12764" y="13500"/>
                  </a:lnTo>
                  <a:lnTo>
                    <a:pt x="12764" y="13500"/>
                  </a:lnTo>
                  <a:lnTo>
                    <a:pt x="13745" y="13500"/>
                  </a:lnTo>
                  <a:lnTo>
                    <a:pt x="13745" y="13500"/>
                  </a:lnTo>
                  <a:lnTo>
                    <a:pt x="14727" y="16200"/>
                  </a:lnTo>
                  <a:lnTo>
                    <a:pt x="14727" y="16200"/>
                  </a:lnTo>
                  <a:lnTo>
                    <a:pt x="14727" y="16200"/>
                  </a:lnTo>
                  <a:lnTo>
                    <a:pt x="15709" y="16200"/>
                  </a:lnTo>
                  <a:lnTo>
                    <a:pt x="15709" y="16200"/>
                  </a:lnTo>
                  <a:lnTo>
                    <a:pt x="16691" y="18900"/>
                  </a:lnTo>
                  <a:lnTo>
                    <a:pt x="16691" y="18900"/>
                  </a:lnTo>
                  <a:lnTo>
                    <a:pt x="17673" y="18900"/>
                  </a:lnTo>
                  <a:lnTo>
                    <a:pt x="17673" y="18900"/>
                  </a:lnTo>
                  <a:lnTo>
                    <a:pt x="18655" y="21600"/>
                  </a:lnTo>
                  <a:lnTo>
                    <a:pt x="18655" y="21600"/>
                  </a:lnTo>
                  <a:lnTo>
                    <a:pt x="21600" y="108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5050" name="Shape 5050"/>
            <p:cNvSpPr/>
            <p:nvPr/>
          </p:nvSpPr>
          <p:spPr>
            <a:xfrm>
              <a:off x="790575" y="522287"/>
              <a:ext cx="15875" cy="333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0571"/>
                  </a:moveTo>
                  <a:lnTo>
                    <a:pt x="21600" y="20571"/>
                  </a:lnTo>
                  <a:lnTo>
                    <a:pt x="19440" y="18514"/>
                  </a:lnTo>
                  <a:lnTo>
                    <a:pt x="19440" y="17486"/>
                  </a:lnTo>
                  <a:lnTo>
                    <a:pt x="19440" y="16457"/>
                  </a:lnTo>
                  <a:lnTo>
                    <a:pt x="19440" y="14400"/>
                  </a:lnTo>
                  <a:lnTo>
                    <a:pt x="19440" y="13371"/>
                  </a:lnTo>
                  <a:lnTo>
                    <a:pt x="19440" y="12343"/>
                  </a:lnTo>
                  <a:lnTo>
                    <a:pt x="17280" y="11314"/>
                  </a:lnTo>
                  <a:lnTo>
                    <a:pt x="17280" y="9257"/>
                  </a:lnTo>
                  <a:lnTo>
                    <a:pt x="17280" y="9257"/>
                  </a:lnTo>
                  <a:lnTo>
                    <a:pt x="17280" y="8229"/>
                  </a:lnTo>
                  <a:lnTo>
                    <a:pt x="17280" y="7200"/>
                  </a:lnTo>
                  <a:lnTo>
                    <a:pt x="15120" y="7200"/>
                  </a:lnTo>
                  <a:lnTo>
                    <a:pt x="15120" y="6171"/>
                  </a:lnTo>
                  <a:lnTo>
                    <a:pt x="15120" y="6171"/>
                  </a:lnTo>
                  <a:lnTo>
                    <a:pt x="15120" y="5143"/>
                  </a:lnTo>
                  <a:lnTo>
                    <a:pt x="12960" y="4114"/>
                  </a:lnTo>
                  <a:lnTo>
                    <a:pt x="12960" y="4114"/>
                  </a:lnTo>
                  <a:lnTo>
                    <a:pt x="12960" y="3086"/>
                  </a:lnTo>
                  <a:lnTo>
                    <a:pt x="10800" y="3086"/>
                  </a:lnTo>
                  <a:lnTo>
                    <a:pt x="10800" y="2057"/>
                  </a:lnTo>
                  <a:lnTo>
                    <a:pt x="8640" y="1029"/>
                  </a:lnTo>
                  <a:lnTo>
                    <a:pt x="8640" y="1029"/>
                  </a:lnTo>
                  <a:lnTo>
                    <a:pt x="6480" y="0"/>
                  </a:lnTo>
                  <a:lnTo>
                    <a:pt x="6480" y="0"/>
                  </a:lnTo>
                  <a:lnTo>
                    <a:pt x="0" y="4114"/>
                  </a:lnTo>
                  <a:lnTo>
                    <a:pt x="0" y="4114"/>
                  </a:lnTo>
                  <a:lnTo>
                    <a:pt x="0" y="4114"/>
                  </a:lnTo>
                  <a:lnTo>
                    <a:pt x="2160" y="5143"/>
                  </a:lnTo>
                  <a:lnTo>
                    <a:pt x="2160" y="5143"/>
                  </a:lnTo>
                  <a:lnTo>
                    <a:pt x="2160" y="6171"/>
                  </a:lnTo>
                  <a:lnTo>
                    <a:pt x="4320" y="6171"/>
                  </a:lnTo>
                  <a:lnTo>
                    <a:pt x="4320" y="6171"/>
                  </a:lnTo>
                  <a:lnTo>
                    <a:pt x="4320" y="7200"/>
                  </a:lnTo>
                  <a:lnTo>
                    <a:pt x="4320" y="7200"/>
                  </a:lnTo>
                  <a:lnTo>
                    <a:pt x="4320" y="7200"/>
                  </a:lnTo>
                  <a:lnTo>
                    <a:pt x="6480" y="8229"/>
                  </a:lnTo>
                  <a:lnTo>
                    <a:pt x="6480" y="8229"/>
                  </a:lnTo>
                  <a:lnTo>
                    <a:pt x="6480" y="9257"/>
                  </a:lnTo>
                  <a:lnTo>
                    <a:pt x="6480" y="9257"/>
                  </a:lnTo>
                  <a:lnTo>
                    <a:pt x="6480" y="10286"/>
                  </a:lnTo>
                  <a:lnTo>
                    <a:pt x="6480" y="10286"/>
                  </a:lnTo>
                  <a:lnTo>
                    <a:pt x="6480" y="11314"/>
                  </a:lnTo>
                  <a:lnTo>
                    <a:pt x="8640" y="13371"/>
                  </a:lnTo>
                  <a:lnTo>
                    <a:pt x="8640" y="14400"/>
                  </a:lnTo>
                  <a:lnTo>
                    <a:pt x="8640" y="15429"/>
                  </a:lnTo>
                  <a:lnTo>
                    <a:pt x="8640" y="16457"/>
                  </a:lnTo>
                  <a:lnTo>
                    <a:pt x="8640" y="18514"/>
                  </a:lnTo>
                  <a:lnTo>
                    <a:pt x="8640" y="19543"/>
                  </a:lnTo>
                  <a:lnTo>
                    <a:pt x="10800" y="21600"/>
                  </a:lnTo>
                  <a:lnTo>
                    <a:pt x="10800" y="21600"/>
                  </a:lnTo>
                  <a:lnTo>
                    <a:pt x="21600" y="2057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5051" name="Shape 5051"/>
            <p:cNvSpPr/>
            <p:nvPr/>
          </p:nvSpPr>
          <p:spPr>
            <a:xfrm>
              <a:off x="798512" y="554037"/>
              <a:ext cx="20638" cy="23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5840"/>
                  </a:moveTo>
                  <a:lnTo>
                    <a:pt x="21600" y="15840"/>
                  </a:lnTo>
                  <a:lnTo>
                    <a:pt x="18277" y="14400"/>
                  </a:lnTo>
                  <a:lnTo>
                    <a:pt x="16615" y="12960"/>
                  </a:lnTo>
                  <a:lnTo>
                    <a:pt x="14954" y="11520"/>
                  </a:lnTo>
                  <a:lnTo>
                    <a:pt x="14954" y="11520"/>
                  </a:lnTo>
                  <a:lnTo>
                    <a:pt x="13292" y="10080"/>
                  </a:lnTo>
                  <a:lnTo>
                    <a:pt x="11631" y="10080"/>
                  </a:lnTo>
                  <a:lnTo>
                    <a:pt x="11631" y="8640"/>
                  </a:lnTo>
                  <a:lnTo>
                    <a:pt x="11631" y="8640"/>
                  </a:lnTo>
                  <a:lnTo>
                    <a:pt x="11631" y="8640"/>
                  </a:lnTo>
                  <a:lnTo>
                    <a:pt x="11631" y="7200"/>
                  </a:lnTo>
                  <a:lnTo>
                    <a:pt x="9969" y="7200"/>
                  </a:lnTo>
                  <a:lnTo>
                    <a:pt x="9969" y="7200"/>
                  </a:lnTo>
                  <a:lnTo>
                    <a:pt x="9969" y="5760"/>
                  </a:lnTo>
                  <a:lnTo>
                    <a:pt x="9969" y="5760"/>
                  </a:lnTo>
                  <a:lnTo>
                    <a:pt x="9969" y="5760"/>
                  </a:lnTo>
                  <a:lnTo>
                    <a:pt x="8308" y="4320"/>
                  </a:lnTo>
                  <a:lnTo>
                    <a:pt x="8308" y="4320"/>
                  </a:lnTo>
                  <a:lnTo>
                    <a:pt x="8308" y="2880"/>
                  </a:lnTo>
                  <a:lnTo>
                    <a:pt x="8308" y="2880"/>
                  </a:lnTo>
                  <a:lnTo>
                    <a:pt x="8308" y="1440"/>
                  </a:lnTo>
                  <a:lnTo>
                    <a:pt x="8308" y="0"/>
                  </a:lnTo>
                  <a:lnTo>
                    <a:pt x="8308" y="0"/>
                  </a:lnTo>
                  <a:lnTo>
                    <a:pt x="0" y="1440"/>
                  </a:lnTo>
                  <a:lnTo>
                    <a:pt x="0" y="1440"/>
                  </a:lnTo>
                  <a:lnTo>
                    <a:pt x="0" y="2880"/>
                  </a:lnTo>
                  <a:lnTo>
                    <a:pt x="0" y="4320"/>
                  </a:lnTo>
                  <a:lnTo>
                    <a:pt x="0" y="4320"/>
                  </a:lnTo>
                  <a:lnTo>
                    <a:pt x="0" y="5760"/>
                  </a:lnTo>
                  <a:lnTo>
                    <a:pt x="1662" y="7200"/>
                  </a:lnTo>
                  <a:lnTo>
                    <a:pt x="1662" y="7200"/>
                  </a:lnTo>
                  <a:lnTo>
                    <a:pt x="1662" y="8640"/>
                  </a:lnTo>
                  <a:lnTo>
                    <a:pt x="1662" y="10080"/>
                  </a:lnTo>
                  <a:lnTo>
                    <a:pt x="3323" y="10080"/>
                  </a:lnTo>
                  <a:lnTo>
                    <a:pt x="3323" y="11520"/>
                  </a:lnTo>
                  <a:lnTo>
                    <a:pt x="3323" y="11520"/>
                  </a:lnTo>
                  <a:lnTo>
                    <a:pt x="4985" y="12960"/>
                  </a:lnTo>
                  <a:lnTo>
                    <a:pt x="4985" y="12960"/>
                  </a:lnTo>
                  <a:lnTo>
                    <a:pt x="4985" y="14400"/>
                  </a:lnTo>
                  <a:lnTo>
                    <a:pt x="6646" y="14400"/>
                  </a:lnTo>
                  <a:lnTo>
                    <a:pt x="6646" y="15840"/>
                  </a:lnTo>
                  <a:lnTo>
                    <a:pt x="8308" y="17280"/>
                  </a:lnTo>
                  <a:lnTo>
                    <a:pt x="9969" y="17280"/>
                  </a:lnTo>
                  <a:lnTo>
                    <a:pt x="11631" y="18720"/>
                  </a:lnTo>
                  <a:lnTo>
                    <a:pt x="13292" y="20160"/>
                  </a:lnTo>
                  <a:lnTo>
                    <a:pt x="16615" y="21600"/>
                  </a:lnTo>
                  <a:lnTo>
                    <a:pt x="16615" y="21600"/>
                  </a:lnTo>
                  <a:lnTo>
                    <a:pt x="21600" y="1584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5052" name="Shape 5052"/>
            <p:cNvSpPr/>
            <p:nvPr/>
          </p:nvSpPr>
          <p:spPr>
            <a:xfrm>
              <a:off x="814387" y="571500"/>
              <a:ext cx="38101" cy="269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7788"/>
                  </a:moveTo>
                  <a:lnTo>
                    <a:pt x="20700" y="16518"/>
                  </a:lnTo>
                  <a:lnTo>
                    <a:pt x="19800" y="15247"/>
                  </a:lnTo>
                  <a:lnTo>
                    <a:pt x="18900" y="13976"/>
                  </a:lnTo>
                  <a:lnTo>
                    <a:pt x="18000" y="12706"/>
                  </a:lnTo>
                  <a:lnTo>
                    <a:pt x="16200" y="11435"/>
                  </a:lnTo>
                  <a:lnTo>
                    <a:pt x="14400" y="8894"/>
                  </a:lnTo>
                  <a:lnTo>
                    <a:pt x="12600" y="8894"/>
                  </a:lnTo>
                  <a:lnTo>
                    <a:pt x="11700" y="7624"/>
                  </a:lnTo>
                  <a:lnTo>
                    <a:pt x="9900" y="6353"/>
                  </a:lnTo>
                  <a:lnTo>
                    <a:pt x="9000" y="6353"/>
                  </a:lnTo>
                  <a:lnTo>
                    <a:pt x="7200" y="5082"/>
                  </a:lnTo>
                  <a:lnTo>
                    <a:pt x="6300" y="3812"/>
                  </a:lnTo>
                  <a:lnTo>
                    <a:pt x="5400" y="2541"/>
                  </a:lnTo>
                  <a:lnTo>
                    <a:pt x="4500" y="2541"/>
                  </a:lnTo>
                  <a:lnTo>
                    <a:pt x="3600" y="1271"/>
                  </a:lnTo>
                  <a:lnTo>
                    <a:pt x="3600" y="1271"/>
                  </a:lnTo>
                  <a:lnTo>
                    <a:pt x="2700" y="1271"/>
                  </a:lnTo>
                  <a:lnTo>
                    <a:pt x="2700" y="0"/>
                  </a:lnTo>
                  <a:lnTo>
                    <a:pt x="0" y="5082"/>
                  </a:lnTo>
                  <a:lnTo>
                    <a:pt x="0" y="6353"/>
                  </a:lnTo>
                  <a:lnTo>
                    <a:pt x="900" y="6353"/>
                  </a:lnTo>
                  <a:lnTo>
                    <a:pt x="1800" y="7624"/>
                  </a:lnTo>
                  <a:lnTo>
                    <a:pt x="1800" y="7624"/>
                  </a:lnTo>
                  <a:lnTo>
                    <a:pt x="2700" y="8894"/>
                  </a:lnTo>
                  <a:lnTo>
                    <a:pt x="3600" y="8894"/>
                  </a:lnTo>
                  <a:lnTo>
                    <a:pt x="5400" y="10165"/>
                  </a:lnTo>
                  <a:lnTo>
                    <a:pt x="7200" y="11435"/>
                  </a:lnTo>
                  <a:lnTo>
                    <a:pt x="8100" y="12706"/>
                  </a:lnTo>
                  <a:lnTo>
                    <a:pt x="9000" y="12706"/>
                  </a:lnTo>
                  <a:lnTo>
                    <a:pt x="10800" y="13976"/>
                  </a:lnTo>
                  <a:lnTo>
                    <a:pt x="11700" y="15247"/>
                  </a:lnTo>
                  <a:lnTo>
                    <a:pt x="13500" y="16518"/>
                  </a:lnTo>
                  <a:lnTo>
                    <a:pt x="15300" y="17788"/>
                  </a:lnTo>
                  <a:lnTo>
                    <a:pt x="16200" y="19059"/>
                  </a:lnTo>
                  <a:lnTo>
                    <a:pt x="17100" y="20329"/>
                  </a:lnTo>
                  <a:lnTo>
                    <a:pt x="18000" y="21600"/>
                  </a:lnTo>
                  <a:lnTo>
                    <a:pt x="18900" y="21600"/>
                  </a:lnTo>
                  <a:lnTo>
                    <a:pt x="21600" y="1778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5053" name="Shape 5053"/>
            <p:cNvSpPr/>
            <p:nvPr/>
          </p:nvSpPr>
          <p:spPr>
            <a:xfrm>
              <a:off x="798512" y="544512"/>
              <a:ext cx="84138" cy="762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10596" y="0"/>
                  </a:lnTo>
                  <a:lnTo>
                    <a:pt x="10596" y="0"/>
                  </a:lnTo>
                  <a:lnTo>
                    <a:pt x="10596" y="0"/>
                  </a:lnTo>
                  <a:lnTo>
                    <a:pt x="10596" y="450"/>
                  </a:lnTo>
                  <a:lnTo>
                    <a:pt x="10596" y="450"/>
                  </a:lnTo>
                  <a:lnTo>
                    <a:pt x="10596" y="450"/>
                  </a:lnTo>
                  <a:lnTo>
                    <a:pt x="10596" y="450"/>
                  </a:lnTo>
                  <a:lnTo>
                    <a:pt x="10596" y="450"/>
                  </a:lnTo>
                  <a:lnTo>
                    <a:pt x="10596" y="900"/>
                  </a:lnTo>
                  <a:lnTo>
                    <a:pt x="10596" y="900"/>
                  </a:lnTo>
                  <a:lnTo>
                    <a:pt x="10596" y="900"/>
                  </a:lnTo>
                  <a:lnTo>
                    <a:pt x="10596" y="900"/>
                  </a:lnTo>
                  <a:lnTo>
                    <a:pt x="10596" y="900"/>
                  </a:lnTo>
                  <a:lnTo>
                    <a:pt x="10596" y="900"/>
                  </a:lnTo>
                  <a:lnTo>
                    <a:pt x="10596" y="1350"/>
                  </a:lnTo>
                  <a:lnTo>
                    <a:pt x="10596" y="1350"/>
                  </a:lnTo>
                  <a:lnTo>
                    <a:pt x="10596" y="1350"/>
                  </a:lnTo>
                  <a:lnTo>
                    <a:pt x="10596" y="1350"/>
                  </a:lnTo>
                  <a:lnTo>
                    <a:pt x="10596" y="1350"/>
                  </a:lnTo>
                  <a:lnTo>
                    <a:pt x="10596" y="1350"/>
                  </a:lnTo>
                  <a:lnTo>
                    <a:pt x="10596" y="1800"/>
                  </a:lnTo>
                  <a:lnTo>
                    <a:pt x="10596" y="1800"/>
                  </a:lnTo>
                  <a:lnTo>
                    <a:pt x="10596" y="1800"/>
                  </a:lnTo>
                  <a:lnTo>
                    <a:pt x="10596" y="1800"/>
                  </a:lnTo>
                  <a:lnTo>
                    <a:pt x="10189" y="1800"/>
                  </a:lnTo>
                  <a:lnTo>
                    <a:pt x="10189" y="2250"/>
                  </a:lnTo>
                  <a:lnTo>
                    <a:pt x="10189" y="2250"/>
                  </a:lnTo>
                  <a:lnTo>
                    <a:pt x="10189" y="2250"/>
                  </a:lnTo>
                  <a:lnTo>
                    <a:pt x="10189" y="2250"/>
                  </a:lnTo>
                  <a:lnTo>
                    <a:pt x="10189" y="2250"/>
                  </a:lnTo>
                  <a:lnTo>
                    <a:pt x="10189" y="2250"/>
                  </a:lnTo>
                  <a:lnTo>
                    <a:pt x="10189" y="2700"/>
                  </a:lnTo>
                  <a:lnTo>
                    <a:pt x="10189" y="2700"/>
                  </a:lnTo>
                  <a:lnTo>
                    <a:pt x="10189" y="2700"/>
                  </a:lnTo>
                  <a:lnTo>
                    <a:pt x="10189" y="2700"/>
                  </a:lnTo>
                  <a:lnTo>
                    <a:pt x="10189" y="2700"/>
                  </a:lnTo>
                  <a:lnTo>
                    <a:pt x="10189" y="2700"/>
                  </a:lnTo>
                  <a:lnTo>
                    <a:pt x="10189" y="3150"/>
                  </a:lnTo>
                  <a:lnTo>
                    <a:pt x="10189" y="3150"/>
                  </a:lnTo>
                  <a:lnTo>
                    <a:pt x="10189" y="3150"/>
                  </a:lnTo>
                  <a:lnTo>
                    <a:pt x="10189" y="3150"/>
                  </a:lnTo>
                  <a:lnTo>
                    <a:pt x="10189" y="3150"/>
                  </a:lnTo>
                  <a:lnTo>
                    <a:pt x="10189" y="3150"/>
                  </a:lnTo>
                  <a:lnTo>
                    <a:pt x="9781" y="3600"/>
                  </a:lnTo>
                  <a:lnTo>
                    <a:pt x="9781" y="3600"/>
                  </a:lnTo>
                  <a:lnTo>
                    <a:pt x="9781" y="3600"/>
                  </a:lnTo>
                  <a:lnTo>
                    <a:pt x="9781" y="3600"/>
                  </a:lnTo>
                  <a:lnTo>
                    <a:pt x="9781" y="3600"/>
                  </a:lnTo>
                  <a:lnTo>
                    <a:pt x="9781" y="3600"/>
                  </a:lnTo>
                  <a:lnTo>
                    <a:pt x="9781" y="4050"/>
                  </a:lnTo>
                  <a:lnTo>
                    <a:pt x="9781" y="4050"/>
                  </a:lnTo>
                  <a:lnTo>
                    <a:pt x="9781" y="4050"/>
                  </a:lnTo>
                  <a:lnTo>
                    <a:pt x="9781" y="4050"/>
                  </a:lnTo>
                  <a:lnTo>
                    <a:pt x="9781" y="4050"/>
                  </a:lnTo>
                  <a:lnTo>
                    <a:pt x="9781" y="4050"/>
                  </a:lnTo>
                  <a:lnTo>
                    <a:pt x="9781" y="4500"/>
                  </a:lnTo>
                  <a:lnTo>
                    <a:pt x="9374" y="4500"/>
                  </a:lnTo>
                  <a:lnTo>
                    <a:pt x="9374" y="4500"/>
                  </a:lnTo>
                  <a:lnTo>
                    <a:pt x="9374" y="4500"/>
                  </a:lnTo>
                  <a:lnTo>
                    <a:pt x="9374" y="4500"/>
                  </a:lnTo>
                  <a:lnTo>
                    <a:pt x="9374" y="4500"/>
                  </a:lnTo>
                  <a:lnTo>
                    <a:pt x="9374" y="4500"/>
                  </a:lnTo>
                  <a:lnTo>
                    <a:pt x="9374" y="4950"/>
                  </a:lnTo>
                  <a:lnTo>
                    <a:pt x="9374" y="4950"/>
                  </a:lnTo>
                  <a:lnTo>
                    <a:pt x="9374" y="4950"/>
                  </a:lnTo>
                  <a:lnTo>
                    <a:pt x="9374" y="4950"/>
                  </a:lnTo>
                  <a:lnTo>
                    <a:pt x="9374" y="4950"/>
                  </a:lnTo>
                  <a:lnTo>
                    <a:pt x="9374" y="4950"/>
                  </a:lnTo>
                  <a:lnTo>
                    <a:pt x="9374" y="5400"/>
                  </a:lnTo>
                  <a:lnTo>
                    <a:pt x="9374" y="5400"/>
                  </a:lnTo>
                  <a:lnTo>
                    <a:pt x="8966" y="5400"/>
                  </a:lnTo>
                  <a:lnTo>
                    <a:pt x="8966" y="5400"/>
                  </a:lnTo>
                  <a:lnTo>
                    <a:pt x="8966" y="5400"/>
                  </a:lnTo>
                  <a:lnTo>
                    <a:pt x="8966" y="5400"/>
                  </a:lnTo>
                  <a:lnTo>
                    <a:pt x="8966" y="5850"/>
                  </a:lnTo>
                  <a:lnTo>
                    <a:pt x="8966" y="5850"/>
                  </a:lnTo>
                  <a:lnTo>
                    <a:pt x="8966" y="5850"/>
                  </a:lnTo>
                  <a:lnTo>
                    <a:pt x="8966" y="5850"/>
                  </a:lnTo>
                  <a:lnTo>
                    <a:pt x="8966" y="5850"/>
                  </a:lnTo>
                  <a:lnTo>
                    <a:pt x="8966" y="5850"/>
                  </a:lnTo>
                  <a:lnTo>
                    <a:pt x="8966" y="5850"/>
                  </a:lnTo>
                  <a:lnTo>
                    <a:pt x="8966" y="6300"/>
                  </a:lnTo>
                  <a:lnTo>
                    <a:pt x="8966" y="6300"/>
                  </a:lnTo>
                  <a:lnTo>
                    <a:pt x="8558" y="6300"/>
                  </a:lnTo>
                  <a:lnTo>
                    <a:pt x="8558" y="6300"/>
                  </a:lnTo>
                  <a:lnTo>
                    <a:pt x="8558" y="6300"/>
                  </a:lnTo>
                  <a:lnTo>
                    <a:pt x="8558" y="6300"/>
                  </a:lnTo>
                  <a:lnTo>
                    <a:pt x="8558" y="6300"/>
                  </a:lnTo>
                  <a:lnTo>
                    <a:pt x="8558" y="6750"/>
                  </a:lnTo>
                  <a:lnTo>
                    <a:pt x="8558" y="6750"/>
                  </a:lnTo>
                  <a:lnTo>
                    <a:pt x="8558" y="6750"/>
                  </a:lnTo>
                  <a:lnTo>
                    <a:pt x="8558" y="6750"/>
                  </a:lnTo>
                  <a:lnTo>
                    <a:pt x="8558" y="6750"/>
                  </a:lnTo>
                  <a:lnTo>
                    <a:pt x="8558" y="6750"/>
                  </a:lnTo>
                  <a:lnTo>
                    <a:pt x="8558" y="6750"/>
                  </a:lnTo>
                  <a:lnTo>
                    <a:pt x="8558" y="7200"/>
                  </a:lnTo>
                  <a:lnTo>
                    <a:pt x="8151" y="7200"/>
                  </a:lnTo>
                  <a:lnTo>
                    <a:pt x="8151" y="7200"/>
                  </a:lnTo>
                  <a:lnTo>
                    <a:pt x="8151" y="7200"/>
                  </a:lnTo>
                  <a:lnTo>
                    <a:pt x="8151" y="7200"/>
                  </a:lnTo>
                  <a:lnTo>
                    <a:pt x="8151" y="7200"/>
                  </a:lnTo>
                  <a:lnTo>
                    <a:pt x="8151" y="7200"/>
                  </a:lnTo>
                  <a:lnTo>
                    <a:pt x="8151" y="7650"/>
                  </a:lnTo>
                  <a:lnTo>
                    <a:pt x="8151" y="7650"/>
                  </a:lnTo>
                  <a:lnTo>
                    <a:pt x="8151" y="7650"/>
                  </a:lnTo>
                  <a:lnTo>
                    <a:pt x="8151" y="7650"/>
                  </a:lnTo>
                  <a:lnTo>
                    <a:pt x="8151" y="7650"/>
                  </a:lnTo>
                  <a:lnTo>
                    <a:pt x="7743" y="7650"/>
                  </a:lnTo>
                  <a:lnTo>
                    <a:pt x="7743" y="7650"/>
                  </a:lnTo>
                  <a:lnTo>
                    <a:pt x="7743" y="8100"/>
                  </a:lnTo>
                  <a:lnTo>
                    <a:pt x="7743" y="8100"/>
                  </a:lnTo>
                  <a:lnTo>
                    <a:pt x="7743" y="8100"/>
                  </a:lnTo>
                  <a:lnTo>
                    <a:pt x="7743" y="8100"/>
                  </a:lnTo>
                  <a:lnTo>
                    <a:pt x="7743" y="8100"/>
                  </a:lnTo>
                  <a:lnTo>
                    <a:pt x="7743" y="8100"/>
                  </a:lnTo>
                  <a:lnTo>
                    <a:pt x="7743" y="8100"/>
                  </a:lnTo>
                  <a:lnTo>
                    <a:pt x="7743" y="8550"/>
                  </a:lnTo>
                  <a:lnTo>
                    <a:pt x="7743" y="8550"/>
                  </a:lnTo>
                  <a:lnTo>
                    <a:pt x="7336" y="8550"/>
                  </a:lnTo>
                  <a:lnTo>
                    <a:pt x="7336" y="8550"/>
                  </a:lnTo>
                  <a:lnTo>
                    <a:pt x="7336" y="8550"/>
                  </a:lnTo>
                  <a:lnTo>
                    <a:pt x="7336" y="8550"/>
                  </a:lnTo>
                  <a:lnTo>
                    <a:pt x="7336" y="9000"/>
                  </a:lnTo>
                  <a:lnTo>
                    <a:pt x="7336" y="9000"/>
                  </a:lnTo>
                  <a:lnTo>
                    <a:pt x="7336" y="9000"/>
                  </a:lnTo>
                  <a:lnTo>
                    <a:pt x="7336" y="9000"/>
                  </a:lnTo>
                  <a:lnTo>
                    <a:pt x="7336" y="9000"/>
                  </a:lnTo>
                  <a:lnTo>
                    <a:pt x="7336" y="9000"/>
                  </a:lnTo>
                  <a:lnTo>
                    <a:pt x="6928" y="9000"/>
                  </a:lnTo>
                  <a:lnTo>
                    <a:pt x="6928" y="9450"/>
                  </a:lnTo>
                  <a:lnTo>
                    <a:pt x="6928" y="9450"/>
                  </a:lnTo>
                  <a:lnTo>
                    <a:pt x="6928" y="9450"/>
                  </a:lnTo>
                  <a:lnTo>
                    <a:pt x="6928" y="9450"/>
                  </a:lnTo>
                  <a:lnTo>
                    <a:pt x="6928" y="9450"/>
                  </a:lnTo>
                  <a:lnTo>
                    <a:pt x="6928" y="9450"/>
                  </a:lnTo>
                  <a:lnTo>
                    <a:pt x="6928" y="9450"/>
                  </a:lnTo>
                  <a:lnTo>
                    <a:pt x="6928" y="9450"/>
                  </a:lnTo>
                  <a:lnTo>
                    <a:pt x="6521" y="9900"/>
                  </a:lnTo>
                  <a:lnTo>
                    <a:pt x="6521" y="9900"/>
                  </a:lnTo>
                  <a:lnTo>
                    <a:pt x="6521" y="9900"/>
                  </a:lnTo>
                  <a:lnTo>
                    <a:pt x="6521" y="9900"/>
                  </a:lnTo>
                  <a:lnTo>
                    <a:pt x="6521" y="9900"/>
                  </a:lnTo>
                  <a:lnTo>
                    <a:pt x="6521" y="9900"/>
                  </a:lnTo>
                  <a:lnTo>
                    <a:pt x="6521" y="9900"/>
                  </a:lnTo>
                  <a:lnTo>
                    <a:pt x="6521" y="9900"/>
                  </a:lnTo>
                  <a:lnTo>
                    <a:pt x="6521" y="10350"/>
                  </a:lnTo>
                  <a:lnTo>
                    <a:pt x="6521" y="10350"/>
                  </a:lnTo>
                  <a:lnTo>
                    <a:pt x="6113" y="10350"/>
                  </a:lnTo>
                  <a:lnTo>
                    <a:pt x="6113" y="10350"/>
                  </a:lnTo>
                  <a:lnTo>
                    <a:pt x="6113" y="10350"/>
                  </a:lnTo>
                  <a:lnTo>
                    <a:pt x="6113" y="10350"/>
                  </a:lnTo>
                  <a:lnTo>
                    <a:pt x="6113" y="10350"/>
                  </a:lnTo>
                  <a:lnTo>
                    <a:pt x="6113" y="10350"/>
                  </a:lnTo>
                  <a:lnTo>
                    <a:pt x="6113" y="10800"/>
                  </a:lnTo>
                  <a:lnTo>
                    <a:pt x="6113" y="10800"/>
                  </a:lnTo>
                  <a:lnTo>
                    <a:pt x="5706" y="10800"/>
                  </a:lnTo>
                  <a:lnTo>
                    <a:pt x="5706" y="10800"/>
                  </a:lnTo>
                  <a:lnTo>
                    <a:pt x="5706" y="10800"/>
                  </a:lnTo>
                  <a:lnTo>
                    <a:pt x="5706" y="10800"/>
                  </a:lnTo>
                  <a:lnTo>
                    <a:pt x="5706" y="10800"/>
                  </a:lnTo>
                  <a:lnTo>
                    <a:pt x="5706" y="10800"/>
                  </a:lnTo>
                  <a:lnTo>
                    <a:pt x="5706" y="11250"/>
                  </a:lnTo>
                  <a:lnTo>
                    <a:pt x="5706" y="11250"/>
                  </a:lnTo>
                  <a:lnTo>
                    <a:pt x="5706" y="11250"/>
                  </a:lnTo>
                  <a:lnTo>
                    <a:pt x="5298" y="11250"/>
                  </a:lnTo>
                  <a:lnTo>
                    <a:pt x="5298" y="11250"/>
                  </a:lnTo>
                  <a:lnTo>
                    <a:pt x="5298" y="11250"/>
                  </a:lnTo>
                  <a:lnTo>
                    <a:pt x="5298" y="11250"/>
                  </a:lnTo>
                  <a:lnTo>
                    <a:pt x="5298" y="11250"/>
                  </a:lnTo>
                  <a:lnTo>
                    <a:pt x="5298" y="11250"/>
                  </a:lnTo>
                  <a:lnTo>
                    <a:pt x="5298" y="11700"/>
                  </a:lnTo>
                  <a:lnTo>
                    <a:pt x="5298" y="11700"/>
                  </a:lnTo>
                  <a:lnTo>
                    <a:pt x="4891" y="11700"/>
                  </a:lnTo>
                  <a:lnTo>
                    <a:pt x="4891" y="11700"/>
                  </a:lnTo>
                  <a:lnTo>
                    <a:pt x="4891" y="11700"/>
                  </a:lnTo>
                  <a:lnTo>
                    <a:pt x="4891" y="11700"/>
                  </a:lnTo>
                  <a:lnTo>
                    <a:pt x="4891" y="11700"/>
                  </a:lnTo>
                  <a:lnTo>
                    <a:pt x="4891" y="11700"/>
                  </a:lnTo>
                  <a:lnTo>
                    <a:pt x="4891" y="11700"/>
                  </a:lnTo>
                  <a:lnTo>
                    <a:pt x="4891" y="12150"/>
                  </a:lnTo>
                  <a:lnTo>
                    <a:pt x="4483" y="12150"/>
                  </a:lnTo>
                  <a:lnTo>
                    <a:pt x="4483" y="12150"/>
                  </a:lnTo>
                  <a:lnTo>
                    <a:pt x="4483" y="12150"/>
                  </a:lnTo>
                  <a:lnTo>
                    <a:pt x="4483" y="12150"/>
                  </a:lnTo>
                  <a:lnTo>
                    <a:pt x="4483" y="12150"/>
                  </a:lnTo>
                  <a:lnTo>
                    <a:pt x="4483" y="12150"/>
                  </a:lnTo>
                  <a:lnTo>
                    <a:pt x="4483" y="12150"/>
                  </a:lnTo>
                  <a:lnTo>
                    <a:pt x="4483" y="12150"/>
                  </a:lnTo>
                  <a:lnTo>
                    <a:pt x="4075" y="12600"/>
                  </a:lnTo>
                  <a:lnTo>
                    <a:pt x="4075" y="12600"/>
                  </a:lnTo>
                  <a:lnTo>
                    <a:pt x="4075" y="12600"/>
                  </a:lnTo>
                  <a:lnTo>
                    <a:pt x="4075" y="12600"/>
                  </a:lnTo>
                  <a:lnTo>
                    <a:pt x="4075" y="12600"/>
                  </a:lnTo>
                  <a:lnTo>
                    <a:pt x="4075" y="12600"/>
                  </a:lnTo>
                  <a:lnTo>
                    <a:pt x="4075" y="12600"/>
                  </a:lnTo>
                  <a:lnTo>
                    <a:pt x="3668" y="12600"/>
                  </a:lnTo>
                  <a:lnTo>
                    <a:pt x="3668" y="12600"/>
                  </a:lnTo>
                  <a:lnTo>
                    <a:pt x="3668" y="13050"/>
                  </a:lnTo>
                  <a:lnTo>
                    <a:pt x="3668" y="13050"/>
                  </a:lnTo>
                  <a:lnTo>
                    <a:pt x="3668" y="13050"/>
                  </a:lnTo>
                  <a:lnTo>
                    <a:pt x="3668" y="13050"/>
                  </a:lnTo>
                  <a:lnTo>
                    <a:pt x="3668" y="13050"/>
                  </a:lnTo>
                  <a:lnTo>
                    <a:pt x="3260" y="13050"/>
                  </a:lnTo>
                  <a:lnTo>
                    <a:pt x="3260" y="13050"/>
                  </a:lnTo>
                  <a:lnTo>
                    <a:pt x="3260" y="13050"/>
                  </a:lnTo>
                  <a:lnTo>
                    <a:pt x="3260" y="13050"/>
                  </a:lnTo>
                  <a:lnTo>
                    <a:pt x="3260" y="13050"/>
                  </a:lnTo>
                  <a:lnTo>
                    <a:pt x="3260" y="13500"/>
                  </a:lnTo>
                  <a:lnTo>
                    <a:pt x="3260" y="13500"/>
                  </a:lnTo>
                  <a:lnTo>
                    <a:pt x="2853" y="13500"/>
                  </a:lnTo>
                  <a:lnTo>
                    <a:pt x="2853" y="13500"/>
                  </a:lnTo>
                  <a:lnTo>
                    <a:pt x="2853" y="13500"/>
                  </a:lnTo>
                  <a:lnTo>
                    <a:pt x="2853" y="13500"/>
                  </a:lnTo>
                  <a:lnTo>
                    <a:pt x="2853" y="13500"/>
                  </a:lnTo>
                  <a:lnTo>
                    <a:pt x="2853" y="13500"/>
                  </a:lnTo>
                  <a:lnTo>
                    <a:pt x="2853" y="13500"/>
                  </a:lnTo>
                  <a:lnTo>
                    <a:pt x="2445" y="13500"/>
                  </a:lnTo>
                  <a:lnTo>
                    <a:pt x="2445" y="13950"/>
                  </a:lnTo>
                  <a:lnTo>
                    <a:pt x="2445" y="13950"/>
                  </a:lnTo>
                  <a:lnTo>
                    <a:pt x="2445" y="13950"/>
                  </a:lnTo>
                  <a:lnTo>
                    <a:pt x="2445" y="13950"/>
                  </a:lnTo>
                  <a:lnTo>
                    <a:pt x="2445" y="13950"/>
                  </a:lnTo>
                  <a:lnTo>
                    <a:pt x="2445" y="13950"/>
                  </a:lnTo>
                  <a:lnTo>
                    <a:pt x="2038" y="13950"/>
                  </a:lnTo>
                  <a:lnTo>
                    <a:pt x="2038" y="13950"/>
                  </a:lnTo>
                  <a:lnTo>
                    <a:pt x="2038" y="13950"/>
                  </a:lnTo>
                  <a:lnTo>
                    <a:pt x="2038" y="13950"/>
                  </a:lnTo>
                  <a:lnTo>
                    <a:pt x="2038" y="13950"/>
                  </a:lnTo>
                  <a:lnTo>
                    <a:pt x="2038" y="14400"/>
                  </a:lnTo>
                  <a:lnTo>
                    <a:pt x="1630" y="14400"/>
                  </a:lnTo>
                  <a:lnTo>
                    <a:pt x="1630" y="14400"/>
                  </a:lnTo>
                  <a:lnTo>
                    <a:pt x="1630" y="14400"/>
                  </a:lnTo>
                  <a:lnTo>
                    <a:pt x="1630" y="14400"/>
                  </a:lnTo>
                  <a:lnTo>
                    <a:pt x="1630" y="14400"/>
                  </a:lnTo>
                  <a:lnTo>
                    <a:pt x="1630" y="14400"/>
                  </a:lnTo>
                  <a:lnTo>
                    <a:pt x="1630" y="14400"/>
                  </a:lnTo>
                  <a:lnTo>
                    <a:pt x="1223" y="14400"/>
                  </a:lnTo>
                  <a:lnTo>
                    <a:pt x="1223" y="14400"/>
                  </a:lnTo>
                  <a:lnTo>
                    <a:pt x="1223" y="14400"/>
                  </a:lnTo>
                  <a:lnTo>
                    <a:pt x="1223" y="14850"/>
                  </a:lnTo>
                  <a:lnTo>
                    <a:pt x="1223" y="14850"/>
                  </a:lnTo>
                  <a:lnTo>
                    <a:pt x="1223" y="14850"/>
                  </a:lnTo>
                  <a:lnTo>
                    <a:pt x="815" y="14850"/>
                  </a:lnTo>
                  <a:lnTo>
                    <a:pt x="815" y="14850"/>
                  </a:lnTo>
                  <a:lnTo>
                    <a:pt x="815" y="14850"/>
                  </a:lnTo>
                  <a:lnTo>
                    <a:pt x="815" y="14850"/>
                  </a:lnTo>
                  <a:lnTo>
                    <a:pt x="815" y="14850"/>
                  </a:lnTo>
                  <a:lnTo>
                    <a:pt x="815" y="14850"/>
                  </a:lnTo>
                  <a:lnTo>
                    <a:pt x="408" y="14850"/>
                  </a:lnTo>
                  <a:lnTo>
                    <a:pt x="408" y="14850"/>
                  </a:lnTo>
                  <a:lnTo>
                    <a:pt x="408" y="14850"/>
                  </a:lnTo>
                  <a:lnTo>
                    <a:pt x="408" y="15300"/>
                  </a:lnTo>
                  <a:lnTo>
                    <a:pt x="408" y="15300"/>
                  </a:lnTo>
                  <a:lnTo>
                    <a:pt x="408" y="15300"/>
                  </a:lnTo>
                  <a:lnTo>
                    <a:pt x="0" y="15300"/>
                  </a:lnTo>
                  <a:lnTo>
                    <a:pt x="0" y="15300"/>
                  </a:lnTo>
                  <a:lnTo>
                    <a:pt x="0" y="15300"/>
                  </a:lnTo>
                  <a:lnTo>
                    <a:pt x="0" y="15300"/>
                  </a:lnTo>
                  <a:lnTo>
                    <a:pt x="216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5054" name="Shape 5054"/>
            <p:cNvSpPr/>
            <p:nvPr/>
          </p:nvSpPr>
          <p:spPr>
            <a:xfrm>
              <a:off x="1014412" y="2030412"/>
              <a:ext cx="295276" cy="2460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3948" y="20023"/>
                    <a:pt x="6927" y="20107"/>
                    <a:pt x="0" y="21487"/>
                  </a:cubicBezTo>
                  <a:cubicBezTo>
                    <a:pt x="5336" y="15771"/>
                    <a:pt x="10110" y="8082"/>
                    <a:pt x="13597" y="0"/>
                  </a:cubicBezTo>
                  <a:cubicBezTo>
                    <a:pt x="16405" y="2985"/>
                    <a:pt x="18394" y="7688"/>
                    <a:pt x="19517" y="11124"/>
                  </a:cubicBezTo>
                  <a:cubicBezTo>
                    <a:pt x="20570" y="14306"/>
                    <a:pt x="21460" y="17517"/>
                    <a:pt x="21600" y="21600"/>
                  </a:cubicBezTo>
                  <a:close/>
                </a:path>
              </a:pathLst>
            </a:custGeom>
            <a:solidFill>
              <a:srgbClr val="EBEBEB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5055" name="Shape 5055"/>
            <p:cNvSpPr/>
            <p:nvPr/>
          </p:nvSpPr>
          <p:spPr>
            <a:xfrm>
              <a:off x="1171575" y="2020887"/>
              <a:ext cx="149225" cy="2587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514" y="20612"/>
                  </a:moveTo>
                  <a:cubicBezTo>
                    <a:pt x="5066" y="16901"/>
                    <a:pt x="368" y="11881"/>
                    <a:pt x="0" y="5847"/>
                  </a:cubicBezTo>
                  <a:lnTo>
                    <a:pt x="5296" y="0"/>
                  </a:lnTo>
                  <a:cubicBezTo>
                    <a:pt x="13586" y="6808"/>
                    <a:pt x="18146" y="14124"/>
                    <a:pt x="21600" y="21600"/>
                  </a:cubicBezTo>
                  <a:lnTo>
                    <a:pt x="11514" y="20612"/>
                  </a:lnTo>
                  <a:close/>
                </a:path>
              </a:pathLst>
            </a:custGeom>
            <a:solidFill>
              <a:srgbClr val="78ACFF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5056" name="Shape 5056"/>
            <p:cNvSpPr/>
            <p:nvPr/>
          </p:nvSpPr>
          <p:spPr>
            <a:xfrm>
              <a:off x="1316037" y="2276475"/>
              <a:ext cx="71438" cy="349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9546" y="6928"/>
                    <a:pt x="8775" y="204"/>
                    <a:pt x="21600" y="21600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5057" name="Shape 5057"/>
            <p:cNvSpPr/>
            <p:nvPr/>
          </p:nvSpPr>
          <p:spPr>
            <a:xfrm>
              <a:off x="1014412" y="2039937"/>
              <a:ext cx="300038" cy="2365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098" y="0"/>
                  </a:moveTo>
                  <a:cubicBezTo>
                    <a:pt x="9789" y="8169"/>
                    <a:pt x="5331" y="15204"/>
                    <a:pt x="0" y="21396"/>
                  </a:cubicBezTo>
                  <a:cubicBezTo>
                    <a:pt x="6963" y="20117"/>
                    <a:pt x="14086" y="19739"/>
                    <a:pt x="21600" y="21600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5058" name="Shape 5058"/>
            <p:cNvSpPr/>
            <p:nvPr/>
          </p:nvSpPr>
          <p:spPr>
            <a:xfrm>
              <a:off x="1196975" y="1951037"/>
              <a:ext cx="17463" cy="889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9037" y="11782"/>
                    <a:pt x="21234" y="12724"/>
                    <a:pt x="0" y="21600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5059" name="Shape 5059"/>
            <p:cNvSpPr/>
            <p:nvPr/>
          </p:nvSpPr>
          <p:spPr>
            <a:xfrm>
              <a:off x="1234552" y="2089150"/>
              <a:ext cx="64023" cy="1205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5556" h="20761" extrusionOk="0">
                  <a:moveTo>
                    <a:pt x="15556" y="20723"/>
                  </a:moveTo>
                  <a:cubicBezTo>
                    <a:pt x="7212" y="21600"/>
                    <a:pt x="-6044" y="7182"/>
                    <a:pt x="3079" y="0"/>
                  </a:cubicBezTo>
                  <a:cubicBezTo>
                    <a:pt x="12125" y="11019"/>
                    <a:pt x="9942" y="10581"/>
                    <a:pt x="15556" y="20723"/>
                  </a:cubicBezTo>
                  <a:close/>
                </a:path>
              </a:pathLst>
            </a:custGeom>
            <a:solidFill>
              <a:srgbClr val="000000"/>
            </a:solidFill>
            <a:ln w="6350" cap="flat">
              <a:solidFill>
                <a:srgbClr val="000000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5060" name="Shape 5060"/>
            <p:cNvSpPr/>
            <p:nvPr/>
          </p:nvSpPr>
          <p:spPr>
            <a:xfrm>
              <a:off x="758825" y="76200"/>
              <a:ext cx="1444427" cy="172815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0" tIns="0" rIns="0" bIns="0" numCol="1" anchor="t">
              <a:spAutoFit/>
            </a:bodyPr>
            <a:lstStyle>
              <a:lvl1pPr algn="ctr" defTabSz="406400">
                <a:lnSpc>
                  <a:spcPts val="1400"/>
                </a:lnSpc>
                <a:buClr>
                  <a:srgbClr val="1A1B1B"/>
                </a:buClr>
                <a:buFont typeface="Arial"/>
                <a:tabLst>
                  <a:tab pos="749300" algn="l"/>
                </a:tabLst>
                <a:defRPr>
                  <a:solidFill>
                    <a:srgbClr val="1A1B1B"/>
                  </a:solidFill>
                  <a:uFill>
                    <a:solidFill>
                      <a:srgbClr val="1A1B1B"/>
                    </a:solidFill>
                  </a:uFill>
                  <a:latin typeface="+mn-lt"/>
                  <a:ea typeface="+mn-ea"/>
                  <a:cs typeface="+mn-cs"/>
                  <a:sym typeface="Arial"/>
                </a:defRPr>
              </a:lvl1pPr>
            </a:lstStyle>
            <a:p>
              <a:r>
                <a:t>photons from the sun</a:t>
              </a:r>
            </a:p>
          </p:txBody>
        </p:sp>
      </p:grpSp>
      <p:grpSp>
        <p:nvGrpSpPr>
          <p:cNvPr id="6038" name="Group 6038"/>
          <p:cNvGrpSpPr/>
          <p:nvPr/>
        </p:nvGrpSpPr>
        <p:grpSpPr>
          <a:xfrm>
            <a:off x="328612" y="3700462"/>
            <a:ext cx="3273426" cy="2692401"/>
            <a:chOff x="0" y="0"/>
            <a:chExt cx="3273425" cy="2692400"/>
          </a:xfrm>
        </p:grpSpPr>
        <p:grpSp>
          <p:nvGrpSpPr>
            <p:cNvPr id="5249" name="Group 5249"/>
            <p:cNvGrpSpPr/>
            <p:nvPr/>
          </p:nvGrpSpPr>
          <p:grpSpPr>
            <a:xfrm>
              <a:off x="0" y="0"/>
              <a:ext cx="3273425" cy="2692401"/>
              <a:chOff x="0" y="0"/>
              <a:chExt cx="3273425" cy="2692400"/>
            </a:xfrm>
          </p:grpSpPr>
          <p:sp>
            <p:nvSpPr>
              <p:cNvPr id="5062" name="Shape 5062"/>
              <p:cNvSpPr/>
              <p:nvPr/>
            </p:nvSpPr>
            <p:spPr>
              <a:xfrm>
                <a:off x="0" y="0"/>
                <a:ext cx="3273425" cy="2692401"/>
              </a:xfrm>
              <a:prstGeom prst="rect">
                <a:avLst/>
              </a:prstGeom>
              <a:solidFill>
                <a:srgbClr val="CECFC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063" name="Shape 5063"/>
              <p:cNvSpPr/>
              <p:nvPr/>
            </p:nvSpPr>
            <p:spPr>
              <a:xfrm>
                <a:off x="2105025" y="1223962"/>
                <a:ext cx="396875" cy="9826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21600" y="3660"/>
                    </a:lnTo>
                    <a:lnTo>
                      <a:pt x="21600" y="21600"/>
                    </a:lnTo>
                    <a:lnTo>
                      <a:pt x="0" y="1794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 w="7938" cap="flat">
                <a:solidFill>
                  <a:srgbClr val="1A1B1B"/>
                </a:solidFill>
                <a:prstDash val="solid"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064" name="Shape 5064"/>
              <p:cNvSpPr/>
              <p:nvPr/>
            </p:nvSpPr>
            <p:spPr>
              <a:xfrm>
                <a:off x="2251075" y="1517650"/>
                <a:ext cx="90488" cy="809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0" y="15247"/>
                    </a:lnTo>
                    <a:lnTo>
                      <a:pt x="0" y="15247"/>
                    </a:lnTo>
                    <a:lnTo>
                      <a:pt x="379" y="15247"/>
                    </a:lnTo>
                    <a:lnTo>
                      <a:pt x="379" y="15247"/>
                    </a:lnTo>
                    <a:lnTo>
                      <a:pt x="379" y="15247"/>
                    </a:lnTo>
                    <a:lnTo>
                      <a:pt x="379" y="15247"/>
                    </a:lnTo>
                    <a:lnTo>
                      <a:pt x="379" y="14824"/>
                    </a:lnTo>
                    <a:lnTo>
                      <a:pt x="758" y="14824"/>
                    </a:lnTo>
                    <a:lnTo>
                      <a:pt x="758" y="14824"/>
                    </a:lnTo>
                    <a:lnTo>
                      <a:pt x="758" y="14824"/>
                    </a:lnTo>
                    <a:lnTo>
                      <a:pt x="758" y="14824"/>
                    </a:lnTo>
                    <a:lnTo>
                      <a:pt x="758" y="14824"/>
                    </a:lnTo>
                    <a:lnTo>
                      <a:pt x="758" y="14824"/>
                    </a:lnTo>
                    <a:lnTo>
                      <a:pt x="1137" y="14824"/>
                    </a:lnTo>
                    <a:lnTo>
                      <a:pt x="1137" y="14824"/>
                    </a:lnTo>
                    <a:lnTo>
                      <a:pt x="1137" y="14824"/>
                    </a:lnTo>
                    <a:lnTo>
                      <a:pt x="1137" y="14824"/>
                    </a:lnTo>
                    <a:lnTo>
                      <a:pt x="1137" y="14824"/>
                    </a:lnTo>
                    <a:lnTo>
                      <a:pt x="1516" y="14400"/>
                    </a:lnTo>
                    <a:lnTo>
                      <a:pt x="1516" y="14400"/>
                    </a:lnTo>
                    <a:lnTo>
                      <a:pt x="1516" y="14400"/>
                    </a:lnTo>
                    <a:lnTo>
                      <a:pt x="1516" y="14400"/>
                    </a:lnTo>
                    <a:lnTo>
                      <a:pt x="1516" y="14400"/>
                    </a:lnTo>
                    <a:lnTo>
                      <a:pt x="1516" y="14400"/>
                    </a:lnTo>
                    <a:lnTo>
                      <a:pt x="1895" y="14400"/>
                    </a:lnTo>
                    <a:lnTo>
                      <a:pt x="1895" y="14400"/>
                    </a:lnTo>
                    <a:lnTo>
                      <a:pt x="1895" y="14400"/>
                    </a:lnTo>
                    <a:lnTo>
                      <a:pt x="1895" y="14400"/>
                    </a:lnTo>
                    <a:lnTo>
                      <a:pt x="1895" y="14400"/>
                    </a:lnTo>
                    <a:lnTo>
                      <a:pt x="1895" y="14400"/>
                    </a:lnTo>
                    <a:lnTo>
                      <a:pt x="1895" y="13976"/>
                    </a:lnTo>
                    <a:lnTo>
                      <a:pt x="2274" y="13976"/>
                    </a:lnTo>
                    <a:lnTo>
                      <a:pt x="2274" y="13976"/>
                    </a:lnTo>
                    <a:lnTo>
                      <a:pt x="2274" y="13976"/>
                    </a:lnTo>
                    <a:lnTo>
                      <a:pt x="2274" y="13976"/>
                    </a:lnTo>
                    <a:lnTo>
                      <a:pt x="2274" y="13976"/>
                    </a:lnTo>
                    <a:lnTo>
                      <a:pt x="2653" y="13976"/>
                    </a:lnTo>
                    <a:lnTo>
                      <a:pt x="2653" y="13976"/>
                    </a:lnTo>
                    <a:lnTo>
                      <a:pt x="2653" y="13553"/>
                    </a:lnTo>
                    <a:lnTo>
                      <a:pt x="2653" y="13553"/>
                    </a:lnTo>
                    <a:lnTo>
                      <a:pt x="2653" y="13553"/>
                    </a:lnTo>
                    <a:lnTo>
                      <a:pt x="2653" y="13553"/>
                    </a:lnTo>
                    <a:lnTo>
                      <a:pt x="2653" y="13553"/>
                    </a:lnTo>
                    <a:lnTo>
                      <a:pt x="3032" y="13553"/>
                    </a:lnTo>
                    <a:lnTo>
                      <a:pt x="3032" y="13553"/>
                    </a:lnTo>
                    <a:lnTo>
                      <a:pt x="3032" y="13553"/>
                    </a:lnTo>
                    <a:lnTo>
                      <a:pt x="3032" y="13553"/>
                    </a:lnTo>
                    <a:lnTo>
                      <a:pt x="3032" y="13553"/>
                    </a:lnTo>
                    <a:lnTo>
                      <a:pt x="3032" y="13553"/>
                    </a:lnTo>
                    <a:lnTo>
                      <a:pt x="3411" y="13129"/>
                    </a:lnTo>
                    <a:lnTo>
                      <a:pt x="3411" y="13129"/>
                    </a:lnTo>
                    <a:lnTo>
                      <a:pt x="3411" y="13129"/>
                    </a:lnTo>
                    <a:lnTo>
                      <a:pt x="3411" y="13129"/>
                    </a:lnTo>
                    <a:lnTo>
                      <a:pt x="3411" y="13129"/>
                    </a:lnTo>
                    <a:lnTo>
                      <a:pt x="3411" y="13129"/>
                    </a:lnTo>
                    <a:lnTo>
                      <a:pt x="3789" y="13129"/>
                    </a:lnTo>
                    <a:lnTo>
                      <a:pt x="3789" y="13129"/>
                    </a:lnTo>
                    <a:lnTo>
                      <a:pt x="3789" y="13129"/>
                    </a:lnTo>
                    <a:lnTo>
                      <a:pt x="3789" y="13129"/>
                    </a:lnTo>
                    <a:lnTo>
                      <a:pt x="3789" y="12706"/>
                    </a:lnTo>
                    <a:lnTo>
                      <a:pt x="3789" y="12706"/>
                    </a:lnTo>
                    <a:lnTo>
                      <a:pt x="3789" y="12706"/>
                    </a:lnTo>
                    <a:lnTo>
                      <a:pt x="4168" y="12706"/>
                    </a:lnTo>
                    <a:lnTo>
                      <a:pt x="4168" y="12706"/>
                    </a:lnTo>
                    <a:lnTo>
                      <a:pt x="4168" y="12706"/>
                    </a:lnTo>
                    <a:lnTo>
                      <a:pt x="4168" y="12706"/>
                    </a:lnTo>
                    <a:lnTo>
                      <a:pt x="4168" y="12706"/>
                    </a:lnTo>
                    <a:lnTo>
                      <a:pt x="4168" y="12282"/>
                    </a:lnTo>
                    <a:lnTo>
                      <a:pt x="4168" y="12282"/>
                    </a:lnTo>
                    <a:lnTo>
                      <a:pt x="4168" y="12282"/>
                    </a:lnTo>
                    <a:lnTo>
                      <a:pt x="4547" y="12282"/>
                    </a:lnTo>
                    <a:lnTo>
                      <a:pt x="4547" y="12282"/>
                    </a:lnTo>
                    <a:lnTo>
                      <a:pt x="4547" y="12282"/>
                    </a:lnTo>
                    <a:lnTo>
                      <a:pt x="4547" y="12282"/>
                    </a:lnTo>
                    <a:lnTo>
                      <a:pt x="4547" y="12282"/>
                    </a:lnTo>
                    <a:lnTo>
                      <a:pt x="4547" y="12282"/>
                    </a:lnTo>
                    <a:lnTo>
                      <a:pt x="4926" y="11859"/>
                    </a:lnTo>
                    <a:lnTo>
                      <a:pt x="4926" y="11859"/>
                    </a:lnTo>
                    <a:lnTo>
                      <a:pt x="4926" y="11859"/>
                    </a:lnTo>
                    <a:lnTo>
                      <a:pt x="4926" y="11859"/>
                    </a:lnTo>
                    <a:lnTo>
                      <a:pt x="4926" y="11859"/>
                    </a:lnTo>
                    <a:lnTo>
                      <a:pt x="4926" y="11859"/>
                    </a:lnTo>
                    <a:lnTo>
                      <a:pt x="4926" y="11859"/>
                    </a:lnTo>
                    <a:lnTo>
                      <a:pt x="5305" y="11859"/>
                    </a:lnTo>
                    <a:lnTo>
                      <a:pt x="5305" y="11859"/>
                    </a:lnTo>
                    <a:lnTo>
                      <a:pt x="5305" y="11435"/>
                    </a:lnTo>
                    <a:lnTo>
                      <a:pt x="5305" y="11435"/>
                    </a:lnTo>
                    <a:lnTo>
                      <a:pt x="5305" y="11435"/>
                    </a:lnTo>
                    <a:lnTo>
                      <a:pt x="5305" y="11435"/>
                    </a:lnTo>
                    <a:lnTo>
                      <a:pt x="5305" y="11435"/>
                    </a:lnTo>
                    <a:lnTo>
                      <a:pt x="5305" y="11435"/>
                    </a:lnTo>
                    <a:lnTo>
                      <a:pt x="5684" y="11435"/>
                    </a:lnTo>
                    <a:lnTo>
                      <a:pt x="5684" y="11012"/>
                    </a:lnTo>
                    <a:lnTo>
                      <a:pt x="5684" y="11012"/>
                    </a:lnTo>
                    <a:lnTo>
                      <a:pt x="5684" y="11012"/>
                    </a:lnTo>
                    <a:lnTo>
                      <a:pt x="5684" y="11012"/>
                    </a:lnTo>
                    <a:lnTo>
                      <a:pt x="5684" y="11012"/>
                    </a:lnTo>
                    <a:lnTo>
                      <a:pt x="5684" y="11012"/>
                    </a:lnTo>
                    <a:lnTo>
                      <a:pt x="6063" y="11012"/>
                    </a:lnTo>
                    <a:lnTo>
                      <a:pt x="6063" y="11012"/>
                    </a:lnTo>
                    <a:lnTo>
                      <a:pt x="6063" y="11012"/>
                    </a:lnTo>
                    <a:lnTo>
                      <a:pt x="6063" y="10588"/>
                    </a:lnTo>
                    <a:lnTo>
                      <a:pt x="6063" y="10588"/>
                    </a:lnTo>
                    <a:lnTo>
                      <a:pt x="6063" y="10588"/>
                    </a:lnTo>
                    <a:lnTo>
                      <a:pt x="6063" y="10588"/>
                    </a:lnTo>
                    <a:lnTo>
                      <a:pt x="6063" y="10588"/>
                    </a:lnTo>
                    <a:lnTo>
                      <a:pt x="6442" y="10588"/>
                    </a:lnTo>
                    <a:lnTo>
                      <a:pt x="6442" y="10588"/>
                    </a:lnTo>
                    <a:lnTo>
                      <a:pt x="6442" y="10588"/>
                    </a:lnTo>
                    <a:lnTo>
                      <a:pt x="6442" y="10165"/>
                    </a:lnTo>
                    <a:lnTo>
                      <a:pt x="6442" y="10165"/>
                    </a:lnTo>
                    <a:lnTo>
                      <a:pt x="6442" y="10165"/>
                    </a:lnTo>
                    <a:lnTo>
                      <a:pt x="6442" y="10165"/>
                    </a:lnTo>
                    <a:lnTo>
                      <a:pt x="6442" y="10165"/>
                    </a:lnTo>
                    <a:lnTo>
                      <a:pt x="6442" y="10165"/>
                    </a:lnTo>
                    <a:lnTo>
                      <a:pt x="6821" y="9741"/>
                    </a:lnTo>
                    <a:lnTo>
                      <a:pt x="6821" y="9741"/>
                    </a:lnTo>
                    <a:lnTo>
                      <a:pt x="6821" y="9741"/>
                    </a:lnTo>
                    <a:lnTo>
                      <a:pt x="6821" y="9741"/>
                    </a:lnTo>
                    <a:lnTo>
                      <a:pt x="6821" y="9741"/>
                    </a:lnTo>
                    <a:lnTo>
                      <a:pt x="6821" y="9741"/>
                    </a:lnTo>
                    <a:lnTo>
                      <a:pt x="6821" y="9741"/>
                    </a:lnTo>
                    <a:lnTo>
                      <a:pt x="7200" y="9741"/>
                    </a:lnTo>
                    <a:lnTo>
                      <a:pt x="7200" y="9318"/>
                    </a:lnTo>
                    <a:lnTo>
                      <a:pt x="7200" y="9318"/>
                    </a:lnTo>
                    <a:lnTo>
                      <a:pt x="7200" y="9318"/>
                    </a:lnTo>
                    <a:lnTo>
                      <a:pt x="7200" y="9318"/>
                    </a:lnTo>
                    <a:lnTo>
                      <a:pt x="7200" y="9318"/>
                    </a:lnTo>
                    <a:lnTo>
                      <a:pt x="7200" y="9318"/>
                    </a:lnTo>
                    <a:lnTo>
                      <a:pt x="7200" y="9318"/>
                    </a:lnTo>
                    <a:lnTo>
                      <a:pt x="7200" y="9318"/>
                    </a:lnTo>
                    <a:lnTo>
                      <a:pt x="7200" y="8894"/>
                    </a:lnTo>
                    <a:lnTo>
                      <a:pt x="7579" y="8894"/>
                    </a:lnTo>
                    <a:lnTo>
                      <a:pt x="7579" y="8894"/>
                    </a:lnTo>
                    <a:lnTo>
                      <a:pt x="7579" y="8894"/>
                    </a:lnTo>
                    <a:lnTo>
                      <a:pt x="7579" y="8894"/>
                    </a:lnTo>
                    <a:lnTo>
                      <a:pt x="7579" y="8894"/>
                    </a:lnTo>
                    <a:lnTo>
                      <a:pt x="7579" y="8471"/>
                    </a:lnTo>
                    <a:lnTo>
                      <a:pt x="7579" y="8471"/>
                    </a:lnTo>
                    <a:lnTo>
                      <a:pt x="7579" y="8471"/>
                    </a:lnTo>
                    <a:lnTo>
                      <a:pt x="7579" y="8471"/>
                    </a:lnTo>
                    <a:lnTo>
                      <a:pt x="7579" y="8471"/>
                    </a:lnTo>
                    <a:lnTo>
                      <a:pt x="7958" y="8471"/>
                    </a:lnTo>
                    <a:lnTo>
                      <a:pt x="7958" y="8471"/>
                    </a:lnTo>
                    <a:lnTo>
                      <a:pt x="7958" y="8471"/>
                    </a:lnTo>
                    <a:lnTo>
                      <a:pt x="7958" y="8047"/>
                    </a:lnTo>
                    <a:lnTo>
                      <a:pt x="7958" y="8047"/>
                    </a:lnTo>
                    <a:lnTo>
                      <a:pt x="7958" y="8047"/>
                    </a:lnTo>
                    <a:lnTo>
                      <a:pt x="7958" y="8047"/>
                    </a:lnTo>
                    <a:lnTo>
                      <a:pt x="7958" y="8047"/>
                    </a:lnTo>
                    <a:lnTo>
                      <a:pt x="8337" y="8047"/>
                    </a:lnTo>
                    <a:lnTo>
                      <a:pt x="8337" y="8047"/>
                    </a:lnTo>
                    <a:lnTo>
                      <a:pt x="8337" y="7624"/>
                    </a:lnTo>
                    <a:lnTo>
                      <a:pt x="8337" y="7624"/>
                    </a:lnTo>
                    <a:lnTo>
                      <a:pt x="8337" y="7624"/>
                    </a:lnTo>
                    <a:lnTo>
                      <a:pt x="8337" y="7624"/>
                    </a:lnTo>
                    <a:lnTo>
                      <a:pt x="8337" y="7624"/>
                    </a:lnTo>
                    <a:lnTo>
                      <a:pt x="8337" y="7624"/>
                    </a:lnTo>
                    <a:lnTo>
                      <a:pt x="8337" y="7200"/>
                    </a:lnTo>
                    <a:lnTo>
                      <a:pt x="8337" y="7200"/>
                    </a:lnTo>
                    <a:lnTo>
                      <a:pt x="8337" y="7200"/>
                    </a:lnTo>
                    <a:lnTo>
                      <a:pt x="8716" y="7200"/>
                    </a:lnTo>
                    <a:lnTo>
                      <a:pt x="8716" y="7200"/>
                    </a:lnTo>
                    <a:lnTo>
                      <a:pt x="8716" y="7200"/>
                    </a:lnTo>
                    <a:lnTo>
                      <a:pt x="8716" y="7200"/>
                    </a:lnTo>
                    <a:lnTo>
                      <a:pt x="8716" y="6776"/>
                    </a:lnTo>
                    <a:lnTo>
                      <a:pt x="8716" y="6776"/>
                    </a:lnTo>
                    <a:lnTo>
                      <a:pt x="8716" y="6776"/>
                    </a:lnTo>
                    <a:lnTo>
                      <a:pt x="8716" y="6776"/>
                    </a:lnTo>
                    <a:lnTo>
                      <a:pt x="8716" y="6776"/>
                    </a:lnTo>
                    <a:lnTo>
                      <a:pt x="8716" y="6776"/>
                    </a:lnTo>
                    <a:lnTo>
                      <a:pt x="8716" y="6353"/>
                    </a:lnTo>
                    <a:lnTo>
                      <a:pt x="8716" y="6353"/>
                    </a:lnTo>
                    <a:lnTo>
                      <a:pt x="9095" y="6353"/>
                    </a:lnTo>
                    <a:lnTo>
                      <a:pt x="9095" y="6353"/>
                    </a:lnTo>
                    <a:lnTo>
                      <a:pt x="9095" y="6353"/>
                    </a:lnTo>
                    <a:lnTo>
                      <a:pt x="9095" y="6353"/>
                    </a:lnTo>
                    <a:lnTo>
                      <a:pt x="9095" y="5929"/>
                    </a:lnTo>
                    <a:lnTo>
                      <a:pt x="9095" y="5929"/>
                    </a:lnTo>
                    <a:lnTo>
                      <a:pt x="9095" y="5929"/>
                    </a:lnTo>
                    <a:lnTo>
                      <a:pt x="9095" y="5929"/>
                    </a:lnTo>
                    <a:lnTo>
                      <a:pt x="9095" y="5929"/>
                    </a:lnTo>
                    <a:lnTo>
                      <a:pt x="9095" y="5929"/>
                    </a:lnTo>
                    <a:lnTo>
                      <a:pt x="9474" y="5506"/>
                    </a:lnTo>
                    <a:lnTo>
                      <a:pt x="9474" y="5506"/>
                    </a:lnTo>
                    <a:lnTo>
                      <a:pt x="9474" y="5506"/>
                    </a:lnTo>
                    <a:lnTo>
                      <a:pt x="9474" y="5506"/>
                    </a:lnTo>
                    <a:lnTo>
                      <a:pt x="9474" y="5506"/>
                    </a:lnTo>
                    <a:lnTo>
                      <a:pt x="9474" y="5506"/>
                    </a:lnTo>
                    <a:lnTo>
                      <a:pt x="9474" y="5506"/>
                    </a:lnTo>
                    <a:lnTo>
                      <a:pt x="9474" y="5082"/>
                    </a:lnTo>
                    <a:lnTo>
                      <a:pt x="9474" y="5082"/>
                    </a:lnTo>
                    <a:lnTo>
                      <a:pt x="9474" y="5082"/>
                    </a:lnTo>
                    <a:lnTo>
                      <a:pt x="9474" y="5082"/>
                    </a:lnTo>
                    <a:lnTo>
                      <a:pt x="9474" y="5082"/>
                    </a:lnTo>
                    <a:lnTo>
                      <a:pt x="9474" y="4659"/>
                    </a:lnTo>
                    <a:lnTo>
                      <a:pt x="9474" y="4659"/>
                    </a:lnTo>
                    <a:lnTo>
                      <a:pt x="9853" y="4659"/>
                    </a:lnTo>
                    <a:lnTo>
                      <a:pt x="9853" y="4659"/>
                    </a:lnTo>
                    <a:lnTo>
                      <a:pt x="9853" y="4659"/>
                    </a:lnTo>
                    <a:lnTo>
                      <a:pt x="9853" y="4659"/>
                    </a:lnTo>
                    <a:lnTo>
                      <a:pt x="9853" y="4235"/>
                    </a:lnTo>
                    <a:lnTo>
                      <a:pt x="9853" y="4235"/>
                    </a:lnTo>
                    <a:lnTo>
                      <a:pt x="9853" y="4235"/>
                    </a:lnTo>
                    <a:lnTo>
                      <a:pt x="9853" y="4235"/>
                    </a:lnTo>
                    <a:lnTo>
                      <a:pt x="9853" y="4235"/>
                    </a:lnTo>
                    <a:lnTo>
                      <a:pt x="9853" y="4235"/>
                    </a:lnTo>
                    <a:lnTo>
                      <a:pt x="9853" y="4235"/>
                    </a:lnTo>
                    <a:lnTo>
                      <a:pt x="9853" y="3812"/>
                    </a:lnTo>
                    <a:lnTo>
                      <a:pt x="9853" y="3812"/>
                    </a:lnTo>
                    <a:lnTo>
                      <a:pt x="9853" y="3812"/>
                    </a:lnTo>
                    <a:lnTo>
                      <a:pt x="9853" y="3812"/>
                    </a:lnTo>
                    <a:lnTo>
                      <a:pt x="10232" y="3388"/>
                    </a:lnTo>
                    <a:lnTo>
                      <a:pt x="10232" y="3388"/>
                    </a:lnTo>
                    <a:lnTo>
                      <a:pt x="10232" y="3388"/>
                    </a:lnTo>
                    <a:lnTo>
                      <a:pt x="10232" y="3388"/>
                    </a:lnTo>
                    <a:lnTo>
                      <a:pt x="10232" y="3388"/>
                    </a:lnTo>
                    <a:lnTo>
                      <a:pt x="10232" y="3388"/>
                    </a:lnTo>
                    <a:lnTo>
                      <a:pt x="10232" y="3388"/>
                    </a:lnTo>
                    <a:lnTo>
                      <a:pt x="10232" y="2965"/>
                    </a:lnTo>
                    <a:lnTo>
                      <a:pt x="10232" y="2965"/>
                    </a:lnTo>
                    <a:lnTo>
                      <a:pt x="10232" y="2965"/>
                    </a:lnTo>
                    <a:lnTo>
                      <a:pt x="10232" y="2965"/>
                    </a:lnTo>
                    <a:lnTo>
                      <a:pt x="10232" y="2541"/>
                    </a:lnTo>
                    <a:lnTo>
                      <a:pt x="10232" y="2541"/>
                    </a:lnTo>
                    <a:lnTo>
                      <a:pt x="10232" y="2541"/>
                    </a:lnTo>
                    <a:lnTo>
                      <a:pt x="10611" y="2541"/>
                    </a:lnTo>
                    <a:lnTo>
                      <a:pt x="10611" y="2541"/>
                    </a:lnTo>
                    <a:lnTo>
                      <a:pt x="10611" y="2541"/>
                    </a:lnTo>
                    <a:lnTo>
                      <a:pt x="10611" y="2118"/>
                    </a:lnTo>
                    <a:lnTo>
                      <a:pt x="10611" y="2118"/>
                    </a:lnTo>
                    <a:lnTo>
                      <a:pt x="10611" y="2118"/>
                    </a:lnTo>
                    <a:lnTo>
                      <a:pt x="10611" y="2118"/>
                    </a:lnTo>
                    <a:lnTo>
                      <a:pt x="10611" y="2118"/>
                    </a:lnTo>
                    <a:lnTo>
                      <a:pt x="10611" y="2118"/>
                    </a:lnTo>
                    <a:lnTo>
                      <a:pt x="10611" y="1694"/>
                    </a:lnTo>
                    <a:lnTo>
                      <a:pt x="10611" y="1694"/>
                    </a:lnTo>
                    <a:lnTo>
                      <a:pt x="10611" y="1694"/>
                    </a:lnTo>
                    <a:lnTo>
                      <a:pt x="10611" y="1694"/>
                    </a:lnTo>
                    <a:lnTo>
                      <a:pt x="10611" y="1694"/>
                    </a:lnTo>
                    <a:lnTo>
                      <a:pt x="10611" y="1271"/>
                    </a:lnTo>
                    <a:lnTo>
                      <a:pt x="10611" y="1271"/>
                    </a:lnTo>
                    <a:lnTo>
                      <a:pt x="10611" y="1271"/>
                    </a:lnTo>
                    <a:lnTo>
                      <a:pt x="10611" y="1271"/>
                    </a:lnTo>
                    <a:lnTo>
                      <a:pt x="10611" y="1271"/>
                    </a:lnTo>
                    <a:lnTo>
                      <a:pt x="10611" y="847"/>
                    </a:lnTo>
                    <a:lnTo>
                      <a:pt x="10989" y="847"/>
                    </a:lnTo>
                    <a:lnTo>
                      <a:pt x="10989" y="847"/>
                    </a:lnTo>
                    <a:lnTo>
                      <a:pt x="10989" y="847"/>
                    </a:lnTo>
                    <a:lnTo>
                      <a:pt x="10989" y="847"/>
                    </a:lnTo>
                    <a:lnTo>
                      <a:pt x="10989" y="847"/>
                    </a:lnTo>
                    <a:lnTo>
                      <a:pt x="10989" y="424"/>
                    </a:lnTo>
                    <a:lnTo>
                      <a:pt x="10989" y="424"/>
                    </a:lnTo>
                    <a:lnTo>
                      <a:pt x="10989" y="424"/>
                    </a:lnTo>
                    <a:lnTo>
                      <a:pt x="10989" y="424"/>
                    </a:lnTo>
                    <a:lnTo>
                      <a:pt x="10989" y="0"/>
                    </a:lnTo>
                    <a:lnTo>
                      <a:pt x="10989" y="0"/>
                    </a:lnTo>
                    <a:lnTo>
                      <a:pt x="10989" y="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065" name="Shape 5065"/>
              <p:cNvSpPr/>
              <p:nvPr/>
            </p:nvSpPr>
            <p:spPr>
              <a:xfrm>
                <a:off x="2241550" y="1531937"/>
                <a:ext cx="68263" cy="444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086"/>
                    </a:moveTo>
                    <a:lnTo>
                      <a:pt x="0" y="3086"/>
                    </a:lnTo>
                    <a:lnTo>
                      <a:pt x="0" y="3857"/>
                    </a:lnTo>
                    <a:lnTo>
                      <a:pt x="502" y="3857"/>
                    </a:lnTo>
                    <a:lnTo>
                      <a:pt x="1005" y="4629"/>
                    </a:lnTo>
                    <a:lnTo>
                      <a:pt x="1507" y="5400"/>
                    </a:lnTo>
                    <a:lnTo>
                      <a:pt x="3014" y="6171"/>
                    </a:lnTo>
                    <a:lnTo>
                      <a:pt x="4019" y="7714"/>
                    </a:lnTo>
                    <a:lnTo>
                      <a:pt x="5526" y="8486"/>
                    </a:lnTo>
                    <a:lnTo>
                      <a:pt x="7033" y="10029"/>
                    </a:lnTo>
                    <a:lnTo>
                      <a:pt x="8540" y="11571"/>
                    </a:lnTo>
                    <a:lnTo>
                      <a:pt x="10549" y="13114"/>
                    </a:lnTo>
                    <a:lnTo>
                      <a:pt x="12056" y="13886"/>
                    </a:lnTo>
                    <a:lnTo>
                      <a:pt x="13563" y="15429"/>
                    </a:lnTo>
                    <a:lnTo>
                      <a:pt x="15070" y="16971"/>
                    </a:lnTo>
                    <a:lnTo>
                      <a:pt x="16577" y="17743"/>
                    </a:lnTo>
                    <a:lnTo>
                      <a:pt x="17581" y="19286"/>
                    </a:lnTo>
                    <a:lnTo>
                      <a:pt x="18586" y="20057"/>
                    </a:lnTo>
                    <a:lnTo>
                      <a:pt x="19088" y="20057"/>
                    </a:lnTo>
                    <a:lnTo>
                      <a:pt x="19591" y="20829"/>
                    </a:lnTo>
                    <a:lnTo>
                      <a:pt x="19591" y="20829"/>
                    </a:lnTo>
                    <a:lnTo>
                      <a:pt x="20093" y="21600"/>
                    </a:lnTo>
                    <a:lnTo>
                      <a:pt x="21600" y="17743"/>
                    </a:lnTo>
                    <a:lnTo>
                      <a:pt x="21600" y="17743"/>
                    </a:lnTo>
                    <a:lnTo>
                      <a:pt x="21098" y="17743"/>
                    </a:lnTo>
                    <a:lnTo>
                      <a:pt x="20595" y="16971"/>
                    </a:lnTo>
                    <a:lnTo>
                      <a:pt x="20093" y="16200"/>
                    </a:lnTo>
                    <a:lnTo>
                      <a:pt x="19088" y="15429"/>
                    </a:lnTo>
                    <a:lnTo>
                      <a:pt x="17581" y="14657"/>
                    </a:lnTo>
                    <a:lnTo>
                      <a:pt x="16074" y="13114"/>
                    </a:lnTo>
                    <a:lnTo>
                      <a:pt x="14567" y="11571"/>
                    </a:lnTo>
                    <a:lnTo>
                      <a:pt x="13060" y="10800"/>
                    </a:lnTo>
                    <a:lnTo>
                      <a:pt x="11553" y="9257"/>
                    </a:lnTo>
                    <a:lnTo>
                      <a:pt x="10047" y="7714"/>
                    </a:lnTo>
                    <a:lnTo>
                      <a:pt x="8540" y="6171"/>
                    </a:lnTo>
                    <a:lnTo>
                      <a:pt x="7033" y="5400"/>
                    </a:lnTo>
                    <a:lnTo>
                      <a:pt x="5526" y="3857"/>
                    </a:lnTo>
                    <a:lnTo>
                      <a:pt x="4019" y="3086"/>
                    </a:lnTo>
                    <a:lnTo>
                      <a:pt x="3014" y="1543"/>
                    </a:lnTo>
                    <a:lnTo>
                      <a:pt x="2512" y="771"/>
                    </a:lnTo>
                    <a:lnTo>
                      <a:pt x="2009" y="771"/>
                    </a:lnTo>
                    <a:lnTo>
                      <a:pt x="1507" y="0"/>
                    </a:lnTo>
                    <a:lnTo>
                      <a:pt x="1507" y="0"/>
                    </a:lnTo>
                    <a:lnTo>
                      <a:pt x="1507" y="0"/>
                    </a:lnTo>
                    <a:lnTo>
                      <a:pt x="0" y="30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066" name="Shape 5066"/>
              <p:cNvSpPr/>
              <p:nvPr/>
            </p:nvSpPr>
            <p:spPr>
              <a:xfrm>
                <a:off x="2216150" y="1500187"/>
                <a:ext cx="30163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900"/>
                    </a:moveTo>
                    <a:lnTo>
                      <a:pt x="0" y="900"/>
                    </a:lnTo>
                    <a:lnTo>
                      <a:pt x="0" y="1800"/>
                    </a:lnTo>
                    <a:lnTo>
                      <a:pt x="0" y="2700"/>
                    </a:lnTo>
                    <a:lnTo>
                      <a:pt x="1137" y="3600"/>
                    </a:lnTo>
                    <a:lnTo>
                      <a:pt x="1137" y="4500"/>
                    </a:lnTo>
                    <a:lnTo>
                      <a:pt x="1137" y="4500"/>
                    </a:lnTo>
                    <a:lnTo>
                      <a:pt x="1137" y="5400"/>
                    </a:lnTo>
                    <a:lnTo>
                      <a:pt x="2274" y="6300"/>
                    </a:lnTo>
                    <a:lnTo>
                      <a:pt x="2274" y="7200"/>
                    </a:lnTo>
                    <a:lnTo>
                      <a:pt x="3411" y="8100"/>
                    </a:lnTo>
                    <a:lnTo>
                      <a:pt x="3411" y="8100"/>
                    </a:lnTo>
                    <a:lnTo>
                      <a:pt x="3411" y="9000"/>
                    </a:lnTo>
                    <a:lnTo>
                      <a:pt x="4547" y="9900"/>
                    </a:lnTo>
                    <a:lnTo>
                      <a:pt x="5684" y="10800"/>
                    </a:lnTo>
                    <a:lnTo>
                      <a:pt x="6821" y="12600"/>
                    </a:lnTo>
                    <a:lnTo>
                      <a:pt x="7958" y="13500"/>
                    </a:lnTo>
                    <a:lnTo>
                      <a:pt x="9095" y="15300"/>
                    </a:lnTo>
                    <a:lnTo>
                      <a:pt x="10232" y="16200"/>
                    </a:lnTo>
                    <a:lnTo>
                      <a:pt x="11368" y="17100"/>
                    </a:lnTo>
                    <a:lnTo>
                      <a:pt x="13642" y="18900"/>
                    </a:lnTo>
                    <a:lnTo>
                      <a:pt x="14779" y="19800"/>
                    </a:lnTo>
                    <a:lnTo>
                      <a:pt x="15916" y="20700"/>
                    </a:lnTo>
                    <a:lnTo>
                      <a:pt x="18189" y="21600"/>
                    </a:lnTo>
                    <a:lnTo>
                      <a:pt x="21600" y="18000"/>
                    </a:lnTo>
                    <a:lnTo>
                      <a:pt x="20463" y="17100"/>
                    </a:lnTo>
                    <a:lnTo>
                      <a:pt x="18189" y="16200"/>
                    </a:lnTo>
                    <a:lnTo>
                      <a:pt x="17053" y="15300"/>
                    </a:lnTo>
                    <a:lnTo>
                      <a:pt x="15916" y="14400"/>
                    </a:lnTo>
                    <a:lnTo>
                      <a:pt x="14779" y="12600"/>
                    </a:lnTo>
                    <a:lnTo>
                      <a:pt x="13642" y="11700"/>
                    </a:lnTo>
                    <a:lnTo>
                      <a:pt x="12505" y="10800"/>
                    </a:lnTo>
                    <a:lnTo>
                      <a:pt x="11368" y="9900"/>
                    </a:lnTo>
                    <a:lnTo>
                      <a:pt x="10232" y="9000"/>
                    </a:lnTo>
                    <a:lnTo>
                      <a:pt x="9095" y="7200"/>
                    </a:lnTo>
                    <a:lnTo>
                      <a:pt x="9095" y="6300"/>
                    </a:lnTo>
                    <a:lnTo>
                      <a:pt x="9095" y="6300"/>
                    </a:lnTo>
                    <a:lnTo>
                      <a:pt x="7958" y="5400"/>
                    </a:lnTo>
                    <a:lnTo>
                      <a:pt x="7958" y="4500"/>
                    </a:lnTo>
                    <a:lnTo>
                      <a:pt x="7958" y="4500"/>
                    </a:lnTo>
                    <a:lnTo>
                      <a:pt x="6821" y="3600"/>
                    </a:lnTo>
                    <a:lnTo>
                      <a:pt x="6821" y="3600"/>
                    </a:lnTo>
                    <a:lnTo>
                      <a:pt x="6821" y="2700"/>
                    </a:lnTo>
                    <a:lnTo>
                      <a:pt x="6821" y="1800"/>
                    </a:lnTo>
                    <a:lnTo>
                      <a:pt x="5684" y="900"/>
                    </a:lnTo>
                    <a:lnTo>
                      <a:pt x="5684" y="900"/>
                    </a:lnTo>
                    <a:lnTo>
                      <a:pt x="5684" y="0"/>
                    </a:lnTo>
                    <a:lnTo>
                      <a:pt x="5684" y="0"/>
                    </a:lnTo>
                    <a:lnTo>
                      <a:pt x="0" y="9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067" name="Shape 5067"/>
              <p:cNvSpPr/>
              <p:nvPr/>
            </p:nvSpPr>
            <p:spPr>
              <a:xfrm>
                <a:off x="2198687" y="1460500"/>
                <a:ext cx="25401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4154"/>
                    </a:moveTo>
                    <a:lnTo>
                      <a:pt x="0" y="4154"/>
                    </a:lnTo>
                    <a:lnTo>
                      <a:pt x="1350" y="4154"/>
                    </a:lnTo>
                    <a:lnTo>
                      <a:pt x="1350" y="4154"/>
                    </a:lnTo>
                    <a:lnTo>
                      <a:pt x="2700" y="4985"/>
                    </a:lnTo>
                    <a:lnTo>
                      <a:pt x="2700" y="4985"/>
                    </a:lnTo>
                    <a:lnTo>
                      <a:pt x="4050" y="5815"/>
                    </a:lnTo>
                    <a:lnTo>
                      <a:pt x="4050" y="5815"/>
                    </a:lnTo>
                    <a:lnTo>
                      <a:pt x="4050" y="6646"/>
                    </a:lnTo>
                    <a:lnTo>
                      <a:pt x="5400" y="7477"/>
                    </a:lnTo>
                    <a:lnTo>
                      <a:pt x="5400" y="7477"/>
                    </a:lnTo>
                    <a:lnTo>
                      <a:pt x="6750" y="8308"/>
                    </a:lnTo>
                    <a:lnTo>
                      <a:pt x="6750" y="9138"/>
                    </a:lnTo>
                    <a:lnTo>
                      <a:pt x="6750" y="9138"/>
                    </a:lnTo>
                    <a:lnTo>
                      <a:pt x="8100" y="10800"/>
                    </a:lnTo>
                    <a:lnTo>
                      <a:pt x="9450" y="11631"/>
                    </a:lnTo>
                    <a:lnTo>
                      <a:pt x="10800" y="12462"/>
                    </a:lnTo>
                    <a:lnTo>
                      <a:pt x="10800" y="14123"/>
                    </a:lnTo>
                    <a:lnTo>
                      <a:pt x="12150" y="15785"/>
                    </a:lnTo>
                    <a:lnTo>
                      <a:pt x="12150" y="16615"/>
                    </a:lnTo>
                    <a:lnTo>
                      <a:pt x="13500" y="18277"/>
                    </a:lnTo>
                    <a:lnTo>
                      <a:pt x="13500" y="19108"/>
                    </a:lnTo>
                    <a:lnTo>
                      <a:pt x="14850" y="20769"/>
                    </a:lnTo>
                    <a:lnTo>
                      <a:pt x="14850" y="21600"/>
                    </a:lnTo>
                    <a:lnTo>
                      <a:pt x="21600" y="20769"/>
                    </a:lnTo>
                    <a:lnTo>
                      <a:pt x="21600" y="19938"/>
                    </a:lnTo>
                    <a:lnTo>
                      <a:pt x="20250" y="18277"/>
                    </a:lnTo>
                    <a:lnTo>
                      <a:pt x="20250" y="16615"/>
                    </a:lnTo>
                    <a:lnTo>
                      <a:pt x="18900" y="15785"/>
                    </a:lnTo>
                    <a:lnTo>
                      <a:pt x="18900" y="14123"/>
                    </a:lnTo>
                    <a:lnTo>
                      <a:pt x="17550" y="12462"/>
                    </a:lnTo>
                    <a:lnTo>
                      <a:pt x="16200" y="11631"/>
                    </a:lnTo>
                    <a:lnTo>
                      <a:pt x="16200" y="9969"/>
                    </a:lnTo>
                    <a:lnTo>
                      <a:pt x="14850" y="8308"/>
                    </a:lnTo>
                    <a:lnTo>
                      <a:pt x="13500" y="7477"/>
                    </a:lnTo>
                    <a:lnTo>
                      <a:pt x="13500" y="6646"/>
                    </a:lnTo>
                    <a:lnTo>
                      <a:pt x="12150" y="5815"/>
                    </a:lnTo>
                    <a:lnTo>
                      <a:pt x="12150" y="4985"/>
                    </a:lnTo>
                    <a:lnTo>
                      <a:pt x="10800" y="4985"/>
                    </a:lnTo>
                    <a:lnTo>
                      <a:pt x="10800" y="4154"/>
                    </a:lnTo>
                    <a:lnTo>
                      <a:pt x="9450" y="3323"/>
                    </a:lnTo>
                    <a:lnTo>
                      <a:pt x="9450" y="2492"/>
                    </a:lnTo>
                    <a:lnTo>
                      <a:pt x="8100" y="2492"/>
                    </a:lnTo>
                    <a:lnTo>
                      <a:pt x="8100" y="1662"/>
                    </a:lnTo>
                    <a:lnTo>
                      <a:pt x="6750" y="831"/>
                    </a:lnTo>
                    <a:lnTo>
                      <a:pt x="5400" y="831"/>
                    </a:lnTo>
                    <a:lnTo>
                      <a:pt x="5400" y="0"/>
                    </a:lnTo>
                    <a:lnTo>
                      <a:pt x="5400" y="0"/>
                    </a:lnTo>
                    <a:lnTo>
                      <a:pt x="0" y="415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068" name="Shape 5068"/>
              <p:cNvSpPr/>
              <p:nvPr/>
            </p:nvSpPr>
            <p:spPr>
              <a:xfrm>
                <a:off x="2162175" y="1449387"/>
                <a:ext cx="42863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00" y="10800"/>
                    </a:moveTo>
                    <a:lnTo>
                      <a:pt x="800" y="10800"/>
                    </a:lnTo>
                    <a:lnTo>
                      <a:pt x="1600" y="10800"/>
                    </a:lnTo>
                    <a:lnTo>
                      <a:pt x="2400" y="9000"/>
                    </a:lnTo>
                    <a:lnTo>
                      <a:pt x="3200" y="9000"/>
                    </a:lnTo>
                    <a:lnTo>
                      <a:pt x="4000" y="9000"/>
                    </a:lnTo>
                    <a:lnTo>
                      <a:pt x="4800" y="9000"/>
                    </a:lnTo>
                    <a:lnTo>
                      <a:pt x="5600" y="9000"/>
                    </a:lnTo>
                    <a:lnTo>
                      <a:pt x="6400" y="9000"/>
                    </a:lnTo>
                    <a:lnTo>
                      <a:pt x="7200" y="9000"/>
                    </a:lnTo>
                    <a:lnTo>
                      <a:pt x="7200" y="9000"/>
                    </a:lnTo>
                    <a:lnTo>
                      <a:pt x="8000" y="9000"/>
                    </a:lnTo>
                    <a:lnTo>
                      <a:pt x="8800" y="9000"/>
                    </a:lnTo>
                    <a:lnTo>
                      <a:pt x="9600" y="9000"/>
                    </a:lnTo>
                    <a:lnTo>
                      <a:pt x="9600" y="10800"/>
                    </a:lnTo>
                    <a:lnTo>
                      <a:pt x="10400" y="10800"/>
                    </a:lnTo>
                    <a:lnTo>
                      <a:pt x="11200" y="10800"/>
                    </a:lnTo>
                    <a:lnTo>
                      <a:pt x="11200" y="10800"/>
                    </a:lnTo>
                    <a:lnTo>
                      <a:pt x="12000" y="12600"/>
                    </a:lnTo>
                    <a:lnTo>
                      <a:pt x="12000" y="12600"/>
                    </a:lnTo>
                    <a:lnTo>
                      <a:pt x="12800" y="12600"/>
                    </a:lnTo>
                    <a:lnTo>
                      <a:pt x="13600" y="12600"/>
                    </a:lnTo>
                    <a:lnTo>
                      <a:pt x="13600" y="12600"/>
                    </a:lnTo>
                    <a:lnTo>
                      <a:pt x="14400" y="14400"/>
                    </a:lnTo>
                    <a:lnTo>
                      <a:pt x="14400" y="14400"/>
                    </a:lnTo>
                    <a:lnTo>
                      <a:pt x="15200" y="14400"/>
                    </a:lnTo>
                    <a:lnTo>
                      <a:pt x="16000" y="16200"/>
                    </a:lnTo>
                    <a:lnTo>
                      <a:pt x="16800" y="18000"/>
                    </a:lnTo>
                    <a:lnTo>
                      <a:pt x="17600" y="19800"/>
                    </a:lnTo>
                    <a:lnTo>
                      <a:pt x="18400" y="21600"/>
                    </a:lnTo>
                    <a:lnTo>
                      <a:pt x="21600" y="12600"/>
                    </a:lnTo>
                    <a:lnTo>
                      <a:pt x="20000" y="12600"/>
                    </a:lnTo>
                    <a:lnTo>
                      <a:pt x="19200" y="9000"/>
                    </a:lnTo>
                    <a:lnTo>
                      <a:pt x="18400" y="9000"/>
                    </a:lnTo>
                    <a:lnTo>
                      <a:pt x="17600" y="7200"/>
                    </a:lnTo>
                    <a:lnTo>
                      <a:pt x="16800" y="7200"/>
                    </a:lnTo>
                    <a:lnTo>
                      <a:pt x="16000" y="5400"/>
                    </a:lnTo>
                    <a:lnTo>
                      <a:pt x="16000" y="5400"/>
                    </a:lnTo>
                    <a:lnTo>
                      <a:pt x="15200" y="3600"/>
                    </a:lnTo>
                    <a:lnTo>
                      <a:pt x="14400" y="3600"/>
                    </a:lnTo>
                    <a:lnTo>
                      <a:pt x="13600" y="3600"/>
                    </a:lnTo>
                    <a:lnTo>
                      <a:pt x="13600" y="1800"/>
                    </a:lnTo>
                    <a:lnTo>
                      <a:pt x="12800" y="1800"/>
                    </a:lnTo>
                    <a:lnTo>
                      <a:pt x="12000" y="1800"/>
                    </a:lnTo>
                    <a:lnTo>
                      <a:pt x="11200" y="1800"/>
                    </a:lnTo>
                    <a:lnTo>
                      <a:pt x="10400" y="1800"/>
                    </a:lnTo>
                    <a:lnTo>
                      <a:pt x="9600" y="0"/>
                    </a:lnTo>
                    <a:lnTo>
                      <a:pt x="9600" y="0"/>
                    </a:lnTo>
                    <a:lnTo>
                      <a:pt x="8800" y="0"/>
                    </a:lnTo>
                    <a:lnTo>
                      <a:pt x="8000" y="0"/>
                    </a:lnTo>
                    <a:lnTo>
                      <a:pt x="7200" y="0"/>
                    </a:lnTo>
                    <a:lnTo>
                      <a:pt x="6400" y="0"/>
                    </a:lnTo>
                    <a:lnTo>
                      <a:pt x="5600" y="0"/>
                    </a:lnTo>
                    <a:lnTo>
                      <a:pt x="4800" y="0"/>
                    </a:lnTo>
                    <a:lnTo>
                      <a:pt x="4000" y="0"/>
                    </a:lnTo>
                    <a:lnTo>
                      <a:pt x="3200" y="0"/>
                    </a:lnTo>
                    <a:lnTo>
                      <a:pt x="2400" y="0"/>
                    </a:lnTo>
                    <a:lnTo>
                      <a:pt x="1600" y="0"/>
                    </a:lnTo>
                    <a:lnTo>
                      <a:pt x="0" y="1800"/>
                    </a:lnTo>
                    <a:lnTo>
                      <a:pt x="0" y="1800"/>
                    </a:lnTo>
                    <a:lnTo>
                      <a:pt x="80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069" name="Shape 5069"/>
              <p:cNvSpPr/>
              <p:nvPr/>
            </p:nvSpPr>
            <p:spPr>
              <a:xfrm>
                <a:off x="2112962" y="1450975"/>
                <a:ext cx="50801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0800"/>
                    </a:moveTo>
                    <a:lnTo>
                      <a:pt x="0" y="10800"/>
                    </a:lnTo>
                    <a:lnTo>
                      <a:pt x="675" y="10800"/>
                    </a:lnTo>
                    <a:lnTo>
                      <a:pt x="1350" y="13500"/>
                    </a:lnTo>
                    <a:lnTo>
                      <a:pt x="2025" y="16200"/>
                    </a:lnTo>
                    <a:lnTo>
                      <a:pt x="2700" y="16200"/>
                    </a:lnTo>
                    <a:lnTo>
                      <a:pt x="3375" y="16200"/>
                    </a:lnTo>
                    <a:lnTo>
                      <a:pt x="4050" y="18900"/>
                    </a:lnTo>
                    <a:lnTo>
                      <a:pt x="4725" y="18900"/>
                    </a:lnTo>
                    <a:lnTo>
                      <a:pt x="5400" y="18900"/>
                    </a:lnTo>
                    <a:lnTo>
                      <a:pt x="6075" y="18900"/>
                    </a:lnTo>
                    <a:lnTo>
                      <a:pt x="6750" y="21600"/>
                    </a:lnTo>
                    <a:lnTo>
                      <a:pt x="7425" y="21600"/>
                    </a:lnTo>
                    <a:lnTo>
                      <a:pt x="8100" y="21600"/>
                    </a:lnTo>
                    <a:lnTo>
                      <a:pt x="8775" y="21600"/>
                    </a:lnTo>
                    <a:lnTo>
                      <a:pt x="8775" y="21600"/>
                    </a:lnTo>
                    <a:lnTo>
                      <a:pt x="10125" y="21600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12150" y="21600"/>
                    </a:lnTo>
                    <a:lnTo>
                      <a:pt x="12825" y="18900"/>
                    </a:lnTo>
                    <a:lnTo>
                      <a:pt x="12825" y="18900"/>
                    </a:lnTo>
                    <a:lnTo>
                      <a:pt x="14850" y="18900"/>
                    </a:lnTo>
                    <a:lnTo>
                      <a:pt x="16200" y="18900"/>
                    </a:lnTo>
                    <a:lnTo>
                      <a:pt x="17550" y="16200"/>
                    </a:lnTo>
                    <a:lnTo>
                      <a:pt x="18900" y="16200"/>
                    </a:lnTo>
                    <a:lnTo>
                      <a:pt x="20250" y="13500"/>
                    </a:lnTo>
                    <a:lnTo>
                      <a:pt x="21600" y="13500"/>
                    </a:lnTo>
                    <a:lnTo>
                      <a:pt x="20925" y="0"/>
                    </a:lnTo>
                    <a:lnTo>
                      <a:pt x="19575" y="0"/>
                    </a:lnTo>
                    <a:lnTo>
                      <a:pt x="18225" y="0"/>
                    </a:lnTo>
                    <a:lnTo>
                      <a:pt x="16875" y="2700"/>
                    </a:lnTo>
                    <a:lnTo>
                      <a:pt x="15525" y="2700"/>
                    </a:lnTo>
                    <a:lnTo>
                      <a:pt x="14175" y="5400"/>
                    </a:lnTo>
                    <a:lnTo>
                      <a:pt x="12825" y="5400"/>
                    </a:lnTo>
                    <a:lnTo>
                      <a:pt x="12150" y="5400"/>
                    </a:lnTo>
                    <a:lnTo>
                      <a:pt x="11475" y="5400"/>
                    </a:lnTo>
                    <a:lnTo>
                      <a:pt x="10800" y="5400"/>
                    </a:lnTo>
                    <a:lnTo>
                      <a:pt x="10125" y="8100"/>
                    </a:lnTo>
                    <a:lnTo>
                      <a:pt x="9450" y="8100"/>
                    </a:lnTo>
                    <a:lnTo>
                      <a:pt x="8775" y="8100"/>
                    </a:lnTo>
                    <a:lnTo>
                      <a:pt x="8775" y="8100"/>
                    </a:lnTo>
                    <a:lnTo>
                      <a:pt x="8100" y="8100"/>
                    </a:lnTo>
                    <a:lnTo>
                      <a:pt x="7425" y="8100"/>
                    </a:lnTo>
                    <a:lnTo>
                      <a:pt x="6750" y="5400"/>
                    </a:lnTo>
                    <a:lnTo>
                      <a:pt x="6750" y="5400"/>
                    </a:lnTo>
                    <a:lnTo>
                      <a:pt x="6075" y="5400"/>
                    </a:lnTo>
                    <a:lnTo>
                      <a:pt x="5400" y="5400"/>
                    </a:lnTo>
                    <a:lnTo>
                      <a:pt x="5400" y="5400"/>
                    </a:lnTo>
                    <a:lnTo>
                      <a:pt x="4725" y="2700"/>
                    </a:lnTo>
                    <a:lnTo>
                      <a:pt x="4050" y="2700"/>
                    </a:lnTo>
                    <a:lnTo>
                      <a:pt x="4050" y="2700"/>
                    </a:lnTo>
                    <a:lnTo>
                      <a:pt x="3375" y="270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070" name="Shape 5070"/>
              <p:cNvSpPr/>
              <p:nvPr/>
            </p:nvSpPr>
            <p:spPr>
              <a:xfrm>
                <a:off x="2103437" y="1408112"/>
                <a:ext cx="15876" cy="492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394"/>
                    </a:lnTo>
                    <a:lnTo>
                      <a:pt x="0" y="2787"/>
                    </a:lnTo>
                    <a:lnTo>
                      <a:pt x="0" y="4181"/>
                    </a:lnTo>
                    <a:lnTo>
                      <a:pt x="0" y="5574"/>
                    </a:lnTo>
                    <a:lnTo>
                      <a:pt x="0" y="6968"/>
                    </a:lnTo>
                    <a:lnTo>
                      <a:pt x="0" y="8361"/>
                    </a:lnTo>
                    <a:lnTo>
                      <a:pt x="0" y="9058"/>
                    </a:lnTo>
                    <a:lnTo>
                      <a:pt x="0" y="9755"/>
                    </a:lnTo>
                    <a:lnTo>
                      <a:pt x="0" y="10452"/>
                    </a:lnTo>
                    <a:lnTo>
                      <a:pt x="0" y="11148"/>
                    </a:lnTo>
                    <a:lnTo>
                      <a:pt x="0" y="11845"/>
                    </a:lnTo>
                    <a:lnTo>
                      <a:pt x="0" y="12542"/>
                    </a:lnTo>
                    <a:lnTo>
                      <a:pt x="0" y="13239"/>
                    </a:lnTo>
                    <a:lnTo>
                      <a:pt x="0" y="13935"/>
                    </a:lnTo>
                    <a:lnTo>
                      <a:pt x="2160" y="14632"/>
                    </a:lnTo>
                    <a:lnTo>
                      <a:pt x="2160" y="15329"/>
                    </a:lnTo>
                    <a:lnTo>
                      <a:pt x="2160" y="16026"/>
                    </a:lnTo>
                    <a:lnTo>
                      <a:pt x="4320" y="16723"/>
                    </a:lnTo>
                    <a:lnTo>
                      <a:pt x="4320" y="17419"/>
                    </a:lnTo>
                    <a:lnTo>
                      <a:pt x="4320" y="18116"/>
                    </a:lnTo>
                    <a:lnTo>
                      <a:pt x="6480" y="18813"/>
                    </a:lnTo>
                    <a:lnTo>
                      <a:pt x="8640" y="19510"/>
                    </a:lnTo>
                    <a:lnTo>
                      <a:pt x="8640" y="19510"/>
                    </a:lnTo>
                    <a:lnTo>
                      <a:pt x="10800" y="20206"/>
                    </a:lnTo>
                    <a:lnTo>
                      <a:pt x="12960" y="20903"/>
                    </a:lnTo>
                    <a:lnTo>
                      <a:pt x="12960" y="21600"/>
                    </a:lnTo>
                    <a:lnTo>
                      <a:pt x="21600" y="18813"/>
                    </a:lnTo>
                    <a:lnTo>
                      <a:pt x="19440" y="18116"/>
                    </a:lnTo>
                    <a:lnTo>
                      <a:pt x="19440" y="18116"/>
                    </a:lnTo>
                    <a:lnTo>
                      <a:pt x="17280" y="17419"/>
                    </a:lnTo>
                    <a:lnTo>
                      <a:pt x="17280" y="17419"/>
                    </a:lnTo>
                    <a:lnTo>
                      <a:pt x="17280" y="16723"/>
                    </a:lnTo>
                    <a:lnTo>
                      <a:pt x="15120" y="16026"/>
                    </a:lnTo>
                    <a:lnTo>
                      <a:pt x="15120" y="16026"/>
                    </a:lnTo>
                    <a:lnTo>
                      <a:pt x="15120" y="15329"/>
                    </a:lnTo>
                    <a:lnTo>
                      <a:pt x="12960" y="14632"/>
                    </a:lnTo>
                    <a:lnTo>
                      <a:pt x="12960" y="14632"/>
                    </a:lnTo>
                    <a:lnTo>
                      <a:pt x="12960" y="13935"/>
                    </a:lnTo>
                    <a:lnTo>
                      <a:pt x="12960" y="13239"/>
                    </a:lnTo>
                    <a:lnTo>
                      <a:pt x="10800" y="12542"/>
                    </a:lnTo>
                    <a:lnTo>
                      <a:pt x="10800" y="12542"/>
                    </a:lnTo>
                    <a:lnTo>
                      <a:pt x="10800" y="11845"/>
                    </a:lnTo>
                    <a:lnTo>
                      <a:pt x="10800" y="11148"/>
                    </a:lnTo>
                    <a:lnTo>
                      <a:pt x="10800" y="10452"/>
                    </a:lnTo>
                    <a:lnTo>
                      <a:pt x="10800" y="9755"/>
                    </a:lnTo>
                    <a:lnTo>
                      <a:pt x="10800" y="9058"/>
                    </a:lnTo>
                    <a:lnTo>
                      <a:pt x="10800" y="8361"/>
                    </a:lnTo>
                    <a:lnTo>
                      <a:pt x="10800" y="6968"/>
                    </a:lnTo>
                    <a:lnTo>
                      <a:pt x="10800" y="5574"/>
                    </a:lnTo>
                    <a:lnTo>
                      <a:pt x="10800" y="4181"/>
                    </a:lnTo>
                    <a:lnTo>
                      <a:pt x="10800" y="2787"/>
                    </a:lnTo>
                    <a:lnTo>
                      <a:pt x="10800" y="1394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071" name="Shape 5071"/>
              <p:cNvSpPr/>
              <p:nvPr/>
            </p:nvSpPr>
            <p:spPr>
              <a:xfrm>
                <a:off x="2095500" y="1358900"/>
                <a:ext cx="15875" cy="492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484"/>
                    </a:moveTo>
                    <a:lnTo>
                      <a:pt x="0" y="3484"/>
                    </a:lnTo>
                    <a:lnTo>
                      <a:pt x="2160" y="3484"/>
                    </a:lnTo>
                    <a:lnTo>
                      <a:pt x="2160" y="3484"/>
                    </a:lnTo>
                    <a:lnTo>
                      <a:pt x="4320" y="4181"/>
                    </a:lnTo>
                    <a:lnTo>
                      <a:pt x="4320" y="4181"/>
                    </a:lnTo>
                    <a:lnTo>
                      <a:pt x="4320" y="4877"/>
                    </a:lnTo>
                    <a:lnTo>
                      <a:pt x="6480" y="5574"/>
                    </a:lnTo>
                    <a:lnTo>
                      <a:pt x="6480" y="5574"/>
                    </a:lnTo>
                    <a:lnTo>
                      <a:pt x="6480" y="6271"/>
                    </a:lnTo>
                    <a:lnTo>
                      <a:pt x="8640" y="6968"/>
                    </a:lnTo>
                    <a:lnTo>
                      <a:pt x="8640" y="6968"/>
                    </a:lnTo>
                    <a:lnTo>
                      <a:pt x="8640" y="7665"/>
                    </a:lnTo>
                    <a:lnTo>
                      <a:pt x="8640" y="8361"/>
                    </a:lnTo>
                    <a:lnTo>
                      <a:pt x="8640" y="9058"/>
                    </a:lnTo>
                    <a:lnTo>
                      <a:pt x="8640" y="9755"/>
                    </a:lnTo>
                    <a:lnTo>
                      <a:pt x="10800" y="9755"/>
                    </a:lnTo>
                    <a:lnTo>
                      <a:pt x="10800" y="10452"/>
                    </a:lnTo>
                    <a:lnTo>
                      <a:pt x="10800" y="11148"/>
                    </a:lnTo>
                    <a:lnTo>
                      <a:pt x="10800" y="11845"/>
                    </a:lnTo>
                    <a:lnTo>
                      <a:pt x="10800" y="12542"/>
                    </a:lnTo>
                    <a:lnTo>
                      <a:pt x="10800" y="13239"/>
                    </a:lnTo>
                    <a:lnTo>
                      <a:pt x="10800" y="14632"/>
                    </a:lnTo>
                    <a:lnTo>
                      <a:pt x="10800" y="16026"/>
                    </a:lnTo>
                    <a:lnTo>
                      <a:pt x="10800" y="17419"/>
                    </a:lnTo>
                    <a:lnTo>
                      <a:pt x="10800" y="18813"/>
                    </a:lnTo>
                    <a:lnTo>
                      <a:pt x="10800" y="20206"/>
                    </a:lnTo>
                    <a:lnTo>
                      <a:pt x="10800" y="21600"/>
                    </a:lnTo>
                    <a:lnTo>
                      <a:pt x="21600" y="21600"/>
                    </a:lnTo>
                    <a:lnTo>
                      <a:pt x="21600" y="20206"/>
                    </a:lnTo>
                    <a:lnTo>
                      <a:pt x="21600" y="18813"/>
                    </a:lnTo>
                    <a:lnTo>
                      <a:pt x="21600" y="17419"/>
                    </a:lnTo>
                    <a:lnTo>
                      <a:pt x="21600" y="16026"/>
                    </a:lnTo>
                    <a:lnTo>
                      <a:pt x="21600" y="14632"/>
                    </a:lnTo>
                    <a:lnTo>
                      <a:pt x="21600" y="13239"/>
                    </a:lnTo>
                    <a:lnTo>
                      <a:pt x="21600" y="12542"/>
                    </a:lnTo>
                    <a:lnTo>
                      <a:pt x="21600" y="11845"/>
                    </a:lnTo>
                    <a:lnTo>
                      <a:pt x="21600" y="11148"/>
                    </a:lnTo>
                    <a:lnTo>
                      <a:pt x="21600" y="10452"/>
                    </a:lnTo>
                    <a:lnTo>
                      <a:pt x="21600" y="9755"/>
                    </a:lnTo>
                    <a:lnTo>
                      <a:pt x="21600" y="9058"/>
                    </a:lnTo>
                    <a:lnTo>
                      <a:pt x="21600" y="8361"/>
                    </a:lnTo>
                    <a:lnTo>
                      <a:pt x="19440" y="7665"/>
                    </a:lnTo>
                    <a:lnTo>
                      <a:pt x="19440" y="6968"/>
                    </a:lnTo>
                    <a:lnTo>
                      <a:pt x="19440" y="6271"/>
                    </a:lnTo>
                    <a:lnTo>
                      <a:pt x="19440" y="5574"/>
                    </a:lnTo>
                    <a:lnTo>
                      <a:pt x="17280" y="4877"/>
                    </a:lnTo>
                    <a:lnTo>
                      <a:pt x="17280" y="4181"/>
                    </a:lnTo>
                    <a:lnTo>
                      <a:pt x="15120" y="3484"/>
                    </a:lnTo>
                    <a:lnTo>
                      <a:pt x="15120" y="2787"/>
                    </a:lnTo>
                    <a:lnTo>
                      <a:pt x="12960" y="2090"/>
                    </a:lnTo>
                    <a:lnTo>
                      <a:pt x="12960" y="2090"/>
                    </a:lnTo>
                    <a:lnTo>
                      <a:pt x="10800" y="1394"/>
                    </a:lnTo>
                    <a:lnTo>
                      <a:pt x="8640" y="697"/>
                    </a:lnTo>
                    <a:lnTo>
                      <a:pt x="8640" y="0"/>
                    </a:lnTo>
                    <a:lnTo>
                      <a:pt x="8640" y="0"/>
                    </a:lnTo>
                    <a:lnTo>
                      <a:pt x="0" y="348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072" name="Shape 5072"/>
              <p:cNvSpPr/>
              <p:nvPr/>
            </p:nvSpPr>
            <p:spPr>
              <a:xfrm>
                <a:off x="2054225" y="1354137"/>
                <a:ext cx="47625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" y="21600"/>
                    </a:moveTo>
                    <a:lnTo>
                      <a:pt x="1440" y="21600"/>
                    </a:lnTo>
                    <a:lnTo>
                      <a:pt x="2880" y="19440"/>
                    </a:lnTo>
                    <a:lnTo>
                      <a:pt x="4320" y="19440"/>
                    </a:lnTo>
                    <a:lnTo>
                      <a:pt x="5760" y="17280"/>
                    </a:lnTo>
                    <a:lnTo>
                      <a:pt x="6480" y="17280"/>
                    </a:lnTo>
                    <a:lnTo>
                      <a:pt x="7920" y="15120"/>
                    </a:lnTo>
                    <a:lnTo>
                      <a:pt x="9360" y="12960"/>
                    </a:lnTo>
                    <a:lnTo>
                      <a:pt x="10080" y="12960"/>
                    </a:lnTo>
                    <a:lnTo>
                      <a:pt x="10080" y="12960"/>
                    </a:lnTo>
                    <a:lnTo>
                      <a:pt x="10800" y="12960"/>
                    </a:lnTo>
                    <a:lnTo>
                      <a:pt x="11520" y="12960"/>
                    </a:lnTo>
                    <a:lnTo>
                      <a:pt x="12240" y="12960"/>
                    </a:lnTo>
                    <a:lnTo>
                      <a:pt x="12960" y="12960"/>
                    </a:lnTo>
                    <a:lnTo>
                      <a:pt x="12960" y="10800"/>
                    </a:lnTo>
                    <a:lnTo>
                      <a:pt x="13680" y="10800"/>
                    </a:lnTo>
                    <a:lnTo>
                      <a:pt x="14400" y="10800"/>
                    </a:lnTo>
                    <a:lnTo>
                      <a:pt x="14400" y="10800"/>
                    </a:lnTo>
                    <a:lnTo>
                      <a:pt x="15120" y="10800"/>
                    </a:lnTo>
                    <a:lnTo>
                      <a:pt x="15840" y="10800"/>
                    </a:lnTo>
                    <a:lnTo>
                      <a:pt x="15840" y="12960"/>
                    </a:lnTo>
                    <a:lnTo>
                      <a:pt x="16560" y="12960"/>
                    </a:lnTo>
                    <a:lnTo>
                      <a:pt x="16560" y="12960"/>
                    </a:lnTo>
                    <a:lnTo>
                      <a:pt x="17280" y="12960"/>
                    </a:lnTo>
                    <a:lnTo>
                      <a:pt x="17280" y="12960"/>
                    </a:lnTo>
                    <a:lnTo>
                      <a:pt x="18000" y="15120"/>
                    </a:lnTo>
                    <a:lnTo>
                      <a:pt x="18720" y="15120"/>
                    </a:lnTo>
                    <a:lnTo>
                      <a:pt x="18720" y="17280"/>
                    </a:lnTo>
                    <a:lnTo>
                      <a:pt x="21600" y="6480"/>
                    </a:lnTo>
                    <a:lnTo>
                      <a:pt x="20880" y="6480"/>
                    </a:lnTo>
                    <a:lnTo>
                      <a:pt x="20160" y="4320"/>
                    </a:lnTo>
                    <a:lnTo>
                      <a:pt x="19440" y="2160"/>
                    </a:lnTo>
                    <a:lnTo>
                      <a:pt x="18720" y="2160"/>
                    </a:lnTo>
                    <a:lnTo>
                      <a:pt x="18000" y="2160"/>
                    </a:lnTo>
                    <a:lnTo>
                      <a:pt x="17280" y="0"/>
                    </a:lnTo>
                    <a:lnTo>
                      <a:pt x="16560" y="0"/>
                    </a:lnTo>
                    <a:lnTo>
                      <a:pt x="16560" y="0"/>
                    </a:lnTo>
                    <a:lnTo>
                      <a:pt x="15120" y="0"/>
                    </a:lnTo>
                    <a:lnTo>
                      <a:pt x="15120" y="0"/>
                    </a:lnTo>
                    <a:lnTo>
                      <a:pt x="14400" y="0"/>
                    </a:lnTo>
                    <a:lnTo>
                      <a:pt x="13680" y="0"/>
                    </a:lnTo>
                    <a:lnTo>
                      <a:pt x="12960" y="0"/>
                    </a:lnTo>
                    <a:lnTo>
                      <a:pt x="12240" y="0"/>
                    </a:lnTo>
                    <a:lnTo>
                      <a:pt x="11520" y="0"/>
                    </a:lnTo>
                    <a:lnTo>
                      <a:pt x="10800" y="0"/>
                    </a:lnTo>
                    <a:lnTo>
                      <a:pt x="10080" y="2160"/>
                    </a:lnTo>
                    <a:lnTo>
                      <a:pt x="9360" y="2160"/>
                    </a:lnTo>
                    <a:lnTo>
                      <a:pt x="8640" y="2160"/>
                    </a:lnTo>
                    <a:lnTo>
                      <a:pt x="7920" y="2160"/>
                    </a:lnTo>
                    <a:lnTo>
                      <a:pt x="6480" y="4320"/>
                    </a:lnTo>
                    <a:lnTo>
                      <a:pt x="5760" y="6480"/>
                    </a:lnTo>
                    <a:lnTo>
                      <a:pt x="4320" y="6480"/>
                    </a:lnTo>
                    <a:lnTo>
                      <a:pt x="2880" y="8640"/>
                    </a:lnTo>
                    <a:lnTo>
                      <a:pt x="1440" y="8640"/>
                    </a:lnTo>
                    <a:lnTo>
                      <a:pt x="0" y="10800"/>
                    </a:lnTo>
                    <a:lnTo>
                      <a:pt x="0" y="10800"/>
                    </a:lnTo>
                    <a:lnTo>
                      <a:pt x="144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073" name="Shape 5073"/>
              <p:cNvSpPr/>
              <p:nvPr/>
            </p:nvSpPr>
            <p:spPr>
              <a:xfrm>
                <a:off x="2006600" y="1362075"/>
                <a:ext cx="50800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0800"/>
                    </a:moveTo>
                    <a:lnTo>
                      <a:pt x="0" y="10800"/>
                    </a:lnTo>
                    <a:lnTo>
                      <a:pt x="675" y="13500"/>
                    </a:lnTo>
                    <a:lnTo>
                      <a:pt x="1350" y="13500"/>
                    </a:lnTo>
                    <a:lnTo>
                      <a:pt x="2025" y="16200"/>
                    </a:lnTo>
                    <a:lnTo>
                      <a:pt x="2700" y="16200"/>
                    </a:lnTo>
                    <a:lnTo>
                      <a:pt x="2700" y="18900"/>
                    </a:lnTo>
                    <a:lnTo>
                      <a:pt x="4050" y="18900"/>
                    </a:lnTo>
                    <a:lnTo>
                      <a:pt x="4050" y="18900"/>
                    </a:lnTo>
                    <a:lnTo>
                      <a:pt x="4725" y="21600"/>
                    </a:lnTo>
                    <a:lnTo>
                      <a:pt x="6075" y="21600"/>
                    </a:lnTo>
                    <a:lnTo>
                      <a:pt x="6075" y="21600"/>
                    </a:lnTo>
                    <a:lnTo>
                      <a:pt x="6750" y="21600"/>
                    </a:lnTo>
                    <a:lnTo>
                      <a:pt x="8100" y="21600"/>
                    </a:lnTo>
                    <a:lnTo>
                      <a:pt x="8775" y="21600"/>
                    </a:lnTo>
                    <a:lnTo>
                      <a:pt x="9450" y="21600"/>
                    </a:lnTo>
                    <a:lnTo>
                      <a:pt x="10125" y="21600"/>
                    </a:lnTo>
                    <a:lnTo>
                      <a:pt x="10800" y="21600"/>
                    </a:lnTo>
                    <a:lnTo>
                      <a:pt x="11475" y="21600"/>
                    </a:lnTo>
                    <a:lnTo>
                      <a:pt x="12150" y="21600"/>
                    </a:lnTo>
                    <a:lnTo>
                      <a:pt x="12825" y="21600"/>
                    </a:lnTo>
                    <a:lnTo>
                      <a:pt x="13500" y="21600"/>
                    </a:lnTo>
                    <a:lnTo>
                      <a:pt x="14850" y="18900"/>
                    </a:lnTo>
                    <a:lnTo>
                      <a:pt x="16200" y="18900"/>
                    </a:lnTo>
                    <a:lnTo>
                      <a:pt x="17550" y="16200"/>
                    </a:lnTo>
                    <a:lnTo>
                      <a:pt x="18900" y="16200"/>
                    </a:lnTo>
                    <a:lnTo>
                      <a:pt x="20250" y="16200"/>
                    </a:lnTo>
                    <a:lnTo>
                      <a:pt x="21600" y="13500"/>
                    </a:lnTo>
                    <a:lnTo>
                      <a:pt x="20250" y="0"/>
                    </a:lnTo>
                    <a:lnTo>
                      <a:pt x="19575" y="0"/>
                    </a:lnTo>
                    <a:lnTo>
                      <a:pt x="18225" y="2700"/>
                    </a:lnTo>
                    <a:lnTo>
                      <a:pt x="16875" y="2700"/>
                    </a:lnTo>
                    <a:lnTo>
                      <a:pt x="15525" y="5400"/>
                    </a:lnTo>
                    <a:lnTo>
                      <a:pt x="14175" y="5400"/>
                    </a:lnTo>
                    <a:lnTo>
                      <a:pt x="12825" y="5400"/>
                    </a:lnTo>
                    <a:lnTo>
                      <a:pt x="12150" y="8100"/>
                    </a:lnTo>
                    <a:lnTo>
                      <a:pt x="11475" y="8100"/>
                    </a:lnTo>
                    <a:lnTo>
                      <a:pt x="10800" y="8100"/>
                    </a:lnTo>
                    <a:lnTo>
                      <a:pt x="10125" y="8100"/>
                    </a:lnTo>
                    <a:lnTo>
                      <a:pt x="10125" y="8100"/>
                    </a:lnTo>
                    <a:lnTo>
                      <a:pt x="9450" y="8100"/>
                    </a:lnTo>
                    <a:lnTo>
                      <a:pt x="8775" y="8100"/>
                    </a:lnTo>
                    <a:lnTo>
                      <a:pt x="8100" y="8100"/>
                    </a:lnTo>
                    <a:lnTo>
                      <a:pt x="7425" y="8100"/>
                    </a:lnTo>
                    <a:lnTo>
                      <a:pt x="6750" y="8100"/>
                    </a:lnTo>
                    <a:lnTo>
                      <a:pt x="6075" y="8100"/>
                    </a:lnTo>
                    <a:lnTo>
                      <a:pt x="6075" y="5400"/>
                    </a:lnTo>
                    <a:lnTo>
                      <a:pt x="5400" y="5400"/>
                    </a:lnTo>
                    <a:lnTo>
                      <a:pt x="4725" y="5400"/>
                    </a:lnTo>
                    <a:lnTo>
                      <a:pt x="4050" y="5400"/>
                    </a:lnTo>
                    <a:lnTo>
                      <a:pt x="4050" y="2700"/>
                    </a:lnTo>
                    <a:lnTo>
                      <a:pt x="3375" y="2700"/>
                    </a:lnTo>
                    <a:lnTo>
                      <a:pt x="2700" y="2700"/>
                    </a:lnTo>
                    <a:lnTo>
                      <a:pt x="2700" y="0"/>
                    </a:lnTo>
                    <a:lnTo>
                      <a:pt x="2025" y="0"/>
                    </a:lnTo>
                    <a:lnTo>
                      <a:pt x="2025" y="0"/>
                    </a:lnTo>
                    <a:lnTo>
                      <a:pt x="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074" name="Shape 5074"/>
              <p:cNvSpPr/>
              <p:nvPr/>
            </p:nvSpPr>
            <p:spPr>
              <a:xfrm>
                <a:off x="1995487" y="1320800"/>
                <a:ext cx="15876" cy="476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" y="0"/>
                    </a:moveTo>
                    <a:lnTo>
                      <a:pt x="2160" y="0"/>
                    </a:lnTo>
                    <a:lnTo>
                      <a:pt x="2160" y="720"/>
                    </a:lnTo>
                    <a:lnTo>
                      <a:pt x="0" y="2160"/>
                    </a:lnTo>
                    <a:lnTo>
                      <a:pt x="0" y="3600"/>
                    </a:lnTo>
                    <a:lnTo>
                      <a:pt x="0" y="5040"/>
                    </a:lnTo>
                    <a:lnTo>
                      <a:pt x="0" y="6480"/>
                    </a:lnTo>
                    <a:lnTo>
                      <a:pt x="0" y="7920"/>
                    </a:lnTo>
                    <a:lnTo>
                      <a:pt x="0" y="8640"/>
                    </a:lnTo>
                    <a:lnTo>
                      <a:pt x="0" y="9360"/>
                    </a:lnTo>
                    <a:lnTo>
                      <a:pt x="0" y="10080"/>
                    </a:lnTo>
                    <a:lnTo>
                      <a:pt x="0" y="10800"/>
                    </a:lnTo>
                    <a:lnTo>
                      <a:pt x="0" y="11520"/>
                    </a:lnTo>
                    <a:lnTo>
                      <a:pt x="2160" y="12240"/>
                    </a:lnTo>
                    <a:lnTo>
                      <a:pt x="2160" y="12960"/>
                    </a:lnTo>
                    <a:lnTo>
                      <a:pt x="2160" y="13680"/>
                    </a:lnTo>
                    <a:lnTo>
                      <a:pt x="2160" y="14400"/>
                    </a:lnTo>
                    <a:lnTo>
                      <a:pt x="4320" y="15120"/>
                    </a:lnTo>
                    <a:lnTo>
                      <a:pt x="4320" y="15840"/>
                    </a:lnTo>
                    <a:lnTo>
                      <a:pt x="4320" y="16560"/>
                    </a:lnTo>
                    <a:lnTo>
                      <a:pt x="4320" y="17280"/>
                    </a:lnTo>
                    <a:lnTo>
                      <a:pt x="6480" y="18000"/>
                    </a:lnTo>
                    <a:lnTo>
                      <a:pt x="6480" y="18720"/>
                    </a:lnTo>
                    <a:lnTo>
                      <a:pt x="8640" y="19440"/>
                    </a:lnTo>
                    <a:lnTo>
                      <a:pt x="10800" y="20160"/>
                    </a:lnTo>
                    <a:lnTo>
                      <a:pt x="10800" y="20880"/>
                    </a:lnTo>
                    <a:lnTo>
                      <a:pt x="12960" y="20880"/>
                    </a:lnTo>
                    <a:lnTo>
                      <a:pt x="15120" y="21600"/>
                    </a:lnTo>
                    <a:lnTo>
                      <a:pt x="21600" y="18720"/>
                    </a:lnTo>
                    <a:lnTo>
                      <a:pt x="21600" y="18000"/>
                    </a:lnTo>
                    <a:lnTo>
                      <a:pt x="19440" y="18000"/>
                    </a:lnTo>
                    <a:lnTo>
                      <a:pt x="19440" y="17280"/>
                    </a:lnTo>
                    <a:lnTo>
                      <a:pt x="17280" y="17280"/>
                    </a:lnTo>
                    <a:lnTo>
                      <a:pt x="17280" y="16560"/>
                    </a:lnTo>
                    <a:lnTo>
                      <a:pt x="17280" y="15840"/>
                    </a:lnTo>
                    <a:lnTo>
                      <a:pt x="15120" y="15840"/>
                    </a:lnTo>
                    <a:lnTo>
                      <a:pt x="15120" y="15120"/>
                    </a:lnTo>
                    <a:lnTo>
                      <a:pt x="15120" y="15120"/>
                    </a:lnTo>
                    <a:lnTo>
                      <a:pt x="15120" y="14400"/>
                    </a:lnTo>
                    <a:lnTo>
                      <a:pt x="15120" y="13680"/>
                    </a:lnTo>
                    <a:lnTo>
                      <a:pt x="12960" y="12960"/>
                    </a:lnTo>
                    <a:lnTo>
                      <a:pt x="12960" y="12960"/>
                    </a:lnTo>
                    <a:lnTo>
                      <a:pt x="12960" y="12240"/>
                    </a:lnTo>
                    <a:lnTo>
                      <a:pt x="12960" y="11520"/>
                    </a:lnTo>
                    <a:lnTo>
                      <a:pt x="12960" y="10800"/>
                    </a:lnTo>
                    <a:lnTo>
                      <a:pt x="12960" y="10080"/>
                    </a:lnTo>
                    <a:lnTo>
                      <a:pt x="12960" y="9360"/>
                    </a:lnTo>
                    <a:lnTo>
                      <a:pt x="12960" y="8640"/>
                    </a:lnTo>
                    <a:lnTo>
                      <a:pt x="12960" y="7920"/>
                    </a:lnTo>
                    <a:lnTo>
                      <a:pt x="12960" y="6480"/>
                    </a:lnTo>
                    <a:lnTo>
                      <a:pt x="12960" y="5040"/>
                    </a:lnTo>
                    <a:lnTo>
                      <a:pt x="12960" y="4320"/>
                    </a:lnTo>
                    <a:lnTo>
                      <a:pt x="12960" y="2880"/>
                    </a:lnTo>
                    <a:lnTo>
                      <a:pt x="12960" y="720"/>
                    </a:lnTo>
                    <a:lnTo>
                      <a:pt x="12960" y="0"/>
                    </a:lnTo>
                    <a:lnTo>
                      <a:pt x="12960" y="0"/>
                    </a:lnTo>
                    <a:lnTo>
                      <a:pt x="216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075" name="Shape 5075"/>
              <p:cNvSpPr/>
              <p:nvPr/>
            </p:nvSpPr>
            <p:spPr>
              <a:xfrm>
                <a:off x="1987550" y="1270000"/>
                <a:ext cx="17463" cy="508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700"/>
                    </a:moveTo>
                    <a:lnTo>
                      <a:pt x="0" y="2700"/>
                    </a:lnTo>
                    <a:lnTo>
                      <a:pt x="1964" y="3375"/>
                    </a:lnTo>
                    <a:lnTo>
                      <a:pt x="1964" y="3375"/>
                    </a:lnTo>
                    <a:lnTo>
                      <a:pt x="3927" y="4050"/>
                    </a:lnTo>
                    <a:lnTo>
                      <a:pt x="3927" y="4050"/>
                    </a:lnTo>
                    <a:lnTo>
                      <a:pt x="5891" y="4725"/>
                    </a:lnTo>
                    <a:lnTo>
                      <a:pt x="5891" y="5400"/>
                    </a:lnTo>
                    <a:lnTo>
                      <a:pt x="5891" y="5400"/>
                    </a:lnTo>
                    <a:lnTo>
                      <a:pt x="7855" y="6075"/>
                    </a:lnTo>
                    <a:lnTo>
                      <a:pt x="7855" y="6750"/>
                    </a:lnTo>
                    <a:lnTo>
                      <a:pt x="7855" y="6750"/>
                    </a:lnTo>
                    <a:lnTo>
                      <a:pt x="7855" y="7425"/>
                    </a:lnTo>
                    <a:lnTo>
                      <a:pt x="9818" y="8100"/>
                    </a:lnTo>
                    <a:lnTo>
                      <a:pt x="9818" y="8775"/>
                    </a:lnTo>
                    <a:lnTo>
                      <a:pt x="9818" y="9450"/>
                    </a:lnTo>
                    <a:lnTo>
                      <a:pt x="9818" y="10125"/>
                    </a:lnTo>
                    <a:lnTo>
                      <a:pt x="9818" y="10800"/>
                    </a:lnTo>
                    <a:lnTo>
                      <a:pt x="9818" y="11475"/>
                    </a:lnTo>
                    <a:lnTo>
                      <a:pt x="9818" y="12150"/>
                    </a:lnTo>
                    <a:lnTo>
                      <a:pt x="11782" y="12825"/>
                    </a:lnTo>
                    <a:lnTo>
                      <a:pt x="11782" y="12825"/>
                    </a:lnTo>
                    <a:lnTo>
                      <a:pt x="11782" y="14175"/>
                    </a:lnTo>
                    <a:lnTo>
                      <a:pt x="11782" y="16200"/>
                    </a:lnTo>
                    <a:lnTo>
                      <a:pt x="11782" y="17550"/>
                    </a:lnTo>
                    <a:lnTo>
                      <a:pt x="11782" y="18225"/>
                    </a:lnTo>
                    <a:lnTo>
                      <a:pt x="11782" y="20250"/>
                    </a:lnTo>
                    <a:lnTo>
                      <a:pt x="11782" y="21600"/>
                    </a:lnTo>
                    <a:lnTo>
                      <a:pt x="21600" y="21600"/>
                    </a:lnTo>
                    <a:lnTo>
                      <a:pt x="21600" y="20250"/>
                    </a:lnTo>
                    <a:lnTo>
                      <a:pt x="21600" y="18900"/>
                    </a:lnTo>
                    <a:lnTo>
                      <a:pt x="21600" y="17550"/>
                    </a:lnTo>
                    <a:lnTo>
                      <a:pt x="21600" y="16200"/>
                    </a:lnTo>
                    <a:lnTo>
                      <a:pt x="21600" y="14175"/>
                    </a:lnTo>
                    <a:lnTo>
                      <a:pt x="21600" y="12825"/>
                    </a:lnTo>
                    <a:lnTo>
                      <a:pt x="21600" y="12150"/>
                    </a:lnTo>
                    <a:lnTo>
                      <a:pt x="21600" y="11475"/>
                    </a:lnTo>
                    <a:lnTo>
                      <a:pt x="21600" y="10800"/>
                    </a:lnTo>
                    <a:lnTo>
                      <a:pt x="21600" y="10125"/>
                    </a:lnTo>
                    <a:lnTo>
                      <a:pt x="21600" y="9450"/>
                    </a:lnTo>
                    <a:lnTo>
                      <a:pt x="19636" y="8775"/>
                    </a:lnTo>
                    <a:lnTo>
                      <a:pt x="19636" y="8100"/>
                    </a:lnTo>
                    <a:lnTo>
                      <a:pt x="19636" y="7425"/>
                    </a:lnTo>
                    <a:lnTo>
                      <a:pt x="19636" y="6750"/>
                    </a:lnTo>
                    <a:lnTo>
                      <a:pt x="17673" y="6075"/>
                    </a:lnTo>
                    <a:lnTo>
                      <a:pt x="17673" y="5400"/>
                    </a:lnTo>
                    <a:lnTo>
                      <a:pt x="17673" y="4725"/>
                    </a:lnTo>
                    <a:lnTo>
                      <a:pt x="15709" y="4050"/>
                    </a:lnTo>
                    <a:lnTo>
                      <a:pt x="15709" y="3375"/>
                    </a:lnTo>
                    <a:lnTo>
                      <a:pt x="13745" y="2700"/>
                    </a:lnTo>
                    <a:lnTo>
                      <a:pt x="13745" y="2025"/>
                    </a:lnTo>
                    <a:lnTo>
                      <a:pt x="11782" y="1350"/>
                    </a:lnTo>
                    <a:lnTo>
                      <a:pt x="9818" y="1350"/>
                    </a:lnTo>
                    <a:lnTo>
                      <a:pt x="7855" y="675"/>
                    </a:lnTo>
                    <a:lnTo>
                      <a:pt x="7855" y="0"/>
                    </a:lnTo>
                    <a:lnTo>
                      <a:pt x="7855" y="0"/>
                    </a:lnTo>
                    <a:lnTo>
                      <a:pt x="0" y="27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076" name="Shape 5076"/>
              <p:cNvSpPr/>
              <p:nvPr/>
            </p:nvSpPr>
            <p:spPr>
              <a:xfrm>
                <a:off x="1943100" y="1263650"/>
                <a:ext cx="50800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75" y="21600"/>
                    </a:moveTo>
                    <a:lnTo>
                      <a:pt x="675" y="21600"/>
                    </a:lnTo>
                    <a:lnTo>
                      <a:pt x="2025" y="21600"/>
                    </a:lnTo>
                    <a:lnTo>
                      <a:pt x="3375" y="21600"/>
                    </a:lnTo>
                    <a:lnTo>
                      <a:pt x="4725" y="18900"/>
                    </a:lnTo>
                    <a:lnTo>
                      <a:pt x="6075" y="18900"/>
                    </a:lnTo>
                    <a:lnTo>
                      <a:pt x="7425" y="16200"/>
                    </a:lnTo>
                    <a:lnTo>
                      <a:pt x="8100" y="16200"/>
                    </a:lnTo>
                    <a:lnTo>
                      <a:pt x="8775" y="16200"/>
                    </a:lnTo>
                    <a:lnTo>
                      <a:pt x="9450" y="16200"/>
                    </a:lnTo>
                    <a:lnTo>
                      <a:pt x="10125" y="16200"/>
                    </a:lnTo>
                    <a:lnTo>
                      <a:pt x="10800" y="16200"/>
                    </a:lnTo>
                    <a:lnTo>
                      <a:pt x="11475" y="13500"/>
                    </a:lnTo>
                    <a:lnTo>
                      <a:pt x="12150" y="13500"/>
                    </a:lnTo>
                    <a:lnTo>
                      <a:pt x="12825" y="13500"/>
                    </a:lnTo>
                    <a:lnTo>
                      <a:pt x="13500" y="13500"/>
                    </a:lnTo>
                    <a:lnTo>
                      <a:pt x="14175" y="13500"/>
                    </a:lnTo>
                    <a:lnTo>
                      <a:pt x="14175" y="16200"/>
                    </a:lnTo>
                    <a:lnTo>
                      <a:pt x="14850" y="16200"/>
                    </a:lnTo>
                    <a:lnTo>
                      <a:pt x="15525" y="16200"/>
                    </a:lnTo>
                    <a:lnTo>
                      <a:pt x="16200" y="16200"/>
                    </a:lnTo>
                    <a:lnTo>
                      <a:pt x="16200" y="16200"/>
                    </a:lnTo>
                    <a:lnTo>
                      <a:pt x="16875" y="16200"/>
                    </a:lnTo>
                    <a:lnTo>
                      <a:pt x="17550" y="18900"/>
                    </a:lnTo>
                    <a:lnTo>
                      <a:pt x="17550" y="18900"/>
                    </a:lnTo>
                    <a:lnTo>
                      <a:pt x="18225" y="18900"/>
                    </a:lnTo>
                    <a:lnTo>
                      <a:pt x="18900" y="21600"/>
                    </a:lnTo>
                    <a:lnTo>
                      <a:pt x="18900" y="21600"/>
                    </a:lnTo>
                    <a:lnTo>
                      <a:pt x="21600" y="10800"/>
                    </a:lnTo>
                    <a:lnTo>
                      <a:pt x="20925" y="8100"/>
                    </a:lnTo>
                    <a:lnTo>
                      <a:pt x="20250" y="8100"/>
                    </a:lnTo>
                    <a:lnTo>
                      <a:pt x="19575" y="5400"/>
                    </a:lnTo>
                    <a:lnTo>
                      <a:pt x="18900" y="5400"/>
                    </a:lnTo>
                    <a:lnTo>
                      <a:pt x="18225" y="2700"/>
                    </a:lnTo>
                    <a:lnTo>
                      <a:pt x="17550" y="2700"/>
                    </a:lnTo>
                    <a:lnTo>
                      <a:pt x="16875" y="2700"/>
                    </a:lnTo>
                    <a:lnTo>
                      <a:pt x="16200" y="2700"/>
                    </a:lnTo>
                    <a:lnTo>
                      <a:pt x="15525" y="0"/>
                    </a:lnTo>
                    <a:lnTo>
                      <a:pt x="14850" y="0"/>
                    </a:lnTo>
                    <a:lnTo>
                      <a:pt x="14175" y="0"/>
                    </a:lnTo>
                    <a:lnTo>
                      <a:pt x="13500" y="0"/>
                    </a:lnTo>
                    <a:lnTo>
                      <a:pt x="12825" y="0"/>
                    </a:lnTo>
                    <a:lnTo>
                      <a:pt x="12150" y="0"/>
                    </a:lnTo>
                    <a:lnTo>
                      <a:pt x="11475" y="0"/>
                    </a:lnTo>
                    <a:lnTo>
                      <a:pt x="10800" y="0"/>
                    </a:lnTo>
                    <a:lnTo>
                      <a:pt x="10125" y="0"/>
                    </a:lnTo>
                    <a:lnTo>
                      <a:pt x="9450" y="2700"/>
                    </a:lnTo>
                    <a:lnTo>
                      <a:pt x="8775" y="2700"/>
                    </a:lnTo>
                    <a:lnTo>
                      <a:pt x="8100" y="2700"/>
                    </a:lnTo>
                    <a:lnTo>
                      <a:pt x="6075" y="2700"/>
                    </a:lnTo>
                    <a:lnTo>
                      <a:pt x="5400" y="5400"/>
                    </a:lnTo>
                    <a:lnTo>
                      <a:pt x="4050" y="5400"/>
                    </a:lnTo>
                    <a:lnTo>
                      <a:pt x="2700" y="5400"/>
                    </a:lnTo>
                    <a:lnTo>
                      <a:pt x="1350" y="8100"/>
                    </a:lnTo>
                    <a:lnTo>
                      <a:pt x="0" y="8100"/>
                    </a:lnTo>
                    <a:lnTo>
                      <a:pt x="0" y="8100"/>
                    </a:lnTo>
                    <a:lnTo>
                      <a:pt x="675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077" name="Shape 5077"/>
              <p:cNvSpPr/>
              <p:nvPr/>
            </p:nvSpPr>
            <p:spPr>
              <a:xfrm>
                <a:off x="1893887" y="1268412"/>
                <a:ext cx="508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0800"/>
                    </a:moveTo>
                    <a:lnTo>
                      <a:pt x="0" y="10800"/>
                    </a:lnTo>
                    <a:lnTo>
                      <a:pt x="675" y="13500"/>
                    </a:lnTo>
                    <a:lnTo>
                      <a:pt x="1350" y="13500"/>
                    </a:lnTo>
                    <a:lnTo>
                      <a:pt x="2025" y="16200"/>
                    </a:lnTo>
                    <a:lnTo>
                      <a:pt x="2700" y="18900"/>
                    </a:lnTo>
                    <a:lnTo>
                      <a:pt x="3375" y="18900"/>
                    </a:lnTo>
                    <a:lnTo>
                      <a:pt x="4050" y="18900"/>
                    </a:lnTo>
                    <a:lnTo>
                      <a:pt x="4725" y="21600"/>
                    </a:lnTo>
                    <a:lnTo>
                      <a:pt x="5400" y="21600"/>
                    </a:lnTo>
                    <a:lnTo>
                      <a:pt x="6075" y="21600"/>
                    </a:lnTo>
                    <a:lnTo>
                      <a:pt x="6750" y="21600"/>
                    </a:lnTo>
                    <a:lnTo>
                      <a:pt x="7425" y="21600"/>
                    </a:lnTo>
                    <a:lnTo>
                      <a:pt x="8100" y="21600"/>
                    </a:lnTo>
                    <a:lnTo>
                      <a:pt x="8775" y="21600"/>
                    </a:lnTo>
                    <a:lnTo>
                      <a:pt x="9450" y="21600"/>
                    </a:lnTo>
                    <a:lnTo>
                      <a:pt x="10125" y="21600"/>
                    </a:lnTo>
                    <a:lnTo>
                      <a:pt x="10800" y="21600"/>
                    </a:lnTo>
                    <a:lnTo>
                      <a:pt x="11475" y="21600"/>
                    </a:lnTo>
                    <a:lnTo>
                      <a:pt x="12150" y="21600"/>
                    </a:lnTo>
                    <a:lnTo>
                      <a:pt x="12825" y="21600"/>
                    </a:lnTo>
                    <a:lnTo>
                      <a:pt x="13500" y="21600"/>
                    </a:lnTo>
                    <a:lnTo>
                      <a:pt x="14850" y="18900"/>
                    </a:lnTo>
                    <a:lnTo>
                      <a:pt x="16200" y="18900"/>
                    </a:lnTo>
                    <a:lnTo>
                      <a:pt x="17550" y="16200"/>
                    </a:lnTo>
                    <a:lnTo>
                      <a:pt x="18900" y="16200"/>
                    </a:lnTo>
                    <a:lnTo>
                      <a:pt x="20250" y="16200"/>
                    </a:lnTo>
                    <a:lnTo>
                      <a:pt x="21600" y="13500"/>
                    </a:lnTo>
                    <a:lnTo>
                      <a:pt x="20925" y="0"/>
                    </a:lnTo>
                    <a:lnTo>
                      <a:pt x="19575" y="0"/>
                    </a:lnTo>
                    <a:lnTo>
                      <a:pt x="18225" y="2700"/>
                    </a:lnTo>
                    <a:lnTo>
                      <a:pt x="16875" y="2700"/>
                    </a:lnTo>
                    <a:lnTo>
                      <a:pt x="15525" y="5400"/>
                    </a:lnTo>
                    <a:lnTo>
                      <a:pt x="14175" y="5400"/>
                    </a:lnTo>
                    <a:lnTo>
                      <a:pt x="12825" y="5400"/>
                    </a:lnTo>
                    <a:lnTo>
                      <a:pt x="12150" y="5400"/>
                    </a:lnTo>
                    <a:lnTo>
                      <a:pt x="11475" y="5400"/>
                    </a:lnTo>
                    <a:lnTo>
                      <a:pt x="10800" y="8100"/>
                    </a:lnTo>
                    <a:lnTo>
                      <a:pt x="10125" y="8100"/>
                    </a:lnTo>
                    <a:lnTo>
                      <a:pt x="9450" y="8100"/>
                    </a:lnTo>
                    <a:lnTo>
                      <a:pt x="9450" y="8100"/>
                    </a:lnTo>
                    <a:lnTo>
                      <a:pt x="8775" y="8100"/>
                    </a:lnTo>
                    <a:lnTo>
                      <a:pt x="8100" y="8100"/>
                    </a:lnTo>
                    <a:lnTo>
                      <a:pt x="7425" y="8100"/>
                    </a:lnTo>
                    <a:lnTo>
                      <a:pt x="6750" y="8100"/>
                    </a:lnTo>
                    <a:lnTo>
                      <a:pt x="6075" y="8100"/>
                    </a:lnTo>
                    <a:lnTo>
                      <a:pt x="6075" y="5400"/>
                    </a:lnTo>
                    <a:lnTo>
                      <a:pt x="5400" y="5400"/>
                    </a:lnTo>
                    <a:lnTo>
                      <a:pt x="4725" y="5400"/>
                    </a:lnTo>
                    <a:lnTo>
                      <a:pt x="4725" y="5400"/>
                    </a:lnTo>
                    <a:lnTo>
                      <a:pt x="4050" y="5400"/>
                    </a:lnTo>
                    <a:lnTo>
                      <a:pt x="3375" y="2700"/>
                    </a:lnTo>
                    <a:lnTo>
                      <a:pt x="3375" y="2700"/>
                    </a:lnTo>
                    <a:lnTo>
                      <a:pt x="2700" y="2700"/>
                    </a:lnTo>
                    <a:lnTo>
                      <a:pt x="2025" y="0"/>
                    </a:lnTo>
                    <a:lnTo>
                      <a:pt x="2025" y="0"/>
                    </a:lnTo>
                    <a:lnTo>
                      <a:pt x="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078" name="Shape 5078"/>
              <p:cNvSpPr/>
              <p:nvPr/>
            </p:nvSpPr>
            <p:spPr>
              <a:xfrm>
                <a:off x="1882775" y="1225550"/>
                <a:ext cx="15875" cy="492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394"/>
                    </a:lnTo>
                    <a:lnTo>
                      <a:pt x="0" y="3484"/>
                    </a:lnTo>
                    <a:lnTo>
                      <a:pt x="0" y="4877"/>
                    </a:lnTo>
                    <a:lnTo>
                      <a:pt x="0" y="6271"/>
                    </a:lnTo>
                    <a:lnTo>
                      <a:pt x="0" y="7665"/>
                    </a:lnTo>
                    <a:lnTo>
                      <a:pt x="0" y="9058"/>
                    </a:lnTo>
                    <a:lnTo>
                      <a:pt x="0" y="9755"/>
                    </a:lnTo>
                    <a:lnTo>
                      <a:pt x="0" y="10452"/>
                    </a:lnTo>
                    <a:lnTo>
                      <a:pt x="0" y="11148"/>
                    </a:lnTo>
                    <a:lnTo>
                      <a:pt x="0" y="11845"/>
                    </a:lnTo>
                    <a:lnTo>
                      <a:pt x="0" y="12542"/>
                    </a:lnTo>
                    <a:lnTo>
                      <a:pt x="0" y="13239"/>
                    </a:lnTo>
                    <a:lnTo>
                      <a:pt x="2160" y="13935"/>
                    </a:lnTo>
                    <a:lnTo>
                      <a:pt x="2160" y="14632"/>
                    </a:lnTo>
                    <a:lnTo>
                      <a:pt x="2160" y="15329"/>
                    </a:lnTo>
                    <a:lnTo>
                      <a:pt x="2160" y="16026"/>
                    </a:lnTo>
                    <a:lnTo>
                      <a:pt x="4320" y="16723"/>
                    </a:lnTo>
                    <a:lnTo>
                      <a:pt x="4320" y="17419"/>
                    </a:lnTo>
                    <a:lnTo>
                      <a:pt x="6480" y="18116"/>
                    </a:lnTo>
                    <a:lnTo>
                      <a:pt x="6480" y="18116"/>
                    </a:lnTo>
                    <a:lnTo>
                      <a:pt x="6480" y="18813"/>
                    </a:lnTo>
                    <a:lnTo>
                      <a:pt x="8640" y="19510"/>
                    </a:lnTo>
                    <a:lnTo>
                      <a:pt x="10800" y="20206"/>
                    </a:lnTo>
                    <a:lnTo>
                      <a:pt x="10800" y="20903"/>
                    </a:lnTo>
                    <a:lnTo>
                      <a:pt x="12960" y="21600"/>
                    </a:lnTo>
                    <a:lnTo>
                      <a:pt x="15120" y="21600"/>
                    </a:lnTo>
                    <a:lnTo>
                      <a:pt x="21600" y="18813"/>
                    </a:lnTo>
                    <a:lnTo>
                      <a:pt x="21600" y="18813"/>
                    </a:lnTo>
                    <a:lnTo>
                      <a:pt x="19440" y="18116"/>
                    </a:lnTo>
                    <a:lnTo>
                      <a:pt x="19440" y="18116"/>
                    </a:lnTo>
                    <a:lnTo>
                      <a:pt x="17280" y="17419"/>
                    </a:lnTo>
                    <a:lnTo>
                      <a:pt x="17280" y="17419"/>
                    </a:lnTo>
                    <a:lnTo>
                      <a:pt x="17280" y="16723"/>
                    </a:lnTo>
                    <a:lnTo>
                      <a:pt x="15120" y="16026"/>
                    </a:lnTo>
                    <a:lnTo>
                      <a:pt x="15120" y="16026"/>
                    </a:lnTo>
                    <a:lnTo>
                      <a:pt x="15120" y="15329"/>
                    </a:lnTo>
                    <a:lnTo>
                      <a:pt x="12960" y="14632"/>
                    </a:lnTo>
                    <a:lnTo>
                      <a:pt x="12960" y="13935"/>
                    </a:lnTo>
                    <a:lnTo>
                      <a:pt x="12960" y="13935"/>
                    </a:lnTo>
                    <a:lnTo>
                      <a:pt x="12960" y="13239"/>
                    </a:lnTo>
                    <a:lnTo>
                      <a:pt x="12960" y="12542"/>
                    </a:lnTo>
                    <a:lnTo>
                      <a:pt x="12960" y="11845"/>
                    </a:lnTo>
                    <a:lnTo>
                      <a:pt x="10800" y="11148"/>
                    </a:lnTo>
                    <a:lnTo>
                      <a:pt x="10800" y="11148"/>
                    </a:lnTo>
                    <a:lnTo>
                      <a:pt x="10800" y="10452"/>
                    </a:lnTo>
                    <a:lnTo>
                      <a:pt x="10800" y="9755"/>
                    </a:lnTo>
                    <a:lnTo>
                      <a:pt x="10800" y="9058"/>
                    </a:lnTo>
                    <a:lnTo>
                      <a:pt x="10800" y="7665"/>
                    </a:lnTo>
                    <a:lnTo>
                      <a:pt x="10800" y="6271"/>
                    </a:lnTo>
                    <a:lnTo>
                      <a:pt x="10800" y="4877"/>
                    </a:lnTo>
                    <a:lnTo>
                      <a:pt x="10800" y="3484"/>
                    </a:lnTo>
                    <a:lnTo>
                      <a:pt x="12960" y="2090"/>
                    </a:lnTo>
                    <a:lnTo>
                      <a:pt x="12960" y="697"/>
                    </a:lnTo>
                    <a:lnTo>
                      <a:pt x="12960" y="6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079" name="Shape 5079"/>
              <p:cNvSpPr/>
              <p:nvPr/>
            </p:nvSpPr>
            <p:spPr>
              <a:xfrm>
                <a:off x="1874837" y="1176337"/>
                <a:ext cx="17463" cy="508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375"/>
                    </a:moveTo>
                    <a:lnTo>
                      <a:pt x="0" y="3375"/>
                    </a:lnTo>
                    <a:lnTo>
                      <a:pt x="1964" y="3375"/>
                    </a:lnTo>
                    <a:lnTo>
                      <a:pt x="1964" y="3375"/>
                    </a:lnTo>
                    <a:lnTo>
                      <a:pt x="3927" y="4050"/>
                    </a:lnTo>
                    <a:lnTo>
                      <a:pt x="3927" y="4725"/>
                    </a:lnTo>
                    <a:lnTo>
                      <a:pt x="5891" y="4725"/>
                    </a:lnTo>
                    <a:lnTo>
                      <a:pt x="5891" y="5400"/>
                    </a:lnTo>
                    <a:lnTo>
                      <a:pt x="7855" y="6075"/>
                    </a:lnTo>
                    <a:lnTo>
                      <a:pt x="7855" y="6075"/>
                    </a:lnTo>
                    <a:lnTo>
                      <a:pt x="7855" y="6750"/>
                    </a:lnTo>
                    <a:lnTo>
                      <a:pt x="7855" y="7425"/>
                    </a:lnTo>
                    <a:lnTo>
                      <a:pt x="9818" y="8100"/>
                    </a:lnTo>
                    <a:lnTo>
                      <a:pt x="9818" y="8100"/>
                    </a:lnTo>
                    <a:lnTo>
                      <a:pt x="9818" y="8775"/>
                    </a:lnTo>
                    <a:lnTo>
                      <a:pt x="9818" y="9450"/>
                    </a:lnTo>
                    <a:lnTo>
                      <a:pt x="9818" y="10125"/>
                    </a:lnTo>
                    <a:lnTo>
                      <a:pt x="9818" y="10800"/>
                    </a:lnTo>
                    <a:lnTo>
                      <a:pt x="9818" y="10800"/>
                    </a:lnTo>
                    <a:lnTo>
                      <a:pt x="11782" y="11475"/>
                    </a:lnTo>
                    <a:lnTo>
                      <a:pt x="11782" y="12150"/>
                    </a:lnTo>
                    <a:lnTo>
                      <a:pt x="11782" y="12825"/>
                    </a:lnTo>
                    <a:lnTo>
                      <a:pt x="11782" y="14175"/>
                    </a:lnTo>
                    <a:lnTo>
                      <a:pt x="11782" y="15525"/>
                    </a:lnTo>
                    <a:lnTo>
                      <a:pt x="11782" y="16875"/>
                    </a:lnTo>
                    <a:lnTo>
                      <a:pt x="11782" y="18225"/>
                    </a:lnTo>
                    <a:lnTo>
                      <a:pt x="9818" y="19575"/>
                    </a:lnTo>
                    <a:lnTo>
                      <a:pt x="9818" y="20925"/>
                    </a:lnTo>
                    <a:lnTo>
                      <a:pt x="21600" y="21600"/>
                    </a:lnTo>
                    <a:lnTo>
                      <a:pt x="21600" y="20250"/>
                    </a:lnTo>
                    <a:lnTo>
                      <a:pt x="21600" y="18225"/>
                    </a:lnTo>
                    <a:lnTo>
                      <a:pt x="21600" y="16875"/>
                    </a:lnTo>
                    <a:lnTo>
                      <a:pt x="21600" y="15525"/>
                    </a:lnTo>
                    <a:lnTo>
                      <a:pt x="21600" y="14175"/>
                    </a:lnTo>
                    <a:lnTo>
                      <a:pt x="21600" y="12825"/>
                    </a:lnTo>
                    <a:lnTo>
                      <a:pt x="21600" y="12150"/>
                    </a:lnTo>
                    <a:lnTo>
                      <a:pt x="21600" y="11475"/>
                    </a:lnTo>
                    <a:lnTo>
                      <a:pt x="21600" y="10800"/>
                    </a:lnTo>
                    <a:lnTo>
                      <a:pt x="21600" y="10125"/>
                    </a:lnTo>
                    <a:lnTo>
                      <a:pt x="21600" y="9450"/>
                    </a:lnTo>
                    <a:lnTo>
                      <a:pt x="19636" y="8775"/>
                    </a:lnTo>
                    <a:lnTo>
                      <a:pt x="19636" y="8100"/>
                    </a:lnTo>
                    <a:lnTo>
                      <a:pt x="19636" y="7425"/>
                    </a:lnTo>
                    <a:lnTo>
                      <a:pt x="19636" y="6750"/>
                    </a:lnTo>
                    <a:lnTo>
                      <a:pt x="19636" y="6075"/>
                    </a:lnTo>
                    <a:lnTo>
                      <a:pt x="17673" y="5400"/>
                    </a:lnTo>
                    <a:lnTo>
                      <a:pt x="17673" y="4725"/>
                    </a:lnTo>
                    <a:lnTo>
                      <a:pt x="15709" y="4050"/>
                    </a:lnTo>
                    <a:lnTo>
                      <a:pt x="15709" y="3375"/>
                    </a:lnTo>
                    <a:lnTo>
                      <a:pt x="13745" y="2700"/>
                    </a:lnTo>
                    <a:lnTo>
                      <a:pt x="13745" y="2700"/>
                    </a:lnTo>
                    <a:lnTo>
                      <a:pt x="11782" y="2025"/>
                    </a:lnTo>
                    <a:lnTo>
                      <a:pt x="9818" y="1350"/>
                    </a:lnTo>
                    <a:lnTo>
                      <a:pt x="9818" y="675"/>
                    </a:lnTo>
                    <a:lnTo>
                      <a:pt x="7855" y="0"/>
                    </a:lnTo>
                    <a:lnTo>
                      <a:pt x="7855" y="0"/>
                    </a:lnTo>
                    <a:lnTo>
                      <a:pt x="0" y="337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080" name="Shape 5080"/>
              <p:cNvSpPr/>
              <p:nvPr/>
            </p:nvSpPr>
            <p:spPr>
              <a:xfrm>
                <a:off x="1830387" y="1169987"/>
                <a:ext cx="50801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75" y="21600"/>
                    </a:moveTo>
                    <a:lnTo>
                      <a:pt x="675" y="21600"/>
                    </a:lnTo>
                    <a:lnTo>
                      <a:pt x="2025" y="19200"/>
                    </a:lnTo>
                    <a:lnTo>
                      <a:pt x="3375" y="19200"/>
                    </a:lnTo>
                    <a:lnTo>
                      <a:pt x="4725" y="19200"/>
                    </a:lnTo>
                    <a:lnTo>
                      <a:pt x="6075" y="16800"/>
                    </a:lnTo>
                    <a:lnTo>
                      <a:pt x="8100" y="16800"/>
                    </a:lnTo>
                    <a:lnTo>
                      <a:pt x="8775" y="14400"/>
                    </a:lnTo>
                    <a:lnTo>
                      <a:pt x="10125" y="14400"/>
                    </a:lnTo>
                    <a:lnTo>
                      <a:pt x="11475" y="14400"/>
                    </a:lnTo>
                    <a:lnTo>
                      <a:pt x="12150" y="14400"/>
                    </a:lnTo>
                    <a:lnTo>
                      <a:pt x="12825" y="14400"/>
                    </a:lnTo>
                    <a:lnTo>
                      <a:pt x="12825" y="14400"/>
                    </a:lnTo>
                    <a:lnTo>
                      <a:pt x="13500" y="14400"/>
                    </a:lnTo>
                    <a:lnTo>
                      <a:pt x="14175" y="14400"/>
                    </a:lnTo>
                    <a:lnTo>
                      <a:pt x="14850" y="14400"/>
                    </a:lnTo>
                    <a:lnTo>
                      <a:pt x="14850" y="14400"/>
                    </a:lnTo>
                    <a:lnTo>
                      <a:pt x="15525" y="14400"/>
                    </a:lnTo>
                    <a:lnTo>
                      <a:pt x="16200" y="14400"/>
                    </a:lnTo>
                    <a:lnTo>
                      <a:pt x="16875" y="14400"/>
                    </a:lnTo>
                    <a:lnTo>
                      <a:pt x="16875" y="16800"/>
                    </a:lnTo>
                    <a:lnTo>
                      <a:pt x="17550" y="16800"/>
                    </a:lnTo>
                    <a:lnTo>
                      <a:pt x="18225" y="16800"/>
                    </a:lnTo>
                    <a:lnTo>
                      <a:pt x="18225" y="19200"/>
                    </a:lnTo>
                    <a:lnTo>
                      <a:pt x="18900" y="19200"/>
                    </a:lnTo>
                    <a:lnTo>
                      <a:pt x="18900" y="21600"/>
                    </a:lnTo>
                    <a:lnTo>
                      <a:pt x="21600" y="9600"/>
                    </a:lnTo>
                    <a:lnTo>
                      <a:pt x="20925" y="9600"/>
                    </a:lnTo>
                    <a:lnTo>
                      <a:pt x="20250" y="7200"/>
                    </a:lnTo>
                    <a:lnTo>
                      <a:pt x="19575" y="7200"/>
                    </a:lnTo>
                    <a:lnTo>
                      <a:pt x="18900" y="4800"/>
                    </a:lnTo>
                    <a:lnTo>
                      <a:pt x="18225" y="4800"/>
                    </a:lnTo>
                    <a:lnTo>
                      <a:pt x="17550" y="2400"/>
                    </a:lnTo>
                    <a:lnTo>
                      <a:pt x="16875" y="2400"/>
                    </a:lnTo>
                    <a:lnTo>
                      <a:pt x="16200" y="2400"/>
                    </a:lnTo>
                    <a:lnTo>
                      <a:pt x="15525" y="2400"/>
                    </a:lnTo>
                    <a:lnTo>
                      <a:pt x="14850" y="2400"/>
                    </a:lnTo>
                    <a:lnTo>
                      <a:pt x="14175" y="0"/>
                    </a:lnTo>
                    <a:lnTo>
                      <a:pt x="14175" y="0"/>
                    </a:lnTo>
                    <a:lnTo>
                      <a:pt x="12825" y="0"/>
                    </a:lnTo>
                    <a:lnTo>
                      <a:pt x="12825" y="0"/>
                    </a:lnTo>
                    <a:lnTo>
                      <a:pt x="12150" y="0"/>
                    </a:lnTo>
                    <a:lnTo>
                      <a:pt x="10800" y="2400"/>
                    </a:lnTo>
                    <a:lnTo>
                      <a:pt x="10125" y="2400"/>
                    </a:lnTo>
                    <a:lnTo>
                      <a:pt x="8775" y="2400"/>
                    </a:lnTo>
                    <a:lnTo>
                      <a:pt x="6750" y="4800"/>
                    </a:lnTo>
                    <a:lnTo>
                      <a:pt x="6075" y="4800"/>
                    </a:lnTo>
                    <a:lnTo>
                      <a:pt x="4050" y="4800"/>
                    </a:lnTo>
                    <a:lnTo>
                      <a:pt x="2700" y="7200"/>
                    </a:lnTo>
                    <a:lnTo>
                      <a:pt x="1350" y="7200"/>
                    </a:lnTo>
                    <a:lnTo>
                      <a:pt x="0" y="7200"/>
                    </a:lnTo>
                    <a:lnTo>
                      <a:pt x="0" y="7200"/>
                    </a:lnTo>
                    <a:lnTo>
                      <a:pt x="675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081" name="Shape 5081"/>
              <p:cNvSpPr/>
              <p:nvPr/>
            </p:nvSpPr>
            <p:spPr>
              <a:xfrm>
                <a:off x="1790700" y="1165225"/>
                <a:ext cx="41275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9000"/>
                    </a:moveTo>
                    <a:lnTo>
                      <a:pt x="0" y="9000"/>
                    </a:lnTo>
                    <a:lnTo>
                      <a:pt x="1662" y="9000"/>
                    </a:lnTo>
                    <a:lnTo>
                      <a:pt x="2492" y="10800"/>
                    </a:lnTo>
                    <a:lnTo>
                      <a:pt x="3323" y="12600"/>
                    </a:lnTo>
                    <a:lnTo>
                      <a:pt x="4154" y="14400"/>
                    </a:lnTo>
                    <a:lnTo>
                      <a:pt x="5815" y="16200"/>
                    </a:lnTo>
                    <a:lnTo>
                      <a:pt x="6646" y="16200"/>
                    </a:lnTo>
                    <a:lnTo>
                      <a:pt x="7477" y="18000"/>
                    </a:lnTo>
                    <a:lnTo>
                      <a:pt x="8308" y="18000"/>
                    </a:lnTo>
                    <a:lnTo>
                      <a:pt x="8308" y="18000"/>
                    </a:lnTo>
                    <a:lnTo>
                      <a:pt x="9138" y="19800"/>
                    </a:lnTo>
                    <a:lnTo>
                      <a:pt x="9969" y="19800"/>
                    </a:lnTo>
                    <a:lnTo>
                      <a:pt x="10800" y="19800"/>
                    </a:lnTo>
                    <a:lnTo>
                      <a:pt x="11631" y="19800"/>
                    </a:lnTo>
                    <a:lnTo>
                      <a:pt x="11631" y="19800"/>
                    </a:lnTo>
                    <a:lnTo>
                      <a:pt x="12462" y="21600"/>
                    </a:lnTo>
                    <a:lnTo>
                      <a:pt x="13292" y="21600"/>
                    </a:lnTo>
                    <a:lnTo>
                      <a:pt x="14123" y="21600"/>
                    </a:lnTo>
                    <a:lnTo>
                      <a:pt x="14954" y="21600"/>
                    </a:lnTo>
                    <a:lnTo>
                      <a:pt x="15785" y="21600"/>
                    </a:lnTo>
                    <a:lnTo>
                      <a:pt x="16615" y="21600"/>
                    </a:lnTo>
                    <a:lnTo>
                      <a:pt x="17446" y="21600"/>
                    </a:lnTo>
                    <a:lnTo>
                      <a:pt x="18277" y="21600"/>
                    </a:lnTo>
                    <a:lnTo>
                      <a:pt x="19108" y="21600"/>
                    </a:lnTo>
                    <a:lnTo>
                      <a:pt x="19938" y="21600"/>
                    </a:lnTo>
                    <a:lnTo>
                      <a:pt x="20769" y="21600"/>
                    </a:lnTo>
                    <a:lnTo>
                      <a:pt x="21600" y="21600"/>
                    </a:lnTo>
                    <a:lnTo>
                      <a:pt x="20769" y="10800"/>
                    </a:lnTo>
                    <a:lnTo>
                      <a:pt x="19938" y="10800"/>
                    </a:lnTo>
                    <a:lnTo>
                      <a:pt x="19108" y="10800"/>
                    </a:lnTo>
                    <a:lnTo>
                      <a:pt x="18277" y="12600"/>
                    </a:lnTo>
                    <a:lnTo>
                      <a:pt x="17446" y="12600"/>
                    </a:lnTo>
                    <a:lnTo>
                      <a:pt x="16615" y="12600"/>
                    </a:lnTo>
                    <a:lnTo>
                      <a:pt x="16615" y="12600"/>
                    </a:lnTo>
                    <a:lnTo>
                      <a:pt x="15785" y="12600"/>
                    </a:lnTo>
                    <a:lnTo>
                      <a:pt x="14954" y="12600"/>
                    </a:lnTo>
                    <a:lnTo>
                      <a:pt x="14123" y="10800"/>
                    </a:lnTo>
                    <a:lnTo>
                      <a:pt x="14123" y="10800"/>
                    </a:lnTo>
                    <a:lnTo>
                      <a:pt x="13292" y="10800"/>
                    </a:lnTo>
                    <a:lnTo>
                      <a:pt x="12462" y="10800"/>
                    </a:lnTo>
                    <a:lnTo>
                      <a:pt x="12462" y="10800"/>
                    </a:lnTo>
                    <a:lnTo>
                      <a:pt x="11631" y="10800"/>
                    </a:lnTo>
                    <a:lnTo>
                      <a:pt x="10800" y="10800"/>
                    </a:lnTo>
                    <a:lnTo>
                      <a:pt x="10800" y="10800"/>
                    </a:lnTo>
                    <a:lnTo>
                      <a:pt x="9969" y="9000"/>
                    </a:lnTo>
                    <a:lnTo>
                      <a:pt x="9969" y="9000"/>
                    </a:lnTo>
                    <a:lnTo>
                      <a:pt x="9138" y="9000"/>
                    </a:lnTo>
                    <a:lnTo>
                      <a:pt x="9138" y="9000"/>
                    </a:lnTo>
                    <a:lnTo>
                      <a:pt x="7477" y="7200"/>
                    </a:lnTo>
                    <a:lnTo>
                      <a:pt x="6646" y="5400"/>
                    </a:lnTo>
                    <a:lnTo>
                      <a:pt x="5815" y="5400"/>
                    </a:lnTo>
                    <a:lnTo>
                      <a:pt x="4985" y="3600"/>
                    </a:lnTo>
                    <a:lnTo>
                      <a:pt x="4154" y="1800"/>
                    </a:lnTo>
                    <a:lnTo>
                      <a:pt x="3323" y="0"/>
                    </a:lnTo>
                    <a:lnTo>
                      <a:pt x="3323" y="0"/>
                    </a:lnTo>
                    <a:lnTo>
                      <a:pt x="0" y="9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082" name="Shape 5082"/>
              <p:cNvSpPr/>
              <p:nvPr/>
            </p:nvSpPr>
            <p:spPr>
              <a:xfrm>
                <a:off x="1771650" y="1131887"/>
                <a:ext cx="25400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662"/>
                    </a:moveTo>
                    <a:lnTo>
                      <a:pt x="0" y="1662"/>
                    </a:lnTo>
                    <a:lnTo>
                      <a:pt x="1350" y="4154"/>
                    </a:lnTo>
                    <a:lnTo>
                      <a:pt x="2700" y="6646"/>
                    </a:lnTo>
                    <a:lnTo>
                      <a:pt x="2700" y="8308"/>
                    </a:lnTo>
                    <a:lnTo>
                      <a:pt x="4050" y="9969"/>
                    </a:lnTo>
                    <a:lnTo>
                      <a:pt x="5400" y="10800"/>
                    </a:lnTo>
                    <a:lnTo>
                      <a:pt x="5400" y="12462"/>
                    </a:lnTo>
                    <a:lnTo>
                      <a:pt x="6750" y="13292"/>
                    </a:lnTo>
                    <a:lnTo>
                      <a:pt x="8100" y="14954"/>
                    </a:lnTo>
                    <a:lnTo>
                      <a:pt x="8100" y="15785"/>
                    </a:lnTo>
                    <a:lnTo>
                      <a:pt x="9450" y="15785"/>
                    </a:lnTo>
                    <a:lnTo>
                      <a:pt x="9450" y="16615"/>
                    </a:lnTo>
                    <a:lnTo>
                      <a:pt x="10800" y="17446"/>
                    </a:lnTo>
                    <a:lnTo>
                      <a:pt x="10800" y="17446"/>
                    </a:lnTo>
                    <a:lnTo>
                      <a:pt x="12150" y="18277"/>
                    </a:lnTo>
                    <a:lnTo>
                      <a:pt x="12150" y="19108"/>
                    </a:lnTo>
                    <a:lnTo>
                      <a:pt x="13500" y="19108"/>
                    </a:lnTo>
                    <a:lnTo>
                      <a:pt x="14850" y="19938"/>
                    </a:lnTo>
                    <a:lnTo>
                      <a:pt x="14850" y="19938"/>
                    </a:lnTo>
                    <a:lnTo>
                      <a:pt x="16200" y="20769"/>
                    </a:lnTo>
                    <a:lnTo>
                      <a:pt x="16200" y="21600"/>
                    </a:lnTo>
                    <a:lnTo>
                      <a:pt x="21600" y="17446"/>
                    </a:lnTo>
                    <a:lnTo>
                      <a:pt x="20250" y="17446"/>
                    </a:lnTo>
                    <a:lnTo>
                      <a:pt x="20250" y="16615"/>
                    </a:lnTo>
                    <a:lnTo>
                      <a:pt x="18900" y="16615"/>
                    </a:lnTo>
                    <a:lnTo>
                      <a:pt x="18900" y="16615"/>
                    </a:lnTo>
                    <a:lnTo>
                      <a:pt x="17550" y="15785"/>
                    </a:lnTo>
                    <a:lnTo>
                      <a:pt x="17550" y="15785"/>
                    </a:lnTo>
                    <a:lnTo>
                      <a:pt x="16200" y="14954"/>
                    </a:lnTo>
                    <a:lnTo>
                      <a:pt x="16200" y="14954"/>
                    </a:lnTo>
                    <a:lnTo>
                      <a:pt x="16200" y="14123"/>
                    </a:lnTo>
                    <a:lnTo>
                      <a:pt x="14850" y="14123"/>
                    </a:lnTo>
                    <a:lnTo>
                      <a:pt x="14850" y="13292"/>
                    </a:lnTo>
                    <a:lnTo>
                      <a:pt x="14850" y="12462"/>
                    </a:lnTo>
                    <a:lnTo>
                      <a:pt x="13500" y="11631"/>
                    </a:lnTo>
                    <a:lnTo>
                      <a:pt x="12150" y="10800"/>
                    </a:lnTo>
                    <a:lnTo>
                      <a:pt x="12150" y="9138"/>
                    </a:lnTo>
                    <a:lnTo>
                      <a:pt x="10800" y="8308"/>
                    </a:lnTo>
                    <a:lnTo>
                      <a:pt x="10800" y="6646"/>
                    </a:lnTo>
                    <a:lnTo>
                      <a:pt x="9450" y="5815"/>
                    </a:lnTo>
                    <a:lnTo>
                      <a:pt x="8100" y="2492"/>
                    </a:lnTo>
                    <a:lnTo>
                      <a:pt x="6750" y="0"/>
                    </a:lnTo>
                    <a:lnTo>
                      <a:pt x="6750" y="0"/>
                    </a:lnTo>
                    <a:lnTo>
                      <a:pt x="0" y="166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083" name="Shape 5083"/>
              <p:cNvSpPr/>
              <p:nvPr/>
            </p:nvSpPr>
            <p:spPr>
              <a:xfrm>
                <a:off x="1751012" y="1100137"/>
                <a:ext cx="28576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927"/>
                    </a:moveTo>
                    <a:lnTo>
                      <a:pt x="0" y="3927"/>
                    </a:lnTo>
                    <a:lnTo>
                      <a:pt x="1200" y="4909"/>
                    </a:lnTo>
                    <a:lnTo>
                      <a:pt x="2400" y="5891"/>
                    </a:lnTo>
                    <a:lnTo>
                      <a:pt x="3600" y="6873"/>
                    </a:lnTo>
                    <a:lnTo>
                      <a:pt x="4800" y="7855"/>
                    </a:lnTo>
                    <a:lnTo>
                      <a:pt x="4800" y="7855"/>
                    </a:lnTo>
                    <a:lnTo>
                      <a:pt x="6000" y="8836"/>
                    </a:lnTo>
                    <a:lnTo>
                      <a:pt x="7200" y="9818"/>
                    </a:lnTo>
                    <a:lnTo>
                      <a:pt x="8400" y="10800"/>
                    </a:lnTo>
                    <a:lnTo>
                      <a:pt x="9600" y="11782"/>
                    </a:lnTo>
                    <a:lnTo>
                      <a:pt x="10800" y="13745"/>
                    </a:lnTo>
                    <a:lnTo>
                      <a:pt x="10800" y="14727"/>
                    </a:lnTo>
                    <a:lnTo>
                      <a:pt x="12000" y="15709"/>
                    </a:lnTo>
                    <a:lnTo>
                      <a:pt x="12000" y="16691"/>
                    </a:lnTo>
                    <a:lnTo>
                      <a:pt x="13200" y="16691"/>
                    </a:lnTo>
                    <a:lnTo>
                      <a:pt x="13200" y="17673"/>
                    </a:lnTo>
                    <a:lnTo>
                      <a:pt x="14400" y="18655"/>
                    </a:lnTo>
                    <a:lnTo>
                      <a:pt x="14400" y="18655"/>
                    </a:lnTo>
                    <a:lnTo>
                      <a:pt x="14400" y="19636"/>
                    </a:lnTo>
                    <a:lnTo>
                      <a:pt x="14400" y="20618"/>
                    </a:lnTo>
                    <a:lnTo>
                      <a:pt x="15600" y="21600"/>
                    </a:lnTo>
                    <a:lnTo>
                      <a:pt x="21600" y="19636"/>
                    </a:lnTo>
                    <a:lnTo>
                      <a:pt x="20400" y="18655"/>
                    </a:lnTo>
                    <a:lnTo>
                      <a:pt x="20400" y="17673"/>
                    </a:lnTo>
                    <a:lnTo>
                      <a:pt x="20400" y="16691"/>
                    </a:lnTo>
                    <a:lnTo>
                      <a:pt x="19200" y="16691"/>
                    </a:lnTo>
                    <a:lnTo>
                      <a:pt x="19200" y="15709"/>
                    </a:lnTo>
                    <a:lnTo>
                      <a:pt x="19200" y="14727"/>
                    </a:lnTo>
                    <a:lnTo>
                      <a:pt x="18000" y="13745"/>
                    </a:lnTo>
                    <a:lnTo>
                      <a:pt x="18000" y="12764"/>
                    </a:lnTo>
                    <a:lnTo>
                      <a:pt x="16800" y="11782"/>
                    </a:lnTo>
                    <a:lnTo>
                      <a:pt x="15600" y="10800"/>
                    </a:lnTo>
                    <a:lnTo>
                      <a:pt x="14400" y="8836"/>
                    </a:lnTo>
                    <a:lnTo>
                      <a:pt x="13200" y="7855"/>
                    </a:lnTo>
                    <a:lnTo>
                      <a:pt x="12000" y="6873"/>
                    </a:lnTo>
                    <a:lnTo>
                      <a:pt x="10800" y="5891"/>
                    </a:lnTo>
                    <a:lnTo>
                      <a:pt x="9600" y="4909"/>
                    </a:lnTo>
                    <a:lnTo>
                      <a:pt x="8400" y="3927"/>
                    </a:lnTo>
                    <a:lnTo>
                      <a:pt x="7200" y="2945"/>
                    </a:lnTo>
                    <a:lnTo>
                      <a:pt x="6000" y="1964"/>
                    </a:lnTo>
                    <a:lnTo>
                      <a:pt x="4800" y="982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0" y="392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084" name="Shape 5084"/>
              <p:cNvSpPr/>
              <p:nvPr/>
            </p:nvSpPr>
            <p:spPr>
              <a:xfrm>
                <a:off x="1720850" y="1087437"/>
                <a:ext cx="34925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200"/>
                    </a:moveTo>
                    <a:lnTo>
                      <a:pt x="982" y="9000"/>
                    </a:lnTo>
                    <a:lnTo>
                      <a:pt x="982" y="9000"/>
                    </a:lnTo>
                    <a:lnTo>
                      <a:pt x="1964" y="9000"/>
                    </a:lnTo>
                    <a:lnTo>
                      <a:pt x="2945" y="10800"/>
                    </a:lnTo>
                    <a:lnTo>
                      <a:pt x="2945" y="10800"/>
                    </a:lnTo>
                    <a:lnTo>
                      <a:pt x="3927" y="12600"/>
                    </a:lnTo>
                    <a:lnTo>
                      <a:pt x="4909" y="12600"/>
                    </a:lnTo>
                    <a:lnTo>
                      <a:pt x="4909" y="12600"/>
                    </a:lnTo>
                    <a:lnTo>
                      <a:pt x="5891" y="14400"/>
                    </a:lnTo>
                    <a:lnTo>
                      <a:pt x="7855" y="14400"/>
                    </a:lnTo>
                    <a:lnTo>
                      <a:pt x="8836" y="14400"/>
                    </a:lnTo>
                    <a:lnTo>
                      <a:pt x="10800" y="16200"/>
                    </a:lnTo>
                    <a:lnTo>
                      <a:pt x="11782" y="16200"/>
                    </a:lnTo>
                    <a:lnTo>
                      <a:pt x="12764" y="18000"/>
                    </a:lnTo>
                    <a:lnTo>
                      <a:pt x="13745" y="18000"/>
                    </a:lnTo>
                    <a:lnTo>
                      <a:pt x="14727" y="18000"/>
                    </a:lnTo>
                    <a:lnTo>
                      <a:pt x="15709" y="19800"/>
                    </a:lnTo>
                    <a:lnTo>
                      <a:pt x="15709" y="19800"/>
                    </a:lnTo>
                    <a:lnTo>
                      <a:pt x="16691" y="19800"/>
                    </a:lnTo>
                    <a:lnTo>
                      <a:pt x="16691" y="19800"/>
                    </a:lnTo>
                    <a:lnTo>
                      <a:pt x="17673" y="19800"/>
                    </a:lnTo>
                    <a:lnTo>
                      <a:pt x="17673" y="21600"/>
                    </a:lnTo>
                    <a:lnTo>
                      <a:pt x="17673" y="21600"/>
                    </a:lnTo>
                    <a:lnTo>
                      <a:pt x="18655" y="21600"/>
                    </a:lnTo>
                    <a:lnTo>
                      <a:pt x="21600" y="14400"/>
                    </a:lnTo>
                    <a:lnTo>
                      <a:pt x="21600" y="14400"/>
                    </a:lnTo>
                    <a:lnTo>
                      <a:pt x="20618" y="12600"/>
                    </a:lnTo>
                    <a:lnTo>
                      <a:pt x="19636" y="12600"/>
                    </a:lnTo>
                    <a:lnTo>
                      <a:pt x="19636" y="12600"/>
                    </a:lnTo>
                    <a:lnTo>
                      <a:pt x="18655" y="10800"/>
                    </a:lnTo>
                    <a:lnTo>
                      <a:pt x="17673" y="10800"/>
                    </a:lnTo>
                    <a:lnTo>
                      <a:pt x="17673" y="10800"/>
                    </a:lnTo>
                    <a:lnTo>
                      <a:pt x="16691" y="9000"/>
                    </a:lnTo>
                    <a:lnTo>
                      <a:pt x="15709" y="9000"/>
                    </a:lnTo>
                    <a:lnTo>
                      <a:pt x="13745" y="7200"/>
                    </a:lnTo>
                    <a:lnTo>
                      <a:pt x="12764" y="7200"/>
                    </a:lnTo>
                    <a:lnTo>
                      <a:pt x="11782" y="7200"/>
                    </a:lnTo>
                    <a:lnTo>
                      <a:pt x="10800" y="5400"/>
                    </a:lnTo>
                    <a:lnTo>
                      <a:pt x="8836" y="5400"/>
                    </a:lnTo>
                    <a:lnTo>
                      <a:pt x="7855" y="5400"/>
                    </a:lnTo>
                    <a:lnTo>
                      <a:pt x="6873" y="3600"/>
                    </a:lnTo>
                    <a:lnTo>
                      <a:pt x="6873" y="3600"/>
                    </a:lnTo>
                    <a:lnTo>
                      <a:pt x="5891" y="3600"/>
                    </a:lnTo>
                    <a:lnTo>
                      <a:pt x="5891" y="3600"/>
                    </a:lnTo>
                    <a:lnTo>
                      <a:pt x="4909" y="1800"/>
                    </a:lnTo>
                    <a:lnTo>
                      <a:pt x="4909" y="1800"/>
                    </a:lnTo>
                    <a:lnTo>
                      <a:pt x="3927" y="1800"/>
                    </a:lnTo>
                    <a:lnTo>
                      <a:pt x="3927" y="1800"/>
                    </a:lnTo>
                    <a:lnTo>
                      <a:pt x="2945" y="0"/>
                    </a:lnTo>
                    <a:lnTo>
                      <a:pt x="0" y="7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085" name="Shape 5085"/>
              <p:cNvSpPr/>
              <p:nvPr/>
            </p:nvSpPr>
            <p:spPr>
              <a:xfrm>
                <a:off x="1539875" y="1223962"/>
                <a:ext cx="19050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800"/>
                    </a:moveTo>
                    <a:lnTo>
                      <a:pt x="21600" y="10800"/>
                    </a:lnTo>
                    <a:lnTo>
                      <a:pt x="19800" y="8100"/>
                    </a:lnTo>
                    <a:lnTo>
                      <a:pt x="18000" y="8100"/>
                    </a:lnTo>
                    <a:lnTo>
                      <a:pt x="18000" y="8100"/>
                    </a:lnTo>
                    <a:lnTo>
                      <a:pt x="16200" y="8100"/>
                    </a:lnTo>
                    <a:lnTo>
                      <a:pt x="14400" y="5400"/>
                    </a:lnTo>
                    <a:lnTo>
                      <a:pt x="14400" y="5400"/>
                    </a:lnTo>
                    <a:lnTo>
                      <a:pt x="12600" y="5400"/>
                    </a:lnTo>
                    <a:lnTo>
                      <a:pt x="12600" y="2700"/>
                    </a:lnTo>
                    <a:lnTo>
                      <a:pt x="10800" y="2700"/>
                    </a:lnTo>
                    <a:lnTo>
                      <a:pt x="10800" y="2700"/>
                    </a:lnTo>
                    <a:lnTo>
                      <a:pt x="10800" y="2700"/>
                    </a:lnTo>
                    <a:lnTo>
                      <a:pt x="9000" y="0"/>
                    </a:lnTo>
                    <a:lnTo>
                      <a:pt x="7200" y="0"/>
                    </a:lnTo>
                    <a:lnTo>
                      <a:pt x="7200" y="0"/>
                    </a:lnTo>
                    <a:lnTo>
                      <a:pt x="0" y="10800"/>
                    </a:lnTo>
                    <a:lnTo>
                      <a:pt x="1800" y="10800"/>
                    </a:lnTo>
                    <a:lnTo>
                      <a:pt x="3600" y="13500"/>
                    </a:lnTo>
                    <a:lnTo>
                      <a:pt x="5400" y="13500"/>
                    </a:lnTo>
                    <a:lnTo>
                      <a:pt x="5400" y="16200"/>
                    </a:lnTo>
                    <a:lnTo>
                      <a:pt x="7200" y="16200"/>
                    </a:lnTo>
                    <a:lnTo>
                      <a:pt x="9000" y="16200"/>
                    </a:lnTo>
                    <a:lnTo>
                      <a:pt x="9000" y="18900"/>
                    </a:lnTo>
                    <a:lnTo>
                      <a:pt x="10800" y="18900"/>
                    </a:lnTo>
                    <a:lnTo>
                      <a:pt x="10800" y="18900"/>
                    </a:lnTo>
                    <a:lnTo>
                      <a:pt x="12600" y="18900"/>
                    </a:lnTo>
                    <a:lnTo>
                      <a:pt x="14400" y="21600"/>
                    </a:lnTo>
                    <a:lnTo>
                      <a:pt x="14400" y="21600"/>
                    </a:lnTo>
                    <a:lnTo>
                      <a:pt x="14400" y="21600"/>
                    </a:lnTo>
                    <a:lnTo>
                      <a:pt x="16200" y="21600"/>
                    </a:lnTo>
                    <a:lnTo>
                      <a:pt x="16200" y="21600"/>
                    </a:lnTo>
                    <a:lnTo>
                      <a:pt x="2160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086" name="Shape 5086"/>
              <p:cNvSpPr/>
              <p:nvPr/>
            </p:nvSpPr>
            <p:spPr>
              <a:xfrm>
                <a:off x="1554162" y="1230312"/>
                <a:ext cx="19051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636"/>
                    </a:moveTo>
                    <a:lnTo>
                      <a:pt x="21600" y="19636"/>
                    </a:lnTo>
                    <a:lnTo>
                      <a:pt x="21600" y="19636"/>
                    </a:lnTo>
                    <a:lnTo>
                      <a:pt x="21600" y="17673"/>
                    </a:lnTo>
                    <a:lnTo>
                      <a:pt x="21600" y="17673"/>
                    </a:lnTo>
                    <a:lnTo>
                      <a:pt x="21600" y="15709"/>
                    </a:lnTo>
                    <a:lnTo>
                      <a:pt x="19800" y="15709"/>
                    </a:lnTo>
                    <a:lnTo>
                      <a:pt x="19800" y="13745"/>
                    </a:lnTo>
                    <a:lnTo>
                      <a:pt x="19800" y="11782"/>
                    </a:lnTo>
                    <a:lnTo>
                      <a:pt x="19800" y="11782"/>
                    </a:lnTo>
                    <a:lnTo>
                      <a:pt x="18000" y="9818"/>
                    </a:lnTo>
                    <a:lnTo>
                      <a:pt x="18000" y="9818"/>
                    </a:lnTo>
                    <a:lnTo>
                      <a:pt x="18000" y="9818"/>
                    </a:lnTo>
                    <a:lnTo>
                      <a:pt x="16200" y="7855"/>
                    </a:lnTo>
                    <a:lnTo>
                      <a:pt x="16200" y="5891"/>
                    </a:lnTo>
                    <a:lnTo>
                      <a:pt x="14400" y="5891"/>
                    </a:lnTo>
                    <a:lnTo>
                      <a:pt x="12600" y="3927"/>
                    </a:lnTo>
                    <a:lnTo>
                      <a:pt x="10800" y="3927"/>
                    </a:lnTo>
                    <a:lnTo>
                      <a:pt x="10800" y="1964"/>
                    </a:lnTo>
                    <a:lnTo>
                      <a:pt x="9000" y="1964"/>
                    </a:lnTo>
                    <a:lnTo>
                      <a:pt x="7200" y="0"/>
                    </a:lnTo>
                    <a:lnTo>
                      <a:pt x="5400" y="0"/>
                    </a:lnTo>
                    <a:lnTo>
                      <a:pt x="0" y="7855"/>
                    </a:lnTo>
                    <a:lnTo>
                      <a:pt x="1800" y="9818"/>
                    </a:lnTo>
                    <a:lnTo>
                      <a:pt x="3600" y="11782"/>
                    </a:lnTo>
                    <a:lnTo>
                      <a:pt x="5400" y="11782"/>
                    </a:lnTo>
                    <a:lnTo>
                      <a:pt x="5400" y="11782"/>
                    </a:lnTo>
                    <a:lnTo>
                      <a:pt x="7200" y="13745"/>
                    </a:lnTo>
                    <a:lnTo>
                      <a:pt x="9000" y="13745"/>
                    </a:lnTo>
                    <a:lnTo>
                      <a:pt x="9000" y="13745"/>
                    </a:lnTo>
                    <a:lnTo>
                      <a:pt x="9000" y="15709"/>
                    </a:lnTo>
                    <a:lnTo>
                      <a:pt x="10800" y="15709"/>
                    </a:lnTo>
                    <a:lnTo>
                      <a:pt x="10800" y="15709"/>
                    </a:lnTo>
                    <a:lnTo>
                      <a:pt x="10800" y="17673"/>
                    </a:lnTo>
                    <a:lnTo>
                      <a:pt x="10800" y="17673"/>
                    </a:lnTo>
                    <a:lnTo>
                      <a:pt x="10800" y="17673"/>
                    </a:lnTo>
                    <a:lnTo>
                      <a:pt x="10800" y="17673"/>
                    </a:lnTo>
                    <a:lnTo>
                      <a:pt x="12600" y="19636"/>
                    </a:lnTo>
                    <a:lnTo>
                      <a:pt x="12600" y="19636"/>
                    </a:lnTo>
                    <a:lnTo>
                      <a:pt x="12600" y="19636"/>
                    </a:lnTo>
                    <a:lnTo>
                      <a:pt x="12600" y="19636"/>
                    </a:lnTo>
                    <a:lnTo>
                      <a:pt x="12600" y="21600"/>
                    </a:lnTo>
                    <a:lnTo>
                      <a:pt x="12600" y="21600"/>
                    </a:lnTo>
                    <a:lnTo>
                      <a:pt x="12600" y="21600"/>
                    </a:lnTo>
                    <a:lnTo>
                      <a:pt x="21600" y="1963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087" name="Shape 5087"/>
              <p:cNvSpPr/>
              <p:nvPr/>
            </p:nvSpPr>
            <p:spPr>
              <a:xfrm>
                <a:off x="1565275" y="1246187"/>
                <a:ext cx="14288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200"/>
                    </a:moveTo>
                    <a:lnTo>
                      <a:pt x="21600" y="16200"/>
                    </a:lnTo>
                    <a:lnTo>
                      <a:pt x="19200" y="16200"/>
                    </a:lnTo>
                    <a:lnTo>
                      <a:pt x="19200" y="16200"/>
                    </a:lnTo>
                    <a:lnTo>
                      <a:pt x="19200" y="16200"/>
                    </a:lnTo>
                    <a:lnTo>
                      <a:pt x="19200" y="16200"/>
                    </a:lnTo>
                    <a:lnTo>
                      <a:pt x="19200" y="14850"/>
                    </a:lnTo>
                    <a:lnTo>
                      <a:pt x="16800" y="13500"/>
                    </a:lnTo>
                    <a:lnTo>
                      <a:pt x="16800" y="13500"/>
                    </a:lnTo>
                    <a:lnTo>
                      <a:pt x="16800" y="12150"/>
                    </a:lnTo>
                    <a:lnTo>
                      <a:pt x="16800" y="12150"/>
                    </a:lnTo>
                    <a:lnTo>
                      <a:pt x="14400" y="10800"/>
                    </a:lnTo>
                    <a:lnTo>
                      <a:pt x="14400" y="9450"/>
                    </a:lnTo>
                    <a:lnTo>
                      <a:pt x="14400" y="8100"/>
                    </a:lnTo>
                    <a:lnTo>
                      <a:pt x="14400" y="6750"/>
                    </a:lnTo>
                    <a:lnTo>
                      <a:pt x="14400" y="5400"/>
                    </a:lnTo>
                    <a:lnTo>
                      <a:pt x="14400" y="4050"/>
                    </a:lnTo>
                    <a:lnTo>
                      <a:pt x="12000" y="0"/>
                    </a:lnTo>
                    <a:lnTo>
                      <a:pt x="0" y="1350"/>
                    </a:lnTo>
                    <a:lnTo>
                      <a:pt x="0" y="4050"/>
                    </a:lnTo>
                    <a:lnTo>
                      <a:pt x="2400" y="6750"/>
                    </a:lnTo>
                    <a:lnTo>
                      <a:pt x="2400" y="8100"/>
                    </a:lnTo>
                    <a:lnTo>
                      <a:pt x="2400" y="9450"/>
                    </a:lnTo>
                    <a:lnTo>
                      <a:pt x="2400" y="10800"/>
                    </a:lnTo>
                    <a:lnTo>
                      <a:pt x="2400" y="12150"/>
                    </a:lnTo>
                    <a:lnTo>
                      <a:pt x="4800" y="13500"/>
                    </a:lnTo>
                    <a:lnTo>
                      <a:pt x="4800" y="14850"/>
                    </a:lnTo>
                    <a:lnTo>
                      <a:pt x="4800" y="16200"/>
                    </a:lnTo>
                    <a:lnTo>
                      <a:pt x="7200" y="17550"/>
                    </a:lnTo>
                    <a:lnTo>
                      <a:pt x="7200" y="18900"/>
                    </a:lnTo>
                    <a:lnTo>
                      <a:pt x="9600" y="20250"/>
                    </a:lnTo>
                    <a:lnTo>
                      <a:pt x="9600" y="20250"/>
                    </a:lnTo>
                    <a:lnTo>
                      <a:pt x="9600" y="20250"/>
                    </a:lnTo>
                    <a:lnTo>
                      <a:pt x="12000" y="21600"/>
                    </a:lnTo>
                    <a:lnTo>
                      <a:pt x="12000" y="21600"/>
                    </a:lnTo>
                    <a:lnTo>
                      <a:pt x="12000" y="21600"/>
                    </a:lnTo>
                    <a:lnTo>
                      <a:pt x="21600" y="16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088" name="Shape 5088"/>
              <p:cNvSpPr/>
              <p:nvPr/>
            </p:nvSpPr>
            <p:spPr>
              <a:xfrm>
                <a:off x="1573212" y="1265237"/>
                <a:ext cx="25401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3086"/>
                    </a:moveTo>
                    <a:lnTo>
                      <a:pt x="18900" y="3086"/>
                    </a:lnTo>
                    <a:lnTo>
                      <a:pt x="18900" y="3086"/>
                    </a:lnTo>
                    <a:lnTo>
                      <a:pt x="17550" y="3086"/>
                    </a:lnTo>
                    <a:lnTo>
                      <a:pt x="16200" y="3086"/>
                    </a:lnTo>
                    <a:lnTo>
                      <a:pt x="14850" y="3086"/>
                    </a:lnTo>
                    <a:lnTo>
                      <a:pt x="14850" y="6171"/>
                    </a:lnTo>
                    <a:lnTo>
                      <a:pt x="13500" y="6171"/>
                    </a:lnTo>
                    <a:lnTo>
                      <a:pt x="12150" y="6171"/>
                    </a:lnTo>
                    <a:lnTo>
                      <a:pt x="10800" y="6171"/>
                    </a:lnTo>
                    <a:lnTo>
                      <a:pt x="9450" y="3086"/>
                    </a:lnTo>
                    <a:lnTo>
                      <a:pt x="9450" y="3086"/>
                    </a:lnTo>
                    <a:lnTo>
                      <a:pt x="8100" y="3086"/>
                    </a:lnTo>
                    <a:lnTo>
                      <a:pt x="6750" y="3086"/>
                    </a:lnTo>
                    <a:lnTo>
                      <a:pt x="6750" y="3086"/>
                    </a:lnTo>
                    <a:lnTo>
                      <a:pt x="5400" y="0"/>
                    </a:lnTo>
                    <a:lnTo>
                      <a:pt x="5400" y="0"/>
                    </a:lnTo>
                    <a:lnTo>
                      <a:pt x="5400" y="0"/>
                    </a:lnTo>
                    <a:lnTo>
                      <a:pt x="5400" y="0"/>
                    </a:lnTo>
                    <a:lnTo>
                      <a:pt x="5400" y="0"/>
                    </a:lnTo>
                    <a:lnTo>
                      <a:pt x="0" y="12343"/>
                    </a:lnTo>
                    <a:lnTo>
                      <a:pt x="0" y="12343"/>
                    </a:lnTo>
                    <a:lnTo>
                      <a:pt x="1350" y="15429"/>
                    </a:lnTo>
                    <a:lnTo>
                      <a:pt x="1350" y="15429"/>
                    </a:lnTo>
                    <a:lnTo>
                      <a:pt x="2700" y="15429"/>
                    </a:lnTo>
                    <a:lnTo>
                      <a:pt x="2700" y="18514"/>
                    </a:lnTo>
                    <a:lnTo>
                      <a:pt x="5400" y="18514"/>
                    </a:lnTo>
                    <a:lnTo>
                      <a:pt x="5400" y="18514"/>
                    </a:lnTo>
                    <a:lnTo>
                      <a:pt x="6750" y="21600"/>
                    </a:lnTo>
                    <a:lnTo>
                      <a:pt x="9450" y="21600"/>
                    </a:lnTo>
                    <a:lnTo>
                      <a:pt x="10800" y="21600"/>
                    </a:lnTo>
                    <a:lnTo>
                      <a:pt x="12150" y="21600"/>
                    </a:lnTo>
                    <a:lnTo>
                      <a:pt x="13500" y="21600"/>
                    </a:lnTo>
                    <a:lnTo>
                      <a:pt x="14850" y="21600"/>
                    </a:lnTo>
                    <a:lnTo>
                      <a:pt x="16200" y="21600"/>
                    </a:lnTo>
                    <a:lnTo>
                      <a:pt x="17550" y="21600"/>
                    </a:lnTo>
                    <a:lnTo>
                      <a:pt x="18900" y="18514"/>
                    </a:lnTo>
                    <a:lnTo>
                      <a:pt x="20250" y="18514"/>
                    </a:lnTo>
                    <a:lnTo>
                      <a:pt x="21600" y="18514"/>
                    </a:lnTo>
                    <a:lnTo>
                      <a:pt x="21600" y="18514"/>
                    </a:lnTo>
                    <a:lnTo>
                      <a:pt x="18900" y="30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089" name="Shape 5089"/>
              <p:cNvSpPr/>
              <p:nvPr/>
            </p:nvSpPr>
            <p:spPr>
              <a:xfrm>
                <a:off x="1595437" y="1254125"/>
                <a:ext cx="38101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62"/>
                    </a:moveTo>
                    <a:lnTo>
                      <a:pt x="21600" y="1662"/>
                    </a:lnTo>
                    <a:lnTo>
                      <a:pt x="20700" y="1662"/>
                    </a:lnTo>
                    <a:lnTo>
                      <a:pt x="20700" y="1662"/>
                    </a:lnTo>
                    <a:lnTo>
                      <a:pt x="20700" y="0"/>
                    </a:lnTo>
                    <a:lnTo>
                      <a:pt x="19800" y="0"/>
                    </a:lnTo>
                    <a:lnTo>
                      <a:pt x="19800" y="0"/>
                    </a:lnTo>
                    <a:lnTo>
                      <a:pt x="18900" y="0"/>
                    </a:lnTo>
                    <a:lnTo>
                      <a:pt x="18000" y="0"/>
                    </a:lnTo>
                    <a:lnTo>
                      <a:pt x="17100" y="0"/>
                    </a:lnTo>
                    <a:lnTo>
                      <a:pt x="16200" y="0"/>
                    </a:lnTo>
                    <a:lnTo>
                      <a:pt x="15300" y="0"/>
                    </a:lnTo>
                    <a:lnTo>
                      <a:pt x="15300" y="0"/>
                    </a:lnTo>
                    <a:lnTo>
                      <a:pt x="14400" y="1662"/>
                    </a:lnTo>
                    <a:lnTo>
                      <a:pt x="13500" y="1662"/>
                    </a:lnTo>
                    <a:lnTo>
                      <a:pt x="12600" y="1662"/>
                    </a:lnTo>
                    <a:lnTo>
                      <a:pt x="11700" y="3323"/>
                    </a:lnTo>
                    <a:lnTo>
                      <a:pt x="9900" y="3323"/>
                    </a:lnTo>
                    <a:lnTo>
                      <a:pt x="8100" y="4985"/>
                    </a:lnTo>
                    <a:lnTo>
                      <a:pt x="7200" y="6646"/>
                    </a:lnTo>
                    <a:lnTo>
                      <a:pt x="5400" y="8308"/>
                    </a:lnTo>
                    <a:lnTo>
                      <a:pt x="4500" y="8308"/>
                    </a:lnTo>
                    <a:lnTo>
                      <a:pt x="3600" y="9969"/>
                    </a:lnTo>
                    <a:lnTo>
                      <a:pt x="1800" y="11631"/>
                    </a:lnTo>
                    <a:lnTo>
                      <a:pt x="900" y="11631"/>
                    </a:lnTo>
                    <a:lnTo>
                      <a:pt x="0" y="13292"/>
                    </a:lnTo>
                    <a:lnTo>
                      <a:pt x="1800" y="21600"/>
                    </a:lnTo>
                    <a:lnTo>
                      <a:pt x="2700" y="19938"/>
                    </a:lnTo>
                    <a:lnTo>
                      <a:pt x="4500" y="19938"/>
                    </a:lnTo>
                    <a:lnTo>
                      <a:pt x="5400" y="18277"/>
                    </a:lnTo>
                    <a:lnTo>
                      <a:pt x="7200" y="16615"/>
                    </a:lnTo>
                    <a:lnTo>
                      <a:pt x="8100" y="16615"/>
                    </a:lnTo>
                    <a:lnTo>
                      <a:pt x="9000" y="14954"/>
                    </a:lnTo>
                    <a:lnTo>
                      <a:pt x="10800" y="13292"/>
                    </a:lnTo>
                    <a:lnTo>
                      <a:pt x="11700" y="11631"/>
                    </a:lnTo>
                    <a:lnTo>
                      <a:pt x="13500" y="11631"/>
                    </a:lnTo>
                    <a:lnTo>
                      <a:pt x="14400" y="9969"/>
                    </a:lnTo>
                    <a:lnTo>
                      <a:pt x="15300" y="9969"/>
                    </a:lnTo>
                    <a:lnTo>
                      <a:pt x="15300" y="9969"/>
                    </a:lnTo>
                    <a:lnTo>
                      <a:pt x="16200" y="8308"/>
                    </a:lnTo>
                    <a:lnTo>
                      <a:pt x="16200" y="8308"/>
                    </a:lnTo>
                    <a:lnTo>
                      <a:pt x="17100" y="8308"/>
                    </a:lnTo>
                    <a:lnTo>
                      <a:pt x="17100" y="8308"/>
                    </a:lnTo>
                    <a:lnTo>
                      <a:pt x="18000" y="8308"/>
                    </a:lnTo>
                    <a:lnTo>
                      <a:pt x="18000" y="8308"/>
                    </a:lnTo>
                    <a:lnTo>
                      <a:pt x="18000" y="8308"/>
                    </a:lnTo>
                    <a:lnTo>
                      <a:pt x="18000" y="8308"/>
                    </a:lnTo>
                    <a:lnTo>
                      <a:pt x="18000" y="8308"/>
                    </a:lnTo>
                    <a:lnTo>
                      <a:pt x="18000" y="8308"/>
                    </a:lnTo>
                    <a:lnTo>
                      <a:pt x="18000" y="8308"/>
                    </a:lnTo>
                    <a:lnTo>
                      <a:pt x="18000" y="8308"/>
                    </a:lnTo>
                    <a:lnTo>
                      <a:pt x="18000" y="8308"/>
                    </a:lnTo>
                    <a:lnTo>
                      <a:pt x="21600" y="166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090" name="Shape 5090"/>
              <p:cNvSpPr/>
              <p:nvPr/>
            </p:nvSpPr>
            <p:spPr>
              <a:xfrm>
                <a:off x="1622425" y="1255712"/>
                <a:ext cx="1428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9008"/>
                    </a:lnTo>
                    <a:lnTo>
                      <a:pt x="16800" y="15552"/>
                    </a:lnTo>
                    <a:lnTo>
                      <a:pt x="19200" y="14688"/>
                    </a:lnTo>
                    <a:lnTo>
                      <a:pt x="19200" y="12960"/>
                    </a:lnTo>
                    <a:lnTo>
                      <a:pt x="21600" y="11232"/>
                    </a:lnTo>
                    <a:lnTo>
                      <a:pt x="21600" y="10368"/>
                    </a:lnTo>
                    <a:lnTo>
                      <a:pt x="21600" y="9504"/>
                    </a:lnTo>
                    <a:lnTo>
                      <a:pt x="21600" y="8640"/>
                    </a:lnTo>
                    <a:lnTo>
                      <a:pt x="21600" y="7776"/>
                    </a:lnTo>
                    <a:lnTo>
                      <a:pt x="21600" y="7776"/>
                    </a:lnTo>
                    <a:lnTo>
                      <a:pt x="21600" y="6912"/>
                    </a:lnTo>
                    <a:lnTo>
                      <a:pt x="21600" y="6048"/>
                    </a:lnTo>
                    <a:lnTo>
                      <a:pt x="21600" y="5184"/>
                    </a:lnTo>
                    <a:lnTo>
                      <a:pt x="21600" y="5184"/>
                    </a:lnTo>
                    <a:lnTo>
                      <a:pt x="21600" y="4320"/>
                    </a:lnTo>
                    <a:lnTo>
                      <a:pt x="21600" y="3456"/>
                    </a:lnTo>
                    <a:lnTo>
                      <a:pt x="21600" y="2592"/>
                    </a:lnTo>
                    <a:lnTo>
                      <a:pt x="21600" y="2592"/>
                    </a:lnTo>
                    <a:lnTo>
                      <a:pt x="19200" y="1728"/>
                    </a:lnTo>
                    <a:lnTo>
                      <a:pt x="19200" y="864"/>
                    </a:lnTo>
                    <a:lnTo>
                      <a:pt x="19200" y="864"/>
                    </a:lnTo>
                    <a:lnTo>
                      <a:pt x="16800" y="0"/>
                    </a:lnTo>
                    <a:lnTo>
                      <a:pt x="7200" y="3456"/>
                    </a:lnTo>
                    <a:lnTo>
                      <a:pt x="7200" y="3456"/>
                    </a:lnTo>
                    <a:lnTo>
                      <a:pt x="9600" y="3456"/>
                    </a:lnTo>
                    <a:lnTo>
                      <a:pt x="9600" y="3456"/>
                    </a:lnTo>
                    <a:lnTo>
                      <a:pt x="9600" y="4320"/>
                    </a:lnTo>
                    <a:lnTo>
                      <a:pt x="9600" y="4320"/>
                    </a:lnTo>
                    <a:lnTo>
                      <a:pt x="9600" y="4320"/>
                    </a:lnTo>
                    <a:lnTo>
                      <a:pt x="9600" y="5184"/>
                    </a:lnTo>
                    <a:lnTo>
                      <a:pt x="9600" y="5184"/>
                    </a:lnTo>
                    <a:lnTo>
                      <a:pt x="9600" y="5184"/>
                    </a:lnTo>
                    <a:lnTo>
                      <a:pt x="9600" y="6048"/>
                    </a:lnTo>
                    <a:lnTo>
                      <a:pt x="9600" y="6048"/>
                    </a:lnTo>
                    <a:lnTo>
                      <a:pt x="9600" y="6912"/>
                    </a:lnTo>
                    <a:lnTo>
                      <a:pt x="9600" y="7776"/>
                    </a:lnTo>
                    <a:lnTo>
                      <a:pt x="9600" y="7776"/>
                    </a:lnTo>
                    <a:lnTo>
                      <a:pt x="9600" y="8640"/>
                    </a:lnTo>
                    <a:lnTo>
                      <a:pt x="9600" y="9504"/>
                    </a:lnTo>
                    <a:lnTo>
                      <a:pt x="7200" y="10368"/>
                    </a:lnTo>
                    <a:lnTo>
                      <a:pt x="7200" y="12096"/>
                    </a:lnTo>
                    <a:lnTo>
                      <a:pt x="7200" y="12960"/>
                    </a:lnTo>
                    <a:lnTo>
                      <a:pt x="4800" y="14688"/>
                    </a:lnTo>
                    <a:lnTo>
                      <a:pt x="2400" y="17280"/>
                    </a:lnTo>
                    <a:lnTo>
                      <a:pt x="0" y="19872"/>
                    </a:lnTo>
                    <a:lnTo>
                      <a:pt x="0" y="19872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091" name="Shape 5091"/>
              <p:cNvSpPr/>
              <p:nvPr/>
            </p:nvSpPr>
            <p:spPr>
              <a:xfrm>
                <a:off x="1614487" y="1292225"/>
                <a:ext cx="15876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17280"/>
                    </a:moveTo>
                    <a:lnTo>
                      <a:pt x="12960" y="17280"/>
                    </a:lnTo>
                    <a:lnTo>
                      <a:pt x="12960" y="17280"/>
                    </a:lnTo>
                    <a:lnTo>
                      <a:pt x="12960" y="17280"/>
                    </a:lnTo>
                    <a:lnTo>
                      <a:pt x="12960" y="17280"/>
                    </a:lnTo>
                    <a:lnTo>
                      <a:pt x="12960" y="17280"/>
                    </a:lnTo>
                    <a:lnTo>
                      <a:pt x="12960" y="16416"/>
                    </a:lnTo>
                    <a:lnTo>
                      <a:pt x="12960" y="16416"/>
                    </a:lnTo>
                    <a:lnTo>
                      <a:pt x="12960" y="16416"/>
                    </a:lnTo>
                    <a:lnTo>
                      <a:pt x="12960" y="16416"/>
                    </a:lnTo>
                    <a:lnTo>
                      <a:pt x="12960" y="15552"/>
                    </a:lnTo>
                    <a:lnTo>
                      <a:pt x="12960" y="15552"/>
                    </a:lnTo>
                    <a:lnTo>
                      <a:pt x="12960" y="14688"/>
                    </a:lnTo>
                    <a:lnTo>
                      <a:pt x="12960" y="13824"/>
                    </a:lnTo>
                    <a:lnTo>
                      <a:pt x="12960" y="13824"/>
                    </a:lnTo>
                    <a:lnTo>
                      <a:pt x="12960" y="12960"/>
                    </a:lnTo>
                    <a:lnTo>
                      <a:pt x="12960" y="12960"/>
                    </a:lnTo>
                    <a:lnTo>
                      <a:pt x="12960" y="12096"/>
                    </a:lnTo>
                    <a:lnTo>
                      <a:pt x="15120" y="10368"/>
                    </a:lnTo>
                    <a:lnTo>
                      <a:pt x="15120" y="9504"/>
                    </a:lnTo>
                    <a:lnTo>
                      <a:pt x="17280" y="7776"/>
                    </a:lnTo>
                    <a:lnTo>
                      <a:pt x="17280" y="6912"/>
                    </a:lnTo>
                    <a:lnTo>
                      <a:pt x="19440" y="4320"/>
                    </a:lnTo>
                    <a:lnTo>
                      <a:pt x="21600" y="1728"/>
                    </a:lnTo>
                    <a:lnTo>
                      <a:pt x="10800" y="0"/>
                    </a:lnTo>
                    <a:lnTo>
                      <a:pt x="8640" y="2592"/>
                    </a:lnTo>
                    <a:lnTo>
                      <a:pt x="6480" y="5184"/>
                    </a:lnTo>
                    <a:lnTo>
                      <a:pt x="4320" y="6912"/>
                    </a:lnTo>
                    <a:lnTo>
                      <a:pt x="4320" y="8640"/>
                    </a:lnTo>
                    <a:lnTo>
                      <a:pt x="4320" y="9504"/>
                    </a:lnTo>
                    <a:lnTo>
                      <a:pt x="2160" y="11232"/>
                    </a:lnTo>
                    <a:lnTo>
                      <a:pt x="2160" y="12096"/>
                    </a:lnTo>
                    <a:lnTo>
                      <a:pt x="2160" y="12096"/>
                    </a:lnTo>
                    <a:lnTo>
                      <a:pt x="2160" y="12960"/>
                    </a:lnTo>
                    <a:lnTo>
                      <a:pt x="0" y="13824"/>
                    </a:lnTo>
                    <a:lnTo>
                      <a:pt x="0" y="14688"/>
                    </a:lnTo>
                    <a:lnTo>
                      <a:pt x="0" y="15552"/>
                    </a:lnTo>
                    <a:lnTo>
                      <a:pt x="0" y="15552"/>
                    </a:lnTo>
                    <a:lnTo>
                      <a:pt x="0" y="16416"/>
                    </a:lnTo>
                    <a:lnTo>
                      <a:pt x="0" y="17280"/>
                    </a:lnTo>
                    <a:lnTo>
                      <a:pt x="2160" y="18144"/>
                    </a:lnTo>
                    <a:lnTo>
                      <a:pt x="2160" y="18144"/>
                    </a:lnTo>
                    <a:lnTo>
                      <a:pt x="2160" y="19008"/>
                    </a:lnTo>
                    <a:lnTo>
                      <a:pt x="4320" y="19872"/>
                    </a:lnTo>
                    <a:lnTo>
                      <a:pt x="4320" y="19872"/>
                    </a:lnTo>
                    <a:lnTo>
                      <a:pt x="6480" y="20736"/>
                    </a:lnTo>
                    <a:lnTo>
                      <a:pt x="6480" y="21600"/>
                    </a:lnTo>
                    <a:lnTo>
                      <a:pt x="6480" y="21600"/>
                    </a:lnTo>
                    <a:lnTo>
                      <a:pt x="12960" y="172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092" name="Shape 5092"/>
              <p:cNvSpPr/>
              <p:nvPr/>
            </p:nvSpPr>
            <p:spPr>
              <a:xfrm>
                <a:off x="1619250" y="1312862"/>
                <a:ext cx="38100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0"/>
                    </a:moveTo>
                    <a:lnTo>
                      <a:pt x="18900" y="0"/>
                    </a:lnTo>
                    <a:lnTo>
                      <a:pt x="16200" y="3323"/>
                    </a:lnTo>
                    <a:lnTo>
                      <a:pt x="14400" y="4985"/>
                    </a:lnTo>
                    <a:lnTo>
                      <a:pt x="12600" y="6646"/>
                    </a:lnTo>
                    <a:lnTo>
                      <a:pt x="11700" y="8308"/>
                    </a:lnTo>
                    <a:lnTo>
                      <a:pt x="9900" y="8308"/>
                    </a:lnTo>
                    <a:lnTo>
                      <a:pt x="9000" y="9969"/>
                    </a:lnTo>
                    <a:lnTo>
                      <a:pt x="8100" y="9969"/>
                    </a:lnTo>
                    <a:lnTo>
                      <a:pt x="8100" y="11631"/>
                    </a:lnTo>
                    <a:lnTo>
                      <a:pt x="7200" y="11631"/>
                    </a:lnTo>
                    <a:lnTo>
                      <a:pt x="7200" y="11631"/>
                    </a:lnTo>
                    <a:lnTo>
                      <a:pt x="6300" y="11631"/>
                    </a:lnTo>
                    <a:lnTo>
                      <a:pt x="6300" y="11631"/>
                    </a:lnTo>
                    <a:lnTo>
                      <a:pt x="5400" y="13292"/>
                    </a:lnTo>
                    <a:lnTo>
                      <a:pt x="4500" y="13292"/>
                    </a:lnTo>
                    <a:lnTo>
                      <a:pt x="4500" y="13292"/>
                    </a:lnTo>
                    <a:lnTo>
                      <a:pt x="45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3600" y="11631"/>
                    </a:lnTo>
                    <a:lnTo>
                      <a:pt x="2700" y="11631"/>
                    </a:lnTo>
                    <a:lnTo>
                      <a:pt x="2700" y="11631"/>
                    </a:lnTo>
                    <a:lnTo>
                      <a:pt x="0" y="19938"/>
                    </a:lnTo>
                    <a:lnTo>
                      <a:pt x="900" y="19938"/>
                    </a:lnTo>
                    <a:lnTo>
                      <a:pt x="1800" y="19938"/>
                    </a:lnTo>
                    <a:lnTo>
                      <a:pt x="1800" y="21600"/>
                    </a:lnTo>
                    <a:lnTo>
                      <a:pt x="2700" y="21600"/>
                    </a:lnTo>
                    <a:lnTo>
                      <a:pt x="3600" y="21600"/>
                    </a:lnTo>
                    <a:lnTo>
                      <a:pt x="4500" y="21600"/>
                    </a:lnTo>
                    <a:lnTo>
                      <a:pt x="4500" y="21600"/>
                    </a:lnTo>
                    <a:lnTo>
                      <a:pt x="5400" y="21600"/>
                    </a:lnTo>
                    <a:lnTo>
                      <a:pt x="6300" y="21600"/>
                    </a:lnTo>
                    <a:lnTo>
                      <a:pt x="7200" y="21600"/>
                    </a:lnTo>
                    <a:lnTo>
                      <a:pt x="7200" y="19938"/>
                    </a:lnTo>
                    <a:lnTo>
                      <a:pt x="8100" y="19938"/>
                    </a:lnTo>
                    <a:lnTo>
                      <a:pt x="9000" y="19938"/>
                    </a:lnTo>
                    <a:lnTo>
                      <a:pt x="9900" y="19938"/>
                    </a:lnTo>
                    <a:lnTo>
                      <a:pt x="9900" y="18277"/>
                    </a:lnTo>
                    <a:lnTo>
                      <a:pt x="10800" y="18277"/>
                    </a:lnTo>
                    <a:lnTo>
                      <a:pt x="12600" y="16615"/>
                    </a:lnTo>
                    <a:lnTo>
                      <a:pt x="13500" y="14954"/>
                    </a:lnTo>
                    <a:lnTo>
                      <a:pt x="15300" y="14954"/>
                    </a:lnTo>
                    <a:lnTo>
                      <a:pt x="16200" y="13292"/>
                    </a:lnTo>
                    <a:lnTo>
                      <a:pt x="18900" y="9969"/>
                    </a:lnTo>
                    <a:lnTo>
                      <a:pt x="21600" y="8308"/>
                    </a:lnTo>
                    <a:lnTo>
                      <a:pt x="21600" y="8308"/>
                    </a:lnTo>
                    <a:lnTo>
                      <a:pt x="189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093" name="Shape 5093"/>
              <p:cNvSpPr/>
              <p:nvPr/>
            </p:nvSpPr>
            <p:spPr>
              <a:xfrm>
                <a:off x="1652587" y="1300162"/>
                <a:ext cx="38101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62"/>
                    </a:moveTo>
                    <a:lnTo>
                      <a:pt x="21600" y="1662"/>
                    </a:lnTo>
                    <a:lnTo>
                      <a:pt x="20700" y="1662"/>
                    </a:lnTo>
                    <a:lnTo>
                      <a:pt x="19800" y="0"/>
                    </a:lnTo>
                    <a:lnTo>
                      <a:pt x="19800" y="0"/>
                    </a:lnTo>
                    <a:lnTo>
                      <a:pt x="18900" y="0"/>
                    </a:lnTo>
                    <a:lnTo>
                      <a:pt x="18000" y="0"/>
                    </a:lnTo>
                    <a:lnTo>
                      <a:pt x="17100" y="0"/>
                    </a:lnTo>
                    <a:lnTo>
                      <a:pt x="17100" y="0"/>
                    </a:lnTo>
                    <a:lnTo>
                      <a:pt x="16200" y="0"/>
                    </a:lnTo>
                    <a:lnTo>
                      <a:pt x="15300" y="0"/>
                    </a:lnTo>
                    <a:lnTo>
                      <a:pt x="14400" y="0"/>
                    </a:lnTo>
                    <a:lnTo>
                      <a:pt x="14400" y="0"/>
                    </a:lnTo>
                    <a:lnTo>
                      <a:pt x="13500" y="0"/>
                    </a:lnTo>
                    <a:lnTo>
                      <a:pt x="12600" y="1662"/>
                    </a:lnTo>
                    <a:lnTo>
                      <a:pt x="11700" y="1662"/>
                    </a:lnTo>
                    <a:lnTo>
                      <a:pt x="11700" y="1662"/>
                    </a:lnTo>
                    <a:lnTo>
                      <a:pt x="10800" y="3323"/>
                    </a:lnTo>
                    <a:lnTo>
                      <a:pt x="9000" y="3323"/>
                    </a:lnTo>
                    <a:lnTo>
                      <a:pt x="8100" y="4985"/>
                    </a:lnTo>
                    <a:lnTo>
                      <a:pt x="6300" y="6646"/>
                    </a:lnTo>
                    <a:lnTo>
                      <a:pt x="5400" y="8308"/>
                    </a:lnTo>
                    <a:lnTo>
                      <a:pt x="2700" y="9969"/>
                    </a:lnTo>
                    <a:lnTo>
                      <a:pt x="0" y="13292"/>
                    </a:lnTo>
                    <a:lnTo>
                      <a:pt x="2700" y="21600"/>
                    </a:lnTo>
                    <a:lnTo>
                      <a:pt x="5400" y="18277"/>
                    </a:lnTo>
                    <a:lnTo>
                      <a:pt x="7200" y="14954"/>
                    </a:lnTo>
                    <a:lnTo>
                      <a:pt x="9000" y="13292"/>
                    </a:lnTo>
                    <a:lnTo>
                      <a:pt x="9900" y="13292"/>
                    </a:lnTo>
                    <a:lnTo>
                      <a:pt x="11700" y="11631"/>
                    </a:lnTo>
                    <a:lnTo>
                      <a:pt x="12600" y="11631"/>
                    </a:lnTo>
                    <a:lnTo>
                      <a:pt x="13500" y="9969"/>
                    </a:lnTo>
                    <a:lnTo>
                      <a:pt x="13500" y="9969"/>
                    </a:lnTo>
                    <a:lnTo>
                      <a:pt x="14400" y="9969"/>
                    </a:lnTo>
                    <a:lnTo>
                      <a:pt x="15300" y="8308"/>
                    </a:lnTo>
                    <a:lnTo>
                      <a:pt x="15300" y="8308"/>
                    </a:lnTo>
                    <a:lnTo>
                      <a:pt x="16200" y="8308"/>
                    </a:lnTo>
                    <a:lnTo>
                      <a:pt x="16200" y="8308"/>
                    </a:lnTo>
                    <a:lnTo>
                      <a:pt x="17100" y="8308"/>
                    </a:lnTo>
                    <a:lnTo>
                      <a:pt x="17100" y="8308"/>
                    </a:lnTo>
                    <a:lnTo>
                      <a:pt x="17100" y="8308"/>
                    </a:lnTo>
                    <a:lnTo>
                      <a:pt x="18000" y="8308"/>
                    </a:lnTo>
                    <a:lnTo>
                      <a:pt x="18000" y="8308"/>
                    </a:lnTo>
                    <a:lnTo>
                      <a:pt x="18000" y="8308"/>
                    </a:lnTo>
                    <a:lnTo>
                      <a:pt x="18000" y="8308"/>
                    </a:lnTo>
                    <a:lnTo>
                      <a:pt x="18000" y="8308"/>
                    </a:lnTo>
                    <a:lnTo>
                      <a:pt x="18000" y="8308"/>
                    </a:lnTo>
                    <a:lnTo>
                      <a:pt x="18000" y="8308"/>
                    </a:lnTo>
                    <a:lnTo>
                      <a:pt x="21600" y="166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094" name="Shape 5094"/>
              <p:cNvSpPr/>
              <p:nvPr/>
            </p:nvSpPr>
            <p:spPr>
              <a:xfrm>
                <a:off x="1679575" y="1301750"/>
                <a:ext cx="15875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1600"/>
                    </a:moveTo>
                    <a:lnTo>
                      <a:pt x="10800" y="21600"/>
                    </a:lnTo>
                    <a:lnTo>
                      <a:pt x="12960" y="19008"/>
                    </a:lnTo>
                    <a:lnTo>
                      <a:pt x="15120" y="16416"/>
                    </a:lnTo>
                    <a:lnTo>
                      <a:pt x="17280" y="14688"/>
                    </a:lnTo>
                    <a:lnTo>
                      <a:pt x="17280" y="12960"/>
                    </a:lnTo>
                    <a:lnTo>
                      <a:pt x="19440" y="12096"/>
                    </a:lnTo>
                    <a:lnTo>
                      <a:pt x="19440" y="10368"/>
                    </a:lnTo>
                    <a:lnTo>
                      <a:pt x="19440" y="9504"/>
                    </a:lnTo>
                    <a:lnTo>
                      <a:pt x="19440" y="8640"/>
                    </a:lnTo>
                    <a:lnTo>
                      <a:pt x="19440" y="8640"/>
                    </a:lnTo>
                    <a:lnTo>
                      <a:pt x="19440" y="7776"/>
                    </a:lnTo>
                    <a:lnTo>
                      <a:pt x="21600" y="6912"/>
                    </a:lnTo>
                    <a:lnTo>
                      <a:pt x="21600" y="6048"/>
                    </a:lnTo>
                    <a:lnTo>
                      <a:pt x="21600" y="5184"/>
                    </a:lnTo>
                    <a:lnTo>
                      <a:pt x="21600" y="5184"/>
                    </a:lnTo>
                    <a:lnTo>
                      <a:pt x="19440" y="4320"/>
                    </a:lnTo>
                    <a:lnTo>
                      <a:pt x="19440" y="3456"/>
                    </a:lnTo>
                    <a:lnTo>
                      <a:pt x="19440" y="2592"/>
                    </a:lnTo>
                    <a:lnTo>
                      <a:pt x="19440" y="2592"/>
                    </a:lnTo>
                    <a:lnTo>
                      <a:pt x="17280" y="1728"/>
                    </a:lnTo>
                    <a:lnTo>
                      <a:pt x="17280" y="864"/>
                    </a:lnTo>
                    <a:lnTo>
                      <a:pt x="15120" y="864"/>
                    </a:lnTo>
                    <a:lnTo>
                      <a:pt x="15120" y="0"/>
                    </a:lnTo>
                    <a:lnTo>
                      <a:pt x="6480" y="3456"/>
                    </a:lnTo>
                    <a:lnTo>
                      <a:pt x="6480" y="3456"/>
                    </a:lnTo>
                    <a:lnTo>
                      <a:pt x="8640" y="3456"/>
                    </a:lnTo>
                    <a:lnTo>
                      <a:pt x="8640" y="4320"/>
                    </a:lnTo>
                    <a:lnTo>
                      <a:pt x="8640" y="4320"/>
                    </a:lnTo>
                    <a:lnTo>
                      <a:pt x="8640" y="4320"/>
                    </a:lnTo>
                    <a:lnTo>
                      <a:pt x="8640" y="4320"/>
                    </a:lnTo>
                    <a:lnTo>
                      <a:pt x="8640" y="5184"/>
                    </a:lnTo>
                    <a:lnTo>
                      <a:pt x="8640" y="5184"/>
                    </a:lnTo>
                    <a:lnTo>
                      <a:pt x="8640" y="6048"/>
                    </a:lnTo>
                    <a:lnTo>
                      <a:pt x="8640" y="6048"/>
                    </a:lnTo>
                    <a:lnTo>
                      <a:pt x="8640" y="6912"/>
                    </a:lnTo>
                    <a:lnTo>
                      <a:pt x="8640" y="6912"/>
                    </a:lnTo>
                    <a:lnTo>
                      <a:pt x="8640" y="7776"/>
                    </a:lnTo>
                    <a:lnTo>
                      <a:pt x="8640" y="8640"/>
                    </a:lnTo>
                    <a:lnTo>
                      <a:pt x="8640" y="8640"/>
                    </a:lnTo>
                    <a:lnTo>
                      <a:pt x="8640" y="9504"/>
                    </a:lnTo>
                    <a:lnTo>
                      <a:pt x="6480" y="10368"/>
                    </a:lnTo>
                    <a:lnTo>
                      <a:pt x="6480" y="12096"/>
                    </a:lnTo>
                    <a:lnTo>
                      <a:pt x="6480" y="13824"/>
                    </a:lnTo>
                    <a:lnTo>
                      <a:pt x="4320" y="14688"/>
                    </a:lnTo>
                    <a:lnTo>
                      <a:pt x="2160" y="17280"/>
                    </a:lnTo>
                    <a:lnTo>
                      <a:pt x="0" y="19872"/>
                    </a:lnTo>
                    <a:lnTo>
                      <a:pt x="0" y="19872"/>
                    </a:lnTo>
                    <a:lnTo>
                      <a:pt x="10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095" name="Shape 5095"/>
              <p:cNvSpPr/>
              <p:nvPr/>
            </p:nvSpPr>
            <p:spPr>
              <a:xfrm>
                <a:off x="1673225" y="1338262"/>
                <a:ext cx="1428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17280"/>
                    </a:moveTo>
                    <a:lnTo>
                      <a:pt x="14400" y="17280"/>
                    </a:lnTo>
                    <a:lnTo>
                      <a:pt x="14400" y="17280"/>
                    </a:lnTo>
                    <a:lnTo>
                      <a:pt x="12000" y="17280"/>
                    </a:lnTo>
                    <a:lnTo>
                      <a:pt x="12000" y="17280"/>
                    </a:lnTo>
                    <a:lnTo>
                      <a:pt x="12000" y="17280"/>
                    </a:lnTo>
                    <a:lnTo>
                      <a:pt x="12000" y="17280"/>
                    </a:lnTo>
                    <a:lnTo>
                      <a:pt x="12000" y="16416"/>
                    </a:lnTo>
                    <a:lnTo>
                      <a:pt x="12000" y="16416"/>
                    </a:lnTo>
                    <a:lnTo>
                      <a:pt x="12000" y="16416"/>
                    </a:lnTo>
                    <a:lnTo>
                      <a:pt x="12000" y="15552"/>
                    </a:lnTo>
                    <a:lnTo>
                      <a:pt x="12000" y="15552"/>
                    </a:lnTo>
                    <a:lnTo>
                      <a:pt x="12000" y="14688"/>
                    </a:lnTo>
                    <a:lnTo>
                      <a:pt x="12000" y="14688"/>
                    </a:lnTo>
                    <a:lnTo>
                      <a:pt x="12000" y="13824"/>
                    </a:lnTo>
                    <a:lnTo>
                      <a:pt x="12000" y="12960"/>
                    </a:lnTo>
                    <a:lnTo>
                      <a:pt x="14400" y="12960"/>
                    </a:lnTo>
                    <a:lnTo>
                      <a:pt x="14400" y="12096"/>
                    </a:lnTo>
                    <a:lnTo>
                      <a:pt x="14400" y="11232"/>
                    </a:lnTo>
                    <a:lnTo>
                      <a:pt x="14400" y="9504"/>
                    </a:lnTo>
                    <a:lnTo>
                      <a:pt x="16800" y="8640"/>
                    </a:lnTo>
                    <a:lnTo>
                      <a:pt x="16800" y="6912"/>
                    </a:lnTo>
                    <a:lnTo>
                      <a:pt x="19200" y="4320"/>
                    </a:lnTo>
                    <a:lnTo>
                      <a:pt x="21600" y="1728"/>
                    </a:lnTo>
                    <a:lnTo>
                      <a:pt x="9600" y="0"/>
                    </a:lnTo>
                    <a:lnTo>
                      <a:pt x="7200" y="2592"/>
                    </a:lnTo>
                    <a:lnTo>
                      <a:pt x="4800" y="5184"/>
                    </a:lnTo>
                    <a:lnTo>
                      <a:pt x="4800" y="6912"/>
                    </a:lnTo>
                    <a:lnTo>
                      <a:pt x="2400" y="8640"/>
                    </a:lnTo>
                    <a:lnTo>
                      <a:pt x="2400" y="9504"/>
                    </a:lnTo>
                    <a:lnTo>
                      <a:pt x="0" y="11232"/>
                    </a:lnTo>
                    <a:lnTo>
                      <a:pt x="0" y="12096"/>
                    </a:lnTo>
                    <a:lnTo>
                      <a:pt x="0" y="12960"/>
                    </a:lnTo>
                    <a:lnTo>
                      <a:pt x="0" y="12960"/>
                    </a:lnTo>
                    <a:lnTo>
                      <a:pt x="0" y="13824"/>
                    </a:lnTo>
                    <a:lnTo>
                      <a:pt x="0" y="14688"/>
                    </a:lnTo>
                    <a:lnTo>
                      <a:pt x="0" y="15552"/>
                    </a:lnTo>
                    <a:lnTo>
                      <a:pt x="0" y="15552"/>
                    </a:lnTo>
                    <a:lnTo>
                      <a:pt x="0" y="16416"/>
                    </a:lnTo>
                    <a:lnTo>
                      <a:pt x="0" y="17280"/>
                    </a:lnTo>
                    <a:lnTo>
                      <a:pt x="0" y="18144"/>
                    </a:lnTo>
                    <a:lnTo>
                      <a:pt x="0" y="18144"/>
                    </a:lnTo>
                    <a:lnTo>
                      <a:pt x="0" y="19008"/>
                    </a:lnTo>
                    <a:lnTo>
                      <a:pt x="2400" y="19872"/>
                    </a:lnTo>
                    <a:lnTo>
                      <a:pt x="2400" y="19872"/>
                    </a:lnTo>
                    <a:lnTo>
                      <a:pt x="2400" y="20736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14400" y="172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096" name="Shape 5096"/>
              <p:cNvSpPr/>
              <p:nvPr/>
            </p:nvSpPr>
            <p:spPr>
              <a:xfrm>
                <a:off x="1676400" y="1358900"/>
                <a:ext cx="38100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0"/>
                    </a:moveTo>
                    <a:lnTo>
                      <a:pt x="18900" y="0"/>
                    </a:lnTo>
                    <a:lnTo>
                      <a:pt x="18000" y="1662"/>
                    </a:lnTo>
                    <a:lnTo>
                      <a:pt x="16200" y="3323"/>
                    </a:lnTo>
                    <a:lnTo>
                      <a:pt x="15300" y="4985"/>
                    </a:lnTo>
                    <a:lnTo>
                      <a:pt x="14400" y="4985"/>
                    </a:lnTo>
                    <a:lnTo>
                      <a:pt x="12600" y="6646"/>
                    </a:lnTo>
                    <a:lnTo>
                      <a:pt x="11700" y="8308"/>
                    </a:lnTo>
                    <a:lnTo>
                      <a:pt x="9900" y="9969"/>
                    </a:lnTo>
                    <a:lnTo>
                      <a:pt x="9000" y="9969"/>
                    </a:lnTo>
                    <a:lnTo>
                      <a:pt x="8100" y="9969"/>
                    </a:lnTo>
                    <a:lnTo>
                      <a:pt x="8100" y="11631"/>
                    </a:lnTo>
                    <a:lnTo>
                      <a:pt x="7200" y="11631"/>
                    </a:lnTo>
                    <a:lnTo>
                      <a:pt x="6300" y="11631"/>
                    </a:lnTo>
                    <a:lnTo>
                      <a:pt x="6300" y="11631"/>
                    </a:lnTo>
                    <a:lnTo>
                      <a:pt x="5400" y="13292"/>
                    </a:lnTo>
                    <a:lnTo>
                      <a:pt x="5400" y="13292"/>
                    </a:lnTo>
                    <a:lnTo>
                      <a:pt x="4500" y="13292"/>
                    </a:lnTo>
                    <a:lnTo>
                      <a:pt x="4500" y="13292"/>
                    </a:lnTo>
                    <a:lnTo>
                      <a:pt x="45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3600" y="11631"/>
                    </a:lnTo>
                    <a:lnTo>
                      <a:pt x="0" y="19938"/>
                    </a:lnTo>
                    <a:lnTo>
                      <a:pt x="900" y="19938"/>
                    </a:lnTo>
                    <a:lnTo>
                      <a:pt x="1800" y="19938"/>
                    </a:lnTo>
                    <a:lnTo>
                      <a:pt x="1800" y="21600"/>
                    </a:lnTo>
                    <a:lnTo>
                      <a:pt x="2700" y="21600"/>
                    </a:lnTo>
                    <a:lnTo>
                      <a:pt x="3600" y="21600"/>
                    </a:lnTo>
                    <a:lnTo>
                      <a:pt x="3600" y="21600"/>
                    </a:lnTo>
                    <a:lnTo>
                      <a:pt x="4500" y="21600"/>
                    </a:lnTo>
                    <a:lnTo>
                      <a:pt x="5400" y="21600"/>
                    </a:lnTo>
                    <a:lnTo>
                      <a:pt x="6300" y="21600"/>
                    </a:lnTo>
                    <a:lnTo>
                      <a:pt x="6300" y="21600"/>
                    </a:lnTo>
                    <a:lnTo>
                      <a:pt x="7200" y="19938"/>
                    </a:lnTo>
                    <a:lnTo>
                      <a:pt x="8100" y="19938"/>
                    </a:lnTo>
                    <a:lnTo>
                      <a:pt x="9000" y="19938"/>
                    </a:lnTo>
                    <a:lnTo>
                      <a:pt x="9000" y="19938"/>
                    </a:lnTo>
                    <a:lnTo>
                      <a:pt x="9900" y="19938"/>
                    </a:lnTo>
                    <a:lnTo>
                      <a:pt x="10800" y="18277"/>
                    </a:lnTo>
                    <a:lnTo>
                      <a:pt x="11700" y="18277"/>
                    </a:lnTo>
                    <a:lnTo>
                      <a:pt x="13500" y="16615"/>
                    </a:lnTo>
                    <a:lnTo>
                      <a:pt x="15300" y="14954"/>
                    </a:lnTo>
                    <a:lnTo>
                      <a:pt x="16200" y="13292"/>
                    </a:lnTo>
                    <a:lnTo>
                      <a:pt x="18000" y="11631"/>
                    </a:lnTo>
                    <a:lnTo>
                      <a:pt x="18900" y="9969"/>
                    </a:lnTo>
                    <a:lnTo>
                      <a:pt x="20700" y="8308"/>
                    </a:lnTo>
                    <a:lnTo>
                      <a:pt x="21600" y="8308"/>
                    </a:lnTo>
                    <a:lnTo>
                      <a:pt x="21600" y="8308"/>
                    </a:lnTo>
                    <a:lnTo>
                      <a:pt x="189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097" name="Shape 5097"/>
              <p:cNvSpPr/>
              <p:nvPr/>
            </p:nvSpPr>
            <p:spPr>
              <a:xfrm>
                <a:off x="1709737" y="1344612"/>
                <a:ext cx="34926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43"/>
                    </a:moveTo>
                    <a:lnTo>
                      <a:pt x="21600" y="1543"/>
                    </a:lnTo>
                    <a:lnTo>
                      <a:pt x="21600" y="0"/>
                    </a:lnTo>
                    <a:lnTo>
                      <a:pt x="20618" y="0"/>
                    </a:lnTo>
                    <a:lnTo>
                      <a:pt x="19636" y="0"/>
                    </a:lnTo>
                    <a:lnTo>
                      <a:pt x="18655" y="0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6691" y="0"/>
                    </a:lnTo>
                    <a:lnTo>
                      <a:pt x="15709" y="0"/>
                    </a:lnTo>
                    <a:lnTo>
                      <a:pt x="14727" y="0"/>
                    </a:lnTo>
                    <a:lnTo>
                      <a:pt x="14727" y="0"/>
                    </a:lnTo>
                    <a:lnTo>
                      <a:pt x="13745" y="1543"/>
                    </a:lnTo>
                    <a:lnTo>
                      <a:pt x="12764" y="1543"/>
                    </a:lnTo>
                    <a:lnTo>
                      <a:pt x="11782" y="1543"/>
                    </a:lnTo>
                    <a:lnTo>
                      <a:pt x="11782" y="3086"/>
                    </a:lnTo>
                    <a:lnTo>
                      <a:pt x="10800" y="3086"/>
                    </a:lnTo>
                    <a:lnTo>
                      <a:pt x="9818" y="4629"/>
                    </a:lnTo>
                    <a:lnTo>
                      <a:pt x="7855" y="6171"/>
                    </a:lnTo>
                    <a:lnTo>
                      <a:pt x="6873" y="6171"/>
                    </a:lnTo>
                    <a:lnTo>
                      <a:pt x="5891" y="9257"/>
                    </a:lnTo>
                    <a:lnTo>
                      <a:pt x="2945" y="10800"/>
                    </a:lnTo>
                    <a:lnTo>
                      <a:pt x="0" y="13886"/>
                    </a:lnTo>
                    <a:lnTo>
                      <a:pt x="2945" y="21600"/>
                    </a:lnTo>
                    <a:lnTo>
                      <a:pt x="5891" y="18514"/>
                    </a:lnTo>
                    <a:lnTo>
                      <a:pt x="8836" y="15429"/>
                    </a:lnTo>
                    <a:lnTo>
                      <a:pt x="9818" y="13886"/>
                    </a:lnTo>
                    <a:lnTo>
                      <a:pt x="10800" y="12343"/>
                    </a:lnTo>
                    <a:lnTo>
                      <a:pt x="11782" y="10800"/>
                    </a:lnTo>
                    <a:lnTo>
                      <a:pt x="13745" y="10800"/>
                    </a:lnTo>
                    <a:lnTo>
                      <a:pt x="13745" y="9257"/>
                    </a:lnTo>
                    <a:lnTo>
                      <a:pt x="14727" y="9257"/>
                    </a:lnTo>
                    <a:lnTo>
                      <a:pt x="14727" y="9257"/>
                    </a:lnTo>
                    <a:lnTo>
                      <a:pt x="15709" y="9257"/>
                    </a:lnTo>
                    <a:lnTo>
                      <a:pt x="15709" y="7714"/>
                    </a:lnTo>
                    <a:lnTo>
                      <a:pt x="16691" y="7714"/>
                    </a:lnTo>
                    <a:lnTo>
                      <a:pt x="16691" y="7714"/>
                    </a:lnTo>
                    <a:lnTo>
                      <a:pt x="17673" y="7714"/>
                    </a:lnTo>
                    <a:lnTo>
                      <a:pt x="17673" y="7714"/>
                    </a:lnTo>
                    <a:lnTo>
                      <a:pt x="17673" y="7714"/>
                    </a:lnTo>
                    <a:lnTo>
                      <a:pt x="18655" y="7714"/>
                    </a:lnTo>
                    <a:lnTo>
                      <a:pt x="18655" y="7714"/>
                    </a:lnTo>
                    <a:lnTo>
                      <a:pt x="18655" y="7714"/>
                    </a:lnTo>
                    <a:lnTo>
                      <a:pt x="18655" y="7714"/>
                    </a:lnTo>
                    <a:lnTo>
                      <a:pt x="18655" y="7714"/>
                    </a:lnTo>
                    <a:lnTo>
                      <a:pt x="18655" y="7714"/>
                    </a:lnTo>
                    <a:lnTo>
                      <a:pt x="18655" y="7714"/>
                    </a:lnTo>
                    <a:lnTo>
                      <a:pt x="21600" y="15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098" name="Shape 5098"/>
              <p:cNvSpPr/>
              <p:nvPr/>
            </p:nvSpPr>
            <p:spPr>
              <a:xfrm>
                <a:off x="1733550" y="1346200"/>
                <a:ext cx="15875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21600"/>
                    </a:moveTo>
                    <a:lnTo>
                      <a:pt x="12960" y="21600"/>
                    </a:lnTo>
                    <a:lnTo>
                      <a:pt x="12960" y="18900"/>
                    </a:lnTo>
                    <a:lnTo>
                      <a:pt x="15120" y="16200"/>
                    </a:lnTo>
                    <a:lnTo>
                      <a:pt x="17280" y="14400"/>
                    </a:lnTo>
                    <a:lnTo>
                      <a:pt x="17280" y="13500"/>
                    </a:lnTo>
                    <a:lnTo>
                      <a:pt x="19440" y="11700"/>
                    </a:lnTo>
                    <a:lnTo>
                      <a:pt x="19440" y="9900"/>
                    </a:lnTo>
                    <a:lnTo>
                      <a:pt x="19440" y="9900"/>
                    </a:lnTo>
                    <a:lnTo>
                      <a:pt x="19440" y="9000"/>
                    </a:lnTo>
                    <a:lnTo>
                      <a:pt x="21600" y="81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21600" y="6300"/>
                    </a:lnTo>
                    <a:lnTo>
                      <a:pt x="21600" y="5400"/>
                    </a:lnTo>
                    <a:lnTo>
                      <a:pt x="21600" y="4500"/>
                    </a:lnTo>
                    <a:lnTo>
                      <a:pt x="21600" y="4500"/>
                    </a:lnTo>
                    <a:lnTo>
                      <a:pt x="21600" y="3600"/>
                    </a:lnTo>
                    <a:lnTo>
                      <a:pt x="19440" y="2700"/>
                    </a:lnTo>
                    <a:lnTo>
                      <a:pt x="19440" y="1800"/>
                    </a:lnTo>
                    <a:lnTo>
                      <a:pt x="19440" y="1800"/>
                    </a:lnTo>
                    <a:lnTo>
                      <a:pt x="19440" y="900"/>
                    </a:lnTo>
                    <a:lnTo>
                      <a:pt x="17280" y="0"/>
                    </a:lnTo>
                    <a:lnTo>
                      <a:pt x="15120" y="0"/>
                    </a:lnTo>
                    <a:lnTo>
                      <a:pt x="8640" y="3600"/>
                    </a:lnTo>
                    <a:lnTo>
                      <a:pt x="8640" y="3600"/>
                    </a:lnTo>
                    <a:lnTo>
                      <a:pt x="8640" y="3600"/>
                    </a:lnTo>
                    <a:lnTo>
                      <a:pt x="8640" y="3600"/>
                    </a:lnTo>
                    <a:lnTo>
                      <a:pt x="8640" y="3600"/>
                    </a:lnTo>
                    <a:lnTo>
                      <a:pt x="8640" y="4500"/>
                    </a:lnTo>
                    <a:lnTo>
                      <a:pt x="8640" y="4500"/>
                    </a:lnTo>
                    <a:lnTo>
                      <a:pt x="8640" y="4500"/>
                    </a:lnTo>
                    <a:lnTo>
                      <a:pt x="8640" y="5400"/>
                    </a:lnTo>
                    <a:lnTo>
                      <a:pt x="8640" y="5400"/>
                    </a:lnTo>
                    <a:lnTo>
                      <a:pt x="8640" y="6300"/>
                    </a:lnTo>
                    <a:lnTo>
                      <a:pt x="8640" y="6300"/>
                    </a:lnTo>
                    <a:lnTo>
                      <a:pt x="8640" y="7200"/>
                    </a:lnTo>
                    <a:lnTo>
                      <a:pt x="8640" y="7200"/>
                    </a:lnTo>
                    <a:lnTo>
                      <a:pt x="8640" y="8100"/>
                    </a:lnTo>
                    <a:lnTo>
                      <a:pt x="8640" y="9000"/>
                    </a:lnTo>
                    <a:lnTo>
                      <a:pt x="8640" y="9000"/>
                    </a:lnTo>
                    <a:lnTo>
                      <a:pt x="8640" y="10800"/>
                    </a:lnTo>
                    <a:lnTo>
                      <a:pt x="6480" y="11700"/>
                    </a:lnTo>
                    <a:lnTo>
                      <a:pt x="6480" y="13500"/>
                    </a:lnTo>
                    <a:lnTo>
                      <a:pt x="4320" y="15300"/>
                    </a:lnTo>
                    <a:lnTo>
                      <a:pt x="2160" y="18000"/>
                    </a:lnTo>
                    <a:lnTo>
                      <a:pt x="0" y="20700"/>
                    </a:lnTo>
                    <a:lnTo>
                      <a:pt x="0" y="20700"/>
                    </a:lnTo>
                    <a:lnTo>
                      <a:pt x="1296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099" name="Shape 5099"/>
              <p:cNvSpPr/>
              <p:nvPr/>
            </p:nvSpPr>
            <p:spPr>
              <a:xfrm>
                <a:off x="1727200" y="1382712"/>
                <a:ext cx="15875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18000"/>
                    </a:move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0800" y="18000"/>
                    </a:lnTo>
                    <a:lnTo>
                      <a:pt x="10800" y="17100"/>
                    </a:lnTo>
                    <a:lnTo>
                      <a:pt x="10800" y="17100"/>
                    </a:lnTo>
                    <a:lnTo>
                      <a:pt x="10800" y="17100"/>
                    </a:lnTo>
                    <a:lnTo>
                      <a:pt x="10800" y="16200"/>
                    </a:lnTo>
                    <a:lnTo>
                      <a:pt x="10800" y="16200"/>
                    </a:lnTo>
                    <a:lnTo>
                      <a:pt x="10800" y="15300"/>
                    </a:lnTo>
                    <a:lnTo>
                      <a:pt x="10800" y="15300"/>
                    </a:lnTo>
                    <a:lnTo>
                      <a:pt x="10800" y="14400"/>
                    </a:lnTo>
                    <a:lnTo>
                      <a:pt x="10800" y="14400"/>
                    </a:lnTo>
                    <a:lnTo>
                      <a:pt x="12960" y="13500"/>
                    </a:lnTo>
                    <a:lnTo>
                      <a:pt x="12960" y="12600"/>
                    </a:lnTo>
                    <a:lnTo>
                      <a:pt x="12960" y="12600"/>
                    </a:lnTo>
                    <a:lnTo>
                      <a:pt x="12960" y="10800"/>
                    </a:lnTo>
                    <a:lnTo>
                      <a:pt x="15120" y="9900"/>
                    </a:lnTo>
                    <a:lnTo>
                      <a:pt x="15120" y="8100"/>
                    </a:lnTo>
                    <a:lnTo>
                      <a:pt x="17280" y="7200"/>
                    </a:lnTo>
                    <a:lnTo>
                      <a:pt x="17280" y="3600"/>
                    </a:lnTo>
                    <a:lnTo>
                      <a:pt x="21600" y="900"/>
                    </a:lnTo>
                    <a:lnTo>
                      <a:pt x="8640" y="0"/>
                    </a:lnTo>
                    <a:lnTo>
                      <a:pt x="8640" y="2700"/>
                    </a:lnTo>
                    <a:lnTo>
                      <a:pt x="4320" y="5400"/>
                    </a:lnTo>
                    <a:lnTo>
                      <a:pt x="4320" y="7200"/>
                    </a:lnTo>
                    <a:lnTo>
                      <a:pt x="2160" y="8100"/>
                    </a:lnTo>
                    <a:lnTo>
                      <a:pt x="2160" y="9900"/>
                    </a:lnTo>
                    <a:lnTo>
                      <a:pt x="2160" y="10800"/>
                    </a:lnTo>
                    <a:lnTo>
                      <a:pt x="2160" y="11700"/>
                    </a:lnTo>
                    <a:lnTo>
                      <a:pt x="0" y="12600"/>
                    </a:lnTo>
                    <a:lnTo>
                      <a:pt x="0" y="13500"/>
                    </a:lnTo>
                    <a:lnTo>
                      <a:pt x="0" y="14400"/>
                    </a:lnTo>
                    <a:lnTo>
                      <a:pt x="0" y="144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7100"/>
                    </a:lnTo>
                    <a:lnTo>
                      <a:pt x="0" y="17100"/>
                    </a:lnTo>
                    <a:lnTo>
                      <a:pt x="0" y="18000"/>
                    </a:lnTo>
                    <a:lnTo>
                      <a:pt x="0" y="18900"/>
                    </a:lnTo>
                    <a:lnTo>
                      <a:pt x="2160" y="19800"/>
                    </a:lnTo>
                    <a:lnTo>
                      <a:pt x="2160" y="19800"/>
                    </a:lnTo>
                    <a:lnTo>
                      <a:pt x="2160" y="20700"/>
                    </a:lnTo>
                    <a:lnTo>
                      <a:pt x="4320" y="21600"/>
                    </a:lnTo>
                    <a:lnTo>
                      <a:pt x="4320" y="21600"/>
                    </a:lnTo>
                    <a:lnTo>
                      <a:pt x="4320" y="21600"/>
                    </a:lnTo>
                    <a:lnTo>
                      <a:pt x="1296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00" name="Shape 5100"/>
              <p:cNvSpPr/>
              <p:nvPr/>
            </p:nvSpPr>
            <p:spPr>
              <a:xfrm>
                <a:off x="1730375" y="1403350"/>
                <a:ext cx="38100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800" y="0"/>
                    </a:moveTo>
                    <a:lnTo>
                      <a:pt x="19800" y="0"/>
                    </a:lnTo>
                    <a:lnTo>
                      <a:pt x="16200" y="1662"/>
                    </a:lnTo>
                    <a:lnTo>
                      <a:pt x="13500" y="4985"/>
                    </a:lnTo>
                    <a:lnTo>
                      <a:pt x="12600" y="6646"/>
                    </a:lnTo>
                    <a:lnTo>
                      <a:pt x="10800" y="8308"/>
                    </a:lnTo>
                    <a:lnTo>
                      <a:pt x="9900" y="8308"/>
                    </a:lnTo>
                    <a:lnTo>
                      <a:pt x="9000" y="9969"/>
                    </a:lnTo>
                    <a:lnTo>
                      <a:pt x="8100" y="9969"/>
                    </a:lnTo>
                    <a:lnTo>
                      <a:pt x="7200" y="9969"/>
                    </a:lnTo>
                    <a:lnTo>
                      <a:pt x="7200" y="11631"/>
                    </a:lnTo>
                    <a:lnTo>
                      <a:pt x="6300" y="11631"/>
                    </a:lnTo>
                    <a:lnTo>
                      <a:pt x="6300" y="11631"/>
                    </a:lnTo>
                    <a:lnTo>
                      <a:pt x="5400" y="11631"/>
                    </a:lnTo>
                    <a:lnTo>
                      <a:pt x="5400" y="11631"/>
                    </a:lnTo>
                    <a:lnTo>
                      <a:pt x="4500" y="11631"/>
                    </a:lnTo>
                    <a:lnTo>
                      <a:pt x="4500" y="11631"/>
                    </a:lnTo>
                    <a:lnTo>
                      <a:pt x="4500" y="11631"/>
                    </a:lnTo>
                    <a:lnTo>
                      <a:pt x="4500" y="11631"/>
                    </a:lnTo>
                    <a:lnTo>
                      <a:pt x="3600" y="11631"/>
                    </a:lnTo>
                    <a:lnTo>
                      <a:pt x="3600" y="11631"/>
                    </a:lnTo>
                    <a:lnTo>
                      <a:pt x="3600" y="11631"/>
                    </a:lnTo>
                    <a:lnTo>
                      <a:pt x="3600" y="11631"/>
                    </a:lnTo>
                    <a:lnTo>
                      <a:pt x="3600" y="11631"/>
                    </a:lnTo>
                    <a:lnTo>
                      <a:pt x="0" y="18277"/>
                    </a:lnTo>
                    <a:lnTo>
                      <a:pt x="900" y="19938"/>
                    </a:lnTo>
                    <a:lnTo>
                      <a:pt x="1800" y="19938"/>
                    </a:lnTo>
                    <a:lnTo>
                      <a:pt x="2700" y="19938"/>
                    </a:lnTo>
                    <a:lnTo>
                      <a:pt x="2700" y="21600"/>
                    </a:lnTo>
                    <a:lnTo>
                      <a:pt x="3600" y="21600"/>
                    </a:lnTo>
                    <a:lnTo>
                      <a:pt x="4500" y="21600"/>
                    </a:lnTo>
                    <a:lnTo>
                      <a:pt x="4500" y="21600"/>
                    </a:lnTo>
                    <a:lnTo>
                      <a:pt x="5400" y="21600"/>
                    </a:lnTo>
                    <a:lnTo>
                      <a:pt x="6300" y="21600"/>
                    </a:lnTo>
                    <a:lnTo>
                      <a:pt x="7200" y="19938"/>
                    </a:lnTo>
                    <a:lnTo>
                      <a:pt x="7200" y="19938"/>
                    </a:lnTo>
                    <a:lnTo>
                      <a:pt x="8100" y="19938"/>
                    </a:lnTo>
                    <a:lnTo>
                      <a:pt x="9000" y="19938"/>
                    </a:lnTo>
                    <a:lnTo>
                      <a:pt x="9000" y="19938"/>
                    </a:lnTo>
                    <a:lnTo>
                      <a:pt x="9900" y="18277"/>
                    </a:lnTo>
                    <a:lnTo>
                      <a:pt x="10800" y="18277"/>
                    </a:lnTo>
                    <a:lnTo>
                      <a:pt x="11700" y="16615"/>
                    </a:lnTo>
                    <a:lnTo>
                      <a:pt x="13500" y="14954"/>
                    </a:lnTo>
                    <a:lnTo>
                      <a:pt x="14400" y="14954"/>
                    </a:lnTo>
                    <a:lnTo>
                      <a:pt x="16200" y="13292"/>
                    </a:lnTo>
                    <a:lnTo>
                      <a:pt x="18900" y="9969"/>
                    </a:lnTo>
                    <a:lnTo>
                      <a:pt x="21600" y="6646"/>
                    </a:lnTo>
                    <a:lnTo>
                      <a:pt x="21600" y="6646"/>
                    </a:lnTo>
                    <a:lnTo>
                      <a:pt x="198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01" name="Shape 5101"/>
              <p:cNvSpPr/>
              <p:nvPr/>
            </p:nvSpPr>
            <p:spPr>
              <a:xfrm>
                <a:off x="1765300" y="1389062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323"/>
                    </a:moveTo>
                    <a:lnTo>
                      <a:pt x="21600" y="3323"/>
                    </a:lnTo>
                    <a:lnTo>
                      <a:pt x="20661" y="1662"/>
                    </a:lnTo>
                    <a:lnTo>
                      <a:pt x="20661" y="1662"/>
                    </a:lnTo>
                    <a:lnTo>
                      <a:pt x="19722" y="1662"/>
                    </a:lnTo>
                    <a:lnTo>
                      <a:pt x="18783" y="1662"/>
                    </a:lnTo>
                    <a:lnTo>
                      <a:pt x="18783" y="0"/>
                    </a:lnTo>
                    <a:lnTo>
                      <a:pt x="17843" y="0"/>
                    </a:lnTo>
                    <a:lnTo>
                      <a:pt x="16904" y="0"/>
                    </a:lnTo>
                    <a:lnTo>
                      <a:pt x="16904" y="0"/>
                    </a:lnTo>
                    <a:lnTo>
                      <a:pt x="15965" y="1662"/>
                    </a:lnTo>
                    <a:lnTo>
                      <a:pt x="15026" y="1662"/>
                    </a:lnTo>
                    <a:lnTo>
                      <a:pt x="14087" y="1662"/>
                    </a:lnTo>
                    <a:lnTo>
                      <a:pt x="14087" y="1662"/>
                    </a:lnTo>
                    <a:lnTo>
                      <a:pt x="13148" y="1662"/>
                    </a:lnTo>
                    <a:lnTo>
                      <a:pt x="12209" y="3323"/>
                    </a:lnTo>
                    <a:lnTo>
                      <a:pt x="12209" y="3323"/>
                    </a:lnTo>
                    <a:lnTo>
                      <a:pt x="11270" y="3323"/>
                    </a:lnTo>
                    <a:lnTo>
                      <a:pt x="9391" y="4985"/>
                    </a:lnTo>
                    <a:lnTo>
                      <a:pt x="8452" y="6646"/>
                    </a:lnTo>
                    <a:lnTo>
                      <a:pt x="6574" y="6646"/>
                    </a:lnTo>
                    <a:lnTo>
                      <a:pt x="5635" y="8308"/>
                    </a:lnTo>
                    <a:lnTo>
                      <a:pt x="2817" y="11631"/>
                    </a:lnTo>
                    <a:lnTo>
                      <a:pt x="0" y="14954"/>
                    </a:lnTo>
                    <a:lnTo>
                      <a:pt x="1878" y="21600"/>
                    </a:lnTo>
                    <a:lnTo>
                      <a:pt x="4696" y="19938"/>
                    </a:lnTo>
                    <a:lnTo>
                      <a:pt x="7513" y="16615"/>
                    </a:lnTo>
                    <a:lnTo>
                      <a:pt x="9391" y="14954"/>
                    </a:lnTo>
                    <a:lnTo>
                      <a:pt x="10330" y="13292"/>
                    </a:lnTo>
                    <a:lnTo>
                      <a:pt x="12209" y="13292"/>
                    </a:lnTo>
                    <a:lnTo>
                      <a:pt x="13148" y="11631"/>
                    </a:lnTo>
                    <a:lnTo>
                      <a:pt x="14087" y="11631"/>
                    </a:lnTo>
                    <a:lnTo>
                      <a:pt x="14087" y="11631"/>
                    </a:lnTo>
                    <a:lnTo>
                      <a:pt x="15026" y="9969"/>
                    </a:lnTo>
                    <a:lnTo>
                      <a:pt x="15026" y="9969"/>
                    </a:lnTo>
                    <a:lnTo>
                      <a:pt x="15965" y="9969"/>
                    </a:lnTo>
                    <a:lnTo>
                      <a:pt x="15965" y="9969"/>
                    </a:lnTo>
                    <a:lnTo>
                      <a:pt x="16904" y="9969"/>
                    </a:lnTo>
                    <a:lnTo>
                      <a:pt x="16904" y="9969"/>
                    </a:lnTo>
                    <a:lnTo>
                      <a:pt x="17843" y="9969"/>
                    </a:lnTo>
                    <a:lnTo>
                      <a:pt x="17843" y="9969"/>
                    </a:lnTo>
                    <a:lnTo>
                      <a:pt x="17843" y="9969"/>
                    </a:lnTo>
                    <a:lnTo>
                      <a:pt x="17843" y="9969"/>
                    </a:lnTo>
                    <a:lnTo>
                      <a:pt x="17843" y="9969"/>
                    </a:lnTo>
                    <a:lnTo>
                      <a:pt x="18783" y="9969"/>
                    </a:lnTo>
                    <a:lnTo>
                      <a:pt x="18783" y="9969"/>
                    </a:lnTo>
                    <a:lnTo>
                      <a:pt x="18783" y="9969"/>
                    </a:lnTo>
                    <a:lnTo>
                      <a:pt x="18783" y="9969"/>
                    </a:lnTo>
                    <a:lnTo>
                      <a:pt x="21600" y="332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02" name="Shape 5102"/>
              <p:cNvSpPr/>
              <p:nvPr/>
            </p:nvSpPr>
            <p:spPr>
              <a:xfrm>
                <a:off x="1790700" y="1392237"/>
                <a:ext cx="15875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21600"/>
                    </a:moveTo>
                    <a:lnTo>
                      <a:pt x="12960" y="21600"/>
                    </a:lnTo>
                    <a:lnTo>
                      <a:pt x="12960" y="20700"/>
                    </a:lnTo>
                    <a:lnTo>
                      <a:pt x="12960" y="18900"/>
                    </a:lnTo>
                    <a:lnTo>
                      <a:pt x="15120" y="18000"/>
                    </a:lnTo>
                    <a:lnTo>
                      <a:pt x="15120" y="16200"/>
                    </a:lnTo>
                    <a:lnTo>
                      <a:pt x="17280" y="14400"/>
                    </a:lnTo>
                    <a:lnTo>
                      <a:pt x="17280" y="13500"/>
                    </a:lnTo>
                    <a:lnTo>
                      <a:pt x="19440" y="11700"/>
                    </a:lnTo>
                    <a:lnTo>
                      <a:pt x="19440" y="10800"/>
                    </a:lnTo>
                    <a:lnTo>
                      <a:pt x="19440" y="9900"/>
                    </a:lnTo>
                    <a:lnTo>
                      <a:pt x="19440" y="9000"/>
                    </a:lnTo>
                    <a:lnTo>
                      <a:pt x="19440" y="8100"/>
                    </a:lnTo>
                    <a:lnTo>
                      <a:pt x="19440" y="7200"/>
                    </a:lnTo>
                    <a:lnTo>
                      <a:pt x="21600" y="7200"/>
                    </a:lnTo>
                    <a:lnTo>
                      <a:pt x="21600" y="6300"/>
                    </a:lnTo>
                    <a:lnTo>
                      <a:pt x="21600" y="5400"/>
                    </a:lnTo>
                    <a:lnTo>
                      <a:pt x="21600" y="4500"/>
                    </a:lnTo>
                    <a:lnTo>
                      <a:pt x="21600" y="4500"/>
                    </a:lnTo>
                    <a:lnTo>
                      <a:pt x="19440" y="3600"/>
                    </a:lnTo>
                    <a:lnTo>
                      <a:pt x="19440" y="2700"/>
                    </a:lnTo>
                    <a:lnTo>
                      <a:pt x="19440" y="1800"/>
                    </a:lnTo>
                    <a:lnTo>
                      <a:pt x="19440" y="1800"/>
                    </a:lnTo>
                    <a:lnTo>
                      <a:pt x="17280" y="900"/>
                    </a:lnTo>
                    <a:lnTo>
                      <a:pt x="17280" y="0"/>
                    </a:lnTo>
                    <a:lnTo>
                      <a:pt x="15120" y="0"/>
                    </a:lnTo>
                    <a:lnTo>
                      <a:pt x="8640" y="3600"/>
                    </a:lnTo>
                    <a:lnTo>
                      <a:pt x="8640" y="3600"/>
                    </a:lnTo>
                    <a:lnTo>
                      <a:pt x="8640" y="3600"/>
                    </a:lnTo>
                    <a:lnTo>
                      <a:pt x="8640" y="3600"/>
                    </a:lnTo>
                    <a:lnTo>
                      <a:pt x="8640" y="3600"/>
                    </a:lnTo>
                    <a:lnTo>
                      <a:pt x="8640" y="4500"/>
                    </a:lnTo>
                    <a:lnTo>
                      <a:pt x="8640" y="4500"/>
                    </a:lnTo>
                    <a:lnTo>
                      <a:pt x="8640" y="4500"/>
                    </a:lnTo>
                    <a:lnTo>
                      <a:pt x="8640" y="5400"/>
                    </a:lnTo>
                    <a:lnTo>
                      <a:pt x="8640" y="5400"/>
                    </a:lnTo>
                    <a:lnTo>
                      <a:pt x="8640" y="6300"/>
                    </a:lnTo>
                    <a:lnTo>
                      <a:pt x="8640" y="6300"/>
                    </a:lnTo>
                    <a:lnTo>
                      <a:pt x="8640" y="7200"/>
                    </a:lnTo>
                    <a:lnTo>
                      <a:pt x="8640" y="7200"/>
                    </a:lnTo>
                    <a:lnTo>
                      <a:pt x="8640" y="8100"/>
                    </a:lnTo>
                    <a:lnTo>
                      <a:pt x="8640" y="9000"/>
                    </a:lnTo>
                    <a:lnTo>
                      <a:pt x="8640" y="9000"/>
                    </a:lnTo>
                    <a:lnTo>
                      <a:pt x="6480" y="10800"/>
                    </a:lnTo>
                    <a:lnTo>
                      <a:pt x="6480" y="11700"/>
                    </a:lnTo>
                    <a:lnTo>
                      <a:pt x="6480" y="13500"/>
                    </a:lnTo>
                    <a:lnTo>
                      <a:pt x="4320" y="15300"/>
                    </a:lnTo>
                    <a:lnTo>
                      <a:pt x="4320" y="16200"/>
                    </a:lnTo>
                    <a:lnTo>
                      <a:pt x="2160" y="18000"/>
                    </a:lnTo>
                    <a:lnTo>
                      <a:pt x="2160" y="18900"/>
                    </a:lnTo>
                    <a:lnTo>
                      <a:pt x="0" y="20700"/>
                    </a:lnTo>
                    <a:lnTo>
                      <a:pt x="0" y="20700"/>
                    </a:lnTo>
                    <a:lnTo>
                      <a:pt x="1296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03" name="Shape 5103"/>
              <p:cNvSpPr/>
              <p:nvPr/>
            </p:nvSpPr>
            <p:spPr>
              <a:xfrm>
                <a:off x="1784350" y="1428750"/>
                <a:ext cx="15875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18000"/>
                    </a:move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7100"/>
                    </a:lnTo>
                    <a:lnTo>
                      <a:pt x="12960" y="17100"/>
                    </a:lnTo>
                    <a:lnTo>
                      <a:pt x="10800" y="16200"/>
                    </a:lnTo>
                    <a:lnTo>
                      <a:pt x="10800" y="16200"/>
                    </a:lnTo>
                    <a:lnTo>
                      <a:pt x="10800" y="15300"/>
                    </a:lnTo>
                    <a:lnTo>
                      <a:pt x="12960" y="15300"/>
                    </a:lnTo>
                    <a:lnTo>
                      <a:pt x="12960" y="14400"/>
                    </a:lnTo>
                    <a:lnTo>
                      <a:pt x="12960" y="14400"/>
                    </a:lnTo>
                    <a:lnTo>
                      <a:pt x="12960" y="13500"/>
                    </a:lnTo>
                    <a:lnTo>
                      <a:pt x="12960" y="12600"/>
                    </a:lnTo>
                    <a:lnTo>
                      <a:pt x="12960" y="12600"/>
                    </a:lnTo>
                    <a:lnTo>
                      <a:pt x="12960" y="10800"/>
                    </a:lnTo>
                    <a:lnTo>
                      <a:pt x="15120" y="9900"/>
                    </a:lnTo>
                    <a:lnTo>
                      <a:pt x="15120" y="8100"/>
                    </a:lnTo>
                    <a:lnTo>
                      <a:pt x="17280" y="7200"/>
                    </a:lnTo>
                    <a:lnTo>
                      <a:pt x="17280" y="5400"/>
                    </a:lnTo>
                    <a:lnTo>
                      <a:pt x="19440" y="3600"/>
                    </a:lnTo>
                    <a:lnTo>
                      <a:pt x="19440" y="2700"/>
                    </a:lnTo>
                    <a:lnTo>
                      <a:pt x="21600" y="900"/>
                    </a:lnTo>
                    <a:lnTo>
                      <a:pt x="8640" y="0"/>
                    </a:lnTo>
                    <a:lnTo>
                      <a:pt x="8640" y="900"/>
                    </a:lnTo>
                    <a:lnTo>
                      <a:pt x="8640" y="2700"/>
                    </a:lnTo>
                    <a:lnTo>
                      <a:pt x="6480" y="4500"/>
                    </a:lnTo>
                    <a:lnTo>
                      <a:pt x="6480" y="5400"/>
                    </a:lnTo>
                    <a:lnTo>
                      <a:pt x="4320" y="7200"/>
                    </a:lnTo>
                    <a:lnTo>
                      <a:pt x="4320" y="8100"/>
                    </a:lnTo>
                    <a:lnTo>
                      <a:pt x="2160" y="9900"/>
                    </a:lnTo>
                    <a:lnTo>
                      <a:pt x="2160" y="10800"/>
                    </a:lnTo>
                    <a:lnTo>
                      <a:pt x="2160" y="11700"/>
                    </a:lnTo>
                    <a:lnTo>
                      <a:pt x="0" y="12600"/>
                    </a:lnTo>
                    <a:lnTo>
                      <a:pt x="0" y="13500"/>
                    </a:lnTo>
                    <a:lnTo>
                      <a:pt x="0" y="14400"/>
                    </a:lnTo>
                    <a:lnTo>
                      <a:pt x="0" y="153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7100"/>
                    </a:lnTo>
                    <a:lnTo>
                      <a:pt x="0" y="17100"/>
                    </a:lnTo>
                    <a:lnTo>
                      <a:pt x="0" y="18000"/>
                    </a:lnTo>
                    <a:lnTo>
                      <a:pt x="0" y="18900"/>
                    </a:lnTo>
                    <a:lnTo>
                      <a:pt x="2160" y="19800"/>
                    </a:lnTo>
                    <a:lnTo>
                      <a:pt x="2160" y="19800"/>
                    </a:lnTo>
                    <a:lnTo>
                      <a:pt x="2160" y="20700"/>
                    </a:lnTo>
                    <a:lnTo>
                      <a:pt x="4320" y="21600"/>
                    </a:lnTo>
                    <a:lnTo>
                      <a:pt x="6480" y="21600"/>
                    </a:lnTo>
                    <a:lnTo>
                      <a:pt x="6480" y="21600"/>
                    </a:lnTo>
                    <a:lnTo>
                      <a:pt x="1296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04" name="Shape 5104"/>
              <p:cNvSpPr/>
              <p:nvPr/>
            </p:nvSpPr>
            <p:spPr>
              <a:xfrm>
                <a:off x="1789112" y="1449387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722" y="0"/>
                    </a:moveTo>
                    <a:lnTo>
                      <a:pt x="19722" y="0"/>
                    </a:lnTo>
                    <a:lnTo>
                      <a:pt x="17843" y="0"/>
                    </a:lnTo>
                    <a:lnTo>
                      <a:pt x="16904" y="1662"/>
                    </a:lnTo>
                    <a:lnTo>
                      <a:pt x="15026" y="3323"/>
                    </a:lnTo>
                    <a:lnTo>
                      <a:pt x="14087" y="4985"/>
                    </a:lnTo>
                    <a:lnTo>
                      <a:pt x="12209" y="6646"/>
                    </a:lnTo>
                    <a:lnTo>
                      <a:pt x="11270" y="6646"/>
                    </a:lnTo>
                    <a:lnTo>
                      <a:pt x="9391" y="8308"/>
                    </a:lnTo>
                    <a:lnTo>
                      <a:pt x="8452" y="9969"/>
                    </a:lnTo>
                    <a:lnTo>
                      <a:pt x="8452" y="9969"/>
                    </a:lnTo>
                    <a:lnTo>
                      <a:pt x="7513" y="9969"/>
                    </a:lnTo>
                    <a:lnTo>
                      <a:pt x="6574" y="9969"/>
                    </a:lnTo>
                    <a:lnTo>
                      <a:pt x="6574" y="11631"/>
                    </a:lnTo>
                    <a:lnTo>
                      <a:pt x="5635" y="11631"/>
                    </a:lnTo>
                    <a:lnTo>
                      <a:pt x="5635" y="11631"/>
                    </a:lnTo>
                    <a:lnTo>
                      <a:pt x="4696" y="11631"/>
                    </a:lnTo>
                    <a:lnTo>
                      <a:pt x="4696" y="11631"/>
                    </a:lnTo>
                    <a:lnTo>
                      <a:pt x="3757" y="11631"/>
                    </a:lnTo>
                    <a:lnTo>
                      <a:pt x="3757" y="11631"/>
                    </a:lnTo>
                    <a:lnTo>
                      <a:pt x="3757" y="11631"/>
                    </a:lnTo>
                    <a:lnTo>
                      <a:pt x="2817" y="11631"/>
                    </a:lnTo>
                    <a:lnTo>
                      <a:pt x="2817" y="11631"/>
                    </a:lnTo>
                    <a:lnTo>
                      <a:pt x="2817" y="11631"/>
                    </a:lnTo>
                    <a:lnTo>
                      <a:pt x="2817" y="11631"/>
                    </a:lnTo>
                    <a:lnTo>
                      <a:pt x="2817" y="11631"/>
                    </a:lnTo>
                    <a:lnTo>
                      <a:pt x="0" y="18277"/>
                    </a:lnTo>
                    <a:lnTo>
                      <a:pt x="0" y="19938"/>
                    </a:lnTo>
                    <a:lnTo>
                      <a:pt x="939" y="19938"/>
                    </a:lnTo>
                    <a:lnTo>
                      <a:pt x="1878" y="19938"/>
                    </a:lnTo>
                    <a:lnTo>
                      <a:pt x="2817" y="21600"/>
                    </a:lnTo>
                    <a:lnTo>
                      <a:pt x="2817" y="21600"/>
                    </a:lnTo>
                    <a:lnTo>
                      <a:pt x="3757" y="21600"/>
                    </a:lnTo>
                    <a:lnTo>
                      <a:pt x="4696" y="21600"/>
                    </a:lnTo>
                    <a:lnTo>
                      <a:pt x="5635" y="21600"/>
                    </a:lnTo>
                    <a:lnTo>
                      <a:pt x="5635" y="19938"/>
                    </a:lnTo>
                    <a:lnTo>
                      <a:pt x="6574" y="19938"/>
                    </a:lnTo>
                    <a:lnTo>
                      <a:pt x="7513" y="19938"/>
                    </a:lnTo>
                    <a:lnTo>
                      <a:pt x="7513" y="19938"/>
                    </a:lnTo>
                    <a:lnTo>
                      <a:pt x="8452" y="18277"/>
                    </a:lnTo>
                    <a:lnTo>
                      <a:pt x="9391" y="18277"/>
                    </a:lnTo>
                    <a:lnTo>
                      <a:pt x="10330" y="18277"/>
                    </a:lnTo>
                    <a:lnTo>
                      <a:pt x="10330" y="16615"/>
                    </a:lnTo>
                    <a:lnTo>
                      <a:pt x="12209" y="16615"/>
                    </a:lnTo>
                    <a:lnTo>
                      <a:pt x="13148" y="14954"/>
                    </a:lnTo>
                    <a:lnTo>
                      <a:pt x="15026" y="13292"/>
                    </a:lnTo>
                    <a:lnTo>
                      <a:pt x="15965" y="11631"/>
                    </a:lnTo>
                    <a:lnTo>
                      <a:pt x="17843" y="11631"/>
                    </a:lnTo>
                    <a:lnTo>
                      <a:pt x="18783" y="9969"/>
                    </a:lnTo>
                    <a:lnTo>
                      <a:pt x="20661" y="8308"/>
                    </a:lnTo>
                    <a:lnTo>
                      <a:pt x="21600" y="6646"/>
                    </a:lnTo>
                    <a:lnTo>
                      <a:pt x="21600" y="6646"/>
                    </a:lnTo>
                    <a:lnTo>
                      <a:pt x="197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05" name="Shape 5105"/>
              <p:cNvSpPr/>
              <p:nvPr/>
            </p:nvSpPr>
            <p:spPr>
              <a:xfrm>
                <a:off x="1825625" y="1455737"/>
                <a:ext cx="1588" cy="1588"/>
              </a:xfrm>
              <a:prstGeom prst="rect">
                <a:avLst/>
              </a:prstGeom>
              <a:solidFill>
                <a:srgbClr val="00000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06" name="Shape 5106"/>
              <p:cNvSpPr/>
              <p:nvPr/>
            </p:nvSpPr>
            <p:spPr>
              <a:xfrm>
                <a:off x="1822450" y="1433512"/>
                <a:ext cx="34925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086"/>
                    </a:moveTo>
                    <a:lnTo>
                      <a:pt x="21600" y="3086"/>
                    </a:lnTo>
                    <a:lnTo>
                      <a:pt x="20618" y="1543"/>
                    </a:lnTo>
                    <a:lnTo>
                      <a:pt x="19636" y="1543"/>
                    </a:lnTo>
                    <a:lnTo>
                      <a:pt x="19636" y="0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6691" y="0"/>
                    </a:lnTo>
                    <a:lnTo>
                      <a:pt x="15709" y="1543"/>
                    </a:lnTo>
                    <a:lnTo>
                      <a:pt x="14727" y="1543"/>
                    </a:lnTo>
                    <a:lnTo>
                      <a:pt x="13745" y="1543"/>
                    </a:lnTo>
                    <a:lnTo>
                      <a:pt x="13745" y="1543"/>
                    </a:lnTo>
                    <a:lnTo>
                      <a:pt x="12764" y="3086"/>
                    </a:lnTo>
                    <a:lnTo>
                      <a:pt x="11782" y="3086"/>
                    </a:lnTo>
                    <a:lnTo>
                      <a:pt x="9818" y="4629"/>
                    </a:lnTo>
                    <a:lnTo>
                      <a:pt x="8836" y="6171"/>
                    </a:lnTo>
                    <a:lnTo>
                      <a:pt x="7855" y="7714"/>
                    </a:lnTo>
                    <a:lnTo>
                      <a:pt x="5891" y="9257"/>
                    </a:lnTo>
                    <a:lnTo>
                      <a:pt x="4909" y="9257"/>
                    </a:lnTo>
                    <a:lnTo>
                      <a:pt x="2945" y="10800"/>
                    </a:lnTo>
                    <a:lnTo>
                      <a:pt x="1964" y="12343"/>
                    </a:lnTo>
                    <a:lnTo>
                      <a:pt x="982" y="13886"/>
                    </a:lnTo>
                    <a:lnTo>
                      <a:pt x="0" y="15429"/>
                    </a:lnTo>
                    <a:lnTo>
                      <a:pt x="1964" y="21600"/>
                    </a:lnTo>
                    <a:lnTo>
                      <a:pt x="3927" y="21600"/>
                    </a:lnTo>
                    <a:lnTo>
                      <a:pt x="4909" y="20057"/>
                    </a:lnTo>
                    <a:lnTo>
                      <a:pt x="5891" y="18514"/>
                    </a:lnTo>
                    <a:lnTo>
                      <a:pt x="7855" y="16971"/>
                    </a:lnTo>
                    <a:lnTo>
                      <a:pt x="8836" y="15429"/>
                    </a:lnTo>
                    <a:lnTo>
                      <a:pt x="9818" y="13886"/>
                    </a:lnTo>
                    <a:lnTo>
                      <a:pt x="11782" y="12343"/>
                    </a:lnTo>
                    <a:lnTo>
                      <a:pt x="12764" y="12343"/>
                    </a:lnTo>
                    <a:lnTo>
                      <a:pt x="13745" y="10800"/>
                    </a:lnTo>
                    <a:lnTo>
                      <a:pt x="14727" y="9257"/>
                    </a:lnTo>
                    <a:lnTo>
                      <a:pt x="15709" y="9257"/>
                    </a:lnTo>
                    <a:lnTo>
                      <a:pt x="15709" y="9257"/>
                    </a:lnTo>
                    <a:lnTo>
                      <a:pt x="16691" y="9257"/>
                    </a:lnTo>
                    <a:lnTo>
                      <a:pt x="16691" y="9257"/>
                    </a:lnTo>
                    <a:lnTo>
                      <a:pt x="16691" y="9257"/>
                    </a:lnTo>
                    <a:lnTo>
                      <a:pt x="17673" y="9257"/>
                    </a:lnTo>
                    <a:lnTo>
                      <a:pt x="17673" y="9257"/>
                    </a:lnTo>
                    <a:lnTo>
                      <a:pt x="17673" y="9257"/>
                    </a:lnTo>
                    <a:lnTo>
                      <a:pt x="17673" y="9257"/>
                    </a:lnTo>
                    <a:lnTo>
                      <a:pt x="17673" y="9257"/>
                    </a:lnTo>
                    <a:lnTo>
                      <a:pt x="17673" y="9257"/>
                    </a:lnTo>
                    <a:lnTo>
                      <a:pt x="17673" y="9257"/>
                    </a:lnTo>
                    <a:lnTo>
                      <a:pt x="17673" y="9257"/>
                    </a:lnTo>
                    <a:lnTo>
                      <a:pt x="21600" y="30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07" name="Shape 5107"/>
              <p:cNvSpPr/>
              <p:nvPr/>
            </p:nvSpPr>
            <p:spPr>
              <a:xfrm>
                <a:off x="1846262" y="1436687"/>
                <a:ext cx="14288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8900"/>
                    </a:lnTo>
                    <a:lnTo>
                      <a:pt x="16800" y="16200"/>
                    </a:lnTo>
                    <a:lnTo>
                      <a:pt x="16800" y="14400"/>
                    </a:lnTo>
                    <a:lnTo>
                      <a:pt x="19200" y="13500"/>
                    </a:lnTo>
                    <a:lnTo>
                      <a:pt x="19200" y="11700"/>
                    </a:lnTo>
                    <a:lnTo>
                      <a:pt x="19200" y="9900"/>
                    </a:lnTo>
                    <a:lnTo>
                      <a:pt x="21600" y="9000"/>
                    </a:lnTo>
                    <a:lnTo>
                      <a:pt x="21600" y="9000"/>
                    </a:lnTo>
                    <a:lnTo>
                      <a:pt x="21600" y="8100"/>
                    </a:lnTo>
                    <a:lnTo>
                      <a:pt x="21600" y="7200"/>
                    </a:lnTo>
                    <a:lnTo>
                      <a:pt x="21600" y="6300"/>
                    </a:lnTo>
                    <a:lnTo>
                      <a:pt x="21600" y="6300"/>
                    </a:lnTo>
                    <a:lnTo>
                      <a:pt x="21600" y="5400"/>
                    </a:lnTo>
                    <a:lnTo>
                      <a:pt x="21600" y="4500"/>
                    </a:lnTo>
                    <a:lnTo>
                      <a:pt x="21600" y="3600"/>
                    </a:lnTo>
                    <a:lnTo>
                      <a:pt x="21600" y="3600"/>
                    </a:lnTo>
                    <a:lnTo>
                      <a:pt x="21600" y="2700"/>
                    </a:lnTo>
                    <a:lnTo>
                      <a:pt x="21600" y="1800"/>
                    </a:lnTo>
                    <a:lnTo>
                      <a:pt x="19200" y="900"/>
                    </a:lnTo>
                    <a:lnTo>
                      <a:pt x="19200" y="900"/>
                    </a:lnTo>
                    <a:lnTo>
                      <a:pt x="16800" y="0"/>
                    </a:lnTo>
                    <a:lnTo>
                      <a:pt x="16800" y="0"/>
                    </a:lnTo>
                    <a:lnTo>
                      <a:pt x="7200" y="3600"/>
                    </a:lnTo>
                    <a:lnTo>
                      <a:pt x="7200" y="3600"/>
                    </a:lnTo>
                    <a:lnTo>
                      <a:pt x="7200" y="3600"/>
                    </a:lnTo>
                    <a:lnTo>
                      <a:pt x="7200" y="3600"/>
                    </a:lnTo>
                    <a:lnTo>
                      <a:pt x="7200" y="3600"/>
                    </a:lnTo>
                    <a:lnTo>
                      <a:pt x="9600" y="36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5400"/>
                    </a:lnTo>
                    <a:lnTo>
                      <a:pt x="9600" y="5400"/>
                    </a:lnTo>
                    <a:lnTo>
                      <a:pt x="9600" y="6300"/>
                    </a:lnTo>
                    <a:lnTo>
                      <a:pt x="9600" y="6300"/>
                    </a:lnTo>
                    <a:lnTo>
                      <a:pt x="9600" y="7200"/>
                    </a:lnTo>
                    <a:lnTo>
                      <a:pt x="7200" y="8100"/>
                    </a:lnTo>
                    <a:lnTo>
                      <a:pt x="7200" y="8100"/>
                    </a:lnTo>
                    <a:lnTo>
                      <a:pt x="7200" y="9000"/>
                    </a:lnTo>
                    <a:lnTo>
                      <a:pt x="7200" y="10800"/>
                    </a:lnTo>
                    <a:lnTo>
                      <a:pt x="7200" y="11700"/>
                    </a:lnTo>
                    <a:lnTo>
                      <a:pt x="4800" y="13500"/>
                    </a:lnTo>
                    <a:lnTo>
                      <a:pt x="4800" y="14400"/>
                    </a:lnTo>
                    <a:lnTo>
                      <a:pt x="2400" y="17100"/>
                    </a:lnTo>
                    <a:lnTo>
                      <a:pt x="0" y="19800"/>
                    </a:lnTo>
                    <a:lnTo>
                      <a:pt x="0" y="19800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08" name="Shape 5108"/>
              <p:cNvSpPr/>
              <p:nvPr/>
            </p:nvSpPr>
            <p:spPr>
              <a:xfrm>
                <a:off x="1838325" y="1471612"/>
                <a:ext cx="15875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18144"/>
                    </a:moveTo>
                    <a:lnTo>
                      <a:pt x="12960" y="18144"/>
                    </a:lnTo>
                    <a:lnTo>
                      <a:pt x="12960" y="18144"/>
                    </a:lnTo>
                    <a:lnTo>
                      <a:pt x="12960" y="18144"/>
                    </a:lnTo>
                    <a:lnTo>
                      <a:pt x="12960" y="17280"/>
                    </a:lnTo>
                    <a:lnTo>
                      <a:pt x="12960" y="17280"/>
                    </a:lnTo>
                    <a:lnTo>
                      <a:pt x="12960" y="17280"/>
                    </a:lnTo>
                    <a:lnTo>
                      <a:pt x="12960" y="17280"/>
                    </a:lnTo>
                    <a:lnTo>
                      <a:pt x="12960" y="16416"/>
                    </a:lnTo>
                    <a:lnTo>
                      <a:pt x="12960" y="16416"/>
                    </a:lnTo>
                    <a:lnTo>
                      <a:pt x="12960" y="16416"/>
                    </a:lnTo>
                    <a:lnTo>
                      <a:pt x="12960" y="15552"/>
                    </a:lnTo>
                    <a:lnTo>
                      <a:pt x="12960" y="14688"/>
                    </a:lnTo>
                    <a:lnTo>
                      <a:pt x="12960" y="14688"/>
                    </a:lnTo>
                    <a:lnTo>
                      <a:pt x="12960" y="13824"/>
                    </a:lnTo>
                    <a:lnTo>
                      <a:pt x="12960" y="13824"/>
                    </a:lnTo>
                    <a:lnTo>
                      <a:pt x="12960" y="12960"/>
                    </a:lnTo>
                    <a:lnTo>
                      <a:pt x="12960" y="12096"/>
                    </a:lnTo>
                    <a:lnTo>
                      <a:pt x="15120" y="11232"/>
                    </a:lnTo>
                    <a:lnTo>
                      <a:pt x="15120" y="9504"/>
                    </a:lnTo>
                    <a:lnTo>
                      <a:pt x="15120" y="8640"/>
                    </a:lnTo>
                    <a:lnTo>
                      <a:pt x="17280" y="6912"/>
                    </a:lnTo>
                    <a:lnTo>
                      <a:pt x="19440" y="4320"/>
                    </a:lnTo>
                    <a:lnTo>
                      <a:pt x="21600" y="1728"/>
                    </a:lnTo>
                    <a:lnTo>
                      <a:pt x="10800" y="0"/>
                    </a:lnTo>
                    <a:lnTo>
                      <a:pt x="8640" y="3456"/>
                    </a:lnTo>
                    <a:lnTo>
                      <a:pt x="6480" y="6048"/>
                    </a:lnTo>
                    <a:lnTo>
                      <a:pt x="4320" y="6912"/>
                    </a:lnTo>
                    <a:lnTo>
                      <a:pt x="4320" y="8640"/>
                    </a:lnTo>
                    <a:lnTo>
                      <a:pt x="2160" y="9504"/>
                    </a:lnTo>
                    <a:lnTo>
                      <a:pt x="2160" y="11232"/>
                    </a:lnTo>
                    <a:lnTo>
                      <a:pt x="2160" y="12096"/>
                    </a:lnTo>
                    <a:lnTo>
                      <a:pt x="2160" y="12960"/>
                    </a:lnTo>
                    <a:lnTo>
                      <a:pt x="2160" y="13824"/>
                    </a:lnTo>
                    <a:lnTo>
                      <a:pt x="2160" y="13824"/>
                    </a:lnTo>
                    <a:lnTo>
                      <a:pt x="0" y="14688"/>
                    </a:lnTo>
                    <a:lnTo>
                      <a:pt x="0" y="15552"/>
                    </a:lnTo>
                    <a:lnTo>
                      <a:pt x="0" y="16416"/>
                    </a:lnTo>
                    <a:lnTo>
                      <a:pt x="0" y="16416"/>
                    </a:lnTo>
                    <a:lnTo>
                      <a:pt x="0" y="17280"/>
                    </a:lnTo>
                    <a:lnTo>
                      <a:pt x="2160" y="18144"/>
                    </a:lnTo>
                    <a:lnTo>
                      <a:pt x="2160" y="19008"/>
                    </a:lnTo>
                    <a:lnTo>
                      <a:pt x="2160" y="19008"/>
                    </a:lnTo>
                    <a:lnTo>
                      <a:pt x="2160" y="19872"/>
                    </a:lnTo>
                    <a:lnTo>
                      <a:pt x="4320" y="20736"/>
                    </a:lnTo>
                    <a:lnTo>
                      <a:pt x="4320" y="20736"/>
                    </a:lnTo>
                    <a:lnTo>
                      <a:pt x="6480" y="21600"/>
                    </a:lnTo>
                    <a:lnTo>
                      <a:pt x="6480" y="21600"/>
                    </a:lnTo>
                    <a:lnTo>
                      <a:pt x="12960" y="1814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09" name="Shape 5109"/>
              <p:cNvSpPr/>
              <p:nvPr/>
            </p:nvSpPr>
            <p:spPr>
              <a:xfrm>
                <a:off x="1843087" y="1492250"/>
                <a:ext cx="38101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0"/>
                    </a:moveTo>
                    <a:lnTo>
                      <a:pt x="18900" y="0"/>
                    </a:lnTo>
                    <a:lnTo>
                      <a:pt x="16200" y="3323"/>
                    </a:lnTo>
                    <a:lnTo>
                      <a:pt x="13500" y="6646"/>
                    </a:lnTo>
                    <a:lnTo>
                      <a:pt x="11700" y="8308"/>
                    </a:lnTo>
                    <a:lnTo>
                      <a:pt x="10800" y="9969"/>
                    </a:lnTo>
                    <a:lnTo>
                      <a:pt x="9000" y="9969"/>
                    </a:lnTo>
                    <a:lnTo>
                      <a:pt x="8100" y="11631"/>
                    </a:lnTo>
                    <a:lnTo>
                      <a:pt x="7200" y="11631"/>
                    </a:lnTo>
                    <a:lnTo>
                      <a:pt x="7200" y="11631"/>
                    </a:lnTo>
                    <a:lnTo>
                      <a:pt x="6300" y="11631"/>
                    </a:lnTo>
                    <a:lnTo>
                      <a:pt x="6300" y="13292"/>
                    </a:lnTo>
                    <a:lnTo>
                      <a:pt x="5400" y="13292"/>
                    </a:lnTo>
                    <a:lnTo>
                      <a:pt x="5400" y="13292"/>
                    </a:lnTo>
                    <a:lnTo>
                      <a:pt x="4500" y="13292"/>
                    </a:lnTo>
                    <a:lnTo>
                      <a:pt x="4500" y="13292"/>
                    </a:lnTo>
                    <a:lnTo>
                      <a:pt x="45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2700" y="13292"/>
                    </a:lnTo>
                    <a:lnTo>
                      <a:pt x="2700" y="13292"/>
                    </a:lnTo>
                    <a:lnTo>
                      <a:pt x="0" y="19938"/>
                    </a:lnTo>
                    <a:lnTo>
                      <a:pt x="900" y="19938"/>
                    </a:lnTo>
                    <a:lnTo>
                      <a:pt x="900" y="21600"/>
                    </a:lnTo>
                    <a:lnTo>
                      <a:pt x="1800" y="21600"/>
                    </a:lnTo>
                    <a:lnTo>
                      <a:pt x="1800" y="21600"/>
                    </a:lnTo>
                    <a:lnTo>
                      <a:pt x="2700" y="21600"/>
                    </a:lnTo>
                    <a:lnTo>
                      <a:pt x="3600" y="21600"/>
                    </a:lnTo>
                    <a:lnTo>
                      <a:pt x="4500" y="21600"/>
                    </a:lnTo>
                    <a:lnTo>
                      <a:pt x="4500" y="21600"/>
                    </a:lnTo>
                    <a:lnTo>
                      <a:pt x="5400" y="21600"/>
                    </a:lnTo>
                    <a:lnTo>
                      <a:pt x="6300" y="21600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8100" y="21600"/>
                    </a:lnTo>
                    <a:lnTo>
                      <a:pt x="9000" y="19938"/>
                    </a:lnTo>
                    <a:lnTo>
                      <a:pt x="9000" y="19938"/>
                    </a:lnTo>
                    <a:lnTo>
                      <a:pt x="9900" y="19938"/>
                    </a:lnTo>
                    <a:lnTo>
                      <a:pt x="11700" y="18277"/>
                    </a:lnTo>
                    <a:lnTo>
                      <a:pt x="12600" y="16615"/>
                    </a:lnTo>
                    <a:lnTo>
                      <a:pt x="14400" y="14954"/>
                    </a:lnTo>
                    <a:lnTo>
                      <a:pt x="15300" y="14954"/>
                    </a:lnTo>
                    <a:lnTo>
                      <a:pt x="18000" y="11631"/>
                    </a:lnTo>
                    <a:lnTo>
                      <a:pt x="21600" y="8308"/>
                    </a:lnTo>
                    <a:lnTo>
                      <a:pt x="21600" y="8308"/>
                    </a:lnTo>
                    <a:lnTo>
                      <a:pt x="189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10" name="Shape 5110"/>
              <p:cNvSpPr/>
              <p:nvPr/>
            </p:nvSpPr>
            <p:spPr>
              <a:xfrm>
                <a:off x="1876425" y="1479550"/>
                <a:ext cx="38100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323"/>
                    </a:moveTo>
                    <a:lnTo>
                      <a:pt x="21600" y="3323"/>
                    </a:lnTo>
                    <a:lnTo>
                      <a:pt x="20700" y="1662"/>
                    </a:lnTo>
                    <a:lnTo>
                      <a:pt x="19800" y="1662"/>
                    </a:lnTo>
                    <a:lnTo>
                      <a:pt x="19800" y="0"/>
                    </a:lnTo>
                    <a:lnTo>
                      <a:pt x="18900" y="0"/>
                    </a:lnTo>
                    <a:lnTo>
                      <a:pt x="18000" y="0"/>
                    </a:lnTo>
                    <a:lnTo>
                      <a:pt x="17100" y="0"/>
                    </a:lnTo>
                    <a:lnTo>
                      <a:pt x="17100" y="0"/>
                    </a:lnTo>
                    <a:lnTo>
                      <a:pt x="16200" y="0"/>
                    </a:lnTo>
                    <a:lnTo>
                      <a:pt x="15300" y="0"/>
                    </a:lnTo>
                    <a:lnTo>
                      <a:pt x="14400" y="0"/>
                    </a:lnTo>
                    <a:lnTo>
                      <a:pt x="14400" y="0"/>
                    </a:lnTo>
                    <a:lnTo>
                      <a:pt x="13500" y="1662"/>
                    </a:lnTo>
                    <a:lnTo>
                      <a:pt x="12600" y="1662"/>
                    </a:lnTo>
                    <a:lnTo>
                      <a:pt x="12600" y="1662"/>
                    </a:lnTo>
                    <a:lnTo>
                      <a:pt x="11700" y="1662"/>
                    </a:lnTo>
                    <a:lnTo>
                      <a:pt x="10800" y="3323"/>
                    </a:lnTo>
                    <a:lnTo>
                      <a:pt x="9900" y="3323"/>
                    </a:lnTo>
                    <a:lnTo>
                      <a:pt x="8100" y="4985"/>
                    </a:lnTo>
                    <a:lnTo>
                      <a:pt x="7200" y="6646"/>
                    </a:lnTo>
                    <a:lnTo>
                      <a:pt x="5400" y="8308"/>
                    </a:lnTo>
                    <a:lnTo>
                      <a:pt x="2700" y="9969"/>
                    </a:lnTo>
                    <a:lnTo>
                      <a:pt x="0" y="13292"/>
                    </a:lnTo>
                    <a:lnTo>
                      <a:pt x="2700" y="21600"/>
                    </a:lnTo>
                    <a:lnTo>
                      <a:pt x="5400" y="18277"/>
                    </a:lnTo>
                    <a:lnTo>
                      <a:pt x="8100" y="14954"/>
                    </a:lnTo>
                    <a:lnTo>
                      <a:pt x="9000" y="14954"/>
                    </a:lnTo>
                    <a:lnTo>
                      <a:pt x="10800" y="13292"/>
                    </a:lnTo>
                    <a:lnTo>
                      <a:pt x="11700" y="11631"/>
                    </a:lnTo>
                    <a:lnTo>
                      <a:pt x="12600" y="11631"/>
                    </a:lnTo>
                    <a:lnTo>
                      <a:pt x="13500" y="9969"/>
                    </a:lnTo>
                    <a:lnTo>
                      <a:pt x="14400" y="9969"/>
                    </a:lnTo>
                    <a:lnTo>
                      <a:pt x="14400" y="9969"/>
                    </a:lnTo>
                    <a:lnTo>
                      <a:pt x="15300" y="9969"/>
                    </a:lnTo>
                    <a:lnTo>
                      <a:pt x="15300" y="9969"/>
                    </a:lnTo>
                    <a:lnTo>
                      <a:pt x="16200" y="9969"/>
                    </a:lnTo>
                    <a:lnTo>
                      <a:pt x="16200" y="8308"/>
                    </a:lnTo>
                    <a:lnTo>
                      <a:pt x="16200" y="8308"/>
                    </a:lnTo>
                    <a:lnTo>
                      <a:pt x="17100" y="8308"/>
                    </a:lnTo>
                    <a:lnTo>
                      <a:pt x="17100" y="8308"/>
                    </a:lnTo>
                    <a:lnTo>
                      <a:pt x="17100" y="8308"/>
                    </a:lnTo>
                    <a:lnTo>
                      <a:pt x="18000" y="8308"/>
                    </a:lnTo>
                    <a:lnTo>
                      <a:pt x="18000" y="8308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21600" y="332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11" name="Shape 5111"/>
              <p:cNvSpPr/>
              <p:nvPr/>
            </p:nvSpPr>
            <p:spPr>
              <a:xfrm>
                <a:off x="1903412" y="1482725"/>
                <a:ext cx="14288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8900"/>
                    </a:lnTo>
                    <a:lnTo>
                      <a:pt x="16800" y="16200"/>
                    </a:lnTo>
                    <a:lnTo>
                      <a:pt x="16800" y="14400"/>
                    </a:lnTo>
                    <a:lnTo>
                      <a:pt x="19200" y="13500"/>
                    </a:lnTo>
                    <a:lnTo>
                      <a:pt x="19200" y="11700"/>
                    </a:lnTo>
                    <a:lnTo>
                      <a:pt x="19200" y="9900"/>
                    </a:lnTo>
                    <a:lnTo>
                      <a:pt x="21600" y="9000"/>
                    </a:lnTo>
                    <a:lnTo>
                      <a:pt x="21600" y="9000"/>
                    </a:lnTo>
                    <a:lnTo>
                      <a:pt x="21600" y="8100"/>
                    </a:lnTo>
                    <a:lnTo>
                      <a:pt x="21600" y="7200"/>
                    </a:lnTo>
                    <a:lnTo>
                      <a:pt x="21600" y="6300"/>
                    </a:lnTo>
                    <a:lnTo>
                      <a:pt x="21600" y="6300"/>
                    </a:lnTo>
                    <a:lnTo>
                      <a:pt x="21600" y="5400"/>
                    </a:lnTo>
                    <a:lnTo>
                      <a:pt x="21600" y="4500"/>
                    </a:lnTo>
                    <a:lnTo>
                      <a:pt x="21600" y="3600"/>
                    </a:lnTo>
                    <a:lnTo>
                      <a:pt x="21600" y="3600"/>
                    </a:lnTo>
                    <a:lnTo>
                      <a:pt x="21600" y="2700"/>
                    </a:lnTo>
                    <a:lnTo>
                      <a:pt x="19200" y="1800"/>
                    </a:lnTo>
                    <a:lnTo>
                      <a:pt x="19200" y="900"/>
                    </a:lnTo>
                    <a:lnTo>
                      <a:pt x="19200" y="900"/>
                    </a:lnTo>
                    <a:lnTo>
                      <a:pt x="16800" y="0"/>
                    </a:lnTo>
                    <a:lnTo>
                      <a:pt x="16800" y="0"/>
                    </a:lnTo>
                    <a:lnTo>
                      <a:pt x="7200" y="3600"/>
                    </a:lnTo>
                    <a:lnTo>
                      <a:pt x="7200" y="3600"/>
                    </a:lnTo>
                    <a:lnTo>
                      <a:pt x="7200" y="3600"/>
                    </a:lnTo>
                    <a:lnTo>
                      <a:pt x="7200" y="3600"/>
                    </a:lnTo>
                    <a:lnTo>
                      <a:pt x="9600" y="3600"/>
                    </a:lnTo>
                    <a:lnTo>
                      <a:pt x="9600" y="36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5400"/>
                    </a:lnTo>
                    <a:lnTo>
                      <a:pt x="9600" y="5400"/>
                    </a:lnTo>
                    <a:lnTo>
                      <a:pt x="9600" y="6300"/>
                    </a:lnTo>
                    <a:lnTo>
                      <a:pt x="9600" y="6300"/>
                    </a:lnTo>
                    <a:lnTo>
                      <a:pt x="9600" y="7200"/>
                    </a:lnTo>
                    <a:lnTo>
                      <a:pt x="9600" y="8100"/>
                    </a:lnTo>
                    <a:lnTo>
                      <a:pt x="7200" y="8100"/>
                    </a:lnTo>
                    <a:lnTo>
                      <a:pt x="7200" y="9000"/>
                    </a:lnTo>
                    <a:lnTo>
                      <a:pt x="7200" y="10800"/>
                    </a:lnTo>
                    <a:lnTo>
                      <a:pt x="4800" y="11700"/>
                    </a:lnTo>
                    <a:lnTo>
                      <a:pt x="4800" y="13500"/>
                    </a:lnTo>
                    <a:lnTo>
                      <a:pt x="4800" y="14400"/>
                    </a:lnTo>
                    <a:lnTo>
                      <a:pt x="2400" y="17100"/>
                    </a:lnTo>
                    <a:lnTo>
                      <a:pt x="0" y="19800"/>
                    </a:lnTo>
                    <a:lnTo>
                      <a:pt x="0" y="19800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12" name="Shape 5112"/>
              <p:cNvSpPr/>
              <p:nvPr/>
            </p:nvSpPr>
            <p:spPr>
              <a:xfrm>
                <a:off x="1895475" y="1517650"/>
                <a:ext cx="15875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18144"/>
                    </a:moveTo>
                    <a:lnTo>
                      <a:pt x="12960" y="18144"/>
                    </a:lnTo>
                    <a:lnTo>
                      <a:pt x="12960" y="18144"/>
                    </a:lnTo>
                    <a:lnTo>
                      <a:pt x="12960" y="18144"/>
                    </a:lnTo>
                    <a:lnTo>
                      <a:pt x="12960" y="17280"/>
                    </a:lnTo>
                    <a:lnTo>
                      <a:pt x="12960" y="17280"/>
                    </a:lnTo>
                    <a:lnTo>
                      <a:pt x="12960" y="17280"/>
                    </a:lnTo>
                    <a:lnTo>
                      <a:pt x="12960" y="17280"/>
                    </a:lnTo>
                    <a:lnTo>
                      <a:pt x="12960" y="17280"/>
                    </a:lnTo>
                    <a:lnTo>
                      <a:pt x="12960" y="16416"/>
                    </a:lnTo>
                    <a:lnTo>
                      <a:pt x="12960" y="16416"/>
                    </a:lnTo>
                    <a:lnTo>
                      <a:pt x="12960" y="15552"/>
                    </a:lnTo>
                    <a:lnTo>
                      <a:pt x="12960" y="15552"/>
                    </a:lnTo>
                    <a:lnTo>
                      <a:pt x="12960" y="14688"/>
                    </a:lnTo>
                    <a:lnTo>
                      <a:pt x="12960" y="13824"/>
                    </a:lnTo>
                    <a:lnTo>
                      <a:pt x="12960" y="13824"/>
                    </a:lnTo>
                    <a:lnTo>
                      <a:pt x="12960" y="12960"/>
                    </a:lnTo>
                    <a:lnTo>
                      <a:pt x="12960" y="12096"/>
                    </a:lnTo>
                    <a:lnTo>
                      <a:pt x="15120" y="11232"/>
                    </a:lnTo>
                    <a:lnTo>
                      <a:pt x="15120" y="9504"/>
                    </a:lnTo>
                    <a:lnTo>
                      <a:pt x="15120" y="8640"/>
                    </a:lnTo>
                    <a:lnTo>
                      <a:pt x="17280" y="6912"/>
                    </a:lnTo>
                    <a:lnTo>
                      <a:pt x="19440" y="4320"/>
                    </a:lnTo>
                    <a:lnTo>
                      <a:pt x="21600" y="1728"/>
                    </a:lnTo>
                    <a:lnTo>
                      <a:pt x="10800" y="0"/>
                    </a:lnTo>
                    <a:lnTo>
                      <a:pt x="8640" y="2592"/>
                    </a:lnTo>
                    <a:lnTo>
                      <a:pt x="6480" y="6048"/>
                    </a:lnTo>
                    <a:lnTo>
                      <a:pt x="4320" y="6912"/>
                    </a:lnTo>
                    <a:lnTo>
                      <a:pt x="4320" y="8640"/>
                    </a:lnTo>
                    <a:lnTo>
                      <a:pt x="2160" y="10368"/>
                    </a:lnTo>
                    <a:lnTo>
                      <a:pt x="2160" y="11232"/>
                    </a:lnTo>
                    <a:lnTo>
                      <a:pt x="2160" y="12096"/>
                    </a:lnTo>
                    <a:lnTo>
                      <a:pt x="2160" y="12960"/>
                    </a:lnTo>
                    <a:lnTo>
                      <a:pt x="2160" y="13824"/>
                    </a:lnTo>
                    <a:lnTo>
                      <a:pt x="2160" y="13824"/>
                    </a:lnTo>
                    <a:lnTo>
                      <a:pt x="0" y="14688"/>
                    </a:lnTo>
                    <a:lnTo>
                      <a:pt x="0" y="15552"/>
                    </a:lnTo>
                    <a:lnTo>
                      <a:pt x="0" y="16416"/>
                    </a:lnTo>
                    <a:lnTo>
                      <a:pt x="0" y="16416"/>
                    </a:lnTo>
                    <a:lnTo>
                      <a:pt x="0" y="17280"/>
                    </a:lnTo>
                    <a:lnTo>
                      <a:pt x="2160" y="18144"/>
                    </a:lnTo>
                    <a:lnTo>
                      <a:pt x="2160" y="19008"/>
                    </a:lnTo>
                    <a:lnTo>
                      <a:pt x="2160" y="19008"/>
                    </a:lnTo>
                    <a:lnTo>
                      <a:pt x="2160" y="19872"/>
                    </a:lnTo>
                    <a:lnTo>
                      <a:pt x="4320" y="20736"/>
                    </a:lnTo>
                    <a:lnTo>
                      <a:pt x="4320" y="20736"/>
                    </a:lnTo>
                    <a:lnTo>
                      <a:pt x="6480" y="21600"/>
                    </a:lnTo>
                    <a:lnTo>
                      <a:pt x="6480" y="21600"/>
                    </a:lnTo>
                    <a:lnTo>
                      <a:pt x="12960" y="1814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13" name="Shape 5113"/>
              <p:cNvSpPr/>
              <p:nvPr/>
            </p:nvSpPr>
            <p:spPr>
              <a:xfrm>
                <a:off x="1900237" y="1538287"/>
                <a:ext cx="38101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0"/>
                    </a:moveTo>
                    <a:lnTo>
                      <a:pt x="18900" y="0"/>
                    </a:lnTo>
                    <a:lnTo>
                      <a:pt x="16200" y="3323"/>
                    </a:lnTo>
                    <a:lnTo>
                      <a:pt x="13500" y="6646"/>
                    </a:lnTo>
                    <a:lnTo>
                      <a:pt x="12600" y="6646"/>
                    </a:lnTo>
                    <a:lnTo>
                      <a:pt x="10800" y="8308"/>
                    </a:lnTo>
                    <a:lnTo>
                      <a:pt x="9900" y="9969"/>
                    </a:lnTo>
                    <a:lnTo>
                      <a:pt x="9000" y="9969"/>
                    </a:lnTo>
                    <a:lnTo>
                      <a:pt x="8100" y="11631"/>
                    </a:lnTo>
                    <a:lnTo>
                      <a:pt x="7200" y="11631"/>
                    </a:lnTo>
                    <a:lnTo>
                      <a:pt x="7200" y="11631"/>
                    </a:lnTo>
                    <a:lnTo>
                      <a:pt x="6300" y="11631"/>
                    </a:lnTo>
                    <a:lnTo>
                      <a:pt x="6300" y="13292"/>
                    </a:lnTo>
                    <a:lnTo>
                      <a:pt x="5400" y="13292"/>
                    </a:lnTo>
                    <a:lnTo>
                      <a:pt x="5400" y="13292"/>
                    </a:lnTo>
                    <a:lnTo>
                      <a:pt x="4500" y="13292"/>
                    </a:lnTo>
                    <a:lnTo>
                      <a:pt x="45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2700" y="13292"/>
                    </a:lnTo>
                    <a:lnTo>
                      <a:pt x="2700" y="13292"/>
                    </a:lnTo>
                    <a:lnTo>
                      <a:pt x="2700" y="13292"/>
                    </a:lnTo>
                    <a:lnTo>
                      <a:pt x="0" y="19938"/>
                    </a:lnTo>
                    <a:lnTo>
                      <a:pt x="900" y="19938"/>
                    </a:lnTo>
                    <a:lnTo>
                      <a:pt x="900" y="21600"/>
                    </a:lnTo>
                    <a:lnTo>
                      <a:pt x="1800" y="21600"/>
                    </a:lnTo>
                    <a:lnTo>
                      <a:pt x="2700" y="21600"/>
                    </a:lnTo>
                    <a:lnTo>
                      <a:pt x="3600" y="21600"/>
                    </a:lnTo>
                    <a:lnTo>
                      <a:pt x="3600" y="21600"/>
                    </a:lnTo>
                    <a:lnTo>
                      <a:pt x="4500" y="21600"/>
                    </a:lnTo>
                    <a:lnTo>
                      <a:pt x="5400" y="21600"/>
                    </a:lnTo>
                    <a:lnTo>
                      <a:pt x="6300" y="21600"/>
                    </a:lnTo>
                    <a:lnTo>
                      <a:pt x="6300" y="21600"/>
                    </a:lnTo>
                    <a:lnTo>
                      <a:pt x="7200" y="21600"/>
                    </a:lnTo>
                    <a:lnTo>
                      <a:pt x="8100" y="21600"/>
                    </a:lnTo>
                    <a:lnTo>
                      <a:pt x="8100" y="19938"/>
                    </a:lnTo>
                    <a:lnTo>
                      <a:pt x="9000" y="19938"/>
                    </a:lnTo>
                    <a:lnTo>
                      <a:pt x="9900" y="19938"/>
                    </a:lnTo>
                    <a:lnTo>
                      <a:pt x="10800" y="18277"/>
                    </a:lnTo>
                    <a:lnTo>
                      <a:pt x="11700" y="18277"/>
                    </a:lnTo>
                    <a:lnTo>
                      <a:pt x="13500" y="16615"/>
                    </a:lnTo>
                    <a:lnTo>
                      <a:pt x="14400" y="14954"/>
                    </a:lnTo>
                    <a:lnTo>
                      <a:pt x="16200" y="13292"/>
                    </a:lnTo>
                    <a:lnTo>
                      <a:pt x="18900" y="11631"/>
                    </a:lnTo>
                    <a:lnTo>
                      <a:pt x="21600" y="8308"/>
                    </a:lnTo>
                    <a:lnTo>
                      <a:pt x="21600" y="8308"/>
                    </a:lnTo>
                    <a:lnTo>
                      <a:pt x="189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14" name="Shape 5114"/>
              <p:cNvSpPr/>
              <p:nvPr/>
            </p:nvSpPr>
            <p:spPr>
              <a:xfrm>
                <a:off x="1933575" y="1525587"/>
                <a:ext cx="38100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62"/>
                    </a:moveTo>
                    <a:lnTo>
                      <a:pt x="21600" y="1662"/>
                    </a:lnTo>
                    <a:lnTo>
                      <a:pt x="20700" y="1662"/>
                    </a:lnTo>
                    <a:lnTo>
                      <a:pt x="19800" y="1662"/>
                    </a:lnTo>
                    <a:lnTo>
                      <a:pt x="18900" y="0"/>
                    </a:lnTo>
                    <a:lnTo>
                      <a:pt x="18900" y="0"/>
                    </a:lnTo>
                    <a:lnTo>
                      <a:pt x="18000" y="0"/>
                    </a:lnTo>
                    <a:lnTo>
                      <a:pt x="17100" y="0"/>
                    </a:lnTo>
                    <a:lnTo>
                      <a:pt x="16200" y="0"/>
                    </a:lnTo>
                    <a:lnTo>
                      <a:pt x="16200" y="0"/>
                    </a:lnTo>
                    <a:lnTo>
                      <a:pt x="15300" y="0"/>
                    </a:lnTo>
                    <a:lnTo>
                      <a:pt x="14400" y="0"/>
                    </a:lnTo>
                    <a:lnTo>
                      <a:pt x="13500" y="1662"/>
                    </a:lnTo>
                    <a:lnTo>
                      <a:pt x="13500" y="1662"/>
                    </a:lnTo>
                    <a:lnTo>
                      <a:pt x="12600" y="1662"/>
                    </a:lnTo>
                    <a:lnTo>
                      <a:pt x="11700" y="1662"/>
                    </a:lnTo>
                    <a:lnTo>
                      <a:pt x="10800" y="3323"/>
                    </a:lnTo>
                    <a:lnTo>
                      <a:pt x="10800" y="3323"/>
                    </a:lnTo>
                    <a:lnTo>
                      <a:pt x="9000" y="4985"/>
                    </a:lnTo>
                    <a:lnTo>
                      <a:pt x="8100" y="6646"/>
                    </a:lnTo>
                    <a:lnTo>
                      <a:pt x="6300" y="6646"/>
                    </a:lnTo>
                    <a:lnTo>
                      <a:pt x="5400" y="8308"/>
                    </a:lnTo>
                    <a:lnTo>
                      <a:pt x="2700" y="11631"/>
                    </a:lnTo>
                    <a:lnTo>
                      <a:pt x="0" y="13292"/>
                    </a:lnTo>
                    <a:lnTo>
                      <a:pt x="2700" y="21600"/>
                    </a:lnTo>
                    <a:lnTo>
                      <a:pt x="4500" y="19938"/>
                    </a:lnTo>
                    <a:lnTo>
                      <a:pt x="7200" y="16615"/>
                    </a:lnTo>
                    <a:lnTo>
                      <a:pt x="9000" y="14954"/>
                    </a:lnTo>
                    <a:lnTo>
                      <a:pt x="9900" y="13292"/>
                    </a:lnTo>
                    <a:lnTo>
                      <a:pt x="10800" y="13292"/>
                    </a:lnTo>
                    <a:lnTo>
                      <a:pt x="12600" y="11631"/>
                    </a:lnTo>
                    <a:lnTo>
                      <a:pt x="13500" y="11631"/>
                    </a:lnTo>
                    <a:lnTo>
                      <a:pt x="13500" y="9969"/>
                    </a:lnTo>
                    <a:lnTo>
                      <a:pt x="14400" y="9969"/>
                    </a:lnTo>
                    <a:lnTo>
                      <a:pt x="14400" y="9969"/>
                    </a:lnTo>
                    <a:lnTo>
                      <a:pt x="15300" y="9969"/>
                    </a:lnTo>
                    <a:lnTo>
                      <a:pt x="15300" y="9969"/>
                    </a:lnTo>
                    <a:lnTo>
                      <a:pt x="16200" y="9969"/>
                    </a:lnTo>
                    <a:lnTo>
                      <a:pt x="16200" y="9969"/>
                    </a:lnTo>
                    <a:lnTo>
                      <a:pt x="17100" y="9969"/>
                    </a:lnTo>
                    <a:lnTo>
                      <a:pt x="17100" y="8308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21600" y="166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15" name="Shape 5115"/>
              <p:cNvSpPr/>
              <p:nvPr/>
            </p:nvSpPr>
            <p:spPr>
              <a:xfrm>
                <a:off x="1960562" y="1527175"/>
                <a:ext cx="1428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9008"/>
                    </a:lnTo>
                    <a:lnTo>
                      <a:pt x="16800" y="16416"/>
                    </a:lnTo>
                    <a:lnTo>
                      <a:pt x="16800" y="15552"/>
                    </a:lnTo>
                    <a:lnTo>
                      <a:pt x="19200" y="13824"/>
                    </a:lnTo>
                    <a:lnTo>
                      <a:pt x="19200" y="12096"/>
                    </a:lnTo>
                    <a:lnTo>
                      <a:pt x="21600" y="11232"/>
                    </a:lnTo>
                    <a:lnTo>
                      <a:pt x="21600" y="10368"/>
                    </a:lnTo>
                    <a:lnTo>
                      <a:pt x="21600" y="9504"/>
                    </a:lnTo>
                    <a:lnTo>
                      <a:pt x="21600" y="8640"/>
                    </a:lnTo>
                    <a:lnTo>
                      <a:pt x="21600" y="7776"/>
                    </a:lnTo>
                    <a:lnTo>
                      <a:pt x="21600" y="6912"/>
                    </a:lnTo>
                    <a:lnTo>
                      <a:pt x="21600" y="6912"/>
                    </a:lnTo>
                    <a:lnTo>
                      <a:pt x="21600" y="6048"/>
                    </a:lnTo>
                    <a:lnTo>
                      <a:pt x="21600" y="5184"/>
                    </a:ln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21600" y="3456"/>
                    </a:lnTo>
                    <a:lnTo>
                      <a:pt x="21600" y="2592"/>
                    </a:lnTo>
                    <a:lnTo>
                      <a:pt x="19200" y="1728"/>
                    </a:lnTo>
                    <a:lnTo>
                      <a:pt x="19200" y="1728"/>
                    </a:lnTo>
                    <a:lnTo>
                      <a:pt x="16800" y="864"/>
                    </a:lnTo>
                    <a:lnTo>
                      <a:pt x="16800" y="0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9600" y="4320"/>
                    </a:lnTo>
                    <a:lnTo>
                      <a:pt x="9600" y="4320"/>
                    </a:lnTo>
                    <a:lnTo>
                      <a:pt x="9600" y="5184"/>
                    </a:lnTo>
                    <a:lnTo>
                      <a:pt x="9600" y="5184"/>
                    </a:lnTo>
                    <a:lnTo>
                      <a:pt x="9600" y="6048"/>
                    </a:lnTo>
                    <a:lnTo>
                      <a:pt x="9600" y="6048"/>
                    </a:lnTo>
                    <a:lnTo>
                      <a:pt x="9600" y="6912"/>
                    </a:lnTo>
                    <a:lnTo>
                      <a:pt x="9600" y="6912"/>
                    </a:lnTo>
                    <a:lnTo>
                      <a:pt x="9600" y="7776"/>
                    </a:lnTo>
                    <a:lnTo>
                      <a:pt x="9600" y="8640"/>
                    </a:lnTo>
                    <a:lnTo>
                      <a:pt x="9600" y="8640"/>
                    </a:lnTo>
                    <a:lnTo>
                      <a:pt x="9600" y="9504"/>
                    </a:lnTo>
                    <a:lnTo>
                      <a:pt x="7200" y="9504"/>
                    </a:lnTo>
                    <a:lnTo>
                      <a:pt x="7200" y="11232"/>
                    </a:lnTo>
                    <a:lnTo>
                      <a:pt x="7200" y="12960"/>
                    </a:lnTo>
                    <a:lnTo>
                      <a:pt x="4800" y="13824"/>
                    </a:lnTo>
                    <a:lnTo>
                      <a:pt x="4800" y="15552"/>
                    </a:lnTo>
                    <a:lnTo>
                      <a:pt x="2400" y="18144"/>
                    </a:lnTo>
                    <a:lnTo>
                      <a:pt x="0" y="20736"/>
                    </a:lnTo>
                    <a:lnTo>
                      <a:pt x="0" y="20736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16" name="Shape 5116"/>
              <p:cNvSpPr/>
              <p:nvPr/>
            </p:nvSpPr>
            <p:spPr>
              <a:xfrm>
                <a:off x="1952625" y="1565275"/>
                <a:ext cx="15875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18000"/>
                    </a:move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7100"/>
                    </a:lnTo>
                    <a:lnTo>
                      <a:pt x="12960" y="17100"/>
                    </a:lnTo>
                    <a:lnTo>
                      <a:pt x="12960" y="17100"/>
                    </a:lnTo>
                    <a:lnTo>
                      <a:pt x="12960" y="17100"/>
                    </a:lnTo>
                    <a:lnTo>
                      <a:pt x="12960" y="16200"/>
                    </a:lnTo>
                    <a:lnTo>
                      <a:pt x="12960" y="16200"/>
                    </a:lnTo>
                    <a:lnTo>
                      <a:pt x="12960" y="15300"/>
                    </a:lnTo>
                    <a:lnTo>
                      <a:pt x="12960" y="15300"/>
                    </a:lnTo>
                    <a:lnTo>
                      <a:pt x="12960" y="14400"/>
                    </a:lnTo>
                    <a:lnTo>
                      <a:pt x="12960" y="13500"/>
                    </a:lnTo>
                    <a:lnTo>
                      <a:pt x="12960" y="13500"/>
                    </a:lnTo>
                    <a:lnTo>
                      <a:pt x="12960" y="12600"/>
                    </a:lnTo>
                    <a:lnTo>
                      <a:pt x="12960" y="11700"/>
                    </a:lnTo>
                    <a:lnTo>
                      <a:pt x="15120" y="10800"/>
                    </a:lnTo>
                    <a:lnTo>
                      <a:pt x="15120" y="9000"/>
                    </a:lnTo>
                    <a:lnTo>
                      <a:pt x="17280" y="8100"/>
                    </a:lnTo>
                    <a:lnTo>
                      <a:pt x="17280" y="6300"/>
                    </a:lnTo>
                    <a:lnTo>
                      <a:pt x="19440" y="3600"/>
                    </a:lnTo>
                    <a:lnTo>
                      <a:pt x="21600" y="900"/>
                    </a:lnTo>
                    <a:lnTo>
                      <a:pt x="10800" y="0"/>
                    </a:lnTo>
                    <a:lnTo>
                      <a:pt x="8640" y="1800"/>
                    </a:lnTo>
                    <a:lnTo>
                      <a:pt x="6480" y="5400"/>
                    </a:lnTo>
                    <a:lnTo>
                      <a:pt x="4320" y="6300"/>
                    </a:lnTo>
                    <a:lnTo>
                      <a:pt x="4320" y="8100"/>
                    </a:lnTo>
                    <a:lnTo>
                      <a:pt x="4320" y="9000"/>
                    </a:lnTo>
                    <a:lnTo>
                      <a:pt x="2160" y="10800"/>
                    </a:lnTo>
                    <a:lnTo>
                      <a:pt x="2160" y="11700"/>
                    </a:lnTo>
                    <a:lnTo>
                      <a:pt x="2160" y="12600"/>
                    </a:lnTo>
                    <a:lnTo>
                      <a:pt x="2160" y="13500"/>
                    </a:lnTo>
                    <a:lnTo>
                      <a:pt x="2160" y="13500"/>
                    </a:lnTo>
                    <a:lnTo>
                      <a:pt x="0" y="144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0" y="17100"/>
                    </a:lnTo>
                    <a:lnTo>
                      <a:pt x="2160" y="18000"/>
                    </a:lnTo>
                    <a:lnTo>
                      <a:pt x="2160" y="18900"/>
                    </a:lnTo>
                    <a:lnTo>
                      <a:pt x="2160" y="18900"/>
                    </a:lnTo>
                    <a:lnTo>
                      <a:pt x="2160" y="19800"/>
                    </a:lnTo>
                    <a:lnTo>
                      <a:pt x="4320" y="20700"/>
                    </a:lnTo>
                    <a:lnTo>
                      <a:pt x="4320" y="20700"/>
                    </a:lnTo>
                    <a:lnTo>
                      <a:pt x="6480" y="21600"/>
                    </a:lnTo>
                    <a:lnTo>
                      <a:pt x="6480" y="21600"/>
                    </a:lnTo>
                    <a:lnTo>
                      <a:pt x="1296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17" name="Shape 5117"/>
              <p:cNvSpPr/>
              <p:nvPr/>
            </p:nvSpPr>
            <p:spPr>
              <a:xfrm>
                <a:off x="1957387" y="1585912"/>
                <a:ext cx="38101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0"/>
                    </a:moveTo>
                    <a:lnTo>
                      <a:pt x="18900" y="0"/>
                    </a:lnTo>
                    <a:lnTo>
                      <a:pt x="18000" y="0"/>
                    </a:lnTo>
                    <a:lnTo>
                      <a:pt x="16200" y="1800"/>
                    </a:lnTo>
                    <a:lnTo>
                      <a:pt x="15300" y="3600"/>
                    </a:lnTo>
                    <a:lnTo>
                      <a:pt x="13500" y="5400"/>
                    </a:lnTo>
                    <a:lnTo>
                      <a:pt x="12600" y="7200"/>
                    </a:lnTo>
                    <a:lnTo>
                      <a:pt x="10800" y="9000"/>
                    </a:lnTo>
                    <a:lnTo>
                      <a:pt x="9900" y="9000"/>
                    </a:lnTo>
                    <a:lnTo>
                      <a:pt x="9000" y="10800"/>
                    </a:lnTo>
                    <a:lnTo>
                      <a:pt x="8100" y="10800"/>
                    </a:lnTo>
                    <a:lnTo>
                      <a:pt x="7200" y="10800"/>
                    </a:lnTo>
                    <a:lnTo>
                      <a:pt x="7200" y="10800"/>
                    </a:lnTo>
                    <a:lnTo>
                      <a:pt x="6300" y="12600"/>
                    </a:lnTo>
                    <a:lnTo>
                      <a:pt x="6300" y="12600"/>
                    </a:lnTo>
                    <a:lnTo>
                      <a:pt x="5400" y="12600"/>
                    </a:lnTo>
                    <a:lnTo>
                      <a:pt x="5400" y="12600"/>
                    </a:lnTo>
                    <a:lnTo>
                      <a:pt x="4500" y="12600"/>
                    </a:lnTo>
                    <a:lnTo>
                      <a:pt x="4500" y="12600"/>
                    </a:lnTo>
                    <a:lnTo>
                      <a:pt x="3600" y="12600"/>
                    </a:lnTo>
                    <a:lnTo>
                      <a:pt x="3600" y="12600"/>
                    </a:lnTo>
                    <a:lnTo>
                      <a:pt x="3600" y="12600"/>
                    </a:lnTo>
                    <a:lnTo>
                      <a:pt x="3600" y="12600"/>
                    </a:lnTo>
                    <a:lnTo>
                      <a:pt x="2700" y="12600"/>
                    </a:lnTo>
                    <a:lnTo>
                      <a:pt x="2700" y="12600"/>
                    </a:lnTo>
                    <a:lnTo>
                      <a:pt x="2700" y="12600"/>
                    </a:lnTo>
                    <a:lnTo>
                      <a:pt x="0" y="19800"/>
                    </a:lnTo>
                    <a:lnTo>
                      <a:pt x="900" y="19800"/>
                    </a:lnTo>
                    <a:lnTo>
                      <a:pt x="900" y="21600"/>
                    </a:lnTo>
                    <a:lnTo>
                      <a:pt x="1800" y="21600"/>
                    </a:lnTo>
                    <a:lnTo>
                      <a:pt x="2700" y="21600"/>
                    </a:lnTo>
                    <a:lnTo>
                      <a:pt x="2700" y="21600"/>
                    </a:lnTo>
                    <a:lnTo>
                      <a:pt x="3600" y="21600"/>
                    </a:lnTo>
                    <a:lnTo>
                      <a:pt x="4500" y="21600"/>
                    </a:lnTo>
                    <a:lnTo>
                      <a:pt x="5400" y="21600"/>
                    </a:lnTo>
                    <a:lnTo>
                      <a:pt x="5400" y="21600"/>
                    </a:lnTo>
                    <a:lnTo>
                      <a:pt x="6300" y="21600"/>
                    </a:lnTo>
                    <a:lnTo>
                      <a:pt x="7200" y="21600"/>
                    </a:lnTo>
                    <a:lnTo>
                      <a:pt x="8100" y="21600"/>
                    </a:lnTo>
                    <a:lnTo>
                      <a:pt x="8100" y="21600"/>
                    </a:lnTo>
                    <a:lnTo>
                      <a:pt x="9000" y="19800"/>
                    </a:lnTo>
                    <a:lnTo>
                      <a:pt x="9900" y="19800"/>
                    </a:lnTo>
                    <a:lnTo>
                      <a:pt x="10800" y="19800"/>
                    </a:lnTo>
                    <a:lnTo>
                      <a:pt x="11700" y="18000"/>
                    </a:lnTo>
                    <a:lnTo>
                      <a:pt x="13500" y="16200"/>
                    </a:lnTo>
                    <a:lnTo>
                      <a:pt x="15300" y="14400"/>
                    </a:lnTo>
                    <a:lnTo>
                      <a:pt x="16200" y="14400"/>
                    </a:lnTo>
                    <a:lnTo>
                      <a:pt x="18000" y="12600"/>
                    </a:lnTo>
                    <a:lnTo>
                      <a:pt x="18900" y="10800"/>
                    </a:lnTo>
                    <a:lnTo>
                      <a:pt x="19800" y="90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189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18" name="Shape 5118"/>
              <p:cNvSpPr/>
              <p:nvPr/>
            </p:nvSpPr>
            <p:spPr>
              <a:xfrm>
                <a:off x="1990725" y="1570037"/>
                <a:ext cx="34925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43"/>
                    </a:moveTo>
                    <a:lnTo>
                      <a:pt x="21600" y="1543"/>
                    </a:lnTo>
                    <a:lnTo>
                      <a:pt x="21600" y="1543"/>
                    </a:lnTo>
                    <a:lnTo>
                      <a:pt x="20618" y="1543"/>
                    </a:lnTo>
                    <a:lnTo>
                      <a:pt x="19636" y="0"/>
                    </a:lnTo>
                    <a:lnTo>
                      <a:pt x="18655" y="0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5709" y="0"/>
                    </a:lnTo>
                    <a:lnTo>
                      <a:pt x="15709" y="0"/>
                    </a:lnTo>
                    <a:lnTo>
                      <a:pt x="14727" y="1543"/>
                    </a:lnTo>
                    <a:lnTo>
                      <a:pt x="13745" y="1543"/>
                    </a:lnTo>
                    <a:lnTo>
                      <a:pt x="13745" y="1543"/>
                    </a:lnTo>
                    <a:lnTo>
                      <a:pt x="12764" y="1543"/>
                    </a:lnTo>
                    <a:lnTo>
                      <a:pt x="11782" y="3086"/>
                    </a:lnTo>
                    <a:lnTo>
                      <a:pt x="10800" y="3086"/>
                    </a:lnTo>
                    <a:lnTo>
                      <a:pt x="10800" y="3086"/>
                    </a:lnTo>
                    <a:lnTo>
                      <a:pt x="8836" y="4629"/>
                    </a:lnTo>
                    <a:lnTo>
                      <a:pt x="7855" y="6171"/>
                    </a:lnTo>
                    <a:lnTo>
                      <a:pt x="5891" y="7714"/>
                    </a:lnTo>
                    <a:lnTo>
                      <a:pt x="4909" y="9257"/>
                    </a:lnTo>
                    <a:lnTo>
                      <a:pt x="1964" y="12343"/>
                    </a:lnTo>
                    <a:lnTo>
                      <a:pt x="0" y="15429"/>
                    </a:lnTo>
                    <a:lnTo>
                      <a:pt x="2945" y="21600"/>
                    </a:lnTo>
                    <a:lnTo>
                      <a:pt x="4909" y="18514"/>
                    </a:lnTo>
                    <a:lnTo>
                      <a:pt x="7855" y="15429"/>
                    </a:lnTo>
                    <a:lnTo>
                      <a:pt x="9818" y="15429"/>
                    </a:lnTo>
                    <a:lnTo>
                      <a:pt x="10800" y="13886"/>
                    </a:lnTo>
                    <a:lnTo>
                      <a:pt x="11782" y="12343"/>
                    </a:lnTo>
                    <a:lnTo>
                      <a:pt x="12764" y="10800"/>
                    </a:lnTo>
                    <a:lnTo>
                      <a:pt x="13745" y="10800"/>
                    </a:lnTo>
                    <a:lnTo>
                      <a:pt x="13745" y="10800"/>
                    </a:lnTo>
                    <a:lnTo>
                      <a:pt x="14727" y="9257"/>
                    </a:lnTo>
                    <a:lnTo>
                      <a:pt x="15709" y="9257"/>
                    </a:lnTo>
                    <a:lnTo>
                      <a:pt x="15709" y="9257"/>
                    </a:lnTo>
                    <a:lnTo>
                      <a:pt x="16691" y="9257"/>
                    </a:lnTo>
                    <a:lnTo>
                      <a:pt x="16691" y="7714"/>
                    </a:lnTo>
                    <a:lnTo>
                      <a:pt x="16691" y="7714"/>
                    </a:lnTo>
                    <a:lnTo>
                      <a:pt x="17673" y="7714"/>
                    </a:lnTo>
                    <a:lnTo>
                      <a:pt x="17673" y="7714"/>
                    </a:lnTo>
                    <a:lnTo>
                      <a:pt x="17673" y="7714"/>
                    </a:lnTo>
                    <a:lnTo>
                      <a:pt x="18655" y="7714"/>
                    </a:lnTo>
                    <a:lnTo>
                      <a:pt x="18655" y="7714"/>
                    </a:lnTo>
                    <a:lnTo>
                      <a:pt x="18655" y="7714"/>
                    </a:lnTo>
                    <a:lnTo>
                      <a:pt x="18655" y="7714"/>
                    </a:lnTo>
                    <a:lnTo>
                      <a:pt x="18655" y="7714"/>
                    </a:lnTo>
                    <a:lnTo>
                      <a:pt x="18655" y="7714"/>
                    </a:lnTo>
                    <a:lnTo>
                      <a:pt x="21600" y="15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19" name="Shape 5119"/>
              <p:cNvSpPr/>
              <p:nvPr/>
            </p:nvSpPr>
            <p:spPr>
              <a:xfrm>
                <a:off x="2014537" y="1571625"/>
                <a:ext cx="15876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1600"/>
                    </a:moveTo>
                    <a:lnTo>
                      <a:pt x="10800" y="21600"/>
                    </a:lnTo>
                    <a:lnTo>
                      <a:pt x="12960" y="19008"/>
                    </a:lnTo>
                    <a:lnTo>
                      <a:pt x="15120" y="15552"/>
                    </a:lnTo>
                    <a:lnTo>
                      <a:pt x="17280" y="14688"/>
                    </a:lnTo>
                    <a:lnTo>
                      <a:pt x="17280" y="12960"/>
                    </a:lnTo>
                    <a:lnTo>
                      <a:pt x="19440" y="12096"/>
                    </a:lnTo>
                    <a:lnTo>
                      <a:pt x="19440" y="10368"/>
                    </a:lnTo>
                    <a:lnTo>
                      <a:pt x="19440" y="9504"/>
                    </a:lnTo>
                    <a:lnTo>
                      <a:pt x="19440" y="8640"/>
                    </a:lnTo>
                    <a:lnTo>
                      <a:pt x="19440" y="8640"/>
                    </a:lnTo>
                    <a:lnTo>
                      <a:pt x="21600" y="7776"/>
                    </a:lnTo>
                    <a:lnTo>
                      <a:pt x="21600" y="6912"/>
                    </a:lnTo>
                    <a:lnTo>
                      <a:pt x="21600" y="6048"/>
                    </a:lnTo>
                    <a:lnTo>
                      <a:pt x="21600" y="5184"/>
                    </a:lnTo>
                    <a:lnTo>
                      <a:pt x="21600" y="5184"/>
                    </a:lnTo>
                    <a:lnTo>
                      <a:pt x="21600" y="4320"/>
                    </a:lnTo>
                    <a:lnTo>
                      <a:pt x="19440" y="3456"/>
                    </a:lnTo>
                    <a:lnTo>
                      <a:pt x="19440" y="3456"/>
                    </a:lnTo>
                    <a:lnTo>
                      <a:pt x="19440" y="2592"/>
                    </a:lnTo>
                    <a:lnTo>
                      <a:pt x="19440" y="1728"/>
                    </a:lnTo>
                    <a:lnTo>
                      <a:pt x="17280" y="864"/>
                    </a:lnTo>
                    <a:lnTo>
                      <a:pt x="17280" y="864"/>
                    </a:lnTo>
                    <a:lnTo>
                      <a:pt x="15120" y="0"/>
                    </a:lnTo>
                    <a:lnTo>
                      <a:pt x="8640" y="3456"/>
                    </a:lnTo>
                    <a:lnTo>
                      <a:pt x="8640" y="3456"/>
                    </a:lnTo>
                    <a:lnTo>
                      <a:pt x="8640" y="4320"/>
                    </a:lnTo>
                    <a:lnTo>
                      <a:pt x="8640" y="4320"/>
                    </a:lnTo>
                    <a:lnTo>
                      <a:pt x="8640" y="4320"/>
                    </a:lnTo>
                    <a:lnTo>
                      <a:pt x="8640" y="4320"/>
                    </a:lnTo>
                    <a:lnTo>
                      <a:pt x="8640" y="4320"/>
                    </a:lnTo>
                    <a:lnTo>
                      <a:pt x="8640" y="5184"/>
                    </a:lnTo>
                    <a:lnTo>
                      <a:pt x="8640" y="5184"/>
                    </a:lnTo>
                    <a:lnTo>
                      <a:pt x="8640" y="6048"/>
                    </a:lnTo>
                    <a:lnTo>
                      <a:pt x="8640" y="6048"/>
                    </a:lnTo>
                    <a:lnTo>
                      <a:pt x="8640" y="6912"/>
                    </a:lnTo>
                    <a:lnTo>
                      <a:pt x="8640" y="6912"/>
                    </a:lnTo>
                    <a:lnTo>
                      <a:pt x="8640" y="7776"/>
                    </a:lnTo>
                    <a:lnTo>
                      <a:pt x="8640" y="7776"/>
                    </a:lnTo>
                    <a:lnTo>
                      <a:pt x="8640" y="8640"/>
                    </a:lnTo>
                    <a:lnTo>
                      <a:pt x="8640" y="9504"/>
                    </a:lnTo>
                    <a:lnTo>
                      <a:pt x="6480" y="10368"/>
                    </a:lnTo>
                    <a:lnTo>
                      <a:pt x="6480" y="12096"/>
                    </a:lnTo>
                    <a:lnTo>
                      <a:pt x="4320" y="12960"/>
                    </a:lnTo>
                    <a:lnTo>
                      <a:pt x="4320" y="14688"/>
                    </a:lnTo>
                    <a:lnTo>
                      <a:pt x="2160" y="17280"/>
                    </a:lnTo>
                    <a:lnTo>
                      <a:pt x="0" y="19872"/>
                    </a:lnTo>
                    <a:lnTo>
                      <a:pt x="0" y="19872"/>
                    </a:lnTo>
                    <a:lnTo>
                      <a:pt x="10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20" name="Shape 5120"/>
              <p:cNvSpPr/>
              <p:nvPr/>
            </p:nvSpPr>
            <p:spPr>
              <a:xfrm>
                <a:off x="2008187" y="1608137"/>
                <a:ext cx="1428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18144"/>
                    </a:moveTo>
                    <a:lnTo>
                      <a:pt x="14400" y="18144"/>
                    </a:lnTo>
                    <a:lnTo>
                      <a:pt x="14400" y="17280"/>
                    </a:lnTo>
                    <a:lnTo>
                      <a:pt x="12000" y="17280"/>
                    </a:lnTo>
                    <a:lnTo>
                      <a:pt x="12000" y="17280"/>
                    </a:lnTo>
                    <a:lnTo>
                      <a:pt x="12000" y="17280"/>
                    </a:lnTo>
                    <a:lnTo>
                      <a:pt x="12000" y="17280"/>
                    </a:lnTo>
                    <a:lnTo>
                      <a:pt x="12000" y="16416"/>
                    </a:lnTo>
                    <a:lnTo>
                      <a:pt x="12000" y="16416"/>
                    </a:lnTo>
                    <a:lnTo>
                      <a:pt x="12000" y="16416"/>
                    </a:lnTo>
                    <a:lnTo>
                      <a:pt x="12000" y="15552"/>
                    </a:lnTo>
                    <a:lnTo>
                      <a:pt x="12000" y="15552"/>
                    </a:lnTo>
                    <a:lnTo>
                      <a:pt x="12000" y="14688"/>
                    </a:lnTo>
                    <a:lnTo>
                      <a:pt x="12000" y="14688"/>
                    </a:lnTo>
                    <a:lnTo>
                      <a:pt x="12000" y="13824"/>
                    </a:lnTo>
                    <a:lnTo>
                      <a:pt x="12000" y="12960"/>
                    </a:lnTo>
                    <a:lnTo>
                      <a:pt x="12000" y="12960"/>
                    </a:lnTo>
                    <a:lnTo>
                      <a:pt x="14400" y="12096"/>
                    </a:lnTo>
                    <a:lnTo>
                      <a:pt x="14400" y="11232"/>
                    </a:lnTo>
                    <a:lnTo>
                      <a:pt x="14400" y="9504"/>
                    </a:lnTo>
                    <a:lnTo>
                      <a:pt x="16800" y="8640"/>
                    </a:lnTo>
                    <a:lnTo>
                      <a:pt x="16800" y="6912"/>
                    </a:lnTo>
                    <a:lnTo>
                      <a:pt x="19200" y="4320"/>
                    </a:lnTo>
                    <a:lnTo>
                      <a:pt x="21600" y="1728"/>
                    </a:lnTo>
                    <a:lnTo>
                      <a:pt x="9600" y="0"/>
                    </a:lnTo>
                    <a:lnTo>
                      <a:pt x="7200" y="2592"/>
                    </a:lnTo>
                    <a:lnTo>
                      <a:pt x="4800" y="5184"/>
                    </a:lnTo>
                    <a:lnTo>
                      <a:pt x="4800" y="6912"/>
                    </a:lnTo>
                    <a:lnTo>
                      <a:pt x="2400" y="8640"/>
                    </a:lnTo>
                    <a:lnTo>
                      <a:pt x="2400" y="9504"/>
                    </a:lnTo>
                    <a:lnTo>
                      <a:pt x="0" y="11232"/>
                    </a:lnTo>
                    <a:lnTo>
                      <a:pt x="0" y="12096"/>
                    </a:lnTo>
                    <a:lnTo>
                      <a:pt x="0" y="12960"/>
                    </a:lnTo>
                    <a:lnTo>
                      <a:pt x="0" y="12960"/>
                    </a:lnTo>
                    <a:lnTo>
                      <a:pt x="0" y="13824"/>
                    </a:lnTo>
                    <a:lnTo>
                      <a:pt x="0" y="14688"/>
                    </a:lnTo>
                    <a:lnTo>
                      <a:pt x="0" y="15552"/>
                    </a:lnTo>
                    <a:lnTo>
                      <a:pt x="0" y="15552"/>
                    </a:lnTo>
                    <a:lnTo>
                      <a:pt x="0" y="16416"/>
                    </a:lnTo>
                    <a:lnTo>
                      <a:pt x="0" y="17280"/>
                    </a:lnTo>
                    <a:lnTo>
                      <a:pt x="0" y="18144"/>
                    </a:lnTo>
                    <a:lnTo>
                      <a:pt x="0" y="18144"/>
                    </a:lnTo>
                    <a:lnTo>
                      <a:pt x="0" y="19008"/>
                    </a:lnTo>
                    <a:lnTo>
                      <a:pt x="2400" y="19872"/>
                    </a:lnTo>
                    <a:lnTo>
                      <a:pt x="2400" y="19872"/>
                    </a:lnTo>
                    <a:lnTo>
                      <a:pt x="4800" y="20736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14400" y="1814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21" name="Shape 5121"/>
              <p:cNvSpPr/>
              <p:nvPr/>
            </p:nvSpPr>
            <p:spPr>
              <a:xfrm>
                <a:off x="2011362" y="1628775"/>
                <a:ext cx="38101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0"/>
                    </a:moveTo>
                    <a:lnTo>
                      <a:pt x="18900" y="0"/>
                    </a:lnTo>
                    <a:lnTo>
                      <a:pt x="16200" y="3323"/>
                    </a:lnTo>
                    <a:lnTo>
                      <a:pt x="13500" y="4985"/>
                    </a:lnTo>
                    <a:lnTo>
                      <a:pt x="11700" y="6646"/>
                    </a:lnTo>
                    <a:lnTo>
                      <a:pt x="10800" y="8308"/>
                    </a:lnTo>
                    <a:lnTo>
                      <a:pt x="9000" y="9969"/>
                    </a:lnTo>
                    <a:lnTo>
                      <a:pt x="8100" y="9969"/>
                    </a:lnTo>
                    <a:lnTo>
                      <a:pt x="8100" y="11631"/>
                    </a:lnTo>
                    <a:lnTo>
                      <a:pt x="7200" y="11631"/>
                    </a:lnTo>
                    <a:lnTo>
                      <a:pt x="6300" y="11631"/>
                    </a:lnTo>
                    <a:lnTo>
                      <a:pt x="6300" y="11631"/>
                    </a:lnTo>
                    <a:lnTo>
                      <a:pt x="5400" y="11631"/>
                    </a:lnTo>
                    <a:lnTo>
                      <a:pt x="5400" y="13292"/>
                    </a:lnTo>
                    <a:lnTo>
                      <a:pt x="5400" y="13292"/>
                    </a:lnTo>
                    <a:lnTo>
                      <a:pt x="4500" y="13292"/>
                    </a:lnTo>
                    <a:lnTo>
                      <a:pt x="45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0" y="19938"/>
                    </a:lnTo>
                    <a:lnTo>
                      <a:pt x="900" y="19938"/>
                    </a:lnTo>
                    <a:lnTo>
                      <a:pt x="900" y="21600"/>
                    </a:lnTo>
                    <a:lnTo>
                      <a:pt x="1800" y="21600"/>
                    </a:lnTo>
                    <a:lnTo>
                      <a:pt x="2700" y="21600"/>
                    </a:lnTo>
                    <a:lnTo>
                      <a:pt x="3600" y="21600"/>
                    </a:lnTo>
                    <a:lnTo>
                      <a:pt x="3600" y="21600"/>
                    </a:lnTo>
                    <a:lnTo>
                      <a:pt x="4500" y="21600"/>
                    </a:lnTo>
                    <a:lnTo>
                      <a:pt x="5400" y="21600"/>
                    </a:lnTo>
                    <a:lnTo>
                      <a:pt x="6300" y="21600"/>
                    </a:lnTo>
                    <a:lnTo>
                      <a:pt x="6300" y="21600"/>
                    </a:lnTo>
                    <a:lnTo>
                      <a:pt x="7200" y="21600"/>
                    </a:lnTo>
                    <a:lnTo>
                      <a:pt x="8100" y="19938"/>
                    </a:lnTo>
                    <a:lnTo>
                      <a:pt x="8100" y="19938"/>
                    </a:lnTo>
                    <a:lnTo>
                      <a:pt x="9000" y="19938"/>
                    </a:lnTo>
                    <a:lnTo>
                      <a:pt x="9900" y="19938"/>
                    </a:lnTo>
                    <a:lnTo>
                      <a:pt x="10800" y="18277"/>
                    </a:lnTo>
                    <a:lnTo>
                      <a:pt x="11700" y="18277"/>
                    </a:lnTo>
                    <a:lnTo>
                      <a:pt x="12600" y="16615"/>
                    </a:lnTo>
                    <a:lnTo>
                      <a:pt x="14400" y="14954"/>
                    </a:lnTo>
                    <a:lnTo>
                      <a:pt x="15300" y="13292"/>
                    </a:lnTo>
                    <a:lnTo>
                      <a:pt x="18900" y="9969"/>
                    </a:lnTo>
                    <a:lnTo>
                      <a:pt x="21600" y="8308"/>
                    </a:lnTo>
                    <a:lnTo>
                      <a:pt x="21600" y="8308"/>
                    </a:lnTo>
                    <a:lnTo>
                      <a:pt x="189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22" name="Shape 5122"/>
              <p:cNvSpPr/>
              <p:nvPr/>
            </p:nvSpPr>
            <p:spPr>
              <a:xfrm>
                <a:off x="2044700" y="1624012"/>
                <a:ext cx="26988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800"/>
                    </a:moveTo>
                    <a:lnTo>
                      <a:pt x="21600" y="10800"/>
                    </a:lnTo>
                    <a:lnTo>
                      <a:pt x="20329" y="8100"/>
                    </a:lnTo>
                    <a:lnTo>
                      <a:pt x="19059" y="5400"/>
                    </a:lnTo>
                    <a:lnTo>
                      <a:pt x="17788" y="5400"/>
                    </a:lnTo>
                    <a:lnTo>
                      <a:pt x="16518" y="2700"/>
                    </a:lnTo>
                    <a:lnTo>
                      <a:pt x="16518" y="2700"/>
                    </a:lnTo>
                    <a:lnTo>
                      <a:pt x="15247" y="2700"/>
                    </a:lnTo>
                    <a:lnTo>
                      <a:pt x="15247" y="2700"/>
                    </a:lnTo>
                    <a:lnTo>
                      <a:pt x="13976" y="2700"/>
                    </a:lnTo>
                    <a:lnTo>
                      <a:pt x="13976" y="2700"/>
                    </a:lnTo>
                    <a:lnTo>
                      <a:pt x="12706" y="0"/>
                    </a:lnTo>
                    <a:lnTo>
                      <a:pt x="12706" y="0"/>
                    </a:lnTo>
                    <a:lnTo>
                      <a:pt x="11435" y="0"/>
                    </a:lnTo>
                    <a:lnTo>
                      <a:pt x="11435" y="0"/>
                    </a:lnTo>
                    <a:lnTo>
                      <a:pt x="10165" y="0"/>
                    </a:lnTo>
                    <a:lnTo>
                      <a:pt x="8894" y="2700"/>
                    </a:lnTo>
                    <a:lnTo>
                      <a:pt x="8894" y="2700"/>
                    </a:lnTo>
                    <a:lnTo>
                      <a:pt x="7624" y="2700"/>
                    </a:lnTo>
                    <a:lnTo>
                      <a:pt x="6353" y="2700"/>
                    </a:lnTo>
                    <a:lnTo>
                      <a:pt x="5082" y="2700"/>
                    </a:lnTo>
                    <a:lnTo>
                      <a:pt x="5082" y="5400"/>
                    </a:lnTo>
                    <a:lnTo>
                      <a:pt x="3812" y="5400"/>
                    </a:lnTo>
                    <a:lnTo>
                      <a:pt x="2541" y="5400"/>
                    </a:lnTo>
                    <a:lnTo>
                      <a:pt x="1271" y="8100"/>
                    </a:lnTo>
                    <a:lnTo>
                      <a:pt x="0" y="8100"/>
                    </a:lnTo>
                    <a:lnTo>
                      <a:pt x="3812" y="21600"/>
                    </a:lnTo>
                    <a:lnTo>
                      <a:pt x="5082" y="21600"/>
                    </a:lnTo>
                    <a:lnTo>
                      <a:pt x="5082" y="18900"/>
                    </a:lnTo>
                    <a:lnTo>
                      <a:pt x="6353" y="18900"/>
                    </a:lnTo>
                    <a:lnTo>
                      <a:pt x="7624" y="18900"/>
                    </a:lnTo>
                    <a:lnTo>
                      <a:pt x="7624" y="16200"/>
                    </a:lnTo>
                    <a:lnTo>
                      <a:pt x="8894" y="16200"/>
                    </a:lnTo>
                    <a:lnTo>
                      <a:pt x="8894" y="16200"/>
                    </a:lnTo>
                    <a:lnTo>
                      <a:pt x="10165" y="16200"/>
                    </a:lnTo>
                    <a:lnTo>
                      <a:pt x="10165" y="16200"/>
                    </a:lnTo>
                    <a:lnTo>
                      <a:pt x="11435" y="16200"/>
                    </a:lnTo>
                    <a:lnTo>
                      <a:pt x="11435" y="16200"/>
                    </a:lnTo>
                    <a:lnTo>
                      <a:pt x="11435" y="16200"/>
                    </a:lnTo>
                    <a:lnTo>
                      <a:pt x="11435" y="16200"/>
                    </a:lnTo>
                    <a:lnTo>
                      <a:pt x="12706" y="16200"/>
                    </a:lnTo>
                    <a:lnTo>
                      <a:pt x="12706" y="16200"/>
                    </a:lnTo>
                    <a:lnTo>
                      <a:pt x="12706" y="16200"/>
                    </a:lnTo>
                    <a:lnTo>
                      <a:pt x="12706" y="16200"/>
                    </a:lnTo>
                    <a:lnTo>
                      <a:pt x="13976" y="16200"/>
                    </a:lnTo>
                    <a:lnTo>
                      <a:pt x="13976" y="16200"/>
                    </a:lnTo>
                    <a:lnTo>
                      <a:pt x="13976" y="16200"/>
                    </a:lnTo>
                    <a:lnTo>
                      <a:pt x="15247" y="16200"/>
                    </a:lnTo>
                    <a:lnTo>
                      <a:pt x="15247" y="18900"/>
                    </a:lnTo>
                    <a:lnTo>
                      <a:pt x="16518" y="18900"/>
                    </a:lnTo>
                    <a:lnTo>
                      <a:pt x="17788" y="21600"/>
                    </a:lnTo>
                    <a:lnTo>
                      <a:pt x="17788" y="21600"/>
                    </a:lnTo>
                    <a:lnTo>
                      <a:pt x="2160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23" name="Shape 5123"/>
              <p:cNvSpPr/>
              <p:nvPr/>
            </p:nvSpPr>
            <p:spPr>
              <a:xfrm>
                <a:off x="2066925" y="1630362"/>
                <a:ext cx="12700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18900"/>
                    </a:lnTo>
                    <a:lnTo>
                      <a:pt x="21600" y="16200"/>
                    </a:lnTo>
                    <a:lnTo>
                      <a:pt x="21600" y="14850"/>
                    </a:lnTo>
                    <a:lnTo>
                      <a:pt x="18900" y="13500"/>
                    </a:lnTo>
                    <a:lnTo>
                      <a:pt x="18900" y="12150"/>
                    </a:lnTo>
                    <a:lnTo>
                      <a:pt x="18900" y="10800"/>
                    </a:lnTo>
                    <a:lnTo>
                      <a:pt x="18900" y="8100"/>
                    </a:lnTo>
                    <a:lnTo>
                      <a:pt x="16200" y="6750"/>
                    </a:lnTo>
                    <a:lnTo>
                      <a:pt x="16200" y="5400"/>
                    </a:lnTo>
                    <a:lnTo>
                      <a:pt x="16200" y="4050"/>
                    </a:lnTo>
                    <a:lnTo>
                      <a:pt x="13500" y="4050"/>
                    </a:lnTo>
                    <a:lnTo>
                      <a:pt x="13500" y="2700"/>
                    </a:lnTo>
                    <a:lnTo>
                      <a:pt x="13500" y="2700"/>
                    </a:lnTo>
                    <a:lnTo>
                      <a:pt x="10800" y="1350"/>
                    </a:lnTo>
                    <a:lnTo>
                      <a:pt x="10800" y="1350"/>
                    </a:lnTo>
                    <a:lnTo>
                      <a:pt x="10800" y="0"/>
                    </a:lnTo>
                    <a:lnTo>
                      <a:pt x="8100" y="0"/>
                    </a:lnTo>
                    <a:lnTo>
                      <a:pt x="8100" y="0"/>
                    </a:lnTo>
                    <a:lnTo>
                      <a:pt x="0" y="5400"/>
                    </a:lnTo>
                    <a:lnTo>
                      <a:pt x="0" y="5400"/>
                    </a:lnTo>
                    <a:lnTo>
                      <a:pt x="0" y="5400"/>
                    </a:lnTo>
                    <a:lnTo>
                      <a:pt x="0" y="5400"/>
                    </a:lnTo>
                    <a:lnTo>
                      <a:pt x="0" y="5400"/>
                    </a:lnTo>
                    <a:lnTo>
                      <a:pt x="0" y="5400"/>
                    </a:lnTo>
                    <a:lnTo>
                      <a:pt x="0" y="6750"/>
                    </a:lnTo>
                    <a:lnTo>
                      <a:pt x="0" y="6750"/>
                    </a:lnTo>
                    <a:lnTo>
                      <a:pt x="2700" y="6750"/>
                    </a:lnTo>
                    <a:lnTo>
                      <a:pt x="2700" y="8100"/>
                    </a:lnTo>
                    <a:lnTo>
                      <a:pt x="2700" y="9450"/>
                    </a:lnTo>
                    <a:lnTo>
                      <a:pt x="2700" y="10800"/>
                    </a:lnTo>
                    <a:lnTo>
                      <a:pt x="5400" y="12150"/>
                    </a:lnTo>
                    <a:lnTo>
                      <a:pt x="5400" y="13500"/>
                    </a:lnTo>
                    <a:lnTo>
                      <a:pt x="5400" y="14850"/>
                    </a:lnTo>
                    <a:lnTo>
                      <a:pt x="5400" y="16200"/>
                    </a:lnTo>
                    <a:lnTo>
                      <a:pt x="8100" y="17550"/>
                    </a:lnTo>
                    <a:lnTo>
                      <a:pt x="8100" y="20250"/>
                    </a:lnTo>
                    <a:lnTo>
                      <a:pt x="8100" y="21600"/>
                    </a:lnTo>
                    <a:lnTo>
                      <a:pt x="8100" y="216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24" name="Shape 5124"/>
              <p:cNvSpPr/>
              <p:nvPr/>
            </p:nvSpPr>
            <p:spPr>
              <a:xfrm>
                <a:off x="2071687" y="1655762"/>
                <a:ext cx="20638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429"/>
                    </a:moveTo>
                    <a:lnTo>
                      <a:pt x="21600" y="15429"/>
                    </a:lnTo>
                    <a:lnTo>
                      <a:pt x="18277" y="12343"/>
                    </a:lnTo>
                    <a:lnTo>
                      <a:pt x="14954" y="10800"/>
                    </a:lnTo>
                    <a:lnTo>
                      <a:pt x="14954" y="9257"/>
                    </a:lnTo>
                    <a:lnTo>
                      <a:pt x="13292" y="7714"/>
                    </a:lnTo>
                    <a:lnTo>
                      <a:pt x="13292" y="7714"/>
                    </a:lnTo>
                    <a:lnTo>
                      <a:pt x="11631" y="6171"/>
                    </a:lnTo>
                    <a:lnTo>
                      <a:pt x="11631" y="4629"/>
                    </a:lnTo>
                    <a:lnTo>
                      <a:pt x="9969" y="4629"/>
                    </a:lnTo>
                    <a:lnTo>
                      <a:pt x="9969" y="3086"/>
                    </a:lnTo>
                    <a:lnTo>
                      <a:pt x="9969" y="3086"/>
                    </a:lnTo>
                    <a:lnTo>
                      <a:pt x="9969" y="1543"/>
                    </a:lnTo>
                    <a:lnTo>
                      <a:pt x="9969" y="1543"/>
                    </a:lnTo>
                    <a:lnTo>
                      <a:pt x="9969" y="0"/>
                    </a:lnTo>
                    <a:lnTo>
                      <a:pt x="8308" y="0"/>
                    </a:lnTo>
                    <a:lnTo>
                      <a:pt x="0" y="0"/>
                    </a:lnTo>
                    <a:lnTo>
                      <a:pt x="0" y="1543"/>
                    </a:lnTo>
                    <a:lnTo>
                      <a:pt x="0" y="3086"/>
                    </a:lnTo>
                    <a:lnTo>
                      <a:pt x="1662" y="4629"/>
                    </a:lnTo>
                    <a:lnTo>
                      <a:pt x="1662" y="6171"/>
                    </a:lnTo>
                    <a:lnTo>
                      <a:pt x="1662" y="7714"/>
                    </a:lnTo>
                    <a:lnTo>
                      <a:pt x="3323" y="7714"/>
                    </a:lnTo>
                    <a:lnTo>
                      <a:pt x="3323" y="9257"/>
                    </a:lnTo>
                    <a:lnTo>
                      <a:pt x="4985" y="10800"/>
                    </a:lnTo>
                    <a:lnTo>
                      <a:pt x="4985" y="12343"/>
                    </a:lnTo>
                    <a:lnTo>
                      <a:pt x="6646" y="13886"/>
                    </a:lnTo>
                    <a:lnTo>
                      <a:pt x="8308" y="13886"/>
                    </a:lnTo>
                    <a:lnTo>
                      <a:pt x="9969" y="15429"/>
                    </a:lnTo>
                    <a:lnTo>
                      <a:pt x="11631" y="18514"/>
                    </a:lnTo>
                    <a:lnTo>
                      <a:pt x="14954" y="21600"/>
                    </a:lnTo>
                    <a:lnTo>
                      <a:pt x="14954" y="21600"/>
                    </a:lnTo>
                    <a:lnTo>
                      <a:pt x="21600" y="154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25" name="Shape 5125"/>
              <p:cNvSpPr/>
              <p:nvPr/>
            </p:nvSpPr>
            <p:spPr>
              <a:xfrm>
                <a:off x="2085975" y="1671637"/>
                <a:ext cx="47625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673"/>
                    </a:moveTo>
                    <a:lnTo>
                      <a:pt x="21600" y="16691"/>
                    </a:lnTo>
                    <a:lnTo>
                      <a:pt x="20880" y="16691"/>
                    </a:lnTo>
                    <a:lnTo>
                      <a:pt x="19440" y="15709"/>
                    </a:lnTo>
                    <a:lnTo>
                      <a:pt x="18000" y="14727"/>
                    </a:lnTo>
                    <a:lnTo>
                      <a:pt x="17280" y="13745"/>
                    </a:lnTo>
                    <a:lnTo>
                      <a:pt x="15840" y="12764"/>
                    </a:lnTo>
                    <a:lnTo>
                      <a:pt x="14400" y="10800"/>
                    </a:lnTo>
                    <a:lnTo>
                      <a:pt x="12960" y="9818"/>
                    </a:lnTo>
                    <a:lnTo>
                      <a:pt x="10800" y="8836"/>
                    </a:lnTo>
                    <a:lnTo>
                      <a:pt x="9360" y="6873"/>
                    </a:lnTo>
                    <a:lnTo>
                      <a:pt x="7920" y="5891"/>
                    </a:lnTo>
                    <a:lnTo>
                      <a:pt x="6480" y="4909"/>
                    </a:lnTo>
                    <a:lnTo>
                      <a:pt x="5040" y="2945"/>
                    </a:lnTo>
                    <a:lnTo>
                      <a:pt x="4320" y="1964"/>
                    </a:lnTo>
                    <a:lnTo>
                      <a:pt x="3600" y="1964"/>
                    </a:lnTo>
                    <a:lnTo>
                      <a:pt x="3600" y="982"/>
                    </a:lnTo>
                    <a:lnTo>
                      <a:pt x="2880" y="982"/>
                    </a:lnTo>
                    <a:lnTo>
                      <a:pt x="2880" y="0"/>
                    </a:lnTo>
                    <a:lnTo>
                      <a:pt x="0" y="3927"/>
                    </a:lnTo>
                    <a:lnTo>
                      <a:pt x="720" y="3927"/>
                    </a:lnTo>
                    <a:lnTo>
                      <a:pt x="720" y="4909"/>
                    </a:lnTo>
                    <a:lnTo>
                      <a:pt x="1440" y="5891"/>
                    </a:lnTo>
                    <a:lnTo>
                      <a:pt x="2160" y="5891"/>
                    </a:lnTo>
                    <a:lnTo>
                      <a:pt x="2880" y="7855"/>
                    </a:lnTo>
                    <a:lnTo>
                      <a:pt x="4320" y="8836"/>
                    </a:lnTo>
                    <a:lnTo>
                      <a:pt x="5760" y="9818"/>
                    </a:lnTo>
                    <a:lnTo>
                      <a:pt x="7200" y="11782"/>
                    </a:lnTo>
                    <a:lnTo>
                      <a:pt x="8640" y="12764"/>
                    </a:lnTo>
                    <a:lnTo>
                      <a:pt x="10800" y="13745"/>
                    </a:lnTo>
                    <a:lnTo>
                      <a:pt x="12240" y="15709"/>
                    </a:lnTo>
                    <a:lnTo>
                      <a:pt x="13680" y="16691"/>
                    </a:lnTo>
                    <a:lnTo>
                      <a:pt x="15120" y="17673"/>
                    </a:lnTo>
                    <a:lnTo>
                      <a:pt x="16560" y="18655"/>
                    </a:lnTo>
                    <a:lnTo>
                      <a:pt x="17280" y="20618"/>
                    </a:lnTo>
                    <a:lnTo>
                      <a:pt x="18000" y="20618"/>
                    </a:lnTo>
                    <a:lnTo>
                      <a:pt x="19440" y="21600"/>
                    </a:lnTo>
                    <a:lnTo>
                      <a:pt x="19440" y="21600"/>
                    </a:lnTo>
                    <a:lnTo>
                      <a:pt x="21600" y="1767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26" name="Shape 5126"/>
              <p:cNvSpPr/>
              <p:nvPr/>
            </p:nvSpPr>
            <p:spPr>
              <a:xfrm>
                <a:off x="2076450" y="1649412"/>
                <a:ext cx="88900" cy="809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10800" y="0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10414" y="0"/>
                    </a:lnTo>
                    <a:lnTo>
                      <a:pt x="10414" y="424"/>
                    </a:lnTo>
                    <a:lnTo>
                      <a:pt x="10414" y="424"/>
                    </a:lnTo>
                    <a:lnTo>
                      <a:pt x="10414" y="424"/>
                    </a:lnTo>
                    <a:lnTo>
                      <a:pt x="10414" y="424"/>
                    </a:lnTo>
                    <a:lnTo>
                      <a:pt x="10414" y="424"/>
                    </a:lnTo>
                    <a:lnTo>
                      <a:pt x="10414" y="424"/>
                    </a:lnTo>
                    <a:lnTo>
                      <a:pt x="10414" y="847"/>
                    </a:lnTo>
                    <a:lnTo>
                      <a:pt x="10414" y="847"/>
                    </a:lnTo>
                    <a:lnTo>
                      <a:pt x="10414" y="847"/>
                    </a:lnTo>
                    <a:lnTo>
                      <a:pt x="10414" y="847"/>
                    </a:lnTo>
                    <a:lnTo>
                      <a:pt x="10414" y="1271"/>
                    </a:lnTo>
                    <a:lnTo>
                      <a:pt x="10414" y="1271"/>
                    </a:lnTo>
                    <a:lnTo>
                      <a:pt x="10414" y="1271"/>
                    </a:lnTo>
                    <a:lnTo>
                      <a:pt x="10414" y="1271"/>
                    </a:lnTo>
                    <a:lnTo>
                      <a:pt x="10414" y="1271"/>
                    </a:lnTo>
                    <a:lnTo>
                      <a:pt x="10414" y="1271"/>
                    </a:lnTo>
                    <a:lnTo>
                      <a:pt x="10414" y="1694"/>
                    </a:lnTo>
                    <a:lnTo>
                      <a:pt x="10414" y="1694"/>
                    </a:lnTo>
                    <a:lnTo>
                      <a:pt x="10414" y="1694"/>
                    </a:lnTo>
                    <a:lnTo>
                      <a:pt x="10414" y="1694"/>
                    </a:lnTo>
                    <a:lnTo>
                      <a:pt x="10414" y="1694"/>
                    </a:lnTo>
                    <a:lnTo>
                      <a:pt x="10414" y="2118"/>
                    </a:lnTo>
                    <a:lnTo>
                      <a:pt x="10414" y="2118"/>
                    </a:lnTo>
                    <a:lnTo>
                      <a:pt x="10029" y="2118"/>
                    </a:lnTo>
                    <a:lnTo>
                      <a:pt x="10029" y="2118"/>
                    </a:lnTo>
                    <a:lnTo>
                      <a:pt x="10029" y="2118"/>
                    </a:lnTo>
                    <a:lnTo>
                      <a:pt x="10029" y="2541"/>
                    </a:lnTo>
                    <a:lnTo>
                      <a:pt x="10029" y="2541"/>
                    </a:lnTo>
                    <a:lnTo>
                      <a:pt x="10029" y="2541"/>
                    </a:lnTo>
                    <a:lnTo>
                      <a:pt x="10029" y="2541"/>
                    </a:lnTo>
                    <a:lnTo>
                      <a:pt x="10029" y="2541"/>
                    </a:lnTo>
                    <a:lnTo>
                      <a:pt x="10029" y="2541"/>
                    </a:lnTo>
                    <a:lnTo>
                      <a:pt x="10029" y="2965"/>
                    </a:lnTo>
                    <a:lnTo>
                      <a:pt x="10029" y="2965"/>
                    </a:lnTo>
                    <a:lnTo>
                      <a:pt x="10029" y="2965"/>
                    </a:lnTo>
                    <a:lnTo>
                      <a:pt x="10029" y="2965"/>
                    </a:lnTo>
                    <a:lnTo>
                      <a:pt x="10029" y="2965"/>
                    </a:lnTo>
                    <a:lnTo>
                      <a:pt x="10029" y="2965"/>
                    </a:lnTo>
                    <a:lnTo>
                      <a:pt x="10029" y="3388"/>
                    </a:lnTo>
                    <a:lnTo>
                      <a:pt x="9643" y="3388"/>
                    </a:lnTo>
                    <a:lnTo>
                      <a:pt x="9643" y="3388"/>
                    </a:lnTo>
                    <a:lnTo>
                      <a:pt x="9643" y="3388"/>
                    </a:lnTo>
                    <a:lnTo>
                      <a:pt x="9643" y="3388"/>
                    </a:lnTo>
                    <a:lnTo>
                      <a:pt x="9643" y="3812"/>
                    </a:lnTo>
                    <a:lnTo>
                      <a:pt x="9643" y="3812"/>
                    </a:lnTo>
                    <a:lnTo>
                      <a:pt x="9643" y="3812"/>
                    </a:lnTo>
                    <a:lnTo>
                      <a:pt x="9643" y="3812"/>
                    </a:lnTo>
                    <a:lnTo>
                      <a:pt x="9643" y="3812"/>
                    </a:lnTo>
                    <a:lnTo>
                      <a:pt x="9643" y="3812"/>
                    </a:lnTo>
                    <a:lnTo>
                      <a:pt x="9643" y="4235"/>
                    </a:lnTo>
                    <a:lnTo>
                      <a:pt x="9643" y="4235"/>
                    </a:lnTo>
                    <a:lnTo>
                      <a:pt x="9643" y="4235"/>
                    </a:lnTo>
                    <a:lnTo>
                      <a:pt x="9643" y="4235"/>
                    </a:lnTo>
                    <a:lnTo>
                      <a:pt x="9643" y="4235"/>
                    </a:lnTo>
                    <a:lnTo>
                      <a:pt x="9643" y="4235"/>
                    </a:lnTo>
                    <a:lnTo>
                      <a:pt x="9257" y="4659"/>
                    </a:lnTo>
                    <a:lnTo>
                      <a:pt x="9257" y="4659"/>
                    </a:lnTo>
                    <a:lnTo>
                      <a:pt x="9257" y="4659"/>
                    </a:lnTo>
                    <a:lnTo>
                      <a:pt x="9257" y="4659"/>
                    </a:lnTo>
                    <a:lnTo>
                      <a:pt x="9257" y="4659"/>
                    </a:lnTo>
                    <a:lnTo>
                      <a:pt x="9257" y="5082"/>
                    </a:lnTo>
                    <a:lnTo>
                      <a:pt x="9257" y="5082"/>
                    </a:lnTo>
                    <a:lnTo>
                      <a:pt x="9257" y="5082"/>
                    </a:lnTo>
                    <a:lnTo>
                      <a:pt x="9257" y="5082"/>
                    </a:lnTo>
                    <a:lnTo>
                      <a:pt x="9257" y="5082"/>
                    </a:lnTo>
                    <a:lnTo>
                      <a:pt x="9257" y="5082"/>
                    </a:lnTo>
                    <a:lnTo>
                      <a:pt x="9257" y="5506"/>
                    </a:lnTo>
                    <a:lnTo>
                      <a:pt x="9257" y="5506"/>
                    </a:lnTo>
                    <a:lnTo>
                      <a:pt x="9257" y="5506"/>
                    </a:lnTo>
                    <a:lnTo>
                      <a:pt x="9257" y="5506"/>
                    </a:lnTo>
                    <a:lnTo>
                      <a:pt x="8871" y="5506"/>
                    </a:lnTo>
                    <a:lnTo>
                      <a:pt x="8871" y="5506"/>
                    </a:lnTo>
                    <a:lnTo>
                      <a:pt x="8871" y="5506"/>
                    </a:lnTo>
                    <a:lnTo>
                      <a:pt x="8871" y="5929"/>
                    </a:lnTo>
                    <a:lnTo>
                      <a:pt x="8871" y="5929"/>
                    </a:lnTo>
                    <a:lnTo>
                      <a:pt x="8871" y="5929"/>
                    </a:lnTo>
                    <a:lnTo>
                      <a:pt x="8871" y="5929"/>
                    </a:lnTo>
                    <a:lnTo>
                      <a:pt x="8871" y="5929"/>
                    </a:lnTo>
                    <a:lnTo>
                      <a:pt x="8871" y="6353"/>
                    </a:lnTo>
                    <a:lnTo>
                      <a:pt x="8871" y="6353"/>
                    </a:lnTo>
                    <a:lnTo>
                      <a:pt x="8871" y="6353"/>
                    </a:lnTo>
                    <a:lnTo>
                      <a:pt x="8486" y="6353"/>
                    </a:lnTo>
                    <a:lnTo>
                      <a:pt x="8486" y="6353"/>
                    </a:lnTo>
                    <a:lnTo>
                      <a:pt x="8486" y="6353"/>
                    </a:lnTo>
                    <a:lnTo>
                      <a:pt x="8486" y="6353"/>
                    </a:lnTo>
                    <a:lnTo>
                      <a:pt x="8486" y="6776"/>
                    </a:lnTo>
                    <a:lnTo>
                      <a:pt x="8486" y="6776"/>
                    </a:lnTo>
                    <a:lnTo>
                      <a:pt x="8486" y="6776"/>
                    </a:lnTo>
                    <a:lnTo>
                      <a:pt x="8486" y="6776"/>
                    </a:lnTo>
                    <a:lnTo>
                      <a:pt x="8486" y="6776"/>
                    </a:lnTo>
                    <a:lnTo>
                      <a:pt x="8486" y="6776"/>
                    </a:lnTo>
                    <a:lnTo>
                      <a:pt x="8486" y="7200"/>
                    </a:lnTo>
                    <a:lnTo>
                      <a:pt x="8486" y="7200"/>
                    </a:lnTo>
                    <a:lnTo>
                      <a:pt x="8100" y="7200"/>
                    </a:lnTo>
                    <a:lnTo>
                      <a:pt x="8100" y="7200"/>
                    </a:lnTo>
                    <a:lnTo>
                      <a:pt x="8100" y="7200"/>
                    </a:lnTo>
                    <a:lnTo>
                      <a:pt x="8100" y="7200"/>
                    </a:lnTo>
                    <a:lnTo>
                      <a:pt x="8100" y="7624"/>
                    </a:lnTo>
                    <a:lnTo>
                      <a:pt x="8100" y="7624"/>
                    </a:lnTo>
                    <a:lnTo>
                      <a:pt x="8100" y="7624"/>
                    </a:lnTo>
                    <a:lnTo>
                      <a:pt x="8100" y="7624"/>
                    </a:lnTo>
                    <a:lnTo>
                      <a:pt x="8100" y="7624"/>
                    </a:lnTo>
                    <a:lnTo>
                      <a:pt x="8100" y="7624"/>
                    </a:lnTo>
                    <a:lnTo>
                      <a:pt x="8100" y="7624"/>
                    </a:lnTo>
                    <a:lnTo>
                      <a:pt x="7714" y="8047"/>
                    </a:lnTo>
                    <a:lnTo>
                      <a:pt x="7714" y="8047"/>
                    </a:lnTo>
                    <a:lnTo>
                      <a:pt x="7714" y="8047"/>
                    </a:lnTo>
                    <a:lnTo>
                      <a:pt x="7714" y="8047"/>
                    </a:lnTo>
                    <a:lnTo>
                      <a:pt x="7714" y="8047"/>
                    </a:lnTo>
                    <a:lnTo>
                      <a:pt x="7714" y="8047"/>
                    </a:lnTo>
                    <a:lnTo>
                      <a:pt x="7714" y="8047"/>
                    </a:lnTo>
                    <a:lnTo>
                      <a:pt x="7714" y="8471"/>
                    </a:lnTo>
                    <a:lnTo>
                      <a:pt x="7714" y="8471"/>
                    </a:lnTo>
                    <a:lnTo>
                      <a:pt x="7329" y="8471"/>
                    </a:lnTo>
                    <a:lnTo>
                      <a:pt x="7329" y="8471"/>
                    </a:lnTo>
                    <a:lnTo>
                      <a:pt x="7329" y="8471"/>
                    </a:lnTo>
                    <a:lnTo>
                      <a:pt x="7329" y="8471"/>
                    </a:lnTo>
                    <a:lnTo>
                      <a:pt x="7329" y="8894"/>
                    </a:lnTo>
                    <a:lnTo>
                      <a:pt x="7329" y="8894"/>
                    </a:lnTo>
                    <a:lnTo>
                      <a:pt x="7329" y="8894"/>
                    </a:lnTo>
                    <a:lnTo>
                      <a:pt x="7329" y="8894"/>
                    </a:lnTo>
                    <a:lnTo>
                      <a:pt x="7329" y="8894"/>
                    </a:lnTo>
                    <a:lnTo>
                      <a:pt x="7329" y="8894"/>
                    </a:lnTo>
                    <a:lnTo>
                      <a:pt x="6943" y="8894"/>
                    </a:lnTo>
                    <a:lnTo>
                      <a:pt x="6943" y="9318"/>
                    </a:lnTo>
                    <a:lnTo>
                      <a:pt x="6943" y="9318"/>
                    </a:lnTo>
                    <a:lnTo>
                      <a:pt x="6943" y="9318"/>
                    </a:lnTo>
                    <a:lnTo>
                      <a:pt x="6943" y="9318"/>
                    </a:lnTo>
                    <a:lnTo>
                      <a:pt x="6943" y="9318"/>
                    </a:lnTo>
                    <a:lnTo>
                      <a:pt x="6943" y="9318"/>
                    </a:lnTo>
                    <a:lnTo>
                      <a:pt x="6943" y="9318"/>
                    </a:lnTo>
                    <a:lnTo>
                      <a:pt x="6943" y="9318"/>
                    </a:lnTo>
                    <a:lnTo>
                      <a:pt x="6943" y="9741"/>
                    </a:lnTo>
                    <a:lnTo>
                      <a:pt x="6557" y="9741"/>
                    </a:lnTo>
                    <a:lnTo>
                      <a:pt x="6557" y="9741"/>
                    </a:lnTo>
                    <a:lnTo>
                      <a:pt x="6557" y="9741"/>
                    </a:lnTo>
                    <a:lnTo>
                      <a:pt x="6557" y="9741"/>
                    </a:lnTo>
                    <a:lnTo>
                      <a:pt x="6557" y="9741"/>
                    </a:lnTo>
                    <a:lnTo>
                      <a:pt x="6557" y="10165"/>
                    </a:lnTo>
                    <a:lnTo>
                      <a:pt x="6557" y="10165"/>
                    </a:lnTo>
                    <a:lnTo>
                      <a:pt x="6557" y="10165"/>
                    </a:lnTo>
                    <a:lnTo>
                      <a:pt x="6171" y="10165"/>
                    </a:lnTo>
                    <a:lnTo>
                      <a:pt x="6171" y="10165"/>
                    </a:lnTo>
                    <a:lnTo>
                      <a:pt x="6171" y="10165"/>
                    </a:lnTo>
                    <a:lnTo>
                      <a:pt x="6171" y="10165"/>
                    </a:lnTo>
                    <a:lnTo>
                      <a:pt x="6171" y="10165"/>
                    </a:lnTo>
                    <a:lnTo>
                      <a:pt x="6171" y="10588"/>
                    </a:lnTo>
                    <a:lnTo>
                      <a:pt x="6171" y="10588"/>
                    </a:lnTo>
                    <a:lnTo>
                      <a:pt x="6171" y="10588"/>
                    </a:lnTo>
                    <a:lnTo>
                      <a:pt x="6171" y="10588"/>
                    </a:lnTo>
                    <a:lnTo>
                      <a:pt x="5786" y="10588"/>
                    </a:lnTo>
                    <a:lnTo>
                      <a:pt x="5786" y="10588"/>
                    </a:lnTo>
                    <a:lnTo>
                      <a:pt x="5786" y="10588"/>
                    </a:lnTo>
                    <a:lnTo>
                      <a:pt x="5786" y="10588"/>
                    </a:lnTo>
                    <a:lnTo>
                      <a:pt x="5786" y="11012"/>
                    </a:lnTo>
                    <a:lnTo>
                      <a:pt x="5786" y="11012"/>
                    </a:lnTo>
                    <a:lnTo>
                      <a:pt x="5786" y="11012"/>
                    </a:lnTo>
                    <a:lnTo>
                      <a:pt x="5786" y="11012"/>
                    </a:lnTo>
                    <a:lnTo>
                      <a:pt x="5400" y="11012"/>
                    </a:lnTo>
                    <a:lnTo>
                      <a:pt x="5400" y="11012"/>
                    </a:lnTo>
                    <a:lnTo>
                      <a:pt x="5400" y="11012"/>
                    </a:lnTo>
                    <a:lnTo>
                      <a:pt x="5400" y="11435"/>
                    </a:lnTo>
                    <a:lnTo>
                      <a:pt x="5400" y="11435"/>
                    </a:lnTo>
                    <a:lnTo>
                      <a:pt x="5400" y="11435"/>
                    </a:lnTo>
                    <a:lnTo>
                      <a:pt x="5400" y="11435"/>
                    </a:lnTo>
                    <a:lnTo>
                      <a:pt x="5014" y="11435"/>
                    </a:lnTo>
                    <a:lnTo>
                      <a:pt x="5014" y="11435"/>
                    </a:lnTo>
                    <a:lnTo>
                      <a:pt x="5014" y="11435"/>
                    </a:lnTo>
                    <a:lnTo>
                      <a:pt x="5014" y="11435"/>
                    </a:lnTo>
                    <a:lnTo>
                      <a:pt x="5014" y="11859"/>
                    </a:lnTo>
                    <a:lnTo>
                      <a:pt x="5014" y="11859"/>
                    </a:lnTo>
                    <a:lnTo>
                      <a:pt x="5014" y="11859"/>
                    </a:lnTo>
                    <a:lnTo>
                      <a:pt x="5014" y="11859"/>
                    </a:lnTo>
                    <a:lnTo>
                      <a:pt x="4629" y="11859"/>
                    </a:lnTo>
                    <a:lnTo>
                      <a:pt x="4629" y="11859"/>
                    </a:lnTo>
                    <a:lnTo>
                      <a:pt x="4629" y="11859"/>
                    </a:lnTo>
                    <a:lnTo>
                      <a:pt x="4629" y="11859"/>
                    </a:lnTo>
                    <a:lnTo>
                      <a:pt x="4629" y="11859"/>
                    </a:lnTo>
                    <a:lnTo>
                      <a:pt x="4629" y="12282"/>
                    </a:lnTo>
                    <a:lnTo>
                      <a:pt x="4629" y="12282"/>
                    </a:lnTo>
                    <a:lnTo>
                      <a:pt x="4629" y="12282"/>
                    </a:lnTo>
                    <a:lnTo>
                      <a:pt x="4243" y="12282"/>
                    </a:lnTo>
                    <a:lnTo>
                      <a:pt x="4243" y="12282"/>
                    </a:lnTo>
                    <a:lnTo>
                      <a:pt x="4243" y="12282"/>
                    </a:lnTo>
                    <a:lnTo>
                      <a:pt x="4243" y="12282"/>
                    </a:lnTo>
                    <a:lnTo>
                      <a:pt x="4243" y="12706"/>
                    </a:lnTo>
                    <a:lnTo>
                      <a:pt x="4243" y="12706"/>
                    </a:lnTo>
                    <a:lnTo>
                      <a:pt x="3857" y="12706"/>
                    </a:lnTo>
                    <a:lnTo>
                      <a:pt x="3857" y="12706"/>
                    </a:lnTo>
                    <a:lnTo>
                      <a:pt x="3857" y="12706"/>
                    </a:lnTo>
                    <a:lnTo>
                      <a:pt x="3857" y="12706"/>
                    </a:lnTo>
                    <a:lnTo>
                      <a:pt x="3857" y="12706"/>
                    </a:lnTo>
                    <a:lnTo>
                      <a:pt x="3857" y="12706"/>
                    </a:lnTo>
                    <a:lnTo>
                      <a:pt x="3857" y="12706"/>
                    </a:lnTo>
                    <a:lnTo>
                      <a:pt x="3857" y="12706"/>
                    </a:lnTo>
                    <a:lnTo>
                      <a:pt x="3471" y="13129"/>
                    </a:lnTo>
                    <a:lnTo>
                      <a:pt x="3471" y="13129"/>
                    </a:lnTo>
                    <a:lnTo>
                      <a:pt x="3471" y="13129"/>
                    </a:lnTo>
                    <a:lnTo>
                      <a:pt x="3471" y="13129"/>
                    </a:lnTo>
                    <a:lnTo>
                      <a:pt x="3471" y="13129"/>
                    </a:lnTo>
                    <a:lnTo>
                      <a:pt x="3471" y="13129"/>
                    </a:lnTo>
                    <a:lnTo>
                      <a:pt x="3471" y="13129"/>
                    </a:lnTo>
                    <a:lnTo>
                      <a:pt x="3086" y="13129"/>
                    </a:lnTo>
                    <a:lnTo>
                      <a:pt x="3086" y="13129"/>
                    </a:lnTo>
                    <a:lnTo>
                      <a:pt x="3086" y="13553"/>
                    </a:lnTo>
                    <a:lnTo>
                      <a:pt x="3086" y="13553"/>
                    </a:lnTo>
                    <a:lnTo>
                      <a:pt x="3086" y="13553"/>
                    </a:lnTo>
                    <a:lnTo>
                      <a:pt x="2700" y="13553"/>
                    </a:lnTo>
                    <a:lnTo>
                      <a:pt x="2700" y="13553"/>
                    </a:lnTo>
                    <a:lnTo>
                      <a:pt x="2700" y="13553"/>
                    </a:lnTo>
                    <a:lnTo>
                      <a:pt x="2700" y="13553"/>
                    </a:lnTo>
                    <a:lnTo>
                      <a:pt x="2700" y="13553"/>
                    </a:lnTo>
                    <a:lnTo>
                      <a:pt x="2700" y="13976"/>
                    </a:lnTo>
                    <a:lnTo>
                      <a:pt x="2700" y="13976"/>
                    </a:lnTo>
                    <a:lnTo>
                      <a:pt x="2314" y="13976"/>
                    </a:lnTo>
                    <a:lnTo>
                      <a:pt x="2314" y="13976"/>
                    </a:lnTo>
                    <a:lnTo>
                      <a:pt x="2314" y="13976"/>
                    </a:lnTo>
                    <a:lnTo>
                      <a:pt x="2314" y="13976"/>
                    </a:lnTo>
                    <a:lnTo>
                      <a:pt x="2314" y="13976"/>
                    </a:lnTo>
                    <a:lnTo>
                      <a:pt x="2314" y="13976"/>
                    </a:lnTo>
                    <a:lnTo>
                      <a:pt x="2314" y="13976"/>
                    </a:lnTo>
                    <a:lnTo>
                      <a:pt x="1929" y="13976"/>
                    </a:lnTo>
                    <a:lnTo>
                      <a:pt x="1929" y="13976"/>
                    </a:lnTo>
                    <a:lnTo>
                      <a:pt x="1929" y="14400"/>
                    </a:lnTo>
                    <a:lnTo>
                      <a:pt x="1929" y="14400"/>
                    </a:lnTo>
                    <a:lnTo>
                      <a:pt x="1929" y="14400"/>
                    </a:lnTo>
                    <a:lnTo>
                      <a:pt x="1543" y="14400"/>
                    </a:lnTo>
                    <a:lnTo>
                      <a:pt x="1543" y="14400"/>
                    </a:lnTo>
                    <a:lnTo>
                      <a:pt x="1543" y="14400"/>
                    </a:lnTo>
                    <a:lnTo>
                      <a:pt x="1543" y="14400"/>
                    </a:lnTo>
                    <a:lnTo>
                      <a:pt x="1543" y="14400"/>
                    </a:lnTo>
                    <a:lnTo>
                      <a:pt x="1543" y="14824"/>
                    </a:lnTo>
                    <a:lnTo>
                      <a:pt x="1543" y="14824"/>
                    </a:lnTo>
                    <a:lnTo>
                      <a:pt x="1157" y="14824"/>
                    </a:lnTo>
                    <a:lnTo>
                      <a:pt x="1157" y="14824"/>
                    </a:lnTo>
                    <a:lnTo>
                      <a:pt x="1157" y="14824"/>
                    </a:lnTo>
                    <a:lnTo>
                      <a:pt x="1157" y="14824"/>
                    </a:lnTo>
                    <a:lnTo>
                      <a:pt x="1157" y="14824"/>
                    </a:lnTo>
                    <a:lnTo>
                      <a:pt x="1157" y="14824"/>
                    </a:lnTo>
                    <a:lnTo>
                      <a:pt x="771" y="14824"/>
                    </a:lnTo>
                    <a:lnTo>
                      <a:pt x="771" y="14824"/>
                    </a:lnTo>
                    <a:lnTo>
                      <a:pt x="771" y="14824"/>
                    </a:lnTo>
                    <a:lnTo>
                      <a:pt x="771" y="14824"/>
                    </a:lnTo>
                    <a:lnTo>
                      <a:pt x="771" y="15247"/>
                    </a:lnTo>
                    <a:lnTo>
                      <a:pt x="386" y="15247"/>
                    </a:lnTo>
                    <a:lnTo>
                      <a:pt x="386" y="15247"/>
                    </a:lnTo>
                    <a:lnTo>
                      <a:pt x="386" y="15247"/>
                    </a:lnTo>
                    <a:lnTo>
                      <a:pt x="386" y="15247"/>
                    </a:lnTo>
                    <a:lnTo>
                      <a:pt x="386" y="15247"/>
                    </a:lnTo>
                    <a:lnTo>
                      <a:pt x="386" y="15247"/>
                    </a:lnTo>
                    <a:lnTo>
                      <a:pt x="0" y="15247"/>
                    </a:lnTo>
                    <a:lnTo>
                      <a:pt x="0" y="15247"/>
                    </a:lnTo>
                    <a:lnTo>
                      <a:pt x="0" y="15247"/>
                    </a:lnTo>
                    <a:lnTo>
                      <a:pt x="0" y="15247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27" name="Shape 5127"/>
              <p:cNvSpPr/>
              <p:nvPr/>
            </p:nvSpPr>
            <p:spPr>
              <a:xfrm>
                <a:off x="1665287" y="1184275"/>
                <a:ext cx="31751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1782"/>
                    </a:moveTo>
                    <a:lnTo>
                      <a:pt x="21600" y="11782"/>
                    </a:lnTo>
                    <a:lnTo>
                      <a:pt x="21600" y="11782"/>
                    </a:lnTo>
                    <a:lnTo>
                      <a:pt x="20520" y="11782"/>
                    </a:lnTo>
                    <a:lnTo>
                      <a:pt x="20520" y="9818"/>
                    </a:lnTo>
                    <a:lnTo>
                      <a:pt x="19440" y="9818"/>
                    </a:lnTo>
                    <a:lnTo>
                      <a:pt x="19440" y="9818"/>
                    </a:lnTo>
                    <a:lnTo>
                      <a:pt x="18360" y="9818"/>
                    </a:lnTo>
                    <a:lnTo>
                      <a:pt x="18360" y="9818"/>
                    </a:lnTo>
                    <a:lnTo>
                      <a:pt x="17280" y="9818"/>
                    </a:lnTo>
                    <a:lnTo>
                      <a:pt x="15120" y="7855"/>
                    </a:lnTo>
                    <a:lnTo>
                      <a:pt x="14040" y="7855"/>
                    </a:lnTo>
                    <a:lnTo>
                      <a:pt x="12960" y="7855"/>
                    </a:lnTo>
                    <a:lnTo>
                      <a:pt x="11880" y="7855"/>
                    </a:lnTo>
                    <a:lnTo>
                      <a:pt x="11880" y="7855"/>
                    </a:lnTo>
                    <a:lnTo>
                      <a:pt x="10800" y="7855"/>
                    </a:lnTo>
                    <a:lnTo>
                      <a:pt x="9720" y="7855"/>
                    </a:lnTo>
                    <a:lnTo>
                      <a:pt x="9720" y="7855"/>
                    </a:lnTo>
                    <a:lnTo>
                      <a:pt x="8640" y="5891"/>
                    </a:lnTo>
                    <a:lnTo>
                      <a:pt x="8640" y="5891"/>
                    </a:lnTo>
                    <a:lnTo>
                      <a:pt x="7560" y="5891"/>
                    </a:lnTo>
                    <a:lnTo>
                      <a:pt x="6480" y="3927"/>
                    </a:lnTo>
                    <a:lnTo>
                      <a:pt x="5400" y="3927"/>
                    </a:lnTo>
                    <a:lnTo>
                      <a:pt x="5400" y="1964"/>
                    </a:lnTo>
                    <a:lnTo>
                      <a:pt x="4320" y="1964"/>
                    </a:lnTo>
                    <a:lnTo>
                      <a:pt x="3240" y="0"/>
                    </a:lnTo>
                    <a:lnTo>
                      <a:pt x="0" y="9818"/>
                    </a:lnTo>
                    <a:lnTo>
                      <a:pt x="1080" y="11782"/>
                    </a:lnTo>
                    <a:lnTo>
                      <a:pt x="2160" y="11782"/>
                    </a:lnTo>
                    <a:lnTo>
                      <a:pt x="3240" y="13745"/>
                    </a:lnTo>
                    <a:lnTo>
                      <a:pt x="4320" y="13745"/>
                    </a:lnTo>
                    <a:lnTo>
                      <a:pt x="5400" y="15709"/>
                    </a:lnTo>
                    <a:lnTo>
                      <a:pt x="6480" y="15709"/>
                    </a:lnTo>
                    <a:lnTo>
                      <a:pt x="6480" y="15709"/>
                    </a:lnTo>
                    <a:lnTo>
                      <a:pt x="7560" y="15709"/>
                    </a:lnTo>
                    <a:lnTo>
                      <a:pt x="8640" y="17673"/>
                    </a:lnTo>
                    <a:lnTo>
                      <a:pt x="9720" y="17673"/>
                    </a:lnTo>
                    <a:lnTo>
                      <a:pt x="9720" y="17673"/>
                    </a:lnTo>
                    <a:lnTo>
                      <a:pt x="10800" y="17673"/>
                    </a:lnTo>
                    <a:lnTo>
                      <a:pt x="11880" y="19636"/>
                    </a:lnTo>
                    <a:lnTo>
                      <a:pt x="12960" y="19636"/>
                    </a:lnTo>
                    <a:lnTo>
                      <a:pt x="15120" y="19636"/>
                    </a:lnTo>
                    <a:lnTo>
                      <a:pt x="16200" y="19636"/>
                    </a:lnTo>
                    <a:lnTo>
                      <a:pt x="17280" y="19636"/>
                    </a:lnTo>
                    <a:lnTo>
                      <a:pt x="17280" y="19636"/>
                    </a:lnTo>
                    <a:lnTo>
                      <a:pt x="17280" y="19636"/>
                    </a:lnTo>
                    <a:lnTo>
                      <a:pt x="17280" y="19636"/>
                    </a:lnTo>
                    <a:lnTo>
                      <a:pt x="17280" y="19636"/>
                    </a:lnTo>
                    <a:lnTo>
                      <a:pt x="18360" y="19636"/>
                    </a:lnTo>
                    <a:lnTo>
                      <a:pt x="18360" y="21600"/>
                    </a:lnTo>
                    <a:lnTo>
                      <a:pt x="18360" y="21600"/>
                    </a:lnTo>
                    <a:lnTo>
                      <a:pt x="18360" y="21600"/>
                    </a:lnTo>
                    <a:lnTo>
                      <a:pt x="21600" y="1178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28" name="Shape 5128"/>
              <p:cNvSpPr/>
              <p:nvPr/>
            </p:nvSpPr>
            <p:spPr>
              <a:xfrm>
                <a:off x="1692275" y="1193800"/>
                <a:ext cx="17463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329"/>
                    </a:moveTo>
                    <a:lnTo>
                      <a:pt x="21600" y="20329"/>
                    </a:lnTo>
                    <a:lnTo>
                      <a:pt x="21600" y="19059"/>
                    </a:lnTo>
                    <a:lnTo>
                      <a:pt x="21600" y="17788"/>
                    </a:lnTo>
                    <a:lnTo>
                      <a:pt x="21600" y="16518"/>
                    </a:lnTo>
                    <a:lnTo>
                      <a:pt x="21600" y="13976"/>
                    </a:lnTo>
                    <a:lnTo>
                      <a:pt x="19636" y="12706"/>
                    </a:lnTo>
                    <a:lnTo>
                      <a:pt x="19636" y="11435"/>
                    </a:lnTo>
                    <a:lnTo>
                      <a:pt x="17673" y="10165"/>
                    </a:lnTo>
                    <a:lnTo>
                      <a:pt x="17673" y="8894"/>
                    </a:lnTo>
                    <a:lnTo>
                      <a:pt x="17673" y="7624"/>
                    </a:lnTo>
                    <a:lnTo>
                      <a:pt x="15709" y="6353"/>
                    </a:lnTo>
                    <a:lnTo>
                      <a:pt x="15709" y="5082"/>
                    </a:lnTo>
                    <a:lnTo>
                      <a:pt x="13745" y="3812"/>
                    </a:lnTo>
                    <a:lnTo>
                      <a:pt x="11782" y="3812"/>
                    </a:lnTo>
                    <a:lnTo>
                      <a:pt x="11782" y="2541"/>
                    </a:lnTo>
                    <a:lnTo>
                      <a:pt x="11782" y="2541"/>
                    </a:lnTo>
                    <a:lnTo>
                      <a:pt x="9818" y="2541"/>
                    </a:lnTo>
                    <a:lnTo>
                      <a:pt x="7855" y="1271"/>
                    </a:lnTo>
                    <a:lnTo>
                      <a:pt x="5891" y="0"/>
                    </a:lnTo>
                    <a:lnTo>
                      <a:pt x="0" y="6353"/>
                    </a:lnTo>
                    <a:lnTo>
                      <a:pt x="1964" y="6353"/>
                    </a:lnTo>
                    <a:lnTo>
                      <a:pt x="3927" y="7624"/>
                    </a:lnTo>
                    <a:lnTo>
                      <a:pt x="3927" y="7624"/>
                    </a:lnTo>
                    <a:lnTo>
                      <a:pt x="3927" y="7624"/>
                    </a:lnTo>
                    <a:lnTo>
                      <a:pt x="3927" y="8894"/>
                    </a:lnTo>
                    <a:lnTo>
                      <a:pt x="5891" y="8894"/>
                    </a:lnTo>
                    <a:lnTo>
                      <a:pt x="5891" y="8894"/>
                    </a:lnTo>
                    <a:lnTo>
                      <a:pt x="5891" y="10165"/>
                    </a:lnTo>
                    <a:lnTo>
                      <a:pt x="7855" y="11435"/>
                    </a:lnTo>
                    <a:lnTo>
                      <a:pt x="7855" y="11435"/>
                    </a:lnTo>
                    <a:lnTo>
                      <a:pt x="9818" y="12706"/>
                    </a:lnTo>
                    <a:lnTo>
                      <a:pt x="9818" y="13976"/>
                    </a:lnTo>
                    <a:lnTo>
                      <a:pt x="9818" y="15247"/>
                    </a:lnTo>
                    <a:lnTo>
                      <a:pt x="9818" y="16518"/>
                    </a:lnTo>
                    <a:lnTo>
                      <a:pt x="9818" y="16518"/>
                    </a:lnTo>
                    <a:lnTo>
                      <a:pt x="11782" y="17788"/>
                    </a:lnTo>
                    <a:lnTo>
                      <a:pt x="11782" y="20329"/>
                    </a:lnTo>
                    <a:lnTo>
                      <a:pt x="11782" y="21600"/>
                    </a:lnTo>
                    <a:lnTo>
                      <a:pt x="11782" y="21600"/>
                    </a:lnTo>
                    <a:lnTo>
                      <a:pt x="21600" y="203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29" name="Shape 5129"/>
              <p:cNvSpPr/>
              <p:nvPr/>
            </p:nvSpPr>
            <p:spPr>
              <a:xfrm>
                <a:off x="1701800" y="1219200"/>
                <a:ext cx="20638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053"/>
                    </a:moveTo>
                    <a:lnTo>
                      <a:pt x="21600" y="17053"/>
                    </a:lnTo>
                    <a:lnTo>
                      <a:pt x="19938" y="15916"/>
                    </a:lnTo>
                    <a:lnTo>
                      <a:pt x="19938" y="15916"/>
                    </a:lnTo>
                    <a:lnTo>
                      <a:pt x="18277" y="14779"/>
                    </a:lnTo>
                    <a:lnTo>
                      <a:pt x="16615" y="13642"/>
                    </a:lnTo>
                    <a:lnTo>
                      <a:pt x="14954" y="12505"/>
                    </a:lnTo>
                    <a:lnTo>
                      <a:pt x="14954" y="11368"/>
                    </a:lnTo>
                    <a:lnTo>
                      <a:pt x="13292" y="10232"/>
                    </a:lnTo>
                    <a:lnTo>
                      <a:pt x="13292" y="10232"/>
                    </a:lnTo>
                    <a:lnTo>
                      <a:pt x="11631" y="7958"/>
                    </a:lnTo>
                    <a:lnTo>
                      <a:pt x="11631" y="6821"/>
                    </a:lnTo>
                    <a:lnTo>
                      <a:pt x="9969" y="6821"/>
                    </a:lnTo>
                    <a:lnTo>
                      <a:pt x="9969" y="4547"/>
                    </a:lnTo>
                    <a:lnTo>
                      <a:pt x="9969" y="3411"/>
                    </a:lnTo>
                    <a:lnTo>
                      <a:pt x="8308" y="2274"/>
                    </a:lnTo>
                    <a:lnTo>
                      <a:pt x="8308" y="1137"/>
                    </a:lnTo>
                    <a:lnTo>
                      <a:pt x="8308" y="0"/>
                    </a:lnTo>
                    <a:lnTo>
                      <a:pt x="0" y="1137"/>
                    </a:lnTo>
                    <a:lnTo>
                      <a:pt x="0" y="2274"/>
                    </a:lnTo>
                    <a:lnTo>
                      <a:pt x="0" y="3411"/>
                    </a:lnTo>
                    <a:lnTo>
                      <a:pt x="0" y="5684"/>
                    </a:lnTo>
                    <a:lnTo>
                      <a:pt x="1662" y="6821"/>
                    </a:lnTo>
                    <a:lnTo>
                      <a:pt x="1662" y="7958"/>
                    </a:lnTo>
                    <a:lnTo>
                      <a:pt x="3323" y="10232"/>
                    </a:lnTo>
                    <a:lnTo>
                      <a:pt x="3323" y="11368"/>
                    </a:lnTo>
                    <a:lnTo>
                      <a:pt x="4985" y="12505"/>
                    </a:lnTo>
                    <a:lnTo>
                      <a:pt x="6646" y="13642"/>
                    </a:lnTo>
                    <a:lnTo>
                      <a:pt x="6646" y="14779"/>
                    </a:lnTo>
                    <a:lnTo>
                      <a:pt x="8308" y="17053"/>
                    </a:lnTo>
                    <a:lnTo>
                      <a:pt x="9969" y="18189"/>
                    </a:lnTo>
                    <a:lnTo>
                      <a:pt x="11631" y="19326"/>
                    </a:lnTo>
                    <a:lnTo>
                      <a:pt x="13292" y="20463"/>
                    </a:lnTo>
                    <a:lnTo>
                      <a:pt x="14954" y="20463"/>
                    </a:lnTo>
                    <a:lnTo>
                      <a:pt x="16615" y="21600"/>
                    </a:lnTo>
                    <a:lnTo>
                      <a:pt x="16615" y="21600"/>
                    </a:lnTo>
                    <a:lnTo>
                      <a:pt x="21600" y="1705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30" name="Shape 5130"/>
              <p:cNvSpPr/>
              <p:nvPr/>
            </p:nvSpPr>
            <p:spPr>
              <a:xfrm>
                <a:off x="1717675" y="1243012"/>
                <a:ext cx="30163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8640"/>
                    </a:moveTo>
                    <a:lnTo>
                      <a:pt x="21600" y="8640"/>
                    </a:lnTo>
                    <a:lnTo>
                      <a:pt x="19326" y="10800"/>
                    </a:lnTo>
                    <a:lnTo>
                      <a:pt x="18189" y="10800"/>
                    </a:lnTo>
                    <a:lnTo>
                      <a:pt x="15916" y="10800"/>
                    </a:lnTo>
                    <a:lnTo>
                      <a:pt x="14779" y="10800"/>
                    </a:lnTo>
                    <a:lnTo>
                      <a:pt x="14779" y="10800"/>
                    </a:lnTo>
                    <a:lnTo>
                      <a:pt x="13642" y="10800"/>
                    </a:lnTo>
                    <a:lnTo>
                      <a:pt x="13642" y="8640"/>
                    </a:lnTo>
                    <a:lnTo>
                      <a:pt x="12505" y="8640"/>
                    </a:lnTo>
                    <a:lnTo>
                      <a:pt x="12505" y="8640"/>
                    </a:lnTo>
                    <a:lnTo>
                      <a:pt x="11368" y="8640"/>
                    </a:lnTo>
                    <a:lnTo>
                      <a:pt x="11368" y="8640"/>
                    </a:lnTo>
                    <a:lnTo>
                      <a:pt x="11368" y="8640"/>
                    </a:lnTo>
                    <a:lnTo>
                      <a:pt x="10232" y="8640"/>
                    </a:lnTo>
                    <a:lnTo>
                      <a:pt x="9095" y="6480"/>
                    </a:lnTo>
                    <a:lnTo>
                      <a:pt x="7958" y="6480"/>
                    </a:lnTo>
                    <a:lnTo>
                      <a:pt x="6821" y="4320"/>
                    </a:lnTo>
                    <a:lnTo>
                      <a:pt x="5684" y="4320"/>
                    </a:lnTo>
                    <a:lnTo>
                      <a:pt x="5684" y="4320"/>
                    </a:lnTo>
                    <a:lnTo>
                      <a:pt x="4547" y="2160"/>
                    </a:lnTo>
                    <a:lnTo>
                      <a:pt x="3411" y="0"/>
                    </a:lnTo>
                    <a:lnTo>
                      <a:pt x="0" y="8640"/>
                    </a:lnTo>
                    <a:lnTo>
                      <a:pt x="1137" y="10800"/>
                    </a:lnTo>
                    <a:lnTo>
                      <a:pt x="2274" y="12960"/>
                    </a:lnTo>
                    <a:lnTo>
                      <a:pt x="3411" y="12960"/>
                    </a:lnTo>
                    <a:lnTo>
                      <a:pt x="4547" y="15120"/>
                    </a:lnTo>
                    <a:lnTo>
                      <a:pt x="5684" y="17280"/>
                    </a:lnTo>
                    <a:lnTo>
                      <a:pt x="6821" y="17280"/>
                    </a:lnTo>
                    <a:lnTo>
                      <a:pt x="7958" y="19440"/>
                    </a:lnTo>
                    <a:lnTo>
                      <a:pt x="9095" y="19440"/>
                    </a:lnTo>
                    <a:lnTo>
                      <a:pt x="9095" y="19440"/>
                    </a:lnTo>
                    <a:lnTo>
                      <a:pt x="10232" y="19440"/>
                    </a:lnTo>
                    <a:lnTo>
                      <a:pt x="11368" y="19440"/>
                    </a:lnTo>
                    <a:lnTo>
                      <a:pt x="11368" y="21600"/>
                    </a:lnTo>
                    <a:lnTo>
                      <a:pt x="12505" y="21600"/>
                    </a:lnTo>
                    <a:lnTo>
                      <a:pt x="13642" y="21600"/>
                    </a:lnTo>
                    <a:lnTo>
                      <a:pt x="13642" y="21600"/>
                    </a:lnTo>
                    <a:lnTo>
                      <a:pt x="14779" y="21600"/>
                    </a:lnTo>
                    <a:lnTo>
                      <a:pt x="15916" y="21600"/>
                    </a:lnTo>
                    <a:lnTo>
                      <a:pt x="18189" y="21600"/>
                    </a:lnTo>
                    <a:lnTo>
                      <a:pt x="19326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86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31" name="Shape 5131"/>
              <p:cNvSpPr/>
              <p:nvPr/>
            </p:nvSpPr>
            <p:spPr>
              <a:xfrm>
                <a:off x="1747837" y="1241425"/>
                <a:ext cx="42863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5891"/>
                    </a:moveTo>
                    <a:lnTo>
                      <a:pt x="21600" y="5891"/>
                    </a:lnTo>
                    <a:lnTo>
                      <a:pt x="20800" y="3927"/>
                    </a:lnTo>
                    <a:lnTo>
                      <a:pt x="20800" y="3927"/>
                    </a:lnTo>
                    <a:lnTo>
                      <a:pt x="20000" y="3927"/>
                    </a:lnTo>
                    <a:lnTo>
                      <a:pt x="20000" y="1964"/>
                    </a:lnTo>
                    <a:lnTo>
                      <a:pt x="19200" y="1964"/>
                    </a:lnTo>
                    <a:lnTo>
                      <a:pt x="18400" y="1964"/>
                    </a:lnTo>
                    <a:lnTo>
                      <a:pt x="17600" y="0"/>
                    </a:lnTo>
                    <a:lnTo>
                      <a:pt x="16800" y="0"/>
                    </a:lnTo>
                    <a:lnTo>
                      <a:pt x="16800" y="0"/>
                    </a:lnTo>
                    <a:lnTo>
                      <a:pt x="16000" y="0"/>
                    </a:lnTo>
                    <a:lnTo>
                      <a:pt x="15200" y="0"/>
                    </a:lnTo>
                    <a:lnTo>
                      <a:pt x="14400" y="0"/>
                    </a:lnTo>
                    <a:lnTo>
                      <a:pt x="13600" y="0"/>
                    </a:lnTo>
                    <a:lnTo>
                      <a:pt x="12800" y="1964"/>
                    </a:lnTo>
                    <a:lnTo>
                      <a:pt x="12000" y="1964"/>
                    </a:lnTo>
                    <a:lnTo>
                      <a:pt x="11200" y="1964"/>
                    </a:lnTo>
                    <a:lnTo>
                      <a:pt x="11200" y="1964"/>
                    </a:lnTo>
                    <a:lnTo>
                      <a:pt x="10400" y="1964"/>
                    </a:lnTo>
                    <a:lnTo>
                      <a:pt x="8800" y="3927"/>
                    </a:lnTo>
                    <a:lnTo>
                      <a:pt x="7200" y="5891"/>
                    </a:lnTo>
                    <a:lnTo>
                      <a:pt x="5600" y="5891"/>
                    </a:lnTo>
                    <a:lnTo>
                      <a:pt x="4800" y="7855"/>
                    </a:lnTo>
                    <a:lnTo>
                      <a:pt x="3200" y="7855"/>
                    </a:lnTo>
                    <a:lnTo>
                      <a:pt x="1600" y="9818"/>
                    </a:lnTo>
                    <a:lnTo>
                      <a:pt x="1600" y="9818"/>
                    </a:lnTo>
                    <a:lnTo>
                      <a:pt x="800" y="9818"/>
                    </a:lnTo>
                    <a:lnTo>
                      <a:pt x="0" y="9818"/>
                    </a:lnTo>
                    <a:lnTo>
                      <a:pt x="0" y="9818"/>
                    </a:lnTo>
                    <a:lnTo>
                      <a:pt x="0" y="21600"/>
                    </a:lnTo>
                    <a:lnTo>
                      <a:pt x="800" y="19636"/>
                    </a:lnTo>
                    <a:lnTo>
                      <a:pt x="1600" y="19636"/>
                    </a:lnTo>
                    <a:lnTo>
                      <a:pt x="2400" y="19636"/>
                    </a:lnTo>
                    <a:lnTo>
                      <a:pt x="3200" y="19636"/>
                    </a:lnTo>
                    <a:lnTo>
                      <a:pt x="4800" y="17673"/>
                    </a:lnTo>
                    <a:lnTo>
                      <a:pt x="5600" y="17673"/>
                    </a:lnTo>
                    <a:lnTo>
                      <a:pt x="7200" y="15709"/>
                    </a:lnTo>
                    <a:lnTo>
                      <a:pt x="8800" y="15709"/>
                    </a:lnTo>
                    <a:lnTo>
                      <a:pt x="9600" y="13745"/>
                    </a:lnTo>
                    <a:lnTo>
                      <a:pt x="11200" y="13745"/>
                    </a:lnTo>
                    <a:lnTo>
                      <a:pt x="12000" y="11782"/>
                    </a:lnTo>
                    <a:lnTo>
                      <a:pt x="12800" y="11782"/>
                    </a:lnTo>
                    <a:lnTo>
                      <a:pt x="13600" y="11782"/>
                    </a:lnTo>
                    <a:lnTo>
                      <a:pt x="13600" y="11782"/>
                    </a:lnTo>
                    <a:lnTo>
                      <a:pt x="14400" y="11782"/>
                    </a:lnTo>
                    <a:lnTo>
                      <a:pt x="14400" y="11782"/>
                    </a:lnTo>
                    <a:lnTo>
                      <a:pt x="15200" y="11782"/>
                    </a:lnTo>
                    <a:lnTo>
                      <a:pt x="16000" y="11782"/>
                    </a:lnTo>
                    <a:lnTo>
                      <a:pt x="16000" y="11782"/>
                    </a:lnTo>
                    <a:lnTo>
                      <a:pt x="16800" y="11782"/>
                    </a:lnTo>
                    <a:lnTo>
                      <a:pt x="16800" y="11782"/>
                    </a:lnTo>
                    <a:lnTo>
                      <a:pt x="17600" y="11782"/>
                    </a:lnTo>
                    <a:lnTo>
                      <a:pt x="17600" y="11782"/>
                    </a:lnTo>
                    <a:lnTo>
                      <a:pt x="18400" y="11782"/>
                    </a:lnTo>
                    <a:lnTo>
                      <a:pt x="18400" y="11782"/>
                    </a:lnTo>
                    <a:lnTo>
                      <a:pt x="18400" y="11782"/>
                    </a:lnTo>
                    <a:lnTo>
                      <a:pt x="18400" y="11782"/>
                    </a:lnTo>
                    <a:lnTo>
                      <a:pt x="18400" y="13745"/>
                    </a:lnTo>
                    <a:lnTo>
                      <a:pt x="18400" y="13745"/>
                    </a:lnTo>
                    <a:lnTo>
                      <a:pt x="21600" y="589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32" name="Shape 5132"/>
              <p:cNvSpPr/>
              <p:nvPr/>
            </p:nvSpPr>
            <p:spPr>
              <a:xfrm>
                <a:off x="1784350" y="1246187"/>
                <a:ext cx="12700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00" y="21600"/>
                    </a:moveTo>
                    <a:lnTo>
                      <a:pt x="16200" y="21600"/>
                    </a:lnTo>
                    <a:lnTo>
                      <a:pt x="16200" y="20000"/>
                    </a:lnTo>
                    <a:lnTo>
                      <a:pt x="18900" y="19200"/>
                    </a:lnTo>
                    <a:lnTo>
                      <a:pt x="18900" y="17600"/>
                    </a:lnTo>
                    <a:lnTo>
                      <a:pt x="18900" y="16000"/>
                    </a:lnTo>
                    <a:lnTo>
                      <a:pt x="21600" y="14400"/>
                    </a:lnTo>
                    <a:lnTo>
                      <a:pt x="21600" y="12800"/>
                    </a:lnTo>
                    <a:lnTo>
                      <a:pt x="21600" y="12000"/>
                    </a:lnTo>
                    <a:lnTo>
                      <a:pt x="21600" y="11200"/>
                    </a:lnTo>
                    <a:lnTo>
                      <a:pt x="21600" y="10400"/>
                    </a:lnTo>
                    <a:lnTo>
                      <a:pt x="21600" y="9600"/>
                    </a:lnTo>
                    <a:lnTo>
                      <a:pt x="21600" y="9600"/>
                    </a:lnTo>
                    <a:lnTo>
                      <a:pt x="21600" y="8800"/>
                    </a:lnTo>
                    <a:lnTo>
                      <a:pt x="21600" y="8000"/>
                    </a:lnTo>
                    <a:lnTo>
                      <a:pt x="21600" y="7200"/>
                    </a:lnTo>
                    <a:lnTo>
                      <a:pt x="21600" y="6400"/>
                    </a:lnTo>
                    <a:lnTo>
                      <a:pt x="21600" y="5600"/>
                    </a:lnTo>
                    <a:lnTo>
                      <a:pt x="18900" y="4800"/>
                    </a:lnTo>
                    <a:lnTo>
                      <a:pt x="18900" y="4000"/>
                    </a:lnTo>
                    <a:lnTo>
                      <a:pt x="18900" y="3200"/>
                    </a:lnTo>
                    <a:lnTo>
                      <a:pt x="18900" y="3200"/>
                    </a:lnTo>
                    <a:lnTo>
                      <a:pt x="16200" y="2400"/>
                    </a:lnTo>
                    <a:lnTo>
                      <a:pt x="16200" y="1600"/>
                    </a:lnTo>
                    <a:lnTo>
                      <a:pt x="16200" y="800"/>
                    </a:lnTo>
                    <a:lnTo>
                      <a:pt x="13500" y="800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0" y="3200"/>
                    </a:lnTo>
                    <a:lnTo>
                      <a:pt x="2700" y="3200"/>
                    </a:lnTo>
                    <a:lnTo>
                      <a:pt x="2700" y="3200"/>
                    </a:lnTo>
                    <a:lnTo>
                      <a:pt x="2700" y="3200"/>
                    </a:lnTo>
                    <a:lnTo>
                      <a:pt x="2700" y="4000"/>
                    </a:lnTo>
                    <a:lnTo>
                      <a:pt x="5400" y="4000"/>
                    </a:lnTo>
                    <a:lnTo>
                      <a:pt x="5400" y="4800"/>
                    </a:lnTo>
                    <a:lnTo>
                      <a:pt x="5400" y="4800"/>
                    </a:lnTo>
                    <a:lnTo>
                      <a:pt x="5400" y="5600"/>
                    </a:lnTo>
                    <a:lnTo>
                      <a:pt x="5400" y="5600"/>
                    </a:lnTo>
                    <a:lnTo>
                      <a:pt x="8100" y="6400"/>
                    </a:lnTo>
                    <a:lnTo>
                      <a:pt x="8100" y="7200"/>
                    </a:lnTo>
                    <a:lnTo>
                      <a:pt x="8100" y="7200"/>
                    </a:lnTo>
                    <a:lnTo>
                      <a:pt x="8100" y="8000"/>
                    </a:lnTo>
                    <a:lnTo>
                      <a:pt x="8100" y="8800"/>
                    </a:lnTo>
                    <a:lnTo>
                      <a:pt x="8100" y="9600"/>
                    </a:lnTo>
                    <a:lnTo>
                      <a:pt x="8100" y="9600"/>
                    </a:lnTo>
                    <a:lnTo>
                      <a:pt x="8100" y="10400"/>
                    </a:lnTo>
                    <a:lnTo>
                      <a:pt x="8100" y="11200"/>
                    </a:lnTo>
                    <a:lnTo>
                      <a:pt x="8100" y="12000"/>
                    </a:lnTo>
                    <a:lnTo>
                      <a:pt x="8100" y="12800"/>
                    </a:lnTo>
                    <a:lnTo>
                      <a:pt x="5400" y="13600"/>
                    </a:lnTo>
                    <a:lnTo>
                      <a:pt x="5400" y="15200"/>
                    </a:lnTo>
                    <a:lnTo>
                      <a:pt x="5400" y="16800"/>
                    </a:lnTo>
                    <a:lnTo>
                      <a:pt x="2700" y="18400"/>
                    </a:lnTo>
                    <a:lnTo>
                      <a:pt x="2700" y="20000"/>
                    </a:lnTo>
                    <a:lnTo>
                      <a:pt x="2700" y="20800"/>
                    </a:lnTo>
                    <a:lnTo>
                      <a:pt x="2700" y="20800"/>
                    </a:lnTo>
                    <a:lnTo>
                      <a:pt x="16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33" name="Shape 5133"/>
              <p:cNvSpPr/>
              <p:nvPr/>
            </p:nvSpPr>
            <p:spPr>
              <a:xfrm>
                <a:off x="1782762" y="1287462"/>
                <a:ext cx="12701" cy="444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514"/>
                    </a:moveTo>
                    <a:lnTo>
                      <a:pt x="21600" y="18514"/>
                    </a:lnTo>
                    <a:lnTo>
                      <a:pt x="18900" y="17743"/>
                    </a:lnTo>
                    <a:lnTo>
                      <a:pt x="18900" y="17743"/>
                    </a:lnTo>
                    <a:lnTo>
                      <a:pt x="18900" y="17743"/>
                    </a:lnTo>
                    <a:lnTo>
                      <a:pt x="18900" y="16971"/>
                    </a:lnTo>
                    <a:lnTo>
                      <a:pt x="16200" y="16971"/>
                    </a:lnTo>
                    <a:lnTo>
                      <a:pt x="16200" y="16200"/>
                    </a:lnTo>
                    <a:lnTo>
                      <a:pt x="16200" y="16200"/>
                    </a:lnTo>
                    <a:lnTo>
                      <a:pt x="16200" y="16200"/>
                    </a:lnTo>
                    <a:lnTo>
                      <a:pt x="13500" y="15429"/>
                    </a:lnTo>
                    <a:lnTo>
                      <a:pt x="13500" y="14657"/>
                    </a:lnTo>
                    <a:lnTo>
                      <a:pt x="13500" y="14657"/>
                    </a:lnTo>
                    <a:lnTo>
                      <a:pt x="13500" y="13886"/>
                    </a:lnTo>
                    <a:lnTo>
                      <a:pt x="13500" y="13114"/>
                    </a:lnTo>
                    <a:lnTo>
                      <a:pt x="13500" y="13114"/>
                    </a:lnTo>
                    <a:lnTo>
                      <a:pt x="13500" y="12343"/>
                    </a:lnTo>
                    <a:lnTo>
                      <a:pt x="13500" y="11571"/>
                    </a:lnTo>
                    <a:lnTo>
                      <a:pt x="13500" y="10029"/>
                    </a:lnTo>
                    <a:lnTo>
                      <a:pt x="13500" y="9257"/>
                    </a:lnTo>
                    <a:lnTo>
                      <a:pt x="16200" y="7714"/>
                    </a:lnTo>
                    <a:lnTo>
                      <a:pt x="16200" y="6171"/>
                    </a:lnTo>
                    <a:lnTo>
                      <a:pt x="16200" y="5400"/>
                    </a:lnTo>
                    <a:lnTo>
                      <a:pt x="18900" y="3857"/>
                    </a:lnTo>
                    <a:lnTo>
                      <a:pt x="18900" y="2314"/>
                    </a:lnTo>
                    <a:lnTo>
                      <a:pt x="18900" y="771"/>
                    </a:lnTo>
                    <a:lnTo>
                      <a:pt x="5400" y="0"/>
                    </a:lnTo>
                    <a:lnTo>
                      <a:pt x="5400" y="1543"/>
                    </a:lnTo>
                    <a:lnTo>
                      <a:pt x="2700" y="3086"/>
                    </a:lnTo>
                    <a:lnTo>
                      <a:pt x="2700" y="3857"/>
                    </a:lnTo>
                    <a:lnTo>
                      <a:pt x="2700" y="5400"/>
                    </a:lnTo>
                    <a:lnTo>
                      <a:pt x="0" y="6943"/>
                    </a:lnTo>
                    <a:lnTo>
                      <a:pt x="0" y="8486"/>
                    </a:lnTo>
                    <a:lnTo>
                      <a:pt x="0" y="10029"/>
                    </a:lnTo>
                    <a:lnTo>
                      <a:pt x="0" y="11571"/>
                    </a:lnTo>
                    <a:lnTo>
                      <a:pt x="0" y="12343"/>
                    </a:lnTo>
                    <a:lnTo>
                      <a:pt x="0" y="13114"/>
                    </a:lnTo>
                    <a:lnTo>
                      <a:pt x="0" y="13886"/>
                    </a:lnTo>
                    <a:lnTo>
                      <a:pt x="0" y="13886"/>
                    </a:lnTo>
                    <a:lnTo>
                      <a:pt x="0" y="14657"/>
                    </a:lnTo>
                    <a:lnTo>
                      <a:pt x="0" y="15429"/>
                    </a:lnTo>
                    <a:lnTo>
                      <a:pt x="0" y="16200"/>
                    </a:lnTo>
                    <a:lnTo>
                      <a:pt x="2700" y="16971"/>
                    </a:lnTo>
                    <a:lnTo>
                      <a:pt x="2700" y="17743"/>
                    </a:lnTo>
                    <a:lnTo>
                      <a:pt x="2700" y="18514"/>
                    </a:lnTo>
                    <a:lnTo>
                      <a:pt x="2700" y="18514"/>
                    </a:lnTo>
                    <a:lnTo>
                      <a:pt x="5400" y="19286"/>
                    </a:lnTo>
                    <a:lnTo>
                      <a:pt x="5400" y="20057"/>
                    </a:lnTo>
                    <a:lnTo>
                      <a:pt x="8100" y="20829"/>
                    </a:lnTo>
                    <a:lnTo>
                      <a:pt x="10800" y="20829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21600" y="1851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34" name="Shape 5134"/>
              <p:cNvSpPr/>
              <p:nvPr/>
            </p:nvSpPr>
            <p:spPr>
              <a:xfrm>
                <a:off x="1789112" y="1319212"/>
                <a:ext cx="44451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057" y="0"/>
                    </a:moveTo>
                    <a:lnTo>
                      <a:pt x="20057" y="0"/>
                    </a:lnTo>
                    <a:lnTo>
                      <a:pt x="18514" y="0"/>
                    </a:lnTo>
                    <a:lnTo>
                      <a:pt x="17743" y="2160"/>
                    </a:lnTo>
                    <a:lnTo>
                      <a:pt x="16200" y="4320"/>
                    </a:lnTo>
                    <a:lnTo>
                      <a:pt x="14657" y="4320"/>
                    </a:lnTo>
                    <a:lnTo>
                      <a:pt x="13886" y="6480"/>
                    </a:lnTo>
                    <a:lnTo>
                      <a:pt x="12343" y="6480"/>
                    </a:lnTo>
                    <a:lnTo>
                      <a:pt x="10800" y="8640"/>
                    </a:lnTo>
                    <a:lnTo>
                      <a:pt x="10029" y="8640"/>
                    </a:lnTo>
                    <a:lnTo>
                      <a:pt x="9257" y="8640"/>
                    </a:lnTo>
                    <a:lnTo>
                      <a:pt x="8486" y="10800"/>
                    </a:lnTo>
                    <a:lnTo>
                      <a:pt x="7714" y="10800"/>
                    </a:lnTo>
                    <a:lnTo>
                      <a:pt x="7714" y="10800"/>
                    </a:lnTo>
                    <a:lnTo>
                      <a:pt x="6943" y="10800"/>
                    </a:lnTo>
                    <a:lnTo>
                      <a:pt x="6171" y="10800"/>
                    </a:lnTo>
                    <a:lnTo>
                      <a:pt x="6171" y="10800"/>
                    </a:lnTo>
                    <a:lnTo>
                      <a:pt x="5400" y="10800"/>
                    </a:lnTo>
                    <a:lnTo>
                      <a:pt x="5400" y="10800"/>
                    </a:lnTo>
                    <a:lnTo>
                      <a:pt x="4629" y="10800"/>
                    </a:lnTo>
                    <a:lnTo>
                      <a:pt x="4629" y="10800"/>
                    </a:lnTo>
                    <a:lnTo>
                      <a:pt x="3857" y="8640"/>
                    </a:lnTo>
                    <a:lnTo>
                      <a:pt x="3857" y="8640"/>
                    </a:lnTo>
                    <a:lnTo>
                      <a:pt x="3086" y="8640"/>
                    </a:lnTo>
                    <a:lnTo>
                      <a:pt x="3086" y="8640"/>
                    </a:lnTo>
                    <a:lnTo>
                      <a:pt x="3086" y="8640"/>
                    </a:lnTo>
                    <a:lnTo>
                      <a:pt x="0" y="17280"/>
                    </a:lnTo>
                    <a:lnTo>
                      <a:pt x="771" y="17280"/>
                    </a:lnTo>
                    <a:lnTo>
                      <a:pt x="1543" y="19440"/>
                    </a:lnTo>
                    <a:lnTo>
                      <a:pt x="2314" y="19440"/>
                    </a:lnTo>
                    <a:lnTo>
                      <a:pt x="2314" y="21600"/>
                    </a:lnTo>
                    <a:lnTo>
                      <a:pt x="3086" y="21600"/>
                    </a:lnTo>
                    <a:lnTo>
                      <a:pt x="3857" y="21600"/>
                    </a:lnTo>
                    <a:lnTo>
                      <a:pt x="4629" y="21600"/>
                    </a:lnTo>
                    <a:lnTo>
                      <a:pt x="5400" y="21600"/>
                    </a:lnTo>
                    <a:lnTo>
                      <a:pt x="6171" y="21600"/>
                    </a:lnTo>
                    <a:lnTo>
                      <a:pt x="6943" y="21600"/>
                    </a:lnTo>
                    <a:lnTo>
                      <a:pt x="6943" y="21600"/>
                    </a:lnTo>
                    <a:lnTo>
                      <a:pt x="7714" y="21600"/>
                    </a:lnTo>
                    <a:lnTo>
                      <a:pt x="8486" y="21600"/>
                    </a:lnTo>
                    <a:lnTo>
                      <a:pt x="9257" y="21600"/>
                    </a:lnTo>
                    <a:lnTo>
                      <a:pt x="10029" y="21600"/>
                    </a:lnTo>
                    <a:lnTo>
                      <a:pt x="10800" y="21600"/>
                    </a:lnTo>
                    <a:lnTo>
                      <a:pt x="12343" y="19440"/>
                    </a:lnTo>
                    <a:lnTo>
                      <a:pt x="13886" y="17280"/>
                    </a:lnTo>
                    <a:lnTo>
                      <a:pt x="15429" y="17280"/>
                    </a:lnTo>
                    <a:lnTo>
                      <a:pt x="16200" y="15120"/>
                    </a:lnTo>
                    <a:lnTo>
                      <a:pt x="17743" y="15120"/>
                    </a:lnTo>
                    <a:lnTo>
                      <a:pt x="19286" y="12960"/>
                    </a:lnTo>
                    <a:lnTo>
                      <a:pt x="20057" y="10800"/>
                    </a:ln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200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35" name="Shape 5135"/>
              <p:cNvSpPr/>
              <p:nvPr/>
            </p:nvSpPr>
            <p:spPr>
              <a:xfrm>
                <a:off x="1830387" y="1309687"/>
                <a:ext cx="44451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5891"/>
                    </a:moveTo>
                    <a:lnTo>
                      <a:pt x="21600" y="5891"/>
                    </a:lnTo>
                    <a:lnTo>
                      <a:pt x="20829" y="3927"/>
                    </a:lnTo>
                    <a:lnTo>
                      <a:pt x="20057" y="3927"/>
                    </a:lnTo>
                    <a:lnTo>
                      <a:pt x="19286" y="1964"/>
                    </a:lnTo>
                    <a:lnTo>
                      <a:pt x="18514" y="1964"/>
                    </a:lnTo>
                    <a:lnTo>
                      <a:pt x="18514" y="1964"/>
                    </a:lnTo>
                    <a:lnTo>
                      <a:pt x="17743" y="1964"/>
                    </a:lnTo>
                    <a:lnTo>
                      <a:pt x="16971" y="0"/>
                    </a:lnTo>
                    <a:lnTo>
                      <a:pt x="16200" y="0"/>
                    </a:lnTo>
                    <a:lnTo>
                      <a:pt x="15429" y="0"/>
                    </a:lnTo>
                    <a:lnTo>
                      <a:pt x="14657" y="0"/>
                    </a:lnTo>
                    <a:lnTo>
                      <a:pt x="13886" y="0"/>
                    </a:lnTo>
                    <a:lnTo>
                      <a:pt x="13886" y="0"/>
                    </a:lnTo>
                    <a:lnTo>
                      <a:pt x="12343" y="1964"/>
                    </a:lnTo>
                    <a:lnTo>
                      <a:pt x="12343" y="1964"/>
                    </a:lnTo>
                    <a:lnTo>
                      <a:pt x="11571" y="1964"/>
                    </a:lnTo>
                    <a:lnTo>
                      <a:pt x="10800" y="1964"/>
                    </a:lnTo>
                    <a:lnTo>
                      <a:pt x="9257" y="3927"/>
                    </a:lnTo>
                    <a:lnTo>
                      <a:pt x="7714" y="3927"/>
                    </a:lnTo>
                    <a:lnTo>
                      <a:pt x="6943" y="5891"/>
                    </a:lnTo>
                    <a:lnTo>
                      <a:pt x="5400" y="5891"/>
                    </a:lnTo>
                    <a:lnTo>
                      <a:pt x="3857" y="7855"/>
                    </a:lnTo>
                    <a:lnTo>
                      <a:pt x="2314" y="9818"/>
                    </a:lnTo>
                    <a:lnTo>
                      <a:pt x="1543" y="9818"/>
                    </a:lnTo>
                    <a:lnTo>
                      <a:pt x="0" y="11782"/>
                    </a:lnTo>
                    <a:lnTo>
                      <a:pt x="1543" y="21600"/>
                    </a:lnTo>
                    <a:lnTo>
                      <a:pt x="3086" y="19636"/>
                    </a:lnTo>
                    <a:lnTo>
                      <a:pt x="3857" y="19636"/>
                    </a:lnTo>
                    <a:lnTo>
                      <a:pt x="5400" y="17673"/>
                    </a:lnTo>
                    <a:lnTo>
                      <a:pt x="6943" y="15709"/>
                    </a:lnTo>
                    <a:lnTo>
                      <a:pt x="7714" y="15709"/>
                    </a:lnTo>
                    <a:lnTo>
                      <a:pt x="9257" y="13745"/>
                    </a:lnTo>
                    <a:lnTo>
                      <a:pt x="10029" y="13745"/>
                    </a:lnTo>
                    <a:lnTo>
                      <a:pt x="11571" y="11782"/>
                    </a:lnTo>
                    <a:lnTo>
                      <a:pt x="12343" y="11782"/>
                    </a:lnTo>
                    <a:lnTo>
                      <a:pt x="13114" y="11782"/>
                    </a:lnTo>
                    <a:lnTo>
                      <a:pt x="13114" y="11782"/>
                    </a:lnTo>
                    <a:lnTo>
                      <a:pt x="13886" y="11782"/>
                    </a:lnTo>
                    <a:lnTo>
                      <a:pt x="14657" y="11782"/>
                    </a:lnTo>
                    <a:lnTo>
                      <a:pt x="14657" y="11782"/>
                    </a:lnTo>
                    <a:lnTo>
                      <a:pt x="15429" y="11782"/>
                    </a:lnTo>
                    <a:lnTo>
                      <a:pt x="16200" y="11782"/>
                    </a:lnTo>
                    <a:lnTo>
                      <a:pt x="16200" y="11782"/>
                    </a:lnTo>
                    <a:lnTo>
                      <a:pt x="16971" y="11782"/>
                    </a:lnTo>
                    <a:lnTo>
                      <a:pt x="16971" y="11782"/>
                    </a:lnTo>
                    <a:lnTo>
                      <a:pt x="17743" y="11782"/>
                    </a:lnTo>
                    <a:lnTo>
                      <a:pt x="17743" y="11782"/>
                    </a:lnTo>
                    <a:lnTo>
                      <a:pt x="18514" y="11782"/>
                    </a:lnTo>
                    <a:lnTo>
                      <a:pt x="18514" y="13745"/>
                    </a:lnTo>
                    <a:lnTo>
                      <a:pt x="18514" y="13745"/>
                    </a:lnTo>
                    <a:lnTo>
                      <a:pt x="18514" y="13745"/>
                    </a:lnTo>
                    <a:lnTo>
                      <a:pt x="21600" y="589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36" name="Shape 5136"/>
              <p:cNvSpPr/>
              <p:nvPr/>
            </p:nvSpPr>
            <p:spPr>
              <a:xfrm>
                <a:off x="1868487" y="1314450"/>
                <a:ext cx="12701" cy="444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21600"/>
                    </a:moveTo>
                    <a:lnTo>
                      <a:pt x="18900" y="21600"/>
                    </a:lnTo>
                    <a:lnTo>
                      <a:pt x="18900" y="20057"/>
                    </a:lnTo>
                    <a:lnTo>
                      <a:pt x="18900" y="18514"/>
                    </a:lnTo>
                    <a:lnTo>
                      <a:pt x="21600" y="17743"/>
                    </a:lnTo>
                    <a:lnTo>
                      <a:pt x="21600" y="16200"/>
                    </a:lnTo>
                    <a:lnTo>
                      <a:pt x="21600" y="14657"/>
                    </a:lnTo>
                    <a:lnTo>
                      <a:pt x="21600" y="13114"/>
                    </a:lnTo>
                    <a:lnTo>
                      <a:pt x="21600" y="12343"/>
                    </a:lnTo>
                    <a:lnTo>
                      <a:pt x="21600" y="11571"/>
                    </a:lnTo>
                    <a:lnTo>
                      <a:pt x="21600" y="10800"/>
                    </a:lnTo>
                    <a:lnTo>
                      <a:pt x="21600" y="10029"/>
                    </a:lnTo>
                    <a:lnTo>
                      <a:pt x="21600" y="9257"/>
                    </a:lnTo>
                    <a:lnTo>
                      <a:pt x="21600" y="8486"/>
                    </a:lnTo>
                    <a:lnTo>
                      <a:pt x="21600" y="7714"/>
                    </a:lnTo>
                    <a:lnTo>
                      <a:pt x="21600" y="6943"/>
                    </a:lnTo>
                    <a:lnTo>
                      <a:pt x="21600" y="6171"/>
                    </a:lnTo>
                    <a:lnTo>
                      <a:pt x="21600" y="6171"/>
                    </a:lnTo>
                    <a:lnTo>
                      <a:pt x="21600" y="5400"/>
                    </a:lnTo>
                    <a:lnTo>
                      <a:pt x="21600" y="4629"/>
                    </a:lnTo>
                    <a:lnTo>
                      <a:pt x="18900" y="3857"/>
                    </a:lnTo>
                    <a:lnTo>
                      <a:pt x="18900" y="3086"/>
                    </a:lnTo>
                    <a:lnTo>
                      <a:pt x="16200" y="2314"/>
                    </a:lnTo>
                    <a:lnTo>
                      <a:pt x="16200" y="1543"/>
                    </a:lnTo>
                    <a:lnTo>
                      <a:pt x="16200" y="1543"/>
                    </a:lnTo>
                    <a:lnTo>
                      <a:pt x="13500" y="771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0" y="3086"/>
                    </a:lnTo>
                    <a:lnTo>
                      <a:pt x="2700" y="3086"/>
                    </a:lnTo>
                    <a:lnTo>
                      <a:pt x="2700" y="3857"/>
                    </a:lnTo>
                    <a:lnTo>
                      <a:pt x="2700" y="3857"/>
                    </a:lnTo>
                    <a:lnTo>
                      <a:pt x="2700" y="3857"/>
                    </a:lnTo>
                    <a:lnTo>
                      <a:pt x="5400" y="4629"/>
                    </a:lnTo>
                    <a:lnTo>
                      <a:pt x="5400" y="4629"/>
                    </a:lnTo>
                    <a:lnTo>
                      <a:pt x="5400" y="5400"/>
                    </a:lnTo>
                    <a:lnTo>
                      <a:pt x="5400" y="5400"/>
                    </a:lnTo>
                    <a:lnTo>
                      <a:pt x="8100" y="6171"/>
                    </a:lnTo>
                    <a:lnTo>
                      <a:pt x="8100" y="6943"/>
                    </a:lnTo>
                    <a:lnTo>
                      <a:pt x="8100" y="6943"/>
                    </a:lnTo>
                    <a:lnTo>
                      <a:pt x="8100" y="7714"/>
                    </a:lnTo>
                    <a:lnTo>
                      <a:pt x="8100" y="8486"/>
                    </a:lnTo>
                    <a:lnTo>
                      <a:pt x="8100" y="8486"/>
                    </a:lnTo>
                    <a:lnTo>
                      <a:pt x="8100" y="9257"/>
                    </a:lnTo>
                    <a:lnTo>
                      <a:pt x="8100" y="10029"/>
                    </a:lnTo>
                    <a:lnTo>
                      <a:pt x="8100" y="10800"/>
                    </a:lnTo>
                    <a:lnTo>
                      <a:pt x="8100" y="11571"/>
                    </a:lnTo>
                    <a:lnTo>
                      <a:pt x="8100" y="12343"/>
                    </a:lnTo>
                    <a:lnTo>
                      <a:pt x="8100" y="13114"/>
                    </a:lnTo>
                    <a:lnTo>
                      <a:pt x="8100" y="13886"/>
                    </a:lnTo>
                    <a:lnTo>
                      <a:pt x="5400" y="15429"/>
                    </a:lnTo>
                    <a:lnTo>
                      <a:pt x="5400" y="16971"/>
                    </a:lnTo>
                    <a:lnTo>
                      <a:pt x="5400" y="17743"/>
                    </a:lnTo>
                    <a:lnTo>
                      <a:pt x="5400" y="19286"/>
                    </a:lnTo>
                    <a:lnTo>
                      <a:pt x="2700" y="20829"/>
                    </a:lnTo>
                    <a:lnTo>
                      <a:pt x="2700" y="20829"/>
                    </a:lnTo>
                    <a:lnTo>
                      <a:pt x="189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37" name="Shape 5137"/>
              <p:cNvSpPr/>
              <p:nvPr/>
            </p:nvSpPr>
            <p:spPr>
              <a:xfrm>
                <a:off x="1866900" y="1357312"/>
                <a:ext cx="12700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400"/>
                    </a:moveTo>
                    <a:lnTo>
                      <a:pt x="21600" y="18400"/>
                    </a:lnTo>
                    <a:lnTo>
                      <a:pt x="18900" y="18400"/>
                    </a:lnTo>
                    <a:lnTo>
                      <a:pt x="18900" y="17600"/>
                    </a:lnTo>
                    <a:lnTo>
                      <a:pt x="18900" y="17600"/>
                    </a:lnTo>
                    <a:lnTo>
                      <a:pt x="18900" y="17600"/>
                    </a:lnTo>
                    <a:lnTo>
                      <a:pt x="16200" y="16800"/>
                    </a:lnTo>
                    <a:lnTo>
                      <a:pt x="16200" y="16800"/>
                    </a:lnTo>
                    <a:lnTo>
                      <a:pt x="16200" y="16000"/>
                    </a:lnTo>
                    <a:lnTo>
                      <a:pt x="16200" y="16000"/>
                    </a:lnTo>
                    <a:lnTo>
                      <a:pt x="16200" y="15200"/>
                    </a:lnTo>
                    <a:lnTo>
                      <a:pt x="16200" y="15200"/>
                    </a:lnTo>
                    <a:lnTo>
                      <a:pt x="13500" y="14400"/>
                    </a:lnTo>
                    <a:lnTo>
                      <a:pt x="13500" y="13600"/>
                    </a:lnTo>
                    <a:lnTo>
                      <a:pt x="13500" y="12800"/>
                    </a:lnTo>
                    <a:lnTo>
                      <a:pt x="13500" y="12800"/>
                    </a:lnTo>
                    <a:lnTo>
                      <a:pt x="13500" y="12000"/>
                    </a:lnTo>
                    <a:lnTo>
                      <a:pt x="13500" y="11200"/>
                    </a:lnTo>
                    <a:lnTo>
                      <a:pt x="16200" y="10400"/>
                    </a:lnTo>
                    <a:lnTo>
                      <a:pt x="16200" y="8800"/>
                    </a:lnTo>
                    <a:lnTo>
                      <a:pt x="16200" y="7200"/>
                    </a:lnTo>
                    <a:lnTo>
                      <a:pt x="16200" y="5600"/>
                    </a:lnTo>
                    <a:lnTo>
                      <a:pt x="18900" y="4800"/>
                    </a:lnTo>
                    <a:lnTo>
                      <a:pt x="18900" y="3200"/>
                    </a:lnTo>
                    <a:lnTo>
                      <a:pt x="18900" y="2400"/>
                    </a:lnTo>
                    <a:lnTo>
                      <a:pt x="21600" y="800"/>
                    </a:lnTo>
                    <a:lnTo>
                      <a:pt x="5400" y="0"/>
                    </a:lnTo>
                    <a:lnTo>
                      <a:pt x="5400" y="800"/>
                    </a:lnTo>
                    <a:lnTo>
                      <a:pt x="5400" y="2400"/>
                    </a:lnTo>
                    <a:lnTo>
                      <a:pt x="2700" y="4000"/>
                    </a:lnTo>
                    <a:lnTo>
                      <a:pt x="2700" y="5600"/>
                    </a:lnTo>
                    <a:lnTo>
                      <a:pt x="2700" y="7200"/>
                    </a:lnTo>
                    <a:lnTo>
                      <a:pt x="2700" y="8000"/>
                    </a:lnTo>
                    <a:lnTo>
                      <a:pt x="0" y="9600"/>
                    </a:lnTo>
                    <a:lnTo>
                      <a:pt x="0" y="11200"/>
                    </a:lnTo>
                    <a:lnTo>
                      <a:pt x="0" y="12000"/>
                    </a:lnTo>
                    <a:lnTo>
                      <a:pt x="0" y="12800"/>
                    </a:lnTo>
                    <a:lnTo>
                      <a:pt x="0" y="13600"/>
                    </a:lnTo>
                    <a:lnTo>
                      <a:pt x="0" y="14400"/>
                    </a:lnTo>
                    <a:lnTo>
                      <a:pt x="0" y="14400"/>
                    </a:lnTo>
                    <a:lnTo>
                      <a:pt x="0" y="15200"/>
                    </a:lnTo>
                    <a:lnTo>
                      <a:pt x="2700" y="16000"/>
                    </a:lnTo>
                    <a:lnTo>
                      <a:pt x="2700" y="16800"/>
                    </a:lnTo>
                    <a:lnTo>
                      <a:pt x="2700" y="17600"/>
                    </a:lnTo>
                    <a:lnTo>
                      <a:pt x="2700" y="18400"/>
                    </a:lnTo>
                    <a:lnTo>
                      <a:pt x="5400" y="19200"/>
                    </a:lnTo>
                    <a:lnTo>
                      <a:pt x="5400" y="19200"/>
                    </a:lnTo>
                    <a:lnTo>
                      <a:pt x="5400" y="20000"/>
                    </a:lnTo>
                    <a:lnTo>
                      <a:pt x="8100" y="20800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21600" y="18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38" name="Shape 5138"/>
              <p:cNvSpPr/>
              <p:nvPr/>
            </p:nvSpPr>
            <p:spPr>
              <a:xfrm>
                <a:off x="1873250" y="1387475"/>
                <a:ext cx="44450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057" y="0"/>
                    </a:moveTo>
                    <a:lnTo>
                      <a:pt x="20057" y="0"/>
                    </a:lnTo>
                    <a:lnTo>
                      <a:pt x="18514" y="1964"/>
                    </a:lnTo>
                    <a:lnTo>
                      <a:pt x="17743" y="3927"/>
                    </a:lnTo>
                    <a:lnTo>
                      <a:pt x="16200" y="3927"/>
                    </a:lnTo>
                    <a:lnTo>
                      <a:pt x="15429" y="5891"/>
                    </a:lnTo>
                    <a:lnTo>
                      <a:pt x="13886" y="7855"/>
                    </a:lnTo>
                    <a:lnTo>
                      <a:pt x="12343" y="7855"/>
                    </a:lnTo>
                    <a:lnTo>
                      <a:pt x="12343" y="7855"/>
                    </a:lnTo>
                    <a:lnTo>
                      <a:pt x="11571" y="9818"/>
                    </a:lnTo>
                    <a:lnTo>
                      <a:pt x="10800" y="9818"/>
                    </a:lnTo>
                    <a:lnTo>
                      <a:pt x="10029" y="9818"/>
                    </a:lnTo>
                    <a:lnTo>
                      <a:pt x="9257" y="9818"/>
                    </a:lnTo>
                    <a:lnTo>
                      <a:pt x="9257" y="9818"/>
                    </a:lnTo>
                    <a:lnTo>
                      <a:pt x="8486" y="9818"/>
                    </a:lnTo>
                    <a:lnTo>
                      <a:pt x="7714" y="9818"/>
                    </a:lnTo>
                    <a:lnTo>
                      <a:pt x="6943" y="9818"/>
                    </a:lnTo>
                    <a:lnTo>
                      <a:pt x="6943" y="9818"/>
                    </a:lnTo>
                    <a:lnTo>
                      <a:pt x="6171" y="9818"/>
                    </a:lnTo>
                    <a:lnTo>
                      <a:pt x="6171" y="9818"/>
                    </a:lnTo>
                    <a:lnTo>
                      <a:pt x="5400" y="9818"/>
                    </a:lnTo>
                    <a:lnTo>
                      <a:pt x="4629" y="9818"/>
                    </a:lnTo>
                    <a:lnTo>
                      <a:pt x="4629" y="9818"/>
                    </a:lnTo>
                    <a:lnTo>
                      <a:pt x="3857" y="9818"/>
                    </a:lnTo>
                    <a:lnTo>
                      <a:pt x="3857" y="9818"/>
                    </a:lnTo>
                    <a:lnTo>
                      <a:pt x="3857" y="9818"/>
                    </a:lnTo>
                    <a:lnTo>
                      <a:pt x="3086" y="7855"/>
                    </a:lnTo>
                    <a:lnTo>
                      <a:pt x="3086" y="7855"/>
                    </a:lnTo>
                    <a:lnTo>
                      <a:pt x="0" y="15709"/>
                    </a:lnTo>
                    <a:lnTo>
                      <a:pt x="771" y="17673"/>
                    </a:lnTo>
                    <a:lnTo>
                      <a:pt x="1543" y="17673"/>
                    </a:lnTo>
                    <a:lnTo>
                      <a:pt x="2314" y="17673"/>
                    </a:lnTo>
                    <a:lnTo>
                      <a:pt x="2314" y="19636"/>
                    </a:lnTo>
                    <a:lnTo>
                      <a:pt x="3086" y="19636"/>
                    </a:lnTo>
                    <a:lnTo>
                      <a:pt x="3857" y="19636"/>
                    </a:lnTo>
                    <a:lnTo>
                      <a:pt x="4629" y="21600"/>
                    </a:lnTo>
                    <a:lnTo>
                      <a:pt x="5400" y="21600"/>
                    </a:lnTo>
                    <a:lnTo>
                      <a:pt x="6171" y="21600"/>
                    </a:lnTo>
                    <a:lnTo>
                      <a:pt x="6943" y="21600"/>
                    </a:lnTo>
                    <a:lnTo>
                      <a:pt x="7714" y="21600"/>
                    </a:lnTo>
                    <a:lnTo>
                      <a:pt x="8486" y="21600"/>
                    </a:lnTo>
                    <a:lnTo>
                      <a:pt x="8486" y="21600"/>
                    </a:lnTo>
                    <a:lnTo>
                      <a:pt x="9257" y="21600"/>
                    </a:lnTo>
                    <a:lnTo>
                      <a:pt x="10029" y="19636"/>
                    </a:lnTo>
                    <a:lnTo>
                      <a:pt x="10800" y="19636"/>
                    </a:lnTo>
                    <a:lnTo>
                      <a:pt x="11571" y="19636"/>
                    </a:lnTo>
                    <a:lnTo>
                      <a:pt x="12343" y="19636"/>
                    </a:lnTo>
                    <a:lnTo>
                      <a:pt x="13114" y="17673"/>
                    </a:lnTo>
                    <a:lnTo>
                      <a:pt x="13886" y="17673"/>
                    </a:lnTo>
                    <a:lnTo>
                      <a:pt x="15429" y="17673"/>
                    </a:lnTo>
                    <a:lnTo>
                      <a:pt x="16971" y="15709"/>
                    </a:lnTo>
                    <a:lnTo>
                      <a:pt x="17743" y="13745"/>
                    </a:lnTo>
                    <a:lnTo>
                      <a:pt x="19286" y="11782"/>
                    </a:lnTo>
                    <a:lnTo>
                      <a:pt x="20829" y="11782"/>
                    </a:lnTo>
                    <a:lnTo>
                      <a:pt x="21600" y="9818"/>
                    </a:lnTo>
                    <a:lnTo>
                      <a:pt x="21600" y="9818"/>
                    </a:lnTo>
                    <a:lnTo>
                      <a:pt x="200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39" name="Shape 5139"/>
              <p:cNvSpPr/>
              <p:nvPr/>
            </p:nvSpPr>
            <p:spPr>
              <a:xfrm>
                <a:off x="1914525" y="1376362"/>
                <a:ext cx="41275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600"/>
                    </a:moveTo>
                    <a:lnTo>
                      <a:pt x="21600" y="3600"/>
                    </a:lnTo>
                    <a:lnTo>
                      <a:pt x="20769" y="3600"/>
                    </a:lnTo>
                    <a:lnTo>
                      <a:pt x="19938" y="1800"/>
                    </a:lnTo>
                    <a:lnTo>
                      <a:pt x="19108" y="1800"/>
                    </a:lnTo>
                    <a:lnTo>
                      <a:pt x="19108" y="1800"/>
                    </a:lnTo>
                    <a:lnTo>
                      <a:pt x="18277" y="0"/>
                    </a:lnTo>
                    <a:lnTo>
                      <a:pt x="17446" y="0"/>
                    </a:lnTo>
                    <a:lnTo>
                      <a:pt x="16615" y="0"/>
                    </a:lnTo>
                    <a:lnTo>
                      <a:pt x="15785" y="0"/>
                    </a:lnTo>
                    <a:lnTo>
                      <a:pt x="14954" y="0"/>
                    </a:lnTo>
                    <a:lnTo>
                      <a:pt x="14954" y="0"/>
                    </a:lnTo>
                    <a:lnTo>
                      <a:pt x="14123" y="0"/>
                    </a:lnTo>
                    <a:lnTo>
                      <a:pt x="13292" y="0"/>
                    </a:lnTo>
                    <a:lnTo>
                      <a:pt x="12462" y="1800"/>
                    </a:lnTo>
                    <a:lnTo>
                      <a:pt x="11631" y="1800"/>
                    </a:lnTo>
                    <a:lnTo>
                      <a:pt x="10800" y="1800"/>
                    </a:lnTo>
                    <a:lnTo>
                      <a:pt x="10800" y="1800"/>
                    </a:lnTo>
                    <a:lnTo>
                      <a:pt x="9969" y="1800"/>
                    </a:lnTo>
                    <a:lnTo>
                      <a:pt x="9138" y="3600"/>
                    </a:lnTo>
                    <a:lnTo>
                      <a:pt x="8308" y="3600"/>
                    </a:lnTo>
                    <a:lnTo>
                      <a:pt x="7477" y="5400"/>
                    </a:lnTo>
                    <a:lnTo>
                      <a:pt x="6646" y="5400"/>
                    </a:lnTo>
                    <a:lnTo>
                      <a:pt x="4985" y="7200"/>
                    </a:lnTo>
                    <a:lnTo>
                      <a:pt x="2492" y="10800"/>
                    </a:lnTo>
                    <a:lnTo>
                      <a:pt x="0" y="12600"/>
                    </a:lnTo>
                    <a:lnTo>
                      <a:pt x="1662" y="21600"/>
                    </a:lnTo>
                    <a:lnTo>
                      <a:pt x="4154" y="18000"/>
                    </a:lnTo>
                    <a:lnTo>
                      <a:pt x="6646" y="16200"/>
                    </a:lnTo>
                    <a:lnTo>
                      <a:pt x="8308" y="14400"/>
                    </a:lnTo>
                    <a:lnTo>
                      <a:pt x="9138" y="12600"/>
                    </a:lnTo>
                    <a:lnTo>
                      <a:pt x="9969" y="12600"/>
                    </a:lnTo>
                    <a:lnTo>
                      <a:pt x="10800" y="12600"/>
                    </a:lnTo>
                    <a:lnTo>
                      <a:pt x="10800" y="12600"/>
                    </a:lnTo>
                    <a:lnTo>
                      <a:pt x="11631" y="10800"/>
                    </a:lnTo>
                    <a:lnTo>
                      <a:pt x="12462" y="10800"/>
                    </a:lnTo>
                    <a:lnTo>
                      <a:pt x="13292" y="10800"/>
                    </a:lnTo>
                    <a:lnTo>
                      <a:pt x="13292" y="10800"/>
                    </a:lnTo>
                    <a:lnTo>
                      <a:pt x="14123" y="10800"/>
                    </a:lnTo>
                    <a:lnTo>
                      <a:pt x="14954" y="10800"/>
                    </a:lnTo>
                    <a:lnTo>
                      <a:pt x="14954" y="10800"/>
                    </a:lnTo>
                    <a:lnTo>
                      <a:pt x="15785" y="9000"/>
                    </a:lnTo>
                    <a:lnTo>
                      <a:pt x="15785" y="9000"/>
                    </a:lnTo>
                    <a:lnTo>
                      <a:pt x="16615" y="9000"/>
                    </a:lnTo>
                    <a:lnTo>
                      <a:pt x="16615" y="10800"/>
                    </a:lnTo>
                    <a:lnTo>
                      <a:pt x="17446" y="10800"/>
                    </a:lnTo>
                    <a:lnTo>
                      <a:pt x="17446" y="10800"/>
                    </a:lnTo>
                    <a:lnTo>
                      <a:pt x="17446" y="10800"/>
                    </a:lnTo>
                    <a:lnTo>
                      <a:pt x="18277" y="10800"/>
                    </a:lnTo>
                    <a:lnTo>
                      <a:pt x="18277" y="10800"/>
                    </a:lnTo>
                    <a:lnTo>
                      <a:pt x="18277" y="10800"/>
                    </a:lnTo>
                    <a:lnTo>
                      <a:pt x="18277" y="10800"/>
                    </a:lnTo>
                    <a:lnTo>
                      <a:pt x="21600" y="3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40" name="Shape 5140"/>
              <p:cNvSpPr/>
              <p:nvPr/>
            </p:nvSpPr>
            <p:spPr>
              <a:xfrm>
                <a:off x="1949450" y="1379537"/>
                <a:ext cx="12700" cy="444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00" y="21600"/>
                    </a:moveTo>
                    <a:lnTo>
                      <a:pt x="16200" y="21600"/>
                    </a:lnTo>
                    <a:lnTo>
                      <a:pt x="16200" y="20057"/>
                    </a:lnTo>
                    <a:lnTo>
                      <a:pt x="18900" y="18514"/>
                    </a:lnTo>
                    <a:lnTo>
                      <a:pt x="18900" y="16971"/>
                    </a:lnTo>
                    <a:lnTo>
                      <a:pt x="18900" y="15429"/>
                    </a:lnTo>
                    <a:lnTo>
                      <a:pt x="18900" y="14657"/>
                    </a:lnTo>
                    <a:lnTo>
                      <a:pt x="21600" y="13114"/>
                    </a:lnTo>
                    <a:lnTo>
                      <a:pt x="21600" y="11571"/>
                    </a:lnTo>
                    <a:lnTo>
                      <a:pt x="21600" y="10029"/>
                    </a:lnTo>
                    <a:lnTo>
                      <a:pt x="21600" y="9257"/>
                    </a:lnTo>
                    <a:lnTo>
                      <a:pt x="21600" y="8486"/>
                    </a:lnTo>
                    <a:lnTo>
                      <a:pt x="21600" y="7714"/>
                    </a:lnTo>
                    <a:lnTo>
                      <a:pt x="21600" y="7714"/>
                    </a:lnTo>
                    <a:lnTo>
                      <a:pt x="21600" y="6943"/>
                    </a:lnTo>
                    <a:lnTo>
                      <a:pt x="21600" y="6171"/>
                    </a:lnTo>
                    <a:lnTo>
                      <a:pt x="18900" y="5400"/>
                    </a:lnTo>
                    <a:lnTo>
                      <a:pt x="18900" y="4629"/>
                    </a:lnTo>
                    <a:lnTo>
                      <a:pt x="18900" y="3857"/>
                    </a:lnTo>
                    <a:lnTo>
                      <a:pt x="18900" y="3086"/>
                    </a:lnTo>
                    <a:lnTo>
                      <a:pt x="16200" y="3086"/>
                    </a:lnTo>
                    <a:lnTo>
                      <a:pt x="16200" y="2314"/>
                    </a:lnTo>
                    <a:lnTo>
                      <a:pt x="13500" y="1543"/>
                    </a:lnTo>
                    <a:lnTo>
                      <a:pt x="13500" y="771"/>
                    </a:lnTo>
                    <a:lnTo>
                      <a:pt x="10800" y="771"/>
                    </a:lnTo>
                    <a:lnTo>
                      <a:pt x="10800" y="0"/>
                    </a:lnTo>
                    <a:lnTo>
                      <a:pt x="0" y="3086"/>
                    </a:lnTo>
                    <a:lnTo>
                      <a:pt x="2700" y="3857"/>
                    </a:lnTo>
                    <a:lnTo>
                      <a:pt x="2700" y="3857"/>
                    </a:lnTo>
                    <a:lnTo>
                      <a:pt x="2700" y="3857"/>
                    </a:lnTo>
                    <a:lnTo>
                      <a:pt x="2700" y="4629"/>
                    </a:lnTo>
                    <a:lnTo>
                      <a:pt x="2700" y="4629"/>
                    </a:lnTo>
                    <a:lnTo>
                      <a:pt x="5400" y="5400"/>
                    </a:lnTo>
                    <a:lnTo>
                      <a:pt x="5400" y="5400"/>
                    </a:lnTo>
                    <a:lnTo>
                      <a:pt x="5400" y="5400"/>
                    </a:lnTo>
                    <a:lnTo>
                      <a:pt x="5400" y="6171"/>
                    </a:lnTo>
                    <a:lnTo>
                      <a:pt x="5400" y="6943"/>
                    </a:lnTo>
                    <a:lnTo>
                      <a:pt x="5400" y="6943"/>
                    </a:lnTo>
                    <a:lnTo>
                      <a:pt x="5400" y="7714"/>
                    </a:lnTo>
                    <a:lnTo>
                      <a:pt x="5400" y="8486"/>
                    </a:lnTo>
                    <a:lnTo>
                      <a:pt x="5400" y="8486"/>
                    </a:lnTo>
                    <a:lnTo>
                      <a:pt x="5400" y="9257"/>
                    </a:lnTo>
                    <a:lnTo>
                      <a:pt x="5400" y="10029"/>
                    </a:lnTo>
                    <a:lnTo>
                      <a:pt x="5400" y="10800"/>
                    </a:lnTo>
                    <a:lnTo>
                      <a:pt x="5400" y="12343"/>
                    </a:lnTo>
                    <a:lnTo>
                      <a:pt x="5400" y="13886"/>
                    </a:lnTo>
                    <a:lnTo>
                      <a:pt x="5400" y="15429"/>
                    </a:lnTo>
                    <a:lnTo>
                      <a:pt x="5400" y="16971"/>
                    </a:lnTo>
                    <a:lnTo>
                      <a:pt x="2700" y="17743"/>
                    </a:lnTo>
                    <a:lnTo>
                      <a:pt x="2700" y="19286"/>
                    </a:lnTo>
                    <a:lnTo>
                      <a:pt x="2700" y="20829"/>
                    </a:lnTo>
                    <a:lnTo>
                      <a:pt x="2700" y="20829"/>
                    </a:lnTo>
                    <a:lnTo>
                      <a:pt x="16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41" name="Shape 5141"/>
              <p:cNvSpPr/>
              <p:nvPr/>
            </p:nvSpPr>
            <p:spPr>
              <a:xfrm>
                <a:off x="1947862" y="1422400"/>
                <a:ext cx="1111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400"/>
                    </a:moveTo>
                    <a:lnTo>
                      <a:pt x="21600" y="18400"/>
                    </a:lnTo>
                    <a:lnTo>
                      <a:pt x="21600" y="18400"/>
                    </a:lnTo>
                    <a:lnTo>
                      <a:pt x="21600" y="18400"/>
                    </a:lnTo>
                    <a:lnTo>
                      <a:pt x="18514" y="17600"/>
                    </a:lnTo>
                    <a:lnTo>
                      <a:pt x="18514" y="17600"/>
                    </a:lnTo>
                    <a:lnTo>
                      <a:pt x="18514" y="16800"/>
                    </a:lnTo>
                    <a:lnTo>
                      <a:pt x="18514" y="16800"/>
                    </a:lnTo>
                    <a:lnTo>
                      <a:pt x="18514" y="16800"/>
                    </a:lnTo>
                    <a:lnTo>
                      <a:pt x="15429" y="16000"/>
                    </a:lnTo>
                    <a:lnTo>
                      <a:pt x="15429" y="15200"/>
                    </a:lnTo>
                    <a:lnTo>
                      <a:pt x="15429" y="15200"/>
                    </a:lnTo>
                    <a:lnTo>
                      <a:pt x="15429" y="14400"/>
                    </a:lnTo>
                    <a:lnTo>
                      <a:pt x="15429" y="14400"/>
                    </a:lnTo>
                    <a:lnTo>
                      <a:pt x="15429" y="13600"/>
                    </a:lnTo>
                    <a:lnTo>
                      <a:pt x="15429" y="12800"/>
                    </a:lnTo>
                    <a:lnTo>
                      <a:pt x="15429" y="12000"/>
                    </a:lnTo>
                    <a:lnTo>
                      <a:pt x="15429" y="12000"/>
                    </a:lnTo>
                    <a:lnTo>
                      <a:pt x="15429" y="10400"/>
                    </a:lnTo>
                    <a:lnTo>
                      <a:pt x="15429" y="8800"/>
                    </a:lnTo>
                    <a:lnTo>
                      <a:pt x="18514" y="7200"/>
                    </a:lnTo>
                    <a:lnTo>
                      <a:pt x="18514" y="6400"/>
                    </a:lnTo>
                    <a:lnTo>
                      <a:pt x="18514" y="4800"/>
                    </a:lnTo>
                    <a:lnTo>
                      <a:pt x="18514" y="3200"/>
                    </a:lnTo>
                    <a:lnTo>
                      <a:pt x="21600" y="2400"/>
                    </a:lnTo>
                    <a:lnTo>
                      <a:pt x="21600" y="800"/>
                    </a:lnTo>
                    <a:lnTo>
                      <a:pt x="6171" y="0"/>
                    </a:lnTo>
                    <a:lnTo>
                      <a:pt x="3086" y="1600"/>
                    </a:lnTo>
                    <a:lnTo>
                      <a:pt x="3086" y="2400"/>
                    </a:lnTo>
                    <a:lnTo>
                      <a:pt x="3086" y="4000"/>
                    </a:lnTo>
                    <a:lnTo>
                      <a:pt x="0" y="5600"/>
                    </a:lnTo>
                    <a:lnTo>
                      <a:pt x="0" y="7200"/>
                    </a:lnTo>
                    <a:lnTo>
                      <a:pt x="0" y="8000"/>
                    </a:lnTo>
                    <a:lnTo>
                      <a:pt x="0" y="9600"/>
                    </a:lnTo>
                    <a:lnTo>
                      <a:pt x="0" y="11200"/>
                    </a:lnTo>
                    <a:lnTo>
                      <a:pt x="0" y="12000"/>
                    </a:lnTo>
                    <a:lnTo>
                      <a:pt x="0" y="12800"/>
                    </a:lnTo>
                    <a:lnTo>
                      <a:pt x="0" y="13600"/>
                    </a:lnTo>
                    <a:lnTo>
                      <a:pt x="0" y="14400"/>
                    </a:lnTo>
                    <a:lnTo>
                      <a:pt x="0" y="15200"/>
                    </a:lnTo>
                    <a:lnTo>
                      <a:pt x="0" y="16000"/>
                    </a:lnTo>
                    <a:lnTo>
                      <a:pt x="0" y="16800"/>
                    </a:lnTo>
                    <a:lnTo>
                      <a:pt x="0" y="16800"/>
                    </a:lnTo>
                    <a:lnTo>
                      <a:pt x="0" y="17600"/>
                    </a:lnTo>
                    <a:lnTo>
                      <a:pt x="3086" y="18400"/>
                    </a:lnTo>
                    <a:lnTo>
                      <a:pt x="3086" y="19200"/>
                    </a:lnTo>
                    <a:lnTo>
                      <a:pt x="6171" y="20000"/>
                    </a:lnTo>
                    <a:lnTo>
                      <a:pt x="6171" y="20000"/>
                    </a:lnTo>
                    <a:lnTo>
                      <a:pt x="9257" y="20800"/>
                    </a:lnTo>
                    <a:lnTo>
                      <a:pt x="9257" y="21600"/>
                    </a:lnTo>
                    <a:lnTo>
                      <a:pt x="12343" y="21600"/>
                    </a:lnTo>
                    <a:lnTo>
                      <a:pt x="12343" y="21600"/>
                    </a:lnTo>
                    <a:lnTo>
                      <a:pt x="21600" y="18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42" name="Shape 5142"/>
              <p:cNvSpPr/>
              <p:nvPr/>
            </p:nvSpPr>
            <p:spPr>
              <a:xfrm>
                <a:off x="1954212" y="1452562"/>
                <a:ext cx="44451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057" y="0"/>
                    </a:moveTo>
                    <a:lnTo>
                      <a:pt x="20057" y="0"/>
                    </a:lnTo>
                    <a:lnTo>
                      <a:pt x="18514" y="1964"/>
                    </a:lnTo>
                    <a:lnTo>
                      <a:pt x="16971" y="3927"/>
                    </a:lnTo>
                    <a:lnTo>
                      <a:pt x="15429" y="3927"/>
                    </a:lnTo>
                    <a:lnTo>
                      <a:pt x="13886" y="5891"/>
                    </a:lnTo>
                    <a:lnTo>
                      <a:pt x="13114" y="7855"/>
                    </a:lnTo>
                    <a:lnTo>
                      <a:pt x="11571" y="7855"/>
                    </a:lnTo>
                    <a:lnTo>
                      <a:pt x="10029" y="9818"/>
                    </a:lnTo>
                    <a:lnTo>
                      <a:pt x="9257" y="9818"/>
                    </a:lnTo>
                    <a:lnTo>
                      <a:pt x="8486" y="9818"/>
                    </a:lnTo>
                    <a:lnTo>
                      <a:pt x="7714" y="9818"/>
                    </a:lnTo>
                    <a:lnTo>
                      <a:pt x="7714" y="9818"/>
                    </a:lnTo>
                    <a:lnTo>
                      <a:pt x="6943" y="11782"/>
                    </a:lnTo>
                    <a:lnTo>
                      <a:pt x="6171" y="11782"/>
                    </a:lnTo>
                    <a:lnTo>
                      <a:pt x="6171" y="11782"/>
                    </a:lnTo>
                    <a:lnTo>
                      <a:pt x="5400" y="11782"/>
                    </a:lnTo>
                    <a:lnTo>
                      <a:pt x="5400" y="11782"/>
                    </a:lnTo>
                    <a:lnTo>
                      <a:pt x="4629" y="9818"/>
                    </a:lnTo>
                    <a:lnTo>
                      <a:pt x="4629" y="9818"/>
                    </a:lnTo>
                    <a:lnTo>
                      <a:pt x="3857" y="9818"/>
                    </a:lnTo>
                    <a:lnTo>
                      <a:pt x="3857" y="9818"/>
                    </a:lnTo>
                    <a:lnTo>
                      <a:pt x="3086" y="9818"/>
                    </a:lnTo>
                    <a:lnTo>
                      <a:pt x="3086" y="9818"/>
                    </a:lnTo>
                    <a:lnTo>
                      <a:pt x="3086" y="9818"/>
                    </a:lnTo>
                    <a:lnTo>
                      <a:pt x="2314" y="7855"/>
                    </a:lnTo>
                    <a:lnTo>
                      <a:pt x="0" y="15709"/>
                    </a:lnTo>
                    <a:lnTo>
                      <a:pt x="771" y="17673"/>
                    </a:lnTo>
                    <a:lnTo>
                      <a:pt x="771" y="17673"/>
                    </a:lnTo>
                    <a:lnTo>
                      <a:pt x="1543" y="19636"/>
                    </a:lnTo>
                    <a:lnTo>
                      <a:pt x="2314" y="19636"/>
                    </a:lnTo>
                    <a:lnTo>
                      <a:pt x="3086" y="19636"/>
                    </a:lnTo>
                    <a:lnTo>
                      <a:pt x="3857" y="21600"/>
                    </a:lnTo>
                    <a:lnTo>
                      <a:pt x="3857" y="21600"/>
                    </a:lnTo>
                    <a:lnTo>
                      <a:pt x="4629" y="21600"/>
                    </a:lnTo>
                    <a:lnTo>
                      <a:pt x="5400" y="21600"/>
                    </a:lnTo>
                    <a:lnTo>
                      <a:pt x="6171" y="21600"/>
                    </a:lnTo>
                    <a:lnTo>
                      <a:pt x="6943" y="21600"/>
                    </a:lnTo>
                    <a:lnTo>
                      <a:pt x="7714" y="21600"/>
                    </a:lnTo>
                    <a:lnTo>
                      <a:pt x="7714" y="21600"/>
                    </a:lnTo>
                    <a:lnTo>
                      <a:pt x="8486" y="21600"/>
                    </a:lnTo>
                    <a:lnTo>
                      <a:pt x="9257" y="21600"/>
                    </a:lnTo>
                    <a:lnTo>
                      <a:pt x="10029" y="19636"/>
                    </a:lnTo>
                    <a:lnTo>
                      <a:pt x="11571" y="19636"/>
                    </a:lnTo>
                    <a:lnTo>
                      <a:pt x="12343" y="17673"/>
                    </a:lnTo>
                    <a:lnTo>
                      <a:pt x="13886" y="17673"/>
                    </a:lnTo>
                    <a:lnTo>
                      <a:pt x="15429" y="15709"/>
                    </a:lnTo>
                    <a:lnTo>
                      <a:pt x="16971" y="15709"/>
                    </a:lnTo>
                    <a:lnTo>
                      <a:pt x="18514" y="13745"/>
                    </a:lnTo>
                    <a:lnTo>
                      <a:pt x="20057" y="11782"/>
                    </a:lnTo>
                    <a:lnTo>
                      <a:pt x="21600" y="9818"/>
                    </a:lnTo>
                    <a:lnTo>
                      <a:pt x="21600" y="9818"/>
                    </a:lnTo>
                    <a:lnTo>
                      <a:pt x="200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43" name="Shape 5143"/>
              <p:cNvSpPr/>
              <p:nvPr/>
            </p:nvSpPr>
            <p:spPr>
              <a:xfrm>
                <a:off x="1995487" y="1444625"/>
                <a:ext cx="42863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4320"/>
                    </a:move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20800" y="2160"/>
                    </a:lnTo>
                    <a:lnTo>
                      <a:pt x="20000" y="2160"/>
                    </a:lnTo>
                    <a:lnTo>
                      <a:pt x="19200" y="2160"/>
                    </a:lnTo>
                    <a:lnTo>
                      <a:pt x="19200" y="0"/>
                    </a:lnTo>
                    <a:lnTo>
                      <a:pt x="18400" y="0"/>
                    </a:lnTo>
                    <a:lnTo>
                      <a:pt x="17600" y="0"/>
                    </a:lnTo>
                    <a:lnTo>
                      <a:pt x="16800" y="0"/>
                    </a:lnTo>
                    <a:lnTo>
                      <a:pt x="16000" y="0"/>
                    </a:lnTo>
                    <a:lnTo>
                      <a:pt x="15200" y="0"/>
                    </a:lnTo>
                    <a:lnTo>
                      <a:pt x="15200" y="0"/>
                    </a:lnTo>
                    <a:lnTo>
                      <a:pt x="14400" y="0"/>
                    </a:lnTo>
                    <a:lnTo>
                      <a:pt x="13600" y="0"/>
                    </a:lnTo>
                    <a:lnTo>
                      <a:pt x="12800" y="0"/>
                    </a:lnTo>
                    <a:lnTo>
                      <a:pt x="12000" y="0"/>
                    </a:lnTo>
                    <a:lnTo>
                      <a:pt x="11200" y="0"/>
                    </a:lnTo>
                    <a:lnTo>
                      <a:pt x="10400" y="2160"/>
                    </a:lnTo>
                    <a:lnTo>
                      <a:pt x="8800" y="2160"/>
                    </a:lnTo>
                    <a:lnTo>
                      <a:pt x="7200" y="4320"/>
                    </a:lnTo>
                    <a:lnTo>
                      <a:pt x="5600" y="4320"/>
                    </a:lnTo>
                    <a:lnTo>
                      <a:pt x="4000" y="6480"/>
                    </a:lnTo>
                    <a:lnTo>
                      <a:pt x="2400" y="8640"/>
                    </a:lnTo>
                    <a:lnTo>
                      <a:pt x="1600" y="10800"/>
                    </a:lnTo>
                    <a:lnTo>
                      <a:pt x="0" y="10800"/>
                    </a:lnTo>
                    <a:lnTo>
                      <a:pt x="1600" y="21600"/>
                    </a:lnTo>
                    <a:lnTo>
                      <a:pt x="2400" y="21600"/>
                    </a:lnTo>
                    <a:lnTo>
                      <a:pt x="4000" y="19440"/>
                    </a:lnTo>
                    <a:lnTo>
                      <a:pt x="5600" y="17280"/>
                    </a:lnTo>
                    <a:lnTo>
                      <a:pt x="7200" y="17280"/>
                    </a:lnTo>
                    <a:lnTo>
                      <a:pt x="8800" y="15120"/>
                    </a:lnTo>
                    <a:lnTo>
                      <a:pt x="10400" y="12960"/>
                    </a:lnTo>
                    <a:lnTo>
                      <a:pt x="11200" y="12960"/>
                    </a:lnTo>
                    <a:lnTo>
                      <a:pt x="12800" y="10800"/>
                    </a:lnTo>
                    <a:lnTo>
                      <a:pt x="12800" y="10800"/>
                    </a:lnTo>
                    <a:lnTo>
                      <a:pt x="13600" y="10800"/>
                    </a:lnTo>
                    <a:lnTo>
                      <a:pt x="14400" y="10800"/>
                    </a:lnTo>
                    <a:lnTo>
                      <a:pt x="14400" y="10800"/>
                    </a:lnTo>
                    <a:lnTo>
                      <a:pt x="15200" y="10800"/>
                    </a:lnTo>
                    <a:lnTo>
                      <a:pt x="16000" y="10800"/>
                    </a:lnTo>
                    <a:lnTo>
                      <a:pt x="16000" y="10800"/>
                    </a:lnTo>
                    <a:lnTo>
                      <a:pt x="16800" y="10800"/>
                    </a:lnTo>
                    <a:lnTo>
                      <a:pt x="16800" y="10800"/>
                    </a:lnTo>
                    <a:lnTo>
                      <a:pt x="17600" y="10800"/>
                    </a:lnTo>
                    <a:lnTo>
                      <a:pt x="17600" y="10800"/>
                    </a:lnTo>
                    <a:lnTo>
                      <a:pt x="17600" y="10800"/>
                    </a:lnTo>
                    <a:lnTo>
                      <a:pt x="18400" y="12960"/>
                    </a:lnTo>
                    <a:lnTo>
                      <a:pt x="18400" y="12960"/>
                    </a:lnTo>
                    <a:lnTo>
                      <a:pt x="19200" y="12960"/>
                    </a:lnTo>
                    <a:lnTo>
                      <a:pt x="19200" y="15120"/>
                    </a:lnTo>
                    <a:lnTo>
                      <a:pt x="19200" y="15120"/>
                    </a:lnTo>
                    <a:lnTo>
                      <a:pt x="21600" y="43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44" name="Shape 5144"/>
              <p:cNvSpPr/>
              <p:nvPr/>
            </p:nvSpPr>
            <p:spPr>
              <a:xfrm>
                <a:off x="2033587" y="1447800"/>
                <a:ext cx="12701" cy="444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00" y="21600"/>
                    </a:moveTo>
                    <a:lnTo>
                      <a:pt x="16200" y="21600"/>
                    </a:lnTo>
                    <a:lnTo>
                      <a:pt x="16200" y="20057"/>
                    </a:lnTo>
                    <a:lnTo>
                      <a:pt x="18900" y="19286"/>
                    </a:lnTo>
                    <a:lnTo>
                      <a:pt x="18900" y="17743"/>
                    </a:lnTo>
                    <a:lnTo>
                      <a:pt x="18900" y="16200"/>
                    </a:lnTo>
                    <a:lnTo>
                      <a:pt x="18900" y="14657"/>
                    </a:lnTo>
                    <a:lnTo>
                      <a:pt x="21600" y="13114"/>
                    </a:lnTo>
                    <a:lnTo>
                      <a:pt x="21600" y="11571"/>
                    </a:lnTo>
                    <a:lnTo>
                      <a:pt x="21600" y="10800"/>
                    </a:lnTo>
                    <a:lnTo>
                      <a:pt x="21600" y="9257"/>
                    </a:lnTo>
                    <a:lnTo>
                      <a:pt x="21600" y="9257"/>
                    </a:lnTo>
                    <a:lnTo>
                      <a:pt x="21600" y="8486"/>
                    </a:lnTo>
                    <a:lnTo>
                      <a:pt x="21600" y="7714"/>
                    </a:lnTo>
                    <a:lnTo>
                      <a:pt x="21600" y="6943"/>
                    </a:lnTo>
                    <a:lnTo>
                      <a:pt x="21600" y="6171"/>
                    </a:lnTo>
                    <a:lnTo>
                      <a:pt x="18900" y="5400"/>
                    </a:lnTo>
                    <a:lnTo>
                      <a:pt x="18900" y="4629"/>
                    </a:lnTo>
                    <a:lnTo>
                      <a:pt x="18900" y="3857"/>
                    </a:lnTo>
                    <a:lnTo>
                      <a:pt x="18900" y="3857"/>
                    </a:lnTo>
                    <a:lnTo>
                      <a:pt x="16200" y="3086"/>
                    </a:lnTo>
                    <a:lnTo>
                      <a:pt x="16200" y="2314"/>
                    </a:lnTo>
                    <a:lnTo>
                      <a:pt x="13500" y="1543"/>
                    </a:lnTo>
                    <a:lnTo>
                      <a:pt x="13500" y="1543"/>
                    </a:lnTo>
                    <a:lnTo>
                      <a:pt x="10800" y="771"/>
                    </a:lnTo>
                    <a:lnTo>
                      <a:pt x="8100" y="0"/>
                    </a:lnTo>
                    <a:lnTo>
                      <a:pt x="0" y="3857"/>
                    </a:lnTo>
                    <a:lnTo>
                      <a:pt x="0" y="3857"/>
                    </a:lnTo>
                    <a:lnTo>
                      <a:pt x="2700" y="3857"/>
                    </a:lnTo>
                    <a:lnTo>
                      <a:pt x="2700" y="3857"/>
                    </a:lnTo>
                    <a:lnTo>
                      <a:pt x="2700" y="4629"/>
                    </a:lnTo>
                    <a:lnTo>
                      <a:pt x="2700" y="4629"/>
                    </a:lnTo>
                    <a:lnTo>
                      <a:pt x="5400" y="5400"/>
                    </a:lnTo>
                    <a:lnTo>
                      <a:pt x="5400" y="5400"/>
                    </a:lnTo>
                    <a:lnTo>
                      <a:pt x="5400" y="6171"/>
                    </a:lnTo>
                    <a:lnTo>
                      <a:pt x="5400" y="6171"/>
                    </a:lnTo>
                    <a:lnTo>
                      <a:pt x="5400" y="6943"/>
                    </a:lnTo>
                    <a:lnTo>
                      <a:pt x="5400" y="7714"/>
                    </a:lnTo>
                    <a:lnTo>
                      <a:pt x="5400" y="7714"/>
                    </a:lnTo>
                    <a:lnTo>
                      <a:pt x="5400" y="8486"/>
                    </a:lnTo>
                    <a:lnTo>
                      <a:pt x="5400" y="9257"/>
                    </a:lnTo>
                    <a:lnTo>
                      <a:pt x="5400" y="9257"/>
                    </a:lnTo>
                    <a:lnTo>
                      <a:pt x="5400" y="10029"/>
                    </a:lnTo>
                    <a:lnTo>
                      <a:pt x="5400" y="11571"/>
                    </a:lnTo>
                    <a:lnTo>
                      <a:pt x="5400" y="13114"/>
                    </a:lnTo>
                    <a:lnTo>
                      <a:pt x="5400" y="14657"/>
                    </a:lnTo>
                    <a:lnTo>
                      <a:pt x="5400" y="15429"/>
                    </a:lnTo>
                    <a:lnTo>
                      <a:pt x="5400" y="16971"/>
                    </a:lnTo>
                    <a:lnTo>
                      <a:pt x="2700" y="18514"/>
                    </a:lnTo>
                    <a:lnTo>
                      <a:pt x="2700" y="20057"/>
                    </a:lnTo>
                    <a:lnTo>
                      <a:pt x="2700" y="20829"/>
                    </a:lnTo>
                    <a:lnTo>
                      <a:pt x="2700" y="20829"/>
                    </a:lnTo>
                    <a:lnTo>
                      <a:pt x="16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45" name="Shape 5145"/>
              <p:cNvSpPr/>
              <p:nvPr/>
            </p:nvSpPr>
            <p:spPr>
              <a:xfrm>
                <a:off x="2032000" y="1490662"/>
                <a:ext cx="12700" cy="444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743"/>
                    </a:moveTo>
                    <a:lnTo>
                      <a:pt x="21600" y="17743"/>
                    </a:lnTo>
                    <a:lnTo>
                      <a:pt x="18900" y="17743"/>
                    </a:lnTo>
                    <a:lnTo>
                      <a:pt x="18900" y="17743"/>
                    </a:lnTo>
                    <a:lnTo>
                      <a:pt x="16200" y="17743"/>
                    </a:lnTo>
                    <a:lnTo>
                      <a:pt x="16200" y="16971"/>
                    </a:lnTo>
                    <a:lnTo>
                      <a:pt x="16200" y="16971"/>
                    </a:lnTo>
                    <a:lnTo>
                      <a:pt x="16200" y="16200"/>
                    </a:lnTo>
                    <a:lnTo>
                      <a:pt x="16200" y="16200"/>
                    </a:lnTo>
                    <a:lnTo>
                      <a:pt x="16200" y="15429"/>
                    </a:lnTo>
                    <a:lnTo>
                      <a:pt x="13500" y="15429"/>
                    </a:lnTo>
                    <a:lnTo>
                      <a:pt x="13500" y="14657"/>
                    </a:lnTo>
                    <a:lnTo>
                      <a:pt x="13500" y="14657"/>
                    </a:lnTo>
                    <a:lnTo>
                      <a:pt x="13500" y="13886"/>
                    </a:lnTo>
                    <a:lnTo>
                      <a:pt x="13500" y="13114"/>
                    </a:lnTo>
                    <a:lnTo>
                      <a:pt x="13500" y="12343"/>
                    </a:lnTo>
                    <a:lnTo>
                      <a:pt x="13500" y="12343"/>
                    </a:lnTo>
                    <a:lnTo>
                      <a:pt x="13500" y="11571"/>
                    </a:lnTo>
                    <a:lnTo>
                      <a:pt x="13500" y="10029"/>
                    </a:lnTo>
                    <a:lnTo>
                      <a:pt x="13500" y="8486"/>
                    </a:lnTo>
                    <a:lnTo>
                      <a:pt x="16200" y="7714"/>
                    </a:lnTo>
                    <a:lnTo>
                      <a:pt x="16200" y="6171"/>
                    </a:lnTo>
                    <a:lnTo>
                      <a:pt x="16200" y="4629"/>
                    </a:lnTo>
                    <a:lnTo>
                      <a:pt x="16200" y="3857"/>
                    </a:lnTo>
                    <a:lnTo>
                      <a:pt x="18900" y="2314"/>
                    </a:lnTo>
                    <a:lnTo>
                      <a:pt x="18900" y="771"/>
                    </a:lnTo>
                    <a:lnTo>
                      <a:pt x="5400" y="0"/>
                    </a:lnTo>
                    <a:lnTo>
                      <a:pt x="5400" y="1543"/>
                    </a:lnTo>
                    <a:lnTo>
                      <a:pt x="2700" y="3086"/>
                    </a:lnTo>
                    <a:lnTo>
                      <a:pt x="2700" y="3857"/>
                    </a:lnTo>
                    <a:lnTo>
                      <a:pt x="0" y="5400"/>
                    </a:lnTo>
                    <a:lnTo>
                      <a:pt x="0" y="6943"/>
                    </a:lnTo>
                    <a:lnTo>
                      <a:pt x="0" y="8486"/>
                    </a:lnTo>
                    <a:lnTo>
                      <a:pt x="0" y="10029"/>
                    </a:lnTo>
                    <a:lnTo>
                      <a:pt x="0" y="11571"/>
                    </a:lnTo>
                    <a:lnTo>
                      <a:pt x="0" y="12343"/>
                    </a:lnTo>
                    <a:lnTo>
                      <a:pt x="0" y="12343"/>
                    </a:lnTo>
                    <a:lnTo>
                      <a:pt x="0" y="13114"/>
                    </a:lnTo>
                    <a:lnTo>
                      <a:pt x="0" y="13886"/>
                    </a:lnTo>
                    <a:lnTo>
                      <a:pt x="0" y="14657"/>
                    </a:lnTo>
                    <a:lnTo>
                      <a:pt x="0" y="15429"/>
                    </a:lnTo>
                    <a:lnTo>
                      <a:pt x="0" y="16200"/>
                    </a:lnTo>
                    <a:lnTo>
                      <a:pt x="0" y="16971"/>
                    </a:lnTo>
                    <a:lnTo>
                      <a:pt x="2700" y="17743"/>
                    </a:lnTo>
                    <a:lnTo>
                      <a:pt x="2700" y="17743"/>
                    </a:lnTo>
                    <a:lnTo>
                      <a:pt x="2700" y="18514"/>
                    </a:lnTo>
                    <a:lnTo>
                      <a:pt x="5400" y="19286"/>
                    </a:lnTo>
                    <a:lnTo>
                      <a:pt x="5400" y="20057"/>
                    </a:lnTo>
                    <a:lnTo>
                      <a:pt x="8100" y="20829"/>
                    </a:lnTo>
                    <a:lnTo>
                      <a:pt x="8100" y="20829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21600" y="177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46" name="Shape 5146"/>
              <p:cNvSpPr/>
              <p:nvPr/>
            </p:nvSpPr>
            <p:spPr>
              <a:xfrm>
                <a:off x="2038350" y="1522412"/>
                <a:ext cx="44450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057" y="0"/>
                    </a:moveTo>
                    <a:lnTo>
                      <a:pt x="20057" y="0"/>
                    </a:lnTo>
                    <a:lnTo>
                      <a:pt x="18514" y="0"/>
                    </a:lnTo>
                    <a:lnTo>
                      <a:pt x="17743" y="2160"/>
                    </a:lnTo>
                    <a:lnTo>
                      <a:pt x="16200" y="4320"/>
                    </a:lnTo>
                    <a:lnTo>
                      <a:pt x="14657" y="4320"/>
                    </a:lnTo>
                    <a:lnTo>
                      <a:pt x="13886" y="6480"/>
                    </a:lnTo>
                    <a:lnTo>
                      <a:pt x="12343" y="6480"/>
                    </a:lnTo>
                    <a:lnTo>
                      <a:pt x="10800" y="8640"/>
                    </a:lnTo>
                    <a:lnTo>
                      <a:pt x="10029" y="8640"/>
                    </a:lnTo>
                    <a:lnTo>
                      <a:pt x="9257" y="8640"/>
                    </a:lnTo>
                    <a:lnTo>
                      <a:pt x="8486" y="10800"/>
                    </a:lnTo>
                    <a:lnTo>
                      <a:pt x="8486" y="10800"/>
                    </a:lnTo>
                    <a:lnTo>
                      <a:pt x="7714" y="10800"/>
                    </a:lnTo>
                    <a:lnTo>
                      <a:pt x="6943" y="10800"/>
                    </a:lnTo>
                    <a:lnTo>
                      <a:pt x="6171" y="10800"/>
                    </a:lnTo>
                    <a:lnTo>
                      <a:pt x="6171" y="10800"/>
                    </a:lnTo>
                    <a:lnTo>
                      <a:pt x="5400" y="10800"/>
                    </a:lnTo>
                    <a:lnTo>
                      <a:pt x="5400" y="10800"/>
                    </a:lnTo>
                    <a:lnTo>
                      <a:pt x="4629" y="10800"/>
                    </a:lnTo>
                    <a:lnTo>
                      <a:pt x="3857" y="10800"/>
                    </a:lnTo>
                    <a:lnTo>
                      <a:pt x="3857" y="8640"/>
                    </a:lnTo>
                    <a:lnTo>
                      <a:pt x="3857" y="8640"/>
                    </a:lnTo>
                    <a:lnTo>
                      <a:pt x="3086" y="8640"/>
                    </a:lnTo>
                    <a:lnTo>
                      <a:pt x="3086" y="8640"/>
                    </a:lnTo>
                    <a:lnTo>
                      <a:pt x="3086" y="6480"/>
                    </a:lnTo>
                    <a:lnTo>
                      <a:pt x="0" y="17280"/>
                    </a:lnTo>
                    <a:lnTo>
                      <a:pt x="771" y="17280"/>
                    </a:lnTo>
                    <a:lnTo>
                      <a:pt x="1543" y="19440"/>
                    </a:lnTo>
                    <a:lnTo>
                      <a:pt x="1543" y="19440"/>
                    </a:lnTo>
                    <a:lnTo>
                      <a:pt x="2314" y="21600"/>
                    </a:lnTo>
                    <a:lnTo>
                      <a:pt x="3086" y="21600"/>
                    </a:lnTo>
                    <a:lnTo>
                      <a:pt x="3857" y="21600"/>
                    </a:lnTo>
                    <a:lnTo>
                      <a:pt x="4629" y="21600"/>
                    </a:lnTo>
                    <a:lnTo>
                      <a:pt x="5400" y="21600"/>
                    </a:lnTo>
                    <a:lnTo>
                      <a:pt x="6171" y="21600"/>
                    </a:lnTo>
                    <a:lnTo>
                      <a:pt x="6171" y="21600"/>
                    </a:lnTo>
                    <a:lnTo>
                      <a:pt x="7714" y="21600"/>
                    </a:lnTo>
                    <a:lnTo>
                      <a:pt x="7714" y="21600"/>
                    </a:lnTo>
                    <a:lnTo>
                      <a:pt x="8486" y="21600"/>
                    </a:lnTo>
                    <a:lnTo>
                      <a:pt x="9257" y="21600"/>
                    </a:lnTo>
                    <a:lnTo>
                      <a:pt x="10029" y="21600"/>
                    </a:lnTo>
                    <a:lnTo>
                      <a:pt x="10800" y="21600"/>
                    </a:lnTo>
                    <a:lnTo>
                      <a:pt x="12343" y="19440"/>
                    </a:lnTo>
                    <a:lnTo>
                      <a:pt x="13886" y="17280"/>
                    </a:lnTo>
                    <a:lnTo>
                      <a:pt x="14657" y="17280"/>
                    </a:lnTo>
                    <a:lnTo>
                      <a:pt x="16200" y="15120"/>
                    </a:lnTo>
                    <a:lnTo>
                      <a:pt x="17743" y="15120"/>
                    </a:lnTo>
                    <a:lnTo>
                      <a:pt x="19286" y="12960"/>
                    </a:lnTo>
                    <a:lnTo>
                      <a:pt x="20057" y="10800"/>
                    </a:ln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200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47" name="Shape 5147"/>
              <p:cNvSpPr/>
              <p:nvPr/>
            </p:nvSpPr>
            <p:spPr>
              <a:xfrm>
                <a:off x="2079625" y="1511300"/>
                <a:ext cx="39688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600"/>
                    </a:moveTo>
                    <a:lnTo>
                      <a:pt x="21600" y="3600"/>
                    </a:lnTo>
                    <a:lnTo>
                      <a:pt x="21600" y="1800"/>
                    </a:lnTo>
                    <a:lnTo>
                      <a:pt x="20736" y="1800"/>
                    </a:lnTo>
                    <a:lnTo>
                      <a:pt x="19872" y="0"/>
                    </a:lnTo>
                    <a:lnTo>
                      <a:pt x="19008" y="0"/>
                    </a:lnTo>
                    <a:lnTo>
                      <a:pt x="18144" y="0"/>
                    </a:lnTo>
                    <a:lnTo>
                      <a:pt x="17280" y="0"/>
                    </a:lnTo>
                    <a:lnTo>
                      <a:pt x="17280" y="0"/>
                    </a:lnTo>
                    <a:lnTo>
                      <a:pt x="16416" y="0"/>
                    </a:lnTo>
                    <a:lnTo>
                      <a:pt x="15552" y="0"/>
                    </a:lnTo>
                    <a:lnTo>
                      <a:pt x="14688" y="0"/>
                    </a:lnTo>
                    <a:lnTo>
                      <a:pt x="13824" y="0"/>
                    </a:lnTo>
                    <a:lnTo>
                      <a:pt x="13824" y="0"/>
                    </a:lnTo>
                    <a:lnTo>
                      <a:pt x="12960" y="0"/>
                    </a:lnTo>
                    <a:lnTo>
                      <a:pt x="12096" y="1800"/>
                    </a:lnTo>
                    <a:lnTo>
                      <a:pt x="11232" y="1800"/>
                    </a:lnTo>
                    <a:lnTo>
                      <a:pt x="10368" y="1800"/>
                    </a:lnTo>
                    <a:lnTo>
                      <a:pt x="9504" y="3600"/>
                    </a:lnTo>
                    <a:lnTo>
                      <a:pt x="7776" y="5400"/>
                    </a:lnTo>
                    <a:lnTo>
                      <a:pt x="6048" y="5400"/>
                    </a:lnTo>
                    <a:lnTo>
                      <a:pt x="5184" y="7200"/>
                    </a:lnTo>
                    <a:lnTo>
                      <a:pt x="3456" y="9000"/>
                    </a:lnTo>
                    <a:lnTo>
                      <a:pt x="2592" y="9000"/>
                    </a:lnTo>
                    <a:lnTo>
                      <a:pt x="864" y="10800"/>
                    </a:lnTo>
                    <a:lnTo>
                      <a:pt x="0" y="12600"/>
                    </a:lnTo>
                    <a:lnTo>
                      <a:pt x="1728" y="21600"/>
                    </a:lnTo>
                    <a:lnTo>
                      <a:pt x="2592" y="19800"/>
                    </a:lnTo>
                    <a:lnTo>
                      <a:pt x="4320" y="18000"/>
                    </a:lnTo>
                    <a:lnTo>
                      <a:pt x="6048" y="18000"/>
                    </a:lnTo>
                    <a:lnTo>
                      <a:pt x="6912" y="16200"/>
                    </a:lnTo>
                    <a:lnTo>
                      <a:pt x="8640" y="14400"/>
                    </a:lnTo>
                    <a:lnTo>
                      <a:pt x="9504" y="12600"/>
                    </a:lnTo>
                    <a:lnTo>
                      <a:pt x="11232" y="12600"/>
                    </a:lnTo>
                    <a:lnTo>
                      <a:pt x="12096" y="10800"/>
                    </a:lnTo>
                    <a:lnTo>
                      <a:pt x="12960" y="10800"/>
                    </a:lnTo>
                    <a:lnTo>
                      <a:pt x="12960" y="10800"/>
                    </a:lnTo>
                    <a:lnTo>
                      <a:pt x="13824" y="10800"/>
                    </a:lnTo>
                    <a:lnTo>
                      <a:pt x="14688" y="9000"/>
                    </a:lnTo>
                    <a:lnTo>
                      <a:pt x="14688" y="9000"/>
                    </a:lnTo>
                    <a:lnTo>
                      <a:pt x="15552" y="9000"/>
                    </a:lnTo>
                    <a:lnTo>
                      <a:pt x="15552" y="9000"/>
                    </a:lnTo>
                    <a:lnTo>
                      <a:pt x="16416" y="9000"/>
                    </a:lnTo>
                    <a:lnTo>
                      <a:pt x="16416" y="9000"/>
                    </a:lnTo>
                    <a:lnTo>
                      <a:pt x="17280" y="9000"/>
                    </a:lnTo>
                    <a:lnTo>
                      <a:pt x="17280" y="9000"/>
                    </a:lnTo>
                    <a:lnTo>
                      <a:pt x="18144" y="9000"/>
                    </a:lnTo>
                    <a:lnTo>
                      <a:pt x="18144" y="9000"/>
                    </a:lnTo>
                    <a:lnTo>
                      <a:pt x="18144" y="10800"/>
                    </a:lnTo>
                    <a:lnTo>
                      <a:pt x="19008" y="10800"/>
                    </a:lnTo>
                    <a:lnTo>
                      <a:pt x="19008" y="10800"/>
                    </a:lnTo>
                    <a:lnTo>
                      <a:pt x="19008" y="10800"/>
                    </a:lnTo>
                    <a:lnTo>
                      <a:pt x="21600" y="3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48" name="Shape 5148"/>
              <p:cNvSpPr/>
              <p:nvPr/>
            </p:nvSpPr>
            <p:spPr>
              <a:xfrm>
                <a:off x="2114550" y="1514475"/>
                <a:ext cx="1111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514" y="21600"/>
                    </a:moveTo>
                    <a:lnTo>
                      <a:pt x="18514" y="21600"/>
                    </a:lnTo>
                    <a:lnTo>
                      <a:pt x="18514" y="20800"/>
                    </a:lnTo>
                    <a:lnTo>
                      <a:pt x="18514" y="19200"/>
                    </a:lnTo>
                    <a:lnTo>
                      <a:pt x="21600" y="17600"/>
                    </a:lnTo>
                    <a:lnTo>
                      <a:pt x="21600" y="16000"/>
                    </a:lnTo>
                    <a:lnTo>
                      <a:pt x="21600" y="14400"/>
                    </a:lnTo>
                    <a:lnTo>
                      <a:pt x="21600" y="12800"/>
                    </a:lnTo>
                    <a:lnTo>
                      <a:pt x="21600" y="12000"/>
                    </a:lnTo>
                    <a:lnTo>
                      <a:pt x="21600" y="10400"/>
                    </a:lnTo>
                    <a:lnTo>
                      <a:pt x="21600" y="9600"/>
                    </a:lnTo>
                    <a:lnTo>
                      <a:pt x="21600" y="8800"/>
                    </a:lnTo>
                    <a:lnTo>
                      <a:pt x="21600" y="8000"/>
                    </a:lnTo>
                    <a:lnTo>
                      <a:pt x="21600" y="7200"/>
                    </a:lnTo>
                    <a:lnTo>
                      <a:pt x="21600" y="6400"/>
                    </a:lnTo>
                    <a:lnTo>
                      <a:pt x="21600" y="5600"/>
                    </a:lnTo>
                    <a:lnTo>
                      <a:pt x="21600" y="5600"/>
                    </a:lnTo>
                    <a:lnTo>
                      <a:pt x="21600" y="4800"/>
                    </a:lnTo>
                    <a:lnTo>
                      <a:pt x="21600" y="4000"/>
                    </a:lnTo>
                    <a:lnTo>
                      <a:pt x="18514" y="3200"/>
                    </a:lnTo>
                    <a:lnTo>
                      <a:pt x="18514" y="2400"/>
                    </a:lnTo>
                    <a:lnTo>
                      <a:pt x="18514" y="1600"/>
                    </a:lnTo>
                    <a:lnTo>
                      <a:pt x="15429" y="1600"/>
                    </a:lnTo>
                    <a:lnTo>
                      <a:pt x="12343" y="800"/>
                    </a:lnTo>
                    <a:lnTo>
                      <a:pt x="12343" y="0"/>
                    </a:lnTo>
                    <a:lnTo>
                      <a:pt x="9257" y="0"/>
                    </a:lnTo>
                    <a:lnTo>
                      <a:pt x="0" y="3200"/>
                    </a:lnTo>
                    <a:lnTo>
                      <a:pt x="0" y="3200"/>
                    </a:lnTo>
                    <a:lnTo>
                      <a:pt x="0" y="4000"/>
                    </a:lnTo>
                    <a:lnTo>
                      <a:pt x="3086" y="4000"/>
                    </a:lnTo>
                    <a:lnTo>
                      <a:pt x="3086" y="4000"/>
                    </a:lnTo>
                    <a:lnTo>
                      <a:pt x="3086" y="4800"/>
                    </a:lnTo>
                    <a:lnTo>
                      <a:pt x="3086" y="4800"/>
                    </a:lnTo>
                    <a:lnTo>
                      <a:pt x="3086" y="5600"/>
                    </a:lnTo>
                    <a:lnTo>
                      <a:pt x="6171" y="5600"/>
                    </a:lnTo>
                    <a:lnTo>
                      <a:pt x="6171" y="6400"/>
                    </a:lnTo>
                    <a:lnTo>
                      <a:pt x="6171" y="6400"/>
                    </a:lnTo>
                    <a:lnTo>
                      <a:pt x="6171" y="7200"/>
                    </a:lnTo>
                    <a:lnTo>
                      <a:pt x="6171" y="8000"/>
                    </a:lnTo>
                    <a:lnTo>
                      <a:pt x="6171" y="8000"/>
                    </a:lnTo>
                    <a:lnTo>
                      <a:pt x="6171" y="8800"/>
                    </a:lnTo>
                    <a:lnTo>
                      <a:pt x="6171" y="9600"/>
                    </a:lnTo>
                    <a:lnTo>
                      <a:pt x="6171" y="10400"/>
                    </a:lnTo>
                    <a:lnTo>
                      <a:pt x="6171" y="11200"/>
                    </a:lnTo>
                    <a:lnTo>
                      <a:pt x="6171" y="12800"/>
                    </a:lnTo>
                    <a:lnTo>
                      <a:pt x="6171" y="14400"/>
                    </a:lnTo>
                    <a:lnTo>
                      <a:pt x="3086" y="15200"/>
                    </a:lnTo>
                    <a:lnTo>
                      <a:pt x="3086" y="16800"/>
                    </a:lnTo>
                    <a:lnTo>
                      <a:pt x="3086" y="18400"/>
                    </a:lnTo>
                    <a:lnTo>
                      <a:pt x="3086" y="200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1851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49" name="Shape 5149"/>
              <p:cNvSpPr/>
              <p:nvPr/>
            </p:nvSpPr>
            <p:spPr>
              <a:xfrm>
                <a:off x="2111375" y="1557337"/>
                <a:ext cx="12700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400"/>
                    </a:moveTo>
                    <a:lnTo>
                      <a:pt x="21600" y="18400"/>
                    </a:lnTo>
                    <a:lnTo>
                      <a:pt x="21600" y="18400"/>
                    </a:lnTo>
                    <a:lnTo>
                      <a:pt x="18900" y="17600"/>
                    </a:lnTo>
                    <a:lnTo>
                      <a:pt x="18900" y="17600"/>
                    </a:lnTo>
                    <a:lnTo>
                      <a:pt x="18900" y="16800"/>
                    </a:lnTo>
                    <a:lnTo>
                      <a:pt x="18900" y="16800"/>
                    </a:lnTo>
                    <a:lnTo>
                      <a:pt x="16200" y="16800"/>
                    </a:lnTo>
                    <a:lnTo>
                      <a:pt x="16200" y="16000"/>
                    </a:lnTo>
                    <a:lnTo>
                      <a:pt x="16200" y="16000"/>
                    </a:lnTo>
                    <a:lnTo>
                      <a:pt x="16200" y="15200"/>
                    </a:lnTo>
                    <a:lnTo>
                      <a:pt x="16200" y="14400"/>
                    </a:lnTo>
                    <a:lnTo>
                      <a:pt x="16200" y="14400"/>
                    </a:lnTo>
                    <a:lnTo>
                      <a:pt x="16200" y="13600"/>
                    </a:lnTo>
                    <a:lnTo>
                      <a:pt x="16200" y="12800"/>
                    </a:lnTo>
                    <a:lnTo>
                      <a:pt x="16200" y="12800"/>
                    </a:lnTo>
                    <a:lnTo>
                      <a:pt x="16200" y="12000"/>
                    </a:lnTo>
                    <a:lnTo>
                      <a:pt x="16200" y="11200"/>
                    </a:lnTo>
                    <a:lnTo>
                      <a:pt x="16200" y="9600"/>
                    </a:lnTo>
                    <a:lnTo>
                      <a:pt x="16200" y="8800"/>
                    </a:lnTo>
                    <a:lnTo>
                      <a:pt x="16200" y="7200"/>
                    </a:lnTo>
                    <a:lnTo>
                      <a:pt x="16200" y="5600"/>
                    </a:lnTo>
                    <a:lnTo>
                      <a:pt x="18900" y="4800"/>
                    </a:lnTo>
                    <a:lnTo>
                      <a:pt x="18900" y="3200"/>
                    </a:lnTo>
                    <a:lnTo>
                      <a:pt x="18900" y="1600"/>
                    </a:lnTo>
                    <a:lnTo>
                      <a:pt x="21600" y="0"/>
                    </a:lnTo>
                    <a:lnTo>
                      <a:pt x="5400" y="0"/>
                    </a:lnTo>
                    <a:lnTo>
                      <a:pt x="5400" y="800"/>
                    </a:lnTo>
                    <a:lnTo>
                      <a:pt x="5400" y="2400"/>
                    </a:lnTo>
                    <a:lnTo>
                      <a:pt x="2700" y="4000"/>
                    </a:lnTo>
                    <a:lnTo>
                      <a:pt x="2700" y="5600"/>
                    </a:lnTo>
                    <a:lnTo>
                      <a:pt x="2700" y="6400"/>
                    </a:lnTo>
                    <a:lnTo>
                      <a:pt x="2700" y="8000"/>
                    </a:lnTo>
                    <a:lnTo>
                      <a:pt x="0" y="9600"/>
                    </a:lnTo>
                    <a:lnTo>
                      <a:pt x="0" y="11200"/>
                    </a:lnTo>
                    <a:lnTo>
                      <a:pt x="0" y="12000"/>
                    </a:lnTo>
                    <a:lnTo>
                      <a:pt x="0" y="12800"/>
                    </a:lnTo>
                    <a:lnTo>
                      <a:pt x="0" y="13600"/>
                    </a:lnTo>
                    <a:lnTo>
                      <a:pt x="0" y="14400"/>
                    </a:lnTo>
                    <a:lnTo>
                      <a:pt x="0" y="14400"/>
                    </a:lnTo>
                    <a:lnTo>
                      <a:pt x="0" y="15200"/>
                    </a:lnTo>
                    <a:lnTo>
                      <a:pt x="2700" y="16000"/>
                    </a:lnTo>
                    <a:lnTo>
                      <a:pt x="2700" y="16800"/>
                    </a:lnTo>
                    <a:lnTo>
                      <a:pt x="2700" y="17600"/>
                    </a:lnTo>
                    <a:lnTo>
                      <a:pt x="5400" y="18400"/>
                    </a:lnTo>
                    <a:lnTo>
                      <a:pt x="5400" y="19200"/>
                    </a:lnTo>
                    <a:lnTo>
                      <a:pt x="5400" y="19200"/>
                    </a:lnTo>
                    <a:lnTo>
                      <a:pt x="8100" y="20000"/>
                    </a:lnTo>
                    <a:lnTo>
                      <a:pt x="8100" y="20800"/>
                    </a:lnTo>
                    <a:lnTo>
                      <a:pt x="10800" y="20800"/>
                    </a:lnTo>
                    <a:lnTo>
                      <a:pt x="13500" y="21600"/>
                    </a:lnTo>
                    <a:lnTo>
                      <a:pt x="13500" y="21600"/>
                    </a:lnTo>
                    <a:lnTo>
                      <a:pt x="21600" y="18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50" name="Shape 5150"/>
              <p:cNvSpPr/>
              <p:nvPr/>
            </p:nvSpPr>
            <p:spPr>
              <a:xfrm>
                <a:off x="2119312" y="1587500"/>
                <a:ext cx="42863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800" y="0"/>
                    </a:moveTo>
                    <a:lnTo>
                      <a:pt x="20800" y="0"/>
                    </a:lnTo>
                    <a:lnTo>
                      <a:pt x="19200" y="2160"/>
                    </a:lnTo>
                    <a:lnTo>
                      <a:pt x="17600" y="2160"/>
                    </a:lnTo>
                    <a:lnTo>
                      <a:pt x="16000" y="4320"/>
                    </a:lnTo>
                    <a:lnTo>
                      <a:pt x="14400" y="4320"/>
                    </a:lnTo>
                    <a:lnTo>
                      <a:pt x="12800" y="6480"/>
                    </a:lnTo>
                    <a:lnTo>
                      <a:pt x="12000" y="8640"/>
                    </a:lnTo>
                    <a:lnTo>
                      <a:pt x="10400" y="8640"/>
                    </a:lnTo>
                    <a:lnTo>
                      <a:pt x="8800" y="8640"/>
                    </a:lnTo>
                    <a:lnTo>
                      <a:pt x="8800" y="10800"/>
                    </a:lnTo>
                    <a:lnTo>
                      <a:pt x="8000" y="10800"/>
                    </a:lnTo>
                    <a:lnTo>
                      <a:pt x="7200" y="10800"/>
                    </a:lnTo>
                    <a:lnTo>
                      <a:pt x="7200" y="10800"/>
                    </a:lnTo>
                    <a:lnTo>
                      <a:pt x="6400" y="10800"/>
                    </a:lnTo>
                    <a:lnTo>
                      <a:pt x="6400" y="10800"/>
                    </a:lnTo>
                    <a:lnTo>
                      <a:pt x="5600" y="10800"/>
                    </a:lnTo>
                    <a:lnTo>
                      <a:pt x="4800" y="10800"/>
                    </a:lnTo>
                    <a:lnTo>
                      <a:pt x="4800" y="10800"/>
                    </a:lnTo>
                    <a:lnTo>
                      <a:pt x="4000" y="10800"/>
                    </a:lnTo>
                    <a:lnTo>
                      <a:pt x="4000" y="10800"/>
                    </a:lnTo>
                    <a:lnTo>
                      <a:pt x="3200" y="10800"/>
                    </a:lnTo>
                    <a:lnTo>
                      <a:pt x="3200" y="10800"/>
                    </a:lnTo>
                    <a:lnTo>
                      <a:pt x="3200" y="8640"/>
                    </a:lnTo>
                    <a:lnTo>
                      <a:pt x="2400" y="8640"/>
                    </a:lnTo>
                    <a:lnTo>
                      <a:pt x="2400" y="8640"/>
                    </a:lnTo>
                    <a:lnTo>
                      <a:pt x="0" y="17280"/>
                    </a:lnTo>
                    <a:lnTo>
                      <a:pt x="0" y="17280"/>
                    </a:lnTo>
                    <a:lnTo>
                      <a:pt x="800" y="19440"/>
                    </a:lnTo>
                    <a:lnTo>
                      <a:pt x="1600" y="19440"/>
                    </a:lnTo>
                    <a:lnTo>
                      <a:pt x="2400" y="21600"/>
                    </a:lnTo>
                    <a:lnTo>
                      <a:pt x="2400" y="21600"/>
                    </a:lnTo>
                    <a:lnTo>
                      <a:pt x="3200" y="21600"/>
                    </a:lnTo>
                    <a:lnTo>
                      <a:pt x="4000" y="21600"/>
                    </a:lnTo>
                    <a:lnTo>
                      <a:pt x="4800" y="21600"/>
                    </a:lnTo>
                    <a:lnTo>
                      <a:pt x="5600" y="21600"/>
                    </a:lnTo>
                    <a:lnTo>
                      <a:pt x="6400" y="21600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8000" y="21600"/>
                    </a:lnTo>
                    <a:lnTo>
                      <a:pt x="8800" y="21600"/>
                    </a:lnTo>
                    <a:lnTo>
                      <a:pt x="9600" y="21600"/>
                    </a:lnTo>
                    <a:lnTo>
                      <a:pt x="10400" y="21600"/>
                    </a:lnTo>
                    <a:lnTo>
                      <a:pt x="11200" y="19440"/>
                    </a:lnTo>
                    <a:lnTo>
                      <a:pt x="12800" y="19440"/>
                    </a:lnTo>
                    <a:lnTo>
                      <a:pt x="14400" y="17280"/>
                    </a:lnTo>
                    <a:lnTo>
                      <a:pt x="16000" y="15120"/>
                    </a:lnTo>
                    <a:lnTo>
                      <a:pt x="16800" y="15120"/>
                    </a:lnTo>
                    <a:lnTo>
                      <a:pt x="18400" y="12960"/>
                    </a:lnTo>
                    <a:lnTo>
                      <a:pt x="20000" y="12960"/>
                    </a:ln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208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51" name="Shape 5151"/>
              <p:cNvSpPr/>
              <p:nvPr/>
            </p:nvSpPr>
            <p:spPr>
              <a:xfrm>
                <a:off x="2160587" y="1584325"/>
                <a:ext cx="36513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800"/>
                    </a:moveTo>
                    <a:lnTo>
                      <a:pt x="21600" y="10800"/>
                    </a:lnTo>
                    <a:lnTo>
                      <a:pt x="20661" y="10800"/>
                    </a:lnTo>
                    <a:lnTo>
                      <a:pt x="20661" y="8100"/>
                    </a:lnTo>
                    <a:lnTo>
                      <a:pt x="19722" y="8100"/>
                    </a:lnTo>
                    <a:lnTo>
                      <a:pt x="19722" y="8100"/>
                    </a:lnTo>
                    <a:lnTo>
                      <a:pt x="18783" y="5400"/>
                    </a:lnTo>
                    <a:lnTo>
                      <a:pt x="17843" y="5400"/>
                    </a:lnTo>
                    <a:lnTo>
                      <a:pt x="17843" y="2700"/>
                    </a:lnTo>
                    <a:lnTo>
                      <a:pt x="16904" y="2700"/>
                    </a:lnTo>
                    <a:lnTo>
                      <a:pt x="15965" y="2700"/>
                    </a:lnTo>
                    <a:lnTo>
                      <a:pt x="15965" y="2700"/>
                    </a:lnTo>
                    <a:lnTo>
                      <a:pt x="15026" y="0"/>
                    </a:lnTo>
                    <a:lnTo>
                      <a:pt x="14087" y="0"/>
                    </a:lnTo>
                    <a:lnTo>
                      <a:pt x="14087" y="0"/>
                    </a:lnTo>
                    <a:lnTo>
                      <a:pt x="13148" y="0"/>
                    </a:lnTo>
                    <a:lnTo>
                      <a:pt x="12209" y="0"/>
                    </a:lnTo>
                    <a:lnTo>
                      <a:pt x="12209" y="0"/>
                    </a:lnTo>
                    <a:lnTo>
                      <a:pt x="11270" y="0"/>
                    </a:lnTo>
                    <a:lnTo>
                      <a:pt x="10330" y="0"/>
                    </a:lnTo>
                    <a:lnTo>
                      <a:pt x="9391" y="0"/>
                    </a:lnTo>
                    <a:lnTo>
                      <a:pt x="9391" y="0"/>
                    </a:lnTo>
                    <a:lnTo>
                      <a:pt x="8452" y="0"/>
                    </a:lnTo>
                    <a:lnTo>
                      <a:pt x="7513" y="0"/>
                    </a:lnTo>
                    <a:lnTo>
                      <a:pt x="6574" y="0"/>
                    </a:lnTo>
                    <a:lnTo>
                      <a:pt x="6574" y="0"/>
                    </a:lnTo>
                    <a:lnTo>
                      <a:pt x="4696" y="2700"/>
                    </a:lnTo>
                    <a:lnTo>
                      <a:pt x="2817" y="2700"/>
                    </a:lnTo>
                    <a:lnTo>
                      <a:pt x="939" y="2700"/>
                    </a:lnTo>
                    <a:lnTo>
                      <a:pt x="0" y="5400"/>
                    </a:lnTo>
                    <a:lnTo>
                      <a:pt x="939" y="18900"/>
                    </a:lnTo>
                    <a:lnTo>
                      <a:pt x="2817" y="18900"/>
                    </a:lnTo>
                    <a:lnTo>
                      <a:pt x="4696" y="16200"/>
                    </a:lnTo>
                    <a:lnTo>
                      <a:pt x="5635" y="16200"/>
                    </a:lnTo>
                    <a:lnTo>
                      <a:pt x="7513" y="16200"/>
                    </a:lnTo>
                    <a:lnTo>
                      <a:pt x="7513" y="16200"/>
                    </a:lnTo>
                    <a:lnTo>
                      <a:pt x="8452" y="13500"/>
                    </a:lnTo>
                    <a:lnTo>
                      <a:pt x="9391" y="13500"/>
                    </a:lnTo>
                    <a:lnTo>
                      <a:pt x="9391" y="13500"/>
                    </a:lnTo>
                    <a:lnTo>
                      <a:pt x="10330" y="13500"/>
                    </a:lnTo>
                    <a:lnTo>
                      <a:pt x="10330" y="13500"/>
                    </a:lnTo>
                    <a:lnTo>
                      <a:pt x="11270" y="13500"/>
                    </a:lnTo>
                    <a:lnTo>
                      <a:pt x="11270" y="13500"/>
                    </a:lnTo>
                    <a:lnTo>
                      <a:pt x="12209" y="13500"/>
                    </a:lnTo>
                    <a:lnTo>
                      <a:pt x="12209" y="13500"/>
                    </a:lnTo>
                    <a:lnTo>
                      <a:pt x="13148" y="16200"/>
                    </a:lnTo>
                    <a:lnTo>
                      <a:pt x="13148" y="16200"/>
                    </a:lnTo>
                    <a:lnTo>
                      <a:pt x="14087" y="16200"/>
                    </a:lnTo>
                    <a:lnTo>
                      <a:pt x="14087" y="16200"/>
                    </a:lnTo>
                    <a:lnTo>
                      <a:pt x="14087" y="16200"/>
                    </a:lnTo>
                    <a:lnTo>
                      <a:pt x="15026" y="16200"/>
                    </a:lnTo>
                    <a:lnTo>
                      <a:pt x="15026" y="16200"/>
                    </a:lnTo>
                    <a:lnTo>
                      <a:pt x="15965" y="18900"/>
                    </a:lnTo>
                    <a:lnTo>
                      <a:pt x="15965" y="18900"/>
                    </a:lnTo>
                    <a:lnTo>
                      <a:pt x="16904" y="18900"/>
                    </a:lnTo>
                    <a:lnTo>
                      <a:pt x="16904" y="18900"/>
                    </a:lnTo>
                    <a:lnTo>
                      <a:pt x="17843" y="21600"/>
                    </a:lnTo>
                    <a:lnTo>
                      <a:pt x="17843" y="21600"/>
                    </a:lnTo>
                    <a:lnTo>
                      <a:pt x="17843" y="21600"/>
                    </a:lnTo>
                    <a:lnTo>
                      <a:pt x="17843" y="21600"/>
                    </a:lnTo>
                    <a:lnTo>
                      <a:pt x="2160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52" name="Shape 5152"/>
              <p:cNvSpPr/>
              <p:nvPr/>
            </p:nvSpPr>
            <p:spPr>
              <a:xfrm>
                <a:off x="2190750" y="1590675"/>
                <a:ext cx="17463" cy="3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618"/>
                    </a:moveTo>
                    <a:lnTo>
                      <a:pt x="21600" y="20618"/>
                    </a:lnTo>
                    <a:lnTo>
                      <a:pt x="21600" y="19636"/>
                    </a:lnTo>
                    <a:lnTo>
                      <a:pt x="21600" y="17673"/>
                    </a:lnTo>
                    <a:lnTo>
                      <a:pt x="21600" y="16691"/>
                    </a:lnTo>
                    <a:lnTo>
                      <a:pt x="19636" y="15709"/>
                    </a:lnTo>
                    <a:lnTo>
                      <a:pt x="19636" y="13745"/>
                    </a:lnTo>
                    <a:lnTo>
                      <a:pt x="19636" y="12764"/>
                    </a:lnTo>
                    <a:lnTo>
                      <a:pt x="19636" y="11782"/>
                    </a:lnTo>
                    <a:lnTo>
                      <a:pt x="19636" y="9818"/>
                    </a:lnTo>
                    <a:lnTo>
                      <a:pt x="19636" y="8836"/>
                    </a:lnTo>
                    <a:lnTo>
                      <a:pt x="17673" y="8836"/>
                    </a:lnTo>
                    <a:lnTo>
                      <a:pt x="17673" y="7855"/>
                    </a:lnTo>
                    <a:lnTo>
                      <a:pt x="17673" y="7855"/>
                    </a:lnTo>
                    <a:lnTo>
                      <a:pt x="17673" y="6873"/>
                    </a:lnTo>
                    <a:lnTo>
                      <a:pt x="15709" y="5891"/>
                    </a:lnTo>
                    <a:lnTo>
                      <a:pt x="15709" y="5891"/>
                    </a:lnTo>
                    <a:lnTo>
                      <a:pt x="15709" y="4909"/>
                    </a:lnTo>
                    <a:lnTo>
                      <a:pt x="13745" y="3927"/>
                    </a:lnTo>
                    <a:lnTo>
                      <a:pt x="13745" y="3927"/>
                    </a:lnTo>
                    <a:lnTo>
                      <a:pt x="13745" y="2945"/>
                    </a:lnTo>
                    <a:lnTo>
                      <a:pt x="11782" y="1964"/>
                    </a:lnTo>
                    <a:lnTo>
                      <a:pt x="11782" y="1964"/>
                    </a:lnTo>
                    <a:lnTo>
                      <a:pt x="9818" y="982"/>
                    </a:lnTo>
                    <a:lnTo>
                      <a:pt x="9818" y="982"/>
                    </a:lnTo>
                    <a:lnTo>
                      <a:pt x="7855" y="0"/>
                    </a:lnTo>
                    <a:lnTo>
                      <a:pt x="0" y="3927"/>
                    </a:lnTo>
                    <a:lnTo>
                      <a:pt x="1964" y="4909"/>
                    </a:lnTo>
                    <a:lnTo>
                      <a:pt x="1964" y="4909"/>
                    </a:lnTo>
                    <a:lnTo>
                      <a:pt x="3927" y="4909"/>
                    </a:lnTo>
                    <a:lnTo>
                      <a:pt x="3927" y="5891"/>
                    </a:lnTo>
                    <a:lnTo>
                      <a:pt x="3927" y="5891"/>
                    </a:lnTo>
                    <a:lnTo>
                      <a:pt x="3927" y="6873"/>
                    </a:lnTo>
                    <a:lnTo>
                      <a:pt x="5891" y="6873"/>
                    </a:lnTo>
                    <a:lnTo>
                      <a:pt x="5891" y="6873"/>
                    </a:lnTo>
                    <a:lnTo>
                      <a:pt x="5891" y="7855"/>
                    </a:lnTo>
                    <a:lnTo>
                      <a:pt x="7855" y="7855"/>
                    </a:lnTo>
                    <a:lnTo>
                      <a:pt x="7855" y="8836"/>
                    </a:lnTo>
                    <a:lnTo>
                      <a:pt x="7855" y="8836"/>
                    </a:lnTo>
                    <a:lnTo>
                      <a:pt x="7855" y="9818"/>
                    </a:lnTo>
                    <a:lnTo>
                      <a:pt x="7855" y="9818"/>
                    </a:lnTo>
                    <a:lnTo>
                      <a:pt x="7855" y="10800"/>
                    </a:lnTo>
                    <a:lnTo>
                      <a:pt x="7855" y="10800"/>
                    </a:lnTo>
                    <a:lnTo>
                      <a:pt x="9818" y="11782"/>
                    </a:lnTo>
                    <a:lnTo>
                      <a:pt x="9818" y="13745"/>
                    </a:lnTo>
                    <a:lnTo>
                      <a:pt x="9818" y="14727"/>
                    </a:lnTo>
                    <a:lnTo>
                      <a:pt x="9818" y="15709"/>
                    </a:lnTo>
                    <a:lnTo>
                      <a:pt x="9818" y="17673"/>
                    </a:lnTo>
                    <a:lnTo>
                      <a:pt x="9818" y="18655"/>
                    </a:lnTo>
                    <a:lnTo>
                      <a:pt x="11782" y="20618"/>
                    </a:lnTo>
                    <a:lnTo>
                      <a:pt x="11782" y="21600"/>
                    </a:lnTo>
                    <a:lnTo>
                      <a:pt x="11782" y="21600"/>
                    </a:lnTo>
                    <a:lnTo>
                      <a:pt x="21600" y="2061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53" name="Shape 5153"/>
              <p:cNvSpPr/>
              <p:nvPr/>
            </p:nvSpPr>
            <p:spPr>
              <a:xfrm>
                <a:off x="2200275" y="1624012"/>
                <a:ext cx="22225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518"/>
                    </a:moveTo>
                    <a:lnTo>
                      <a:pt x="21600" y="16518"/>
                    </a:lnTo>
                    <a:lnTo>
                      <a:pt x="18514" y="13976"/>
                    </a:lnTo>
                    <a:lnTo>
                      <a:pt x="16971" y="12706"/>
                    </a:lnTo>
                    <a:lnTo>
                      <a:pt x="15429" y="12706"/>
                    </a:lnTo>
                    <a:lnTo>
                      <a:pt x="15429" y="11435"/>
                    </a:lnTo>
                    <a:lnTo>
                      <a:pt x="13886" y="11435"/>
                    </a:lnTo>
                    <a:lnTo>
                      <a:pt x="12343" y="10165"/>
                    </a:lnTo>
                    <a:lnTo>
                      <a:pt x="12343" y="10165"/>
                    </a:lnTo>
                    <a:lnTo>
                      <a:pt x="12343" y="8894"/>
                    </a:lnTo>
                    <a:lnTo>
                      <a:pt x="12343" y="8894"/>
                    </a:lnTo>
                    <a:lnTo>
                      <a:pt x="10800" y="7624"/>
                    </a:lnTo>
                    <a:lnTo>
                      <a:pt x="10800" y="7624"/>
                    </a:lnTo>
                    <a:lnTo>
                      <a:pt x="10800" y="7624"/>
                    </a:lnTo>
                    <a:lnTo>
                      <a:pt x="10800" y="6353"/>
                    </a:lnTo>
                    <a:lnTo>
                      <a:pt x="10800" y="6353"/>
                    </a:lnTo>
                    <a:lnTo>
                      <a:pt x="9257" y="6353"/>
                    </a:lnTo>
                    <a:lnTo>
                      <a:pt x="9257" y="5082"/>
                    </a:lnTo>
                    <a:lnTo>
                      <a:pt x="9257" y="3812"/>
                    </a:lnTo>
                    <a:lnTo>
                      <a:pt x="9257" y="3812"/>
                    </a:lnTo>
                    <a:lnTo>
                      <a:pt x="7714" y="2541"/>
                    </a:lnTo>
                    <a:lnTo>
                      <a:pt x="7714" y="2541"/>
                    </a:lnTo>
                    <a:lnTo>
                      <a:pt x="7714" y="1271"/>
                    </a:lnTo>
                    <a:lnTo>
                      <a:pt x="7714" y="0"/>
                    </a:lnTo>
                    <a:lnTo>
                      <a:pt x="0" y="1271"/>
                    </a:lnTo>
                    <a:lnTo>
                      <a:pt x="0" y="2541"/>
                    </a:lnTo>
                    <a:lnTo>
                      <a:pt x="0" y="3812"/>
                    </a:lnTo>
                    <a:lnTo>
                      <a:pt x="0" y="5082"/>
                    </a:lnTo>
                    <a:lnTo>
                      <a:pt x="1543" y="6353"/>
                    </a:lnTo>
                    <a:lnTo>
                      <a:pt x="1543" y="6353"/>
                    </a:lnTo>
                    <a:lnTo>
                      <a:pt x="1543" y="7624"/>
                    </a:lnTo>
                    <a:lnTo>
                      <a:pt x="1543" y="7624"/>
                    </a:lnTo>
                    <a:lnTo>
                      <a:pt x="3086" y="8894"/>
                    </a:lnTo>
                    <a:lnTo>
                      <a:pt x="3086" y="10165"/>
                    </a:lnTo>
                    <a:lnTo>
                      <a:pt x="3086" y="10165"/>
                    </a:lnTo>
                    <a:lnTo>
                      <a:pt x="3086" y="11435"/>
                    </a:lnTo>
                    <a:lnTo>
                      <a:pt x="4629" y="11435"/>
                    </a:lnTo>
                    <a:lnTo>
                      <a:pt x="4629" y="12706"/>
                    </a:lnTo>
                    <a:lnTo>
                      <a:pt x="6171" y="13976"/>
                    </a:lnTo>
                    <a:lnTo>
                      <a:pt x="6171" y="13976"/>
                    </a:lnTo>
                    <a:lnTo>
                      <a:pt x="6171" y="13976"/>
                    </a:lnTo>
                    <a:lnTo>
                      <a:pt x="7714" y="15247"/>
                    </a:lnTo>
                    <a:lnTo>
                      <a:pt x="9257" y="16518"/>
                    </a:lnTo>
                    <a:lnTo>
                      <a:pt x="10800" y="17788"/>
                    </a:lnTo>
                    <a:lnTo>
                      <a:pt x="10800" y="17788"/>
                    </a:lnTo>
                    <a:lnTo>
                      <a:pt x="13886" y="20329"/>
                    </a:lnTo>
                    <a:lnTo>
                      <a:pt x="16971" y="21600"/>
                    </a:lnTo>
                    <a:lnTo>
                      <a:pt x="16971" y="21600"/>
                    </a:lnTo>
                    <a:lnTo>
                      <a:pt x="21600" y="1651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54" name="Shape 5154"/>
              <p:cNvSpPr/>
              <p:nvPr/>
            </p:nvSpPr>
            <p:spPr>
              <a:xfrm>
                <a:off x="2217737" y="1644650"/>
                <a:ext cx="41276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800"/>
                    </a:moveTo>
                    <a:lnTo>
                      <a:pt x="20769" y="15600"/>
                    </a:lnTo>
                    <a:lnTo>
                      <a:pt x="19108" y="14400"/>
                    </a:lnTo>
                    <a:lnTo>
                      <a:pt x="18277" y="13200"/>
                    </a:lnTo>
                    <a:lnTo>
                      <a:pt x="17446" y="12000"/>
                    </a:lnTo>
                    <a:lnTo>
                      <a:pt x="15785" y="10800"/>
                    </a:lnTo>
                    <a:lnTo>
                      <a:pt x="14123" y="8400"/>
                    </a:lnTo>
                    <a:lnTo>
                      <a:pt x="12462" y="7200"/>
                    </a:lnTo>
                    <a:lnTo>
                      <a:pt x="11631" y="7200"/>
                    </a:lnTo>
                    <a:lnTo>
                      <a:pt x="9969" y="6000"/>
                    </a:lnTo>
                    <a:lnTo>
                      <a:pt x="9138" y="4800"/>
                    </a:lnTo>
                    <a:lnTo>
                      <a:pt x="7477" y="3600"/>
                    </a:lnTo>
                    <a:lnTo>
                      <a:pt x="5815" y="2400"/>
                    </a:lnTo>
                    <a:lnTo>
                      <a:pt x="4985" y="2400"/>
                    </a:lnTo>
                    <a:lnTo>
                      <a:pt x="4154" y="1200"/>
                    </a:lnTo>
                    <a:lnTo>
                      <a:pt x="4154" y="1200"/>
                    </a:lnTo>
                    <a:lnTo>
                      <a:pt x="3323" y="1200"/>
                    </a:lnTo>
                    <a:lnTo>
                      <a:pt x="2492" y="0"/>
                    </a:lnTo>
                    <a:lnTo>
                      <a:pt x="2492" y="0"/>
                    </a:lnTo>
                    <a:lnTo>
                      <a:pt x="0" y="4800"/>
                    </a:lnTo>
                    <a:lnTo>
                      <a:pt x="0" y="4800"/>
                    </a:lnTo>
                    <a:lnTo>
                      <a:pt x="831" y="6000"/>
                    </a:lnTo>
                    <a:lnTo>
                      <a:pt x="1662" y="6000"/>
                    </a:lnTo>
                    <a:lnTo>
                      <a:pt x="1662" y="7200"/>
                    </a:lnTo>
                    <a:lnTo>
                      <a:pt x="2492" y="8400"/>
                    </a:lnTo>
                    <a:lnTo>
                      <a:pt x="4154" y="8400"/>
                    </a:lnTo>
                    <a:lnTo>
                      <a:pt x="5815" y="9600"/>
                    </a:lnTo>
                    <a:lnTo>
                      <a:pt x="7477" y="10800"/>
                    </a:lnTo>
                    <a:lnTo>
                      <a:pt x="8308" y="12000"/>
                    </a:lnTo>
                    <a:lnTo>
                      <a:pt x="9138" y="12000"/>
                    </a:lnTo>
                    <a:lnTo>
                      <a:pt x="9969" y="13200"/>
                    </a:lnTo>
                    <a:lnTo>
                      <a:pt x="11631" y="14400"/>
                    </a:lnTo>
                    <a:lnTo>
                      <a:pt x="13292" y="15600"/>
                    </a:lnTo>
                    <a:lnTo>
                      <a:pt x="14954" y="16800"/>
                    </a:lnTo>
                    <a:lnTo>
                      <a:pt x="15785" y="18000"/>
                    </a:lnTo>
                    <a:lnTo>
                      <a:pt x="16615" y="19200"/>
                    </a:lnTo>
                    <a:lnTo>
                      <a:pt x="17446" y="20400"/>
                    </a:lnTo>
                    <a:lnTo>
                      <a:pt x="19108" y="21600"/>
                    </a:lnTo>
                    <a:lnTo>
                      <a:pt x="21600" y="16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55" name="Shape 5155"/>
              <p:cNvSpPr/>
              <p:nvPr/>
            </p:nvSpPr>
            <p:spPr>
              <a:xfrm>
                <a:off x="2200275" y="1614487"/>
                <a:ext cx="90488" cy="825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10611" y="0"/>
                    </a:lnTo>
                    <a:lnTo>
                      <a:pt x="10611" y="0"/>
                    </a:lnTo>
                    <a:lnTo>
                      <a:pt x="10611" y="415"/>
                    </a:lnTo>
                    <a:lnTo>
                      <a:pt x="10611" y="415"/>
                    </a:lnTo>
                    <a:lnTo>
                      <a:pt x="10611" y="415"/>
                    </a:lnTo>
                    <a:lnTo>
                      <a:pt x="10611" y="415"/>
                    </a:lnTo>
                    <a:lnTo>
                      <a:pt x="10611" y="831"/>
                    </a:lnTo>
                    <a:lnTo>
                      <a:pt x="10611" y="831"/>
                    </a:lnTo>
                    <a:lnTo>
                      <a:pt x="10611" y="831"/>
                    </a:lnTo>
                    <a:lnTo>
                      <a:pt x="10611" y="831"/>
                    </a:lnTo>
                    <a:lnTo>
                      <a:pt x="10611" y="831"/>
                    </a:lnTo>
                    <a:lnTo>
                      <a:pt x="10611" y="831"/>
                    </a:lnTo>
                    <a:lnTo>
                      <a:pt x="10611" y="1246"/>
                    </a:lnTo>
                    <a:lnTo>
                      <a:pt x="10611" y="1246"/>
                    </a:lnTo>
                    <a:lnTo>
                      <a:pt x="10611" y="1246"/>
                    </a:lnTo>
                    <a:lnTo>
                      <a:pt x="10611" y="1246"/>
                    </a:lnTo>
                    <a:lnTo>
                      <a:pt x="10611" y="1246"/>
                    </a:lnTo>
                    <a:lnTo>
                      <a:pt x="10611" y="1662"/>
                    </a:lnTo>
                    <a:lnTo>
                      <a:pt x="10611" y="1662"/>
                    </a:lnTo>
                    <a:lnTo>
                      <a:pt x="10611" y="1662"/>
                    </a:lnTo>
                    <a:lnTo>
                      <a:pt x="10611" y="1662"/>
                    </a:lnTo>
                    <a:lnTo>
                      <a:pt x="10611" y="1662"/>
                    </a:lnTo>
                    <a:lnTo>
                      <a:pt x="10611" y="2077"/>
                    </a:lnTo>
                    <a:lnTo>
                      <a:pt x="10232" y="2077"/>
                    </a:lnTo>
                    <a:lnTo>
                      <a:pt x="10232" y="2077"/>
                    </a:lnTo>
                    <a:lnTo>
                      <a:pt x="10232" y="2077"/>
                    </a:lnTo>
                    <a:lnTo>
                      <a:pt x="10232" y="2077"/>
                    </a:lnTo>
                    <a:lnTo>
                      <a:pt x="10232" y="2077"/>
                    </a:lnTo>
                    <a:lnTo>
                      <a:pt x="10232" y="2492"/>
                    </a:lnTo>
                    <a:lnTo>
                      <a:pt x="10232" y="2492"/>
                    </a:lnTo>
                    <a:lnTo>
                      <a:pt x="10232" y="2492"/>
                    </a:lnTo>
                    <a:lnTo>
                      <a:pt x="10232" y="2492"/>
                    </a:lnTo>
                    <a:lnTo>
                      <a:pt x="10232" y="2492"/>
                    </a:lnTo>
                    <a:lnTo>
                      <a:pt x="10232" y="2492"/>
                    </a:lnTo>
                    <a:lnTo>
                      <a:pt x="10232" y="2908"/>
                    </a:lnTo>
                    <a:lnTo>
                      <a:pt x="10232" y="2908"/>
                    </a:lnTo>
                    <a:lnTo>
                      <a:pt x="10232" y="2908"/>
                    </a:lnTo>
                    <a:lnTo>
                      <a:pt x="10232" y="2908"/>
                    </a:lnTo>
                    <a:lnTo>
                      <a:pt x="10232" y="3323"/>
                    </a:lnTo>
                    <a:lnTo>
                      <a:pt x="9853" y="3323"/>
                    </a:lnTo>
                    <a:lnTo>
                      <a:pt x="9853" y="3323"/>
                    </a:lnTo>
                    <a:lnTo>
                      <a:pt x="9853" y="3323"/>
                    </a:lnTo>
                    <a:lnTo>
                      <a:pt x="9853" y="3323"/>
                    </a:lnTo>
                    <a:lnTo>
                      <a:pt x="9853" y="3323"/>
                    </a:lnTo>
                    <a:lnTo>
                      <a:pt x="9853" y="3738"/>
                    </a:lnTo>
                    <a:lnTo>
                      <a:pt x="9853" y="3738"/>
                    </a:lnTo>
                    <a:lnTo>
                      <a:pt x="9853" y="3738"/>
                    </a:lnTo>
                    <a:lnTo>
                      <a:pt x="9853" y="3738"/>
                    </a:lnTo>
                    <a:lnTo>
                      <a:pt x="9853" y="3738"/>
                    </a:lnTo>
                    <a:lnTo>
                      <a:pt x="9853" y="3738"/>
                    </a:lnTo>
                    <a:lnTo>
                      <a:pt x="9853" y="4154"/>
                    </a:lnTo>
                    <a:lnTo>
                      <a:pt x="9853" y="4154"/>
                    </a:lnTo>
                    <a:lnTo>
                      <a:pt x="9853" y="4154"/>
                    </a:lnTo>
                    <a:lnTo>
                      <a:pt x="9853" y="4154"/>
                    </a:lnTo>
                    <a:lnTo>
                      <a:pt x="9853" y="4154"/>
                    </a:lnTo>
                    <a:lnTo>
                      <a:pt x="9474" y="4569"/>
                    </a:lnTo>
                    <a:lnTo>
                      <a:pt x="9474" y="4569"/>
                    </a:lnTo>
                    <a:lnTo>
                      <a:pt x="9474" y="4569"/>
                    </a:lnTo>
                    <a:lnTo>
                      <a:pt x="9474" y="4569"/>
                    </a:lnTo>
                    <a:lnTo>
                      <a:pt x="9474" y="4569"/>
                    </a:lnTo>
                    <a:lnTo>
                      <a:pt x="9474" y="4569"/>
                    </a:lnTo>
                    <a:lnTo>
                      <a:pt x="9474" y="4569"/>
                    </a:lnTo>
                    <a:lnTo>
                      <a:pt x="9474" y="4985"/>
                    </a:lnTo>
                    <a:lnTo>
                      <a:pt x="9474" y="4985"/>
                    </a:lnTo>
                    <a:lnTo>
                      <a:pt x="9474" y="4985"/>
                    </a:lnTo>
                    <a:lnTo>
                      <a:pt x="9474" y="4985"/>
                    </a:lnTo>
                    <a:lnTo>
                      <a:pt x="9474" y="4985"/>
                    </a:lnTo>
                    <a:lnTo>
                      <a:pt x="9474" y="4985"/>
                    </a:lnTo>
                    <a:lnTo>
                      <a:pt x="9474" y="5400"/>
                    </a:lnTo>
                    <a:lnTo>
                      <a:pt x="9474" y="5400"/>
                    </a:lnTo>
                    <a:lnTo>
                      <a:pt x="9095" y="5400"/>
                    </a:lnTo>
                    <a:lnTo>
                      <a:pt x="9095" y="5400"/>
                    </a:lnTo>
                    <a:lnTo>
                      <a:pt x="9095" y="5400"/>
                    </a:lnTo>
                    <a:lnTo>
                      <a:pt x="9095" y="5815"/>
                    </a:lnTo>
                    <a:lnTo>
                      <a:pt x="9095" y="5815"/>
                    </a:lnTo>
                    <a:lnTo>
                      <a:pt x="9095" y="5815"/>
                    </a:lnTo>
                    <a:lnTo>
                      <a:pt x="9095" y="5815"/>
                    </a:lnTo>
                    <a:lnTo>
                      <a:pt x="9095" y="5815"/>
                    </a:lnTo>
                    <a:lnTo>
                      <a:pt x="9095" y="5815"/>
                    </a:lnTo>
                    <a:lnTo>
                      <a:pt x="9095" y="5815"/>
                    </a:lnTo>
                    <a:lnTo>
                      <a:pt x="9095" y="6231"/>
                    </a:lnTo>
                    <a:lnTo>
                      <a:pt x="8716" y="6231"/>
                    </a:lnTo>
                    <a:lnTo>
                      <a:pt x="8716" y="6231"/>
                    </a:lnTo>
                    <a:lnTo>
                      <a:pt x="8716" y="6231"/>
                    </a:lnTo>
                    <a:lnTo>
                      <a:pt x="8716" y="6231"/>
                    </a:lnTo>
                    <a:lnTo>
                      <a:pt x="8716" y="6231"/>
                    </a:lnTo>
                    <a:lnTo>
                      <a:pt x="8716" y="6646"/>
                    </a:lnTo>
                    <a:lnTo>
                      <a:pt x="8716" y="6646"/>
                    </a:lnTo>
                    <a:lnTo>
                      <a:pt x="8716" y="6646"/>
                    </a:lnTo>
                    <a:lnTo>
                      <a:pt x="8716" y="6646"/>
                    </a:lnTo>
                    <a:lnTo>
                      <a:pt x="8716" y="6646"/>
                    </a:lnTo>
                    <a:lnTo>
                      <a:pt x="8716" y="6646"/>
                    </a:lnTo>
                    <a:lnTo>
                      <a:pt x="8716" y="7062"/>
                    </a:lnTo>
                    <a:lnTo>
                      <a:pt x="8337" y="7062"/>
                    </a:lnTo>
                    <a:lnTo>
                      <a:pt x="8337" y="7062"/>
                    </a:lnTo>
                    <a:lnTo>
                      <a:pt x="8337" y="7062"/>
                    </a:lnTo>
                    <a:lnTo>
                      <a:pt x="8337" y="7062"/>
                    </a:lnTo>
                    <a:lnTo>
                      <a:pt x="8337" y="7062"/>
                    </a:lnTo>
                    <a:lnTo>
                      <a:pt x="8337" y="7062"/>
                    </a:lnTo>
                    <a:lnTo>
                      <a:pt x="8337" y="7477"/>
                    </a:lnTo>
                    <a:lnTo>
                      <a:pt x="8337" y="7477"/>
                    </a:lnTo>
                    <a:lnTo>
                      <a:pt x="8337" y="7477"/>
                    </a:lnTo>
                    <a:lnTo>
                      <a:pt x="8337" y="7477"/>
                    </a:lnTo>
                    <a:lnTo>
                      <a:pt x="8337" y="7477"/>
                    </a:lnTo>
                    <a:lnTo>
                      <a:pt x="7958" y="7477"/>
                    </a:lnTo>
                    <a:lnTo>
                      <a:pt x="7958" y="7477"/>
                    </a:lnTo>
                    <a:lnTo>
                      <a:pt x="7958" y="7892"/>
                    </a:lnTo>
                    <a:lnTo>
                      <a:pt x="7958" y="7892"/>
                    </a:lnTo>
                    <a:lnTo>
                      <a:pt x="7958" y="7892"/>
                    </a:lnTo>
                    <a:lnTo>
                      <a:pt x="7958" y="7892"/>
                    </a:lnTo>
                    <a:lnTo>
                      <a:pt x="7958" y="7892"/>
                    </a:lnTo>
                    <a:lnTo>
                      <a:pt x="7958" y="8308"/>
                    </a:lnTo>
                    <a:lnTo>
                      <a:pt x="7958" y="8308"/>
                    </a:lnTo>
                    <a:lnTo>
                      <a:pt x="7579" y="8308"/>
                    </a:lnTo>
                    <a:lnTo>
                      <a:pt x="7579" y="8308"/>
                    </a:lnTo>
                    <a:lnTo>
                      <a:pt x="7579" y="8308"/>
                    </a:lnTo>
                    <a:lnTo>
                      <a:pt x="7579" y="8308"/>
                    </a:lnTo>
                    <a:lnTo>
                      <a:pt x="7579" y="8308"/>
                    </a:lnTo>
                    <a:lnTo>
                      <a:pt x="7579" y="8308"/>
                    </a:lnTo>
                    <a:lnTo>
                      <a:pt x="7579" y="8723"/>
                    </a:lnTo>
                    <a:lnTo>
                      <a:pt x="7579" y="8723"/>
                    </a:lnTo>
                    <a:lnTo>
                      <a:pt x="7579" y="8723"/>
                    </a:lnTo>
                    <a:lnTo>
                      <a:pt x="7579" y="8723"/>
                    </a:lnTo>
                    <a:lnTo>
                      <a:pt x="7200" y="8723"/>
                    </a:lnTo>
                    <a:lnTo>
                      <a:pt x="7200" y="8723"/>
                    </a:lnTo>
                    <a:lnTo>
                      <a:pt x="7200" y="9138"/>
                    </a:lnTo>
                    <a:lnTo>
                      <a:pt x="7200" y="9138"/>
                    </a:lnTo>
                    <a:lnTo>
                      <a:pt x="7200" y="9138"/>
                    </a:lnTo>
                    <a:lnTo>
                      <a:pt x="7200" y="9138"/>
                    </a:lnTo>
                    <a:lnTo>
                      <a:pt x="7200" y="9138"/>
                    </a:lnTo>
                    <a:lnTo>
                      <a:pt x="7200" y="9138"/>
                    </a:lnTo>
                    <a:lnTo>
                      <a:pt x="7200" y="9138"/>
                    </a:lnTo>
                    <a:lnTo>
                      <a:pt x="7200" y="9554"/>
                    </a:lnTo>
                    <a:lnTo>
                      <a:pt x="6821" y="9554"/>
                    </a:lnTo>
                    <a:lnTo>
                      <a:pt x="6821" y="9554"/>
                    </a:lnTo>
                    <a:lnTo>
                      <a:pt x="6821" y="9554"/>
                    </a:lnTo>
                    <a:lnTo>
                      <a:pt x="6821" y="9554"/>
                    </a:lnTo>
                    <a:lnTo>
                      <a:pt x="6821" y="9554"/>
                    </a:lnTo>
                    <a:lnTo>
                      <a:pt x="6821" y="9554"/>
                    </a:lnTo>
                    <a:lnTo>
                      <a:pt x="6821" y="9554"/>
                    </a:lnTo>
                    <a:lnTo>
                      <a:pt x="6821" y="9969"/>
                    </a:lnTo>
                    <a:lnTo>
                      <a:pt x="6442" y="9969"/>
                    </a:lnTo>
                    <a:lnTo>
                      <a:pt x="6442" y="9969"/>
                    </a:lnTo>
                    <a:lnTo>
                      <a:pt x="6442" y="9969"/>
                    </a:lnTo>
                    <a:lnTo>
                      <a:pt x="6442" y="9969"/>
                    </a:lnTo>
                    <a:lnTo>
                      <a:pt x="6442" y="9969"/>
                    </a:lnTo>
                    <a:lnTo>
                      <a:pt x="6442" y="10385"/>
                    </a:lnTo>
                    <a:lnTo>
                      <a:pt x="6442" y="10385"/>
                    </a:lnTo>
                    <a:lnTo>
                      <a:pt x="6442" y="10385"/>
                    </a:lnTo>
                    <a:lnTo>
                      <a:pt x="6442" y="10385"/>
                    </a:lnTo>
                    <a:lnTo>
                      <a:pt x="6063" y="10385"/>
                    </a:lnTo>
                    <a:lnTo>
                      <a:pt x="6063" y="10385"/>
                    </a:lnTo>
                    <a:lnTo>
                      <a:pt x="6063" y="10385"/>
                    </a:lnTo>
                    <a:lnTo>
                      <a:pt x="6063" y="10385"/>
                    </a:lnTo>
                    <a:lnTo>
                      <a:pt x="6063" y="10800"/>
                    </a:lnTo>
                    <a:lnTo>
                      <a:pt x="6063" y="10800"/>
                    </a:lnTo>
                    <a:lnTo>
                      <a:pt x="6063" y="10800"/>
                    </a:lnTo>
                    <a:lnTo>
                      <a:pt x="6063" y="10800"/>
                    </a:lnTo>
                    <a:lnTo>
                      <a:pt x="6063" y="10800"/>
                    </a:lnTo>
                    <a:lnTo>
                      <a:pt x="5684" y="10800"/>
                    </a:lnTo>
                    <a:lnTo>
                      <a:pt x="5684" y="10800"/>
                    </a:lnTo>
                    <a:lnTo>
                      <a:pt x="5684" y="10800"/>
                    </a:lnTo>
                    <a:lnTo>
                      <a:pt x="5684" y="10800"/>
                    </a:lnTo>
                    <a:lnTo>
                      <a:pt x="5684" y="11215"/>
                    </a:lnTo>
                    <a:lnTo>
                      <a:pt x="5684" y="11215"/>
                    </a:lnTo>
                    <a:lnTo>
                      <a:pt x="5305" y="11215"/>
                    </a:lnTo>
                    <a:lnTo>
                      <a:pt x="5305" y="11215"/>
                    </a:lnTo>
                    <a:lnTo>
                      <a:pt x="5305" y="11215"/>
                    </a:lnTo>
                    <a:lnTo>
                      <a:pt x="5305" y="11215"/>
                    </a:lnTo>
                    <a:lnTo>
                      <a:pt x="5305" y="11215"/>
                    </a:lnTo>
                    <a:lnTo>
                      <a:pt x="5305" y="11631"/>
                    </a:lnTo>
                    <a:lnTo>
                      <a:pt x="5305" y="11631"/>
                    </a:lnTo>
                    <a:lnTo>
                      <a:pt x="5305" y="11631"/>
                    </a:lnTo>
                    <a:lnTo>
                      <a:pt x="4926" y="11631"/>
                    </a:lnTo>
                    <a:lnTo>
                      <a:pt x="4926" y="11631"/>
                    </a:lnTo>
                    <a:lnTo>
                      <a:pt x="4926" y="11631"/>
                    </a:lnTo>
                    <a:lnTo>
                      <a:pt x="4926" y="11631"/>
                    </a:lnTo>
                    <a:lnTo>
                      <a:pt x="4926" y="11631"/>
                    </a:lnTo>
                    <a:lnTo>
                      <a:pt x="4926" y="12046"/>
                    </a:lnTo>
                    <a:lnTo>
                      <a:pt x="4926" y="12046"/>
                    </a:lnTo>
                    <a:lnTo>
                      <a:pt x="4926" y="12046"/>
                    </a:lnTo>
                    <a:lnTo>
                      <a:pt x="4547" y="12046"/>
                    </a:lnTo>
                    <a:lnTo>
                      <a:pt x="4547" y="12046"/>
                    </a:lnTo>
                    <a:lnTo>
                      <a:pt x="4547" y="12046"/>
                    </a:lnTo>
                    <a:lnTo>
                      <a:pt x="4547" y="12046"/>
                    </a:lnTo>
                    <a:lnTo>
                      <a:pt x="4547" y="12046"/>
                    </a:lnTo>
                    <a:lnTo>
                      <a:pt x="4547" y="12046"/>
                    </a:lnTo>
                    <a:lnTo>
                      <a:pt x="4168" y="12046"/>
                    </a:lnTo>
                    <a:lnTo>
                      <a:pt x="4168" y="12462"/>
                    </a:lnTo>
                    <a:lnTo>
                      <a:pt x="4168" y="12462"/>
                    </a:lnTo>
                    <a:lnTo>
                      <a:pt x="4168" y="12462"/>
                    </a:lnTo>
                    <a:lnTo>
                      <a:pt x="4168" y="12462"/>
                    </a:lnTo>
                    <a:lnTo>
                      <a:pt x="4168" y="12462"/>
                    </a:lnTo>
                    <a:lnTo>
                      <a:pt x="4168" y="12462"/>
                    </a:lnTo>
                    <a:lnTo>
                      <a:pt x="4168" y="12462"/>
                    </a:lnTo>
                    <a:lnTo>
                      <a:pt x="3789" y="12877"/>
                    </a:lnTo>
                    <a:lnTo>
                      <a:pt x="3789" y="12877"/>
                    </a:lnTo>
                    <a:lnTo>
                      <a:pt x="3789" y="12877"/>
                    </a:lnTo>
                    <a:lnTo>
                      <a:pt x="3789" y="12877"/>
                    </a:lnTo>
                    <a:lnTo>
                      <a:pt x="3789" y="12877"/>
                    </a:lnTo>
                    <a:lnTo>
                      <a:pt x="3789" y="12877"/>
                    </a:lnTo>
                    <a:lnTo>
                      <a:pt x="3789" y="12877"/>
                    </a:lnTo>
                    <a:lnTo>
                      <a:pt x="3411" y="12877"/>
                    </a:lnTo>
                    <a:lnTo>
                      <a:pt x="3411" y="12877"/>
                    </a:lnTo>
                    <a:lnTo>
                      <a:pt x="3411" y="12877"/>
                    </a:lnTo>
                    <a:lnTo>
                      <a:pt x="3411" y="13292"/>
                    </a:lnTo>
                    <a:lnTo>
                      <a:pt x="3411" y="13292"/>
                    </a:lnTo>
                    <a:lnTo>
                      <a:pt x="3411" y="13292"/>
                    </a:lnTo>
                    <a:lnTo>
                      <a:pt x="3032" y="13292"/>
                    </a:lnTo>
                    <a:lnTo>
                      <a:pt x="3032" y="13292"/>
                    </a:lnTo>
                    <a:lnTo>
                      <a:pt x="3032" y="13292"/>
                    </a:lnTo>
                    <a:lnTo>
                      <a:pt x="3032" y="13292"/>
                    </a:lnTo>
                    <a:lnTo>
                      <a:pt x="3032" y="13292"/>
                    </a:lnTo>
                    <a:lnTo>
                      <a:pt x="3032" y="13292"/>
                    </a:lnTo>
                    <a:lnTo>
                      <a:pt x="3032" y="13292"/>
                    </a:lnTo>
                    <a:lnTo>
                      <a:pt x="2653" y="13708"/>
                    </a:lnTo>
                    <a:lnTo>
                      <a:pt x="2653" y="13708"/>
                    </a:lnTo>
                    <a:lnTo>
                      <a:pt x="2653" y="13708"/>
                    </a:lnTo>
                    <a:lnTo>
                      <a:pt x="2653" y="13708"/>
                    </a:lnTo>
                    <a:lnTo>
                      <a:pt x="2653" y="13708"/>
                    </a:lnTo>
                    <a:lnTo>
                      <a:pt x="2653" y="13708"/>
                    </a:lnTo>
                    <a:lnTo>
                      <a:pt x="2274" y="13708"/>
                    </a:lnTo>
                    <a:lnTo>
                      <a:pt x="2274" y="13708"/>
                    </a:lnTo>
                    <a:lnTo>
                      <a:pt x="2274" y="14123"/>
                    </a:lnTo>
                    <a:lnTo>
                      <a:pt x="2274" y="14123"/>
                    </a:lnTo>
                    <a:lnTo>
                      <a:pt x="2274" y="14123"/>
                    </a:lnTo>
                    <a:lnTo>
                      <a:pt x="2274" y="14123"/>
                    </a:lnTo>
                    <a:lnTo>
                      <a:pt x="1895" y="14123"/>
                    </a:lnTo>
                    <a:lnTo>
                      <a:pt x="1895" y="14123"/>
                    </a:lnTo>
                    <a:lnTo>
                      <a:pt x="1895" y="14123"/>
                    </a:lnTo>
                    <a:lnTo>
                      <a:pt x="1895" y="14123"/>
                    </a:lnTo>
                    <a:lnTo>
                      <a:pt x="1895" y="14123"/>
                    </a:lnTo>
                    <a:lnTo>
                      <a:pt x="1895" y="14123"/>
                    </a:lnTo>
                    <a:lnTo>
                      <a:pt x="1516" y="14123"/>
                    </a:lnTo>
                    <a:lnTo>
                      <a:pt x="1516" y="14538"/>
                    </a:lnTo>
                    <a:lnTo>
                      <a:pt x="1516" y="14538"/>
                    </a:lnTo>
                    <a:lnTo>
                      <a:pt x="1516" y="14538"/>
                    </a:lnTo>
                    <a:lnTo>
                      <a:pt x="1516" y="14538"/>
                    </a:lnTo>
                    <a:lnTo>
                      <a:pt x="1516" y="14538"/>
                    </a:lnTo>
                    <a:lnTo>
                      <a:pt x="1516" y="14538"/>
                    </a:lnTo>
                    <a:lnTo>
                      <a:pt x="1137" y="14538"/>
                    </a:lnTo>
                    <a:lnTo>
                      <a:pt x="1137" y="14538"/>
                    </a:lnTo>
                    <a:lnTo>
                      <a:pt x="1137" y="14538"/>
                    </a:lnTo>
                    <a:lnTo>
                      <a:pt x="1137" y="14538"/>
                    </a:lnTo>
                    <a:lnTo>
                      <a:pt x="758" y="14538"/>
                    </a:lnTo>
                    <a:lnTo>
                      <a:pt x="758" y="14538"/>
                    </a:lnTo>
                    <a:lnTo>
                      <a:pt x="758" y="14954"/>
                    </a:lnTo>
                    <a:lnTo>
                      <a:pt x="758" y="14954"/>
                    </a:lnTo>
                    <a:lnTo>
                      <a:pt x="758" y="14954"/>
                    </a:lnTo>
                    <a:lnTo>
                      <a:pt x="758" y="14954"/>
                    </a:lnTo>
                    <a:lnTo>
                      <a:pt x="758" y="14954"/>
                    </a:lnTo>
                    <a:lnTo>
                      <a:pt x="379" y="14954"/>
                    </a:lnTo>
                    <a:lnTo>
                      <a:pt x="379" y="14954"/>
                    </a:lnTo>
                    <a:lnTo>
                      <a:pt x="379" y="14954"/>
                    </a:lnTo>
                    <a:lnTo>
                      <a:pt x="379" y="14954"/>
                    </a:lnTo>
                    <a:lnTo>
                      <a:pt x="379" y="15369"/>
                    </a:lnTo>
                    <a:lnTo>
                      <a:pt x="379" y="15369"/>
                    </a:lnTo>
                    <a:lnTo>
                      <a:pt x="0" y="15369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56" name="Shape 5156"/>
              <p:cNvSpPr/>
              <p:nvPr/>
            </p:nvSpPr>
            <p:spPr>
              <a:xfrm>
                <a:off x="1579562" y="979487"/>
                <a:ext cx="88901" cy="809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0" y="15247"/>
                    </a:lnTo>
                    <a:lnTo>
                      <a:pt x="0" y="15247"/>
                    </a:lnTo>
                    <a:lnTo>
                      <a:pt x="0" y="15247"/>
                    </a:lnTo>
                    <a:lnTo>
                      <a:pt x="0" y="15247"/>
                    </a:lnTo>
                    <a:lnTo>
                      <a:pt x="0" y="15247"/>
                    </a:lnTo>
                    <a:lnTo>
                      <a:pt x="386" y="15247"/>
                    </a:lnTo>
                    <a:lnTo>
                      <a:pt x="386" y="15247"/>
                    </a:lnTo>
                    <a:lnTo>
                      <a:pt x="386" y="14824"/>
                    </a:lnTo>
                    <a:lnTo>
                      <a:pt x="386" y="14824"/>
                    </a:lnTo>
                    <a:lnTo>
                      <a:pt x="386" y="14824"/>
                    </a:lnTo>
                    <a:lnTo>
                      <a:pt x="386" y="14824"/>
                    </a:lnTo>
                    <a:lnTo>
                      <a:pt x="771" y="14824"/>
                    </a:lnTo>
                    <a:lnTo>
                      <a:pt x="771" y="14824"/>
                    </a:lnTo>
                    <a:lnTo>
                      <a:pt x="771" y="14824"/>
                    </a:lnTo>
                    <a:lnTo>
                      <a:pt x="771" y="14824"/>
                    </a:lnTo>
                    <a:lnTo>
                      <a:pt x="771" y="14824"/>
                    </a:lnTo>
                    <a:lnTo>
                      <a:pt x="1157" y="14824"/>
                    </a:lnTo>
                    <a:lnTo>
                      <a:pt x="1157" y="14824"/>
                    </a:lnTo>
                    <a:lnTo>
                      <a:pt x="1157" y="14824"/>
                    </a:lnTo>
                    <a:lnTo>
                      <a:pt x="1157" y="14400"/>
                    </a:lnTo>
                    <a:lnTo>
                      <a:pt x="1157" y="14400"/>
                    </a:lnTo>
                    <a:lnTo>
                      <a:pt x="1157" y="14400"/>
                    </a:lnTo>
                    <a:lnTo>
                      <a:pt x="1543" y="14400"/>
                    </a:lnTo>
                    <a:lnTo>
                      <a:pt x="1543" y="14400"/>
                    </a:lnTo>
                    <a:lnTo>
                      <a:pt x="1543" y="14400"/>
                    </a:lnTo>
                    <a:lnTo>
                      <a:pt x="1543" y="14400"/>
                    </a:lnTo>
                    <a:lnTo>
                      <a:pt x="1543" y="14400"/>
                    </a:lnTo>
                    <a:lnTo>
                      <a:pt x="1543" y="14400"/>
                    </a:lnTo>
                    <a:lnTo>
                      <a:pt x="1543" y="14400"/>
                    </a:lnTo>
                    <a:lnTo>
                      <a:pt x="1929" y="14400"/>
                    </a:lnTo>
                    <a:lnTo>
                      <a:pt x="1929" y="13976"/>
                    </a:lnTo>
                    <a:lnTo>
                      <a:pt x="1929" y="13976"/>
                    </a:lnTo>
                    <a:lnTo>
                      <a:pt x="1929" y="13976"/>
                    </a:lnTo>
                    <a:lnTo>
                      <a:pt x="1929" y="13976"/>
                    </a:lnTo>
                    <a:lnTo>
                      <a:pt x="2314" y="13976"/>
                    </a:lnTo>
                    <a:lnTo>
                      <a:pt x="2314" y="13976"/>
                    </a:lnTo>
                    <a:lnTo>
                      <a:pt x="2314" y="13976"/>
                    </a:lnTo>
                    <a:lnTo>
                      <a:pt x="2314" y="13976"/>
                    </a:lnTo>
                    <a:lnTo>
                      <a:pt x="2314" y="13976"/>
                    </a:lnTo>
                    <a:lnTo>
                      <a:pt x="2314" y="13553"/>
                    </a:lnTo>
                    <a:lnTo>
                      <a:pt x="2314" y="13553"/>
                    </a:lnTo>
                    <a:lnTo>
                      <a:pt x="2700" y="13553"/>
                    </a:lnTo>
                    <a:lnTo>
                      <a:pt x="2700" y="13553"/>
                    </a:lnTo>
                    <a:lnTo>
                      <a:pt x="2700" y="13553"/>
                    </a:lnTo>
                    <a:lnTo>
                      <a:pt x="2700" y="13553"/>
                    </a:lnTo>
                    <a:lnTo>
                      <a:pt x="2700" y="13553"/>
                    </a:lnTo>
                    <a:lnTo>
                      <a:pt x="2700" y="13553"/>
                    </a:lnTo>
                    <a:lnTo>
                      <a:pt x="3086" y="13553"/>
                    </a:lnTo>
                    <a:lnTo>
                      <a:pt x="3086" y="13553"/>
                    </a:lnTo>
                    <a:lnTo>
                      <a:pt x="3086" y="13129"/>
                    </a:lnTo>
                    <a:lnTo>
                      <a:pt x="3086" y="13129"/>
                    </a:lnTo>
                    <a:lnTo>
                      <a:pt x="3086" y="13129"/>
                    </a:lnTo>
                    <a:lnTo>
                      <a:pt x="3086" y="13129"/>
                    </a:lnTo>
                    <a:lnTo>
                      <a:pt x="3471" y="13129"/>
                    </a:lnTo>
                    <a:lnTo>
                      <a:pt x="3471" y="13129"/>
                    </a:lnTo>
                    <a:lnTo>
                      <a:pt x="3471" y="13129"/>
                    </a:lnTo>
                    <a:lnTo>
                      <a:pt x="3471" y="13129"/>
                    </a:lnTo>
                    <a:lnTo>
                      <a:pt x="3471" y="13129"/>
                    </a:lnTo>
                    <a:lnTo>
                      <a:pt x="3471" y="13129"/>
                    </a:lnTo>
                    <a:lnTo>
                      <a:pt x="3471" y="12706"/>
                    </a:lnTo>
                    <a:lnTo>
                      <a:pt x="3857" y="12706"/>
                    </a:lnTo>
                    <a:lnTo>
                      <a:pt x="3857" y="12706"/>
                    </a:lnTo>
                    <a:lnTo>
                      <a:pt x="3857" y="12706"/>
                    </a:lnTo>
                    <a:lnTo>
                      <a:pt x="3857" y="12706"/>
                    </a:lnTo>
                    <a:lnTo>
                      <a:pt x="3857" y="12706"/>
                    </a:lnTo>
                    <a:lnTo>
                      <a:pt x="3857" y="12706"/>
                    </a:lnTo>
                    <a:lnTo>
                      <a:pt x="3857" y="12706"/>
                    </a:lnTo>
                    <a:lnTo>
                      <a:pt x="4243" y="12282"/>
                    </a:lnTo>
                    <a:lnTo>
                      <a:pt x="4243" y="12282"/>
                    </a:lnTo>
                    <a:lnTo>
                      <a:pt x="4243" y="12282"/>
                    </a:lnTo>
                    <a:lnTo>
                      <a:pt x="4243" y="12282"/>
                    </a:lnTo>
                    <a:lnTo>
                      <a:pt x="4243" y="12282"/>
                    </a:lnTo>
                    <a:lnTo>
                      <a:pt x="4243" y="12282"/>
                    </a:lnTo>
                    <a:lnTo>
                      <a:pt x="4629" y="12282"/>
                    </a:lnTo>
                    <a:lnTo>
                      <a:pt x="4629" y="12282"/>
                    </a:lnTo>
                    <a:lnTo>
                      <a:pt x="4629" y="12282"/>
                    </a:lnTo>
                    <a:lnTo>
                      <a:pt x="4629" y="11859"/>
                    </a:lnTo>
                    <a:lnTo>
                      <a:pt x="4629" y="11859"/>
                    </a:lnTo>
                    <a:lnTo>
                      <a:pt x="4629" y="11859"/>
                    </a:lnTo>
                    <a:lnTo>
                      <a:pt x="4629" y="11859"/>
                    </a:lnTo>
                    <a:lnTo>
                      <a:pt x="4629" y="11859"/>
                    </a:lnTo>
                    <a:lnTo>
                      <a:pt x="5014" y="11859"/>
                    </a:lnTo>
                    <a:lnTo>
                      <a:pt x="5014" y="11859"/>
                    </a:lnTo>
                    <a:lnTo>
                      <a:pt x="5014" y="11859"/>
                    </a:lnTo>
                    <a:lnTo>
                      <a:pt x="5014" y="11859"/>
                    </a:lnTo>
                    <a:lnTo>
                      <a:pt x="5014" y="11435"/>
                    </a:lnTo>
                    <a:lnTo>
                      <a:pt x="5014" y="11435"/>
                    </a:lnTo>
                    <a:lnTo>
                      <a:pt x="5014" y="11435"/>
                    </a:lnTo>
                    <a:lnTo>
                      <a:pt x="5014" y="11435"/>
                    </a:lnTo>
                    <a:lnTo>
                      <a:pt x="5400" y="11435"/>
                    </a:lnTo>
                    <a:lnTo>
                      <a:pt x="5400" y="11435"/>
                    </a:lnTo>
                    <a:lnTo>
                      <a:pt x="5400" y="11435"/>
                    </a:lnTo>
                    <a:lnTo>
                      <a:pt x="5400" y="11012"/>
                    </a:lnTo>
                    <a:lnTo>
                      <a:pt x="5400" y="11012"/>
                    </a:lnTo>
                    <a:lnTo>
                      <a:pt x="5400" y="11012"/>
                    </a:lnTo>
                    <a:lnTo>
                      <a:pt x="5786" y="11012"/>
                    </a:lnTo>
                    <a:lnTo>
                      <a:pt x="5786" y="11012"/>
                    </a:lnTo>
                    <a:lnTo>
                      <a:pt x="5786" y="11012"/>
                    </a:lnTo>
                    <a:lnTo>
                      <a:pt x="5786" y="11012"/>
                    </a:lnTo>
                    <a:lnTo>
                      <a:pt x="5786" y="11012"/>
                    </a:lnTo>
                    <a:lnTo>
                      <a:pt x="5786" y="11012"/>
                    </a:lnTo>
                    <a:lnTo>
                      <a:pt x="5786" y="10588"/>
                    </a:lnTo>
                    <a:lnTo>
                      <a:pt x="5786" y="10588"/>
                    </a:lnTo>
                    <a:lnTo>
                      <a:pt x="5786" y="10588"/>
                    </a:lnTo>
                    <a:lnTo>
                      <a:pt x="6171" y="10588"/>
                    </a:lnTo>
                    <a:lnTo>
                      <a:pt x="6171" y="10588"/>
                    </a:lnTo>
                    <a:lnTo>
                      <a:pt x="6171" y="10588"/>
                    </a:lnTo>
                    <a:lnTo>
                      <a:pt x="6171" y="10588"/>
                    </a:lnTo>
                    <a:lnTo>
                      <a:pt x="6171" y="10588"/>
                    </a:lnTo>
                    <a:lnTo>
                      <a:pt x="6171" y="10165"/>
                    </a:lnTo>
                    <a:lnTo>
                      <a:pt x="6171" y="10165"/>
                    </a:lnTo>
                    <a:lnTo>
                      <a:pt x="6171" y="10165"/>
                    </a:lnTo>
                    <a:lnTo>
                      <a:pt x="6557" y="10165"/>
                    </a:lnTo>
                    <a:lnTo>
                      <a:pt x="6557" y="10165"/>
                    </a:lnTo>
                    <a:lnTo>
                      <a:pt x="6557" y="10165"/>
                    </a:lnTo>
                    <a:lnTo>
                      <a:pt x="6557" y="10165"/>
                    </a:lnTo>
                    <a:lnTo>
                      <a:pt x="6557" y="9741"/>
                    </a:lnTo>
                    <a:lnTo>
                      <a:pt x="6557" y="9741"/>
                    </a:lnTo>
                    <a:lnTo>
                      <a:pt x="6557" y="9741"/>
                    </a:lnTo>
                    <a:lnTo>
                      <a:pt x="6557" y="9741"/>
                    </a:lnTo>
                    <a:lnTo>
                      <a:pt x="6943" y="9741"/>
                    </a:lnTo>
                    <a:lnTo>
                      <a:pt x="6943" y="9741"/>
                    </a:lnTo>
                    <a:lnTo>
                      <a:pt x="6943" y="9741"/>
                    </a:lnTo>
                    <a:lnTo>
                      <a:pt x="6943" y="9741"/>
                    </a:lnTo>
                    <a:lnTo>
                      <a:pt x="6943" y="9318"/>
                    </a:lnTo>
                    <a:lnTo>
                      <a:pt x="6943" y="9318"/>
                    </a:lnTo>
                    <a:lnTo>
                      <a:pt x="6943" y="9318"/>
                    </a:lnTo>
                    <a:lnTo>
                      <a:pt x="6943" y="9318"/>
                    </a:lnTo>
                    <a:lnTo>
                      <a:pt x="6943" y="9318"/>
                    </a:lnTo>
                    <a:lnTo>
                      <a:pt x="7329" y="9318"/>
                    </a:lnTo>
                    <a:lnTo>
                      <a:pt x="7329" y="8894"/>
                    </a:lnTo>
                    <a:lnTo>
                      <a:pt x="7329" y="8894"/>
                    </a:lnTo>
                    <a:lnTo>
                      <a:pt x="7329" y="8894"/>
                    </a:lnTo>
                    <a:lnTo>
                      <a:pt x="7329" y="8894"/>
                    </a:lnTo>
                    <a:lnTo>
                      <a:pt x="7329" y="8894"/>
                    </a:lnTo>
                    <a:lnTo>
                      <a:pt x="7329" y="8894"/>
                    </a:lnTo>
                    <a:lnTo>
                      <a:pt x="7329" y="8894"/>
                    </a:lnTo>
                    <a:lnTo>
                      <a:pt x="7329" y="8471"/>
                    </a:lnTo>
                    <a:lnTo>
                      <a:pt x="7329" y="8471"/>
                    </a:lnTo>
                    <a:lnTo>
                      <a:pt x="7714" y="8471"/>
                    </a:lnTo>
                    <a:lnTo>
                      <a:pt x="7714" y="8471"/>
                    </a:lnTo>
                    <a:lnTo>
                      <a:pt x="7714" y="8471"/>
                    </a:lnTo>
                    <a:lnTo>
                      <a:pt x="7714" y="8471"/>
                    </a:lnTo>
                    <a:lnTo>
                      <a:pt x="7714" y="8471"/>
                    </a:lnTo>
                    <a:lnTo>
                      <a:pt x="7714" y="8471"/>
                    </a:lnTo>
                    <a:lnTo>
                      <a:pt x="7714" y="8047"/>
                    </a:lnTo>
                    <a:lnTo>
                      <a:pt x="7714" y="8047"/>
                    </a:lnTo>
                    <a:lnTo>
                      <a:pt x="8100" y="8047"/>
                    </a:lnTo>
                    <a:lnTo>
                      <a:pt x="8100" y="8047"/>
                    </a:lnTo>
                    <a:lnTo>
                      <a:pt x="8100" y="8047"/>
                    </a:lnTo>
                    <a:lnTo>
                      <a:pt x="8100" y="8047"/>
                    </a:lnTo>
                    <a:lnTo>
                      <a:pt x="8100" y="7624"/>
                    </a:lnTo>
                    <a:lnTo>
                      <a:pt x="8100" y="7624"/>
                    </a:lnTo>
                    <a:lnTo>
                      <a:pt x="8100" y="7624"/>
                    </a:lnTo>
                    <a:lnTo>
                      <a:pt x="8100" y="7624"/>
                    </a:lnTo>
                    <a:lnTo>
                      <a:pt x="8100" y="7624"/>
                    </a:lnTo>
                    <a:lnTo>
                      <a:pt x="8100" y="7624"/>
                    </a:lnTo>
                    <a:lnTo>
                      <a:pt x="8100" y="7624"/>
                    </a:lnTo>
                    <a:lnTo>
                      <a:pt x="8486" y="7200"/>
                    </a:lnTo>
                    <a:lnTo>
                      <a:pt x="8486" y="7200"/>
                    </a:lnTo>
                    <a:lnTo>
                      <a:pt x="8486" y="7200"/>
                    </a:lnTo>
                    <a:lnTo>
                      <a:pt x="8486" y="7200"/>
                    </a:lnTo>
                    <a:lnTo>
                      <a:pt x="8486" y="7200"/>
                    </a:lnTo>
                    <a:lnTo>
                      <a:pt x="8486" y="7200"/>
                    </a:lnTo>
                    <a:lnTo>
                      <a:pt x="8486" y="7200"/>
                    </a:lnTo>
                    <a:lnTo>
                      <a:pt x="8486" y="6776"/>
                    </a:lnTo>
                    <a:lnTo>
                      <a:pt x="8486" y="6776"/>
                    </a:lnTo>
                    <a:lnTo>
                      <a:pt x="8486" y="6776"/>
                    </a:lnTo>
                    <a:lnTo>
                      <a:pt x="8486" y="6776"/>
                    </a:lnTo>
                    <a:lnTo>
                      <a:pt x="8486" y="6776"/>
                    </a:lnTo>
                    <a:lnTo>
                      <a:pt x="8871" y="6353"/>
                    </a:lnTo>
                    <a:lnTo>
                      <a:pt x="8871" y="6353"/>
                    </a:lnTo>
                    <a:lnTo>
                      <a:pt x="8871" y="6353"/>
                    </a:lnTo>
                    <a:lnTo>
                      <a:pt x="8871" y="6353"/>
                    </a:lnTo>
                    <a:lnTo>
                      <a:pt x="8871" y="6353"/>
                    </a:lnTo>
                    <a:lnTo>
                      <a:pt x="8871" y="6353"/>
                    </a:lnTo>
                    <a:lnTo>
                      <a:pt x="8871" y="6353"/>
                    </a:lnTo>
                    <a:lnTo>
                      <a:pt x="8871" y="5929"/>
                    </a:lnTo>
                    <a:lnTo>
                      <a:pt x="8871" y="5929"/>
                    </a:lnTo>
                    <a:lnTo>
                      <a:pt x="9257" y="5929"/>
                    </a:lnTo>
                    <a:lnTo>
                      <a:pt x="9257" y="5929"/>
                    </a:lnTo>
                    <a:lnTo>
                      <a:pt x="9257" y="5929"/>
                    </a:lnTo>
                    <a:lnTo>
                      <a:pt x="9257" y="5929"/>
                    </a:lnTo>
                    <a:lnTo>
                      <a:pt x="9257" y="5929"/>
                    </a:lnTo>
                    <a:lnTo>
                      <a:pt x="9257" y="5506"/>
                    </a:lnTo>
                    <a:lnTo>
                      <a:pt x="9257" y="5506"/>
                    </a:lnTo>
                    <a:lnTo>
                      <a:pt x="9257" y="5506"/>
                    </a:lnTo>
                    <a:lnTo>
                      <a:pt x="9257" y="5506"/>
                    </a:lnTo>
                    <a:lnTo>
                      <a:pt x="9257" y="5506"/>
                    </a:lnTo>
                    <a:lnTo>
                      <a:pt x="9257" y="5082"/>
                    </a:lnTo>
                    <a:lnTo>
                      <a:pt x="9257" y="5082"/>
                    </a:lnTo>
                    <a:lnTo>
                      <a:pt x="9257" y="5082"/>
                    </a:lnTo>
                    <a:lnTo>
                      <a:pt x="9257" y="5082"/>
                    </a:lnTo>
                    <a:lnTo>
                      <a:pt x="9643" y="5082"/>
                    </a:lnTo>
                    <a:lnTo>
                      <a:pt x="9643" y="5082"/>
                    </a:lnTo>
                    <a:lnTo>
                      <a:pt x="9643" y="4659"/>
                    </a:lnTo>
                    <a:lnTo>
                      <a:pt x="9643" y="4659"/>
                    </a:lnTo>
                    <a:lnTo>
                      <a:pt x="9643" y="4659"/>
                    </a:lnTo>
                    <a:lnTo>
                      <a:pt x="9643" y="4659"/>
                    </a:lnTo>
                    <a:lnTo>
                      <a:pt x="9643" y="4659"/>
                    </a:lnTo>
                    <a:lnTo>
                      <a:pt x="9643" y="4659"/>
                    </a:lnTo>
                    <a:lnTo>
                      <a:pt x="9643" y="4659"/>
                    </a:lnTo>
                    <a:lnTo>
                      <a:pt x="9643" y="4235"/>
                    </a:lnTo>
                    <a:lnTo>
                      <a:pt x="9643" y="4235"/>
                    </a:lnTo>
                    <a:lnTo>
                      <a:pt x="9643" y="4235"/>
                    </a:lnTo>
                    <a:lnTo>
                      <a:pt x="9643" y="4235"/>
                    </a:lnTo>
                    <a:lnTo>
                      <a:pt x="9643" y="4235"/>
                    </a:lnTo>
                    <a:lnTo>
                      <a:pt x="10029" y="3812"/>
                    </a:lnTo>
                    <a:lnTo>
                      <a:pt x="10029" y="3812"/>
                    </a:lnTo>
                    <a:lnTo>
                      <a:pt x="10029" y="3812"/>
                    </a:lnTo>
                    <a:lnTo>
                      <a:pt x="10029" y="3812"/>
                    </a:lnTo>
                    <a:lnTo>
                      <a:pt x="10029" y="3812"/>
                    </a:lnTo>
                    <a:lnTo>
                      <a:pt x="10029" y="3812"/>
                    </a:lnTo>
                    <a:lnTo>
                      <a:pt x="10029" y="3388"/>
                    </a:lnTo>
                    <a:lnTo>
                      <a:pt x="10029" y="3388"/>
                    </a:lnTo>
                    <a:lnTo>
                      <a:pt x="10029" y="3388"/>
                    </a:lnTo>
                    <a:lnTo>
                      <a:pt x="10029" y="3388"/>
                    </a:lnTo>
                    <a:lnTo>
                      <a:pt x="10029" y="3388"/>
                    </a:lnTo>
                    <a:lnTo>
                      <a:pt x="10029" y="3388"/>
                    </a:lnTo>
                    <a:lnTo>
                      <a:pt x="10029" y="2965"/>
                    </a:lnTo>
                    <a:lnTo>
                      <a:pt x="10029" y="2965"/>
                    </a:lnTo>
                    <a:lnTo>
                      <a:pt x="10414" y="2965"/>
                    </a:lnTo>
                    <a:lnTo>
                      <a:pt x="10414" y="2965"/>
                    </a:lnTo>
                    <a:lnTo>
                      <a:pt x="10414" y="2965"/>
                    </a:lnTo>
                    <a:lnTo>
                      <a:pt x="10414" y="2541"/>
                    </a:lnTo>
                    <a:lnTo>
                      <a:pt x="10414" y="2541"/>
                    </a:lnTo>
                    <a:lnTo>
                      <a:pt x="10414" y="2541"/>
                    </a:lnTo>
                    <a:lnTo>
                      <a:pt x="10414" y="2541"/>
                    </a:lnTo>
                    <a:lnTo>
                      <a:pt x="10414" y="2541"/>
                    </a:lnTo>
                    <a:lnTo>
                      <a:pt x="10414" y="2118"/>
                    </a:lnTo>
                    <a:lnTo>
                      <a:pt x="10414" y="2118"/>
                    </a:lnTo>
                    <a:lnTo>
                      <a:pt x="10414" y="2118"/>
                    </a:lnTo>
                    <a:lnTo>
                      <a:pt x="10414" y="2118"/>
                    </a:lnTo>
                    <a:lnTo>
                      <a:pt x="10414" y="2118"/>
                    </a:lnTo>
                    <a:lnTo>
                      <a:pt x="10414" y="2118"/>
                    </a:lnTo>
                    <a:lnTo>
                      <a:pt x="10414" y="1694"/>
                    </a:lnTo>
                    <a:lnTo>
                      <a:pt x="10414" y="1694"/>
                    </a:lnTo>
                    <a:lnTo>
                      <a:pt x="10414" y="1694"/>
                    </a:lnTo>
                    <a:lnTo>
                      <a:pt x="10414" y="1694"/>
                    </a:lnTo>
                    <a:lnTo>
                      <a:pt x="10414" y="1694"/>
                    </a:lnTo>
                    <a:lnTo>
                      <a:pt x="10800" y="1271"/>
                    </a:lnTo>
                    <a:lnTo>
                      <a:pt x="10800" y="1271"/>
                    </a:lnTo>
                    <a:lnTo>
                      <a:pt x="10800" y="1271"/>
                    </a:lnTo>
                    <a:lnTo>
                      <a:pt x="10800" y="1271"/>
                    </a:lnTo>
                    <a:lnTo>
                      <a:pt x="10800" y="1271"/>
                    </a:lnTo>
                    <a:lnTo>
                      <a:pt x="10800" y="847"/>
                    </a:lnTo>
                    <a:lnTo>
                      <a:pt x="10800" y="847"/>
                    </a:lnTo>
                    <a:lnTo>
                      <a:pt x="10800" y="847"/>
                    </a:lnTo>
                    <a:lnTo>
                      <a:pt x="10800" y="847"/>
                    </a:lnTo>
                    <a:lnTo>
                      <a:pt x="10800" y="847"/>
                    </a:lnTo>
                    <a:lnTo>
                      <a:pt x="10800" y="847"/>
                    </a:lnTo>
                    <a:lnTo>
                      <a:pt x="10800" y="424"/>
                    </a:lnTo>
                    <a:lnTo>
                      <a:pt x="10800" y="424"/>
                    </a:lnTo>
                    <a:lnTo>
                      <a:pt x="10800" y="424"/>
                    </a:lnTo>
                    <a:lnTo>
                      <a:pt x="10800" y="424"/>
                    </a:lnTo>
                    <a:lnTo>
                      <a:pt x="10800" y="424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57" name="Shape 5157"/>
              <p:cNvSpPr/>
              <p:nvPr/>
            </p:nvSpPr>
            <p:spPr>
              <a:xfrm>
                <a:off x="1568450" y="993775"/>
                <a:ext cx="68263" cy="444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086"/>
                    </a:moveTo>
                    <a:lnTo>
                      <a:pt x="0" y="3086"/>
                    </a:lnTo>
                    <a:lnTo>
                      <a:pt x="502" y="3857"/>
                    </a:lnTo>
                    <a:lnTo>
                      <a:pt x="1005" y="3857"/>
                    </a:lnTo>
                    <a:lnTo>
                      <a:pt x="1005" y="4629"/>
                    </a:lnTo>
                    <a:lnTo>
                      <a:pt x="2009" y="5400"/>
                    </a:lnTo>
                    <a:lnTo>
                      <a:pt x="3014" y="6171"/>
                    </a:lnTo>
                    <a:lnTo>
                      <a:pt x="4521" y="7714"/>
                    </a:lnTo>
                    <a:lnTo>
                      <a:pt x="5526" y="8486"/>
                    </a:lnTo>
                    <a:lnTo>
                      <a:pt x="7535" y="10029"/>
                    </a:lnTo>
                    <a:lnTo>
                      <a:pt x="9042" y="11571"/>
                    </a:lnTo>
                    <a:lnTo>
                      <a:pt x="10549" y="13114"/>
                    </a:lnTo>
                    <a:lnTo>
                      <a:pt x="12056" y="13886"/>
                    </a:lnTo>
                    <a:lnTo>
                      <a:pt x="13563" y="15429"/>
                    </a:lnTo>
                    <a:lnTo>
                      <a:pt x="15070" y="16971"/>
                    </a:lnTo>
                    <a:lnTo>
                      <a:pt x="16577" y="17743"/>
                    </a:lnTo>
                    <a:lnTo>
                      <a:pt x="17581" y="19286"/>
                    </a:lnTo>
                    <a:lnTo>
                      <a:pt x="18586" y="20057"/>
                    </a:lnTo>
                    <a:lnTo>
                      <a:pt x="19088" y="20057"/>
                    </a:lnTo>
                    <a:lnTo>
                      <a:pt x="19591" y="20829"/>
                    </a:lnTo>
                    <a:lnTo>
                      <a:pt x="20093" y="20829"/>
                    </a:lnTo>
                    <a:lnTo>
                      <a:pt x="20093" y="21600"/>
                    </a:lnTo>
                    <a:lnTo>
                      <a:pt x="21600" y="18514"/>
                    </a:lnTo>
                    <a:lnTo>
                      <a:pt x="21600" y="17743"/>
                    </a:lnTo>
                    <a:lnTo>
                      <a:pt x="21098" y="17743"/>
                    </a:lnTo>
                    <a:lnTo>
                      <a:pt x="20595" y="16971"/>
                    </a:lnTo>
                    <a:lnTo>
                      <a:pt x="20093" y="16200"/>
                    </a:lnTo>
                    <a:lnTo>
                      <a:pt x="19088" y="15429"/>
                    </a:lnTo>
                    <a:lnTo>
                      <a:pt x="17581" y="14657"/>
                    </a:lnTo>
                    <a:lnTo>
                      <a:pt x="16577" y="13114"/>
                    </a:lnTo>
                    <a:lnTo>
                      <a:pt x="15070" y="11571"/>
                    </a:lnTo>
                    <a:lnTo>
                      <a:pt x="13563" y="10800"/>
                    </a:lnTo>
                    <a:lnTo>
                      <a:pt x="11553" y="9257"/>
                    </a:lnTo>
                    <a:lnTo>
                      <a:pt x="10047" y="7714"/>
                    </a:lnTo>
                    <a:lnTo>
                      <a:pt x="8540" y="6171"/>
                    </a:lnTo>
                    <a:lnTo>
                      <a:pt x="7033" y="5400"/>
                    </a:lnTo>
                    <a:lnTo>
                      <a:pt x="5526" y="3857"/>
                    </a:lnTo>
                    <a:lnTo>
                      <a:pt x="4521" y="2314"/>
                    </a:lnTo>
                    <a:lnTo>
                      <a:pt x="3516" y="1543"/>
                    </a:lnTo>
                    <a:lnTo>
                      <a:pt x="2512" y="771"/>
                    </a:lnTo>
                    <a:lnTo>
                      <a:pt x="2512" y="771"/>
                    </a:lnTo>
                    <a:lnTo>
                      <a:pt x="2009" y="0"/>
                    </a:lnTo>
                    <a:lnTo>
                      <a:pt x="1507" y="0"/>
                    </a:lnTo>
                    <a:lnTo>
                      <a:pt x="1507" y="0"/>
                    </a:lnTo>
                    <a:lnTo>
                      <a:pt x="0" y="30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58" name="Shape 5158"/>
              <p:cNvSpPr/>
              <p:nvPr/>
            </p:nvSpPr>
            <p:spPr>
              <a:xfrm>
                <a:off x="1543050" y="962025"/>
                <a:ext cx="30163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900"/>
                    </a:moveTo>
                    <a:lnTo>
                      <a:pt x="0" y="900"/>
                    </a:lnTo>
                    <a:lnTo>
                      <a:pt x="0" y="1800"/>
                    </a:lnTo>
                    <a:lnTo>
                      <a:pt x="1137" y="2700"/>
                    </a:lnTo>
                    <a:lnTo>
                      <a:pt x="1137" y="3600"/>
                    </a:lnTo>
                    <a:lnTo>
                      <a:pt x="1137" y="4500"/>
                    </a:lnTo>
                    <a:lnTo>
                      <a:pt x="1137" y="4500"/>
                    </a:lnTo>
                    <a:lnTo>
                      <a:pt x="2274" y="5400"/>
                    </a:lnTo>
                    <a:lnTo>
                      <a:pt x="2274" y="6300"/>
                    </a:lnTo>
                    <a:lnTo>
                      <a:pt x="3411" y="7200"/>
                    </a:lnTo>
                    <a:lnTo>
                      <a:pt x="3411" y="8100"/>
                    </a:lnTo>
                    <a:lnTo>
                      <a:pt x="3411" y="8100"/>
                    </a:lnTo>
                    <a:lnTo>
                      <a:pt x="4547" y="9000"/>
                    </a:lnTo>
                    <a:lnTo>
                      <a:pt x="4547" y="9900"/>
                    </a:lnTo>
                    <a:lnTo>
                      <a:pt x="5684" y="11700"/>
                    </a:lnTo>
                    <a:lnTo>
                      <a:pt x="6821" y="12600"/>
                    </a:lnTo>
                    <a:lnTo>
                      <a:pt x="7958" y="13500"/>
                    </a:lnTo>
                    <a:lnTo>
                      <a:pt x="9095" y="15300"/>
                    </a:lnTo>
                    <a:lnTo>
                      <a:pt x="10232" y="16200"/>
                    </a:lnTo>
                    <a:lnTo>
                      <a:pt x="12505" y="17100"/>
                    </a:lnTo>
                    <a:lnTo>
                      <a:pt x="13642" y="18900"/>
                    </a:lnTo>
                    <a:lnTo>
                      <a:pt x="14779" y="19800"/>
                    </a:lnTo>
                    <a:lnTo>
                      <a:pt x="17053" y="20700"/>
                    </a:lnTo>
                    <a:lnTo>
                      <a:pt x="18189" y="21600"/>
                    </a:lnTo>
                    <a:lnTo>
                      <a:pt x="21600" y="18000"/>
                    </a:lnTo>
                    <a:lnTo>
                      <a:pt x="20463" y="17100"/>
                    </a:lnTo>
                    <a:lnTo>
                      <a:pt x="19326" y="16200"/>
                    </a:lnTo>
                    <a:lnTo>
                      <a:pt x="18189" y="15300"/>
                    </a:lnTo>
                    <a:lnTo>
                      <a:pt x="17053" y="14400"/>
                    </a:lnTo>
                    <a:lnTo>
                      <a:pt x="15916" y="12600"/>
                    </a:lnTo>
                    <a:lnTo>
                      <a:pt x="13642" y="11700"/>
                    </a:lnTo>
                    <a:lnTo>
                      <a:pt x="12505" y="10800"/>
                    </a:lnTo>
                    <a:lnTo>
                      <a:pt x="11368" y="9900"/>
                    </a:lnTo>
                    <a:lnTo>
                      <a:pt x="11368" y="9000"/>
                    </a:lnTo>
                    <a:lnTo>
                      <a:pt x="10232" y="7200"/>
                    </a:lnTo>
                    <a:lnTo>
                      <a:pt x="9095" y="7200"/>
                    </a:lnTo>
                    <a:lnTo>
                      <a:pt x="9095" y="6300"/>
                    </a:lnTo>
                    <a:lnTo>
                      <a:pt x="9095" y="5400"/>
                    </a:lnTo>
                    <a:lnTo>
                      <a:pt x="7958" y="4500"/>
                    </a:lnTo>
                    <a:lnTo>
                      <a:pt x="7958" y="4500"/>
                    </a:lnTo>
                    <a:lnTo>
                      <a:pt x="7958" y="3600"/>
                    </a:lnTo>
                    <a:lnTo>
                      <a:pt x="6821" y="3600"/>
                    </a:lnTo>
                    <a:lnTo>
                      <a:pt x="6821" y="2700"/>
                    </a:lnTo>
                    <a:lnTo>
                      <a:pt x="6821" y="1800"/>
                    </a:lnTo>
                    <a:lnTo>
                      <a:pt x="6821" y="900"/>
                    </a:lnTo>
                    <a:lnTo>
                      <a:pt x="6821" y="900"/>
                    </a:lnTo>
                    <a:lnTo>
                      <a:pt x="5684" y="0"/>
                    </a:lnTo>
                    <a:lnTo>
                      <a:pt x="5684" y="0"/>
                    </a:lnTo>
                    <a:lnTo>
                      <a:pt x="0" y="9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59" name="Shape 5159"/>
              <p:cNvSpPr/>
              <p:nvPr/>
            </p:nvSpPr>
            <p:spPr>
              <a:xfrm>
                <a:off x="1527175" y="922337"/>
                <a:ext cx="23813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4154"/>
                    </a:moveTo>
                    <a:lnTo>
                      <a:pt x="0" y="4154"/>
                    </a:lnTo>
                    <a:lnTo>
                      <a:pt x="0" y="4154"/>
                    </a:lnTo>
                    <a:lnTo>
                      <a:pt x="1440" y="4985"/>
                    </a:lnTo>
                    <a:lnTo>
                      <a:pt x="1440" y="4985"/>
                    </a:lnTo>
                    <a:lnTo>
                      <a:pt x="1440" y="4985"/>
                    </a:lnTo>
                    <a:lnTo>
                      <a:pt x="2880" y="5815"/>
                    </a:lnTo>
                    <a:lnTo>
                      <a:pt x="2880" y="5815"/>
                    </a:lnTo>
                    <a:lnTo>
                      <a:pt x="4320" y="6646"/>
                    </a:lnTo>
                    <a:lnTo>
                      <a:pt x="4320" y="7477"/>
                    </a:lnTo>
                    <a:lnTo>
                      <a:pt x="5760" y="7477"/>
                    </a:lnTo>
                    <a:lnTo>
                      <a:pt x="5760" y="8308"/>
                    </a:lnTo>
                    <a:lnTo>
                      <a:pt x="5760" y="8308"/>
                    </a:lnTo>
                    <a:lnTo>
                      <a:pt x="7200" y="9138"/>
                    </a:lnTo>
                    <a:lnTo>
                      <a:pt x="7200" y="10800"/>
                    </a:lnTo>
                    <a:lnTo>
                      <a:pt x="8640" y="11631"/>
                    </a:lnTo>
                    <a:lnTo>
                      <a:pt x="10080" y="13292"/>
                    </a:lnTo>
                    <a:lnTo>
                      <a:pt x="10080" y="14123"/>
                    </a:lnTo>
                    <a:lnTo>
                      <a:pt x="11520" y="15785"/>
                    </a:lnTo>
                    <a:lnTo>
                      <a:pt x="11520" y="16615"/>
                    </a:lnTo>
                    <a:lnTo>
                      <a:pt x="12960" y="18277"/>
                    </a:lnTo>
                    <a:lnTo>
                      <a:pt x="12960" y="19108"/>
                    </a:lnTo>
                    <a:lnTo>
                      <a:pt x="14400" y="20769"/>
                    </a:lnTo>
                    <a:lnTo>
                      <a:pt x="14400" y="21600"/>
                    </a:lnTo>
                    <a:lnTo>
                      <a:pt x="21600" y="20769"/>
                    </a:lnTo>
                    <a:lnTo>
                      <a:pt x="21600" y="19938"/>
                    </a:lnTo>
                    <a:lnTo>
                      <a:pt x="20160" y="18277"/>
                    </a:lnTo>
                    <a:lnTo>
                      <a:pt x="20160" y="16615"/>
                    </a:lnTo>
                    <a:lnTo>
                      <a:pt x="20160" y="15785"/>
                    </a:lnTo>
                    <a:lnTo>
                      <a:pt x="18720" y="14123"/>
                    </a:lnTo>
                    <a:lnTo>
                      <a:pt x="17280" y="12462"/>
                    </a:lnTo>
                    <a:lnTo>
                      <a:pt x="17280" y="10800"/>
                    </a:lnTo>
                    <a:lnTo>
                      <a:pt x="15840" y="9969"/>
                    </a:lnTo>
                    <a:lnTo>
                      <a:pt x="14400" y="8308"/>
                    </a:lnTo>
                    <a:lnTo>
                      <a:pt x="14400" y="7477"/>
                    </a:lnTo>
                    <a:lnTo>
                      <a:pt x="12960" y="6646"/>
                    </a:lnTo>
                    <a:lnTo>
                      <a:pt x="12960" y="5815"/>
                    </a:lnTo>
                    <a:lnTo>
                      <a:pt x="11520" y="4985"/>
                    </a:lnTo>
                    <a:lnTo>
                      <a:pt x="11520" y="4985"/>
                    </a:lnTo>
                    <a:lnTo>
                      <a:pt x="10080" y="4154"/>
                    </a:lnTo>
                    <a:lnTo>
                      <a:pt x="10080" y="3323"/>
                    </a:lnTo>
                    <a:lnTo>
                      <a:pt x="8640" y="2492"/>
                    </a:lnTo>
                    <a:lnTo>
                      <a:pt x="7200" y="2492"/>
                    </a:lnTo>
                    <a:lnTo>
                      <a:pt x="7200" y="1662"/>
                    </a:lnTo>
                    <a:lnTo>
                      <a:pt x="5760" y="831"/>
                    </a:lnTo>
                    <a:lnTo>
                      <a:pt x="5760" y="831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0" y="415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60" name="Shape 5160"/>
              <p:cNvSpPr/>
              <p:nvPr/>
            </p:nvSpPr>
            <p:spPr>
              <a:xfrm>
                <a:off x="1490662" y="911225"/>
                <a:ext cx="41276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31" y="10800"/>
                    </a:moveTo>
                    <a:lnTo>
                      <a:pt x="831" y="10800"/>
                    </a:lnTo>
                    <a:lnTo>
                      <a:pt x="1662" y="10800"/>
                    </a:lnTo>
                    <a:lnTo>
                      <a:pt x="2492" y="9000"/>
                    </a:lnTo>
                    <a:lnTo>
                      <a:pt x="3323" y="9000"/>
                    </a:lnTo>
                    <a:lnTo>
                      <a:pt x="4154" y="9000"/>
                    </a:lnTo>
                    <a:lnTo>
                      <a:pt x="4985" y="9000"/>
                    </a:lnTo>
                    <a:lnTo>
                      <a:pt x="4985" y="9000"/>
                    </a:lnTo>
                    <a:lnTo>
                      <a:pt x="5815" y="9000"/>
                    </a:lnTo>
                    <a:lnTo>
                      <a:pt x="6646" y="9000"/>
                    </a:lnTo>
                    <a:lnTo>
                      <a:pt x="7477" y="9000"/>
                    </a:lnTo>
                    <a:lnTo>
                      <a:pt x="8308" y="9000"/>
                    </a:lnTo>
                    <a:lnTo>
                      <a:pt x="8308" y="9000"/>
                    </a:lnTo>
                    <a:lnTo>
                      <a:pt x="9138" y="10800"/>
                    </a:lnTo>
                    <a:lnTo>
                      <a:pt x="9969" y="10800"/>
                    </a:lnTo>
                    <a:lnTo>
                      <a:pt x="9969" y="10800"/>
                    </a:lnTo>
                    <a:lnTo>
                      <a:pt x="10800" y="10800"/>
                    </a:lnTo>
                    <a:lnTo>
                      <a:pt x="11631" y="10800"/>
                    </a:lnTo>
                    <a:lnTo>
                      <a:pt x="11631" y="12600"/>
                    </a:lnTo>
                    <a:lnTo>
                      <a:pt x="12462" y="12600"/>
                    </a:lnTo>
                    <a:lnTo>
                      <a:pt x="12462" y="12600"/>
                    </a:lnTo>
                    <a:lnTo>
                      <a:pt x="13292" y="12600"/>
                    </a:lnTo>
                    <a:lnTo>
                      <a:pt x="13292" y="14400"/>
                    </a:lnTo>
                    <a:lnTo>
                      <a:pt x="14123" y="14400"/>
                    </a:lnTo>
                    <a:lnTo>
                      <a:pt x="14954" y="14400"/>
                    </a:lnTo>
                    <a:lnTo>
                      <a:pt x="14954" y="14400"/>
                    </a:lnTo>
                    <a:lnTo>
                      <a:pt x="15785" y="16200"/>
                    </a:lnTo>
                    <a:lnTo>
                      <a:pt x="17446" y="18000"/>
                    </a:lnTo>
                    <a:lnTo>
                      <a:pt x="18277" y="19800"/>
                    </a:lnTo>
                    <a:lnTo>
                      <a:pt x="19108" y="21600"/>
                    </a:lnTo>
                    <a:lnTo>
                      <a:pt x="21600" y="12600"/>
                    </a:lnTo>
                    <a:lnTo>
                      <a:pt x="20769" y="12600"/>
                    </a:lnTo>
                    <a:lnTo>
                      <a:pt x="19938" y="10800"/>
                    </a:lnTo>
                    <a:lnTo>
                      <a:pt x="18277" y="9000"/>
                    </a:lnTo>
                    <a:lnTo>
                      <a:pt x="17446" y="7200"/>
                    </a:lnTo>
                    <a:lnTo>
                      <a:pt x="16615" y="7200"/>
                    </a:lnTo>
                    <a:lnTo>
                      <a:pt x="16615" y="5400"/>
                    </a:lnTo>
                    <a:lnTo>
                      <a:pt x="15785" y="5400"/>
                    </a:lnTo>
                    <a:lnTo>
                      <a:pt x="14954" y="3600"/>
                    </a:lnTo>
                    <a:lnTo>
                      <a:pt x="14954" y="3600"/>
                    </a:lnTo>
                    <a:lnTo>
                      <a:pt x="14123" y="3600"/>
                    </a:lnTo>
                    <a:lnTo>
                      <a:pt x="13292" y="1800"/>
                    </a:lnTo>
                    <a:lnTo>
                      <a:pt x="12462" y="1800"/>
                    </a:lnTo>
                    <a:lnTo>
                      <a:pt x="12462" y="1800"/>
                    </a:lnTo>
                    <a:lnTo>
                      <a:pt x="11631" y="1800"/>
                    </a:lnTo>
                    <a:lnTo>
                      <a:pt x="10800" y="1800"/>
                    </a:lnTo>
                    <a:lnTo>
                      <a:pt x="9969" y="0"/>
                    </a:lnTo>
                    <a:lnTo>
                      <a:pt x="9138" y="0"/>
                    </a:lnTo>
                    <a:lnTo>
                      <a:pt x="8308" y="0"/>
                    </a:lnTo>
                    <a:lnTo>
                      <a:pt x="7477" y="0"/>
                    </a:lnTo>
                    <a:lnTo>
                      <a:pt x="6646" y="0"/>
                    </a:lnTo>
                    <a:lnTo>
                      <a:pt x="5815" y="0"/>
                    </a:lnTo>
                    <a:lnTo>
                      <a:pt x="4985" y="0"/>
                    </a:lnTo>
                    <a:lnTo>
                      <a:pt x="4154" y="0"/>
                    </a:lnTo>
                    <a:lnTo>
                      <a:pt x="3323" y="0"/>
                    </a:lnTo>
                    <a:lnTo>
                      <a:pt x="2492" y="0"/>
                    </a:lnTo>
                    <a:lnTo>
                      <a:pt x="1662" y="0"/>
                    </a:lnTo>
                    <a:lnTo>
                      <a:pt x="831" y="0"/>
                    </a:lnTo>
                    <a:lnTo>
                      <a:pt x="0" y="1800"/>
                    </a:lnTo>
                    <a:lnTo>
                      <a:pt x="0" y="1800"/>
                    </a:lnTo>
                    <a:lnTo>
                      <a:pt x="831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61" name="Shape 5161"/>
              <p:cNvSpPr/>
              <p:nvPr/>
            </p:nvSpPr>
            <p:spPr>
              <a:xfrm>
                <a:off x="1441450" y="912812"/>
                <a:ext cx="50800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0800"/>
                    </a:moveTo>
                    <a:lnTo>
                      <a:pt x="0" y="10800"/>
                    </a:lnTo>
                    <a:lnTo>
                      <a:pt x="675" y="10800"/>
                    </a:lnTo>
                    <a:lnTo>
                      <a:pt x="1350" y="13500"/>
                    </a:lnTo>
                    <a:lnTo>
                      <a:pt x="1350" y="16200"/>
                    </a:lnTo>
                    <a:lnTo>
                      <a:pt x="2025" y="16200"/>
                    </a:lnTo>
                    <a:lnTo>
                      <a:pt x="2700" y="16200"/>
                    </a:lnTo>
                    <a:lnTo>
                      <a:pt x="3375" y="18900"/>
                    </a:lnTo>
                    <a:lnTo>
                      <a:pt x="4050" y="18900"/>
                    </a:lnTo>
                    <a:lnTo>
                      <a:pt x="4725" y="18900"/>
                    </a:lnTo>
                    <a:lnTo>
                      <a:pt x="5400" y="21600"/>
                    </a:lnTo>
                    <a:lnTo>
                      <a:pt x="6075" y="21600"/>
                    </a:lnTo>
                    <a:lnTo>
                      <a:pt x="6750" y="21600"/>
                    </a:lnTo>
                    <a:lnTo>
                      <a:pt x="7425" y="21600"/>
                    </a:lnTo>
                    <a:lnTo>
                      <a:pt x="8100" y="21600"/>
                    </a:lnTo>
                    <a:lnTo>
                      <a:pt x="8775" y="21600"/>
                    </a:lnTo>
                    <a:lnTo>
                      <a:pt x="9450" y="21600"/>
                    </a:lnTo>
                    <a:lnTo>
                      <a:pt x="10125" y="21600"/>
                    </a:lnTo>
                    <a:lnTo>
                      <a:pt x="10800" y="21600"/>
                    </a:lnTo>
                    <a:lnTo>
                      <a:pt x="11475" y="21600"/>
                    </a:lnTo>
                    <a:lnTo>
                      <a:pt x="12150" y="18900"/>
                    </a:lnTo>
                    <a:lnTo>
                      <a:pt x="12825" y="18900"/>
                    </a:lnTo>
                    <a:lnTo>
                      <a:pt x="14175" y="18900"/>
                    </a:lnTo>
                    <a:lnTo>
                      <a:pt x="15525" y="18900"/>
                    </a:lnTo>
                    <a:lnTo>
                      <a:pt x="16875" y="16200"/>
                    </a:lnTo>
                    <a:lnTo>
                      <a:pt x="18225" y="16200"/>
                    </a:lnTo>
                    <a:lnTo>
                      <a:pt x="19575" y="13500"/>
                    </a:lnTo>
                    <a:lnTo>
                      <a:pt x="21600" y="13500"/>
                    </a:lnTo>
                    <a:lnTo>
                      <a:pt x="20925" y="0"/>
                    </a:lnTo>
                    <a:lnTo>
                      <a:pt x="18900" y="0"/>
                    </a:lnTo>
                    <a:lnTo>
                      <a:pt x="17550" y="2700"/>
                    </a:lnTo>
                    <a:lnTo>
                      <a:pt x="16200" y="2700"/>
                    </a:lnTo>
                    <a:lnTo>
                      <a:pt x="14850" y="2700"/>
                    </a:lnTo>
                    <a:lnTo>
                      <a:pt x="13500" y="5400"/>
                    </a:lnTo>
                    <a:lnTo>
                      <a:pt x="12150" y="5400"/>
                    </a:lnTo>
                    <a:lnTo>
                      <a:pt x="11475" y="5400"/>
                    </a:lnTo>
                    <a:lnTo>
                      <a:pt x="10800" y="5400"/>
                    </a:lnTo>
                    <a:lnTo>
                      <a:pt x="10125" y="8100"/>
                    </a:lnTo>
                    <a:lnTo>
                      <a:pt x="9450" y="8100"/>
                    </a:lnTo>
                    <a:lnTo>
                      <a:pt x="9450" y="8100"/>
                    </a:lnTo>
                    <a:lnTo>
                      <a:pt x="8775" y="8100"/>
                    </a:lnTo>
                    <a:lnTo>
                      <a:pt x="8100" y="8100"/>
                    </a:lnTo>
                    <a:lnTo>
                      <a:pt x="7425" y="8100"/>
                    </a:lnTo>
                    <a:lnTo>
                      <a:pt x="6750" y="8100"/>
                    </a:lnTo>
                    <a:lnTo>
                      <a:pt x="6750" y="8100"/>
                    </a:lnTo>
                    <a:lnTo>
                      <a:pt x="6075" y="5400"/>
                    </a:lnTo>
                    <a:lnTo>
                      <a:pt x="5400" y="5400"/>
                    </a:lnTo>
                    <a:lnTo>
                      <a:pt x="5400" y="5400"/>
                    </a:lnTo>
                    <a:lnTo>
                      <a:pt x="4725" y="5400"/>
                    </a:lnTo>
                    <a:lnTo>
                      <a:pt x="4050" y="2700"/>
                    </a:lnTo>
                    <a:lnTo>
                      <a:pt x="4050" y="2700"/>
                    </a:lnTo>
                    <a:lnTo>
                      <a:pt x="3375" y="2700"/>
                    </a:lnTo>
                    <a:lnTo>
                      <a:pt x="2700" y="2700"/>
                    </a:lnTo>
                    <a:lnTo>
                      <a:pt x="2700" y="0"/>
                    </a:lnTo>
                    <a:lnTo>
                      <a:pt x="2025" y="0"/>
                    </a:lnTo>
                    <a:lnTo>
                      <a:pt x="2025" y="0"/>
                    </a:lnTo>
                    <a:lnTo>
                      <a:pt x="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62" name="Shape 5162"/>
              <p:cNvSpPr/>
              <p:nvPr/>
            </p:nvSpPr>
            <p:spPr>
              <a:xfrm>
                <a:off x="1430337" y="869950"/>
                <a:ext cx="15876" cy="492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394"/>
                    </a:lnTo>
                    <a:lnTo>
                      <a:pt x="0" y="2787"/>
                    </a:lnTo>
                    <a:lnTo>
                      <a:pt x="0" y="4181"/>
                    </a:lnTo>
                    <a:lnTo>
                      <a:pt x="0" y="5574"/>
                    </a:lnTo>
                    <a:lnTo>
                      <a:pt x="0" y="6968"/>
                    </a:lnTo>
                    <a:lnTo>
                      <a:pt x="0" y="8361"/>
                    </a:lnTo>
                    <a:lnTo>
                      <a:pt x="0" y="9058"/>
                    </a:lnTo>
                    <a:lnTo>
                      <a:pt x="0" y="9755"/>
                    </a:lnTo>
                    <a:lnTo>
                      <a:pt x="0" y="10452"/>
                    </a:lnTo>
                    <a:lnTo>
                      <a:pt x="0" y="11148"/>
                    </a:lnTo>
                    <a:lnTo>
                      <a:pt x="0" y="11845"/>
                    </a:lnTo>
                    <a:lnTo>
                      <a:pt x="0" y="12542"/>
                    </a:lnTo>
                    <a:lnTo>
                      <a:pt x="2160" y="13239"/>
                    </a:lnTo>
                    <a:lnTo>
                      <a:pt x="2160" y="13935"/>
                    </a:lnTo>
                    <a:lnTo>
                      <a:pt x="2160" y="14632"/>
                    </a:lnTo>
                    <a:lnTo>
                      <a:pt x="2160" y="15329"/>
                    </a:lnTo>
                    <a:lnTo>
                      <a:pt x="4320" y="16026"/>
                    </a:lnTo>
                    <a:lnTo>
                      <a:pt x="4320" y="16723"/>
                    </a:lnTo>
                    <a:lnTo>
                      <a:pt x="4320" y="17419"/>
                    </a:lnTo>
                    <a:lnTo>
                      <a:pt x="6480" y="18116"/>
                    </a:lnTo>
                    <a:lnTo>
                      <a:pt x="6480" y="18813"/>
                    </a:lnTo>
                    <a:lnTo>
                      <a:pt x="8640" y="19510"/>
                    </a:lnTo>
                    <a:lnTo>
                      <a:pt x="8640" y="19510"/>
                    </a:lnTo>
                    <a:lnTo>
                      <a:pt x="10800" y="20206"/>
                    </a:lnTo>
                    <a:lnTo>
                      <a:pt x="12960" y="20903"/>
                    </a:lnTo>
                    <a:lnTo>
                      <a:pt x="15120" y="21600"/>
                    </a:lnTo>
                    <a:lnTo>
                      <a:pt x="21600" y="18813"/>
                    </a:lnTo>
                    <a:lnTo>
                      <a:pt x="21600" y="18116"/>
                    </a:lnTo>
                    <a:lnTo>
                      <a:pt x="19440" y="18116"/>
                    </a:lnTo>
                    <a:lnTo>
                      <a:pt x="19440" y="17419"/>
                    </a:lnTo>
                    <a:lnTo>
                      <a:pt x="17280" y="17419"/>
                    </a:lnTo>
                    <a:lnTo>
                      <a:pt x="17280" y="16723"/>
                    </a:lnTo>
                    <a:lnTo>
                      <a:pt x="15120" y="16723"/>
                    </a:lnTo>
                    <a:lnTo>
                      <a:pt x="15120" y="16026"/>
                    </a:lnTo>
                    <a:lnTo>
                      <a:pt x="15120" y="15329"/>
                    </a:lnTo>
                    <a:lnTo>
                      <a:pt x="15120" y="14632"/>
                    </a:lnTo>
                    <a:lnTo>
                      <a:pt x="12960" y="14632"/>
                    </a:lnTo>
                    <a:lnTo>
                      <a:pt x="12960" y="13935"/>
                    </a:lnTo>
                    <a:lnTo>
                      <a:pt x="12960" y="13239"/>
                    </a:lnTo>
                    <a:lnTo>
                      <a:pt x="12960" y="12542"/>
                    </a:lnTo>
                    <a:lnTo>
                      <a:pt x="12960" y="11845"/>
                    </a:lnTo>
                    <a:lnTo>
                      <a:pt x="12960" y="11845"/>
                    </a:lnTo>
                    <a:lnTo>
                      <a:pt x="12960" y="11148"/>
                    </a:lnTo>
                    <a:lnTo>
                      <a:pt x="12960" y="10452"/>
                    </a:lnTo>
                    <a:lnTo>
                      <a:pt x="12960" y="9755"/>
                    </a:lnTo>
                    <a:lnTo>
                      <a:pt x="10800" y="9058"/>
                    </a:lnTo>
                    <a:lnTo>
                      <a:pt x="10800" y="8361"/>
                    </a:lnTo>
                    <a:lnTo>
                      <a:pt x="10800" y="6968"/>
                    </a:lnTo>
                    <a:lnTo>
                      <a:pt x="10800" y="5574"/>
                    </a:lnTo>
                    <a:lnTo>
                      <a:pt x="12960" y="4181"/>
                    </a:lnTo>
                    <a:lnTo>
                      <a:pt x="12960" y="2787"/>
                    </a:lnTo>
                    <a:lnTo>
                      <a:pt x="12960" y="1394"/>
                    </a:lnTo>
                    <a:lnTo>
                      <a:pt x="12960" y="0"/>
                    </a:lnTo>
                    <a:lnTo>
                      <a:pt x="1296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63" name="Shape 5163"/>
              <p:cNvSpPr/>
              <p:nvPr/>
            </p:nvSpPr>
            <p:spPr>
              <a:xfrm>
                <a:off x="1422400" y="820737"/>
                <a:ext cx="17463" cy="492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787"/>
                    </a:moveTo>
                    <a:lnTo>
                      <a:pt x="0" y="2787"/>
                    </a:lnTo>
                    <a:lnTo>
                      <a:pt x="1964" y="3484"/>
                    </a:lnTo>
                    <a:lnTo>
                      <a:pt x="1964" y="3484"/>
                    </a:lnTo>
                    <a:lnTo>
                      <a:pt x="3927" y="4181"/>
                    </a:lnTo>
                    <a:lnTo>
                      <a:pt x="3927" y="4181"/>
                    </a:lnTo>
                    <a:lnTo>
                      <a:pt x="5891" y="4877"/>
                    </a:lnTo>
                    <a:lnTo>
                      <a:pt x="5891" y="4877"/>
                    </a:lnTo>
                    <a:lnTo>
                      <a:pt x="5891" y="5574"/>
                    </a:lnTo>
                    <a:lnTo>
                      <a:pt x="7855" y="6271"/>
                    </a:lnTo>
                    <a:lnTo>
                      <a:pt x="7855" y="6968"/>
                    </a:lnTo>
                    <a:lnTo>
                      <a:pt x="7855" y="6968"/>
                    </a:lnTo>
                    <a:lnTo>
                      <a:pt x="7855" y="7665"/>
                    </a:lnTo>
                    <a:lnTo>
                      <a:pt x="7855" y="8361"/>
                    </a:lnTo>
                    <a:lnTo>
                      <a:pt x="9818" y="9058"/>
                    </a:lnTo>
                    <a:lnTo>
                      <a:pt x="9818" y="9058"/>
                    </a:lnTo>
                    <a:lnTo>
                      <a:pt x="9818" y="9755"/>
                    </a:lnTo>
                    <a:lnTo>
                      <a:pt x="9818" y="10452"/>
                    </a:lnTo>
                    <a:lnTo>
                      <a:pt x="9818" y="11148"/>
                    </a:lnTo>
                    <a:lnTo>
                      <a:pt x="9818" y="11845"/>
                    </a:lnTo>
                    <a:lnTo>
                      <a:pt x="9818" y="12542"/>
                    </a:lnTo>
                    <a:lnTo>
                      <a:pt x="9818" y="13239"/>
                    </a:lnTo>
                    <a:lnTo>
                      <a:pt x="9818" y="14632"/>
                    </a:lnTo>
                    <a:lnTo>
                      <a:pt x="9818" y="16026"/>
                    </a:lnTo>
                    <a:lnTo>
                      <a:pt x="9818" y="17419"/>
                    </a:lnTo>
                    <a:lnTo>
                      <a:pt x="9818" y="18813"/>
                    </a:lnTo>
                    <a:lnTo>
                      <a:pt x="9818" y="20206"/>
                    </a:lnTo>
                    <a:lnTo>
                      <a:pt x="9818" y="21600"/>
                    </a:lnTo>
                    <a:lnTo>
                      <a:pt x="21600" y="21600"/>
                    </a:lnTo>
                    <a:lnTo>
                      <a:pt x="21600" y="20206"/>
                    </a:lnTo>
                    <a:lnTo>
                      <a:pt x="21600" y="18813"/>
                    </a:lnTo>
                    <a:lnTo>
                      <a:pt x="21600" y="17419"/>
                    </a:lnTo>
                    <a:lnTo>
                      <a:pt x="21600" y="16026"/>
                    </a:lnTo>
                    <a:lnTo>
                      <a:pt x="21600" y="14632"/>
                    </a:lnTo>
                    <a:lnTo>
                      <a:pt x="21600" y="13239"/>
                    </a:lnTo>
                    <a:lnTo>
                      <a:pt x="21600" y="12542"/>
                    </a:lnTo>
                    <a:lnTo>
                      <a:pt x="21600" y="11845"/>
                    </a:lnTo>
                    <a:lnTo>
                      <a:pt x="21600" y="11148"/>
                    </a:lnTo>
                    <a:lnTo>
                      <a:pt x="19636" y="10452"/>
                    </a:lnTo>
                    <a:lnTo>
                      <a:pt x="19636" y="9755"/>
                    </a:lnTo>
                    <a:lnTo>
                      <a:pt x="19636" y="9058"/>
                    </a:lnTo>
                    <a:lnTo>
                      <a:pt x="19636" y="8361"/>
                    </a:lnTo>
                    <a:lnTo>
                      <a:pt x="19636" y="7665"/>
                    </a:lnTo>
                    <a:lnTo>
                      <a:pt x="17673" y="6968"/>
                    </a:lnTo>
                    <a:lnTo>
                      <a:pt x="17673" y="6271"/>
                    </a:lnTo>
                    <a:lnTo>
                      <a:pt x="17673" y="5574"/>
                    </a:lnTo>
                    <a:lnTo>
                      <a:pt x="17673" y="4877"/>
                    </a:lnTo>
                    <a:lnTo>
                      <a:pt x="15709" y="4181"/>
                    </a:lnTo>
                    <a:lnTo>
                      <a:pt x="15709" y="3484"/>
                    </a:lnTo>
                    <a:lnTo>
                      <a:pt x="13745" y="2787"/>
                    </a:lnTo>
                    <a:lnTo>
                      <a:pt x="13745" y="2090"/>
                    </a:lnTo>
                    <a:lnTo>
                      <a:pt x="11782" y="2090"/>
                    </a:lnTo>
                    <a:lnTo>
                      <a:pt x="9818" y="1394"/>
                    </a:lnTo>
                    <a:lnTo>
                      <a:pt x="9818" y="697"/>
                    </a:lnTo>
                    <a:lnTo>
                      <a:pt x="7855" y="0"/>
                    </a:lnTo>
                    <a:lnTo>
                      <a:pt x="7855" y="0"/>
                    </a:lnTo>
                    <a:lnTo>
                      <a:pt x="0" y="278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64" name="Shape 5164"/>
              <p:cNvSpPr/>
              <p:nvPr/>
            </p:nvSpPr>
            <p:spPr>
              <a:xfrm>
                <a:off x="1382712" y="815975"/>
                <a:ext cx="46038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45" y="21600"/>
                    </a:moveTo>
                    <a:lnTo>
                      <a:pt x="745" y="21600"/>
                    </a:lnTo>
                    <a:lnTo>
                      <a:pt x="2234" y="19440"/>
                    </a:lnTo>
                    <a:lnTo>
                      <a:pt x="3724" y="19440"/>
                    </a:lnTo>
                    <a:lnTo>
                      <a:pt x="5214" y="17280"/>
                    </a:lnTo>
                    <a:lnTo>
                      <a:pt x="6703" y="17280"/>
                    </a:lnTo>
                    <a:lnTo>
                      <a:pt x="7448" y="15120"/>
                    </a:lnTo>
                    <a:lnTo>
                      <a:pt x="8938" y="15120"/>
                    </a:lnTo>
                    <a:lnTo>
                      <a:pt x="9683" y="12960"/>
                    </a:lnTo>
                    <a:lnTo>
                      <a:pt x="10428" y="12960"/>
                    </a:lnTo>
                    <a:lnTo>
                      <a:pt x="10428" y="12960"/>
                    </a:lnTo>
                    <a:lnTo>
                      <a:pt x="11172" y="12960"/>
                    </a:lnTo>
                    <a:lnTo>
                      <a:pt x="11917" y="12960"/>
                    </a:lnTo>
                    <a:lnTo>
                      <a:pt x="12662" y="12960"/>
                    </a:lnTo>
                    <a:lnTo>
                      <a:pt x="13407" y="10800"/>
                    </a:lnTo>
                    <a:lnTo>
                      <a:pt x="13407" y="10800"/>
                    </a:lnTo>
                    <a:lnTo>
                      <a:pt x="14152" y="10800"/>
                    </a:lnTo>
                    <a:lnTo>
                      <a:pt x="14897" y="10800"/>
                    </a:lnTo>
                    <a:lnTo>
                      <a:pt x="14897" y="10800"/>
                    </a:lnTo>
                    <a:lnTo>
                      <a:pt x="15641" y="12960"/>
                    </a:lnTo>
                    <a:lnTo>
                      <a:pt x="16386" y="12960"/>
                    </a:lnTo>
                    <a:lnTo>
                      <a:pt x="16386" y="12960"/>
                    </a:lnTo>
                    <a:lnTo>
                      <a:pt x="17131" y="12960"/>
                    </a:lnTo>
                    <a:lnTo>
                      <a:pt x="17131" y="12960"/>
                    </a:lnTo>
                    <a:lnTo>
                      <a:pt x="17876" y="12960"/>
                    </a:lnTo>
                    <a:lnTo>
                      <a:pt x="17876" y="15120"/>
                    </a:lnTo>
                    <a:lnTo>
                      <a:pt x="18621" y="15120"/>
                    </a:lnTo>
                    <a:lnTo>
                      <a:pt x="18621" y="15120"/>
                    </a:lnTo>
                    <a:lnTo>
                      <a:pt x="21600" y="6480"/>
                    </a:lnTo>
                    <a:lnTo>
                      <a:pt x="20855" y="6480"/>
                    </a:lnTo>
                    <a:lnTo>
                      <a:pt x="20110" y="4320"/>
                    </a:lnTo>
                    <a:lnTo>
                      <a:pt x="19366" y="4320"/>
                    </a:lnTo>
                    <a:lnTo>
                      <a:pt x="18621" y="2160"/>
                    </a:lnTo>
                    <a:lnTo>
                      <a:pt x="18621" y="2160"/>
                    </a:lnTo>
                    <a:lnTo>
                      <a:pt x="17876" y="2160"/>
                    </a:lnTo>
                    <a:lnTo>
                      <a:pt x="17131" y="0"/>
                    </a:lnTo>
                    <a:lnTo>
                      <a:pt x="16386" y="0"/>
                    </a:lnTo>
                    <a:lnTo>
                      <a:pt x="15641" y="0"/>
                    </a:lnTo>
                    <a:lnTo>
                      <a:pt x="14897" y="0"/>
                    </a:lnTo>
                    <a:lnTo>
                      <a:pt x="14152" y="0"/>
                    </a:lnTo>
                    <a:lnTo>
                      <a:pt x="13407" y="0"/>
                    </a:lnTo>
                    <a:lnTo>
                      <a:pt x="12662" y="0"/>
                    </a:lnTo>
                    <a:lnTo>
                      <a:pt x="11917" y="0"/>
                    </a:lnTo>
                    <a:lnTo>
                      <a:pt x="11172" y="0"/>
                    </a:lnTo>
                    <a:lnTo>
                      <a:pt x="10428" y="0"/>
                    </a:lnTo>
                    <a:lnTo>
                      <a:pt x="9683" y="2160"/>
                    </a:lnTo>
                    <a:lnTo>
                      <a:pt x="9683" y="2160"/>
                    </a:lnTo>
                    <a:lnTo>
                      <a:pt x="8193" y="2160"/>
                    </a:lnTo>
                    <a:lnTo>
                      <a:pt x="8193" y="2160"/>
                    </a:lnTo>
                    <a:lnTo>
                      <a:pt x="6703" y="4320"/>
                    </a:lnTo>
                    <a:lnTo>
                      <a:pt x="5214" y="6480"/>
                    </a:lnTo>
                    <a:lnTo>
                      <a:pt x="3724" y="6480"/>
                    </a:lnTo>
                    <a:lnTo>
                      <a:pt x="2234" y="8640"/>
                    </a:lnTo>
                    <a:lnTo>
                      <a:pt x="1490" y="8640"/>
                    </a:lnTo>
                    <a:lnTo>
                      <a:pt x="0" y="10800"/>
                    </a:lnTo>
                    <a:lnTo>
                      <a:pt x="0" y="10800"/>
                    </a:lnTo>
                    <a:lnTo>
                      <a:pt x="745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65" name="Shape 5165"/>
              <p:cNvSpPr/>
              <p:nvPr/>
            </p:nvSpPr>
            <p:spPr>
              <a:xfrm>
                <a:off x="1333500" y="823912"/>
                <a:ext cx="50800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0800"/>
                    </a:moveTo>
                    <a:lnTo>
                      <a:pt x="0" y="10800"/>
                    </a:lnTo>
                    <a:lnTo>
                      <a:pt x="675" y="13500"/>
                    </a:lnTo>
                    <a:lnTo>
                      <a:pt x="1350" y="13500"/>
                    </a:lnTo>
                    <a:lnTo>
                      <a:pt x="2025" y="16200"/>
                    </a:lnTo>
                    <a:lnTo>
                      <a:pt x="2700" y="16200"/>
                    </a:lnTo>
                    <a:lnTo>
                      <a:pt x="3375" y="18900"/>
                    </a:lnTo>
                    <a:lnTo>
                      <a:pt x="4050" y="18900"/>
                    </a:lnTo>
                    <a:lnTo>
                      <a:pt x="4725" y="18900"/>
                    </a:lnTo>
                    <a:lnTo>
                      <a:pt x="5400" y="21600"/>
                    </a:lnTo>
                    <a:lnTo>
                      <a:pt x="6075" y="21600"/>
                    </a:lnTo>
                    <a:lnTo>
                      <a:pt x="6750" y="21600"/>
                    </a:lnTo>
                    <a:lnTo>
                      <a:pt x="7425" y="21600"/>
                    </a:lnTo>
                    <a:lnTo>
                      <a:pt x="8100" y="21600"/>
                    </a:lnTo>
                    <a:lnTo>
                      <a:pt x="8775" y="21600"/>
                    </a:lnTo>
                    <a:lnTo>
                      <a:pt x="9450" y="21600"/>
                    </a:lnTo>
                    <a:lnTo>
                      <a:pt x="10125" y="21600"/>
                    </a:lnTo>
                    <a:lnTo>
                      <a:pt x="10800" y="21600"/>
                    </a:lnTo>
                    <a:lnTo>
                      <a:pt x="11475" y="21600"/>
                    </a:lnTo>
                    <a:lnTo>
                      <a:pt x="12150" y="21600"/>
                    </a:lnTo>
                    <a:lnTo>
                      <a:pt x="12825" y="21600"/>
                    </a:lnTo>
                    <a:lnTo>
                      <a:pt x="13500" y="21600"/>
                    </a:lnTo>
                    <a:lnTo>
                      <a:pt x="14850" y="18900"/>
                    </a:lnTo>
                    <a:lnTo>
                      <a:pt x="16200" y="18900"/>
                    </a:lnTo>
                    <a:lnTo>
                      <a:pt x="18225" y="18900"/>
                    </a:lnTo>
                    <a:lnTo>
                      <a:pt x="19575" y="16200"/>
                    </a:lnTo>
                    <a:lnTo>
                      <a:pt x="20250" y="13500"/>
                    </a:lnTo>
                    <a:lnTo>
                      <a:pt x="21600" y="13500"/>
                    </a:lnTo>
                    <a:lnTo>
                      <a:pt x="20925" y="0"/>
                    </a:lnTo>
                    <a:lnTo>
                      <a:pt x="19575" y="0"/>
                    </a:lnTo>
                    <a:lnTo>
                      <a:pt x="18225" y="2700"/>
                    </a:lnTo>
                    <a:lnTo>
                      <a:pt x="16875" y="2700"/>
                    </a:lnTo>
                    <a:lnTo>
                      <a:pt x="15525" y="5400"/>
                    </a:lnTo>
                    <a:lnTo>
                      <a:pt x="14175" y="5400"/>
                    </a:lnTo>
                    <a:lnTo>
                      <a:pt x="12825" y="5400"/>
                    </a:lnTo>
                    <a:lnTo>
                      <a:pt x="12825" y="5400"/>
                    </a:lnTo>
                    <a:lnTo>
                      <a:pt x="12150" y="8100"/>
                    </a:lnTo>
                    <a:lnTo>
                      <a:pt x="11475" y="8100"/>
                    </a:lnTo>
                    <a:lnTo>
                      <a:pt x="10800" y="8100"/>
                    </a:lnTo>
                    <a:lnTo>
                      <a:pt x="10125" y="8100"/>
                    </a:lnTo>
                    <a:lnTo>
                      <a:pt x="9450" y="8100"/>
                    </a:lnTo>
                    <a:lnTo>
                      <a:pt x="8775" y="8100"/>
                    </a:lnTo>
                    <a:lnTo>
                      <a:pt x="8100" y="8100"/>
                    </a:lnTo>
                    <a:lnTo>
                      <a:pt x="7425" y="8100"/>
                    </a:lnTo>
                    <a:lnTo>
                      <a:pt x="6750" y="8100"/>
                    </a:lnTo>
                    <a:lnTo>
                      <a:pt x="6750" y="5400"/>
                    </a:lnTo>
                    <a:lnTo>
                      <a:pt x="6075" y="5400"/>
                    </a:lnTo>
                    <a:lnTo>
                      <a:pt x="5400" y="5400"/>
                    </a:lnTo>
                    <a:lnTo>
                      <a:pt x="4725" y="5400"/>
                    </a:lnTo>
                    <a:lnTo>
                      <a:pt x="4725" y="5400"/>
                    </a:lnTo>
                    <a:lnTo>
                      <a:pt x="4050" y="2700"/>
                    </a:lnTo>
                    <a:lnTo>
                      <a:pt x="4050" y="2700"/>
                    </a:lnTo>
                    <a:lnTo>
                      <a:pt x="3375" y="270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66" name="Shape 5166"/>
              <p:cNvSpPr/>
              <p:nvPr/>
            </p:nvSpPr>
            <p:spPr>
              <a:xfrm>
                <a:off x="1323975" y="781050"/>
                <a:ext cx="15875" cy="492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394"/>
                    </a:lnTo>
                    <a:lnTo>
                      <a:pt x="0" y="2787"/>
                    </a:lnTo>
                    <a:lnTo>
                      <a:pt x="0" y="4181"/>
                    </a:lnTo>
                    <a:lnTo>
                      <a:pt x="0" y="5574"/>
                    </a:lnTo>
                    <a:lnTo>
                      <a:pt x="0" y="6968"/>
                    </a:lnTo>
                    <a:lnTo>
                      <a:pt x="0" y="8361"/>
                    </a:lnTo>
                    <a:lnTo>
                      <a:pt x="0" y="9058"/>
                    </a:lnTo>
                    <a:lnTo>
                      <a:pt x="0" y="9755"/>
                    </a:lnTo>
                    <a:lnTo>
                      <a:pt x="0" y="10452"/>
                    </a:lnTo>
                    <a:lnTo>
                      <a:pt x="0" y="11148"/>
                    </a:lnTo>
                    <a:lnTo>
                      <a:pt x="0" y="11845"/>
                    </a:lnTo>
                    <a:lnTo>
                      <a:pt x="0" y="12542"/>
                    </a:lnTo>
                    <a:lnTo>
                      <a:pt x="0" y="13239"/>
                    </a:lnTo>
                    <a:lnTo>
                      <a:pt x="0" y="13935"/>
                    </a:lnTo>
                    <a:lnTo>
                      <a:pt x="2160" y="14632"/>
                    </a:lnTo>
                    <a:lnTo>
                      <a:pt x="2160" y="15329"/>
                    </a:lnTo>
                    <a:lnTo>
                      <a:pt x="2160" y="16026"/>
                    </a:lnTo>
                    <a:lnTo>
                      <a:pt x="2160" y="16723"/>
                    </a:lnTo>
                    <a:lnTo>
                      <a:pt x="4320" y="17419"/>
                    </a:lnTo>
                    <a:lnTo>
                      <a:pt x="4320" y="18116"/>
                    </a:lnTo>
                    <a:lnTo>
                      <a:pt x="6480" y="18813"/>
                    </a:lnTo>
                    <a:lnTo>
                      <a:pt x="6480" y="19510"/>
                    </a:lnTo>
                    <a:lnTo>
                      <a:pt x="8640" y="20206"/>
                    </a:lnTo>
                    <a:lnTo>
                      <a:pt x="10800" y="20206"/>
                    </a:lnTo>
                    <a:lnTo>
                      <a:pt x="10800" y="20903"/>
                    </a:lnTo>
                    <a:lnTo>
                      <a:pt x="12960" y="21600"/>
                    </a:lnTo>
                    <a:lnTo>
                      <a:pt x="21600" y="18813"/>
                    </a:lnTo>
                    <a:lnTo>
                      <a:pt x="19440" y="18116"/>
                    </a:lnTo>
                    <a:lnTo>
                      <a:pt x="19440" y="18116"/>
                    </a:lnTo>
                    <a:lnTo>
                      <a:pt x="17280" y="17419"/>
                    </a:lnTo>
                    <a:lnTo>
                      <a:pt x="17280" y="17419"/>
                    </a:lnTo>
                    <a:lnTo>
                      <a:pt x="15120" y="16723"/>
                    </a:lnTo>
                    <a:lnTo>
                      <a:pt x="15120" y="16026"/>
                    </a:lnTo>
                    <a:lnTo>
                      <a:pt x="15120" y="16026"/>
                    </a:lnTo>
                    <a:lnTo>
                      <a:pt x="12960" y="15329"/>
                    </a:lnTo>
                    <a:lnTo>
                      <a:pt x="12960" y="15329"/>
                    </a:lnTo>
                    <a:lnTo>
                      <a:pt x="12960" y="14632"/>
                    </a:lnTo>
                    <a:lnTo>
                      <a:pt x="12960" y="13935"/>
                    </a:lnTo>
                    <a:lnTo>
                      <a:pt x="12960" y="13239"/>
                    </a:lnTo>
                    <a:lnTo>
                      <a:pt x="12960" y="13239"/>
                    </a:lnTo>
                    <a:lnTo>
                      <a:pt x="10800" y="12542"/>
                    </a:lnTo>
                    <a:lnTo>
                      <a:pt x="10800" y="11845"/>
                    </a:lnTo>
                    <a:lnTo>
                      <a:pt x="10800" y="11148"/>
                    </a:lnTo>
                    <a:lnTo>
                      <a:pt x="10800" y="10452"/>
                    </a:lnTo>
                    <a:lnTo>
                      <a:pt x="10800" y="9755"/>
                    </a:lnTo>
                    <a:lnTo>
                      <a:pt x="10800" y="9058"/>
                    </a:lnTo>
                    <a:lnTo>
                      <a:pt x="10800" y="8361"/>
                    </a:lnTo>
                    <a:lnTo>
                      <a:pt x="10800" y="6968"/>
                    </a:lnTo>
                    <a:lnTo>
                      <a:pt x="10800" y="5574"/>
                    </a:lnTo>
                    <a:lnTo>
                      <a:pt x="10800" y="4877"/>
                    </a:lnTo>
                    <a:lnTo>
                      <a:pt x="10800" y="3484"/>
                    </a:lnTo>
                    <a:lnTo>
                      <a:pt x="10800" y="1394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67" name="Shape 5167"/>
              <p:cNvSpPr/>
              <p:nvPr/>
            </p:nvSpPr>
            <p:spPr>
              <a:xfrm>
                <a:off x="1316037" y="731837"/>
                <a:ext cx="17463" cy="492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787"/>
                    </a:moveTo>
                    <a:lnTo>
                      <a:pt x="0" y="2787"/>
                    </a:lnTo>
                    <a:lnTo>
                      <a:pt x="0" y="3484"/>
                    </a:lnTo>
                    <a:lnTo>
                      <a:pt x="1964" y="3484"/>
                    </a:lnTo>
                    <a:lnTo>
                      <a:pt x="1964" y="4181"/>
                    </a:lnTo>
                    <a:lnTo>
                      <a:pt x="3927" y="4181"/>
                    </a:lnTo>
                    <a:lnTo>
                      <a:pt x="3927" y="4877"/>
                    </a:lnTo>
                    <a:lnTo>
                      <a:pt x="3927" y="5574"/>
                    </a:lnTo>
                    <a:lnTo>
                      <a:pt x="5891" y="5574"/>
                    </a:lnTo>
                    <a:lnTo>
                      <a:pt x="5891" y="6271"/>
                    </a:lnTo>
                    <a:lnTo>
                      <a:pt x="5891" y="6968"/>
                    </a:lnTo>
                    <a:lnTo>
                      <a:pt x="7855" y="7665"/>
                    </a:lnTo>
                    <a:lnTo>
                      <a:pt x="7855" y="7665"/>
                    </a:lnTo>
                    <a:lnTo>
                      <a:pt x="7855" y="8361"/>
                    </a:lnTo>
                    <a:lnTo>
                      <a:pt x="7855" y="9058"/>
                    </a:lnTo>
                    <a:lnTo>
                      <a:pt x="9818" y="9755"/>
                    </a:lnTo>
                    <a:lnTo>
                      <a:pt x="9818" y="10452"/>
                    </a:lnTo>
                    <a:lnTo>
                      <a:pt x="9818" y="11148"/>
                    </a:lnTo>
                    <a:lnTo>
                      <a:pt x="9818" y="11845"/>
                    </a:lnTo>
                    <a:lnTo>
                      <a:pt x="9818" y="12542"/>
                    </a:lnTo>
                    <a:lnTo>
                      <a:pt x="9818" y="13239"/>
                    </a:lnTo>
                    <a:lnTo>
                      <a:pt x="9818" y="13239"/>
                    </a:lnTo>
                    <a:lnTo>
                      <a:pt x="9818" y="15329"/>
                    </a:lnTo>
                    <a:lnTo>
                      <a:pt x="9818" y="16723"/>
                    </a:lnTo>
                    <a:lnTo>
                      <a:pt x="9818" y="17419"/>
                    </a:lnTo>
                    <a:lnTo>
                      <a:pt x="9818" y="19510"/>
                    </a:lnTo>
                    <a:lnTo>
                      <a:pt x="9818" y="20903"/>
                    </a:lnTo>
                    <a:lnTo>
                      <a:pt x="9818" y="21600"/>
                    </a:lnTo>
                    <a:lnTo>
                      <a:pt x="19636" y="21600"/>
                    </a:lnTo>
                    <a:lnTo>
                      <a:pt x="19636" y="20903"/>
                    </a:lnTo>
                    <a:lnTo>
                      <a:pt x="21600" y="19510"/>
                    </a:lnTo>
                    <a:lnTo>
                      <a:pt x="21600" y="18116"/>
                    </a:lnTo>
                    <a:lnTo>
                      <a:pt x="21600" y="16723"/>
                    </a:lnTo>
                    <a:lnTo>
                      <a:pt x="21600" y="14632"/>
                    </a:lnTo>
                    <a:lnTo>
                      <a:pt x="19636" y="13239"/>
                    </a:lnTo>
                    <a:lnTo>
                      <a:pt x="19636" y="12542"/>
                    </a:lnTo>
                    <a:lnTo>
                      <a:pt x="19636" y="11845"/>
                    </a:lnTo>
                    <a:lnTo>
                      <a:pt x="19636" y="11148"/>
                    </a:lnTo>
                    <a:lnTo>
                      <a:pt x="19636" y="10452"/>
                    </a:lnTo>
                    <a:lnTo>
                      <a:pt x="19636" y="9755"/>
                    </a:lnTo>
                    <a:lnTo>
                      <a:pt x="19636" y="9058"/>
                    </a:lnTo>
                    <a:lnTo>
                      <a:pt x="17673" y="8361"/>
                    </a:lnTo>
                    <a:lnTo>
                      <a:pt x="17673" y="7665"/>
                    </a:lnTo>
                    <a:lnTo>
                      <a:pt x="17673" y="6968"/>
                    </a:lnTo>
                    <a:lnTo>
                      <a:pt x="17673" y="6271"/>
                    </a:lnTo>
                    <a:lnTo>
                      <a:pt x="15709" y="5574"/>
                    </a:lnTo>
                    <a:lnTo>
                      <a:pt x="15709" y="4877"/>
                    </a:lnTo>
                    <a:lnTo>
                      <a:pt x="15709" y="4181"/>
                    </a:lnTo>
                    <a:lnTo>
                      <a:pt x="13745" y="3484"/>
                    </a:lnTo>
                    <a:lnTo>
                      <a:pt x="11782" y="2787"/>
                    </a:lnTo>
                    <a:lnTo>
                      <a:pt x="11782" y="2090"/>
                    </a:lnTo>
                    <a:lnTo>
                      <a:pt x="9818" y="2090"/>
                    </a:lnTo>
                    <a:lnTo>
                      <a:pt x="9818" y="1394"/>
                    </a:lnTo>
                    <a:lnTo>
                      <a:pt x="7855" y="697"/>
                    </a:lnTo>
                    <a:lnTo>
                      <a:pt x="5891" y="0"/>
                    </a:lnTo>
                    <a:lnTo>
                      <a:pt x="5891" y="0"/>
                    </a:lnTo>
                    <a:lnTo>
                      <a:pt x="0" y="278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68" name="Shape 5168"/>
              <p:cNvSpPr/>
              <p:nvPr/>
            </p:nvSpPr>
            <p:spPr>
              <a:xfrm>
                <a:off x="1270000" y="725487"/>
                <a:ext cx="50800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75" y="21600"/>
                    </a:moveTo>
                    <a:lnTo>
                      <a:pt x="675" y="21600"/>
                    </a:lnTo>
                    <a:lnTo>
                      <a:pt x="2025" y="21600"/>
                    </a:lnTo>
                    <a:lnTo>
                      <a:pt x="3375" y="21600"/>
                    </a:lnTo>
                    <a:lnTo>
                      <a:pt x="4725" y="18900"/>
                    </a:lnTo>
                    <a:lnTo>
                      <a:pt x="6075" y="18900"/>
                    </a:lnTo>
                    <a:lnTo>
                      <a:pt x="7425" y="18900"/>
                    </a:lnTo>
                    <a:lnTo>
                      <a:pt x="8775" y="16200"/>
                    </a:lnTo>
                    <a:lnTo>
                      <a:pt x="9450" y="16200"/>
                    </a:lnTo>
                    <a:lnTo>
                      <a:pt x="10125" y="16200"/>
                    </a:lnTo>
                    <a:lnTo>
                      <a:pt x="10800" y="16200"/>
                    </a:lnTo>
                    <a:lnTo>
                      <a:pt x="11475" y="16200"/>
                    </a:lnTo>
                    <a:lnTo>
                      <a:pt x="11475" y="13500"/>
                    </a:lnTo>
                    <a:lnTo>
                      <a:pt x="12150" y="13500"/>
                    </a:lnTo>
                    <a:lnTo>
                      <a:pt x="12825" y="13500"/>
                    </a:lnTo>
                    <a:lnTo>
                      <a:pt x="13500" y="13500"/>
                    </a:lnTo>
                    <a:lnTo>
                      <a:pt x="14175" y="13500"/>
                    </a:lnTo>
                    <a:lnTo>
                      <a:pt x="14850" y="16200"/>
                    </a:lnTo>
                    <a:lnTo>
                      <a:pt x="15525" y="16200"/>
                    </a:lnTo>
                    <a:lnTo>
                      <a:pt x="15525" y="16200"/>
                    </a:lnTo>
                    <a:lnTo>
                      <a:pt x="16200" y="16200"/>
                    </a:lnTo>
                    <a:lnTo>
                      <a:pt x="16875" y="16200"/>
                    </a:lnTo>
                    <a:lnTo>
                      <a:pt x="16875" y="18900"/>
                    </a:lnTo>
                    <a:lnTo>
                      <a:pt x="17550" y="18900"/>
                    </a:lnTo>
                    <a:lnTo>
                      <a:pt x="18225" y="18900"/>
                    </a:lnTo>
                    <a:lnTo>
                      <a:pt x="18225" y="18900"/>
                    </a:lnTo>
                    <a:lnTo>
                      <a:pt x="18900" y="21600"/>
                    </a:lnTo>
                    <a:lnTo>
                      <a:pt x="19575" y="21600"/>
                    </a:lnTo>
                    <a:lnTo>
                      <a:pt x="21600" y="10800"/>
                    </a:lnTo>
                    <a:lnTo>
                      <a:pt x="20925" y="10800"/>
                    </a:lnTo>
                    <a:lnTo>
                      <a:pt x="20250" y="8100"/>
                    </a:lnTo>
                    <a:lnTo>
                      <a:pt x="19575" y="5400"/>
                    </a:lnTo>
                    <a:lnTo>
                      <a:pt x="18900" y="5400"/>
                    </a:lnTo>
                    <a:lnTo>
                      <a:pt x="18225" y="2700"/>
                    </a:lnTo>
                    <a:lnTo>
                      <a:pt x="17550" y="2700"/>
                    </a:lnTo>
                    <a:lnTo>
                      <a:pt x="16875" y="2700"/>
                    </a:lnTo>
                    <a:lnTo>
                      <a:pt x="16200" y="0"/>
                    </a:lnTo>
                    <a:lnTo>
                      <a:pt x="15525" y="0"/>
                    </a:lnTo>
                    <a:lnTo>
                      <a:pt x="14850" y="0"/>
                    </a:lnTo>
                    <a:lnTo>
                      <a:pt x="14175" y="0"/>
                    </a:lnTo>
                    <a:lnTo>
                      <a:pt x="13500" y="0"/>
                    </a:lnTo>
                    <a:lnTo>
                      <a:pt x="12825" y="0"/>
                    </a:lnTo>
                    <a:lnTo>
                      <a:pt x="12150" y="0"/>
                    </a:lnTo>
                    <a:lnTo>
                      <a:pt x="11475" y="0"/>
                    </a:lnTo>
                    <a:lnTo>
                      <a:pt x="10800" y="0"/>
                    </a:lnTo>
                    <a:lnTo>
                      <a:pt x="10125" y="0"/>
                    </a:lnTo>
                    <a:lnTo>
                      <a:pt x="9450" y="0"/>
                    </a:lnTo>
                    <a:lnTo>
                      <a:pt x="8775" y="2700"/>
                    </a:lnTo>
                    <a:lnTo>
                      <a:pt x="8100" y="2700"/>
                    </a:lnTo>
                    <a:lnTo>
                      <a:pt x="6750" y="2700"/>
                    </a:lnTo>
                    <a:lnTo>
                      <a:pt x="5400" y="5400"/>
                    </a:lnTo>
                    <a:lnTo>
                      <a:pt x="4050" y="5400"/>
                    </a:lnTo>
                    <a:lnTo>
                      <a:pt x="2700" y="5400"/>
                    </a:lnTo>
                    <a:lnTo>
                      <a:pt x="1350" y="8100"/>
                    </a:lnTo>
                    <a:lnTo>
                      <a:pt x="0" y="8100"/>
                    </a:lnTo>
                    <a:lnTo>
                      <a:pt x="0" y="8100"/>
                    </a:lnTo>
                    <a:lnTo>
                      <a:pt x="675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69" name="Shape 5169"/>
              <p:cNvSpPr/>
              <p:nvPr/>
            </p:nvSpPr>
            <p:spPr>
              <a:xfrm>
                <a:off x="1220787" y="730250"/>
                <a:ext cx="50801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0800"/>
                    </a:moveTo>
                    <a:lnTo>
                      <a:pt x="0" y="10800"/>
                    </a:lnTo>
                    <a:lnTo>
                      <a:pt x="675" y="13500"/>
                    </a:lnTo>
                    <a:lnTo>
                      <a:pt x="1350" y="16200"/>
                    </a:lnTo>
                    <a:lnTo>
                      <a:pt x="2025" y="16200"/>
                    </a:lnTo>
                    <a:lnTo>
                      <a:pt x="2700" y="18900"/>
                    </a:lnTo>
                    <a:lnTo>
                      <a:pt x="3375" y="18900"/>
                    </a:lnTo>
                    <a:lnTo>
                      <a:pt x="4050" y="18900"/>
                    </a:lnTo>
                    <a:lnTo>
                      <a:pt x="4725" y="21600"/>
                    </a:lnTo>
                    <a:lnTo>
                      <a:pt x="5400" y="21600"/>
                    </a:lnTo>
                    <a:lnTo>
                      <a:pt x="6075" y="21600"/>
                    </a:lnTo>
                    <a:lnTo>
                      <a:pt x="6750" y="21600"/>
                    </a:lnTo>
                    <a:lnTo>
                      <a:pt x="7425" y="21600"/>
                    </a:lnTo>
                    <a:lnTo>
                      <a:pt x="8100" y="21600"/>
                    </a:lnTo>
                    <a:lnTo>
                      <a:pt x="8775" y="21600"/>
                    </a:lnTo>
                    <a:lnTo>
                      <a:pt x="9450" y="21600"/>
                    </a:lnTo>
                    <a:lnTo>
                      <a:pt x="10125" y="21600"/>
                    </a:lnTo>
                    <a:lnTo>
                      <a:pt x="10800" y="21600"/>
                    </a:lnTo>
                    <a:lnTo>
                      <a:pt x="11475" y="21600"/>
                    </a:lnTo>
                    <a:lnTo>
                      <a:pt x="12150" y="21600"/>
                    </a:lnTo>
                    <a:lnTo>
                      <a:pt x="12825" y="21600"/>
                    </a:lnTo>
                    <a:lnTo>
                      <a:pt x="13500" y="21600"/>
                    </a:lnTo>
                    <a:lnTo>
                      <a:pt x="14850" y="18900"/>
                    </a:lnTo>
                    <a:lnTo>
                      <a:pt x="16200" y="18900"/>
                    </a:lnTo>
                    <a:lnTo>
                      <a:pt x="18225" y="18900"/>
                    </a:lnTo>
                    <a:lnTo>
                      <a:pt x="18900" y="16200"/>
                    </a:lnTo>
                    <a:lnTo>
                      <a:pt x="20250" y="16200"/>
                    </a:lnTo>
                    <a:lnTo>
                      <a:pt x="21600" y="13500"/>
                    </a:lnTo>
                    <a:lnTo>
                      <a:pt x="20925" y="0"/>
                    </a:lnTo>
                    <a:lnTo>
                      <a:pt x="19575" y="2700"/>
                    </a:lnTo>
                    <a:lnTo>
                      <a:pt x="18225" y="2700"/>
                    </a:lnTo>
                    <a:lnTo>
                      <a:pt x="16875" y="2700"/>
                    </a:lnTo>
                    <a:lnTo>
                      <a:pt x="15525" y="5400"/>
                    </a:lnTo>
                    <a:lnTo>
                      <a:pt x="14175" y="5400"/>
                    </a:lnTo>
                    <a:lnTo>
                      <a:pt x="12825" y="5400"/>
                    </a:lnTo>
                    <a:lnTo>
                      <a:pt x="12825" y="5400"/>
                    </a:lnTo>
                    <a:lnTo>
                      <a:pt x="12150" y="8100"/>
                    </a:lnTo>
                    <a:lnTo>
                      <a:pt x="11475" y="8100"/>
                    </a:lnTo>
                    <a:lnTo>
                      <a:pt x="10800" y="8100"/>
                    </a:lnTo>
                    <a:lnTo>
                      <a:pt x="10125" y="8100"/>
                    </a:lnTo>
                    <a:lnTo>
                      <a:pt x="9450" y="8100"/>
                    </a:lnTo>
                    <a:lnTo>
                      <a:pt x="8775" y="8100"/>
                    </a:lnTo>
                    <a:lnTo>
                      <a:pt x="8100" y="8100"/>
                    </a:lnTo>
                    <a:lnTo>
                      <a:pt x="7425" y="8100"/>
                    </a:lnTo>
                    <a:lnTo>
                      <a:pt x="7425" y="8100"/>
                    </a:lnTo>
                    <a:lnTo>
                      <a:pt x="6750" y="8100"/>
                    </a:lnTo>
                    <a:lnTo>
                      <a:pt x="6075" y="5400"/>
                    </a:lnTo>
                    <a:lnTo>
                      <a:pt x="5400" y="5400"/>
                    </a:lnTo>
                    <a:lnTo>
                      <a:pt x="4725" y="5400"/>
                    </a:lnTo>
                    <a:lnTo>
                      <a:pt x="4725" y="5400"/>
                    </a:lnTo>
                    <a:lnTo>
                      <a:pt x="4050" y="5400"/>
                    </a:lnTo>
                    <a:lnTo>
                      <a:pt x="3375" y="2700"/>
                    </a:lnTo>
                    <a:lnTo>
                      <a:pt x="3375" y="2700"/>
                    </a:lnTo>
                    <a:lnTo>
                      <a:pt x="2700" y="270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70" name="Shape 5170"/>
              <p:cNvSpPr/>
              <p:nvPr/>
            </p:nvSpPr>
            <p:spPr>
              <a:xfrm>
                <a:off x="1209675" y="687387"/>
                <a:ext cx="17463" cy="492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4" y="0"/>
                    </a:moveTo>
                    <a:lnTo>
                      <a:pt x="1964" y="0"/>
                    </a:lnTo>
                    <a:lnTo>
                      <a:pt x="1964" y="1394"/>
                    </a:lnTo>
                    <a:lnTo>
                      <a:pt x="0" y="3484"/>
                    </a:lnTo>
                    <a:lnTo>
                      <a:pt x="0" y="4877"/>
                    </a:lnTo>
                    <a:lnTo>
                      <a:pt x="0" y="6271"/>
                    </a:lnTo>
                    <a:lnTo>
                      <a:pt x="0" y="7665"/>
                    </a:lnTo>
                    <a:lnTo>
                      <a:pt x="0" y="9058"/>
                    </a:lnTo>
                    <a:lnTo>
                      <a:pt x="0" y="9755"/>
                    </a:lnTo>
                    <a:lnTo>
                      <a:pt x="0" y="10452"/>
                    </a:lnTo>
                    <a:lnTo>
                      <a:pt x="0" y="11148"/>
                    </a:lnTo>
                    <a:lnTo>
                      <a:pt x="0" y="11845"/>
                    </a:lnTo>
                    <a:lnTo>
                      <a:pt x="1964" y="12542"/>
                    </a:lnTo>
                    <a:lnTo>
                      <a:pt x="1964" y="13239"/>
                    </a:lnTo>
                    <a:lnTo>
                      <a:pt x="1964" y="13935"/>
                    </a:lnTo>
                    <a:lnTo>
                      <a:pt x="1964" y="14632"/>
                    </a:lnTo>
                    <a:lnTo>
                      <a:pt x="1964" y="15329"/>
                    </a:lnTo>
                    <a:lnTo>
                      <a:pt x="3927" y="16026"/>
                    </a:lnTo>
                    <a:lnTo>
                      <a:pt x="3927" y="16723"/>
                    </a:lnTo>
                    <a:lnTo>
                      <a:pt x="3927" y="17419"/>
                    </a:lnTo>
                    <a:lnTo>
                      <a:pt x="5891" y="18116"/>
                    </a:lnTo>
                    <a:lnTo>
                      <a:pt x="5891" y="18116"/>
                    </a:lnTo>
                    <a:lnTo>
                      <a:pt x="7855" y="19510"/>
                    </a:lnTo>
                    <a:lnTo>
                      <a:pt x="7855" y="19510"/>
                    </a:lnTo>
                    <a:lnTo>
                      <a:pt x="9818" y="20206"/>
                    </a:lnTo>
                    <a:lnTo>
                      <a:pt x="11782" y="20903"/>
                    </a:lnTo>
                    <a:lnTo>
                      <a:pt x="11782" y="21600"/>
                    </a:lnTo>
                    <a:lnTo>
                      <a:pt x="13745" y="21600"/>
                    </a:lnTo>
                    <a:lnTo>
                      <a:pt x="21600" y="18813"/>
                    </a:lnTo>
                    <a:lnTo>
                      <a:pt x="19636" y="18813"/>
                    </a:lnTo>
                    <a:lnTo>
                      <a:pt x="19636" y="18116"/>
                    </a:lnTo>
                    <a:lnTo>
                      <a:pt x="17673" y="18116"/>
                    </a:lnTo>
                    <a:lnTo>
                      <a:pt x="17673" y="17419"/>
                    </a:lnTo>
                    <a:lnTo>
                      <a:pt x="15709" y="16723"/>
                    </a:lnTo>
                    <a:lnTo>
                      <a:pt x="15709" y="16723"/>
                    </a:lnTo>
                    <a:lnTo>
                      <a:pt x="15709" y="16026"/>
                    </a:lnTo>
                    <a:lnTo>
                      <a:pt x="13745" y="16026"/>
                    </a:lnTo>
                    <a:lnTo>
                      <a:pt x="13745" y="15329"/>
                    </a:lnTo>
                    <a:lnTo>
                      <a:pt x="13745" y="14632"/>
                    </a:lnTo>
                    <a:lnTo>
                      <a:pt x="11782" y="13935"/>
                    </a:lnTo>
                    <a:lnTo>
                      <a:pt x="11782" y="13935"/>
                    </a:lnTo>
                    <a:lnTo>
                      <a:pt x="11782" y="13239"/>
                    </a:lnTo>
                    <a:lnTo>
                      <a:pt x="11782" y="12542"/>
                    </a:lnTo>
                    <a:lnTo>
                      <a:pt x="11782" y="11845"/>
                    </a:lnTo>
                    <a:lnTo>
                      <a:pt x="11782" y="11148"/>
                    </a:lnTo>
                    <a:lnTo>
                      <a:pt x="11782" y="10452"/>
                    </a:lnTo>
                    <a:lnTo>
                      <a:pt x="11782" y="10452"/>
                    </a:lnTo>
                    <a:lnTo>
                      <a:pt x="11782" y="9755"/>
                    </a:lnTo>
                    <a:lnTo>
                      <a:pt x="11782" y="9058"/>
                    </a:lnTo>
                    <a:lnTo>
                      <a:pt x="11782" y="7665"/>
                    </a:lnTo>
                    <a:lnTo>
                      <a:pt x="11782" y="6271"/>
                    </a:lnTo>
                    <a:lnTo>
                      <a:pt x="11782" y="4877"/>
                    </a:lnTo>
                    <a:lnTo>
                      <a:pt x="11782" y="3484"/>
                    </a:lnTo>
                    <a:lnTo>
                      <a:pt x="11782" y="2090"/>
                    </a:lnTo>
                    <a:lnTo>
                      <a:pt x="11782" y="697"/>
                    </a:lnTo>
                    <a:lnTo>
                      <a:pt x="11782" y="697"/>
                    </a:lnTo>
                    <a:lnTo>
                      <a:pt x="196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71" name="Shape 5171"/>
              <p:cNvSpPr/>
              <p:nvPr/>
            </p:nvSpPr>
            <p:spPr>
              <a:xfrm>
                <a:off x="1203325" y="639762"/>
                <a:ext cx="15875" cy="492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787"/>
                    </a:moveTo>
                    <a:lnTo>
                      <a:pt x="0" y="2787"/>
                    </a:lnTo>
                    <a:lnTo>
                      <a:pt x="0" y="2787"/>
                    </a:lnTo>
                    <a:lnTo>
                      <a:pt x="2160" y="3484"/>
                    </a:lnTo>
                    <a:lnTo>
                      <a:pt x="2160" y="3484"/>
                    </a:lnTo>
                    <a:lnTo>
                      <a:pt x="4320" y="4181"/>
                    </a:lnTo>
                    <a:lnTo>
                      <a:pt x="4320" y="4181"/>
                    </a:lnTo>
                    <a:lnTo>
                      <a:pt x="6480" y="4877"/>
                    </a:lnTo>
                    <a:lnTo>
                      <a:pt x="6480" y="5574"/>
                    </a:lnTo>
                    <a:lnTo>
                      <a:pt x="6480" y="5574"/>
                    </a:lnTo>
                    <a:lnTo>
                      <a:pt x="6480" y="6271"/>
                    </a:lnTo>
                    <a:lnTo>
                      <a:pt x="8640" y="6968"/>
                    </a:lnTo>
                    <a:lnTo>
                      <a:pt x="8640" y="6968"/>
                    </a:lnTo>
                    <a:lnTo>
                      <a:pt x="8640" y="7665"/>
                    </a:lnTo>
                    <a:lnTo>
                      <a:pt x="8640" y="8361"/>
                    </a:lnTo>
                    <a:lnTo>
                      <a:pt x="8640" y="9058"/>
                    </a:lnTo>
                    <a:lnTo>
                      <a:pt x="10800" y="9755"/>
                    </a:lnTo>
                    <a:lnTo>
                      <a:pt x="10800" y="10452"/>
                    </a:lnTo>
                    <a:lnTo>
                      <a:pt x="10800" y="10452"/>
                    </a:lnTo>
                    <a:lnTo>
                      <a:pt x="10800" y="11148"/>
                    </a:lnTo>
                    <a:lnTo>
                      <a:pt x="10800" y="11845"/>
                    </a:lnTo>
                    <a:lnTo>
                      <a:pt x="10800" y="12542"/>
                    </a:lnTo>
                    <a:lnTo>
                      <a:pt x="10800" y="13935"/>
                    </a:lnTo>
                    <a:lnTo>
                      <a:pt x="10800" y="15329"/>
                    </a:lnTo>
                    <a:lnTo>
                      <a:pt x="10800" y="16723"/>
                    </a:lnTo>
                    <a:lnTo>
                      <a:pt x="10800" y="18116"/>
                    </a:lnTo>
                    <a:lnTo>
                      <a:pt x="10800" y="19510"/>
                    </a:lnTo>
                    <a:lnTo>
                      <a:pt x="10800" y="20903"/>
                    </a:lnTo>
                    <a:lnTo>
                      <a:pt x="21600" y="21600"/>
                    </a:lnTo>
                    <a:lnTo>
                      <a:pt x="21600" y="20206"/>
                    </a:lnTo>
                    <a:lnTo>
                      <a:pt x="21600" y="18813"/>
                    </a:lnTo>
                    <a:lnTo>
                      <a:pt x="21600" y="16723"/>
                    </a:lnTo>
                    <a:lnTo>
                      <a:pt x="21600" y="15329"/>
                    </a:lnTo>
                    <a:lnTo>
                      <a:pt x="21600" y="13935"/>
                    </a:lnTo>
                    <a:lnTo>
                      <a:pt x="21600" y="12542"/>
                    </a:lnTo>
                    <a:lnTo>
                      <a:pt x="21600" y="11845"/>
                    </a:lnTo>
                    <a:lnTo>
                      <a:pt x="21600" y="11148"/>
                    </a:lnTo>
                    <a:lnTo>
                      <a:pt x="21600" y="10452"/>
                    </a:lnTo>
                    <a:lnTo>
                      <a:pt x="21600" y="9755"/>
                    </a:lnTo>
                    <a:lnTo>
                      <a:pt x="21600" y="9058"/>
                    </a:lnTo>
                    <a:lnTo>
                      <a:pt x="21600" y="8361"/>
                    </a:lnTo>
                    <a:lnTo>
                      <a:pt x="21600" y="7665"/>
                    </a:lnTo>
                    <a:lnTo>
                      <a:pt x="19440" y="6968"/>
                    </a:lnTo>
                    <a:lnTo>
                      <a:pt x="19440" y="6271"/>
                    </a:lnTo>
                    <a:lnTo>
                      <a:pt x="19440" y="5574"/>
                    </a:lnTo>
                    <a:lnTo>
                      <a:pt x="17280" y="4877"/>
                    </a:lnTo>
                    <a:lnTo>
                      <a:pt x="17280" y="4181"/>
                    </a:lnTo>
                    <a:lnTo>
                      <a:pt x="17280" y="3484"/>
                    </a:lnTo>
                    <a:lnTo>
                      <a:pt x="15120" y="2787"/>
                    </a:lnTo>
                    <a:lnTo>
                      <a:pt x="15120" y="2090"/>
                    </a:lnTo>
                    <a:lnTo>
                      <a:pt x="12960" y="2090"/>
                    </a:lnTo>
                    <a:lnTo>
                      <a:pt x="10800" y="1394"/>
                    </a:lnTo>
                    <a:lnTo>
                      <a:pt x="10800" y="697"/>
                    </a:lnTo>
                    <a:lnTo>
                      <a:pt x="8640" y="0"/>
                    </a:lnTo>
                    <a:lnTo>
                      <a:pt x="6480" y="0"/>
                    </a:lnTo>
                    <a:lnTo>
                      <a:pt x="6480" y="0"/>
                    </a:lnTo>
                    <a:lnTo>
                      <a:pt x="0" y="278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72" name="Shape 5172"/>
              <p:cNvSpPr/>
              <p:nvPr/>
            </p:nvSpPr>
            <p:spPr>
              <a:xfrm>
                <a:off x="1157287" y="631825"/>
                <a:ext cx="50801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75" y="21600"/>
                    </a:moveTo>
                    <a:lnTo>
                      <a:pt x="675" y="21600"/>
                    </a:lnTo>
                    <a:lnTo>
                      <a:pt x="2025" y="19200"/>
                    </a:lnTo>
                    <a:lnTo>
                      <a:pt x="4050" y="19200"/>
                    </a:lnTo>
                    <a:lnTo>
                      <a:pt x="5400" y="19200"/>
                    </a:lnTo>
                    <a:lnTo>
                      <a:pt x="6750" y="16800"/>
                    </a:lnTo>
                    <a:lnTo>
                      <a:pt x="8100" y="16800"/>
                    </a:lnTo>
                    <a:lnTo>
                      <a:pt x="9450" y="14400"/>
                    </a:lnTo>
                    <a:lnTo>
                      <a:pt x="10800" y="14400"/>
                    </a:lnTo>
                    <a:lnTo>
                      <a:pt x="11475" y="14400"/>
                    </a:lnTo>
                    <a:lnTo>
                      <a:pt x="12150" y="14400"/>
                    </a:lnTo>
                    <a:lnTo>
                      <a:pt x="12825" y="14400"/>
                    </a:lnTo>
                    <a:lnTo>
                      <a:pt x="13500" y="14400"/>
                    </a:lnTo>
                    <a:lnTo>
                      <a:pt x="14175" y="14400"/>
                    </a:lnTo>
                    <a:lnTo>
                      <a:pt x="14175" y="14400"/>
                    </a:lnTo>
                    <a:lnTo>
                      <a:pt x="14850" y="14400"/>
                    </a:lnTo>
                    <a:lnTo>
                      <a:pt x="15525" y="14400"/>
                    </a:lnTo>
                    <a:lnTo>
                      <a:pt x="16200" y="14400"/>
                    </a:lnTo>
                    <a:lnTo>
                      <a:pt x="16200" y="14400"/>
                    </a:lnTo>
                    <a:lnTo>
                      <a:pt x="16875" y="14400"/>
                    </a:lnTo>
                    <a:lnTo>
                      <a:pt x="17550" y="16800"/>
                    </a:lnTo>
                    <a:lnTo>
                      <a:pt x="17550" y="16800"/>
                    </a:lnTo>
                    <a:lnTo>
                      <a:pt x="18225" y="16800"/>
                    </a:lnTo>
                    <a:lnTo>
                      <a:pt x="18225" y="19200"/>
                    </a:lnTo>
                    <a:lnTo>
                      <a:pt x="18900" y="19200"/>
                    </a:lnTo>
                    <a:lnTo>
                      <a:pt x="19575" y="21600"/>
                    </a:lnTo>
                    <a:lnTo>
                      <a:pt x="21600" y="12000"/>
                    </a:lnTo>
                    <a:lnTo>
                      <a:pt x="20925" y="9600"/>
                    </a:lnTo>
                    <a:lnTo>
                      <a:pt x="20250" y="7200"/>
                    </a:lnTo>
                    <a:lnTo>
                      <a:pt x="19575" y="7200"/>
                    </a:lnTo>
                    <a:lnTo>
                      <a:pt x="19575" y="4800"/>
                    </a:lnTo>
                    <a:lnTo>
                      <a:pt x="18900" y="4800"/>
                    </a:lnTo>
                    <a:lnTo>
                      <a:pt x="18225" y="4800"/>
                    </a:lnTo>
                    <a:lnTo>
                      <a:pt x="17550" y="2400"/>
                    </a:lnTo>
                    <a:lnTo>
                      <a:pt x="16875" y="2400"/>
                    </a:lnTo>
                    <a:lnTo>
                      <a:pt x="16200" y="2400"/>
                    </a:lnTo>
                    <a:lnTo>
                      <a:pt x="15525" y="2400"/>
                    </a:lnTo>
                    <a:lnTo>
                      <a:pt x="14850" y="0"/>
                    </a:lnTo>
                    <a:lnTo>
                      <a:pt x="14175" y="0"/>
                    </a:lnTo>
                    <a:lnTo>
                      <a:pt x="13500" y="0"/>
                    </a:lnTo>
                    <a:lnTo>
                      <a:pt x="12825" y="0"/>
                    </a:lnTo>
                    <a:lnTo>
                      <a:pt x="12150" y="0"/>
                    </a:lnTo>
                    <a:lnTo>
                      <a:pt x="11475" y="2400"/>
                    </a:lnTo>
                    <a:lnTo>
                      <a:pt x="10125" y="2400"/>
                    </a:lnTo>
                    <a:lnTo>
                      <a:pt x="8775" y="2400"/>
                    </a:lnTo>
                    <a:lnTo>
                      <a:pt x="7425" y="4800"/>
                    </a:lnTo>
                    <a:lnTo>
                      <a:pt x="6075" y="4800"/>
                    </a:lnTo>
                    <a:lnTo>
                      <a:pt x="4725" y="4800"/>
                    </a:lnTo>
                    <a:lnTo>
                      <a:pt x="3375" y="7200"/>
                    </a:lnTo>
                    <a:lnTo>
                      <a:pt x="2025" y="7200"/>
                    </a:lnTo>
                    <a:lnTo>
                      <a:pt x="0" y="7200"/>
                    </a:lnTo>
                    <a:lnTo>
                      <a:pt x="0" y="7200"/>
                    </a:lnTo>
                    <a:lnTo>
                      <a:pt x="675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73" name="Shape 5173"/>
              <p:cNvSpPr/>
              <p:nvPr/>
            </p:nvSpPr>
            <p:spPr>
              <a:xfrm>
                <a:off x="1119187" y="627062"/>
                <a:ext cx="39688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9000"/>
                    </a:moveTo>
                    <a:lnTo>
                      <a:pt x="0" y="9000"/>
                    </a:lnTo>
                    <a:lnTo>
                      <a:pt x="864" y="9000"/>
                    </a:lnTo>
                    <a:lnTo>
                      <a:pt x="1728" y="10800"/>
                    </a:lnTo>
                    <a:lnTo>
                      <a:pt x="3456" y="12600"/>
                    </a:lnTo>
                    <a:lnTo>
                      <a:pt x="4320" y="14400"/>
                    </a:lnTo>
                    <a:lnTo>
                      <a:pt x="5184" y="16200"/>
                    </a:lnTo>
                    <a:lnTo>
                      <a:pt x="6048" y="16200"/>
                    </a:lnTo>
                    <a:lnTo>
                      <a:pt x="6912" y="18000"/>
                    </a:lnTo>
                    <a:lnTo>
                      <a:pt x="7776" y="18000"/>
                    </a:lnTo>
                    <a:lnTo>
                      <a:pt x="8640" y="18000"/>
                    </a:lnTo>
                    <a:lnTo>
                      <a:pt x="8640" y="19800"/>
                    </a:lnTo>
                    <a:lnTo>
                      <a:pt x="9504" y="19800"/>
                    </a:lnTo>
                    <a:lnTo>
                      <a:pt x="10368" y="19800"/>
                    </a:lnTo>
                    <a:lnTo>
                      <a:pt x="11232" y="19800"/>
                    </a:lnTo>
                    <a:lnTo>
                      <a:pt x="12096" y="21600"/>
                    </a:lnTo>
                    <a:lnTo>
                      <a:pt x="12960" y="21600"/>
                    </a:lnTo>
                    <a:lnTo>
                      <a:pt x="12960" y="21600"/>
                    </a:lnTo>
                    <a:lnTo>
                      <a:pt x="13824" y="21600"/>
                    </a:lnTo>
                    <a:lnTo>
                      <a:pt x="14688" y="21600"/>
                    </a:lnTo>
                    <a:lnTo>
                      <a:pt x="15552" y="21600"/>
                    </a:lnTo>
                    <a:lnTo>
                      <a:pt x="16416" y="21600"/>
                    </a:lnTo>
                    <a:lnTo>
                      <a:pt x="17280" y="21600"/>
                    </a:lnTo>
                    <a:lnTo>
                      <a:pt x="18144" y="21600"/>
                    </a:lnTo>
                    <a:lnTo>
                      <a:pt x="19008" y="21600"/>
                    </a:lnTo>
                    <a:lnTo>
                      <a:pt x="19872" y="21600"/>
                    </a:lnTo>
                    <a:lnTo>
                      <a:pt x="20736" y="21600"/>
                    </a:lnTo>
                    <a:lnTo>
                      <a:pt x="21600" y="21600"/>
                    </a:lnTo>
                    <a:lnTo>
                      <a:pt x="20736" y="10800"/>
                    </a:lnTo>
                    <a:lnTo>
                      <a:pt x="19872" y="10800"/>
                    </a:lnTo>
                    <a:lnTo>
                      <a:pt x="19008" y="12600"/>
                    </a:lnTo>
                    <a:lnTo>
                      <a:pt x="19008" y="12600"/>
                    </a:lnTo>
                    <a:lnTo>
                      <a:pt x="18144" y="12600"/>
                    </a:lnTo>
                    <a:lnTo>
                      <a:pt x="17280" y="12600"/>
                    </a:lnTo>
                    <a:lnTo>
                      <a:pt x="16416" y="12600"/>
                    </a:lnTo>
                    <a:lnTo>
                      <a:pt x="15552" y="12600"/>
                    </a:lnTo>
                    <a:lnTo>
                      <a:pt x="15552" y="12600"/>
                    </a:lnTo>
                    <a:lnTo>
                      <a:pt x="14688" y="12600"/>
                    </a:lnTo>
                    <a:lnTo>
                      <a:pt x="13824" y="10800"/>
                    </a:lnTo>
                    <a:lnTo>
                      <a:pt x="12960" y="10800"/>
                    </a:lnTo>
                    <a:lnTo>
                      <a:pt x="12960" y="10800"/>
                    </a:lnTo>
                    <a:lnTo>
                      <a:pt x="12096" y="10800"/>
                    </a:lnTo>
                    <a:lnTo>
                      <a:pt x="11232" y="10800"/>
                    </a:lnTo>
                    <a:lnTo>
                      <a:pt x="11232" y="10800"/>
                    </a:lnTo>
                    <a:lnTo>
                      <a:pt x="10368" y="10800"/>
                    </a:lnTo>
                    <a:lnTo>
                      <a:pt x="10368" y="9000"/>
                    </a:lnTo>
                    <a:lnTo>
                      <a:pt x="9504" y="9000"/>
                    </a:lnTo>
                    <a:lnTo>
                      <a:pt x="8640" y="9000"/>
                    </a:lnTo>
                    <a:lnTo>
                      <a:pt x="8640" y="9000"/>
                    </a:lnTo>
                    <a:lnTo>
                      <a:pt x="7776" y="7200"/>
                    </a:lnTo>
                    <a:lnTo>
                      <a:pt x="6048" y="5400"/>
                    </a:lnTo>
                    <a:lnTo>
                      <a:pt x="5184" y="5400"/>
                    </a:lnTo>
                    <a:lnTo>
                      <a:pt x="4320" y="3600"/>
                    </a:lnTo>
                    <a:lnTo>
                      <a:pt x="3456" y="180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0" y="9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74" name="Shape 5174"/>
              <p:cNvSpPr/>
              <p:nvPr/>
            </p:nvSpPr>
            <p:spPr>
              <a:xfrm>
                <a:off x="1098550" y="593725"/>
                <a:ext cx="25400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662"/>
                    </a:moveTo>
                    <a:lnTo>
                      <a:pt x="0" y="1662"/>
                    </a:lnTo>
                    <a:lnTo>
                      <a:pt x="1350" y="4154"/>
                    </a:lnTo>
                    <a:lnTo>
                      <a:pt x="2700" y="6646"/>
                    </a:lnTo>
                    <a:lnTo>
                      <a:pt x="4050" y="8308"/>
                    </a:lnTo>
                    <a:lnTo>
                      <a:pt x="4050" y="9969"/>
                    </a:lnTo>
                    <a:lnTo>
                      <a:pt x="5400" y="10800"/>
                    </a:lnTo>
                    <a:lnTo>
                      <a:pt x="6750" y="12462"/>
                    </a:lnTo>
                    <a:lnTo>
                      <a:pt x="6750" y="14123"/>
                    </a:lnTo>
                    <a:lnTo>
                      <a:pt x="8100" y="14954"/>
                    </a:lnTo>
                    <a:lnTo>
                      <a:pt x="9450" y="15785"/>
                    </a:lnTo>
                    <a:lnTo>
                      <a:pt x="9450" y="15785"/>
                    </a:lnTo>
                    <a:lnTo>
                      <a:pt x="10800" y="16615"/>
                    </a:lnTo>
                    <a:lnTo>
                      <a:pt x="10800" y="17446"/>
                    </a:lnTo>
                    <a:lnTo>
                      <a:pt x="12150" y="17446"/>
                    </a:lnTo>
                    <a:lnTo>
                      <a:pt x="12150" y="18277"/>
                    </a:lnTo>
                    <a:lnTo>
                      <a:pt x="13500" y="19108"/>
                    </a:lnTo>
                    <a:lnTo>
                      <a:pt x="13500" y="19108"/>
                    </a:lnTo>
                    <a:lnTo>
                      <a:pt x="14850" y="19938"/>
                    </a:lnTo>
                    <a:lnTo>
                      <a:pt x="14850" y="19938"/>
                    </a:lnTo>
                    <a:lnTo>
                      <a:pt x="16200" y="20769"/>
                    </a:lnTo>
                    <a:lnTo>
                      <a:pt x="17550" y="21600"/>
                    </a:lnTo>
                    <a:lnTo>
                      <a:pt x="21600" y="17446"/>
                    </a:lnTo>
                    <a:lnTo>
                      <a:pt x="21600" y="17446"/>
                    </a:lnTo>
                    <a:lnTo>
                      <a:pt x="20250" y="17446"/>
                    </a:lnTo>
                    <a:lnTo>
                      <a:pt x="20250" y="16615"/>
                    </a:lnTo>
                    <a:lnTo>
                      <a:pt x="18900" y="16615"/>
                    </a:lnTo>
                    <a:lnTo>
                      <a:pt x="18900" y="15785"/>
                    </a:lnTo>
                    <a:lnTo>
                      <a:pt x="17550" y="15785"/>
                    </a:lnTo>
                    <a:lnTo>
                      <a:pt x="17550" y="14954"/>
                    </a:lnTo>
                    <a:lnTo>
                      <a:pt x="16200" y="14954"/>
                    </a:lnTo>
                    <a:lnTo>
                      <a:pt x="16200" y="14123"/>
                    </a:lnTo>
                    <a:lnTo>
                      <a:pt x="16200" y="14123"/>
                    </a:lnTo>
                    <a:lnTo>
                      <a:pt x="14850" y="13292"/>
                    </a:lnTo>
                    <a:lnTo>
                      <a:pt x="14850" y="12462"/>
                    </a:lnTo>
                    <a:lnTo>
                      <a:pt x="13500" y="11631"/>
                    </a:lnTo>
                    <a:lnTo>
                      <a:pt x="13500" y="10800"/>
                    </a:lnTo>
                    <a:lnTo>
                      <a:pt x="12150" y="9138"/>
                    </a:lnTo>
                    <a:lnTo>
                      <a:pt x="10800" y="8308"/>
                    </a:lnTo>
                    <a:lnTo>
                      <a:pt x="10800" y="6646"/>
                    </a:lnTo>
                    <a:lnTo>
                      <a:pt x="9450" y="5815"/>
                    </a:lnTo>
                    <a:lnTo>
                      <a:pt x="8100" y="2492"/>
                    </a:lnTo>
                    <a:lnTo>
                      <a:pt x="6750" y="0"/>
                    </a:lnTo>
                    <a:lnTo>
                      <a:pt x="6750" y="0"/>
                    </a:lnTo>
                    <a:lnTo>
                      <a:pt x="0" y="166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75" name="Shape 5175"/>
              <p:cNvSpPr/>
              <p:nvPr/>
            </p:nvSpPr>
            <p:spPr>
              <a:xfrm>
                <a:off x="1077912" y="561975"/>
                <a:ext cx="28576" cy="3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927"/>
                    </a:moveTo>
                    <a:lnTo>
                      <a:pt x="0" y="3927"/>
                    </a:lnTo>
                    <a:lnTo>
                      <a:pt x="1200" y="4909"/>
                    </a:lnTo>
                    <a:lnTo>
                      <a:pt x="2400" y="5891"/>
                    </a:lnTo>
                    <a:lnTo>
                      <a:pt x="3600" y="6873"/>
                    </a:lnTo>
                    <a:lnTo>
                      <a:pt x="4800" y="7855"/>
                    </a:lnTo>
                    <a:lnTo>
                      <a:pt x="6000" y="7855"/>
                    </a:lnTo>
                    <a:lnTo>
                      <a:pt x="7200" y="8836"/>
                    </a:lnTo>
                    <a:lnTo>
                      <a:pt x="8400" y="9818"/>
                    </a:lnTo>
                    <a:lnTo>
                      <a:pt x="8400" y="10800"/>
                    </a:lnTo>
                    <a:lnTo>
                      <a:pt x="9600" y="11782"/>
                    </a:lnTo>
                    <a:lnTo>
                      <a:pt x="10800" y="13745"/>
                    </a:lnTo>
                    <a:lnTo>
                      <a:pt x="12000" y="14727"/>
                    </a:lnTo>
                    <a:lnTo>
                      <a:pt x="12000" y="15709"/>
                    </a:lnTo>
                    <a:lnTo>
                      <a:pt x="13200" y="16691"/>
                    </a:lnTo>
                    <a:lnTo>
                      <a:pt x="13200" y="16691"/>
                    </a:lnTo>
                    <a:lnTo>
                      <a:pt x="14400" y="17673"/>
                    </a:lnTo>
                    <a:lnTo>
                      <a:pt x="14400" y="18655"/>
                    </a:lnTo>
                    <a:lnTo>
                      <a:pt x="14400" y="18655"/>
                    </a:lnTo>
                    <a:lnTo>
                      <a:pt x="14400" y="19636"/>
                    </a:lnTo>
                    <a:lnTo>
                      <a:pt x="15600" y="20618"/>
                    </a:lnTo>
                    <a:lnTo>
                      <a:pt x="15600" y="21600"/>
                    </a:lnTo>
                    <a:lnTo>
                      <a:pt x="21600" y="19636"/>
                    </a:lnTo>
                    <a:lnTo>
                      <a:pt x="21600" y="18655"/>
                    </a:lnTo>
                    <a:lnTo>
                      <a:pt x="20400" y="17673"/>
                    </a:lnTo>
                    <a:lnTo>
                      <a:pt x="20400" y="16691"/>
                    </a:lnTo>
                    <a:lnTo>
                      <a:pt x="20400" y="16691"/>
                    </a:lnTo>
                    <a:lnTo>
                      <a:pt x="19200" y="15709"/>
                    </a:lnTo>
                    <a:lnTo>
                      <a:pt x="19200" y="14727"/>
                    </a:lnTo>
                    <a:lnTo>
                      <a:pt x="19200" y="13745"/>
                    </a:lnTo>
                    <a:lnTo>
                      <a:pt x="18000" y="12764"/>
                    </a:lnTo>
                    <a:lnTo>
                      <a:pt x="16800" y="11782"/>
                    </a:lnTo>
                    <a:lnTo>
                      <a:pt x="15600" y="10800"/>
                    </a:lnTo>
                    <a:lnTo>
                      <a:pt x="15600" y="8836"/>
                    </a:lnTo>
                    <a:lnTo>
                      <a:pt x="14400" y="7855"/>
                    </a:lnTo>
                    <a:lnTo>
                      <a:pt x="13200" y="6873"/>
                    </a:lnTo>
                    <a:lnTo>
                      <a:pt x="12000" y="5891"/>
                    </a:lnTo>
                    <a:lnTo>
                      <a:pt x="10800" y="4909"/>
                    </a:lnTo>
                    <a:lnTo>
                      <a:pt x="9600" y="3927"/>
                    </a:lnTo>
                    <a:lnTo>
                      <a:pt x="8400" y="2945"/>
                    </a:lnTo>
                    <a:lnTo>
                      <a:pt x="7200" y="1964"/>
                    </a:lnTo>
                    <a:lnTo>
                      <a:pt x="6000" y="982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0" y="392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76" name="Shape 5176"/>
              <p:cNvSpPr/>
              <p:nvPr/>
            </p:nvSpPr>
            <p:spPr>
              <a:xfrm>
                <a:off x="1047750" y="549275"/>
                <a:ext cx="36513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200"/>
                    </a:moveTo>
                    <a:lnTo>
                      <a:pt x="939" y="9000"/>
                    </a:lnTo>
                    <a:lnTo>
                      <a:pt x="1878" y="9000"/>
                    </a:lnTo>
                    <a:lnTo>
                      <a:pt x="1878" y="10800"/>
                    </a:lnTo>
                    <a:lnTo>
                      <a:pt x="2817" y="10800"/>
                    </a:lnTo>
                    <a:lnTo>
                      <a:pt x="2817" y="10800"/>
                    </a:lnTo>
                    <a:lnTo>
                      <a:pt x="3757" y="12600"/>
                    </a:lnTo>
                    <a:lnTo>
                      <a:pt x="4696" y="12600"/>
                    </a:lnTo>
                    <a:lnTo>
                      <a:pt x="5635" y="12600"/>
                    </a:lnTo>
                    <a:lnTo>
                      <a:pt x="6574" y="14400"/>
                    </a:lnTo>
                    <a:lnTo>
                      <a:pt x="7513" y="14400"/>
                    </a:lnTo>
                    <a:lnTo>
                      <a:pt x="9391" y="14400"/>
                    </a:lnTo>
                    <a:lnTo>
                      <a:pt x="10330" y="16200"/>
                    </a:lnTo>
                    <a:lnTo>
                      <a:pt x="11270" y="16200"/>
                    </a:lnTo>
                    <a:lnTo>
                      <a:pt x="12209" y="18000"/>
                    </a:lnTo>
                    <a:lnTo>
                      <a:pt x="13148" y="18000"/>
                    </a:lnTo>
                    <a:lnTo>
                      <a:pt x="15026" y="18000"/>
                    </a:lnTo>
                    <a:lnTo>
                      <a:pt x="15026" y="19800"/>
                    </a:lnTo>
                    <a:lnTo>
                      <a:pt x="15965" y="19800"/>
                    </a:lnTo>
                    <a:lnTo>
                      <a:pt x="15965" y="19800"/>
                    </a:lnTo>
                    <a:lnTo>
                      <a:pt x="16904" y="19800"/>
                    </a:lnTo>
                    <a:lnTo>
                      <a:pt x="16904" y="19800"/>
                    </a:lnTo>
                    <a:lnTo>
                      <a:pt x="17843" y="21600"/>
                    </a:lnTo>
                    <a:lnTo>
                      <a:pt x="17843" y="21600"/>
                    </a:lnTo>
                    <a:lnTo>
                      <a:pt x="17843" y="21600"/>
                    </a:lnTo>
                    <a:lnTo>
                      <a:pt x="21600" y="14400"/>
                    </a:lnTo>
                    <a:lnTo>
                      <a:pt x="20661" y="14400"/>
                    </a:lnTo>
                    <a:lnTo>
                      <a:pt x="19722" y="12600"/>
                    </a:lnTo>
                    <a:lnTo>
                      <a:pt x="19722" y="12600"/>
                    </a:lnTo>
                    <a:lnTo>
                      <a:pt x="18783" y="12600"/>
                    </a:lnTo>
                    <a:lnTo>
                      <a:pt x="17843" y="10800"/>
                    </a:lnTo>
                    <a:lnTo>
                      <a:pt x="17843" y="10800"/>
                    </a:lnTo>
                    <a:lnTo>
                      <a:pt x="16904" y="10800"/>
                    </a:lnTo>
                    <a:lnTo>
                      <a:pt x="15965" y="9000"/>
                    </a:lnTo>
                    <a:lnTo>
                      <a:pt x="15026" y="9000"/>
                    </a:lnTo>
                    <a:lnTo>
                      <a:pt x="14087" y="7200"/>
                    </a:lnTo>
                    <a:lnTo>
                      <a:pt x="13148" y="7200"/>
                    </a:lnTo>
                    <a:lnTo>
                      <a:pt x="11270" y="7200"/>
                    </a:lnTo>
                    <a:lnTo>
                      <a:pt x="10330" y="5400"/>
                    </a:lnTo>
                    <a:lnTo>
                      <a:pt x="9391" y="5400"/>
                    </a:lnTo>
                    <a:lnTo>
                      <a:pt x="8452" y="5400"/>
                    </a:lnTo>
                    <a:lnTo>
                      <a:pt x="7513" y="3600"/>
                    </a:lnTo>
                    <a:lnTo>
                      <a:pt x="6574" y="3600"/>
                    </a:lnTo>
                    <a:lnTo>
                      <a:pt x="6574" y="3600"/>
                    </a:lnTo>
                    <a:lnTo>
                      <a:pt x="5635" y="3600"/>
                    </a:lnTo>
                    <a:lnTo>
                      <a:pt x="5635" y="1800"/>
                    </a:lnTo>
                    <a:lnTo>
                      <a:pt x="4696" y="1800"/>
                    </a:lnTo>
                    <a:lnTo>
                      <a:pt x="4696" y="1800"/>
                    </a:lnTo>
                    <a:lnTo>
                      <a:pt x="3757" y="0"/>
                    </a:lnTo>
                    <a:lnTo>
                      <a:pt x="3757" y="0"/>
                    </a:lnTo>
                    <a:lnTo>
                      <a:pt x="0" y="7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77" name="Shape 5177"/>
              <p:cNvSpPr/>
              <p:nvPr/>
            </p:nvSpPr>
            <p:spPr>
              <a:xfrm>
                <a:off x="955675" y="454025"/>
                <a:ext cx="88900" cy="809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0" y="15247"/>
                    </a:lnTo>
                    <a:lnTo>
                      <a:pt x="0" y="15247"/>
                    </a:lnTo>
                    <a:lnTo>
                      <a:pt x="386" y="15247"/>
                    </a:lnTo>
                    <a:lnTo>
                      <a:pt x="386" y="15247"/>
                    </a:lnTo>
                    <a:lnTo>
                      <a:pt x="386" y="15247"/>
                    </a:lnTo>
                    <a:lnTo>
                      <a:pt x="386" y="15247"/>
                    </a:lnTo>
                    <a:lnTo>
                      <a:pt x="386" y="14824"/>
                    </a:lnTo>
                    <a:lnTo>
                      <a:pt x="386" y="14824"/>
                    </a:lnTo>
                    <a:lnTo>
                      <a:pt x="771" y="14824"/>
                    </a:lnTo>
                    <a:lnTo>
                      <a:pt x="771" y="14824"/>
                    </a:lnTo>
                    <a:lnTo>
                      <a:pt x="771" y="14824"/>
                    </a:lnTo>
                    <a:lnTo>
                      <a:pt x="771" y="14824"/>
                    </a:lnTo>
                    <a:lnTo>
                      <a:pt x="771" y="14824"/>
                    </a:lnTo>
                    <a:lnTo>
                      <a:pt x="771" y="14824"/>
                    </a:lnTo>
                    <a:lnTo>
                      <a:pt x="1157" y="14824"/>
                    </a:lnTo>
                    <a:lnTo>
                      <a:pt x="1157" y="14824"/>
                    </a:lnTo>
                    <a:lnTo>
                      <a:pt x="1157" y="14824"/>
                    </a:lnTo>
                    <a:lnTo>
                      <a:pt x="1157" y="14824"/>
                    </a:lnTo>
                    <a:lnTo>
                      <a:pt x="1157" y="14400"/>
                    </a:lnTo>
                    <a:lnTo>
                      <a:pt x="1543" y="14400"/>
                    </a:lnTo>
                    <a:lnTo>
                      <a:pt x="1543" y="14400"/>
                    </a:lnTo>
                    <a:lnTo>
                      <a:pt x="1543" y="14400"/>
                    </a:lnTo>
                    <a:lnTo>
                      <a:pt x="1543" y="14400"/>
                    </a:lnTo>
                    <a:lnTo>
                      <a:pt x="1543" y="14400"/>
                    </a:lnTo>
                    <a:lnTo>
                      <a:pt x="1543" y="14400"/>
                    </a:lnTo>
                    <a:lnTo>
                      <a:pt x="1543" y="14400"/>
                    </a:lnTo>
                    <a:lnTo>
                      <a:pt x="1929" y="14400"/>
                    </a:lnTo>
                    <a:lnTo>
                      <a:pt x="1929" y="14400"/>
                    </a:lnTo>
                    <a:lnTo>
                      <a:pt x="1929" y="13976"/>
                    </a:lnTo>
                    <a:lnTo>
                      <a:pt x="1929" y="13976"/>
                    </a:lnTo>
                    <a:lnTo>
                      <a:pt x="1929" y="13976"/>
                    </a:lnTo>
                    <a:lnTo>
                      <a:pt x="1929" y="13976"/>
                    </a:lnTo>
                    <a:lnTo>
                      <a:pt x="2314" y="13976"/>
                    </a:lnTo>
                    <a:lnTo>
                      <a:pt x="2314" y="13976"/>
                    </a:lnTo>
                    <a:lnTo>
                      <a:pt x="2314" y="13976"/>
                    </a:lnTo>
                    <a:lnTo>
                      <a:pt x="2314" y="13976"/>
                    </a:lnTo>
                    <a:lnTo>
                      <a:pt x="2314" y="13976"/>
                    </a:lnTo>
                    <a:lnTo>
                      <a:pt x="2700" y="13976"/>
                    </a:lnTo>
                    <a:lnTo>
                      <a:pt x="2700" y="13976"/>
                    </a:lnTo>
                    <a:lnTo>
                      <a:pt x="2700" y="13553"/>
                    </a:lnTo>
                    <a:lnTo>
                      <a:pt x="2700" y="13553"/>
                    </a:lnTo>
                    <a:lnTo>
                      <a:pt x="2700" y="13553"/>
                    </a:lnTo>
                    <a:lnTo>
                      <a:pt x="2700" y="13553"/>
                    </a:lnTo>
                    <a:lnTo>
                      <a:pt x="2700" y="13553"/>
                    </a:lnTo>
                    <a:lnTo>
                      <a:pt x="3086" y="13553"/>
                    </a:lnTo>
                    <a:lnTo>
                      <a:pt x="3086" y="13553"/>
                    </a:lnTo>
                    <a:lnTo>
                      <a:pt x="3086" y="13553"/>
                    </a:lnTo>
                    <a:lnTo>
                      <a:pt x="3086" y="13553"/>
                    </a:lnTo>
                    <a:lnTo>
                      <a:pt x="3086" y="13553"/>
                    </a:lnTo>
                    <a:lnTo>
                      <a:pt x="3086" y="13129"/>
                    </a:lnTo>
                    <a:lnTo>
                      <a:pt x="3086" y="13129"/>
                    </a:lnTo>
                    <a:lnTo>
                      <a:pt x="3471" y="13129"/>
                    </a:lnTo>
                    <a:lnTo>
                      <a:pt x="3471" y="13129"/>
                    </a:lnTo>
                    <a:lnTo>
                      <a:pt x="3471" y="13129"/>
                    </a:lnTo>
                    <a:lnTo>
                      <a:pt x="3471" y="13129"/>
                    </a:lnTo>
                    <a:lnTo>
                      <a:pt x="3471" y="13129"/>
                    </a:lnTo>
                    <a:lnTo>
                      <a:pt x="3857" y="13129"/>
                    </a:lnTo>
                    <a:lnTo>
                      <a:pt x="3857" y="12706"/>
                    </a:lnTo>
                    <a:lnTo>
                      <a:pt x="3857" y="12706"/>
                    </a:lnTo>
                    <a:lnTo>
                      <a:pt x="3857" y="12706"/>
                    </a:lnTo>
                    <a:lnTo>
                      <a:pt x="3857" y="12706"/>
                    </a:lnTo>
                    <a:lnTo>
                      <a:pt x="3857" y="12706"/>
                    </a:lnTo>
                    <a:lnTo>
                      <a:pt x="3857" y="12706"/>
                    </a:lnTo>
                    <a:lnTo>
                      <a:pt x="3857" y="12706"/>
                    </a:lnTo>
                    <a:lnTo>
                      <a:pt x="4243" y="12706"/>
                    </a:lnTo>
                    <a:lnTo>
                      <a:pt x="4243" y="12706"/>
                    </a:lnTo>
                    <a:lnTo>
                      <a:pt x="4243" y="12706"/>
                    </a:lnTo>
                    <a:lnTo>
                      <a:pt x="4243" y="12282"/>
                    </a:lnTo>
                    <a:lnTo>
                      <a:pt x="4243" y="12282"/>
                    </a:lnTo>
                    <a:lnTo>
                      <a:pt x="4243" y="12282"/>
                    </a:lnTo>
                    <a:lnTo>
                      <a:pt x="4243" y="12282"/>
                    </a:lnTo>
                    <a:lnTo>
                      <a:pt x="4629" y="12282"/>
                    </a:lnTo>
                    <a:lnTo>
                      <a:pt x="4629" y="12282"/>
                    </a:lnTo>
                    <a:lnTo>
                      <a:pt x="4629" y="12282"/>
                    </a:lnTo>
                    <a:lnTo>
                      <a:pt x="4629" y="11859"/>
                    </a:lnTo>
                    <a:lnTo>
                      <a:pt x="4629" y="11859"/>
                    </a:lnTo>
                    <a:lnTo>
                      <a:pt x="4629" y="11859"/>
                    </a:lnTo>
                    <a:lnTo>
                      <a:pt x="5014" y="11859"/>
                    </a:lnTo>
                    <a:lnTo>
                      <a:pt x="5014" y="11859"/>
                    </a:lnTo>
                    <a:lnTo>
                      <a:pt x="5014" y="11859"/>
                    </a:lnTo>
                    <a:lnTo>
                      <a:pt x="5014" y="11859"/>
                    </a:lnTo>
                    <a:lnTo>
                      <a:pt x="5014" y="11859"/>
                    </a:lnTo>
                    <a:lnTo>
                      <a:pt x="5014" y="11859"/>
                    </a:lnTo>
                    <a:lnTo>
                      <a:pt x="5014" y="11435"/>
                    </a:lnTo>
                    <a:lnTo>
                      <a:pt x="5014" y="11435"/>
                    </a:lnTo>
                    <a:lnTo>
                      <a:pt x="5400" y="11435"/>
                    </a:lnTo>
                    <a:lnTo>
                      <a:pt x="5400" y="11435"/>
                    </a:lnTo>
                    <a:lnTo>
                      <a:pt x="5400" y="11435"/>
                    </a:lnTo>
                    <a:lnTo>
                      <a:pt x="5400" y="11435"/>
                    </a:lnTo>
                    <a:lnTo>
                      <a:pt x="5400" y="11435"/>
                    </a:lnTo>
                    <a:lnTo>
                      <a:pt x="5400" y="11435"/>
                    </a:lnTo>
                    <a:lnTo>
                      <a:pt x="5400" y="11435"/>
                    </a:lnTo>
                    <a:lnTo>
                      <a:pt x="5400" y="11012"/>
                    </a:lnTo>
                    <a:lnTo>
                      <a:pt x="5786" y="11012"/>
                    </a:lnTo>
                    <a:lnTo>
                      <a:pt x="5786" y="11012"/>
                    </a:lnTo>
                    <a:lnTo>
                      <a:pt x="5786" y="11012"/>
                    </a:lnTo>
                    <a:lnTo>
                      <a:pt x="5786" y="11012"/>
                    </a:lnTo>
                    <a:lnTo>
                      <a:pt x="5786" y="11012"/>
                    </a:lnTo>
                    <a:lnTo>
                      <a:pt x="5786" y="11012"/>
                    </a:lnTo>
                    <a:lnTo>
                      <a:pt x="6171" y="10588"/>
                    </a:lnTo>
                    <a:lnTo>
                      <a:pt x="6171" y="10588"/>
                    </a:lnTo>
                    <a:lnTo>
                      <a:pt x="6171" y="10588"/>
                    </a:lnTo>
                    <a:lnTo>
                      <a:pt x="6171" y="10588"/>
                    </a:lnTo>
                    <a:lnTo>
                      <a:pt x="6171" y="10588"/>
                    </a:lnTo>
                    <a:lnTo>
                      <a:pt x="6171" y="10588"/>
                    </a:lnTo>
                    <a:lnTo>
                      <a:pt x="6171" y="10588"/>
                    </a:lnTo>
                    <a:lnTo>
                      <a:pt x="6171" y="10588"/>
                    </a:lnTo>
                    <a:lnTo>
                      <a:pt x="6171" y="10165"/>
                    </a:lnTo>
                    <a:lnTo>
                      <a:pt x="6557" y="10165"/>
                    </a:lnTo>
                    <a:lnTo>
                      <a:pt x="6557" y="10165"/>
                    </a:lnTo>
                    <a:lnTo>
                      <a:pt x="6557" y="10165"/>
                    </a:lnTo>
                    <a:lnTo>
                      <a:pt x="6557" y="10165"/>
                    </a:lnTo>
                    <a:lnTo>
                      <a:pt x="6557" y="10165"/>
                    </a:lnTo>
                    <a:lnTo>
                      <a:pt x="6557" y="10165"/>
                    </a:lnTo>
                    <a:lnTo>
                      <a:pt x="6557" y="10165"/>
                    </a:lnTo>
                    <a:lnTo>
                      <a:pt x="6557" y="10165"/>
                    </a:lnTo>
                    <a:lnTo>
                      <a:pt x="6557" y="9741"/>
                    </a:lnTo>
                    <a:lnTo>
                      <a:pt x="6943" y="9741"/>
                    </a:lnTo>
                    <a:lnTo>
                      <a:pt x="6943" y="9741"/>
                    </a:lnTo>
                    <a:lnTo>
                      <a:pt x="6943" y="9741"/>
                    </a:lnTo>
                    <a:lnTo>
                      <a:pt x="6943" y="9741"/>
                    </a:lnTo>
                    <a:lnTo>
                      <a:pt x="6943" y="9741"/>
                    </a:lnTo>
                    <a:lnTo>
                      <a:pt x="6943" y="9318"/>
                    </a:lnTo>
                    <a:lnTo>
                      <a:pt x="6943" y="9318"/>
                    </a:lnTo>
                    <a:lnTo>
                      <a:pt x="7329" y="9318"/>
                    </a:lnTo>
                    <a:lnTo>
                      <a:pt x="7329" y="9318"/>
                    </a:lnTo>
                    <a:lnTo>
                      <a:pt x="7329" y="9318"/>
                    </a:lnTo>
                    <a:lnTo>
                      <a:pt x="7329" y="9318"/>
                    </a:lnTo>
                    <a:lnTo>
                      <a:pt x="7329" y="9318"/>
                    </a:lnTo>
                    <a:lnTo>
                      <a:pt x="7329" y="9318"/>
                    </a:lnTo>
                    <a:lnTo>
                      <a:pt x="7329" y="8894"/>
                    </a:lnTo>
                    <a:lnTo>
                      <a:pt x="7329" y="8894"/>
                    </a:lnTo>
                    <a:lnTo>
                      <a:pt x="7329" y="8894"/>
                    </a:lnTo>
                    <a:lnTo>
                      <a:pt x="7329" y="8894"/>
                    </a:lnTo>
                    <a:lnTo>
                      <a:pt x="7714" y="8894"/>
                    </a:lnTo>
                    <a:lnTo>
                      <a:pt x="7714" y="8894"/>
                    </a:lnTo>
                    <a:lnTo>
                      <a:pt x="7714" y="8894"/>
                    </a:lnTo>
                    <a:lnTo>
                      <a:pt x="7714" y="8471"/>
                    </a:lnTo>
                    <a:lnTo>
                      <a:pt x="7714" y="8471"/>
                    </a:lnTo>
                    <a:lnTo>
                      <a:pt x="7714" y="8471"/>
                    </a:lnTo>
                    <a:lnTo>
                      <a:pt x="7714" y="8471"/>
                    </a:lnTo>
                    <a:lnTo>
                      <a:pt x="7714" y="8471"/>
                    </a:lnTo>
                    <a:lnTo>
                      <a:pt x="7714" y="8471"/>
                    </a:lnTo>
                    <a:lnTo>
                      <a:pt x="7714" y="8047"/>
                    </a:lnTo>
                    <a:lnTo>
                      <a:pt x="8100" y="8047"/>
                    </a:lnTo>
                    <a:lnTo>
                      <a:pt x="8100" y="8047"/>
                    </a:lnTo>
                    <a:lnTo>
                      <a:pt x="8100" y="8047"/>
                    </a:lnTo>
                    <a:lnTo>
                      <a:pt x="8100" y="8047"/>
                    </a:lnTo>
                    <a:lnTo>
                      <a:pt x="8100" y="8047"/>
                    </a:lnTo>
                    <a:lnTo>
                      <a:pt x="8100" y="8047"/>
                    </a:lnTo>
                    <a:lnTo>
                      <a:pt x="8100" y="7624"/>
                    </a:lnTo>
                    <a:lnTo>
                      <a:pt x="8100" y="7624"/>
                    </a:lnTo>
                    <a:lnTo>
                      <a:pt x="8486" y="7624"/>
                    </a:lnTo>
                    <a:lnTo>
                      <a:pt x="8486" y="7624"/>
                    </a:lnTo>
                    <a:lnTo>
                      <a:pt x="8486" y="7624"/>
                    </a:lnTo>
                    <a:lnTo>
                      <a:pt x="8486" y="7624"/>
                    </a:lnTo>
                    <a:lnTo>
                      <a:pt x="8486" y="7624"/>
                    </a:lnTo>
                    <a:lnTo>
                      <a:pt x="8486" y="7624"/>
                    </a:lnTo>
                    <a:lnTo>
                      <a:pt x="8486" y="7200"/>
                    </a:lnTo>
                    <a:lnTo>
                      <a:pt x="8486" y="7200"/>
                    </a:lnTo>
                    <a:lnTo>
                      <a:pt x="8486" y="7200"/>
                    </a:lnTo>
                    <a:lnTo>
                      <a:pt x="8486" y="7200"/>
                    </a:lnTo>
                    <a:lnTo>
                      <a:pt x="8486" y="7200"/>
                    </a:lnTo>
                    <a:lnTo>
                      <a:pt x="8486" y="6776"/>
                    </a:lnTo>
                    <a:lnTo>
                      <a:pt x="8871" y="6776"/>
                    </a:lnTo>
                    <a:lnTo>
                      <a:pt x="8871" y="6776"/>
                    </a:lnTo>
                    <a:lnTo>
                      <a:pt x="8871" y="6776"/>
                    </a:lnTo>
                    <a:lnTo>
                      <a:pt x="8871" y="6776"/>
                    </a:lnTo>
                    <a:lnTo>
                      <a:pt x="8871" y="6776"/>
                    </a:lnTo>
                    <a:lnTo>
                      <a:pt x="8871" y="6776"/>
                    </a:lnTo>
                    <a:lnTo>
                      <a:pt x="8871" y="6353"/>
                    </a:lnTo>
                    <a:lnTo>
                      <a:pt x="8871" y="6353"/>
                    </a:lnTo>
                    <a:lnTo>
                      <a:pt x="8871" y="6353"/>
                    </a:lnTo>
                    <a:lnTo>
                      <a:pt x="8871" y="6353"/>
                    </a:lnTo>
                    <a:lnTo>
                      <a:pt x="8871" y="6353"/>
                    </a:lnTo>
                    <a:lnTo>
                      <a:pt x="8871" y="6353"/>
                    </a:lnTo>
                    <a:lnTo>
                      <a:pt x="9257" y="6353"/>
                    </a:lnTo>
                    <a:lnTo>
                      <a:pt x="9257" y="5929"/>
                    </a:lnTo>
                    <a:lnTo>
                      <a:pt x="9257" y="5929"/>
                    </a:lnTo>
                    <a:lnTo>
                      <a:pt x="9257" y="5929"/>
                    </a:lnTo>
                    <a:lnTo>
                      <a:pt x="9257" y="5929"/>
                    </a:lnTo>
                    <a:lnTo>
                      <a:pt x="9257" y="5929"/>
                    </a:lnTo>
                    <a:lnTo>
                      <a:pt x="9257" y="5506"/>
                    </a:lnTo>
                    <a:lnTo>
                      <a:pt x="9257" y="5506"/>
                    </a:lnTo>
                    <a:lnTo>
                      <a:pt x="9257" y="5506"/>
                    </a:lnTo>
                    <a:lnTo>
                      <a:pt x="9257" y="5506"/>
                    </a:lnTo>
                    <a:lnTo>
                      <a:pt x="9643" y="5506"/>
                    </a:lnTo>
                    <a:lnTo>
                      <a:pt x="9643" y="5506"/>
                    </a:lnTo>
                    <a:lnTo>
                      <a:pt x="9643" y="5506"/>
                    </a:lnTo>
                    <a:lnTo>
                      <a:pt x="9643" y="5082"/>
                    </a:lnTo>
                    <a:lnTo>
                      <a:pt x="9643" y="5082"/>
                    </a:lnTo>
                    <a:lnTo>
                      <a:pt x="9643" y="5082"/>
                    </a:lnTo>
                    <a:lnTo>
                      <a:pt x="9643" y="5082"/>
                    </a:lnTo>
                    <a:lnTo>
                      <a:pt x="9643" y="5082"/>
                    </a:lnTo>
                    <a:lnTo>
                      <a:pt x="9643" y="5082"/>
                    </a:lnTo>
                    <a:lnTo>
                      <a:pt x="9643" y="4659"/>
                    </a:lnTo>
                    <a:lnTo>
                      <a:pt x="9643" y="4659"/>
                    </a:lnTo>
                    <a:lnTo>
                      <a:pt x="9643" y="4659"/>
                    </a:lnTo>
                    <a:lnTo>
                      <a:pt x="9643" y="4659"/>
                    </a:lnTo>
                    <a:lnTo>
                      <a:pt x="9643" y="4659"/>
                    </a:lnTo>
                    <a:lnTo>
                      <a:pt x="10029" y="4235"/>
                    </a:lnTo>
                    <a:lnTo>
                      <a:pt x="10029" y="4235"/>
                    </a:lnTo>
                    <a:lnTo>
                      <a:pt x="10029" y="4235"/>
                    </a:lnTo>
                    <a:lnTo>
                      <a:pt x="10029" y="4235"/>
                    </a:lnTo>
                    <a:lnTo>
                      <a:pt x="10029" y="4235"/>
                    </a:lnTo>
                    <a:lnTo>
                      <a:pt x="10029" y="4235"/>
                    </a:lnTo>
                    <a:lnTo>
                      <a:pt x="10029" y="3812"/>
                    </a:lnTo>
                    <a:lnTo>
                      <a:pt x="10029" y="3812"/>
                    </a:lnTo>
                    <a:lnTo>
                      <a:pt x="10029" y="3812"/>
                    </a:lnTo>
                    <a:lnTo>
                      <a:pt x="10029" y="3812"/>
                    </a:lnTo>
                    <a:lnTo>
                      <a:pt x="10029" y="3812"/>
                    </a:lnTo>
                    <a:lnTo>
                      <a:pt x="10029" y="3812"/>
                    </a:lnTo>
                    <a:lnTo>
                      <a:pt x="10414" y="3812"/>
                    </a:lnTo>
                    <a:lnTo>
                      <a:pt x="10414" y="3388"/>
                    </a:lnTo>
                    <a:lnTo>
                      <a:pt x="10414" y="3388"/>
                    </a:lnTo>
                    <a:lnTo>
                      <a:pt x="10414" y="3388"/>
                    </a:lnTo>
                    <a:lnTo>
                      <a:pt x="10414" y="3388"/>
                    </a:lnTo>
                    <a:lnTo>
                      <a:pt x="10414" y="2965"/>
                    </a:lnTo>
                    <a:lnTo>
                      <a:pt x="10414" y="2965"/>
                    </a:lnTo>
                    <a:lnTo>
                      <a:pt x="10414" y="2965"/>
                    </a:lnTo>
                    <a:lnTo>
                      <a:pt x="10414" y="2965"/>
                    </a:lnTo>
                    <a:lnTo>
                      <a:pt x="10414" y="2965"/>
                    </a:lnTo>
                    <a:lnTo>
                      <a:pt x="10414" y="2965"/>
                    </a:lnTo>
                    <a:lnTo>
                      <a:pt x="10414" y="2541"/>
                    </a:lnTo>
                    <a:lnTo>
                      <a:pt x="10414" y="2541"/>
                    </a:lnTo>
                    <a:lnTo>
                      <a:pt x="10414" y="2541"/>
                    </a:lnTo>
                    <a:lnTo>
                      <a:pt x="10414" y="2541"/>
                    </a:lnTo>
                    <a:lnTo>
                      <a:pt x="10414" y="2541"/>
                    </a:lnTo>
                    <a:lnTo>
                      <a:pt x="10414" y="2541"/>
                    </a:lnTo>
                    <a:lnTo>
                      <a:pt x="10414" y="2118"/>
                    </a:lnTo>
                    <a:lnTo>
                      <a:pt x="10800" y="2118"/>
                    </a:lnTo>
                    <a:lnTo>
                      <a:pt x="10800" y="2118"/>
                    </a:lnTo>
                    <a:lnTo>
                      <a:pt x="10800" y="2118"/>
                    </a:lnTo>
                    <a:lnTo>
                      <a:pt x="10800" y="2118"/>
                    </a:lnTo>
                    <a:lnTo>
                      <a:pt x="10800" y="1694"/>
                    </a:lnTo>
                    <a:lnTo>
                      <a:pt x="10800" y="1694"/>
                    </a:lnTo>
                    <a:lnTo>
                      <a:pt x="10800" y="1694"/>
                    </a:lnTo>
                    <a:lnTo>
                      <a:pt x="10800" y="1694"/>
                    </a:lnTo>
                    <a:lnTo>
                      <a:pt x="10800" y="1694"/>
                    </a:lnTo>
                    <a:lnTo>
                      <a:pt x="10800" y="1694"/>
                    </a:lnTo>
                    <a:lnTo>
                      <a:pt x="10800" y="1271"/>
                    </a:lnTo>
                    <a:lnTo>
                      <a:pt x="10800" y="1271"/>
                    </a:lnTo>
                    <a:lnTo>
                      <a:pt x="10800" y="1271"/>
                    </a:lnTo>
                    <a:lnTo>
                      <a:pt x="10800" y="1271"/>
                    </a:lnTo>
                    <a:lnTo>
                      <a:pt x="10800" y="1271"/>
                    </a:lnTo>
                    <a:lnTo>
                      <a:pt x="10800" y="847"/>
                    </a:lnTo>
                    <a:lnTo>
                      <a:pt x="10800" y="847"/>
                    </a:lnTo>
                    <a:lnTo>
                      <a:pt x="10800" y="847"/>
                    </a:lnTo>
                    <a:lnTo>
                      <a:pt x="10800" y="847"/>
                    </a:lnTo>
                    <a:lnTo>
                      <a:pt x="10800" y="847"/>
                    </a:lnTo>
                    <a:lnTo>
                      <a:pt x="10800" y="424"/>
                    </a:lnTo>
                    <a:lnTo>
                      <a:pt x="11186" y="424"/>
                    </a:lnTo>
                    <a:lnTo>
                      <a:pt x="11186" y="424"/>
                    </a:lnTo>
                    <a:lnTo>
                      <a:pt x="11186" y="424"/>
                    </a:lnTo>
                    <a:lnTo>
                      <a:pt x="11186" y="424"/>
                    </a:lnTo>
                    <a:lnTo>
                      <a:pt x="11186" y="0"/>
                    </a:lnTo>
                    <a:lnTo>
                      <a:pt x="11186" y="0"/>
                    </a:lnTo>
                    <a:lnTo>
                      <a:pt x="11186" y="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78" name="Shape 5178"/>
              <p:cNvSpPr/>
              <p:nvPr/>
            </p:nvSpPr>
            <p:spPr>
              <a:xfrm>
                <a:off x="944562" y="468312"/>
                <a:ext cx="69851" cy="444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086"/>
                    </a:moveTo>
                    <a:lnTo>
                      <a:pt x="0" y="3086"/>
                    </a:lnTo>
                    <a:lnTo>
                      <a:pt x="491" y="3086"/>
                    </a:lnTo>
                    <a:lnTo>
                      <a:pt x="982" y="3857"/>
                    </a:lnTo>
                    <a:lnTo>
                      <a:pt x="1473" y="4629"/>
                    </a:lnTo>
                    <a:lnTo>
                      <a:pt x="1964" y="4629"/>
                    </a:lnTo>
                    <a:lnTo>
                      <a:pt x="2945" y="6171"/>
                    </a:lnTo>
                    <a:lnTo>
                      <a:pt x="4418" y="7714"/>
                    </a:lnTo>
                    <a:lnTo>
                      <a:pt x="5891" y="8486"/>
                    </a:lnTo>
                    <a:lnTo>
                      <a:pt x="7364" y="10029"/>
                    </a:lnTo>
                    <a:lnTo>
                      <a:pt x="8836" y="11571"/>
                    </a:lnTo>
                    <a:lnTo>
                      <a:pt x="10309" y="12343"/>
                    </a:lnTo>
                    <a:lnTo>
                      <a:pt x="12273" y="13886"/>
                    </a:lnTo>
                    <a:lnTo>
                      <a:pt x="13745" y="15429"/>
                    </a:lnTo>
                    <a:lnTo>
                      <a:pt x="15218" y="16971"/>
                    </a:lnTo>
                    <a:lnTo>
                      <a:pt x="16691" y="17743"/>
                    </a:lnTo>
                    <a:lnTo>
                      <a:pt x="17673" y="18514"/>
                    </a:lnTo>
                    <a:lnTo>
                      <a:pt x="18655" y="20057"/>
                    </a:lnTo>
                    <a:lnTo>
                      <a:pt x="19145" y="20057"/>
                    </a:lnTo>
                    <a:lnTo>
                      <a:pt x="19636" y="20829"/>
                    </a:lnTo>
                    <a:lnTo>
                      <a:pt x="19636" y="20829"/>
                    </a:lnTo>
                    <a:lnTo>
                      <a:pt x="20127" y="21600"/>
                    </a:lnTo>
                    <a:lnTo>
                      <a:pt x="21600" y="17743"/>
                    </a:lnTo>
                    <a:lnTo>
                      <a:pt x="21109" y="17743"/>
                    </a:lnTo>
                    <a:lnTo>
                      <a:pt x="21109" y="17743"/>
                    </a:lnTo>
                    <a:lnTo>
                      <a:pt x="20618" y="16971"/>
                    </a:lnTo>
                    <a:lnTo>
                      <a:pt x="20127" y="16200"/>
                    </a:lnTo>
                    <a:lnTo>
                      <a:pt x="19145" y="15429"/>
                    </a:lnTo>
                    <a:lnTo>
                      <a:pt x="17673" y="13886"/>
                    </a:lnTo>
                    <a:lnTo>
                      <a:pt x="16200" y="13114"/>
                    </a:lnTo>
                    <a:lnTo>
                      <a:pt x="14727" y="11571"/>
                    </a:lnTo>
                    <a:lnTo>
                      <a:pt x="13255" y="10029"/>
                    </a:lnTo>
                    <a:lnTo>
                      <a:pt x="11782" y="9257"/>
                    </a:lnTo>
                    <a:lnTo>
                      <a:pt x="10309" y="7714"/>
                    </a:lnTo>
                    <a:lnTo>
                      <a:pt x="8836" y="6171"/>
                    </a:lnTo>
                    <a:lnTo>
                      <a:pt x="7364" y="5400"/>
                    </a:lnTo>
                    <a:lnTo>
                      <a:pt x="5891" y="3857"/>
                    </a:lnTo>
                    <a:lnTo>
                      <a:pt x="4418" y="2314"/>
                    </a:lnTo>
                    <a:lnTo>
                      <a:pt x="3436" y="1543"/>
                    </a:lnTo>
                    <a:lnTo>
                      <a:pt x="2945" y="771"/>
                    </a:lnTo>
                    <a:lnTo>
                      <a:pt x="2455" y="771"/>
                    </a:lnTo>
                    <a:lnTo>
                      <a:pt x="1964" y="0"/>
                    </a:lnTo>
                    <a:lnTo>
                      <a:pt x="1964" y="0"/>
                    </a:lnTo>
                    <a:lnTo>
                      <a:pt x="1964" y="0"/>
                    </a:lnTo>
                    <a:lnTo>
                      <a:pt x="0" y="30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79" name="Shape 5179"/>
              <p:cNvSpPr/>
              <p:nvPr/>
            </p:nvSpPr>
            <p:spPr>
              <a:xfrm>
                <a:off x="920750" y="436562"/>
                <a:ext cx="30163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900"/>
                    </a:moveTo>
                    <a:lnTo>
                      <a:pt x="0" y="900"/>
                    </a:lnTo>
                    <a:lnTo>
                      <a:pt x="0" y="1800"/>
                    </a:lnTo>
                    <a:lnTo>
                      <a:pt x="0" y="2700"/>
                    </a:lnTo>
                    <a:lnTo>
                      <a:pt x="0" y="3600"/>
                    </a:lnTo>
                    <a:lnTo>
                      <a:pt x="1137" y="3600"/>
                    </a:lnTo>
                    <a:lnTo>
                      <a:pt x="1137" y="4500"/>
                    </a:lnTo>
                    <a:lnTo>
                      <a:pt x="1137" y="5400"/>
                    </a:lnTo>
                    <a:lnTo>
                      <a:pt x="2274" y="6300"/>
                    </a:lnTo>
                    <a:lnTo>
                      <a:pt x="2274" y="7200"/>
                    </a:lnTo>
                    <a:lnTo>
                      <a:pt x="2274" y="8100"/>
                    </a:lnTo>
                    <a:lnTo>
                      <a:pt x="3411" y="8100"/>
                    </a:lnTo>
                    <a:lnTo>
                      <a:pt x="3411" y="9000"/>
                    </a:lnTo>
                    <a:lnTo>
                      <a:pt x="4547" y="9900"/>
                    </a:lnTo>
                    <a:lnTo>
                      <a:pt x="5684" y="10800"/>
                    </a:lnTo>
                    <a:lnTo>
                      <a:pt x="6821" y="12600"/>
                    </a:lnTo>
                    <a:lnTo>
                      <a:pt x="7958" y="13500"/>
                    </a:lnTo>
                    <a:lnTo>
                      <a:pt x="9095" y="15300"/>
                    </a:lnTo>
                    <a:lnTo>
                      <a:pt x="10232" y="16200"/>
                    </a:lnTo>
                    <a:lnTo>
                      <a:pt x="11368" y="17100"/>
                    </a:lnTo>
                    <a:lnTo>
                      <a:pt x="12505" y="18000"/>
                    </a:lnTo>
                    <a:lnTo>
                      <a:pt x="14779" y="19800"/>
                    </a:lnTo>
                    <a:lnTo>
                      <a:pt x="15916" y="20700"/>
                    </a:lnTo>
                    <a:lnTo>
                      <a:pt x="17053" y="21600"/>
                    </a:lnTo>
                    <a:lnTo>
                      <a:pt x="21600" y="18000"/>
                    </a:lnTo>
                    <a:lnTo>
                      <a:pt x="20463" y="17100"/>
                    </a:lnTo>
                    <a:lnTo>
                      <a:pt x="18189" y="16200"/>
                    </a:lnTo>
                    <a:lnTo>
                      <a:pt x="17053" y="15300"/>
                    </a:lnTo>
                    <a:lnTo>
                      <a:pt x="15916" y="13500"/>
                    </a:lnTo>
                    <a:lnTo>
                      <a:pt x="14779" y="12600"/>
                    </a:lnTo>
                    <a:lnTo>
                      <a:pt x="13642" y="11700"/>
                    </a:lnTo>
                    <a:lnTo>
                      <a:pt x="12505" y="10800"/>
                    </a:lnTo>
                    <a:lnTo>
                      <a:pt x="11368" y="9900"/>
                    </a:lnTo>
                    <a:lnTo>
                      <a:pt x="10232" y="8100"/>
                    </a:lnTo>
                    <a:lnTo>
                      <a:pt x="9095" y="7200"/>
                    </a:lnTo>
                    <a:lnTo>
                      <a:pt x="9095" y="6300"/>
                    </a:lnTo>
                    <a:lnTo>
                      <a:pt x="9095" y="6300"/>
                    </a:lnTo>
                    <a:lnTo>
                      <a:pt x="7958" y="5400"/>
                    </a:lnTo>
                    <a:lnTo>
                      <a:pt x="7958" y="4500"/>
                    </a:lnTo>
                    <a:lnTo>
                      <a:pt x="6821" y="4500"/>
                    </a:lnTo>
                    <a:lnTo>
                      <a:pt x="6821" y="3600"/>
                    </a:lnTo>
                    <a:lnTo>
                      <a:pt x="6821" y="2700"/>
                    </a:lnTo>
                    <a:lnTo>
                      <a:pt x="6821" y="2700"/>
                    </a:lnTo>
                    <a:lnTo>
                      <a:pt x="5684" y="1800"/>
                    </a:lnTo>
                    <a:lnTo>
                      <a:pt x="5684" y="900"/>
                    </a:lnTo>
                    <a:lnTo>
                      <a:pt x="5684" y="900"/>
                    </a:lnTo>
                    <a:lnTo>
                      <a:pt x="5684" y="0"/>
                    </a:lnTo>
                    <a:lnTo>
                      <a:pt x="5684" y="0"/>
                    </a:lnTo>
                    <a:lnTo>
                      <a:pt x="0" y="9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80" name="Shape 5180"/>
              <p:cNvSpPr/>
              <p:nvPr/>
            </p:nvSpPr>
            <p:spPr>
              <a:xfrm>
                <a:off x="903287" y="396875"/>
                <a:ext cx="25401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4154"/>
                    </a:moveTo>
                    <a:lnTo>
                      <a:pt x="0" y="4154"/>
                    </a:lnTo>
                    <a:lnTo>
                      <a:pt x="1350" y="4154"/>
                    </a:lnTo>
                    <a:lnTo>
                      <a:pt x="1350" y="4154"/>
                    </a:lnTo>
                    <a:lnTo>
                      <a:pt x="2700" y="4985"/>
                    </a:lnTo>
                    <a:lnTo>
                      <a:pt x="2700" y="4985"/>
                    </a:lnTo>
                    <a:lnTo>
                      <a:pt x="2700" y="5815"/>
                    </a:lnTo>
                    <a:lnTo>
                      <a:pt x="4050" y="5815"/>
                    </a:lnTo>
                    <a:lnTo>
                      <a:pt x="4050" y="6646"/>
                    </a:lnTo>
                    <a:lnTo>
                      <a:pt x="5400" y="6646"/>
                    </a:lnTo>
                    <a:lnTo>
                      <a:pt x="5400" y="7477"/>
                    </a:lnTo>
                    <a:lnTo>
                      <a:pt x="6750" y="8308"/>
                    </a:lnTo>
                    <a:lnTo>
                      <a:pt x="6750" y="8308"/>
                    </a:lnTo>
                    <a:lnTo>
                      <a:pt x="6750" y="9138"/>
                    </a:lnTo>
                    <a:lnTo>
                      <a:pt x="8100" y="10800"/>
                    </a:lnTo>
                    <a:lnTo>
                      <a:pt x="9450" y="11631"/>
                    </a:lnTo>
                    <a:lnTo>
                      <a:pt x="9450" y="12462"/>
                    </a:lnTo>
                    <a:lnTo>
                      <a:pt x="10800" y="14123"/>
                    </a:lnTo>
                    <a:lnTo>
                      <a:pt x="10800" y="15785"/>
                    </a:lnTo>
                    <a:lnTo>
                      <a:pt x="12150" y="16615"/>
                    </a:lnTo>
                    <a:lnTo>
                      <a:pt x="12150" y="18277"/>
                    </a:lnTo>
                    <a:lnTo>
                      <a:pt x="13500" y="19108"/>
                    </a:lnTo>
                    <a:lnTo>
                      <a:pt x="13500" y="20769"/>
                    </a:lnTo>
                    <a:lnTo>
                      <a:pt x="14850" y="21600"/>
                    </a:lnTo>
                    <a:lnTo>
                      <a:pt x="21600" y="20769"/>
                    </a:lnTo>
                    <a:lnTo>
                      <a:pt x="20250" y="19108"/>
                    </a:lnTo>
                    <a:lnTo>
                      <a:pt x="20250" y="18277"/>
                    </a:lnTo>
                    <a:lnTo>
                      <a:pt x="20250" y="16615"/>
                    </a:lnTo>
                    <a:lnTo>
                      <a:pt x="18900" y="15785"/>
                    </a:lnTo>
                    <a:lnTo>
                      <a:pt x="18900" y="14123"/>
                    </a:lnTo>
                    <a:lnTo>
                      <a:pt x="17550" y="12462"/>
                    </a:lnTo>
                    <a:lnTo>
                      <a:pt x="16200" y="10800"/>
                    </a:lnTo>
                    <a:lnTo>
                      <a:pt x="16200" y="9969"/>
                    </a:lnTo>
                    <a:lnTo>
                      <a:pt x="14850" y="8308"/>
                    </a:lnTo>
                    <a:lnTo>
                      <a:pt x="13500" y="6646"/>
                    </a:lnTo>
                    <a:lnTo>
                      <a:pt x="12150" y="6646"/>
                    </a:lnTo>
                    <a:lnTo>
                      <a:pt x="12150" y="5815"/>
                    </a:lnTo>
                    <a:lnTo>
                      <a:pt x="12150" y="4985"/>
                    </a:lnTo>
                    <a:lnTo>
                      <a:pt x="10800" y="4154"/>
                    </a:lnTo>
                    <a:lnTo>
                      <a:pt x="10800" y="4154"/>
                    </a:lnTo>
                    <a:lnTo>
                      <a:pt x="9450" y="3323"/>
                    </a:lnTo>
                    <a:lnTo>
                      <a:pt x="8100" y="2492"/>
                    </a:lnTo>
                    <a:lnTo>
                      <a:pt x="8100" y="2492"/>
                    </a:lnTo>
                    <a:lnTo>
                      <a:pt x="6750" y="1662"/>
                    </a:lnTo>
                    <a:lnTo>
                      <a:pt x="6750" y="831"/>
                    </a:lnTo>
                    <a:lnTo>
                      <a:pt x="5400" y="831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0" y="415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81" name="Shape 5181"/>
              <p:cNvSpPr/>
              <p:nvPr/>
            </p:nvSpPr>
            <p:spPr>
              <a:xfrm>
                <a:off x="866775" y="385762"/>
                <a:ext cx="41275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31" y="10800"/>
                    </a:moveTo>
                    <a:lnTo>
                      <a:pt x="831" y="10800"/>
                    </a:lnTo>
                    <a:lnTo>
                      <a:pt x="1662" y="10800"/>
                    </a:lnTo>
                    <a:lnTo>
                      <a:pt x="2492" y="9000"/>
                    </a:lnTo>
                    <a:lnTo>
                      <a:pt x="3323" y="9000"/>
                    </a:lnTo>
                    <a:lnTo>
                      <a:pt x="4154" y="9000"/>
                    </a:lnTo>
                    <a:lnTo>
                      <a:pt x="4985" y="9000"/>
                    </a:lnTo>
                    <a:lnTo>
                      <a:pt x="5815" y="9000"/>
                    </a:lnTo>
                    <a:lnTo>
                      <a:pt x="6646" y="9000"/>
                    </a:lnTo>
                    <a:lnTo>
                      <a:pt x="6646" y="9000"/>
                    </a:lnTo>
                    <a:lnTo>
                      <a:pt x="7477" y="9000"/>
                    </a:lnTo>
                    <a:lnTo>
                      <a:pt x="8308" y="9000"/>
                    </a:lnTo>
                    <a:lnTo>
                      <a:pt x="9138" y="9000"/>
                    </a:lnTo>
                    <a:lnTo>
                      <a:pt x="9138" y="9000"/>
                    </a:lnTo>
                    <a:lnTo>
                      <a:pt x="9969" y="10800"/>
                    </a:lnTo>
                    <a:lnTo>
                      <a:pt x="10800" y="10800"/>
                    </a:lnTo>
                    <a:lnTo>
                      <a:pt x="10800" y="10800"/>
                    </a:lnTo>
                    <a:lnTo>
                      <a:pt x="11631" y="10800"/>
                    </a:lnTo>
                    <a:lnTo>
                      <a:pt x="12462" y="10800"/>
                    </a:lnTo>
                    <a:lnTo>
                      <a:pt x="12462" y="12600"/>
                    </a:lnTo>
                    <a:lnTo>
                      <a:pt x="13292" y="12600"/>
                    </a:lnTo>
                    <a:lnTo>
                      <a:pt x="13292" y="12600"/>
                    </a:lnTo>
                    <a:lnTo>
                      <a:pt x="14123" y="12600"/>
                    </a:lnTo>
                    <a:lnTo>
                      <a:pt x="14954" y="14400"/>
                    </a:lnTo>
                    <a:lnTo>
                      <a:pt x="14954" y="14400"/>
                    </a:lnTo>
                    <a:lnTo>
                      <a:pt x="15785" y="14400"/>
                    </a:lnTo>
                    <a:lnTo>
                      <a:pt x="16615" y="16200"/>
                    </a:lnTo>
                    <a:lnTo>
                      <a:pt x="17446" y="18000"/>
                    </a:lnTo>
                    <a:lnTo>
                      <a:pt x="18277" y="19800"/>
                    </a:lnTo>
                    <a:lnTo>
                      <a:pt x="19108" y="21600"/>
                    </a:lnTo>
                    <a:lnTo>
                      <a:pt x="21600" y="12600"/>
                    </a:lnTo>
                    <a:lnTo>
                      <a:pt x="20769" y="10800"/>
                    </a:lnTo>
                    <a:lnTo>
                      <a:pt x="19938" y="10800"/>
                    </a:lnTo>
                    <a:lnTo>
                      <a:pt x="19108" y="9000"/>
                    </a:lnTo>
                    <a:lnTo>
                      <a:pt x="18277" y="7200"/>
                    </a:lnTo>
                    <a:lnTo>
                      <a:pt x="17446" y="5400"/>
                    </a:lnTo>
                    <a:lnTo>
                      <a:pt x="16615" y="5400"/>
                    </a:lnTo>
                    <a:lnTo>
                      <a:pt x="15785" y="5400"/>
                    </a:lnTo>
                    <a:lnTo>
                      <a:pt x="15785" y="3600"/>
                    </a:lnTo>
                    <a:lnTo>
                      <a:pt x="14954" y="3600"/>
                    </a:lnTo>
                    <a:lnTo>
                      <a:pt x="14123" y="3600"/>
                    </a:lnTo>
                    <a:lnTo>
                      <a:pt x="14123" y="1800"/>
                    </a:lnTo>
                    <a:lnTo>
                      <a:pt x="13292" y="1800"/>
                    </a:lnTo>
                    <a:lnTo>
                      <a:pt x="12462" y="1800"/>
                    </a:lnTo>
                    <a:lnTo>
                      <a:pt x="11631" y="1800"/>
                    </a:lnTo>
                    <a:lnTo>
                      <a:pt x="10800" y="0"/>
                    </a:lnTo>
                    <a:lnTo>
                      <a:pt x="9969" y="0"/>
                    </a:lnTo>
                    <a:lnTo>
                      <a:pt x="9138" y="0"/>
                    </a:lnTo>
                    <a:lnTo>
                      <a:pt x="9138" y="0"/>
                    </a:lnTo>
                    <a:lnTo>
                      <a:pt x="8308" y="0"/>
                    </a:lnTo>
                    <a:lnTo>
                      <a:pt x="7477" y="0"/>
                    </a:lnTo>
                    <a:lnTo>
                      <a:pt x="6646" y="0"/>
                    </a:lnTo>
                    <a:lnTo>
                      <a:pt x="5815" y="0"/>
                    </a:lnTo>
                    <a:lnTo>
                      <a:pt x="4985" y="0"/>
                    </a:lnTo>
                    <a:lnTo>
                      <a:pt x="4154" y="0"/>
                    </a:lnTo>
                    <a:lnTo>
                      <a:pt x="3323" y="0"/>
                    </a:lnTo>
                    <a:lnTo>
                      <a:pt x="1662" y="0"/>
                    </a:lnTo>
                    <a:lnTo>
                      <a:pt x="83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831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82" name="Shape 5182"/>
              <p:cNvSpPr/>
              <p:nvPr/>
            </p:nvSpPr>
            <p:spPr>
              <a:xfrm>
                <a:off x="817562" y="385762"/>
                <a:ext cx="50801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2000"/>
                    </a:moveTo>
                    <a:lnTo>
                      <a:pt x="0" y="12000"/>
                    </a:lnTo>
                    <a:lnTo>
                      <a:pt x="675" y="12000"/>
                    </a:lnTo>
                    <a:lnTo>
                      <a:pt x="1350" y="14400"/>
                    </a:lnTo>
                    <a:lnTo>
                      <a:pt x="2025" y="14400"/>
                    </a:lnTo>
                    <a:lnTo>
                      <a:pt x="2700" y="16800"/>
                    </a:lnTo>
                    <a:lnTo>
                      <a:pt x="3375" y="16800"/>
                    </a:lnTo>
                    <a:lnTo>
                      <a:pt x="4050" y="19200"/>
                    </a:lnTo>
                    <a:lnTo>
                      <a:pt x="4725" y="19200"/>
                    </a:lnTo>
                    <a:lnTo>
                      <a:pt x="4725" y="19200"/>
                    </a:lnTo>
                    <a:lnTo>
                      <a:pt x="6075" y="19200"/>
                    </a:lnTo>
                    <a:lnTo>
                      <a:pt x="6075" y="21600"/>
                    </a:lnTo>
                    <a:lnTo>
                      <a:pt x="6750" y="21600"/>
                    </a:lnTo>
                    <a:lnTo>
                      <a:pt x="7425" y="21600"/>
                    </a:lnTo>
                    <a:lnTo>
                      <a:pt x="8100" y="21600"/>
                    </a:lnTo>
                    <a:lnTo>
                      <a:pt x="8775" y="21600"/>
                    </a:lnTo>
                    <a:lnTo>
                      <a:pt x="9450" y="21600"/>
                    </a:lnTo>
                    <a:lnTo>
                      <a:pt x="10125" y="21600"/>
                    </a:lnTo>
                    <a:lnTo>
                      <a:pt x="10800" y="21600"/>
                    </a:lnTo>
                    <a:lnTo>
                      <a:pt x="11475" y="21600"/>
                    </a:lnTo>
                    <a:lnTo>
                      <a:pt x="12150" y="19200"/>
                    </a:lnTo>
                    <a:lnTo>
                      <a:pt x="12825" y="19200"/>
                    </a:lnTo>
                    <a:lnTo>
                      <a:pt x="14175" y="19200"/>
                    </a:lnTo>
                    <a:lnTo>
                      <a:pt x="16200" y="19200"/>
                    </a:lnTo>
                    <a:lnTo>
                      <a:pt x="17550" y="16800"/>
                    </a:lnTo>
                    <a:lnTo>
                      <a:pt x="18900" y="16800"/>
                    </a:lnTo>
                    <a:lnTo>
                      <a:pt x="20250" y="14400"/>
                    </a:lnTo>
                    <a:lnTo>
                      <a:pt x="21600" y="14400"/>
                    </a:lnTo>
                    <a:lnTo>
                      <a:pt x="20925" y="0"/>
                    </a:lnTo>
                    <a:lnTo>
                      <a:pt x="19575" y="2400"/>
                    </a:lnTo>
                    <a:lnTo>
                      <a:pt x="18225" y="2400"/>
                    </a:lnTo>
                    <a:lnTo>
                      <a:pt x="16200" y="4800"/>
                    </a:lnTo>
                    <a:lnTo>
                      <a:pt x="14850" y="4800"/>
                    </a:lnTo>
                    <a:lnTo>
                      <a:pt x="14175" y="7200"/>
                    </a:lnTo>
                    <a:lnTo>
                      <a:pt x="12825" y="7200"/>
                    </a:lnTo>
                    <a:lnTo>
                      <a:pt x="12150" y="7200"/>
                    </a:lnTo>
                    <a:lnTo>
                      <a:pt x="11475" y="7200"/>
                    </a:lnTo>
                    <a:lnTo>
                      <a:pt x="10800" y="7200"/>
                    </a:lnTo>
                    <a:lnTo>
                      <a:pt x="10125" y="7200"/>
                    </a:lnTo>
                    <a:lnTo>
                      <a:pt x="9450" y="7200"/>
                    </a:lnTo>
                    <a:lnTo>
                      <a:pt x="8775" y="7200"/>
                    </a:lnTo>
                    <a:lnTo>
                      <a:pt x="8100" y="7200"/>
                    </a:lnTo>
                    <a:lnTo>
                      <a:pt x="8100" y="7200"/>
                    </a:lnTo>
                    <a:lnTo>
                      <a:pt x="7425" y="7200"/>
                    </a:lnTo>
                    <a:lnTo>
                      <a:pt x="6750" y="7200"/>
                    </a:lnTo>
                    <a:lnTo>
                      <a:pt x="6075" y="7200"/>
                    </a:lnTo>
                    <a:lnTo>
                      <a:pt x="6075" y="7200"/>
                    </a:lnTo>
                    <a:lnTo>
                      <a:pt x="5400" y="7200"/>
                    </a:lnTo>
                    <a:lnTo>
                      <a:pt x="4725" y="7200"/>
                    </a:lnTo>
                    <a:lnTo>
                      <a:pt x="4725" y="4800"/>
                    </a:lnTo>
                    <a:lnTo>
                      <a:pt x="4050" y="4800"/>
                    </a:lnTo>
                    <a:lnTo>
                      <a:pt x="4050" y="4800"/>
                    </a:lnTo>
                    <a:lnTo>
                      <a:pt x="3375" y="4800"/>
                    </a:lnTo>
                    <a:lnTo>
                      <a:pt x="2700" y="2400"/>
                    </a:lnTo>
                    <a:lnTo>
                      <a:pt x="2700" y="2400"/>
                    </a:lnTo>
                    <a:lnTo>
                      <a:pt x="2700" y="2400"/>
                    </a:lnTo>
                    <a:lnTo>
                      <a:pt x="0" y="12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83" name="Shape 5183"/>
              <p:cNvSpPr/>
              <p:nvPr/>
            </p:nvSpPr>
            <p:spPr>
              <a:xfrm>
                <a:off x="808037" y="344487"/>
                <a:ext cx="15876" cy="492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394"/>
                    </a:lnTo>
                    <a:lnTo>
                      <a:pt x="0" y="2787"/>
                    </a:lnTo>
                    <a:lnTo>
                      <a:pt x="0" y="4181"/>
                    </a:lnTo>
                    <a:lnTo>
                      <a:pt x="0" y="5574"/>
                    </a:lnTo>
                    <a:lnTo>
                      <a:pt x="0" y="6968"/>
                    </a:lnTo>
                    <a:lnTo>
                      <a:pt x="0" y="8361"/>
                    </a:lnTo>
                    <a:lnTo>
                      <a:pt x="0" y="9058"/>
                    </a:lnTo>
                    <a:lnTo>
                      <a:pt x="0" y="9755"/>
                    </a:lnTo>
                    <a:lnTo>
                      <a:pt x="0" y="10452"/>
                    </a:lnTo>
                    <a:lnTo>
                      <a:pt x="0" y="11148"/>
                    </a:lnTo>
                    <a:lnTo>
                      <a:pt x="0" y="11845"/>
                    </a:lnTo>
                    <a:lnTo>
                      <a:pt x="0" y="12542"/>
                    </a:lnTo>
                    <a:lnTo>
                      <a:pt x="0" y="13239"/>
                    </a:lnTo>
                    <a:lnTo>
                      <a:pt x="0" y="13935"/>
                    </a:lnTo>
                    <a:lnTo>
                      <a:pt x="2160" y="14632"/>
                    </a:lnTo>
                    <a:lnTo>
                      <a:pt x="2160" y="15329"/>
                    </a:lnTo>
                    <a:lnTo>
                      <a:pt x="2160" y="16026"/>
                    </a:lnTo>
                    <a:lnTo>
                      <a:pt x="2160" y="16723"/>
                    </a:lnTo>
                    <a:lnTo>
                      <a:pt x="4320" y="17419"/>
                    </a:lnTo>
                    <a:lnTo>
                      <a:pt x="4320" y="18116"/>
                    </a:lnTo>
                    <a:lnTo>
                      <a:pt x="6480" y="18813"/>
                    </a:lnTo>
                    <a:lnTo>
                      <a:pt x="6480" y="19510"/>
                    </a:lnTo>
                    <a:lnTo>
                      <a:pt x="8640" y="19510"/>
                    </a:lnTo>
                    <a:lnTo>
                      <a:pt x="10800" y="20206"/>
                    </a:lnTo>
                    <a:lnTo>
                      <a:pt x="12960" y="20903"/>
                    </a:lnTo>
                    <a:lnTo>
                      <a:pt x="12960" y="21600"/>
                    </a:lnTo>
                    <a:lnTo>
                      <a:pt x="21600" y="18813"/>
                    </a:lnTo>
                    <a:lnTo>
                      <a:pt x="19440" y="18116"/>
                    </a:lnTo>
                    <a:lnTo>
                      <a:pt x="19440" y="18116"/>
                    </a:lnTo>
                    <a:lnTo>
                      <a:pt x="17280" y="17419"/>
                    </a:lnTo>
                    <a:lnTo>
                      <a:pt x="17280" y="16723"/>
                    </a:lnTo>
                    <a:lnTo>
                      <a:pt x="15120" y="16723"/>
                    </a:lnTo>
                    <a:lnTo>
                      <a:pt x="15120" y="16026"/>
                    </a:lnTo>
                    <a:lnTo>
                      <a:pt x="15120" y="16026"/>
                    </a:lnTo>
                    <a:lnTo>
                      <a:pt x="12960" y="15329"/>
                    </a:lnTo>
                    <a:lnTo>
                      <a:pt x="12960" y="14632"/>
                    </a:lnTo>
                    <a:lnTo>
                      <a:pt x="12960" y="14632"/>
                    </a:lnTo>
                    <a:lnTo>
                      <a:pt x="12960" y="13935"/>
                    </a:lnTo>
                    <a:lnTo>
                      <a:pt x="12960" y="13239"/>
                    </a:lnTo>
                    <a:lnTo>
                      <a:pt x="10800" y="12542"/>
                    </a:lnTo>
                    <a:lnTo>
                      <a:pt x="10800" y="11845"/>
                    </a:lnTo>
                    <a:lnTo>
                      <a:pt x="10800" y="11845"/>
                    </a:lnTo>
                    <a:lnTo>
                      <a:pt x="10800" y="11148"/>
                    </a:lnTo>
                    <a:lnTo>
                      <a:pt x="10800" y="10452"/>
                    </a:lnTo>
                    <a:lnTo>
                      <a:pt x="10800" y="9755"/>
                    </a:lnTo>
                    <a:lnTo>
                      <a:pt x="10800" y="9058"/>
                    </a:lnTo>
                    <a:lnTo>
                      <a:pt x="10800" y="8361"/>
                    </a:lnTo>
                    <a:lnTo>
                      <a:pt x="10800" y="6968"/>
                    </a:lnTo>
                    <a:lnTo>
                      <a:pt x="10800" y="5574"/>
                    </a:lnTo>
                    <a:lnTo>
                      <a:pt x="10800" y="4181"/>
                    </a:lnTo>
                    <a:lnTo>
                      <a:pt x="10800" y="2787"/>
                    </a:lnTo>
                    <a:lnTo>
                      <a:pt x="10800" y="1394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84" name="Shape 5184"/>
              <p:cNvSpPr/>
              <p:nvPr/>
            </p:nvSpPr>
            <p:spPr>
              <a:xfrm>
                <a:off x="800100" y="295275"/>
                <a:ext cx="15875" cy="492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787"/>
                    </a:moveTo>
                    <a:lnTo>
                      <a:pt x="0" y="2787"/>
                    </a:lnTo>
                    <a:lnTo>
                      <a:pt x="0" y="3484"/>
                    </a:lnTo>
                    <a:lnTo>
                      <a:pt x="2160" y="3484"/>
                    </a:lnTo>
                    <a:lnTo>
                      <a:pt x="2160" y="4181"/>
                    </a:lnTo>
                    <a:lnTo>
                      <a:pt x="4320" y="4181"/>
                    </a:lnTo>
                    <a:lnTo>
                      <a:pt x="4320" y="4877"/>
                    </a:lnTo>
                    <a:lnTo>
                      <a:pt x="6480" y="4877"/>
                    </a:lnTo>
                    <a:lnTo>
                      <a:pt x="6480" y="5574"/>
                    </a:lnTo>
                    <a:lnTo>
                      <a:pt x="6480" y="6271"/>
                    </a:lnTo>
                    <a:lnTo>
                      <a:pt x="6480" y="6968"/>
                    </a:lnTo>
                    <a:lnTo>
                      <a:pt x="8640" y="6968"/>
                    </a:lnTo>
                    <a:lnTo>
                      <a:pt x="8640" y="7665"/>
                    </a:lnTo>
                    <a:lnTo>
                      <a:pt x="8640" y="8361"/>
                    </a:lnTo>
                    <a:lnTo>
                      <a:pt x="8640" y="9058"/>
                    </a:lnTo>
                    <a:lnTo>
                      <a:pt x="8640" y="9058"/>
                    </a:lnTo>
                    <a:lnTo>
                      <a:pt x="10800" y="9755"/>
                    </a:lnTo>
                    <a:lnTo>
                      <a:pt x="10800" y="10452"/>
                    </a:lnTo>
                    <a:lnTo>
                      <a:pt x="10800" y="11148"/>
                    </a:lnTo>
                    <a:lnTo>
                      <a:pt x="10800" y="11845"/>
                    </a:lnTo>
                    <a:lnTo>
                      <a:pt x="10800" y="12542"/>
                    </a:lnTo>
                    <a:lnTo>
                      <a:pt x="10800" y="13239"/>
                    </a:lnTo>
                    <a:lnTo>
                      <a:pt x="10800" y="14632"/>
                    </a:lnTo>
                    <a:lnTo>
                      <a:pt x="10800" y="16026"/>
                    </a:lnTo>
                    <a:lnTo>
                      <a:pt x="10800" y="17419"/>
                    </a:lnTo>
                    <a:lnTo>
                      <a:pt x="10800" y="18813"/>
                    </a:lnTo>
                    <a:lnTo>
                      <a:pt x="10800" y="20206"/>
                    </a:lnTo>
                    <a:lnTo>
                      <a:pt x="10800" y="21600"/>
                    </a:lnTo>
                    <a:lnTo>
                      <a:pt x="21600" y="21600"/>
                    </a:lnTo>
                    <a:lnTo>
                      <a:pt x="21600" y="20206"/>
                    </a:lnTo>
                    <a:lnTo>
                      <a:pt x="21600" y="18813"/>
                    </a:lnTo>
                    <a:lnTo>
                      <a:pt x="21600" y="17419"/>
                    </a:lnTo>
                    <a:lnTo>
                      <a:pt x="21600" y="16026"/>
                    </a:lnTo>
                    <a:lnTo>
                      <a:pt x="21600" y="14632"/>
                    </a:lnTo>
                    <a:lnTo>
                      <a:pt x="21600" y="13239"/>
                    </a:lnTo>
                    <a:lnTo>
                      <a:pt x="21600" y="12542"/>
                    </a:lnTo>
                    <a:lnTo>
                      <a:pt x="21600" y="11845"/>
                    </a:lnTo>
                    <a:lnTo>
                      <a:pt x="21600" y="11148"/>
                    </a:lnTo>
                    <a:lnTo>
                      <a:pt x="21600" y="9755"/>
                    </a:lnTo>
                    <a:lnTo>
                      <a:pt x="21600" y="9755"/>
                    </a:lnTo>
                    <a:lnTo>
                      <a:pt x="21600" y="9058"/>
                    </a:lnTo>
                    <a:lnTo>
                      <a:pt x="19440" y="7665"/>
                    </a:lnTo>
                    <a:lnTo>
                      <a:pt x="19440" y="7665"/>
                    </a:lnTo>
                    <a:lnTo>
                      <a:pt x="19440" y="6968"/>
                    </a:lnTo>
                    <a:lnTo>
                      <a:pt x="19440" y="6271"/>
                    </a:lnTo>
                    <a:lnTo>
                      <a:pt x="17280" y="5574"/>
                    </a:lnTo>
                    <a:lnTo>
                      <a:pt x="17280" y="4877"/>
                    </a:lnTo>
                    <a:lnTo>
                      <a:pt x="17280" y="4181"/>
                    </a:lnTo>
                    <a:lnTo>
                      <a:pt x="15120" y="3484"/>
                    </a:lnTo>
                    <a:lnTo>
                      <a:pt x="15120" y="2787"/>
                    </a:lnTo>
                    <a:lnTo>
                      <a:pt x="12960" y="2090"/>
                    </a:lnTo>
                    <a:lnTo>
                      <a:pt x="12960" y="1394"/>
                    </a:lnTo>
                    <a:lnTo>
                      <a:pt x="10800" y="1394"/>
                    </a:lnTo>
                    <a:lnTo>
                      <a:pt x="8640" y="697"/>
                    </a:lnTo>
                    <a:lnTo>
                      <a:pt x="6480" y="0"/>
                    </a:lnTo>
                    <a:lnTo>
                      <a:pt x="6480" y="0"/>
                    </a:lnTo>
                    <a:lnTo>
                      <a:pt x="0" y="278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85" name="Shape 5185"/>
              <p:cNvSpPr/>
              <p:nvPr/>
            </p:nvSpPr>
            <p:spPr>
              <a:xfrm>
                <a:off x="758825" y="290512"/>
                <a:ext cx="46038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90" y="21600"/>
                    </a:moveTo>
                    <a:lnTo>
                      <a:pt x="1490" y="21600"/>
                    </a:lnTo>
                    <a:lnTo>
                      <a:pt x="2979" y="19440"/>
                    </a:lnTo>
                    <a:lnTo>
                      <a:pt x="4469" y="19440"/>
                    </a:lnTo>
                    <a:lnTo>
                      <a:pt x="5214" y="17280"/>
                    </a:lnTo>
                    <a:lnTo>
                      <a:pt x="6703" y="15120"/>
                    </a:lnTo>
                    <a:lnTo>
                      <a:pt x="8193" y="15120"/>
                    </a:lnTo>
                    <a:lnTo>
                      <a:pt x="9683" y="12960"/>
                    </a:lnTo>
                    <a:lnTo>
                      <a:pt x="9683" y="12960"/>
                    </a:lnTo>
                    <a:lnTo>
                      <a:pt x="10428" y="12960"/>
                    </a:lnTo>
                    <a:lnTo>
                      <a:pt x="11172" y="12960"/>
                    </a:lnTo>
                    <a:lnTo>
                      <a:pt x="11917" y="12960"/>
                    </a:lnTo>
                    <a:lnTo>
                      <a:pt x="12662" y="10800"/>
                    </a:lnTo>
                    <a:lnTo>
                      <a:pt x="12662" y="10800"/>
                    </a:lnTo>
                    <a:lnTo>
                      <a:pt x="13407" y="10800"/>
                    </a:lnTo>
                    <a:lnTo>
                      <a:pt x="14152" y="10800"/>
                    </a:lnTo>
                    <a:lnTo>
                      <a:pt x="14897" y="10800"/>
                    </a:lnTo>
                    <a:lnTo>
                      <a:pt x="14897" y="10800"/>
                    </a:lnTo>
                    <a:lnTo>
                      <a:pt x="15641" y="10800"/>
                    </a:lnTo>
                    <a:lnTo>
                      <a:pt x="15641" y="10800"/>
                    </a:lnTo>
                    <a:lnTo>
                      <a:pt x="16386" y="10800"/>
                    </a:lnTo>
                    <a:lnTo>
                      <a:pt x="17131" y="12960"/>
                    </a:lnTo>
                    <a:lnTo>
                      <a:pt x="17131" y="12960"/>
                    </a:lnTo>
                    <a:lnTo>
                      <a:pt x="17876" y="12960"/>
                    </a:lnTo>
                    <a:lnTo>
                      <a:pt x="17876" y="12960"/>
                    </a:lnTo>
                    <a:lnTo>
                      <a:pt x="18621" y="15120"/>
                    </a:lnTo>
                    <a:lnTo>
                      <a:pt x="19366" y="15120"/>
                    </a:lnTo>
                    <a:lnTo>
                      <a:pt x="19366" y="15120"/>
                    </a:lnTo>
                    <a:lnTo>
                      <a:pt x="21600" y="6480"/>
                    </a:lnTo>
                    <a:lnTo>
                      <a:pt x="21600" y="4320"/>
                    </a:lnTo>
                    <a:lnTo>
                      <a:pt x="20855" y="4320"/>
                    </a:lnTo>
                    <a:lnTo>
                      <a:pt x="20110" y="4320"/>
                    </a:lnTo>
                    <a:lnTo>
                      <a:pt x="19366" y="2160"/>
                    </a:lnTo>
                    <a:lnTo>
                      <a:pt x="18621" y="2160"/>
                    </a:lnTo>
                    <a:lnTo>
                      <a:pt x="17876" y="0"/>
                    </a:lnTo>
                    <a:lnTo>
                      <a:pt x="17131" y="0"/>
                    </a:lnTo>
                    <a:lnTo>
                      <a:pt x="16386" y="0"/>
                    </a:lnTo>
                    <a:lnTo>
                      <a:pt x="15641" y="0"/>
                    </a:lnTo>
                    <a:lnTo>
                      <a:pt x="14897" y="0"/>
                    </a:lnTo>
                    <a:lnTo>
                      <a:pt x="14897" y="0"/>
                    </a:lnTo>
                    <a:lnTo>
                      <a:pt x="13407" y="0"/>
                    </a:lnTo>
                    <a:lnTo>
                      <a:pt x="13407" y="0"/>
                    </a:lnTo>
                    <a:lnTo>
                      <a:pt x="12662" y="0"/>
                    </a:lnTo>
                    <a:lnTo>
                      <a:pt x="11917" y="0"/>
                    </a:lnTo>
                    <a:lnTo>
                      <a:pt x="11172" y="0"/>
                    </a:lnTo>
                    <a:lnTo>
                      <a:pt x="10428" y="2160"/>
                    </a:lnTo>
                    <a:lnTo>
                      <a:pt x="9683" y="2160"/>
                    </a:lnTo>
                    <a:lnTo>
                      <a:pt x="8938" y="2160"/>
                    </a:lnTo>
                    <a:lnTo>
                      <a:pt x="8193" y="2160"/>
                    </a:lnTo>
                    <a:lnTo>
                      <a:pt x="6703" y="4320"/>
                    </a:lnTo>
                    <a:lnTo>
                      <a:pt x="5959" y="4320"/>
                    </a:lnTo>
                    <a:lnTo>
                      <a:pt x="4469" y="6480"/>
                    </a:lnTo>
                    <a:lnTo>
                      <a:pt x="2979" y="8640"/>
                    </a:lnTo>
                    <a:lnTo>
                      <a:pt x="1490" y="8640"/>
                    </a:lnTo>
                    <a:lnTo>
                      <a:pt x="0" y="10800"/>
                    </a:lnTo>
                    <a:lnTo>
                      <a:pt x="0" y="10800"/>
                    </a:lnTo>
                    <a:lnTo>
                      <a:pt x="149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86" name="Shape 5186"/>
              <p:cNvSpPr/>
              <p:nvPr/>
            </p:nvSpPr>
            <p:spPr>
              <a:xfrm>
                <a:off x="711200" y="298450"/>
                <a:ext cx="50800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0800"/>
                    </a:moveTo>
                    <a:lnTo>
                      <a:pt x="0" y="10800"/>
                    </a:lnTo>
                    <a:lnTo>
                      <a:pt x="675" y="13500"/>
                    </a:lnTo>
                    <a:lnTo>
                      <a:pt x="675" y="13500"/>
                    </a:lnTo>
                    <a:lnTo>
                      <a:pt x="1350" y="16200"/>
                    </a:lnTo>
                    <a:lnTo>
                      <a:pt x="2025" y="16200"/>
                    </a:lnTo>
                    <a:lnTo>
                      <a:pt x="2700" y="16200"/>
                    </a:lnTo>
                    <a:lnTo>
                      <a:pt x="3375" y="18900"/>
                    </a:lnTo>
                    <a:lnTo>
                      <a:pt x="4050" y="18900"/>
                    </a:lnTo>
                    <a:lnTo>
                      <a:pt x="4725" y="21600"/>
                    </a:lnTo>
                    <a:lnTo>
                      <a:pt x="5400" y="21600"/>
                    </a:lnTo>
                    <a:lnTo>
                      <a:pt x="6075" y="21600"/>
                    </a:lnTo>
                    <a:lnTo>
                      <a:pt x="6750" y="21600"/>
                    </a:lnTo>
                    <a:lnTo>
                      <a:pt x="7425" y="21600"/>
                    </a:lnTo>
                    <a:lnTo>
                      <a:pt x="8100" y="21600"/>
                    </a:lnTo>
                    <a:lnTo>
                      <a:pt x="8775" y="21600"/>
                    </a:lnTo>
                    <a:lnTo>
                      <a:pt x="10125" y="21600"/>
                    </a:lnTo>
                    <a:lnTo>
                      <a:pt x="10800" y="21600"/>
                    </a:lnTo>
                    <a:lnTo>
                      <a:pt x="11475" y="21600"/>
                    </a:lnTo>
                    <a:lnTo>
                      <a:pt x="12150" y="21600"/>
                    </a:lnTo>
                    <a:lnTo>
                      <a:pt x="12825" y="21600"/>
                    </a:lnTo>
                    <a:lnTo>
                      <a:pt x="13500" y="21600"/>
                    </a:lnTo>
                    <a:lnTo>
                      <a:pt x="14850" y="18900"/>
                    </a:lnTo>
                    <a:lnTo>
                      <a:pt x="16200" y="18900"/>
                    </a:lnTo>
                    <a:lnTo>
                      <a:pt x="17550" y="16200"/>
                    </a:lnTo>
                    <a:lnTo>
                      <a:pt x="18900" y="16200"/>
                    </a:lnTo>
                    <a:lnTo>
                      <a:pt x="20250" y="13500"/>
                    </a:lnTo>
                    <a:lnTo>
                      <a:pt x="21600" y="13500"/>
                    </a:lnTo>
                    <a:lnTo>
                      <a:pt x="20250" y="0"/>
                    </a:lnTo>
                    <a:lnTo>
                      <a:pt x="19575" y="0"/>
                    </a:lnTo>
                    <a:lnTo>
                      <a:pt x="18225" y="2700"/>
                    </a:lnTo>
                    <a:lnTo>
                      <a:pt x="16875" y="2700"/>
                    </a:lnTo>
                    <a:lnTo>
                      <a:pt x="15525" y="5400"/>
                    </a:lnTo>
                    <a:lnTo>
                      <a:pt x="14175" y="5400"/>
                    </a:lnTo>
                    <a:lnTo>
                      <a:pt x="12825" y="5400"/>
                    </a:lnTo>
                    <a:lnTo>
                      <a:pt x="12150" y="5400"/>
                    </a:lnTo>
                    <a:lnTo>
                      <a:pt x="11475" y="8100"/>
                    </a:lnTo>
                    <a:lnTo>
                      <a:pt x="10800" y="8100"/>
                    </a:lnTo>
                    <a:lnTo>
                      <a:pt x="10125" y="8100"/>
                    </a:lnTo>
                    <a:lnTo>
                      <a:pt x="9450" y="8100"/>
                    </a:lnTo>
                    <a:lnTo>
                      <a:pt x="8775" y="8100"/>
                    </a:lnTo>
                    <a:lnTo>
                      <a:pt x="8775" y="8100"/>
                    </a:lnTo>
                    <a:lnTo>
                      <a:pt x="8100" y="8100"/>
                    </a:lnTo>
                    <a:lnTo>
                      <a:pt x="7425" y="8100"/>
                    </a:lnTo>
                    <a:lnTo>
                      <a:pt x="6750" y="8100"/>
                    </a:lnTo>
                    <a:lnTo>
                      <a:pt x="6075" y="5400"/>
                    </a:lnTo>
                    <a:lnTo>
                      <a:pt x="6075" y="5400"/>
                    </a:lnTo>
                    <a:lnTo>
                      <a:pt x="5400" y="5400"/>
                    </a:lnTo>
                    <a:lnTo>
                      <a:pt x="4725" y="5400"/>
                    </a:lnTo>
                    <a:lnTo>
                      <a:pt x="4050" y="5400"/>
                    </a:lnTo>
                    <a:lnTo>
                      <a:pt x="4050" y="2700"/>
                    </a:lnTo>
                    <a:lnTo>
                      <a:pt x="3375" y="270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025" y="0"/>
                    </a:lnTo>
                    <a:lnTo>
                      <a:pt x="2025" y="0"/>
                    </a:lnTo>
                    <a:lnTo>
                      <a:pt x="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87" name="Shape 5187"/>
              <p:cNvSpPr/>
              <p:nvPr/>
            </p:nvSpPr>
            <p:spPr>
              <a:xfrm>
                <a:off x="700087" y="255587"/>
                <a:ext cx="15876" cy="492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" y="0"/>
                    </a:moveTo>
                    <a:lnTo>
                      <a:pt x="2160" y="0"/>
                    </a:lnTo>
                    <a:lnTo>
                      <a:pt x="2160" y="1394"/>
                    </a:lnTo>
                    <a:lnTo>
                      <a:pt x="0" y="2787"/>
                    </a:lnTo>
                    <a:lnTo>
                      <a:pt x="0" y="4181"/>
                    </a:lnTo>
                    <a:lnTo>
                      <a:pt x="0" y="5574"/>
                    </a:lnTo>
                    <a:lnTo>
                      <a:pt x="0" y="6968"/>
                    </a:lnTo>
                    <a:lnTo>
                      <a:pt x="0" y="8361"/>
                    </a:lnTo>
                    <a:lnTo>
                      <a:pt x="0" y="9058"/>
                    </a:lnTo>
                    <a:lnTo>
                      <a:pt x="0" y="9755"/>
                    </a:lnTo>
                    <a:lnTo>
                      <a:pt x="0" y="10452"/>
                    </a:lnTo>
                    <a:lnTo>
                      <a:pt x="0" y="11148"/>
                    </a:lnTo>
                    <a:lnTo>
                      <a:pt x="0" y="11845"/>
                    </a:lnTo>
                    <a:lnTo>
                      <a:pt x="2160" y="12542"/>
                    </a:lnTo>
                    <a:lnTo>
                      <a:pt x="2160" y="13239"/>
                    </a:lnTo>
                    <a:lnTo>
                      <a:pt x="2160" y="13935"/>
                    </a:lnTo>
                    <a:lnTo>
                      <a:pt x="2160" y="14632"/>
                    </a:lnTo>
                    <a:lnTo>
                      <a:pt x="2160" y="15329"/>
                    </a:lnTo>
                    <a:lnTo>
                      <a:pt x="4320" y="16026"/>
                    </a:lnTo>
                    <a:lnTo>
                      <a:pt x="4320" y="16723"/>
                    </a:lnTo>
                    <a:lnTo>
                      <a:pt x="4320" y="17419"/>
                    </a:lnTo>
                    <a:lnTo>
                      <a:pt x="6480" y="18116"/>
                    </a:lnTo>
                    <a:lnTo>
                      <a:pt x="6480" y="18813"/>
                    </a:lnTo>
                    <a:lnTo>
                      <a:pt x="8640" y="19510"/>
                    </a:lnTo>
                    <a:lnTo>
                      <a:pt x="8640" y="20206"/>
                    </a:lnTo>
                    <a:lnTo>
                      <a:pt x="10800" y="20206"/>
                    </a:lnTo>
                    <a:lnTo>
                      <a:pt x="12960" y="20903"/>
                    </a:lnTo>
                    <a:lnTo>
                      <a:pt x="15120" y="21600"/>
                    </a:lnTo>
                    <a:lnTo>
                      <a:pt x="21600" y="18813"/>
                    </a:lnTo>
                    <a:lnTo>
                      <a:pt x="21600" y="18116"/>
                    </a:lnTo>
                    <a:lnTo>
                      <a:pt x="19440" y="18116"/>
                    </a:lnTo>
                    <a:lnTo>
                      <a:pt x="19440" y="17419"/>
                    </a:lnTo>
                    <a:lnTo>
                      <a:pt x="17280" y="17419"/>
                    </a:lnTo>
                    <a:lnTo>
                      <a:pt x="17280" y="16723"/>
                    </a:lnTo>
                    <a:lnTo>
                      <a:pt x="17280" y="16026"/>
                    </a:lnTo>
                    <a:lnTo>
                      <a:pt x="15120" y="16026"/>
                    </a:lnTo>
                    <a:lnTo>
                      <a:pt x="15120" y="15329"/>
                    </a:lnTo>
                    <a:lnTo>
                      <a:pt x="15120" y="14632"/>
                    </a:lnTo>
                    <a:lnTo>
                      <a:pt x="15120" y="14632"/>
                    </a:lnTo>
                    <a:lnTo>
                      <a:pt x="12960" y="13935"/>
                    </a:lnTo>
                    <a:lnTo>
                      <a:pt x="12960" y="13239"/>
                    </a:lnTo>
                    <a:lnTo>
                      <a:pt x="12960" y="12542"/>
                    </a:lnTo>
                    <a:lnTo>
                      <a:pt x="12960" y="12542"/>
                    </a:lnTo>
                    <a:lnTo>
                      <a:pt x="12960" y="11845"/>
                    </a:lnTo>
                    <a:lnTo>
                      <a:pt x="12960" y="11148"/>
                    </a:lnTo>
                    <a:lnTo>
                      <a:pt x="12960" y="10452"/>
                    </a:lnTo>
                    <a:lnTo>
                      <a:pt x="10800" y="9755"/>
                    </a:lnTo>
                    <a:lnTo>
                      <a:pt x="10800" y="9058"/>
                    </a:lnTo>
                    <a:lnTo>
                      <a:pt x="10800" y="8361"/>
                    </a:lnTo>
                    <a:lnTo>
                      <a:pt x="10800" y="6968"/>
                    </a:lnTo>
                    <a:lnTo>
                      <a:pt x="12960" y="5574"/>
                    </a:lnTo>
                    <a:lnTo>
                      <a:pt x="12960" y="4181"/>
                    </a:lnTo>
                    <a:lnTo>
                      <a:pt x="12960" y="2787"/>
                    </a:lnTo>
                    <a:lnTo>
                      <a:pt x="12960" y="1394"/>
                    </a:lnTo>
                    <a:lnTo>
                      <a:pt x="12960" y="0"/>
                    </a:lnTo>
                    <a:lnTo>
                      <a:pt x="12960" y="0"/>
                    </a:lnTo>
                    <a:lnTo>
                      <a:pt x="216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88" name="Shape 5188"/>
              <p:cNvSpPr/>
              <p:nvPr/>
            </p:nvSpPr>
            <p:spPr>
              <a:xfrm>
                <a:off x="692150" y="206375"/>
                <a:ext cx="17463" cy="492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787"/>
                    </a:moveTo>
                    <a:lnTo>
                      <a:pt x="0" y="2787"/>
                    </a:lnTo>
                    <a:lnTo>
                      <a:pt x="1964" y="3484"/>
                    </a:lnTo>
                    <a:lnTo>
                      <a:pt x="1964" y="3484"/>
                    </a:lnTo>
                    <a:lnTo>
                      <a:pt x="3927" y="4181"/>
                    </a:lnTo>
                    <a:lnTo>
                      <a:pt x="3927" y="4181"/>
                    </a:lnTo>
                    <a:lnTo>
                      <a:pt x="5891" y="4877"/>
                    </a:lnTo>
                    <a:lnTo>
                      <a:pt x="5891" y="5574"/>
                    </a:lnTo>
                    <a:lnTo>
                      <a:pt x="5891" y="5574"/>
                    </a:lnTo>
                    <a:lnTo>
                      <a:pt x="7855" y="6271"/>
                    </a:lnTo>
                    <a:lnTo>
                      <a:pt x="7855" y="6968"/>
                    </a:lnTo>
                    <a:lnTo>
                      <a:pt x="7855" y="6968"/>
                    </a:lnTo>
                    <a:lnTo>
                      <a:pt x="7855" y="7665"/>
                    </a:lnTo>
                    <a:lnTo>
                      <a:pt x="9818" y="8361"/>
                    </a:lnTo>
                    <a:lnTo>
                      <a:pt x="9818" y="9058"/>
                    </a:lnTo>
                    <a:lnTo>
                      <a:pt x="9818" y="9755"/>
                    </a:lnTo>
                    <a:lnTo>
                      <a:pt x="9818" y="10452"/>
                    </a:lnTo>
                    <a:lnTo>
                      <a:pt x="9818" y="11148"/>
                    </a:lnTo>
                    <a:lnTo>
                      <a:pt x="9818" y="11845"/>
                    </a:lnTo>
                    <a:lnTo>
                      <a:pt x="9818" y="11845"/>
                    </a:lnTo>
                    <a:lnTo>
                      <a:pt x="11782" y="13239"/>
                    </a:lnTo>
                    <a:lnTo>
                      <a:pt x="11782" y="13239"/>
                    </a:lnTo>
                    <a:lnTo>
                      <a:pt x="11782" y="14632"/>
                    </a:lnTo>
                    <a:lnTo>
                      <a:pt x="11782" y="16026"/>
                    </a:lnTo>
                    <a:lnTo>
                      <a:pt x="11782" y="17419"/>
                    </a:lnTo>
                    <a:lnTo>
                      <a:pt x="11782" y="18813"/>
                    </a:lnTo>
                    <a:lnTo>
                      <a:pt x="11782" y="20206"/>
                    </a:lnTo>
                    <a:lnTo>
                      <a:pt x="11782" y="21600"/>
                    </a:lnTo>
                    <a:lnTo>
                      <a:pt x="21600" y="21600"/>
                    </a:lnTo>
                    <a:lnTo>
                      <a:pt x="21600" y="20206"/>
                    </a:lnTo>
                    <a:lnTo>
                      <a:pt x="21600" y="19510"/>
                    </a:lnTo>
                    <a:lnTo>
                      <a:pt x="21600" y="17419"/>
                    </a:lnTo>
                    <a:lnTo>
                      <a:pt x="21600" y="16026"/>
                    </a:lnTo>
                    <a:lnTo>
                      <a:pt x="21600" y="14632"/>
                    </a:lnTo>
                    <a:lnTo>
                      <a:pt x="21600" y="13239"/>
                    </a:lnTo>
                    <a:lnTo>
                      <a:pt x="21600" y="12542"/>
                    </a:lnTo>
                    <a:lnTo>
                      <a:pt x="21600" y="11845"/>
                    </a:lnTo>
                    <a:lnTo>
                      <a:pt x="21600" y="11148"/>
                    </a:lnTo>
                    <a:lnTo>
                      <a:pt x="19636" y="10452"/>
                    </a:lnTo>
                    <a:lnTo>
                      <a:pt x="19636" y="9755"/>
                    </a:lnTo>
                    <a:lnTo>
                      <a:pt x="19636" y="9058"/>
                    </a:lnTo>
                    <a:lnTo>
                      <a:pt x="19636" y="8361"/>
                    </a:lnTo>
                    <a:lnTo>
                      <a:pt x="19636" y="7665"/>
                    </a:lnTo>
                    <a:lnTo>
                      <a:pt x="19636" y="6968"/>
                    </a:lnTo>
                    <a:lnTo>
                      <a:pt x="17673" y="6271"/>
                    </a:lnTo>
                    <a:lnTo>
                      <a:pt x="17673" y="5574"/>
                    </a:lnTo>
                    <a:lnTo>
                      <a:pt x="17673" y="4877"/>
                    </a:lnTo>
                    <a:lnTo>
                      <a:pt x="15709" y="4181"/>
                    </a:lnTo>
                    <a:lnTo>
                      <a:pt x="13745" y="3484"/>
                    </a:lnTo>
                    <a:lnTo>
                      <a:pt x="13745" y="2787"/>
                    </a:lnTo>
                    <a:lnTo>
                      <a:pt x="11782" y="2090"/>
                    </a:lnTo>
                    <a:lnTo>
                      <a:pt x="11782" y="1394"/>
                    </a:lnTo>
                    <a:lnTo>
                      <a:pt x="9818" y="1394"/>
                    </a:lnTo>
                    <a:lnTo>
                      <a:pt x="7855" y="697"/>
                    </a:lnTo>
                    <a:lnTo>
                      <a:pt x="5891" y="0"/>
                    </a:lnTo>
                    <a:lnTo>
                      <a:pt x="5891" y="0"/>
                    </a:lnTo>
                    <a:lnTo>
                      <a:pt x="0" y="278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89" name="Shape 5189"/>
              <p:cNvSpPr/>
              <p:nvPr/>
            </p:nvSpPr>
            <p:spPr>
              <a:xfrm>
                <a:off x="647700" y="200025"/>
                <a:ext cx="49213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97" y="21600"/>
                    </a:moveTo>
                    <a:lnTo>
                      <a:pt x="697" y="21600"/>
                    </a:lnTo>
                    <a:lnTo>
                      <a:pt x="2090" y="21600"/>
                    </a:lnTo>
                    <a:lnTo>
                      <a:pt x="3484" y="18900"/>
                    </a:lnTo>
                    <a:lnTo>
                      <a:pt x="4181" y="18900"/>
                    </a:lnTo>
                    <a:lnTo>
                      <a:pt x="5574" y="18900"/>
                    </a:lnTo>
                    <a:lnTo>
                      <a:pt x="6968" y="16200"/>
                    </a:lnTo>
                    <a:lnTo>
                      <a:pt x="8361" y="16200"/>
                    </a:lnTo>
                    <a:lnTo>
                      <a:pt x="9058" y="16200"/>
                    </a:lnTo>
                    <a:lnTo>
                      <a:pt x="9755" y="16200"/>
                    </a:lnTo>
                    <a:lnTo>
                      <a:pt x="10452" y="16200"/>
                    </a:lnTo>
                    <a:lnTo>
                      <a:pt x="11148" y="16200"/>
                    </a:lnTo>
                    <a:lnTo>
                      <a:pt x="11845" y="13500"/>
                    </a:lnTo>
                    <a:lnTo>
                      <a:pt x="12542" y="13500"/>
                    </a:lnTo>
                    <a:lnTo>
                      <a:pt x="13239" y="13500"/>
                    </a:lnTo>
                    <a:lnTo>
                      <a:pt x="13935" y="13500"/>
                    </a:lnTo>
                    <a:lnTo>
                      <a:pt x="13935" y="13500"/>
                    </a:lnTo>
                    <a:lnTo>
                      <a:pt x="14632" y="16200"/>
                    </a:lnTo>
                    <a:lnTo>
                      <a:pt x="15329" y="16200"/>
                    </a:lnTo>
                    <a:lnTo>
                      <a:pt x="16026" y="16200"/>
                    </a:lnTo>
                    <a:lnTo>
                      <a:pt x="16026" y="16200"/>
                    </a:lnTo>
                    <a:lnTo>
                      <a:pt x="16723" y="16200"/>
                    </a:lnTo>
                    <a:lnTo>
                      <a:pt x="17419" y="16200"/>
                    </a:lnTo>
                    <a:lnTo>
                      <a:pt x="18116" y="18900"/>
                    </a:lnTo>
                    <a:lnTo>
                      <a:pt x="18116" y="18900"/>
                    </a:lnTo>
                    <a:lnTo>
                      <a:pt x="18813" y="18900"/>
                    </a:lnTo>
                    <a:lnTo>
                      <a:pt x="19510" y="21600"/>
                    </a:lnTo>
                    <a:lnTo>
                      <a:pt x="19510" y="21600"/>
                    </a:lnTo>
                    <a:lnTo>
                      <a:pt x="21600" y="10800"/>
                    </a:lnTo>
                    <a:lnTo>
                      <a:pt x="21600" y="8100"/>
                    </a:lnTo>
                    <a:lnTo>
                      <a:pt x="20903" y="8100"/>
                    </a:lnTo>
                    <a:lnTo>
                      <a:pt x="20206" y="5400"/>
                    </a:lnTo>
                    <a:lnTo>
                      <a:pt x="19510" y="5400"/>
                    </a:lnTo>
                    <a:lnTo>
                      <a:pt x="18813" y="2700"/>
                    </a:lnTo>
                    <a:lnTo>
                      <a:pt x="18116" y="2700"/>
                    </a:lnTo>
                    <a:lnTo>
                      <a:pt x="17419" y="2700"/>
                    </a:lnTo>
                    <a:lnTo>
                      <a:pt x="16723" y="0"/>
                    </a:lnTo>
                    <a:lnTo>
                      <a:pt x="16026" y="0"/>
                    </a:lnTo>
                    <a:lnTo>
                      <a:pt x="15329" y="0"/>
                    </a:lnTo>
                    <a:lnTo>
                      <a:pt x="14632" y="0"/>
                    </a:lnTo>
                    <a:lnTo>
                      <a:pt x="13935" y="0"/>
                    </a:lnTo>
                    <a:lnTo>
                      <a:pt x="13239" y="0"/>
                    </a:lnTo>
                    <a:lnTo>
                      <a:pt x="12542" y="0"/>
                    </a:lnTo>
                    <a:lnTo>
                      <a:pt x="11845" y="0"/>
                    </a:lnTo>
                    <a:lnTo>
                      <a:pt x="10452" y="0"/>
                    </a:lnTo>
                    <a:lnTo>
                      <a:pt x="9755" y="0"/>
                    </a:lnTo>
                    <a:lnTo>
                      <a:pt x="9755" y="0"/>
                    </a:lnTo>
                    <a:lnTo>
                      <a:pt x="8361" y="0"/>
                    </a:lnTo>
                    <a:lnTo>
                      <a:pt x="7665" y="2700"/>
                    </a:lnTo>
                    <a:lnTo>
                      <a:pt x="6271" y="2700"/>
                    </a:lnTo>
                    <a:lnTo>
                      <a:pt x="4877" y="2700"/>
                    </a:lnTo>
                    <a:lnTo>
                      <a:pt x="3484" y="5400"/>
                    </a:lnTo>
                    <a:lnTo>
                      <a:pt x="2090" y="5400"/>
                    </a:lnTo>
                    <a:lnTo>
                      <a:pt x="1394" y="8100"/>
                    </a:lnTo>
                    <a:lnTo>
                      <a:pt x="0" y="8100"/>
                    </a:lnTo>
                    <a:lnTo>
                      <a:pt x="0" y="8100"/>
                    </a:lnTo>
                    <a:lnTo>
                      <a:pt x="697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90" name="Shape 5190"/>
              <p:cNvSpPr/>
              <p:nvPr/>
            </p:nvSpPr>
            <p:spPr>
              <a:xfrm>
                <a:off x="598487" y="204787"/>
                <a:ext cx="508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0800"/>
                    </a:moveTo>
                    <a:lnTo>
                      <a:pt x="0" y="10800"/>
                    </a:lnTo>
                    <a:lnTo>
                      <a:pt x="675" y="13500"/>
                    </a:lnTo>
                    <a:lnTo>
                      <a:pt x="1350" y="13500"/>
                    </a:lnTo>
                    <a:lnTo>
                      <a:pt x="1350" y="16200"/>
                    </a:lnTo>
                    <a:lnTo>
                      <a:pt x="2025" y="16200"/>
                    </a:lnTo>
                    <a:lnTo>
                      <a:pt x="2700" y="18900"/>
                    </a:lnTo>
                    <a:lnTo>
                      <a:pt x="3375" y="18900"/>
                    </a:lnTo>
                    <a:lnTo>
                      <a:pt x="4050" y="21600"/>
                    </a:lnTo>
                    <a:lnTo>
                      <a:pt x="4725" y="21600"/>
                    </a:lnTo>
                    <a:lnTo>
                      <a:pt x="5400" y="21600"/>
                    </a:lnTo>
                    <a:lnTo>
                      <a:pt x="6075" y="21600"/>
                    </a:lnTo>
                    <a:lnTo>
                      <a:pt x="6750" y="21600"/>
                    </a:lnTo>
                    <a:lnTo>
                      <a:pt x="7425" y="21600"/>
                    </a:lnTo>
                    <a:lnTo>
                      <a:pt x="8775" y="21600"/>
                    </a:lnTo>
                    <a:lnTo>
                      <a:pt x="9450" y="21600"/>
                    </a:lnTo>
                    <a:lnTo>
                      <a:pt x="10125" y="21600"/>
                    </a:lnTo>
                    <a:lnTo>
                      <a:pt x="10800" y="21600"/>
                    </a:lnTo>
                    <a:lnTo>
                      <a:pt x="11475" y="21600"/>
                    </a:lnTo>
                    <a:lnTo>
                      <a:pt x="12150" y="21600"/>
                    </a:lnTo>
                    <a:lnTo>
                      <a:pt x="12825" y="21600"/>
                    </a:lnTo>
                    <a:lnTo>
                      <a:pt x="13500" y="21600"/>
                    </a:lnTo>
                    <a:lnTo>
                      <a:pt x="14850" y="18900"/>
                    </a:lnTo>
                    <a:lnTo>
                      <a:pt x="16200" y="18900"/>
                    </a:lnTo>
                    <a:lnTo>
                      <a:pt x="17550" y="16200"/>
                    </a:lnTo>
                    <a:lnTo>
                      <a:pt x="18900" y="16200"/>
                    </a:lnTo>
                    <a:lnTo>
                      <a:pt x="20250" y="16200"/>
                    </a:lnTo>
                    <a:lnTo>
                      <a:pt x="21600" y="13500"/>
                    </a:lnTo>
                    <a:lnTo>
                      <a:pt x="20925" y="0"/>
                    </a:lnTo>
                    <a:lnTo>
                      <a:pt x="19575" y="0"/>
                    </a:lnTo>
                    <a:lnTo>
                      <a:pt x="18225" y="2700"/>
                    </a:lnTo>
                    <a:lnTo>
                      <a:pt x="16875" y="2700"/>
                    </a:lnTo>
                    <a:lnTo>
                      <a:pt x="15525" y="2700"/>
                    </a:lnTo>
                    <a:lnTo>
                      <a:pt x="14175" y="5400"/>
                    </a:lnTo>
                    <a:lnTo>
                      <a:pt x="12825" y="5400"/>
                    </a:lnTo>
                    <a:lnTo>
                      <a:pt x="12150" y="5400"/>
                    </a:lnTo>
                    <a:lnTo>
                      <a:pt x="11475" y="5400"/>
                    </a:lnTo>
                    <a:lnTo>
                      <a:pt x="10800" y="8100"/>
                    </a:lnTo>
                    <a:lnTo>
                      <a:pt x="10125" y="8100"/>
                    </a:lnTo>
                    <a:lnTo>
                      <a:pt x="9450" y="8100"/>
                    </a:lnTo>
                    <a:lnTo>
                      <a:pt x="8775" y="8100"/>
                    </a:lnTo>
                    <a:lnTo>
                      <a:pt x="8775" y="8100"/>
                    </a:lnTo>
                    <a:lnTo>
                      <a:pt x="8100" y="8100"/>
                    </a:lnTo>
                    <a:lnTo>
                      <a:pt x="7425" y="8100"/>
                    </a:lnTo>
                    <a:lnTo>
                      <a:pt x="6750" y="8100"/>
                    </a:lnTo>
                    <a:lnTo>
                      <a:pt x="6075" y="8100"/>
                    </a:lnTo>
                    <a:lnTo>
                      <a:pt x="5400" y="5400"/>
                    </a:lnTo>
                    <a:lnTo>
                      <a:pt x="5400" y="5400"/>
                    </a:lnTo>
                    <a:lnTo>
                      <a:pt x="4725" y="5400"/>
                    </a:lnTo>
                    <a:lnTo>
                      <a:pt x="4050" y="5400"/>
                    </a:lnTo>
                    <a:lnTo>
                      <a:pt x="4050" y="2700"/>
                    </a:lnTo>
                    <a:lnTo>
                      <a:pt x="3375" y="2700"/>
                    </a:lnTo>
                    <a:lnTo>
                      <a:pt x="2700" y="2700"/>
                    </a:lnTo>
                    <a:lnTo>
                      <a:pt x="2700" y="0"/>
                    </a:lnTo>
                    <a:lnTo>
                      <a:pt x="2025" y="0"/>
                    </a:lnTo>
                    <a:lnTo>
                      <a:pt x="2025" y="0"/>
                    </a:lnTo>
                    <a:lnTo>
                      <a:pt x="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91" name="Shape 5191"/>
              <p:cNvSpPr/>
              <p:nvPr/>
            </p:nvSpPr>
            <p:spPr>
              <a:xfrm>
                <a:off x="587375" y="161925"/>
                <a:ext cx="15875" cy="492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394"/>
                    </a:lnTo>
                    <a:lnTo>
                      <a:pt x="0" y="2787"/>
                    </a:lnTo>
                    <a:lnTo>
                      <a:pt x="0" y="4877"/>
                    </a:lnTo>
                    <a:lnTo>
                      <a:pt x="0" y="6271"/>
                    </a:lnTo>
                    <a:lnTo>
                      <a:pt x="0" y="7665"/>
                    </a:lnTo>
                    <a:lnTo>
                      <a:pt x="0" y="9058"/>
                    </a:lnTo>
                    <a:lnTo>
                      <a:pt x="0" y="9755"/>
                    </a:lnTo>
                    <a:lnTo>
                      <a:pt x="0" y="10452"/>
                    </a:lnTo>
                    <a:lnTo>
                      <a:pt x="0" y="11148"/>
                    </a:lnTo>
                    <a:lnTo>
                      <a:pt x="0" y="11845"/>
                    </a:lnTo>
                    <a:lnTo>
                      <a:pt x="0" y="12542"/>
                    </a:lnTo>
                    <a:lnTo>
                      <a:pt x="0" y="13239"/>
                    </a:lnTo>
                    <a:lnTo>
                      <a:pt x="0" y="13935"/>
                    </a:lnTo>
                    <a:lnTo>
                      <a:pt x="2160" y="14632"/>
                    </a:lnTo>
                    <a:lnTo>
                      <a:pt x="2160" y="15329"/>
                    </a:lnTo>
                    <a:lnTo>
                      <a:pt x="2160" y="16026"/>
                    </a:lnTo>
                    <a:lnTo>
                      <a:pt x="4320" y="16723"/>
                    </a:lnTo>
                    <a:lnTo>
                      <a:pt x="4320" y="17419"/>
                    </a:lnTo>
                    <a:lnTo>
                      <a:pt x="4320" y="17419"/>
                    </a:lnTo>
                    <a:lnTo>
                      <a:pt x="6480" y="18116"/>
                    </a:lnTo>
                    <a:lnTo>
                      <a:pt x="6480" y="18813"/>
                    </a:lnTo>
                    <a:lnTo>
                      <a:pt x="8640" y="19510"/>
                    </a:lnTo>
                    <a:lnTo>
                      <a:pt x="10800" y="20206"/>
                    </a:lnTo>
                    <a:lnTo>
                      <a:pt x="10800" y="20903"/>
                    </a:lnTo>
                    <a:lnTo>
                      <a:pt x="12960" y="20903"/>
                    </a:lnTo>
                    <a:lnTo>
                      <a:pt x="15120" y="21600"/>
                    </a:lnTo>
                    <a:lnTo>
                      <a:pt x="21600" y="18813"/>
                    </a:lnTo>
                    <a:lnTo>
                      <a:pt x="21600" y="18813"/>
                    </a:lnTo>
                    <a:lnTo>
                      <a:pt x="19440" y="18116"/>
                    </a:lnTo>
                    <a:lnTo>
                      <a:pt x="19440" y="17419"/>
                    </a:lnTo>
                    <a:lnTo>
                      <a:pt x="17280" y="17419"/>
                    </a:lnTo>
                    <a:lnTo>
                      <a:pt x="17280" y="16723"/>
                    </a:lnTo>
                    <a:lnTo>
                      <a:pt x="17280" y="16723"/>
                    </a:lnTo>
                    <a:lnTo>
                      <a:pt x="15120" y="16026"/>
                    </a:lnTo>
                    <a:lnTo>
                      <a:pt x="15120" y="15329"/>
                    </a:lnTo>
                    <a:lnTo>
                      <a:pt x="12960" y="15329"/>
                    </a:lnTo>
                    <a:lnTo>
                      <a:pt x="12960" y="14632"/>
                    </a:lnTo>
                    <a:lnTo>
                      <a:pt x="12960" y="13935"/>
                    </a:lnTo>
                    <a:lnTo>
                      <a:pt x="12960" y="13239"/>
                    </a:lnTo>
                    <a:lnTo>
                      <a:pt x="12960" y="13239"/>
                    </a:lnTo>
                    <a:lnTo>
                      <a:pt x="12960" y="12542"/>
                    </a:lnTo>
                    <a:lnTo>
                      <a:pt x="10800" y="11845"/>
                    </a:lnTo>
                    <a:lnTo>
                      <a:pt x="10800" y="11148"/>
                    </a:lnTo>
                    <a:lnTo>
                      <a:pt x="10800" y="10452"/>
                    </a:lnTo>
                    <a:lnTo>
                      <a:pt x="10800" y="10452"/>
                    </a:lnTo>
                    <a:lnTo>
                      <a:pt x="10800" y="9755"/>
                    </a:lnTo>
                    <a:lnTo>
                      <a:pt x="10800" y="9058"/>
                    </a:lnTo>
                    <a:lnTo>
                      <a:pt x="10800" y="7665"/>
                    </a:lnTo>
                    <a:lnTo>
                      <a:pt x="10800" y="6271"/>
                    </a:lnTo>
                    <a:lnTo>
                      <a:pt x="10800" y="4877"/>
                    </a:lnTo>
                    <a:lnTo>
                      <a:pt x="10800" y="3484"/>
                    </a:lnTo>
                    <a:lnTo>
                      <a:pt x="10800" y="2090"/>
                    </a:lnTo>
                    <a:lnTo>
                      <a:pt x="12960" y="697"/>
                    </a:lnTo>
                    <a:lnTo>
                      <a:pt x="12960" y="6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92" name="Shape 5192"/>
              <p:cNvSpPr/>
              <p:nvPr/>
            </p:nvSpPr>
            <p:spPr>
              <a:xfrm>
                <a:off x="579437" y="112712"/>
                <a:ext cx="17463" cy="508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375"/>
                    </a:moveTo>
                    <a:lnTo>
                      <a:pt x="0" y="3375"/>
                    </a:lnTo>
                    <a:lnTo>
                      <a:pt x="1964" y="3375"/>
                    </a:lnTo>
                    <a:lnTo>
                      <a:pt x="1964" y="3375"/>
                    </a:lnTo>
                    <a:lnTo>
                      <a:pt x="3927" y="4050"/>
                    </a:lnTo>
                    <a:lnTo>
                      <a:pt x="3927" y="4725"/>
                    </a:lnTo>
                    <a:lnTo>
                      <a:pt x="3927" y="4725"/>
                    </a:lnTo>
                    <a:lnTo>
                      <a:pt x="5891" y="5400"/>
                    </a:lnTo>
                    <a:lnTo>
                      <a:pt x="5891" y="5400"/>
                    </a:lnTo>
                    <a:lnTo>
                      <a:pt x="7855" y="6075"/>
                    </a:lnTo>
                    <a:lnTo>
                      <a:pt x="7855" y="6750"/>
                    </a:lnTo>
                    <a:lnTo>
                      <a:pt x="7855" y="7425"/>
                    </a:lnTo>
                    <a:lnTo>
                      <a:pt x="7855" y="7425"/>
                    </a:lnTo>
                    <a:lnTo>
                      <a:pt x="9818" y="8100"/>
                    </a:lnTo>
                    <a:lnTo>
                      <a:pt x="9818" y="8775"/>
                    </a:lnTo>
                    <a:lnTo>
                      <a:pt x="9818" y="9450"/>
                    </a:lnTo>
                    <a:lnTo>
                      <a:pt x="9818" y="10125"/>
                    </a:lnTo>
                    <a:lnTo>
                      <a:pt x="9818" y="10125"/>
                    </a:lnTo>
                    <a:lnTo>
                      <a:pt x="9818" y="10800"/>
                    </a:lnTo>
                    <a:lnTo>
                      <a:pt x="9818" y="11475"/>
                    </a:lnTo>
                    <a:lnTo>
                      <a:pt x="9818" y="12150"/>
                    </a:lnTo>
                    <a:lnTo>
                      <a:pt x="9818" y="12825"/>
                    </a:lnTo>
                    <a:lnTo>
                      <a:pt x="11782" y="14175"/>
                    </a:lnTo>
                    <a:lnTo>
                      <a:pt x="9818" y="15525"/>
                    </a:lnTo>
                    <a:lnTo>
                      <a:pt x="9818" y="16875"/>
                    </a:lnTo>
                    <a:lnTo>
                      <a:pt x="9818" y="18225"/>
                    </a:lnTo>
                    <a:lnTo>
                      <a:pt x="9818" y="19575"/>
                    </a:lnTo>
                    <a:lnTo>
                      <a:pt x="9818" y="20925"/>
                    </a:lnTo>
                    <a:lnTo>
                      <a:pt x="21600" y="21600"/>
                    </a:lnTo>
                    <a:lnTo>
                      <a:pt x="21600" y="19575"/>
                    </a:lnTo>
                    <a:lnTo>
                      <a:pt x="21600" y="18225"/>
                    </a:lnTo>
                    <a:lnTo>
                      <a:pt x="21600" y="16875"/>
                    </a:lnTo>
                    <a:lnTo>
                      <a:pt x="21600" y="15525"/>
                    </a:lnTo>
                    <a:lnTo>
                      <a:pt x="21600" y="14175"/>
                    </a:lnTo>
                    <a:lnTo>
                      <a:pt x="21600" y="12825"/>
                    </a:lnTo>
                    <a:lnTo>
                      <a:pt x="21600" y="12150"/>
                    </a:lnTo>
                    <a:lnTo>
                      <a:pt x="21600" y="11475"/>
                    </a:lnTo>
                    <a:lnTo>
                      <a:pt x="21600" y="10800"/>
                    </a:lnTo>
                    <a:lnTo>
                      <a:pt x="21600" y="10125"/>
                    </a:lnTo>
                    <a:lnTo>
                      <a:pt x="19636" y="9450"/>
                    </a:lnTo>
                    <a:lnTo>
                      <a:pt x="19636" y="8775"/>
                    </a:lnTo>
                    <a:lnTo>
                      <a:pt x="19636" y="8100"/>
                    </a:lnTo>
                    <a:lnTo>
                      <a:pt x="19636" y="7425"/>
                    </a:lnTo>
                    <a:lnTo>
                      <a:pt x="19636" y="6750"/>
                    </a:lnTo>
                    <a:lnTo>
                      <a:pt x="17673" y="6075"/>
                    </a:lnTo>
                    <a:lnTo>
                      <a:pt x="17673" y="5400"/>
                    </a:lnTo>
                    <a:lnTo>
                      <a:pt x="15709" y="4725"/>
                    </a:lnTo>
                    <a:lnTo>
                      <a:pt x="15709" y="4050"/>
                    </a:lnTo>
                    <a:lnTo>
                      <a:pt x="15709" y="3375"/>
                    </a:lnTo>
                    <a:lnTo>
                      <a:pt x="13745" y="2700"/>
                    </a:lnTo>
                    <a:lnTo>
                      <a:pt x="13745" y="2025"/>
                    </a:lnTo>
                    <a:lnTo>
                      <a:pt x="11782" y="2025"/>
                    </a:lnTo>
                    <a:lnTo>
                      <a:pt x="9818" y="1350"/>
                    </a:lnTo>
                    <a:lnTo>
                      <a:pt x="7855" y="675"/>
                    </a:lnTo>
                    <a:lnTo>
                      <a:pt x="7855" y="0"/>
                    </a:lnTo>
                    <a:lnTo>
                      <a:pt x="7855" y="0"/>
                    </a:lnTo>
                    <a:lnTo>
                      <a:pt x="0" y="337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93" name="Shape 5193"/>
              <p:cNvSpPr/>
              <p:nvPr/>
            </p:nvSpPr>
            <p:spPr>
              <a:xfrm>
                <a:off x="534987" y="106362"/>
                <a:ext cx="50801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75" y="21600"/>
                    </a:moveTo>
                    <a:lnTo>
                      <a:pt x="675" y="21600"/>
                    </a:lnTo>
                    <a:lnTo>
                      <a:pt x="2025" y="19200"/>
                    </a:lnTo>
                    <a:lnTo>
                      <a:pt x="3375" y="19200"/>
                    </a:lnTo>
                    <a:lnTo>
                      <a:pt x="4725" y="16800"/>
                    </a:lnTo>
                    <a:lnTo>
                      <a:pt x="6075" y="16800"/>
                    </a:lnTo>
                    <a:lnTo>
                      <a:pt x="7425" y="16800"/>
                    </a:lnTo>
                    <a:lnTo>
                      <a:pt x="8775" y="14400"/>
                    </a:lnTo>
                    <a:lnTo>
                      <a:pt x="10125" y="14400"/>
                    </a:lnTo>
                    <a:lnTo>
                      <a:pt x="11475" y="14400"/>
                    </a:lnTo>
                    <a:lnTo>
                      <a:pt x="12150" y="14400"/>
                    </a:lnTo>
                    <a:lnTo>
                      <a:pt x="12825" y="14400"/>
                    </a:lnTo>
                    <a:lnTo>
                      <a:pt x="12825" y="14400"/>
                    </a:lnTo>
                    <a:lnTo>
                      <a:pt x="13500" y="14400"/>
                    </a:lnTo>
                    <a:lnTo>
                      <a:pt x="14175" y="14400"/>
                    </a:lnTo>
                    <a:lnTo>
                      <a:pt x="14850" y="14400"/>
                    </a:lnTo>
                    <a:lnTo>
                      <a:pt x="14850" y="14400"/>
                    </a:lnTo>
                    <a:lnTo>
                      <a:pt x="15525" y="14400"/>
                    </a:lnTo>
                    <a:lnTo>
                      <a:pt x="16200" y="14400"/>
                    </a:lnTo>
                    <a:lnTo>
                      <a:pt x="16200" y="14400"/>
                    </a:lnTo>
                    <a:lnTo>
                      <a:pt x="16875" y="16800"/>
                    </a:lnTo>
                    <a:lnTo>
                      <a:pt x="17550" y="16800"/>
                    </a:lnTo>
                    <a:lnTo>
                      <a:pt x="17550" y="16800"/>
                    </a:lnTo>
                    <a:lnTo>
                      <a:pt x="18225" y="19200"/>
                    </a:lnTo>
                    <a:lnTo>
                      <a:pt x="18225" y="19200"/>
                    </a:lnTo>
                    <a:lnTo>
                      <a:pt x="18900" y="21600"/>
                    </a:lnTo>
                    <a:lnTo>
                      <a:pt x="21600" y="9600"/>
                    </a:lnTo>
                    <a:lnTo>
                      <a:pt x="20925" y="9600"/>
                    </a:lnTo>
                    <a:lnTo>
                      <a:pt x="20250" y="7200"/>
                    </a:lnTo>
                    <a:lnTo>
                      <a:pt x="19575" y="7200"/>
                    </a:lnTo>
                    <a:lnTo>
                      <a:pt x="18900" y="4800"/>
                    </a:lnTo>
                    <a:lnTo>
                      <a:pt x="18225" y="4800"/>
                    </a:lnTo>
                    <a:lnTo>
                      <a:pt x="17550" y="2400"/>
                    </a:lnTo>
                    <a:lnTo>
                      <a:pt x="16875" y="2400"/>
                    </a:lnTo>
                    <a:lnTo>
                      <a:pt x="16200" y="2400"/>
                    </a:lnTo>
                    <a:lnTo>
                      <a:pt x="15525" y="2400"/>
                    </a:lnTo>
                    <a:lnTo>
                      <a:pt x="14850" y="2400"/>
                    </a:lnTo>
                    <a:lnTo>
                      <a:pt x="14175" y="0"/>
                    </a:lnTo>
                    <a:lnTo>
                      <a:pt x="13500" y="0"/>
                    </a:lnTo>
                    <a:lnTo>
                      <a:pt x="12825" y="0"/>
                    </a:lnTo>
                    <a:lnTo>
                      <a:pt x="12150" y="0"/>
                    </a:lnTo>
                    <a:lnTo>
                      <a:pt x="11475" y="0"/>
                    </a:lnTo>
                    <a:lnTo>
                      <a:pt x="10800" y="2400"/>
                    </a:lnTo>
                    <a:lnTo>
                      <a:pt x="9450" y="2400"/>
                    </a:lnTo>
                    <a:lnTo>
                      <a:pt x="8100" y="2400"/>
                    </a:lnTo>
                    <a:lnTo>
                      <a:pt x="6750" y="2400"/>
                    </a:lnTo>
                    <a:lnTo>
                      <a:pt x="5400" y="4800"/>
                    </a:lnTo>
                    <a:lnTo>
                      <a:pt x="4050" y="4800"/>
                    </a:lnTo>
                    <a:lnTo>
                      <a:pt x="2700" y="7200"/>
                    </a:lnTo>
                    <a:lnTo>
                      <a:pt x="1350" y="7200"/>
                    </a:lnTo>
                    <a:lnTo>
                      <a:pt x="0" y="7200"/>
                    </a:lnTo>
                    <a:lnTo>
                      <a:pt x="0" y="7200"/>
                    </a:lnTo>
                    <a:lnTo>
                      <a:pt x="675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94" name="Shape 5194"/>
              <p:cNvSpPr/>
              <p:nvPr/>
            </p:nvSpPr>
            <p:spPr>
              <a:xfrm>
                <a:off x="495300" y="101600"/>
                <a:ext cx="41275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200"/>
                    </a:moveTo>
                    <a:lnTo>
                      <a:pt x="0" y="7200"/>
                    </a:lnTo>
                    <a:lnTo>
                      <a:pt x="1662" y="9000"/>
                    </a:lnTo>
                    <a:lnTo>
                      <a:pt x="2492" y="10800"/>
                    </a:lnTo>
                    <a:lnTo>
                      <a:pt x="3323" y="12600"/>
                    </a:lnTo>
                    <a:lnTo>
                      <a:pt x="4154" y="14400"/>
                    </a:lnTo>
                    <a:lnTo>
                      <a:pt x="5815" y="16200"/>
                    </a:lnTo>
                    <a:lnTo>
                      <a:pt x="6646" y="16200"/>
                    </a:lnTo>
                    <a:lnTo>
                      <a:pt x="7477" y="18000"/>
                    </a:lnTo>
                    <a:lnTo>
                      <a:pt x="8308" y="18000"/>
                    </a:lnTo>
                    <a:lnTo>
                      <a:pt x="8308" y="18000"/>
                    </a:lnTo>
                    <a:lnTo>
                      <a:pt x="9138" y="18000"/>
                    </a:lnTo>
                    <a:lnTo>
                      <a:pt x="9969" y="19800"/>
                    </a:lnTo>
                    <a:lnTo>
                      <a:pt x="10800" y="19800"/>
                    </a:lnTo>
                    <a:lnTo>
                      <a:pt x="10800" y="19800"/>
                    </a:lnTo>
                    <a:lnTo>
                      <a:pt x="11631" y="19800"/>
                    </a:lnTo>
                    <a:lnTo>
                      <a:pt x="12462" y="21600"/>
                    </a:lnTo>
                    <a:lnTo>
                      <a:pt x="13292" y="21600"/>
                    </a:lnTo>
                    <a:lnTo>
                      <a:pt x="14123" y="21600"/>
                    </a:lnTo>
                    <a:lnTo>
                      <a:pt x="14954" y="21600"/>
                    </a:lnTo>
                    <a:lnTo>
                      <a:pt x="15785" y="21600"/>
                    </a:lnTo>
                    <a:lnTo>
                      <a:pt x="15785" y="21600"/>
                    </a:lnTo>
                    <a:lnTo>
                      <a:pt x="16615" y="21600"/>
                    </a:lnTo>
                    <a:lnTo>
                      <a:pt x="17446" y="21600"/>
                    </a:lnTo>
                    <a:lnTo>
                      <a:pt x="18277" y="21600"/>
                    </a:lnTo>
                    <a:lnTo>
                      <a:pt x="19108" y="21600"/>
                    </a:lnTo>
                    <a:lnTo>
                      <a:pt x="20769" y="21600"/>
                    </a:lnTo>
                    <a:lnTo>
                      <a:pt x="21600" y="21600"/>
                    </a:lnTo>
                    <a:lnTo>
                      <a:pt x="20769" y="10800"/>
                    </a:lnTo>
                    <a:lnTo>
                      <a:pt x="19938" y="10800"/>
                    </a:lnTo>
                    <a:lnTo>
                      <a:pt x="19108" y="12600"/>
                    </a:lnTo>
                    <a:lnTo>
                      <a:pt x="18277" y="12600"/>
                    </a:lnTo>
                    <a:lnTo>
                      <a:pt x="17446" y="12600"/>
                    </a:lnTo>
                    <a:lnTo>
                      <a:pt x="16615" y="12600"/>
                    </a:lnTo>
                    <a:lnTo>
                      <a:pt x="16615" y="12600"/>
                    </a:lnTo>
                    <a:lnTo>
                      <a:pt x="15785" y="12600"/>
                    </a:lnTo>
                    <a:lnTo>
                      <a:pt x="14954" y="12600"/>
                    </a:lnTo>
                    <a:lnTo>
                      <a:pt x="14123" y="10800"/>
                    </a:lnTo>
                    <a:lnTo>
                      <a:pt x="14123" y="10800"/>
                    </a:lnTo>
                    <a:lnTo>
                      <a:pt x="13292" y="10800"/>
                    </a:lnTo>
                    <a:lnTo>
                      <a:pt x="12462" y="10800"/>
                    </a:lnTo>
                    <a:lnTo>
                      <a:pt x="11631" y="10800"/>
                    </a:lnTo>
                    <a:lnTo>
                      <a:pt x="11631" y="10800"/>
                    </a:lnTo>
                    <a:lnTo>
                      <a:pt x="10800" y="10800"/>
                    </a:lnTo>
                    <a:lnTo>
                      <a:pt x="10800" y="10800"/>
                    </a:lnTo>
                    <a:lnTo>
                      <a:pt x="9969" y="9000"/>
                    </a:lnTo>
                    <a:lnTo>
                      <a:pt x="9138" y="9000"/>
                    </a:lnTo>
                    <a:lnTo>
                      <a:pt x="9138" y="9000"/>
                    </a:lnTo>
                    <a:lnTo>
                      <a:pt x="8308" y="7200"/>
                    </a:lnTo>
                    <a:lnTo>
                      <a:pt x="7477" y="7200"/>
                    </a:lnTo>
                    <a:lnTo>
                      <a:pt x="6646" y="5400"/>
                    </a:lnTo>
                    <a:lnTo>
                      <a:pt x="5815" y="5400"/>
                    </a:lnTo>
                    <a:lnTo>
                      <a:pt x="4985" y="3600"/>
                    </a:lnTo>
                    <a:lnTo>
                      <a:pt x="4154" y="1800"/>
                    </a:lnTo>
                    <a:lnTo>
                      <a:pt x="3323" y="0"/>
                    </a:lnTo>
                    <a:lnTo>
                      <a:pt x="3323" y="0"/>
                    </a:lnTo>
                    <a:lnTo>
                      <a:pt x="0" y="7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95" name="Shape 5195"/>
              <p:cNvSpPr/>
              <p:nvPr/>
            </p:nvSpPr>
            <p:spPr>
              <a:xfrm>
                <a:off x="474662" y="68262"/>
                <a:ext cx="2698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728"/>
                    </a:moveTo>
                    <a:lnTo>
                      <a:pt x="0" y="1728"/>
                    </a:lnTo>
                    <a:lnTo>
                      <a:pt x="1271" y="4320"/>
                    </a:lnTo>
                    <a:lnTo>
                      <a:pt x="3812" y="6912"/>
                    </a:lnTo>
                    <a:lnTo>
                      <a:pt x="3812" y="8640"/>
                    </a:lnTo>
                    <a:lnTo>
                      <a:pt x="5082" y="10368"/>
                    </a:lnTo>
                    <a:lnTo>
                      <a:pt x="5082" y="11232"/>
                    </a:lnTo>
                    <a:lnTo>
                      <a:pt x="6353" y="12960"/>
                    </a:lnTo>
                    <a:lnTo>
                      <a:pt x="7624" y="13824"/>
                    </a:lnTo>
                    <a:lnTo>
                      <a:pt x="8894" y="15552"/>
                    </a:lnTo>
                    <a:lnTo>
                      <a:pt x="8894" y="16416"/>
                    </a:lnTo>
                    <a:lnTo>
                      <a:pt x="10165" y="16416"/>
                    </a:lnTo>
                    <a:lnTo>
                      <a:pt x="10165" y="17280"/>
                    </a:lnTo>
                    <a:lnTo>
                      <a:pt x="11435" y="18144"/>
                    </a:lnTo>
                    <a:lnTo>
                      <a:pt x="11435" y="18144"/>
                    </a:lnTo>
                    <a:lnTo>
                      <a:pt x="12706" y="19008"/>
                    </a:lnTo>
                    <a:lnTo>
                      <a:pt x="12706" y="19872"/>
                    </a:lnTo>
                    <a:lnTo>
                      <a:pt x="13976" y="19872"/>
                    </a:lnTo>
                    <a:lnTo>
                      <a:pt x="13976" y="20736"/>
                    </a:lnTo>
                    <a:lnTo>
                      <a:pt x="15247" y="20736"/>
                    </a:lnTo>
                    <a:lnTo>
                      <a:pt x="16518" y="21600"/>
                    </a:lnTo>
                    <a:lnTo>
                      <a:pt x="16518" y="21600"/>
                    </a:lnTo>
                    <a:lnTo>
                      <a:pt x="21600" y="18144"/>
                    </a:lnTo>
                    <a:lnTo>
                      <a:pt x="20329" y="18144"/>
                    </a:lnTo>
                    <a:lnTo>
                      <a:pt x="19059" y="17280"/>
                    </a:lnTo>
                    <a:lnTo>
                      <a:pt x="19059" y="17280"/>
                    </a:lnTo>
                    <a:lnTo>
                      <a:pt x="19059" y="16416"/>
                    </a:lnTo>
                    <a:lnTo>
                      <a:pt x="17788" y="16416"/>
                    </a:lnTo>
                    <a:lnTo>
                      <a:pt x="17788" y="16416"/>
                    </a:lnTo>
                    <a:lnTo>
                      <a:pt x="16518" y="15552"/>
                    </a:lnTo>
                    <a:lnTo>
                      <a:pt x="16518" y="14688"/>
                    </a:lnTo>
                    <a:lnTo>
                      <a:pt x="16518" y="14688"/>
                    </a:lnTo>
                    <a:lnTo>
                      <a:pt x="15247" y="13824"/>
                    </a:lnTo>
                    <a:lnTo>
                      <a:pt x="15247" y="13824"/>
                    </a:lnTo>
                    <a:lnTo>
                      <a:pt x="15247" y="12960"/>
                    </a:lnTo>
                    <a:lnTo>
                      <a:pt x="13976" y="12096"/>
                    </a:lnTo>
                    <a:lnTo>
                      <a:pt x="12706" y="11232"/>
                    </a:lnTo>
                    <a:lnTo>
                      <a:pt x="11435" y="9504"/>
                    </a:lnTo>
                    <a:lnTo>
                      <a:pt x="11435" y="8640"/>
                    </a:lnTo>
                    <a:lnTo>
                      <a:pt x="10165" y="6912"/>
                    </a:lnTo>
                    <a:lnTo>
                      <a:pt x="10165" y="6048"/>
                    </a:lnTo>
                    <a:lnTo>
                      <a:pt x="8894" y="2592"/>
                    </a:lnTo>
                    <a:lnTo>
                      <a:pt x="7624" y="0"/>
                    </a:lnTo>
                    <a:lnTo>
                      <a:pt x="7624" y="0"/>
                    </a:lnTo>
                    <a:lnTo>
                      <a:pt x="0" y="172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96" name="Shape 5196"/>
              <p:cNvSpPr/>
              <p:nvPr/>
            </p:nvSpPr>
            <p:spPr>
              <a:xfrm>
                <a:off x="455612" y="36512"/>
                <a:ext cx="28576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927"/>
                    </a:moveTo>
                    <a:lnTo>
                      <a:pt x="0" y="3927"/>
                    </a:lnTo>
                    <a:lnTo>
                      <a:pt x="1200" y="4909"/>
                    </a:lnTo>
                    <a:lnTo>
                      <a:pt x="2400" y="5891"/>
                    </a:lnTo>
                    <a:lnTo>
                      <a:pt x="3600" y="6873"/>
                    </a:lnTo>
                    <a:lnTo>
                      <a:pt x="3600" y="6873"/>
                    </a:lnTo>
                    <a:lnTo>
                      <a:pt x="4800" y="7855"/>
                    </a:lnTo>
                    <a:lnTo>
                      <a:pt x="6000" y="8836"/>
                    </a:lnTo>
                    <a:lnTo>
                      <a:pt x="7200" y="9818"/>
                    </a:lnTo>
                    <a:lnTo>
                      <a:pt x="8400" y="10800"/>
                    </a:lnTo>
                    <a:lnTo>
                      <a:pt x="9600" y="11782"/>
                    </a:lnTo>
                    <a:lnTo>
                      <a:pt x="10800" y="12764"/>
                    </a:lnTo>
                    <a:lnTo>
                      <a:pt x="10800" y="14727"/>
                    </a:lnTo>
                    <a:lnTo>
                      <a:pt x="12000" y="15709"/>
                    </a:lnTo>
                    <a:lnTo>
                      <a:pt x="12000" y="15709"/>
                    </a:lnTo>
                    <a:lnTo>
                      <a:pt x="13200" y="16691"/>
                    </a:lnTo>
                    <a:lnTo>
                      <a:pt x="13200" y="17673"/>
                    </a:lnTo>
                    <a:lnTo>
                      <a:pt x="13200" y="18655"/>
                    </a:lnTo>
                    <a:lnTo>
                      <a:pt x="14400" y="18655"/>
                    </a:lnTo>
                    <a:lnTo>
                      <a:pt x="14400" y="19636"/>
                    </a:lnTo>
                    <a:lnTo>
                      <a:pt x="14400" y="20618"/>
                    </a:lnTo>
                    <a:lnTo>
                      <a:pt x="14400" y="21600"/>
                    </a:lnTo>
                    <a:lnTo>
                      <a:pt x="21600" y="19636"/>
                    </a:lnTo>
                    <a:lnTo>
                      <a:pt x="20400" y="18655"/>
                    </a:lnTo>
                    <a:lnTo>
                      <a:pt x="20400" y="17673"/>
                    </a:lnTo>
                    <a:lnTo>
                      <a:pt x="19200" y="16691"/>
                    </a:lnTo>
                    <a:lnTo>
                      <a:pt x="19200" y="15709"/>
                    </a:lnTo>
                    <a:lnTo>
                      <a:pt x="19200" y="15709"/>
                    </a:lnTo>
                    <a:lnTo>
                      <a:pt x="18000" y="14727"/>
                    </a:lnTo>
                    <a:lnTo>
                      <a:pt x="18000" y="13745"/>
                    </a:lnTo>
                    <a:lnTo>
                      <a:pt x="18000" y="12764"/>
                    </a:lnTo>
                    <a:lnTo>
                      <a:pt x="16800" y="11782"/>
                    </a:lnTo>
                    <a:lnTo>
                      <a:pt x="15600" y="9818"/>
                    </a:lnTo>
                    <a:lnTo>
                      <a:pt x="14400" y="8836"/>
                    </a:lnTo>
                    <a:lnTo>
                      <a:pt x="13200" y="7855"/>
                    </a:lnTo>
                    <a:lnTo>
                      <a:pt x="12000" y="6873"/>
                    </a:lnTo>
                    <a:lnTo>
                      <a:pt x="10800" y="5891"/>
                    </a:lnTo>
                    <a:lnTo>
                      <a:pt x="9600" y="3927"/>
                    </a:lnTo>
                    <a:lnTo>
                      <a:pt x="8400" y="3927"/>
                    </a:lnTo>
                    <a:lnTo>
                      <a:pt x="7200" y="1964"/>
                    </a:lnTo>
                    <a:lnTo>
                      <a:pt x="6000" y="1964"/>
                    </a:lnTo>
                    <a:lnTo>
                      <a:pt x="4800" y="982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0" y="392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97" name="Shape 5197"/>
              <p:cNvSpPr/>
              <p:nvPr/>
            </p:nvSpPr>
            <p:spPr>
              <a:xfrm>
                <a:off x="425450" y="23812"/>
                <a:ext cx="34925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200"/>
                    </a:moveTo>
                    <a:lnTo>
                      <a:pt x="0" y="7200"/>
                    </a:lnTo>
                    <a:lnTo>
                      <a:pt x="982" y="9000"/>
                    </a:lnTo>
                    <a:lnTo>
                      <a:pt x="1964" y="9000"/>
                    </a:lnTo>
                    <a:lnTo>
                      <a:pt x="1964" y="10800"/>
                    </a:lnTo>
                    <a:lnTo>
                      <a:pt x="2945" y="10800"/>
                    </a:lnTo>
                    <a:lnTo>
                      <a:pt x="3927" y="10800"/>
                    </a:lnTo>
                    <a:lnTo>
                      <a:pt x="3927" y="12600"/>
                    </a:lnTo>
                    <a:lnTo>
                      <a:pt x="4909" y="12600"/>
                    </a:lnTo>
                    <a:lnTo>
                      <a:pt x="5891" y="12600"/>
                    </a:lnTo>
                    <a:lnTo>
                      <a:pt x="7855" y="14400"/>
                    </a:lnTo>
                    <a:lnTo>
                      <a:pt x="8836" y="14400"/>
                    </a:lnTo>
                    <a:lnTo>
                      <a:pt x="9818" y="16200"/>
                    </a:lnTo>
                    <a:lnTo>
                      <a:pt x="11782" y="16200"/>
                    </a:lnTo>
                    <a:lnTo>
                      <a:pt x="12764" y="16200"/>
                    </a:lnTo>
                    <a:lnTo>
                      <a:pt x="13745" y="18000"/>
                    </a:lnTo>
                    <a:lnTo>
                      <a:pt x="14727" y="18000"/>
                    </a:lnTo>
                    <a:lnTo>
                      <a:pt x="15709" y="18000"/>
                    </a:lnTo>
                    <a:lnTo>
                      <a:pt x="15709" y="19800"/>
                    </a:lnTo>
                    <a:lnTo>
                      <a:pt x="16691" y="19800"/>
                    </a:lnTo>
                    <a:lnTo>
                      <a:pt x="16691" y="19800"/>
                    </a:lnTo>
                    <a:lnTo>
                      <a:pt x="17673" y="19800"/>
                    </a:lnTo>
                    <a:lnTo>
                      <a:pt x="17673" y="21600"/>
                    </a:lnTo>
                    <a:lnTo>
                      <a:pt x="17673" y="21600"/>
                    </a:lnTo>
                    <a:lnTo>
                      <a:pt x="18655" y="21600"/>
                    </a:lnTo>
                    <a:lnTo>
                      <a:pt x="21600" y="14400"/>
                    </a:lnTo>
                    <a:lnTo>
                      <a:pt x="21600" y="12600"/>
                    </a:lnTo>
                    <a:lnTo>
                      <a:pt x="20618" y="12600"/>
                    </a:lnTo>
                    <a:lnTo>
                      <a:pt x="19636" y="12600"/>
                    </a:lnTo>
                    <a:lnTo>
                      <a:pt x="19636" y="10800"/>
                    </a:lnTo>
                    <a:lnTo>
                      <a:pt x="18655" y="10800"/>
                    </a:lnTo>
                    <a:lnTo>
                      <a:pt x="17673" y="10800"/>
                    </a:lnTo>
                    <a:lnTo>
                      <a:pt x="17673" y="10800"/>
                    </a:lnTo>
                    <a:lnTo>
                      <a:pt x="16691" y="9000"/>
                    </a:lnTo>
                    <a:lnTo>
                      <a:pt x="15709" y="9000"/>
                    </a:lnTo>
                    <a:lnTo>
                      <a:pt x="13745" y="7200"/>
                    </a:lnTo>
                    <a:lnTo>
                      <a:pt x="12764" y="7200"/>
                    </a:lnTo>
                    <a:lnTo>
                      <a:pt x="11782" y="7200"/>
                    </a:lnTo>
                    <a:lnTo>
                      <a:pt x="10800" y="5400"/>
                    </a:lnTo>
                    <a:lnTo>
                      <a:pt x="8836" y="5400"/>
                    </a:lnTo>
                    <a:lnTo>
                      <a:pt x="7855" y="5400"/>
                    </a:lnTo>
                    <a:lnTo>
                      <a:pt x="6873" y="3600"/>
                    </a:lnTo>
                    <a:lnTo>
                      <a:pt x="6873" y="3600"/>
                    </a:lnTo>
                    <a:lnTo>
                      <a:pt x="5891" y="3600"/>
                    </a:lnTo>
                    <a:lnTo>
                      <a:pt x="4909" y="1800"/>
                    </a:lnTo>
                    <a:lnTo>
                      <a:pt x="4909" y="1800"/>
                    </a:lnTo>
                    <a:lnTo>
                      <a:pt x="4909" y="1800"/>
                    </a:lnTo>
                    <a:lnTo>
                      <a:pt x="3927" y="1800"/>
                    </a:lnTo>
                    <a:lnTo>
                      <a:pt x="3927" y="0"/>
                    </a:lnTo>
                    <a:lnTo>
                      <a:pt x="3927" y="0"/>
                    </a:lnTo>
                    <a:lnTo>
                      <a:pt x="0" y="7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98" name="Shape 5198"/>
              <p:cNvSpPr/>
              <p:nvPr/>
            </p:nvSpPr>
            <p:spPr>
              <a:xfrm>
                <a:off x="868362" y="685800"/>
                <a:ext cx="17463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800"/>
                    </a:moveTo>
                    <a:lnTo>
                      <a:pt x="21600" y="10800"/>
                    </a:lnTo>
                    <a:lnTo>
                      <a:pt x="19636" y="8100"/>
                    </a:lnTo>
                    <a:lnTo>
                      <a:pt x="19636" y="8100"/>
                    </a:lnTo>
                    <a:lnTo>
                      <a:pt x="17673" y="8100"/>
                    </a:lnTo>
                    <a:lnTo>
                      <a:pt x="17673" y="8100"/>
                    </a:lnTo>
                    <a:lnTo>
                      <a:pt x="15709" y="5400"/>
                    </a:lnTo>
                    <a:lnTo>
                      <a:pt x="13745" y="5400"/>
                    </a:lnTo>
                    <a:lnTo>
                      <a:pt x="13745" y="5400"/>
                    </a:lnTo>
                    <a:lnTo>
                      <a:pt x="11782" y="2700"/>
                    </a:lnTo>
                    <a:lnTo>
                      <a:pt x="11782" y="2700"/>
                    </a:lnTo>
                    <a:lnTo>
                      <a:pt x="9818" y="2700"/>
                    </a:lnTo>
                    <a:lnTo>
                      <a:pt x="9818" y="2700"/>
                    </a:lnTo>
                    <a:lnTo>
                      <a:pt x="7855" y="0"/>
                    </a:lnTo>
                    <a:lnTo>
                      <a:pt x="7855" y="0"/>
                    </a:lnTo>
                    <a:lnTo>
                      <a:pt x="5891" y="0"/>
                    </a:lnTo>
                    <a:lnTo>
                      <a:pt x="0" y="10800"/>
                    </a:lnTo>
                    <a:lnTo>
                      <a:pt x="1964" y="10800"/>
                    </a:lnTo>
                    <a:lnTo>
                      <a:pt x="1964" y="13500"/>
                    </a:lnTo>
                    <a:lnTo>
                      <a:pt x="3927" y="13500"/>
                    </a:lnTo>
                    <a:lnTo>
                      <a:pt x="5891" y="16200"/>
                    </a:lnTo>
                    <a:lnTo>
                      <a:pt x="5891" y="16200"/>
                    </a:lnTo>
                    <a:lnTo>
                      <a:pt x="7855" y="16200"/>
                    </a:lnTo>
                    <a:lnTo>
                      <a:pt x="7855" y="18900"/>
                    </a:lnTo>
                    <a:lnTo>
                      <a:pt x="9818" y="18900"/>
                    </a:lnTo>
                    <a:lnTo>
                      <a:pt x="11782" y="18900"/>
                    </a:lnTo>
                    <a:lnTo>
                      <a:pt x="13745" y="18900"/>
                    </a:lnTo>
                    <a:lnTo>
                      <a:pt x="13745" y="21600"/>
                    </a:lnTo>
                    <a:lnTo>
                      <a:pt x="13745" y="21600"/>
                    </a:lnTo>
                    <a:lnTo>
                      <a:pt x="15709" y="21600"/>
                    </a:lnTo>
                    <a:lnTo>
                      <a:pt x="15709" y="21600"/>
                    </a:lnTo>
                    <a:lnTo>
                      <a:pt x="15709" y="21600"/>
                    </a:lnTo>
                    <a:lnTo>
                      <a:pt x="2160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199" name="Shape 5199"/>
              <p:cNvSpPr/>
              <p:nvPr/>
            </p:nvSpPr>
            <p:spPr>
              <a:xfrm>
                <a:off x="881062" y="692150"/>
                <a:ext cx="20638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19636"/>
                    </a:lnTo>
                    <a:lnTo>
                      <a:pt x="19938" y="17673"/>
                    </a:lnTo>
                    <a:lnTo>
                      <a:pt x="19938" y="17673"/>
                    </a:lnTo>
                    <a:lnTo>
                      <a:pt x="19938" y="15709"/>
                    </a:lnTo>
                    <a:lnTo>
                      <a:pt x="19938" y="15709"/>
                    </a:lnTo>
                    <a:lnTo>
                      <a:pt x="18277" y="13745"/>
                    </a:lnTo>
                    <a:lnTo>
                      <a:pt x="18277" y="11782"/>
                    </a:lnTo>
                    <a:lnTo>
                      <a:pt x="18277" y="11782"/>
                    </a:lnTo>
                    <a:lnTo>
                      <a:pt x="18277" y="9818"/>
                    </a:lnTo>
                    <a:lnTo>
                      <a:pt x="16615" y="9818"/>
                    </a:lnTo>
                    <a:lnTo>
                      <a:pt x="16615" y="9818"/>
                    </a:lnTo>
                    <a:lnTo>
                      <a:pt x="16615" y="7855"/>
                    </a:lnTo>
                    <a:lnTo>
                      <a:pt x="14954" y="5891"/>
                    </a:lnTo>
                    <a:lnTo>
                      <a:pt x="13292" y="5891"/>
                    </a:lnTo>
                    <a:lnTo>
                      <a:pt x="11631" y="3927"/>
                    </a:lnTo>
                    <a:lnTo>
                      <a:pt x="11631" y="3927"/>
                    </a:lnTo>
                    <a:lnTo>
                      <a:pt x="9969" y="1964"/>
                    </a:lnTo>
                    <a:lnTo>
                      <a:pt x="8308" y="1964"/>
                    </a:lnTo>
                    <a:lnTo>
                      <a:pt x="6646" y="0"/>
                    </a:lnTo>
                    <a:lnTo>
                      <a:pt x="4985" y="0"/>
                    </a:lnTo>
                    <a:lnTo>
                      <a:pt x="0" y="7855"/>
                    </a:lnTo>
                    <a:lnTo>
                      <a:pt x="1662" y="9818"/>
                    </a:lnTo>
                    <a:lnTo>
                      <a:pt x="4985" y="11782"/>
                    </a:lnTo>
                    <a:lnTo>
                      <a:pt x="4985" y="11782"/>
                    </a:lnTo>
                    <a:lnTo>
                      <a:pt x="6646" y="11782"/>
                    </a:lnTo>
                    <a:lnTo>
                      <a:pt x="6646" y="13745"/>
                    </a:lnTo>
                    <a:lnTo>
                      <a:pt x="8308" y="13745"/>
                    </a:lnTo>
                    <a:lnTo>
                      <a:pt x="8308" y="15709"/>
                    </a:lnTo>
                    <a:lnTo>
                      <a:pt x="9969" y="15709"/>
                    </a:lnTo>
                    <a:lnTo>
                      <a:pt x="9969" y="15709"/>
                    </a:lnTo>
                    <a:lnTo>
                      <a:pt x="9969" y="15709"/>
                    </a:lnTo>
                    <a:lnTo>
                      <a:pt x="9969" y="17673"/>
                    </a:lnTo>
                    <a:lnTo>
                      <a:pt x="9969" y="17673"/>
                    </a:lnTo>
                    <a:lnTo>
                      <a:pt x="11631" y="17673"/>
                    </a:lnTo>
                    <a:lnTo>
                      <a:pt x="11631" y="17673"/>
                    </a:lnTo>
                    <a:lnTo>
                      <a:pt x="11631" y="17673"/>
                    </a:lnTo>
                    <a:lnTo>
                      <a:pt x="11631" y="19636"/>
                    </a:lnTo>
                    <a:lnTo>
                      <a:pt x="11631" y="19636"/>
                    </a:lnTo>
                    <a:lnTo>
                      <a:pt x="11631" y="21600"/>
                    </a:lnTo>
                    <a:lnTo>
                      <a:pt x="11631" y="21600"/>
                    </a:lnTo>
                    <a:lnTo>
                      <a:pt x="11631" y="21600"/>
                    </a:lnTo>
                    <a:lnTo>
                      <a:pt x="11631" y="216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00" name="Shape 5200"/>
              <p:cNvSpPr/>
              <p:nvPr/>
            </p:nvSpPr>
            <p:spPr>
              <a:xfrm>
                <a:off x="892175" y="709612"/>
                <a:ext cx="14288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840"/>
                    </a:moveTo>
                    <a:lnTo>
                      <a:pt x="21600" y="15840"/>
                    </a:lnTo>
                    <a:lnTo>
                      <a:pt x="21600" y="15840"/>
                    </a:lnTo>
                    <a:lnTo>
                      <a:pt x="21600" y="15840"/>
                    </a:lnTo>
                    <a:lnTo>
                      <a:pt x="19200" y="15840"/>
                    </a:lnTo>
                    <a:lnTo>
                      <a:pt x="19200" y="14400"/>
                    </a:lnTo>
                    <a:lnTo>
                      <a:pt x="19200" y="14400"/>
                    </a:lnTo>
                    <a:lnTo>
                      <a:pt x="19200" y="14400"/>
                    </a:lnTo>
                    <a:lnTo>
                      <a:pt x="16800" y="12960"/>
                    </a:lnTo>
                    <a:lnTo>
                      <a:pt x="16800" y="11520"/>
                    </a:lnTo>
                    <a:lnTo>
                      <a:pt x="16800" y="11520"/>
                    </a:lnTo>
                    <a:lnTo>
                      <a:pt x="16800" y="10080"/>
                    </a:lnTo>
                    <a:lnTo>
                      <a:pt x="16800" y="8640"/>
                    </a:lnTo>
                    <a:lnTo>
                      <a:pt x="14400" y="7200"/>
                    </a:lnTo>
                    <a:lnTo>
                      <a:pt x="14400" y="5760"/>
                    </a:lnTo>
                    <a:lnTo>
                      <a:pt x="14400" y="4320"/>
                    </a:lnTo>
                    <a:lnTo>
                      <a:pt x="14400" y="1440"/>
                    </a:lnTo>
                    <a:lnTo>
                      <a:pt x="14400" y="0"/>
                    </a:lnTo>
                    <a:lnTo>
                      <a:pt x="0" y="0"/>
                    </a:lnTo>
                    <a:lnTo>
                      <a:pt x="2400" y="2880"/>
                    </a:lnTo>
                    <a:lnTo>
                      <a:pt x="2400" y="5760"/>
                    </a:lnTo>
                    <a:lnTo>
                      <a:pt x="2400" y="7200"/>
                    </a:lnTo>
                    <a:lnTo>
                      <a:pt x="2400" y="8640"/>
                    </a:lnTo>
                    <a:lnTo>
                      <a:pt x="2400" y="10080"/>
                    </a:lnTo>
                    <a:lnTo>
                      <a:pt x="4800" y="11520"/>
                    </a:lnTo>
                    <a:lnTo>
                      <a:pt x="4800" y="12960"/>
                    </a:lnTo>
                    <a:lnTo>
                      <a:pt x="4800" y="14400"/>
                    </a:lnTo>
                    <a:lnTo>
                      <a:pt x="7200" y="15840"/>
                    </a:lnTo>
                    <a:lnTo>
                      <a:pt x="7200" y="17280"/>
                    </a:lnTo>
                    <a:lnTo>
                      <a:pt x="7200" y="18720"/>
                    </a:lnTo>
                    <a:lnTo>
                      <a:pt x="9600" y="20160"/>
                    </a:lnTo>
                    <a:lnTo>
                      <a:pt x="9600" y="20160"/>
                    </a:lnTo>
                    <a:lnTo>
                      <a:pt x="9600" y="20160"/>
                    </a:lnTo>
                    <a:lnTo>
                      <a:pt x="12000" y="21600"/>
                    </a:lnTo>
                    <a:lnTo>
                      <a:pt x="12000" y="21600"/>
                    </a:lnTo>
                    <a:lnTo>
                      <a:pt x="12000" y="21600"/>
                    </a:lnTo>
                    <a:lnTo>
                      <a:pt x="21600" y="158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01" name="Shape 5201"/>
              <p:cNvSpPr/>
              <p:nvPr/>
            </p:nvSpPr>
            <p:spPr>
              <a:xfrm>
                <a:off x="900112" y="727075"/>
                <a:ext cx="26988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059" y="3086"/>
                    </a:moveTo>
                    <a:lnTo>
                      <a:pt x="19059" y="3086"/>
                    </a:lnTo>
                    <a:lnTo>
                      <a:pt x="17788" y="3086"/>
                    </a:lnTo>
                    <a:lnTo>
                      <a:pt x="16518" y="3086"/>
                    </a:lnTo>
                    <a:lnTo>
                      <a:pt x="16518" y="3086"/>
                    </a:lnTo>
                    <a:lnTo>
                      <a:pt x="15247" y="3086"/>
                    </a:lnTo>
                    <a:lnTo>
                      <a:pt x="13976" y="6171"/>
                    </a:lnTo>
                    <a:lnTo>
                      <a:pt x="12706" y="6171"/>
                    </a:lnTo>
                    <a:lnTo>
                      <a:pt x="11435" y="6171"/>
                    </a:lnTo>
                    <a:lnTo>
                      <a:pt x="10165" y="6171"/>
                    </a:lnTo>
                    <a:lnTo>
                      <a:pt x="10165" y="3086"/>
                    </a:lnTo>
                    <a:lnTo>
                      <a:pt x="8894" y="3086"/>
                    </a:lnTo>
                    <a:lnTo>
                      <a:pt x="7624" y="3086"/>
                    </a:lnTo>
                    <a:lnTo>
                      <a:pt x="6353" y="3086"/>
                    </a:lnTo>
                    <a:lnTo>
                      <a:pt x="6353" y="3086"/>
                    </a:lnTo>
                    <a:lnTo>
                      <a:pt x="5082" y="3086"/>
                    </a:lnTo>
                    <a:lnTo>
                      <a:pt x="5082" y="0"/>
                    </a:lnTo>
                    <a:lnTo>
                      <a:pt x="5082" y="0"/>
                    </a:lnTo>
                    <a:lnTo>
                      <a:pt x="5082" y="0"/>
                    </a:lnTo>
                    <a:lnTo>
                      <a:pt x="5082" y="0"/>
                    </a:lnTo>
                    <a:lnTo>
                      <a:pt x="0" y="12343"/>
                    </a:lnTo>
                    <a:lnTo>
                      <a:pt x="1271" y="12343"/>
                    </a:lnTo>
                    <a:lnTo>
                      <a:pt x="1271" y="15429"/>
                    </a:lnTo>
                    <a:lnTo>
                      <a:pt x="1271" y="15429"/>
                    </a:lnTo>
                    <a:lnTo>
                      <a:pt x="2541" y="15429"/>
                    </a:lnTo>
                    <a:lnTo>
                      <a:pt x="3812" y="18514"/>
                    </a:lnTo>
                    <a:lnTo>
                      <a:pt x="5082" y="18514"/>
                    </a:lnTo>
                    <a:lnTo>
                      <a:pt x="6353" y="18514"/>
                    </a:lnTo>
                    <a:lnTo>
                      <a:pt x="7624" y="21600"/>
                    </a:lnTo>
                    <a:lnTo>
                      <a:pt x="8894" y="21600"/>
                    </a:lnTo>
                    <a:lnTo>
                      <a:pt x="10165" y="21600"/>
                    </a:lnTo>
                    <a:lnTo>
                      <a:pt x="11435" y="21600"/>
                    </a:lnTo>
                    <a:lnTo>
                      <a:pt x="12706" y="21600"/>
                    </a:lnTo>
                    <a:lnTo>
                      <a:pt x="13976" y="21600"/>
                    </a:lnTo>
                    <a:lnTo>
                      <a:pt x="15247" y="21600"/>
                    </a:lnTo>
                    <a:lnTo>
                      <a:pt x="16518" y="21600"/>
                    </a:lnTo>
                    <a:lnTo>
                      <a:pt x="17788" y="18514"/>
                    </a:lnTo>
                    <a:lnTo>
                      <a:pt x="20329" y="18514"/>
                    </a:lnTo>
                    <a:lnTo>
                      <a:pt x="21600" y="18514"/>
                    </a:lnTo>
                    <a:lnTo>
                      <a:pt x="21600" y="18514"/>
                    </a:lnTo>
                    <a:lnTo>
                      <a:pt x="19059" y="30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02" name="Shape 5202"/>
              <p:cNvSpPr/>
              <p:nvPr/>
            </p:nvSpPr>
            <p:spPr>
              <a:xfrm>
                <a:off x="923925" y="715962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62"/>
                    </a:moveTo>
                    <a:lnTo>
                      <a:pt x="21600" y="1662"/>
                    </a:lnTo>
                    <a:lnTo>
                      <a:pt x="21600" y="1662"/>
                    </a:lnTo>
                    <a:lnTo>
                      <a:pt x="20661" y="0"/>
                    </a:lnTo>
                    <a:lnTo>
                      <a:pt x="20661" y="0"/>
                    </a:lnTo>
                    <a:lnTo>
                      <a:pt x="19722" y="0"/>
                    </a:lnTo>
                    <a:lnTo>
                      <a:pt x="19722" y="0"/>
                    </a:lnTo>
                    <a:lnTo>
                      <a:pt x="18783" y="0"/>
                    </a:lnTo>
                    <a:lnTo>
                      <a:pt x="17843" y="0"/>
                    </a:lnTo>
                    <a:lnTo>
                      <a:pt x="16904" y="0"/>
                    </a:lnTo>
                    <a:lnTo>
                      <a:pt x="16904" y="0"/>
                    </a:lnTo>
                    <a:lnTo>
                      <a:pt x="15965" y="0"/>
                    </a:lnTo>
                    <a:lnTo>
                      <a:pt x="15026" y="0"/>
                    </a:lnTo>
                    <a:lnTo>
                      <a:pt x="14087" y="0"/>
                    </a:lnTo>
                    <a:lnTo>
                      <a:pt x="13148" y="1662"/>
                    </a:lnTo>
                    <a:lnTo>
                      <a:pt x="12209" y="1662"/>
                    </a:lnTo>
                    <a:lnTo>
                      <a:pt x="11270" y="3323"/>
                    </a:lnTo>
                    <a:lnTo>
                      <a:pt x="9391" y="3323"/>
                    </a:lnTo>
                    <a:lnTo>
                      <a:pt x="8452" y="4985"/>
                    </a:lnTo>
                    <a:lnTo>
                      <a:pt x="6574" y="6646"/>
                    </a:lnTo>
                    <a:lnTo>
                      <a:pt x="5635" y="8308"/>
                    </a:lnTo>
                    <a:lnTo>
                      <a:pt x="3757" y="9969"/>
                    </a:lnTo>
                    <a:lnTo>
                      <a:pt x="2817" y="9969"/>
                    </a:lnTo>
                    <a:lnTo>
                      <a:pt x="1878" y="11631"/>
                    </a:lnTo>
                    <a:lnTo>
                      <a:pt x="939" y="11631"/>
                    </a:lnTo>
                    <a:lnTo>
                      <a:pt x="0" y="13292"/>
                    </a:lnTo>
                    <a:lnTo>
                      <a:pt x="1878" y="21600"/>
                    </a:lnTo>
                    <a:lnTo>
                      <a:pt x="2817" y="19938"/>
                    </a:lnTo>
                    <a:lnTo>
                      <a:pt x="3757" y="19938"/>
                    </a:lnTo>
                    <a:lnTo>
                      <a:pt x="5635" y="18277"/>
                    </a:lnTo>
                    <a:lnTo>
                      <a:pt x="6574" y="16615"/>
                    </a:lnTo>
                    <a:lnTo>
                      <a:pt x="7513" y="16615"/>
                    </a:lnTo>
                    <a:lnTo>
                      <a:pt x="9391" y="14954"/>
                    </a:lnTo>
                    <a:lnTo>
                      <a:pt x="10330" y="13292"/>
                    </a:lnTo>
                    <a:lnTo>
                      <a:pt x="12209" y="11631"/>
                    </a:lnTo>
                    <a:lnTo>
                      <a:pt x="13148" y="9969"/>
                    </a:lnTo>
                    <a:lnTo>
                      <a:pt x="15026" y="9969"/>
                    </a:lnTo>
                    <a:lnTo>
                      <a:pt x="15026" y="9969"/>
                    </a:lnTo>
                    <a:lnTo>
                      <a:pt x="15965" y="9969"/>
                    </a:lnTo>
                    <a:lnTo>
                      <a:pt x="15965" y="8308"/>
                    </a:lnTo>
                    <a:lnTo>
                      <a:pt x="16904" y="8308"/>
                    </a:lnTo>
                    <a:lnTo>
                      <a:pt x="16904" y="8308"/>
                    </a:lnTo>
                    <a:lnTo>
                      <a:pt x="17843" y="8308"/>
                    </a:lnTo>
                    <a:lnTo>
                      <a:pt x="17843" y="8308"/>
                    </a:lnTo>
                    <a:lnTo>
                      <a:pt x="17843" y="8308"/>
                    </a:lnTo>
                    <a:lnTo>
                      <a:pt x="18783" y="8308"/>
                    </a:lnTo>
                    <a:lnTo>
                      <a:pt x="18783" y="8308"/>
                    </a:lnTo>
                    <a:lnTo>
                      <a:pt x="18783" y="8308"/>
                    </a:lnTo>
                    <a:lnTo>
                      <a:pt x="18783" y="8308"/>
                    </a:lnTo>
                    <a:lnTo>
                      <a:pt x="18783" y="8308"/>
                    </a:lnTo>
                    <a:lnTo>
                      <a:pt x="18783" y="8308"/>
                    </a:lnTo>
                    <a:lnTo>
                      <a:pt x="18783" y="8308"/>
                    </a:lnTo>
                    <a:lnTo>
                      <a:pt x="21600" y="166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03" name="Shape 5203"/>
              <p:cNvSpPr/>
              <p:nvPr/>
            </p:nvSpPr>
            <p:spPr>
              <a:xfrm>
                <a:off x="949325" y="717550"/>
                <a:ext cx="15875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1600"/>
                    </a:moveTo>
                    <a:lnTo>
                      <a:pt x="10800" y="21600"/>
                    </a:lnTo>
                    <a:lnTo>
                      <a:pt x="12960" y="19008"/>
                    </a:lnTo>
                    <a:lnTo>
                      <a:pt x="17280" y="15552"/>
                    </a:lnTo>
                    <a:lnTo>
                      <a:pt x="17280" y="14688"/>
                    </a:lnTo>
                    <a:lnTo>
                      <a:pt x="17280" y="12960"/>
                    </a:lnTo>
                    <a:lnTo>
                      <a:pt x="19440" y="11232"/>
                    </a:lnTo>
                    <a:lnTo>
                      <a:pt x="19440" y="10368"/>
                    </a:lnTo>
                    <a:lnTo>
                      <a:pt x="19440" y="9504"/>
                    </a:lnTo>
                    <a:lnTo>
                      <a:pt x="19440" y="8640"/>
                    </a:lnTo>
                    <a:lnTo>
                      <a:pt x="21600" y="7776"/>
                    </a:lnTo>
                    <a:lnTo>
                      <a:pt x="21600" y="7776"/>
                    </a:lnTo>
                    <a:lnTo>
                      <a:pt x="21600" y="6912"/>
                    </a:lnTo>
                    <a:lnTo>
                      <a:pt x="21600" y="6048"/>
                    </a:lnTo>
                    <a:lnTo>
                      <a:pt x="21600" y="5184"/>
                    </a:ln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19440" y="3456"/>
                    </a:lnTo>
                    <a:lnTo>
                      <a:pt x="19440" y="2592"/>
                    </a:lnTo>
                    <a:lnTo>
                      <a:pt x="19440" y="2592"/>
                    </a:lnTo>
                    <a:lnTo>
                      <a:pt x="19440" y="1728"/>
                    </a:lnTo>
                    <a:lnTo>
                      <a:pt x="17280" y="864"/>
                    </a:lnTo>
                    <a:lnTo>
                      <a:pt x="17280" y="864"/>
                    </a:lnTo>
                    <a:lnTo>
                      <a:pt x="15120" y="0"/>
                    </a:lnTo>
                    <a:lnTo>
                      <a:pt x="8640" y="3456"/>
                    </a:lnTo>
                    <a:lnTo>
                      <a:pt x="8640" y="3456"/>
                    </a:lnTo>
                    <a:lnTo>
                      <a:pt x="8640" y="3456"/>
                    </a:lnTo>
                    <a:lnTo>
                      <a:pt x="8640" y="3456"/>
                    </a:lnTo>
                    <a:lnTo>
                      <a:pt x="8640" y="4320"/>
                    </a:lnTo>
                    <a:lnTo>
                      <a:pt x="8640" y="4320"/>
                    </a:lnTo>
                    <a:lnTo>
                      <a:pt x="8640" y="4320"/>
                    </a:lnTo>
                    <a:lnTo>
                      <a:pt x="8640" y="4320"/>
                    </a:lnTo>
                    <a:lnTo>
                      <a:pt x="8640" y="5184"/>
                    </a:lnTo>
                    <a:lnTo>
                      <a:pt x="10800" y="5184"/>
                    </a:lnTo>
                    <a:lnTo>
                      <a:pt x="10800" y="6048"/>
                    </a:lnTo>
                    <a:lnTo>
                      <a:pt x="8640" y="6048"/>
                    </a:lnTo>
                    <a:lnTo>
                      <a:pt x="8640" y="6912"/>
                    </a:lnTo>
                    <a:lnTo>
                      <a:pt x="8640" y="7776"/>
                    </a:lnTo>
                    <a:lnTo>
                      <a:pt x="8640" y="7776"/>
                    </a:lnTo>
                    <a:lnTo>
                      <a:pt x="8640" y="8640"/>
                    </a:lnTo>
                    <a:lnTo>
                      <a:pt x="8640" y="9504"/>
                    </a:lnTo>
                    <a:lnTo>
                      <a:pt x="8640" y="10368"/>
                    </a:lnTo>
                    <a:lnTo>
                      <a:pt x="6480" y="12096"/>
                    </a:lnTo>
                    <a:lnTo>
                      <a:pt x="6480" y="12960"/>
                    </a:lnTo>
                    <a:lnTo>
                      <a:pt x="4320" y="14688"/>
                    </a:lnTo>
                    <a:lnTo>
                      <a:pt x="2160" y="17280"/>
                    </a:lnTo>
                    <a:lnTo>
                      <a:pt x="0" y="19872"/>
                    </a:lnTo>
                    <a:lnTo>
                      <a:pt x="0" y="19872"/>
                    </a:lnTo>
                    <a:lnTo>
                      <a:pt x="10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04" name="Shape 5204"/>
              <p:cNvSpPr/>
              <p:nvPr/>
            </p:nvSpPr>
            <p:spPr>
              <a:xfrm>
                <a:off x="942975" y="754062"/>
                <a:ext cx="1428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17280"/>
                    </a:moveTo>
                    <a:lnTo>
                      <a:pt x="14400" y="17280"/>
                    </a:lnTo>
                    <a:lnTo>
                      <a:pt x="14400" y="17280"/>
                    </a:lnTo>
                    <a:lnTo>
                      <a:pt x="14400" y="17280"/>
                    </a:lnTo>
                    <a:lnTo>
                      <a:pt x="14400" y="17280"/>
                    </a:lnTo>
                    <a:lnTo>
                      <a:pt x="14400" y="17280"/>
                    </a:lnTo>
                    <a:lnTo>
                      <a:pt x="12000" y="17280"/>
                    </a:lnTo>
                    <a:lnTo>
                      <a:pt x="12000" y="16416"/>
                    </a:lnTo>
                    <a:lnTo>
                      <a:pt x="12000" y="16416"/>
                    </a:lnTo>
                    <a:lnTo>
                      <a:pt x="12000" y="16416"/>
                    </a:lnTo>
                    <a:lnTo>
                      <a:pt x="12000" y="15552"/>
                    </a:lnTo>
                    <a:lnTo>
                      <a:pt x="12000" y="15552"/>
                    </a:lnTo>
                    <a:lnTo>
                      <a:pt x="12000" y="14688"/>
                    </a:lnTo>
                    <a:lnTo>
                      <a:pt x="12000" y="13824"/>
                    </a:lnTo>
                    <a:lnTo>
                      <a:pt x="12000" y="13824"/>
                    </a:lnTo>
                    <a:lnTo>
                      <a:pt x="12000" y="12960"/>
                    </a:lnTo>
                    <a:lnTo>
                      <a:pt x="14400" y="12960"/>
                    </a:lnTo>
                    <a:lnTo>
                      <a:pt x="14400" y="12096"/>
                    </a:lnTo>
                    <a:lnTo>
                      <a:pt x="14400" y="11232"/>
                    </a:lnTo>
                    <a:lnTo>
                      <a:pt x="14400" y="9504"/>
                    </a:lnTo>
                    <a:lnTo>
                      <a:pt x="16800" y="7776"/>
                    </a:lnTo>
                    <a:lnTo>
                      <a:pt x="16800" y="6912"/>
                    </a:lnTo>
                    <a:lnTo>
                      <a:pt x="21600" y="4320"/>
                    </a:lnTo>
                    <a:lnTo>
                      <a:pt x="21600" y="1728"/>
                    </a:lnTo>
                    <a:lnTo>
                      <a:pt x="9600" y="0"/>
                    </a:lnTo>
                    <a:lnTo>
                      <a:pt x="7200" y="2592"/>
                    </a:lnTo>
                    <a:lnTo>
                      <a:pt x="4800" y="5184"/>
                    </a:lnTo>
                    <a:lnTo>
                      <a:pt x="4800" y="6912"/>
                    </a:lnTo>
                    <a:lnTo>
                      <a:pt x="2400" y="8640"/>
                    </a:lnTo>
                    <a:lnTo>
                      <a:pt x="2400" y="9504"/>
                    </a:lnTo>
                    <a:lnTo>
                      <a:pt x="0" y="11232"/>
                    </a:lnTo>
                    <a:lnTo>
                      <a:pt x="0" y="12096"/>
                    </a:lnTo>
                    <a:lnTo>
                      <a:pt x="0" y="12096"/>
                    </a:lnTo>
                    <a:lnTo>
                      <a:pt x="0" y="12960"/>
                    </a:lnTo>
                    <a:lnTo>
                      <a:pt x="0" y="13824"/>
                    </a:lnTo>
                    <a:lnTo>
                      <a:pt x="0" y="14688"/>
                    </a:lnTo>
                    <a:lnTo>
                      <a:pt x="0" y="14688"/>
                    </a:lnTo>
                    <a:lnTo>
                      <a:pt x="0" y="15552"/>
                    </a:lnTo>
                    <a:lnTo>
                      <a:pt x="0" y="16416"/>
                    </a:lnTo>
                    <a:lnTo>
                      <a:pt x="0" y="17280"/>
                    </a:lnTo>
                    <a:lnTo>
                      <a:pt x="0" y="17280"/>
                    </a:lnTo>
                    <a:lnTo>
                      <a:pt x="0" y="18144"/>
                    </a:lnTo>
                    <a:lnTo>
                      <a:pt x="2400" y="19008"/>
                    </a:lnTo>
                    <a:lnTo>
                      <a:pt x="2400" y="19872"/>
                    </a:lnTo>
                    <a:lnTo>
                      <a:pt x="2400" y="19872"/>
                    </a:lnTo>
                    <a:lnTo>
                      <a:pt x="4800" y="20736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14400" y="172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05" name="Shape 5205"/>
              <p:cNvSpPr/>
              <p:nvPr/>
            </p:nvSpPr>
            <p:spPr>
              <a:xfrm>
                <a:off x="947737" y="774700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722" y="0"/>
                    </a:moveTo>
                    <a:lnTo>
                      <a:pt x="19722" y="0"/>
                    </a:lnTo>
                    <a:lnTo>
                      <a:pt x="16904" y="1662"/>
                    </a:lnTo>
                    <a:lnTo>
                      <a:pt x="14087" y="4985"/>
                    </a:lnTo>
                    <a:lnTo>
                      <a:pt x="12209" y="6646"/>
                    </a:lnTo>
                    <a:lnTo>
                      <a:pt x="11270" y="8308"/>
                    </a:lnTo>
                    <a:lnTo>
                      <a:pt x="10330" y="9969"/>
                    </a:lnTo>
                    <a:lnTo>
                      <a:pt x="8452" y="9969"/>
                    </a:lnTo>
                    <a:lnTo>
                      <a:pt x="8452" y="9969"/>
                    </a:lnTo>
                    <a:lnTo>
                      <a:pt x="7513" y="11631"/>
                    </a:lnTo>
                    <a:lnTo>
                      <a:pt x="6574" y="11631"/>
                    </a:lnTo>
                    <a:lnTo>
                      <a:pt x="6574" y="11631"/>
                    </a:lnTo>
                    <a:lnTo>
                      <a:pt x="5635" y="11631"/>
                    </a:lnTo>
                    <a:lnTo>
                      <a:pt x="5635" y="11631"/>
                    </a:lnTo>
                    <a:lnTo>
                      <a:pt x="4696" y="11631"/>
                    </a:lnTo>
                    <a:lnTo>
                      <a:pt x="4696" y="11631"/>
                    </a:lnTo>
                    <a:lnTo>
                      <a:pt x="3757" y="11631"/>
                    </a:lnTo>
                    <a:lnTo>
                      <a:pt x="3757" y="11631"/>
                    </a:lnTo>
                    <a:lnTo>
                      <a:pt x="3757" y="11631"/>
                    </a:lnTo>
                    <a:lnTo>
                      <a:pt x="2817" y="11631"/>
                    </a:lnTo>
                    <a:lnTo>
                      <a:pt x="2817" y="11631"/>
                    </a:lnTo>
                    <a:lnTo>
                      <a:pt x="2817" y="11631"/>
                    </a:lnTo>
                    <a:lnTo>
                      <a:pt x="2817" y="11631"/>
                    </a:lnTo>
                    <a:lnTo>
                      <a:pt x="2817" y="11631"/>
                    </a:lnTo>
                    <a:lnTo>
                      <a:pt x="0" y="19938"/>
                    </a:lnTo>
                    <a:lnTo>
                      <a:pt x="0" y="19938"/>
                    </a:lnTo>
                    <a:lnTo>
                      <a:pt x="939" y="19938"/>
                    </a:lnTo>
                    <a:lnTo>
                      <a:pt x="1878" y="21600"/>
                    </a:lnTo>
                    <a:lnTo>
                      <a:pt x="2817" y="21600"/>
                    </a:lnTo>
                    <a:lnTo>
                      <a:pt x="2817" y="21600"/>
                    </a:lnTo>
                    <a:lnTo>
                      <a:pt x="3757" y="21600"/>
                    </a:lnTo>
                    <a:lnTo>
                      <a:pt x="4696" y="21600"/>
                    </a:lnTo>
                    <a:lnTo>
                      <a:pt x="5635" y="21600"/>
                    </a:lnTo>
                    <a:lnTo>
                      <a:pt x="5635" y="21600"/>
                    </a:lnTo>
                    <a:lnTo>
                      <a:pt x="6574" y="21600"/>
                    </a:lnTo>
                    <a:lnTo>
                      <a:pt x="7513" y="19938"/>
                    </a:lnTo>
                    <a:lnTo>
                      <a:pt x="8452" y="19938"/>
                    </a:lnTo>
                    <a:lnTo>
                      <a:pt x="8452" y="19938"/>
                    </a:lnTo>
                    <a:lnTo>
                      <a:pt x="9391" y="19938"/>
                    </a:lnTo>
                    <a:lnTo>
                      <a:pt x="10330" y="18277"/>
                    </a:lnTo>
                    <a:lnTo>
                      <a:pt x="11270" y="18277"/>
                    </a:lnTo>
                    <a:lnTo>
                      <a:pt x="12209" y="16615"/>
                    </a:lnTo>
                    <a:lnTo>
                      <a:pt x="14087" y="16615"/>
                    </a:lnTo>
                    <a:lnTo>
                      <a:pt x="15026" y="14954"/>
                    </a:lnTo>
                    <a:lnTo>
                      <a:pt x="16904" y="13292"/>
                    </a:lnTo>
                    <a:lnTo>
                      <a:pt x="19722" y="9969"/>
                    </a:lnTo>
                    <a:lnTo>
                      <a:pt x="21600" y="8308"/>
                    </a:lnTo>
                    <a:lnTo>
                      <a:pt x="21600" y="8308"/>
                    </a:lnTo>
                    <a:lnTo>
                      <a:pt x="197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06" name="Shape 5206"/>
              <p:cNvSpPr/>
              <p:nvPr/>
            </p:nvSpPr>
            <p:spPr>
              <a:xfrm>
                <a:off x="981075" y="762000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62"/>
                    </a:moveTo>
                    <a:lnTo>
                      <a:pt x="21600" y="1662"/>
                    </a:lnTo>
                    <a:lnTo>
                      <a:pt x="21600" y="1662"/>
                    </a:lnTo>
                    <a:lnTo>
                      <a:pt x="20661" y="0"/>
                    </a:lnTo>
                    <a:lnTo>
                      <a:pt x="19722" y="0"/>
                    </a:lnTo>
                    <a:lnTo>
                      <a:pt x="18783" y="0"/>
                    </a:lnTo>
                    <a:lnTo>
                      <a:pt x="18783" y="0"/>
                    </a:lnTo>
                    <a:lnTo>
                      <a:pt x="17843" y="0"/>
                    </a:lnTo>
                    <a:lnTo>
                      <a:pt x="16904" y="0"/>
                    </a:lnTo>
                    <a:lnTo>
                      <a:pt x="15965" y="0"/>
                    </a:lnTo>
                    <a:lnTo>
                      <a:pt x="15965" y="0"/>
                    </a:lnTo>
                    <a:lnTo>
                      <a:pt x="15026" y="0"/>
                    </a:lnTo>
                    <a:lnTo>
                      <a:pt x="14087" y="0"/>
                    </a:lnTo>
                    <a:lnTo>
                      <a:pt x="13148" y="0"/>
                    </a:lnTo>
                    <a:lnTo>
                      <a:pt x="13148" y="1662"/>
                    </a:lnTo>
                    <a:lnTo>
                      <a:pt x="12209" y="1662"/>
                    </a:lnTo>
                    <a:lnTo>
                      <a:pt x="11270" y="1662"/>
                    </a:lnTo>
                    <a:lnTo>
                      <a:pt x="10330" y="3323"/>
                    </a:lnTo>
                    <a:lnTo>
                      <a:pt x="9391" y="3323"/>
                    </a:lnTo>
                    <a:lnTo>
                      <a:pt x="7513" y="4985"/>
                    </a:lnTo>
                    <a:lnTo>
                      <a:pt x="6574" y="6646"/>
                    </a:lnTo>
                    <a:lnTo>
                      <a:pt x="4696" y="8308"/>
                    </a:lnTo>
                    <a:lnTo>
                      <a:pt x="1878" y="9969"/>
                    </a:lnTo>
                    <a:lnTo>
                      <a:pt x="0" y="13292"/>
                    </a:lnTo>
                    <a:lnTo>
                      <a:pt x="1878" y="21600"/>
                    </a:lnTo>
                    <a:lnTo>
                      <a:pt x="4696" y="18277"/>
                    </a:lnTo>
                    <a:lnTo>
                      <a:pt x="7513" y="14954"/>
                    </a:lnTo>
                    <a:lnTo>
                      <a:pt x="8452" y="14954"/>
                    </a:lnTo>
                    <a:lnTo>
                      <a:pt x="10330" y="13292"/>
                    </a:lnTo>
                    <a:lnTo>
                      <a:pt x="11270" y="11631"/>
                    </a:lnTo>
                    <a:lnTo>
                      <a:pt x="13148" y="9969"/>
                    </a:lnTo>
                    <a:lnTo>
                      <a:pt x="13148" y="9969"/>
                    </a:lnTo>
                    <a:lnTo>
                      <a:pt x="14087" y="9969"/>
                    </a:lnTo>
                    <a:lnTo>
                      <a:pt x="14087" y="9969"/>
                    </a:lnTo>
                    <a:lnTo>
                      <a:pt x="15026" y="9969"/>
                    </a:lnTo>
                    <a:lnTo>
                      <a:pt x="15965" y="8308"/>
                    </a:lnTo>
                    <a:lnTo>
                      <a:pt x="15965" y="8308"/>
                    </a:lnTo>
                    <a:lnTo>
                      <a:pt x="16904" y="8308"/>
                    </a:lnTo>
                    <a:lnTo>
                      <a:pt x="16904" y="8308"/>
                    </a:lnTo>
                    <a:lnTo>
                      <a:pt x="16904" y="8308"/>
                    </a:lnTo>
                    <a:lnTo>
                      <a:pt x="17843" y="8308"/>
                    </a:lnTo>
                    <a:lnTo>
                      <a:pt x="17843" y="8308"/>
                    </a:lnTo>
                    <a:lnTo>
                      <a:pt x="17843" y="8308"/>
                    </a:lnTo>
                    <a:lnTo>
                      <a:pt x="18783" y="8308"/>
                    </a:lnTo>
                    <a:lnTo>
                      <a:pt x="18783" y="8308"/>
                    </a:lnTo>
                    <a:lnTo>
                      <a:pt x="18783" y="8308"/>
                    </a:lnTo>
                    <a:lnTo>
                      <a:pt x="18783" y="8308"/>
                    </a:lnTo>
                    <a:lnTo>
                      <a:pt x="18783" y="8308"/>
                    </a:lnTo>
                    <a:lnTo>
                      <a:pt x="21600" y="166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07" name="Shape 5207"/>
              <p:cNvSpPr/>
              <p:nvPr/>
            </p:nvSpPr>
            <p:spPr>
              <a:xfrm>
                <a:off x="1008062" y="763587"/>
                <a:ext cx="1428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9008"/>
                    </a:lnTo>
                    <a:lnTo>
                      <a:pt x="16800" y="16416"/>
                    </a:lnTo>
                    <a:lnTo>
                      <a:pt x="16800" y="14688"/>
                    </a:lnTo>
                    <a:lnTo>
                      <a:pt x="16800" y="12960"/>
                    </a:lnTo>
                    <a:lnTo>
                      <a:pt x="19200" y="12096"/>
                    </a:lnTo>
                    <a:lnTo>
                      <a:pt x="19200" y="10368"/>
                    </a:lnTo>
                    <a:lnTo>
                      <a:pt x="19200" y="9504"/>
                    </a:lnTo>
                    <a:lnTo>
                      <a:pt x="21600" y="8640"/>
                    </a:lnTo>
                    <a:lnTo>
                      <a:pt x="21600" y="8640"/>
                    </a:lnTo>
                    <a:lnTo>
                      <a:pt x="21600" y="7776"/>
                    </a:lnTo>
                    <a:lnTo>
                      <a:pt x="21600" y="6912"/>
                    </a:lnTo>
                    <a:lnTo>
                      <a:pt x="21600" y="6048"/>
                    </a:lnTo>
                    <a:lnTo>
                      <a:pt x="21600" y="5184"/>
                    </a:lnTo>
                    <a:lnTo>
                      <a:pt x="21600" y="5184"/>
                    </a:lnTo>
                    <a:lnTo>
                      <a:pt x="21600" y="4320"/>
                    </a:lnTo>
                    <a:lnTo>
                      <a:pt x="21600" y="3456"/>
                    </a:lnTo>
                    <a:lnTo>
                      <a:pt x="19200" y="2592"/>
                    </a:lnTo>
                    <a:lnTo>
                      <a:pt x="19200" y="2592"/>
                    </a:lnTo>
                    <a:lnTo>
                      <a:pt x="19200" y="1728"/>
                    </a:lnTo>
                    <a:lnTo>
                      <a:pt x="16800" y="864"/>
                    </a:lnTo>
                    <a:lnTo>
                      <a:pt x="16800" y="864"/>
                    </a:lnTo>
                    <a:lnTo>
                      <a:pt x="14400" y="0"/>
                    </a:lnTo>
                    <a:lnTo>
                      <a:pt x="7200" y="3456"/>
                    </a:lnTo>
                    <a:lnTo>
                      <a:pt x="7200" y="3456"/>
                    </a:lnTo>
                    <a:lnTo>
                      <a:pt x="7200" y="3456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5184"/>
                    </a:lnTo>
                    <a:lnTo>
                      <a:pt x="7200" y="5184"/>
                    </a:lnTo>
                    <a:lnTo>
                      <a:pt x="7200" y="6048"/>
                    </a:lnTo>
                    <a:lnTo>
                      <a:pt x="7200" y="6048"/>
                    </a:lnTo>
                    <a:lnTo>
                      <a:pt x="7200" y="6912"/>
                    </a:lnTo>
                    <a:lnTo>
                      <a:pt x="7200" y="6912"/>
                    </a:lnTo>
                    <a:lnTo>
                      <a:pt x="7200" y="7776"/>
                    </a:lnTo>
                    <a:lnTo>
                      <a:pt x="7200" y="8640"/>
                    </a:lnTo>
                    <a:lnTo>
                      <a:pt x="7200" y="8640"/>
                    </a:lnTo>
                    <a:lnTo>
                      <a:pt x="7200" y="9504"/>
                    </a:lnTo>
                    <a:lnTo>
                      <a:pt x="7200" y="10368"/>
                    </a:lnTo>
                    <a:lnTo>
                      <a:pt x="4800" y="12096"/>
                    </a:lnTo>
                    <a:lnTo>
                      <a:pt x="4800" y="13824"/>
                    </a:lnTo>
                    <a:lnTo>
                      <a:pt x="2400" y="14688"/>
                    </a:lnTo>
                    <a:lnTo>
                      <a:pt x="2400" y="17280"/>
                    </a:lnTo>
                    <a:lnTo>
                      <a:pt x="0" y="19872"/>
                    </a:lnTo>
                    <a:lnTo>
                      <a:pt x="0" y="19872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08" name="Shape 5208"/>
              <p:cNvSpPr/>
              <p:nvPr/>
            </p:nvSpPr>
            <p:spPr>
              <a:xfrm>
                <a:off x="1000125" y="800100"/>
                <a:ext cx="15875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17280"/>
                    </a:moveTo>
                    <a:lnTo>
                      <a:pt x="12960" y="17280"/>
                    </a:lnTo>
                    <a:lnTo>
                      <a:pt x="12960" y="17280"/>
                    </a:lnTo>
                    <a:lnTo>
                      <a:pt x="12960" y="17280"/>
                    </a:lnTo>
                    <a:lnTo>
                      <a:pt x="12960" y="17280"/>
                    </a:lnTo>
                    <a:lnTo>
                      <a:pt x="12960" y="17280"/>
                    </a:lnTo>
                    <a:lnTo>
                      <a:pt x="12960" y="17280"/>
                    </a:lnTo>
                    <a:lnTo>
                      <a:pt x="12960" y="16416"/>
                    </a:lnTo>
                    <a:lnTo>
                      <a:pt x="10800" y="16416"/>
                    </a:lnTo>
                    <a:lnTo>
                      <a:pt x="10800" y="16416"/>
                    </a:lnTo>
                    <a:lnTo>
                      <a:pt x="10800" y="15552"/>
                    </a:lnTo>
                    <a:lnTo>
                      <a:pt x="10800" y="15552"/>
                    </a:lnTo>
                    <a:lnTo>
                      <a:pt x="10800" y="14688"/>
                    </a:lnTo>
                    <a:lnTo>
                      <a:pt x="12960" y="14688"/>
                    </a:lnTo>
                    <a:lnTo>
                      <a:pt x="12960" y="13824"/>
                    </a:lnTo>
                    <a:lnTo>
                      <a:pt x="12960" y="12960"/>
                    </a:lnTo>
                    <a:lnTo>
                      <a:pt x="12960" y="12960"/>
                    </a:lnTo>
                    <a:lnTo>
                      <a:pt x="12960" y="12096"/>
                    </a:lnTo>
                    <a:lnTo>
                      <a:pt x="12960" y="11232"/>
                    </a:lnTo>
                    <a:lnTo>
                      <a:pt x="15120" y="9504"/>
                    </a:lnTo>
                    <a:lnTo>
                      <a:pt x="15120" y="8640"/>
                    </a:lnTo>
                    <a:lnTo>
                      <a:pt x="17280" y="6912"/>
                    </a:lnTo>
                    <a:lnTo>
                      <a:pt x="19440" y="4320"/>
                    </a:lnTo>
                    <a:lnTo>
                      <a:pt x="21600" y="1728"/>
                    </a:lnTo>
                    <a:lnTo>
                      <a:pt x="10800" y="0"/>
                    </a:lnTo>
                    <a:lnTo>
                      <a:pt x="8640" y="2592"/>
                    </a:lnTo>
                    <a:lnTo>
                      <a:pt x="6480" y="5184"/>
                    </a:lnTo>
                    <a:lnTo>
                      <a:pt x="4320" y="6912"/>
                    </a:lnTo>
                    <a:lnTo>
                      <a:pt x="4320" y="8640"/>
                    </a:lnTo>
                    <a:lnTo>
                      <a:pt x="2160" y="9504"/>
                    </a:lnTo>
                    <a:lnTo>
                      <a:pt x="2160" y="11232"/>
                    </a:lnTo>
                    <a:lnTo>
                      <a:pt x="2160" y="12096"/>
                    </a:lnTo>
                    <a:lnTo>
                      <a:pt x="0" y="12096"/>
                    </a:lnTo>
                    <a:lnTo>
                      <a:pt x="0" y="12960"/>
                    </a:lnTo>
                    <a:lnTo>
                      <a:pt x="0" y="13824"/>
                    </a:lnTo>
                    <a:lnTo>
                      <a:pt x="0" y="14688"/>
                    </a:lnTo>
                    <a:lnTo>
                      <a:pt x="0" y="14688"/>
                    </a:lnTo>
                    <a:lnTo>
                      <a:pt x="0" y="15552"/>
                    </a:lnTo>
                    <a:lnTo>
                      <a:pt x="0" y="16416"/>
                    </a:lnTo>
                    <a:lnTo>
                      <a:pt x="0" y="17280"/>
                    </a:lnTo>
                    <a:lnTo>
                      <a:pt x="0" y="17280"/>
                    </a:lnTo>
                    <a:lnTo>
                      <a:pt x="0" y="18144"/>
                    </a:lnTo>
                    <a:lnTo>
                      <a:pt x="2160" y="19008"/>
                    </a:lnTo>
                    <a:lnTo>
                      <a:pt x="2160" y="19872"/>
                    </a:lnTo>
                    <a:lnTo>
                      <a:pt x="2160" y="19872"/>
                    </a:lnTo>
                    <a:lnTo>
                      <a:pt x="4320" y="20736"/>
                    </a:lnTo>
                    <a:lnTo>
                      <a:pt x="6480" y="21600"/>
                    </a:lnTo>
                    <a:lnTo>
                      <a:pt x="6480" y="21600"/>
                    </a:lnTo>
                    <a:lnTo>
                      <a:pt x="12960" y="172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09" name="Shape 5209"/>
              <p:cNvSpPr/>
              <p:nvPr/>
            </p:nvSpPr>
            <p:spPr>
              <a:xfrm>
                <a:off x="1004887" y="820737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783" y="0"/>
                    </a:moveTo>
                    <a:lnTo>
                      <a:pt x="18783" y="0"/>
                    </a:lnTo>
                    <a:lnTo>
                      <a:pt x="17843" y="1662"/>
                    </a:lnTo>
                    <a:lnTo>
                      <a:pt x="16904" y="3323"/>
                    </a:lnTo>
                    <a:lnTo>
                      <a:pt x="15026" y="4985"/>
                    </a:lnTo>
                    <a:lnTo>
                      <a:pt x="14087" y="4985"/>
                    </a:lnTo>
                    <a:lnTo>
                      <a:pt x="12209" y="6646"/>
                    </a:lnTo>
                    <a:lnTo>
                      <a:pt x="11270" y="8308"/>
                    </a:lnTo>
                    <a:lnTo>
                      <a:pt x="10330" y="9969"/>
                    </a:lnTo>
                    <a:lnTo>
                      <a:pt x="8452" y="9969"/>
                    </a:lnTo>
                    <a:lnTo>
                      <a:pt x="8452" y="11631"/>
                    </a:lnTo>
                    <a:lnTo>
                      <a:pt x="7513" y="11631"/>
                    </a:lnTo>
                    <a:lnTo>
                      <a:pt x="6574" y="11631"/>
                    </a:lnTo>
                    <a:lnTo>
                      <a:pt x="6574" y="11631"/>
                    </a:lnTo>
                    <a:lnTo>
                      <a:pt x="5635" y="11631"/>
                    </a:lnTo>
                    <a:lnTo>
                      <a:pt x="5635" y="11631"/>
                    </a:lnTo>
                    <a:lnTo>
                      <a:pt x="4696" y="11631"/>
                    </a:lnTo>
                    <a:lnTo>
                      <a:pt x="4696" y="13292"/>
                    </a:lnTo>
                    <a:lnTo>
                      <a:pt x="3757" y="13292"/>
                    </a:lnTo>
                    <a:lnTo>
                      <a:pt x="3757" y="13292"/>
                    </a:lnTo>
                    <a:lnTo>
                      <a:pt x="3757" y="13292"/>
                    </a:lnTo>
                    <a:lnTo>
                      <a:pt x="2817" y="11631"/>
                    </a:lnTo>
                    <a:lnTo>
                      <a:pt x="2817" y="11631"/>
                    </a:lnTo>
                    <a:lnTo>
                      <a:pt x="2817" y="11631"/>
                    </a:lnTo>
                    <a:lnTo>
                      <a:pt x="2817" y="11631"/>
                    </a:lnTo>
                    <a:lnTo>
                      <a:pt x="2817" y="11631"/>
                    </a:lnTo>
                    <a:lnTo>
                      <a:pt x="0" y="19938"/>
                    </a:lnTo>
                    <a:lnTo>
                      <a:pt x="0" y="19938"/>
                    </a:lnTo>
                    <a:lnTo>
                      <a:pt x="939" y="19938"/>
                    </a:lnTo>
                    <a:lnTo>
                      <a:pt x="1878" y="21600"/>
                    </a:lnTo>
                    <a:lnTo>
                      <a:pt x="1878" y="21600"/>
                    </a:lnTo>
                    <a:lnTo>
                      <a:pt x="2817" y="21600"/>
                    </a:lnTo>
                    <a:lnTo>
                      <a:pt x="3757" y="21600"/>
                    </a:lnTo>
                    <a:lnTo>
                      <a:pt x="4696" y="21600"/>
                    </a:lnTo>
                    <a:lnTo>
                      <a:pt x="4696" y="21600"/>
                    </a:lnTo>
                    <a:lnTo>
                      <a:pt x="5635" y="21600"/>
                    </a:lnTo>
                    <a:lnTo>
                      <a:pt x="6574" y="21600"/>
                    </a:lnTo>
                    <a:lnTo>
                      <a:pt x="7513" y="19938"/>
                    </a:lnTo>
                    <a:lnTo>
                      <a:pt x="7513" y="19938"/>
                    </a:lnTo>
                    <a:lnTo>
                      <a:pt x="8452" y="19938"/>
                    </a:lnTo>
                    <a:lnTo>
                      <a:pt x="9391" y="19938"/>
                    </a:lnTo>
                    <a:lnTo>
                      <a:pt x="10330" y="19938"/>
                    </a:lnTo>
                    <a:lnTo>
                      <a:pt x="10330" y="18277"/>
                    </a:lnTo>
                    <a:lnTo>
                      <a:pt x="12209" y="16615"/>
                    </a:lnTo>
                    <a:lnTo>
                      <a:pt x="13148" y="16615"/>
                    </a:lnTo>
                    <a:lnTo>
                      <a:pt x="15026" y="14954"/>
                    </a:lnTo>
                    <a:lnTo>
                      <a:pt x="15965" y="13292"/>
                    </a:lnTo>
                    <a:lnTo>
                      <a:pt x="17843" y="11631"/>
                    </a:lnTo>
                    <a:lnTo>
                      <a:pt x="18783" y="9969"/>
                    </a:lnTo>
                    <a:lnTo>
                      <a:pt x="20661" y="9969"/>
                    </a:lnTo>
                    <a:lnTo>
                      <a:pt x="21600" y="8308"/>
                    </a:lnTo>
                    <a:lnTo>
                      <a:pt x="21600" y="8308"/>
                    </a:lnTo>
                    <a:lnTo>
                      <a:pt x="1878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10" name="Shape 5210"/>
              <p:cNvSpPr/>
              <p:nvPr/>
            </p:nvSpPr>
            <p:spPr>
              <a:xfrm>
                <a:off x="1036637" y="806450"/>
                <a:ext cx="36513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43"/>
                    </a:moveTo>
                    <a:lnTo>
                      <a:pt x="21600" y="1543"/>
                    </a:lnTo>
                    <a:lnTo>
                      <a:pt x="20661" y="0"/>
                    </a:lnTo>
                    <a:lnTo>
                      <a:pt x="19722" y="0"/>
                    </a:lnTo>
                    <a:lnTo>
                      <a:pt x="19722" y="0"/>
                    </a:lnTo>
                    <a:lnTo>
                      <a:pt x="18783" y="0"/>
                    </a:lnTo>
                    <a:lnTo>
                      <a:pt x="17843" y="0"/>
                    </a:lnTo>
                    <a:lnTo>
                      <a:pt x="16904" y="0"/>
                    </a:lnTo>
                    <a:lnTo>
                      <a:pt x="16904" y="0"/>
                    </a:lnTo>
                    <a:lnTo>
                      <a:pt x="15965" y="0"/>
                    </a:lnTo>
                    <a:lnTo>
                      <a:pt x="15026" y="0"/>
                    </a:lnTo>
                    <a:lnTo>
                      <a:pt x="15026" y="0"/>
                    </a:lnTo>
                    <a:lnTo>
                      <a:pt x="14087" y="0"/>
                    </a:lnTo>
                    <a:lnTo>
                      <a:pt x="13148" y="1543"/>
                    </a:lnTo>
                    <a:lnTo>
                      <a:pt x="13148" y="1543"/>
                    </a:lnTo>
                    <a:lnTo>
                      <a:pt x="12209" y="1543"/>
                    </a:lnTo>
                    <a:lnTo>
                      <a:pt x="11270" y="3086"/>
                    </a:lnTo>
                    <a:lnTo>
                      <a:pt x="10330" y="3086"/>
                    </a:lnTo>
                    <a:lnTo>
                      <a:pt x="9391" y="4629"/>
                    </a:lnTo>
                    <a:lnTo>
                      <a:pt x="8452" y="6171"/>
                    </a:lnTo>
                    <a:lnTo>
                      <a:pt x="6574" y="6171"/>
                    </a:lnTo>
                    <a:lnTo>
                      <a:pt x="5635" y="9257"/>
                    </a:lnTo>
                    <a:lnTo>
                      <a:pt x="2817" y="10800"/>
                    </a:lnTo>
                    <a:lnTo>
                      <a:pt x="0" y="13886"/>
                    </a:lnTo>
                    <a:lnTo>
                      <a:pt x="2817" y="21600"/>
                    </a:lnTo>
                    <a:lnTo>
                      <a:pt x="5635" y="18514"/>
                    </a:lnTo>
                    <a:lnTo>
                      <a:pt x="8452" y="15429"/>
                    </a:lnTo>
                    <a:lnTo>
                      <a:pt x="9391" y="13886"/>
                    </a:lnTo>
                    <a:lnTo>
                      <a:pt x="11270" y="12343"/>
                    </a:lnTo>
                    <a:lnTo>
                      <a:pt x="12209" y="10800"/>
                    </a:lnTo>
                    <a:lnTo>
                      <a:pt x="13148" y="10800"/>
                    </a:lnTo>
                    <a:lnTo>
                      <a:pt x="14087" y="9257"/>
                    </a:lnTo>
                    <a:lnTo>
                      <a:pt x="14087" y="9257"/>
                    </a:lnTo>
                    <a:lnTo>
                      <a:pt x="15026" y="9257"/>
                    </a:lnTo>
                    <a:lnTo>
                      <a:pt x="15026" y="9257"/>
                    </a:lnTo>
                    <a:lnTo>
                      <a:pt x="15965" y="9257"/>
                    </a:lnTo>
                    <a:lnTo>
                      <a:pt x="15965" y="7714"/>
                    </a:lnTo>
                    <a:lnTo>
                      <a:pt x="16904" y="7714"/>
                    </a:lnTo>
                    <a:lnTo>
                      <a:pt x="16904" y="7714"/>
                    </a:lnTo>
                    <a:lnTo>
                      <a:pt x="16904" y="7714"/>
                    </a:lnTo>
                    <a:lnTo>
                      <a:pt x="17843" y="7714"/>
                    </a:lnTo>
                    <a:lnTo>
                      <a:pt x="17843" y="7714"/>
                    </a:lnTo>
                    <a:lnTo>
                      <a:pt x="17843" y="7714"/>
                    </a:lnTo>
                    <a:lnTo>
                      <a:pt x="17843" y="7714"/>
                    </a:lnTo>
                    <a:lnTo>
                      <a:pt x="17843" y="7714"/>
                    </a:lnTo>
                    <a:lnTo>
                      <a:pt x="17843" y="7714"/>
                    </a:lnTo>
                    <a:lnTo>
                      <a:pt x="17843" y="7714"/>
                    </a:lnTo>
                    <a:lnTo>
                      <a:pt x="17843" y="7714"/>
                    </a:lnTo>
                    <a:lnTo>
                      <a:pt x="21600" y="15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11" name="Shape 5211"/>
              <p:cNvSpPr/>
              <p:nvPr/>
            </p:nvSpPr>
            <p:spPr>
              <a:xfrm>
                <a:off x="1062037" y="808037"/>
                <a:ext cx="14288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8900"/>
                    </a:lnTo>
                    <a:lnTo>
                      <a:pt x="16800" y="16200"/>
                    </a:lnTo>
                    <a:lnTo>
                      <a:pt x="16800" y="14400"/>
                    </a:lnTo>
                    <a:lnTo>
                      <a:pt x="19200" y="13500"/>
                    </a:lnTo>
                    <a:lnTo>
                      <a:pt x="19200" y="11700"/>
                    </a:lnTo>
                    <a:lnTo>
                      <a:pt x="19200" y="10800"/>
                    </a:lnTo>
                    <a:lnTo>
                      <a:pt x="21600" y="9900"/>
                    </a:lnTo>
                    <a:lnTo>
                      <a:pt x="21600" y="9000"/>
                    </a:lnTo>
                    <a:lnTo>
                      <a:pt x="21600" y="81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21600" y="6300"/>
                    </a:lnTo>
                    <a:lnTo>
                      <a:pt x="21600" y="5400"/>
                    </a:lnTo>
                    <a:lnTo>
                      <a:pt x="21600" y="4500"/>
                    </a:lnTo>
                    <a:lnTo>
                      <a:pt x="21600" y="4500"/>
                    </a:lnTo>
                    <a:lnTo>
                      <a:pt x="21600" y="3600"/>
                    </a:lnTo>
                    <a:lnTo>
                      <a:pt x="21600" y="2700"/>
                    </a:lnTo>
                    <a:lnTo>
                      <a:pt x="19200" y="1800"/>
                    </a:lnTo>
                    <a:lnTo>
                      <a:pt x="19200" y="1800"/>
                    </a:lnTo>
                    <a:lnTo>
                      <a:pt x="19200" y="900"/>
                    </a:lnTo>
                    <a:lnTo>
                      <a:pt x="16800" y="0"/>
                    </a:lnTo>
                    <a:lnTo>
                      <a:pt x="16800" y="0"/>
                    </a:lnTo>
                    <a:lnTo>
                      <a:pt x="7200" y="3600"/>
                    </a:lnTo>
                    <a:lnTo>
                      <a:pt x="7200" y="3600"/>
                    </a:lnTo>
                    <a:lnTo>
                      <a:pt x="9600" y="3600"/>
                    </a:lnTo>
                    <a:lnTo>
                      <a:pt x="9600" y="36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5400"/>
                    </a:lnTo>
                    <a:lnTo>
                      <a:pt x="9600" y="5400"/>
                    </a:lnTo>
                    <a:lnTo>
                      <a:pt x="9600" y="6300"/>
                    </a:lnTo>
                    <a:lnTo>
                      <a:pt x="9600" y="6300"/>
                    </a:lnTo>
                    <a:lnTo>
                      <a:pt x="9600" y="7200"/>
                    </a:lnTo>
                    <a:lnTo>
                      <a:pt x="9600" y="7200"/>
                    </a:lnTo>
                    <a:lnTo>
                      <a:pt x="9600" y="8100"/>
                    </a:lnTo>
                    <a:lnTo>
                      <a:pt x="7200" y="9000"/>
                    </a:lnTo>
                    <a:lnTo>
                      <a:pt x="7200" y="9000"/>
                    </a:lnTo>
                    <a:lnTo>
                      <a:pt x="7200" y="10800"/>
                    </a:lnTo>
                    <a:lnTo>
                      <a:pt x="4800" y="11700"/>
                    </a:lnTo>
                    <a:lnTo>
                      <a:pt x="4800" y="13500"/>
                    </a:lnTo>
                    <a:lnTo>
                      <a:pt x="4800" y="15300"/>
                    </a:lnTo>
                    <a:lnTo>
                      <a:pt x="2400" y="18000"/>
                    </a:lnTo>
                    <a:lnTo>
                      <a:pt x="0" y="20700"/>
                    </a:lnTo>
                    <a:lnTo>
                      <a:pt x="0" y="20700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12" name="Shape 5212"/>
              <p:cNvSpPr/>
              <p:nvPr/>
            </p:nvSpPr>
            <p:spPr>
              <a:xfrm>
                <a:off x="1054100" y="844550"/>
                <a:ext cx="15875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18000"/>
                    </a:move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7100"/>
                    </a:lnTo>
                    <a:lnTo>
                      <a:pt x="12960" y="17100"/>
                    </a:lnTo>
                    <a:lnTo>
                      <a:pt x="12960" y="17100"/>
                    </a:lnTo>
                    <a:lnTo>
                      <a:pt x="12960" y="16200"/>
                    </a:lnTo>
                    <a:lnTo>
                      <a:pt x="12960" y="16200"/>
                    </a:lnTo>
                    <a:lnTo>
                      <a:pt x="12960" y="15300"/>
                    </a:lnTo>
                    <a:lnTo>
                      <a:pt x="12960" y="15300"/>
                    </a:lnTo>
                    <a:lnTo>
                      <a:pt x="12960" y="14400"/>
                    </a:lnTo>
                    <a:lnTo>
                      <a:pt x="12960" y="14400"/>
                    </a:lnTo>
                    <a:lnTo>
                      <a:pt x="12960" y="13500"/>
                    </a:lnTo>
                    <a:lnTo>
                      <a:pt x="12960" y="12600"/>
                    </a:lnTo>
                    <a:lnTo>
                      <a:pt x="12960" y="12600"/>
                    </a:lnTo>
                    <a:lnTo>
                      <a:pt x="15120" y="10800"/>
                    </a:lnTo>
                    <a:lnTo>
                      <a:pt x="15120" y="9900"/>
                    </a:lnTo>
                    <a:lnTo>
                      <a:pt x="15120" y="8100"/>
                    </a:lnTo>
                    <a:lnTo>
                      <a:pt x="17280" y="7200"/>
                    </a:lnTo>
                    <a:lnTo>
                      <a:pt x="19440" y="3600"/>
                    </a:lnTo>
                    <a:lnTo>
                      <a:pt x="21600" y="900"/>
                    </a:lnTo>
                    <a:lnTo>
                      <a:pt x="10800" y="0"/>
                    </a:lnTo>
                    <a:lnTo>
                      <a:pt x="8640" y="2700"/>
                    </a:lnTo>
                    <a:lnTo>
                      <a:pt x="6480" y="5400"/>
                    </a:lnTo>
                    <a:lnTo>
                      <a:pt x="4320" y="7200"/>
                    </a:lnTo>
                    <a:lnTo>
                      <a:pt x="4320" y="8100"/>
                    </a:lnTo>
                    <a:lnTo>
                      <a:pt x="2160" y="9900"/>
                    </a:lnTo>
                    <a:lnTo>
                      <a:pt x="2160" y="10800"/>
                    </a:lnTo>
                    <a:lnTo>
                      <a:pt x="2160" y="11700"/>
                    </a:lnTo>
                    <a:lnTo>
                      <a:pt x="2160" y="12600"/>
                    </a:lnTo>
                    <a:lnTo>
                      <a:pt x="2160" y="13500"/>
                    </a:lnTo>
                    <a:lnTo>
                      <a:pt x="0" y="14400"/>
                    </a:lnTo>
                    <a:lnTo>
                      <a:pt x="0" y="153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7100"/>
                    </a:lnTo>
                    <a:lnTo>
                      <a:pt x="0" y="18000"/>
                    </a:lnTo>
                    <a:lnTo>
                      <a:pt x="2160" y="18000"/>
                    </a:lnTo>
                    <a:lnTo>
                      <a:pt x="2160" y="18900"/>
                    </a:lnTo>
                    <a:lnTo>
                      <a:pt x="2160" y="19800"/>
                    </a:lnTo>
                    <a:lnTo>
                      <a:pt x="2160" y="19800"/>
                    </a:lnTo>
                    <a:lnTo>
                      <a:pt x="4320" y="20700"/>
                    </a:lnTo>
                    <a:lnTo>
                      <a:pt x="4320" y="21600"/>
                    </a:lnTo>
                    <a:lnTo>
                      <a:pt x="6480" y="21600"/>
                    </a:lnTo>
                    <a:lnTo>
                      <a:pt x="6480" y="21600"/>
                    </a:lnTo>
                    <a:lnTo>
                      <a:pt x="1296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13" name="Shape 5213"/>
              <p:cNvSpPr/>
              <p:nvPr/>
            </p:nvSpPr>
            <p:spPr>
              <a:xfrm>
                <a:off x="1058862" y="865187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722" y="0"/>
                    </a:moveTo>
                    <a:lnTo>
                      <a:pt x="19722" y="0"/>
                    </a:lnTo>
                    <a:lnTo>
                      <a:pt x="16904" y="1662"/>
                    </a:lnTo>
                    <a:lnTo>
                      <a:pt x="14087" y="4985"/>
                    </a:lnTo>
                    <a:lnTo>
                      <a:pt x="12209" y="6646"/>
                    </a:lnTo>
                    <a:lnTo>
                      <a:pt x="11270" y="8308"/>
                    </a:lnTo>
                    <a:lnTo>
                      <a:pt x="9391" y="8308"/>
                    </a:lnTo>
                    <a:lnTo>
                      <a:pt x="8452" y="9969"/>
                    </a:lnTo>
                    <a:lnTo>
                      <a:pt x="7513" y="9969"/>
                    </a:lnTo>
                    <a:lnTo>
                      <a:pt x="7513" y="11631"/>
                    </a:lnTo>
                    <a:lnTo>
                      <a:pt x="6574" y="11631"/>
                    </a:lnTo>
                    <a:lnTo>
                      <a:pt x="6574" y="11631"/>
                    </a:lnTo>
                    <a:lnTo>
                      <a:pt x="5635" y="11631"/>
                    </a:lnTo>
                    <a:lnTo>
                      <a:pt x="5635" y="11631"/>
                    </a:lnTo>
                    <a:lnTo>
                      <a:pt x="4696" y="11631"/>
                    </a:lnTo>
                    <a:lnTo>
                      <a:pt x="4696" y="11631"/>
                    </a:lnTo>
                    <a:lnTo>
                      <a:pt x="3757" y="11631"/>
                    </a:lnTo>
                    <a:lnTo>
                      <a:pt x="3757" y="11631"/>
                    </a:lnTo>
                    <a:lnTo>
                      <a:pt x="3757" y="11631"/>
                    </a:lnTo>
                    <a:lnTo>
                      <a:pt x="3757" y="11631"/>
                    </a:lnTo>
                    <a:lnTo>
                      <a:pt x="3757" y="11631"/>
                    </a:lnTo>
                    <a:lnTo>
                      <a:pt x="2817" y="11631"/>
                    </a:lnTo>
                    <a:lnTo>
                      <a:pt x="2817" y="11631"/>
                    </a:lnTo>
                    <a:lnTo>
                      <a:pt x="2817" y="11631"/>
                    </a:lnTo>
                    <a:lnTo>
                      <a:pt x="0" y="18277"/>
                    </a:lnTo>
                    <a:lnTo>
                      <a:pt x="939" y="19938"/>
                    </a:lnTo>
                    <a:lnTo>
                      <a:pt x="939" y="19938"/>
                    </a:lnTo>
                    <a:lnTo>
                      <a:pt x="1878" y="19938"/>
                    </a:lnTo>
                    <a:lnTo>
                      <a:pt x="2817" y="21600"/>
                    </a:lnTo>
                    <a:lnTo>
                      <a:pt x="2817" y="21600"/>
                    </a:lnTo>
                    <a:lnTo>
                      <a:pt x="3757" y="21600"/>
                    </a:lnTo>
                    <a:lnTo>
                      <a:pt x="4696" y="21600"/>
                    </a:lnTo>
                    <a:lnTo>
                      <a:pt x="5635" y="21600"/>
                    </a:lnTo>
                    <a:lnTo>
                      <a:pt x="5635" y="21600"/>
                    </a:lnTo>
                    <a:lnTo>
                      <a:pt x="6574" y="19938"/>
                    </a:lnTo>
                    <a:lnTo>
                      <a:pt x="7513" y="19938"/>
                    </a:lnTo>
                    <a:lnTo>
                      <a:pt x="7513" y="19938"/>
                    </a:lnTo>
                    <a:lnTo>
                      <a:pt x="8452" y="19938"/>
                    </a:lnTo>
                    <a:lnTo>
                      <a:pt x="9391" y="18277"/>
                    </a:lnTo>
                    <a:lnTo>
                      <a:pt x="9391" y="18277"/>
                    </a:lnTo>
                    <a:lnTo>
                      <a:pt x="10330" y="18277"/>
                    </a:lnTo>
                    <a:lnTo>
                      <a:pt x="12209" y="16615"/>
                    </a:lnTo>
                    <a:lnTo>
                      <a:pt x="13148" y="14954"/>
                    </a:lnTo>
                    <a:lnTo>
                      <a:pt x="15026" y="14954"/>
                    </a:lnTo>
                    <a:lnTo>
                      <a:pt x="15965" y="13292"/>
                    </a:lnTo>
                    <a:lnTo>
                      <a:pt x="18783" y="9969"/>
                    </a:lnTo>
                    <a:lnTo>
                      <a:pt x="21600" y="6646"/>
                    </a:lnTo>
                    <a:lnTo>
                      <a:pt x="21600" y="6646"/>
                    </a:lnTo>
                    <a:lnTo>
                      <a:pt x="197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14" name="Shape 5214"/>
              <p:cNvSpPr/>
              <p:nvPr/>
            </p:nvSpPr>
            <p:spPr>
              <a:xfrm>
                <a:off x="1092200" y="850900"/>
                <a:ext cx="38100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323"/>
                    </a:moveTo>
                    <a:lnTo>
                      <a:pt x="21600" y="3323"/>
                    </a:lnTo>
                    <a:lnTo>
                      <a:pt x="20700" y="1662"/>
                    </a:lnTo>
                    <a:lnTo>
                      <a:pt x="19800" y="1662"/>
                    </a:lnTo>
                    <a:lnTo>
                      <a:pt x="18900" y="1662"/>
                    </a:lnTo>
                    <a:lnTo>
                      <a:pt x="18900" y="1662"/>
                    </a:lnTo>
                    <a:lnTo>
                      <a:pt x="18000" y="0"/>
                    </a:lnTo>
                    <a:lnTo>
                      <a:pt x="17100" y="0"/>
                    </a:lnTo>
                    <a:lnTo>
                      <a:pt x="17100" y="0"/>
                    </a:lnTo>
                    <a:lnTo>
                      <a:pt x="16200" y="0"/>
                    </a:lnTo>
                    <a:lnTo>
                      <a:pt x="15300" y="1662"/>
                    </a:lnTo>
                    <a:lnTo>
                      <a:pt x="14400" y="1662"/>
                    </a:lnTo>
                    <a:lnTo>
                      <a:pt x="14400" y="1662"/>
                    </a:lnTo>
                    <a:lnTo>
                      <a:pt x="13500" y="1662"/>
                    </a:lnTo>
                    <a:lnTo>
                      <a:pt x="12600" y="1662"/>
                    </a:lnTo>
                    <a:lnTo>
                      <a:pt x="12600" y="3323"/>
                    </a:lnTo>
                    <a:lnTo>
                      <a:pt x="11700" y="3323"/>
                    </a:lnTo>
                    <a:lnTo>
                      <a:pt x="10800" y="3323"/>
                    </a:lnTo>
                    <a:lnTo>
                      <a:pt x="9900" y="4985"/>
                    </a:lnTo>
                    <a:lnTo>
                      <a:pt x="8100" y="6646"/>
                    </a:lnTo>
                    <a:lnTo>
                      <a:pt x="7200" y="6646"/>
                    </a:lnTo>
                    <a:lnTo>
                      <a:pt x="5400" y="8308"/>
                    </a:lnTo>
                    <a:lnTo>
                      <a:pt x="2700" y="11631"/>
                    </a:lnTo>
                    <a:lnTo>
                      <a:pt x="0" y="14954"/>
                    </a:lnTo>
                    <a:lnTo>
                      <a:pt x="1800" y="21600"/>
                    </a:lnTo>
                    <a:lnTo>
                      <a:pt x="5400" y="19938"/>
                    </a:lnTo>
                    <a:lnTo>
                      <a:pt x="8100" y="16615"/>
                    </a:lnTo>
                    <a:lnTo>
                      <a:pt x="9000" y="14954"/>
                    </a:lnTo>
                    <a:lnTo>
                      <a:pt x="10800" y="13292"/>
                    </a:lnTo>
                    <a:lnTo>
                      <a:pt x="11700" y="13292"/>
                    </a:lnTo>
                    <a:lnTo>
                      <a:pt x="12600" y="11631"/>
                    </a:lnTo>
                    <a:lnTo>
                      <a:pt x="13500" y="11631"/>
                    </a:lnTo>
                    <a:lnTo>
                      <a:pt x="14400" y="11631"/>
                    </a:lnTo>
                    <a:lnTo>
                      <a:pt x="14400" y="9969"/>
                    </a:lnTo>
                    <a:lnTo>
                      <a:pt x="15300" y="9969"/>
                    </a:lnTo>
                    <a:lnTo>
                      <a:pt x="15300" y="9969"/>
                    </a:lnTo>
                    <a:lnTo>
                      <a:pt x="16200" y="9969"/>
                    </a:lnTo>
                    <a:lnTo>
                      <a:pt x="16200" y="9969"/>
                    </a:lnTo>
                    <a:lnTo>
                      <a:pt x="16200" y="9969"/>
                    </a:lnTo>
                    <a:lnTo>
                      <a:pt x="17100" y="9969"/>
                    </a:lnTo>
                    <a:lnTo>
                      <a:pt x="17100" y="9969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21600" y="332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15" name="Shape 5215"/>
              <p:cNvSpPr/>
              <p:nvPr/>
            </p:nvSpPr>
            <p:spPr>
              <a:xfrm>
                <a:off x="1119187" y="854075"/>
                <a:ext cx="14288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2000" y="20700"/>
                    </a:lnTo>
                    <a:lnTo>
                      <a:pt x="14400" y="18900"/>
                    </a:lnTo>
                    <a:lnTo>
                      <a:pt x="14400" y="18000"/>
                    </a:lnTo>
                    <a:lnTo>
                      <a:pt x="16800" y="16200"/>
                    </a:lnTo>
                    <a:lnTo>
                      <a:pt x="16800" y="15300"/>
                    </a:lnTo>
                    <a:lnTo>
                      <a:pt x="19200" y="13500"/>
                    </a:lnTo>
                    <a:lnTo>
                      <a:pt x="19200" y="11700"/>
                    </a:lnTo>
                    <a:lnTo>
                      <a:pt x="19200" y="10800"/>
                    </a:lnTo>
                    <a:lnTo>
                      <a:pt x="21600" y="9900"/>
                    </a:lnTo>
                    <a:lnTo>
                      <a:pt x="21600" y="9000"/>
                    </a:lnTo>
                    <a:lnTo>
                      <a:pt x="21600" y="81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21600" y="6300"/>
                    </a:lnTo>
                    <a:lnTo>
                      <a:pt x="21600" y="5400"/>
                    </a:lnTo>
                    <a:lnTo>
                      <a:pt x="21600" y="4500"/>
                    </a:lnTo>
                    <a:lnTo>
                      <a:pt x="21600" y="4500"/>
                    </a:lnTo>
                    <a:lnTo>
                      <a:pt x="21600" y="3600"/>
                    </a:lnTo>
                    <a:lnTo>
                      <a:pt x="21600" y="2700"/>
                    </a:lnTo>
                    <a:lnTo>
                      <a:pt x="21600" y="1800"/>
                    </a:lnTo>
                    <a:lnTo>
                      <a:pt x="19200" y="1800"/>
                    </a:lnTo>
                    <a:lnTo>
                      <a:pt x="19200" y="900"/>
                    </a:lnTo>
                    <a:lnTo>
                      <a:pt x="16800" y="0"/>
                    </a:lnTo>
                    <a:lnTo>
                      <a:pt x="16800" y="0"/>
                    </a:lnTo>
                    <a:lnTo>
                      <a:pt x="7200" y="3600"/>
                    </a:lnTo>
                    <a:lnTo>
                      <a:pt x="7200" y="3600"/>
                    </a:lnTo>
                    <a:lnTo>
                      <a:pt x="7200" y="3600"/>
                    </a:lnTo>
                    <a:lnTo>
                      <a:pt x="7200" y="3600"/>
                    </a:lnTo>
                    <a:lnTo>
                      <a:pt x="7200" y="36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5400"/>
                    </a:lnTo>
                    <a:lnTo>
                      <a:pt x="9600" y="5400"/>
                    </a:lnTo>
                    <a:lnTo>
                      <a:pt x="9600" y="6300"/>
                    </a:lnTo>
                    <a:lnTo>
                      <a:pt x="9600" y="6300"/>
                    </a:lnTo>
                    <a:lnTo>
                      <a:pt x="9600" y="7200"/>
                    </a:lnTo>
                    <a:lnTo>
                      <a:pt x="9600" y="7200"/>
                    </a:lnTo>
                    <a:lnTo>
                      <a:pt x="7200" y="8100"/>
                    </a:lnTo>
                    <a:lnTo>
                      <a:pt x="7200" y="9000"/>
                    </a:lnTo>
                    <a:lnTo>
                      <a:pt x="7200" y="9000"/>
                    </a:lnTo>
                    <a:lnTo>
                      <a:pt x="7200" y="10800"/>
                    </a:lnTo>
                    <a:lnTo>
                      <a:pt x="4800" y="11700"/>
                    </a:lnTo>
                    <a:lnTo>
                      <a:pt x="4800" y="13500"/>
                    </a:lnTo>
                    <a:lnTo>
                      <a:pt x="2400" y="15300"/>
                    </a:lnTo>
                    <a:lnTo>
                      <a:pt x="2400" y="16200"/>
                    </a:lnTo>
                    <a:lnTo>
                      <a:pt x="2400" y="18000"/>
                    </a:lnTo>
                    <a:lnTo>
                      <a:pt x="0" y="18900"/>
                    </a:lnTo>
                    <a:lnTo>
                      <a:pt x="0" y="20700"/>
                    </a:lnTo>
                    <a:lnTo>
                      <a:pt x="0" y="20700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16" name="Shape 5216"/>
              <p:cNvSpPr/>
              <p:nvPr/>
            </p:nvSpPr>
            <p:spPr>
              <a:xfrm>
                <a:off x="1111250" y="890587"/>
                <a:ext cx="15875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18000"/>
                    </a:move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7100"/>
                    </a:lnTo>
                    <a:lnTo>
                      <a:pt x="12960" y="17100"/>
                    </a:lnTo>
                    <a:lnTo>
                      <a:pt x="12960" y="16200"/>
                    </a:lnTo>
                    <a:lnTo>
                      <a:pt x="12960" y="16200"/>
                    </a:lnTo>
                    <a:lnTo>
                      <a:pt x="12960" y="16200"/>
                    </a:lnTo>
                    <a:lnTo>
                      <a:pt x="12960" y="15300"/>
                    </a:lnTo>
                    <a:lnTo>
                      <a:pt x="12960" y="14400"/>
                    </a:lnTo>
                    <a:lnTo>
                      <a:pt x="12960" y="14400"/>
                    </a:lnTo>
                    <a:lnTo>
                      <a:pt x="12960" y="13500"/>
                    </a:lnTo>
                    <a:lnTo>
                      <a:pt x="12960" y="12600"/>
                    </a:lnTo>
                    <a:lnTo>
                      <a:pt x="12960" y="12600"/>
                    </a:lnTo>
                    <a:lnTo>
                      <a:pt x="15120" y="10800"/>
                    </a:lnTo>
                    <a:lnTo>
                      <a:pt x="15120" y="9900"/>
                    </a:lnTo>
                    <a:lnTo>
                      <a:pt x="17280" y="8100"/>
                    </a:lnTo>
                    <a:lnTo>
                      <a:pt x="17280" y="7200"/>
                    </a:lnTo>
                    <a:lnTo>
                      <a:pt x="19440" y="5400"/>
                    </a:lnTo>
                    <a:lnTo>
                      <a:pt x="19440" y="3600"/>
                    </a:lnTo>
                    <a:lnTo>
                      <a:pt x="19440" y="2700"/>
                    </a:lnTo>
                    <a:lnTo>
                      <a:pt x="21600" y="900"/>
                    </a:lnTo>
                    <a:lnTo>
                      <a:pt x="10800" y="0"/>
                    </a:lnTo>
                    <a:lnTo>
                      <a:pt x="8640" y="900"/>
                    </a:lnTo>
                    <a:lnTo>
                      <a:pt x="8640" y="2700"/>
                    </a:lnTo>
                    <a:lnTo>
                      <a:pt x="6480" y="3600"/>
                    </a:lnTo>
                    <a:lnTo>
                      <a:pt x="6480" y="5400"/>
                    </a:lnTo>
                    <a:lnTo>
                      <a:pt x="6480" y="7200"/>
                    </a:lnTo>
                    <a:lnTo>
                      <a:pt x="4320" y="8100"/>
                    </a:lnTo>
                    <a:lnTo>
                      <a:pt x="2160" y="9900"/>
                    </a:lnTo>
                    <a:lnTo>
                      <a:pt x="2160" y="10800"/>
                    </a:lnTo>
                    <a:lnTo>
                      <a:pt x="2160" y="11700"/>
                    </a:lnTo>
                    <a:lnTo>
                      <a:pt x="2160" y="12600"/>
                    </a:lnTo>
                    <a:lnTo>
                      <a:pt x="2160" y="13500"/>
                    </a:lnTo>
                    <a:lnTo>
                      <a:pt x="2160" y="14400"/>
                    </a:lnTo>
                    <a:lnTo>
                      <a:pt x="0" y="153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7100"/>
                    </a:lnTo>
                    <a:lnTo>
                      <a:pt x="0" y="18000"/>
                    </a:lnTo>
                    <a:lnTo>
                      <a:pt x="2160" y="18000"/>
                    </a:lnTo>
                    <a:lnTo>
                      <a:pt x="2160" y="18900"/>
                    </a:lnTo>
                    <a:lnTo>
                      <a:pt x="2160" y="19800"/>
                    </a:lnTo>
                    <a:lnTo>
                      <a:pt x="2160" y="19800"/>
                    </a:lnTo>
                    <a:lnTo>
                      <a:pt x="4320" y="20700"/>
                    </a:lnTo>
                    <a:lnTo>
                      <a:pt x="4320" y="21600"/>
                    </a:lnTo>
                    <a:lnTo>
                      <a:pt x="6480" y="21600"/>
                    </a:lnTo>
                    <a:lnTo>
                      <a:pt x="6480" y="21600"/>
                    </a:lnTo>
                    <a:lnTo>
                      <a:pt x="1296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17" name="Shape 5217"/>
              <p:cNvSpPr/>
              <p:nvPr/>
            </p:nvSpPr>
            <p:spPr>
              <a:xfrm>
                <a:off x="1116012" y="911225"/>
                <a:ext cx="38101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0"/>
                    </a:moveTo>
                    <a:lnTo>
                      <a:pt x="18900" y="0"/>
                    </a:lnTo>
                    <a:lnTo>
                      <a:pt x="18000" y="0"/>
                    </a:lnTo>
                    <a:lnTo>
                      <a:pt x="16200" y="1662"/>
                    </a:lnTo>
                    <a:lnTo>
                      <a:pt x="15300" y="3323"/>
                    </a:lnTo>
                    <a:lnTo>
                      <a:pt x="13500" y="4985"/>
                    </a:lnTo>
                    <a:lnTo>
                      <a:pt x="12600" y="6646"/>
                    </a:lnTo>
                    <a:lnTo>
                      <a:pt x="10800" y="6646"/>
                    </a:lnTo>
                    <a:lnTo>
                      <a:pt x="9900" y="8308"/>
                    </a:lnTo>
                    <a:lnTo>
                      <a:pt x="8100" y="9969"/>
                    </a:lnTo>
                    <a:lnTo>
                      <a:pt x="8100" y="9969"/>
                    </a:lnTo>
                    <a:lnTo>
                      <a:pt x="7200" y="9969"/>
                    </a:lnTo>
                    <a:lnTo>
                      <a:pt x="7200" y="11631"/>
                    </a:lnTo>
                    <a:lnTo>
                      <a:pt x="6300" y="11631"/>
                    </a:lnTo>
                    <a:lnTo>
                      <a:pt x="5400" y="11631"/>
                    </a:lnTo>
                    <a:lnTo>
                      <a:pt x="5400" y="11631"/>
                    </a:lnTo>
                    <a:lnTo>
                      <a:pt x="4500" y="11631"/>
                    </a:lnTo>
                    <a:lnTo>
                      <a:pt x="4500" y="11631"/>
                    </a:lnTo>
                    <a:lnTo>
                      <a:pt x="4500" y="11631"/>
                    </a:lnTo>
                    <a:lnTo>
                      <a:pt x="3600" y="11631"/>
                    </a:lnTo>
                    <a:lnTo>
                      <a:pt x="3600" y="11631"/>
                    </a:lnTo>
                    <a:lnTo>
                      <a:pt x="3600" y="11631"/>
                    </a:lnTo>
                    <a:lnTo>
                      <a:pt x="2700" y="11631"/>
                    </a:lnTo>
                    <a:lnTo>
                      <a:pt x="2700" y="11631"/>
                    </a:lnTo>
                    <a:lnTo>
                      <a:pt x="2700" y="11631"/>
                    </a:lnTo>
                    <a:lnTo>
                      <a:pt x="2700" y="11631"/>
                    </a:lnTo>
                    <a:lnTo>
                      <a:pt x="0" y="18277"/>
                    </a:lnTo>
                    <a:lnTo>
                      <a:pt x="900" y="19938"/>
                    </a:lnTo>
                    <a:lnTo>
                      <a:pt x="900" y="19938"/>
                    </a:lnTo>
                    <a:lnTo>
                      <a:pt x="1800" y="19938"/>
                    </a:lnTo>
                    <a:lnTo>
                      <a:pt x="2700" y="21600"/>
                    </a:lnTo>
                    <a:lnTo>
                      <a:pt x="3600" y="21600"/>
                    </a:lnTo>
                    <a:lnTo>
                      <a:pt x="3600" y="21600"/>
                    </a:lnTo>
                    <a:lnTo>
                      <a:pt x="4500" y="21600"/>
                    </a:lnTo>
                    <a:lnTo>
                      <a:pt x="5400" y="21600"/>
                    </a:lnTo>
                    <a:lnTo>
                      <a:pt x="5400" y="19938"/>
                    </a:lnTo>
                    <a:lnTo>
                      <a:pt x="6300" y="19938"/>
                    </a:lnTo>
                    <a:lnTo>
                      <a:pt x="7200" y="19938"/>
                    </a:lnTo>
                    <a:lnTo>
                      <a:pt x="8100" y="19938"/>
                    </a:lnTo>
                    <a:lnTo>
                      <a:pt x="8100" y="18277"/>
                    </a:lnTo>
                    <a:lnTo>
                      <a:pt x="9000" y="18277"/>
                    </a:lnTo>
                    <a:lnTo>
                      <a:pt x="9900" y="18277"/>
                    </a:lnTo>
                    <a:lnTo>
                      <a:pt x="10800" y="16615"/>
                    </a:lnTo>
                    <a:lnTo>
                      <a:pt x="11700" y="16615"/>
                    </a:lnTo>
                    <a:lnTo>
                      <a:pt x="13500" y="14954"/>
                    </a:lnTo>
                    <a:lnTo>
                      <a:pt x="14400" y="13292"/>
                    </a:lnTo>
                    <a:lnTo>
                      <a:pt x="16200" y="11631"/>
                    </a:lnTo>
                    <a:lnTo>
                      <a:pt x="17100" y="11631"/>
                    </a:lnTo>
                    <a:lnTo>
                      <a:pt x="18900" y="9969"/>
                    </a:lnTo>
                    <a:lnTo>
                      <a:pt x="19800" y="8308"/>
                    </a:lnTo>
                    <a:lnTo>
                      <a:pt x="20700" y="6646"/>
                    </a:lnTo>
                    <a:lnTo>
                      <a:pt x="21600" y="6646"/>
                    </a:lnTo>
                    <a:lnTo>
                      <a:pt x="189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18" name="Shape 5218"/>
              <p:cNvSpPr/>
              <p:nvPr/>
            </p:nvSpPr>
            <p:spPr>
              <a:xfrm>
                <a:off x="1152525" y="917575"/>
                <a:ext cx="1588" cy="1588"/>
              </a:xfrm>
              <a:prstGeom prst="rect">
                <a:avLst/>
              </a:prstGeom>
              <a:solidFill>
                <a:srgbClr val="00000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19" name="Shape 5219"/>
              <p:cNvSpPr/>
              <p:nvPr/>
            </p:nvSpPr>
            <p:spPr>
              <a:xfrm>
                <a:off x="1149350" y="895350"/>
                <a:ext cx="34925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086"/>
                    </a:moveTo>
                    <a:lnTo>
                      <a:pt x="21600" y="3086"/>
                    </a:lnTo>
                    <a:lnTo>
                      <a:pt x="20618" y="1543"/>
                    </a:lnTo>
                    <a:lnTo>
                      <a:pt x="20618" y="1543"/>
                    </a:lnTo>
                    <a:lnTo>
                      <a:pt x="19636" y="1543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5709" y="1543"/>
                    </a:lnTo>
                    <a:lnTo>
                      <a:pt x="14727" y="1543"/>
                    </a:lnTo>
                    <a:lnTo>
                      <a:pt x="14727" y="1543"/>
                    </a:lnTo>
                    <a:lnTo>
                      <a:pt x="13745" y="1543"/>
                    </a:lnTo>
                    <a:lnTo>
                      <a:pt x="12764" y="1543"/>
                    </a:lnTo>
                    <a:lnTo>
                      <a:pt x="11782" y="3086"/>
                    </a:lnTo>
                    <a:lnTo>
                      <a:pt x="10800" y="4629"/>
                    </a:lnTo>
                    <a:lnTo>
                      <a:pt x="8836" y="6171"/>
                    </a:lnTo>
                    <a:lnTo>
                      <a:pt x="7855" y="7714"/>
                    </a:lnTo>
                    <a:lnTo>
                      <a:pt x="5891" y="9257"/>
                    </a:lnTo>
                    <a:lnTo>
                      <a:pt x="4909" y="9257"/>
                    </a:lnTo>
                    <a:lnTo>
                      <a:pt x="3927" y="10800"/>
                    </a:lnTo>
                    <a:lnTo>
                      <a:pt x="1964" y="12343"/>
                    </a:lnTo>
                    <a:lnTo>
                      <a:pt x="982" y="13886"/>
                    </a:lnTo>
                    <a:lnTo>
                      <a:pt x="0" y="15429"/>
                    </a:lnTo>
                    <a:lnTo>
                      <a:pt x="2945" y="21600"/>
                    </a:lnTo>
                    <a:lnTo>
                      <a:pt x="3927" y="21600"/>
                    </a:lnTo>
                    <a:lnTo>
                      <a:pt x="4909" y="20057"/>
                    </a:lnTo>
                    <a:lnTo>
                      <a:pt x="6873" y="18514"/>
                    </a:lnTo>
                    <a:lnTo>
                      <a:pt x="7855" y="16971"/>
                    </a:lnTo>
                    <a:lnTo>
                      <a:pt x="8836" y="15429"/>
                    </a:lnTo>
                    <a:lnTo>
                      <a:pt x="10800" y="13886"/>
                    </a:lnTo>
                    <a:lnTo>
                      <a:pt x="11782" y="12343"/>
                    </a:lnTo>
                    <a:lnTo>
                      <a:pt x="12764" y="12343"/>
                    </a:lnTo>
                    <a:lnTo>
                      <a:pt x="13745" y="10800"/>
                    </a:lnTo>
                    <a:lnTo>
                      <a:pt x="15709" y="9257"/>
                    </a:lnTo>
                    <a:lnTo>
                      <a:pt x="15709" y="9257"/>
                    </a:lnTo>
                    <a:lnTo>
                      <a:pt x="16691" y="9257"/>
                    </a:lnTo>
                    <a:lnTo>
                      <a:pt x="16691" y="9257"/>
                    </a:lnTo>
                    <a:lnTo>
                      <a:pt x="16691" y="9257"/>
                    </a:lnTo>
                    <a:lnTo>
                      <a:pt x="17673" y="9257"/>
                    </a:lnTo>
                    <a:lnTo>
                      <a:pt x="17673" y="9257"/>
                    </a:lnTo>
                    <a:lnTo>
                      <a:pt x="17673" y="9257"/>
                    </a:lnTo>
                    <a:lnTo>
                      <a:pt x="17673" y="9257"/>
                    </a:lnTo>
                    <a:lnTo>
                      <a:pt x="17673" y="9257"/>
                    </a:lnTo>
                    <a:lnTo>
                      <a:pt x="18655" y="9257"/>
                    </a:lnTo>
                    <a:lnTo>
                      <a:pt x="18655" y="9257"/>
                    </a:lnTo>
                    <a:lnTo>
                      <a:pt x="18655" y="9257"/>
                    </a:lnTo>
                    <a:lnTo>
                      <a:pt x="18655" y="9257"/>
                    </a:lnTo>
                    <a:lnTo>
                      <a:pt x="21600" y="30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20" name="Shape 5220"/>
              <p:cNvSpPr/>
              <p:nvPr/>
            </p:nvSpPr>
            <p:spPr>
              <a:xfrm>
                <a:off x="1173162" y="898525"/>
                <a:ext cx="15876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1600"/>
                    </a:moveTo>
                    <a:lnTo>
                      <a:pt x="10800" y="21600"/>
                    </a:lnTo>
                    <a:lnTo>
                      <a:pt x="12960" y="18900"/>
                    </a:lnTo>
                    <a:lnTo>
                      <a:pt x="15120" y="16200"/>
                    </a:lnTo>
                    <a:lnTo>
                      <a:pt x="17280" y="14400"/>
                    </a:lnTo>
                    <a:lnTo>
                      <a:pt x="17280" y="13500"/>
                    </a:lnTo>
                    <a:lnTo>
                      <a:pt x="17280" y="11700"/>
                    </a:lnTo>
                    <a:lnTo>
                      <a:pt x="19440" y="9900"/>
                    </a:lnTo>
                    <a:lnTo>
                      <a:pt x="19440" y="9000"/>
                    </a:lnTo>
                    <a:lnTo>
                      <a:pt x="19440" y="9000"/>
                    </a:lnTo>
                    <a:lnTo>
                      <a:pt x="19440" y="8100"/>
                    </a:lnTo>
                    <a:lnTo>
                      <a:pt x="19440" y="7200"/>
                    </a:lnTo>
                    <a:lnTo>
                      <a:pt x="21600" y="6300"/>
                    </a:lnTo>
                    <a:lnTo>
                      <a:pt x="21600" y="6300"/>
                    </a:lnTo>
                    <a:lnTo>
                      <a:pt x="21600" y="5400"/>
                    </a:lnTo>
                    <a:lnTo>
                      <a:pt x="21600" y="4500"/>
                    </a:lnTo>
                    <a:lnTo>
                      <a:pt x="21600" y="3600"/>
                    </a:lnTo>
                    <a:lnTo>
                      <a:pt x="19440" y="3600"/>
                    </a:lnTo>
                    <a:lnTo>
                      <a:pt x="19440" y="2700"/>
                    </a:lnTo>
                    <a:lnTo>
                      <a:pt x="19440" y="1800"/>
                    </a:lnTo>
                    <a:lnTo>
                      <a:pt x="19440" y="900"/>
                    </a:lnTo>
                    <a:lnTo>
                      <a:pt x="17280" y="900"/>
                    </a:lnTo>
                    <a:lnTo>
                      <a:pt x="17280" y="0"/>
                    </a:lnTo>
                    <a:lnTo>
                      <a:pt x="15120" y="0"/>
                    </a:lnTo>
                    <a:lnTo>
                      <a:pt x="8640" y="3600"/>
                    </a:lnTo>
                    <a:lnTo>
                      <a:pt x="8640" y="3600"/>
                    </a:lnTo>
                    <a:lnTo>
                      <a:pt x="8640" y="3600"/>
                    </a:lnTo>
                    <a:lnTo>
                      <a:pt x="8640" y="3600"/>
                    </a:lnTo>
                    <a:lnTo>
                      <a:pt x="8640" y="3600"/>
                    </a:lnTo>
                    <a:lnTo>
                      <a:pt x="8640" y="3600"/>
                    </a:lnTo>
                    <a:lnTo>
                      <a:pt x="8640" y="4500"/>
                    </a:lnTo>
                    <a:lnTo>
                      <a:pt x="8640" y="4500"/>
                    </a:lnTo>
                    <a:lnTo>
                      <a:pt x="8640" y="5400"/>
                    </a:lnTo>
                    <a:lnTo>
                      <a:pt x="8640" y="5400"/>
                    </a:lnTo>
                    <a:lnTo>
                      <a:pt x="8640" y="5400"/>
                    </a:lnTo>
                    <a:lnTo>
                      <a:pt x="8640" y="6300"/>
                    </a:lnTo>
                    <a:lnTo>
                      <a:pt x="8640" y="6300"/>
                    </a:lnTo>
                    <a:lnTo>
                      <a:pt x="8640" y="7200"/>
                    </a:lnTo>
                    <a:lnTo>
                      <a:pt x="8640" y="8100"/>
                    </a:lnTo>
                    <a:lnTo>
                      <a:pt x="8640" y="8100"/>
                    </a:lnTo>
                    <a:lnTo>
                      <a:pt x="6480" y="9000"/>
                    </a:lnTo>
                    <a:lnTo>
                      <a:pt x="6480" y="10800"/>
                    </a:lnTo>
                    <a:lnTo>
                      <a:pt x="6480" y="11700"/>
                    </a:lnTo>
                    <a:lnTo>
                      <a:pt x="4320" y="13500"/>
                    </a:lnTo>
                    <a:lnTo>
                      <a:pt x="4320" y="14400"/>
                    </a:lnTo>
                    <a:lnTo>
                      <a:pt x="2160" y="17100"/>
                    </a:lnTo>
                    <a:lnTo>
                      <a:pt x="0" y="19800"/>
                    </a:lnTo>
                    <a:lnTo>
                      <a:pt x="0" y="19800"/>
                    </a:lnTo>
                    <a:lnTo>
                      <a:pt x="10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21" name="Shape 5221"/>
              <p:cNvSpPr/>
              <p:nvPr/>
            </p:nvSpPr>
            <p:spPr>
              <a:xfrm>
                <a:off x="1166812" y="933450"/>
                <a:ext cx="1428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18144"/>
                    </a:moveTo>
                    <a:lnTo>
                      <a:pt x="14400" y="18144"/>
                    </a:lnTo>
                    <a:lnTo>
                      <a:pt x="14400" y="18144"/>
                    </a:lnTo>
                    <a:lnTo>
                      <a:pt x="12000" y="18144"/>
                    </a:lnTo>
                    <a:lnTo>
                      <a:pt x="12000" y="17280"/>
                    </a:lnTo>
                    <a:lnTo>
                      <a:pt x="12000" y="17280"/>
                    </a:lnTo>
                    <a:lnTo>
                      <a:pt x="12000" y="17280"/>
                    </a:lnTo>
                    <a:lnTo>
                      <a:pt x="12000" y="17280"/>
                    </a:lnTo>
                    <a:lnTo>
                      <a:pt x="12000" y="16416"/>
                    </a:lnTo>
                    <a:lnTo>
                      <a:pt x="12000" y="16416"/>
                    </a:lnTo>
                    <a:lnTo>
                      <a:pt x="12000" y="16416"/>
                    </a:lnTo>
                    <a:lnTo>
                      <a:pt x="12000" y="15552"/>
                    </a:lnTo>
                    <a:lnTo>
                      <a:pt x="12000" y="14688"/>
                    </a:lnTo>
                    <a:lnTo>
                      <a:pt x="12000" y="14688"/>
                    </a:lnTo>
                    <a:lnTo>
                      <a:pt x="12000" y="13824"/>
                    </a:lnTo>
                    <a:lnTo>
                      <a:pt x="12000" y="13824"/>
                    </a:lnTo>
                    <a:lnTo>
                      <a:pt x="12000" y="12960"/>
                    </a:lnTo>
                    <a:lnTo>
                      <a:pt x="14400" y="12096"/>
                    </a:lnTo>
                    <a:lnTo>
                      <a:pt x="14400" y="11232"/>
                    </a:lnTo>
                    <a:lnTo>
                      <a:pt x="14400" y="9504"/>
                    </a:lnTo>
                    <a:lnTo>
                      <a:pt x="16800" y="8640"/>
                    </a:lnTo>
                    <a:lnTo>
                      <a:pt x="16800" y="6912"/>
                    </a:lnTo>
                    <a:lnTo>
                      <a:pt x="19200" y="4320"/>
                    </a:lnTo>
                    <a:lnTo>
                      <a:pt x="21600" y="1728"/>
                    </a:lnTo>
                    <a:lnTo>
                      <a:pt x="9600" y="0"/>
                    </a:lnTo>
                    <a:lnTo>
                      <a:pt x="7200" y="2592"/>
                    </a:lnTo>
                    <a:lnTo>
                      <a:pt x="4800" y="6048"/>
                    </a:lnTo>
                    <a:lnTo>
                      <a:pt x="4800" y="6912"/>
                    </a:lnTo>
                    <a:lnTo>
                      <a:pt x="2400" y="8640"/>
                    </a:lnTo>
                    <a:lnTo>
                      <a:pt x="2400" y="10368"/>
                    </a:lnTo>
                    <a:lnTo>
                      <a:pt x="0" y="11232"/>
                    </a:lnTo>
                    <a:lnTo>
                      <a:pt x="0" y="12096"/>
                    </a:lnTo>
                    <a:lnTo>
                      <a:pt x="0" y="12960"/>
                    </a:lnTo>
                    <a:lnTo>
                      <a:pt x="0" y="12960"/>
                    </a:lnTo>
                    <a:lnTo>
                      <a:pt x="0" y="13824"/>
                    </a:lnTo>
                    <a:lnTo>
                      <a:pt x="0" y="14688"/>
                    </a:lnTo>
                    <a:lnTo>
                      <a:pt x="0" y="15552"/>
                    </a:lnTo>
                    <a:lnTo>
                      <a:pt x="0" y="16416"/>
                    </a:lnTo>
                    <a:lnTo>
                      <a:pt x="0" y="16416"/>
                    </a:lnTo>
                    <a:lnTo>
                      <a:pt x="0" y="17280"/>
                    </a:lnTo>
                    <a:lnTo>
                      <a:pt x="0" y="18144"/>
                    </a:lnTo>
                    <a:lnTo>
                      <a:pt x="0" y="19008"/>
                    </a:lnTo>
                    <a:lnTo>
                      <a:pt x="0" y="19008"/>
                    </a:lnTo>
                    <a:lnTo>
                      <a:pt x="2400" y="19872"/>
                    </a:lnTo>
                    <a:lnTo>
                      <a:pt x="2400" y="20736"/>
                    </a:lnTo>
                    <a:lnTo>
                      <a:pt x="2400" y="20736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14400" y="1814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22" name="Shape 5222"/>
              <p:cNvSpPr/>
              <p:nvPr/>
            </p:nvSpPr>
            <p:spPr>
              <a:xfrm>
                <a:off x="1169987" y="954087"/>
                <a:ext cx="38101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0"/>
                    </a:moveTo>
                    <a:lnTo>
                      <a:pt x="18900" y="0"/>
                    </a:lnTo>
                    <a:lnTo>
                      <a:pt x="16200" y="3323"/>
                    </a:lnTo>
                    <a:lnTo>
                      <a:pt x="13500" y="6646"/>
                    </a:lnTo>
                    <a:lnTo>
                      <a:pt x="11700" y="8308"/>
                    </a:lnTo>
                    <a:lnTo>
                      <a:pt x="10800" y="9969"/>
                    </a:lnTo>
                    <a:lnTo>
                      <a:pt x="9900" y="9969"/>
                    </a:lnTo>
                    <a:lnTo>
                      <a:pt x="8100" y="11631"/>
                    </a:lnTo>
                    <a:lnTo>
                      <a:pt x="8100" y="11631"/>
                    </a:lnTo>
                    <a:lnTo>
                      <a:pt x="7200" y="11631"/>
                    </a:lnTo>
                    <a:lnTo>
                      <a:pt x="7200" y="11631"/>
                    </a:lnTo>
                    <a:lnTo>
                      <a:pt x="6300" y="13292"/>
                    </a:lnTo>
                    <a:lnTo>
                      <a:pt x="6300" y="13292"/>
                    </a:lnTo>
                    <a:lnTo>
                      <a:pt x="5400" y="13292"/>
                    </a:lnTo>
                    <a:lnTo>
                      <a:pt x="5400" y="13292"/>
                    </a:lnTo>
                    <a:lnTo>
                      <a:pt x="4500" y="13292"/>
                    </a:lnTo>
                    <a:lnTo>
                      <a:pt x="4500" y="13292"/>
                    </a:lnTo>
                    <a:lnTo>
                      <a:pt x="45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0" y="19938"/>
                    </a:lnTo>
                    <a:lnTo>
                      <a:pt x="900" y="19938"/>
                    </a:lnTo>
                    <a:lnTo>
                      <a:pt x="900" y="21600"/>
                    </a:lnTo>
                    <a:lnTo>
                      <a:pt x="1800" y="21600"/>
                    </a:lnTo>
                    <a:lnTo>
                      <a:pt x="2700" y="21600"/>
                    </a:lnTo>
                    <a:lnTo>
                      <a:pt x="3600" y="21600"/>
                    </a:lnTo>
                    <a:lnTo>
                      <a:pt x="3600" y="21600"/>
                    </a:lnTo>
                    <a:lnTo>
                      <a:pt x="4500" y="21600"/>
                    </a:lnTo>
                    <a:lnTo>
                      <a:pt x="5400" y="21600"/>
                    </a:lnTo>
                    <a:lnTo>
                      <a:pt x="6300" y="21600"/>
                    </a:lnTo>
                    <a:lnTo>
                      <a:pt x="6300" y="21600"/>
                    </a:lnTo>
                    <a:lnTo>
                      <a:pt x="7200" y="21600"/>
                    </a:lnTo>
                    <a:lnTo>
                      <a:pt x="8100" y="21600"/>
                    </a:lnTo>
                    <a:lnTo>
                      <a:pt x="8100" y="21600"/>
                    </a:lnTo>
                    <a:lnTo>
                      <a:pt x="9000" y="19938"/>
                    </a:lnTo>
                    <a:lnTo>
                      <a:pt x="9900" y="19938"/>
                    </a:lnTo>
                    <a:lnTo>
                      <a:pt x="10800" y="19938"/>
                    </a:lnTo>
                    <a:lnTo>
                      <a:pt x="11700" y="18277"/>
                    </a:lnTo>
                    <a:lnTo>
                      <a:pt x="13500" y="16615"/>
                    </a:lnTo>
                    <a:lnTo>
                      <a:pt x="14400" y="16615"/>
                    </a:lnTo>
                    <a:lnTo>
                      <a:pt x="16200" y="14954"/>
                    </a:lnTo>
                    <a:lnTo>
                      <a:pt x="18900" y="11631"/>
                    </a:lnTo>
                    <a:lnTo>
                      <a:pt x="21600" y="8308"/>
                    </a:lnTo>
                    <a:lnTo>
                      <a:pt x="21600" y="8308"/>
                    </a:lnTo>
                    <a:lnTo>
                      <a:pt x="189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23" name="Shape 5223"/>
              <p:cNvSpPr/>
              <p:nvPr/>
            </p:nvSpPr>
            <p:spPr>
              <a:xfrm>
                <a:off x="1203325" y="941387"/>
                <a:ext cx="38100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62"/>
                    </a:moveTo>
                    <a:lnTo>
                      <a:pt x="21600" y="1662"/>
                    </a:lnTo>
                    <a:lnTo>
                      <a:pt x="20700" y="1662"/>
                    </a:lnTo>
                    <a:lnTo>
                      <a:pt x="19800" y="1662"/>
                    </a:lnTo>
                    <a:lnTo>
                      <a:pt x="19800" y="0"/>
                    </a:lnTo>
                    <a:lnTo>
                      <a:pt x="18900" y="0"/>
                    </a:lnTo>
                    <a:lnTo>
                      <a:pt x="18000" y="0"/>
                    </a:lnTo>
                    <a:lnTo>
                      <a:pt x="18000" y="0"/>
                    </a:lnTo>
                    <a:lnTo>
                      <a:pt x="17100" y="0"/>
                    </a:lnTo>
                    <a:lnTo>
                      <a:pt x="16200" y="0"/>
                    </a:lnTo>
                    <a:lnTo>
                      <a:pt x="16200" y="0"/>
                    </a:lnTo>
                    <a:lnTo>
                      <a:pt x="15300" y="0"/>
                    </a:lnTo>
                    <a:lnTo>
                      <a:pt x="14400" y="0"/>
                    </a:lnTo>
                    <a:lnTo>
                      <a:pt x="13500" y="1662"/>
                    </a:lnTo>
                    <a:lnTo>
                      <a:pt x="13500" y="1662"/>
                    </a:lnTo>
                    <a:lnTo>
                      <a:pt x="12600" y="1662"/>
                    </a:lnTo>
                    <a:lnTo>
                      <a:pt x="11700" y="1662"/>
                    </a:lnTo>
                    <a:lnTo>
                      <a:pt x="11700" y="3323"/>
                    </a:lnTo>
                    <a:lnTo>
                      <a:pt x="9900" y="3323"/>
                    </a:lnTo>
                    <a:lnTo>
                      <a:pt x="9000" y="4985"/>
                    </a:lnTo>
                    <a:lnTo>
                      <a:pt x="7200" y="6646"/>
                    </a:lnTo>
                    <a:lnTo>
                      <a:pt x="5400" y="8308"/>
                    </a:lnTo>
                    <a:lnTo>
                      <a:pt x="2700" y="11631"/>
                    </a:lnTo>
                    <a:lnTo>
                      <a:pt x="0" y="13292"/>
                    </a:lnTo>
                    <a:lnTo>
                      <a:pt x="2700" y="21600"/>
                    </a:lnTo>
                    <a:lnTo>
                      <a:pt x="5400" y="18277"/>
                    </a:lnTo>
                    <a:lnTo>
                      <a:pt x="8100" y="14954"/>
                    </a:lnTo>
                    <a:lnTo>
                      <a:pt x="9000" y="14954"/>
                    </a:lnTo>
                    <a:lnTo>
                      <a:pt x="10800" y="13292"/>
                    </a:lnTo>
                    <a:lnTo>
                      <a:pt x="11700" y="11631"/>
                    </a:lnTo>
                    <a:lnTo>
                      <a:pt x="13500" y="11631"/>
                    </a:lnTo>
                    <a:lnTo>
                      <a:pt x="13500" y="9969"/>
                    </a:lnTo>
                    <a:lnTo>
                      <a:pt x="14400" y="9969"/>
                    </a:lnTo>
                    <a:lnTo>
                      <a:pt x="14400" y="9969"/>
                    </a:lnTo>
                    <a:lnTo>
                      <a:pt x="15300" y="9969"/>
                    </a:lnTo>
                    <a:lnTo>
                      <a:pt x="16200" y="9969"/>
                    </a:lnTo>
                    <a:lnTo>
                      <a:pt x="16200" y="9969"/>
                    </a:lnTo>
                    <a:lnTo>
                      <a:pt x="16200" y="8308"/>
                    </a:lnTo>
                    <a:lnTo>
                      <a:pt x="17100" y="8308"/>
                    </a:lnTo>
                    <a:lnTo>
                      <a:pt x="17100" y="8308"/>
                    </a:lnTo>
                    <a:lnTo>
                      <a:pt x="17100" y="8308"/>
                    </a:lnTo>
                    <a:lnTo>
                      <a:pt x="18000" y="8308"/>
                    </a:lnTo>
                    <a:lnTo>
                      <a:pt x="18000" y="8308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18900" y="9969"/>
                    </a:lnTo>
                    <a:lnTo>
                      <a:pt x="18900" y="9969"/>
                    </a:lnTo>
                    <a:lnTo>
                      <a:pt x="21600" y="166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24" name="Shape 5224"/>
              <p:cNvSpPr/>
              <p:nvPr/>
            </p:nvSpPr>
            <p:spPr>
              <a:xfrm>
                <a:off x="1230312" y="942975"/>
                <a:ext cx="1428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9008"/>
                    </a:lnTo>
                    <a:lnTo>
                      <a:pt x="16800" y="16416"/>
                    </a:lnTo>
                    <a:lnTo>
                      <a:pt x="19200" y="14688"/>
                    </a:lnTo>
                    <a:lnTo>
                      <a:pt x="19200" y="13824"/>
                    </a:lnTo>
                    <a:lnTo>
                      <a:pt x="19200" y="12096"/>
                    </a:lnTo>
                    <a:lnTo>
                      <a:pt x="21600" y="10368"/>
                    </a:lnTo>
                    <a:lnTo>
                      <a:pt x="21600" y="9504"/>
                    </a:lnTo>
                    <a:lnTo>
                      <a:pt x="21600" y="9504"/>
                    </a:lnTo>
                    <a:lnTo>
                      <a:pt x="21600" y="8640"/>
                    </a:lnTo>
                    <a:lnTo>
                      <a:pt x="21600" y="7776"/>
                    </a:lnTo>
                    <a:lnTo>
                      <a:pt x="21600" y="6912"/>
                    </a:lnTo>
                    <a:lnTo>
                      <a:pt x="21600" y="6912"/>
                    </a:lnTo>
                    <a:lnTo>
                      <a:pt x="21600" y="6048"/>
                    </a:lnTo>
                    <a:lnTo>
                      <a:pt x="21600" y="5184"/>
                    </a:ln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21600" y="3456"/>
                    </a:lnTo>
                    <a:lnTo>
                      <a:pt x="21600" y="2592"/>
                    </a:lnTo>
                    <a:lnTo>
                      <a:pt x="19200" y="1728"/>
                    </a:lnTo>
                    <a:lnTo>
                      <a:pt x="19200" y="1728"/>
                    </a:lnTo>
                    <a:lnTo>
                      <a:pt x="16800" y="864"/>
                    </a:lnTo>
                    <a:lnTo>
                      <a:pt x="16800" y="0"/>
                    </a:lnTo>
                    <a:lnTo>
                      <a:pt x="9600" y="4320"/>
                    </a:lnTo>
                    <a:lnTo>
                      <a:pt x="9600" y="4320"/>
                    </a:lnTo>
                    <a:lnTo>
                      <a:pt x="9600" y="4320"/>
                    </a:lnTo>
                    <a:lnTo>
                      <a:pt x="9600" y="4320"/>
                    </a:lnTo>
                    <a:lnTo>
                      <a:pt x="9600" y="4320"/>
                    </a:lnTo>
                    <a:lnTo>
                      <a:pt x="9600" y="4320"/>
                    </a:lnTo>
                    <a:lnTo>
                      <a:pt x="9600" y="5184"/>
                    </a:lnTo>
                    <a:lnTo>
                      <a:pt x="9600" y="5184"/>
                    </a:lnTo>
                    <a:lnTo>
                      <a:pt x="9600" y="5184"/>
                    </a:lnTo>
                    <a:lnTo>
                      <a:pt x="9600" y="6048"/>
                    </a:lnTo>
                    <a:lnTo>
                      <a:pt x="9600" y="6048"/>
                    </a:lnTo>
                    <a:lnTo>
                      <a:pt x="9600" y="6912"/>
                    </a:lnTo>
                    <a:lnTo>
                      <a:pt x="9600" y="6912"/>
                    </a:lnTo>
                    <a:lnTo>
                      <a:pt x="9600" y="7776"/>
                    </a:lnTo>
                    <a:lnTo>
                      <a:pt x="9600" y="8640"/>
                    </a:lnTo>
                    <a:lnTo>
                      <a:pt x="9600" y="9504"/>
                    </a:lnTo>
                    <a:lnTo>
                      <a:pt x="9600" y="9504"/>
                    </a:lnTo>
                    <a:lnTo>
                      <a:pt x="7200" y="11232"/>
                    </a:lnTo>
                    <a:lnTo>
                      <a:pt x="7200" y="12096"/>
                    </a:lnTo>
                    <a:lnTo>
                      <a:pt x="4800" y="13824"/>
                    </a:lnTo>
                    <a:lnTo>
                      <a:pt x="4800" y="14688"/>
                    </a:lnTo>
                    <a:lnTo>
                      <a:pt x="2400" y="17280"/>
                    </a:lnTo>
                    <a:lnTo>
                      <a:pt x="0" y="20736"/>
                    </a:lnTo>
                    <a:lnTo>
                      <a:pt x="0" y="20736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25" name="Shape 5225"/>
              <p:cNvSpPr/>
              <p:nvPr/>
            </p:nvSpPr>
            <p:spPr>
              <a:xfrm>
                <a:off x="1223962" y="981075"/>
                <a:ext cx="14288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18000"/>
                    </a:moveTo>
                    <a:lnTo>
                      <a:pt x="14400" y="18000"/>
                    </a:lnTo>
                    <a:lnTo>
                      <a:pt x="14400" y="18000"/>
                    </a:lnTo>
                    <a:lnTo>
                      <a:pt x="12000" y="18000"/>
                    </a:lnTo>
                    <a:lnTo>
                      <a:pt x="12000" y="17100"/>
                    </a:lnTo>
                    <a:lnTo>
                      <a:pt x="12000" y="17100"/>
                    </a:lnTo>
                    <a:lnTo>
                      <a:pt x="12000" y="17100"/>
                    </a:lnTo>
                    <a:lnTo>
                      <a:pt x="12000" y="17100"/>
                    </a:lnTo>
                    <a:lnTo>
                      <a:pt x="12000" y="17100"/>
                    </a:lnTo>
                    <a:lnTo>
                      <a:pt x="12000" y="16200"/>
                    </a:lnTo>
                    <a:lnTo>
                      <a:pt x="12000" y="16200"/>
                    </a:lnTo>
                    <a:lnTo>
                      <a:pt x="12000" y="15300"/>
                    </a:lnTo>
                    <a:lnTo>
                      <a:pt x="12000" y="15300"/>
                    </a:lnTo>
                    <a:lnTo>
                      <a:pt x="12000" y="14400"/>
                    </a:lnTo>
                    <a:lnTo>
                      <a:pt x="12000" y="13500"/>
                    </a:lnTo>
                    <a:lnTo>
                      <a:pt x="12000" y="13500"/>
                    </a:lnTo>
                    <a:lnTo>
                      <a:pt x="12000" y="12600"/>
                    </a:lnTo>
                    <a:lnTo>
                      <a:pt x="14400" y="11700"/>
                    </a:lnTo>
                    <a:lnTo>
                      <a:pt x="14400" y="10800"/>
                    </a:lnTo>
                    <a:lnTo>
                      <a:pt x="14400" y="9000"/>
                    </a:lnTo>
                    <a:lnTo>
                      <a:pt x="16800" y="8100"/>
                    </a:lnTo>
                    <a:lnTo>
                      <a:pt x="16800" y="6300"/>
                    </a:lnTo>
                    <a:lnTo>
                      <a:pt x="19200" y="3600"/>
                    </a:lnTo>
                    <a:lnTo>
                      <a:pt x="21600" y="900"/>
                    </a:lnTo>
                    <a:lnTo>
                      <a:pt x="9600" y="0"/>
                    </a:lnTo>
                    <a:lnTo>
                      <a:pt x="7200" y="1800"/>
                    </a:lnTo>
                    <a:lnTo>
                      <a:pt x="4800" y="5400"/>
                    </a:lnTo>
                    <a:lnTo>
                      <a:pt x="4800" y="6300"/>
                    </a:lnTo>
                    <a:lnTo>
                      <a:pt x="2400" y="8100"/>
                    </a:lnTo>
                    <a:lnTo>
                      <a:pt x="2400" y="9900"/>
                    </a:lnTo>
                    <a:lnTo>
                      <a:pt x="0" y="10800"/>
                    </a:lnTo>
                    <a:lnTo>
                      <a:pt x="0" y="11700"/>
                    </a:lnTo>
                    <a:lnTo>
                      <a:pt x="0" y="12600"/>
                    </a:lnTo>
                    <a:lnTo>
                      <a:pt x="0" y="13500"/>
                    </a:lnTo>
                    <a:lnTo>
                      <a:pt x="0" y="13500"/>
                    </a:lnTo>
                    <a:lnTo>
                      <a:pt x="0" y="144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0" y="17100"/>
                    </a:lnTo>
                    <a:lnTo>
                      <a:pt x="0" y="18000"/>
                    </a:lnTo>
                    <a:lnTo>
                      <a:pt x="0" y="18900"/>
                    </a:lnTo>
                    <a:lnTo>
                      <a:pt x="0" y="18900"/>
                    </a:lnTo>
                    <a:lnTo>
                      <a:pt x="2400" y="19800"/>
                    </a:lnTo>
                    <a:lnTo>
                      <a:pt x="2400" y="20700"/>
                    </a:lnTo>
                    <a:lnTo>
                      <a:pt x="4800" y="20700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1440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26" name="Shape 5226"/>
              <p:cNvSpPr/>
              <p:nvPr/>
            </p:nvSpPr>
            <p:spPr>
              <a:xfrm>
                <a:off x="1227137" y="1000125"/>
                <a:ext cx="38101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0"/>
                    </a:moveTo>
                    <a:lnTo>
                      <a:pt x="18900" y="0"/>
                    </a:lnTo>
                    <a:lnTo>
                      <a:pt x="16200" y="3323"/>
                    </a:lnTo>
                    <a:lnTo>
                      <a:pt x="14400" y="6646"/>
                    </a:lnTo>
                    <a:lnTo>
                      <a:pt x="12600" y="6646"/>
                    </a:lnTo>
                    <a:lnTo>
                      <a:pt x="11700" y="8308"/>
                    </a:lnTo>
                    <a:lnTo>
                      <a:pt x="9900" y="9969"/>
                    </a:lnTo>
                    <a:lnTo>
                      <a:pt x="9000" y="11631"/>
                    </a:lnTo>
                    <a:lnTo>
                      <a:pt x="8100" y="11631"/>
                    </a:lnTo>
                    <a:lnTo>
                      <a:pt x="8100" y="11631"/>
                    </a:lnTo>
                    <a:lnTo>
                      <a:pt x="7200" y="11631"/>
                    </a:lnTo>
                    <a:lnTo>
                      <a:pt x="6300" y="11631"/>
                    </a:lnTo>
                    <a:lnTo>
                      <a:pt x="6300" y="13292"/>
                    </a:lnTo>
                    <a:lnTo>
                      <a:pt x="5400" y="13292"/>
                    </a:lnTo>
                    <a:lnTo>
                      <a:pt x="5400" y="13292"/>
                    </a:lnTo>
                    <a:lnTo>
                      <a:pt x="4500" y="13292"/>
                    </a:lnTo>
                    <a:lnTo>
                      <a:pt x="4500" y="13292"/>
                    </a:lnTo>
                    <a:lnTo>
                      <a:pt x="45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0" y="19938"/>
                    </a:lnTo>
                    <a:lnTo>
                      <a:pt x="900" y="19938"/>
                    </a:lnTo>
                    <a:lnTo>
                      <a:pt x="1800" y="21600"/>
                    </a:lnTo>
                    <a:lnTo>
                      <a:pt x="1800" y="21600"/>
                    </a:lnTo>
                    <a:lnTo>
                      <a:pt x="2700" y="21600"/>
                    </a:lnTo>
                    <a:lnTo>
                      <a:pt x="3600" y="21600"/>
                    </a:lnTo>
                    <a:lnTo>
                      <a:pt x="4500" y="21600"/>
                    </a:lnTo>
                    <a:lnTo>
                      <a:pt x="4500" y="21600"/>
                    </a:lnTo>
                    <a:lnTo>
                      <a:pt x="5400" y="21600"/>
                    </a:lnTo>
                    <a:lnTo>
                      <a:pt x="6300" y="21600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8100" y="21600"/>
                    </a:lnTo>
                    <a:lnTo>
                      <a:pt x="9000" y="19938"/>
                    </a:lnTo>
                    <a:lnTo>
                      <a:pt x="9000" y="19938"/>
                    </a:lnTo>
                    <a:lnTo>
                      <a:pt x="9900" y="19938"/>
                    </a:lnTo>
                    <a:lnTo>
                      <a:pt x="10800" y="18277"/>
                    </a:lnTo>
                    <a:lnTo>
                      <a:pt x="12600" y="18277"/>
                    </a:lnTo>
                    <a:lnTo>
                      <a:pt x="13500" y="16615"/>
                    </a:lnTo>
                    <a:lnTo>
                      <a:pt x="15300" y="14954"/>
                    </a:lnTo>
                    <a:lnTo>
                      <a:pt x="16200" y="13292"/>
                    </a:lnTo>
                    <a:lnTo>
                      <a:pt x="18900" y="11631"/>
                    </a:lnTo>
                    <a:lnTo>
                      <a:pt x="21600" y="8308"/>
                    </a:lnTo>
                    <a:lnTo>
                      <a:pt x="21600" y="8308"/>
                    </a:lnTo>
                    <a:lnTo>
                      <a:pt x="189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27" name="Shape 5227"/>
              <p:cNvSpPr/>
              <p:nvPr/>
            </p:nvSpPr>
            <p:spPr>
              <a:xfrm>
                <a:off x="1260475" y="987425"/>
                <a:ext cx="38100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62"/>
                    </a:moveTo>
                    <a:lnTo>
                      <a:pt x="21600" y="1662"/>
                    </a:lnTo>
                    <a:lnTo>
                      <a:pt x="20700" y="1662"/>
                    </a:lnTo>
                    <a:lnTo>
                      <a:pt x="20700" y="1662"/>
                    </a:lnTo>
                    <a:lnTo>
                      <a:pt x="19800" y="0"/>
                    </a:lnTo>
                    <a:lnTo>
                      <a:pt x="18900" y="0"/>
                    </a:lnTo>
                    <a:lnTo>
                      <a:pt x="18000" y="0"/>
                    </a:lnTo>
                    <a:lnTo>
                      <a:pt x="18000" y="0"/>
                    </a:lnTo>
                    <a:lnTo>
                      <a:pt x="17100" y="0"/>
                    </a:lnTo>
                    <a:lnTo>
                      <a:pt x="16200" y="0"/>
                    </a:lnTo>
                    <a:lnTo>
                      <a:pt x="15300" y="0"/>
                    </a:lnTo>
                    <a:lnTo>
                      <a:pt x="15300" y="1662"/>
                    </a:lnTo>
                    <a:lnTo>
                      <a:pt x="14400" y="1662"/>
                    </a:lnTo>
                    <a:lnTo>
                      <a:pt x="13500" y="1662"/>
                    </a:lnTo>
                    <a:lnTo>
                      <a:pt x="12600" y="1662"/>
                    </a:lnTo>
                    <a:lnTo>
                      <a:pt x="12600" y="1662"/>
                    </a:lnTo>
                    <a:lnTo>
                      <a:pt x="11700" y="3323"/>
                    </a:lnTo>
                    <a:lnTo>
                      <a:pt x="10800" y="3323"/>
                    </a:lnTo>
                    <a:lnTo>
                      <a:pt x="9900" y="4985"/>
                    </a:lnTo>
                    <a:lnTo>
                      <a:pt x="8100" y="6646"/>
                    </a:lnTo>
                    <a:lnTo>
                      <a:pt x="7200" y="6646"/>
                    </a:lnTo>
                    <a:lnTo>
                      <a:pt x="5400" y="8308"/>
                    </a:lnTo>
                    <a:lnTo>
                      <a:pt x="2700" y="11631"/>
                    </a:lnTo>
                    <a:lnTo>
                      <a:pt x="0" y="13292"/>
                    </a:lnTo>
                    <a:lnTo>
                      <a:pt x="2700" y="21600"/>
                    </a:lnTo>
                    <a:lnTo>
                      <a:pt x="5400" y="19938"/>
                    </a:lnTo>
                    <a:lnTo>
                      <a:pt x="8100" y="16615"/>
                    </a:lnTo>
                    <a:lnTo>
                      <a:pt x="9000" y="14954"/>
                    </a:lnTo>
                    <a:lnTo>
                      <a:pt x="9900" y="13292"/>
                    </a:lnTo>
                    <a:lnTo>
                      <a:pt x="11700" y="13292"/>
                    </a:lnTo>
                    <a:lnTo>
                      <a:pt x="12600" y="11631"/>
                    </a:lnTo>
                    <a:lnTo>
                      <a:pt x="13500" y="11631"/>
                    </a:lnTo>
                    <a:lnTo>
                      <a:pt x="13500" y="9969"/>
                    </a:lnTo>
                    <a:lnTo>
                      <a:pt x="14400" y="9969"/>
                    </a:lnTo>
                    <a:lnTo>
                      <a:pt x="15300" y="9969"/>
                    </a:lnTo>
                    <a:lnTo>
                      <a:pt x="15300" y="9969"/>
                    </a:lnTo>
                    <a:lnTo>
                      <a:pt x="16200" y="9969"/>
                    </a:lnTo>
                    <a:lnTo>
                      <a:pt x="16200" y="9969"/>
                    </a:lnTo>
                    <a:lnTo>
                      <a:pt x="17100" y="9969"/>
                    </a:lnTo>
                    <a:lnTo>
                      <a:pt x="17100" y="9969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18900" y="9969"/>
                    </a:lnTo>
                    <a:lnTo>
                      <a:pt x="18900" y="9969"/>
                    </a:lnTo>
                    <a:lnTo>
                      <a:pt x="21600" y="166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28" name="Shape 5228"/>
              <p:cNvSpPr/>
              <p:nvPr/>
            </p:nvSpPr>
            <p:spPr>
              <a:xfrm>
                <a:off x="1287462" y="989012"/>
                <a:ext cx="15876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1600"/>
                    </a:moveTo>
                    <a:lnTo>
                      <a:pt x="10800" y="21600"/>
                    </a:lnTo>
                    <a:lnTo>
                      <a:pt x="12960" y="19008"/>
                    </a:lnTo>
                    <a:lnTo>
                      <a:pt x="15120" y="16416"/>
                    </a:lnTo>
                    <a:lnTo>
                      <a:pt x="17280" y="15552"/>
                    </a:lnTo>
                    <a:lnTo>
                      <a:pt x="17280" y="13824"/>
                    </a:lnTo>
                    <a:lnTo>
                      <a:pt x="19440" y="12096"/>
                    </a:lnTo>
                    <a:lnTo>
                      <a:pt x="19440" y="10368"/>
                    </a:lnTo>
                    <a:lnTo>
                      <a:pt x="19440" y="10368"/>
                    </a:lnTo>
                    <a:lnTo>
                      <a:pt x="19440" y="9504"/>
                    </a:lnTo>
                    <a:lnTo>
                      <a:pt x="19440" y="8640"/>
                    </a:lnTo>
                    <a:lnTo>
                      <a:pt x="19440" y="7776"/>
                    </a:lnTo>
                    <a:lnTo>
                      <a:pt x="21600" y="6912"/>
                    </a:lnTo>
                    <a:lnTo>
                      <a:pt x="21600" y="6912"/>
                    </a:lnTo>
                    <a:lnTo>
                      <a:pt x="21600" y="6048"/>
                    </a:lnTo>
                    <a:lnTo>
                      <a:pt x="19440" y="5184"/>
                    </a:lnTo>
                    <a:lnTo>
                      <a:pt x="19440" y="4320"/>
                    </a:lnTo>
                    <a:lnTo>
                      <a:pt x="19440" y="4320"/>
                    </a:lnTo>
                    <a:lnTo>
                      <a:pt x="19440" y="3456"/>
                    </a:lnTo>
                    <a:lnTo>
                      <a:pt x="19440" y="2592"/>
                    </a:lnTo>
                    <a:lnTo>
                      <a:pt x="19440" y="1728"/>
                    </a:lnTo>
                    <a:lnTo>
                      <a:pt x="17280" y="1728"/>
                    </a:lnTo>
                    <a:lnTo>
                      <a:pt x="15120" y="864"/>
                    </a:lnTo>
                    <a:lnTo>
                      <a:pt x="15120" y="0"/>
                    </a:lnTo>
                    <a:lnTo>
                      <a:pt x="8640" y="4320"/>
                    </a:lnTo>
                    <a:lnTo>
                      <a:pt x="8640" y="4320"/>
                    </a:lnTo>
                    <a:lnTo>
                      <a:pt x="8640" y="4320"/>
                    </a:lnTo>
                    <a:lnTo>
                      <a:pt x="8640" y="4320"/>
                    </a:lnTo>
                    <a:lnTo>
                      <a:pt x="8640" y="4320"/>
                    </a:lnTo>
                    <a:lnTo>
                      <a:pt x="8640" y="4320"/>
                    </a:lnTo>
                    <a:lnTo>
                      <a:pt x="8640" y="5184"/>
                    </a:lnTo>
                    <a:lnTo>
                      <a:pt x="8640" y="5184"/>
                    </a:lnTo>
                    <a:lnTo>
                      <a:pt x="8640" y="6048"/>
                    </a:lnTo>
                    <a:lnTo>
                      <a:pt x="8640" y="6048"/>
                    </a:lnTo>
                    <a:lnTo>
                      <a:pt x="8640" y="6912"/>
                    </a:lnTo>
                    <a:lnTo>
                      <a:pt x="8640" y="6912"/>
                    </a:lnTo>
                    <a:lnTo>
                      <a:pt x="8640" y="7776"/>
                    </a:lnTo>
                    <a:lnTo>
                      <a:pt x="8640" y="7776"/>
                    </a:lnTo>
                    <a:lnTo>
                      <a:pt x="8640" y="8640"/>
                    </a:lnTo>
                    <a:lnTo>
                      <a:pt x="8640" y="9504"/>
                    </a:lnTo>
                    <a:lnTo>
                      <a:pt x="8640" y="10368"/>
                    </a:lnTo>
                    <a:lnTo>
                      <a:pt x="6480" y="11232"/>
                    </a:lnTo>
                    <a:lnTo>
                      <a:pt x="6480" y="12960"/>
                    </a:lnTo>
                    <a:lnTo>
                      <a:pt x="6480" y="13824"/>
                    </a:lnTo>
                    <a:lnTo>
                      <a:pt x="4320" y="15552"/>
                    </a:lnTo>
                    <a:lnTo>
                      <a:pt x="2160" y="18144"/>
                    </a:lnTo>
                    <a:lnTo>
                      <a:pt x="0" y="20736"/>
                    </a:lnTo>
                    <a:lnTo>
                      <a:pt x="0" y="20736"/>
                    </a:lnTo>
                    <a:lnTo>
                      <a:pt x="10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29" name="Shape 5229"/>
              <p:cNvSpPr/>
              <p:nvPr/>
            </p:nvSpPr>
            <p:spPr>
              <a:xfrm>
                <a:off x="1281112" y="1027112"/>
                <a:ext cx="14288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18000"/>
                    </a:moveTo>
                    <a:lnTo>
                      <a:pt x="14400" y="18000"/>
                    </a:lnTo>
                    <a:lnTo>
                      <a:pt x="12000" y="18000"/>
                    </a:lnTo>
                    <a:lnTo>
                      <a:pt x="12000" y="18000"/>
                    </a:lnTo>
                    <a:lnTo>
                      <a:pt x="12000" y="18000"/>
                    </a:lnTo>
                    <a:lnTo>
                      <a:pt x="12000" y="17100"/>
                    </a:lnTo>
                    <a:lnTo>
                      <a:pt x="12000" y="17100"/>
                    </a:lnTo>
                    <a:lnTo>
                      <a:pt x="12000" y="17100"/>
                    </a:lnTo>
                    <a:lnTo>
                      <a:pt x="12000" y="17100"/>
                    </a:lnTo>
                    <a:lnTo>
                      <a:pt x="12000" y="16200"/>
                    </a:lnTo>
                    <a:lnTo>
                      <a:pt x="12000" y="16200"/>
                    </a:lnTo>
                    <a:lnTo>
                      <a:pt x="12000" y="15300"/>
                    </a:lnTo>
                    <a:lnTo>
                      <a:pt x="12000" y="15300"/>
                    </a:lnTo>
                    <a:lnTo>
                      <a:pt x="12000" y="14400"/>
                    </a:lnTo>
                    <a:lnTo>
                      <a:pt x="12000" y="13500"/>
                    </a:lnTo>
                    <a:lnTo>
                      <a:pt x="12000" y="13500"/>
                    </a:lnTo>
                    <a:lnTo>
                      <a:pt x="12000" y="12600"/>
                    </a:lnTo>
                    <a:lnTo>
                      <a:pt x="14400" y="11700"/>
                    </a:lnTo>
                    <a:lnTo>
                      <a:pt x="14400" y="10800"/>
                    </a:lnTo>
                    <a:lnTo>
                      <a:pt x="16800" y="9000"/>
                    </a:lnTo>
                    <a:lnTo>
                      <a:pt x="16800" y="8100"/>
                    </a:lnTo>
                    <a:lnTo>
                      <a:pt x="16800" y="6300"/>
                    </a:lnTo>
                    <a:lnTo>
                      <a:pt x="19200" y="3600"/>
                    </a:lnTo>
                    <a:lnTo>
                      <a:pt x="21600" y="900"/>
                    </a:lnTo>
                    <a:lnTo>
                      <a:pt x="9600" y="0"/>
                    </a:lnTo>
                    <a:lnTo>
                      <a:pt x="7200" y="1800"/>
                    </a:lnTo>
                    <a:lnTo>
                      <a:pt x="4800" y="5400"/>
                    </a:lnTo>
                    <a:lnTo>
                      <a:pt x="4800" y="6300"/>
                    </a:lnTo>
                    <a:lnTo>
                      <a:pt x="2400" y="8100"/>
                    </a:lnTo>
                    <a:lnTo>
                      <a:pt x="2400" y="9900"/>
                    </a:lnTo>
                    <a:lnTo>
                      <a:pt x="2400" y="10800"/>
                    </a:lnTo>
                    <a:lnTo>
                      <a:pt x="0" y="11700"/>
                    </a:lnTo>
                    <a:lnTo>
                      <a:pt x="0" y="12600"/>
                    </a:lnTo>
                    <a:lnTo>
                      <a:pt x="0" y="12600"/>
                    </a:lnTo>
                    <a:lnTo>
                      <a:pt x="0" y="13500"/>
                    </a:lnTo>
                    <a:lnTo>
                      <a:pt x="0" y="144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0" y="17100"/>
                    </a:lnTo>
                    <a:lnTo>
                      <a:pt x="0" y="18000"/>
                    </a:lnTo>
                    <a:lnTo>
                      <a:pt x="0" y="18900"/>
                    </a:lnTo>
                    <a:lnTo>
                      <a:pt x="0" y="18900"/>
                    </a:lnTo>
                    <a:lnTo>
                      <a:pt x="2400" y="19800"/>
                    </a:lnTo>
                    <a:lnTo>
                      <a:pt x="2400" y="20700"/>
                    </a:lnTo>
                    <a:lnTo>
                      <a:pt x="4800" y="20700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1440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30" name="Shape 5230"/>
              <p:cNvSpPr/>
              <p:nvPr/>
            </p:nvSpPr>
            <p:spPr>
              <a:xfrm>
                <a:off x="1284287" y="1047750"/>
                <a:ext cx="38101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0"/>
                    </a:moveTo>
                    <a:lnTo>
                      <a:pt x="18900" y="0"/>
                    </a:lnTo>
                    <a:lnTo>
                      <a:pt x="18000" y="0"/>
                    </a:lnTo>
                    <a:lnTo>
                      <a:pt x="17100" y="1800"/>
                    </a:lnTo>
                    <a:lnTo>
                      <a:pt x="15300" y="3600"/>
                    </a:lnTo>
                    <a:lnTo>
                      <a:pt x="14400" y="5400"/>
                    </a:lnTo>
                    <a:lnTo>
                      <a:pt x="12600" y="7200"/>
                    </a:lnTo>
                    <a:lnTo>
                      <a:pt x="11700" y="7200"/>
                    </a:lnTo>
                    <a:lnTo>
                      <a:pt x="9900" y="9000"/>
                    </a:lnTo>
                    <a:lnTo>
                      <a:pt x="9000" y="10800"/>
                    </a:lnTo>
                    <a:lnTo>
                      <a:pt x="8100" y="10800"/>
                    </a:lnTo>
                    <a:lnTo>
                      <a:pt x="8100" y="10800"/>
                    </a:lnTo>
                    <a:lnTo>
                      <a:pt x="7200" y="10800"/>
                    </a:lnTo>
                    <a:lnTo>
                      <a:pt x="7200" y="12600"/>
                    </a:lnTo>
                    <a:lnTo>
                      <a:pt x="6300" y="12600"/>
                    </a:lnTo>
                    <a:lnTo>
                      <a:pt x="5400" y="12600"/>
                    </a:lnTo>
                    <a:lnTo>
                      <a:pt x="5400" y="12600"/>
                    </a:lnTo>
                    <a:lnTo>
                      <a:pt x="5400" y="12600"/>
                    </a:lnTo>
                    <a:lnTo>
                      <a:pt x="4500" y="12600"/>
                    </a:lnTo>
                    <a:lnTo>
                      <a:pt x="4500" y="12600"/>
                    </a:lnTo>
                    <a:lnTo>
                      <a:pt x="3600" y="12600"/>
                    </a:lnTo>
                    <a:lnTo>
                      <a:pt x="3600" y="12600"/>
                    </a:lnTo>
                    <a:lnTo>
                      <a:pt x="3600" y="12600"/>
                    </a:lnTo>
                    <a:lnTo>
                      <a:pt x="3600" y="12600"/>
                    </a:lnTo>
                    <a:lnTo>
                      <a:pt x="3600" y="12600"/>
                    </a:lnTo>
                    <a:lnTo>
                      <a:pt x="3600" y="12600"/>
                    </a:lnTo>
                    <a:lnTo>
                      <a:pt x="0" y="19800"/>
                    </a:lnTo>
                    <a:lnTo>
                      <a:pt x="900" y="21600"/>
                    </a:lnTo>
                    <a:lnTo>
                      <a:pt x="1800" y="21600"/>
                    </a:lnTo>
                    <a:lnTo>
                      <a:pt x="1800" y="21600"/>
                    </a:lnTo>
                    <a:lnTo>
                      <a:pt x="2700" y="21600"/>
                    </a:lnTo>
                    <a:lnTo>
                      <a:pt x="3600" y="21600"/>
                    </a:lnTo>
                    <a:lnTo>
                      <a:pt x="4500" y="21600"/>
                    </a:lnTo>
                    <a:lnTo>
                      <a:pt x="4500" y="21600"/>
                    </a:lnTo>
                    <a:lnTo>
                      <a:pt x="5400" y="21600"/>
                    </a:lnTo>
                    <a:lnTo>
                      <a:pt x="6300" y="21600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8100" y="21600"/>
                    </a:lnTo>
                    <a:lnTo>
                      <a:pt x="9000" y="21600"/>
                    </a:lnTo>
                    <a:lnTo>
                      <a:pt x="9900" y="19800"/>
                    </a:lnTo>
                    <a:lnTo>
                      <a:pt x="9900" y="19800"/>
                    </a:lnTo>
                    <a:lnTo>
                      <a:pt x="10800" y="19800"/>
                    </a:lnTo>
                    <a:lnTo>
                      <a:pt x="12600" y="18000"/>
                    </a:lnTo>
                    <a:lnTo>
                      <a:pt x="13500" y="16200"/>
                    </a:lnTo>
                    <a:lnTo>
                      <a:pt x="15300" y="14400"/>
                    </a:lnTo>
                    <a:lnTo>
                      <a:pt x="16200" y="14400"/>
                    </a:lnTo>
                    <a:lnTo>
                      <a:pt x="18000" y="12600"/>
                    </a:lnTo>
                    <a:lnTo>
                      <a:pt x="18900" y="10800"/>
                    </a:lnTo>
                    <a:lnTo>
                      <a:pt x="20700" y="90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189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31" name="Shape 5231"/>
              <p:cNvSpPr/>
              <p:nvPr/>
            </p:nvSpPr>
            <p:spPr>
              <a:xfrm>
                <a:off x="1317625" y="1031875"/>
                <a:ext cx="34925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43"/>
                    </a:moveTo>
                    <a:lnTo>
                      <a:pt x="21600" y="1543"/>
                    </a:lnTo>
                    <a:lnTo>
                      <a:pt x="21600" y="1543"/>
                    </a:lnTo>
                    <a:lnTo>
                      <a:pt x="20618" y="1543"/>
                    </a:lnTo>
                    <a:lnTo>
                      <a:pt x="19636" y="0"/>
                    </a:lnTo>
                    <a:lnTo>
                      <a:pt x="19636" y="0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6691" y="0"/>
                    </a:lnTo>
                    <a:lnTo>
                      <a:pt x="15709" y="0"/>
                    </a:lnTo>
                    <a:lnTo>
                      <a:pt x="14727" y="1543"/>
                    </a:lnTo>
                    <a:lnTo>
                      <a:pt x="13745" y="1543"/>
                    </a:lnTo>
                    <a:lnTo>
                      <a:pt x="13745" y="1543"/>
                    </a:lnTo>
                    <a:lnTo>
                      <a:pt x="12764" y="1543"/>
                    </a:lnTo>
                    <a:lnTo>
                      <a:pt x="12764" y="3086"/>
                    </a:lnTo>
                    <a:lnTo>
                      <a:pt x="11782" y="3086"/>
                    </a:lnTo>
                    <a:lnTo>
                      <a:pt x="10800" y="3086"/>
                    </a:lnTo>
                    <a:lnTo>
                      <a:pt x="9818" y="4629"/>
                    </a:lnTo>
                    <a:lnTo>
                      <a:pt x="7855" y="6171"/>
                    </a:lnTo>
                    <a:lnTo>
                      <a:pt x="6873" y="7714"/>
                    </a:lnTo>
                    <a:lnTo>
                      <a:pt x="4909" y="9257"/>
                    </a:lnTo>
                    <a:lnTo>
                      <a:pt x="2945" y="12343"/>
                    </a:lnTo>
                    <a:lnTo>
                      <a:pt x="0" y="15429"/>
                    </a:lnTo>
                    <a:lnTo>
                      <a:pt x="2945" y="21600"/>
                    </a:lnTo>
                    <a:lnTo>
                      <a:pt x="5891" y="18514"/>
                    </a:lnTo>
                    <a:lnTo>
                      <a:pt x="7855" y="15429"/>
                    </a:lnTo>
                    <a:lnTo>
                      <a:pt x="9818" y="15429"/>
                    </a:lnTo>
                    <a:lnTo>
                      <a:pt x="10800" y="13886"/>
                    </a:lnTo>
                    <a:lnTo>
                      <a:pt x="11782" y="12343"/>
                    </a:lnTo>
                    <a:lnTo>
                      <a:pt x="13745" y="10800"/>
                    </a:lnTo>
                    <a:lnTo>
                      <a:pt x="13745" y="10800"/>
                    </a:lnTo>
                    <a:lnTo>
                      <a:pt x="14727" y="10800"/>
                    </a:lnTo>
                    <a:lnTo>
                      <a:pt x="14727" y="9257"/>
                    </a:lnTo>
                    <a:lnTo>
                      <a:pt x="15709" y="9257"/>
                    </a:lnTo>
                    <a:lnTo>
                      <a:pt x="15709" y="9257"/>
                    </a:lnTo>
                    <a:lnTo>
                      <a:pt x="16691" y="9257"/>
                    </a:lnTo>
                    <a:lnTo>
                      <a:pt x="16691" y="9257"/>
                    </a:lnTo>
                    <a:lnTo>
                      <a:pt x="17673" y="7714"/>
                    </a:lnTo>
                    <a:lnTo>
                      <a:pt x="17673" y="7714"/>
                    </a:lnTo>
                    <a:lnTo>
                      <a:pt x="17673" y="7714"/>
                    </a:lnTo>
                    <a:lnTo>
                      <a:pt x="18655" y="7714"/>
                    </a:lnTo>
                    <a:lnTo>
                      <a:pt x="18655" y="7714"/>
                    </a:lnTo>
                    <a:lnTo>
                      <a:pt x="18655" y="7714"/>
                    </a:lnTo>
                    <a:lnTo>
                      <a:pt x="18655" y="7714"/>
                    </a:lnTo>
                    <a:lnTo>
                      <a:pt x="18655" y="7714"/>
                    </a:lnTo>
                    <a:lnTo>
                      <a:pt x="18655" y="7714"/>
                    </a:lnTo>
                    <a:lnTo>
                      <a:pt x="18655" y="7714"/>
                    </a:lnTo>
                    <a:lnTo>
                      <a:pt x="21600" y="15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32" name="Shape 5232"/>
              <p:cNvSpPr/>
              <p:nvPr/>
            </p:nvSpPr>
            <p:spPr>
              <a:xfrm>
                <a:off x="1343025" y="1033462"/>
                <a:ext cx="1428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600" y="21600"/>
                    </a:moveTo>
                    <a:lnTo>
                      <a:pt x="9600" y="21600"/>
                    </a:lnTo>
                    <a:lnTo>
                      <a:pt x="14400" y="19008"/>
                    </a:lnTo>
                    <a:lnTo>
                      <a:pt x="16800" y="16416"/>
                    </a:lnTo>
                    <a:lnTo>
                      <a:pt x="16800" y="14688"/>
                    </a:lnTo>
                    <a:lnTo>
                      <a:pt x="16800" y="12960"/>
                    </a:lnTo>
                    <a:lnTo>
                      <a:pt x="19200" y="11232"/>
                    </a:lnTo>
                    <a:lnTo>
                      <a:pt x="19200" y="10368"/>
                    </a:lnTo>
                    <a:lnTo>
                      <a:pt x="21600" y="9504"/>
                    </a:lnTo>
                    <a:lnTo>
                      <a:pt x="21600" y="8640"/>
                    </a:lnTo>
                    <a:lnTo>
                      <a:pt x="21600" y="8640"/>
                    </a:lnTo>
                    <a:lnTo>
                      <a:pt x="21600" y="7776"/>
                    </a:lnTo>
                    <a:lnTo>
                      <a:pt x="21600" y="6912"/>
                    </a:lnTo>
                    <a:lnTo>
                      <a:pt x="21600" y="6048"/>
                    </a:lnTo>
                    <a:lnTo>
                      <a:pt x="21600" y="6048"/>
                    </a:lnTo>
                    <a:lnTo>
                      <a:pt x="21600" y="5184"/>
                    </a:lnTo>
                    <a:lnTo>
                      <a:pt x="21600" y="4320"/>
                    </a:lnTo>
                    <a:lnTo>
                      <a:pt x="21600" y="3456"/>
                    </a:lnTo>
                    <a:lnTo>
                      <a:pt x="21600" y="3456"/>
                    </a:lnTo>
                    <a:lnTo>
                      <a:pt x="19200" y="2592"/>
                    </a:lnTo>
                    <a:lnTo>
                      <a:pt x="19200" y="1728"/>
                    </a:lnTo>
                    <a:lnTo>
                      <a:pt x="16800" y="864"/>
                    </a:lnTo>
                    <a:lnTo>
                      <a:pt x="16800" y="864"/>
                    </a:lnTo>
                    <a:lnTo>
                      <a:pt x="14400" y="0"/>
                    </a:lnTo>
                    <a:lnTo>
                      <a:pt x="7200" y="3456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5184"/>
                    </a:lnTo>
                    <a:lnTo>
                      <a:pt x="9600" y="5184"/>
                    </a:lnTo>
                    <a:lnTo>
                      <a:pt x="9600" y="6048"/>
                    </a:lnTo>
                    <a:lnTo>
                      <a:pt x="9600" y="6048"/>
                    </a:lnTo>
                    <a:lnTo>
                      <a:pt x="9600" y="6912"/>
                    </a:lnTo>
                    <a:lnTo>
                      <a:pt x="7200" y="6912"/>
                    </a:lnTo>
                    <a:lnTo>
                      <a:pt x="7200" y="7776"/>
                    </a:lnTo>
                    <a:lnTo>
                      <a:pt x="7200" y="7776"/>
                    </a:lnTo>
                    <a:lnTo>
                      <a:pt x="7200" y="8640"/>
                    </a:lnTo>
                    <a:lnTo>
                      <a:pt x="7200" y="9504"/>
                    </a:lnTo>
                    <a:lnTo>
                      <a:pt x="7200" y="10368"/>
                    </a:lnTo>
                    <a:lnTo>
                      <a:pt x="4800" y="12096"/>
                    </a:lnTo>
                    <a:lnTo>
                      <a:pt x="4800" y="12960"/>
                    </a:lnTo>
                    <a:lnTo>
                      <a:pt x="2400" y="14688"/>
                    </a:lnTo>
                    <a:lnTo>
                      <a:pt x="0" y="17280"/>
                    </a:lnTo>
                    <a:lnTo>
                      <a:pt x="0" y="19872"/>
                    </a:lnTo>
                    <a:lnTo>
                      <a:pt x="0" y="19872"/>
                    </a:lnTo>
                    <a:lnTo>
                      <a:pt x="9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33" name="Shape 5233"/>
              <p:cNvSpPr/>
              <p:nvPr/>
            </p:nvSpPr>
            <p:spPr>
              <a:xfrm>
                <a:off x="1335087" y="1069975"/>
                <a:ext cx="1428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18144"/>
                    </a:moveTo>
                    <a:lnTo>
                      <a:pt x="14400" y="18144"/>
                    </a:lnTo>
                    <a:lnTo>
                      <a:pt x="14400" y="17280"/>
                    </a:lnTo>
                    <a:lnTo>
                      <a:pt x="14400" y="17280"/>
                    </a:lnTo>
                    <a:lnTo>
                      <a:pt x="14400" y="17280"/>
                    </a:lnTo>
                    <a:lnTo>
                      <a:pt x="14400" y="17280"/>
                    </a:lnTo>
                    <a:lnTo>
                      <a:pt x="14400" y="17280"/>
                    </a:lnTo>
                    <a:lnTo>
                      <a:pt x="12000" y="16416"/>
                    </a:lnTo>
                    <a:lnTo>
                      <a:pt x="12000" y="16416"/>
                    </a:lnTo>
                    <a:lnTo>
                      <a:pt x="12000" y="16416"/>
                    </a:lnTo>
                    <a:lnTo>
                      <a:pt x="12000" y="15552"/>
                    </a:lnTo>
                    <a:lnTo>
                      <a:pt x="12000" y="15552"/>
                    </a:lnTo>
                    <a:lnTo>
                      <a:pt x="12000" y="14688"/>
                    </a:lnTo>
                    <a:lnTo>
                      <a:pt x="12000" y="14688"/>
                    </a:lnTo>
                    <a:lnTo>
                      <a:pt x="14400" y="13824"/>
                    </a:lnTo>
                    <a:lnTo>
                      <a:pt x="14400" y="12960"/>
                    </a:lnTo>
                    <a:lnTo>
                      <a:pt x="14400" y="12960"/>
                    </a:lnTo>
                    <a:lnTo>
                      <a:pt x="14400" y="12096"/>
                    </a:lnTo>
                    <a:lnTo>
                      <a:pt x="14400" y="11232"/>
                    </a:lnTo>
                    <a:lnTo>
                      <a:pt x="16800" y="9504"/>
                    </a:lnTo>
                    <a:lnTo>
                      <a:pt x="16800" y="8640"/>
                    </a:lnTo>
                    <a:lnTo>
                      <a:pt x="19200" y="6912"/>
                    </a:lnTo>
                    <a:lnTo>
                      <a:pt x="21600" y="4320"/>
                    </a:lnTo>
                    <a:lnTo>
                      <a:pt x="21600" y="1728"/>
                    </a:lnTo>
                    <a:lnTo>
                      <a:pt x="12000" y="0"/>
                    </a:lnTo>
                    <a:lnTo>
                      <a:pt x="7200" y="2592"/>
                    </a:lnTo>
                    <a:lnTo>
                      <a:pt x="4800" y="5184"/>
                    </a:lnTo>
                    <a:lnTo>
                      <a:pt x="4800" y="6912"/>
                    </a:lnTo>
                    <a:lnTo>
                      <a:pt x="4800" y="8640"/>
                    </a:lnTo>
                    <a:lnTo>
                      <a:pt x="2400" y="9504"/>
                    </a:lnTo>
                    <a:lnTo>
                      <a:pt x="2400" y="11232"/>
                    </a:lnTo>
                    <a:lnTo>
                      <a:pt x="0" y="12096"/>
                    </a:lnTo>
                    <a:lnTo>
                      <a:pt x="0" y="12960"/>
                    </a:lnTo>
                    <a:lnTo>
                      <a:pt x="0" y="12960"/>
                    </a:lnTo>
                    <a:lnTo>
                      <a:pt x="0" y="13824"/>
                    </a:lnTo>
                    <a:lnTo>
                      <a:pt x="0" y="14688"/>
                    </a:lnTo>
                    <a:lnTo>
                      <a:pt x="0" y="15552"/>
                    </a:lnTo>
                    <a:lnTo>
                      <a:pt x="0" y="15552"/>
                    </a:lnTo>
                    <a:lnTo>
                      <a:pt x="0" y="16416"/>
                    </a:lnTo>
                    <a:lnTo>
                      <a:pt x="0" y="17280"/>
                    </a:lnTo>
                    <a:lnTo>
                      <a:pt x="0" y="18144"/>
                    </a:lnTo>
                    <a:lnTo>
                      <a:pt x="0" y="18144"/>
                    </a:lnTo>
                    <a:lnTo>
                      <a:pt x="2400" y="19008"/>
                    </a:lnTo>
                    <a:lnTo>
                      <a:pt x="2400" y="19872"/>
                    </a:lnTo>
                    <a:lnTo>
                      <a:pt x="4800" y="20736"/>
                    </a:lnTo>
                    <a:lnTo>
                      <a:pt x="4800" y="20736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14400" y="1814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34" name="Shape 5234"/>
              <p:cNvSpPr/>
              <p:nvPr/>
            </p:nvSpPr>
            <p:spPr>
              <a:xfrm>
                <a:off x="1339850" y="1090612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722" y="0"/>
                    </a:moveTo>
                    <a:lnTo>
                      <a:pt x="19722" y="0"/>
                    </a:lnTo>
                    <a:lnTo>
                      <a:pt x="15965" y="3323"/>
                    </a:lnTo>
                    <a:lnTo>
                      <a:pt x="13148" y="4985"/>
                    </a:lnTo>
                    <a:lnTo>
                      <a:pt x="12209" y="6646"/>
                    </a:lnTo>
                    <a:lnTo>
                      <a:pt x="10330" y="8308"/>
                    </a:lnTo>
                    <a:lnTo>
                      <a:pt x="9391" y="9969"/>
                    </a:lnTo>
                    <a:lnTo>
                      <a:pt x="8452" y="9969"/>
                    </a:lnTo>
                    <a:lnTo>
                      <a:pt x="7513" y="11631"/>
                    </a:lnTo>
                    <a:lnTo>
                      <a:pt x="6574" y="11631"/>
                    </a:lnTo>
                    <a:lnTo>
                      <a:pt x="6574" y="11631"/>
                    </a:lnTo>
                    <a:lnTo>
                      <a:pt x="5635" y="11631"/>
                    </a:lnTo>
                    <a:lnTo>
                      <a:pt x="5635" y="13292"/>
                    </a:lnTo>
                    <a:lnTo>
                      <a:pt x="4696" y="13292"/>
                    </a:lnTo>
                    <a:lnTo>
                      <a:pt x="4696" y="13292"/>
                    </a:lnTo>
                    <a:lnTo>
                      <a:pt x="4696" y="13292"/>
                    </a:lnTo>
                    <a:lnTo>
                      <a:pt x="3757" y="13292"/>
                    </a:lnTo>
                    <a:lnTo>
                      <a:pt x="3757" y="13292"/>
                    </a:lnTo>
                    <a:lnTo>
                      <a:pt x="3757" y="13292"/>
                    </a:lnTo>
                    <a:lnTo>
                      <a:pt x="2817" y="13292"/>
                    </a:lnTo>
                    <a:lnTo>
                      <a:pt x="2817" y="13292"/>
                    </a:lnTo>
                    <a:lnTo>
                      <a:pt x="2817" y="13292"/>
                    </a:lnTo>
                    <a:lnTo>
                      <a:pt x="2817" y="13292"/>
                    </a:lnTo>
                    <a:lnTo>
                      <a:pt x="2817" y="13292"/>
                    </a:lnTo>
                    <a:lnTo>
                      <a:pt x="0" y="19938"/>
                    </a:lnTo>
                    <a:lnTo>
                      <a:pt x="0" y="19938"/>
                    </a:lnTo>
                    <a:lnTo>
                      <a:pt x="939" y="19938"/>
                    </a:lnTo>
                    <a:lnTo>
                      <a:pt x="1878" y="21600"/>
                    </a:lnTo>
                    <a:lnTo>
                      <a:pt x="1878" y="21600"/>
                    </a:lnTo>
                    <a:lnTo>
                      <a:pt x="2817" y="21600"/>
                    </a:lnTo>
                    <a:lnTo>
                      <a:pt x="3757" y="21600"/>
                    </a:lnTo>
                    <a:lnTo>
                      <a:pt x="4696" y="21600"/>
                    </a:lnTo>
                    <a:lnTo>
                      <a:pt x="4696" y="21600"/>
                    </a:lnTo>
                    <a:lnTo>
                      <a:pt x="5635" y="21600"/>
                    </a:lnTo>
                    <a:lnTo>
                      <a:pt x="5635" y="21600"/>
                    </a:lnTo>
                    <a:lnTo>
                      <a:pt x="6574" y="21600"/>
                    </a:lnTo>
                    <a:lnTo>
                      <a:pt x="7513" y="19938"/>
                    </a:lnTo>
                    <a:lnTo>
                      <a:pt x="8452" y="19938"/>
                    </a:lnTo>
                    <a:lnTo>
                      <a:pt x="8452" y="19938"/>
                    </a:lnTo>
                    <a:lnTo>
                      <a:pt x="9391" y="19938"/>
                    </a:lnTo>
                    <a:lnTo>
                      <a:pt x="10330" y="18277"/>
                    </a:lnTo>
                    <a:lnTo>
                      <a:pt x="11270" y="18277"/>
                    </a:lnTo>
                    <a:lnTo>
                      <a:pt x="13148" y="16615"/>
                    </a:lnTo>
                    <a:lnTo>
                      <a:pt x="14087" y="14954"/>
                    </a:lnTo>
                    <a:lnTo>
                      <a:pt x="15965" y="13292"/>
                    </a:lnTo>
                    <a:lnTo>
                      <a:pt x="18783" y="9969"/>
                    </a:lnTo>
                    <a:lnTo>
                      <a:pt x="21600" y="8308"/>
                    </a:lnTo>
                    <a:lnTo>
                      <a:pt x="21600" y="8308"/>
                    </a:lnTo>
                    <a:lnTo>
                      <a:pt x="197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35" name="Shape 5235"/>
              <p:cNvSpPr/>
              <p:nvPr/>
            </p:nvSpPr>
            <p:spPr>
              <a:xfrm>
                <a:off x="1373187" y="1085850"/>
                <a:ext cx="25401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800"/>
                    </a:moveTo>
                    <a:lnTo>
                      <a:pt x="21600" y="10800"/>
                    </a:lnTo>
                    <a:lnTo>
                      <a:pt x="20250" y="8100"/>
                    </a:lnTo>
                    <a:lnTo>
                      <a:pt x="18900" y="5400"/>
                    </a:lnTo>
                    <a:lnTo>
                      <a:pt x="17550" y="5400"/>
                    </a:lnTo>
                    <a:lnTo>
                      <a:pt x="17550" y="2700"/>
                    </a:lnTo>
                    <a:lnTo>
                      <a:pt x="16200" y="2700"/>
                    </a:lnTo>
                    <a:lnTo>
                      <a:pt x="16200" y="2700"/>
                    </a:lnTo>
                    <a:lnTo>
                      <a:pt x="14850" y="2700"/>
                    </a:lnTo>
                    <a:lnTo>
                      <a:pt x="14850" y="2700"/>
                    </a:lnTo>
                    <a:lnTo>
                      <a:pt x="13500" y="2700"/>
                    </a:lnTo>
                    <a:lnTo>
                      <a:pt x="13500" y="2700"/>
                    </a:lnTo>
                    <a:lnTo>
                      <a:pt x="12150" y="0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9450" y="2700"/>
                    </a:lnTo>
                    <a:lnTo>
                      <a:pt x="9450" y="2700"/>
                    </a:lnTo>
                    <a:lnTo>
                      <a:pt x="8100" y="2700"/>
                    </a:lnTo>
                    <a:lnTo>
                      <a:pt x="6750" y="2700"/>
                    </a:lnTo>
                    <a:lnTo>
                      <a:pt x="6750" y="2700"/>
                    </a:lnTo>
                    <a:lnTo>
                      <a:pt x="5400" y="2700"/>
                    </a:lnTo>
                    <a:lnTo>
                      <a:pt x="4050" y="5400"/>
                    </a:lnTo>
                    <a:lnTo>
                      <a:pt x="2700" y="5400"/>
                    </a:lnTo>
                    <a:lnTo>
                      <a:pt x="1350" y="5400"/>
                    </a:lnTo>
                    <a:lnTo>
                      <a:pt x="1350" y="8100"/>
                    </a:lnTo>
                    <a:lnTo>
                      <a:pt x="0" y="8100"/>
                    </a:lnTo>
                    <a:lnTo>
                      <a:pt x="2700" y="21600"/>
                    </a:lnTo>
                    <a:lnTo>
                      <a:pt x="4050" y="21600"/>
                    </a:lnTo>
                    <a:lnTo>
                      <a:pt x="5400" y="18900"/>
                    </a:lnTo>
                    <a:lnTo>
                      <a:pt x="5400" y="18900"/>
                    </a:lnTo>
                    <a:lnTo>
                      <a:pt x="6750" y="18900"/>
                    </a:lnTo>
                    <a:lnTo>
                      <a:pt x="6750" y="16200"/>
                    </a:lnTo>
                    <a:lnTo>
                      <a:pt x="8100" y="16200"/>
                    </a:lnTo>
                    <a:lnTo>
                      <a:pt x="9450" y="16200"/>
                    </a:lnTo>
                    <a:lnTo>
                      <a:pt x="9450" y="16200"/>
                    </a:lnTo>
                    <a:lnTo>
                      <a:pt x="9450" y="16200"/>
                    </a:lnTo>
                    <a:lnTo>
                      <a:pt x="10800" y="16200"/>
                    </a:lnTo>
                    <a:lnTo>
                      <a:pt x="10800" y="16200"/>
                    </a:lnTo>
                    <a:lnTo>
                      <a:pt x="10800" y="16200"/>
                    </a:lnTo>
                    <a:lnTo>
                      <a:pt x="12150" y="16200"/>
                    </a:lnTo>
                    <a:lnTo>
                      <a:pt x="12150" y="16200"/>
                    </a:lnTo>
                    <a:lnTo>
                      <a:pt x="12150" y="16200"/>
                    </a:lnTo>
                    <a:lnTo>
                      <a:pt x="13500" y="16200"/>
                    </a:lnTo>
                    <a:lnTo>
                      <a:pt x="13500" y="16200"/>
                    </a:lnTo>
                    <a:lnTo>
                      <a:pt x="13500" y="16200"/>
                    </a:lnTo>
                    <a:lnTo>
                      <a:pt x="13500" y="16200"/>
                    </a:lnTo>
                    <a:lnTo>
                      <a:pt x="13500" y="16200"/>
                    </a:lnTo>
                    <a:lnTo>
                      <a:pt x="14850" y="16200"/>
                    </a:lnTo>
                    <a:lnTo>
                      <a:pt x="14850" y="18900"/>
                    </a:lnTo>
                    <a:lnTo>
                      <a:pt x="16200" y="18900"/>
                    </a:lnTo>
                    <a:lnTo>
                      <a:pt x="17550" y="21600"/>
                    </a:lnTo>
                    <a:lnTo>
                      <a:pt x="17550" y="21600"/>
                    </a:lnTo>
                    <a:lnTo>
                      <a:pt x="2160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36" name="Shape 5236"/>
              <p:cNvSpPr/>
              <p:nvPr/>
            </p:nvSpPr>
            <p:spPr>
              <a:xfrm>
                <a:off x="1393825" y="1092200"/>
                <a:ext cx="14288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19200" y="18900"/>
                    </a:lnTo>
                    <a:lnTo>
                      <a:pt x="19200" y="16200"/>
                    </a:lnTo>
                    <a:lnTo>
                      <a:pt x="19200" y="14850"/>
                    </a:lnTo>
                    <a:lnTo>
                      <a:pt x="19200" y="13500"/>
                    </a:lnTo>
                    <a:lnTo>
                      <a:pt x="16800" y="12150"/>
                    </a:lnTo>
                    <a:lnTo>
                      <a:pt x="16800" y="10800"/>
                    </a:lnTo>
                    <a:lnTo>
                      <a:pt x="16800" y="8100"/>
                    </a:lnTo>
                    <a:lnTo>
                      <a:pt x="16800" y="6750"/>
                    </a:lnTo>
                    <a:lnTo>
                      <a:pt x="14400" y="5400"/>
                    </a:lnTo>
                    <a:lnTo>
                      <a:pt x="14400" y="4050"/>
                    </a:lnTo>
                    <a:lnTo>
                      <a:pt x="14400" y="4050"/>
                    </a:lnTo>
                    <a:lnTo>
                      <a:pt x="12000" y="2700"/>
                    </a:lnTo>
                    <a:lnTo>
                      <a:pt x="12000" y="2700"/>
                    </a:lnTo>
                    <a:lnTo>
                      <a:pt x="12000" y="1350"/>
                    </a:lnTo>
                    <a:lnTo>
                      <a:pt x="9600" y="1350"/>
                    </a:lnTo>
                    <a:lnTo>
                      <a:pt x="9600" y="0"/>
                    </a:lnTo>
                    <a:lnTo>
                      <a:pt x="9600" y="0"/>
                    </a:lnTo>
                    <a:lnTo>
                      <a:pt x="7200" y="0"/>
                    </a:lnTo>
                    <a:lnTo>
                      <a:pt x="0" y="5400"/>
                    </a:lnTo>
                    <a:lnTo>
                      <a:pt x="0" y="5400"/>
                    </a:lnTo>
                    <a:lnTo>
                      <a:pt x="0" y="5400"/>
                    </a:lnTo>
                    <a:lnTo>
                      <a:pt x="0" y="5400"/>
                    </a:lnTo>
                    <a:lnTo>
                      <a:pt x="0" y="5400"/>
                    </a:lnTo>
                    <a:lnTo>
                      <a:pt x="2400" y="5400"/>
                    </a:lnTo>
                    <a:lnTo>
                      <a:pt x="2400" y="6750"/>
                    </a:lnTo>
                    <a:lnTo>
                      <a:pt x="2400" y="6750"/>
                    </a:lnTo>
                    <a:lnTo>
                      <a:pt x="2400" y="6750"/>
                    </a:lnTo>
                    <a:lnTo>
                      <a:pt x="2400" y="8100"/>
                    </a:lnTo>
                    <a:lnTo>
                      <a:pt x="2400" y="9450"/>
                    </a:lnTo>
                    <a:lnTo>
                      <a:pt x="4800" y="10800"/>
                    </a:lnTo>
                    <a:lnTo>
                      <a:pt x="4800" y="12150"/>
                    </a:lnTo>
                    <a:lnTo>
                      <a:pt x="4800" y="13500"/>
                    </a:lnTo>
                    <a:lnTo>
                      <a:pt x="7200" y="14850"/>
                    </a:lnTo>
                    <a:lnTo>
                      <a:pt x="7200" y="16200"/>
                    </a:lnTo>
                    <a:lnTo>
                      <a:pt x="7200" y="17550"/>
                    </a:lnTo>
                    <a:lnTo>
                      <a:pt x="7200" y="20250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37" name="Shape 5237"/>
              <p:cNvSpPr/>
              <p:nvPr/>
            </p:nvSpPr>
            <p:spPr>
              <a:xfrm>
                <a:off x="1398587" y="1117600"/>
                <a:ext cx="20638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429"/>
                    </a:moveTo>
                    <a:lnTo>
                      <a:pt x="21600" y="15429"/>
                    </a:lnTo>
                    <a:lnTo>
                      <a:pt x="18277" y="12343"/>
                    </a:lnTo>
                    <a:lnTo>
                      <a:pt x="16615" y="10800"/>
                    </a:lnTo>
                    <a:lnTo>
                      <a:pt x="14954" y="9257"/>
                    </a:lnTo>
                    <a:lnTo>
                      <a:pt x="14954" y="7714"/>
                    </a:lnTo>
                    <a:lnTo>
                      <a:pt x="13292" y="6171"/>
                    </a:lnTo>
                    <a:lnTo>
                      <a:pt x="11631" y="6171"/>
                    </a:lnTo>
                    <a:lnTo>
                      <a:pt x="11631" y="4629"/>
                    </a:lnTo>
                    <a:lnTo>
                      <a:pt x="11631" y="4629"/>
                    </a:lnTo>
                    <a:lnTo>
                      <a:pt x="11631" y="3086"/>
                    </a:lnTo>
                    <a:lnTo>
                      <a:pt x="9969" y="3086"/>
                    </a:lnTo>
                    <a:lnTo>
                      <a:pt x="9969" y="1543"/>
                    </a:lnTo>
                    <a:lnTo>
                      <a:pt x="9969" y="1543"/>
                    </a:lnTo>
                    <a:lnTo>
                      <a:pt x="9969" y="0"/>
                    </a:lnTo>
                    <a:lnTo>
                      <a:pt x="9969" y="0"/>
                    </a:lnTo>
                    <a:lnTo>
                      <a:pt x="0" y="0"/>
                    </a:lnTo>
                    <a:lnTo>
                      <a:pt x="1662" y="1543"/>
                    </a:lnTo>
                    <a:lnTo>
                      <a:pt x="1662" y="3086"/>
                    </a:lnTo>
                    <a:lnTo>
                      <a:pt x="1662" y="4629"/>
                    </a:lnTo>
                    <a:lnTo>
                      <a:pt x="1662" y="6171"/>
                    </a:lnTo>
                    <a:lnTo>
                      <a:pt x="3323" y="7714"/>
                    </a:lnTo>
                    <a:lnTo>
                      <a:pt x="3323" y="7714"/>
                    </a:lnTo>
                    <a:lnTo>
                      <a:pt x="4985" y="9257"/>
                    </a:lnTo>
                    <a:lnTo>
                      <a:pt x="4985" y="10800"/>
                    </a:lnTo>
                    <a:lnTo>
                      <a:pt x="6646" y="12343"/>
                    </a:lnTo>
                    <a:lnTo>
                      <a:pt x="6646" y="13886"/>
                    </a:lnTo>
                    <a:lnTo>
                      <a:pt x="8308" y="13886"/>
                    </a:lnTo>
                    <a:lnTo>
                      <a:pt x="9969" y="15429"/>
                    </a:lnTo>
                    <a:lnTo>
                      <a:pt x="11631" y="18514"/>
                    </a:lnTo>
                    <a:lnTo>
                      <a:pt x="14954" y="21600"/>
                    </a:lnTo>
                    <a:lnTo>
                      <a:pt x="14954" y="21600"/>
                    </a:lnTo>
                    <a:lnTo>
                      <a:pt x="21600" y="154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38" name="Shape 5238"/>
              <p:cNvSpPr/>
              <p:nvPr/>
            </p:nvSpPr>
            <p:spPr>
              <a:xfrm>
                <a:off x="1412875" y="1133475"/>
                <a:ext cx="49213" cy="3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673"/>
                    </a:moveTo>
                    <a:lnTo>
                      <a:pt x="20903" y="16691"/>
                    </a:lnTo>
                    <a:lnTo>
                      <a:pt x="20206" y="16691"/>
                    </a:lnTo>
                    <a:lnTo>
                      <a:pt x="18813" y="15709"/>
                    </a:lnTo>
                    <a:lnTo>
                      <a:pt x="18116" y="14727"/>
                    </a:lnTo>
                    <a:lnTo>
                      <a:pt x="16723" y="13745"/>
                    </a:lnTo>
                    <a:lnTo>
                      <a:pt x="15329" y="12764"/>
                    </a:lnTo>
                    <a:lnTo>
                      <a:pt x="13935" y="10800"/>
                    </a:lnTo>
                    <a:lnTo>
                      <a:pt x="12542" y="9818"/>
                    </a:lnTo>
                    <a:lnTo>
                      <a:pt x="11148" y="8836"/>
                    </a:lnTo>
                    <a:lnTo>
                      <a:pt x="9755" y="6873"/>
                    </a:lnTo>
                    <a:lnTo>
                      <a:pt x="8361" y="5891"/>
                    </a:lnTo>
                    <a:lnTo>
                      <a:pt x="6968" y="4909"/>
                    </a:lnTo>
                    <a:lnTo>
                      <a:pt x="5574" y="2945"/>
                    </a:lnTo>
                    <a:lnTo>
                      <a:pt x="4181" y="1964"/>
                    </a:lnTo>
                    <a:lnTo>
                      <a:pt x="4181" y="1964"/>
                    </a:lnTo>
                    <a:lnTo>
                      <a:pt x="3484" y="982"/>
                    </a:lnTo>
                    <a:lnTo>
                      <a:pt x="2787" y="982"/>
                    </a:lnTo>
                    <a:lnTo>
                      <a:pt x="2787" y="0"/>
                    </a:lnTo>
                    <a:lnTo>
                      <a:pt x="0" y="3927"/>
                    </a:lnTo>
                    <a:lnTo>
                      <a:pt x="697" y="4909"/>
                    </a:lnTo>
                    <a:lnTo>
                      <a:pt x="697" y="4909"/>
                    </a:lnTo>
                    <a:lnTo>
                      <a:pt x="1394" y="5891"/>
                    </a:lnTo>
                    <a:lnTo>
                      <a:pt x="2090" y="5891"/>
                    </a:lnTo>
                    <a:lnTo>
                      <a:pt x="3484" y="7855"/>
                    </a:lnTo>
                    <a:lnTo>
                      <a:pt x="4877" y="8836"/>
                    </a:lnTo>
                    <a:lnTo>
                      <a:pt x="6271" y="9818"/>
                    </a:lnTo>
                    <a:lnTo>
                      <a:pt x="7665" y="11782"/>
                    </a:lnTo>
                    <a:lnTo>
                      <a:pt x="9058" y="12764"/>
                    </a:lnTo>
                    <a:lnTo>
                      <a:pt x="10452" y="13745"/>
                    </a:lnTo>
                    <a:lnTo>
                      <a:pt x="11845" y="15709"/>
                    </a:lnTo>
                    <a:lnTo>
                      <a:pt x="13239" y="16691"/>
                    </a:lnTo>
                    <a:lnTo>
                      <a:pt x="14632" y="17673"/>
                    </a:lnTo>
                    <a:lnTo>
                      <a:pt x="16026" y="18655"/>
                    </a:lnTo>
                    <a:lnTo>
                      <a:pt x="17419" y="19636"/>
                    </a:lnTo>
                    <a:lnTo>
                      <a:pt x="18116" y="20618"/>
                    </a:lnTo>
                    <a:lnTo>
                      <a:pt x="18813" y="21600"/>
                    </a:lnTo>
                    <a:lnTo>
                      <a:pt x="19510" y="21600"/>
                    </a:lnTo>
                    <a:lnTo>
                      <a:pt x="21600" y="1767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39" name="Shape 5239"/>
              <p:cNvSpPr/>
              <p:nvPr/>
            </p:nvSpPr>
            <p:spPr>
              <a:xfrm>
                <a:off x="1403350" y="1111250"/>
                <a:ext cx="90488" cy="809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10611" y="0"/>
                    </a:lnTo>
                    <a:lnTo>
                      <a:pt x="10611" y="0"/>
                    </a:lnTo>
                    <a:lnTo>
                      <a:pt x="10611" y="0"/>
                    </a:lnTo>
                    <a:lnTo>
                      <a:pt x="10611" y="0"/>
                    </a:lnTo>
                    <a:lnTo>
                      <a:pt x="10611" y="424"/>
                    </a:lnTo>
                    <a:lnTo>
                      <a:pt x="10611" y="424"/>
                    </a:lnTo>
                    <a:lnTo>
                      <a:pt x="10611" y="424"/>
                    </a:lnTo>
                    <a:lnTo>
                      <a:pt x="10611" y="424"/>
                    </a:lnTo>
                    <a:lnTo>
                      <a:pt x="10611" y="424"/>
                    </a:lnTo>
                    <a:lnTo>
                      <a:pt x="10611" y="847"/>
                    </a:lnTo>
                    <a:lnTo>
                      <a:pt x="10611" y="847"/>
                    </a:lnTo>
                    <a:lnTo>
                      <a:pt x="10232" y="847"/>
                    </a:lnTo>
                    <a:lnTo>
                      <a:pt x="10232" y="847"/>
                    </a:lnTo>
                    <a:lnTo>
                      <a:pt x="10232" y="847"/>
                    </a:lnTo>
                    <a:lnTo>
                      <a:pt x="10232" y="847"/>
                    </a:lnTo>
                    <a:lnTo>
                      <a:pt x="10232" y="1271"/>
                    </a:lnTo>
                    <a:lnTo>
                      <a:pt x="10232" y="1271"/>
                    </a:lnTo>
                    <a:lnTo>
                      <a:pt x="10232" y="1271"/>
                    </a:lnTo>
                    <a:lnTo>
                      <a:pt x="10232" y="1271"/>
                    </a:lnTo>
                    <a:lnTo>
                      <a:pt x="10232" y="1694"/>
                    </a:lnTo>
                    <a:lnTo>
                      <a:pt x="10232" y="1694"/>
                    </a:lnTo>
                    <a:lnTo>
                      <a:pt x="10232" y="1694"/>
                    </a:lnTo>
                    <a:lnTo>
                      <a:pt x="10232" y="1694"/>
                    </a:lnTo>
                    <a:lnTo>
                      <a:pt x="10232" y="1694"/>
                    </a:lnTo>
                    <a:lnTo>
                      <a:pt x="10232" y="1694"/>
                    </a:lnTo>
                    <a:lnTo>
                      <a:pt x="10232" y="2118"/>
                    </a:lnTo>
                    <a:lnTo>
                      <a:pt x="10232" y="2118"/>
                    </a:lnTo>
                    <a:lnTo>
                      <a:pt x="10232" y="2118"/>
                    </a:lnTo>
                    <a:lnTo>
                      <a:pt x="10232" y="2118"/>
                    </a:lnTo>
                    <a:lnTo>
                      <a:pt x="10232" y="2118"/>
                    </a:lnTo>
                    <a:lnTo>
                      <a:pt x="10232" y="2118"/>
                    </a:lnTo>
                    <a:lnTo>
                      <a:pt x="10232" y="2541"/>
                    </a:lnTo>
                    <a:lnTo>
                      <a:pt x="10232" y="2541"/>
                    </a:lnTo>
                    <a:lnTo>
                      <a:pt x="9853" y="2541"/>
                    </a:lnTo>
                    <a:lnTo>
                      <a:pt x="9853" y="2541"/>
                    </a:lnTo>
                    <a:lnTo>
                      <a:pt x="9853" y="2541"/>
                    </a:lnTo>
                    <a:lnTo>
                      <a:pt x="9853" y="2965"/>
                    </a:lnTo>
                    <a:lnTo>
                      <a:pt x="9853" y="2965"/>
                    </a:lnTo>
                    <a:lnTo>
                      <a:pt x="9853" y="2965"/>
                    </a:lnTo>
                    <a:lnTo>
                      <a:pt x="9853" y="2965"/>
                    </a:lnTo>
                    <a:lnTo>
                      <a:pt x="9853" y="2965"/>
                    </a:lnTo>
                    <a:lnTo>
                      <a:pt x="9853" y="2965"/>
                    </a:lnTo>
                    <a:lnTo>
                      <a:pt x="9853" y="3388"/>
                    </a:lnTo>
                    <a:lnTo>
                      <a:pt x="9853" y="3388"/>
                    </a:lnTo>
                    <a:lnTo>
                      <a:pt x="9853" y="3388"/>
                    </a:lnTo>
                    <a:lnTo>
                      <a:pt x="9853" y="3388"/>
                    </a:lnTo>
                    <a:lnTo>
                      <a:pt x="9853" y="3388"/>
                    </a:lnTo>
                    <a:lnTo>
                      <a:pt x="9853" y="3388"/>
                    </a:lnTo>
                    <a:lnTo>
                      <a:pt x="9853" y="3812"/>
                    </a:lnTo>
                    <a:lnTo>
                      <a:pt x="9853" y="3812"/>
                    </a:lnTo>
                    <a:lnTo>
                      <a:pt x="9853" y="3812"/>
                    </a:lnTo>
                    <a:lnTo>
                      <a:pt x="9474" y="3812"/>
                    </a:lnTo>
                    <a:lnTo>
                      <a:pt x="9474" y="3812"/>
                    </a:lnTo>
                    <a:lnTo>
                      <a:pt x="9474" y="4235"/>
                    </a:lnTo>
                    <a:lnTo>
                      <a:pt x="9474" y="4235"/>
                    </a:lnTo>
                    <a:lnTo>
                      <a:pt x="9474" y="4235"/>
                    </a:lnTo>
                    <a:lnTo>
                      <a:pt x="9474" y="4235"/>
                    </a:lnTo>
                    <a:lnTo>
                      <a:pt x="9474" y="4235"/>
                    </a:lnTo>
                    <a:lnTo>
                      <a:pt x="9474" y="4235"/>
                    </a:lnTo>
                    <a:lnTo>
                      <a:pt x="9474" y="4659"/>
                    </a:lnTo>
                    <a:lnTo>
                      <a:pt x="9474" y="4659"/>
                    </a:lnTo>
                    <a:lnTo>
                      <a:pt x="9474" y="4659"/>
                    </a:lnTo>
                    <a:lnTo>
                      <a:pt x="9474" y="4659"/>
                    </a:lnTo>
                    <a:lnTo>
                      <a:pt x="9474" y="4659"/>
                    </a:lnTo>
                    <a:lnTo>
                      <a:pt x="9095" y="4659"/>
                    </a:lnTo>
                    <a:lnTo>
                      <a:pt x="9095" y="5082"/>
                    </a:lnTo>
                    <a:lnTo>
                      <a:pt x="9095" y="5082"/>
                    </a:lnTo>
                    <a:lnTo>
                      <a:pt x="9095" y="5082"/>
                    </a:lnTo>
                    <a:lnTo>
                      <a:pt x="9095" y="5082"/>
                    </a:lnTo>
                    <a:lnTo>
                      <a:pt x="9095" y="5082"/>
                    </a:lnTo>
                    <a:lnTo>
                      <a:pt x="9095" y="5506"/>
                    </a:lnTo>
                    <a:lnTo>
                      <a:pt x="9095" y="5506"/>
                    </a:lnTo>
                    <a:lnTo>
                      <a:pt x="9095" y="5506"/>
                    </a:lnTo>
                    <a:lnTo>
                      <a:pt x="9095" y="5506"/>
                    </a:lnTo>
                    <a:lnTo>
                      <a:pt x="9095" y="5506"/>
                    </a:lnTo>
                    <a:lnTo>
                      <a:pt x="9095" y="5506"/>
                    </a:lnTo>
                    <a:lnTo>
                      <a:pt x="9095" y="5506"/>
                    </a:lnTo>
                    <a:lnTo>
                      <a:pt x="9095" y="5929"/>
                    </a:lnTo>
                    <a:lnTo>
                      <a:pt x="8716" y="5929"/>
                    </a:lnTo>
                    <a:lnTo>
                      <a:pt x="8716" y="5929"/>
                    </a:lnTo>
                    <a:lnTo>
                      <a:pt x="8716" y="5929"/>
                    </a:lnTo>
                    <a:lnTo>
                      <a:pt x="8716" y="5929"/>
                    </a:lnTo>
                    <a:lnTo>
                      <a:pt x="8716" y="6353"/>
                    </a:lnTo>
                    <a:lnTo>
                      <a:pt x="8716" y="6353"/>
                    </a:lnTo>
                    <a:lnTo>
                      <a:pt x="8716" y="6353"/>
                    </a:lnTo>
                    <a:lnTo>
                      <a:pt x="8716" y="6353"/>
                    </a:lnTo>
                    <a:lnTo>
                      <a:pt x="8716" y="6353"/>
                    </a:lnTo>
                    <a:lnTo>
                      <a:pt x="8716" y="6353"/>
                    </a:lnTo>
                    <a:lnTo>
                      <a:pt x="8716" y="6776"/>
                    </a:lnTo>
                    <a:lnTo>
                      <a:pt x="8716" y="6776"/>
                    </a:lnTo>
                    <a:lnTo>
                      <a:pt x="8716" y="6776"/>
                    </a:lnTo>
                    <a:lnTo>
                      <a:pt x="8337" y="6776"/>
                    </a:lnTo>
                    <a:lnTo>
                      <a:pt x="8337" y="6776"/>
                    </a:lnTo>
                    <a:lnTo>
                      <a:pt x="8337" y="6776"/>
                    </a:lnTo>
                    <a:lnTo>
                      <a:pt x="8337" y="6776"/>
                    </a:lnTo>
                    <a:lnTo>
                      <a:pt x="8337" y="7200"/>
                    </a:lnTo>
                    <a:lnTo>
                      <a:pt x="8337" y="7200"/>
                    </a:lnTo>
                    <a:lnTo>
                      <a:pt x="8337" y="7200"/>
                    </a:lnTo>
                    <a:lnTo>
                      <a:pt x="8337" y="7200"/>
                    </a:lnTo>
                    <a:lnTo>
                      <a:pt x="8337" y="7200"/>
                    </a:lnTo>
                    <a:lnTo>
                      <a:pt x="8337" y="7200"/>
                    </a:lnTo>
                    <a:lnTo>
                      <a:pt x="7958" y="7624"/>
                    </a:lnTo>
                    <a:lnTo>
                      <a:pt x="7958" y="7624"/>
                    </a:lnTo>
                    <a:lnTo>
                      <a:pt x="7958" y="7624"/>
                    </a:lnTo>
                    <a:lnTo>
                      <a:pt x="7958" y="7624"/>
                    </a:lnTo>
                    <a:lnTo>
                      <a:pt x="7958" y="7624"/>
                    </a:lnTo>
                    <a:lnTo>
                      <a:pt x="7958" y="7624"/>
                    </a:lnTo>
                    <a:lnTo>
                      <a:pt x="7958" y="7624"/>
                    </a:lnTo>
                    <a:lnTo>
                      <a:pt x="7958" y="8047"/>
                    </a:lnTo>
                    <a:lnTo>
                      <a:pt x="7958" y="8047"/>
                    </a:lnTo>
                    <a:lnTo>
                      <a:pt x="7958" y="8047"/>
                    </a:lnTo>
                    <a:lnTo>
                      <a:pt x="7958" y="8047"/>
                    </a:lnTo>
                    <a:lnTo>
                      <a:pt x="7579" y="8047"/>
                    </a:lnTo>
                    <a:lnTo>
                      <a:pt x="7579" y="8047"/>
                    </a:lnTo>
                    <a:lnTo>
                      <a:pt x="7579" y="8047"/>
                    </a:lnTo>
                    <a:lnTo>
                      <a:pt x="7579" y="8471"/>
                    </a:lnTo>
                    <a:lnTo>
                      <a:pt x="7579" y="8471"/>
                    </a:lnTo>
                    <a:lnTo>
                      <a:pt x="7579" y="8471"/>
                    </a:lnTo>
                    <a:lnTo>
                      <a:pt x="7579" y="8471"/>
                    </a:lnTo>
                    <a:lnTo>
                      <a:pt x="7579" y="8471"/>
                    </a:lnTo>
                    <a:lnTo>
                      <a:pt x="7200" y="8471"/>
                    </a:lnTo>
                    <a:lnTo>
                      <a:pt x="7200" y="8894"/>
                    </a:lnTo>
                    <a:lnTo>
                      <a:pt x="7200" y="8894"/>
                    </a:lnTo>
                    <a:lnTo>
                      <a:pt x="7200" y="8894"/>
                    </a:lnTo>
                    <a:lnTo>
                      <a:pt x="7200" y="8894"/>
                    </a:lnTo>
                    <a:lnTo>
                      <a:pt x="7200" y="8894"/>
                    </a:lnTo>
                    <a:lnTo>
                      <a:pt x="7200" y="8894"/>
                    </a:lnTo>
                    <a:lnTo>
                      <a:pt x="7200" y="8894"/>
                    </a:lnTo>
                    <a:lnTo>
                      <a:pt x="7200" y="9318"/>
                    </a:lnTo>
                    <a:lnTo>
                      <a:pt x="7200" y="9318"/>
                    </a:lnTo>
                    <a:lnTo>
                      <a:pt x="6821" y="9318"/>
                    </a:lnTo>
                    <a:lnTo>
                      <a:pt x="6821" y="9318"/>
                    </a:lnTo>
                    <a:lnTo>
                      <a:pt x="6821" y="9318"/>
                    </a:lnTo>
                    <a:lnTo>
                      <a:pt x="6821" y="9318"/>
                    </a:lnTo>
                    <a:lnTo>
                      <a:pt x="6821" y="9318"/>
                    </a:lnTo>
                    <a:lnTo>
                      <a:pt x="6821" y="9318"/>
                    </a:lnTo>
                    <a:lnTo>
                      <a:pt x="6821" y="9741"/>
                    </a:lnTo>
                    <a:lnTo>
                      <a:pt x="6821" y="9741"/>
                    </a:lnTo>
                    <a:lnTo>
                      <a:pt x="6821" y="9741"/>
                    </a:lnTo>
                    <a:lnTo>
                      <a:pt x="6821" y="9741"/>
                    </a:lnTo>
                    <a:lnTo>
                      <a:pt x="6442" y="9741"/>
                    </a:lnTo>
                    <a:lnTo>
                      <a:pt x="6442" y="9741"/>
                    </a:lnTo>
                    <a:lnTo>
                      <a:pt x="6442" y="10165"/>
                    </a:lnTo>
                    <a:lnTo>
                      <a:pt x="6442" y="10165"/>
                    </a:lnTo>
                    <a:lnTo>
                      <a:pt x="6442" y="10165"/>
                    </a:lnTo>
                    <a:lnTo>
                      <a:pt x="6442" y="10165"/>
                    </a:lnTo>
                    <a:lnTo>
                      <a:pt x="6442" y="10165"/>
                    </a:lnTo>
                    <a:lnTo>
                      <a:pt x="6063" y="10165"/>
                    </a:lnTo>
                    <a:lnTo>
                      <a:pt x="6063" y="10165"/>
                    </a:lnTo>
                    <a:lnTo>
                      <a:pt x="6063" y="10165"/>
                    </a:lnTo>
                    <a:lnTo>
                      <a:pt x="6063" y="10588"/>
                    </a:lnTo>
                    <a:lnTo>
                      <a:pt x="6063" y="10588"/>
                    </a:lnTo>
                    <a:lnTo>
                      <a:pt x="6063" y="10588"/>
                    </a:lnTo>
                    <a:lnTo>
                      <a:pt x="6063" y="10588"/>
                    </a:lnTo>
                    <a:lnTo>
                      <a:pt x="6063" y="10588"/>
                    </a:lnTo>
                    <a:lnTo>
                      <a:pt x="6063" y="10588"/>
                    </a:lnTo>
                    <a:lnTo>
                      <a:pt x="5684" y="10588"/>
                    </a:lnTo>
                    <a:lnTo>
                      <a:pt x="5684" y="10588"/>
                    </a:lnTo>
                    <a:lnTo>
                      <a:pt x="5684" y="11012"/>
                    </a:lnTo>
                    <a:lnTo>
                      <a:pt x="5684" y="11012"/>
                    </a:lnTo>
                    <a:lnTo>
                      <a:pt x="5684" y="11012"/>
                    </a:lnTo>
                    <a:lnTo>
                      <a:pt x="5684" y="11012"/>
                    </a:lnTo>
                    <a:lnTo>
                      <a:pt x="5684" y="11012"/>
                    </a:lnTo>
                    <a:lnTo>
                      <a:pt x="5684" y="11012"/>
                    </a:lnTo>
                    <a:lnTo>
                      <a:pt x="5684" y="11012"/>
                    </a:lnTo>
                    <a:lnTo>
                      <a:pt x="5305" y="11435"/>
                    </a:lnTo>
                    <a:lnTo>
                      <a:pt x="5305" y="11435"/>
                    </a:lnTo>
                    <a:lnTo>
                      <a:pt x="5305" y="11435"/>
                    </a:lnTo>
                    <a:lnTo>
                      <a:pt x="5305" y="11435"/>
                    </a:lnTo>
                    <a:lnTo>
                      <a:pt x="5305" y="11435"/>
                    </a:lnTo>
                    <a:lnTo>
                      <a:pt x="5305" y="11435"/>
                    </a:lnTo>
                    <a:lnTo>
                      <a:pt x="5305" y="11435"/>
                    </a:lnTo>
                    <a:lnTo>
                      <a:pt x="4926" y="11435"/>
                    </a:lnTo>
                    <a:lnTo>
                      <a:pt x="4926" y="11859"/>
                    </a:lnTo>
                    <a:lnTo>
                      <a:pt x="4926" y="11859"/>
                    </a:lnTo>
                    <a:lnTo>
                      <a:pt x="4926" y="11859"/>
                    </a:lnTo>
                    <a:lnTo>
                      <a:pt x="4926" y="11859"/>
                    </a:lnTo>
                    <a:lnTo>
                      <a:pt x="4926" y="11859"/>
                    </a:lnTo>
                    <a:lnTo>
                      <a:pt x="4926" y="11859"/>
                    </a:lnTo>
                    <a:lnTo>
                      <a:pt x="4926" y="11859"/>
                    </a:lnTo>
                    <a:lnTo>
                      <a:pt x="4547" y="11859"/>
                    </a:lnTo>
                    <a:lnTo>
                      <a:pt x="4547" y="11859"/>
                    </a:lnTo>
                    <a:lnTo>
                      <a:pt x="4547" y="12282"/>
                    </a:lnTo>
                    <a:lnTo>
                      <a:pt x="4547" y="12282"/>
                    </a:lnTo>
                    <a:lnTo>
                      <a:pt x="4547" y="12282"/>
                    </a:lnTo>
                    <a:lnTo>
                      <a:pt x="4547" y="12282"/>
                    </a:lnTo>
                    <a:lnTo>
                      <a:pt x="4547" y="12282"/>
                    </a:lnTo>
                    <a:lnTo>
                      <a:pt x="4168" y="12282"/>
                    </a:lnTo>
                    <a:lnTo>
                      <a:pt x="4168" y="12282"/>
                    </a:lnTo>
                    <a:lnTo>
                      <a:pt x="4168" y="12706"/>
                    </a:lnTo>
                    <a:lnTo>
                      <a:pt x="4168" y="12706"/>
                    </a:lnTo>
                    <a:lnTo>
                      <a:pt x="4168" y="12706"/>
                    </a:lnTo>
                    <a:lnTo>
                      <a:pt x="4168" y="12706"/>
                    </a:lnTo>
                    <a:lnTo>
                      <a:pt x="3789" y="12706"/>
                    </a:lnTo>
                    <a:lnTo>
                      <a:pt x="3789" y="12706"/>
                    </a:lnTo>
                    <a:lnTo>
                      <a:pt x="3789" y="12706"/>
                    </a:lnTo>
                    <a:lnTo>
                      <a:pt x="3789" y="12706"/>
                    </a:lnTo>
                    <a:lnTo>
                      <a:pt x="3789" y="12706"/>
                    </a:lnTo>
                    <a:lnTo>
                      <a:pt x="3789" y="13129"/>
                    </a:lnTo>
                    <a:lnTo>
                      <a:pt x="3789" y="13129"/>
                    </a:lnTo>
                    <a:lnTo>
                      <a:pt x="3789" y="13129"/>
                    </a:lnTo>
                    <a:lnTo>
                      <a:pt x="3411" y="13129"/>
                    </a:lnTo>
                    <a:lnTo>
                      <a:pt x="3411" y="13129"/>
                    </a:lnTo>
                    <a:lnTo>
                      <a:pt x="3411" y="13129"/>
                    </a:lnTo>
                    <a:lnTo>
                      <a:pt x="3411" y="13129"/>
                    </a:lnTo>
                    <a:lnTo>
                      <a:pt x="3411" y="13129"/>
                    </a:lnTo>
                    <a:lnTo>
                      <a:pt x="3411" y="13129"/>
                    </a:lnTo>
                    <a:lnTo>
                      <a:pt x="3411" y="13129"/>
                    </a:lnTo>
                    <a:lnTo>
                      <a:pt x="3032" y="13553"/>
                    </a:lnTo>
                    <a:lnTo>
                      <a:pt x="3032" y="13553"/>
                    </a:lnTo>
                    <a:lnTo>
                      <a:pt x="3032" y="13553"/>
                    </a:lnTo>
                    <a:lnTo>
                      <a:pt x="3032" y="13553"/>
                    </a:lnTo>
                    <a:lnTo>
                      <a:pt x="3032" y="13553"/>
                    </a:lnTo>
                    <a:lnTo>
                      <a:pt x="2653" y="13553"/>
                    </a:lnTo>
                    <a:lnTo>
                      <a:pt x="2653" y="13553"/>
                    </a:lnTo>
                    <a:lnTo>
                      <a:pt x="2653" y="13553"/>
                    </a:lnTo>
                    <a:lnTo>
                      <a:pt x="2653" y="13976"/>
                    </a:lnTo>
                    <a:lnTo>
                      <a:pt x="2653" y="13976"/>
                    </a:lnTo>
                    <a:lnTo>
                      <a:pt x="2653" y="13976"/>
                    </a:lnTo>
                    <a:lnTo>
                      <a:pt x="2653" y="13976"/>
                    </a:lnTo>
                    <a:lnTo>
                      <a:pt x="2274" y="13976"/>
                    </a:lnTo>
                    <a:lnTo>
                      <a:pt x="2274" y="13976"/>
                    </a:lnTo>
                    <a:lnTo>
                      <a:pt x="2274" y="13976"/>
                    </a:lnTo>
                    <a:lnTo>
                      <a:pt x="2274" y="13976"/>
                    </a:lnTo>
                    <a:lnTo>
                      <a:pt x="2274" y="13976"/>
                    </a:lnTo>
                    <a:lnTo>
                      <a:pt x="2274" y="13976"/>
                    </a:lnTo>
                    <a:lnTo>
                      <a:pt x="2274" y="13976"/>
                    </a:lnTo>
                    <a:lnTo>
                      <a:pt x="1895" y="14400"/>
                    </a:lnTo>
                    <a:lnTo>
                      <a:pt x="1895" y="14400"/>
                    </a:lnTo>
                    <a:lnTo>
                      <a:pt x="1895" y="14400"/>
                    </a:lnTo>
                    <a:lnTo>
                      <a:pt x="1895" y="14400"/>
                    </a:lnTo>
                    <a:lnTo>
                      <a:pt x="1895" y="14400"/>
                    </a:lnTo>
                    <a:lnTo>
                      <a:pt x="1516" y="14400"/>
                    </a:lnTo>
                    <a:lnTo>
                      <a:pt x="1516" y="14400"/>
                    </a:lnTo>
                    <a:lnTo>
                      <a:pt x="1516" y="14400"/>
                    </a:lnTo>
                    <a:lnTo>
                      <a:pt x="1516" y="14400"/>
                    </a:lnTo>
                    <a:lnTo>
                      <a:pt x="1516" y="14400"/>
                    </a:lnTo>
                    <a:lnTo>
                      <a:pt x="1516" y="14824"/>
                    </a:lnTo>
                    <a:lnTo>
                      <a:pt x="1516" y="14824"/>
                    </a:lnTo>
                    <a:lnTo>
                      <a:pt x="1137" y="14824"/>
                    </a:lnTo>
                    <a:lnTo>
                      <a:pt x="1137" y="14824"/>
                    </a:lnTo>
                    <a:lnTo>
                      <a:pt x="1137" y="14824"/>
                    </a:lnTo>
                    <a:lnTo>
                      <a:pt x="1137" y="14824"/>
                    </a:lnTo>
                    <a:lnTo>
                      <a:pt x="1137" y="14824"/>
                    </a:lnTo>
                    <a:lnTo>
                      <a:pt x="1137" y="14824"/>
                    </a:lnTo>
                    <a:lnTo>
                      <a:pt x="758" y="14824"/>
                    </a:lnTo>
                    <a:lnTo>
                      <a:pt x="758" y="15247"/>
                    </a:lnTo>
                    <a:lnTo>
                      <a:pt x="758" y="15247"/>
                    </a:lnTo>
                    <a:lnTo>
                      <a:pt x="758" y="15247"/>
                    </a:lnTo>
                    <a:lnTo>
                      <a:pt x="758" y="15247"/>
                    </a:lnTo>
                    <a:lnTo>
                      <a:pt x="379" y="15247"/>
                    </a:lnTo>
                    <a:lnTo>
                      <a:pt x="379" y="15247"/>
                    </a:lnTo>
                    <a:lnTo>
                      <a:pt x="379" y="15247"/>
                    </a:lnTo>
                    <a:lnTo>
                      <a:pt x="379" y="15247"/>
                    </a:lnTo>
                    <a:lnTo>
                      <a:pt x="379" y="15247"/>
                    </a:lnTo>
                    <a:lnTo>
                      <a:pt x="379" y="15247"/>
                    </a:lnTo>
                    <a:lnTo>
                      <a:pt x="0" y="15247"/>
                    </a:lnTo>
                    <a:lnTo>
                      <a:pt x="0" y="15247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40" name="Shape 5240"/>
              <p:cNvSpPr/>
              <p:nvPr/>
            </p:nvSpPr>
            <p:spPr>
              <a:xfrm>
                <a:off x="258762" y="166687"/>
                <a:ext cx="17463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9600"/>
                    </a:moveTo>
                    <a:lnTo>
                      <a:pt x="21600" y="9600"/>
                    </a:lnTo>
                    <a:lnTo>
                      <a:pt x="21600" y="9600"/>
                    </a:lnTo>
                    <a:lnTo>
                      <a:pt x="19636" y="7200"/>
                    </a:lnTo>
                    <a:lnTo>
                      <a:pt x="17673" y="7200"/>
                    </a:lnTo>
                    <a:lnTo>
                      <a:pt x="17673" y="7200"/>
                    </a:lnTo>
                    <a:lnTo>
                      <a:pt x="15709" y="4800"/>
                    </a:lnTo>
                    <a:lnTo>
                      <a:pt x="13745" y="4800"/>
                    </a:lnTo>
                    <a:lnTo>
                      <a:pt x="13745" y="4800"/>
                    </a:lnTo>
                    <a:lnTo>
                      <a:pt x="11782" y="4800"/>
                    </a:lnTo>
                    <a:lnTo>
                      <a:pt x="11782" y="2400"/>
                    </a:lnTo>
                    <a:lnTo>
                      <a:pt x="9818" y="2400"/>
                    </a:lnTo>
                    <a:lnTo>
                      <a:pt x="9818" y="2400"/>
                    </a:lnTo>
                    <a:lnTo>
                      <a:pt x="9818" y="2400"/>
                    </a:lnTo>
                    <a:lnTo>
                      <a:pt x="7855" y="0"/>
                    </a:lnTo>
                    <a:lnTo>
                      <a:pt x="5891" y="0"/>
                    </a:lnTo>
                    <a:lnTo>
                      <a:pt x="0" y="9600"/>
                    </a:lnTo>
                    <a:lnTo>
                      <a:pt x="1964" y="9600"/>
                    </a:lnTo>
                    <a:lnTo>
                      <a:pt x="1964" y="12000"/>
                    </a:lnTo>
                    <a:lnTo>
                      <a:pt x="3927" y="14400"/>
                    </a:lnTo>
                    <a:lnTo>
                      <a:pt x="5891" y="14400"/>
                    </a:lnTo>
                    <a:lnTo>
                      <a:pt x="5891" y="14400"/>
                    </a:lnTo>
                    <a:lnTo>
                      <a:pt x="7855" y="16800"/>
                    </a:lnTo>
                    <a:lnTo>
                      <a:pt x="9818" y="16800"/>
                    </a:lnTo>
                    <a:lnTo>
                      <a:pt x="9818" y="16800"/>
                    </a:lnTo>
                    <a:lnTo>
                      <a:pt x="11782" y="16800"/>
                    </a:lnTo>
                    <a:lnTo>
                      <a:pt x="13745" y="19200"/>
                    </a:lnTo>
                    <a:lnTo>
                      <a:pt x="13745" y="19200"/>
                    </a:lnTo>
                    <a:lnTo>
                      <a:pt x="15709" y="19200"/>
                    </a:lnTo>
                    <a:lnTo>
                      <a:pt x="15709" y="19200"/>
                    </a:lnTo>
                    <a:lnTo>
                      <a:pt x="15709" y="21600"/>
                    </a:lnTo>
                    <a:lnTo>
                      <a:pt x="15709" y="21600"/>
                    </a:lnTo>
                    <a:lnTo>
                      <a:pt x="21600" y="9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41" name="Shape 5241"/>
              <p:cNvSpPr/>
              <p:nvPr/>
            </p:nvSpPr>
            <p:spPr>
              <a:xfrm>
                <a:off x="271462" y="173037"/>
                <a:ext cx="20638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19636"/>
                    </a:lnTo>
                    <a:lnTo>
                      <a:pt x="19938" y="17673"/>
                    </a:lnTo>
                    <a:lnTo>
                      <a:pt x="19938" y="17673"/>
                    </a:lnTo>
                    <a:lnTo>
                      <a:pt x="19938" y="15709"/>
                    </a:lnTo>
                    <a:lnTo>
                      <a:pt x="19938" y="15709"/>
                    </a:lnTo>
                    <a:lnTo>
                      <a:pt x="19938" y="13745"/>
                    </a:lnTo>
                    <a:lnTo>
                      <a:pt x="18277" y="13745"/>
                    </a:lnTo>
                    <a:lnTo>
                      <a:pt x="18277" y="11782"/>
                    </a:lnTo>
                    <a:lnTo>
                      <a:pt x="18277" y="11782"/>
                    </a:lnTo>
                    <a:lnTo>
                      <a:pt x="18277" y="9818"/>
                    </a:lnTo>
                    <a:lnTo>
                      <a:pt x="16615" y="9818"/>
                    </a:lnTo>
                    <a:lnTo>
                      <a:pt x="16615" y="9818"/>
                    </a:lnTo>
                    <a:lnTo>
                      <a:pt x="14954" y="7855"/>
                    </a:lnTo>
                    <a:lnTo>
                      <a:pt x="13292" y="5891"/>
                    </a:lnTo>
                    <a:lnTo>
                      <a:pt x="13292" y="5891"/>
                    </a:lnTo>
                    <a:lnTo>
                      <a:pt x="11631" y="3927"/>
                    </a:lnTo>
                    <a:lnTo>
                      <a:pt x="9969" y="3927"/>
                    </a:lnTo>
                    <a:lnTo>
                      <a:pt x="8308" y="1964"/>
                    </a:lnTo>
                    <a:lnTo>
                      <a:pt x="6646" y="0"/>
                    </a:lnTo>
                    <a:lnTo>
                      <a:pt x="4985" y="0"/>
                    </a:lnTo>
                    <a:lnTo>
                      <a:pt x="0" y="9818"/>
                    </a:lnTo>
                    <a:lnTo>
                      <a:pt x="3323" y="9818"/>
                    </a:lnTo>
                    <a:lnTo>
                      <a:pt x="4985" y="11782"/>
                    </a:lnTo>
                    <a:lnTo>
                      <a:pt x="4985" y="11782"/>
                    </a:lnTo>
                    <a:lnTo>
                      <a:pt x="6646" y="11782"/>
                    </a:lnTo>
                    <a:lnTo>
                      <a:pt x="8308" y="13745"/>
                    </a:lnTo>
                    <a:lnTo>
                      <a:pt x="8308" y="13745"/>
                    </a:lnTo>
                    <a:lnTo>
                      <a:pt x="8308" y="15709"/>
                    </a:lnTo>
                    <a:lnTo>
                      <a:pt x="9969" y="15709"/>
                    </a:lnTo>
                    <a:lnTo>
                      <a:pt x="9969" y="15709"/>
                    </a:lnTo>
                    <a:lnTo>
                      <a:pt x="9969" y="17673"/>
                    </a:lnTo>
                    <a:lnTo>
                      <a:pt x="9969" y="17673"/>
                    </a:lnTo>
                    <a:lnTo>
                      <a:pt x="9969" y="17673"/>
                    </a:lnTo>
                    <a:lnTo>
                      <a:pt x="11631" y="17673"/>
                    </a:lnTo>
                    <a:lnTo>
                      <a:pt x="11631" y="17673"/>
                    </a:lnTo>
                    <a:lnTo>
                      <a:pt x="11631" y="19636"/>
                    </a:lnTo>
                    <a:lnTo>
                      <a:pt x="11631" y="19636"/>
                    </a:lnTo>
                    <a:lnTo>
                      <a:pt x="11631" y="19636"/>
                    </a:lnTo>
                    <a:lnTo>
                      <a:pt x="11631" y="21600"/>
                    </a:lnTo>
                    <a:lnTo>
                      <a:pt x="11631" y="21600"/>
                    </a:lnTo>
                    <a:lnTo>
                      <a:pt x="11631" y="21600"/>
                    </a:lnTo>
                    <a:lnTo>
                      <a:pt x="11631" y="216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42" name="Shape 5242"/>
              <p:cNvSpPr/>
              <p:nvPr/>
            </p:nvSpPr>
            <p:spPr>
              <a:xfrm>
                <a:off x="282575" y="190500"/>
                <a:ext cx="14288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840"/>
                    </a:moveTo>
                    <a:lnTo>
                      <a:pt x="21600" y="15840"/>
                    </a:lnTo>
                    <a:lnTo>
                      <a:pt x="21600" y="15840"/>
                    </a:lnTo>
                    <a:lnTo>
                      <a:pt x="21600" y="15840"/>
                    </a:lnTo>
                    <a:lnTo>
                      <a:pt x="19200" y="15840"/>
                    </a:lnTo>
                    <a:lnTo>
                      <a:pt x="19200" y="15840"/>
                    </a:lnTo>
                    <a:lnTo>
                      <a:pt x="19200" y="14400"/>
                    </a:lnTo>
                    <a:lnTo>
                      <a:pt x="19200" y="14400"/>
                    </a:lnTo>
                    <a:lnTo>
                      <a:pt x="19200" y="12960"/>
                    </a:lnTo>
                    <a:lnTo>
                      <a:pt x="16800" y="12960"/>
                    </a:lnTo>
                    <a:lnTo>
                      <a:pt x="16800" y="11520"/>
                    </a:lnTo>
                    <a:lnTo>
                      <a:pt x="16800" y="10080"/>
                    </a:lnTo>
                    <a:lnTo>
                      <a:pt x="16800" y="8640"/>
                    </a:lnTo>
                    <a:lnTo>
                      <a:pt x="16800" y="8640"/>
                    </a:lnTo>
                    <a:lnTo>
                      <a:pt x="16800" y="5760"/>
                    </a:lnTo>
                    <a:lnTo>
                      <a:pt x="14400" y="5760"/>
                    </a:lnTo>
                    <a:lnTo>
                      <a:pt x="14400" y="2880"/>
                    </a:lnTo>
                    <a:lnTo>
                      <a:pt x="14400" y="0"/>
                    </a:lnTo>
                    <a:lnTo>
                      <a:pt x="0" y="0"/>
                    </a:lnTo>
                    <a:lnTo>
                      <a:pt x="2400" y="4320"/>
                    </a:lnTo>
                    <a:lnTo>
                      <a:pt x="2400" y="5760"/>
                    </a:lnTo>
                    <a:lnTo>
                      <a:pt x="2400" y="8640"/>
                    </a:lnTo>
                    <a:lnTo>
                      <a:pt x="2400" y="8640"/>
                    </a:lnTo>
                    <a:lnTo>
                      <a:pt x="4800" y="10080"/>
                    </a:lnTo>
                    <a:lnTo>
                      <a:pt x="4800" y="12960"/>
                    </a:lnTo>
                    <a:lnTo>
                      <a:pt x="4800" y="12960"/>
                    </a:lnTo>
                    <a:lnTo>
                      <a:pt x="4800" y="14400"/>
                    </a:lnTo>
                    <a:lnTo>
                      <a:pt x="7200" y="15840"/>
                    </a:lnTo>
                    <a:lnTo>
                      <a:pt x="7200" y="17280"/>
                    </a:lnTo>
                    <a:lnTo>
                      <a:pt x="9600" y="18720"/>
                    </a:lnTo>
                    <a:lnTo>
                      <a:pt x="9600" y="20160"/>
                    </a:lnTo>
                    <a:lnTo>
                      <a:pt x="9600" y="20160"/>
                    </a:lnTo>
                    <a:lnTo>
                      <a:pt x="12000" y="21600"/>
                    </a:lnTo>
                    <a:lnTo>
                      <a:pt x="12000" y="21600"/>
                    </a:lnTo>
                    <a:lnTo>
                      <a:pt x="12000" y="21600"/>
                    </a:lnTo>
                    <a:lnTo>
                      <a:pt x="12000" y="21600"/>
                    </a:lnTo>
                    <a:lnTo>
                      <a:pt x="21600" y="158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43" name="Shape 5243"/>
              <p:cNvSpPr/>
              <p:nvPr/>
            </p:nvSpPr>
            <p:spPr>
              <a:xfrm>
                <a:off x="290512" y="207962"/>
                <a:ext cx="26988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059" y="3086"/>
                    </a:moveTo>
                    <a:lnTo>
                      <a:pt x="19059" y="3086"/>
                    </a:lnTo>
                    <a:lnTo>
                      <a:pt x="17788" y="3086"/>
                    </a:lnTo>
                    <a:lnTo>
                      <a:pt x="17788" y="3086"/>
                    </a:lnTo>
                    <a:lnTo>
                      <a:pt x="16518" y="6171"/>
                    </a:lnTo>
                    <a:lnTo>
                      <a:pt x="15247" y="6171"/>
                    </a:lnTo>
                    <a:lnTo>
                      <a:pt x="13976" y="6171"/>
                    </a:lnTo>
                    <a:lnTo>
                      <a:pt x="12706" y="6171"/>
                    </a:lnTo>
                    <a:lnTo>
                      <a:pt x="11435" y="6171"/>
                    </a:lnTo>
                    <a:lnTo>
                      <a:pt x="11435" y="6171"/>
                    </a:lnTo>
                    <a:lnTo>
                      <a:pt x="10165" y="6171"/>
                    </a:lnTo>
                    <a:lnTo>
                      <a:pt x="8894" y="6171"/>
                    </a:lnTo>
                    <a:lnTo>
                      <a:pt x="7624" y="3086"/>
                    </a:lnTo>
                    <a:lnTo>
                      <a:pt x="7624" y="3086"/>
                    </a:lnTo>
                    <a:lnTo>
                      <a:pt x="6353" y="3086"/>
                    </a:lnTo>
                    <a:lnTo>
                      <a:pt x="6353" y="3086"/>
                    </a:lnTo>
                    <a:lnTo>
                      <a:pt x="6353" y="3086"/>
                    </a:lnTo>
                    <a:lnTo>
                      <a:pt x="5082" y="3086"/>
                    </a:lnTo>
                    <a:lnTo>
                      <a:pt x="5082" y="0"/>
                    </a:lnTo>
                    <a:lnTo>
                      <a:pt x="5082" y="0"/>
                    </a:lnTo>
                    <a:lnTo>
                      <a:pt x="0" y="12343"/>
                    </a:lnTo>
                    <a:lnTo>
                      <a:pt x="1271" y="15429"/>
                    </a:lnTo>
                    <a:lnTo>
                      <a:pt x="1271" y="15429"/>
                    </a:lnTo>
                    <a:lnTo>
                      <a:pt x="2541" y="15429"/>
                    </a:lnTo>
                    <a:lnTo>
                      <a:pt x="2541" y="18514"/>
                    </a:lnTo>
                    <a:lnTo>
                      <a:pt x="3812" y="18514"/>
                    </a:lnTo>
                    <a:lnTo>
                      <a:pt x="5082" y="18514"/>
                    </a:lnTo>
                    <a:lnTo>
                      <a:pt x="6353" y="21600"/>
                    </a:lnTo>
                    <a:lnTo>
                      <a:pt x="7624" y="21600"/>
                    </a:lnTo>
                    <a:lnTo>
                      <a:pt x="8894" y="21600"/>
                    </a:lnTo>
                    <a:lnTo>
                      <a:pt x="10165" y="21600"/>
                    </a:lnTo>
                    <a:lnTo>
                      <a:pt x="11435" y="21600"/>
                    </a:lnTo>
                    <a:lnTo>
                      <a:pt x="12706" y="21600"/>
                    </a:lnTo>
                    <a:lnTo>
                      <a:pt x="13976" y="21600"/>
                    </a:lnTo>
                    <a:lnTo>
                      <a:pt x="16518" y="21600"/>
                    </a:lnTo>
                    <a:lnTo>
                      <a:pt x="17788" y="21600"/>
                    </a:lnTo>
                    <a:lnTo>
                      <a:pt x="19059" y="21600"/>
                    </a:lnTo>
                    <a:lnTo>
                      <a:pt x="20329" y="18514"/>
                    </a:lnTo>
                    <a:lnTo>
                      <a:pt x="21600" y="18514"/>
                    </a:lnTo>
                    <a:lnTo>
                      <a:pt x="21600" y="18514"/>
                    </a:lnTo>
                    <a:lnTo>
                      <a:pt x="19059" y="30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44" name="Shape 5244"/>
              <p:cNvSpPr/>
              <p:nvPr/>
            </p:nvSpPr>
            <p:spPr>
              <a:xfrm>
                <a:off x="314325" y="196850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62"/>
                    </a:moveTo>
                    <a:lnTo>
                      <a:pt x="21600" y="1662"/>
                    </a:lnTo>
                    <a:lnTo>
                      <a:pt x="21600" y="1662"/>
                    </a:lnTo>
                    <a:lnTo>
                      <a:pt x="21600" y="1662"/>
                    </a:lnTo>
                    <a:lnTo>
                      <a:pt x="20661" y="0"/>
                    </a:lnTo>
                    <a:lnTo>
                      <a:pt x="20661" y="0"/>
                    </a:lnTo>
                    <a:lnTo>
                      <a:pt x="19722" y="0"/>
                    </a:lnTo>
                    <a:lnTo>
                      <a:pt x="18783" y="0"/>
                    </a:lnTo>
                    <a:lnTo>
                      <a:pt x="17843" y="0"/>
                    </a:lnTo>
                    <a:lnTo>
                      <a:pt x="17843" y="0"/>
                    </a:lnTo>
                    <a:lnTo>
                      <a:pt x="16904" y="0"/>
                    </a:lnTo>
                    <a:lnTo>
                      <a:pt x="15965" y="0"/>
                    </a:lnTo>
                    <a:lnTo>
                      <a:pt x="15026" y="0"/>
                    </a:lnTo>
                    <a:lnTo>
                      <a:pt x="14087" y="1662"/>
                    </a:lnTo>
                    <a:lnTo>
                      <a:pt x="13148" y="1662"/>
                    </a:lnTo>
                    <a:lnTo>
                      <a:pt x="13148" y="1662"/>
                    </a:lnTo>
                    <a:lnTo>
                      <a:pt x="11270" y="3323"/>
                    </a:lnTo>
                    <a:lnTo>
                      <a:pt x="10330" y="4985"/>
                    </a:lnTo>
                    <a:lnTo>
                      <a:pt x="8452" y="4985"/>
                    </a:lnTo>
                    <a:lnTo>
                      <a:pt x="6574" y="6646"/>
                    </a:lnTo>
                    <a:lnTo>
                      <a:pt x="5635" y="8308"/>
                    </a:lnTo>
                    <a:lnTo>
                      <a:pt x="3757" y="9969"/>
                    </a:lnTo>
                    <a:lnTo>
                      <a:pt x="2817" y="9969"/>
                    </a:lnTo>
                    <a:lnTo>
                      <a:pt x="1878" y="11631"/>
                    </a:lnTo>
                    <a:lnTo>
                      <a:pt x="939" y="13292"/>
                    </a:lnTo>
                    <a:lnTo>
                      <a:pt x="0" y="13292"/>
                    </a:lnTo>
                    <a:lnTo>
                      <a:pt x="1878" y="21600"/>
                    </a:lnTo>
                    <a:lnTo>
                      <a:pt x="2817" y="21600"/>
                    </a:lnTo>
                    <a:lnTo>
                      <a:pt x="3757" y="19938"/>
                    </a:lnTo>
                    <a:lnTo>
                      <a:pt x="5635" y="18277"/>
                    </a:lnTo>
                    <a:lnTo>
                      <a:pt x="6574" y="18277"/>
                    </a:lnTo>
                    <a:lnTo>
                      <a:pt x="7513" y="16615"/>
                    </a:lnTo>
                    <a:lnTo>
                      <a:pt x="9391" y="14954"/>
                    </a:lnTo>
                    <a:lnTo>
                      <a:pt x="10330" y="13292"/>
                    </a:lnTo>
                    <a:lnTo>
                      <a:pt x="12209" y="13292"/>
                    </a:lnTo>
                    <a:lnTo>
                      <a:pt x="13148" y="11631"/>
                    </a:lnTo>
                    <a:lnTo>
                      <a:pt x="15026" y="9969"/>
                    </a:lnTo>
                    <a:lnTo>
                      <a:pt x="15026" y="9969"/>
                    </a:lnTo>
                    <a:lnTo>
                      <a:pt x="15965" y="9969"/>
                    </a:lnTo>
                    <a:lnTo>
                      <a:pt x="15965" y="9969"/>
                    </a:lnTo>
                    <a:lnTo>
                      <a:pt x="16904" y="9969"/>
                    </a:lnTo>
                    <a:lnTo>
                      <a:pt x="17843" y="8308"/>
                    </a:lnTo>
                    <a:lnTo>
                      <a:pt x="17843" y="8308"/>
                    </a:lnTo>
                    <a:lnTo>
                      <a:pt x="17843" y="8308"/>
                    </a:lnTo>
                    <a:lnTo>
                      <a:pt x="18783" y="8308"/>
                    </a:lnTo>
                    <a:lnTo>
                      <a:pt x="18783" y="8308"/>
                    </a:lnTo>
                    <a:lnTo>
                      <a:pt x="18783" y="8308"/>
                    </a:lnTo>
                    <a:lnTo>
                      <a:pt x="18783" y="8308"/>
                    </a:lnTo>
                    <a:lnTo>
                      <a:pt x="18783" y="8308"/>
                    </a:lnTo>
                    <a:lnTo>
                      <a:pt x="18783" y="8308"/>
                    </a:lnTo>
                    <a:lnTo>
                      <a:pt x="18783" y="8308"/>
                    </a:lnTo>
                    <a:lnTo>
                      <a:pt x="18783" y="8308"/>
                    </a:lnTo>
                    <a:lnTo>
                      <a:pt x="21600" y="166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45" name="Shape 5245"/>
              <p:cNvSpPr/>
              <p:nvPr/>
            </p:nvSpPr>
            <p:spPr>
              <a:xfrm>
                <a:off x="341312" y="198437"/>
                <a:ext cx="1428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9008"/>
                    </a:lnTo>
                    <a:lnTo>
                      <a:pt x="16800" y="16416"/>
                    </a:lnTo>
                    <a:lnTo>
                      <a:pt x="16800" y="14688"/>
                    </a:lnTo>
                    <a:lnTo>
                      <a:pt x="19200" y="12960"/>
                    </a:lnTo>
                    <a:lnTo>
                      <a:pt x="19200" y="12096"/>
                    </a:lnTo>
                    <a:lnTo>
                      <a:pt x="19200" y="10368"/>
                    </a:lnTo>
                    <a:lnTo>
                      <a:pt x="21600" y="9504"/>
                    </a:lnTo>
                    <a:lnTo>
                      <a:pt x="21600" y="8640"/>
                    </a:lnTo>
                    <a:lnTo>
                      <a:pt x="21600" y="8640"/>
                    </a:lnTo>
                    <a:lnTo>
                      <a:pt x="21600" y="7776"/>
                    </a:lnTo>
                    <a:lnTo>
                      <a:pt x="21600" y="6912"/>
                    </a:lnTo>
                    <a:lnTo>
                      <a:pt x="21600" y="6048"/>
                    </a:lnTo>
                    <a:lnTo>
                      <a:pt x="21600" y="6048"/>
                    </a:lnTo>
                    <a:lnTo>
                      <a:pt x="21600" y="5184"/>
                    </a:lnTo>
                    <a:lnTo>
                      <a:pt x="21600" y="4320"/>
                    </a:lnTo>
                    <a:lnTo>
                      <a:pt x="21600" y="3456"/>
                    </a:lnTo>
                    <a:lnTo>
                      <a:pt x="19200" y="3456"/>
                    </a:lnTo>
                    <a:lnTo>
                      <a:pt x="19200" y="2592"/>
                    </a:lnTo>
                    <a:lnTo>
                      <a:pt x="19200" y="1728"/>
                    </a:lnTo>
                    <a:lnTo>
                      <a:pt x="19200" y="864"/>
                    </a:lnTo>
                    <a:lnTo>
                      <a:pt x="16800" y="864"/>
                    </a:lnTo>
                    <a:lnTo>
                      <a:pt x="14400" y="0"/>
                    </a:lnTo>
                    <a:lnTo>
                      <a:pt x="7200" y="3456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5184"/>
                    </a:lnTo>
                    <a:lnTo>
                      <a:pt x="7200" y="5184"/>
                    </a:lnTo>
                    <a:lnTo>
                      <a:pt x="9600" y="6048"/>
                    </a:lnTo>
                    <a:lnTo>
                      <a:pt x="9600" y="6048"/>
                    </a:lnTo>
                    <a:lnTo>
                      <a:pt x="7200" y="6912"/>
                    </a:lnTo>
                    <a:lnTo>
                      <a:pt x="7200" y="6912"/>
                    </a:lnTo>
                    <a:lnTo>
                      <a:pt x="7200" y="7776"/>
                    </a:lnTo>
                    <a:lnTo>
                      <a:pt x="7200" y="8640"/>
                    </a:lnTo>
                    <a:lnTo>
                      <a:pt x="7200" y="8640"/>
                    </a:lnTo>
                    <a:lnTo>
                      <a:pt x="7200" y="9504"/>
                    </a:lnTo>
                    <a:lnTo>
                      <a:pt x="7200" y="10368"/>
                    </a:lnTo>
                    <a:lnTo>
                      <a:pt x="4800" y="12096"/>
                    </a:lnTo>
                    <a:lnTo>
                      <a:pt x="4800" y="13824"/>
                    </a:lnTo>
                    <a:lnTo>
                      <a:pt x="4800" y="14688"/>
                    </a:lnTo>
                    <a:lnTo>
                      <a:pt x="0" y="17280"/>
                    </a:lnTo>
                    <a:lnTo>
                      <a:pt x="0" y="19872"/>
                    </a:lnTo>
                    <a:lnTo>
                      <a:pt x="0" y="19872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46" name="Shape 5246"/>
              <p:cNvSpPr/>
              <p:nvPr/>
            </p:nvSpPr>
            <p:spPr>
              <a:xfrm>
                <a:off x="333375" y="234950"/>
                <a:ext cx="15875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17280"/>
                    </a:moveTo>
                    <a:lnTo>
                      <a:pt x="12960" y="17280"/>
                    </a:lnTo>
                    <a:lnTo>
                      <a:pt x="12960" y="17280"/>
                    </a:lnTo>
                    <a:lnTo>
                      <a:pt x="12960" y="17280"/>
                    </a:lnTo>
                    <a:lnTo>
                      <a:pt x="12960" y="17280"/>
                    </a:lnTo>
                    <a:lnTo>
                      <a:pt x="12960" y="17280"/>
                    </a:lnTo>
                    <a:lnTo>
                      <a:pt x="10800" y="17280"/>
                    </a:lnTo>
                    <a:lnTo>
                      <a:pt x="10800" y="16416"/>
                    </a:lnTo>
                    <a:lnTo>
                      <a:pt x="10800" y="16416"/>
                    </a:lnTo>
                    <a:lnTo>
                      <a:pt x="10800" y="16416"/>
                    </a:lnTo>
                    <a:lnTo>
                      <a:pt x="10800" y="15552"/>
                    </a:lnTo>
                    <a:lnTo>
                      <a:pt x="10800" y="15552"/>
                    </a:lnTo>
                    <a:lnTo>
                      <a:pt x="10800" y="14688"/>
                    </a:lnTo>
                    <a:lnTo>
                      <a:pt x="10800" y="14688"/>
                    </a:lnTo>
                    <a:lnTo>
                      <a:pt x="10800" y="13824"/>
                    </a:lnTo>
                    <a:lnTo>
                      <a:pt x="10800" y="13824"/>
                    </a:lnTo>
                    <a:lnTo>
                      <a:pt x="12960" y="12960"/>
                    </a:lnTo>
                    <a:lnTo>
                      <a:pt x="12960" y="12096"/>
                    </a:lnTo>
                    <a:lnTo>
                      <a:pt x="12960" y="11232"/>
                    </a:lnTo>
                    <a:lnTo>
                      <a:pt x="15120" y="9504"/>
                    </a:lnTo>
                    <a:lnTo>
                      <a:pt x="15120" y="8640"/>
                    </a:lnTo>
                    <a:lnTo>
                      <a:pt x="17280" y="6912"/>
                    </a:lnTo>
                    <a:lnTo>
                      <a:pt x="19440" y="4320"/>
                    </a:lnTo>
                    <a:lnTo>
                      <a:pt x="21600" y="1728"/>
                    </a:lnTo>
                    <a:lnTo>
                      <a:pt x="10800" y="0"/>
                    </a:lnTo>
                    <a:lnTo>
                      <a:pt x="8640" y="2592"/>
                    </a:lnTo>
                    <a:lnTo>
                      <a:pt x="4320" y="5184"/>
                    </a:lnTo>
                    <a:lnTo>
                      <a:pt x="4320" y="6912"/>
                    </a:lnTo>
                    <a:lnTo>
                      <a:pt x="2160" y="8640"/>
                    </a:lnTo>
                    <a:lnTo>
                      <a:pt x="2160" y="9504"/>
                    </a:lnTo>
                    <a:lnTo>
                      <a:pt x="2160" y="11232"/>
                    </a:lnTo>
                    <a:lnTo>
                      <a:pt x="2160" y="12096"/>
                    </a:lnTo>
                    <a:lnTo>
                      <a:pt x="0" y="12960"/>
                    </a:lnTo>
                    <a:lnTo>
                      <a:pt x="0" y="12960"/>
                    </a:lnTo>
                    <a:lnTo>
                      <a:pt x="0" y="13824"/>
                    </a:lnTo>
                    <a:lnTo>
                      <a:pt x="0" y="14688"/>
                    </a:lnTo>
                    <a:lnTo>
                      <a:pt x="0" y="15552"/>
                    </a:lnTo>
                    <a:lnTo>
                      <a:pt x="0" y="16416"/>
                    </a:lnTo>
                    <a:lnTo>
                      <a:pt x="0" y="16416"/>
                    </a:lnTo>
                    <a:lnTo>
                      <a:pt x="0" y="17280"/>
                    </a:lnTo>
                    <a:lnTo>
                      <a:pt x="0" y="18144"/>
                    </a:lnTo>
                    <a:lnTo>
                      <a:pt x="2160" y="19008"/>
                    </a:lnTo>
                    <a:lnTo>
                      <a:pt x="2160" y="19008"/>
                    </a:lnTo>
                    <a:lnTo>
                      <a:pt x="2160" y="19872"/>
                    </a:lnTo>
                    <a:lnTo>
                      <a:pt x="4320" y="19872"/>
                    </a:lnTo>
                    <a:lnTo>
                      <a:pt x="4320" y="20736"/>
                    </a:lnTo>
                    <a:lnTo>
                      <a:pt x="6480" y="21600"/>
                    </a:lnTo>
                    <a:lnTo>
                      <a:pt x="6480" y="21600"/>
                    </a:lnTo>
                    <a:lnTo>
                      <a:pt x="12960" y="172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47" name="Shape 5247"/>
              <p:cNvSpPr/>
              <p:nvPr/>
            </p:nvSpPr>
            <p:spPr>
              <a:xfrm>
                <a:off x="338137" y="255587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722" y="0"/>
                    </a:moveTo>
                    <a:lnTo>
                      <a:pt x="19722" y="0"/>
                    </a:lnTo>
                    <a:lnTo>
                      <a:pt x="16904" y="3323"/>
                    </a:lnTo>
                    <a:lnTo>
                      <a:pt x="14087" y="4985"/>
                    </a:lnTo>
                    <a:lnTo>
                      <a:pt x="13148" y="6646"/>
                    </a:lnTo>
                    <a:lnTo>
                      <a:pt x="11270" y="8308"/>
                    </a:lnTo>
                    <a:lnTo>
                      <a:pt x="10330" y="9969"/>
                    </a:lnTo>
                    <a:lnTo>
                      <a:pt x="9391" y="9969"/>
                    </a:lnTo>
                    <a:lnTo>
                      <a:pt x="8452" y="11631"/>
                    </a:lnTo>
                    <a:lnTo>
                      <a:pt x="7513" y="11631"/>
                    </a:lnTo>
                    <a:lnTo>
                      <a:pt x="7513" y="11631"/>
                    </a:lnTo>
                    <a:lnTo>
                      <a:pt x="6574" y="11631"/>
                    </a:lnTo>
                    <a:lnTo>
                      <a:pt x="6574" y="11631"/>
                    </a:lnTo>
                    <a:lnTo>
                      <a:pt x="5635" y="11631"/>
                    </a:lnTo>
                    <a:lnTo>
                      <a:pt x="4696" y="13292"/>
                    </a:lnTo>
                    <a:lnTo>
                      <a:pt x="4696" y="13292"/>
                    </a:lnTo>
                    <a:lnTo>
                      <a:pt x="4696" y="13292"/>
                    </a:lnTo>
                    <a:lnTo>
                      <a:pt x="3757" y="13292"/>
                    </a:lnTo>
                    <a:lnTo>
                      <a:pt x="3757" y="13292"/>
                    </a:lnTo>
                    <a:lnTo>
                      <a:pt x="3757" y="13292"/>
                    </a:lnTo>
                    <a:lnTo>
                      <a:pt x="2817" y="13292"/>
                    </a:lnTo>
                    <a:lnTo>
                      <a:pt x="2817" y="13292"/>
                    </a:lnTo>
                    <a:lnTo>
                      <a:pt x="2817" y="11631"/>
                    </a:lnTo>
                    <a:lnTo>
                      <a:pt x="2817" y="11631"/>
                    </a:lnTo>
                    <a:lnTo>
                      <a:pt x="0" y="19938"/>
                    </a:lnTo>
                    <a:lnTo>
                      <a:pt x="0" y="19938"/>
                    </a:lnTo>
                    <a:lnTo>
                      <a:pt x="939" y="21600"/>
                    </a:lnTo>
                    <a:lnTo>
                      <a:pt x="1878" y="21600"/>
                    </a:lnTo>
                    <a:lnTo>
                      <a:pt x="2817" y="21600"/>
                    </a:lnTo>
                    <a:lnTo>
                      <a:pt x="2817" y="21600"/>
                    </a:lnTo>
                    <a:lnTo>
                      <a:pt x="3757" y="21600"/>
                    </a:lnTo>
                    <a:lnTo>
                      <a:pt x="4696" y="21600"/>
                    </a:lnTo>
                    <a:lnTo>
                      <a:pt x="5635" y="21600"/>
                    </a:lnTo>
                    <a:lnTo>
                      <a:pt x="5635" y="21600"/>
                    </a:lnTo>
                    <a:lnTo>
                      <a:pt x="6574" y="21600"/>
                    </a:lnTo>
                    <a:lnTo>
                      <a:pt x="7513" y="21600"/>
                    </a:lnTo>
                    <a:lnTo>
                      <a:pt x="8452" y="19938"/>
                    </a:lnTo>
                    <a:lnTo>
                      <a:pt x="8452" y="19938"/>
                    </a:lnTo>
                    <a:lnTo>
                      <a:pt x="9391" y="19938"/>
                    </a:lnTo>
                    <a:lnTo>
                      <a:pt x="10330" y="19938"/>
                    </a:lnTo>
                    <a:lnTo>
                      <a:pt x="11270" y="18277"/>
                    </a:lnTo>
                    <a:lnTo>
                      <a:pt x="12209" y="16615"/>
                    </a:lnTo>
                    <a:lnTo>
                      <a:pt x="14087" y="16615"/>
                    </a:lnTo>
                    <a:lnTo>
                      <a:pt x="15026" y="14954"/>
                    </a:lnTo>
                    <a:lnTo>
                      <a:pt x="16904" y="13292"/>
                    </a:lnTo>
                    <a:lnTo>
                      <a:pt x="19722" y="9969"/>
                    </a:lnTo>
                    <a:lnTo>
                      <a:pt x="21600" y="8308"/>
                    </a:lnTo>
                    <a:lnTo>
                      <a:pt x="21600" y="8308"/>
                    </a:lnTo>
                    <a:lnTo>
                      <a:pt x="197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48" name="Shape 5248"/>
              <p:cNvSpPr/>
              <p:nvPr/>
            </p:nvSpPr>
            <p:spPr>
              <a:xfrm>
                <a:off x="371475" y="242887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62"/>
                    </a:moveTo>
                    <a:lnTo>
                      <a:pt x="21600" y="1662"/>
                    </a:lnTo>
                    <a:lnTo>
                      <a:pt x="21600" y="1662"/>
                    </a:lnTo>
                    <a:lnTo>
                      <a:pt x="20661" y="0"/>
                    </a:lnTo>
                    <a:lnTo>
                      <a:pt x="19722" y="0"/>
                    </a:lnTo>
                    <a:lnTo>
                      <a:pt x="19722" y="0"/>
                    </a:lnTo>
                    <a:lnTo>
                      <a:pt x="18783" y="0"/>
                    </a:lnTo>
                    <a:lnTo>
                      <a:pt x="17843" y="0"/>
                    </a:lnTo>
                    <a:lnTo>
                      <a:pt x="16904" y="0"/>
                    </a:lnTo>
                    <a:lnTo>
                      <a:pt x="16904" y="0"/>
                    </a:lnTo>
                    <a:lnTo>
                      <a:pt x="15965" y="0"/>
                    </a:lnTo>
                    <a:lnTo>
                      <a:pt x="15026" y="0"/>
                    </a:lnTo>
                    <a:lnTo>
                      <a:pt x="14087" y="0"/>
                    </a:lnTo>
                    <a:lnTo>
                      <a:pt x="14087" y="1662"/>
                    </a:lnTo>
                    <a:lnTo>
                      <a:pt x="13148" y="1662"/>
                    </a:lnTo>
                    <a:lnTo>
                      <a:pt x="12209" y="1662"/>
                    </a:lnTo>
                    <a:lnTo>
                      <a:pt x="11270" y="3323"/>
                    </a:lnTo>
                    <a:lnTo>
                      <a:pt x="11270" y="3323"/>
                    </a:lnTo>
                    <a:lnTo>
                      <a:pt x="9391" y="3323"/>
                    </a:lnTo>
                    <a:lnTo>
                      <a:pt x="7513" y="4985"/>
                    </a:lnTo>
                    <a:lnTo>
                      <a:pt x="6574" y="6646"/>
                    </a:lnTo>
                    <a:lnTo>
                      <a:pt x="4696" y="8308"/>
                    </a:lnTo>
                    <a:lnTo>
                      <a:pt x="2817" y="11631"/>
                    </a:lnTo>
                    <a:lnTo>
                      <a:pt x="0" y="13292"/>
                    </a:lnTo>
                    <a:lnTo>
                      <a:pt x="1878" y="21600"/>
                    </a:lnTo>
                    <a:lnTo>
                      <a:pt x="4696" y="18277"/>
                    </a:lnTo>
                    <a:lnTo>
                      <a:pt x="7513" y="14954"/>
                    </a:lnTo>
                    <a:lnTo>
                      <a:pt x="8452" y="14954"/>
                    </a:lnTo>
                    <a:lnTo>
                      <a:pt x="10330" y="13292"/>
                    </a:lnTo>
                    <a:lnTo>
                      <a:pt x="11270" y="11631"/>
                    </a:lnTo>
                    <a:lnTo>
                      <a:pt x="13148" y="11631"/>
                    </a:lnTo>
                    <a:lnTo>
                      <a:pt x="13148" y="9969"/>
                    </a:lnTo>
                    <a:lnTo>
                      <a:pt x="14087" y="9969"/>
                    </a:lnTo>
                    <a:lnTo>
                      <a:pt x="15026" y="9969"/>
                    </a:lnTo>
                    <a:lnTo>
                      <a:pt x="15026" y="9969"/>
                    </a:lnTo>
                    <a:lnTo>
                      <a:pt x="15965" y="9969"/>
                    </a:lnTo>
                    <a:lnTo>
                      <a:pt x="15965" y="8308"/>
                    </a:lnTo>
                    <a:lnTo>
                      <a:pt x="16904" y="8308"/>
                    </a:lnTo>
                    <a:lnTo>
                      <a:pt x="16904" y="8308"/>
                    </a:lnTo>
                    <a:lnTo>
                      <a:pt x="17843" y="8308"/>
                    </a:lnTo>
                    <a:lnTo>
                      <a:pt x="17843" y="8308"/>
                    </a:lnTo>
                    <a:lnTo>
                      <a:pt x="17843" y="8308"/>
                    </a:lnTo>
                    <a:lnTo>
                      <a:pt x="17843" y="8308"/>
                    </a:lnTo>
                    <a:lnTo>
                      <a:pt x="18783" y="8308"/>
                    </a:lnTo>
                    <a:lnTo>
                      <a:pt x="18783" y="8308"/>
                    </a:lnTo>
                    <a:lnTo>
                      <a:pt x="18783" y="8308"/>
                    </a:lnTo>
                    <a:lnTo>
                      <a:pt x="18783" y="8308"/>
                    </a:lnTo>
                    <a:lnTo>
                      <a:pt x="18783" y="8308"/>
                    </a:lnTo>
                    <a:lnTo>
                      <a:pt x="21600" y="166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</p:grpSp>
        <p:grpSp>
          <p:nvGrpSpPr>
            <p:cNvPr id="5438" name="Group 5438"/>
            <p:cNvGrpSpPr/>
            <p:nvPr/>
          </p:nvGrpSpPr>
          <p:grpSpPr>
            <a:xfrm>
              <a:off x="382587" y="128587"/>
              <a:ext cx="2305051" cy="2482851"/>
              <a:chOff x="0" y="0"/>
              <a:chExt cx="2305050" cy="2482850"/>
            </a:xfrm>
          </p:grpSpPr>
          <p:sp>
            <p:nvSpPr>
              <p:cNvPr id="5250" name="Shape 5250"/>
              <p:cNvSpPr/>
              <p:nvPr/>
            </p:nvSpPr>
            <p:spPr>
              <a:xfrm>
                <a:off x="15875" y="115887"/>
                <a:ext cx="1428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9008"/>
                    </a:lnTo>
                    <a:lnTo>
                      <a:pt x="16800" y="16416"/>
                    </a:lnTo>
                    <a:lnTo>
                      <a:pt x="16800" y="14688"/>
                    </a:lnTo>
                    <a:lnTo>
                      <a:pt x="19200" y="13824"/>
                    </a:lnTo>
                    <a:lnTo>
                      <a:pt x="19200" y="12096"/>
                    </a:lnTo>
                    <a:lnTo>
                      <a:pt x="19200" y="10368"/>
                    </a:lnTo>
                    <a:lnTo>
                      <a:pt x="21600" y="9504"/>
                    </a:lnTo>
                    <a:lnTo>
                      <a:pt x="21600" y="9504"/>
                    </a:lnTo>
                    <a:lnTo>
                      <a:pt x="21600" y="8640"/>
                    </a:lnTo>
                    <a:lnTo>
                      <a:pt x="21600" y="7776"/>
                    </a:lnTo>
                    <a:lnTo>
                      <a:pt x="21600" y="6912"/>
                    </a:lnTo>
                    <a:lnTo>
                      <a:pt x="21600" y="6048"/>
                    </a:lnTo>
                    <a:lnTo>
                      <a:pt x="21600" y="6048"/>
                    </a:lnTo>
                    <a:lnTo>
                      <a:pt x="21600" y="5184"/>
                    </a:lnTo>
                    <a:lnTo>
                      <a:pt x="21600" y="4320"/>
                    </a:lnTo>
                    <a:lnTo>
                      <a:pt x="21600" y="3456"/>
                    </a:lnTo>
                    <a:lnTo>
                      <a:pt x="19200" y="3456"/>
                    </a:lnTo>
                    <a:lnTo>
                      <a:pt x="19200" y="2592"/>
                    </a:lnTo>
                    <a:lnTo>
                      <a:pt x="19200" y="1728"/>
                    </a:lnTo>
                    <a:lnTo>
                      <a:pt x="16800" y="1728"/>
                    </a:lnTo>
                    <a:lnTo>
                      <a:pt x="16800" y="864"/>
                    </a:lnTo>
                    <a:lnTo>
                      <a:pt x="14400" y="0"/>
                    </a:lnTo>
                    <a:lnTo>
                      <a:pt x="7200" y="3456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9600" y="4320"/>
                    </a:lnTo>
                    <a:lnTo>
                      <a:pt x="9600" y="5184"/>
                    </a:lnTo>
                    <a:lnTo>
                      <a:pt x="9600" y="5184"/>
                    </a:lnTo>
                    <a:lnTo>
                      <a:pt x="9600" y="6048"/>
                    </a:lnTo>
                    <a:lnTo>
                      <a:pt x="9600" y="6048"/>
                    </a:lnTo>
                    <a:lnTo>
                      <a:pt x="9600" y="6912"/>
                    </a:lnTo>
                    <a:lnTo>
                      <a:pt x="9600" y="6912"/>
                    </a:lnTo>
                    <a:lnTo>
                      <a:pt x="9600" y="7776"/>
                    </a:lnTo>
                    <a:lnTo>
                      <a:pt x="7200" y="8640"/>
                    </a:lnTo>
                    <a:lnTo>
                      <a:pt x="7200" y="8640"/>
                    </a:lnTo>
                    <a:lnTo>
                      <a:pt x="7200" y="9504"/>
                    </a:lnTo>
                    <a:lnTo>
                      <a:pt x="7200" y="11232"/>
                    </a:lnTo>
                    <a:lnTo>
                      <a:pt x="4800" y="12096"/>
                    </a:lnTo>
                    <a:lnTo>
                      <a:pt x="4800" y="13824"/>
                    </a:lnTo>
                    <a:lnTo>
                      <a:pt x="4800" y="14688"/>
                    </a:lnTo>
                    <a:lnTo>
                      <a:pt x="2400" y="18144"/>
                    </a:lnTo>
                    <a:lnTo>
                      <a:pt x="0" y="20736"/>
                    </a:lnTo>
                    <a:lnTo>
                      <a:pt x="0" y="20736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51" name="Shape 5251"/>
              <p:cNvSpPr/>
              <p:nvPr/>
            </p:nvSpPr>
            <p:spPr>
              <a:xfrm>
                <a:off x="7937" y="153987"/>
                <a:ext cx="15876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18000"/>
                    </a:moveTo>
                    <a:lnTo>
                      <a:pt x="12960" y="18000"/>
                    </a:lnTo>
                    <a:lnTo>
                      <a:pt x="12960" y="17100"/>
                    </a:lnTo>
                    <a:lnTo>
                      <a:pt x="12960" y="17100"/>
                    </a:lnTo>
                    <a:lnTo>
                      <a:pt x="12960" y="17100"/>
                    </a:lnTo>
                    <a:lnTo>
                      <a:pt x="12960" y="17100"/>
                    </a:lnTo>
                    <a:lnTo>
                      <a:pt x="12960" y="17100"/>
                    </a:lnTo>
                    <a:lnTo>
                      <a:pt x="12960" y="17100"/>
                    </a:lnTo>
                    <a:lnTo>
                      <a:pt x="12960" y="16200"/>
                    </a:lnTo>
                    <a:lnTo>
                      <a:pt x="12960" y="16200"/>
                    </a:lnTo>
                    <a:lnTo>
                      <a:pt x="12960" y="16200"/>
                    </a:lnTo>
                    <a:lnTo>
                      <a:pt x="12960" y="15300"/>
                    </a:lnTo>
                    <a:lnTo>
                      <a:pt x="12960" y="14400"/>
                    </a:lnTo>
                    <a:lnTo>
                      <a:pt x="12960" y="14400"/>
                    </a:lnTo>
                    <a:lnTo>
                      <a:pt x="12960" y="13500"/>
                    </a:lnTo>
                    <a:lnTo>
                      <a:pt x="12960" y="13500"/>
                    </a:lnTo>
                    <a:lnTo>
                      <a:pt x="12960" y="12600"/>
                    </a:lnTo>
                    <a:lnTo>
                      <a:pt x="12960" y="11700"/>
                    </a:lnTo>
                    <a:lnTo>
                      <a:pt x="15120" y="10800"/>
                    </a:lnTo>
                    <a:lnTo>
                      <a:pt x="15120" y="9000"/>
                    </a:lnTo>
                    <a:lnTo>
                      <a:pt x="15120" y="8100"/>
                    </a:lnTo>
                    <a:lnTo>
                      <a:pt x="17280" y="6300"/>
                    </a:lnTo>
                    <a:lnTo>
                      <a:pt x="19440" y="3600"/>
                    </a:lnTo>
                    <a:lnTo>
                      <a:pt x="21600" y="900"/>
                    </a:lnTo>
                    <a:lnTo>
                      <a:pt x="10800" y="0"/>
                    </a:lnTo>
                    <a:lnTo>
                      <a:pt x="8640" y="2700"/>
                    </a:lnTo>
                    <a:lnTo>
                      <a:pt x="6480" y="5400"/>
                    </a:lnTo>
                    <a:lnTo>
                      <a:pt x="4320" y="6300"/>
                    </a:lnTo>
                    <a:lnTo>
                      <a:pt x="4320" y="8100"/>
                    </a:lnTo>
                    <a:lnTo>
                      <a:pt x="2160" y="9000"/>
                    </a:lnTo>
                    <a:lnTo>
                      <a:pt x="2160" y="10800"/>
                    </a:lnTo>
                    <a:lnTo>
                      <a:pt x="2160" y="11700"/>
                    </a:lnTo>
                    <a:lnTo>
                      <a:pt x="2160" y="12600"/>
                    </a:lnTo>
                    <a:lnTo>
                      <a:pt x="2160" y="12600"/>
                    </a:lnTo>
                    <a:lnTo>
                      <a:pt x="0" y="13500"/>
                    </a:lnTo>
                    <a:lnTo>
                      <a:pt x="0" y="144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0" y="17100"/>
                    </a:lnTo>
                    <a:lnTo>
                      <a:pt x="0" y="18000"/>
                    </a:lnTo>
                    <a:lnTo>
                      <a:pt x="2160" y="18000"/>
                    </a:lnTo>
                    <a:lnTo>
                      <a:pt x="2160" y="18900"/>
                    </a:lnTo>
                    <a:lnTo>
                      <a:pt x="2160" y="19800"/>
                    </a:lnTo>
                    <a:lnTo>
                      <a:pt x="4320" y="19800"/>
                    </a:lnTo>
                    <a:lnTo>
                      <a:pt x="4320" y="20700"/>
                    </a:lnTo>
                    <a:lnTo>
                      <a:pt x="6480" y="21600"/>
                    </a:lnTo>
                    <a:lnTo>
                      <a:pt x="6480" y="21600"/>
                    </a:lnTo>
                    <a:lnTo>
                      <a:pt x="1296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52" name="Shape 5252"/>
              <p:cNvSpPr/>
              <p:nvPr/>
            </p:nvSpPr>
            <p:spPr>
              <a:xfrm>
                <a:off x="12700" y="173037"/>
                <a:ext cx="38100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0"/>
                    </a:moveTo>
                    <a:lnTo>
                      <a:pt x="18900" y="0"/>
                    </a:lnTo>
                    <a:lnTo>
                      <a:pt x="17100" y="1662"/>
                    </a:lnTo>
                    <a:lnTo>
                      <a:pt x="16200" y="3323"/>
                    </a:lnTo>
                    <a:lnTo>
                      <a:pt x="14400" y="4985"/>
                    </a:lnTo>
                    <a:lnTo>
                      <a:pt x="13500" y="6646"/>
                    </a:lnTo>
                    <a:lnTo>
                      <a:pt x="11700" y="6646"/>
                    </a:lnTo>
                    <a:lnTo>
                      <a:pt x="10800" y="8308"/>
                    </a:lnTo>
                    <a:lnTo>
                      <a:pt x="9900" y="9969"/>
                    </a:lnTo>
                    <a:lnTo>
                      <a:pt x="8100" y="9969"/>
                    </a:lnTo>
                    <a:lnTo>
                      <a:pt x="8100" y="11631"/>
                    </a:lnTo>
                    <a:lnTo>
                      <a:pt x="7200" y="11631"/>
                    </a:lnTo>
                    <a:lnTo>
                      <a:pt x="6300" y="11631"/>
                    </a:lnTo>
                    <a:lnTo>
                      <a:pt x="6300" y="11631"/>
                    </a:lnTo>
                    <a:lnTo>
                      <a:pt x="5400" y="11631"/>
                    </a:lnTo>
                    <a:lnTo>
                      <a:pt x="5400" y="13292"/>
                    </a:lnTo>
                    <a:lnTo>
                      <a:pt x="4500" y="13292"/>
                    </a:lnTo>
                    <a:lnTo>
                      <a:pt x="45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2700" y="13292"/>
                    </a:lnTo>
                    <a:lnTo>
                      <a:pt x="2700" y="13292"/>
                    </a:lnTo>
                    <a:lnTo>
                      <a:pt x="2700" y="13292"/>
                    </a:lnTo>
                    <a:lnTo>
                      <a:pt x="2700" y="13292"/>
                    </a:lnTo>
                    <a:lnTo>
                      <a:pt x="0" y="19938"/>
                    </a:lnTo>
                    <a:lnTo>
                      <a:pt x="0" y="19938"/>
                    </a:lnTo>
                    <a:lnTo>
                      <a:pt x="900" y="21600"/>
                    </a:lnTo>
                    <a:lnTo>
                      <a:pt x="1800" y="21600"/>
                    </a:lnTo>
                    <a:lnTo>
                      <a:pt x="2700" y="21600"/>
                    </a:lnTo>
                    <a:lnTo>
                      <a:pt x="2700" y="21600"/>
                    </a:lnTo>
                    <a:lnTo>
                      <a:pt x="3600" y="21600"/>
                    </a:lnTo>
                    <a:lnTo>
                      <a:pt x="4500" y="21600"/>
                    </a:lnTo>
                    <a:lnTo>
                      <a:pt x="5400" y="21600"/>
                    </a:lnTo>
                    <a:lnTo>
                      <a:pt x="5400" y="21600"/>
                    </a:lnTo>
                    <a:lnTo>
                      <a:pt x="6300" y="21600"/>
                    </a:lnTo>
                    <a:lnTo>
                      <a:pt x="7200" y="21600"/>
                    </a:lnTo>
                    <a:lnTo>
                      <a:pt x="8100" y="21600"/>
                    </a:lnTo>
                    <a:lnTo>
                      <a:pt x="8100" y="19938"/>
                    </a:lnTo>
                    <a:lnTo>
                      <a:pt x="9000" y="19938"/>
                    </a:lnTo>
                    <a:lnTo>
                      <a:pt x="9900" y="19938"/>
                    </a:lnTo>
                    <a:lnTo>
                      <a:pt x="10800" y="18277"/>
                    </a:lnTo>
                    <a:lnTo>
                      <a:pt x="11700" y="18277"/>
                    </a:lnTo>
                    <a:lnTo>
                      <a:pt x="13500" y="16615"/>
                    </a:lnTo>
                    <a:lnTo>
                      <a:pt x="14400" y="14954"/>
                    </a:lnTo>
                    <a:lnTo>
                      <a:pt x="16200" y="13292"/>
                    </a:lnTo>
                    <a:lnTo>
                      <a:pt x="17100" y="11631"/>
                    </a:lnTo>
                    <a:lnTo>
                      <a:pt x="18900" y="11631"/>
                    </a:lnTo>
                    <a:lnTo>
                      <a:pt x="19800" y="9969"/>
                    </a:lnTo>
                    <a:lnTo>
                      <a:pt x="21600" y="8308"/>
                    </a:lnTo>
                    <a:lnTo>
                      <a:pt x="21600" y="8308"/>
                    </a:lnTo>
                    <a:lnTo>
                      <a:pt x="189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53" name="Shape 5253"/>
              <p:cNvSpPr/>
              <p:nvPr/>
            </p:nvSpPr>
            <p:spPr>
              <a:xfrm>
                <a:off x="46037" y="158750"/>
                <a:ext cx="34926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43"/>
                    </a:moveTo>
                    <a:lnTo>
                      <a:pt x="21600" y="1543"/>
                    </a:lnTo>
                    <a:lnTo>
                      <a:pt x="20618" y="1543"/>
                    </a:lnTo>
                    <a:lnTo>
                      <a:pt x="20618" y="0"/>
                    </a:lnTo>
                    <a:lnTo>
                      <a:pt x="19636" y="0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5709" y="0"/>
                    </a:lnTo>
                    <a:lnTo>
                      <a:pt x="14727" y="0"/>
                    </a:lnTo>
                    <a:lnTo>
                      <a:pt x="14727" y="0"/>
                    </a:lnTo>
                    <a:lnTo>
                      <a:pt x="13745" y="1543"/>
                    </a:lnTo>
                    <a:lnTo>
                      <a:pt x="12764" y="1543"/>
                    </a:lnTo>
                    <a:lnTo>
                      <a:pt x="12764" y="1543"/>
                    </a:lnTo>
                    <a:lnTo>
                      <a:pt x="11782" y="1543"/>
                    </a:lnTo>
                    <a:lnTo>
                      <a:pt x="10800" y="3086"/>
                    </a:lnTo>
                    <a:lnTo>
                      <a:pt x="10800" y="3086"/>
                    </a:lnTo>
                    <a:lnTo>
                      <a:pt x="8836" y="4629"/>
                    </a:lnTo>
                    <a:lnTo>
                      <a:pt x="7855" y="6171"/>
                    </a:lnTo>
                    <a:lnTo>
                      <a:pt x="5891" y="7714"/>
                    </a:lnTo>
                    <a:lnTo>
                      <a:pt x="4909" y="9257"/>
                    </a:lnTo>
                    <a:lnTo>
                      <a:pt x="1964" y="10800"/>
                    </a:lnTo>
                    <a:lnTo>
                      <a:pt x="0" y="13886"/>
                    </a:lnTo>
                    <a:lnTo>
                      <a:pt x="2945" y="21600"/>
                    </a:lnTo>
                    <a:lnTo>
                      <a:pt x="4909" y="18514"/>
                    </a:lnTo>
                    <a:lnTo>
                      <a:pt x="7855" y="15429"/>
                    </a:lnTo>
                    <a:lnTo>
                      <a:pt x="8836" y="13886"/>
                    </a:lnTo>
                    <a:lnTo>
                      <a:pt x="10800" y="13886"/>
                    </a:lnTo>
                    <a:lnTo>
                      <a:pt x="11782" y="12343"/>
                    </a:lnTo>
                    <a:lnTo>
                      <a:pt x="12764" y="10800"/>
                    </a:lnTo>
                    <a:lnTo>
                      <a:pt x="13745" y="10800"/>
                    </a:lnTo>
                    <a:lnTo>
                      <a:pt x="13745" y="9257"/>
                    </a:lnTo>
                    <a:lnTo>
                      <a:pt x="14727" y="9257"/>
                    </a:lnTo>
                    <a:lnTo>
                      <a:pt x="14727" y="9257"/>
                    </a:lnTo>
                    <a:lnTo>
                      <a:pt x="15709" y="9257"/>
                    </a:lnTo>
                    <a:lnTo>
                      <a:pt x="15709" y="9257"/>
                    </a:lnTo>
                    <a:lnTo>
                      <a:pt x="16691" y="7714"/>
                    </a:lnTo>
                    <a:lnTo>
                      <a:pt x="16691" y="7714"/>
                    </a:lnTo>
                    <a:lnTo>
                      <a:pt x="17673" y="7714"/>
                    </a:lnTo>
                    <a:lnTo>
                      <a:pt x="17673" y="7714"/>
                    </a:lnTo>
                    <a:lnTo>
                      <a:pt x="17673" y="7714"/>
                    </a:lnTo>
                    <a:lnTo>
                      <a:pt x="17673" y="7714"/>
                    </a:lnTo>
                    <a:lnTo>
                      <a:pt x="17673" y="7714"/>
                    </a:lnTo>
                    <a:lnTo>
                      <a:pt x="17673" y="7714"/>
                    </a:lnTo>
                    <a:lnTo>
                      <a:pt x="17673" y="7714"/>
                    </a:lnTo>
                    <a:lnTo>
                      <a:pt x="17673" y="7714"/>
                    </a:lnTo>
                    <a:lnTo>
                      <a:pt x="17673" y="7714"/>
                    </a:lnTo>
                    <a:lnTo>
                      <a:pt x="21600" y="15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54" name="Shape 5254"/>
              <p:cNvSpPr/>
              <p:nvPr/>
            </p:nvSpPr>
            <p:spPr>
              <a:xfrm>
                <a:off x="69850" y="160337"/>
                <a:ext cx="14288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8900"/>
                    </a:lnTo>
                    <a:lnTo>
                      <a:pt x="16800" y="16200"/>
                    </a:lnTo>
                    <a:lnTo>
                      <a:pt x="16800" y="15300"/>
                    </a:lnTo>
                    <a:lnTo>
                      <a:pt x="19200" y="13500"/>
                    </a:lnTo>
                    <a:lnTo>
                      <a:pt x="19200" y="11700"/>
                    </a:lnTo>
                    <a:lnTo>
                      <a:pt x="21600" y="10800"/>
                    </a:lnTo>
                    <a:lnTo>
                      <a:pt x="21600" y="9900"/>
                    </a:lnTo>
                    <a:lnTo>
                      <a:pt x="21600" y="9000"/>
                    </a:lnTo>
                    <a:lnTo>
                      <a:pt x="21600" y="8100"/>
                    </a:lnTo>
                    <a:lnTo>
                      <a:pt x="21600" y="8100"/>
                    </a:lnTo>
                    <a:lnTo>
                      <a:pt x="21600" y="7200"/>
                    </a:lnTo>
                    <a:lnTo>
                      <a:pt x="21600" y="630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21600" y="4500"/>
                    </a:lnTo>
                    <a:lnTo>
                      <a:pt x="21600" y="3600"/>
                    </a:lnTo>
                    <a:lnTo>
                      <a:pt x="21600" y="2700"/>
                    </a:lnTo>
                    <a:lnTo>
                      <a:pt x="21600" y="2700"/>
                    </a:lnTo>
                    <a:lnTo>
                      <a:pt x="19200" y="1800"/>
                    </a:lnTo>
                    <a:lnTo>
                      <a:pt x="19200" y="900"/>
                    </a:lnTo>
                    <a:lnTo>
                      <a:pt x="19200" y="900"/>
                    </a:lnTo>
                    <a:lnTo>
                      <a:pt x="16800" y="0"/>
                    </a:lnTo>
                    <a:lnTo>
                      <a:pt x="7200" y="3600"/>
                    </a:lnTo>
                    <a:lnTo>
                      <a:pt x="7200" y="3600"/>
                    </a:lnTo>
                    <a:lnTo>
                      <a:pt x="9600" y="36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5400"/>
                    </a:lnTo>
                    <a:lnTo>
                      <a:pt x="9600" y="5400"/>
                    </a:lnTo>
                    <a:lnTo>
                      <a:pt x="9600" y="5400"/>
                    </a:lnTo>
                    <a:lnTo>
                      <a:pt x="9600" y="6300"/>
                    </a:lnTo>
                    <a:lnTo>
                      <a:pt x="9600" y="6300"/>
                    </a:lnTo>
                    <a:lnTo>
                      <a:pt x="9600" y="7200"/>
                    </a:lnTo>
                    <a:lnTo>
                      <a:pt x="9600" y="8100"/>
                    </a:lnTo>
                    <a:lnTo>
                      <a:pt x="9600" y="8100"/>
                    </a:lnTo>
                    <a:lnTo>
                      <a:pt x="7200" y="9000"/>
                    </a:lnTo>
                    <a:lnTo>
                      <a:pt x="7200" y="9900"/>
                    </a:lnTo>
                    <a:lnTo>
                      <a:pt x="7200" y="10800"/>
                    </a:lnTo>
                    <a:lnTo>
                      <a:pt x="7200" y="12600"/>
                    </a:lnTo>
                    <a:lnTo>
                      <a:pt x="4800" y="13500"/>
                    </a:lnTo>
                    <a:lnTo>
                      <a:pt x="4800" y="15300"/>
                    </a:lnTo>
                    <a:lnTo>
                      <a:pt x="2400" y="18000"/>
                    </a:lnTo>
                    <a:lnTo>
                      <a:pt x="0" y="20700"/>
                    </a:lnTo>
                    <a:lnTo>
                      <a:pt x="0" y="20700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55" name="Shape 5255"/>
              <p:cNvSpPr/>
              <p:nvPr/>
            </p:nvSpPr>
            <p:spPr>
              <a:xfrm>
                <a:off x="63500" y="196850"/>
                <a:ext cx="14288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18000"/>
                    </a:moveTo>
                    <a:lnTo>
                      <a:pt x="12000" y="18000"/>
                    </a:lnTo>
                    <a:lnTo>
                      <a:pt x="12000" y="18000"/>
                    </a:lnTo>
                    <a:lnTo>
                      <a:pt x="12000" y="18000"/>
                    </a:lnTo>
                    <a:lnTo>
                      <a:pt x="12000" y="18000"/>
                    </a:lnTo>
                    <a:lnTo>
                      <a:pt x="12000" y="18000"/>
                    </a:lnTo>
                    <a:lnTo>
                      <a:pt x="12000" y="18000"/>
                    </a:lnTo>
                    <a:lnTo>
                      <a:pt x="12000" y="17100"/>
                    </a:lnTo>
                    <a:lnTo>
                      <a:pt x="12000" y="17100"/>
                    </a:lnTo>
                    <a:lnTo>
                      <a:pt x="12000" y="17100"/>
                    </a:lnTo>
                    <a:lnTo>
                      <a:pt x="12000" y="16200"/>
                    </a:lnTo>
                    <a:lnTo>
                      <a:pt x="12000" y="16200"/>
                    </a:lnTo>
                    <a:lnTo>
                      <a:pt x="12000" y="15300"/>
                    </a:lnTo>
                    <a:lnTo>
                      <a:pt x="12000" y="15300"/>
                    </a:lnTo>
                    <a:lnTo>
                      <a:pt x="12000" y="14400"/>
                    </a:lnTo>
                    <a:lnTo>
                      <a:pt x="12000" y="13500"/>
                    </a:lnTo>
                    <a:lnTo>
                      <a:pt x="12000" y="13500"/>
                    </a:lnTo>
                    <a:lnTo>
                      <a:pt x="12000" y="12600"/>
                    </a:lnTo>
                    <a:lnTo>
                      <a:pt x="14400" y="10800"/>
                    </a:lnTo>
                    <a:lnTo>
                      <a:pt x="14400" y="9900"/>
                    </a:lnTo>
                    <a:lnTo>
                      <a:pt x="16800" y="8100"/>
                    </a:lnTo>
                    <a:lnTo>
                      <a:pt x="16800" y="7200"/>
                    </a:lnTo>
                    <a:lnTo>
                      <a:pt x="19200" y="4500"/>
                    </a:lnTo>
                    <a:lnTo>
                      <a:pt x="21600" y="900"/>
                    </a:lnTo>
                    <a:lnTo>
                      <a:pt x="9600" y="0"/>
                    </a:lnTo>
                    <a:lnTo>
                      <a:pt x="7200" y="2700"/>
                    </a:lnTo>
                    <a:lnTo>
                      <a:pt x="4800" y="5400"/>
                    </a:lnTo>
                    <a:lnTo>
                      <a:pt x="2400" y="7200"/>
                    </a:lnTo>
                    <a:lnTo>
                      <a:pt x="2400" y="8100"/>
                    </a:lnTo>
                    <a:lnTo>
                      <a:pt x="2400" y="9900"/>
                    </a:lnTo>
                    <a:lnTo>
                      <a:pt x="0" y="11700"/>
                    </a:lnTo>
                    <a:lnTo>
                      <a:pt x="0" y="12600"/>
                    </a:lnTo>
                    <a:lnTo>
                      <a:pt x="0" y="12600"/>
                    </a:lnTo>
                    <a:lnTo>
                      <a:pt x="0" y="13500"/>
                    </a:lnTo>
                    <a:lnTo>
                      <a:pt x="0" y="14400"/>
                    </a:lnTo>
                    <a:lnTo>
                      <a:pt x="0" y="153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7100"/>
                    </a:lnTo>
                    <a:lnTo>
                      <a:pt x="0" y="18000"/>
                    </a:lnTo>
                    <a:lnTo>
                      <a:pt x="0" y="18000"/>
                    </a:lnTo>
                    <a:lnTo>
                      <a:pt x="0" y="18900"/>
                    </a:lnTo>
                    <a:lnTo>
                      <a:pt x="0" y="19800"/>
                    </a:lnTo>
                    <a:lnTo>
                      <a:pt x="0" y="20700"/>
                    </a:lnTo>
                    <a:lnTo>
                      <a:pt x="2400" y="20700"/>
                    </a:lnTo>
                    <a:lnTo>
                      <a:pt x="2400" y="21600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1200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56" name="Shape 5256"/>
              <p:cNvSpPr/>
              <p:nvPr/>
            </p:nvSpPr>
            <p:spPr>
              <a:xfrm>
                <a:off x="66675" y="217487"/>
                <a:ext cx="38100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0"/>
                    </a:moveTo>
                    <a:lnTo>
                      <a:pt x="18900" y="0"/>
                    </a:lnTo>
                    <a:lnTo>
                      <a:pt x="16200" y="3323"/>
                    </a:lnTo>
                    <a:lnTo>
                      <a:pt x="13500" y="4985"/>
                    </a:lnTo>
                    <a:lnTo>
                      <a:pt x="11700" y="6646"/>
                    </a:lnTo>
                    <a:lnTo>
                      <a:pt x="10800" y="8308"/>
                    </a:lnTo>
                    <a:lnTo>
                      <a:pt x="9000" y="8308"/>
                    </a:lnTo>
                    <a:lnTo>
                      <a:pt x="8100" y="9969"/>
                    </a:lnTo>
                    <a:lnTo>
                      <a:pt x="8100" y="9969"/>
                    </a:lnTo>
                    <a:lnTo>
                      <a:pt x="7200" y="11631"/>
                    </a:lnTo>
                    <a:lnTo>
                      <a:pt x="6300" y="11631"/>
                    </a:lnTo>
                    <a:lnTo>
                      <a:pt x="6300" y="11631"/>
                    </a:lnTo>
                    <a:lnTo>
                      <a:pt x="5400" y="11631"/>
                    </a:lnTo>
                    <a:lnTo>
                      <a:pt x="5400" y="11631"/>
                    </a:lnTo>
                    <a:lnTo>
                      <a:pt x="4500" y="11631"/>
                    </a:lnTo>
                    <a:lnTo>
                      <a:pt x="4500" y="11631"/>
                    </a:lnTo>
                    <a:lnTo>
                      <a:pt x="45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3600" y="11631"/>
                    </a:lnTo>
                    <a:lnTo>
                      <a:pt x="3600" y="11631"/>
                    </a:lnTo>
                    <a:lnTo>
                      <a:pt x="3600" y="11631"/>
                    </a:lnTo>
                    <a:lnTo>
                      <a:pt x="3600" y="11631"/>
                    </a:lnTo>
                    <a:lnTo>
                      <a:pt x="2700" y="11631"/>
                    </a:lnTo>
                    <a:lnTo>
                      <a:pt x="0" y="18277"/>
                    </a:lnTo>
                    <a:lnTo>
                      <a:pt x="900" y="19938"/>
                    </a:lnTo>
                    <a:lnTo>
                      <a:pt x="900" y="19938"/>
                    </a:lnTo>
                    <a:lnTo>
                      <a:pt x="1800" y="21600"/>
                    </a:lnTo>
                    <a:lnTo>
                      <a:pt x="2700" y="21600"/>
                    </a:lnTo>
                    <a:lnTo>
                      <a:pt x="3600" y="21600"/>
                    </a:lnTo>
                    <a:lnTo>
                      <a:pt x="3600" y="21600"/>
                    </a:lnTo>
                    <a:lnTo>
                      <a:pt x="4500" y="21600"/>
                    </a:lnTo>
                    <a:lnTo>
                      <a:pt x="5400" y="21600"/>
                    </a:lnTo>
                    <a:lnTo>
                      <a:pt x="5400" y="21600"/>
                    </a:lnTo>
                    <a:lnTo>
                      <a:pt x="6300" y="21600"/>
                    </a:lnTo>
                    <a:lnTo>
                      <a:pt x="7200" y="19938"/>
                    </a:lnTo>
                    <a:lnTo>
                      <a:pt x="7200" y="19938"/>
                    </a:lnTo>
                    <a:lnTo>
                      <a:pt x="8100" y="19938"/>
                    </a:lnTo>
                    <a:lnTo>
                      <a:pt x="9000" y="19938"/>
                    </a:lnTo>
                    <a:lnTo>
                      <a:pt x="9900" y="18277"/>
                    </a:lnTo>
                    <a:lnTo>
                      <a:pt x="9900" y="18277"/>
                    </a:lnTo>
                    <a:lnTo>
                      <a:pt x="11700" y="16615"/>
                    </a:lnTo>
                    <a:lnTo>
                      <a:pt x="12600" y="16615"/>
                    </a:lnTo>
                    <a:lnTo>
                      <a:pt x="14400" y="14954"/>
                    </a:lnTo>
                    <a:lnTo>
                      <a:pt x="15300" y="13292"/>
                    </a:lnTo>
                    <a:lnTo>
                      <a:pt x="18000" y="9969"/>
                    </a:lnTo>
                    <a:lnTo>
                      <a:pt x="21600" y="8308"/>
                    </a:lnTo>
                    <a:lnTo>
                      <a:pt x="21600" y="8308"/>
                    </a:lnTo>
                    <a:lnTo>
                      <a:pt x="189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57" name="Shape 5257"/>
              <p:cNvSpPr/>
              <p:nvPr/>
            </p:nvSpPr>
            <p:spPr>
              <a:xfrm>
                <a:off x="100012" y="204787"/>
                <a:ext cx="38101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62"/>
                    </a:moveTo>
                    <a:lnTo>
                      <a:pt x="21600" y="1662"/>
                    </a:lnTo>
                    <a:lnTo>
                      <a:pt x="20700" y="1662"/>
                    </a:lnTo>
                    <a:lnTo>
                      <a:pt x="19800" y="0"/>
                    </a:lnTo>
                    <a:lnTo>
                      <a:pt x="19800" y="0"/>
                    </a:lnTo>
                    <a:lnTo>
                      <a:pt x="18900" y="0"/>
                    </a:lnTo>
                    <a:lnTo>
                      <a:pt x="18000" y="0"/>
                    </a:lnTo>
                    <a:lnTo>
                      <a:pt x="17100" y="0"/>
                    </a:lnTo>
                    <a:lnTo>
                      <a:pt x="17100" y="0"/>
                    </a:lnTo>
                    <a:lnTo>
                      <a:pt x="16200" y="0"/>
                    </a:lnTo>
                    <a:lnTo>
                      <a:pt x="15300" y="0"/>
                    </a:lnTo>
                    <a:lnTo>
                      <a:pt x="15300" y="0"/>
                    </a:lnTo>
                    <a:lnTo>
                      <a:pt x="14400" y="0"/>
                    </a:lnTo>
                    <a:lnTo>
                      <a:pt x="13500" y="0"/>
                    </a:lnTo>
                    <a:lnTo>
                      <a:pt x="13500" y="1662"/>
                    </a:lnTo>
                    <a:lnTo>
                      <a:pt x="12600" y="1662"/>
                    </a:lnTo>
                    <a:lnTo>
                      <a:pt x="11700" y="1662"/>
                    </a:lnTo>
                    <a:lnTo>
                      <a:pt x="10800" y="1662"/>
                    </a:lnTo>
                    <a:lnTo>
                      <a:pt x="9900" y="3323"/>
                    </a:lnTo>
                    <a:lnTo>
                      <a:pt x="8100" y="4985"/>
                    </a:lnTo>
                    <a:lnTo>
                      <a:pt x="7200" y="6646"/>
                    </a:lnTo>
                    <a:lnTo>
                      <a:pt x="5400" y="6646"/>
                    </a:lnTo>
                    <a:lnTo>
                      <a:pt x="2700" y="9969"/>
                    </a:lnTo>
                    <a:lnTo>
                      <a:pt x="0" y="13292"/>
                    </a:lnTo>
                    <a:lnTo>
                      <a:pt x="2700" y="21600"/>
                    </a:lnTo>
                    <a:lnTo>
                      <a:pt x="5400" y="18277"/>
                    </a:lnTo>
                    <a:lnTo>
                      <a:pt x="8100" y="14954"/>
                    </a:lnTo>
                    <a:lnTo>
                      <a:pt x="9000" y="13292"/>
                    </a:lnTo>
                    <a:lnTo>
                      <a:pt x="10800" y="13292"/>
                    </a:lnTo>
                    <a:lnTo>
                      <a:pt x="11700" y="11631"/>
                    </a:lnTo>
                    <a:lnTo>
                      <a:pt x="13500" y="9969"/>
                    </a:lnTo>
                    <a:lnTo>
                      <a:pt x="13500" y="9969"/>
                    </a:lnTo>
                    <a:lnTo>
                      <a:pt x="14400" y="9969"/>
                    </a:lnTo>
                    <a:lnTo>
                      <a:pt x="14400" y="9969"/>
                    </a:lnTo>
                    <a:lnTo>
                      <a:pt x="15300" y="8308"/>
                    </a:lnTo>
                    <a:lnTo>
                      <a:pt x="15300" y="8308"/>
                    </a:lnTo>
                    <a:lnTo>
                      <a:pt x="16200" y="8308"/>
                    </a:lnTo>
                    <a:lnTo>
                      <a:pt x="16200" y="8308"/>
                    </a:lnTo>
                    <a:lnTo>
                      <a:pt x="17100" y="8308"/>
                    </a:lnTo>
                    <a:lnTo>
                      <a:pt x="17100" y="8308"/>
                    </a:lnTo>
                    <a:lnTo>
                      <a:pt x="17100" y="8308"/>
                    </a:lnTo>
                    <a:lnTo>
                      <a:pt x="18000" y="8308"/>
                    </a:lnTo>
                    <a:lnTo>
                      <a:pt x="18000" y="8308"/>
                    </a:lnTo>
                    <a:lnTo>
                      <a:pt x="18000" y="8308"/>
                    </a:lnTo>
                    <a:lnTo>
                      <a:pt x="18000" y="8308"/>
                    </a:lnTo>
                    <a:lnTo>
                      <a:pt x="18000" y="8308"/>
                    </a:lnTo>
                    <a:lnTo>
                      <a:pt x="18000" y="8308"/>
                    </a:lnTo>
                    <a:lnTo>
                      <a:pt x="18000" y="8308"/>
                    </a:lnTo>
                    <a:lnTo>
                      <a:pt x="21600" y="166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58" name="Shape 5258"/>
              <p:cNvSpPr/>
              <p:nvPr/>
            </p:nvSpPr>
            <p:spPr>
              <a:xfrm>
                <a:off x="127000" y="206375"/>
                <a:ext cx="14288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2000" y="20700"/>
                    </a:lnTo>
                    <a:lnTo>
                      <a:pt x="14400" y="18900"/>
                    </a:lnTo>
                    <a:lnTo>
                      <a:pt x="14400" y="18000"/>
                    </a:lnTo>
                    <a:lnTo>
                      <a:pt x="16800" y="16200"/>
                    </a:lnTo>
                    <a:lnTo>
                      <a:pt x="16800" y="15300"/>
                    </a:lnTo>
                    <a:lnTo>
                      <a:pt x="19200" y="13500"/>
                    </a:lnTo>
                    <a:lnTo>
                      <a:pt x="19200" y="11700"/>
                    </a:lnTo>
                    <a:lnTo>
                      <a:pt x="19200" y="10800"/>
                    </a:lnTo>
                    <a:lnTo>
                      <a:pt x="21600" y="9900"/>
                    </a:lnTo>
                    <a:lnTo>
                      <a:pt x="21600" y="9000"/>
                    </a:lnTo>
                    <a:lnTo>
                      <a:pt x="21600" y="8100"/>
                    </a:lnTo>
                    <a:lnTo>
                      <a:pt x="21600" y="8100"/>
                    </a:lnTo>
                    <a:lnTo>
                      <a:pt x="21600" y="7200"/>
                    </a:lnTo>
                    <a:lnTo>
                      <a:pt x="21600" y="630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21600" y="4500"/>
                    </a:lnTo>
                    <a:lnTo>
                      <a:pt x="21600" y="3600"/>
                    </a:lnTo>
                    <a:lnTo>
                      <a:pt x="21600" y="2700"/>
                    </a:lnTo>
                    <a:lnTo>
                      <a:pt x="21600" y="2700"/>
                    </a:lnTo>
                    <a:lnTo>
                      <a:pt x="19200" y="1800"/>
                    </a:lnTo>
                    <a:lnTo>
                      <a:pt x="19200" y="900"/>
                    </a:lnTo>
                    <a:lnTo>
                      <a:pt x="16800" y="900"/>
                    </a:lnTo>
                    <a:lnTo>
                      <a:pt x="16800" y="0"/>
                    </a:lnTo>
                    <a:lnTo>
                      <a:pt x="7200" y="3600"/>
                    </a:lnTo>
                    <a:lnTo>
                      <a:pt x="9600" y="3600"/>
                    </a:lnTo>
                    <a:lnTo>
                      <a:pt x="9600" y="36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5400"/>
                    </a:lnTo>
                    <a:lnTo>
                      <a:pt x="9600" y="5400"/>
                    </a:lnTo>
                    <a:lnTo>
                      <a:pt x="9600" y="6300"/>
                    </a:lnTo>
                    <a:lnTo>
                      <a:pt x="9600" y="6300"/>
                    </a:lnTo>
                    <a:lnTo>
                      <a:pt x="9600" y="7200"/>
                    </a:lnTo>
                    <a:lnTo>
                      <a:pt x="9600" y="8100"/>
                    </a:lnTo>
                    <a:lnTo>
                      <a:pt x="9600" y="8100"/>
                    </a:lnTo>
                    <a:lnTo>
                      <a:pt x="9600" y="9000"/>
                    </a:lnTo>
                    <a:lnTo>
                      <a:pt x="7200" y="9900"/>
                    </a:lnTo>
                    <a:lnTo>
                      <a:pt x="7200" y="10800"/>
                    </a:lnTo>
                    <a:lnTo>
                      <a:pt x="4800" y="12600"/>
                    </a:lnTo>
                    <a:lnTo>
                      <a:pt x="4800" y="13500"/>
                    </a:lnTo>
                    <a:lnTo>
                      <a:pt x="4800" y="15300"/>
                    </a:lnTo>
                    <a:lnTo>
                      <a:pt x="2400" y="16200"/>
                    </a:lnTo>
                    <a:lnTo>
                      <a:pt x="2400" y="18000"/>
                    </a:lnTo>
                    <a:lnTo>
                      <a:pt x="0" y="19800"/>
                    </a:lnTo>
                    <a:lnTo>
                      <a:pt x="0" y="20700"/>
                    </a:lnTo>
                    <a:lnTo>
                      <a:pt x="0" y="20700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59" name="Shape 5259"/>
              <p:cNvSpPr/>
              <p:nvPr/>
            </p:nvSpPr>
            <p:spPr>
              <a:xfrm>
                <a:off x="120650" y="242887"/>
                <a:ext cx="14288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18000"/>
                    </a:moveTo>
                    <a:lnTo>
                      <a:pt x="12000" y="18000"/>
                    </a:lnTo>
                    <a:lnTo>
                      <a:pt x="12000" y="18000"/>
                    </a:lnTo>
                    <a:lnTo>
                      <a:pt x="12000" y="18000"/>
                    </a:lnTo>
                    <a:lnTo>
                      <a:pt x="12000" y="18000"/>
                    </a:lnTo>
                    <a:lnTo>
                      <a:pt x="12000" y="18000"/>
                    </a:lnTo>
                    <a:lnTo>
                      <a:pt x="12000" y="18000"/>
                    </a:lnTo>
                    <a:lnTo>
                      <a:pt x="12000" y="18000"/>
                    </a:lnTo>
                    <a:lnTo>
                      <a:pt x="12000" y="17100"/>
                    </a:lnTo>
                    <a:lnTo>
                      <a:pt x="12000" y="17100"/>
                    </a:lnTo>
                    <a:lnTo>
                      <a:pt x="12000" y="16200"/>
                    </a:lnTo>
                    <a:lnTo>
                      <a:pt x="12000" y="16200"/>
                    </a:lnTo>
                    <a:lnTo>
                      <a:pt x="12000" y="15300"/>
                    </a:lnTo>
                    <a:lnTo>
                      <a:pt x="12000" y="15300"/>
                    </a:lnTo>
                    <a:lnTo>
                      <a:pt x="12000" y="14400"/>
                    </a:lnTo>
                    <a:lnTo>
                      <a:pt x="12000" y="13500"/>
                    </a:lnTo>
                    <a:lnTo>
                      <a:pt x="12000" y="13500"/>
                    </a:lnTo>
                    <a:lnTo>
                      <a:pt x="14400" y="12600"/>
                    </a:lnTo>
                    <a:lnTo>
                      <a:pt x="14400" y="10800"/>
                    </a:lnTo>
                    <a:lnTo>
                      <a:pt x="14400" y="9900"/>
                    </a:lnTo>
                    <a:lnTo>
                      <a:pt x="16800" y="8100"/>
                    </a:lnTo>
                    <a:lnTo>
                      <a:pt x="16800" y="7200"/>
                    </a:lnTo>
                    <a:lnTo>
                      <a:pt x="19200" y="5400"/>
                    </a:lnTo>
                    <a:lnTo>
                      <a:pt x="19200" y="4500"/>
                    </a:lnTo>
                    <a:lnTo>
                      <a:pt x="21600" y="2700"/>
                    </a:lnTo>
                    <a:lnTo>
                      <a:pt x="21600" y="900"/>
                    </a:lnTo>
                    <a:lnTo>
                      <a:pt x="9600" y="0"/>
                    </a:lnTo>
                    <a:lnTo>
                      <a:pt x="7200" y="1800"/>
                    </a:lnTo>
                    <a:lnTo>
                      <a:pt x="7200" y="2700"/>
                    </a:lnTo>
                    <a:lnTo>
                      <a:pt x="7200" y="4500"/>
                    </a:lnTo>
                    <a:lnTo>
                      <a:pt x="4800" y="5400"/>
                    </a:lnTo>
                    <a:lnTo>
                      <a:pt x="4800" y="7200"/>
                    </a:lnTo>
                    <a:lnTo>
                      <a:pt x="2400" y="9000"/>
                    </a:lnTo>
                    <a:lnTo>
                      <a:pt x="2400" y="9900"/>
                    </a:lnTo>
                    <a:lnTo>
                      <a:pt x="0" y="11700"/>
                    </a:lnTo>
                    <a:lnTo>
                      <a:pt x="0" y="12600"/>
                    </a:lnTo>
                    <a:lnTo>
                      <a:pt x="0" y="12600"/>
                    </a:lnTo>
                    <a:lnTo>
                      <a:pt x="0" y="13500"/>
                    </a:lnTo>
                    <a:lnTo>
                      <a:pt x="0" y="14400"/>
                    </a:lnTo>
                    <a:lnTo>
                      <a:pt x="0" y="153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7100"/>
                    </a:lnTo>
                    <a:lnTo>
                      <a:pt x="0" y="18000"/>
                    </a:lnTo>
                    <a:lnTo>
                      <a:pt x="0" y="18000"/>
                    </a:lnTo>
                    <a:lnTo>
                      <a:pt x="0" y="18900"/>
                    </a:lnTo>
                    <a:lnTo>
                      <a:pt x="0" y="19800"/>
                    </a:lnTo>
                    <a:lnTo>
                      <a:pt x="0" y="20700"/>
                    </a:lnTo>
                    <a:lnTo>
                      <a:pt x="2400" y="20700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1200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60" name="Shape 5260"/>
              <p:cNvSpPr/>
              <p:nvPr/>
            </p:nvSpPr>
            <p:spPr>
              <a:xfrm>
                <a:off x="123825" y="263525"/>
                <a:ext cx="38100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0"/>
                    </a:moveTo>
                    <a:lnTo>
                      <a:pt x="18900" y="0"/>
                    </a:lnTo>
                    <a:lnTo>
                      <a:pt x="18000" y="1662"/>
                    </a:lnTo>
                    <a:lnTo>
                      <a:pt x="16200" y="1662"/>
                    </a:lnTo>
                    <a:lnTo>
                      <a:pt x="15300" y="3323"/>
                    </a:lnTo>
                    <a:lnTo>
                      <a:pt x="13500" y="4985"/>
                    </a:lnTo>
                    <a:lnTo>
                      <a:pt x="12600" y="6646"/>
                    </a:lnTo>
                    <a:lnTo>
                      <a:pt x="10800" y="6646"/>
                    </a:lnTo>
                    <a:lnTo>
                      <a:pt x="9900" y="8308"/>
                    </a:lnTo>
                    <a:lnTo>
                      <a:pt x="9000" y="9969"/>
                    </a:lnTo>
                    <a:lnTo>
                      <a:pt x="8100" y="9969"/>
                    </a:lnTo>
                    <a:lnTo>
                      <a:pt x="7200" y="9969"/>
                    </a:lnTo>
                    <a:lnTo>
                      <a:pt x="7200" y="11631"/>
                    </a:lnTo>
                    <a:lnTo>
                      <a:pt x="6300" y="11631"/>
                    </a:lnTo>
                    <a:lnTo>
                      <a:pt x="6300" y="11631"/>
                    </a:lnTo>
                    <a:lnTo>
                      <a:pt x="5400" y="11631"/>
                    </a:lnTo>
                    <a:lnTo>
                      <a:pt x="5400" y="11631"/>
                    </a:lnTo>
                    <a:lnTo>
                      <a:pt x="4500" y="11631"/>
                    </a:lnTo>
                    <a:lnTo>
                      <a:pt x="4500" y="11631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3600" y="11631"/>
                    </a:lnTo>
                    <a:lnTo>
                      <a:pt x="3600" y="11631"/>
                    </a:lnTo>
                    <a:lnTo>
                      <a:pt x="3600" y="11631"/>
                    </a:lnTo>
                    <a:lnTo>
                      <a:pt x="2700" y="11631"/>
                    </a:lnTo>
                    <a:lnTo>
                      <a:pt x="2700" y="11631"/>
                    </a:lnTo>
                    <a:lnTo>
                      <a:pt x="0" y="18277"/>
                    </a:lnTo>
                    <a:lnTo>
                      <a:pt x="900" y="19938"/>
                    </a:lnTo>
                    <a:lnTo>
                      <a:pt x="900" y="19938"/>
                    </a:lnTo>
                    <a:lnTo>
                      <a:pt x="1800" y="21600"/>
                    </a:lnTo>
                    <a:lnTo>
                      <a:pt x="2700" y="21600"/>
                    </a:lnTo>
                    <a:lnTo>
                      <a:pt x="3600" y="21600"/>
                    </a:lnTo>
                    <a:lnTo>
                      <a:pt x="3600" y="21600"/>
                    </a:lnTo>
                    <a:lnTo>
                      <a:pt x="4500" y="21600"/>
                    </a:lnTo>
                    <a:lnTo>
                      <a:pt x="5400" y="21600"/>
                    </a:lnTo>
                    <a:lnTo>
                      <a:pt x="6300" y="21600"/>
                    </a:lnTo>
                    <a:lnTo>
                      <a:pt x="6300" y="19938"/>
                    </a:lnTo>
                    <a:lnTo>
                      <a:pt x="7200" y="19938"/>
                    </a:lnTo>
                    <a:lnTo>
                      <a:pt x="8100" y="19938"/>
                    </a:lnTo>
                    <a:lnTo>
                      <a:pt x="9000" y="19938"/>
                    </a:lnTo>
                    <a:lnTo>
                      <a:pt x="9000" y="18277"/>
                    </a:lnTo>
                    <a:lnTo>
                      <a:pt x="9900" y="18277"/>
                    </a:lnTo>
                    <a:lnTo>
                      <a:pt x="10800" y="18277"/>
                    </a:lnTo>
                    <a:lnTo>
                      <a:pt x="11700" y="16615"/>
                    </a:lnTo>
                    <a:lnTo>
                      <a:pt x="13500" y="14954"/>
                    </a:lnTo>
                    <a:lnTo>
                      <a:pt x="14400" y="13292"/>
                    </a:lnTo>
                    <a:lnTo>
                      <a:pt x="16200" y="13292"/>
                    </a:lnTo>
                    <a:lnTo>
                      <a:pt x="17100" y="11631"/>
                    </a:lnTo>
                    <a:lnTo>
                      <a:pt x="18900" y="9969"/>
                    </a:lnTo>
                    <a:lnTo>
                      <a:pt x="19800" y="8308"/>
                    </a:lnTo>
                    <a:lnTo>
                      <a:pt x="21600" y="8308"/>
                    </a:lnTo>
                    <a:lnTo>
                      <a:pt x="21600" y="8308"/>
                    </a:lnTo>
                    <a:lnTo>
                      <a:pt x="189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61" name="Shape 5261"/>
              <p:cNvSpPr/>
              <p:nvPr/>
            </p:nvSpPr>
            <p:spPr>
              <a:xfrm>
                <a:off x="161925" y="271462"/>
                <a:ext cx="1588" cy="1588"/>
              </a:xfrm>
              <a:prstGeom prst="rect">
                <a:avLst/>
              </a:prstGeom>
              <a:solidFill>
                <a:srgbClr val="00000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62" name="Shape 5262"/>
              <p:cNvSpPr/>
              <p:nvPr/>
            </p:nvSpPr>
            <p:spPr>
              <a:xfrm>
                <a:off x="157162" y="249237"/>
                <a:ext cx="34926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43"/>
                    </a:moveTo>
                    <a:lnTo>
                      <a:pt x="21600" y="1543"/>
                    </a:lnTo>
                    <a:lnTo>
                      <a:pt x="21600" y="0"/>
                    </a:lnTo>
                    <a:lnTo>
                      <a:pt x="20618" y="0"/>
                    </a:lnTo>
                    <a:lnTo>
                      <a:pt x="19636" y="0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5709" y="0"/>
                    </a:lnTo>
                    <a:lnTo>
                      <a:pt x="15709" y="0"/>
                    </a:lnTo>
                    <a:lnTo>
                      <a:pt x="14727" y="0"/>
                    </a:lnTo>
                    <a:lnTo>
                      <a:pt x="13745" y="0"/>
                    </a:lnTo>
                    <a:lnTo>
                      <a:pt x="13745" y="1543"/>
                    </a:lnTo>
                    <a:lnTo>
                      <a:pt x="11782" y="1543"/>
                    </a:lnTo>
                    <a:lnTo>
                      <a:pt x="10800" y="3086"/>
                    </a:lnTo>
                    <a:lnTo>
                      <a:pt x="8836" y="4629"/>
                    </a:lnTo>
                    <a:lnTo>
                      <a:pt x="7855" y="6171"/>
                    </a:lnTo>
                    <a:lnTo>
                      <a:pt x="6873" y="7714"/>
                    </a:lnTo>
                    <a:lnTo>
                      <a:pt x="4909" y="9257"/>
                    </a:lnTo>
                    <a:lnTo>
                      <a:pt x="3927" y="10800"/>
                    </a:lnTo>
                    <a:lnTo>
                      <a:pt x="2945" y="10800"/>
                    </a:lnTo>
                    <a:lnTo>
                      <a:pt x="982" y="12343"/>
                    </a:lnTo>
                    <a:lnTo>
                      <a:pt x="0" y="13886"/>
                    </a:lnTo>
                    <a:lnTo>
                      <a:pt x="2945" y="21600"/>
                    </a:lnTo>
                    <a:lnTo>
                      <a:pt x="3927" y="20057"/>
                    </a:lnTo>
                    <a:lnTo>
                      <a:pt x="5891" y="18514"/>
                    </a:lnTo>
                    <a:lnTo>
                      <a:pt x="6873" y="16971"/>
                    </a:lnTo>
                    <a:lnTo>
                      <a:pt x="7855" y="15429"/>
                    </a:lnTo>
                    <a:lnTo>
                      <a:pt x="9818" y="13886"/>
                    </a:lnTo>
                    <a:lnTo>
                      <a:pt x="10800" y="12343"/>
                    </a:lnTo>
                    <a:lnTo>
                      <a:pt x="11782" y="12343"/>
                    </a:lnTo>
                    <a:lnTo>
                      <a:pt x="13745" y="10800"/>
                    </a:lnTo>
                    <a:lnTo>
                      <a:pt x="14727" y="9257"/>
                    </a:lnTo>
                    <a:lnTo>
                      <a:pt x="15709" y="9257"/>
                    </a:lnTo>
                    <a:lnTo>
                      <a:pt x="15709" y="7714"/>
                    </a:lnTo>
                    <a:lnTo>
                      <a:pt x="16691" y="7714"/>
                    </a:lnTo>
                    <a:lnTo>
                      <a:pt x="16691" y="7714"/>
                    </a:lnTo>
                    <a:lnTo>
                      <a:pt x="17673" y="7714"/>
                    </a:lnTo>
                    <a:lnTo>
                      <a:pt x="17673" y="7714"/>
                    </a:lnTo>
                    <a:lnTo>
                      <a:pt x="17673" y="7714"/>
                    </a:lnTo>
                    <a:lnTo>
                      <a:pt x="17673" y="7714"/>
                    </a:lnTo>
                    <a:lnTo>
                      <a:pt x="18655" y="7714"/>
                    </a:lnTo>
                    <a:lnTo>
                      <a:pt x="18655" y="7714"/>
                    </a:lnTo>
                    <a:lnTo>
                      <a:pt x="18655" y="7714"/>
                    </a:lnTo>
                    <a:lnTo>
                      <a:pt x="18655" y="7714"/>
                    </a:lnTo>
                    <a:lnTo>
                      <a:pt x="18655" y="7714"/>
                    </a:lnTo>
                    <a:lnTo>
                      <a:pt x="18655" y="7714"/>
                    </a:lnTo>
                    <a:lnTo>
                      <a:pt x="21600" y="15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63" name="Shape 5263"/>
              <p:cNvSpPr/>
              <p:nvPr/>
            </p:nvSpPr>
            <p:spPr>
              <a:xfrm>
                <a:off x="180975" y="250825"/>
                <a:ext cx="15875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1600"/>
                    </a:moveTo>
                    <a:lnTo>
                      <a:pt x="10800" y="21600"/>
                    </a:lnTo>
                    <a:lnTo>
                      <a:pt x="12960" y="18900"/>
                    </a:lnTo>
                    <a:lnTo>
                      <a:pt x="15120" y="16200"/>
                    </a:lnTo>
                    <a:lnTo>
                      <a:pt x="17280" y="14400"/>
                    </a:lnTo>
                    <a:lnTo>
                      <a:pt x="17280" y="13500"/>
                    </a:lnTo>
                    <a:lnTo>
                      <a:pt x="19440" y="11700"/>
                    </a:lnTo>
                    <a:lnTo>
                      <a:pt x="19440" y="10800"/>
                    </a:lnTo>
                    <a:lnTo>
                      <a:pt x="19440" y="9900"/>
                    </a:lnTo>
                    <a:lnTo>
                      <a:pt x="19440" y="9000"/>
                    </a:lnTo>
                    <a:lnTo>
                      <a:pt x="19440" y="8100"/>
                    </a:lnTo>
                    <a:lnTo>
                      <a:pt x="19440" y="7200"/>
                    </a:lnTo>
                    <a:lnTo>
                      <a:pt x="21600" y="7200"/>
                    </a:lnTo>
                    <a:lnTo>
                      <a:pt x="21600" y="6300"/>
                    </a:lnTo>
                    <a:lnTo>
                      <a:pt x="21600" y="5400"/>
                    </a:lnTo>
                    <a:lnTo>
                      <a:pt x="21600" y="4500"/>
                    </a:lnTo>
                    <a:lnTo>
                      <a:pt x="21600" y="4500"/>
                    </a:lnTo>
                    <a:lnTo>
                      <a:pt x="19440" y="3600"/>
                    </a:lnTo>
                    <a:lnTo>
                      <a:pt x="19440" y="2700"/>
                    </a:lnTo>
                    <a:lnTo>
                      <a:pt x="19440" y="1800"/>
                    </a:lnTo>
                    <a:lnTo>
                      <a:pt x="19440" y="1800"/>
                    </a:lnTo>
                    <a:lnTo>
                      <a:pt x="17280" y="900"/>
                    </a:lnTo>
                    <a:lnTo>
                      <a:pt x="17280" y="0"/>
                    </a:lnTo>
                    <a:lnTo>
                      <a:pt x="15120" y="0"/>
                    </a:lnTo>
                    <a:lnTo>
                      <a:pt x="8640" y="3600"/>
                    </a:lnTo>
                    <a:lnTo>
                      <a:pt x="8640" y="3600"/>
                    </a:lnTo>
                    <a:lnTo>
                      <a:pt x="8640" y="3600"/>
                    </a:lnTo>
                    <a:lnTo>
                      <a:pt x="8640" y="3600"/>
                    </a:lnTo>
                    <a:lnTo>
                      <a:pt x="8640" y="3600"/>
                    </a:lnTo>
                    <a:lnTo>
                      <a:pt x="8640" y="4500"/>
                    </a:lnTo>
                    <a:lnTo>
                      <a:pt x="8640" y="4500"/>
                    </a:lnTo>
                    <a:lnTo>
                      <a:pt x="8640" y="4500"/>
                    </a:lnTo>
                    <a:lnTo>
                      <a:pt x="8640" y="5400"/>
                    </a:lnTo>
                    <a:lnTo>
                      <a:pt x="8640" y="5400"/>
                    </a:lnTo>
                    <a:lnTo>
                      <a:pt x="8640" y="6300"/>
                    </a:lnTo>
                    <a:lnTo>
                      <a:pt x="8640" y="6300"/>
                    </a:lnTo>
                    <a:lnTo>
                      <a:pt x="8640" y="7200"/>
                    </a:lnTo>
                    <a:lnTo>
                      <a:pt x="8640" y="7200"/>
                    </a:lnTo>
                    <a:lnTo>
                      <a:pt x="8640" y="8100"/>
                    </a:lnTo>
                    <a:lnTo>
                      <a:pt x="8640" y="9000"/>
                    </a:lnTo>
                    <a:lnTo>
                      <a:pt x="8640" y="9000"/>
                    </a:lnTo>
                    <a:lnTo>
                      <a:pt x="6480" y="10800"/>
                    </a:lnTo>
                    <a:lnTo>
                      <a:pt x="6480" y="11700"/>
                    </a:lnTo>
                    <a:lnTo>
                      <a:pt x="6480" y="13500"/>
                    </a:lnTo>
                    <a:lnTo>
                      <a:pt x="4320" y="14400"/>
                    </a:lnTo>
                    <a:lnTo>
                      <a:pt x="2160" y="18000"/>
                    </a:lnTo>
                    <a:lnTo>
                      <a:pt x="0" y="20700"/>
                    </a:lnTo>
                    <a:lnTo>
                      <a:pt x="0" y="20700"/>
                    </a:lnTo>
                    <a:lnTo>
                      <a:pt x="10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64" name="Shape 5264"/>
              <p:cNvSpPr/>
              <p:nvPr/>
            </p:nvSpPr>
            <p:spPr>
              <a:xfrm>
                <a:off x="174625" y="287337"/>
                <a:ext cx="14288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18000"/>
                    </a:moveTo>
                    <a:lnTo>
                      <a:pt x="14400" y="18000"/>
                    </a:lnTo>
                    <a:lnTo>
                      <a:pt x="14400" y="18000"/>
                    </a:lnTo>
                    <a:lnTo>
                      <a:pt x="14400" y="18000"/>
                    </a:lnTo>
                    <a:lnTo>
                      <a:pt x="14400" y="18000"/>
                    </a:lnTo>
                    <a:lnTo>
                      <a:pt x="14400" y="17100"/>
                    </a:lnTo>
                    <a:lnTo>
                      <a:pt x="12000" y="17100"/>
                    </a:lnTo>
                    <a:lnTo>
                      <a:pt x="12000" y="17100"/>
                    </a:lnTo>
                    <a:lnTo>
                      <a:pt x="12000" y="17100"/>
                    </a:lnTo>
                    <a:lnTo>
                      <a:pt x="12000" y="16200"/>
                    </a:lnTo>
                    <a:lnTo>
                      <a:pt x="12000" y="16200"/>
                    </a:lnTo>
                    <a:lnTo>
                      <a:pt x="12000" y="15300"/>
                    </a:lnTo>
                    <a:lnTo>
                      <a:pt x="12000" y="15300"/>
                    </a:lnTo>
                    <a:lnTo>
                      <a:pt x="12000" y="14400"/>
                    </a:lnTo>
                    <a:lnTo>
                      <a:pt x="12000" y="14400"/>
                    </a:lnTo>
                    <a:lnTo>
                      <a:pt x="14400" y="13500"/>
                    </a:lnTo>
                    <a:lnTo>
                      <a:pt x="14400" y="12600"/>
                    </a:lnTo>
                    <a:lnTo>
                      <a:pt x="14400" y="12600"/>
                    </a:lnTo>
                    <a:lnTo>
                      <a:pt x="14400" y="10800"/>
                    </a:lnTo>
                    <a:lnTo>
                      <a:pt x="16800" y="9900"/>
                    </a:lnTo>
                    <a:lnTo>
                      <a:pt x="16800" y="8100"/>
                    </a:lnTo>
                    <a:lnTo>
                      <a:pt x="16800" y="6300"/>
                    </a:lnTo>
                    <a:lnTo>
                      <a:pt x="21600" y="3600"/>
                    </a:lnTo>
                    <a:lnTo>
                      <a:pt x="21600" y="900"/>
                    </a:lnTo>
                    <a:lnTo>
                      <a:pt x="9600" y="0"/>
                    </a:lnTo>
                    <a:lnTo>
                      <a:pt x="7200" y="2700"/>
                    </a:lnTo>
                    <a:lnTo>
                      <a:pt x="4800" y="5400"/>
                    </a:lnTo>
                    <a:lnTo>
                      <a:pt x="4800" y="6300"/>
                    </a:lnTo>
                    <a:lnTo>
                      <a:pt x="2400" y="8100"/>
                    </a:lnTo>
                    <a:lnTo>
                      <a:pt x="2400" y="9900"/>
                    </a:lnTo>
                    <a:lnTo>
                      <a:pt x="2400" y="10800"/>
                    </a:lnTo>
                    <a:lnTo>
                      <a:pt x="0" y="11700"/>
                    </a:lnTo>
                    <a:lnTo>
                      <a:pt x="0" y="12600"/>
                    </a:lnTo>
                    <a:lnTo>
                      <a:pt x="0" y="13500"/>
                    </a:lnTo>
                    <a:lnTo>
                      <a:pt x="0" y="14400"/>
                    </a:lnTo>
                    <a:lnTo>
                      <a:pt x="0" y="144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7100"/>
                    </a:lnTo>
                    <a:lnTo>
                      <a:pt x="0" y="17100"/>
                    </a:lnTo>
                    <a:lnTo>
                      <a:pt x="0" y="18000"/>
                    </a:lnTo>
                    <a:lnTo>
                      <a:pt x="0" y="18900"/>
                    </a:lnTo>
                    <a:lnTo>
                      <a:pt x="2400" y="19800"/>
                    </a:lnTo>
                    <a:lnTo>
                      <a:pt x="2400" y="19800"/>
                    </a:lnTo>
                    <a:lnTo>
                      <a:pt x="2400" y="20700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1440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65" name="Shape 5265"/>
              <p:cNvSpPr/>
              <p:nvPr/>
            </p:nvSpPr>
            <p:spPr>
              <a:xfrm>
                <a:off x="177800" y="307975"/>
                <a:ext cx="38100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0"/>
                    </a:moveTo>
                    <a:lnTo>
                      <a:pt x="18900" y="0"/>
                    </a:lnTo>
                    <a:lnTo>
                      <a:pt x="16200" y="1662"/>
                    </a:lnTo>
                    <a:lnTo>
                      <a:pt x="13500" y="4985"/>
                    </a:lnTo>
                    <a:lnTo>
                      <a:pt x="12600" y="6646"/>
                    </a:lnTo>
                    <a:lnTo>
                      <a:pt x="10800" y="8308"/>
                    </a:lnTo>
                    <a:lnTo>
                      <a:pt x="9900" y="8308"/>
                    </a:lnTo>
                    <a:lnTo>
                      <a:pt x="9000" y="9969"/>
                    </a:lnTo>
                    <a:lnTo>
                      <a:pt x="8100" y="9969"/>
                    </a:lnTo>
                    <a:lnTo>
                      <a:pt x="7200" y="9969"/>
                    </a:lnTo>
                    <a:lnTo>
                      <a:pt x="7200" y="11631"/>
                    </a:lnTo>
                    <a:lnTo>
                      <a:pt x="6300" y="11631"/>
                    </a:lnTo>
                    <a:lnTo>
                      <a:pt x="6300" y="11631"/>
                    </a:lnTo>
                    <a:lnTo>
                      <a:pt x="5400" y="11631"/>
                    </a:lnTo>
                    <a:lnTo>
                      <a:pt x="5400" y="11631"/>
                    </a:lnTo>
                    <a:lnTo>
                      <a:pt x="4500" y="11631"/>
                    </a:lnTo>
                    <a:lnTo>
                      <a:pt x="4500" y="11631"/>
                    </a:lnTo>
                    <a:lnTo>
                      <a:pt x="4500" y="11631"/>
                    </a:lnTo>
                    <a:lnTo>
                      <a:pt x="4500" y="11631"/>
                    </a:lnTo>
                    <a:lnTo>
                      <a:pt x="3600" y="11631"/>
                    </a:lnTo>
                    <a:lnTo>
                      <a:pt x="3600" y="11631"/>
                    </a:lnTo>
                    <a:lnTo>
                      <a:pt x="3600" y="11631"/>
                    </a:lnTo>
                    <a:lnTo>
                      <a:pt x="3600" y="11631"/>
                    </a:lnTo>
                    <a:lnTo>
                      <a:pt x="3600" y="11631"/>
                    </a:lnTo>
                    <a:lnTo>
                      <a:pt x="0" y="18277"/>
                    </a:lnTo>
                    <a:lnTo>
                      <a:pt x="900" y="19938"/>
                    </a:lnTo>
                    <a:lnTo>
                      <a:pt x="1800" y="19938"/>
                    </a:lnTo>
                    <a:lnTo>
                      <a:pt x="1800" y="19938"/>
                    </a:lnTo>
                    <a:lnTo>
                      <a:pt x="2700" y="19938"/>
                    </a:lnTo>
                    <a:lnTo>
                      <a:pt x="3600" y="21600"/>
                    </a:lnTo>
                    <a:lnTo>
                      <a:pt x="4500" y="21600"/>
                    </a:lnTo>
                    <a:lnTo>
                      <a:pt x="4500" y="21600"/>
                    </a:lnTo>
                    <a:lnTo>
                      <a:pt x="5400" y="21600"/>
                    </a:lnTo>
                    <a:lnTo>
                      <a:pt x="6300" y="19938"/>
                    </a:lnTo>
                    <a:lnTo>
                      <a:pt x="6300" y="19938"/>
                    </a:lnTo>
                    <a:lnTo>
                      <a:pt x="7200" y="19938"/>
                    </a:lnTo>
                    <a:lnTo>
                      <a:pt x="8100" y="19938"/>
                    </a:lnTo>
                    <a:lnTo>
                      <a:pt x="9000" y="19938"/>
                    </a:lnTo>
                    <a:lnTo>
                      <a:pt x="9000" y="19938"/>
                    </a:lnTo>
                    <a:lnTo>
                      <a:pt x="9900" y="18277"/>
                    </a:lnTo>
                    <a:lnTo>
                      <a:pt x="10800" y="18277"/>
                    </a:lnTo>
                    <a:lnTo>
                      <a:pt x="11700" y="16615"/>
                    </a:lnTo>
                    <a:lnTo>
                      <a:pt x="13500" y="14954"/>
                    </a:lnTo>
                    <a:lnTo>
                      <a:pt x="14400" y="14954"/>
                    </a:lnTo>
                    <a:lnTo>
                      <a:pt x="16200" y="13292"/>
                    </a:lnTo>
                    <a:lnTo>
                      <a:pt x="18900" y="9969"/>
                    </a:lnTo>
                    <a:lnTo>
                      <a:pt x="21600" y="6646"/>
                    </a:lnTo>
                    <a:lnTo>
                      <a:pt x="21600" y="6646"/>
                    </a:lnTo>
                    <a:lnTo>
                      <a:pt x="189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66" name="Shape 5266"/>
              <p:cNvSpPr/>
              <p:nvPr/>
            </p:nvSpPr>
            <p:spPr>
              <a:xfrm>
                <a:off x="211137" y="293687"/>
                <a:ext cx="38101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323"/>
                    </a:moveTo>
                    <a:lnTo>
                      <a:pt x="21600" y="3323"/>
                    </a:lnTo>
                    <a:lnTo>
                      <a:pt x="21600" y="1662"/>
                    </a:lnTo>
                    <a:lnTo>
                      <a:pt x="20700" y="1662"/>
                    </a:lnTo>
                    <a:lnTo>
                      <a:pt x="19800" y="1662"/>
                    </a:lnTo>
                    <a:lnTo>
                      <a:pt x="18900" y="0"/>
                    </a:lnTo>
                    <a:lnTo>
                      <a:pt x="18900" y="0"/>
                    </a:lnTo>
                    <a:lnTo>
                      <a:pt x="18000" y="0"/>
                    </a:lnTo>
                    <a:lnTo>
                      <a:pt x="17100" y="0"/>
                    </a:lnTo>
                    <a:lnTo>
                      <a:pt x="16200" y="0"/>
                    </a:lnTo>
                    <a:lnTo>
                      <a:pt x="16200" y="0"/>
                    </a:lnTo>
                    <a:lnTo>
                      <a:pt x="15300" y="0"/>
                    </a:lnTo>
                    <a:lnTo>
                      <a:pt x="14400" y="1662"/>
                    </a:lnTo>
                    <a:lnTo>
                      <a:pt x="14400" y="1662"/>
                    </a:lnTo>
                    <a:lnTo>
                      <a:pt x="13500" y="1662"/>
                    </a:lnTo>
                    <a:lnTo>
                      <a:pt x="12600" y="1662"/>
                    </a:lnTo>
                    <a:lnTo>
                      <a:pt x="11700" y="3323"/>
                    </a:lnTo>
                    <a:lnTo>
                      <a:pt x="11700" y="3323"/>
                    </a:lnTo>
                    <a:lnTo>
                      <a:pt x="9900" y="4985"/>
                    </a:lnTo>
                    <a:lnTo>
                      <a:pt x="9000" y="4985"/>
                    </a:lnTo>
                    <a:lnTo>
                      <a:pt x="7200" y="6646"/>
                    </a:lnTo>
                    <a:lnTo>
                      <a:pt x="6300" y="8308"/>
                    </a:lnTo>
                    <a:lnTo>
                      <a:pt x="3600" y="11631"/>
                    </a:lnTo>
                    <a:lnTo>
                      <a:pt x="0" y="14954"/>
                    </a:lnTo>
                    <a:lnTo>
                      <a:pt x="2700" y="21600"/>
                    </a:lnTo>
                    <a:lnTo>
                      <a:pt x="5400" y="18277"/>
                    </a:lnTo>
                    <a:lnTo>
                      <a:pt x="8100" y="16615"/>
                    </a:lnTo>
                    <a:lnTo>
                      <a:pt x="9900" y="14954"/>
                    </a:lnTo>
                    <a:lnTo>
                      <a:pt x="10800" y="13292"/>
                    </a:lnTo>
                    <a:lnTo>
                      <a:pt x="12600" y="11631"/>
                    </a:lnTo>
                    <a:lnTo>
                      <a:pt x="13500" y="11631"/>
                    </a:lnTo>
                    <a:lnTo>
                      <a:pt x="13500" y="11631"/>
                    </a:lnTo>
                    <a:lnTo>
                      <a:pt x="14400" y="9969"/>
                    </a:lnTo>
                    <a:lnTo>
                      <a:pt x="15300" y="9969"/>
                    </a:lnTo>
                    <a:lnTo>
                      <a:pt x="15300" y="9969"/>
                    </a:lnTo>
                    <a:lnTo>
                      <a:pt x="16200" y="9969"/>
                    </a:lnTo>
                    <a:lnTo>
                      <a:pt x="16200" y="9969"/>
                    </a:lnTo>
                    <a:lnTo>
                      <a:pt x="17100" y="9969"/>
                    </a:lnTo>
                    <a:lnTo>
                      <a:pt x="17100" y="9969"/>
                    </a:lnTo>
                    <a:lnTo>
                      <a:pt x="17100" y="9969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18900" y="9969"/>
                    </a:lnTo>
                    <a:lnTo>
                      <a:pt x="18900" y="9969"/>
                    </a:lnTo>
                    <a:lnTo>
                      <a:pt x="18900" y="9969"/>
                    </a:lnTo>
                    <a:lnTo>
                      <a:pt x="18900" y="9969"/>
                    </a:lnTo>
                    <a:lnTo>
                      <a:pt x="21600" y="332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67" name="Shape 5267"/>
              <p:cNvSpPr/>
              <p:nvPr/>
            </p:nvSpPr>
            <p:spPr>
              <a:xfrm>
                <a:off x="238125" y="296862"/>
                <a:ext cx="15875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1600"/>
                    </a:moveTo>
                    <a:lnTo>
                      <a:pt x="10800" y="21600"/>
                    </a:lnTo>
                    <a:lnTo>
                      <a:pt x="12960" y="18900"/>
                    </a:lnTo>
                    <a:lnTo>
                      <a:pt x="15120" y="16200"/>
                    </a:lnTo>
                    <a:lnTo>
                      <a:pt x="17280" y="14400"/>
                    </a:lnTo>
                    <a:lnTo>
                      <a:pt x="17280" y="13500"/>
                    </a:lnTo>
                    <a:lnTo>
                      <a:pt x="19440" y="11700"/>
                    </a:lnTo>
                    <a:lnTo>
                      <a:pt x="19440" y="9900"/>
                    </a:lnTo>
                    <a:lnTo>
                      <a:pt x="19440" y="9900"/>
                    </a:lnTo>
                    <a:lnTo>
                      <a:pt x="19440" y="9000"/>
                    </a:lnTo>
                    <a:lnTo>
                      <a:pt x="21600" y="81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21600" y="6300"/>
                    </a:lnTo>
                    <a:lnTo>
                      <a:pt x="21600" y="5400"/>
                    </a:lnTo>
                    <a:lnTo>
                      <a:pt x="21600" y="4500"/>
                    </a:lnTo>
                    <a:lnTo>
                      <a:pt x="21600" y="4500"/>
                    </a:lnTo>
                    <a:lnTo>
                      <a:pt x="19440" y="3600"/>
                    </a:lnTo>
                    <a:lnTo>
                      <a:pt x="19440" y="2700"/>
                    </a:lnTo>
                    <a:lnTo>
                      <a:pt x="19440" y="1800"/>
                    </a:lnTo>
                    <a:lnTo>
                      <a:pt x="19440" y="1800"/>
                    </a:lnTo>
                    <a:lnTo>
                      <a:pt x="17280" y="900"/>
                    </a:lnTo>
                    <a:lnTo>
                      <a:pt x="17280" y="0"/>
                    </a:lnTo>
                    <a:lnTo>
                      <a:pt x="15120" y="0"/>
                    </a:lnTo>
                    <a:lnTo>
                      <a:pt x="8640" y="3600"/>
                    </a:lnTo>
                    <a:lnTo>
                      <a:pt x="8640" y="3600"/>
                    </a:lnTo>
                    <a:lnTo>
                      <a:pt x="8640" y="3600"/>
                    </a:lnTo>
                    <a:lnTo>
                      <a:pt x="8640" y="3600"/>
                    </a:lnTo>
                    <a:lnTo>
                      <a:pt x="8640" y="3600"/>
                    </a:lnTo>
                    <a:lnTo>
                      <a:pt x="8640" y="4500"/>
                    </a:lnTo>
                    <a:lnTo>
                      <a:pt x="8640" y="4500"/>
                    </a:lnTo>
                    <a:lnTo>
                      <a:pt x="8640" y="4500"/>
                    </a:lnTo>
                    <a:lnTo>
                      <a:pt x="8640" y="5400"/>
                    </a:lnTo>
                    <a:lnTo>
                      <a:pt x="8640" y="5400"/>
                    </a:lnTo>
                    <a:lnTo>
                      <a:pt x="8640" y="6300"/>
                    </a:lnTo>
                    <a:lnTo>
                      <a:pt x="8640" y="6300"/>
                    </a:lnTo>
                    <a:lnTo>
                      <a:pt x="8640" y="7200"/>
                    </a:lnTo>
                    <a:lnTo>
                      <a:pt x="8640" y="7200"/>
                    </a:lnTo>
                    <a:lnTo>
                      <a:pt x="8640" y="8100"/>
                    </a:lnTo>
                    <a:lnTo>
                      <a:pt x="8640" y="9000"/>
                    </a:lnTo>
                    <a:lnTo>
                      <a:pt x="8640" y="9000"/>
                    </a:lnTo>
                    <a:lnTo>
                      <a:pt x="6480" y="10800"/>
                    </a:lnTo>
                    <a:lnTo>
                      <a:pt x="6480" y="11700"/>
                    </a:lnTo>
                    <a:lnTo>
                      <a:pt x="6480" y="13500"/>
                    </a:lnTo>
                    <a:lnTo>
                      <a:pt x="4320" y="15300"/>
                    </a:lnTo>
                    <a:lnTo>
                      <a:pt x="2160" y="18000"/>
                    </a:lnTo>
                    <a:lnTo>
                      <a:pt x="0" y="20700"/>
                    </a:lnTo>
                    <a:lnTo>
                      <a:pt x="0" y="20700"/>
                    </a:lnTo>
                    <a:lnTo>
                      <a:pt x="10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68" name="Shape 5268"/>
              <p:cNvSpPr/>
              <p:nvPr/>
            </p:nvSpPr>
            <p:spPr>
              <a:xfrm>
                <a:off x="231775" y="333375"/>
                <a:ext cx="14288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18000"/>
                    </a:moveTo>
                    <a:lnTo>
                      <a:pt x="14400" y="18000"/>
                    </a:lnTo>
                    <a:lnTo>
                      <a:pt x="14400" y="18000"/>
                    </a:lnTo>
                    <a:lnTo>
                      <a:pt x="14400" y="18000"/>
                    </a:lnTo>
                    <a:lnTo>
                      <a:pt x="14400" y="18000"/>
                    </a:lnTo>
                    <a:lnTo>
                      <a:pt x="14400" y="18000"/>
                    </a:lnTo>
                    <a:lnTo>
                      <a:pt x="12000" y="17100"/>
                    </a:lnTo>
                    <a:lnTo>
                      <a:pt x="12000" y="17100"/>
                    </a:lnTo>
                    <a:lnTo>
                      <a:pt x="12000" y="17100"/>
                    </a:lnTo>
                    <a:lnTo>
                      <a:pt x="12000" y="16200"/>
                    </a:lnTo>
                    <a:lnTo>
                      <a:pt x="12000" y="16200"/>
                    </a:lnTo>
                    <a:lnTo>
                      <a:pt x="12000" y="15300"/>
                    </a:lnTo>
                    <a:lnTo>
                      <a:pt x="12000" y="15300"/>
                    </a:lnTo>
                    <a:lnTo>
                      <a:pt x="12000" y="14400"/>
                    </a:lnTo>
                    <a:lnTo>
                      <a:pt x="12000" y="14400"/>
                    </a:lnTo>
                    <a:lnTo>
                      <a:pt x="14400" y="13500"/>
                    </a:lnTo>
                    <a:lnTo>
                      <a:pt x="14400" y="12600"/>
                    </a:lnTo>
                    <a:lnTo>
                      <a:pt x="14400" y="12600"/>
                    </a:lnTo>
                    <a:lnTo>
                      <a:pt x="14400" y="10800"/>
                    </a:lnTo>
                    <a:lnTo>
                      <a:pt x="16800" y="9900"/>
                    </a:lnTo>
                    <a:lnTo>
                      <a:pt x="16800" y="8100"/>
                    </a:lnTo>
                    <a:lnTo>
                      <a:pt x="19200" y="6300"/>
                    </a:lnTo>
                    <a:lnTo>
                      <a:pt x="21600" y="3600"/>
                    </a:lnTo>
                    <a:lnTo>
                      <a:pt x="21600" y="900"/>
                    </a:lnTo>
                    <a:lnTo>
                      <a:pt x="9600" y="0"/>
                    </a:lnTo>
                    <a:lnTo>
                      <a:pt x="7200" y="2700"/>
                    </a:lnTo>
                    <a:lnTo>
                      <a:pt x="4800" y="5400"/>
                    </a:lnTo>
                    <a:lnTo>
                      <a:pt x="4800" y="7200"/>
                    </a:lnTo>
                    <a:lnTo>
                      <a:pt x="2400" y="8100"/>
                    </a:lnTo>
                    <a:lnTo>
                      <a:pt x="2400" y="9900"/>
                    </a:lnTo>
                    <a:lnTo>
                      <a:pt x="2400" y="10800"/>
                    </a:lnTo>
                    <a:lnTo>
                      <a:pt x="0" y="11700"/>
                    </a:lnTo>
                    <a:lnTo>
                      <a:pt x="0" y="12600"/>
                    </a:lnTo>
                    <a:lnTo>
                      <a:pt x="0" y="13500"/>
                    </a:lnTo>
                    <a:lnTo>
                      <a:pt x="0" y="14400"/>
                    </a:lnTo>
                    <a:lnTo>
                      <a:pt x="0" y="144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7100"/>
                    </a:lnTo>
                    <a:lnTo>
                      <a:pt x="0" y="17100"/>
                    </a:lnTo>
                    <a:lnTo>
                      <a:pt x="0" y="18000"/>
                    </a:lnTo>
                    <a:lnTo>
                      <a:pt x="0" y="18900"/>
                    </a:lnTo>
                    <a:lnTo>
                      <a:pt x="0" y="19800"/>
                    </a:lnTo>
                    <a:lnTo>
                      <a:pt x="2400" y="19800"/>
                    </a:lnTo>
                    <a:lnTo>
                      <a:pt x="2400" y="20700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1440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69" name="Shape 5269"/>
              <p:cNvSpPr/>
              <p:nvPr/>
            </p:nvSpPr>
            <p:spPr>
              <a:xfrm>
                <a:off x="234950" y="354012"/>
                <a:ext cx="38100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0"/>
                    </a:moveTo>
                    <a:lnTo>
                      <a:pt x="18900" y="0"/>
                    </a:lnTo>
                    <a:lnTo>
                      <a:pt x="17100" y="1662"/>
                    </a:lnTo>
                    <a:lnTo>
                      <a:pt x="14400" y="4985"/>
                    </a:lnTo>
                    <a:lnTo>
                      <a:pt x="12600" y="6646"/>
                    </a:lnTo>
                    <a:lnTo>
                      <a:pt x="11700" y="6646"/>
                    </a:lnTo>
                    <a:lnTo>
                      <a:pt x="10800" y="8308"/>
                    </a:lnTo>
                    <a:lnTo>
                      <a:pt x="9000" y="9969"/>
                    </a:lnTo>
                    <a:lnTo>
                      <a:pt x="8100" y="9969"/>
                    </a:lnTo>
                    <a:lnTo>
                      <a:pt x="8100" y="9969"/>
                    </a:lnTo>
                    <a:lnTo>
                      <a:pt x="7200" y="9969"/>
                    </a:lnTo>
                    <a:lnTo>
                      <a:pt x="7200" y="11631"/>
                    </a:lnTo>
                    <a:lnTo>
                      <a:pt x="6300" y="11631"/>
                    </a:lnTo>
                    <a:lnTo>
                      <a:pt x="6300" y="11631"/>
                    </a:lnTo>
                    <a:lnTo>
                      <a:pt x="5400" y="11631"/>
                    </a:lnTo>
                    <a:lnTo>
                      <a:pt x="5400" y="11631"/>
                    </a:lnTo>
                    <a:lnTo>
                      <a:pt x="4500" y="11631"/>
                    </a:lnTo>
                    <a:lnTo>
                      <a:pt x="4500" y="11631"/>
                    </a:lnTo>
                    <a:lnTo>
                      <a:pt x="3600" y="11631"/>
                    </a:lnTo>
                    <a:lnTo>
                      <a:pt x="3600" y="11631"/>
                    </a:lnTo>
                    <a:lnTo>
                      <a:pt x="3600" y="11631"/>
                    </a:lnTo>
                    <a:lnTo>
                      <a:pt x="3600" y="11631"/>
                    </a:lnTo>
                    <a:lnTo>
                      <a:pt x="3600" y="11631"/>
                    </a:lnTo>
                    <a:lnTo>
                      <a:pt x="3600" y="11631"/>
                    </a:lnTo>
                    <a:lnTo>
                      <a:pt x="0" y="18277"/>
                    </a:lnTo>
                    <a:lnTo>
                      <a:pt x="900" y="19938"/>
                    </a:lnTo>
                    <a:lnTo>
                      <a:pt x="1800" y="19938"/>
                    </a:lnTo>
                    <a:lnTo>
                      <a:pt x="2700" y="19938"/>
                    </a:lnTo>
                    <a:lnTo>
                      <a:pt x="2700" y="19938"/>
                    </a:lnTo>
                    <a:lnTo>
                      <a:pt x="3600" y="21600"/>
                    </a:lnTo>
                    <a:lnTo>
                      <a:pt x="4500" y="21600"/>
                    </a:lnTo>
                    <a:lnTo>
                      <a:pt x="5400" y="21600"/>
                    </a:lnTo>
                    <a:lnTo>
                      <a:pt x="5400" y="19938"/>
                    </a:lnTo>
                    <a:lnTo>
                      <a:pt x="6300" y="19938"/>
                    </a:lnTo>
                    <a:lnTo>
                      <a:pt x="7200" y="19938"/>
                    </a:lnTo>
                    <a:lnTo>
                      <a:pt x="8100" y="19938"/>
                    </a:lnTo>
                    <a:lnTo>
                      <a:pt x="8100" y="19938"/>
                    </a:lnTo>
                    <a:lnTo>
                      <a:pt x="9000" y="19938"/>
                    </a:lnTo>
                    <a:lnTo>
                      <a:pt x="9900" y="18277"/>
                    </a:lnTo>
                    <a:lnTo>
                      <a:pt x="10800" y="18277"/>
                    </a:lnTo>
                    <a:lnTo>
                      <a:pt x="10800" y="16615"/>
                    </a:lnTo>
                    <a:lnTo>
                      <a:pt x="12600" y="16615"/>
                    </a:lnTo>
                    <a:lnTo>
                      <a:pt x="13500" y="14954"/>
                    </a:lnTo>
                    <a:lnTo>
                      <a:pt x="15300" y="13292"/>
                    </a:lnTo>
                    <a:lnTo>
                      <a:pt x="16200" y="11631"/>
                    </a:lnTo>
                    <a:lnTo>
                      <a:pt x="18900" y="9969"/>
                    </a:lnTo>
                    <a:lnTo>
                      <a:pt x="21600" y="6646"/>
                    </a:lnTo>
                    <a:lnTo>
                      <a:pt x="21600" y="6646"/>
                    </a:lnTo>
                    <a:lnTo>
                      <a:pt x="189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70" name="Shape 5270"/>
              <p:cNvSpPr/>
              <p:nvPr/>
            </p:nvSpPr>
            <p:spPr>
              <a:xfrm>
                <a:off x="268287" y="339725"/>
                <a:ext cx="38101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323"/>
                    </a:moveTo>
                    <a:lnTo>
                      <a:pt x="21600" y="3323"/>
                    </a:lnTo>
                    <a:lnTo>
                      <a:pt x="20700" y="1662"/>
                    </a:lnTo>
                    <a:lnTo>
                      <a:pt x="20700" y="1662"/>
                    </a:lnTo>
                    <a:lnTo>
                      <a:pt x="19800" y="1662"/>
                    </a:lnTo>
                    <a:lnTo>
                      <a:pt x="18900" y="0"/>
                    </a:lnTo>
                    <a:lnTo>
                      <a:pt x="18000" y="0"/>
                    </a:lnTo>
                    <a:lnTo>
                      <a:pt x="18000" y="0"/>
                    </a:lnTo>
                    <a:lnTo>
                      <a:pt x="17100" y="0"/>
                    </a:lnTo>
                    <a:lnTo>
                      <a:pt x="16200" y="0"/>
                    </a:lnTo>
                    <a:lnTo>
                      <a:pt x="15300" y="1662"/>
                    </a:lnTo>
                    <a:lnTo>
                      <a:pt x="15300" y="1662"/>
                    </a:lnTo>
                    <a:lnTo>
                      <a:pt x="14400" y="1662"/>
                    </a:lnTo>
                    <a:lnTo>
                      <a:pt x="13500" y="1662"/>
                    </a:lnTo>
                    <a:lnTo>
                      <a:pt x="12600" y="1662"/>
                    </a:lnTo>
                    <a:lnTo>
                      <a:pt x="12600" y="3323"/>
                    </a:lnTo>
                    <a:lnTo>
                      <a:pt x="11700" y="3323"/>
                    </a:lnTo>
                    <a:lnTo>
                      <a:pt x="10800" y="3323"/>
                    </a:lnTo>
                    <a:lnTo>
                      <a:pt x="9900" y="4985"/>
                    </a:lnTo>
                    <a:lnTo>
                      <a:pt x="8100" y="6646"/>
                    </a:lnTo>
                    <a:lnTo>
                      <a:pt x="7200" y="8308"/>
                    </a:lnTo>
                    <a:lnTo>
                      <a:pt x="5400" y="9969"/>
                    </a:lnTo>
                    <a:lnTo>
                      <a:pt x="2700" y="11631"/>
                    </a:lnTo>
                    <a:lnTo>
                      <a:pt x="0" y="14954"/>
                    </a:lnTo>
                    <a:lnTo>
                      <a:pt x="2700" y="21600"/>
                    </a:lnTo>
                    <a:lnTo>
                      <a:pt x="5400" y="19938"/>
                    </a:lnTo>
                    <a:lnTo>
                      <a:pt x="8100" y="16615"/>
                    </a:lnTo>
                    <a:lnTo>
                      <a:pt x="9000" y="14954"/>
                    </a:lnTo>
                    <a:lnTo>
                      <a:pt x="10800" y="14954"/>
                    </a:lnTo>
                    <a:lnTo>
                      <a:pt x="11700" y="13292"/>
                    </a:lnTo>
                    <a:lnTo>
                      <a:pt x="12600" y="11631"/>
                    </a:lnTo>
                    <a:lnTo>
                      <a:pt x="13500" y="11631"/>
                    </a:lnTo>
                    <a:lnTo>
                      <a:pt x="14400" y="11631"/>
                    </a:lnTo>
                    <a:lnTo>
                      <a:pt x="14400" y="9969"/>
                    </a:lnTo>
                    <a:lnTo>
                      <a:pt x="15300" y="9969"/>
                    </a:lnTo>
                    <a:lnTo>
                      <a:pt x="15300" y="9969"/>
                    </a:lnTo>
                    <a:lnTo>
                      <a:pt x="16200" y="9969"/>
                    </a:lnTo>
                    <a:lnTo>
                      <a:pt x="16200" y="9969"/>
                    </a:lnTo>
                    <a:lnTo>
                      <a:pt x="17100" y="9969"/>
                    </a:lnTo>
                    <a:lnTo>
                      <a:pt x="17100" y="9969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18900" y="9969"/>
                    </a:lnTo>
                    <a:lnTo>
                      <a:pt x="18900" y="9969"/>
                    </a:lnTo>
                    <a:lnTo>
                      <a:pt x="18900" y="9969"/>
                    </a:lnTo>
                    <a:lnTo>
                      <a:pt x="18900" y="9969"/>
                    </a:lnTo>
                    <a:lnTo>
                      <a:pt x="21600" y="332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71" name="Shape 5271"/>
              <p:cNvSpPr/>
              <p:nvPr/>
            </p:nvSpPr>
            <p:spPr>
              <a:xfrm>
                <a:off x="296862" y="342900"/>
                <a:ext cx="1428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9008"/>
                    </a:lnTo>
                    <a:lnTo>
                      <a:pt x="14400" y="16416"/>
                    </a:lnTo>
                    <a:lnTo>
                      <a:pt x="16800" y="14688"/>
                    </a:lnTo>
                    <a:lnTo>
                      <a:pt x="19200" y="12960"/>
                    </a:lnTo>
                    <a:lnTo>
                      <a:pt x="19200" y="11232"/>
                    </a:lnTo>
                    <a:lnTo>
                      <a:pt x="19200" y="10368"/>
                    </a:lnTo>
                    <a:lnTo>
                      <a:pt x="19200" y="9504"/>
                    </a:lnTo>
                    <a:lnTo>
                      <a:pt x="21600" y="8640"/>
                    </a:lnTo>
                    <a:lnTo>
                      <a:pt x="21600" y="7776"/>
                    </a:lnTo>
                    <a:lnTo>
                      <a:pt x="21600" y="6912"/>
                    </a:lnTo>
                    <a:lnTo>
                      <a:pt x="21600" y="6912"/>
                    </a:lnTo>
                    <a:lnTo>
                      <a:pt x="21600" y="6048"/>
                    </a:lnTo>
                    <a:lnTo>
                      <a:pt x="21600" y="5184"/>
                    </a:ln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19200" y="3456"/>
                    </a:lnTo>
                    <a:lnTo>
                      <a:pt x="19200" y="2592"/>
                    </a:lnTo>
                    <a:lnTo>
                      <a:pt x="19200" y="1728"/>
                    </a:lnTo>
                    <a:lnTo>
                      <a:pt x="19200" y="1728"/>
                    </a:lnTo>
                    <a:lnTo>
                      <a:pt x="16800" y="864"/>
                    </a:lnTo>
                    <a:lnTo>
                      <a:pt x="16800" y="0"/>
                    </a:lnTo>
                    <a:lnTo>
                      <a:pt x="14400" y="0"/>
                    </a:lnTo>
                    <a:lnTo>
                      <a:pt x="7200" y="3456"/>
                    </a:lnTo>
                    <a:lnTo>
                      <a:pt x="7200" y="3456"/>
                    </a:lnTo>
                    <a:lnTo>
                      <a:pt x="7200" y="3456"/>
                    </a:lnTo>
                    <a:lnTo>
                      <a:pt x="7200" y="3456"/>
                    </a:lnTo>
                    <a:lnTo>
                      <a:pt x="7200" y="3456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5184"/>
                    </a:lnTo>
                    <a:lnTo>
                      <a:pt x="7200" y="5184"/>
                    </a:lnTo>
                    <a:lnTo>
                      <a:pt x="7200" y="6048"/>
                    </a:lnTo>
                    <a:lnTo>
                      <a:pt x="7200" y="6048"/>
                    </a:lnTo>
                    <a:lnTo>
                      <a:pt x="7200" y="6912"/>
                    </a:lnTo>
                    <a:lnTo>
                      <a:pt x="7200" y="7776"/>
                    </a:lnTo>
                    <a:lnTo>
                      <a:pt x="7200" y="7776"/>
                    </a:lnTo>
                    <a:lnTo>
                      <a:pt x="7200" y="8640"/>
                    </a:lnTo>
                    <a:lnTo>
                      <a:pt x="7200" y="9504"/>
                    </a:lnTo>
                    <a:lnTo>
                      <a:pt x="7200" y="10368"/>
                    </a:lnTo>
                    <a:lnTo>
                      <a:pt x="4800" y="12096"/>
                    </a:lnTo>
                    <a:lnTo>
                      <a:pt x="4800" y="12960"/>
                    </a:lnTo>
                    <a:lnTo>
                      <a:pt x="4800" y="14688"/>
                    </a:lnTo>
                    <a:lnTo>
                      <a:pt x="0" y="17280"/>
                    </a:lnTo>
                    <a:lnTo>
                      <a:pt x="0" y="19872"/>
                    </a:lnTo>
                    <a:lnTo>
                      <a:pt x="0" y="19872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72" name="Shape 5272"/>
              <p:cNvSpPr/>
              <p:nvPr/>
            </p:nvSpPr>
            <p:spPr>
              <a:xfrm>
                <a:off x="288925" y="379412"/>
                <a:ext cx="15875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18000"/>
                    </a:move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0800" y="17100"/>
                    </a:lnTo>
                    <a:lnTo>
                      <a:pt x="10800" y="17100"/>
                    </a:lnTo>
                    <a:lnTo>
                      <a:pt x="10800" y="17100"/>
                    </a:lnTo>
                    <a:lnTo>
                      <a:pt x="10800" y="16200"/>
                    </a:lnTo>
                    <a:lnTo>
                      <a:pt x="10800" y="16200"/>
                    </a:lnTo>
                    <a:lnTo>
                      <a:pt x="10800" y="15300"/>
                    </a:lnTo>
                    <a:lnTo>
                      <a:pt x="10800" y="15300"/>
                    </a:lnTo>
                    <a:lnTo>
                      <a:pt x="10800" y="14400"/>
                    </a:lnTo>
                    <a:lnTo>
                      <a:pt x="10800" y="14400"/>
                    </a:lnTo>
                    <a:lnTo>
                      <a:pt x="12960" y="13500"/>
                    </a:lnTo>
                    <a:lnTo>
                      <a:pt x="12960" y="12600"/>
                    </a:lnTo>
                    <a:lnTo>
                      <a:pt x="12960" y="12600"/>
                    </a:lnTo>
                    <a:lnTo>
                      <a:pt x="12960" y="10800"/>
                    </a:lnTo>
                    <a:lnTo>
                      <a:pt x="15120" y="9900"/>
                    </a:lnTo>
                    <a:lnTo>
                      <a:pt x="15120" y="8100"/>
                    </a:lnTo>
                    <a:lnTo>
                      <a:pt x="17280" y="7200"/>
                    </a:lnTo>
                    <a:lnTo>
                      <a:pt x="19440" y="3600"/>
                    </a:lnTo>
                    <a:lnTo>
                      <a:pt x="21600" y="1800"/>
                    </a:lnTo>
                    <a:lnTo>
                      <a:pt x="10800" y="0"/>
                    </a:lnTo>
                    <a:lnTo>
                      <a:pt x="6480" y="2700"/>
                    </a:lnTo>
                    <a:lnTo>
                      <a:pt x="4320" y="5400"/>
                    </a:lnTo>
                    <a:lnTo>
                      <a:pt x="4320" y="6300"/>
                    </a:lnTo>
                    <a:lnTo>
                      <a:pt x="4320" y="8100"/>
                    </a:lnTo>
                    <a:lnTo>
                      <a:pt x="2160" y="9900"/>
                    </a:lnTo>
                    <a:lnTo>
                      <a:pt x="2160" y="10800"/>
                    </a:lnTo>
                    <a:lnTo>
                      <a:pt x="0" y="11700"/>
                    </a:lnTo>
                    <a:lnTo>
                      <a:pt x="0" y="12600"/>
                    </a:lnTo>
                    <a:lnTo>
                      <a:pt x="0" y="13500"/>
                    </a:lnTo>
                    <a:lnTo>
                      <a:pt x="0" y="14400"/>
                    </a:lnTo>
                    <a:lnTo>
                      <a:pt x="0" y="144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7100"/>
                    </a:lnTo>
                    <a:lnTo>
                      <a:pt x="0" y="17100"/>
                    </a:lnTo>
                    <a:lnTo>
                      <a:pt x="0" y="18000"/>
                    </a:lnTo>
                    <a:lnTo>
                      <a:pt x="0" y="18900"/>
                    </a:lnTo>
                    <a:lnTo>
                      <a:pt x="0" y="19800"/>
                    </a:lnTo>
                    <a:lnTo>
                      <a:pt x="2160" y="19800"/>
                    </a:lnTo>
                    <a:lnTo>
                      <a:pt x="2160" y="20700"/>
                    </a:lnTo>
                    <a:lnTo>
                      <a:pt x="4320" y="21600"/>
                    </a:lnTo>
                    <a:lnTo>
                      <a:pt x="4320" y="21600"/>
                    </a:lnTo>
                    <a:lnTo>
                      <a:pt x="4320" y="21600"/>
                    </a:lnTo>
                    <a:lnTo>
                      <a:pt x="1296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73" name="Shape 5273"/>
              <p:cNvSpPr/>
              <p:nvPr/>
            </p:nvSpPr>
            <p:spPr>
              <a:xfrm>
                <a:off x="292100" y="400050"/>
                <a:ext cx="38100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0"/>
                    </a:moveTo>
                    <a:lnTo>
                      <a:pt x="18900" y="0"/>
                    </a:lnTo>
                    <a:lnTo>
                      <a:pt x="18000" y="1662"/>
                    </a:lnTo>
                    <a:lnTo>
                      <a:pt x="17100" y="1662"/>
                    </a:lnTo>
                    <a:lnTo>
                      <a:pt x="15300" y="3323"/>
                    </a:lnTo>
                    <a:lnTo>
                      <a:pt x="14400" y="4985"/>
                    </a:lnTo>
                    <a:lnTo>
                      <a:pt x="12600" y="6646"/>
                    </a:lnTo>
                    <a:lnTo>
                      <a:pt x="11700" y="8308"/>
                    </a:lnTo>
                    <a:lnTo>
                      <a:pt x="10800" y="8308"/>
                    </a:lnTo>
                    <a:lnTo>
                      <a:pt x="9000" y="9969"/>
                    </a:lnTo>
                    <a:lnTo>
                      <a:pt x="9000" y="9969"/>
                    </a:lnTo>
                    <a:lnTo>
                      <a:pt x="8100" y="9969"/>
                    </a:lnTo>
                    <a:lnTo>
                      <a:pt x="7200" y="11631"/>
                    </a:lnTo>
                    <a:lnTo>
                      <a:pt x="7200" y="11631"/>
                    </a:lnTo>
                    <a:lnTo>
                      <a:pt x="6300" y="11631"/>
                    </a:lnTo>
                    <a:lnTo>
                      <a:pt x="6300" y="11631"/>
                    </a:lnTo>
                    <a:lnTo>
                      <a:pt x="5400" y="11631"/>
                    </a:lnTo>
                    <a:lnTo>
                      <a:pt x="5400" y="11631"/>
                    </a:lnTo>
                    <a:lnTo>
                      <a:pt x="4500" y="11631"/>
                    </a:lnTo>
                    <a:lnTo>
                      <a:pt x="4500" y="11631"/>
                    </a:lnTo>
                    <a:lnTo>
                      <a:pt x="4500" y="11631"/>
                    </a:lnTo>
                    <a:lnTo>
                      <a:pt x="3600" y="11631"/>
                    </a:lnTo>
                    <a:lnTo>
                      <a:pt x="3600" y="11631"/>
                    </a:lnTo>
                    <a:lnTo>
                      <a:pt x="3600" y="11631"/>
                    </a:lnTo>
                    <a:lnTo>
                      <a:pt x="3600" y="11631"/>
                    </a:lnTo>
                    <a:lnTo>
                      <a:pt x="3600" y="11631"/>
                    </a:lnTo>
                    <a:lnTo>
                      <a:pt x="0" y="18277"/>
                    </a:lnTo>
                    <a:lnTo>
                      <a:pt x="900" y="19938"/>
                    </a:lnTo>
                    <a:lnTo>
                      <a:pt x="1800" y="19938"/>
                    </a:lnTo>
                    <a:lnTo>
                      <a:pt x="2700" y="19938"/>
                    </a:lnTo>
                    <a:lnTo>
                      <a:pt x="2700" y="21600"/>
                    </a:lnTo>
                    <a:lnTo>
                      <a:pt x="3600" y="21600"/>
                    </a:lnTo>
                    <a:lnTo>
                      <a:pt x="4500" y="21600"/>
                    </a:lnTo>
                    <a:lnTo>
                      <a:pt x="5400" y="21600"/>
                    </a:lnTo>
                    <a:lnTo>
                      <a:pt x="5400" y="21600"/>
                    </a:lnTo>
                    <a:lnTo>
                      <a:pt x="6300" y="21600"/>
                    </a:lnTo>
                    <a:lnTo>
                      <a:pt x="7200" y="19938"/>
                    </a:lnTo>
                    <a:lnTo>
                      <a:pt x="8100" y="19938"/>
                    </a:lnTo>
                    <a:lnTo>
                      <a:pt x="8100" y="19938"/>
                    </a:lnTo>
                    <a:lnTo>
                      <a:pt x="9000" y="19938"/>
                    </a:lnTo>
                    <a:lnTo>
                      <a:pt x="9900" y="19938"/>
                    </a:lnTo>
                    <a:lnTo>
                      <a:pt x="10800" y="18277"/>
                    </a:lnTo>
                    <a:lnTo>
                      <a:pt x="10800" y="18277"/>
                    </a:lnTo>
                    <a:lnTo>
                      <a:pt x="12600" y="16615"/>
                    </a:lnTo>
                    <a:lnTo>
                      <a:pt x="13500" y="14954"/>
                    </a:lnTo>
                    <a:lnTo>
                      <a:pt x="15300" y="14954"/>
                    </a:lnTo>
                    <a:lnTo>
                      <a:pt x="16200" y="13292"/>
                    </a:lnTo>
                    <a:lnTo>
                      <a:pt x="18000" y="11631"/>
                    </a:lnTo>
                    <a:lnTo>
                      <a:pt x="18900" y="9969"/>
                    </a:lnTo>
                    <a:lnTo>
                      <a:pt x="20700" y="8308"/>
                    </a:lnTo>
                    <a:lnTo>
                      <a:pt x="21600" y="6646"/>
                    </a:lnTo>
                    <a:lnTo>
                      <a:pt x="21600" y="6646"/>
                    </a:lnTo>
                    <a:lnTo>
                      <a:pt x="189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74" name="Shape 5274"/>
              <p:cNvSpPr/>
              <p:nvPr/>
            </p:nvSpPr>
            <p:spPr>
              <a:xfrm>
                <a:off x="325437" y="384175"/>
                <a:ext cx="36513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086"/>
                    </a:moveTo>
                    <a:lnTo>
                      <a:pt x="21600" y="3086"/>
                    </a:lnTo>
                    <a:lnTo>
                      <a:pt x="20661" y="1543"/>
                    </a:lnTo>
                    <a:lnTo>
                      <a:pt x="19722" y="1543"/>
                    </a:lnTo>
                    <a:lnTo>
                      <a:pt x="18783" y="1543"/>
                    </a:lnTo>
                    <a:lnTo>
                      <a:pt x="18783" y="0"/>
                    </a:lnTo>
                    <a:lnTo>
                      <a:pt x="17843" y="0"/>
                    </a:lnTo>
                    <a:lnTo>
                      <a:pt x="16904" y="0"/>
                    </a:lnTo>
                    <a:lnTo>
                      <a:pt x="16904" y="0"/>
                    </a:lnTo>
                    <a:lnTo>
                      <a:pt x="15965" y="1543"/>
                    </a:lnTo>
                    <a:lnTo>
                      <a:pt x="15026" y="1543"/>
                    </a:lnTo>
                    <a:lnTo>
                      <a:pt x="14087" y="1543"/>
                    </a:lnTo>
                    <a:lnTo>
                      <a:pt x="14087" y="1543"/>
                    </a:lnTo>
                    <a:lnTo>
                      <a:pt x="13148" y="1543"/>
                    </a:lnTo>
                    <a:lnTo>
                      <a:pt x="12209" y="3086"/>
                    </a:lnTo>
                    <a:lnTo>
                      <a:pt x="12209" y="3086"/>
                    </a:lnTo>
                    <a:lnTo>
                      <a:pt x="11270" y="3086"/>
                    </a:lnTo>
                    <a:lnTo>
                      <a:pt x="10330" y="4629"/>
                    </a:lnTo>
                    <a:lnTo>
                      <a:pt x="9391" y="6171"/>
                    </a:lnTo>
                    <a:lnTo>
                      <a:pt x="7513" y="6171"/>
                    </a:lnTo>
                    <a:lnTo>
                      <a:pt x="6574" y="7714"/>
                    </a:lnTo>
                    <a:lnTo>
                      <a:pt x="5635" y="9257"/>
                    </a:lnTo>
                    <a:lnTo>
                      <a:pt x="2817" y="12343"/>
                    </a:lnTo>
                    <a:lnTo>
                      <a:pt x="0" y="15429"/>
                    </a:lnTo>
                    <a:lnTo>
                      <a:pt x="2817" y="21600"/>
                    </a:lnTo>
                    <a:lnTo>
                      <a:pt x="5635" y="20057"/>
                    </a:lnTo>
                    <a:lnTo>
                      <a:pt x="8452" y="16971"/>
                    </a:lnTo>
                    <a:lnTo>
                      <a:pt x="9391" y="15429"/>
                    </a:lnTo>
                    <a:lnTo>
                      <a:pt x="10330" y="13886"/>
                    </a:lnTo>
                    <a:lnTo>
                      <a:pt x="11270" y="12343"/>
                    </a:lnTo>
                    <a:lnTo>
                      <a:pt x="13148" y="10800"/>
                    </a:lnTo>
                    <a:lnTo>
                      <a:pt x="13148" y="10800"/>
                    </a:lnTo>
                    <a:lnTo>
                      <a:pt x="14087" y="10800"/>
                    </a:lnTo>
                    <a:lnTo>
                      <a:pt x="14087" y="10800"/>
                    </a:lnTo>
                    <a:lnTo>
                      <a:pt x="15026" y="9257"/>
                    </a:lnTo>
                    <a:lnTo>
                      <a:pt x="15965" y="9257"/>
                    </a:lnTo>
                    <a:lnTo>
                      <a:pt x="15965" y="9257"/>
                    </a:lnTo>
                    <a:lnTo>
                      <a:pt x="15965" y="9257"/>
                    </a:lnTo>
                    <a:lnTo>
                      <a:pt x="16904" y="9257"/>
                    </a:lnTo>
                    <a:lnTo>
                      <a:pt x="16904" y="9257"/>
                    </a:lnTo>
                    <a:lnTo>
                      <a:pt x="16904" y="9257"/>
                    </a:lnTo>
                    <a:lnTo>
                      <a:pt x="17843" y="9257"/>
                    </a:lnTo>
                    <a:lnTo>
                      <a:pt x="17843" y="9257"/>
                    </a:lnTo>
                    <a:lnTo>
                      <a:pt x="17843" y="9257"/>
                    </a:lnTo>
                    <a:lnTo>
                      <a:pt x="17843" y="9257"/>
                    </a:lnTo>
                    <a:lnTo>
                      <a:pt x="17843" y="9257"/>
                    </a:lnTo>
                    <a:lnTo>
                      <a:pt x="17843" y="9257"/>
                    </a:lnTo>
                    <a:lnTo>
                      <a:pt x="17843" y="9257"/>
                    </a:lnTo>
                    <a:lnTo>
                      <a:pt x="21600" y="30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75" name="Shape 5275"/>
              <p:cNvSpPr/>
              <p:nvPr/>
            </p:nvSpPr>
            <p:spPr>
              <a:xfrm>
                <a:off x="350837" y="387350"/>
                <a:ext cx="14288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8900"/>
                    </a:lnTo>
                    <a:lnTo>
                      <a:pt x="16800" y="16200"/>
                    </a:lnTo>
                    <a:lnTo>
                      <a:pt x="16800" y="14400"/>
                    </a:lnTo>
                    <a:lnTo>
                      <a:pt x="19200" y="12600"/>
                    </a:lnTo>
                    <a:lnTo>
                      <a:pt x="19200" y="11700"/>
                    </a:lnTo>
                    <a:lnTo>
                      <a:pt x="21600" y="9900"/>
                    </a:lnTo>
                    <a:lnTo>
                      <a:pt x="21600" y="9000"/>
                    </a:lnTo>
                    <a:lnTo>
                      <a:pt x="21600" y="9000"/>
                    </a:lnTo>
                    <a:lnTo>
                      <a:pt x="21600" y="8100"/>
                    </a:lnTo>
                    <a:lnTo>
                      <a:pt x="21600" y="7200"/>
                    </a:lnTo>
                    <a:lnTo>
                      <a:pt x="21600" y="630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21600" y="4500"/>
                    </a:lnTo>
                    <a:lnTo>
                      <a:pt x="21600" y="3600"/>
                    </a:lnTo>
                    <a:lnTo>
                      <a:pt x="21600" y="3600"/>
                    </a:lnTo>
                    <a:lnTo>
                      <a:pt x="21600" y="2700"/>
                    </a:lnTo>
                    <a:lnTo>
                      <a:pt x="21600" y="1800"/>
                    </a:lnTo>
                    <a:lnTo>
                      <a:pt x="19200" y="1800"/>
                    </a:lnTo>
                    <a:lnTo>
                      <a:pt x="19200" y="900"/>
                    </a:lnTo>
                    <a:lnTo>
                      <a:pt x="16800" y="0"/>
                    </a:lnTo>
                    <a:lnTo>
                      <a:pt x="16800" y="0"/>
                    </a:lnTo>
                    <a:lnTo>
                      <a:pt x="7200" y="3600"/>
                    </a:lnTo>
                    <a:lnTo>
                      <a:pt x="7200" y="3600"/>
                    </a:lnTo>
                    <a:lnTo>
                      <a:pt x="7200" y="3600"/>
                    </a:lnTo>
                    <a:lnTo>
                      <a:pt x="7200" y="3600"/>
                    </a:lnTo>
                    <a:lnTo>
                      <a:pt x="9600" y="3600"/>
                    </a:lnTo>
                    <a:lnTo>
                      <a:pt x="9600" y="36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5400"/>
                    </a:lnTo>
                    <a:lnTo>
                      <a:pt x="9600" y="5400"/>
                    </a:lnTo>
                    <a:lnTo>
                      <a:pt x="9600" y="6300"/>
                    </a:lnTo>
                    <a:lnTo>
                      <a:pt x="9600" y="7200"/>
                    </a:lnTo>
                    <a:lnTo>
                      <a:pt x="9600" y="7200"/>
                    </a:lnTo>
                    <a:lnTo>
                      <a:pt x="9600" y="8100"/>
                    </a:lnTo>
                    <a:lnTo>
                      <a:pt x="7200" y="8100"/>
                    </a:lnTo>
                    <a:lnTo>
                      <a:pt x="7200" y="9000"/>
                    </a:lnTo>
                    <a:lnTo>
                      <a:pt x="7200" y="10800"/>
                    </a:lnTo>
                    <a:lnTo>
                      <a:pt x="4800" y="11700"/>
                    </a:lnTo>
                    <a:lnTo>
                      <a:pt x="4800" y="13500"/>
                    </a:lnTo>
                    <a:lnTo>
                      <a:pt x="4800" y="14400"/>
                    </a:lnTo>
                    <a:lnTo>
                      <a:pt x="2400" y="17100"/>
                    </a:lnTo>
                    <a:lnTo>
                      <a:pt x="0" y="19800"/>
                    </a:lnTo>
                    <a:lnTo>
                      <a:pt x="0" y="19800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76" name="Shape 5276"/>
              <p:cNvSpPr/>
              <p:nvPr/>
            </p:nvSpPr>
            <p:spPr>
              <a:xfrm>
                <a:off x="342900" y="422275"/>
                <a:ext cx="15875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18144"/>
                    </a:moveTo>
                    <a:lnTo>
                      <a:pt x="12960" y="18144"/>
                    </a:lnTo>
                    <a:lnTo>
                      <a:pt x="12960" y="18144"/>
                    </a:lnTo>
                    <a:lnTo>
                      <a:pt x="12960" y="18144"/>
                    </a:lnTo>
                    <a:lnTo>
                      <a:pt x="12960" y="18144"/>
                    </a:lnTo>
                    <a:lnTo>
                      <a:pt x="12960" y="17280"/>
                    </a:lnTo>
                    <a:lnTo>
                      <a:pt x="12960" y="17280"/>
                    </a:lnTo>
                    <a:lnTo>
                      <a:pt x="12960" y="17280"/>
                    </a:lnTo>
                    <a:lnTo>
                      <a:pt x="12960" y="16416"/>
                    </a:lnTo>
                    <a:lnTo>
                      <a:pt x="12960" y="16416"/>
                    </a:lnTo>
                    <a:lnTo>
                      <a:pt x="12960" y="16416"/>
                    </a:lnTo>
                    <a:lnTo>
                      <a:pt x="12960" y="15552"/>
                    </a:lnTo>
                    <a:lnTo>
                      <a:pt x="12960" y="15552"/>
                    </a:lnTo>
                    <a:lnTo>
                      <a:pt x="12960" y="14688"/>
                    </a:lnTo>
                    <a:lnTo>
                      <a:pt x="12960" y="13824"/>
                    </a:lnTo>
                    <a:lnTo>
                      <a:pt x="12960" y="13824"/>
                    </a:lnTo>
                    <a:lnTo>
                      <a:pt x="12960" y="12960"/>
                    </a:lnTo>
                    <a:lnTo>
                      <a:pt x="12960" y="12096"/>
                    </a:lnTo>
                    <a:lnTo>
                      <a:pt x="12960" y="11232"/>
                    </a:lnTo>
                    <a:lnTo>
                      <a:pt x="15120" y="9504"/>
                    </a:lnTo>
                    <a:lnTo>
                      <a:pt x="15120" y="8640"/>
                    </a:lnTo>
                    <a:lnTo>
                      <a:pt x="17280" y="6912"/>
                    </a:lnTo>
                    <a:lnTo>
                      <a:pt x="19440" y="4320"/>
                    </a:lnTo>
                    <a:lnTo>
                      <a:pt x="21600" y="1728"/>
                    </a:lnTo>
                    <a:lnTo>
                      <a:pt x="10800" y="0"/>
                    </a:lnTo>
                    <a:lnTo>
                      <a:pt x="8640" y="2592"/>
                    </a:lnTo>
                    <a:lnTo>
                      <a:pt x="6480" y="6048"/>
                    </a:lnTo>
                    <a:lnTo>
                      <a:pt x="4320" y="6912"/>
                    </a:lnTo>
                    <a:lnTo>
                      <a:pt x="4320" y="8640"/>
                    </a:lnTo>
                    <a:lnTo>
                      <a:pt x="2160" y="10368"/>
                    </a:lnTo>
                    <a:lnTo>
                      <a:pt x="2160" y="11232"/>
                    </a:lnTo>
                    <a:lnTo>
                      <a:pt x="2160" y="12096"/>
                    </a:lnTo>
                    <a:lnTo>
                      <a:pt x="0" y="12960"/>
                    </a:lnTo>
                    <a:lnTo>
                      <a:pt x="0" y="13824"/>
                    </a:lnTo>
                    <a:lnTo>
                      <a:pt x="0" y="13824"/>
                    </a:lnTo>
                    <a:lnTo>
                      <a:pt x="0" y="14688"/>
                    </a:lnTo>
                    <a:lnTo>
                      <a:pt x="0" y="15552"/>
                    </a:lnTo>
                    <a:lnTo>
                      <a:pt x="0" y="16416"/>
                    </a:lnTo>
                    <a:lnTo>
                      <a:pt x="0" y="16416"/>
                    </a:lnTo>
                    <a:lnTo>
                      <a:pt x="0" y="17280"/>
                    </a:lnTo>
                    <a:lnTo>
                      <a:pt x="0" y="18144"/>
                    </a:lnTo>
                    <a:lnTo>
                      <a:pt x="2160" y="19008"/>
                    </a:lnTo>
                    <a:lnTo>
                      <a:pt x="2160" y="19008"/>
                    </a:lnTo>
                    <a:lnTo>
                      <a:pt x="2160" y="19872"/>
                    </a:lnTo>
                    <a:lnTo>
                      <a:pt x="4320" y="20736"/>
                    </a:lnTo>
                    <a:lnTo>
                      <a:pt x="4320" y="20736"/>
                    </a:lnTo>
                    <a:lnTo>
                      <a:pt x="6480" y="21600"/>
                    </a:lnTo>
                    <a:lnTo>
                      <a:pt x="6480" y="21600"/>
                    </a:lnTo>
                    <a:lnTo>
                      <a:pt x="12960" y="1814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77" name="Shape 5277"/>
              <p:cNvSpPr/>
              <p:nvPr/>
            </p:nvSpPr>
            <p:spPr>
              <a:xfrm>
                <a:off x="347662" y="442912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722" y="0"/>
                    </a:moveTo>
                    <a:lnTo>
                      <a:pt x="19722" y="0"/>
                    </a:lnTo>
                    <a:lnTo>
                      <a:pt x="16904" y="3323"/>
                    </a:lnTo>
                    <a:lnTo>
                      <a:pt x="13148" y="6646"/>
                    </a:lnTo>
                    <a:lnTo>
                      <a:pt x="12209" y="8308"/>
                    </a:lnTo>
                    <a:lnTo>
                      <a:pt x="10330" y="8308"/>
                    </a:lnTo>
                    <a:lnTo>
                      <a:pt x="9391" y="9969"/>
                    </a:lnTo>
                    <a:lnTo>
                      <a:pt x="8452" y="11631"/>
                    </a:lnTo>
                    <a:lnTo>
                      <a:pt x="7513" y="11631"/>
                    </a:lnTo>
                    <a:lnTo>
                      <a:pt x="6574" y="11631"/>
                    </a:lnTo>
                    <a:lnTo>
                      <a:pt x="6574" y="11631"/>
                    </a:lnTo>
                    <a:lnTo>
                      <a:pt x="5635" y="13292"/>
                    </a:lnTo>
                    <a:lnTo>
                      <a:pt x="5635" y="13292"/>
                    </a:lnTo>
                    <a:lnTo>
                      <a:pt x="5635" y="13292"/>
                    </a:lnTo>
                    <a:lnTo>
                      <a:pt x="4696" y="13292"/>
                    </a:lnTo>
                    <a:lnTo>
                      <a:pt x="4696" y="13292"/>
                    </a:lnTo>
                    <a:lnTo>
                      <a:pt x="3757" y="13292"/>
                    </a:lnTo>
                    <a:lnTo>
                      <a:pt x="3757" y="13292"/>
                    </a:lnTo>
                    <a:lnTo>
                      <a:pt x="3757" y="13292"/>
                    </a:lnTo>
                    <a:lnTo>
                      <a:pt x="3757" y="13292"/>
                    </a:lnTo>
                    <a:lnTo>
                      <a:pt x="2817" y="13292"/>
                    </a:lnTo>
                    <a:lnTo>
                      <a:pt x="2817" y="13292"/>
                    </a:lnTo>
                    <a:lnTo>
                      <a:pt x="2817" y="13292"/>
                    </a:lnTo>
                    <a:lnTo>
                      <a:pt x="2817" y="13292"/>
                    </a:lnTo>
                    <a:lnTo>
                      <a:pt x="0" y="19938"/>
                    </a:lnTo>
                    <a:lnTo>
                      <a:pt x="0" y="19938"/>
                    </a:lnTo>
                    <a:lnTo>
                      <a:pt x="939" y="21600"/>
                    </a:lnTo>
                    <a:lnTo>
                      <a:pt x="1878" y="21600"/>
                    </a:lnTo>
                    <a:lnTo>
                      <a:pt x="2817" y="21600"/>
                    </a:lnTo>
                    <a:lnTo>
                      <a:pt x="2817" y="21600"/>
                    </a:lnTo>
                    <a:lnTo>
                      <a:pt x="3757" y="21600"/>
                    </a:lnTo>
                    <a:lnTo>
                      <a:pt x="4696" y="21600"/>
                    </a:lnTo>
                    <a:lnTo>
                      <a:pt x="4696" y="21600"/>
                    </a:lnTo>
                    <a:lnTo>
                      <a:pt x="5635" y="21600"/>
                    </a:lnTo>
                    <a:lnTo>
                      <a:pt x="6574" y="21600"/>
                    </a:lnTo>
                    <a:lnTo>
                      <a:pt x="6574" y="21600"/>
                    </a:lnTo>
                    <a:lnTo>
                      <a:pt x="7513" y="21600"/>
                    </a:lnTo>
                    <a:lnTo>
                      <a:pt x="8452" y="19938"/>
                    </a:lnTo>
                    <a:lnTo>
                      <a:pt x="8452" y="19938"/>
                    </a:lnTo>
                    <a:lnTo>
                      <a:pt x="9391" y="19938"/>
                    </a:lnTo>
                    <a:lnTo>
                      <a:pt x="10330" y="19938"/>
                    </a:lnTo>
                    <a:lnTo>
                      <a:pt x="11270" y="18277"/>
                    </a:lnTo>
                    <a:lnTo>
                      <a:pt x="13148" y="16615"/>
                    </a:lnTo>
                    <a:lnTo>
                      <a:pt x="14087" y="14954"/>
                    </a:lnTo>
                    <a:lnTo>
                      <a:pt x="15965" y="13292"/>
                    </a:lnTo>
                    <a:lnTo>
                      <a:pt x="18783" y="11631"/>
                    </a:lnTo>
                    <a:lnTo>
                      <a:pt x="21600" y="8308"/>
                    </a:lnTo>
                    <a:lnTo>
                      <a:pt x="21600" y="8308"/>
                    </a:lnTo>
                    <a:lnTo>
                      <a:pt x="197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78" name="Shape 5278"/>
              <p:cNvSpPr/>
              <p:nvPr/>
            </p:nvSpPr>
            <p:spPr>
              <a:xfrm>
                <a:off x="381000" y="439737"/>
                <a:ext cx="25400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9257"/>
                    </a:moveTo>
                    <a:lnTo>
                      <a:pt x="21600" y="9257"/>
                    </a:lnTo>
                    <a:lnTo>
                      <a:pt x="20250" y="6171"/>
                    </a:lnTo>
                    <a:lnTo>
                      <a:pt x="18900" y="3086"/>
                    </a:lnTo>
                    <a:lnTo>
                      <a:pt x="18900" y="3086"/>
                    </a:lnTo>
                    <a:lnTo>
                      <a:pt x="17550" y="3086"/>
                    </a:lnTo>
                    <a:lnTo>
                      <a:pt x="16200" y="3086"/>
                    </a:lnTo>
                    <a:lnTo>
                      <a:pt x="16200" y="0"/>
                    </a:lnTo>
                    <a:lnTo>
                      <a:pt x="14850" y="0"/>
                    </a:lnTo>
                    <a:lnTo>
                      <a:pt x="14850" y="0"/>
                    </a:lnTo>
                    <a:lnTo>
                      <a:pt x="13500" y="0"/>
                    </a:lnTo>
                    <a:lnTo>
                      <a:pt x="13500" y="0"/>
                    </a:lnTo>
                    <a:lnTo>
                      <a:pt x="12150" y="0"/>
                    </a:lnTo>
                    <a:lnTo>
                      <a:pt x="12150" y="0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9450" y="0"/>
                    </a:lnTo>
                    <a:lnTo>
                      <a:pt x="8100" y="0"/>
                    </a:lnTo>
                    <a:lnTo>
                      <a:pt x="6750" y="0"/>
                    </a:lnTo>
                    <a:lnTo>
                      <a:pt x="6750" y="0"/>
                    </a:lnTo>
                    <a:lnTo>
                      <a:pt x="5400" y="3086"/>
                    </a:lnTo>
                    <a:lnTo>
                      <a:pt x="4050" y="3086"/>
                    </a:lnTo>
                    <a:lnTo>
                      <a:pt x="2700" y="3086"/>
                    </a:lnTo>
                    <a:lnTo>
                      <a:pt x="2700" y="3086"/>
                    </a:lnTo>
                    <a:lnTo>
                      <a:pt x="1350" y="6171"/>
                    </a:lnTo>
                    <a:lnTo>
                      <a:pt x="0" y="6171"/>
                    </a:lnTo>
                    <a:lnTo>
                      <a:pt x="2700" y="21600"/>
                    </a:lnTo>
                    <a:lnTo>
                      <a:pt x="4050" y="21600"/>
                    </a:lnTo>
                    <a:lnTo>
                      <a:pt x="5400" y="18514"/>
                    </a:lnTo>
                    <a:lnTo>
                      <a:pt x="6750" y="18514"/>
                    </a:lnTo>
                    <a:lnTo>
                      <a:pt x="6750" y="18514"/>
                    </a:lnTo>
                    <a:lnTo>
                      <a:pt x="8100" y="18514"/>
                    </a:lnTo>
                    <a:lnTo>
                      <a:pt x="8100" y="15429"/>
                    </a:lnTo>
                    <a:lnTo>
                      <a:pt x="9450" y="15429"/>
                    </a:lnTo>
                    <a:lnTo>
                      <a:pt x="9450" y="15429"/>
                    </a:lnTo>
                    <a:lnTo>
                      <a:pt x="10800" y="15429"/>
                    </a:lnTo>
                    <a:lnTo>
                      <a:pt x="10800" y="15429"/>
                    </a:lnTo>
                    <a:lnTo>
                      <a:pt x="10800" y="15429"/>
                    </a:lnTo>
                    <a:lnTo>
                      <a:pt x="12150" y="15429"/>
                    </a:lnTo>
                    <a:lnTo>
                      <a:pt x="12150" y="15429"/>
                    </a:lnTo>
                    <a:lnTo>
                      <a:pt x="12150" y="15429"/>
                    </a:lnTo>
                    <a:lnTo>
                      <a:pt x="12150" y="15429"/>
                    </a:lnTo>
                    <a:lnTo>
                      <a:pt x="13500" y="15429"/>
                    </a:lnTo>
                    <a:lnTo>
                      <a:pt x="13500" y="15429"/>
                    </a:lnTo>
                    <a:lnTo>
                      <a:pt x="13500" y="15429"/>
                    </a:lnTo>
                    <a:lnTo>
                      <a:pt x="14850" y="15429"/>
                    </a:lnTo>
                    <a:lnTo>
                      <a:pt x="14850" y="15429"/>
                    </a:lnTo>
                    <a:lnTo>
                      <a:pt x="14850" y="18514"/>
                    </a:lnTo>
                    <a:lnTo>
                      <a:pt x="14850" y="18514"/>
                    </a:lnTo>
                    <a:lnTo>
                      <a:pt x="16200" y="21600"/>
                    </a:lnTo>
                    <a:lnTo>
                      <a:pt x="17550" y="21600"/>
                    </a:lnTo>
                    <a:lnTo>
                      <a:pt x="17550" y="21600"/>
                    </a:lnTo>
                    <a:lnTo>
                      <a:pt x="21600" y="925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79" name="Shape 5279"/>
              <p:cNvSpPr/>
              <p:nvPr/>
            </p:nvSpPr>
            <p:spPr>
              <a:xfrm>
                <a:off x="401637" y="444500"/>
                <a:ext cx="14288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329"/>
                    </a:moveTo>
                    <a:lnTo>
                      <a:pt x="21600" y="20329"/>
                    </a:lnTo>
                    <a:lnTo>
                      <a:pt x="21600" y="17788"/>
                    </a:lnTo>
                    <a:lnTo>
                      <a:pt x="19200" y="15247"/>
                    </a:lnTo>
                    <a:lnTo>
                      <a:pt x="19200" y="13976"/>
                    </a:lnTo>
                    <a:lnTo>
                      <a:pt x="19200" y="12706"/>
                    </a:lnTo>
                    <a:lnTo>
                      <a:pt x="19200" y="11435"/>
                    </a:lnTo>
                    <a:lnTo>
                      <a:pt x="16800" y="10165"/>
                    </a:lnTo>
                    <a:lnTo>
                      <a:pt x="16800" y="8894"/>
                    </a:lnTo>
                    <a:lnTo>
                      <a:pt x="16800" y="6353"/>
                    </a:lnTo>
                    <a:lnTo>
                      <a:pt x="14400" y="5082"/>
                    </a:lnTo>
                    <a:lnTo>
                      <a:pt x="14400" y="5082"/>
                    </a:lnTo>
                    <a:lnTo>
                      <a:pt x="14400" y="3812"/>
                    </a:lnTo>
                    <a:lnTo>
                      <a:pt x="12000" y="2541"/>
                    </a:lnTo>
                    <a:lnTo>
                      <a:pt x="12000" y="2541"/>
                    </a:lnTo>
                    <a:lnTo>
                      <a:pt x="12000" y="2541"/>
                    </a:lnTo>
                    <a:lnTo>
                      <a:pt x="12000" y="1271"/>
                    </a:lnTo>
                    <a:lnTo>
                      <a:pt x="9600" y="1271"/>
                    </a:lnTo>
                    <a:lnTo>
                      <a:pt x="9600" y="0"/>
                    </a:lnTo>
                    <a:lnTo>
                      <a:pt x="7200" y="0"/>
                    </a:lnTo>
                    <a:lnTo>
                      <a:pt x="0" y="5082"/>
                    </a:lnTo>
                    <a:lnTo>
                      <a:pt x="0" y="5082"/>
                    </a:lnTo>
                    <a:lnTo>
                      <a:pt x="0" y="5082"/>
                    </a:lnTo>
                    <a:lnTo>
                      <a:pt x="2400" y="5082"/>
                    </a:lnTo>
                    <a:lnTo>
                      <a:pt x="2400" y="6353"/>
                    </a:lnTo>
                    <a:lnTo>
                      <a:pt x="2400" y="6353"/>
                    </a:lnTo>
                    <a:lnTo>
                      <a:pt x="2400" y="6353"/>
                    </a:lnTo>
                    <a:lnTo>
                      <a:pt x="2400" y="6353"/>
                    </a:lnTo>
                    <a:lnTo>
                      <a:pt x="2400" y="6353"/>
                    </a:lnTo>
                    <a:lnTo>
                      <a:pt x="2400" y="7624"/>
                    </a:lnTo>
                    <a:lnTo>
                      <a:pt x="4800" y="8894"/>
                    </a:lnTo>
                    <a:lnTo>
                      <a:pt x="4800" y="10165"/>
                    </a:lnTo>
                    <a:lnTo>
                      <a:pt x="4800" y="11435"/>
                    </a:lnTo>
                    <a:lnTo>
                      <a:pt x="4800" y="12706"/>
                    </a:lnTo>
                    <a:lnTo>
                      <a:pt x="7200" y="13976"/>
                    </a:lnTo>
                    <a:lnTo>
                      <a:pt x="7200" y="15247"/>
                    </a:lnTo>
                    <a:lnTo>
                      <a:pt x="7200" y="16518"/>
                    </a:lnTo>
                    <a:lnTo>
                      <a:pt x="7200" y="19059"/>
                    </a:lnTo>
                    <a:lnTo>
                      <a:pt x="9600" y="21600"/>
                    </a:lnTo>
                    <a:lnTo>
                      <a:pt x="9600" y="21600"/>
                    </a:lnTo>
                    <a:lnTo>
                      <a:pt x="21600" y="203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80" name="Shape 5280"/>
              <p:cNvSpPr/>
              <p:nvPr/>
            </p:nvSpPr>
            <p:spPr>
              <a:xfrm>
                <a:off x="407987" y="469900"/>
                <a:ext cx="19051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429"/>
                    </a:moveTo>
                    <a:lnTo>
                      <a:pt x="21600" y="15429"/>
                    </a:lnTo>
                    <a:lnTo>
                      <a:pt x="19800" y="13886"/>
                    </a:lnTo>
                    <a:lnTo>
                      <a:pt x="16200" y="10800"/>
                    </a:lnTo>
                    <a:lnTo>
                      <a:pt x="14400" y="9257"/>
                    </a:lnTo>
                    <a:lnTo>
                      <a:pt x="14400" y="7714"/>
                    </a:lnTo>
                    <a:lnTo>
                      <a:pt x="12600" y="7714"/>
                    </a:lnTo>
                    <a:lnTo>
                      <a:pt x="12600" y="6171"/>
                    </a:lnTo>
                    <a:lnTo>
                      <a:pt x="10800" y="6171"/>
                    </a:lnTo>
                    <a:lnTo>
                      <a:pt x="10800" y="4629"/>
                    </a:lnTo>
                    <a:lnTo>
                      <a:pt x="10800" y="3086"/>
                    </a:lnTo>
                    <a:lnTo>
                      <a:pt x="10800" y="3086"/>
                    </a:lnTo>
                    <a:lnTo>
                      <a:pt x="9000" y="1543"/>
                    </a:lnTo>
                    <a:lnTo>
                      <a:pt x="9000" y="1543"/>
                    </a:lnTo>
                    <a:lnTo>
                      <a:pt x="9000" y="0"/>
                    </a:lnTo>
                    <a:lnTo>
                      <a:pt x="9000" y="0"/>
                    </a:lnTo>
                    <a:lnTo>
                      <a:pt x="0" y="1543"/>
                    </a:lnTo>
                    <a:lnTo>
                      <a:pt x="0" y="1543"/>
                    </a:lnTo>
                    <a:lnTo>
                      <a:pt x="0" y="3086"/>
                    </a:lnTo>
                    <a:lnTo>
                      <a:pt x="0" y="4629"/>
                    </a:lnTo>
                    <a:lnTo>
                      <a:pt x="1800" y="6171"/>
                    </a:lnTo>
                    <a:lnTo>
                      <a:pt x="1800" y="7714"/>
                    </a:lnTo>
                    <a:lnTo>
                      <a:pt x="1800" y="9257"/>
                    </a:lnTo>
                    <a:lnTo>
                      <a:pt x="3600" y="9257"/>
                    </a:lnTo>
                    <a:lnTo>
                      <a:pt x="3600" y="10800"/>
                    </a:lnTo>
                    <a:lnTo>
                      <a:pt x="5400" y="12343"/>
                    </a:lnTo>
                    <a:lnTo>
                      <a:pt x="7200" y="13886"/>
                    </a:lnTo>
                    <a:lnTo>
                      <a:pt x="7200" y="15429"/>
                    </a:lnTo>
                    <a:lnTo>
                      <a:pt x="9000" y="15429"/>
                    </a:lnTo>
                    <a:lnTo>
                      <a:pt x="12600" y="18514"/>
                    </a:lnTo>
                    <a:lnTo>
                      <a:pt x="14400" y="21600"/>
                    </a:lnTo>
                    <a:lnTo>
                      <a:pt x="14400" y="21600"/>
                    </a:lnTo>
                    <a:lnTo>
                      <a:pt x="21600" y="154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81" name="Shape 5281"/>
              <p:cNvSpPr/>
              <p:nvPr/>
            </p:nvSpPr>
            <p:spPr>
              <a:xfrm>
                <a:off x="420687" y="485775"/>
                <a:ext cx="49213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904"/>
                    </a:moveTo>
                    <a:lnTo>
                      <a:pt x="20903" y="16904"/>
                    </a:lnTo>
                    <a:lnTo>
                      <a:pt x="20206" y="15965"/>
                    </a:lnTo>
                    <a:lnTo>
                      <a:pt x="19510" y="15026"/>
                    </a:lnTo>
                    <a:lnTo>
                      <a:pt x="18116" y="14087"/>
                    </a:lnTo>
                    <a:lnTo>
                      <a:pt x="16723" y="13148"/>
                    </a:lnTo>
                    <a:lnTo>
                      <a:pt x="15329" y="12209"/>
                    </a:lnTo>
                    <a:lnTo>
                      <a:pt x="13935" y="10330"/>
                    </a:lnTo>
                    <a:lnTo>
                      <a:pt x="12542" y="9391"/>
                    </a:lnTo>
                    <a:lnTo>
                      <a:pt x="11148" y="8452"/>
                    </a:lnTo>
                    <a:lnTo>
                      <a:pt x="9755" y="7513"/>
                    </a:lnTo>
                    <a:lnTo>
                      <a:pt x="8361" y="5635"/>
                    </a:lnTo>
                    <a:lnTo>
                      <a:pt x="6968" y="4696"/>
                    </a:lnTo>
                    <a:lnTo>
                      <a:pt x="5574" y="3757"/>
                    </a:lnTo>
                    <a:lnTo>
                      <a:pt x="4877" y="1878"/>
                    </a:lnTo>
                    <a:lnTo>
                      <a:pt x="4181" y="1878"/>
                    </a:lnTo>
                    <a:lnTo>
                      <a:pt x="3484" y="939"/>
                    </a:lnTo>
                    <a:lnTo>
                      <a:pt x="3484" y="939"/>
                    </a:lnTo>
                    <a:lnTo>
                      <a:pt x="2787" y="0"/>
                    </a:lnTo>
                    <a:lnTo>
                      <a:pt x="0" y="3757"/>
                    </a:lnTo>
                    <a:lnTo>
                      <a:pt x="697" y="4696"/>
                    </a:lnTo>
                    <a:lnTo>
                      <a:pt x="1394" y="4696"/>
                    </a:lnTo>
                    <a:lnTo>
                      <a:pt x="2090" y="5635"/>
                    </a:lnTo>
                    <a:lnTo>
                      <a:pt x="2090" y="6574"/>
                    </a:lnTo>
                    <a:lnTo>
                      <a:pt x="3484" y="7513"/>
                    </a:lnTo>
                    <a:lnTo>
                      <a:pt x="4877" y="8452"/>
                    </a:lnTo>
                    <a:lnTo>
                      <a:pt x="6271" y="10330"/>
                    </a:lnTo>
                    <a:lnTo>
                      <a:pt x="7665" y="11270"/>
                    </a:lnTo>
                    <a:lnTo>
                      <a:pt x="9058" y="12209"/>
                    </a:lnTo>
                    <a:lnTo>
                      <a:pt x="10452" y="14087"/>
                    </a:lnTo>
                    <a:lnTo>
                      <a:pt x="11845" y="15026"/>
                    </a:lnTo>
                    <a:lnTo>
                      <a:pt x="13239" y="15965"/>
                    </a:lnTo>
                    <a:lnTo>
                      <a:pt x="14632" y="17843"/>
                    </a:lnTo>
                    <a:lnTo>
                      <a:pt x="16026" y="18783"/>
                    </a:lnTo>
                    <a:lnTo>
                      <a:pt x="17419" y="19722"/>
                    </a:lnTo>
                    <a:lnTo>
                      <a:pt x="18116" y="20661"/>
                    </a:lnTo>
                    <a:lnTo>
                      <a:pt x="18813" y="20661"/>
                    </a:lnTo>
                    <a:lnTo>
                      <a:pt x="19510" y="21600"/>
                    </a:lnTo>
                    <a:lnTo>
                      <a:pt x="21600" y="1690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82" name="Shape 5282"/>
              <p:cNvSpPr/>
              <p:nvPr/>
            </p:nvSpPr>
            <p:spPr>
              <a:xfrm>
                <a:off x="411162" y="463550"/>
                <a:ext cx="90488" cy="809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10611" y="0"/>
                    </a:lnTo>
                    <a:lnTo>
                      <a:pt x="10611" y="0"/>
                    </a:lnTo>
                    <a:lnTo>
                      <a:pt x="10611" y="0"/>
                    </a:lnTo>
                    <a:lnTo>
                      <a:pt x="10611" y="424"/>
                    </a:lnTo>
                    <a:lnTo>
                      <a:pt x="10611" y="424"/>
                    </a:lnTo>
                    <a:lnTo>
                      <a:pt x="10611" y="424"/>
                    </a:lnTo>
                    <a:lnTo>
                      <a:pt x="10611" y="424"/>
                    </a:lnTo>
                    <a:lnTo>
                      <a:pt x="10611" y="424"/>
                    </a:lnTo>
                    <a:lnTo>
                      <a:pt x="10611" y="847"/>
                    </a:lnTo>
                    <a:lnTo>
                      <a:pt x="10611" y="847"/>
                    </a:lnTo>
                    <a:lnTo>
                      <a:pt x="10611" y="847"/>
                    </a:lnTo>
                    <a:lnTo>
                      <a:pt x="10611" y="847"/>
                    </a:lnTo>
                    <a:lnTo>
                      <a:pt x="10611" y="847"/>
                    </a:lnTo>
                    <a:lnTo>
                      <a:pt x="10611" y="847"/>
                    </a:lnTo>
                    <a:lnTo>
                      <a:pt x="10611" y="1271"/>
                    </a:lnTo>
                    <a:lnTo>
                      <a:pt x="10611" y="1271"/>
                    </a:lnTo>
                    <a:lnTo>
                      <a:pt x="10232" y="1271"/>
                    </a:lnTo>
                    <a:lnTo>
                      <a:pt x="10232" y="1271"/>
                    </a:lnTo>
                    <a:lnTo>
                      <a:pt x="10232" y="1694"/>
                    </a:lnTo>
                    <a:lnTo>
                      <a:pt x="10232" y="1694"/>
                    </a:lnTo>
                    <a:lnTo>
                      <a:pt x="10232" y="1694"/>
                    </a:lnTo>
                    <a:lnTo>
                      <a:pt x="10232" y="1694"/>
                    </a:lnTo>
                    <a:lnTo>
                      <a:pt x="10232" y="1694"/>
                    </a:lnTo>
                    <a:lnTo>
                      <a:pt x="10232" y="1694"/>
                    </a:lnTo>
                    <a:lnTo>
                      <a:pt x="10232" y="2118"/>
                    </a:lnTo>
                    <a:lnTo>
                      <a:pt x="10232" y="2118"/>
                    </a:lnTo>
                    <a:lnTo>
                      <a:pt x="10232" y="2118"/>
                    </a:lnTo>
                    <a:lnTo>
                      <a:pt x="10232" y="2118"/>
                    </a:lnTo>
                    <a:lnTo>
                      <a:pt x="10232" y="2118"/>
                    </a:lnTo>
                    <a:lnTo>
                      <a:pt x="10232" y="2118"/>
                    </a:lnTo>
                    <a:lnTo>
                      <a:pt x="10232" y="2541"/>
                    </a:lnTo>
                    <a:lnTo>
                      <a:pt x="10232" y="2541"/>
                    </a:lnTo>
                    <a:lnTo>
                      <a:pt x="10232" y="2541"/>
                    </a:lnTo>
                    <a:lnTo>
                      <a:pt x="10232" y="2541"/>
                    </a:lnTo>
                    <a:lnTo>
                      <a:pt x="10232" y="2965"/>
                    </a:lnTo>
                    <a:lnTo>
                      <a:pt x="10232" y="2965"/>
                    </a:lnTo>
                    <a:lnTo>
                      <a:pt x="10232" y="2965"/>
                    </a:lnTo>
                    <a:lnTo>
                      <a:pt x="9853" y="2965"/>
                    </a:lnTo>
                    <a:lnTo>
                      <a:pt x="9853" y="2965"/>
                    </a:lnTo>
                    <a:lnTo>
                      <a:pt x="9853" y="2965"/>
                    </a:lnTo>
                    <a:lnTo>
                      <a:pt x="9853" y="3388"/>
                    </a:lnTo>
                    <a:lnTo>
                      <a:pt x="9853" y="3388"/>
                    </a:lnTo>
                    <a:lnTo>
                      <a:pt x="9853" y="3388"/>
                    </a:lnTo>
                    <a:lnTo>
                      <a:pt x="9853" y="3388"/>
                    </a:lnTo>
                    <a:lnTo>
                      <a:pt x="9853" y="3388"/>
                    </a:lnTo>
                    <a:lnTo>
                      <a:pt x="9853" y="3388"/>
                    </a:lnTo>
                    <a:lnTo>
                      <a:pt x="9853" y="3812"/>
                    </a:lnTo>
                    <a:lnTo>
                      <a:pt x="9853" y="3812"/>
                    </a:lnTo>
                    <a:lnTo>
                      <a:pt x="9853" y="3812"/>
                    </a:lnTo>
                    <a:lnTo>
                      <a:pt x="9853" y="3812"/>
                    </a:lnTo>
                    <a:lnTo>
                      <a:pt x="9853" y="3812"/>
                    </a:lnTo>
                    <a:lnTo>
                      <a:pt x="9474" y="4235"/>
                    </a:lnTo>
                    <a:lnTo>
                      <a:pt x="9474" y="4235"/>
                    </a:lnTo>
                    <a:lnTo>
                      <a:pt x="9474" y="4235"/>
                    </a:lnTo>
                    <a:lnTo>
                      <a:pt x="9474" y="4235"/>
                    </a:lnTo>
                    <a:lnTo>
                      <a:pt x="9474" y="4235"/>
                    </a:lnTo>
                    <a:lnTo>
                      <a:pt x="9474" y="4235"/>
                    </a:lnTo>
                    <a:lnTo>
                      <a:pt x="9474" y="4659"/>
                    </a:lnTo>
                    <a:lnTo>
                      <a:pt x="9474" y="4659"/>
                    </a:lnTo>
                    <a:lnTo>
                      <a:pt x="9474" y="4659"/>
                    </a:lnTo>
                    <a:lnTo>
                      <a:pt x="9474" y="4659"/>
                    </a:lnTo>
                    <a:lnTo>
                      <a:pt x="9474" y="4659"/>
                    </a:lnTo>
                    <a:lnTo>
                      <a:pt x="9474" y="4659"/>
                    </a:lnTo>
                    <a:lnTo>
                      <a:pt x="9474" y="4659"/>
                    </a:lnTo>
                    <a:lnTo>
                      <a:pt x="9474" y="5082"/>
                    </a:lnTo>
                    <a:lnTo>
                      <a:pt x="9474" y="5082"/>
                    </a:lnTo>
                    <a:lnTo>
                      <a:pt x="9474" y="5082"/>
                    </a:lnTo>
                    <a:lnTo>
                      <a:pt x="9095" y="5082"/>
                    </a:lnTo>
                    <a:lnTo>
                      <a:pt x="9095" y="5082"/>
                    </a:lnTo>
                    <a:lnTo>
                      <a:pt x="9095" y="5506"/>
                    </a:lnTo>
                    <a:lnTo>
                      <a:pt x="9095" y="5506"/>
                    </a:lnTo>
                    <a:lnTo>
                      <a:pt x="9095" y="5506"/>
                    </a:lnTo>
                    <a:lnTo>
                      <a:pt x="9095" y="5506"/>
                    </a:lnTo>
                    <a:lnTo>
                      <a:pt x="9095" y="5506"/>
                    </a:lnTo>
                    <a:lnTo>
                      <a:pt x="9095" y="5506"/>
                    </a:lnTo>
                    <a:lnTo>
                      <a:pt x="9095" y="5929"/>
                    </a:lnTo>
                    <a:lnTo>
                      <a:pt x="9095" y="5929"/>
                    </a:lnTo>
                    <a:lnTo>
                      <a:pt x="9095" y="5929"/>
                    </a:lnTo>
                    <a:lnTo>
                      <a:pt x="9095" y="5929"/>
                    </a:lnTo>
                    <a:lnTo>
                      <a:pt x="9095" y="5929"/>
                    </a:lnTo>
                    <a:lnTo>
                      <a:pt x="9095" y="5929"/>
                    </a:lnTo>
                    <a:lnTo>
                      <a:pt x="8716" y="5929"/>
                    </a:lnTo>
                    <a:lnTo>
                      <a:pt x="8716" y="6353"/>
                    </a:lnTo>
                    <a:lnTo>
                      <a:pt x="8716" y="6353"/>
                    </a:lnTo>
                    <a:lnTo>
                      <a:pt x="8716" y="6353"/>
                    </a:lnTo>
                    <a:lnTo>
                      <a:pt x="8716" y="6353"/>
                    </a:lnTo>
                    <a:lnTo>
                      <a:pt x="8716" y="6353"/>
                    </a:lnTo>
                    <a:lnTo>
                      <a:pt x="8716" y="6776"/>
                    </a:lnTo>
                    <a:lnTo>
                      <a:pt x="8716" y="6776"/>
                    </a:lnTo>
                    <a:lnTo>
                      <a:pt x="8716" y="6776"/>
                    </a:lnTo>
                    <a:lnTo>
                      <a:pt x="8716" y="6776"/>
                    </a:lnTo>
                    <a:lnTo>
                      <a:pt x="8337" y="6776"/>
                    </a:lnTo>
                    <a:lnTo>
                      <a:pt x="8337" y="6776"/>
                    </a:lnTo>
                    <a:lnTo>
                      <a:pt x="8337" y="6776"/>
                    </a:lnTo>
                    <a:lnTo>
                      <a:pt x="8337" y="7200"/>
                    </a:lnTo>
                    <a:lnTo>
                      <a:pt x="8337" y="7200"/>
                    </a:lnTo>
                    <a:lnTo>
                      <a:pt x="8337" y="7200"/>
                    </a:lnTo>
                    <a:lnTo>
                      <a:pt x="8337" y="7200"/>
                    </a:lnTo>
                    <a:lnTo>
                      <a:pt x="8337" y="7200"/>
                    </a:lnTo>
                    <a:lnTo>
                      <a:pt x="8337" y="7624"/>
                    </a:lnTo>
                    <a:lnTo>
                      <a:pt x="8337" y="7624"/>
                    </a:lnTo>
                    <a:lnTo>
                      <a:pt x="8337" y="7624"/>
                    </a:lnTo>
                    <a:lnTo>
                      <a:pt x="8337" y="7624"/>
                    </a:lnTo>
                    <a:lnTo>
                      <a:pt x="7958" y="7624"/>
                    </a:lnTo>
                    <a:lnTo>
                      <a:pt x="7958" y="7624"/>
                    </a:lnTo>
                    <a:lnTo>
                      <a:pt x="7958" y="7624"/>
                    </a:lnTo>
                    <a:lnTo>
                      <a:pt x="7958" y="8047"/>
                    </a:lnTo>
                    <a:lnTo>
                      <a:pt x="7958" y="8047"/>
                    </a:lnTo>
                    <a:lnTo>
                      <a:pt x="7958" y="8047"/>
                    </a:lnTo>
                    <a:lnTo>
                      <a:pt x="7958" y="8047"/>
                    </a:lnTo>
                    <a:lnTo>
                      <a:pt x="7958" y="8047"/>
                    </a:lnTo>
                    <a:lnTo>
                      <a:pt x="7958" y="8047"/>
                    </a:lnTo>
                    <a:lnTo>
                      <a:pt x="7958" y="8047"/>
                    </a:lnTo>
                    <a:lnTo>
                      <a:pt x="7958" y="8471"/>
                    </a:lnTo>
                    <a:lnTo>
                      <a:pt x="7579" y="8471"/>
                    </a:lnTo>
                    <a:lnTo>
                      <a:pt x="7579" y="8471"/>
                    </a:lnTo>
                    <a:lnTo>
                      <a:pt x="7579" y="8471"/>
                    </a:lnTo>
                    <a:lnTo>
                      <a:pt x="7579" y="8471"/>
                    </a:lnTo>
                    <a:lnTo>
                      <a:pt x="7579" y="8471"/>
                    </a:lnTo>
                    <a:lnTo>
                      <a:pt x="7579" y="8894"/>
                    </a:lnTo>
                    <a:lnTo>
                      <a:pt x="7579" y="8894"/>
                    </a:lnTo>
                    <a:lnTo>
                      <a:pt x="7579" y="8894"/>
                    </a:lnTo>
                    <a:lnTo>
                      <a:pt x="7579" y="8894"/>
                    </a:lnTo>
                    <a:lnTo>
                      <a:pt x="7200" y="8894"/>
                    </a:lnTo>
                    <a:lnTo>
                      <a:pt x="7200" y="8894"/>
                    </a:lnTo>
                    <a:lnTo>
                      <a:pt x="7200" y="8894"/>
                    </a:lnTo>
                    <a:lnTo>
                      <a:pt x="7200" y="9318"/>
                    </a:lnTo>
                    <a:lnTo>
                      <a:pt x="7200" y="9318"/>
                    </a:lnTo>
                    <a:lnTo>
                      <a:pt x="7200" y="9318"/>
                    </a:lnTo>
                    <a:lnTo>
                      <a:pt x="7200" y="9318"/>
                    </a:lnTo>
                    <a:lnTo>
                      <a:pt x="7200" y="9318"/>
                    </a:lnTo>
                    <a:lnTo>
                      <a:pt x="7200" y="9318"/>
                    </a:lnTo>
                    <a:lnTo>
                      <a:pt x="7200" y="9318"/>
                    </a:lnTo>
                    <a:lnTo>
                      <a:pt x="6821" y="9318"/>
                    </a:lnTo>
                    <a:lnTo>
                      <a:pt x="6821" y="9741"/>
                    </a:lnTo>
                    <a:lnTo>
                      <a:pt x="6821" y="9741"/>
                    </a:lnTo>
                    <a:lnTo>
                      <a:pt x="6821" y="9741"/>
                    </a:lnTo>
                    <a:lnTo>
                      <a:pt x="6821" y="9741"/>
                    </a:lnTo>
                    <a:lnTo>
                      <a:pt x="6821" y="9741"/>
                    </a:lnTo>
                    <a:lnTo>
                      <a:pt x="6821" y="9741"/>
                    </a:lnTo>
                    <a:lnTo>
                      <a:pt x="6821" y="10165"/>
                    </a:lnTo>
                    <a:lnTo>
                      <a:pt x="6821" y="10165"/>
                    </a:lnTo>
                    <a:lnTo>
                      <a:pt x="6442" y="10165"/>
                    </a:lnTo>
                    <a:lnTo>
                      <a:pt x="6442" y="10165"/>
                    </a:lnTo>
                    <a:lnTo>
                      <a:pt x="6442" y="10165"/>
                    </a:lnTo>
                    <a:lnTo>
                      <a:pt x="6442" y="10165"/>
                    </a:lnTo>
                    <a:lnTo>
                      <a:pt x="6442" y="10165"/>
                    </a:lnTo>
                    <a:lnTo>
                      <a:pt x="6442" y="10165"/>
                    </a:lnTo>
                    <a:lnTo>
                      <a:pt x="6442" y="10588"/>
                    </a:lnTo>
                    <a:lnTo>
                      <a:pt x="6063" y="10588"/>
                    </a:lnTo>
                    <a:lnTo>
                      <a:pt x="6063" y="10588"/>
                    </a:lnTo>
                    <a:lnTo>
                      <a:pt x="6063" y="10588"/>
                    </a:lnTo>
                    <a:lnTo>
                      <a:pt x="6063" y="10588"/>
                    </a:lnTo>
                    <a:lnTo>
                      <a:pt x="6063" y="10588"/>
                    </a:lnTo>
                    <a:lnTo>
                      <a:pt x="6063" y="10588"/>
                    </a:lnTo>
                    <a:lnTo>
                      <a:pt x="6063" y="10588"/>
                    </a:lnTo>
                    <a:lnTo>
                      <a:pt x="6063" y="11012"/>
                    </a:lnTo>
                    <a:lnTo>
                      <a:pt x="6063" y="11012"/>
                    </a:lnTo>
                    <a:lnTo>
                      <a:pt x="5684" y="11012"/>
                    </a:lnTo>
                    <a:lnTo>
                      <a:pt x="5684" y="11012"/>
                    </a:lnTo>
                    <a:lnTo>
                      <a:pt x="5684" y="11012"/>
                    </a:lnTo>
                    <a:lnTo>
                      <a:pt x="5684" y="11012"/>
                    </a:lnTo>
                    <a:lnTo>
                      <a:pt x="5684" y="11012"/>
                    </a:lnTo>
                    <a:lnTo>
                      <a:pt x="5684" y="11435"/>
                    </a:lnTo>
                    <a:lnTo>
                      <a:pt x="5684" y="11435"/>
                    </a:lnTo>
                    <a:lnTo>
                      <a:pt x="5684" y="11435"/>
                    </a:lnTo>
                    <a:lnTo>
                      <a:pt x="5684" y="11435"/>
                    </a:lnTo>
                    <a:lnTo>
                      <a:pt x="5305" y="11435"/>
                    </a:lnTo>
                    <a:lnTo>
                      <a:pt x="5305" y="11435"/>
                    </a:lnTo>
                    <a:lnTo>
                      <a:pt x="5305" y="11435"/>
                    </a:lnTo>
                    <a:lnTo>
                      <a:pt x="5305" y="11435"/>
                    </a:lnTo>
                    <a:lnTo>
                      <a:pt x="5305" y="11859"/>
                    </a:lnTo>
                    <a:lnTo>
                      <a:pt x="5305" y="11859"/>
                    </a:lnTo>
                    <a:lnTo>
                      <a:pt x="4926" y="11859"/>
                    </a:lnTo>
                    <a:lnTo>
                      <a:pt x="4926" y="11859"/>
                    </a:lnTo>
                    <a:lnTo>
                      <a:pt x="4926" y="11859"/>
                    </a:lnTo>
                    <a:lnTo>
                      <a:pt x="4926" y="11859"/>
                    </a:lnTo>
                    <a:lnTo>
                      <a:pt x="4926" y="11859"/>
                    </a:lnTo>
                    <a:lnTo>
                      <a:pt x="4926" y="11859"/>
                    </a:lnTo>
                    <a:lnTo>
                      <a:pt x="4926" y="11859"/>
                    </a:lnTo>
                    <a:lnTo>
                      <a:pt x="4926" y="12282"/>
                    </a:lnTo>
                    <a:lnTo>
                      <a:pt x="4547" y="12282"/>
                    </a:lnTo>
                    <a:lnTo>
                      <a:pt x="4547" y="12282"/>
                    </a:lnTo>
                    <a:lnTo>
                      <a:pt x="4547" y="12282"/>
                    </a:lnTo>
                    <a:lnTo>
                      <a:pt x="4547" y="12282"/>
                    </a:lnTo>
                    <a:lnTo>
                      <a:pt x="4547" y="12282"/>
                    </a:lnTo>
                    <a:lnTo>
                      <a:pt x="4547" y="12282"/>
                    </a:lnTo>
                    <a:lnTo>
                      <a:pt x="4547" y="12706"/>
                    </a:lnTo>
                    <a:lnTo>
                      <a:pt x="4547" y="12706"/>
                    </a:lnTo>
                    <a:lnTo>
                      <a:pt x="4168" y="12706"/>
                    </a:lnTo>
                    <a:lnTo>
                      <a:pt x="4168" y="12706"/>
                    </a:lnTo>
                    <a:lnTo>
                      <a:pt x="4168" y="12706"/>
                    </a:lnTo>
                    <a:lnTo>
                      <a:pt x="4168" y="12706"/>
                    </a:lnTo>
                    <a:lnTo>
                      <a:pt x="4168" y="12706"/>
                    </a:lnTo>
                    <a:lnTo>
                      <a:pt x="4168" y="12706"/>
                    </a:lnTo>
                    <a:lnTo>
                      <a:pt x="3789" y="12706"/>
                    </a:lnTo>
                    <a:lnTo>
                      <a:pt x="3789" y="13129"/>
                    </a:lnTo>
                    <a:lnTo>
                      <a:pt x="3789" y="13129"/>
                    </a:lnTo>
                    <a:lnTo>
                      <a:pt x="3789" y="13129"/>
                    </a:lnTo>
                    <a:lnTo>
                      <a:pt x="3789" y="13129"/>
                    </a:lnTo>
                    <a:lnTo>
                      <a:pt x="3789" y="13129"/>
                    </a:lnTo>
                    <a:lnTo>
                      <a:pt x="3789" y="13129"/>
                    </a:lnTo>
                    <a:lnTo>
                      <a:pt x="3411" y="13129"/>
                    </a:lnTo>
                    <a:lnTo>
                      <a:pt x="3411" y="13129"/>
                    </a:lnTo>
                    <a:lnTo>
                      <a:pt x="3411" y="13129"/>
                    </a:lnTo>
                    <a:lnTo>
                      <a:pt x="3411" y="13129"/>
                    </a:lnTo>
                    <a:lnTo>
                      <a:pt x="3411" y="13553"/>
                    </a:lnTo>
                    <a:lnTo>
                      <a:pt x="3411" y="13553"/>
                    </a:lnTo>
                    <a:lnTo>
                      <a:pt x="3411" y="13553"/>
                    </a:lnTo>
                    <a:lnTo>
                      <a:pt x="3032" y="13553"/>
                    </a:lnTo>
                    <a:lnTo>
                      <a:pt x="3032" y="13553"/>
                    </a:lnTo>
                    <a:lnTo>
                      <a:pt x="3032" y="13553"/>
                    </a:lnTo>
                    <a:lnTo>
                      <a:pt x="3032" y="13553"/>
                    </a:lnTo>
                    <a:lnTo>
                      <a:pt x="3032" y="13553"/>
                    </a:lnTo>
                    <a:lnTo>
                      <a:pt x="3032" y="13976"/>
                    </a:lnTo>
                    <a:lnTo>
                      <a:pt x="2653" y="13976"/>
                    </a:lnTo>
                    <a:lnTo>
                      <a:pt x="2653" y="13976"/>
                    </a:lnTo>
                    <a:lnTo>
                      <a:pt x="2653" y="13976"/>
                    </a:lnTo>
                    <a:lnTo>
                      <a:pt x="2653" y="13976"/>
                    </a:lnTo>
                    <a:lnTo>
                      <a:pt x="2653" y="13976"/>
                    </a:lnTo>
                    <a:lnTo>
                      <a:pt x="2653" y="13976"/>
                    </a:lnTo>
                    <a:lnTo>
                      <a:pt x="2653" y="13976"/>
                    </a:lnTo>
                    <a:lnTo>
                      <a:pt x="2274" y="13976"/>
                    </a:lnTo>
                    <a:lnTo>
                      <a:pt x="2274" y="13976"/>
                    </a:lnTo>
                    <a:lnTo>
                      <a:pt x="2274" y="14400"/>
                    </a:lnTo>
                    <a:lnTo>
                      <a:pt x="2274" y="14400"/>
                    </a:lnTo>
                    <a:lnTo>
                      <a:pt x="2274" y="14400"/>
                    </a:lnTo>
                    <a:lnTo>
                      <a:pt x="1895" y="14400"/>
                    </a:lnTo>
                    <a:lnTo>
                      <a:pt x="1895" y="14400"/>
                    </a:lnTo>
                    <a:lnTo>
                      <a:pt x="1895" y="14400"/>
                    </a:lnTo>
                    <a:lnTo>
                      <a:pt x="1895" y="14400"/>
                    </a:lnTo>
                    <a:lnTo>
                      <a:pt x="1895" y="14400"/>
                    </a:lnTo>
                    <a:lnTo>
                      <a:pt x="1895" y="14400"/>
                    </a:lnTo>
                    <a:lnTo>
                      <a:pt x="1895" y="14400"/>
                    </a:lnTo>
                    <a:lnTo>
                      <a:pt x="1516" y="14400"/>
                    </a:lnTo>
                    <a:lnTo>
                      <a:pt x="1516" y="14824"/>
                    </a:lnTo>
                    <a:lnTo>
                      <a:pt x="1516" y="14824"/>
                    </a:lnTo>
                    <a:lnTo>
                      <a:pt x="1516" y="14824"/>
                    </a:lnTo>
                    <a:lnTo>
                      <a:pt x="1516" y="14824"/>
                    </a:lnTo>
                    <a:lnTo>
                      <a:pt x="1516" y="14824"/>
                    </a:lnTo>
                    <a:lnTo>
                      <a:pt x="1137" y="14824"/>
                    </a:lnTo>
                    <a:lnTo>
                      <a:pt x="1137" y="14824"/>
                    </a:lnTo>
                    <a:lnTo>
                      <a:pt x="1137" y="14824"/>
                    </a:lnTo>
                    <a:lnTo>
                      <a:pt x="1137" y="14824"/>
                    </a:lnTo>
                    <a:lnTo>
                      <a:pt x="1137" y="15247"/>
                    </a:lnTo>
                    <a:lnTo>
                      <a:pt x="758" y="15247"/>
                    </a:lnTo>
                    <a:lnTo>
                      <a:pt x="758" y="15247"/>
                    </a:lnTo>
                    <a:lnTo>
                      <a:pt x="758" y="15247"/>
                    </a:lnTo>
                    <a:lnTo>
                      <a:pt x="758" y="15247"/>
                    </a:lnTo>
                    <a:lnTo>
                      <a:pt x="758" y="15247"/>
                    </a:lnTo>
                    <a:lnTo>
                      <a:pt x="758" y="15247"/>
                    </a:lnTo>
                    <a:lnTo>
                      <a:pt x="379" y="15247"/>
                    </a:lnTo>
                    <a:lnTo>
                      <a:pt x="379" y="15247"/>
                    </a:lnTo>
                    <a:lnTo>
                      <a:pt x="379" y="15247"/>
                    </a:lnTo>
                    <a:lnTo>
                      <a:pt x="379" y="15247"/>
                    </a:lnTo>
                    <a:lnTo>
                      <a:pt x="379" y="15671"/>
                    </a:lnTo>
                    <a:lnTo>
                      <a:pt x="379" y="15671"/>
                    </a:lnTo>
                    <a:lnTo>
                      <a:pt x="0" y="15671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83" name="Shape 5283"/>
              <p:cNvSpPr/>
              <p:nvPr/>
            </p:nvSpPr>
            <p:spPr>
              <a:xfrm>
                <a:off x="609600" y="517525"/>
                <a:ext cx="33338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1782"/>
                    </a:moveTo>
                    <a:lnTo>
                      <a:pt x="21600" y="11782"/>
                    </a:lnTo>
                    <a:lnTo>
                      <a:pt x="20571" y="11782"/>
                    </a:lnTo>
                    <a:lnTo>
                      <a:pt x="20571" y="11782"/>
                    </a:lnTo>
                    <a:lnTo>
                      <a:pt x="19543" y="9818"/>
                    </a:lnTo>
                    <a:lnTo>
                      <a:pt x="19543" y="9818"/>
                    </a:lnTo>
                    <a:lnTo>
                      <a:pt x="18514" y="9818"/>
                    </a:lnTo>
                    <a:lnTo>
                      <a:pt x="17486" y="9818"/>
                    </a:lnTo>
                    <a:lnTo>
                      <a:pt x="17486" y="9818"/>
                    </a:lnTo>
                    <a:lnTo>
                      <a:pt x="16457" y="9818"/>
                    </a:lnTo>
                    <a:lnTo>
                      <a:pt x="15429" y="7855"/>
                    </a:lnTo>
                    <a:lnTo>
                      <a:pt x="13371" y="7855"/>
                    </a:lnTo>
                    <a:lnTo>
                      <a:pt x="12343" y="7855"/>
                    </a:lnTo>
                    <a:lnTo>
                      <a:pt x="11314" y="7855"/>
                    </a:lnTo>
                    <a:lnTo>
                      <a:pt x="11314" y="7855"/>
                    </a:lnTo>
                    <a:lnTo>
                      <a:pt x="10286" y="7855"/>
                    </a:lnTo>
                    <a:lnTo>
                      <a:pt x="10286" y="7855"/>
                    </a:lnTo>
                    <a:lnTo>
                      <a:pt x="9257" y="5891"/>
                    </a:lnTo>
                    <a:lnTo>
                      <a:pt x="9257" y="5891"/>
                    </a:lnTo>
                    <a:lnTo>
                      <a:pt x="8229" y="5891"/>
                    </a:lnTo>
                    <a:lnTo>
                      <a:pt x="7200" y="5891"/>
                    </a:lnTo>
                    <a:lnTo>
                      <a:pt x="7200" y="3927"/>
                    </a:lnTo>
                    <a:lnTo>
                      <a:pt x="6171" y="3927"/>
                    </a:lnTo>
                    <a:lnTo>
                      <a:pt x="5143" y="3927"/>
                    </a:lnTo>
                    <a:lnTo>
                      <a:pt x="4114" y="1964"/>
                    </a:lnTo>
                    <a:lnTo>
                      <a:pt x="3086" y="0"/>
                    </a:lnTo>
                    <a:lnTo>
                      <a:pt x="0" y="9818"/>
                    </a:lnTo>
                    <a:lnTo>
                      <a:pt x="1029" y="11782"/>
                    </a:lnTo>
                    <a:lnTo>
                      <a:pt x="2057" y="11782"/>
                    </a:lnTo>
                    <a:lnTo>
                      <a:pt x="3086" y="13745"/>
                    </a:lnTo>
                    <a:lnTo>
                      <a:pt x="4114" y="13745"/>
                    </a:lnTo>
                    <a:lnTo>
                      <a:pt x="5143" y="15709"/>
                    </a:lnTo>
                    <a:lnTo>
                      <a:pt x="6171" y="15709"/>
                    </a:lnTo>
                    <a:lnTo>
                      <a:pt x="7200" y="15709"/>
                    </a:lnTo>
                    <a:lnTo>
                      <a:pt x="8229" y="17673"/>
                    </a:lnTo>
                    <a:lnTo>
                      <a:pt x="8229" y="17673"/>
                    </a:lnTo>
                    <a:lnTo>
                      <a:pt x="9257" y="17673"/>
                    </a:lnTo>
                    <a:lnTo>
                      <a:pt x="10286" y="17673"/>
                    </a:lnTo>
                    <a:lnTo>
                      <a:pt x="10286" y="17673"/>
                    </a:lnTo>
                    <a:lnTo>
                      <a:pt x="12343" y="17673"/>
                    </a:lnTo>
                    <a:lnTo>
                      <a:pt x="13371" y="19636"/>
                    </a:lnTo>
                    <a:lnTo>
                      <a:pt x="14400" y="19636"/>
                    </a:lnTo>
                    <a:lnTo>
                      <a:pt x="16457" y="19636"/>
                    </a:lnTo>
                    <a:lnTo>
                      <a:pt x="16457" y="19636"/>
                    </a:lnTo>
                    <a:lnTo>
                      <a:pt x="16457" y="19636"/>
                    </a:lnTo>
                    <a:lnTo>
                      <a:pt x="16457" y="19636"/>
                    </a:lnTo>
                    <a:lnTo>
                      <a:pt x="17486" y="19636"/>
                    </a:lnTo>
                    <a:lnTo>
                      <a:pt x="17486" y="19636"/>
                    </a:lnTo>
                    <a:lnTo>
                      <a:pt x="17486" y="19636"/>
                    </a:lnTo>
                    <a:lnTo>
                      <a:pt x="17486" y="21600"/>
                    </a:lnTo>
                    <a:lnTo>
                      <a:pt x="18514" y="21600"/>
                    </a:lnTo>
                    <a:lnTo>
                      <a:pt x="18514" y="21600"/>
                    </a:lnTo>
                    <a:lnTo>
                      <a:pt x="21600" y="1178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84" name="Shape 5284"/>
              <p:cNvSpPr/>
              <p:nvPr/>
            </p:nvSpPr>
            <p:spPr>
              <a:xfrm>
                <a:off x="638175" y="527050"/>
                <a:ext cx="15875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329"/>
                    </a:moveTo>
                    <a:lnTo>
                      <a:pt x="21600" y="20329"/>
                    </a:lnTo>
                    <a:lnTo>
                      <a:pt x="21600" y="19059"/>
                    </a:lnTo>
                    <a:lnTo>
                      <a:pt x="21600" y="17788"/>
                    </a:lnTo>
                    <a:lnTo>
                      <a:pt x="21600" y="16518"/>
                    </a:lnTo>
                    <a:lnTo>
                      <a:pt x="21600" y="13976"/>
                    </a:lnTo>
                    <a:lnTo>
                      <a:pt x="21600" y="12706"/>
                    </a:lnTo>
                    <a:lnTo>
                      <a:pt x="19440" y="11435"/>
                    </a:lnTo>
                    <a:lnTo>
                      <a:pt x="19440" y="10165"/>
                    </a:lnTo>
                    <a:lnTo>
                      <a:pt x="17280" y="8894"/>
                    </a:lnTo>
                    <a:lnTo>
                      <a:pt x="17280" y="7624"/>
                    </a:lnTo>
                    <a:lnTo>
                      <a:pt x="15120" y="6353"/>
                    </a:lnTo>
                    <a:lnTo>
                      <a:pt x="15120" y="5082"/>
                    </a:lnTo>
                    <a:lnTo>
                      <a:pt x="12960" y="3812"/>
                    </a:lnTo>
                    <a:lnTo>
                      <a:pt x="12960" y="3812"/>
                    </a:lnTo>
                    <a:lnTo>
                      <a:pt x="10800" y="3812"/>
                    </a:lnTo>
                    <a:lnTo>
                      <a:pt x="10800" y="2541"/>
                    </a:lnTo>
                    <a:lnTo>
                      <a:pt x="10800" y="2541"/>
                    </a:lnTo>
                    <a:lnTo>
                      <a:pt x="8640" y="1271"/>
                    </a:lnTo>
                    <a:lnTo>
                      <a:pt x="6480" y="0"/>
                    </a:lnTo>
                    <a:lnTo>
                      <a:pt x="0" y="6353"/>
                    </a:lnTo>
                    <a:lnTo>
                      <a:pt x="0" y="6353"/>
                    </a:lnTo>
                    <a:lnTo>
                      <a:pt x="2160" y="7624"/>
                    </a:lnTo>
                    <a:lnTo>
                      <a:pt x="2160" y="7624"/>
                    </a:lnTo>
                    <a:lnTo>
                      <a:pt x="4320" y="7624"/>
                    </a:lnTo>
                    <a:lnTo>
                      <a:pt x="4320" y="7624"/>
                    </a:lnTo>
                    <a:lnTo>
                      <a:pt x="4320" y="8894"/>
                    </a:lnTo>
                    <a:lnTo>
                      <a:pt x="4320" y="8894"/>
                    </a:lnTo>
                    <a:lnTo>
                      <a:pt x="6480" y="10165"/>
                    </a:lnTo>
                    <a:lnTo>
                      <a:pt x="6480" y="11435"/>
                    </a:lnTo>
                    <a:lnTo>
                      <a:pt x="8640" y="11435"/>
                    </a:lnTo>
                    <a:lnTo>
                      <a:pt x="8640" y="12706"/>
                    </a:lnTo>
                    <a:lnTo>
                      <a:pt x="8640" y="13976"/>
                    </a:lnTo>
                    <a:lnTo>
                      <a:pt x="8640" y="15247"/>
                    </a:lnTo>
                    <a:lnTo>
                      <a:pt x="10800" y="16518"/>
                    </a:lnTo>
                    <a:lnTo>
                      <a:pt x="10800" y="16518"/>
                    </a:lnTo>
                    <a:lnTo>
                      <a:pt x="10800" y="17788"/>
                    </a:lnTo>
                    <a:lnTo>
                      <a:pt x="10800" y="20329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21600" y="203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85" name="Shape 5285"/>
              <p:cNvSpPr/>
              <p:nvPr/>
            </p:nvSpPr>
            <p:spPr>
              <a:xfrm>
                <a:off x="646112" y="552450"/>
                <a:ext cx="20638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053"/>
                    </a:moveTo>
                    <a:lnTo>
                      <a:pt x="21600" y="17053"/>
                    </a:lnTo>
                    <a:lnTo>
                      <a:pt x="21600" y="17053"/>
                    </a:lnTo>
                    <a:lnTo>
                      <a:pt x="19938" y="15916"/>
                    </a:lnTo>
                    <a:lnTo>
                      <a:pt x="18277" y="14779"/>
                    </a:lnTo>
                    <a:lnTo>
                      <a:pt x="18277" y="13642"/>
                    </a:lnTo>
                    <a:lnTo>
                      <a:pt x="16615" y="12505"/>
                    </a:lnTo>
                    <a:lnTo>
                      <a:pt x="14954" y="11368"/>
                    </a:lnTo>
                    <a:lnTo>
                      <a:pt x="14954" y="10232"/>
                    </a:lnTo>
                    <a:lnTo>
                      <a:pt x="13292" y="10232"/>
                    </a:lnTo>
                    <a:lnTo>
                      <a:pt x="13292" y="7958"/>
                    </a:lnTo>
                    <a:lnTo>
                      <a:pt x="11631" y="7958"/>
                    </a:lnTo>
                    <a:lnTo>
                      <a:pt x="11631" y="6821"/>
                    </a:lnTo>
                    <a:lnTo>
                      <a:pt x="9969" y="4547"/>
                    </a:lnTo>
                    <a:lnTo>
                      <a:pt x="9969" y="3411"/>
                    </a:lnTo>
                    <a:lnTo>
                      <a:pt x="9969" y="2274"/>
                    </a:lnTo>
                    <a:lnTo>
                      <a:pt x="9969" y="1137"/>
                    </a:lnTo>
                    <a:lnTo>
                      <a:pt x="8308" y="0"/>
                    </a:lnTo>
                    <a:lnTo>
                      <a:pt x="0" y="1137"/>
                    </a:lnTo>
                    <a:lnTo>
                      <a:pt x="0" y="2274"/>
                    </a:lnTo>
                    <a:lnTo>
                      <a:pt x="0" y="3411"/>
                    </a:lnTo>
                    <a:lnTo>
                      <a:pt x="1662" y="5684"/>
                    </a:lnTo>
                    <a:lnTo>
                      <a:pt x="1662" y="6821"/>
                    </a:lnTo>
                    <a:lnTo>
                      <a:pt x="3323" y="7958"/>
                    </a:lnTo>
                    <a:lnTo>
                      <a:pt x="3323" y="10232"/>
                    </a:lnTo>
                    <a:lnTo>
                      <a:pt x="4985" y="11368"/>
                    </a:lnTo>
                    <a:lnTo>
                      <a:pt x="4985" y="12505"/>
                    </a:lnTo>
                    <a:lnTo>
                      <a:pt x="6646" y="13642"/>
                    </a:lnTo>
                    <a:lnTo>
                      <a:pt x="8308" y="14779"/>
                    </a:lnTo>
                    <a:lnTo>
                      <a:pt x="8308" y="17053"/>
                    </a:lnTo>
                    <a:lnTo>
                      <a:pt x="9969" y="18189"/>
                    </a:lnTo>
                    <a:lnTo>
                      <a:pt x="11631" y="18189"/>
                    </a:lnTo>
                    <a:lnTo>
                      <a:pt x="13292" y="20463"/>
                    </a:lnTo>
                    <a:lnTo>
                      <a:pt x="14954" y="20463"/>
                    </a:lnTo>
                    <a:lnTo>
                      <a:pt x="16615" y="21600"/>
                    </a:lnTo>
                    <a:lnTo>
                      <a:pt x="16615" y="21600"/>
                    </a:lnTo>
                    <a:lnTo>
                      <a:pt x="21600" y="1705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86" name="Shape 5286"/>
              <p:cNvSpPr/>
              <p:nvPr/>
            </p:nvSpPr>
            <p:spPr>
              <a:xfrm>
                <a:off x="661987" y="576262"/>
                <a:ext cx="30163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8640"/>
                    </a:moveTo>
                    <a:lnTo>
                      <a:pt x="21600" y="8640"/>
                    </a:lnTo>
                    <a:lnTo>
                      <a:pt x="19326" y="8640"/>
                    </a:lnTo>
                    <a:lnTo>
                      <a:pt x="18189" y="8640"/>
                    </a:lnTo>
                    <a:lnTo>
                      <a:pt x="17053" y="8640"/>
                    </a:lnTo>
                    <a:lnTo>
                      <a:pt x="15916" y="8640"/>
                    </a:lnTo>
                    <a:lnTo>
                      <a:pt x="14779" y="8640"/>
                    </a:lnTo>
                    <a:lnTo>
                      <a:pt x="14779" y="8640"/>
                    </a:lnTo>
                    <a:lnTo>
                      <a:pt x="13642" y="8640"/>
                    </a:lnTo>
                    <a:lnTo>
                      <a:pt x="13642" y="8640"/>
                    </a:lnTo>
                    <a:lnTo>
                      <a:pt x="12505" y="8640"/>
                    </a:lnTo>
                    <a:lnTo>
                      <a:pt x="12505" y="8640"/>
                    </a:lnTo>
                    <a:lnTo>
                      <a:pt x="11368" y="8640"/>
                    </a:lnTo>
                    <a:lnTo>
                      <a:pt x="11368" y="8640"/>
                    </a:lnTo>
                    <a:lnTo>
                      <a:pt x="10232" y="8640"/>
                    </a:lnTo>
                    <a:lnTo>
                      <a:pt x="9095" y="6480"/>
                    </a:lnTo>
                    <a:lnTo>
                      <a:pt x="7958" y="6480"/>
                    </a:lnTo>
                    <a:lnTo>
                      <a:pt x="7958" y="6480"/>
                    </a:lnTo>
                    <a:lnTo>
                      <a:pt x="6821" y="4320"/>
                    </a:lnTo>
                    <a:lnTo>
                      <a:pt x="5684" y="2160"/>
                    </a:lnTo>
                    <a:lnTo>
                      <a:pt x="4547" y="2160"/>
                    </a:lnTo>
                    <a:lnTo>
                      <a:pt x="3411" y="0"/>
                    </a:lnTo>
                    <a:lnTo>
                      <a:pt x="0" y="8640"/>
                    </a:lnTo>
                    <a:lnTo>
                      <a:pt x="1137" y="10800"/>
                    </a:lnTo>
                    <a:lnTo>
                      <a:pt x="2274" y="12960"/>
                    </a:lnTo>
                    <a:lnTo>
                      <a:pt x="3411" y="12960"/>
                    </a:lnTo>
                    <a:lnTo>
                      <a:pt x="4547" y="15120"/>
                    </a:lnTo>
                    <a:lnTo>
                      <a:pt x="5684" y="17280"/>
                    </a:lnTo>
                    <a:lnTo>
                      <a:pt x="6821" y="17280"/>
                    </a:lnTo>
                    <a:lnTo>
                      <a:pt x="7958" y="19440"/>
                    </a:lnTo>
                    <a:lnTo>
                      <a:pt x="9095" y="19440"/>
                    </a:lnTo>
                    <a:lnTo>
                      <a:pt x="10232" y="19440"/>
                    </a:lnTo>
                    <a:lnTo>
                      <a:pt x="11368" y="19440"/>
                    </a:lnTo>
                    <a:lnTo>
                      <a:pt x="11368" y="19440"/>
                    </a:lnTo>
                    <a:lnTo>
                      <a:pt x="12505" y="21600"/>
                    </a:lnTo>
                    <a:lnTo>
                      <a:pt x="13642" y="21600"/>
                    </a:lnTo>
                    <a:lnTo>
                      <a:pt x="13642" y="21600"/>
                    </a:lnTo>
                    <a:lnTo>
                      <a:pt x="14779" y="21600"/>
                    </a:lnTo>
                    <a:lnTo>
                      <a:pt x="14779" y="21600"/>
                    </a:lnTo>
                    <a:lnTo>
                      <a:pt x="17053" y="21600"/>
                    </a:lnTo>
                    <a:lnTo>
                      <a:pt x="18189" y="21600"/>
                    </a:lnTo>
                    <a:lnTo>
                      <a:pt x="20463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86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87" name="Shape 5287"/>
              <p:cNvSpPr/>
              <p:nvPr/>
            </p:nvSpPr>
            <p:spPr>
              <a:xfrm>
                <a:off x="692150" y="574675"/>
                <a:ext cx="42863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927"/>
                    </a:moveTo>
                    <a:lnTo>
                      <a:pt x="21600" y="3927"/>
                    </a:lnTo>
                    <a:lnTo>
                      <a:pt x="21600" y="3927"/>
                    </a:lnTo>
                    <a:lnTo>
                      <a:pt x="20800" y="3927"/>
                    </a:lnTo>
                    <a:lnTo>
                      <a:pt x="20800" y="3927"/>
                    </a:lnTo>
                    <a:lnTo>
                      <a:pt x="20000" y="1964"/>
                    </a:lnTo>
                    <a:lnTo>
                      <a:pt x="19200" y="1964"/>
                    </a:lnTo>
                    <a:lnTo>
                      <a:pt x="19200" y="1964"/>
                    </a:lnTo>
                    <a:lnTo>
                      <a:pt x="18400" y="1964"/>
                    </a:lnTo>
                    <a:lnTo>
                      <a:pt x="17600" y="0"/>
                    </a:lnTo>
                    <a:lnTo>
                      <a:pt x="16800" y="0"/>
                    </a:lnTo>
                    <a:lnTo>
                      <a:pt x="16000" y="0"/>
                    </a:lnTo>
                    <a:lnTo>
                      <a:pt x="15200" y="0"/>
                    </a:lnTo>
                    <a:lnTo>
                      <a:pt x="14400" y="0"/>
                    </a:lnTo>
                    <a:lnTo>
                      <a:pt x="13600" y="1964"/>
                    </a:lnTo>
                    <a:lnTo>
                      <a:pt x="13600" y="1964"/>
                    </a:lnTo>
                    <a:lnTo>
                      <a:pt x="12800" y="1964"/>
                    </a:lnTo>
                    <a:lnTo>
                      <a:pt x="12000" y="1964"/>
                    </a:lnTo>
                    <a:lnTo>
                      <a:pt x="11200" y="1964"/>
                    </a:lnTo>
                    <a:lnTo>
                      <a:pt x="10400" y="1964"/>
                    </a:lnTo>
                    <a:lnTo>
                      <a:pt x="8800" y="3927"/>
                    </a:lnTo>
                    <a:lnTo>
                      <a:pt x="7200" y="5891"/>
                    </a:lnTo>
                    <a:lnTo>
                      <a:pt x="6400" y="5891"/>
                    </a:lnTo>
                    <a:lnTo>
                      <a:pt x="4800" y="7855"/>
                    </a:lnTo>
                    <a:lnTo>
                      <a:pt x="3200" y="7855"/>
                    </a:lnTo>
                    <a:lnTo>
                      <a:pt x="2400" y="9818"/>
                    </a:lnTo>
                    <a:lnTo>
                      <a:pt x="1600" y="9818"/>
                    </a:lnTo>
                    <a:lnTo>
                      <a:pt x="800" y="9818"/>
                    </a:lnTo>
                    <a:lnTo>
                      <a:pt x="0" y="9818"/>
                    </a:lnTo>
                    <a:lnTo>
                      <a:pt x="0" y="9818"/>
                    </a:lnTo>
                    <a:lnTo>
                      <a:pt x="0" y="21600"/>
                    </a:lnTo>
                    <a:lnTo>
                      <a:pt x="1600" y="19636"/>
                    </a:lnTo>
                    <a:lnTo>
                      <a:pt x="1600" y="19636"/>
                    </a:lnTo>
                    <a:lnTo>
                      <a:pt x="2400" y="19636"/>
                    </a:lnTo>
                    <a:lnTo>
                      <a:pt x="3200" y="19636"/>
                    </a:lnTo>
                    <a:lnTo>
                      <a:pt x="4800" y="17673"/>
                    </a:lnTo>
                    <a:lnTo>
                      <a:pt x="6400" y="17673"/>
                    </a:lnTo>
                    <a:lnTo>
                      <a:pt x="7200" y="15709"/>
                    </a:lnTo>
                    <a:lnTo>
                      <a:pt x="8800" y="15709"/>
                    </a:lnTo>
                    <a:lnTo>
                      <a:pt x="10400" y="13745"/>
                    </a:lnTo>
                    <a:lnTo>
                      <a:pt x="11200" y="13745"/>
                    </a:lnTo>
                    <a:lnTo>
                      <a:pt x="12000" y="11782"/>
                    </a:lnTo>
                    <a:lnTo>
                      <a:pt x="12800" y="11782"/>
                    </a:lnTo>
                    <a:lnTo>
                      <a:pt x="13600" y="11782"/>
                    </a:lnTo>
                    <a:lnTo>
                      <a:pt x="13600" y="11782"/>
                    </a:lnTo>
                    <a:lnTo>
                      <a:pt x="14400" y="11782"/>
                    </a:lnTo>
                    <a:lnTo>
                      <a:pt x="15200" y="11782"/>
                    </a:lnTo>
                    <a:lnTo>
                      <a:pt x="16000" y="11782"/>
                    </a:lnTo>
                    <a:lnTo>
                      <a:pt x="16000" y="11782"/>
                    </a:lnTo>
                    <a:lnTo>
                      <a:pt x="16800" y="11782"/>
                    </a:lnTo>
                    <a:lnTo>
                      <a:pt x="16800" y="11782"/>
                    </a:lnTo>
                    <a:lnTo>
                      <a:pt x="17600" y="11782"/>
                    </a:lnTo>
                    <a:lnTo>
                      <a:pt x="17600" y="11782"/>
                    </a:lnTo>
                    <a:lnTo>
                      <a:pt x="18400" y="11782"/>
                    </a:lnTo>
                    <a:lnTo>
                      <a:pt x="18400" y="11782"/>
                    </a:lnTo>
                    <a:lnTo>
                      <a:pt x="18400" y="11782"/>
                    </a:lnTo>
                    <a:lnTo>
                      <a:pt x="18400" y="11782"/>
                    </a:lnTo>
                    <a:lnTo>
                      <a:pt x="18400" y="13745"/>
                    </a:lnTo>
                    <a:lnTo>
                      <a:pt x="19200" y="13745"/>
                    </a:lnTo>
                    <a:lnTo>
                      <a:pt x="19200" y="13745"/>
                    </a:lnTo>
                    <a:lnTo>
                      <a:pt x="21600" y="392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88" name="Shape 5288"/>
              <p:cNvSpPr/>
              <p:nvPr/>
            </p:nvSpPr>
            <p:spPr>
              <a:xfrm>
                <a:off x="730250" y="577850"/>
                <a:ext cx="11113" cy="444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429" y="21600"/>
                    </a:moveTo>
                    <a:lnTo>
                      <a:pt x="15429" y="21600"/>
                    </a:lnTo>
                    <a:lnTo>
                      <a:pt x="18514" y="20057"/>
                    </a:lnTo>
                    <a:lnTo>
                      <a:pt x="18514" y="19286"/>
                    </a:lnTo>
                    <a:lnTo>
                      <a:pt x="21600" y="17743"/>
                    </a:lnTo>
                    <a:lnTo>
                      <a:pt x="21600" y="16200"/>
                    </a:lnTo>
                    <a:lnTo>
                      <a:pt x="21600" y="14657"/>
                    </a:lnTo>
                    <a:lnTo>
                      <a:pt x="21600" y="13114"/>
                    </a:lnTo>
                    <a:lnTo>
                      <a:pt x="21600" y="12343"/>
                    </a:lnTo>
                    <a:lnTo>
                      <a:pt x="21600" y="11571"/>
                    </a:ln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21600" y="9257"/>
                    </a:lnTo>
                    <a:lnTo>
                      <a:pt x="21600" y="9257"/>
                    </a:lnTo>
                    <a:lnTo>
                      <a:pt x="21600" y="8486"/>
                    </a:lnTo>
                    <a:lnTo>
                      <a:pt x="21600" y="7714"/>
                    </a:lnTo>
                    <a:lnTo>
                      <a:pt x="21600" y="6943"/>
                    </a:lnTo>
                    <a:lnTo>
                      <a:pt x="21600" y="6171"/>
                    </a:lnTo>
                    <a:lnTo>
                      <a:pt x="21600" y="5400"/>
                    </a:lnTo>
                    <a:lnTo>
                      <a:pt x="21600" y="4629"/>
                    </a:lnTo>
                    <a:lnTo>
                      <a:pt x="21600" y="4629"/>
                    </a:lnTo>
                    <a:lnTo>
                      <a:pt x="18514" y="3857"/>
                    </a:lnTo>
                    <a:lnTo>
                      <a:pt x="18514" y="3086"/>
                    </a:lnTo>
                    <a:lnTo>
                      <a:pt x="15429" y="2314"/>
                    </a:lnTo>
                    <a:lnTo>
                      <a:pt x="15429" y="1543"/>
                    </a:lnTo>
                    <a:lnTo>
                      <a:pt x="12343" y="1543"/>
                    </a:lnTo>
                    <a:lnTo>
                      <a:pt x="12343" y="771"/>
                    </a:lnTo>
                    <a:lnTo>
                      <a:pt x="9257" y="0"/>
                    </a:lnTo>
                    <a:lnTo>
                      <a:pt x="0" y="3857"/>
                    </a:lnTo>
                    <a:lnTo>
                      <a:pt x="0" y="3857"/>
                    </a:lnTo>
                    <a:lnTo>
                      <a:pt x="0" y="3857"/>
                    </a:lnTo>
                    <a:lnTo>
                      <a:pt x="0" y="4629"/>
                    </a:lnTo>
                    <a:lnTo>
                      <a:pt x="3086" y="4629"/>
                    </a:lnTo>
                    <a:lnTo>
                      <a:pt x="3086" y="4629"/>
                    </a:lnTo>
                    <a:lnTo>
                      <a:pt x="3086" y="5400"/>
                    </a:lnTo>
                    <a:lnTo>
                      <a:pt x="3086" y="5400"/>
                    </a:lnTo>
                    <a:lnTo>
                      <a:pt x="6171" y="6171"/>
                    </a:lnTo>
                    <a:lnTo>
                      <a:pt x="6171" y="6171"/>
                    </a:lnTo>
                    <a:lnTo>
                      <a:pt x="6171" y="6943"/>
                    </a:lnTo>
                    <a:lnTo>
                      <a:pt x="6171" y="7714"/>
                    </a:lnTo>
                    <a:lnTo>
                      <a:pt x="6171" y="7714"/>
                    </a:lnTo>
                    <a:lnTo>
                      <a:pt x="6171" y="8486"/>
                    </a:lnTo>
                    <a:lnTo>
                      <a:pt x="6171" y="9257"/>
                    </a:lnTo>
                    <a:lnTo>
                      <a:pt x="6171" y="9257"/>
                    </a:lnTo>
                    <a:lnTo>
                      <a:pt x="6171" y="10029"/>
                    </a:lnTo>
                    <a:lnTo>
                      <a:pt x="6171" y="10800"/>
                    </a:lnTo>
                    <a:lnTo>
                      <a:pt x="6171" y="11571"/>
                    </a:lnTo>
                    <a:lnTo>
                      <a:pt x="6171" y="12343"/>
                    </a:lnTo>
                    <a:lnTo>
                      <a:pt x="6171" y="13114"/>
                    </a:lnTo>
                    <a:lnTo>
                      <a:pt x="6171" y="13886"/>
                    </a:lnTo>
                    <a:lnTo>
                      <a:pt x="3086" y="15429"/>
                    </a:lnTo>
                    <a:lnTo>
                      <a:pt x="3086" y="16971"/>
                    </a:lnTo>
                    <a:lnTo>
                      <a:pt x="3086" y="18514"/>
                    </a:lnTo>
                    <a:lnTo>
                      <a:pt x="0" y="20057"/>
                    </a:lnTo>
                    <a:lnTo>
                      <a:pt x="0" y="20829"/>
                    </a:lnTo>
                    <a:lnTo>
                      <a:pt x="0" y="20829"/>
                    </a:lnTo>
                    <a:lnTo>
                      <a:pt x="15429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89" name="Shape 5289"/>
              <p:cNvSpPr/>
              <p:nvPr/>
            </p:nvSpPr>
            <p:spPr>
              <a:xfrm>
                <a:off x="727075" y="620712"/>
                <a:ext cx="12700" cy="444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514"/>
                    </a:moveTo>
                    <a:lnTo>
                      <a:pt x="21600" y="18514"/>
                    </a:lnTo>
                    <a:lnTo>
                      <a:pt x="21600" y="17743"/>
                    </a:lnTo>
                    <a:lnTo>
                      <a:pt x="18900" y="17743"/>
                    </a:lnTo>
                    <a:lnTo>
                      <a:pt x="18900" y="17743"/>
                    </a:lnTo>
                    <a:lnTo>
                      <a:pt x="18900" y="16971"/>
                    </a:lnTo>
                    <a:lnTo>
                      <a:pt x="18900" y="16971"/>
                    </a:lnTo>
                    <a:lnTo>
                      <a:pt x="16200" y="16200"/>
                    </a:lnTo>
                    <a:lnTo>
                      <a:pt x="16200" y="16200"/>
                    </a:lnTo>
                    <a:lnTo>
                      <a:pt x="16200" y="15429"/>
                    </a:lnTo>
                    <a:lnTo>
                      <a:pt x="16200" y="15429"/>
                    </a:lnTo>
                    <a:lnTo>
                      <a:pt x="16200" y="14657"/>
                    </a:lnTo>
                    <a:lnTo>
                      <a:pt x="16200" y="14657"/>
                    </a:lnTo>
                    <a:lnTo>
                      <a:pt x="13500" y="13886"/>
                    </a:lnTo>
                    <a:lnTo>
                      <a:pt x="13500" y="13114"/>
                    </a:lnTo>
                    <a:lnTo>
                      <a:pt x="13500" y="13114"/>
                    </a:lnTo>
                    <a:lnTo>
                      <a:pt x="13500" y="12343"/>
                    </a:lnTo>
                    <a:lnTo>
                      <a:pt x="13500" y="11571"/>
                    </a:lnTo>
                    <a:lnTo>
                      <a:pt x="16200" y="10029"/>
                    </a:lnTo>
                    <a:lnTo>
                      <a:pt x="16200" y="9257"/>
                    </a:lnTo>
                    <a:lnTo>
                      <a:pt x="16200" y="7714"/>
                    </a:lnTo>
                    <a:lnTo>
                      <a:pt x="16200" y="6171"/>
                    </a:lnTo>
                    <a:lnTo>
                      <a:pt x="18900" y="5400"/>
                    </a:lnTo>
                    <a:lnTo>
                      <a:pt x="18900" y="3857"/>
                    </a:lnTo>
                    <a:lnTo>
                      <a:pt x="18900" y="2314"/>
                    </a:lnTo>
                    <a:lnTo>
                      <a:pt x="18900" y="771"/>
                    </a:lnTo>
                    <a:lnTo>
                      <a:pt x="5400" y="0"/>
                    </a:lnTo>
                    <a:lnTo>
                      <a:pt x="5400" y="1543"/>
                    </a:lnTo>
                    <a:lnTo>
                      <a:pt x="5400" y="3086"/>
                    </a:lnTo>
                    <a:lnTo>
                      <a:pt x="2700" y="4629"/>
                    </a:lnTo>
                    <a:lnTo>
                      <a:pt x="2700" y="5400"/>
                    </a:lnTo>
                    <a:lnTo>
                      <a:pt x="2700" y="6943"/>
                    </a:lnTo>
                    <a:lnTo>
                      <a:pt x="2700" y="8486"/>
                    </a:lnTo>
                    <a:lnTo>
                      <a:pt x="0" y="10029"/>
                    </a:lnTo>
                    <a:lnTo>
                      <a:pt x="0" y="11571"/>
                    </a:lnTo>
                    <a:lnTo>
                      <a:pt x="0" y="12343"/>
                    </a:lnTo>
                    <a:lnTo>
                      <a:pt x="0" y="13114"/>
                    </a:lnTo>
                    <a:lnTo>
                      <a:pt x="0" y="13114"/>
                    </a:lnTo>
                    <a:lnTo>
                      <a:pt x="0" y="13886"/>
                    </a:lnTo>
                    <a:lnTo>
                      <a:pt x="0" y="14657"/>
                    </a:lnTo>
                    <a:lnTo>
                      <a:pt x="2700" y="15429"/>
                    </a:lnTo>
                    <a:lnTo>
                      <a:pt x="2700" y="16200"/>
                    </a:lnTo>
                    <a:lnTo>
                      <a:pt x="2700" y="16971"/>
                    </a:lnTo>
                    <a:lnTo>
                      <a:pt x="2700" y="17743"/>
                    </a:lnTo>
                    <a:lnTo>
                      <a:pt x="2700" y="17743"/>
                    </a:lnTo>
                    <a:lnTo>
                      <a:pt x="5400" y="18514"/>
                    </a:lnTo>
                    <a:lnTo>
                      <a:pt x="5400" y="19286"/>
                    </a:lnTo>
                    <a:lnTo>
                      <a:pt x="8100" y="20057"/>
                    </a:lnTo>
                    <a:lnTo>
                      <a:pt x="8100" y="20829"/>
                    </a:lnTo>
                    <a:lnTo>
                      <a:pt x="10800" y="20829"/>
                    </a:lnTo>
                    <a:lnTo>
                      <a:pt x="13500" y="21600"/>
                    </a:lnTo>
                    <a:lnTo>
                      <a:pt x="13500" y="21600"/>
                    </a:lnTo>
                    <a:lnTo>
                      <a:pt x="21600" y="1851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90" name="Shape 5290"/>
              <p:cNvSpPr/>
              <p:nvPr/>
            </p:nvSpPr>
            <p:spPr>
              <a:xfrm>
                <a:off x="735012" y="652462"/>
                <a:ext cx="42863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000" y="0"/>
                    </a:moveTo>
                    <a:lnTo>
                      <a:pt x="20000" y="0"/>
                    </a:lnTo>
                    <a:lnTo>
                      <a:pt x="19200" y="0"/>
                    </a:lnTo>
                    <a:lnTo>
                      <a:pt x="17600" y="2160"/>
                    </a:lnTo>
                    <a:lnTo>
                      <a:pt x="16000" y="4320"/>
                    </a:lnTo>
                    <a:lnTo>
                      <a:pt x="15200" y="4320"/>
                    </a:lnTo>
                    <a:lnTo>
                      <a:pt x="13600" y="6480"/>
                    </a:lnTo>
                    <a:lnTo>
                      <a:pt x="12000" y="6480"/>
                    </a:lnTo>
                    <a:lnTo>
                      <a:pt x="11200" y="8640"/>
                    </a:lnTo>
                    <a:lnTo>
                      <a:pt x="9600" y="8640"/>
                    </a:lnTo>
                    <a:lnTo>
                      <a:pt x="8800" y="8640"/>
                    </a:lnTo>
                    <a:lnTo>
                      <a:pt x="8800" y="10800"/>
                    </a:lnTo>
                    <a:lnTo>
                      <a:pt x="8000" y="10800"/>
                    </a:lnTo>
                    <a:lnTo>
                      <a:pt x="7200" y="10800"/>
                    </a:lnTo>
                    <a:lnTo>
                      <a:pt x="6400" y="10800"/>
                    </a:lnTo>
                    <a:lnTo>
                      <a:pt x="6400" y="10800"/>
                    </a:lnTo>
                    <a:lnTo>
                      <a:pt x="5600" y="10800"/>
                    </a:lnTo>
                    <a:lnTo>
                      <a:pt x="5600" y="10800"/>
                    </a:lnTo>
                    <a:lnTo>
                      <a:pt x="4800" y="10800"/>
                    </a:lnTo>
                    <a:lnTo>
                      <a:pt x="4000" y="10800"/>
                    </a:lnTo>
                    <a:lnTo>
                      <a:pt x="4000" y="10800"/>
                    </a:lnTo>
                    <a:lnTo>
                      <a:pt x="4000" y="10800"/>
                    </a:lnTo>
                    <a:lnTo>
                      <a:pt x="3200" y="8640"/>
                    </a:lnTo>
                    <a:lnTo>
                      <a:pt x="3200" y="8640"/>
                    </a:lnTo>
                    <a:lnTo>
                      <a:pt x="2400" y="8640"/>
                    </a:lnTo>
                    <a:lnTo>
                      <a:pt x="2400" y="8640"/>
                    </a:lnTo>
                    <a:lnTo>
                      <a:pt x="0" y="17280"/>
                    </a:lnTo>
                    <a:lnTo>
                      <a:pt x="0" y="17280"/>
                    </a:lnTo>
                    <a:lnTo>
                      <a:pt x="800" y="19440"/>
                    </a:lnTo>
                    <a:lnTo>
                      <a:pt x="1600" y="19440"/>
                    </a:lnTo>
                    <a:lnTo>
                      <a:pt x="2400" y="21600"/>
                    </a:lnTo>
                    <a:lnTo>
                      <a:pt x="3200" y="21600"/>
                    </a:lnTo>
                    <a:lnTo>
                      <a:pt x="3200" y="21600"/>
                    </a:lnTo>
                    <a:lnTo>
                      <a:pt x="4000" y="21600"/>
                    </a:lnTo>
                    <a:lnTo>
                      <a:pt x="4800" y="21600"/>
                    </a:lnTo>
                    <a:lnTo>
                      <a:pt x="5600" y="21600"/>
                    </a:lnTo>
                    <a:lnTo>
                      <a:pt x="6400" y="21600"/>
                    </a:lnTo>
                    <a:lnTo>
                      <a:pt x="7200" y="21600"/>
                    </a:lnTo>
                    <a:lnTo>
                      <a:pt x="8000" y="21600"/>
                    </a:lnTo>
                    <a:lnTo>
                      <a:pt x="8800" y="21600"/>
                    </a:lnTo>
                    <a:lnTo>
                      <a:pt x="8800" y="21600"/>
                    </a:lnTo>
                    <a:lnTo>
                      <a:pt x="10400" y="21600"/>
                    </a:lnTo>
                    <a:lnTo>
                      <a:pt x="10400" y="21600"/>
                    </a:lnTo>
                    <a:lnTo>
                      <a:pt x="12000" y="19440"/>
                    </a:lnTo>
                    <a:lnTo>
                      <a:pt x="13600" y="17280"/>
                    </a:lnTo>
                    <a:lnTo>
                      <a:pt x="15200" y="17280"/>
                    </a:lnTo>
                    <a:lnTo>
                      <a:pt x="16000" y="15120"/>
                    </a:lnTo>
                    <a:lnTo>
                      <a:pt x="17600" y="15120"/>
                    </a:lnTo>
                    <a:lnTo>
                      <a:pt x="19200" y="12960"/>
                    </a:lnTo>
                    <a:lnTo>
                      <a:pt x="20800" y="10800"/>
                    </a:ln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200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91" name="Shape 5291"/>
              <p:cNvSpPr/>
              <p:nvPr/>
            </p:nvSpPr>
            <p:spPr>
              <a:xfrm>
                <a:off x="774700" y="642937"/>
                <a:ext cx="44450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5891"/>
                    </a:moveTo>
                    <a:lnTo>
                      <a:pt x="21600" y="5891"/>
                    </a:lnTo>
                    <a:lnTo>
                      <a:pt x="20829" y="3927"/>
                    </a:lnTo>
                    <a:lnTo>
                      <a:pt x="20829" y="3927"/>
                    </a:lnTo>
                    <a:lnTo>
                      <a:pt x="20057" y="1964"/>
                    </a:lnTo>
                    <a:lnTo>
                      <a:pt x="19286" y="1964"/>
                    </a:lnTo>
                    <a:lnTo>
                      <a:pt x="18514" y="1964"/>
                    </a:lnTo>
                    <a:lnTo>
                      <a:pt x="17743" y="0"/>
                    </a:lnTo>
                    <a:lnTo>
                      <a:pt x="16971" y="0"/>
                    </a:lnTo>
                    <a:lnTo>
                      <a:pt x="16200" y="0"/>
                    </a:lnTo>
                    <a:lnTo>
                      <a:pt x="16200" y="0"/>
                    </a:lnTo>
                    <a:lnTo>
                      <a:pt x="15429" y="0"/>
                    </a:lnTo>
                    <a:lnTo>
                      <a:pt x="14657" y="0"/>
                    </a:lnTo>
                    <a:lnTo>
                      <a:pt x="13886" y="0"/>
                    </a:lnTo>
                    <a:lnTo>
                      <a:pt x="13114" y="0"/>
                    </a:lnTo>
                    <a:lnTo>
                      <a:pt x="12343" y="1964"/>
                    </a:lnTo>
                    <a:lnTo>
                      <a:pt x="11571" y="1964"/>
                    </a:lnTo>
                    <a:lnTo>
                      <a:pt x="10800" y="1964"/>
                    </a:lnTo>
                    <a:lnTo>
                      <a:pt x="9257" y="3927"/>
                    </a:lnTo>
                    <a:lnTo>
                      <a:pt x="8486" y="3927"/>
                    </a:lnTo>
                    <a:lnTo>
                      <a:pt x="6943" y="5891"/>
                    </a:lnTo>
                    <a:lnTo>
                      <a:pt x="5400" y="5891"/>
                    </a:lnTo>
                    <a:lnTo>
                      <a:pt x="3857" y="7855"/>
                    </a:lnTo>
                    <a:lnTo>
                      <a:pt x="3086" y="9818"/>
                    </a:lnTo>
                    <a:lnTo>
                      <a:pt x="1543" y="9818"/>
                    </a:lnTo>
                    <a:lnTo>
                      <a:pt x="0" y="11782"/>
                    </a:lnTo>
                    <a:lnTo>
                      <a:pt x="1543" y="21600"/>
                    </a:lnTo>
                    <a:lnTo>
                      <a:pt x="3086" y="19636"/>
                    </a:lnTo>
                    <a:lnTo>
                      <a:pt x="4629" y="17673"/>
                    </a:lnTo>
                    <a:lnTo>
                      <a:pt x="5400" y="17673"/>
                    </a:lnTo>
                    <a:lnTo>
                      <a:pt x="6943" y="15709"/>
                    </a:lnTo>
                    <a:lnTo>
                      <a:pt x="7714" y="15709"/>
                    </a:lnTo>
                    <a:lnTo>
                      <a:pt x="9257" y="13745"/>
                    </a:lnTo>
                    <a:lnTo>
                      <a:pt x="10800" y="13745"/>
                    </a:lnTo>
                    <a:lnTo>
                      <a:pt x="11571" y="11782"/>
                    </a:lnTo>
                    <a:lnTo>
                      <a:pt x="12343" y="11782"/>
                    </a:lnTo>
                    <a:lnTo>
                      <a:pt x="13114" y="11782"/>
                    </a:lnTo>
                    <a:lnTo>
                      <a:pt x="13886" y="11782"/>
                    </a:lnTo>
                    <a:lnTo>
                      <a:pt x="13886" y="11782"/>
                    </a:lnTo>
                    <a:lnTo>
                      <a:pt x="14657" y="11782"/>
                    </a:lnTo>
                    <a:lnTo>
                      <a:pt x="15429" y="11782"/>
                    </a:lnTo>
                    <a:lnTo>
                      <a:pt x="15429" y="11782"/>
                    </a:lnTo>
                    <a:lnTo>
                      <a:pt x="16200" y="11782"/>
                    </a:lnTo>
                    <a:lnTo>
                      <a:pt x="16971" y="11782"/>
                    </a:lnTo>
                    <a:lnTo>
                      <a:pt x="16971" y="11782"/>
                    </a:lnTo>
                    <a:lnTo>
                      <a:pt x="17743" y="11782"/>
                    </a:lnTo>
                    <a:lnTo>
                      <a:pt x="17743" y="11782"/>
                    </a:lnTo>
                    <a:lnTo>
                      <a:pt x="18514" y="11782"/>
                    </a:lnTo>
                    <a:lnTo>
                      <a:pt x="18514" y="11782"/>
                    </a:lnTo>
                    <a:lnTo>
                      <a:pt x="18514" y="13745"/>
                    </a:lnTo>
                    <a:lnTo>
                      <a:pt x="19286" y="13745"/>
                    </a:lnTo>
                    <a:lnTo>
                      <a:pt x="19286" y="13745"/>
                    </a:lnTo>
                    <a:lnTo>
                      <a:pt x="21600" y="589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92" name="Shape 5292"/>
              <p:cNvSpPr/>
              <p:nvPr/>
            </p:nvSpPr>
            <p:spPr>
              <a:xfrm>
                <a:off x="814387" y="647700"/>
                <a:ext cx="12701" cy="444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00" y="21600"/>
                    </a:moveTo>
                    <a:lnTo>
                      <a:pt x="16200" y="21600"/>
                    </a:lnTo>
                    <a:lnTo>
                      <a:pt x="16200" y="20057"/>
                    </a:lnTo>
                    <a:lnTo>
                      <a:pt x="18900" y="19286"/>
                    </a:lnTo>
                    <a:lnTo>
                      <a:pt x="18900" y="17743"/>
                    </a:lnTo>
                    <a:lnTo>
                      <a:pt x="18900" y="16200"/>
                    </a:lnTo>
                    <a:lnTo>
                      <a:pt x="18900" y="14657"/>
                    </a:lnTo>
                    <a:lnTo>
                      <a:pt x="21600" y="13114"/>
                    </a:lnTo>
                    <a:lnTo>
                      <a:pt x="21600" y="12343"/>
                    </a:lnTo>
                    <a:lnTo>
                      <a:pt x="21600" y="11571"/>
                    </a:lnTo>
                    <a:lnTo>
                      <a:pt x="21600" y="10800"/>
                    </a:lnTo>
                    <a:lnTo>
                      <a:pt x="21600" y="10029"/>
                    </a:lnTo>
                    <a:lnTo>
                      <a:pt x="21600" y="9257"/>
                    </a:lnTo>
                    <a:lnTo>
                      <a:pt x="21600" y="8486"/>
                    </a:lnTo>
                    <a:lnTo>
                      <a:pt x="21600" y="7714"/>
                    </a:lnTo>
                    <a:lnTo>
                      <a:pt x="21600" y="7714"/>
                    </a:lnTo>
                    <a:lnTo>
                      <a:pt x="18900" y="6171"/>
                    </a:lnTo>
                    <a:lnTo>
                      <a:pt x="18900" y="6171"/>
                    </a:lnTo>
                    <a:lnTo>
                      <a:pt x="18900" y="5400"/>
                    </a:lnTo>
                    <a:lnTo>
                      <a:pt x="18900" y="4629"/>
                    </a:lnTo>
                    <a:lnTo>
                      <a:pt x="18900" y="3857"/>
                    </a:lnTo>
                    <a:lnTo>
                      <a:pt x="16200" y="3086"/>
                    </a:lnTo>
                    <a:lnTo>
                      <a:pt x="16200" y="2314"/>
                    </a:lnTo>
                    <a:lnTo>
                      <a:pt x="13500" y="2314"/>
                    </a:lnTo>
                    <a:lnTo>
                      <a:pt x="13500" y="1543"/>
                    </a:lnTo>
                    <a:lnTo>
                      <a:pt x="10800" y="771"/>
                    </a:lnTo>
                    <a:lnTo>
                      <a:pt x="10800" y="0"/>
                    </a:lnTo>
                    <a:lnTo>
                      <a:pt x="8100" y="0"/>
                    </a:lnTo>
                    <a:lnTo>
                      <a:pt x="0" y="3086"/>
                    </a:lnTo>
                    <a:lnTo>
                      <a:pt x="0" y="3086"/>
                    </a:lnTo>
                    <a:lnTo>
                      <a:pt x="0" y="3857"/>
                    </a:lnTo>
                    <a:lnTo>
                      <a:pt x="2700" y="3857"/>
                    </a:lnTo>
                    <a:lnTo>
                      <a:pt x="2700" y="3857"/>
                    </a:lnTo>
                    <a:lnTo>
                      <a:pt x="2700" y="4629"/>
                    </a:lnTo>
                    <a:lnTo>
                      <a:pt x="2700" y="4629"/>
                    </a:lnTo>
                    <a:lnTo>
                      <a:pt x="5400" y="5400"/>
                    </a:lnTo>
                    <a:lnTo>
                      <a:pt x="5400" y="5400"/>
                    </a:lnTo>
                    <a:lnTo>
                      <a:pt x="5400" y="6171"/>
                    </a:lnTo>
                    <a:lnTo>
                      <a:pt x="5400" y="6943"/>
                    </a:lnTo>
                    <a:lnTo>
                      <a:pt x="5400" y="6943"/>
                    </a:lnTo>
                    <a:lnTo>
                      <a:pt x="5400" y="7714"/>
                    </a:lnTo>
                    <a:lnTo>
                      <a:pt x="5400" y="8486"/>
                    </a:lnTo>
                    <a:lnTo>
                      <a:pt x="5400" y="8486"/>
                    </a:lnTo>
                    <a:lnTo>
                      <a:pt x="5400" y="9257"/>
                    </a:lnTo>
                    <a:lnTo>
                      <a:pt x="5400" y="10029"/>
                    </a:lnTo>
                    <a:lnTo>
                      <a:pt x="5400" y="10800"/>
                    </a:lnTo>
                    <a:lnTo>
                      <a:pt x="5400" y="11571"/>
                    </a:lnTo>
                    <a:lnTo>
                      <a:pt x="5400" y="12343"/>
                    </a:lnTo>
                    <a:lnTo>
                      <a:pt x="5400" y="13114"/>
                    </a:lnTo>
                    <a:lnTo>
                      <a:pt x="5400" y="13886"/>
                    </a:lnTo>
                    <a:lnTo>
                      <a:pt x="5400" y="15429"/>
                    </a:lnTo>
                    <a:lnTo>
                      <a:pt x="5400" y="16971"/>
                    </a:lnTo>
                    <a:lnTo>
                      <a:pt x="2700" y="17743"/>
                    </a:lnTo>
                    <a:lnTo>
                      <a:pt x="2700" y="19286"/>
                    </a:lnTo>
                    <a:lnTo>
                      <a:pt x="2700" y="20829"/>
                    </a:lnTo>
                    <a:lnTo>
                      <a:pt x="2700" y="20829"/>
                    </a:lnTo>
                    <a:lnTo>
                      <a:pt x="16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93" name="Shape 5293"/>
              <p:cNvSpPr/>
              <p:nvPr/>
            </p:nvSpPr>
            <p:spPr>
              <a:xfrm>
                <a:off x="811212" y="690562"/>
                <a:ext cx="12701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400"/>
                    </a:moveTo>
                    <a:lnTo>
                      <a:pt x="21600" y="18400"/>
                    </a:lnTo>
                    <a:lnTo>
                      <a:pt x="21600" y="18400"/>
                    </a:lnTo>
                    <a:lnTo>
                      <a:pt x="18900" y="17600"/>
                    </a:lnTo>
                    <a:lnTo>
                      <a:pt x="18900" y="17600"/>
                    </a:lnTo>
                    <a:lnTo>
                      <a:pt x="18900" y="17600"/>
                    </a:lnTo>
                    <a:lnTo>
                      <a:pt x="18900" y="16800"/>
                    </a:lnTo>
                    <a:lnTo>
                      <a:pt x="18900" y="16800"/>
                    </a:lnTo>
                    <a:lnTo>
                      <a:pt x="16200" y="16000"/>
                    </a:lnTo>
                    <a:lnTo>
                      <a:pt x="16200" y="16000"/>
                    </a:lnTo>
                    <a:lnTo>
                      <a:pt x="16200" y="15200"/>
                    </a:lnTo>
                    <a:lnTo>
                      <a:pt x="16200" y="15200"/>
                    </a:lnTo>
                    <a:lnTo>
                      <a:pt x="16200" y="14400"/>
                    </a:lnTo>
                    <a:lnTo>
                      <a:pt x="16200" y="13600"/>
                    </a:lnTo>
                    <a:lnTo>
                      <a:pt x="16200" y="12800"/>
                    </a:lnTo>
                    <a:lnTo>
                      <a:pt x="16200" y="12800"/>
                    </a:lnTo>
                    <a:lnTo>
                      <a:pt x="16200" y="12000"/>
                    </a:lnTo>
                    <a:lnTo>
                      <a:pt x="16200" y="11200"/>
                    </a:lnTo>
                    <a:lnTo>
                      <a:pt x="16200" y="10400"/>
                    </a:lnTo>
                    <a:lnTo>
                      <a:pt x="16200" y="8800"/>
                    </a:lnTo>
                    <a:lnTo>
                      <a:pt x="16200" y="7200"/>
                    </a:lnTo>
                    <a:lnTo>
                      <a:pt x="18900" y="6400"/>
                    </a:lnTo>
                    <a:lnTo>
                      <a:pt x="18900" y="4800"/>
                    </a:lnTo>
                    <a:lnTo>
                      <a:pt x="18900" y="3200"/>
                    </a:lnTo>
                    <a:lnTo>
                      <a:pt x="21600" y="1600"/>
                    </a:lnTo>
                    <a:lnTo>
                      <a:pt x="21600" y="800"/>
                    </a:lnTo>
                    <a:lnTo>
                      <a:pt x="8100" y="0"/>
                    </a:lnTo>
                    <a:lnTo>
                      <a:pt x="5400" y="800"/>
                    </a:lnTo>
                    <a:lnTo>
                      <a:pt x="5400" y="2400"/>
                    </a:lnTo>
                    <a:lnTo>
                      <a:pt x="5400" y="4000"/>
                    </a:lnTo>
                    <a:lnTo>
                      <a:pt x="2700" y="5600"/>
                    </a:lnTo>
                    <a:lnTo>
                      <a:pt x="2700" y="6400"/>
                    </a:lnTo>
                    <a:lnTo>
                      <a:pt x="2700" y="8000"/>
                    </a:lnTo>
                    <a:lnTo>
                      <a:pt x="2700" y="9600"/>
                    </a:lnTo>
                    <a:lnTo>
                      <a:pt x="2700" y="11200"/>
                    </a:lnTo>
                    <a:lnTo>
                      <a:pt x="0" y="12000"/>
                    </a:lnTo>
                    <a:lnTo>
                      <a:pt x="0" y="12800"/>
                    </a:lnTo>
                    <a:lnTo>
                      <a:pt x="0" y="13600"/>
                    </a:lnTo>
                    <a:lnTo>
                      <a:pt x="2700" y="14400"/>
                    </a:lnTo>
                    <a:lnTo>
                      <a:pt x="2700" y="15200"/>
                    </a:lnTo>
                    <a:lnTo>
                      <a:pt x="2700" y="15200"/>
                    </a:lnTo>
                    <a:lnTo>
                      <a:pt x="2700" y="16000"/>
                    </a:lnTo>
                    <a:lnTo>
                      <a:pt x="2700" y="16800"/>
                    </a:lnTo>
                    <a:lnTo>
                      <a:pt x="2700" y="17600"/>
                    </a:lnTo>
                    <a:lnTo>
                      <a:pt x="5400" y="18400"/>
                    </a:lnTo>
                    <a:lnTo>
                      <a:pt x="5400" y="19200"/>
                    </a:lnTo>
                    <a:lnTo>
                      <a:pt x="5400" y="19200"/>
                    </a:lnTo>
                    <a:lnTo>
                      <a:pt x="8100" y="20000"/>
                    </a:lnTo>
                    <a:lnTo>
                      <a:pt x="8100" y="20800"/>
                    </a:lnTo>
                    <a:lnTo>
                      <a:pt x="10800" y="21600"/>
                    </a:lnTo>
                    <a:lnTo>
                      <a:pt x="13500" y="21600"/>
                    </a:lnTo>
                    <a:lnTo>
                      <a:pt x="13500" y="21600"/>
                    </a:lnTo>
                    <a:lnTo>
                      <a:pt x="21600" y="18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94" name="Shape 5294"/>
              <p:cNvSpPr/>
              <p:nvPr/>
            </p:nvSpPr>
            <p:spPr>
              <a:xfrm>
                <a:off x="819150" y="720725"/>
                <a:ext cx="44450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286" y="0"/>
                    </a:moveTo>
                    <a:lnTo>
                      <a:pt x="19286" y="0"/>
                    </a:lnTo>
                    <a:lnTo>
                      <a:pt x="18514" y="1964"/>
                    </a:lnTo>
                    <a:lnTo>
                      <a:pt x="16971" y="3927"/>
                    </a:lnTo>
                    <a:lnTo>
                      <a:pt x="16200" y="3927"/>
                    </a:lnTo>
                    <a:lnTo>
                      <a:pt x="14657" y="5891"/>
                    </a:lnTo>
                    <a:lnTo>
                      <a:pt x="13114" y="7855"/>
                    </a:lnTo>
                    <a:lnTo>
                      <a:pt x="12343" y="7855"/>
                    </a:lnTo>
                    <a:lnTo>
                      <a:pt x="11571" y="7855"/>
                    </a:lnTo>
                    <a:lnTo>
                      <a:pt x="10800" y="9818"/>
                    </a:lnTo>
                    <a:lnTo>
                      <a:pt x="10029" y="9818"/>
                    </a:lnTo>
                    <a:lnTo>
                      <a:pt x="10029" y="9818"/>
                    </a:lnTo>
                    <a:lnTo>
                      <a:pt x="9257" y="9818"/>
                    </a:lnTo>
                    <a:lnTo>
                      <a:pt x="8486" y="9818"/>
                    </a:lnTo>
                    <a:lnTo>
                      <a:pt x="7714" y="9818"/>
                    </a:lnTo>
                    <a:lnTo>
                      <a:pt x="7714" y="9818"/>
                    </a:lnTo>
                    <a:lnTo>
                      <a:pt x="6943" y="9818"/>
                    </a:lnTo>
                    <a:lnTo>
                      <a:pt x="6171" y="9818"/>
                    </a:lnTo>
                    <a:lnTo>
                      <a:pt x="5400" y="9818"/>
                    </a:lnTo>
                    <a:lnTo>
                      <a:pt x="5400" y="9818"/>
                    </a:lnTo>
                    <a:lnTo>
                      <a:pt x="4629" y="9818"/>
                    </a:lnTo>
                    <a:lnTo>
                      <a:pt x="4629" y="9818"/>
                    </a:lnTo>
                    <a:lnTo>
                      <a:pt x="3857" y="9818"/>
                    </a:lnTo>
                    <a:lnTo>
                      <a:pt x="3857" y="9818"/>
                    </a:lnTo>
                    <a:lnTo>
                      <a:pt x="3086" y="9818"/>
                    </a:lnTo>
                    <a:lnTo>
                      <a:pt x="3086" y="9818"/>
                    </a:lnTo>
                    <a:lnTo>
                      <a:pt x="3086" y="7855"/>
                    </a:lnTo>
                    <a:lnTo>
                      <a:pt x="2314" y="7855"/>
                    </a:lnTo>
                    <a:lnTo>
                      <a:pt x="0" y="15709"/>
                    </a:lnTo>
                    <a:lnTo>
                      <a:pt x="0" y="17673"/>
                    </a:lnTo>
                    <a:lnTo>
                      <a:pt x="771" y="17673"/>
                    </a:lnTo>
                    <a:lnTo>
                      <a:pt x="1543" y="19636"/>
                    </a:lnTo>
                    <a:lnTo>
                      <a:pt x="2314" y="19636"/>
                    </a:lnTo>
                    <a:lnTo>
                      <a:pt x="3086" y="19636"/>
                    </a:lnTo>
                    <a:lnTo>
                      <a:pt x="3857" y="19636"/>
                    </a:lnTo>
                    <a:lnTo>
                      <a:pt x="3857" y="21600"/>
                    </a:lnTo>
                    <a:lnTo>
                      <a:pt x="4629" y="21600"/>
                    </a:lnTo>
                    <a:lnTo>
                      <a:pt x="5400" y="21600"/>
                    </a:lnTo>
                    <a:lnTo>
                      <a:pt x="6171" y="21600"/>
                    </a:lnTo>
                    <a:lnTo>
                      <a:pt x="6943" y="21600"/>
                    </a:lnTo>
                    <a:lnTo>
                      <a:pt x="7714" y="21600"/>
                    </a:lnTo>
                    <a:lnTo>
                      <a:pt x="8486" y="21600"/>
                    </a:lnTo>
                    <a:lnTo>
                      <a:pt x="9257" y="21600"/>
                    </a:lnTo>
                    <a:lnTo>
                      <a:pt x="10029" y="19636"/>
                    </a:lnTo>
                    <a:lnTo>
                      <a:pt x="10800" y="19636"/>
                    </a:lnTo>
                    <a:lnTo>
                      <a:pt x="10800" y="19636"/>
                    </a:lnTo>
                    <a:lnTo>
                      <a:pt x="11571" y="19636"/>
                    </a:lnTo>
                    <a:lnTo>
                      <a:pt x="12343" y="17673"/>
                    </a:lnTo>
                    <a:lnTo>
                      <a:pt x="13114" y="17673"/>
                    </a:lnTo>
                    <a:lnTo>
                      <a:pt x="14657" y="17673"/>
                    </a:lnTo>
                    <a:lnTo>
                      <a:pt x="16200" y="15709"/>
                    </a:lnTo>
                    <a:lnTo>
                      <a:pt x="17743" y="13745"/>
                    </a:lnTo>
                    <a:lnTo>
                      <a:pt x="18514" y="13745"/>
                    </a:lnTo>
                    <a:lnTo>
                      <a:pt x="20057" y="11782"/>
                    </a:lnTo>
                    <a:lnTo>
                      <a:pt x="21600" y="9818"/>
                    </a:lnTo>
                    <a:lnTo>
                      <a:pt x="21600" y="9818"/>
                    </a:lnTo>
                    <a:lnTo>
                      <a:pt x="1928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95" name="Shape 5295"/>
              <p:cNvSpPr/>
              <p:nvPr/>
            </p:nvSpPr>
            <p:spPr>
              <a:xfrm>
                <a:off x="858837" y="709612"/>
                <a:ext cx="41276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600"/>
                    </a:moveTo>
                    <a:lnTo>
                      <a:pt x="21600" y="3600"/>
                    </a:lnTo>
                    <a:lnTo>
                      <a:pt x="20769" y="3600"/>
                    </a:lnTo>
                    <a:lnTo>
                      <a:pt x="19938" y="1800"/>
                    </a:lnTo>
                    <a:lnTo>
                      <a:pt x="19938" y="1800"/>
                    </a:lnTo>
                    <a:lnTo>
                      <a:pt x="19108" y="1800"/>
                    </a:lnTo>
                    <a:lnTo>
                      <a:pt x="18277" y="0"/>
                    </a:lnTo>
                    <a:lnTo>
                      <a:pt x="17446" y="0"/>
                    </a:lnTo>
                    <a:lnTo>
                      <a:pt x="16615" y="0"/>
                    </a:lnTo>
                    <a:lnTo>
                      <a:pt x="16615" y="0"/>
                    </a:lnTo>
                    <a:lnTo>
                      <a:pt x="15785" y="0"/>
                    </a:lnTo>
                    <a:lnTo>
                      <a:pt x="14954" y="0"/>
                    </a:lnTo>
                    <a:lnTo>
                      <a:pt x="14123" y="0"/>
                    </a:lnTo>
                    <a:lnTo>
                      <a:pt x="13292" y="0"/>
                    </a:lnTo>
                    <a:lnTo>
                      <a:pt x="12462" y="1800"/>
                    </a:lnTo>
                    <a:lnTo>
                      <a:pt x="12462" y="1800"/>
                    </a:lnTo>
                    <a:lnTo>
                      <a:pt x="11631" y="1800"/>
                    </a:lnTo>
                    <a:lnTo>
                      <a:pt x="10800" y="1800"/>
                    </a:lnTo>
                    <a:lnTo>
                      <a:pt x="9969" y="1800"/>
                    </a:lnTo>
                    <a:lnTo>
                      <a:pt x="9138" y="3600"/>
                    </a:lnTo>
                    <a:lnTo>
                      <a:pt x="9138" y="3600"/>
                    </a:lnTo>
                    <a:lnTo>
                      <a:pt x="8308" y="3600"/>
                    </a:lnTo>
                    <a:lnTo>
                      <a:pt x="6646" y="5400"/>
                    </a:lnTo>
                    <a:lnTo>
                      <a:pt x="4985" y="7200"/>
                    </a:lnTo>
                    <a:lnTo>
                      <a:pt x="2492" y="10800"/>
                    </a:lnTo>
                    <a:lnTo>
                      <a:pt x="0" y="12600"/>
                    </a:lnTo>
                    <a:lnTo>
                      <a:pt x="2492" y="21600"/>
                    </a:lnTo>
                    <a:lnTo>
                      <a:pt x="4985" y="18000"/>
                    </a:lnTo>
                    <a:lnTo>
                      <a:pt x="7477" y="16200"/>
                    </a:lnTo>
                    <a:lnTo>
                      <a:pt x="8308" y="14400"/>
                    </a:lnTo>
                    <a:lnTo>
                      <a:pt x="9969" y="12600"/>
                    </a:lnTo>
                    <a:lnTo>
                      <a:pt x="9969" y="12600"/>
                    </a:lnTo>
                    <a:lnTo>
                      <a:pt x="10800" y="12600"/>
                    </a:lnTo>
                    <a:lnTo>
                      <a:pt x="11631" y="12600"/>
                    </a:lnTo>
                    <a:lnTo>
                      <a:pt x="12462" y="10800"/>
                    </a:lnTo>
                    <a:lnTo>
                      <a:pt x="12462" y="10800"/>
                    </a:lnTo>
                    <a:lnTo>
                      <a:pt x="13292" y="10800"/>
                    </a:lnTo>
                    <a:lnTo>
                      <a:pt x="14123" y="10800"/>
                    </a:lnTo>
                    <a:lnTo>
                      <a:pt x="14123" y="10800"/>
                    </a:lnTo>
                    <a:lnTo>
                      <a:pt x="14954" y="10800"/>
                    </a:lnTo>
                    <a:lnTo>
                      <a:pt x="14954" y="10800"/>
                    </a:lnTo>
                    <a:lnTo>
                      <a:pt x="15785" y="10800"/>
                    </a:lnTo>
                    <a:lnTo>
                      <a:pt x="16615" y="10800"/>
                    </a:lnTo>
                    <a:lnTo>
                      <a:pt x="16615" y="10800"/>
                    </a:lnTo>
                    <a:lnTo>
                      <a:pt x="16615" y="10800"/>
                    </a:lnTo>
                    <a:lnTo>
                      <a:pt x="17446" y="10800"/>
                    </a:lnTo>
                    <a:lnTo>
                      <a:pt x="17446" y="10800"/>
                    </a:lnTo>
                    <a:lnTo>
                      <a:pt x="17446" y="10800"/>
                    </a:lnTo>
                    <a:lnTo>
                      <a:pt x="18277" y="10800"/>
                    </a:lnTo>
                    <a:lnTo>
                      <a:pt x="18277" y="10800"/>
                    </a:lnTo>
                    <a:lnTo>
                      <a:pt x="19108" y="10800"/>
                    </a:lnTo>
                    <a:lnTo>
                      <a:pt x="19108" y="10800"/>
                    </a:lnTo>
                    <a:lnTo>
                      <a:pt x="21600" y="3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96" name="Shape 5296"/>
              <p:cNvSpPr/>
              <p:nvPr/>
            </p:nvSpPr>
            <p:spPr>
              <a:xfrm>
                <a:off x="895350" y="712787"/>
                <a:ext cx="11113" cy="444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429" y="21600"/>
                    </a:moveTo>
                    <a:lnTo>
                      <a:pt x="15429" y="21600"/>
                    </a:lnTo>
                    <a:lnTo>
                      <a:pt x="18514" y="20057"/>
                    </a:lnTo>
                    <a:lnTo>
                      <a:pt x="18514" y="18514"/>
                    </a:lnTo>
                    <a:lnTo>
                      <a:pt x="18514" y="16971"/>
                    </a:lnTo>
                    <a:lnTo>
                      <a:pt x="18514" y="15429"/>
                    </a:lnTo>
                    <a:lnTo>
                      <a:pt x="21600" y="14657"/>
                    </a:lnTo>
                    <a:lnTo>
                      <a:pt x="21600" y="13114"/>
                    </a:lnTo>
                    <a:lnTo>
                      <a:pt x="21600" y="11571"/>
                    </a:lnTo>
                    <a:lnTo>
                      <a:pt x="21600" y="10029"/>
                    </a:lnTo>
                    <a:lnTo>
                      <a:pt x="21600" y="9257"/>
                    </a:lnTo>
                    <a:lnTo>
                      <a:pt x="21600" y="8486"/>
                    </a:lnTo>
                    <a:lnTo>
                      <a:pt x="21600" y="7714"/>
                    </a:lnTo>
                    <a:lnTo>
                      <a:pt x="21600" y="7714"/>
                    </a:lnTo>
                    <a:lnTo>
                      <a:pt x="21600" y="6943"/>
                    </a:lnTo>
                    <a:lnTo>
                      <a:pt x="21600" y="6171"/>
                    </a:lnTo>
                    <a:lnTo>
                      <a:pt x="21600" y="5400"/>
                    </a:lnTo>
                    <a:lnTo>
                      <a:pt x="21600" y="4629"/>
                    </a:lnTo>
                    <a:lnTo>
                      <a:pt x="18514" y="3857"/>
                    </a:lnTo>
                    <a:lnTo>
                      <a:pt x="18514" y="3086"/>
                    </a:lnTo>
                    <a:lnTo>
                      <a:pt x="18514" y="3086"/>
                    </a:lnTo>
                    <a:lnTo>
                      <a:pt x="15429" y="2314"/>
                    </a:lnTo>
                    <a:lnTo>
                      <a:pt x="15429" y="1543"/>
                    </a:lnTo>
                    <a:lnTo>
                      <a:pt x="12343" y="1543"/>
                    </a:lnTo>
                    <a:lnTo>
                      <a:pt x="12343" y="771"/>
                    </a:lnTo>
                    <a:lnTo>
                      <a:pt x="9257" y="0"/>
                    </a:lnTo>
                    <a:lnTo>
                      <a:pt x="0" y="3086"/>
                    </a:lnTo>
                    <a:lnTo>
                      <a:pt x="0" y="3857"/>
                    </a:lnTo>
                    <a:lnTo>
                      <a:pt x="0" y="3857"/>
                    </a:lnTo>
                    <a:lnTo>
                      <a:pt x="0" y="3857"/>
                    </a:lnTo>
                    <a:lnTo>
                      <a:pt x="3086" y="4629"/>
                    </a:lnTo>
                    <a:lnTo>
                      <a:pt x="3086" y="4629"/>
                    </a:lnTo>
                    <a:lnTo>
                      <a:pt x="3086" y="5400"/>
                    </a:lnTo>
                    <a:lnTo>
                      <a:pt x="3086" y="5400"/>
                    </a:lnTo>
                    <a:lnTo>
                      <a:pt x="3086" y="6171"/>
                    </a:lnTo>
                    <a:lnTo>
                      <a:pt x="3086" y="6171"/>
                    </a:lnTo>
                    <a:lnTo>
                      <a:pt x="6171" y="6943"/>
                    </a:lnTo>
                    <a:lnTo>
                      <a:pt x="6171" y="6943"/>
                    </a:lnTo>
                    <a:lnTo>
                      <a:pt x="6171" y="7714"/>
                    </a:lnTo>
                    <a:lnTo>
                      <a:pt x="6171" y="8486"/>
                    </a:lnTo>
                    <a:lnTo>
                      <a:pt x="6171" y="8486"/>
                    </a:lnTo>
                    <a:lnTo>
                      <a:pt x="6171" y="9257"/>
                    </a:lnTo>
                    <a:lnTo>
                      <a:pt x="6171" y="10029"/>
                    </a:lnTo>
                    <a:lnTo>
                      <a:pt x="6171" y="10800"/>
                    </a:lnTo>
                    <a:lnTo>
                      <a:pt x="3086" y="12343"/>
                    </a:lnTo>
                    <a:lnTo>
                      <a:pt x="3086" y="13886"/>
                    </a:lnTo>
                    <a:lnTo>
                      <a:pt x="3086" y="15429"/>
                    </a:lnTo>
                    <a:lnTo>
                      <a:pt x="3086" y="16971"/>
                    </a:lnTo>
                    <a:lnTo>
                      <a:pt x="3086" y="17743"/>
                    </a:lnTo>
                    <a:lnTo>
                      <a:pt x="0" y="19286"/>
                    </a:lnTo>
                    <a:lnTo>
                      <a:pt x="0" y="20829"/>
                    </a:lnTo>
                    <a:lnTo>
                      <a:pt x="0" y="20829"/>
                    </a:lnTo>
                    <a:lnTo>
                      <a:pt x="15429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97" name="Shape 5297"/>
              <p:cNvSpPr/>
              <p:nvPr/>
            </p:nvSpPr>
            <p:spPr>
              <a:xfrm>
                <a:off x="892175" y="755650"/>
                <a:ext cx="12700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400"/>
                    </a:moveTo>
                    <a:lnTo>
                      <a:pt x="21600" y="18400"/>
                    </a:lnTo>
                    <a:lnTo>
                      <a:pt x="18900" y="18400"/>
                    </a:lnTo>
                    <a:lnTo>
                      <a:pt x="18900" y="18400"/>
                    </a:lnTo>
                    <a:lnTo>
                      <a:pt x="18900" y="17600"/>
                    </a:lnTo>
                    <a:lnTo>
                      <a:pt x="16200" y="17600"/>
                    </a:lnTo>
                    <a:lnTo>
                      <a:pt x="16200" y="17600"/>
                    </a:lnTo>
                    <a:lnTo>
                      <a:pt x="16200" y="16800"/>
                    </a:lnTo>
                    <a:lnTo>
                      <a:pt x="16200" y="16800"/>
                    </a:lnTo>
                    <a:lnTo>
                      <a:pt x="16200" y="16000"/>
                    </a:lnTo>
                    <a:lnTo>
                      <a:pt x="16200" y="15200"/>
                    </a:lnTo>
                    <a:lnTo>
                      <a:pt x="16200" y="15200"/>
                    </a:lnTo>
                    <a:lnTo>
                      <a:pt x="13500" y="14400"/>
                    </a:lnTo>
                    <a:lnTo>
                      <a:pt x="13500" y="14400"/>
                    </a:lnTo>
                    <a:lnTo>
                      <a:pt x="13500" y="13600"/>
                    </a:lnTo>
                    <a:lnTo>
                      <a:pt x="13500" y="12800"/>
                    </a:lnTo>
                    <a:lnTo>
                      <a:pt x="13500" y="12000"/>
                    </a:lnTo>
                    <a:lnTo>
                      <a:pt x="13500" y="12000"/>
                    </a:lnTo>
                    <a:lnTo>
                      <a:pt x="13500" y="10400"/>
                    </a:lnTo>
                    <a:lnTo>
                      <a:pt x="16200" y="8800"/>
                    </a:lnTo>
                    <a:lnTo>
                      <a:pt x="16200" y="7200"/>
                    </a:lnTo>
                    <a:lnTo>
                      <a:pt x="16200" y="6400"/>
                    </a:lnTo>
                    <a:lnTo>
                      <a:pt x="16200" y="4800"/>
                    </a:lnTo>
                    <a:lnTo>
                      <a:pt x="18900" y="3200"/>
                    </a:lnTo>
                    <a:lnTo>
                      <a:pt x="18900" y="1600"/>
                    </a:lnTo>
                    <a:lnTo>
                      <a:pt x="18900" y="800"/>
                    </a:lnTo>
                    <a:lnTo>
                      <a:pt x="5400" y="0"/>
                    </a:lnTo>
                    <a:lnTo>
                      <a:pt x="5400" y="1600"/>
                    </a:lnTo>
                    <a:lnTo>
                      <a:pt x="2700" y="2400"/>
                    </a:lnTo>
                    <a:lnTo>
                      <a:pt x="2700" y="4000"/>
                    </a:lnTo>
                    <a:lnTo>
                      <a:pt x="2700" y="5600"/>
                    </a:lnTo>
                    <a:lnTo>
                      <a:pt x="0" y="7200"/>
                    </a:lnTo>
                    <a:lnTo>
                      <a:pt x="0" y="8800"/>
                    </a:lnTo>
                    <a:lnTo>
                      <a:pt x="0" y="9600"/>
                    </a:lnTo>
                    <a:lnTo>
                      <a:pt x="0" y="11200"/>
                    </a:lnTo>
                    <a:lnTo>
                      <a:pt x="0" y="12000"/>
                    </a:lnTo>
                    <a:lnTo>
                      <a:pt x="0" y="12800"/>
                    </a:lnTo>
                    <a:lnTo>
                      <a:pt x="0" y="13600"/>
                    </a:lnTo>
                    <a:lnTo>
                      <a:pt x="0" y="14400"/>
                    </a:lnTo>
                    <a:lnTo>
                      <a:pt x="0" y="15200"/>
                    </a:lnTo>
                    <a:lnTo>
                      <a:pt x="0" y="16000"/>
                    </a:lnTo>
                    <a:lnTo>
                      <a:pt x="0" y="16800"/>
                    </a:lnTo>
                    <a:lnTo>
                      <a:pt x="2700" y="16800"/>
                    </a:lnTo>
                    <a:lnTo>
                      <a:pt x="2700" y="17600"/>
                    </a:lnTo>
                    <a:lnTo>
                      <a:pt x="2700" y="18400"/>
                    </a:lnTo>
                    <a:lnTo>
                      <a:pt x="5400" y="19200"/>
                    </a:lnTo>
                    <a:lnTo>
                      <a:pt x="5400" y="20000"/>
                    </a:lnTo>
                    <a:lnTo>
                      <a:pt x="5400" y="20000"/>
                    </a:lnTo>
                    <a:lnTo>
                      <a:pt x="8100" y="20800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21600" y="18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98" name="Shape 5298"/>
              <p:cNvSpPr/>
              <p:nvPr/>
            </p:nvSpPr>
            <p:spPr>
              <a:xfrm>
                <a:off x="898525" y="785812"/>
                <a:ext cx="44450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057" y="0"/>
                    </a:moveTo>
                    <a:lnTo>
                      <a:pt x="20057" y="0"/>
                    </a:lnTo>
                    <a:lnTo>
                      <a:pt x="18514" y="1964"/>
                    </a:lnTo>
                    <a:lnTo>
                      <a:pt x="16971" y="3927"/>
                    </a:lnTo>
                    <a:lnTo>
                      <a:pt x="16200" y="3927"/>
                    </a:lnTo>
                    <a:lnTo>
                      <a:pt x="14657" y="5891"/>
                    </a:lnTo>
                    <a:lnTo>
                      <a:pt x="13114" y="7855"/>
                    </a:lnTo>
                    <a:lnTo>
                      <a:pt x="11571" y="7855"/>
                    </a:lnTo>
                    <a:lnTo>
                      <a:pt x="10800" y="9818"/>
                    </a:lnTo>
                    <a:lnTo>
                      <a:pt x="9257" y="9818"/>
                    </a:lnTo>
                    <a:lnTo>
                      <a:pt x="8486" y="9818"/>
                    </a:lnTo>
                    <a:lnTo>
                      <a:pt x="8486" y="9818"/>
                    </a:lnTo>
                    <a:lnTo>
                      <a:pt x="7714" y="11782"/>
                    </a:lnTo>
                    <a:lnTo>
                      <a:pt x="6943" y="11782"/>
                    </a:lnTo>
                    <a:lnTo>
                      <a:pt x="6943" y="11782"/>
                    </a:lnTo>
                    <a:lnTo>
                      <a:pt x="6171" y="11782"/>
                    </a:lnTo>
                    <a:lnTo>
                      <a:pt x="6171" y="11782"/>
                    </a:lnTo>
                    <a:lnTo>
                      <a:pt x="5400" y="11782"/>
                    </a:lnTo>
                    <a:lnTo>
                      <a:pt x="5400" y="11782"/>
                    </a:lnTo>
                    <a:lnTo>
                      <a:pt x="4629" y="9818"/>
                    </a:lnTo>
                    <a:lnTo>
                      <a:pt x="4629" y="9818"/>
                    </a:lnTo>
                    <a:lnTo>
                      <a:pt x="3857" y="9818"/>
                    </a:lnTo>
                    <a:lnTo>
                      <a:pt x="3857" y="9818"/>
                    </a:lnTo>
                    <a:lnTo>
                      <a:pt x="3086" y="9818"/>
                    </a:lnTo>
                    <a:lnTo>
                      <a:pt x="3086" y="9818"/>
                    </a:lnTo>
                    <a:lnTo>
                      <a:pt x="3086" y="7855"/>
                    </a:lnTo>
                    <a:lnTo>
                      <a:pt x="0" y="15709"/>
                    </a:lnTo>
                    <a:lnTo>
                      <a:pt x="771" y="17673"/>
                    </a:lnTo>
                    <a:lnTo>
                      <a:pt x="1543" y="17673"/>
                    </a:lnTo>
                    <a:lnTo>
                      <a:pt x="1543" y="19636"/>
                    </a:lnTo>
                    <a:lnTo>
                      <a:pt x="2314" y="19636"/>
                    </a:lnTo>
                    <a:lnTo>
                      <a:pt x="3086" y="21600"/>
                    </a:lnTo>
                    <a:lnTo>
                      <a:pt x="3857" y="21600"/>
                    </a:lnTo>
                    <a:lnTo>
                      <a:pt x="4629" y="21600"/>
                    </a:lnTo>
                    <a:lnTo>
                      <a:pt x="5400" y="21600"/>
                    </a:lnTo>
                    <a:lnTo>
                      <a:pt x="5400" y="21600"/>
                    </a:lnTo>
                    <a:lnTo>
                      <a:pt x="6171" y="21600"/>
                    </a:lnTo>
                    <a:lnTo>
                      <a:pt x="6943" y="21600"/>
                    </a:lnTo>
                    <a:lnTo>
                      <a:pt x="7714" y="21600"/>
                    </a:lnTo>
                    <a:lnTo>
                      <a:pt x="8486" y="21600"/>
                    </a:lnTo>
                    <a:lnTo>
                      <a:pt x="8486" y="21600"/>
                    </a:lnTo>
                    <a:lnTo>
                      <a:pt x="10029" y="21600"/>
                    </a:lnTo>
                    <a:lnTo>
                      <a:pt x="10029" y="19636"/>
                    </a:lnTo>
                    <a:lnTo>
                      <a:pt x="11571" y="19636"/>
                    </a:lnTo>
                    <a:lnTo>
                      <a:pt x="13114" y="17673"/>
                    </a:lnTo>
                    <a:lnTo>
                      <a:pt x="14657" y="17673"/>
                    </a:lnTo>
                    <a:lnTo>
                      <a:pt x="16200" y="15709"/>
                    </a:lnTo>
                    <a:lnTo>
                      <a:pt x="16971" y="15709"/>
                    </a:lnTo>
                    <a:lnTo>
                      <a:pt x="18514" y="13745"/>
                    </a:lnTo>
                    <a:lnTo>
                      <a:pt x="20057" y="11782"/>
                    </a:lnTo>
                    <a:lnTo>
                      <a:pt x="21600" y="9818"/>
                    </a:lnTo>
                    <a:lnTo>
                      <a:pt x="21600" y="9818"/>
                    </a:lnTo>
                    <a:lnTo>
                      <a:pt x="200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299" name="Shape 5299"/>
              <p:cNvSpPr/>
              <p:nvPr/>
            </p:nvSpPr>
            <p:spPr>
              <a:xfrm>
                <a:off x="939800" y="777875"/>
                <a:ext cx="44450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4320"/>
                    </a:moveTo>
                    <a:lnTo>
                      <a:pt x="21600" y="4320"/>
                    </a:lnTo>
                    <a:lnTo>
                      <a:pt x="20829" y="4320"/>
                    </a:lnTo>
                    <a:lnTo>
                      <a:pt x="20057" y="2160"/>
                    </a:lnTo>
                    <a:lnTo>
                      <a:pt x="20057" y="2160"/>
                    </a:lnTo>
                    <a:lnTo>
                      <a:pt x="19286" y="2160"/>
                    </a:lnTo>
                    <a:lnTo>
                      <a:pt x="18514" y="0"/>
                    </a:lnTo>
                    <a:lnTo>
                      <a:pt x="17743" y="0"/>
                    </a:lnTo>
                    <a:lnTo>
                      <a:pt x="16971" y="0"/>
                    </a:lnTo>
                    <a:lnTo>
                      <a:pt x="16971" y="0"/>
                    </a:lnTo>
                    <a:lnTo>
                      <a:pt x="16200" y="0"/>
                    </a:lnTo>
                    <a:lnTo>
                      <a:pt x="15429" y="0"/>
                    </a:lnTo>
                    <a:lnTo>
                      <a:pt x="14657" y="0"/>
                    </a:lnTo>
                    <a:lnTo>
                      <a:pt x="13886" y="0"/>
                    </a:lnTo>
                    <a:lnTo>
                      <a:pt x="13114" y="0"/>
                    </a:lnTo>
                    <a:lnTo>
                      <a:pt x="12343" y="0"/>
                    </a:lnTo>
                    <a:lnTo>
                      <a:pt x="12343" y="0"/>
                    </a:lnTo>
                    <a:lnTo>
                      <a:pt x="11571" y="0"/>
                    </a:lnTo>
                    <a:lnTo>
                      <a:pt x="10029" y="2160"/>
                    </a:lnTo>
                    <a:lnTo>
                      <a:pt x="8486" y="2160"/>
                    </a:lnTo>
                    <a:lnTo>
                      <a:pt x="6943" y="4320"/>
                    </a:lnTo>
                    <a:lnTo>
                      <a:pt x="6171" y="6480"/>
                    </a:lnTo>
                    <a:lnTo>
                      <a:pt x="4629" y="6480"/>
                    </a:lnTo>
                    <a:lnTo>
                      <a:pt x="3086" y="8640"/>
                    </a:lnTo>
                    <a:lnTo>
                      <a:pt x="1543" y="10800"/>
                    </a:lnTo>
                    <a:lnTo>
                      <a:pt x="0" y="10800"/>
                    </a:lnTo>
                    <a:lnTo>
                      <a:pt x="1543" y="21600"/>
                    </a:lnTo>
                    <a:lnTo>
                      <a:pt x="3086" y="21600"/>
                    </a:lnTo>
                    <a:lnTo>
                      <a:pt x="4629" y="19440"/>
                    </a:lnTo>
                    <a:lnTo>
                      <a:pt x="6171" y="17280"/>
                    </a:lnTo>
                    <a:lnTo>
                      <a:pt x="7714" y="17280"/>
                    </a:lnTo>
                    <a:lnTo>
                      <a:pt x="8486" y="15120"/>
                    </a:lnTo>
                    <a:lnTo>
                      <a:pt x="10029" y="15120"/>
                    </a:lnTo>
                    <a:lnTo>
                      <a:pt x="10800" y="12960"/>
                    </a:lnTo>
                    <a:lnTo>
                      <a:pt x="12343" y="12960"/>
                    </a:lnTo>
                    <a:lnTo>
                      <a:pt x="13114" y="10800"/>
                    </a:lnTo>
                    <a:lnTo>
                      <a:pt x="13114" y="10800"/>
                    </a:lnTo>
                    <a:lnTo>
                      <a:pt x="13886" y="10800"/>
                    </a:lnTo>
                    <a:lnTo>
                      <a:pt x="14657" y="10800"/>
                    </a:lnTo>
                    <a:lnTo>
                      <a:pt x="14657" y="10800"/>
                    </a:lnTo>
                    <a:lnTo>
                      <a:pt x="15429" y="10800"/>
                    </a:lnTo>
                    <a:lnTo>
                      <a:pt x="15429" y="10800"/>
                    </a:lnTo>
                    <a:lnTo>
                      <a:pt x="16200" y="10800"/>
                    </a:lnTo>
                    <a:lnTo>
                      <a:pt x="16200" y="10800"/>
                    </a:lnTo>
                    <a:lnTo>
                      <a:pt x="16971" y="10800"/>
                    </a:lnTo>
                    <a:lnTo>
                      <a:pt x="16971" y="10800"/>
                    </a:lnTo>
                    <a:lnTo>
                      <a:pt x="17743" y="12960"/>
                    </a:lnTo>
                    <a:lnTo>
                      <a:pt x="17743" y="12960"/>
                    </a:lnTo>
                    <a:lnTo>
                      <a:pt x="18514" y="12960"/>
                    </a:lnTo>
                    <a:lnTo>
                      <a:pt x="18514" y="12960"/>
                    </a:lnTo>
                    <a:lnTo>
                      <a:pt x="18514" y="15120"/>
                    </a:lnTo>
                    <a:lnTo>
                      <a:pt x="18514" y="15120"/>
                    </a:lnTo>
                    <a:lnTo>
                      <a:pt x="21600" y="43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00" name="Shape 5300"/>
              <p:cNvSpPr/>
              <p:nvPr/>
            </p:nvSpPr>
            <p:spPr>
              <a:xfrm>
                <a:off x="977900" y="781050"/>
                <a:ext cx="12700" cy="444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00" y="21600"/>
                    </a:moveTo>
                    <a:lnTo>
                      <a:pt x="16200" y="21600"/>
                    </a:lnTo>
                    <a:lnTo>
                      <a:pt x="18900" y="20057"/>
                    </a:lnTo>
                    <a:lnTo>
                      <a:pt x="18900" y="19286"/>
                    </a:lnTo>
                    <a:lnTo>
                      <a:pt x="18900" y="17743"/>
                    </a:lnTo>
                    <a:lnTo>
                      <a:pt x="21600" y="16200"/>
                    </a:lnTo>
                    <a:lnTo>
                      <a:pt x="21600" y="14657"/>
                    </a:lnTo>
                    <a:lnTo>
                      <a:pt x="21600" y="13114"/>
                    </a:lnTo>
                    <a:lnTo>
                      <a:pt x="21600" y="11571"/>
                    </a:lnTo>
                    <a:lnTo>
                      <a:pt x="21600" y="10800"/>
                    </a:lnTo>
                    <a:lnTo>
                      <a:pt x="21600" y="10029"/>
                    </a:lnTo>
                    <a:lnTo>
                      <a:pt x="21600" y="9257"/>
                    </a:lnTo>
                    <a:lnTo>
                      <a:pt x="21600" y="8486"/>
                    </a:lnTo>
                    <a:lnTo>
                      <a:pt x="21600" y="7714"/>
                    </a:lnTo>
                    <a:lnTo>
                      <a:pt x="21600" y="6943"/>
                    </a:lnTo>
                    <a:lnTo>
                      <a:pt x="21600" y="6171"/>
                    </a:lnTo>
                    <a:lnTo>
                      <a:pt x="21600" y="5400"/>
                    </a:lnTo>
                    <a:lnTo>
                      <a:pt x="18900" y="4629"/>
                    </a:lnTo>
                    <a:lnTo>
                      <a:pt x="18900" y="4629"/>
                    </a:lnTo>
                    <a:lnTo>
                      <a:pt x="18900" y="3857"/>
                    </a:lnTo>
                    <a:lnTo>
                      <a:pt x="18900" y="3086"/>
                    </a:lnTo>
                    <a:lnTo>
                      <a:pt x="16200" y="2314"/>
                    </a:lnTo>
                    <a:lnTo>
                      <a:pt x="16200" y="1543"/>
                    </a:lnTo>
                    <a:lnTo>
                      <a:pt x="13500" y="1543"/>
                    </a:lnTo>
                    <a:lnTo>
                      <a:pt x="10800" y="771"/>
                    </a:lnTo>
                    <a:lnTo>
                      <a:pt x="10800" y="0"/>
                    </a:lnTo>
                    <a:lnTo>
                      <a:pt x="0" y="3857"/>
                    </a:lnTo>
                    <a:lnTo>
                      <a:pt x="2700" y="3857"/>
                    </a:lnTo>
                    <a:lnTo>
                      <a:pt x="2700" y="3857"/>
                    </a:lnTo>
                    <a:lnTo>
                      <a:pt x="2700" y="3857"/>
                    </a:lnTo>
                    <a:lnTo>
                      <a:pt x="5400" y="4629"/>
                    </a:lnTo>
                    <a:lnTo>
                      <a:pt x="5400" y="4629"/>
                    </a:lnTo>
                    <a:lnTo>
                      <a:pt x="5400" y="5400"/>
                    </a:lnTo>
                    <a:lnTo>
                      <a:pt x="5400" y="5400"/>
                    </a:lnTo>
                    <a:lnTo>
                      <a:pt x="5400" y="6171"/>
                    </a:lnTo>
                    <a:lnTo>
                      <a:pt x="5400" y="6171"/>
                    </a:lnTo>
                    <a:lnTo>
                      <a:pt x="8100" y="6943"/>
                    </a:lnTo>
                    <a:lnTo>
                      <a:pt x="8100" y="7714"/>
                    </a:lnTo>
                    <a:lnTo>
                      <a:pt x="8100" y="7714"/>
                    </a:lnTo>
                    <a:lnTo>
                      <a:pt x="8100" y="8486"/>
                    </a:lnTo>
                    <a:lnTo>
                      <a:pt x="8100" y="9257"/>
                    </a:lnTo>
                    <a:lnTo>
                      <a:pt x="8100" y="10029"/>
                    </a:lnTo>
                    <a:lnTo>
                      <a:pt x="8100" y="10029"/>
                    </a:lnTo>
                    <a:lnTo>
                      <a:pt x="8100" y="11571"/>
                    </a:lnTo>
                    <a:lnTo>
                      <a:pt x="8100" y="13114"/>
                    </a:lnTo>
                    <a:lnTo>
                      <a:pt x="5400" y="13886"/>
                    </a:lnTo>
                    <a:lnTo>
                      <a:pt x="5400" y="15429"/>
                    </a:lnTo>
                    <a:lnTo>
                      <a:pt x="5400" y="16971"/>
                    </a:lnTo>
                    <a:lnTo>
                      <a:pt x="5400" y="18514"/>
                    </a:lnTo>
                    <a:lnTo>
                      <a:pt x="2700" y="20057"/>
                    </a:lnTo>
                    <a:lnTo>
                      <a:pt x="2700" y="20829"/>
                    </a:lnTo>
                    <a:lnTo>
                      <a:pt x="2700" y="20829"/>
                    </a:lnTo>
                    <a:lnTo>
                      <a:pt x="16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01" name="Shape 5301"/>
              <p:cNvSpPr/>
              <p:nvPr/>
            </p:nvSpPr>
            <p:spPr>
              <a:xfrm>
                <a:off x="976312" y="823912"/>
                <a:ext cx="12701" cy="444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743"/>
                    </a:moveTo>
                    <a:lnTo>
                      <a:pt x="21600" y="17743"/>
                    </a:lnTo>
                    <a:lnTo>
                      <a:pt x="21600" y="17743"/>
                    </a:lnTo>
                    <a:lnTo>
                      <a:pt x="18900" y="17743"/>
                    </a:lnTo>
                    <a:lnTo>
                      <a:pt x="18900" y="17743"/>
                    </a:lnTo>
                    <a:lnTo>
                      <a:pt x="18900" y="16971"/>
                    </a:lnTo>
                    <a:lnTo>
                      <a:pt x="16200" y="16971"/>
                    </a:lnTo>
                    <a:lnTo>
                      <a:pt x="16200" y="16200"/>
                    </a:lnTo>
                    <a:lnTo>
                      <a:pt x="16200" y="16200"/>
                    </a:lnTo>
                    <a:lnTo>
                      <a:pt x="16200" y="15429"/>
                    </a:lnTo>
                    <a:lnTo>
                      <a:pt x="16200" y="15429"/>
                    </a:lnTo>
                    <a:lnTo>
                      <a:pt x="16200" y="14657"/>
                    </a:lnTo>
                    <a:lnTo>
                      <a:pt x="13500" y="14657"/>
                    </a:lnTo>
                    <a:lnTo>
                      <a:pt x="13500" y="13886"/>
                    </a:lnTo>
                    <a:lnTo>
                      <a:pt x="13500" y="13114"/>
                    </a:lnTo>
                    <a:lnTo>
                      <a:pt x="13500" y="12343"/>
                    </a:lnTo>
                    <a:lnTo>
                      <a:pt x="13500" y="12343"/>
                    </a:lnTo>
                    <a:lnTo>
                      <a:pt x="13500" y="11571"/>
                    </a:lnTo>
                    <a:lnTo>
                      <a:pt x="13500" y="10029"/>
                    </a:lnTo>
                    <a:lnTo>
                      <a:pt x="16200" y="9257"/>
                    </a:lnTo>
                    <a:lnTo>
                      <a:pt x="16200" y="7714"/>
                    </a:lnTo>
                    <a:lnTo>
                      <a:pt x="16200" y="6171"/>
                    </a:lnTo>
                    <a:lnTo>
                      <a:pt x="16200" y="4629"/>
                    </a:lnTo>
                    <a:lnTo>
                      <a:pt x="18900" y="3857"/>
                    </a:lnTo>
                    <a:lnTo>
                      <a:pt x="18900" y="2314"/>
                    </a:lnTo>
                    <a:lnTo>
                      <a:pt x="18900" y="771"/>
                    </a:lnTo>
                    <a:lnTo>
                      <a:pt x="5400" y="0"/>
                    </a:lnTo>
                    <a:lnTo>
                      <a:pt x="5400" y="1543"/>
                    </a:lnTo>
                    <a:lnTo>
                      <a:pt x="5400" y="3086"/>
                    </a:lnTo>
                    <a:lnTo>
                      <a:pt x="2700" y="3857"/>
                    </a:lnTo>
                    <a:lnTo>
                      <a:pt x="2700" y="5400"/>
                    </a:lnTo>
                    <a:lnTo>
                      <a:pt x="2700" y="6943"/>
                    </a:lnTo>
                    <a:lnTo>
                      <a:pt x="0" y="8486"/>
                    </a:lnTo>
                    <a:lnTo>
                      <a:pt x="0" y="10029"/>
                    </a:lnTo>
                    <a:lnTo>
                      <a:pt x="0" y="11571"/>
                    </a:lnTo>
                    <a:lnTo>
                      <a:pt x="0" y="12343"/>
                    </a:lnTo>
                    <a:lnTo>
                      <a:pt x="0" y="12343"/>
                    </a:lnTo>
                    <a:lnTo>
                      <a:pt x="0" y="13114"/>
                    </a:lnTo>
                    <a:lnTo>
                      <a:pt x="0" y="13886"/>
                    </a:lnTo>
                    <a:lnTo>
                      <a:pt x="0" y="14657"/>
                    </a:lnTo>
                    <a:lnTo>
                      <a:pt x="0" y="15429"/>
                    </a:lnTo>
                    <a:lnTo>
                      <a:pt x="0" y="16200"/>
                    </a:lnTo>
                    <a:lnTo>
                      <a:pt x="2700" y="16971"/>
                    </a:lnTo>
                    <a:lnTo>
                      <a:pt x="2700" y="17743"/>
                    </a:lnTo>
                    <a:lnTo>
                      <a:pt x="2700" y="17743"/>
                    </a:lnTo>
                    <a:lnTo>
                      <a:pt x="5400" y="18514"/>
                    </a:lnTo>
                    <a:lnTo>
                      <a:pt x="5400" y="19286"/>
                    </a:lnTo>
                    <a:lnTo>
                      <a:pt x="8100" y="20057"/>
                    </a:lnTo>
                    <a:lnTo>
                      <a:pt x="8100" y="20057"/>
                    </a:lnTo>
                    <a:lnTo>
                      <a:pt x="10800" y="20829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21600" y="177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02" name="Shape 5302"/>
              <p:cNvSpPr/>
              <p:nvPr/>
            </p:nvSpPr>
            <p:spPr>
              <a:xfrm>
                <a:off x="982662" y="855662"/>
                <a:ext cx="44451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057" y="0"/>
                    </a:moveTo>
                    <a:lnTo>
                      <a:pt x="20057" y="0"/>
                    </a:lnTo>
                    <a:lnTo>
                      <a:pt x="19286" y="0"/>
                    </a:lnTo>
                    <a:lnTo>
                      <a:pt x="17743" y="2160"/>
                    </a:lnTo>
                    <a:lnTo>
                      <a:pt x="16200" y="4320"/>
                    </a:lnTo>
                    <a:lnTo>
                      <a:pt x="15429" y="4320"/>
                    </a:lnTo>
                    <a:lnTo>
                      <a:pt x="13886" y="6480"/>
                    </a:lnTo>
                    <a:lnTo>
                      <a:pt x="12343" y="6480"/>
                    </a:lnTo>
                    <a:lnTo>
                      <a:pt x="11571" y="8640"/>
                    </a:lnTo>
                    <a:lnTo>
                      <a:pt x="10029" y="8640"/>
                    </a:lnTo>
                    <a:lnTo>
                      <a:pt x="9257" y="8640"/>
                    </a:lnTo>
                    <a:lnTo>
                      <a:pt x="9257" y="10800"/>
                    </a:lnTo>
                    <a:lnTo>
                      <a:pt x="8486" y="10800"/>
                    </a:lnTo>
                    <a:lnTo>
                      <a:pt x="7714" y="10800"/>
                    </a:lnTo>
                    <a:lnTo>
                      <a:pt x="6943" y="10800"/>
                    </a:lnTo>
                    <a:lnTo>
                      <a:pt x="6943" y="10800"/>
                    </a:lnTo>
                    <a:lnTo>
                      <a:pt x="6171" y="10800"/>
                    </a:lnTo>
                    <a:lnTo>
                      <a:pt x="5400" y="10800"/>
                    </a:lnTo>
                    <a:lnTo>
                      <a:pt x="5400" y="10800"/>
                    </a:lnTo>
                    <a:lnTo>
                      <a:pt x="4629" y="10800"/>
                    </a:lnTo>
                    <a:lnTo>
                      <a:pt x="4629" y="10800"/>
                    </a:lnTo>
                    <a:lnTo>
                      <a:pt x="3857" y="8640"/>
                    </a:lnTo>
                    <a:lnTo>
                      <a:pt x="3857" y="8640"/>
                    </a:lnTo>
                    <a:lnTo>
                      <a:pt x="3086" y="8640"/>
                    </a:lnTo>
                    <a:lnTo>
                      <a:pt x="3086" y="8640"/>
                    </a:lnTo>
                    <a:lnTo>
                      <a:pt x="3086" y="6480"/>
                    </a:lnTo>
                    <a:lnTo>
                      <a:pt x="0" y="17280"/>
                    </a:lnTo>
                    <a:lnTo>
                      <a:pt x="771" y="17280"/>
                    </a:lnTo>
                    <a:lnTo>
                      <a:pt x="1543" y="19440"/>
                    </a:lnTo>
                    <a:lnTo>
                      <a:pt x="2314" y="19440"/>
                    </a:lnTo>
                    <a:lnTo>
                      <a:pt x="3086" y="19440"/>
                    </a:lnTo>
                    <a:lnTo>
                      <a:pt x="3086" y="21600"/>
                    </a:lnTo>
                    <a:lnTo>
                      <a:pt x="3857" y="21600"/>
                    </a:lnTo>
                    <a:lnTo>
                      <a:pt x="4629" y="21600"/>
                    </a:lnTo>
                    <a:lnTo>
                      <a:pt x="5400" y="21600"/>
                    </a:lnTo>
                    <a:lnTo>
                      <a:pt x="6171" y="21600"/>
                    </a:lnTo>
                    <a:lnTo>
                      <a:pt x="6943" y="21600"/>
                    </a:lnTo>
                    <a:lnTo>
                      <a:pt x="7714" y="21600"/>
                    </a:lnTo>
                    <a:lnTo>
                      <a:pt x="8486" y="21600"/>
                    </a:lnTo>
                    <a:lnTo>
                      <a:pt x="9257" y="21600"/>
                    </a:lnTo>
                    <a:lnTo>
                      <a:pt x="10029" y="21600"/>
                    </a:lnTo>
                    <a:lnTo>
                      <a:pt x="10029" y="21600"/>
                    </a:lnTo>
                    <a:lnTo>
                      <a:pt x="11571" y="19440"/>
                    </a:lnTo>
                    <a:lnTo>
                      <a:pt x="12343" y="19440"/>
                    </a:lnTo>
                    <a:lnTo>
                      <a:pt x="13886" y="17280"/>
                    </a:lnTo>
                    <a:lnTo>
                      <a:pt x="15429" y="17280"/>
                    </a:lnTo>
                    <a:lnTo>
                      <a:pt x="16971" y="15120"/>
                    </a:lnTo>
                    <a:lnTo>
                      <a:pt x="17743" y="12960"/>
                    </a:lnTo>
                    <a:lnTo>
                      <a:pt x="19286" y="12960"/>
                    </a:lnTo>
                    <a:lnTo>
                      <a:pt x="20829" y="10800"/>
                    </a:ln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200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03" name="Shape 5303"/>
              <p:cNvSpPr/>
              <p:nvPr/>
            </p:nvSpPr>
            <p:spPr>
              <a:xfrm>
                <a:off x="1023937" y="844550"/>
                <a:ext cx="41276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600"/>
                    </a:moveTo>
                    <a:lnTo>
                      <a:pt x="21600" y="3600"/>
                    </a:lnTo>
                    <a:lnTo>
                      <a:pt x="20769" y="1800"/>
                    </a:lnTo>
                    <a:lnTo>
                      <a:pt x="19938" y="1800"/>
                    </a:lnTo>
                    <a:lnTo>
                      <a:pt x="19108" y="0"/>
                    </a:lnTo>
                    <a:lnTo>
                      <a:pt x="18277" y="0"/>
                    </a:lnTo>
                    <a:lnTo>
                      <a:pt x="18277" y="0"/>
                    </a:lnTo>
                    <a:lnTo>
                      <a:pt x="17446" y="0"/>
                    </a:lnTo>
                    <a:lnTo>
                      <a:pt x="16615" y="0"/>
                    </a:lnTo>
                    <a:lnTo>
                      <a:pt x="15785" y="0"/>
                    </a:lnTo>
                    <a:lnTo>
                      <a:pt x="14954" y="0"/>
                    </a:lnTo>
                    <a:lnTo>
                      <a:pt x="14123" y="0"/>
                    </a:lnTo>
                    <a:lnTo>
                      <a:pt x="14123" y="0"/>
                    </a:lnTo>
                    <a:lnTo>
                      <a:pt x="13292" y="0"/>
                    </a:lnTo>
                    <a:lnTo>
                      <a:pt x="12462" y="0"/>
                    </a:lnTo>
                    <a:lnTo>
                      <a:pt x="11631" y="1800"/>
                    </a:lnTo>
                    <a:lnTo>
                      <a:pt x="10800" y="1800"/>
                    </a:lnTo>
                    <a:lnTo>
                      <a:pt x="10800" y="1800"/>
                    </a:lnTo>
                    <a:lnTo>
                      <a:pt x="9138" y="3600"/>
                    </a:lnTo>
                    <a:lnTo>
                      <a:pt x="7477" y="5400"/>
                    </a:lnTo>
                    <a:lnTo>
                      <a:pt x="6646" y="5400"/>
                    </a:lnTo>
                    <a:lnTo>
                      <a:pt x="4985" y="7200"/>
                    </a:lnTo>
                    <a:lnTo>
                      <a:pt x="4154" y="9000"/>
                    </a:lnTo>
                    <a:lnTo>
                      <a:pt x="2492" y="10800"/>
                    </a:lnTo>
                    <a:lnTo>
                      <a:pt x="1662" y="10800"/>
                    </a:lnTo>
                    <a:lnTo>
                      <a:pt x="0" y="12600"/>
                    </a:lnTo>
                    <a:lnTo>
                      <a:pt x="1662" y="21600"/>
                    </a:lnTo>
                    <a:lnTo>
                      <a:pt x="3323" y="19800"/>
                    </a:lnTo>
                    <a:lnTo>
                      <a:pt x="4154" y="18000"/>
                    </a:lnTo>
                    <a:lnTo>
                      <a:pt x="5815" y="18000"/>
                    </a:lnTo>
                    <a:lnTo>
                      <a:pt x="6646" y="16200"/>
                    </a:lnTo>
                    <a:lnTo>
                      <a:pt x="8308" y="14400"/>
                    </a:lnTo>
                    <a:lnTo>
                      <a:pt x="9138" y="12600"/>
                    </a:lnTo>
                    <a:lnTo>
                      <a:pt x="10800" y="12600"/>
                    </a:lnTo>
                    <a:lnTo>
                      <a:pt x="11631" y="10800"/>
                    </a:lnTo>
                    <a:lnTo>
                      <a:pt x="12462" y="10800"/>
                    </a:lnTo>
                    <a:lnTo>
                      <a:pt x="13292" y="10800"/>
                    </a:lnTo>
                    <a:lnTo>
                      <a:pt x="13292" y="10800"/>
                    </a:lnTo>
                    <a:lnTo>
                      <a:pt x="14123" y="10800"/>
                    </a:lnTo>
                    <a:lnTo>
                      <a:pt x="14954" y="9000"/>
                    </a:lnTo>
                    <a:lnTo>
                      <a:pt x="14954" y="9000"/>
                    </a:lnTo>
                    <a:lnTo>
                      <a:pt x="15785" y="9000"/>
                    </a:lnTo>
                    <a:lnTo>
                      <a:pt x="15785" y="9000"/>
                    </a:lnTo>
                    <a:lnTo>
                      <a:pt x="16615" y="9000"/>
                    </a:lnTo>
                    <a:lnTo>
                      <a:pt x="16615" y="9000"/>
                    </a:lnTo>
                    <a:lnTo>
                      <a:pt x="17446" y="9000"/>
                    </a:lnTo>
                    <a:lnTo>
                      <a:pt x="17446" y="9000"/>
                    </a:lnTo>
                    <a:lnTo>
                      <a:pt x="17446" y="10800"/>
                    </a:lnTo>
                    <a:lnTo>
                      <a:pt x="18277" y="10800"/>
                    </a:lnTo>
                    <a:lnTo>
                      <a:pt x="18277" y="10800"/>
                    </a:lnTo>
                    <a:lnTo>
                      <a:pt x="18277" y="10800"/>
                    </a:lnTo>
                    <a:lnTo>
                      <a:pt x="18277" y="10800"/>
                    </a:lnTo>
                    <a:lnTo>
                      <a:pt x="21600" y="3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04" name="Shape 5304"/>
              <p:cNvSpPr/>
              <p:nvPr/>
            </p:nvSpPr>
            <p:spPr>
              <a:xfrm>
                <a:off x="1058862" y="847725"/>
                <a:ext cx="12701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00" y="21600"/>
                    </a:moveTo>
                    <a:lnTo>
                      <a:pt x="16200" y="21600"/>
                    </a:lnTo>
                    <a:lnTo>
                      <a:pt x="16200" y="20800"/>
                    </a:lnTo>
                    <a:lnTo>
                      <a:pt x="18900" y="19200"/>
                    </a:lnTo>
                    <a:lnTo>
                      <a:pt x="18900" y="17600"/>
                    </a:lnTo>
                    <a:lnTo>
                      <a:pt x="18900" y="16000"/>
                    </a:lnTo>
                    <a:lnTo>
                      <a:pt x="21600" y="14400"/>
                    </a:lnTo>
                    <a:lnTo>
                      <a:pt x="21600" y="12800"/>
                    </a:lnTo>
                    <a:lnTo>
                      <a:pt x="21600" y="12000"/>
                    </a:lnTo>
                    <a:lnTo>
                      <a:pt x="21600" y="10400"/>
                    </a:lnTo>
                    <a:lnTo>
                      <a:pt x="21600" y="9600"/>
                    </a:lnTo>
                    <a:lnTo>
                      <a:pt x="21600" y="8800"/>
                    </a:lnTo>
                    <a:lnTo>
                      <a:pt x="21600" y="8000"/>
                    </a:lnTo>
                    <a:lnTo>
                      <a:pt x="21600" y="7200"/>
                    </a:lnTo>
                    <a:lnTo>
                      <a:pt x="21600" y="6400"/>
                    </a:lnTo>
                    <a:lnTo>
                      <a:pt x="21600" y="5600"/>
                    </a:lnTo>
                    <a:lnTo>
                      <a:pt x="21600" y="5600"/>
                    </a:lnTo>
                    <a:lnTo>
                      <a:pt x="18900" y="4800"/>
                    </a:lnTo>
                    <a:lnTo>
                      <a:pt x="18900" y="4000"/>
                    </a:lnTo>
                    <a:lnTo>
                      <a:pt x="18900" y="3200"/>
                    </a:lnTo>
                    <a:lnTo>
                      <a:pt x="16200" y="2400"/>
                    </a:lnTo>
                    <a:lnTo>
                      <a:pt x="16200" y="1600"/>
                    </a:lnTo>
                    <a:lnTo>
                      <a:pt x="13500" y="1600"/>
                    </a:lnTo>
                    <a:lnTo>
                      <a:pt x="13500" y="800"/>
                    </a:lnTo>
                    <a:lnTo>
                      <a:pt x="10800" y="800"/>
                    </a:lnTo>
                    <a:lnTo>
                      <a:pt x="10800" y="0"/>
                    </a:lnTo>
                    <a:lnTo>
                      <a:pt x="0" y="3200"/>
                    </a:lnTo>
                    <a:lnTo>
                      <a:pt x="2700" y="3200"/>
                    </a:lnTo>
                    <a:lnTo>
                      <a:pt x="2700" y="4000"/>
                    </a:lnTo>
                    <a:lnTo>
                      <a:pt x="2700" y="4000"/>
                    </a:lnTo>
                    <a:lnTo>
                      <a:pt x="2700" y="4000"/>
                    </a:lnTo>
                    <a:lnTo>
                      <a:pt x="5400" y="4800"/>
                    </a:lnTo>
                    <a:lnTo>
                      <a:pt x="5400" y="4800"/>
                    </a:lnTo>
                    <a:lnTo>
                      <a:pt x="5400" y="5600"/>
                    </a:lnTo>
                    <a:lnTo>
                      <a:pt x="5400" y="5600"/>
                    </a:lnTo>
                    <a:lnTo>
                      <a:pt x="5400" y="6400"/>
                    </a:lnTo>
                    <a:lnTo>
                      <a:pt x="5400" y="6400"/>
                    </a:lnTo>
                    <a:lnTo>
                      <a:pt x="5400" y="7200"/>
                    </a:lnTo>
                    <a:lnTo>
                      <a:pt x="8100" y="8000"/>
                    </a:lnTo>
                    <a:lnTo>
                      <a:pt x="8100" y="8000"/>
                    </a:lnTo>
                    <a:lnTo>
                      <a:pt x="8100" y="8800"/>
                    </a:lnTo>
                    <a:lnTo>
                      <a:pt x="8100" y="9600"/>
                    </a:lnTo>
                    <a:lnTo>
                      <a:pt x="8100" y="10400"/>
                    </a:lnTo>
                    <a:lnTo>
                      <a:pt x="5400" y="11200"/>
                    </a:lnTo>
                    <a:lnTo>
                      <a:pt x="5400" y="12800"/>
                    </a:lnTo>
                    <a:lnTo>
                      <a:pt x="5400" y="14400"/>
                    </a:lnTo>
                    <a:lnTo>
                      <a:pt x="5400" y="15200"/>
                    </a:lnTo>
                    <a:lnTo>
                      <a:pt x="5400" y="16800"/>
                    </a:lnTo>
                    <a:lnTo>
                      <a:pt x="2700" y="18400"/>
                    </a:lnTo>
                    <a:lnTo>
                      <a:pt x="2700" y="20000"/>
                    </a:lnTo>
                    <a:lnTo>
                      <a:pt x="2700" y="21600"/>
                    </a:lnTo>
                    <a:lnTo>
                      <a:pt x="2700" y="21600"/>
                    </a:lnTo>
                    <a:lnTo>
                      <a:pt x="16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05" name="Shape 5305"/>
              <p:cNvSpPr/>
              <p:nvPr/>
            </p:nvSpPr>
            <p:spPr>
              <a:xfrm>
                <a:off x="1057275" y="890587"/>
                <a:ext cx="1111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400"/>
                    </a:moveTo>
                    <a:lnTo>
                      <a:pt x="21600" y="18400"/>
                    </a:lnTo>
                    <a:lnTo>
                      <a:pt x="21600" y="17600"/>
                    </a:lnTo>
                    <a:lnTo>
                      <a:pt x="21600" y="17600"/>
                    </a:lnTo>
                    <a:lnTo>
                      <a:pt x="21600" y="17600"/>
                    </a:lnTo>
                    <a:lnTo>
                      <a:pt x="18514" y="16800"/>
                    </a:lnTo>
                    <a:lnTo>
                      <a:pt x="18514" y="16800"/>
                    </a:lnTo>
                    <a:lnTo>
                      <a:pt x="18514" y="16800"/>
                    </a:lnTo>
                    <a:lnTo>
                      <a:pt x="18514" y="16000"/>
                    </a:lnTo>
                    <a:lnTo>
                      <a:pt x="18514" y="16000"/>
                    </a:lnTo>
                    <a:lnTo>
                      <a:pt x="15429" y="15200"/>
                    </a:lnTo>
                    <a:lnTo>
                      <a:pt x="15429" y="14400"/>
                    </a:lnTo>
                    <a:lnTo>
                      <a:pt x="15429" y="14400"/>
                    </a:lnTo>
                    <a:lnTo>
                      <a:pt x="15429" y="13600"/>
                    </a:lnTo>
                    <a:lnTo>
                      <a:pt x="15429" y="12800"/>
                    </a:lnTo>
                    <a:lnTo>
                      <a:pt x="15429" y="12800"/>
                    </a:lnTo>
                    <a:lnTo>
                      <a:pt x="15429" y="12000"/>
                    </a:lnTo>
                    <a:lnTo>
                      <a:pt x="15429" y="11200"/>
                    </a:lnTo>
                    <a:lnTo>
                      <a:pt x="15429" y="10400"/>
                    </a:lnTo>
                    <a:lnTo>
                      <a:pt x="15429" y="8800"/>
                    </a:lnTo>
                    <a:lnTo>
                      <a:pt x="18514" y="7200"/>
                    </a:lnTo>
                    <a:lnTo>
                      <a:pt x="18514" y="5600"/>
                    </a:lnTo>
                    <a:lnTo>
                      <a:pt x="18514" y="4800"/>
                    </a:lnTo>
                    <a:lnTo>
                      <a:pt x="18514" y="3200"/>
                    </a:lnTo>
                    <a:lnTo>
                      <a:pt x="21600" y="1600"/>
                    </a:lnTo>
                    <a:lnTo>
                      <a:pt x="21600" y="0"/>
                    </a:lnTo>
                    <a:lnTo>
                      <a:pt x="6171" y="0"/>
                    </a:lnTo>
                    <a:lnTo>
                      <a:pt x="3086" y="800"/>
                    </a:lnTo>
                    <a:lnTo>
                      <a:pt x="3086" y="2400"/>
                    </a:lnTo>
                    <a:lnTo>
                      <a:pt x="3086" y="4000"/>
                    </a:lnTo>
                    <a:lnTo>
                      <a:pt x="0" y="5600"/>
                    </a:lnTo>
                    <a:lnTo>
                      <a:pt x="0" y="6400"/>
                    </a:lnTo>
                    <a:lnTo>
                      <a:pt x="0" y="8000"/>
                    </a:lnTo>
                    <a:lnTo>
                      <a:pt x="0" y="9600"/>
                    </a:lnTo>
                    <a:lnTo>
                      <a:pt x="0" y="11200"/>
                    </a:lnTo>
                    <a:lnTo>
                      <a:pt x="0" y="12000"/>
                    </a:lnTo>
                    <a:lnTo>
                      <a:pt x="0" y="12800"/>
                    </a:lnTo>
                    <a:lnTo>
                      <a:pt x="0" y="13600"/>
                    </a:lnTo>
                    <a:lnTo>
                      <a:pt x="0" y="14400"/>
                    </a:lnTo>
                    <a:lnTo>
                      <a:pt x="0" y="14400"/>
                    </a:lnTo>
                    <a:lnTo>
                      <a:pt x="0" y="15200"/>
                    </a:lnTo>
                    <a:lnTo>
                      <a:pt x="0" y="16000"/>
                    </a:lnTo>
                    <a:lnTo>
                      <a:pt x="0" y="16800"/>
                    </a:lnTo>
                    <a:lnTo>
                      <a:pt x="3086" y="17600"/>
                    </a:lnTo>
                    <a:lnTo>
                      <a:pt x="3086" y="18400"/>
                    </a:lnTo>
                    <a:lnTo>
                      <a:pt x="3086" y="19200"/>
                    </a:lnTo>
                    <a:lnTo>
                      <a:pt x="6171" y="19200"/>
                    </a:lnTo>
                    <a:lnTo>
                      <a:pt x="6171" y="20000"/>
                    </a:lnTo>
                    <a:lnTo>
                      <a:pt x="9257" y="20800"/>
                    </a:lnTo>
                    <a:lnTo>
                      <a:pt x="9257" y="20800"/>
                    </a:lnTo>
                    <a:lnTo>
                      <a:pt x="12343" y="21600"/>
                    </a:lnTo>
                    <a:lnTo>
                      <a:pt x="12343" y="21600"/>
                    </a:lnTo>
                    <a:lnTo>
                      <a:pt x="21600" y="18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06" name="Shape 5306"/>
              <p:cNvSpPr/>
              <p:nvPr/>
            </p:nvSpPr>
            <p:spPr>
              <a:xfrm>
                <a:off x="1063625" y="920750"/>
                <a:ext cx="42863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800" y="0"/>
                    </a:moveTo>
                    <a:lnTo>
                      <a:pt x="20800" y="0"/>
                    </a:lnTo>
                    <a:lnTo>
                      <a:pt x="19200" y="0"/>
                    </a:lnTo>
                    <a:lnTo>
                      <a:pt x="17600" y="1964"/>
                    </a:lnTo>
                    <a:lnTo>
                      <a:pt x="16000" y="3927"/>
                    </a:lnTo>
                    <a:lnTo>
                      <a:pt x="14400" y="3927"/>
                    </a:lnTo>
                    <a:lnTo>
                      <a:pt x="13600" y="5891"/>
                    </a:lnTo>
                    <a:lnTo>
                      <a:pt x="12000" y="5891"/>
                    </a:lnTo>
                    <a:lnTo>
                      <a:pt x="10400" y="7855"/>
                    </a:lnTo>
                    <a:lnTo>
                      <a:pt x="9600" y="7855"/>
                    </a:lnTo>
                    <a:lnTo>
                      <a:pt x="8800" y="9818"/>
                    </a:lnTo>
                    <a:lnTo>
                      <a:pt x="8000" y="9818"/>
                    </a:lnTo>
                    <a:lnTo>
                      <a:pt x="8000" y="9818"/>
                    </a:lnTo>
                    <a:lnTo>
                      <a:pt x="7200" y="9818"/>
                    </a:lnTo>
                    <a:lnTo>
                      <a:pt x="6400" y="9818"/>
                    </a:lnTo>
                    <a:lnTo>
                      <a:pt x="6400" y="9818"/>
                    </a:lnTo>
                    <a:lnTo>
                      <a:pt x="5600" y="9818"/>
                    </a:lnTo>
                    <a:lnTo>
                      <a:pt x="5600" y="9818"/>
                    </a:lnTo>
                    <a:lnTo>
                      <a:pt x="4800" y="9818"/>
                    </a:lnTo>
                    <a:lnTo>
                      <a:pt x="4800" y="9818"/>
                    </a:lnTo>
                    <a:lnTo>
                      <a:pt x="4000" y="9818"/>
                    </a:lnTo>
                    <a:lnTo>
                      <a:pt x="4000" y="9818"/>
                    </a:lnTo>
                    <a:lnTo>
                      <a:pt x="4000" y="9818"/>
                    </a:lnTo>
                    <a:lnTo>
                      <a:pt x="3200" y="7855"/>
                    </a:lnTo>
                    <a:lnTo>
                      <a:pt x="3200" y="7855"/>
                    </a:lnTo>
                    <a:lnTo>
                      <a:pt x="2400" y="7855"/>
                    </a:lnTo>
                    <a:lnTo>
                      <a:pt x="0" y="15709"/>
                    </a:lnTo>
                    <a:lnTo>
                      <a:pt x="800" y="17673"/>
                    </a:lnTo>
                    <a:lnTo>
                      <a:pt x="1600" y="17673"/>
                    </a:lnTo>
                    <a:lnTo>
                      <a:pt x="1600" y="17673"/>
                    </a:lnTo>
                    <a:lnTo>
                      <a:pt x="2400" y="19636"/>
                    </a:lnTo>
                    <a:lnTo>
                      <a:pt x="3200" y="19636"/>
                    </a:lnTo>
                    <a:lnTo>
                      <a:pt x="4000" y="19636"/>
                    </a:lnTo>
                    <a:lnTo>
                      <a:pt x="4800" y="19636"/>
                    </a:lnTo>
                    <a:lnTo>
                      <a:pt x="4800" y="19636"/>
                    </a:lnTo>
                    <a:lnTo>
                      <a:pt x="5600" y="21600"/>
                    </a:lnTo>
                    <a:lnTo>
                      <a:pt x="6400" y="19636"/>
                    </a:lnTo>
                    <a:lnTo>
                      <a:pt x="7200" y="19636"/>
                    </a:lnTo>
                    <a:lnTo>
                      <a:pt x="8000" y="19636"/>
                    </a:lnTo>
                    <a:lnTo>
                      <a:pt x="8800" y="19636"/>
                    </a:lnTo>
                    <a:lnTo>
                      <a:pt x="8800" y="19636"/>
                    </a:lnTo>
                    <a:lnTo>
                      <a:pt x="9600" y="19636"/>
                    </a:lnTo>
                    <a:lnTo>
                      <a:pt x="10400" y="19636"/>
                    </a:lnTo>
                    <a:lnTo>
                      <a:pt x="12000" y="17673"/>
                    </a:lnTo>
                    <a:lnTo>
                      <a:pt x="13600" y="17673"/>
                    </a:lnTo>
                    <a:lnTo>
                      <a:pt x="14400" y="15709"/>
                    </a:lnTo>
                    <a:lnTo>
                      <a:pt x="16000" y="15709"/>
                    </a:lnTo>
                    <a:lnTo>
                      <a:pt x="17600" y="13745"/>
                    </a:lnTo>
                    <a:lnTo>
                      <a:pt x="19200" y="11782"/>
                    </a:lnTo>
                    <a:lnTo>
                      <a:pt x="20800" y="11782"/>
                    </a:lnTo>
                    <a:lnTo>
                      <a:pt x="21600" y="9818"/>
                    </a:lnTo>
                    <a:lnTo>
                      <a:pt x="21600" y="9818"/>
                    </a:lnTo>
                    <a:lnTo>
                      <a:pt x="208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07" name="Shape 5307"/>
              <p:cNvSpPr/>
              <p:nvPr/>
            </p:nvSpPr>
            <p:spPr>
              <a:xfrm>
                <a:off x="1104900" y="917575"/>
                <a:ext cx="36513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800"/>
                    </a:move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20661" y="8100"/>
                    </a:lnTo>
                    <a:lnTo>
                      <a:pt x="19722" y="8100"/>
                    </a:lnTo>
                    <a:lnTo>
                      <a:pt x="19722" y="5400"/>
                    </a:lnTo>
                    <a:lnTo>
                      <a:pt x="18783" y="5400"/>
                    </a:lnTo>
                    <a:lnTo>
                      <a:pt x="18783" y="5400"/>
                    </a:lnTo>
                    <a:lnTo>
                      <a:pt x="17843" y="2700"/>
                    </a:lnTo>
                    <a:lnTo>
                      <a:pt x="16904" y="2700"/>
                    </a:lnTo>
                    <a:lnTo>
                      <a:pt x="16904" y="2700"/>
                    </a:lnTo>
                    <a:lnTo>
                      <a:pt x="15965" y="2700"/>
                    </a:lnTo>
                    <a:lnTo>
                      <a:pt x="15965" y="2700"/>
                    </a:lnTo>
                    <a:lnTo>
                      <a:pt x="15026" y="0"/>
                    </a:lnTo>
                    <a:lnTo>
                      <a:pt x="14087" y="0"/>
                    </a:lnTo>
                    <a:lnTo>
                      <a:pt x="13148" y="0"/>
                    </a:lnTo>
                    <a:lnTo>
                      <a:pt x="13148" y="0"/>
                    </a:lnTo>
                    <a:lnTo>
                      <a:pt x="12209" y="0"/>
                    </a:lnTo>
                    <a:lnTo>
                      <a:pt x="11270" y="0"/>
                    </a:lnTo>
                    <a:lnTo>
                      <a:pt x="11270" y="0"/>
                    </a:lnTo>
                    <a:lnTo>
                      <a:pt x="10330" y="0"/>
                    </a:lnTo>
                    <a:lnTo>
                      <a:pt x="9391" y="0"/>
                    </a:lnTo>
                    <a:lnTo>
                      <a:pt x="8452" y="0"/>
                    </a:lnTo>
                    <a:lnTo>
                      <a:pt x="8452" y="0"/>
                    </a:lnTo>
                    <a:lnTo>
                      <a:pt x="7513" y="0"/>
                    </a:lnTo>
                    <a:lnTo>
                      <a:pt x="6574" y="0"/>
                    </a:lnTo>
                    <a:lnTo>
                      <a:pt x="4696" y="2700"/>
                    </a:lnTo>
                    <a:lnTo>
                      <a:pt x="3757" y="2700"/>
                    </a:lnTo>
                    <a:lnTo>
                      <a:pt x="1878" y="2700"/>
                    </a:lnTo>
                    <a:lnTo>
                      <a:pt x="0" y="5400"/>
                    </a:lnTo>
                    <a:lnTo>
                      <a:pt x="939" y="18900"/>
                    </a:lnTo>
                    <a:lnTo>
                      <a:pt x="2817" y="18900"/>
                    </a:lnTo>
                    <a:lnTo>
                      <a:pt x="4696" y="16200"/>
                    </a:lnTo>
                    <a:lnTo>
                      <a:pt x="5635" y="16200"/>
                    </a:lnTo>
                    <a:lnTo>
                      <a:pt x="7513" y="13500"/>
                    </a:lnTo>
                    <a:lnTo>
                      <a:pt x="8452" y="13500"/>
                    </a:lnTo>
                    <a:lnTo>
                      <a:pt x="8452" y="13500"/>
                    </a:lnTo>
                    <a:lnTo>
                      <a:pt x="9391" y="13500"/>
                    </a:lnTo>
                    <a:lnTo>
                      <a:pt x="10330" y="13500"/>
                    </a:lnTo>
                    <a:lnTo>
                      <a:pt x="10330" y="13500"/>
                    </a:lnTo>
                    <a:lnTo>
                      <a:pt x="11270" y="13500"/>
                    </a:lnTo>
                    <a:lnTo>
                      <a:pt x="11270" y="13500"/>
                    </a:lnTo>
                    <a:lnTo>
                      <a:pt x="12209" y="13500"/>
                    </a:lnTo>
                    <a:lnTo>
                      <a:pt x="12209" y="13500"/>
                    </a:lnTo>
                    <a:lnTo>
                      <a:pt x="13148" y="13500"/>
                    </a:lnTo>
                    <a:lnTo>
                      <a:pt x="13148" y="13500"/>
                    </a:lnTo>
                    <a:lnTo>
                      <a:pt x="14087" y="13500"/>
                    </a:lnTo>
                    <a:lnTo>
                      <a:pt x="14087" y="16200"/>
                    </a:lnTo>
                    <a:lnTo>
                      <a:pt x="14087" y="16200"/>
                    </a:lnTo>
                    <a:lnTo>
                      <a:pt x="15026" y="16200"/>
                    </a:lnTo>
                    <a:lnTo>
                      <a:pt x="15026" y="16200"/>
                    </a:lnTo>
                    <a:lnTo>
                      <a:pt x="15965" y="16200"/>
                    </a:lnTo>
                    <a:lnTo>
                      <a:pt x="15965" y="18900"/>
                    </a:lnTo>
                    <a:lnTo>
                      <a:pt x="16904" y="18900"/>
                    </a:lnTo>
                    <a:lnTo>
                      <a:pt x="16904" y="18900"/>
                    </a:lnTo>
                    <a:lnTo>
                      <a:pt x="16904" y="18900"/>
                    </a:lnTo>
                    <a:lnTo>
                      <a:pt x="17843" y="21600"/>
                    </a:lnTo>
                    <a:lnTo>
                      <a:pt x="17843" y="21600"/>
                    </a:lnTo>
                    <a:lnTo>
                      <a:pt x="18783" y="21600"/>
                    </a:lnTo>
                    <a:lnTo>
                      <a:pt x="18783" y="21600"/>
                    </a:lnTo>
                    <a:lnTo>
                      <a:pt x="2160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08" name="Shape 5308"/>
              <p:cNvSpPr/>
              <p:nvPr/>
            </p:nvSpPr>
            <p:spPr>
              <a:xfrm>
                <a:off x="1136650" y="923925"/>
                <a:ext cx="15875" cy="3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618"/>
                    </a:moveTo>
                    <a:lnTo>
                      <a:pt x="21600" y="20618"/>
                    </a:lnTo>
                    <a:lnTo>
                      <a:pt x="21600" y="19636"/>
                    </a:lnTo>
                    <a:lnTo>
                      <a:pt x="21600" y="18655"/>
                    </a:lnTo>
                    <a:lnTo>
                      <a:pt x="21600" y="16691"/>
                    </a:lnTo>
                    <a:lnTo>
                      <a:pt x="21600" y="15709"/>
                    </a:lnTo>
                    <a:lnTo>
                      <a:pt x="21600" y="13745"/>
                    </a:lnTo>
                    <a:lnTo>
                      <a:pt x="19440" y="12764"/>
                    </a:lnTo>
                    <a:lnTo>
                      <a:pt x="19440" y="11782"/>
                    </a:lnTo>
                    <a:lnTo>
                      <a:pt x="19440" y="9818"/>
                    </a:lnTo>
                    <a:lnTo>
                      <a:pt x="19440" y="8836"/>
                    </a:lnTo>
                    <a:lnTo>
                      <a:pt x="19440" y="8836"/>
                    </a:lnTo>
                    <a:lnTo>
                      <a:pt x="17280" y="7855"/>
                    </a:lnTo>
                    <a:lnTo>
                      <a:pt x="17280" y="6873"/>
                    </a:lnTo>
                    <a:lnTo>
                      <a:pt x="17280" y="6873"/>
                    </a:lnTo>
                    <a:lnTo>
                      <a:pt x="17280" y="5891"/>
                    </a:lnTo>
                    <a:lnTo>
                      <a:pt x="15120" y="5891"/>
                    </a:lnTo>
                    <a:lnTo>
                      <a:pt x="15120" y="4909"/>
                    </a:lnTo>
                    <a:lnTo>
                      <a:pt x="15120" y="3927"/>
                    </a:lnTo>
                    <a:lnTo>
                      <a:pt x="12960" y="3927"/>
                    </a:lnTo>
                    <a:lnTo>
                      <a:pt x="12960" y="2945"/>
                    </a:lnTo>
                    <a:lnTo>
                      <a:pt x="12960" y="1964"/>
                    </a:lnTo>
                    <a:lnTo>
                      <a:pt x="10800" y="1964"/>
                    </a:lnTo>
                    <a:lnTo>
                      <a:pt x="8640" y="982"/>
                    </a:lnTo>
                    <a:lnTo>
                      <a:pt x="8640" y="982"/>
                    </a:lnTo>
                    <a:lnTo>
                      <a:pt x="6480" y="0"/>
                    </a:lnTo>
                    <a:lnTo>
                      <a:pt x="0" y="3927"/>
                    </a:lnTo>
                    <a:lnTo>
                      <a:pt x="0" y="4909"/>
                    </a:lnTo>
                    <a:lnTo>
                      <a:pt x="2160" y="4909"/>
                    </a:lnTo>
                    <a:lnTo>
                      <a:pt x="2160" y="4909"/>
                    </a:lnTo>
                    <a:lnTo>
                      <a:pt x="2160" y="5891"/>
                    </a:lnTo>
                    <a:lnTo>
                      <a:pt x="4320" y="5891"/>
                    </a:lnTo>
                    <a:lnTo>
                      <a:pt x="4320" y="6873"/>
                    </a:lnTo>
                    <a:lnTo>
                      <a:pt x="4320" y="6873"/>
                    </a:lnTo>
                    <a:lnTo>
                      <a:pt x="4320" y="6873"/>
                    </a:lnTo>
                    <a:lnTo>
                      <a:pt x="6480" y="7855"/>
                    </a:lnTo>
                    <a:lnTo>
                      <a:pt x="6480" y="7855"/>
                    </a:lnTo>
                    <a:lnTo>
                      <a:pt x="6480" y="8836"/>
                    </a:lnTo>
                    <a:lnTo>
                      <a:pt x="6480" y="8836"/>
                    </a:lnTo>
                    <a:lnTo>
                      <a:pt x="6480" y="9818"/>
                    </a:lnTo>
                    <a:lnTo>
                      <a:pt x="6480" y="9818"/>
                    </a:lnTo>
                    <a:lnTo>
                      <a:pt x="8640" y="10800"/>
                    </a:lnTo>
                    <a:lnTo>
                      <a:pt x="8640" y="10800"/>
                    </a:lnTo>
                    <a:lnTo>
                      <a:pt x="8640" y="11782"/>
                    </a:lnTo>
                    <a:lnTo>
                      <a:pt x="8640" y="13745"/>
                    </a:lnTo>
                    <a:lnTo>
                      <a:pt x="8640" y="14727"/>
                    </a:lnTo>
                    <a:lnTo>
                      <a:pt x="8640" y="15709"/>
                    </a:lnTo>
                    <a:lnTo>
                      <a:pt x="10800" y="17673"/>
                    </a:lnTo>
                    <a:lnTo>
                      <a:pt x="10800" y="18655"/>
                    </a:lnTo>
                    <a:lnTo>
                      <a:pt x="10800" y="20618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21600" y="2061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09" name="Shape 5309"/>
              <p:cNvSpPr/>
              <p:nvPr/>
            </p:nvSpPr>
            <p:spPr>
              <a:xfrm>
                <a:off x="1144587" y="957262"/>
                <a:ext cx="22226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518"/>
                    </a:moveTo>
                    <a:lnTo>
                      <a:pt x="21600" y="16518"/>
                    </a:lnTo>
                    <a:lnTo>
                      <a:pt x="20057" y="13976"/>
                    </a:lnTo>
                    <a:lnTo>
                      <a:pt x="16971" y="12706"/>
                    </a:lnTo>
                    <a:lnTo>
                      <a:pt x="15429" y="12706"/>
                    </a:lnTo>
                    <a:lnTo>
                      <a:pt x="15429" y="11435"/>
                    </a:lnTo>
                    <a:lnTo>
                      <a:pt x="13886" y="11435"/>
                    </a:lnTo>
                    <a:lnTo>
                      <a:pt x="13886" y="10165"/>
                    </a:lnTo>
                    <a:lnTo>
                      <a:pt x="12343" y="10165"/>
                    </a:lnTo>
                    <a:lnTo>
                      <a:pt x="12343" y="8894"/>
                    </a:lnTo>
                    <a:lnTo>
                      <a:pt x="12343" y="8894"/>
                    </a:lnTo>
                    <a:lnTo>
                      <a:pt x="12343" y="8894"/>
                    </a:lnTo>
                    <a:lnTo>
                      <a:pt x="10800" y="7624"/>
                    </a:lnTo>
                    <a:lnTo>
                      <a:pt x="10800" y="7624"/>
                    </a:lnTo>
                    <a:lnTo>
                      <a:pt x="10800" y="6353"/>
                    </a:lnTo>
                    <a:lnTo>
                      <a:pt x="10800" y="6353"/>
                    </a:lnTo>
                    <a:lnTo>
                      <a:pt x="10800" y="6353"/>
                    </a:lnTo>
                    <a:lnTo>
                      <a:pt x="9257" y="5082"/>
                    </a:lnTo>
                    <a:lnTo>
                      <a:pt x="9257" y="3812"/>
                    </a:lnTo>
                    <a:lnTo>
                      <a:pt x="9257" y="3812"/>
                    </a:lnTo>
                    <a:lnTo>
                      <a:pt x="9257" y="2541"/>
                    </a:lnTo>
                    <a:lnTo>
                      <a:pt x="9257" y="2541"/>
                    </a:lnTo>
                    <a:lnTo>
                      <a:pt x="9257" y="1271"/>
                    </a:lnTo>
                    <a:lnTo>
                      <a:pt x="7714" y="0"/>
                    </a:lnTo>
                    <a:lnTo>
                      <a:pt x="0" y="1271"/>
                    </a:lnTo>
                    <a:lnTo>
                      <a:pt x="0" y="2541"/>
                    </a:lnTo>
                    <a:lnTo>
                      <a:pt x="1543" y="3812"/>
                    </a:lnTo>
                    <a:lnTo>
                      <a:pt x="1543" y="5082"/>
                    </a:lnTo>
                    <a:lnTo>
                      <a:pt x="1543" y="6353"/>
                    </a:lnTo>
                    <a:lnTo>
                      <a:pt x="1543" y="6353"/>
                    </a:lnTo>
                    <a:lnTo>
                      <a:pt x="1543" y="7624"/>
                    </a:lnTo>
                    <a:lnTo>
                      <a:pt x="3086" y="7624"/>
                    </a:lnTo>
                    <a:lnTo>
                      <a:pt x="3086" y="8894"/>
                    </a:lnTo>
                    <a:lnTo>
                      <a:pt x="3086" y="10165"/>
                    </a:lnTo>
                    <a:lnTo>
                      <a:pt x="3086" y="10165"/>
                    </a:lnTo>
                    <a:lnTo>
                      <a:pt x="4629" y="11435"/>
                    </a:lnTo>
                    <a:lnTo>
                      <a:pt x="4629" y="11435"/>
                    </a:lnTo>
                    <a:lnTo>
                      <a:pt x="6171" y="12706"/>
                    </a:lnTo>
                    <a:lnTo>
                      <a:pt x="6171" y="13976"/>
                    </a:lnTo>
                    <a:lnTo>
                      <a:pt x="6171" y="13976"/>
                    </a:lnTo>
                    <a:lnTo>
                      <a:pt x="7714" y="13976"/>
                    </a:lnTo>
                    <a:lnTo>
                      <a:pt x="7714" y="15247"/>
                    </a:lnTo>
                    <a:lnTo>
                      <a:pt x="9257" y="16518"/>
                    </a:lnTo>
                    <a:lnTo>
                      <a:pt x="10800" y="17788"/>
                    </a:lnTo>
                    <a:lnTo>
                      <a:pt x="12343" y="17788"/>
                    </a:lnTo>
                    <a:lnTo>
                      <a:pt x="13886" y="20329"/>
                    </a:lnTo>
                    <a:lnTo>
                      <a:pt x="16971" y="21600"/>
                    </a:lnTo>
                    <a:lnTo>
                      <a:pt x="16971" y="21600"/>
                    </a:lnTo>
                    <a:lnTo>
                      <a:pt x="21600" y="1651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10" name="Shape 5310"/>
              <p:cNvSpPr/>
              <p:nvPr/>
            </p:nvSpPr>
            <p:spPr>
              <a:xfrm>
                <a:off x="1162050" y="977900"/>
                <a:ext cx="41275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800"/>
                    </a:moveTo>
                    <a:lnTo>
                      <a:pt x="20769" y="15600"/>
                    </a:lnTo>
                    <a:lnTo>
                      <a:pt x="19938" y="14400"/>
                    </a:lnTo>
                    <a:lnTo>
                      <a:pt x="18277" y="13200"/>
                    </a:lnTo>
                    <a:lnTo>
                      <a:pt x="17446" y="12000"/>
                    </a:lnTo>
                    <a:lnTo>
                      <a:pt x="15785" y="9600"/>
                    </a:lnTo>
                    <a:lnTo>
                      <a:pt x="14123" y="8400"/>
                    </a:lnTo>
                    <a:lnTo>
                      <a:pt x="13292" y="7200"/>
                    </a:lnTo>
                    <a:lnTo>
                      <a:pt x="11631" y="6000"/>
                    </a:lnTo>
                    <a:lnTo>
                      <a:pt x="10800" y="6000"/>
                    </a:lnTo>
                    <a:lnTo>
                      <a:pt x="9138" y="4800"/>
                    </a:lnTo>
                    <a:lnTo>
                      <a:pt x="7477" y="3600"/>
                    </a:lnTo>
                    <a:lnTo>
                      <a:pt x="5815" y="2400"/>
                    </a:lnTo>
                    <a:lnTo>
                      <a:pt x="4985" y="2400"/>
                    </a:lnTo>
                    <a:lnTo>
                      <a:pt x="4154" y="1200"/>
                    </a:lnTo>
                    <a:lnTo>
                      <a:pt x="4154" y="1200"/>
                    </a:lnTo>
                    <a:lnTo>
                      <a:pt x="3323" y="1200"/>
                    </a:lnTo>
                    <a:lnTo>
                      <a:pt x="3323" y="0"/>
                    </a:lnTo>
                    <a:lnTo>
                      <a:pt x="2492" y="0"/>
                    </a:lnTo>
                    <a:lnTo>
                      <a:pt x="0" y="4800"/>
                    </a:lnTo>
                    <a:lnTo>
                      <a:pt x="831" y="4800"/>
                    </a:lnTo>
                    <a:lnTo>
                      <a:pt x="831" y="6000"/>
                    </a:lnTo>
                    <a:lnTo>
                      <a:pt x="1662" y="6000"/>
                    </a:lnTo>
                    <a:lnTo>
                      <a:pt x="2492" y="7200"/>
                    </a:lnTo>
                    <a:lnTo>
                      <a:pt x="3323" y="8400"/>
                    </a:lnTo>
                    <a:lnTo>
                      <a:pt x="4154" y="8400"/>
                    </a:lnTo>
                    <a:lnTo>
                      <a:pt x="5815" y="9600"/>
                    </a:lnTo>
                    <a:lnTo>
                      <a:pt x="7477" y="10800"/>
                    </a:lnTo>
                    <a:lnTo>
                      <a:pt x="8308" y="12000"/>
                    </a:lnTo>
                    <a:lnTo>
                      <a:pt x="9138" y="12000"/>
                    </a:lnTo>
                    <a:lnTo>
                      <a:pt x="10800" y="13200"/>
                    </a:lnTo>
                    <a:lnTo>
                      <a:pt x="11631" y="14400"/>
                    </a:lnTo>
                    <a:lnTo>
                      <a:pt x="13292" y="15600"/>
                    </a:lnTo>
                    <a:lnTo>
                      <a:pt x="14954" y="16800"/>
                    </a:lnTo>
                    <a:lnTo>
                      <a:pt x="15785" y="18000"/>
                    </a:lnTo>
                    <a:lnTo>
                      <a:pt x="16615" y="19200"/>
                    </a:lnTo>
                    <a:lnTo>
                      <a:pt x="18277" y="20400"/>
                    </a:lnTo>
                    <a:lnTo>
                      <a:pt x="19108" y="21600"/>
                    </a:lnTo>
                    <a:lnTo>
                      <a:pt x="21600" y="16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11" name="Shape 5311"/>
              <p:cNvSpPr/>
              <p:nvPr/>
            </p:nvSpPr>
            <p:spPr>
              <a:xfrm>
                <a:off x="1146175" y="947737"/>
                <a:ext cx="88900" cy="825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10800" y="0"/>
                    </a:lnTo>
                    <a:lnTo>
                      <a:pt x="10800" y="0"/>
                    </a:lnTo>
                    <a:lnTo>
                      <a:pt x="10800" y="415"/>
                    </a:lnTo>
                    <a:lnTo>
                      <a:pt x="10800" y="415"/>
                    </a:lnTo>
                    <a:lnTo>
                      <a:pt x="10800" y="415"/>
                    </a:lnTo>
                    <a:lnTo>
                      <a:pt x="10800" y="415"/>
                    </a:lnTo>
                    <a:lnTo>
                      <a:pt x="10800" y="831"/>
                    </a:lnTo>
                    <a:lnTo>
                      <a:pt x="10414" y="831"/>
                    </a:lnTo>
                    <a:lnTo>
                      <a:pt x="10414" y="831"/>
                    </a:lnTo>
                    <a:lnTo>
                      <a:pt x="10414" y="831"/>
                    </a:lnTo>
                    <a:lnTo>
                      <a:pt x="10414" y="831"/>
                    </a:lnTo>
                    <a:lnTo>
                      <a:pt x="10414" y="831"/>
                    </a:lnTo>
                    <a:lnTo>
                      <a:pt x="10414" y="1246"/>
                    </a:lnTo>
                    <a:lnTo>
                      <a:pt x="10414" y="1246"/>
                    </a:lnTo>
                    <a:lnTo>
                      <a:pt x="10414" y="1246"/>
                    </a:lnTo>
                    <a:lnTo>
                      <a:pt x="10414" y="1246"/>
                    </a:lnTo>
                    <a:lnTo>
                      <a:pt x="10414" y="1246"/>
                    </a:lnTo>
                    <a:lnTo>
                      <a:pt x="10414" y="1662"/>
                    </a:lnTo>
                    <a:lnTo>
                      <a:pt x="10414" y="1662"/>
                    </a:lnTo>
                    <a:lnTo>
                      <a:pt x="10414" y="1662"/>
                    </a:lnTo>
                    <a:lnTo>
                      <a:pt x="10414" y="1662"/>
                    </a:lnTo>
                    <a:lnTo>
                      <a:pt x="10414" y="1662"/>
                    </a:lnTo>
                    <a:lnTo>
                      <a:pt x="10414" y="2077"/>
                    </a:lnTo>
                    <a:lnTo>
                      <a:pt x="10414" y="2077"/>
                    </a:lnTo>
                    <a:lnTo>
                      <a:pt x="10414" y="2077"/>
                    </a:lnTo>
                    <a:lnTo>
                      <a:pt x="10414" y="2077"/>
                    </a:lnTo>
                    <a:lnTo>
                      <a:pt x="10414" y="2077"/>
                    </a:lnTo>
                    <a:lnTo>
                      <a:pt x="10414" y="2492"/>
                    </a:lnTo>
                    <a:lnTo>
                      <a:pt x="10414" y="2492"/>
                    </a:lnTo>
                    <a:lnTo>
                      <a:pt x="10029" y="2492"/>
                    </a:lnTo>
                    <a:lnTo>
                      <a:pt x="10029" y="2492"/>
                    </a:lnTo>
                    <a:lnTo>
                      <a:pt x="10029" y="2492"/>
                    </a:lnTo>
                    <a:lnTo>
                      <a:pt x="10029" y="2492"/>
                    </a:lnTo>
                    <a:lnTo>
                      <a:pt x="10029" y="2908"/>
                    </a:lnTo>
                    <a:lnTo>
                      <a:pt x="10029" y="2908"/>
                    </a:lnTo>
                    <a:lnTo>
                      <a:pt x="10029" y="2908"/>
                    </a:lnTo>
                    <a:lnTo>
                      <a:pt x="10029" y="2908"/>
                    </a:lnTo>
                    <a:lnTo>
                      <a:pt x="10029" y="2908"/>
                    </a:lnTo>
                    <a:lnTo>
                      <a:pt x="10029" y="3323"/>
                    </a:lnTo>
                    <a:lnTo>
                      <a:pt x="10029" y="3323"/>
                    </a:lnTo>
                    <a:lnTo>
                      <a:pt x="10029" y="3323"/>
                    </a:lnTo>
                    <a:lnTo>
                      <a:pt x="10029" y="3323"/>
                    </a:lnTo>
                    <a:lnTo>
                      <a:pt x="10029" y="3323"/>
                    </a:lnTo>
                    <a:lnTo>
                      <a:pt x="10029" y="3323"/>
                    </a:lnTo>
                    <a:lnTo>
                      <a:pt x="10029" y="3738"/>
                    </a:lnTo>
                    <a:lnTo>
                      <a:pt x="10029" y="3738"/>
                    </a:lnTo>
                    <a:lnTo>
                      <a:pt x="10029" y="3738"/>
                    </a:lnTo>
                    <a:lnTo>
                      <a:pt x="9643" y="3738"/>
                    </a:lnTo>
                    <a:lnTo>
                      <a:pt x="9643" y="3738"/>
                    </a:lnTo>
                    <a:lnTo>
                      <a:pt x="9643" y="3738"/>
                    </a:lnTo>
                    <a:lnTo>
                      <a:pt x="9643" y="4154"/>
                    </a:lnTo>
                    <a:lnTo>
                      <a:pt x="9643" y="4154"/>
                    </a:lnTo>
                    <a:lnTo>
                      <a:pt x="9643" y="4154"/>
                    </a:lnTo>
                    <a:lnTo>
                      <a:pt x="9643" y="4154"/>
                    </a:lnTo>
                    <a:lnTo>
                      <a:pt x="9643" y="4154"/>
                    </a:lnTo>
                    <a:lnTo>
                      <a:pt x="9643" y="4569"/>
                    </a:lnTo>
                    <a:lnTo>
                      <a:pt x="9643" y="4569"/>
                    </a:lnTo>
                    <a:lnTo>
                      <a:pt x="9643" y="4569"/>
                    </a:lnTo>
                    <a:lnTo>
                      <a:pt x="9643" y="4569"/>
                    </a:lnTo>
                    <a:lnTo>
                      <a:pt x="9643" y="4569"/>
                    </a:lnTo>
                    <a:lnTo>
                      <a:pt x="9257" y="4569"/>
                    </a:lnTo>
                    <a:lnTo>
                      <a:pt x="9257" y="4985"/>
                    </a:lnTo>
                    <a:lnTo>
                      <a:pt x="9257" y="4985"/>
                    </a:lnTo>
                    <a:lnTo>
                      <a:pt x="9257" y="4985"/>
                    </a:lnTo>
                    <a:lnTo>
                      <a:pt x="9257" y="4985"/>
                    </a:lnTo>
                    <a:lnTo>
                      <a:pt x="9257" y="4985"/>
                    </a:lnTo>
                    <a:lnTo>
                      <a:pt x="9257" y="4985"/>
                    </a:lnTo>
                    <a:lnTo>
                      <a:pt x="9257" y="4985"/>
                    </a:lnTo>
                    <a:lnTo>
                      <a:pt x="9257" y="5400"/>
                    </a:lnTo>
                    <a:lnTo>
                      <a:pt x="9257" y="5400"/>
                    </a:lnTo>
                    <a:lnTo>
                      <a:pt x="9257" y="5400"/>
                    </a:lnTo>
                    <a:lnTo>
                      <a:pt x="9257" y="5400"/>
                    </a:lnTo>
                    <a:lnTo>
                      <a:pt x="9257" y="5400"/>
                    </a:lnTo>
                    <a:lnTo>
                      <a:pt x="9257" y="5815"/>
                    </a:lnTo>
                    <a:lnTo>
                      <a:pt x="8871" y="5815"/>
                    </a:lnTo>
                    <a:lnTo>
                      <a:pt x="8871" y="5815"/>
                    </a:lnTo>
                    <a:lnTo>
                      <a:pt x="8871" y="5815"/>
                    </a:lnTo>
                    <a:lnTo>
                      <a:pt x="8871" y="5815"/>
                    </a:lnTo>
                    <a:lnTo>
                      <a:pt x="8871" y="5815"/>
                    </a:lnTo>
                    <a:lnTo>
                      <a:pt x="8871" y="6231"/>
                    </a:lnTo>
                    <a:lnTo>
                      <a:pt x="8871" y="6231"/>
                    </a:lnTo>
                    <a:lnTo>
                      <a:pt x="8871" y="6231"/>
                    </a:lnTo>
                    <a:lnTo>
                      <a:pt x="8871" y="6231"/>
                    </a:lnTo>
                    <a:lnTo>
                      <a:pt x="8871" y="6231"/>
                    </a:lnTo>
                    <a:lnTo>
                      <a:pt x="8871" y="6231"/>
                    </a:lnTo>
                    <a:lnTo>
                      <a:pt x="8871" y="6231"/>
                    </a:lnTo>
                    <a:lnTo>
                      <a:pt x="8871" y="6646"/>
                    </a:lnTo>
                    <a:lnTo>
                      <a:pt x="8486" y="6646"/>
                    </a:lnTo>
                    <a:lnTo>
                      <a:pt x="8486" y="6646"/>
                    </a:lnTo>
                    <a:lnTo>
                      <a:pt x="8486" y="6646"/>
                    </a:lnTo>
                    <a:lnTo>
                      <a:pt x="8486" y="6646"/>
                    </a:lnTo>
                    <a:lnTo>
                      <a:pt x="8486" y="7062"/>
                    </a:lnTo>
                    <a:lnTo>
                      <a:pt x="8486" y="7062"/>
                    </a:lnTo>
                    <a:lnTo>
                      <a:pt x="8486" y="7062"/>
                    </a:lnTo>
                    <a:lnTo>
                      <a:pt x="8486" y="7062"/>
                    </a:lnTo>
                    <a:lnTo>
                      <a:pt x="8486" y="7062"/>
                    </a:lnTo>
                    <a:lnTo>
                      <a:pt x="8486" y="7062"/>
                    </a:lnTo>
                    <a:lnTo>
                      <a:pt x="8100" y="7062"/>
                    </a:lnTo>
                    <a:lnTo>
                      <a:pt x="8100" y="7477"/>
                    </a:lnTo>
                    <a:lnTo>
                      <a:pt x="8100" y="7477"/>
                    </a:lnTo>
                    <a:lnTo>
                      <a:pt x="8100" y="7477"/>
                    </a:lnTo>
                    <a:lnTo>
                      <a:pt x="8100" y="7477"/>
                    </a:lnTo>
                    <a:lnTo>
                      <a:pt x="8100" y="7477"/>
                    </a:lnTo>
                    <a:lnTo>
                      <a:pt x="8100" y="7477"/>
                    </a:lnTo>
                    <a:lnTo>
                      <a:pt x="8100" y="7477"/>
                    </a:lnTo>
                    <a:lnTo>
                      <a:pt x="8100" y="7892"/>
                    </a:lnTo>
                    <a:lnTo>
                      <a:pt x="8100" y="7892"/>
                    </a:lnTo>
                    <a:lnTo>
                      <a:pt x="8100" y="7892"/>
                    </a:lnTo>
                    <a:lnTo>
                      <a:pt x="7714" y="7892"/>
                    </a:lnTo>
                    <a:lnTo>
                      <a:pt x="7714" y="7892"/>
                    </a:lnTo>
                    <a:lnTo>
                      <a:pt x="7714" y="7892"/>
                    </a:lnTo>
                    <a:lnTo>
                      <a:pt x="7714" y="8308"/>
                    </a:lnTo>
                    <a:lnTo>
                      <a:pt x="7714" y="8308"/>
                    </a:lnTo>
                    <a:lnTo>
                      <a:pt x="7714" y="8308"/>
                    </a:lnTo>
                    <a:lnTo>
                      <a:pt x="7714" y="8308"/>
                    </a:lnTo>
                    <a:lnTo>
                      <a:pt x="7714" y="8308"/>
                    </a:lnTo>
                    <a:lnTo>
                      <a:pt x="7329" y="8308"/>
                    </a:lnTo>
                    <a:lnTo>
                      <a:pt x="7329" y="8308"/>
                    </a:lnTo>
                    <a:lnTo>
                      <a:pt x="7329" y="8723"/>
                    </a:lnTo>
                    <a:lnTo>
                      <a:pt x="7329" y="8723"/>
                    </a:lnTo>
                    <a:lnTo>
                      <a:pt x="7329" y="8723"/>
                    </a:lnTo>
                    <a:lnTo>
                      <a:pt x="7329" y="8723"/>
                    </a:lnTo>
                    <a:lnTo>
                      <a:pt x="7329" y="8723"/>
                    </a:lnTo>
                    <a:lnTo>
                      <a:pt x="7329" y="8723"/>
                    </a:lnTo>
                    <a:lnTo>
                      <a:pt x="7329" y="8723"/>
                    </a:lnTo>
                    <a:lnTo>
                      <a:pt x="7329" y="8723"/>
                    </a:lnTo>
                    <a:lnTo>
                      <a:pt x="7329" y="9138"/>
                    </a:lnTo>
                    <a:lnTo>
                      <a:pt x="6943" y="9138"/>
                    </a:lnTo>
                    <a:lnTo>
                      <a:pt x="6943" y="9138"/>
                    </a:lnTo>
                    <a:lnTo>
                      <a:pt x="6943" y="9138"/>
                    </a:lnTo>
                    <a:lnTo>
                      <a:pt x="6943" y="9138"/>
                    </a:lnTo>
                    <a:lnTo>
                      <a:pt x="6943" y="9138"/>
                    </a:lnTo>
                    <a:lnTo>
                      <a:pt x="6943" y="9554"/>
                    </a:lnTo>
                    <a:lnTo>
                      <a:pt x="6943" y="9554"/>
                    </a:lnTo>
                    <a:lnTo>
                      <a:pt x="6943" y="9554"/>
                    </a:lnTo>
                    <a:lnTo>
                      <a:pt x="6943" y="9554"/>
                    </a:lnTo>
                    <a:lnTo>
                      <a:pt x="6557" y="9554"/>
                    </a:lnTo>
                    <a:lnTo>
                      <a:pt x="6557" y="9554"/>
                    </a:lnTo>
                    <a:lnTo>
                      <a:pt x="6557" y="9554"/>
                    </a:lnTo>
                    <a:lnTo>
                      <a:pt x="6557" y="9554"/>
                    </a:lnTo>
                    <a:lnTo>
                      <a:pt x="6557" y="9969"/>
                    </a:lnTo>
                    <a:lnTo>
                      <a:pt x="6557" y="9969"/>
                    </a:lnTo>
                    <a:lnTo>
                      <a:pt x="6557" y="9969"/>
                    </a:lnTo>
                    <a:lnTo>
                      <a:pt x="6557" y="9969"/>
                    </a:lnTo>
                    <a:lnTo>
                      <a:pt x="6171" y="9969"/>
                    </a:lnTo>
                    <a:lnTo>
                      <a:pt x="6171" y="9969"/>
                    </a:lnTo>
                    <a:lnTo>
                      <a:pt x="6171" y="9969"/>
                    </a:lnTo>
                    <a:lnTo>
                      <a:pt x="6171" y="9969"/>
                    </a:lnTo>
                    <a:lnTo>
                      <a:pt x="6171" y="10385"/>
                    </a:lnTo>
                    <a:lnTo>
                      <a:pt x="6171" y="10385"/>
                    </a:lnTo>
                    <a:lnTo>
                      <a:pt x="6171" y="10385"/>
                    </a:lnTo>
                    <a:lnTo>
                      <a:pt x="6171" y="10385"/>
                    </a:lnTo>
                    <a:lnTo>
                      <a:pt x="5786" y="10385"/>
                    </a:lnTo>
                    <a:lnTo>
                      <a:pt x="5786" y="10385"/>
                    </a:lnTo>
                    <a:lnTo>
                      <a:pt x="5786" y="10800"/>
                    </a:lnTo>
                    <a:lnTo>
                      <a:pt x="5786" y="10800"/>
                    </a:lnTo>
                    <a:lnTo>
                      <a:pt x="5786" y="10800"/>
                    </a:lnTo>
                    <a:lnTo>
                      <a:pt x="5786" y="10800"/>
                    </a:lnTo>
                    <a:lnTo>
                      <a:pt x="5786" y="10800"/>
                    </a:lnTo>
                    <a:lnTo>
                      <a:pt x="5786" y="10800"/>
                    </a:lnTo>
                    <a:lnTo>
                      <a:pt x="5786" y="10800"/>
                    </a:lnTo>
                    <a:lnTo>
                      <a:pt x="5400" y="10800"/>
                    </a:lnTo>
                    <a:lnTo>
                      <a:pt x="5400" y="11215"/>
                    </a:lnTo>
                    <a:lnTo>
                      <a:pt x="5400" y="11215"/>
                    </a:lnTo>
                    <a:lnTo>
                      <a:pt x="5400" y="11215"/>
                    </a:lnTo>
                    <a:lnTo>
                      <a:pt x="5400" y="11215"/>
                    </a:lnTo>
                    <a:lnTo>
                      <a:pt x="5400" y="11215"/>
                    </a:lnTo>
                    <a:lnTo>
                      <a:pt x="5400" y="11215"/>
                    </a:lnTo>
                    <a:lnTo>
                      <a:pt x="5014" y="11215"/>
                    </a:lnTo>
                    <a:lnTo>
                      <a:pt x="5014" y="11215"/>
                    </a:lnTo>
                    <a:lnTo>
                      <a:pt x="5014" y="11215"/>
                    </a:lnTo>
                    <a:lnTo>
                      <a:pt x="5014" y="11631"/>
                    </a:lnTo>
                    <a:lnTo>
                      <a:pt x="5014" y="11631"/>
                    </a:lnTo>
                    <a:lnTo>
                      <a:pt x="5014" y="11631"/>
                    </a:lnTo>
                    <a:lnTo>
                      <a:pt x="5014" y="11631"/>
                    </a:lnTo>
                    <a:lnTo>
                      <a:pt x="5014" y="11631"/>
                    </a:lnTo>
                    <a:lnTo>
                      <a:pt x="4629" y="11631"/>
                    </a:lnTo>
                    <a:lnTo>
                      <a:pt x="4629" y="11631"/>
                    </a:lnTo>
                    <a:lnTo>
                      <a:pt x="4629" y="12046"/>
                    </a:lnTo>
                    <a:lnTo>
                      <a:pt x="4629" y="12046"/>
                    </a:lnTo>
                    <a:lnTo>
                      <a:pt x="4629" y="12046"/>
                    </a:lnTo>
                    <a:lnTo>
                      <a:pt x="4629" y="12046"/>
                    </a:lnTo>
                    <a:lnTo>
                      <a:pt x="4629" y="12046"/>
                    </a:lnTo>
                    <a:lnTo>
                      <a:pt x="4629" y="12046"/>
                    </a:lnTo>
                    <a:lnTo>
                      <a:pt x="4243" y="12046"/>
                    </a:lnTo>
                    <a:lnTo>
                      <a:pt x="4243" y="12046"/>
                    </a:lnTo>
                    <a:lnTo>
                      <a:pt x="4243" y="12046"/>
                    </a:lnTo>
                    <a:lnTo>
                      <a:pt x="4243" y="12462"/>
                    </a:lnTo>
                    <a:lnTo>
                      <a:pt x="4243" y="12462"/>
                    </a:lnTo>
                    <a:lnTo>
                      <a:pt x="4243" y="12462"/>
                    </a:lnTo>
                    <a:lnTo>
                      <a:pt x="3857" y="12462"/>
                    </a:lnTo>
                    <a:lnTo>
                      <a:pt x="3857" y="12462"/>
                    </a:lnTo>
                    <a:lnTo>
                      <a:pt x="3857" y="12462"/>
                    </a:lnTo>
                    <a:lnTo>
                      <a:pt x="3857" y="12462"/>
                    </a:lnTo>
                    <a:lnTo>
                      <a:pt x="3857" y="12462"/>
                    </a:lnTo>
                    <a:lnTo>
                      <a:pt x="3857" y="12462"/>
                    </a:lnTo>
                    <a:lnTo>
                      <a:pt x="3857" y="12462"/>
                    </a:lnTo>
                    <a:lnTo>
                      <a:pt x="3471" y="12877"/>
                    </a:lnTo>
                    <a:lnTo>
                      <a:pt x="3471" y="12877"/>
                    </a:lnTo>
                    <a:lnTo>
                      <a:pt x="3471" y="12877"/>
                    </a:lnTo>
                    <a:lnTo>
                      <a:pt x="3471" y="12877"/>
                    </a:lnTo>
                    <a:lnTo>
                      <a:pt x="3471" y="12877"/>
                    </a:lnTo>
                    <a:lnTo>
                      <a:pt x="3471" y="12877"/>
                    </a:lnTo>
                    <a:lnTo>
                      <a:pt x="3471" y="12877"/>
                    </a:lnTo>
                    <a:lnTo>
                      <a:pt x="3086" y="13292"/>
                    </a:lnTo>
                    <a:lnTo>
                      <a:pt x="3086" y="13292"/>
                    </a:lnTo>
                    <a:lnTo>
                      <a:pt x="3086" y="13292"/>
                    </a:lnTo>
                    <a:lnTo>
                      <a:pt x="3086" y="13292"/>
                    </a:lnTo>
                    <a:lnTo>
                      <a:pt x="3086" y="13292"/>
                    </a:lnTo>
                    <a:lnTo>
                      <a:pt x="3086" y="13292"/>
                    </a:lnTo>
                    <a:lnTo>
                      <a:pt x="2700" y="13292"/>
                    </a:lnTo>
                    <a:lnTo>
                      <a:pt x="2700" y="13292"/>
                    </a:lnTo>
                    <a:lnTo>
                      <a:pt x="2700" y="13292"/>
                    </a:lnTo>
                    <a:lnTo>
                      <a:pt x="2700" y="13292"/>
                    </a:lnTo>
                    <a:lnTo>
                      <a:pt x="2700" y="13708"/>
                    </a:lnTo>
                    <a:lnTo>
                      <a:pt x="2700" y="13708"/>
                    </a:lnTo>
                    <a:lnTo>
                      <a:pt x="2700" y="13708"/>
                    </a:lnTo>
                    <a:lnTo>
                      <a:pt x="2314" y="13708"/>
                    </a:lnTo>
                    <a:lnTo>
                      <a:pt x="2314" y="13708"/>
                    </a:lnTo>
                    <a:lnTo>
                      <a:pt x="2314" y="13708"/>
                    </a:lnTo>
                    <a:lnTo>
                      <a:pt x="2314" y="13708"/>
                    </a:lnTo>
                    <a:lnTo>
                      <a:pt x="2314" y="13708"/>
                    </a:lnTo>
                    <a:lnTo>
                      <a:pt x="2314" y="13708"/>
                    </a:lnTo>
                    <a:lnTo>
                      <a:pt x="1929" y="13708"/>
                    </a:lnTo>
                    <a:lnTo>
                      <a:pt x="1929" y="13708"/>
                    </a:lnTo>
                    <a:lnTo>
                      <a:pt x="1929" y="14123"/>
                    </a:lnTo>
                    <a:lnTo>
                      <a:pt x="1929" y="14123"/>
                    </a:lnTo>
                    <a:lnTo>
                      <a:pt x="1929" y="14123"/>
                    </a:lnTo>
                    <a:lnTo>
                      <a:pt x="1929" y="14123"/>
                    </a:lnTo>
                    <a:lnTo>
                      <a:pt x="1543" y="14123"/>
                    </a:lnTo>
                    <a:lnTo>
                      <a:pt x="1543" y="14123"/>
                    </a:lnTo>
                    <a:lnTo>
                      <a:pt x="1543" y="14123"/>
                    </a:lnTo>
                    <a:lnTo>
                      <a:pt x="1543" y="14123"/>
                    </a:lnTo>
                    <a:lnTo>
                      <a:pt x="1543" y="14123"/>
                    </a:lnTo>
                    <a:lnTo>
                      <a:pt x="1543" y="14538"/>
                    </a:lnTo>
                    <a:lnTo>
                      <a:pt x="1157" y="14538"/>
                    </a:lnTo>
                    <a:lnTo>
                      <a:pt x="1157" y="14538"/>
                    </a:lnTo>
                    <a:lnTo>
                      <a:pt x="1157" y="14538"/>
                    </a:lnTo>
                    <a:lnTo>
                      <a:pt x="1157" y="14538"/>
                    </a:lnTo>
                    <a:lnTo>
                      <a:pt x="1157" y="14538"/>
                    </a:lnTo>
                    <a:lnTo>
                      <a:pt x="1157" y="14538"/>
                    </a:lnTo>
                    <a:lnTo>
                      <a:pt x="771" y="14538"/>
                    </a:lnTo>
                    <a:lnTo>
                      <a:pt x="771" y="14538"/>
                    </a:lnTo>
                    <a:lnTo>
                      <a:pt x="771" y="14538"/>
                    </a:lnTo>
                    <a:lnTo>
                      <a:pt x="771" y="14538"/>
                    </a:lnTo>
                    <a:lnTo>
                      <a:pt x="771" y="14954"/>
                    </a:lnTo>
                    <a:lnTo>
                      <a:pt x="386" y="14954"/>
                    </a:lnTo>
                    <a:lnTo>
                      <a:pt x="386" y="14954"/>
                    </a:lnTo>
                    <a:lnTo>
                      <a:pt x="386" y="14954"/>
                    </a:lnTo>
                    <a:lnTo>
                      <a:pt x="386" y="14954"/>
                    </a:lnTo>
                    <a:lnTo>
                      <a:pt x="386" y="14954"/>
                    </a:lnTo>
                    <a:lnTo>
                      <a:pt x="386" y="14954"/>
                    </a:lnTo>
                    <a:lnTo>
                      <a:pt x="0" y="14954"/>
                    </a:lnTo>
                    <a:lnTo>
                      <a:pt x="0" y="14954"/>
                    </a:lnTo>
                    <a:lnTo>
                      <a:pt x="0" y="14954"/>
                    </a:lnTo>
                    <a:lnTo>
                      <a:pt x="0" y="15369"/>
                    </a:lnTo>
                    <a:lnTo>
                      <a:pt x="0" y="15369"/>
                    </a:lnTo>
                    <a:lnTo>
                      <a:pt x="0" y="15369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12" name="Shape 5312"/>
              <p:cNvSpPr/>
              <p:nvPr/>
            </p:nvSpPr>
            <p:spPr>
              <a:xfrm>
                <a:off x="0" y="0"/>
                <a:ext cx="33338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800"/>
                    </a:moveTo>
                    <a:lnTo>
                      <a:pt x="21600" y="10800"/>
                    </a:lnTo>
                    <a:lnTo>
                      <a:pt x="20571" y="10800"/>
                    </a:lnTo>
                    <a:lnTo>
                      <a:pt x="20571" y="10800"/>
                    </a:lnTo>
                    <a:lnTo>
                      <a:pt x="19543" y="10800"/>
                    </a:lnTo>
                    <a:lnTo>
                      <a:pt x="19543" y="8640"/>
                    </a:lnTo>
                    <a:lnTo>
                      <a:pt x="18514" y="8640"/>
                    </a:lnTo>
                    <a:lnTo>
                      <a:pt x="18514" y="8640"/>
                    </a:lnTo>
                    <a:lnTo>
                      <a:pt x="17486" y="8640"/>
                    </a:lnTo>
                    <a:lnTo>
                      <a:pt x="17486" y="8640"/>
                    </a:lnTo>
                    <a:lnTo>
                      <a:pt x="15429" y="8640"/>
                    </a:lnTo>
                    <a:lnTo>
                      <a:pt x="13371" y="8640"/>
                    </a:lnTo>
                    <a:lnTo>
                      <a:pt x="12343" y="6480"/>
                    </a:lnTo>
                    <a:lnTo>
                      <a:pt x="12343" y="6480"/>
                    </a:lnTo>
                    <a:lnTo>
                      <a:pt x="11314" y="6480"/>
                    </a:lnTo>
                    <a:lnTo>
                      <a:pt x="11314" y="6480"/>
                    </a:lnTo>
                    <a:lnTo>
                      <a:pt x="10286" y="6480"/>
                    </a:lnTo>
                    <a:lnTo>
                      <a:pt x="9257" y="6480"/>
                    </a:lnTo>
                    <a:lnTo>
                      <a:pt x="9257" y="4320"/>
                    </a:lnTo>
                    <a:lnTo>
                      <a:pt x="8229" y="4320"/>
                    </a:lnTo>
                    <a:lnTo>
                      <a:pt x="8229" y="4320"/>
                    </a:lnTo>
                    <a:lnTo>
                      <a:pt x="7200" y="4320"/>
                    </a:lnTo>
                    <a:lnTo>
                      <a:pt x="6171" y="2160"/>
                    </a:lnTo>
                    <a:lnTo>
                      <a:pt x="5143" y="2160"/>
                    </a:lnTo>
                    <a:lnTo>
                      <a:pt x="4114" y="0"/>
                    </a:lnTo>
                    <a:lnTo>
                      <a:pt x="3086" y="0"/>
                    </a:lnTo>
                    <a:lnTo>
                      <a:pt x="0" y="8640"/>
                    </a:lnTo>
                    <a:lnTo>
                      <a:pt x="2057" y="10800"/>
                    </a:lnTo>
                    <a:lnTo>
                      <a:pt x="3086" y="10800"/>
                    </a:lnTo>
                    <a:lnTo>
                      <a:pt x="3086" y="12960"/>
                    </a:lnTo>
                    <a:lnTo>
                      <a:pt x="5143" y="12960"/>
                    </a:lnTo>
                    <a:lnTo>
                      <a:pt x="5143" y="15120"/>
                    </a:lnTo>
                    <a:lnTo>
                      <a:pt x="6171" y="15120"/>
                    </a:lnTo>
                    <a:lnTo>
                      <a:pt x="7200" y="15120"/>
                    </a:lnTo>
                    <a:lnTo>
                      <a:pt x="8229" y="17280"/>
                    </a:lnTo>
                    <a:lnTo>
                      <a:pt x="9257" y="17280"/>
                    </a:lnTo>
                    <a:lnTo>
                      <a:pt x="9257" y="17280"/>
                    </a:lnTo>
                    <a:lnTo>
                      <a:pt x="10286" y="17280"/>
                    </a:lnTo>
                    <a:lnTo>
                      <a:pt x="11314" y="17280"/>
                    </a:lnTo>
                    <a:lnTo>
                      <a:pt x="12343" y="19440"/>
                    </a:lnTo>
                    <a:lnTo>
                      <a:pt x="13371" y="19440"/>
                    </a:lnTo>
                    <a:lnTo>
                      <a:pt x="14400" y="19440"/>
                    </a:lnTo>
                    <a:lnTo>
                      <a:pt x="16457" y="19440"/>
                    </a:lnTo>
                    <a:lnTo>
                      <a:pt x="16457" y="19440"/>
                    </a:lnTo>
                    <a:lnTo>
                      <a:pt x="16457" y="19440"/>
                    </a:lnTo>
                    <a:lnTo>
                      <a:pt x="17486" y="19440"/>
                    </a:lnTo>
                    <a:lnTo>
                      <a:pt x="17486" y="19440"/>
                    </a:lnTo>
                    <a:lnTo>
                      <a:pt x="17486" y="19440"/>
                    </a:lnTo>
                    <a:lnTo>
                      <a:pt x="17486" y="21600"/>
                    </a:lnTo>
                    <a:lnTo>
                      <a:pt x="18514" y="21600"/>
                    </a:lnTo>
                    <a:lnTo>
                      <a:pt x="18514" y="21600"/>
                    </a:lnTo>
                    <a:lnTo>
                      <a:pt x="18514" y="21600"/>
                    </a:lnTo>
                    <a:lnTo>
                      <a:pt x="2160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13" name="Shape 5313"/>
              <p:cNvSpPr/>
              <p:nvPr/>
            </p:nvSpPr>
            <p:spPr>
              <a:xfrm>
                <a:off x="28575" y="7937"/>
                <a:ext cx="17463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329"/>
                    </a:moveTo>
                    <a:lnTo>
                      <a:pt x="21600" y="20329"/>
                    </a:lnTo>
                    <a:lnTo>
                      <a:pt x="21600" y="19059"/>
                    </a:lnTo>
                    <a:lnTo>
                      <a:pt x="19636" y="17788"/>
                    </a:lnTo>
                    <a:lnTo>
                      <a:pt x="19636" y="16518"/>
                    </a:lnTo>
                    <a:lnTo>
                      <a:pt x="19636" y="15247"/>
                    </a:lnTo>
                    <a:lnTo>
                      <a:pt x="19636" y="13976"/>
                    </a:lnTo>
                    <a:lnTo>
                      <a:pt x="17673" y="11435"/>
                    </a:lnTo>
                    <a:lnTo>
                      <a:pt x="17673" y="10165"/>
                    </a:lnTo>
                    <a:lnTo>
                      <a:pt x="17673" y="8894"/>
                    </a:lnTo>
                    <a:lnTo>
                      <a:pt x="15709" y="7624"/>
                    </a:lnTo>
                    <a:lnTo>
                      <a:pt x="15709" y="6353"/>
                    </a:lnTo>
                    <a:lnTo>
                      <a:pt x="13745" y="6353"/>
                    </a:lnTo>
                    <a:lnTo>
                      <a:pt x="11782" y="5082"/>
                    </a:lnTo>
                    <a:lnTo>
                      <a:pt x="11782" y="3812"/>
                    </a:lnTo>
                    <a:lnTo>
                      <a:pt x="11782" y="3812"/>
                    </a:lnTo>
                    <a:lnTo>
                      <a:pt x="9818" y="2541"/>
                    </a:lnTo>
                    <a:lnTo>
                      <a:pt x="9818" y="2541"/>
                    </a:lnTo>
                    <a:lnTo>
                      <a:pt x="7855" y="1271"/>
                    </a:lnTo>
                    <a:lnTo>
                      <a:pt x="5891" y="0"/>
                    </a:lnTo>
                    <a:lnTo>
                      <a:pt x="0" y="6353"/>
                    </a:lnTo>
                    <a:lnTo>
                      <a:pt x="0" y="6353"/>
                    </a:lnTo>
                    <a:lnTo>
                      <a:pt x="1964" y="7624"/>
                    </a:lnTo>
                    <a:lnTo>
                      <a:pt x="3927" y="7624"/>
                    </a:lnTo>
                    <a:lnTo>
                      <a:pt x="3927" y="7624"/>
                    </a:lnTo>
                    <a:lnTo>
                      <a:pt x="3927" y="8894"/>
                    </a:lnTo>
                    <a:lnTo>
                      <a:pt x="3927" y="8894"/>
                    </a:lnTo>
                    <a:lnTo>
                      <a:pt x="5891" y="10165"/>
                    </a:lnTo>
                    <a:lnTo>
                      <a:pt x="5891" y="10165"/>
                    </a:lnTo>
                    <a:lnTo>
                      <a:pt x="5891" y="11435"/>
                    </a:lnTo>
                    <a:lnTo>
                      <a:pt x="7855" y="11435"/>
                    </a:lnTo>
                    <a:lnTo>
                      <a:pt x="7855" y="12706"/>
                    </a:lnTo>
                    <a:lnTo>
                      <a:pt x="7855" y="13976"/>
                    </a:lnTo>
                    <a:lnTo>
                      <a:pt x="9818" y="15247"/>
                    </a:lnTo>
                    <a:lnTo>
                      <a:pt x="9818" y="16518"/>
                    </a:lnTo>
                    <a:lnTo>
                      <a:pt x="9818" y="17788"/>
                    </a:lnTo>
                    <a:lnTo>
                      <a:pt x="9818" y="19059"/>
                    </a:lnTo>
                    <a:lnTo>
                      <a:pt x="9818" y="20329"/>
                    </a:lnTo>
                    <a:lnTo>
                      <a:pt x="9818" y="21600"/>
                    </a:lnTo>
                    <a:lnTo>
                      <a:pt x="9818" y="21600"/>
                    </a:lnTo>
                    <a:lnTo>
                      <a:pt x="21600" y="203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14" name="Shape 5314"/>
              <p:cNvSpPr/>
              <p:nvPr/>
            </p:nvSpPr>
            <p:spPr>
              <a:xfrm>
                <a:off x="36512" y="33337"/>
                <a:ext cx="22226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053"/>
                    </a:moveTo>
                    <a:lnTo>
                      <a:pt x="21600" y="17053"/>
                    </a:lnTo>
                    <a:lnTo>
                      <a:pt x="20057" y="17053"/>
                    </a:lnTo>
                    <a:lnTo>
                      <a:pt x="18514" y="15916"/>
                    </a:lnTo>
                    <a:lnTo>
                      <a:pt x="16971" y="14779"/>
                    </a:lnTo>
                    <a:lnTo>
                      <a:pt x="16971" y="13642"/>
                    </a:lnTo>
                    <a:lnTo>
                      <a:pt x="15429" y="13642"/>
                    </a:lnTo>
                    <a:lnTo>
                      <a:pt x="13886" y="12505"/>
                    </a:lnTo>
                    <a:lnTo>
                      <a:pt x="13886" y="11368"/>
                    </a:lnTo>
                    <a:lnTo>
                      <a:pt x="12343" y="10232"/>
                    </a:lnTo>
                    <a:lnTo>
                      <a:pt x="12343" y="9095"/>
                    </a:lnTo>
                    <a:lnTo>
                      <a:pt x="10800" y="7958"/>
                    </a:lnTo>
                    <a:lnTo>
                      <a:pt x="10800" y="6821"/>
                    </a:lnTo>
                    <a:lnTo>
                      <a:pt x="9257" y="5684"/>
                    </a:lnTo>
                    <a:lnTo>
                      <a:pt x="9257" y="4547"/>
                    </a:lnTo>
                    <a:lnTo>
                      <a:pt x="9257" y="3411"/>
                    </a:lnTo>
                    <a:lnTo>
                      <a:pt x="9257" y="1137"/>
                    </a:lnTo>
                    <a:lnTo>
                      <a:pt x="9257" y="0"/>
                    </a:lnTo>
                    <a:lnTo>
                      <a:pt x="0" y="1137"/>
                    </a:lnTo>
                    <a:lnTo>
                      <a:pt x="0" y="2274"/>
                    </a:lnTo>
                    <a:lnTo>
                      <a:pt x="1543" y="4547"/>
                    </a:lnTo>
                    <a:lnTo>
                      <a:pt x="1543" y="5684"/>
                    </a:lnTo>
                    <a:lnTo>
                      <a:pt x="1543" y="6821"/>
                    </a:lnTo>
                    <a:lnTo>
                      <a:pt x="3086" y="7958"/>
                    </a:lnTo>
                    <a:lnTo>
                      <a:pt x="3086" y="10232"/>
                    </a:lnTo>
                    <a:lnTo>
                      <a:pt x="4629" y="11368"/>
                    </a:lnTo>
                    <a:lnTo>
                      <a:pt x="4629" y="12505"/>
                    </a:lnTo>
                    <a:lnTo>
                      <a:pt x="6171" y="13642"/>
                    </a:lnTo>
                    <a:lnTo>
                      <a:pt x="7714" y="15916"/>
                    </a:lnTo>
                    <a:lnTo>
                      <a:pt x="9257" y="17053"/>
                    </a:lnTo>
                    <a:lnTo>
                      <a:pt x="9257" y="18189"/>
                    </a:lnTo>
                    <a:lnTo>
                      <a:pt x="10800" y="19326"/>
                    </a:lnTo>
                    <a:lnTo>
                      <a:pt x="12343" y="20463"/>
                    </a:lnTo>
                    <a:lnTo>
                      <a:pt x="13886" y="21600"/>
                    </a:lnTo>
                    <a:lnTo>
                      <a:pt x="15429" y="21600"/>
                    </a:lnTo>
                    <a:lnTo>
                      <a:pt x="15429" y="21600"/>
                    </a:lnTo>
                    <a:lnTo>
                      <a:pt x="21600" y="1705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15" name="Shape 5315"/>
              <p:cNvSpPr/>
              <p:nvPr/>
            </p:nvSpPr>
            <p:spPr>
              <a:xfrm>
                <a:off x="52387" y="57150"/>
                <a:ext cx="31751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520" y="8640"/>
                    </a:moveTo>
                    <a:lnTo>
                      <a:pt x="20520" y="8640"/>
                    </a:lnTo>
                    <a:lnTo>
                      <a:pt x="19440" y="10800"/>
                    </a:lnTo>
                    <a:lnTo>
                      <a:pt x="17280" y="10800"/>
                    </a:lnTo>
                    <a:lnTo>
                      <a:pt x="16200" y="10800"/>
                    </a:lnTo>
                    <a:lnTo>
                      <a:pt x="15120" y="10800"/>
                    </a:lnTo>
                    <a:lnTo>
                      <a:pt x="14040" y="10800"/>
                    </a:lnTo>
                    <a:lnTo>
                      <a:pt x="14040" y="10800"/>
                    </a:lnTo>
                    <a:lnTo>
                      <a:pt x="12960" y="10800"/>
                    </a:lnTo>
                    <a:lnTo>
                      <a:pt x="12960" y="8640"/>
                    </a:lnTo>
                    <a:lnTo>
                      <a:pt x="11880" y="8640"/>
                    </a:lnTo>
                    <a:lnTo>
                      <a:pt x="11880" y="8640"/>
                    </a:lnTo>
                    <a:lnTo>
                      <a:pt x="11880" y="8640"/>
                    </a:lnTo>
                    <a:lnTo>
                      <a:pt x="10800" y="8640"/>
                    </a:lnTo>
                    <a:lnTo>
                      <a:pt x="9720" y="8640"/>
                    </a:lnTo>
                    <a:lnTo>
                      <a:pt x="8640" y="8640"/>
                    </a:lnTo>
                    <a:lnTo>
                      <a:pt x="8640" y="6480"/>
                    </a:lnTo>
                    <a:lnTo>
                      <a:pt x="7560" y="6480"/>
                    </a:lnTo>
                    <a:lnTo>
                      <a:pt x="6480" y="4320"/>
                    </a:lnTo>
                    <a:lnTo>
                      <a:pt x="5400" y="4320"/>
                    </a:lnTo>
                    <a:lnTo>
                      <a:pt x="4320" y="2160"/>
                    </a:lnTo>
                    <a:lnTo>
                      <a:pt x="4320" y="0"/>
                    </a:lnTo>
                    <a:lnTo>
                      <a:pt x="0" y="8640"/>
                    </a:lnTo>
                    <a:lnTo>
                      <a:pt x="1080" y="10800"/>
                    </a:lnTo>
                    <a:lnTo>
                      <a:pt x="2160" y="12960"/>
                    </a:lnTo>
                    <a:lnTo>
                      <a:pt x="3240" y="15120"/>
                    </a:lnTo>
                    <a:lnTo>
                      <a:pt x="4320" y="15120"/>
                    </a:lnTo>
                    <a:lnTo>
                      <a:pt x="5400" y="17280"/>
                    </a:lnTo>
                    <a:lnTo>
                      <a:pt x="6480" y="17280"/>
                    </a:lnTo>
                    <a:lnTo>
                      <a:pt x="7560" y="19440"/>
                    </a:lnTo>
                    <a:lnTo>
                      <a:pt x="8640" y="19440"/>
                    </a:lnTo>
                    <a:lnTo>
                      <a:pt x="9720" y="19440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11880" y="21600"/>
                    </a:lnTo>
                    <a:lnTo>
                      <a:pt x="12960" y="21600"/>
                    </a:lnTo>
                    <a:lnTo>
                      <a:pt x="12960" y="21600"/>
                    </a:lnTo>
                    <a:lnTo>
                      <a:pt x="14040" y="21600"/>
                    </a:lnTo>
                    <a:lnTo>
                      <a:pt x="15120" y="21600"/>
                    </a:lnTo>
                    <a:lnTo>
                      <a:pt x="16200" y="21600"/>
                    </a:lnTo>
                    <a:lnTo>
                      <a:pt x="18360" y="21600"/>
                    </a:lnTo>
                    <a:lnTo>
                      <a:pt x="1944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0520" y="86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16" name="Shape 5316"/>
              <p:cNvSpPr/>
              <p:nvPr/>
            </p:nvSpPr>
            <p:spPr>
              <a:xfrm>
                <a:off x="82550" y="57150"/>
                <a:ext cx="42863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4320"/>
                    </a:moveTo>
                    <a:lnTo>
                      <a:pt x="21600" y="4320"/>
                    </a:lnTo>
                    <a:lnTo>
                      <a:pt x="21600" y="2160"/>
                    </a:lnTo>
                    <a:lnTo>
                      <a:pt x="20800" y="2160"/>
                    </a:lnTo>
                    <a:lnTo>
                      <a:pt x="20800" y="2160"/>
                    </a:lnTo>
                    <a:lnTo>
                      <a:pt x="20800" y="2160"/>
                    </a:lnTo>
                    <a:lnTo>
                      <a:pt x="20000" y="0"/>
                    </a:lnTo>
                    <a:lnTo>
                      <a:pt x="19200" y="0"/>
                    </a:lnTo>
                    <a:lnTo>
                      <a:pt x="18400" y="0"/>
                    </a:lnTo>
                    <a:lnTo>
                      <a:pt x="17600" y="0"/>
                    </a:lnTo>
                    <a:lnTo>
                      <a:pt x="16800" y="0"/>
                    </a:lnTo>
                    <a:lnTo>
                      <a:pt x="16000" y="0"/>
                    </a:lnTo>
                    <a:lnTo>
                      <a:pt x="15200" y="0"/>
                    </a:lnTo>
                    <a:lnTo>
                      <a:pt x="14400" y="0"/>
                    </a:lnTo>
                    <a:lnTo>
                      <a:pt x="14400" y="0"/>
                    </a:lnTo>
                    <a:lnTo>
                      <a:pt x="13600" y="0"/>
                    </a:lnTo>
                    <a:lnTo>
                      <a:pt x="12800" y="0"/>
                    </a:lnTo>
                    <a:lnTo>
                      <a:pt x="12000" y="0"/>
                    </a:lnTo>
                    <a:lnTo>
                      <a:pt x="11200" y="0"/>
                    </a:lnTo>
                    <a:lnTo>
                      <a:pt x="10400" y="2160"/>
                    </a:lnTo>
                    <a:lnTo>
                      <a:pt x="8800" y="2160"/>
                    </a:lnTo>
                    <a:lnTo>
                      <a:pt x="8000" y="4320"/>
                    </a:lnTo>
                    <a:lnTo>
                      <a:pt x="6400" y="4320"/>
                    </a:lnTo>
                    <a:lnTo>
                      <a:pt x="4800" y="6480"/>
                    </a:lnTo>
                    <a:lnTo>
                      <a:pt x="3200" y="6480"/>
                    </a:lnTo>
                    <a:lnTo>
                      <a:pt x="2400" y="8640"/>
                    </a:lnTo>
                    <a:lnTo>
                      <a:pt x="1600" y="8640"/>
                    </a:lnTo>
                    <a:lnTo>
                      <a:pt x="800" y="8640"/>
                    </a:lnTo>
                    <a:lnTo>
                      <a:pt x="800" y="8640"/>
                    </a:lnTo>
                    <a:lnTo>
                      <a:pt x="0" y="8640"/>
                    </a:lnTo>
                    <a:lnTo>
                      <a:pt x="800" y="21600"/>
                    </a:lnTo>
                    <a:lnTo>
                      <a:pt x="1600" y="21600"/>
                    </a:lnTo>
                    <a:lnTo>
                      <a:pt x="2400" y="21600"/>
                    </a:lnTo>
                    <a:lnTo>
                      <a:pt x="2400" y="19440"/>
                    </a:lnTo>
                    <a:lnTo>
                      <a:pt x="3200" y="19440"/>
                    </a:lnTo>
                    <a:lnTo>
                      <a:pt x="4800" y="19440"/>
                    </a:lnTo>
                    <a:lnTo>
                      <a:pt x="6400" y="17280"/>
                    </a:lnTo>
                    <a:lnTo>
                      <a:pt x="8000" y="15120"/>
                    </a:lnTo>
                    <a:lnTo>
                      <a:pt x="8800" y="15120"/>
                    </a:lnTo>
                    <a:lnTo>
                      <a:pt x="10400" y="12960"/>
                    </a:lnTo>
                    <a:lnTo>
                      <a:pt x="12000" y="12960"/>
                    </a:lnTo>
                    <a:lnTo>
                      <a:pt x="12000" y="12960"/>
                    </a:lnTo>
                    <a:lnTo>
                      <a:pt x="12800" y="12960"/>
                    </a:lnTo>
                    <a:lnTo>
                      <a:pt x="13600" y="10800"/>
                    </a:lnTo>
                    <a:lnTo>
                      <a:pt x="14400" y="10800"/>
                    </a:lnTo>
                    <a:lnTo>
                      <a:pt x="14400" y="10800"/>
                    </a:lnTo>
                    <a:lnTo>
                      <a:pt x="15200" y="10800"/>
                    </a:lnTo>
                    <a:lnTo>
                      <a:pt x="16000" y="10800"/>
                    </a:lnTo>
                    <a:lnTo>
                      <a:pt x="16000" y="10800"/>
                    </a:lnTo>
                    <a:lnTo>
                      <a:pt x="16800" y="10800"/>
                    </a:lnTo>
                    <a:lnTo>
                      <a:pt x="16800" y="10800"/>
                    </a:lnTo>
                    <a:lnTo>
                      <a:pt x="17600" y="10800"/>
                    </a:lnTo>
                    <a:lnTo>
                      <a:pt x="17600" y="10800"/>
                    </a:lnTo>
                    <a:lnTo>
                      <a:pt x="18400" y="10800"/>
                    </a:lnTo>
                    <a:lnTo>
                      <a:pt x="18400" y="10800"/>
                    </a:lnTo>
                    <a:lnTo>
                      <a:pt x="18400" y="12960"/>
                    </a:lnTo>
                    <a:lnTo>
                      <a:pt x="18400" y="12960"/>
                    </a:lnTo>
                    <a:lnTo>
                      <a:pt x="19200" y="12960"/>
                    </a:lnTo>
                    <a:lnTo>
                      <a:pt x="19200" y="12960"/>
                    </a:lnTo>
                    <a:lnTo>
                      <a:pt x="19200" y="12960"/>
                    </a:lnTo>
                    <a:lnTo>
                      <a:pt x="21600" y="43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17" name="Shape 5317"/>
              <p:cNvSpPr/>
              <p:nvPr/>
            </p:nvSpPr>
            <p:spPr>
              <a:xfrm>
                <a:off x="120650" y="60325"/>
                <a:ext cx="12700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00" y="21600"/>
                    </a:moveTo>
                    <a:lnTo>
                      <a:pt x="16200" y="21600"/>
                    </a:lnTo>
                    <a:lnTo>
                      <a:pt x="16200" y="20800"/>
                    </a:lnTo>
                    <a:lnTo>
                      <a:pt x="16200" y="19200"/>
                    </a:lnTo>
                    <a:lnTo>
                      <a:pt x="18900" y="17600"/>
                    </a:lnTo>
                    <a:lnTo>
                      <a:pt x="18900" y="16000"/>
                    </a:lnTo>
                    <a:lnTo>
                      <a:pt x="18900" y="14400"/>
                    </a:lnTo>
                    <a:lnTo>
                      <a:pt x="18900" y="12800"/>
                    </a:lnTo>
                    <a:lnTo>
                      <a:pt x="21600" y="12800"/>
                    </a:lnTo>
                    <a:lnTo>
                      <a:pt x="21600" y="11200"/>
                    </a:lnTo>
                    <a:lnTo>
                      <a:pt x="21600" y="11200"/>
                    </a:lnTo>
                    <a:lnTo>
                      <a:pt x="21600" y="10400"/>
                    </a:lnTo>
                    <a:lnTo>
                      <a:pt x="21600" y="9600"/>
                    </a:lnTo>
                    <a:lnTo>
                      <a:pt x="21600" y="8800"/>
                    </a:lnTo>
                    <a:lnTo>
                      <a:pt x="21600" y="8000"/>
                    </a:lnTo>
                    <a:lnTo>
                      <a:pt x="21600" y="7200"/>
                    </a:lnTo>
                    <a:lnTo>
                      <a:pt x="18900" y="6400"/>
                    </a:lnTo>
                    <a:lnTo>
                      <a:pt x="18900" y="5600"/>
                    </a:lnTo>
                    <a:lnTo>
                      <a:pt x="18900" y="4800"/>
                    </a:lnTo>
                    <a:lnTo>
                      <a:pt x="18900" y="4000"/>
                    </a:lnTo>
                    <a:lnTo>
                      <a:pt x="18900" y="4000"/>
                    </a:lnTo>
                    <a:lnTo>
                      <a:pt x="16200" y="3200"/>
                    </a:lnTo>
                    <a:lnTo>
                      <a:pt x="16200" y="2400"/>
                    </a:lnTo>
                    <a:lnTo>
                      <a:pt x="13500" y="1600"/>
                    </a:lnTo>
                    <a:lnTo>
                      <a:pt x="13500" y="1600"/>
                    </a:lnTo>
                    <a:lnTo>
                      <a:pt x="10800" y="800"/>
                    </a:lnTo>
                    <a:lnTo>
                      <a:pt x="10800" y="0"/>
                    </a:lnTo>
                    <a:lnTo>
                      <a:pt x="8100" y="0"/>
                    </a:lnTo>
                    <a:lnTo>
                      <a:pt x="0" y="3200"/>
                    </a:lnTo>
                    <a:lnTo>
                      <a:pt x="0" y="3200"/>
                    </a:lnTo>
                    <a:lnTo>
                      <a:pt x="0" y="3200"/>
                    </a:lnTo>
                    <a:lnTo>
                      <a:pt x="2700" y="4000"/>
                    </a:lnTo>
                    <a:lnTo>
                      <a:pt x="2700" y="4000"/>
                    </a:lnTo>
                    <a:lnTo>
                      <a:pt x="2700" y="4800"/>
                    </a:lnTo>
                    <a:lnTo>
                      <a:pt x="2700" y="4800"/>
                    </a:lnTo>
                    <a:lnTo>
                      <a:pt x="5400" y="5600"/>
                    </a:lnTo>
                    <a:lnTo>
                      <a:pt x="5400" y="5600"/>
                    </a:lnTo>
                    <a:lnTo>
                      <a:pt x="5400" y="6400"/>
                    </a:lnTo>
                    <a:lnTo>
                      <a:pt x="5400" y="6400"/>
                    </a:lnTo>
                    <a:lnTo>
                      <a:pt x="5400" y="7200"/>
                    </a:lnTo>
                    <a:lnTo>
                      <a:pt x="5400" y="8000"/>
                    </a:lnTo>
                    <a:lnTo>
                      <a:pt x="5400" y="8000"/>
                    </a:lnTo>
                    <a:lnTo>
                      <a:pt x="5400" y="8800"/>
                    </a:lnTo>
                    <a:lnTo>
                      <a:pt x="5400" y="9600"/>
                    </a:lnTo>
                    <a:lnTo>
                      <a:pt x="5400" y="10400"/>
                    </a:lnTo>
                    <a:lnTo>
                      <a:pt x="5400" y="10400"/>
                    </a:lnTo>
                    <a:lnTo>
                      <a:pt x="5400" y="11200"/>
                    </a:lnTo>
                    <a:lnTo>
                      <a:pt x="5400" y="12000"/>
                    </a:lnTo>
                    <a:lnTo>
                      <a:pt x="5400" y="12800"/>
                    </a:lnTo>
                    <a:lnTo>
                      <a:pt x="5400" y="14400"/>
                    </a:lnTo>
                    <a:lnTo>
                      <a:pt x="5400" y="15200"/>
                    </a:lnTo>
                    <a:lnTo>
                      <a:pt x="2700" y="16800"/>
                    </a:lnTo>
                    <a:lnTo>
                      <a:pt x="2700" y="18400"/>
                    </a:lnTo>
                    <a:lnTo>
                      <a:pt x="2700" y="200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16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18" name="Shape 5318"/>
              <p:cNvSpPr/>
              <p:nvPr/>
            </p:nvSpPr>
            <p:spPr>
              <a:xfrm>
                <a:off x="117475" y="103187"/>
                <a:ext cx="12700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400"/>
                    </a:moveTo>
                    <a:lnTo>
                      <a:pt x="21600" y="18400"/>
                    </a:lnTo>
                    <a:lnTo>
                      <a:pt x="21600" y="17600"/>
                    </a:lnTo>
                    <a:lnTo>
                      <a:pt x="21600" y="17600"/>
                    </a:lnTo>
                    <a:lnTo>
                      <a:pt x="18900" y="17600"/>
                    </a:lnTo>
                    <a:lnTo>
                      <a:pt x="18900" y="17600"/>
                    </a:lnTo>
                    <a:lnTo>
                      <a:pt x="18900" y="16800"/>
                    </a:lnTo>
                    <a:lnTo>
                      <a:pt x="18900" y="16800"/>
                    </a:lnTo>
                    <a:lnTo>
                      <a:pt x="16200" y="16000"/>
                    </a:lnTo>
                    <a:lnTo>
                      <a:pt x="16200" y="16000"/>
                    </a:lnTo>
                    <a:lnTo>
                      <a:pt x="16200" y="15200"/>
                    </a:lnTo>
                    <a:lnTo>
                      <a:pt x="16200" y="14400"/>
                    </a:lnTo>
                    <a:lnTo>
                      <a:pt x="16200" y="14400"/>
                    </a:lnTo>
                    <a:lnTo>
                      <a:pt x="16200" y="13600"/>
                    </a:lnTo>
                    <a:lnTo>
                      <a:pt x="16200" y="12800"/>
                    </a:lnTo>
                    <a:lnTo>
                      <a:pt x="16200" y="12800"/>
                    </a:lnTo>
                    <a:lnTo>
                      <a:pt x="16200" y="12000"/>
                    </a:lnTo>
                    <a:lnTo>
                      <a:pt x="16200" y="11200"/>
                    </a:lnTo>
                    <a:lnTo>
                      <a:pt x="16200" y="10400"/>
                    </a:lnTo>
                    <a:lnTo>
                      <a:pt x="16200" y="8800"/>
                    </a:lnTo>
                    <a:lnTo>
                      <a:pt x="16200" y="7200"/>
                    </a:lnTo>
                    <a:lnTo>
                      <a:pt x="18900" y="5600"/>
                    </a:lnTo>
                    <a:lnTo>
                      <a:pt x="18900" y="4800"/>
                    </a:lnTo>
                    <a:lnTo>
                      <a:pt x="18900" y="3200"/>
                    </a:lnTo>
                    <a:lnTo>
                      <a:pt x="18900" y="1600"/>
                    </a:lnTo>
                    <a:lnTo>
                      <a:pt x="21600" y="0"/>
                    </a:lnTo>
                    <a:lnTo>
                      <a:pt x="5400" y="0"/>
                    </a:lnTo>
                    <a:lnTo>
                      <a:pt x="5400" y="800"/>
                    </a:lnTo>
                    <a:lnTo>
                      <a:pt x="5400" y="2400"/>
                    </a:lnTo>
                    <a:lnTo>
                      <a:pt x="5400" y="4000"/>
                    </a:lnTo>
                    <a:lnTo>
                      <a:pt x="2700" y="5600"/>
                    </a:lnTo>
                    <a:lnTo>
                      <a:pt x="2700" y="7200"/>
                    </a:lnTo>
                    <a:lnTo>
                      <a:pt x="2700" y="8000"/>
                    </a:lnTo>
                    <a:lnTo>
                      <a:pt x="2700" y="9600"/>
                    </a:lnTo>
                    <a:lnTo>
                      <a:pt x="0" y="11200"/>
                    </a:lnTo>
                    <a:lnTo>
                      <a:pt x="0" y="12000"/>
                    </a:lnTo>
                    <a:lnTo>
                      <a:pt x="0" y="12800"/>
                    </a:lnTo>
                    <a:lnTo>
                      <a:pt x="0" y="13600"/>
                    </a:lnTo>
                    <a:lnTo>
                      <a:pt x="2700" y="14400"/>
                    </a:lnTo>
                    <a:lnTo>
                      <a:pt x="2700" y="15200"/>
                    </a:lnTo>
                    <a:lnTo>
                      <a:pt x="2700" y="15200"/>
                    </a:lnTo>
                    <a:lnTo>
                      <a:pt x="2700" y="16000"/>
                    </a:lnTo>
                    <a:lnTo>
                      <a:pt x="2700" y="16800"/>
                    </a:lnTo>
                    <a:lnTo>
                      <a:pt x="2700" y="17600"/>
                    </a:lnTo>
                    <a:lnTo>
                      <a:pt x="5400" y="18400"/>
                    </a:lnTo>
                    <a:lnTo>
                      <a:pt x="5400" y="19200"/>
                    </a:lnTo>
                    <a:lnTo>
                      <a:pt x="5400" y="19200"/>
                    </a:lnTo>
                    <a:lnTo>
                      <a:pt x="8100" y="20000"/>
                    </a:lnTo>
                    <a:lnTo>
                      <a:pt x="10800" y="20800"/>
                    </a:lnTo>
                    <a:lnTo>
                      <a:pt x="10800" y="20800"/>
                    </a:lnTo>
                    <a:lnTo>
                      <a:pt x="13500" y="21600"/>
                    </a:lnTo>
                    <a:lnTo>
                      <a:pt x="13500" y="21600"/>
                    </a:lnTo>
                    <a:lnTo>
                      <a:pt x="21600" y="18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19" name="Shape 5319"/>
              <p:cNvSpPr/>
              <p:nvPr/>
            </p:nvSpPr>
            <p:spPr>
              <a:xfrm>
                <a:off x="125412" y="133350"/>
                <a:ext cx="42863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800" y="0"/>
                    </a:moveTo>
                    <a:lnTo>
                      <a:pt x="20800" y="0"/>
                    </a:lnTo>
                    <a:lnTo>
                      <a:pt x="19200" y="0"/>
                    </a:lnTo>
                    <a:lnTo>
                      <a:pt x="17600" y="1964"/>
                    </a:lnTo>
                    <a:lnTo>
                      <a:pt x="16800" y="3927"/>
                    </a:lnTo>
                    <a:lnTo>
                      <a:pt x="15200" y="3927"/>
                    </a:lnTo>
                    <a:lnTo>
                      <a:pt x="13600" y="5891"/>
                    </a:lnTo>
                    <a:lnTo>
                      <a:pt x="12000" y="7855"/>
                    </a:lnTo>
                    <a:lnTo>
                      <a:pt x="11200" y="7855"/>
                    </a:lnTo>
                    <a:lnTo>
                      <a:pt x="9600" y="9818"/>
                    </a:lnTo>
                    <a:lnTo>
                      <a:pt x="9600" y="9818"/>
                    </a:lnTo>
                    <a:lnTo>
                      <a:pt x="8800" y="9818"/>
                    </a:lnTo>
                    <a:lnTo>
                      <a:pt x="8000" y="9818"/>
                    </a:lnTo>
                    <a:lnTo>
                      <a:pt x="7200" y="9818"/>
                    </a:lnTo>
                    <a:lnTo>
                      <a:pt x="7200" y="9818"/>
                    </a:lnTo>
                    <a:lnTo>
                      <a:pt x="6400" y="9818"/>
                    </a:lnTo>
                    <a:lnTo>
                      <a:pt x="5600" y="9818"/>
                    </a:lnTo>
                    <a:lnTo>
                      <a:pt x="5600" y="9818"/>
                    </a:lnTo>
                    <a:lnTo>
                      <a:pt x="4800" y="9818"/>
                    </a:lnTo>
                    <a:lnTo>
                      <a:pt x="4800" y="9818"/>
                    </a:lnTo>
                    <a:lnTo>
                      <a:pt x="4000" y="9818"/>
                    </a:lnTo>
                    <a:lnTo>
                      <a:pt x="4000" y="9818"/>
                    </a:lnTo>
                    <a:lnTo>
                      <a:pt x="3200" y="9818"/>
                    </a:lnTo>
                    <a:lnTo>
                      <a:pt x="3200" y="7855"/>
                    </a:lnTo>
                    <a:lnTo>
                      <a:pt x="2400" y="7855"/>
                    </a:lnTo>
                    <a:lnTo>
                      <a:pt x="2400" y="7855"/>
                    </a:lnTo>
                    <a:lnTo>
                      <a:pt x="0" y="15709"/>
                    </a:lnTo>
                    <a:lnTo>
                      <a:pt x="0" y="17673"/>
                    </a:lnTo>
                    <a:lnTo>
                      <a:pt x="800" y="17673"/>
                    </a:lnTo>
                    <a:lnTo>
                      <a:pt x="1600" y="19636"/>
                    </a:lnTo>
                    <a:lnTo>
                      <a:pt x="2400" y="19636"/>
                    </a:lnTo>
                    <a:lnTo>
                      <a:pt x="3200" y="19636"/>
                    </a:lnTo>
                    <a:lnTo>
                      <a:pt x="4000" y="19636"/>
                    </a:lnTo>
                    <a:lnTo>
                      <a:pt x="4000" y="19636"/>
                    </a:lnTo>
                    <a:lnTo>
                      <a:pt x="4800" y="21600"/>
                    </a:lnTo>
                    <a:lnTo>
                      <a:pt x="5600" y="21600"/>
                    </a:lnTo>
                    <a:lnTo>
                      <a:pt x="6400" y="21600"/>
                    </a:lnTo>
                    <a:lnTo>
                      <a:pt x="7200" y="19636"/>
                    </a:lnTo>
                    <a:lnTo>
                      <a:pt x="8000" y="19636"/>
                    </a:lnTo>
                    <a:lnTo>
                      <a:pt x="8800" y="19636"/>
                    </a:lnTo>
                    <a:lnTo>
                      <a:pt x="9600" y="19636"/>
                    </a:lnTo>
                    <a:lnTo>
                      <a:pt x="10400" y="19636"/>
                    </a:lnTo>
                    <a:lnTo>
                      <a:pt x="11200" y="19636"/>
                    </a:lnTo>
                    <a:lnTo>
                      <a:pt x="12000" y="17673"/>
                    </a:lnTo>
                    <a:lnTo>
                      <a:pt x="13600" y="17673"/>
                    </a:lnTo>
                    <a:lnTo>
                      <a:pt x="15200" y="15709"/>
                    </a:lnTo>
                    <a:lnTo>
                      <a:pt x="16800" y="15709"/>
                    </a:lnTo>
                    <a:lnTo>
                      <a:pt x="18400" y="13745"/>
                    </a:lnTo>
                    <a:lnTo>
                      <a:pt x="19200" y="11782"/>
                    </a:lnTo>
                    <a:lnTo>
                      <a:pt x="20800" y="11782"/>
                    </a:lnTo>
                    <a:lnTo>
                      <a:pt x="21600" y="9818"/>
                    </a:lnTo>
                    <a:lnTo>
                      <a:pt x="21600" y="9818"/>
                    </a:lnTo>
                    <a:lnTo>
                      <a:pt x="208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20" name="Shape 5320"/>
              <p:cNvSpPr/>
              <p:nvPr/>
            </p:nvSpPr>
            <p:spPr>
              <a:xfrm>
                <a:off x="166687" y="123825"/>
                <a:ext cx="42863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5891"/>
                    </a:moveTo>
                    <a:lnTo>
                      <a:pt x="21600" y="5891"/>
                    </a:lnTo>
                    <a:lnTo>
                      <a:pt x="20800" y="3927"/>
                    </a:lnTo>
                    <a:lnTo>
                      <a:pt x="20800" y="3927"/>
                    </a:lnTo>
                    <a:lnTo>
                      <a:pt x="20000" y="3927"/>
                    </a:lnTo>
                    <a:lnTo>
                      <a:pt x="19200" y="1964"/>
                    </a:lnTo>
                    <a:lnTo>
                      <a:pt x="18400" y="1964"/>
                    </a:lnTo>
                    <a:lnTo>
                      <a:pt x="17600" y="1964"/>
                    </a:lnTo>
                    <a:lnTo>
                      <a:pt x="16800" y="1964"/>
                    </a:lnTo>
                    <a:lnTo>
                      <a:pt x="16800" y="0"/>
                    </a:lnTo>
                    <a:lnTo>
                      <a:pt x="16000" y="0"/>
                    </a:lnTo>
                    <a:lnTo>
                      <a:pt x="15200" y="0"/>
                    </a:lnTo>
                    <a:lnTo>
                      <a:pt x="14400" y="0"/>
                    </a:lnTo>
                    <a:lnTo>
                      <a:pt x="13600" y="1964"/>
                    </a:lnTo>
                    <a:lnTo>
                      <a:pt x="12800" y="1964"/>
                    </a:lnTo>
                    <a:lnTo>
                      <a:pt x="12000" y="1964"/>
                    </a:lnTo>
                    <a:lnTo>
                      <a:pt x="11200" y="1964"/>
                    </a:lnTo>
                    <a:lnTo>
                      <a:pt x="10400" y="1964"/>
                    </a:lnTo>
                    <a:lnTo>
                      <a:pt x="9600" y="3927"/>
                    </a:lnTo>
                    <a:lnTo>
                      <a:pt x="8000" y="3927"/>
                    </a:lnTo>
                    <a:lnTo>
                      <a:pt x="6400" y="5891"/>
                    </a:lnTo>
                    <a:lnTo>
                      <a:pt x="4800" y="5891"/>
                    </a:lnTo>
                    <a:lnTo>
                      <a:pt x="4000" y="7855"/>
                    </a:lnTo>
                    <a:lnTo>
                      <a:pt x="2400" y="9818"/>
                    </a:lnTo>
                    <a:lnTo>
                      <a:pt x="800" y="9818"/>
                    </a:lnTo>
                    <a:lnTo>
                      <a:pt x="0" y="11782"/>
                    </a:lnTo>
                    <a:lnTo>
                      <a:pt x="800" y="21600"/>
                    </a:lnTo>
                    <a:lnTo>
                      <a:pt x="2400" y="19636"/>
                    </a:lnTo>
                    <a:lnTo>
                      <a:pt x="4000" y="19636"/>
                    </a:lnTo>
                    <a:lnTo>
                      <a:pt x="4800" y="17673"/>
                    </a:lnTo>
                    <a:lnTo>
                      <a:pt x="6400" y="15709"/>
                    </a:lnTo>
                    <a:lnTo>
                      <a:pt x="8000" y="15709"/>
                    </a:lnTo>
                    <a:lnTo>
                      <a:pt x="8800" y="13745"/>
                    </a:lnTo>
                    <a:lnTo>
                      <a:pt x="10400" y="13745"/>
                    </a:lnTo>
                    <a:lnTo>
                      <a:pt x="12000" y="11782"/>
                    </a:lnTo>
                    <a:lnTo>
                      <a:pt x="12000" y="11782"/>
                    </a:lnTo>
                    <a:lnTo>
                      <a:pt x="12800" y="11782"/>
                    </a:lnTo>
                    <a:lnTo>
                      <a:pt x="13600" y="11782"/>
                    </a:lnTo>
                    <a:lnTo>
                      <a:pt x="14400" y="11782"/>
                    </a:lnTo>
                    <a:lnTo>
                      <a:pt x="14400" y="11782"/>
                    </a:lnTo>
                    <a:lnTo>
                      <a:pt x="15200" y="11782"/>
                    </a:lnTo>
                    <a:lnTo>
                      <a:pt x="16000" y="11782"/>
                    </a:lnTo>
                    <a:lnTo>
                      <a:pt x="16000" y="11782"/>
                    </a:lnTo>
                    <a:lnTo>
                      <a:pt x="16800" y="11782"/>
                    </a:lnTo>
                    <a:lnTo>
                      <a:pt x="16800" y="11782"/>
                    </a:lnTo>
                    <a:lnTo>
                      <a:pt x="17600" y="11782"/>
                    </a:lnTo>
                    <a:lnTo>
                      <a:pt x="17600" y="11782"/>
                    </a:lnTo>
                    <a:lnTo>
                      <a:pt x="18400" y="11782"/>
                    </a:lnTo>
                    <a:lnTo>
                      <a:pt x="18400" y="13745"/>
                    </a:lnTo>
                    <a:lnTo>
                      <a:pt x="18400" y="13745"/>
                    </a:lnTo>
                    <a:lnTo>
                      <a:pt x="19200" y="13745"/>
                    </a:lnTo>
                    <a:lnTo>
                      <a:pt x="19200" y="13745"/>
                    </a:lnTo>
                    <a:lnTo>
                      <a:pt x="21600" y="589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21" name="Shape 5321"/>
              <p:cNvSpPr/>
              <p:nvPr/>
            </p:nvSpPr>
            <p:spPr>
              <a:xfrm>
                <a:off x="204787" y="128587"/>
                <a:ext cx="12701" cy="444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00" y="21600"/>
                    </a:moveTo>
                    <a:lnTo>
                      <a:pt x="16200" y="21600"/>
                    </a:lnTo>
                    <a:lnTo>
                      <a:pt x="16200" y="20057"/>
                    </a:lnTo>
                    <a:lnTo>
                      <a:pt x="18900" y="19286"/>
                    </a:lnTo>
                    <a:lnTo>
                      <a:pt x="18900" y="17743"/>
                    </a:lnTo>
                    <a:lnTo>
                      <a:pt x="18900" y="16200"/>
                    </a:lnTo>
                    <a:lnTo>
                      <a:pt x="21600" y="14657"/>
                    </a:lnTo>
                    <a:lnTo>
                      <a:pt x="21600" y="13114"/>
                    </a:lnTo>
                    <a:lnTo>
                      <a:pt x="21600" y="12343"/>
                    </a:lnTo>
                    <a:lnTo>
                      <a:pt x="21600" y="11571"/>
                    </a:lnTo>
                    <a:lnTo>
                      <a:pt x="21600" y="10800"/>
                    </a:lnTo>
                    <a:lnTo>
                      <a:pt x="21600" y="10029"/>
                    </a:lnTo>
                    <a:lnTo>
                      <a:pt x="21600" y="10029"/>
                    </a:lnTo>
                    <a:lnTo>
                      <a:pt x="21600" y="8486"/>
                    </a:lnTo>
                    <a:lnTo>
                      <a:pt x="21600" y="8486"/>
                    </a:lnTo>
                    <a:lnTo>
                      <a:pt x="21600" y="7714"/>
                    </a:lnTo>
                    <a:lnTo>
                      <a:pt x="21600" y="6943"/>
                    </a:lnTo>
                    <a:lnTo>
                      <a:pt x="21600" y="6171"/>
                    </a:lnTo>
                    <a:lnTo>
                      <a:pt x="18900" y="5400"/>
                    </a:lnTo>
                    <a:lnTo>
                      <a:pt x="18900" y="4629"/>
                    </a:lnTo>
                    <a:lnTo>
                      <a:pt x="18900" y="3857"/>
                    </a:lnTo>
                    <a:lnTo>
                      <a:pt x="16200" y="3086"/>
                    </a:lnTo>
                    <a:lnTo>
                      <a:pt x="16200" y="2314"/>
                    </a:lnTo>
                    <a:lnTo>
                      <a:pt x="16200" y="2314"/>
                    </a:lnTo>
                    <a:lnTo>
                      <a:pt x="13500" y="1543"/>
                    </a:lnTo>
                    <a:lnTo>
                      <a:pt x="13500" y="771"/>
                    </a:lnTo>
                    <a:lnTo>
                      <a:pt x="10800" y="771"/>
                    </a:lnTo>
                    <a:lnTo>
                      <a:pt x="8100" y="0"/>
                    </a:lnTo>
                    <a:lnTo>
                      <a:pt x="0" y="3086"/>
                    </a:lnTo>
                    <a:lnTo>
                      <a:pt x="0" y="3086"/>
                    </a:lnTo>
                    <a:lnTo>
                      <a:pt x="0" y="3857"/>
                    </a:lnTo>
                    <a:lnTo>
                      <a:pt x="2700" y="3857"/>
                    </a:lnTo>
                    <a:lnTo>
                      <a:pt x="2700" y="4629"/>
                    </a:lnTo>
                    <a:lnTo>
                      <a:pt x="2700" y="4629"/>
                    </a:lnTo>
                    <a:lnTo>
                      <a:pt x="5400" y="4629"/>
                    </a:lnTo>
                    <a:lnTo>
                      <a:pt x="5400" y="5400"/>
                    </a:lnTo>
                    <a:lnTo>
                      <a:pt x="5400" y="6171"/>
                    </a:lnTo>
                    <a:lnTo>
                      <a:pt x="5400" y="6171"/>
                    </a:lnTo>
                    <a:lnTo>
                      <a:pt x="5400" y="6943"/>
                    </a:lnTo>
                    <a:lnTo>
                      <a:pt x="5400" y="6943"/>
                    </a:lnTo>
                    <a:lnTo>
                      <a:pt x="5400" y="7714"/>
                    </a:lnTo>
                    <a:lnTo>
                      <a:pt x="5400" y="8486"/>
                    </a:lnTo>
                    <a:lnTo>
                      <a:pt x="8100" y="9257"/>
                    </a:lnTo>
                    <a:lnTo>
                      <a:pt x="8100" y="10029"/>
                    </a:lnTo>
                    <a:lnTo>
                      <a:pt x="8100" y="10029"/>
                    </a:lnTo>
                    <a:lnTo>
                      <a:pt x="8100" y="10800"/>
                    </a:lnTo>
                    <a:lnTo>
                      <a:pt x="5400" y="11571"/>
                    </a:lnTo>
                    <a:lnTo>
                      <a:pt x="5400" y="12343"/>
                    </a:lnTo>
                    <a:lnTo>
                      <a:pt x="5400" y="13114"/>
                    </a:lnTo>
                    <a:lnTo>
                      <a:pt x="5400" y="14657"/>
                    </a:lnTo>
                    <a:lnTo>
                      <a:pt x="5400" y="15429"/>
                    </a:lnTo>
                    <a:lnTo>
                      <a:pt x="5400" y="16971"/>
                    </a:lnTo>
                    <a:lnTo>
                      <a:pt x="2700" y="18514"/>
                    </a:lnTo>
                    <a:lnTo>
                      <a:pt x="2700" y="19286"/>
                    </a:lnTo>
                    <a:lnTo>
                      <a:pt x="2700" y="20829"/>
                    </a:lnTo>
                    <a:lnTo>
                      <a:pt x="2700" y="20829"/>
                    </a:lnTo>
                    <a:lnTo>
                      <a:pt x="16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22" name="Shape 5322"/>
              <p:cNvSpPr/>
              <p:nvPr/>
            </p:nvSpPr>
            <p:spPr>
              <a:xfrm>
                <a:off x="203200" y="171450"/>
                <a:ext cx="1111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400"/>
                    </a:moveTo>
                    <a:lnTo>
                      <a:pt x="21600" y="18400"/>
                    </a:lnTo>
                    <a:lnTo>
                      <a:pt x="21600" y="18400"/>
                    </a:lnTo>
                    <a:lnTo>
                      <a:pt x="21600" y="18400"/>
                    </a:lnTo>
                    <a:lnTo>
                      <a:pt x="18514" y="17600"/>
                    </a:lnTo>
                    <a:lnTo>
                      <a:pt x="18514" y="17600"/>
                    </a:lnTo>
                    <a:lnTo>
                      <a:pt x="18514" y="17600"/>
                    </a:lnTo>
                    <a:lnTo>
                      <a:pt x="18514" y="16800"/>
                    </a:lnTo>
                    <a:lnTo>
                      <a:pt x="18514" y="16800"/>
                    </a:lnTo>
                    <a:lnTo>
                      <a:pt x="15429" y="16000"/>
                    </a:lnTo>
                    <a:lnTo>
                      <a:pt x="15429" y="15200"/>
                    </a:lnTo>
                    <a:lnTo>
                      <a:pt x="15429" y="15200"/>
                    </a:lnTo>
                    <a:lnTo>
                      <a:pt x="15429" y="14400"/>
                    </a:lnTo>
                    <a:lnTo>
                      <a:pt x="15429" y="13600"/>
                    </a:lnTo>
                    <a:lnTo>
                      <a:pt x="15429" y="13600"/>
                    </a:lnTo>
                    <a:lnTo>
                      <a:pt x="15429" y="12800"/>
                    </a:lnTo>
                    <a:lnTo>
                      <a:pt x="15429" y="12000"/>
                    </a:lnTo>
                    <a:lnTo>
                      <a:pt x="15429" y="11200"/>
                    </a:lnTo>
                    <a:lnTo>
                      <a:pt x="15429" y="10400"/>
                    </a:lnTo>
                    <a:lnTo>
                      <a:pt x="15429" y="8800"/>
                    </a:lnTo>
                    <a:lnTo>
                      <a:pt x="18514" y="8000"/>
                    </a:lnTo>
                    <a:lnTo>
                      <a:pt x="18514" y="6400"/>
                    </a:lnTo>
                    <a:lnTo>
                      <a:pt x="18514" y="4800"/>
                    </a:lnTo>
                    <a:lnTo>
                      <a:pt x="18514" y="3200"/>
                    </a:lnTo>
                    <a:lnTo>
                      <a:pt x="21600" y="2400"/>
                    </a:lnTo>
                    <a:lnTo>
                      <a:pt x="21600" y="800"/>
                    </a:lnTo>
                    <a:lnTo>
                      <a:pt x="6171" y="0"/>
                    </a:lnTo>
                    <a:lnTo>
                      <a:pt x="3086" y="1600"/>
                    </a:lnTo>
                    <a:lnTo>
                      <a:pt x="3086" y="2400"/>
                    </a:lnTo>
                    <a:lnTo>
                      <a:pt x="3086" y="4000"/>
                    </a:lnTo>
                    <a:lnTo>
                      <a:pt x="3086" y="5600"/>
                    </a:lnTo>
                    <a:lnTo>
                      <a:pt x="0" y="7200"/>
                    </a:lnTo>
                    <a:lnTo>
                      <a:pt x="0" y="8000"/>
                    </a:lnTo>
                    <a:lnTo>
                      <a:pt x="0" y="9600"/>
                    </a:lnTo>
                    <a:lnTo>
                      <a:pt x="0" y="11200"/>
                    </a:lnTo>
                    <a:lnTo>
                      <a:pt x="0" y="12000"/>
                    </a:lnTo>
                    <a:lnTo>
                      <a:pt x="0" y="12800"/>
                    </a:lnTo>
                    <a:lnTo>
                      <a:pt x="0" y="13600"/>
                    </a:lnTo>
                    <a:lnTo>
                      <a:pt x="0" y="14400"/>
                    </a:lnTo>
                    <a:lnTo>
                      <a:pt x="0" y="15200"/>
                    </a:lnTo>
                    <a:lnTo>
                      <a:pt x="0" y="16000"/>
                    </a:lnTo>
                    <a:lnTo>
                      <a:pt x="0" y="16800"/>
                    </a:lnTo>
                    <a:lnTo>
                      <a:pt x="0" y="16800"/>
                    </a:lnTo>
                    <a:lnTo>
                      <a:pt x="0" y="17600"/>
                    </a:lnTo>
                    <a:lnTo>
                      <a:pt x="3086" y="18400"/>
                    </a:lnTo>
                    <a:lnTo>
                      <a:pt x="3086" y="19200"/>
                    </a:lnTo>
                    <a:lnTo>
                      <a:pt x="3086" y="20000"/>
                    </a:lnTo>
                    <a:lnTo>
                      <a:pt x="6171" y="20000"/>
                    </a:lnTo>
                    <a:lnTo>
                      <a:pt x="9257" y="20800"/>
                    </a:lnTo>
                    <a:lnTo>
                      <a:pt x="9257" y="21600"/>
                    </a:lnTo>
                    <a:lnTo>
                      <a:pt x="12343" y="21600"/>
                    </a:lnTo>
                    <a:lnTo>
                      <a:pt x="12343" y="21600"/>
                    </a:lnTo>
                    <a:lnTo>
                      <a:pt x="21600" y="18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23" name="Shape 5323"/>
              <p:cNvSpPr/>
              <p:nvPr/>
            </p:nvSpPr>
            <p:spPr>
              <a:xfrm>
                <a:off x="209550" y="201612"/>
                <a:ext cx="44450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286" y="0"/>
                    </a:moveTo>
                    <a:lnTo>
                      <a:pt x="19286" y="0"/>
                    </a:lnTo>
                    <a:lnTo>
                      <a:pt x="18514" y="1964"/>
                    </a:lnTo>
                    <a:lnTo>
                      <a:pt x="16971" y="3927"/>
                    </a:lnTo>
                    <a:lnTo>
                      <a:pt x="16200" y="5891"/>
                    </a:lnTo>
                    <a:lnTo>
                      <a:pt x="14657" y="5891"/>
                    </a:lnTo>
                    <a:lnTo>
                      <a:pt x="13886" y="7855"/>
                    </a:lnTo>
                    <a:lnTo>
                      <a:pt x="12343" y="7855"/>
                    </a:lnTo>
                    <a:lnTo>
                      <a:pt x="11571" y="9818"/>
                    </a:lnTo>
                    <a:lnTo>
                      <a:pt x="10800" y="9818"/>
                    </a:lnTo>
                    <a:lnTo>
                      <a:pt x="10800" y="9818"/>
                    </a:lnTo>
                    <a:lnTo>
                      <a:pt x="10029" y="9818"/>
                    </a:lnTo>
                    <a:lnTo>
                      <a:pt x="9257" y="9818"/>
                    </a:lnTo>
                    <a:lnTo>
                      <a:pt x="8486" y="9818"/>
                    </a:lnTo>
                    <a:lnTo>
                      <a:pt x="7714" y="11782"/>
                    </a:lnTo>
                    <a:lnTo>
                      <a:pt x="7714" y="11782"/>
                    </a:lnTo>
                    <a:lnTo>
                      <a:pt x="6943" y="11782"/>
                    </a:lnTo>
                    <a:lnTo>
                      <a:pt x="6171" y="11782"/>
                    </a:lnTo>
                    <a:lnTo>
                      <a:pt x="6171" y="11782"/>
                    </a:lnTo>
                    <a:lnTo>
                      <a:pt x="5400" y="11782"/>
                    </a:lnTo>
                    <a:lnTo>
                      <a:pt x="4629" y="11782"/>
                    </a:lnTo>
                    <a:lnTo>
                      <a:pt x="4629" y="9818"/>
                    </a:lnTo>
                    <a:lnTo>
                      <a:pt x="3857" y="9818"/>
                    </a:lnTo>
                    <a:lnTo>
                      <a:pt x="3857" y="9818"/>
                    </a:lnTo>
                    <a:lnTo>
                      <a:pt x="3086" y="9818"/>
                    </a:lnTo>
                    <a:lnTo>
                      <a:pt x="3086" y="9818"/>
                    </a:lnTo>
                    <a:lnTo>
                      <a:pt x="3086" y="9818"/>
                    </a:lnTo>
                    <a:lnTo>
                      <a:pt x="2314" y="7855"/>
                    </a:lnTo>
                    <a:lnTo>
                      <a:pt x="0" y="15709"/>
                    </a:lnTo>
                    <a:lnTo>
                      <a:pt x="771" y="17673"/>
                    </a:lnTo>
                    <a:lnTo>
                      <a:pt x="771" y="17673"/>
                    </a:lnTo>
                    <a:lnTo>
                      <a:pt x="1543" y="19636"/>
                    </a:lnTo>
                    <a:lnTo>
                      <a:pt x="2314" y="19636"/>
                    </a:lnTo>
                    <a:lnTo>
                      <a:pt x="3086" y="21600"/>
                    </a:lnTo>
                    <a:lnTo>
                      <a:pt x="3857" y="21600"/>
                    </a:lnTo>
                    <a:lnTo>
                      <a:pt x="4629" y="21600"/>
                    </a:lnTo>
                    <a:lnTo>
                      <a:pt x="4629" y="21600"/>
                    </a:lnTo>
                    <a:lnTo>
                      <a:pt x="5400" y="21600"/>
                    </a:lnTo>
                    <a:lnTo>
                      <a:pt x="6171" y="21600"/>
                    </a:lnTo>
                    <a:lnTo>
                      <a:pt x="6943" y="21600"/>
                    </a:lnTo>
                    <a:lnTo>
                      <a:pt x="7714" y="21600"/>
                    </a:lnTo>
                    <a:lnTo>
                      <a:pt x="8486" y="21600"/>
                    </a:lnTo>
                    <a:lnTo>
                      <a:pt x="9257" y="21600"/>
                    </a:lnTo>
                    <a:lnTo>
                      <a:pt x="10029" y="21600"/>
                    </a:lnTo>
                    <a:lnTo>
                      <a:pt x="10800" y="21600"/>
                    </a:lnTo>
                    <a:lnTo>
                      <a:pt x="11571" y="19636"/>
                    </a:lnTo>
                    <a:lnTo>
                      <a:pt x="12343" y="19636"/>
                    </a:lnTo>
                    <a:lnTo>
                      <a:pt x="13114" y="19636"/>
                    </a:lnTo>
                    <a:lnTo>
                      <a:pt x="13114" y="17673"/>
                    </a:lnTo>
                    <a:lnTo>
                      <a:pt x="14657" y="17673"/>
                    </a:lnTo>
                    <a:lnTo>
                      <a:pt x="16200" y="15709"/>
                    </a:lnTo>
                    <a:lnTo>
                      <a:pt x="17743" y="15709"/>
                    </a:lnTo>
                    <a:lnTo>
                      <a:pt x="19286" y="13745"/>
                    </a:lnTo>
                    <a:lnTo>
                      <a:pt x="20057" y="11782"/>
                    </a:lnTo>
                    <a:lnTo>
                      <a:pt x="21600" y="9818"/>
                    </a:lnTo>
                    <a:lnTo>
                      <a:pt x="21600" y="9818"/>
                    </a:lnTo>
                    <a:lnTo>
                      <a:pt x="1928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24" name="Shape 5324"/>
              <p:cNvSpPr/>
              <p:nvPr/>
            </p:nvSpPr>
            <p:spPr>
              <a:xfrm>
                <a:off x="249237" y="190500"/>
                <a:ext cx="41276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600"/>
                    </a:moveTo>
                    <a:lnTo>
                      <a:pt x="21600" y="3600"/>
                    </a:lnTo>
                    <a:lnTo>
                      <a:pt x="20769" y="3600"/>
                    </a:lnTo>
                    <a:lnTo>
                      <a:pt x="20769" y="1800"/>
                    </a:lnTo>
                    <a:lnTo>
                      <a:pt x="19938" y="1800"/>
                    </a:lnTo>
                    <a:lnTo>
                      <a:pt x="19108" y="1800"/>
                    </a:lnTo>
                    <a:lnTo>
                      <a:pt x="18277" y="1800"/>
                    </a:lnTo>
                    <a:lnTo>
                      <a:pt x="17446" y="0"/>
                    </a:lnTo>
                    <a:lnTo>
                      <a:pt x="17446" y="0"/>
                    </a:lnTo>
                    <a:lnTo>
                      <a:pt x="16615" y="0"/>
                    </a:lnTo>
                    <a:lnTo>
                      <a:pt x="15785" y="0"/>
                    </a:lnTo>
                    <a:lnTo>
                      <a:pt x="14954" y="0"/>
                    </a:lnTo>
                    <a:lnTo>
                      <a:pt x="14123" y="0"/>
                    </a:lnTo>
                    <a:lnTo>
                      <a:pt x="13292" y="1800"/>
                    </a:lnTo>
                    <a:lnTo>
                      <a:pt x="13292" y="1800"/>
                    </a:lnTo>
                    <a:lnTo>
                      <a:pt x="12462" y="1800"/>
                    </a:lnTo>
                    <a:lnTo>
                      <a:pt x="11631" y="1800"/>
                    </a:lnTo>
                    <a:lnTo>
                      <a:pt x="10800" y="1800"/>
                    </a:lnTo>
                    <a:lnTo>
                      <a:pt x="9969" y="3600"/>
                    </a:lnTo>
                    <a:lnTo>
                      <a:pt x="9969" y="3600"/>
                    </a:lnTo>
                    <a:lnTo>
                      <a:pt x="9138" y="3600"/>
                    </a:lnTo>
                    <a:lnTo>
                      <a:pt x="8308" y="5400"/>
                    </a:lnTo>
                    <a:lnTo>
                      <a:pt x="6646" y="7200"/>
                    </a:lnTo>
                    <a:lnTo>
                      <a:pt x="5815" y="7200"/>
                    </a:lnTo>
                    <a:lnTo>
                      <a:pt x="2492" y="10800"/>
                    </a:lnTo>
                    <a:lnTo>
                      <a:pt x="0" y="12600"/>
                    </a:lnTo>
                    <a:lnTo>
                      <a:pt x="2492" y="21600"/>
                    </a:lnTo>
                    <a:lnTo>
                      <a:pt x="4985" y="19800"/>
                    </a:lnTo>
                    <a:lnTo>
                      <a:pt x="7477" y="16200"/>
                    </a:lnTo>
                    <a:lnTo>
                      <a:pt x="8308" y="14400"/>
                    </a:lnTo>
                    <a:lnTo>
                      <a:pt x="9969" y="14400"/>
                    </a:lnTo>
                    <a:lnTo>
                      <a:pt x="10800" y="12600"/>
                    </a:lnTo>
                    <a:lnTo>
                      <a:pt x="10800" y="12600"/>
                    </a:lnTo>
                    <a:lnTo>
                      <a:pt x="11631" y="12600"/>
                    </a:lnTo>
                    <a:lnTo>
                      <a:pt x="12462" y="12600"/>
                    </a:lnTo>
                    <a:lnTo>
                      <a:pt x="12462" y="10800"/>
                    </a:lnTo>
                    <a:lnTo>
                      <a:pt x="13292" y="10800"/>
                    </a:lnTo>
                    <a:lnTo>
                      <a:pt x="14123" y="10800"/>
                    </a:lnTo>
                    <a:lnTo>
                      <a:pt x="14123" y="10800"/>
                    </a:lnTo>
                    <a:lnTo>
                      <a:pt x="14954" y="10800"/>
                    </a:lnTo>
                    <a:lnTo>
                      <a:pt x="15785" y="10800"/>
                    </a:lnTo>
                    <a:lnTo>
                      <a:pt x="15785" y="10800"/>
                    </a:lnTo>
                    <a:lnTo>
                      <a:pt x="16615" y="10800"/>
                    </a:lnTo>
                    <a:lnTo>
                      <a:pt x="16615" y="10800"/>
                    </a:lnTo>
                    <a:lnTo>
                      <a:pt x="17446" y="10800"/>
                    </a:lnTo>
                    <a:lnTo>
                      <a:pt x="17446" y="10800"/>
                    </a:lnTo>
                    <a:lnTo>
                      <a:pt x="17446" y="10800"/>
                    </a:lnTo>
                    <a:lnTo>
                      <a:pt x="18277" y="10800"/>
                    </a:lnTo>
                    <a:lnTo>
                      <a:pt x="18277" y="10800"/>
                    </a:lnTo>
                    <a:lnTo>
                      <a:pt x="18277" y="10800"/>
                    </a:lnTo>
                    <a:lnTo>
                      <a:pt x="19108" y="12600"/>
                    </a:lnTo>
                    <a:lnTo>
                      <a:pt x="19108" y="12600"/>
                    </a:lnTo>
                    <a:lnTo>
                      <a:pt x="21600" y="3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25" name="Shape 5325"/>
              <p:cNvSpPr/>
              <p:nvPr/>
            </p:nvSpPr>
            <p:spPr>
              <a:xfrm>
                <a:off x="285750" y="193675"/>
                <a:ext cx="11113" cy="444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429" y="21600"/>
                    </a:moveTo>
                    <a:lnTo>
                      <a:pt x="15429" y="21600"/>
                    </a:lnTo>
                    <a:lnTo>
                      <a:pt x="18514" y="20057"/>
                    </a:lnTo>
                    <a:lnTo>
                      <a:pt x="18514" y="19286"/>
                    </a:lnTo>
                    <a:lnTo>
                      <a:pt x="18514" y="17743"/>
                    </a:lnTo>
                    <a:lnTo>
                      <a:pt x="21600" y="16200"/>
                    </a:lnTo>
                    <a:lnTo>
                      <a:pt x="21600" y="14657"/>
                    </a:lnTo>
                    <a:lnTo>
                      <a:pt x="21600" y="13114"/>
                    </a:lnTo>
                    <a:lnTo>
                      <a:pt x="21600" y="11571"/>
                    </a:lnTo>
                    <a:lnTo>
                      <a:pt x="21600" y="10029"/>
                    </a:lnTo>
                    <a:lnTo>
                      <a:pt x="21600" y="10029"/>
                    </a:lnTo>
                    <a:lnTo>
                      <a:pt x="21600" y="8486"/>
                    </a:lnTo>
                    <a:lnTo>
                      <a:pt x="21600" y="8486"/>
                    </a:lnTo>
                    <a:lnTo>
                      <a:pt x="21600" y="7714"/>
                    </a:lnTo>
                    <a:lnTo>
                      <a:pt x="21600" y="6943"/>
                    </a:lnTo>
                    <a:lnTo>
                      <a:pt x="21600" y="6171"/>
                    </a:lnTo>
                    <a:lnTo>
                      <a:pt x="21600" y="5400"/>
                    </a:lnTo>
                    <a:lnTo>
                      <a:pt x="21600" y="4629"/>
                    </a:lnTo>
                    <a:lnTo>
                      <a:pt x="18514" y="3857"/>
                    </a:lnTo>
                    <a:lnTo>
                      <a:pt x="18514" y="3857"/>
                    </a:lnTo>
                    <a:lnTo>
                      <a:pt x="18514" y="3086"/>
                    </a:lnTo>
                    <a:lnTo>
                      <a:pt x="15429" y="2314"/>
                    </a:lnTo>
                    <a:lnTo>
                      <a:pt x="15429" y="1543"/>
                    </a:lnTo>
                    <a:lnTo>
                      <a:pt x="12343" y="1543"/>
                    </a:lnTo>
                    <a:lnTo>
                      <a:pt x="12343" y="771"/>
                    </a:lnTo>
                    <a:lnTo>
                      <a:pt x="9257" y="0"/>
                    </a:lnTo>
                    <a:lnTo>
                      <a:pt x="0" y="3857"/>
                    </a:lnTo>
                    <a:lnTo>
                      <a:pt x="0" y="3857"/>
                    </a:lnTo>
                    <a:lnTo>
                      <a:pt x="0" y="3857"/>
                    </a:lnTo>
                    <a:lnTo>
                      <a:pt x="3086" y="3857"/>
                    </a:lnTo>
                    <a:lnTo>
                      <a:pt x="3086" y="4629"/>
                    </a:lnTo>
                    <a:lnTo>
                      <a:pt x="3086" y="4629"/>
                    </a:lnTo>
                    <a:lnTo>
                      <a:pt x="3086" y="5400"/>
                    </a:lnTo>
                    <a:lnTo>
                      <a:pt x="3086" y="5400"/>
                    </a:lnTo>
                    <a:lnTo>
                      <a:pt x="3086" y="6171"/>
                    </a:lnTo>
                    <a:lnTo>
                      <a:pt x="6171" y="6171"/>
                    </a:lnTo>
                    <a:lnTo>
                      <a:pt x="6171" y="6943"/>
                    </a:lnTo>
                    <a:lnTo>
                      <a:pt x="6171" y="7714"/>
                    </a:lnTo>
                    <a:lnTo>
                      <a:pt x="6171" y="7714"/>
                    </a:lnTo>
                    <a:lnTo>
                      <a:pt x="6171" y="8486"/>
                    </a:lnTo>
                    <a:lnTo>
                      <a:pt x="6171" y="9257"/>
                    </a:lnTo>
                    <a:lnTo>
                      <a:pt x="6171" y="9257"/>
                    </a:lnTo>
                    <a:lnTo>
                      <a:pt x="6171" y="10029"/>
                    </a:lnTo>
                    <a:lnTo>
                      <a:pt x="6171" y="11571"/>
                    </a:lnTo>
                    <a:lnTo>
                      <a:pt x="6171" y="12343"/>
                    </a:lnTo>
                    <a:lnTo>
                      <a:pt x="6171" y="13886"/>
                    </a:lnTo>
                    <a:lnTo>
                      <a:pt x="3086" y="15429"/>
                    </a:lnTo>
                    <a:lnTo>
                      <a:pt x="3086" y="16971"/>
                    </a:lnTo>
                    <a:lnTo>
                      <a:pt x="3086" y="18514"/>
                    </a:lnTo>
                    <a:lnTo>
                      <a:pt x="0" y="19286"/>
                    </a:lnTo>
                    <a:lnTo>
                      <a:pt x="0" y="20829"/>
                    </a:lnTo>
                    <a:lnTo>
                      <a:pt x="0" y="20829"/>
                    </a:lnTo>
                    <a:lnTo>
                      <a:pt x="15429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26" name="Shape 5326"/>
              <p:cNvSpPr/>
              <p:nvPr/>
            </p:nvSpPr>
            <p:spPr>
              <a:xfrm>
                <a:off x="282575" y="236537"/>
                <a:ext cx="12700" cy="444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514"/>
                    </a:moveTo>
                    <a:lnTo>
                      <a:pt x="21600" y="18514"/>
                    </a:lnTo>
                    <a:lnTo>
                      <a:pt x="18900" y="17743"/>
                    </a:lnTo>
                    <a:lnTo>
                      <a:pt x="18900" y="17743"/>
                    </a:lnTo>
                    <a:lnTo>
                      <a:pt x="18900" y="16971"/>
                    </a:lnTo>
                    <a:lnTo>
                      <a:pt x="18900" y="16971"/>
                    </a:lnTo>
                    <a:lnTo>
                      <a:pt x="16200" y="16971"/>
                    </a:lnTo>
                    <a:lnTo>
                      <a:pt x="16200" y="16200"/>
                    </a:lnTo>
                    <a:lnTo>
                      <a:pt x="16200" y="16200"/>
                    </a:lnTo>
                    <a:lnTo>
                      <a:pt x="16200" y="15429"/>
                    </a:lnTo>
                    <a:lnTo>
                      <a:pt x="16200" y="15429"/>
                    </a:lnTo>
                    <a:lnTo>
                      <a:pt x="16200" y="14657"/>
                    </a:lnTo>
                    <a:lnTo>
                      <a:pt x="16200" y="13886"/>
                    </a:lnTo>
                    <a:lnTo>
                      <a:pt x="16200" y="13886"/>
                    </a:lnTo>
                    <a:lnTo>
                      <a:pt x="16200" y="13114"/>
                    </a:lnTo>
                    <a:lnTo>
                      <a:pt x="16200" y="12343"/>
                    </a:lnTo>
                    <a:lnTo>
                      <a:pt x="16200" y="12343"/>
                    </a:lnTo>
                    <a:lnTo>
                      <a:pt x="16200" y="11571"/>
                    </a:lnTo>
                    <a:lnTo>
                      <a:pt x="16200" y="10029"/>
                    </a:lnTo>
                    <a:lnTo>
                      <a:pt x="16200" y="8486"/>
                    </a:lnTo>
                    <a:lnTo>
                      <a:pt x="16200" y="7714"/>
                    </a:lnTo>
                    <a:lnTo>
                      <a:pt x="16200" y="6171"/>
                    </a:lnTo>
                    <a:lnTo>
                      <a:pt x="18900" y="4629"/>
                    </a:lnTo>
                    <a:lnTo>
                      <a:pt x="18900" y="3086"/>
                    </a:lnTo>
                    <a:lnTo>
                      <a:pt x="18900" y="2314"/>
                    </a:lnTo>
                    <a:lnTo>
                      <a:pt x="18900" y="771"/>
                    </a:lnTo>
                    <a:lnTo>
                      <a:pt x="5400" y="0"/>
                    </a:lnTo>
                    <a:lnTo>
                      <a:pt x="5400" y="1543"/>
                    </a:lnTo>
                    <a:lnTo>
                      <a:pt x="2700" y="3086"/>
                    </a:lnTo>
                    <a:lnTo>
                      <a:pt x="2700" y="3857"/>
                    </a:lnTo>
                    <a:lnTo>
                      <a:pt x="2700" y="5400"/>
                    </a:lnTo>
                    <a:lnTo>
                      <a:pt x="2700" y="6943"/>
                    </a:lnTo>
                    <a:lnTo>
                      <a:pt x="0" y="8486"/>
                    </a:lnTo>
                    <a:lnTo>
                      <a:pt x="0" y="10029"/>
                    </a:lnTo>
                    <a:lnTo>
                      <a:pt x="0" y="11571"/>
                    </a:lnTo>
                    <a:lnTo>
                      <a:pt x="0" y="11571"/>
                    </a:lnTo>
                    <a:lnTo>
                      <a:pt x="0" y="12343"/>
                    </a:lnTo>
                    <a:lnTo>
                      <a:pt x="0" y="13114"/>
                    </a:lnTo>
                    <a:lnTo>
                      <a:pt x="0" y="13886"/>
                    </a:lnTo>
                    <a:lnTo>
                      <a:pt x="0" y="14657"/>
                    </a:lnTo>
                    <a:lnTo>
                      <a:pt x="0" y="15429"/>
                    </a:lnTo>
                    <a:lnTo>
                      <a:pt x="2700" y="16200"/>
                    </a:lnTo>
                    <a:lnTo>
                      <a:pt x="2700" y="16971"/>
                    </a:lnTo>
                    <a:lnTo>
                      <a:pt x="2700" y="16971"/>
                    </a:lnTo>
                    <a:lnTo>
                      <a:pt x="2700" y="17743"/>
                    </a:lnTo>
                    <a:lnTo>
                      <a:pt x="5400" y="18514"/>
                    </a:lnTo>
                    <a:lnTo>
                      <a:pt x="5400" y="19286"/>
                    </a:lnTo>
                    <a:lnTo>
                      <a:pt x="8100" y="20057"/>
                    </a:lnTo>
                    <a:lnTo>
                      <a:pt x="8100" y="20057"/>
                    </a:lnTo>
                    <a:lnTo>
                      <a:pt x="10800" y="20829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21600" y="1851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27" name="Shape 5327"/>
              <p:cNvSpPr/>
              <p:nvPr/>
            </p:nvSpPr>
            <p:spPr>
              <a:xfrm>
                <a:off x="288925" y="268287"/>
                <a:ext cx="44450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057" y="0"/>
                    </a:moveTo>
                    <a:lnTo>
                      <a:pt x="20057" y="0"/>
                    </a:lnTo>
                    <a:lnTo>
                      <a:pt x="18514" y="0"/>
                    </a:lnTo>
                    <a:lnTo>
                      <a:pt x="16971" y="2160"/>
                    </a:lnTo>
                    <a:lnTo>
                      <a:pt x="16200" y="4320"/>
                    </a:lnTo>
                    <a:lnTo>
                      <a:pt x="14657" y="4320"/>
                    </a:lnTo>
                    <a:lnTo>
                      <a:pt x="13114" y="6480"/>
                    </a:lnTo>
                    <a:lnTo>
                      <a:pt x="11571" y="8640"/>
                    </a:lnTo>
                    <a:lnTo>
                      <a:pt x="10800" y="8640"/>
                    </a:lnTo>
                    <a:lnTo>
                      <a:pt x="9257" y="8640"/>
                    </a:lnTo>
                    <a:lnTo>
                      <a:pt x="9257" y="10800"/>
                    </a:lnTo>
                    <a:lnTo>
                      <a:pt x="8486" y="10800"/>
                    </a:lnTo>
                    <a:lnTo>
                      <a:pt x="7714" y="10800"/>
                    </a:lnTo>
                    <a:lnTo>
                      <a:pt x="7714" y="10800"/>
                    </a:lnTo>
                    <a:lnTo>
                      <a:pt x="6943" y="10800"/>
                    </a:lnTo>
                    <a:lnTo>
                      <a:pt x="6171" y="10800"/>
                    </a:lnTo>
                    <a:lnTo>
                      <a:pt x="6171" y="10800"/>
                    </a:lnTo>
                    <a:lnTo>
                      <a:pt x="5400" y="10800"/>
                    </a:lnTo>
                    <a:lnTo>
                      <a:pt x="5400" y="10800"/>
                    </a:lnTo>
                    <a:lnTo>
                      <a:pt x="4629" y="10800"/>
                    </a:lnTo>
                    <a:lnTo>
                      <a:pt x="4629" y="10800"/>
                    </a:lnTo>
                    <a:lnTo>
                      <a:pt x="3857" y="8640"/>
                    </a:lnTo>
                    <a:lnTo>
                      <a:pt x="3857" y="8640"/>
                    </a:lnTo>
                    <a:lnTo>
                      <a:pt x="3857" y="8640"/>
                    </a:lnTo>
                    <a:lnTo>
                      <a:pt x="3086" y="8640"/>
                    </a:lnTo>
                    <a:lnTo>
                      <a:pt x="3086" y="8640"/>
                    </a:lnTo>
                    <a:lnTo>
                      <a:pt x="0" y="17280"/>
                    </a:lnTo>
                    <a:lnTo>
                      <a:pt x="771" y="17280"/>
                    </a:lnTo>
                    <a:lnTo>
                      <a:pt x="1543" y="19440"/>
                    </a:lnTo>
                    <a:lnTo>
                      <a:pt x="2314" y="19440"/>
                    </a:lnTo>
                    <a:lnTo>
                      <a:pt x="2314" y="19440"/>
                    </a:lnTo>
                    <a:lnTo>
                      <a:pt x="3086" y="21600"/>
                    </a:lnTo>
                    <a:lnTo>
                      <a:pt x="3857" y="21600"/>
                    </a:lnTo>
                    <a:lnTo>
                      <a:pt x="4629" y="21600"/>
                    </a:lnTo>
                    <a:lnTo>
                      <a:pt x="5400" y="21600"/>
                    </a:lnTo>
                    <a:lnTo>
                      <a:pt x="6171" y="21600"/>
                    </a:lnTo>
                    <a:lnTo>
                      <a:pt x="6171" y="21600"/>
                    </a:lnTo>
                    <a:lnTo>
                      <a:pt x="6943" y="21600"/>
                    </a:lnTo>
                    <a:lnTo>
                      <a:pt x="7714" y="21600"/>
                    </a:lnTo>
                    <a:lnTo>
                      <a:pt x="8486" y="21600"/>
                    </a:lnTo>
                    <a:lnTo>
                      <a:pt x="9257" y="21600"/>
                    </a:lnTo>
                    <a:lnTo>
                      <a:pt x="10029" y="21600"/>
                    </a:lnTo>
                    <a:lnTo>
                      <a:pt x="10800" y="21600"/>
                    </a:lnTo>
                    <a:lnTo>
                      <a:pt x="11571" y="19440"/>
                    </a:lnTo>
                    <a:lnTo>
                      <a:pt x="13114" y="19440"/>
                    </a:lnTo>
                    <a:lnTo>
                      <a:pt x="14657" y="17280"/>
                    </a:lnTo>
                    <a:lnTo>
                      <a:pt x="16200" y="15120"/>
                    </a:lnTo>
                    <a:lnTo>
                      <a:pt x="16971" y="15120"/>
                    </a:lnTo>
                    <a:lnTo>
                      <a:pt x="18514" y="12960"/>
                    </a:lnTo>
                    <a:lnTo>
                      <a:pt x="20057" y="10800"/>
                    </a:ln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200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28" name="Shape 5328"/>
              <p:cNvSpPr/>
              <p:nvPr/>
            </p:nvSpPr>
            <p:spPr>
              <a:xfrm>
                <a:off x="330200" y="258762"/>
                <a:ext cx="44450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5891"/>
                    </a:moveTo>
                    <a:lnTo>
                      <a:pt x="21600" y="5891"/>
                    </a:lnTo>
                    <a:lnTo>
                      <a:pt x="20829" y="3927"/>
                    </a:lnTo>
                    <a:lnTo>
                      <a:pt x="20057" y="3927"/>
                    </a:lnTo>
                    <a:lnTo>
                      <a:pt x="20057" y="1964"/>
                    </a:lnTo>
                    <a:lnTo>
                      <a:pt x="19286" y="1964"/>
                    </a:lnTo>
                    <a:lnTo>
                      <a:pt x="18514" y="1964"/>
                    </a:lnTo>
                    <a:lnTo>
                      <a:pt x="17743" y="0"/>
                    </a:lnTo>
                    <a:lnTo>
                      <a:pt x="17743" y="0"/>
                    </a:lnTo>
                    <a:lnTo>
                      <a:pt x="16971" y="0"/>
                    </a:lnTo>
                    <a:lnTo>
                      <a:pt x="16200" y="0"/>
                    </a:lnTo>
                    <a:lnTo>
                      <a:pt x="15429" y="0"/>
                    </a:lnTo>
                    <a:lnTo>
                      <a:pt x="14657" y="0"/>
                    </a:lnTo>
                    <a:lnTo>
                      <a:pt x="13886" y="0"/>
                    </a:lnTo>
                    <a:lnTo>
                      <a:pt x="13114" y="0"/>
                    </a:lnTo>
                    <a:lnTo>
                      <a:pt x="13114" y="0"/>
                    </a:lnTo>
                    <a:lnTo>
                      <a:pt x="12343" y="1964"/>
                    </a:lnTo>
                    <a:lnTo>
                      <a:pt x="11571" y="1964"/>
                    </a:lnTo>
                    <a:lnTo>
                      <a:pt x="10029" y="1964"/>
                    </a:lnTo>
                    <a:lnTo>
                      <a:pt x="8486" y="3927"/>
                    </a:lnTo>
                    <a:lnTo>
                      <a:pt x="7714" y="3927"/>
                    </a:lnTo>
                    <a:lnTo>
                      <a:pt x="6171" y="5891"/>
                    </a:lnTo>
                    <a:lnTo>
                      <a:pt x="4629" y="7855"/>
                    </a:lnTo>
                    <a:lnTo>
                      <a:pt x="3086" y="7855"/>
                    </a:lnTo>
                    <a:lnTo>
                      <a:pt x="1543" y="9818"/>
                    </a:lnTo>
                    <a:lnTo>
                      <a:pt x="0" y="11782"/>
                    </a:lnTo>
                    <a:lnTo>
                      <a:pt x="1543" y="21600"/>
                    </a:lnTo>
                    <a:lnTo>
                      <a:pt x="3086" y="19636"/>
                    </a:lnTo>
                    <a:lnTo>
                      <a:pt x="4629" y="17673"/>
                    </a:lnTo>
                    <a:lnTo>
                      <a:pt x="6171" y="15709"/>
                    </a:lnTo>
                    <a:lnTo>
                      <a:pt x="7714" y="15709"/>
                    </a:lnTo>
                    <a:lnTo>
                      <a:pt x="8486" y="13745"/>
                    </a:lnTo>
                    <a:lnTo>
                      <a:pt x="10029" y="13745"/>
                    </a:lnTo>
                    <a:lnTo>
                      <a:pt x="11571" y="11782"/>
                    </a:lnTo>
                    <a:lnTo>
                      <a:pt x="12343" y="11782"/>
                    </a:lnTo>
                    <a:lnTo>
                      <a:pt x="13114" y="11782"/>
                    </a:lnTo>
                    <a:lnTo>
                      <a:pt x="13114" y="9818"/>
                    </a:lnTo>
                    <a:lnTo>
                      <a:pt x="13886" y="9818"/>
                    </a:lnTo>
                    <a:lnTo>
                      <a:pt x="14657" y="9818"/>
                    </a:lnTo>
                    <a:lnTo>
                      <a:pt x="14657" y="9818"/>
                    </a:lnTo>
                    <a:lnTo>
                      <a:pt x="15429" y="9818"/>
                    </a:lnTo>
                    <a:lnTo>
                      <a:pt x="16200" y="9818"/>
                    </a:lnTo>
                    <a:lnTo>
                      <a:pt x="16200" y="9818"/>
                    </a:lnTo>
                    <a:lnTo>
                      <a:pt x="16971" y="9818"/>
                    </a:lnTo>
                    <a:lnTo>
                      <a:pt x="16971" y="9818"/>
                    </a:lnTo>
                    <a:lnTo>
                      <a:pt x="17743" y="11782"/>
                    </a:lnTo>
                    <a:lnTo>
                      <a:pt x="17743" y="11782"/>
                    </a:lnTo>
                    <a:lnTo>
                      <a:pt x="17743" y="11782"/>
                    </a:lnTo>
                    <a:lnTo>
                      <a:pt x="18514" y="11782"/>
                    </a:lnTo>
                    <a:lnTo>
                      <a:pt x="18514" y="13745"/>
                    </a:lnTo>
                    <a:lnTo>
                      <a:pt x="19286" y="13745"/>
                    </a:lnTo>
                    <a:lnTo>
                      <a:pt x="19286" y="13745"/>
                    </a:lnTo>
                    <a:lnTo>
                      <a:pt x="21600" y="589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29" name="Shape 5329"/>
              <p:cNvSpPr/>
              <p:nvPr/>
            </p:nvSpPr>
            <p:spPr>
              <a:xfrm>
                <a:off x="369887" y="263525"/>
                <a:ext cx="1111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514" y="21600"/>
                    </a:moveTo>
                    <a:lnTo>
                      <a:pt x="18514" y="21600"/>
                    </a:lnTo>
                    <a:lnTo>
                      <a:pt x="18514" y="20800"/>
                    </a:lnTo>
                    <a:lnTo>
                      <a:pt x="18514" y="19200"/>
                    </a:lnTo>
                    <a:lnTo>
                      <a:pt x="18514" y="17600"/>
                    </a:lnTo>
                    <a:lnTo>
                      <a:pt x="21600" y="16000"/>
                    </a:lnTo>
                    <a:lnTo>
                      <a:pt x="21600" y="14400"/>
                    </a:lnTo>
                    <a:lnTo>
                      <a:pt x="21600" y="12800"/>
                    </a:lnTo>
                    <a:lnTo>
                      <a:pt x="21600" y="12000"/>
                    </a:lnTo>
                    <a:lnTo>
                      <a:pt x="21600" y="10400"/>
                    </a:lnTo>
                    <a:lnTo>
                      <a:pt x="21600" y="9600"/>
                    </a:lnTo>
                    <a:lnTo>
                      <a:pt x="21600" y="8800"/>
                    </a:lnTo>
                    <a:lnTo>
                      <a:pt x="21600" y="8000"/>
                    </a:lnTo>
                    <a:lnTo>
                      <a:pt x="21600" y="7200"/>
                    </a:lnTo>
                    <a:lnTo>
                      <a:pt x="21600" y="6400"/>
                    </a:lnTo>
                    <a:lnTo>
                      <a:pt x="21600" y="5600"/>
                    </a:lnTo>
                    <a:lnTo>
                      <a:pt x="21600" y="5600"/>
                    </a:lnTo>
                    <a:lnTo>
                      <a:pt x="21600" y="4800"/>
                    </a:lnTo>
                    <a:lnTo>
                      <a:pt x="18514" y="4000"/>
                    </a:lnTo>
                    <a:lnTo>
                      <a:pt x="18514" y="3200"/>
                    </a:lnTo>
                    <a:lnTo>
                      <a:pt x="18514" y="2400"/>
                    </a:lnTo>
                    <a:lnTo>
                      <a:pt x="15429" y="1600"/>
                    </a:lnTo>
                    <a:lnTo>
                      <a:pt x="15429" y="1600"/>
                    </a:lnTo>
                    <a:lnTo>
                      <a:pt x="12343" y="800"/>
                    </a:lnTo>
                    <a:lnTo>
                      <a:pt x="12343" y="0"/>
                    </a:lnTo>
                    <a:lnTo>
                      <a:pt x="9257" y="0"/>
                    </a:lnTo>
                    <a:lnTo>
                      <a:pt x="0" y="3200"/>
                    </a:lnTo>
                    <a:lnTo>
                      <a:pt x="0" y="3200"/>
                    </a:lnTo>
                    <a:lnTo>
                      <a:pt x="0" y="3200"/>
                    </a:lnTo>
                    <a:lnTo>
                      <a:pt x="0" y="4000"/>
                    </a:lnTo>
                    <a:lnTo>
                      <a:pt x="3086" y="4000"/>
                    </a:lnTo>
                    <a:lnTo>
                      <a:pt x="3086" y="4000"/>
                    </a:lnTo>
                    <a:lnTo>
                      <a:pt x="3086" y="4800"/>
                    </a:lnTo>
                    <a:lnTo>
                      <a:pt x="3086" y="5600"/>
                    </a:lnTo>
                    <a:lnTo>
                      <a:pt x="3086" y="5600"/>
                    </a:lnTo>
                    <a:lnTo>
                      <a:pt x="6171" y="6400"/>
                    </a:lnTo>
                    <a:lnTo>
                      <a:pt x="6171" y="6400"/>
                    </a:lnTo>
                    <a:lnTo>
                      <a:pt x="6171" y="7200"/>
                    </a:lnTo>
                    <a:lnTo>
                      <a:pt x="6171" y="8000"/>
                    </a:lnTo>
                    <a:lnTo>
                      <a:pt x="6171" y="8000"/>
                    </a:lnTo>
                    <a:lnTo>
                      <a:pt x="6171" y="8800"/>
                    </a:lnTo>
                    <a:lnTo>
                      <a:pt x="6171" y="9600"/>
                    </a:lnTo>
                    <a:lnTo>
                      <a:pt x="6171" y="10400"/>
                    </a:lnTo>
                    <a:lnTo>
                      <a:pt x="6171" y="11200"/>
                    </a:lnTo>
                    <a:lnTo>
                      <a:pt x="6171" y="12800"/>
                    </a:lnTo>
                    <a:lnTo>
                      <a:pt x="6171" y="14400"/>
                    </a:lnTo>
                    <a:lnTo>
                      <a:pt x="3086" y="15200"/>
                    </a:lnTo>
                    <a:lnTo>
                      <a:pt x="3086" y="16800"/>
                    </a:lnTo>
                    <a:lnTo>
                      <a:pt x="3086" y="18400"/>
                    </a:lnTo>
                    <a:lnTo>
                      <a:pt x="3086" y="20000"/>
                    </a:lnTo>
                    <a:lnTo>
                      <a:pt x="0" y="20800"/>
                    </a:lnTo>
                    <a:lnTo>
                      <a:pt x="0" y="20800"/>
                    </a:lnTo>
                    <a:lnTo>
                      <a:pt x="1851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30" name="Shape 5330"/>
              <p:cNvSpPr/>
              <p:nvPr/>
            </p:nvSpPr>
            <p:spPr>
              <a:xfrm>
                <a:off x="366712" y="304800"/>
                <a:ext cx="12701" cy="444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514"/>
                    </a:moveTo>
                    <a:lnTo>
                      <a:pt x="21600" y="18514"/>
                    </a:lnTo>
                    <a:lnTo>
                      <a:pt x="21600" y="17743"/>
                    </a:lnTo>
                    <a:lnTo>
                      <a:pt x="18900" y="17743"/>
                    </a:lnTo>
                    <a:lnTo>
                      <a:pt x="18900" y="17743"/>
                    </a:lnTo>
                    <a:lnTo>
                      <a:pt x="18900" y="16971"/>
                    </a:lnTo>
                    <a:lnTo>
                      <a:pt x="18900" y="16971"/>
                    </a:lnTo>
                    <a:lnTo>
                      <a:pt x="16200" y="16971"/>
                    </a:lnTo>
                    <a:lnTo>
                      <a:pt x="16200" y="16200"/>
                    </a:lnTo>
                    <a:lnTo>
                      <a:pt x="16200" y="16200"/>
                    </a:lnTo>
                    <a:lnTo>
                      <a:pt x="16200" y="15429"/>
                    </a:lnTo>
                    <a:lnTo>
                      <a:pt x="16200" y="14657"/>
                    </a:lnTo>
                    <a:lnTo>
                      <a:pt x="16200" y="14657"/>
                    </a:lnTo>
                    <a:lnTo>
                      <a:pt x="16200" y="13886"/>
                    </a:lnTo>
                    <a:lnTo>
                      <a:pt x="16200" y="13114"/>
                    </a:lnTo>
                    <a:lnTo>
                      <a:pt x="16200" y="13114"/>
                    </a:lnTo>
                    <a:lnTo>
                      <a:pt x="16200" y="12343"/>
                    </a:lnTo>
                    <a:lnTo>
                      <a:pt x="16200" y="11571"/>
                    </a:lnTo>
                    <a:lnTo>
                      <a:pt x="16200" y="10029"/>
                    </a:lnTo>
                    <a:lnTo>
                      <a:pt x="16200" y="9257"/>
                    </a:lnTo>
                    <a:lnTo>
                      <a:pt x="16200" y="7714"/>
                    </a:lnTo>
                    <a:lnTo>
                      <a:pt x="16200" y="6171"/>
                    </a:lnTo>
                    <a:lnTo>
                      <a:pt x="18900" y="4629"/>
                    </a:lnTo>
                    <a:lnTo>
                      <a:pt x="18900" y="3857"/>
                    </a:lnTo>
                    <a:lnTo>
                      <a:pt x="18900" y="2314"/>
                    </a:lnTo>
                    <a:lnTo>
                      <a:pt x="21600" y="771"/>
                    </a:lnTo>
                    <a:lnTo>
                      <a:pt x="5400" y="0"/>
                    </a:lnTo>
                    <a:lnTo>
                      <a:pt x="5400" y="1543"/>
                    </a:lnTo>
                    <a:lnTo>
                      <a:pt x="5400" y="3086"/>
                    </a:lnTo>
                    <a:lnTo>
                      <a:pt x="2700" y="4629"/>
                    </a:lnTo>
                    <a:lnTo>
                      <a:pt x="2700" y="6171"/>
                    </a:lnTo>
                    <a:lnTo>
                      <a:pt x="2700" y="6943"/>
                    </a:lnTo>
                    <a:lnTo>
                      <a:pt x="0" y="8486"/>
                    </a:lnTo>
                    <a:lnTo>
                      <a:pt x="0" y="10029"/>
                    </a:lnTo>
                    <a:lnTo>
                      <a:pt x="0" y="11571"/>
                    </a:lnTo>
                    <a:lnTo>
                      <a:pt x="0" y="12343"/>
                    </a:lnTo>
                    <a:lnTo>
                      <a:pt x="0" y="13114"/>
                    </a:lnTo>
                    <a:lnTo>
                      <a:pt x="0" y="13886"/>
                    </a:lnTo>
                    <a:lnTo>
                      <a:pt x="0" y="14657"/>
                    </a:lnTo>
                    <a:lnTo>
                      <a:pt x="0" y="14657"/>
                    </a:lnTo>
                    <a:lnTo>
                      <a:pt x="0" y="15429"/>
                    </a:lnTo>
                    <a:lnTo>
                      <a:pt x="2700" y="16200"/>
                    </a:lnTo>
                    <a:lnTo>
                      <a:pt x="2700" y="16971"/>
                    </a:lnTo>
                    <a:lnTo>
                      <a:pt x="2700" y="17743"/>
                    </a:lnTo>
                    <a:lnTo>
                      <a:pt x="5400" y="18514"/>
                    </a:lnTo>
                    <a:lnTo>
                      <a:pt x="5400" y="19286"/>
                    </a:lnTo>
                    <a:lnTo>
                      <a:pt x="5400" y="19286"/>
                    </a:lnTo>
                    <a:lnTo>
                      <a:pt x="8100" y="20057"/>
                    </a:lnTo>
                    <a:lnTo>
                      <a:pt x="8100" y="20829"/>
                    </a:lnTo>
                    <a:lnTo>
                      <a:pt x="10800" y="20829"/>
                    </a:lnTo>
                    <a:lnTo>
                      <a:pt x="13500" y="21600"/>
                    </a:lnTo>
                    <a:lnTo>
                      <a:pt x="13500" y="21600"/>
                    </a:lnTo>
                    <a:lnTo>
                      <a:pt x="21600" y="1851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31" name="Shape 5331"/>
              <p:cNvSpPr/>
              <p:nvPr/>
            </p:nvSpPr>
            <p:spPr>
              <a:xfrm>
                <a:off x="374650" y="336550"/>
                <a:ext cx="42863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000" y="0"/>
                    </a:moveTo>
                    <a:lnTo>
                      <a:pt x="20000" y="0"/>
                    </a:lnTo>
                    <a:lnTo>
                      <a:pt x="19200" y="0"/>
                    </a:lnTo>
                    <a:lnTo>
                      <a:pt x="17600" y="1964"/>
                    </a:lnTo>
                    <a:lnTo>
                      <a:pt x="16800" y="3927"/>
                    </a:lnTo>
                    <a:lnTo>
                      <a:pt x="15200" y="3927"/>
                    </a:lnTo>
                    <a:lnTo>
                      <a:pt x="13600" y="5891"/>
                    </a:lnTo>
                    <a:lnTo>
                      <a:pt x="12800" y="5891"/>
                    </a:lnTo>
                    <a:lnTo>
                      <a:pt x="11200" y="7855"/>
                    </a:lnTo>
                    <a:lnTo>
                      <a:pt x="9600" y="9818"/>
                    </a:lnTo>
                    <a:lnTo>
                      <a:pt x="9600" y="9818"/>
                    </a:lnTo>
                    <a:lnTo>
                      <a:pt x="8800" y="9818"/>
                    </a:lnTo>
                    <a:lnTo>
                      <a:pt x="8000" y="9818"/>
                    </a:lnTo>
                    <a:lnTo>
                      <a:pt x="7200" y="9818"/>
                    </a:lnTo>
                    <a:lnTo>
                      <a:pt x="7200" y="9818"/>
                    </a:lnTo>
                    <a:lnTo>
                      <a:pt x="6400" y="9818"/>
                    </a:lnTo>
                    <a:lnTo>
                      <a:pt x="5600" y="9818"/>
                    </a:lnTo>
                    <a:lnTo>
                      <a:pt x="5600" y="9818"/>
                    </a:lnTo>
                    <a:lnTo>
                      <a:pt x="4800" y="9818"/>
                    </a:lnTo>
                    <a:lnTo>
                      <a:pt x="4800" y="9818"/>
                    </a:lnTo>
                    <a:lnTo>
                      <a:pt x="4000" y="9818"/>
                    </a:lnTo>
                    <a:lnTo>
                      <a:pt x="3200" y="9818"/>
                    </a:lnTo>
                    <a:lnTo>
                      <a:pt x="3200" y="9818"/>
                    </a:lnTo>
                    <a:lnTo>
                      <a:pt x="3200" y="7855"/>
                    </a:lnTo>
                    <a:lnTo>
                      <a:pt x="2400" y="7855"/>
                    </a:lnTo>
                    <a:lnTo>
                      <a:pt x="2400" y="7855"/>
                    </a:lnTo>
                    <a:lnTo>
                      <a:pt x="0" y="15709"/>
                    </a:lnTo>
                    <a:lnTo>
                      <a:pt x="0" y="17673"/>
                    </a:lnTo>
                    <a:lnTo>
                      <a:pt x="800" y="17673"/>
                    </a:lnTo>
                    <a:lnTo>
                      <a:pt x="1600" y="17673"/>
                    </a:lnTo>
                    <a:lnTo>
                      <a:pt x="2400" y="19636"/>
                    </a:lnTo>
                    <a:lnTo>
                      <a:pt x="3200" y="19636"/>
                    </a:lnTo>
                    <a:lnTo>
                      <a:pt x="3200" y="19636"/>
                    </a:lnTo>
                    <a:lnTo>
                      <a:pt x="4000" y="19636"/>
                    </a:lnTo>
                    <a:lnTo>
                      <a:pt x="4800" y="19636"/>
                    </a:lnTo>
                    <a:lnTo>
                      <a:pt x="5600" y="21600"/>
                    </a:lnTo>
                    <a:lnTo>
                      <a:pt x="6400" y="19636"/>
                    </a:lnTo>
                    <a:lnTo>
                      <a:pt x="7200" y="19636"/>
                    </a:lnTo>
                    <a:lnTo>
                      <a:pt x="8000" y="19636"/>
                    </a:lnTo>
                    <a:lnTo>
                      <a:pt x="8800" y="19636"/>
                    </a:lnTo>
                    <a:lnTo>
                      <a:pt x="9600" y="19636"/>
                    </a:lnTo>
                    <a:lnTo>
                      <a:pt x="10400" y="19636"/>
                    </a:lnTo>
                    <a:lnTo>
                      <a:pt x="11200" y="19636"/>
                    </a:lnTo>
                    <a:lnTo>
                      <a:pt x="12000" y="17673"/>
                    </a:lnTo>
                    <a:lnTo>
                      <a:pt x="13600" y="17673"/>
                    </a:lnTo>
                    <a:lnTo>
                      <a:pt x="15200" y="15709"/>
                    </a:lnTo>
                    <a:lnTo>
                      <a:pt x="16800" y="15709"/>
                    </a:lnTo>
                    <a:lnTo>
                      <a:pt x="17600" y="13745"/>
                    </a:lnTo>
                    <a:lnTo>
                      <a:pt x="19200" y="11782"/>
                    </a:lnTo>
                    <a:lnTo>
                      <a:pt x="20800" y="11782"/>
                    </a:lnTo>
                    <a:lnTo>
                      <a:pt x="21600" y="9818"/>
                    </a:lnTo>
                    <a:lnTo>
                      <a:pt x="21600" y="9818"/>
                    </a:lnTo>
                    <a:lnTo>
                      <a:pt x="200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32" name="Shape 5332"/>
              <p:cNvSpPr/>
              <p:nvPr/>
            </p:nvSpPr>
            <p:spPr>
              <a:xfrm>
                <a:off x="414337" y="325437"/>
                <a:ext cx="41276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600"/>
                    </a:moveTo>
                    <a:lnTo>
                      <a:pt x="21600" y="3600"/>
                    </a:lnTo>
                    <a:lnTo>
                      <a:pt x="20769" y="1800"/>
                    </a:lnTo>
                    <a:lnTo>
                      <a:pt x="19938" y="1800"/>
                    </a:lnTo>
                    <a:lnTo>
                      <a:pt x="19108" y="1800"/>
                    </a:lnTo>
                    <a:lnTo>
                      <a:pt x="19108" y="0"/>
                    </a:lnTo>
                    <a:lnTo>
                      <a:pt x="18277" y="0"/>
                    </a:lnTo>
                    <a:lnTo>
                      <a:pt x="17446" y="0"/>
                    </a:lnTo>
                    <a:lnTo>
                      <a:pt x="16615" y="0"/>
                    </a:lnTo>
                    <a:lnTo>
                      <a:pt x="15785" y="0"/>
                    </a:lnTo>
                    <a:lnTo>
                      <a:pt x="15785" y="0"/>
                    </a:lnTo>
                    <a:lnTo>
                      <a:pt x="14954" y="0"/>
                    </a:lnTo>
                    <a:lnTo>
                      <a:pt x="14123" y="0"/>
                    </a:lnTo>
                    <a:lnTo>
                      <a:pt x="13292" y="0"/>
                    </a:lnTo>
                    <a:lnTo>
                      <a:pt x="12462" y="1800"/>
                    </a:lnTo>
                    <a:lnTo>
                      <a:pt x="11631" y="1800"/>
                    </a:lnTo>
                    <a:lnTo>
                      <a:pt x="11631" y="1800"/>
                    </a:lnTo>
                    <a:lnTo>
                      <a:pt x="10800" y="1800"/>
                    </a:lnTo>
                    <a:lnTo>
                      <a:pt x="9138" y="3600"/>
                    </a:lnTo>
                    <a:lnTo>
                      <a:pt x="8308" y="5400"/>
                    </a:lnTo>
                    <a:lnTo>
                      <a:pt x="6646" y="7200"/>
                    </a:lnTo>
                    <a:lnTo>
                      <a:pt x="4985" y="7200"/>
                    </a:lnTo>
                    <a:lnTo>
                      <a:pt x="4154" y="9000"/>
                    </a:lnTo>
                    <a:lnTo>
                      <a:pt x="2492" y="10800"/>
                    </a:lnTo>
                    <a:lnTo>
                      <a:pt x="1662" y="10800"/>
                    </a:lnTo>
                    <a:lnTo>
                      <a:pt x="0" y="12600"/>
                    </a:lnTo>
                    <a:lnTo>
                      <a:pt x="1662" y="21600"/>
                    </a:lnTo>
                    <a:lnTo>
                      <a:pt x="3323" y="19800"/>
                    </a:lnTo>
                    <a:lnTo>
                      <a:pt x="4154" y="19800"/>
                    </a:lnTo>
                    <a:lnTo>
                      <a:pt x="5815" y="18000"/>
                    </a:lnTo>
                    <a:lnTo>
                      <a:pt x="7477" y="16200"/>
                    </a:lnTo>
                    <a:lnTo>
                      <a:pt x="8308" y="14400"/>
                    </a:lnTo>
                    <a:lnTo>
                      <a:pt x="9969" y="14400"/>
                    </a:lnTo>
                    <a:lnTo>
                      <a:pt x="10800" y="12600"/>
                    </a:lnTo>
                    <a:lnTo>
                      <a:pt x="12462" y="12600"/>
                    </a:lnTo>
                    <a:lnTo>
                      <a:pt x="12462" y="10800"/>
                    </a:lnTo>
                    <a:lnTo>
                      <a:pt x="13292" y="10800"/>
                    </a:lnTo>
                    <a:lnTo>
                      <a:pt x="14123" y="10800"/>
                    </a:lnTo>
                    <a:lnTo>
                      <a:pt x="14123" y="10800"/>
                    </a:lnTo>
                    <a:lnTo>
                      <a:pt x="14954" y="10800"/>
                    </a:lnTo>
                    <a:lnTo>
                      <a:pt x="14954" y="10800"/>
                    </a:lnTo>
                    <a:lnTo>
                      <a:pt x="15785" y="9000"/>
                    </a:lnTo>
                    <a:lnTo>
                      <a:pt x="15785" y="9000"/>
                    </a:lnTo>
                    <a:lnTo>
                      <a:pt x="16615" y="9000"/>
                    </a:lnTo>
                    <a:lnTo>
                      <a:pt x="16615" y="9000"/>
                    </a:lnTo>
                    <a:lnTo>
                      <a:pt x="17446" y="10800"/>
                    </a:lnTo>
                    <a:lnTo>
                      <a:pt x="17446" y="10800"/>
                    </a:lnTo>
                    <a:lnTo>
                      <a:pt x="18277" y="10800"/>
                    </a:lnTo>
                    <a:lnTo>
                      <a:pt x="18277" y="10800"/>
                    </a:lnTo>
                    <a:lnTo>
                      <a:pt x="18277" y="10800"/>
                    </a:lnTo>
                    <a:lnTo>
                      <a:pt x="18277" y="10800"/>
                    </a:lnTo>
                    <a:lnTo>
                      <a:pt x="18277" y="10800"/>
                    </a:lnTo>
                    <a:lnTo>
                      <a:pt x="21600" y="3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33" name="Shape 5333"/>
              <p:cNvSpPr/>
              <p:nvPr/>
            </p:nvSpPr>
            <p:spPr>
              <a:xfrm>
                <a:off x="449262" y="328612"/>
                <a:ext cx="12701" cy="444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00" y="21600"/>
                    </a:moveTo>
                    <a:lnTo>
                      <a:pt x="16200" y="21600"/>
                    </a:lnTo>
                    <a:lnTo>
                      <a:pt x="16200" y="20057"/>
                    </a:lnTo>
                    <a:lnTo>
                      <a:pt x="18900" y="18514"/>
                    </a:lnTo>
                    <a:lnTo>
                      <a:pt x="18900" y="16971"/>
                    </a:lnTo>
                    <a:lnTo>
                      <a:pt x="18900" y="15429"/>
                    </a:lnTo>
                    <a:lnTo>
                      <a:pt x="21600" y="14657"/>
                    </a:lnTo>
                    <a:lnTo>
                      <a:pt x="21600" y="13114"/>
                    </a:lnTo>
                    <a:lnTo>
                      <a:pt x="21600" y="11571"/>
                    </a:lnTo>
                    <a:lnTo>
                      <a:pt x="21600" y="10029"/>
                    </a:lnTo>
                    <a:lnTo>
                      <a:pt x="21600" y="9257"/>
                    </a:lnTo>
                    <a:lnTo>
                      <a:pt x="21600" y="8486"/>
                    </a:lnTo>
                    <a:lnTo>
                      <a:pt x="21600" y="7714"/>
                    </a:lnTo>
                    <a:lnTo>
                      <a:pt x="21600" y="6943"/>
                    </a:lnTo>
                    <a:lnTo>
                      <a:pt x="21600" y="6171"/>
                    </a:lnTo>
                    <a:lnTo>
                      <a:pt x="21600" y="6171"/>
                    </a:lnTo>
                    <a:lnTo>
                      <a:pt x="21600" y="5400"/>
                    </a:lnTo>
                    <a:lnTo>
                      <a:pt x="18900" y="4629"/>
                    </a:lnTo>
                    <a:lnTo>
                      <a:pt x="18900" y="3857"/>
                    </a:lnTo>
                    <a:lnTo>
                      <a:pt x="18900" y="3086"/>
                    </a:lnTo>
                    <a:lnTo>
                      <a:pt x="18900" y="3086"/>
                    </a:lnTo>
                    <a:lnTo>
                      <a:pt x="16200" y="2314"/>
                    </a:lnTo>
                    <a:lnTo>
                      <a:pt x="16200" y="1543"/>
                    </a:lnTo>
                    <a:lnTo>
                      <a:pt x="13500" y="771"/>
                    </a:lnTo>
                    <a:lnTo>
                      <a:pt x="10800" y="771"/>
                    </a:lnTo>
                    <a:lnTo>
                      <a:pt x="10800" y="0"/>
                    </a:lnTo>
                    <a:lnTo>
                      <a:pt x="0" y="3086"/>
                    </a:lnTo>
                    <a:lnTo>
                      <a:pt x="2700" y="3857"/>
                    </a:lnTo>
                    <a:lnTo>
                      <a:pt x="2700" y="3857"/>
                    </a:lnTo>
                    <a:lnTo>
                      <a:pt x="2700" y="3857"/>
                    </a:lnTo>
                    <a:lnTo>
                      <a:pt x="2700" y="3857"/>
                    </a:lnTo>
                    <a:lnTo>
                      <a:pt x="5400" y="4629"/>
                    </a:lnTo>
                    <a:lnTo>
                      <a:pt x="5400" y="4629"/>
                    </a:lnTo>
                    <a:lnTo>
                      <a:pt x="5400" y="5400"/>
                    </a:lnTo>
                    <a:lnTo>
                      <a:pt x="5400" y="5400"/>
                    </a:lnTo>
                    <a:lnTo>
                      <a:pt x="5400" y="6171"/>
                    </a:lnTo>
                    <a:lnTo>
                      <a:pt x="8100" y="6171"/>
                    </a:lnTo>
                    <a:lnTo>
                      <a:pt x="8100" y="6943"/>
                    </a:lnTo>
                    <a:lnTo>
                      <a:pt x="8100" y="7714"/>
                    </a:lnTo>
                    <a:lnTo>
                      <a:pt x="8100" y="8486"/>
                    </a:lnTo>
                    <a:lnTo>
                      <a:pt x="8100" y="8486"/>
                    </a:lnTo>
                    <a:lnTo>
                      <a:pt x="8100" y="9257"/>
                    </a:lnTo>
                    <a:lnTo>
                      <a:pt x="8100" y="10029"/>
                    </a:lnTo>
                    <a:lnTo>
                      <a:pt x="8100" y="10800"/>
                    </a:lnTo>
                    <a:lnTo>
                      <a:pt x="8100" y="12343"/>
                    </a:lnTo>
                    <a:lnTo>
                      <a:pt x="5400" y="13886"/>
                    </a:lnTo>
                    <a:lnTo>
                      <a:pt x="5400" y="15429"/>
                    </a:lnTo>
                    <a:lnTo>
                      <a:pt x="5400" y="16971"/>
                    </a:lnTo>
                    <a:lnTo>
                      <a:pt x="2700" y="17743"/>
                    </a:lnTo>
                    <a:lnTo>
                      <a:pt x="2700" y="19286"/>
                    </a:lnTo>
                    <a:lnTo>
                      <a:pt x="2700" y="20829"/>
                    </a:lnTo>
                    <a:lnTo>
                      <a:pt x="2700" y="20829"/>
                    </a:lnTo>
                    <a:lnTo>
                      <a:pt x="16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34" name="Shape 5334"/>
              <p:cNvSpPr/>
              <p:nvPr/>
            </p:nvSpPr>
            <p:spPr>
              <a:xfrm>
                <a:off x="447675" y="371475"/>
                <a:ext cx="12700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400"/>
                    </a:moveTo>
                    <a:lnTo>
                      <a:pt x="21600" y="18400"/>
                    </a:lnTo>
                    <a:lnTo>
                      <a:pt x="18900" y="18400"/>
                    </a:lnTo>
                    <a:lnTo>
                      <a:pt x="18900" y="17600"/>
                    </a:lnTo>
                    <a:lnTo>
                      <a:pt x="18900" y="17600"/>
                    </a:lnTo>
                    <a:lnTo>
                      <a:pt x="16200" y="17600"/>
                    </a:lnTo>
                    <a:lnTo>
                      <a:pt x="16200" y="16800"/>
                    </a:lnTo>
                    <a:lnTo>
                      <a:pt x="16200" y="16800"/>
                    </a:lnTo>
                    <a:lnTo>
                      <a:pt x="16200" y="16000"/>
                    </a:lnTo>
                    <a:lnTo>
                      <a:pt x="16200" y="16000"/>
                    </a:lnTo>
                    <a:lnTo>
                      <a:pt x="13500" y="15200"/>
                    </a:lnTo>
                    <a:lnTo>
                      <a:pt x="13500" y="15200"/>
                    </a:lnTo>
                    <a:lnTo>
                      <a:pt x="13500" y="14400"/>
                    </a:lnTo>
                    <a:lnTo>
                      <a:pt x="13500" y="13600"/>
                    </a:lnTo>
                    <a:lnTo>
                      <a:pt x="13500" y="13600"/>
                    </a:lnTo>
                    <a:lnTo>
                      <a:pt x="13500" y="12800"/>
                    </a:lnTo>
                    <a:lnTo>
                      <a:pt x="13500" y="12000"/>
                    </a:lnTo>
                    <a:lnTo>
                      <a:pt x="13500" y="11200"/>
                    </a:lnTo>
                    <a:lnTo>
                      <a:pt x="13500" y="10400"/>
                    </a:lnTo>
                    <a:lnTo>
                      <a:pt x="13500" y="8800"/>
                    </a:lnTo>
                    <a:lnTo>
                      <a:pt x="16200" y="7200"/>
                    </a:lnTo>
                    <a:lnTo>
                      <a:pt x="16200" y="6400"/>
                    </a:lnTo>
                    <a:lnTo>
                      <a:pt x="16200" y="4800"/>
                    </a:lnTo>
                    <a:lnTo>
                      <a:pt x="18900" y="3200"/>
                    </a:lnTo>
                    <a:lnTo>
                      <a:pt x="18900" y="1600"/>
                    </a:lnTo>
                    <a:lnTo>
                      <a:pt x="18900" y="800"/>
                    </a:lnTo>
                    <a:lnTo>
                      <a:pt x="5400" y="0"/>
                    </a:lnTo>
                    <a:lnTo>
                      <a:pt x="5400" y="800"/>
                    </a:lnTo>
                    <a:lnTo>
                      <a:pt x="2700" y="2400"/>
                    </a:lnTo>
                    <a:lnTo>
                      <a:pt x="2700" y="4000"/>
                    </a:lnTo>
                    <a:lnTo>
                      <a:pt x="2700" y="5600"/>
                    </a:lnTo>
                    <a:lnTo>
                      <a:pt x="0" y="7200"/>
                    </a:lnTo>
                    <a:lnTo>
                      <a:pt x="0" y="8000"/>
                    </a:lnTo>
                    <a:lnTo>
                      <a:pt x="0" y="9600"/>
                    </a:lnTo>
                    <a:lnTo>
                      <a:pt x="0" y="11200"/>
                    </a:lnTo>
                    <a:lnTo>
                      <a:pt x="0" y="12000"/>
                    </a:lnTo>
                    <a:lnTo>
                      <a:pt x="0" y="12800"/>
                    </a:lnTo>
                    <a:lnTo>
                      <a:pt x="0" y="13600"/>
                    </a:lnTo>
                    <a:lnTo>
                      <a:pt x="0" y="14400"/>
                    </a:lnTo>
                    <a:lnTo>
                      <a:pt x="0" y="15200"/>
                    </a:lnTo>
                    <a:lnTo>
                      <a:pt x="0" y="15200"/>
                    </a:lnTo>
                    <a:lnTo>
                      <a:pt x="0" y="16000"/>
                    </a:lnTo>
                    <a:lnTo>
                      <a:pt x="2700" y="16800"/>
                    </a:lnTo>
                    <a:lnTo>
                      <a:pt x="2700" y="17600"/>
                    </a:lnTo>
                    <a:lnTo>
                      <a:pt x="2700" y="18400"/>
                    </a:lnTo>
                    <a:lnTo>
                      <a:pt x="2700" y="19200"/>
                    </a:lnTo>
                    <a:lnTo>
                      <a:pt x="5400" y="19200"/>
                    </a:lnTo>
                    <a:lnTo>
                      <a:pt x="5400" y="20000"/>
                    </a:lnTo>
                    <a:lnTo>
                      <a:pt x="8100" y="20800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21600" y="18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35" name="Shape 5335"/>
              <p:cNvSpPr/>
              <p:nvPr/>
            </p:nvSpPr>
            <p:spPr>
              <a:xfrm>
                <a:off x="454025" y="401637"/>
                <a:ext cx="44450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057" y="0"/>
                    </a:moveTo>
                    <a:lnTo>
                      <a:pt x="20057" y="0"/>
                    </a:lnTo>
                    <a:lnTo>
                      <a:pt x="18514" y="1964"/>
                    </a:lnTo>
                    <a:lnTo>
                      <a:pt x="16971" y="1964"/>
                    </a:lnTo>
                    <a:lnTo>
                      <a:pt x="15429" y="3927"/>
                    </a:lnTo>
                    <a:lnTo>
                      <a:pt x="14657" y="5891"/>
                    </a:lnTo>
                    <a:lnTo>
                      <a:pt x="13114" y="5891"/>
                    </a:lnTo>
                    <a:lnTo>
                      <a:pt x="11571" y="7855"/>
                    </a:lnTo>
                    <a:lnTo>
                      <a:pt x="10029" y="7855"/>
                    </a:lnTo>
                    <a:lnTo>
                      <a:pt x="9257" y="9818"/>
                    </a:lnTo>
                    <a:lnTo>
                      <a:pt x="8486" y="9818"/>
                    </a:lnTo>
                    <a:lnTo>
                      <a:pt x="7714" y="9818"/>
                    </a:lnTo>
                    <a:lnTo>
                      <a:pt x="7714" y="9818"/>
                    </a:lnTo>
                    <a:lnTo>
                      <a:pt x="6943" y="9818"/>
                    </a:lnTo>
                    <a:lnTo>
                      <a:pt x="6943" y="9818"/>
                    </a:lnTo>
                    <a:lnTo>
                      <a:pt x="6171" y="9818"/>
                    </a:lnTo>
                    <a:lnTo>
                      <a:pt x="5400" y="9818"/>
                    </a:lnTo>
                    <a:lnTo>
                      <a:pt x="5400" y="9818"/>
                    </a:lnTo>
                    <a:lnTo>
                      <a:pt x="4629" y="9818"/>
                    </a:lnTo>
                    <a:lnTo>
                      <a:pt x="4629" y="9818"/>
                    </a:lnTo>
                    <a:lnTo>
                      <a:pt x="4629" y="9818"/>
                    </a:lnTo>
                    <a:lnTo>
                      <a:pt x="3857" y="9818"/>
                    </a:lnTo>
                    <a:lnTo>
                      <a:pt x="3857" y="9818"/>
                    </a:lnTo>
                    <a:lnTo>
                      <a:pt x="3086" y="9818"/>
                    </a:lnTo>
                    <a:lnTo>
                      <a:pt x="3086" y="7855"/>
                    </a:lnTo>
                    <a:lnTo>
                      <a:pt x="3086" y="7855"/>
                    </a:lnTo>
                    <a:lnTo>
                      <a:pt x="0" y="15709"/>
                    </a:lnTo>
                    <a:lnTo>
                      <a:pt x="771" y="17673"/>
                    </a:lnTo>
                    <a:lnTo>
                      <a:pt x="1543" y="17673"/>
                    </a:lnTo>
                    <a:lnTo>
                      <a:pt x="1543" y="19636"/>
                    </a:lnTo>
                    <a:lnTo>
                      <a:pt x="2314" y="19636"/>
                    </a:lnTo>
                    <a:lnTo>
                      <a:pt x="3086" y="19636"/>
                    </a:lnTo>
                    <a:lnTo>
                      <a:pt x="3857" y="19636"/>
                    </a:lnTo>
                    <a:lnTo>
                      <a:pt x="4629" y="21600"/>
                    </a:lnTo>
                    <a:lnTo>
                      <a:pt x="5400" y="21600"/>
                    </a:lnTo>
                    <a:lnTo>
                      <a:pt x="5400" y="21600"/>
                    </a:lnTo>
                    <a:lnTo>
                      <a:pt x="6171" y="21600"/>
                    </a:lnTo>
                    <a:lnTo>
                      <a:pt x="6943" y="21600"/>
                    </a:lnTo>
                    <a:lnTo>
                      <a:pt x="7714" y="21600"/>
                    </a:lnTo>
                    <a:lnTo>
                      <a:pt x="8486" y="19636"/>
                    </a:lnTo>
                    <a:lnTo>
                      <a:pt x="9257" y="19636"/>
                    </a:lnTo>
                    <a:lnTo>
                      <a:pt x="9257" y="19636"/>
                    </a:lnTo>
                    <a:lnTo>
                      <a:pt x="10029" y="19636"/>
                    </a:lnTo>
                    <a:lnTo>
                      <a:pt x="11571" y="17673"/>
                    </a:lnTo>
                    <a:lnTo>
                      <a:pt x="13114" y="17673"/>
                    </a:lnTo>
                    <a:lnTo>
                      <a:pt x="13886" y="15709"/>
                    </a:lnTo>
                    <a:lnTo>
                      <a:pt x="15429" y="15709"/>
                    </a:lnTo>
                    <a:lnTo>
                      <a:pt x="16971" y="13745"/>
                    </a:lnTo>
                    <a:lnTo>
                      <a:pt x="18514" y="11782"/>
                    </a:lnTo>
                    <a:lnTo>
                      <a:pt x="20057" y="11782"/>
                    </a:lnTo>
                    <a:lnTo>
                      <a:pt x="21600" y="9818"/>
                    </a:lnTo>
                    <a:lnTo>
                      <a:pt x="21600" y="9818"/>
                    </a:lnTo>
                    <a:lnTo>
                      <a:pt x="200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36" name="Shape 5336"/>
              <p:cNvSpPr/>
              <p:nvPr/>
            </p:nvSpPr>
            <p:spPr>
              <a:xfrm>
                <a:off x="495300" y="398462"/>
                <a:ext cx="36513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800"/>
                    </a:move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20661" y="10800"/>
                    </a:lnTo>
                    <a:lnTo>
                      <a:pt x="20661" y="8100"/>
                    </a:lnTo>
                    <a:lnTo>
                      <a:pt x="19722" y="8100"/>
                    </a:lnTo>
                    <a:lnTo>
                      <a:pt x="18783" y="5400"/>
                    </a:lnTo>
                    <a:lnTo>
                      <a:pt x="18783" y="5400"/>
                    </a:lnTo>
                    <a:lnTo>
                      <a:pt x="17843" y="5400"/>
                    </a:lnTo>
                    <a:lnTo>
                      <a:pt x="17843" y="2700"/>
                    </a:lnTo>
                    <a:lnTo>
                      <a:pt x="16904" y="2700"/>
                    </a:lnTo>
                    <a:lnTo>
                      <a:pt x="15965" y="2700"/>
                    </a:lnTo>
                    <a:lnTo>
                      <a:pt x="15965" y="2700"/>
                    </a:lnTo>
                    <a:lnTo>
                      <a:pt x="15026" y="2700"/>
                    </a:lnTo>
                    <a:lnTo>
                      <a:pt x="14087" y="0"/>
                    </a:lnTo>
                    <a:lnTo>
                      <a:pt x="14087" y="0"/>
                    </a:lnTo>
                    <a:lnTo>
                      <a:pt x="13148" y="0"/>
                    </a:lnTo>
                    <a:lnTo>
                      <a:pt x="12209" y="0"/>
                    </a:lnTo>
                    <a:lnTo>
                      <a:pt x="11270" y="0"/>
                    </a:lnTo>
                    <a:lnTo>
                      <a:pt x="11270" y="0"/>
                    </a:lnTo>
                    <a:lnTo>
                      <a:pt x="10330" y="0"/>
                    </a:lnTo>
                    <a:lnTo>
                      <a:pt x="9391" y="0"/>
                    </a:lnTo>
                    <a:lnTo>
                      <a:pt x="9391" y="0"/>
                    </a:lnTo>
                    <a:lnTo>
                      <a:pt x="8452" y="0"/>
                    </a:lnTo>
                    <a:lnTo>
                      <a:pt x="7513" y="0"/>
                    </a:lnTo>
                    <a:lnTo>
                      <a:pt x="6574" y="2700"/>
                    </a:lnTo>
                    <a:lnTo>
                      <a:pt x="5635" y="2700"/>
                    </a:lnTo>
                    <a:lnTo>
                      <a:pt x="3757" y="2700"/>
                    </a:lnTo>
                    <a:lnTo>
                      <a:pt x="1878" y="5400"/>
                    </a:lnTo>
                    <a:lnTo>
                      <a:pt x="0" y="5400"/>
                    </a:lnTo>
                    <a:lnTo>
                      <a:pt x="1878" y="18900"/>
                    </a:lnTo>
                    <a:lnTo>
                      <a:pt x="2817" y="18900"/>
                    </a:lnTo>
                    <a:lnTo>
                      <a:pt x="4696" y="16200"/>
                    </a:lnTo>
                    <a:lnTo>
                      <a:pt x="6574" y="16200"/>
                    </a:lnTo>
                    <a:lnTo>
                      <a:pt x="7513" y="16200"/>
                    </a:lnTo>
                    <a:lnTo>
                      <a:pt x="8452" y="16200"/>
                    </a:lnTo>
                    <a:lnTo>
                      <a:pt x="8452" y="16200"/>
                    </a:lnTo>
                    <a:lnTo>
                      <a:pt x="9391" y="13500"/>
                    </a:lnTo>
                    <a:lnTo>
                      <a:pt x="10330" y="13500"/>
                    </a:lnTo>
                    <a:lnTo>
                      <a:pt x="10330" y="13500"/>
                    </a:lnTo>
                    <a:lnTo>
                      <a:pt x="11270" y="13500"/>
                    </a:lnTo>
                    <a:lnTo>
                      <a:pt x="11270" y="13500"/>
                    </a:lnTo>
                    <a:lnTo>
                      <a:pt x="12209" y="13500"/>
                    </a:lnTo>
                    <a:lnTo>
                      <a:pt x="12209" y="13500"/>
                    </a:lnTo>
                    <a:lnTo>
                      <a:pt x="13148" y="13500"/>
                    </a:lnTo>
                    <a:lnTo>
                      <a:pt x="13148" y="16200"/>
                    </a:lnTo>
                    <a:lnTo>
                      <a:pt x="14087" y="16200"/>
                    </a:lnTo>
                    <a:lnTo>
                      <a:pt x="14087" y="16200"/>
                    </a:lnTo>
                    <a:lnTo>
                      <a:pt x="15026" y="16200"/>
                    </a:lnTo>
                    <a:lnTo>
                      <a:pt x="15026" y="16200"/>
                    </a:lnTo>
                    <a:lnTo>
                      <a:pt x="15026" y="16200"/>
                    </a:lnTo>
                    <a:lnTo>
                      <a:pt x="15965" y="18900"/>
                    </a:lnTo>
                    <a:lnTo>
                      <a:pt x="15965" y="18900"/>
                    </a:lnTo>
                    <a:lnTo>
                      <a:pt x="16904" y="18900"/>
                    </a:lnTo>
                    <a:lnTo>
                      <a:pt x="16904" y="18900"/>
                    </a:lnTo>
                    <a:lnTo>
                      <a:pt x="17843" y="21600"/>
                    </a:lnTo>
                    <a:lnTo>
                      <a:pt x="17843" y="21600"/>
                    </a:lnTo>
                    <a:lnTo>
                      <a:pt x="17843" y="21600"/>
                    </a:lnTo>
                    <a:lnTo>
                      <a:pt x="18783" y="21600"/>
                    </a:lnTo>
                    <a:lnTo>
                      <a:pt x="18783" y="21600"/>
                    </a:lnTo>
                    <a:lnTo>
                      <a:pt x="2160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37" name="Shape 5337"/>
              <p:cNvSpPr/>
              <p:nvPr/>
            </p:nvSpPr>
            <p:spPr>
              <a:xfrm>
                <a:off x="527050" y="404812"/>
                <a:ext cx="17463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661"/>
                    </a:moveTo>
                    <a:lnTo>
                      <a:pt x="21600" y="20661"/>
                    </a:lnTo>
                    <a:lnTo>
                      <a:pt x="19636" y="18783"/>
                    </a:lnTo>
                    <a:lnTo>
                      <a:pt x="19636" y="17843"/>
                    </a:lnTo>
                    <a:lnTo>
                      <a:pt x="19636" y="15965"/>
                    </a:lnTo>
                    <a:lnTo>
                      <a:pt x="19636" y="15026"/>
                    </a:lnTo>
                    <a:lnTo>
                      <a:pt x="19636" y="14087"/>
                    </a:lnTo>
                    <a:lnTo>
                      <a:pt x="19636" y="12209"/>
                    </a:lnTo>
                    <a:lnTo>
                      <a:pt x="17673" y="11270"/>
                    </a:lnTo>
                    <a:lnTo>
                      <a:pt x="17673" y="9391"/>
                    </a:lnTo>
                    <a:lnTo>
                      <a:pt x="17673" y="9391"/>
                    </a:lnTo>
                    <a:lnTo>
                      <a:pt x="17673" y="8452"/>
                    </a:lnTo>
                    <a:lnTo>
                      <a:pt x="17673" y="7513"/>
                    </a:lnTo>
                    <a:lnTo>
                      <a:pt x="15709" y="7513"/>
                    </a:lnTo>
                    <a:lnTo>
                      <a:pt x="15709" y="6574"/>
                    </a:lnTo>
                    <a:lnTo>
                      <a:pt x="15709" y="5635"/>
                    </a:lnTo>
                    <a:lnTo>
                      <a:pt x="15709" y="5635"/>
                    </a:lnTo>
                    <a:lnTo>
                      <a:pt x="13745" y="4696"/>
                    </a:lnTo>
                    <a:lnTo>
                      <a:pt x="13745" y="3757"/>
                    </a:lnTo>
                    <a:lnTo>
                      <a:pt x="13745" y="3757"/>
                    </a:lnTo>
                    <a:lnTo>
                      <a:pt x="11782" y="2817"/>
                    </a:lnTo>
                    <a:lnTo>
                      <a:pt x="11782" y="2817"/>
                    </a:lnTo>
                    <a:lnTo>
                      <a:pt x="9818" y="1878"/>
                    </a:lnTo>
                    <a:lnTo>
                      <a:pt x="9818" y="939"/>
                    </a:lnTo>
                    <a:lnTo>
                      <a:pt x="7855" y="939"/>
                    </a:lnTo>
                    <a:lnTo>
                      <a:pt x="5891" y="0"/>
                    </a:lnTo>
                    <a:lnTo>
                      <a:pt x="0" y="3757"/>
                    </a:lnTo>
                    <a:lnTo>
                      <a:pt x="0" y="4696"/>
                    </a:lnTo>
                    <a:lnTo>
                      <a:pt x="1964" y="4696"/>
                    </a:lnTo>
                    <a:lnTo>
                      <a:pt x="1964" y="5635"/>
                    </a:lnTo>
                    <a:lnTo>
                      <a:pt x="1964" y="5635"/>
                    </a:lnTo>
                    <a:lnTo>
                      <a:pt x="3927" y="5635"/>
                    </a:lnTo>
                    <a:lnTo>
                      <a:pt x="3927" y="6574"/>
                    </a:lnTo>
                    <a:lnTo>
                      <a:pt x="3927" y="6574"/>
                    </a:lnTo>
                    <a:lnTo>
                      <a:pt x="3927" y="7513"/>
                    </a:lnTo>
                    <a:lnTo>
                      <a:pt x="5891" y="7513"/>
                    </a:lnTo>
                    <a:lnTo>
                      <a:pt x="5891" y="8452"/>
                    </a:lnTo>
                    <a:lnTo>
                      <a:pt x="5891" y="8452"/>
                    </a:lnTo>
                    <a:lnTo>
                      <a:pt x="5891" y="8452"/>
                    </a:lnTo>
                    <a:lnTo>
                      <a:pt x="7855" y="9391"/>
                    </a:lnTo>
                    <a:lnTo>
                      <a:pt x="7855" y="9391"/>
                    </a:lnTo>
                    <a:lnTo>
                      <a:pt x="7855" y="10330"/>
                    </a:lnTo>
                    <a:lnTo>
                      <a:pt x="7855" y="11270"/>
                    </a:lnTo>
                    <a:lnTo>
                      <a:pt x="7855" y="12209"/>
                    </a:lnTo>
                    <a:lnTo>
                      <a:pt x="7855" y="13148"/>
                    </a:lnTo>
                    <a:lnTo>
                      <a:pt x="7855" y="14087"/>
                    </a:lnTo>
                    <a:lnTo>
                      <a:pt x="9818" y="15965"/>
                    </a:lnTo>
                    <a:lnTo>
                      <a:pt x="9818" y="16904"/>
                    </a:lnTo>
                    <a:lnTo>
                      <a:pt x="9818" y="18783"/>
                    </a:lnTo>
                    <a:lnTo>
                      <a:pt x="9818" y="19722"/>
                    </a:lnTo>
                    <a:lnTo>
                      <a:pt x="9818" y="21600"/>
                    </a:lnTo>
                    <a:lnTo>
                      <a:pt x="9818" y="21600"/>
                    </a:lnTo>
                    <a:lnTo>
                      <a:pt x="21600" y="2066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38" name="Shape 5338"/>
              <p:cNvSpPr/>
              <p:nvPr/>
            </p:nvSpPr>
            <p:spPr>
              <a:xfrm>
                <a:off x="534987" y="439737"/>
                <a:ext cx="22226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200"/>
                    </a:moveTo>
                    <a:lnTo>
                      <a:pt x="21600" y="16200"/>
                    </a:lnTo>
                    <a:lnTo>
                      <a:pt x="20057" y="14850"/>
                    </a:lnTo>
                    <a:lnTo>
                      <a:pt x="16971" y="13500"/>
                    </a:lnTo>
                    <a:lnTo>
                      <a:pt x="16971" y="12150"/>
                    </a:lnTo>
                    <a:lnTo>
                      <a:pt x="15429" y="10800"/>
                    </a:lnTo>
                    <a:lnTo>
                      <a:pt x="15429" y="10800"/>
                    </a:lnTo>
                    <a:lnTo>
                      <a:pt x="13886" y="9450"/>
                    </a:lnTo>
                    <a:lnTo>
                      <a:pt x="13886" y="9450"/>
                    </a:lnTo>
                    <a:lnTo>
                      <a:pt x="12343" y="9450"/>
                    </a:lnTo>
                    <a:lnTo>
                      <a:pt x="12343" y="8100"/>
                    </a:lnTo>
                    <a:lnTo>
                      <a:pt x="12343" y="8100"/>
                    </a:lnTo>
                    <a:lnTo>
                      <a:pt x="12343" y="6750"/>
                    </a:lnTo>
                    <a:lnTo>
                      <a:pt x="10800" y="6750"/>
                    </a:lnTo>
                    <a:lnTo>
                      <a:pt x="10800" y="6750"/>
                    </a:lnTo>
                    <a:lnTo>
                      <a:pt x="10800" y="5400"/>
                    </a:lnTo>
                    <a:lnTo>
                      <a:pt x="10800" y="5400"/>
                    </a:lnTo>
                    <a:lnTo>
                      <a:pt x="9257" y="4050"/>
                    </a:lnTo>
                    <a:lnTo>
                      <a:pt x="9257" y="4050"/>
                    </a:lnTo>
                    <a:lnTo>
                      <a:pt x="9257" y="2700"/>
                    </a:lnTo>
                    <a:lnTo>
                      <a:pt x="9257" y="2700"/>
                    </a:lnTo>
                    <a:lnTo>
                      <a:pt x="9257" y="1350"/>
                    </a:lnTo>
                    <a:lnTo>
                      <a:pt x="9257" y="0"/>
                    </a:lnTo>
                    <a:lnTo>
                      <a:pt x="9257" y="0"/>
                    </a:lnTo>
                    <a:lnTo>
                      <a:pt x="0" y="1350"/>
                    </a:lnTo>
                    <a:lnTo>
                      <a:pt x="0" y="1350"/>
                    </a:lnTo>
                    <a:lnTo>
                      <a:pt x="1543" y="2700"/>
                    </a:lnTo>
                    <a:lnTo>
                      <a:pt x="1543" y="4050"/>
                    </a:lnTo>
                    <a:lnTo>
                      <a:pt x="1543" y="5400"/>
                    </a:lnTo>
                    <a:lnTo>
                      <a:pt x="1543" y="5400"/>
                    </a:lnTo>
                    <a:lnTo>
                      <a:pt x="3086" y="6750"/>
                    </a:lnTo>
                    <a:lnTo>
                      <a:pt x="3086" y="8100"/>
                    </a:lnTo>
                    <a:lnTo>
                      <a:pt x="3086" y="8100"/>
                    </a:lnTo>
                    <a:lnTo>
                      <a:pt x="3086" y="9450"/>
                    </a:lnTo>
                    <a:lnTo>
                      <a:pt x="4629" y="10800"/>
                    </a:lnTo>
                    <a:lnTo>
                      <a:pt x="4629" y="10800"/>
                    </a:lnTo>
                    <a:lnTo>
                      <a:pt x="4629" y="12150"/>
                    </a:lnTo>
                    <a:lnTo>
                      <a:pt x="6171" y="12150"/>
                    </a:lnTo>
                    <a:lnTo>
                      <a:pt x="6171" y="13500"/>
                    </a:lnTo>
                    <a:lnTo>
                      <a:pt x="6171" y="13500"/>
                    </a:lnTo>
                    <a:lnTo>
                      <a:pt x="7714" y="14850"/>
                    </a:lnTo>
                    <a:lnTo>
                      <a:pt x="9257" y="14850"/>
                    </a:lnTo>
                    <a:lnTo>
                      <a:pt x="9257" y="16200"/>
                    </a:lnTo>
                    <a:lnTo>
                      <a:pt x="10800" y="17550"/>
                    </a:lnTo>
                    <a:lnTo>
                      <a:pt x="12343" y="18900"/>
                    </a:lnTo>
                    <a:lnTo>
                      <a:pt x="15429" y="20250"/>
                    </a:lnTo>
                    <a:lnTo>
                      <a:pt x="16971" y="21600"/>
                    </a:lnTo>
                    <a:lnTo>
                      <a:pt x="16971" y="21600"/>
                    </a:lnTo>
                    <a:lnTo>
                      <a:pt x="21600" y="16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39" name="Shape 5339"/>
              <p:cNvSpPr/>
              <p:nvPr/>
            </p:nvSpPr>
            <p:spPr>
              <a:xfrm>
                <a:off x="552450" y="458787"/>
                <a:ext cx="41275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800"/>
                    </a:moveTo>
                    <a:lnTo>
                      <a:pt x="20769" y="15600"/>
                    </a:lnTo>
                    <a:lnTo>
                      <a:pt x="19938" y="14400"/>
                    </a:lnTo>
                    <a:lnTo>
                      <a:pt x="19108" y="13200"/>
                    </a:lnTo>
                    <a:lnTo>
                      <a:pt x="17446" y="12000"/>
                    </a:lnTo>
                    <a:lnTo>
                      <a:pt x="15785" y="10800"/>
                    </a:lnTo>
                    <a:lnTo>
                      <a:pt x="14123" y="9600"/>
                    </a:lnTo>
                    <a:lnTo>
                      <a:pt x="13292" y="8400"/>
                    </a:lnTo>
                    <a:lnTo>
                      <a:pt x="11631" y="7200"/>
                    </a:lnTo>
                    <a:lnTo>
                      <a:pt x="10800" y="6000"/>
                    </a:lnTo>
                    <a:lnTo>
                      <a:pt x="9969" y="4800"/>
                    </a:lnTo>
                    <a:lnTo>
                      <a:pt x="7477" y="4800"/>
                    </a:lnTo>
                    <a:lnTo>
                      <a:pt x="6646" y="3600"/>
                    </a:lnTo>
                    <a:lnTo>
                      <a:pt x="5815" y="2400"/>
                    </a:lnTo>
                    <a:lnTo>
                      <a:pt x="4985" y="1200"/>
                    </a:lnTo>
                    <a:lnTo>
                      <a:pt x="4154" y="1200"/>
                    </a:lnTo>
                    <a:lnTo>
                      <a:pt x="4154" y="1200"/>
                    </a:lnTo>
                    <a:lnTo>
                      <a:pt x="3323" y="0"/>
                    </a:lnTo>
                    <a:lnTo>
                      <a:pt x="2492" y="0"/>
                    </a:lnTo>
                    <a:lnTo>
                      <a:pt x="0" y="4800"/>
                    </a:lnTo>
                    <a:lnTo>
                      <a:pt x="831" y="6000"/>
                    </a:lnTo>
                    <a:lnTo>
                      <a:pt x="1662" y="6000"/>
                    </a:lnTo>
                    <a:lnTo>
                      <a:pt x="1662" y="7200"/>
                    </a:lnTo>
                    <a:lnTo>
                      <a:pt x="2492" y="7200"/>
                    </a:lnTo>
                    <a:lnTo>
                      <a:pt x="3323" y="8400"/>
                    </a:lnTo>
                    <a:lnTo>
                      <a:pt x="4154" y="8400"/>
                    </a:lnTo>
                    <a:lnTo>
                      <a:pt x="5815" y="9600"/>
                    </a:lnTo>
                    <a:lnTo>
                      <a:pt x="7477" y="10800"/>
                    </a:lnTo>
                    <a:lnTo>
                      <a:pt x="9138" y="12000"/>
                    </a:lnTo>
                    <a:lnTo>
                      <a:pt x="9969" y="12000"/>
                    </a:lnTo>
                    <a:lnTo>
                      <a:pt x="10800" y="13200"/>
                    </a:lnTo>
                    <a:lnTo>
                      <a:pt x="12462" y="14400"/>
                    </a:lnTo>
                    <a:lnTo>
                      <a:pt x="13292" y="15600"/>
                    </a:lnTo>
                    <a:lnTo>
                      <a:pt x="14954" y="18000"/>
                    </a:lnTo>
                    <a:lnTo>
                      <a:pt x="15785" y="18000"/>
                    </a:lnTo>
                    <a:lnTo>
                      <a:pt x="17446" y="19200"/>
                    </a:lnTo>
                    <a:lnTo>
                      <a:pt x="18277" y="20400"/>
                    </a:lnTo>
                    <a:lnTo>
                      <a:pt x="19108" y="21600"/>
                    </a:lnTo>
                    <a:lnTo>
                      <a:pt x="21600" y="16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40" name="Shape 5340"/>
              <p:cNvSpPr/>
              <p:nvPr/>
            </p:nvSpPr>
            <p:spPr>
              <a:xfrm>
                <a:off x="536575" y="430212"/>
                <a:ext cx="88900" cy="809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10800" y="0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10800" y="424"/>
                    </a:lnTo>
                    <a:lnTo>
                      <a:pt x="10800" y="424"/>
                    </a:lnTo>
                    <a:lnTo>
                      <a:pt x="10800" y="424"/>
                    </a:lnTo>
                    <a:lnTo>
                      <a:pt x="10800" y="424"/>
                    </a:lnTo>
                    <a:lnTo>
                      <a:pt x="10800" y="424"/>
                    </a:lnTo>
                    <a:lnTo>
                      <a:pt x="10800" y="847"/>
                    </a:lnTo>
                    <a:lnTo>
                      <a:pt x="10800" y="847"/>
                    </a:lnTo>
                    <a:lnTo>
                      <a:pt x="10414" y="847"/>
                    </a:lnTo>
                    <a:lnTo>
                      <a:pt x="10414" y="847"/>
                    </a:lnTo>
                    <a:lnTo>
                      <a:pt x="10414" y="847"/>
                    </a:lnTo>
                    <a:lnTo>
                      <a:pt x="10414" y="847"/>
                    </a:lnTo>
                    <a:lnTo>
                      <a:pt x="10414" y="1271"/>
                    </a:lnTo>
                    <a:lnTo>
                      <a:pt x="10414" y="1271"/>
                    </a:lnTo>
                    <a:lnTo>
                      <a:pt x="10414" y="1271"/>
                    </a:lnTo>
                    <a:lnTo>
                      <a:pt x="10414" y="1271"/>
                    </a:lnTo>
                    <a:lnTo>
                      <a:pt x="10414" y="1694"/>
                    </a:lnTo>
                    <a:lnTo>
                      <a:pt x="10414" y="1694"/>
                    </a:lnTo>
                    <a:lnTo>
                      <a:pt x="10414" y="1694"/>
                    </a:lnTo>
                    <a:lnTo>
                      <a:pt x="10414" y="1694"/>
                    </a:lnTo>
                    <a:lnTo>
                      <a:pt x="10414" y="1694"/>
                    </a:lnTo>
                    <a:lnTo>
                      <a:pt x="10414" y="1694"/>
                    </a:lnTo>
                    <a:lnTo>
                      <a:pt x="10414" y="2118"/>
                    </a:lnTo>
                    <a:lnTo>
                      <a:pt x="10414" y="2118"/>
                    </a:lnTo>
                    <a:lnTo>
                      <a:pt x="10414" y="2118"/>
                    </a:lnTo>
                    <a:lnTo>
                      <a:pt x="10414" y="2118"/>
                    </a:lnTo>
                    <a:lnTo>
                      <a:pt x="10414" y="2118"/>
                    </a:lnTo>
                    <a:lnTo>
                      <a:pt x="10414" y="2118"/>
                    </a:lnTo>
                    <a:lnTo>
                      <a:pt x="10414" y="2541"/>
                    </a:lnTo>
                    <a:lnTo>
                      <a:pt x="10029" y="2541"/>
                    </a:lnTo>
                    <a:lnTo>
                      <a:pt x="10029" y="2541"/>
                    </a:lnTo>
                    <a:lnTo>
                      <a:pt x="10029" y="2541"/>
                    </a:lnTo>
                    <a:lnTo>
                      <a:pt x="10029" y="2541"/>
                    </a:lnTo>
                    <a:lnTo>
                      <a:pt x="10029" y="2965"/>
                    </a:lnTo>
                    <a:lnTo>
                      <a:pt x="10029" y="2965"/>
                    </a:lnTo>
                    <a:lnTo>
                      <a:pt x="10029" y="2965"/>
                    </a:lnTo>
                    <a:lnTo>
                      <a:pt x="10029" y="2965"/>
                    </a:lnTo>
                    <a:lnTo>
                      <a:pt x="10029" y="2965"/>
                    </a:lnTo>
                    <a:lnTo>
                      <a:pt x="10029" y="2965"/>
                    </a:lnTo>
                    <a:lnTo>
                      <a:pt x="10029" y="3388"/>
                    </a:lnTo>
                    <a:lnTo>
                      <a:pt x="10029" y="3388"/>
                    </a:lnTo>
                    <a:lnTo>
                      <a:pt x="10029" y="3388"/>
                    </a:lnTo>
                    <a:lnTo>
                      <a:pt x="10029" y="3388"/>
                    </a:lnTo>
                    <a:lnTo>
                      <a:pt x="9643" y="3388"/>
                    </a:lnTo>
                    <a:lnTo>
                      <a:pt x="9643" y="3388"/>
                    </a:lnTo>
                    <a:lnTo>
                      <a:pt x="9643" y="3812"/>
                    </a:lnTo>
                    <a:lnTo>
                      <a:pt x="9643" y="3812"/>
                    </a:lnTo>
                    <a:lnTo>
                      <a:pt x="9643" y="3812"/>
                    </a:lnTo>
                    <a:lnTo>
                      <a:pt x="9643" y="3812"/>
                    </a:lnTo>
                    <a:lnTo>
                      <a:pt x="9643" y="3812"/>
                    </a:lnTo>
                    <a:lnTo>
                      <a:pt x="9643" y="4235"/>
                    </a:lnTo>
                    <a:lnTo>
                      <a:pt x="9643" y="4235"/>
                    </a:lnTo>
                    <a:lnTo>
                      <a:pt x="9643" y="4235"/>
                    </a:lnTo>
                    <a:lnTo>
                      <a:pt x="9643" y="4235"/>
                    </a:lnTo>
                    <a:lnTo>
                      <a:pt x="9643" y="4235"/>
                    </a:lnTo>
                    <a:lnTo>
                      <a:pt x="9643" y="4235"/>
                    </a:lnTo>
                    <a:lnTo>
                      <a:pt x="9643" y="4659"/>
                    </a:lnTo>
                    <a:lnTo>
                      <a:pt x="9643" y="4659"/>
                    </a:lnTo>
                    <a:lnTo>
                      <a:pt x="9643" y="4659"/>
                    </a:lnTo>
                    <a:lnTo>
                      <a:pt x="9257" y="4659"/>
                    </a:lnTo>
                    <a:lnTo>
                      <a:pt x="9257" y="4659"/>
                    </a:lnTo>
                    <a:lnTo>
                      <a:pt x="9257" y="4659"/>
                    </a:lnTo>
                    <a:lnTo>
                      <a:pt x="9257" y="5082"/>
                    </a:lnTo>
                    <a:lnTo>
                      <a:pt x="9257" y="5082"/>
                    </a:lnTo>
                    <a:lnTo>
                      <a:pt x="9257" y="5082"/>
                    </a:lnTo>
                    <a:lnTo>
                      <a:pt x="9257" y="5082"/>
                    </a:lnTo>
                    <a:lnTo>
                      <a:pt x="9257" y="5082"/>
                    </a:lnTo>
                    <a:lnTo>
                      <a:pt x="9257" y="5506"/>
                    </a:lnTo>
                    <a:lnTo>
                      <a:pt x="9257" y="5506"/>
                    </a:lnTo>
                    <a:lnTo>
                      <a:pt x="9257" y="5506"/>
                    </a:lnTo>
                    <a:lnTo>
                      <a:pt x="9257" y="5506"/>
                    </a:lnTo>
                    <a:lnTo>
                      <a:pt x="9257" y="5506"/>
                    </a:lnTo>
                    <a:lnTo>
                      <a:pt x="9257" y="5506"/>
                    </a:lnTo>
                    <a:lnTo>
                      <a:pt x="8871" y="5506"/>
                    </a:lnTo>
                    <a:lnTo>
                      <a:pt x="8871" y="5929"/>
                    </a:lnTo>
                    <a:lnTo>
                      <a:pt x="8871" y="5929"/>
                    </a:lnTo>
                    <a:lnTo>
                      <a:pt x="8871" y="5929"/>
                    </a:lnTo>
                    <a:lnTo>
                      <a:pt x="8871" y="5929"/>
                    </a:lnTo>
                    <a:lnTo>
                      <a:pt x="8871" y="5929"/>
                    </a:lnTo>
                    <a:lnTo>
                      <a:pt x="8871" y="5929"/>
                    </a:lnTo>
                    <a:lnTo>
                      <a:pt x="8871" y="5929"/>
                    </a:lnTo>
                    <a:lnTo>
                      <a:pt x="8871" y="6353"/>
                    </a:lnTo>
                    <a:lnTo>
                      <a:pt x="8871" y="6353"/>
                    </a:lnTo>
                    <a:lnTo>
                      <a:pt x="8486" y="6353"/>
                    </a:lnTo>
                    <a:lnTo>
                      <a:pt x="8486" y="6353"/>
                    </a:lnTo>
                    <a:lnTo>
                      <a:pt x="8486" y="6353"/>
                    </a:lnTo>
                    <a:lnTo>
                      <a:pt x="8486" y="6776"/>
                    </a:lnTo>
                    <a:lnTo>
                      <a:pt x="8486" y="6776"/>
                    </a:lnTo>
                    <a:lnTo>
                      <a:pt x="8486" y="6776"/>
                    </a:lnTo>
                    <a:lnTo>
                      <a:pt x="8486" y="6776"/>
                    </a:lnTo>
                    <a:lnTo>
                      <a:pt x="8486" y="6776"/>
                    </a:lnTo>
                    <a:lnTo>
                      <a:pt x="8486" y="6776"/>
                    </a:lnTo>
                    <a:lnTo>
                      <a:pt x="8486" y="6776"/>
                    </a:lnTo>
                    <a:lnTo>
                      <a:pt x="8486" y="7200"/>
                    </a:lnTo>
                    <a:lnTo>
                      <a:pt x="8486" y="7200"/>
                    </a:lnTo>
                    <a:lnTo>
                      <a:pt x="8100" y="7200"/>
                    </a:lnTo>
                    <a:lnTo>
                      <a:pt x="8100" y="7200"/>
                    </a:lnTo>
                    <a:lnTo>
                      <a:pt x="8100" y="7200"/>
                    </a:lnTo>
                    <a:lnTo>
                      <a:pt x="8100" y="7200"/>
                    </a:lnTo>
                    <a:lnTo>
                      <a:pt x="8100" y="7200"/>
                    </a:lnTo>
                    <a:lnTo>
                      <a:pt x="8100" y="7624"/>
                    </a:lnTo>
                    <a:lnTo>
                      <a:pt x="8100" y="7624"/>
                    </a:lnTo>
                    <a:lnTo>
                      <a:pt x="8100" y="7624"/>
                    </a:lnTo>
                    <a:lnTo>
                      <a:pt x="8100" y="7624"/>
                    </a:lnTo>
                    <a:lnTo>
                      <a:pt x="8100" y="7624"/>
                    </a:lnTo>
                    <a:lnTo>
                      <a:pt x="8100" y="8047"/>
                    </a:lnTo>
                    <a:lnTo>
                      <a:pt x="7714" y="8047"/>
                    </a:lnTo>
                    <a:lnTo>
                      <a:pt x="7714" y="8047"/>
                    </a:lnTo>
                    <a:lnTo>
                      <a:pt x="7714" y="8047"/>
                    </a:lnTo>
                    <a:lnTo>
                      <a:pt x="7714" y="8047"/>
                    </a:lnTo>
                    <a:lnTo>
                      <a:pt x="7714" y="8047"/>
                    </a:lnTo>
                    <a:lnTo>
                      <a:pt x="7714" y="8047"/>
                    </a:lnTo>
                    <a:lnTo>
                      <a:pt x="7714" y="8047"/>
                    </a:lnTo>
                    <a:lnTo>
                      <a:pt x="7714" y="8471"/>
                    </a:lnTo>
                    <a:lnTo>
                      <a:pt x="7714" y="8471"/>
                    </a:lnTo>
                    <a:lnTo>
                      <a:pt x="7329" y="8471"/>
                    </a:lnTo>
                    <a:lnTo>
                      <a:pt x="7329" y="8471"/>
                    </a:lnTo>
                    <a:lnTo>
                      <a:pt x="7329" y="8471"/>
                    </a:lnTo>
                    <a:lnTo>
                      <a:pt x="7329" y="8471"/>
                    </a:lnTo>
                    <a:lnTo>
                      <a:pt x="7329" y="8471"/>
                    </a:lnTo>
                    <a:lnTo>
                      <a:pt x="7329" y="8894"/>
                    </a:lnTo>
                    <a:lnTo>
                      <a:pt x="7329" y="8894"/>
                    </a:lnTo>
                    <a:lnTo>
                      <a:pt x="7329" y="8894"/>
                    </a:lnTo>
                    <a:lnTo>
                      <a:pt x="7329" y="8894"/>
                    </a:lnTo>
                    <a:lnTo>
                      <a:pt x="7329" y="8894"/>
                    </a:lnTo>
                    <a:lnTo>
                      <a:pt x="6943" y="8894"/>
                    </a:lnTo>
                    <a:lnTo>
                      <a:pt x="6943" y="9318"/>
                    </a:lnTo>
                    <a:lnTo>
                      <a:pt x="6943" y="9318"/>
                    </a:lnTo>
                    <a:lnTo>
                      <a:pt x="6943" y="9318"/>
                    </a:lnTo>
                    <a:lnTo>
                      <a:pt x="6943" y="9318"/>
                    </a:lnTo>
                    <a:lnTo>
                      <a:pt x="6943" y="9318"/>
                    </a:lnTo>
                    <a:lnTo>
                      <a:pt x="6943" y="9318"/>
                    </a:lnTo>
                    <a:lnTo>
                      <a:pt x="6943" y="9318"/>
                    </a:lnTo>
                    <a:lnTo>
                      <a:pt x="6943" y="9318"/>
                    </a:lnTo>
                    <a:lnTo>
                      <a:pt x="6557" y="9741"/>
                    </a:lnTo>
                    <a:lnTo>
                      <a:pt x="6557" y="9741"/>
                    </a:lnTo>
                    <a:lnTo>
                      <a:pt x="6557" y="9741"/>
                    </a:lnTo>
                    <a:lnTo>
                      <a:pt x="6557" y="9741"/>
                    </a:lnTo>
                    <a:lnTo>
                      <a:pt x="6557" y="9741"/>
                    </a:lnTo>
                    <a:lnTo>
                      <a:pt x="6557" y="9741"/>
                    </a:lnTo>
                    <a:lnTo>
                      <a:pt x="6557" y="9741"/>
                    </a:lnTo>
                    <a:lnTo>
                      <a:pt x="6171" y="9741"/>
                    </a:lnTo>
                    <a:lnTo>
                      <a:pt x="6171" y="10165"/>
                    </a:lnTo>
                    <a:lnTo>
                      <a:pt x="6171" y="10165"/>
                    </a:lnTo>
                    <a:lnTo>
                      <a:pt x="6171" y="10165"/>
                    </a:lnTo>
                    <a:lnTo>
                      <a:pt x="6171" y="10165"/>
                    </a:lnTo>
                    <a:lnTo>
                      <a:pt x="6171" y="10165"/>
                    </a:lnTo>
                    <a:lnTo>
                      <a:pt x="6171" y="10165"/>
                    </a:lnTo>
                    <a:lnTo>
                      <a:pt x="6171" y="10588"/>
                    </a:lnTo>
                    <a:lnTo>
                      <a:pt x="6171" y="10588"/>
                    </a:lnTo>
                    <a:lnTo>
                      <a:pt x="5786" y="10588"/>
                    </a:lnTo>
                    <a:lnTo>
                      <a:pt x="5786" y="10588"/>
                    </a:lnTo>
                    <a:lnTo>
                      <a:pt x="5786" y="10588"/>
                    </a:lnTo>
                    <a:lnTo>
                      <a:pt x="5786" y="10588"/>
                    </a:lnTo>
                    <a:lnTo>
                      <a:pt x="5786" y="10588"/>
                    </a:lnTo>
                    <a:lnTo>
                      <a:pt x="5786" y="10588"/>
                    </a:lnTo>
                    <a:lnTo>
                      <a:pt x="5786" y="10588"/>
                    </a:lnTo>
                    <a:lnTo>
                      <a:pt x="5786" y="11012"/>
                    </a:lnTo>
                    <a:lnTo>
                      <a:pt x="5786" y="11012"/>
                    </a:lnTo>
                    <a:lnTo>
                      <a:pt x="5400" y="11012"/>
                    </a:lnTo>
                    <a:lnTo>
                      <a:pt x="5400" y="11012"/>
                    </a:lnTo>
                    <a:lnTo>
                      <a:pt x="5400" y="11012"/>
                    </a:lnTo>
                    <a:lnTo>
                      <a:pt x="5400" y="11012"/>
                    </a:lnTo>
                    <a:lnTo>
                      <a:pt x="5400" y="11012"/>
                    </a:lnTo>
                    <a:lnTo>
                      <a:pt x="5400" y="11012"/>
                    </a:lnTo>
                    <a:lnTo>
                      <a:pt x="5014" y="11435"/>
                    </a:lnTo>
                    <a:lnTo>
                      <a:pt x="5014" y="11435"/>
                    </a:lnTo>
                    <a:lnTo>
                      <a:pt x="5014" y="11435"/>
                    </a:lnTo>
                    <a:lnTo>
                      <a:pt x="5014" y="11435"/>
                    </a:lnTo>
                    <a:lnTo>
                      <a:pt x="5014" y="11435"/>
                    </a:lnTo>
                    <a:lnTo>
                      <a:pt x="5014" y="11435"/>
                    </a:lnTo>
                    <a:lnTo>
                      <a:pt x="5014" y="11435"/>
                    </a:lnTo>
                    <a:lnTo>
                      <a:pt x="5014" y="11859"/>
                    </a:lnTo>
                    <a:lnTo>
                      <a:pt x="4629" y="11859"/>
                    </a:lnTo>
                    <a:lnTo>
                      <a:pt x="4629" y="11859"/>
                    </a:lnTo>
                    <a:lnTo>
                      <a:pt x="4629" y="11859"/>
                    </a:lnTo>
                    <a:lnTo>
                      <a:pt x="4629" y="11859"/>
                    </a:lnTo>
                    <a:lnTo>
                      <a:pt x="4629" y="11859"/>
                    </a:lnTo>
                    <a:lnTo>
                      <a:pt x="4629" y="11859"/>
                    </a:lnTo>
                    <a:lnTo>
                      <a:pt x="4629" y="11859"/>
                    </a:lnTo>
                    <a:lnTo>
                      <a:pt x="4629" y="11859"/>
                    </a:lnTo>
                    <a:lnTo>
                      <a:pt x="4243" y="12282"/>
                    </a:lnTo>
                    <a:lnTo>
                      <a:pt x="4243" y="12282"/>
                    </a:lnTo>
                    <a:lnTo>
                      <a:pt x="4243" y="12282"/>
                    </a:lnTo>
                    <a:lnTo>
                      <a:pt x="4243" y="12282"/>
                    </a:lnTo>
                    <a:lnTo>
                      <a:pt x="4243" y="12282"/>
                    </a:lnTo>
                    <a:lnTo>
                      <a:pt x="4243" y="12282"/>
                    </a:lnTo>
                    <a:lnTo>
                      <a:pt x="3857" y="12282"/>
                    </a:lnTo>
                    <a:lnTo>
                      <a:pt x="3857" y="12282"/>
                    </a:lnTo>
                    <a:lnTo>
                      <a:pt x="3857" y="12282"/>
                    </a:lnTo>
                    <a:lnTo>
                      <a:pt x="3857" y="12706"/>
                    </a:lnTo>
                    <a:lnTo>
                      <a:pt x="3857" y="12706"/>
                    </a:lnTo>
                    <a:lnTo>
                      <a:pt x="3857" y="12706"/>
                    </a:lnTo>
                    <a:lnTo>
                      <a:pt x="3857" y="12706"/>
                    </a:lnTo>
                    <a:lnTo>
                      <a:pt x="3857" y="12706"/>
                    </a:lnTo>
                    <a:lnTo>
                      <a:pt x="3471" y="12706"/>
                    </a:lnTo>
                    <a:lnTo>
                      <a:pt x="3471" y="12706"/>
                    </a:lnTo>
                    <a:lnTo>
                      <a:pt x="3471" y="12706"/>
                    </a:lnTo>
                    <a:lnTo>
                      <a:pt x="3471" y="13129"/>
                    </a:lnTo>
                    <a:lnTo>
                      <a:pt x="3471" y="13129"/>
                    </a:lnTo>
                    <a:lnTo>
                      <a:pt x="3471" y="13129"/>
                    </a:lnTo>
                    <a:lnTo>
                      <a:pt x="3471" y="13129"/>
                    </a:lnTo>
                    <a:lnTo>
                      <a:pt x="3086" y="13129"/>
                    </a:lnTo>
                    <a:lnTo>
                      <a:pt x="3086" y="13129"/>
                    </a:lnTo>
                    <a:lnTo>
                      <a:pt x="3086" y="13129"/>
                    </a:lnTo>
                    <a:lnTo>
                      <a:pt x="3086" y="13129"/>
                    </a:lnTo>
                    <a:lnTo>
                      <a:pt x="3086" y="13129"/>
                    </a:lnTo>
                    <a:lnTo>
                      <a:pt x="2700" y="13129"/>
                    </a:lnTo>
                    <a:lnTo>
                      <a:pt x="2700" y="13553"/>
                    </a:lnTo>
                    <a:lnTo>
                      <a:pt x="2700" y="13553"/>
                    </a:lnTo>
                    <a:lnTo>
                      <a:pt x="2700" y="13553"/>
                    </a:lnTo>
                    <a:lnTo>
                      <a:pt x="2700" y="13553"/>
                    </a:lnTo>
                    <a:lnTo>
                      <a:pt x="2700" y="13553"/>
                    </a:lnTo>
                    <a:lnTo>
                      <a:pt x="2700" y="13553"/>
                    </a:lnTo>
                    <a:lnTo>
                      <a:pt x="2314" y="13553"/>
                    </a:lnTo>
                    <a:lnTo>
                      <a:pt x="2314" y="13553"/>
                    </a:lnTo>
                    <a:lnTo>
                      <a:pt x="2314" y="13553"/>
                    </a:lnTo>
                    <a:lnTo>
                      <a:pt x="2314" y="13553"/>
                    </a:lnTo>
                    <a:lnTo>
                      <a:pt x="2314" y="13553"/>
                    </a:lnTo>
                    <a:lnTo>
                      <a:pt x="1929" y="13976"/>
                    </a:lnTo>
                    <a:lnTo>
                      <a:pt x="1929" y="13976"/>
                    </a:lnTo>
                    <a:lnTo>
                      <a:pt x="1929" y="13976"/>
                    </a:lnTo>
                    <a:lnTo>
                      <a:pt x="1929" y="13976"/>
                    </a:lnTo>
                    <a:lnTo>
                      <a:pt x="1929" y="13976"/>
                    </a:lnTo>
                    <a:lnTo>
                      <a:pt x="1929" y="13976"/>
                    </a:lnTo>
                    <a:lnTo>
                      <a:pt x="1929" y="13976"/>
                    </a:lnTo>
                    <a:lnTo>
                      <a:pt x="1543" y="13976"/>
                    </a:lnTo>
                    <a:lnTo>
                      <a:pt x="1543" y="14400"/>
                    </a:lnTo>
                    <a:lnTo>
                      <a:pt x="1543" y="14400"/>
                    </a:lnTo>
                    <a:lnTo>
                      <a:pt x="1543" y="14400"/>
                    </a:lnTo>
                    <a:lnTo>
                      <a:pt x="1543" y="14400"/>
                    </a:lnTo>
                    <a:lnTo>
                      <a:pt x="1543" y="14400"/>
                    </a:lnTo>
                    <a:lnTo>
                      <a:pt x="1157" y="14400"/>
                    </a:lnTo>
                    <a:lnTo>
                      <a:pt x="1157" y="14400"/>
                    </a:lnTo>
                    <a:lnTo>
                      <a:pt x="1157" y="14400"/>
                    </a:lnTo>
                    <a:lnTo>
                      <a:pt x="1157" y="14400"/>
                    </a:lnTo>
                    <a:lnTo>
                      <a:pt x="1157" y="14400"/>
                    </a:lnTo>
                    <a:lnTo>
                      <a:pt x="771" y="14400"/>
                    </a:lnTo>
                    <a:lnTo>
                      <a:pt x="771" y="14400"/>
                    </a:lnTo>
                    <a:lnTo>
                      <a:pt x="771" y="14824"/>
                    </a:lnTo>
                    <a:lnTo>
                      <a:pt x="771" y="14824"/>
                    </a:lnTo>
                    <a:lnTo>
                      <a:pt x="771" y="14824"/>
                    </a:lnTo>
                    <a:lnTo>
                      <a:pt x="771" y="14824"/>
                    </a:lnTo>
                    <a:lnTo>
                      <a:pt x="771" y="14824"/>
                    </a:lnTo>
                    <a:lnTo>
                      <a:pt x="386" y="14824"/>
                    </a:lnTo>
                    <a:lnTo>
                      <a:pt x="386" y="14824"/>
                    </a:lnTo>
                    <a:lnTo>
                      <a:pt x="386" y="14824"/>
                    </a:lnTo>
                    <a:lnTo>
                      <a:pt x="386" y="14824"/>
                    </a:lnTo>
                    <a:lnTo>
                      <a:pt x="386" y="14824"/>
                    </a:lnTo>
                    <a:lnTo>
                      <a:pt x="386" y="14824"/>
                    </a:lnTo>
                    <a:lnTo>
                      <a:pt x="0" y="14824"/>
                    </a:lnTo>
                    <a:lnTo>
                      <a:pt x="0" y="15247"/>
                    </a:lnTo>
                    <a:lnTo>
                      <a:pt x="0" y="15247"/>
                    </a:lnTo>
                    <a:lnTo>
                      <a:pt x="0" y="15247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41" name="Shape 5341"/>
              <p:cNvSpPr/>
              <p:nvPr/>
            </p:nvSpPr>
            <p:spPr>
              <a:xfrm>
                <a:off x="47625" y="1920875"/>
                <a:ext cx="314325" cy="2619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cubicBezTo>
                      <a:pt x="13939" y="20023"/>
                      <a:pt x="6934" y="20107"/>
                      <a:pt x="0" y="21516"/>
                    </a:cubicBezTo>
                    <a:cubicBezTo>
                      <a:pt x="5318" y="15771"/>
                      <a:pt x="10121" y="8082"/>
                      <a:pt x="13611" y="0"/>
                    </a:cubicBezTo>
                    <a:cubicBezTo>
                      <a:pt x="16399" y="2985"/>
                      <a:pt x="18390" y="7688"/>
                      <a:pt x="19515" y="11124"/>
                    </a:cubicBezTo>
                    <a:cubicBezTo>
                      <a:pt x="20569" y="14334"/>
                      <a:pt x="21459" y="17517"/>
                      <a:pt x="21600" y="21600"/>
                    </a:cubicBezTo>
                    <a:close/>
                  </a:path>
                </a:pathLst>
              </a:custGeom>
              <a:solidFill>
                <a:srgbClr val="EBEBEB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42" name="Shape 5342"/>
              <p:cNvSpPr/>
              <p:nvPr/>
            </p:nvSpPr>
            <p:spPr>
              <a:xfrm>
                <a:off x="212725" y="1911350"/>
                <a:ext cx="160338" cy="276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60" y="20638"/>
                    </a:moveTo>
                    <a:cubicBezTo>
                      <a:pt x="5066" y="16895"/>
                      <a:pt x="414" y="11869"/>
                      <a:pt x="0" y="5828"/>
                    </a:cubicBezTo>
                    <a:lnTo>
                      <a:pt x="5296" y="0"/>
                    </a:lnTo>
                    <a:cubicBezTo>
                      <a:pt x="13586" y="6790"/>
                      <a:pt x="18146" y="14115"/>
                      <a:pt x="21600" y="21600"/>
                    </a:cubicBezTo>
                    <a:lnTo>
                      <a:pt x="11560" y="20638"/>
                    </a:lnTo>
                    <a:close/>
                  </a:path>
                </a:pathLst>
              </a:custGeom>
              <a:solidFill>
                <a:srgbClr val="78ACFF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43" name="Shape 5343"/>
              <p:cNvSpPr/>
              <p:nvPr/>
            </p:nvSpPr>
            <p:spPr>
              <a:xfrm>
                <a:off x="366712" y="2184400"/>
                <a:ext cx="76201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cubicBezTo>
                      <a:pt x="9546" y="6928"/>
                      <a:pt x="8775" y="204"/>
                      <a:pt x="21600" y="21600"/>
                    </a:cubicBezTo>
                  </a:path>
                </a:pathLst>
              </a:custGeom>
              <a:noFill/>
              <a:ln w="17463" cap="rnd">
                <a:solidFill>
                  <a:srgbClr val="000000"/>
                </a:solidFill>
                <a:prstDash val="solid"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44" name="Shape 5344"/>
              <p:cNvSpPr/>
              <p:nvPr/>
            </p:nvSpPr>
            <p:spPr>
              <a:xfrm>
                <a:off x="46037" y="1930400"/>
                <a:ext cx="320676" cy="2540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3098" y="0"/>
                    </a:moveTo>
                    <a:cubicBezTo>
                      <a:pt x="9789" y="8198"/>
                      <a:pt x="5308" y="15204"/>
                      <a:pt x="0" y="21397"/>
                    </a:cubicBezTo>
                    <a:cubicBezTo>
                      <a:pt x="6940" y="20117"/>
                      <a:pt x="14063" y="19739"/>
                      <a:pt x="21600" y="21600"/>
                    </a:cubicBezTo>
                  </a:path>
                </a:pathLst>
              </a:custGeom>
              <a:noFill/>
              <a:ln w="17463" cap="rnd">
                <a:solidFill>
                  <a:srgbClr val="000000"/>
                </a:solidFill>
                <a:prstDash val="solid"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45" name="Shape 5345"/>
              <p:cNvSpPr/>
              <p:nvPr/>
            </p:nvSpPr>
            <p:spPr>
              <a:xfrm>
                <a:off x="239712" y="1836737"/>
                <a:ext cx="20638" cy="936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cubicBezTo>
                      <a:pt x="18993" y="11782"/>
                      <a:pt x="21228" y="12724"/>
                      <a:pt x="0" y="21600"/>
                    </a:cubicBezTo>
                  </a:path>
                </a:pathLst>
              </a:custGeom>
              <a:noFill/>
              <a:ln w="17463" cap="rnd">
                <a:solidFill>
                  <a:srgbClr val="000000"/>
                </a:solidFill>
                <a:prstDash val="solid"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46" name="Shape 5346"/>
              <p:cNvSpPr/>
              <p:nvPr/>
            </p:nvSpPr>
            <p:spPr>
              <a:xfrm>
                <a:off x="280805" y="1982787"/>
                <a:ext cx="68445" cy="129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521" h="20713" extrusionOk="0">
                    <a:moveTo>
                      <a:pt x="15521" y="20670"/>
                    </a:moveTo>
                    <a:cubicBezTo>
                      <a:pt x="7177" y="21600"/>
                      <a:pt x="-6079" y="7218"/>
                      <a:pt x="3122" y="0"/>
                    </a:cubicBezTo>
                    <a:cubicBezTo>
                      <a:pt x="12090" y="10991"/>
                      <a:pt x="9985" y="10609"/>
                      <a:pt x="15521" y="20670"/>
                    </a:cubicBezTo>
                    <a:close/>
                  </a:path>
                </a:pathLst>
              </a:custGeom>
              <a:solidFill>
                <a:srgbClr val="000000"/>
              </a:solidFill>
              <a:ln w="6350" cap="flat">
                <a:solidFill>
                  <a:srgbClr val="000000"/>
                </a:solidFill>
                <a:prstDash val="solid"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47" name="Shape 5347"/>
              <p:cNvSpPr/>
              <p:nvPr/>
            </p:nvSpPr>
            <p:spPr>
              <a:xfrm>
                <a:off x="547687" y="36512"/>
                <a:ext cx="1563738" cy="185100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a14="http://schemas.microsoft.com/office/mac/drawingml/2011/main" val="1"/>
                </a:ext>
              </a:extLst>
            </p:spPr>
            <p:txBody>
              <a:bodyPr wrap="none" lIns="0" tIns="0" rIns="0" bIns="0" numCol="1" anchor="t">
                <a:spAutoFit/>
              </a:bodyPr>
              <a:lstStyle>
                <a:lvl1pPr algn="ctr" defTabSz="406400">
                  <a:lnSpc>
                    <a:spcPts val="1500"/>
                  </a:lnSpc>
                  <a:buClr>
                    <a:srgbClr val="1A1B1B"/>
                  </a:buClr>
                  <a:buFont typeface="Arial"/>
                  <a:tabLst>
                    <a:tab pos="749300" algn="l"/>
                  </a:tabLst>
                  <a:defRPr sz="1300">
                    <a:solidFill>
                      <a:srgbClr val="1A1B1B"/>
                    </a:solidFill>
                    <a:uFill>
                      <a:solidFill>
                        <a:srgbClr val="1A1B1B"/>
                      </a:solidFill>
                    </a:uFill>
                    <a:latin typeface="+mn-lt"/>
                    <a:ea typeface="+mn-ea"/>
                    <a:cs typeface="+mn-cs"/>
                    <a:sym typeface="Arial"/>
                  </a:defRPr>
                </a:lvl1pPr>
              </a:lstStyle>
              <a:p>
                <a:r>
                  <a:t>photons from the sun</a:t>
                </a:r>
              </a:p>
            </p:txBody>
          </p:sp>
          <p:sp>
            <p:nvSpPr>
              <p:cNvPr id="5348" name="Shape 5348"/>
              <p:cNvSpPr/>
              <p:nvPr/>
            </p:nvSpPr>
            <p:spPr>
              <a:xfrm>
                <a:off x="1814512" y="1662112"/>
                <a:ext cx="23813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320" y="21600"/>
                    </a:moveTo>
                    <a:lnTo>
                      <a:pt x="4320" y="21600"/>
                    </a:lnTo>
                    <a:lnTo>
                      <a:pt x="4320" y="21600"/>
                    </a:lnTo>
                    <a:lnTo>
                      <a:pt x="5760" y="20463"/>
                    </a:lnTo>
                    <a:lnTo>
                      <a:pt x="5760" y="20463"/>
                    </a:lnTo>
                    <a:lnTo>
                      <a:pt x="7200" y="19326"/>
                    </a:lnTo>
                    <a:lnTo>
                      <a:pt x="7200" y="19326"/>
                    </a:lnTo>
                    <a:lnTo>
                      <a:pt x="7200" y="19326"/>
                    </a:lnTo>
                    <a:lnTo>
                      <a:pt x="8640" y="18189"/>
                    </a:lnTo>
                    <a:lnTo>
                      <a:pt x="8640" y="18189"/>
                    </a:lnTo>
                    <a:lnTo>
                      <a:pt x="10080" y="15916"/>
                    </a:lnTo>
                    <a:lnTo>
                      <a:pt x="10080" y="14779"/>
                    </a:lnTo>
                    <a:lnTo>
                      <a:pt x="11520" y="13642"/>
                    </a:lnTo>
                    <a:lnTo>
                      <a:pt x="11520" y="12505"/>
                    </a:lnTo>
                    <a:lnTo>
                      <a:pt x="12960" y="12505"/>
                    </a:lnTo>
                    <a:lnTo>
                      <a:pt x="12960" y="11368"/>
                    </a:lnTo>
                    <a:lnTo>
                      <a:pt x="12960" y="11368"/>
                    </a:lnTo>
                    <a:lnTo>
                      <a:pt x="12960" y="10232"/>
                    </a:lnTo>
                    <a:lnTo>
                      <a:pt x="14400" y="10232"/>
                    </a:lnTo>
                    <a:lnTo>
                      <a:pt x="14400" y="9095"/>
                    </a:lnTo>
                    <a:lnTo>
                      <a:pt x="15840" y="9095"/>
                    </a:lnTo>
                    <a:lnTo>
                      <a:pt x="17280" y="7958"/>
                    </a:lnTo>
                    <a:lnTo>
                      <a:pt x="17280" y="7958"/>
                    </a:lnTo>
                    <a:lnTo>
                      <a:pt x="18720" y="6821"/>
                    </a:lnTo>
                    <a:lnTo>
                      <a:pt x="20160" y="5684"/>
                    </a:lnTo>
                    <a:lnTo>
                      <a:pt x="21600" y="5684"/>
                    </a:lnTo>
                    <a:lnTo>
                      <a:pt x="15840" y="0"/>
                    </a:lnTo>
                    <a:lnTo>
                      <a:pt x="14400" y="1137"/>
                    </a:lnTo>
                    <a:lnTo>
                      <a:pt x="12960" y="2274"/>
                    </a:lnTo>
                    <a:lnTo>
                      <a:pt x="12960" y="3411"/>
                    </a:lnTo>
                    <a:lnTo>
                      <a:pt x="11520" y="3411"/>
                    </a:lnTo>
                    <a:lnTo>
                      <a:pt x="10080" y="4547"/>
                    </a:lnTo>
                    <a:lnTo>
                      <a:pt x="8640" y="5684"/>
                    </a:lnTo>
                    <a:lnTo>
                      <a:pt x="8640" y="5684"/>
                    </a:lnTo>
                    <a:lnTo>
                      <a:pt x="7200" y="6821"/>
                    </a:lnTo>
                    <a:lnTo>
                      <a:pt x="7200" y="7958"/>
                    </a:lnTo>
                    <a:lnTo>
                      <a:pt x="5760" y="7958"/>
                    </a:lnTo>
                    <a:lnTo>
                      <a:pt x="5760" y="9095"/>
                    </a:lnTo>
                    <a:lnTo>
                      <a:pt x="5760" y="9095"/>
                    </a:lnTo>
                    <a:lnTo>
                      <a:pt x="4320" y="10232"/>
                    </a:lnTo>
                    <a:lnTo>
                      <a:pt x="4320" y="11368"/>
                    </a:lnTo>
                    <a:lnTo>
                      <a:pt x="2880" y="13642"/>
                    </a:lnTo>
                    <a:lnTo>
                      <a:pt x="1440" y="14779"/>
                    </a:lnTo>
                    <a:lnTo>
                      <a:pt x="1440" y="14779"/>
                    </a:lnTo>
                    <a:lnTo>
                      <a:pt x="1440" y="15916"/>
                    </a:lnTo>
                    <a:lnTo>
                      <a:pt x="1440" y="15916"/>
                    </a:lnTo>
                    <a:lnTo>
                      <a:pt x="1440" y="15916"/>
                    </a:lnTo>
                    <a:lnTo>
                      <a:pt x="1440" y="15916"/>
                    </a:lnTo>
                    <a:lnTo>
                      <a:pt x="0" y="15916"/>
                    </a:lnTo>
                    <a:lnTo>
                      <a:pt x="0" y="15916"/>
                    </a:lnTo>
                    <a:lnTo>
                      <a:pt x="0" y="17053"/>
                    </a:lnTo>
                    <a:lnTo>
                      <a:pt x="0" y="17053"/>
                    </a:lnTo>
                    <a:lnTo>
                      <a:pt x="432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49" name="Shape 5349"/>
              <p:cNvSpPr/>
              <p:nvPr/>
            </p:nvSpPr>
            <p:spPr>
              <a:xfrm>
                <a:off x="1790700" y="1685925"/>
                <a:ext cx="28575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8514"/>
                    </a:moveTo>
                    <a:lnTo>
                      <a:pt x="0" y="18514"/>
                    </a:lnTo>
                    <a:lnTo>
                      <a:pt x="1200" y="18514"/>
                    </a:lnTo>
                    <a:lnTo>
                      <a:pt x="2400" y="18514"/>
                    </a:lnTo>
                    <a:lnTo>
                      <a:pt x="4800" y="21600"/>
                    </a:lnTo>
                    <a:lnTo>
                      <a:pt x="6000" y="21600"/>
                    </a:lnTo>
                    <a:lnTo>
                      <a:pt x="7200" y="21600"/>
                    </a:lnTo>
                    <a:lnTo>
                      <a:pt x="8400" y="21600"/>
                    </a:lnTo>
                    <a:lnTo>
                      <a:pt x="9600" y="21600"/>
                    </a:lnTo>
                    <a:lnTo>
                      <a:pt x="10800" y="21600"/>
                    </a:lnTo>
                    <a:lnTo>
                      <a:pt x="12000" y="21600"/>
                    </a:lnTo>
                    <a:lnTo>
                      <a:pt x="13200" y="21600"/>
                    </a:lnTo>
                    <a:lnTo>
                      <a:pt x="15600" y="21600"/>
                    </a:lnTo>
                    <a:lnTo>
                      <a:pt x="16800" y="18514"/>
                    </a:lnTo>
                    <a:lnTo>
                      <a:pt x="16800" y="18514"/>
                    </a:lnTo>
                    <a:lnTo>
                      <a:pt x="18000" y="18514"/>
                    </a:lnTo>
                    <a:lnTo>
                      <a:pt x="18000" y="18514"/>
                    </a:lnTo>
                    <a:lnTo>
                      <a:pt x="19200" y="15429"/>
                    </a:lnTo>
                    <a:lnTo>
                      <a:pt x="20400" y="15429"/>
                    </a:lnTo>
                    <a:lnTo>
                      <a:pt x="21600" y="12343"/>
                    </a:lnTo>
                    <a:lnTo>
                      <a:pt x="18000" y="0"/>
                    </a:lnTo>
                    <a:lnTo>
                      <a:pt x="16800" y="0"/>
                    </a:lnTo>
                    <a:lnTo>
                      <a:pt x="15600" y="0"/>
                    </a:lnTo>
                    <a:lnTo>
                      <a:pt x="15600" y="3086"/>
                    </a:lnTo>
                    <a:lnTo>
                      <a:pt x="15600" y="3086"/>
                    </a:lnTo>
                    <a:lnTo>
                      <a:pt x="14400" y="3086"/>
                    </a:lnTo>
                    <a:lnTo>
                      <a:pt x="14400" y="3086"/>
                    </a:lnTo>
                    <a:lnTo>
                      <a:pt x="13200" y="3086"/>
                    </a:lnTo>
                    <a:lnTo>
                      <a:pt x="12000" y="6171"/>
                    </a:lnTo>
                    <a:lnTo>
                      <a:pt x="12000" y="6171"/>
                    </a:lnTo>
                    <a:lnTo>
                      <a:pt x="10800" y="6171"/>
                    </a:lnTo>
                    <a:lnTo>
                      <a:pt x="9600" y="6171"/>
                    </a:lnTo>
                    <a:lnTo>
                      <a:pt x="8400" y="6171"/>
                    </a:lnTo>
                    <a:lnTo>
                      <a:pt x="8400" y="6171"/>
                    </a:lnTo>
                    <a:lnTo>
                      <a:pt x="7200" y="6171"/>
                    </a:lnTo>
                    <a:lnTo>
                      <a:pt x="6000" y="3086"/>
                    </a:lnTo>
                    <a:lnTo>
                      <a:pt x="4800" y="3086"/>
                    </a:lnTo>
                    <a:lnTo>
                      <a:pt x="3600" y="3086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0" y="1851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50" name="Shape 5350"/>
              <p:cNvSpPr/>
              <p:nvPr/>
            </p:nvSpPr>
            <p:spPr>
              <a:xfrm>
                <a:off x="1760537" y="1685925"/>
                <a:ext cx="33338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57" y="21600"/>
                    </a:moveTo>
                    <a:lnTo>
                      <a:pt x="2057" y="21600"/>
                    </a:lnTo>
                    <a:lnTo>
                      <a:pt x="3086" y="18900"/>
                    </a:lnTo>
                    <a:lnTo>
                      <a:pt x="4114" y="18900"/>
                    </a:lnTo>
                    <a:lnTo>
                      <a:pt x="5143" y="18900"/>
                    </a:lnTo>
                    <a:lnTo>
                      <a:pt x="6171" y="16200"/>
                    </a:lnTo>
                    <a:lnTo>
                      <a:pt x="7200" y="16200"/>
                    </a:lnTo>
                    <a:lnTo>
                      <a:pt x="8229" y="16200"/>
                    </a:lnTo>
                    <a:lnTo>
                      <a:pt x="9257" y="13500"/>
                    </a:lnTo>
                    <a:lnTo>
                      <a:pt x="11314" y="13500"/>
                    </a:lnTo>
                    <a:lnTo>
                      <a:pt x="12343" y="13500"/>
                    </a:lnTo>
                    <a:lnTo>
                      <a:pt x="13371" y="13500"/>
                    </a:lnTo>
                    <a:lnTo>
                      <a:pt x="14400" y="13500"/>
                    </a:lnTo>
                    <a:lnTo>
                      <a:pt x="15429" y="13500"/>
                    </a:lnTo>
                    <a:lnTo>
                      <a:pt x="16457" y="13500"/>
                    </a:lnTo>
                    <a:lnTo>
                      <a:pt x="17486" y="13500"/>
                    </a:lnTo>
                    <a:lnTo>
                      <a:pt x="18514" y="13500"/>
                    </a:lnTo>
                    <a:lnTo>
                      <a:pt x="19543" y="16200"/>
                    </a:lnTo>
                    <a:lnTo>
                      <a:pt x="21600" y="0"/>
                    </a:lnTo>
                    <a:lnTo>
                      <a:pt x="19543" y="0"/>
                    </a:lnTo>
                    <a:lnTo>
                      <a:pt x="18514" y="0"/>
                    </a:lnTo>
                    <a:lnTo>
                      <a:pt x="17486" y="0"/>
                    </a:lnTo>
                    <a:lnTo>
                      <a:pt x="15429" y="0"/>
                    </a:lnTo>
                    <a:lnTo>
                      <a:pt x="14400" y="0"/>
                    </a:lnTo>
                    <a:lnTo>
                      <a:pt x="12343" y="0"/>
                    </a:lnTo>
                    <a:lnTo>
                      <a:pt x="11314" y="0"/>
                    </a:lnTo>
                    <a:lnTo>
                      <a:pt x="10286" y="0"/>
                    </a:lnTo>
                    <a:lnTo>
                      <a:pt x="8229" y="0"/>
                    </a:lnTo>
                    <a:lnTo>
                      <a:pt x="7200" y="0"/>
                    </a:lnTo>
                    <a:lnTo>
                      <a:pt x="6171" y="2700"/>
                    </a:lnTo>
                    <a:lnTo>
                      <a:pt x="5143" y="2700"/>
                    </a:lnTo>
                    <a:lnTo>
                      <a:pt x="3086" y="5400"/>
                    </a:lnTo>
                    <a:lnTo>
                      <a:pt x="2057" y="5400"/>
                    </a:lnTo>
                    <a:lnTo>
                      <a:pt x="1029" y="8100"/>
                    </a:lnTo>
                    <a:lnTo>
                      <a:pt x="0" y="8100"/>
                    </a:lnTo>
                    <a:lnTo>
                      <a:pt x="0" y="8100"/>
                    </a:lnTo>
                    <a:lnTo>
                      <a:pt x="2057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51" name="Shape 5351"/>
              <p:cNvSpPr/>
              <p:nvPr/>
            </p:nvSpPr>
            <p:spPr>
              <a:xfrm>
                <a:off x="1741487" y="1690687"/>
                <a:ext cx="22226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714" y="21600"/>
                    </a:moveTo>
                    <a:lnTo>
                      <a:pt x="7714" y="21600"/>
                    </a:lnTo>
                    <a:lnTo>
                      <a:pt x="7714" y="19200"/>
                    </a:lnTo>
                    <a:lnTo>
                      <a:pt x="9257" y="18000"/>
                    </a:lnTo>
                    <a:lnTo>
                      <a:pt x="9257" y="16800"/>
                    </a:lnTo>
                    <a:lnTo>
                      <a:pt x="10800" y="15600"/>
                    </a:lnTo>
                    <a:lnTo>
                      <a:pt x="10800" y="15600"/>
                    </a:lnTo>
                    <a:lnTo>
                      <a:pt x="10800" y="14400"/>
                    </a:lnTo>
                    <a:lnTo>
                      <a:pt x="10800" y="13200"/>
                    </a:lnTo>
                    <a:lnTo>
                      <a:pt x="12343" y="13200"/>
                    </a:lnTo>
                    <a:lnTo>
                      <a:pt x="12343" y="13200"/>
                    </a:lnTo>
                    <a:lnTo>
                      <a:pt x="12343" y="12000"/>
                    </a:lnTo>
                    <a:lnTo>
                      <a:pt x="12343" y="12000"/>
                    </a:lnTo>
                    <a:lnTo>
                      <a:pt x="13886" y="12000"/>
                    </a:lnTo>
                    <a:lnTo>
                      <a:pt x="13886" y="10800"/>
                    </a:lnTo>
                    <a:lnTo>
                      <a:pt x="15429" y="9600"/>
                    </a:lnTo>
                    <a:lnTo>
                      <a:pt x="15429" y="9600"/>
                    </a:lnTo>
                    <a:lnTo>
                      <a:pt x="16971" y="8400"/>
                    </a:lnTo>
                    <a:lnTo>
                      <a:pt x="18514" y="8400"/>
                    </a:lnTo>
                    <a:lnTo>
                      <a:pt x="20057" y="7200"/>
                    </a:lnTo>
                    <a:lnTo>
                      <a:pt x="21600" y="6000"/>
                    </a:lnTo>
                    <a:lnTo>
                      <a:pt x="21600" y="6000"/>
                    </a:lnTo>
                    <a:lnTo>
                      <a:pt x="18514" y="0"/>
                    </a:lnTo>
                    <a:lnTo>
                      <a:pt x="16971" y="1200"/>
                    </a:lnTo>
                    <a:lnTo>
                      <a:pt x="15429" y="2400"/>
                    </a:lnTo>
                    <a:lnTo>
                      <a:pt x="13886" y="2400"/>
                    </a:lnTo>
                    <a:lnTo>
                      <a:pt x="12343" y="3600"/>
                    </a:lnTo>
                    <a:lnTo>
                      <a:pt x="10800" y="4800"/>
                    </a:lnTo>
                    <a:lnTo>
                      <a:pt x="9257" y="4800"/>
                    </a:lnTo>
                    <a:lnTo>
                      <a:pt x="7714" y="6000"/>
                    </a:lnTo>
                    <a:lnTo>
                      <a:pt x="6171" y="7200"/>
                    </a:lnTo>
                    <a:lnTo>
                      <a:pt x="6171" y="8400"/>
                    </a:lnTo>
                    <a:lnTo>
                      <a:pt x="6171" y="8400"/>
                    </a:lnTo>
                    <a:lnTo>
                      <a:pt x="4629" y="9600"/>
                    </a:lnTo>
                    <a:lnTo>
                      <a:pt x="4629" y="9600"/>
                    </a:lnTo>
                    <a:lnTo>
                      <a:pt x="4629" y="10800"/>
                    </a:lnTo>
                    <a:lnTo>
                      <a:pt x="3086" y="12000"/>
                    </a:lnTo>
                    <a:lnTo>
                      <a:pt x="3086" y="12000"/>
                    </a:lnTo>
                    <a:lnTo>
                      <a:pt x="3086" y="13200"/>
                    </a:lnTo>
                    <a:lnTo>
                      <a:pt x="1543" y="14400"/>
                    </a:lnTo>
                    <a:lnTo>
                      <a:pt x="1543" y="15600"/>
                    </a:lnTo>
                    <a:lnTo>
                      <a:pt x="0" y="18000"/>
                    </a:lnTo>
                    <a:lnTo>
                      <a:pt x="0" y="20400"/>
                    </a:lnTo>
                    <a:lnTo>
                      <a:pt x="0" y="20400"/>
                    </a:lnTo>
                    <a:lnTo>
                      <a:pt x="771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52" name="Shape 5352"/>
              <p:cNvSpPr/>
              <p:nvPr/>
            </p:nvSpPr>
            <p:spPr>
              <a:xfrm>
                <a:off x="1733550" y="1717675"/>
                <a:ext cx="15875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480" y="21600"/>
                    </a:moveTo>
                    <a:lnTo>
                      <a:pt x="6480" y="21600"/>
                    </a:lnTo>
                    <a:lnTo>
                      <a:pt x="6480" y="21600"/>
                    </a:lnTo>
                    <a:lnTo>
                      <a:pt x="8640" y="21600"/>
                    </a:lnTo>
                    <a:lnTo>
                      <a:pt x="8640" y="20800"/>
                    </a:lnTo>
                    <a:lnTo>
                      <a:pt x="10800" y="20800"/>
                    </a:lnTo>
                    <a:lnTo>
                      <a:pt x="10800" y="20000"/>
                    </a:lnTo>
                    <a:lnTo>
                      <a:pt x="12960" y="20000"/>
                    </a:lnTo>
                    <a:lnTo>
                      <a:pt x="12960" y="19200"/>
                    </a:lnTo>
                    <a:lnTo>
                      <a:pt x="15120" y="18400"/>
                    </a:lnTo>
                    <a:lnTo>
                      <a:pt x="15120" y="17600"/>
                    </a:lnTo>
                    <a:lnTo>
                      <a:pt x="17280" y="17600"/>
                    </a:lnTo>
                    <a:lnTo>
                      <a:pt x="17280" y="16800"/>
                    </a:lnTo>
                    <a:lnTo>
                      <a:pt x="17280" y="16000"/>
                    </a:lnTo>
                    <a:lnTo>
                      <a:pt x="17280" y="15200"/>
                    </a:lnTo>
                    <a:lnTo>
                      <a:pt x="17280" y="14400"/>
                    </a:lnTo>
                    <a:lnTo>
                      <a:pt x="19440" y="13600"/>
                    </a:lnTo>
                    <a:lnTo>
                      <a:pt x="19440" y="12800"/>
                    </a:lnTo>
                    <a:lnTo>
                      <a:pt x="19440" y="12000"/>
                    </a:lnTo>
                    <a:lnTo>
                      <a:pt x="19440" y="11200"/>
                    </a:lnTo>
                    <a:lnTo>
                      <a:pt x="19440" y="9600"/>
                    </a:lnTo>
                    <a:lnTo>
                      <a:pt x="19440" y="8800"/>
                    </a:lnTo>
                    <a:lnTo>
                      <a:pt x="19440" y="7200"/>
                    </a:lnTo>
                    <a:lnTo>
                      <a:pt x="19440" y="5600"/>
                    </a:lnTo>
                    <a:lnTo>
                      <a:pt x="19440" y="4000"/>
                    </a:lnTo>
                    <a:lnTo>
                      <a:pt x="21600" y="3200"/>
                    </a:lnTo>
                    <a:lnTo>
                      <a:pt x="21600" y="2400"/>
                    </a:lnTo>
                    <a:lnTo>
                      <a:pt x="21600" y="1600"/>
                    </a:lnTo>
                    <a:lnTo>
                      <a:pt x="21600" y="1600"/>
                    </a:lnTo>
                    <a:lnTo>
                      <a:pt x="21600" y="800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8640" y="800"/>
                    </a:lnTo>
                    <a:lnTo>
                      <a:pt x="8640" y="1600"/>
                    </a:lnTo>
                    <a:lnTo>
                      <a:pt x="8640" y="2400"/>
                    </a:lnTo>
                    <a:lnTo>
                      <a:pt x="8640" y="4000"/>
                    </a:lnTo>
                    <a:lnTo>
                      <a:pt x="8640" y="5600"/>
                    </a:lnTo>
                    <a:lnTo>
                      <a:pt x="8640" y="7200"/>
                    </a:lnTo>
                    <a:lnTo>
                      <a:pt x="8640" y="8800"/>
                    </a:lnTo>
                    <a:lnTo>
                      <a:pt x="8640" y="9600"/>
                    </a:lnTo>
                    <a:lnTo>
                      <a:pt x="6480" y="11200"/>
                    </a:lnTo>
                    <a:lnTo>
                      <a:pt x="6480" y="12000"/>
                    </a:lnTo>
                    <a:lnTo>
                      <a:pt x="6480" y="12800"/>
                    </a:lnTo>
                    <a:lnTo>
                      <a:pt x="6480" y="12800"/>
                    </a:lnTo>
                    <a:lnTo>
                      <a:pt x="6480" y="13600"/>
                    </a:lnTo>
                    <a:lnTo>
                      <a:pt x="6480" y="14400"/>
                    </a:lnTo>
                    <a:lnTo>
                      <a:pt x="6480" y="15200"/>
                    </a:lnTo>
                    <a:lnTo>
                      <a:pt x="6480" y="15200"/>
                    </a:lnTo>
                    <a:lnTo>
                      <a:pt x="4320" y="16000"/>
                    </a:lnTo>
                    <a:lnTo>
                      <a:pt x="4320" y="16000"/>
                    </a:lnTo>
                    <a:lnTo>
                      <a:pt x="4320" y="16800"/>
                    </a:lnTo>
                    <a:lnTo>
                      <a:pt x="4320" y="16800"/>
                    </a:lnTo>
                    <a:lnTo>
                      <a:pt x="4320" y="17600"/>
                    </a:lnTo>
                    <a:lnTo>
                      <a:pt x="2160" y="17600"/>
                    </a:lnTo>
                    <a:lnTo>
                      <a:pt x="2160" y="17600"/>
                    </a:lnTo>
                    <a:lnTo>
                      <a:pt x="2160" y="17600"/>
                    </a:lnTo>
                    <a:lnTo>
                      <a:pt x="2160" y="17600"/>
                    </a:lnTo>
                    <a:lnTo>
                      <a:pt x="0" y="17600"/>
                    </a:lnTo>
                    <a:lnTo>
                      <a:pt x="0" y="18400"/>
                    </a:lnTo>
                    <a:lnTo>
                      <a:pt x="0" y="18400"/>
                    </a:lnTo>
                    <a:lnTo>
                      <a:pt x="648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53" name="Shape 5353"/>
              <p:cNvSpPr/>
              <p:nvPr/>
            </p:nvSpPr>
            <p:spPr>
              <a:xfrm>
                <a:off x="1695450" y="1741487"/>
                <a:ext cx="42863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714"/>
                    </a:moveTo>
                    <a:lnTo>
                      <a:pt x="0" y="7714"/>
                    </a:lnTo>
                    <a:lnTo>
                      <a:pt x="1600" y="9257"/>
                    </a:lnTo>
                    <a:lnTo>
                      <a:pt x="2400" y="10800"/>
                    </a:lnTo>
                    <a:lnTo>
                      <a:pt x="4000" y="12343"/>
                    </a:lnTo>
                    <a:lnTo>
                      <a:pt x="4800" y="12343"/>
                    </a:lnTo>
                    <a:lnTo>
                      <a:pt x="6400" y="13886"/>
                    </a:lnTo>
                    <a:lnTo>
                      <a:pt x="8000" y="15429"/>
                    </a:lnTo>
                    <a:lnTo>
                      <a:pt x="8800" y="16971"/>
                    </a:lnTo>
                    <a:lnTo>
                      <a:pt x="9600" y="16971"/>
                    </a:lnTo>
                    <a:lnTo>
                      <a:pt x="9600" y="16971"/>
                    </a:lnTo>
                    <a:lnTo>
                      <a:pt x="10400" y="18514"/>
                    </a:lnTo>
                    <a:lnTo>
                      <a:pt x="11200" y="18514"/>
                    </a:lnTo>
                    <a:lnTo>
                      <a:pt x="12000" y="18514"/>
                    </a:lnTo>
                    <a:lnTo>
                      <a:pt x="12800" y="20057"/>
                    </a:lnTo>
                    <a:lnTo>
                      <a:pt x="13600" y="20057"/>
                    </a:lnTo>
                    <a:lnTo>
                      <a:pt x="14400" y="20057"/>
                    </a:lnTo>
                    <a:lnTo>
                      <a:pt x="14400" y="20057"/>
                    </a:lnTo>
                    <a:lnTo>
                      <a:pt x="15200" y="20057"/>
                    </a:lnTo>
                    <a:lnTo>
                      <a:pt x="16000" y="21600"/>
                    </a:lnTo>
                    <a:lnTo>
                      <a:pt x="16800" y="21600"/>
                    </a:lnTo>
                    <a:lnTo>
                      <a:pt x="17600" y="21600"/>
                    </a:lnTo>
                    <a:lnTo>
                      <a:pt x="18400" y="21600"/>
                    </a:lnTo>
                    <a:lnTo>
                      <a:pt x="19200" y="20057"/>
                    </a:lnTo>
                    <a:lnTo>
                      <a:pt x="19200" y="20057"/>
                    </a:lnTo>
                    <a:lnTo>
                      <a:pt x="20000" y="20057"/>
                    </a:lnTo>
                    <a:lnTo>
                      <a:pt x="20800" y="20057"/>
                    </a:lnTo>
                    <a:lnTo>
                      <a:pt x="21600" y="18514"/>
                    </a:lnTo>
                    <a:lnTo>
                      <a:pt x="19200" y="12343"/>
                    </a:lnTo>
                    <a:lnTo>
                      <a:pt x="19200" y="12343"/>
                    </a:lnTo>
                    <a:lnTo>
                      <a:pt x="19200" y="12343"/>
                    </a:lnTo>
                    <a:lnTo>
                      <a:pt x="18400" y="12343"/>
                    </a:lnTo>
                    <a:lnTo>
                      <a:pt x="18400" y="12343"/>
                    </a:lnTo>
                    <a:lnTo>
                      <a:pt x="17600" y="12343"/>
                    </a:lnTo>
                    <a:lnTo>
                      <a:pt x="17600" y="12343"/>
                    </a:lnTo>
                    <a:lnTo>
                      <a:pt x="16800" y="12343"/>
                    </a:lnTo>
                    <a:lnTo>
                      <a:pt x="16800" y="12343"/>
                    </a:lnTo>
                    <a:lnTo>
                      <a:pt x="16000" y="12343"/>
                    </a:lnTo>
                    <a:lnTo>
                      <a:pt x="15200" y="12343"/>
                    </a:lnTo>
                    <a:lnTo>
                      <a:pt x="15200" y="12343"/>
                    </a:lnTo>
                    <a:lnTo>
                      <a:pt x="14400" y="12343"/>
                    </a:lnTo>
                    <a:lnTo>
                      <a:pt x="13600" y="12343"/>
                    </a:lnTo>
                    <a:lnTo>
                      <a:pt x="13600" y="10800"/>
                    </a:lnTo>
                    <a:lnTo>
                      <a:pt x="12800" y="10800"/>
                    </a:lnTo>
                    <a:lnTo>
                      <a:pt x="12000" y="10800"/>
                    </a:lnTo>
                    <a:lnTo>
                      <a:pt x="12000" y="10800"/>
                    </a:lnTo>
                    <a:lnTo>
                      <a:pt x="11200" y="9257"/>
                    </a:lnTo>
                    <a:lnTo>
                      <a:pt x="10400" y="9257"/>
                    </a:lnTo>
                    <a:lnTo>
                      <a:pt x="9600" y="7714"/>
                    </a:lnTo>
                    <a:lnTo>
                      <a:pt x="8800" y="7714"/>
                    </a:lnTo>
                    <a:lnTo>
                      <a:pt x="7200" y="6171"/>
                    </a:lnTo>
                    <a:lnTo>
                      <a:pt x="6400" y="4629"/>
                    </a:lnTo>
                    <a:lnTo>
                      <a:pt x="4800" y="3086"/>
                    </a:lnTo>
                    <a:lnTo>
                      <a:pt x="4000" y="1543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0" y="771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54" name="Shape 5354"/>
              <p:cNvSpPr/>
              <p:nvPr/>
            </p:nvSpPr>
            <p:spPr>
              <a:xfrm>
                <a:off x="1657350" y="1727200"/>
                <a:ext cx="42863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400" y="9257"/>
                    </a:moveTo>
                    <a:lnTo>
                      <a:pt x="2400" y="9257"/>
                    </a:lnTo>
                    <a:lnTo>
                      <a:pt x="2400" y="9257"/>
                    </a:lnTo>
                    <a:lnTo>
                      <a:pt x="3200" y="9257"/>
                    </a:lnTo>
                    <a:lnTo>
                      <a:pt x="3200" y="9257"/>
                    </a:lnTo>
                    <a:lnTo>
                      <a:pt x="4000" y="9257"/>
                    </a:lnTo>
                    <a:lnTo>
                      <a:pt x="4000" y="7714"/>
                    </a:lnTo>
                    <a:lnTo>
                      <a:pt x="4800" y="7714"/>
                    </a:lnTo>
                    <a:lnTo>
                      <a:pt x="4800" y="7714"/>
                    </a:lnTo>
                    <a:lnTo>
                      <a:pt x="5600" y="7714"/>
                    </a:lnTo>
                    <a:lnTo>
                      <a:pt x="5600" y="9257"/>
                    </a:lnTo>
                    <a:lnTo>
                      <a:pt x="6400" y="9257"/>
                    </a:lnTo>
                    <a:lnTo>
                      <a:pt x="7200" y="9257"/>
                    </a:lnTo>
                    <a:lnTo>
                      <a:pt x="7200" y="9257"/>
                    </a:lnTo>
                    <a:lnTo>
                      <a:pt x="8000" y="9257"/>
                    </a:lnTo>
                    <a:lnTo>
                      <a:pt x="8000" y="9257"/>
                    </a:lnTo>
                    <a:lnTo>
                      <a:pt x="8800" y="10800"/>
                    </a:lnTo>
                    <a:lnTo>
                      <a:pt x="9600" y="10800"/>
                    </a:lnTo>
                    <a:lnTo>
                      <a:pt x="10400" y="12343"/>
                    </a:lnTo>
                    <a:lnTo>
                      <a:pt x="12000" y="12343"/>
                    </a:lnTo>
                    <a:lnTo>
                      <a:pt x="13600" y="13886"/>
                    </a:lnTo>
                    <a:lnTo>
                      <a:pt x="14400" y="15429"/>
                    </a:lnTo>
                    <a:lnTo>
                      <a:pt x="16800" y="18514"/>
                    </a:lnTo>
                    <a:lnTo>
                      <a:pt x="19200" y="21600"/>
                    </a:lnTo>
                    <a:lnTo>
                      <a:pt x="21600" y="13886"/>
                    </a:lnTo>
                    <a:lnTo>
                      <a:pt x="19200" y="10800"/>
                    </a:lnTo>
                    <a:lnTo>
                      <a:pt x="16800" y="7714"/>
                    </a:lnTo>
                    <a:lnTo>
                      <a:pt x="15200" y="7714"/>
                    </a:lnTo>
                    <a:lnTo>
                      <a:pt x="13600" y="6171"/>
                    </a:lnTo>
                    <a:lnTo>
                      <a:pt x="12800" y="4629"/>
                    </a:lnTo>
                    <a:lnTo>
                      <a:pt x="11200" y="3086"/>
                    </a:lnTo>
                    <a:lnTo>
                      <a:pt x="10400" y="3086"/>
                    </a:lnTo>
                    <a:lnTo>
                      <a:pt x="9600" y="1543"/>
                    </a:lnTo>
                    <a:lnTo>
                      <a:pt x="9600" y="1543"/>
                    </a:lnTo>
                    <a:lnTo>
                      <a:pt x="8800" y="1543"/>
                    </a:lnTo>
                    <a:lnTo>
                      <a:pt x="8000" y="0"/>
                    </a:lnTo>
                    <a:lnTo>
                      <a:pt x="7200" y="0"/>
                    </a:lnTo>
                    <a:lnTo>
                      <a:pt x="6400" y="0"/>
                    </a:lnTo>
                    <a:lnTo>
                      <a:pt x="56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000" y="0"/>
                    </a:lnTo>
                    <a:lnTo>
                      <a:pt x="3200" y="0"/>
                    </a:lnTo>
                    <a:lnTo>
                      <a:pt x="2400" y="0"/>
                    </a:lnTo>
                    <a:lnTo>
                      <a:pt x="1600" y="1543"/>
                    </a:lnTo>
                    <a:lnTo>
                      <a:pt x="800" y="1543"/>
                    </a:lnTo>
                    <a:lnTo>
                      <a:pt x="0" y="3086"/>
                    </a:lnTo>
                    <a:lnTo>
                      <a:pt x="0" y="3086"/>
                    </a:lnTo>
                    <a:lnTo>
                      <a:pt x="2400" y="925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55" name="Shape 5355"/>
              <p:cNvSpPr/>
              <p:nvPr/>
            </p:nvSpPr>
            <p:spPr>
              <a:xfrm>
                <a:off x="1646237" y="1730375"/>
                <a:ext cx="15876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21600"/>
                    </a:moveTo>
                    <a:lnTo>
                      <a:pt x="12960" y="21600"/>
                    </a:lnTo>
                    <a:lnTo>
                      <a:pt x="12960" y="20000"/>
                    </a:lnTo>
                    <a:lnTo>
                      <a:pt x="12960" y="18400"/>
                    </a:lnTo>
                    <a:lnTo>
                      <a:pt x="12960" y="16800"/>
                    </a:lnTo>
                    <a:lnTo>
                      <a:pt x="12960" y="15200"/>
                    </a:lnTo>
                    <a:lnTo>
                      <a:pt x="12960" y="14400"/>
                    </a:lnTo>
                    <a:lnTo>
                      <a:pt x="12960" y="12800"/>
                    </a:lnTo>
                    <a:lnTo>
                      <a:pt x="12960" y="11200"/>
                    </a:lnTo>
                    <a:lnTo>
                      <a:pt x="12960" y="9600"/>
                    </a:lnTo>
                    <a:lnTo>
                      <a:pt x="12960" y="9600"/>
                    </a:lnTo>
                    <a:lnTo>
                      <a:pt x="15120" y="8800"/>
                    </a:lnTo>
                    <a:lnTo>
                      <a:pt x="15120" y="8000"/>
                    </a:lnTo>
                    <a:lnTo>
                      <a:pt x="15120" y="7200"/>
                    </a:lnTo>
                    <a:lnTo>
                      <a:pt x="15120" y="7200"/>
                    </a:lnTo>
                    <a:lnTo>
                      <a:pt x="15120" y="6400"/>
                    </a:lnTo>
                    <a:lnTo>
                      <a:pt x="15120" y="6400"/>
                    </a:lnTo>
                    <a:lnTo>
                      <a:pt x="17280" y="5600"/>
                    </a:lnTo>
                    <a:lnTo>
                      <a:pt x="17280" y="5600"/>
                    </a:lnTo>
                    <a:lnTo>
                      <a:pt x="17280" y="4800"/>
                    </a:lnTo>
                    <a:lnTo>
                      <a:pt x="17280" y="4800"/>
                    </a:lnTo>
                    <a:lnTo>
                      <a:pt x="19440" y="4000"/>
                    </a:lnTo>
                    <a:lnTo>
                      <a:pt x="19440" y="4000"/>
                    </a:lnTo>
                    <a:lnTo>
                      <a:pt x="19440" y="4000"/>
                    </a:lnTo>
                    <a:lnTo>
                      <a:pt x="21600" y="3200"/>
                    </a:lnTo>
                    <a:lnTo>
                      <a:pt x="21600" y="3200"/>
                    </a:lnTo>
                    <a:lnTo>
                      <a:pt x="15120" y="0"/>
                    </a:lnTo>
                    <a:lnTo>
                      <a:pt x="15120" y="0"/>
                    </a:lnTo>
                    <a:lnTo>
                      <a:pt x="12960" y="800"/>
                    </a:lnTo>
                    <a:lnTo>
                      <a:pt x="10800" y="800"/>
                    </a:lnTo>
                    <a:lnTo>
                      <a:pt x="10800" y="1600"/>
                    </a:lnTo>
                    <a:lnTo>
                      <a:pt x="8640" y="2400"/>
                    </a:lnTo>
                    <a:lnTo>
                      <a:pt x="8640" y="2400"/>
                    </a:lnTo>
                    <a:lnTo>
                      <a:pt x="6480" y="3200"/>
                    </a:lnTo>
                    <a:lnTo>
                      <a:pt x="6480" y="4000"/>
                    </a:lnTo>
                    <a:lnTo>
                      <a:pt x="4320" y="4800"/>
                    </a:lnTo>
                    <a:lnTo>
                      <a:pt x="4320" y="4800"/>
                    </a:lnTo>
                    <a:lnTo>
                      <a:pt x="4320" y="5600"/>
                    </a:lnTo>
                    <a:lnTo>
                      <a:pt x="4320" y="6400"/>
                    </a:lnTo>
                    <a:lnTo>
                      <a:pt x="2160" y="7200"/>
                    </a:lnTo>
                    <a:lnTo>
                      <a:pt x="2160" y="8000"/>
                    </a:lnTo>
                    <a:lnTo>
                      <a:pt x="2160" y="8800"/>
                    </a:lnTo>
                    <a:lnTo>
                      <a:pt x="2160" y="9600"/>
                    </a:lnTo>
                    <a:lnTo>
                      <a:pt x="2160" y="11200"/>
                    </a:lnTo>
                    <a:lnTo>
                      <a:pt x="2160" y="12000"/>
                    </a:lnTo>
                    <a:lnTo>
                      <a:pt x="2160" y="13600"/>
                    </a:lnTo>
                    <a:lnTo>
                      <a:pt x="0" y="15200"/>
                    </a:lnTo>
                    <a:lnTo>
                      <a:pt x="0" y="16800"/>
                    </a:lnTo>
                    <a:lnTo>
                      <a:pt x="0" y="18400"/>
                    </a:lnTo>
                    <a:lnTo>
                      <a:pt x="0" y="20000"/>
                    </a:lnTo>
                    <a:lnTo>
                      <a:pt x="0" y="20800"/>
                    </a:lnTo>
                    <a:lnTo>
                      <a:pt x="0" y="20800"/>
                    </a:lnTo>
                    <a:lnTo>
                      <a:pt x="1296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56" name="Shape 5356"/>
              <p:cNvSpPr/>
              <p:nvPr/>
            </p:nvSpPr>
            <p:spPr>
              <a:xfrm>
                <a:off x="1639887" y="1771650"/>
                <a:ext cx="15876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480" y="21600"/>
                    </a:moveTo>
                    <a:lnTo>
                      <a:pt x="6480" y="21600"/>
                    </a:lnTo>
                    <a:lnTo>
                      <a:pt x="6480" y="21600"/>
                    </a:lnTo>
                    <a:lnTo>
                      <a:pt x="8640" y="20800"/>
                    </a:lnTo>
                    <a:lnTo>
                      <a:pt x="10800" y="20800"/>
                    </a:lnTo>
                    <a:lnTo>
                      <a:pt x="12960" y="20000"/>
                    </a:lnTo>
                    <a:lnTo>
                      <a:pt x="12960" y="19200"/>
                    </a:lnTo>
                    <a:lnTo>
                      <a:pt x="12960" y="19200"/>
                    </a:lnTo>
                    <a:lnTo>
                      <a:pt x="15120" y="18400"/>
                    </a:lnTo>
                    <a:lnTo>
                      <a:pt x="15120" y="17600"/>
                    </a:lnTo>
                    <a:lnTo>
                      <a:pt x="17280" y="16800"/>
                    </a:lnTo>
                    <a:lnTo>
                      <a:pt x="17280" y="16000"/>
                    </a:lnTo>
                    <a:lnTo>
                      <a:pt x="17280" y="16000"/>
                    </a:lnTo>
                    <a:lnTo>
                      <a:pt x="19440" y="15200"/>
                    </a:lnTo>
                    <a:lnTo>
                      <a:pt x="19440" y="14400"/>
                    </a:lnTo>
                    <a:lnTo>
                      <a:pt x="19440" y="13600"/>
                    </a:lnTo>
                    <a:lnTo>
                      <a:pt x="19440" y="12800"/>
                    </a:lnTo>
                    <a:lnTo>
                      <a:pt x="19440" y="12000"/>
                    </a:lnTo>
                    <a:lnTo>
                      <a:pt x="19440" y="10400"/>
                    </a:lnTo>
                    <a:lnTo>
                      <a:pt x="19440" y="8800"/>
                    </a:lnTo>
                    <a:lnTo>
                      <a:pt x="21600" y="7200"/>
                    </a:lnTo>
                    <a:lnTo>
                      <a:pt x="21600" y="6400"/>
                    </a:lnTo>
                    <a:lnTo>
                      <a:pt x="21600" y="4800"/>
                    </a:lnTo>
                    <a:lnTo>
                      <a:pt x="21600" y="3200"/>
                    </a:lnTo>
                    <a:lnTo>
                      <a:pt x="21600" y="1600"/>
                    </a:lnTo>
                    <a:lnTo>
                      <a:pt x="21600" y="800"/>
                    </a:lnTo>
                    <a:lnTo>
                      <a:pt x="8640" y="0"/>
                    </a:lnTo>
                    <a:lnTo>
                      <a:pt x="8640" y="1600"/>
                    </a:lnTo>
                    <a:lnTo>
                      <a:pt x="8640" y="3200"/>
                    </a:lnTo>
                    <a:lnTo>
                      <a:pt x="8640" y="4800"/>
                    </a:lnTo>
                    <a:lnTo>
                      <a:pt x="8640" y="5600"/>
                    </a:lnTo>
                    <a:lnTo>
                      <a:pt x="8640" y="7200"/>
                    </a:lnTo>
                    <a:lnTo>
                      <a:pt x="8640" y="8800"/>
                    </a:lnTo>
                    <a:lnTo>
                      <a:pt x="8640" y="10400"/>
                    </a:lnTo>
                    <a:lnTo>
                      <a:pt x="8640" y="12000"/>
                    </a:lnTo>
                    <a:lnTo>
                      <a:pt x="8640" y="12000"/>
                    </a:lnTo>
                    <a:lnTo>
                      <a:pt x="8640" y="12800"/>
                    </a:lnTo>
                    <a:lnTo>
                      <a:pt x="6480" y="13600"/>
                    </a:lnTo>
                    <a:lnTo>
                      <a:pt x="6480" y="13600"/>
                    </a:lnTo>
                    <a:lnTo>
                      <a:pt x="6480" y="14400"/>
                    </a:lnTo>
                    <a:lnTo>
                      <a:pt x="6480" y="15200"/>
                    </a:lnTo>
                    <a:lnTo>
                      <a:pt x="6480" y="15200"/>
                    </a:lnTo>
                    <a:lnTo>
                      <a:pt x="6480" y="16000"/>
                    </a:lnTo>
                    <a:lnTo>
                      <a:pt x="4320" y="16000"/>
                    </a:lnTo>
                    <a:lnTo>
                      <a:pt x="4320" y="16800"/>
                    </a:lnTo>
                    <a:lnTo>
                      <a:pt x="4320" y="16800"/>
                    </a:lnTo>
                    <a:lnTo>
                      <a:pt x="2160" y="17600"/>
                    </a:lnTo>
                    <a:lnTo>
                      <a:pt x="2160" y="17600"/>
                    </a:lnTo>
                    <a:lnTo>
                      <a:pt x="2160" y="17600"/>
                    </a:lnTo>
                    <a:lnTo>
                      <a:pt x="0" y="18400"/>
                    </a:lnTo>
                    <a:lnTo>
                      <a:pt x="0" y="18400"/>
                    </a:lnTo>
                    <a:lnTo>
                      <a:pt x="0" y="18400"/>
                    </a:lnTo>
                    <a:lnTo>
                      <a:pt x="648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57" name="Shape 5357"/>
              <p:cNvSpPr/>
              <p:nvPr/>
            </p:nvSpPr>
            <p:spPr>
              <a:xfrm>
                <a:off x="1601787" y="1797050"/>
                <a:ext cx="4286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6646"/>
                    </a:moveTo>
                    <a:lnTo>
                      <a:pt x="0" y="6646"/>
                    </a:lnTo>
                    <a:lnTo>
                      <a:pt x="800" y="8308"/>
                    </a:lnTo>
                    <a:lnTo>
                      <a:pt x="1600" y="9969"/>
                    </a:lnTo>
                    <a:lnTo>
                      <a:pt x="3200" y="11631"/>
                    </a:lnTo>
                    <a:lnTo>
                      <a:pt x="4800" y="13292"/>
                    </a:lnTo>
                    <a:lnTo>
                      <a:pt x="5600" y="14954"/>
                    </a:lnTo>
                    <a:lnTo>
                      <a:pt x="7200" y="16615"/>
                    </a:lnTo>
                    <a:lnTo>
                      <a:pt x="8000" y="16615"/>
                    </a:lnTo>
                    <a:lnTo>
                      <a:pt x="8800" y="16615"/>
                    </a:lnTo>
                    <a:lnTo>
                      <a:pt x="9600" y="18277"/>
                    </a:lnTo>
                    <a:lnTo>
                      <a:pt x="9600" y="18277"/>
                    </a:lnTo>
                    <a:lnTo>
                      <a:pt x="10400" y="18277"/>
                    </a:lnTo>
                    <a:lnTo>
                      <a:pt x="11200" y="19938"/>
                    </a:lnTo>
                    <a:lnTo>
                      <a:pt x="12000" y="19938"/>
                    </a:lnTo>
                    <a:lnTo>
                      <a:pt x="12800" y="19938"/>
                    </a:lnTo>
                    <a:lnTo>
                      <a:pt x="13600" y="21600"/>
                    </a:lnTo>
                    <a:lnTo>
                      <a:pt x="14400" y="21600"/>
                    </a:lnTo>
                    <a:lnTo>
                      <a:pt x="15200" y="21600"/>
                    </a:lnTo>
                    <a:lnTo>
                      <a:pt x="16000" y="21600"/>
                    </a:lnTo>
                    <a:lnTo>
                      <a:pt x="16800" y="21600"/>
                    </a:lnTo>
                    <a:lnTo>
                      <a:pt x="16800" y="21600"/>
                    </a:lnTo>
                    <a:lnTo>
                      <a:pt x="17600" y="21600"/>
                    </a:lnTo>
                    <a:lnTo>
                      <a:pt x="18400" y="21600"/>
                    </a:lnTo>
                    <a:lnTo>
                      <a:pt x="19200" y="21600"/>
                    </a:lnTo>
                    <a:lnTo>
                      <a:pt x="20000" y="19938"/>
                    </a:lnTo>
                    <a:lnTo>
                      <a:pt x="20800" y="19938"/>
                    </a:lnTo>
                    <a:lnTo>
                      <a:pt x="21600" y="18277"/>
                    </a:lnTo>
                    <a:lnTo>
                      <a:pt x="19200" y="11631"/>
                    </a:lnTo>
                    <a:lnTo>
                      <a:pt x="19200" y="11631"/>
                    </a:lnTo>
                    <a:lnTo>
                      <a:pt x="18400" y="11631"/>
                    </a:lnTo>
                    <a:lnTo>
                      <a:pt x="18400" y="11631"/>
                    </a:lnTo>
                    <a:lnTo>
                      <a:pt x="17600" y="11631"/>
                    </a:lnTo>
                    <a:lnTo>
                      <a:pt x="17600" y="13292"/>
                    </a:lnTo>
                    <a:lnTo>
                      <a:pt x="16800" y="13292"/>
                    </a:lnTo>
                    <a:lnTo>
                      <a:pt x="16800" y="13292"/>
                    </a:lnTo>
                    <a:lnTo>
                      <a:pt x="16000" y="13292"/>
                    </a:lnTo>
                    <a:lnTo>
                      <a:pt x="16000" y="11631"/>
                    </a:lnTo>
                    <a:lnTo>
                      <a:pt x="15200" y="11631"/>
                    </a:lnTo>
                    <a:lnTo>
                      <a:pt x="14400" y="11631"/>
                    </a:lnTo>
                    <a:lnTo>
                      <a:pt x="13600" y="11631"/>
                    </a:lnTo>
                    <a:lnTo>
                      <a:pt x="13600" y="11631"/>
                    </a:lnTo>
                    <a:lnTo>
                      <a:pt x="12800" y="11631"/>
                    </a:lnTo>
                    <a:lnTo>
                      <a:pt x="12000" y="9969"/>
                    </a:lnTo>
                    <a:lnTo>
                      <a:pt x="11200" y="9969"/>
                    </a:lnTo>
                    <a:lnTo>
                      <a:pt x="11200" y="9969"/>
                    </a:lnTo>
                    <a:lnTo>
                      <a:pt x="10400" y="8308"/>
                    </a:lnTo>
                    <a:lnTo>
                      <a:pt x="9600" y="8308"/>
                    </a:lnTo>
                    <a:lnTo>
                      <a:pt x="8800" y="8308"/>
                    </a:lnTo>
                    <a:lnTo>
                      <a:pt x="8000" y="6646"/>
                    </a:lnTo>
                    <a:lnTo>
                      <a:pt x="6400" y="4985"/>
                    </a:lnTo>
                    <a:lnTo>
                      <a:pt x="5600" y="3323"/>
                    </a:lnTo>
                    <a:lnTo>
                      <a:pt x="4000" y="1662"/>
                    </a:lnTo>
                    <a:lnTo>
                      <a:pt x="3200" y="0"/>
                    </a:lnTo>
                    <a:lnTo>
                      <a:pt x="1600" y="0"/>
                    </a:lnTo>
                    <a:lnTo>
                      <a:pt x="1600" y="0"/>
                    </a:lnTo>
                    <a:lnTo>
                      <a:pt x="0" y="664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58" name="Shape 5358"/>
              <p:cNvSpPr/>
              <p:nvPr/>
            </p:nvSpPr>
            <p:spPr>
              <a:xfrm>
                <a:off x="1563687" y="1781175"/>
                <a:ext cx="41276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492" y="9257"/>
                    </a:moveTo>
                    <a:lnTo>
                      <a:pt x="2492" y="9257"/>
                    </a:lnTo>
                    <a:lnTo>
                      <a:pt x="2492" y="9257"/>
                    </a:lnTo>
                    <a:lnTo>
                      <a:pt x="2492" y="9257"/>
                    </a:lnTo>
                    <a:lnTo>
                      <a:pt x="3323" y="9257"/>
                    </a:lnTo>
                    <a:lnTo>
                      <a:pt x="3323" y="9257"/>
                    </a:lnTo>
                    <a:lnTo>
                      <a:pt x="4154" y="9257"/>
                    </a:lnTo>
                    <a:lnTo>
                      <a:pt x="4154" y="9257"/>
                    </a:lnTo>
                    <a:lnTo>
                      <a:pt x="4985" y="9257"/>
                    </a:lnTo>
                    <a:lnTo>
                      <a:pt x="4985" y="9257"/>
                    </a:lnTo>
                    <a:lnTo>
                      <a:pt x="5815" y="9257"/>
                    </a:lnTo>
                    <a:lnTo>
                      <a:pt x="5815" y="9257"/>
                    </a:lnTo>
                    <a:lnTo>
                      <a:pt x="6646" y="9257"/>
                    </a:lnTo>
                    <a:lnTo>
                      <a:pt x="7477" y="9257"/>
                    </a:lnTo>
                    <a:lnTo>
                      <a:pt x="8308" y="10800"/>
                    </a:lnTo>
                    <a:lnTo>
                      <a:pt x="8308" y="10800"/>
                    </a:lnTo>
                    <a:lnTo>
                      <a:pt x="9138" y="10800"/>
                    </a:lnTo>
                    <a:lnTo>
                      <a:pt x="9969" y="10800"/>
                    </a:lnTo>
                    <a:lnTo>
                      <a:pt x="10800" y="12343"/>
                    </a:lnTo>
                    <a:lnTo>
                      <a:pt x="12462" y="13886"/>
                    </a:lnTo>
                    <a:lnTo>
                      <a:pt x="13292" y="15429"/>
                    </a:lnTo>
                    <a:lnTo>
                      <a:pt x="14954" y="16971"/>
                    </a:lnTo>
                    <a:lnTo>
                      <a:pt x="17446" y="18514"/>
                    </a:lnTo>
                    <a:lnTo>
                      <a:pt x="19938" y="21600"/>
                    </a:lnTo>
                    <a:lnTo>
                      <a:pt x="21600" y="15429"/>
                    </a:lnTo>
                    <a:lnTo>
                      <a:pt x="19108" y="12343"/>
                    </a:lnTo>
                    <a:lnTo>
                      <a:pt x="16615" y="9257"/>
                    </a:lnTo>
                    <a:lnTo>
                      <a:pt x="15785" y="7714"/>
                    </a:lnTo>
                    <a:lnTo>
                      <a:pt x="14123" y="6171"/>
                    </a:lnTo>
                    <a:lnTo>
                      <a:pt x="12462" y="4629"/>
                    </a:lnTo>
                    <a:lnTo>
                      <a:pt x="11631" y="4629"/>
                    </a:lnTo>
                    <a:lnTo>
                      <a:pt x="10800" y="3086"/>
                    </a:lnTo>
                    <a:lnTo>
                      <a:pt x="9969" y="3086"/>
                    </a:lnTo>
                    <a:lnTo>
                      <a:pt x="9138" y="1543"/>
                    </a:lnTo>
                    <a:lnTo>
                      <a:pt x="8308" y="1543"/>
                    </a:lnTo>
                    <a:lnTo>
                      <a:pt x="8308" y="1543"/>
                    </a:lnTo>
                    <a:lnTo>
                      <a:pt x="7477" y="1543"/>
                    </a:lnTo>
                    <a:lnTo>
                      <a:pt x="6646" y="1543"/>
                    </a:lnTo>
                    <a:lnTo>
                      <a:pt x="5815" y="1543"/>
                    </a:lnTo>
                    <a:lnTo>
                      <a:pt x="4985" y="0"/>
                    </a:lnTo>
                    <a:lnTo>
                      <a:pt x="4154" y="0"/>
                    </a:lnTo>
                    <a:lnTo>
                      <a:pt x="3323" y="0"/>
                    </a:lnTo>
                    <a:lnTo>
                      <a:pt x="2492" y="1543"/>
                    </a:lnTo>
                    <a:lnTo>
                      <a:pt x="2492" y="1543"/>
                    </a:lnTo>
                    <a:lnTo>
                      <a:pt x="1662" y="1543"/>
                    </a:lnTo>
                    <a:lnTo>
                      <a:pt x="831" y="1543"/>
                    </a:lnTo>
                    <a:lnTo>
                      <a:pt x="0" y="3086"/>
                    </a:lnTo>
                    <a:lnTo>
                      <a:pt x="0" y="3086"/>
                    </a:lnTo>
                    <a:lnTo>
                      <a:pt x="2492" y="925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59" name="Shape 5359"/>
              <p:cNvSpPr/>
              <p:nvPr/>
            </p:nvSpPr>
            <p:spPr>
              <a:xfrm>
                <a:off x="1552575" y="1784350"/>
                <a:ext cx="15875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1600"/>
                    </a:moveTo>
                    <a:lnTo>
                      <a:pt x="10800" y="21600"/>
                    </a:lnTo>
                    <a:lnTo>
                      <a:pt x="10800" y="20000"/>
                    </a:lnTo>
                    <a:lnTo>
                      <a:pt x="10800" y="18400"/>
                    </a:lnTo>
                    <a:lnTo>
                      <a:pt x="10800" y="16800"/>
                    </a:lnTo>
                    <a:lnTo>
                      <a:pt x="10800" y="16000"/>
                    </a:lnTo>
                    <a:lnTo>
                      <a:pt x="10800" y="14400"/>
                    </a:lnTo>
                    <a:lnTo>
                      <a:pt x="10800" y="12800"/>
                    </a:lnTo>
                    <a:lnTo>
                      <a:pt x="10800" y="12000"/>
                    </a:lnTo>
                    <a:lnTo>
                      <a:pt x="10800" y="12000"/>
                    </a:lnTo>
                    <a:lnTo>
                      <a:pt x="10800" y="11200"/>
                    </a:lnTo>
                    <a:lnTo>
                      <a:pt x="10800" y="10400"/>
                    </a:lnTo>
                    <a:lnTo>
                      <a:pt x="12960" y="9600"/>
                    </a:lnTo>
                    <a:lnTo>
                      <a:pt x="12960" y="9600"/>
                    </a:lnTo>
                    <a:lnTo>
                      <a:pt x="12960" y="8800"/>
                    </a:lnTo>
                    <a:lnTo>
                      <a:pt x="12960" y="8000"/>
                    </a:lnTo>
                    <a:lnTo>
                      <a:pt x="12960" y="7200"/>
                    </a:lnTo>
                    <a:lnTo>
                      <a:pt x="15120" y="7200"/>
                    </a:lnTo>
                    <a:lnTo>
                      <a:pt x="15120" y="6400"/>
                    </a:lnTo>
                    <a:lnTo>
                      <a:pt x="15120" y="5600"/>
                    </a:lnTo>
                    <a:lnTo>
                      <a:pt x="15120" y="5600"/>
                    </a:lnTo>
                    <a:lnTo>
                      <a:pt x="17280" y="5600"/>
                    </a:lnTo>
                    <a:lnTo>
                      <a:pt x="17280" y="4800"/>
                    </a:lnTo>
                    <a:lnTo>
                      <a:pt x="17280" y="4800"/>
                    </a:lnTo>
                    <a:lnTo>
                      <a:pt x="19440" y="4000"/>
                    </a:lnTo>
                    <a:lnTo>
                      <a:pt x="19440" y="4000"/>
                    </a:lnTo>
                    <a:lnTo>
                      <a:pt x="19440" y="4000"/>
                    </a:lnTo>
                    <a:lnTo>
                      <a:pt x="21600" y="3200"/>
                    </a:lnTo>
                    <a:lnTo>
                      <a:pt x="15120" y="0"/>
                    </a:lnTo>
                    <a:lnTo>
                      <a:pt x="12960" y="0"/>
                    </a:lnTo>
                    <a:lnTo>
                      <a:pt x="10800" y="800"/>
                    </a:lnTo>
                    <a:lnTo>
                      <a:pt x="10800" y="800"/>
                    </a:lnTo>
                    <a:lnTo>
                      <a:pt x="8640" y="1600"/>
                    </a:lnTo>
                    <a:lnTo>
                      <a:pt x="8640" y="2400"/>
                    </a:lnTo>
                    <a:lnTo>
                      <a:pt x="6480" y="3200"/>
                    </a:lnTo>
                    <a:lnTo>
                      <a:pt x="6480" y="3200"/>
                    </a:lnTo>
                    <a:lnTo>
                      <a:pt x="4320" y="4000"/>
                    </a:lnTo>
                    <a:lnTo>
                      <a:pt x="4320" y="4800"/>
                    </a:lnTo>
                    <a:lnTo>
                      <a:pt x="4320" y="5600"/>
                    </a:lnTo>
                    <a:lnTo>
                      <a:pt x="2160" y="6400"/>
                    </a:lnTo>
                    <a:lnTo>
                      <a:pt x="2160" y="6400"/>
                    </a:lnTo>
                    <a:lnTo>
                      <a:pt x="2160" y="7200"/>
                    </a:lnTo>
                    <a:lnTo>
                      <a:pt x="0" y="8000"/>
                    </a:lnTo>
                    <a:lnTo>
                      <a:pt x="0" y="8800"/>
                    </a:lnTo>
                    <a:lnTo>
                      <a:pt x="0" y="9600"/>
                    </a:lnTo>
                    <a:lnTo>
                      <a:pt x="0" y="10400"/>
                    </a:lnTo>
                    <a:lnTo>
                      <a:pt x="0" y="11200"/>
                    </a:lnTo>
                    <a:lnTo>
                      <a:pt x="0" y="12000"/>
                    </a:lnTo>
                    <a:lnTo>
                      <a:pt x="0" y="12800"/>
                    </a:lnTo>
                    <a:lnTo>
                      <a:pt x="0" y="14400"/>
                    </a:lnTo>
                    <a:lnTo>
                      <a:pt x="0" y="16000"/>
                    </a:lnTo>
                    <a:lnTo>
                      <a:pt x="0" y="17600"/>
                    </a:lnTo>
                    <a:lnTo>
                      <a:pt x="0" y="19200"/>
                    </a:lnTo>
                    <a:lnTo>
                      <a:pt x="0" y="200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10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60" name="Shape 5360"/>
              <p:cNvSpPr/>
              <p:nvPr/>
            </p:nvSpPr>
            <p:spPr>
              <a:xfrm>
                <a:off x="1549400" y="1827212"/>
                <a:ext cx="1428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200" y="21600"/>
                    </a:moveTo>
                    <a:lnTo>
                      <a:pt x="7200" y="21600"/>
                    </a:lnTo>
                    <a:lnTo>
                      <a:pt x="9600" y="21600"/>
                    </a:lnTo>
                    <a:lnTo>
                      <a:pt x="9600" y="20736"/>
                    </a:lnTo>
                    <a:lnTo>
                      <a:pt x="12000" y="20736"/>
                    </a:lnTo>
                    <a:lnTo>
                      <a:pt x="14400" y="19872"/>
                    </a:lnTo>
                    <a:lnTo>
                      <a:pt x="14400" y="19008"/>
                    </a:lnTo>
                    <a:lnTo>
                      <a:pt x="14400" y="19008"/>
                    </a:lnTo>
                    <a:lnTo>
                      <a:pt x="16800" y="18144"/>
                    </a:lnTo>
                    <a:lnTo>
                      <a:pt x="16800" y="17280"/>
                    </a:lnTo>
                    <a:lnTo>
                      <a:pt x="16800" y="16416"/>
                    </a:lnTo>
                    <a:lnTo>
                      <a:pt x="19200" y="16416"/>
                    </a:lnTo>
                    <a:lnTo>
                      <a:pt x="19200" y="15552"/>
                    </a:lnTo>
                    <a:lnTo>
                      <a:pt x="19200" y="14688"/>
                    </a:lnTo>
                    <a:lnTo>
                      <a:pt x="19200" y="13824"/>
                    </a:lnTo>
                    <a:lnTo>
                      <a:pt x="19200" y="12960"/>
                    </a:lnTo>
                    <a:lnTo>
                      <a:pt x="19200" y="12096"/>
                    </a:lnTo>
                    <a:lnTo>
                      <a:pt x="21600" y="11232"/>
                    </a:lnTo>
                    <a:lnTo>
                      <a:pt x="21600" y="11232"/>
                    </a:lnTo>
                    <a:lnTo>
                      <a:pt x="21600" y="10368"/>
                    </a:lnTo>
                    <a:lnTo>
                      <a:pt x="21600" y="9504"/>
                    </a:lnTo>
                    <a:lnTo>
                      <a:pt x="21600" y="8640"/>
                    </a:lnTo>
                    <a:lnTo>
                      <a:pt x="19200" y="6912"/>
                    </a:lnTo>
                    <a:lnTo>
                      <a:pt x="19200" y="5184"/>
                    </a:lnTo>
                    <a:lnTo>
                      <a:pt x="19200" y="2592"/>
                    </a:lnTo>
                    <a:lnTo>
                      <a:pt x="16800" y="0"/>
                    </a:lnTo>
                    <a:lnTo>
                      <a:pt x="4800" y="0"/>
                    </a:lnTo>
                    <a:lnTo>
                      <a:pt x="4800" y="2592"/>
                    </a:lnTo>
                    <a:lnTo>
                      <a:pt x="7200" y="6048"/>
                    </a:lnTo>
                    <a:lnTo>
                      <a:pt x="7200" y="7776"/>
                    </a:lnTo>
                    <a:lnTo>
                      <a:pt x="7200" y="8640"/>
                    </a:lnTo>
                    <a:lnTo>
                      <a:pt x="7200" y="9504"/>
                    </a:lnTo>
                    <a:lnTo>
                      <a:pt x="7200" y="10368"/>
                    </a:lnTo>
                    <a:lnTo>
                      <a:pt x="7200" y="11232"/>
                    </a:lnTo>
                    <a:lnTo>
                      <a:pt x="7200" y="11232"/>
                    </a:lnTo>
                    <a:lnTo>
                      <a:pt x="7200" y="12096"/>
                    </a:lnTo>
                    <a:lnTo>
                      <a:pt x="7200" y="12960"/>
                    </a:lnTo>
                    <a:lnTo>
                      <a:pt x="7200" y="12960"/>
                    </a:lnTo>
                    <a:lnTo>
                      <a:pt x="7200" y="13824"/>
                    </a:lnTo>
                    <a:lnTo>
                      <a:pt x="7200" y="13824"/>
                    </a:lnTo>
                    <a:lnTo>
                      <a:pt x="4800" y="14688"/>
                    </a:lnTo>
                    <a:lnTo>
                      <a:pt x="4800" y="15552"/>
                    </a:lnTo>
                    <a:lnTo>
                      <a:pt x="4800" y="15552"/>
                    </a:lnTo>
                    <a:lnTo>
                      <a:pt x="4800" y="16416"/>
                    </a:lnTo>
                    <a:lnTo>
                      <a:pt x="4800" y="16416"/>
                    </a:lnTo>
                    <a:lnTo>
                      <a:pt x="4800" y="16416"/>
                    </a:lnTo>
                    <a:lnTo>
                      <a:pt x="2400" y="17280"/>
                    </a:lnTo>
                    <a:lnTo>
                      <a:pt x="2400" y="17280"/>
                    </a:lnTo>
                    <a:lnTo>
                      <a:pt x="2400" y="17280"/>
                    </a:lnTo>
                    <a:lnTo>
                      <a:pt x="2400" y="17280"/>
                    </a:lnTo>
                    <a:lnTo>
                      <a:pt x="0" y="18144"/>
                    </a:lnTo>
                    <a:lnTo>
                      <a:pt x="0" y="18144"/>
                    </a:lnTo>
                    <a:lnTo>
                      <a:pt x="7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61" name="Shape 5361"/>
              <p:cNvSpPr/>
              <p:nvPr/>
            </p:nvSpPr>
            <p:spPr>
              <a:xfrm>
                <a:off x="1511300" y="1847850"/>
                <a:ext cx="42863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714"/>
                    </a:moveTo>
                    <a:lnTo>
                      <a:pt x="0" y="7714"/>
                    </a:lnTo>
                    <a:lnTo>
                      <a:pt x="3200" y="9257"/>
                    </a:lnTo>
                    <a:lnTo>
                      <a:pt x="5600" y="12343"/>
                    </a:lnTo>
                    <a:lnTo>
                      <a:pt x="6400" y="13886"/>
                    </a:lnTo>
                    <a:lnTo>
                      <a:pt x="8000" y="15429"/>
                    </a:lnTo>
                    <a:lnTo>
                      <a:pt x="9600" y="16971"/>
                    </a:lnTo>
                    <a:lnTo>
                      <a:pt x="10400" y="18514"/>
                    </a:lnTo>
                    <a:lnTo>
                      <a:pt x="11200" y="18514"/>
                    </a:lnTo>
                    <a:lnTo>
                      <a:pt x="12000" y="18514"/>
                    </a:lnTo>
                    <a:lnTo>
                      <a:pt x="12800" y="20057"/>
                    </a:lnTo>
                    <a:lnTo>
                      <a:pt x="13600" y="20057"/>
                    </a:lnTo>
                    <a:lnTo>
                      <a:pt x="13600" y="20057"/>
                    </a:lnTo>
                    <a:lnTo>
                      <a:pt x="14400" y="20057"/>
                    </a:lnTo>
                    <a:lnTo>
                      <a:pt x="15200" y="21600"/>
                    </a:lnTo>
                    <a:lnTo>
                      <a:pt x="16000" y="21600"/>
                    </a:lnTo>
                    <a:lnTo>
                      <a:pt x="16800" y="21600"/>
                    </a:lnTo>
                    <a:lnTo>
                      <a:pt x="17600" y="21600"/>
                    </a:lnTo>
                    <a:lnTo>
                      <a:pt x="18400" y="21600"/>
                    </a:lnTo>
                    <a:lnTo>
                      <a:pt x="18400" y="21600"/>
                    </a:lnTo>
                    <a:lnTo>
                      <a:pt x="19200" y="20057"/>
                    </a:lnTo>
                    <a:lnTo>
                      <a:pt x="20000" y="20057"/>
                    </a:lnTo>
                    <a:lnTo>
                      <a:pt x="20800" y="20057"/>
                    </a:lnTo>
                    <a:lnTo>
                      <a:pt x="21600" y="18514"/>
                    </a:lnTo>
                    <a:lnTo>
                      <a:pt x="19200" y="12343"/>
                    </a:lnTo>
                    <a:lnTo>
                      <a:pt x="19200" y="12343"/>
                    </a:lnTo>
                    <a:lnTo>
                      <a:pt x="18400" y="12343"/>
                    </a:lnTo>
                    <a:lnTo>
                      <a:pt x="18400" y="12343"/>
                    </a:lnTo>
                    <a:lnTo>
                      <a:pt x="18400" y="12343"/>
                    </a:lnTo>
                    <a:lnTo>
                      <a:pt x="17600" y="12343"/>
                    </a:lnTo>
                    <a:lnTo>
                      <a:pt x="17600" y="12343"/>
                    </a:lnTo>
                    <a:lnTo>
                      <a:pt x="16800" y="12343"/>
                    </a:lnTo>
                    <a:lnTo>
                      <a:pt x="16800" y="12343"/>
                    </a:lnTo>
                    <a:lnTo>
                      <a:pt x="16000" y="12343"/>
                    </a:lnTo>
                    <a:lnTo>
                      <a:pt x="15200" y="12343"/>
                    </a:lnTo>
                    <a:lnTo>
                      <a:pt x="15200" y="12343"/>
                    </a:lnTo>
                    <a:lnTo>
                      <a:pt x="14400" y="12343"/>
                    </a:lnTo>
                    <a:lnTo>
                      <a:pt x="13600" y="12343"/>
                    </a:lnTo>
                    <a:lnTo>
                      <a:pt x="13600" y="10800"/>
                    </a:lnTo>
                    <a:lnTo>
                      <a:pt x="12800" y="10800"/>
                    </a:lnTo>
                    <a:lnTo>
                      <a:pt x="12800" y="10800"/>
                    </a:lnTo>
                    <a:lnTo>
                      <a:pt x="11200" y="9257"/>
                    </a:lnTo>
                    <a:lnTo>
                      <a:pt x="9600" y="7714"/>
                    </a:lnTo>
                    <a:lnTo>
                      <a:pt x="8800" y="7714"/>
                    </a:lnTo>
                    <a:lnTo>
                      <a:pt x="7200" y="6171"/>
                    </a:lnTo>
                    <a:lnTo>
                      <a:pt x="4800" y="3086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0" y="771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62" name="Shape 5362"/>
              <p:cNvSpPr/>
              <p:nvPr/>
            </p:nvSpPr>
            <p:spPr>
              <a:xfrm>
                <a:off x="1473200" y="1833562"/>
                <a:ext cx="42863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400" y="9257"/>
                    </a:moveTo>
                    <a:lnTo>
                      <a:pt x="2400" y="9257"/>
                    </a:lnTo>
                    <a:lnTo>
                      <a:pt x="2400" y="9257"/>
                    </a:lnTo>
                    <a:lnTo>
                      <a:pt x="3200" y="9257"/>
                    </a:lnTo>
                    <a:lnTo>
                      <a:pt x="3200" y="9257"/>
                    </a:lnTo>
                    <a:lnTo>
                      <a:pt x="4000" y="9257"/>
                    </a:lnTo>
                    <a:lnTo>
                      <a:pt x="4000" y="7714"/>
                    </a:lnTo>
                    <a:lnTo>
                      <a:pt x="4800" y="7714"/>
                    </a:lnTo>
                    <a:lnTo>
                      <a:pt x="4800" y="7714"/>
                    </a:lnTo>
                    <a:lnTo>
                      <a:pt x="5600" y="7714"/>
                    </a:lnTo>
                    <a:lnTo>
                      <a:pt x="5600" y="9257"/>
                    </a:lnTo>
                    <a:lnTo>
                      <a:pt x="6400" y="9257"/>
                    </a:lnTo>
                    <a:lnTo>
                      <a:pt x="7200" y="9257"/>
                    </a:lnTo>
                    <a:lnTo>
                      <a:pt x="7200" y="9257"/>
                    </a:lnTo>
                    <a:lnTo>
                      <a:pt x="8000" y="9257"/>
                    </a:lnTo>
                    <a:lnTo>
                      <a:pt x="8800" y="9257"/>
                    </a:lnTo>
                    <a:lnTo>
                      <a:pt x="8800" y="10800"/>
                    </a:lnTo>
                    <a:lnTo>
                      <a:pt x="9600" y="10800"/>
                    </a:lnTo>
                    <a:lnTo>
                      <a:pt x="11200" y="12343"/>
                    </a:lnTo>
                    <a:lnTo>
                      <a:pt x="12000" y="12343"/>
                    </a:lnTo>
                    <a:lnTo>
                      <a:pt x="13600" y="13886"/>
                    </a:lnTo>
                    <a:lnTo>
                      <a:pt x="14400" y="15429"/>
                    </a:lnTo>
                    <a:lnTo>
                      <a:pt x="16800" y="18514"/>
                    </a:lnTo>
                    <a:lnTo>
                      <a:pt x="19200" y="21600"/>
                    </a:lnTo>
                    <a:lnTo>
                      <a:pt x="21600" y="13886"/>
                    </a:lnTo>
                    <a:lnTo>
                      <a:pt x="19200" y="10800"/>
                    </a:lnTo>
                    <a:lnTo>
                      <a:pt x="16800" y="9257"/>
                    </a:lnTo>
                    <a:lnTo>
                      <a:pt x="15200" y="7714"/>
                    </a:lnTo>
                    <a:lnTo>
                      <a:pt x="14400" y="6171"/>
                    </a:lnTo>
                    <a:lnTo>
                      <a:pt x="12800" y="4629"/>
                    </a:lnTo>
                    <a:lnTo>
                      <a:pt x="11200" y="3086"/>
                    </a:lnTo>
                    <a:lnTo>
                      <a:pt x="10400" y="3086"/>
                    </a:lnTo>
                    <a:lnTo>
                      <a:pt x="9600" y="1543"/>
                    </a:lnTo>
                    <a:lnTo>
                      <a:pt x="9600" y="1543"/>
                    </a:lnTo>
                    <a:lnTo>
                      <a:pt x="8800" y="1543"/>
                    </a:lnTo>
                    <a:lnTo>
                      <a:pt x="8000" y="1543"/>
                    </a:lnTo>
                    <a:lnTo>
                      <a:pt x="7200" y="0"/>
                    </a:lnTo>
                    <a:lnTo>
                      <a:pt x="6400" y="0"/>
                    </a:lnTo>
                    <a:lnTo>
                      <a:pt x="56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000" y="0"/>
                    </a:lnTo>
                    <a:lnTo>
                      <a:pt x="3200" y="0"/>
                    </a:lnTo>
                    <a:lnTo>
                      <a:pt x="2400" y="0"/>
                    </a:lnTo>
                    <a:lnTo>
                      <a:pt x="1600" y="1543"/>
                    </a:lnTo>
                    <a:lnTo>
                      <a:pt x="800" y="1543"/>
                    </a:lnTo>
                    <a:lnTo>
                      <a:pt x="0" y="3086"/>
                    </a:lnTo>
                    <a:lnTo>
                      <a:pt x="0" y="3086"/>
                    </a:lnTo>
                    <a:lnTo>
                      <a:pt x="2400" y="925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63" name="Shape 5363"/>
              <p:cNvSpPr/>
              <p:nvPr/>
            </p:nvSpPr>
            <p:spPr>
              <a:xfrm>
                <a:off x="1462087" y="1836737"/>
                <a:ext cx="15876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21600"/>
                    </a:moveTo>
                    <a:lnTo>
                      <a:pt x="12960" y="20800"/>
                    </a:lnTo>
                    <a:lnTo>
                      <a:pt x="12960" y="19200"/>
                    </a:lnTo>
                    <a:lnTo>
                      <a:pt x="12960" y="17600"/>
                    </a:lnTo>
                    <a:lnTo>
                      <a:pt x="12960" y="16000"/>
                    </a:lnTo>
                    <a:lnTo>
                      <a:pt x="12960" y="14400"/>
                    </a:lnTo>
                    <a:lnTo>
                      <a:pt x="12960" y="13600"/>
                    </a:lnTo>
                    <a:lnTo>
                      <a:pt x="12960" y="12000"/>
                    </a:lnTo>
                    <a:lnTo>
                      <a:pt x="12960" y="10400"/>
                    </a:lnTo>
                    <a:lnTo>
                      <a:pt x="12960" y="9600"/>
                    </a:lnTo>
                    <a:lnTo>
                      <a:pt x="12960" y="8800"/>
                    </a:lnTo>
                    <a:lnTo>
                      <a:pt x="15120" y="8000"/>
                    </a:lnTo>
                    <a:lnTo>
                      <a:pt x="15120" y="8000"/>
                    </a:lnTo>
                    <a:lnTo>
                      <a:pt x="15120" y="7200"/>
                    </a:lnTo>
                    <a:lnTo>
                      <a:pt x="15120" y="6400"/>
                    </a:lnTo>
                    <a:lnTo>
                      <a:pt x="15120" y="6400"/>
                    </a:lnTo>
                    <a:lnTo>
                      <a:pt x="15120" y="5600"/>
                    </a:lnTo>
                    <a:lnTo>
                      <a:pt x="17280" y="5600"/>
                    </a:lnTo>
                    <a:lnTo>
                      <a:pt x="17280" y="4800"/>
                    </a:lnTo>
                    <a:lnTo>
                      <a:pt x="17280" y="4800"/>
                    </a:lnTo>
                    <a:lnTo>
                      <a:pt x="19440" y="4800"/>
                    </a:lnTo>
                    <a:lnTo>
                      <a:pt x="19440" y="4000"/>
                    </a:lnTo>
                    <a:lnTo>
                      <a:pt x="19440" y="4000"/>
                    </a:lnTo>
                    <a:lnTo>
                      <a:pt x="19440" y="4000"/>
                    </a:lnTo>
                    <a:lnTo>
                      <a:pt x="21600" y="3200"/>
                    </a:lnTo>
                    <a:lnTo>
                      <a:pt x="21600" y="3200"/>
                    </a:lnTo>
                    <a:lnTo>
                      <a:pt x="15120" y="0"/>
                    </a:lnTo>
                    <a:lnTo>
                      <a:pt x="15120" y="0"/>
                    </a:lnTo>
                    <a:lnTo>
                      <a:pt x="12960" y="0"/>
                    </a:lnTo>
                    <a:lnTo>
                      <a:pt x="10800" y="800"/>
                    </a:lnTo>
                    <a:lnTo>
                      <a:pt x="10800" y="1600"/>
                    </a:lnTo>
                    <a:lnTo>
                      <a:pt x="8640" y="1600"/>
                    </a:lnTo>
                    <a:lnTo>
                      <a:pt x="8640" y="2400"/>
                    </a:lnTo>
                    <a:lnTo>
                      <a:pt x="6480" y="3200"/>
                    </a:lnTo>
                    <a:lnTo>
                      <a:pt x="6480" y="3200"/>
                    </a:lnTo>
                    <a:lnTo>
                      <a:pt x="6480" y="4000"/>
                    </a:lnTo>
                    <a:lnTo>
                      <a:pt x="4320" y="4800"/>
                    </a:lnTo>
                    <a:lnTo>
                      <a:pt x="4320" y="5600"/>
                    </a:lnTo>
                    <a:lnTo>
                      <a:pt x="4320" y="5600"/>
                    </a:lnTo>
                    <a:lnTo>
                      <a:pt x="2160" y="6400"/>
                    </a:lnTo>
                    <a:lnTo>
                      <a:pt x="2160" y="7200"/>
                    </a:lnTo>
                    <a:lnTo>
                      <a:pt x="2160" y="8000"/>
                    </a:lnTo>
                    <a:lnTo>
                      <a:pt x="2160" y="8800"/>
                    </a:lnTo>
                    <a:lnTo>
                      <a:pt x="2160" y="10400"/>
                    </a:lnTo>
                    <a:lnTo>
                      <a:pt x="2160" y="12000"/>
                    </a:lnTo>
                    <a:lnTo>
                      <a:pt x="2160" y="13600"/>
                    </a:lnTo>
                    <a:lnTo>
                      <a:pt x="2160" y="14400"/>
                    </a:lnTo>
                    <a:lnTo>
                      <a:pt x="2160" y="16000"/>
                    </a:lnTo>
                    <a:lnTo>
                      <a:pt x="2160" y="17600"/>
                    </a:lnTo>
                    <a:lnTo>
                      <a:pt x="0" y="19200"/>
                    </a:lnTo>
                    <a:lnTo>
                      <a:pt x="0" y="20800"/>
                    </a:lnTo>
                    <a:lnTo>
                      <a:pt x="0" y="20800"/>
                    </a:lnTo>
                    <a:lnTo>
                      <a:pt x="1296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64" name="Shape 5364"/>
              <p:cNvSpPr/>
              <p:nvPr/>
            </p:nvSpPr>
            <p:spPr>
              <a:xfrm>
                <a:off x="1455737" y="1878012"/>
                <a:ext cx="15876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480" y="21600"/>
                    </a:moveTo>
                    <a:lnTo>
                      <a:pt x="6480" y="21600"/>
                    </a:lnTo>
                    <a:lnTo>
                      <a:pt x="8640" y="21600"/>
                    </a:lnTo>
                    <a:lnTo>
                      <a:pt x="8640" y="20800"/>
                    </a:lnTo>
                    <a:lnTo>
                      <a:pt x="10800" y="20800"/>
                    </a:lnTo>
                    <a:lnTo>
                      <a:pt x="10800" y="20000"/>
                    </a:lnTo>
                    <a:lnTo>
                      <a:pt x="12960" y="20000"/>
                    </a:lnTo>
                    <a:lnTo>
                      <a:pt x="15120" y="19200"/>
                    </a:lnTo>
                    <a:lnTo>
                      <a:pt x="15120" y="18400"/>
                    </a:lnTo>
                    <a:lnTo>
                      <a:pt x="15120" y="17600"/>
                    </a:lnTo>
                    <a:lnTo>
                      <a:pt x="17280" y="17600"/>
                    </a:lnTo>
                    <a:lnTo>
                      <a:pt x="17280" y="16800"/>
                    </a:lnTo>
                    <a:lnTo>
                      <a:pt x="17280" y="16000"/>
                    </a:lnTo>
                    <a:lnTo>
                      <a:pt x="19440" y="15200"/>
                    </a:lnTo>
                    <a:lnTo>
                      <a:pt x="19440" y="14400"/>
                    </a:lnTo>
                    <a:lnTo>
                      <a:pt x="19440" y="14400"/>
                    </a:lnTo>
                    <a:lnTo>
                      <a:pt x="19440" y="13600"/>
                    </a:lnTo>
                    <a:lnTo>
                      <a:pt x="19440" y="12800"/>
                    </a:lnTo>
                    <a:lnTo>
                      <a:pt x="21600" y="11200"/>
                    </a:lnTo>
                    <a:lnTo>
                      <a:pt x="21600" y="9600"/>
                    </a:lnTo>
                    <a:lnTo>
                      <a:pt x="21600" y="8000"/>
                    </a:lnTo>
                    <a:lnTo>
                      <a:pt x="21600" y="7200"/>
                    </a:lnTo>
                    <a:lnTo>
                      <a:pt x="21600" y="5600"/>
                    </a:lnTo>
                    <a:lnTo>
                      <a:pt x="21600" y="3200"/>
                    </a:lnTo>
                    <a:lnTo>
                      <a:pt x="21600" y="2400"/>
                    </a:lnTo>
                    <a:lnTo>
                      <a:pt x="21600" y="800"/>
                    </a:lnTo>
                    <a:lnTo>
                      <a:pt x="8640" y="0"/>
                    </a:lnTo>
                    <a:lnTo>
                      <a:pt x="8640" y="2400"/>
                    </a:lnTo>
                    <a:lnTo>
                      <a:pt x="8640" y="3200"/>
                    </a:lnTo>
                    <a:lnTo>
                      <a:pt x="8640" y="5600"/>
                    </a:lnTo>
                    <a:lnTo>
                      <a:pt x="8640" y="6400"/>
                    </a:lnTo>
                    <a:lnTo>
                      <a:pt x="8640" y="8000"/>
                    </a:lnTo>
                    <a:lnTo>
                      <a:pt x="8640" y="9600"/>
                    </a:lnTo>
                    <a:lnTo>
                      <a:pt x="8640" y="11200"/>
                    </a:lnTo>
                    <a:lnTo>
                      <a:pt x="8640" y="12000"/>
                    </a:lnTo>
                    <a:lnTo>
                      <a:pt x="8640" y="12800"/>
                    </a:lnTo>
                    <a:lnTo>
                      <a:pt x="8640" y="13600"/>
                    </a:lnTo>
                    <a:lnTo>
                      <a:pt x="8640" y="13600"/>
                    </a:lnTo>
                    <a:lnTo>
                      <a:pt x="8640" y="14400"/>
                    </a:lnTo>
                    <a:lnTo>
                      <a:pt x="6480" y="14400"/>
                    </a:lnTo>
                    <a:lnTo>
                      <a:pt x="6480" y="15200"/>
                    </a:lnTo>
                    <a:lnTo>
                      <a:pt x="6480" y="15200"/>
                    </a:lnTo>
                    <a:lnTo>
                      <a:pt x="6480" y="16000"/>
                    </a:lnTo>
                    <a:lnTo>
                      <a:pt x="4320" y="16800"/>
                    </a:lnTo>
                    <a:lnTo>
                      <a:pt x="4320" y="16800"/>
                    </a:lnTo>
                    <a:lnTo>
                      <a:pt x="4320" y="16800"/>
                    </a:lnTo>
                    <a:lnTo>
                      <a:pt x="4320" y="17600"/>
                    </a:lnTo>
                    <a:lnTo>
                      <a:pt x="2160" y="17600"/>
                    </a:lnTo>
                    <a:lnTo>
                      <a:pt x="2160" y="17600"/>
                    </a:lnTo>
                    <a:lnTo>
                      <a:pt x="2160" y="17600"/>
                    </a:lnTo>
                    <a:lnTo>
                      <a:pt x="0" y="18400"/>
                    </a:lnTo>
                    <a:lnTo>
                      <a:pt x="0" y="18400"/>
                    </a:lnTo>
                    <a:lnTo>
                      <a:pt x="648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65" name="Shape 5365"/>
              <p:cNvSpPr/>
              <p:nvPr/>
            </p:nvSpPr>
            <p:spPr>
              <a:xfrm>
                <a:off x="1417637" y="1901825"/>
                <a:ext cx="42863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714"/>
                    </a:moveTo>
                    <a:lnTo>
                      <a:pt x="0" y="7714"/>
                    </a:lnTo>
                    <a:lnTo>
                      <a:pt x="800" y="9257"/>
                    </a:lnTo>
                    <a:lnTo>
                      <a:pt x="2400" y="10800"/>
                    </a:lnTo>
                    <a:lnTo>
                      <a:pt x="4000" y="12343"/>
                    </a:lnTo>
                    <a:lnTo>
                      <a:pt x="4800" y="13886"/>
                    </a:lnTo>
                    <a:lnTo>
                      <a:pt x="6400" y="13886"/>
                    </a:lnTo>
                    <a:lnTo>
                      <a:pt x="8000" y="16971"/>
                    </a:lnTo>
                    <a:lnTo>
                      <a:pt x="8800" y="16971"/>
                    </a:lnTo>
                    <a:lnTo>
                      <a:pt x="10400" y="18514"/>
                    </a:lnTo>
                    <a:lnTo>
                      <a:pt x="11200" y="18514"/>
                    </a:lnTo>
                    <a:lnTo>
                      <a:pt x="12000" y="20057"/>
                    </a:lnTo>
                    <a:lnTo>
                      <a:pt x="12800" y="20057"/>
                    </a:lnTo>
                    <a:lnTo>
                      <a:pt x="12800" y="20057"/>
                    </a:lnTo>
                    <a:lnTo>
                      <a:pt x="13600" y="20057"/>
                    </a:lnTo>
                    <a:lnTo>
                      <a:pt x="14400" y="21600"/>
                    </a:lnTo>
                    <a:lnTo>
                      <a:pt x="15200" y="21600"/>
                    </a:lnTo>
                    <a:lnTo>
                      <a:pt x="16000" y="21600"/>
                    </a:lnTo>
                    <a:lnTo>
                      <a:pt x="16800" y="21600"/>
                    </a:lnTo>
                    <a:lnTo>
                      <a:pt x="17600" y="21600"/>
                    </a:lnTo>
                    <a:lnTo>
                      <a:pt x="18400" y="21600"/>
                    </a:lnTo>
                    <a:lnTo>
                      <a:pt x="18400" y="21600"/>
                    </a:lnTo>
                    <a:lnTo>
                      <a:pt x="19200" y="21600"/>
                    </a:lnTo>
                    <a:lnTo>
                      <a:pt x="20000" y="20057"/>
                    </a:lnTo>
                    <a:lnTo>
                      <a:pt x="20800" y="20057"/>
                    </a:lnTo>
                    <a:lnTo>
                      <a:pt x="21600" y="18514"/>
                    </a:lnTo>
                    <a:lnTo>
                      <a:pt x="19200" y="12343"/>
                    </a:lnTo>
                    <a:lnTo>
                      <a:pt x="19200" y="12343"/>
                    </a:lnTo>
                    <a:lnTo>
                      <a:pt x="18400" y="12343"/>
                    </a:lnTo>
                    <a:lnTo>
                      <a:pt x="18400" y="12343"/>
                    </a:lnTo>
                    <a:lnTo>
                      <a:pt x="17600" y="12343"/>
                    </a:lnTo>
                    <a:lnTo>
                      <a:pt x="17600" y="12343"/>
                    </a:lnTo>
                    <a:lnTo>
                      <a:pt x="17600" y="13886"/>
                    </a:lnTo>
                    <a:lnTo>
                      <a:pt x="16800" y="13886"/>
                    </a:lnTo>
                    <a:lnTo>
                      <a:pt x="16000" y="12343"/>
                    </a:lnTo>
                    <a:lnTo>
                      <a:pt x="16000" y="12343"/>
                    </a:lnTo>
                    <a:lnTo>
                      <a:pt x="15200" y="12343"/>
                    </a:lnTo>
                    <a:lnTo>
                      <a:pt x="15200" y="12343"/>
                    </a:lnTo>
                    <a:lnTo>
                      <a:pt x="14400" y="12343"/>
                    </a:lnTo>
                    <a:lnTo>
                      <a:pt x="13600" y="12343"/>
                    </a:lnTo>
                    <a:lnTo>
                      <a:pt x="12800" y="10800"/>
                    </a:lnTo>
                    <a:lnTo>
                      <a:pt x="12800" y="10800"/>
                    </a:lnTo>
                    <a:lnTo>
                      <a:pt x="12000" y="10800"/>
                    </a:lnTo>
                    <a:lnTo>
                      <a:pt x="10400" y="9257"/>
                    </a:lnTo>
                    <a:lnTo>
                      <a:pt x="9600" y="9257"/>
                    </a:lnTo>
                    <a:lnTo>
                      <a:pt x="8000" y="7714"/>
                    </a:lnTo>
                    <a:lnTo>
                      <a:pt x="7200" y="6171"/>
                    </a:lnTo>
                    <a:lnTo>
                      <a:pt x="5600" y="4629"/>
                    </a:lnTo>
                    <a:lnTo>
                      <a:pt x="4800" y="3086"/>
                    </a:lnTo>
                    <a:lnTo>
                      <a:pt x="3200" y="1543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0" y="771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66" name="Shape 5366"/>
              <p:cNvSpPr/>
              <p:nvPr/>
            </p:nvSpPr>
            <p:spPr>
              <a:xfrm>
                <a:off x="1379537" y="1887537"/>
                <a:ext cx="42863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400" y="9257"/>
                    </a:moveTo>
                    <a:lnTo>
                      <a:pt x="2400" y="9257"/>
                    </a:lnTo>
                    <a:lnTo>
                      <a:pt x="2400" y="9257"/>
                    </a:lnTo>
                    <a:lnTo>
                      <a:pt x="3200" y="9257"/>
                    </a:lnTo>
                    <a:lnTo>
                      <a:pt x="3200" y="9257"/>
                    </a:lnTo>
                    <a:lnTo>
                      <a:pt x="4000" y="9257"/>
                    </a:lnTo>
                    <a:lnTo>
                      <a:pt x="4000" y="9257"/>
                    </a:lnTo>
                    <a:lnTo>
                      <a:pt x="4000" y="9257"/>
                    </a:lnTo>
                    <a:lnTo>
                      <a:pt x="4800" y="9257"/>
                    </a:lnTo>
                    <a:lnTo>
                      <a:pt x="4800" y="9257"/>
                    </a:lnTo>
                    <a:lnTo>
                      <a:pt x="5600" y="9257"/>
                    </a:lnTo>
                    <a:lnTo>
                      <a:pt x="6400" y="9257"/>
                    </a:lnTo>
                    <a:lnTo>
                      <a:pt x="6400" y="9257"/>
                    </a:lnTo>
                    <a:lnTo>
                      <a:pt x="7200" y="9257"/>
                    </a:lnTo>
                    <a:lnTo>
                      <a:pt x="8000" y="9257"/>
                    </a:lnTo>
                    <a:lnTo>
                      <a:pt x="8000" y="10800"/>
                    </a:lnTo>
                    <a:lnTo>
                      <a:pt x="8800" y="10800"/>
                    </a:lnTo>
                    <a:lnTo>
                      <a:pt x="9600" y="10800"/>
                    </a:lnTo>
                    <a:lnTo>
                      <a:pt x="10400" y="12343"/>
                    </a:lnTo>
                    <a:lnTo>
                      <a:pt x="12000" y="13886"/>
                    </a:lnTo>
                    <a:lnTo>
                      <a:pt x="12800" y="15429"/>
                    </a:lnTo>
                    <a:lnTo>
                      <a:pt x="14400" y="15429"/>
                    </a:lnTo>
                    <a:lnTo>
                      <a:pt x="16800" y="18514"/>
                    </a:lnTo>
                    <a:lnTo>
                      <a:pt x="19200" y="21600"/>
                    </a:lnTo>
                    <a:lnTo>
                      <a:pt x="21600" y="13886"/>
                    </a:lnTo>
                    <a:lnTo>
                      <a:pt x="19200" y="12343"/>
                    </a:lnTo>
                    <a:lnTo>
                      <a:pt x="16800" y="9257"/>
                    </a:lnTo>
                    <a:lnTo>
                      <a:pt x="15200" y="7714"/>
                    </a:lnTo>
                    <a:lnTo>
                      <a:pt x="13600" y="6171"/>
                    </a:lnTo>
                    <a:lnTo>
                      <a:pt x="12800" y="4629"/>
                    </a:lnTo>
                    <a:lnTo>
                      <a:pt x="11200" y="3086"/>
                    </a:lnTo>
                    <a:lnTo>
                      <a:pt x="10400" y="3086"/>
                    </a:lnTo>
                    <a:lnTo>
                      <a:pt x="9600" y="3086"/>
                    </a:lnTo>
                    <a:lnTo>
                      <a:pt x="8800" y="1543"/>
                    </a:lnTo>
                    <a:lnTo>
                      <a:pt x="8800" y="1543"/>
                    </a:lnTo>
                    <a:lnTo>
                      <a:pt x="8000" y="1543"/>
                    </a:lnTo>
                    <a:lnTo>
                      <a:pt x="7200" y="1543"/>
                    </a:lnTo>
                    <a:lnTo>
                      <a:pt x="6400" y="1543"/>
                    </a:lnTo>
                    <a:lnTo>
                      <a:pt x="5600" y="0"/>
                    </a:lnTo>
                    <a:lnTo>
                      <a:pt x="4800" y="0"/>
                    </a:lnTo>
                    <a:lnTo>
                      <a:pt x="4000" y="0"/>
                    </a:lnTo>
                    <a:lnTo>
                      <a:pt x="3200" y="0"/>
                    </a:lnTo>
                    <a:lnTo>
                      <a:pt x="2400" y="1543"/>
                    </a:lnTo>
                    <a:lnTo>
                      <a:pt x="2400" y="1543"/>
                    </a:lnTo>
                    <a:lnTo>
                      <a:pt x="1600" y="1543"/>
                    </a:lnTo>
                    <a:lnTo>
                      <a:pt x="800" y="1543"/>
                    </a:lnTo>
                    <a:lnTo>
                      <a:pt x="0" y="3086"/>
                    </a:lnTo>
                    <a:lnTo>
                      <a:pt x="0" y="3086"/>
                    </a:lnTo>
                    <a:lnTo>
                      <a:pt x="2400" y="925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67" name="Shape 5367"/>
              <p:cNvSpPr/>
              <p:nvPr/>
            </p:nvSpPr>
            <p:spPr>
              <a:xfrm>
                <a:off x="1368425" y="1890712"/>
                <a:ext cx="15875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21600"/>
                    </a:moveTo>
                    <a:lnTo>
                      <a:pt x="12960" y="21600"/>
                    </a:lnTo>
                    <a:lnTo>
                      <a:pt x="12960" y="20000"/>
                    </a:lnTo>
                    <a:lnTo>
                      <a:pt x="12960" y="18400"/>
                    </a:lnTo>
                    <a:lnTo>
                      <a:pt x="12960" y="17600"/>
                    </a:lnTo>
                    <a:lnTo>
                      <a:pt x="12960" y="16000"/>
                    </a:lnTo>
                    <a:lnTo>
                      <a:pt x="12960" y="14400"/>
                    </a:lnTo>
                    <a:lnTo>
                      <a:pt x="12960" y="12800"/>
                    </a:lnTo>
                    <a:lnTo>
                      <a:pt x="12960" y="12000"/>
                    </a:lnTo>
                    <a:lnTo>
                      <a:pt x="12960" y="10400"/>
                    </a:lnTo>
                    <a:lnTo>
                      <a:pt x="12960" y="9600"/>
                    </a:lnTo>
                    <a:lnTo>
                      <a:pt x="12960" y="8800"/>
                    </a:lnTo>
                    <a:lnTo>
                      <a:pt x="12960" y="8800"/>
                    </a:lnTo>
                    <a:lnTo>
                      <a:pt x="12960" y="8000"/>
                    </a:lnTo>
                    <a:lnTo>
                      <a:pt x="15120" y="7200"/>
                    </a:lnTo>
                    <a:lnTo>
                      <a:pt x="15120" y="7200"/>
                    </a:lnTo>
                    <a:lnTo>
                      <a:pt x="15120" y="6400"/>
                    </a:lnTo>
                    <a:lnTo>
                      <a:pt x="15120" y="5600"/>
                    </a:lnTo>
                    <a:lnTo>
                      <a:pt x="17280" y="5600"/>
                    </a:lnTo>
                    <a:lnTo>
                      <a:pt x="17280" y="4800"/>
                    </a:lnTo>
                    <a:lnTo>
                      <a:pt x="17280" y="4800"/>
                    </a:lnTo>
                    <a:lnTo>
                      <a:pt x="19440" y="4000"/>
                    </a:lnTo>
                    <a:lnTo>
                      <a:pt x="19440" y="4000"/>
                    </a:lnTo>
                    <a:lnTo>
                      <a:pt x="19440" y="4000"/>
                    </a:lnTo>
                    <a:lnTo>
                      <a:pt x="19440" y="4000"/>
                    </a:lnTo>
                    <a:lnTo>
                      <a:pt x="21600" y="3200"/>
                    </a:lnTo>
                    <a:lnTo>
                      <a:pt x="15120" y="0"/>
                    </a:lnTo>
                    <a:lnTo>
                      <a:pt x="12960" y="0"/>
                    </a:lnTo>
                    <a:lnTo>
                      <a:pt x="12960" y="800"/>
                    </a:lnTo>
                    <a:lnTo>
                      <a:pt x="10800" y="800"/>
                    </a:lnTo>
                    <a:lnTo>
                      <a:pt x="8640" y="1600"/>
                    </a:lnTo>
                    <a:lnTo>
                      <a:pt x="8640" y="2400"/>
                    </a:lnTo>
                    <a:lnTo>
                      <a:pt x="6480" y="3200"/>
                    </a:lnTo>
                    <a:lnTo>
                      <a:pt x="6480" y="3200"/>
                    </a:lnTo>
                    <a:lnTo>
                      <a:pt x="6480" y="4000"/>
                    </a:lnTo>
                    <a:lnTo>
                      <a:pt x="4320" y="4800"/>
                    </a:lnTo>
                    <a:lnTo>
                      <a:pt x="4320" y="5600"/>
                    </a:lnTo>
                    <a:lnTo>
                      <a:pt x="2160" y="6400"/>
                    </a:lnTo>
                    <a:lnTo>
                      <a:pt x="2160" y="7200"/>
                    </a:lnTo>
                    <a:lnTo>
                      <a:pt x="2160" y="8000"/>
                    </a:lnTo>
                    <a:lnTo>
                      <a:pt x="2160" y="8000"/>
                    </a:lnTo>
                    <a:lnTo>
                      <a:pt x="2160" y="8800"/>
                    </a:lnTo>
                    <a:lnTo>
                      <a:pt x="2160" y="9600"/>
                    </a:lnTo>
                    <a:lnTo>
                      <a:pt x="0" y="11200"/>
                    </a:lnTo>
                    <a:lnTo>
                      <a:pt x="0" y="12800"/>
                    </a:lnTo>
                    <a:lnTo>
                      <a:pt x="0" y="14400"/>
                    </a:lnTo>
                    <a:lnTo>
                      <a:pt x="0" y="16000"/>
                    </a:lnTo>
                    <a:lnTo>
                      <a:pt x="0" y="17600"/>
                    </a:lnTo>
                    <a:lnTo>
                      <a:pt x="0" y="19200"/>
                    </a:lnTo>
                    <a:lnTo>
                      <a:pt x="0" y="200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1296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68" name="Shape 5368"/>
              <p:cNvSpPr/>
              <p:nvPr/>
            </p:nvSpPr>
            <p:spPr>
              <a:xfrm>
                <a:off x="1365250" y="1933575"/>
                <a:ext cx="12700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100" y="21600"/>
                    </a:moveTo>
                    <a:lnTo>
                      <a:pt x="8100" y="21600"/>
                    </a:lnTo>
                    <a:lnTo>
                      <a:pt x="10800" y="21600"/>
                    </a:lnTo>
                    <a:lnTo>
                      <a:pt x="13500" y="20736"/>
                    </a:lnTo>
                    <a:lnTo>
                      <a:pt x="13500" y="20736"/>
                    </a:lnTo>
                    <a:lnTo>
                      <a:pt x="16200" y="19872"/>
                    </a:lnTo>
                    <a:lnTo>
                      <a:pt x="16200" y="19008"/>
                    </a:lnTo>
                    <a:lnTo>
                      <a:pt x="18900" y="18144"/>
                    </a:lnTo>
                    <a:lnTo>
                      <a:pt x="18900" y="18144"/>
                    </a:lnTo>
                    <a:lnTo>
                      <a:pt x="18900" y="17280"/>
                    </a:lnTo>
                    <a:lnTo>
                      <a:pt x="21600" y="16416"/>
                    </a:lnTo>
                    <a:lnTo>
                      <a:pt x="21600" y="15552"/>
                    </a:lnTo>
                    <a:lnTo>
                      <a:pt x="21600" y="15552"/>
                    </a:lnTo>
                    <a:lnTo>
                      <a:pt x="21600" y="14688"/>
                    </a:lnTo>
                    <a:lnTo>
                      <a:pt x="21600" y="13824"/>
                    </a:lnTo>
                    <a:lnTo>
                      <a:pt x="21600" y="12960"/>
                    </a:lnTo>
                    <a:lnTo>
                      <a:pt x="21600" y="12096"/>
                    </a:lnTo>
                    <a:lnTo>
                      <a:pt x="21600" y="11232"/>
                    </a:lnTo>
                    <a:lnTo>
                      <a:pt x="21600" y="10368"/>
                    </a:lnTo>
                    <a:lnTo>
                      <a:pt x="21600" y="8640"/>
                    </a:lnTo>
                    <a:lnTo>
                      <a:pt x="21600" y="6912"/>
                    </a:lnTo>
                    <a:lnTo>
                      <a:pt x="21600" y="5184"/>
                    </a:lnTo>
                    <a:lnTo>
                      <a:pt x="21600" y="3456"/>
                    </a:lnTo>
                    <a:lnTo>
                      <a:pt x="21600" y="2592"/>
                    </a:lnTo>
                    <a:lnTo>
                      <a:pt x="21600" y="864"/>
                    </a:lnTo>
                    <a:lnTo>
                      <a:pt x="21600" y="0"/>
                    </a:lnTo>
                    <a:lnTo>
                      <a:pt x="5400" y="0"/>
                    </a:lnTo>
                    <a:lnTo>
                      <a:pt x="5400" y="864"/>
                    </a:lnTo>
                    <a:lnTo>
                      <a:pt x="5400" y="2592"/>
                    </a:lnTo>
                    <a:lnTo>
                      <a:pt x="5400" y="4320"/>
                    </a:lnTo>
                    <a:lnTo>
                      <a:pt x="8100" y="6048"/>
                    </a:lnTo>
                    <a:lnTo>
                      <a:pt x="8100" y="6912"/>
                    </a:lnTo>
                    <a:lnTo>
                      <a:pt x="8100" y="8640"/>
                    </a:lnTo>
                    <a:lnTo>
                      <a:pt x="8100" y="10368"/>
                    </a:lnTo>
                    <a:lnTo>
                      <a:pt x="8100" y="11232"/>
                    </a:lnTo>
                    <a:lnTo>
                      <a:pt x="8100" y="12096"/>
                    </a:lnTo>
                    <a:lnTo>
                      <a:pt x="8100" y="12960"/>
                    </a:lnTo>
                    <a:lnTo>
                      <a:pt x="8100" y="12960"/>
                    </a:lnTo>
                    <a:lnTo>
                      <a:pt x="8100" y="13824"/>
                    </a:lnTo>
                    <a:lnTo>
                      <a:pt x="8100" y="13824"/>
                    </a:lnTo>
                    <a:lnTo>
                      <a:pt x="5400" y="14688"/>
                    </a:lnTo>
                    <a:lnTo>
                      <a:pt x="5400" y="15552"/>
                    </a:lnTo>
                    <a:lnTo>
                      <a:pt x="5400" y="15552"/>
                    </a:lnTo>
                    <a:lnTo>
                      <a:pt x="5400" y="16416"/>
                    </a:lnTo>
                    <a:lnTo>
                      <a:pt x="5400" y="16416"/>
                    </a:lnTo>
                    <a:lnTo>
                      <a:pt x="2700" y="16416"/>
                    </a:lnTo>
                    <a:lnTo>
                      <a:pt x="2700" y="17280"/>
                    </a:lnTo>
                    <a:lnTo>
                      <a:pt x="2700" y="17280"/>
                    </a:lnTo>
                    <a:lnTo>
                      <a:pt x="2700" y="17280"/>
                    </a:lnTo>
                    <a:lnTo>
                      <a:pt x="2700" y="17280"/>
                    </a:lnTo>
                    <a:lnTo>
                      <a:pt x="0" y="18144"/>
                    </a:lnTo>
                    <a:lnTo>
                      <a:pt x="0" y="18144"/>
                    </a:lnTo>
                    <a:lnTo>
                      <a:pt x="81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69" name="Shape 5369"/>
              <p:cNvSpPr/>
              <p:nvPr/>
            </p:nvSpPr>
            <p:spPr>
              <a:xfrm>
                <a:off x="1327150" y="1954212"/>
                <a:ext cx="42863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714"/>
                    </a:moveTo>
                    <a:lnTo>
                      <a:pt x="0" y="7714"/>
                    </a:lnTo>
                    <a:lnTo>
                      <a:pt x="2400" y="9257"/>
                    </a:lnTo>
                    <a:lnTo>
                      <a:pt x="5600" y="12343"/>
                    </a:lnTo>
                    <a:lnTo>
                      <a:pt x="6400" y="13886"/>
                    </a:lnTo>
                    <a:lnTo>
                      <a:pt x="8000" y="15429"/>
                    </a:lnTo>
                    <a:lnTo>
                      <a:pt x="9600" y="16971"/>
                    </a:lnTo>
                    <a:lnTo>
                      <a:pt x="10400" y="18514"/>
                    </a:lnTo>
                    <a:lnTo>
                      <a:pt x="11200" y="18514"/>
                    </a:lnTo>
                    <a:lnTo>
                      <a:pt x="12000" y="18514"/>
                    </a:lnTo>
                    <a:lnTo>
                      <a:pt x="12800" y="20057"/>
                    </a:lnTo>
                    <a:lnTo>
                      <a:pt x="13600" y="20057"/>
                    </a:lnTo>
                    <a:lnTo>
                      <a:pt x="14400" y="20057"/>
                    </a:lnTo>
                    <a:lnTo>
                      <a:pt x="14400" y="20057"/>
                    </a:lnTo>
                    <a:lnTo>
                      <a:pt x="15200" y="20057"/>
                    </a:lnTo>
                    <a:lnTo>
                      <a:pt x="16000" y="21600"/>
                    </a:lnTo>
                    <a:lnTo>
                      <a:pt x="16800" y="21600"/>
                    </a:lnTo>
                    <a:lnTo>
                      <a:pt x="17600" y="21600"/>
                    </a:lnTo>
                    <a:lnTo>
                      <a:pt x="18400" y="21600"/>
                    </a:lnTo>
                    <a:lnTo>
                      <a:pt x="19200" y="21600"/>
                    </a:lnTo>
                    <a:lnTo>
                      <a:pt x="19200" y="20057"/>
                    </a:lnTo>
                    <a:lnTo>
                      <a:pt x="20000" y="20057"/>
                    </a:lnTo>
                    <a:lnTo>
                      <a:pt x="20800" y="20057"/>
                    </a:lnTo>
                    <a:lnTo>
                      <a:pt x="21600" y="18514"/>
                    </a:lnTo>
                    <a:lnTo>
                      <a:pt x="19200" y="12343"/>
                    </a:lnTo>
                    <a:lnTo>
                      <a:pt x="19200" y="12343"/>
                    </a:lnTo>
                    <a:lnTo>
                      <a:pt x="19200" y="12343"/>
                    </a:lnTo>
                    <a:lnTo>
                      <a:pt x="18400" y="12343"/>
                    </a:lnTo>
                    <a:lnTo>
                      <a:pt x="18400" y="12343"/>
                    </a:lnTo>
                    <a:lnTo>
                      <a:pt x="17600" y="12343"/>
                    </a:lnTo>
                    <a:lnTo>
                      <a:pt x="17600" y="12343"/>
                    </a:lnTo>
                    <a:lnTo>
                      <a:pt x="16800" y="12343"/>
                    </a:lnTo>
                    <a:lnTo>
                      <a:pt x="16800" y="12343"/>
                    </a:lnTo>
                    <a:lnTo>
                      <a:pt x="16000" y="12343"/>
                    </a:lnTo>
                    <a:lnTo>
                      <a:pt x="15200" y="12343"/>
                    </a:lnTo>
                    <a:lnTo>
                      <a:pt x="15200" y="12343"/>
                    </a:lnTo>
                    <a:lnTo>
                      <a:pt x="14400" y="12343"/>
                    </a:lnTo>
                    <a:lnTo>
                      <a:pt x="14400" y="12343"/>
                    </a:lnTo>
                    <a:lnTo>
                      <a:pt x="13600" y="10800"/>
                    </a:lnTo>
                    <a:lnTo>
                      <a:pt x="12800" y="10800"/>
                    </a:lnTo>
                    <a:lnTo>
                      <a:pt x="12000" y="10800"/>
                    </a:lnTo>
                    <a:lnTo>
                      <a:pt x="11200" y="9257"/>
                    </a:lnTo>
                    <a:lnTo>
                      <a:pt x="9600" y="7714"/>
                    </a:lnTo>
                    <a:lnTo>
                      <a:pt x="8800" y="7714"/>
                    </a:lnTo>
                    <a:lnTo>
                      <a:pt x="7200" y="6171"/>
                    </a:lnTo>
                    <a:lnTo>
                      <a:pt x="4800" y="3086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0" y="771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70" name="Shape 5370"/>
              <p:cNvSpPr/>
              <p:nvPr/>
            </p:nvSpPr>
            <p:spPr>
              <a:xfrm>
                <a:off x="1290637" y="1939925"/>
                <a:ext cx="41276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62" y="9257"/>
                    </a:moveTo>
                    <a:lnTo>
                      <a:pt x="1662" y="9257"/>
                    </a:lnTo>
                    <a:lnTo>
                      <a:pt x="2492" y="9257"/>
                    </a:lnTo>
                    <a:lnTo>
                      <a:pt x="2492" y="9257"/>
                    </a:lnTo>
                    <a:lnTo>
                      <a:pt x="2492" y="9257"/>
                    </a:lnTo>
                    <a:lnTo>
                      <a:pt x="3323" y="7714"/>
                    </a:lnTo>
                    <a:lnTo>
                      <a:pt x="3323" y="7714"/>
                    </a:lnTo>
                    <a:lnTo>
                      <a:pt x="4154" y="7714"/>
                    </a:lnTo>
                    <a:lnTo>
                      <a:pt x="4154" y="7714"/>
                    </a:lnTo>
                    <a:lnTo>
                      <a:pt x="4985" y="7714"/>
                    </a:lnTo>
                    <a:lnTo>
                      <a:pt x="5815" y="9257"/>
                    </a:lnTo>
                    <a:lnTo>
                      <a:pt x="5815" y="9257"/>
                    </a:lnTo>
                    <a:lnTo>
                      <a:pt x="6646" y="9257"/>
                    </a:lnTo>
                    <a:lnTo>
                      <a:pt x="6646" y="9257"/>
                    </a:lnTo>
                    <a:lnTo>
                      <a:pt x="7477" y="9257"/>
                    </a:lnTo>
                    <a:lnTo>
                      <a:pt x="8308" y="9257"/>
                    </a:lnTo>
                    <a:lnTo>
                      <a:pt x="9138" y="10800"/>
                    </a:lnTo>
                    <a:lnTo>
                      <a:pt x="9138" y="10800"/>
                    </a:lnTo>
                    <a:lnTo>
                      <a:pt x="10800" y="12343"/>
                    </a:lnTo>
                    <a:lnTo>
                      <a:pt x="11631" y="12343"/>
                    </a:lnTo>
                    <a:lnTo>
                      <a:pt x="13292" y="13886"/>
                    </a:lnTo>
                    <a:lnTo>
                      <a:pt x="14123" y="15429"/>
                    </a:lnTo>
                    <a:lnTo>
                      <a:pt x="16615" y="18514"/>
                    </a:lnTo>
                    <a:lnTo>
                      <a:pt x="19108" y="21600"/>
                    </a:lnTo>
                    <a:lnTo>
                      <a:pt x="21600" y="13886"/>
                    </a:lnTo>
                    <a:lnTo>
                      <a:pt x="19108" y="10800"/>
                    </a:lnTo>
                    <a:lnTo>
                      <a:pt x="16615" y="7714"/>
                    </a:lnTo>
                    <a:lnTo>
                      <a:pt x="14954" y="7714"/>
                    </a:lnTo>
                    <a:lnTo>
                      <a:pt x="14123" y="6171"/>
                    </a:lnTo>
                    <a:lnTo>
                      <a:pt x="12462" y="4629"/>
                    </a:lnTo>
                    <a:lnTo>
                      <a:pt x="10800" y="3086"/>
                    </a:lnTo>
                    <a:lnTo>
                      <a:pt x="9969" y="3086"/>
                    </a:lnTo>
                    <a:lnTo>
                      <a:pt x="9969" y="1543"/>
                    </a:lnTo>
                    <a:lnTo>
                      <a:pt x="9138" y="1543"/>
                    </a:lnTo>
                    <a:lnTo>
                      <a:pt x="8308" y="1543"/>
                    </a:lnTo>
                    <a:lnTo>
                      <a:pt x="7477" y="0"/>
                    </a:lnTo>
                    <a:lnTo>
                      <a:pt x="6646" y="0"/>
                    </a:lnTo>
                    <a:lnTo>
                      <a:pt x="5815" y="0"/>
                    </a:lnTo>
                    <a:lnTo>
                      <a:pt x="4985" y="0"/>
                    </a:lnTo>
                    <a:lnTo>
                      <a:pt x="4985" y="0"/>
                    </a:lnTo>
                    <a:lnTo>
                      <a:pt x="4154" y="0"/>
                    </a:lnTo>
                    <a:lnTo>
                      <a:pt x="3323" y="0"/>
                    </a:lnTo>
                    <a:lnTo>
                      <a:pt x="2492" y="0"/>
                    </a:lnTo>
                    <a:lnTo>
                      <a:pt x="1662" y="0"/>
                    </a:lnTo>
                    <a:lnTo>
                      <a:pt x="831" y="1543"/>
                    </a:lnTo>
                    <a:lnTo>
                      <a:pt x="0" y="1543"/>
                    </a:lnTo>
                    <a:lnTo>
                      <a:pt x="0" y="3086"/>
                    </a:lnTo>
                    <a:lnTo>
                      <a:pt x="0" y="3086"/>
                    </a:lnTo>
                    <a:lnTo>
                      <a:pt x="1662" y="925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71" name="Shape 5371"/>
              <p:cNvSpPr/>
              <p:nvPr/>
            </p:nvSpPr>
            <p:spPr>
              <a:xfrm>
                <a:off x="1277937" y="1943100"/>
                <a:ext cx="15876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21600"/>
                    </a:moveTo>
                    <a:lnTo>
                      <a:pt x="12960" y="21600"/>
                    </a:lnTo>
                    <a:lnTo>
                      <a:pt x="12960" y="19200"/>
                    </a:lnTo>
                    <a:lnTo>
                      <a:pt x="12960" y="18400"/>
                    </a:lnTo>
                    <a:lnTo>
                      <a:pt x="12960" y="16800"/>
                    </a:lnTo>
                    <a:lnTo>
                      <a:pt x="12960" y="15200"/>
                    </a:lnTo>
                    <a:lnTo>
                      <a:pt x="12960" y="13600"/>
                    </a:lnTo>
                    <a:lnTo>
                      <a:pt x="12960" y="12000"/>
                    </a:lnTo>
                    <a:lnTo>
                      <a:pt x="15120" y="10400"/>
                    </a:lnTo>
                    <a:lnTo>
                      <a:pt x="15120" y="9600"/>
                    </a:lnTo>
                    <a:lnTo>
                      <a:pt x="15120" y="8800"/>
                    </a:lnTo>
                    <a:lnTo>
                      <a:pt x="15120" y="8000"/>
                    </a:lnTo>
                    <a:lnTo>
                      <a:pt x="15120" y="8000"/>
                    </a:lnTo>
                    <a:lnTo>
                      <a:pt x="15120" y="7200"/>
                    </a:lnTo>
                    <a:lnTo>
                      <a:pt x="15120" y="6400"/>
                    </a:lnTo>
                    <a:lnTo>
                      <a:pt x="17280" y="6400"/>
                    </a:lnTo>
                    <a:lnTo>
                      <a:pt x="17280" y="5600"/>
                    </a:lnTo>
                    <a:lnTo>
                      <a:pt x="17280" y="5600"/>
                    </a:lnTo>
                    <a:lnTo>
                      <a:pt x="17280" y="4800"/>
                    </a:lnTo>
                    <a:lnTo>
                      <a:pt x="17280" y="4800"/>
                    </a:lnTo>
                    <a:lnTo>
                      <a:pt x="19440" y="4800"/>
                    </a:lnTo>
                    <a:lnTo>
                      <a:pt x="19440" y="4000"/>
                    </a:lnTo>
                    <a:lnTo>
                      <a:pt x="19440" y="4000"/>
                    </a:lnTo>
                    <a:lnTo>
                      <a:pt x="19440" y="4000"/>
                    </a:lnTo>
                    <a:lnTo>
                      <a:pt x="21600" y="3200"/>
                    </a:lnTo>
                    <a:lnTo>
                      <a:pt x="21600" y="3200"/>
                    </a:lnTo>
                    <a:lnTo>
                      <a:pt x="17280" y="0"/>
                    </a:lnTo>
                    <a:lnTo>
                      <a:pt x="15120" y="0"/>
                    </a:lnTo>
                    <a:lnTo>
                      <a:pt x="12960" y="0"/>
                    </a:lnTo>
                    <a:lnTo>
                      <a:pt x="10800" y="800"/>
                    </a:lnTo>
                    <a:lnTo>
                      <a:pt x="10800" y="1600"/>
                    </a:lnTo>
                    <a:lnTo>
                      <a:pt x="8640" y="1600"/>
                    </a:lnTo>
                    <a:lnTo>
                      <a:pt x="8640" y="2400"/>
                    </a:lnTo>
                    <a:lnTo>
                      <a:pt x="6480" y="3200"/>
                    </a:lnTo>
                    <a:lnTo>
                      <a:pt x="6480" y="3200"/>
                    </a:lnTo>
                    <a:lnTo>
                      <a:pt x="6480" y="4000"/>
                    </a:lnTo>
                    <a:lnTo>
                      <a:pt x="4320" y="4800"/>
                    </a:lnTo>
                    <a:lnTo>
                      <a:pt x="4320" y="5600"/>
                    </a:lnTo>
                    <a:lnTo>
                      <a:pt x="4320" y="6400"/>
                    </a:lnTo>
                    <a:lnTo>
                      <a:pt x="4320" y="7200"/>
                    </a:lnTo>
                    <a:lnTo>
                      <a:pt x="4320" y="7200"/>
                    </a:lnTo>
                    <a:lnTo>
                      <a:pt x="4320" y="8000"/>
                    </a:lnTo>
                    <a:lnTo>
                      <a:pt x="2160" y="8800"/>
                    </a:lnTo>
                    <a:lnTo>
                      <a:pt x="2160" y="10400"/>
                    </a:lnTo>
                    <a:lnTo>
                      <a:pt x="2160" y="12000"/>
                    </a:lnTo>
                    <a:lnTo>
                      <a:pt x="2160" y="12800"/>
                    </a:lnTo>
                    <a:lnTo>
                      <a:pt x="2160" y="14400"/>
                    </a:lnTo>
                    <a:lnTo>
                      <a:pt x="2160" y="16000"/>
                    </a:lnTo>
                    <a:lnTo>
                      <a:pt x="2160" y="17600"/>
                    </a:lnTo>
                    <a:lnTo>
                      <a:pt x="2160" y="19200"/>
                    </a:lnTo>
                    <a:lnTo>
                      <a:pt x="0" y="20800"/>
                    </a:lnTo>
                    <a:lnTo>
                      <a:pt x="0" y="20800"/>
                    </a:lnTo>
                    <a:lnTo>
                      <a:pt x="1296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72" name="Shape 5372"/>
              <p:cNvSpPr/>
              <p:nvPr/>
            </p:nvSpPr>
            <p:spPr>
              <a:xfrm>
                <a:off x="1266825" y="1984375"/>
                <a:ext cx="20638" cy="3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985" y="21600"/>
                    </a:moveTo>
                    <a:lnTo>
                      <a:pt x="4985" y="21600"/>
                    </a:lnTo>
                    <a:lnTo>
                      <a:pt x="4985" y="20618"/>
                    </a:lnTo>
                    <a:lnTo>
                      <a:pt x="6646" y="20618"/>
                    </a:lnTo>
                    <a:lnTo>
                      <a:pt x="6646" y="19636"/>
                    </a:lnTo>
                    <a:lnTo>
                      <a:pt x="8308" y="19636"/>
                    </a:lnTo>
                    <a:lnTo>
                      <a:pt x="9969" y="18655"/>
                    </a:lnTo>
                    <a:lnTo>
                      <a:pt x="9969" y="18655"/>
                    </a:lnTo>
                    <a:lnTo>
                      <a:pt x="11631" y="18655"/>
                    </a:lnTo>
                    <a:lnTo>
                      <a:pt x="11631" y="17673"/>
                    </a:lnTo>
                    <a:lnTo>
                      <a:pt x="13292" y="17673"/>
                    </a:lnTo>
                    <a:lnTo>
                      <a:pt x="13292" y="16691"/>
                    </a:lnTo>
                    <a:lnTo>
                      <a:pt x="14954" y="15709"/>
                    </a:lnTo>
                    <a:lnTo>
                      <a:pt x="14954" y="15709"/>
                    </a:lnTo>
                    <a:lnTo>
                      <a:pt x="14954" y="14727"/>
                    </a:lnTo>
                    <a:lnTo>
                      <a:pt x="16615" y="14727"/>
                    </a:lnTo>
                    <a:lnTo>
                      <a:pt x="16615" y="13745"/>
                    </a:lnTo>
                    <a:lnTo>
                      <a:pt x="16615" y="12764"/>
                    </a:lnTo>
                    <a:lnTo>
                      <a:pt x="16615" y="12764"/>
                    </a:lnTo>
                    <a:lnTo>
                      <a:pt x="18277" y="11782"/>
                    </a:lnTo>
                    <a:lnTo>
                      <a:pt x="18277" y="11782"/>
                    </a:lnTo>
                    <a:lnTo>
                      <a:pt x="18277" y="10800"/>
                    </a:lnTo>
                    <a:lnTo>
                      <a:pt x="18277" y="9818"/>
                    </a:lnTo>
                    <a:lnTo>
                      <a:pt x="19938" y="8836"/>
                    </a:lnTo>
                    <a:lnTo>
                      <a:pt x="19938" y="8836"/>
                    </a:lnTo>
                    <a:lnTo>
                      <a:pt x="19938" y="7855"/>
                    </a:lnTo>
                    <a:lnTo>
                      <a:pt x="19938" y="5891"/>
                    </a:lnTo>
                    <a:lnTo>
                      <a:pt x="19938" y="3927"/>
                    </a:lnTo>
                    <a:lnTo>
                      <a:pt x="21600" y="2945"/>
                    </a:lnTo>
                    <a:lnTo>
                      <a:pt x="21600" y="982"/>
                    </a:lnTo>
                    <a:lnTo>
                      <a:pt x="11631" y="0"/>
                    </a:lnTo>
                    <a:lnTo>
                      <a:pt x="11631" y="1964"/>
                    </a:lnTo>
                    <a:lnTo>
                      <a:pt x="11631" y="3927"/>
                    </a:lnTo>
                    <a:lnTo>
                      <a:pt x="11631" y="4909"/>
                    </a:lnTo>
                    <a:lnTo>
                      <a:pt x="11631" y="6873"/>
                    </a:lnTo>
                    <a:lnTo>
                      <a:pt x="11631" y="6873"/>
                    </a:lnTo>
                    <a:lnTo>
                      <a:pt x="9969" y="7855"/>
                    </a:lnTo>
                    <a:lnTo>
                      <a:pt x="9969" y="8836"/>
                    </a:lnTo>
                    <a:lnTo>
                      <a:pt x="9969" y="8836"/>
                    </a:lnTo>
                    <a:lnTo>
                      <a:pt x="9969" y="9818"/>
                    </a:lnTo>
                    <a:lnTo>
                      <a:pt x="9969" y="9818"/>
                    </a:lnTo>
                    <a:lnTo>
                      <a:pt x="9969" y="10800"/>
                    </a:lnTo>
                    <a:lnTo>
                      <a:pt x="8308" y="10800"/>
                    </a:lnTo>
                    <a:lnTo>
                      <a:pt x="8308" y="11782"/>
                    </a:lnTo>
                    <a:lnTo>
                      <a:pt x="8308" y="11782"/>
                    </a:lnTo>
                    <a:lnTo>
                      <a:pt x="8308" y="12764"/>
                    </a:lnTo>
                    <a:lnTo>
                      <a:pt x="6646" y="12764"/>
                    </a:lnTo>
                    <a:lnTo>
                      <a:pt x="6646" y="12764"/>
                    </a:lnTo>
                    <a:lnTo>
                      <a:pt x="6646" y="13745"/>
                    </a:lnTo>
                    <a:lnTo>
                      <a:pt x="6646" y="13745"/>
                    </a:lnTo>
                    <a:lnTo>
                      <a:pt x="4985" y="13745"/>
                    </a:lnTo>
                    <a:lnTo>
                      <a:pt x="4985" y="14727"/>
                    </a:lnTo>
                    <a:lnTo>
                      <a:pt x="4985" y="14727"/>
                    </a:lnTo>
                    <a:lnTo>
                      <a:pt x="3323" y="14727"/>
                    </a:lnTo>
                    <a:lnTo>
                      <a:pt x="3323" y="15709"/>
                    </a:lnTo>
                    <a:lnTo>
                      <a:pt x="1662" y="15709"/>
                    </a:lnTo>
                    <a:lnTo>
                      <a:pt x="1662" y="15709"/>
                    </a:lnTo>
                    <a:lnTo>
                      <a:pt x="0" y="16691"/>
                    </a:lnTo>
                    <a:lnTo>
                      <a:pt x="0" y="16691"/>
                    </a:lnTo>
                    <a:lnTo>
                      <a:pt x="0" y="16691"/>
                    </a:lnTo>
                    <a:lnTo>
                      <a:pt x="4985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73" name="Shape 5373"/>
              <p:cNvSpPr/>
              <p:nvPr/>
            </p:nvSpPr>
            <p:spPr>
              <a:xfrm>
                <a:off x="1235075" y="2009775"/>
                <a:ext cx="36513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3500"/>
                    </a:moveTo>
                    <a:lnTo>
                      <a:pt x="0" y="13500"/>
                    </a:lnTo>
                    <a:lnTo>
                      <a:pt x="939" y="13500"/>
                    </a:lnTo>
                    <a:lnTo>
                      <a:pt x="2817" y="13500"/>
                    </a:lnTo>
                    <a:lnTo>
                      <a:pt x="3757" y="16200"/>
                    </a:lnTo>
                    <a:lnTo>
                      <a:pt x="5635" y="16200"/>
                    </a:lnTo>
                    <a:lnTo>
                      <a:pt x="6574" y="16200"/>
                    </a:lnTo>
                    <a:lnTo>
                      <a:pt x="7513" y="18900"/>
                    </a:lnTo>
                    <a:lnTo>
                      <a:pt x="9391" y="18900"/>
                    </a:lnTo>
                    <a:lnTo>
                      <a:pt x="10330" y="18900"/>
                    </a:lnTo>
                    <a:lnTo>
                      <a:pt x="11270" y="18900"/>
                    </a:lnTo>
                    <a:lnTo>
                      <a:pt x="12209" y="21600"/>
                    </a:lnTo>
                    <a:lnTo>
                      <a:pt x="12209" y="21600"/>
                    </a:lnTo>
                    <a:lnTo>
                      <a:pt x="13148" y="21600"/>
                    </a:lnTo>
                    <a:lnTo>
                      <a:pt x="14087" y="21600"/>
                    </a:lnTo>
                    <a:lnTo>
                      <a:pt x="14087" y="21600"/>
                    </a:lnTo>
                    <a:lnTo>
                      <a:pt x="15026" y="21600"/>
                    </a:lnTo>
                    <a:lnTo>
                      <a:pt x="15965" y="21600"/>
                    </a:lnTo>
                    <a:lnTo>
                      <a:pt x="16904" y="18900"/>
                    </a:lnTo>
                    <a:lnTo>
                      <a:pt x="16904" y="18900"/>
                    </a:lnTo>
                    <a:lnTo>
                      <a:pt x="17843" y="18900"/>
                    </a:lnTo>
                    <a:lnTo>
                      <a:pt x="18783" y="18900"/>
                    </a:lnTo>
                    <a:lnTo>
                      <a:pt x="18783" y="16200"/>
                    </a:lnTo>
                    <a:lnTo>
                      <a:pt x="19722" y="16200"/>
                    </a:lnTo>
                    <a:lnTo>
                      <a:pt x="20661" y="16200"/>
                    </a:lnTo>
                    <a:lnTo>
                      <a:pt x="21600" y="16200"/>
                    </a:lnTo>
                    <a:lnTo>
                      <a:pt x="18783" y="2700"/>
                    </a:lnTo>
                    <a:lnTo>
                      <a:pt x="17843" y="2700"/>
                    </a:lnTo>
                    <a:lnTo>
                      <a:pt x="17843" y="2700"/>
                    </a:lnTo>
                    <a:lnTo>
                      <a:pt x="16904" y="5400"/>
                    </a:lnTo>
                    <a:lnTo>
                      <a:pt x="16904" y="5400"/>
                    </a:lnTo>
                    <a:lnTo>
                      <a:pt x="16904" y="5400"/>
                    </a:lnTo>
                    <a:lnTo>
                      <a:pt x="15965" y="5400"/>
                    </a:lnTo>
                    <a:lnTo>
                      <a:pt x="15965" y="5400"/>
                    </a:lnTo>
                    <a:lnTo>
                      <a:pt x="15026" y="5400"/>
                    </a:lnTo>
                    <a:lnTo>
                      <a:pt x="15026" y="5400"/>
                    </a:lnTo>
                    <a:lnTo>
                      <a:pt x="14087" y="5400"/>
                    </a:lnTo>
                    <a:lnTo>
                      <a:pt x="14087" y="5400"/>
                    </a:lnTo>
                    <a:lnTo>
                      <a:pt x="13148" y="5400"/>
                    </a:lnTo>
                    <a:lnTo>
                      <a:pt x="13148" y="5400"/>
                    </a:lnTo>
                    <a:lnTo>
                      <a:pt x="12209" y="5400"/>
                    </a:lnTo>
                    <a:lnTo>
                      <a:pt x="12209" y="5400"/>
                    </a:lnTo>
                    <a:lnTo>
                      <a:pt x="11270" y="5400"/>
                    </a:lnTo>
                    <a:lnTo>
                      <a:pt x="10330" y="5400"/>
                    </a:lnTo>
                    <a:lnTo>
                      <a:pt x="9391" y="5400"/>
                    </a:lnTo>
                    <a:lnTo>
                      <a:pt x="7513" y="2700"/>
                    </a:lnTo>
                    <a:lnTo>
                      <a:pt x="6574" y="2700"/>
                    </a:lnTo>
                    <a:lnTo>
                      <a:pt x="5635" y="0"/>
                    </a:lnTo>
                    <a:lnTo>
                      <a:pt x="3757" y="0"/>
                    </a:lnTo>
                    <a:lnTo>
                      <a:pt x="2817" y="0"/>
                    </a:lnTo>
                    <a:lnTo>
                      <a:pt x="939" y="0"/>
                    </a:lnTo>
                    <a:lnTo>
                      <a:pt x="939" y="0"/>
                    </a:lnTo>
                    <a:lnTo>
                      <a:pt x="0" y="135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74" name="Shape 5374"/>
              <p:cNvSpPr/>
              <p:nvPr/>
            </p:nvSpPr>
            <p:spPr>
              <a:xfrm>
                <a:off x="1208087" y="2008187"/>
                <a:ext cx="28576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600" y="21600"/>
                    </a:moveTo>
                    <a:lnTo>
                      <a:pt x="3600" y="21600"/>
                    </a:lnTo>
                    <a:lnTo>
                      <a:pt x="4800" y="19440"/>
                    </a:lnTo>
                    <a:lnTo>
                      <a:pt x="7200" y="15120"/>
                    </a:lnTo>
                    <a:lnTo>
                      <a:pt x="8400" y="15120"/>
                    </a:lnTo>
                    <a:lnTo>
                      <a:pt x="8400" y="15120"/>
                    </a:lnTo>
                    <a:lnTo>
                      <a:pt x="9600" y="12960"/>
                    </a:lnTo>
                    <a:lnTo>
                      <a:pt x="10800" y="12960"/>
                    </a:lnTo>
                    <a:lnTo>
                      <a:pt x="10800" y="12960"/>
                    </a:lnTo>
                    <a:lnTo>
                      <a:pt x="12000" y="12960"/>
                    </a:lnTo>
                    <a:lnTo>
                      <a:pt x="12000" y="12960"/>
                    </a:lnTo>
                    <a:lnTo>
                      <a:pt x="13200" y="12960"/>
                    </a:lnTo>
                    <a:lnTo>
                      <a:pt x="13200" y="12960"/>
                    </a:lnTo>
                    <a:lnTo>
                      <a:pt x="13200" y="12960"/>
                    </a:lnTo>
                    <a:lnTo>
                      <a:pt x="14400" y="10800"/>
                    </a:lnTo>
                    <a:lnTo>
                      <a:pt x="14400" y="10800"/>
                    </a:lnTo>
                    <a:lnTo>
                      <a:pt x="15600" y="10800"/>
                    </a:lnTo>
                    <a:lnTo>
                      <a:pt x="16800" y="10800"/>
                    </a:lnTo>
                    <a:lnTo>
                      <a:pt x="16800" y="10800"/>
                    </a:lnTo>
                    <a:lnTo>
                      <a:pt x="18000" y="10800"/>
                    </a:lnTo>
                    <a:lnTo>
                      <a:pt x="18000" y="12960"/>
                    </a:lnTo>
                    <a:lnTo>
                      <a:pt x="19200" y="12960"/>
                    </a:lnTo>
                    <a:lnTo>
                      <a:pt x="19200" y="12960"/>
                    </a:lnTo>
                    <a:lnTo>
                      <a:pt x="20400" y="12960"/>
                    </a:lnTo>
                    <a:lnTo>
                      <a:pt x="21600" y="2160"/>
                    </a:lnTo>
                    <a:lnTo>
                      <a:pt x="20400" y="0"/>
                    </a:lnTo>
                    <a:lnTo>
                      <a:pt x="20400" y="0"/>
                    </a:lnTo>
                    <a:lnTo>
                      <a:pt x="19200" y="0"/>
                    </a:lnTo>
                    <a:lnTo>
                      <a:pt x="18000" y="0"/>
                    </a:lnTo>
                    <a:lnTo>
                      <a:pt x="16800" y="0"/>
                    </a:lnTo>
                    <a:lnTo>
                      <a:pt x="16800" y="0"/>
                    </a:lnTo>
                    <a:lnTo>
                      <a:pt x="15600" y="0"/>
                    </a:lnTo>
                    <a:lnTo>
                      <a:pt x="14400" y="0"/>
                    </a:lnTo>
                    <a:lnTo>
                      <a:pt x="13200" y="0"/>
                    </a:lnTo>
                    <a:lnTo>
                      <a:pt x="13200" y="0"/>
                    </a:lnTo>
                    <a:lnTo>
                      <a:pt x="12000" y="0"/>
                    </a:lnTo>
                    <a:lnTo>
                      <a:pt x="10800" y="0"/>
                    </a:lnTo>
                    <a:lnTo>
                      <a:pt x="10800" y="2160"/>
                    </a:lnTo>
                    <a:lnTo>
                      <a:pt x="9600" y="2160"/>
                    </a:lnTo>
                    <a:lnTo>
                      <a:pt x="9600" y="2160"/>
                    </a:lnTo>
                    <a:lnTo>
                      <a:pt x="8400" y="2160"/>
                    </a:lnTo>
                    <a:lnTo>
                      <a:pt x="7200" y="2160"/>
                    </a:lnTo>
                    <a:lnTo>
                      <a:pt x="6000" y="4320"/>
                    </a:lnTo>
                    <a:lnTo>
                      <a:pt x="4800" y="6480"/>
                    </a:lnTo>
                    <a:lnTo>
                      <a:pt x="3600" y="6480"/>
                    </a:lnTo>
                    <a:lnTo>
                      <a:pt x="2400" y="8640"/>
                    </a:lnTo>
                    <a:lnTo>
                      <a:pt x="0" y="10800"/>
                    </a:lnTo>
                    <a:lnTo>
                      <a:pt x="0" y="10800"/>
                    </a:lnTo>
                    <a:lnTo>
                      <a:pt x="3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75" name="Shape 5375"/>
              <p:cNvSpPr/>
              <p:nvPr/>
            </p:nvSpPr>
            <p:spPr>
              <a:xfrm>
                <a:off x="1173162" y="2016125"/>
                <a:ext cx="39688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592" y="21600"/>
                    </a:moveTo>
                    <a:lnTo>
                      <a:pt x="4320" y="20571"/>
                    </a:lnTo>
                    <a:lnTo>
                      <a:pt x="5184" y="19543"/>
                    </a:lnTo>
                    <a:lnTo>
                      <a:pt x="6048" y="19543"/>
                    </a:lnTo>
                    <a:lnTo>
                      <a:pt x="7776" y="18514"/>
                    </a:lnTo>
                    <a:lnTo>
                      <a:pt x="9504" y="16457"/>
                    </a:lnTo>
                    <a:lnTo>
                      <a:pt x="10368" y="15429"/>
                    </a:lnTo>
                    <a:lnTo>
                      <a:pt x="12096" y="14400"/>
                    </a:lnTo>
                    <a:lnTo>
                      <a:pt x="12960" y="13371"/>
                    </a:lnTo>
                    <a:lnTo>
                      <a:pt x="13824" y="12343"/>
                    </a:lnTo>
                    <a:lnTo>
                      <a:pt x="15552" y="11314"/>
                    </a:lnTo>
                    <a:lnTo>
                      <a:pt x="15552" y="10286"/>
                    </a:lnTo>
                    <a:lnTo>
                      <a:pt x="16416" y="9257"/>
                    </a:lnTo>
                    <a:lnTo>
                      <a:pt x="17280" y="8229"/>
                    </a:lnTo>
                    <a:lnTo>
                      <a:pt x="18144" y="8229"/>
                    </a:lnTo>
                    <a:lnTo>
                      <a:pt x="18144" y="7200"/>
                    </a:lnTo>
                    <a:lnTo>
                      <a:pt x="19008" y="6171"/>
                    </a:lnTo>
                    <a:lnTo>
                      <a:pt x="19872" y="6171"/>
                    </a:lnTo>
                    <a:lnTo>
                      <a:pt x="19872" y="5143"/>
                    </a:lnTo>
                    <a:lnTo>
                      <a:pt x="20736" y="5143"/>
                    </a:lnTo>
                    <a:lnTo>
                      <a:pt x="21600" y="5143"/>
                    </a:lnTo>
                    <a:lnTo>
                      <a:pt x="19008" y="0"/>
                    </a:lnTo>
                    <a:lnTo>
                      <a:pt x="18144" y="1029"/>
                    </a:lnTo>
                    <a:lnTo>
                      <a:pt x="17280" y="1029"/>
                    </a:lnTo>
                    <a:lnTo>
                      <a:pt x="17280" y="1029"/>
                    </a:lnTo>
                    <a:lnTo>
                      <a:pt x="16416" y="2057"/>
                    </a:lnTo>
                    <a:lnTo>
                      <a:pt x="15552" y="3086"/>
                    </a:lnTo>
                    <a:lnTo>
                      <a:pt x="14688" y="4114"/>
                    </a:lnTo>
                    <a:lnTo>
                      <a:pt x="13824" y="4114"/>
                    </a:lnTo>
                    <a:lnTo>
                      <a:pt x="12960" y="5143"/>
                    </a:lnTo>
                    <a:lnTo>
                      <a:pt x="12960" y="6171"/>
                    </a:lnTo>
                    <a:lnTo>
                      <a:pt x="12096" y="7200"/>
                    </a:lnTo>
                    <a:lnTo>
                      <a:pt x="11232" y="8229"/>
                    </a:lnTo>
                    <a:lnTo>
                      <a:pt x="10368" y="8229"/>
                    </a:lnTo>
                    <a:lnTo>
                      <a:pt x="9504" y="10286"/>
                    </a:lnTo>
                    <a:lnTo>
                      <a:pt x="7776" y="11314"/>
                    </a:lnTo>
                    <a:lnTo>
                      <a:pt x="6048" y="12343"/>
                    </a:lnTo>
                    <a:lnTo>
                      <a:pt x="5184" y="13371"/>
                    </a:lnTo>
                    <a:lnTo>
                      <a:pt x="3456" y="14400"/>
                    </a:lnTo>
                    <a:lnTo>
                      <a:pt x="2592" y="15429"/>
                    </a:lnTo>
                    <a:lnTo>
                      <a:pt x="1728" y="16457"/>
                    </a:lnTo>
                    <a:lnTo>
                      <a:pt x="0" y="17486"/>
                    </a:lnTo>
                    <a:lnTo>
                      <a:pt x="2592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76" name="Shape 5376"/>
              <p:cNvSpPr/>
              <p:nvPr/>
            </p:nvSpPr>
            <p:spPr>
              <a:xfrm>
                <a:off x="1139825" y="1993900"/>
                <a:ext cx="90488" cy="746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21600" y="17923"/>
                    </a:lnTo>
                    <a:lnTo>
                      <a:pt x="21600" y="17923"/>
                    </a:lnTo>
                    <a:lnTo>
                      <a:pt x="21600" y="17923"/>
                    </a:lnTo>
                    <a:lnTo>
                      <a:pt x="21600" y="17464"/>
                    </a:lnTo>
                    <a:lnTo>
                      <a:pt x="21600" y="17464"/>
                    </a:lnTo>
                    <a:lnTo>
                      <a:pt x="21600" y="17464"/>
                    </a:lnTo>
                    <a:lnTo>
                      <a:pt x="21600" y="17464"/>
                    </a:lnTo>
                    <a:lnTo>
                      <a:pt x="21221" y="17464"/>
                    </a:lnTo>
                    <a:lnTo>
                      <a:pt x="21221" y="17464"/>
                    </a:lnTo>
                    <a:lnTo>
                      <a:pt x="21221" y="17464"/>
                    </a:lnTo>
                    <a:lnTo>
                      <a:pt x="21221" y="17464"/>
                    </a:lnTo>
                    <a:lnTo>
                      <a:pt x="21221" y="17464"/>
                    </a:lnTo>
                    <a:lnTo>
                      <a:pt x="20842" y="17464"/>
                    </a:lnTo>
                    <a:lnTo>
                      <a:pt x="20842" y="17004"/>
                    </a:lnTo>
                    <a:lnTo>
                      <a:pt x="20842" y="17004"/>
                    </a:lnTo>
                    <a:lnTo>
                      <a:pt x="20842" y="17004"/>
                    </a:lnTo>
                    <a:lnTo>
                      <a:pt x="20842" y="17004"/>
                    </a:lnTo>
                    <a:lnTo>
                      <a:pt x="20842" y="17004"/>
                    </a:lnTo>
                    <a:lnTo>
                      <a:pt x="20842" y="17004"/>
                    </a:lnTo>
                    <a:lnTo>
                      <a:pt x="20463" y="17004"/>
                    </a:lnTo>
                    <a:lnTo>
                      <a:pt x="20463" y="17004"/>
                    </a:lnTo>
                    <a:lnTo>
                      <a:pt x="20463" y="16545"/>
                    </a:lnTo>
                    <a:lnTo>
                      <a:pt x="20463" y="16545"/>
                    </a:lnTo>
                    <a:lnTo>
                      <a:pt x="20463" y="16545"/>
                    </a:lnTo>
                    <a:lnTo>
                      <a:pt x="20463" y="16545"/>
                    </a:lnTo>
                    <a:lnTo>
                      <a:pt x="20463" y="16545"/>
                    </a:lnTo>
                    <a:lnTo>
                      <a:pt x="20084" y="16545"/>
                    </a:lnTo>
                    <a:lnTo>
                      <a:pt x="20084" y="16545"/>
                    </a:lnTo>
                    <a:lnTo>
                      <a:pt x="20084" y="16545"/>
                    </a:lnTo>
                    <a:lnTo>
                      <a:pt x="20084" y="16545"/>
                    </a:lnTo>
                    <a:lnTo>
                      <a:pt x="20084" y="16085"/>
                    </a:lnTo>
                    <a:lnTo>
                      <a:pt x="19705" y="16085"/>
                    </a:lnTo>
                    <a:lnTo>
                      <a:pt x="19705" y="16085"/>
                    </a:lnTo>
                    <a:lnTo>
                      <a:pt x="19705" y="16085"/>
                    </a:lnTo>
                    <a:lnTo>
                      <a:pt x="19705" y="16085"/>
                    </a:lnTo>
                    <a:lnTo>
                      <a:pt x="19705" y="16085"/>
                    </a:lnTo>
                    <a:lnTo>
                      <a:pt x="19705" y="16085"/>
                    </a:lnTo>
                    <a:lnTo>
                      <a:pt x="19705" y="16085"/>
                    </a:lnTo>
                    <a:lnTo>
                      <a:pt x="19705" y="16085"/>
                    </a:lnTo>
                    <a:lnTo>
                      <a:pt x="19326" y="15626"/>
                    </a:lnTo>
                    <a:lnTo>
                      <a:pt x="19326" y="15626"/>
                    </a:lnTo>
                    <a:lnTo>
                      <a:pt x="19326" y="15626"/>
                    </a:lnTo>
                    <a:lnTo>
                      <a:pt x="19326" y="15626"/>
                    </a:lnTo>
                    <a:lnTo>
                      <a:pt x="19326" y="15626"/>
                    </a:lnTo>
                    <a:lnTo>
                      <a:pt x="19326" y="15626"/>
                    </a:lnTo>
                    <a:lnTo>
                      <a:pt x="19326" y="15626"/>
                    </a:lnTo>
                    <a:lnTo>
                      <a:pt x="18947" y="15166"/>
                    </a:lnTo>
                    <a:lnTo>
                      <a:pt x="18947" y="15166"/>
                    </a:lnTo>
                    <a:lnTo>
                      <a:pt x="18947" y="15166"/>
                    </a:lnTo>
                    <a:lnTo>
                      <a:pt x="18947" y="15166"/>
                    </a:lnTo>
                    <a:lnTo>
                      <a:pt x="18947" y="15166"/>
                    </a:lnTo>
                    <a:lnTo>
                      <a:pt x="18947" y="15166"/>
                    </a:lnTo>
                    <a:lnTo>
                      <a:pt x="18568" y="15166"/>
                    </a:lnTo>
                    <a:lnTo>
                      <a:pt x="18568" y="15166"/>
                    </a:lnTo>
                    <a:lnTo>
                      <a:pt x="18568" y="15166"/>
                    </a:lnTo>
                    <a:lnTo>
                      <a:pt x="18568" y="14706"/>
                    </a:lnTo>
                    <a:lnTo>
                      <a:pt x="18568" y="14706"/>
                    </a:lnTo>
                    <a:lnTo>
                      <a:pt x="18568" y="14706"/>
                    </a:lnTo>
                    <a:lnTo>
                      <a:pt x="18568" y="14706"/>
                    </a:lnTo>
                    <a:lnTo>
                      <a:pt x="18568" y="14706"/>
                    </a:lnTo>
                    <a:lnTo>
                      <a:pt x="18189" y="14706"/>
                    </a:lnTo>
                    <a:lnTo>
                      <a:pt x="18189" y="14706"/>
                    </a:lnTo>
                    <a:lnTo>
                      <a:pt x="18189" y="14706"/>
                    </a:lnTo>
                    <a:lnTo>
                      <a:pt x="18189" y="14247"/>
                    </a:lnTo>
                    <a:lnTo>
                      <a:pt x="18189" y="14247"/>
                    </a:lnTo>
                    <a:lnTo>
                      <a:pt x="18189" y="14247"/>
                    </a:lnTo>
                    <a:lnTo>
                      <a:pt x="18189" y="14247"/>
                    </a:lnTo>
                    <a:lnTo>
                      <a:pt x="18189" y="14247"/>
                    </a:lnTo>
                    <a:lnTo>
                      <a:pt x="17811" y="14247"/>
                    </a:lnTo>
                    <a:lnTo>
                      <a:pt x="17811" y="14247"/>
                    </a:lnTo>
                    <a:lnTo>
                      <a:pt x="17811" y="13787"/>
                    </a:lnTo>
                    <a:lnTo>
                      <a:pt x="17811" y="13787"/>
                    </a:lnTo>
                    <a:lnTo>
                      <a:pt x="17811" y="13787"/>
                    </a:lnTo>
                    <a:lnTo>
                      <a:pt x="17811" y="13787"/>
                    </a:lnTo>
                    <a:lnTo>
                      <a:pt x="17811" y="13787"/>
                    </a:lnTo>
                    <a:lnTo>
                      <a:pt x="17432" y="13787"/>
                    </a:lnTo>
                    <a:lnTo>
                      <a:pt x="17432" y="13787"/>
                    </a:lnTo>
                    <a:lnTo>
                      <a:pt x="17432" y="13787"/>
                    </a:lnTo>
                    <a:lnTo>
                      <a:pt x="17432" y="13328"/>
                    </a:lnTo>
                    <a:lnTo>
                      <a:pt x="17432" y="13328"/>
                    </a:lnTo>
                    <a:lnTo>
                      <a:pt x="17432" y="13328"/>
                    </a:lnTo>
                    <a:lnTo>
                      <a:pt x="17432" y="13328"/>
                    </a:lnTo>
                    <a:lnTo>
                      <a:pt x="17432" y="13328"/>
                    </a:lnTo>
                    <a:lnTo>
                      <a:pt x="17432" y="13328"/>
                    </a:lnTo>
                    <a:lnTo>
                      <a:pt x="17053" y="13328"/>
                    </a:lnTo>
                    <a:lnTo>
                      <a:pt x="17053" y="13328"/>
                    </a:lnTo>
                    <a:lnTo>
                      <a:pt x="17053" y="12868"/>
                    </a:lnTo>
                    <a:lnTo>
                      <a:pt x="17053" y="12868"/>
                    </a:lnTo>
                    <a:lnTo>
                      <a:pt x="17053" y="12868"/>
                    </a:lnTo>
                    <a:lnTo>
                      <a:pt x="17053" y="12868"/>
                    </a:lnTo>
                    <a:lnTo>
                      <a:pt x="17053" y="12868"/>
                    </a:lnTo>
                    <a:lnTo>
                      <a:pt x="17053" y="12868"/>
                    </a:lnTo>
                    <a:lnTo>
                      <a:pt x="17053" y="12409"/>
                    </a:lnTo>
                    <a:lnTo>
                      <a:pt x="16674" y="12409"/>
                    </a:lnTo>
                    <a:lnTo>
                      <a:pt x="16674" y="12409"/>
                    </a:lnTo>
                    <a:lnTo>
                      <a:pt x="16674" y="12409"/>
                    </a:lnTo>
                    <a:lnTo>
                      <a:pt x="16674" y="12409"/>
                    </a:lnTo>
                    <a:lnTo>
                      <a:pt x="16674" y="12409"/>
                    </a:lnTo>
                    <a:lnTo>
                      <a:pt x="16674" y="12409"/>
                    </a:lnTo>
                    <a:lnTo>
                      <a:pt x="16674" y="12409"/>
                    </a:lnTo>
                    <a:lnTo>
                      <a:pt x="16295" y="11949"/>
                    </a:lnTo>
                    <a:lnTo>
                      <a:pt x="16295" y="11949"/>
                    </a:lnTo>
                    <a:lnTo>
                      <a:pt x="16295" y="11949"/>
                    </a:lnTo>
                    <a:lnTo>
                      <a:pt x="16295" y="11949"/>
                    </a:lnTo>
                    <a:lnTo>
                      <a:pt x="16295" y="11949"/>
                    </a:lnTo>
                    <a:lnTo>
                      <a:pt x="16295" y="11949"/>
                    </a:lnTo>
                    <a:lnTo>
                      <a:pt x="16295" y="11949"/>
                    </a:lnTo>
                    <a:lnTo>
                      <a:pt x="16295" y="11489"/>
                    </a:lnTo>
                    <a:lnTo>
                      <a:pt x="16295" y="11489"/>
                    </a:lnTo>
                    <a:lnTo>
                      <a:pt x="16295" y="11489"/>
                    </a:lnTo>
                    <a:lnTo>
                      <a:pt x="15916" y="11489"/>
                    </a:lnTo>
                    <a:lnTo>
                      <a:pt x="15916" y="11489"/>
                    </a:lnTo>
                    <a:lnTo>
                      <a:pt x="15916" y="11489"/>
                    </a:lnTo>
                    <a:lnTo>
                      <a:pt x="15916" y="11030"/>
                    </a:lnTo>
                    <a:lnTo>
                      <a:pt x="15916" y="11030"/>
                    </a:lnTo>
                    <a:lnTo>
                      <a:pt x="15916" y="11030"/>
                    </a:lnTo>
                    <a:lnTo>
                      <a:pt x="15916" y="11030"/>
                    </a:lnTo>
                    <a:lnTo>
                      <a:pt x="15916" y="11030"/>
                    </a:lnTo>
                    <a:lnTo>
                      <a:pt x="15916" y="11030"/>
                    </a:lnTo>
                    <a:lnTo>
                      <a:pt x="15916" y="11030"/>
                    </a:lnTo>
                    <a:lnTo>
                      <a:pt x="15916" y="10570"/>
                    </a:lnTo>
                    <a:lnTo>
                      <a:pt x="15537" y="10570"/>
                    </a:lnTo>
                    <a:lnTo>
                      <a:pt x="15537" y="10570"/>
                    </a:lnTo>
                    <a:lnTo>
                      <a:pt x="15537" y="10570"/>
                    </a:lnTo>
                    <a:lnTo>
                      <a:pt x="15537" y="10570"/>
                    </a:lnTo>
                    <a:lnTo>
                      <a:pt x="15537" y="10570"/>
                    </a:lnTo>
                    <a:lnTo>
                      <a:pt x="15537" y="10111"/>
                    </a:lnTo>
                    <a:lnTo>
                      <a:pt x="15537" y="10111"/>
                    </a:lnTo>
                    <a:lnTo>
                      <a:pt x="15537" y="10111"/>
                    </a:lnTo>
                    <a:lnTo>
                      <a:pt x="15537" y="10111"/>
                    </a:lnTo>
                    <a:lnTo>
                      <a:pt x="15158" y="10111"/>
                    </a:lnTo>
                    <a:lnTo>
                      <a:pt x="15158" y="10111"/>
                    </a:lnTo>
                    <a:lnTo>
                      <a:pt x="15158" y="10111"/>
                    </a:lnTo>
                    <a:lnTo>
                      <a:pt x="15158" y="9651"/>
                    </a:lnTo>
                    <a:lnTo>
                      <a:pt x="15158" y="9651"/>
                    </a:lnTo>
                    <a:lnTo>
                      <a:pt x="15158" y="9651"/>
                    </a:lnTo>
                    <a:lnTo>
                      <a:pt x="15158" y="9651"/>
                    </a:lnTo>
                    <a:lnTo>
                      <a:pt x="15158" y="9651"/>
                    </a:lnTo>
                    <a:lnTo>
                      <a:pt x="15158" y="9651"/>
                    </a:lnTo>
                    <a:lnTo>
                      <a:pt x="15158" y="9651"/>
                    </a:lnTo>
                    <a:lnTo>
                      <a:pt x="15158" y="9191"/>
                    </a:lnTo>
                    <a:lnTo>
                      <a:pt x="15158" y="9191"/>
                    </a:lnTo>
                    <a:lnTo>
                      <a:pt x="14779" y="9191"/>
                    </a:lnTo>
                    <a:lnTo>
                      <a:pt x="14779" y="9191"/>
                    </a:lnTo>
                    <a:lnTo>
                      <a:pt x="14779" y="9191"/>
                    </a:lnTo>
                    <a:lnTo>
                      <a:pt x="14779" y="8732"/>
                    </a:lnTo>
                    <a:lnTo>
                      <a:pt x="14779" y="8732"/>
                    </a:lnTo>
                    <a:lnTo>
                      <a:pt x="14779" y="8732"/>
                    </a:lnTo>
                    <a:lnTo>
                      <a:pt x="14779" y="8732"/>
                    </a:lnTo>
                    <a:lnTo>
                      <a:pt x="14779" y="8732"/>
                    </a:lnTo>
                    <a:lnTo>
                      <a:pt x="14779" y="8732"/>
                    </a:lnTo>
                    <a:lnTo>
                      <a:pt x="14779" y="8732"/>
                    </a:lnTo>
                    <a:lnTo>
                      <a:pt x="14779" y="8272"/>
                    </a:lnTo>
                    <a:lnTo>
                      <a:pt x="14779" y="8272"/>
                    </a:lnTo>
                    <a:lnTo>
                      <a:pt x="14779" y="8272"/>
                    </a:lnTo>
                    <a:lnTo>
                      <a:pt x="14400" y="8272"/>
                    </a:lnTo>
                    <a:lnTo>
                      <a:pt x="14400" y="8272"/>
                    </a:lnTo>
                    <a:lnTo>
                      <a:pt x="14400" y="8272"/>
                    </a:lnTo>
                    <a:lnTo>
                      <a:pt x="14400" y="8272"/>
                    </a:lnTo>
                    <a:lnTo>
                      <a:pt x="14400" y="7813"/>
                    </a:lnTo>
                    <a:lnTo>
                      <a:pt x="14400" y="7813"/>
                    </a:lnTo>
                    <a:lnTo>
                      <a:pt x="14400" y="7813"/>
                    </a:lnTo>
                    <a:lnTo>
                      <a:pt x="14400" y="7813"/>
                    </a:lnTo>
                    <a:lnTo>
                      <a:pt x="14400" y="7813"/>
                    </a:lnTo>
                    <a:lnTo>
                      <a:pt x="14400" y="7353"/>
                    </a:lnTo>
                    <a:lnTo>
                      <a:pt x="14400" y="7353"/>
                    </a:lnTo>
                    <a:lnTo>
                      <a:pt x="14400" y="7353"/>
                    </a:lnTo>
                    <a:lnTo>
                      <a:pt x="14021" y="7353"/>
                    </a:lnTo>
                    <a:lnTo>
                      <a:pt x="14021" y="7353"/>
                    </a:lnTo>
                    <a:lnTo>
                      <a:pt x="14021" y="7353"/>
                    </a:lnTo>
                    <a:lnTo>
                      <a:pt x="14021" y="6894"/>
                    </a:lnTo>
                    <a:lnTo>
                      <a:pt x="14021" y="6894"/>
                    </a:lnTo>
                    <a:lnTo>
                      <a:pt x="14021" y="6894"/>
                    </a:lnTo>
                    <a:lnTo>
                      <a:pt x="14021" y="6894"/>
                    </a:lnTo>
                    <a:lnTo>
                      <a:pt x="14021" y="6894"/>
                    </a:lnTo>
                    <a:lnTo>
                      <a:pt x="14021" y="6894"/>
                    </a:lnTo>
                    <a:lnTo>
                      <a:pt x="14021" y="6894"/>
                    </a:lnTo>
                    <a:lnTo>
                      <a:pt x="14021" y="6434"/>
                    </a:lnTo>
                    <a:lnTo>
                      <a:pt x="14021" y="6434"/>
                    </a:lnTo>
                    <a:lnTo>
                      <a:pt x="14021" y="6434"/>
                    </a:lnTo>
                    <a:lnTo>
                      <a:pt x="14021" y="6434"/>
                    </a:lnTo>
                    <a:lnTo>
                      <a:pt x="14021" y="6434"/>
                    </a:lnTo>
                    <a:lnTo>
                      <a:pt x="14021" y="5974"/>
                    </a:lnTo>
                    <a:lnTo>
                      <a:pt x="13642" y="5974"/>
                    </a:lnTo>
                    <a:lnTo>
                      <a:pt x="13642" y="5974"/>
                    </a:lnTo>
                    <a:lnTo>
                      <a:pt x="13642" y="5974"/>
                    </a:lnTo>
                    <a:lnTo>
                      <a:pt x="13642" y="5974"/>
                    </a:lnTo>
                    <a:lnTo>
                      <a:pt x="13642" y="5974"/>
                    </a:lnTo>
                    <a:lnTo>
                      <a:pt x="13642" y="5515"/>
                    </a:lnTo>
                    <a:lnTo>
                      <a:pt x="13642" y="5515"/>
                    </a:lnTo>
                    <a:lnTo>
                      <a:pt x="13642" y="5515"/>
                    </a:lnTo>
                    <a:lnTo>
                      <a:pt x="13642" y="5515"/>
                    </a:lnTo>
                    <a:lnTo>
                      <a:pt x="13642" y="5515"/>
                    </a:lnTo>
                    <a:lnTo>
                      <a:pt x="13642" y="5515"/>
                    </a:lnTo>
                    <a:lnTo>
                      <a:pt x="13642" y="5055"/>
                    </a:lnTo>
                    <a:lnTo>
                      <a:pt x="13642" y="5055"/>
                    </a:lnTo>
                    <a:lnTo>
                      <a:pt x="13642" y="5055"/>
                    </a:lnTo>
                    <a:lnTo>
                      <a:pt x="13642" y="5055"/>
                    </a:lnTo>
                    <a:lnTo>
                      <a:pt x="13642" y="5055"/>
                    </a:lnTo>
                    <a:lnTo>
                      <a:pt x="13642" y="4596"/>
                    </a:lnTo>
                    <a:lnTo>
                      <a:pt x="13642" y="4596"/>
                    </a:lnTo>
                    <a:lnTo>
                      <a:pt x="13642" y="4596"/>
                    </a:lnTo>
                    <a:lnTo>
                      <a:pt x="13642" y="4596"/>
                    </a:lnTo>
                    <a:lnTo>
                      <a:pt x="13263" y="4596"/>
                    </a:lnTo>
                    <a:lnTo>
                      <a:pt x="13263" y="4596"/>
                    </a:lnTo>
                    <a:lnTo>
                      <a:pt x="13263" y="4136"/>
                    </a:lnTo>
                    <a:lnTo>
                      <a:pt x="13263" y="4136"/>
                    </a:lnTo>
                    <a:lnTo>
                      <a:pt x="13263" y="4136"/>
                    </a:lnTo>
                    <a:lnTo>
                      <a:pt x="13263" y="4136"/>
                    </a:lnTo>
                    <a:lnTo>
                      <a:pt x="13263" y="4136"/>
                    </a:lnTo>
                    <a:lnTo>
                      <a:pt x="13263" y="4136"/>
                    </a:lnTo>
                    <a:lnTo>
                      <a:pt x="13263" y="3677"/>
                    </a:lnTo>
                    <a:lnTo>
                      <a:pt x="13263" y="3677"/>
                    </a:lnTo>
                    <a:lnTo>
                      <a:pt x="13263" y="3677"/>
                    </a:lnTo>
                    <a:lnTo>
                      <a:pt x="13263" y="3677"/>
                    </a:lnTo>
                    <a:lnTo>
                      <a:pt x="13263" y="3217"/>
                    </a:lnTo>
                    <a:lnTo>
                      <a:pt x="13263" y="3217"/>
                    </a:lnTo>
                    <a:lnTo>
                      <a:pt x="13263" y="3217"/>
                    </a:lnTo>
                    <a:lnTo>
                      <a:pt x="13263" y="3217"/>
                    </a:lnTo>
                    <a:lnTo>
                      <a:pt x="13263" y="3217"/>
                    </a:lnTo>
                    <a:lnTo>
                      <a:pt x="13263" y="3217"/>
                    </a:lnTo>
                    <a:lnTo>
                      <a:pt x="13263" y="2757"/>
                    </a:lnTo>
                    <a:lnTo>
                      <a:pt x="13263" y="2757"/>
                    </a:lnTo>
                    <a:lnTo>
                      <a:pt x="12884" y="2757"/>
                    </a:lnTo>
                    <a:lnTo>
                      <a:pt x="12884" y="2757"/>
                    </a:lnTo>
                    <a:lnTo>
                      <a:pt x="12884" y="2757"/>
                    </a:lnTo>
                    <a:lnTo>
                      <a:pt x="12884" y="2757"/>
                    </a:lnTo>
                    <a:lnTo>
                      <a:pt x="12884" y="2298"/>
                    </a:lnTo>
                    <a:lnTo>
                      <a:pt x="12884" y="2298"/>
                    </a:lnTo>
                    <a:lnTo>
                      <a:pt x="12884" y="2298"/>
                    </a:lnTo>
                    <a:lnTo>
                      <a:pt x="12884" y="2298"/>
                    </a:lnTo>
                    <a:lnTo>
                      <a:pt x="12884" y="2298"/>
                    </a:lnTo>
                    <a:lnTo>
                      <a:pt x="12884" y="1838"/>
                    </a:lnTo>
                    <a:lnTo>
                      <a:pt x="12884" y="1838"/>
                    </a:lnTo>
                    <a:lnTo>
                      <a:pt x="12884" y="1838"/>
                    </a:lnTo>
                    <a:lnTo>
                      <a:pt x="12884" y="1838"/>
                    </a:lnTo>
                    <a:lnTo>
                      <a:pt x="12884" y="1838"/>
                    </a:lnTo>
                    <a:lnTo>
                      <a:pt x="12884" y="1379"/>
                    </a:lnTo>
                    <a:lnTo>
                      <a:pt x="12884" y="1379"/>
                    </a:lnTo>
                    <a:lnTo>
                      <a:pt x="12884" y="1379"/>
                    </a:lnTo>
                    <a:lnTo>
                      <a:pt x="12884" y="1379"/>
                    </a:lnTo>
                    <a:lnTo>
                      <a:pt x="12884" y="1379"/>
                    </a:lnTo>
                    <a:lnTo>
                      <a:pt x="12884" y="1379"/>
                    </a:lnTo>
                    <a:lnTo>
                      <a:pt x="12884" y="919"/>
                    </a:lnTo>
                    <a:lnTo>
                      <a:pt x="12884" y="919"/>
                    </a:lnTo>
                    <a:lnTo>
                      <a:pt x="12884" y="919"/>
                    </a:lnTo>
                    <a:lnTo>
                      <a:pt x="12884" y="919"/>
                    </a:lnTo>
                    <a:lnTo>
                      <a:pt x="12884" y="460"/>
                    </a:lnTo>
                    <a:lnTo>
                      <a:pt x="12884" y="460"/>
                    </a:lnTo>
                    <a:lnTo>
                      <a:pt x="12884" y="460"/>
                    </a:lnTo>
                    <a:lnTo>
                      <a:pt x="12884" y="460"/>
                    </a:lnTo>
                    <a:lnTo>
                      <a:pt x="12884" y="460"/>
                    </a:lnTo>
                    <a:lnTo>
                      <a:pt x="12884" y="460"/>
                    </a:lnTo>
                    <a:lnTo>
                      <a:pt x="12884" y="0"/>
                    </a:lnTo>
                    <a:lnTo>
                      <a:pt x="12884" y="0"/>
                    </a:lnTo>
                    <a:lnTo>
                      <a:pt x="12884" y="0"/>
                    </a:lnTo>
                    <a:lnTo>
                      <a:pt x="12884" y="0"/>
                    </a:lnTo>
                    <a:lnTo>
                      <a:pt x="12884" y="0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77" name="Shape 5377"/>
              <p:cNvSpPr/>
              <p:nvPr/>
            </p:nvSpPr>
            <p:spPr>
              <a:xfrm>
                <a:off x="1887537" y="1685925"/>
                <a:ext cx="15876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20400"/>
                    </a:lnTo>
                    <a:lnTo>
                      <a:pt x="21600" y="20400"/>
                    </a:lnTo>
                    <a:lnTo>
                      <a:pt x="21600" y="19200"/>
                    </a:lnTo>
                    <a:lnTo>
                      <a:pt x="21600" y="19200"/>
                    </a:lnTo>
                    <a:lnTo>
                      <a:pt x="21600" y="18000"/>
                    </a:lnTo>
                    <a:lnTo>
                      <a:pt x="21600" y="18000"/>
                    </a:lnTo>
                    <a:lnTo>
                      <a:pt x="19440" y="16800"/>
                    </a:lnTo>
                    <a:lnTo>
                      <a:pt x="19440" y="16800"/>
                    </a:lnTo>
                    <a:lnTo>
                      <a:pt x="17280" y="14400"/>
                    </a:lnTo>
                    <a:lnTo>
                      <a:pt x="17280" y="13200"/>
                    </a:lnTo>
                    <a:lnTo>
                      <a:pt x="15120" y="12000"/>
                    </a:lnTo>
                    <a:lnTo>
                      <a:pt x="15120" y="10800"/>
                    </a:lnTo>
                    <a:lnTo>
                      <a:pt x="15120" y="10800"/>
                    </a:lnTo>
                    <a:lnTo>
                      <a:pt x="15120" y="9600"/>
                    </a:lnTo>
                    <a:lnTo>
                      <a:pt x="15120" y="9600"/>
                    </a:lnTo>
                    <a:lnTo>
                      <a:pt x="15120" y="8400"/>
                    </a:lnTo>
                    <a:lnTo>
                      <a:pt x="12960" y="7200"/>
                    </a:lnTo>
                    <a:lnTo>
                      <a:pt x="12960" y="7200"/>
                    </a:lnTo>
                    <a:lnTo>
                      <a:pt x="12960" y="6000"/>
                    </a:lnTo>
                    <a:lnTo>
                      <a:pt x="12960" y="4800"/>
                    </a:lnTo>
                    <a:lnTo>
                      <a:pt x="12960" y="3600"/>
                    </a:lnTo>
                    <a:lnTo>
                      <a:pt x="12960" y="2400"/>
                    </a:lnTo>
                    <a:lnTo>
                      <a:pt x="12960" y="1200"/>
                    </a:lnTo>
                    <a:lnTo>
                      <a:pt x="12960" y="0"/>
                    </a:lnTo>
                    <a:lnTo>
                      <a:pt x="0" y="0"/>
                    </a:lnTo>
                    <a:lnTo>
                      <a:pt x="0" y="1200"/>
                    </a:lnTo>
                    <a:lnTo>
                      <a:pt x="2160" y="2400"/>
                    </a:lnTo>
                    <a:lnTo>
                      <a:pt x="2160" y="4800"/>
                    </a:lnTo>
                    <a:lnTo>
                      <a:pt x="2160" y="6000"/>
                    </a:lnTo>
                    <a:lnTo>
                      <a:pt x="2160" y="7200"/>
                    </a:lnTo>
                    <a:lnTo>
                      <a:pt x="2160" y="8400"/>
                    </a:lnTo>
                    <a:lnTo>
                      <a:pt x="2160" y="8400"/>
                    </a:lnTo>
                    <a:lnTo>
                      <a:pt x="2160" y="9600"/>
                    </a:lnTo>
                    <a:lnTo>
                      <a:pt x="2160" y="10800"/>
                    </a:lnTo>
                    <a:lnTo>
                      <a:pt x="4320" y="12000"/>
                    </a:lnTo>
                    <a:lnTo>
                      <a:pt x="4320" y="12000"/>
                    </a:lnTo>
                    <a:lnTo>
                      <a:pt x="4320" y="13200"/>
                    </a:lnTo>
                    <a:lnTo>
                      <a:pt x="4320" y="14400"/>
                    </a:lnTo>
                    <a:lnTo>
                      <a:pt x="6480" y="15600"/>
                    </a:lnTo>
                    <a:lnTo>
                      <a:pt x="8640" y="16800"/>
                    </a:lnTo>
                    <a:lnTo>
                      <a:pt x="8640" y="19200"/>
                    </a:lnTo>
                    <a:lnTo>
                      <a:pt x="8640" y="19200"/>
                    </a:lnTo>
                    <a:lnTo>
                      <a:pt x="8640" y="19200"/>
                    </a:lnTo>
                    <a:lnTo>
                      <a:pt x="10800" y="19200"/>
                    </a:lnTo>
                    <a:lnTo>
                      <a:pt x="10800" y="20400"/>
                    </a:lnTo>
                    <a:lnTo>
                      <a:pt x="10800" y="20400"/>
                    </a:lnTo>
                    <a:lnTo>
                      <a:pt x="10800" y="20400"/>
                    </a:lnTo>
                    <a:lnTo>
                      <a:pt x="10800" y="20400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78" name="Shape 5378"/>
              <p:cNvSpPr/>
              <p:nvPr/>
            </p:nvSpPr>
            <p:spPr>
              <a:xfrm>
                <a:off x="1882775" y="1714500"/>
                <a:ext cx="20638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646" y="21600"/>
                    </a:moveTo>
                    <a:lnTo>
                      <a:pt x="6646" y="21600"/>
                    </a:lnTo>
                    <a:lnTo>
                      <a:pt x="8308" y="20160"/>
                    </a:lnTo>
                    <a:lnTo>
                      <a:pt x="8308" y="20160"/>
                    </a:lnTo>
                    <a:lnTo>
                      <a:pt x="9969" y="18720"/>
                    </a:lnTo>
                    <a:lnTo>
                      <a:pt x="11631" y="17280"/>
                    </a:lnTo>
                    <a:lnTo>
                      <a:pt x="13292" y="15840"/>
                    </a:lnTo>
                    <a:lnTo>
                      <a:pt x="14954" y="14400"/>
                    </a:lnTo>
                    <a:lnTo>
                      <a:pt x="16615" y="14400"/>
                    </a:lnTo>
                    <a:lnTo>
                      <a:pt x="16615" y="12960"/>
                    </a:lnTo>
                    <a:lnTo>
                      <a:pt x="18277" y="11520"/>
                    </a:lnTo>
                    <a:lnTo>
                      <a:pt x="18277" y="10080"/>
                    </a:lnTo>
                    <a:lnTo>
                      <a:pt x="19938" y="8640"/>
                    </a:lnTo>
                    <a:lnTo>
                      <a:pt x="19938" y="7200"/>
                    </a:lnTo>
                    <a:lnTo>
                      <a:pt x="19938" y="5760"/>
                    </a:lnTo>
                    <a:lnTo>
                      <a:pt x="21600" y="5760"/>
                    </a:lnTo>
                    <a:lnTo>
                      <a:pt x="21600" y="4320"/>
                    </a:lnTo>
                    <a:lnTo>
                      <a:pt x="21600" y="2880"/>
                    </a:lnTo>
                    <a:lnTo>
                      <a:pt x="21600" y="1440"/>
                    </a:lnTo>
                    <a:lnTo>
                      <a:pt x="21600" y="0"/>
                    </a:lnTo>
                    <a:lnTo>
                      <a:pt x="13292" y="0"/>
                    </a:lnTo>
                    <a:lnTo>
                      <a:pt x="13292" y="1440"/>
                    </a:lnTo>
                    <a:lnTo>
                      <a:pt x="11631" y="2880"/>
                    </a:lnTo>
                    <a:lnTo>
                      <a:pt x="11631" y="2880"/>
                    </a:lnTo>
                    <a:lnTo>
                      <a:pt x="11631" y="2880"/>
                    </a:lnTo>
                    <a:lnTo>
                      <a:pt x="11631" y="4320"/>
                    </a:lnTo>
                    <a:lnTo>
                      <a:pt x="11631" y="4320"/>
                    </a:lnTo>
                    <a:lnTo>
                      <a:pt x="11631" y="5760"/>
                    </a:lnTo>
                    <a:lnTo>
                      <a:pt x="11631" y="5760"/>
                    </a:lnTo>
                    <a:lnTo>
                      <a:pt x="9969" y="7200"/>
                    </a:lnTo>
                    <a:lnTo>
                      <a:pt x="9969" y="7200"/>
                    </a:lnTo>
                    <a:lnTo>
                      <a:pt x="8308" y="8640"/>
                    </a:lnTo>
                    <a:lnTo>
                      <a:pt x="8308" y="10080"/>
                    </a:lnTo>
                    <a:lnTo>
                      <a:pt x="6646" y="10080"/>
                    </a:lnTo>
                    <a:lnTo>
                      <a:pt x="6646" y="11520"/>
                    </a:lnTo>
                    <a:lnTo>
                      <a:pt x="4985" y="12960"/>
                    </a:lnTo>
                    <a:lnTo>
                      <a:pt x="3323" y="12960"/>
                    </a:lnTo>
                    <a:lnTo>
                      <a:pt x="1662" y="14400"/>
                    </a:lnTo>
                    <a:lnTo>
                      <a:pt x="0" y="15840"/>
                    </a:lnTo>
                    <a:lnTo>
                      <a:pt x="0" y="15840"/>
                    </a:lnTo>
                    <a:lnTo>
                      <a:pt x="6646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79" name="Shape 5379"/>
              <p:cNvSpPr/>
              <p:nvPr/>
            </p:nvSpPr>
            <p:spPr>
              <a:xfrm>
                <a:off x="1866900" y="1731962"/>
                <a:ext cx="22225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714" y="21600"/>
                    </a:moveTo>
                    <a:lnTo>
                      <a:pt x="7714" y="21600"/>
                    </a:lnTo>
                    <a:lnTo>
                      <a:pt x="7714" y="20463"/>
                    </a:lnTo>
                    <a:lnTo>
                      <a:pt x="7714" y="19326"/>
                    </a:lnTo>
                    <a:lnTo>
                      <a:pt x="9257" y="18189"/>
                    </a:lnTo>
                    <a:lnTo>
                      <a:pt x="9257" y="17053"/>
                    </a:lnTo>
                    <a:lnTo>
                      <a:pt x="9257" y="15916"/>
                    </a:lnTo>
                    <a:lnTo>
                      <a:pt x="10800" y="14779"/>
                    </a:lnTo>
                    <a:lnTo>
                      <a:pt x="10800" y="13642"/>
                    </a:lnTo>
                    <a:lnTo>
                      <a:pt x="12343" y="12505"/>
                    </a:lnTo>
                    <a:lnTo>
                      <a:pt x="12343" y="11368"/>
                    </a:lnTo>
                    <a:lnTo>
                      <a:pt x="13886" y="10232"/>
                    </a:lnTo>
                    <a:lnTo>
                      <a:pt x="15429" y="9095"/>
                    </a:lnTo>
                    <a:lnTo>
                      <a:pt x="15429" y="7958"/>
                    </a:lnTo>
                    <a:lnTo>
                      <a:pt x="16971" y="6821"/>
                    </a:lnTo>
                    <a:lnTo>
                      <a:pt x="18514" y="5684"/>
                    </a:lnTo>
                    <a:lnTo>
                      <a:pt x="20057" y="5684"/>
                    </a:lnTo>
                    <a:lnTo>
                      <a:pt x="21600" y="4547"/>
                    </a:lnTo>
                    <a:lnTo>
                      <a:pt x="15429" y="0"/>
                    </a:lnTo>
                    <a:lnTo>
                      <a:pt x="13886" y="1137"/>
                    </a:lnTo>
                    <a:lnTo>
                      <a:pt x="12343" y="2274"/>
                    </a:lnTo>
                    <a:lnTo>
                      <a:pt x="10800" y="2274"/>
                    </a:lnTo>
                    <a:lnTo>
                      <a:pt x="9257" y="3411"/>
                    </a:lnTo>
                    <a:lnTo>
                      <a:pt x="7714" y="5684"/>
                    </a:lnTo>
                    <a:lnTo>
                      <a:pt x="7714" y="6821"/>
                    </a:lnTo>
                    <a:lnTo>
                      <a:pt x="6171" y="7958"/>
                    </a:lnTo>
                    <a:lnTo>
                      <a:pt x="4629" y="9095"/>
                    </a:lnTo>
                    <a:lnTo>
                      <a:pt x="4629" y="10232"/>
                    </a:lnTo>
                    <a:lnTo>
                      <a:pt x="3086" y="11368"/>
                    </a:lnTo>
                    <a:lnTo>
                      <a:pt x="1543" y="13642"/>
                    </a:lnTo>
                    <a:lnTo>
                      <a:pt x="1543" y="14779"/>
                    </a:lnTo>
                    <a:lnTo>
                      <a:pt x="0" y="15916"/>
                    </a:lnTo>
                    <a:lnTo>
                      <a:pt x="0" y="18189"/>
                    </a:lnTo>
                    <a:lnTo>
                      <a:pt x="0" y="19326"/>
                    </a:lnTo>
                    <a:lnTo>
                      <a:pt x="0" y="20463"/>
                    </a:lnTo>
                    <a:lnTo>
                      <a:pt x="0" y="20463"/>
                    </a:lnTo>
                    <a:lnTo>
                      <a:pt x="771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80" name="Shape 5380"/>
              <p:cNvSpPr/>
              <p:nvPr/>
            </p:nvSpPr>
            <p:spPr>
              <a:xfrm>
                <a:off x="1865312" y="1760537"/>
                <a:ext cx="15876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189"/>
                    </a:moveTo>
                    <a:lnTo>
                      <a:pt x="21600" y="18189"/>
                    </a:lnTo>
                    <a:lnTo>
                      <a:pt x="21600" y="17053"/>
                    </a:lnTo>
                    <a:lnTo>
                      <a:pt x="19440" y="15916"/>
                    </a:lnTo>
                    <a:lnTo>
                      <a:pt x="17280" y="14779"/>
                    </a:lnTo>
                    <a:lnTo>
                      <a:pt x="17280" y="13642"/>
                    </a:lnTo>
                    <a:lnTo>
                      <a:pt x="15120" y="12505"/>
                    </a:lnTo>
                    <a:lnTo>
                      <a:pt x="15120" y="12505"/>
                    </a:lnTo>
                    <a:lnTo>
                      <a:pt x="15120" y="11368"/>
                    </a:lnTo>
                    <a:lnTo>
                      <a:pt x="15120" y="11368"/>
                    </a:lnTo>
                    <a:lnTo>
                      <a:pt x="15120" y="11368"/>
                    </a:lnTo>
                    <a:lnTo>
                      <a:pt x="12960" y="10232"/>
                    </a:lnTo>
                    <a:lnTo>
                      <a:pt x="12960" y="10232"/>
                    </a:lnTo>
                    <a:lnTo>
                      <a:pt x="12960" y="9095"/>
                    </a:lnTo>
                    <a:lnTo>
                      <a:pt x="12960" y="7958"/>
                    </a:lnTo>
                    <a:lnTo>
                      <a:pt x="12960" y="7958"/>
                    </a:lnTo>
                    <a:lnTo>
                      <a:pt x="12960" y="6821"/>
                    </a:lnTo>
                    <a:lnTo>
                      <a:pt x="12960" y="5684"/>
                    </a:lnTo>
                    <a:lnTo>
                      <a:pt x="12960" y="4547"/>
                    </a:lnTo>
                    <a:lnTo>
                      <a:pt x="12960" y="3411"/>
                    </a:lnTo>
                    <a:lnTo>
                      <a:pt x="12960" y="2274"/>
                    </a:lnTo>
                    <a:lnTo>
                      <a:pt x="12960" y="1137"/>
                    </a:lnTo>
                    <a:lnTo>
                      <a:pt x="2160" y="0"/>
                    </a:lnTo>
                    <a:lnTo>
                      <a:pt x="2160" y="1137"/>
                    </a:lnTo>
                    <a:lnTo>
                      <a:pt x="0" y="2274"/>
                    </a:lnTo>
                    <a:lnTo>
                      <a:pt x="0" y="4547"/>
                    </a:lnTo>
                    <a:lnTo>
                      <a:pt x="0" y="5684"/>
                    </a:lnTo>
                    <a:lnTo>
                      <a:pt x="0" y="6821"/>
                    </a:lnTo>
                    <a:lnTo>
                      <a:pt x="2160" y="7958"/>
                    </a:lnTo>
                    <a:lnTo>
                      <a:pt x="2160" y="9095"/>
                    </a:lnTo>
                    <a:lnTo>
                      <a:pt x="2160" y="11368"/>
                    </a:lnTo>
                    <a:lnTo>
                      <a:pt x="2160" y="11368"/>
                    </a:lnTo>
                    <a:lnTo>
                      <a:pt x="2160" y="12505"/>
                    </a:lnTo>
                    <a:lnTo>
                      <a:pt x="2160" y="12505"/>
                    </a:lnTo>
                    <a:lnTo>
                      <a:pt x="4320" y="13642"/>
                    </a:lnTo>
                    <a:lnTo>
                      <a:pt x="4320" y="14779"/>
                    </a:lnTo>
                    <a:lnTo>
                      <a:pt x="4320" y="14779"/>
                    </a:lnTo>
                    <a:lnTo>
                      <a:pt x="4320" y="15916"/>
                    </a:lnTo>
                    <a:lnTo>
                      <a:pt x="6480" y="15916"/>
                    </a:lnTo>
                    <a:lnTo>
                      <a:pt x="8640" y="18189"/>
                    </a:lnTo>
                    <a:lnTo>
                      <a:pt x="8640" y="19326"/>
                    </a:lnTo>
                    <a:lnTo>
                      <a:pt x="10800" y="20463"/>
                    </a:lnTo>
                    <a:lnTo>
                      <a:pt x="12960" y="21600"/>
                    </a:lnTo>
                    <a:lnTo>
                      <a:pt x="12960" y="21600"/>
                    </a:lnTo>
                    <a:lnTo>
                      <a:pt x="21600" y="1818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81" name="Shape 5381"/>
              <p:cNvSpPr/>
              <p:nvPr/>
            </p:nvSpPr>
            <p:spPr>
              <a:xfrm>
                <a:off x="1874837" y="1785937"/>
                <a:ext cx="33338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20618"/>
                    </a:lnTo>
                    <a:lnTo>
                      <a:pt x="21600" y="20618"/>
                    </a:lnTo>
                    <a:lnTo>
                      <a:pt x="21600" y="19636"/>
                    </a:lnTo>
                    <a:lnTo>
                      <a:pt x="21600" y="19636"/>
                    </a:lnTo>
                    <a:lnTo>
                      <a:pt x="21600" y="18655"/>
                    </a:lnTo>
                    <a:lnTo>
                      <a:pt x="21600" y="17673"/>
                    </a:lnTo>
                    <a:lnTo>
                      <a:pt x="21600" y="16691"/>
                    </a:lnTo>
                    <a:lnTo>
                      <a:pt x="20571" y="15709"/>
                    </a:lnTo>
                    <a:lnTo>
                      <a:pt x="20571" y="14727"/>
                    </a:lnTo>
                    <a:lnTo>
                      <a:pt x="19543" y="14727"/>
                    </a:lnTo>
                    <a:lnTo>
                      <a:pt x="19543" y="13745"/>
                    </a:lnTo>
                    <a:lnTo>
                      <a:pt x="18514" y="12764"/>
                    </a:lnTo>
                    <a:lnTo>
                      <a:pt x="18514" y="11782"/>
                    </a:lnTo>
                    <a:lnTo>
                      <a:pt x="17486" y="11782"/>
                    </a:lnTo>
                    <a:lnTo>
                      <a:pt x="17486" y="10800"/>
                    </a:lnTo>
                    <a:lnTo>
                      <a:pt x="16457" y="10800"/>
                    </a:lnTo>
                    <a:lnTo>
                      <a:pt x="15429" y="9818"/>
                    </a:lnTo>
                    <a:lnTo>
                      <a:pt x="15429" y="8836"/>
                    </a:lnTo>
                    <a:lnTo>
                      <a:pt x="12343" y="6873"/>
                    </a:lnTo>
                    <a:lnTo>
                      <a:pt x="9257" y="3927"/>
                    </a:lnTo>
                    <a:lnTo>
                      <a:pt x="8229" y="2945"/>
                    </a:lnTo>
                    <a:lnTo>
                      <a:pt x="7200" y="1964"/>
                    </a:lnTo>
                    <a:lnTo>
                      <a:pt x="6171" y="1964"/>
                    </a:lnTo>
                    <a:lnTo>
                      <a:pt x="6171" y="982"/>
                    </a:lnTo>
                    <a:lnTo>
                      <a:pt x="5143" y="982"/>
                    </a:lnTo>
                    <a:lnTo>
                      <a:pt x="4114" y="0"/>
                    </a:lnTo>
                    <a:lnTo>
                      <a:pt x="0" y="2945"/>
                    </a:lnTo>
                    <a:lnTo>
                      <a:pt x="1029" y="3927"/>
                    </a:lnTo>
                    <a:lnTo>
                      <a:pt x="1029" y="4909"/>
                    </a:lnTo>
                    <a:lnTo>
                      <a:pt x="2057" y="4909"/>
                    </a:lnTo>
                    <a:lnTo>
                      <a:pt x="3086" y="5891"/>
                    </a:lnTo>
                    <a:lnTo>
                      <a:pt x="4114" y="6873"/>
                    </a:lnTo>
                    <a:lnTo>
                      <a:pt x="6171" y="8836"/>
                    </a:lnTo>
                    <a:lnTo>
                      <a:pt x="8229" y="10800"/>
                    </a:lnTo>
                    <a:lnTo>
                      <a:pt x="11314" y="12764"/>
                    </a:lnTo>
                    <a:lnTo>
                      <a:pt x="12343" y="13745"/>
                    </a:lnTo>
                    <a:lnTo>
                      <a:pt x="12343" y="13745"/>
                    </a:lnTo>
                    <a:lnTo>
                      <a:pt x="13371" y="14727"/>
                    </a:lnTo>
                    <a:lnTo>
                      <a:pt x="13371" y="14727"/>
                    </a:lnTo>
                    <a:lnTo>
                      <a:pt x="14400" y="15709"/>
                    </a:lnTo>
                    <a:lnTo>
                      <a:pt x="14400" y="16691"/>
                    </a:lnTo>
                    <a:lnTo>
                      <a:pt x="15429" y="16691"/>
                    </a:lnTo>
                    <a:lnTo>
                      <a:pt x="15429" y="16691"/>
                    </a:lnTo>
                    <a:lnTo>
                      <a:pt x="15429" y="17673"/>
                    </a:lnTo>
                    <a:lnTo>
                      <a:pt x="15429" y="17673"/>
                    </a:lnTo>
                    <a:lnTo>
                      <a:pt x="16457" y="18655"/>
                    </a:lnTo>
                    <a:lnTo>
                      <a:pt x="16457" y="18655"/>
                    </a:lnTo>
                    <a:lnTo>
                      <a:pt x="16457" y="19636"/>
                    </a:lnTo>
                    <a:lnTo>
                      <a:pt x="16457" y="19636"/>
                    </a:lnTo>
                    <a:lnTo>
                      <a:pt x="16457" y="19636"/>
                    </a:lnTo>
                    <a:lnTo>
                      <a:pt x="16457" y="19636"/>
                    </a:lnTo>
                    <a:lnTo>
                      <a:pt x="16457" y="20618"/>
                    </a:lnTo>
                    <a:lnTo>
                      <a:pt x="16457" y="20618"/>
                    </a:lnTo>
                    <a:lnTo>
                      <a:pt x="16457" y="20618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82" name="Shape 5382"/>
              <p:cNvSpPr/>
              <p:nvPr/>
            </p:nvSpPr>
            <p:spPr>
              <a:xfrm>
                <a:off x="1870075" y="1819275"/>
                <a:ext cx="38100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00" y="21600"/>
                    </a:moveTo>
                    <a:lnTo>
                      <a:pt x="1800" y="21600"/>
                    </a:lnTo>
                    <a:lnTo>
                      <a:pt x="4500" y="20329"/>
                    </a:lnTo>
                    <a:lnTo>
                      <a:pt x="8100" y="19059"/>
                    </a:lnTo>
                    <a:lnTo>
                      <a:pt x="9000" y="17788"/>
                    </a:lnTo>
                    <a:lnTo>
                      <a:pt x="10800" y="16518"/>
                    </a:lnTo>
                    <a:lnTo>
                      <a:pt x="11700" y="16518"/>
                    </a:lnTo>
                    <a:lnTo>
                      <a:pt x="12600" y="15247"/>
                    </a:lnTo>
                    <a:lnTo>
                      <a:pt x="13500" y="15247"/>
                    </a:lnTo>
                    <a:lnTo>
                      <a:pt x="13500" y="13976"/>
                    </a:lnTo>
                    <a:lnTo>
                      <a:pt x="14400" y="13976"/>
                    </a:lnTo>
                    <a:lnTo>
                      <a:pt x="15300" y="12706"/>
                    </a:lnTo>
                    <a:lnTo>
                      <a:pt x="16200" y="12706"/>
                    </a:lnTo>
                    <a:lnTo>
                      <a:pt x="16200" y="11435"/>
                    </a:lnTo>
                    <a:lnTo>
                      <a:pt x="17100" y="11435"/>
                    </a:lnTo>
                    <a:lnTo>
                      <a:pt x="18000" y="10165"/>
                    </a:lnTo>
                    <a:lnTo>
                      <a:pt x="18000" y="10165"/>
                    </a:lnTo>
                    <a:lnTo>
                      <a:pt x="18900" y="8894"/>
                    </a:lnTo>
                    <a:lnTo>
                      <a:pt x="19800" y="7624"/>
                    </a:lnTo>
                    <a:lnTo>
                      <a:pt x="19800" y="7624"/>
                    </a:lnTo>
                    <a:lnTo>
                      <a:pt x="20700" y="6353"/>
                    </a:lnTo>
                    <a:lnTo>
                      <a:pt x="20700" y="5082"/>
                    </a:lnTo>
                    <a:lnTo>
                      <a:pt x="20700" y="3812"/>
                    </a:lnTo>
                    <a:lnTo>
                      <a:pt x="21600" y="2541"/>
                    </a:lnTo>
                    <a:lnTo>
                      <a:pt x="21600" y="2541"/>
                    </a:lnTo>
                    <a:lnTo>
                      <a:pt x="21600" y="1271"/>
                    </a:lnTo>
                    <a:lnTo>
                      <a:pt x="17100" y="0"/>
                    </a:lnTo>
                    <a:lnTo>
                      <a:pt x="17100" y="0"/>
                    </a:lnTo>
                    <a:lnTo>
                      <a:pt x="17100" y="1271"/>
                    </a:lnTo>
                    <a:lnTo>
                      <a:pt x="16200" y="1271"/>
                    </a:lnTo>
                    <a:lnTo>
                      <a:pt x="16200" y="2541"/>
                    </a:lnTo>
                    <a:lnTo>
                      <a:pt x="16200" y="2541"/>
                    </a:lnTo>
                    <a:lnTo>
                      <a:pt x="16200" y="2541"/>
                    </a:lnTo>
                    <a:lnTo>
                      <a:pt x="15300" y="3812"/>
                    </a:lnTo>
                    <a:lnTo>
                      <a:pt x="15300" y="3812"/>
                    </a:lnTo>
                    <a:lnTo>
                      <a:pt x="15300" y="5082"/>
                    </a:lnTo>
                    <a:lnTo>
                      <a:pt x="14400" y="5082"/>
                    </a:lnTo>
                    <a:lnTo>
                      <a:pt x="14400" y="6353"/>
                    </a:lnTo>
                    <a:lnTo>
                      <a:pt x="13500" y="6353"/>
                    </a:lnTo>
                    <a:lnTo>
                      <a:pt x="13500" y="6353"/>
                    </a:lnTo>
                    <a:lnTo>
                      <a:pt x="12600" y="7624"/>
                    </a:lnTo>
                    <a:lnTo>
                      <a:pt x="11700" y="7624"/>
                    </a:lnTo>
                    <a:lnTo>
                      <a:pt x="11700" y="8894"/>
                    </a:lnTo>
                    <a:lnTo>
                      <a:pt x="10800" y="8894"/>
                    </a:lnTo>
                    <a:lnTo>
                      <a:pt x="9900" y="10165"/>
                    </a:lnTo>
                    <a:lnTo>
                      <a:pt x="9000" y="10165"/>
                    </a:lnTo>
                    <a:lnTo>
                      <a:pt x="9000" y="10165"/>
                    </a:lnTo>
                    <a:lnTo>
                      <a:pt x="7200" y="11435"/>
                    </a:lnTo>
                    <a:lnTo>
                      <a:pt x="6300" y="12706"/>
                    </a:lnTo>
                    <a:lnTo>
                      <a:pt x="2700" y="13976"/>
                    </a:lnTo>
                    <a:lnTo>
                      <a:pt x="0" y="15247"/>
                    </a:lnTo>
                    <a:lnTo>
                      <a:pt x="0" y="15247"/>
                    </a:lnTo>
                    <a:lnTo>
                      <a:pt x="1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83" name="Shape 5383"/>
              <p:cNvSpPr/>
              <p:nvPr/>
            </p:nvSpPr>
            <p:spPr>
              <a:xfrm>
                <a:off x="1835150" y="1838325"/>
                <a:ext cx="38100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500" y="21600"/>
                    </a:moveTo>
                    <a:lnTo>
                      <a:pt x="4500" y="21600"/>
                    </a:lnTo>
                    <a:lnTo>
                      <a:pt x="4500" y="21600"/>
                    </a:lnTo>
                    <a:lnTo>
                      <a:pt x="4500" y="21600"/>
                    </a:lnTo>
                    <a:lnTo>
                      <a:pt x="4500" y="20329"/>
                    </a:lnTo>
                    <a:lnTo>
                      <a:pt x="4500" y="20329"/>
                    </a:lnTo>
                    <a:lnTo>
                      <a:pt x="5400" y="19059"/>
                    </a:lnTo>
                    <a:lnTo>
                      <a:pt x="5400" y="19059"/>
                    </a:lnTo>
                    <a:lnTo>
                      <a:pt x="5400" y="19059"/>
                    </a:lnTo>
                    <a:lnTo>
                      <a:pt x="6300" y="17788"/>
                    </a:lnTo>
                    <a:lnTo>
                      <a:pt x="6300" y="17788"/>
                    </a:lnTo>
                    <a:lnTo>
                      <a:pt x="7200" y="16518"/>
                    </a:lnTo>
                    <a:lnTo>
                      <a:pt x="7200" y="16518"/>
                    </a:lnTo>
                    <a:lnTo>
                      <a:pt x="7200" y="15247"/>
                    </a:lnTo>
                    <a:lnTo>
                      <a:pt x="8100" y="15247"/>
                    </a:lnTo>
                    <a:lnTo>
                      <a:pt x="9000" y="15247"/>
                    </a:lnTo>
                    <a:lnTo>
                      <a:pt x="9000" y="13976"/>
                    </a:lnTo>
                    <a:lnTo>
                      <a:pt x="9900" y="13976"/>
                    </a:lnTo>
                    <a:lnTo>
                      <a:pt x="10800" y="12706"/>
                    </a:lnTo>
                    <a:lnTo>
                      <a:pt x="12600" y="11435"/>
                    </a:lnTo>
                    <a:lnTo>
                      <a:pt x="13500" y="11435"/>
                    </a:lnTo>
                    <a:lnTo>
                      <a:pt x="15300" y="10165"/>
                    </a:lnTo>
                    <a:lnTo>
                      <a:pt x="18000" y="8894"/>
                    </a:lnTo>
                    <a:lnTo>
                      <a:pt x="21600" y="6353"/>
                    </a:lnTo>
                    <a:lnTo>
                      <a:pt x="19800" y="0"/>
                    </a:lnTo>
                    <a:lnTo>
                      <a:pt x="16200" y="2541"/>
                    </a:lnTo>
                    <a:lnTo>
                      <a:pt x="13500" y="3812"/>
                    </a:lnTo>
                    <a:lnTo>
                      <a:pt x="11700" y="5082"/>
                    </a:lnTo>
                    <a:lnTo>
                      <a:pt x="10800" y="6353"/>
                    </a:lnTo>
                    <a:lnTo>
                      <a:pt x="9000" y="6353"/>
                    </a:lnTo>
                    <a:lnTo>
                      <a:pt x="7200" y="7624"/>
                    </a:lnTo>
                    <a:lnTo>
                      <a:pt x="7200" y="8894"/>
                    </a:lnTo>
                    <a:lnTo>
                      <a:pt x="6300" y="8894"/>
                    </a:lnTo>
                    <a:lnTo>
                      <a:pt x="5400" y="10165"/>
                    </a:lnTo>
                    <a:lnTo>
                      <a:pt x="4500" y="10165"/>
                    </a:lnTo>
                    <a:lnTo>
                      <a:pt x="4500" y="11435"/>
                    </a:lnTo>
                    <a:lnTo>
                      <a:pt x="3600" y="11435"/>
                    </a:lnTo>
                    <a:lnTo>
                      <a:pt x="2700" y="12706"/>
                    </a:lnTo>
                    <a:lnTo>
                      <a:pt x="2700" y="13976"/>
                    </a:lnTo>
                    <a:lnTo>
                      <a:pt x="1800" y="13976"/>
                    </a:lnTo>
                    <a:lnTo>
                      <a:pt x="1800" y="15247"/>
                    </a:lnTo>
                    <a:lnTo>
                      <a:pt x="900" y="15247"/>
                    </a:lnTo>
                    <a:lnTo>
                      <a:pt x="900" y="16518"/>
                    </a:lnTo>
                    <a:lnTo>
                      <a:pt x="0" y="17788"/>
                    </a:lnTo>
                    <a:lnTo>
                      <a:pt x="0" y="19059"/>
                    </a:lnTo>
                    <a:lnTo>
                      <a:pt x="0" y="20329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45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84" name="Shape 5384"/>
              <p:cNvSpPr/>
              <p:nvPr/>
            </p:nvSpPr>
            <p:spPr>
              <a:xfrm>
                <a:off x="1835150" y="1865312"/>
                <a:ext cx="31750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673"/>
                    </a:moveTo>
                    <a:lnTo>
                      <a:pt x="21600" y="17673"/>
                    </a:lnTo>
                    <a:lnTo>
                      <a:pt x="18360" y="14727"/>
                    </a:lnTo>
                    <a:lnTo>
                      <a:pt x="15120" y="12764"/>
                    </a:lnTo>
                    <a:lnTo>
                      <a:pt x="14040" y="11782"/>
                    </a:lnTo>
                    <a:lnTo>
                      <a:pt x="12960" y="10800"/>
                    </a:lnTo>
                    <a:lnTo>
                      <a:pt x="10800" y="9818"/>
                    </a:lnTo>
                    <a:lnTo>
                      <a:pt x="9720" y="8836"/>
                    </a:lnTo>
                    <a:lnTo>
                      <a:pt x="9720" y="7855"/>
                    </a:lnTo>
                    <a:lnTo>
                      <a:pt x="8640" y="7855"/>
                    </a:lnTo>
                    <a:lnTo>
                      <a:pt x="8640" y="6873"/>
                    </a:lnTo>
                    <a:lnTo>
                      <a:pt x="7560" y="5891"/>
                    </a:lnTo>
                    <a:lnTo>
                      <a:pt x="7560" y="5891"/>
                    </a:lnTo>
                    <a:lnTo>
                      <a:pt x="6480" y="4909"/>
                    </a:lnTo>
                    <a:lnTo>
                      <a:pt x="6480" y="4909"/>
                    </a:lnTo>
                    <a:lnTo>
                      <a:pt x="6480" y="3927"/>
                    </a:lnTo>
                    <a:lnTo>
                      <a:pt x="5400" y="3927"/>
                    </a:lnTo>
                    <a:lnTo>
                      <a:pt x="5400" y="2945"/>
                    </a:lnTo>
                    <a:lnTo>
                      <a:pt x="5400" y="2945"/>
                    </a:lnTo>
                    <a:lnTo>
                      <a:pt x="5400" y="1964"/>
                    </a:lnTo>
                    <a:lnTo>
                      <a:pt x="5400" y="1964"/>
                    </a:lnTo>
                    <a:lnTo>
                      <a:pt x="5400" y="982"/>
                    </a:lnTo>
                    <a:lnTo>
                      <a:pt x="5400" y="982"/>
                    </a:lnTo>
                    <a:lnTo>
                      <a:pt x="5400" y="0"/>
                    </a:lnTo>
                    <a:lnTo>
                      <a:pt x="0" y="0"/>
                    </a:lnTo>
                    <a:lnTo>
                      <a:pt x="0" y="982"/>
                    </a:lnTo>
                    <a:lnTo>
                      <a:pt x="0" y="1964"/>
                    </a:lnTo>
                    <a:lnTo>
                      <a:pt x="0" y="2945"/>
                    </a:lnTo>
                    <a:lnTo>
                      <a:pt x="0" y="2945"/>
                    </a:lnTo>
                    <a:lnTo>
                      <a:pt x="0" y="3927"/>
                    </a:lnTo>
                    <a:lnTo>
                      <a:pt x="0" y="4909"/>
                    </a:lnTo>
                    <a:lnTo>
                      <a:pt x="1080" y="5891"/>
                    </a:lnTo>
                    <a:lnTo>
                      <a:pt x="1080" y="6873"/>
                    </a:lnTo>
                    <a:lnTo>
                      <a:pt x="1080" y="7855"/>
                    </a:lnTo>
                    <a:lnTo>
                      <a:pt x="2160" y="7855"/>
                    </a:lnTo>
                    <a:lnTo>
                      <a:pt x="2160" y="8836"/>
                    </a:lnTo>
                    <a:lnTo>
                      <a:pt x="3240" y="9818"/>
                    </a:lnTo>
                    <a:lnTo>
                      <a:pt x="3240" y="9818"/>
                    </a:lnTo>
                    <a:lnTo>
                      <a:pt x="4320" y="10800"/>
                    </a:lnTo>
                    <a:lnTo>
                      <a:pt x="5400" y="11782"/>
                    </a:lnTo>
                    <a:lnTo>
                      <a:pt x="5400" y="11782"/>
                    </a:lnTo>
                    <a:lnTo>
                      <a:pt x="7560" y="13745"/>
                    </a:lnTo>
                    <a:lnTo>
                      <a:pt x="8640" y="14727"/>
                    </a:lnTo>
                    <a:lnTo>
                      <a:pt x="9720" y="15709"/>
                    </a:lnTo>
                    <a:lnTo>
                      <a:pt x="11880" y="16691"/>
                    </a:lnTo>
                    <a:lnTo>
                      <a:pt x="15120" y="19636"/>
                    </a:lnTo>
                    <a:lnTo>
                      <a:pt x="18360" y="21600"/>
                    </a:lnTo>
                    <a:lnTo>
                      <a:pt x="18360" y="21600"/>
                    </a:lnTo>
                    <a:lnTo>
                      <a:pt x="21600" y="1767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85" name="Shape 5385"/>
              <p:cNvSpPr/>
              <p:nvPr/>
            </p:nvSpPr>
            <p:spPr>
              <a:xfrm>
                <a:off x="1862137" y="1893887"/>
                <a:ext cx="31751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20618"/>
                    </a:lnTo>
                    <a:lnTo>
                      <a:pt x="21600" y="19636"/>
                    </a:lnTo>
                    <a:lnTo>
                      <a:pt x="21600" y="18655"/>
                    </a:lnTo>
                    <a:lnTo>
                      <a:pt x="21600" y="17673"/>
                    </a:lnTo>
                    <a:lnTo>
                      <a:pt x="21600" y="16691"/>
                    </a:lnTo>
                    <a:lnTo>
                      <a:pt x="20520" y="15709"/>
                    </a:lnTo>
                    <a:lnTo>
                      <a:pt x="20520" y="14727"/>
                    </a:lnTo>
                    <a:lnTo>
                      <a:pt x="20520" y="14727"/>
                    </a:lnTo>
                    <a:lnTo>
                      <a:pt x="19440" y="13745"/>
                    </a:lnTo>
                    <a:lnTo>
                      <a:pt x="19440" y="12764"/>
                    </a:lnTo>
                    <a:lnTo>
                      <a:pt x="18360" y="11782"/>
                    </a:lnTo>
                    <a:lnTo>
                      <a:pt x="18360" y="11782"/>
                    </a:lnTo>
                    <a:lnTo>
                      <a:pt x="17280" y="10800"/>
                    </a:lnTo>
                    <a:lnTo>
                      <a:pt x="16200" y="9818"/>
                    </a:lnTo>
                    <a:lnTo>
                      <a:pt x="16200" y="8836"/>
                    </a:lnTo>
                    <a:lnTo>
                      <a:pt x="15120" y="8836"/>
                    </a:lnTo>
                    <a:lnTo>
                      <a:pt x="14040" y="7855"/>
                    </a:lnTo>
                    <a:lnTo>
                      <a:pt x="12960" y="5891"/>
                    </a:lnTo>
                    <a:lnTo>
                      <a:pt x="10800" y="4909"/>
                    </a:lnTo>
                    <a:lnTo>
                      <a:pt x="9720" y="3927"/>
                    </a:lnTo>
                    <a:lnTo>
                      <a:pt x="6480" y="1964"/>
                    </a:lnTo>
                    <a:lnTo>
                      <a:pt x="3240" y="0"/>
                    </a:lnTo>
                    <a:lnTo>
                      <a:pt x="0" y="3927"/>
                    </a:lnTo>
                    <a:lnTo>
                      <a:pt x="2160" y="5891"/>
                    </a:lnTo>
                    <a:lnTo>
                      <a:pt x="5400" y="7855"/>
                    </a:lnTo>
                    <a:lnTo>
                      <a:pt x="7560" y="8836"/>
                    </a:lnTo>
                    <a:lnTo>
                      <a:pt x="8640" y="9818"/>
                    </a:lnTo>
                    <a:lnTo>
                      <a:pt x="9720" y="10800"/>
                    </a:lnTo>
                    <a:lnTo>
                      <a:pt x="11880" y="12764"/>
                    </a:lnTo>
                    <a:lnTo>
                      <a:pt x="11880" y="12764"/>
                    </a:lnTo>
                    <a:lnTo>
                      <a:pt x="12960" y="13745"/>
                    </a:lnTo>
                    <a:lnTo>
                      <a:pt x="12960" y="13745"/>
                    </a:lnTo>
                    <a:lnTo>
                      <a:pt x="12960" y="14727"/>
                    </a:lnTo>
                    <a:lnTo>
                      <a:pt x="14040" y="15709"/>
                    </a:lnTo>
                    <a:lnTo>
                      <a:pt x="14040" y="15709"/>
                    </a:lnTo>
                    <a:lnTo>
                      <a:pt x="15120" y="16691"/>
                    </a:lnTo>
                    <a:lnTo>
                      <a:pt x="15120" y="16691"/>
                    </a:lnTo>
                    <a:lnTo>
                      <a:pt x="15120" y="17673"/>
                    </a:lnTo>
                    <a:lnTo>
                      <a:pt x="15120" y="17673"/>
                    </a:lnTo>
                    <a:lnTo>
                      <a:pt x="16200" y="18655"/>
                    </a:lnTo>
                    <a:lnTo>
                      <a:pt x="16200" y="18655"/>
                    </a:lnTo>
                    <a:lnTo>
                      <a:pt x="16200" y="19636"/>
                    </a:lnTo>
                    <a:lnTo>
                      <a:pt x="16200" y="19636"/>
                    </a:lnTo>
                    <a:lnTo>
                      <a:pt x="16200" y="19636"/>
                    </a:lnTo>
                    <a:lnTo>
                      <a:pt x="16200" y="20618"/>
                    </a:lnTo>
                    <a:lnTo>
                      <a:pt x="16200" y="20618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86" name="Shape 5386"/>
              <p:cNvSpPr/>
              <p:nvPr/>
            </p:nvSpPr>
            <p:spPr>
              <a:xfrm>
                <a:off x="1855787" y="1927225"/>
                <a:ext cx="38101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00" y="21600"/>
                    </a:moveTo>
                    <a:lnTo>
                      <a:pt x="1800" y="21600"/>
                    </a:lnTo>
                    <a:lnTo>
                      <a:pt x="2700" y="20400"/>
                    </a:lnTo>
                    <a:lnTo>
                      <a:pt x="4500" y="19200"/>
                    </a:lnTo>
                    <a:lnTo>
                      <a:pt x="6300" y="19200"/>
                    </a:lnTo>
                    <a:lnTo>
                      <a:pt x="7200" y="18000"/>
                    </a:lnTo>
                    <a:lnTo>
                      <a:pt x="9000" y="16800"/>
                    </a:lnTo>
                    <a:lnTo>
                      <a:pt x="10800" y="15600"/>
                    </a:lnTo>
                    <a:lnTo>
                      <a:pt x="11700" y="15600"/>
                    </a:lnTo>
                    <a:lnTo>
                      <a:pt x="11700" y="15600"/>
                    </a:lnTo>
                    <a:lnTo>
                      <a:pt x="12600" y="14400"/>
                    </a:lnTo>
                    <a:lnTo>
                      <a:pt x="13500" y="14400"/>
                    </a:lnTo>
                    <a:lnTo>
                      <a:pt x="14400" y="13200"/>
                    </a:lnTo>
                    <a:lnTo>
                      <a:pt x="15300" y="13200"/>
                    </a:lnTo>
                    <a:lnTo>
                      <a:pt x="15300" y="12000"/>
                    </a:lnTo>
                    <a:lnTo>
                      <a:pt x="16200" y="12000"/>
                    </a:lnTo>
                    <a:lnTo>
                      <a:pt x="17100" y="10800"/>
                    </a:lnTo>
                    <a:lnTo>
                      <a:pt x="18000" y="9600"/>
                    </a:lnTo>
                    <a:lnTo>
                      <a:pt x="18000" y="9600"/>
                    </a:lnTo>
                    <a:lnTo>
                      <a:pt x="18900" y="8400"/>
                    </a:lnTo>
                    <a:lnTo>
                      <a:pt x="18900" y="7200"/>
                    </a:lnTo>
                    <a:lnTo>
                      <a:pt x="19800" y="7200"/>
                    </a:lnTo>
                    <a:lnTo>
                      <a:pt x="19800" y="6000"/>
                    </a:lnTo>
                    <a:lnTo>
                      <a:pt x="20700" y="4800"/>
                    </a:lnTo>
                    <a:lnTo>
                      <a:pt x="20700" y="3600"/>
                    </a:lnTo>
                    <a:lnTo>
                      <a:pt x="21600" y="2400"/>
                    </a:lnTo>
                    <a:lnTo>
                      <a:pt x="21600" y="1200"/>
                    </a:lnTo>
                    <a:lnTo>
                      <a:pt x="21600" y="1200"/>
                    </a:lnTo>
                    <a:lnTo>
                      <a:pt x="17100" y="0"/>
                    </a:lnTo>
                    <a:lnTo>
                      <a:pt x="17100" y="0"/>
                    </a:lnTo>
                    <a:lnTo>
                      <a:pt x="17100" y="1200"/>
                    </a:lnTo>
                    <a:lnTo>
                      <a:pt x="16200" y="1200"/>
                    </a:lnTo>
                    <a:lnTo>
                      <a:pt x="16200" y="2400"/>
                    </a:lnTo>
                    <a:lnTo>
                      <a:pt x="16200" y="2400"/>
                    </a:lnTo>
                    <a:lnTo>
                      <a:pt x="16200" y="2400"/>
                    </a:lnTo>
                    <a:lnTo>
                      <a:pt x="15300" y="3600"/>
                    </a:lnTo>
                    <a:lnTo>
                      <a:pt x="15300" y="3600"/>
                    </a:lnTo>
                    <a:lnTo>
                      <a:pt x="14400" y="4800"/>
                    </a:lnTo>
                    <a:lnTo>
                      <a:pt x="14400" y="4800"/>
                    </a:lnTo>
                    <a:lnTo>
                      <a:pt x="13500" y="6000"/>
                    </a:lnTo>
                    <a:lnTo>
                      <a:pt x="13500" y="6000"/>
                    </a:lnTo>
                    <a:lnTo>
                      <a:pt x="12600" y="7200"/>
                    </a:lnTo>
                    <a:lnTo>
                      <a:pt x="12600" y="7200"/>
                    </a:lnTo>
                    <a:lnTo>
                      <a:pt x="11700" y="8400"/>
                    </a:lnTo>
                    <a:lnTo>
                      <a:pt x="10800" y="8400"/>
                    </a:lnTo>
                    <a:lnTo>
                      <a:pt x="10800" y="8400"/>
                    </a:lnTo>
                    <a:lnTo>
                      <a:pt x="9900" y="9600"/>
                    </a:lnTo>
                    <a:lnTo>
                      <a:pt x="9000" y="9600"/>
                    </a:lnTo>
                    <a:lnTo>
                      <a:pt x="8100" y="10800"/>
                    </a:lnTo>
                    <a:lnTo>
                      <a:pt x="7200" y="10800"/>
                    </a:lnTo>
                    <a:lnTo>
                      <a:pt x="5400" y="12000"/>
                    </a:lnTo>
                    <a:lnTo>
                      <a:pt x="3600" y="13200"/>
                    </a:lnTo>
                    <a:lnTo>
                      <a:pt x="2700" y="13200"/>
                    </a:lnTo>
                    <a:lnTo>
                      <a:pt x="900" y="14400"/>
                    </a:lnTo>
                    <a:lnTo>
                      <a:pt x="0" y="15600"/>
                    </a:lnTo>
                    <a:lnTo>
                      <a:pt x="0" y="15600"/>
                    </a:lnTo>
                    <a:lnTo>
                      <a:pt x="1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87" name="Shape 5387"/>
              <p:cNvSpPr/>
              <p:nvPr/>
            </p:nvSpPr>
            <p:spPr>
              <a:xfrm>
                <a:off x="1820862" y="1947862"/>
                <a:ext cx="38101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500" y="21600"/>
                    </a:moveTo>
                    <a:lnTo>
                      <a:pt x="4500" y="21600"/>
                    </a:lnTo>
                    <a:lnTo>
                      <a:pt x="4500" y="20329"/>
                    </a:lnTo>
                    <a:lnTo>
                      <a:pt x="4500" y="20329"/>
                    </a:lnTo>
                    <a:lnTo>
                      <a:pt x="4500" y="19059"/>
                    </a:lnTo>
                    <a:lnTo>
                      <a:pt x="4500" y="19059"/>
                    </a:lnTo>
                    <a:lnTo>
                      <a:pt x="5400" y="17788"/>
                    </a:lnTo>
                    <a:lnTo>
                      <a:pt x="5400" y="17788"/>
                    </a:lnTo>
                    <a:lnTo>
                      <a:pt x="5400" y="16518"/>
                    </a:lnTo>
                    <a:lnTo>
                      <a:pt x="6300" y="16518"/>
                    </a:lnTo>
                    <a:lnTo>
                      <a:pt x="6300" y="16518"/>
                    </a:lnTo>
                    <a:lnTo>
                      <a:pt x="7200" y="15247"/>
                    </a:lnTo>
                    <a:lnTo>
                      <a:pt x="7200" y="15247"/>
                    </a:lnTo>
                    <a:lnTo>
                      <a:pt x="8100" y="15247"/>
                    </a:lnTo>
                    <a:lnTo>
                      <a:pt x="8100" y="13976"/>
                    </a:lnTo>
                    <a:lnTo>
                      <a:pt x="9000" y="13976"/>
                    </a:lnTo>
                    <a:lnTo>
                      <a:pt x="9000" y="12706"/>
                    </a:lnTo>
                    <a:lnTo>
                      <a:pt x="9900" y="12706"/>
                    </a:lnTo>
                    <a:lnTo>
                      <a:pt x="10800" y="11435"/>
                    </a:lnTo>
                    <a:lnTo>
                      <a:pt x="12600" y="11435"/>
                    </a:lnTo>
                    <a:lnTo>
                      <a:pt x="14400" y="10165"/>
                    </a:lnTo>
                    <a:lnTo>
                      <a:pt x="15300" y="8894"/>
                    </a:lnTo>
                    <a:lnTo>
                      <a:pt x="18900" y="7624"/>
                    </a:lnTo>
                    <a:lnTo>
                      <a:pt x="21600" y="6353"/>
                    </a:lnTo>
                    <a:lnTo>
                      <a:pt x="19800" y="0"/>
                    </a:lnTo>
                    <a:lnTo>
                      <a:pt x="17100" y="1271"/>
                    </a:lnTo>
                    <a:lnTo>
                      <a:pt x="13500" y="2541"/>
                    </a:lnTo>
                    <a:lnTo>
                      <a:pt x="12600" y="3812"/>
                    </a:lnTo>
                    <a:lnTo>
                      <a:pt x="10800" y="5082"/>
                    </a:lnTo>
                    <a:lnTo>
                      <a:pt x="9000" y="5082"/>
                    </a:lnTo>
                    <a:lnTo>
                      <a:pt x="8100" y="6353"/>
                    </a:lnTo>
                    <a:lnTo>
                      <a:pt x="7200" y="7624"/>
                    </a:lnTo>
                    <a:lnTo>
                      <a:pt x="6300" y="7624"/>
                    </a:lnTo>
                    <a:lnTo>
                      <a:pt x="5400" y="8894"/>
                    </a:lnTo>
                    <a:lnTo>
                      <a:pt x="4500" y="8894"/>
                    </a:lnTo>
                    <a:lnTo>
                      <a:pt x="4500" y="10165"/>
                    </a:lnTo>
                    <a:lnTo>
                      <a:pt x="3600" y="10165"/>
                    </a:lnTo>
                    <a:lnTo>
                      <a:pt x="2700" y="11435"/>
                    </a:lnTo>
                    <a:lnTo>
                      <a:pt x="2700" y="11435"/>
                    </a:lnTo>
                    <a:lnTo>
                      <a:pt x="1800" y="12706"/>
                    </a:lnTo>
                    <a:lnTo>
                      <a:pt x="1800" y="13976"/>
                    </a:lnTo>
                    <a:lnTo>
                      <a:pt x="900" y="15247"/>
                    </a:lnTo>
                    <a:lnTo>
                      <a:pt x="900" y="15247"/>
                    </a:lnTo>
                    <a:lnTo>
                      <a:pt x="0" y="16518"/>
                    </a:lnTo>
                    <a:lnTo>
                      <a:pt x="0" y="17788"/>
                    </a:lnTo>
                    <a:lnTo>
                      <a:pt x="0" y="19059"/>
                    </a:lnTo>
                    <a:lnTo>
                      <a:pt x="0" y="20329"/>
                    </a:lnTo>
                    <a:lnTo>
                      <a:pt x="0" y="20329"/>
                    </a:lnTo>
                    <a:lnTo>
                      <a:pt x="45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88" name="Shape 5388"/>
              <p:cNvSpPr/>
              <p:nvPr/>
            </p:nvSpPr>
            <p:spPr>
              <a:xfrm>
                <a:off x="1819275" y="1973262"/>
                <a:ext cx="33338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691"/>
                    </a:moveTo>
                    <a:lnTo>
                      <a:pt x="21600" y="16691"/>
                    </a:lnTo>
                    <a:lnTo>
                      <a:pt x="19543" y="15709"/>
                    </a:lnTo>
                    <a:lnTo>
                      <a:pt x="18514" y="15709"/>
                    </a:lnTo>
                    <a:lnTo>
                      <a:pt x="16457" y="13745"/>
                    </a:lnTo>
                    <a:lnTo>
                      <a:pt x="15429" y="13745"/>
                    </a:lnTo>
                    <a:lnTo>
                      <a:pt x="14400" y="12764"/>
                    </a:lnTo>
                    <a:lnTo>
                      <a:pt x="12343" y="10800"/>
                    </a:lnTo>
                    <a:lnTo>
                      <a:pt x="12343" y="10800"/>
                    </a:lnTo>
                    <a:lnTo>
                      <a:pt x="11314" y="9818"/>
                    </a:lnTo>
                    <a:lnTo>
                      <a:pt x="10286" y="9818"/>
                    </a:lnTo>
                    <a:lnTo>
                      <a:pt x="10286" y="8836"/>
                    </a:lnTo>
                    <a:lnTo>
                      <a:pt x="9257" y="7855"/>
                    </a:lnTo>
                    <a:lnTo>
                      <a:pt x="9257" y="7855"/>
                    </a:lnTo>
                    <a:lnTo>
                      <a:pt x="9257" y="6873"/>
                    </a:lnTo>
                    <a:lnTo>
                      <a:pt x="8229" y="6873"/>
                    </a:lnTo>
                    <a:lnTo>
                      <a:pt x="8229" y="5891"/>
                    </a:lnTo>
                    <a:lnTo>
                      <a:pt x="7200" y="4909"/>
                    </a:lnTo>
                    <a:lnTo>
                      <a:pt x="7200" y="4909"/>
                    </a:lnTo>
                    <a:lnTo>
                      <a:pt x="7200" y="3927"/>
                    </a:lnTo>
                    <a:lnTo>
                      <a:pt x="6171" y="3927"/>
                    </a:lnTo>
                    <a:lnTo>
                      <a:pt x="6171" y="2945"/>
                    </a:lnTo>
                    <a:lnTo>
                      <a:pt x="6171" y="2945"/>
                    </a:lnTo>
                    <a:lnTo>
                      <a:pt x="6171" y="1964"/>
                    </a:lnTo>
                    <a:lnTo>
                      <a:pt x="6171" y="1964"/>
                    </a:lnTo>
                    <a:lnTo>
                      <a:pt x="6171" y="982"/>
                    </a:lnTo>
                    <a:lnTo>
                      <a:pt x="6171" y="982"/>
                    </a:lnTo>
                    <a:lnTo>
                      <a:pt x="6171" y="982"/>
                    </a:lnTo>
                    <a:lnTo>
                      <a:pt x="1029" y="0"/>
                    </a:lnTo>
                    <a:lnTo>
                      <a:pt x="0" y="982"/>
                    </a:lnTo>
                    <a:lnTo>
                      <a:pt x="0" y="1964"/>
                    </a:lnTo>
                    <a:lnTo>
                      <a:pt x="1029" y="1964"/>
                    </a:lnTo>
                    <a:lnTo>
                      <a:pt x="1029" y="2945"/>
                    </a:lnTo>
                    <a:lnTo>
                      <a:pt x="1029" y="3927"/>
                    </a:lnTo>
                    <a:lnTo>
                      <a:pt x="1029" y="4909"/>
                    </a:lnTo>
                    <a:lnTo>
                      <a:pt x="1029" y="5891"/>
                    </a:lnTo>
                    <a:lnTo>
                      <a:pt x="2057" y="6873"/>
                    </a:lnTo>
                    <a:lnTo>
                      <a:pt x="2057" y="6873"/>
                    </a:lnTo>
                    <a:lnTo>
                      <a:pt x="3086" y="7855"/>
                    </a:lnTo>
                    <a:lnTo>
                      <a:pt x="3086" y="8836"/>
                    </a:lnTo>
                    <a:lnTo>
                      <a:pt x="4114" y="9818"/>
                    </a:lnTo>
                    <a:lnTo>
                      <a:pt x="4114" y="10800"/>
                    </a:lnTo>
                    <a:lnTo>
                      <a:pt x="5143" y="10800"/>
                    </a:lnTo>
                    <a:lnTo>
                      <a:pt x="5143" y="11782"/>
                    </a:lnTo>
                    <a:lnTo>
                      <a:pt x="6171" y="12764"/>
                    </a:lnTo>
                    <a:lnTo>
                      <a:pt x="7200" y="12764"/>
                    </a:lnTo>
                    <a:lnTo>
                      <a:pt x="7200" y="13745"/>
                    </a:lnTo>
                    <a:lnTo>
                      <a:pt x="8229" y="14727"/>
                    </a:lnTo>
                    <a:lnTo>
                      <a:pt x="9257" y="14727"/>
                    </a:lnTo>
                    <a:lnTo>
                      <a:pt x="10286" y="16691"/>
                    </a:lnTo>
                    <a:lnTo>
                      <a:pt x="12343" y="17673"/>
                    </a:lnTo>
                    <a:lnTo>
                      <a:pt x="13371" y="18655"/>
                    </a:lnTo>
                    <a:lnTo>
                      <a:pt x="15429" y="19636"/>
                    </a:lnTo>
                    <a:lnTo>
                      <a:pt x="16457" y="20618"/>
                    </a:lnTo>
                    <a:lnTo>
                      <a:pt x="18514" y="21600"/>
                    </a:lnTo>
                    <a:lnTo>
                      <a:pt x="18514" y="21600"/>
                    </a:lnTo>
                    <a:lnTo>
                      <a:pt x="21600" y="1669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89" name="Shape 5389"/>
              <p:cNvSpPr/>
              <p:nvPr/>
            </p:nvSpPr>
            <p:spPr>
              <a:xfrm>
                <a:off x="1847850" y="2000250"/>
                <a:ext cx="31750" cy="317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20520"/>
                    </a:lnTo>
                    <a:lnTo>
                      <a:pt x="21600" y="19440"/>
                    </a:lnTo>
                    <a:lnTo>
                      <a:pt x="21600" y="18360"/>
                    </a:lnTo>
                    <a:lnTo>
                      <a:pt x="21600" y="17280"/>
                    </a:lnTo>
                    <a:lnTo>
                      <a:pt x="21600" y="16200"/>
                    </a:lnTo>
                    <a:lnTo>
                      <a:pt x="21600" y="16200"/>
                    </a:lnTo>
                    <a:lnTo>
                      <a:pt x="20520" y="15120"/>
                    </a:lnTo>
                    <a:lnTo>
                      <a:pt x="20520" y="14040"/>
                    </a:lnTo>
                    <a:lnTo>
                      <a:pt x="19440" y="12960"/>
                    </a:lnTo>
                    <a:lnTo>
                      <a:pt x="19440" y="12960"/>
                    </a:lnTo>
                    <a:lnTo>
                      <a:pt x="18360" y="11880"/>
                    </a:lnTo>
                    <a:lnTo>
                      <a:pt x="18360" y="10800"/>
                    </a:lnTo>
                    <a:lnTo>
                      <a:pt x="17280" y="10800"/>
                    </a:lnTo>
                    <a:lnTo>
                      <a:pt x="17280" y="9720"/>
                    </a:lnTo>
                    <a:lnTo>
                      <a:pt x="16200" y="9720"/>
                    </a:lnTo>
                    <a:lnTo>
                      <a:pt x="15120" y="8640"/>
                    </a:lnTo>
                    <a:lnTo>
                      <a:pt x="15120" y="8640"/>
                    </a:lnTo>
                    <a:lnTo>
                      <a:pt x="14040" y="7560"/>
                    </a:lnTo>
                    <a:lnTo>
                      <a:pt x="12960" y="6480"/>
                    </a:lnTo>
                    <a:lnTo>
                      <a:pt x="12960" y="6480"/>
                    </a:lnTo>
                    <a:lnTo>
                      <a:pt x="10800" y="5400"/>
                    </a:lnTo>
                    <a:lnTo>
                      <a:pt x="9720" y="4320"/>
                    </a:lnTo>
                    <a:lnTo>
                      <a:pt x="6480" y="2160"/>
                    </a:lnTo>
                    <a:lnTo>
                      <a:pt x="3240" y="0"/>
                    </a:lnTo>
                    <a:lnTo>
                      <a:pt x="0" y="5400"/>
                    </a:lnTo>
                    <a:lnTo>
                      <a:pt x="3240" y="7560"/>
                    </a:lnTo>
                    <a:lnTo>
                      <a:pt x="6480" y="8640"/>
                    </a:lnTo>
                    <a:lnTo>
                      <a:pt x="7560" y="9720"/>
                    </a:lnTo>
                    <a:lnTo>
                      <a:pt x="9720" y="10800"/>
                    </a:lnTo>
                    <a:lnTo>
                      <a:pt x="9720" y="11880"/>
                    </a:lnTo>
                    <a:lnTo>
                      <a:pt x="10800" y="11880"/>
                    </a:lnTo>
                    <a:lnTo>
                      <a:pt x="10800" y="12960"/>
                    </a:lnTo>
                    <a:lnTo>
                      <a:pt x="11880" y="12960"/>
                    </a:lnTo>
                    <a:lnTo>
                      <a:pt x="12960" y="14040"/>
                    </a:lnTo>
                    <a:lnTo>
                      <a:pt x="12960" y="14040"/>
                    </a:lnTo>
                    <a:lnTo>
                      <a:pt x="12960" y="15120"/>
                    </a:lnTo>
                    <a:lnTo>
                      <a:pt x="14040" y="15120"/>
                    </a:lnTo>
                    <a:lnTo>
                      <a:pt x="14040" y="15120"/>
                    </a:lnTo>
                    <a:lnTo>
                      <a:pt x="15120" y="16200"/>
                    </a:lnTo>
                    <a:lnTo>
                      <a:pt x="15120" y="16200"/>
                    </a:lnTo>
                    <a:lnTo>
                      <a:pt x="15120" y="17280"/>
                    </a:lnTo>
                    <a:lnTo>
                      <a:pt x="16200" y="17280"/>
                    </a:lnTo>
                    <a:lnTo>
                      <a:pt x="16200" y="18360"/>
                    </a:lnTo>
                    <a:lnTo>
                      <a:pt x="16200" y="18360"/>
                    </a:lnTo>
                    <a:lnTo>
                      <a:pt x="16200" y="18360"/>
                    </a:lnTo>
                    <a:lnTo>
                      <a:pt x="16200" y="19440"/>
                    </a:lnTo>
                    <a:lnTo>
                      <a:pt x="16200" y="19440"/>
                    </a:lnTo>
                    <a:lnTo>
                      <a:pt x="16200" y="19440"/>
                    </a:lnTo>
                    <a:lnTo>
                      <a:pt x="16200" y="20520"/>
                    </a:lnTo>
                    <a:lnTo>
                      <a:pt x="16200" y="2052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90" name="Shape 5390"/>
              <p:cNvSpPr/>
              <p:nvPr/>
            </p:nvSpPr>
            <p:spPr>
              <a:xfrm>
                <a:off x="1841500" y="2030412"/>
                <a:ext cx="38100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00" y="21600"/>
                    </a:moveTo>
                    <a:lnTo>
                      <a:pt x="1800" y="21600"/>
                    </a:lnTo>
                    <a:lnTo>
                      <a:pt x="4500" y="20329"/>
                    </a:lnTo>
                    <a:lnTo>
                      <a:pt x="8100" y="17788"/>
                    </a:lnTo>
                    <a:lnTo>
                      <a:pt x="9900" y="16518"/>
                    </a:lnTo>
                    <a:lnTo>
                      <a:pt x="10800" y="16518"/>
                    </a:lnTo>
                    <a:lnTo>
                      <a:pt x="12600" y="15247"/>
                    </a:lnTo>
                    <a:lnTo>
                      <a:pt x="14400" y="13976"/>
                    </a:lnTo>
                    <a:lnTo>
                      <a:pt x="14400" y="12706"/>
                    </a:lnTo>
                    <a:lnTo>
                      <a:pt x="15300" y="12706"/>
                    </a:lnTo>
                    <a:lnTo>
                      <a:pt x="16200" y="12706"/>
                    </a:lnTo>
                    <a:lnTo>
                      <a:pt x="17100" y="11435"/>
                    </a:lnTo>
                    <a:lnTo>
                      <a:pt x="17100" y="11435"/>
                    </a:lnTo>
                    <a:lnTo>
                      <a:pt x="18000" y="10165"/>
                    </a:lnTo>
                    <a:lnTo>
                      <a:pt x="18900" y="8894"/>
                    </a:lnTo>
                    <a:lnTo>
                      <a:pt x="18900" y="8894"/>
                    </a:lnTo>
                    <a:lnTo>
                      <a:pt x="19800" y="7624"/>
                    </a:lnTo>
                    <a:lnTo>
                      <a:pt x="19800" y="7624"/>
                    </a:lnTo>
                    <a:lnTo>
                      <a:pt x="20700" y="6353"/>
                    </a:lnTo>
                    <a:lnTo>
                      <a:pt x="20700" y="5082"/>
                    </a:lnTo>
                    <a:lnTo>
                      <a:pt x="21600" y="3812"/>
                    </a:lnTo>
                    <a:lnTo>
                      <a:pt x="21600" y="2541"/>
                    </a:lnTo>
                    <a:lnTo>
                      <a:pt x="21600" y="1271"/>
                    </a:lnTo>
                    <a:lnTo>
                      <a:pt x="21600" y="1271"/>
                    </a:lnTo>
                    <a:lnTo>
                      <a:pt x="17100" y="0"/>
                    </a:lnTo>
                    <a:lnTo>
                      <a:pt x="17100" y="0"/>
                    </a:lnTo>
                    <a:lnTo>
                      <a:pt x="17100" y="1271"/>
                    </a:lnTo>
                    <a:lnTo>
                      <a:pt x="17100" y="1271"/>
                    </a:lnTo>
                    <a:lnTo>
                      <a:pt x="17100" y="1271"/>
                    </a:lnTo>
                    <a:lnTo>
                      <a:pt x="16200" y="2541"/>
                    </a:lnTo>
                    <a:lnTo>
                      <a:pt x="16200" y="2541"/>
                    </a:lnTo>
                    <a:lnTo>
                      <a:pt x="16200" y="3812"/>
                    </a:lnTo>
                    <a:lnTo>
                      <a:pt x="15300" y="3812"/>
                    </a:lnTo>
                    <a:lnTo>
                      <a:pt x="15300" y="5082"/>
                    </a:lnTo>
                    <a:lnTo>
                      <a:pt x="14400" y="5082"/>
                    </a:lnTo>
                    <a:lnTo>
                      <a:pt x="14400" y="5082"/>
                    </a:lnTo>
                    <a:lnTo>
                      <a:pt x="13500" y="6353"/>
                    </a:lnTo>
                    <a:lnTo>
                      <a:pt x="13500" y="6353"/>
                    </a:lnTo>
                    <a:lnTo>
                      <a:pt x="12600" y="7624"/>
                    </a:lnTo>
                    <a:lnTo>
                      <a:pt x="12600" y="7624"/>
                    </a:lnTo>
                    <a:lnTo>
                      <a:pt x="11700" y="7624"/>
                    </a:lnTo>
                    <a:lnTo>
                      <a:pt x="9900" y="8894"/>
                    </a:lnTo>
                    <a:lnTo>
                      <a:pt x="9000" y="10165"/>
                    </a:lnTo>
                    <a:lnTo>
                      <a:pt x="7200" y="11435"/>
                    </a:lnTo>
                    <a:lnTo>
                      <a:pt x="6300" y="11435"/>
                    </a:lnTo>
                    <a:lnTo>
                      <a:pt x="2700" y="13976"/>
                    </a:lnTo>
                    <a:lnTo>
                      <a:pt x="0" y="15247"/>
                    </a:lnTo>
                    <a:lnTo>
                      <a:pt x="0" y="15247"/>
                    </a:lnTo>
                    <a:lnTo>
                      <a:pt x="1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91" name="Shape 5391"/>
              <p:cNvSpPr/>
              <p:nvPr/>
            </p:nvSpPr>
            <p:spPr>
              <a:xfrm>
                <a:off x="1806575" y="2049462"/>
                <a:ext cx="38100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500" y="21600"/>
                    </a:moveTo>
                    <a:lnTo>
                      <a:pt x="4500" y="21600"/>
                    </a:lnTo>
                    <a:lnTo>
                      <a:pt x="4500" y="21600"/>
                    </a:lnTo>
                    <a:lnTo>
                      <a:pt x="4500" y="20329"/>
                    </a:lnTo>
                    <a:lnTo>
                      <a:pt x="5400" y="20329"/>
                    </a:lnTo>
                    <a:lnTo>
                      <a:pt x="5400" y="19059"/>
                    </a:lnTo>
                    <a:lnTo>
                      <a:pt x="5400" y="19059"/>
                    </a:lnTo>
                    <a:lnTo>
                      <a:pt x="5400" y="19059"/>
                    </a:lnTo>
                    <a:lnTo>
                      <a:pt x="6300" y="17788"/>
                    </a:lnTo>
                    <a:lnTo>
                      <a:pt x="6300" y="17788"/>
                    </a:lnTo>
                    <a:lnTo>
                      <a:pt x="6300" y="16518"/>
                    </a:lnTo>
                    <a:lnTo>
                      <a:pt x="7200" y="16518"/>
                    </a:lnTo>
                    <a:lnTo>
                      <a:pt x="7200" y="16518"/>
                    </a:lnTo>
                    <a:lnTo>
                      <a:pt x="8100" y="15247"/>
                    </a:lnTo>
                    <a:lnTo>
                      <a:pt x="8100" y="15247"/>
                    </a:lnTo>
                    <a:lnTo>
                      <a:pt x="9000" y="13976"/>
                    </a:lnTo>
                    <a:lnTo>
                      <a:pt x="9900" y="13976"/>
                    </a:lnTo>
                    <a:lnTo>
                      <a:pt x="9900" y="13976"/>
                    </a:lnTo>
                    <a:lnTo>
                      <a:pt x="11700" y="12706"/>
                    </a:lnTo>
                    <a:lnTo>
                      <a:pt x="12600" y="11435"/>
                    </a:lnTo>
                    <a:lnTo>
                      <a:pt x="14400" y="10165"/>
                    </a:lnTo>
                    <a:lnTo>
                      <a:pt x="16200" y="10165"/>
                    </a:lnTo>
                    <a:lnTo>
                      <a:pt x="18900" y="7624"/>
                    </a:lnTo>
                    <a:lnTo>
                      <a:pt x="21600" y="6353"/>
                    </a:lnTo>
                    <a:lnTo>
                      <a:pt x="19800" y="0"/>
                    </a:lnTo>
                    <a:lnTo>
                      <a:pt x="17100" y="1271"/>
                    </a:lnTo>
                    <a:lnTo>
                      <a:pt x="13500" y="3812"/>
                    </a:lnTo>
                    <a:lnTo>
                      <a:pt x="12600" y="3812"/>
                    </a:lnTo>
                    <a:lnTo>
                      <a:pt x="10800" y="5082"/>
                    </a:lnTo>
                    <a:lnTo>
                      <a:pt x="9900" y="6353"/>
                    </a:lnTo>
                    <a:lnTo>
                      <a:pt x="8100" y="7624"/>
                    </a:lnTo>
                    <a:lnTo>
                      <a:pt x="7200" y="7624"/>
                    </a:lnTo>
                    <a:lnTo>
                      <a:pt x="6300" y="8894"/>
                    </a:lnTo>
                    <a:lnTo>
                      <a:pt x="5400" y="8894"/>
                    </a:lnTo>
                    <a:lnTo>
                      <a:pt x="5400" y="10165"/>
                    </a:lnTo>
                    <a:lnTo>
                      <a:pt x="4500" y="10165"/>
                    </a:lnTo>
                    <a:lnTo>
                      <a:pt x="3600" y="11435"/>
                    </a:lnTo>
                    <a:lnTo>
                      <a:pt x="3600" y="12706"/>
                    </a:lnTo>
                    <a:lnTo>
                      <a:pt x="2700" y="12706"/>
                    </a:lnTo>
                    <a:lnTo>
                      <a:pt x="2700" y="13976"/>
                    </a:lnTo>
                    <a:lnTo>
                      <a:pt x="1800" y="15247"/>
                    </a:lnTo>
                    <a:lnTo>
                      <a:pt x="900" y="15247"/>
                    </a:lnTo>
                    <a:lnTo>
                      <a:pt x="900" y="16518"/>
                    </a:lnTo>
                    <a:lnTo>
                      <a:pt x="900" y="17788"/>
                    </a:lnTo>
                    <a:lnTo>
                      <a:pt x="0" y="19059"/>
                    </a:lnTo>
                    <a:lnTo>
                      <a:pt x="0" y="20329"/>
                    </a:lnTo>
                    <a:lnTo>
                      <a:pt x="0" y="20329"/>
                    </a:lnTo>
                    <a:lnTo>
                      <a:pt x="0" y="20329"/>
                    </a:lnTo>
                    <a:lnTo>
                      <a:pt x="45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92" name="Shape 5392"/>
              <p:cNvSpPr/>
              <p:nvPr/>
            </p:nvSpPr>
            <p:spPr>
              <a:xfrm>
                <a:off x="1806575" y="2074862"/>
                <a:ext cx="31750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673"/>
                    </a:moveTo>
                    <a:lnTo>
                      <a:pt x="21600" y="17673"/>
                    </a:lnTo>
                    <a:lnTo>
                      <a:pt x="18360" y="15709"/>
                    </a:lnTo>
                    <a:lnTo>
                      <a:pt x="15120" y="12764"/>
                    </a:lnTo>
                    <a:lnTo>
                      <a:pt x="12960" y="11782"/>
                    </a:lnTo>
                    <a:lnTo>
                      <a:pt x="11880" y="10800"/>
                    </a:lnTo>
                    <a:lnTo>
                      <a:pt x="10800" y="9818"/>
                    </a:lnTo>
                    <a:lnTo>
                      <a:pt x="9720" y="8836"/>
                    </a:lnTo>
                    <a:lnTo>
                      <a:pt x="8640" y="7855"/>
                    </a:lnTo>
                    <a:lnTo>
                      <a:pt x="8640" y="7855"/>
                    </a:lnTo>
                    <a:lnTo>
                      <a:pt x="8640" y="6873"/>
                    </a:lnTo>
                    <a:lnTo>
                      <a:pt x="7560" y="6873"/>
                    </a:lnTo>
                    <a:lnTo>
                      <a:pt x="7560" y="5891"/>
                    </a:lnTo>
                    <a:lnTo>
                      <a:pt x="6480" y="5891"/>
                    </a:lnTo>
                    <a:lnTo>
                      <a:pt x="6480" y="4909"/>
                    </a:lnTo>
                    <a:lnTo>
                      <a:pt x="6480" y="4909"/>
                    </a:lnTo>
                    <a:lnTo>
                      <a:pt x="6480" y="3927"/>
                    </a:lnTo>
                    <a:lnTo>
                      <a:pt x="5400" y="3927"/>
                    </a:lnTo>
                    <a:lnTo>
                      <a:pt x="5400" y="2945"/>
                    </a:lnTo>
                    <a:lnTo>
                      <a:pt x="5400" y="2945"/>
                    </a:lnTo>
                    <a:lnTo>
                      <a:pt x="5400" y="1964"/>
                    </a:lnTo>
                    <a:lnTo>
                      <a:pt x="5400" y="1964"/>
                    </a:lnTo>
                    <a:lnTo>
                      <a:pt x="5400" y="1964"/>
                    </a:lnTo>
                    <a:lnTo>
                      <a:pt x="5400" y="982"/>
                    </a:lnTo>
                    <a:lnTo>
                      <a:pt x="0" y="0"/>
                    </a:lnTo>
                    <a:lnTo>
                      <a:pt x="0" y="982"/>
                    </a:lnTo>
                    <a:lnTo>
                      <a:pt x="0" y="1964"/>
                    </a:lnTo>
                    <a:lnTo>
                      <a:pt x="0" y="2945"/>
                    </a:lnTo>
                    <a:lnTo>
                      <a:pt x="0" y="3927"/>
                    </a:lnTo>
                    <a:lnTo>
                      <a:pt x="0" y="4909"/>
                    </a:lnTo>
                    <a:lnTo>
                      <a:pt x="0" y="5891"/>
                    </a:lnTo>
                    <a:lnTo>
                      <a:pt x="1080" y="5891"/>
                    </a:lnTo>
                    <a:lnTo>
                      <a:pt x="1080" y="6873"/>
                    </a:lnTo>
                    <a:lnTo>
                      <a:pt x="1080" y="7855"/>
                    </a:lnTo>
                    <a:lnTo>
                      <a:pt x="2160" y="8836"/>
                    </a:lnTo>
                    <a:lnTo>
                      <a:pt x="2160" y="8836"/>
                    </a:lnTo>
                    <a:lnTo>
                      <a:pt x="3240" y="9818"/>
                    </a:lnTo>
                    <a:lnTo>
                      <a:pt x="3240" y="10800"/>
                    </a:lnTo>
                    <a:lnTo>
                      <a:pt x="4320" y="10800"/>
                    </a:lnTo>
                    <a:lnTo>
                      <a:pt x="5400" y="11782"/>
                    </a:lnTo>
                    <a:lnTo>
                      <a:pt x="5400" y="12764"/>
                    </a:lnTo>
                    <a:lnTo>
                      <a:pt x="6480" y="13745"/>
                    </a:lnTo>
                    <a:lnTo>
                      <a:pt x="8640" y="14727"/>
                    </a:lnTo>
                    <a:lnTo>
                      <a:pt x="9720" y="15709"/>
                    </a:lnTo>
                    <a:lnTo>
                      <a:pt x="11880" y="16691"/>
                    </a:lnTo>
                    <a:lnTo>
                      <a:pt x="15120" y="19636"/>
                    </a:lnTo>
                    <a:lnTo>
                      <a:pt x="18360" y="21600"/>
                    </a:lnTo>
                    <a:lnTo>
                      <a:pt x="18360" y="21600"/>
                    </a:lnTo>
                    <a:lnTo>
                      <a:pt x="21600" y="1767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93" name="Shape 5393"/>
              <p:cNvSpPr/>
              <p:nvPr/>
            </p:nvSpPr>
            <p:spPr>
              <a:xfrm>
                <a:off x="1833562" y="2103437"/>
                <a:ext cx="31751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20618"/>
                    </a:lnTo>
                    <a:lnTo>
                      <a:pt x="21600" y="19636"/>
                    </a:lnTo>
                    <a:lnTo>
                      <a:pt x="21600" y="19636"/>
                    </a:lnTo>
                    <a:lnTo>
                      <a:pt x="21600" y="18655"/>
                    </a:lnTo>
                    <a:lnTo>
                      <a:pt x="21600" y="17673"/>
                    </a:lnTo>
                    <a:lnTo>
                      <a:pt x="21600" y="16691"/>
                    </a:lnTo>
                    <a:lnTo>
                      <a:pt x="20520" y="15709"/>
                    </a:lnTo>
                    <a:lnTo>
                      <a:pt x="20520" y="15709"/>
                    </a:lnTo>
                    <a:lnTo>
                      <a:pt x="20520" y="14727"/>
                    </a:lnTo>
                    <a:lnTo>
                      <a:pt x="19440" y="13745"/>
                    </a:lnTo>
                    <a:lnTo>
                      <a:pt x="19440" y="12764"/>
                    </a:lnTo>
                    <a:lnTo>
                      <a:pt x="18360" y="12764"/>
                    </a:lnTo>
                    <a:lnTo>
                      <a:pt x="18360" y="11782"/>
                    </a:lnTo>
                    <a:lnTo>
                      <a:pt x="17280" y="10800"/>
                    </a:lnTo>
                    <a:lnTo>
                      <a:pt x="17280" y="10800"/>
                    </a:lnTo>
                    <a:lnTo>
                      <a:pt x="16200" y="9818"/>
                    </a:lnTo>
                    <a:lnTo>
                      <a:pt x="15120" y="8836"/>
                    </a:lnTo>
                    <a:lnTo>
                      <a:pt x="12960" y="7855"/>
                    </a:lnTo>
                    <a:lnTo>
                      <a:pt x="11880" y="5891"/>
                    </a:lnTo>
                    <a:lnTo>
                      <a:pt x="10800" y="4909"/>
                    </a:lnTo>
                    <a:lnTo>
                      <a:pt x="6480" y="2945"/>
                    </a:lnTo>
                    <a:lnTo>
                      <a:pt x="3240" y="0"/>
                    </a:lnTo>
                    <a:lnTo>
                      <a:pt x="0" y="3927"/>
                    </a:lnTo>
                    <a:lnTo>
                      <a:pt x="3240" y="6873"/>
                    </a:lnTo>
                    <a:lnTo>
                      <a:pt x="6480" y="8836"/>
                    </a:lnTo>
                    <a:lnTo>
                      <a:pt x="8640" y="9818"/>
                    </a:lnTo>
                    <a:lnTo>
                      <a:pt x="9720" y="11782"/>
                    </a:lnTo>
                    <a:lnTo>
                      <a:pt x="10800" y="12764"/>
                    </a:lnTo>
                    <a:lnTo>
                      <a:pt x="11880" y="13745"/>
                    </a:lnTo>
                    <a:lnTo>
                      <a:pt x="12960" y="13745"/>
                    </a:lnTo>
                    <a:lnTo>
                      <a:pt x="12960" y="14727"/>
                    </a:lnTo>
                    <a:lnTo>
                      <a:pt x="14040" y="14727"/>
                    </a:lnTo>
                    <a:lnTo>
                      <a:pt x="14040" y="15709"/>
                    </a:lnTo>
                    <a:lnTo>
                      <a:pt x="14040" y="15709"/>
                    </a:lnTo>
                    <a:lnTo>
                      <a:pt x="15120" y="16691"/>
                    </a:lnTo>
                    <a:lnTo>
                      <a:pt x="15120" y="16691"/>
                    </a:lnTo>
                    <a:lnTo>
                      <a:pt x="15120" y="17673"/>
                    </a:lnTo>
                    <a:lnTo>
                      <a:pt x="16200" y="17673"/>
                    </a:lnTo>
                    <a:lnTo>
                      <a:pt x="16200" y="18655"/>
                    </a:lnTo>
                    <a:lnTo>
                      <a:pt x="16200" y="18655"/>
                    </a:lnTo>
                    <a:lnTo>
                      <a:pt x="16200" y="19636"/>
                    </a:lnTo>
                    <a:lnTo>
                      <a:pt x="16200" y="19636"/>
                    </a:lnTo>
                    <a:lnTo>
                      <a:pt x="16200" y="19636"/>
                    </a:lnTo>
                    <a:lnTo>
                      <a:pt x="16200" y="20618"/>
                    </a:lnTo>
                    <a:lnTo>
                      <a:pt x="16200" y="21600"/>
                    </a:lnTo>
                    <a:lnTo>
                      <a:pt x="16200" y="216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94" name="Shape 5394"/>
              <p:cNvSpPr/>
              <p:nvPr/>
            </p:nvSpPr>
            <p:spPr>
              <a:xfrm>
                <a:off x="1827212" y="2138362"/>
                <a:ext cx="38101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00" y="21600"/>
                    </a:moveTo>
                    <a:lnTo>
                      <a:pt x="1800" y="21600"/>
                    </a:lnTo>
                    <a:lnTo>
                      <a:pt x="4500" y="20329"/>
                    </a:lnTo>
                    <a:lnTo>
                      <a:pt x="8100" y="17788"/>
                    </a:lnTo>
                    <a:lnTo>
                      <a:pt x="9000" y="17788"/>
                    </a:lnTo>
                    <a:lnTo>
                      <a:pt x="10800" y="16518"/>
                    </a:lnTo>
                    <a:lnTo>
                      <a:pt x="12600" y="15247"/>
                    </a:lnTo>
                    <a:lnTo>
                      <a:pt x="13500" y="13976"/>
                    </a:lnTo>
                    <a:lnTo>
                      <a:pt x="14400" y="13976"/>
                    </a:lnTo>
                    <a:lnTo>
                      <a:pt x="15300" y="12706"/>
                    </a:lnTo>
                    <a:lnTo>
                      <a:pt x="16200" y="11435"/>
                    </a:lnTo>
                    <a:lnTo>
                      <a:pt x="17100" y="11435"/>
                    </a:lnTo>
                    <a:lnTo>
                      <a:pt x="17100" y="10165"/>
                    </a:lnTo>
                    <a:lnTo>
                      <a:pt x="18000" y="10165"/>
                    </a:lnTo>
                    <a:lnTo>
                      <a:pt x="18000" y="8894"/>
                    </a:lnTo>
                    <a:lnTo>
                      <a:pt x="18900" y="8894"/>
                    </a:lnTo>
                    <a:lnTo>
                      <a:pt x="19800" y="7624"/>
                    </a:lnTo>
                    <a:lnTo>
                      <a:pt x="19800" y="6353"/>
                    </a:lnTo>
                    <a:lnTo>
                      <a:pt x="20700" y="6353"/>
                    </a:lnTo>
                    <a:lnTo>
                      <a:pt x="20700" y="5082"/>
                    </a:lnTo>
                    <a:lnTo>
                      <a:pt x="20700" y="3812"/>
                    </a:lnTo>
                    <a:lnTo>
                      <a:pt x="21600" y="2541"/>
                    </a:lnTo>
                    <a:lnTo>
                      <a:pt x="21600" y="1271"/>
                    </a:lnTo>
                    <a:lnTo>
                      <a:pt x="21600" y="0"/>
                    </a:lnTo>
                    <a:lnTo>
                      <a:pt x="17100" y="0"/>
                    </a:lnTo>
                    <a:lnTo>
                      <a:pt x="17100" y="0"/>
                    </a:lnTo>
                    <a:lnTo>
                      <a:pt x="17100" y="0"/>
                    </a:lnTo>
                    <a:lnTo>
                      <a:pt x="17100" y="1271"/>
                    </a:lnTo>
                    <a:lnTo>
                      <a:pt x="16200" y="1271"/>
                    </a:lnTo>
                    <a:lnTo>
                      <a:pt x="16200" y="2541"/>
                    </a:lnTo>
                    <a:lnTo>
                      <a:pt x="16200" y="2541"/>
                    </a:lnTo>
                    <a:lnTo>
                      <a:pt x="16200" y="3812"/>
                    </a:lnTo>
                    <a:lnTo>
                      <a:pt x="15300" y="3812"/>
                    </a:lnTo>
                    <a:lnTo>
                      <a:pt x="15300" y="3812"/>
                    </a:lnTo>
                    <a:lnTo>
                      <a:pt x="14400" y="5082"/>
                    </a:lnTo>
                    <a:lnTo>
                      <a:pt x="14400" y="5082"/>
                    </a:lnTo>
                    <a:lnTo>
                      <a:pt x="13500" y="6353"/>
                    </a:lnTo>
                    <a:lnTo>
                      <a:pt x="13500" y="6353"/>
                    </a:lnTo>
                    <a:lnTo>
                      <a:pt x="12600" y="7624"/>
                    </a:lnTo>
                    <a:lnTo>
                      <a:pt x="11700" y="7624"/>
                    </a:lnTo>
                    <a:lnTo>
                      <a:pt x="11700" y="7624"/>
                    </a:lnTo>
                    <a:lnTo>
                      <a:pt x="9900" y="8894"/>
                    </a:lnTo>
                    <a:lnTo>
                      <a:pt x="9000" y="10165"/>
                    </a:lnTo>
                    <a:lnTo>
                      <a:pt x="7200" y="11435"/>
                    </a:lnTo>
                    <a:lnTo>
                      <a:pt x="6300" y="11435"/>
                    </a:lnTo>
                    <a:lnTo>
                      <a:pt x="2700" y="13976"/>
                    </a:lnTo>
                    <a:lnTo>
                      <a:pt x="0" y="15247"/>
                    </a:lnTo>
                    <a:lnTo>
                      <a:pt x="0" y="15247"/>
                    </a:lnTo>
                    <a:lnTo>
                      <a:pt x="1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95" name="Shape 5395"/>
              <p:cNvSpPr/>
              <p:nvPr/>
            </p:nvSpPr>
            <p:spPr>
              <a:xfrm>
                <a:off x="1792287" y="2157412"/>
                <a:ext cx="38101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500" y="21600"/>
                    </a:moveTo>
                    <a:lnTo>
                      <a:pt x="4500" y="21600"/>
                    </a:lnTo>
                    <a:lnTo>
                      <a:pt x="4500" y="21600"/>
                    </a:lnTo>
                    <a:lnTo>
                      <a:pt x="4500" y="20329"/>
                    </a:lnTo>
                    <a:lnTo>
                      <a:pt x="5400" y="20329"/>
                    </a:lnTo>
                    <a:lnTo>
                      <a:pt x="5400" y="19059"/>
                    </a:lnTo>
                    <a:lnTo>
                      <a:pt x="5400" y="19059"/>
                    </a:lnTo>
                    <a:lnTo>
                      <a:pt x="5400" y="19059"/>
                    </a:lnTo>
                    <a:lnTo>
                      <a:pt x="5400" y="17788"/>
                    </a:lnTo>
                    <a:lnTo>
                      <a:pt x="6300" y="17788"/>
                    </a:lnTo>
                    <a:lnTo>
                      <a:pt x="6300" y="16518"/>
                    </a:lnTo>
                    <a:lnTo>
                      <a:pt x="7200" y="16518"/>
                    </a:lnTo>
                    <a:lnTo>
                      <a:pt x="7200" y="15247"/>
                    </a:lnTo>
                    <a:lnTo>
                      <a:pt x="8100" y="15247"/>
                    </a:lnTo>
                    <a:lnTo>
                      <a:pt x="8100" y="15247"/>
                    </a:lnTo>
                    <a:lnTo>
                      <a:pt x="9000" y="13976"/>
                    </a:lnTo>
                    <a:lnTo>
                      <a:pt x="9900" y="13976"/>
                    </a:lnTo>
                    <a:lnTo>
                      <a:pt x="9900" y="13976"/>
                    </a:lnTo>
                    <a:lnTo>
                      <a:pt x="11700" y="12706"/>
                    </a:lnTo>
                    <a:lnTo>
                      <a:pt x="12600" y="11435"/>
                    </a:lnTo>
                    <a:lnTo>
                      <a:pt x="14400" y="10165"/>
                    </a:lnTo>
                    <a:lnTo>
                      <a:pt x="15300" y="10165"/>
                    </a:lnTo>
                    <a:lnTo>
                      <a:pt x="18900" y="7624"/>
                    </a:lnTo>
                    <a:lnTo>
                      <a:pt x="21600" y="6353"/>
                    </a:lnTo>
                    <a:lnTo>
                      <a:pt x="19800" y="0"/>
                    </a:lnTo>
                    <a:lnTo>
                      <a:pt x="17100" y="1271"/>
                    </a:lnTo>
                    <a:lnTo>
                      <a:pt x="13500" y="3812"/>
                    </a:lnTo>
                    <a:lnTo>
                      <a:pt x="12600" y="3812"/>
                    </a:lnTo>
                    <a:lnTo>
                      <a:pt x="10800" y="5082"/>
                    </a:lnTo>
                    <a:lnTo>
                      <a:pt x="9000" y="6353"/>
                    </a:lnTo>
                    <a:lnTo>
                      <a:pt x="8100" y="7624"/>
                    </a:lnTo>
                    <a:lnTo>
                      <a:pt x="7200" y="7624"/>
                    </a:lnTo>
                    <a:lnTo>
                      <a:pt x="6300" y="8894"/>
                    </a:lnTo>
                    <a:lnTo>
                      <a:pt x="5400" y="8894"/>
                    </a:lnTo>
                    <a:lnTo>
                      <a:pt x="5400" y="10165"/>
                    </a:lnTo>
                    <a:lnTo>
                      <a:pt x="4500" y="10165"/>
                    </a:lnTo>
                    <a:lnTo>
                      <a:pt x="3600" y="11435"/>
                    </a:lnTo>
                    <a:lnTo>
                      <a:pt x="3600" y="11435"/>
                    </a:lnTo>
                    <a:lnTo>
                      <a:pt x="2700" y="12706"/>
                    </a:lnTo>
                    <a:lnTo>
                      <a:pt x="1800" y="13976"/>
                    </a:lnTo>
                    <a:lnTo>
                      <a:pt x="1800" y="13976"/>
                    </a:lnTo>
                    <a:lnTo>
                      <a:pt x="900" y="15247"/>
                    </a:lnTo>
                    <a:lnTo>
                      <a:pt x="900" y="16518"/>
                    </a:lnTo>
                    <a:lnTo>
                      <a:pt x="0" y="17788"/>
                    </a:lnTo>
                    <a:lnTo>
                      <a:pt x="0" y="19059"/>
                    </a:lnTo>
                    <a:lnTo>
                      <a:pt x="0" y="19059"/>
                    </a:lnTo>
                    <a:lnTo>
                      <a:pt x="0" y="20329"/>
                    </a:lnTo>
                    <a:lnTo>
                      <a:pt x="0" y="20329"/>
                    </a:lnTo>
                    <a:lnTo>
                      <a:pt x="45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96" name="Shape 5396"/>
              <p:cNvSpPr/>
              <p:nvPr/>
            </p:nvSpPr>
            <p:spPr>
              <a:xfrm>
                <a:off x="1792287" y="2182812"/>
                <a:ext cx="31751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673"/>
                    </a:moveTo>
                    <a:lnTo>
                      <a:pt x="21600" y="17673"/>
                    </a:lnTo>
                    <a:lnTo>
                      <a:pt x="18360" y="15709"/>
                    </a:lnTo>
                    <a:lnTo>
                      <a:pt x="16200" y="13745"/>
                    </a:lnTo>
                    <a:lnTo>
                      <a:pt x="14040" y="12764"/>
                    </a:lnTo>
                    <a:lnTo>
                      <a:pt x="12960" y="11782"/>
                    </a:lnTo>
                    <a:lnTo>
                      <a:pt x="11880" y="10800"/>
                    </a:lnTo>
                    <a:lnTo>
                      <a:pt x="9720" y="8836"/>
                    </a:lnTo>
                    <a:lnTo>
                      <a:pt x="9720" y="8836"/>
                    </a:lnTo>
                    <a:lnTo>
                      <a:pt x="8640" y="7855"/>
                    </a:lnTo>
                    <a:lnTo>
                      <a:pt x="8640" y="7855"/>
                    </a:lnTo>
                    <a:lnTo>
                      <a:pt x="7560" y="6873"/>
                    </a:lnTo>
                    <a:lnTo>
                      <a:pt x="7560" y="6873"/>
                    </a:lnTo>
                    <a:lnTo>
                      <a:pt x="7560" y="5891"/>
                    </a:lnTo>
                    <a:lnTo>
                      <a:pt x="6480" y="4909"/>
                    </a:lnTo>
                    <a:lnTo>
                      <a:pt x="6480" y="4909"/>
                    </a:lnTo>
                    <a:lnTo>
                      <a:pt x="6480" y="3927"/>
                    </a:lnTo>
                    <a:lnTo>
                      <a:pt x="6480" y="3927"/>
                    </a:lnTo>
                    <a:lnTo>
                      <a:pt x="5400" y="2945"/>
                    </a:lnTo>
                    <a:lnTo>
                      <a:pt x="5400" y="2945"/>
                    </a:lnTo>
                    <a:lnTo>
                      <a:pt x="5400" y="1964"/>
                    </a:lnTo>
                    <a:lnTo>
                      <a:pt x="5400" y="1964"/>
                    </a:lnTo>
                    <a:lnTo>
                      <a:pt x="5400" y="1964"/>
                    </a:lnTo>
                    <a:lnTo>
                      <a:pt x="5400" y="982"/>
                    </a:lnTo>
                    <a:lnTo>
                      <a:pt x="0" y="0"/>
                    </a:lnTo>
                    <a:lnTo>
                      <a:pt x="0" y="982"/>
                    </a:lnTo>
                    <a:lnTo>
                      <a:pt x="0" y="1964"/>
                    </a:lnTo>
                    <a:lnTo>
                      <a:pt x="0" y="2945"/>
                    </a:lnTo>
                    <a:lnTo>
                      <a:pt x="0" y="3927"/>
                    </a:lnTo>
                    <a:lnTo>
                      <a:pt x="0" y="4909"/>
                    </a:lnTo>
                    <a:lnTo>
                      <a:pt x="0" y="5891"/>
                    </a:lnTo>
                    <a:lnTo>
                      <a:pt x="1080" y="6873"/>
                    </a:lnTo>
                    <a:lnTo>
                      <a:pt x="1080" y="6873"/>
                    </a:lnTo>
                    <a:lnTo>
                      <a:pt x="2160" y="7855"/>
                    </a:lnTo>
                    <a:lnTo>
                      <a:pt x="2160" y="8836"/>
                    </a:lnTo>
                    <a:lnTo>
                      <a:pt x="3240" y="9818"/>
                    </a:lnTo>
                    <a:lnTo>
                      <a:pt x="3240" y="9818"/>
                    </a:lnTo>
                    <a:lnTo>
                      <a:pt x="4320" y="10800"/>
                    </a:lnTo>
                    <a:lnTo>
                      <a:pt x="4320" y="11782"/>
                    </a:lnTo>
                    <a:lnTo>
                      <a:pt x="5400" y="12764"/>
                    </a:lnTo>
                    <a:lnTo>
                      <a:pt x="6480" y="12764"/>
                    </a:lnTo>
                    <a:lnTo>
                      <a:pt x="7560" y="14727"/>
                    </a:lnTo>
                    <a:lnTo>
                      <a:pt x="8640" y="15709"/>
                    </a:lnTo>
                    <a:lnTo>
                      <a:pt x="10800" y="16691"/>
                    </a:lnTo>
                    <a:lnTo>
                      <a:pt x="11880" y="17673"/>
                    </a:lnTo>
                    <a:lnTo>
                      <a:pt x="15120" y="20618"/>
                    </a:lnTo>
                    <a:lnTo>
                      <a:pt x="18360" y="21600"/>
                    </a:lnTo>
                    <a:lnTo>
                      <a:pt x="18360" y="21600"/>
                    </a:lnTo>
                    <a:lnTo>
                      <a:pt x="21600" y="1767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97" name="Shape 5397"/>
              <p:cNvSpPr/>
              <p:nvPr/>
            </p:nvSpPr>
            <p:spPr>
              <a:xfrm>
                <a:off x="1819275" y="2211387"/>
                <a:ext cx="33338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20463"/>
                    </a:lnTo>
                    <a:lnTo>
                      <a:pt x="21600" y="20463"/>
                    </a:lnTo>
                    <a:lnTo>
                      <a:pt x="21600" y="19326"/>
                    </a:lnTo>
                    <a:lnTo>
                      <a:pt x="20571" y="18189"/>
                    </a:lnTo>
                    <a:lnTo>
                      <a:pt x="20571" y="17053"/>
                    </a:lnTo>
                    <a:lnTo>
                      <a:pt x="20571" y="15916"/>
                    </a:lnTo>
                    <a:lnTo>
                      <a:pt x="19543" y="14779"/>
                    </a:lnTo>
                    <a:lnTo>
                      <a:pt x="19543" y="14779"/>
                    </a:lnTo>
                    <a:lnTo>
                      <a:pt x="18514" y="13642"/>
                    </a:lnTo>
                    <a:lnTo>
                      <a:pt x="18514" y="12505"/>
                    </a:lnTo>
                    <a:lnTo>
                      <a:pt x="17486" y="12505"/>
                    </a:lnTo>
                    <a:lnTo>
                      <a:pt x="17486" y="11368"/>
                    </a:lnTo>
                    <a:lnTo>
                      <a:pt x="16457" y="11368"/>
                    </a:lnTo>
                    <a:lnTo>
                      <a:pt x="16457" y="10232"/>
                    </a:lnTo>
                    <a:lnTo>
                      <a:pt x="15429" y="9095"/>
                    </a:lnTo>
                    <a:lnTo>
                      <a:pt x="14400" y="9095"/>
                    </a:lnTo>
                    <a:lnTo>
                      <a:pt x="13371" y="7958"/>
                    </a:lnTo>
                    <a:lnTo>
                      <a:pt x="12343" y="6821"/>
                    </a:lnTo>
                    <a:lnTo>
                      <a:pt x="10286" y="5684"/>
                    </a:lnTo>
                    <a:lnTo>
                      <a:pt x="9257" y="4547"/>
                    </a:lnTo>
                    <a:lnTo>
                      <a:pt x="7200" y="3411"/>
                    </a:lnTo>
                    <a:lnTo>
                      <a:pt x="6171" y="2274"/>
                    </a:lnTo>
                    <a:lnTo>
                      <a:pt x="4114" y="1137"/>
                    </a:lnTo>
                    <a:lnTo>
                      <a:pt x="3086" y="0"/>
                    </a:lnTo>
                    <a:lnTo>
                      <a:pt x="0" y="4547"/>
                    </a:lnTo>
                    <a:lnTo>
                      <a:pt x="1029" y="6821"/>
                    </a:lnTo>
                    <a:lnTo>
                      <a:pt x="3086" y="6821"/>
                    </a:lnTo>
                    <a:lnTo>
                      <a:pt x="4114" y="7958"/>
                    </a:lnTo>
                    <a:lnTo>
                      <a:pt x="6171" y="9095"/>
                    </a:lnTo>
                    <a:lnTo>
                      <a:pt x="7200" y="10232"/>
                    </a:lnTo>
                    <a:lnTo>
                      <a:pt x="8229" y="11368"/>
                    </a:lnTo>
                    <a:lnTo>
                      <a:pt x="10286" y="12505"/>
                    </a:lnTo>
                    <a:lnTo>
                      <a:pt x="11314" y="13642"/>
                    </a:lnTo>
                    <a:lnTo>
                      <a:pt x="12343" y="13642"/>
                    </a:lnTo>
                    <a:lnTo>
                      <a:pt x="12343" y="14779"/>
                    </a:lnTo>
                    <a:lnTo>
                      <a:pt x="13371" y="14779"/>
                    </a:lnTo>
                    <a:lnTo>
                      <a:pt x="13371" y="15916"/>
                    </a:lnTo>
                    <a:lnTo>
                      <a:pt x="13371" y="15916"/>
                    </a:lnTo>
                    <a:lnTo>
                      <a:pt x="14400" y="17053"/>
                    </a:lnTo>
                    <a:lnTo>
                      <a:pt x="14400" y="17053"/>
                    </a:lnTo>
                    <a:lnTo>
                      <a:pt x="15429" y="18189"/>
                    </a:lnTo>
                    <a:lnTo>
                      <a:pt x="15429" y="18189"/>
                    </a:lnTo>
                    <a:lnTo>
                      <a:pt x="15429" y="18189"/>
                    </a:lnTo>
                    <a:lnTo>
                      <a:pt x="15429" y="19326"/>
                    </a:lnTo>
                    <a:lnTo>
                      <a:pt x="15429" y="19326"/>
                    </a:lnTo>
                    <a:lnTo>
                      <a:pt x="15429" y="20463"/>
                    </a:lnTo>
                    <a:lnTo>
                      <a:pt x="15429" y="20463"/>
                    </a:lnTo>
                    <a:lnTo>
                      <a:pt x="15429" y="20463"/>
                    </a:lnTo>
                    <a:lnTo>
                      <a:pt x="15429" y="21600"/>
                    </a:lnTo>
                    <a:lnTo>
                      <a:pt x="15429" y="216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98" name="Shape 5398"/>
              <p:cNvSpPr/>
              <p:nvPr/>
            </p:nvSpPr>
            <p:spPr>
              <a:xfrm>
                <a:off x="1812925" y="2241550"/>
                <a:ext cx="39688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28" y="21600"/>
                    </a:moveTo>
                    <a:lnTo>
                      <a:pt x="1728" y="21600"/>
                    </a:lnTo>
                    <a:lnTo>
                      <a:pt x="5184" y="20329"/>
                    </a:lnTo>
                    <a:lnTo>
                      <a:pt x="7776" y="17788"/>
                    </a:lnTo>
                    <a:lnTo>
                      <a:pt x="9504" y="16518"/>
                    </a:lnTo>
                    <a:lnTo>
                      <a:pt x="11232" y="16518"/>
                    </a:lnTo>
                    <a:lnTo>
                      <a:pt x="12096" y="15247"/>
                    </a:lnTo>
                    <a:lnTo>
                      <a:pt x="13824" y="13976"/>
                    </a:lnTo>
                    <a:lnTo>
                      <a:pt x="14688" y="12706"/>
                    </a:lnTo>
                    <a:lnTo>
                      <a:pt x="14688" y="12706"/>
                    </a:lnTo>
                    <a:lnTo>
                      <a:pt x="15552" y="11435"/>
                    </a:lnTo>
                    <a:lnTo>
                      <a:pt x="16416" y="11435"/>
                    </a:lnTo>
                    <a:lnTo>
                      <a:pt x="17280" y="10165"/>
                    </a:lnTo>
                    <a:lnTo>
                      <a:pt x="17280" y="10165"/>
                    </a:lnTo>
                    <a:lnTo>
                      <a:pt x="18144" y="8894"/>
                    </a:lnTo>
                    <a:lnTo>
                      <a:pt x="19008" y="7624"/>
                    </a:lnTo>
                    <a:lnTo>
                      <a:pt x="19008" y="7624"/>
                    </a:lnTo>
                    <a:lnTo>
                      <a:pt x="19872" y="6353"/>
                    </a:lnTo>
                    <a:lnTo>
                      <a:pt x="19872" y="5082"/>
                    </a:lnTo>
                    <a:lnTo>
                      <a:pt x="19872" y="5082"/>
                    </a:lnTo>
                    <a:lnTo>
                      <a:pt x="20736" y="3812"/>
                    </a:lnTo>
                    <a:lnTo>
                      <a:pt x="20736" y="2541"/>
                    </a:lnTo>
                    <a:lnTo>
                      <a:pt x="21600" y="1271"/>
                    </a:lnTo>
                    <a:lnTo>
                      <a:pt x="21600" y="0"/>
                    </a:lnTo>
                    <a:lnTo>
                      <a:pt x="16416" y="0"/>
                    </a:lnTo>
                    <a:lnTo>
                      <a:pt x="16416" y="0"/>
                    </a:lnTo>
                    <a:lnTo>
                      <a:pt x="16416" y="0"/>
                    </a:lnTo>
                    <a:lnTo>
                      <a:pt x="16416" y="1271"/>
                    </a:lnTo>
                    <a:lnTo>
                      <a:pt x="16416" y="1271"/>
                    </a:lnTo>
                    <a:lnTo>
                      <a:pt x="16416" y="2541"/>
                    </a:lnTo>
                    <a:lnTo>
                      <a:pt x="15552" y="2541"/>
                    </a:lnTo>
                    <a:lnTo>
                      <a:pt x="15552" y="2541"/>
                    </a:lnTo>
                    <a:lnTo>
                      <a:pt x="15552" y="3812"/>
                    </a:lnTo>
                    <a:lnTo>
                      <a:pt x="14688" y="3812"/>
                    </a:lnTo>
                    <a:lnTo>
                      <a:pt x="14688" y="5082"/>
                    </a:lnTo>
                    <a:lnTo>
                      <a:pt x="13824" y="5082"/>
                    </a:lnTo>
                    <a:lnTo>
                      <a:pt x="13824" y="6353"/>
                    </a:lnTo>
                    <a:lnTo>
                      <a:pt x="12960" y="6353"/>
                    </a:lnTo>
                    <a:lnTo>
                      <a:pt x="12096" y="6353"/>
                    </a:lnTo>
                    <a:lnTo>
                      <a:pt x="12096" y="7624"/>
                    </a:lnTo>
                    <a:lnTo>
                      <a:pt x="11232" y="7624"/>
                    </a:lnTo>
                    <a:lnTo>
                      <a:pt x="10368" y="8894"/>
                    </a:lnTo>
                    <a:lnTo>
                      <a:pt x="8640" y="10165"/>
                    </a:lnTo>
                    <a:lnTo>
                      <a:pt x="7776" y="10165"/>
                    </a:lnTo>
                    <a:lnTo>
                      <a:pt x="6048" y="11435"/>
                    </a:lnTo>
                    <a:lnTo>
                      <a:pt x="3456" y="12706"/>
                    </a:lnTo>
                    <a:lnTo>
                      <a:pt x="0" y="15247"/>
                    </a:lnTo>
                    <a:lnTo>
                      <a:pt x="0" y="15247"/>
                    </a:lnTo>
                    <a:lnTo>
                      <a:pt x="1728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399" name="Shape 5399"/>
              <p:cNvSpPr/>
              <p:nvPr/>
            </p:nvSpPr>
            <p:spPr>
              <a:xfrm>
                <a:off x="1778000" y="2260600"/>
                <a:ext cx="38100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400" y="21600"/>
                    </a:moveTo>
                    <a:lnTo>
                      <a:pt x="5400" y="21600"/>
                    </a:lnTo>
                    <a:lnTo>
                      <a:pt x="5400" y="20329"/>
                    </a:lnTo>
                    <a:lnTo>
                      <a:pt x="5400" y="20329"/>
                    </a:lnTo>
                    <a:lnTo>
                      <a:pt x="5400" y="20329"/>
                    </a:lnTo>
                    <a:lnTo>
                      <a:pt x="5400" y="19059"/>
                    </a:lnTo>
                    <a:lnTo>
                      <a:pt x="5400" y="19059"/>
                    </a:lnTo>
                    <a:lnTo>
                      <a:pt x="6300" y="17788"/>
                    </a:lnTo>
                    <a:lnTo>
                      <a:pt x="6300" y="17788"/>
                    </a:lnTo>
                    <a:lnTo>
                      <a:pt x="6300" y="17788"/>
                    </a:lnTo>
                    <a:lnTo>
                      <a:pt x="7200" y="16518"/>
                    </a:lnTo>
                    <a:lnTo>
                      <a:pt x="7200" y="16518"/>
                    </a:lnTo>
                    <a:lnTo>
                      <a:pt x="8100" y="15247"/>
                    </a:lnTo>
                    <a:lnTo>
                      <a:pt x="8100" y="15247"/>
                    </a:lnTo>
                    <a:lnTo>
                      <a:pt x="9000" y="13976"/>
                    </a:lnTo>
                    <a:lnTo>
                      <a:pt x="9000" y="13976"/>
                    </a:lnTo>
                    <a:lnTo>
                      <a:pt x="9900" y="13976"/>
                    </a:lnTo>
                    <a:lnTo>
                      <a:pt x="10800" y="12706"/>
                    </a:lnTo>
                    <a:lnTo>
                      <a:pt x="11700" y="12706"/>
                    </a:lnTo>
                    <a:lnTo>
                      <a:pt x="13500" y="11435"/>
                    </a:lnTo>
                    <a:lnTo>
                      <a:pt x="14400" y="10165"/>
                    </a:lnTo>
                    <a:lnTo>
                      <a:pt x="16200" y="8894"/>
                    </a:lnTo>
                    <a:lnTo>
                      <a:pt x="18900" y="7624"/>
                    </a:lnTo>
                    <a:lnTo>
                      <a:pt x="21600" y="6353"/>
                    </a:lnTo>
                    <a:lnTo>
                      <a:pt x="19800" y="0"/>
                    </a:lnTo>
                    <a:lnTo>
                      <a:pt x="17100" y="1271"/>
                    </a:lnTo>
                    <a:lnTo>
                      <a:pt x="14400" y="2541"/>
                    </a:lnTo>
                    <a:lnTo>
                      <a:pt x="12600" y="3812"/>
                    </a:lnTo>
                    <a:lnTo>
                      <a:pt x="10800" y="5082"/>
                    </a:lnTo>
                    <a:lnTo>
                      <a:pt x="9900" y="6353"/>
                    </a:lnTo>
                    <a:lnTo>
                      <a:pt x="8100" y="7624"/>
                    </a:lnTo>
                    <a:lnTo>
                      <a:pt x="7200" y="7624"/>
                    </a:lnTo>
                    <a:lnTo>
                      <a:pt x="6300" y="8894"/>
                    </a:lnTo>
                    <a:lnTo>
                      <a:pt x="6300" y="8894"/>
                    </a:lnTo>
                    <a:lnTo>
                      <a:pt x="5400" y="10165"/>
                    </a:lnTo>
                    <a:lnTo>
                      <a:pt x="4500" y="10165"/>
                    </a:lnTo>
                    <a:lnTo>
                      <a:pt x="3600" y="11435"/>
                    </a:lnTo>
                    <a:lnTo>
                      <a:pt x="3600" y="11435"/>
                    </a:lnTo>
                    <a:lnTo>
                      <a:pt x="2700" y="12706"/>
                    </a:lnTo>
                    <a:lnTo>
                      <a:pt x="2700" y="13976"/>
                    </a:lnTo>
                    <a:lnTo>
                      <a:pt x="1800" y="13976"/>
                    </a:lnTo>
                    <a:lnTo>
                      <a:pt x="1800" y="15247"/>
                    </a:lnTo>
                    <a:lnTo>
                      <a:pt x="900" y="16518"/>
                    </a:lnTo>
                    <a:lnTo>
                      <a:pt x="900" y="17788"/>
                    </a:lnTo>
                    <a:lnTo>
                      <a:pt x="900" y="17788"/>
                    </a:lnTo>
                    <a:lnTo>
                      <a:pt x="0" y="19059"/>
                    </a:lnTo>
                    <a:lnTo>
                      <a:pt x="0" y="20329"/>
                    </a:lnTo>
                    <a:lnTo>
                      <a:pt x="0" y="20329"/>
                    </a:lnTo>
                    <a:lnTo>
                      <a:pt x="54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00" name="Shape 5400"/>
              <p:cNvSpPr/>
              <p:nvPr/>
            </p:nvSpPr>
            <p:spPr>
              <a:xfrm>
                <a:off x="1778000" y="2286000"/>
                <a:ext cx="33338" cy="3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673"/>
                    </a:moveTo>
                    <a:lnTo>
                      <a:pt x="21600" y="17673"/>
                    </a:lnTo>
                    <a:lnTo>
                      <a:pt x="19543" y="16691"/>
                    </a:lnTo>
                    <a:lnTo>
                      <a:pt x="18514" y="14727"/>
                    </a:lnTo>
                    <a:lnTo>
                      <a:pt x="16457" y="13745"/>
                    </a:lnTo>
                    <a:lnTo>
                      <a:pt x="15429" y="12764"/>
                    </a:lnTo>
                    <a:lnTo>
                      <a:pt x="13371" y="11782"/>
                    </a:lnTo>
                    <a:lnTo>
                      <a:pt x="12343" y="9818"/>
                    </a:lnTo>
                    <a:lnTo>
                      <a:pt x="10286" y="8836"/>
                    </a:lnTo>
                    <a:lnTo>
                      <a:pt x="9257" y="7855"/>
                    </a:lnTo>
                    <a:lnTo>
                      <a:pt x="9257" y="7855"/>
                    </a:lnTo>
                    <a:lnTo>
                      <a:pt x="8229" y="6873"/>
                    </a:lnTo>
                    <a:lnTo>
                      <a:pt x="8229" y="6873"/>
                    </a:lnTo>
                    <a:lnTo>
                      <a:pt x="7200" y="5891"/>
                    </a:lnTo>
                    <a:lnTo>
                      <a:pt x="7200" y="5891"/>
                    </a:lnTo>
                    <a:lnTo>
                      <a:pt x="7200" y="4909"/>
                    </a:lnTo>
                    <a:lnTo>
                      <a:pt x="6171" y="4909"/>
                    </a:lnTo>
                    <a:lnTo>
                      <a:pt x="6171" y="3927"/>
                    </a:lnTo>
                    <a:lnTo>
                      <a:pt x="6171" y="3927"/>
                    </a:lnTo>
                    <a:lnTo>
                      <a:pt x="6171" y="2945"/>
                    </a:lnTo>
                    <a:lnTo>
                      <a:pt x="6171" y="2945"/>
                    </a:lnTo>
                    <a:lnTo>
                      <a:pt x="6171" y="2945"/>
                    </a:lnTo>
                    <a:lnTo>
                      <a:pt x="6171" y="1964"/>
                    </a:lnTo>
                    <a:lnTo>
                      <a:pt x="5143" y="1964"/>
                    </a:lnTo>
                    <a:lnTo>
                      <a:pt x="5143" y="982"/>
                    </a:lnTo>
                    <a:lnTo>
                      <a:pt x="6171" y="982"/>
                    </a:lnTo>
                    <a:lnTo>
                      <a:pt x="0" y="0"/>
                    </a:lnTo>
                    <a:lnTo>
                      <a:pt x="0" y="982"/>
                    </a:lnTo>
                    <a:lnTo>
                      <a:pt x="0" y="1964"/>
                    </a:lnTo>
                    <a:lnTo>
                      <a:pt x="0" y="2945"/>
                    </a:lnTo>
                    <a:lnTo>
                      <a:pt x="0" y="3927"/>
                    </a:lnTo>
                    <a:lnTo>
                      <a:pt x="0" y="3927"/>
                    </a:lnTo>
                    <a:lnTo>
                      <a:pt x="1029" y="4909"/>
                    </a:lnTo>
                    <a:lnTo>
                      <a:pt x="1029" y="5891"/>
                    </a:lnTo>
                    <a:lnTo>
                      <a:pt x="1029" y="6873"/>
                    </a:lnTo>
                    <a:lnTo>
                      <a:pt x="2057" y="6873"/>
                    </a:lnTo>
                    <a:lnTo>
                      <a:pt x="2057" y="7855"/>
                    </a:lnTo>
                    <a:lnTo>
                      <a:pt x="3086" y="8836"/>
                    </a:lnTo>
                    <a:lnTo>
                      <a:pt x="3086" y="9818"/>
                    </a:lnTo>
                    <a:lnTo>
                      <a:pt x="4114" y="9818"/>
                    </a:lnTo>
                    <a:lnTo>
                      <a:pt x="4114" y="10800"/>
                    </a:lnTo>
                    <a:lnTo>
                      <a:pt x="5143" y="11782"/>
                    </a:lnTo>
                    <a:lnTo>
                      <a:pt x="6171" y="11782"/>
                    </a:lnTo>
                    <a:lnTo>
                      <a:pt x="7200" y="12764"/>
                    </a:lnTo>
                    <a:lnTo>
                      <a:pt x="8229" y="14727"/>
                    </a:lnTo>
                    <a:lnTo>
                      <a:pt x="10286" y="15709"/>
                    </a:lnTo>
                    <a:lnTo>
                      <a:pt x="11314" y="16691"/>
                    </a:lnTo>
                    <a:lnTo>
                      <a:pt x="13371" y="17673"/>
                    </a:lnTo>
                    <a:lnTo>
                      <a:pt x="14400" y="19636"/>
                    </a:lnTo>
                    <a:lnTo>
                      <a:pt x="16457" y="20618"/>
                    </a:lnTo>
                    <a:lnTo>
                      <a:pt x="17486" y="21600"/>
                    </a:lnTo>
                    <a:lnTo>
                      <a:pt x="17486" y="21600"/>
                    </a:lnTo>
                    <a:lnTo>
                      <a:pt x="21600" y="1767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01" name="Shape 5401"/>
              <p:cNvSpPr/>
              <p:nvPr/>
            </p:nvSpPr>
            <p:spPr>
              <a:xfrm>
                <a:off x="1804987" y="2314575"/>
                <a:ext cx="22226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20571"/>
                    </a:lnTo>
                    <a:lnTo>
                      <a:pt x="21600" y="20571"/>
                    </a:lnTo>
                    <a:lnTo>
                      <a:pt x="21600" y="19543"/>
                    </a:lnTo>
                    <a:lnTo>
                      <a:pt x="21600" y="18514"/>
                    </a:lnTo>
                    <a:lnTo>
                      <a:pt x="21600" y="17486"/>
                    </a:lnTo>
                    <a:lnTo>
                      <a:pt x="21600" y="17486"/>
                    </a:lnTo>
                    <a:lnTo>
                      <a:pt x="21600" y="16457"/>
                    </a:lnTo>
                    <a:lnTo>
                      <a:pt x="21600" y="15429"/>
                    </a:lnTo>
                    <a:lnTo>
                      <a:pt x="21600" y="15429"/>
                    </a:lnTo>
                    <a:lnTo>
                      <a:pt x="21600" y="14400"/>
                    </a:lnTo>
                    <a:lnTo>
                      <a:pt x="20057" y="13371"/>
                    </a:lnTo>
                    <a:lnTo>
                      <a:pt x="20057" y="13371"/>
                    </a:lnTo>
                    <a:lnTo>
                      <a:pt x="20057" y="12343"/>
                    </a:lnTo>
                    <a:lnTo>
                      <a:pt x="20057" y="11314"/>
                    </a:lnTo>
                    <a:lnTo>
                      <a:pt x="20057" y="11314"/>
                    </a:lnTo>
                    <a:lnTo>
                      <a:pt x="18514" y="10286"/>
                    </a:lnTo>
                    <a:lnTo>
                      <a:pt x="18514" y="9257"/>
                    </a:lnTo>
                    <a:lnTo>
                      <a:pt x="18514" y="9257"/>
                    </a:lnTo>
                    <a:lnTo>
                      <a:pt x="16971" y="8229"/>
                    </a:lnTo>
                    <a:lnTo>
                      <a:pt x="16971" y="8229"/>
                    </a:lnTo>
                    <a:lnTo>
                      <a:pt x="15429" y="7200"/>
                    </a:lnTo>
                    <a:lnTo>
                      <a:pt x="15429" y="6171"/>
                    </a:lnTo>
                    <a:lnTo>
                      <a:pt x="13886" y="6171"/>
                    </a:lnTo>
                    <a:lnTo>
                      <a:pt x="13886" y="5143"/>
                    </a:lnTo>
                    <a:lnTo>
                      <a:pt x="12343" y="4114"/>
                    </a:lnTo>
                    <a:lnTo>
                      <a:pt x="9257" y="3086"/>
                    </a:lnTo>
                    <a:lnTo>
                      <a:pt x="7714" y="1029"/>
                    </a:lnTo>
                    <a:lnTo>
                      <a:pt x="6171" y="0"/>
                    </a:lnTo>
                    <a:lnTo>
                      <a:pt x="0" y="4114"/>
                    </a:lnTo>
                    <a:lnTo>
                      <a:pt x="1543" y="5143"/>
                    </a:lnTo>
                    <a:lnTo>
                      <a:pt x="3086" y="6171"/>
                    </a:lnTo>
                    <a:lnTo>
                      <a:pt x="6171" y="8229"/>
                    </a:lnTo>
                    <a:lnTo>
                      <a:pt x="7714" y="9257"/>
                    </a:lnTo>
                    <a:lnTo>
                      <a:pt x="7714" y="9257"/>
                    </a:lnTo>
                    <a:lnTo>
                      <a:pt x="9257" y="10286"/>
                    </a:lnTo>
                    <a:lnTo>
                      <a:pt x="9257" y="10286"/>
                    </a:lnTo>
                    <a:lnTo>
                      <a:pt x="9257" y="11314"/>
                    </a:lnTo>
                    <a:lnTo>
                      <a:pt x="10800" y="11314"/>
                    </a:lnTo>
                    <a:lnTo>
                      <a:pt x="10800" y="12343"/>
                    </a:lnTo>
                    <a:lnTo>
                      <a:pt x="10800" y="12343"/>
                    </a:lnTo>
                    <a:lnTo>
                      <a:pt x="10800" y="13371"/>
                    </a:lnTo>
                    <a:lnTo>
                      <a:pt x="12343" y="13371"/>
                    </a:lnTo>
                    <a:lnTo>
                      <a:pt x="12343" y="14400"/>
                    </a:lnTo>
                    <a:lnTo>
                      <a:pt x="12343" y="14400"/>
                    </a:lnTo>
                    <a:lnTo>
                      <a:pt x="12343" y="14400"/>
                    </a:lnTo>
                    <a:lnTo>
                      <a:pt x="12343" y="15429"/>
                    </a:lnTo>
                    <a:lnTo>
                      <a:pt x="13886" y="15429"/>
                    </a:lnTo>
                    <a:lnTo>
                      <a:pt x="13886" y="16457"/>
                    </a:lnTo>
                    <a:lnTo>
                      <a:pt x="13886" y="16457"/>
                    </a:lnTo>
                    <a:lnTo>
                      <a:pt x="13886" y="17486"/>
                    </a:lnTo>
                    <a:lnTo>
                      <a:pt x="13886" y="17486"/>
                    </a:lnTo>
                    <a:lnTo>
                      <a:pt x="13886" y="18514"/>
                    </a:lnTo>
                    <a:lnTo>
                      <a:pt x="13886" y="18514"/>
                    </a:lnTo>
                    <a:lnTo>
                      <a:pt x="13886" y="18514"/>
                    </a:lnTo>
                    <a:lnTo>
                      <a:pt x="13886" y="19543"/>
                    </a:lnTo>
                    <a:lnTo>
                      <a:pt x="13886" y="20571"/>
                    </a:lnTo>
                    <a:lnTo>
                      <a:pt x="13886" y="20571"/>
                    </a:lnTo>
                    <a:lnTo>
                      <a:pt x="13886" y="20571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02" name="Shape 5402"/>
              <p:cNvSpPr/>
              <p:nvPr/>
            </p:nvSpPr>
            <p:spPr>
              <a:xfrm>
                <a:off x="1798637" y="2346325"/>
                <a:ext cx="28576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600" y="21600"/>
                    </a:moveTo>
                    <a:lnTo>
                      <a:pt x="3600" y="21600"/>
                    </a:lnTo>
                    <a:lnTo>
                      <a:pt x="6000" y="20400"/>
                    </a:lnTo>
                    <a:lnTo>
                      <a:pt x="7200" y="19200"/>
                    </a:lnTo>
                    <a:lnTo>
                      <a:pt x="8400" y="19200"/>
                    </a:lnTo>
                    <a:lnTo>
                      <a:pt x="9600" y="18000"/>
                    </a:lnTo>
                    <a:lnTo>
                      <a:pt x="10800" y="16800"/>
                    </a:lnTo>
                    <a:lnTo>
                      <a:pt x="12000" y="15600"/>
                    </a:lnTo>
                    <a:lnTo>
                      <a:pt x="13200" y="14400"/>
                    </a:lnTo>
                    <a:lnTo>
                      <a:pt x="14400" y="13200"/>
                    </a:lnTo>
                    <a:lnTo>
                      <a:pt x="15600" y="13200"/>
                    </a:lnTo>
                    <a:lnTo>
                      <a:pt x="15600" y="12000"/>
                    </a:lnTo>
                    <a:lnTo>
                      <a:pt x="16800" y="12000"/>
                    </a:lnTo>
                    <a:lnTo>
                      <a:pt x="16800" y="10800"/>
                    </a:lnTo>
                    <a:lnTo>
                      <a:pt x="18000" y="10800"/>
                    </a:lnTo>
                    <a:lnTo>
                      <a:pt x="18000" y="9600"/>
                    </a:lnTo>
                    <a:lnTo>
                      <a:pt x="19200" y="8400"/>
                    </a:lnTo>
                    <a:lnTo>
                      <a:pt x="19200" y="8400"/>
                    </a:lnTo>
                    <a:lnTo>
                      <a:pt x="19200" y="7200"/>
                    </a:lnTo>
                    <a:lnTo>
                      <a:pt x="20400" y="7200"/>
                    </a:lnTo>
                    <a:lnTo>
                      <a:pt x="20400" y="6000"/>
                    </a:lnTo>
                    <a:lnTo>
                      <a:pt x="20400" y="4800"/>
                    </a:lnTo>
                    <a:lnTo>
                      <a:pt x="20400" y="3600"/>
                    </a:lnTo>
                    <a:lnTo>
                      <a:pt x="21600" y="3600"/>
                    </a:lnTo>
                    <a:lnTo>
                      <a:pt x="21600" y="2400"/>
                    </a:lnTo>
                    <a:lnTo>
                      <a:pt x="21600" y="1200"/>
                    </a:lnTo>
                    <a:lnTo>
                      <a:pt x="15600" y="0"/>
                    </a:lnTo>
                    <a:lnTo>
                      <a:pt x="15600" y="1200"/>
                    </a:lnTo>
                    <a:lnTo>
                      <a:pt x="14400" y="1200"/>
                    </a:lnTo>
                    <a:lnTo>
                      <a:pt x="14400" y="2400"/>
                    </a:lnTo>
                    <a:lnTo>
                      <a:pt x="14400" y="2400"/>
                    </a:lnTo>
                    <a:lnTo>
                      <a:pt x="14400" y="3600"/>
                    </a:lnTo>
                    <a:lnTo>
                      <a:pt x="14400" y="3600"/>
                    </a:lnTo>
                    <a:lnTo>
                      <a:pt x="13200" y="4800"/>
                    </a:lnTo>
                    <a:lnTo>
                      <a:pt x="13200" y="4800"/>
                    </a:lnTo>
                    <a:lnTo>
                      <a:pt x="13200" y="4800"/>
                    </a:lnTo>
                    <a:lnTo>
                      <a:pt x="13200" y="6000"/>
                    </a:lnTo>
                    <a:lnTo>
                      <a:pt x="12000" y="6000"/>
                    </a:lnTo>
                    <a:lnTo>
                      <a:pt x="12000" y="7200"/>
                    </a:lnTo>
                    <a:lnTo>
                      <a:pt x="12000" y="7200"/>
                    </a:lnTo>
                    <a:lnTo>
                      <a:pt x="12000" y="7200"/>
                    </a:lnTo>
                    <a:lnTo>
                      <a:pt x="10800" y="8400"/>
                    </a:lnTo>
                    <a:lnTo>
                      <a:pt x="10800" y="8400"/>
                    </a:lnTo>
                    <a:lnTo>
                      <a:pt x="9600" y="9600"/>
                    </a:lnTo>
                    <a:lnTo>
                      <a:pt x="8400" y="10800"/>
                    </a:lnTo>
                    <a:lnTo>
                      <a:pt x="7200" y="12000"/>
                    </a:lnTo>
                    <a:lnTo>
                      <a:pt x="6000" y="12000"/>
                    </a:lnTo>
                    <a:lnTo>
                      <a:pt x="4800" y="13200"/>
                    </a:lnTo>
                    <a:lnTo>
                      <a:pt x="2400" y="14400"/>
                    </a:lnTo>
                    <a:lnTo>
                      <a:pt x="1200" y="15600"/>
                    </a:lnTo>
                    <a:lnTo>
                      <a:pt x="0" y="16800"/>
                    </a:lnTo>
                    <a:lnTo>
                      <a:pt x="0" y="16800"/>
                    </a:lnTo>
                    <a:lnTo>
                      <a:pt x="3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03" name="Shape 5403"/>
              <p:cNvSpPr/>
              <p:nvPr/>
            </p:nvSpPr>
            <p:spPr>
              <a:xfrm>
                <a:off x="1785937" y="2368550"/>
                <a:ext cx="17463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782" y="21600"/>
                    </a:moveTo>
                    <a:lnTo>
                      <a:pt x="11782" y="21600"/>
                    </a:lnTo>
                    <a:lnTo>
                      <a:pt x="11782" y="19200"/>
                    </a:lnTo>
                    <a:lnTo>
                      <a:pt x="11782" y="16800"/>
                    </a:lnTo>
                    <a:lnTo>
                      <a:pt x="11782" y="15600"/>
                    </a:lnTo>
                    <a:lnTo>
                      <a:pt x="11782" y="15600"/>
                    </a:lnTo>
                    <a:lnTo>
                      <a:pt x="13745" y="14400"/>
                    </a:lnTo>
                    <a:lnTo>
                      <a:pt x="13745" y="13200"/>
                    </a:lnTo>
                    <a:lnTo>
                      <a:pt x="13745" y="13200"/>
                    </a:lnTo>
                    <a:lnTo>
                      <a:pt x="13745" y="12000"/>
                    </a:lnTo>
                    <a:lnTo>
                      <a:pt x="13745" y="12000"/>
                    </a:lnTo>
                    <a:lnTo>
                      <a:pt x="13745" y="10800"/>
                    </a:lnTo>
                    <a:lnTo>
                      <a:pt x="15709" y="10800"/>
                    </a:lnTo>
                    <a:lnTo>
                      <a:pt x="15709" y="10800"/>
                    </a:lnTo>
                    <a:lnTo>
                      <a:pt x="15709" y="9600"/>
                    </a:lnTo>
                    <a:lnTo>
                      <a:pt x="15709" y="9600"/>
                    </a:lnTo>
                    <a:lnTo>
                      <a:pt x="17673" y="8400"/>
                    </a:lnTo>
                    <a:lnTo>
                      <a:pt x="17673" y="8400"/>
                    </a:lnTo>
                    <a:lnTo>
                      <a:pt x="17673" y="8400"/>
                    </a:lnTo>
                    <a:lnTo>
                      <a:pt x="19636" y="7200"/>
                    </a:lnTo>
                    <a:lnTo>
                      <a:pt x="19636" y="7200"/>
                    </a:lnTo>
                    <a:lnTo>
                      <a:pt x="21600" y="6000"/>
                    </a:lnTo>
                    <a:lnTo>
                      <a:pt x="21600" y="6000"/>
                    </a:lnTo>
                    <a:lnTo>
                      <a:pt x="21600" y="4800"/>
                    </a:lnTo>
                    <a:lnTo>
                      <a:pt x="15709" y="0"/>
                    </a:lnTo>
                    <a:lnTo>
                      <a:pt x="13745" y="1200"/>
                    </a:lnTo>
                    <a:lnTo>
                      <a:pt x="13745" y="1200"/>
                    </a:lnTo>
                    <a:lnTo>
                      <a:pt x="11782" y="2400"/>
                    </a:lnTo>
                    <a:lnTo>
                      <a:pt x="11782" y="2400"/>
                    </a:lnTo>
                    <a:lnTo>
                      <a:pt x="9818" y="3600"/>
                    </a:lnTo>
                    <a:lnTo>
                      <a:pt x="9818" y="4800"/>
                    </a:lnTo>
                    <a:lnTo>
                      <a:pt x="7855" y="4800"/>
                    </a:lnTo>
                    <a:lnTo>
                      <a:pt x="7855" y="6000"/>
                    </a:lnTo>
                    <a:lnTo>
                      <a:pt x="7855" y="6000"/>
                    </a:lnTo>
                    <a:lnTo>
                      <a:pt x="5891" y="7200"/>
                    </a:lnTo>
                    <a:lnTo>
                      <a:pt x="5891" y="8400"/>
                    </a:lnTo>
                    <a:lnTo>
                      <a:pt x="5891" y="8400"/>
                    </a:lnTo>
                    <a:lnTo>
                      <a:pt x="3927" y="9600"/>
                    </a:lnTo>
                    <a:lnTo>
                      <a:pt x="3927" y="9600"/>
                    </a:lnTo>
                    <a:lnTo>
                      <a:pt x="3927" y="10800"/>
                    </a:lnTo>
                    <a:lnTo>
                      <a:pt x="3927" y="10800"/>
                    </a:lnTo>
                    <a:lnTo>
                      <a:pt x="1964" y="12000"/>
                    </a:lnTo>
                    <a:lnTo>
                      <a:pt x="1964" y="14400"/>
                    </a:lnTo>
                    <a:lnTo>
                      <a:pt x="1964" y="15600"/>
                    </a:lnTo>
                    <a:lnTo>
                      <a:pt x="1964" y="16800"/>
                    </a:lnTo>
                    <a:lnTo>
                      <a:pt x="1964" y="192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11782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04" name="Shape 5404"/>
              <p:cNvSpPr/>
              <p:nvPr/>
            </p:nvSpPr>
            <p:spPr>
              <a:xfrm>
                <a:off x="1785937" y="2397125"/>
                <a:ext cx="1111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514" y="21600"/>
                    </a:moveTo>
                    <a:lnTo>
                      <a:pt x="18514" y="20800"/>
                    </a:lnTo>
                    <a:lnTo>
                      <a:pt x="18514" y="19200"/>
                    </a:lnTo>
                    <a:lnTo>
                      <a:pt x="18514" y="17600"/>
                    </a:lnTo>
                    <a:lnTo>
                      <a:pt x="18514" y="16800"/>
                    </a:lnTo>
                    <a:lnTo>
                      <a:pt x="21600" y="14400"/>
                    </a:lnTo>
                    <a:lnTo>
                      <a:pt x="21600" y="12800"/>
                    </a:lnTo>
                    <a:lnTo>
                      <a:pt x="21600" y="11200"/>
                    </a:lnTo>
                    <a:lnTo>
                      <a:pt x="18514" y="9600"/>
                    </a:lnTo>
                    <a:lnTo>
                      <a:pt x="18514" y="8800"/>
                    </a:lnTo>
                    <a:lnTo>
                      <a:pt x="18514" y="8000"/>
                    </a:lnTo>
                    <a:lnTo>
                      <a:pt x="18514" y="6400"/>
                    </a:lnTo>
                    <a:lnTo>
                      <a:pt x="18514" y="5600"/>
                    </a:lnTo>
                    <a:lnTo>
                      <a:pt x="18514" y="4800"/>
                    </a:lnTo>
                    <a:lnTo>
                      <a:pt x="18514" y="4000"/>
                    </a:lnTo>
                    <a:lnTo>
                      <a:pt x="15429" y="3200"/>
                    </a:lnTo>
                    <a:lnTo>
                      <a:pt x="15429" y="2400"/>
                    </a:lnTo>
                    <a:lnTo>
                      <a:pt x="18514" y="1600"/>
                    </a:lnTo>
                    <a:lnTo>
                      <a:pt x="18514" y="1600"/>
                    </a:lnTo>
                    <a:lnTo>
                      <a:pt x="18514" y="800"/>
                    </a:lnTo>
                    <a:lnTo>
                      <a:pt x="1851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800"/>
                    </a:lnTo>
                    <a:lnTo>
                      <a:pt x="0" y="1600"/>
                    </a:lnTo>
                    <a:lnTo>
                      <a:pt x="0" y="2400"/>
                    </a:lnTo>
                    <a:lnTo>
                      <a:pt x="0" y="3200"/>
                    </a:lnTo>
                    <a:lnTo>
                      <a:pt x="0" y="4800"/>
                    </a:lnTo>
                    <a:lnTo>
                      <a:pt x="0" y="5600"/>
                    </a:lnTo>
                    <a:lnTo>
                      <a:pt x="3086" y="6400"/>
                    </a:lnTo>
                    <a:lnTo>
                      <a:pt x="3086" y="7200"/>
                    </a:lnTo>
                    <a:lnTo>
                      <a:pt x="3086" y="8000"/>
                    </a:lnTo>
                    <a:lnTo>
                      <a:pt x="3086" y="8800"/>
                    </a:lnTo>
                    <a:lnTo>
                      <a:pt x="3086" y="10400"/>
                    </a:lnTo>
                    <a:lnTo>
                      <a:pt x="3086" y="11200"/>
                    </a:lnTo>
                    <a:lnTo>
                      <a:pt x="3086" y="12800"/>
                    </a:lnTo>
                    <a:lnTo>
                      <a:pt x="3086" y="14400"/>
                    </a:lnTo>
                    <a:lnTo>
                      <a:pt x="3086" y="16800"/>
                    </a:lnTo>
                    <a:lnTo>
                      <a:pt x="3086" y="17600"/>
                    </a:lnTo>
                    <a:lnTo>
                      <a:pt x="3086" y="18400"/>
                    </a:lnTo>
                    <a:lnTo>
                      <a:pt x="3086" y="20000"/>
                    </a:lnTo>
                    <a:lnTo>
                      <a:pt x="0" y="21600"/>
                    </a:lnTo>
                    <a:lnTo>
                      <a:pt x="1851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05" name="Shape 5405"/>
              <p:cNvSpPr/>
              <p:nvPr/>
            </p:nvSpPr>
            <p:spPr>
              <a:xfrm>
                <a:off x="1758950" y="2393950"/>
                <a:ext cx="73025" cy="889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983" y="21600"/>
                    </a:moveTo>
                    <a:lnTo>
                      <a:pt x="21600" y="1929"/>
                    </a:lnTo>
                    <a:lnTo>
                      <a:pt x="21600" y="1929"/>
                    </a:lnTo>
                    <a:lnTo>
                      <a:pt x="21600" y="1929"/>
                    </a:lnTo>
                    <a:lnTo>
                      <a:pt x="21130" y="1929"/>
                    </a:lnTo>
                    <a:lnTo>
                      <a:pt x="21130" y="1929"/>
                    </a:lnTo>
                    <a:lnTo>
                      <a:pt x="21130" y="1929"/>
                    </a:lnTo>
                    <a:lnTo>
                      <a:pt x="21130" y="1929"/>
                    </a:lnTo>
                    <a:lnTo>
                      <a:pt x="21130" y="1929"/>
                    </a:lnTo>
                    <a:lnTo>
                      <a:pt x="21130" y="2314"/>
                    </a:lnTo>
                    <a:lnTo>
                      <a:pt x="20661" y="2314"/>
                    </a:lnTo>
                    <a:lnTo>
                      <a:pt x="20661" y="2314"/>
                    </a:lnTo>
                    <a:lnTo>
                      <a:pt x="20661" y="2314"/>
                    </a:lnTo>
                    <a:lnTo>
                      <a:pt x="20661" y="2314"/>
                    </a:lnTo>
                    <a:lnTo>
                      <a:pt x="20661" y="2314"/>
                    </a:lnTo>
                    <a:lnTo>
                      <a:pt x="20191" y="2314"/>
                    </a:lnTo>
                    <a:lnTo>
                      <a:pt x="20191" y="2314"/>
                    </a:lnTo>
                    <a:lnTo>
                      <a:pt x="20191" y="2314"/>
                    </a:lnTo>
                    <a:lnTo>
                      <a:pt x="20191" y="2314"/>
                    </a:lnTo>
                    <a:lnTo>
                      <a:pt x="20191" y="2314"/>
                    </a:lnTo>
                    <a:lnTo>
                      <a:pt x="19722" y="2314"/>
                    </a:lnTo>
                    <a:lnTo>
                      <a:pt x="19722" y="2314"/>
                    </a:lnTo>
                    <a:lnTo>
                      <a:pt x="19722" y="2314"/>
                    </a:lnTo>
                    <a:lnTo>
                      <a:pt x="19722" y="2314"/>
                    </a:lnTo>
                    <a:lnTo>
                      <a:pt x="19722" y="2314"/>
                    </a:lnTo>
                    <a:lnTo>
                      <a:pt x="19722" y="2314"/>
                    </a:lnTo>
                    <a:lnTo>
                      <a:pt x="19252" y="2314"/>
                    </a:lnTo>
                    <a:lnTo>
                      <a:pt x="19252" y="2700"/>
                    </a:lnTo>
                    <a:lnTo>
                      <a:pt x="19252" y="2700"/>
                    </a:lnTo>
                    <a:lnTo>
                      <a:pt x="19252" y="2700"/>
                    </a:lnTo>
                    <a:lnTo>
                      <a:pt x="19252" y="2700"/>
                    </a:lnTo>
                    <a:lnTo>
                      <a:pt x="19252" y="2700"/>
                    </a:lnTo>
                    <a:lnTo>
                      <a:pt x="18783" y="2700"/>
                    </a:lnTo>
                    <a:lnTo>
                      <a:pt x="18783" y="2700"/>
                    </a:lnTo>
                    <a:lnTo>
                      <a:pt x="18783" y="2700"/>
                    </a:lnTo>
                    <a:lnTo>
                      <a:pt x="18783" y="2700"/>
                    </a:lnTo>
                    <a:lnTo>
                      <a:pt x="18313" y="2700"/>
                    </a:lnTo>
                    <a:lnTo>
                      <a:pt x="18313" y="2700"/>
                    </a:lnTo>
                    <a:lnTo>
                      <a:pt x="18313" y="2700"/>
                    </a:lnTo>
                    <a:lnTo>
                      <a:pt x="18313" y="2700"/>
                    </a:lnTo>
                    <a:lnTo>
                      <a:pt x="18313" y="2700"/>
                    </a:lnTo>
                    <a:lnTo>
                      <a:pt x="18313" y="2700"/>
                    </a:lnTo>
                    <a:lnTo>
                      <a:pt x="17843" y="2700"/>
                    </a:lnTo>
                    <a:lnTo>
                      <a:pt x="17843" y="2700"/>
                    </a:lnTo>
                    <a:lnTo>
                      <a:pt x="17843" y="2700"/>
                    </a:lnTo>
                    <a:lnTo>
                      <a:pt x="17843" y="2700"/>
                    </a:lnTo>
                    <a:lnTo>
                      <a:pt x="17843" y="3086"/>
                    </a:lnTo>
                    <a:lnTo>
                      <a:pt x="17843" y="3086"/>
                    </a:lnTo>
                    <a:lnTo>
                      <a:pt x="17374" y="3086"/>
                    </a:lnTo>
                    <a:lnTo>
                      <a:pt x="17374" y="3086"/>
                    </a:lnTo>
                    <a:lnTo>
                      <a:pt x="17374" y="3086"/>
                    </a:lnTo>
                    <a:lnTo>
                      <a:pt x="17374" y="3086"/>
                    </a:lnTo>
                    <a:lnTo>
                      <a:pt x="16904" y="3086"/>
                    </a:lnTo>
                    <a:lnTo>
                      <a:pt x="16904" y="3086"/>
                    </a:lnTo>
                    <a:lnTo>
                      <a:pt x="16904" y="3086"/>
                    </a:lnTo>
                    <a:lnTo>
                      <a:pt x="16904" y="3086"/>
                    </a:lnTo>
                    <a:lnTo>
                      <a:pt x="16904" y="3086"/>
                    </a:lnTo>
                    <a:lnTo>
                      <a:pt x="16904" y="3086"/>
                    </a:lnTo>
                    <a:lnTo>
                      <a:pt x="16435" y="3086"/>
                    </a:lnTo>
                    <a:lnTo>
                      <a:pt x="16435" y="3086"/>
                    </a:lnTo>
                    <a:lnTo>
                      <a:pt x="16435" y="3086"/>
                    </a:lnTo>
                    <a:lnTo>
                      <a:pt x="16435" y="3086"/>
                    </a:lnTo>
                    <a:lnTo>
                      <a:pt x="16435" y="3086"/>
                    </a:lnTo>
                    <a:lnTo>
                      <a:pt x="16435" y="3086"/>
                    </a:lnTo>
                    <a:lnTo>
                      <a:pt x="15965" y="3086"/>
                    </a:lnTo>
                    <a:lnTo>
                      <a:pt x="15965" y="3086"/>
                    </a:lnTo>
                    <a:lnTo>
                      <a:pt x="15965" y="3086"/>
                    </a:lnTo>
                    <a:lnTo>
                      <a:pt x="15965" y="3086"/>
                    </a:lnTo>
                    <a:lnTo>
                      <a:pt x="15965" y="3086"/>
                    </a:lnTo>
                    <a:lnTo>
                      <a:pt x="15496" y="3086"/>
                    </a:lnTo>
                    <a:lnTo>
                      <a:pt x="15496" y="3086"/>
                    </a:lnTo>
                    <a:lnTo>
                      <a:pt x="15496" y="3086"/>
                    </a:lnTo>
                    <a:lnTo>
                      <a:pt x="15496" y="3086"/>
                    </a:lnTo>
                    <a:lnTo>
                      <a:pt x="15496" y="3086"/>
                    </a:lnTo>
                    <a:lnTo>
                      <a:pt x="15496" y="3086"/>
                    </a:lnTo>
                    <a:lnTo>
                      <a:pt x="15026" y="3086"/>
                    </a:lnTo>
                    <a:lnTo>
                      <a:pt x="15026" y="3086"/>
                    </a:lnTo>
                    <a:lnTo>
                      <a:pt x="15026" y="3086"/>
                    </a:lnTo>
                    <a:lnTo>
                      <a:pt x="15026" y="3086"/>
                    </a:lnTo>
                    <a:lnTo>
                      <a:pt x="14557" y="3086"/>
                    </a:lnTo>
                    <a:lnTo>
                      <a:pt x="14557" y="3086"/>
                    </a:lnTo>
                    <a:lnTo>
                      <a:pt x="14557" y="3086"/>
                    </a:lnTo>
                    <a:lnTo>
                      <a:pt x="14557" y="3086"/>
                    </a:lnTo>
                    <a:lnTo>
                      <a:pt x="14557" y="3086"/>
                    </a:lnTo>
                    <a:lnTo>
                      <a:pt x="14557" y="3086"/>
                    </a:lnTo>
                    <a:lnTo>
                      <a:pt x="14087" y="3086"/>
                    </a:lnTo>
                    <a:lnTo>
                      <a:pt x="14087" y="3086"/>
                    </a:lnTo>
                    <a:lnTo>
                      <a:pt x="14087" y="3086"/>
                    </a:lnTo>
                    <a:lnTo>
                      <a:pt x="14087" y="3086"/>
                    </a:lnTo>
                    <a:lnTo>
                      <a:pt x="14087" y="3086"/>
                    </a:lnTo>
                    <a:lnTo>
                      <a:pt x="14087" y="3086"/>
                    </a:lnTo>
                    <a:lnTo>
                      <a:pt x="13617" y="3086"/>
                    </a:lnTo>
                    <a:lnTo>
                      <a:pt x="13617" y="3086"/>
                    </a:lnTo>
                    <a:lnTo>
                      <a:pt x="13617" y="3086"/>
                    </a:lnTo>
                    <a:lnTo>
                      <a:pt x="13617" y="3086"/>
                    </a:lnTo>
                    <a:lnTo>
                      <a:pt x="13617" y="3471"/>
                    </a:lnTo>
                    <a:lnTo>
                      <a:pt x="13148" y="3471"/>
                    </a:lnTo>
                    <a:lnTo>
                      <a:pt x="13148" y="3471"/>
                    </a:lnTo>
                    <a:lnTo>
                      <a:pt x="13148" y="3471"/>
                    </a:lnTo>
                    <a:lnTo>
                      <a:pt x="13148" y="3471"/>
                    </a:lnTo>
                    <a:lnTo>
                      <a:pt x="13148" y="3471"/>
                    </a:lnTo>
                    <a:lnTo>
                      <a:pt x="13148" y="3471"/>
                    </a:lnTo>
                    <a:lnTo>
                      <a:pt x="12678" y="3471"/>
                    </a:lnTo>
                    <a:lnTo>
                      <a:pt x="12678" y="3471"/>
                    </a:lnTo>
                    <a:lnTo>
                      <a:pt x="12678" y="3471"/>
                    </a:lnTo>
                    <a:lnTo>
                      <a:pt x="12678" y="3471"/>
                    </a:lnTo>
                    <a:lnTo>
                      <a:pt x="12678" y="3471"/>
                    </a:lnTo>
                    <a:lnTo>
                      <a:pt x="12678" y="3471"/>
                    </a:lnTo>
                    <a:lnTo>
                      <a:pt x="12209" y="3086"/>
                    </a:lnTo>
                    <a:lnTo>
                      <a:pt x="12209" y="3086"/>
                    </a:lnTo>
                    <a:lnTo>
                      <a:pt x="12209" y="3086"/>
                    </a:lnTo>
                    <a:lnTo>
                      <a:pt x="12209" y="3086"/>
                    </a:lnTo>
                    <a:lnTo>
                      <a:pt x="12209" y="3086"/>
                    </a:lnTo>
                    <a:lnTo>
                      <a:pt x="11739" y="3086"/>
                    </a:lnTo>
                    <a:lnTo>
                      <a:pt x="11739" y="3086"/>
                    </a:lnTo>
                    <a:lnTo>
                      <a:pt x="11739" y="3086"/>
                    </a:lnTo>
                    <a:lnTo>
                      <a:pt x="11739" y="3086"/>
                    </a:lnTo>
                    <a:lnTo>
                      <a:pt x="11739" y="3086"/>
                    </a:lnTo>
                    <a:lnTo>
                      <a:pt x="11739" y="3086"/>
                    </a:lnTo>
                    <a:lnTo>
                      <a:pt x="11270" y="3086"/>
                    </a:lnTo>
                    <a:lnTo>
                      <a:pt x="11270" y="3086"/>
                    </a:lnTo>
                    <a:lnTo>
                      <a:pt x="11270" y="3086"/>
                    </a:lnTo>
                    <a:lnTo>
                      <a:pt x="11270" y="3086"/>
                    </a:lnTo>
                    <a:lnTo>
                      <a:pt x="11270" y="3086"/>
                    </a:lnTo>
                    <a:lnTo>
                      <a:pt x="11270" y="3086"/>
                    </a:lnTo>
                    <a:lnTo>
                      <a:pt x="10800" y="3086"/>
                    </a:lnTo>
                    <a:lnTo>
                      <a:pt x="10800" y="3086"/>
                    </a:lnTo>
                    <a:lnTo>
                      <a:pt x="10800" y="3086"/>
                    </a:lnTo>
                    <a:lnTo>
                      <a:pt x="10800" y="3086"/>
                    </a:lnTo>
                    <a:lnTo>
                      <a:pt x="10800" y="3086"/>
                    </a:lnTo>
                    <a:lnTo>
                      <a:pt x="10330" y="3086"/>
                    </a:lnTo>
                    <a:lnTo>
                      <a:pt x="10330" y="3086"/>
                    </a:lnTo>
                    <a:lnTo>
                      <a:pt x="10330" y="3086"/>
                    </a:lnTo>
                    <a:lnTo>
                      <a:pt x="10330" y="3086"/>
                    </a:lnTo>
                    <a:lnTo>
                      <a:pt x="10330" y="3086"/>
                    </a:lnTo>
                    <a:lnTo>
                      <a:pt x="10330" y="3086"/>
                    </a:lnTo>
                    <a:lnTo>
                      <a:pt x="9861" y="3086"/>
                    </a:lnTo>
                    <a:lnTo>
                      <a:pt x="9861" y="3086"/>
                    </a:lnTo>
                    <a:lnTo>
                      <a:pt x="9861" y="3086"/>
                    </a:lnTo>
                    <a:lnTo>
                      <a:pt x="9861" y="3086"/>
                    </a:lnTo>
                    <a:lnTo>
                      <a:pt x="9861" y="3086"/>
                    </a:lnTo>
                    <a:lnTo>
                      <a:pt x="9861" y="3086"/>
                    </a:lnTo>
                    <a:lnTo>
                      <a:pt x="9391" y="3086"/>
                    </a:lnTo>
                    <a:lnTo>
                      <a:pt x="9391" y="3086"/>
                    </a:lnTo>
                    <a:lnTo>
                      <a:pt x="9391" y="3086"/>
                    </a:lnTo>
                    <a:lnTo>
                      <a:pt x="9391" y="3086"/>
                    </a:lnTo>
                    <a:lnTo>
                      <a:pt x="9391" y="3086"/>
                    </a:lnTo>
                    <a:lnTo>
                      <a:pt x="8922" y="3086"/>
                    </a:lnTo>
                    <a:lnTo>
                      <a:pt x="8922" y="3086"/>
                    </a:lnTo>
                    <a:lnTo>
                      <a:pt x="8922" y="3086"/>
                    </a:lnTo>
                    <a:lnTo>
                      <a:pt x="8922" y="3086"/>
                    </a:lnTo>
                    <a:lnTo>
                      <a:pt x="8922" y="3086"/>
                    </a:lnTo>
                    <a:lnTo>
                      <a:pt x="8922" y="3086"/>
                    </a:lnTo>
                    <a:lnTo>
                      <a:pt x="8452" y="3086"/>
                    </a:lnTo>
                    <a:lnTo>
                      <a:pt x="8452" y="3086"/>
                    </a:lnTo>
                    <a:lnTo>
                      <a:pt x="8452" y="3086"/>
                    </a:lnTo>
                    <a:lnTo>
                      <a:pt x="8452" y="3086"/>
                    </a:lnTo>
                    <a:lnTo>
                      <a:pt x="8452" y="3086"/>
                    </a:lnTo>
                    <a:lnTo>
                      <a:pt x="8452" y="2700"/>
                    </a:lnTo>
                    <a:lnTo>
                      <a:pt x="7983" y="2700"/>
                    </a:lnTo>
                    <a:lnTo>
                      <a:pt x="7983" y="2700"/>
                    </a:lnTo>
                    <a:lnTo>
                      <a:pt x="7983" y="2700"/>
                    </a:lnTo>
                    <a:lnTo>
                      <a:pt x="7983" y="2700"/>
                    </a:lnTo>
                    <a:lnTo>
                      <a:pt x="7983" y="2700"/>
                    </a:lnTo>
                    <a:lnTo>
                      <a:pt x="7513" y="2700"/>
                    </a:lnTo>
                    <a:lnTo>
                      <a:pt x="7513" y="2700"/>
                    </a:lnTo>
                    <a:lnTo>
                      <a:pt x="7513" y="2700"/>
                    </a:lnTo>
                    <a:lnTo>
                      <a:pt x="7513" y="2700"/>
                    </a:lnTo>
                    <a:lnTo>
                      <a:pt x="7513" y="2700"/>
                    </a:lnTo>
                    <a:lnTo>
                      <a:pt x="7513" y="2700"/>
                    </a:lnTo>
                    <a:lnTo>
                      <a:pt x="7043" y="2700"/>
                    </a:lnTo>
                    <a:lnTo>
                      <a:pt x="7043" y="2700"/>
                    </a:lnTo>
                    <a:lnTo>
                      <a:pt x="7043" y="2700"/>
                    </a:lnTo>
                    <a:lnTo>
                      <a:pt x="7043" y="2700"/>
                    </a:lnTo>
                    <a:lnTo>
                      <a:pt x="7043" y="2700"/>
                    </a:lnTo>
                    <a:lnTo>
                      <a:pt x="7043" y="2700"/>
                    </a:lnTo>
                    <a:lnTo>
                      <a:pt x="6574" y="2700"/>
                    </a:lnTo>
                    <a:lnTo>
                      <a:pt x="6574" y="2314"/>
                    </a:lnTo>
                    <a:lnTo>
                      <a:pt x="6574" y="2314"/>
                    </a:lnTo>
                    <a:lnTo>
                      <a:pt x="6574" y="2314"/>
                    </a:lnTo>
                    <a:lnTo>
                      <a:pt x="6574" y="2314"/>
                    </a:lnTo>
                    <a:lnTo>
                      <a:pt x="6104" y="2314"/>
                    </a:lnTo>
                    <a:lnTo>
                      <a:pt x="6104" y="2314"/>
                    </a:lnTo>
                    <a:lnTo>
                      <a:pt x="6104" y="2314"/>
                    </a:lnTo>
                    <a:lnTo>
                      <a:pt x="6104" y="2314"/>
                    </a:lnTo>
                    <a:lnTo>
                      <a:pt x="6104" y="2314"/>
                    </a:lnTo>
                    <a:lnTo>
                      <a:pt x="6104" y="2314"/>
                    </a:lnTo>
                    <a:lnTo>
                      <a:pt x="5635" y="2314"/>
                    </a:lnTo>
                    <a:lnTo>
                      <a:pt x="5635" y="2314"/>
                    </a:lnTo>
                    <a:lnTo>
                      <a:pt x="5635" y="2314"/>
                    </a:lnTo>
                    <a:lnTo>
                      <a:pt x="5635" y="2314"/>
                    </a:lnTo>
                    <a:lnTo>
                      <a:pt x="5635" y="2314"/>
                    </a:lnTo>
                    <a:lnTo>
                      <a:pt x="5635" y="2314"/>
                    </a:lnTo>
                    <a:lnTo>
                      <a:pt x="5165" y="2314"/>
                    </a:lnTo>
                    <a:lnTo>
                      <a:pt x="5165" y="2314"/>
                    </a:lnTo>
                    <a:lnTo>
                      <a:pt x="5165" y="1929"/>
                    </a:lnTo>
                    <a:lnTo>
                      <a:pt x="5165" y="1929"/>
                    </a:lnTo>
                    <a:lnTo>
                      <a:pt x="5165" y="1929"/>
                    </a:lnTo>
                    <a:lnTo>
                      <a:pt x="4696" y="1929"/>
                    </a:lnTo>
                    <a:lnTo>
                      <a:pt x="4696" y="1929"/>
                    </a:lnTo>
                    <a:lnTo>
                      <a:pt x="4696" y="1929"/>
                    </a:lnTo>
                    <a:lnTo>
                      <a:pt x="4696" y="1929"/>
                    </a:lnTo>
                    <a:lnTo>
                      <a:pt x="4696" y="1929"/>
                    </a:lnTo>
                    <a:lnTo>
                      <a:pt x="4696" y="1929"/>
                    </a:lnTo>
                    <a:lnTo>
                      <a:pt x="4226" y="1929"/>
                    </a:lnTo>
                    <a:lnTo>
                      <a:pt x="4226" y="1929"/>
                    </a:lnTo>
                    <a:lnTo>
                      <a:pt x="4226" y="1929"/>
                    </a:lnTo>
                    <a:lnTo>
                      <a:pt x="4226" y="1929"/>
                    </a:lnTo>
                    <a:lnTo>
                      <a:pt x="4226" y="1929"/>
                    </a:lnTo>
                    <a:lnTo>
                      <a:pt x="4226" y="1929"/>
                    </a:lnTo>
                    <a:lnTo>
                      <a:pt x="4226" y="1543"/>
                    </a:lnTo>
                    <a:lnTo>
                      <a:pt x="3757" y="1543"/>
                    </a:lnTo>
                    <a:lnTo>
                      <a:pt x="3757" y="1543"/>
                    </a:lnTo>
                    <a:lnTo>
                      <a:pt x="3757" y="1543"/>
                    </a:lnTo>
                    <a:lnTo>
                      <a:pt x="3757" y="1543"/>
                    </a:lnTo>
                    <a:lnTo>
                      <a:pt x="3757" y="1543"/>
                    </a:lnTo>
                    <a:lnTo>
                      <a:pt x="3287" y="1543"/>
                    </a:lnTo>
                    <a:lnTo>
                      <a:pt x="3287" y="1543"/>
                    </a:lnTo>
                    <a:lnTo>
                      <a:pt x="3287" y="1543"/>
                    </a:lnTo>
                    <a:lnTo>
                      <a:pt x="3287" y="1543"/>
                    </a:lnTo>
                    <a:lnTo>
                      <a:pt x="3287" y="1543"/>
                    </a:lnTo>
                    <a:lnTo>
                      <a:pt x="3287" y="1157"/>
                    </a:lnTo>
                    <a:lnTo>
                      <a:pt x="2817" y="1157"/>
                    </a:lnTo>
                    <a:lnTo>
                      <a:pt x="2817" y="1157"/>
                    </a:lnTo>
                    <a:lnTo>
                      <a:pt x="2817" y="1157"/>
                    </a:lnTo>
                    <a:lnTo>
                      <a:pt x="2817" y="1157"/>
                    </a:lnTo>
                    <a:lnTo>
                      <a:pt x="2817" y="1157"/>
                    </a:lnTo>
                    <a:lnTo>
                      <a:pt x="2817" y="1157"/>
                    </a:lnTo>
                    <a:lnTo>
                      <a:pt x="2348" y="1157"/>
                    </a:lnTo>
                    <a:lnTo>
                      <a:pt x="2348" y="1157"/>
                    </a:lnTo>
                    <a:lnTo>
                      <a:pt x="2348" y="1157"/>
                    </a:lnTo>
                    <a:lnTo>
                      <a:pt x="2348" y="1157"/>
                    </a:lnTo>
                    <a:lnTo>
                      <a:pt x="2348" y="1157"/>
                    </a:lnTo>
                    <a:lnTo>
                      <a:pt x="1878" y="771"/>
                    </a:lnTo>
                    <a:lnTo>
                      <a:pt x="1878" y="771"/>
                    </a:lnTo>
                    <a:lnTo>
                      <a:pt x="1878" y="771"/>
                    </a:lnTo>
                    <a:lnTo>
                      <a:pt x="1878" y="771"/>
                    </a:lnTo>
                    <a:lnTo>
                      <a:pt x="1878" y="771"/>
                    </a:lnTo>
                    <a:lnTo>
                      <a:pt x="1878" y="771"/>
                    </a:lnTo>
                    <a:lnTo>
                      <a:pt x="1878" y="771"/>
                    </a:lnTo>
                    <a:lnTo>
                      <a:pt x="1409" y="771"/>
                    </a:lnTo>
                    <a:lnTo>
                      <a:pt x="1409" y="771"/>
                    </a:lnTo>
                    <a:lnTo>
                      <a:pt x="1409" y="771"/>
                    </a:lnTo>
                    <a:lnTo>
                      <a:pt x="1409" y="771"/>
                    </a:lnTo>
                    <a:lnTo>
                      <a:pt x="1409" y="771"/>
                    </a:lnTo>
                    <a:lnTo>
                      <a:pt x="1409" y="386"/>
                    </a:lnTo>
                    <a:lnTo>
                      <a:pt x="939" y="386"/>
                    </a:lnTo>
                    <a:lnTo>
                      <a:pt x="939" y="386"/>
                    </a:lnTo>
                    <a:lnTo>
                      <a:pt x="939" y="386"/>
                    </a:lnTo>
                    <a:lnTo>
                      <a:pt x="939" y="386"/>
                    </a:lnTo>
                    <a:lnTo>
                      <a:pt x="939" y="386"/>
                    </a:lnTo>
                    <a:lnTo>
                      <a:pt x="470" y="386"/>
                    </a:lnTo>
                    <a:lnTo>
                      <a:pt x="470" y="386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983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06" name="Shape 5406"/>
              <p:cNvSpPr/>
              <p:nvPr/>
            </p:nvSpPr>
            <p:spPr>
              <a:xfrm>
                <a:off x="1898650" y="1703387"/>
                <a:ext cx="30163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280"/>
                    </a:moveTo>
                    <a:lnTo>
                      <a:pt x="21600" y="17280"/>
                    </a:lnTo>
                    <a:lnTo>
                      <a:pt x="21600" y="17280"/>
                    </a:lnTo>
                    <a:lnTo>
                      <a:pt x="20463" y="15840"/>
                    </a:lnTo>
                    <a:lnTo>
                      <a:pt x="20463" y="15840"/>
                    </a:lnTo>
                    <a:lnTo>
                      <a:pt x="19326" y="14400"/>
                    </a:lnTo>
                    <a:lnTo>
                      <a:pt x="19326" y="14400"/>
                    </a:lnTo>
                    <a:lnTo>
                      <a:pt x="18189" y="14400"/>
                    </a:lnTo>
                    <a:lnTo>
                      <a:pt x="18189" y="12960"/>
                    </a:lnTo>
                    <a:lnTo>
                      <a:pt x="18189" y="12960"/>
                    </a:lnTo>
                    <a:lnTo>
                      <a:pt x="15916" y="11520"/>
                    </a:lnTo>
                    <a:lnTo>
                      <a:pt x="14779" y="11520"/>
                    </a:lnTo>
                    <a:lnTo>
                      <a:pt x="13642" y="10080"/>
                    </a:lnTo>
                    <a:lnTo>
                      <a:pt x="12505" y="10080"/>
                    </a:lnTo>
                    <a:lnTo>
                      <a:pt x="12505" y="8640"/>
                    </a:lnTo>
                    <a:lnTo>
                      <a:pt x="11368" y="8640"/>
                    </a:lnTo>
                    <a:lnTo>
                      <a:pt x="11368" y="8640"/>
                    </a:lnTo>
                    <a:lnTo>
                      <a:pt x="10232" y="8640"/>
                    </a:lnTo>
                    <a:lnTo>
                      <a:pt x="10232" y="7200"/>
                    </a:lnTo>
                    <a:lnTo>
                      <a:pt x="9095" y="7200"/>
                    </a:lnTo>
                    <a:lnTo>
                      <a:pt x="9095" y="5760"/>
                    </a:lnTo>
                    <a:lnTo>
                      <a:pt x="7958" y="4320"/>
                    </a:lnTo>
                    <a:lnTo>
                      <a:pt x="7958" y="4320"/>
                    </a:lnTo>
                    <a:lnTo>
                      <a:pt x="6821" y="2880"/>
                    </a:lnTo>
                    <a:lnTo>
                      <a:pt x="5684" y="1440"/>
                    </a:lnTo>
                    <a:lnTo>
                      <a:pt x="5684" y="0"/>
                    </a:lnTo>
                    <a:lnTo>
                      <a:pt x="0" y="5760"/>
                    </a:lnTo>
                    <a:lnTo>
                      <a:pt x="1137" y="7200"/>
                    </a:lnTo>
                    <a:lnTo>
                      <a:pt x="2274" y="8640"/>
                    </a:lnTo>
                    <a:lnTo>
                      <a:pt x="3411" y="8640"/>
                    </a:lnTo>
                    <a:lnTo>
                      <a:pt x="3411" y="10080"/>
                    </a:lnTo>
                    <a:lnTo>
                      <a:pt x="4547" y="11520"/>
                    </a:lnTo>
                    <a:lnTo>
                      <a:pt x="5684" y="12960"/>
                    </a:lnTo>
                    <a:lnTo>
                      <a:pt x="5684" y="12960"/>
                    </a:lnTo>
                    <a:lnTo>
                      <a:pt x="6821" y="14400"/>
                    </a:lnTo>
                    <a:lnTo>
                      <a:pt x="7958" y="14400"/>
                    </a:lnTo>
                    <a:lnTo>
                      <a:pt x="7958" y="15840"/>
                    </a:lnTo>
                    <a:lnTo>
                      <a:pt x="9095" y="15840"/>
                    </a:lnTo>
                    <a:lnTo>
                      <a:pt x="9095" y="15840"/>
                    </a:lnTo>
                    <a:lnTo>
                      <a:pt x="10232" y="17280"/>
                    </a:lnTo>
                    <a:lnTo>
                      <a:pt x="11368" y="17280"/>
                    </a:lnTo>
                    <a:lnTo>
                      <a:pt x="13642" y="18720"/>
                    </a:lnTo>
                    <a:lnTo>
                      <a:pt x="14779" y="20160"/>
                    </a:lnTo>
                    <a:lnTo>
                      <a:pt x="14779" y="20160"/>
                    </a:lnTo>
                    <a:lnTo>
                      <a:pt x="14779" y="20160"/>
                    </a:lnTo>
                    <a:lnTo>
                      <a:pt x="15916" y="20160"/>
                    </a:lnTo>
                    <a:lnTo>
                      <a:pt x="15916" y="20160"/>
                    </a:lnTo>
                    <a:lnTo>
                      <a:pt x="15916" y="20160"/>
                    </a:lnTo>
                    <a:lnTo>
                      <a:pt x="15916" y="21600"/>
                    </a:lnTo>
                    <a:lnTo>
                      <a:pt x="15916" y="21600"/>
                    </a:lnTo>
                    <a:lnTo>
                      <a:pt x="17053" y="21600"/>
                    </a:lnTo>
                    <a:lnTo>
                      <a:pt x="17053" y="21600"/>
                    </a:lnTo>
                    <a:lnTo>
                      <a:pt x="21600" y="172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07" name="Shape 5407"/>
              <p:cNvSpPr/>
              <p:nvPr/>
            </p:nvSpPr>
            <p:spPr>
              <a:xfrm>
                <a:off x="1922462" y="1722437"/>
                <a:ext cx="11113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514" y="21600"/>
                    </a:moveTo>
                    <a:lnTo>
                      <a:pt x="18514" y="21600"/>
                    </a:lnTo>
                    <a:lnTo>
                      <a:pt x="18514" y="20400"/>
                    </a:lnTo>
                    <a:lnTo>
                      <a:pt x="18514" y="19200"/>
                    </a:lnTo>
                    <a:lnTo>
                      <a:pt x="21600" y="16800"/>
                    </a:lnTo>
                    <a:lnTo>
                      <a:pt x="21600" y="15600"/>
                    </a:lnTo>
                    <a:lnTo>
                      <a:pt x="21600" y="14400"/>
                    </a:lnTo>
                    <a:lnTo>
                      <a:pt x="21600" y="13200"/>
                    </a:lnTo>
                    <a:lnTo>
                      <a:pt x="21600" y="12000"/>
                    </a:lnTo>
                    <a:lnTo>
                      <a:pt x="21600" y="10800"/>
                    </a:lnTo>
                    <a:lnTo>
                      <a:pt x="21600" y="9600"/>
                    </a:lnTo>
                    <a:lnTo>
                      <a:pt x="21600" y="7200"/>
                    </a:lnTo>
                    <a:lnTo>
                      <a:pt x="21600" y="6000"/>
                    </a:lnTo>
                    <a:lnTo>
                      <a:pt x="18514" y="4800"/>
                    </a:lnTo>
                    <a:lnTo>
                      <a:pt x="18514" y="4800"/>
                    </a:lnTo>
                    <a:lnTo>
                      <a:pt x="18514" y="3600"/>
                    </a:lnTo>
                    <a:lnTo>
                      <a:pt x="18514" y="3600"/>
                    </a:lnTo>
                    <a:lnTo>
                      <a:pt x="15429" y="2400"/>
                    </a:lnTo>
                    <a:lnTo>
                      <a:pt x="15429" y="1200"/>
                    </a:lnTo>
                    <a:lnTo>
                      <a:pt x="12343" y="0"/>
                    </a:lnTo>
                    <a:lnTo>
                      <a:pt x="0" y="3600"/>
                    </a:lnTo>
                    <a:lnTo>
                      <a:pt x="0" y="4800"/>
                    </a:lnTo>
                    <a:lnTo>
                      <a:pt x="3086" y="6000"/>
                    </a:lnTo>
                    <a:lnTo>
                      <a:pt x="3086" y="6000"/>
                    </a:lnTo>
                    <a:lnTo>
                      <a:pt x="3086" y="6000"/>
                    </a:lnTo>
                    <a:lnTo>
                      <a:pt x="3086" y="7200"/>
                    </a:lnTo>
                    <a:lnTo>
                      <a:pt x="3086" y="7200"/>
                    </a:lnTo>
                    <a:lnTo>
                      <a:pt x="3086" y="8400"/>
                    </a:lnTo>
                    <a:lnTo>
                      <a:pt x="3086" y="9600"/>
                    </a:lnTo>
                    <a:lnTo>
                      <a:pt x="6171" y="9600"/>
                    </a:lnTo>
                    <a:lnTo>
                      <a:pt x="6171" y="10800"/>
                    </a:lnTo>
                    <a:lnTo>
                      <a:pt x="6171" y="12000"/>
                    </a:lnTo>
                    <a:lnTo>
                      <a:pt x="6171" y="13200"/>
                    </a:lnTo>
                    <a:lnTo>
                      <a:pt x="3086" y="13200"/>
                    </a:lnTo>
                    <a:lnTo>
                      <a:pt x="3086" y="14400"/>
                    </a:lnTo>
                    <a:lnTo>
                      <a:pt x="3086" y="15600"/>
                    </a:lnTo>
                    <a:lnTo>
                      <a:pt x="3086" y="16800"/>
                    </a:lnTo>
                    <a:lnTo>
                      <a:pt x="3086" y="18000"/>
                    </a:lnTo>
                    <a:lnTo>
                      <a:pt x="0" y="19200"/>
                    </a:lnTo>
                    <a:lnTo>
                      <a:pt x="0" y="19200"/>
                    </a:lnTo>
                    <a:lnTo>
                      <a:pt x="1851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08" name="Shape 5408"/>
              <p:cNvSpPr/>
              <p:nvPr/>
            </p:nvSpPr>
            <p:spPr>
              <a:xfrm>
                <a:off x="1922462" y="1747837"/>
                <a:ext cx="12701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543"/>
                    </a:moveTo>
                    <a:lnTo>
                      <a:pt x="21600" y="19543"/>
                    </a:lnTo>
                    <a:lnTo>
                      <a:pt x="18900" y="18514"/>
                    </a:lnTo>
                    <a:lnTo>
                      <a:pt x="18900" y="17486"/>
                    </a:lnTo>
                    <a:lnTo>
                      <a:pt x="16200" y="16457"/>
                    </a:lnTo>
                    <a:lnTo>
                      <a:pt x="16200" y="15429"/>
                    </a:lnTo>
                    <a:lnTo>
                      <a:pt x="16200" y="14400"/>
                    </a:lnTo>
                    <a:lnTo>
                      <a:pt x="16200" y="13371"/>
                    </a:lnTo>
                    <a:lnTo>
                      <a:pt x="13500" y="12343"/>
                    </a:lnTo>
                    <a:lnTo>
                      <a:pt x="13500" y="10286"/>
                    </a:lnTo>
                    <a:lnTo>
                      <a:pt x="13500" y="9257"/>
                    </a:lnTo>
                    <a:lnTo>
                      <a:pt x="13500" y="8229"/>
                    </a:lnTo>
                    <a:lnTo>
                      <a:pt x="13500" y="7200"/>
                    </a:lnTo>
                    <a:lnTo>
                      <a:pt x="13500" y="6171"/>
                    </a:lnTo>
                    <a:lnTo>
                      <a:pt x="13500" y="5143"/>
                    </a:lnTo>
                    <a:lnTo>
                      <a:pt x="13500" y="4114"/>
                    </a:lnTo>
                    <a:lnTo>
                      <a:pt x="13500" y="3086"/>
                    </a:lnTo>
                    <a:lnTo>
                      <a:pt x="16200" y="2057"/>
                    </a:lnTo>
                    <a:lnTo>
                      <a:pt x="0" y="0"/>
                    </a:lnTo>
                    <a:lnTo>
                      <a:pt x="0" y="2057"/>
                    </a:lnTo>
                    <a:lnTo>
                      <a:pt x="0" y="3086"/>
                    </a:lnTo>
                    <a:lnTo>
                      <a:pt x="0" y="4114"/>
                    </a:lnTo>
                    <a:lnTo>
                      <a:pt x="0" y="6171"/>
                    </a:lnTo>
                    <a:lnTo>
                      <a:pt x="0" y="7200"/>
                    </a:lnTo>
                    <a:lnTo>
                      <a:pt x="0" y="9257"/>
                    </a:lnTo>
                    <a:lnTo>
                      <a:pt x="0" y="10286"/>
                    </a:lnTo>
                    <a:lnTo>
                      <a:pt x="0" y="11314"/>
                    </a:lnTo>
                    <a:lnTo>
                      <a:pt x="0" y="13371"/>
                    </a:lnTo>
                    <a:lnTo>
                      <a:pt x="0" y="14400"/>
                    </a:lnTo>
                    <a:lnTo>
                      <a:pt x="2700" y="15429"/>
                    </a:lnTo>
                    <a:lnTo>
                      <a:pt x="2700" y="16457"/>
                    </a:lnTo>
                    <a:lnTo>
                      <a:pt x="2700" y="18514"/>
                    </a:lnTo>
                    <a:lnTo>
                      <a:pt x="5400" y="19543"/>
                    </a:lnTo>
                    <a:lnTo>
                      <a:pt x="8100" y="20571"/>
                    </a:lnTo>
                    <a:lnTo>
                      <a:pt x="8100" y="21600"/>
                    </a:lnTo>
                    <a:lnTo>
                      <a:pt x="8100" y="21600"/>
                    </a:lnTo>
                    <a:lnTo>
                      <a:pt x="21600" y="195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09" name="Shape 5409"/>
              <p:cNvSpPr/>
              <p:nvPr/>
            </p:nvSpPr>
            <p:spPr>
              <a:xfrm>
                <a:off x="1927225" y="1778000"/>
                <a:ext cx="28575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3886"/>
                    </a:moveTo>
                    <a:lnTo>
                      <a:pt x="21600" y="13886"/>
                    </a:lnTo>
                    <a:lnTo>
                      <a:pt x="19200" y="13886"/>
                    </a:lnTo>
                    <a:lnTo>
                      <a:pt x="18000" y="12343"/>
                    </a:lnTo>
                    <a:lnTo>
                      <a:pt x="16800" y="12343"/>
                    </a:lnTo>
                    <a:lnTo>
                      <a:pt x="15600" y="10800"/>
                    </a:lnTo>
                    <a:lnTo>
                      <a:pt x="14400" y="10800"/>
                    </a:lnTo>
                    <a:lnTo>
                      <a:pt x="14400" y="10800"/>
                    </a:lnTo>
                    <a:lnTo>
                      <a:pt x="14400" y="10800"/>
                    </a:lnTo>
                    <a:lnTo>
                      <a:pt x="13200" y="9257"/>
                    </a:lnTo>
                    <a:lnTo>
                      <a:pt x="13200" y="9257"/>
                    </a:lnTo>
                    <a:lnTo>
                      <a:pt x="12000" y="9257"/>
                    </a:lnTo>
                    <a:lnTo>
                      <a:pt x="12000" y="9257"/>
                    </a:lnTo>
                    <a:lnTo>
                      <a:pt x="12000" y="7714"/>
                    </a:lnTo>
                    <a:lnTo>
                      <a:pt x="10800" y="7714"/>
                    </a:lnTo>
                    <a:lnTo>
                      <a:pt x="9600" y="6171"/>
                    </a:lnTo>
                    <a:lnTo>
                      <a:pt x="9600" y="6171"/>
                    </a:lnTo>
                    <a:lnTo>
                      <a:pt x="8400" y="4629"/>
                    </a:lnTo>
                    <a:lnTo>
                      <a:pt x="7200" y="3086"/>
                    </a:lnTo>
                    <a:lnTo>
                      <a:pt x="7200" y="1543"/>
                    </a:lnTo>
                    <a:lnTo>
                      <a:pt x="6000" y="0"/>
                    </a:lnTo>
                    <a:lnTo>
                      <a:pt x="6000" y="0"/>
                    </a:lnTo>
                    <a:lnTo>
                      <a:pt x="0" y="3086"/>
                    </a:lnTo>
                    <a:lnTo>
                      <a:pt x="1200" y="4629"/>
                    </a:lnTo>
                    <a:lnTo>
                      <a:pt x="1200" y="6171"/>
                    </a:lnTo>
                    <a:lnTo>
                      <a:pt x="2400" y="7714"/>
                    </a:lnTo>
                    <a:lnTo>
                      <a:pt x="3600" y="9257"/>
                    </a:lnTo>
                    <a:lnTo>
                      <a:pt x="4800" y="10800"/>
                    </a:lnTo>
                    <a:lnTo>
                      <a:pt x="4800" y="12343"/>
                    </a:lnTo>
                    <a:lnTo>
                      <a:pt x="6000" y="13886"/>
                    </a:lnTo>
                    <a:lnTo>
                      <a:pt x="7200" y="15429"/>
                    </a:lnTo>
                    <a:lnTo>
                      <a:pt x="8400" y="15429"/>
                    </a:lnTo>
                    <a:lnTo>
                      <a:pt x="8400" y="15429"/>
                    </a:lnTo>
                    <a:lnTo>
                      <a:pt x="9600" y="16971"/>
                    </a:lnTo>
                    <a:lnTo>
                      <a:pt x="9600" y="16971"/>
                    </a:lnTo>
                    <a:lnTo>
                      <a:pt x="10800" y="16971"/>
                    </a:lnTo>
                    <a:lnTo>
                      <a:pt x="10800" y="18514"/>
                    </a:lnTo>
                    <a:lnTo>
                      <a:pt x="12000" y="18514"/>
                    </a:lnTo>
                    <a:lnTo>
                      <a:pt x="13200" y="18514"/>
                    </a:lnTo>
                    <a:lnTo>
                      <a:pt x="14400" y="20057"/>
                    </a:lnTo>
                    <a:lnTo>
                      <a:pt x="16800" y="20057"/>
                    </a:lnTo>
                    <a:lnTo>
                      <a:pt x="18000" y="21600"/>
                    </a:lnTo>
                    <a:lnTo>
                      <a:pt x="20400" y="21600"/>
                    </a:lnTo>
                    <a:lnTo>
                      <a:pt x="20400" y="21600"/>
                    </a:lnTo>
                    <a:lnTo>
                      <a:pt x="21600" y="138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10" name="Shape 5410"/>
              <p:cNvSpPr/>
              <p:nvPr/>
            </p:nvSpPr>
            <p:spPr>
              <a:xfrm>
                <a:off x="1954212" y="1792287"/>
                <a:ext cx="42863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120"/>
                    </a:moveTo>
                    <a:lnTo>
                      <a:pt x="21600" y="15120"/>
                    </a:lnTo>
                    <a:lnTo>
                      <a:pt x="21600" y="15120"/>
                    </a:lnTo>
                    <a:lnTo>
                      <a:pt x="21600" y="12960"/>
                    </a:lnTo>
                    <a:lnTo>
                      <a:pt x="20800" y="12960"/>
                    </a:lnTo>
                    <a:lnTo>
                      <a:pt x="20800" y="10800"/>
                    </a:lnTo>
                    <a:lnTo>
                      <a:pt x="20000" y="10800"/>
                    </a:lnTo>
                    <a:lnTo>
                      <a:pt x="20000" y="8640"/>
                    </a:lnTo>
                    <a:lnTo>
                      <a:pt x="19200" y="8640"/>
                    </a:lnTo>
                    <a:lnTo>
                      <a:pt x="18400" y="6480"/>
                    </a:lnTo>
                    <a:lnTo>
                      <a:pt x="17600" y="6480"/>
                    </a:lnTo>
                    <a:lnTo>
                      <a:pt x="16800" y="4320"/>
                    </a:lnTo>
                    <a:lnTo>
                      <a:pt x="16800" y="4320"/>
                    </a:lnTo>
                    <a:lnTo>
                      <a:pt x="16000" y="4320"/>
                    </a:lnTo>
                    <a:lnTo>
                      <a:pt x="15200" y="4320"/>
                    </a:lnTo>
                    <a:lnTo>
                      <a:pt x="14400" y="4320"/>
                    </a:lnTo>
                    <a:lnTo>
                      <a:pt x="13600" y="2160"/>
                    </a:lnTo>
                    <a:lnTo>
                      <a:pt x="12800" y="2160"/>
                    </a:lnTo>
                    <a:lnTo>
                      <a:pt x="12000" y="2160"/>
                    </a:lnTo>
                    <a:lnTo>
                      <a:pt x="11200" y="2160"/>
                    </a:lnTo>
                    <a:lnTo>
                      <a:pt x="10400" y="2160"/>
                    </a:lnTo>
                    <a:lnTo>
                      <a:pt x="8800" y="2160"/>
                    </a:lnTo>
                    <a:lnTo>
                      <a:pt x="7200" y="2160"/>
                    </a:lnTo>
                    <a:lnTo>
                      <a:pt x="5600" y="2160"/>
                    </a:lnTo>
                    <a:lnTo>
                      <a:pt x="4000" y="2160"/>
                    </a:lnTo>
                    <a:lnTo>
                      <a:pt x="3200" y="0"/>
                    </a:lnTo>
                    <a:lnTo>
                      <a:pt x="2400" y="0"/>
                    </a:lnTo>
                    <a:lnTo>
                      <a:pt x="1600" y="0"/>
                    </a:lnTo>
                    <a:lnTo>
                      <a:pt x="800" y="0"/>
                    </a:lnTo>
                    <a:lnTo>
                      <a:pt x="800" y="0"/>
                    </a:lnTo>
                    <a:lnTo>
                      <a:pt x="0" y="10800"/>
                    </a:lnTo>
                    <a:lnTo>
                      <a:pt x="0" y="10800"/>
                    </a:lnTo>
                    <a:lnTo>
                      <a:pt x="800" y="12960"/>
                    </a:lnTo>
                    <a:lnTo>
                      <a:pt x="1600" y="12960"/>
                    </a:lnTo>
                    <a:lnTo>
                      <a:pt x="2400" y="12960"/>
                    </a:lnTo>
                    <a:lnTo>
                      <a:pt x="4000" y="12960"/>
                    </a:lnTo>
                    <a:lnTo>
                      <a:pt x="5600" y="12960"/>
                    </a:lnTo>
                    <a:lnTo>
                      <a:pt x="7200" y="12960"/>
                    </a:lnTo>
                    <a:lnTo>
                      <a:pt x="8000" y="12960"/>
                    </a:lnTo>
                    <a:lnTo>
                      <a:pt x="9600" y="12960"/>
                    </a:lnTo>
                    <a:lnTo>
                      <a:pt x="11200" y="15120"/>
                    </a:lnTo>
                    <a:lnTo>
                      <a:pt x="12000" y="15120"/>
                    </a:lnTo>
                    <a:lnTo>
                      <a:pt x="12800" y="15120"/>
                    </a:lnTo>
                    <a:lnTo>
                      <a:pt x="12800" y="15120"/>
                    </a:lnTo>
                    <a:lnTo>
                      <a:pt x="13600" y="15120"/>
                    </a:lnTo>
                    <a:lnTo>
                      <a:pt x="14400" y="15120"/>
                    </a:lnTo>
                    <a:lnTo>
                      <a:pt x="14400" y="15120"/>
                    </a:lnTo>
                    <a:lnTo>
                      <a:pt x="15200" y="15120"/>
                    </a:lnTo>
                    <a:lnTo>
                      <a:pt x="16000" y="17280"/>
                    </a:lnTo>
                    <a:lnTo>
                      <a:pt x="16000" y="17280"/>
                    </a:lnTo>
                    <a:lnTo>
                      <a:pt x="16800" y="17280"/>
                    </a:lnTo>
                    <a:lnTo>
                      <a:pt x="16800" y="17280"/>
                    </a:lnTo>
                    <a:lnTo>
                      <a:pt x="16800" y="17280"/>
                    </a:lnTo>
                    <a:lnTo>
                      <a:pt x="17600" y="19440"/>
                    </a:lnTo>
                    <a:lnTo>
                      <a:pt x="17600" y="19440"/>
                    </a:lnTo>
                    <a:lnTo>
                      <a:pt x="17600" y="19440"/>
                    </a:lnTo>
                    <a:lnTo>
                      <a:pt x="17600" y="19440"/>
                    </a:lnTo>
                    <a:lnTo>
                      <a:pt x="17600" y="21600"/>
                    </a:lnTo>
                    <a:lnTo>
                      <a:pt x="17600" y="21600"/>
                    </a:lnTo>
                    <a:lnTo>
                      <a:pt x="17600" y="21600"/>
                    </a:lnTo>
                    <a:lnTo>
                      <a:pt x="21600" y="151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11" name="Shape 5411"/>
              <p:cNvSpPr/>
              <p:nvPr/>
            </p:nvSpPr>
            <p:spPr>
              <a:xfrm>
                <a:off x="1978025" y="1803400"/>
                <a:ext cx="22225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714" y="21600"/>
                    </a:moveTo>
                    <a:lnTo>
                      <a:pt x="7714" y="21600"/>
                    </a:lnTo>
                    <a:lnTo>
                      <a:pt x="9257" y="20000"/>
                    </a:lnTo>
                    <a:lnTo>
                      <a:pt x="9257" y="19200"/>
                    </a:lnTo>
                    <a:lnTo>
                      <a:pt x="10800" y="17600"/>
                    </a:lnTo>
                    <a:lnTo>
                      <a:pt x="12343" y="16800"/>
                    </a:lnTo>
                    <a:lnTo>
                      <a:pt x="13886" y="15200"/>
                    </a:lnTo>
                    <a:lnTo>
                      <a:pt x="15429" y="13600"/>
                    </a:lnTo>
                    <a:lnTo>
                      <a:pt x="15429" y="12800"/>
                    </a:lnTo>
                    <a:lnTo>
                      <a:pt x="16971" y="12000"/>
                    </a:lnTo>
                    <a:lnTo>
                      <a:pt x="16971" y="12000"/>
                    </a:lnTo>
                    <a:lnTo>
                      <a:pt x="18514" y="11200"/>
                    </a:lnTo>
                    <a:lnTo>
                      <a:pt x="18514" y="10400"/>
                    </a:lnTo>
                    <a:lnTo>
                      <a:pt x="18514" y="9600"/>
                    </a:lnTo>
                    <a:lnTo>
                      <a:pt x="20057" y="8800"/>
                    </a:lnTo>
                    <a:lnTo>
                      <a:pt x="20057" y="8000"/>
                    </a:lnTo>
                    <a:lnTo>
                      <a:pt x="20057" y="7200"/>
                    </a:lnTo>
                    <a:lnTo>
                      <a:pt x="20057" y="7200"/>
                    </a:lnTo>
                    <a:lnTo>
                      <a:pt x="21600" y="6400"/>
                    </a:lnTo>
                    <a:lnTo>
                      <a:pt x="21600" y="5600"/>
                    </a:lnTo>
                    <a:lnTo>
                      <a:pt x="21600" y="4800"/>
                    </a:lnTo>
                    <a:lnTo>
                      <a:pt x="21600" y="4000"/>
                    </a:lnTo>
                    <a:lnTo>
                      <a:pt x="21600" y="3200"/>
                    </a:lnTo>
                    <a:lnTo>
                      <a:pt x="20057" y="2400"/>
                    </a:lnTo>
                    <a:lnTo>
                      <a:pt x="20057" y="2400"/>
                    </a:lnTo>
                    <a:lnTo>
                      <a:pt x="20057" y="1600"/>
                    </a:lnTo>
                    <a:lnTo>
                      <a:pt x="20057" y="800"/>
                    </a:lnTo>
                    <a:lnTo>
                      <a:pt x="18514" y="0"/>
                    </a:lnTo>
                    <a:lnTo>
                      <a:pt x="10800" y="2400"/>
                    </a:lnTo>
                    <a:lnTo>
                      <a:pt x="12343" y="2400"/>
                    </a:lnTo>
                    <a:lnTo>
                      <a:pt x="12343" y="2400"/>
                    </a:lnTo>
                    <a:lnTo>
                      <a:pt x="12343" y="3200"/>
                    </a:lnTo>
                    <a:lnTo>
                      <a:pt x="12343" y="3200"/>
                    </a:lnTo>
                    <a:lnTo>
                      <a:pt x="12343" y="4000"/>
                    </a:lnTo>
                    <a:lnTo>
                      <a:pt x="12343" y="4000"/>
                    </a:lnTo>
                    <a:lnTo>
                      <a:pt x="12343" y="4800"/>
                    </a:lnTo>
                    <a:lnTo>
                      <a:pt x="12343" y="4800"/>
                    </a:lnTo>
                    <a:lnTo>
                      <a:pt x="12343" y="5600"/>
                    </a:lnTo>
                    <a:lnTo>
                      <a:pt x="12343" y="6400"/>
                    </a:lnTo>
                    <a:lnTo>
                      <a:pt x="12343" y="6400"/>
                    </a:lnTo>
                    <a:lnTo>
                      <a:pt x="12343" y="7200"/>
                    </a:lnTo>
                    <a:lnTo>
                      <a:pt x="10800" y="8000"/>
                    </a:lnTo>
                    <a:lnTo>
                      <a:pt x="10800" y="8000"/>
                    </a:lnTo>
                    <a:lnTo>
                      <a:pt x="10800" y="8800"/>
                    </a:lnTo>
                    <a:lnTo>
                      <a:pt x="10800" y="9600"/>
                    </a:lnTo>
                    <a:lnTo>
                      <a:pt x="9257" y="9600"/>
                    </a:lnTo>
                    <a:lnTo>
                      <a:pt x="9257" y="10400"/>
                    </a:lnTo>
                    <a:lnTo>
                      <a:pt x="9257" y="11200"/>
                    </a:lnTo>
                    <a:lnTo>
                      <a:pt x="7714" y="12000"/>
                    </a:lnTo>
                    <a:lnTo>
                      <a:pt x="6171" y="12800"/>
                    </a:lnTo>
                    <a:lnTo>
                      <a:pt x="6171" y="14400"/>
                    </a:lnTo>
                    <a:lnTo>
                      <a:pt x="4629" y="15200"/>
                    </a:lnTo>
                    <a:lnTo>
                      <a:pt x="3086" y="16800"/>
                    </a:lnTo>
                    <a:lnTo>
                      <a:pt x="1543" y="17600"/>
                    </a:lnTo>
                    <a:lnTo>
                      <a:pt x="0" y="19200"/>
                    </a:lnTo>
                    <a:lnTo>
                      <a:pt x="0" y="19200"/>
                    </a:lnTo>
                    <a:lnTo>
                      <a:pt x="771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12" name="Shape 5412"/>
              <p:cNvSpPr/>
              <p:nvPr/>
            </p:nvSpPr>
            <p:spPr>
              <a:xfrm>
                <a:off x="1963737" y="1841500"/>
                <a:ext cx="22226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257" y="19200"/>
                    </a:moveTo>
                    <a:lnTo>
                      <a:pt x="9257" y="19200"/>
                    </a:lnTo>
                    <a:lnTo>
                      <a:pt x="9257" y="19200"/>
                    </a:lnTo>
                    <a:lnTo>
                      <a:pt x="9257" y="18400"/>
                    </a:lnTo>
                    <a:lnTo>
                      <a:pt x="9257" y="18400"/>
                    </a:lnTo>
                    <a:lnTo>
                      <a:pt x="9257" y="17600"/>
                    </a:lnTo>
                    <a:lnTo>
                      <a:pt x="9257" y="17600"/>
                    </a:lnTo>
                    <a:lnTo>
                      <a:pt x="7714" y="16800"/>
                    </a:lnTo>
                    <a:lnTo>
                      <a:pt x="7714" y="16800"/>
                    </a:lnTo>
                    <a:lnTo>
                      <a:pt x="9257" y="16000"/>
                    </a:lnTo>
                    <a:lnTo>
                      <a:pt x="9257" y="16000"/>
                    </a:lnTo>
                    <a:lnTo>
                      <a:pt x="9257" y="15200"/>
                    </a:lnTo>
                    <a:lnTo>
                      <a:pt x="9257" y="14400"/>
                    </a:lnTo>
                    <a:lnTo>
                      <a:pt x="9257" y="14400"/>
                    </a:lnTo>
                    <a:lnTo>
                      <a:pt x="9257" y="13600"/>
                    </a:lnTo>
                    <a:lnTo>
                      <a:pt x="9257" y="13600"/>
                    </a:lnTo>
                    <a:lnTo>
                      <a:pt x="10800" y="12800"/>
                    </a:lnTo>
                    <a:lnTo>
                      <a:pt x="10800" y="12000"/>
                    </a:lnTo>
                    <a:lnTo>
                      <a:pt x="12343" y="11200"/>
                    </a:lnTo>
                    <a:lnTo>
                      <a:pt x="12343" y="9600"/>
                    </a:lnTo>
                    <a:lnTo>
                      <a:pt x="13886" y="8000"/>
                    </a:lnTo>
                    <a:lnTo>
                      <a:pt x="15429" y="7200"/>
                    </a:lnTo>
                    <a:lnTo>
                      <a:pt x="18514" y="4800"/>
                    </a:lnTo>
                    <a:lnTo>
                      <a:pt x="21600" y="2400"/>
                    </a:lnTo>
                    <a:lnTo>
                      <a:pt x="13886" y="0"/>
                    </a:lnTo>
                    <a:lnTo>
                      <a:pt x="10800" y="2400"/>
                    </a:lnTo>
                    <a:lnTo>
                      <a:pt x="7714" y="4800"/>
                    </a:lnTo>
                    <a:lnTo>
                      <a:pt x="6171" y="6400"/>
                    </a:lnTo>
                    <a:lnTo>
                      <a:pt x="6171" y="8000"/>
                    </a:lnTo>
                    <a:lnTo>
                      <a:pt x="4629" y="8800"/>
                    </a:lnTo>
                    <a:lnTo>
                      <a:pt x="3086" y="10400"/>
                    </a:lnTo>
                    <a:lnTo>
                      <a:pt x="3086" y="11200"/>
                    </a:lnTo>
                    <a:lnTo>
                      <a:pt x="1543" y="12000"/>
                    </a:lnTo>
                    <a:lnTo>
                      <a:pt x="1543" y="12000"/>
                    </a:lnTo>
                    <a:lnTo>
                      <a:pt x="1543" y="12800"/>
                    </a:lnTo>
                    <a:lnTo>
                      <a:pt x="1543" y="13600"/>
                    </a:lnTo>
                    <a:lnTo>
                      <a:pt x="0" y="14400"/>
                    </a:lnTo>
                    <a:lnTo>
                      <a:pt x="0" y="15200"/>
                    </a:lnTo>
                    <a:lnTo>
                      <a:pt x="0" y="16000"/>
                    </a:lnTo>
                    <a:lnTo>
                      <a:pt x="0" y="16800"/>
                    </a:lnTo>
                    <a:lnTo>
                      <a:pt x="0" y="16800"/>
                    </a:lnTo>
                    <a:lnTo>
                      <a:pt x="0" y="17600"/>
                    </a:lnTo>
                    <a:lnTo>
                      <a:pt x="0" y="18400"/>
                    </a:lnTo>
                    <a:lnTo>
                      <a:pt x="0" y="19200"/>
                    </a:lnTo>
                    <a:lnTo>
                      <a:pt x="1543" y="20000"/>
                    </a:lnTo>
                    <a:lnTo>
                      <a:pt x="1543" y="20800"/>
                    </a:lnTo>
                    <a:lnTo>
                      <a:pt x="1543" y="21600"/>
                    </a:lnTo>
                    <a:lnTo>
                      <a:pt x="1543" y="21600"/>
                    </a:lnTo>
                    <a:lnTo>
                      <a:pt x="9257" y="19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13" name="Shape 5413"/>
              <p:cNvSpPr/>
              <p:nvPr/>
            </p:nvSpPr>
            <p:spPr>
              <a:xfrm>
                <a:off x="1965325" y="1879600"/>
                <a:ext cx="44450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8640"/>
                    </a:moveTo>
                    <a:lnTo>
                      <a:pt x="21600" y="8640"/>
                    </a:lnTo>
                    <a:lnTo>
                      <a:pt x="20057" y="8640"/>
                    </a:lnTo>
                    <a:lnTo>
                      <a:pt x="18514" y="8640"/>
                    </a:lnTo>
                    <a:lnTo>
                      <a:pt x="16971" y="8640"/>
                    </a:lnTo>
                    <a:lnTo>
                      <a:pt x="15429" y="8640"/>
                    </a:lnTo>
                    <a:lnTo>
                      <a:pt x="13886" y="8640"/>
                    </a:lnTo>
                    <a:lnTo>
                      <a:pt x="13114" y="8640"/>
                    </a:lnTo>
                    <a:lnTo>
                      <a:pt x="11571" y="8640"/>
                    </a:lnTo>
                    <a:lnTo>
                      <a:pt x="10029" y="8640"/>
                    </a:lnTo>
                    <a:lnTo>
                      <a:pt x="10029" y="8640"/>
                    </a:lnTo>
                    <a:lnTo>
                      <a:pt x="9257" y="6480"/>
                    </a:lnTo>
                    <a:lnTo>
                      <a:pt x="8486" y="6480"/>
                    </a:lnTo>
                    <a:lnTo>
                      <a:pt x="8486" y="6480"/>
                    </a:lnTo>
                    <a:lnTo>
                      <a:pt x="7714" y="6480"/>
                    </a:lnTo>
                    <a:lnTo>
                      <a:pt x="6943" y="6480"/>
                    </a:lnTo>
                    <a:lnTo>
                      <a:pt x="6943" y="6480"/>
                    </a:lnTo>
                    <a:lnTo>
                      <a:pt x="6171" y="4320"/>
                    </a:lnTo>
                    <a:lnTo>
                      <a:pt x="6171" y="4320"/>
                    </a:lnTo>
                    <a:lnTo>
                      <a:pt x="5400" y="4320"/>
                    </a:lnTo>
                    <a:lnTo>
                      <a:pt x="5400" y="4320"/>
                    </a:lnTo>
                    <a:lnTo>
                      <a:pt x="4629" y="2160"/>
                    </a:lnTo>
                    <a:lnTo>
                      <a:pt x="4629" y="2160"/>
                    </a:lnTo>
                    <a:lnTo>
                      <a:pt x="4629" y="2160"/>
                    </a:lnTo>
                    <a:lnTo>
                      <a:pt x="3857" y="0"/>
                    </a:lnTo>
                    <a:lnTo>
                      <a:pt x="3857" y="0"/>
                    </a:lnTo>
                    <a:lnTo>
                      <a:pt x="0" y="6480"/>
                    </a:lnTo>
                    <a:lnTo>
                      <a:pt x="771" y="6480"/>
                    </a:lnTo>
                    <a:lnTo>
                      <a:pt x="1543" y="8640"/>
                    </a:lnTo>
                    <a:lnTo>
                      <a:pt x="1543" y="10800"/>
                    </a:lnTo>
                    <a:lnTo>
                      <a:pt x="2314" y="10800"/>
                    </a:lnTo>
                    <a:lnTo>
                      <a:pt x="2314" y="12960"/>
                    </a:lnTo>
                    <a:lnTo>
                      <a:pt x="3086" y="12960"/>
                    </a:lnTo>
                    <a:lnTo>
                      <a:pt x="3857" y="15120"/>
                    </a:lnTo>
                    <a:lnTo>
                      <a:pt x="4629" y="15120"/>
                    </a:lnTo>
                    <a:lnTo>
                      <a:pt x="5400" y="17280"/>
                    </a:lnTo>
                    <a:lnTo>
                      <a:pt x="6171" y="17280"/>
                    </a:lnTo>
                    <a:lnTo>
                      <a:pt x="6171" y="17280"/>
                    </a:lnTo>
                    <a:lnTo>
                      <a:pt x="6943" y="17280"/>
                    </a:lnTo>
                    <a:lnTo>
                      <a:pt x="7714" y="19440"/>
                    </a:lnTo>
                    <a:lnTo>
                      <a:pt x="8486" y="19440"/>
                    </a:lnTo>
                    <a:lnTo>
                      <a:pt x="9257" y="19440"/>
                    </a:lnTo>
                    <a:lnTo>
                      <a:pt x="10029" y="19440"/>
                    </a:lnTo>
                    <a:lnTo>
                      <a:pt x="11571" y="19440"/>
                    </a:lnTo>
                    <a:lnTo>
                      <a:pt x="13114" y="19440"/>
                    </a:lnTo>
                    <a:lnTo>
                      <a:pt x="13886" y="19440"/>
                    </a:lnTo>
                    <a:lnTo>
                      <a:pt x="15429" y="21600"/>
                    </a:lnTo>
                    <a:lnTo>
                      <a:pt x="16971" y="21600"/>
                    </a:lnTo>
                    <a:lnTo>
                      <a:pt x="18514" y="21600"/>
                    </a:lnTo>
                    <a:lnTo>
                      <a:pt x="20057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86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14" name="Shape 5414"/>
              <p:cNvSpPr/>
              <p:nvPr/>
            </p:nvSpPr>
            <p:spPr>
              <a:xfrm>
                <a:off x="2009775" y="1885950"/>
                <a:ext cx="41275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120"/>
                    </a:moveTo>
                    <a:lnTo>
                      <a:pt x="21600" y="15120"/>
                    </a:lnTo>
                    <a:lnTo>
                      <a:pt x="21600" y="15120"/>
                    </a:lnTo>
                    <a:lnTo>
                      <a:pt x="20769" y="12960"/>
                    </a:lnTo>
                    <a:lnTo>
                      <a:pt x="20769" y="10800"/>
                    </a:lnTo>
                    <a:lnTo>
                      <a:pt x="19938" y="8640"/>
                    </a:lnTo>
                    <a:lnTo>
                      <a:pt x="19108" y="8640"/>
                    </a:lnTo>
                    <a:lnTo>
                      <a:pt x="19108" y="8640"/>
                    </a:lnTo>
                    <a:lnTo>
                      <a:pt x="18277" y="6480"/>
                    </a:lnTo>
                    <a:lnTo>
                      <a:pt x="17446" y="6480"/>
                    </a:lnTo>
                    <a:lnTo>
                      <a:pt x="16615" y="4320"/>
                    </a:lnTo>
                    <a:lnTo>
                      <a:pt x="15785" y="4320"/>
                    </a:lnTo>
                    <a:lnTo>
                      <a:pt x="15785" y="4320"/>
                    </a:lnTo>
                    <a:lnTo>
                      <a:pt x="14954" y="2160"/>
                    </a:lnTo>
                    <a:lnTo>
                      <a:pt x="14123" y="2160"/>
                    </a:lnTo>
                    <a:lnTo>
                      <a:pt x="13292" y="2160"/>
                    </a:lnTo>
                    <a:lnTo>
                      <a:pt x="12462" y="2160"/>
                    </a:lnTo>
                    <a:lnTo>
                      <a:pt x="11631" y="2160"/>
                    </a:lnTo>
                    <a:lnTo>
                      <a:pt x="9969" y="2160"/>
                    </a:lnTo>
                    <a:lnTo>
                      <a:pt x="8308" y="2160"/>
                    </a:lnTo>
                    <a:lnTo>
                      <a:pt x="7477" y="0"/>
                    </a:lnTo>
                    <a:lnTo>
                      <a:pt x="5815" y="0"/>
                    </a:lnTo>
                    <a:lnTo>
                      <a:pt x="4154" y="0"/>
                    </a:lnTo>
                    <a:lnTo>
                      <a:pt x="2492" y="0"/>
                    </a:lnTo>
                    <a:lnTo>
                      <a:pt x="831" y="0"/>
                    </a:lnTo>
                    <a:lnTo>
                      <a:pt x="0" y="0"/>
                    </a:lnTo>
                    <a:lnTo>
                      <a:pt x="0" y="12960"/>
                    </a:lnTo>
                    <a:lnTo>
                      <a:pt x="831" y="12960"/>
                    </a:lnTo>
                    <a:lnTo>
                      <a:pt x="2492" y="12960"/>
                    </a:lnTo>
                    <a:lnTo>
                      <a:pt x="4154" y="12960"/>
                    </a:lnTo>
                    <a:lnTo>
                      <a:pt x="5815" y="12960"/>
                    </a:lnTo>
                    <a:lnTo>
                      <a:pt x="6646" y="12960"/>
                    </a:lnTo>
                    <a:lnTo>
                      <a:pt x="8308" y="12960"/>
                    </a:lnTo>
                    <a:lnTo>
                      <a:pt x="9969" y="12960"/>
                    </a:lnTo>
                    <a:lnTo>
                      <a:pt x="10800" y="12960"/>
                    </a:lnTo>
                    <a:lnTo>
                      <a:pt x="11631" y="12960"/>
                    </a:lnTo>
                    <a:lnTo>
                      <a:pt x="12462" y="12960"/>
                    </a:lnTo>
                    <a:lnTo>
                      <a:pt x="13292" y="15120"/>
                    </a:lnTo>
                    <a:lnTo>
                      <a:pt x="13292" y="15120"/>
                    </a:lnTo>
                    <a:lnTo>
                      <a:pt x="14123" y="15120"/>
                    </a:lnTo>
                    <a:lnTo>
                      <a:pt x="14954" y="15120"/>
                    </a:lnTo>
                    <a:lnTo>
                      <a:pt x="14954" y="15120"/>
                    </a:lnTo>
                    <a:lnTo>
                      <a:pt x="15785" y="15120"/>
                    </a:lnTo>
                    <a:lnTo>
                      <a:pt x="15785" y="17280"/>
                    </a:lnTo>
                    <a:lnTo>
                      <a:pt x="16615" y="17280"/>
                    </a:lnTo>
                    <a:lnTo>
                      <a:pt x="16615" y="17280"/>
                    </a:lnTo>
                    <a:lnTo>
                      <a:pt x="17446" y="19440"/>
                    </a:lnTo>
                    <a:lnTo>
                      <a:pt x="17446" y="19440"/>
                    </a:lnTo>
                    <a:lnTo>
                      <a:pt x="17446" y="19440"/>
                    </a:lnTo>
                    <a:lnTo>
                      <a:pt x="18277" y="21600"/>
                    </a:lnTo>
                    <a:lnTo>
                      <a:pt x="18277" y="21600"/>
                    </a:lnTo>
                    <a:lnTo>
                      <a:pt x="18277" y="21600"/>
                    </a:lnTo>
                    <a:lnTo>
                      <a:pt x="21600" y="151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15" name="Shape 5415"/>
              <p:cNvSpPr/>
              <p:nvPr/>
            </p:nvSpPr>
            <p:spPr>
              <a:xfrm>
                <a:off x="2033587" y="1897062"/>
                <a:ext cx="20638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646" y="21600"/>
                    </a:moveTo>
                    <a:lnTo>
                      <a:pt x="6646" y="21600"/>
                    </a:lnTo>
                    <a:lnTo>
                      <a:pt x="8308" y="20800"/>
                    </a:lnTo>
                    <a:lnTo>
                      <a:pt x="9969" y="20000"/>
                    </a:lnTo>
                    <a:lnTo>
                      <a:pt x="11631" y="18400"/>
                    </a:lnTo>
                    <a:lnTo>
                      <a:pt x="13292" y="16800"/>
                    </a:lnTo>
                    <a:lnTo>
                      <a:pt x="14954" y="16000"/>
                    </a:lnTo>
                    <a:lnTo>
                      <a:pt x="14954" y="14400"/>
                    </a:lnTo>
                    <a:lnTo>
                      <a:pt x="16615" y="13600"/>
                    </a:lnTo>
                    <a:lnTo>
                      <a:pt x="16615" y="12800"/>
                    </a:lnTo>
                    <a:lnTo>
                      <a:pt x="18277" y="12000"/>
                    </a:lnTo>
                    <a:lnTo>
                      <a:pt x="18277" y="12000"/>
                    </a:lnTo>
                    <a:lnTo>
                      <a:pt x="18277" y="11200"/>
                    </a:lnTo>
                    <a:lnTo>
                      <a:pt x="19938" y="10400"/>
                    </a:lnTo>
                    <a:lnTo>
                      <a:pt x="19938" y="9600"/>
                    </a:lnTo>
                    <a:lnTo>
                      <a:pt x="19938" y="8800"/>
                    </a:lnTo>
                    <a:lnTo>
                      <a:pt x="19938" y="8000"/>
                    </a:lnTo>
                    <a:lnTo>
                      <a:pt x="21600" y="7200"/>
                    </a:lnTo>
                    <a:lnTo>
                      <a:pt x="21600" y="6400"/>
                    </a:lnTo>
                    <a:lnTo>
                      <a:pt x="21600" y="5600"/>
                    </a:lnTo>
                    <a:lnTo>
                      <a:pt x="21600" y="4800"/>
                    </a:lnTo>
                    <a:lnTo>
                      <a:pt x="21600" y="4800"/>
                    </a:lnTo>
                    <a:lnTo>
                      <a:pt x="21600" y="4000"/>
                    </a:lnTo>
                    <a:lnTo>
                      <a:pt x="21600" y="3200"/>
                    </a:lnTo>
                    <a:lnTo>
                      <a:pt x="19938" y="2400"/>
                    </a:lnTo>
                    <a:lnTo>
                      <a:pt x="19938" y="1600"/>
                    </a:lnTo>
                    <a:lnTo>
                      <a:pt x="19938" y="800"/>
                    </a:lnTo>
                    <a:lnTo>
                      <a:pt x="18277" y="0"/>
                    </a:lnTo>
                    <a:lnTo>
                      <a:pt x="11631" y="2400"/>
                    </a:lnTo>
                    <a:lnTo>
                      <a:pt x="11631" y="2400"/>
                    </a:lnTo>
                    <a:lnTo>
                      <a:pt x="11631" y="3200"/>
                    </a:lnTo>
                    <a:lnTo>
                      <a:pt x="11631" y="3200"/>
                    </a:lnTo>
                    <a:lnTo>
                      <a:pt x="11631" y="4000"/>
                    </a:lnTo>
                    <a:lnTo>
                      <a:pt x="11631" y="4000"/>
                    </a:lnTo>
                    <a:lnTo>
                      <a:pt x="11631" y="4800"/>
                    </a:lnTo>
                    <a:lnTo>
                      <a:pt x="11631" y="4800"/>
                    </a:lnTo>
                    <a:lnTo>
                      <a:pt x="11631" y="5600"/>
                    </a:lnTo>
                    <a:lnTo>
                      <a:pt x="11631" y="5600"/>
                    </a:lnTo>
                    <a:lnTo>
                      <a:pt x="11631" y="6400"/>
                    </a:lnTo>
                    <a:lnTo>
                      <a:pt x="11631" y="7200"/>
                    </a:lnTo>
                    <a:lnTo>
                      <a:pt x="11631" y="8000"/>
                    </a:lnTo>
                    <a:lnTo>
                      <a:pt x="11631" y="8000"/>
                    </a:lnTo>
                    <a:lnTo>
                      <a:pt x="11631" y="8800"/>
                    </a:lnTo>
                    <a:lnTo>
                      <a:pt x="9969" y="9600"/>
                    </a:lnTo>
                    <a:lnTo>
                      <a:pt x="9969" y="10400"/>
                    </a:lnTo>
                    <a:lnTo>
                      <a:pt x="9969" y="10400"/>
                    </a:lnTo>
                    <a:lnTo>
                      <a:pt x="8308" y="11200"/>
                    </a:lnTo>
                    <a:lnTo>
                      <a:pt x="8308" y="12000"/>
                    </a:lnTo>
                    <a:lnTo>
                      <a:pt x="8308" y="12800"/>
                    </a:lnTo>
                    <a:lnTo>
                      <a:pt x="6646" y="13600"/>
                    </a:lnTo>
                    <a:lnTo>
                      <a:pt x="4985" y="15200"/>
                    </a:lnTo>
                    <a:lnTo>
                      <a:pt x="3323" y="16000"/>
                    </a:lnTo>
                    <a:lnTo>
                      <a:pt x="1662" y="17600"/>
                    </a:lnTo>
                    <a:lnTo>
                      <a:pt x="0" y="18400"/>
                    </a:lnTo>
                    <a:lnTo>
                      <a:pt x="0" y="20000"/>
                    </a:lnTo>
                    <a:lnTo>
                      <a:pt x="0" y="20000"/>
                    </a:lnTo>
                    <a:lnTo>
                      <a:pt x="6646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16" name="Shape 5416"/>
              <p:cNvSpPr/>
              <p:nvPr/>
            </p:nvSpPr>
            <p:spPr>
              <a:xfrm>
                <a:off x="2017712" y="1936750"/>
                <a:ext cx="22226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257" y="19108"/>
                    </a:moveTo>
                    <a:lnTo>
                      <a:pt x="9257" y="19108"/>
                    </a:lnTo>
                    <a:lnTo>
                      <a:pt x="9257" y="19108"/>
                    </a:lnTo>
                    <a:lnTo>
                      <a:pt x="9257" y="19108"/>
                    </a:lnTo>
                    <a:lnTo>
                      <a:pt x="9257" y="18277"/>
                    </a:lnTo>
                    <a:lnTo>
                      <a:pt x="9257" y="18277"/>
                    </a:lnTo>
                    <a:lnTo>
                      <a:pt x="9257" y="17446"/>
                    </a:lnTo>
                    <a:lnTo>
                      <a:pt x="9257" y="17446"/>
                    </a:lnTo>
                    <a:lnTo>
                      <a:pt x="9257" y="16615"/>
                    </a:lnTo>
                    <a:lnTo>
                      <a:pt x="9257" y="16615"/>
                    </a:lnTo>
                    <a:lnTo>
                      <a:pt x="9257" y="15785"/>
                    </a:lnTo>
                    <a:lnTo>
                      <a:pt x="9257" y="15785"/>
                    </a:lnTo>
                    <a:lnTo>
                      <a:pt x="9257" y="14954"/>
                    </a:lnTo>
                    <a:lnTo>
                      <a:pt x="9257" y="14123"/>
                    </a:lnTo>
                    <a:lnTo>
                      <a:pt x="10800" y="13292"/>
                    </a:lnTo>
                    <a:lnTo>
                      <a:pt x="10800" y="13292"/>
                    </a:lnTo>
                    <a:lnTo>
                      <a:pt x="10800" y="12462"/>
                    </a:lnTo>
                    <a:lnTo>
                      <a:pt x="10800" y="11631"/>
                    </a:lnTo>
                    <a:lnTo>
                      <a:pt x="12343" y="10800"/>
                    </a:lnTo>
                    <a:lnTo>
                      <a:pt x="13886" y="9138"/>
                    </a:lnTo>
                    <a:lnTo>
                      <a:pt x="15429" y="8308"/>
                    </a:lnTo>
                    <a:lnTo>
                      <a:pt x="16971" y="6646"/>
                    </a:lnTo>
                    <a:lnTo>
                      <a:pt x="18514" y="4154"/>
                    </a:lnTo>
                    <a:lnTo>
                      <a:pt x="21600" y="1662"/>
                    </a:lnTo>
                    <a:lnTo>
                      <a:pt x="15429" y="0"/>
                    </a:lnTo>
                    <a:lnTo>
                      <a:pt x="12343" y="2492"/>
                    </a:lnTo>
                    <a:lnTo>
                      <a:pt x="9257" y="4985"/>
                    </a:lnTo>
                    <a:lnTo>
                      <a:pt x="7714" y="5815"/>
                    </a:lnTo>
                    <a:lnTo>
                      <a:pt x="6171" y="7477"/>
                    </a:lnTo>
                    <a:lnTo>
                      <a:pt x="4629" y="9138"/>
                    </a:lnTo>
                    <a:lnTo>
                      <a:pt x="3086" y="9969"/>
                    </a:lnTo>
                    <a:lnTo>
                      <a:pt x="3086" y="10800"/>
                    </a:lnTo>
                    <a:lnTo>
                      <a:pt x="3086" y="11631"/>
                    </a:lnTo>
                    <a:lnTo>
                      <a:pt x="3086" y="12462"/>
                    </a:lnTo>
                    <a:lnTo>
                      <a:pt x="1543" y="13292"/>
                    </a:lnTo>
                    <a:lnTo>
                      <a:pt x="1543" y="13292"/>
                    </a:lnTo>
                    <a:lnTo>
                      <a:pt x="1543" y="14123"/>
                    </a:lnTo>
                    <a:lnTo>
                      <a:pt x="1543" y="14954"/>
                    </a:lnTo>
                    <a:lnTo>
                      <a:pt x="1543" y="15785"/>
                    </a:lnTo>
                    <a:lnTo>
                      <a:pt x="1543" y="16615"/>
                    </a:lnTo>
                    <a:lnTo>
                      <a:pt x="0" y="17446"/>
                    </a:lnTo>
                    <a:lnTo>
                      <a:pt x="1543" y="18277"/>
                    </a:lnTo>
                    <a:lnTo>
                      <a:pt x="1543" y="19108"/>
                    </a:lnTo>
                    <a:lnTo>
                      <a:pt x="1543" y="19938"/>
                    </a:lnTo>
                    <a:lnTo>
                      <a:pt x="1543" y="19938"/>
                    </a:lnTo>
                    <a:lnTo>
                      <a:pt x="1543" y="20769"/>
                    </a:lnTo>
                    <a:lnTo>
                      <a:pt x="3086" y="21600"/>
                    </a:lnTo>
                    <a:lnTo>
                      <a:pt x="3086" y="21600"/>
                    </a:lnTo>
                    <a:lnTo>
                      <a:pt x="9257" y="1910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17" name="Shape 5417"/>
              <p:cNvSpPr/>
              <p:nvPr/>
            </p:nvSpPr>
            <p:spPr>
              <a:xfrm>
                <a:off x="2020887" y="1973262"/>
                <a:ext cx="42863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800" y="10800"/>
                    </a:moveTo>
                    <a:lnTo>
                      <a:pt x="20800" y="10800"/>
                    </a:lnTo>
                    <a:lnTo>
                      <a:pt x="20000" y="10800"/>
                    </a:lnTo>
                    <a:lnTo>
                      <a:pt x="18400" y="10800"/>
                    </a:lnTo>
                    <a:lnTo>
                      <a:pt x="16800" y="10800"/>
                    </a:lnTo>
                    <a:lnTo>
                      <a:pt x="16000" y="10800"/>
                    </a:lnTo>
                    <a:lnTo>
                      <a:pt x="14400" y="10800"/>
                    </a:lnTo>
                    <a:lnTo>
                      <a:pt x="12800" y="10800"/>
                    </a:lnTo>
                    <a:lnTo>
                      <a:pt x="12000" y="10800"/>
                    </a:lnTo>
                    <a:lnTo>
                      <a:pt x="12000" y="10800"/>
                    </a:lnTo>
                    <a:lnTo>
                      <a:pt x="11200" y="10800"/>
                    </a:lnTo>
                    <a:lnTo>
                      <a:pt x="10400" y="10800"/>
                    </a:lnTo>
                    <a:lnTo>
                      <a:pt x="9600" y="8640"/>
                    </a:lnTo>
                    <a:lnTo>
                      <a:pt x="8800" y="8640"/>
                    </a:lnTo>
                    <a:lnTo>
                      <a:pt x="8800" y="8640"/>
                    </a:lnTo>
                    <a:lnTo>
                      <a:pt x="8000" y="8640"/>
                    </a:lnTo>
                    <a:lnTo>
                      <a:pt x="7200" y="8640"/>
                    </a:lnTo>
                    <a:lnTo>
                      <a:pt x="7200" y="8640"/>
                    </a:lnTo>
                    <a:lnTo>
                      <a:pt x="6400" y="6480"/>
                    </a:lnTo>
                    <a:lnTo>
                      <a:pt x="6400" y="6480"/>
                    </a:lnTo>
                    <a:lnTo>
                      <a:pt x="5600" y="6480"/>
                    </a:lnTo>
                    <a:lnTo>
                      <a:pt x="4800" y="4320"/>
                    </a:lnTo>
                    <a:lnTo>
                      <a:pt x="4800" y="4320"/>
                    </a:lnTo>
                    <a:lnTo>
                      <a:pt x="4800" y="4320"/>
                    </a:lnTo>
                    <a:lnTo>
                      <a:pt x="4000" y="2160"/>
                    </a:lnTo>
                    <a:lnTo>
                      <a:pt x="4000" y="2160"/>
                    </a:lnTo>
                    <a:lnTo>
                      <a:pt x="4000" y="2160"/>
                    </a:lnTo>
                    <a:lnTo>
                      <a:pt x="3200" y="0"/>
                    </a:lnTo>
                    <a:lnTo>
                      <a:pt x="0" y="6480"/>
                    </a:lnTo>
                    <a:lnTo>
                      <a:pt x="0" y="8640"/>
                    </a:lnTo>
                    <a:lnTo>
                      <a:pt x="800" y="10800"/>
                    </a:lnTo>
                    <a:lnTo>
                      <a:pt x="800" y="10800"/>
                    </a:lnTo>
                    <a:lnTo>
                      <a:pt x="1600" y="12960"/>
                    </a:lnTo>
                    <a:lnTo>
                      <a:pt x="2400" y="12960"/>
                    </a:lnTo>
                    <a:lnTo>
                      <a:pt x="2400" y="15120"/>
                    </a:lnTo>
                    <a:lnTo>
                      <a:pt x="3200" y="15120"/>
                    </a:lnTo>
                    <a:lnTo>
                      <a:pt x="4000" y="17280"/>
                    </a:lnTo>
                    <a:lnTo>
                      <a:pt x="4800" y="17280"/>
                    </a:lnTo>
                    <a:lnTo>
                      <a:pt x="5600" y="17280"/>
                    </a:lnTo>
                    <a:lnTo>
                      <a:pt x="6400" y="19440"/>
                    </a:lnTo>
                    <a:lnTo>
                      <a:pt x="6400" y="19440"/>
                    </a:lnTo>
                    <a:lnTo>
                      <a:pt x="7200" y="19440"/>
                    </a:lnTo>
                    <a:lnTo>
                      <a:pt x="8000" y="21600"/>
                    </a:lnTo>
                    <a:lnTo>
                      <a:pt x="8800" y="21600"/>
                    </a:lnTo>
                    <a:lnTo>
                      <a:pt x="9600" y="21600"/>
                    </a:lnTo>
                    <a:lnTo>
                      <a:pt x="10400" y="21600"/>
                    </a:lnTo>
                    <a:lnTo>
                      <a:pt x="11200" y="21600"/>
                    </a:lnTo>
                    <a:lnTo>
                      <a:pt x="12000" y="21600"/>
                    </a:lnTo>
                    <a:lnTo>
                      <a:pt x="12800" y="21600"/>
                    </a:lnTo>
                    <a:lnTo>
                      <a:pt x="14400" y="21600"/>
                    </a:lnTo>
                    <a:lnTo>
                      <a:pt x="16000" y="21600"/>
                    </a:lnTo>
                    <a:lnTo>
                      <a:pt x="16800" y="21600"/>
                    </a:lnTo>
                    <a:lnTo>
                      <a:pt x="18400" y="21600"/>
                    </a:lnTo>
                    <a:lnTo>
                      <a:pt x="2000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080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18" name="Shape 5418"/>
              <p:cNvSpPr/>
              <p:nvPr/>
            </p:nvSpPr>
            <p:spPr>
              <a:xfrm>
                <a:off x="2062162" y="1979612"/>
                <a:ext cx="41276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3500"/>
                    </a:moveTo>
                    <a:lnTo>
                      <a:pt x="21600" y="13500"/>
                    </a:lnTo>
                    <a:lnTo>
                      <a:pt x="21600" y="10800"/>
                    </a:lnTo>
                    <a:lnTo>
                      <a:pt x="20769" y="10800"/>
                    </a:lnTo>
                    <a:lnTo>
                      <a:pt x="20769" y="8100"/>
                    </a:lnTo>
                    <a:lnTo>
                      <a:pt x="19938" y="8100"/>
                    </a:lnTo>
                    <a:lnTo>
                      <a:pt x="19108" y="5400"/>
                    </a:lnTo>
                    <a:lnTo>
                      <a:pt x="19108" y="5400"/>
                    </a:lnTo>
                    <a:lnTo>
                      <a:pt x="18277" y="2700"/>
                    </a:lnTo>
                    <a:lnTo>
                      <a:pt x="17446" y="2700"/>
                    </a:lnTo>
                    <a:lnTo>
                      <a:pt x="16615" y="2700"/>
                    </a:lnTo>
                    <a:lnTo>
                      <a:pt x="16615" y="0"/>
                    </a:lnTo>
                    <a:lnTo>
                      <a:pt x="15785" y="0"/>
                    </a:lnTo>
                    <a:lnTo>
                      <a:pt x="14954" y="0"/>
                    </a:lnTo>
                    <a:lnTo>
                      <a:pt x="14123" y="0"/>
                    </a:lnTo>
                    <a:lnTo>
                      <a:pt x="13292" y="0"/>
                    </a:lnTo>
                    <a:lnTo>
                      <a:pt x="12462" y="0"/>
                    </a:lnTo>
                    <a:lnTo>
                      <a:pt x="11631" y="0"/>
                    </a:lnTo>
                    <a:lnTo>
                      <a:pt x="11631" y="0"/>
                    </a:lnTo>
                    <a:lnTo>
                      <a:pt x="10800" y="0"/>
                    </a:lnTo>
                    <a:lnTo>
                      <a:pt x="9969" y="0"/>
                    </a:lnTo>
                    <a:lnTo>
                      <a:pt x="9138" y="0"/>
                    </a:lnTo>
                    <a:lnTo>
                      <a:pt x="7477" y="0"/>
                    </a:lnTo>
                    <a:lnTo>
                      <a:pt x="5815" y="0"/>
                    </a:lnTo>
                    <a:lnTo>
                      <a:pt x="3323" y="0"/>
                    </a:lnTo>
                    <a:lnTo>
                      <a:pt x="0" y="2700"/>
                    </a:lnTo>
                    <a:lnTo>
                      <a:pt x="831" y="16200"/>
                    </a:lnTo>
                    <a:lnTo>
                      <a:pt x="4154" y="16200"/>
                    </a:lnTo>
                    <a:lnTo>
                      <a:pt x="6646" y="13500"/>
                    </a:lnTo>
                    <a:lnTo>
                      <a:pt x="7477" y="13500"/>
                    </a:lnTo>
                    <a:lnTo>
                      <a:pt x="9138" y="13500"/>
                    </a:lnTo>
                    <a:lnTo>
                      <a:pt x="9969" y="13500"/>
                    </a:lnTo>
                    <a:lnTo>
                      <a:pt x="10800" y="13500"/>
                    </a:lnTo>
                    <a:lnTo>
                      <a:pt x="11631" y="13500"/>
                    </a:lnTo>
                    <a:lnTo>
                      <a:pt x="11631" y="13500"/>
                    </a:lnTo>
                    <a:lnTo>
                      <a:pt x="12462" y="13500"/>
                    </a:lnTo>
                    <a:lnTo>
                      <a:pt x="13292" y="13500"/>
                    </a:lnTo>
                    <a:lnTo>
                      <a:pt x="13292" y="13500"/>
                    </a:lnTo>
                    <a:lnTo>
                      <a:pt x="14123" y="13500"/>
                    </a:lnTo>
                    <a:lnTo>
                      <a:pt x="14954" y="13500"/>
                    </a:lnTo>
                    <a:lnTo>
                      <a:pt x="14954" y="16200"/>
                    </a:lnTo>
                    <a:lnTo>
                      <a:pt x="15785" y="16200"/>
                    </a:lnTo>
                    <a:lnTo>
                      <a:pt x="15785" y="16200"/>
                    </a:lnTo>
                    <a:lnTo>
                      <a:pt x="16615" y="16200"/>
                    </a:lnTo>
                    <a:lnTo>
                      <a:pt x="16615" y="16200"/>
                    </a:lnTo>
                    <a:lnTo>
                      <a:pt x="16615" y="16200"/>
                    </a:lnTo>
                    <a:lnTo>
                      <a:pt x="17446" y="18900"/>
                    </a:lnTo>
                    <a:lnTo>
                      <a:pt x="17446" y="18900"/>
                    </a:lnTo>
                    <a:lnTo>
                      <a:pt x="17446" y="18900"/>
                    </a:lnTo>
                    <a:lnTo>
                      <a:pt x="17446" y="18900"/>
                    </a:lnTo>
                    <a:lnTo>
                      <a:pt x="18277" y="21600"/>
                    </a:lnTo>
                    <a:lnTo>
                      <a:pt x="18277" y="21600"/>
                    </a:lnTo>
                    <a:lnTo>
                      <a:pt x="21600" y="135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19" name="Shape 5419"/>
              <p:cNvSpPr/>
              <p:nvPr/>
            </p:nvSpPr>
            <p:spPr>
              <a:xfrm>
                <a:off x="2084387" y="1987550"/>
                <a:ext cx="22226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714" y="21600"/>
                    </a:moveTo>
                    <a:lnTo>
                      <a:pt x="7714" y="21600"/>
                    </a:lnTo>
                    <a:lnTo>
                      <a:pt x="9257" y="18400"/>
                    </a:lnTo>
                    <a:lnTo>
                      <a:pt x="12343" y="16000"/>
                    </a:lnTo>
                    <a:lnTo>
                      <a:pt x="13886" y="15200"/>
                    </a:lnTo>
                    <a:lnTo>
                      <a:pt x="15429" y="13600"/>
                    </a:lnTo>
                    <a:lnTo>
                      <a:pt x="16971" y="12000"/>
                    </a:lnTo>
                    <a:lnTo>
                      <a:pt x="18514" y="11200"/>
                    </a:lnTo>
                    <a:lnTo>
                      <a:pt x="18514" y="10400"/>
                    </a:lnTo>
                    <a:lnTo>
                      <a:pt x="18514" y="9600"/>
                    </a:lnTo>
                    <a:lnTo>
                      <a:pt x="20057" y="8800"/>
                    </a:lnTo>
                    <a:lnTo>
                      <a:pt x="20057" y="8000"/>
                    </a:lnTo>
                    <a:lnTo>
                      <a:pt x="20057" y="8000"/>
                    </a:lnTo>
                    <a:lnTo>
                      <a:pt x="20057" y="7200"/>
                    </a:lnTo>
                    <a:lnTo>
                      <a:pt x="20057" y="6400"/>
                    </a:lnTo>
                    <a:lnTo>
                      <a:pt x="20057" y="5600"/>
                    </a:lnTo>
                    <a:lnTo>
                      <a:pt x="21600" y="4800"/>
                    </a:lnTo>
                    <a:lnTo>
                      <a:pt x="21600" y="4000"/>
                    </a:lnTo>
                    <a:lnTo>
                      <a:pt x="20057" y="3200"/>
                    </a:lnTo>
                    <a:lnTo>
                      <a:pt x="20057" y="3200"/>
                    </a:lnTo>
                    <a:lnTo>
                      <a:pt x="20057" y="2400"/>
                    </a:lnTo>
                    <a:lnTo>
                      <a:pt x="20057" y="1600"/>
                    </a:lnTo>
                    <a:lnTo>
                      <a:pt x="20057" y="800"/>
                    </a:lnTo>
                    <a:lnTo>
                      <a:pt x="18514" y="0"/>
                    </a:lnTo>
                    <a:lnTo>
                      <a:pt x="12343" y="2400"/>
                    </a:lnTo>
                    <a:lnTo>
                      <a:pt x="12343" y="2400"/>
                    </a:lnTo>
                    <a:lnTo>
                      <a:pt x="12343" y="3200"/>
                    </a:lnTo>
                    <a:lnTo>
                      <a:pt x="12343" y="3200"/>
                    </a:lnTo>
                    <a:lnTo>
                      <a:pt x="12343" y="3200"/>
                    </a:lnTo>
                    <a:lnTo>
                      <a:pt x="12343" y="4000"/>
                    </a:lnTo>
                    <a:lnTo>
                      <a:pt x="12343" y="4000"/>
                    </a:lnTo>
                    <a:lnTo>
                      <a:pt x="12343" y="4800"/>
                    </a:lnTo>
                    <a:lnTo>
                      <a:pt x="12343" y="4800"/>
                    </a:lnTo>
                    <a:lnTo>
                      <a:pt x="12343" y="5600"/>
                    </a:lnTo>
                    <a:lnTo>
                      <a:pt x="12343" y="6400"/>
                    </a:lnTo>
                    <a:lnTo>
                      <a:pt x="12343" y="6400"/>
                    </a:lnTo>
                    <a:lnTo>
                      <a:pt x="12343" y="7200"/>
                    </a:lnTo>
                    <a:lnTo>
                      <a:pt x="10800" y="8000"/>
                    </a:lnTo>
                    <a:lnTo>
                      <a:pt x="10800" y="8000"/>
                    </a:lnTo>
                    <a:lnTo>
                      <a:pt x="10800" y="8800"/>
                    </a:lnTo>
                    <a:lnTo>
                      <a:pt x="10800" y="8800"/>
                    </a:lnTo>
                    <a:lnTo>
                      <a:pt x="9257" y="10400"/>
                    </a:lnTo>
                    <a:lnTo>
                      <a:pt x="7714" y="12000"/>
                    </a:lnTo>
                    <a:lnTo>
                      <a:pt x="6171" y="12800"/>
                    </a:lnTo>
                    <a:lnTo>
                      <a:pt x="6171" y="14400"/>
                    </a:lnTo>
                    <a:lnTo>
                      <a:pt x="3086" y="16800"/>
                    </a:lnTo>
                    <a:lnTo>
                      <a:pt x="0" y="19200"/>
                    </a:lnTo>
                    <a:lnTo>
                      <a:pt x="0" y="19200"/>
                    </a:lnTo>
                    <a:lnTo>
                      <a:pt x="771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20" name="Shape 5420"/>
              <p:cNvSpPr/>
              <p:nvPr/>
            </p:nvSpPr>
            <p:spPr>
              <a:xfrm>
                <a:off x="2070100" y="2025650"/>
                <a:ext cx="22225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257" y="19200"/>
                    </a:moveTo>
                    <a:lnTo>
                      <a:pt x="9257" y="19200"/>
                    </a:lnTo>
                    <a:lnTo>
                      <a:pt x="9257" y="19200"/>
                    </a:lnTo>
                    <a:lnTo>
                      <a:pt x="9257" y="18400"/>
                    </a:lnTo>
                    <a:lnTo>
                      <a:pt x="9257" y="18400"/>
                    </a:lnTo>
                    <a:lnTo>
                      <a:pt x="9257" y="17600"/>
                    </a:lnTo>
                    <a:lnTo>
                      <a:pt x="9257" y="17600"/>
                    </a:lnTo>
                    <a:lnTo>
                      <a:pt x="7714" y="16800"/>
                    </a:lnTo>
                    <a:lnTo>
                      <a:pt x="7714" y="16800"/>
                    </a:lnTo>
                    <a:lnTo>
                      <a:pt x="9257" y="16000"/>
                    </a:lnTo>
                    <a:lnTo>
                      <a:pt x="9257" y="16000"/>
                    </a:lnTo>
                    <a:lnTo>
                      <a:pt x="9257" y="15200"/>
                    </a:lnTo>
                    <a:lnTo>
                      <a:pt x="9257" y="14400"/>
                    </a:lnTo>
                    <a:lnTo>
                      <a:pt x="9257" y="14400"/>
                    </a:lnTo>
                    <a:lnTo>
                      <a:pt x="9257" y="13600"/>
                    </a:lnTo>
                    <a:lnTo>
                      <a:pt x="9257" y="12800"/>
                    </a:lnTo>
                    <a:lnTo>
                      <a:pt x="10800" y="12800"/>
                    </a:lnTo>
                    <a:lnTo>
                      <a:pt x="10800" y="12000"/>
                    </a:lnTo>
                    <a:lnTo>
                      <a:pt x="12343" y="10400"/>
                    </a:lnTo>
                    <a:lnTo>
                      <a:pt x="13886" y="9600"/>
                    </a:lnTo>
                    <a:lnTo>
                      <a:pt x="13886" y="8000"/>
                    </a:lnTo>
                    <a:lnTo>
                      <a:pt x="15429" y="7200"/>
                    </a:lnTo>
                    <a:lnTo>
                      <a:pt x="18514" y="4800"/>
                    </a:lnTo>
                    <a:lnTo>
                      <a:pt x="21600" y="2400"/>
                    </a:lnTo>
                    <a:lnTo>
                      <a:pt x="13886" y="0"/>
                    </a:lnTo>
                    <a:lnTo>
                      <a:pt x="10800" y="2400"/>
                    </a:lnTo>
                    <a:lnTo>
                      <a:pt x="9257" y="4800"/>
                    </a:lnTo>
                    <a:lnTo>
                      <a:pt x="6171" y="6400"/>
                    </a:lnTo>
                    <a:lnTo>
                      <a:pt x="6171" y="7200"/>
                    </a:lnTo>
                    <a:lnTo>
                      <a:pt x="4629" y="8800"/>
                    </a:lnTo>
                    <a:lnTo>
                      <a:pt x="3086" y="10400"/>
                    </a:lnTo>
                    <a:lnTo>
                      <a:pt x="3086" y="11200"/>
                    </a:lnTo>
                    <a:lnTo>
                      <a:pt x="1543" y="12000"/>
                    </a:lnTo>
                    <a:lnTo>
                      <a:pt x="1543" y="12000"/>
                    </a:lnTo>
                    <a:lnTo>
                      <a:pt x="1543" y="12800"/>
                    </a:lnTo>
                    <a:lnTo>
                      <a:pt x="1543" y="13600"/>
                    </a:lnTo>
                    <a:lnTo>
                      <a:pt x="0" y="14400"/>
                    </a:lnTo>
                    <a:lnTo>
                      <a:pt x="0" y="15200"/>
                    </a:lnTo>
                    <a:lnTo>
                      <a:pt x="0" y="16000"/>
                    </a:lnTo>
                    <a:lnTo>
                      <a:pt x="0" y="16800"/>
                    </a:lnTo>
                    <a:lnTo>
                      <a:pt x="0" y="16800"/>
                    </a:lnTo>
                    <a:lnTo>
                      <a:pt x="0" y="17600"/>
                    </a:lnTo>
                    <a:lnTo>
                      <a:pt x="0" y="18400"/>
                    </a:lnTo>
                    <a:lnTo>
                      <a:pt x="0" y="19200"/>
                    </a:lnTo>
                    <a:lnTo>
                      <a:pt x="1543" y="20000"/>
                    </a:lnTo>
                    <a:lnTo>
                      <a:pt x="1543" y="20800"/>
                    </a:lnTo>
                    <a:lnTo>
                      <a:pt x="1543" y="21600"/>
                    </a:lnTo>
                    <a:lnTo>
                      <a:pt x="1543" y="21600"/>
                    </a:lnTo>
                    <a:lnTo>
                      <a:pt x="9257" y="19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21" name="Shape 5421"/>
              <p:cNvSpPr/>
              <p:nvPr/>
            </p:nvSpPr>
            <p:spPr>
              <a:xfrm>
                <a:off x="2071687" y="2063750"/>
                <a:ext cx="42863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8640"/>
                    </a:moveTo>
                    <a:lnTo>
                      <a:pt x="21600" y="8640"/>
                    </a:lnTo>
                    <a:lnTo>
                      <a:pt x="20000" y="8640"/>
                    </a:lnTo>
                    <a:lnTo>
                      <a:pt x="18400" y="8640"/>
                    </a:lnTo>
                    <a:lnTo>
                      <a:pt x="16800" y="8640"/>
                    </a:lnTo>
                    <a:lnTo>
                      <a:pt x="16000" y="8640"/>
                    </a:lnTo>
                    <a:lnTo>
                      <a:pt x="14400" y="8640"/>
                    </a:lnTo>
                    <a:lnTo>
                      <a:pt x="12800" y="8640"/>
                    </a:lnTo>
                    <a:lnTo>
                      <a:pt x="11200" y="8640"/>
                    </a:lnTo>
                    <a:lnTo>
                      <a:pt x="10400" y="8640"/>
                    </a:lnTo>
                    <a:lnTo>
                      <a:pt x="9600" y="8640"/>
                    </a:lnTo>
                    <a:lnTo>
                      <a:pt x="8800" y="6480"/>
                    </a:lnTo>
                    <a:lnTo>
                      <a:pt x="8800" y="6480"/>
                    </a:lnTo>
                    <a:lnTo>
                      <a:pt x="8000" y="6480"/>
                    </a:lnTo>
                    <a:lnTo>
                      <a:pt x="7200" y="6480"/>
                    </a:lnTo>
                    <a:lnTo>
                      <a:pt x="7200" y="6480"/>
                    </a:lnTo>
                    <a:lnTo>
                      <a:pt x="6400" y="6480"/>
                    </a:lnTo>
                    <a:lnTo>
                      <a:pt x="6400" y="4320"/>
                    </a:lnTo>
                    <a:lnTo>
                      <a:pt x="5600" y="4320"/>
                    </a:lnTo>
                    <a:lnTo>
                      <a:pt x="5600" y="4320"/>
                    </a:lnTo>
                    <a:lnTo>
                      <a:pt x="5600" y="2160"/>
                    </a:lnTo>
                    <a:lnTo>
                      <a:pt x="4800" y="2160"/>
                    </a:lnTo>
                    <a:lnTo>
                      <a:pt x="4800" y="2160"/>
                    </a:lnTo>
                    <a:lnTo>
                      <a:pt x="4800" y="2160"/>
                    </a:lnTo>
                    <a:lnTo>
                      <a:pt x="4000" y="0"/>
                    </a:lnTo>
                    <a:lnTo>
                      <a:pt x="4000" y="0"/>
                    </a:lnTo>
                    <a:lnTo>
                      <a:pt x="0" y="6480"/>
                    </a:lnTo>
                    <a:lnTo>
                      <a:pt x="800" y="6480"/>
                    </a:lnTo>
                    <a:lnTo>
                      <a:pt x="1600" y="8640"/>
                    </a:lnTo>
                    <a:lnTo>
                      <a:pt x="1600" y="10800"/>
                    </a:lnTo>
                    <a:lnTo>
                      <a:pt x="2400" y="10800"/>
                    </a:lnTo>
                    <a:lnTo>
                      <a:pt x="2400" y="12960"/>
                    </a:lnTo>
                    <a:lnTo>
                      <a:pt x="3200" y="12960"/>
                    </a:lnTo>
                    <a:lnTo>
                      <a:pt x="4000" y="15120"/>
                    </a:lnTo>
                    <a:lnTo>
                      <a:pt x="4000" y="15120"/>
                    </a:lnTo>
                    <a:lnTo>
                      <a:pt x="4800" y="15120"/>
                    </a:lnTo>
                    <a:lnTo>
                      <a:pt x="5600" y="17280"/>
                    </a:lnTo>
                    <a:lnTo>
                      <a:pt x="6400" y="17280"/>
                    </a:lnTo>
                    <a:lnTo>
                      <a:pt x="7200" y="17280"/>
                    </a:lnTo>
                    <a:lnTo>
                      <a:pt x="7200" y="19440"/>
                    </a:lnTo>
                    <a:lnTo>
                      <a:pt x="8000" y="19440"/>
                    </a:lnTo>
                    <a:lnTo>
                      <a:pt x="8800" y="19440"/>
                    </a:lnTo>
                    <a:lnTo>
                      <a:pt x="9600" y="19440"/>
                    </a:lnTo>
                    <a:lnTo>
                      <a:pt x="11200" y="19440"/>
                    </a:lnTo>
                    <a:lnTo>
                      <a:pt x="12000" y="19440"/>
                    </a:lnTo>
                    <a:lnTo>
                      <a:pt x="13600" y="19440"/>
                    </a:lnTo>
                    <a:lnTo>
                      <a:pt x="15200" y="19440"/>
                    </a:lnTo>
                    <a:lnTo>
                      <a:pt x="16800" y="19440"/>
                    </a:lnTo>
                    <a:lnTo>
                      <a:pt x="18400" y="19440"/>
                    </a:lnTo>
                    <a:lnTo>
                      <a:pt x="2000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86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22" name="Shape 5422"/>
              <p:cNvSpPr/>
              <p:nvPr/>
            </p:nvSpPr>
            <p:spPr>
              <a:xfrm>
                <a:off x="2114550" y="2070100"/>
                <a:ext cx="42863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120"/>
                    </a:moveTo>
                    <a:lnTo>
                      <a:pt x="21600" y="15120"/>
                    </a:lnTo>
                    <a:lnTo>
                      <a:pt x="21600" y="12960"/>
                    </a:lnTo>
                    <a:lnTo>
                      <a:pt x="20800" y="12960"/>
                    </a:lnTo>
                    <a:lnTo>
                      <a:pt x="20800" y="10800"/>
                    </a:lnTo>
                    <a:lnTo>
                      <a:pt x="20000" y="10800"/>
                    </a:lnTo>
                    <a:lnTo>
                      <a:pt x="20000" y="8640"/>
                    </a:lnTo>
                    <a:lnTo>
                      <a:pt x="19200" y="6480"/>
                    </a:lnTo>
                    <a:lnTo>
                      <a:pt x="18400" y="6480"/>
                    </a:lnTo>
                    <a:lnTo>
                      <a:pt x="17600" y="6480"/>
                    </a:lnTo>
                    <a:lnTo>
                      <a:pt x="17600" y="4320"/>
                    </a:lnTo>
                    <a:lnTo>
                      <a:pt x="16800" y="4320"/>
                    </a:lnTo>
                    <a:lnTo>
                      <a:pt x="16000" y="4320"/>
                    </a:lnTo>
                    <a:lnTo>
                      <a:pt x="15200" y="2160"/>
                    </a:lnTo>
                    <a:lnTo>
                      <a:pt x="15200" y="2160"/>
                    </a:lnTo>
                    <a:lnTo>
                      <a:pt x="14400" y="2160"/>
                    </a:lnTo>
                    <a:lnTo>
                      <a:pt x="13600" y="2160"/>
                    </a:lnTo>
                    <a:lnTo>
                      <a:pt x="12800" y="2160"/>
                    </a:lnTo>
                    <a:lnTo>
                      <a:pt x="11200" y="0"/>
                    </a:lnTo>
                    <a:lnTo>
                      <a:pt x="9600" y="0"/>
                    </a:lnTo>
                    <a:lnTo>
                      <a:pt x="8000" y="0"/>
                    </a:lnTo>
                    <a:lnTo>
                      <a:pt x="6400" y="0"/>
                    </a:lnTo>
                    <a:lnTo>
                      <a:pt x="5600" y="0"/>
                    </a:lnTo>
                    <a:lnTo>
                      <a:pt x="4000" y="0"/>
                    </a:lnTo>
                    <a:lnTo>
                      <a:pt x="1600" y="0"/>
                    </a:lnTo>
                    <a:lnTo>
                      <a:pt x="0" y="0"/>
                    </a:lnTo>
                    <a:lnTo>
                      <a:pt x="0" y="12960"/>
                    </a:lnTo>
                    <a:lnTo>
                      <a:pt x="1600" y="12960"/>
                    </a:lnTo>
                    <a:lnTo>
                      <a:pt x="4000" y="12960"/>
                    </a:lnTo>
                    <a:lnTo>
                      <a:pt x="5600" y="12960"/>
                    </a:lnTo>
                    <a:lnTo>
                      <a:pt x="6400" y="12960"/>
                    </a:lnTo>
                    <a:lnTo>
                      <a:pt x="8000" y="12960"/>
                    </a:lnTo>
                    <a:lnTo>
                      <a:pt x="9600" y="12960"/>
                    </a:lnTo>
                    <a:lnTo>
                      <a:pt x="11200" y="12960"/>
                    </a:lnTo>
                    <a:lnTo>
                      <a:pt x="12000" y="12960"/>
                    </a:lnTo>
                    <a:lnTo>
                      <a:pt x="12800" y="12960"/>
                    </a:lnTo>
                    <a:lnTo>
                      <a:pt x="13600" y="12960"/>
                    </a:lnTo>
                    <a:lnTo>
                      <a:pt x="13600" y="12960"/>
                    </a:lnTo>
                    <a:lnTo>
                      <a:pt x="14400" y="12960"/>
                    </a:lnTo>
                    <a:lnTo>
                      <a:pt x="15200" y="15120"/>
                    </a:lnTo>
                    <a:lnTo>
                      <a:pt x="15200" y="15120"/>
                    </a:lnTo>
                    <a:lnTo>
                      <a:pt x="16000" y="15120"/>
                    </a:lnTo>
                    <a:lnTo>
                      <a:pt x="16000" y="15120"/>
                    </a:lnTo>
                    <a:lnTo>
                      <a:pt x="16000" y="17280"/>
                    </a:lnTo>
                    <a:lnTo>
                      <a:pt x="16800" y="17280"/>
                    </a:lnTo>
                    <a:lnTo>
                      <a:pt x="16800" y="17280"/>
                    </a:lnTo>
                    <a:lnTo>
                      <a:pt x="17600" y="17280"/>
                    </a:lnTo>
                    <a:lnTo>
                      <a:pt x="17600" y="19440"/>
                    </a:lnTo>
                    <a:lnTo>
                      <a:pt x="17600" y="19440"/>
                    </a:lnTo>
                    <a:lnTo>
                      <a:pt x="17600" y="19440"/>
                    </a:lnTo>
                    <a:lnTo>
                      <a:pt x="18400" y="21600"/>
                    </a:lnTo>
                    <a:lnTo>
                      <a:pt x="18400" y="21600"/>
                    </a:lnTo>
                    <a:lnTo>
                      <a:pt x="21600" y="151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23" name="Shape 5423"/>
              <p:cNvSpPr/>
              <p:nvPr/>
            </p:nvSpPr>
            <p:spPr>
              <a:xfrm>
                <a:off x="2138362" y="2081212"/>
                <a:ext cx="22226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714" y="21600"/>
                    </a:moveTo>
                    <a:lnTo>
                      <a:pt x="7714" y="21600"/>
                    </a:lnTo>
                    <a:lnTo>
                      <a:pt x="9257" y="20800"/>
                    </a:lnTo>
                    <a:lnTo>
                      <a:pt x="10800" y="19200"/>
                    </a:lnTo>
                    <a:lnTo>
                      <a:pt x="12343" y="17600"/>
                    </a:lnTo>
                    <a:lnTo>
                      <a:pt x="13886" y="16800"/>
                    </a:lnTo>
                    <a:lnTo>
                      <a:pt x="15429" y="15200"/>
                    </a:lnTo>
                    <a:lnTo>
                      <a:pt x="15429" y="14400"/>
                    </a:lnTo>
                    <a:lnTo>
                      <a:pt x="16971" y="12800"/>
                    </a:lnTo>
                    <a:lnTo>
                      <a:pt x="18514" y="11200"/>
                    </a:lnTo>
                    <a:lnTo>
                      <a:pt x="18514" y="10400"/>
                    </a:lnTo>
                    <a:lnTo>
                      <a:pt x="20057" y="9600"/>
                    </a:lnTo>
                    <a:lnTo>
                      <a:pt x="20057" y="9600"/>
                    </a:lnTo>
                    <a:lnTo>
                      <a:pt x="20057" y="8800"/>
                    </a:lnTo>
                    <a:lnTo>
                      <a:pt x="20057" y="8000"/>
                    </a:lnTo>
                    <a:lnTo>
                      <a:pt x="21600" y="7200"/>
                    </a:lnTo>
                    <a:lnTo>
                      <a:pt x="21600" y="6400"/>
                    </a:lnTo>
                    <a:lnTo>
                      <a:pt x="21600" y="5600"/>
                    </a:lnTo>
                    <a:lnTo>
                      <a:pt x="21600" y="4800"/>
                    </a:lnTo>
                    <a:lnTo>
                      <a:pt x="21600" y="4000"/>
                    </a:lnTo>
                    <a:lnTo>
                      <a:pt x="21600" y="3200"/>
                    </a:lnTo>
                    <a:lnTo>
                      <a:pt x="21600" y="3200"/>
                    </a:lnTo>
                    <a:lnTo>
                      <a:pt x="20057" y="2400"/>
                    </a:lnTo>
                    <a:lnTo>
                      <a:pt x="20057" y="1600"/>
                    </a:lnTo>
                    <a:lnTo>
                      <a:pt x="20057" y="800"/>
                    </a:lnTo>
                    <a:lnTo>
                      <a:pt x="18514" y="0"/>
                    </a:lnTo>
                    <a:lnTo>
                      <a:pt x="12343" y="2400"/>
                    </a:lnTo>
                    <a:lnTo>
                      <a:pt x="12343" y="2400"/>
                    </a:lnTo>
                    <a:lnTo>
                      <a:pt x="12343" y="3200"/>
                    </a:lnTo>
                    <a:lnTo>
                      <a:pt x="12343" y="3200"/>
                    </a:lnTo>
                    <a:lnTo>
                      <a:pt x="12343" y="4000"/>
                    </a:lnTo>
                    <a:lnTo>
                      <a:pt x="12343" y="4000"/>
                    </a:lnTo>
                    <a:lnTo>
                      <a:pt x="12343" y="4800"/>
                    </a:lnTo>
                    <a:lnTo>
                      <a:pt x="12343" y="4800"/>
                    </a:lnTo>
                    <a:lnTo>
                      <a:pt x="12343" y="5600"/>
                    </a:lnTo>
                    <a:lnTo>
                      <a:pt x="12343" y="5600"/>
                    </a:lnTo>
                    <a:lnTo>
                      <a:pt x="12343" y="6400"/>
                    </a:lnTo>
                    <a:lnTo>
                      <a:pt x="12343" y="7200"/>
                    </a:lnTo>
                    <a:lnTo>
                      <a:pt x="12343" y="7200"/>
                    </a:lnTo>
                    <a:lnTo>
                      <a:pt x="12343" y="8000"/>
                    </a:lnTo>
                    <a:lnTo>
                      <a:pt x="10800" y="8800"/>
                    </a:lnTo>
                    <a:lnTo>
                      <a:pt x="10800" y="8800"/>
                    </a:lnTo>
                    <a:lnTo>
                      <a:pt x="10800" y="9600"/>
                    </a:lnTo>
                    <a:lnTo>
                      <a:pt x="9257" y="11200"/>
                    </a:lnTo>
                    <a:lnTo>
                      <a:pt x="7714" y="12000"/>
                    </a:lnTo>
                    <a:lnTo>
                      <a:pt x="7714" y="13600"/>
                    </a:lnTo>
                    <a:lnTo>
                      <a:pt x="6171" y="14400"/>
                    </a:lnTo>
                    <a:lnTo>
                      <a:pt x="4629" y="16000"/>
                    </a:lnTo>
                    <a:lnTo>
                      <a:pt x="3086" y="16800"/>
                    </a:lnTo>
                    <a:lnTo>
                      <a:pt x="1543" y="18400"/>
                    </a:lnTo>
                    <a:lnTo>
                      <a:pt x="0" y="19200"/>
                    </a:lnTo>
                    <a:lnTo>
                      <a:pt x="0" y="19200"/>
                    </a:lnTo>
                    <a:lnTo>
                      <a:pt x="771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24" name="Shape 5424"/>
              <p:cNvSpPr/>
              <p:nvPr/>
            </p:nvSpPr>
            <p:spPr>
              <a:xfrm>
                <a:off x="2124075" y="2119312"/>
                <a:ext cx="22225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257" y="19200"/>
                    </a:moveTo>
                    <a:lnTo>
                      <a:pt x="9257" y="19200"/>
                    </a:lnTo>
                    <a:lnTo>
                      <a:pt x="9257" y="19200"/>
                    </a:lnTo>
                    <a:lnTo>
                      <a:pt x="9257" y="18400"/>
                    </a:lnTo>
                    <a:lnTo>
                      <a:pt x="9257" y="18400"/>
                    </a:lnTo>
                    <a:lnTo>
                      <a:pt x="9257" y="18400"/>
                    </a:lnTo>
                    <a:lnTo>
                      <a:pt x="9257" y="17600"/>
                    </a:lnTo>
                    <a:lnTo>
                      <a:pt x="9257" y="17600"/>
                    </a:lnTo>
                    <a:lnTo>
                      <a:pt x="9257" y="16800"/>
                    </a:lnTo>
                    <a:lnTo>
                      <a:pt x="9257" y="16800"/>
                    </a:lnTo>
                    <a:lnTo>
                      <a:pt x="9257" y="16000"/>
                    </a:lnTo>
                    <a:lnTo>
                      <a:pt x="9257" y="15200"/>
                    </a:lnTo>
                    <a:lnTo>
                      <a:pt x="9257" y="15200"/>
                    </a:lnTo>
                    <a:lnTo>
                      <a:pt x="9257" y="14400"/>
                    </a:lnTo>
                    <a:lnTo>
                      <a:pt x="10800" y="13600"/>
                    </a:lnTo>
                    <a:lnTo>
                      <a:pt x="10800" y="13600"/>
                    </a:lnTo>
                    <a:lnTo>
                      <a:pt x="10800" y="12800"/>
                    </a:lnTo>
                    <a:lnTo>
                      <a:pt x="10800" y="12000"/>
                    </a:lnTo>
                    <a:lnTo>
                      <a:pt x="12343" y="11200"/>
                    </a:lnTo>
                    <a:lnTo>
                      <a:pt x="13886" y="9600"/>
                    </a:lnTo>
                    <a:lnTo>
                      <a:pt x="15429" y="8800"/>
                    </a:lnTo>
                    <a:lnTo>
                      <a:pt x="15429" y="7200"/>
                    </a:lnTo>
                    <a:lnTo>
                      <a:pt x="18514" y="4800"/>
                    </a:lnTo>
                    <a:lnTo>
                      <a:pt x="21600" y="2400"/>
                    </a:lnTo>
                    <a:lnTo>
                      <a:pt x="13886" y="0"/>
                    </a:lnTo>
                    <a:lnTo>
                      <a:pt x="12343" y="2400"/>
                    </a:lnTo>
                    <a:lnTo>
                      <a:pt x="9257" y="4800"/>
                    </a:lnTo>
                    <a:lnTo>
                      <a:pt x="7714" y="6400"/>
                    </a:lnTo>
                    <a:lnTo>
                      <a:pt x="6171" y="8000"/>
                    </a:lnTo>
                    <a:lnTo>
                      <a:pt x="4629" y="8800"/>
                    </a:lnTo>
                    <a:lnTo>
                      <a:pt x="3086" y="10400"/>
                    </a:lnTo>
                    <a:lnTo>
                      <a:pt x="3086" y="11200"/>
                    </a:lnTo>
                    <a:lnTo>
                      <a:pt x="3086" y="12000"/>
                    </a:lnTo>
                    <a:lnTo>
                      <a:pt x="1543" y="12800"/>
                    </a:lnTo>
                    <a:lnTo>
                      <a:pt x="1543" y="13600"/>
                    </a:lnTo>
                    <a:lnTo>
                      <a:pt x="1543" y="13600"/>
                    </a:lnTo>
                    <a:lnTo>
                      <a:pt x="1543" y="14400"/>
                    </a:lnTo>
                    <a:lnTo>
                      <a:pt x="1543" y="15200"/>
                    </a:lnTo>
                    <a:lnTo>
                      <a:pt x="0" y="16000"/>
                    </a:lnTo>
                    <a:lnTo>
                      <a:pt x="0" y="16800"/>
                    </a:lnTo>
                    <a:lnTo>
                      <a:pt x="0" y="17600"/>
                    </a:lnTo>
                    <a:lnTo>
                      <a:pt x="0" y="18400"/>
                    </a:lnTo>
                    <a:lnTo>
                      <a:pt x="1543" y="19200"/>
                    </a:lnTo>
                    <a:lnTo>
                      <a:pt x="1543" y="19200"/>
                    </a:lnTo>
                    <a:lnTo>
                      <a:pt x="1543" y="20000"/>
                    </a:lnTo>
                    <a:lnTo>
                      <a:pt x="1543" y="20800"/>
                    </a:lnTo>
                    <a:lnTo>
                      <a:pt x="3086" y="21600"/>
                    </a:lnTo>
                    <a:lnTo>
                      <a:pt x="3086" y="21600"/>
                    </a:lnTo>
                    <a:lnTo>
                      <a:pt x="9257" y="19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25" name="Shape 5425"/>
              <p:cNvSpPr/>
              <p:nvPr/>
            </p:nvSpPr>
            <p:spPr>
              <a:xfrm>
                <a:off x="2127250" y="2157412"/>
                <a:ext cx="42863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800"/>
                    </a:moveTo>
                    <a:lnTo>
                      <a:pt x="21600" y="10800"/>
                    </a:lnTo>
                    <a:lnTo>
                      <a:pt x="20000" y="10800"/>
                    </a:lnTo>
                    <a:lnTo>
                      <a:pt x="18400" y="10800"/>
                    </a:lnTo>
                    <a:lnTo>
                      <a:pt x="17600" y="10800"/>
                    </a:lnTo>
                    <a:lnTo>
                      <a:pt x="16000" y="10800"/>
                    </a:lnTo>
                    <a:lnTo>
                      <a:pt x="14400" y="10800"/>
                    </a:lnTo>
                    <a:lnTo>
                      <a:pt x="12800" y="10800"/>
                    </a:lnTo>
                    <a:lnTo>
                      <a:pt x="12000" y="8640"/>
                    </a:lnTo>
                    <a:lnTo>
                      <a:pt x="10400" y="8640"/>
                    </a:lnTo>
                    <a:lnTo>
                      <a:pt x="9600" y="8640"/>
                    </a:lnTo>
                    <a:lnTo>
                      <a:pt x="8800" y="8640"/>
                    </a:lnTo>
                    <a:lnTo>
                      <a:pt x="8800" y="8640"/>
                    </a:lnTo>
                    <a:lnTo>
                      <a:pt x="8000" y="8640"/>
                    </a:lnTo>
                    <a:lnTo>
                      <a:pt x="7200" y="6480"/>
                    </a:lnTo>
                    <a:lnTo>
                      <a:pt x="7200" y="6480"/>
                    </a:lnTo>
                    <a:lnTo>
                      <a:pt x="6400" y="6480"/>
                    </a:lnTo>
                    <a:lnTo>
                      <a:pt x="5600" y="6480"/>
                    </a:lnTo>
                    <a:lnTo>
                      <a:pt x="5600" y="4320"/>
                    </a:lnTo>
                    <a:lnTo>
                      <a:pt x="4800" y="4320"/>
                    </a:lnTo>
                    <a:lnTo>
                      <a:pt x="4800" y="4320"/>
                    </a:lnTo>
                    <a:lnTo>
                      <a:pt x="4800" y="4320"/>
                    </a:lnTo>
                    <a:lnTo>
                      <a:pt x="4000" y="2160"/>
                    </a:lnTo>
                    <a:lnTo>
                      <a:pt x="4000" y="2160"/>
                    </a:lnTo>
                    <a:lnTo>
                      <a:pt x="4000" y="2160"/>
                    </a:lnTo>
                    <a:lnTo>
                      <a:pt x="3200" y="0"/>
                    </a:lnTo>
                    <a:lnTo>
                      <a:pt x="0" y="6480"/>
                    </a:lnTo>
                    <a:lnTo>
                      <a:pt x="0" y="8640"/>
                    </a:lnTo>
                    <a:lnTo>
                      <a:pt x="800" y="10800"/>
                    </a:lnTo>
                    <a:lnTo>
                      <a:pt x="1600" y="10800"/>
                    </a:lnTo>
                    <a:lnTo>
                      <a:pt x="1600" y="12960"/>
                    </a:lnTo>
                    <a:lnTo>
                      <a:pt x="2400" y="12960"/>
                    </a:lnTo>
                    <a:lnTo>
                      <a:pt x="3200" y="15120"/>
                    </a:lnTo>
                    <a:lnTo>
                      <a:pt x="3200" y="15120"/>
                    </a:lnTo>
                    <a:lnTo>
                      <a:pt x="4000" y="17280"/>
                    </a:lnTo>
                    <a:lnTo>
                      <a:pt x="4800" y="17280"/>
                    </a:lnTo>
                    <a:lnTo>
                      <a:pt x="5600" y="17280"/>
                    </a:lnTo>
                    <a:lnTo>
                      <a:pt x="6400" y="19440"/>
                    </a:lnTo>
                    <a:lnTo>
                      <a:pt x="7200" y="19440"/>
                    </a:lnTo>
                    <a:lnTo>
                      <a:pt x="7200" y="19440"/>
                    </a:lnTo>
                    <a:lnTo>
                      <a:pt x="8000" y="19440"/>
                    </a:lnTo>
                    <a:lnTo>
                      <a:pt x="8800" y="19440"/>
                    </a:lnTo>
                    <a:lnTo>
                      <a:pt x="9600" y="19440"/>
                    </a:lnTo>
                    <a:lnTo>
                      <a:pt x="11200" y="21600"/>
                    </a:lnTo>
                    <a:lnTo>
                      <a:pt x="12800" y="21600"/>
                    </a:lnTo>
                    <a:lnTo>
                      <a:pt x="14400" y="21600"/>
                    </a:lnTo>
                    <a:lnTo>
                      <a:pt x="16000" y="21600"/>
                    </a:lnTo>
                    <a:lnTo>
                      <a:pt x="17600" y="21600"/>
                    </a:lnTo>
                    <a:lnTo>
                      <a:pt x="18400" y="21600"/>
                    </a:lnTo>
                    <a:lnTo>
                      <a:pt x="2000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26" name="Shape 5426"/>
              <p:cNvSpPr/>
              <p:nvPr/>
            </p:nvSpPr>
            <p:spPr>
              <a:xfrm>
                <a:off x="2170112" y="2163762"/>
                <a:ext cx="39688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3500"/>
                    </a:moveTo>
                    <a:lnTo>
                      <a:pt x="21600" y="13500"/>
                    </a:lnTo>
                    <a:lnTo>
                      <a:pt x="21600" y="10800"/>
                    </a:lnTo>
                    <a:lnTo>
                      <a:pt x="20736" y="10800"/>
                    </a:lnTo>
                    <a:lnTo>
                      <a:pt x="19872" y="8100"/>
                    </a:lnTo>
                    <a:lnTo>
                      <a:pt x="19872" y="5400"/>
                    </a:lnTo>
                    <a:lnTo>
                      <a:pt x="19008" y="5400"/>
                    </a:lnTo>
                    <a:lnTo>
                      <a:pt x="19008" y="2700"/>
                    </a:lnTo>
                    <a:lnTo>
                      <a:pt x="18144" y="2700"/>
                    </a:lnTo>
                    <a:lnTo>
                      <a:pt x="17280" y="2700"/>
                    </a:lnTo>
                    <a:lnTo>
                      <a:pt x="16416" y="2700"/>
                    </a:lnTo>
                    <a:lnTo>
                      <a:pt x="15552" y="0"/>
                    </a:lnTo>
                    <a:lnTo>
                      <a:pt x="14688" y="0"/>
                    </a:lnTo>
                    <a:lnTo>
                      <a:pt x="14688" y="0"/>
                    </a:lnTo>
                    <a:lnTo>
                      <a:pt x="13824" y="0"/>
                    </a:lnTo>
                    <a:lnTo>
                      <a:pt x="12960" y="0"/>
                    </a:lnTo>
                    <a:lnTo>
                      <a:pt x="12096" y="0"/>
                    </a:lnTo>
                    <a:lnTo>
                      <a:pt x="11232" y="0"/>
                    </a:lnTo>
                    <a:lnTo>
                      <a:pt x="9504" y="0"/>
                    </a:lnTo>
                    <a:lnTo>
                      <a:pt x="8640" y="0"/>
                    </a:lnTo>
                    <a:lnTo>
                      <a:pt x="6912" y="0"/>
                    </a:lnTo>
                    <a:lnTo>
                      <a:pt x="5184" y="0"/>
                    </a:lnTo>
                    <a:lnTo>
                      <a:pt x="3456" y="0"/>
                    </a:lnTo>
                    <a:lnTo>
                      <a:pt x="2592" y="0"/>
                    </a:lnTo>
                    <a:lnTo>
                      <a:pt x="864" y="2700"/>
                    </a:lnTo>
                    <a:lnTo>
                      <a:pt x="0" y="2700"/>
                    </a:lnTo>
                    <a:lnTo>
                      <a:pt x="0" y="16200"/>
                    </a:lnTo>
                    <a:lnTo>
                      <a:pt x="864" y="16200"/>
                    </a:lnTo>
                    <a:lnTo>
                      <a:pt x="2592" y="16200"/>
                    </a:lnTo>
                    <a:lnTo>
                      <a:pt x="4320" y="16200"/>
                    </a:lnTo>
                    <a:lnTo>
                      <a:pt x="5184" y="13500"/>
                    </a:lnTo>
                    <a:lnTo>
                      <a:pt x="6912" y="13500"/>
                    </a:lnTo>
                    <a:lnTo>
                      <a:pt x="8640" y="13500"/>
                    </a:lnTo>
                    <a:lnTo>
                      <a:pt x="10368" y="13500"/>
                    </a:lnTo>
                    <a:lnTo>
                      <a:pt x="11232" y="13500"/>
                    </a:lnTo>
                    <a:lnTo>
                      <a:pt x="12096" y="13500"/>
                    </a:lnTo>
                    <a:lnTo>
                      <a:pt x="12960" y="13500"/>
                    </a:lnTo>
                    <a:lnTo>
                      <a:pt x="12960" y="13500"/>
                    </a:lnTo>
                    <a:lnTo>
                      <a:pt x="13824" y="13500"/>
                    </a:lnTo>
                    <a:lnTo>
                      <a:pt x="14688" y="13500"/>
                    </a:lnTo>
                    <a:lnTo>
                      <a:pt x="14688" y="16200"/>
                    </a:lnTo>
                    <a:lnTo>
                      <a:pt x="15552" y="16200"/>
                    </a:lnTo>
                    <a:lnTo>
                      <a:pt x="15552" y="16200"/>
                    </a:lnTo>
                    <a:lnTo>
                      <a:pt x="16416" y="16200"/>
                    </a:lnTo>
                    <a:lnTo>
                      <a:pt x="16416" y="16200"/>
                    </a:lnTo>
                    <a:lnTo>
                      <a:pt x="16416" y="18900"/>
                    </a:lnTo>
                    <a:lnTo>
                      <a:pt x="17280" y="18900"/>
                    </a:lnTo>
                    <a:lnTo>
                      <a:pt x="17280" y="18900"/>
                    </a:lnTo>
                    <a:lnTo>
                      <a:pt x="17280" y="18900"/>
                    </a:lnTo>
                    <a:lnTo>
                      <a:pt x="17280" y="18900"/>
                    </a:lnTo>
                    <a:lnTo>
                      <a:pt x="18144" y="21600"/>
                    </a:lnTo>
                    <a:lnTo>
                      <a:pt x="18144" y="21600"/>
                    </a:lnTo>
                    <a:lnTo>
                      <a:pt x="21600" y="135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27" name="Shape 5427"/>
              <p:cNvSpPr/>
              <p:nvPr/>
            </p:nvSpPr>
            <p:spPr>
              <a:xfrm>
                <a:off x="2190750" y="2171700"/>
                <a:ext cx="22225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714" y="21600"/>
                    </a:moveTo>
                    <a:lnTo>
                      <a:pt x="7714" y="21600"/>
                    </a:lnTo>
                    <a:lnTo>
                      <a:pt x="9257" y="19200"/>
                    </a:lnTo>
                    <a:lnTo>
                      <a:pt x="12343" y="16000"/>
                    </a:lnTo>
                    <a:lnTo>
                      <a:pt x="13886" y="15200"/>
                    </a:lnTo>
                    <a:lnTo>
                      <a:pt x="15429" y="13600"/>
                    </a:lnTo>
                    <a:lnTo>
                      <a:pt x="16971" y="12000"/>
                    </a:lnTo>
                    <a:lnTo>
                      <a:pt x="18514" y="11200"/>
                    </a:lnTo>
                    <a:lnTo>
                      <a:pt x="18514" y="10400"/>
                    </a:lnTo>
                    <a:lnTo>
                      <a:pt x="18514" y="9600"/>
                    </a:lnTo>
                    <a:lnTo>
                      <a:pt x="20057" y="8800"/>
                    </a:lnTo>
                    <a:lnTo>
                      <a:pt x="20057" y="8000"/>
                    </a:lnTo>
                    <a:lnTo>
                      <a:pt x="20057" y="7200"/>
                    </a:lnTo>
                    <a:lnTo>
                      <a:pt x="20057" y="7200"/>
                    </a:lnTo>
                    <a:lnTo>
                      <a:pt x="20057" y="6400"/>
                    </a:lnTo>
                    <a:lnTo>
                      <a:pt x="20057" y="5600"/>
                    </a:lnTo>
                    <a:lnTo>
                      <a:pt x="21600" y="4800"/>
                    </a:lnTo>
                    <a:lnTo>
                      <a:pt x="21600" y="4000"/>
                    </a:lnTo>
                    <a:lnTo>
                      <a:pt x="20057" y="3200"/>
                    </a:lnTo>
                    <a:lnTo>
                      <a:pt x="20057" y="2400"/>
                    </a:lnTo>
                    <a:lnTo>
                      <a:pt x="20057" y="2400"/>
                    </a:lnTo>
                    <a:lnTo>
                      <a:pt x="20057" y="1600"/>
                    </a:lnTo>
                    <a:lnTo>
                      <a:pt x="20057" y="800"/>
                    </a:lnTo>
                    <a:lnTo>
                      <a:pt x="18514" y="0"/>
                    </a:lnTo>
                    <a:lnTo>
                      <a:pt x="12343" y="2400"/>
                    </a:lnTo>
                    <a:lnTo>
                      <a:pt x="12343" y="2400"/>
                    </a:lnTo>
                    <a:lnTo>
                      <a:pt x="12343" y="2400"/>
                    </a:lnTo>
                    <a:lnTo>
                      <a:pt x="12343" y="3200"/>
                    </a:lnTo>
                    <a:lnTo>
                      <a:pt x="12343" y="3200"/>
                    </a:lnTo>
                    <a:lnTo>
                      <a:pt x="12343" y="4000"/>
                    </a:lnTo>
                    <a:lnTo>
                      <a:pt x="12343" y="4000"/>
                    </a:lnTo>
                    <a:lnTo>
                      <a:pt x="12343" y="4800"/>
                    </a:lnTo>
                    <a:lnTo>
                      <a:pt x="12343" y="4800"/>
                    </a:lnTo>
                    <a:lnTo>
                      <a:pt x="12343" y="5600"/>
                    </a:lnTo>
                    <a:lnTo>
                      <a:pt x="12343" y="6400"/>
                    </a:lnTo>
                    <a:lnTo>
                      <a:pt x="12343" y="6400"/>
                    </a:lnTo>
                    <a:lnTo>
                      <a:pt x="12343" y="7200"/>
                    </a:lnTo>
                    <a:lnTo>
                      <a:pt x="10800" y="7200"/>
                    </a:lnTo>
                    <a:lnTo>
                      <a:pt x="10800" y="8000"/>
                    </a:lnTo>
                    <a:lnTo>
                      <a:pt x="10800" y="8800"/>
                    </a:lnTo>
                    <a:lnTo>
                      <a:pt x="10800" y="9600"/>
                    </a:lnTo>
                    <a:lnTo>
                      <a:pt x="9257" y="10400"/>
                    </a:lnTo>
                    <a:lnTo>
                      <a:pt x="7714" y="12000"/>
                    </a:lnTo>
                    <a:lnTo>
                      <a:pt x="6171" y="12800"/>
                    </a:lnTo>
                    <a:lnTo>
                      <a:pt x="6171" y="14400"/>
                    </a:lnTo>
                    <a:lnTo>
                      <a:pt x="3086" y="16800"/>
                    </a:lnTo>
                    <a:lnTo>
                      <a:pt x="0" y="19200"/>
                    </a:lnTo>
                    <a:lnTo>
                      <a:pt x="0" y="19200"/>
                    </a:lnTo>
                    <a:lnTo>
                      <a:pt x="771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28" name="Shape 5428"/>
              <p:cNvSpPr/>
              <p:nvPr/>
            </p:nvSpPr>
            <p:spPr>
              <a:xfrm>
                <a:off x="2176462" y="2209800"/>
                <a:ext cx="22226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257" y="19938"/>
                    </a:moveTo>
                    <a:lnTo>
                      <a:pt x="9257" y="19938"/>
                    </a:lnTo>
                    <a:lnTo>
                      <a:pt x="9257" y="19108"/>
                    </a:lnTo>
                    <a:lnTo>
                      <a:pt x="9257" y="19108"/>
                    </a:lnTo>
                    <a:lnTo>
                      <a:pt x="7714" y="19108"/>
                    </a:lnTo>
                    <a:lnTo>
                      <a:pt x="7714" y="18277"/>
                    </a:lnTo>
                    <a:lnTo>
                      <a:pt x="7714" y="18277"/>
                    </a:lnTo>
                    <a:lnTo>
                      <a:pt x="7714" y="17446"/>
                    </a:lnTo>
                    <a:lnTo>
                      <a:pt x="7714" y="17446"/>
                    </a:lnTo>
                    <a:lnTo>
                      <a:pt x="7714" y="16615"/>
                    </a:lnTo>
                    <a:lnTo>
                      <a:pt x="7714" y="15785"/>
                    </a:lnTo>
                    <a:lnTo>
                      <a:pt x="7714" y="15785"/>
                    </a:lnTo>
                    <a:lnTo>
                      <a:pt x="9257" y="14954"/>
                    </a:lnTo>
                    <a:lnTo>
                      <a:pt x="9257" y="14954"/>
                    </a:lnTo>
                    <a:lnTo>
                      <a:pt x="9257" y="14123"/>
                    </a:lnTo>
                    <a:lnTo>
                      <a:pt x="9257" y="13292"/>
                    </a:lnTo>
                    <a:lnTo>
                      <a:pt x="10800" y="13292"/>
                    </a:lnTo>
                    <a:lnTo>
                      <a:pt x="10800" y="12462"/>
                    </a:lnTo>
                    <a:lnTo>
                      <a:pt x="12343" y="10800"/>
                    </a:lnTo>
                    <a:lnTo>
                      <a:pt x="12343" y="9969"/>
                    </a:lnTo>
                    <a:lnTo>
                      <a:pt x="13886" y="8308"/>
                    </a:lnTo>
                    <a:lnTo>
                      <a:pt x="15429" y="7477"/>
                    </a:lnTo>
                    <a:lnTo>
                      <a:pt x="18514" y="4985"/>
                    </a:lnTo>
                    <a:lnTo>
                      <a:pt x="21600" y="2492"/>
                    </a:lnTo>
                    <a:lnTo>
                      <a:pt x="13886" y="0"/>
                    </a:lnTo>
                    <a:lnTo>
                      <a:pt x="10800" y="2492"/>
                    </a:lnTo>
                    <a:lnTo>
                      <a:pt x="7714" y="4985"/>
                    </a:lnTo>
                    <a:lnTo>
                      <a:pt x="6171" y="6646"/>
                    </a:lnTo>
                    <a:lnTo>
                      <a:pt x="6171" y="7477"/>
                    </a:lnTo>
                    <a:lnTo>
                      <a:pt x="4629" y="9138"/>
                    </a:lnTo>
                    <a:lnTo>
                      <a:pt x="3086" y="10800"/>
                    </a:lnTo>
                    <a:lnTo>
                      <a:pt x="3086" y="11631"/>
                    </a:lnTo>
                    <a:lnTo>
                      <a:pt x="1543" y="11631"/>
                    </a:lnTo>
                    <a:lnTo>
                      <a:pt x="1543" y="12462"/>
                    </a:lnTo>
                    <a:lnTo>
                      <a:pt x="1543" y="13292"/>
                    </a:lnTo>
                    <a:lnTo>
                      <a:pt x="1543" y="14123"/>
                    </a:lnTo>
                    <a:lnTo>
                      <a:pt x="0" y="14954"/>
                    </a:lnTo>
                    <a:lnTo>
                      <a:pt x="0" y="15785"/>
                    </a:lnTo>
                    <a:lnTo>
                      <a:pt x="0" y="16615"/>
                    </a:lnTo>
                    <a:lnTo>
                      <a:pt x="0" y="16615"/>
                    </a:lnTo>
                    <a:lnTo>
                      <a:pt x="0" y="17446"/>
                    </a:lnTo>
                    <a:lnTo>
                      <a:pt x="0" y="18277"/>
                    </a:lnTo>
                    <a:lnTo>
                      <a:pt x="0" y="19108"/>
                    </a:lnTo>
                    <a:lnTo>
                      <a:pt x="0" y="19938"/>
                    </a:lnTo>
                    <a:lnTo>
                      <a:pt x="1543" y="20769"/>
                    </a:lnTo>
                    <a:lnTo>
                      <a:pt x="1543" y="21600"/>
                    </a:lnTo>
                    <a:lnTo>
                      <a:pt x="1543" y="21600"/>
                    </a:lnTo>
                    <a:lnTo>
                      <a:pt x="1543" y="21600"/>
                    </a:lnTo>
                    <a:lnTo>
                      <a:pt x="9257" y="1993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29" name="Shape 5429"/>
              <p:cNvSpPr/>
              <p:nvPr/>
            </p:nvSpPr>
            <p:spPr>
              <a:xfrm>
                <a:off x="2178050" y="2247900"/>
                <a:ext cx="42863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8640"/>
                    </a:moveTo>
                    <a:lnTo>
                      <a:pt x="21600" y="8640"/>
                    </a:lnTo>
                    <a:lnTo>
                      <a:pt x="20800" y="8640"/>
                    </a:lnTo>
                    <a:lnTo>
                      <a:pt x="18400" y="8640"/>
                    </a:lnTo>
                    <a:lnTo>
                      <a:pt x="16800" y="8640"/>
                    </a:lnTo>
                    <a:lnTo>
                      <a:pt x="16000" y="8640"/>
                    </a:lnTo>
                    <a:lnTo>
                      <a:pt x="14400" y="8640"/>
                    </a:lnTo>
                    <a:lnTo>
                      <a:pt x="12800" y="8640"/>
                    </a:lnTo>
                    <a:lnTo>
                      <a:pt x="11200" y="8640"/>
                    </a:lnTo>
                    <a:lnTo>
                      <a:pt x="10400" y="6480"/>
                    </a:lnTo>
                    <a:lnTo>
                      <a:pt x="9600" y="6480"/>
                    </a:lnTo>
                    <a:lnTo>
                      <a:pt x="8800" y="6480"/>
                    </a:lnTo>
                    <a:lnTo>
                      <a:pt x="8800" y="6480"/>
                    </a:lnTo>
                    <a:lnTo>
                      <a:pt x="8000" y="6480"/>
                    </a:lnTo>
                    <a:lnTo>
                      <a:pt x="7200" y="6480"/>
                    </a:lnTo>
                    <a:lnTo>
                      <a:pt x="7200" y="4320"/>
                    </a:lnTo>
                    <a:lnTo>
                      <a:pt x="6400" y="4320"/>
                    </a:lnTo>
                    <a:lnTo>
                      <a:pt x="6400" y="4320"/>
                    </a:lnTo>
                    <a:lnTo>
                      <a:pt x="5600" y="4320"/>
                    </a:lnTo>
                    <a:lnTo>
                      <a:pt x="5600" y="4320"/>
                    </a:lnTo>
                    <a:lnTo>
                      <a:pt x="4800" y="2160"/>
                    </a:lnTo>
                    <a:lnTo>
                      <a:pt x="4800" y="2160"/>
                    </a:lnTo>
                    <a:lnTo>
                      <a:pt x="4800" y="2160"/>
                    </a:lnTo>
                    <a:lnTo>
                      <a:pt x="4800" y="2160"/>
                    </a:lnTo>
                    <a:lnTo>
                      <a:pt x="4000" y="0"/>
                    </a:lnTo>
                    <a:lnTo>
                      <a:pt x="4000" y="0"/>
                    </a:lnTo>
                    <a:lnTo>
                      <a:pt x="0" y="4320"/>
                    </a:lnTo>
                    <a:lnTo>
                      <a:pt x="800" y="6480"/>
                    </a:lnTo>
                    <a:lnTo>
                      <a:pt x="800" y="8640"/>
                    </a:lnTo>
                    <a:lnTo>
                      <a:pt x="1600" y="10800"/>
                    </a:lnTo>
                    <a:lnTo>
                      <a:pt x="2400" y="10800"/>
                    </a:lnTo>
                    <a:lnTo>
                      <a:pt x="2400" y="12960"/>
                    </a:lnTo>
                    <a:lnTo>
                      <a:pt x="3200" y="12960"/>
                    </a:lnTo>
                    <a:lnTo>
                      <a:pt x="4000" y="15120"/>
                    </a:lnTo>
                    <a:lnTo>
                      <a:pt x="4800" y="15120"/>
                    </a:lnTo>
                    <a:lnTo>
                      <a:pt x="4800" y="15120"/>
                    </a:lnTo>
                    <a:lnTo>
                      <a:pt x="5600" y="17280"/>
                    </a:lnTo>
                    <a:lnTo>
                      <a:pt x="6400" y="17280"/>
                    </a:lnTo>
                    <a:lnTo>
                      <a:pt x="7200" y="17280"/>
                    </a:lnTo>
                    <a:lnTo>
                      <a:pt x="7200" y="17280"/>
                    </a:lnTo>
                    <a:lnTo>
                      <a:pt x="8000" y="17280"/>
                    </a:lnTo>
                    <a:lnTo>
                      <a:pt x="8800" y="19440"/>
                    </a:lnTo>
                    <a:lnTo>
                      <a:pt x="9600" y="19440"/>
                    </a:lnTo>
                    <a:lnTo>
                      <a:pt x="11200" y="19440"/>
                    </a:lnTo>
                    <a:lnTo>
                      <a:pt x="12800" y="19440"/>
                    </a:lnTo>
                    <a:lnTo>
                      <a:pt x="14400" y="19440"/>
                    </a:lnTo>
                    <a:lnTo>
                      <a:pt x="15200" y="19440"/>
                    </a:lnTo>
                    <a:lnTo>
                      <a:pt x="16800" y="19440"/>
                    </a:lnTo>
                    <a:lnTo>
                      <a:pt x="18400" y="19440"/>
                    </a:lnTo>
                    <a:lnTo>
                      <a:pt x="20000" y="1944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86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30" name="Shape 5430"/>
              <p:cNvSpPr/>
              <p:nvPr/>
            </p:nvSpPr>
            <p:spPr>
              <a:xfrm>
                <a:off x="2220912" y="2254250"/>
                <a:ext cx="34926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277"/>
                    </a:moveTo>
                    <a:lnTo>
                      <a:pt x="21600" y="18277"/>
                    </a:lnTo>
                    <a:lnTo>
                      <a:pt x="20618" y="16615"/>
                    </a:lnTo>
                    <a:lnTo>
                      <a:pt x="20618" y="14954"/>
                    </a:lnTo>
                    <a:lnTo>
                      <a:pt x="19636" y="14954"/>
                    </a:lnTo>
                    <a:lnTo>
                      <a:pt x="19636" y="13292"/>
                    </a:lnTo>
                    <a:lnTo>
                      <a:pt x="18655" y="13292"/>
                    </a:lnTo>
                    <a:lnTo>
                      <a:pt x="18655" y="11631"/>
                    </a:lnTo>
                    <a:lnTo>
                      <a:pt x="18655" y="9969"/>
                    </a:lnTo>
                    <a:lnTo>
                      <a:pt x="17673" y="9969"/>
                    </a:lnTo>
                    <a:lnTo>
                      <a:pt x="16691" y="8308"/>
                    </a:lnTo>
                    <a:lnTo>
                      <a:pt x="16691" y="8308"/>
                    </a:lnTo>
                    <a:lnTo>
                      <a:pt x="15709" y="8308"/>
                    </a:lnTo>
                    <a:lnTo>
                      <a:pt x="15709" y="6646"/>
                    </a:lnTo>
                    <a:lnTo>
                      <a:pt x="14727" y="6646"/>
                    </a:lnTo>
                    <a:lnTo>
                      <a:pt x="14727" y="4985"/>
                    </a:lnTo>
                    <a:lnTo>
                      <a:pt x="13745" y="4985"/>
                    </a:lnTo>
                    <a:lnTo>
                      <a:pt x="13745" y="4985"/>
                    </a:lnTo>
                    <a:lnTo>
                      <a:pt x="12764" y="4985"/>
                    </a:lnTo>
                    <a:lnTo>
                      <a:pt x="11782" y="3323"/>
                    </a:lnTo>
                    <a:lnTo>
                      <a:pt x="10800" y="3323"/>
                    </a:lnTo>
                    <a:lnTo>
                      <a:pt x="10800" y="3323"/>
                    </a:lnTo>
                    <a:lnTo>
                      <a:pt x="9818" y="3323"/>
                    </a:lnTo>
                    <a:lnTo>
                      <a:pt x="8836" y="1662"/>
                    </a:lnTo>
                    <a:lnTo>
                      <a:pt x="8836" y="1662"/>
                    </a:lnTo>
                    <a:lnTo>
                      <a:pt x="7855" y="1662"/>
                    </a:lnTo>
                    <a:lnTo>
                      <a:pt x="5891" y="1662"/>
                    </a:lnTo>
                    <a:lnTo>
                      <a:pt x="3927" y="1662"/>
                    </a:lnTo>
                    <a:lnTo>
                      <a:pt x="2945" y="0"/>
                    </a:lnTo>
                    <a:lnTo>
                      <a:pt x="0" y="0"/>
                    </a:lnTo>
                    <a:lnTo>
                      <a:pt x="0" y="9969"/>
                    </a:lnTo>
                    <a:lnTo>
                      <a:pt x="1964" y="9969"/>
                    </a:lnTo>
                    <a:lnTo>
                      <a:pt x="3927" y="9969"/>
                    </a:lnTo>
                    <a:lnTo>
                      <a:pt x="4909" y="9969"/>
                    </a:lnTo>
                    <a:lnTo>
                      <a:pt x="6873" y="9969"/>
                    </a:lnTo>
                    <a:lnTo>
                      <a:pt x="6873" y="9969"/>
                    </a:lnTo>
                    <a:lnTo>
                      <a:pt x="7855" y="11631"/>
                    </a:lnTo>
                    <a:lnTo>
                      <a:pt x="8836" y="11631"/>
                    </a:lnTo>
                    <a:lnTo>
                      <a:pt x="8836" y="11631"/>
                    </a:lnTo>
                    <a:lnTo>
                      <a:pt x="9818" y="11631"/>
                    </a:lnTo>
                    <a:lnTo>
                      <a:pt x="9818" y="11631"/>
                    </a:lnTo>
                    <a:lnTo>
                      <a:pt x="10800" y="13292"/>
                    </a:lnTo>
                    <a:lnTo>
                      <a:pt x="10800" y="13292"/>
                    </a:lnTo>
                    <a:lnTo>
                      <a:pt x="11782" y="13292"/>
                    </a:lnTo>
                    <a:lnTo>
                      <a:pt x="11782" y="13292"/>
                    </a:lnTo>
                    <a:lnTo>
                      <a:pt x="11782" y="13292"/>
                    </a:lnTo>
                    <a:lnTo>
                      <a:pt x="12764" y="14954"/>
                    </a:lnTo>
                    <a:lnTo>
                      <a:pt x="12764" y="14954"/>
                    </a:lnTo>
                    <a:lnTo>
                      <a:pt x="13745" y="14954"/>
                    </a:lnTo>
                    <a:lnTo>
                      <a:pt x="13745" y="14954"/>
                    </a:lnTo>
                    <a:lnTo>
                      <a:pt x="13745" y="16615"/>
                    </a:lnTo>
                    <a:lnTo>
                      <a:pt x="14727" y="16615"/>
                    </a:lnTo>
                    <a:lnTo>
                      <a:pt x="14727" y="18277"/>
                    </a:lnTo>
                    <a:lnTo>
                      <a:pt x="14727" y="18277"/>
                    </a:lnTo>
                    <a:lnTo>
                      <a:pt x="14727" y="18277"/>
                    </a:lnTo>
                    <a:lnTo>
                      <a:pt x="15709" y="19938"/>
                    </a:lnTo>
                    <a:lnTo>
                      <a:pt x="15709" y="19938"/>
                    </a:lnTo>
                    <a:lnTo>
                      <a:pt x="16691" y="21600"/>
                    </a:lnTo>
                    <a:lnTo>
                      <a:pt x="16691" y="21600"/>
                    </a:lnTo>
                    <a:lnTo>
                      <a:pt x="16691" y="21600"/>
                    </a:lnTo>
                    <a:lnTo>
                      <a:pt x="21600" y="1827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31" name="Shape 5431"/>
              <p:cNvSpPr/>
              <p:nvPr/>
            </p:nvSpPr>
            <p:spPr>
              <a:xfrm>
                <a:off x="2244725" y="2271712"/>
                <a:ext cx="14288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21600"/>
                    </a:moveTo>
                    <a:lnTo>
                      <a:pt x="14400" y="21600"/>
                    </a:lnTo>
                    <a:lnTo>
                      <a:pt x="14400" y="20618"/>
                    </a:lnTo>
                    <a:lnTo>
                      <a:pt x="14400" y="18655"/>
                    </a:lnTo>
                    <a:lnTo>
                      <a:pt x="16800" y="17673"/>
                    </a:lnTo>
                    <a:lnTo>
                      <a:pt x="16800" y="15709"/>
                    </a:lnTo>
                    <a:lnTo>
                      <a:pt x="16800" y="14727"/>
                    </a:lnTo>
                    <a:lnTo>
                      <a:pt x="19200" y="13745"/>
                    </a:lnTo>
                    <a:lnTo>
                      <a:pt x="19200" y="11782"/>
                    </a:lnTo>
                    <a:lnTo>
                      <a:pt x="19200" y="10800"/>
                    </a:lnTo>
                    <a:lnTo>
                      <a:pt x="19200" y="9818"/>
                    </a:lnTo>
                    <a:lnTo>
                      <a:pt x="19200" y="8836"/>
                    </a:lnTo>
                    <a:lnTo>
                      <a:pt x="19200" y="8836"/>
                    </a:lnTo>
                    <a:lnTo>
                      <a:pt x="21600" y="7855"/>
                    </a:lnTo>
                    <a:lnTo>
                      <a:pt x="21600" y="6873"/>
                    </a:lnTo>
                    <a:lnTo>
                      <a:pt x="21600" y="6873"/>
                    </a:lnTo>
                    <a:lnTo>
                      <a:pt x="19200" y="5891"/>
                    </a:lnTo>
                    <a:lnTo>
                      <a:pt x="19200" y="4909"/>
                    </a:lnTo>
                    <a:lnTo>
                      <a:pt x="19200" y="3927"/>
                    </a:lnTo>
                    <a:lnTo>
                      <a:pt x="19200" y="3927"/>
                    </a:lnTo>
                    <a:lnTo>
                      <a:pt x="19200" y="2945"/>
                    </a:lnTo>
                    <a:lnTo>
                      <a:pt x="19200" y="1964"/>
                    </a:lnTo>
                    <a:lnTo>
                      <a:pt x="19200" y="1964"/>
                    </a:lnTo>
                    <a:lnTo>
                      <a:pt x="16800" y="982"/>
                    </a:lnTo>
                    <a:lnTo>
                      <a:pt x="16800" y="0"/>
                    </a:lnTo>
                    <a:lnTo>
                      <a:pt x="16800" y="0"/>
                    </a:lnTo>
                    <a:lnTo>
                      <a:pt x="4800" y="1964"/>
                    </a:lnTo>
                    <a:lnTo>
                      <a:pt x="4800" y="2945"/>
                    </a:lnTo>
                    <a:lnTo>
                      <a:pt x="4800" y="2945"/>
                    </a:lnTo>
                    <a:lnTo>
                      <a:pt x="4800" y="3927"/>
                    </a:lnTo>
                    <a:lnTo>
                      <a:pt x="7200" y="3927"/>
                    </a:lnTo>
                    <a:lnTo>
                      <a:pt x="7200" y="3927"/>
                    </a:lnTo>
                    <a:lnTo>
                      <a:pt x="7200" y="4909"/>
                    </a:lnTo>
                    <a:lnTo>
                      <a:pt x="7200" y="5891"/>
                    </a:lnTo>
                    <a:lnTo>
                      <a:pt x="7200" y="5891"/>
                    </a:lnTo>
                    <a:lnTo>
                      <a:pt x="7200" y="5891"/>
                    </a:lnTo>
                    <a:lnTo>
                      <a:pt x="7200" y="6873"/>
                    </a:lnTo>
                    <a:lnTo>
                      <a:pt x="7200" y="6873"/>
                    </a:lnTo>
                    <a:lnTo>
                      <a:pt x="7200" y="7855"/>
                    </a:lnTo>
                    <a:lnTo>
                      <a:pt x="7200" y="7855"/>
                    </a:lnTo>
                    <a:lnTo>
                      <a:pt x="7200" y="8836"/>
                    </a:lnTo>
                    <a:lnTo>
                      <a:pt x="7200" y="8836"/>
                    </a:lnTo>
                    <a:lnTo>
                      <a:pt x="7200" y="9818"/>
                    </a:lnTo>
                    <a:lnTo>
                      <a:pt x="7200" y="10800"/>
                    </a:lnTo>
                    <a:lnTo>
                      <a:pt x="4800" y="11782"/>
                    </a:lnTo>
                    <a:lnTo>
                      <a:pt x="4800" y="13745"/>
                    </a:lnTo>
                    <a:lnTo>
                      <a:pt x="4800" y="14727"/>
                    </a:lnTo>
                    <a:lnTo>
                      <a:pt x="4800" y="15709"/>
                    </a:lnTo>
                    <a:lnTo>
                      <a:pt x="2400" y="17673"/>
                    </a:lnTo>
                    <a:lnTo>
                      <a:pt x="2400" y="18655"/>
                    </a:lnTo>
                    <a:lnTo>
                      <a:pt x="0" y="20618"/>
                    </a:lnTo>
                    <a:lnTo>
                      <a:pt x="0" y="20618"/>
                    </a:lnTo>
                    <a:lnTo>
                      <a:pt x="144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32" name="Shape 5432"/>
              <p:cNvSpPr/>
              <p:nvPr/>
            </p:nvSpPr>
            <p:spPr>
              <a:xfrm>
                <a:off x="2244725" y="2305050"/>
                <a:ext cx="15875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000"/>
                    </a:moveTo>
                    <a:lnTo>
                      <a:pt x="21600" y="18000"/>
                    </a:lnTo>
                    <a:lnTo>
                      <a:pt x="17280" y="16800"/>
                    </a:lnTo>
                    <a:lnTo>
                      <a:pt x="17280" y="14400"/>
                    </a:lnTo>
                    <a:lnTo>
                      <a:pt x="15120" y="13200"/>
                    </a:lnTo>
                    <a:lnTo>
                      <a:pt x="15120" y="13200"/>
                    </a:lnTo>
                    <a:lnTo>
                      <a:pt x="12960" y="12000"/>
                    </a:lnTo>
                    <a:lnTo>
                      <a:pt x="12960" y="10800"/>
                    </a:lnTo>
                    <a:lnTo>
                      <a:pt x="12960" y="10800"/>
                    </a:lnTo>
                    <a:lnTo>
                      <a:pt x="12960" y="9600"/>
                    </a:lnTo>
                    <a:lnTo>
                      <a:pt x="12960" y="9600"/>
                    </a:lnTo>
                    <a:lnTo>
                      <a:pt x="12960" y="9600"/>
                    </a:lnTo>
                    <a:lnTo>
                      <a:pt x="10800" y="8400"/>
                    </a:lnTo>
                    <a:lnTo>
                      <a:pt x="10800" y="8400"/>
                    </a:lnTo>
                    <a:lnTo>
                      <a:pt x="10800" y="7200"/>
                    </a:lnTo>
                    <a:lnTo>
                      <a:pt x="10800" y="7200"/>
                    </a:lnTo>
                    <a:lnTo>
                      <a:pt x="10800" y="6000"/>
                    </a:lnTo>
                    <a:lnTo>
                      <a:pt x="10800" y="6000"/>
                    </a:lnTo>
                    <a:lnTo>
                      <a:pt x="10800" y="4800"/>
                    </a:lnTo>
                    <a:lnTo>
                      <a:pt x="10800" y="3600"/>
                    </a:lnTo>
                    <a:lnTo>
                      <a:pt x="10800" y="3600"/>
                    </a:lnTo>
                    <a:lnTo>
                      <a:pt x="10800" y="2400"/>
                    </a:lnTo>
                    <a:lnTo>
                      <a:pt x="12960" y="2400"/>
                    </a:lnTo>
                    <a:lnTo>
                      <a:pt x="12960" y="1200"/>
                    </a:lnTo>
                    <a:lnTo>
                      <a:pt x="0" y="0"/>
                    </a:lnTo>
                    <a:lnTo>
                      <a:pt x="0" y="1200"/>
                    </a:lnTo>
                    <a:lnTo>
                      <a:pt x="0" y="1200"/>
                    </a:lnTo>
                    <a:lnTo>
                      <a:pt x="0" y="2400"/>
                    </a:lnTo>
                    <a:lnTo>
                      <a:pt x="0" y="3600"/>
                    </a:lnTo>
                    <a:lnTo>
                      <a:pt x="0" y="4800"/>
                    </a:lnTo>
                    <a:lnTo>
                      <a:pt x="0" y="4800"/>
                    </a:lnTo>
                    <a:lnTo>
                      <a:pt x="0" y="6000"/>
                    </a:lnTo>
                    <a:lnTo>
                      <a:pt x="0" y="7200"/>
                    </a:lnTo>
                    <a:lnTo>
                      <a:pt x="0" y="8400"/>
                    </a:lnTo>
                    <a:lnTo>
                      <a:pt x="0" y="8400"/>
                    </a:lnTo>
                    <a:lnTo>
                      <a:pt x="0" y="9600"/>
                    </a:lnTo>
                    <a:lnTo>
                      <a:pt x="0" y="10800"/>
                    </a:lnTo>
                    <a:lnTo>
                      <a:pt x="0" y="10800"/>
                    </a:lnTo>
                    <a:lnTo>
                      <a:pt x="2160" y="12000"/>
                    </a:lnTo>
                    <a:lnTo>
                      <a:pt x="2160" y="12000"/>
                    </a:lnTo>
                    <a:lnTo>
                      <a:pt x="2160" y="13200"/>
                    </a:lnTo>
                    <a:lnTo>
                      <a:pt x="2160" y="14400"/>
                    </a:lnTo>
                    <a:lnTo>
                      <a:pt x="4320" y="15600"/>
                    </a:lnTo>
                    <a:lnTo>
                      <a:pt x="4320" y="16800"/>
                    </a:lnTo>
                    <a:lnTo>
                      <a:pt x="6480" y="18000"/>
                    </a:lnTo>
                    <a:lnTo>
                      <a:pt x="8640" y="20400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2160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33" name="Shape 5433"/>
              <p:cNvSpPr/>
              <p:nvPr/>
            </p:nvSpPr>
            <p:spPr>
              <a:xfrm>
                <a:off x="2252662" y="2328862"/>
                <a:ext cx="3333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008"/>
                    </a:moveTo>
                    <a:lnTo>
                      <a:pt x="20571" y="17280"/>
                    </a:lnTo>
                    <a:lnTo>
                      <a:pt x="19543" y="16416"/>
                    </a:lnTo>
                    <a:lnTo>
                      <a:pt x="18514" y="15552"/>
                    </a:lnTo>
                    <a:lnTo>
                      <a:pt x="18514" y="14688"/>
                    </a:lnTo>
                    <a:lnTo>
                      <a:pt x="16457" y="12096"/>
                    </a:lnTo>
                    <a:lnTo>
                      <a:pt x="15429" y="11232"/>
                    </a:lnTo>
                    <a:lnTo>
                      <a:pt x="14400" y="9504"/>
                    </a:lnTo>
                    <a:lnTo>
                      <a:pt x="13371" y="8640"/>
                    </a:lnTo>
                    <a:lnTo>
                      <a:pt x="12343" y="7776"/>
                    </a:lnTo>
                    <a:lnTo>
                      <a:pt x="11314" y="6912"/>
                    </a:lnTo>
                    <a:lnTo>
                      <a:pt x="10286" y="6048"/>
                    </a:lnTo>
                    <a:lnTo>
                      <a:pt x="9257" y="5184"/>
                    </a:lnTo>
                    <a:lnTo>
                      <a:pt x="8229" y="4320"/>
                    </a:lnTo>
                    <a:lnTo>
                      <a:pt x="8229" y="4320"/>
                    </a:lnTo>
                    <a:lnTo>
                      <a:pt x="7200" y="3456"/>
                    </a:lnTo>
                    <a:lnTo>
                      <a:pt x="6171" y="2592"/>
                    </a:lnTo>
                    <a:lnTo>
                      <a:pt x="6171" y="1728"/>
                    </a:lnTo>
                    <a:lnTo>
                      <a:pt x="5143" y="1728"/>
                    </a:lnTo>
                    <a:lnTo>
                      <a:pt x="5143" y="864"/>
                    </a:lnTo>
                    <a:lnTo>
                      <a:pt x="5143" y="0"/>
                    </a:lnTo>
                    <a:lnTo>
                      <a:pt x="0" y="2592"/>
                    </a:lnTo>
                    <a:lnTo>
                      <a:pt x="0" y="3456"/>
                    </a:lnTo>
                    <a:lnTo>
                      <a:pt x="1029" y="4320"/>
                    </a:lnTo>
                    <a:lnTo>
                      <a:pt x="1029" y="4320"/>
                    </a:lnTo>
                    <a:lnTo>
                      <a:pt x="2057" y="5184"/>
                    </a:lnTo>
                    <a:lnTo>
                      <a:pt x="3086" y="6048"/>
                    </a:lnTo>
                    <a:lnTo>
                      <a:pt x="4114" y="6912"/>
                    </a:lnTo>
                    <a:lnTo>
                      <a:pt x="4114" y="7776"/>
                    </a:lnTo>
                    <a:lnTo>
                      <a:pt x="5143" y="8640"/>
                    </a:lnTo>
                    <a:lnTo>
                      <a:pt x="6171" y="9504"/>
                    </a:lnTo>
                    <a:lnTo>
                      <a:pt x="7200" y="9504"/>
                    </a:lnTo>
                    <a:lnTo>
                      <a:pt x="8229" y="10368"/>
                    </a:lnTo>
                    <a:lnTo>
                      <a:pt x="9257" y="11232"/>
                    </a:lnTo>
                    <a:lnTo>
                      <a:pt x="9257" y="12096"/>
                    </a:lnTo>
                    <a:lnTo>
                      <a:pt x="11314" y="13824"/>
                    </a:lnTo>
                    <a:lnTo>
                      <a:pt x="12343" y="15552"/>
                    </a:lnTo>
                    <a:lnTo>
                      <a:pt x="13371" y="17280"/>
                    </a:lnTo>
                    <a:lnTo>
                      <a:pt x="14400" y="18144"/>
                    </a:lnTo>
                    <a:lnTo>
                      <a:pt x="15429" y="19008"/>
                    </a:lnTo>
                    <a:lnTo>
                      <a:pt x="16457" y="19872"/>
                    </a:lnTo>
                    <a:lnTo>
                      <a:pt x="17486" y="21600"/>
                    </a:lnTo>
                    <a:lnTo>
                      <a:pt x="21600" y="1900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34" name="Shape 5434"/>
              <p:cNvSpPr/>
              <p:nvPr/>
            </p:nvSpPr>
            <p:spPr>
              <a:xfrm>
                <a:off x="2228850" y="2311400"/>
                <a:ext cx="76200" cy="904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18000" y="0"/>
                    </a:lnTo>
                    <a:lnTo>
                      <a:pt x="18000" y="0"/>
                    </a:lnTo>
                    <a:lnTo>
                      <a:pt x="17550" y="0"/>
                    </a:lnTo>
                    <a:lnTo>
                      <a:pt x="17550" y="0"/>
                    </a:lnTo>
                    <a:lnTo>
                      <a:pt x="17550" y="0"/>
                    </a:lnTo>
                    <a:lnTo>
                      <a:pt x="17550" y="0"/>
                    </a:lnTo>
                    <a:lnTo>
                      <a:pt x="17550" y="0"/>
                    </a:lnTo>
                    <a:lnTo>
                      <a:pt x="17550" y="379"/>
                    </a:lnTo>
                    <a:lnTo>
                      <a:pt x="17550" y="379"/>
                    </a:lnTo>
                    <a:lnTo>
                      <a:pt x="17550" y="379"/>
                    </a:lnTo>
                    <a:lnTo>
                      <a:pt x="17550" y="379"/>
                    </a:lnTo>
                    <a:lnTo>
                      <a:pt x="17550" y="379"/>
                    </a:lnTo>
                    <a:lnTo>
                      <a:pt x="17100" y="758"/>
                    </a:lnTo>
                    <a:lnTo>
                      <a:pt x="17100" y="758"/>
                    </a:lnTo>
                    <a:lnTo>
                      <a:pt x="17100" y="758"/>
                    </a:lnTo>
                    <a:lnTo>
                      <a:pt x="17100" y="758"/>
                    </a:lnTo>
                    <a:lnTo>
                      <a:pt x="17100" y="758"/>
                    </a:lnTo>
                    <a:lnTo>
                      <a:pt x="17100" y="758"/>
                    </a:lnTo>
                    <a:lnTo>
                      <a:pt x="17100" y="758"/>
                    </a:lnTo>
                    <a:lnTo>
                      <a:pt x="17100" y="1137"/>
                    </a:lnTo>
                    <a:lnTo>
                      <a:pt x="17100" y="1137"/>
                    </a:lnTo>
                    <a:lnTo>
                      <a:pt x="16650" y="1137"/>
                    </a:lnTo>
                    <a:lnTo>
                      <a:pt x="16650" y="1137"/>
                    </a:lnTo>
                    <a:lnTo>
                      <a:pt x="16650" y="1137"/>
                    </a:lnTo>
                    <a:lnTo>
                      <a:pt x="16650" y="1516"/>
                    </a:lnTo>
                    <a:lnTo>
                      <a:pt x="16650" y="1516"/>
                    </a:lnTo>
                    <a:lnTo>
                      <a:pt x="16650" y="1516"/>
                    </a:lnTo>
                    <a:lnTo>
                      <a:pt x="16650" y="1516"/>
                    </a:lnTo>
                    <a:lnTo>
                      <a:pt x="16650" y="1516"/>
                    </a:lnTo>
                    <a:lnTo>
                      <a:pt x="16200" y="1516"/>
                    </a:lnTo>
                    <a:lnTo>
                      <a:pt x="16200" y="1516"/>
                    </a:lnTo>
                    <a:lnTo>
                      <a:pt x="16200" y="1895"/>
                    </a:lnTo>
                    <a:lnTo>
                      <a:pt x="16200" y="1895"/>
                    </a:lnTo>
                    <a:lnTo>
                      <a:pt x="16200" y="1895"/>
                    </a:lnTo>
                    <a:lnTo>
                      <a:pt x="16200" y="1895"/>
                    </a:lnTo>
                    <a:lnTo>
                      <a:pt x="16200" y="1895"/>
                    </a:lnTo>
                    <a:lnTo>
                      <a:pt x="16200" y="1895"/>
                    </a:lnTo>
                    <a:lnTo>
                      <a:pt x="16200" y="1895"/>
                    </a:lnTo>
                    <a:lnTo>
                      <a:pt x="15750" y="1895"/>
                    </a:lnTo>
                    <a:lnTo>
                      <a:pt x="15750" y="2274"/>
                    </a:lnTo>
                    <a:lnTo>
                      <a:pt x="15750" y="2274"/>
                    </a:lnTo>
                    <a:lnTo>
                      <a:pt x="15750" y="2274"/>
                    </a:lnTo>
                    <a:lnTo>
                      <a:pt x="15750" y="2274"/>
                    </a:lnTo>
                    <a:lnTo>
                      <a:pt x="15750" y="2274"/>
                    </a:lnTo>
                    <a:lnTo>
                      <a:pt x="15750" y="2653"/>
                    </a:lnTo>
                    <a:lnTo>
                      <a:pt x="15750" y="2653"/>
                    </a:lnTo>
                    <a:lnTo>
                      <a:pt x="15750" y="2653"/>
                    </a:lnTo>
                    <a:lnTo>
                      <a:pt x="15300" y="2653"/>
                    </a:lnTo>
                    <a:lnTo>
                      <a:pt x="15300" y="2653"/>
                    </a:lnTo>
                    <a:lnTo>
                      <a:pt x="15300" y="2653"/>
                    </a:lnTo>
                    <a:lnTo>
                      <a:pt x="15300" y="2653"/>
                    </a:lnTo>
                    <a:lnTo>
                      <a:pt x="15300" y="2653"/>
                    </a:lnTo>
                    <a:lnTo>
                      <a:pt x="15300" y="3032"/>
                    </a:lnTo>
                    <a:lnTo>
                      <a:pt x="15300" y="3032"/>
                    </a:lnTo>
                    <a:lnTo>
                      <a:pt x="14850" y="3032"/>
                    </a:lnTo>
                    <a:lnTo>
                      <a:pt x="14850" y="3032"/>
                    </a:lnTo>
                    <a:lnTo>
                      <a:pt x="14850" y="3032"/>
                    </a:lnTo>
                    <a:lnTo>
                      <a:pt x="14850" y="3032"/>
                    </a:lnTo>
                    <a:lnTo>
                      <a:pt x="14850" y="3032"/>
                    </a:lnTo>
                    <a:lnTo>
                      <a:pt x="14850" y="3032"/>
                    </a:lnTo>
                    <a:lnTo>
                      <a:pt x="14850" y="3411"/>
                    </a:lnTo>
                    <a:lnTo>
                      <a:pt x="14850" y="3411"/>
                    </a:lnTo>
                    <a:lnTo>
                      <a:pt x="14400" y="3411"/>
                    </a:lnTo>
                    <a:lnTo>
                      <a:pt x="14400" y="3411"/>
                    </a:lnTo>
                    <a:lnTo>
                      <a:pt x="14400" y="3411"/>
                    </a:lnTo>
                    <a:lnTo>
                      <a:pt x="14400" y="3411"/>
                    </a:lnTo>
                    <a:lnTo>
                      <a:pt x="14400" y="3789"/>
                    </a:lnTo>
                    <a:lnTo>
                      <a:pt x="14400" y="3789"/>
                    </a:lnTo>
                    <a:lnTo>
                      <a:pt x="14400" y="3789"/>
                    </a:lnTo>
                    <a:lnTo>
                      <a:pt x="14400" y="3789"/>
                    </a:lnTo>
                    <a:lnTo>
                      <a:pt x="13950" y="3789"/>
                    </a:lnTo>
                    <a:lnTo>
                      <a:pt x="13950" y="3789"/>
                    </a:lnTo>
                    <a:lnTo>
                      <a:pt x="13950" y="3789"/>
                    </a:lnTo>
                    <a:lnTo>
                      <a:pt x="13950" y="3789"/>
                    </a:lnTo>
                    <a:lnTo>
                      <a:pt x="13950" y="3789"/>
                    </a:lnTo>
                    <a:lnTo>
                      <a:pt x="13950" y="4168"/>
                    </a:lnTo>
                    <a:lnTo>
                      <a:pt x="13950" y="4168"/>
                    </a:lnTo>
                    <a:lnTo>
                      <a:pt x="13500" y="4168"/>
                    </a:lnTo>
                    <a:lnTo>
                      <a:pt x="13500" y="4168"/>
                    </a:lnTo>
                    <a:lnTo>
                      <a:pt x="13500" y="4168"/>
                    </a:lnTo>
                    <a:lnTo>
                      <a:pt x="13500" y="4168"/>
                    </a:lnTo>
                    <a:lnTo>
                      <a:pt x="13500" y="4168"/>
                    </a:lnTo>
                    <a:lnTo>
                      <a:pt x="13500" y="4168"/>
                    </a:lnTo>
                    <a:lnTo>
                      <a:pt x="13500" y="4168"/>
                    </a:lnTo>
                    <a:lnTo>
                      <a:pt x="13500" y="4547"/>
                    </a:lnTo>
                    <a:lnTo>
                      <a:pt x="13050" y="4547"/>
                    </a:lnTo>
                    <a:lnTo>
                      <a:pt x="13050" y="4547"/>
                    </a:lnTo>
                    <a:lnTo>
                      <a:pt x="13050" y="4547"/>
                    </a:lnTo>
                    <a:lnTo>
                      <a:pt x="13050" y="4547"/>
                    </a:lnTo>
                    <a:lnTo>
                      <a:pt x="13050" y="4547"/>
                    </a:lnTo>
                    <a:lnTo>
                      <a:pt x="13050" y="4547"/>
                    </a:lnTo>
                    <a:lnTo>
                      <a:pt x="13050" y="4926"/>
                    </a:lnTo>
                    <a:lnTo>
                      <a:pt x="12600" y="4926"/>
                    </a:lnTo>
                    <a:lnTo>
                      <a:pt x="12600" y="4926"/>
                    </a:lnTo>
                    <a:lnTo>
                      <a:pt x="12600" y="4926"/>
                    </a:lnTo>
                    <a:lnTo>
                      <a:pt x="12600" y="4926"/>
                    </a:lnTo>
                    <a:lnTo>
                      <a:pt x="12600" y="4926"/>
                    </a:lnTo>
                    <a:lnTo>
                      <a:pt x="12600" y="4926"/>
                    </a:lnTo>
                    <a:lnTo>
                      <a:pt x="12600" y="4926"/>
                    </a:lnTo>
                    <a:lnTo>
                      <a:pt x="12150" y="4926"/>
                    </a:lnTo>
                    <a:lnTo>
                      <a:pt x="12150" y="5305"/>
                    </a:lnTo>
                    <a:lnTo>
                      <a:pt x="12150" y="5305"/>
                    </a:lnTo>
                    <a:lnTo>
                      <a:pt x="12150" y="5305"/>
                    </a:lnTo>
                    <a:lnTo>
                      <a:pt x="12150" y="5305"/>
                    </a:lnTo>
                    <a:lnTo>
                      <a:pt x="12150" y="5305"/>
                    </a:lnTo>
                    <a:lnTo>
                      <a:pt x="12150" y="5305"/>
                    </a:lnTo>
                    <a:lnTo>
                      <a:pt x="11700" y="5305"/>
                    </a:lnTo>
                    <a:lnTo>
                      <a:pt x="11700" y="5305"/>
                    </a:lnTo>
                    <a:lnTo>
                      <a:pt x="11700" y="5305"/>
                    </a:lnTo>
                    <a:lnTo>
                      <a:pt x="11700" y="5305"/>
                    </a:lnTo>
                    <a:lnTo>
                      <a:pt x="11700" y="5684"/>
                    </a:lnTo>
                    <a:lnTo>
                      <a:pt x="11700" y="5684"/>
                    </a:lnTo>
                    <a:lnTo>
                      <a:pt x="11700" y="5684"/>
                    </a:lnTo>
                    <a:lnTo>
                      <a:pt x="11250" y="5684"/>
                    </a:lnTo>
                    <a:lnTo>
                      <a:pt x="11250" y="5684"/>
                    </a:lnTo>
                    <a:lnTo>
                      <a:pt x="11250" y="5684"/>
                    </a:lnTo>
                    <a:lnTo>
                      <a:pt x="11250" y="5684"/>
                    </a:lnTo>
                    <a:lnTo>
                      <a:pt x="11250" y="5684"/>
                    </a:lnTo>
                    <a:lnTo>
                      <a:pt x="11250" y="5684"/>
                    </a:lnTo>
                    <a:lnTo>
                      <a:pt x="10800" y="6063"/>
                    </a:lnTo>
                    <a:lnTo>
                      <a:pt x="10800" y="6063"/>
                    </a:lnTo>
                    <a:lnTo>
                      <a:pt x="10800" y="6063"/>
                    </a:lnTo>
                    <a:lnTo>
                      <a:pt x="10800" y="6063"/>
                    </a:lnTo>
                    <a:lnTo>
                      <a:pt x="10800" y="6063"/>
                    </a:lnTo>
                    <a:lnTo>
                      <a:pt x="10800" y="6063"/>
                    </a:lnTo>
                    <a:lnTo>
                      <a:pt x="10800" y="6063"/>
                    </a:lnTo>
                    <a:lnTo>
                      <a:pt x="10350" y="6063"/>
                    </a:lnTo>
                    <a:lnTo>
                      <a:pt x="10350" y="6063"/>
                    </a:lnTo>
                    <a:lnTo>
                      <a:pt x="10350" y="6063"/>
                    </a:lnTo>
                    <a:lnTo>
                      <a:pt x="10350" y="6063"/>
                    </a:lnTo>
                    <a:lnTo>
                      <a:pt x="10350" y="6442"/>
                    </a:lnTo>
                    <a:lnTo>
                      <a:pt x="10350" y="6442"/>
                    </a:lnTo>
                    <a:lnTo>
                      <a:pt x="10350" y="6442"/>
                    </a:lnTo>
                    <a:lnTo>
                      <a:pt x="9900" y="6442"/>
                    </a:lnTo>
                    <a:lnTo>
                      <a:pt x="9900" y="6442"/>
                    </a:lnTo>
                    <a:lnTo>
                      <a:pt x="9900" y="6442"/>
                    </a:lnTo>
                    <a:lnTo>
                      <a:pt x="9900" y="6442"/>
                    </a:lnTo>
                    <a:lnTo>
                      <a:pt x="9900" y="6442"/>
                    </a:lnTo>
                    <a:lnTo>
                      <a:pt x="9900" y="6442"/>
                    </a:lnTo>
                    <a:lnTo>
                      <a:pt x="9450" y="6442"/>
                    </a:lnTo>
                    <a:lnTo>
                      <a:pt x="9450" y="6442"/>
                    </a:lnTo>
                    <a:lnTo>
                      <a:pt x="9450" y="6442"/>
                    </a:lnTo>
                    <a:lnTo>
                      <a:pt x="9450" y="6821"/>
                    </a:lnTo>
                    <a:lnTo>
                      <a:pt x="9450" y="6821"/>
                    </a:lnTo>
                    <a:lnTo>
                      <a:pt x="9450" y="6821"/>
                    </a:lnTo>
                    <a:lnTo>
                      <a:pt x="9450" y="6821"/>
                    </a:lnTo>
                    <a:lnTo>
                      <a:pt x="9000" y="6821"/>
                    </a:lnTo>
                    <a:lnTo>
                      <a:pt x="9000" y="6821"/>
                    </a:lnTo>
                    <a:lnTo>
                      <a:pt x="9000" y="6821"/>
                    </a:lnTo>
                    <a:lnTo>
                      <a:pt x="9000" y="6821"/>
                    </a:lnTo>
                    <a:lnTo>
                      <a:pt x="9000" y="6821"/>
                    </a:lnTo>
                    <a:lnTo>
                      <a:pt x="9000" y="6821"/>
                    </a:lnTo>
                    <a:lnTo>
                      <a:pt x="8550" y="7200"/>
                    </a:lnTo>
                    <a:lnTo>
                      <a:pt x="8550" y="7200"/>
                    </a:lnTo>
                    <a:lnTo>
                      <a:pt x="8550" y="7200"/>
                    </a:lnTo>
                    <a:lnTo>
                      <a:pt x="8550" y="7200"/>
                    </a:lnTo>
                    <a:lnTo>
                      <a:pt x="8550" y="7200"/>
                    </a:lnTo>
                    <a:lnTo>
                      <a:pt x="8550" y="7200"/>
                    </a:lnTo>
                    <a:lnTo>
                      <a:pt x="8100" y="7200"/>
                    </a:lnTo>
                    <a:lnTo>
                      <a:pt x="8100" y="7200"/>
                    </a:lnTo>
                    <a:lnTo>
                      <a:pt x="8100" y="7200"/>
                    </a:lnTo>
                    <a:lnTo>
                      <a:pt x="8100" y="7200"/>
                    </a:lnTo>
                    <a:lnTo>
                      <a:pt x="8100" y="7200"/>
                    </a:lnTo>
                    <a:lnTo>
                      <a:pt x="8100" y="7200"/>
                    </a:lnTo>
                    <a:lnTo>
                      <a:pt x="7650" y="7200"/>
                    </a:lnTo>
                    <a:lnTo>
                      <a:pt x="7650" y="7200"/>
                    </a:lnTo>
                    <a:lnTo>
                      <a:pt x="7650" y="7200"/>
                    </a:lnTo>
                    <a:lnTo>
                      <a:pt x="7650" y="7579"/>
                    </a:lnTo>
                    <a:lnTo>
                      <a:pt x="7650" y="7579"/>
                    </a:lnTo>
                    <a:lnTo>
                      <a:pt x="7650" y="7579"/>
                    </a:lnTo>
                    <a:lnTo>
                      <a:pt x="7650" y="7579"/>
                    </a:lnTo>
                    <a:lnTo>
                      <a:pt x="7200" y="7579"/>
                    </a:lnTo>
                    <a:lnTo>
                      <a:pt x="7200" y="7579"/>
                    </a:lnTo>
                    <a:lnTo>
                      <a:pt x="7200" y="7579"/>
                    </a:lnTo>
                    <a:lnTo>
                      <a:pt x="7200" y="7579"/>
                    </a:lnTo>
                    <a:lnTo>
                      <a:pt x="7200" y="7579"/>
                    </a:lnTo>
                    <a:lnTo>
                      <a:pt x="6750" y="7579"/>
                    </a:lnTo>
                    <a:lnTo>
                      <a:pt x="6750" y="7579"/>
                    </a:lnTo>
                    <a:lnTo>
                      <a:pt x="6750" y="7579"/>
                    </a:lnTo>
                    <a:lnTo>
                      <a:pt x="6750" y="7579"/>
                    </a:lnTo>
                    <a:lnTo>
                      <a:pt x="6750" y="7579"/>
                    </a:lnTo>
                    <a:lnTo>
                      <a:pt x="6750" y="7579"/>
                    </a:lnTo>
                    <a:lnTo>
                      <a:pt x="6300" y="7579"/>
                    </a:lnTo>
                    <a:lnTo>
                      <a:pt x="6300" y="7958"/>
                    </a:lnTo>
                    <a:lnTo>
                      <a:pt x="6300" y="7958"/>
                    </a:lnTo>
                    <a:lnTo>
                      <a:pt x="6300" y="7958"/>
                    </a:lnTo>
                    <a:lnTo>
                      <a:pt x="6300" y="7958"/>
                    </a:lnTo>
                    <a:lnTo>
                      <a:pt x="6300" y="7958"/>
                    </a:lnTo>
                    <a:lnTo>
                      <a:pt x="5850" y="7958"/>
                    </a:lnTo>
                    <a:lnTo>
                      <a:pt x="5850" y="7958"/>
                    </a:lnTo>
                    <a:lnTo>
                      <a:pt x="5850" y="7958"/>
                    </a:lnTo>
                    <a:lnTo>
                      <a:pt x="5850" y="7958"/>
                    </a:lnTo>
                    <a:lnTo>
                      <a:pt x="5850" y="7958"/>
                    </a:lnTo>
                    <a:lnTo>
                      <a:pt x="5400" y="7958"/>
                    </a:lnTo>
                    <a:lnTo>
                      <a:pt x="5400" y="7958"/>
                    </a:lnTo>
                    <a:lnTo>
                      <a:pt x="5400" y="7958"/>
                    </a:lnTo>
                    <a:lnTo>
                      <a:pt x="5400" y="7958"/>
                    </a:lnTo>
                    <a:lnTo>
                      <a:pt x="5400" y="7958"/>
                    </a:lnTo>
                    <a:lnTo>
                      <a:pt x="5400" y="7958"/>
                    </a:lnTo>
                    <a:lnTo>
                      <a:pt x="4950" y="8337"/>
                    </a:lnTo>
                    <a:lnTo>
                      <a:pt x="4950" y="8337"/>
                    </a:lnTo>
                    <a:lnTo>
                      <a:pt x="4950" y="8337"/>
                    </a:lnTo>
                    <a:lnTo>
                      <a:pt x="4950" y="8337"/>
                    </a:lnTo>
                    <a:lnTo>
                      <a:pt x="4950" y="8337"/>
                    </a:lnTo>
                    <a:lnTo>
                      <a:pt x="4500" y="8337"/>
                    </a:lnTo>
                    <a:lnTo>
                      <a:pt x="4500" y="8337"/>
                    </a:lnTo>
                    <a:lnTo>
                      <a:pt x="4500" y="8337"/>
                    </a:lnTo>
                    <a:lnTo>
                      <a:pt x="4500" y="8337"/>
                    </a:lnTo>
                    <a:lnTo>
                      <a:pt x="4500" y="8337"/>
                    </a:lnTo>
                    <a:lnTo>
                      <a:pt x="4500" y="8337"/>
                    </a:lnTo>
                    <a:lnTo>
                      <a:pt x="4050" y="8337"/>
                    </a:lnTo>
                    <a:lnTo>
                      <a:pt x="4050" y="8337"/>
                    </a:lnTo>
                    <a:lnTo>
                      <a:pt x="4050" y="8337"/>
                    </a:lnTo>
                    <a:lnTo>
                      <a:pt x="4050" y="8337"/>
                    </a:lnTo>
                    <a:lnTo>
                      <a:pt x="4050" y="8337"/>
                    </a:lnTo>
                    <a:lnTo>
                      <a:pt x="4050" y="8337"/>
                    </a:lnTo>
                    <a:lnTo>
                      <a:pt x="3600" y="8337"/>
                    </a:lnTo>
                    <a:lnTo>
                      <a:pt x="3600" y="8337"/>
                    </a:lnTo>
                    <a:lnTo>
                      <a:pt x="3600" y="8337"/>
                    </a:lnTo>
                    <a:lnTo>
                      <a:pt x="3600" y="8337"/>
                    </a:lnTo>
                    <a:lnTo>
                      <a:pt x="3150" y="8337"/>
                    </a:lnTo>
                    <a:lnTo>
                      <a:pt x="3150" y="8337"/>
                    </a:lnTo>
                    <a:lnTo>
                      <a:pt x="3150" y="8337"/>
                    </a:lnTo>
                    <a:lnTo>
                      <a:pt x="3150" y="8716"/>
                    </a:lnTo>
                    <a:lnTo>
                      <a:pt x="3150" y="8716"/>
                    </a:lnTo>
                    <a:lnTo>
                      <a:pt x="3150" y="8716"/>
                    </a:lnTo>
                    <a:lnTo>
                      <a:pt x="2700" y="8716"/>
                    </a:lnTo>
                    <a:lnTo>
                      <a:pt x="2700" y="8716"/>
                    </a:lnTo>
                    <a:lnTo>
                      <a:pt x="2700" y="8716"/>
                    </a:lnTo>
                    <a:lnTo>
                      <a:pt x="2700" y="8716"/>
                    </a:lnTo>
                    <a:lnTo>
                      <a:pt x="2700" y="8716"/>
                    </a:lnTo>
                    <a:lnTo>
                      <a:pt x="2700" y="8716"/>
                    </a:lnTo>
                    <a:lnTo>
                      <a:pt x="2250" y="8716"/>
                    </a:lnTo>
                    <a:lnTo>
                      <a:pt x="2250" y="8716"/>
                    </a:lnTo>
                    <a:lnTo>
                      <a:pt x="2250" y="8716"/>
                    </a:lnTo>
                    <a:lnTo>
                      <a:pt x="2250" y="8716"/>
                    </a:lnTo>
                    <a:lnTo>
                      <a:pt x="1800" y="8716"/>
                    </a:lnTo>
                    <a:lnTo>
                      <a:pt x="1800" y="8716"/>
                    </a:lnTo>
                    <a:lnTo>
                      <a:pt x="1800" y="8716"/>
                    </a:lnTo>
                    <a:lnTo>
                      <a:pt x="1800" y="8716"/>
                    </a:lnTo>
                    <a:lnTo>
                      <a:pt x="1800" y="8716"/>
                    </a:lnTo>
                    <a:lnTo>
                      <a:pt x="1800" y="8716"/>
                    </a:lnTo>
                    <a:lnTo>
                      <a:pt x="1350" y="8716"/>
                    </a:lnTo>
                    <a:lnTo>
                      <a:pt x="1350" y="8716"/>
                    </a:lnTo>
                    <a:lnTo>
                      <a:pt x="1350" y="8716"/>
                    </a:lnTo>
                    <a:lnTo>
                      <a:pt x="1350" y="8716"/>
                    </a:lnTo>
                    <a:lnTo>
                      <a:pt x="1350" y="8716"/>
                    </a:lnTo>
                    <a:lnTo>
                      <a:pt x="900" y="8716"/>
                    </a:lnTo>
                    <a:lnTo>
                      <a:pt x="900" y="8716"/>
                    </a:lnTo>
                    <a:lnTo>
                      <a:pt x="900" y="8716"/>
                    </a:lnTo>
                    <a:lnTo>
                      <a:pt x="900" y="8716"/>
                    </a:lnTo>
                    <a:lnTo>
                      <a:pt x="900" y="8716"/>
                    </a:lnTo>
                    <a:lnTo>
                      <a:pt x="450" y="8716"/>
                    </a:lnTo>
                    <a:lnTo>
                      <a:pt x="450" y="8716"/>
                    </a:lnTo>
                    <a:lnTo>
                      <a:pt x="450" y="8716"/>
                    </a:lnTo>
                    <a:lnTo>
                      <a:pt x="450" y="8716"/>
                    </a:lnTo>
                    <a:lnTo>
                      <a:pt x="450" y="8716"/>
                    </a:lnTo>
                    <a:lnTo>
                      <a:pt x="0" y="8716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35" name="Shape 5435"/>
              <p:cNvSpPr/>
              <p:nvPr/>
            </p:nvSpPr>
            <p:spPr>
              <a:xfrm>
                <a:off x="1905000" y="1635125"/>
                <a:ext cx="31750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21600" y="0"/>
                    </a:lnTo>
                    <a:lnTo>
                      <a:pt x="20520" y="0"/>
                    </a:lnTo>
                    <a:lnTo>
                      <a:pt x="19440" y="0"/>
                    </a:lnTo>
                    <a:lnTo>
                      <a:pt x="19440" y="0"/>
                    </a:lnTo>
                    <a:lnTo>
                      <a:pt x="18360" y="0"/>
                    </a:lnTo>
                    <a:lnTo>
                      <a:pt x="18360" y="0"/>
                    </a:lnTo>
                    <a:lnTo>
                      <a:pt x="17280" y="0"/>
                    </a:lnTo>
                    <a:lnTo>
                      <a:pt x="17280" y="2700"/>
                    </a:lnTo>
                    <a:lnTo>
                      <a:pt x="16200" y="2700"/>
                    </a:lnTo>
                    <a:lnTo>
                      <a:pt x="15120" y="2700"/>
                    </a:lnTo>
                    <a:lnTo>
                      <a:pt x="12960" y="5400"/>
                    </a:lnTo>
                    <a:lnTo>
                      <a:pt x="11880" y="5400"/>
                    </a:lnTo>
                    <a:lnTo>
                      <a:pt x="10800" y="5400"/>
                    </a:lnTo>
                    <a:lnTo>
                      <a:pt x="10800" y="5400"/>
                    </a:lnTo>
                    <a:lnTo>
                      <a:pt x="9720" y="5400"/>
                    </a:lnTo>
                    <a:lnTo>
                      <a:pt x="9720" y="5400"/>
                    </a:lnTo>
                    <a:lnTo>
                      <a:pt x="8640" y="5400"/>
                    </a:lnTo>
                    <a:lnTo>
                      <a:pt x="8640" y="5400"/>
                    </a:lnTo>
                    <a:lnTo>
                      <a:pt x="7560" y="8100"/>
                    </a:lnTo>
                    <a:lnTo>
                      <a:pt x="6480" y="8100"/>
                    </a:lnTo>
                    <a:lnTo>
                      <a:pt x="5400" y="8100"/>
                    </a:lnTo>
                    <a:lnTo>
                      <a:pt x="4320" y="5400"/>
                    </a:lnTo>
                    <a:lnTo>
                      <a:pt x="3240" y="5400"/>
                    </a:lnTo>
                    <a:lnTo>
                      <a:pt x="2160" y="5400"/>
                    </a:lnTo>
                    <a:lnTo>
                      <a:pt x="1080" y="5400"/>
                    </a:lnTo>
                    <a:lnTo>
                      <a:pt x="0" y="21600"/>
                    </a:lnTo>
                    <a:lnTo>
                      <a:pt x="2160" y="21600"/>
                    </a:lnTo>
                    <a:lnTo>
                      <a:pt x="3240" y="21600"/>
                    </a:lnTo>
                    <a:lnTo>
                      <a:pt x="4320" y="21600"/>
                    </a:lnTo>
                    <a:lnTo>
                      <a:pt x="5400" y="21600"/>
                    </a:lnTo>
                    <a:lnTo>
                      <a:pt x="6480" y="21600"/>
                    </a:lnTo>
                    <a:lnTo>
                      <a:pt x="7560" y="21600"/>
                    </a:lnTo>
                    <a:lnTo>
                      <a:pt x="8640" y="21600"/>
                    </a:lnTo>
                    <a:lnTo>
                      <a:pt x="9720" y="21600"/>
                    </a:lnTo>
                    <a:lnTo>
                      <a:pt x="9720" y="21600"/>
                    </a:lnTo>
                    <a:lnTo>
                      <a:pt x="10800" y="21600"/>
                    </a:lnTo>
                    <a:lnTo>
                      <a:pt x="11880" y="21600"/>
                    </a:lnTo>
                    <a:lnTo>
                      <a:pt x="12960" y="18900"/>
                    </a:lnTo>
                    <a:lnTo>
                      <a:pt x="14040" y="18900"/>
                    </a:lnTo>
                    <a:lnTo>
                      <a:pt x="15120" y="18900"/>
                    </a:lnTo>
                    <a:lnTo>
                      <a:pt x="16200" y="16200"/>
                    </a:lnTo>
                    <a:lnTo>
                      <a:pt x="18360" y="16200"/>
                    </a:lnTo>
                    <a:lnTo>
                      <a:pt x="18360" y="16200"/>
                    </a:lnTo>
                    <a:lnTo>
                      <a:pt x="18360" y="16200"/>
                    </a:lnTo>
                    <a:lnTo>
                      <a:pt x="18360" y="16200"/>
                    </a:lnTo>
                    <a:lnTo>
                      <a:pt x="18360" y="16200"/>
                    </a:lnTo>
                    <a:lnTo>
                      <a:pt x="19440" y="16200"/>
                    </a:lnTo>
                    <a:lnTo>
                      <a:pt x="19440" y="16200"/>
                    </a:lnTo>
                    <a:lnTo>
                      <a:pt x="19440" y="16200"/>
                    </a:lnTo>
                    <a:lnTo>
                      <a:pt x="20520" y="16200"/>
                    </a:lnTo>
                    <a:lnTo>
                      <a:pt x="20520" y="162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36" name="Shape 5436"/>
              <p:cNvSpPr/>
              <p:nvPr/>
            </p:nvSpPr>
            <p:spPr>
              <a:xfrm>
                <a:off x="1935162" y="1635125"/>
                <a:ext cx="22226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514"/>
                    </a:moveTo>
                    <a:lnTo>
                      <a:pt x="21600" y="18514"/>
                    </a:lnTo>
                    <a:lnTo>
                      <a:pt x="21600" y="16971"/>
                    </a:lnTo>
                    <a:lnTo>
                      <a:pt x="20057" y="15429"/>
                    </a:lnTo>
                    <a:lnTo>
                      <a:pt x="18514" y="12343"/>
                    </a:lnTo>
                    <a:lnTo>
                      <a:pt x="18514" y="12343"/>
                    </a:lnTo>
                    <a:lnTo>
                      <a:pt x="16971" y="10800"/>
                    </a:lnTo>
                    <a:lnTo>
                      <a:pt x="15429" y="9257"/>
                    </a:lnTo>
                    <a:lnTo>
                      <a:pt x="15429" y="7714"/>
                    </a:lnTo>
                    <a:lnTo>
                      <a:pt x="13886" y="6171"/>
                    </a:lnTo>
                    <a:lnTo>
                      <a:pt x="12343" y="6171"/>
                    </a:lnTo>
                    <a:lnTo>
                      <a:pt x="10800" y="4629"/>
                    </a:lnTo>
                    <a:lnTo>
                      <a:pt x="9257" y="3086"/>
                    </a:lnTo>
                    <a:lnTo>
                      <a:pt x="7714" y="3086"/>
                    </a:lnTo>
                    <a:lnTo>
                      <a:pt x="7714" y="3086"/>
                    </a:lnTo>
                    <a:lnTo>
                      <a:pt x="6171" y="1543"/>
                    </a:lnTo>
                    <a:lnTo>
                      <a:pt x="6171" y="1543"/>
                    </a:lnTo>
                    <a:lnTo>
                      <a:pt x="4629" y="1543"/>
                    </a:lnTo>
                    <a:lnTo>
                      <a:pt x="3086" y="1543"/>
                    </a:lnTo>
                    <a:lnTo>
                      <a:pt x="1543" y="0"/>
                    </a:lnTo>
                    <a:lnTo>
                      <a:pt x="0" y="9257"/>
                    </a:lnTo>
                    <a:lnTo>
                      <a:pt x="1543" y="9257"/>
                    </a:lnTo>
                    <a:lnTo>
                      <a:pt x="1543" y="9257"/>
                    </a:lnTo>
                    <a:lnTo>
                      <a:pt x="3086" y="9257"/>
                    </a:lnTo>
                    <a:lnTo>
                      <a:pt x="3086" y="9257"/>
                    </a:lnTo>
                    <a:lnTo>
                      <a:pt x="4629" y="10800"/>
                    </a:lnTo>
                    <a:lnTo>
                      <a:pt x="4629" y="10800"/>
                    </a:lnTo>
                    <a:lnTo>
                      <a:pt x="4629" y="10800"/>
                    </a:lnTo>
                    <a:lnTo>
                      <a:pt x="6171" y="10800"/>
                    </a:lnTo>
                    <a:lnTo>
                      <a:pt x="7714" y="12343"/>
                    </a:lnTo>
                    <a:lnTo>
                      <a:pt x="7714" y="12343"/>
                    </a:lnTo>
                    <a:lnTo>
                      <a:pt x="9257" y="13886"/>
                    </a:lnTo>
                    <a:lnTo>
                      <a:pt x="9257" y="13886"/>
                    </a:lnTo>
                    <a:lnTo>
                      <a:pt x="10800" y="15429"/>
                    </a:lnTo>
                    <a:lnTo>
                      <a:pt x="10800" y="16971"/>
                    </a:lnTo>
                    <a:lnTo>
                      <a:pt x="12343" y="16971"/>
                    </a:lnTo>
                    <a:lnTo>
                      <a:pt x="13886" y="18514"/>
                    </a:lnTo>
                    <a:lnTo>
                      <a:pt x="13886" y="20057"/>
                    </a:lnTo>
                    <a:lnTo>
                      <a:pt x="15429" y="21600"/>
                    </a:lnTo>
                    <a:lnTo>
                      <a:pt x="15429" y="21600"/>
                    </a:lnTo>
                    <a:lnTo>
                      <a:pt x="21600" y="1851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37" name="Shape 5437"/>
              <p:cNvSpPr/>
              <p:nvPr/>
            </p:nvSpPr>
            <p:spPr>
              <a:xfrm>
                <a:off x="1951037" y="1654175"/>
                <a:ext cx="28576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4400"/>
                    </a:moveTo>
                    <a:lnTo>
                      <a:pt x="21600" y="14400"/>
                    </a:lnTo>
                    <a:lnTo>
                      <a:pt x="20400" y="14400"/>
                    </a:lnTo>
                    <a:lnTo>
                      <a:pt x="19200" y="12960"/>
                    </a:lnTo>
                    <a:lnTo>
                      <a:pt x="18000" y="12960"/>
                    </a:lnTo>
                    <a:lnTo>
                      <a:pt x="16800" y="11520"/>
                    </a:lnTo>
                    <a:lnTo>
                      <a:pt x="15600" y="11520"/>
                    </a:lnTo>
                    <a:lnTo>
                      <a:pt x="14400" y="10080"/>
                    </a:lnTo>
                    <a:lnTo>
                      <a:pt x="13200" y="10080"/>
                    </a:lnTo>
                    <a:lnTo>
                      <a:pt x="12000" y="8640"/>
                    </a:lnTo>
                    <a:lnTo>
                      <a:pt x="10800" y="7200"/>
                    </a:lnTo>
                    <a:lnTo>
                      <a:pt x="9600" y="7200"/>
                    </a:lnTo>
                    <a:lnTo>
                      <a:pt x="9600" y="5760"/>
                    </a:lnTo>
                    <a:lnTo>
                      <a:pt x="8400" y="4320"/>
                    </a:lnTo>
                    <a:lnTo>
                      <a:pt x="7200" y="2880"/>
                    </a:lnTo>
                    <a:lnTo>
                      <a:pt x="6000" y="1440"/>
                    </a:lnTo>
                    <a:lnTo>
                      <a:pt x="6000" y="1440"/>
                    </a:lnTo>
                    <a:lnTo>
                      <a:pt x="4800" y="0"/>
                    </a:lnTo>
                    <a:lnTo>
                      <a:pt x="0" y="2880"/>
                    </a:lnTo>
                    <a:lnTo>
                      <a:pt x="0" y="5760"/>
                    </a:lnTo>
                    <a:lnTo>
                      <a:pt x="1200" y="7200"/>
                    </a:lnTo>
                    <a:lnTo>
                      <a:pt x="2400" y="8640"/>
                    </a:lnTo>
                    <a:lnTo>
                      <a:pt x="3600" y="10080"/>
                    </a:lnTo>
                    <a:lnTo>
                      <a:pt x="4800" y="11520"/>
                    </a:lnTo>
                    <a:lnTo>
                      <a:pt x="6000" y="12960"/>
                    </a:lnTo>
                    <a:lnTo>
                      <a:pt x="7200" y="14400"/>
                    </a:lnTo>
                    <a:lnTo>
                      <a:pt x="8400" y="14400"/>
                    </a:lnTo>
                    <a:lnTo>
                      <a:pt x="9600" y="15840"/>
                    </a:lnTo>
                    <a:lnTo>
                      <a:pt x="10800" y="17280"/>
                    </a:lnTo>
                    <a:lnTo>
                      <a:pt x="12000" y="18720"/>
                    </a:lnTo>
                    <a:lnTo>
                      <a:pt x="13200" y="18720"/>
                    </a:lnTo>
                    <a:lnTo>
                      <a:pt x="15600" y="20160"/>
                    </a:lnTo>
                    <a:lnTo>
                      <a:pt x="16800" y="20160"/>
                    </a:lnTo>
                    <a:lnTo>
                      <a:pt x="18000" y="21600"/>
                    </a:lnTo>
                    <a:lnTo>
                      <a:pt x="19200" y="21600"/>
                    </a:lnTo>
                    <a:lnTo>
                      <a:pt x="19200" y="21600"/>
                    </a:lnTo>
                    <a:lnTo>
                      <a:pt x="21600" y="14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</p:grpSp>
        <p:grpSp>
          <p:nvGrpSpPr>
            <p:cNvPr id="5625" name="Group 5625"/>
            <p:cNvGrpSpPr/>
            <p:nvPr/>
          </p:nvGrpSpPr>
          <p:grpSpPr>
            <a:xfrm>
              <a:off x="1395412" y="844550"/>
              <a:ext cx="1801813" cy="1152525"/>
              <a:chOff x="0" y="0"/>
              <a:chExt cx="1801812" cy="1152525"/>
            </a:xfrm>
          </p:grpSpPr>
          <p:sp>
            <p:nvSpPr>
              <p:cNvPr id="5439" name="Shape 5439"/>
              <p:cNvSpPr/>
              <p:nvPr/>
            </p:nvSpPr>
            <p:spPr>
              <a:xfrm>
                <a:off x="963612" y="950912"/>
                <a:ext cx="3175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440" y="0"/>
                    </a:moveTo>
                    <a:lnTo>
                      <a:pt x="19440" y="0"/>
                    </a:lnTo>
                    <a:lnTo>
                      <a:pt x="17280" y="0"/>
                    </a:lnTo>
                    <a:lnTo>
                      <a:pt x="16200" y="2700"/>
                    </a:lnTo>
                    <a:lnTo>
                      <a:pt x="15120" y="2700"/>
                    </a:lnTo>
                    <a:lnTo>
                      <a:pt x="14040" y="5400"/>
                    </a:lnTo>
                    <a:lnTo>
                      <a:pt x="12960" y="5400"/>
                    </a:lnTo>
                    <a:lnTo>
                      <a:pt x="12960" y="5400"/>
                    </a:lnTo>
                    <a:lnTo>
                      <a:pt x="11880" y="5400"/>
                    </a:lnTo>
                    <a:lnTo>
                      <a:pt x="11880" y="5400"/>
                    </a:lnTo>
                    <a:lnTo>
                      <a:pt x="10800" y="8100"/>
                    </a:lnTo>
                    <a:lnTo>
                      <a:pt x="10800" y="8100"/>
                    </a:lnTo>
                    <a:lnTo>
                      <a:pt x="10800" y="8100"/>
                    </a:lnTo>
                    <a:lnTo>
                      <a:pt x="9720" y="8100"/>
                    </a:lnTo>
                    <a:lnTo>
                      <a:pt x="8640" y="8100"/>
                    </a:lnTo>
                    <a:lnTo>
                      <a:pt x="7560" y="8100"/>
                    </a:lnTo>
                    <a:lnTo>
                      <a:pt x="7560" y="8100"/>
                    </a:lnTo>
                    <a:lnTo>
                      <a:pt x="6480" y="8100"/>
                    </a:lnTo>
                    <a:lnTo>
                      <a:pt x="5400" y="8100"/>
                    </a:lnTo>
                    <a:lnTo>
                      <a:pt x="4320" y="8100"/>
                    </a:lnTo>
                    <a:lnTo>
                      <a:pt x="3240" y="5400"/>
                    </a:lnTo>
                    <a:lnTo>
                      <a:pt x="2160" y="5400"/>
                    </a:lnTo>
                    <a:lnTo>
                      <a:pt x="0" y="18900"/>
                    </a:lnTo>
                    <a:lnTo>
                      <a:pt x="1080" y="21600"/>
                    </a:lnTo>
                    <a:lnTo>
                      <a:pt x="3240" y="21600"/>
                    </a:lnTo>
                    <a:lnTo>
                      <a:pt x="4320" y="21600"/>
                    </a:lnTo>
                    <a:lnTo>
                      <a:pt x="5400" y="21600"/>
                    </a:lnTo>
                    <a:lnTo>
                      <a:pt x="6480" y="21600"/>
                    </a:lnTo>
                    <a:lnTo>
                      <a:pt x="7560" y="21600"/>
                    </a:lnTo>
                    <a:lnTo>
                      <a:pt x="8640" y="21600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11880" y="21600"/>
                    </a:lnTo>
                    <a:lnTo>
                      <a:pt x="12960" y="21600"/>
                    </a:lnTo>
                    <a:lnTo>
                      <a:pt x="12960" y="21600"/>
                    </a:lnTo>
                    <a:lnTo>
                      <a:pt x="14040" y="21600"/>
                    </a:lnTo>
                    <a:lnTo>
                      <a:pt x="15120" y="18900"/>
                    </a:lnTo>
                    <a:lnTo>
                      <a:pt x="15120" y="18900"/>
                    </a:lnTo>
                    <a:lnTo>
                      <a:pt x="16200" y="18900"/>
                    </a:lnTo>
                    <a:lnTo>
                      <a:pt x="17280" y="16200"/>
                    </a:lnTo>
                    <a:lnTo>
                      <a:pt x="19440" y="16200"/>
                    </a:lnTo>
                    <a:lnTo>
                      <a:pt x="20520" y="13500"/>
                    </a:ln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194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40" name="Shape 5440"/>
              <p:cNvSpPr/>
              <p:nvPr/>
            </p:nvSpPr>
            <p:spPr>
              <a:xfrm>
                <a:off x="992187" y="927100"/>
                <a:ext cx="36513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137"/>
                    </a:moveTo>
                    <a:lnTo>
                      <a:pt x="21600" y="1137"/>
                    </a:lnTo>
                    <a:lnTo>
                      <a:pt x="20661" y="1137"/>
                    </a:lnTo>
                    <a:lnTo>
                      <a:pt x="20661" y="1137"/>
                    </a:lnTo>
                    <a:lnTo>
                      <a:pt x="20661" y="0"/>
                    </a:lnTo>
                    <a:lnTo>
                      <a:pt x="19722" y="0"/>
                    </a:lnTo>
                    <a:lnTo>
                      <a:pt x="18783" y="0"/>
                    </a:lnTo>
                    <a:lnTo>
                      <a:pt x="17843" y="1137"/>
                    </a:lnTo>
                    <a:lnTo>
                      <a:pt x="16904" y="1137"/>
                    </a:lnTo>
                    <a:lnTo>
                      <a:pt x="16904" y="1137"/>
                    </a:lnTo>
                    <a:lnTo>
                      <a:pt x="15965" y="1137"/>
                    </a:lnTo>
                    <a:lnTo>
                      <a:pt x="15026" y="2274"/>
                    </a:lnTo>
                    <a:lnTo>
                      <a:pt x="14087" y="2274"/>
                    </a:lnTo>
                    <a:lnTo>
                      <a:pt x="13148" y="2274"/>
                    </a:lnTo>
                    <a:lnTo>
                      <a:pt x="12209" y="3411"/>
                    </a:lnTo>
                    <a:lnTo>
                      <a:pt x="12209" y="3411"/>
                    </a:lnTo>
                    <a:lnTo>
                      <a:pt x="11270" y="4547"/>
                    </a:lnTo>
                    <a:lnTo>
                      <a:pt x="10330" y="5684"/>
                    </a:lnTo>
                    <a:lnTo>
                      <a:pt x="10330" y="5684"/>
                    </a:lnTo>
                    <a:lnTo>
                      <a:pt x="9391" y="6821"/>
                    </a:lnTo>
                    <a:lnTo>
                      <a:pt x="6574" y="9095"/>
                    </a:lnTo>
                    <a:lnTo>
                      <a:pt x="3757" y="12505"/>
                    </a:lnTo>
                    <a:lnTo>
                      <a:pt x="2817" y="13642"/>
                    </a:lnTo>
                    <a:lnTo>
                      <a:pt x="1878" y="14779"/>
                    </a:lnTo>
                    <a:lnTo>
                      <a:pt x="939" y="14779"/>
                    </a:lnTo>
                    <a:lnTo>
                      <a:pt x="939" y="15916"/>
                    </a:lnTo>
                    <a:lnTo>
                      <a:pt x="0" y="15916"/>
                    </a:lnTo>
                    <a:lnTo>
                      <a:pt x="0" y="17053"/>
                    </a:lnTo>
                    <a:lnTo>
                      <a:pt x="1878" y="21600"/>
                    </a:lnTo>
                    <a:lnTo>
                      <a:pt x="2817" y="21600"/>
                    </a:lnTo>
                    <a:lnTo>
                      <a:pt x="3757" y="20463"/>
                    </a:lnTo>
                    <a:lnTo>
                      <a:pt x="3757" y="20463"/>
                    </a:lnTo>
                    <a:lnTo>
                      <a:pt x="4696" y="19326"/>
                    </a:lnTo>
                    <a:lnTo>
                      <a:pt x="6574" y="18189"/>
                    </a:lnTo>
                    <a:lnTo>
                      <a:pt x="7513" y="17053"/>
                    </a:lnTo>
                    <a:lnTo>
                      <a:pt x="10330" y="13642"/>
                    </a:lnTo>
                    <a:lnTo>
                      <a:pt x="12209" y="11368"/>
                    </a:lnTo>
                    <a:lnTo>
                      <a:pt x="13148" y="10232"/>
                    </a:lnTo>
                    <a:lnTo>
                      <a:pt x="14087" y="10232"/>
                    </a:lnTo>
                    <a:lnTo>
                      <a:pt x="14087" y="9095"/>
                    </a:lnTo>
                    <a:lnTo>
                      <a:pt x="15026" y="9095"/>
                    </a:lnTo>
                    <a:lnTo>
                      <a:pt x="15026" y="7958"/>
                    </a:lnTo>
                    <a:lnTo>
                      <a:pt x="15965" y="7958"/>
                    </a:lnTo>
                    <a:lnTo>
                      <a:pt x="16904" y="7958"/>
                    </a:lnTo>
                    <a:lnTo>
                      <a:pt x="16904" y="6821"/>
                    </a:lnTo>
                    <a:lnTo>
                      <a:pt x="17843" y="6821"/>
                    </a:lnTo>
                    <a:lnTo>
                      <a:pt x="17843" y="6821"/>
                    </a:lnTo>
                    <a:lnTo>
                      <a:pt x="17843" y="6821"/>
                    </a:lnTo>
                    <a:lnTo>
                      <a:pt x="18783" y="6821"/>
                    </a:lnTo>
                    <a:lnTo>
                      <a:pt x="18783" y="6821"/>
                    </a:lnTo>
                    <a:lnTo>
                      <a:pt x="19722" y="6821"/>
                    </a:lnTo>
                    <a:lnTo>
                      <a:pt x="19722" y="6821"/>
                    </a:lnTo>
                    <a:lnTo>
                      <a:pt x="19722" y="6821"/>
                    </a:lnTo>
                    <a:lnTo>
                      <a:pt x="19722" y="6821"/>
                    </a:lnTo>
                    <a:lnTo>
                      <a:pt x="20661" y="6821"/>
                    </a:lnTo>
                    <a:lnTo>
                      <a:pt x="20661" y="6821"/>
                    </a:lnTo>
                    <a:lnTo>
                      <a:pt x="21600" y="113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41" name="Shape 5441"/>
              <p:cNvSpPr/>
              <p:nvPr/>
            </p:nvSpPr>
            <p:spPr>
              <a:xfrm>
                <a:off x="1027112" y="928687"/>
                <a:ext cx="238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736"/>
                    </a:moveTo>
                    <a:lnTo>
                      <a:pt x="21600" y="20736"/>
                    </a:lnTo>
                    <a:lnTo>
                      <a:pt x="20160" y="17280"/>
                    </a:lnTo>
                    <a:lnTo>
                      <a:pt x="18720" y="14688"/>
                    </a:lnTo>
                    <a:lnTo>
                      <a:pt x="17280" y="12960"/>
                    </a:lnTo>
                    <a:lnTo>
                      <a:pt x="17280" y="11232"/>
                    </a:lnTo>
                    <a:lnTo>
                      <a:pt x="15840" y="10368"/>
                    </a:lnTo>
                    <a:lnTo>
                      <a:pt x="15840" y="9504"/>
                    </a:lnTo>
                    <a:lnTo>
                      <a:pt x="15840" y="9504"/>
                    </a:lnTo>
                    <a:lnTo>
                      <a:pt x="15840" y="8640"/>
                    </a:lnTo>
                    <a:lnTo>
                      <a:pt x="14400" y="7776"/>
                    </a:lnTo>
                    <a:lnTo>
                      <a:pt x="14400" y="6912"/>
                    </a:lnTo>
                    <a:lnTo>
                      <a:pt x="12960" y="6048"/>
                    </a:lnTo>
                    <a:lnTo>
                      <a:pt x="12960" y="6048"/>
                    </a:lnTo>
                    <a:lnTo>
                      <a:pt x="11520" y="5184"/>
                    </a:lnTo>
                    <a:lnTo>
                      <a:pt x="11520" y="4320"/>
                    </a:lnTo>
                    <a:lnTo>
                      <a:pt x="10080" y="3456"/>
                    </a:lnTo>
                    <a:lnTo>
                      <a:pt x="10080" y="3456"/>
                    </a:lnTo>
                    <a:lnTo>
                      <a:pt x="8640" y="2592"/>
                    </a:lnTo>
                    <a:lnTo>
                      <a:pt x="8640" y="1728"/>
                    </a:lnTo>
                    <a:lnTo>
                      <a:pt x="7200" y="1728"/>
                    </a:lnTo>
                    <a:lnTo>
                      <a:pt x="5760" y="864"/>
                    </a:lnTo>
                    <a:lnTo>
                      <a:pt x="4320" y="864"/>
                    </a:lnTo>
                    <a:lnTo>
                      <a:pt x="4320" y="0"/>
                    </a:lnTo>
                    <a:lnTo>
                      <a:pt x="2880" y="0"/>
                    </a:lnTo>
                    <a:lnTo>
                      <a:pt x="1440" y="0"/>
                    </a:lnTo>
                    <a:lnTo>
                      <a:pt x="0" y="4320"/>
                    </a:lnTo>
                    <a:lnTo>
                      <a:pt x="0" y="4320"/>
                    </a:lnTo>
                    <a:lnTo>
                      <a:pt x="0" y="4320"/>
                    </a:lnTo>
                    <a:lnTo>
                      <a:pt x="1440" y="4320"/>
                    </a:lnTo>
                    <a:lnTo>
                      <a:pt x="1440" y="5184"/>
                    </a:lnTo>
                    <a:lnTo>
                      <a:pt x="2880" y="5184"/>
                    </a:lnTo>
                    <a:lnTo>
                      <a:pt x="2880" y="5184"/>
                    </a:lnTo>
                    <a:lnTo>
                      <a:pt x="2880" y="6048"/>
                    </a:lnTo>
                    <a:lnTo>
                      <a:pt x="4320" y="6048"/>
                    </a:lnTo>
                    <a:lnTo>
                      <a:pt x="4320" y="6912"/>
                    </a:lnTo>
                    <a:lnTo>
                      <a:pt x="4320" y="6912"/>
                    </a:lnTo>
                    <a:lnTo>
                      <a:pt x="5760" y="7776"/>
                    </a:lnTo>
                    <a:lnTo>
                      <a:pt x="5760" y="7776"/>
                    </a:lnTo>
                    <a:lnTo>
                      <a:pt x="7200" y="8640"/>
                    </a:lnTo>
                    <a:lnTo>
                      <a:pt x="7200" y="9504"/>
                    </a:lnTo>
                    <a:lnTo>
                      <a:pt x="7200" y="9504"/>
                    </a:lnTo>
                    <a:lnTo>
                      <a:pt x="7200" y="10368"/>
                    </a:lnTo>
                    <a:lnTo>
                      <a:pt x="8640" y="11232"/>
                    </a:lnTo>
                    <a:lnTo>
                      <a:pt x="8640" y="11232"/>
                    </a:lnTo>
                    <a:lnTo>
                      <a:pt x="8640" y="12096"/>
                    </a:lnTo>
                    <a:lnTo>
                      <a:pt x="10080" y="12960"/>
                    </a:lnTo>
                    <a:lnTo>
                      <a:pt x="10080" y="14688"/>
                    </a:lnTo>
                    <a:lnTo>
                      <a:pt x="11520" y="15552"/>
                    </a:lnTo>
                    <a:lnTo>
                      <a:pt x="12960" y="19008"/>
                    </a:lnTo>
                    <a:lnTo>
                      <a:pt x="12960" y="21600"/>
                    </a:lnTo>
                    <a:lnTo>
                      <a:pt x="12960" y="21600"/>
                    </a:lnTo>
                    <a:lnTo>
                      <a:pt x="21600" y="2073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42" name="Shape 5442"/>
              <p:cNvSpPr/>
              <p:nvPr/>
            </p:nvSpPr>
            <p:spPr>
              <a:xfrm>
                <a:off x="1041400" y="966787"/>
                <a:ext cx="238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280"/>
                    </a:moveTo>
                    <a:lnTo>
                      <a:pt x="21600" y="17280"/>
                    </a:lnTo>
                    <a:lnTo>
                      <a:pt x="21600" y="17280"/>
                    </a:lnTo>
                    <a:lnTo>
                      <a:pt x="20160" y="17280"/>
                    </a:lnTo>
                    <a:lnTo>
                      <a:pt x="20160" y="17280"/>
                    </a:lnTo>
                    <a:lnTo>
                      <a:pt x="20160" y="17280"/>
                    </a:lnTo>
                    <a:lnTo>
                      <a:pt x="18720" y="16416"/>
                    </a:lnTo>
                    <a:lnTo>
                      <a:pt x="18720" y="16416"/>
                    </a:lnTo>
                    <a:lnTo>
                      <a:pt x="18720" y="16416"/>
                    </a:lnTo>
                    <a:lnTo>
                      <a:pt x="17280" y="15552"/>
                    </a:lnTo>
                    <a:lnTo>
                      <a:pt x="17280" y="15552"/>
                    </a:lnTo>
                    <a:lnTo>
                      <a:pt x="15840" y="14688"/>
                    </a:lnTo>
                    <a:lnTo>
                      <a:pt x="15840" y="14688"/>
                    </a:lnTo>
                    <a:lnTo>
                      <a:pt x="15840" y="13824"/>
                    </a:lnTo>
                    <a:lnTo>
                      <a:pt x="15840" y="13824"/>
                    </a:lnTo>
                    <a:lnTo>
                      <a:pt x="14400" y="12960"/>
                    </a:lnTo>
                    <a:lnTo>
                      <a:pt x="14400" y="12096"/>
                    </a:lnTo>
                    <a:lnTo>
                      <a:pt x="14400" y="11232"/>
                    </a:lnTo>
                    <a:lnTo>
                      <a:pt x="12960" y="10368"/>
                    </a:lnTo>
                    <a:lnTo>
                      <a:pt x="11520" y="8640"/>
                    </a:lnTo>
                    <a:lnTo>
                      <a:pt x="11520" y="7776"/>
                    </a:lnTo>
                    <a:lnTo>
                      <a:pt x="11520" y="6048"/>
                    </a:lnTo>
                    <a:lnTo>
                      <a:pt x="10080" y="3456"/>
                    </a:lnTo>
                    <a:lnTo>
                      <a:pt x="8640" y="0"/>
                    </a:lnTo>
                    <a:lnTo>
                      <a:pt x="0" y="864"/>
                    </a:lnTo>
                    <a:lnTo>
                      <a:pt x="1440" y="4320"/>
                    </a:lnTo>
                    <a:lnTo>
                      <a:pt x="2880" y="7776"/>
                    </a:lnTo>
                    <a:lnTo>
                      <a:pt x="4320" y="8640"/>
                    </a:lnTo>
                    <a:lnTo>
                      <a:pt x="4320" y="10368"/>
                    </a:lnTo>
                    <a:lnTo>
                      <a:pt x="5760" y="12096"/>
                    </a:lnTo>
                    <a:lnTo>
                      <a:pt x="7200" y="12960"/>
                    </a:lnTo>
                    <a:lnTo>
                      <a:pt x="7200" y="13824"/>
                    </a:lnTo>
                    <a:lnTo>
                      <a:pt x="7200" y="14688"/>
                    </a:lnTo>
                    <a:lnTo>
                      <a:pt x="8640" y="15552"/>
                    </a:lnTo>
                    <a:lnTo>
                      <a:pt x="8640" y="16416"/>
                    </a:lnTo>
                    <a:lnTo>
                      <a:pt x="10080" y="16416"/>
                    </a:lnTo>
                    <a:lnTo>
                      <a:pt x="10080" y="17280"/>
                    </a:lnTo>
                    <a:lnTo>
                      <a:pt x="11520" y="18144"/>
                    </a:lnTo>
                    <a:lnTo>
                      <a:pt x="11520" y="19008"/>
                    </a:lnTo>
                    <a:lnTo>
                      <a:pt x="12960" y="19008"/>
                    </a:lnTo>
                    <a:lnTo>
                      <a:pt x="12960" y="19872"/>
                    </a:lnTo>
                    <a:lnTo>
                      <a:pt x="14400" y="20736"/>
                    </a:lnTo>
                    <a:lnTo>
                      <a:pt x="15840" y="20736"/>
                    </a:lnTo>
                    <a:lnTo>
                      <a:pt x="15840" y="20736"/>
                    </a:lnTo>
                    <a:lnTo>
                      <a:pt x="17280" y="21600"/>
                    </a:lnTo>
                    <a:lnTo>
                      <a:pt x="18720" y="21600"/>
                    </a:lnTo>
                    <a:lnTo>
                      <a:pt x="20160" y="21600"/>
                    </a:lnTo>
                    <a:lnTo>
                      <a:pt x="20160" y="21600"/>
                    </a:lnTo>
                    <a:lnTo>
                      <a:pt x="21600" y="172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43" name="Shape 5443"/>
              <p:cNvSpPr/>
              <p:nvPr/>
            </p:nvSpPr>
            <p:spPr>
              <a:xfrm>
                <a:off x="1063625" y="979487"/>
                <a:ext cx="38100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000" y="0"/>
                    </a:moveTo>
                    <a:lnTo>
                      <a:pt x="18000" y="0"/>
                    </a:lnTo>
                    <a:lnTo>
                      <a:pt x="16200" y="2400"/>
                    </a:lnTo>
                    <a:lnTo>
                      <a:pt x="13500" y="6000"/>
                    </a:lnTo>
                    <a:lnTo>
                      <a:pt x="12600" y="7200"/>
                    </a:lnTo>
                    <a:lnTo>
                      <a:pt x="10800" y="8400"/>
                    </a:lnTo>
                    <a:lnTo>
                      <a:pt x="9900" y="9600"/>
                    </a:lnTo>
                    <a:lnTo>
                      <a:pt x="9000" y="10800"/>
                    </a:lnTo>
                    <a:lnTo>
                      <a:pt x="8100" y="12000"/>
                    </a:lnTo>
                    <a:lnTo>
                      <a:pt x="8100" y="12000"/>
                    </a:lnTo>
                    <a:lnTo>
                      <a:pt x="7200" y="12000"/>
                    </a:lnTo>
                    <a:lnTo>
                      <a:pt x="7200" y="13200"/>
                    </a:lnTo>
                    <a:lnTo>
                      <a:pt x="6300" y="13200"/>
                    </a:lnTo>
                    <a:lnTo>
                      <a:pt x="5400" y="13200"/>
                    </a:lnTo>
                    <a:lnTo>
                      <a:pt x="5400" y="14400"/>
                    </a:lnTo>
                    <a:lnTo>
                      <a:pt x="4500" y="14400"/>
                    </a:lnTo>
                    <a:lnTo>
                      <a:pt x="4500" y="14400"/>
                    </a:lnTo>
                    <a:lnTo>
                      <a:pt x="3600" y="14400"/>
                    </a:lnTo>
                    <a:lnTo>
                      <a:pt x="3600" y="15600"/>
                    </a:lnTo>
                    <a:lnTo>
                      <a:pt x="2700" y="15600"/>
                    </a:lnTo>
                    <a:lnTo>
                      <a:pt x="2700" y="15600"/>
                    </a:lnTo>
                    <a:lnTo>
                      <a:pt x="1800" y="15600"/>
                    </a:lnTo>
                    <a:lnTo>
                      <a:pt x="1800" y="15600"/>
                    </a:lnTo>
                    <a:lnTo>
                      <a:pt x="900" y="14400"/>
                    </a:lnTo>
                    <a:lnTo>
                      <a:pt x="0" y="20400"/>
                    </a:lnTo>
                    <a:lnTo>
                      <a:pt x="900" y="21600"/>
                    </a:lnTo>
                    <a:lnTo>
                      <a:pt x="1800" y="21600"/>
                    </a:lnTo>
                    <a:lnTo>
                      <a:pt x="2700" y="21600"/>
                    </a:lnTo>
                    <a:lnTo>
                      <a:pt x="2700" y="21600"/>
                    </a:lnTo>
                    <a:lnTo>
                      <a:pt x="4500" y="21600"/>
                    </a:lnTo>
                    <a:lnTo>
                      <a:pt x="4500" y="20400"/>
                    </a:lnTo>
                    <a:lnTo>
                      <a:pt x="5400" y="20400"/>
                    </a:lnTo>
                    <a:lnTo>
                      <a:pt x="6300" y="20400"/>
                    </a:lnTo>
                    <a:lnTo>
                      <a:pt x="7200" y="20400"/>
                    </a:lnTo>
                    <a:lnTo>
                      <a:pt x="8100" y="19200"/>
                    </a:lnTo>
                    <a:lnTo>
                      <a:pt x="8100" y="19200"/>
                    </a:lnTo>
                    <a:lnTo>
                      <a:pt x="9000" y="19200"/>
                    </a:lnTo>
                    <a:lnTo>
                      <a:pt x="9900" y="18000"/>
                    </a:lnTo>
                    <a:lnTo>
                      <a:pt x="10800" y="16800"/>
                    </a:lnTo>
                    <a:lnTo>
                      <a:pt x="10800" y="16800"/>
                    </a:lnTo>
                    <a:lnTo>
                      <a:pt x="11700" y="15600"/>
                    </a:lnTo>
                    <a:lnTo>
                      <a:pt x="13500" y="14400"/>
                    </a:lnTo>
                    <a:lnTo>
                      <a:pt x="14400" y="13200"/>
                    </a:lnTo>
                    <a:lnTo>
                      <a:pt x="15300" y="12000"/>
                    </a:lnTo>
                    <a:lnTo>
                      <a:pt x="17100" y="9600"/>
                    </a:lnTo>
                    <a:lnTo>
                      <a:pt x="18900" y="7200"/>
                    </a:lnTo>
                    <a:lnTo>
                      <a:pt x="21600" y="4800"/>
                    </a:lnTo>
                    <a:lnTo>
                      <a:pt x="21600" y="4800"/>
                    </a:lnTo>
                    <a:lnTo>
                      <a:pt x="180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44" name="Shape 5444"/>
              <p:cNvSpPr/>
              <p:nvPr/>
            </p:nvSpPr>
            <p:spPr>
              <a:xfrm>
                <a:off x="1095375" y="955675"/>
                <a:ext cx="38100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21600" y="0"/>
                    </a:lnTo>
                    <a:lnTo>
                      <a:pt x="20700" y="0"/>
                    </a:lnTo>
                    <a:lnTo>
                      <a:pt x="19800" y="0"/>
                    </a:lnTo>
                    <a:lnTo>
                      <a:pt x="18900" y="0"/>
                    </a:lnTo>
                    <a:lnTo>
                      <a:pt x="18900" y="0"/>
                    </a:lnTo>
                    <a:lnTo>
                      <a:pt x="18000" y="0"/>
                    </a:lnTo>
                    <a:lnTo>
                      <a:pt x="17100" y="0"/>
                    </a:lnTo>
                    <a:lnTo>
                      <a:pt x="16200" y="1137"/>
                    </a:lnTo>
                    <a:lnTo>
                      <a:pt x="15300" y="1137"/>
                    </a:lnTo>
                    <a:lnTo>
                      <a:pt x="14400" y="1137"/>
                    </a:lnTo>
                    <a:lnTo>
                      <a:pt x="13500" y="2274"/>
                    </a:lnTo>
                    <a:lnTo>
                      <a:pt x="13500" y="2274"/>
                    </a:lnTo>
                    <a:lnTo>
                      <a:pt x="12600" y="3411"/>
                    </a:lnTo>
                    <a:lnTo>
                      <a:pt x="11700" y="3411"/>
                    </a:lnTo>
                    <a:lnTo>
                      <a:pt x="10800" y="3411"/>
                    </a:lnTo>
                    <a:lnTo>
                      <a:pt x="10800" y="4547"/>
                    </a:lnTo>
                    <a:lnTo>
                      <a:pt x="9900" y="5684"/>
                    </a:lnTo>
                    <a:lnTo>
                      <a:pt x="8100" y="6821"/>
                    </a:lnTo>
                    <a:lnTo>
                      <a:pt x="7200" y="7958"/>
                    </a:lnTo>
                    <a:lnTo>
                      <a:pt x="6300" y="9095"/>
                    </a:lnTo>
                    <a:lnTo>
                      <a:pt x="4500" y="10232"/>
                    </a:lnTo>
                    <a:lnTo>
                      <a:pt x="2700" y="13642"/>
                    </a:lnTo>
                    <a:lnTo>
                      <a:pt x="0" y="17053"/>
                    </a:lnTo>
                    <a:lnTo>
                      <a:pt x="3600" y="21600"/>
                    </a:lnTo>
                    <a:lnTo>
                      <a:pt x="5400" y="18189"/>
                    </a:lnTo>
                    <a:lnTo>
                      <a:pt x="8100" y="14779"/>
                    </a:lnTo>
                    <a:lnTo>
                      <a:pt x="9000" y="13642"/>
                    </a:lnTo>
                    <a:lnTo>
                      <a:pt x="10800" y="12505"/>
                    </a:lnTo>
                    <a:lnTo>
                      <a:pt x="11700" y="11368"/>
                    </a:lnTo>
                    <a:lnTo>
                      <a:pt x="12600" y="10232"/>
                    </a:lnTo>
                    <a:lnTo>
                      <a:pt x="13500" y="9095"/>
                    </a:lnTo>
                    <a:lnTo>
                      <a:pt x="13500" y="9095"/>
                    </a:lnTo>
                    <a:lnTo>
                      <a:pt x="14400" y="9095"/>
                    </a:lnTo>
                    <a:lnTo>
                      <a:pt x="15300" y="7958"/>
                    </a:lnTo>
                    <a:lnTo>
                      <a:pt x="15300" y="7958"/>
                    </a:lnTo>
                    <a:lnTo>
                      <a:pt x="16200" y="6821"/>
                    </a:lnTo>
                    <a:lnTo>
                      <a:pt x="16200" y="6821"/>
                    </a:lnTo>
                    <a:lnTo>
                      <a:pt x="17100" y="6821"/>
                    </a:lnTo>
                    <a:lnTo>
                      <a:pt x="18000" y="6821"/>
                    </a:lnTo>
                    <a:lnTo>
                      <a:pt x="18000" y="6821"/>
                    </a:lnTo>
                    <a:lnTo>
                      <a:pt x="18900" y="6821"/>
                    </a:lnTo>
                    <a:lnTo>
                      <a:pt x="18900" y="6821"/>
                    </a:lnTo>
                    <a:lnTo>
                      <a:pt x="18900" y="5684"/>
                    </a:lnTo>
                    <a:lnTo>
                      <a:pt x="19800" y="6821"/>
                    </a:lnTo>
                    <a:lnTo>
                      <a:pt x="19800" y="6821"/>
                    </a:lnTo>
                    <a:lnTo>
                      <a:pt x="20700" y="6821"/>
                    </a:lnTo>
                    <a:lnTo>
                      <a:pt x="20700" y="6821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45" name="Shape 5445"/>
              <p:cNvSpPr/>
              <p:nvPr/>
            </p:nvSpPr>
            <p:spPr>
              <a:xfrm>
                <a:off x="1131887" y="955675"/>
                <a:ext cx="23813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769"/>
                    </a:moveTo>
                    <a:lnTo>
                      <a:pt x="21600" y="20769"/>
                    </a:lnTo>
                    <a:lnTo>
                      <a:pt x="21600" y="19108"/>
                    </a:lnTo>
                    <a:lnTo>
                      <a:pt x="21600" y="18277"/>
                    </a:lnTo>
                    <a:lnTo>
                      <a:pt x="20160" y="16615"/>
                    </a:lnTo>
                    <a:lnTo>
                      <a:pt x="18720" y="14954"/>
                    </a:lnTo>
                    <a:lnTo>
                      <a:pt x="18720" y="13292"/>
                    </a:lnTo>
                    <a:lnTo>
                      <a:pt x="17280" y="11631"/>
                    </a:lnTo>
                    <a:lnTo>
                      <a:pt x="17280" y="11631"/>
                    </a:lnTo>
                    <a:lnTo>
                      <a:pt x="17280" y="10800"/>
                    </a:lnTo>
                    <a:lnTo>
                      <a:pt x="15840" y="9969"/>
                    </a:lnTo>
                    <a:lnTo>
                      <a:pt x="15840" y="9138"/>
                    </a:lnTo>
                    <a:lnTo>
                      <a:pt x="15840" y="8308"/>
                    </a:lnTo>
                    <a:lnTo>
                      <a:pt x="14400" y="7477"/>
                    </a:lnTo>
                    <a:lnTo>
                      <a:pt x="14400" y="6646"/>
                    </a:lnTo>
                    <a:lnTo>
                      <a:pt x="12960" y="6646"/>
                    </a:lnTo>
                    <a:lnTo>
                      <a:pt x="12960" y="5815"/>
                    </a:lnTo>
                    <a:lnTo>
                      <a:pt x="11520" y="4985"/>
                    </a:lnTo>
                    <a:lnTo>
                      <a:pt x="11520" y="4154"/>
                    </a:lnTo>
                    <a:lnTo>
                      <a:pt x="10080" y="4154"/>
                    </a:lnTo>
                    <a:lnTo>
                      <a:pt x="10080" y="3323"/>
                    </a:lnTo>
                    <a:lnTo>
                      <a:pt x="8640" y="2492"/>
                    </a:lnTo>
                    <a:lnTo>
                      <a:pt x="7200" y="2492"/>
                    </a:lnTo>
                    <a:lnTo>
                      <a:pt x="5760" y="1662"/>
                    </a:lnTo>
                    <a:lnTo>
                      <a:pt x="5760" y="1662"/>
                    </a:lnTo>
                    <a:lnTo>
                      <a:pt x="4320" y="831"/>
                    </a:lnTo>
                    <a:lnTo>
                      <a:pt x="2880" y="831"/>
                    </a:lnTo>
                    <a:lnTo>
                      <a:pt x="1440" y="0"/>
                    </a:lnTo>
                    <a:lnTo>
                      <a:pt x="0" y="4985"/>
                    </a:lnTo>
                    <a:lnTo>
                      <a:pt x="0" y="4985"/>
                    </a:lnTo>
                    <a:lnTo>
                      <a:pt x="1440" y="4985"/>
                    </a:lnTo>
                    <a:lnTo>
                      <a:pt x="1440" y="4985"/>
                    </a:lnTo>
                    <a:lnTo>
                      <a:pt x="1440" y="4985"/>
                    </a:lnTo>
                    <a:lnTo>
                      <a:pt x="2880" y="5815"/>
                    </a:lnTo>
                    <a:lnTo>
                      <a:pt x="2880" y="5815"/>
                    </a:lnTo>
                    <a:lnTo>
                      <a:pt x="4320" y="6646"/>
                    </a:lnTo>
                    <a:lnTo>
                      <a:pt x="4320" y="6646"/>
                    </a:lnTo>
                    <a:lnTo>
                      <a:pt x="5760" y="6646"/>
                    </a:lnTo>
                    <a:lnTo>
                      <a:pt x="5760" y="7477"/>
                    </a:lnTo>
                    <a:lnTo>
                      <a:pt x="5760" y="7477"/>
                    </a:lnTo>
                    <a:lnTo>
                      <a:pt x="7200" y="8308"/>
                    </a:lnTo>
                    <a:lnTo>
                      <a:pt x="7200" y="9138"/>
                    </a:lnTo>
                    <a:lnTo>
                      <a:pt x="7200" y="9969"/>
                    </a:lnTo>
                    <a:lnTo>
                      <a:pt x="8640" y="9969"/>
                    </a:lnTo>
                    <a:lnTo>
                      <a:pt x="8640" y="10800"/>
                    </a:lnTo>
                    <a:lnTo>
                      <a:pt x="8640" y="11631"/>
                    </a:lnTo>
                    <a:lnTo>
                      <a:pt x="10080" y="12462"/>
                    </a:lnTo>
                    <a:lnTo>
                      <a:pt x="10080" y="12462"/>
                    </a:lnTo>
                    <a:lnTo>
                      <a:pt x="10080" y="13292"/>
                    </a:lnTo>
                    <a:lnTo>
                      <a:pt x="11520" y="14954"/>
                    </a:lnTo>
                    <a:lnTo>
                      <a:pt x="11520" y="16615"/>
                    </a:lnTo>
                    <a:lnTo>
                      <a:pt x="12960" y="17446"/>
                    </a:lnTo>
                    <a:lnTo>
                      <a:pt x="12960" y="19108"/>
                    </a:lnTo>
                    <a:lnTo>
                      <a:pt x="14400" y="20769"/>
                    </a:lnTo>
                    <a:lnTo>
                      <a:pt x="14400" y="21600"/>
                    </a:lnTo>
                    <a:lnTo>
                      <a:pt x="14400" y="21600"/>
                    </a:lnTo>
                    <a:lnTo>
                      <a:pt x="21600" y="2076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46" name="Shape 5446"/>
              <p:cNvSpPr/>
              <p:nvPr/>
            </p:nvSpPr>
            <p:spPr>
              <a:xfrm>
                <a:off x="1147762" y="995362"/>
                <a:ext cx="238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280"/>
                    </a:moveTo>
                    <a:lnTo>
                      <a:pt x="21600" y="17280"/>
                    </a:lnTo>
                    <a:lnTo>
                      <a:pt x="20160" y="17280"/>
                    </a:lnTo>
                    <a:lnTo>
                      <a:pt x="20160" y="17280"/>
                    </a:lnTo>
                    <a:lnTo>
                      <a:pt x="18720" y="16416"/>
                    </a:lnTo>
                    <a:lnTo>
                      <a:pt x="18720" y="16416"/>
                    </a:lnTo>
                    <a:lnTo>
                      <a:pt x="18720" y="16416"/>
                    </a:lnTo>
                    <a:lnTo>
                      <a:pt x="17280" y="16416"/>
                    </a:lnTo>
                    <a:lnTo>
                      <a:pt x="17280" y="15552"/>
                    </a:lnTo>
                    <a:lnTo>
                      <a:pt x="17280" y="15552"/>
                    </a:lnTo>
                    <a:lnTo>
                      <a:pt x="15840" y="14688"/>
                    </a:lnTo>
                    <a:lnTo>
                      <a:pt x="15840" y="14688"/>
                    </a:lnTo>
                    <a:lnTo>
                      <a:pt x="15840" y="13824"/>
                    </a:lnTo>
                    <a:lnTo>
                      <a:pt x="14400" y="13824"/>
                    </a:lnTo>
                    <a:lnTo>
                      <a:pt x="14400" y="12960"/>
                    </a:lnTo>
                    <a:lnTo>
                      <a:pt x="12960" y="12960"/>
                    </a:lnTo>
                    <a:lnTo>
                      <a:pt x="12960" y="12096"/>
                    </a:lnTo>
                    <a:lnTo>
                      <a:pt x="12960" y="11232"/>
                    </a:lnTo>
                    <a:lnTo>
                      <a:pt x="11520" y="10368"/>
                    </a:lnTo>
                    <a:lnTo>
                      <a:pt x="11520" y="8640"/>
                    </a:lnTo>
                    <a:lnTo>
                      <a:pt x="10080" y="6912"/>
                    </a:lnTo>
                    <a:lnTo>
                      <a:pt x="10080" y="6048"/>
                    </a:lnTo>
                    <a:lnTo>
                      <a:pt x="8640" y="2592"/>
                    </a:lnTo>
                    <a:lnTo>
                      <a:pt x="7200" y="0"/>
                    </a:lnTo>
                    <a:lnTo>
                      <a:pt x="0" y="864"/>
                    </a:lnTo>
                    <a:lnTo>
                      <a:pt x="1440" y="3456"/>
                    </a:lnTo>
                    <a:lnTo>
                      <a:pt x="2880" y="6912"/>
                    </a:lnTo>
                    <a:lnTo>
                      <a:pt x="2880" y="8640"/>
                    </a:lnTo>
                    <a:lnTo>
                      <a:pt x="4320" y="10368"/>
                    </a:lnTo>
                    <a:lnTo>
                      <a:pt x="4320" y="11232"/>
                    </a:lnTo>
                    <a:lnTo>
                      <a:pt x="5760" y="12960"/>
                    </a:lnTo>
                    <a:lnTo>
                      <a:pt x="5760" y="13824"/>
                    </a:lnTo>
                    <a:lnTo>
                      <a:pt x="7200" y="14688"/>
                    </a:lnTo>
                    <a:lnTo>
                      <a:pt x="7200" y="15552"/>
                    </a:lnTo>
                    <a:lnTo>
                      <a:pt x="7200" y="15552"/>
                    </a:lnTo>
                    <a:lnTo>
                      <a:pt x="8640" y="16416"/>
                    </a:lnTo>
                    <a:lnTo>
                      <a:pt x="8640" y="17280"/>
                    </a:lnTo>
                    <a:lnTo>
                      <a:pt x="10080" y="18144"/>
                    </a:lnTo>
                    <a:lnTo>
                      <a:pt x="10080" y="18144"/>
                    </a:lnTo>
                    <a:lnTo>
                      <a:pt x="11520" y="19008"/>
                    </a:lnTo>
                    <a:lnTo>
                      <a:pt x="12960" y="19872"/>
                    </a:lnTo>
                    <a:lnTo>
                      <a:pt x="12960" y="19872"/>
                    </a:lnTo>
                    <a:lnTo>
                      <a:pt x="14400" y="20736"/>
                    </a:lnTo>
                    <a:lnTo>
                      <a:pt x="15840" y="20736"/>
                    </a:lnTo>
                    <a:lnTo>
                      <a:pt x="15840" y="21600"/>
                    </a:lnTo>
                    <a:lnTo>
                      <a:pt x="17280" y="21600"/>
                    </a:lnTo>
                    <a:lnTo>
                      <a:pt x="18720" y="21600"/>
                    </a:lnTo>
                    <a:lnTo>
                      <a:pt x="18720" y="21600"/>
                    </a:lnTo>
                    <a:lnTo>
                      <a:pt x="21600" y="172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47" name="Shape 5447"/>
              <p:cNvSpPr/>
              <p:nvPr/>
            </p:nvSpPr>
            <p:spPr>
              <a:xfrm>
                <a:off x="1168400" y="1006475"/>
                <a:ext cx="38100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000" y="0"/>
                    </a:moveTo>
                    <a:lnTo>
                      <a:pt x="18000" y="0"/>
                    </a:lnTo>
                    <a:lnTo>
                      <a:pt x="17100" y="2274"/>
                    </a:lnTo>
                    <a:lnTo>
                      <a:pt x="16200" y="3411"/>
                    </a:lnTo>
                    <a:lnTo>
                      <a:pt x="15300" y="4547"/>
                    </a:lnTo>
                    <a:lnTo>
                      <a:pt x="14400" y="6821"/>
                    </a:lnTo>
                    <a:lnTo>
                      <a:pt x="13500" y="7958"/>
                    </a:lnTo>
                    <a:lnTo>
                      <a:pt x="11700" y="9095"/>
                    </a:lnTo>
                    <a:lnTo>
                      <a:pt x="11700" y="10232"/>
                    </a:lnTo>
                    <a:lnTo>
                      <a:pt x="10800" y="10232"/>
                    </a:lnTo>
                    <a:lnTo>
                      <a:pt x="9900" y="11368"/>
                    </a:lnTo>
                    <a:lnTo>
                      <a:pt x="9900" y="11368"/>
                    </a:lnTo>
                    <a:lnTo>
                      <a:pt x="9000" y="12505"/>
                    </a:lnTo>
                    <a:lnTo>
                      <a:pt x="8100" y="12505"/>
                    </a:lnTo>
                    <a:lnTo>
                      <a:pt x="8100" y="12505"/>
                    </a:lnTo>
                    <a:lnTo>
                      <a:pt x="7200" y="13642"/>
                    </a:lnTo>
                    <a:lnTo>
                      <a:pt x="6300" y="13642"/>
                    </a:lnTo>
                    <a:lnTo>
                      <a:pt x="6300" y="13642"/>
                    </a:lnTo>
                    <a:lnTo>
                      <a:pt x="5400" y="13642"/>
                    </a:lnTo>
                    <a:lnTo>
                      <a:pt x="5400" y="14779"/>
                    </a:lnTo>
                    <a:lnTo>
                      <a:pt x="4500" y="14779"/>
                    </a:lnTo>
                    <a:lnTo>
                      <a:pt x="3600" y="14779"/>
                    </a:lnTo>
                    <a:lnTo>
                      <a:pt x="3600" y="14779"/>
                    </a:lnTo>
                    <a:lnTo>
                      <a:pt x="2700" y="14779"/>
                    </a:lnTo>
                    <a:lnTo>
                      <a:pt x="2700" y="14779"/>
                    </a:lnTo>
                    <a:lnTo>
                      <a:pt x="1800" y="14779"/>
                    </a:lnTo>
                    <a:lnTo>
                      <a:pt x="1800" y="14779"/>
                    </a:lnTo>
                    <a:lnTo>
                      <a:pt x="1800" y="14779"/>
                    </a:lnTo>
                    <a:lnTo>
                      <a:pt x="0" y="20463"/>
                    </a:lnTo>
                    <a:lnTo>
                      <a:pt x="900" y="21600"/>
                    </a:lnTo>
                    <a:lnTo>
                      <a:pt x="1800" y="21600"/>
                    </a:lnTo>
                    <a:lnTo>
                      <a:pt x="2700" y="21600"/>
                    </a:lnTo>
                    <a:lnTo>
                      <a:pt x="3600" y="21600"/>
                    </a:lnTo>
                    <a:lnTo>
                      <a:pt x="4500" y="21600"/>
                    </a:lnTo>
                    <a:lnTo>
                      <a:pt x="5400" y="20463"/>
                    </a:lnTo>
                    <a:lnTo>
                      <a:pt x="5400" y="20463"/>
                    </a:lnTo>
                    <a:lnTo>
                      <a:pt x="6300" y="20463"/>
                    </a:lnTo>
                    <a:lnTo>
                      <a:pt x="7200" y="20463"/>
                    </a:lnTo>
                    <a:lnTo>
                      <a:pt x="8100" y="19326"/>
                    </a:lnTo>
                    <a:lnTo>
                      <a:pt x="9000" y="19326"/>
                    </a:lnTo>
                    <a:lnTo>
                      <a:pt x="9000" y="18189"/>
                    </a:lnTo>
                    <a:lnTo>
                      <a:pt x="9900" y="18189"/>
                    </a:lnTo>
                    <a:lnTo>
                      <a:pt x="10800" y="18189"/>
                    </a:lnTo>
                    <a:lnTo>
                      <a:pt x="11700" y="17053"/>
                    </a:lnTo>
                    <a:lnTo>
                      <a:pt x="12600" y="15916"/>
                    </a:lnTo>
                    <a:lnTo>
                      <a:pt x="13500" y="15916"/>
                    </a:lnTo>
                    <a:lnTo>
                      <a:pt x="13500" y="14779"/>
                    </a:lnTo>
                    <a:lnTo>
                      <a:pt x="14400" y="14779"/>
                    </a:lnTo>
                    <a:lnTo>
                      <a:pt x="15300" y="13642"/>
                    </a:lnTo>
                    <a:lnTo>
                      <a:pt x="16200" y="12505"/>
                    </a:lnTo>
                    <a:lnTo>
                      <a:pt x="17100" y="10232"/>
                    </a:lnTo>
                    <a:lnTo>
                      <a:pt x="18900" y="9095"/>
                    </a:lnTo>
                    <a:lnTo>
                      <a:pt x="19800" y="7958"/>
                    </a:lnTo>
                    <a:lnTo>
                      <a:pt x="20700" y="5684"/>
                    </a:lnTo>
                    <a:lnTo>
                      <a:pt x="21600" y="4547"/>
                    </a:lnTo>
                    <a:lnTo>
                      <a:pt x="21600" y="4547"/>
                    </a:lnTo>
                    <a:lnTo>
                      <a:pt x="180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48" name="Shape 5448"/>
              <p:cNvSpPr/>
              <p:nvPr/>
            </p:nvSpPr>
            <p:spPr>
              <a:xfrm>
                <a:off x="1200150" y="982662"/>
                <a:ext cx="34925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21600" y="0"/>
                    </a:lnTo>
                    <a:lnTo>
                      <a:pt x="20618" y="0"/>
                    </a:lnTo>
                    <a:lnTo>
                      <a:pt x="19636" y="0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5709" y="0"/>
                    </a:lnTo>
                    <a:lnTo>
                      <a:pt x="15709" y="1137"/>
                    </a:lnTo>
                    <a:lnTo>
                      <a:pt x="14727" y="1137"/>
                    </a:lnTo>
                    <a:lnTo>
                      <a:pt x="13745" y="2274"/>
                    </a:lnTo>
                    <a:lnTo>
                      <a:pt x="12764" y="2274"/>
                    </a:lnTo>
                    <a:lnTo>
                      <a:pt x="12764" y="2274"/>
                    </a:lnTo>
                    <a:lnTo>
                      <a:pt x="11782" y="3411"/>
                    </a:lnTo>
                    <a:lnTo>
                      <a:pt x="10800" y="3411"/>
                    </a:lnTo>
                    <a:lnTo>
                      <a:pt x="10800" y="4547"/>
                    </a:lnTo>
                    <a:lnTo>
                      <a:pt x="9818" y="4547"/>
                    </a:lnTo>
                    <a:lnTo>
                      <a:pt x="8836" y="5684"/>
                    </a:lnTo>
                    <a:lnTo>
                      <a:pt x="8836" y="6821"/>
                    </a:lnTo>
                    <a:lnTo>
                      <a:pt x="7855" y="6821"/>
                    </a:lnTo>
                    <a:lnTo>
                      <a:pt x="6873" y="7958"/>
                    </a:lnTo>
                    <a:lnTo>
                      <a:pt x="6873" y="7958"/>
                    </a:lnTo>
                    <a:lnTo>
                      <a:pt x="5891" y="10232"/>
                    </a:lnTo>
                    <a:lnTo>
                      <a:pt x="3927" y="11368"/>
                    </a:lnTo>
                    <a:lnTo>
                      <a:pt x="1964" y="14779"/>
                    </a:lnTo>
                    <a:lnTo>
                      <a:pt x="0" y="17053"/>
                    </a:lnTo>
                    <a:lnTo>
                      <a:pt x="3927" y="21600"/>
                    </a:lnTo>
                    <a:lnTo>
                      <a:pt x="6873" y="18189"/>
                    </a:lnTo>
                    <a:lnTo>
                      <a:pt x="8836" y="15916"/>
                    </a:lnTo>
                    <a:lnTo>
                      <a:pt x="9818" y="13642"/>
                    </a:lnTo>
                    <a:lnTo>
                      <a:pt x="10800" y="12505"/>
                    </a:lnTo>
                    <a:lnTo>
                      <a:pt x="10800" y="12505"/>
                    </a:lnTo>
                    <a:lnTo>
                      <a:pt x="11782" y="11368"/>
                    </a:lnTo>
                    <a:lnTo>
                      <a:pt x="11782" y="10232"/>
                    </a:lnTo>
                    <a:lnTo>
                      <a:pt x="12764" y="10232"/>
                    </a:lnTo>
                    <a:lnTo>
                      <a:pt x="12764" y="9095"/>
                    </a:lnTo>
                    <a:lnTo>
                      <a:pt x="13745" y="9095"/>
                    </a:lnTo>
                    <a:lnTo>
                      <a:pt x="13745" y="9095"/>
                    </a:lnTo>
                    <a:lnTo>
                      <a:pt x="14727" y="7958"/>
                    </a:lnTo>
                    <a:lnTo>
                      <a:pt x="15709" y="7958"/>
                    </a:lnTo>
                    <a:lnTo>
                      <a:pt x="15709" y="6821"/>
                    </a:lnTo>
                    <a:lnTo>
                      <a:pt x="16691" y="6821"/>
                    </a:lnTo>
                    <a:lnTo>
                      <a:pt x="16691" y="6821"/>
                    </a:lnTo>
                    <a:lnTo>
                      <a:pt x="16691" y="6821"/>
                    </a:lnTo>
                    <a:lnTo>
                      <a:pt x="17673" y="6821"/>
                    </a:lnTo>
                    <a:lnTo>
                      <a:pt x="17673" y="6821"/>
                    </a:lnTo>
                    <a:lnTo>
                      <a:pt x="18655" y="6821"/>
                    </a:lnTo>
                    <a:lnTo>
                      <a:pt x="18655" y="6821"/>
                    </a:lnTo>
                    <a:lnTo>
                      <a:pt x="18655" y="6821"/>
                    </a:lnTo>
                    <a:lnTo>
                      <a:pt x="19636" y="6821"/>
                    </a:lnTo>
                    <a:lnTo>
                      <a:pt x="19636" y="6821"/>
                    </a:lnTo>
                    <a:lnTo>
                      <a:pt x="19636" y="6821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49" name="Shape 5449"/>
              <p:cNvSpPr/>
              <p:nvPr/>
            </p:nvSpPr>
            <p:spPr>
              <a:xfrm>
                <a:off x="1231900" y="982662"/>
                <a:ext cx="23813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938"/>
                    </a:moveTo>
                    <a:lnTo>
                      <a:pt x="21600" y="19938"/>
                    </a:lnTo>
                    <a:lnTo>
                      <a:pt x="20160" y="17446"/>
                    </a:lnTo>
                    <a:lnTo>
                      <a:pt x="18720" y="14954"/>
                    </a:lnTo>
                    <a:lnTo>
                      <a:pt x="18720" y="13292"/>
                    </a:lnTo>
                    <a:lnTo>
                      <a:pt x="17280" y="11631"/>
                    </a:lnTo>
                    <a:lnTo>
                      <a:pt x="15840" y="9969"/>
                    </a:lnTo>
                    <a:lnTo>
                      <a:pt x="15840" y="9138"/>
                    </a:lnTo>
                    <a:lnTo>
                      <a:pt x="14400" y="8308"/>
                    </a:lnTo>
                    <a:lnTo>
                      <a:pt x="14400" y="7477"/>
                    </a:lnTo>
                    <a:lnTo>
                      <a:pt x="14400" y="6646"/>
                    </a:lnTo>
                    <a:lnTo>
                      <a:pt x="12960" y="5815"/>
                    </a:lnTo>
                    <a:lnTo>
                      <a:pt x="12960" y="4985"/>
                    </a:lnTo>
                    <a:lnTo>
                      <a:pt x="11520" y="4985"/>
                    </a:lnTo>
                    <a:lnTo>
                      <a:pt x="11520" y="4154"/>
                    </a:lnTo>
                    <a:lnTo>
                      <a:pt x="10080" y="3323"/>
                    </a:lnTo>
                    <a:lnTo>
                      <a:pt x="10080" y="3323"/>
                    </a:lnTo>
                    <a:lnTo>
                      <a:pt x="8640" y="2492"/>
                    </a:lnTo>
                    <a:lnTo>
                      <a:pt x="7200" y="2492"/>
                    </a:lnTo>
                    <a:lnTo>
                      <a:pt x="7200" y="1662"/>
                    </a:lnTo>
                    <a:lnTo>
                      <a:pt x="5760" y="1662"/>
                    </a:lnTo>
                    <a:lnTo>
                      <a:pt x="4320" y="831"/>
                    </a:lnTo>
                    <a:lnTo>
                      <a:pt x="2880" y="831"/>
                    </a:lnTo>
                    <a:lnTo>
                      <a:pt x="2880" y="0"/>
                    </a:lnTo>
                    <a:lnTo>
                      <a:pt x="0" y="4985"/>
                    </a:lnTo>
                    <a:lnTo>
                      <a:pt x="1440" y="4985"/>
                    </a:lnTo>
                    <a:lnTo>
                      <a:pt x="1440" y="4985"/>
                    </a:lnTo>
                    <a:lnTo>
                      <a:pt x="1440" y="4985"/>
                    </a:lnTo>
                    <a:lnTo>
                      <a:pt x="2880" y="4985"/>
                    </a:lnTo>
                    <a:lnTo>
                      <a:pt x="2880" y="5815"/>
                    </a:lnTo>
                    <a:lnTo>
                      <a:pt x="2880" y="5815"/>
                    </a:lnTo>
                    <a:lnTo>
                      <a:pt x="4320" y="5815"/>
                    </a:lnTo>
                    <a:lnTo>
                      <a:pt x="4320" y="6646"/>
                    </a:lnTo>
                    <a:lnTo>
                      <a:pt x="5760" y="6646"/>
                    </a:lnTo>
                    <a:lnTo>
                      <a:pt x="5760" y="7477"/>
                    </a:lnTo>
                    <a:lnTo>
                      <a:pt x="5760" y="7477"/>
                    </a:lnTo>
                    <a:lnTo>
                      <a:pt x="7200" y="8308"/>
                    </a:lnTo>
                    <a:lnTo>
                      <a:pt x="7200" y="9138"/>
                    </a:lnTo>
                    <a:lnTo>
                      <a:pt x="7200" y="9138"/>
                    </a:lnTo>
                    <a:lnTo>
                      <a:pt x="7200" y="9969"/>
                    </a:lnTo>
                    <a:lnTo>
                      <a:pt x="8640" y="9969"/>
                    </a:lnTo>
                    <a:lnTo>
                      <a:pt x="8640" y="11631"/>
                    </a:lnTo>
                    <a:lnTo>
                      <a:pt x="10080" y="13292"/>
                    </a:lnTo>
                    <a:lnTo>
                      <a:pt x="10080" y="14123"/>
                    </a:lnTo>
                    <a:lnTo>
                      <a:pt x="11520" y="15785"/>
                    </a:lnTo>
                    <a:lnTo>
                      <a:pt x="12960" y="19108"/>
                    </a:lnTo>
                    <a:lnTo>
                      <a:pt x="14400" y="21600"/>
                    </a:lnTo>
                    <a:lnTo>
                      <a:pt x="14400" y="21600"/>
                    </a:lnTo>
                    <a:lnTo>
                      <a:pt x="21600" y="1993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50" name="Shape 5450"/>
              <p:cNvSpPr/>
              <p:nvPr/>
            </p:nvSpPr>
            <p:spPr>
              <a:xfrm>
                <a:off x="1247775" y="1020762"/>
                <a:ext cx="23813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446"/>
                    </a:moveTo>
                    <a:lnTo>
                      <a:pt x="21600" y="17446"/>
                    </a:lnTo>
                    <a:lnTo>
                      <a:pt x="20160" y="17446"/>
                    </a:lnTo>
                    <a:lnTo>
                      <a:pt x="20160" y="17446"/>
                    </a:lnTo>
                    <a:lnTo>
                      <a:pt x="18720" y="16615"/>
                    </a:lnTo>
                    <a:lnTo>
                      <a:pt x="18720" y="16615"/>
                    </a:lnTo>
                    <a:lnTo>
                      <a:pt x="18720" y="16615"/>
                    </a:lnTo>
                    <a:lnTo>
                      <a:pt x="17280" y="16615"/>
                    </a:lnTo>
                    <a:lnTo>
                      <a:pt x="17280" y="15785"/>
                    </a:lnTo>
                    <a:lnTo>
                      <a:pt x="17280" y="15785"/>
                    </a:lnTo>
                    <a:lnTo>
                      <a:pt x="15840" y="14954"/>
                    </a:lnTo>
                    <a:lnTo>
                      <a:pt x="15840" y="14954"/>
                    </a:lnTo>
                    <a:lnTo>
                      <a:pt x="14400" y="14123"/>
                    </a:lnTo>
                    <a:lnTo>
                      <a:pt x="14400" y="14123"/>
                    </a:lnTo>
                    <a:lnTo>
                      <a:pt x="14400" y="13292"/>
                    </a:lnTo>
                    <a:lnTo>
                      <a:pt x="14400" y="12462"/>
                    </a:lnTo>
                    <a:lnTo>
                      <a:pt x="12960" y="12462"/>
                    </a:lnTo>
                    <a:lnTo>
                      <a:pt x="12960" y="11631"/>
                    </a:lnTo>
                    <a:lnTo>
                      <a:pt x="11520" y="9969"/>
                    </a:lnTo>
                    <a:lnTo>
                      <a:pt x="11520" y="9138"/>
                    </a:lnTo>
                    <a:lnTo>
                      <a:pt x="10080" y="7477"/>
                    </a:lnTo>
                    <a:lnTo>
                      <a:pt x="10080" y="5815"/>
                    </a:lnTo>
                    <a:lnTo>
                      <a:pt x="8640" y="3323"/>
                    </a:lnTo>
                    <a:lnTo>
                      <a:pt x="7200" y="0"/>
                    </a:lnTo>
                    <a:lnTo>
                      <a:pt x="0" y="1662"/>
                    </a:lnTo>
                    <a:lnTo>
                      <a:pt x="1440" y="4154"/>
                    </a:lnTo>
                    <a:lnTo>
                      <a:pt x="2880" y="7477"/>
                    </a:lnTo>
                    <a:lnTo>
                      <a:pt x="2880" y="9138"/>
                    </a:lnTo>
                    <a:lnTo>
                      <a:pt x="4320" y="10800"/>
                    </a:lnTo>
                    <a:lnTo>
                      <a:pt x="4320" y="11631"/>
                    </a:lnTo>
                    <a:lnTo>
                      <a:pt x="5760" y="13292"/>
                    </a:lnTo>
                    <a:lnTo>
                      <a:pt x="5760" y="14123"/>
                    </a:lnTo>
                    <a:lnTo>
                      <a:pt x="7200" y="14954"/>
                    </a:lnTo>
                    <a:lnTo>
                      <a:pt x="7200" y="15785"/>
                    </a:lnTo>
                    <a:lnTo>
                      <a:pt x="8640" y="15785"/>
                    </a:lnTo>
                    <a:lnTo>
                      <a:pt x="8640" y="16615"/>
                    </a:lnTo>
                    <a:lnTo>
                      <a:pt x="8640" y="17446"/>
                    </a:lnTo>
                    <a:lnTo>
                      <a:pt x="10080" y="18277"/>
                    </a:lnTo>
                    <a:lnTo>
                      <a:pt x="10080" y="18277"/>
                    </a:lnTo>
                    <a:lnTo>
                      <a:pt x="11520" y="19108"/>
                    </a:lnTo>
                    <a:lnTo>
                      <a:pt x="12960" y="19108"/>
                    </a:lnTo>
                    <a:lnTo>
                      <a:pt x="12960" y="19938"/>
                    </a:lnTo>
                    <a:lnTo>
                      <a:pt x="14400" y="20769"/>
                    </a:lnTo>
                    <a:lnTo>
                      <a:pt x="15840" y="20769"/>
                    </a:lnTo>
                    <a:lnTo>
                      <a:pt x="17280" y="20769"/>
                    </a:lnTo>
                    <a:lnTo>
                      <a:pt x="17280" y="21600"/>
                    </a:lnTo>
                    <a:lnTo>
                      <a:pt x="18720" y="21600"/>
                    </a:lnTo>
                    <a:lnTo>
                      <a:pt x="18720" y="21600"/>
                    </a:lnTo>
                    <a:lnTo>
                      <a:pt x="21600" y="1744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51" name="Shape 5451"/>
              <p:cNvSpPr/>
              <p:nvPr/>
            </p:nvSpPr>
            <p:spPr>
              <a:xfrm>
                <a:off x="1268412" y="1033462"/>
                <a:ext cx="38101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000" y="0"/>
                    </a:moveTo>
                    <a:lnTo>
                      <a:pt x="18000" y="0"/>
                    </a:lnTo>
                    <a:lnTo>
                      <a:pt x="16200" y="3600"/>
                    </a:lnTo>
                    <a:lnTo>
                      <a:pt x="13500" y="7200"/>
                    </a:lnTo>
                    <a:lnTo>
                      <a:pt x="12600" y="8400"/>
                    </a:lnTo>
                    <a:lnTo>
                      <a:pt x="10800" y="9600"/>
                    </a:lnTo>
                    <a:lnTo>
                      <a:pt x="9900" y="10800"/>
                    </a:lnTo>
                    <a:lnTo>
                      <a:pt x="9000" y="12000"/>
                    </a:lnTo>
                    <a:lnTo>
                      <a:pt x="8100" y="13200"/>
                    </a:lnTo>
                    <a:lnTo>
                      <a:pt x="8100" y="13200"/>
                    </a:lnTo>
                    <a:lnTo>
                      <a:pt x="7200" y="14400"/>
                    </a:lnTo>
                    <a:lnTo>
                      <a:pt x="6300" y="14400"/>
                    </a:lnTo>
                    <a:lnTo>
                      <a:pt x="6300" y="14400"/>
                    </a:lnTo>
                    <a:lnTo>
                      <a:pt x="5400" y="14400"/>
                    </a:lnTo>
                    <a:lnTo>
                      <a:pt x="5400" y="15600"/>
                    </a:lnTo>
                    <a:lnTo>
                      <a:pt x="4500" y="15600"/>
                    </a:lnTo>
                    <a:lnTo>
                      <a:pt x="4500" y="15600"/>
                    </a:lnTo>
                    <a:lnTo>
                      <a:pt x="3600" y="15600"/>
                    </a:lnTo>
                    <a:lnTo>
                      <a:pt x="3600" y="15600"/>
                    </a:lnTo>
                    <a:lnTo>
                      <a:pt x="2700" y="15600"/>
                    </a:lnTo>
                    <a:lnTo>
                      <a:pt x="2700" y="15600"/>
                    </a:lnTo>
                    <a:lnTo>
                      <a:pt x="2700" y="15600"/>
                    </a:lnTo>
                    <a:lnTo>
                      <a:pt x="1800" y="15600"/>
                    </a:lnTo>
                    <a:lnTo>
                      <a:pt x="1800" y="15600"/>
                    </a:lnTo>
                    <a:lnTo>
                      <a:pt x="0" y="21600"/>
                    </a:lnTo>
                    <a:lnTo>
                      <a:pt x="900" y="21600"/>
                    </a:lnTo>
                    <a:lnTo>
                      <a:pt x="1800" y="21600"/>
                    </a:lnTo>
                    <a:lnTo>
                      <a:pt x="2700" y="21600"/>
                    </a:lnTo>
                    <a:lnTo>
                      <a:pt x="3600" y="21600"/>
                    </a:lnTo>
                    <a:lnTo>
                      <a:pt x="4500" y="21600"/>
                    </a:lnTo>
                    <a:lnTo>
                      <a:pt x="4500" y="21600"/>
                    </a:lnTo>
                    <a:lnTo>
                      <a:pt x="5400" y="21600"/>
                    </a:lnTo>
                    <a:lnTo>
                      <a:pt x="6300" y="21600"/>
                    </a:lnTo>
                    <a:lnTo>
                      <a:pt x="7200" y="21600"/>
                    </a:lnTo>
                    <a:lnTo>
                      <a:pt x="8100" y="20400"/>
                    </a:lnTo>
                    <a:lnTo>
                      <a:pt x="8100" y="20400"/>
                    </a:lnTo>
                    <a:lnTo>
                      <a:pt x="9000" y="20400"/>
                    </a:lnTo>
                    <a:lnTo>
                      <a:pt x="9900" y="19200"/>
                    </a:lnTo>
                    <a:lnTo>
                      <a:pt x="9900" y="19200"/>
                    </a:lnTo>
                    <a:lnTo>
                      <a:pt x="10800" y="18000"/>
                    </a:lnTo>
                    <a:lnTo>
                      <a:pt x="11700" y="18000"/>
                    </a:lnTo>
                    <a:lnTo>
                      <a:pt x="12600" y="16800"/>
                    </a:lnTo>
                    <a:lnTo>
                      <a:pt x="14400" y="14400"/>
                    </a:lnTo>
                    <a:lnTo>
                      <a:pt x="15300" y="13200"/>
                    </a:lnTo>
                    <a:lnTo>
                      <a:pt x="16200" y="12000"/>
                    </a:lnTo>
                    <a:lnTo>
                      <a:pt x="18900" y="8400"/>
                    </a:lnTo>
                    <a:lnTo>
                      <a:pt x="21600" y="4800"/>
                    </a:lnTo>
                    <a:lnTo>
                      <a:pt x="21600" y="4800"/>
                    </a:lnTo>
                    <a:lnTo>
                      <a:pt x="180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52" name="Shape 5452"/>
              <p:cNvSpPr/>
              <p:nvPr/>
            </p:nvSpPr>
            <p:spPr>
              <a:xfrm>
                <a:off x="1300162" y="1011237"/>
                <a:ext cx="38101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21600" y="0"/>
                    </a:lnTo>
                    <a:lnTo>
                      <a:pt x="21600" y="0"/>
                    </a:lnTo>
                    <a:lnTo>
                      <a:pt x="20700" y="0"/>
                    </a:lnTo>
                    <a:lnTo>
                      <a:pt x="19800" y="0"/>
                    </a:lnTo>
                    <a:lnTo>
                      <a:pt x="18900" y="0"/>
                    </a:lnTo>
                    <a:lnTo>
                      <a:pt x="18000" y="0"/>
                    </a:lnTo>
                    <a:lnTo>
                      <a:pt x="17100" y="0"/>
                    </a:lnTo>
                    <a:lnTo>
                      <a:pt x="16200" y="0"/>
                    </a:lnTo>
                    <a:lnTo>
                      <a:pt x="16200" y="0"/>
                    </a:lnTo>
                    <a:lnTo>
                      <a:pt x="15300" y="1200"/>
                    </a:lnTo>
                    <a:lnTo>
                      <a:pt x="14400" y="1200"/>
                    </a:lnTo>
                    <a:lnTo>
                      <a:pt x="13500" y="1200"/>
                    </a:lnTo>
                    <a:lnTo>
                      <a:pt x="13500" y="2400"/>
                    </a:lnTo>
                    <a:lnTo>
                      <a:pt x="12600" y="2400"/>
                    </a:lnTo>
                    <a:lnTo>
                      <a:pt x="11700" y="3600"/>
                    </a:lnTo>
                    <a:lnTo>
                      <a:pt x="10800" y="3600"/>
                    </a:lnTo>
                    <a:lnTo>
                      <a:pt x="10800" y="4800"/>
                    </a:lnTo>
                    <a:lnTo>
                      <a:pt x="9000" y="6000"/>
                    </a:lnTo>
                    <a:lnTo>
                      <a:pt x="8100" y="7200"/>
                    </a:lnTo>
                    <a:lnTo>
                      <a:pt x="7200" y="8400"/>
                    </a:lnTo>
                    <a:lnTo>
                      <a:pt x="5400" y="10800"/>
                    </a:lnTo>
                    <a:lnTo>
                      <a:pt x="2700" y="13200"/>
                    </a:lnTo>
                    <a:lnTo>
                      <a:pt x="0" y="16800"/>
                    </a:lnTo>
                    <a:lnTo>
                      <a:pt x="3600" y="21600"/>
                    </a:lnTo>
                    <a:lnTo>
                      <a:pt x="6300" y="18000"/>
                    </a:lnTo>
                    <a:lnTo>
                      <a:pt x="9000" y="15600"/>
                    </a:lnTo>
                    <a:lnTo>
                      <a:pt x="9900" y="13200"/>
                    </a:lnTo>
                    <a:lnTo>
                      <a:pt x="10800" y="12000"/>
                    </a:lnTo>
                    <a:lnTo>
                      <a:pt x="12600" y="10800"/>
                    </a:lnTo>
                    <a:lnTo>
                      <a:pt x="13500" y="9600"/>
                    </a:lnTo>
                    <a:lnTo>
                      <a:pt x="14400" y="9600"/>
                    </a:lnTo>
                    <a:lnTo>
                      <a:pt x="14400" y="8400"/>
                    </a:lnTo>
                    <a:lnTo>
                      <a:pt x="15300" y="8400"/>
                    </a:lnTo>
                    <a:lnTo>
                      <a:pt x="15300" y="7200"/>
                    </a:lnTo>
                    <a:lnTo>
                      <a:pt x="16200" y="7200"/>
                    </a:lnTo>
                    <a:lnTo>
                      <a:pt x="16200" y="7200"/>
                    </a:lnTo>
                    <a:lnTo>
                      <a:pt x="17100" y="7200"/>
                    </a:lnTo>
                    <a:lnTo>
                      <a:pt x="17100" y="6000"/>
                    </a:lnTo>
                    <a:lnTo>
                      <a:pt x="18000" y="6000"/>
                    </a:lnTo>
                    <a:lnTo>
                      <a:pt x="18000" y="6000"/>
                    </a:lnTo>
                    <a:lnTo>
                      <a:pt x="18900" y="6000"/>
                    </a:lnTo>
                    <a:lnTo>
                      <a:pt x="18900" y="6000"/>
                    </a:lnTo>
                    <a:lnTo>
                      <a:pt x="19800" y="6000"/>
                    </a:lnTo>
                    <a:lnTo>
                      <a:pt x="19800" y="6000"/>
                    </a:lnTo>
                    <a:lnTo>
                      <a:pt x="20700" y="6000"/>
                    </a:lnTo>
                    <a:lnTo>
                      <a:pt x="20700" y="6000"/>
                    </a:lnTo>
                    <a:lnTo>
                      <a:pt x="20700" y="60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53" name="Shape 5453"/>
              <p:cNvSpPr/>
              <p:nvPr/>
            </p:nvSpPr>
            <p:spPr>
              <a:xfrm>
                <a:off x="1336675" y="1011237"/>
                <a:ext cx="23813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938"/>
                    </a:moveTo>
                    <a:lnTo>
                      <a:pt x="21600" y="19938"/>
                    </a:lnTo>
                    <a:lnTo>
                      <a:pt x="20160" y="17446"/>
                    </a:lnTo>
                    <a:lnTo>
                      <a:pt x="18720" y="14123"/>
                    </a:lnTo>
                    <a:lnTo>
                      <a:pt x="18720" y="13292"/>
                    </a:lnTo>
                    <a:lnTo>
                      <a:pt x="17280" y="11631"/>
                    </a:lnTo>
                    <a:lnTo>
                      <a:pt x="17280" y="9969"/>
                    </a:lnTo>
                    <a:lnTo>
                      <a:pt x="15840" y="8308"/>
                    </a:lnTo>
                    <a:lnTo>
                      <a:pt x="15840" y="7477"/>
                    </a:lnTo>
                    <a:lnTo>
                      <a:pt x="14400" y="7477"/>
                    </a:lnTo>
                    <a:lnTo>
                      <a:pt x="14400" y="6646"/>
                    </a:lnTo>
                    <a:lnTo>
                      <a:pt x="12960" y="5815"/>
                    </a:lnTo>
                    <a:lnTo>
                      <a:pt x="12960" y="4985"/>
                    </a:lnTo>
                    <a:lnTo>
                      <a:pt x="11520" y="4154"/>
                    </a:lnTo>
                    <a:lnTo>
                      <a:pt x="11520" y="4154"/>
                    </a:lnTo>
                    <a:lnTo>
                      <a:pt x="10080" y="3323"/>
                    </a:lnTo>
                    <a:lnTo>
                      <a:pt x="10080" y="2492"/>
                    </a:lnTo>
                    <a:lnTo>
                      <a:pt x="8640" y="2492"/>
                    </a:lnTo>
                    <a:lnTo>
                      <a:pt x="8640" y="1662"/>
                    </a:lnTo>
                    <a:lnTo>
                      <a:pt x="7200" y="1662"/>
                    </a:lnTo>
                    <a:lnTo>
                      <a:pt x="5760" y="831"/>
                    </a:lnTo>
                    <a:lnTo>
                      <a:pt x="4320" y="831"/>
                    </a:lnTo>
                    <a:lnTo>
                      <a:pt x="2880" y="0"/>
                    </a:lnTo>
                    <a:lnTo>
                      <a:pt x="1440" y="0"/>
                    </a:lnTo>
                    <a:lnTo>
                      <a:pt x="0" y="4154"/>
                    </a:lnTo>
                    <a:lnTo>
                      <a:pt x="1440" y="4154"/>
                    </a:lnTo>
                    <a:lnTo>
                      <a:pt x="1440" y="4985"/>
                    </a:lnTo>
                    <a:lnTo>
                      <a:pt x="1440" y="4985"/>
                    </a:lnTo>
                    <a:lnTo>
                      <a:pt x="2880" y="4985"/>
                    </a:lnTo>
                    <a:lnTo>
                      <a:pt x="2880" y="4985"/>
                    </a:lnTo>
                    <a:lnTo>
                      <a:pt x="4320" y="5815"/>
                    </a:lnTo>
                    <a:lnTo>
                      <a:pt x="4320" y="5815"/>
                    </a:lnTo>
                    <a:lnTo>
                      <a:pt x="4320" y="6646"/>
                    </a:lnTo>
                    <a:lnTo>
                      <a:pt x="5760" y="6646"/>
                    </a:lnTo>
                    <a:lnTo>
                      <a:pt x="5760" y="6646"/>
                    </a:lnTo>
                    <a:lnTo>
                      <a:pt x="5760" y="7477"/>
                    </a:lnTo>
                    <a:lnTo>
                      <a:pt x="7200" y="8308"/>
                    </a:lnTo>
                    <a:lnTo>
                      <a:pt x="7200" y="8308"/>
                    </a:lnTo>
                    <a:lnTo>
                      <a:pt x="7200" y="9138"/>
                    </a:lnTo>
                    <a:lnTo>
                      <a:pt x="8640" y="9969"/>
                    </a:lnTo>
                    <a:lnTo>
                      <a:pt x="8640" y="9969"/>
                    </a:lnTo>
                    <a:lnTo>
                      <a:pt x="10080" y="11631"/>
                    </a:lnTo>
                    <a:lnTo>
                      <a:pt x="10080" y="13292"/>
                    </a:lnTo>
                    <a:lnTo>
                      <a:pt x="11520" y="14123"/>
                    </a:lnTo>
                    <a:lnTo>
                      <a:pt x="11520" y="15785"/>
                    </a:lnTo>
                    <a:lnTo>
                      <a:pt x="12960" y="18277"/>
                    </a:lnTo>
                    <a:lnTo>
                      <a:pt x="14400" y="21600"/>
                    </a:lnTo>
                    <a:lnTo>
                      <a:pt x="14400" y="21600"/>
                    </a:lnTo>
                    <a:lnTo>
                      <a:pt x="21600" y="1993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54" name="Shape 5454"/>
              <p:cNvSpPr/>
              <p:nvPr/>
            </p:nvSpPr>
            <p:spPr>
              <a:xfrm>
                <a:off x="1352550" y="1049337"/>
                <a:ext cx="23813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446"/>
                    </a:moveTo>
                    <a:lnTo>
                      <a:pt x="21600" y="17446"/>
                    </a:lnTo>
                    <a:lnTo>
                      <a:pt x="20160" y="16615"/>
                    </a:lnTo>
                    <a:lnTo>
                      <a:pt x="20160" y="16615"/>
                    </a:lnTo>
                    <a:lnTo>
                      <a:pt x="20160" y="16615"/>
                    </a:lnTo>
                    <a:lnTo>
                      <a:pt x="18720" y="16615"/>
                    </a:lnTo>
                    <a:lnTo>
                      <a:pt x="18720" y="16615"/>
                    </a:lnTo>
                    <a:lnTo>
                      <a:pt x="18720" y="15785"/>
                    </a:lnTo>
                    <a:lnTo>
                      <a:pt x="17280" y="15785"/>
                    </a:lnTo>
                    <a:lnTo>
                      <a:pt x="17280" y="15785"/>
                    </a:lnTo>
                    <a:lnTo>
                      <a:pt x="15840" y="14954"/>
                    </a:lnTo>
                    <a:lnTo>
                      <a:pt x="15840" y="14123"/>
                    </a:lnTo>
                    <a:lnTo>
                      <a:pt x="15840" y="14123"/>
                    </a:lnTo>
                    <a:lnTo>
                      <a:pt x="14400" y="13292"/>
                    </a:lnTo>
                    <a:lnTo>
                      <a:pt x="14400" y="13292"/>
                    </a:lnTo>
                    <a:lnTo>
                      <a:pt x="14400" y="12462"/>
                    </a:lnTo>
                    <a:lnTo>
                      <a:pt x="14400" y="11631"/>
                    </a:lnTo>
                    <a:lnTo>
                      <a:pt x="12960" y="11631"/>
                    </a:lnTo>
                    <a:lnTo>
                      <a:pt x="11520" y="9969"/>
                    </a:lnTo>
                    <a:lnTo>
                      <a:pt x="11520" y="9138"/>
                    </a:lnTo>
                    <a:lnTo>
                      <a:pt x="11520" y="7477"/>
                    </a:lnTo>
                    <a:lnTo>
                      <a:pt x="10080" y="5815"/>
                    </a:lnTo>
                    <a:lnTo>
                      <a:pt x="8640" y="3323"/>
                    </a:lnTo>
                    <a:lnTo>
                      <a:pt x="7200" y="0"/>
                    </a:lnTo>
                    <a:lnTo>
                      <a:pt x="0" y="1662"/>
                    </a:lnTo>
                    <a:lnTo>
                      <a:pt x="1440" y="4154"/>
                    </a:lnTo>
                    <a:lnTo>
                      <a:pt x="2880" y="7477"/>
                    </a:lnTo>
                    <a:lnTo>
                      <a:pt x="2880" y="8308"/>
                    </a:lnTo>
                    <a:lnTo>
                      <a:pt x="4320" y="9969"/>
                    </a:lnTo>
                    <a:lnTo>
                      <a:pt x="4320" y="11631"/>
                    </a:lnTo>
                    <a:lnTo>
                      <a:pt x="5760" y="13292"/>
                    </a:lnTo>
                    <a:lnTo>
                      <a:pt x="7200" y="14123"/>
                    </a:lnTo>
                    <a:lnTo>
                      <a:pt x="7200" y="14123"/>
                    </a:lnTo>
                    <a:lnTo>
                      <a:pt x="7200" y="14954"/>
                    </a:lnTo>
                    <a:lnTo>
                      <a:pt x="8640" y="15785"/>
                    </a:lnTo>
                    <a:lnTo>
                      <a:pt x="8640" y="16615"/>
                    </a:lnTo>
                    <a:lnTo>
                      <a:pt x="8640" y="16615"/>
                    </a:lnTo>
                    <a:lnTo>
                      <a:pt x="10080" y="17446"/>
                    </a:lnTo>
                    <a:lnTo>
                      <a:pt x="11520" y="18277"/>
                    </a:lnTo>
                    <a:lnTo>
                      <a:pt x="11520" y="19108"/>
                    </a:lnTo>
                    <a:lnTo>
                      <a:pt x="12960" y="19108"/>
                    </a:lnTo>
                    <a:lnTo>
                      <a:pt x="14400" y="19938"/>
                    </a:lnTo>
                    <a:lnTo>
                      <a:pt x="14400" y="19938"/>
                    </a:lnTo>
                    <a:lnTo>
                      <a:pt x="15840" y="20769"/>
                    </a:lnTo>
                    <a:lnTo>
                      <a:pt x="17280" y="20769"/>
                    </a:lnTo>
                    <a:lnTo>
                      <a:pt x="18720" y="21600"/>
                    </a:lnTo>
                    <a:lnTo>
                      <a:pt x="18720" y="21600"/>
                    </a:lnTo>
                    <a:lnTo>
                      <a:pt x="18720" y="21600"/>
                    </a:lnTo>
                    <a:lnTo>
                      <a:pt x="21600" y="1744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55" name="Shape 5455"/>
              <p:cNvSpPr/>
              <p:nvPr/>
            </p:nvSpPr>
            <p:spPr>
              <a:xfrm>
                <a:off x="1373187" y="1062037"/>
                <a:ext cx="38101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0"/>
                    </a:moveTo>
                    <a:lnTo>
                      <a:pt x="18900" y="0"/>
                    </a:lnTo>
                    <a:lnTo>
                      <a:pt x="16200" y="2400"/>
                    </a:lnTo>
                    <a:lnTo>
                      <a:pt x="14400" y="6000"/>
                    </a:lnTo>
                    <a:lnTo>
                      <a:pt x="13500" y="7200"/>
                    </a:lnTo>
                    <a:lnTo>
                      <a:pt x="11700" y="8400"/>
                    </a:lnTo>
                    <a:lnTo>
                      <a:pt x="10800" y="9600"/>
                    </a:lnTo>
                    <a:lnTo>
                      <a:pt x="9900" y="10800"/>
                    </a:lnTo>
                    <a:lnTo>
                      <a:pt x="9000" y="12000"/>
                    </a:lnTo>
                    <a:lnTo>
                      <a:pt x="8100" y="12000"/>
                    </a:lnTo>
                    <a:lnTo>
                      <a:pt x="8100" y="13200"/>
                    </a:lnTo>
                    <a:lnTo>
                      <a:pt x="7200" y="13200"/>
                    </a:lnTo>
                    <a:lnTo>
                      <a:pt x="6300" y="13200"/>
                    </a:lnTo>
                    <a:lnTo>
                      <a:pt x="6300" y="14400"/>
                    </a:lnTo>
                    <a:lnTo>
                      <a:pt x="5400" y="14400"/>
                    </a:lnTo>
                    <a:lnTo>
                      <a:pt x="5400" y="14400"/>
                    </a:lnTo>
                    <a:lnTo>
                      <a:pt x="4500" y="14400"/>
                    </a:lnTo>
                    <a:lnTo>
                      <a:pt x="4500" y="15600"/>
                    </a:lnTo>
                    <a:lnTo>
                      <a:pt x="3600" y="15600"/>
                    </a:lnTo>
                    <a:lnTo>
                      <a:pt x="3600" y="15600"/>
                    </a:lnTo>
                    <a:lnTo>
                      <a:pt x="2700" y="15600"/>
                    </a:lnTo>
                    <a:lnTo>
                      <a:pt x="2700" y="15600"/>
                    </a:lnTo>
                    <a:lnTo>
                      <a:pt x="1800" y="15600"/>
                    </a:lnTo>
                    <a:lnTo>
                      <a:pt x="1800" y="15600"/>
                    </a:lnTo>
                    <a:lnTo>
                      <a:pt x="0" y="21600"/>
                    </a:lnTo>
                    <a:lnTo>
                      <a:pt x="900" y="21600"/>
                    </a:lnTo>
                    <a:lnTo>
                      <a:pt x="1800" y="21600"/>
                    </a:lnTo>
                    <a:lnTo>
                      <a:pt x="2700" y="21600"/>
                    </a:lnTo>
                    <a:lnTo>
                      <a:pt x="3600" y="21600"/>
                    </a:lnTo>
                    <a:lnTo>
                      <a:pt x="4500" y="21600"/>
                    </a:lnTo>
                    <a:lnTo>
                      <a:pt x="5400" y="21600"/>
                    </a:lnTo>
                    <a:lnTo>
                      <a:pt x="6300" y="21600"/>
                    </a:lnTo>
                    <a:lnTo>
                      <a:pt x="7200" y="20400"/>
                    </a:lnTo>
                    <a:lnTo>
                      <a:pt x="7200" y="20400"/>
                    </a:lnTo>
                    <a:lnTo>
                      <a:pt x="8100" y="20400"/>
                    </a:lnTo>
                    <a:lnTo>
                      <a:pt x="9000" y="19200"/>
                    </a:lnTo>
                    <a:lnTo>
                      <a:pt x="9900" y="19200"/>
                    </a:lnTo>
                    <a:lnTo>
                      <a:pt x="10800" y="18000"/>
                    </a:lnTo>
                    <a:lnTo>
                      <a:pt x="10800" y="18000"/>
                    </a:lnTo>
                    <a:lnTo>
                      <a:pt x="11700" y="16800"/>
                    </a:lnTo>
                    <a:lnTo>
                      <a:pt x="12600" y="16800"/>
                    </a:lnTo>
                    <a:lnTo>
                      <a:pt x="13500" y="14400"/>
                    </a:lnTo>
                    <a:lnTo>
                      <a:pt x="15300" y="13200"/>
                    </a:lnTo>
                    <a:lnTo>
                      <a:pt x="16200" y="12000"/>
                    </a:lnTo>
                    <a:lnTo>
                      <a:pt x="18000" y="10800"/>
                    </a:lnTo>
                    <a:lnTo>
                      <a:pt x="19800" y="7200"/>
                    </a:lnTo>
                    <a:lnTo>
                      <a:pt x="21600" y="4800"/>
                    </a:lnTo>
                    <a:lnTo>
                      <a:pt x="21600" y="4800"/>
                    </a:lnTo>
                    <a:lnTo>
                      <a:pt x="189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56" name="Shape 5456"/>
              <p:cNvSpPr/>
              <p:nvPr/>
            </p:nvSpPr>
            <p:spPr>
              <a:xfrm>
                <a:off x="1406525" y="1038225"/>
                <a:ext cx="33338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21600" y="0"/>
                    </a:lnTo>
                    <a:lnTo>
                      <a:pt x="20571" y="0"/>
                    </a:lnTo>
                    <a:lnTo>
                      <a:pt x="19543" y="0"/>
                    </a:lnTo>
                    <a:lnTo>
                      <a:pt x="18514" y="0"/>
                    </a:lnTo>
                    <a:lnTo>
                      <a:pt x="17486" y="0"/>
                    </a:lnTo>
                    <a:lnTo>
                      <a:pt x="17486" y="0"/>
                    </a:lnTo>
                    <a:lnTo>
                      <a:pt x="16457" y="0"/>
                    </a:lnTo>
                    <a:lnTo>
                      <a:pt x="15429" y="0"/>
                    </a:lnTo>
                    <a:lnTo>
                      <a:pt x="14400" y="1137"/>
                    </a:lnTo>
                    <a:lnTo>
                      <a:pt x="13371" y="1137"/>
                    </a:lnTo>
                    <a:lnTo>
                      <a:pt x="13371" y="2274"/>
                    </a:lnTo>
                    <a:lnTo>
                      <a:pt x="12343" y="2274"/>
                    </a:lnTo>
                    <a:lnTo>
                      <a:pt x="11314" y="3411"/>
                    </a:lnTo>
                    <a:lnTo>
                      <a:pt x="11314" y="3411"/>
                    </a:lnTo>
                    <a:lnTo>
                      <a:pt x="10286" y="4547"/>
                    </a:lnTo>
                    <a:lnTo>
                      <a:pt x="9257" y="4547"/>
                    </a:lnTo>
                    <a:lnTo>
                      <a:pt x="9257" y="5684"/>
                    </a:lnTo>
                    <a:lnTo>
                      <a:pt x="7200" y="6821"/>
                    </a:lnTo>
                    <a:lnTo>
                      <a:pt x="6171" y="9095"/>
                    </a:lnTo>
                    <a:lnTo>
                      <a:pt x="5143" y="10232"/>
                    </a:lnTo>
                    <a:lnTo>
                      <a:pt x="4114" y="11368"/>
                    </a:lnTo>
                    <a:lnTo>
                      <a:pt x="3086" y="12505"/>
                    </a:lnTo>
                    <a:lnTo>
                      <a:pt x="2057" y="14779"/>
                    </a:lnTo>
                    <a:lnTo>
                      <a:pt x="1029" y="15916"/>
                    </a:lnTo>
                    <a:lnTo>
                      <a:pt x="0" y="17053"/>
                    </a:lnTo>
                    <a:lnTo>
                      <a:pt x="3086" y="21600"/>
                    </a:lnTo>
                    <a:lnTo>
                      <a:pt x="5143" y="19326"/>
                    </a:lnTo>
                    <a:lnTo>
                      <a:pt x="6171" y="18189"/>
                    </a:lnTo>
                    <a:lnTo>
                      <a:pt x="7200" y="17053"/>
                    </a:lnTo>
                    <a:lnTo>
                      <a:pt x="8229" y="15916"/>
                    </a:lnTo>
                    <a:lnTo>
                      <a:pt x="9257" y="13642"/>
                    </a:lnTo>
                    <a:lnTo>
                      <a:pt x="10286" y="12505"/>
                    </a:lnTo>
                    <a:lnTo>
                      <a:pt x="11314" y="11368"/>
                    </a:lnTo>
                    <a:lnTo>
                      <a:pt x="12343" y="10232"/>
                    </a:lnTo>
                    <a:lnTo>
                      <a:pt x="13371" y="9095"/>
                    </a:lnTo>
                    <a:lnTo>
                      <a:pt x="14400" y="9095"/>
                    </a:lnTo>
                    <a:lnTo>
                      <a:pt x="14400" y="7958"/>
                    </a:lnTo>
                    <a:lnTo>
                      <a:pt x="15429" y="7958"/>
                    </a:lnTo>
                    <a:lnTo>
                      <a:pt x="15429" y="6821"/>
                    </a:lnTo>
                    <a:lnTo>
                      <a:pt x="15429" y="6821"/>
                    </a:lnTo>
                    <a:lnTo>
                      <a:pt x="16457" y="6821"/>
                    </a:lnTo>
                    <a:lnTo>
                      <a:pt x="17486" y="6821"/>
                    </a:lnTo>
                    <a:lnTo>
                      <a:pt x="17486" y="6821"/>
                    </a:lnTo>
                    <a:lnTo>
                      <a:pt x="17486" y="5684"/>
                    </a:lnTo>
                    <a:lnTo>
                      <a:pt x="18514" y="5684"/>
                    </a:lnTo>
                    <a:lnTo>
                      <a:pt x="18514" y="5684"/>
                    </a:lnTo>
                    <a:lnTo>
                      <a:pt x="18514" y="5684"/>
                    </a:lnTo>
                    <a:lnTo>
                      <a:pt x="19543" y="5684"/>
                    </a:lnTo>
                    <a:lnTo>
                      <a:pt x="19543" y="5684"/>
                    </a:lnTo>
                    <a:lnTo>
                      <a:pt x="20571" y="5684"/>
                    </a:lnTo>
                    <a:lnTo>
                      <a:pt x="20571" y="5684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57" name="Shape 5457"/>
              <p:cNvSpPr/>
              <p:nvPr/>
            </p:nvSpPr>
            <p:spPr>
              <a:xfrm>
                <a:off x="1438275" y="1038225"/>
                <a:ext cx="22225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938"/>
                    </a:moveTo>
                    <a:lnTo>
                      <a:pt x="21600" y="19938"/>
                    </a:lnTo>
                    <a:lnTo>
                      <a:pt x="20057" y="17446"/>
                    </a:lnTo>
                    <a:lnTo>
                      <a:pt x="18514" y="14123"/>
                    </a:lnTo>
                    <a:lnTo>
                      <a:pt x="18514" y="12462"/>
                    </a:lnTo>
                    <a:lnTo>
                      <a:pt x="16971" y="11631"/>
                    </a:lnTo>
                    <a:lnTo>
                      <a:pt x="16971" y="9969"/>
                    </a:lnTo>
                    <a:lnTo>
                      <a:pt x="15429" y="8308"/>
                    </a:lnTo>
                    <a:lnTo>
                      <a:pt x="15429" y="7477"/>
                    </a:lnTo>
                    <a:lnTo>
                      <a:pt x="13886" y="6646"/>
                    </a:lnTo>
                    <a:lnTo>
                      <a:pt x="13886" y="6646"/>
                    </a:lnTo>
                    <a:lnTo>
                      <a:pt x="13886" y="5815"/>
                    </a:lnTo>
                    <a:lnTo>
                      <a:pt x="12343" y="4985"/>
                    </a:lnTo>
                    <a:lnTo>
                      <a:pt x="12343" y="4154"/>
                    </a:lnTo>
                    <a:lnTo>
                      <a:pt x="10800" y="4154"/>
                    </a:lnTo>
                    <a:lnTo>
                      <a:pt x="10800" y="3323"/>
                    </a:lnTo>
                    <a:lnTo>
                      <a:pt x="9257" y="2492"/>
                    </a:lnTo>
                    <a:lnTo>
                      <a:pt x="9257" y="2492"/>
                    </a:lnTo>
                    <a:lnTo>
                      <a:pt x="7714" y="1662"/>
                    </a:lnTo>
                    <a:lnTo>
                      <a:pt x="6171" y="1662"/>
                    </a:lnTo>
                    <a:lnTo>
                      <a:pt x="4629" y="831"/>
                    </a:lnTo>
                    <a:lnTo>
                      <a:pt x="4629" y="831"/>
                    </a:lnTo>
                    <a:lnTo>
                      <a:pt x="3086" y="0"/>
                    </a:lnTo>
                    <a:lnTo>
                      <a:pt x="1543" y="0"/>
                    </a:lnTo>
                    <a:lnTo>
                      <a:pt x="0" y="4154"/>
                    </a:lnTo>
                    <a:lnTo>
                      <a:pt x="0" y="4154"/>
                    </a:lnTo>
                    <a:lnTo>
                      <a:pt x="0" y="4985"/>
                    </a:lnTo>
                    <a:lnTo>
                      <a:pt x="1543" y="4985"/>
                    </a:lnTo>
                    <a:lnTo>
                      <a:pt x="1543" y="4985"/>
                    </a:lnTo>
                    <a:lnTo>
                      <a:pt x="1543" y="4985"/>
                    </a:lnTo>
                    <a:lnTo>
                      <a:pt x="3086" y="5815"/>
                    </a:lnTo>
                    <a:lnTo>
                      <a:pt x="3086" y="5815"/>
                    </a:lnTo>
                    <a:lnTo>
                      <a:pt x="4629" y="5815"/>
                    </a:lnTo>
                    <a:lnTo>
                      <a:pt x="4629" y="6646"/>
                    </a:lnTo>
                    <a:lnTo>
                      <a:pt x="4629" y="6646"/>
                    </a:lnTo>
                    <a:lnTo>
                      <a:pt x="6171" y="7477"/>
                    </a:lnTo>
                    <a:lnTo>
                      <a:pt x="6171" y="7477"/>
                    </a:lnTo>
                    <a:lnTo>
                      <a:pt x="6171" y="8308"/>
                    </a:lnTo>
                    <a:lnTo>
                      <a:pt x="6171" y="9138"/>
                    </a:lnTo>
                    <a:lnTo>
                      <a:pt x="7714" y="9138"/>
                    </a:lnTo>
                    <a:lnTo>
                      <a:pt x="7714" y="9969"/>
                    </a:lnTo>
                    <a:lnTo>
                      <a:pt x="9257" y="11631"/>
                    </a:lnTo>
                    <a:lnTo>
                      <a:pt x="9257" y="12462"/>
                    </a:lnTo>
                    <a:lnTo>
                      <a:pt x="10800" y="14123"/>
                    </a:lnTo>
                    <a:lnTo>
                      <a:pt x="10800" y="15785"/>
                    </a:lnTo>
                    <a:lnTo>
                      <a:pt x="12343" y="18277"/>
                    </a:lnTo>
                    <a:lnTo>
                      <a:pt x="13886" y="21600"/>
                    </a:lnTo>
                    <a:lnTo>
                      <a:pt x="13886" y="21600"/>
                    </a:lnTo>
                    <a:lnTo>
                      <a:pt x="21600" y="1993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58" name="Shape 5458"/>
              <p:cNvSpPr/>
              <p:nvPr/>
            </p:nvSpPr>
            <p:spPr>
              <a:xfrm>
                <a:off x="1452562" y="1076325"/>
                <a:ext cx="23813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615"/>
                    </a:moveTo>
                    <a:lnTo>
                      <a:pt x="21600" y="16615"/>
                    </a:lnTo>
                    <a:lnTo>
                      <a:pt x="21600" y="16615"/>
                    </a:lnTo>
                    <a:lnTo>
                      <a:pt x="20160" y="16615"/>
                    </a:lnTo>
                    <a:lnTo>
                      <a:pt x="20160" y="16615"/>
                    </a:lnTo>
                    <a:lnTo>
                      <a:pt x="18720" y="16615"/>
                    </a:lnTo>
                    <a:lnTo>
                      <a:pt x="18720" y="16615"/>
                    </a:lnTo>
                    <a:lnTo>
                      <a:pt x="18720" y="15785"/>
                    </a:lnTo>
                    <a:lnTo>
                      <a:pt x="17280" y="15785"/>
                    </a:lnTo>
                    <a:lnTo>
                      <a:pt x="17280" y="14954"/>
                    </a:lnTo>
                    <a:lnTo>
                      <a:pt x="17280" y="14954"/>
                    </a:lnTo>
                    <a:lnTo>
                      <a:pt x="15840" y="14123"/>
                    </a:lnTo>
                    <a:lnTo>
                      <a:pt x="15840" y="14123"/>
                    </a:lnTo>
                    <a:lnTo>
                      <a:pt x="14400" y="13292"/>
                    </a:lnTo>
                    <a:lnTo>
                      <a:pt x="14400" y="13292"/>
                    </a:lnTo>
                    <a:lnTo>
                      <a:pt x="14400" y="12462"/>
                    </a:lnTo>
                    <a:lnTo>
                      <a:pt x="12960" y="11631"/>
                    </a:lnTo>
                    <a:lnTo>
                      <a:pt x="12960" y="11631"/>
                    </a:lnTo>
                    <a:lnTo>
                      <a:pt x="12960" y="9969"/>
                    </a:lnTo>
                    <a:lnTo>
                      <a:pt x="11520" y="9138"/>
                    </a:lnTo>
                    <a:lnTo>
                      <a:pt x="10080" y="7477"/>
                    </a:lnTo>
                    <a:lnTo>
                      <a:pt x="10080" y="5815"/>
                    </a:lnTo>
                    <a:lnTo>
                      <a:pt x="8640" y="3323"/>
                    </a:lnTo>
                    <a:lnTo>
                      <a:pt x="7200" y="0"/>
                    </a:lnTo>
                    <a:lnTo>
                      <a:pt x="0" y="1662"/>
                    </a:lnTo>
                    <a:lnTo>
                      <a:pt x="1440" y="4154"/>
                    </a:lnTo>
                    <a:lnTo>
                      <a:pt x="2880" y="6646"/>
                    </a:lnTo>
                    <a:lnTo>
                      <a:pt x="2880" y="8308"/>
                    </a:lnTo>
                    <a:lnTo>
                      <a:pt x="4320" y="9969"/>
                    </a:lnTo>
                    <a:lnTo>
                      <a:pt x="5760" y="11631"/>
                    </a:lnTo>
                    <a:lnTo>
                      <a:pt x="5760" y="13292"/>
                    </a:lnTo>
                    <a:lnTo>
                      <a:pt x="5760" y="13292"/>
                    </a:lnTo>
                    <a:lnTo>
                      <a:pt x="7200" y="14123"/>
                    </a:lnTo>
                    <a:lnTo>
                      <a:pt x="7200" y="14954"/>
                    </a:lnTo>
                    <a:lnTo>
                      <a:pt x="8640" y="15785"/>
                    </a:lnTo>
                    <a:lnTo>
                      <a:pt x="8640" y="16615"/>
                    </a:lnTo>
                    <a:lnTo>
                      <a:pt x="10080" y="16615"/>
                    </a:lnTo>
                    <a:lnTo>
                      <a:pt x="10080" y="17446"/>
                    </a:lnTo>
                    <a:lnTo>
                      <a:pt x="11520" y="18277"/>
                    </a:lnTo>
                    <a:lnTo>
                      <a:pt x="11520" y="18277"/>
                    </a:lnTo>
                    <a:lnTo>
                      <a:pt x="12960" y="19108"/>
                    </a:lnTo>
                    <a:lnTo>
                      <a:pt x="14400" y="19938"/>
                    </a:lnTo>
                    <a:lnTo>
                      <a:pt x="14400" y="19938"/>
                    </a:lnTo>
                    <a:lnTo>
                      <a:pt x="15840" y="20769"/>
                    </a:lnTo>
                    <a:lnTo>
                      <a:pt x="17280" y="20769"/>
                    </a:lnTo>
                    <a:lnTo>
                      <a:pt x="18720" y="20769"/>
                    </a:lnTo>
                    <a:lnTo>
                      <a:pt x="18720" y="21600"/>
                    </a:lnTo>
                    <a:lnTo>
                      <a:pt x="18720" y="21600"/>
                    </a:lnTo>
                    <a:lnTo>
                      <a:pt x="21600" y="1661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59" name="Shape 5459"/>
              <p:cNvSpPr/>
              <p:nvPr/>
            </p:nvSpPr>
            <p:spPr>
              <a:xfrm>
                <a:off x="1473200" y="1089025"/>
                <a:ext cx="38100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0"/>
                    </a:moveTo>
                    <a:lnTo>
                      <a:pt x="18900" y="0"/>
                    </a:lnTo>
                    <a:lnTo>
                      <a:pt x="17100" y="1200"/>
                    </a:lnTo>
                    <a:lnTo>
                      <a:pt x="16200" y="2400"/>
                    </a:lnTo>
                    <a:lnTo>
                      <a:pt x="14400" y="4800"/>
                    </a:lnTo>
                    <a:lnTo>
                      <a:pt x="13500" y="6000"/>
                    </a:lnTo>
                    <a:lnTo>
                      <a:pt x="12600" y="7200"/>
                    </a:lnTo>
                    <a:lnTo>
                      <a:pt x="10800" y="9600"/>
                    </a:lnTo>
                    <a:lnTo>
                      <a:pt x="9900" y="10800"/>
                    </a:lnTo>
                    <a:lnTo>
                      <a:pt x="9000" y="12000"/>
                    </a:lnTo>
                    <a:lnTo>
                      <a:pt x="8100" y="12000"/>
                    </a:lnTo>
                    <a:lnTo>
                      <a:pt x="8100" y="13200"/>
                    </a:lnTo>
                    <a:lnTo>
                      <a:pt x="7200" y="13200"/>
                    </a:lnTo>
                    <a:lnTo>
                      <a:pt x="7200" y="13200"/>
                    </a:lnTo>
                    <a:lnTo>
                      <a:pt x="6300" y="14400"/>
                    </a:lnTo>
                    <a:lnTo>
                      <a:pt x="5400" y="14400"/>
                    </a:lnTo>
                    <a:lnTo>
                      <a:pt x="5400" y="14400"/>
                    </a:lnTo>
                    <a:lnTo>
                      <a:pt x="4500" y="14400"/>
                    </a:lnTo>
                    <a:lnTo>
                      <a:pt x="4500" y="14400"/>
                    </a:lnTo>
                    <a:lnTo>
                      <a:pt x="4500" y="15600"/>
                    </a:lnTo>
                    <a:lnTo>
                      <a:pt x="3600" y="15600"/>
                    </a:lnTo>
                    <a:lnTo>
                      <a:pt x="3600" y="15600"/>
                    </a:lnTo>
                    <a:lnTo>
                      <a:pt x="2700" y="15600"/>
                    </a:lnTo>
                    <a:lnTo>
                      <a:pt x="2700" y="15600"/>
                    </a:lnTo>
                    <a:lnTo>
                      <a:pt x="1800" y="15600"/>
                    </a:lnTo>
                    <a:lnTo>
                      <a:pt x="1800" y="14400"/>
                    </a:lnTo>
                    <a:lnTo>
                      <a:pt x="0" y="21600"/>
                    </a:lnTo>
                    <a:lnTo>
                      <a:pt x="900" y="21600"/>
                    </a:lnTo>
                    <a:lnTo>
                      <a:pt x="1800" y="21600"/>
                    </a:lnTo>
                    <a:lnTo>
                      <a:pt x="2700" y="21600"/>
                    </a:lnTo>
                    <a:lnTo>
                      <a:pt x="3600" y="21600"/>
                    </a:lnTo>
                    <a:lnTo>
                      <a:pt x="4500" y="21600"/>
                    </a:lnTo>
                    <a:lnTo>
                      <a:pt x="5400" y="21600"/>
                    </a:lnTo>
                    <a:lnTo>
                      <a:pt x="5400" y="21600"/>
                    </a:lnTo>
                    <a:lnTo>
                      <a:pt x="6300" y="20400"/>
                    </a:lnTo>
                    <a:lnTo>
                      <a:pt x="7200" y="20400"/>
                    </a:lnTo>
                    <a:lnTo>
                      <a:pt x="8100" y="20400"/>
                    </a:lnTo>
                    <a:lnTo>
                      <a:pt x="8100" y="19200"/>
                    </a:lnTo>
                    <a:lnTo>
                      <a:pt x="9000" y="19200"/>
                    </a:lnTo>
                    <a:lnTo>
                      <a:pt x="9900" y="18000"/>
                    </a:lnTo>
                    <a:lnTo>
                      <a:pt x="10800" y="18000"/>
                    </a:lnTo>
                    <a:lnTo>
                      <a:pt x="11700" y="16800"/>
                    </a:lnTo>
                    <a:lnTo>
                      <a:pt x="11700" y="16800"/>
                    </a:lnTo>
                    <a:lnTo>
                      <a:pt x="12600" y="15600"/>
                    </a:lnTo>
                    <a:lnTo>
                      <a:pt x="14400" y="14400"/>
                    </a:lnTo>
                    <a:lnTo>
                      <a:pt x="15300" y="12000"/>
                    </a:lnTo>
                    <a:lnTo>
                      <a:pt x="17100" y="10800"/>
                    </a:lnTo>
                    <a:lnTo>
                      <a:pt x="18000" y="9600"/>
                    </a:lnTo>
                    <a:lnTo>
                      <a:pt x="19800" y="7200"/>
                    </a:lnTo>
                    <a:lnTo>
                      <a:pt x="20700" y="6000"/>
                    </a:lnTo>
                    <a:lnTo>
                      <a:pt x="21600" y="4800"/>
                    </a:lnTo>
                    <a:lnTo>
                      <a:pt x="21600" y="4800"/>
                    </a:lnTo>
                    <a:lnTo>
                      <a:pt x="189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60" name="Shape 5460"/>
              <p:cNvSpPr/>
              <p:nvPr/>
            </p:nvSpPr>
            <p:spPr>
              <a:xfrm>
                <a:off x="1506537" y="1074737"/>
                <a:ext cx="34926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62"/>
                    </a:moveTo>
                    <a:lnTo>
                      <a:pt x="21600" y="1662"/>
                    </a:lnTo>
                    <a:lnTo>
                      <a:pt x="20618" y="1662"/>
                    </a:lnTo>
                    <a:lnTo>
                      <a:pt x="19636" y="1662"/>
                    </a:lnTo>
                    <a:lnTo>
                      <a:pt x="19636" y="1662"/>
                    </a:lnTo>
                    <a:lnTo>
                      <a:pt x="18655" y="1662"/>
                    </a:lnTo>
                    <a:lnTo>
                      <a:pt x="18655" y="1662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5709" y="0"/>
                    </a:lnTo>
                    <a:lnTo>
                      <a:pt x="15709" y="0"/>
                    </a:lnTo>
                    <a:lnTo>
                      <a:pt x="14727" y="1662"/>
                    </a:lnTo>
                    <a:lnTo>
                      <a:pt x="13745" y="1662"/>
                    </a:lnTo>
                    <a:lnTo>
                      <a:pt x="13745" y="1662"/>
                    </a:lnTo>
                    <a:lnTo>
                      <a:pt x="12764" y="1662"/>
                    </a:lnTo>
                    <a:lnTo>
                      <a:pt x="11782" y="1662"/>
                    </a:lnTo>
                    <a:lnTo>
                      <a:pt x="11782" y="1662"/>
                    </a:lnTo>
                    <a:lnTo>
                      <a:pt x="10800" y="1662"/>
                    </a:lnTo>
                    <a:lnTo>
                      <a:pt x="9818" y="3323"/>
                    </a:lnTo>
                    <a:lnTo>
                      <a:pt x="9818" y="3323"/>
                    </a:lnTo>
                    <a:lnTo>
                      <a:pt x="8836" y="3323"/>
                    </a:lnTo>
                    <a:lnTo>
                      <a:pt x="7855" y="4985"/>
                    </a:lnTo>
                    <a:lnTo>
                      <a:pt x="7855" y="4985"/>
                    </a:lnTo>
                    <a:lnTo>
                      <a:pt x="6873" y="4985"/>
                    </a:lnTo>
                    <a:lnTo>
                      <a:pt x="5891" y="6646"/>
                    </a:lnTo>
                    <a:lnTo>
                      <a:pt x="5891" y="6646"/>
                    </a:lnTo>
                    <a:lnTo>
                      <a:pt x="3927" y="8308"/>
                    </a:lnTo>
                    <a:lnTo>
                      <a:pt x="2945" y="9969"/>
                    </a:lnTo>
                    <a:lnTo>
                      <a:pt x="982" y="13292"/>
                    </a:lnTo>
                    <a:lnTo>
                      <a:pt x="0" y="14954"/>
                    </a:lnTo>
                    <a:lnTo>
                      <a:pt x="2945" y="21600"/>
                    </a:lnTo>
                    <a:lnTo>
                      <a:pt x="4909" y="19938"/>
                    </a:lnTo>
                    <a:lnTo>
                      <a:pt x="5891" y="18277"/>
                    </a:lnTo>
                    <a:lnTo>
                      <a:pt x="6873" y="16615"/>
                    </a:lnTo>
                    <a:lnTo>
                      <a:pt x="8836" y="14954"/>
                    </a:lnTo>
                    <a:lnTo>
                      <a:pt x="8836" y="13292"/>
                    </a:lnTo>
                    <a:lnTo>
                      <a:pt x="9818" y="13292"/>
                    </a:lnTo>
                    <a:lnTo>
                      <a:pt x="9818" y="13292"/>
                    </a:lnTo>
                    <a:lnTo>
                      <a:pt x="10800" y="13292"/>
                    </a:lnTo>
                    <a:lnTo>
                      <a:pt x="10800" y="11631"/>
                    </a:lnTo>
                    <a:lnTo>
                      <a:pt x="11782" y="11631"/>
                    </a:lnTo>
                    <a:lnTo>
                      <a:pt x="11782" y="11631"/>
                    </a:lnTo>
                    <a:lnTo>
                      <a:pt x="12764" y="9969"/>
                    </a:lnTo>
                    <a:lnTo>
                      <a:pt x="12764" y="9969"/>
                    </a:lnTo>
                    <a:lnTo>
                      <a:pt x="13745" y="9969"/>
                    </a:lnTo>
                    <a:lnTo>
                      <a:pt x="13745" y="9969"/>
                    </a:lnTo>
                    <a:lnTo>
                      <a:pt x="14727" y="9969"/>
                    </a:lnTo>
                    <a:lnTo>
                      <a:pt x="14727" y="9969"/>
                    </a:lnTo>
                    <a:lnTo>
                      <a:pt x="15709" y="9969"/>
                    </a:lnTo>
                    <a:lnTo>
                      <a:pt x="15709" y="9969"/>
                    </a:lnTo>
                    <a:lnTo>
                      <a:pt x="15709" y="9969"/>
                    </a:lnTo>
                    <a:lnTo>
                      <a:pt x="16691" y="9969"/>
                    </a:lnTo>
                    <a:lnTo>
                      <a:pt x="16691" y="9969"/>
                    </a:lnTo>
                    <a:lnTo>
                      <a:pt x="17673" y="9969"/>
                    </a:lnTo>
                    <a:lnTo>
                      <a:pt x="17673" y="9969"/>
                    </a:lnTo>
                    <a:lnTo>
                      <a:pt x="18655" y="9969"/>
                    </a:lnTo>
                    <a:lnTo>
                      <a:pt x="18655" y="9969"/>
                    </a:lnTo>
                    <a:lnTo>
                      <a:pt x="19636" y="9969"/>
                    </a:lnTo>
                    <a:lnTo>
                      <a:pt x="20618" y="9969"/>
                    </a:lnTo>
                    <a:lnTo>
                      <a:pt x="20618" y="9969"/>
                    </a:lnTo>
                    <a:lnTo>
                      <a:pt x="21600" y="166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61" name="Shape 5461"/>
              <p:cNvSpPr/>
              <p:nvPr/>
            </p:nvSpPr>
            <p:spPr>
              <a:xfrm>
                <a:off x="1539875" y="1076325"/>
                <a:ext cx="25400" cy="317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360"/>
                    </a:moveTo>
                    <a:lnTo>
                      <a:pt x="21600" y="18360"/>
                    </a:lnTo>
                    <a:lnTo>
                      <a:pt x="21600" y="17280"/>
                    </a:lnTo>
                    <a:lnTo>
                      <a:pt x="20250" y="15120"/>
                    </a:lnTo>
                    <a:lnTo>
                      <a:pt x="18900" y="14040"/>
                    </a:lnTo>
                    <a:lnTo>
                      <a:pt x="17550" y="12960"/>
                    </a:lnTo>
                    <a:lnTo>
                      <a:pt x="17550" y="11880"/>
                    </a:lnTo>
                    <a:lnTo>
                      <a:pt x="16200" y="9720"/>
                    </a:lnTo>
                    <a:lnTo>
                      <a:pt x="14850" y="8640"/>
                    </a:lnTo>
                    <a:lnTo>
                      <a:pt x="13500" y="7560"/>
                    </a:lnTo>
                    <a:lnTo>
                      <a:pt x="13500" y="7560"/>
                    </a:lnTo>
                    <a:lnTo>
                      <a:pt x="13500" y="6480"/>
                    </a:lnTo>
                    <a:lnTo>
                      <a:pt x="12150" y="5400"/>
                    </a:lnTo>
                    <a:lnTo>
                      <a:pt x="12150" y="5400"/>
                    </a:lnTo>
                    <a:lnTo>
                      <a:pt x="10800" y="4320"/>
                    </a:lnTo>
                    <a:lnTo>
                      <a:pt x="10800" y="4320"/>
                    </a:lnTo>
                    <a:lnTo>
                      <a:pt x="9450" y="3240"/>
                    </a:lnTo>
                    <a:lnTo>
                      <a:pt x="9450" y="3240"/>
                    </a:lnTo>
                    <a:lnTo>
                      <a:pt x="8100" y="2160"/>
                    </a:lnTo>
                    <a:lnTo>
                      <a:pt x="6750" y="2160"/>
                    </a:lnTo>
                    <a:lnTo>
                      <a:pt x="6750" y="2160"/>
                    </a:lnTo>
                    <a:lnTo>
                      <a:pt x="5400" y="1080"/>
                    </a:lnTo>
                    <a:lnTo>
                      <a:pt x="4050" y="1080"/>
                    </a:lnTo>
                    <a:lnTo>
                      <a:pt x="2700" y="1080"/>
                    </a:lnTo>
                    <a:lnTo>
                      <a:pt x="2700" y="0"/>
                    </a:lnTo>
                    <a:lnTo>
                      <a:pt x="1350" y="0"/>
                    </a:lnTo>
                    <a:lnTo>
                      <a:pt x="0" y="5400"/>
                    </a:lnTo>
                    <a:lnTo>
                      <a:pt x="0" y="6480"/>
                    </a:lnTo>
                    <a:lnTo>
                      <a:pt x="1350" y="6480"/>
                    </a:lnTo>
                    <a:lnTo>
                      <a:pt x="1350" y="6480"/>
                    </a:lnTo>
                    <a:lnTo>
                      <a:pt x="2700" y="6480"/>
                    </a:lnTo>
                    <a:lnTo>
                      <a:pt x="2700" y="6480"/>
                    </a:lnTo>
                    <a:lnTo>
                      <a:pt x="2700" y="7560"/>
                    </a:lnTo>
                    <a:lnTo>
                      <a:pt x="4050" y="7560"/>
                    </a:lnTo>
                    <a:lnTo>
                      <a:pt x="4050" y="7560"/>
                    </a:lnTo>
                    <a:lnTo>
                      <a:pt x="5400" y="7560"/>
                    </a:lnTo>
                    <a:lnTo>
                      <a:pt x="5400" y="8640"/>
                    </a:lnTo>
                    <a:lnTo>
                      <a:pt x="5400" y="8640"/>
                    </a:lnTo>
                    <a:lnTo>
                      <a:pt x="6750" y="8640"/>
                    </a:lnTo>
                    <a:lnTo>
                      <a:pt x="6750" y="9720"/>
                    </a:lnTo>
                    <a:lnTo>
                      <a:pt x="6750" y="9720"/>
                    </a:lnTo>
                    <a:lnTo>
                      <a:pt x="8100" y="10800"/>
                    </a:lnTo>
                    <a:lnTo>
                      <a:pt x="8100" y="10800"/>
                    </a:lnTo>
                    <a:lnTo>
                      <a:pt x="9450" y="11880"/>
                    </a:lnTo>
                    <a:lnTo>
                      <a:pt x="9450" y="12960"/>
                    </a:lnTo>
                    <a:lnTo>
                      <a:pt x="10800" y="14040"/>
                    </a:lnTo>
                    <a:lnTo>
                      <a:pt x="12150" y="15120"/>
                    </a:lnTo>
                    <a:lnTo>
                      <a:pt x="12150" y="17280"/>
                    </a:lnTo>
                    <a:lnTo>
                      <a:pt x="13500" y="18360"/>
                    </a:lnTo>
                    <a:lnTo>
                      <a:pt x="14850" y="19440"/>
                    </a:lnTo>
                    <a:lnTo>
                      <a:pt x="16200" y="21600"/>
                    </a:lnTo>
                    <a:lnTo>
                      <a:pt x="16200" y="21600"/>
                    </a:lnTo>
                    <a:lnTo>
                      <a:pt x="21600" y="1836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62" name="Shape 5462"/>
              <p:cNvSpPr/>
              <p:nvPr/>
            </p:nvSpPr>
            <p:spPr>
              <a:xfrm>
                <a:off x="1558925" y="1103312"/>
                <a:ext cx="26988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2600"/>
                    </a:moveTo>
                    <a:lnTo>
                      <a:pt x="21600" y="12600"/>
                    </a:lnTo>
                    <a:lnTo>
                      <a:pt x="19059" y="12600"/>
                    </a:lnTo>
                    <a:lnTo>
                      <a:pt x="17788" y="10800"/>
                    </a:lnTo>
                    <a:lnTo>
                      <a:pt x="16518" y="10800"/>
                    </a:lnTo>
                    <a:lnTo>
                      <a:pt x="15247" y="10800"/>
                    </a:lnTo>
                    <a:lnTo>
                      <a:pt x="13976" y="10800"/>
                    </a:lnTo>
                    <a:lnTo>
                      <a:pt x="12706" y="9000"/>
                    </a:lnTo>
                    <a:lnTo>
                      <a:pt x="12706" y="9000"/>
                    </a:lnTo>
                    <a:lnTo>
                      <a:pt x="12706" y="9000"/>
                    </a:lnTo>
                    <a:lnTo>
                      <a:pt x="11435" y="9000"/>
                    </a:lnTo>
                    <a:lnTo>
                      <a:pt x="11435" y="7200"/>
                    </a:lnTo>
                    <a:lnTo>
                      <a:pt x="11435" y="7200"/>
                    </a:lnTo>
                    <a:lnTo>
                      <a:pt x="10165" y="7200"/>
                    </a:lnTo>
                    <a:lnTo>
                      <a:pt x="10165" y="5400"/>
                    </a:lnTo>
                    <a:lnTo>
                      <a:pt x="8894" y="5400"/>
                    </a:lnTo>
                    <a:lnTo>
                      <a:pt x="8894" y="5400"/>
                    </a:lnTo>
                    <a:lnTo>
                      <a:pt x="8894" y="5400"/>
                    </a:lnTo>
                    <a:lnTo>
                      <a:pt x="7624" y="3600"/>
                    </a:lnTo>
                    <a:lnTo>
                      <a:pt x="7624" y="3600"/>
                    </a:lnTo>
                    <a:lnTo>
                      <a:pt x="7624" y="1800"/>
                    </a:lnTo>
                    <a:lnTo>
                      <a:pt x="6353" y="1800"/>
                    </a:lnTo>
                    <a:lnTo>
                      <a:pt x="6353" y="0"/>
                    </a:lnTo>
                    <a:lnTo>
                      <a:pt x="5082" y="0"/>
                    </a:lnTo>
                    <a:lnTo>
                      <a:pt x="0" y="5400"/>
                    </a:lnTo>
                    <a:lnTo>
                      <a:pt x="0" y="5400"/>
                    </a:lnTo>
                    <a:lnTo>
                      <a:pt x="1271" y="7200"/>
                    </a:lnTo>
                    <a:lnTo>
                      <a:pt x="1271" y="9000"/>
                    </a:lnTo>
                    <a:lnTo>
                      <a:pt x="2541" y="9000"/>
                    </a:lnTo>
                    <a:lnTo>
                      <a:pt x="2541" y="10800"/>
                    </a:lnTo>
                    <a:lnTo>
                      <a:pt x="3812" y="10800"/>
                    </a:lnTo>
                    <a:lnTo>
                      <a:pt x="3812" y="12600"/>
                    </a:lnTo>
                    <a:lnTo>
                      <a:pt x="5082" y="12600"/>
                    </a:lnTo>
                    <a:lnTo>
                      <a:pt x="5082" y="14400"/>
                    </a:lnTo>
                    <a:lnTo>
                      <a:pt x="6353" y="14400"/>
                    </a:lnTo>
                    <a:lnTo>
                      <a:pt x="7624" y="16200"/>
                    </a:lnTo>
                    <a:lnTo>
                      <a:pt x="7624" y="16200"/>
                    </a:lnTo>
                    <a:lnTo>
                      <a:pt x="8894" y="16200"/>
                    </a:lnTo>
                    <a:lnTo>
                      <a:pt x="8894" y="16200"/>
                    </a:lnTo>
                    <a:lnTo>
                      <a:pt x="8894" y="18000"/>
                    </a:lnTo>
                    <a:lnTo>
                      <a:pt x="10165" y="18000"/>
                    </a:lnTo>
                    <a:lnTo>
                      <a:pt x="11435" y="19800"/>
                    </a:lnTo>
                    <a:lnTo>
                      <a:pt x="12706" y="19800"/>
                    </a:lnTo>
                    <a:lnTo>
                      <a:pt x="13976" y="19800"/>
                    </a:lnTo>
                    <a:lnTo>
                      <a:pt x="15247" y="19800"/>
                    </a:lnTo>
                    <a:lnTo>
                      <a:pt x="17788" y="21600"/>
                    </a:lnTo>
                    <a:lnTo>
                      <a:pt x="20329" y="21600"/>
                    </a:lnTo>
                    <a:lnTo>
                      <a:pt x="20329" y="21600"/>
                    </a:lnTo>
                    <a:lnTo>
                      <a:pt x="21600" y="12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63" name="Shape 5463"/>
              <p:cNvSpPr/>
              <p:nvPr/>
            </p:nvSpPr>
            <p:spPr>
              <a:xfrm>
                <a:off x="1584325" y="1114425"/>
                <a:ext cx="44450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9600"/>
                    </a:moveTo>
                    <a:lnTo>
                      <a:pt x="20057" y="7200"/>
                    </a:lnTo>
                    <a:lnTo>
                      <a:pt x="19286" y="7200"/>
                    </a:lnTo>
                    <a:lnTo>
                      <a:pt x="17743" y="4800"/>
                    </a:lnTo>
                    <a:lnTo>
                      <a:pt x="16971" y="4800"/>
                    </a:lnTo>
                    <a:lnTo>
                      <a:pt x="15429" y="4800"/>
                    </a:lnTo>
                    <a:lnTo>
                      <a:pt x="13114" y="2400"/>
                    </a:lnTo>
                    <a:lnTo>
                      <a:pt x="11571" y="2400"/>
                    </a:lnTo>
                    <a:lnTo>
                      <a:pt x="10800" y="2400"/>
                    </a:lnTo>
                    <a:lnTo>
                      <a:pt x="9257" y="2400"/>
                    </a:lnTo>
                    <a:lnTo>
                      <a:pt x="8486" y="2400"/>
                    </a:lnTo>
                    <a:lnTo>
                      <a:pt x="6943" y="2400"/>
                    </a:lnTo>
                    <a:lnTo>
                      <a:pt x="6171" y="2400"/>
                    </a:lnTo>
                    <a:lnTo>
                      <a:pt x="5400" y="2400"/>
                    </a:lnTo>
                    <a:lnTo>
                      <a:pt x="4629" y="2400"/>
                    </a:lnTo>
                    <a:lnTo>
                      <a:pt x="3857" y="2400"/>
                    </a:lnTo>
                    <a:lnTo>
                      <a:pt x="3086" y="2400"/>
                    </a:lnTo>
                    <a:lnTo>
                      <a:pt x="2314" y="2400"/>
                    </a:lnTo>
                    <a:lnTo>
                      <a:pt x="2314" y="2400"/>
                    </a:lnTo>
                    <a:lnTo>
                      <a:pt x="1543" y="0"/>
                    </a:lnTo>
                    <a:lnTo>
                      <a:pt x="771" y="0"/>
                    </a:lnTo>
                    <a:lnTo>
                      <a:pt x="0" y="12000"/>
                    </a:lnTo>
                    <a:lnTo>
                      <a:pt x="771" y="14400"/>
                    </a:lnTo>
                    <a:lnTo>
                      <a:pt x="1543" y="14400"/>
                    </a:lnTo>
                    <a:lnTo>
                      <a:pt x="2314" y="14400"/>
                    </a:lnTo>
                    <a:lnTo>
                      <a:pt x="2314" y="14400"/>
                    </a:lnTo>
                    <a:lnTo>
                      <a:pt x="3857" y="14400"/>
                    </a:lnTo>
                    <a:lnTo>
                      <a:pt x="4629" y="14400"/>
                    </a:lnTo>
                    <a:lnTo>
                      <a:pt x="5400" y="14400"/>
                    </a:lnTo>
                    <a:lnTo>
                      <a:pt x="6171" y="14400"/>
                    </a:lnTo>
                    <a:lnTo>
                      <a:pt x="6943" y="14400"/>
                    </a:lnTo>
                    <a:lnTo>
                      <a:pt x="8486" y="14400"/>
                    </a:lnTo>
                    <a:lnTo>
                      <a:pt x="9257" y="14400"/>
                    </a:lnTo>
                    <a:lnTo>
                      <a:pt x="10029" y="14400"/>
                    </a:lnTo>
                    <a:lnTo>
                      <a:pt x="11571" y="16800"/>
                    </a:lnTo>
                    <a:lnTo>
                      <a:pt x="13114" y="16800"/>
                    </a:lnTo>
                    <a:lnTo>
                      <a:pt x="13886" y="16800"/>
                    </a:lnTo>
                    <a:lnTo>
                      <a:pt x="16200" y="19200"/>
                    </a:lnTo>
                    <a:lnTo>
                      <a:pt x="16971" y="19200"/>
                    </a:lnTo>
                    <a:lnTo>
                      <a:pt x="18514" y="19200"/>
                    </a:lnTo>
                    <a:lnTo>
                      <a:pt x="19286" y="19200"/>
                    </a:lnTo>
                    <a:lnTo>
                      <a:pt x="20829" y="21600"/>
                    </a:lnTo>
                    <a:lnTo>
                      <a:pt x="21600" y="9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64" name="Shape 5464"/>
              <p:cNvSpPr/>
              <p:nvPr/>
            </p:nvSpPr>
            <p:spPr>
              <a:xfrm>
                <a:off x="1577975" y="1079500"/>
                <a:ext cx="92075" cy="698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182"/>
                    </a:moveTo>
                    <a:lnTo>
                      <a:pt x="4097" y="0"/>
                    </a:lnTo>
                    <a:lnTo>
                      <a:pt x="4097" y="0"/>
                    </a:lnTo>
                    <a:lnTo>
                      <a:pt x="4097" y="0"/>
                    </a:lnTo>
                    <a:lnTo>
                      <a:pt x="4097" y="0"/>
                    </a:lnTo>
                    <a:lnTo>
                      <a:pt x="4097" y="0"/>
                    </a:lnTo>
                    <a:lnTo>
                      <a:pt x="4097" y="0"/>
                    </a:lnTo>
                    <a:lnTo>
                      <a:pt x="4097" y="491"/>
                    </a:lnTo>
                    <a:lnTo>
                      <a:pt x="4469" y="491"/>
                    </a:lnTo>
                    <a:lnTo>
                      <a:pt x="4469" y="491"/>
                    </a:lnTo>
                    <a:lnTo>
                      <a:pt x="4469" y="491"/>
                    </a:lnTo>
                    <a:lnTo>
                      <a:pt x="4469" y="491"/>
                    </a:lnTo>
                    <a:lnTo>
                      <a:pt x="4469" y="982"/>
                    </a:lnTo>
                    <a:lnTo>
                      <a:pt x="4469" y="982"/>
                    </a:lnTo>
                    <a:lnTo>
                      <a:pt x="4469" y="982"/>
                    </a:lnTo>
                    <a:lnTo>
                      <a:pt x="4469" y="982"/>
                    </a:lnTo>
                    <a:lnTo>
                      <a:pt x="4469" y="982"/>
                    </a:lnTo>
                    <a:lnTo>
                      <a:pt x="4469" y="1473"/>
                    </a:lnTo>
                    <a:lnTo>
                      <a:pt x="4469" y="1473"/>
                    </a:lnTo>
                    <a:lnTo>
                      <a:pt x="4469" y="1473"/>
                    </a:lnTo>
                    <a:lnTo>
                      <a:pt x="4469" y="1473"/>
                    </a:lnTo>
                    <a:lnTo>
                      <a:pt x="4469" y="1473"/>
                    </a:lnTo>
                    <a:lnTo>
                      <a:pt x="4469" y="1964"/>
                    </a:lnTo>
                    <a:lnTo>
                      <a:pt x="4469" y="1964"/>
                    </a:lnTo>
                    <a:lnTo>
                      <a:pt x="4469" y="1964"/>
                    </a:lnTo>
                    <a:lnTo>
                      <a:pt x="4469" y="1964"/>
                    </a:lnTo>
                    <a:lnTo>
                      <a:pt x="4469" y="1964"/>
                    </a:lnTo>
                    <a:lnTo>
                      <a:pt x="4469" y="2455"/>
                    </a:lnTo>
                    <a:lnTo>
                      <a:pt x="4469" y="2455"/>
                    </a:lnTo>
                    <a:lnTo>
                      <a:pt x="4469" y="2455"/>
                    </a:lnTo>
                    <a:lnTo>
                      <a:pt x="4469" y="2455"/>
                    </a:lnTo>
                    <a:lnTo>
                      <a:pt x="4469" y="2455"/>
                    </a:lnTo>
                    <a:lnTo>
                      <a:pt x="4469" y="2455"/>
                    </a:lnTo>
                    <a:lnTo>
                      <a:pt x="4469" y="2945"/>
                    </a:lnTo>
                    <a:lnTo>
                      <a:pt x="4469" y="2945"/>
                    </a:lnTo>
                    <a:lnTo>
                      <a:pt x="4469" y="2945"/>
                    </a:lnTo>
                    <a:lnTo>
                      <a:pt x="4469" y="2945"/>
                    </a:lnTo>
                    <a:lnTo>
                      <a:pt x="4469" y="2945"/>
                    </a:lnTo>
                    <a:lnTo>
                      <a:pt x="4469" y="3436"/>
                    </a:lnTo>
                    <a:lnTo>
                      <a:pt x="4469" y="3436"/>
                    </a:lnTo>
                    <a:lnTo>
                      <a:pt x="4469" y="3436"/>
                    </a:lnTo>
                    <a:lnTo>
                      <a:pt x="4469" y="3436"/>
                    </a:lnTo>
                    <a:lnTo>
                      <a:pt x="4469" y="3436"/>
                    </a:lnTo>
                    <a:lnTo>
                      <a:pt x="4469" y="3927"/>
                    </a:lnTo>
                    <a:lnTo>
                      <a:pt x="4469" y="3927"/>
                    </a:lnTo>
                    <a:lnTo>
                      <a:pt x="4469" y="3927"/>
                    </a:lnTo>
                    <a:lnTo>
                      <a:pt x="4469" y="3927"/>
                    </a:lnTo>
                    <a:lnTo>
                      <a:pt x="4469" y="3927"/>
                    </a:lnTo>
                    <a:lnTo>
                      <a:pt x="4841" y="4418"/>
                    </a:lnTo>
                    <a:lnTo>
                      <a:pt x="4841" y="4418"/>
                    </a:lnTo>
                    <a:lnTo>
                      <a:pt x="4841" y="4418"/>
                    </a:lnTo>
                    <a:lnTo>
                      <a:pt x="4841" y="4418"/>
                    </a:lnTo>
                    <a:lnTo>
                      <a:pt x="4841" y="4418"/>
                    </a:lnTo>
                    <a:lnTo>
                      <a:pt x="4841" y="4418"/>
                    </a:lnTo>
                    <a:lnTo>
                      <a:pt x="4841" y="4909"/>
                    </a:lnTo>
                    <a:lnTo>
                      <a:pt x="4841" y="4909"/>
                    </a:lnTo>
                    <a:lnTo>
                      <a:pt x="4841" y="4909"/>
                    </a:lnTo>
                    <a:lnTo>
                      <a:pt x="4841" y="4909"/>
                    </a:lnTo>
                    <a:lnTo>
                      <a:pt x="4841" y="4909"/>
                    </a:lnTo>
                    <a:lnTo>
                      <a:pt x="4841" y="5400"/>
                    </a:lnTo>
                    <a:lnTo>
                      <a:pt x="4841" y="5400"/>
                    </a:lnTo>
                    <a:lnTo>
                      <a:pt x="4841" y="5400"/>
                    </a:lnTo>
                    <a:lnTo>
                      <a:pt x="4841" y="5400"/>
                    </a:lnTo>
                    <a:lnTo>
                      <a:pt x="4841" y="5400"/>
                    </a:lnTo>
                    <a:lnTo>
                      <a:pt x="4841" y="5400"/>
                    </a:lnTo>
                    <a:lnTo>
                      <a:pt x="4841" y="5891"/>
                    </a:lnTo>
                    <a:lnTo>
                      <a:pt x="4841" y="5891"/>
                    </a:lnTo>
                    <a:lnTo>
                      <a:pt x="4841" y="5891"/>
                    </a:lnTo>
                    <a:lnTo>
                      <a:pt x="4841" y="5891"/>
                    </a:lnTo>
                    <a:lnTo>
                      <a:pt x="4841" y="5891"/>
                    </a:lnTo>
                    <a:lnTo>
                      <a:pt x="4841" y="6382"/>
                    </a:lnTo>
                    <a:lnTo>
                      <a:pt x="4841" y="6382"/>
                    </a:lnTo>
                    <a:lnTo>
                      <a:pt x="4841" y="6382"/>
                    </a:lnTo>
                    <a:lnTo>
                      <a:pt x="4841" y="6382"/>
                    </a:lnTo>
                    <a:lnTo>
                      <a:pt x="4841" y="6382"/>
                    </a:lnTo>
                    <a:lnTo>
                      <a:pt x="4841" y="6873"/>
                    </a:lnTo>
                    <a:lnTo>
                      <a:pt x="4841" y="6873"/>
                    </a:lnTo>
                    <a:lnTo>
                      <a:pt x="4841" y="6873"/>
                    </a:lnTo>
                    <a:lnTo>
                      <a:pt x="4841" y="6873"/>
                    </a:lnTo>
                    <a:lnTo>
                      <a:pt x="4841" y="6873"/>
                    </a:lnTo>
                    <a:lnTo>
                      <a:pt x="4841" y="6873"/>
                    </a:lnTo>
                    <a:lnTo>
                      <a:pt x="4841" y="7364"/>
                    </a:lnTo>
                    <a:lnTo>
                      <a:pt x="4841" y="7364"/>
                    </a:lnTo>
                    <a:lnTo>
                      <a:pt x="4841" y="7364"/>
                    </a:lnTo>
                    <a:lnTo>
                      <a:pt x="4841" y="7364"/>
                    </a:lnTo>
                    <a:lnTo>
                      <a:pt x="4841" y="7364"/>
                    </a:lnTo>
                    <a:lnTo>
                      <a:pt x="4841" y="7364"/>
                    </a:lnTo>
                    <a:lnTo>
                      <a:pt x="4469" y="7855"/>
                    </a:lnTo>
                    <a:lnTo>
                      <a:pt x="4469" y="7855"/>
                    </a:lnTo>
                    <a:lnTo>
                      <a:pt x="4469" y="7855"/>
                    </a:lnTo>
                    <a:lnTo>
                      <a:pt x="4469" y="7855"/>
                    </a:lnTo>
                    <a:lnTo>
                      <a:pt x="4469" y="7855"/>
                    </a:lnTo>
                    <a:lnTo>
                      <a:pt x="4469" y="8345"/>
                    </a:lnTo>
                    <a:lnTo>
                      <a:pt x="4469" y="8345"/>
                    </a:lnTo>
                    <a:lnTo>
                      <a:pt x="4469" y="8345"/>
                    </a:lnTo>
                    <a:lnTo>
                      <a:pt x="4469" y="8345"/>
                    </a:lnTo>
                    <a:lnTo>
                      <a:pt x="4469" y="8345"/>
                    </a:lnTo>
                    <a:lnTo>
                      <a:pt x="4469" y="8345"/>
                    </a:lnTo>
                    <a:lnTo>
                      <a:pt x="4469" y="8836"/>
                    </a:lnTo>
                    <a:lnTo>
                      <a:pt x="4469" y="8836"/>
                    </a:lnTo>
                    <a:lnTo>
                      <a:pt x="4469" y="8836"/>
                    </a:lnTo>
                    <a:lnTo>
                      <a:pt x="4469" y="8836"/>
                    </a:lnTo>
                    <a:lnTo>
                      <a:pt x="4469" y="8836"/>
                    </a:lnTo>
                    <a:lnTo>
                      <a:pt x="4469" y="8836"/>
                    </a:lnTo>
                    <a:lnTo>
                      <a:pt x="4469" y="9327"/>
                    </a:lnTo>
                    <a:lnTo>
                      <a:pt x="4469" y="9327"/>
                    </a:lnTo>
                    <a:lnTo>
                      <a:pt x="4469" y="9327"/>
                    </a:lnTo>
                    <a:lnTo>
                      <a:pt x="4469" y="9327"/>
                    </a:lnTo>
                    <a:lnTo>
                      <a:pt x="4469" y="9818"/>
                    </a:lnTo>
                    <a:lnTo>
                      <a:pt x="4469" y="9818"/>
                    </a:lnTo>
                    <a:lnTo>
                      <a:pt x="4469" y="9818"/>
                    </a:lnTo>
                    <a:lnTo>
                      <a:pt x="4469" y="9818"/>
                    </a:lnTo>
                    <a:lnTo>
                      <a:pt x="4469" y="9818"/>
                    </a:lnTo>
                    <a:lnTo>
                      <a:pt x="4469" y="9818"/>
                    </a:lnTo>
                    <a:lnTo>
                      <a:pt x="4469" y="9818"/>
                    </a:lnTo>
                    <a:lnTo>
                      <a:pt x="4469" y="10309"/>
                    </a:lnTo>
                    <a:lnTo>
                      <a:pt x="4469" y="10309"/>
                    </a:lnTo>
                    <a:lnTo>
                      <a:pt x="4469" y="10309"/>
                    </a:lnTo>
                    <a:lnTo>
                      <a:pt x="4469" y="10309"/>
                    </a:lnTo>
                    <a:lnTo>
                      <a:pt x="4469" y="10309"/>
                    </a:lnTo>
                    <a:lnTo>
                      <a:pt x="4469" y="10309"/>
                    </a:lnTo>
                    <a:lnTo>
                      <a:pt x="4469" y="10800"/>
                    </a:lnTo>
                    <a:lnTo>
                      <a:pt x="4469" y="10800"/>
                    </a:lnTo>
                    <a:lnTo>
                      <a:pt x="4469" y="10800"/>
                    </a:lnTo>
                    <a:lnTo>
                      <a:pt x="4469" y="10800"/>
                    </a:lnTo>
                    <a:lnTo>
                      <a:pt x="4469" y="10800"/>
                    </a:lnTo>
                    <a:lnTo>
                      <a:pt x="4469" y="11291"/>
                    </a:lnTo>
                    <a:lnTo>
                      <a:pt x="4097" y="11291"/>
                    </a:lnTo>
                    <a:lnTo>
                      <a:pt x="4097" y="11291"/>
                    </a:lnTo>
                    <a:lnTo>
                      <a:pt x="4097" y="11291"/>
                    </a:lnTo>
                    <a:lnTo>
                      <a:pt x="4097" y="11291"/>
                    </a:lnTo>
                    <a:lnTo>
                      <a:pt x="4097" y="11291"/>
                    </a:lnTo>
                    <a:lnTo>
                      <a:pt x="4097" y="11782"/>
                    </a:lnTo>
                    <a:lnTo>
                      <a:pt x="4097" y="11782"/>
                    </a:lnTo>
                    <a:lnTo>
                      <a:pt x="4097" y="11782"/>
                    </a:lnTo>
                    <a:lnTo>
                      <a:pt x="4097" y="11782"/>
                    </a:lnTo>
                    <a:lnTo>
                      <a:pt x="4097" y="11782"/>
                    </a:lnTo>
                    <a:lnTo>
                      <a:pt x="4097" y="11782"/>
                    </a:lnTo>
                    <a:lnTo>
                      <a:pt x="4097" y="12273"/>
                    </a:lnTo>
                    <a:lnTo>
                      <a:pt x="4097" y="12273"/>
                    </a:lnTo>
                    <a:lnTo>
                      <a:pt x="4097" y="12273"/>
                    </a:lnTo>
                    <a:lnTo>
                      <a:pt x="4097" y="12273"/>
                    </a:lnTo>
                    <a:lnTo>
                      <a:pt x="4097" y="12273"/>
                    </a:lnTo>
                    <a:lnTo>
                      <a:pt x="4097" y="12764"/>
                    </a:lnTo>
                    <a:lnTo>
                      <a:pt x="4097" y="12764"/>
                    </a:lnTo>
                    <a:lnTo>
                      <a:pt x="4097" y="12764"/>
                    </a:lnTo>
                    <a:lnTo>
                      <a:pt x="3724" y="12764"/>
                    </a:lnTo>
                    <a:lnTo>
                      <a:pt x="3724" y="12764"/>
                    </a:lnTo>
                    <a:lnTo>
                      <a:pt x="3724" y="12764"/>
                    </a:lnTo>
                    <a:lnTo>
                      <a:pt x="3724" y="13255"/>
                    </a:lnTo>
                    <a:lnTo>
                      <a:pt x="3724" y="13255"/>
                    </a:lnTo>
                    <a:lnTo>
                      <a:pt x="3724" y="13255"/>
                    </a:lnTo>
                    <a:lnTo>
                      <a:pt x="3724" y="13255"/>
                    </a:lnTo>
                    <a:lnTo>
                      <a:pt x="3724" y="13255"/>
                    </a:lnTo>
                    <a:lnTo>
                      <a:pt x="3724" y="13255"/>
                    </a:lnTo>
                    <a:lnTo>
                      <a:pt x="3724" y="13745"/>
                    </a:lnTo>
                    <a:lnTo>
                      <a:pt x="3724" y="13745"/>
                    </a:lnTo>
                    <a:lnTo>
                      <a:pt x="3724" y="13745"/>
                    </a:lnTo>
                    <a:lnTo>
                      <a:pt x="3724" y="13745"/>
                    </a:lnTo>
                    <a:lnTo>
                      <a:pt x="3724" y="13745"/>
                    </a:lnTo>
                    <a:lnTo>
                      <a:pt x="3724" y="13745"/>
                    </a:lnTo>
                    <a:lnTo>
                      <a:pt x="3724" y="14236"/>
                    </a:lnTo>
                    <a:lnTo>
                      <a:pt x="3724" y="14236"/>
                    </a:lnTo>
                    <a:lnTo>
                      <a:pt x="3724" y="14236"/>
                    </a:lnTo>
                    <a:lnTo>
                      <a:pt x="3352" y="14236"/>
                    </a:lnTo>
                    <a:lnTo>
                      <a:pt x="3352" y="14236"/>
                    </a:lnTo>
                    <a:lnTo>
                      <a:pt x="3352" y="14236"/>
                    </a:lnTo>
                    <a:lnTo>
                      <a:pt x="3352" y="14727"/>
                    </a:lnTo>
                    <a:lnTo>
                      <a:pt x="3352" y="14727"/>
                    </a:lnTo>
                    <a:lnTo>
                      <a:pt x="3352" y="14727"/>
                    </a:lnTo>
                    <a:lnTo>
                      <a:pt x="3352" y="14727"/>
                    </a:lnTo>
                    <a:lnTo>
                      <a:pt x="3352" y="14727"/>
                    </a:lnTo>
                    <a:lnTo>
                      <a:pt x="3352" y="14727"/>
                    </a:lnTo>
                    <a:lnTo>
                      <a:pt x="3352" y="15218"/>
                    </a:lnTo>
                    <a:lnTo>
                      <a:pt x="3352" y="15218"/>
                    </a:lnTo>
                    <a:lnTo>
                      <a:pt x="3352" y="15218"/>
                    </a:lnTo>
                    <a:lnTo>
                      <a:pt x="3352" y="15218"/>
                    </a:lnTo>
                    <a:lnTo>
                      <a:pt x="3352" y="15218"/>
                    </a:lnTo>
                    <a:lnTo>
                      <a:pt x="3352" y="15709"/>
                    </a:lnTo>
                    <a:lnTo>
                      <a:pt x="2979" y="15709"/>
                    </a:lnTo>
                    <a:lnTo>
                      <a:pt x="2979" y="15709"/>
                    </a:lnTo>
                    <a:lnTo>
                      <a:pt x="2979" y="15709"/>
                    </a:lnTo>
                    <a:lnTo>
                      <a:pt x="2979" y="15709"/>
                    </a:lnTo>
                    <a:lnTo>
                      <a:pt x="2979" y="15709"/>
                    </a:lnTo>
                    <a:lnTo>
                      <a:pt x="2979" y="15709"/>
                    </a:lnTo>
                    <a:lnTo>
                      <a:pt x="2979" y="16200"/>
                    </a:lnTo>
                    <a:lnTo>
                      <a:pt x="2979" y="16200"/>
                    </a:lnTo>
                    <a:lnTo>
                      <a:pt x="2979" y="16200"/>
                    </a:lnTo>
                    <a:lnTo>
                      <a:pt x="2979" y="16200"/>
                    </a:lnTo>
                    <a:lnTo>
                      <a:pt x="2979" y="16200"/>
                    </a:lnTo>
                    <a:lnTo>
                      <a:pt x="2607" y="16200"/>
                    </a:lnTo>
                    <a:lnTo>
                      <a:pt x="2607" y="16200"/>
                    </a:lnTo>
                    <a:lnTo>
                      <a:pt x="2607" y="16691"/>
                    </a:lnTo>
                    <a:lnTo>
                      <a:pt x="2607" y="16691"/>
                    </a:lnTo>
                    <a:lnTo>
                      <a:pt x="2607" y="16691"/>
                    </a:lnTo>
                    <a:lnTo>
                      <a:pt x="2607" y="16691"/>
                    </a:lnTo>
                    <a:lnTo>
                      <a:pt x="2607" y="16691"/>
                    </a:lnTo>
                    <a:lnTo>
                      <a:pt x="2607" y="17182"/>
                    </a:lnTo>
                    <a:lnTo>
                      <a:pt x="2607" y="17182"/>
                    </a:lnTo>
                    <a:lnTo>
                      <a:pt x="2607" y="17182"/>
                    </a:lnTo>
                    <a:lnTo>
                      <a:pt x="2607" y="17182"/>
                    </a:lnTo>
                    <a:lnTo>
                      <a:pt x="2607" y="17182"/>
                    </a:lnTo>
                    <a:lnTo>
                      <a:pt x="2234" y="17182"/>
                    </a:lnTo>
                    <a:lnTo>
                      <a:pt x="2234" y="17673"/>
                    </a:lnTo>
                    <a:lnTo>
                      <a:pt x="2234" y="17673"/>
                    </a:lnTo>
                    <a:lnTo>
                      <a:pt x="2234" y="17673"/>
                    </a:lnTo>
                    <a:lnTo>
                      <a:pt x="2234" y="17673"/>
                    </a:lnTo>
                    <a:lnTo>
                      <a:pt x="2234" y="17673"/>
                    </a:lnTo>
                    <a:lnTo>
                      <a:pt x="2234" y="17673"/>
                    </a:lnTo>
                    <a:lnTo>
                      <a:pt x="2234" y="17673"/>
                    </a:lnTo>
                    <a:lnTo>
                      <a:pt x="2234" y="18164"/>
                    </a:lnTo>
                    <a:lnTo>
                      <a:pt x="2234" y="18164"/>
                    </a:lnTo>
                    <a:lnTo>
                      <a:pt x="2234" y="18164"/>
                    </a:lnTo>
                    <a:lnTo>
                      <a:pt x="2234" y="18164"/>
                    </a:lnTo>
                    <a:lnTo>
                      <a:pt x="1862" y="18164"/>
                    </a:lnTo>
                    <a:lnTo>
                      <a:pt x="1862" y="18655"/>
                    </a:lnTo>
                    <a:lnTo>
                      <a:pt x="1862" y="18655"/>
                    </a:lnTo>
                    <a:lnTo>
                      <a:pt x="1862" y="18655"/>
                    </a:lnTo>
                    <a:lnTo>
                      <a:pt x="1862" y="18655"/>
                    </a:lnTo>
                    <a:lnTo>
                      <a:pt x="1862" y="18655"/>
                    </a:lnTo>
                    <a:lnTo>
                      <a:pt x="1862" y="18655"/>
                    </a:lnTo>
                    <a:lnTo>
                      <a:pt x="1862" y="18655"/>
                    </a:lnTo>
                    <a:lnTo>
                      <a:pt x="1490" y="19145"/>
                    </a:lnTo>
                    <a:lnTo>
                      <a:pt x="1490" y="19145"/>
                    </a:lnTo>
                    <a:lnTo>
                      <a:pt x="1490" y="19145"/>
                    </a:lnTo>
                    <a:lnTo>
                      <a:pt x="1490" y="19145"/>
                    </a:lnTo>
                    <a:lnTo>
                      <a:pt x="1490" y="19145"/>
                    </a:lnTo>
                    <a:lnTo>
                      <a:pt x="1490" y="19145"/>
                    </a:lnTo>
                    <a:lnTo>
                      <a:pt x="1490" y="19145"/>
                    </a:lnTo>
                    <a:lnTo>
                      <a:pt x="1490" y="19636"/>
                    </a:lnTo>
                    <a:lnTo>
                      <a:pt x="1490" y="19636"/>
                    </a:lnTo>
                    <a:lnTo>
                      <a:pt x="1490" y="19636"/>
                    </a:lnTo>
                    <a:lnTo>
                      <a:pt x="1117" y="19636"/>
                    </a:lnTo>
                    <a:lnTo>
                      <a:pt x="1117" y="19636"/>
                    </a:lnTo>
                    <a:lnTo>
                      <a:pt x="1117" y="20127"/>
                    </a:lnTo>
                    <a:lnTo>
                      <a:pt x="1117" y="20127"/>
                    </a:lnTo>
                    <a:lnTo>
                      <a:pt x="1117" y="20127"/>
                    </a:lnTo>
                    <a:lnTo>
                      <a:pt x="1117" y="20127"/>
                    </a:lnTo>
                    <a:lnTo>
                      <a:pt x="1117" y="20127"/>
                    </a:lnTo>
                    <a:lnTo>
                      <a:pt x="1117" y="20127"/>
                    </a:lnTo>
                    <a:lnTo>
                      <a:pt x="1117" y="20127"/>
                    </a:lnTo>
                    <a:lnTo>
                      <a:pt x="745" y="20618"/>
                    </a:lnTo>
                    <a:lnTo>
                      <a:pt x="745" y="20618"/>
                    </a:lnTo>
                    <a:lnTo>
                      <a:pt x="745" y="20618"/>
                    </a:lnTo>
                    <a:lnTo>
                      <a:pt x="745" y="20618"/>
                    </a:lnTo>
                    <a:lnTo>
                      <a:pt x="745" y="20618"/>
                    </a:lnTo>
                    <a:lnTo>
                      <a:pt x="745" y="20618"/>
                    </a:lnTo>
                    <a:lnTo>
                      <a:pt x="745" y="21109"/>
                    </a:lnTo>
                    <a:lnTo>
                      <a:pt x="372" y="21109"/>
                    </a:lnTo>
                    <a:lnTo>
                      <a:pt x="372" y="21109"/>
                    </a:lnTo>
                    <a:lnTo>
                      <a:pt x="372" y="21109"/>
                    </a:lnTo>
                    <a:lnTo>
                      <a:pt x="372" y="21109"/>
                    </a:lnTo>
                    <a:lnTo>
                      <a:pt x="372" y="21109"/>
                    </a:lnTo>
                    <a:lnTo>
                      <a:pt x="372" y="21109"/>
                    </a:lnTo>
                    <a:lnTo>
                      <a:pt x="372" y="21600"/>
                    </a:lnTo>
                    <a:lnTo>
                      <a:pt x="372" y="21600"/>
                    </a:lnTo>
                    <a:lnTo>
                      <a:pt x="372" y="216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21600" y="1718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65" name="Shape 5465"/>
              <p:cNvSpPr/>
              <p:nvPr/>
            </p:nvSpPr>
            <p:spPr>
              <a:xfrm>
                <a:off x="1008062" y="879475"/>
                <a:ext cx="28576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400" y="0"/>
                    </a:moveTo>
                    <a:lnTo>
                      <a:pt x="20400" y="0"/>
                    </a:lnTo>
                    <a:lnTo>
                      <a:pt x="19200" y="0"/>
                    </a:lnTo>
                    <a:lnTo>
                      <a:pt x="18000" y="0"/>
                    </a:lnTo>
                    <a:lnTo>
                      <a:pt x="18000" y="1440"/>
                    </a:lnTo>
                    <a:lnTo>
                      <a:pt x="16800" y="1440"/>
                    </a:lnTo>
                    <a:lnTo>
                      <a:pt x="16800" y="1440"/>
                    </a:lnTo>
                    <a:lnTo>
                      <a:pt x="15600" y="1440"/>
                    </a:lnTo>
                    <a:lnTo>
                      <a:pt x="15600" y="2880"/>
                    </a:lnTo>
                    <a:lnTo>
                      <a:pt x="14400" y="2880"/>
                    </a:lnTo>
                    <a:lnTo>
                      <a:pt x="13200" y="4320"/>
                    </a:lnTo>
                    <a:lnTo>
                      <a:pt x="12000" y="5760"/>
                    </a:lnTo>
                    <a:lnTo>
                      <a:pt x="10800" y="7200"/>
                    </a:lnTo>
                    <a:lnTo>
                      <a:pt x="10800" y="8640"/>
                    </a:lnTo>
                    <a:lnTo>
                      <a:pt x="9600" y="8640"/>
                    </a:lnTo>
                    <a:lnTo>
                      <a:pt x="9600" y="8640"/>
                    </a:lnTo>
                    <a:lnTo>
                      <a:pt x="9600" y="8640"/>
                    </a:lnTo>
                    <a:lnTo>
                      <a:pt x="8400" y="10080"/>
                    </a:lnTo>
                    <a:lnTo>
                      <a:pt x="7200" y="10080"/>
                    </a:lnTo>
                    <a:lnTo>
                      <a:pt x="7200" y="10080"/>
                    </a:lnTo>
                    <a:lnTo>
                      <a:pt x="6000" y="11520"/>
                    </a:lnTo>
                    <a:lnTo>
                      <a:pt x="4800" y="11520"/>
                    </a:lnTo>
                    <a:lnTo>
                      <a:pt x="3600" y="12960"/>
                    </a:lnTo>
                    <a:lnTo>
                      <a:pt x="3600" y="12960"/>
                    </a:lnTo>
                    <a:lnTo>
                      <a:pt x="2400" y="12960"/>
                    </a:lnTo>
                    <a:lnTo>
                      <a:pt x="0" y="14400"/>
                    </a:lnTo>
                    <a:lnTo>
                      <a:pt x="2400" y="21600"/>
                    </a:lnTo>
                    <a:lnTo>
                      <a:pt x="3600" y="20160"/>
                    </a:lnTo>
                    <a:lnTo>
                      <a:pt x="6000" y="20160"/>
                    </a:lnTo>
                    <a:lnTo>
                      <a:pt x="7200" y="18720"/>
                    </a:lnTo>
                    <a:lnTo>
                      <a:pt x="7200" y="18720"/>
                    </a:lnTo>
                    <a:lnTo>
                      <a:pt x="8400" y="18720"/>
                    </a:lnTo>
                    <a:lnTo>
                      <a:pt x="9600" y="17280"/>
                    </a:lnTo>
                    <a:lnTo>
                      <a:pt x="10800" y="17280"/>
                    </a:lnTo>
                    <a:lnTo>
                      <a:pt x="12000" y="15840"/>
                    </a:lnTo>
                    <a:lnTo>
                      <a:pt x="12000" y="15840"/>
                    </a:lnTo>
                    <a:lnTo>
                      <a:pt x="13200" y="15840"/>
                    </a:lnTo>
                    <a:lnTo>
                      <a:pt x="14400" y="14400"/>
                    </a:lnTo>
                    <a:lnTo>
                      <a:pt x="14400" y="14400"/>
                    </a:lnTo>
                    <a:lnTo>
                      <a:pt x="15600" y="12960"/>
                    </a:lnTo>
                    <a:lnTo>
                      <a:pt x="16800" y="11520"/>
                    </a:lnTo>
                    <a:lnTo>
                      <a:pt x="18000" y="10080"/>
                    </a:lnTo>
                    <a:lnTo>
                      <a:pt x="19200" y="8640"/>
                    </a:lnTo>
                    <a:lnTo>
                      <a:pt x="19200" y="8640"/>
                    </a:lnTo>
                    <a:lnTo>
                      <a:pt x="19200" y="8640"/>
                    </a:lnTo>
                    <a:lnTo>
                      <a:pt x="20400" y="8640"/>
                    </a:lnTo>
                    <a:lnTo>
                      <a:pt x="20400" y="8640"/>
                    </a:lnTo>
                    <a:lnTo>
                      <a:pt x="20400" y="8640"/>
                    </a:lnTo>
                    <a:lnTo>
                      <a:pt x="20400" y="864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204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66" name="Shape 5466"/>
              <p:cNvSpPr/>
              <p:nvPr/>
            </p:nvSpPr>
            <p:spPr>
              <a:xfrm>
                <a:off x="1035050" y="879475"/>
                <a:ext cx="26988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2000"/>
                    </a:moveTo>
                    <a:lnTo>
                      <a:pt x="21600" y="12000"/>
                    </a:lnTo>
                    <a:lnTo>
                      <a:pt x="20329" y="9600"/>
                    </a:lnTo>
                    <a:lnTo>
                      <a:pt x="19059" y="7200"/>
                    </a:lnTo>
                    <a:lnTo>
                      <a:pt x="17788" y="7200"/>
                    </a:lnTo>
                    <a:lnTo>
                      <a:pt x="16518" y="4800"/>
                    </a:lnTo>
                    <a:lnTo>
                      <a:pt x="15247" y="2400"/>
                    </a:lnTo>
                    <a:lnTo>
                      <a:pt x="13976" y="2400"/>
                    </a:lnTo>
                    <a:lnTo>
                      <a:pt x="12706" y="2400"/>
                    </a:lnTo>
                    <a:lnTo>
                      <a:pt x="11435" y="0"/>
                    </a:lnTo>
                    <a:lnTo>
                      <a:pt x="8894" y="0"/>
                    </a:lnTo>
                    <a:lnTo>
                      <a:pt x="7624" y="0"/>
                    </a:lnTo>
                    <a:lnTo>
                      <a:pt x="6353" y="0"/>
                    </a:lnTo>
                    <a:lnTo>
                      <a:pt x="5082" y="0"/>
                    </a:lnTo>
                    <a:lnTo>
                      <a:pt x="5082" y="0"/>
                    </a:lnTo>
                    <a:lnTo>
                      <a:pt x="3812" y="0"/>
                    </a:lnTo>
                    <a:lnTo>
                      <a:pt x="3812" y="0"/>
                    </a:lnTo>
                    <a:lnTo>
                      <a:pt x="2541" y="0"/>
                    </a:lnTo>
                    <a:lnTo>
                      <a:pt x="1271" y="0"/>
                    </a:lnTo>
                    <a:lnTo>
                      <a:pt x="0" y="0"/>
                    </a:lnTo>
                    <a:lnTo>
                      <a:pt x="1271" y="12000"/>
                    </a:lnTo>
                    <a:lnTo>
                      <a:pt x="2541" y="12000"/>
                    </a:lnTo>
                    <a:lnTo>
                      <a:pt x="3812" y="12000"/>
                    </a:lnTo>
                    <a:lnTo>
                      <a:pt x="3812" y="12000"/>
                    </a:lnTo>
                    <a:lnTo>
                      <a:pt x="3812" y="12000"/>
                    </a:lnTo>
                    <a:lnTo>
                      <a:pt x="5082" y="12000"/>
                    </a:lnTo>
                    <a:lnTo>
                      <a:pt x="5082" y="12000"/>
                    </a:lnTo>
                    <a:lnTo>
                      <a:pt x="6353" y="12000"/>
                    </a:lnTo>
                    <a:lnTo>
                      <a:pt x="7624" y="12000"/>
                    </a:lnTo>
                    <a:lnTo>
                      <a:pt x="7624" y="12000"/>
                    </a:lnTo>
                    <a:lnTo>
                      <a:pt x="8894" y="12000"/>
                    </a:lnTo>
                    <a:lnTo>
                      <a:pt x="10165" y="14400"/>
                    </a:lnTo>
                    <a:lnTo>
                      <a:pt x="10165" y="14400"/>
                    </a:lnTo>
                    <a:lnTo>
                      <a:pt x="11435" y="14400"/>
                    </a:lnTo>
                    <a:lnTo>
                      <a:pt x="12706" y="16800"/>
                    </a:lnTo>
                    <a:lnTo>
                      <a:pt x="13976" y="16800"/>
                    </a:lnTo>
                    <a:lnTo>
                      <a:pt x="15247" y="19200"/>
                    </a:lnTo>
                    <a:lnTo>
                      <a:pt x="16518" y="19200"/>
                    </a:lnTo>
                    <a:lnTo>
                      <a:pt x="17788" y="21600"/>
                    </a:lnTo>
                    <a:lnTo>
                      <a:pt x="17788" y="21600"/>
                    </a:lnTo>
                    <a:lnTo>
                      <a:pt x="21600" y="12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67" name="Shape 5467"/>
              <p:cNvSpPr/>
              <p:nvPr/>
            </p:nvSpPr>
            <p:spPr>
              <a:xfrm>
                <a:off x="1057275" y="887412"/>
                <a:ext cx="31750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520" y="9600"/>
                    </a:moveTo>
                    <a:lnTo>
                      <a:pt x="20520" y="9600"/>
                    </a:lnTo>
                    <a:lnTo>
                      <a:pt x="19440" y="9600"/>
                    </a:lnTo>
                    <a:lnTo>
                      <a:pt x="18360" y="9600"/>
                    </a:lnTo>
                    <a:lnTo>
                      <a:pt x="17280" y="9600"/>
                    </a:lnTo>
                    <a:lnTo>
                      <a:pt x="16200" y="9600"/>
                    </a:lnTo>
                    <a:lnTo>
                      <a:pt x="15120" y="9600"/>
                    </a:lnTo>
                    <a:lnTo>
                      <a:pt x="14040" y="9600"/>
                    </a:lnTo>
                    <a:lnTo>
                      <a:pt x="12960" y="7200"/>
                    </a:lnTo>
                    <a:lnTo>
                      <a:pt x="11880" y="7200"/>
                    </a:lnTo>
                    <a:lnTo>
                      <a:pt x="10800" y="7200"/>
                    </a:lnTo>
                    <a:lnTo>
                      <a:pt x="9720" y="7200"/>
                    </a:lnTo>
                    <a:lnTo>
                      <a:pt x="7560" y="4800"/>
                    </a:lnTo>
                    <a:lnTo>
                      <a:pt x="6480" y="4800"/>
                    </a:lnTo>
                    <a:lnTo>
                      <a:pt x="6480" y="2400"/>
                    </a:lnTo>
                    <a:lnTo>
                      <a:pt x="4320" y="2400"/>
                    </a:lnTo>
                    <a:lnTo>
                      <a:pt x="4320" y="0"/>
                    </a:lnTo>
                    <a:lnTo>
                      <a:pt x="3240" y="0"/>
                    </a:lnTo>
                    <a:lnTo>
                      <a:pt x="0" y="9600"/>
                    </a:lnTo>
                    <a:lnTo>
                      <a:pt x="1080" y="12000"/>
                    </a:lnTo>
                    <a:lnTo>
                      <a:pt x="2160" y="12000"/>
                    </a:lnTo>
                    <a:lnTo>
                      <a:pt x="3240" y="14400"/>
                    </a:lnTo>
                    <a:lnTo>
                      <a:pt x="4320" y="16800"/>
                    </a:lnTo>
                    <a:lnTo>
                      <a:pt x="6480" y="16800"/>
                    </a:lnTo>
                    <a:lnTo>
                      <a:pt x="7560" y="19200"/>
                    </a:lnTo>
                    <a:lnTo>
                      <a:pt x="8640" y="19200"/>
                    </a:lnTo>
                    <a:lnTo>
                      <a:pt x="10800" y="19200"/>
                    </a:lnTo>
                    <a:lnTo>
                      <a:pt x="11880" y="21600"/>
                    </a:lnTo>
                    <a:lnTo>
                      <a:pt x="12960" y="21600"/>
                    </a:lnTo>
                    <a:lnTo>
                      <a:pt x="14040" y="21600"/>
                    </a:lnTo>
                    <a:lnTo>
                      <a:pt x="16200" y="21600"/>
                    </a:lnTo>
                    <a:lnTo>
                      <a:pt x="17280" y="21600"/>
                    </a:lnTo>
                    <a:lnTo>
                      <a:pt x="19440" y="21600"/>
                    </a:lnTo>
                    <a:lnTo>
                      <a:pt x="2052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0520" y="9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68" name="Shape 5468"/>
              <p:cNvSpPr/>
              <p:nvPr/>
            </p:nvSpPr>
            <p:spPr>
              <a:xfrm>
                <a:off x="1087437" y="879475"/>
                <a:ext cx="28576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800" y="0"/>
                    </a:moveTo>
                    <a:lnTo>
                      <a:pt x="16800" y="0"/>
                    </a:lnTo>
                    <a:lnTo>
                      <a:pt x="15600" y="1543"/>
                    </a:lnTo>
                    <a:lnTo>
                      <a:pt x="14400" y="3086"/>
                    </a:lnTo>
                    <a:lnTo>
                      <a:pt x="13200" y="4629"/>
                    </a:lnTo>
                    <a:lnTo>
                      <a:pt x="12000" y="6171"/>
                    </a:lnTo>
                    <a:lnTo>
                      <a:pt x="12000" y="6171"/>
                    </a:lnTo>
                    <a:lnTo>
                      <a:pt x="10800" y="6171"/>
                    </a:lnTo>
                    <a:lnTo>
                      <a:pt x="10800" y="7714"/>
                    </a:lnTo>
                    <a:lnTo>
                      <a:pt x="10800" y="7714"/>
                    </a:lnTo>
                    <a:lnTo>
                      <a:pt x="9600" y="7714"/>
                    </a:lnTo>
                    <a:lnTo>
                      <a:pt x="9600" y="9257"/>
                    </a:lnTo>
                    <a:lnTo>
                      <a:pt x="9600" y="9257"/>
                    </a:lnTo>
                    <a:lnTo>
                      <a:pt x="8400" y="9257"/>
                    </a:lnTo>
                    <a:lnTo>
                      <a:pt x="7200" y="10800"/>
                    </a:lnTo>
                    <a:lnTo>
                      <a:pt x="7200" y="10800"/>
                    </a:lnTo>
                    <a:lnTo>
                      <a:pt x="6000" y="10800"/>
                    </a:lnTo>
                    <a:lnTo>
                      <a:pt x="4800" y="10800"/>
                    </a:lnTo>
                    <a:lnTo>
                      <a:pt x="3600" y="12343"/>
                    </a:lnTo>
                    <a:lnTo>
                      <a:pt x="2400" y="12343"/>
                    </a:lnTo>
                    <a:lnTo>
                      <a:pt x="1200" y="12343"/>
                    </a:lnTo>
                    <a:lnTo>
                      <a:pt x="0" y="13886"/>
                    </a:lnTo>
                    <a:lnTo>
                      <a:pt x="1200" y="21600"/>
                    </a:lnTo>
                    <a:lnTo>
                      <a:pt x="2400" y="20057"/>
                    </a:lnTo>
                    <a:lnTo>
                      <a:pt x="3600" y="20057"/>
                    </a:lnTo>
                    <a:lnTo>
                      <a:pt x="6000" y="20057"/>
                    </a:lnTo>
                    <a:lnTo>
                      <a:pt x="7200" y="20057"/>
                    </a:lnTo>
                    <a:lnTo>
                      <a:pt x="8400" y="18514"/>
                    </a:lnTo>
                    <a:lnTo>
                      <a:pt x="9600" y="18514"/>
                    </a:lnTo>
                    <a:lnTo>
                      <a:pt x="10800" y="16971"/>
                    </a:lnTo>
                    <a:lnTo>
                      <a:pt x="12000" y="16971"/>
                    </a:lnTo>
                    <a:lnTo>
                      <a:pt x="13200" y="15429"/>
                    </a:lnTo>
                    <a:lnTo>
                      <a:pt x="13200" y="15429"/>
                    </a:lnTo>
                    <a:lnTo>
                      <a:pt x="14400" y="15429"/>
                    </a:lnTo>
                    <a:lnTo>
                      <a:pt x="14400" y="13886"/>
                    </a:lnTo>
                    <a:lnTo>
                      <a:pt x="15600" y="13886"/>
                    </a:lnTo>
                    <a:lnTo>
                      <a:pt x="15600" y="12343"/>
                    </a:lnTo>
                    <a:lnTo>
                      <a:pt x="16800" y="12343"/>
                    </a:lnTo>
                    <a:lnTo>
                      <a:pt x="16800" y="10800"/>
                    </a:lnTo>
                    <a:lnTo>
                      <a:pt x="18000" y="9257"/>
                    </a:lnTo>
                    <a:lnTo>
                      <a:pt x="19200" y="7714"/>
                    </a:lnTo>
                    <a:lnTo>
                      <a:pt x="20400" y="6171"/>
                    </a:lnTo>
                    <a:lnTo>
                      <a:pt x="21600" y="4629"/>
                    </a:lnTo>
                    <a:lnTo>
                      <a:pt x="21600" y="4629"/>
                    </a:lnTo>
                    <a:lnTo>
                      <a:pt x="168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69" name="Shape 5469"/>
              <p:cNvSpPr/>
              <p:nvPr/>
            </p:nvSpPr>
            <p:spPr>
              <a:xfrm>
                <a:off x="1109662" y="842962"/>
                <a:ext cx="25401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250" y="0"/>
                    </a:moveTo>
                    <a:lnTo>
                      <a:pt x="20250" y="0"/>
                    </a:lnTo>
                    <a:lnTo>
                      <a:pt x="20250" y="0"/>
                    </a:lnTo>
                    <a:lnTo>
                      <a:pt x="18900" y="0"/>
                    </a:lnTo>
                    <a:lnTo>
                      <a:pt x="18900" y="831"/>
                    </a:lnTo>
                    <a:lnTo>
                      <a:pt x="17550" y="831"/>
                    </a:lnTo>
                    <a:lnTo>
                      <a:pt x="16200" y="831"/>
                    </a:lnTo>
                    <a:lnTo>
                      <a:pt x="16200" y="1662"/>
                    </a:lnTo>
                    <a:lnTo>
                      <a:pt x="14850" y="1662"/>
                    </a:lnTo>
                    <a:lnTo>
                      <a:pt x="13500" y="2492"/>
                    </a:lnTo>
                    <a:lnTo>
                      <a:pt x="13500" y="2492"/>
                    </a:lnTo>
                    <a:lnTo>
                      <a:pt x="12150" y="3323"/>
                    </a:lnTo>
                    <a:lnTo>
                      <a:pt x="10800" y="4154"/>
                    </a:lnTo>
                    <a:lnTo>
                      <a:pt x="10800" y="4154"/>
                    </a:lnTo>
                    <a:lnTo>
                      <a:pt x="9450" y="4985"/>
                    </a:lnTo>
                    <a:lnTo>
                      <a:pt x="9450" y="5815"/>
                    </a:lnTo>
                    <a:lnTo>
                      <a:pt x="8100" y="6646"/>
                    </a:lnTo>
                    <a:lnTo>
                      <a:pt x="8100" y="7477"/>
                    </a:lnTo>
                    <a:lnTo>
                      <a:pt x="8100" y="7477"/>
                    </a:lnTo>
                    <a:lnTo>
                      <a:pt x="6750" y="8308"/>
                    </a:lnTo>
                    <a:lnTo>
                      <a:pt x="5400" y="11631"/>
                    </a:lnTo>
                    <a:lnTo>
                      <a:pt x="2700" y="14123"/>
                    </a:lnTo>
                    <a:lnTo>
                      <a:pt x="2700" y="14954"/>
                    </a:lnTo>
                    <a:lnTo>
                      <a:pt x="1350" y="16615"/>
                    </a:lnTo>
                    <a:lnTo>
                      <a:pt x="1350" y="17446"/>
                    </a:lnTo>
                    <a:lnTo>
                      <a:pt x="0" y="17446"/>
                    </a:lnTo>
                    <a:lnTo>
                      <a:pt x="0" y="18277"/>
                    </a:lnTo>
                    <a:lnTo>
                      <a:pt x="0" y="19108"/>
                    </a:lnTo>
                    <a:lnTo>
                      <a:pt x="5400" y="21600"/>
                    </a:lnTo>
                    <a:lnTo>
                      <a:pt x="6750" y="20769"/>
                    </a:lnTo>
                    <a:lnTo>
                      <a:pt x="6750" y="19938"/>
                    </a:lnTo>
                    <a:lnTo>
                      <a:pt x="6750" y="19108"/>
                    </a:lnTo>
                    <a:lnTo>
                      <a:pt x="8100" y="18277"/>
                    </a:lnTo>
                    <a:lnTo>
                      <a:pt x="9450" y="17446"/>
                    </a:lnTo>
                    <a:lnTo>
                      <a:pt x="9450" y="15785"/>
                    </a:lnTo>
                    <a:lnTo>
                      <a:pt x="12150" y="13292"/>
                    </a:lnTo>
                    <a:lnTo>
                      <a:pt x="13500" y="9969"/>
                    </a:lnTo>
                    <a:lnTo>
                      <a:pt x="14850" y="9969"/>
                    </a:lnTo>
                    <a:lnTo>
                      <a:pt x="14850" y="9138"/>
                    </a:lnTo>
                    <a:lnTo>
                      <a:pt x="14850" y="8308"/>
                    </a:lnTo>
                    <a:lnTo>
                      <a:pt x="16200" y="8308"/>
                    </a:lnTo>
                    <a:lnTo>
                      <a:pt x="16200" y="7477"/>
                    </a:lnTo>
                    <a:lnTo>
                      <a:pt x="16200" y="7477"/>
                    </a:lnTo>
                    <a:lnTo>
                      <a:pt x="17550" y="6646"/>
                    </a:lnTo>
                    <a:lnTo>
                      <a:pt x="17550" y="5815"/>
                    </a:lnTo>
                    <a:lnTo>
                      <a:pt x="18900" y="5815"/>
                    </a:lnTo>
                    <a:lnTo>
                      <a:pt x="18900" y="5815"/>
                    </a:lnTo>
                    <a:lnTo>
                      <a:pt x="18900" y="4985"/>
                    </a:lnTo>
                    <a:lnTo>
                      <a:pt x="20250" y="4985"/>
                    </a:lnTo>
                    <a:lnTo>
                      <a:pt x="20250" y="4985"/>
                    </a:lnTo>
                    <a:lnTo>
                      <a:pt x="20250" y="4985"/>
                    </a:lnTo>
                    <a:lnTo>
                      <a:pt x="20250" y="4985"/>
                    </a:lnTo>
                    <a:lnTo>
                      <a:pt x="21600" y="4985"/>
                    </a:lnTo>
                    <a:lnTo>
                      <a:pt x="21600" y="4985"/>
                    </a:lnTo>
                    <a:lnTo>
                      <a:pt x="21600" y="4985"/>
                    </a:lnTo>
                    <a:lnTo>
                      <a:pt x="21600" y="4985"/>
                    </a:lnTo>
                    <a:lnTo>
                      <a:pt x="2025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70" name="Shape 5470"/>
              <p:cNvSpPr/>
              <p:nvPr/>
            </p:nvSpPr>
            <p:spPr>
              <a:xfrm>
                <a:off x="1133475" y="842962"/>
                <a:ext cx="36513" cy="317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360"/>
                    </a:moveTo>
                    <a:lnTo>
                      <a:pt x="21600" y="18360"/>
                    </a:lnTo>
                    <a:lnTo>
                      <a:pt x="18783" y="15120"/>
                    </a:lnTo>
                    <a:lnTo>
                      <a:pt x="16904" y="11880"/>
                    </a:lnTo>
                    <a:lnTo>
                      <a:pt x="15965" y="9720"/>
                    </a:lnTo>
                    <a:lnTo>
                      <a:pt x="15026" y="8640"/>
                    </a:lnTo>
                    <a:lnTo>
                      <a:pt x="14087" y="7560"/>
                    </a:lnTo>
                    <a:lnTo>
                      <a:pt x="13148" y="7560"/>
                    </a:lnTo>
                    <a:lnTo>
                      <a:pt x="13148" y="6480"/>
                    </a:lnTo>
                    <a:lnTo>
                      <a:pt x="12209" y="5400"/>
                    </a:lnTo>
                    <a:lnTo>
                      <a:pt x="11270" y="5400"/>
                    </a:lnTo>
                    <a:lnTo>
                      <a:pt x="11270" y="4320"/>
                    </a:lnTo>
                    <a:lnTo>
                      <a:pt x="10330" y="4320"/>
                    </a:lnTo>
                    <a:lnTo>
                      <a:pt x="9391" y="3240"/>
                    </a:lnTo>
                    <a:lnTo>
                      <a:pt x="8452" y="3240"/>
                    </a:lnTo>
                    <a:lnTo>
                      <a:pt x="8452" y="2160"/>
                    </a:lnTo>
                    <a:lnTo>
                      <a:pt x="7513" y="2160"/>
                    </a:lnTo>
                    <a:lnTo>
                      <a:pt x="6574" y="1080"/>
                    </a:lnTo>
                    <a:lnTo>
                      <a:pt x="5635" y="1080"/>
                    </a:lnTo>
                    <a:lnTo>
                      <a:pt x="4696" y="1080"/>
                    </a:lnTo>
                    <a:lnTo>
                      <a:pt x="4696" y="0"/>
                    </a:lnTo>
                    <a:lnTo>
                      <a:pt x="3757" y="0"/>
                    </a:lnTo>
                    <a:lnTo>
                      <a:pt x="2817" y="0"/>
                    </a:lnTo>
                    <a:lnTo>
                      <a:pt x="1878" y="0"/>
                    </a:lnTo>
                    <a:lnTo>
                      <a:pt x="939" y="0"/>
                    </a:lnTo>
                    <a:lnTo>
                      <a:pt x="0" y="0"/>
                    </a:lnTo>
                    <a:lnTo>
                      <a:pt x="939" y="6480"/>
                    </a:lnTo>
                    <a:lnTo>
                      <a:pt x="1878" y="6480"/>
                    </a:lnTo>
                    <a:lnTo>
                      <a:pt x="1878" y="6480"/>
                    </a:lnTo>
                    <a:lnTo>
                      <a:pt x="1878" y="6480"/>
                    </a:lnTo>
                    <a:lnTo>
                      <a:pt x="2817" y="6480"/>
                    </a:lnTo>
                    <a:lnTo>
                      <a:pt x="2817" y="6480"/>
                    </a:lnTo>
                    <a:lnTo>
                      <a:pt x="3757" y="6480"/>
                    </a:lnTo>
                    <a:lnTo>
                      <a:pt x="3757" y="6480"/>
                    </a:lnTo>
                    <a:lnTo>
                      <a:pt x="4696" y="6480"/>
                    </a:lnTo>
                    <a:lnTo>
                      <a:pt x="4696" y="6480"/>
                    </a:lnTo>
                    <a:lnTo>
                      <a:pt x="5635" y="7560"/>
                    </a:lnTo>
                    <a:lnTo>
                      <a:pt x="5635" y="7560"/>
                    </a:lnTo>
                    <a:lnTo>
                      <a:pt x="6574" y="7560"/>
                    </a:lnTo>
                    <a:lnTo>
                      <a:pt x="7513" y="8640"/>
                    </a:lnTo>
                    <a:lnTo>
                      <a:pt x="7513" y="8640"/>
                    </a:lnTo>
                    <a:lnTo>
                      <a:pt x="8452" y="9720"/>
                    </a:lnTo>
                    <a:lnTo>
                      <a:pt x="8452" y="9720"/>
                    </a:lnTo>
                    <a:lnTo>
                      <a:pt x="9391" y="10800"/>
                    </a:lnTo>
                    <a:lnTo>
                      <a:pt x="10330" y="11880"/>
                    </a:lnTo>
                    <a:lnTo>
                      <a:pt x="10330" y="11880"/>
                    </a:lnTo>
                    <a:lnTo>
                      <a:pt x="11270" y="12960"/>
                    </a:lnTo>
                    <a:lnTo>
                      <a:pt x="12209" y="14040"/>
                    </a:lnTo>
                    <a:lnTo>
                      <a:pt x="13148" y="15120"/>
                    </a:lnTo>
                    <a:lnTo>
                      <a:pt x="15026" y="18360"/>
                    </a:lnTo>
                    <a:lnTo>
                      <a:pt x="17843" y="21600"/>
                    </a:lnTo>
                    <a:lnTo>
                      <a:pt x="17843" y="21600"/>
                    </a:lnTo>
                    <a:lnTo>
                      <a:pt x="21600" y="1836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71" name="Shape 5471"/>
              <p:cNvSpPr/>
              <p:nvPr/>
            </p:nvSpPr>
            <p:spPr>
              <a:xfrm>
                <a:off x="1163637" y="869950"/>
                <a:ext cx="34926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618" y="15916"/>
                    </a:moveTo>
                    <a:lnTo>
                      <a:pt x="20618" y="15916"/>
                    </a:lnTo>
                    <a:lnTo>
                      <a:pt x="20618" y="15916"/>
                    </a:lnTo>
                    <a:lnTo>
                      <a:pt x="19636" y="15916"/>
                    </a:lnTo>
                    <a:lnTo>
                      <a:pt x="19636" y="15916"/>
                    </a:lnTo>
                    <a:lnTo>
                      <a:pt x="18655" y="15916"/>
                    </a:lnTo>
                    <a:lnTo>
                      <a:pt x="18655" y="15916"/>
                    </a:lnTo>
                    <a:lnTo>
                      <a:pt x="17673" y="15916"/>
                    </a:lnTo>
                    <a:lnTo>
                      <a:pt x="17673" y="15916"/>
                    </a:lnTo>
                    <a:lnTo>
                      <a:pt x="16691" y="14779"/>
                    </a:lnTo>
                    <a:lnTo>
                      <a:pt x="16691" y="14779"/>
                    </a:lnTo>
                    <a:lnTo>
                      <a:pt x="15709" y="14779"/>
                    </a:lnTo>
                    <a:lnTo>
                      <a:pt x="15709" y="13642"/>
                    </a:lnTo>
                    <a:lnTo>
                      <a:pt x="14727" y="13642"/>
                    </a:lnTo>
                    <a:lnTo>
                      <a:pt x="14727" y="13642"/>
                    </a:lnTo>
                    <a:lnTo>
                      <a:pt x="13745" y="12505"/>
                    </a:lnTo>
                    <a:lnTo>
                      <a:pt x="12764" y="12505"/>
                    </a:lnTo>
                    <a:lnTo>
                      <a:pt x="12764" y="11368"/>
                    </a:lnTo>
                    <a:lnTo>
                      <a:pt x="11782" y="10232"/>
                    </a:lnTo>
                    <a:lnTo>
                      <a:pt x="10800" y="9095"/>
                    </a:lnTo>
                    <a:lnTo>
                      <a:pt x="8836" y="7958"/>
                    </a:lnTo>
                    <a:lnTo>
                      <a:pt x="7855" y="5684"/>
                    </a:lnTo>
                    <a:lnTo>
                      <a:pt x="5891" y="2274"/>
                    </a:lnTo>
                    <a:lnTo>
                      <a:pt x="3927" y="0"/>
                    </a:lnTo>
                    <a:lnTo>
                      <a:pt x="0" y="3411"/>
                    </a:lnTo>
                    <a:lnTo>
                      <a:pt x="1964" y="6821"/>
                    </a:lnTo>
                    <a:lnTo>
                      <a:pt x="3927" y="10232"/>
                    </a:lnTo>
                    <a:lnTo>
                      <a:pt x="4909" y="11368"/>
                    </a:lnTo>
                    <a:lnTo>
                      <a:pt x="6873" y="12505"/>
                    </a:lnTo>
                    <a:lnTo>
                      <a:pt x="7855" y="14779"/>
                    </a:lnTo>
                    <a:lnTo>
                      <a:pt x="8836" y="15916"/>
                    </a:lnTo>
                    <a:lnTo>
                      <a:pt x="9818" y="17053"/>
                    </a:lnTo>
                    <a:lnTo>
                      <a:pt x="10800" y="17053"/>
                    </a:lnTo>
                    <a:lnTo>
                      <a:pt x="10800" y="18189"/>
                    </a:lnTo>
                    <a:lnTo>
                      <a:pt x="11782" y="18189"/>
                    </a:lnTo>
                    <a:lnTo>
                      <a:pt x="12764" y="19326"/>
                    </a:lnTo>
                    <a:lnTo>
                      <a:pt x="12764" y="19326"/>
                    </a:lnTo>
                    <a:lnTo>
                      <a:pt x="13745" y="20463"/>
                    </a:lnTo>
                    <a:lnTo>
                      <a:pt x="14727" y="20463"/>
                    </a:lnTo>
                    <a:lnTo>
                      <a:pt x="15709" y="21600"/>
                    </a:lnTo>
                    <a:lnTo>
                      <a:pt x="16691" y="21600"/>
                    </a:lnTo>
                    <a:lnTo>
                      <a:pt x="17673" y="21600"/>
                    </a:lnTo>
                    <a:lnTo>
                      <a:pt x="17673" y="21600"/>
                    </a:lnTo>
                    <a:lnTo>
                      <a:pt x="18655" y="21600"/>
                    </a:lnTo>
                    <a:lnTo>
                      <a:pt x="19636" y="21600"/>
                    </a:lnTo>
                    <a:lnTo>
                      <a:pt x="20618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0618" y="1591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72" name="Shape 5472"/>
              <p:cNvSpPr/>
              <p:nvPr/>
            </p:nvSpPr>
            <p:spPr>
              <a:xfrm>
                <a:off x="1196975" y="862012"/>
                <a:ext cx="26988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247" y="0"/>
                    </a:moveTo>
                    <a:lnTo>
                      <a:pt x="15247" y="0"/>
                    </a:lnTo>
                    <a:lnTo>
                      <a:pt x="12706" y="2700"/>
                    </a:lnTo>
                    <a:lnTo>
                      <a:pt x="11435" y="5400"/>
                    </a:lnTo>
                    <a:lnTo>
                      <a:pt x="11435" y="7200"/>
                    </a:lnTo>
                    <a:lnTo>
                      <a:pt x="10165" y="8100"/>
                    </a:lnTo>
                    <a:lnTo>
                      <a:pt x="8894" y="9900"/>
                    </a:lnTo>
                    <a:lnTo>
                      <a:pt x="7624" y="10800"/>
                    </a:lnTo>
                    <a:lnTo>
                      <a:pt x="7624" y="11700"/>
                    </a:lnTo>
                    <a:lnTo>
                      <a:pt x="7624" y="12600"/>
                    </a:lnTo>
                    <a:lnTo>
                      <a:pt x="6353" y="13500"/>
                    </a:lnTo>
                    <a:lnTo>
                      <a:pt x="6353" y="13500"/>
                    </a:lnTo>
                    <a:lnTo>
                      <a:pt x="5082" y="14400"/>
                    </a:lnTo>
                    <a:lnTo>
                      <a:pt x="5082" y="14400"/>
                    </a:lnTo>
                    <a:lnTo>
                      <a:pt x="5082" y="15300"/>
                    </a:lnTo>
                    <a:lnTo>
                      <a:pt x="3812" y="15300"/>
                    </a:lnTo>
                    <a:lnTo>
                      <a:pt x="3812" y="15300"/>
                    </a:lnTo>
                    <a:lnTo>
                      <a:pt x="3812" y="16200"/>
                    </a:lnTo>
                    <a:lnTo>
                      <a:pt x="2541" y="16200"/>
                    </a:lnTo>
                    <a:lnTo>
                      <a:pt x="2541" y="16200"/>
                    </a:lnTo>
                    <a:lnTo>
                      <a:pt x="1271" y="17100"/>
                    </a:lnTo>
                    <a:lnTo>
                      <a:pt x="1271" y="17100"/>
                    </a:lnTo>
                    <a:lnTo>
                      <a:pt x="0" y="17100"/>
                    </a:lnTo>
                    <a:lnTo>
                      <a:pt x="0" y="17100"/>
                    </a:lnTo>
                    <a:lnTo>
                      <a:pt x="1271" y="21600"/>
                    </a:lnTo>
                    <a:lnTo>
                      <a:pt x="2541" y="21600"/>
                    </a:lnTo>
                    <a:lnTo>
                      <a:pt x="3812" y="21600"/>
                    </a:lnTo>
                    <a:lnTo>
                      <a:pt x="3812" y="20700"/>
                    </a:lnTo>
                    <a:lnTo>
                      <a:pt x="5082" y="20700"/>
                    </a:lnTo>
                    <a:lnTo>
                      <a:pt x="6353" y="20700"/>
                    </a:lnTo>
                    <a:lnTo>
                      <a:pt x="7624" y="19800"/>
                    </a:lnTo>
                    <a:lnTo>
                      <a:pt x="7624" y="18900"/>
                    </a:lnTo>
                    <a:lnTo>
                      <a:pt x="8894" y="18900"/>
                    </a:lnTo>
                    <a:lnTo>
                      <a:pt x="10165" y="18000"/>
                    </a:lnTo>
                    <a:lnTo>
                      <a:pt x="10165" y="18000"/>
                    </a:lnTo>
                    <a:lnTo>
                      <a:pt x="11435" y="17100"/>
                    </a:lnTo>
                    <a:lnTo>
                      <a:pt x="11435" y="16200"/>
                    </a:lnTo>
                    <a:lnTo>
                      <a:pt x="12706" y="15300"/>
                    </a:lnTo>
                    <a:lnTo>
                      <a:pt x="12706" y="15300"/>
                    </a:lnTo>
                    <a:lnTo>
                      <a:pt x="13976" y="14400"/>
                    </a:lnTo>
                    <a:lnTo>
                      <a:pt x="13976" y="13500"/>
                    </a:lnTo>
                    <a:lnTo>
                      <a:pt x="15247" y="11700"/>
                    </a:lnTo>
                    <a:lnTo>
                      <a:pt x="16518" y="10800"/>
                    </a:lnTo>
                    <a:lnTo>
                      <a:pt x="16518" y="9000"/>
                    </a:lnTo>
                    <a:lnTo>
                      <a:pt x="17788" y="7200"/>
                    </a:lnTo>
                    <a:lnTo>
                      <a:pt x="20329" y="4500"/>
                    </a:lnTo>
                    <a:lnTo>
                      <a:pt x="21600" y="1800"/>
                    </a:lnTo>
                    <a:lnTo>
                      <a:pt x="21600" y="1800"/>
                    </a:lnTo>
                    <a:lnTo>
                      <a:pt x="1524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73" name="Shape 5473"/>
              <p:cNvSpPr/>
              <p:nvPr/>
            </p:nvSpPr>
            <p:spPr>
              <a:xfrm>
                <a:off x="1216025" y="825500"/>
                <a:ext cx="2698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329" y="0"/>
                    </a:moveTo>
                    <a:lnTo>
                      <a:pt x="20329" y="0"/>
                    </a:lnTo>
                    <a:lnTo>
                      <a:pt x="19059" y="0"/>
                    </a:lnTo>
                    <a:lnTo>
                      <a:pt x="17788" y="0"/>
                    </a:lnTo>
                    <a:lnTo>
                      <a:pt x="16518" y="0"/>
                    </a:lnTo>
                    <a:lnTo>
                      <a:pt x="15247" y="864"/>
                    </a:lnTo>
                    <a:lnTo>
                      <a:pt x="15247" y="864"/>
                    </a:lnTo>
                    <a:lnTo>
                      <a:pt x="13976" y="1728"/>
                    </a:lnTo>
                    <a:lnTo>
                      <a:pt x="12706" y="1728"/>
                    </a:lnTo>
                    <a:lnTo>
                      <a:pt x="11435" y="2592"/>
                    </a:lnTo>
                    <a:lnTo>
                      <a:pt x="11435" y="3456"/>
                    </a:lnTo>
                    <a:lnTo>
                      <a:pt x="10165" y="3456"/>
                    </a:lnTo>
                    <a:lnTo>
                      <a:pt x="10165" y="4320"/>
                    </a:lnTo>
                    <a:lnTo>
                      <a:pt x="8894" y="5184"/>
                    </a:lnTo>
                    <a:lnTo>
                      <a:pt x="8894" y="6048"/>
                    </a:lnTo>
                    <a:lnTo>
                      <a:pt x="7624" y="6048"/>
                    </a:lnTo>
                    <a:lnTo>
                      <a:pt x="7624" y="6912"/>
                    </a:lnTo>
                    <a:lnTo>
                      <a:pt x="6353" y="7776"/>
                    </a:lnTo>
                    <a:lnTo>
                      <a:pt x="5082" y="9504"/>
                    </a:lnTo>
                    <a:lnTo>
                      <a:pt x="5082" y="10368"/>
                    </a:lnTo>
                    <a:lnTo>
                      <a:pt x="3812" y="12096"/>
                    </a:lnTo>
                    <a:lnTo>
                      <a:pt x="2541" y="13824"/>
                    </a:lnTo>
                    <a:lnTo>
                      <a:pt x="1271" y="16416"/>
                    </a:lnTo>
                    <a:lnTo>
                      <a:pt x="0" y="19872"/>
                    </a:lnTo>
                    <a:lnTo>
                      <a:pt x="6353" y="21600"/>
                    </a:lnTo>
                    <a:lnTo>
                      <a:pt x="7624" y="18144"/>
                    </a:lnTo>
                    <a:lnTo>
                      <a:pt x="8894" y="15552"/>
                    </a:lnTo>
                    <a:lnTo>
                      <a:pt x="10165" y="13824"/>
                    </a:lnTo>
                    <a:lnTo>
                      <a:pt x="11435" y="12096"/>
                    </a:lnTo>
                    <a:lnTo>
                      <a:pt x="11435" y="11232"/>
                    </a:lnTo>
                    <a:lnTo>
                      <a:pt x="12706" y="9504"/>
                    </a:lnTo>
                    <a:lnTo>
                      <a:pt x="12706" y="9504"/>
                    </a:lnTo>
                    <a:lnTo>
                      <a:pt x="13976" y="8640"/>
                    </a:lnTo>
                    <a:lnTo>
                      <a:pt x="13976" y="7776"/>
                    </a:lnTo>
                    <a:lnTo>
                      <a:pt x="15247" y="7776"/>
                    </a:lnTo>
                    <a:lnTo>
                      <a:pt x="15247" y="6912"/>
                    </a:lnTo>
                    <a:lnTo>
                      <a:pt x="15247" y="6912"/>
                    </a:lnTo>
                    <a:lnTo>
                      <a:pt x="16518" y="6048"/>
                    </a:lnTo>
                    <a:lnTo>
                      <a:pt x="16518" y="6048"/>
                    </a:lnTo>
                    <a:lnTo>
                      <a:pt x="17788" y="5184"/>
                    </a:lnTo>
                    <a:lnTo>
                      <a:pt x="17788" y="5184"/>
                    </a:lnTo>
                    <a:lnTo>
                      <a:pt x="19059" y="5184"/>
                    </a:lnTo>
                    <a:lnTo>
                      <a:pt x="19059" y="5184"/>
                    </a:lnTo>
                    <a:lnTo>
                      <a:pt x="19059" y="4320"/>
                    </a:lnTo>
                    <a:lnTo>
                      <a:pt x="20329" y="4320"/>
                    </a:lnTo>
                    <a:lnTo>
                      <a:pt x="20329" y="4320"/>
                    </a:ln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2032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74" name="Shape 5474"/>
              <p:cNvSpPr/>
              <p:nvPr/>
            </p:nvSpPr>
            <p:spPr>
              <a:xfrm>
                <a:off x="1241425" y="825500"/>
                <a:ext cx="36513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189"/>
                    </a:moveTo>
                    <a:lnTo>
                      <a:pt x="21600" y="18189"/>
                    </a:lnTo>
                    <a:lnTo>
                      <a:pt x="20661" y="17053"/>
                    </a:lnTo>
                    <a:lnTo>
                      <a:pt x="19722" y="14779"/>
                    </a:lnTo>
                    <a:lnTo>
                      <a:pt x="17843" y="13642"/>
                    </a:lnTo>
                    <a:lnTo>
                      <a:pt x="16904" y="12505"/>
                    </a:lnTo>
                    <a:lnTo>
                      <a:pt x="15965" y="10232"/>
                    </a:lnTo>
                    <a:lnTo>
                      <a:pt x="15026" y="9095"/>
                    </a:lnTo>
                    <a:lnTo>
                      <a:pt x="14087" y="7958"/>
                    </a:lnTo>
                    <a:lnTo>
                      <a:pt x="13148" y="6821"/>
                    </a:lnTo>
                    <a:lnTo>
                      <a:pt x="13148" y="6821"/>
                    </a:lnTo>
                    <a:lnTo>
                      <a:pt x="12209" y="5684"/>
                    </a:lnTo>
                    <a:lnTo>
                      <a:pt x="11270" y="4547"/>
                    </a:lnTo>
                    <a:lnTo>
                      <a:pt x="10330" y="4547"/>
                    </a:lnTo>
                    <a:lnTo>
                      <a:pt x="10330" y="3411"/>
                    </a:lnTo>
                    <a:lnTo>
                      <a:pt x="9391" y="3411"/>
                    </a:lnTo>
                    <a:lnTo>
                      <a:pt x="8452" y="2274"/>
                    </a:lnTo>
                    <a:lnTo>
                      <a:pt x="7513" y="2274"/>
                    </a:lnTo>
                    <a:lnTo>
                      <a:pt x="7513" y="1137"/>
                    </a:lnTo>
                    <a:lnTo>
                      <a:pt x="6574" y="1137"/>
                    </a:lnTo>
                    <a:lnTo>
                      <a:pt x="5635" y="0"/>
                    </a:lnTo>
                    <a:lnTo>
                      <a:pt x="4696" y="0"/>
                    </a:lnTo>
                    <a:lnTo>
                      <a:pt x="3757" y="0"/>
                    </a:lnTo>
                    <a:lnTo>
                      <a:pt x="2817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939" y="0"/>
                    </a:lnTo>
                    <a:lnTo>
                      <a:pt x="0" y="0"/>
                    </a:lnTo>
                    <a:lnTo>
                      <a:pt x="939" y="5684"/>
                    </a:lnTo>
                    <a:lnTo>
                      <a:pt x="939" y="5684"/>
                    </a:lnTo>
                    <a:lnTo>
                      <a:pt x="1878" y="5684"/>
                    </a:lnTo>
                    <a:lnTo>
                      <a:pt x="1878" y="5684"/>
                    </a:lnTo>
                    <a:lnTo>
                      <a:pt x="1878" y="5684"/>
                    </a:lnTo>
                    <a:lnTo>
                      <a:pt x="2817" y="5684"/>
                    </a:lnTo>
                    <a:lnTo>
                      <a:pt x="3757" y="5684"/>
                    </a:lnTo>
                    <a:lnTo>
                      <a:pt x="3757" y="5684"/>
                    </a:lnTo>
                    <a:lnTo>
                      <a:pt x="4696" y="6821"/>
                    </a:lnTo>
                    <a:lnTo>
                      <a:pt x="4696" y="6821"/>
                    </a:lnTo>
                    <a:lnTo>
                      <a:pt x="5635" y="6821"/>
                    </a:lnTo>
                    <a:lnTo>
                      <a:pt x="5635" y="7958"/>
                    </a:lnTo>
                    <a:lnTo>
                      <a:pt x="6574" y="7958"/>
                    </a:lnTo>
                    <a:lnTo>
                      <a:pt x="7513" y="9095"/>
                    </a:lnTo>
                    <a:lnTo>
                      <a:pt x="7513" y="9095"/>
                    </a:lnTo>
                    <a:lnTo>
                      <a:pt x="8452" y="9095"/>
                    </a:lnTo>
                    <a:lnTo>
                      <a:pt x="8452" y="10232"/>
                    </a:lnTo>
                    <a:lnTo>
                      <a:pt x="9391" y="10232"/>
                    </a:lnTo>
                    <a:lnTo>
                      <a:pt x="10330" y="11368"/>
                    </a:lnTo>
                    <a:lnTo>
                      <a:pt x="10330" y="12505"/>
                    </a:lnTo>
                    <a:lnTo>
                      <a:pt x="11270" y="12505"/>
                    </a:lnTo>
                    <a:lnTo>
                      <a:pt x="12209" y="14779"/>
                    </a:lnTo>
                    <a:lnTo>
                      <a:pt x="13148" y="15916"/>
                    </a:lnTo>
                    <a:lnTo>
                      <a:pt x="14087" y="17053"/>
                    </a:lnTo>
                    <a:lnTo>
                      <a:pt x="15026" y="19326"/>
                    </a:lnTo>
                    <a:lnTo>
                      <a:pt x="15965" y="20463"/>
                    </a:lnTo>
                    <a:lnTo>
                      <a:pt x="17843" y="21600"/>
                    </a:lnTo>
                    <a:lnTo>
                      <a:pt x="17843" y="21600"/>
                    </a:lnTo>
                    <a:lnTo>
                      <a:pt x="21600" y="1818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75" name="Shape 5475"/>
              <p:cNvSpPr/>
              <p:nvPr/>
            </p:nvSpPr>
            <p:spPr>
              <a:xfrm>
                <a:off x="1271587" y="850900"/>
                <a:ext cx="33338" cy="317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200"/>
                    </a:moveTo>
                    <a:lnTo>
                      <a:pt x="21600" y="16200"/>
                    </a:lnTo>
                    <a:lnTo>
                      <a:pt x="20571" y="16200"/>
                    </a:lnTo>
                    <a:lnTo>
                      <a:pt x="20571" y="16200"/>
                    </a:lnTo>
                    <a:lnTo>
                      <a:pt x="19543" y="16200"/>
                    </a:lnTo>
                    <a:lnTo>
                      <a:pt x="19543" y="15120"/>
                    </a:lnTo>
                    <a:lnTo>
                      <a:pt x="18514" y="15120"/>
                    </a:lnTo>
                    <a:lnTo>
                      <a:pt x="18514" y="15120"/>
                    </a:lnTo>
                    <a:lnTo>
                      <a:pt x="17486" y="15120"/>
                    </a:lnTo>
                    <a:lnTo>
                      <a:pt x="17486" y="15120"/>
                    </a:lnTo>
                    <a:lnTo>
                      <a:pt x="16457" y="14040"/>
                    </a:lnTo>
                    <a:lnTo>
                      <a:pt x="16457" y="14040"/>
                    </a:lnTo>
                    <a:lnTo>
                      <a:pt x="15429" y="14040"/>
                    </a:lnTo>
                    <a:lnTo>
                      <a:pt x="15429" y="12960"/>
                    </a:lnTo>
                    <a:lnTo>
                      <a:pt x="14400" y="12960"/>
                    </a:lnTo>
                    <a:lnTo>
                      <a:pt x="14400" y="12960"/>
                    </a:lnTo>
                    <a:lnTo>
                      <a:pt x="13371" y="11880"/>
                    </a:lnTo>
                    <a:lnTo>
                      <a:pt x="12343" y="10800"/>
                    </a:lnTo>
                    <a:lnTo>
                      <a:pt x="11314" y="9720"/>
                    </a:lnTo>
                    <a:lnTo>
                      <a:pt x="10286" y="8640"/>
                    </a:lnTo>
                    <a:lnTo>
                      <a:pt x="9257" y="7560"/>
                    </a:lnTo>
                    <a:lnTo>
                      <a:pt x="8229" y="5400"/>
                    </a:lnTo>
                    <a:lnTo>
                      <a:pt x="6171" y="2160"/>
                    </a:lnTo>
                    <a:lnTo>
                      <a:pt x="4114" y="0"/>
                    </a:lnTo>
                    <a:lnTo>
                      <a:pt x="0" y="3240"/>
                    </a:lnTo>
                    <a:lnTo>
                      <a:pt x="2057" y="6480"/>
                    </a:lnTo>
                    <a:lnTo>
                      <a:pt x="4114" y="9720"/>
                    </a:lnTo>
                    <a:lnTo>
                      <a:pt x="5143" y="10800"/>
                    </a:lnTo>
                    <a:lnTo>
                      <a:pt x="6171" y="12960"/>
                    </a:lnTo>
                    <a:lnTo>
                      <a:pt x="7200" y="14040"/>
                    </a:lnTo>
                    <a:lnTo>
                      <a:pt x="9257" y="15120"/>
                    </a:lnTo>
                    <a:lnTo>
                      <a:pt x="9257" y="16200"/>
                    </a:lnTo>
                    <a:lnTo>
                      <a:pt x="10286" y="16200"/>
                    </a:lnTo>
                    <a:lnTo>
                      <a:pt x="11314" y="17280"/>
                    </a:lnTo>
                    <a:lnTo>
                      <a:pt x="12343" y="18360"/>
                    </a:lnTo>
                    <a:lnTo>
                      <a:pt x="12343" y="18360"/>
                    </a:lnTo>
                    <a:lnTo>
                      <a:pt x="13371" y="19440"/>
                    </a:lnTo>
                    <a:lnTo>
                      <a:pt x="14400" y="19440"/>
                    </a:lnTo>
                    <a:lnTo>
                      <a:pt x="15429" y="20520"/>
                    </a:lnTo>
                    <a:lnTo>
                      <a:pt x="15429" y="20520"/>
                    </a:lnTo>
                    <a:lnTo>
                      <a:pt x="16457" y="20520"/>
                    </a:lnTo>
                    <a:lnTo>
                      <a:pt x="17486" y="20520"/>
                    </a:lnTo>
                    <a:lnTo>
                      <a:pt x="18514" y="21600"/>
                    </a:lnTo>
                    <a:lnTo>
                      <a:pt x="19543" y="21600"/>
                    </a:lnTo>
                    <a:lnTo>
                      <a:pt x="20571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16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76" name="Shape 5476"/>
              <p:cNvSpPr/>
              <p:nvPr/>
            </p:nvSpPr>
            <p:spPr>
              <a:xfrm>
                <a:off x="1304925" y="842962"/>
                <a:ext cx="2698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3976" y="0"/>
                    </a:moveTo>
                    <a:lnTo>
                      <a:pt x="13976" y="0"/>
                    </a:lnTo>
                    <a:lnTo>
                      <a:pt x="13976" y="1728"/>
                    </a:lnTo>
                    <a:lnTo>
                      <a:pt x="12706" y="2592"/>
                    </a:lnTo>
                    <a:lnTo>
                      <a:pt x="12706" y="4320"/>
                    </a:lnTo>
                    <a:lnTo>
                      <a:pt x="11435" y="6048"/>
                    </a:lnTo>
                    <a:lnTo>
                      <a:pt x="11435" y="6912"/>
                    </a:lnTo>
                    <a:lnTo>
                      <a:pt x="10165" y="8640"/>
                    </a:lnTo>
                    <a:lnTo>
                      <a:pt x="10165" y="9504"/>
                    </a:lnTo>
                    <a:lnTo>
                      <a:pt x="8894" y="10368"/>
                    </a:lnTo>
                    <a:lnTo>
                      <a:pt x="8894" y="10368"/>
                    </a:lnTo>
                    <a:lnTo>
                      <a:pt x="7624" y="11232"/>
                    </a:lnTo>
                    <a:lnTo>
                      <a:pt x="7624" y="12096"/>
                    </a:lnTo>
                    <a:lnTo>
                      <a:pt x="7624" y="12096"/>
                    </a:lnTo>
                    <a:lnTo>
                      <a:pt x="6353" y="12960"/>
                    </a:lnTo>
                    <a:lnTo>
                      <a:pt x="6353" y="12960"/>
                    </a:lnTo>
                    <a:lnTo>
                      <a:pt x="5082" y="13824"/>
                    </a:lnTo>
                    <a:lnTo>
                      <a:pt x="5082" y="14688"/>
                    </a:lnTo>
                    <a:lnTo>
                      <a:pt x="3812" y="14688"/>
                    </a:lnTo>
                    <a:lnTo>
                      <a:pt x="3812" y="15552"/>
                    </a:lnTo>
                    <a:lnTo>
                      <a:pt x="3812" y="15552"/>
                    </a:lnTo>
                    <a:lnTo>
                      <a:pt x="2541" y="15552"/>
                    </a:lnTo>
                    <a:lnTo>
                      <a:pt x="2541" y="15552"/>
                    </a:lnTo>
                    <a:lnTo>
                      <a:pt x="1271" y="16416"/>
                    </a:lnTo>
                    <a:lnTo>
                      <a:pt x="1271" y="16416"/>
                    </a:lnTo>
                    <a:lnTo>
                      <a:pt x="0" y="16416"/>
                    </a:lnTo>
                    <a:lnTo>
                      <a:pt x="0" y="16416"/>
                    </a:lnTo>
                    <a:lnTo>
                      <a:pt x="0" y="17280"/>
                    </a:lnTo>
                    <a:lnTo>
                      <a:pt x="0" y="21600"/>
                    </a:lnTo>
                    <a:lnTo>
                      <a:pt x="1271" y="20736"/>
                    </a:lnTo>
                    <a:lnTo>
                      <a:pt x="2541" y="20736"/>
                    </a:lnTo>
                    <a:lnTo>
                      <a:pt x="3812" y="20736"/>
                    </a:lnTo>
                    <a:lnTo>
                      <a:pt x="5082" y="20736"/>
                    </a:lnTo>
                    <a:lnTo>
                      <a:pt x="6353" y="19872"/>
                    </a:lnTo>
                    <a:lnTo>
                      <a:pt x="6353" y="19872"/>
                    </a:lnTo>
                    <a:lnTo>
                      <a:pt x="7624" y="19008"/>
                    </a:lnTo>
                    <a:lnTo>
                      <a:pt x="8894" y="18144"/>
                    </a:lnTo>
                    <a:lnTo>
                      <a:pt x="8894" y="18144"/>
                    </a:lnTo>
                    <a:lnTo>
                      <a:pt x="10165" y="17280"/>
                    </a:lnTo>
                    <a:lnTo>
                      <a:pt x="11435" y="17280"/>
                    </a:lnTo>
                    <a:lnTo>
                      <a:pt x="11435" y="16416"/>
                    </a:lnTo>
                    <a:lnTo>
                      <a:pt x="12706" y="15552"/>
                    </a:lnTo>
                    <a:lnTo>
                      <a:pt x="12706" y="14688"/>
                    </a:lnTo>
                    <a:lnTo>
                      <a:pt x="13976" y="14688"/>
                    </a:lnTo>
                    <a:lnTo>
                      <a:pt x="13976" y="13824"/>
                    </a:lnTo>
                    <a:lnTo>
                      <a:pt x="15247" y="12960"/>
                    </a:lnTo>
                    <a:lnTo>
                      <a:pt x="15247" y="12096"/>
                    </a:lnTo>
                    <a:lnTo>
                      <a:pt x="15247" y="11232"/>
                    </a:lnTo>
                    <a:lnTo>
                      <a:pt x="16518" y="10368"/>
                    </a:lnTo>
                    <a:lnTo>
                      <a:pt x="17788" y="9504"/>
                    </a:lnTo>
                    <a:lnTo>
                      <a:pt x="17788" y="7776"/>
                    </a:lnTo>
                    <a:lnTo>
                      <a:pt x="19059" y="6048"/>
                    </a:lnTo>
                    <a:lnTo>
                      <a:pt x="19059" y="4320"/>
                    </a:lnTo>
                    <a:lnTo>
                      <a:pt x="20329" y="2592"/>
                    </a:lnTo>
                    <a:lnTo>
                      <a:pt x="21600" y="864"/>
                    </a:lnTo>
                    <a:lnTo>
                      <a:pt x="21600" y="864"/>
                    </a:lnTo>
                    <a:lnTo>
                      <a:pt x="1397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77" name="Shape 5477"/>
              <p:cNvSpPr/>
              <p:nvPr/>
            </p:nvSpPr>
            <p:spPr>
              <a:xfrm>
                <a:off x="1322387" y="808037"/>
                <a:ext cx="22226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057" y="0"/>
                    </a:moveTo>
                    <a:lnTo>
                      <a:pt x="20057" y="0"/>
                    </a:lnTo>
                    <a:lnTo>
                      <a:pt x="20057" y="0"/>
                    </a:lnTo>
                    <a:lnTo>
                      <a:pt x="18514" y="0"/>
                    </a:lnTo>
                    <a:lnTo>
                      <a:pt x="16971" y="0"/>
                    </a:lnTo>
                    <a:lnTo>
                      <a:pt x="15429" y="939"/>
                    </a:lnTo>
                    <a:lnTo>
                      <a:pt x="13886" y="939"/>
                    </a:lnTo>
                    <a:lnTo>
                      <a:pt x="13886" y="1878"/>
                    </a:lnTo>
                    <a:lnTo>
                      <a:pt x="12343" y="1878"/>
                    </a:lnTo>
                    <a:lnTo>
                      <a:pt x="10800" y="2817"/>
                    </a:lnTo>
                    <a:lnTo>
                      <a:pt x="10800" y="3757"/>
                    </a:lnTo>
                    <a:lnTo>
                      <a:pt x="10800" y="3757"/>
                    </a:lnTo>
                    <a:lnTo>
                      <a:pt x="9257" y="4696"/>
                    </a:lnTo>
                    <a:lnTo>
                      <a:pt x="9257" y="5635"/>
                    </a:lnTo>
                    <a:lnTo>
                      <a:pt x="7714" y="5635"/>
                    </a:lnTo>
                    <a:lnTo>
                      <a:pt x="7714" y="6574"/>
                    </a:lnTo>
                    <a:lnTo>
                      <a:pt x="6171" y="7513"/>
                    </a:lnTo>
                    <a:lnTo>
                      <a:pt x="6171" y="8452"/>
                    </a:lnTo>
                    <a:lnTo>
                      <a:pt x="6171" y="9391"/>
                    </a:lnTo>
                    <a:lnTo>
                      <a:pt x="4629" y="9391"/>
                    </a:lnTo>
                    <a:lnTo>
                      <a:pt x="4629" y="10330"/>
                    </a:lnTo>
                    <a:lnTo>
                      <a:pt x="4629" y="11270"/>
                    </a:lnTo>
                    <a:lnTo>
                      <a:pt x="3086" y="13148"/>
                    </a:lnTo>
                    <a:lnTo>
                      <a:pt x="3086" y="15026"/>
                    </a:lnTo>
                    <a:lnTo>
                      <a:pt x="1543" y="17843"/>
                    </a:lnTo>
                    <a:lnTo>
                      <a:pt x="0" y="20661"/>
                    </a:lnTo>
                    <a:lnTo>
                      <a:pt x="9257" y="21600"/>
                    </a:lnTo>
                    <a:lnTo>
                      <a:pt x="9257" y="18783"/>
                    </a:lnTo>
                    <a:lnTo>
                      <a:pt x="10800" y="15965"/>
                    </a:lnTo>
                    <a:lnTo>
                      <a:pt x="10800" y="14087"/>
                    </a:lnTo>
                    <a:lnTo>
                      <a:pt x="12343" y="13148"/>
                    </a:lnTo>
                    <a:lnTo>
                      <a:pt x="12343" y="12209"/>
                    </a:lnTo>
                    <a:lnTo>
                      <a:pt x="13886" y="11270"/>
                    </a:lnTo>
                    <a:lnTo>
                      <a:pt x="13886" y="10330"/>
                    </a:lnTo>
                    <a:lnTo>
                      <a:pt x="13886" y="10330"/>
                    </a:lnTo>
                    <a:lnTo>
                      <a:pt x="13886" y="9391"/>
                    </a:lnTo>
                    <a:lnTo>
                      <a:pt x="15429" y="9391"/>
                    </a:lnTo>
                    <a:lnTo>
                      <a:pt x="15429" y="8452"/>
                    </a:lnTo>
                    <a:lnTo>
                      <a:pt x="15429" y="7513"/>
                    </a:lnTo>
                    <a:lnTo>
                      <a:pt x="15429" y="7513"/>
                    </a:lnTo>
                    <a:lnTo>
                      <a:pt x="16971" y="6574"/>
                    </a:lnTo>
                    <a:lnTo>
                      <a:pt x="16971" y="6574"/>
                    </a:lnTo>
                    <a:lnTo>
                      <a:pt x="18514" y="6574"/>
                    </a:lnTo>
                    <a:lnTo>
                      <a:pt x="18514" y="5635"/>
                    </a:lnTo>
                    <a:lnTo>
                      <a:pt x="18514" y="5635"/>
                    </a:lnTo>
                    <a:lnTo>
                      <a:pt x="20057" y="5635"/>
                    </a:lnTo>
                    <a:lnTo>
                      <a:pt x="20057" y="4696"/>
                    </a:lnTo>
                    <a:lnTo>
                      <a:pt x="20057" y="4696"/>
                    </a:lnTo>
                    <a:lnTo>
                      <a:pt x="20057" y="4696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00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78" name="Shape 5478"/>
              <p:cNvSpPr/>
              <p:nvPr/>
            </p:nvSpPr>
            <p:spPr>
              <a:xfrm>
                <a:off x="1343025" y="806450"/>
                <a:ext cx="36513" cy="317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360"/>
                    </a:moveTo>
                    <a:lnTo>
                      <a:pt x="21600" y="18360"/>
                    </a:lnTo>
                    <a:lnTo>
                      <a:pt x="18783" y="15120"/>
                    </a:lnTo>
                    <a:lnTo>
                      <a:pt x="16904" y="11880"/>
                    </a:lnTo>
                    <a:lnTo>
                      <a:pt x="15965" y="10800"/>
                    </a:lnTo>
                    <a:lnTo>
                      <a:pt x="15026" y="8640"/>
                    </a:lnTo>
                    <a:lnTo>
                      <a:pt x="13148" y="7560"/>
                    </a:lnTo>
                    <a:lnTo>
                      <a:pt x="12209" y="6480"/>
                    </a:lnTo>
                    <a:lnTo>
                      <a:pt x="11270" y="5400"/>
                    </a:lnTo>
                    <a:lnTo>
                      <a:pt x="10330" y="5400"/>
                    </a:lnTo>
                    <a:lnTo>
                      <a:pt x="10330" y="4320"/>
                    </a:lnTo>
                    <a:lnTo>
                      <a:pt x="9391" y="3240"/>
                    </a:lnTo>
                    <a:lnTo>
                      <a:pt x="8452" y="3240"/>
                    </a:lnTo>
                    <a:lnTo>
                      <a:pt x="8452" y="3240"/>
                    </a:lnTo>
                    <a:lnTo>
                      <a:pt x="7513" y="2160"/>
                    </a:lnTo>
                    <a:lnTo>
                      <a:pt x="6574" y="2160"/>
                    </a:lnTo>
                    <a:lnTo>
                      <a:pt x="5635" y="1080"/>
                    </a:lnTo>
                    <a:lnTo>
                      <a:pt x="5635" y="1080"/>
                    </a:lnTo>
                    <a:lnTo>
                      <a:pt x="4696" y="1080"/>
                    </a:lnTo>
                    <a:lnTo>
                      <a:pt x="3757" y="1080"/>
                    </a:lnTo>
                    <a:lnTo>
                      <a:pt x="2817" y="0"/>
                    </a:lnTo>
                    <a:lnTo>
                      <a:pt x="1878" y="0"/>
                    </a:lnTo>
                    <a:lnTo>
                      <a:pt x="939" y="0"/>
                    </a:lnTo>
                    <a:lnTo>
                      <a:pt x="0" y="1080"/>
                    </a:lnTo>
                    <a:lnTo>
                      <a:pt x="939" y="6480"/>
                    </a:lnTo>
                    <a:lnTo>
                      <a:pt x="1878" y="6480"/>
                    </a:lnTo>
                    <a:lnTo>
                      <a:pt x="1878" y="6480"/>
                    </a:lnTo>
                    <a:lnTo>
                      <a:pt x="2817" y="6480"/>
                    </a:lnTo>
                    <a:lnTo>
                      <a:pt x="2817" y="6480"/>
                    </a:lnTo>
                    <a:lnTo>
                      <a:pt x="2817" y="6480"/>
                    </a:lnTo>
                    <a:lnTo>
                      <a:pt x="3757" y="6480"/>
                    </a:lnTo>
                    <a:lnTo>
                      <a:pt x="3757" y="6480"/>
                    </a:lnTo>
                    <a:lnTo>
                      <a:pt x="4696" y="6480"/>
                    </a:lnTo>
                    <a:lnTo>
                      <a:pt x="4696" y="7560"/>
                    </a:lnTo>
                    <a:lnTo>
                      <a:pt x="5635" y="7560"/>
                    </a:lnTo>
                    <a:lnTo>
                      <a:pt x="5635" y="8640"/>
                    </a:lnTo>
                    <a:lnTo>
                      <a:pt x="6574" y="8640"/>
                    </a:lnTo>
                    <a:lnTo>
                      <a:pt x="7513" y="8640"/>
                    </a:lnTo>
                    <a:lnTo>
                      <a:pt x="7513" y="9720"/>
                    </a:lnTo>
                    <a:lnTo>
                      <a:pt x="8452" y="9720"/>
                    </a:lnTo>
                    <a:lnTo>
                      <a:pt x="8452" y="10800"/>
                    </a:lnTo>
                    <a:lnTo>
                      <a:pt x="9391" y="11880"/>
                    </a:lnTo>
                    <a:lnTo>
                      <a:pt x="11270" y="12960"/>
                    </a:lnTo>
                    <a:lnTo>
                      <a:pt x="12209" y="15120"/>
                    </a:lnTo>
                    <a:lnTo>
                      <a:pt x="13148" y="16200"/>
                    </a:lnTo>
                    <a:lnTo>
                      <a:pt x="15026" y="19440"/>
                    </a:lnTo>
                    <a:lnTo>
                      <a:pt x="17843" y="21600"/>
                    </a:lnTo>
                    <a:lnTo>
                      <a:pt x="17843" y="21600"/>
                    </a:lnTo>
                    <a:lnTo>
                      <a:pt x="21600" y="1836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79" name="Shape 5479"/>
              <p:cNvSpPr/>
              <p:nvPr/>
            </p:nvSpPr>
            <p:spPr>
              <a:xfrm>
                <a:off x="1373187" y="833437"/>
                <a:ext cx="34926" cy="317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618" y="15120"/>
                    </a:moveTo>
                    <a:lnTo>
                      <a:pt x="20618" y="15120"/>
                    </a:lnTo>
                    <a:lnTo>
                      <a:pt x="20618" y="15120"/>
                    </a:lnTo>
                    <a:lnTo>
                      <a:pt x="19636" y="15120"/>
                    </a:lnTo>
                    <a:lnTo>
                      <a:pt x="19636" y="15120"/>
                    </a:lnTo>
                    <a:lnTo>
                      <a:pt x="18655" y="15120"/>
                    </a:lnTo>
                    <a:lnTo>
                      <a:pt x="18655" y="15120"/>
                    </a:lnTo>
                    <a:lnTo>
                      <a:pt x="17673" y="15120"/>
                    </a:lnTo>
                    <a:lnTo>
                      <a:pt x="17673" y="15120"/>
                    </a:lnTo>
                    <a:lnTo>
                      <a:pt x="16691" y="15120"/>
                    </a:lnTo>
                    <a:lnTo>
                      <a:pt x="16691" y="14040"/>
                    </a:lnTo>
                    <a:lnTo>
                      <a:pt x="15709" y="14040"/>
                    </a:lnTo>
                    <a:lnTo>
                      <a:pt x="15709" y="14040"/>
                    </a:lnTo>
                    <a:lnTo>
                      <a:pt x="14727" y="12960"/>
                    </a:lnTo>
                    <a:lnTo>
                      <a:pt x="14727" y="12960"/>
                    </a:lnTo>
                    <a:lnTo>
                      <a:pt x="13745" y="11880"/>
                    </a:lnTo>
                    <a:lnTo>
                      <a:pt x="12764" y="11880"/>
                    </a:lnTo>
                    <a:lnTo>
                      <a:pt x="12764" y="10800"/>
                    </a:lnTo>
                    <a:lnTo>
                      <a:pt x="11782" y="9720"/>
                    </a:lnTo>
                    <a:lnTo>
                      <a:pt x="9818" y="8640"/>
                    </a:lnTo>
                    <a:lnTo>
                      <a:pt x="8836" y="7560"/>
                    </a:lnTo>
                    <a:lnTo>
                      <a:pt x="7855" y="5400"/>
                    </a:lnTo>
                    <a:lnTo>
                      <a:pt x="5891" y="3240"/>
                    </a:lnTo>
                    <a:lnTo>
                      <a:pt x="3927" y="0"/>
                    </a:lnTo>
                    <a:lnTo>
                      <a:pt x="0" y="3240"/>
                    </a:lnTo>
                    <a:lnTo>
                      <a:pt x="1964" y="6480"/>
                    </a:lnTo>
                    <a:lnTo>
                      <a:pt x="3927" y="9720"/>
                    </a:lnTo>
                    <a:lnTo>
                      <a:pt x="4909" y="10800"/>
                    </a:lnTo>
                    <a:lnTo>
                      <a:pt x="5891" y="12960"/>
                    </a:lnTo>
                    <a:lnTo>
                      <a:pt x="7855" y="14040"/>
                    </a:lnTo>
                    <a:lnTo>
                      <a:pt x="8836" y="15120"/>
                    </a:lnTo>
                    <a:lnTo>
                      <a:pt x="9818" y="16200"/>
                    </a:lnTo>
                    <a:lnTo>
                      <a:pt x="9818" y="16200"/>
                    </a:lnTo>
                    <a:lnTo>
                      <a:pt x="10800" y="17280"/>
                    </a:lnTo>
                    <a:lnTo>
                      <a:pt x="11782" y="18360"/>
                    </a:lnTo>
                    <a:lnTo>
                      <a:pt x="12764" y="18360"/>
                    </a:lnTo>
                    <a:lnTo>
                      <a:pt x="12764" y="19440"/>
                    </a:lnTo>
                    <a:lnTo>
                      <a:pt x="13745" y="19440"/>
                    </a:lnTo>
                    <a:lnTo>
                      <a:pt x="14727" y="19440"/>
                    </a:lnTo>
                    <a:lnTo>
                      <a:pt x="15709" y="20520"/>
                    </a:lnTo>
                    <a:lnTo>
                      <a:pt x="15709" y="20520"/>
                    </a:lnTo>
                    <a:lnTo>
                      <a:pt x="16691" y="21600"/>
                    </a:lnTo>
                    <a:lnTo>
                      <a:pt x="17673" y="21600"/>
                    </a:lnTo>
                    <a:lnTo>
                      <a:pt x="18655" y="21600"/>
                    </a:lnTo>
                    <a:lnTo>
                      <a:pt x="19636" y="21600"/>
                    </a:lnTo>
                    <a:lnTo>
                      <a:pt x="20618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0618" y="151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80" name="Shape 5480"/>
              <p:cNvSpPr/>
              <p:nvPr/>
            </p:nvSpPr>
            <p:spPr>
              <a:xfrm>
                <a:off x="1406525" y="825500"/>
                <a:ext cx="2698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247" y="0"/>
                    </a:moveTo>
                    <a:lnTo>
                      <a:pt x="15247" y="0"/>
                    </a:lnTo>
                    <a:lnTo>
                      <a:pt x="12706" y="3456"/>
                    </a:lnTo>
                    <a:lnTo>
                      <a:pt x="11435" y="6048"/>
                    </a:lnTo>
                    <a:lnTo>
                      <a:pt x="10165" y="7776"/>
                    </a:lnTo>
                    <a:lnTo>
                      <a:pt x="8894" y="9504"/>
                    </a:lnTo>
                    <a:lnTo>
                      <a:pt x="8894" y="10368"/>
                    </a:lnTo>
                    <a:lnTo>
                      <a:pt x="7624" y="12096"/>
                    </a:lnTo>
                    <a:lnTo>
                      <a:pt x="7624" y="12096"/>
                    </a:lnTo>
                    <a:lnTo>
                      <a:pt x="6353" y="12960"/>
                    </a:lnTo>
                    <a:lnTo>
                      <a:pt x="6353" y="12960"/>
                    </a:lnTo>
                    <a:lnTo>
                      <a:pt x="6353" y="13824"/>
                    </a:lnTo>
                    <a:lnTo>
                      <a:pt x="5082" y="13824"/>
                    </a:lnTo>
                    <a:lnTo>
                      <a:pt x="5082" y="14688"/>
                    </a:lnTo>
                    <a:lnTo>
                      <a:pt x="5082" y="14688"/>
                    </a:lnTo>
                    <a:lnTo>
                      <a:pt x="3812" y="15552"/>
                    </a:lnTo>
                    <a:lnTo>
                      <a:pt x="3812" y="15552"/>
                    </a:lnTo>
                    <a:lnTo>
                      <a:pt x="2541" y="15552"/>
                    </a:lnTo>
                    <a:lnTo>
                      <a:pt x="2541" y="15552"/>
                    </a:lnTo>
                    <a:lnTo>
                      <a:pt x="2541" y="16416"/>
                    </a:lnTo>
                    <a:lnTo>
                      <a:pt x="1271" y="16416"/>
                    </a:lnTo>
                    <a:lnTo>
                      <a:pt x="1271" y="16416"/>
                    </a:lnTo>
                    <a:lnTo>
                      <a:pt x="0" y="16416"/>
                    </a:lnTo>
                    <a:lnTo>
                      <a:pt x="0" y="16416"/>
                    </a:lnTo>
                    <a:lnTo>
                      <a:pt x="1271" y="21600"/>
                    </a:lnTo>
                    <a:lnTo>
                      <a:pt x="2541" y="21600"/>
                    </a:lnTo>
                    <a:lnTo>
                      <a:pt x="3812" y="20736"/>
                    </a:lnTo>
                    <a:lnTo>
                      <a:pt x="3812" y="20736"/>
                    </a:lnTo>
                    <a:lnTo>
                      <a:pt x="5082" y="20736"/>
                    </a:lnTo>
                    <a:lnTo>
                      <a:pt x="6353" y="19872"/>
                    </a:lnTo>
                    <a:lnTo>
                      <a:pt x="7624" y="19872"/>
                    </a:lnTo>
                    <a:lnTo>
                      <a:pt x="7624" y="19008"/>
                    </a:lnTo>
                    <a:lnTo>
                      <a:pt x="8894" y="19008"/>
                    </a:lnTo>
                    <a:lnTo>
                      <a:pt x="8894" y="18144"/>
                    </a:lnTo>
                    <a:lnTo>
                      <a:pt x="10165" y="17280"/>
                    </a:lnTo>
                    <a:lnTo>
                      <a:pt x="11435" y="17280"/>
                    </a:lnTo>
                    <a:lnTo>
                      <a:pt x="11435" y="16416"/>
                    </a:lnTo>
                    <a:lnTo>
                      <a:pt x="11435" y="15552"/>
                    </a:lnTo>
                    <a:lnTo>
                      <a:pt x="12706" y="15552"/>
                    </a:lnTo>
                    <a:lnTo>
                      <a:pt x="12706" y="14688"/>
                    </a:lnTo>
                    <a:lnTo>
                      <a:pt x="13976" y="13824"/>
                    </a:lnTo>
                    <a:lnTo>
                      <a:pt x="15247" y="12960"/>
                    </a:lnTo>
                    <a:lnTo>
                      <a:pt x="15247" y="11232"/>
                    </a:lnTo>
                    <a:lnTo>
                      <a:pt x="16518" y="9504"/>
                    </a:lnTo>
                    <a:lnTo>
                      <a:pt x="17788" y="7776"/>
                    </a:lnTo>
                    <a:lnTo>
                      <a:pt x="19059" y="5184"/>
                    </a:lnTo>
                    <a:lnTo>
                      <a:pt x="21600" y="1728"/>
                    </a:lnTo>
                    <a:lnTo>
                      <a:pt x="21600" y="1728"/>
                    </a:lnTo>
                    <a:lnTo>
                      <a:pt x="1524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81" name="Shape 5481"/>
              <p:cNvSpPr/>
              <p:nvPr/>
            </p:nvSpPr>
            <p:spPr>
              <a:xfrm>
                <a:off x="1425575" y="788987"/>
                <a:ext cx="2698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329" y="0"/>
                    </a:moveTo>
                    <a:lnTo>
                      <a:pt x="20329" y="0"/>
                    </a:lnTo>
                    <a:lnTo>
                      <a:pt x="19059" y="0"/>
                    </a:lnTo>
                    <a:lnTo>
                      <a:pt x="17788" y="0"/>
                    </a:lnTo>
                    <a:lnTo>
                      <a:pt x="16518" y="864"/>
                    </a:lnTo>
                    <a:lnTo>
                      <a:pt x="15247" y="864"/>
                    </a:lnTo>
                    <a:lnTo>
                      <a:pt x="15247" y="1728"/>
                    </a:lnTo>
                    <a:lnTo>
                      <a:pt x="13976" y="1728"/>
                    </a:lnTo>
                    <a:lnTo>
                      <a:pt x="12706" y="2592"/>
                    </a:lnTo>
                    <a:lnTo>
                      <a:pt x="12706" y="2592"/>
                    </a:lnTo>
                    <a:lnTo>
                      <a:pt x="11435" y="3456"/>
                    </a:lnTo>
                    <a:lnTo>
                      <a:pt x="10165" y="3456"/>
                    </a:lnTo>
                    <a:lnTo>
                      <a:pt x="10165" y="4320"/>
                    </a:lnTo>
                    <a:lnTo>
                      <a:pt x="8894" y="5184"/>
                    </a:lnTo>
                    <a:lnTo>
                      <a:pt x="8894" y="5184"/>
                    </a:lnTo>
                    <a:lnTo>
                      <a:pt x="7624" y="6048"/>
                    </a:lnTo>
                    <a:lnTo>
                      <a:pt x="7624" y="6912"/>
                    </a:lnTo>
                    <a:lnTo>
                      <a:pt x="7624" y="7776"/>
                    </a:lnTo>
                    <a:lnTo>
                      <a:pt x="6353" y="8640"/>
                    </a:lnTo>
                    <a:lnTo>
                      <a:pt x="5082" y="10368"/>
                    </a:lnTo>
                    <a:lnTo>
                      <a:pt x="3812" y="12096"/>
                    </a:lnTo>
                    <a:lnTo>
                      <a:pt x="3812" y="13824"/>
                    </a:lnTo>
                    <a:lnTo>
                      <a:pt x="1271" y="16416"/>
                    </a:lnTo>
                    <a:lnTo>
                      <a:pt x="0" y="19872"/>
                    </a:lnTo>
                    <a:lnTo>
                      <a:pt x="6353" y="21600"/>
                    </a:lnTo>
                    <a:lnTo>
                      <a:pt x="7624" y="18144"/>
                    </a:lnTo>
                    <a:lnTo>
                      <a:pt x="10165" y="14688"/>
                    </a:lnTo>
                    <a:lnTo>
                      <a:pt x="10165" y="13824"/>
                    </a:lnTo>
                    <a:lnTo>
                      <a:pt x="11435" y="12096"/>
                    </a:lnTo>
                    <a:lnTo>
                      <a:pt x="11435" y="11232"/>
                    </a:lnTo>
                    <a:lnTo>
                      <a:pt x="12706" y="9504"/>
                    </a:lnTo>
                    <a:lnTo>
                      <a:pt x="13976" y="9504"/>
                    </a:lnTo>
                    <a:lnTo>
                      <a:pt x="13976" y="8640"/>
                    </a:lnTo>
                    <a:lnTo>
                      <a:pt x="13976" y="7776"/>
                    </a:lnTo>
                    <a:lnTo>
                      <a:pt x="15247" y="7776"/>
                    </a:lnTo>
                    <a:lnTo>
                      <a:pt x="15247" y="6912"/>
                    </a:lnTo>
                    <a:lnTo>
                      <a:pt x="15247" y="6912"/>
                    </a:lnTo>
                    <a:lnTo>
                      <a:pt x="16518" y="6048"/>
                    </a:lnTo>
                    <a:lnTo>
                      <a:pt x="16518" y="6048"/>
                    </a:lnTo>
                    <a:lnTo>
                      <a:pt x="17788" y="6048"/>
                    </a:lnTo>
                    <a:lnTo>
                      <a:pt x="17788" y="5184"/>
                    </a:lnTo>
                    <a:lnTo>
                      <a:pt x="17788" y="5184"/>
                    </a:lnTo>
                    <a:lnTo>
                      <a:pt x="19059" y="5184"/>
                    </a:lnTo>
                    <a:lnTo>
                      <a:pt x="19059" y="5184"/>
                    </a:lnTo>
                    <a:lnTo>
                      <a:pt x="20329" y="5184"/>
                    </a:lnTo>
                    <a:lnTo>
                      <a:pt x="20329" y="4320"/>
                    </a:ln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2032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82" name="Shape 5482"/>
              <p:cNvSpPr/>
              <p:nvPr/>
            </p:nvSpPr>
            <p:spPr>
              <a:xfrm>
                <a:off x="1450975" y="788987"/>
                <a:ext cx="34925" cy="317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280"/>
                    </a:moveTo>
                    <a:lnTo>
                      <a:pt x="21600" y="17280"/>
                    </a:lnTo>
                    <a:lnTo>
                      <a:pt x="19636" y="15120"/>
                    </a:lnTo>
                    <a:lnTo>
                      <a:pt x="17673" y="11880"/>
                    </a:lnTo>
                    <a:lnTo>
                      <a:pt x="15709" y="9720"/>
                    </a:lnTo>
                    <a:lnTo>
                      <a:pt x="14727" y="8640"/>
                    </a:lnTo>
                    <a:lnTo>
                      <a:pt x="13745" y="7560"/>
                    </a:lnTo>
                    <a:lnTo>
                      <a:pt x="12764" y="5400"/>
                    </a:lnTo>
                    <a:lnTo>
                      <a:pt x="11782" y="5400"/>
                    </a:lnTo>
                    <a:lnTo>
                      <a:pt x="10800" y="4320"/>
                    </a:lnTo>
                    <a:lnTo>
                      <a:pt x="9818" y="3240"/>
                    </a:lnTo>
                    <a:lnTo>
                      <a:pt x="9818" y="3240"/>
                    </a:lnTo>
                    <a:lnTo>
                      <a:pt x="8836" y="2160"/>
                    </a:lnTo>
                    <a:lnTo>
                      <a:pt x="7855" y="2160"/>
                    </a:lnTo>
                    <a:lnTo>
                      <a:pt x="6873" y="2160"/>
                    </a:lnTo>
                    <a:lnTo>
                      <a:pt x="6873" y="1080"/>
                    </a:lnTo>
                    <a:lnTo>
                      <a:pt x="5891" y="1080"/>
                    </a:lnTo>
                    <a:lnTo>
                      <a:pt x="4909" y="0"/>
                    </a:lnTo>
                    <a:lnTo>
                      <a:pt x="3927" y="0"/>
                    </a:lnTo>
                    <a:lnTo>
                      <a:pt x="2945" y="0"/>
                    </a:lnTo>
                    <a:lnTo>
                      <a:pt x="1964" y="0"/>
                    </a:lnTo>
                    <a:lnTo>
                      <a:pt x="982" y="0"/>
                    </a:lnTo>
                    <a:lnTo>
                      <a:pt x="982" y="0"/>
                    </a:lnTo>
                    <a:lnTo>
                      <a:pt x="0" y="0"/>
                    </a:lnTo>
                    <a:lnTo>
                      <a:pt x="982" y="5400"/>
                    </a:lnTo>
                    <a:lnTo>
                      <a:pt x="982" y="5400"/>
                    </a:lnTo>
                    <a:lnTo>
                      <a:pt x="982" y="5400"/>
                    </a:lnTo>
                    <a:lnTo>
                      <a:pt x="1964" y="5400"/>
                    </a:lnTo>
                    <a:lnTo>
                      <a:pt x="1964" y="5400"/>
                    </a:lnTo>
                    <a:lnTo>
                      <a:pt x="2945" y="5400"/>
                    </a:lnTo>
                    <a:lnTo>
                      <a:pt x="2945" y="6480"/>
                    </a:lnTo>
                    <a:lnTo>
                      <a:pt x="3927" y="6480"/>
                    </a:lnTo>
                    <a:lnTo>
                      <a:pt x="3927" y="6480"/>
                    </a:lnTo>
                    <a:lnTo>
                      <a:pt x="4909" y="6480"/>
                    </a:lnTo>
                    <a:lnTo>
                      <a:pt x="4909" y="7560"/>
                    </a:lnTo>
                    <a:lnTo>
                      <a:pt x="5891" y="7560"/>
                    </a:lnTo>
                    <a:lnTo>
                      <a:pt x="6873" y="7560"/>
                    </a:lnTo>
                    <a:lnTo>
                      <a:pt x="6873" y="8640"/>
                    </a:lnTo>
                    <a:lnTo>
                      <a:pt x="7855" y="8640"/>
                    </a:lnTo>
                    <a:lnTo>
                      <a:pt x="7855" y="9720"/>
                    </a:lnTo>
                    <a:lnTo>
                      <a:pt x="8836" y="9720"/>
                    </a:lnTo>
                    <a:lnTo>
                      <a:pt x="9818" y="10800"/>
                    </a:lnTo>
                    <a:lnTo>
                      <a:pt x="10800" y="12960"/>
                    </a:lnTo>
                    <a:lnTo>
                      <a:pt x="11782" y="14040"/>
                    </a:lnTo>
                    <a:lnTo>
                      <a:pt x="13745" y="15120"/>
                    </a:lnTo>
                    <a:lnTo>
                      <a:pt x="15709" y="18360"/>
                    </a:lnTo>
                    <a:lnTo>
                      <a:pt x="17673" y="21600"/>
                    </a:lnTo>
                    <a:lnTo>
                      <a:pt x="17673" y="21600"/>
                    </a:lnTo>
                    <a:lnTo>
                      <a:pt x="21600" y="172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83" name="Shape 5483"/>
              <p:cNvSpPr/>
              <p:nvPr/>
            </p:nvSpPr>
            <p:spPr>
              <a:xfrm>
                <a:off x="1479550" y="814387"/>
                <a:ext cx="34925" cy="317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618" y="16200"/>
                    </a:moveTo>
                    <a:lnTo>
                      <a:pt x="20618" y="16200"/>
                    </a:lnTo>
                    <a:lnTo>
                      <a:pt x="20618" y="16200"/>
                    </a:lnTo>
                    <a:lnTo>
                      <a:pt x="20618" y="16200"/>
                    </a:lnTo>
                    <a:lnTo>
                      <a:pt x="19636" y="16200"/>
                    </a:lnTo>
                    <a:lnTo>
                      <a:pt x="19636" y="16200"/>
                    </a:lnTo>
                    <a:lnTo>
                      <a:pt x="18655" y="16200"/>
                    </a:lnTo>
                    <a:lnTo>
                      <a:pt x="18655" y="16200"/>
                    </a:lnTo>
                    <a:lnTo>
                      <a:pt x="17673" y="15120"/>
                    </a:lnTo>
                    <a:lnTo>
                      <a:pt x="17673" y="15120"/>
                    </a:lnTo>
                    <a:lnTo>
                      <a:pt x="16691" y="15120"/>
                    </a:lnTo>
                    <a:lnTo>
                      <a:pt x="16691" y="14040"/>
                    </a:lnTo>
                    <a:lnTo>
                      <a:pt x="15709" y="14040"/>
                    </a:lnTo>
                    <a:lnTo>
                      <a:pt x="15709" y="14040"/>
                    </a:lnTo>
                    <a:lnTo>
                      <a:pt x="14727" y="12960"/>
                    </a:lnTo>
                    <a:lnTo>
                      <a:pt x="14727" y="12960"/>
                    </a:lnTo>
                    <a:lnTo>
                      <a:pt x="13745" y="11880"/>
                    </a:lnTo>
                    <a:lnTo>
                      <a:pt x="12764" y="11880"/>
                    </a:lnTo>
                    <a:lnTo>
                      <a:pt x="11782" y="10800"/>
                    </a:lnTo>
                    <a:lnTo>
                      <a:pt x="10800" y="9720"/>
                    </a:lnTo>
                    <a:lnTo>
                      <a:pt x="9818" y="7560"/>
                    </a:lnTo>
                    <a:lnTo>
                      <a:pt x="8836" y="6480"/>
                    </a:lnTo>
                    <a:lnTo>
                      <a:pt x="5891" y="3240"/>
                    </a:lnTo>
                    <a:lnTo>
                      <a:pt x="3927" y="0"/>
                    </a:lnTo>
                    <a:lnTo>
                      <a:pt x="0" y="4320"/>
                    </a:lnTo>
                    <a:lnTo>
                      <a:pt x="1964" y="6480"/>
                    </a:lnTo>
                    <a:lnTo>
                      <a:pt x="4909" y="9720"/>
                    </a:lnTo>
                    <a:lnTo>
                      <a:pt x="5891" y="11880"/>
                    </a:lnTo>
                    <a:lnTo>
                      <a:pt x="6873" y="12960"/>
                    </a:lnTo>
                    <a:lnTo>
                      <a:pt x="7855" y="14040"/>
                    </a:lnTo>
                    <a:lnTo>
                      <a:pt x="9818" y="16200"/>
                    </a:lnTo>
                    <a:lnTo>
                      <a:pt x="9818" y="16200"/>
                    </a:lnTo>
                    <a:lnTo>
                      <a:pt x="10800" y="17280"/>
                    </a:lnTo>
                    <a:lnTo>
                      <a:pt x="11782" y="17280"/>
                    </a:lnTo>
                    <a:lnTo>
                      <a:pt x="11782" y="18360"/>
                    </a:lnTo>
                    <a:lnTo>
                      <a:pt x="12764" y="19440"/>
                    </a:lnTo>
                    <a:lnTo>
                      <a:pt x="13745" y="19440"/>
                    </a:lnTo>
                    <a:lnTo>
                      <a:pt x="14727" y="20520"/>
                    </a:lnTo>
                    <a:lnTo>
                      <a:pt x="14727" y="20520"/>
                    </a:lnTo>
                    <a:lnTo>
                      <a:pt x="15709" y="20520"/>
                    </a:lnTo>
                    <a:lnTo>
                      <a:pt x="16691" y="21600"/>
                    </a:lnTo>
                    <a:lnTo>
                      <a:pt x="17673" y="21600"/>
                    </a:lnTo>
                    <a:lnTo>
                      <a:pt x="18655" y="21600"/>
                    </a:lnTo>
                    <a:lnTo>
                      <a:pt x="19636" y="21600"/>
                    </a:lnTo>
                    <a:lnTo>
                      <a:pt x="20618" y="21600"/>
                    </a:lnTo>
                    <a:lnTo>
                      <a:pt x="20618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0618" y="16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84" name="Shape 5484"/>
              <p:cNvSpPr/>
              <p:nvPr/>
            </p:nvSpPr>
            <p:spPr>
              <a:xfrm>
                <a:off x="1512887" y="806450"/>
                <a:ext cx="2698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247" y="0"/>
                    </a:moveTo>
                    <a:lnTo>
                      <a:pt x="15247" y="0"/>
                    </a:lnTo>
                    <a:lnTo>
                      <a:pt x="13976" y="2592"/>
                    </a:lnTo>
                    <a:lnTo>
                      <a:pt x="12706" y="6048"/>
                    </a:lnTo>
                    <a:lnTo>
                      <a:pt x="11435" y="6912"/>
                    </a:lnTo>
                    <a:lnTo>
                      <a:pt x="11435" y="8640"/>
                    </a:lnTo>
                    <a:lnTo>
                      <a:pt x="10165" y="10368"/>
                    </a:lnTo>
                    <a:lnTo>
                      <a:pt x="8894" y="11232"/>
                    </a:lnTo>
                    <a:lnTo>
                      <a:pt x="8894" y="12096"/>
                    </a:lnTo>
                    <a:lnTo>
                      <a:pt x="7624" y="12096"/>
                    </a:lnTo>
                    <a:lnTo>
                      <a:pt x="7624" y="12960"/>
                    </a:lnTo>
                    <a:lnTo>
                      <a:pt x="7624" y="13824"/>
                    </a:lnTo>
                    <a:lnTo>
                      <a:pt x="6353" y="13824"/>
                    </a:lnTo>
                    <a:lnTo>
                      <a:pt x="6353" y="14688"/>
                    </a:lnTo>
                    <a:lnTo>
                      <a:pt x="5082" y="14688"/>
                    </a:lnTo>
                    <a:lnTo>
                      <a:pt x="5082" y="15552"/>
                    </a:lnTo>
                    <a:lnTo>
                      <a:pt x="3812" y="15552"/>
                    </a:lnTo>
                    <a:lnTo>
                      <a:pt x="3812" y="16416"/>
                    </a:lnTo>
                    <a:lnTo>
                      <a:pt x="3812" y="16416"/>
                    </a:lnTo>
                    <a:lnTo>
                      <a:pt x="2541" y="16416"/>
                    </a:lnTo>
                    <a:lnTo>
                      <a:pt x="2541" y="16416"/>
                    </a:lnTo>
                    <a:lnTo>
                      <a:pt x="1271" y="17280"/>
                    </a:lnTo>
                    <a:lnTo>
                      <a:pt x="1271" y="17280"/>
                    </a:lnTo>
                    <a:lnTo>
                      <a:pt x="0" y="17280"/>
                    </a:lnTo>
                    <a:lnTo>
                      <a:pt x="1271" y="21600"/>
                    </a:lnTo>
                    <a:lnTo>
                      <a:pt x="2541" y="21600"/>
                    </a:lnTo>
                    <a:lnTo>
                      <a:pt x="3812" y="21600"/>
                    </a:lnTo>
                    <a:lnTo>
                      <a:pt x="5082" y="20736"/>
                    </a:lnTo>
                    <a:lnTo>
                      <a:pt x="6353" y="20736"/>
                    </a:lnTo>
                    <a:lnTo>
                      <a:pt x="7624" y="19872"/>
                    </a:lnTo>
                    <a:lnTo>
                      <a:pt x="7624" y="19872"/>
                    </a:lnTo>
                    <a:lnTo>
                      <a:pt x="8894" y="19008"/>
                    </a:lnTo>
                    <a:lnTo>
                      <a:pt x="10165" y="19008"/>
                    </a:lnTo>
                    <a:lnTo>
                      <a:pt x="10165" y="18144"/>
                    </a:lnTo>
                    <a:lnTo>
                      <a:pt x="11435" y="17280"/>
                    </a:lnTo>
                    <a:lnTo>
                      <a:pt x="11435" y="17280"/>
                    </a:lnTo>
                    <a:lnTo>
                      <a:pt x="12706" y="16416"/>
                    </a:lnTo>
                    <a:lnTo>
                      <a:pt x="12706" y="15552"/>
                    </a:lnTo>
                    <a:lnTo>
                      <a:pt x="13976" y="14688"/>
                    </a:lnTo>
                    <a:lnTo>
                      <a:pt x="13976" y="14688"/>
                    </a:lnTo>
                    <a:lnTo>
                      <a:pt x="15247" y="13824"/>
                    </a:lnTo>
                    <a:lnTo>
                      <a:pt x="16518" y="12096"/>
                    </a:lnTo>
                    <a:lnTo>
                      <a:pt x="16518" y="10368"/>
                    </a:lnTo>
                    <a:lnTo>
                      <a:pt x="17788" y="9504"/>
                    </a:lnTo>
                    <a:lnTo>
                      <a:pt x="19059" y="7776"/>
                    </a:lnTo>
                    <a:lnTo>
                      <a:pt x="20329" y="4320"/>
                    </a:lnTo>
                    <a:lnTo>
                      <a:pt x="21600" y="1728"/>
                    </a:lnTo>
                    <a:lnTo>
                      <a:pt x="21600" y="1728"/>
                    </a:lnTo>
                    <a:lnTo>
                      <a:pt x="1524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85" name="Shape 5485"/>
              <p:cNvSpPr/>
              <p:nvPr/>
            </p:nvSpPr>
            <p:spPr>
              <a:xfrm>
                <a:off x="1531937" y="771525"/>
                <a:ext cx="22226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057" y="0"/>
                    </a:moveTo>
                    <a:lnTo>
                      <a:pt x="20057" y="0"/>
                    </a:lnTo>
                    <a:lnTo>
                      <a:pt x="18514" y="0"/>
                    </a:lnTo>
                    <a:lnTo>
                      <a:pt x="18514" y="900"/>
                    </a:lnTo>
                    <a:lnTo>
                      <a:pt x="16971" y="900"/>
                    </a:lnTo>
                    <a:lnTo>
                      <a:pt x="15429" y="900"/>
                    </a:lnTo>
                    <a:lnTo>
                      <a:pt x="13886" y="1800"/>
                    </a:lnTo>
                    <a:lnTo>
                      <a:pt x="13886" y="1800"/>
                    </a:lnTo>
                    <a:lnTo>
                      <a:pt x="12343" y="2700"/>
                    </a:lnTo>
                    <a:lnTo>
                      <a:pt x="10800" y="3600"/>
                    </a:lnTo>
                    <a:lnTo>
                      <a:pt x="10800" y="3600"/>
                    </a:lnTo>
                    <a:lnTo>
                      <a:pt x="9257" y="4500"/>
                    </a:lnTo>
                    <a:lnTo>
                      <a:pt x="9257" y="4500"/>
                    </a:lnTo>
                    <a:lnTo>
                      <a:pt x="9257" y="5400"/>
                    </a:lnTo>
                    <a:lnTo>
                      <a:pt x="7714" y="6300"/>
                    </a:lnTo>
                    <a:lnTo>
                      <a:pt x="7714" y="7200"/>
                    </a:lnTo>
                    <a:lnTo>
                      <a:pt x="6171" y="8100"/>
                    </a:lnTo>
                    <a:lnTo>
                      <a:pt x="6171" y="9000"/>
                    </a:lnTo>
                    <a:lnTo>
                      <a:pt x="6171" y="9900"/>
                    </a:lnTo>
                    <a:lnTo>
                      <a:pt x="4629" y="11700"/>
                    </a:lnTo>
                    <a:lnTo>
                      <a:pt x="4629" y="12600"/>
                    </a:lnTo>
                    <a:lnTo>
                      <a:pt x="3086" y="14400"/>
                    </a:lnTo>
                    <a:lnTo>
                      <a:pt x="3086" y="16200"/>
                    </a:lnTo>
                    <a:lnTo>
                      <a:pt x="1543" y="17100"/>
                    </a:lnTo>
                    <a:lnTo>
                      <a:pt x="1543" y="18900"/>
                    </a:lnTo>
                    <a:lnTo>
                      <a:pt x="0" y="19800"/>
                    </a:lnTo>
                    <a:lnTo>
                      <a:pt x="7714" y="21600"/>
                    </a:lnTo>
                    <a:lnTo>
                      <a:pt x="9257" y="20700"/>
                    </a:lnTo>
                    <a:lnTo>
                      <a:pt x="9257" y="18900"/>
                    </a:lnTo>
                    <a:lnTo>
                      <a:pt x="10800" y="17100"/>
                    </a:lnTo>
                    <a:lnTo>
                      <a:pt x="10800" y="16200"/>
                    </a:lnTo>
                    <a:lnTo>
                      <a:pt x="12343" y="14400"/>
                    </a:lnTo>
                    <a:lnTo>
                      <a:pt x="12343" y="12600"/>
                    </a:lnTo>
                    <a:lnTo>
                      <a:pt x="13886" y="11700"/>
                    </a:lnTo>
                    <a:lnTo>
                      <a:pt x="13886" y="9900"/>
                    </a:lnTo>
                    <a:lnTo>
                      <a:pt x="13886" y="9900"/>
                    </a:lnTo>
                    <a:lnTo>
                      <a:pt x="15429" y="9000"/>
                    </a:lnTo>
                    <a:lnTo>
                      <a:pt x="15429" y="8100"/>
                    </a:lnTo>
                    <a:lnTo>
                      <a:pt x="15429" y="8100"/>
                    </a:lnTo>
                    <a:lnTo>
                      <a:pt x="16971" y="7200"/>
                    </a:lnTo>
                    <a:lnTo>
                      <a:pt x="16971" y="7200"/>
                    </a:lnTo>
                    <a:lnTo>
                      <a:pt x="16971" y="6300"/>
                    </a:lnTo>
                    <a:lnTo>
                      <a:pt x="18514" y="6300"/>
                    </a:lnTo>
                    <a:lnTo>
                      <a:pt x="18514" y="6300"/>
                    </a:lnTo>
                    <a:lnTo>
                      <a:pt x="18514" y="5400"/>
                    </a:lnTo>
                    <a:lnTo>
                      <a:pt x="20057" y="5400"/>
                    </a:lnTo>
                    <a:lnTo>
                      <a:pt x="20057" y="5400"/>
                    </a:lnTo>
                    <a:lnTo>
                      <a:pt x="20057" y="5400"/>
                    </a:lnTo>
                    <a:lnTo>
                      <a:pt x="21600" y="4500"/>
                    </a:lnTo>
                    <a:lnTo>
                      <a:pt x="21600" y="4500"/>
                    </a:lnTo>
                    <a:lnTo>
                      <a:pt x="21600" y="4500"/>
                    </a:lnTo>
                    <a:lnTo>
                      <a:pt x="21600" y="4500"/>
                    </a:lnTo>
                    <a:lnTo>
                      <a:pt x="200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86" name="Shape 5486"/>
              <p:cNvSpPr/>
              <p:nvPr/>
            </p:nvSpPr>
            <p:spPr>
              <a:xfrm>
                <a:off x="1552575" y="771525"/>
                <a:ext cx="36513" cy="317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280"/>
                    </a:moveTo>
                    <a:lnTo>
                      <a:pt x="21600" y="17280"/>
                    </a:lnTo>
                    <a:lnTo>
                      <a:pt x="18783" y="15120"/>
                    </a:lnTo>
                    <a:lnTo>
                      <a:pt x="16904" y="11880"/>
                    </a:lnTo>
                    <a:lnTo>
                      <a:pt x="15965" y="9720"/>
                    </a:lnTo>
                    <a:lnTo>
                      <a:pt x="15026" y="8640"/>
                    </a:lnTo>
                    <a:lnTo>
                      <a:pt x="13148" y="7560"/>
                    </a:lnTo>
                    <a:lnTo>
                      <a:pt x="12209" y="5400"/>
                    </a:lnTo>
                    <a:lnTo>
                      <a:pt x="11270" y="5400"/>
                    </a:lnTo>
                    <a:lnTo>
                      <a:pt x="10330" y="4320"/>
                    </a:lnTo>
                    <a:lnTo>
                      <a:pt x="10330" y="4320"/>
                    </a:lnTo>
                    <a:lnTo>
                      <a:pt x="9391" y="3240"/>
                    </a:lnTo>
                    <a:lnTo>
                      <a:pt x="8452" y="2160"/>
                    </a:lnTo>
                    <a:lnTo>
                      <a:pt x="8452" y="2160"/>
                    </a:lnTo>
                    <a:lnTo>
                      <a:pt x="7513" y="2160"/>
                    </a:lnTo>
                    <a:lnTo>
                      <a:pt x="6574" y="1080"/>
                    </a:lnTo>
                    <a:lnTo>
                      <a:pt x="5635" y="1080"/>
                    </a:lnTo>
                    <a:lnTo>
                      <a:pt x="4696" y="1080"/>
                    </a:lnTo>
                    <a:lnTo>
                      <a:pt x="4696" y="0"/>
                    </a:lnTo>
                    <a:lnTo>
                      <a:pt x="3757" y="0"/>
                    </a:lnTo>
                    <a:lnTo>
                      <a:pt x="2817" y="0"/>
                    </a:lnTo>
                    <a:lnTo>
                      <a:pt x="1878" y="0"/>
                    </a:lnTo>
                    <a:lnTo>
                      <a:pt x="939" y="0"/>
                    </a:lnTo>
                    <a:lnTo>
                      <a:pt x="0" y="0"/>
                    </a:lnTo>
                    <a:lnTo>
                      <a:pt x="939" y="5400"/>
                    </a:lnTo>
                    <a:lnTo>
                      <a:pt x="1878" y="5400"/>
                    </a:lnTo>
                    <a:lnTo>
                      <a:pt x="1878" y="5400"/>
                    </a:lnTo>
                    <a:lnTo>
                      <a:pt x="1878" y="5400"/>
                    </a:lnTo>
                    <a:lnTo>
                      <a:pt x="2817" y="5400"/>
                    </a:lnTo>
                    <a:lnTo>
                      <a:pt x="2817" y="5400"/>
                    </a:lnTo>
                    <a:lnTo>
                      <a:pt x="3757" y="5400"/>
                    </a:lnTo>
                    <a:lnTo>
                      <a:pt x="3757" y="6480"/>
                    </a:lnTo>
                    <a:lnTo>
                      <a:pt x="4696" y="6480"/>
                    </a:lnTo>
                    <a:lnTo>
                      <a:pt x="4696" y="6480"/>
                    </a:lnTo>
                    <a:lnTo>
                      <a:pt x="5635" y="7560"/>
                    </a:lnTo>
                    <a:lnTo>
                      <a:pt x="5635" y="7560"/>
                    </a:lnTo>
                    <a:lnTo>
                      <a:pt x="6574" y="7560"/>
                    </a:lnTo>
                    <a:lnTo>
                      <a:pt x="7513" y="8640"/>
                    </a:lnTo>
                    <a:lnTo>
                      <a:pt x="7513" y="8640"/>
                    </a:lnTo>
                    <a:lnTo>
                      <a:pt x="8452" y="9720"/>
                    </a:lnTo>
                    <a:lnTo>
                      <a:pt x="8452" y="9720"/>
                    </a:lnTo>
                    <a:lnTo>
                      <a:pt x="9391" y="10800"/>
                    </a:lnTo>
                    <a:lnTo>
                      <a:pt x="11270" y="11880"/>
                    </a:lnTo>
                    <a:lnTo>
                      <a:pt x="12209" y="14040"/>
                    </a:lnTo>
                    <a:lnTo>
                      <a:pt x="13148" y="15120"/>
                    </a:lnTo>
                    <a:lnTo>
                      <a:pt x="15026" y="18360"/>
                    </a:lnTo>
                    <a:lnTo>
                      <a:pt x="17843" y="21600"/>
                    </a:lnTo>
                    <a:lnTo>
                      <a:pt x="17843" y="21600"/>
                    </a:lnTo>
                    <a:lnTo>
                      <a:pt x="21600" y="172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87" name="Shape 5487"/>
              <p:cNvSpPr/>
              <p:nvPr/>
            </p:nvSpPr>
            <p:spPr>
              <a:xfrm>
                <a:off x="1582737" y="796925"/>
                <a:ext cx="34926" cy="317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618" y="16200"/>
                    </a:moveTo>
                    <a:lnTo>
                      <a:pt x="20618" y="16200"/>
                    </a:lnTo>
                    <a:lnTo>
                      <a:pt x="19636" y="16200"/>
                    </a:lnTo>
                    <a:lnTo>
                      <a:pt x="19636" y="16200"/>
                    </a:lnTo>
                    <a:lnTo>
                      <a:pt x="18655" y="16200"/>
                    </a:lnTo>
                    <a:lnTo>
                      <a:pt x="18655" y="16200"/>
                    </a:lnTo>
                    <a:lnTo>
                      <a:pt x="18655" y="16200"/>
                    </a:lnTo>
                    <a:lnTo>
                      <a:pt x="17673" y="16200"/>
                    </a:lnTo>
                    <a:lnTo>
                      <a:pt x="17673" y="15120"/>
                    </a:lnTo>
                    <a:lnTo>
                      <a:pt x="16691" y="15120"/>
                    </a:lnTo>
                    <a:lnTo>
                      <a:pt x="15709" y="15120"/>
                    </a:lnTo>
                    <a:lnTo>
                      <a:pt x="15709" y="15120"/>
                    </a:lnTo>
                    <a:lnTo>
                      <a:pt x="14727" y="14040"/>
                    </a:lnTo>
                    <a:lnTo>
                      <a:pt x="14727" y="14040"/>
                    </a:lnTo>
                    <a:lnTo>
                      <a:pt x="13745" y="12960"/>
                    </a:lnTo>
                    <a:lnTo>
                      <a:pt x="13745" y="12960"/>
                    </a:lnTo>
                    <a:lnTo>
                      <a:pt x="12764" y="11880"/>
                    </a:lnTo>
                    <a:lnTo>
                      <a:pt x="12764" y="11880"/>
                    </a:lnTo>
                    <a:lnTo>
                      <a:pt x="11782" y="10800"/>
                    </a:lnTo>
                    <a:lnTo>
                      <a:pt x="9818" y="9720"/>
                    </a:lnTo>
                    <a:lnTo>
                      <a:pt x="8836" y="7560"/>
                    </a:lnTo>
                    <a:lnTo>
                      <a:pt x="7855" y="6480"/>
                    </a:lnTo>
                    <a:lnTo>
                      <a:pt x="5891" y="3240"/>
                    </a:lnTo>
                    <a:lnTo>
                      <a:pt x="3927" y="0"/>
                    </a:lnTo>
                    <a:lnTo>
                      <a:pt x="0" y="4320"/>
                    </a:lnTo>
                    <a:lnTo>
                      <a:pt x="1964" y="6480"/>
                    </a:lnTo>
                    <a:lnTo>
                      <a:pt x="3927" y="9720"/>
                    </a:lnTo>
                    <a:lnTo>
                      <a:pt x="4909" y="11880"/>
                    </a:lnTo>
                    <a:lnTo>
                      <a:pt x="5891" y="12960"/>
                    </a:lnTo>
                    <a:lnTo>
                      <a:pt x="7855" y="15120"/>
                    </a:lnTo>
                    <a:lnTo>
                      <a:pt x="8836" y="16200"/>
                    </a:lnTo>
                    <a:lnTo>
                      <a:pt x="9818" y="16200"/>
                    </a:lnTo>
                    <a:lnTo>
                      <a:pt x="9818" y="17280"/>
                    </a:lnTo>
                    <a:lnTo>
                      <a:pt x="10800" y="18360"/>
                    </a:lnTo>
                    <a:lnTo>
                      <a:pt x="11782" y="18360"/>
                    </a:lnTo>
                    <a:lnTo>
                      <a:pt x="11782" y="19440"/>
                    </a:lnTo>
                    <a:lnTo>
                      <a:pt x="12764" y="19440"/>
                    </a:lnTo>
                    <a:lnTo>
                      <a:pt x="13745" y="19440"/>
                    </a:lnTo>
                    <a:lnTo>
                      <a:pt x="14727" y="20520"/>
                    </a:lnTo>
                    <a:lnTo>
                      <a:pt x="15709" y="20520"/>
                    </a:lnTo>
                    <a:lnTo>
                      <a:pt x="15709" y="21600"/>
                    </a:lnTo>
                    <a:lnTo>
                      <a:pt x="16691" y="21600"/>
                    </a:lnTo>
                    <a:lnTo>
                      <a:pt x="17673" y="21600"/>
                    </a:lnTo>
                    <a:lnTo>
                      <a:pt x="18655" y="21600"/>
                    </a:lnTo>
                    <a:lnTo>
                      <a:pt x="19636" y="21600"/>
                    </a:lnTo>
                    <a:lnTo>
                      <a:pt x="20618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0618" y="16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88" name="Shape 5488"/>
              <p:cNvSpPr/>
              <p:nvPr/>
            </p:nvSpPr>
            <p:spPr>
              <a:xfrm>
                <a:off x="1616075" y="788987"/>
                <a:ext cx="2698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247" y="0"/>
                    </a:moveTo>
                    <a:lnTo>
                      <a:pt x="15247" y="0"/>
                    </a:lnTo>
                    <a:lnTo>
                      <a:pt x="13976" y="1728"/>
                    </a:lnTo>
                    <a:lnTo>
                      <a:pt x="12706" y="3456"/>
                    </a:lnTo>
                    <a:lnTo>
                      <a:pt x="11435" y="5184"/>
                    </a:lnTo>
                    <a:lnTo>
                      <a:pt x="11435" y="6912"/>
                    </a:lnTo>
                    <a:lnTo>
                      <a:pt x="10165" y="7776"/>
                    </a:lnTo>
                    <a:lnTo>
                      <a:pt x="8894" y="9504"/>
                    </a:lnTo>
                    <a:lnTo>
                      <a:pt x="7624" y="10368"/>
                    </a:lnTo>
                    <a:lnTo>
                      <a:pt x="7624" y="12096"/>
                    </a:lnTo>
                    <a:lnTo>
                      <a:pt x="6353" y="12096"/>
                    </a:lnTo>
                    <a:lnTo>
                      <a:pt x="6353" y="12960"/>
                    </a:lnTo>
                    <a:lnTo>
                      <a:pt x="6353" y="13824"/>
                    </a:lnTo>
                    <a:lnTo>
                      <a:pt x="5082" y="13824"/>
                    </a:lnTo>
                    <a:lnTo>
                      <a:pt x="5082" y="14688"/>
                    </a:lnTo>
                    <a:lnTo>
                      <a:pt x="5082" y="14688"/>
                    </a:lnTo>
                    <a:lnTo>
                      <a:pt x="3812" y="15552"/>
                    </a:lnTo>
                    <a:lnTo>
                      <a:pt x="3812" y="15552"/>
                    </a:lnTo>
                    <a:lnTo>
                      <a:pt x="3812" y="15552"/>
                    </a:lnTo>
                    <a:lnTo>
                      <a:pt x="2541" y="16416"/>
                    </a:lnTo>
                    <a:lnTo>
                      <a:pt x="2541" y="16416"/>
                    </a:lnTo>
                    <a:lnTo>
                      <a:pt x="2541" y="16416"/>
                    </a:lnTo>
                    <a:lnTo>
                      <a:pt x="1271" y="16416"/>
                    </a:lnTo>
                    <a:lnTo>
                      <a:pt x="1271" y="17280"/>
                    </a:lnTo>
                    <a:lnTo>
                      <a:pt x="0" y="17280"/>
                    </a:lnTo>
                    <a:lnTo>
                      <a:pt x="0" y="17280"/>
                    </a:lnTo>
                    <a:lnTo>
                      <a:pt x="1271" y="21600"/>
                    </a:lnTo>
                    <a:lnTo>
                      <a:pt x="2541" y="21600"/>
                    </a:lnTo>
                    <a:lnTo>
                      <a:pt x="2541" y="21600"/>
                    </a:lnTo>
                    <a:lnTo>
                      <a:pt x="3812" y="20736"/>
                    </a:lnTo>
                    <a:lnTo>
                      <a:pt x="5082" y="20736"/>
                    </a:lnTo>
                    <a:lnTo>
                      <a:pt x="6353" y="19872"/>
                    </a:lnTo>
                    <a:lnTo>
                      <a:pt x="6353" y="19872"/>
                    </a:lnTo>
                    <a:lnTo>
                      <a:pt x="7624" y="19008"/>
                    </a:lnTo>
                    <a:lnTo>
                      <a:pt x="8894" y="19008"/>
                    </a:lnTo>
                    <a:lnTo>
                      <a:pt x="8894" y="18144"/>
                    </a:lnTo>
                    <a:lnTo>
                      <a:pt x="10165" y="18144"/>
                    </a:lnTo>
                    <a:lnTo>
                      <a:pt x="10165" y="17280"/>
                    </a:lnTo>
                    <a:lnTo>
                      <a:pt x="11435" y="16416"/>
                    </a:lnTo>
                    <a:lnTo>
                      <a:pt x="11435" y="16416"/>
                    </a:lnTo>
                    <a:lnTo>
                      <a:pt x="12706" y="15552"/>
                    </a:lnTo>
                    <a:lnTo>
                      <a:pt x="12706" y="14688"/>
                    </a:lnTo>
                    <a:lnTo>
                      <a:pt x="13976" y="13824"/>
                    </a:lnTo>
                    <a:lnTo>
                      <a:pt x="13976" y="12960"/>
                    </a:lnTo>
                    <a:lnTo>
                      <a:pt x="15247" y="11232"/>
                    </a:lnTo>
                    <a:lnTo>
                      <a:pt x="16518" y="9504"/>
                    </a:lnTo>
                    <a:lnTo>
                      <a:pt x="17788" y="8640"/>
                    </a:lnTo>
                    <a:lnTo>
                      <a:pt x="17788" y="6912"/>
                    </a:lnTo>
                    <a:lnTo>
                      <a:pt x="19059" y="5184"/>
                    </a:lnTo>
                    <a:lnTo>
                      <a:pt x="20329" y="3456"/>
                    </a:lnTo>
                    <a:lnTo>
                      <a:pt x="21600" y="1728"/>
                    </a:lnTo>
                    <a:lnTo>
                      <a:pt x="21600" y="1728"/>
                    </a:lnTo>
                    <a:lnTo>
                      <a:pt x="1524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89" name="Shape 5489"/>
              <p:cNvSpPr/>
              <p:nvPr/>
            </p:nvSpPr>
            <p:spPr>
              <a:xfrm>
                <a:off x="1635125" y="763587"/>
                <a:ext cx="28575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400" y="0"/>
                    </a:moveTo>
                    <a:lnTo>
                      <a:pt x="20400" y="0"/>
                    </a:lnTo>
                    <a:lnTo>
                      <a:pt x="19200" y="0"/>
                    </a:lnTo>
                    <a:lnTo>
                      <a:pt x="18000" y="0"/>
                    </a:lnTo>
                    <a:lnTo>
                      <a:pt x="16800" y="1200"/>
                    </a:lnTo>
                    <a:lnTo>
                      <a:pt x="16800" y="1200"/>
                    </a:lnTo>
                    <a:lnTo>
                      <a:pt x="15600" y="1200"/>
                    </a:lnTo>
                    <a:lnTo>
                      <a:pt x="14400" y="1200"/>
                    </a:lnTo>
                    <a:lnTo>
                      <a:pt x="14400" y="1200"/>
                    </a:lnTo>
                    <a:lnTo>
                      <a:pt x="13200" y="2400"/>
                    </a:lnTo>
                    <a:lnTo>
                      <a:pt x="13200" y="2400"/>
                    </a:lnTo>
                    <a:lnTo>
                      <a:pt x="12000" y="3600"/>
                    </a:lnTo>
                    <a:lnTo>
                      <a:pt x="10800" y="3600"/>
                    </a:lnTo>
                    <a:lnTo>
                      <a:pt x="10800" y="3600"/>
                    </a:lnTo>
                    <a:lnTo>
                      <a:pt x="9600" y="4800"/>
                    </a:lnTo>
                    <a:lnTo>
                      <a:pt x="9600" y="4800"/>
                    </a:lnTo>
                    <a:lnTo>
                      <a:pt x="8400" y="4800"/>
                    </a:lnTo>
                    <a:lnTo>
                      <a:pt x="8400" y="6000"/>
                    </a:lnTo>
                    <a:lnTo>
                      <a:pt x="7200" y="7200"/>
                    </a:lnTo>
                    <a:lnTo>
                      <a:pt x="7200" y="7200"/>
                    </a:lnTo>
                    <a:lnTo>
                      <a:pt x="6000" y="8400"/>
                    </a:lnTo>
                    <a:lnTo>
                      <a:pt x="6000" y="8400"/>
                    </a:lnTo>
                    <a:lnTo>
                      <a:pt x="4800" y="9600"/>
                    </a:lnTo>
                    <a:lnTo>
                      <a:pt x="4800" y="9600"/>
                    </a:lnTo>
                    <a:lnTo>
                      <a:pt x="3600" y="10800"/>
                    </a:lnTo>
                    <a:lnTo>
                      <a:pt x="3600" y="12000"/>
                    </a:lnTo>
                    <a:lnTo>
                      <a:pt x="2400" y="13200"/>
                    </a:lnTo>
                    <a:lnTo>
                      <a:pt x="1200" y="15600"/>
                    </a:lnTo>
                    <a:lnTo>
                      <a:pt x="0" y="16800"/>
                    </a:lnTo>
                    <a:lnTo>
                      <a:pt x="0" y="19200"/>
                    </a:lnTo>
                    <a:lnTo>
                      <a:pt x="6000" y="21600"/>
                    </a:lnTo>
                    <a:lnTo>
                      <a:pt x="6000" y="20400"/>
                    </a:lnTo>
                    <a:lnTo>
                      <a:pt x="7200" y="18000"/>
                    </a:lnTo>
                    <a:lnTo>
                      <a:pt x="8400" y="16800"/>
                    </a:lnTo>
                    <a:lnTo>
                      <a:pt x="9600" y="14400"/>
                    </a:lnTo>
                    <a:lnTo>
                      <a:pt x="9600" y="14400"/>
                    </a:lnTo>
                    <a:lnTo>
                      <a:pt x="9600" y="13200"/>
                    </a:lnTo>
                    <a:lnTo>
                      <a:pt x="10800" y="13200"/>
                    </a:lnTo>
                    <a:lnTo>
                      <a:pt x="10800" y="12000"/>
                    </a:lnTo>
                    <a:lnTo>
                      <a:pt x="10800" y="12000"/>
                    </a:lnTo>
                    <a:lnTo>
                      <a:pt x="12000" y="12000"/>
                    </a:lnTo>
                    <a:lnTo>
                      <a:pt x="12000" y="10800"/>
                    </a:lnTo>
                    <a:lnTo>
                      <a:pt x="13200" y="10800"/>
                    </a:lnTo>
                    <a:lnTo>
                      <a:pt x="13200" y="9600"/>
                    </a:lnTo>
                    <a:lnTo>
                      <a:pt x="13200" y="9600"/>
                    </a:lnTo>
                    <a:lnTo>
                      <a:pt x="14400" y="9600"/>
                    </a:lnTo>
                    <a:lnTo>
                      <a:pt x="14400" y="8400"/>
                    </a:lnTo>
                    <a:lnTo>
                      <a:pt x="14400" y="8400"/>
                    </a:lnTo>
                    <a:lnTo>
                      <a:pt x="15600" y="8400"/>
                    </a:lnTo>
                    <a:lnTo>
                      <a:pt x="15600" y="8400"/>
                    </a:lnTo>
                    <a:lnTo>
                      <a:pt x="16800" y="8400"/>
                    </a:lnTo>
                    <a:lnTo>
                      <a:pt x="16800" y="7200"/>
                    </a:lnTo>
                    <a:lnTo>
                      <a:pt x="16800" y="7200"/>
                    </a:lnTo>
                    <a:lnTo>
                      <a:pt x="18000" y="7200"/>
                    </a:lnTo>
                    <a:lnTo>
                      <a:pt x="18000" y="7200"/>
                    </a:lnTo>
                    <a:lnTo>
                      <a:pt x="19200" y="7200"/>
                    </a:lnTo>
                    <a:lnTo>
                      <a:pt x="19200" y="7200"/>
                    </a:lnTo>
                    <a:lnTo>
                      <a:pt x="20400" y="7200"/>
                    </a:lnTo>
                    <a:lnTo>
                      <a:pt x="21600" y="6000"/>
                    </a:lnTo>
                    <a:lnTo>
                      <a:pt x="21600" y="6000"/>
                    </a:lnTo>
                    <a:lnTo>
                      <a:pt x="204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90" name="Shape 5490"/>
              <p:cNvSpPr/>
              <p:nvPr/>
            </p:nvSpPr>
            <p:spPr>
              <a:xfrm>
                <a:off x="1662112" y="763587"/>
                <a:ext cx="31751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4954"/>
                    </a:moveTo>
                    <a:lnTo>
                      <a:pt x="21600" y="14954"/>
                    </a:lnTo>
                    <a:lnTo>
                      <a:pt x="20520" y="13292"/>
                    </a:lnTo>
                    <a:lnTo>
                      <a:pt x="19440" y="11631"/>
                    </a:lnTo>
                    <a:lnTo>
                      <a:pt x="18360" y="9969"/>
                    </a:lnTo>
                    <a:lnTo>
                      <a:pt x="17280" y="8308"/>
                    </a:lnTo>
                    <a:lnTo>
                      <a:pt x="16200" y="8308"/>
                    </a:lnTo>
                    <a:lnTo>
                      <a:pt x="14040" y="6646"/>
                    </a:lnTo>
                    <a:lnTo>
                      <a:pt x="12960" y="4985"/>
                    </a:lnTo>
                    <a:lnTo>
                      <a:pt x="11880" y="3323"/>
                    </a:lnTo>
                    <a:lnTo>
                      <a:pt x="10800" y="3323"/>
                    </a:lnTo>
                    <a:lnTo>
                      <a:pt x="10800" y="3323"/>
                    </a:lnTo>
                    <a:lnTo>
                      <a:pt x="9720" y="1662"/>
                    </a:lnTo>
                    <a:lnTo>
                      <a:pt x="8640" y="1662"/>
                    </a:lnTo>
                    <a:lnTo>
                      <a:pt x="8640" y="1662"/>
                    </a:lnTo>
                    <a:lnTo>
                      <a:pt x="7560" y="1662"/>
                    </a:lnTo>
                    <a:lnTo>
                      <a:pt x="6480" y="0"/>
                    </a:lnTo>
                    <a:lnTo>
                      <a:pt x="6480" y="0"/>
                    </a:lnTo>
                    <a:lnTo>
                      <a:pt x="540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3240" y="0"/>
                    </a:lnTo>
                    <a:lnTo>
                      <a:pt x="2160" y="0"/>
                    </a:lnTo>
                    <a:lnTo>
                      <a:pt x="108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80" y="8308"/>
                    </a:lnTo>
                    <a:lnTo>
                      <a:pt x="1080" y="8308"/>
                    </a:lnTo>
                    <a:lnTo>
                      <a:pt x="2160" y="8308"/>
                    </a:lnTo>
                    <a:lnTo>
                      <a:pt x="2160" y="8308"/>
                    </a:lnTo>
                    <a:lnTo>
                      <a:pt x="3240" y="8308"/>
                    </a:lnTo>
                    <a:lnTo>
                      <a:pt x="3240" y="8308"/>
                    </a:lnTo>
                    <a:lnTo>
                      <a:pt x="4320" y="8308"/>
                    </a:lnTo>
                    <a:lnTo>
                      <a:pt x="4320" y="8308"/>
                    </a:lnTo>
                    <a:lnTo>
                      <a:pt x="4320" y="9969"/>
                    </a:lnTo>
                    <a:lnTo>
                      <a:pt x="5400" y="9969"/>
                    </a:lnTo>
                    <a:lnTo>
                      <a:pt x="5400" y="9969"/>
                    </a:lnTo>
                    <a:lnTo>
                      <a:pt x="6480" y="9969"/>
                    </a:lnTo>
                    <a:lnTo>
                      <a:pt x="6480" y="9969"/>
                    </a:lnTo>
                    <a:lnTo>
                      <a:pt x="7560" y="9969"/>
                    </a:lnTo>
                    <a:lnTo>
                      <a:pt x="7560" y="11631"/>
                    </a:lnTo>
                    <a:lnTo>
                      <a:pt x="8640" y="11631"/>
                    </a:lnTo>
                    <a:lnTo>
                      <a:pt x="8640" y="11631"/>
                    </a:lnTo>
                    <a:lnTo>
                      <a:pt x="9720" y="13292"/>
                    </a:lnTo>
                    <a:lnTo>
                      <a:pt x="11880" y="13292"/>
                    </a:lnTo>
                    <a:lnTo>
                      <a:pt x="12960" y="14954"/>
                    </a:lnTo>
                    <a:lnTo>
                      <a:pt x="14040" y="16615"/>
                    </a:lnTo>
                    <a:lnTo>
                      <a:pt x="15120" y="18277"/>
                    </a:lnTo>
                    <a:lnTo>
                      <a:pt x="16200" y="19938"/>
                    </a:lnTo>
                    <a:lnTo>
                      <a:pt x="17280" y="19938"/>
                    </a:lnTo>
                    <a:lnTo>
                      <a:pt x="19440" y="21600"/>
                    </a:lnTo>
                    <a:lnTo>
                      <a:pt x="19440" y="21600"/>
                    </a:lnTo>
                    <a:lnTo>
                      <a:pt x="21600" y="1495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91" name="Shape 5491"/>
              <p:cNvSpPr/>
              <p:nvPr/>
            </p:nvSpPr>
            <p:spPr>
              <a:xfrm>
                <a:off x="1690687" y="777875"/>
                <a:ext cx="28576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400" y="3086"/>
                    </a:moveTo>
                    <a:lnTo>
                      <a:pt x="20400" y="3086"/>
                    </a:lnTo>
                    <a:lnTo>
                      <a:pt x="18000" y="3086"/>
                    </a:lnTo>
                    <a:lnTo>
                      <a:pt x="16800" y="6171"/>
                    </a:lnTo>
                    <a:lnTo>
                      <a:pt x="15600" y="6171"/>
                    </a:lnTo>
                    <a:lnTo>
                      <a:pt x="14400" y="6171"/>
                    </a:lnTo>
                    <a:lnTo>
                      <a:pt x="13200" y="6171"/>
                    </a:lnTo>
                    <a:lnTo>
                      <a:pt x="12000" y="6171"/>
                    </a:lnTo>
                    <a:lnTo>
                      <a:pt x="12000" y="6171"/>
                    </a:lnTo>
                    <a:lnTo>
                      <a:pt x="10800" y="6171"/>
                    </a:lnTo>
                    <a:lnTo>
                      <a:pt x="10800" y="6171"/>
                    </a:lnTo>
                    <a:lnTo>
                      <a:pt x="10800" y="6171"/>
                    </a:lnTo>
                    <a:lnTo>
                      <a:pt x="9600" y="6171"/>
                    </a:lnTo>
                    <a:lnTo>
                      <a:pt x="9600" y="6171"/>
                    </a:lnTo>
                    <a:lnTo>
                      <a:pt x="8400" y="6171"/>
                    </a:lnTo>
                    <a:lnTo>
                      <a:pt x="8400" y="6171"/>
                    </a:lnTo>
                    <a:lnTo>
                      <a:pt x="7200" y="3086"/>
                    </a:lnTo>
                    <a:lnTo>
                      <a:pt x="7200" y="3086"/>
                    </a:lnTo>
                    <a:lnTo>
                      <a:pt x="6000" y="3086"/>
                    </a:lnTo>
                    <a:lnTo>
                      <a:pt x="6000" y="3086"/>
                    </a:lnTo>
                    <a:lnTo>
                      <a:pt x="4800" y="3086"/>
                    </a:lnTo>
                    <a:lnTo>
                      <a:pt x="4800" y="0"/>
                    </a:lnTo>
                    <a:lnTo>
                      <a:pt x="3600" y="0"/>
                    </a:lnTo>
                    <a:lnTo>
                      <a:pt x="2400" y="0"/>
                    </a:lnTo>
                    <a:lnTo>
                      <a:pt x="0" y="12343"/>
                    </a:lnTo>
                    <a:lnTo>
                      <a:pt x="0" y="15429"/>
                    </a:lnTo>
                    <a:lnTo>
                      <a:pt x="1200" y="15429"/>
                    </a:lnTo>
                    <a:lnTo>
                      <a:pt x="2400" y="15429"/>
                    </a:lnTo>
                    <a:lnTo>
                      <a:pt x="2400" y="18514"/>
                    </a:lnTo>
                    <a:lnTo>
                      <a:pt x="3600" y="18514"/>
                    </a:lnTo>
                    <a:lnTo>
                      <a:pt x="4800" y="18514"/>
                    </a:lnTo>
                    <a:lnTo>
                      <a:pt x="6000" y="21600"/>
                    </a:lnTo>
                    <a:lnTo>
                      <a:pt x="6000" y="21600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8400" y="21600"/>
                    </a:lnTo>
                    <a:lnTo>
                      <a:pt x="9600" y="21600"/>
                    </a:lnTo>
                    <a:lnTo>
                      <a:pt x="9600" y="21600"/>
                    </a:lnTo>
                    <a:lnTo>
                      <a:pt x="10800" y="21600"/>
                    </a:lnTo>
                    <a:lnTo>
                      <a:pt x="12000" y="21600"/>
                    </a:lnTo>
                    <a:lnTo>
                      <a:pt x="12000" y="21600"/>
                    </a:lnTo>
                    <a:lnTo>
                      <a:pt x="13200" y="21600"/>
                    </a:lnTo>
                    <a:lnTo>
                      <a:pt x="14400" y="21600"/>
                    </a:lnTo>
                    <a:lnTo>
                      <a:pt x="16800" y="21600"/>
                    </a:lnTo>
                    <a:lnTo>
                      <a:pt x="18000" y="21600"/>
                    </a:lnTo>
                    <a:lnTo>
                      <a:pt x="20400" y="21600"/>
                    </a:lnTo>
                    <a:lnTo>
                      <a:pt x="21600" y="18514"/>
                    </a:lnTo>
                    <a:lnTo>
                      <a:pt x="21600" y="18514"/>
                    </a:lnTo>
                    <a:lnTo>
                      <a:pt x="20400" y="30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92" name="Shape 5492"/>
              <p:cNvSpPr/>
              <p:nvPr/>
            </p:nvSpPr>
            <p:spPr>
              <a:xfrm>
                <a:off x="1717675" y="766762"/>
                <a:ext cx="4286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800" y="0"/>
                    </a:moveTo>
                    <a:lnTo>
                      <a:pt x="19200" y="0"/>
                    </a:lnTo>
                    <a:lnTo>
                      <a:pt x="18400" y="1662"/>
                    </a:lnTo>
                    <a:lnTo>
                      <a:pt x="16800" y="1662"/>
                    </a:lnTo>
                    <a:lnTo>
                      <a:pt x="16000" y="1662"/>
                    </a:lnTo>
                    <a:lnTo>
                      <a:pt x="14400" y="3323"/>
                    </a:lnTo>
                    <a:lnTo>
                      <a:pt x="12000" y="3323"/>
                    </a:lnTo>
                    <a:lnTo>
                      <a:pt x="10400" y="4985"/>
                    </a:lnTo>
                    <a:lnTo>
                      <a:pt x="9600" y="6646"/>
                    </a:lnTo>
                    <a:lnTo>
                      <a:pt x="8000" y="6646"/>
                    </a:lnTo>
                    <a:lnTo>
                      <a:pt x="7200" y="8308"/>
                    </a:lnTo>
                    <a:lnTo>
                      <a:pt x="6400" y="8308"/>
                    </a:lnTo>
                    <a:lnTo>
                      <a:pt x="5600" y="9969"/>
                    </a:lnTo>
                    <a:lnTo>
                      <a:pt x="4800" y="9969"/>
                    </a:lnTo>
                    <a:lnTo>
                      <a:pt x="4000" y="11631"/>
                    </a:lnTo>
                    <a:lnTo>
                      <a:pt x="3200" y="11631"/>
                    </a:lnTo>
                    <a:lnTo>
                      <a:pt x="2400" y="11631"/>
                    </a:lnTo>
                    <a:lnTo>
                      <a:pt x="2400" y="13292"/>
                    </a:lnTo>
                    <a:lnTo>
                      <a:pt x="1600" y="13292"/>
                    </a:lnTo>
                    <a:lnTo>
                      <a:pt x="800" y="13292"/>
                    </a:lnTo>
                    <a:lnTo>
                      <a:pt x="0" y="13292"/>
                    </a:lnTo>
                    <a:lnTo>
                      <a:pt x="800" y="21600"/>
                    </a:lnTo>
                    <a:lnTo>
                      <a:pt x="1600" y="21600"/>
                    </a:lnTo>
                    <a:lnTo>
                      <a:pt x="2400" y="21600"/>
                    </a:lnTo>
                    <a:lnTo>
                      <a:pt x="3200" y="21600"/>
                    </a:lnTo>
                    <a:lnTo>
                      <a:pt x="4000" y="21600"/>
                    </a:lnTo>
                    <a:lnTo>
                      <a:pt x="4800" y="19938"/>
                    </a:lnTo>
                    <a:lnTo>
                      <a:pt x="5600" y="19938"/>
                    </a:lnTo>
                    <a:lnTo>
                      <a:pt x="6400" y="18277"/>
                    </a:lnTo>
                    <a:lnTo>
                      <a:pt x="7200" y="18277"/>
                    </a:lnTo>
                    <a:lnTo>
                      <a:pt x="8000" y="16615"/>
                    </a:lnTo>
                    <a:lnTo>
                      <a:pt x="8800" y="16615"/>
                    </a:lnTo>
                    <a:lnTo>
                      <a:pt x="9600" y="14954"/>
                    </a:lnTo>
                    <a:lnTo>
                      <a:pt x="11200" y="14954"/>
                    </a:lnTo>
                    <a:lnTo>
                      <a:pt x="12000" y="13292"/>
                    </a:lnTo>
                    <a:lnTo>
                      <a:pt x="13600" y="13292"/>
                    </a:lnTo>
                    <a:lnTo>
                      <a:pt x="15200" y="11631"/>
                    </a:lnTo>
                    <a:lnTo>
                      <a:pt x="16800" y="11631"/>
                    </a:lnTo>
                    <a:lnTo>
                      <a:pt x="18400" y="9969"/>
                    </a:lnTo>
                    <a:lnTo>
                      <a:pt x="19200" y="9969"/>
                    </a:lnTo>
                    <a:lnTo>
                      <a:pt x="20800" y="8308"/>
                    </a:lnTo>
                    <a:lnTo>
                      <a:pt x="21600" y="8308"/>
                    </a:lnTo>
                    <a:lnTo>
                      <a:pt x="208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93" name="Shape 5493"/>
              <p:cNvSpPr/>
              <p:nvPr/>
            </p:nvSpPr>
            <p:spPr>
              <a:xfrm>
                <a:off x="1711325" y="742950"/>
                <a:ext cx="90488" cy="714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624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79" y="480"/>
                    </a:lnTo>
                    <a:lnTo>
                      <a:pt x="379" y="480"/>
                    </a:lnTo>
                    <a:lnTo>
                      <a:pt x="379" y="480"/>
                    </a:lnTo>
                    <a:lnTo>
                      <a:pt x="379" y="480"/>
                    </a:lnTo>
                    <a:lnTo>
                      <a:pt x="379" y="480"/>
                    </a:lnTo>
                    <a:lnTo>
                      <a:pt x="379" y="480"/>
                    </a:lnTo>
                    <a:lnTo>
                      <a:pt x="379" y="480"/>
                    </a:lnTo>
                    <a:lnTo>
                      <a:pt x="379" y="960"/>
                    </a:lnTo>
                    <a:lnTo>
                      <a:pt x="379" y="960"/>
                    </a:lnTo>
                    <a:lnTo>
                      <a:pt x="758" y="960"/>
                    </a:lnTo>
                    <a:lnTo>
                      <a:pt x="758" y="960"/>
                    </a:lnTo>
                    <a:lnTo>
                      <a:pt x="758" y="960"/>
                    </a:lnTo>
                    <a:lnTo>
                      <a:pt x="758" y="960"/>
                    </a:lnTo>
                    <a:lnTo>
                      <a:pt x="758" y="1440"/>
                    </a:lnTo>
                    <a:lnTo>
                      <a:pt x="758" y="1440"/>
                    </a:lnTo>
                    <a:lnTo>
                      <a:pt x="758" y="1440"/>
                    </a:lnTo>
                    <a:lnTo>
                      <a:pt x="758" y="1440"/>
                    </a:lnTo>
                    <a:lnTo>
                      <a:pt x="758" y="1440"/>
                    </a:lnTo>
                    <a:lnTo>
                      <a:pt x="1137" y="1440"/>
                    </a:lnTo>
                    <a:lnTo>
                      <a:pt x="1137" y="1920"/>
                    </a:lnTo>
                    <a:lnTo>
                      <a:pt x="1137" y="1920"/>
                    </a:lnTo>
                    <a:lnTo>
                      <a:pt x="1137" y="1920"/>
                    </a:lnTo>
                    <a:lnTo>
                      <a:pt x="1137" y="1920"/>
                    </a:lnTo>
                    <a:lnTo>
                      <a:pt x="1137" y="1920"/>
                    </a:lnTo>
                    <a:lnTo>
                      <a:pt x="1137" y="1920"/>
                    </a:lnTo>
                    <a:lnTo>
                      <a:pt x="1137" y="2400"/>
                    </a:lnTo>
                    <a:lnTo>
                      <a:pt x="1516" y="2400"/>
                    </a:lnTo>
                    <a:lnTo>
                      <a:pt x="1516" y="2400"/>
                    </a:lnTo>
                    <a:lnTo>
                      <a:pt x="1516" y="2400"/>
                    </a:lnTo>
                    <a:lnTo>
                      <a:pt x="1516" y="2400"/>
                    </a:lnTo>
                    <a:lnTo>
                      <a:pt x="1516" y="2400"/>
                    </a:lnTo>
                    <a:lnTo>
                      <a:pt x="1516" y="2400"/>
                    </a:lnTo>
                    <a:lnTo>
                      <a:pt x="1516" y="2880"/>
                    </a:lnTo>
                    <a:lnTo>
                      <a:pt x="1516" y="2880"/>
                    </a:lnTo>
                    <a:lnTo>
                      <a:pt x="1516" y="2880"/>
                    </a:lnTo>
                    <a:lnTo>
                      <a:pt x="1516" y="2880"/>
                    </a:lnTo>
                    <a:lnTo>
                      <a:pt x="1516" y="2880"/>
                    </a:lnTo>
                    <a:lnTo>
                      <a:pt x="1895" y="3360"/>
                    </a:lnTo>
                    <a:lnTo>
                      <a:pt x="1895" y="3360"/>
                    </a:lnTo>
                    <a:lnTo>
                      <a:pt x="1895" y="3360"/>
                    </a:lnTo>
                    <a:lnTo>
                      <a:pt x="1895" y="3360"/>
                    </a:lnTo>
                    <a:lnTo>
                      <a:pt x="1895" y="3360"/>
                    </a:lnTo>
                    <a:lnTo>
                      <a:pt x="1895" y="3360"/>
                    </a:lnTo>
                    <a:lnTo>
                      <a:pt x="1895" y="3360"/>
                    </a:lnTo>
                    <a:lnTo>
                      <a:pt x="1895" y="3840"/>
                    </a:lnTo>
                    <a:lnTo>
                      <a:pt x="1895" y="3840"/>
                    </a:lnTo>
                    <a:lnTo>
                      <a:pt x="1895" y="3840"/>
                    </a:lnTo>
                    <a:lnTo>
                      <a:pt x="1895" y="3840"/>
                    </a:lnTo>
                    <a:lnTo>
                      <a:pt x="1895" y="3840"/>
                    </a:lnTo>
                    <a:lnTo>
                      <a:pt x="2274" y="3840"/>
                    </a:lnTo>
                    <a:lnTo>
                      <a:pt x="2274" y="4320"/>
                    </a:lnTo>
                    <a:lnTo>
                      <a:pt x="2274" y="4320"/>
                    </a:lnTo>
                    <a:lnTo>
                      <a:pt x="2274" y="4320"/>
                    </a:lnTo>
                    <a:lnTo>
                      <a:pt x="2274" y="4320"/>
                    </a:lnTo>
                    <a:lnTo>
                      <a:pt x="2274" y="4320"/>
                    </a:lnTo>
                    <a:lnTo>
                      <a:pt x="2274" y="4800"/>
                    </a:lnTo>
                    <a:lnTo>
                      <a:pt x="2274" y="4800"/>
                    </a:lnTo>
                    <a:lnTo>
                      <a:pt x="2274" y="4800"/>
                    </a:lnTo>
                    <a:lnTo>
                      <a:pt x="2274" y="4800"/>
                    </a:lnTo>
                    <a:lnTo>
                      <a:pt x="2653" y="4800"/>
                    </a:lnTo>
                    <a:lnTo>
                      <a:pt x="2653" y="4800"/>
                    </a:lnTo>
                    <a:lnTo>
                      <a:pt x="2653" y="4800"/>
                    </a:lnTo>
                    <a:lnTo>
                      <a:pt x="2653" y="5280"/>
                    </a:lnTo>
                    <a:lnTo>
                      <a:pt x="2653" y="5280"/>
                    </a:lnTo>
                    <a:lnTo>
                      <a:pt x="2653" y="5280"/>
                    </a:lnTo>
                    <a:lnTo>
                      <a:pt x="2653" y="5280"/>
                    </a:lnTo>
                    <a:lnTo>
                      <a:pt x="2653" y="5280"/>
                    </a:lnTo>
                    <a:lnTo>
                      <a:pt x="2653" y="5280"/>
                    </a:lnTo>
                    <a:lnTo>
                      <a:pt x="2653" y="5760"/>
                    </a:lnTo>
                    <a:lnTo>
                      <a:pt x="2653" y="5760"/>
                    </a:lnTo>
                    <a:lnTo>
                      <a:pt x="2653" y="5760"/>
                    </a:lnTo>
                    <a:lnTo>
                      <a:pt x="2653" y="5760"/>
                    </a:lnTo>
                    <a:lnTo>
                      <a:pt x="2653" y="5760"/>
                    </a:lnTo>
                    <a:lnTo>
                      <a:pt x="2653" y="6240"/>
                    </a:lnTo>
                    <a:lnTo>
                      <a:pt x="3032" y="6240"/>
                    </a:lnTo>
                    <a:lnTo>
                      <a:pt x="3032" y="6240"/>
                    </a:lnTo>
                    <a:lnTo>
                      <a:pt x="3032" y="6240"/>
                    </a:lnTo>
                    <a:lnTo>
                      <a:pt x="3032" y="6240"/>
                    </a:lnTo>
                    <a:lnTo>
                      <a:pt x="3032" y="6240"/>
                    </a:lnTo>
                    <a:lnTo>
                      <a:pt x="3032" y="6240"/>
                    </a:lnTo>
                    <a:lnTo>
                      <a:pt x="3032" y="6720"/>
                    </a:lnTo>
                    <a:lnTo>
                      <a:pt x="3032" y="6720"/>
                    </a:lnTo>
                    <a:lnTo>
                      <a:pt x="3032" y="6720"/>
                    </a:lnTo>
                    <a:lnTo>
                      <a:pt x="3032" y="6720"/>
                    </a:lnTo>
                    <a:lnTo>
                      <a:pt x="3032" y="6720"/>
                    </a:lnTo>
                    <a:lnTo>
                      <a:pt x="3032" y="6720"/>
                    </a:lnTo>
                    <a:lnTo>
                      <a:pt x="3032" y="7200"/>
                    </a:lnTo>
                    <a:lnTo>
                      <a:pt x="3032" y="7200"/>
                    </a:lnTo>
                    <a:lnTo>
                      <a:pt x="3032" y="7200"/>
                    </a:lnTo>
                    <a:lnTo>
                      <a:pt x="3032" y="7200"/>
                    </a:lnTo>
                    <a:lnTo>
                      <a:pt x="3411" y="7200"/>
                    </a:lnTo>
                    <a:lnTo>
                      <a:pt x="3411" y="7680"/>
                    </a:lnTo>
                    <a:lnTo>
                      <a:pt x="3411" y="7680"/>
                    </a:lnTo>
                    <a:lnTo>
                      <a:pt x="3411" y="7680"/>
                    </a:lnTo>
                    <a:lnTo>
                      <a:pt x="3411" y="7680"/>
                    </a:lnTo>
                    <a:lnTo>
                      <a:pt x="3411" y="7680"/>
                    </a:lnTo>
                    <a:lnTo>
                      <a:pt x="3411" y="7680"/>
                    </a:lnTo>
                    <a:lnTo>
                      <a:pt x="3411" y="8160"/>
                    </a:lnTo>
                    <a:lnTo>
                      <a:pt x="3411" y="8160"/>
                    </a:lnTo>
                    <a:lnTo>
                      <a:pt x="3411" y="8160"/>
                    </a:lnTo>
                    <a:lnTo>
                      <a:pt x="3411" y="8160"/>
                    </a:lnTo>
                    <a:lnTo>
                      <a:pt x="3411" y="8160"/>
                    </a:lnTo>
                    <a:lnTo>
                      <a:pt x="3411" y="8160"/>
                    </a:lnTo>
                    <a:lnTo>
                      <a:pt x="3411" y="8160"/>
                    </a:lnTo>
                    <a:lnTo>
                      <a:pt x="3411" y="8640"/>
                    </a:lnTo>
                    <a:lnTo>
                      <a:pt x="3411" y="8640"/>
                    </a:lnTo>
                    <a:lnTo>
                      <a:pt x="3789" y="8640"/>
                    </a:lnTo>
                    <a:lnTo>
                      <a:pt x="3789" y="8640"/>
                    </a:lnTo>
                    <a:lnTo>
                      <a:pt x="3789" y="8640"/>
                    </a:lnTo>
                    <a:lnTo>
                      <a:pt x="3789" y="9120"/>
                    </a:lnTo>
                    <a:lnTo>
                      <a:pt x="3789" y="9120"/>
                    </a:lnTo>
                    <a:lnTo>
                      <a:pt x="3789" y="9120"/>
                    </a:lnTo>
                    <a:lnTo>
                      <a:pt x="3789" y="9120"/>
                    </a:lnTo>
                    <a:lnTo>
                      <a:pt x="3789" y="9120"/>
                    </a:lnTo>
                    <a:lnTo>
                      <a:pt x="3789" y="9120"/>
                    </a:lnTo>
                    <a:lnTo>
                      <a:pt x="3789" y="9600"/>
                    </a:lnTo>
                    <a:lnTo>
                      <a:pt x="3789" y="9600"/>
                    </a:lnTo>
                    <a:lnTo>
                      <a:pt x="3789" y="9600"/>
                    </a:lnTo>
                    <a:lnTo>
                      <a:pt x="3789" y="9600"/>
                    </a:lnTo>
                    <a:lnTo>
                      <a:pt x="3789" y="9600"/>
                    </a:lnTo>
                    <a:lnTo>
                      <a:pt x="3789" y="9600"/>
                    </a:lnTo>
                    <a:lnTo>
                      <a:pt x="3789" y="10080"/>
                    </a:lnTo>
                    <a:lnTo>
                      <a:pt x="3789" y="10080"/>
                    </a:lnTo>
                    <a:lnTo>
                      <a:pt x="3789" y="10080"/>
                    </a:lnTo>
                    <a:lnTo>
                      <a:pt x="3789" y="10080"/>
                    </a:lnTo>
                    <a:lnTo>
                      <a:pt x="3789" y="10080"/>
                    </a:lnTo>
                    <a:lnTo>
                      <a:pt x="3789" y="10560"/>
                    </a:lnTo>
                    <a:lnTo>
                      <a:pt x="3789" y="10560"/>
                    </a:lnTo>
                    <a:lnTo>
                      <a:pt x="3789" y="10560"/>
                    </a:lnTo>
                    <a:lnTo>
                      <a:pt x="3789" y="10560"/>
                    </a:lnTo>
                    <a:lnTo>
                      <a:pt x="3789" y="10560"/>
                    </a:lnTo>
                    <a:lnTo>
                      <a:pt x="3789" y="10560"/>
                    </a:lnTo>
                    <a:lnTo>
                      <a:pt x="3789" y="11040"/>
                    </a:lnTo>
                    <a:lnTo>
                      <a:pt x="3789" y="11040"/>
                    </a:lnTo>
                    <a:lnTo>
                      <a:pt x="4168" y="11040"/>
                    </a:lnTo>
                    <a:lnTo>
                      <a:pt x="4168" y="11040"/>
                    </a:lnTo>
                    <a:lnTo>
                      <a:pt x="4168" y="11040"/>
                    </a:lnTo>
                    <a:lnTo>
                      <a:pt x="4168" y="11040"/>
                    </a:lnTo>
                    <a:lnTo>
                      <a:pt x="4168" y="11520"/>
                    </a:lnTo>
                    <a:lnTo>
                      <a:pt x="4168" y="11520"/>
                    </a:lnTo>
                    <a:lnTo>
                      <a:pt x="4168" y="11520"/>
                    </a:lnTo>
                    <a:lnTo>
                      <a:pt x="4168" y="11520"/>
                    </a:lnTo>
                    <a:lnTo>
                      <a:pt x="4168" y="11520"/>
                    </a:lnTo>
                    <a:lnTo>
                      <a:pt x="4168" y="12000"/>
                    </a:lnTo>
                    <a:lnTo>
                      <a:pt x="4168" y="12000"/>
                    </a:lnTo>
                    <a:lnTo>
                      <a:pt x="4168" y="12000"/>
                    </a:lnTo>
                    <a:lnTo>
                      <a:pt x="4168" y="12000"/>
                    </a:lnTo>
                    <a:lnTo>
                      <a:pt x="4168" y="12000"/>
                    </a:lnTo>
                    <a:lnTo>
                      <a:pt x="4168" y="12000"/>
                    </a:lnTo>
                    <a:lnTo>
                      <a:pt x="4168" y="12480"/>
                    </a:lnTo>
                    <a:lnTo>
                      <a:pt x="4168" y="12480"/>
                    </a:lnTo>
                    <a:lnTo>
                      <a:pt x="4168" y="12480"/>
                    </a:lnTo>
                    <a:lnTo>
                      <a:pt x="4168" y="12480"/>
                    </a:lnTo>
                    <a:lnTo>
                      <a:pt x="4168" y="12480"/>
                    </a:lnTo>
                    <a:lnTo>
                      <a:pt x="4168" y="12480"/>
                    </a:lnTo>
                    <a:lnTo>
                      <a:pt x="4168" y="12960"/>
                    </a:lnTo>
                    <a:lnTo>
                      <a:pt x="4168" y="12960"/>
                    </a:lnTo>
                    <a:lnTo>
                      <a:pt x="4168" y="12960"/>
                    </a:lnTo>
                    <a:lnTo>
                      <a:pt x="4168" y="12960"/>
                    </a:lnTo>
                    <a:lnTo>
                      <a:pt x="4168" y="12960"/>
                    </a:lnTo>
                    <a:lnTo>
                      <a:pt x="4168" y="13440"/>
                    </a:lnTo>
                    <a:lnTo>
                      <a:pt x="4168" y="13440"/>
                    </a:lnTo>
                    <a:lnTo>
                      <a:pt x="4168" y="13440"/>
                    </a:lnTo>
                    <a:lnTo>
                      <a:pt x="4168" y="13440"/>
                    </a:lnTo>
                    <a:lnTo>
                      <a:pt x="4168" y="13440"/>
                    </a:lnTo>
                    <a:lnTo>
                      <a:pt x="4168" y="13440"/>
                    </a:lnTo>
                    <a:lnTo>
                      <a:pt x="4168" y="13920"/>
                    </a:lnTo>
                    <a:lnTo>
                      <a:pt x="4168" y="13920"/>
                    </a:lnTo>
                    <a:lnTo>
                      <a:pt x="4168" y="13920"/>
                    </a:lnTo>
                    <a:lnTo>
                      <a:pt x="4168" y="13920"/>
                    </a:lnTo>
                    <a:lnTo>
                      <a:pt x="4168" y="13920"/>
                    </a:lnTo>
                    <a:lnTo>
                      <a:pt x="4168" y="14400"/>
                    </a:lnTo>
                    <a:lnTo>
                      <a:pt x="4168" y="14400"/>
                    </a:lnTo>
                    <a:lnTo>
                      <a:pt x="4168" y="14400"/>
                    </a:lnTo>
                    <a:lnTo>
                      <a:pt x="4168" y="14400"/>
                    </a:lnTo>
                    <a:lnTo>
                      <a:pt x="4168" y="14400"/>
                    </a:lnTo>
                    <a:lnTo>
                      <a:pt x="4168" y="14880"/>
                    </a:lnTo>
                    <a:lnTo>
                      <a:pt x="4168" y="14880"/>
                    </a:lnTo>
                    <a:lnTo>
                      <a:pt x="4168" y="14880"/>
                    </a:lnTo>
                    <a:lnTo>
                      <a:pt x="4168" y="14880"/>
                    </a:lnTo>
                    <a:lnTo>
                      <a:pt x="4168" y="14880"/>
                    </a:lnTo>
                    <a:lnTo>
                      <a:pt x="4168" y="14880"/>
                    </a:lnTo>
                    <a:lnTo>
                      <a:pt x="4168" y="15360"/>
                    </a:lnTo>
                    <a:lnTo>
                      <a:pt x="4168" y="15360"/>
                    </a:lnTo>
                    <a:lnTo>
                      <a:pt x="4168" y="15360"/>
                    </a:lnTo>
                    <a:lnTo>
                      <a:pt x="4168" y="15360"/>
                    </a:lnTo>
                    <a:lnTo>
                      <a:pt x="4168" y="15360"/>
                    </a:lnTo>
                    <a:lnTo>
                      <a:pt x="4168" y="15360"/>
                    </a:lnTo>
                    <a:lnTo>
                      <a:pt x="4168" y="15840"/>
                    </a:lnTo>
                    <a:lnTo>
                      <a:pt x="4168" y="15840"/>
                    </a:lnTo>
                    <a:lnTo>
                      <a:pt x="4168" y="15840"/>
                    </a:lnTo>
                    <a:lnTo>
                      <a:pt x="4168" y="15840"/>
                    </a:lnTo>
                    <a:lnTo>
                      <a:pt x="4168" y="15840"/>
                    </a:lnTo>
                    <a:lnTo>
                      <a:pt x="4168" y="16320"/>
                    </a:lnTo>
                    <a:lnTo>
                      <a:pt x="4168" y="16320"/>
                    </a:lnTo>
                    <a:lnTo>
                      <a:pt x="4168" y="16320"/>
                    </a:lnTo>
                    <a:lnTo>
                      <a:pt x="4168" y="16320"/>
                    </a:lnTo>
                    <a:lnTo>
                      <a:pt x="4168" y="16320"/>
                    </a:lnTo>
                    <a:lnTo>
                      <a:pt x="4168" y="16800"/>
                    </a:lnTo>
                    <a:lnTo>
                      <a:pt x="4168" y="16800"/>
                    </a:lnTo>
                    <a:lnTo>
                      <a:pt x="4168" y="16800"/>
                    </a:lnTo>
                    <a:lnTo>
                      <a:pt x="4168" y="16800"/>
                    </a:lnTo>
                    <a:lnTo>
                      <a:pt x="4168" y="16800"/>
                    </a:lnTo>
                    <a:lnTo>
                      <a:pt x="4168" y="16800"/>
                    </a:lnTo>
                    <a:lnTo>
                      <a:pt x="4168" y="17280"/>
                    </a:lnTo>
                    <a:lnTo>
                      <a:pt x="4168" y="17280"/>
                    </a:lnTo>
                    <a:lnTo>
                      <a:pt x="4168" y="17280"/>
                    </a:lnTo>
                    <a:lnTo>
                      <a:pt x="4168" y="17280"/>
                    </a:lnTo>
                    <a:lnTo>
                      <a:pt x="4168" y="17280"/>
                    </a:lnTo>
                    <a:lnTo>
                      <a:pt x="4168" y="17760"/>
                    </a:lnTo>
                    <a:lnTo>
                      <a:pt x="4168" y="17760"/>
                    </a:lnTo>
                    <a:lnTo>
                      <a:pt x="4168" y="17760"/>
                    </a:lnTo>
                    <a:lnTo>
                      <a:pt x="4168" y="17760"/>
                    </a:lnTo>
                    <a:lnTo>
                      <a:pt x="4168" y="17760"/>
                    </a:lnTo>
                    <a:lnTo>
                      <a:pt x="4168" y="17760"/>
                    </a:lnTo>
                    <a:lnTo>
                      <a:pt x="4168" y="18240"/>
                    </a:lnTo>
                    <a:lnTo>
                      <a:pt x="4168" y="18240"/>
                    </a:lnTo>
                    <a:lnTo>
                      <a:pt x="3789" y="18240"/>
                    </a:lnTo>
                    <a:lnTo>
                      <a:pt x="3789" y="18240"/>
                    </a:lnTo>
                    <a:lnTo>
                      <a:pt x="3789" y="18720"/>
                    </a:lnTo>
                    <a:lnTo>
                      <a:pt x="3789" y="18720"/>
                    </a:lnTo>
                    <a:lnTo>
                      <a:pt x="3789" y="18720"/>
                    </a:lnTo>
                    <a:lnTo>
                      <a:pt x="3789" y="18720"/>
                    </a:lnTo>
                    <a:lnTo>
                      <a:pt x="3789" y="18720"/>
                    </a:lnTo>
                    <a:lnTo>
                      <a:pt x="3789" y="18720"/>
                    </a:lnTo>
                    <a:lnTo>
                      <a:pt x="3789" y="19200"/>
                    </a:lnTo>
                    <a:lnTo>
                      <a:pt x="3789" y="19200"/>
                    </a:lnTo>
                    <a:lnTo>
                      <a:pt x="3789" y="19200"/>
                    </a:lnTo>
                    <a:lnTo>
                      <a:pt x="3789" y="19200"/>
                    </a:lnTo>
                    <a:lnTo>
                      <a:pt x="3789" y="19200"/>
                    </a:lnTo>
                    <a:lnTo>
                      <a:pt x="3789" y="19680"/>
                    </a:lnTo>
                    <a:lnTo>
                      <a:pt x="3789" y="19680"/>
                    </a:lnTo>
                    <a:lnTo>
                      <a:pt x="3789" y="19680"/>
                    </a:lnTo>
                    <a:lnTo>
                      <a:pt x="3789" y="19680"/>
                    </a:lnTo>
                    <a:lnTo>
                      <a:pt x="3789" y="19680"/>
                    </a:lnTo>
                    <a:lnTo>
                      <a:pt x="3789" y="20160"/>
                    </a:lnTo>
                    <a:lnTo>
                      <a:pt x="3789" y="20160"/>
                    </a:lnTo>
                    <a:lnTo>
                      <a:pt x="3789" y="20160"/>
                    </a:lnTo>
                    <a:lnTo>
                      <a:pt x="3789" y="20160"/>
                    </a:lnTo>
                    <a:lnTo>
                      <a:pt x="3789" y="20160"/>
                    </a:lnTo>
                    <a:lnTo>
                      <a:pt x="3789" y="20160"/>
                    </a:lnTo>
                    <a:lnTo>
                      <a:pt x="3789" y="20640"/>
                    </a:lnTo>
                    <a:lnTo>
                      <a:pt x="3789" y="20640"/>
                    </a:lnTo>
                    <a:lnTo>
                      <a:pt x="3789" y="20640"/>
                    </a:lnTo>
                    <a:lnTo>
                      <a:pt x="3789" y="20640"/>
                    </a:lnTo>
                    <a:lnTo>
                      <a:pt x="3789" y="20640"/>
                    </a:lnTo>
                    <a:lnTo>
                      <a:pt x="3411" y="21120"/>
                    </a:lnTo>
                    <a:lnTo>
                      <a:pt x="3411" y="21120"/>
                    </a:lnTo>
                    <a:lnTo>
                      <a:pt x="3411" y="21120"/>
                    </a:lnTo>
                    <a:lnTo>
                      <a:pt x="3411" y="21120"/>
                    </a:lnTo>
                    <a:lnTo>
                      <a:pt x="3411" y="21120"/>
                    </a:lnTo>
                    <a:lnTo>
                      <a:pt x="3411" y="21600"/>
                    </a:lnTo>
                    <a:lnTo>
                      <a:pt x="3411" y="21600"/>
                    </a:lnTo>
                    <a:lnTo>
                      <a:pt x="3411" y="21600"/>
                    </a:lnTo>
                    <a:lnTo>
                      <a:pt x="3411" y="21600"/>
                    </a:lnTo>
                    <a:lnTo>
                      <a:pt x="21600" y="62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94" name="Shape 5494"/>
              <p:cNvSpPr/>
              <p:nvPr/>
            </p:nvSpPr>
            <p:spPr>
              <a:xfrm>
                <a:off x="912812" y="804862"/>
                <a:ext cx="12701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137"/>
                    </a:lnTo>
                    <a:lnTo>
                      <a:pt x="0" y="1137"/>
                    </a:lnTo>
                    <a:lnTo>
                      <a:pt x="0" y="2274"/>
                    </a:lnTo>
                    <a:lnTo>
                      <a:pt x="0" y="2274"/>
                    </a:lnTo>
                    <a:lnTo>
                      <a:pt x="0" y="3411"/>
                    </a:lnTo>
                    <a:lnTo>
                      <a:pt x="0" y="4547"/>
                    </a:lnTo>
                    <a:lnTo>
                      <a:pt x="0" y="4547"/>
                    </a:lnTo>
                    <a:lnTo>
                      <a:pt x="0" y="5684"/>
                    </a:lnTo>
                    <a:lnTo>
                      <a:pt x="2700" y="6821"/>
                    </a:lnTo>
                    <a:lnTo>
                      <a:pt x="2700" y="9095"/>
                    </a:lnTo>
                    <a:lnTo>
                      <a:pt x="2700" y="10232"/>
                    </a:lnTo>
                    <a:lnTo>
                      <a:pt x="5400" y="10232"/>
                    </a:lnTo>
                    <a:lnTo>
                      <a:pt x="5400" y="11368"/>
                    </a:lnTo>
                    <a:lnTo>
                      <a:pt x="5400" y="11368"/>
                    </a:lnTo>
                    <a:lnTo>
                      <a:pt x="5400" y="12505"/>
                    </a:lnTo>
                    <a:lnTo>
                      <a:pt x="5400" y="13642"/>
                    </a:lnTo>
                    <a:lnTo>
                      <a:pt x="5400" y="13642"/>
                    </a:lnTo>
                    <a:lnTo>
                      <a:pt x="5400" y="14779"/>
                    </a:lnTo>
                    <a:lnTo>
                      <a:pt x="5400" y="15916"/>
                    </a:lnTo>
                    <a:lnTo>
                      <a:pt x="5400" y="17053"/>
                    </a:lnTo>
                    <a:lnTo>
                      <a:pt x="5400" y="17053"/>
                    </a:lnTo>
                    <a:lnTo>
                      <a:pt x="5400" y="18189"/>
                    </a:lnTo>
                    <a:lnTo>
                      <a:pt x="5400" y="19326"/>
                    </a:lnTo>
                    <a:lnTo>
                      <a:pt x="5400" y="21600"/>
                    </a:lnTo>
                    <a:lnTo>
                      <a:pt x="18900" y="21600"/>
                    </a:lnTo>
                    <a:lnTo>
                      <a:pt x="18900" y="20463"/>
                    </a:lnTo>
                    <a:lnTo>
                      <a:pt x="18900" y="19326"/>
                    </a:lnTo>
                    <a:lnTo>
                      <a:pt x="18900" y="18189"/>
                    </a:lnTo>
                    <a:lnTo>
                      <a:pt x="18900" y="17053"/>
                    </a:lnTo>
                    <a:lnTo>
                      <a:pt x="21600" y="15916"/>
                    </a:lnTo>
                    <a:lnTo>
                      <a:pt x="18900" y="14779"/>
                    </a:lnTo>
                    <a:lnTo>
                      <a:pt x="18900" y="13642"/>
                    </a:lnTo>
                    <a:lnTo>
                      <a:pt x="18900" y="12505"/>
                    </a:lnTo>
                    <a:lnTo>
                      <a:pt x="18900" y="11368"/>
                    </a:lnTo>
                    <a:lnTo>
                      <a:pt x="18900" y="10232"/>
                    </a:lnTo>
                    <a:lnTo>
                      <a:pt x="18900" y="10232"/>
                    </a:lnTo>
                    <a:lnTo>
                      <a:pt x="18900" y="9095"/>
                    </a:lnTo>
                    <a:lnTo>
                      <a:pt x="18900" y="7958"/>
                    </a:lnTo>
                    <a:lnTo>
                      <a:pt x="16200" y="6821"/>
                    </a:lnTo>
                    <a:lnTo>
                      <a:pt x="16200" y="4547"/>
                    </a:lnTo>
                    <a:lnTo>
                      <a:pt x="13500" y="3411"/>
                    </a:lnTo>
                    <a:lnTo>
                      <a:pt x="13500" y="3411"/>
                    </a:lnTo>
                    <a:lnTo>
                      <a:pt x="13500" y="3411"/>
                    </a:lnTo>
                    <a:lnTo>
                      <a:pt x="13500" y="3411"/>
                    </a:lnTo>
                    <a:lnTo>
                      <a:pt x="13500" y="2274"/>
                    </a:lnTo>
                    <a:lnTo>
                      <a:pt x="13500" y="2274"/>
                    </a:lnTo>
                    <a:lnTo>
                      <a:pt x="13500" y="2274"/>
                    </a:lnTo>
                    <a:lnTo>
                      <a:pt x="13500" y="1137"/>
                    </a:lnTo>
                    <a:lnTo>
                      <a:pt x="13500" y="1137"/>
                    </a:lnTo>
                    <a:lnTo>
                      <a:pt x="13500" y="11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95" name="Shape 5495"/>
              <p:cNvSpPr/>
              <p:nvPr/>
            </p:nvSpPr>
            <p:spPr>
              <a:xfrm>
                <a:off x="912812" y="782637"/>
                <a:ext cx="22226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971" y="0"/>
                    </a:moveTo>
                    <a:lnTo>
                      <a:pt x="16971" y="0"/>
                    </a:lnTo>
                    <a:lnTo>
                      <a:pt x="15429" y="1440"/>
                    </a:lnTo>
                    <a:lnTo>
                      <a:pt x="13886" y="2880"/>
                    </a:lnTo>
                    <a:lnTo>
                      <a:pt x="12343" y="2880"/>
                    </a:lnTo>
                    <a:lnTo>
                      <a:pt x="10800" y="4320"/>
                    </a:lnTo>
                    <a:lnTo>
                      <a:pt x="9257" y="5760"/>
                    </a:lnTo>
                    <a:lnTo>
                      <a:pt x="7714" y="5760"/>
                    </a:lnTo>
                    <a:lnTo>
                      <a:pt x="7714" y="7200"/>
                    </a:lnTo>
                    <a:lnTo>
                      <a:pt x="6171" y="8640"/>
                    </a:lnTo>
                    <a:lnTo>
                      <a:pt x="4629" y="10080"/>
                    </a:lnTo>
                    <a:lnTo>
                      <a:pt x="3086" y="10080"/>
                    </a:lnTo>
                    <a:lnTo>
                      <a:pt x="3086" y="12960"/>
                    </a:lnTo>
                    <a:lnTo>
                      <a:pt x="1543" y="12960"/>
                    </a:lnTo>
                    <a:lnTo>
                      <a:pt x="1543" y="14400"/>
                    </a:lnTo>
                    <a:lnTo>
                      <a:pt x="1543" y="14400"/>
                    </a:lnTo>
                    <a:lnTo>
                      <a:pt x="1543" y="15840"/>
                    </a:lnTo>
                    <a:lnTo>
                      <a:pt x="1543" y="17280"/>
                    </a:lnTo>
                    <a:lnTo>
                      <a:pt x="0" y="18720"/>
                    </a:lnTo>
                    <a:lnTo>
                      <a:pt x="0" y="20160"/>
                    </a:lnTo>
                    <a:lnTo>
                      <a:pt x="7714" y="21600"/>
                    </a:lnTo>
                    <a:lnTo>
                      <a:pt x="7714" y="20160"/>
                    </a:lnTo>
                    <a:lnTo>
                      <a:pt x="9257" y="18720"/>
                    </a:lnTo>
                    <a:lnTo>
                      <a:pt x="9257" y="18720"/>
                    </a:lnTo>
                    <a:lnTo>
                      <a:pt x="9257" y="17280"/>
                    </a:lnTo>
                    <a:lnTo>
                      <a:pt x="9257" y="17280"/>
                    </a:lnTo>
                    <a:lnTo>
                      <a:pt x="9257" y="17280"/>
                    </a:lnTo>
                    <a:lnTo>
                      <a:pt x="10800" y="15840"/>
                    </a:lnTo>
                    <a:lnTo>
                      <a:pt x="10800" y="14400"/>
                    </a:lnTo>
                    <a:lnTo>
                      <a:pt x="10800" y="14400"/>
                    </a:lnTo>
                    <a:lnTo>
                      <a:pt x="12343" y="12960"/>
                    </a:lnTo>
                    <a:lnTo>
                      <a:pt x="12343" y="12960"/>
                    </a:lnTo>
                    <a:lnTo>
                      <a:pt x="13886" y="11520"/>
                    </a:lnTo>
                    <a:lnTo>
                      <a:pt x="15429" y="11520"/>
                    </a:lnTo>
                    <a:lnTo>
                      <a:pt x="15429" y="10080"/>
                    </a:lnTo>
                    <a:lnTo>
                      <a:pt x="16971" y="10080"/>
                    </a:lnTo>
                    <a:lnTo>
                      <a:pt x="18514" y="8640"/>
                    </a:lnTo>
                    <a:lnTo>
                      <a:pt x="20057" y="864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1697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96" name="Shape 5496"/>
              <p:cNvSpPr/>
              <p:nvPr/>
            </p:nvSpPr>
            <p:spPr>
              <a:xfrm>
                <a:off x="930275" y="762000"/>
                <a:ext cx="25400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850" y="0"/>
                    </a:moveTo>
                    <a:lnTo>
                      <a:pt x="14850" y="0"/>
                    </a:lnTo>
                    <a:lnTo>
                      <a:pt x="13500" y="1200"/>
                    </a:lnTo>
                    <a:lnTo>
                      <a:pt x="13500" y="2400"/>
                    </a:lnTo>
                    <a:lnTo>
                      <a:pt x="13500" y="3600"/>
                    </a:lnTo>
                    <a:lnTo>
                      <a:pt x="12150" y="4800"/>
                    </a:lnTo>
                    <a:lnTo>
                      <a:pt x="12150" y="6000"/>
                    </a:lnTo>
                    <a:lnTo>
                      <a:pt x="10800" y="7200"/>
                    </a:lnTo>
                    <a:lnTo>
                      <a:pt x="9450" y="8400"/>
                    </a:lnTo>
                    <a:lnTo>
                      <a:pt x="9450" y="9600"/>
                    </a:lnTo>
                    <a:lnTo>
                      <a:pt x="8100" y="9600"/>
                    </a:lnTo>
                    <a:lnTo>
                      <a:pt x="6750" y="10800"/>
                    </a:lnTo>
                    <a:lnTo>
                      <a:pt x="6750" y="12000"/>
                    </a:lnTo>
                    <a:lnTo>
                      <a:pt x="5400" y="13200"/>
                    </a:lnTo>
                    <a:lnTo>
                      <a:pt x="4050" y="13200"/>
                    </a:lnTo>
                    <a:lnTo>
                      <a:pt x="2700" y="14400"/>
                    </a:lnTo>
                    <a:lnTo>
                      <a:pt x="1350" y="15600"/>
                    </a:lnTo>
                    <a:lnTo>
                      <a:pt x="0" y="15600"/>
                    </a:lnTo>
                    <a:lnTo>
                      <a:pt x="4050" y="21600"/>
                    </a:lnTo>
                    <a:lnTo>
                      <a:pt x="5400" y="20400"/>
                    </a:lnTo>
                    <a:lnTo>
                      <a:pt x="6750" y="20400"/>
                    </a:lnTo>
                    <a:lnTo>
                      <a:pt x="8100" y="19200"/>
                    </a:lnTo>
                    <a:lnTo>
                      <a:pt x="9450" y="18000"/>
                    </a:lnTo>
                    <a:lnTo>
                      <a:pt x="10800" y="16800"/>
                    </a:lnTo>
                    <a:lnTo>
                      <a:pt x="12150" y="15600"/>
                    </a:lnTo>
                    <a:lnTo>
                      <a:pt x="13500" y="14400"/>
                    </a:lnTo>
                    <a:lnTo>
                      <a:pt x="14850" y="13200"/>
                    </a:lnTo>
                    <a:lnTo>
                      <a:pt x="16200" y="12000"/>
                    </a:lnTo>
                    <a:lnTo>
                      <a:pt x="17550" y="10800"/>
                    </a:lnTo>
                    <a:lnTo>
                      <a:pt x="17550" y="8400"/>
                    </a:lnTo>
                    <a:lnTo>
                      <a:pt x="18900" y="7200"/>
                    </a:lnTo>
                    <a:lnTo>
                      <a:pt x="18900" y="6000"/>
                    </a:lnTo>
                    <a:lnTo>
                      <a:pt x="20250" y="4800"/>
                    </a:lnTo>
                    <a:lnTo>
                      <a:pt x="21600" y="2400"/>
                    </a:lnTo>
                    <a:lnTo>
                      <a:pt x="21600" y="1200"/>
                    </a:lnTo>
                    <a:lnTo>
                      <a:pt x="21600" y="1200"/>
                    </a:lnTo>
                    <a:lnTo>
                      <a:pt x="1485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97" name="Shape 5497"/>
              <p:cNvSpPr/>
              <p:nvPr/>
            </p:nvSpPr>
            <p:spPr>
              <a:xfrm>
                <a:off x="942975" y="731837"/>
                <a:ext cx="14288" cy="317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240"/>
                    </a:moveTo>
                    <a:lnTo>
                      <a:pt x="0" y="3240"/>
                    </a:lnTo>
                    <a:lnTo>
                      <a:pt x="2400" y="4320"/>
                    </a:lnTo>
                    <a:lnTo>
                      <a:pt x="4800" y="6480"/>
                    </a:lnTo>
                    <a:lnTo>
                      <a:pt x="4800" y="7560"/>
                    </a:lnTo>
                    <a:lnTo>
                      <a:pt x="4800" y="8640"/>
                    </a:lnTo>
                    <a:lnTo>
                      <a:pt x="7200" y="8640"/>
                    </a:lnTo>
                    <a:lnTo>
                      <a:pt x="7200" y="9720"/>
                    </a:lnTo>
                    <a:lnTo>
                      <a:pt x="7200" y="9720"/>
                    </a:lnTo>
                    <a:lnTo>
                      <a:pt x="7200" y="10800"/>
                    </a:lnTo>
                    <a:lnTo>
                      <a:pt x="7200" y="10800"/>
                    </a:lnTo>
                    <a:lnTo>
                      <a:pt x="7200" y="11880"/>
                    </a:lnTo>
                    <a:lnTo>
                      <a:pt x="7200" y="11880"/>
                    </a:lnTo>
                    <a:lnTo>
                      <a:pt x="7200" y="11880"/>
                    </a:lnTo>
                    <a:lnTo>
                      <a:pt x="7200" y="12960"/>
                    </a:lnTo>
                    <a:lnTo>
                      <a:pt x="7200" y="14040"/>
                    </a:lnTo>
                    <a:lnTo>
                      <a:pt x="7200" y="15120"/>
                    </a:lnTo>
                    <a:lnTo>
                      <a:pt x="7200" y="16200"/>
                    </a:lnTo>
                    <a:lnTo>
                      <a:pt x="7200" y="17280"/>
                    </a:lnTo>
                    <a:lnTo>
                      <a:pt x="7200" y="18360"/>
                    </a:lnTo>
                    <a:lnTo>
                      <a:pt x="7200" y="19440"/>
                    </a:lnTo>
                    <a:lnTo>
                      <a:pt x="7200" y="20520"/>
                    </a:lnTo>
                    <a:lnTo>
                      <a:pt x="19200" y="21600"/>
                    </a:lnTo>
                    <a:lnTo>
                      <a:pt x="19200" y="20520"/>
                    </a:lnTo>
                    <a:lnTo>
                      <a:pt x="19200" y="19440"/>
                    </a:lnTo>
                    <a:lnTo>
                      <a:pt x="21600" y="18360"/>
                    </a:lnTo>
                    <a:lnTo>
                      <a:pt x="21600" y="17280"/>
                    </a:lnTo>
                    <a:lnTo>
                      <a:pt x="21600" y="15120"/>
                    </a:lnTo>
                    <a:lnTo>
                      <a:pt x="21600" y="14040"/>
                    </a:lnTo>
                    <a:lnTo>
                      <a:pt x="21600" y="12960"/>
                    </a:lnTo>
                    <a:lnTo>
                      <a:pt x="21600" y="11880"/>
                    </a:ln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19200" y="9720"/>
                    </a:lnTo>
                    <a:lnTo>
                      <a:pt x="19200" y="8640"/>
                    </a:lnTo>
                    <a:lnTo>
                      <a:pt x="19200" y="8640"/>
                    </a:lnTo>
                    <a:lnTo>
                      <a:pt x="19200" y="7560"/>
                    </a:lnTo>
                    <a:lnTo>
                      <a:pt x="19200" y="6480"/>
                    </a:lnTo>
                    <a:lnTo>
                      <a:pt x="19200" y="6480"/>
                    </a:lnTo>
                    <a:lnTo>
                      <a:pt x="16800" y="4320"/>
                    </a:lnTo>
                    <a:lnTo>
                      <a:pt x="14400" y="3240"/>
                    </a:lnTo>
                    <a:lnTo>
                      <a:pt x="14400" y="2160"/>
                    </a:lnTo>
                    <a:lnTo>
                      <a:pt x="12000" y="0"/>
                    </a:lnTo>
                    <a:lnTo>
                      <a:pt x="12000" y="0"/>
                    </a:lnTo>
                    <a:lnTo>
                      <a:pt x="0" y="32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98" name="Shape 5498"/>
              <p:cNvSpPr/>
              <p:nvPr/>
            </p:nvSpPr>
            <p:spPr>
              <a:xfrm>
                <a:off x="920750" y="700087"/>
                <a:ext cx="30163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939"/>
                    </a:lnTo>
                    <a:lnTo>
                      <a:pt x="0" y="939"/>
                    </a:lnTo>
                    <a:lnTo>
                      <a:pt x="0" y="1878"/>
                    </a:lnTo>
                    <a:lnTo>
                      <a:pt x="0" y="1878"/>
                    </a:lnTo>
                    <a:lnTo>
                      <a:pt x="0" y="2817"/>
                    </a:lnTo>
                    <a:lnTo>
                      <a:pt x="0" y="3757"/>
                    </a:lnTo>
                    <a:lnTo>
                      <a:pt x="0" y="4696"/>
                    </a:lnTo>
                    <a:lnTo>
                      <a:pt x="1137" y="5635"/>
                    </a:lnTo>
                    <a:lnTo>
                      <a:pt x="1137" y="6574"/>
                    </a:lnTo>
                    <a:lnTo>
                      <a:pt x="2274" y="7513"/>
                    </a:lnTo>
                    <a:lnTo>
                      <a:pt x="2274" y="7513"/>
                    </a:lnTo>
                    <a:lnTo>
                      <a:pt x="2274" y="8452"/>
                    </a:lnTo>
                    <a:lnTo>
                      <a:pt x="3411" y="9391"/>
                    </a:lnTo>
                    <a:lnTo>
                      <a:pt x="4547" y="10330"/>
                    </a:lnTo>
                    <a:lnTo>
                      <a:pt x="4547" y="10330"/>
                    </a:lnTo>
                    <a:lnTo>
                      <a:pt x="5684" y="11270"/>
                    </a:lnTo>
                    <a:lnTo>
                      <a:pt x="5684" y="12209"/>
                    </a:lnTo>
                    <a:lnTo>
                      <a:pt x="9095" y="14087"/>
                    </a:lnTo>
                    <a:lnTo>
                      <a:pt x="11368" y="16904"/>
                    </a:lnTo>
                    <a:lnTo>
                      <a:pt x="12505" y="18783"/>
                    </a:lnTo>
                    <a:lnTo>
                      <a:pt x="13642" y="19722"/>
                    </a:lnTo>
                    <a:lnTo>
                      <a:pt x="14779" y="19722"/>
                    </a:lnTo>
                    <a:lnTo>
                      <a:pt x="14779" y="20661"/>
                    </a:lnTo>
                    <a:lnTo>
                      <a:pt x="15916" y="21600"/>
                    </a:lnTo>
                    <a:lnTo>
                      <a:pt x="15916" y="21600"/>
                    </a:lnTo>
                    <a:lnTo>
                      <a:pt x="21600" y="18783"/>
                    </a:lnTo>
                    <a:lnTo>
                      <a:pt x="20463" y="18783"/>
                    </a:lnTo>
                    <a:lnTo>
                      <a:pt x="20463" y="17843"/>
                    </a:lnTo>
                    <a:lnTo>
                      <a:pt x="19326" y="16904"/>
                    </a:lnTo>
                    <a:lnTo>
                      <a:pt x="19326" y="15965"/>
                    </a:lnTo>
                    <a:lnTo>
                      <a:pt x="17053" y="15026"/>
                    </a:lnTo>
                    <a:lnTo>
                      <a:pt x="15916" y="14087"/>
                    </a:lnTo>
                    <a:lnTo>
                      <a:pt x="13642" y="11270"/>
                    </a:lnTo>
                    <a:lnTo>
                      <a:pt x="10232" y="8452"/>
                    </a:lnTo>
                    <a:lnTo>
                      <a:pt x="10232" y="8452"/>
                    </a:lnTo>
                    <a:lnTo>
                      <a:pt x="9095" y="7513"/>
                    </a:lnTo>
                    <a:lnTo>
                      <a:pt x="9095" y="6574"/>
                    </a:lnTo>
                    <a:lnTo>
                      <a:pt x="7958" y="6574"/>
                    </a:lnTo>
                    <a:lnTo>
                      <a:pt x="7958" y="5635"/>
                    </a:lnTo>
                    <a:lnTo>
                      <a:pt x="7958" y="5635"/>
                    </a:lnTo>
                    <a:lnTo>
                      <a:pt x="6821" y="4696"/>
                    </a:lnTo>
                    <a:lnTo>
                      <a:pt x="6821" y="4696"/>
                    </a:lnTo>
                    <a:lnTo>
                      <a:pt x="6821" y="3757"/>
                    </a:lnTo>
                    <a:lnTo>
                      <a:pt x="6821" y="2817"/>
                    </a:lnTo>
                    <a:lnTo>
                      <a:pt x="6821" y="2817"/>
                    </a:lnTo>
                    <a:lnTo>
                      <a:pt x="5684" y="2817"/>
                    </a:lnTo>
                    <a:lnTo>
                      <a:pt x="5684" y="1878"/>
                    </a:lnTo>
                    <a:lnTo>
                      <a:pt x="5684" y="1878"/>
                    </a:lnTo>
                    <a:lnTo>
                      <a:pt x="5684" y="1878"/>
                    </a:lnTo>
                    <a:lnTo>
                      <a:pt x="5684" y="939"/>
                    </a:lnTo>
                    <a:lnTo>
                      <a:pt x="5684" y="939"/>
                    </a:lnTo>
                    <a:lnTo>
                      <a:pt x="6821" y="939"/>
                    </a:lnTo>
                    <a:lnTo>
                      <a:pt x="6821" y="9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499" name="Shape 5499"/>
              <p:cNvSpPr/>
              <p:nvPr/>
            </p:nvSpPr>
            <p:spPr>
              <a:xfrm>
                <a:off x="920750" y="677862"/>
                <a:ext cx="41275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69" y="0"/>
                    </a:moveTo>
                    <a:lnTo>
                      <a:pt x="20769" y="0"/>
                    </a:lnTo>
                    <a:lnTo>
                      <a:pt x="17446" y="1440"/>
                    </a:lnTo>
                    <a:lnTo>
                      <a:pt x="14123" y="2880"/>
                    </a:lnTo>
                    <a:lnTo>
                      <a:pt x="13292" y="2880"/>
                    </a:lnTo>
                    <a:lnTo>
                      <a:pt x="11631" y="4320"/>
                    </a:lnTo>
                    <a:lnTo>
                      <a:pt x="10800" y="4320"/>
                    </a:lnTo>
                    <a:lnTo>
                      <a:pt x="9969" y="4320"/>
                    </a:lnTo>
                    <a:lnTo>
                      <a:pt x="9138" y="5760"/>
                    </a:lnTo>
                    <a:lnTo>
                      <a:pt x="8308" y="5760"/>
                    </a:lnTo>
                    <a:lnTo>
                      <a:pt x="8308" y="7200"/>
                    </a:lnTo>
                    <a:lnTo>
                      <a:pt x="7477" y="7200"/>
                    </a:lnTo>
                    <a:lnTo>
                      <a:pt x="6646" y="7200"/>
                    </a:lnTo>
                    <a:lnTo>
                      <a:pt x="5815" y="8640"/>
                    </a:lnTo>
                    <a:lnTo>
                      <a:pt x="4985" y="8640"/>
                    </a:lnTo>
                    <a:lnTo>
                      <a:pt x="4985" y="10080"/>
                    </a:lnTo>
                    <a:lnTo>
                      <a:pt x="4154" y="10080"/>
                    </a:lnTo>
                    <a:lnTo>
                      <a:pt x="3323" y="11520"/>
                    </a:lnTo>
                    <a:lnTo>
                      <a:pt x="3323" y="11520"/>
                    </a:lnTo>
                    <a:lnTo>
                      <a:pt x="2492" y="12960"/>
                    </a:lnTo>
                    <a:lnTo>
                      <a:pt x="1662" y="14400"/>
                    </a:lnTo>
                    <a:lnTo>
                      <a:pt x="1662" y="14400"/>
                    </a:lnTo>
                    <a:lnTo>
                      <a:pt x="831" y="15840"/>
                    </a:lnTo>
                    <a:lnTo>
                      <a:pt x="831" y="17280"/>
                    </a:lnTo>
                    <a:lnTo>
                      <a:pt x="831" y="18720"/>
                    </a:lnTo>
                    <a:lnTo>
                      <a:pt x="0" y="20160"/>
                    </a:lnTo>
                    <a:lnTo>
                      <a:pt x="4985" y="21600"/>
                    </a:lnTo>
                    <a:lnTo>
                      <a:pt x="4985" y="21600"/>
                    </a:lnTo>
                    <a:lnTo>
                      <a:pt x="4985" y="20160"/>
                    </a:lnTo>
                    <a:lnTo>
                      <a:pt x="4985" y="20160"/>
                    </a:lnTo>
                    <a:lnTo>
                      <a:pt x="4985" y="18720"/>
                    </a:lnTo>
                    <a:lnTo>
                      <a:pt x="5815" y="18720"/>
                    </a:lnTo>
                    <a:lnTo>
                      <a:pt x="5815" y="18720"/>
                    </a:lnTo>
                    <a:lnTo>
                      <a:pt x="5815" y="17280"/>
                    </a:lnTo>
                    <a:lnTo>
                      <a:pt x="6646" y="17280"/>
                    </a:lnTo>
                    <a:lnTo>
                      <a:pt x="6646" y="15840"/>
                    </a:lnTo>
                    <a:lnTo>
                      <a:pt x="7477" y="15840"/>
                    </a:lnTo>
                    <a:lnTo>
                      <a:pt x="7477" y="15840"/>
                    </a:lnTo>
                    <a:lnTo>
                      <a:pt x="8308" y="14400"/>
                    </a:lnTo>
                    <a:lnTo>
                      <a:pt x="8308" y="14400"/>
                    </a:lnTo>
                    <a:lnTo>
                      <a:pt x="9138" y="14400"/>
                    </a:lnTo>
                    <a:lnTo>
                      <a:pt x="9969" y="12960"/>
                    </a:lnTo>
                    <a:lnTo>
                      <a:pt x="10800" y="12960"/>
                    </a:lnTo>
                    <a:lnTo>
                      <a:pt x="10800" y="12960"/>
                    </a:lnTo>
                    <a:lnTo>
                      <a:pt x="11631" y="11520"/>
                    </a:lnTo>
                    <a:lnTo>
                      <a:pt x="12462" y="11520"/>
                    </a:lnTo>
                    <a:lnTo>
                      <a:pt x="13292" y="11520"/>
                    </a:lnTo>
                    <a:lnTo>
                      <a:pt x="14123" y="10080"/>
                    </a:lnTo>
                    <a:lnTo>
                      <a:pt x="15785" y="10080"/>
                    </a:lnTo>
                    <a:lnTo>
                      <a:pt x="19108" y="864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2076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00" name="Shape 5500"/>
              <p:cNvSpPr/>
              <p:nvPr/>
            </p:nvSpPr>
            <p:spPr>
              <a:xfrm>
                <a:off x="960437" y="661987"/>
                <a:ext cx="39688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280" y="0"/>
                    </a:moveTo>
                    <a:lnTo>
                      <a:pt x="17280" y="0"/>
                    </a:lnTo>
                    <a:lnTo>
                      <a:pt x="17280" y="1440"/>
                    </a:lnTo>
                    <a:lnTo>
                      <a:pt x="17280" y="1440"/>
                    </a:lnTo>
                    <a:lnTo>
                      <a:pt x="17280" y="1440"/>
                    </a:lnTo>
                    <a:lnTo>
                      <a:pt x="16416" y="2880"/>
                    </a:lnTo>
                    <a:lnTo>
                      <a:pt x="16416" y="2880"/>
                    </a:lnTo>
                    <a:lnTo>
                      <a:pt x="16416" y="4320"/>
                    </a:lnTo>
                    <a:lnTo>
                      <a:pt x="15552" y="4320"/>
                    </a:lnTo>
                    <a:lnTo>
                      <a:pt x="15552" y="4320"/>
                    </a:lnTo>
                    <a:lnTo>
                      <a:pt x="14688" y="5760"/>
                    </a:lnTo>
                    <a:lnTo>
                      <a:pt x="14688" y="5760"/>
                    </a:lnTo>
                    <a:lnTo>
                      <a:pt x="13824" y="5760"/>
                    </a:lnTo>
                    <a:lnTo>
                      <a:pt x="13824" y="7200"/>
                    </a:lnTo>
                    <a:lnTo>
                      <a:pt x="12960" y="7200"/>
                    </a:lnTo>
                    <a:lnTo>
                      <a:pt x="12960" y="7200"/>
                    </a:lnTo>
                    <a:lnTo>
                      <a:pt x="12096" y="8640"/>
                    </a:lnTo>
                    <a:lnTo>
                      <a:pt x="11232" y="8640"/>
                    </a:lnTo>
                    <a:lnTo>
                      <a:pt x="10368" y="10080"/>
                    </a:lnTo>
                    <a:lnTo>
                      <a:pt x="8640" y="10080"/>
                    </a:lnTo>
                    <a:lnTo>
                      <a:pt x="6912" y="10080"/>
                    </a:lnTo>
                    <a:lnTo>
                      <a:pt x="6048" y="11520"/>
                    </a:lnTo>
                    <a:lnTo>
                      <a:pt x="2592" y="12960"/>
                    </a:lnTo>
                    <a:lnTo>
                      <a:pt x="0" y="14400"/>
                    </a:lnTo>
                    <a:lnTo>
                      <a:pt x="864" y="21600"/>
                    </a:lnTo>
                    <a:lnTo>
                      <a:pt x="3456" y="20160"/>
                    </a:lnTo>
                    <a:lnTo>
                      <a:pt x="6912" y="18720"/>
                    </a:lnTo>
                    <a:lnTo>
                      <a:pt x="8640" y="18720"/>
                    </a:lnTo>
                    <a:lnTo>
                      <a:pt x="10368" y="17280"/>
                    </a:lnTo>
                    <a:lnTo>
                      <a:pt x="11232" y="17280"/>
                    </a:lnTo>
                    <a:lnTo>
                      <a:pt x="12960" y="15840"/>
                    </a:lnTo>
                    <a:lnTo>
                      <a:pt x="13824" y="15840"/>
                    </a:lnTo>
                    <a:lnTo>
                      <a:pt x="14688" y="14400"/>
                    </a:lnTo>
                    <a:lnTo>
                      <a:pt x="15552" y="14400"/>
                    </a:lnTo>
                    <a:lnTo>
                      <a:pt x="15552" y="12960"/>
                    </a:lnTo>
                    <a:lnTo>
                      <a:pt x="16416" y="12960"/>
                    </a:lnTo>
                    <a:lnTo>
                      <a:pt x="17280" y="12960"/>
                    </a:lnTo>
                    <a:lnTo>
                      <a:pt x="18144" y="11520"/>
                    </a:lnTo>
                    <a:lnTo>
                      <a:pt x="18144" y="10080"/>
                    </a:lnTo>
                    <a:lnTo>
                      <a:pt x="19008" y="10080"/>
                    </a:lnTo>
                    <a:lnTo>
                      <a:pt x="19872" y="8640"/>
                    </a:lnTo>
                    <a:lnTo>
                      <a:pt x="19872" y="8640"/>
                    </a:lnTo>
                    <a:lnTo>
                      <a:pt x="20736" y="7200"/>
                    </a:lnTo>
                    <a:lnTo>
                      <a:pt x="20736" y="5760"/>
                    </a:lnTo>
                    <a:lnTo>
                      <a:pt x="20736" y="4320"/>
                    </a:lnTo>
                    <a:lnTo>
                      <a:pt x="21600" y="4320"/>
                    </a:lnTo>
                    <a:lnTo>
                      <a:pt x="21600" y="2880"/>
                    </a:lnTo>
                    <a:lnTo>
                      <a:pt x="21600" y="2880"/>
                    </a:lnTo>
                    <a:lnTo>
                      <a:pt x="1728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01" name="Shape 5501"/>
              <p:cNvSpPr/>
              <p:nvPr/>
            </p:nvSpPr>
            <p:spPr>
              <a:xfrm>
                <a:off x="971550" y="627062"/>
                <a:ext cx="30163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600"/>
                    </a:moveTo>
                    <a:lnTo>
                      <a:pt x="0" y="3600"/>
                    </a:lnTo>
                    <a:lnTo>
                      <a:pt x="3411" y="5400"/>
                    </a:lnTo>
                    <a:lnTo>
                      <a:pt x="5684" y="7200"/>
                    </a:lnTo>
                    <a:lnTo>
                      <a:pt x="6821" y="9000"/>
                    </a:lnTo>
                    <a:lnTo>
                      <a:pt x="9095" y="9900"/>
                    </a:lnTo>
                    <a:lnTo>
                      <a:pt x="10232" y="10800"/>
                    </a:lnTo>
                    <a:lnTo>
                      <a:pt x="11368" y="12600"/>
                    </a:lnTo>
                    <a:lnTo>
                      <a:pt x="11368" y="12600"/>
                    </a:lnTo>
                    <a:lnTo>
                      <a:pt x="12505" y="13500"/>
                    </a:lnTo>
                    <a:lnTo>
                      <a:pt x="12505" y="14400"/>
                    </a:lnTo>
                    <a:lnTo>
                      <a:pt x="12505" y="14400"/>
                    </a:lnTo>
                    <a:lnTo>
                      <a:pt x="13642" y="15300"/>
                    </a:lnTo>
                    <a:lnTo>
                      <a:pt x="13642" y="15300"/>
                    </a:lnTo>
                    <a:lnTo>
                      <a:pt x="13642" y="16200"/>
                    </a:lnTo>
                    <a:lnTo>
                      <a:pt x="14779" y="17100"/>
                    </a:lnTo>
                    <a:lnTo>
                      <a:pt x="14779" y="17100"/>
                    </a:lnTo>
                    <a:lnTo>
                      <a:pt x="14779" y="18000"/>
                    </a:lnTo>
                    <a:lnTo>
                      <a:pt x="14779" y="18000"/>
                    </a:lnTo>
                    <a:lnTo>
                      <a:pt x="14779" y="18000"/>
                    </a:lnTo>
                    <a:lnTo>
                      <a:pt x="14779" y="18900"/>
                    </a:lnTo>
                    <a:lnTo>
                      <a:pt x="14779" y="18900"/>
                    </a:lnTo>
                    <a:lnTo>
                      <a:pt x="14779" y="19800"/>
                    </a:lnTo>
                    <a:lnTo>
                      <a:pt x="14779" y="19800"/>
                    </a:lnTo>
                    <a:lnTo>
                      <a:pt x="20463" y="21600"/>
                    </a:lnTo>
                    <a:lnTo>
                      <a:pt x="20463" y="20700"/>
                    </a:lnTo>
                    <a:lnTo>
                      <a:pt x="21600" y="19800"/>
                    </a:lnTo>
                    <a:lnTo>
                      <a:pt x="21600" y="18900"/>
                    </a:lnTo>
                    <a:lnTo>
                      <a:pt x="21600" y="18000"/>
                    </a:lnTo>
                    <a:lnTo>
                      <a:pt x="20463" y="17100"/>
                    </a:lnTo>
                    <a:lnTo>
                      <a:pt x="20463" y="16200"/>
                    </a:lnTo>
                    <a:lnTo>
                      <a:pt x="20463" y="15300"/>
                    </a:lnTo>
                    <a:lnTo>
                      <a:pt x="20463" y="15300"/>
                    </a:lnTo>
                    <a:lnTo>
                      <a:pt x="19326" y="14400"/>
                    </a:lnTo>
                    <a:lnTo>
                      <a:pt x="19326" y="13500"/>
                    </a:lnTo>
                    <a:lnTo>
                      <a:pt x="19326" y="12600"/>
                    </a:lnTo>
                    <a:lnTo>
                      <a:pt x="18189" y="11700"/>
                    </a:lnTo>
                    <a:lnTo>
                      <a:pt x="18189" y="11700"/>
                    </a:lnTo>
                    <a:lnTo>
                      <a:pt x="17053" y="10800"/>
                    </a:lnTo>
                    <a:lnTo>
                      <a:pt x="17053" y="9900"/>
                    </a:lnTo>
                    <a:lnTo>
                      <a:pt x="15916" y="9000"/>
                    </a:lnTo>
                    <a:lnTo>
                      <a:pt x="14779" y="8100"/>
                    </a:lnTo>
                    <a:lnTo>
                      <a:pt x="13642" y="7200"/>
                    </a:lnTo>
                    <a:lnTo>
                      <a:pt x="11368" y="5400"/>
                    </a:lnTo>
                    <a:lnTo>
                      <a:pt x="10232" y="4500"/>
                    </a:lnTo>
                    <a:lnTo>
                      <a:pt x="6821" y="1800"/>
                    </a:lnTo>
                    <a:lnTo>
                      <a:pt x="4547" y="0"/>
                    </a:lnTo>
                    <a:lnTo>
                      <a:pt x="4547" y="0"/>
                    </a:lnTo>
                    <a:lnTo>
                      <a:pt x="0" y="3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02" name="Shape 5502"/>
              <p:cNvSpPr/>
              <p:nvPr/>
            </p:nvSpPr>
            <p:spPr>
              <a:xfrm>
                <a:off x="949325" y="593725"/>
                <a:ext cx="28575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864"/>
                    </a:lnTo>
                    <a:lnTo>
                      <a:pt x="0" y="1728"/>
                    </a:lnTo>
                    <a:lnTo>
                      <a:pt x="0" y="2592"/>
                    </a:lnTo>
                    <a:lnTo>
                      <a:pt x="0" y="3456"/>
                    </a:lnTo>
                    <a:lnTo>
                      <a:pt x="0" y="4320"/>
                    </a:lnTo>
                    <a:lnTo>
                      <a:pt x="0" y="5184"/>
                    </a:lnTo>
                    <a:lnTo>
                      <a:pt x="0" y="6048"/>
                    </a:lnTo>
                    <a:lnTo>
                      <a:pt x="1200" y="6912"/>
                    </a:lnTo>
                    <a:lnTo>
                      <a:pt x="1200" y="6912"/>
                    </a:lnTo>
                    <a:lnTo>
                      <a:pt x="1200" y="7776"/>
                    </a:lnTo>
                    <a:lnTo>
                      <a:pt x="2400" y="8640"/>
                    </a:lnTo>
                    <a:lnTo>
                      <a:pt x="2400" y="9504"/>
                    </a:lnTo>
                    <a:lnTo>
                      <a:pt x="3600" y="9504"/>
                    </a:lnTo>
                    <a:lnTo>
                      <a:pt x="3600" y="10368"/>
                    </a:lnTo>
                    <a:lnTo>
                      <a:pt x="4800" y="11232"/>
                    </a:lnTo>
                    <a:lnTo>
                      <a:pt x="4800" y="12096"/>
                    </a:lnTo>
                    <a:lnTo>
                      <a:pt x="6000" y="12960"/>
                    </a:lnTo>
                    <a:lnTo>
                      <a:pt x="8400" y="14688"/>
                    </a:lnTo>
                    <a:lnTo>
                      <a:pt x="9600" y="15552"/>
                    </a:lnTo>
                    <a:lnTo>
                      <a:pt x="10800" y="16416"/>
                    </a:lnTo>
                    <a:lnTo>
                      <a:pt x="14400" y="19008"/>
                    </a:lnTo>
                    <a:lnTo>
                      <a:pt x="16800" y="21600"/>
                    </a:lnTo>
                    <a:lnTo>
                      <a:pt x="21600" y="18144"/>
                    </a:lnTo>
                    <a:lnTo>
                      <a:pt x="19200" y="15552"/>
                    </a:lnTo>
                    <a:lnTo>
                      <a:pt x="15600" y="13824"/>
                    </a:lnTo>
                    <a:lnTo>
                      <a:pt x="14400" y="12096"/>
                    </a:lnTo>
                    <a:lnTo>
                      <a:pt x="13200" y="11232"/>
                    </a:lnTo>
                    <a:lnTo>
                      <a:pt x="12000" y="10368"/>
                    </a:lnTo>
                    <a:lnTo>
                      <a:pt x="9600" y="8640"/>
                    </a:lnTo>
                    <a:lnTo>
                      <a:pt x="9600" y="8640"/>
                    </a:lnTo>
                    <a:lnTo>
                      <a:pt x="9600" y="7776"/>
                    </a:lnTo>
                    <a:lnTo>
                      <a:pt x="8400" y="7776"/>
                    </a:lnTo>
                    <a:lnTo>
                      <a:pt x="8400" y="6912"/>
                    </a:lnTo>
                    <a:lnTo>
                      <a:pt x="7200" y="6048"/>
                    </a:lnTo>
                    <a:lnTo>
                      <a:pt x="7200" y="6048"/>
                    </a:lnTo>
                    <a:lnTo>
                      <a:pt x="7200" y="5184"/>
                    </a:lnTo>
                    <a:lnTo>
                      <a:pt x="7200" y="5184"/>
                    </a:lnTo>
                    <a:lnTo>
                      <a:pt x="6000" y="4320"/>
                    </a:lnTo>
                    <a:lnTo>
                      <a:pt x="6000" y="4320"/>
                    </a:lnTo>
                    <a:lnTo>
                      <a:pt x="6000" y="3456"/>
                    </a:lnTo>
                    <a:lnTo>
                      <a:pt x="6000" y="3456"/>
                    </a:lnTo>
                    <a:lnTo>
                      <a:pt x="6000" y="2592"/>
                    </a:lnTo>
                    <a:lnTo>
                      <a:pt x="6000" y="2592"/>
                    </a:lnTo>
                    <a:lnTo>
                      <a:pt x="6000" y="1728"/>
                    </a:lnTo>
                    <a:lnTo>
                      <a:pt x="6000" y="1728"/>
                    </a:lnTo>
                    <a:lnTo>
                      <a:pt x="6000" y="17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03" name="Shape 5503"/>
              <p:cNvSpPr/>
              <p:nvPr/>
            </p:nvSpPr>
            <p:spPr>
              <a:xfrm>
                <a:off x="949325" y="571500"/>
                <a:ext cx="41275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69" y="0"/>
                    </a:moveTo>
                    <a:lnTo>
                      <a:pt x="20769" y="0"/>
                    </a:lnTo>
                    <a:lnTo>
                      <a:pt x="19108" y="1350"/>
                    </a:lnTo>
                    <a:lnTo>
                      <a:pt x="17446" y="1350"/>
                    </a:lnTo>
                    <a:lnTo>
                      <a:pt x="15785" y="2700"/>
                    </a:lnTo>
                    <a:lnTo>
                      <a:pt x="14954" y="2700"/>
                    </a:lnTo>
                    <a:lnTo>
                      <a:pt x="13292" y="4050"/>
                    </a:lnTo>
                    <a:lnTo>
                      <a:pt x="11631" y="4050"/>
                    </a:lnTo>
                    <a:lnTo>
                      <a:pt x="10800" y="5400"/>
                    </a:lnTo>
                    <a:lnTo>
                      <a:pt x="9969" y="5400"/>
                    </a:lnTo>
                    <a:lnTo>
                      <a:pt x="9138" y="5400"/>
                    </a:lnTo>
                    <a:lnTo>
                      <a:pt x="8308" y="6750"/>
                    </a:lnTo>
                    <a:lnTo>
                      <a:pt x="8308" y="6750"/>
                    </a:lnTo>
                    <a:lnTo>
                      <a:pt x="7477" y="6750"/>
                    </a:lnTo>
                    <a:lnTo>
                      <a:pt x="6646" y="8100"/>
                    </a:lnTo>
                    <a:lnTo>
                      <a:pt x="5815" y="8100"/>
                    </a:lnTo>
                    <a:lnTo>
                      <a:pt x="4985" y="9450"/>
                    </a:lnTo>
                    <a:lnTo>
                      <a:pt x="4154" y="9450"/>
                    </a:lnTo>
                    <a:lnTo>
                      <a:pt x="4154" y="10800"/>
                    </a:lnTo>
                    <a:lnTo>
                      <a:pt x="3323" y="10800"/>
                    </a:lnTo>
                    <a:lnTo>
                      <a:pt x="2492" y="12150"/>
                    </a:lnTo>
                    <a:lnTo>
                      <a:pt x="2492" y="13500"/>
                    </a:lnTo>
                    <a:lnTo>
                      <a:pt x="1662" y="13500"/>
                    </a:lnTo>
                    <a:lnTo>
                      <a:pt x="1662" y="14850"/>
                    </a:lnTo>
                    <a:lnTo>
                      <a:pt x="831" y="16200"/>
                    </a:lnTo>
                    <a:lnTo>
                      <a:pt x="831" y="17550"/>
                    </a:lnTo>
                    <a:lnTo>
                      <a:pt x="0" y="18900"/>
                    </a:lnTo>
                    <a:lnTo>
                      <a:pt x="0" y="18900"/>
                    </a:lnTo>
                    <a:lnTo>
                      <a:pt x="4154" y="21600"/>
                    </a:lnTo>
                    <a:lnTo>
                      <a:pt x="4154" y="20250"/>
                    </a:lnTo>
                    <a:lnTo>
                      <a:pt x="4985" y="20250"/>
                    </a:lnTo>
                    <a:lnTo>
                      <a:pt x="4985" y="18900"/>
                    </a:lnTo>
                    <a:lnTo>
                      <a:pt x="4985" y="18900"/>
                    </a:lnTo>
                    <a:lnTo>
                      <a:pt x="4985" y="18900"/>
                    </a:lnTo>
                    <a:lnTo>
                      <a:pt x="5815" y="17550"/>
                    </a:lnTo>
                    <a:lnTo>
                      <a:pt x="5815" y="17550"/>
                    </a:lnTo>
                    <a:lnTo>
                      <a:pt x="6646" y="17550"/>
                    </a:lnTo>
                    <a:lnTo>
                      <a:pt x="6646" y="16200"/>
                    </a:lnTo>
                    <a:lnTo>
                      <a:pt x="7477" y="16200"/>
                    </a:lnTo>
                    <a:lnTo>
                      <a:pt x="7477" y="14850"/>
                    </a:lnTo>
                    <a:lnTo>
                      <a:pt x="8308" y="14850"/>
                    </a:lnTo>
                    <a:lnTo>
                      <a:pt x="8308" y="14850"/>
                    </a:lnTo>
                    <a:lnTo>
                      <a:pt x="9138" y="13500"/>
                    </a:lnTo>
                    <a:lnTo>
                      <a:pt x="9969" y="13500"/>
                    </a:lnTo>
                    <a:lnTo>
                      <a:pt x="10800" y="13500"/>
                    </a:lnTo>
                    <a:lnTo>
                      <a:pt x="10800" y="12150"/>
                    </a:lnTo>
                    <a:lnTo>
                      <a:pt x="11631" y="12150"/>
                    </a:lnTo>
                    <a:lnTo>
                      <a:pt x="12462" y="12150"/>
                    </a:lnTo>
                    <a:lnTo>
                      <a:pt x="13292" y="10800"/>
                    </a:lnTo>
                    <a:lnTo>
                      <a:pt x="14123" y="10800"/>
                    </a:lnTo>
                    <a:lnTo>
                      <a:pt x="15785" y="9450"/>
                    </a:lnTo>
                    <a:lnTo>
                      <a:pt x="17446" y="9450"/>
                    </a:lnTo>
                    <a:lnTo>
                      <a:pt x="19108" y="8100"/>
                    </a:lnTo>
                    <a:lnTo>
                      <a:pt x="19938" y="8100"/>
                    </a:lnTo>
                    <a:lnTo>
                      <a:pt x="21600" y="6750"/>
                    </a:lnTo>
                    <a:lnTo>
                      <a:pt x="21600" y="6750"/>
                    </a:lnTo>
                    <a:lnTo>
                      <a:pt x="2076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04" name="Shape 5504"/>
              <p:cNvSpPr/>
              <p:nvPr/>
            </p:nvSpPr>
            <p:spPr>
              <a:xfrm>
                <a:off x="989012" y="557212"/>
                <a:ext cx="39688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280" y="0"/>
                    </a:moveTo>
                    <a:lnTo>
                      <a:pt x="17280" y="0"/>
                    </a:lnTo>
                    <a:lnTo>
                      <a:pt x="17280" y="0"/>
                    </a:lnTo>
                    <a:lnTo>
                      <a:pt x="16416" y="1543"/>
                    </a:lnTo>
                    <a:lnTo>
                      <a:pt x="16416" y="1543"/>
                    </a:lnTo>
                    <a:lnTo>
                      <a:pt x="16416" y="3086"/>
                    </a:lnTo>
                    <a:lnTo>
                      <a:pt x="16416" y="3086"/>
                    </a:lnTo>
                    <a:lnTo>
                      <a:pt x="15552" y="3086"/>
                    </a:lnTo>
                    <a:lnTo>
                      <a:pt x="15552" y="4629"/>
                    </a:lnTo>
                    <a:lnTo>
                      <a:pt x="14688" y="4629"/>
                    </a:lnTo>
                    <a:lnTo>
                      <a:pt x="14688" y="4629"/>
                    </a:lnTo>
                    <a:lnTo>
                      <a:pt x="14688" y="6171"/>
                    </a:lnTo>
                    <a:lnTo>
                      <a:pt x="13824" y="6171"/>
                    </a:lnTo>
                    <a:lnTo>
                      <a:pt x="12960" y="6171"/>
                    </a:lnTo>
                    <a:lnTo>
                      <a:pt x="12960" y="7714"/>
                    </a:lnTo>
                    <a:lnTo>
                      <a:pt x="12096" y="7714"/>
                    </a:lnTo>
                    <a:lnTo>
                      <a:pt x="11232" y="7714"/>
                    </a:lnTo>
                    <a:lnTo>
                      <a:pt x="11232" y="9257"/>
                    </a:lnTo>
                    <a:lnTo>
                      <a:pt x="9504" y="9257"/>
                    </a:lnTo>
                    <a:lnTo>
                      <a:pt x="7776" y="10800"/>
                    </a:lnTo>
                    <a:lnTo>
                      <a:pt x="6912" y="10800"/>
                    </a:lnTo>
                    <a:lnTo>
                      <a:pt x="5184" y="12343"/>
                    </a:lnTo>
                    <a:lnTo>
                      <a:pt x="2592" y="12343"/>
                    </a:lnTo>
                    <a:lnTo>
                      <a:pt x="0" y="13886"/>
                    </a:lnTo>
                    <a:lnTo>
                      <a:pt x="864" y="21600"/>
                    </a:lnTo>
                    <a:lnTo>
                      <a:pt x="3456" y="21600"/>
                    </a:lnTo>
                    <a:lnTo>
                      <a:pt x="6912" y="20057"/>
                    </a:lnTo>
                    <a:lnTo>
                      <a:pt x="7776" y="18514"/>
                    </a:lnTo>
                    <a:lnTo>
                      <a:pt x="9504" y="18514"/>
                    </a:lnTo>
                    <a:lnTo>
                      <a:pt x="11232" y="16971"/>
                    </a:lnTo>
                    <a:lnTo>
                      <a:pt x="12960" y="16971"/>
                    </a:lnTo>
                    <a:lnTo>
                      <a:pt x="12960" y="15429"/>
                    </a:lnTo>
                    <a:lnTo>
                      <a:pt x="13824" y="15429"/>
                    </a:lnTo>
                    <a:lnTo>
                      <a:pt x="14688" y="15429"/>
                    </a:lnTo>
                    <a:lnTo>
                      <a:pt x="15552" y="13886"/>
                    </a:lnTo>
                    <a:lnTo>
                      <a:pt x="16416" y="13886"/>
                    </a:lnTo>
                    <a:lnTo>
                      <a:pt x="16416" y="12343"/>
                    </a:lnTo>
                    <a:lnTo>
                      <a:pt x="17280" y="12343"/>
                    </a:lnTo>
                    <a:lnTo>
                      <a:pt x="18144" y="10800"/>
                    </a:lnTo>
                    <a:lnTo>
                      <a:pt x="18144" y="10800"/>
                    </a:lnTo>
                    <a:lnTo>
                      <a:pt x="19008" y="9257"/>
                    </a:lnTo>
                    <a:lnTo>
                      <a:pt x="19872" y="7714"/>
                    </a:lnTo>
                    <a:lnTo>
                      <a:pt x="19872" y="7714"/>
                    </a:lnTo>
                    <a:lnTo>
                      <a:pt x="20736" y="6171"/>
                    </a:lnTo>
                    <a:lnTo>
                      <a:pt x="20736" y="4629"/>
                    </a:lnTo>
                    <a:lnTo>
                      <a:pt x="20736" y="3086"/>
                    </a:lnTo>
                    <a:lnTo>
                      <a:pt x="21600" y="1543"/>
                    </a:lnTo>
                    <a:lnTo>
                      <a:pt x="21600" y="1543"/>
                    </a:lnTo>
                    <a:lnTo>
                      <a:pt x="1728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05" name="Shape 5505"/>
              <p:cNvSpPr/>
              <p:nvPr/>
            </p:nvSpPr>
            <p:spPr>
              <a:xfrm>
                <a:off x="1000125" y="520700"/>
                <a:ext cx="28575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600"/>
                    </a:moveTo>
                    <a:lnTo>
                      <a:pt x="0" y="3600"/>
                    </a:lnTo>
                    <a:lnTo>
                      <a:pt x="1200" y="4500"/>
                    </a:lnTo>
                    <a:lnTo>
                      <a:pt x="3600" y="6300"/>
                    </a:lnTo>
                    <a:lnTo>
                      <a:pt x="4800" y="7200"/>
                    </a:lnTo>
                    <a:lnTo>
                      <a:pt x="6000" y="8100"/>
                    </a:lnTo>
                    <a:lnTo>
                      <a:pt x="8400" y="9000"/>
                    </a:lnTo>
                    <a:lnTo>
                      <a:pt x="9600" y="9900"/>
                    </a:lnTo>
                    <a:lnTo>
                      <a:pt x="9600" y="10800"/>
                    </a:lnTo>
                    <a:lnTo>
                      <a:pt x="10800" y="11700"/>
                    </a:lnTo>
                    <a:lnTo>
                      <a:pt x="10800" y="11700"/>
                    </a:lnTo>
                    <a:lnTo>
                      <a:pt x="12000" y="12600"/>
                    </a:lnTo>
                    <a:lnTo>
                      <a:pt x="12000" y="13500"/>
                    </a:lnTo>
                    <a:lnTo>
                      <a:pt x="13200" y="13500"/>
                    </a:lnTo>
                    <a:lnTo>
                      <a:pt x="13200" y="14400"/>
                    </a:lnTo>
                    <a:lnTo>
                      <a:pt x="13200" y="15300"/>
                    </a:lnTo>
                    <a:lnTo>
                      <a:pt x="14400" y="15300"/>
                    </a:lnTo>
                    <a:lnTo>
                      <a:pt x="14400" y="16200"/>
                    </a:lnTo>
                    <a:lnTo>
                      <a:pt x="14400" y="17100"/>
                    </a:lnTo>
                    <a:lnTo>
                      <a:pt x="14400" y="17100"/>
                    </a:lnTo>
                    <a:lnTo>
                      <a:pt x="15600" y="18000"/>
                    </a:lnTo>
                    <a:lnTo>
                      <a:pt x="15600" y="18000"/>
                    </a:lnTo>
                    <a:lnTo>
                      <a:pt x="15600" y="18900"/>
                    </a:lnTo>
                    <a:lnTo>
                      <a:pt x="15600" y="18900"/>
                    </a:lnTo>
                    <a:lnTo>
                      <a:pt x="15600" y="19800"/>
                    </a:lnTo>
                    <a:lnTo>
                      <a:pt x="15600" y="19800"/>
                    </a:lnTo>
                    <a:lnTo>
                      <a:pt x="15600" y="20700"/>
                    </a:lnTo>
                    <a:lnTo>
                      <a:pt x="15600" y="20700"/>
                    </a:lnTo>
                    <a:lnTo>
                      <a:pt x="21600" y="21600"/>
                    </a:lnTo>
                    <a:lnTo>
                      <a:pt x="21600" y="20700"/>
                    </a:lnTo>
                    <a:lnTo>
                      <a:pt x="21600" y="20700"/>
                    </a:lnTo>
                    <a:lnTo>
                      <a:pt x="21600" y="19800"/>
                    </a:lnTo>
                    <a:lnTo>
                      <a:pt x="21600" y="18900"/>
                    </a:lnTo>
                    <a:lnTo>
                      <a:pt x="21600" y="18000"/>
                    </a:lnTo>
                    <a:lnTo>
                      <a:pt x="21600" y="17100"/>
                    </a:lnTo>
                    <a:lnTo>
                      <a:pt x="21600" y="16200"/>
                    </a:lnTo>
                    <a:lnTo>
                      <a:pt x="20400" y="15300"/>
                    </a:lnTo>
                    <a:lnTo>
                      <a:pt x="20400" y="15300"/>
                    </a:lnTo>
                    <a:lnTo>
                      <a:pt x="20400" y="14400"/>
                    </a:lnTo>
                    <a:lnTo>
                      <a:pt x="19200" y="13500"/>
                    </a:lnTo>
                    <a:lnTo>
                      <a:pt x="19200" y="12600"/>
                    </a:lnTo>
                    <a:lnTo>
                      <a:pt x="19200" y="11700"/>
                    </a:lnTo>
                    <a:lnTo>
                      <a:pt x="18000" y="11700"/>
                    </a:lnTo>
                    <a:lnTo>
                      <a:pt x="18000" y="10800"/>
                    </a:lnTo>
                    <a:lnTo>
                      <a:pt x="16800" y="9900"/>
                    </a:lnTo>
                    <a:lnTo>
                      <a:pt x="15600" y="9000"/>
                    </a:lnTo>
                    <a:lnTo>
                      <a:pt x="15600" y="8100"/>
                    </a:lnTo>
                    <a:lnTo>
                      <a:pt x="14400" y="8100"/>
                    </a:lnTo>
                    <a:lnTo>
                      <a:pt x="14400" y="7200"/>
                    </a:lnTo>
                    <a:lnTo>
                      <a:pt x="12000" y="6300"/>
                    </a:lnTo>
                    <a:lnTo>
                      <a:pt x="10800" y="4500"/>
                    </a:lnTo>
                    <a:lnTo>
                      <a:pt x="9600" y="3600"/>
                    </a:lnTo>
                    <a:lnTo>
                      <a:pt x="7200" y="1800"/>
                    </a:lnTo>
                    <a:lnTo>
                      <a:pt x="6000" y="90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0" y="3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06" name="Shape 5506"/>
              <p:cNvSpPr/>
              <p:nvPr/>
            </p:nvSpPr>
            <p:spPr>
              <a:xfrm>
                <a:off x="976312" y="493712"/>
                <a:ext cx="30163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029"/>
                    </a:lnTo>
                    <a:lnTo>
                      <a:pt x="0" y="2057"/>
                    </a:lnTo>
                    <a:lnTo>
                      <a:pt x="0" y="2057"/>
                    </a:lnTo>
                    <a:lnTo>
                      <a:pt x="0" y="3086"/>
                    </a:lnTo>
                    <a:lnTo>
                      <a:pt x="0" y="4114"/>
                    </a:lnTo>
                    <a:lnTo>
                      <a:pt x="0" y="5143"/>
                    </a:lnTo>
                    <a:lnTo>
                      <a:pt x="0" y="6171"/>
                    </a:lnTo>
                    <a:lnTo>
                      <a:pt x="1137" y="7200"/>
                    </a:lnTo>
                    <a:lnTo>
                      <a:pt x="1137" y="7200"/>
                    </a:lnTo>
                    <a:lnTo>
                      <a:pt x="1137" y="8229"/>
                    </a:lnTo>
                    <a:lnTo>
                      <a:pt x="2274" y="9257"/>
                    </a:lnTo>
                    <a:lnTo>
                      <a:pt x="2274" y="10286"/>
                    </a:lnTo>
                    <a:lnTo>
                      <a:pt x="3411" y="10286"/>
                    </a:lnTo>
                    <a:lnTo>
                      <a:pt x="3411" y="11314"/>
                    </a:lnTo>
                    <a:lnTo>
                      <a:pt x="4547" y="11314"/>
                    </a:lnTo>
                    <a:lnTo>
                      <a:pt x="5684" y="12343"/>
                    </a:lnTo>
                    <a:lnTo>
                      <a:pt x="5684" y="13371"/>
                    </a:lnTo>
                    <a:lnTo>
                      <a:pt x="6821" y="13371"/>
                    </a:lnTo>
                    <a:lnTo>
                      <a:pt x="6821" y="14400"/>
                    </a:lnTo>
                    <a:lnTo>
                      <a:pt x="7958" y="15429"/>
                    </a:lnTo>
                    <a:lnTo>
                      <a:pt x="9095" y="16457"/>
                    </a:lnTo>
                    <a:lnTo>
                      <a:pt x="11368" y="17486"/>
                    </a:lnTo>
                    <a:lnTo>
                      <a:pt x="14779" y="19543"/>
                    </a:lnTo>
                    <a:lnTo>
                      <a:pt x="17053" y="21600"/>
                    </a:lnTo>
                    <a:lnTo>
                      <a:pt x="21600" y="17486"/>
                    </a:lnTo>
                    <a:lnTo>
                      <a:pt x="18189" y="15429"/>
                    </a:lnTo>
                    <a:lnTo>
                      <a:pt x="14779" y="13371"/>
                    </a:lnTo>
                    <a:lnTo>
                      <a:pt x="13642" y="12343"/>
                    </a:lnTo>
                    <a:lnTo>
                      <a:pt x="12505" y="11314"/>
                    </a:lnTo>
                    <a:lnTo>
                      <a:pt x="11368" y="10286"/>
                    </a:lnTo>
                    <a:lnTo>
                      <a:pt x="11368" y="10286"/>
                    </a:lnTo>
                    <a:lnTo>
                      <a:pt x="10232" y="9257"/>
                    </a:lnTo>
                    <a:lnTo>
                      <a:pt x="9095" y="9257"/>
                    </a:lnTo>
                    <a:lnTo>
                      <a:pt x="9095" y="8229"/>
                    </a:lnTo>
                    <a:lnTo>
                      <a:pt x="9095" y="8229"/>
                    </a:lnTo>
                    <a:lnTo>
                      <a:pt x="7958" y="7200"/>
                    </a:lnTo>
                    <a:lnTo>
                      <a:pt x="7958" y="7200"/>
                    </a:lnTo>
                    <a:lnTo>
                      <a:pt x="6821" y="6171"/>
                    </a:lnTo>
                    <a:lnTo>
                      <a:pt x="6821" y="5143"/>
                    </a:lnTo>
                    <a:lnTo>
                      <a:pt x="6821" y="5143"/>
                    </a:lnTo>
                    <a:lnTo>
                      <a:pt x="6821" y="5143"/>
                    </a:lnTo>
                    <a:lnTo>
                      <a:pt x="5684" y="4114"/>
                    </a:lnTo>
                    <a:lnTo>
                      <a:pt x="5684" y="4114"/>
                    </a:lnTo>
                    <a:lnTo>
                      <a:pt x="5684" y="3086"/>
                    </a:lnTo>
                    <a:lnTo>
                      <a:pt x="5684" y="3086"/>
                    </a:lnTo>
                    <a:lnTo>
                      <a:pt x="5684" y="2057"/>
                    </a:lnTo>
                    <a:lnTo>
                      <a:pt x="5684" y="2057"/>
                    </a:lnTo>
                    <a:lnTo>
                      <a:pt x="5684" y="2057"/>
                    </a:lnTo>
                    <a:lnTo>
                      <a:pt x="5684" y="1029"/>
                    </a:lnTo>
                    <a:lnTo>
                      <a:pt x="5684" y="10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07" name="Shape 5507"/>
              <p:cNvSpPr/>
              <p:nvPr/>
            </p:nvSpPr>
            <p:spPr>
              <a:xfrm>
                <a:off x="976312" y="473075"/>
                <a:ext cx="41276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938" y="0"/>
                    </a:moveTo>
                    <a:lnTo>
                      <a:pt x="19938" y="0"/>
                    </a:lnTo>
                    <a:lnTo>
                      <a:pt x="17446" y="0"/>
                    </a:lnTo>
                    <a:lnTo>
                      <a:pt x="14123" y="3086"/>
                    </a:lnTo>
                    <a:lnTo>
                      <a:pt x="12462" y="3086"/>
                    </a:lnTo>
                    <a:lnTo>
                      <a:pt x="11631" y="4629"/>
                    </a:lnTo>
                    <a:lnTo>
                      <a:pt x="9969" y="4629"/>
                    </a:lnTo>
                    <a:lnTo>
                      <a:pt x="8308" y="6171"/>
                    </a:lnTo>
                    <a:lnTo>
                      <a:pt x="7477" y="6171"/>
                    </a:lnTo>
                    <a:lnTo>
                      <a:pt x="6646" y="7714"/>
                    </a:lnTo>
                    <a:lnTo>
                      <a:pt x="6646" y="7714"/>
                    </a:lnTo>
                    <a:lnTo>
                      <a:pt x="5815" y="7714"/>
                    </a:lnTo>
                    <a:lnTo>
                      <a:pt x="4985" y="9257"/>
                    </a:lnTo>
                    <a:lnTo>
                      <a:pt x="4154" y="9257"/>
                    </a:lnTo>
                    <a:lnTo>
                      <a:pt x="4154" y="10800"/>
                    </a:lnTo>
                    <a:lnTo>
                      <a:pt x="3323" y="10800"/>
                    </a:lnTo>
                    <a:lnTo>
                      <a:pt x="2492" y="12343"/>
                    </a:lnTo>
                    <a:lnTo>
                      <a:pt x="2492" y="12343"/>
                    </a:lnTo>
                    <a:lnTo>
                      <a:pt x="1662" y="13886"/>
                    </a:lnTo>
                    <a:lnTo>
                      <a:pt x="1662" y="15429"/>
                    </a:lnTo>
                    <a:lnTo>
                      <a:pt x="831" y="16971"/>
                    </a:lnTo>
                    <a:lnTo>
                      <a:pt x="831" y="16971"/>
                    </a:lnTo>
                    <a:lnTo>
                      <a:pt x="0" y="18514"/>
                    </a:lnTo>
                    <a:lnTo>
                      <a:pt x="0" y="20057"/>
                    </a:lnTo>
                    <a:lnTo>
                      <a:pt x="4154" y="21600"/>
                    </a:lnTo>
                    <a:lnTo>
                      <a:pt x="4154" y="21600"/>
                    </a:lnTo>
                    <a:lnTo>
                      <a:pt x="4154" y="21600"/>
                    </a:lnTo>
                    <a:lnTo>
                      <a:pt x="4985" y="20057"/>
                    </a:lnTo>
                    <a:lnTo>
                      <a:pt x="4985" y="20057"/>
                    </a:lnTo>
                    <a:lnTo>
                      <a:pt x="4985" y="18514"/>
                    </a:lnTo>
                    <a:lnTo>
                      <a:pt x="5815" y="18514"/>
                    </a:lnTo>
                    <a:lnTo>
                      <a:pt x="5815" y="18514"/>
                    </a:lnTo>
                    <a:lnTo>
                      <a:pt x="5815" y="16971"/>
                    </a:lnTo>
                    <a:lnTo>
                      <a:pt x="6646" y="16971"/>
                    </a:lnTo>
                    <a:lnTo>
                      <a:pt x="6646" y="16971"/>
                    </a:lnTo>
                    <a:lnTo>
                      <a:pt x="7477" y="15429"/>
                    </a:lnTo>
                    <a:lnTo>
                      <a:pt x="8308" y="15429"/>
                    </a:lnTo>
                    <a:lnTo>
                      <a:pt x="8308" y="15429"/>
                    </a:lnTo>
                    <a:lnTo>
                      <a:pt x="9138" y="13886"/>
                    </a:lnTo>
                    <a:lnTo>
                      <a:pt x="9138" y="13886"/>
                    </a:lnTo>
                    <a:lnTo>
                      <a:pt x="9969" y="13886"/>
                    </a:lnTo>
                    <a:lnTo>
                      <a:pt x="11631" y="12343"/>
                    </a:lnTo>
                    <a:lnTo>
                      <a:pt x="12462" y="12343"/>
                    </a:lnTo>
                    <a:lnTo>
                      <a:pt x="14123" y="10800"/>
                    </a:lnTo>
                    <a:lnTo>
                      <a:pt x="15785" y="10800"/>
                    </a:lnTo>
                    <a:lnTo>
                      <a:pt x="18277" y="9257"/>
                    </a:lnTo>
                    <a:lnTo>
                      <a:pt x="21600" y="7714"/>
                    </a:lnTo>
                    <a:lnTo>
                      <a:pt x="21600" y="7714"/>
                    </a:lnTo>
                    <a:lnTo>
                      <a:pt x="1993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08" name="Shape 5508"/>
              <p:cNvSpPr/>
              <p:nvPr/>
            </p:nvSpPr>
            <p:spPr>
              <a:xfrm>
                <a:off x="1014412" y="457200"/>
                <a:ext cx="41276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615" y="0"/>
                    </a:moveTo>
                    <a:lnTo>
                      <a:pt x="16615" y="0"/>
                    </a:lnTo>
                    <a:lnTo>
                      <a:pt x="16615" y="0"/>
                    </a:lnTo>
                    <a:lnTo>
                      <a:pt x="16615" y="1440"/>
                    </a:lnTo>
                    <a:lnTo>
                      <a:pt x="16615" y="1440"/>
                    </a:lnTo>
                    <a:lnTo>
                      <a:pt x="16615" y="1440"/>
                    </a:lnTo>
                    <a:lnTo>
                      <a:pt x="15785" y="2880"/>
                    </a:lnTo>
                    <a:lnTo>
                      <a:pt x="15785" y="2880"/>
                    </a:lnTo>
                    <a:lnTo>
                      <a:pt x="15785" y="4320"/>
                    </a:lnTo>
                    <a:lnTo>
                      <a:pt x="14954" y="4320"/>
                    </a:lnTo>
                    <a:lnTo>
                      <a:pt x="14954" y="4320"/>
                    </a:lnTo>
                    <a:lnTo>
                      <a:pt x="14123" y="5760"/>
                    </a:lnTo>
                    <a:lnTo>
                      <a:pt x="14123" y="5760"/>
                    </a:lnTo>
                    <a:lnTo>
                      <a:pt x="13292" y="5760"/>
                    </a:lnTo>
                    <a:lnTo>
                      <a:pt x="13292" y="7200"/>
                    </a:lnTo>
                    <a:lnTo>
                      <a:pt x="12462" y="7200"/>
                    </a:lnTo>
                    <a:lnTo>
                      <a:pt x="11631" y="7200"/>
                    </a:lnTo>
                    <a:lnTo>
                      <a:pt x="11631" y="8640"/>
                    </a:lnTo>
                    <a:lnTo>
                      <a:pt x="9969" y="8640"/>
                    </a:lnTo>
                    <a:lnTo>
                      <a:pt x="8308" y="10080"/>
                    </a:lnTo>
                    <a:lnTo>
                      <a:pt x="7477" y="10080"/>
                    </a:lnTo>
                    <a:lnTo>
                      <a:pt x="5815" y="11520"/>
                    </a:lnTo>
                    <a:lnTo>
                      <a:pt x="3323" y="12960"/>
                    </a:lnTo>
                    <a:lnTo>
                      <a:pt x="0" y="14400"/>
                    </a:lnTo>
                    <a:lnTo>
                      <a:pt x="1662" y="21600"/>
                    </a:lnTo>
                    <a:lnTo>
                      <a:pt x="4154" y="20160"/>
                    </a:lnTo>
                    <a:lnTo>
                      <a:pt x="6646" y="18720"/>
                    </a:lnTo>
                    <a:lnTo>
                      <a:pt x="8308" y="17280"/>
                    </a:lnTo>
                    <a:lnTo>
                      <a:pt x="9969" y="17280"/>
                    </a:lnTo>
                    <a:lnTo>
                      <a:pt x="11631" y="15840"/>
                    </a:lnTo>
                    <a:lnTo>
                      <a:pt x="13292" y="15840"/>
                    </a:lnTo>
                    <a:lnTo>
                      <a:pt x="13292" y="14400"/>
                    </a:lnTo>
                    <a:lnTo>
                      <a:pt x="14123" y="14400"/>
                    </a:lnTo>
                    <a:lnTo>
                      <a:pt x="14954" y="14400"/>
                    </a:lnTo>
                    <a:lnTo>
                      <a:pt x="15785" y="12960"/>
                    </a:lnTo>
                    <a:lnTo>
                      <a:pt x="16615" y="12960"/>
                    </a:lnTo>
                    <a:lnTo>
                      <a:pt x="16615" y="11520"/>
                    </a:lnTo>
                    <a:lnTo>
                      <a:pt x="17446" y="11520"/>
                    </a:lnTo>
                    <a:lnTo>
                      <a:pt x="18277" y="10080"/>
                    </a:lnTo>
                    <a:lnTo>
                      <a:pt x="18277" y="10080"/>
                    </a:lnTo>
                    <a:lnTo>
                      <a:pt x="19108" y="8640"/>
                    </a:lnTo>
                    <a:lnTo>
                      <a:pt x="19938" y="7200"/>
                    </a:lnTo>
                    <a:lnTo>
                      <a:pt x="19938" y="7200"/>
                    </a:lnTo>
                    <a:lnTo>
                      <a:pt x="20769" y="5760"/>
                    </a:lnTo>
                    <a:lnTo>
                      <a:pt x="20769" y="4320"/>
                    </a:lnTo>
                    <a:lnTo>
                      <a:pt x="20769" y="2880"/>
                    </a:lnTo>
                    <a:lnTo>
                      <a:pt x="21600" y="1440"/>
                    </a:lnTo>
                    <a:lnTo>
                      <a:pt x="21600" y="1440"/>
                    </a:lnTo>
                    <a:lnTo>
                      <a:pt x="166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09" name="Shape 5509"/>
              <p:cNvSpPr/>
              <p:nvPr/>
            </p:nvSpPr>
            <p:spPr>
              <a:xfrm>
                <a:off x="1027112" y="420687"/>
                <a:ext cx="28576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600"/>
                    </a:moveTo>
                    <a:lnTo>
                      <a:pt x="0" y="3600"/>
                    </a:lnTo>
                    <a:lnTo>
                      <a:pt x="3600" y="6300"/>
                    </a:lnTo>
                    <a:lnTo>
                      <a:pt x="6000" y="9000"/>
                    </a:lnTo>
                    <a:lnTo>
                      <a:pt x="8400" y="9900"/>
                    </a:lnTo>
                    <a:lnTo>
                      <a:pt x="9600" y="10800"/>
                    </a:lnTo>
                    <a:lnTo>
                      <a:pt x="10800" y="12600"/>
                    </a:lnTo>
                    <a:lnTo>
                      <a:pt x="12000" y="13500"/>
                    </a:lnTo>
                    <a:lnTo>
                      <a:pt x="12000" y="13500"/>
                    </a:lnTo>
                    <a:lnTo>
                      <a:pt x="13200" y="14400"/>
                    </a:lnTo>
                    <a:lnTo>
                      <a:pt x="13200" y="15300"/>
                    </a:lnTo>
                    <a:lnTo>
                      <a:pt x="13200" y="15300"/>
                    </a:lnTo>
                    <a:lnTo>
                      <a:pt x="14400" y="16200"/>
                    </a:lnTo>
                    <a:lnTo>
                      <a:pt x="14400" y="16200"/>
                    </a:lnTo>
                    <a:lnTo>
                      <a:pt x="14400" y="17100"/>
                    </a:lnTo>
                    <a:lnTo>
                      <a:pt x="14400" y="17100"/>
                    </a:lnTo>
                    <a:lnTo>
                      <a:pt x="14400" y="18000"/>
                    </a:lnTo>
                    <a:lnTo>
                      <a:pt x="15600" y="18000"/>
                    </a:lnTo>
                    <a:lnTo>
                      <a:pt x="15600" y="18900"/>
                    </a:lnTo>
                    <a:lnTo>
                      <a:pt x="15600" y="18900"/>
                    </a:lnTo>
                    <a:lnTo>
                      <a:pt x="15600" y="19800"/>
                    </a:lnTo>
                    <a:lnTo>
                      <a:pt x="15600" y="19800"/>
                    </a:lnTo>
                    <a:lnTo>
                      <a:pt x="15600" y="19800"/>
                    </a:lnTo>
                    <a:lnTo>
                      <a:pt x="14400" y="207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20700"/>
                    </a:lnTo>
                    <a:lnTo>
                      <a:pt x="21600" y="19800"/>
                    </a:lnTo>
                    <a:lnTo>
                      <a:pt x="21600" y="18900"/>
                    </a:lnTo>
                    <a:lnTo>
                      <a:pt x="21600" y="18000"/>
                    </a:lnTo>
                    <a:lnTo>
                      <a:pt x="21600" y="17100"/>
                    </a:lnTo>
                    <a:lnTo>
                      <a:pt x="21600" y="16200"/>
                    </a:lnTo>
                    <a:lnTo>
                      <a:pt x="20400" y="16200"/>
                    </a:lnTo>
                    <a:lnTo>
                      <a:pt x="20400" y="15300"/>
                    </a:lnTo>
                    <a:lnTo>
                      <a:pt x="20400" y="14400"/>
                    </a:lnTo>
                    <a:lnTo>
                      <a:pt x="20400" y="13500"/>
                    </a:lnTo>
                    <a:lnTo>
                      <a:pt x="19200" y="13500"/>
                    </a:lnTo>
                    <a:lnTo>
                      <a:pt x="19200" y="12600"/>
                    </a:lnTo>
                    <a:lnTo>
                      <a:pt x="18000" y="11700"/>
                    </a:lnTo>
                    <a:lnTo>
                      <a:pt x="18000" y="10800"/>
                    </a:lnTo>
                    <a:lnTo>
                      <a:pt x="16800" y="10800"/>
                    </a:lnTo>
                    <a:lnTo>
                      <a:pt x="15600" y="9000"/>
                    </a:lnTo>
                    <a:lnTo>
                      <a:pt x="14400" y="8100"/>
                    </a:lnTo>
                    <a:lnTo>
                      <a:pt x="13200" y="6300"/>
                    </a:lnTo>
                    <a:lnTo>
                      <a:pt x="10800" y="5400"/>
                    </a:lnTo>
                    <a:lnTo>
                      <a:pt x="7200" y="270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0" y="3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10" name="Shape 5510"/>
              <p:cNvSpPr/>
              <p:nvPr/>
            </p:nvSpPr>
            <p:spPr>
              <a:xfrm>
                <a:off x="1003300" y="388937"/>
                <a:ext cx="30163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37" y="0"/>
                    </a:moveTo>
                    <a:lnTo>
                      <a:pt x="1137" y="0"/>
                    </a:lnTo>
                    <a:lnTo>
                      <a:pt x="0" y="900"/>
                    </a:lnTo>
                    <a:lnTo>
                      <a:pt x="0" y="1800"/>
                    </a:lnTo>
                    <a:lnTo>
                      <a:pt x="0" y="2700"/>
                    </a:lnTo>
                    <a:lnTo>
                      <a:pt x="0" y="3600"/>
                    </a:lnTo>
                    <a:lnTo>
                      <a:pt x="0" y="3600"/>
                    </a:lnTo>
                    <a:lnTo>
                      <a:pt x="0" y="4500"/>
                    </a:lnTo>
                    <a:lnTo>
                      <a:pt x="1137" y="5400"/>
                    </a:lnTo>
                    <a:lnTo>
                      <a:pt x="1137" y="6300"/>
                    </a:lnTo>
                    <a:lnTo>
                      <a:pt x="1137" y="7200"/>
                    </a:lnTo>
                    <a:lnTo>
                      <a:pt x="2274" y="7200"/>
                    </a:lnTo>
                    <a:lnTo>
                      <a:pt x="2274" y="8100"/>
                    </a:lnTo>
                    <a:lnTo>
                      <a:pt x="2274" y="9000"/>
                    </a:lnTo>
                    <a:lnTo>
                      <a:pt x="3411" y="9900"/>
                    </a:lnTo>
                    <a:lnTo>
                      <a:pt x="3411" y="9900"/>
                    </a:lnTo>
                    <a:lnTo>
                      <a:pt x="4547" y="10800"/>
                    </a:lnTo>
                    <a:lnTo>
                      <a:pt x="4547" y="11700"/>
                    </a:lnTo>
                    <a:lnTo>
                      <a:pt x="5684" y="12600"/>
                    </a:lnTo>
                    <a:lnTo>
                      <a:pt x="6821" y="14400"/>
                    </a:lnTo>
                    <a:lnTo>
                      <a:pt x="9095" y="15300"/>
                    </a:lnTo>
                    <a:lnTo>
                      <a:pt x="10232" y="16200"/>
                    </a:lnTo>
                    <a:lnTo>
                      <a:pt x="13642" y="18900"/>
                    </a:lnTo>
                    <a:lnTo>
                      <a:pt x="17053" y="21600"/>
                    </a:lnTo>
                    <a:lnTo>
                      <a:pt x="21600" y="18000"/>
                    </a:lnTo>
                    <a:lnTo>
                      <a:pt x="18189" y="15300"/>
                    </a:lnTo>
                    <a:lnTo>
                      <a:pt x="14779" y="13500"/>
                    </a:lnTo>
                    <a:lnTo>
                      <a:pt x="13642" y="11700"/>
                    </a:lnTo>
                    <a:lnTo>
                      <a:pt x="12505" y="10800"/>
                    </a:lnTo>
                    <a:lnTo>
                      <a:pt x="10232" y="9900"/>
                    </a:lnTo>
                    <a:lnTo>
                      <a:pt x="10232" y="9000"/>
                    </a:lnTo>
                    <a:lnTo>
                      <a:pt x="9095" y="8100"/>
                    </a:lnTo>
                    <a:lnTo>
                      <a:pt x="9095" y="7200"/>
                    </a:lnTo>
                    <a:lnTo>
                      <a:pt x="7958" y="7200"/>
                    </a:lnTo>
                    <a:lnTo>
                      <a:pt x="7958" y="6300"/>
                    </a:lnTo>
                    <a:lnTo>
                      <a:pt x="7958" y="6300"/>
                    </a:lnTo>
                    <a:lnTo>
                      <a:pt x="6821" y="5400"/>
                    </a:lnTo>
                    <a:lnTo>
                      <a:pt x="6821" y="5400"/>
                    </a:lnTo>
                    <a:lnTo>
                      <a:pt x="6821" y="4500"/>
                    </a:lnTo>
                    <a:lnTo>
                      <a:pt x="6821" y="4500"/>
                    </a:lnTo>
                    <a:lnTo>
                      <a:pt x="6821" y="3600"/>
                    </a:lnTo>
                    <a:lnTo>
                      <a:pt x="6821" y="3600"/>
                    </a:lnTo>
                    <a:lnTo>
                      <a:pt x="6821" y="2700"/>
                    </a:lnTo>
                    <a:lnTo>
                      <a:pt x="6821" y="2700"/>
                    </a:lnTo>
                    <a:lnTo>
                      <a:pt x="6821" y="1800"/>
                    </a:lnTo>
                    <a:lnTo>
                      <a:pt x="6821" y="1800"/>
                    </a:lnTo>
                    <a:lnTo>
                      <a:pt x="6821" y="900"/>
                    </a:lnTo>
                    <a:lnTo>
                      <a:pt x="6821" y="900"/>
                    </a:lnTo>
                    <a:lnTo>
                      <a:pt x="113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11" name="Shape 5511"/>
              <p:cNvSpPr/>
              <p:nvPr/>
            </p:nvSpPr>
            <p:spPr>
              <a:xfrm>
                <a:off x="1004887" y="366712"/>
                <a:ext cx="39688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6" y="0"/>
                    </a:moveTo>
                    <a:lnTo>
                      <a:pt x="20736" y="0"/>
                    </a:lnTo>
                    <a:lnTo>
                      <a:pt x="17280" y="1440"/>
                    </a:lnTo>
                    <a:lnTo>
                      <a:pt x="14688" y="2880"/>
                    </a:lnTo>
                    <a:lnTo>
                      <a:pt x="12960" y="4320"/>
                    </a:lnTo>
                    <a:lnTo>
                      <a:pt x="11232" y="4320"/>
                    </a:lnTo>
                    <a:lnTo>
                      <a:pt x="10368" y="5760"/>
                    </a:lnTo>
                    <a:lnTo>
                      <a:pt x="8640" y="7200"/>
                    </a:lnTo>
                    <a:lnTo>
                      <a:pt x="7776" y="7200"/>
                    </a:lnTo>
                    <a:lnTo>
                      <a:pt x="6912" y="7200"/>
                    </a:lnTo>
                    <a:lnTo>
                      <a:pt x="6048" y="8640"/>
                    </a:lnTo>
                    <a:lnTo>
                      <a:pt x="6048" y="8640"/>
                    </a:lnTo>
                    <a:lnTo>
                      <a:pt x="5184" y="10080"/>
                    </a:lnTo>
                    <a:lnTo>
                      <a:pt x="4320" y="10080"/>
                    </a:lnTo>
                    <a:lnTo>
                      <a:pt x="3456" y="11520"/>
                    </a:lnTo>
                    <a:lnTo>
                      <a:pt x="3456" y="11520"/>
                    </a:lnTo>
                    <a:lnTo>
                      <a:pt x="2592" y="12960"/>
                    </a:lnTo>
                    <a:lnTo>
                      <a:pt x="1728" y="12960"/>
                    </a:lnTo>
                    <a:lnTo>
                      <a:pt x="1728" y="14400"/>
                    </a:lnTo>
                    <a:lnTo>
                      <a:pt x="864" y="15840"/>
                    </a:lnTo>
                    <a:lnTo>
                      <a:pt x="864" y="17280"/>
                    </a:lnTo>
                    <a:lnTo>
                      <a:pt x="0" y="17280"/>
                    </a:lnTo>
                    <a:lnTo>
                      <a:pt x="0" y="18720"/>
                    </a:lnTo>
                    <a:lnTo>
                      <a:pt x="0" y="20160"/>
                    </a:lnTo>
                    <a:lnTo>
                      <a:pt x="4320" y="21600"/>
                    </a:lnTo>
                    <a:lnTo>
                      <a:pt x="4320" y="21600"/>
                    </a:lnTo>
                    <a:lnTo>
                      <a:pt x="4320" y="21600"/>
                    </a:lnTo>
                    <a:lnTo>
                      <a:pt x="4320" y="20160"/>
                    </a:lnTo>
                    <a:lnTo>
                      <a:pt x="5184" y="20160"/>
                    </a:lnTo>
                    <a:lnTo>
                      <a:pt x="5184" y="20160"/>
                    </a:lnTo>
                    <a:lnTo>
                      <a:pt x="5184" y="18720"/>
                    </a:lnTo>
                    <a:lnTo>
                      <a:pt x="6048" y="18720"/>
                    </a:lnTo>
                    <a:lnTo>
                      <a:pt x="6048" y="17280"/>
                    </a:lnTo>
                    <a:lnTo>
                      <a:pt x="6912" y="17280"/>
                    </a:lnTo>
                    <a:lnTo>
                      <a:pt x="6912" y="17280"/>
                    </a:lnTo>
                    <a:lnTo>
                      <a:pt x="7776" y="15840"/>
                    </a:lnTo>
                    <a:lnTo>
                      <a:pt x="7776" y="15840"/>
                    </a:lnTo>
                    <a:lnTo>
                      <a:pt x="8640" y="15840"/>
                    </a:lnTo>
                    <a:lnTo>
                      <a:pt x="9504" y="14400"/>
                    </a:lnTo>
                    <a:lnTo>
                      <a:pt x="9504" y="14400"/>
                    </a:lnTo>
                    <a:lnTo>
                      <a:pt x="10368" y="12960"/>
                    </a:lnTo>
                    <a:lnTo>
                      <a:pt x="11232" y="12960"/>
                    </a:lnTo>
                    <a:lnTo>
                      <a:pt x="12960" y="11520"/>
                    </a:lnTo>
                    <a:lnTo>
                      <a:pt x="14688" y="11520"/>
                    </a:lnTo>
                    <a:lnTo>
                      <a:pt x="15552" y="10080"/>
                    </a:lnTo>
                    <a:lnTo>
                      <a:pt x="19008" y="8640"/>
                    </a:lnTo>
                    <a:lnTo>
                      <a:pt x="21600" y="8640"/>
                    </a:lnTo>
                    <a:lnTo>
                      <a:pt x="21600" y="8640"/>
                    </a:lnTo>
                    <a:lnTo>
                      <a:pt x="2073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12" name="Shape 5512"/>
              <p:cNvSpPr/>
              <p:nvPr/>
            </p:nvSpPr>
            <p:spPr>
              <a:xfrm>
                <a:off x="1042987" y="352425"/>
                <a:ext cx="39688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280" y="0"/>
                    </a:moveTo>
                    <a:lnTo>
                      <a:pt x="17280" y="0"/>
                    </a:lnTo>
                    <a:lnTo>
                      <a:pt x="17280" y="0"/>
                    </a:lnTo>
                    <a:lnTo>
                      <a:pt x="17280" y="0"/>
                    </a:lnTo>
                    <a:lnTo>
                      <a:pt x="17280" y="1440"/>
                    </a:lnTo>
                    <a:lnTo>
                      <a:pt x="16416" y="1440"/>
                    </a:lnTo>
                    <a:lnTo>
                      <a:pt x="16416" y="2880"/>
                    </a:lnTo>
                    <a:lnTo>
                      <a:pt x="16416" y="2880"/>
                    </a:lnTo>
                    <a:lnTo>
                      <a:pt x="16416" y="2880"/>
                    </a:lnTo>
                    <a:lnTo>
                      <a:pt x="15552" y="4320"/>
                    </a:lnTo>
                    <a:lnTo>
                      <a:pt x="15552" y="4320"/>
                    </a:lnTo>
                    <a:lnTo>
                      <a:pt x="14688" y="4320"/>
                    </a:lnTo>
                    <a:lnTo>
                      <a:pt x="14688" y="5760"/>
                    </a:lnTo>
                    <a:lnTo>
                      <a:pt x="13824" y="5760"/>
                    </a:lnTo>
                    <a:lnTo>
                      <a:pt x="12960" y="7200"/>
                    </a:lnTo>
                    <a:lnTo>
                      <a:pt x="12960" y="7200"/>
                    </a:lnTo>
                    <a:lnTo>
                      <a:pt x="12096" y="7200"/>
                    </a:lnTo>
                    <a:lnTo>
                      <a:pt x="11232" y="7200"/>
                    </a:lnTo>
                    <a:lnTo>
                      <a:pt x="10368" y="8640"/>
                    </a:lnTo>
                    <a:lnTo>
                      <a:pt x="8640" y="10080"/>
                    </a:lnTo>
                    <a:lnTo>
                      <a:pt x="7776" y="10080"/>
                    </a:lnTo>
                    <a:lnTo>
                      <a:pt x="6048" y="11520"/>
                    </a:lnTo>
                    <a:lnTo>
                      <a:pt x="2592" y="11520"/>
                    </a:lnTo>
                    <a:lnTo>
                      <a:pt x="0" y="12960"/>
                    </a:lnTo>
                    <a:lnTo>
                      <a:pt x="864" y="21600"/>
                    </a:lnTo>
                    <a:lnTo>
                      <a:pt x="4320" y="20160"/>
                    </a:lnTo>
                    <a:lnTo>
                      <a:pt x="6912" y="18720"/>
                    </a:lnTo>
                    <a:lnTo>
                      <a:pt x="8640" y="17280"/>
                    </a:lnTo>
                    <a:lnTo>
                      <a:pt x="10368" y="17280"/>
                    </a:lnTo>
                    <a:lnTo>
                      <a:pt x="12096" y="15840"/>
                    </a:lnTo>
                    <a:lnTo>
                      <a:pt x="12960" y="15840"/>
                    </a:lnTo>
                    <a:lnTo>
                      <a:pt x="13824" y="14400"/>
                    </a:lnTo>
                    <a:lnTo>
                      <a:pt x="14688" y="14400"/>
                    </a:lnTo>
                    <a:lnTo>
                      <a:pt x="15552" y="12960"/>
                    </a:lnTo>
                    <a:lnTo>
                      <a:pt x="16416" y="12960"/>
                    </a:lnTo>
                    <a:lnTo>
                      <a:pt x="16416" y="11520"/>
                    </a:lnTo>
                    <a:lnTo>
                      <a:pt x="17280" y="11520"/>
                    </a:lnTo>
                    <a:lnTo>
                      <a:pt x="18144" y="11520"/>
                    </a:lnTo>
                    <a:lnTo>
                      <a:pt x="19008" y="10080"/>
                    </a:lnTo>
                    <a:lnTo>
                      <a:pt x="19008" y="8640"/>
                    </a:lnTo>
                    <a:lnTo>
                      <a:pt x="19872" y="8640"/>
                    </a:lnTo>
                    <a:lnTo>
                      <a:pt x="19872" y="7200"/>
                    </a:lnTo>
                    <a:lnTo>
                      <a:pt x="20736" y="5760"/>
                    </a:lnTo>
                    <a:lnTo>
                      <a:pt x="20736" y="5760"/>
                    </a:lnTo>
                    <a:lnTo>
                      <a:pt x="21600" y="4320"/>
                    </a:lnTo>
                    <a:lnTo>
                      <a:pt x="21600" y="2880"/>
                    </a:lnTo>
                    <a:lnTo>
                      <a:pt x="21600" y="1440"/>
                    </a:lnTo>
                    <a:lnTo>
                      <a:pt x="21600" y="1440"/>
                    </a:lnTo>
                    <a:lnTo>
                      <a:pt x="1728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13" name="Shape 5513"/>
              <p:cNvSpPr/>
              <p:nvPr/>
            </p:nvSpPr>
            <p:spPr>
              <a:xfrm>
                <a:off x="1055687" y="315912"/>
                <a:ext cx="28576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600"/>
                    </a:moveTo>
                    <a:lnTo>
                      <a:pt x="0" y="3600"/>
                    </a:lnTo>
                    <a:lnTo>
                      <a:pt x="2400" y="5400"/>
                    </a:lnTo>
                    <a:lnTo>
                      <a:pt x="4800" y="8100"/>
                    </a:lnTo>
                    <a:lnTo>
                      <a:pt x="7200" y="9000"/>
                    </a:lnTo>
                    <a:lnTo>
                      <a:pt x="8400" y="9900"/>
                    </a:lnTo>
                    <a:lnTo>
                      <a:pt x="9600" y="10800"/>
                    </a:lnTo>
                    <a:lnTo>
                      <a:pt x="10800" y="12600"/>
                    </a:lnTo>
                    <a:lnTo>
                      <a:pt x="12000" y="12600"/>
                    </a:lnTo>
                    <a:lnTo>
                      <a:pt x="12000" y="13500"/>
                    </a:lnTo>
                    <a:lnTo>
                      <a:pt x="12000" y="14400"/>
                    </a:lnTo>
                    <a:lnTo>
                      <a:pt x="13200" y="14400"/>
                    </a:lnTo>
                    <a:lnTo>
                      <a:pt x="13200" y="15300"/>
                    </a:lnTo>
                    <a:lnTo>
                      <a:pt x="13200" y="16200"/>
                    </a:lnTo>
                    <a:lnTo>
                      <a:pt x="14400" y="16200"/>
                    </a:lnTo>
                    <a:lnTo>
                      <a:pt x="14400" y="17100"/>
                    </a:lnTo>
                    <a:lnTo>
                      <a:pt x="14400" y="17100"/>
                    </a:lnTo>
                    <a:lnTo>
                      <a:pt x="14400" y="18000"/>
                    </a:lnTo>
                    <a:lnTo>
                      <a:pt x="14400" y="18000"/>
                    </a:lnTo>
                    <a:lnTo>
                      <a:pt x="14400" y="18900"/>
                    </a:lnTo>
                    <a:lnTo>
                      <a:pt x="14400" y="19800"/>
                    </a:lnTo>
                    <a:lnTo>
                      <a:pt x="14400" y="19800"/>
                    </a:lnTo>
                    <a:lnTo>
                      <a:pt x="14400" y="19800"/>
                    </a:lnTo>
                    <a:lnTo>
                      <a:pt x="14400" y="20700"/>
                    </a:lnTo>
                    <a:lnTo>
                      <a:pt x="20400" y="21600"/>
                    </a:lnTo>
                    <a:lnTo>
                      <a:pt x="21600" y="20700"/>
                    </a:lnTo>
                    <a:lnTo>
                      <a:pt x="21600" y="19800"/>
                    </a:lnTo>
                    <a:lnTo>
                      <a:pt x="21600" y="18900"/>
                    </a:lnTo>
                    <a:lnTo>
                      <a:pt x="21600" y="18000"/>
                    </a:lnTo>
                    <a:lnTo>
                      <a:pt x="21600" y="18000"/>
                    </a:lnTo>
                    <a:lnTo>
                      <a:pt x="20400" y="17100"/>
                    </a:lnTo>
                    <a:lnTo>
                      <a:pt x="20400" y="16200"/>
                    </a:lnTo>
                    <a:lnTo>
                      <a:pt x="20400" y="15300"/>
                    </a:lnTo>
                    <a:lnTo>
                      <a:pt x="20400" y="14400"/>
                    </a:lnTo>
                    <a:lnTo>
                      <a:pt x="19200" y="13500"/>
                    </a:lnTo>
                    <a:lnTo>
                      <a:pt x="19200" y="12600"/>
                    </a:lnTo>
                    <a:lnTo>
                      <a:pt x="18000" y="12600"/>
                    </a:lnTo>
                    <a:lnTo>
                      <a:pt x="18000" y="11700"/>
                    </a:lnTo>
                    <a:lnTo>
                      <a:pt x="16800" y="10800"/>
                    </a:lnTo>
                    <a:lnTo>
                      <a:pt x="16800" y="9900"/>
                    </a:lnTo>
                    <a:lnTo>
                      <a:pt x="15600" y="9900"/>
                    </a:lnTo>
                    <a:lnTo>
                      <a:pt x="14400" y="8100"/>
                    </a:lnTo>
                    <a:lnTo>
                      <a:pt x="13200" y="7200"/>
                    </a:lnTo>
                    <a:lnTo>
                      <a:pt x="12000" y="5400"/>
                    </a:lnTo>
                    <a:lnTo>
                      <a:pt x="9600" y="4500"/>
                    </a:lnTo>
                    <a:lnTo>
                      <a:pt x="7200" y="180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0" y="3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14" name="Shape 5514"/>
              <p:cNvSpPr/>
              <p:nvPr/>
            </p:nvSpPr>
            <p:spPr>
              <a:xfrm>
                <a:off x="1030287" y="288925"/>
                <a:ext cx="30163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37" y="0"/>
                    </a:moveTo>
                    <a:lnTo>
                      <a:pt x="1137" y="0"/>
                    </a:lnTo>
                    <a:lnTo>
                      <a:pt x="0" y="1029"/>
                    </a:lnTo>
                    <a:lnTo>
                      <a:pt x="0" y="1029"/>
                    </a:lnTo>
                    <a:lnTo>
                      <a:pt x="0" y="2057"/>
                    </a:lnTo>
                    <a:lnTo>
                      <a:pt x="0" y="3086"/>
                    </a:lnTo>
                    <a:lnTo>
                      <a:pt x="1137" y="4114"/>
                    </a:lnTo>
                    <a:lnTo>
                      <a:pt x="1137" y="5143"/>
                    </a:lnTo>
                    <a:lnTo>
                      <a:pt x="1137" y="6171"/>
                    </a:lnTo>
                    <a:lnTo>
                      <a:pt x="1137" y="7200"/>
                    </a:lnTo>
                    <a:lnTo>
                      <a:pt x="2274" y="7200"/>
                    </a:lnTo>
                    <a:lnTo>
                      <a:pt x="2274" y="8229"/>
                    </a:lnTo>
                    <a:lnTo>
                      <a:pt x="3411" y="9257"/>
                    </a:lnTo>
                    <a:lnTo>
                      <a:pt x="3411" y="9257"/>
                    </a:lnTo>
                    <a:lnTo>
                      <a:pt x="4547" y="10286"/>
                    </a:lnTo>
                    <a:lnTo>
                      <a:pt x="4547" y="11314"/>
                    </a:lnTo>
                    <a:lnTo>
                      <a:pt x="5684" y="11314"/>
                    </a:lnTo>
                    <a:lnTo>
                      <a:pt x="6821" y="12343"/>
                    </a:lnTo>
                    <a:lnTo>
                      <a:pt x="7958" y="13371"/>
                    </a:lnTo>
                    <a:lnTo>
                      <a:pt x="9095" y="14400"/>
                    </a:lnTo>
                    <a:lnTo>
                      <a:pt x="10232" y="16457"/>
                    </a:lnTo>
                    <a:lnTo>
                      <a:pt x="12505" y="17486"/>
                    </a:lnTo>
                    <a:lnTo>
                      <a:pt x="13642" y="18514"/>
                    </a:lnTo>
                    <a:lnTo>
                      <a:pt x="14779" y="19543"/>
                    </a:lnTo>
                    <a:lnTo>
                      <a:pt x="15916" y="20571"/>
                    </a:lnTo>
                    <a:lnTo>
                      <a:pt x="18189" y="21600"/>
                    </a:lnTo>
                    <a:lnTo>
                      <a:pt x="21600" y="17486"/>
                    </a:lnTo>
                    <a:lnTo>
                      <a:pt x="20463" y="16457"/>
                    </a:lnTo>
                    <a:lnTo>
                      <a:pt x="19326" y="15429"/>
                    </a:lnTo>
                    <a:lnTo>
                      <a:pt x="17053" y="14400"/>
                    </a:lnTo>
                    <a:lnTo>
                      <a:pt x="15916" y="13371"/>
                    </a:lnTo>
                    <a:lnTo>
                      <a:pt x="14779" y="11314"/>
                    </a:lnTo>
                    <a:lnTo>
                      <a:pt x="13642" y="10286"/>
                    </a:lnTo>
                    <a:lnTo>
                      <a:pt x="11368" y="9257"/>
                    </a:lnTo>
                    <a:lnTo>
                      <a:pt x="10232" y="8229"/>
                    </a:lnTo>
                    <a:lnTo>
                      <a:pt x="10232" y="8229"/>
                    </a:lnTo>
                    <a:lnTo>
                      <a:pt x="9095" y="7200"/>
                    </a:lnTo>
                    <a:lnTo>
                      <a:pt x="9095" y="7200"/>
                    </a:lnTo>
                    <a:lnTo>
                      <a:pt x="7958" y="6171"/>
                    </a:lnTo>
                    <a:lnTo>
                      <a:pt x="7958" y="5143"/>
                    </a:lnTo>
                    <a:lnTo>
                      <a:pt x="7958" y="5143"/>
                    </a:lnTo>
                    <a:lnTo>
                      <a:pt x="6821" y="5143"/>
                    </a:lnTo>
                    <a:lnTo>
                      <a:pt x="6821" y="4114"/>
                    </a:lnTo>
                    <a:lnTo>
                      <a:pt x="6821" y="4114"/>
                    </a:lnTo>
                    <a:lnTo>
                      <a:pt x="6821" y="3086"/>
                    </a:lnTo>
                    <a:lnTo>
                      <a:pt x="6821" y="3086"/>
                    </a:lnTo>
                    <a:lnTo>
                      <a:pt x="6821" y="2057"/>
                    </a:lnTo>
                    <a:lnTo>
                      <a:pt x="6821" y="2057"/>
                    </a:lnTo>
                    <a:lnTo>
                      <a:pt x="6821" y="2057"/>
                    </a:lnTo>
                    <a:lnTo>
                      <a:pt x="6821" y="1029"/>
                    </a:lnTo>
                    <a:lnTo>
                      <a:pt x="6821" y="1029"/>
                    </a:lnTo>
                    <a:lnTo>
                      <a:pt x="6821" y="1029"/>
                    </a:lnTo>
                    <a:lnTo>
                      <a:pt x="113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15" name="Shape 5515"/>
              <p:cNvSpPr/>
              <p:nvPr/>
            </p:nvSpPr>
            <p:spPr>
              <a:xfrm>
                <a:off x="1031875" y="266700"/>
                <a:ext cx="39688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6" y="0"/>
                    </a:moveTo>
                    <a:lnTo>
                      <a:pt x="20736" y="0"/>
                    </a:lnTo>
                    <a:lnTo>
                      <a:pt x="17280" y="1440"/>
                    </a:lnTo>
                    <a:lnTo>
                      <a:pt x="14688" y="2880"/>
                    </a:lnTo>
                    <a:lnTo>
                      <a:pt x="12960" y="4320"/>
                    </a:lnTo>
                    <a:lnTo>
                      <a:pt x="11232" y="4320"/>
                    </a:lnTo>
                    <a:lnTo>
                      <a:pt x="9504" y="5760"/>
                    </a:lnTo>
                    <a:lnTo>
                      <a:pt x="8640" y="5760"/>
                    </a:lnTo>
                    <a:lnTo>
                      <a:pt x="7776" y="7200"/>
                    </a:lnTo>
                    <a:lnTo>
                      <a:pt x="6912" y="7200"/>
                    </a:lnTo>
                    <a:lnTo>
                      <a:pt x="6048" y="7200"/>
                    </a:lnTo>
                    <a:lnTo>
                      <a:pt x="5184" y="8640"/>
                    </a:lnTo>
                    <a:lnTo>
                      <a:pt x="5184" y="8640"/>
                    </a:lnTo>
                    <a:lnTo>
                      <a:pt x="4320" y="10080"/>
                    </a:lnTo>
                    <a:lnTo>
                      <a:pt x="3456" y="10080"/>
                    </a:lnTo>
                    <a:lnTo>
                      <a:pt x="2592" y="11520"/>
                    </a:lnTo>
                    <a:lnTo>
                      <a:pt x="2592" y="11520"/>
                    </a:lnTo>
                    <a:lnTo>
                      <a:pt x="1728" y="12960"/>
                    </a:lnTo>
                    <a:lnTo>
                      <a:pt x="1728" y="14400"/>
                    </a:lnTo>
                    <a:lnTo>
                      <a:pt x="864" y="14400"/>
                    </a:lnTo>
                    <a:lnTo>
                      <a:pt x="864" y="15840"/>
                    </a:lnTo>
                    <a:lnTo>
                      <a:pt x="0" y="17280"/>
                    </a:lnTo>
                    <a:lnTo>
                      <a:pt x="0" y="18720"/>
                    </a:lnTo>
                    <a:lnTo>
                      <a:pt x="0" y="20160"/>
                    </a:lnTo>
                    <a:lnTo>
                      <a:pt x="4320" y="21600"/>
                    </a:lnTo>
                    <a:lnTo>
                      <a:pt x="4320" y="21600"/>
                    </a:lnTo>
                    <a:lnTo>
                      <a:pt x="4320" y="20160"/>
                    </a:lnTo>
                    <a:lnTo>
                      <a:pt x="4320" y="20160"/>
                    </a:lnTo>
                    <a:lnTo>
                      <a:pt x="5184" y="20160"/>
                    </a:lnTo>
                    <a:lnTo>
                      <a:pt x="5184" y="18720"/>
                    </a:lnTo>
                    <a:lnTo>
                      <a:pt x="5184" y="18720"/>
                    </a:lnTo>
                    <a:lnTo>
                      <a:pt x="5184" y="17280"/>
                    </a:lnTo>
                    <a:lnTo>
                      <a:pt x="6048" y="17280"/>
                    </a:lnTo>
                    <a:lnTo>
                      <a:pt x="6048" y="17280"/>
                    </a:lnTo>
                    <a:lnTo>
                      <a:pt x="6912" y="15840"/>
                    </a:lnTo>
                    <a:lnTo>
                      <a:pt x="6912" y="15840"/>
                    </a:lnTo>
                    <a:lnTo>
                      <a:pt x="7776" y="15840"/>
                    </a:lnTo>
                    <a:lnTo>
                      <a:pt x="8640" y="14400"/>
                    </a:lnTo>
                    <a:lnTo>
                      <a:pt x="8640" y="14400"/>
                    </a:lnTo>
                    <a:lnTo>
                      <a:pt x="9504" y="14400"/>
                    </a:lnTo>
                    <a:lnTo>
                      <a:pt x="10368" y="12960"/>
                    </a:lnTo>
                    <a:lnTo>
                      <a:pt x="11232" y="12960"/>
                    </a:lnTo>
                    <a:lnTo>
                      <a:pt x="12960" y="11520"/>
                    </a:lnTo>
                    <a:lnTo>
                      <a:pt x="14688" y="11520"/>
                    </a:lnTo>
                    <a:lnTo>
                      <a:pt x="15552" y="10080"/>
                    </a:lnTo>
                    <a:lnTo>
                      <a:pt x="19008" y="864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2073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16" name="Shape 5516"/>
              <p:cNvSpPr/>
              <p:nvPr/>
            </p:nvSpPr>
            <p:spPr>
              <a:xfrm>
                <a:off x="1069975" y="252412"/>
                <a:ext cx="39688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280" y="0"/>
                    </a:moveTo>
                    <a:lnTo>
                      <a:pt x="17280" y="0"/>
                    </a:lnTo>
                    <a:lnTo>
                      <a:pt x="17280" y="0"/>
                    </a:lnTo>
                    <a:lnTo>
                      <a:pt x="17280" y="1543"/>
                    </a:lnTo>
                    <a:lnTo>
                      <a:pt x="17280" y="1543"/>
                    </a:lnTo>
                    <a:lnTo>
                      <a:pt x="16416" y="1543"/>
                    </a:lnTo>
                    <a:lnTo>
                      <a:pt x="16416" y="3086"/>
                    </a:lnTo>
                    <a:lnTo>
                      <a:pt x="16416" y="3086"/>
                    </a:lnTo>
                    <a:lnTo>
                      <a:pt x="15552" y="3086"/>
                    </a:lnTo>
                    <a:lnTo>
                      <a:pt x="15552" y="4629"/>
                    </a:lnTo>
                    <a:lnTo>
                      <a:pt x="14688" y="4629"/>
                    </a:lnTo>
                    <a:lnTo>
                      <a:pt x="14688" y="6171"/>
                    </a:lnTo>
                    <a:lnTo>
                      <a:pt x="13824" y="6171"/>
                    </a:lnTo>
                    <a:lnTo>
                      <a:pt x="13824" y="6171"/>
                    </a:lnTo>
                    <a:lnTo>
                      <a:pt x="12960" y="6171"/>
                    </a:lnTo>
                    <a:lnTo>
                      <a:pt x="12960" y="7714"/>
                    </a:lnTo>
                    <a:lnTo>
                      <a:pt x="12096" y="7714"/>
                    </a:lnTo>
                    <a:lnTo>
                      <a:pt x="11232" y="7714"/>
                    </a:lnTo>
                    <a:lnTo>
                      <a:pt x="10368" y="9257"/>
                    </a:lnTo>
                    <a:lnTo>
                      <a:pt x="8640" y="10800"/>
                    </a:lnTo>
                    <a:lnTo>
                      <a:pt x="6912" y="10800"/>
                    </a:lnTo>
                    <a:lnTo>
                      <a:pt x="6048" y="10800"/>
                    </a:lnTo>
                    <a:lnTo>
                      <a:pt x="2592" y="12343"/>
                    </a:lnTo>
                    <a:lnTo>
                      <a:pt x="0" y="13886"/>
                    </a:lnTo>
                    <a:lnTo>
                      <a:pt x="864" y="21600"/>
                    </a:lnTo>
                    <a:lnTo>
                      <a:pt x="4320" y="21600"/>
                    </a:lnTo>
                    <a:lnTo>
                      <a:pt x="6912" y="20057"/>
                    </a:lnTo>
                    <a:lnTo>
                      <a:pt x="8640" y="18514"/>
                    </a:lnTo>
                    <a:lnTo>
                      <a:pt x="10368" y="18514"/>
                    </a:lnTo>
                    <a:lnTo>
                      <a:pt x="11232" y="16971"/>
                    </a:lnTo>
                    <a:lnTo>
                      <a:pt x="12960" y="15429"/>
                    </a:lnTo>
                    <a:lnTo>
                      <a:pt x="13824" y="15429"/>
                    </a:lnTo>
                    <a:lnTo>
                      <a:pt x="14688" y="15429"/>
                    </a:lnTo>
                    <a:lnTo>
                      <a:pt x="15552" y="13886"/>
                    </a:lnTo>
                    <a:lnTo>
                      <a:pt x="16416" y="13886"/>
                    </a:lnTo>
                    <a:lnTo>
                      <a:pt x="16416" y="12343"/>
                    </a:lnTo>
                    <a:lnTo>
                      <a:pt x="17280" y="12343"/>
                    </a:lnTo>
                    <a:lnTo>
                      <a:pt x="18144" y="10800"/>
                    </a:lnTo>
                    <a:lnTo>
                      <a:pt x="18144" y="10800"/>
                    </a:lnTo>
                    <a:lnTo>
                      <a:pt x="19008" y="9257"/>
                    </a:lnTo>
                    <a:lnTo>
                      <a:pt x="19872" y="9257"/>
                    </a:lnTo>
                    <a:lnTo>
                      <a:pt x="19872" y="7714"/>
                    </a:lnTo>
                    <a:lnTo>
                      <a:pt x="20736" y="6171"/>
                    </a:lnTo>
                    <a:lnTo>
                      <a:pt x="20736" y="6171"/>
                    </a:lnTo>
                    <a:lnTo>
                      <a:pt x="21600" y="4629"/>
                    </a:lnTo>
                    <a:lnTo>
                      <a:pt x="21600" y="3086"/>
                    </a:lnTo>
                    <a:lnTo>
                      <a:pt x="21600" y="1543"/>
                    </a:lnTo>
                    <a:lnTo>
                      <a:pt x="21600" y="1543"/>
                    </a:lnTo>
                    <a:lnTo>
                      <a:pt x="1728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17" name="Shape 5517"/>
              <p:cNvSpPr/>
              <p:nvPr/>
            </p:nvSpPr>
            <p:spPr>
              <a:xfrm>
                <a:off x="1081087" y="215900"/>
                <a:ext cx="30163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600"/>
                    </a:moveTo>
                    <a:lnTo>
                      <a:pt x="0" y="3600"/>
                    </a:lnTo>
                    <a:lnTo>
                      <a:pt x="2274" y="4500"/>
                    </a:lnTo>
                    <a:lnTo>
                      <a:pt x="3411" y="6300"/>
                    </a:lnTo>
                    <a:lnTo>
                      <a:pt x="4547" y="7200"/>
                    </a:lnTo>
                    <a:lnTo>
                      <a:pt x="6821" y="9000"/>
                    </a:lnTo>
                    <a:lnTo>
                      <a:pt x="7958" y="9900"/>
                    </a:lnTo>
                    <a:lnTo>
                      <a:pt x="9095" y="10800"/>
                    </a:lnTo>
                    <a:lnTo>
                      <a:pt x="10232" y="11700"/>
                    </a:lnTo>
                    <a:lnTo>
                      <a:pt x="11368" y="13500"/>
                    </a:lnTo>
                    <a:lnTo>
                      <a:pt x="12505" y="13500"/>
                    </a:lnTo>
                    <a:lnTo>
                      <a:pt x="12505" y="14400"/>
                    </a:lnTo>
                    <a:lnTo>
                      <a:pt x="13642" y="14400"/>
                    </a:lnTo>
                    <a:lnTo>
                      <a:pt x="13642" y="15300"/>
                    </a:lnTo>
                    <a:lnTo>
                      <a:pt x="13642" y="16200"/>
                    </a:lnTo>
                    <a:lnTo>
                      <a:pt x="13642" y="16200"/>
                    </a:lnTo>
                    <a:lnTo>
                      <a:pt x="14779" y="17100"/>
                    </a:lnTo>
                    <a:lnTo>
                      <a:pt x="14779" y="17100"/>
                    </a:lnTo>
                    <a:lnTo>
                      <a:pt x="14779" y="18000"/>
                    </a:lnTo>
                    <a:lnTo>
                      <a:pt x="14779" y="18000"/>
                    </a:lnTo>
                    <a:lnTo>
                      <a:pt x="14779" y="18900"/>
                    </a:lnTo>
                    <a:lnTo>
                      <a:pt x="14779" y="18900"/>
                    </a:lnTo>
                    <a:lnTo>
                      <a:pt x="14779" y="18900"/>
                    </a:lnTo>
                    <a:lnTo>
                      <a:pt x="14779" y="19800"/>
                    </a:lnTo>
                    <a:lnTo>
                      <a:pt x="14779" y="19800"/>
                    </a:lnTo>
                    <a:lnTo>
                      <a:pt x="14779" y="20700"/>
                    </a:lnTo>
                    <a:lnTo>
                      <a:pt x="20463" y="21600"/>
                    </a:lnTo>
                    <a:lnTo>
                      <a:pt x="20463" y="20700"/>
                    </a:lnTo>
                    <a:lnTo>
                      <a:pt x="21600" y="19800"/>
                    </a:lnTo>
                    <a:lnTo>
                      <a:pt x="21600" y="18900"/>
                    </a:lnTo>
                    <a:lnTo>
                      <a:pt x="21600" y="18900"/>
                    </a:lnTo>
                    <a:lnTo>
                      <a:pt x="21600" y="18000"/>
                    </a:lnTo>
                    <a:lnTo>
                      <a:pt x="20463" y="17100"/>
                    </a:lnTo>
                    <a:lnTo>
                      <a:pt x="20463" y="16200"/>
                    </a:lnTo>
                    <a:lnTo>
                      <a:pt x="20463" y="15300"/>
                    </a:lnTo>
                    <a:lnTo>
                      <a:pt x="20463" y="14400"/>
                    </a:lnTo>
                    <a:lnTo>
                      <a:pt x="19326" y="14400"/>
                    </a:lnTo>
                    <a:lnTo>
                      <a:pt x="19326" y="13500"/>
                    </a:lnTo>
                    <a:lnTo>
                      <a:pt x="18189" y="12600"/>
                    </a:lnTo>
                    <a:lnTo>
                      <a:pt x="18189" y="11700"/>
                    </a:lnTo>
                    <a:lnTo>
                      <a:pt x="17053" y="11700"/>
                    </a:lnTo>
                    <a:lnTo>
                      <a:pt x="17053" y="10800"/>
                    </a:lnTo>
                    <a:lnTo>
                      <a:pt x="15916" y="9900"/>
                    </a:lnTo>
                    <a:lnTo>
                      <a:pt x="14779" y="9000"/>
                    </a:lnTo>
                    <a:lnTo>
                      <a:pt x="13642" y="8100"/>
                    </a:lnTo>
                    <a:lnTo>
                      <a:pt x="12505" y="6300"/>
                    </a:lnTo>
                    <a:lnTo>
                      <a:pt x="11368" y="5400"/>
                    </a:lnTo>
                    <a:lnTo>
                      <a:pt x="9095" y="3600"/>
                    </a:lnTo>
                    <a:lnTo>
                      <a:pt x="7958" y="2700"/>
                    </a:lnTo>
                    <a:lnTo>
                      <a:pt x="6821" y="1800"/>
                    </a:lnTo>
                    <a:lnTo>
                      <a:pt x="4547" y="0"/>
                    </a:lnTo>
                    <a:lnTo>
                      <a:pt x="4547" y="0"/>
                    </a:lnTo>
                    <a:lnTo>
                      <a:pt x="0" y="3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18" name="Shape 5518"/>
              <p:cNvSpPr/>
              <p:nvPr/>
            </p:nvSpPr>
            <p:spPr>
              <a:xfrm>
                <a:off x="1068387" y="185737"/>
                <a:ext cx="19051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00" y="0"/>
                    </a:moveTo>
                    <a:lnTo>
                      <a:pt x="1800" y="0"/>
                    </a:lnTo>
                    <a:lnTo>
                      <a:pt x="1800" y="939"/>
                    </a:lnTo>
                    <a:lnTo>
                      <a:pt x="0" y="1878"/>
                    </a:lnTo>
                    <a:lnTo>
                      <a:pt x="0" y="2817"/>
                    </a:lnTo>
                    <a:lnTo>
                      <a:pt x="0" y="2817"/>
                    </a:lnTo>
                    <a:lnTo>
                      <a:pt x="0" y="3757"/>
                    </a:lnTo>
                    <a:lnTo>
                      <a:pt x="0" y="4696"/>
                    </a:lnTo>
                    <a:lnTo>
                      <a:pt x="0" y="5635"/>
                    </a:lnTo>
                    <a:lnTo>
                      <a:pt x="0" y="5635"/>
                    </a:lnTo>
                    <a:lnTo>
                      <a:pt x="0" y="6574"/>
                    </a:lnTo>
                    <a:lnTo>
                      <a:pt x="0" y="7513"/>
                    </a:lnTo>
                    <a:lnTo>
                      <a:pt x="0" y="7513"/>
                    </a:lnTo>
                    <a:lnTo>
                      <a:pt x="0" y="8452"/>
                    </a:lnTo>
                    <a:lnTo>
                      <a:pt x="0" y="9391"/>
                    </a:lnTo>
                    <a:lnTo>
                      <a:pt x="1800" y="9391"/>
                    </a:lnTo>
                    <a:lnTo>
                      <a:pt x="1800" y="10330"/>
                    </a:lnTo>
                    <a:lnTo>
                      <a:pt x="1800" y="11270"/>
                    </a:lnTo>
                    <a:lnTo>
                      <a:pt x="1800" y="11270"/>
                    </a:lnTo>
                    <a:lnTo>
                      <a:pt x="3600" y="12209"/>
                    </a:lnTo>
                    <a:lnTo>
                      <a:pt x="3600" y="13148"/>
                    </a:lnTo>
                    <a:lnTo>
                      <a:pt x="3600" y="13148"/>
                    </a:lnTo>
                    <a:lnTo>
                      <a:pt x="5400" y="14087"/>
                    </a:lnTo>
                    <a:lnTo>
                      <a:pt x="5400" y="14087"/>
                    </a:lnTo>
                    <a:lnTo>
                      <a:pt x="5400" y="15026"/>
                    </a:lnTo>
                    <a:lnTo>
                      <a:pt x="7200" y="15965"/>
                    </a:lnTo>
                    <a:lnTo>
                      <a:pt x="9000" y="16904"/>
                    </a:lnTo>
                    <a:lnTo>
                      <a:pt x="10800" y="18783"/>
                    </a:lnTo>
                    <a:lnTo>
                      <a:pt x="12600" y="19722"/>
                    </a:lnTo>
                    <a:lnTo>
                      <a:pt x="14400" y="21600"/>
                    </a:lnTo>
                    <a:lnTo>
                      <a:pt x="21600" y="17843"/>
                    </a:lnTo>
                    <a:lnTo>
                      <a:pt x="19800" y="16904"/>
                    </a:lnTo>
                    <a:lnTo>
                      <a:pt x="18000" y="15026"/>
                    </a:lnTo>
                    <a:lnTo>
                      <a:pt x="16200" y="14087"/>
                    </a:lnTo>
                    <a:lnTo>
                      <a:pt x="14400" y="13148"/>
                    </a:lnTo>
                    <a:lnTo>
                      <a:pt x="14400" y="12209"/>
                    </a:lnTo>
                    <a:lnTo>
                      <a:pt x="14400" y="12209"/>
                    </a:lnTo>
                    <a:lnTo>
                      <a:pt x="12600" y="11270"/>
                    </a:lnTo>
                    <a:lnTo>
                      <a:pt x="12600" y="11270"/>
                    </a:lnTo>
                    <a:lnTo>
                      <a:pt x="12600" y="10330"/>
                    </a:lnTo>
                    <a:lnTo>
                      <a:pt x="10800" y="10330"/>
                    </a:lnTo>
                    <a:lnTo>
                      <a:pt x="10800" y="9391"/>
                    </a:lnTo>
                    <a:lnTo>
                      <a:pt x="10800" y="9391"/>
                    </a:lnTo>
                    <a:lnTo>
                      <a:pt x="10800" y="8452"/>
                    </a:lnTo>
                    <a:lnTo>
                      <a:pt x="10800" y="8452"/>
                    </a:lnTo>
                    <a:lnTo>
                      <a:pt x="10800" y="7513"/>
                    </a:lnTo>
                    <a:lnTo>
                      <a:pt x="10800" y="7513"/>
                    </a:lnTo>
                    <a:lnTo>
                      <a:pt x="10800" y="7513"/>
                    </a:lnTo>
                    <a:lnTo>
                      <a:pt x="9000" y="6574"/>
                    </a:lnTo>
                    <a:lnTo>
                      <a:pt x="9000" y="5635"/>
                    </a:lnTo>
                    <a:lnTo>
                      <a:pt x="9000" y="5635"/>
                    </a:lnTo>
                    <a:lnTo>
                      <a:pt x="9000" y="5635"/>
                    </a:lnTo>
                    <a:lnTo>
                      <a:pt x="9000" y="4696"/>
                    </a:lnTo>
                    <a:lnTo>
                      <a:pt x="9000" y="4696"/>
                    </a:lnTo>
                    <a:lnTo>
                      <a:pt x="10800" y="3757"/>
                    </a:lnTo>
                    <a:lnTo>
                      <a:pt x="10800" y="3757"/>
                    </a:lnTo>
                    <a:lnTo>
                      <a:pt x="10800" y="2817"/>
                    </a:lnTo>
                    <a:lnTo>
                      <a:pt x="10800" y="2817"/>
                    </a:lnTo>
                    <a:lnTo>
                      <a:pt x="10800" y="1878"/>
                    </a:lnTo>
                    <a:lnTo>
                      <a:pt x="10800" y="1878"/>
                    </a:lnTo>
                    <a:lnTo>
                      <a:pt x="18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19" name="Shape 5519"/>
              <p:cNvSpPr/>
              <p:nvPr/>
            </p:nvSpPr>
            <p:spPr>
              <a:xfrm>
                <a:off x="1069975" y="161925"/>
                <a:ext cx="30163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189" y="0"/>
                    </a:moveTo>
                    <a:lnTo>
                      <a:pt x="18189" y="0"/>
                    </a:lnTo>
                    <a:lnTo>
                      <a:pt x="17053" y="1271"/>
                    </a:lnTo>
                    <a:lnTo>
                      <a:pt x="15916" y="2541"/>
                    </a:lnTo>
                    <a:lnTo>
                      <a:pt x="14779" y="3812"/>
                    </a:lnTo>
                    <a:lnTo>
                      <a:pt x="12505" y="3812"/>
                    </a:lnTo>
                    <a:lnTo>
                      <a:pt x="11368" y="5082"/>
                    </a:lnTo>
                    <a:lnTo>
                      <a:pt x="10232" y="6353"/>
                    </a:lnTo>
                    <a:lnTo>
                      <a:pt x="9095" y="6353"/>
                    </a:lnTo>
                    <a:lnTo>
                      <a:pt x="7958" y="7624"/>
                    </a:lnTo>
                    <a:lnTo>
                      <a:pt x="6821" y="8894"/>
                    </a:lnTo>
                    <a:lnTo>
                      <a:pt x="5684" y="8894"/>
                    </a:lnTo>
                    <a:lnTo>
                      <a:pt x="5684" y="10165"/>
                    </a:lnTo>
                    <a:lnTo>
                      <a:pt x="4547" y="10165"/>
                    </a:lnTo>
                    <a:lnTo>
                      <a:pt x="4547" y="10165"/>
                    </a:lnTo>
                    <a:lnTo>
                      <a:pt x="4547" y="11435"/>
                    </a:lnTo>
                    <a:lnTo>
                      <a:pt x="3411" y="11435"/>
                    </a:lnTo>
                    <a:lnTo>
                      <a:pt x="2274" y="12706"/>
                    </a:lnTo>
                    <a:lnTo>
                      <a:pt x="2274" y="13976"/>
                    </a:lnTo>
                    <a:lnTo>
                      <a:pt x="2274" y="13976"/>
                    </a:lnTo>
                    <a:lnTo>
                      <a:pt x="1137" y="15247"/>
                    </a:lnTo>
                    <a:lnTo>
                      <a:pt x="1137" y="16518"/>
                    </a:lnTo>
                    <a:lnTo>
                      <a:pt x="1137" y="16518"/>
                    </a:lnTo>
                    <a:lnTo>
                      <a:pt x="0" y="17788"/>
                    </a:lnTo>
                    <a:lnTo>
                      <a:pt x="0" y="19059"/>
                    </a:lnTo>
                    <a:lnTo>
                      <a:pt x="0" y="19059"/>
                    </a:lnTo>
                    <a:lnTo>
                      <a:pt x="5684" y="21600"/>
                    </a:lnTo>
                    <a:lnTo>
                      <a:pt x="5684" y="20329"/>
                    </a:lnTo>
                    <a:lnTo>
                      <a:pt x="5684" y="20329"/>
                    </a:lnTo>
                    <a:lnTo>
                      <a:pt x="5684" y="19059"/>
                    </a:lnTo>
                    <a:lnTo>
                      <a:pt x="6821" y="19059"/>
                    </a:lnTo>
                    <a:lnTo>
                      <a:pt x="6821" y="19059"/>
                    </a:lnTo>
                    <a:lnTo>
                      <a:pt x="6821" y="17788"/>
                    </a:lnTo>
                    <a:lnTo>
                      <a:pt x="7958" y="17788"/>
                    </a:lnTo>
                    <a:lnTo>
                      <a:pt x="7958" y="16518"/>
                    </a:lnTo>
                    <a:lnTo>
                      <a:pt x="7958" y="16518"/>
                    </a:lnTo>
                    <a:lnTo>
                      <a:pt x="7958" y="16518"/>
                    </a:lnTo>
                    <a:lnTo>
                      <a:pt x="9095" y="15247"/>
                    </a:lnTo>
                    <a:lnTo>
                      <a:pt x="9095" y="15247"/>
                    </a:lnTo>
                    <a:lnTo>
                      <a:pt x="9095" y="15247"/>
                    </a:lnTo>
                    <a:lnTo>
                      <a:pt x="10232" y="13976"/>
                    </a:lnTo>
                    <a:lnTo>
                      <a:pt x="10232" y="13976"/>
                    </a:lnTo>
                    <a:lnTo>
                      <a:pt x="11368" y="13976"/>
                    </a:lnTo>
                    <a:lnTo>
                      <a:pt x="12505" y="12706"/>
                    </a:lnTo>
                    <a:lnTo>
                      <a:pt x="13642" y="11435"/>
                    </a:lnTo>
                    <a:lnTo>
                      <a:pt x="14779" y="11435"/>
                    </a:lnTo>
                    <a:lnTo>
                      <a:pt x="15916" y="10165"/>
                    </a:lnTo>
                    <a:lnTo>
                      <a:pt x="17053" y="8894"/>
                    </a:lnTo>
                    <a:lnTo>
                      <a:pt x="19326" y="7624"/>
                    </a:lnTo>
                    <a:lnTo>
                      <a:pt x="20463" y="7624"/>
                    </a:lnTo>
                    <a:lnTo>
                      <a:pt x="21600" y="6353"/>
                    </a:lnTo>
                    <a:lnTo>
                      <a:pt x="21600" y="6353"/>
                    </a:lnTo>
                    <a:lnTo>
                      <a:pt x="1818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20" name="Shape 5520"/>
              <p:cNvSpPr/>
              <p:nvPr/>
            </p:nvSpPr>
            <p:spPr>
              <a:xfrm>
                <a:off x="1095375" y="141287"/>
                <a:ext cx="20638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3292" y="0"/>
                    </a:moveTo>
                    <a:lnTo>
                      <a:pt x="13292" y="0"/>
                    </a:lnTo>
                    <a:lnTo>
                      <a:pt x="11631" y="2400"/>
                    </a:lnTo>
                    <a:lnTo>
                      <a:pt x="11631" y="4800"/>
                    </a:lnTo>
                    <a:lnTo>
                      <a:pt x="11631" y="6000"/>
                    </a:lnTo>
                    <a:lnTo>
                      <a:pt x="9969" y="7200"/>
                    </a:lnTo>
                    <a:lnTo>
                      <a:pt x="9969" y="7200"/>
                    </a:lnTo>
                    <a:lnTo>
                      <a:pt x="9969" y="8400"/>
                    </a:lnTo>
                    <a:lnTo>
                      <a:pt x="9969" y="9600"/>
                    </a:lnTo>
                    <a:lnTo>
                      <a:pt x="8308" y="9600"/>
                    </a:lnTo>
                    <a:lnTo>
                      <a:pt x="8308" y="9600"/>
                    </a:lnTo>
                    <a:lnTo>
                      <a:pt x="8308" y="10800"/>
                    </a:lnTo>
                    <a:lnTo>
                      <a:pt x="8308" y="10800"/>
                    </a:lnTo>
                    <a:lnTo>
                      <a:pt x="6646" y="10800"/>
                    </a:lnTo>
                    <a:lnTo>
                      <a:pt x="6646" y="12000"/>
                    </a:lnTo>
                    <a:lnTo>
                      <a:pt x="6646" y="12000"/>
                    </a:lnTo>
                    <a:lnTo>
                      <a:pt x="4985" y="12000"/>
                    </a:lnTo>
                    <a:lnTo>
                      <a:pt x="4985" y="13200"/>
                    </a:lnTo>
                    <a:lnTo>
                      <a:pt x="4985" y="13200"/>
                    </a:lnTo>
                    <a:lnTo>
                      <a:pt x="3323" y="14400"/>
                    </a:lnTo>
                    <a:lnTo>
                      <a:pt x="3323" y="14400"/>
                    </a:lnTo>
                    <a:lnTo>
                      <a:pt x="1662" y="14400"/>
                    </a:lnTo>
                    <a:lnTo>
                      <a:pt x="1662" y="15600"/>
                    </a:lnTo>
                    <a:lnTo>
                      <a:pt x="0" y="15600"/>
                    </a:lnTo>
                    <a:lnTo>
                      <a:pt x="4985" y="21600"/>
                    </a:lnTo>
                    <a:lnTo>
                      <a:pt x="6646" y="20400"/>
                    </a:lnTo>
                    <a:lnTo>
                      <a:pt x="6646" y="20400"/>
                    </a:lnTo>
                    <a:lnTo>
                      <a:pt x="8308" y="19200"/>
                    </a:lnTo>
                    <a:lnTo>
                      <a:pt x="9969" y="19200"/>
                    </a:lnTo>
                    <a:lnTo>
                      <a:pt x="9969" y="18000"/>
                    </a:lnTo>
                    <a:lnTo>
                      <a:pt x="11631" y="18000"/>
                    </a:lnTo>
                    <a:lnTo>
                      <a:pt x="11631" y="16800"/>
                    </a:lnTo>
                    <a:lnTo>
                      <a:pt x="13292" y="16800"/>
                    </a:lnTo>
                    <a:lnTo>
                      <a:pt x="13292" y="15600"/>
                    </a:lnTo>
                    <a:lnTo>
                      <a:pt x="14954" y="15600"/>
                    </a:lnTo>
                    <a:lnTo>
                      <a:pt x="14954" y="14400"/>
                    </a:lnTo>
                    <a:lnTo>
                      <a:pt x="14954" y="13200"/>
                    </a:lnTo>
                    <a:lnTo>
                      <a:pt x="16615" y="13200"/>
                    </a:lnTo>
                    <a:lnTo>
                      <a:pt x="16615" y="13200"/>
                    </a:lnTo>
                    <a:lnTo>
                      <a:pt x="16615" y="12000"/>
                    </a:lnTo>
                    <a:lnTo>
                      <a:pt x="18277" y="10800"/>
                    </a:lnTo>
                    <a:lnTo>
                      <a:pt x="18277" y="9600"/>
                    </a:lnTo>
                    <a:lnTo>
                      <a:pt x="19938" y="8400"/>
                    </a:lnTo>
                    <a:lnTo>
                      <a:pt x="19938" y="7200"/>
                    </a:lnTo>
                    <a:lnTo>
                      <a:pt x="19938" y="6000"/>
                    </a:lnTo>
                    <a:lnTo>
                      <a:pt x="21600" y="3600"/>
                    </a:lnTo>
                    <a:lnTo>
                      <a:pt x="21600" y="1200"/>
                    </a:lnTo>
                    <a:lnTo>
                      <a:pt x="21600" y="1200"/>
                    </a:lnTo>
                    <a:lnTo>
                      <a:pt x="1329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21" name="Shape 5521"/>
              <p:cNvSpPr/>
              <p:nvPr/>
            </p:nvSpPr>
            <p:spPr>
              <a:xfrm>
                <a:off x="1108075" y="98425"/>
                <a:ext cx="14288" cy="444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200" y="0"/>
                    </a:moveTo>
                    <a:lnTo>
                      <a:pt x="7200" y="1543"/>
                    </a:lnTo>
                    <a:lnTo>
                      <a:pt x="7200" y="3086"/>
                    </a:lnTo>
                    <a:lnTo>
                      <a:pt x="4800" y="3857"/>
                    </a:lnTo>
                    <a:lnTo>
                      <a:pt x="4800" y="4629"/>
                    </a:lnTo>
                    <a:lnTo>
                      <a:pt x="2400" y="6943"/>
                    </a:lnTo>
                    <a:lnTo>
                      <a:pt x="2400" y="8486"/>
                    </a:lnTo>
                    <a:lnTo>
                      <a:pt x="2400" y="10029"/>
                    </a:lnTo>
                    <a:lnTo>
                      <a:pt x="2400" y="11571"/>
                    </a:lnTo>
                    <a:lnTo>
                      <a:pt x="2400" y="13114"/>
                    </a:lnTo>
                    <a:lnTo>
                      <a:pt x="2400" y="13886"/>
                    </a:lnTo>
                    <a:lnTo>
                      <a:pt x="2400" y="14657"/>
                    </a:lnTo>
                    <a:lnTo>
                      <a:pt x="2400" y="15429"/>
                    </a:lnTo>
                    <a:lnTo>
                      <a:pt x="2400" y="16200"/>
                    </a:lnTo>
                    <a:lnTo>
                      <a:pt x="2400" y="16971"/>
                    </a:lnTo>
                    <a:lnTo>
                      <a:pt x="0" y="17743"/>
                    </a:lnTo>
                    <a:lnTo>
                      <a:pt x="0" y="19286"/>
                    </a:lnTo>
                    <a:lnTo>
                      <a:pt x="0" y="19286"/>
                    </a:lnTo>
                    <a:lnTo>
                      <a:pt x="0" y="20057"/>
                    </a:lnTo>
                    <a:lnTo>
                      <a:pt x="0" y="20057"/>
                    </a:lnTo>
                    <a:lnTo>
                      <a:pt x="0" y="20829"/>
                    </a:lnTo>
                    <a:lnTo>
                      <a:pt x="12000" y="21600"/>
                    </a:lnTo>
                    <a:lnTo>
                      <a:pt x="12000" y="21600"/>
                    </a:lnTo>
                    <a:lnTo>
                      <a:pt x="12000" y="20829"/>
                    </a:lnTo>
                    <a:lnTo>
                      <a:pt x="14400" y="20057"/>
                    </a:lnTo>
                    <a:lnTo>
                      <a:pt x="14400" y="19286"/>
                    </a:lnTo>
                    <a:lnTo>
                      <a:pt x="14400" y="18514"/>
                    </a:lnTo>
                    <a:lnTo>
                      <a:pt x="14400" y="17743"/>
                    </a:lnTo>
                    <a:lnTo>
                      <a:pt x="14400" y="16200"/>
                    </a:lnTo>
                    <a:lnTo>
                      <a:pt x="14400" y="15429"/>
                    </a:lnTo>
                    <a:lnTo>
                      <a:pt x="14400" y="14657"/>
                    </a:lnTo>
                    <a:lnTo>
                      <a:pt x="14400" y="13886"/>
                    </a:lnTo>
                    <a:lnTo>
                      <a:pt x="14400" y="13114"/>
                    </a:lnTo>
                    <a:lnTo>
                      <a:pt x="14400" y="11571"/>
                    </a:lnTo>
                    <a:lnTo>
                      <a:pt x="14400" y="10800"/>
                    </a:lnTo>
                    <a:lnTo>
                      <a:pt x="14400" y="9257"/>
                    </a:lnTo>
                    <a:lnTo>
                      <a:pt x="16800" y="7714"/>
                    </a:lnTo>
                    <a:lnTo>
                      <a:pt x="16800" y="6171"/>
                    </a:lnTo>
                    <a:lnTo>
                      <a:pt x="16800" y="4629"/>
                    </a:lnTo>
                    <a:lnTo>
                      <a:pt x="19200" y="3857"/>
                    </a:lnTo>
                    <a:lnTo>
                      <a:pt x="19200" y="2314"/>
                    </a:lnTo>
                    <a:lnTo>
                      <a:pt x="21600" y="1543"/>
                    </a:lnTo>
                    <a:lnTo>
                      <a:pt x="72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22" name="Shape 5522"/>
              <p:cNvSpPr/>
              <p:nvPr/>
            </p:nvSpPr>
            <p:spPr>
              <a:xfrm>
                <a:off x="1071562" y="58737"/>
                <a:ext cx="71438" cy="904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800" y="0"/>
                    </a:moveTo>
                    <a:lnTo>
                      <a:pt x="0" y="17432"/>
                    </a:lnTo>
                    <a:lnTo>
                      <a:pt x="0" y="17432"/>
                    </a:lnTo>
                    <a:lnTo>
                      <a:pt x="0" y="17432"/>
                    </a:lnTo>
                    <a:lnTo>
                      <a:pt x="480" y="17432"/>
                    </a:lnTo>
                    <a:lnTo>
                      <a:pt x="480" y="17432"/>
                    </a:lnTo>
                    <a:lnTo>
                      <a:pt x="480" y="17432"/>
                    </a:lnTo>
                    <a:lnTo>
                      <a:pt x="480" y="17432"/>
                    </a:lnTo>
                    <a:lnTo>
                      <a:pt x="480" y="17432"/>
                    </a:lnTo>
                    <a:lnTo>
                      <a:pt x="960" y="17432"/>
                    </a:lnTo>
                    <a:lnTo>
                      <a:pt x="960" y="17432"/>
                    </a:lnTo>
                    <a:lnTo>
                      <a:pt x="960" y="17432"/>
                    </a:lnTo>
                    <a:lnTo>
                      <a:pt x="960" y="17432"/>
                    </a:lnTo>
                    <a:lnTo>
                      <a:pt x="960" y="17432"/>
                    </a:lnTo>
                    <a:lnTo>
                      <a:pt x="1440" y="17432"/>
                    </a:lnTo>
                    <a:lnTo>
                      <a:pt x="1440" y="17432"/>
                    </a:lnTo>
                    <a:lnTo>
                      <a:pt x="1440" y="17432"/>
                    </a:lnTo>
                    <a:lnTo>
                      <a:pt x="1440" y="17432"/>
                    </a:lnTo>
                    <a:lnTo>
                      <a:pt x="1440" y="17432"/>
                    </a:lnTo>
                    <a:lnTo>
                      <a:pt x="1920" y="17432"/>
                    </a:lnTo>
                    <a:lnTo>
                      <a:pt x="1920" y="17432"/>
                    </a:lnTo>
                    <a:lnTo>
                      <a:pt x="1920" y="17432"/>
                    </a:lnTo>
                    <a:lnTo>
                      <a:pt x="1920" y="17432"/>
                    </a:lnTo>
                    <a:lnTo>
                      <a:pt x="1920" y="17432"/>
                    </a:lnTo>
                    <a:lnTo>
                      <a:pt x="1920" y="17053"/>
                    </a:lnTo>
                    <a:lnTo>
                      <a:pt x="2400" y="17053"/>
                    </a:lnTo>
                    <a:lnTo>
                      <a:pt x="2400" y="17053"/>
                    </a:lnTo>
                    <a:lnTo>
                      <a:pt x="2400" y="17053"/>
                    </a:lnTo>
                    <a:lnTo>
                      <a:pt x="2400" y="17053"/>
                    </a:lnTo>
                    <a:lnTo>
                      <a:pt x="2880" y="17053"/>
                    </a:lnTo>
                    <a:lnTo>
                      <a:pt x="2880" y="17053"/>
                    </a:lnTo>
                    <a:lnTo>
                      <a:pt x="2880" y="17053"/>
                    </a:lnTo>
                    <a:lnTo>
                      <a:pt x="2880" y="17053"/>
                    </a:lnTo>
                    <a:lnTo>
                      <a:pt x="2880" y="17053"/>
                    </a:lnTo>
                    <a:lnTo>
                      <a:pt x="2880" y="17053"/>
                    </a:lnTo>
                    <a:lnTo>
                      <a:pt x="3360" y="17053"/>
                    </a:lnTo>
                    <a:lnTo>
                      <a:pt x="3360" y="17053"/>
                    </a:lnTo>
                    <a:lnTo>
                      <a:pt x="3360" y="17053"/>
                    </a:lnTo>
                    <a:lnTo>
                      <a:pt x="3360" y="17053"/>
                    </a:lnTo>
                    <a:lnTo>
                      <a:pt x="3360" y="17053"/>
                    </a:lnTo>
                    <a:lnTo>
                      <a:pt x="3360" y="17053"/>
                    </a:lnTo>
                    <a:lnTo>
                      <a:pt x="3840" y="17053"/>
                    </a:lnTo>
                    <a:lnTo>
                      <a:pt x="3840" y="17053"/>
                    </a:lnTo>
                    <a:lnTo>
                      <a:pt x="3840" y="17053"/>
                    </a:lnTo>
                    <a:lnTo>
                      <a:pt x="3840" y="17053"/>
                    </a:lnTo>
                    <a:lnTo>
                      <a:pt x="4320" y="17053"/>
                    </a:lnTo>
                    <a:lnTo>
                      <a:pt x="4320" y="17053"/>
                    </a:lnTo>
                    <a:lnTo>
                      <a:pt x="4320" y="17053"/>
                    </a:lnTo>
                    <a:lnTo>
                      <a:pt x="4320" y="17053"/>
                    </a:lnTo>
                    <a:lnTo>
                      <a:pt x="4320" y="17053"/>
                    </a:lnTo>
                    <a:lnTo>
                      <a:pt x="4320" y="17053"/>
                    </a:lnTo>
                    <a:lnTo>
                      <a:pt x="4800" y="17053"/>
                    </a:lnTo>
                    <a:lnTo>
                      <a:pt x="4800" y="17053"/>
                    </a:lnTo>
                    <a:lnTo>
                      <a:pt x="4800" y="17053"/>
                    </a:lnTo>
                    <a:lnTo>
                      <a:pt x="4800" y="17053"/>
                    </a:lnTo>
                    <a:lnTo>
                      <a:pt x="4800" y="17053"/>
                    </a:lnTo>
                    <a:lnTo>
                      <a:pt x="4800" y="17053"/>
                    </a:lnTo>
                    <a:lnTo>
                      <a:pt x="5280" y="17053"/>
                    </a:lnTo>
                    <a:lnTo>
                      <a:pt x="5280" y="17053"/>
                    </a:lnTo>
                    <a:lnTo>
                      <a:pt x="5280" y="17053"/>
                    </a:lnTo>
                    <a:lnTo>
                      <a:pt x="5280" y="17053"/>
                    </a:lnTo>
                    <a:lnTo>
                      <a:pt x="5760" y="17053"/>
                    </a:lnTo>
                    <a:lnTo>
                      <a:pt x="5760" y="17053"/>
                    </a:lnTo>
                    <a:lnTo>
                      <a:pt x="5760" y="17053"/>
                    </a:lnTo>
                    <a:lnTo>
                      <a:pt x="5760" y="17053"/>
                    </a:lnTo>
                    <a:lnTo>
                      <a:pt x="5760" y="17053"/>
                    </a:lnTo>
                    <a:lnTo>
                      <a:pt x="5760" y="17053"/>
                    </a:lnTo>
                    <a:lnTo>
                      <a:pt x="6240" y="17053"/>
                    </a:lnTo>
                    <a:lnTo>
                      <a:pt x="6240" y="17053"/>
                    </a:lnTo>
                    <a:lnTo>
                      <a:pt x="6240" y="17053"/>
                    </a:lnTo>
                    <a:lnTo>
                      <a:pt x="6240" y="17053"/>
                    </a:lnTo>
                    <a:lnTo>
                      <a:pt x="6240" y="17053"/>
                    </a:lnTo>
                    <a:lnTo>
                      <a:pt x="6240" y="17053"/>
                    </a:lnTo>
                    <a:lnTo>
                      <a:pt x="6720" y="17053"/>
                    </a:lnTo>
                    <a:lnTo>
                      <a:pt x="6720" y="17053"/>
                    </a:lnTo>
                    <a:lnTo>
                      <a:pt x="6720" y="17053"/>
                    </a:lnTo>
                    <a:lnTo>
                      <a:pt x="6720" y="17053"/>
                    </a:lnTo>
                    <a:lnTo>
                      <a:pt x="6720" y="17053"/>
                    </a:lnTo>
                    <a:lnTo>
                      <a:pt x="7200" y="17053"/>
                    </a:lnTo>
                    <a:lnTo>
                      <a:pt x="7200" y="17053"/>
                    </a:lnTo>
                    <a:lnTo>
                      <a:pt x="7200" y="17053"/>
                    </a:lnTo>
                    <a:lnTo>
                      <a:pt x="7200" y="17053"/>
                    </a:lnTo>
                    <a:lnTo>
                      <a:pt x="7200" y="17053"/>
                    </a:lnTo>
                    <a:lnTo>
                      <a:pt x="7680" y="17053"/>
                    </a:lnTo>
                    <a:lnTo>
                      <a:pt x="7680" y="17053"/>
                    </a:lnTo>
                    <a:lnTo>
                      <a:pt x="7680" y="17053"/>
                    </a:lnTo>
                    <a:lnTo>
                      <a:pt x="7680" y="17053"/>
                    </a:lnTo>
                    <a:lnTo>
                      <a:pt x="7680" y="17053"/>
                    </a:lnTo>
                    <a:lnTo>
                      <a:pt x="7680" y="17053"/>
                    </a:lnTo>
                    <a:lnTo>
                      <a:pt x="8160" y="17053"/>
                    </a:lnTo>
                    <a:lnTo>
                      <a:pt x="8160" y="17053"/>
                    </a:lnTo>
                    <a:lnTo>
                      <a:pt x="8160" y="17053"/>
                    </a:lnTo>
                    <a:lnTo>
                      <a:pt x="8160" y="17053"/>
                    </a:lnTo>
                    <a:lnTo>
                      <a:pt x="8160" y="17053"/>
                    </a:lnTo>
                    <a:lnTo>
                      <a:pt x="8640" y="17053"/>
                    </a:lnTo>
                    <a:lnTo>
                      <a:pt x="8640" y="17053"/>
                    </a:lnTo>
                    <a:lnTo>
                      <a:pt x="8640" y="17053"/>
                    </a:lnTo>
                    <a:lnTo>
                      <a:pt x="8640" y="17053"/>
                    </a:lnTo>
                    <a:lnTo>
                      <a:pt x="8640" y="17053"/>
                    </a:lnTo>
                    <a:lnTo>
                      <a:pt x="8640" y="17053"/>
                    </a:lnTo>
                    <a:lnTo>
                      <a:pt x="9120" y="17053"/>
                    </a:lnTo>
                    <a:lnTo>
                      <a:pt x="9120" y="17053"/>
                    </a:lnTo>
                    <a:lnTo>
                      <a:pt x="9120" y="17053"/>
                    </a:lnTo>
                    <a:lnTo>
                      <a:pt x="9120" y="17053"/>
                    </a:lnTo>
                    <a:lnTo>
                      <a:pt x="9120" y="17053"/>
                    </a:lnTo>
                    <a:lnTo>
                      <a:pt x="9120" y="17053"/>
                    </a:lnTo>
                    <a:lnTo>
                      <a:pt x="9600" y="17053"/>
                    </a:lnTo>
                    <a:lnTo>
                      <a:pt x="9600" y="17053"/>
                    </a:lnTo>
                    <a:lnTo>
                      <a:pt x="9600" y="17053"/>
                    </a:lnTo>
                    <a:lnTo>
                      <a:pt x="9600" y="17053"/>
                    </a:lnTo>
                    <a:lnTo>
                      <a:pt x="9600" y="17053"/>
                    </a:lnTo>
                    <a:lnTo>
                      <a:pt x="10080" y="17053"/>
                    </a:lnTo>
                    <a:lnTo>
                      <a:pt x="10080" y="17432"/>
                    </a:lnTo>
                    <a:lnTo>
                      <a:pt x="10080" y="17432"/>
                    </a:lnTo>
                    <a:lnTo>
                      <a:pt x="10080" y="17432"/>
                    </a:lnTo>
                    <a:lnTo>
                      <a:pt x="10080" y="17432"/>
                    </a:lnTo>
                    <a:lnTo>
                      <a:pt x="10080" y="17432"/>
                    </a:lnTo>
                    <a:lnTo>
                      <a:pt x="10560" y="17432"/>
                    </a:lnTo>
                    <a:lnTo>
                      <a:pt x="10560" y="17432"/>
                    </a:lnTo>
                    <a:lnTo>
                      <a:pt x="10560" y="17432"/>
                    </a:lnTo>
                    <a:lnTo>
                      <a:pt x="10560" y="17432"/>
                    </a:lnTo>
                    <a:lnTo>
                      <a:pt x="10560" y="17432"/>
                    </a:lnTo>
                    <a:lnTo>
                      <a:pt x="10560" y="17432"/>
                    </a:lnTo>
                    <a:lnTo>
                      <a:pt x="11040" y="17432"/>
                    </a:lnTo>
                    <a:lnTo>
                      <a:pt x="11040" y="17432"/>
                    </a:lnTo>
                    <a:lnTo>
                      <a:pt x="11040" y="17432"/>
                    </a:lnTo>
                    <a:lnTo>
                      <a:pt x="11040" y="17432"/>
                    </a:lnTo>
                    <a:lnTo>
                      <a:pt x="11040" y="17432"/>
                    </a:lnTo>
                    <a:lnTo>
                      <a:pt x="11520" y="17432"/>
                    </a:lnTo>
                    <a:lnTo>
                      <a:pt x="11520" y="17432"/>
                    </a:lnTo>
                    <a:lnTo>
                      <a:pt x="11520" y="17432"/>
                    </a:lnTo>
                    <a:lnTo>
                      <a:pt x="11520" y="17432"/>
                    </a:lnTo>
                    <a:lnTo>
                      <a:pt x="11520" y="17432"/>
                    </a:lnTo>
                    <a:lnTo>
                      <a:pt x="11520" y="17432"/>
                    </a:lnTo>
                    <a:lnTo>
                      <a:pt x="12000" y="17432"/>
                    </a:lnTo>
                    <a:lnTo>
                      <a:pt x="12000" y="17811"/>
                    </a:lnTo>
                    <a:lnTo>
                      <a:pt x="12000" y="17811"/>
                    </a:lnTo>
                    <a:lnTo>
                      <a:pt x="12000" y="17811"/>
                    </a:lnTo>
                    <a:lnTo>
                      <a:pt x="12000" y="17811"/>
                    </a:lnTo>
                    <a:lnTo>
                      <a:pt x="12480" y="17811"/>
                    </a:lnTo>
                    <a:lnTo>
                      <a:pt x="12480" y="17811"/>
                    </a:lnTo>
                    <a:lnTo>
                      <a:pt x="12480" y="17811"/>
                    </a:lnTo>
                    <a:lnTo>
                      <a:pt x="12480" y="17811"/>
                    </a:lnTo>
                    <a:lnTo>
                      <a:pt x="12480" y="17811"/>
                    </a:lnTo>
                    <a:lnTo>
                      <a:pt x="12480" y="17811"/>
                    </a:lnTo>
                    <a:lnTo>
                      <a:pt x="12960" y="17811"/>
                    </a:lnTo>
                    <a:lnTo>
                      <a:pt x="12960" y="17811"/>
                    </a:lnTo>
                    <a:lnTo>
                      <a:pt x="12960" y="17811"/>
                    </a:lnTo>
                    <a:lnTo>
                      <a:pt x="12960" y="17811"/>
                    </a:lnTo>
                    <a:lnTo>
                      <a:pt x="12960" y="17811"/>
                    </a:lnTo>
                    <a:lnTo>
                      <a:pt x="12960" y="17811"/>
                    </a:lnTo>
                    <a:lnTo>
                      <a:pt x="12960" y="17811"/>
                    </a:lnTo>
                    <a:lnTo>
                      <a:pt x="13440" y="17811"/>
                    </a:lnTo>
                    <a:lnTo>
                      <a:pt x="13440" y="17811"/>
                    </a:lnTo>
                    <a:lnTo>
                      <a:pt x="13440" y="17811"/>
                    </a:lnTo>
                    <a:lnTo>
                      <a:pt x="13440" y="18189"/>
                    </a:lnTo>
                    <a:lnTo>
                      <a:pt x="13440" y="18189"/>
                    </a:lnTo>
                    <a:lnTo>
                      <a:pt x="13920" y="18189"/>
                    </a:lnTo>
                    <a:lnTo>
                      <a:pt x="13920" y="18189"/>
                    </a:lnTo>
                    <a:lnTo>
                      <a:pt x="13920" y="18189"/>
                    </a:lnTo>
                    <a:lnTo>
                      <a:pt x="13920" y="18189"/>
                    </a:lnTo>
                    <a:lnTo>
                      <a:pt x="13920" y="18189"/>
                    </a:lnTo>
                    <a:lnTo>
                      <a:pt x="13920" y="18189"/>
                    </a:lnTo>
                    <a:lnTo>
                      <a:pt x="14400" y="18189"/>
                    </a:lnTo>
                    <a:lnTo>
                      <a:pt x="14400" y="18189"/>
                    </a:lnTo>
                    <a:lnTo>
                      <a:pt x="14400" y="18189"/>
                    </a:lnTo>
                    <a:lnTo>
                      <a:pt x="14400" y="18189"/>
                    </a:lnTo>
                    <a:lnTo>
                      <a:pt x="14400" y="18189"/>
                    </a:lnTo>
                    <a:lnTo>
                      <a:pt x="14400" y="18189"/>
                    </a:lnTo>
                    <a:lnTo>
                      <a:pt x="14400" y="18189"/>
                    </a:lnTo>
                    <a:lnTo>
                      <a:pt x="14880" y="18189"/>
                    </a:lnTo>
                    <a:lnTo>
                      <a:pt x="14880" y="18189"/>
                    </a:lnTo>
                    <a:lnTo>
                      <a:pt x="14880" y="18568"/>
                    </a:lnTo>
                    <a:lnTo>
                      <a:pt x="14880" y="18568"/>
                    </a:lnTo>
                    <a:lnTo>
                      <a:pt x="14880" y="18568"/>
                    </a:lnTo>
                    <a:lnTo>
                      <a:pt x="15360" y="18568"/>
                    </a:lnTo>
                    <a:lnTo>
                      <a:pt x="15360" y="18568"/>
                    </a:lnTo>
                    <a:lnTo>
                      <a:pt x="15360" y="18568"/>
                    </a:lnTo>
                    <a:lnTo>
                      <a:pt x="15360" y="18568"/>
                    </a:lnTo>
                    <a:lnTo>
                      <a:pt x="15360" y="18568"/>
                    </a:lnTo>
                    <a:lnTo>
                      <a:pt x="15360" y="18568"/>
                    </a:lnTo>
                    <a:lnTo>
                      <a:pt x="15840" y="18568"/>
                    </a:lnTo>
                    <a:lnTo>
                      <a:pt x="15840" y="18568"/>
                    </a:lnTo>
                    <a:lnTo>
                      <a:pt x="15840" y="18947"/>
                    </a:lnTo>
                    <a:lnTo>
                      <a:pt x="15840" y="18947"/>
                    </a:lnTo>
                    <a:lnTo>
                      <a:pt x="15840" y="18947"/>
                    </a:lnTo>
                    <a:lnTo>
                      <a:pt x="15840" y="18947"/>
                    </a:lnTo>
                    <a:lnTo>
                      <a:pt x="15840" y="18947"/>
                    </a:lnTo>
                    <a:lnTo>
                      <a:pt x="16320" y="18947"/>
                    </a:lnTo>
                    <a:lnTo>
                      <a:pt x="16320" y="18947"/>
                    </a:lnTo>
                    <a:lnTo>
                      <a:pt x="16320" y="18947"/>
                    </a:lnTo>
                    <a:lnTo>
                      <a:pt x="16320" y="18947"/>
                    </a:lnTo>
                    <a:lnTo>
                      <a:pt x="16320" y="18947"/>
                    </a:lnTo>
                    <a:lnTo>
                      <a:pt x="16800" y="18947"/>
                    </a:lnTo>
                    <a:lnTo>
                      <a:pt x="16800" y="18947"/>
                    </a:lnTo>
                    <a:lnTo>
                      <a:pt x="16800" y="18947"/>
                    </a:lnTo>
                    <a:lnTo>
                      <a:pt x="16800" y="19326"/>
                    </a:lnTo>
                    <a:lnTo>
                      <a:pt x="16800" y="19326"/>
                    </a:lnTo>
                    <a:lnTo>
                      <a:pt x="16800" y="19326"/>
                    </a:lnTo>
                    <a:lnTo>
                      <a:pt x="16800" y="19326"/>
                    </a:lnTo>
                    <a:lnTo>
                      <a:pt x="17280" y="19326"/>
                    </a:lnTo>
                    <a:lnTo>
                      <a:pt x="17280" y="19326"/>
                    </a:lnTo>
                    <a:lnTo>
                      <a:pt x="17280" y="19326"/>
                    </a:lnTo>
                    <a:lnTo>
                      <a:pt x="17280" y="19326"/>
                    </a:lnTo>
                    <a:lnTo>
                      <a:pt x="17280" y="19326"/>
                    </a:lnTo>
                    <a:lnTo>
                      <a:pt x="17280" y="19326"/>
                    </a:lnTo>
                    <a:lnTo>
                      <a:pt x="17760" y="19326"/>
                    </a:lnTo>
                    <a:lnTo>
                      <a:pt x="17760" y="19326"/>
                    </a:lnTo>
                    <a:lnTo>
                      <a:pt x="17760" y="19705"/>
                    </a:lnTo>
                    <a:lnTo>
                      <a:pt x="17760" y="19705"/>
                    </a:lnTo>
                    <a:lnTo>
                      <a:pt x="17760" y="19705"/>
                    </a:lnTo>
                    <a:lnTo>
                      <a:pt x="17760" y="19705"/>
                    </a:lnTo>
                    <a:lnTo>
                      <a:pt x="18240" y="19705"/>
                    </a:lnTo>
                    <a:lnTo>
                      <a:pt x="18240" y="19705"/>
                    </a:lnTo>
                    <a:lnTo>
                      <a:pt x="18240" y="19705"/>
                    </a:lnTo>
                    <a:lnTo>
                      <a:pt x="18240" y="19705"/>
                    </a:lnTo>
                    <a:lnTo>
                      <a:pt x="18240" y="19705"/>
                    </a:lnTo>
                    <a:lnTo>
                      <a:pt x="18240" y="20084"/>
                    </a:lnTo>
                    <a:lnTo>
                      <a:pt x="18720" y="20084"/>
                    </a:lnTo>
                    <a:lnTo>
                      <a:pt x="18720" y="20084"/>
                    </a:lnTo>
                    <a:lnTo>
                      <a:pt x="18720" y="20084"/>
                    </a:lnTo>
                    <a:lnTo>
                      <a:pt x="18720" y="20084"/>
                    </a:lnTo>
                    <a:lnTo>
                      <a:pt x="18720" y="20084"/>
                    </a:lnTo>
                    <a:lnTo>
                      <a:pt x="18720" y="20084"/>
                    </a:lnTo>
                    <a:lnTo>
                      <a:pt x="18720" y="20084"/>
                    </a:lnTo>
                    <a:lnTo>
                      <a:pt x="19200" y="20084"/>
                    </a:lnTo>
                    <a:lnTo>
                      <a:pt x="19200" y="20084"/>
                    </a:lnTo>
                    <a:lnTo>
                      <a:pt x="19200" y="20463"/>
                    </a:lnTo>
                    <a:lnTo>
                      <a:pt x="19200" y="20463"/>
                    </a:lnTo>
                    <a:lnTo>
                      <a:pt x="19200" y="20463"/>
                    </a:lnTo>
                    <a:lnTo>
                      <a:pt x="19680" y="20463"/>
                    </a:lnTo>
                    <a:lnTo>
                      <a:pt x="19680" y="20463"/>
                    </a:lnTo>
                    <a:lnTo>
                      <a:pt x="19680" y="20463"/>
                    </a:lnTo>
                    <a:lnTo>
                      <a:pt x="19680" y="20463"/>
                    </a:lnTo>
                    <a:lnTo>
                      <a:pt x="19680" y="20463"/>
                    </a:lnTo>
                    <a:lnTo>
                      <a:pt x="19680" y="20463"/>
                    </a:lnTo>
                    <a:lnTo>
                      <a:pt x="19680" y="20463"/>
                    </a:lnTo>
                    <a:lnTo>
                      <a:pt x="20160" y="20842"/>
                    </a:lnTo>
                    <a:lnTo>
                      <a:pt x="20160" y="20842"/>
                    </a:lnTo>
                    <a:lnTo>
                      <a:pt x="20160" y="20842"/>
                    </a:lnTo>
                    <a:lnTo>
                      <a:pt x="20160" y="20842"/>
                    </a:lnTo>
                    <a:lnTo>
                      <a:pt x="20160" y="20842"/>
                    </a:lnTo>
                    <a:lnTo>
                      <a:pt x="20160" y="20842"/>
                    </a:lnTo>
                    <a:lnTo>
                      <a:pt x="20160" y="20842"/>
                    </a:lnTo>
                    <a:lnTo>
                      <a:pt x="20640" y="21221"/>
                    </a:lnTo>
                    <a:lnTo>
                      <a:pt x="20640" y="21221"/>
                    </a:lnTo>
                    <a:lnTo>
                      <a:pt x="20640" y="21221"/>
                    </a:lnTo>
                    <a:lnTo>
                      <a:pt x="20640" y="21221"/>
                    </a:lnTo>
                    <a:lnTo>
                      <a:pt x="20640" y="21221"/>
                    </a:lnTo>
                    <a:lnTo>
                      <a:pt x="20640" y="21221"/>
                    </a:lnTo>
                    <a:lnTo>
                      <a:pt x="21120" y="21221"/>
                    </a:lnTo>
                    <a:lnTo>
                      <a:pt x="21120" y="21221"/>
                    </a:lnTo>
                    <a:lnTo>
                      <a:pt x="21120" y="21221"/>
                    </a:lnTo>
                    <a:lnTo>
                      <a:pt x="21120" y="21600"/>
                    </a:lnTo>
                    <a:lnTo>
                      <a:pt x="21120" y="21600"/>
                    </a:lnTo>
                    <a:lnTo>
                      <a:pt x="21120" y="21600"/>
                    </a:lnTo>
                    <a:lnTo>
                      <a:pt x="2112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168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23" name="Shape 5523"/>
              <p:cNvSpPr/>
              <p:nvPr/>
            </p:nvSpPr>
            <p:spPr>
              <a:xfrm>
                <a:off x="752475" y="936625"/>
                <a:ext cx="26988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541" y="21600"/>
                    </a:moveTo>
                    <a:lnTo>
                      <a:pt x="2541" y="21600"/>
                    </a:lnTo>
                    <a:lnTo>
                      <a:pt x="3812" y="20250"/>
                    </a:lnTo>
                    <a:lnTo>
                      <a:pt x="3812" y="20250"/>
                    </a:lnTo>
                    <a:lnTo>
                      <a:pt x="5082" y="20250"/>
                    </a:lnTo>
                    <a:lnTo>
                      <a:pt x="5082" y="20250"/>
                    </a:lnTo>
                    <a:lnTo>
                      <a:pt x="6353" y="18900"/>
                    </a:lnTo>
                    <a:lnTo>
                      <a:pt x="6353" y="18900"/>
                    </a:lnTo>
                    <a:lnTo>
                      <a:pt x="7624" y="18900"/>
                    </a:lnTo>
                    <a:lnTo>
                      <a:pt x="7624" y="17550"/>
                    </a:lnTo>
                    <a:lnTo>
                      <a:pt x="8894" y="16200"/>
                    </a:lnTo>
                    <a:lnTo>
                      <a:pt x="10165" y="14850"/>
                    </a:lnTo>
                    <a:lnTo>
                      <a:pt x="11435" y="13500"/>
                    </a:lnTo>
                    <a:lnTo>
                      <a:pt x="11435" y="12150"/>
                    </a:lnTo>
                    <a:lnTo>
                      <a:pt x="12706" y="12150"/>
                    </a:lnTo>
                    <a:lnTo>
                      <a:pt x="12706" y="12150"/>
                    </a:lnTo>
                    <a:lnTo>
                      <a:pt x="13976" y="10800"/>
                    </a:lnTo>
                    <a:lnTo>
                      <a:pt x="13976" y="10800"/>
                    </a:lnTo>
                    <a:lnTo>
                      <a:pt x="15247" y="10800"/>
                    </a:lnTo>
                    <a:lnTo>
                      <a:pt x="15247" y="9450"/>
                    </a:lnTo>
                    <a:lnTo>
                      <a:pt x="16518" y="9450"/>
                    </a:lnTo>
                    <a:lnTo>
                      <a:pt x="17788" y="9450"/>
                    </a:lnTo>
                    <a:lnTo>
                      <a:pt x="17788" y="8100"/>
                    </a:lnTo>
                    <a:lnTo>
                      <a:pt x="19059" y="8100"/>
                    </a:lnTo>
                    <a:lnTo>
                      <a:pt x="20329" y="6750"/>
                    </a:lnTo>
                    <a:lnTo>
                      <a:pt x="21600" y="6750"/>
                    </a:lnTo>
                    <a:lnTo>
                      <a:pt x="19059" y="0"/>
                    </a:lnTo>
                    <a:lnTo>
                      <a:pt x="17788" y="0"/>
                    </a:lnTo>
                    <a:lnTo>
                      <a:pt x="16518" y="1350"/>
                    </a:lnTo>
                    <a:lnTo>
                      <a:pt x="15247" y="1350"/>
                    </a:lnTo>
                    <a:lnTo>
                      <a:pt x="13976" y="2700"/>
                    </a:lnTo>
                    <a:lnTo>
                      <a:pt x="12706" y="2700"/>
                    </a:lnTo>
                    <a:lnTo>
                      <a:pt x="11435" y="4050"/>
                    </a:lnTo>
                    <a:lnTo>
                      <a:pt x="11435" y="4050"/>
                    </a:lnTo>
                    <a:lnTo>
                      <a:pt x="10165" y="5400"/>
                    </a:lnTo>
                    <a:lnTo>
                      <a:pt x="8894" y="5400"/>
                    </a:lnTo>
                    <a:lnTo>
                      <a:pt x="8894" y="6750"/>
                    </a:lnTo>
                    <a:lnTo>
                      <a:pt x="7624" y="6750"/>
                    </a:lnTo>
                    <a:lnTo>
                      <a:pt x="7624" y="8100"/>
                    </a:lnTo>
                    <a:lnTo>
                      <a:pt x="6353" y="8100"/>
                    </a:lnTo>
                    <a:lnTo>
                      <a:pt x="5082" y="9450"/>
                    </a:lnTo>
                    <a:lnTo>
                      <a:pt x="3812" y="10800"/>
                    </a:lnTo>
                    <a:lnTo>
                      <a:pt x="2541" y="12150"/>
                    </a:lnTo>
                    <a:lnTo>
                      <a:pt x="2541" y="12150"/>
                    </a:lnTo>
                    <a:lnTo>
                      <a:pt x="2541" y="13500"/>
                    </a:lnTo>
                    <a:lnTo>
                      <a:pt x="2541" y="13500"/>
                    </a:lnTo>
                    <a:lnTo>
                      <a:pt x="1271" y="13500"/>
                    </a:lnTo>
                    <a:lnTo>
                      <a:pt x="1271" y="13500"/>
                    </a:lnTo>
                    <a:lnTo>
                      <a:pt x="1271" y="13500"/>
                    </a:lnTo>
                    <a:lnTo>
                      <a:pt x="1271" y="13500"/>
                    </a:lnTo>
                    <a:lnTo>
                      <a:pt x="0" y="14850"/>
                    </a:lnTo>
                    <a:lnTo>
                      <a:pt x="0" y="14850"/>
                    </a:lnTo>
                    <a:lnTo>
                      <a:pt x="2541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24" name="Shape 5524"/>
              <p:cNvSpPr/>
              <p:nvPr/>
            </p:nvSpPr>
            <p:spPr>
              <a:xfrm>
                <a:off x="728662" y="949325"/>
                <a:ext cx="26988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9600"/>
                    </a:moveTo>
                    <a:lnTo>
                      <a:pt x="0" y="9600"/>
                    </a:lnTo>
                    <a:lnTo>
                      <a:pt x="1271" y="12000"/>
                    </a:lnTo>
                    <a:lnTo>
                      <a:pt x="2541" y="14400"/>
                    </a:lnTo>
                    <a:lnTo>
                      <a:pt x="3812" y="14400"/>
                    </a:lnTo>
                    <a:lnTo>
                      <a:pt x="5082" y="16800"/>
                    </a:lnTo>
                    <a:lnTo>
                      <a:pt x="6353" y="16800"/>
                    </a:lnTo>
                    <a:lnTo>
                      <a:pt x="7624" y="16800"/>
                    </a:lnTo>
                    <a:lnTo>
                      <a:pt x="8894" y="19200"/>
                    </a:lnTo>
                    <a:lnTo>
                      <a:pt x="10165" y="19200"/>
                    </a:lnTo>
                    <a:lnTo>
                      <a:pt x="11435" y="19200"/>
                    </a:lnTo>
                    <a:lnTo>
                      <a:pt x="12706" y="21600"/>
                    </a:lnTo>
                    <a:lnTo>
                      <a:pt x="13976" y="21600"/>
                    </a:lnTo>
                    <a:lnTo>
                      <a:pt x="15247" y="21600"/>
                    </a:lnTo>
                    <a:lnTo>
                      <a:pt x="16518" y="21600"/>
                    </a:lnTo>
                    <a:lnTo>
                      <a:pt x="17788" y="21600"/>
                    </a:lnTo>
                    <a:lnTo>
                      <a:pt x="17788" y="19200"/>
                    </a:lnTo>
                    <a:lnTo>
                      <a:pt x="19059" y="19200"/>
                    </a:lnTo>
                    <a:lnTo>
                      <a:pt x="20329" y="19200"/>
                    </a:lnTo>
                    <a:lnTo>
                      <a:pt x="21600" y="19200"/>
                    </a:lnTo>
                    <a:lnTo>
                      <a:pt x="19059" y="7200"/>
                    </a:lnTo>
                    <a:lnTo>
                      <a:pt x="17788" y="7200"/>
                    </a:lnTo>
                    <a:lnTo>
                      <a:pt x="17788" y="7200"/>
                    </a:lnTo>
                    <a:lnTo>
                      <a:pt x="16518" y="7200"/>
                    </a:lnTo>
                    <a:lnTo>
                      <a:pt x="16518" y="7200"/>
                    </a:lnTo>
                    <a:lnTo>
                      <a:pt x="15247" y="7200"/>
                    </a:lnTo>
                    <a:lnTo>
                      <a:pt x="15247" y="7200"/>
                    </a:lnTo>
                    <a:lnTo>
                      <a:pt x="13976" y="7200"/>
                    </a:lnTo>
                    <a:lnTo>
                      <a:pt x="13976" y="7200"/>
                    </a:lnTo>
                    <a:lnTo>
                      <a:pt x="12706" y="7200"/>
                    </a:lnTo>
                    <a:lnTo>
                      <a:pt x="11435" y="7200"/>
                    </a:lnTo>
                    <a:lnTo>
                      <a:pt x="11435" y="7200"/>
                    </a:lnTo>
                    <a:lnTo>
                      <a:pt x="10165" y="7200"/>
                    </a:lnTo>
                    <a:lnTo>
                      <a:pt x="8894" y="4800"/>
                    </a:lnTo>
                    <a:lnTo>
                      <a:pt x="7624" y="4800"/>
                    </a:lnTo>
                    <a:lnTo>
                      <a:pt x="6353" y="2400"/>
                    </a:lnTo>
                    <a:lnTo>
                      <a:pt x="5082" y="2400"/>
                    </a:lnTo>
                    <a:lnTo>
                      <a:pt x="3812" y="0"/>
                    </a:lnTo>
                    <a:lnTo>
                      <a:pt x="2541" y="0"/>
                    </a:lnTo>
                    <a:lnTo>
                      <a:pt x="2541" y="0"/>
                    </a:lnTo>
                    <a:lnTo>
                      <a:pt x="0" y="9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25" name="Shape 5525"/>
              <p:cNvSpPr/>
              <p:nvPr/>
            </p:nvSpPr>
            <p:spPr>
              <a:xfrm>
                <a:off x="700087" y="942975"/>
                <a:ext cx="31751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" y="16200"/>
                    </a:moveTo>
                    <a:lnTo>
                      <a:pt x="1080" y="16200"/>
                    </a:lnTo>
                    <a:lnTo>
                      <a:pt x="2160" y="16200"/>
                    </a:lnTo>
                    <a:lnTo>
                      <a:pt x="3240" y="16200"/>
                    </a:lnTo>
                    <a:lnTo>
                      <a:pt x="4320" y="13500"/>
                    </a:lnTo>
                    <a:lnTo>
                      <a:pt x="5400" y="13500"/>
                    </a:lnTo>
                    <a:lnTo>
                      <a:pt x="6480" y="13500"/>
                    </a:lnTo>
                    <a:lnTo>
                      <a:pt x="7560" y="13500"/>
                    </a:lnTo>
                    <a:lnTo>
                      <a:pt x="8640" y="13500"/>
                    </a:lnTo>
                    <a:lnTo>
                      <a:pt x="9720" y="16200"/>
                    </a:lnTo>
                    <a:lnTo>
                      <a:pt x="10800" y="16200"/>
                    </a:lnTo>
                    <a:lnTo>
                      <a:pt x="12960" y="16200"/>
                    </a:lnTo>
                    <a:lnTo>
                      <a:pt x="14040" y="16200"/>
                    </a:lnTo>
                    <a:lnTo>
                      <a:pt x="15120" y="18900"/>
                    </a:lnTo>
                    <a:lnTo>
                      <a:pt x="16200" y="18900"/>
                    </a:lnTo>
                    <a:lnTo>
                      <a:pt x="17280" y="18900"/>
                    </a:lnTo>
                    <a:lnTo>
                      <a:pt x="18360" y="21600"/>
                    </a:lnTo>
                    <a:lnTo>
                      <a:pt x="19440" y="21600"/>
                    </a:lnTo>
                    <a:lnTo>
                      <a:pt x="21600" y="10800"/>
                    </a:lnTo>
                    <a:lnTo>
                      <a:pt x="20520" y="8100"/>
                    </a:lnTo>
                    <a:lnTo>
                      <a:pt x="19440" y="5400"/>
                    </a:lnTo>
                    <a:lnTo>
                      <a:pt x="18360" y="5400"/>
                    </a:lnTo>
                    <a:lnTo>
                      <a:pt x="16200" y="5400"/>
                    </a:lnTo>
                    <a:lnTo>
                      <a:pt x="15120" y="2700"/>
                    </a:lnTo>
                    <a:lnTo>
                      <a:pt x="14040" y="2700"/>
                    </a:lnTo>
                    <a:lnTo>
                      <a:pt x="12960" y="2700"/>
                    </a:lnTo>
                    <a:lnTo>
                      <a:pt x="10800" y="0"/>
                    </a:lnTo>
                    <a:lnTo>
                      <a:pt x="9720" y="0"/>
                    </a:lnTo>
                    <a:lnTo>
                      <a:pt x="7560" y="0"/>
                    </a:lnTo>
                    <a:lnTo>
                      <a:pt x="6480" y="0"/>
                    </a:lnTo>
                    <a:lnTo>
                      <a:pt x="5400" y="0"/>
                    </a:lnTo>
                    <a:lnTo>
                      <a:pt x="3240" y="0"/>
                    </a:lnTo>
                    <a:lnTo>
                      <a:pt x="2160" y="0"/>
                    </a:lnTo>
                    <a:lnTo>
                      <a:pt x="1080" y="2700"/>
                    </a:lnTo>
                    <a:lnTo>
                      <a:pt x="0" y="2700"/>
                    </a:lnTo>
                    <a:lnTo>
                      <a:pt x="0" y="2700"/>
                    </a:lnTo>
                    <a:lnTo>
                      <a:pt x="1080" y="16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26" name="Shape 5526"/>
              <p:cNvSpPr/>
              <p:nvPr/>
            </p:nvSpPr>
            <p:spPr>
              <a:xfrm>
                <a:off x="674687" y="944562"/>
                <a:ext cx="26988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082" y="21600"/>
                    </a:moveTo>
                    <a:lnTo>
                      <a:pt x="5082" y="21600"/>
                    </a:lnTo>
                    <a:lnTo>
                      <a:pt x="6353" y="20160"/>
                    </a:lnTo>
                    <a:lnTo>
                      <a:pt x="7624" y="18720"/>
                    </a:lnTo>
                    <a:lnTo>
                      <a:pt x="8894" y="17280"/>
                    </a:lnTo>
                    <a:lnTo>
                      <a:pt x="8894" y="15840"/>
                    </a:lnTo>
                    <a:lnTo>
                      <a:pt x="10165" y="14400"/>
                    </a:lnTo>
                    <a:lnTo>
                      <a:pt x="10165" y="14400"/>
                    </a:lnTo>
                    <a:lnTo>
                      <a:pt x="10165" y="12960"/>
                    </a:lnTo>
                    <a:lnTo>
                      <a:pt x="10165" y="12960"/>
                    </a:lnTo>
                    <a:lnTo>
                      <a:pt x="11435" y="12960"/>
                    </a:lnTo>
                    <a:lnTo>
                      <a:pt x="11435" y="12960"/>
                    </a:lnTo>
                    <a:lnTo>
                      <a:pt x="12706" y="11520"/>
                    </a:lnTo>
                    <a:lnTo>
                      <a:pt x="12706" y="11520"/>
                    </a:lnTo>
                    <a:lnTo>
                      <a:pt x="13976" y="10080"/>
                    </a:lnTo>
                    <a:lnTo>
                      <a:pt x="13976" y="10080"/>
                    </a:lnTo>
                    <a:lnTo>
                      <a:pt x="15247" y="10080"/>
                    </a:lnTo>
                    <a:lnTo>
                      <a:pt x="16518" y="8640"/>
                    </a:lnTo>
                    <a:lnTo>
                      <a:pt x="17788" y="8640"/>
                    </a:lnTo>
                    <a:lnTo>
                      <a:pt x="19059" y="8640"/>
                    </a:lnTo>
                    <a:lnTo>
                      <a:pt x="20329" y="7200"/>
                    </a:lnTo>
                    <a:lnTo>
                      <a:pt x="21600" y="7200"/>
                    </a:lnTo>
                    <a:lnTo>
                      <a:pt x="20329" y="0"/>
                    </a:lnTo>
                    <a:lnTo>
                      <a:pt x="17788" y="0"/>
                    </a:lnTo>
                    <a:lnTo>
                      <a:pt x="16518" y="0"/>
                    </a:lnTo>
                    <a:lnTo>
                      <a:pt x="15247" y="1440"/>
                    </a:lnTo>
                    <a:lnTo>
                      <a:pt x="13976" y="1440"/>
                    </a:lnTo>
                    <a:lnTo>
                      <a:pt x="12706" y="2880"/>
                    </a:lnTo>
                    <a:lnTo>
                      <a:pt x="11435" y="2880"/>
                    </a:lnTo>
                    <a:lnTo>
                      <a:pt x="10165" y="4320"/>
                    </a:lnTo>
                    <a:lnTo>
                      <a:pt x="8894" y="5760"/>
                    </a:lnTo>
                    <a:lnTo>
                      <a:pt x="7624" y="5760"/>
                    </a:lnTo>
                    <a:lnTo>
                      <a:pt x="7624" y="5760"/>
                    </a:lnTo>
                    <a:lnTo>
                      <a:pt x="6353" y="7200"/>
                    </a:lnTo>
                    <a:lnTo>
                      <a:pt x="6353" y="7200"/>
                    </a:lnTo>
                    <a:lnTo>
                      <a:pt x="5082" y="8640"/>
                    </a:lnTo>
                    <a:lnTo>
                      <a:pt x="5082" y="8640"/>
                    </a:lnTo>
                    <a:lnTo>
                      <a:pt x="5082" y="10080"/>
                    </a:lnTo>
                    <a:lnTo>
                      <a:pt x="3812" y="10080"/>
                    </a:lnTo>
                    <a:lnTo>
                      <a:pt x="2541" y="11520"/>
                    </a:lnTo>
                    <a:lnTo>
                      <a:pt x="1271" y="14400"/>
                    </a:lnTo>
                    <a:lnTo>
                      <a:pt x="1271" y="15840"/>
                    </a:lnTo>
                    <a:lnTo>
                      <a:pt x="0" y="17280"/>
                    </a:lnTo>
                    <a:lnTo>
                      <a:pt x="0" y="17280"/>
                    </a:lnTo>
                    <a:lnTo>
                      <a:pt x="5082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27" name="Shape 5527"/>
              <p:cNvSpPr/>
              <p:nvPr/>
            </p:nvSpPr>
            <p:spPr>
              <a:xfrm>
                <a:off x="657225" y="963612"/>
                <a:ext cx="23813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880" y="21600"/>
                    </a:moveTo>
                    <a:lnTo>
                      <a:pt x="2880" y="21600"/>
                    </a:lnTo>
                    <a:lnTo>
                      <a:pt x="2880" y="21600"/>
                    </a:lnTo>
                    <a:lnTo>
                      <a:pt x="2880" y="21600"/>
                    </a:lnTo>
                    <a:lnTo>
                      <a:pt x="4320" y="21600"/>
                    </a:lnTo>
                    <a:lnTo>
                      <a:pt x="4320" y="21600"/>
                    </a:lnTo>
                    <a:lnTo>
                      <a:pt x="5760" y="20769"/>
                    </a:lnTo>
                    <a:lnTo>
                      <a:pt x="7200" y="20769"/>
                    </a:lnTo>
                    <a:lnTo>
                      <a:pt x="8640" y="19938"/>
                    </a:lnTo>
                    <a:lnTo>
                      <a:pt x="8640" y="19938"/>
                    </a:lnTo>
                    <a:lnTo>
                      <a:pt x="10080" y="19108"/>
                    </a:lnTo>
                    <a:lnTo>
                      <a:pt x="10080" y="18277"/>
                    </a:lnTo>
                    <a:lnTo>
                      <a:pt x="11520" y="17446"/>
                    </a:lnTo>
                    <a:lnTo>
                      <a:pt x="12960" y="17446"/>
                    </a:lnTo>
                    <a:lnTo>
                      <a:pt x="12960" y="16615"/>
                    </a:lnTo>
                    <a:lnTo>
                      <a:pt x="12960" y="15785"/>
                    </a:lnTo>
                    <a:lnTo>
                      <a:pt x="14400" y="14954"/>
                    </a:lnTo>
                    <a:lnTo>
                      <a:pt x="14400" y="14954"/>
                    </a:lnTo>
                    <a:lnTo>
                      <a:pt x="14400" y="14123"/>
                    </a:lnTo>
                    <a:lnTo>
                      <a:pt x="15840" y="13292"/>
                    </a:lnTo>
                    <a:lnTo>
                      <a:pt x="17280" y="9969"/>
                    </a:lnTo>
                    <a:lnTo>
                      <a:pt x="18720" y="7477"/>
                    </a:lnTo>
                    <a:lnTo>
                      <a:pt x="18720" y="5815"/>
                    </a:lnTo>
                    <a:lnTo>
                      <a:pt x="20160" y="4985"/>
                    </a:lnTo>
                    <a:lnTo>
                      <a:pt x="21600" y="4154"/>
                    </a:lnTo>
                    <a:lnTo>
                      <a:pt x="21600" y="3323"/>
                    </a:lnTo>
                    <a:lnTo>
                      <a:pt x="21600" y="3323"/>
                    </a:lnTo>
                    <a:lnTo>
                      <a:pt x="21600" y="2492"/>
                    </a:lnTo>
                    <a:lnTo>
                      <a:pt x="15840" y="0"/>
                    </a:lnTo>
                    <a:lnTo>
                      <a:pt x="14400" y="831"/>
                    </a:lnTo>
                    <a:lnTo>
                      <a:pt x="14400" y="1662"/>
                    </a:lnTo>
                    <a:lnTo>
                      <a:pt x="14400" y="2492"/>
                    </a:lnTo>
                    <a:lnTo>
                      <a:pt x="12960" y="3323"/>
                    </a:lnTo>
                    <a:lnTo>
                      <a:pt x="12960" y="4154"/>
                    </a:lnTo>
                    <a:lnTo>
                      <a:pt x="11520" y="5815"/>
                    </a:lnTo>
                    <a:lnTo>
                      <a:pt x="10080" y="9138"/>
                    </a:lnTo>
                    <a:lnTo>
                      <a:pt x="7200" y="11631"/>
                    </a:lnTo>
                    <a:lnTo>
                      <a:pt x="7200" y="12462"/>
                    </a:lnTo>
                    <a:lnTo>
                      <a:pt x="7200" y="12462"/>
                    </a:lnTo>
                    <a:lnTo>
                      <a:pt x="7200" y="13292"/>
                    </a:lnTo>
                    <a:lnTo>
                      <a:pt x="5760" y="14123"/>
                    </a:lnTo>
                    <a:lnTo>
                      <a:pt x="5760" y="14123"/>
                    </a:lnTo>
                    <a:lnTo>
                      <a:pt x="5760" y="14954"/>
                    </a:lnTo>
                    <a:lnTo>
                      <a:pt x="4320" y="15785"/>
                    </a:lnTo>
                    <a:lnTo>
                      <a:pt x="4320" y="15785"/>
                    </a:lnTo>
                    <a:lnTo>
                      <a:pt x="4320" y="16615"/>
                    </a:lnTo>
                    <a:lnTo>
                      <a:pt x="2880" y="16615"/>
                    </a:lnTo>
                    <a:lnTo>
                      <a:pt x="2880" y="16615"/>
                    </a:lnTo>
                    <a:lnTo>
                      <a:pt x="2880" y="17446"/>
                    </a:lnTo>
                    <a:lnTo>
                      <a:pt x="1440" y="17446"/>
                    </a:lnTo>
                    <a:lnTo>
                      <a:pt x="1440" y="17446"/>
                    </a:lnTo>
                    <a:lnTo>
                      <a:pt x="1440" y="17446"/>
                    </a:lnTo>
                    <a:lnTo>
                      <a:pt x="1440" y="17446"/>
                    </a:lnTo>
                    <a:lnTo>
                      <a:pt x="1440" y="17446"/>
                    </a:lnTo>
                    <a:lnTo>
                      <a:pt x="0" y="17446"/>
                    </a:lnTo>
                    <a:lnTo>
                      <a:pt x="0" y="17446"/>
                    </a:lnTo>
                    <a:lnTo>
                      <a:pt x="288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28" name="Shape 5528"/>
              <p:cNvSpPr/>
              <p:nvPr/>
            </p:nvSpPr>
            <p:spPr>
              <a:xfrm>
                <a:off x="622300" y="976312"/>
                <a:ext cx="38100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4547"/>
                    </a:moveTo>
                    <a:lnTo>
                      <a:pt x="0" y="4547"/>
                    </a:lnTo>
                    <a:lnTo>
                      <a:pt x="1800" y="7958"/>
                    </a:lnTo>
                    <a:lnTo>
                      <a:pt x="4500" y="10232"/>
                    </a:lnTo>
                    <a:lnTo>
                      <a:pt x="5400" y="12505"/>
                    </a:lnTo>
                    <a:lnTo>
                      <a:pt x="7200" y="13642"/>
                    </a:lnTo>
                    <a:lnTo>
                      <a:pt x="7200" y="14779"/>
                    </a:lnTo>
                    <a:lnTo>
                      <a:pt x="8100" y="14779"/>
                    </a:lnTo>
                    <a:lnTo>
                      <a:pt x="9000" y="15916"/>
                    </a:lnTo>
                    <a:lnTo>
                      <a:pt x="9000" y="15916"/>
                    </a:lnTo>
                    <a:lnTo>
                      <a:pt x="9900" y="17053"/>
                    </a:lnTo>
                    <a:lnTo>
                      <a:pt x="10800" y="17053"/>
                    </a:lnTo>
                    <a:lnTo>
                      <a:pt x="11700" y="18189"/>
                    </a:lnTo>
                    <a:lnTo>
                      <a:pt x="11700" y="18189"/>
                    </a:lnTo>
                    <a:lnTo>
                      <a:pt x="12600" y="19326"/>
                    </a:lnTo>
                    <a:lnTo>
                      <a:pt x="13500" y="19326"/>
                    </a:lnTo>
                    <a:lnTo>
                      <a:pt x="14400" y="20463"/>
                    </a:lnTo>
                    <a:lnTo>
                      <a:pt x="15300" y="20463"/>
                    </a:lnTo>
                    <a:lnTo>
                      <a:pt x="15300" y="20463"/>
                    </a:lnTo>
                    <a:lnTo>
                      <a:pt x="16200" y="20463"/>
                    </a:lnTo>
                    <a:lnTo>
                      <a:pt x="17100" y="21600"/>
                    </a:lnTo>
                    <a:lnTo>
                      <a:pt x="18000" y="21600"/>
                    </a:lnTo>
                    <a:lnTo>
                      <a:pt x="18900" y="21600"/>
                    </a:lnTo>
                    <a:lnTo>
                      <a:pt x="19800" y="21600"/>
                    </a:lnTo>
                    <a:lnTo>
                      <a:pt x="20700" y="21600"/>
                    </a:lnTo>
                    <a:lnTo>
                      <a:pt x="21600" y="20463"/>
                    </a:lnTo>
                    <a:lnTo>
                      <a:pt x="19800" y="14779"/>
                    </a:lnTo>
                    <a:lnTo>
                      <a:pt x="19800" y="14779"/>
                    </a:lnTo>
                    <a:lnTo>
                      <a:pt x="18900" y="14779"/>
                    </a:lnTo>
                    <a:lnTo>
                      <a:pt x="18900" y="14779"/>
                    </a:lnTo>
                    <a:lnTo>
                      <a:pt x="18000" y="14779"/>
                    </a:lnTo>
                    <a:lnTo>
                      <a:pt x="18000" y="14779"/>
                    </a:lnTo>
                    <a:lnTo>
                      <a:pt x="18000" y="14779"/>
                    </a:lnTo>
                    <a:lnTo>
                      <a:pt x="17100" y="14779"/>
                    </a:lnTo>
                    <a:lnTo>
                      <a:pt x="16200" y="14779"/>
                    </a:lnTo>
                    <a:lnTo>
                      <a:pt x="16200" y="14779"/>
                    </a:lnTo>
                    <a:lnTo>
                      <a:pt x="15300" y="13642"/>
                    </a:lnTo>
                    <a:lnTo>
                      <a:pt x="15300" y="13642"/>
                    </a:lnTo>
                    <a:lnTo>
                      <a:pt x="14400" y="13642"/>
                    </a:lnTo>
                    <a:lnTo>
                      <a:pt x="13500" y="13642"/>
                    </a:lnTo>
                    <a:lnTo>
                      <a:pt x="13500" y="12505"/>
                    </a:lnTo>
                    <a:lnTo>
                      <a:pt x="12600" y="12505"/>
                    </a:lnTo>
                    <a:lnTo>
                      <a:pt x="12600" y="11368"/>
                    </a:lnTo>
                    <a:lnTo>
                      <a:pt x="11700" y="11368"/>
                    </a:lnTo>
                    <a:lnTo>
                      <a:pt x="10800" y="10232"/>
                    </a:lnTo>
                    <a:lnTo>
                      <a:pt x="10800" y="10232"/>
                    </a:lnTo>
                    <a:lnTo>
                      <a:pt x="9900" y="9095"/>
                    </a:lnTo>
                    <a:lnTo>
                      <a:pt x="9000" y="7958"/>
                    </a:lnTo>
                    <a:lnTo>
                      <a:pt x="8100" y="6821"/>
                    </a:lnTo>
                    <a:lnTo>
                      <a:pt x="5400" y="3411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0" y="454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29" name="Shape 5529"/>
              <p:cNvSpPr/>
              <p:nvPr/>
            </p:nvSpPr>
            <p:spPr>
              <a:xfrm>
                <a:off x="590550" y="954087"/>
                <a:ext cx="38100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00" y="6000"/>
                    </a:moveTo>
                    <a:lnTo>
                      <a:pt x="900" y="6000"/>
                    </a:lnTo>
                    <a:lnTo>
                      <a:pt x="1800" y="6000"/>
                    </a:lnTo>
                    <a:lnTo>
                      <a:pt x="1800" y="6000"/>
                    </a:lnTo>
                    <a:lnTo>
                      <a:pt x="2700" y="6000"/>
                    </a:lnTo>
                    <a:lnTo>
                      <a:pt x="2700" y="6000"/>
                    </a:lnTo>
                    <a:lnTo>
                      <a:pt x="3600" y="6000"/>
                    </a:lnTo>
                    <a:lnTo>
                      <a:pt x="3600" y="6000"/>
                    </a:lnTo>
                    <a:lnTo>
                      <a:pt x="4500" y="6000"/>
                    </a:lnTo>
                    <a:lnTo>
                      <a:pt x="4500" y="7200"/>
                    </a:lnTo>
                    <a:lnTo>
                      <a:pt x="5400" y="7200"/>
                    </a:lnTo>
                    <a:lnTo>
                      <a:pt x="5400" y="7200"/>
                    </a:lnTo>
                    <a:lnTo>
                      <a:pt x="6300" y="7200"/>
                    </a:lnTo>
                    <a:lnTo>
                      <a:pt x="6300" y="8400"/>
                    </a:lnTo>
                    <a:lnTo>
                      <a:pt x="7200" y="8400"/>
                    </a:lnTo>
                    <a:lnTo>
                      <a:pt x="7200" y="8400"/>
                    </a:lnTo>
                    <a:lnTo>
                      <a:pt x="8100" y="9600"/>
                    </a:lnTo>
                    <a:lnTo>
                      <a:pt x="9000" y="9600"/>
                    </a:lnTo>
                    <a:lnTo>
                      <a:pt x="9900" y="10800"/>
                    </a:lnTo>
                    <a:lnTo>
                      <a:pt x="10800" y="12000"/>
                    </a:lnTo>
                    <a:lnTo>
                      <a:pt x="11700" y="14400"/>
                    </a:lnTo>
                    <a:lnTo>
                      <a:pt x="13500" y="15600"/>
                    </a:lnTo>
                    <a:lnTo>
                      <a:pt x="15300" y="18000"/>
                    </a:lnTo>
                    <a:lnTo>
                      <a:pt x="18000" y="21600"/>
                    </a:lnTo>
                    <a:lnTo>
                      <a:pt x="21600" y="16800"/>
                    </a:lnTo>
                    <a:lnTo>
                      <a:pt x="18900" y="14400"/>
                    </a:lnTo>
                    <a:lnTo>
                      <a:pt x="17100" y="10800"/>
                    </a:lnTo>
                    <a:lnTo>
                      <a:pt x="15300" y="9600"/>
                    </a:lnTo>
                    <a:lnTo>
                      <a:pt x="14400" y="7200"/>
                    </a:lnTo>
                    <a:lnTo>
                      <a:pt x="12600" y="6000"/>
                    </a:lnTo>
                    <a:lnTo>
                      <a:pt x="11700" y="4800"/>
                    </a:lnTo>
                    <a:lnTo>
                      <a:pt x="10800" y="3600"/>
                    </a:lnTo>
                    <a:lnTo>
                      <a:pt x="10800" y="3600"/>
                    </a:lnTo>
                    <a:lnTo>
                      <a:pt x="9900" y="3600"/>
                    </a:lnTo>
                    <a:lnTo>
                      <a:pt x="9000" y="2400"/>
                    </a:lnTo>
                    <a:lnTo>
                      <a:pt x="8100" y="1200"/>
                    </a:lnTo>
                    <a:lnTo>
                      <a:pt x="8100" y="1200"/>
                    </a:lnTo>
                    <a:lnTo>
                      <a:pt x="7200" y="1200"/>
                    </a:lnTo>
                    <a:lnTo>
                      <a:pt x="6300" y="0"/>
                    </a:lnTo>
                    <a:lnTo>
                      <a:pt x="54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3600" y="0"/>
                    </a:lnTo>
                    <a:lnTo>
                      <a:pt x="2700" y="0"/>
                    </a:lnTo>
                    <a:lnTo>
                      <a:pt x="1800" y="0"/>
                    </a:lnTo>
                    <a:lnTo>
                      <a:pt x="90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900" y="6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30" name="Shape 5530"/>
              <p:cNvSpPr/>
              <p:nvPr/>
            </p:nvSpPr>
            <p:spPr>
              <a:xfrm>
                <a:off x="568325" y="954087"/>
                <a:ext cx="23813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200" y="21600"/>
                    </a:moveTo>
                    <a:lnTo>
                      <a:pt x="7200" y="21600"/>
                    </a:lnTo>
                    <a:lnTo>
                      <a:pt x="8640" y="18277"/>
                    </a:lnTo>
                    <a:lnTo>
                      <a:pt x="10080" y="15785"/>
                    </a:lnTo>
                    <a:lnTo>
                      <a:pt x="11520" y="14123"/>
                    </a:lnTo>
                    <a:lnTo>
                      <a:pt x="11520" y="12462"/>
                    </a:lnTo>
                    <a:lnTo>
                      <a:pt x="12960" y="11631"/>
                    </a:lnTo>
                    <a:lnTo>
                      <a:pt x="12960" y="9969"/>
                    </a:lnTo>
                    <a:lnTo>
                      <a:pt x="14400" y="9138"/>
                    </a:lnTo>
                    <a:lnTo>
                      <a:pt x="14400" y="9138"/>
                    </a:lnTo>
                    <a:lnTo>
                      <a:pt x="14400" y="8308"/>
                    </a:lnTo>
                    <a:lnTo>
                      <a:pt x="15840" y="7477"/>
                    </a:lnTo>
                    <a:lnTo>
                      <a:pt x="15840" y="7477"/>
                    </a:lnTo>
                    <a:lnTo>
                      <a:pt x="15840" y="6646"/>
                    </a:lnTo>
                    <a:lnTo>
                      <a:pt x="17280" y="6646"/>
                    </a:lnTo>
                    <a:lnTo>
                      <a:pt x="17280" y="5815"/>
                    </a:lnTo>
                    <a:lnTo>
                      <a:pt x="18720" y="5815"/>
                    </a:lnTo>
                    <a:lnTo>
                      <a:pt x="18720" y="4985"/>
                    </a:lnTo>
                    <a:lnTo>
                      <a:pt x="18720" y="4985"/>
                    </a:lnTo>
                    <a:lnTo>
                      <a:pt x="20160" y="4985"/>
                    </a:lnTo>
                    <a:lnTo>
                      <a:pt x="20160" y="4985"/>
                    </a:lnTo>
                    <a:lnTo>
                      <a:pt x="20160" y="4154"/>
                    </a:lnTo>
                    <a:lnTo>
                      <a:pt x="21600" y="4154"/>
                    </a:lnTo>
                    <a:lnTo>
                      <a:pt x="21600" y="4154"/>
                    </a:lnTo>
                    <a:lnTo>
                      <a:pt x="20160" y="0"/>
                    </a:lnTo>
                    <a:lnTo>
                      <a:pt x="18720" y="0"/>
                    </a:lnTo>
                    <a:lnTo>
                      <a:pt x="17280" y="831"/>
                    </a:lnTo>
                    <a:lnTo>
                      <a:pt x="15840" y="831"/>
                    </a:lnTo>
                    <a:lnTo>
                      <a:pt x="15840" y="831"/>
                    </a:lnTo>
                    <a:lnTo>
                      <a:pt x="14400" y="1662"/>
                    </a:lnTo>
                    <a:lnTo>
                      <a:pt x="12960" y="2492"/>
                    </a:lnTo>
                    <a:lnTo>
                      <a:pt x="12960" y="2492"/>
                    </a:lnTo>
                    <a:lnTo>
                      <a:pt x="11520" y="3323"/>
                    </a:lnTo>
                    <a:lnTo>
                      <a:pt x="11520" y="3323"/>
                    </a:lnTo>
                    <a:lnTo>
                      <a:pt x="10080" y="4154"/>
                    </a:lnTo>
                    <a:lnTo>
                      <a:pt x="10080" y="4985"/>
                    </a:lnTo>
                    <a:lnTo>
                      <a:pt x="8640" y="5815"/>
                    </a:lnTo>
                    <a:lnTo>
                      <a:pt x="8640" y="5815"/>
                    </a:lnTo>
                    <a:lnTo>
                      <a:pt x="7200" y="6646"/>
                    </a:lnTo>
                    <a:lnTo>
                      <a:pt x="7200" y="7477"/>
                    </a:lnTo>
                    <a:lnTo>
                      <a:pt x="5760" y="8308"/>
                    </a:lnTo>
                    <a:lnTo>
                      <a:pt x="5760" y="9969"/>
                    </a:lnTo>
                    <a:lnTo>
                      <a:pt x="4320" y="11631"/>
                    </a:lnTo>
                    <a:lnTo>
                      <a:pt x="2880" y="12462"/>
                    </a:lnTo>
                    <a:lnTo>
                      <a:pt x="2880" y="14123"/>
                    </a:lnTo>
                    <a:lnTo>
                      <a:pt x="1440" y="17446"/>
                    </a:lnTo>
                    <a:lnTo>
                      <a:pt x="0" y="19938"/>
                    </a:lnTo>
                    <a:lnTo>
                      <a:pt x="0" y="19938"/>
                    </a:lnTo>
                    <a:lnTo>
                      <a:pt x="7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31" name="Shape 5531"/>
              <p:cNvSpPr/>
              <p:nvPr/>
            </p:nvSpPr>
            <p:spPr>
              <a:xfrm>
                <a:off x="552450" y="992187"/>
                <a:ext cx="23813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" y="21600"/>
                    </a:moveTo>
                    <a:lnTo>
                      <a:pt x="1440" y="21600"/>
                    </a:lnTo>
                    <a:lnTo>
                      <a:pt x="2880" y="20769"/>
                    </a:lnTo>
                    <a:lnTo>
                      <a:pt x="4320" y="20769"/>
                    </a:lnTo>
                    <a:lnTo>
                      <a:pt x="5760" y="20769"/>
                    </a:lnTo>
                    <a:lnTo>
                      <a:pt x="7200" y="19938"/>
                    </a:lnTo>
                    <a:lnTo>
                      <a:pt x="7200" y="19108"/>
                    </a:lnTo>
                    <a:lnTo>
                      <a:pt x="8640" y="19108"/>
                    </a:lnTo>
                    <a:lnTo>
                      <a:pt x="10080" y="18277"/>
                    </a:lnTo>
                    <a:lnTo>
                      <a:pt x="10080" y="18277"/>
                    </a:lnTo>
                    <a:lnTo>
                      <a:pt x="11520" y="17446"/>
                    </a:lnTo>
                    <a:lnTo>
                      <a:pt x="11520" y="16615"/>
                    </a:lnTo>
                    <a:lnTo>
                      <a:pt x="12960" y="16615"/>
                    </a:lnTo>
                    <a:lnTo>
                      <a:pt x="12960" y="15785"/>
                    </a:lnTo>
                    <a:lnTo>
                      <a:pt x="14400" y="14954"/>
                    </a:lnTo>
                    <a:lnTo>
                      <a:pt x="14400" y="14123"/>
                    </a:lnTo>
                    <a:lnTo>
                      <a:pt x="15840" y="13292"/>
                    </a:lnTo>
                    <a:lnTo>
                      <a:pt x="15840" y="12462"/>
                    </a:lnTo>
                    <a:lnTo>
                      <a:pt x="17280" y="11631"/>
                    </a:lnTo>
                    <a:lnTo>
                      <a:pt x="17280" y="9969"/>
                    </a:lnTo>
                    <a:lnTo>
                      <a:pt x="18720" y="8308"/>
                    </a:lnTo>
                    <a:lnTo>
                      <a:pt x="18720" y="6646"/>
                    </a:lnTo>
                    <a:lnTo>
                      <a:pt x="20160" y="4154"/>
                    </a:lnTo>
                    <a:lnTo>
                      <a:pt x="21600" y="1662"/>
                    </a:lnTo>
                    <a:lnTo>
                      <a:pt x="14400" y="0"/>
                    </a:lnTo>
                    <a:lnTo>
                      <a:pt x="12960" y="2492"/>
                    </a:lnTo>
                    <a:lnTo>
                      <a:pt x="11520" y="5815"/>
                    </a:lnTo>
                    <a:lnTo>
                      <a:pt x="11520" y="7477"/>
                    </a:lnTo>
                    <a:lnTo>
                      <a:pt x="10080" y="8308"/>
                    </a:lnTo>
                    <a:lnTo>
                      <a:pt x="8640" y="9969"/>
                    </a:lnTo>
                    <a:lnTo>
                      <a:pt x="8640" y="10800"/>
                    </a:lnTo>
                    <a:lnTo>
                      <a:pt x="8640" y="11631"/>
                    </a:lnTo>
                    <a:lnTo>
                      <a:pt x="7200" y="12462"/>
                    </a:lnTo>
                    <a:lnTo>
                      <a:pt x="7200" y="12462"/>
                    </a:lnTo>
                    <a:lnTo>
                      <a:pt x="7200" y="13292"/>
                    </a:lnTo>
                    <a:lnTo>
                      <a:pt x="5760" y="14123"/>
                    </a:lnTo>
                    <a:lnTo>
                      <a:pt x="5760" y="14123"/>
                    </a:lnTo>
                    <a:lnTo>
                      <a:pt x="4320" y="14954"/>
                    </a:lnTo>
                    <a:lnTo>
                      <a:pt x="4320" y="14954"/>
                    </a:lnTo>
                    <a:lnTo>
                      <a:pt x="4320" y="15785"/>
                    </a:lnTo>
                    <a:lnTo>
                      <a:pt x="2880" y="15785"/>
                    </a:lnTo>
                    <a:lnTo>
                      <a:pt x="2880" y="15785"/>
                    </a:lnTo>
                    <a:lnTo>
                      <a:pt x="2880" y="16615"/>
                    </a:lnTo>
                    <a:lnTo>
                      <a:pt x="1440" y="16615"/>
                    </a:lnTo>
                    <a:lnTo>
                      <a:pt x="1440" y="16615"/>
                    </a:lnTo>
                    <a:lnTo>
                      <a:pt x="0" y="16615"/>
                    </a:lnTo>
                    <a:lnTo>
                      <a:pt x="0" y="16615"/>
                    </a:lnTo>
                    <a:lnTo>
                      <a:pt x="0" y="16615"/>
                    </a:lnTo>
                    <a:lnTo>
                      <a:pt x="144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32" name="Shape 5532"/>
              <p:cNvSpPr/>
              <p:nvPr/>
            </p:nvSpPr>
            <p:spPr>
              <a:xfrm>
                <a:off x="515937" y="1004887"/>
                <a:ext cx="38101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600"/>
                    </a:moveTo>
                    <a:lnTo>
                      <a:pt x="0" y="3600"/>
                    </a:lnTo>
                    <a:lnTo>
                      <a:pt x="900" y="4800"/>
                    </a:lnTo>
                    <a:lnTo>
                      <a:pt x="1800" y="7200"/>
                    </a:lnTo>
                    <a:lnTo>
                      <a:pt x="2700" y="8400"/>
                    </a:lnTo>
                    <a:lnTo>
                      <a:pt x="4500" y="9600"/>
                    </a:lnTo>
                    <a:lnTo>
                      <a:pt x="5400" y="12000"/>
                    </a:lnTo>
                    <a:lnTo>
                      <a:pt x="7200" y="13200"/>
                    </a:lnTo>
                    <a:lnTo>
                      <a:pt x="7200" y="14400"/>
                    </a:lnTo>
                    <a:lnTo>
                      <a:pt x="8100" y="14400"/>
                    </a:lnTo>
                    <a:lnTo>
                      <a:pt x="9000" y="15600"/>
                    </a:lnTo>
                    <a:lnTo>
                      <a:pt x="9900" y="15600"/>
                    </a:lnTo>
                    <a:lnTo>
                      <a:pt x="9900" y="16800"/>
                    </a:lnTo>
                    <a:lnTo>
                      <a:pt x="10800" y="16800"/>
                    </a:lnTo>
                    <a:lnTo>
                      <a:pt x="11700" y="18000"/>
                    </a:lnTo>
                    <a:lnTo>
                      <a:pt x="12600" y="18000"/>
                    </a:lnTo>
                    <a:lnTo>
                      <a:pt x="13500" y="19200"/>
                    </a:lnTo>
                    <a:lnTo>
                      <a:pt x="13500" y="19200"/>
                    </a:lnTo>
                    <a:lnTo>
                      <a:pt x="14400" y="20400"/>
                    </a:lnTo>
                    <a:lnTo>
                      <a:pt x="15300" y="20400"/>
                    </a:lnTo>
                    <a:lnTo>
                      <a:pt x="16200" y="20400"/>
                    </a:lnTo>
                    <a:lnTo>
                      <a:pt x="17100" y="21600"/>
                    </a:lnTo>
                    <a:lnTo>
                      <a:pt x="18000" y="21600"/>
                    </a:lnTo>
                    <a:lnTo>
                      <a:pt x="18900" y="21600"/>
                    </a:lnTo>
                    <a:lnTo>
                      <a:pt x="19800" y="21600"/>
                    </a:lnTo>
                    <a:lnTo>
                      <a:pt x="19800" y="21600"/>
                    </a:lnTo>
                    <a:lnTo>
                      <a:pt x="20700" y="21600"/>
                    </a:lnTo>
                    <a:lnTo>
                      <a:pt x="21600" y="21600"/>
                    </a:lnTo>
                    <a:lnTo>
                      <a:pt x="20700" y="14400"/>
                    </a:lnTo>
                    <a:lnTo>
                      <a:pt x="19800" y="14400"/>
                    </a:lnTo>
                    <a:lnTo>
                      <a:pt x="19800" y="14400"/>
                    </a:lnTo>
                    <a:lnTo>
                      <a:pt x="19800" y="14400"/>
                    </a:lnTo>
                    <a:lnTo>
                      <a:pt x="18900" y="14400"/>
                    </a:lnTo>
                    <a:lnTo>
                      <a:pt x="18900" y="14400"/>
                    </a:lnTo>
                    <a:lnTo>
                      <a:pt x="18000" y="14400"/>
                    </a:lnTo>
                    <a:lnTo>
                      <a:pt x="17100" y="14400"/>
                    </a:lnTo>
                    <a:lnTo>
                      <a:pt x="17100" y="14400"/>
                    </a:lnTo>
                    <a:lnTo>
                      <a:pt x="16200" y="14400"/>
                    </a:lnTo>
                    <a:lnTo>
                      <a:pt x="16200" y="14400"/>
                    </a:lnTo>
                    <a:lnTo>
                      <a:pt x="15300" y="13200"/>
                    </a:lnTo>
                    <a:lnTo>
                      <a:pt x="14400" y="13200"/>
                    </a:lnTo>
                    <a:lnTo>
                      <a:pt x="14400" y="12000"/>
                    </a:lnTo>
                    <a:lnTo>
                      <a:pt x="13500" y="12000"/>
                    </a:lnTo>
                    <a:lnTo>
                      <a:pt x="12600" y="12000"/>
                    </a:lnTo>
                    <a:lnTo>
                      <a:pt x="12600" y="10800"/>
                    </a:lnTo>
                    <a:lnTo>
                      <a:pt x="11700" y="10800"/>
                    </a:lnTo>
                    <a:lnTo>
                      <a:pt x="10800" y="9600"/>
                    </a:lnTo>
                    <a:lnTo>
                      <a:pt x="10800" y="8400"/>
                    </a:lnTo>
                    <a:lnTo>
                      <a:pt x="9900" y="8400"/>
                    </a:lnTo>
                    <a:lnTo>
                      <a:pt x="9000" y="7200"/>
                    </a:lnTo>
                    <a:lnTo>
                      <a:pt x="8100" y="4800"/>
                    </a:lnTo>
                    <a:lnTo>
                      <a:pt x="6300" y="3600"/>
                    </a:lnTo>
                    <a:lnTo>
                      <a:pt x="5400" y="2400"/>
                    </a:lnTo>
                    <a:lnTo>
                      <a:pt x="4500" y="120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0" y="3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33" name="Shape 5533"/>
              <p:cNvSpPr/>
              <p:nvPr/>
            </p:nvSpPr>
            <p:spPr>
              <a:xfrm>
                <a:off x="485775" y="981075"/>
                <a:ext cx="36513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39" y="6000"/>
                    </a:moveTo>
                    <a:lnTo>
                      <a:pt x="939" y="6000"/>
                    </a:lnTo>
                    <a:lnTo>
                      <a:pt x="939" y="6000"/>
                    </a:lnTo>
                    <a:lnTo>
                      <a:pt x="1878" y="6000"/>
                    </a:lnTo>
                    <a:lnTo>
                      <a:pt x="1878" y="6000"/>
                    </a:lnTo>
                    <a:lnTo>
                      <a:pt x="2817" y="6000"/>
                    </a:lnTo>
                    <a:lnTo>
                      <a:pt x="2817" y="6000"/>
                    </a:lnTo>
                    <a:lnTo>
                      <a:pt x="3757" y="6000"/>
                    </a:lnTo>
                    <a:lnTo>
                      <a:pt x="3757" y="7200"/>
                    </a:lnTo>
                    <a:lnTo>
                      <a:pt x="4696" y="7200"/>
                    </a:lnTo>
                    <a:lnTo>
                      <a:pt x="4696" y="7200"/>
                    </a:lnTo>
                    <a:lnTo>
                      <a:pt x="5635" y="7200"/>
                    </a:lnTo>
                    <a:lnTo>
                      <a:pt x="5635" y="7200"/>
                    </a:lnTo>
                    <a:lnTo>
                      <a:pt x="6574" y="8400"/>
                    </a:lnTo>
                    <a:lnTo>
                      <a:pt x="6574" y="8400"/>
                    </a:lnTo>
                    <a:lnTo>
                      <a:pt x="7513" y="9600"/>
                    </a:lnTo>
                    <a:lnTo>
                      <a:pt x="8452" y="9600"/>
                    </a:lnTo>
                    <a:lnTo>
                      <a:pt x="8452" y="10800"/>
                    </a:lnTo>
                    <a:lnTo>
                      <a:pt x="10330" y="12000"/>
                    </a:lnTo>
                    <a:lnTo>
                      <a:pt x="11270" y="13200"/>
                    </a:lnTo>
                    <a:lnTo>
                      <a:pt x="12209" y="14400"/>
                    </a:lnTo>
                    <a:lnTo>
                      <a:pt x="13148" y="15600"/>
                    </a:lnTo>
                    <a:lnTo>
                      <a:pt x="15965" y="19200"/>
                    </a:lnTo>
                    <a:lnTo>
                      <a:pt x="17843" y="21600"/>
                    </a:lnTo>
                    <a:lnTo>
                      <a:pt x="21600" y="18000"/>
                    </a:lnTo>
                    <a:lnTo>
                      <a:pt x="19722" y="14400"/>
                    </a:lnTo>
                    <a:lnTo>
                      <a:pt x="16904" y="12000"/>
                    </a:lnTo>
                    <a:lnTo>
                      <a:pt x="15965" y="9600"/>
                    </a:lnTo>
                    <a:lnTo>
                      <a:pt x="15026" y="8400"/>
                    </a:lnTo>
                    <a:lnTo>
                      <a:pt x="13148" y="7200"/>
                    </a:lnTo>
                    <a:lnTo>
                      <a:pt x="12209" y="4800"/>
                    </a:lnTo>
                    <a:lnTo>
                      <a:pt x="11270" y="4800"/>
                    </a:lnTo>
                    <a:lnTo>
                      <a:pt x="10330" y="3600"/>
                    </a:lnTo>
                    <a:lnTo>
                      <a:pt x="10330" y="3600"/>
                    </a:lnTo>
                    <a:lnTo>
                      <a:pt x="9391" y="2400"/>
                    </a:lnTo>
                    <a:lnTo>
                      <a:pt x="8452" y="2400"/>
                    </a:lnTo>
                    <a:lnTo>
                      <a:pt x="7513" y="1200"/>
                    </a:lnTo>
                    <a:lnTo>
                      <a:pt x="6574" y="1200"/>
                    </a:lnTo>
                    <a:lnTo>
                      <a:pt x="6574" y="1200"/>
                    </a:lnTo>
                    <a:lnTo>
                      <a:pt x="5635" y="0"/>
                    </a:lnTo>
                    <a:lnTo>
                      <a:pt x="4696" y="0"/>
                    </a:lnTo>
                    <a:lnTo>
                      <a:pt x="3757" y="0"/>
                    </a:lnTo>
                    <a:lnTo>
                      <a:pt x="2817" y="0"/>
                    </a:lnTo>
                    <a:lnTo>
                      <a:pt x="1878" y="0"/>
                    </a:lnTo>
                    <a:lnTo>
                      <a:pt x="939" y="0"/>
                    </a:lnTo>
                    <a:lnTo>
                      <a:pt x="939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939" y="6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34" name="Shape 5534"/>
              <p:cNvSpPr/>
              <p:nvPr/>
            </p:nvSpPr>
            <p:spPr>
              <a:xfrm>
                <a:off x="463550" y="981075"/>
                <a:ext cx="238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200" y="21600"/>
                    </a:moveTo>
                    <a:lnTo>
                      <a:pt x="7200" y="21600"/>
                    </a:lnTo>
                    <a:lnTo>
                      <a:pt x="7200" y="20736"/>
                    </a:lnTo>
                    <a:lnTo>
                      <a:pt x="8640" y="19008"/>
                    </a:lnTo>
                    <a:lnTo>
                      <a:pt x="8640" y="17280"/>
                    </a:lnTo>
                    <a:lnTo>
                      <a:pt x="8640" y="16416"/>
                    </a:lnTo>
                    <a:lnTo>
                      <a:pt x="10080" y="14688"/>
                    </a:lnTo>
                    <a:lnTo>
                      <a:pt x="10080" y="12960"/>
                    </a:lnTo>
                    <a:lnTo>
                      <a:pt x="11520" y="12960"/>
                    </a:lnTo>
                    <a:lnTo>
                      <a:pt x="11520" y="12096"/>
                    </a:lnTo>
                    <a:lnTo>
                      <a:pt x="11520" y="11232"/>
                    </a:lnTo>
                    <a:lnTo>
                      <a:pt x="12960" y="10368"/>
                    </a:lnTo>
                    <a:lnTo>
                      <a:pt x="12960" y="10368"/>
                    </a:lnTo>
                    <a:lnTo>
                      <a:pt x="12960" y="9504"/>
                    </a:lnTo>
                    <a:lnTo>
                      <a:pt x="14400" y="8640"/>
                    </a:lnTo>
                    <a:lnTo>
                      <a:pt x="14400" y="8640"/>
                    </a:lnTo>
                    <a:lnTo>
                      <a:pt x="14400" y="7776"/>
                    </a:lnTo>
                    <a:lnTo>
                      <a:pt x="15840" y="6912"/>
                    </a:lnTo>
                    <a:lnTo>
                      <a:pt x="15840" y="6912"/>
                    </a:lnTo>
                    <a:lnTo>
                      <a:pt x="17280" y="6048"/>
                    </a:lnTo>
                    <a:lnTo>
                      <a:pt x="17280" y="6048"/>
                    </a:lnTo>
                    <a:lnTo>
                      <a:pt x="17280" y="6048"/>
                    </a:lnTo>
                    <a:lnTo>
                      <a:pt x="18720" y="5184"/>
                    </a:lnTo>
                    <a:lnTo>
                      <a:pt x="18720" y="5184"/>
                    </a:lnTo>
                    <a:lnTo>
                      <a:pt x="20160" y="5184"/>
                    </a:lnTo>
                    <a:lnTo>
                      <a:pt x="20160" y="5184"/>
                    </a:ln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20160" y="0"/>
                    </a:lnTo>
                    <a:lnTo>
                      <a:pt x="18720" y="0"/>
                    </a:lnTo>
                    <a:lnTo>
                      <a:pt x="17280" y="864"/>
                    </a:lnTo>
                    <a:lnTo>
                      <a:pt x="15840" y="864"/>
                    </a:lnTo>
                    <a:lnTo>
                      <a:pt x="14400" y="864"/>
                    </a:lnTo>
                    <a:lnTo>
                      <a:pt x="14400" y="1728"/>
                    </a:lnTo>
                    <a:lnTo>
                      <a:pt x="12960" y="2592"/>
                    </a:lnTo>
                    <a:lnTo>
                      <a:pt x="11520" y="2592"/>
                    </a:lnTo>
                    <a:lnTo>
                      <a:pt x="11520" y="3456"/>
                    </a:lnTo>
                    <a:lnTo>
                      <a:pt x="10080" y="3456"/>
                    </a:lnTo>
                    <a:lnTo>
                      <a:pt x="10080" y="4320"/>
                    </a:lnTo>
                    <a:lnTo>
                      <a:pt x="8640" y="5184"/>
                    </a:lnTo>
                    <a:lnTo>
                      <a:pt x="8640" y="6048"/>
                    </a:lnTo>
                    <a:lnTo>
                      <a:pt x="7200" y="6048"/>
                    </a:lnTo>
                    <a:lnTo>
                      <a:pt x="5760" y="6912"/>
                    </a:lnTo>
                    <a:lnTo>
                      <a:pt x="5760" y="7776"/>
                    </a:lnTo>
                    <a:lnTo>
                      <a:pt x="5760" y="8640"/>
                    </a:lnTo>
                    <a:lnTo>
                      <a:pt x="4320" y="9504"/>
                    </a:lnTo>
                    <a:lnTo>
                      <a:pt x="4320" y="10368"/>
                    </a:lnTo>
                    <a:lnTo>
                      <a:pt x="4320" y="11232"/>
                    </a:lnTo>
                    <a:lnTo>
                      <a:pt x="2880" y="11232"/>
                    </a:lnTo>
                    <a:lnTo>
                      <a:pt x="2880" y="12960"/>
                    </a:lnTo>
                    <a:lnTo>
                      <a:pt x="1440" y="14688"/>
                    </a:lnTo>
                    <a:lnTo>
                      <a:pt x="1440" y="16416"/>
                    </a:lnTo>
                    <a:lnTo>
                      <a:pt x="0" y="18144"/>
                    </a:lnTo>
                    <a:lnTo>
                      <a:pt x="0" y="19872"/>
                    </a:lnTo>
                    <a:lnTo>
                      <a:pt x="0" y="20736"/>
                    </a:lnTo>
                    <a:lnTo>
                      <a:pt x="0" y="20736"/>
                    </a:lnTo>
                    <a:lnTo>
                      <a:pt x="7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35" name="Shape 5535"/>
              <p:cNvSpPr/>
              <p:nvPr/>
            </p:nvSpPr>
            <p:spPr>
              <a:xfrm>
                <a:off x="450850" y="1019175"/>
                <a:ext cx="2063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323" y="21600"/>
                    </a:moveTo>
                    <a:lnTo>
                      <a:pt x="3323" y="21600"/>
                    </a:lnTo>
                    <a:lnTo>
                      <a:pt x="3323" y="21600"/>
                    </a:lnTo>
                    <a:lnTo>
                      <a:pt x="4985" y="20736"/>
                    </a:lnTo>
                    <a:lnTo>
                      <a:pt x="6646" y="20736"/>
                    </a:lnTo>
                    <a:lnTo>
                      <a:pt x="8308" y="19872"/>
                    </a:lnTo>
                    <a:lnTo>
                      <a:pt x="8308" y="19872"/>
                    </a:lnTo>
                    <a:lnTo>
                      <a:pt x="9969" y="19008"/>
                    </a:lnTo>
                    <a:lnTo>
                      <a:pt x="11631" y="19008"/>
                    </a:lnTo>
                    <a:lnTo>
                      <a:pt x="11631" y="18144"/>
                    </a:lnTo>
                    <a:lnTo>
                      <a:pt x="13292" y="17280"/>
                    </a:lnTo>
                    <a:lnTo>
                      <a:pt x="13292" y="17280"/>
                    </a:lnTo>
                    <a:lnTo>
                      <a:pt x="14954" y="16416"/>
                    </a:lnTo>
                    <a:lnTo>
                      <a:pt x="14954" y="15552"/>
                    </a:lnTo>
                    <a:lnTo>
                      <a:pt x="14954" y="14688"/>
                    </a:lnTo>
                    <a:lnTo>
                      <a:pt x="14954" y="14688"/>
                    </a:lnTo>
                    <a:lnTo>
                      <a:pt x="16615" y="13824"/>
                    </a:lnTo>
                    <a:lnTo>
                      <a:pt x="16615" y="12960"/>
                    </a:lnTo>
                    <a:lnTo>
                      <a:pt x="16615" y="12096"/>
                    </a:lnTo>
                    <a:lnTo>
                      <a:pt x="18277" y="11232"/>
                    </a:lnTo>
                    <a:lnTo>
                      <a:pt x="18277" y="10368"/>
                    </a:lnTo>
                    <a:lnTo>
                      <a:pt x="18277" y="10368"/>
                    </a:lnTo>
                    <a:lnTo>
                      <a:pt x="18277" y="8640"/>
                    </a:lnTo>
                    <a:lnTo>
                      <a:pt x="19938" y="6912"/>
                    </a:lnTo>
                    <a:lnTo>
                      <a:pt x="19938" y="4320"/>
                    </a:lnTo>
                    <a:lnTo>
                      <a:pt x="21600" y="864"/>
                    </a:lnTo>
                    <a:lnTo>
                      <a:pt x="13292" y="0"/>
                    </a:lnTo>
                    <a:lnTo>
                      <a:pt x="11631" y="3456"/>
                    </a:lnTo>
                    <a:lnTo>
                      <a:pt x="9969" y="6048"/>
                    </a:lnTo>
                    <a:lnTo>
                      <a:pt x="9969" y="7776"/>
                    </a:lnTo>
                    <a:lnTo>
                      <a:pt x="9969" y="9504"/>
                    </a:lnTo>
                    <a:lnTo>
                      <a:pt x="9969" y="9504"/>
                    </a:lnTo>
                    <a:lnTo>
                      <a:pt x="8308" y="10368"/>
                    </a:lnTo>
                    <a:lnTo>
                      <a:pt x="8308" y="11232"/>
                    </a:lnTo>
                    <a:lnTo>
                      <a:pt x="8308" y="11232"/>
                    </a:lnTo>
                    <a:lnTo>
                      <a:pt x="8308" y="12096"/>
                    </a:lnTo>
                    <a:lnTo>
                      <a:pt x="8308" y="12960"/>
                    </a:lnTo>
                    <a:lnTo>
                      <a:pt x="6646" y="12960"/>
                    </a:lnTo>
                    <a:lnTo>
                      <a:pt x="6646" y="13824"/>
                    </a:lnTo>
                    <a:lnTo>
                      <a:pt x="6646" y="14688"/>
                    </a:lnTo>
                    <a:lnTo>
                      <a:pt x="4985" y="14688"/>
                    </a:lnTo>
                    <a:lnTo>
                      <a:pt x="4985" y="14688"/>
                    </a:lnTo>
                    <a:lnTo>
                      <a:pt x="4985" y="15552"/>
                    </a:lnTo>
                    <a:lnTo>
                      <a:pt x="4985" y="15552"/>
                    </a:lnTo>
                    <a:lnTo>
                      <a:pt x="3323" y="15552"/>
                    </a:lnTo>
                    <a:lnTo>
                      <a:pt x="3323" y="16416"/>
                    </a:lnTo>
                    <a:lnTo>
                      <a:pt x="3323" y="16416"/>
                    </a:lnTo>
                    <a:lnTo>
                      <a:pt x="1662" y="16416"/>
                    </a:lnTo>
                    <a:lnTo>
                      <a:pt x="1662" y="17280"/>
                    </a:lnTo>
                    <a:lnTo>
                      <a:pt x="1662" y="17280"/>
                    </a:lnTo>
                    <a:lnTo>
                      <a:pt x="0" y="17280"/>
                    </a:lnTo>
                    <a:lnTo>
                      <a:pt x="0" y="17280"/>
                    </a:lnTo>
                    <a:lnTo>
                      <a:pt x="3323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36" name="Shape 5536"/>
              <p:cNvSpPr/>
              <p:nvPr/>
            </p:nvSpPr>
            <p:spPr>
              <a:xfrm>
                <a:off x="415925" y="1030287"/>
                <a:ext cx="38100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4800"/>
                    </a:moveTo>
                    <a:lnTo>
                      <a:pt x="0" y="4800"/>
                    </a:lnTo>
                    <a:lnTo>
                      <a:pt x="2700" y="7200"/>
                    </a:lnTo>
                    <a:lnTo>
                      <a:pt x="4500" y="10800"/>
                    </a:lnTo>
                    <a:lnTo>
                      <a:pt x="6300" y="12000"/>
                    </a:lnTo>
                    <a:lnTo>
                      <a:pt x="7200" y="13200"/>
                    </a:lnTo>
                    <a:lnTo>
                      <a:pt x="8100" y="15600"/>
                    </a:lnTo>
                    <a:lnTo>
                      <a:pt x="9900" y="16800"/>
                    </a:lnTo>
                    <a:lnTo>
                      <a:pt x="10800" y="16800"/>
                    </a:lnTo>
                    <a:lnTo>
                      <a:pt x="10800" y="18000"/>
                    </a:lnTo>
                    <a:lnTo>
                      <a:pt x="11700" y="18000"/>
                    </a:lnTo>
                    <a:lnTo>
                      <a:pt x="12600" y="19200"/>
                    </a:lnTo>
                    <a:lnTo>
                      <a:pt x="13500" y="19200"/>
                    </a:lnTo>
                    <a:lnTo>
                      <a:pt x="13500" y="20400"/>
                    </a:lnTo>
                    <a:lnTo>
                      <a:pt x="14400" y="20400"/>
                    </a:lnTo>
                    <a:lnTo>
                      <a:pt x="15300" y="20400"/>
                    </a:lnTo>
                    <a:lnTo>
                      <a:pt x="16200" y="21600"/>
                    </a:lnTo>
                    <a:lnTo>
                      <a:pt x="16200" y="21600"/>
                    </a:lnTo>
                    <a:lnTo>
                      <a:pt x="17100" y="21600"/>
                    </a:lnTo>
                    <a:lnTo>
                      <a:pt x="18000" y="21600"/>
                    </a:lnTo>
                    <a:lnTo>
                      <a:pt x="18900" y="21600"/>
                    </a:lnTo>
                    <a:lnTo>
                      <a:pt x="19800" y="21600"/>
                    </a:lnTo>
                    <a:lnTo>
                      <a:pt x="20700" y="21600"/>
                    </a:lnTo>
                    <a:lnTo>
                      <a:pt x="21600" y="21600"/>
                    </a:lnTo>
                    <a:lnTo>
                      <a:pt x="19800" y="15600"/>
                    </a:lnTo>
                    <a:lnTo>
                      <a:pt x="19800" y="15600"/>
                    </a:lnTo>
                    <a:lnTo>
                      <a:pt x="19800" y="15600"/>
                    </a:lnTo>
                    <a:lnTo>
                      <a:pt x="18900" y="15600"/>
                    </a:lnTo>
                    <a:lnTo>
                      <a:pt x="18900" y="15600"/>
                    </a:lnTo>
                    <a:lnTo>
                      <a:pt x="18000" y="15600"/>
                    </a:lnTo>
                    <a:lnTo>
                      <a:pt x="18000" y="15600"/>
                    </a:lnTo>
                    <a:lnTo>
                      <a:pt x="17100" y="15600"/>
                    </a:lnTo>
                    <a:lnTo>
                      <a:pt x="17100" y="14400"/>
                    </a:lnTo>
                    <a:lnTo>
                      <a:pt x="16200" y="14400"/>
                    </a:lnTo>
                    <a:lnTo>
                      <a:pt x="16200" y="14400"/>
                    </a:lnTo>
                    <a:lnTo>
                      <a:pt x="15300" y="13200"/>
                    </a:lnTo>
                    <a:lnTo>
                      <a:pt x="14400" y="13200"/>
                    </a:lnTo>
                    <a:lnTo>
                      <a:pt x="14400" y="13200"/>
                    </a:lnTo>
                    <a:lnTo>
                      <a:pt x="13500" y="12000"/>
                    </a:lnTo>
                    <a:lnTo>
                      <a:pt x="13500" y="12000"/>
                    </a:lnTo>
                    <a:lnTo>
                      <a:pt x="12600" y="12000"/>
                    </a:lnTo>
                    <a:lnTo>
                      <a:pt x="11700" y="9600"/>
                    </a:lnTo>
                    <a:lnTo>
                      <a:pt x="10800" y="8400"/>
                    </a:lnTo>
                    <a:lnTo>
                      <a:pt x="9000" y="7200"/>
                    </a:lnTo>
                    <a:lnTo>
                      <a:pt x="8100" y="6000"/>
                    </a:lnTo>
                    <a:lnTo>
                      <a:pt x="5400" y="240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0" y="4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37" name="Shape 5537"/>
              <p:cNvSpPr/>
              <p:nvPr/>
            </p:nvSpPr>
            <p:spPr>
              <a:xfrm>
                <a:off x="384175" y="1006475"/>
                <a:ext cx="38100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00" y="5684"/>
                    </a:moveTo>
                    <a:lnTo>
                      <a:pt x="1800" y="5684"/>
                    </a:lnTo>
                    <a:lnTo>
                      <a:pt x="1800" y="5684"/>
                    </a:lnTo>
                    <a:lnTo>
                      <a:pt x="2700" y="5684"/>
                    </a:lnTo>
                    <a:lnTo>
                      <a:pt x="2700" y="5684"/>
                    </a:lnTo>
                    <a:lnTo>
                      <a:pt x="2700" y="5684"/>
                    </a:lnTo>
                    <a:lnTo>
                      <a:pt x="3600" y="5684"/>
                    </a:lnTo>
                    <a:lnTo>
                      <a:pt x="3600" y="6821"/>
                    </a:lnTo>
                    <a:lnTo>
                      <a:pt x="4500" y="6821"/>
                    </a:lnTo>
                    <a:lnTo>
                      <a:pt x="5400" y="6821"/>
                    </a:lnTo>
                    <a:lnTo>
                      <a:pt x="5400" y="6821"/>
                    </a:lnTo>
                    <a:lnTo>
                      <a:pt x="6300" y="6821"/>
                    </a:lnTo>
                    <a:lnTo>
                      <a:pt x="6300" y="7958"/>
                    </a:lnTo>
                    <a:lnTo>
                      <a:pt x="7200" y="7958"/>
                    </a:lnTo>
                    <a:lnTo>
                      <a:pt x="7200" y="7958"/>
                    </a:lnTo>
                    <a:lnTo>
                      <a:pt x="8100" y="9095"/>
                    </a:lnTo>
                    <a:lnTo>
                      <a:pt x="9000" y="9095"/>
                    </a:lnTo>
                    <a:lnTo>
                      <a:pt x="9000" y="10232"/>
                    </a:lnTo>
                    <a:lnTo>
                      <a:pt x="9900" y="11368"/>
                    </a:lnTo>
                    <a:lnTo>
                      <a:pt x="11700" y="12505"/>
                    </a:lnTo>
                    <a:lnTo>
                      <a:pt x="12600" y="13642"/>
                    </a:lnTo>
                    <a:lnTo>
                      <a:pt x="13500" y="14779"/>
                    </a:lnTo>
                    <a:lnTo>
                      <a:pt x="16200" y="18189"/>
                    </a:lnTo>
                    <a:lnTo>
                      <a:pt x="18000" y="21600"/>
                    </a:lnTo>
                    <a:lnTo>
                      <a:pt x="21600" y="17053"/>
                    </a:lnTo>
                    <a:lnTo>
                      <a:pt x="19800" y="13642"/>
                    </a:lnTo>
                    <a:lnTo>
                      <a:pt x="17100" y="11368"/>
                    </a:lnTo>
                    <a:lnTo>
                      <a:pt x="16200" y="9095"/>
                    </a:lnTo>
                    <a:lnTo>
                      <a:pt x="14400" y="7958"/>
                    </a:lnTo>
                    <a:lnTo>
                      <a:pt x="13500" y="6821"/>
                    </a:lnTo>
                    <a:lnTo>
                      <a:pt x="11700" y="5684"/>
                    </a:lnTo>
                    <a:lnTo>
                      <a:pt x="11700" y="4547"/>
                    </a:lnTo>
                    <a:lnTo>
                      <a:pt x="10800" y="3411"/>
                    </a:lnTo>
                    <a:lnTo>
                      <a:pt x="9900" y="3411"/>
                    </a:lnTo>
                    <a:lnTo>
                      <a:pt x="9900" y="2274"/>
                    </a:lnTo>
                    <a:lnTo>
                      <a:pt x="9000" y="2274"/>
                    </a:lnTo>
                    <a:lnTo>
                      <a:pt x="8100" y="2274"/>
                    </a:lnTo>
                    <a:lnTo>
                      <a:pt x="7200" y="1137"/>
                    </a:lnTo>
                    <a:lnTo>
                      <a:pt x="6300" y="1137"/>
                    </a:lnTo>
                    <a:lnTo>
                      <a:pt x="6300" y="0"/>
                    </a:lnTo>
                    <a:lnTo>
                      <a:pt x="5400" y="0"/>
                    </a:lnTo>
                    <a:lnTo>
                      <a:pt x="4500" y="0"/>
                    </a:lnTo>
                    <a:lnTo>
                      <a:pt x="3600" y="0"/>
                    </a:lnTo>
                    <a:lnTo>
                      <a:pt x="2700" y="0"/>
                    </a:lnTo>
                    <a:lnTo>
                      <a:pt x="1800" y="0"/>
                    </a:lnTo>
                    <a:lnTo>
                      <a:pt x="90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800" y="568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38" name="Shape 5538"/>
              <p:cNvSpPr/>
              <p:nvPr/>
            </p:nvSpPr>
            <p:spPr>
              <a:xfrm>
                <a:off x="361950" y="1006475"/>
                <a:ext cx="25400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100" y="21600"/>
                    </a:moveTo>
                    <a:lnTo>
                      <a:pt x="8100" y="21600"/>
                    </a:lnTo>
                    <a:lnTo>
                      <a:pt x="9450" y="18277"/>
                    </a:lnTo>
                    <a:lnTo>
                      <a:pt x="10800" y="14954"/>
                    </a:lnTo>
                    <a:lnTo>
                      <a:pt x="10800" y="13292"/>
                    </a:lnTo>
                    <a:lnTo>
                      <a:pt x="12150" y="12462"/>
                    </a:lnTo>
                    <a:lnTo>
                      <a:pt x="12150" y="10800"/>
                    </a:lnTo>
                    <a:lnTo>
                      <a:pt x="13500" y="9969"/>
                    </a:lnTo>
                    <a:lnTo>
                      <a:pt x="13500" y="9138"/>
                    </a:lnTo>
                    <a:lnTo>
                      <a:pt x="14850" y="9138"/>
                    </a:lnTo>
                    <a:lnTo>
                      <a:pt x="14850" y="8308"/>
                    </a:lnTo>
                    <a:lnTo>
                      <a:pt x="14850" y="7477"/>
                    </a:lnTo>
                    <a:lnTo>
                      <a:pt x="16200" y="7477"/>
                    </a:lnTo>
                    <a:lnTo>
                      <a:pt x="16200" y="6646"/>
                    </a:lnTo>
                    <a:lnTo>
                      <a:pt x="16200" y="6646"/>
                    </a:lnTo>
                    <a:lnTo>
                      <a:pt x="17550" y="5815"/>
                    </a:lnTo>
                    <a:lnTo>
                      <a:pt x="17550" y="5815"/>
                    </a:lnTo>
                    <a:lnTo>
                      <a:pt x="17550" y="5815"/>
                    </a:lnTo>
                    <a:lnTo>
                      <a:pt x="18900" y="4985"/>
                    </a:lnTo>
                    <a:lnTo>
                      <a:pt x="18900" y="4985"/>
                    </a:lnTo>
                    <a:lnTo>
                      <a:pt x="18900" y="4985"/>
                    </a:lnTo>
                    <a:lnTo>
                      <a:pt x="20250" y="4985"/>
                    </a:lnTo>
                    <a:lnTo>
                      <a:pt x="20250" y="4985"/>
                    </a:lnTo>
                    <a:lnTo>
                      <a:pt x="21600" y="4154"/>
                    </a:lnTo>
                    <a:lnTo>
                      <a:pt x="18900" y="0"/>
                    </a:lnTo>
                    <a:lnTo>
                      <a:pt x="18900" y="0"/>
                    </a:lnTo>
                    <a:lnTo>
                      <a:pt x="17550" y="831"/>
                    </a:lnTo>
                    <a:lnTo>
                      <a:pt x="16200" y="831"/>
                    </a:lnTo>
                    <a:lnTo>
                      <a:pt x="14850" y="1662"/>
                    </a:lnTo>
                    <a:lnTo>
                      <a:pt x="14850" y="1662"/>
                    </a:lnTo>
                    <a:lnTo>
                      <a:pt x="13500" y="2492"/>
                    </a:lnTo>
                    <a:lnTo>
                      <a:pt x="12150" y="2492"/>
                    </a:lnTo>
                    <a:lnTo>
                      <a:pt x="12150" y="3323"/>
                    </a:lnTo>
                    <a:lnTo>
                      <a:pt x="10800" y="4154"/>
                    </a:lnTo>
                    <a:lnTo>
                      <a:pt x="10800" y="4154"/>
                    </a:lnTo>
                    <a:lnTo>
                      <a:pt x="9450" y="4985"/>
                    </a:lnTo>
                    <a:lnTo>
                      <a:pt x="9450" y="4985"/>
                    </a:lnTo>
                    <a:lnTo>
                      <a:pt x="8100" y="5815"/>
                    </a:lnTo>
                    <a:lnTo>
                      <a:pt x="8100" y="6646"/>
                    </a:lnTo>
                    <a:lnTo>
                      <a:pt x="6750" y="7477"/>
                    </a:lnTo>
                    <a:lnTo>
                      <a:pt x="6750" y="8308"/>
                    </a:lnTo>
                    <a:lnTo>
                      <a:pt x="6750" y="9138"/>
                    </a:lnTo>
                    <a:lnTo>
                      <a:pt x="5400" y="10800"/>
                    </a:lnTo>
                    <a:lnTo>
                      <a:pt x="4050" y="12462"/>
                    </a:lnTo>
                    <a:lnTo>
                      <a:pt x="4050" y="14123"/>
                    </a:lnTo>
                    <a:lnTo>
                      <a:pt x="2700" y="16615"/>
                    </a:lnTo>
                    <a:lnTo>
                      <a:pt x="0" y="19938"/>
                    </a:lnTo>
                    <a:lnTo>
                      <a:pt x="0" y="19938"/>
                    </a:lnTo>
                    <a:lnTo>
                      <a:pt x="81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39" name="Shape 5539"/>
              <p:cNvSpPr/>
              <p:nvPr/>
            </p:nvSpPr>
            <p:spPr>
              <a:xfrm>
                <a:off x="346075" y="1044575"/>
                <a:ext cx="25400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700" y="21600"/>
                    </a:moveTo>
                    <a:lnTo>
                      <a:pt x="2700" y="21600"/>
                    </a:lnTo>
                    <a:lnTo>
                      <a:pt x="2700" y="21600"/>
                    </a:lnTo>
                    <a:lnTo>
                      <a:pt x="4050" y="20769"/>
                    </a:lnTo>
                    <a:lnTo>
                      <a:pt x="5400" y="20769"/>
                    </a:lnTo>
                    <a:lnTo>
                      <a:pt x="6750" y="20769"/>
                    </a:lnTo>
                    <a:lnTo>
                      <a:pt x="6750" y="19938"/>
                    </a:lnTo>
                    <a:lnTo>
                      <a:pt x="8100" y="19108"/>
                    </a:lnTo>
                    <a:lnTo>
                      <a:pt x="9450" y="19108"/>
                    </a:lnTo>
                    <a:lnTo>
                      <a:pt x="9450" y="18277"/>
                    </a:lnTo>
                    <a:lnTo>
                      <a:pt x="10800" y="18277"/>
                    </a:lnTo>
                    <a:lnTo>
                      <a:pt x="12150" y="17446"/>
                    </a:lnTo>
                    <a:lnTo>
                      <a:pt x="12150" y="16615"/>
                    </a:lnTo>
                    <a:lnTo>
                      <a:pt x="12150" y="16615"/>
                    </a:lnTo>
                    <a:lnTo>
                      <a:pt x="13500" y="15785"/>
                    </a:lnTo>
                    <a:lnTo>
                      <a:pt x="13500" y="14954"/>
                    </a:lnTo>
                    <a:lnTo>
                      <a:pt x="14850" y="14123"/>
                    </a:lnTo>
                    <a:lnTo>
                      <a:pt x="14850" y="14123"/>
                    </a:lnTo>
                    <a:lnTo>
                      <a:pt x="16200" y="12462"/>
                    </a:lnTo>
                    <a:lnTo>
                      <a:pt x="16200" y="10800"/>
                    </a:lnTo>
                    <a:lnTo>
                      <a:pt x="17550" y="9138"/>
                    </a:lnTo>
                    <a:lnTo>
                      <a:pt x="17550" y="8308"/>
                    </a:lnTo>
                    <a:lnTo>
                      <a:pt x="20250" y="4985"/>
                    </a:lnTo>
                    <a:lnTo>
                      <a:pt x="21600" y="1662"/>
                    </a:lnTo>
                    <a:lnTo>
                      <a:pt x="13500" y="0"/>
                    </a:lnTo>
                    <a:lnTo>
                      <a:pt x="12150" y="3323"/>
                    </a:lnTo>
                    <a:lnTo>
                      <a:pt x="10800" y="6646"/>
                    </a:lnTo>
                    <a:lnTo>
                      <a:pt x="10800" y="8308"/>
                    </a:lnTo>
                    <a:lnTo>
                      <a:pt x="9450" y="9138"/>
                    </a:lnTo>
                    <a:lnTo>
                      <a:pt x="9450" y="10800"/>
                    </a:lnTo>
                    <a:lnTo>
                      <a:pt x="8100" y="11631"/>
                    </a:lnTo>
                    <a:lnTo>
                      <a:pt x="8100" y="12462"/>
                    </a:lnTo>
                    <a:lnTo>
                      <a:pt x="6750" y="13292"/>
                    </a:lnTo>
                    <a:lnTo>
                      <a:pt x="6750" y="13292"/>
                    </a:lnTo>
                    <a:lnTo>
                      <a:pt x="6750" y="14123"/>
                    </a:lnTo>
                    <a:lnTo>
                      <a:pt x="5400" y="14123"/>
                    </a:lnTo>
                    <a:lnTo>
                      <a:pt x="5400" y="14954"/>
                    </a:lnTo>
                    <a:lnTo>
                      <a:pt x="5400" y="14954"/>
                    </a:lnTo>
                    <a:lnTo>
                      <a:pt x="4050" y="15785"/>
                    </a:lnTo>
                    <a:lnTo>
                      <a:pt x="4050" y="15785"/>
                    </a:lnTo>
                    <a:lnTo>
                      <a:pt x="4050" y="15785"/>
                    </a:lnTo>
                    <a:lnTo>
                      <a:pt x="2700" y="16615"/>
                    </a:lnTo>
                    <a:lnTo>
                      <a:pt x="2700" y="16615"/>
                    </a:lnTo>
                    <a:lnTo>
                      <a:pt x="2700" y="16615"/>
                    </a:lnTo>
                    <a:lnTo>
                      <a:pt x="1350" y="16615"/>
                    </a:lnTo>
                    <a:lnTo>
                      <a:pt x="1350" y="16615"/>
                    </a:lnTo>
                    <a:lnTo>
                      <a:pt x="0" y="17446"/>
                    </a:lnTo>
                    <a:lnTo>
                      <a:pt x="0" y="17446"/>
                    </a:lnTo>
                    <a:lnTo>
                      <a:pt x="27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40" name="Shape 5540"/>
              <p:cNvSpPr/>
              <p:nvPr/>
            </p:nvSpPr>
            <p:spPr>
              <a:xfrm>
                <a:off x="311150" y="1057275"/>
                <a:ext cx="38100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600"/>
                    </a:moveTo>
                    <a:lnTo>
                      <a:pt x="0" y="3600"/>
                    </a:lnTo>
                    <a:lnTo>
                      <a:pt x="1800" y="7200"/>
                    </a:lnTo>
                    <a:lnTo>
                      <a:pt x="4500" y="10800"/>
                    </a:lnTo>
                    <a:lnTo>
                      <a:pt x="5400" y="12000"/>
                    </a:lnTo>
                    <a:lnTo>
                      <a:pt x="7200" y="13200"/>
                    </a:lnTo>
                    <a:lnTo>
                      <a:pt x="8100" y="14400"/>
                    </a:lnTo>
                    <a:lnTo>
                      <a:pt x="9000" y="16800"/>
                    </a:lnTo>
                    <a:lnTo>
                      <a:pt x="9900" y="16800"/>
                    </a:lnTo>
                    <a:lnTo>
                      <a:pt x="10800" y="18000"/>
                    </a:lnTo>
                    <a:lnTo>
                      <a:pt x="11700" y="18000"/>
                    </a:lnTo>
                    <a:lnTo>
                      <a:pt x="11700" y="19200"/>
                    </a:lnTo>
                    <a:lnTo>
                      <a:pt x="12600" y="19200"/>
                    </a:lnTo>
                    <a:lnTo>
                      <a:pt x="13500" y="20400"/>
                    </a:lnTo>
                    <a:lnTo>
                      <a:pt x="14400" y="20400"/>
                    </a:lnTo>
                    <a:lnTo>
                      <a:pt x="15300" y="20400"/>
                    </a:lnTo>
                    <a:lnTo>
                      <a:pt x="15300" y="21600"/>
                    </a:lnTo>
                    <a:lnTo>
                      <a:pt x="16200" y="21600"/>
                    </a:lnTo>
                    <a:lnTo>
                      <a:pt x="17100" y="21600"/>
                    </a:lnTo>
                    <a:lnTo>
                      <a:pt x="18000" y="21600"/>
                    </a:lnTo>
                    <a:lnTo>
                      <a:pt x="18900" y="21600"/>
                    </a:lnTo>
                    <a:lnTo>
                      <a:pt x="19800" y="21600"/>
                    </a:lnTo>
                    <a:lnTo>
                      <a:pt x="20700" y="21600"/>
                    </a:lnTo>
                    <a:lnTo>
                      <a:pt x="21600" y="21600"/>
                    </a:lnTo>
                    <a:lnTo>
                      <a:pt x="19800" y="15600"/>
                    </a:lnTo>
                    <a:lnTo>
                      <a:pt x="19800" y="15600"/>
                    </a:lnTo>
                    <a:lnTo>
                      <a:pt x="18900" y="15600"/>
                    </a:lnTo>
                    <a:lnTo>
                      <a:pt x="18900" y="15600"/>
                    </a:lnTo>
                    <a:lnTo>
                      <a:pt x="18000" y="15600"/>
                    </a:lnTo>
                    <a:lnTo>
                      <a:pt x="18000" y="15600"/>
                    </a:lnTo>
                    <a:lnTo>
                      <a:pt x="18000" y="15600"/>
                    </a:lnTo>
                    <a:lnTo>
                      <a:pt x="17100" y="14400"/>
                    </a:lnTo>
                    <a:lnTo>
                      <a:pt x="16200" y="14400"/>
                    </a:lnTo>
                    <a:lnTo>
                      <a:pt x="16200" y="14400"/>
                    </a:lnTo>
                    <a:lnTo>
                      <a:pt x="15300" y="14400"/>
                    </a:lnTo>
                    <a:lnTo>
                      <a:pt x="15300" y="14400"/>
                    </a:lnTo>
                    <a:lnTo>
                      <a:pt x="14400" y="13200"/>
                    </a:lnTo>
                    <a:lnTo>
                      <a:pt x="13500" y="13200"/>
                    </a:lnTo>
                    <a:lnTo>
                      <a:pt x="13500" y="12000"/>
                    </a:lnTo>
                    <a:lnTo>
                      <a:pt x="12600" y="12000"/>
                    </a:lnTo>
                    <a:lnTo>
                      <a:pt x="12600" y="10800"/>
                    </a:lnTo>
                    <a:lnTo>
                      <a:pt x="10800" y="9600"/>
                    </a:lnTo>
                    <a:lnTo>
                      <a:pt x="9900" y="8400"/>
                    </a:lnTo>
                    <a:lnTo>
                      <a:pt x="9000" y="7200"/>
                    </a:lnTo>
                    <a:lnTo>
                      <a:pt x="8100" y="6000"/>
                    </a:lnTo>
                    <a:lnTo>
                      <a:pt x="5400" y="240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0" y="3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41" name="Shape 5541"/>
              <p:cNvSpPr/>
              <p:nvPr/>
            </p:nvSpPr>
            <p:spPr>
              <a:xfrm>
                <a:off x="279400" y="1033462"/>
                <a:ext cx="38100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00" y="7200"/>
                    </a:moveTo>
                    <a:lnTo>
                      <a:pt x="900" y="7200"/>
                    </a:lnTo>
                    <a:lnTo>
                      <a:pt x="1800" y="6000"/>
                    </a:lnTo>
                    <a:lnTo>
                      <a:pt x="1800" y="6000"/>
                    </a:lnTo>
                    <a:lnTo>
                      <a:pt x="2700" y="6000"/>
                    </a:lnTo>
                    <a:lnTo>
                      <a:pt x="2700" y="6000"/>
                    </a:lnTo>
                    <a:lnTo>
                      <a:pt x="2700" y="7200"/>
                    </a:lnTo>
                    <a:lnTo>
                      <a:pt x="3600" y="7200"/>
                    </a:lnTo>
                    <a:lnTo>
                      <a:pt x="4500" y="7200"/>
                    </a:lnTo>
                    <a:lnTo>
                      <a:pt x="4500" y="7200"/>
                    </a:lnTo>
                    <a:lnTo>
                      <a:pt x="5400" y="7200"/>
                    </a:lnTo>
                    <a:lnTo>
                      <a:pt x="5400" y="7200"/>
                    </a:lnTo>
                    <a:lnTo>
                      <a:pt x="6300" y="8400"/>
                    </a:lnTo>
                    <a:lnTo>
                      <a:pt x="6300" y="8400"/>
                    </a:lnTo>
                    <a:lnTo>
                      <a:pt x="7200" y="9600"/>
                    </a:lnTo>
                    <a:lnTo>
                      <a:pt x="8100" y="9600"/>
                    </a:lnTo>
                    <a:lnTo>
                      <a:pt x="8100" y="9600"/>
                    </a:lnTo>
                    <a:lnTo>
                      <a:pt x="9000" y="10800"/>
                    </a:lnTo>
                    <a:lnTo>
                      <a:pt x="9900" y="12000"/>
                    </a:lnTo>
                    <a:lnTo>
                      <a:pt x="10800" y="13200"/>
                    </a:lnTo>
                    <a:lnTo>
                      <a:pt x="12600" y="14400"/>
                    </a:lnTo>
                    <a:lnTo>
                      <a:pt x="13500" y="16800"/>
                    </a:lnTo>
                    <a:lnTo>
                      <a:pt x="15300" y="19200"/>
                    </a:lnTo>
                    <a:lnTo>
                      <a:pt x="18000" y="21600"/>
                    </a:lnTo>
                    <a:lnTo>
                      <a:pt x="21600" y="18000"/>
                    </a:lnTo>
                    <a:lnTo>
                      <a:pt x="18900" y="14400"/>
                    </a:lnTo>
                    <a:lnTo>
                      <a:pt x="17100" y="12000"/>
                    </a:lnTo>
                    <a:lnTo>
                      <a:pt x="15300" y="9600"/>
                    </a:lnTo>
                    <a:lnTo>
                      <a:pt x="14400" y="8400"/>
                    </a:lnTo>
                    <a:lnTo>
                      <a:pt x="13500" y="7200"/>
                    </a:lnTo>
                    <a:lnTo>
                      <a:pt x="11700" y="6000"/>
                    </a:lnTo>
                    <a:lnTo>
                      <a:pt x="11700" y="4800"/>
                    </a:lnTo>
                    <a:lnTo>
                      <a:pt x="10800" y="3600"/>
                    </a:lnTo>
                    <a:lnTo>
                      <a:pt x="9900" y="3600"/>
                    </a:lnTo>
                    <a:lnTo>
                      <a:pt x="9000" y="3600"/>
                    </a:lnTo>
                    <a:lnTo>
                      <a:pt x="9000" y="2400"/>
                    </a:lnTo>
                    <a:lnTo>
                      <a:pt x="8100" y="2400"/>
                    </a:lnTo>
                    <a:lnTo>
                      <a:pt x="7200" y="1200"/>
                    </a:lnTo>
                    <a:lnTo>
                      <a:pt x="6300" y="1200"/>
                    </a:lnTo>
                    <a:lnTo>
                      <a:pt x="5400" y="120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3600" y="0"/>
                    </a:lnTo>
                    <a:lnTo>
                      <a:pt x="2700" y="0"/>
                    </a:lnTo>
                    <a:lnTo>
                      <a:pt x="1800" y="0"/>
                    </a:lnTo>
                    <a:lnTo>
                      <a:pt x="90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900" y="7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42" name="Shape 5542"/>
              <p:cNvSpPr/>
              <p:nvPr/>
            </p:nvSpPr>
            <p:spPr>
              <a:xfrm>
                <a:off x="257175" y="1033462"/>
                <a:ext cx="23813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200" y="21600"/>
                    </a:moveTo>
                    <a:lnTo>
                      <a:pt x="7200" y="21600"/>
                    </a:lnTo>
                    <a:lnTo>
                      <a:pt x="8640" y="19108"/>
                    </a:lnTo>
                    <a:lnTo>
                      <a:pt x="10080" y="15785"/>
                    </a:lnTo>
                    <a:lnTo>
                      <a:pt x="11520" y="14954"/>
                    </a:lnTo>
                    <a:lnTo>
                      <a:pt x="11520" y="13292"/>
                    </a:lnTo>
                    <a:lnTo>
                      <a:pt x="12960" y="11631"/>
                    </a:lnTo>
                    <a:lnTo>
                      <a:pt x="12960" y="10800"/>
                    </a:lnTo>
                    <a:lnTo>
                      <a:pt x="14400" y="9969"/>
                    </a:lnTo>
                    <a:lnTo>
                      <a:pt x="14400" y="9138"/>
                    </a:lnTo>
                    <a:lnTo>
                      <a:pt x="14400" y="9138"/>
                    </a:lnTo>
                    <a:lnTo>
                      <a:pt x="15840" y="8308"/>
                    </a:lnTo>
                    <a:lnTo>
                      <a:pt x="15840" y="7477"/>
                    </a:lnTo>
                    <a:lnTo>
                      <a:pt x="15840" y="7477"/>
                    </a:lnTo>
                    <a:lnTo>
                      <a:pt x="17280" y="6646"/>
                    </a:lnTo>
                    <a:lnTo>
                      <a:pt x="17280" y="6646"/>
                    </a:lnTo>
                    <a:lnTo>
                      <a:pt x="18720" y="5815"/>
                    </a:lnTo>
                    <a:lnTo>
                      <a:pt x="18720" y="5815"/>
                    </a:lnTo>
                    <a:lnTo>
                      <a:pt x="18720" y="5815"/>
                    </a:lnTo>
                    <a:lnTo>
                      <a:pt x="20160" y="4985"/>
                    </a:lnTo>
                    <a:lnTo>
                      <a:pt x="20160" y="4985"/>
                    </a:lnTo>
                    <a:lnTo>
                      <a:pt x="20160" y="4985"/>
                    </a:lnTo>
                    <a:lnTo>
                      <a:pt x="21600" y="4985"/>
                    </a:lnTo>
                    <a:lnTo>
                      <a:pt x="21600" y="4985"/>
                    </a:lnTo>
                    <a:lnTo>
                      <a:pt x="20160" y="0"/>
                    </a:lnTo>
                    <a:lnTo>
                      <a:pt x="18720" y="831"/>
                    </a:lnTo>
                    <a:lnTo>
                      <a:pt x="17280" y="831"/>
                    </a:lnTo>
                    <a:lnTo>
                      <a:pt x="15840" y="1662"/>
                    </a:lnTo>
                    <a:lnTo>
                      <a:pt x="15840" y="1662"/>
                    </a:lnTo>
                    <a:lnTo>
                      <a:pt x="14400" y="1662"/>
                    </a:lnTo>
                    <a:lnTo>
                      <a:pt x="12960" y="2492"/>
                    </a:lnTo>
                    <a:lnTo>
                      <a:pt x="12960" y="3323"/>
                    </a:lnTo>
                    <a:lnTo>
                      <a:pt x="11520" y="3323"/>
                    </a:lnTo>
                    <a:lnTo>
                      <a:pt x="11520" y="4154"/>
                    </a:lnTo>
                    <a:lnTo>
                      <a:pt x="10080" y="4985"/>
                    </a:lnTo>
                    <a:lnTo>
                      <a:pt x="10080" y="4985"/>
                    </a:lnTo>
                    <a:lnTo>
                      <a:pt x="8640" y="5815"/>
                    </a:lnTo>
                    <a:lnTo>
                      <a:pt x="7200" y="6646"/>
                    </a:lnTo>
                    <a:lnTo>
                      <a:pt x="7200" y="7477"/>
                    </a:lnTo>
                    <a:lnTo>
                      <a:pt x="7200" y="8308"/>
                    </a:lnTo>
                    <a:lnTo>
                      <a:pt x="5760" y="9138"/>
                    </a:lnTo>
                    <a:lnTo>
                      <a:pt x="5760" y="9969"/>
                    </a:lnTo>
                    <a:lnTo>
                      <a:pt x="4320" y="11631"/>
                    </a:lnTo>
                    <a:lnTo>
                      <a:pt x="2880" y="13292"/>
                    </a:lnTo>
                    <a:lnTo>
                      <a:pt x="2880" y="14954"/>
                    </a:lnTo>
                    <a:lnTo>
                      <a:pt x="1440" y="17446"/>
                    </a:lnTo>
                    <a:lnTo>
                      <a:pt x="0" y="19938"/>
                    </a:lnTo>
                    <a:lnTo>
                      <a:pt x="0" y="19938"/>
                    </a:lnTo>
                    <a:lnTo>
                      <a:pt x="7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43" name="Shape 5543"/>
              <p:cNvSpPr/>
              <p:nvPr/>
            </p:nvSpPr>
            <p:spPr>
              <a:xfrm>
                <a:off x="246062" y="1071562"/>
                <a:ext cx="19051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00" y="21600"/>
                    </a:moveTo>
                    <a:lnTo>
                      <a:pt x="1800" y="21600"/>
                    </a:lnTo>
                    <a:lnTo>
                      <a:pt x="3600" y="21600"/>
                    </a:lnTo>
                    <a:lnTo>
                      <a:pt x="5400" y="21600"/>
                    </a:lnTo>
                    <a:lnTo>
                      <a:pt x="5400" y="20736"/>
                    </a:lnTo>
                    <a:lnTo>
                      <a:pt x="7200" y="20736"/>
                    </a:lnTo>
                    <a:lnTo>
                      <a:pt x="9000" y="19872"/>
                    </a:lnTo>
                    <a:lnTo>
                      <a:pt x="9000" y="19872"/>
                    </a:lnTo>
                    <a:lnTo>
                      <a:pt x="10800" y="19008"/>
                    </a:lnTo>
                    <a:lnTo>
                      <a:pt x="10800" y="18144"/>
                    </a:lnTo>
                    <a:lnTo>
                      <a:pt x="12600" y="18144"/>
                    </a:lnTo>
                    <a:lnTo>
                      <a:pt x="12600" y="17280"/>
                    </a:lnTo>
                    <a:lnTo>
                      <a:pt x="14400" y="16416"/>
                    </a:lnTo>
                    <a:lnTo>
                      <a:pt x="14400" y="15552"/>
                    </a:lnTo>
                    <a:lnTo>
                      <a:pt x="14400" y="14688"/>
                    </a:lnTo>
                    <a:lnTo>
                      <a:pt x="16200" y="14688"/>
                    </a:lnTo>
                    <a:lnTo>
                      <a:pt x="16200" y="13824"/>
                    </a:lnTo>
                    <a:lnTo>
                      <a:pt x="16200" y="12960"/>
                    </a:lnTo>
                    <a:lnTo>
                      <a:pt x="18000" y="11232"/>
                    </a:lnTo>
                    <a:lnTo>
                      <a:pt x="18000" y="10368"/>
                    </a:lnTo>
                    <a:lnTo>
                      <a:pt x="19800" y="8640"/>
                    </a:lnTo>
                    <a:lnTo>
                      <a:pt x="19800" y="6912"/>
                    </a:lnTo>
                    <a:lnTo>
                      <a:pt x="19800" y="5184"/>
                    </a:lnTo>
                    <a:lnTo>
                      <a:pt x="21600" y="4320"/>
                    </a:lnTo>
                    <a:lnTo>
                      <a:pt x="21600" y="2592"/>
                    </a:lnTo>
                    <a:lnTo>
                      <a:pt x="21600" y="1728"/>
                    </a:lnTo>
                    <a:lnTo>
                      <a:pt x="12600" y="0"/>
                    </a:lnTo>
                    <a:lnTo>
                      <a:pt x="12600" y="1728"/>
                    </a:lnTo>
                    <a:lnTo>
                      <a:pt x="10800" y="3456"/>
                    </a:lnTo>
                    <a:lnTo>
                      <a:pt x="10800" y="4320"/>
                    </a:lnTo>
                    <a:lnTo>
                      <a:pt x="10800" y="6048"/>
                    </a:lnTo>
                    <a:lnTo>
                      <a:pt x="9000" y="7776"/>
                    </a:lnTo>
                    <a:lnTo>
                      <a:pt x="9000" y="9504"/>
                    </a:lnTo>
                    <a:lnTo>
                      <a:pt x="9000" y="10368"/>
                    </a:lnTo>
                    <a:lnTo>
                      <a:pt x="7200" y="12096"/>
                    </a:lnTo>
                    <a:lnTo>
                      <a:pt x="7200" y="12096"/>
                    </a:lnTo>
                    <a:lnTo>
                      <a:pt x="7200" y="12960"/>
                    </a:lnTo>
                    <a:lnTo>
                      <a:pt x="5400" y="13824"/>
                    </a:lnTo>
                    <a:lnTo>
                      <a:pt x="5400" y="13824"/>
                    </a:lnTo>
                    <a:lnTo>
                      <a:pt x="5400" y="14688"/>
                    </a:lnTo>
                    <a:lnTo>
                      <a:pt x="5400" y="14688"/>
                    </a:lnTo>
                    <a:lnTo>
                      <a:pt x="3600" y="15552"/>
                    </a:lnTo>
                    <a:lnTo>
                      <a:pt x="3600" y="15552"/>
                    </a:lnTo>
                    <a:lnTo>
                      <a:pt x="3600" y="16416"/>
                    </a:lnTo>
                    <a:lnTo>
                      <a:pt x="3600" y="16416"/>
                    </a:lnTo>
                    <a:lnTo>
                      <a:pt x="1800" y="16416"/>
                    </a:lnTo>
                    <a:lnTo>
                      <a:pt x="1800" y="16416"/>
                    </a:lnTo>
                    <a:lnTo>
                      <a:pt x="1800" y="17280"/>
                    </a:lnTo>
                    <a:lnTo>
                      <a:pt x="0" y="17280"/>
                    </a:lnTo>
                    <a:lnTo>
                      <a:pt x="0" y="17280"/>
                    </a:lnTo>
                    <a:lnTo>
                      <a:pt x="0" y="17280"/>
                    </a:lnTo>
                    <a:lnTo>
                      <a:pt x="0" y="17280"/>
                    </a:lnTo>
                    <a:lnTo>
                      <a:pt x="1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44" name="Shape 5544"/>
              <p:cNvSpPr/>
              <p:nvPr/>
            </p:nvSpPr>
            <p:spPr>
              <a:xfrm>
                <a:off x="209550" y="1082675"/>
                <a:ext cx="38100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4547"/>
                    </a:moveTo>
                    <a:lnTo>
                      <a:pt x="0" y="4547"/>
                    </a:lnTo>
                    <a:lnTo>
                      <a:pt x="2700" y="6821"/>
                    </a:lnTo>
                    <a:lnTo>
                      <a:pt x="4500" y="10232"/>
                    </a:lnTo>
                    <a:lnTo>
                      <a:pt x="6300" y="11368"/>
                    </a:lnTo>
                    <a:lnTo>
                      <a:pt x="7200" y="13642"/>
                    </a:lnTo>
                    <a:lnTo>
                      <a:pt x="9000" y="14779"/>
                    </a:lnTo>
                    <a:lnTo>
                      <a:pt x="9900" y="15916"/>
                    </a:lnTo>
                    <a:lnTo>
                      <a:pt x="10800" y="17053"/>
                    </a:lnTo>
                    <a:lnTo>
                      <a:pt x="10800" y="17053"/>
                    </a:lnTo>
                    <a:lnTo>
                      <a:pt x="11700" y="18189"/>
                    </a:lnTo>
                    <a:lnTo>
                      <a:pt x="12600" y="18189"/>
                    </a:lnTo>
                    <a:lnTo>
                      <a:pt x="13500" y="19326"/>
                    </a:lnTo>
                    <a:lnTo>
                      <a:pt x="14400" y="19326"/>
                    </a:lnTo>
                    <a:lnTo>
                      <a:pt x="14400" y="19326"/>
                    </a:lnTo>
                    <a:lnTo>
                      <a:pt x="15300" y="20463"/>
                    </a:lnTo>
                    <a:lnTo>
                      <a:pt x="16200" y="20463"/>
                    </a:lnTo>
                    <a:lnTo>
                      <a:pt x="17100" y="20463"/>
                    </a:lnTo>
                    <a:lnTo>
                      <a:pt x="18000" y="20463"/>
                    </a:lnTo>
                    <a:lnTo>
                      <a:pt x="18000" y="21600"/>
                    </a:lnTo>
                    <a:lnTo>
                      <a:pt x="18900" y="21600"/>
                    </a:lnTo>
                    <a:lnTo>
                      <a:pt x="19800" y="21600"/>
                    </a:lnTo>
                    <a:lnTo>
                      <a:pt x="20700" y="20463"/>
                    </a:lnTo>
                    <a:lnTo>
                      <a:pt x="21600" y="20463"/>
                    </a:lnTo>
                    <a:lnTo>
                      <a:pt x="20700" y="14779"/>
                    </a:lnTo>
                    <a:lnTo>
                      <a:pt x="19800" y="14779"/>
                    </a:lnTo>
                    <a:lnTo>
                      <a:pt x="19800" y="14779"/>
                    </a:lnTo>
                    <a:lnTo>
                      <a:pt x="19800" y="14779"/>
                    </a:lnTo>
                    <a:lnTo>
                      <a:pt x="18900" y="14779"/>
                    </a:lnTo>
                    <a:lnTo>
                      <a:pt x="18900" y="14779"/>
                    </a:lnTo>
                    <a:lnTo>
                      <a:pt x="18000" y="14779"/>
                    </a:lnTo>
                    <a:lnTo>
                      <a:pt x="18000" y="14779"/>
                    </a:lnTo>
                    <a:lnTo>
                      <a:pt x="17100" y="14779"/>
                    </a:lnTo>
                    <a:lnTo>
                      <a:pt x="17100" y="13642"/>
                    </a:lnTo>
                    <a:lnTo>
                      <a:pt x="16200" y="13642"/>
                    </a:lnTo>
                    <a:lnTo>
                      <a:pt x="15300" y="13642"/>
                    </a:lnTo>
                    <a:lnTo>
                      <a:pt x="15300" y="13642"/>
                    </a:lnTo>
                    <a:lnTo>
                      <a:pt x="14400" y="12505"/>
                    </a:lnTo>
                    <a:lnTo>
                      <a:pt x="14400" y="12505"/>
                    </a:lnTo>
                    <a:lnTo>
                      <a:pt x="13500" y="11368"/>
                    </a:lnTo>
                    <a:lnTo>
                      <a:pt x="12600" y="11368"/>
                    </a:lnTo>
                    <a:lnTo>
                      <a:pt x="11700" y="10232"/>
                    </a:lnTo>
                    <a:lnTo>
                      <a:pt x="10800" y="9095"/>
                    </a:lnTo>
                    <a:lnTo>
                      <a:pt x="9900" y="6821"/>
                    </a:lnTo>
                    <a:lnTo>
                      <a:pt x="8100" y="5684"/>
                    </a:lnTo>
                    <a:lnTo>
                      <a:pt x="6300" y="3411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0" y="454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45" name="Shape 5545"/>
              <p:cNvSpPr/>
              <p:nvPr/>
            </p:nvSpPr>
            <p:spPr>
              <a:xfrm>
                <a:off x="179387" y="1058862"/>
                <a:ext cx="36513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39" y="6821"/>
                    </a:moveTo>
                    <a:lnTo>
                      <a:pt x="939" y="6821"/>
                    </a:lnTo>
                    <a:lnTo>
                      <a:pt x="1878" y="6821"/>
                    </a:lnTo>
                    <a:lnTo>
                      <a:pt x="1878" y="6821"/>
                    </a:lnTo>
                    <a:lnTo>
                      <a:pt x="2817" y="6821"/>
                    </a:lnTo>
                    <a:lnTo>
                      <a:pt x="2817" y="6821"/>
                    </a:lnTo>
                    <a:lnTo>
                      <a:pt x="2817" y="6821"/>
                    </a:lnTo>
                    <a:lnTo>
                      <a:pt x="3757" y="6821"/>
                    </a:lnTo>
                    <a:lnTo>
                      <a:pt x="3757" y="6821"/>
                    </a:lnTo>
                    <a:lnTo>
                      <a:pt x="4696" y="6821"/>
                    </a:lnTo>
                    <a:lnTo>
                      <a:pt x="5635" y="6821"/>
                    </a:lnTo>
                    <a:lnTo>
                      <a:pt x="5635" y="7958"/>
                    </a:lnTo>
                    <a:lnTo>
                      <a:pt x="6574" y="7958"/>
                    </a:lnTo>
                    <a:lnTo>
                      <a:pt x="6574" y="7958"/>
                    </a:lnTo>
                    <a:lnTo>
                      <a:pt x="7513" y="9095"/>
                    </a:lnTo>
                    <a:lnTo>
                      <a:pt x="7513" y="9095"/>
                    </a:lnTo>
                    <a:lnTo>
                      <a:pt x="8452" y="10232"/>
                    </a:lnTo>
                    <a:lnTo>
                      <a:pt x="9391" y="10232"/>
                    </a:lnTo>
                    <a:lnTo>
                      <a:pt x="10330" y="11368"/>
                    </a:lnTo>
                    <a:lnTo>
                      <a:pt x="11270" y="12505"/>
                    </a:lnTo>
                    <a:lnTo>
                      <a:pt x="12209" y="13642"/>
                    </a:lnTo>
                    <a:lnTo>
                      <a:pt x="14087" y="15916"/>
                    </a:lnTo>
                    <a:lnTo>
                      <a:pt x="15965" y="18189"/>
                    </a:lnTo>
                    <a:lnTo>
                      <a:pt x="17843" y="21600"/>
                    </a:lnTo>
                    <a:lnTo>
                      <a:pt x="21600" y="17053"/>
                    </a:lnTo>
                    <a:lnTo>
                      <a:pt x="19722" y="14779"/>
                    </a:lnTo>
                    <a:lnTo>
                      <a:pt x="16904" y="11368"/>
                    </a:lnTo>
                    <a:lnTo>
                      <a:pt x="15965" y="10232"/>
                    </a:lnTo>
                    <a:lnTo>
                      <a:pt x="15026" y="7958"/>
                    </a:lnTo>
                    <a:lnTo>
                      <a:pt x="13148" y="6821"/>
                    </a:lnTo>
                    <a:lnTo>
                      <a:pt x="12209" y="5684"/>
                    </a:lnTo>
                    <a:lnTo>
                      <a:pt x="11270" y="4547"/>
                    </a:lnTo>
                    <a:lnTo>
                      <a:pt x="11270" y="4547"/>
                    </a:lnTo>
                    <a:lnTo>
                      <a:pt x="10330" y="3411"/>
                    </a:lnTo>
                    <a:lnTo>
                      <a:pt x="9391" y="3411"/>
                    </a:lnTo>
                    <a:lnTo>
                      <a:pt x="8452" y="2274"/>
                    </a:lnTo>
                    <a:lnTo>
                      <a:pt x="7513" y="2274"/>
                    </a:lnTo>
                    <a:lnTo>
                      <a:pt x="7513" y="2274"/>
                    </a:lnTo>
                    <a:lnTo>
                      <a:pt x="6574" y="1137"/>
                    </a:lnTo>
                    <a:lnTo>
                      <a:pt x="5635" y="1137"/>
                    </a:lnTo>
                    <a:lnTo>
                      <a:pt x="4696" y="1137"/>
                    </a:lnTo>
                    <a:lnTo>
                      <a:pt x="3757" y="1137"/>
                    </a:lnTo>
                    <a:lnTo>
                      <a:pt x="2817" y="0"/>
                    </a:lnTo>
                    <a:lnTo>
                      <a:pt x="2817" y="0"/>
                    </a:lnTo>
                    <a:lnTo>
                      <a:pt x="1878" y="0"/>
                    </a:lnTo>
                    <a:lnTo>
                      <a:pt x="939" y="1137"/>
                    </a:lnTo>
                    <a:lnTo>
                      <a:pt x="0" y="1137"/>
                    </a:lnTo>
                    <a:lnTo>
                      <a:pt x="0" y="1137"/>
                    </a:lnTo>
                    <a:lnTo>
                      <a:pt x="939" y="682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46" name="Shape 5546"/>
              <p:cNvSpPr/>
              <p:nvPr/>
            </p:nvSpPr>
            <p:spPr>
              <a:xfrm>
                <a:off x="157162" y="1060450"/>
                <a:ext cx="238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200" y="21600"/>
                    </a:moveTo>
                    <a:lnTo>
                      <a:pt x="7200" y="21600"/>
                    </a:lnTo>
                    <a:lnTo>
                      <a:pt x="8640" y="19872"/>
                    </a:lnTo>
                    <a:lnTo>
                      <a:pt x="8640" y="18144"/>
                    </a:lnTo>
                    <a:lnTo>
                      <a:pt x="10080" y="17280"/>
                    </a:lnTo>
                    <a:lnTo>
                      <a:pt x="11520" y="15552"/>
                    </a:lnTo>
                    <a:lnTo>
                      <a:pt x="11520" y="13824"/>
                    </a:lnTo>
                    <a:lnTo>
                      <a:pt x="12960" y="12096"/>
                    </a:lnTo>
                    <a:lnTo>
                      <a:pt x="12960" y="11232"/>
                    </a:lnTo>
                    <a:lnTo>
                      <a:pt x="14400" y="9504"/>
                    </a:lnTo>
                    <a:lnTo>
                      <a:pt x="14400" y="8640"/>
                    </a:lnTo>
                    <a:lnTo>
                      <a:pt x="14400" y="8640"/>
                    </a:lnTo>
                    <a:lnTo>
                      <a:pt x="15840" y="7776"/>
                    </a:lnTo>
                    <a:lnTo>
                      <a:pt x="15840" y="7776"/>
                    </a:lnTo>
                    <a:lnTo>
                      <a:pt x="15840" y="6912"/>
                    </a:lnTo>
                    <a:lnTo>
                      <a:pt x="17280" y="6912"/>
                    </a:lnTo>
                    <a:lnTo>
                      <a:pt x="17280" y="6048"/>
                    </a:lnTo>
                    <a:lnTo>
                      <a:pt x="17280" y="6048"/>
                    </a:lnTo>
                    <a:lnTo>
                      <a:pt x="17280" y="5184"/>
                    </a:lnTo>
                    <a:lnTo>
                      <a:pt x="18720" y="5184"/>
                    </a:lnTo>
                    <a:lnTo>
                      <a:pt x="18720" y="5184"/>
                    </a:lnTo>
                    <a:lnTo>
                      <a:pt x="20160" y="5184"/>
                    </a:lnTo>
                    <a:lnTo>
                      <a:pt x="20160" y="4320"/>
                    </a:lnTo>
                    <a:lnTo>
                      <a:pt x="20160" y="4320"/>
                    </a:ln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20160" y="0"/>
                    </a:lnTo>
                    <a:lnTo>
                      <a:pt x="18720" y="0"/>
                    </a:lnTo>
                    <a:lnTo>
                      <a:pt x="17280" y="0"/>
                    </a:lnTo>
                    <a:lnTo>
                      <a:pt x="15840" y="864"/>
                    </a:lnTo>
                    <a:lnTo>
                      <a:pt x="15840" y="864"/>
                    </a:lnTo>
                    <a:lnTo>
                      <a:pt x="14400" y="864"/>
                    </a:lnTo>
                    <a:lnTo>
                      <a:pt x="12960" y="1728"/>
                    </a:lnTo>
                    <a:lnTo>
                      <a:pt x="12960" y="2592"/>
                    </a:lnTo>
                    <a:lnTo>
                      <a:pt x="11520" y="2592"/>
                    </a:lnTo>
                    <a:lnTo>
                      <a:pt x="11520" y="3456"/>
                    </a:lnTo>
                    <a:lnTo>
                      <a:pt x="10080" y="4320"/>
                    </a:lnTo>
                    <a:lnTo>
                      <a:pt x="10080" y="4320"/>
                    </a:lnTo>
                    <a:lnTo>
                      <a:pt x="8640" y="5184"/>
                    </a:lnTo>
                    <a:lnTo>
                      <a:pt x="8640" y="6048"/>
                    </a:lnTo>
                    <a:lnTo>
                      <a:pt x="7200" y="6912"/>
                    </a:lnTo>
                    <a:lnTo>
                      <a:pt x="7200" y="6912"/>
                    </a:lnTo>
                    <a:lnTo>
                      <a:pt x="7200" y="7776"/>
                    </a:lnTo>
                    <a:lnTo>
                      <a:pt x="5760" y="9504"/>
                    </a:lnTo>
                    <a:lnTo>
                      <a:pt x="4320" y="11232"/>
                    </a:lnTo>
                    <a:lnTo>
                      <a:pt x="4320" y="12096"/>
                    </a:lnTo>
                    <a:lnTo>
                      <a:pt x="2880" y="13824"/>
                    </a:lnTo>
                    <a:lnTo>
                      <a:pt x="2880" y="15552"/>
                    </a:lnTo>
                    <a:lnTo>
                      <a:pt x="1440" y="17280"/>
                    </a:lnTo>
                    <a:lnTo>
                      <a:pt x="1440" y="19008"/>
                    </a:lnTo>
                    <a:lnTo>
                      <a:pt x="0" y="19872"/>
                    </a:lnTo>
                    <a:lnTo>
                      <a:pt x="0" y="19872"/>
                    </a:lnTo>
                    <a:lnTo>
                      <a:pt x="7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47" name="Shape 5547"/>
              <p:cNvSpPr/>
              <p:nvPr/>
            </p:nvSpPr>
            <p:spPr>
              <a:xfrm>
                <a:off x="138112" y="1096962"/>
                <a:ext cx="26988" cy="317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71" y="21600"/>
                    </a:moveTo>
                    <a:lnTo>
                      <a:pt x="1271" y="21600"/>
                    </a:lnTo>
                    <a:lnTo>
                      <a:pt x="2541" y="20520"/>
                    </a:lnTo>
                    <a:lnTo>
                      <a:pt x="3812" y="20520"/>
                    </a:lnTo>
                    <a:lnTo>
                      <a:pt x="3812" y="20520"/>
                    </a:lnTo>
                    <a:lnTo>
                      <a:pt x="5082" y="20520"/>
                    </a:lnTo>
                    <a:lnTo>
                      <a:pt x="6353" y="20520"/>
                    </a:lnTo>
                    <a:lnTo>
                      <a:pt x="6353" y="19440"/>
                    </a:lnTo>
                    <a:lnTo>
                      <a:pt x="7624" y="19440"/>
                    </a:lnTo>
                    <a:lnTo>
                      <a:pt x="8894" y="19440"/>
                    </a:lnTo>
                    <a:lnTo>
                      <a:pt x="8894" y="18360"/>
                    </a:lnTo>
                    <a:lnTo>
                      <a:pt x="10165" y="18360"/>
                    </a:lnTo>
                    <a:lnTo>
                      <a:pt x="10165" y="17280"/>
                    </a:lnTo>
                    <a:lnTo>
                      <a:pt x="11435" y="17280"/>
                    </a:lnTo>
                    <a:lnTo>
                      <a:pt x="11435" y="17280"/>
                    </a:lnTo>
                    <a:lnTo>
                      <a:pt x="12706" y="16200"/>
                    </a:lnTo>
                    <a:lnTo>
                      <a:pt x="12706" y="16200"/>
                    </a:lnTo>
                    <a:lnTo>
                      <a:pt x="13976" y="15120"/>
                    </a:lnTo>
                    <a:lnTo>
                      <a:pt x="13976" y="14040"/>
                    </a:lnTo>
                    <a:lnTo>
                      <a:pt x="15247" y="14040"/>
                    </a:lnTo>
                    <a:lnTo>
                      <a:pt x="15247" y="12960"/>
                    </a:lnTo>
                    <a:lnTo>
                      <a:pt x="15247" y="12960"/>
                    </a:lnTo>
                    <a:lnTo>
                      <a:pt x="16518" y="11880"/>
                    </a:lnTo>
                    <a:lnTo>
                      <a:pt x="16518" y="10800"/>
                    </a:lnTo>
                    <a:lnTo>
                      <a:pt x="17788" y="10800"/>
                    </a:lnTo>
                    <a:lnTo>
                      <a:pt x="17788" y="9720"/>
                    </a:lnTo>
                    <a:lnTo>
                      <a:pt x="19059" y="7560"/>
                    </a:lnTo>
                    <a:lnTo>
                      <a:pt x="19059" y="6480"/>
                    </a:lnTo>
                    <a:lnTo>
                      <a:pt x="20329" y="4320"/>
                    </a:lnTo>
                    <a:lnTo>
                      <a:pt x="21600" y="2160"/>
                    </a:lnTo>
                    <a:lnTo>
                      <a:pt x="15247" y="0"/>
                    </a:lnTo>
                    <a:lnTo>
                      <a:pt x="13976" y="2160"/>
                    </a:lnTo>
                    <a:lnTo>
                      <a:pt x="12706" y="4320"/>
                    </a:lnTo>
                    <a:lnTo>
                      <a:pt x="12706" y="5400"/>
                    </a:lnTo>
                    <a:lnTo>
                      <a:pt x="11435" y="7560"/>
                    </a:lnTo>
                    <a:lnTo>
                      <a:pt x="11435" y="7560"/>
                    </a:lnTo>
                    <a:lnTo>
                      <a:pt x="11435" y="8640"/>
                    </a:lnTo>
                    <a:lnTo>
                      <a:pt x="10165" y="8640"/>
                    </a:lnTo>
                    <a:lnTo>
                      <a:pt x="10165" y="9720"/>
                    </a:lnTo>
                    <a:lnTo>
                      <a:pt x="10165" y="9720"/>
                    </a:lnTo>
                    <a:lnTo>
                      <a:pt x="8894" y="10800"/>
                    </a:lnTo>
                    <a:lnTo>
                      <a:pt x="8894" y="10800"/>
                    </a:lnTo>
                    <a:lnTo>
                      <a:pt x="8894" y="11880"/>
                    </a:lnTo>
                    <a:lnTo>
                      <a:pt x="7624" y="11880"/>
                    </a:lnTo>
                    <a:lnTo>
                      <a:pt x="7624" y="11880"/>
                    </a:lnTo>
                    <a:lnTo>
                      <a:pt x="7624" y="12960"/>
                    </a:lnTo>
                    <a:lnTo>
                      <a:pt x="6353" y="12960"/>
                    </a:lnTo>
                    <a:lnTo>
                      <a:pt x="6353" y="12960"/>
                    </a:lnTo>
                    <a:lnTo>
                      <a:pt x="6353" y="14040"/>
                    </a:lnTo>
                    <a:lnTo>
                      <a:pt x="5082" y="14040"/>
                    </a:lnTo>
                    <a:lnTo>
                      <a:pt x="5082" y="14040"/>
                    </a:lnTo>
                    <a:lnTo>
                      <a:pt x="3812" y="14040"/>
                    </a:lnTo>
                    <a:lnTo>
                      <a:pt x="3812" y="14040"/>
                    </a:lnTo>
                    <a:lnTo>
                      <a:pt x="3812" y="15120"/>
                    </a:lnTo>
                    <a:lnTo>
                      <a:pt x="2541" y="15120"/>
                    </a:lnTo>
                    <a:lnTo>
                      <a:pt x="2541" y="15120"/>
                    </a:lnTo>
                    <a:lnTo>
                      <a:pt x="1271" y="15120"/>
                    </a:lnTo>
                    <a:lnTo>
                      <a:pt x="1271" y="1512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1271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48" name="Shape 5548"/>
              <p:cNvSpPr/>
              <p:nvPr/>
            </p:nvSpPr>
            <p:spPr>
              <a:xfrm>
                <a:off x="106362" y="1109662"/>
                <a:ext cx="33338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9000"/>
                    </a:moveTo>
                    <a:lnTo>
                      <a:pt x="0" y="9000"/>
                    </a:lnTo>
                    <a:lnTo>
                      <a:pt x="1029" y="10800"/>
                    </a:lnTo>
                    <a:lnTo>
                      <a:pt x="2057" y="10800"/>
                    </a:lnTo>
                    <a:lnTo>
                      <a:pt x="4114" y="12600"/>
                    </a:lnTo>
                    <a:lnTo>
                      <a:pt x="5143" y="14400"/>
                    </a:lnTo>
                    <a:lnTo>
                      <a:pt x="6171" y="14400"/>
                    </a:lnTo>
                    <a:lnTo>
                      <a:pt x="7200" y="16200"/>
                    </a:lnTo>
                    <a:lnTo>
                      <a:pt x="9257" y="18000"/>
                    </a:lnTo>
                    <a:lnTo>
                      <a:pt x="10286" y="18000"/>
                    </a:lnTo>
                    <a:lnTo>
                      <a:pt x="11314" y="19800"/>
                    </a:lnTo>
                    <a:lnTo>
                      <a:pt x="11314" y="19800"/>
                    </a:lnTo>
                    <a:lnTo>
                      <a:pt x="12343" y="19800"/>
                    </a:lnTo>
                    <a:lnTo>
                      <a:pt x="12343" y="19800"/>
                    </a:lnTo>
                    <a:lnTo>
                      <a:pt x="13371" y="21600"/>
                    </a:lnTo>
                    <a:lnTo>
                      <a:pt x="14400" y="21600"/>
                    </a:lnTo>
                    <a:lnTo>
                      <a:pt x="15429" y="21600"/>
                    </a:lnTo>
                    <a:lnTo>
                      <a:pt x="15429" y="21600"/>
                    </a:lnTo>
                    <a:lnTo>
                      <a:pt x="16457" y="21600"/>
                    </a:lnTo>
                    <a:lnTo>
                      <a:pt x="17486" y="21600"/>
                    </a:lnTo>
                    <a:lnTo>
                      <a:pt x="17486" y="21600"/>
                    </a:lnTo>
                    <a:lnTo>
                      <a:pt x="18514" y="21600"/>
                    </a:lnTo>
                    <a:lnTo>
                      <a:pt x="19543" y="21600"/>
                    </a:lnTo>
                    <a:lnTo>
                      <a:pt x="20571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0571" y="12600"/>
                    </a:lnTo>
                    <a:lnTo>
                      <a:pt x="20571" y="12600"/>
                    </a:lnTo>
                    <a:lnTo>
                      <a:pt x="19543" y="12600"/>
                    </a:lnTo>
                    <a:lnTo>
                      <a:pt x="18514" y="12600"/>
                    </a:lnTo>
                    <a:lnTo>
                      <a:pt x="18514" y="12600"/>
                    </a:lnTo>
                    <a:lnTo>
                      <a:pt x="17486" y="12600"/>
                    </a:lnTo>
                    <a:lnTo>
                      <a:pt x="17486" y="12600"/>
                    </a:lnTo>
                    <a:lnTo>
                      <a:pt x="17486" y="12600"/>
                    </a:lnTo>
                    <a:lnTo>
                      <a:pt x="16457" y="12600"/>
                    </a:lnTo>
                    <a:lnTo>
                      <a:pt x="15429" y="12600"/>
                    </a:lnTo>
                    <a:lnTo>
                      <a:pt x="15429" y="12600"/>
                    </a:lnTo>
                    <a:lnTo>
                      <a:pt x="15429" y="12600"/>
                    </a:lnTo>
                    <a:lnTo>
                      <a:pt x="14400" y="10800"/>
                    </a:lnTo>
                    <a:lnTo>
                      <a:pt x="14400" y="10800"/>
                    </a:lnTo>
                    <a:lnTo>
                      <a:pt x="13371" y="10800"/>
                    </a:lnTo>
                    <a:lnTo>
                      <a:pt x="13371" y="10800"/>
                    </a:lnTo>
                    <a:lnTo>
                      <a:pt x="12343" y="9000"/>
                    </a:lnTo>
                    <a:lnTo>
                      <a:pt x="11314" y="9000"/>
                    </a:lnTo>
                    <a:lnTo>
                      <a:pt x="10286" y="7200"/>
                    </a:lnTo>
                    <a:lnTo>
                      <a:pt x="9257" y="7200"/>
                    </a:lnTo>
                    <a:lnTo>
                      <a:pt x="8229" y="5400"/>
                    </a:lnTo>
                    <a:lnTo>
                      <a:pt x="6171" y="3600"/>
                    </a:lnTo>
                    <a:lnTo>
                      <a:pt x="5143" y="3600"/>
                    </a:lnTo>
                    <a:lnTo>
                      <a:pt x="4114" y="1800"/>
                    </a:lnTo>
                    <a:lnTo>
                      <a:pt x="2057" y="0"/>
                    </a:lnTo>
                    <a:lnTo>
                      <a:pt x="2057" y="0"/>
                    </a:lnTo>
                    <a:lnTo>
                      <a:pt x="0" y="9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49" name="Shape 5549"/>
              <p:cNvSpPr/>
              <p:nvPr/>
            </p:nvSpPr>
            <p:spPr>
              <a:xfrm>
                <a:off x="79375" y="1106487"/>
                <a:ext cx="30163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274" y="21600"/>
                    </a:moveTo>
                    <a:lnTo>
                      <a:pt x="2274" y="21600"/>
                    </a:lnTo>
                    <a:lnTo>
                      <a:pt x="4547" y="18514"/>
                    </a:lnTo>
                    <a:lnTo>
                      <a:pt x="6821" y="18514"/>
                    </a:lnTo>
                    <a:lnTo>
                      <a:pt x="6821" y="18514"/>
                    </a:lnTo>
                    <a:lnTo>
                      <a:pt x="7958" y="15429"/>
                    </a:lnTo>
                    <a:lnTo>
                      <a:pt x="9095" y="15429"/>
                    </a:lnTo>
                    <a:lnTo>
                      <a:pt x="10232" y="15429"/>
                    </a:lnTo>
                    <a:lnTo>
                      <a:pt x="10232" y="15429"/>
                    </a:lnTo>
                    <a:lnTo>
                      <a:pt x="11368" y="15429"/>
                    </a:lnTo>
                    <a:lnTo>
                      <a:pt x="11368" y="15429"/>
                    </a:lnTo>
                    <a:lnTo>
                      <a:pt x="12505" y="15429"/>
                    </a:lnTo>
                    <a:lnTo>
                      <a:pt x="12505" y="15429"/>
                    </a:lnTo>
                    <a:lnTo>
                      <a:pt x="13642" y="15429"/>
                    </a:lnTo>
                    <a:lnTo>
                      <a:pt x="13642" y="15429"/>
                    </a:lnTo>
                    <a:lnTo>
                      <a:pt x="13642" y="15429"/>
                    </a:lnTo>
                    <a:lnTo>
                      <a:pt x="14779" y="18514"/>
                    </a:lnTo>
                    <a:lnTo>
                      <a:pt x="15916" y="18514"/>
                    </a:lnTo>
                    <a:lnTo>
                      <a:pt x="15916" y="18514"/>
                    </a:lnTo>
                    <a:lnTo>
                      <a:pt x="15916" y="18514"/>
                    </a:lnTo>
                    <a:lnTo>
                      <a:pt x="17053" y="18514"/>
                    </a:lnTo>
                    <a:lnTo>
                      <a:pt x="18189" y="18514"/>
                    </a:lnTo>
                    <a:lnTo>
                      <a:pt x="18189" y="21600"/>
                    </a:lnTo>
                    <a:lnTo>
                      <a:pt x="19326" y="21600"/>
                    </a:lnTo>
                    <a:lnTo>
                      <a:pt x="21600" y="6171"/>
                    </a:lnTo>
                    <a:lnTo>
                      <a:pt x="21600" y="6171"/>
                    </a:lnTo>
                    <a:lnTo>
                      <a:pt x="20463" y="3086"/>
                    </a:lnTo>
                    <a:lnTo>
                      <a:pt x="19326" y="3086"/>
                    </a:lnTo>
                    <a:lnTo>
                      <a:pt x="18189" y="3086"/>
                    </a:lnTo>
                    <a:lnTo>
                      <a:pt x="18189" y="3086"/>
                    </a:lnTo>
                    <a:lnTo>
                      <a:pt x="17053" y="0"/>
                    </a:lnTo>
                    <a:lnTo>
                      <a:pt x="15916" y="0"/>
                    </a:lnTo>
                    <a:lnTo>
                      <a:pt x="15916" y="0"/>
                    </a:lnTo>
                    <a:lnTo>
                      <a:pt x="14779" y="0"/>
                    </a:lnTo>
                    <a:lnTo>
                      <a:pt x="13642" y="0"/>
                    </a:lnTo>
                    <a:lnTo>
                      <a:pt x="13642" y="0"/>
                    </a:lnTo>
                    <a:lnTo>
                      <a:pt x="12505" y="0"/>
                    </a:lnTo>
                    <a:lnTo>
                      <a:pt x="11368" y="0"/>
                    </a:lnTo>
                    <a:lnTo>
                      <a:pt x="11368" y="0"/>
                    </a:lnTo>
                    <a:lnTo>
                      <a:pt x="10232" y="0"/>
                    </a:lnTo>
                    <a:lnTo>
                      <a:pt x="9095" y="0"/>
                    </a:lnTo>
                    <a:lnTo>
                      <a:pt x="7958" y="0"/>
                    </a:lnTo>
                    <a:lnTo>
                      <a:pt x="6821" y="0"/>
                    </a:lnTo>
                    <a:lnTo>
                      <a:pt x="5684" y="0"/>
                    </a:lnTo>
                    <a:lnTo>
                      <a:pt x="4547" y="3086"/>
                    </a:lnTo>
                    <a:lnTo>
                      <a:pt x="2274" y="3086"/>
                    </a:lnTo>
                    <a:lnTo>
                      <a:pt x="0" y="6171"/>
                    </a:lnTo>
                    <a:lnTo>
                      <a:pt x="0" y="6171"/>
                    </a:lnTo>
                    <a:lnTo>
                      <a:pt x="227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50" name="Shape 5550"/>
              <p:cNvSpPr/>
              <p:nvPr/>
            </p:nvSpPr>
            <p:spPr>
              <a:xfrm>
                <a:off x="39687" y="1109662"/>
                <a:ext cx="42863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00" y="21600"/>
                    </a:moveTo>
                    <a:lnTo>
                      <a:pt x="2400" y="20160"/>
                    </a:lnTo>
                    <a:lnTo>
                      <a:pt x="4000" y="20160"/>
                    </a:lnTo>
                    <a:lnTo>
                      <a:pt x="5600" y="20160"/>
                    </a:lnTo>
                    <a:lnTo>
                      <a:pt x="6400" y="18720"/>
                    </a:lnTo>
                    <a:lnTo>
                      <a:pt x="8000" y="17280"/>
                    </a:lnTo>
                    <a:lnTo>
                      <a:pt x="9600" y="15840"/>
                    </a:lnTo>
                    <a:lnTo>
                      <a:pt x="11200" y="15840"/>
                    </a:lnTo>
                    <a:lnTo>
                      <a:pt x="12800" y="14400"/>
                    </a:lnTo>
                    <a:lnTo>
                      <a:pt x="13600" y="12960"/>
                    </a:lnTo>
                    <a:lnTo>
                      <a:pt x="14400" y="12960"/>
                    </a:lnTo>
                    <a:lnTo>
                      <a:pt x="15200" y="11520"/>
                    </a:lnTo>
                    <a:lnTo>
                      <a:pt x="16000" y="11520"/>
                    </a:lnTo>
                    <a:lnTo>
                      <a:pt x="16800" y="10080"/>
                    </a:lnTo>
                    <a:lnTo>
                      <a:pt x="17600" y="10080"/>
                    </a:lnTo>
                    <a:lnTo>
                      <a:pt x="18400" y="8640"/>
                    </a:lnTo>
                    <a:lnTo>
                      <a:pt x="19200" y="8640"/>
                    </a:lnTo>
                    <a:lnTo>
                      <a:pt x="20000" y="7200"/>
                    </a:lnTo>
                    <a:lnTo>
                      <a:pt x="20000" y="7200"/>
                    </a:lnTo>
                    <a:lnTo>
                      <a:pt x="20800" y="7200"/>
                    </a:lnTo>
                    <a:lnTo>
                      <a:pt x="21600" y="7200"/>
                    </a:lnTo>
                    <a:lnTo>
                      <a:pt x="20000" y="0"/>
                    </a:lnTo>
                    <a:lnTo>
                      <a:pt x="20000" y="0"/>
                    </a:lnTo>
                    <a:lnTo>
                      <a:pt x="19200" y="0"/>
                    </a:lnTo>
                    <a:lnTo>
                      <a:pt x="18400" y="0"/>
                    </a:lnTo>
                    <a:lnTo>
                      <a:pt x="17600" y="1440"/>
                    </a:lnTo>
                    <a:lnTo>
                      <a:pt x="16800" y="1440"/>
                    </a:lnTo>
                    <a:lnTo>
                      <a:pt x="16000" y="2880"/>
                    </a:lnTo>
                    <a:lnTo>
                      <a:pt x="15200" y="2880"/>
                    </a:lnTo>
                    <a:lnTo>
                      <a:pt x="14400" y="4320"/>
                    </a:lnTo>
                    <a:lnTo>
                      <a:pt x="13600" y="4320"/>
                    </a:lnTo>
                    <a:lnTo>
                      <a:pt x="12800" y="5760"/>
                    </a:lnTo>
                    <a:lnTo>
                      <a:pt x="12000" y="7200"/>
                    </a:lnTo>
                    <a:lnTo>
                      <a:pt x="10400" y="7200"/>
                    </a:lnTo>
                    <a:lnTo>
                      <a:pt x="9600" y="8640"/>
                    </a:lnTo>
                    <a:lnTo>
                      <a:pt x="8000" y="10080"/>
                    </a:lnTo>
                    <a:lnTo>
                      <a:pt x="7200" y="10080"/>
                    </a:lnTo>
                    <a:lnTo>
                      <a:pt x="4800" y="11520"/>
                    </a:lnTo>
                    <a:lnTo>
                      <a:pt x="4000" y="11520"/>
                    </a:lnTo>
                    <a:lnTo>
                      <a:pt x="2400" y="12960"/>
                    </a:lnTo>
                    <a:lnTo>
                      <a:pt x="1600" y="12960"/>
                    </a:lnTo>
                    <a:lnTo>
                      <a:pt x="0" y="14400"/>
                    </a:lnTo>
                    <a:lnTo>
                      <a:pt x="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51" name="Shape 5551"/>
              <p:cNvSpPr/>
              <p:nvPr/>
            </p:nvSpPr>
            <p:spPr>
              <a:xfrm>
                <a:off x="0" y="1082675"/>
                <a:ext cx="92075" cy="698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8164"/>
                    </a:move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228" y="21600"/>
                    </a:lnTo>
                    <a:lnTo>
                      <a:pt x="21228" y="21600"/>
                    </a:lnTo>
                    <a:lnTo>
                      <a:pt x="21228" y="21600"/>
                    </a:lnTo>
                    <a:lnTo>
                      <a:pt x="21228" y="21109"/>
                    </a:lnTo>
                    <a:lnTo>
                      <a:pt x="21228" y="21109"/>
                    </a:lnTo>
                    <a:lnTo>
                      <a:pt x="21228" y="21109"/>
                    </a:lnTo>
                    <a:lnTo>
                      <a:pt x="21228" y="21109"/>
                    </a:lnTo>
                    <a:lnTo>
                      <a:pt x="20855" y="21109"/>
                    </a:lnTo>
                    <a:lnTo>
                      <a:pt x="20855" y="21109"/>
                    </a:lnTo>
                    <a:lnTo>
                      <a:pt x="20855" y="20618"/>
                    </a:lnTo>
                    <a:lnTo>
                      <a:pt x="20855" y="20618"/>
                    </a:lnTo>
                    <a:lnTo>
                      <a:pt x="20855" y="20618"/>
                    </a:lnTo>
                    <a:lnTo>
                      <a:pt x="20855" y="20618"/>
                    </a:lnTo>
                    <a:lnTo>
                      <a:pt x="20855" y="20618"/>
                    </a:lnTo>
                    <a:lnTo>
                      <a:pt x="20855" y="20618"/>
                    </a:lnTo>
                    <a:lnTo>
                      <a:pt x="20483" y="20618"/>
                    </a:lnTo>
                    <a:lnTo>
                      <a:pt x="20483" y="20127"/>
                    </a:lnTo>
                    <a:lnTo>
                      <a:pt x="20483" y="20127"/>
                    </a:lnTo>
                    <a:lnTo>
                      <a:pt x="20483" y="20127"/>
                    </a:lnTo>
                    <a:lnTo>
                      <a:pt x="20483" y="20127"/>
                    </a:lnTo>
                    <a:lnTo>
                      <a:pt x="20483" y="20127"/>
                    </a:lnTo>
                    <a:lnTo>
                      <a:pt x="20483" y="20127"/>
                    </a:lnTo>
                    <a:lnTo>
                      <a:pt x="20483" y="20127"/>
                    </a:lnTo>
                    <a:lnTo>
                      <a:pt x="20483" y="19636"/>
                    </a:lnTo>
                    <a:lnTo>
                      <a:pt x="20110" y="19636"/>
                    </a:lnTo>
                    <a:lnTo>
                      <a:pt x="20110" y="19636"/>
                    </a:lnTo>
                    <a:lnTo>
                      <a:pt x="20110" y="19636"/>
                    </a:lnTo>
                    <a:lnTo>
                      <a:pt x="20110" y="19636"/>
                    </a:lnTo>
                    <a:lnTo>
                      <a:pt x="20110" y="19636"/>
                    </a:lnTo>
                    <a:lnTo>
                      <a:pt x="20110" y="19145"/>
                    </a:lnTo>
                    <a:lnTo>
                      <a:pt x="20110" y="19145"/>
                    </a:lnTo>
                    <a:lnTo>
                      <a:pt x="20110" y="19145"/>
                    </a:lnTo>
                    <a:lnTo>
                      <a:pt x="19738" y="19145"/>
                    </a:lnTo>
                    <a:lnTo>
                      <a:pt x="19738" y="19145"/>
                    </a:lnTo>
                    <a:lnTo>
                      <a:pt x="19738" y="19145"/>
                    </a:lnTo>
                    <a:lnTo>
                      <a:pt x="19738" y="19145"/>
                    </a:lnTo>
                    <a:lnTo>
                      <a:pt x="19738" y="18655"/>
                    </a:lnTo>
                    <a:lnTo>
                      <a:pt x="19738" y="18655"/>
                    </a:lnTo>
                    <a:lnTo>
                      <a:pt x="19738" y="18655"/>
                    </a:lnTo>
                    <a:lnTo>
                      <a:pt x="19738" y="18655"/>
                    </a:lnTo>
                    <a:lnTo>
                      <a:pt x="19738" y="18655"/>
                    </a:lnTo>
                    <a:lnTo>
                      <a:pt x="19738" y="18164"/>
                    </a:lnTo>
                    <a:lnTo>
                      <a:pt x="19366" y="18164"/>
                    </a:lnTo>
                    <a:lnTo>
                      <a:pt x="19366" y="18164"/>
                    </a:lnTo>
                    <a:lnTo>
                      <a:pt x="19366" y="18164"/>
                    </a:lnTo>
                    <a:lnTo>
                      <a:pt x="19366" y="18164"/>
                    </a:lnTo>
                    <a:lnTo>
                      <a:pt x="19366" y="18164"/>
                    </a:lnTo>
                    <a:lnTo>
                      <a:pt x="19366" y="18164"/>
                    </a:lnTo>
                    <a:lnTo>
                      <a:pt x="19366" y="17673"/>
                    </a:lnTo>
                    <a:lnTo>
                      <a:pt x="19366" y="17673"/>
                    </a:lnTo>
                    <a:lnTo>
                      <a:pt x="19366" y="17673"/>
                    </a:lnTo>
                    <a:lnTo>
                      <a:pt x="19366" y="17673"/>
                    </a:lnTo>
                    <a:lnTo>
                      <a:pt x="19366" y="17673"/>
                    </a:lnTo>
                    <a:lnTo>
                      <a:pt x="18993" y="17673"/>
                    </a:lnTo>
                    <a:lnTo>
                      <a:pt x="18993" y="17673"/>
                    </a:lnTo>
                    <a:lnTo>
                      <a:pt x="18993" y="17182"/>
                    </a:lnTo>
                    <a:lnTo>
                      <a:pt x="18993" y="17182"/>
                    </a:lnTo>
                    <a:lnTo>
                      <a:pt x="18993" y="17182"/>
                    </a:lnTo>
                    <a:lnTo>
                      <a:pt x="18993" y="17182"/>
                    </a:lnTo>
                    <a:lnTo>
                      <a:pt x="18993" y="17182"/>
                    </a:lnTo>
                    <a:lnTo>
                      <a:pt x="18993" y="16691"/>
                    </a:lnTo>
                    <a:lnTo>
                      <a:pt x="18993" y="16691"/>
                    </a:lnTo>
                    <a:lnTo>
                      <a:pt x="18621" y="16691"/>
                    </a:lnTo>
                    <a:lnTo>
                      <a:pt x="18621" y="16691"/>
                    </a:lnTo>
                    <a:lnTo>
                      <a:pt x="18621" y="16691"/>
                    </a:lnTo>
                    <a:lnTo>
                      <a:pt x="18621" y="16691"/>
                    </a:lnTo>
                    <a:lnTo>
                      <a:pt x="18621" y="16691"/>
                    </a:lnTo>
                    <a:lnTo>
                      <a:pt x="18621" y="16200"/>
                    </a:lnTo>
                    <a:lnTo>
                      <a:pt x="18621" y="16200"/>
                    </a:lnTo>
                    <a:lnTo>
                      <a:pt x="18621" y="16200"/>
                    </a:lnTo>
                    <a:lnTo>
                      <a:pt x="18621" y="16200"/>
                    </a:lnTo>
                    <a:lnTo>
                      <a:pt x="18621" y="16200"/>
                    </a:lnTo>
                    <a:lnTo>
                      <a:pt x="18621" y="16200"/>
                    </a:lnTo>
                    <a:lnTo>
                      <a:pt x="18621" y="15709"/>
                    </a:lnTo>
                    <a:lnTo>
                      <a:pt x="18248" y="15709"/>
                    </a:lnTo>
                    <a:lnTo>
                      <a:pt x="18248" y="15709"/>
                    </a:lnTo>
                    <a:lnTo>
                      <a:pt x="18248" y="15709"/>
                    </a:lnTo>
                    <a:lnTo>
                      <a:pt x="18248" y="15709"/>
                    </a:lnTo>
                    <a:lnTo>
                      <a:pt x="18248" y="15709"/>
                    </a:lnTo>
                    <a:lnTo>
                      <a:pt x="18248" y="15218"/>
                    </a:lnTo>
                    <a:lnTo>
                      <a:pt x="18248" y="15218"/>
                    </a:lnTo>
                    <a:lnTo>
                      <a:pt x="18248" y="15218"/>
                    </a:lnTo>
                    <a:lnTo>
                      <a:pt x="18248" y="15218"/>
                    </a:lnTo>
                    <a:lnTo>
                      <a:pt x="18248" y="15218"/>
                    </a:lnTo>
                    <a:lnTo>
                      <a:pt x="18248" y="15218"/>
                    </a:lnTo>
                    <a:lnTo>
                      <a:pt x="18248" y="14727"/>
                    </a:lnTo>
                    <a:lnTo>
                      <a:pt x="18248" y="14727"/>
                    </a:lnTo>
                    <a:lnTo>
                      <a:pt x="18248" y="14727"/>
                    </a:lnTo>
                    <a:lnTo>
                      <a:pt x="17876" y="14727"/>
                    </a:lnTo>
                    <a:lnTo>
                      <a:pt x="17876" y="14727"/>
                    </a:lnTo>
                    <a:lnTo>
                      <a:pt x="17876" y="14727"/>
                    </a:lnTo>
                    <a:lnTo>
                      <a:pt x="17876" y="14727"/>
                    </a:lnTo>
                    <a:lnTo>
                      <a:pt x="17876" y="14236"/>
                    </a:lnTo>
                    <a:lnTo>
                      <a:pt x="17876" y="14236"/>
                    </a:lnTo>
                    <a:lnTo>
                      <a:pt x="17876" y="14236"/>
                    </a:lnTo>
                    <a:lnTo>
                      <a:pt x="17876" y="14236"/>
                    </a:lnTo>
                    <a:lnTo>
                      <a:pt x="17876" y="14236"/>
                    </a:lnTo>
                    <a:lnTo>
                      <a:pt x="17876" y="13745"/>
                    </a:lnTo>
                    <a:lnTo>
                      <a:pt x="17876" y="13745"/>
                    </a:lnTo>
                    <a:lnTo>
                      <a:pt x="17876" y="13745"/>
                    </a:lnTo>
                    <a:lnTo>
                      <a:pt x="17503" y="13745"/>
                    </a:lnTo>
                    <a:lnTo>
                      <a:pt x="17503" y="13745"/>
                    </a:lnTo>
                    <a:lnTo>
                      <a:pt x="17503" y="13745"/>
                    </a:lnTo>
                    <a:lnTo>
                      <a:pt x="17503" y="13255"/>
                    </a:lnTo>
                    <a:lnTo>
                      <a:pt x="17503" y="13255"/>
                    </a:lnTo>
                    <a:lnTo>
                      <a:pt x="17503" y="13255"/>
                    </a:lnTo>
                    <a:lnTo>
                      <a:pt x="17503" y="13255"/>
                    </a:lnTo>
                    <a:lnTo>
                      <a:pt x="17503" y="13255"/>
                    </a:lnTo>
                    <a:lnTo>
                      <a:pt x="17503" y="13255"/>
                    </a:lnTo>
                    <a:lnTo>
                      <a:pt x="17503" y="13255"/>
                    </a:lnTo>
                    <a:lnTo>
                      <a:pt x="17503" y="12764"/>
                    </a:lnTo>
                    <a:lnTo>
                      <a:pt x="17503" y="12764"/>
                    </a:lnTo>
                    <a:lnTo>
                      <a:pt x="17503" y="12764"/>
                    </a:lnTo>
                    <a:lnTo>
                      <a:pt x="17503" y="12764"/>
                    </a:lnTo>
                    <a:lnTo>
                      <a:pt x="17503" y="12764"/>
                    </a:lnTo>
                    <a:lnTo>
                      <a:pt x="17503" y="12273"/>
                    </a:lnTo>
                    <a:lnTo>
                      <a:pt x="17503" y="12273"/>
                    </a:lnTo>
                    <a:lnTo>
                      <a:pt x="17503" y="12273"/>
                    </a:lnTo>
                    <a:lnTo>
                      <a:pt x="17131" y="12273"/>
                    </a:lnTo>
                    <a:lnTo>
                      <a:pt x="17131" y="12273"/>
                    </a:lnTo>
                    <a:lnTo>
                      <a:pt x="17131" y="12273"/>
                    </a:lnTo>
                    <a:lnTo>
                      <a:pt x="17131" y="11782"/>
                    </a:lnTo>
                    <a:lnTo>
                      <a:pt x="17131" y="11782"/>
                    </a:lnTo>
                    <a:lnTo>
                      <a:pt x="17131" y="11782"/>
                    </a:lnTo>
                    <a:lnTo>
                      <a:pt x="17131" y="11782"/>
                    </a:lnTo>
                    <a:lnTo>
                      <a:pt x="17131" y="11782"/>
                    </a:lnTo>
                    <a:lnTo>
                      <a:pt x="17131" y="11782"/>
                    </a:lnTo>
                    <a:lnTo>
                      <a:pt x="17131" y="11291"/>
                    </a:lnTo>
                    <a:lnTo>
                      <a:pt x="17131" y="11291"/>
                    </a:lnTo>
                    <a:lnTo>
                      <a:pt x="17131" y="11291"/>
                    </a:lnTo>
                    <a:lnTo>
                      <a:pt x="17131" y="11291"/>
                    </a:lnTo>
                    <a:lnTo>
                      <a:pt x="17131" y="11291"/>
                    </a:lnTo>
                    <a:lnTo>
                      <a:pt x="17131" y="10800"/>
                    </a:lnTo>
                    <a:lnTo>
                      <a:pt x="17131" y="10800"/>
                    </a:lnTo>
                    <a:lnTo>
                      <a:pt x="17131" y="10800"/>
                    </a:lnTo>
                    <a:lnTo>
                      <a:pt x="17131" y="10800"/>
                    </a:lnTo>
                    <a:lnTo>
                      <a:pt x="17131" y="10800"/>
                    </a:lnTo>
                    <a:lnTo>
                      <a:pt x="17131" y="10800"/>
                    </a:lnTo>
                    <a:lnTo>
                      <a:pt x="17131" y="10309"/>
                    </a:lnTo>
                    <a:lnTo>
                      <a:pt x="17131" y="10309"/>
                    </a:lnTo>
                    <a:lnTo>
                      <a:pt x="17131" y="10309"/>
                    </a:lnTo>
                    <a:lnTo>
                      <a:pt x="17131" y="10309"/>
                    </a:lnTo>
                    <a:lnTo>
                      <a:pt x="16759" y="10309"/>
                    </a:lnTo>
                    <a:lnTo>
                      <a:pt x="16759" y="10309"/>
                    </a:lnTo>
                    <a:lnTo>
                      <a:pt x="16759" y="10309"/>
                    </a:lnTo>
                    <a:lnTo>
                      <a:pt x="16759" y="9818"/>
                    </a:lnTo>
                    <a:lnTo>
                      <a:pt x="16759" y="9818"/>
                    </a:lnTo>
                    <a:lnTo>
                      <a:pt x="16759" y="9818"/>
                    </a:lnTo>
                    <a:lnTo>
                      <a:pt x="16759" y="9818"/>
                    </a:lnTo>
                    <a:lnTo>
                      <a:pt x="16759" y="9327"/>
                    </a:lnTo>
                    <a:lnTo>
                      <a:pt x="16759" y="9327"/>
                    </a:lnTo>
                    <a:lnTo>
                      <a:pt x="16759" y="9327"/>
                    </a:lnTo>
                    <a:lnTo>
                      <a:pt x="16759" y="9327"/>
                    </a:lnTo>
                    <a:lnTo>
                      <a:pt x="16759" y="9327"/>
                    </a:lnTo>
                    <a:lnTo>
                      <a:pt x="16759" y="9327"/>
                    </a:lnTo>
                    <a:lnTo>
                      <a:pt x="16759" y="8836"/>
                    </a:lnTo>
                    <a:lnTo>
                      <a:pt x="16759" y="8836"/>
                    </a:lnTo>
                    <a:lnTo>
                      <a:pt x="16759" y="8836"/>
                    </a:lnTo>
                    <a:lnTo>
                      <a:pt x="16759" y="8836"/>
                    </a:lnTo>
                    <a:lnTo>
                      <a:pt x="16759" y="8836"/>
                    </a:lnTo>
                    <a:lnTo>
                      <a:pt x="16759" y="8836"/>
                    </a:lnTo>
                    <a:lnTo>
                      <a:pt x="16759" y="8345"/>
                    </a:lnTo>
                    <a:lnTo>
                      <a:pt x="16759" y="8345"/>
                    </a:lnTo>
                    <a:lnTo>
                      <a:pt x="16759" y="8345"/>
                    </a:lnTo>
                    <a:lnTo>
                      <a:pt x="16759" y="8345"/>
                    </a:lnTo>
                    <a:lnTo>
                      <a:pt x="16759" y="8345"/>
                    </a:lnTo>
                    <a:lnTo>
                      <a:pt x="16759" y="7855"/>
                    </a:lnTo>
                    <a:lnTo>
                      <a:pt x="16759" y="7855"/>
                    </a:lnTo>
                    <a:lnTo>
                      <a:pt x="16759" y="7855"/>
                    </a:lnTo>
                    <a:lnTo>
                      <a:pt x="16759" y="7855"/>
                    </a:lnTo>
                    <a:lnTo>
                      <a:pt x="16759" y="7855"/>
                    </a:lnTo>
                    <a:lnTo>
                      <a:pt x="16759" y="7855"/>
                    </a:lnTo>
                    <a:lnTo>
                      <a:pt x="16759" y="7364"/>
                    </a:lnTo>
                    <a:lnTo>
                      <a:pt x="16759" y="7364"/>
                    </a:lnTo>
                    <a:lnTo>
                      <a:pt x="16759" y="7364"/>
                    </a:lnTo>
                    <a:lnTo>
                      <a:pt x="16386" y="7364"/>
                    </a:lnTo>
                    <a:lnTo>
                      <a:pt x="16386" y="7364"/>
                    </a:lnTo>
                    <a:lnTo>
                      <a:pt x="16386" y="7364"/>
                    </a:lnTo>
                    <a:lnTo>
                      <a:pt x="16386" y="6873"/>
                    </a:lnTo>
                    <a:lnTo>
                      <a:pt x="16386" y="6873"/>
                    </a:lnTo>
                    <a:lnTo>
                      <a:pt x="16386" y="6873"/>
                    </a:lnTo>
                    <a:lnTo>
                      <a:pt x="16386" y="6873"/>
                    </a:lnTo>
                    <a:lnTo>
                      <a:pt x="16386" y="6873"/>
                    </a:lnTo>
                    <a:lnTo>
                      <a:pt x="16386" y="6382"/>
                    </a:lnTo>
                    <a:lnTo>
                      <a:pt x="16386" y="6382"/>
                    </a:lnTo>
                    <a:lnTo>
                      <a:pt x="16386" y="6382"/>
                    </a:lnTo>
                    <a:lnTo>
                      <a:pt x="16386" y="6382"/>
                    </a:lnTo>
                    <a:lnTo>
                      <a:pt x="16386" y="6382"/>
                    </a:lnTo>
                    <a:lnTo>
                      <a:pt x="16386" y="6382"/>
                    </a:lnTo>
                    <a:lnTo>
                      <a:pt x="16386" y="5891"/>
                    </a:lnTo>
                    <a:lnTo>
                      <a:pt x="16386" y="5891"/>
                    </a:lnTo>
                    <a:lnTo>
                      <a:pt x="16386" y="5891"/>
                    </a:lnTo>
                    <a:lnTo>
                      <a:pt x="16386" y="5891"/>
                    </a:lnTo>
                    <a:lnTo>
                      <a:pt x="16386" y="5891"/>
                    </a:lnTo>
                    <a:lnTo>
                      <a:pt x="16386" y="5400"/>
                    </a:lnTo>
                    <a:lnTo>
                      <a:pt x="16386" y="5400"/>
                    </a:lnTo>
                    <a:lnTo>
                      <a:pt x="16386" y="5400"/>
                    </a:lnTo>
                    <a:lnTo>
                      <a:pt x="16386" y="5400"/>
                    </a:lnTo>
                    <a:lnTo>
                      <a:pt x="16386" y="5400"/>
                    </a:lnTo>
                    <a:lnTo>
                      <a:pt x="16386" y="4909"/>
                    </a:lnTo>
                    <a:lnTo>
                      <a:pt x="16386" y="4909"/>
                    </a:lnTo>
                    <a:lnTo>
                      <a:pt x="16386" y="4909"/>
                    </a:lnTo>
                    <a:lnTo>
                      <a:pt x="16386" y="4909"/>
                    </a:lnTo>
                    <a:lnTo>
                      <a:pt x="16386" y="4909"/>
                    </a:lnTo>
                    <a:lnTo>
                      <a:pt x="16386" y="4909"/>
                    </a:lnTo>
                    <a:lnTo>
                      <a:pt x="16386" y="4418"/>
                    </a:lnTo>
                    <a:lnTo>
                      <a:pt x="16386" y="4418"/>
                    </a:lnTo>
                    <a:lnTo>
                      <a:pt x="16386" y="4418"/>
                    </a:lnTo>
                    <a:lnTo>
                      <a:pt x="16386" y="4418"/>
                    </a:lnTo>
                    <a:lnTo>
                      <a:pt x="16386" y="4418"/>
                    </a:lnTo>
                    <a:lnTo>
                      <a:pt x="16386" y="4418"/>
                    </a:lnTo>
                    <a:lnTo>
                      <a:pt x="16386" y="3927"/>
                    </a:lnTo>
                    <a:lnTo>
                      <a:pt x="16386" y="3927"/>
                    </a:lnTo>
                    <a:lnTo>
                      <a:pt x="16386" y="3927"/>
                    </a:lnTo>
                    <a:lnTo>
                      <a:pt x="16386" y="3927"/>
                    </a:lnTo>
                    <a:lnTo>
                      <a:pt x="16386" y="3436"/>
                    </a:lnTo>
                    <a:lnTo>
                      <a:pt x="16386" y="3436"/>
                    </a:lnTo>
                    <a:lnTo>
                      <a:pt x="16386" y="3436"/>
                    </a:lnTo>
                    <a:lnTo>
                      <a:pt x="16386" y="3436"/>
                    </a:lnTo>
                    <a:lnTo>
                      <a:pt x="16759" y="3436"/>
                    </a:lnTo>
                    <a:lnTo>
                      <a:pt x="16759" y="3436"/>
                    </a:lnTo>
                    <a:lnTo>
                      <a:pt x="16759" y="2945"/>
                    </a:lnTo>
                    <a:lnTo>
                      <a:pt x="16759" y="2945"/>
                    </a:lnTo>
                    <a:lnTo>
                      <a:pt x="16759" y="2945"/>
                    </a:lnTo>
                    <a:lnTo>
                      <a:pt x="16759" y="2945"/>
                    </a:lnTo>
                    <a:lnTo>
                      <a:pt x="16759" y="2945"/>
                    </a:lnTo>
                    <a:lnTo>
                      <a:pt x="16759" y="2455"/>
                    </a:lnTo>
                    <a:lnTo>
                      <a:pt x="16759" y="2455"/>
                    </a:lnTo>
                    <a:lnTo>
                      <a:pt x="16759" y="2455"/>
                    </a:lnTo>
                    <a:lnTo>
                      <a:pt x="16759" y="2455"/>
                    </a:lnTo>
                    <a:lnTo>
                      <a:pt x="16759" y="2455"/>
                    </a:lnTo>
                    <a:lnTo>
                      <a:pt x="16759" y="1964"/>
                    </a:lnTo>
                    <a:lnTo>
                      <a:pt x="16759" y="1964"/>
                    </a:lnTo>
                    <a:lnTo>
                      <a:pt x="16759" y="1964"/>
                    </a:lnTo>
                    <a:lnTo>
                      <a:pt x="16759" y="1964"/>
                    </a:lnTo>
                    <a:lnTo>
                      <a:pt x="16759" y="1964"/>
                    </a:lnTo>
                    <a:lnTo>
                      <a:pt x="16759" y="1473"/>
                    </a:lnTo>
                    <a:lnTo>
                      <a:pt x="16759" y="1473"/>
                    </a:lnTo>
                    <a:lnTo>
                      <a:pt x="16759" y="1473"/>
                    </a:lnTo>
                    <a:lnTo>
                      <a:pt x="16759" y="1473"/>
                    </a:lnTo>
                    <a:lnTo>
                      <a:pt x="16759" y="1473"/>
                    </a:lnTo>
                    <a:lnTo>
                      <a:pt x="16759" y="1473"/>
                    </a:lnTo>
                    <a:lnTo>
                      <a:pt x="16759" y="982"/>
                    </a:lnTo>
                    <a:lnTo>
                      <a:pt x="16759" y="982"/>
                    </a:lnTo>
                    <a:lnTo>
                      <a:pt x="16759" y="982"/>
                    </a:lnTo>
                    <a:lnTo>
                      <a:pt x="16759" y="982"/>
                    </a:lnTo>
                    <a:lnTo>
                      <a:pt x="16759" y="491"/>
                    </a:lnTo>
                    <a:lnTo>
                      <a:pt x="16759" y="491"/>
                    </a:lnTo>
                    <a:lnTo>
                      <a:pt x="16759" y="491"/>
                    </a:lnTo>
                    <a:lnTo>
                      <a:pt x="16759" y="491"/>
                    </a:lnTo>
                    <a:lnTo>
                      <a:pt x="16759" y="491"/>
                    </a:lnTo>
                    <a:lnTo>
                      <a:pt x="16759" y="491"/>
                    </a:lnTo>
                    <a:lnTo>
                      <a:pt x="17131" y="0"/>
                    </a:lnTo>
                    <a:lnTo>
                      <a:pt x="17131" y="0"/>
                    </a:lnTo>
                    <a:lnTo>
                      <a:pt x="0" y="1816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52" name="Shape 5552"/>
              <p:cNvSpPr/>
              <p:nvPr/>
            </p:nvSpPr>
            <p:spPr>
              <a:xfrm>
                <a:off x="1495425" y="309562"/>
                <a:ext cx="87313" cy="841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11782" y="21600"/>
                    </a:lnTo>
                    <a:lnTo>
                      <a:pt x="11782" y="21600"/>
                    </a:lnTo>
                    <a:lnTo>
                      <a:pt x="11782" y="21600"/>
                    </a:lnTo>
                    <a:lnTo>
                      <a:pt x="11782" y="21192"/>
                    </a:lnTo>
                    <a:lnTo>
                      <a:pt x="11782" y="21192"/>
                    </a:lnTo>
                    <a:lnTo>
                      <a:pt x="11782" y="21192"/>
                    </a:lnTo>
                    <a:lnTo>
                      <a:pt x="11389" y="21192"/>
                    </a:lnTo>
                    <a:lnTo>
                      <a:pt x="11389" y="20785"/>
                    </a:lnTo>
                    <a:lnTo>
                      <a:pt x="11389" y="20785"/>
                    </a:lnTo>
                    <a:lnTo>
                      <a:pt x="11389" y="20785"/>
                    </a:lnTo>
                    <a:lnTo>
                      <a:pt x="11389" y="20785"/>
                    </a:lnTo>
                    <a:lnTo>
                      <a:pt x="11389" y="20785"/>
                    </a:lnTo>
                    <a:lnTo>
                      <a:pt x="11389" y="20785"/>
                    </a:lnTo>
                    <a:lnTo>
                      <a:pt x="11389" y="20377"/>
                    </a:lnTo>
                    <a:lnTo>
                      <a:pt x="11389" y="20377"/>
                    </a:lnTo>
                    <a:lnTo>
                      <a:pt x="11389" y="20377"/>
                    </a:lnTo>
                    <a:lnTo>
                      <a:pt x="11389" y="20377"/>
                    </a:lnTo>
                    <a:lnTo>
                      <a:pt x="11389" y="20377"/>
                    </a:lnTo>
                    <a:lnTo>
                      <a:pt x="11389" y="19970"/>
                    </a:lnTo>
                    <a:lnTo>
                      <a:pt x="11389" y="19970"/>
                    </a:lnTo>
                    <a:lnTo>
                      <a:pt x="11389" y="19970"/>
                    </a:lnTo>
                    <a:lnTo>
                      <a:pt x="11389" y="19970"/>
                    </a:lnTo>
                    <a:lnTo>
                      <a:pt x="11389" y="19970"/>
                    </a:lnTo>
                    <a:lnTo>
                      <a:pt x="11389" y="19562"/>
                    </a:lnTo>
                    <a:lnTo>
                      <a:pt x="11389" y="19562"/>
                    </a:lnTo>
                    <a:lnTo>
                      <a:pt x="10996" y="19562"/>
                    </a:lnTo>
                    <a:lnTo>
                      <a:pt x="10996" y="19562"/>
                    </a:lnTo>
                    <a:lnTo>
                      <a:pt x="10996" y="19562"/>
                    </a:lnTo>
                    <a:lnTo>
                      <a:pt x="10996" y="19562"/>
                    </a:lnTo>
                    <a:lnTo>
                      <a:pt x="10996" y="19155"/>
                    </a:lnTo>
                    <a:lnTo>
                      <a:pt x="10996" y="19155"/>
                    </a:lnTo>
                    <a:lnTo>
                      <a:pt x="10996" y="19155"/>
                    </a:lnTo>
                    <a:lnTo>
                      <a:pt x="10996" y="19155"/>
                    </a:lnTo>
                    <a:lnTo>
                      <a:pt x="10996" y="19155"/>
                    </a:lnTo>
                    <a:lnTo>
                      <a:pt x="10996" y="19155"/>
                    </a:lnTo>
                    <a:lnTo>
                      <a:pt x="10996" y="18747"/>
                    </a:lnTo>
                    <a:lnTo>
                      <a:pt x="10996" y="18747"/>
                    </a:lnTo>
                    <a:lnTo>
                      <a:pt x="10996" y="18747"/>
                    </a:lnTo>
                    <a:lnTo>
                      <a:pt x="10604" y="18747"/>
                    </a:lnTo>
                    <a:lnTo>
                      <a:pt x="10604" y="18747"/>
                    </a:lnTo>
                    <a:lnTo>
                      <a:pt x="10604" y="18340"/>
                    </a:lnTo>
                    <a:lnTo>
                      <a:pt x="10604" y="18340"/>
                    </a:lnTo>
                    <a:lnTo>
                      <a:pt x="10604" y="18340"/>
                    </a:lnTo>
                    <a:lnTo>
                      <a:pt x="10604" y="18340"/>
                    </a:lnTo>
                    <a:lnTo>
                      <a:pt x="10604" y="18340"/>
                    </a:lnTo>
                    <a:lnTo>
                      <a:pt x="10604" y="18340"/>
                    </a:lnTo>
                    <a:lnTo>
                      <a:pt x="10604" y="17932"/>
                    </a:lnTo>
                    <a:lnTo>
                      <a:pt x="10604" y="17932"/>
                    </a:lnTo>
                    <a:lnTo>
                      <a:pt x="10604" y="17932"/>
                    </a:lnTo>
                    <a:lnTo>
                      <a:pt x="10604" y="17932"/>
                    </a:lnTo>
                    <a:lnTo>
                      <a:pt x="10604" y="17932"/>
                    </a:lnTo>
                    <a:lnTo>
                      <a:pt x="10604" y="17932"/>
                    </a:lnTo>
                    <a:lnTo>
                      <a:pt x="10604" y="17525"/>
                    </a:lnTo>
                    <a:lnTo>
                      <a:pt x="10211" y="17525"/>
                    </a:lnTo>
                    <a:lnTo>
                      <a:pt x="10211" y="17525"/>
                    </a:lnTo>
                    <a:lnTo>
                      <a:pt x="10211" y="17525"/>
                    </a:lnTo>
                    <a:lnTo>
                      <a:pt x="10211" y="17525"/>
                    </a:lnTo>
                    <a:lnTo>
                      <a:pt x="10211" y="17117"/>
                    </a:lnTo>
                    <a:lnTo>
                      <a:pt x="10211" y="17117"/>
                    </a:lnTo>
                    <a:lnTo>
                      <a:pt x="10211" y="17117"/>
                    </a:lnTo>
                    <a:lnTo>
                      <a:pt x="10211" y="17117"/>
                    </a:lnTo>
                    <a:lnTo>
                      <a:pt x="10211" y="17117"/>
                    </a:lnTo>
                    <a:lnTo>
                      <a:pt x="10211" y="17117"/>
                    </a:lnTo>
                    <a:lnTo>
                      <a:pt x="10211" y="16709"/>
                    </a:lnTo>
                    <a:lnTo>
                      <a:pt x="10211" y="16709"/>
                    </a:lnTo>
                    <a:lnTo>
                      <a:pt x="10211" y="16709"/>
                    </a:lnTo>
                    <a:lnTo>
                      <a:pt x="9818" y="16709"/>
                    </a:lnTo>
                    <a:lnTo>
                      <a:pt x="9818" y="16709"/>
                    </a:lnTo>
                    <a:lnTo>
                      <a:pt x="9818" y="16709"/>
                    </a:lnTo>
                    <a:lnTo>
                      <a:pt x="9818" y="16709"/>
                    </a:lnTo>
                    <a:lnTo>
                      <a:pt x="9818" y="16302"/>
                    </a:lnTo>
                    <a:lnTo>
                      <a:pt x="9818" y="16302"/>
                    </a:lnTo>
                    <a:lnTo>
                      <a:pt x="9818" y="16302"/>
                    </a:lnTo>
                    <a:lnTo>
                      <a:pt x="9818" y="16302"/>
                    </a:lnTo>
                    <a:lnTo>
                      <a:pt x="9818" y="16302"/>
                    </a:lnTo>
                    <a:lnTo>
                      <a:pt x="9818" y="15894"/>
                    </a:lnTo>
                    <a:lnTo>
                      <a:pt x="9425" y="15894"/>
                    </a:lnTo>
                    <a:lnTo>
                      <a:pt x="9425" y="15894"/>
                    </a:lnTo>
                    <a:lnTo>
                      <a:pt x="9425" y="15894"/>
                    </a:lnTo>
                    <a:lnTo>
                      <a:pt x="9425" y="15894"/>
                    </a:lnTo>
                    <a:lnTo>
                      <a:pt x="9425" y="15894"/>
                    </a:lnTo>
                    <a:lnTo>
                      <a:pt x="9425" y="15894"/>
                    </a:lnTo>
                    <a:lnTo>
                      <a:pt x="9425" y="15487"/>
                    </a:lnTo>
                    <a:lnTo>
                      <a:pt x="9425" y="15487"/>
                    </a:lnTo>
                    <a:lnTo>
                      <a:pt x="9425" y="15487"/>
                    </a:lnTo>
                    <a:lnTo>
                      <a:pt x="9425" y="15487"/>
                    </a:lnTo>
                    <a:lnTo>
                      <a:pt x="9425" y="15487"/>
                    </a:lnTo>
                    <a:lnTo>
                      <a:pt x="9425" y="15487"/>
                    </a:lnTo>
                    <a:lnTo>
                      <a:pt x="9033" y="15487"/>
                    </a:lnTo>
                    <a:lnTo>
                      <a:pt x="9033" y="15079"/>
                    </a:lnTo>
                    <a:lnTo>
                      <a:pt x="9033" y="15079"/>
                    </a:lnTo>
                    <a:lnTo>
                      <a:pt x="9033" y="15079"/>
                    </a:lnTo>
                    <a:lnTo>
                      <a:pt x="9033" y="15079"/>
                    </a:lnTo>
                    <a:lnTo>
                      <a:pt x="9033" y="15079"/>
                    </a:lnTo>
                    <a:lnTo>
                      <a:pt x="9033" y="15079"/>
                    </a:lnTo>
                    <a:lnTo>
                      <a:pt x="9033" y="14672"/>
                    </a:lnTo>
                    <a:lnTo>
                      <a:pt x="9033" y="14672"/>
                    </a:lnTo>
                    <a:lnTo>
                      <a:pt x="9033" y="14672"/>
                    </a:lnTo>
                    <a:lnTo>
                      <a:pt x="9033" y="14672"/>
                    </a:lnTo>
                    <a:lnTo>
                      <a:pt x="8640" y="14672"/>
                    </a:lnTo>
                    <a:lnTo>
                      <a:pt x="8640" y="14672"/>
                    </a:lnTo>
                    <a:lnTo>
                      <a:pt x="8640" y="14672"/>
                    </a:lnTo>
                    <a:lnTo>
                      <a:pt x="8640" y="14264"/>
                    </a:lnTo>
                    <a:lnTo>
                      <a:pt x="8640" y="14264"/>
                    </a:lnTo>
                    <a:lnTo>
                      <a:pt x="8640" y="14264"/>
                    </a:lnTo>
                    <a:lnTo>
                      <a:pt x="8640" y="14264"/>
                    </a:lnTo>
                    <a:lnTo>
                      <a:pt x="8640" y="14264"/>
                    </a:lnTo>
                    <a:lnTo>
                      <a:pt x="8247" y="14264"/>
                    </a:lnTo>
                    <a:lnTo>
                      <a:pt x="8247" y="14264"/>
                    </a:lnTo>
                    <a:lnTo>
                      <a:pt x="8247" y="13857"/>
                    </a:lnTo>
                    <a:lnTo>
                      <a:pt x="8247" y="13857"/>
                    </a:lnTo>
                    <a:lnTo>
                      <a:pt x="8247" y="13857"/>
                    </a:lnTo>
                    <a:lnTo>
                      <a:pt x="8247" y="13857"/>
                    </a:lnTo>
                    <a:lnTo>
                      <a:pt x="8247" y="13857"/>
                    </a:lnTo>
                    <a:lnTo>
                      <a:pt x="8247" y="13857"/>
                    </a:lnTo>
                    <a:lnTo>
                      <a:pt x="8247" y="13449"/>
                    </a:lnTo>
                    <a:lnTo>
                      <a:pt x="8247" y="13449"/>
                    </a:lnTo>
                    <a:lnTo>
                      <a:pt x="7855" y="13449"/>
                    </a:lnTo>
                    <a:lnTo>
                      <a:pt x="7855" y="13449"/>
                    </a:lnTo>
                    <a:lnTo>
                      <a:pt x="7855" y="13449"/>
                    </a:lnTo>
                    <a:lnTo>
                      <a:pt x="7855" y="13449"/>
                    </a:lnTo>
                    <a:lnTo>
                      <a:pt x="7855" y="13449"/>
                    </a:lnTo>
                    <a:lnTo>
                      <a:pt x="7855" y="13449"/>
                    </a:lnTo>
                    <a:lnTo>
                      <a:pt x="7855" y="13042"/>
                    </a:lnTo>
                    <a:lnTo>
                      <a:pt x="7855" y="13042"/>
                    </a:lnTo>
                    <a:lnTo>
                      <a:pt x="7855" y="13042"/>
                    </a:lnTo>
                    <a:lnTo>
                      <a:pt x="7855" y="13042"/>
                    </a:lnTo>
                    <a:lnTo>
                      <a:pt x="7462" y="13042"/>
                    </a:lnTo>
                    <a:lnTo>
                      <a:pt x="7462" y="13042"/>
                    </a:lnTo>
                    <a:lnTo>
                      <a:pt x="7462" y="13042"/>
                    </a:lnTo>
                    <a:lnTo>
                      <a:pt x="7462" y="13042"/>
                    </a:lnTo>
                    <a:lnTo>
                      <a:pt x="7462" y="12634"/>
                    </a:lnTo>
                    <a:lnTo>
                      <a:pt x="7462" y="12634"/>
                    </a:lnTo>
                    <a:lnTo>
                      <a:pt x="7462" y="12634"/>
                    </a:lnTo>
                    <a:lnTo>
                      <a:pt x="7069" y="12634"/>
                    </a:lnTo>
                    <a:lnTo>
                      <a:pt x="7069" y="12634"/>
                    </a:lnTo>
                    <a:lnTo>
                      <a:pt x="7069" y="12634"/>
                    </a:lnTo>
                    <a:lnTo>
                      <a:pt x="7069" y="12226"/>
                    </a:lnTo>
                    <a:lnTo>
                      <a:pt x="7069" y="12226"/>
                    </a:lnTo>
                    <a:lnTo>
                      <a:pt x="7069" y="12226"/>
                    </a:lnTo>
                    <a:lnTo>
                      <a:pt x="7069" y="12226"/>
                    </a:lnTo>
                    <a:lnTo>
                      <a:pt x="7069" y="12226"/>
                    </a:lnTo>
                    <a:lnTo>
                      <a:pt x="7069" y="12226"/>
                    </a:lnTo>
                    <a:lnTo>
                      <a:pt x="6676" y="12226"/>
                    </a:lnTo>
                    <a:lnTo>
                      <a:pt x="6676" y="12226"/>
                    </a:lnTo>
                    <a:lnTo>
                      <a:pt x="6676" y="11819"/>
                    </a:lnTo>
                    <a:lnTo>
                      <a:pt x="6676" y="11819"/>
                    </a:lnTo>
                    <a:lnTo>
                      <a:pt x="6676" y="11819"/>
                    </a:lnTo>
                    <a:lnTo>
                      <a:pt x="6676" y="11819"/>
                    </a:lnTo>
                    <a:lnTo>
                      <a:pt x="6676" y="11819"/>
                    </a:lnTo>
                    <a:lnTo>
                      <a:pt x="6676" y="11819"/>
                    </a:lnTo>
                    <a:lnTo>
                      <a:pt x="6676" y="11819"/>
                    </a:lnTo>
                    <a:lnTo>
                      <a:pt x="6284" y="11819"/>
                    </a:lnTo>
                    <a:lnTo>
                      <a:pt x="6284" y="11819"/>
                    </a:lnTo>
                    <a:lnTo>
                      <a:pt x="6284" y="11411"/>
                    </a:lnTo>
                    <a:lnTo>
                      <a:pt x="6284" y="11411"/>
                    </a:lnTo>
                    <a:lnTo>
                      <a:pt x="6284" y="11411"/>
                    </a:lnTo>
                    <a:lnTo>
                      <a:pt x="6284" y="11411"/>
                    </a:lnTo>
                    <a:lnTo>
                      <a:pt x="5891" y="11411"/>
                    </a:lnTo>
                    <a:lnTo>
                      <a:pt x="5891" y="11411"/>
                    </a:lnTo>
                    <a:lnTo>
                      <a:pt x="5891" y="11411"/>
                    </a:lnTo>
                    <a:lnTo>
                      <a:pt x="5891" y="11004"/>
                    </a:lnTo>
                    <a:lnTo>
                      <a:pt x="5891" y="11004"/>
                    </a:lnTo>
                    <a:lnTo>
                      <a:pt x="5891" y="11004"/>
                    </a:lnTo>
                    <a:lnTo>
                      <a:pt x="5891" y="11004"/>
                    </a:lnTo>
                    <a:lnTo>
                      <a:pt x="5891" y="11004"/>
                    </a:lnTo>
                    <a:lnTo>
                      <a:pt x="5498" y="11004"/>
                    </a:lnTo>
                    <a:lnTo>
                      <a:pt x="5498" y="11004"/>
                    </a:lnTo>
                    <a:lnTo>
                      <a:pt x="5498" y="11004"/>
                    </a:lnTo>
                    <a:lnTo>
                      <a:pt x="5498" y="11004"/>
                    </a:lnTo>
                    <a:lnTo>
                      <a:pt x="5498" y="10596"/>
                    </a:lnTo>
                    <a:lnTo>
                      <a:pt x="5498" y="10596"/>
                    </a:lnTo>
                    <a:lnTo>
                      <a:pt x="5498" y="10596"/>
                    </a:lnTo>
                    <a:lnTo>
                      <a:pt x="5498" y="10596"/>
                    </a:lnTo>
                    <a:lnTo>
                      <a:pt x="5105" y="10596"/>
                    </a:lnTo>
                    <a:lnTo>
                      <a:pt x="5105" y="10596"/>
                    </a:lnTo>
                    <a:lnTo>
                      <a:pt x="5105" y="10596"/>
                    </a:lnTo>
                    <a:lnTo>
                      <a:pt x="5105" y="10596"/>
                    </a:lnTo>
                    <a:lnTo>
                      <a:pt x="5105" y="10596"/>
                    </a:lnTo>
                    <a:lnTo>
                      <a:pt x="5105" y="10189"/>
                    </a:lnTo>
                    <a:lnTo>
                      <a:pt x="4713" y="10189"/>
                    </a:lnTo>
                    <a:lnTo>
                      <a:pt x="4713" y="10189"/>
                    </a:lnTo>
                    <a:lnTo>
                      <a:pt x="4713" y="10189"/>
                    </a:lnTo>
                    <a:lnTo>
                      <a:pt x="4713" y="10189"/>
                    </a:lnTo>
                    <a:lnTo>
                      <a:pt x="4713" y="10189"/>
                    </a:lnTo>
                    <a:lnTo>
                      <a:pt x="4713" y="10189"/>
                    </a:lnTo>
                    <a:lnTo>
                      <a:pt x="4713" y="10189"/>
                    </a:lnTo>
                    <a:lnTo>
                      <a:pt x="4320" y="9781"/>
                    </a:lnTo>
                    <a:lnTo>
                      <a:pt x="4320" y="9781"/>
                    </a:lnTo>
                    <a:lnTo>
                      <a:pt x="4320" y="9781"/>
                    </a:lnTo>
                    <a:lnTo>
                      <a:pt x="4320" y="9781"/>
                    </a:lnTo>
                    <a:lnTo>
                      <a:pt x="4320" y="9781"/>
                    </a:lnTo>
                    <a:lnTo>
                      <a:pt x="4320" y="9781"/>
                    </a:lnTo>
                    <a:lnTo>
                      <a:pt x="4320" y="9781"/>
                    </a:lnTo>
                    <a:lnTo>
                      <a:pt x="4320" y="9781"/>
                    </a:lnTo>
                    <a:lnTo>
                      <a:pt x="3927" y="9781"/>
                    </a:lnTo>
                    <a:lnTo>
                      <a:pt x="3927" y="9781"/>
                    </a:lnTo>
                    <a:lnTo>
                      <a:pt x="3927" y="9374"/>
                    </a:lnTo>
                    <a:lnTo>
                      <a:pt x="3927" y="9374"/>
                    </a:lnTo>
                    <a:lnTo>
                      <a:pt x="3927" y="9374"/>
                    </a:lnTo>
                    <a:lnTo>
                      <a:pt x="3535" y="9374"/>
                    </a:lnTo>
                    <a:lnTo>
                      <a:pt x="3535" y="9374"/>
                    </a:lnTo>
                    <a:lnTo>
                      <a:pt x="3535" y="9374"/>
                    </a:lnTo>
                    <a:lnTo>
                      <a:pt x="3535" y="9374"/>
                    </a:lnTo>
                    <a:lnTo>
                      <a:pt x="3535" y="9374"/>
                    </a:lnTo>
                    <a:lnTo>
                      <a:pt x="3535" y="9374"/>
                    </a:lnTo>
                    <a:lnTo>
                      <a:pt x="3535" y="9374"/>
                    </a:lnTo>
                    <a:lnTo>
                      <a:pt x="3142" y="8966"/>
                    </a:lnTo>
                    <a:lnTo>
                      <a:pt x="3142" y="8966"/>
                    </a:lnTo>
                    <a:lnTo>
                      <a:pt x="3142" y="8966"/>
                    </a:lnTo>
                    <a:lnTo>
                      <a:pt x="3142" y="8966"/>
                    </a:lnTo>
                    <a:lnTo>
                      <a:pt x="3142" y="8966"/>
                    </a:lnTo>
                    <a:lnTo>
                      <a:pt x="3142" y="8966"/>
                    </a:lnTo>
                    <a:lnTo>
                      <a:pt x="3142" y="8966"/>
                    </a:lnTo>
                    <a:lnTo>
                      <a:pt x="2749" y="8966"/>
                    </a:lnTo>
                    <a:lnTo>
                      <a:pt x="2749" y="8966"/>
                    </a:lnTo>
                    <a:lnTo>
                      <a:pt x="2749" y="8558"/>
                    </a:lnTo>
                    <a:lnTo>
                      <a:pt x="2749" y="8558"/>
                    </a:lnTo>
                    <a:lnTo>
                      <a:pt x="2749" y="8558"/>
                    </a:lnTo>
                    <a:lnTo>
                      <a:pt x="2356" y="8558"/>
                    </a:lnTo>
                    <a:lnTo>
                      <a:pt x="2356" y="8558"/>
                    </a:lnTo>
                    <a:lnTo>
                      <a:pt x="2356" y="8558"/>
                    </a:lnTo>
                    <a:lnTo>
                      <a:pt x="2356" y="8558"/>
                    </a:lnTo>
                    <a:lnTo>
                      <a:pt x="2356" y="8558"/>
                    </a:lnTo>
                    <a:lnTo>
                      <a:pt x="2356" y="8558"/>
                    </a:lnTo>
                    <a:lnTo>
                      <a:pt x="2356" y="8558"/>
                    </a:lnTo>
                    <a:lnTo>
                      <a:pt x="1964" y="8558"/>
                    </a:lnTo>
                    <a:lnTo>
                      <a:pt x="1964" y="8151"/>
                    </a:lnTo>
                    <a:lnTo>
                      <a:pt x="1964" y="8151"/>
                    </a:lnTo>
                    <a:lnTo>
                      <a:pt x="1964" y="8151"/>
                    </a:lnTo>
                    <a:lnTo>
                      <a:pt x="1964" y="8151"/>
                    </a:lnTo>
                    <a:lnTo>
                      <a:pt x="1964" y="8151"/>
                    </a:lnTo>
                    <a:lnTo>
                      <a:pt x="1571" y="8151"/>
                    </a:lnTo>
                    <a:lnTo>
                      <a:pt x="1571" y="8151"/>
                    </a:lnTo>
                    <a:lnTo>
                      <a:pt x="1571" y="8151"/>
                    </a:lnTo>
                    <a:lnTo>
                      <a:pt x="1571" y="8151"/>
                    </a:lnTo>
                    <a:lnTo>
                      <a:pt x="1571" y="8151"/>
                    </a:lnTo>
                    <a:lnTo>
                      <a:pt x="1178" y="7743"/>
                    </a:lnTo>
                    <a:lnTo>
                      <a:pt x="1178" y="7743"/>
                    </a:lnTo>
                    <a:lnTo>
                      <a:pt x="1178" y="7743"/>
                    </a:lnTo>
                    <a:lnTo>
                      <a:pt x="1178" y="7743"/>
                    </a:lnTo>
                    <a:lnTo>
                      <a:pt x="1178" y="7743"/>
                    </a:lnTo>
                    <a:lnTo>
                      <a:pt x="1178" y="7743"/>
                    </a:lnTo>
                    <a:lnTo>
                      <a:pt x="785" y="7743"/>
                    </a:lnTo>
                    <a:lnTo>
                      <a:pt x="785" y="7743"/>
                    </a:lnTo>
                    <a:lnTo>
                      <a:pt x="785" y="7743"/>
                    </a:lnTo>
                    <a:lnTo>
                      <a:pt x="785" y="7743"/>
                    </a:lnTo>
                    <a:lnTo>
                      <a:pt x="785" y="7743"/>
                    </a:lnTo>
                    <a:lnTo>
                      <a:pt x="785" y="7743"/>
                    </a:lnTo>
                    <a:lnTo>
                      <a:pt x="393" y="7743"/>
                    </a:lnTo>
                    <a:lnTo>
                      <a:pt x="393" y="7336"/>
                    </a:lnTo>
                    <a:lnTo>
                      <a:pt x="393" y="7336"/>
                    </a:lnTo>
                    <a:lnTo>
                      <a:pt x="393" y="7336"/>
                    </a:lnTo>
                    <a:lnTo>
                      <a:pt x="393" y="7336"/>
                    </a:lnTo>
                    <a:lnTo>
                      <a:pt x="0" y="7336"/>
                    </a:lnTo>
                    <a:lnTo>
                      <a:pt x="0" y="7336"/>
                    </a:lnTo>
                    <a:lnTo>
                      <a:pt x="0" y="7336"/>
                    </a:lnTo>
                    <a:lnTo>
                      <a:pt x="0" y="7336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53" name="Shape 5553"/>
              <p:cNvSpPr/>
              <p:nvPr/>
            </p:nvSpPr>
            <p:spPr>
              <a:xfrm>
                <a:off x="1498600" y="334962"/>
                <a:ext cx="55563" cy="619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469" y="21600"/>
                    </a:moveTo>
                    <a:lnTo>
                      <a:pt x="2469" y="21600"/>
                    </a:lnTo>
                    <a:lnTo>
                      <a:pt x="3086" y="21046"/>
                    </a:lnTo>
                    <a:lnTo>
                      <a:pt x="3703" y="21046"/>
                    </a:lnTo>
                    <a:lnTo>
                      <a:pt x="3703" y="20492"/>
                    </a:lnTo>
                    <a:lnTo>
                      <a:pt x="4320" y="19938"/>
                    </a:lnTo>
                    <a:lnTo>
                      <a:pt x="5554" y="18831"/>
                    </a:lnTo>
                    <a:lnTo>
                      <a:pt x="6789" y="17723"/>
                    </a:lnTo>
                    <a:lnTo>
                      <a:pt x="8023" y="16062"/>
                    </a:lnTo>
                    <a:lnTo>
                      <a:pt x="9257" y="14400"/>
                    </a:lnTo>
                    <a:lnTo>
                      <a:pt x="11109" y="13292"/>
                    </a:lnTo>
                    <a:lnTo>
                      <a:pt x="12343" y="11631"/>
                    </a:lnTo>
                    <a:lnTo>
                      <a:pt x="13577" y="9969"/>
                    </a:lnTo>
                    <a:lnTo>
                      <a:pt x="15429" y="8308"/>
                    </a:lnTo>
                    <a:lnTo>
                      <a:pt x="16663" y="7200"/>
                    </a:lnTo>
                    <a:lnTo>
                      <a:pt x="17897" y="5538"/>
                    </a:lnTo>
                    <a:lnTo>
                      <a:pt x="19131" y="4431"/>
                    </a:lnTo>
                    <a:lnTo>
                      <a:pt x="19749" y="3323"/>
                    </a:lnTo>
                    <a:lnTo>
                      <a:pt x="20366" y="3323"/>
                    </a:lnTo>
                    <a:lnTo>
                      <a:pt x="20983" y="2769"/>
                    </a:lnTo>
                    <a:lnTo>
                      <a:pt x="20983" y="2215"/>
                    </a:lnTo>
                    <a:lnTo>
                      <a:pt x="21600" y="2215"/>
                    </a:lnTo>
                    <a:lnTo>
                      <a:pt x="19131" y="0"/>
                    </a:lnTo>
                    <a:lnTo>
                      <a:pt x="19131" y="0"/>
                    </a:lnTo>
                    <a:lnTo>
                      <a:pt x="18514" y="554"/>
                    </a:lnTo>
                    <a:lnTo>
                      <a:pt x="17897" y="1108"/>
                    </a:lnTo>
                    <a:lnTo>
                      <a:pt x="17280" y="1662"/>
                    </a:lnTo>
                    <a:lnTo>
                      <a:pt x="16663" y="2769"/>
                    </a:lnTo>
                    <a:lnTo>
                      <a:pt x="15429" y="3877"/>
                    </a:lnTo>
                    <a:lnTo>
                      <a:pt x="14194" y="4985"/>
                    </a:lnTo>
                    <a:lnTo>
                      <a:pt x="12960" y="6646"/>
                    </a:lnTo>
                    <a:lnTo>
                      <a:pt x="11109" y="8308"/>
                    </a:lnTo>
                    <a:lnTo>
                      <a:pt x="9874" y="9415"/>
                    </a:lnTo>
                    <a:lnTo>
                      <a:pt x="8640" y="11077"/>
                    </a:lnTo>
                    <a:lnTo>
                      <a:pt x="6789" y="12738"/>
                    </a:lnTo>
                    <a:lnTo>
                      <a:pt x="5554" y="14400"/>
                    </a:lnTo>
                    <a:lnTo>
                      <a:pt x="4320" y="15508"/>
                    </a:lnTo>
                    <a:lnTo>
                      <a:pt x="3086" y="16615"/>
                    </a:lnTo>
                    <a:lnTo>
                      <a:pt x="1851" y="17723"/>
                    </a:lnTo>
                    <a:lnTo>
                      <a:pt x="1234" y="18277"/>
                    </a:lnTo>
                    <a:lnTo>
                      <a:pt x="1234" y="18831"/>
                    </a:lnTo>
                    <a:lnTo>
                      <a:pt x="617" y="19385"/>
                    </a:lnTo>
                    <a:lnTo>
                      <a:pt x="0" y="19385"/>
                    </a:lnTo>
                    <a:lnTo>
                      <a:pt x="0" y="19385"/>
                    </a:lnTo>
                    <a:lnTo>
                      <a:pt x="2469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54" name="Shape 5554"/>
              <p:cNvSpPr/>
              <p:nvPr/>
            </p:nvSpPr>
            <p:spPr>
              <a:xfrm>
                <a:off x="1463675" y="390525"/>
                <a:ext cx="41275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31" y="21600"/>
                    </a:moveTo>
                    <a:lnTo>
                      <a:pt x="831" y="21600"/>
                    </a:lnTo>
                    <a:lnTo>
                      <a:pt x="1662" y="20250"/>
                    </a:lnTo>
                    <a:lnTo>
                      <a:pt x="1662" y="20250"/>
                    </a:lnTo>
                    <a:lnTo>
                      <a:pt x="2492" y="20250"/>
                    </a:lnTo>
                    <a:lnTo>
                      <a:pt x="3323" y="20250"/>
                    </a:lnTo>
                    <a:lnTo>
                      <a:pt x="4154" y="20250"/>
                    </a:lnTo>
                    <a:lnTo>
                      <a:pt x="4985" y="20250"/>
                    </a:lnTo>
                    <a:lnTo>
                      <a:pt x="5815" y="20250"/>
                    </a:lnTo>
                    <a:lnTo>
                      <a:pt x="6646" y="18900"/>
                    </a:lnTo>
                    <a:lnTo>
                      <a:pt x="6646" y="18900"/>
                    </a:lnTo>
                    <a:lnTo>
                      <a:pt x="7477" y="18900"/>
                    </a:lnTo>
                    <a:lnTo>
                      <a:pt x="8308" y="18900"/>
                    </a:lnTo>
                    <a:lnTo>
                      <a:pt x="9138" y="17550"/>
                    </a:lnTo>
                    <a:lnTo>
                      <a:pt x="9969" y="17550"/>
                    </a:lnTo>
                    <a:lnTo>
                      <a:pt x="11631" y="16200"/>
                    </a:lnTo>
                    <a:lnTo>
                      <a:pt x="13292" y="14850"/>
                    </a:lnTo>
                    <a:lnTo>
                      <a:pt x="14123" y="13500"/>
                    </a:lnTo>
                    <a:lnTo>
                      <a:pt x="15785" y="12150"/>
                    </a:lnTo>
                    <a:lnTo>
                      <a:pt x="16615" y="10800"/>
                    </a:lnTo>
                    <a:lnTo>
                      <a:pt x="18277" y="9450"/>
                    </a:lnTo>
                    <a:lnTo>
                      <a:pt x="19108" y="8100"/>
                    </a:lnTo>
                    <a:lnTo>
                      <a:pt x="20769" y="6750"/>
                    </a:lnTo>
                    <a:lnTo>
                      <a:pt x="21600" y="5400"/>
                    </a:lnTo>
                    <a:lnTo>
                      <a:pt x="18277" y="0"/>
                    </a:lnTo>
                    <a:lnTo>
                      <a:pt x="17446" y="1350"/>
                    </a:lnTo>
                    <a:lnTo>
                      <a:pt x="16615" y="2700"/>
                    </a:lnTo>
                    <a:lnTo>
                      <a:pt x="15785" y="4050"/>
                    </a:lnTo>
                    <a:lnTo>
                      <a:pt x="14123" y="5400"/>
                    </a:lnTo>
                    <a:lnTo>
                      <a:pt x="13292" y="6750"/>
                    </a:lnTo>
                    <a:lnTo>
                      <a:pt x="12462" y="8100"/>
                    </a:lnTo>
                    <a:lnTo>
                      <a:pt x="10800" y="8100"/>
                    </a:lnTo>
                    <a:lnTo>
                      <a:pt x="9969" y="9450"/>
                    </a:lnTo>
                    <a:lnTo>
                      <a:pt x="8308" y="10800"/>
                    </a:lnTo>
                    <a:lnTo>
                      <a:pt x="7477" y="10800"/>
                    </a:lnTo>
                    <a:lnTo>
                      <a:pt x="6646" y="10800"/>
                    </a:lnTo>
                    <a:lnTo>
                      <a:pt x="6646" y="12150"/>
                    </a:lnTo>
                    <a:lnTo>
                      <a:pt x="5815" y="12150"/>
                    </a:lnTo>
                    <a:lnTo>
                      <a:pt x="4985" y="12150"/>
                    </a:lnTo>
                    <a:lnTo>
                      <a:pt x="4154" y="12150"/>
                    </a:lnTo>
                    <a:lnTo>
                      <a:pt x="4154" y="13500"/>
                    </a:lnTo>
                    <a:lnTo>
                      <a:pt x="3323" y="13500"/>
                    </a:lnTo>
                    <a:lnTo>
                      <a:pt x="2492" y="13500"/>
                    </a:lnTo>
                    <a:lnTo>
                      <a:pt x="2492" y="13500"/>
                    </a:lnTo>
                    <a:lnTo>
                      <a:pt x="1662" y="13500"/>
                    </a:lnTo>
                    <a:lnTo>
                      <a:pt x="831" y="13500"/>
                    </a:lnTo>
                    <a:lnTo>
                      <a:pt x="0" y="13500"/>
                    </a:lnTo>
                    <a:lnTo>
                      <a:pt x="0" y="13500"/>
                    </a:lnTo>
                    <a:lnTo>
                      <a:pt x="831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55" name="Shape 5555"/>
              <p:cNvSpPr/>
              <p:nvPr/>
            </p:nvSpPr>
            <p:spPr>
              <a:xfrm>
                <a:off x="1422400" y="406400"/>
                <a:ext cx="42863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200" y="21600"/>
                    </a:moveTo>
                    <a:lnTo>
                      <a:pt x="3200" y="21600"/>
                    </a:lnTo>
                    <a:lnTo>
                      <a:pt x="3200" y="19800"/>
                    </a:lnTo>
                    <a:lnTo>
                      <a:pt x="3200" y="19800"/>
                    </a:lnTo>
                    <a:lnTo>
                      <a:pt x="4000" y="19800"/>
                    </a:lnTo>
                    <a:lnTo>
                      <a:pt x="4000" y="18000"/>
                    </a:lnTo>
                    <a:lnTo>
                      <a:pt x="4800" y="18000"/>
                    </a:lnTo>
                    <a:lnTo>
                      <a:pt x="5600" y="18000"/>
                    </a:lnTo>
                    <a:lnTo>
                      <a:pt x="5600" y="16200"/>
                    </a:lnTo>
                    <a:lnTo>
                      <a:pt x="6400" y="16200"/>
                    </a:lnTo>
                    <a:lnTo>
                      <a:pt x="7200" y="16200"/>
                    </a:lnTo>
                    <a:lnTo>
                      <a:pt x="7200" y="16200"/>
                    </a:lnTo>
                    <a:lnTo>
                      <a:pt x="8000" y="14400"/>
                    </a:lnTo>
                    <a:lnTo>
                      <a:pt x="8800" y="14400"/>
                    </a:lnTo>
                    <a:lnTo>
                      <a:pt x="9600" y="12600"/>
                    </a:lnTo>
                    <a:lnTo>
                      <a:pt x="11200" y="12600"/>
                    </a:lnTo>
                    <a:lnTo>
                      <a:pt x="12800" y="12600"/>
                    </a:lnTo>
                    <a:lnTo>
                      <a:pt x="13600" y="10800"/>
                    </a:lnTo>
                    <a:lnTo>
                      <a:pt x="15200" y="10800"/>
                    </a:lnTo>
                    <a:lnTo>
                      <a:pt x="16000" y="10800"/>
                    </a:lnTo>
                    <a:lnTo>
                      <a:pt x="17600" y="10800"/>
                    </a:lnTo>
                    <a:lnTo>
                      <a:pt x="19200" y="10800"/>
                    </a:lnTo>
                    <a:lnTo>
                      <a:pt x="20000" y="10800"/>
                    </a:lnTo>
                    <a:lnTo>
                      <a:pt x="21600" y="10800"/>
                    </a:lnTo>
                    <a:lnTo>
                      <a:pt x="20800" y="0"/>
                    </a:lnTo>
                    <a:lnTo>
                      <a:pt x="20000" y="0"/>
                    </a:lnTo>
                    <a:lnTo>
                      <a:pt x="18400" y="0"/>
                    </a:lnTo>
                    <a:lnTo>
                      <a:pt x="17600" y="0"/>
                    </a:lnTo>
                    <a:lnTo>
                      <a:pt x="16000" y="1800"/>
                    </a:lnTo>
                    <a:lnTo>
                      <a:pt x="14400" y="1800"/>
                    </a:lnTo>
                    <a:lnTo>
                      <a:pt x="12800" y="1800"/>
                    </a:lnTo>
                    <a:lnTo>
                      <a:pt x="11200" y="1800"/>
                    </a:lnTo>
                    <a:lnTo>
                      <a:pt x="10400" y="3600"/>
                    </a:lnTo>
                    <a:lnTo>
                      <a:pt x="8800" y="3600"/>
                    </a:lnTo>
                    <a:lnTo>
                      <a:pt x="7200" y="5400"/>
                    </a:lnTo>
                    <a:lnTo>
                      <a:pt x="6400" y="5400"/>
                    </a:lnTo>
                    <a:lnTo>
                      <a:pt x="5600" y="5400"/>
                    </a:lnTo>
                    <a:lnTo>
                      <a:pt x="5600" y="7200"/>
                    </a:lnTo>
                    <a:lnTo>
                      <a:pt x="4800" y="7200"/>
                    </a:lnTo>
                    <a:lnTo>
                      <a:pt x="4000" y="7200"/>
                    </a:lnTo>
                    <a:lnTo>
                      <a:pt x="3200" y="9000"/>
                    </a:lnTo>
                    <a:lnTo>
                      <a:pt x="3200" y="9000"/>
                    </a:lnTo>
                    <a:lnTo>
                      <a:pt x="2400" y="10800"/>
                    </a:lnTo>
                    <a:lnTo>
                      <a:pt x="1600" y="10800"/>
                    </a:lnTo>
                    <a:lnTo>
                      <a:pt x="800" y="12600"/>
                    </a:lnTo>
                    <a:lnTo>
                      <a:pt x="0" y="12600"/>
                    </a:lnTo>
                    <a:lnTo>
                      <a:pt x="0" y="14400"/>
                    </a:lnTo>
                    <a:lnTo>
                      <a:pt x="0" y="14400"/>
                    </a:lnTo>
                    <a:lnTo>
                      <a:pt x="3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56" name="Shape 5556"/>
              <p:cNvSpPr/>
              <p:nvPr/>
            </p:nvSpPr>
            <p:spPr>
              <a:xfrm>
                <a:off x="1403350" y="419100"/>
                <a:ext cx="25400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100" y="21600"/>
                    </a:moveTo>
                    <a:lnTo>
                      <a:pt x="8100" y="21600"/>
                    </a:lnTo>
                    <a:lnTo>
                      <a:pt x="8100" y="20700"/>
                    </a:lnTo>
                    <a:lnTo>
                      <a:pt x="8100" y="19800"/>
                    </a:lnTo>
                    <a:lnTo>
                      <a:pt x="8100" y="18900"/>
                    </a:lnTo>
                    <a:lnTo>
                      <a:pt x="8100" y="18000"/>
                    </a:lnTo>
                    <a:lnTo>
                      <a:pt x="8100" y="17100"/>
                    </a:lnTo>
                    <a:lnTo>
                      <a:pt x="8100" y="17100"/>
                    </a:lnTo>
                    <a:lnTo>
                      <a:pt x="8100" y="16200"/>
                    </a:lnTo>
                    <a:lnTo>
                      <a:pt x="8100" y="15300"/>
                    </a:lnTo>
                    <a:lnTo>
                      <a:pt x="9450" y="14400"/>
                    </a:lnTo>
                    <a:lnTo>
                      <a:pt x="9450" y="14400"/>
                    </a:lnTo>
                    <a:lnTo>
                      <a:pt x="9450" y="13500"/>
                    </a:lnTo>
                    <a:lnTo>
                      <a:pt x="9450" y="12600"/>
                    </a:lnTo>
                    <a:lnTo>
                      <a:pt x="10800" y="11700"/>
                    </a:lnTo>
                    <a:lnTo>
                      <a:pt x="10800" y="11700"/>
                    </a:lnTo>
                    <a:lnTo>
                      <a:pt x="10800" y="10800"/>
                    </a:lnTo>
                    <a:lnTo>
                      <a:pt x="10800" y="10800"/>
                    </a:lnTo>
                    <a:lnTo>
                      <a:pt x="12150" y="9900"/>
                    </a:lnTo>
                    <a:lnTo>
                      <a:pt x="12150" y="9900"/>
                    </a:lnTo>
                    <a:lnTo>
                      <a:pt x="12150" y="9000"/>
                    </a:lnTo>
                    <a:lnTo>
                      <a:pt x="13500" y="9000"/>
                    </a:lnTo>
                    <a:lnTo>
                      <a:pt x="13500" y="8100"/>
                    </a:lnTo>
                    <a:lnTo>
                      <a:pt x="14850" y="7200"/>
                    </a:lnTo>
                    <a:lnTo>
                      <a:pt x="14850" y="7200"/>
                    </a:lnTo>
                    <a:lnTo>
                      <a:pt x="14850" y="7200"/>
                    </a:lnTo>
                    <a:lnTo>
                      <a:pt x="16200" y="6300"/>
                    </a:lnTo>
                    <a:lnTo>
                      <a:pt x="17550" y="5400"/>
                    </a:lnTo>
                    <a:lnTo>
                      <a:pt x="18900" y="4500"/>
                    </a:lnTo>
                    <a:lnTo>
                      <a:pt x="21600" y="3600"/>
                    </a:lnTo>
                    <a:lnTo>
                      <a:pt x="16200" y="0"/>
                    </a:lnTo>
                    <a:lnTo>
                      <a:pt x="14850" y="900"/>
                    </a:lnTo>
                    <a:lnTo>
                      <a:pt x="13500" y="1800"/>
                    </a:lnTo>
                    <a:lnTo>
                      <a:pt x="12150" y="2700"/>
                    </a:lnTo>
                    <a:lnTo>
                      <a:pt x="10800" y="3600"/>
                    </a:lnTo>
                    <a:lnTo>
                      <a:pt x="9450" y="3600"/>
                    </a:lnTo>
                    <a:lnTo>
                      <a:pt x="8100" y="4500"/>
                    </a:lnTo>
                    <a:lnTo>
                      <a:pt x="8100" y="5400"/>
                    </a:lnTo>
                    <a:lnTo>
                      <a:pt x="8100" y="5400"/>
                    </a:lnTo>
                    <a:lnTo>
                      <a:pt x="6750" y="6300"/>
                    </a:lnTo>
                    <a:lnTo>
                      <a:pt x="6750" y="7200"/>
                    </a:lnTo>
                    <a:lnTo>
                      <a:pt x="5400" y="7200"/>
                    </a:lnTo>
                    <a:lnTo>
                      <a:pt x="5400" y="8100"/>
                    </a:lnTo>
                    <a:lnTo>
                      <a:pt x="4050" y="9000"/>
                    </a:lnTo>
                    <a:lnTo>
                      <a:pt x="4050" y="9900"/>
                    </a:lnTo>
                    <a:lnTo>
                      <a:pt x="4050" y="9900"/>
                    </a:lnTo>
                    <a:lnTo>
                      <a:pt x="2700" y="10800"/>
                    </a:lnTo>
                    <a:lnTo>
                      <a:pt x="2700" y="11700"/>
                    </a:lnTo>
                    <a:lnTo>
                      <a:pt x="2700" y="12600"/>
                    </a:lnTo>
                    <a:lnTo>
                      <a:pt x="1350" y="13500"/>
                    </a:lnTo>
                    <a:lnTo>
                      <a:pt x="1350" y="14400"/>
                    </a:lnTo>
                    <a:lnTo>
                      <a:pt x="1350" y="15300"/>
                    </a:lnTo>
                    <a:lnTo>
                      <a:pt x="1350" y="16200"/>
                    </a:lnTo>
                    <a:lnTo>
                      <a:pt x="1350" y="17100"/>
                    </a:lnTo>
                    <a:lnTo>
                      <a:pt x="0" y="18000"/>
                    </a:lnTo>
                    <a:lnTo>
                      <a:pt x="0" y="18900"/>
                    </a:lnTo>
                    <a:lnTo>
                      <a:pt x="0" y="19800"/>
                    </a:lnTo>
                    <a:lnTo>
                      <a:pt x="0" y="207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81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57" name="Shape 5557"/>
              <p:cNvSpPr/>
              <p:nvPr/>
            </p:nvSpPr>
            <p:spPr>
              <a:xfrm>
                <a:off x="1395412" y="457200"/>
                <a:ext cx="17463" cy="492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855" y="21600"/>
                    </a:moveTo>
                    <a:lnTo>
                      <a:pt x="7855" y="21600"/>
                    </a:lnTo>
                    <a:lnTo>
                      <a:pt x="9818" y="21600"/>
                    </a:lnTo>
                    <a:lnTo>
                      <a:pt x="9818" y="20903"/>
                    </a:lnTo>
                    <a:lnTo>
                      <a:pt x="11782" y="20206"/>
                    </a:lnTo>
                    <a:lnTo>
                      <a:pt x="13745" y="19510"/>
                    </a:lnTo>
                    <a:lnTo>
                      <a:pt x="13745" y="19510"/>
                    </a:lnTo>
                    <a:lnTo>
                      <a:pt x="15709" y="18813"/>
                    </a:lnTo>
                    <a:lnTo>
                      <a:pt x="15709" y="18116"/>
                    </a:lnTo>
                    <a:lnTo>
                      <a:pt x="15709" y="17419"/>
                    </a:lnTo>
                    <a:lnTo>
                      <a:pt x="17673" y="16723"/>
                    </a:lnTo>
                    <a:lnTo>
                      <a:pt x="17673" y="16026"/>
                    </a:lnTo>
                    <a:lnTo>
                      <a:pt x="19636" y="15329"/>
                    </a:lnTo>
                    <a:lnTo>
                      <a:pt x="19636" y="14632"/>
                    </a:lnTo>
                    <a:lnTo>
                      <a:pt x="19636" y="13935"/>
                    </a:lnTo>
                    <a:lnTo>
                      <a:pt x="19636" y="13239"/>
                    </a:lnTo>
                    <a:lnTo>
                      <a:pt x="19636" y="12542"/>
                    </a:lnTo>
                    <a:lnTo>
                      <a:pt x="19636" y="11845"/>
                    </a:lnTo>
                    <a:lnTo>
                      <a:pt x="21600" y="11148"/>
                    </a:lnTo>
                    <a:lnTo>
                      <a:pt x="21600" y="10452"/>
                    </a:lnTo>
                    <a:lnTo>
                      <a:pt x="21600" y="9755"/>
                    </a:lnTo>
                    <a:lnTo>
                      <a:pt x="21600" y="9058"/>
                    </a:lnTo>
                    <a:lnTo>
                      <a:pt x="21600" y="7665"/>
                    </a:lnTo>
                    <a:lnTo>
                      <a:pt x="21600" y="6271"/>
                    </a:lnTo>
                    <a:lnTo>
                      <a:pt x="21600" y="4877"/>
                    </a:lnTo>
                    <a:lnTo>
                      <a:pt x="21600" y="3484"/>
                    </a:lnTo>
                    <a:lnTo>
                      <a:pt x="21600" y="2090"/>
                    </a:lnTo>
                    <a:lnTo>
                      <a:pt x="21600" y="0"/>
                    </a:lnTo>
                    <a:lnTo>
                      <a:pt x="9818" y="0"/>
                    </a:lnTo>
                    <a:lnTo>
                      <a:pt x="9818" y="2090"/>
                    </a:lnTo>
                    <a:lnTo>
                      <a:pt x="9818" y="3484"/>
                    </a:lnTo>
                    <a:lnTo>
                      <a:pt x="9818" y="4877"/>
                    </a:lnTo>
                    <a:lnTo>
                      <a:pt x="9818" y="6271"/>
                    </a:lnTo>
                    <a:lnTo>
                      <a:pt x="9818" y="7665"/>
                    </a:lnTo>
                    <a:lnTo>
                      <a:pt x="9818" y="9058"/>
                    </a:lnTo>
                    <a:lnTo>
                      <a:pt x="9818" y="9755"/>
                    </a:lnTo>
                    <a:lnTo>
                      <a:pt x="9818" y="10452"/>
                    </a:lnTo>
                    <a:lnTo>
                      <a:pt x="9818" y="11148"/>
                    </a:lnTo>
                    <a:lnTo>
                      <a:pt x="9818" y="11845"/>
                    </a:lnTo>
                    <a:lnTo>
                      <a:pt x="9818" y="12542"/>
                    </a:lnTo>
                    <a:lnTo>
                      <a:pt x="9818" y="12542"/>
                    </a:lnTo>
                    <a:lnTo>
                      <a:pt x="9818" y="13239"/>
                    </a:lnTo>
                    <a:lnTo>
                      <a:pt x="9818" y="13935"/>
                    </a:lnTo>
                    <a:lnTo>
                      <a:pt x="7855" y="14632"/>
                    </a:lnTo>
                    <a:lnTo>
                      <a:pt x="7855" y="14632"/>
                    </a:lnTo>
                    <a:lnTo>
                      <a:pt x="7855" y="15329"/>
                    </a:lnTo>
                    <a:lnTo>
                      <a:pt x="7855" y="16026"/>
                    </a:lnTo>
                    <a:lnTo>
                      <a:pt x="5891" y="16723"/>
                    </a:lnTo>
                    <a:lnTo>
                      <a:pt x="5891" y="16723"/>
                    </a:lnTo>
                    <a:lnTo>
                      <a:pt x="5891" y="17419"/>
                    </a:lnTo>
                    <a:lnTo>
                      <a:pt x="3927" y="17419"/>
                    </a:lnTo>
                    <a:lnTo>
                      <a:pt x="3927" y="18116"/>
                    </a:lnTo>
                    <a:lnTo>
                      <a:pt x="1964" y="18116"/>
                    </a:lnTo>
                    <a:lnTo>
                      <a:pt x="1964" y="18813"/>
                    </a:lnTo>
                    <a:lnTo>
                      <a:pt x="0" y="18813"/>
                    </a:lnTo>
                    <a:lnTo>
                      <a:pt x="0" y="18813"/>
                    </a:lnTo>
                    <a:lnTo>
                      <a:pt x="7855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58" name="Shape 5558"/>
              <p:cNvSpPr/>
              <p:nvPr/>
            </p:nvSpPr>
            <p:spPr>
              <a:xfrm>
                <a:off x="1350962" y="500062"/>
                <a:ext cx="508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3500"/>
                    </a:moveTo>
                    <a:lnTo>
                      <a:pt x="0" y="13500"/>
                    </a:lnTo>
                    <a:lnTo>
                      <a:pt x="1350" y="16200"/>
                    </a:lnTo>
                    <a:lnTo>
                      <a:pt x="2700" y="16200"/>
                    </a:lnTo>
                    <a:lnTo>
                      <a:pt x="4050" y="16200"/>
                    </a:lnTo>
                    <a:lnTo>
                      <a:pt x="5400" y="18900"/>
                    </a:lnTo>
                    <a:lnTo>
                      <a:pt x="6750" y="18900"/>
                    </a:lnTo>
                    <a:lnTo>
                      <a:pt x="8100" y="21600"/>
                    </a:lnTo>
                    <a:lnTo>
                      <a:pt x="8775" y="21600"/>
                    </a:lnTo>
                    <a:lnTo>
                      <a:pt x="9450" y="21600"/>
                    </a:lnTo>
                    <a:lnTo>
                      <a:pt x="10125" y="21600"/>
                    </a:lnTo>
                    <a:lnTo>
                      <a:pt x="10800" y="21600"/>
                    </a:lnTo>
                    <a:lnTo>
                      <a:pt x="11475" y="21600"/>
                    </a:lnTo>
                    <a:lnTo>
                      <a:pt x="12150" y="21600"/>
                    </a:lnTo>
                    <a:lnTo>
                      <a:pt x="12825" y="21600"/>
                    </a:lnTo>
                    <a:lnTo>
                      <a:pt x="13500" y="21600"/>
                    </a:lnTo>
                    <a:lnTo>
                      <a:pt x="14175" y="21600"/>
                    </a:lnTo>
                    <a:lnTo>
                      <a:pt x="14850" y="21600"/>
                    </a:lnTo>
                    <a:lnTo>
                      <a:pt x="15525" y="21600"/>
                    </a:lnTo>
                    <a:lnTo>
                      <a:pt x="16200" y="21600"/>
                    </a:lnTo>
                    <a:lnTo>
                      <a:pt x="16875" y="21600"/>
                    </a:lnTo>
                    <a:lnTo>
                      <a:pt x="17550" y="18900"/>
                    </a:lnTo>
                    <a:lnTo>
                      <a:pt x="18225" y="18900"/>
                    </a:lnTo>
                    <a:lnTo>
                      <a:pt x="18900" y="18900"/>
                    </a:lnTo>
                    <a:lnTo>
                      <a:pt x="19575" y="16200"/>
                    </a:lnTo>
                    <a:lnTo>
                      <a:pt x="20250" y="16200"/>
                    </a:lnTo>
                    <a:lnTo>
                      <a:pt x="20925" y="13500"/>
                    </a:lnTo>
                    <a:lnTo>
                      <a:pt x="21600" y="10800"/>
                    </a:lnTo>
                    <a:lnTo>
                      <a:pt x="18900" y="0"/>
                    </a:lnTo>
                    <a:lnTo>
                      <a:pt x="18900" y="2700"/>
                    </a:lnTo>
                    <a:lnTo>
                      <a:pt x="18225" y="2700"/>
                    </a:lnTo>
                    <a:lnTo>
                      <a:pt x="18225" y="2700"/>
                    </a:lnTo>
                    <a:lnTo>
                      <a:pt x="17550" y="5400"/>
                    </a:lnTo>
                    <a:lnTo>
                      <a:pt x="16875" y="5400"/>
                    </a:lnTo>
                    <a:lnTo>
                      <a:pt x="16875" y="5400"/>
                    </a:lnTo>
                    <a:lnTo>
                      <a:pt x="16200" y="8100"/>
                    </a:lnTo>
                    <a:lnTo>
                      <a:pt x="15525" y="8100"/>
                    </a:lnTo>
                    <a:lnTo>
                      <a:pt x="15525" y="8100"/>
                    </a:lnTo>
                    <a:lnTo>
                      <a:pt x="14850" y="8100"/>
                    </a:lnTo>
                    <a:lnTo>
                      <a:pt x="14175" y="8100"/>
                    </a:lnTo>
                    <a:lnTo>
                      <a:pt x="13500" y="8100"/>
                    </a:lnTo>
                    <a:lnTo>
                      <a:pt x="12825" y="8100"/>
                    </a:lnTo>
                    <a:lnTo>
                      <a:pt x="12150" y="8100"/>
                    </a:lnTo>
                    <a:lnTo>
                      <a:pt x="12150" y="8100"/>
                    </a:lnTo>
                    <a:lnTo>
                      <a:pt x="11475" y="8100"/>
                    </a:lnTo>
                    <a:lnTo>
                      <a:pt x="10800" y="8100"/>
                    </a:lnTo>
                    <a:lnTo>
                      <a:pt x="10125" y="8100"/>
                    </a:lnTo>
                    <a:lnTo>
                      <a:pt x="9450" y="8100"/>
                    </a:lnTo>
                    <a:lnTo>
                      <a:pt x="8775" y="5400"/>
                    </a:lnTo>
                    <a:lnTo>
                      <a:pt x="7425" y="5400"/>
                    </a:lnTo>
                    <a:lnTo>
                      <a:pt x="6075" y="5400"/>
                    </a:lnTo>
                    <a:lnTo>
                      <a:pt x="4725" y="2700"/>
                    </a:lnTo>
                    <a:lnTo>
                      <a:pt x="3375" y="2700"/>
                    </a:lnTo>
                    <a:lnTo>
                      <a:pt x="2025" y="0"/>
                    </a:lnTo>
                    <a:lnTo>
                      <a:pt x="675" y="0"/>
                    </a:lnTo>
                    <a:lnTo>
                      <a:pt x="675" y="0"/>
                    </a:lnTo>
                    <a:lnTo>
                      <a:pt x="0" y="135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59" name="Shape 5559"/>
              <p:cNvSpPr/>
              <p:nvPr/>
            </p:nvSpPr>
            <p:spPr>
              <a:xfrm>
                <a:off x="1303337" y="495300"/>
                <a:ext cx="49213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90" y="21600"/>
                    </a:moveTo>
                    <a:lnTo>
                      <a:pt x="2090" y="21600"/>
                    </a:lnTo>
                    <a:lnTo>
                      <a:pt x="2787" y="18900"/>
                    </a:lnTo>
                    <a:lnTo>
                      <a:pt x="2787" y="18900"/>
                    </a:lnTo>
                    <a:lnTo>
                      <a:pt x="3484" y="18900"/>
                    </a:lnTo>
                    <a:lnTo>
                      <a:pt x="4181" y="16200"/>
                    </a:lnTo>
                    <a:lnTo>
                      <a:pt x="4181" y="16200"/>
                    </a:lnTo>
                    <a:lnTo>
                      <a:pt x="4877" y="16200"/>
                    </a:lnTo>
                    <a:lnTo>
                      <a:pt x="4877" y="16200"/>
                    </a:lnTo>
                    <a:lnTo>
                      <a:pt x="5574" y="16200"/>
                    </a:lnTo>
                    <a:lnTo>
                      <a:pt x="6271" y="16200"/>
                    </a:lnTo>
                    <a:lnTo>
                      <a:pt x="6968" y="13500"/>
                    </a:lnTo>
                    <a:lnTo>
                      <a:pt x="6968" y="13500"/>
                    </a:lnTo>
                    <a:lnTo>
                      <a:pt x="7665" y="13500"/>
                    </a:lnTo>
                    <a:lnTo>
                      <a:pt x="8361" y="13500"/>
                    </a:lnTo>
                    <a:lnTo>
                      <a:pt x="9058" y="13500"/>
                    </a:lnTo>
                    <a:lnTo>
                      <a:pt x="9755" y="13500"/>
                    </a:lnTo>
                    <a:lnTo>
                      <a:pt x="10452" y="13500"/>
                    </a:lnTo>
                    <a:lnTo>
                      <a:pt x="11148" y="16200"/>
                    </a:lnTo>
                    <a:lnTo>
                      <a:pt x="11148" y="16200"/>
                    </a:lnTo>
                    <a:lnTo>
                      <a:pt x="12542" y="16200"/>
                    </a:lnTo>
                    <a:lnTo>
                      <a:pt x="12542" y="16200"/>
                    </a:lnTo>
                    <a:lnTo>
                      <a:pt x="13935" y="16200"/>
                    </a:lnTo>
                    <a:lnTo>
                      <a:pt x="15329" y="18900"/>
                    </a:lnTo>
                    <a:lnTo>
                      <a:pt x="16723" y="18900"/>
                    </a:lnTo>
                    <a:lnTo>
                      <a:pt x="18116" y="18900"/>
                    </a:lnTo>
                    <a:lnTo>
                      <a:pt x="19510" y="21600"/>
                    </a:lnTo>
                    <a:lnTo>
                      <a:pt x="20903" y="21600"/>
                    </a:lnTo>
                    <a:lnTo>
                      <a:pt x="21600" y="8100"/>
                    </a:lnTo>
                    <a:lnTo>
                      <a:pt x="20206" y="8100"/>
                    </a:lnTo>
                    <a:lnTo>
                      <a:pt x="18813" y="5400"/>
                    </a:lnTo>
                    <a:lnTo>
                      <a:pt x="17419" y="5400"/>
                    </a:lnTo>
                    <a:lnTo>
                      <a:pt x="16026" y="2700"/>
                    </a:lnTo>
                    <a:lnTo>
                      <a:pt x="14632" y="2700"/>
                    </a:lnTo>
                    <a:lnTo>
                      <a:pt x="13239" y="2700"/>
                    </a:lnTo>
                    <a:lnTo>
                      <a:pt x="12542" y="0"/>
                    </a:lnTo>
                    <a:lnTo>
                      <a:pt x="11845" y="0"/>
                    </a:lnTo>
                    <a:lnTo>
                      <a:pt x="11148" y="0"/>
                    </a:lnTo>
                    <a:lnTo>
                      <a:pt x="10452" y="0"/>
                    </a:lnTo>
                    <a:lnTo>
                      <a:pt x="9755" y="0"/>
                    </a:lnTo>
                    <a:lnTo>
                      <a:pt x="9058" y="0"/>
                    </a:lnTo>
                    <a:lnTo>
                      <a:pt x="8361" y="0"/>
                    </a:lnTo>
                    <a:lnTo>
                      <a:pt x="7665" y="0"/>
                    </a:lnTo>
                    <a:lnTo>
                      <a:pt x="6968" y="0"/>
                    </a:lnTo>
                    <a:lnTo>
                      <a:pt x="6271" y="0"/>
                    </a:lnTo>
                    <a:lnTo>
                      <a:pt x="5574" y="0"/>
                    </a:lnTo>
                    <a:lnTo>
                      <a:pt x="4877" y="0"/>
                    </a:lnTo>
                    <a:lnTo>
                      <a:pt x="4181" y="2700"/>
                    </a:lnTo>
                    <a:lnTo>
                      <a:pt x="3484" y="2700"/>
                    </a:lnTo>
                    <a:lnTo>
                      <a:pt x="2787" y="2700"/>
                    </a:lnTo>
                    <a:lnTo>
                      <a:pt x="2090" y="2700"/>
                    </a:lnTo>
                    <a:lnTo>
                      <a:pt x="2090" y="5400"/>
                    </a:lnTo>
                    <a:lnTo>
                      <a:pt x="697" y="8100"/>
                    </a:lnTo>
                    <a:lnTo>
                      <a:pt x="697" y="8100"/>
                    </a:lnTo>
                    <a:lnTo>
                      <a:pt x="0" y="10800"/>
                    </a:lnTo>
                    <a:lnTo>
                      <a:pt x="0" y="10800"/>
                    </a:lnTo>
                    <a:lnTo>
                      <a:pt x="209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60" name="Shape 5560"/>
              <p:cNvSpPr/>
              <p:nvPr/>
            </p:nvSpPr>
            <p:spPr>
              <a:xfrm>
                <a:off x="1293812" y="501650"/>
                <a:ext cx="14288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800" y="20855"/>
                    </a:moveTo>
                    <a:lnTo>
                      <a:pt x="16800" y="20855"/>
                    </a:lnTo>
                    <a:lnTo>
                      <a:pt x="16800" y="19366"/>
                    </a:lnTo>
                    <a:lnTo>
                      <a:pt x="16800" y="17876"/>
                    </a:lnTo>
                    <a:lnTo>
                      <a:pt x="16800" y="16386"/>
                    </a:lnTo>
                    <a:lnTo>
                      <a:pt x="14400" y="14897"/>
                    </a:lnTo>
                    <a:lnTo>
                      <a:pt x="14400" y="14152"/>
                    </a:lnTo>
                    <a:lnTo>
                      <a:pt x="14400" y="12662"/>
                    </a:lnTo>
                    <a:lnTo>
                      <a:pt x="14400" y="11917"/>
                    </a:lnTo>
                    <a:lnTo>
                      <a:pt x="14400" y="11172"/>
                    </a:lnTo>
                    <a:lnTo>
                      <a:pt x="14400" y="10428"/>
                    </a:lnTo>
                    <a:lnTo>
                      <a:pt x="14400" y="10428"/>
                    </a:lnTo>
                    <a:lnTo>
                      <a:pt x="14400" y="9683"/>
                    </a:lnTo>
                    <a:lnTo>
                      <a:pt x="14400" y="8938"/>
                    </a:lnTo>
                    <a:lnTo>
                      <a:pt x="14400" y="8193"/>
                    </a:lnTo>
                    <a:lnTo>
                      <a:pt x="14400" y="8193"/>
                    </a:lnTo>
                    <a:lnTo>
                      <a:pt x="14400" y="7448"/>
                    </a:lnTo>
                    <a:lnTo>
                      <a:pt x="14400" y="6703"/>
                    </a:lnTo>
                    <a:lnTo>
                      <a:pt x="14400" y="6703"/>
                    </a:lnTo>
                    <a:lnTo>
                      <a:pt x="16800" y="5959"/>
                    </a:lnTo>
                    <a:lnTo>
                      <a:pt x="16800" y="5214"/>
                    </a:lnTo>
                    <a:lnTo>
                      <a:pt x="16800" y="5214"/>
                    </a:lnTo>
                    <a:lnTo>
                      <a:pt x="16800" y="4469"/>
                    </a:lnTo>
                    <a:lnTo>
                      <a:pt x="19200" y="4469"/>
                    </a:lnTo>
                    <a:lnTo>
                      <a:pt x="19200" y="3724"/>
                    </a:lnTo>
                    <a:lnTo>
                      <a:pt x="19200" y="3724"/>
                    </a:lnTo>
                    <a:lnTo>
                      <a:pt x="21600" y="2979"/>
                    </a:lnTo>
                    <a:lnTo>
                      <a:pt x="21600" y="2979"/>
                    </a:lnTo>
                    <a:lnTo>
                      <a:pt x="14400" y="0"/>
                    </a:lnTo>
                    <a:lnTo>
                      <a:pt x="12000" y="0"/>
                    </a:lnTo>
                    <a:lnTo>
                      <a:pt x="9600" y="745"/>
                    </a:lnTo>
                    <a:lnTo>
                      <a:pt x="9600" y="1490"/>
                    </a:lnTo>
                    <a:lnTo>
                      <a:pt x="7200" y="2234"/>
                    </a:lnTo>
                    <a:lnTo>
                      <a:pt x="4800" y="2234"/>
                    </a:lnTo>
                    <a:lnTo>
                      <a:pt x="4800" y="2979"/>
                    </a:lnTo>
                    <a:lnTo>
                      <a:pt x="4800" y="3724"/>
                    </a:lnTo>
                    <a:lnTo>
                      <a:pt x="2400" y="4469"/>
                    </a:lnTo>
                    <a:lnTo>
                      <a:pt x="2400" y="5214"/>
                    </a:lnTo>
                    <a:lnTo>
                      <a:pt x="2400" y="5959"/>
                    </a:lnTo>
                    <a:lnTo>
                      <a:pt x="2400" y="6703"/>
                    </a:lnTo>
                    <a:lnTo>
                      <a:pt x="2400" y="7448"/>
                    </a:lnTo>
                    <a:lnTo>
                      <a:pt x="2400" y="8193"/>
                    </a:lnTo>
                    <a:lnTo>
                      <a:pt x="0" y="8938"/>
                    </a:lnTo>
                    <a:lnTo>
                      <a:pt x="0" y="9683"/>
                    </a:lnTo>
                    <a:lnTo>
                      <a:pt x="0" y="10428"/>
                    </a:lnTo>
                    <a:lnTo>
                      <a:pt x="0" y="10428"/>
                    </a:lnTo>
                    <a:lnTo>
                      <a:pt x="0" y="11917"/>
                    </a:lnTo>
                    <a:lnTo>
                      <a:pt x="2400" y="11917"/>
                    </a:lnTo>
                    <a:lnTo>
                      <a:pt x="2400" y="12662"/>
                    </a:lnTo>
                    <a:lnTo>
                      <a:pt x="2400" y="14152"/>
                    </a:lnTo>
                    <a:lnTo>
                      <a:pt x="2400" y="15641"/>
                    </a:lnTo>
                    <a:lnTo>
                      <a:pt x="2400" y="17131"/>
                    </a:lnTo>
                    <a:lnTo>
                      <a:pt x="2400" y="18621"/>
                    </a:lnTo>
                    <a:lnTo>
                      <a:pt x="4800" y="20110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16800" y="2085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61" name="Shape 5561"/>
              <p:cNvSpPr/>
              <p:nvPr/>
            </p:nvSpPr>
            <p:spPr>
              <a:xfrm>
                <a:off x="1289050" y="546100"/>
                <a:ext cx="17463" cy="508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891" y="21600"/>
                    </a:moveTo>
                    <a:lnTo>
                      <a:pt x="5891" y="21600"/>
                    </a:lnTo>
                    <a:lnTo>
                      <a:pt x="7855" y="20925"/>
                    </a:lnTo>
                    <a:lnTo>
                      <a:pt x="9818" y="20250"/>
                    </a:lnTo>
                    <a:lnTo>
                      <a:pt x="9818" y="19575"/>
                    </a:lnTo>
                    <a:lnTo>
                      <a:pt x="11782" y="18900"/>
                    </a:lnTo>
                    <a:lnTo>
                      <a:pt x="13745" y="18225"/>
                    </a:lnTo>
                    <a:lnTo>
                      <a:pt x="13745" y="18225"/>
                    </a:lnTo>
                    <a:lnTo>
                      <a:pt x="15709" y="17550"/>
                    </a:lnTo>
                    <a:lnTo>
                      <a:pt x="15709" y="16875"/>
                    </a:lnTo>
                    <a:lnTo>
                      <a:pt x="17673" y="16200"/>
                    </a:lnTo>
                    <a:lnTo>
                      <a:pt x="17673" y="15525"/>
                    </a:lnTo>
                    <a:lnTo>
                      <a:pt x="17673" y="14850"/>
                    </a:lnTo>
                    <a:lnTo>
                      <a:pt x="19636" y="14175"/>
                    </a:lnTo>
                    <a:lnTo>
                      <a:pt x="19636" y="13500"/>
                    </a:lnTo>
                    <a:lnTo>
                      <a:pt x="19636" y="12825"/>
                    </a:lnTo>
                    <a:lnTo>
                      <a:pt x="19636" y="12150"/>
                    </a:lnTo>
                    <a:lnTo>
                      <a:pt x="19636" y="11475"/>
                    </a:lnTo>
                    <a:lnTo>
                      <a:pt x="19636" y="10800"/>
                    </a:lnTo>
                    <a:lnTo>
                      <a:pt x="21600" y="10125"/>
                    </a:lnTo>
                    <a:lnTo>
                      <a:pt x="21600" y="8775"/>
                    </a:lnTo>
                    <a:lnTo>
                      <a:pt x="21600" y="8100"/>
                    </a:lnTo>
                    <a:lnTo>
                      <a:pt x="21600" y="6750"/>
                    </a:lnTo>
                    <a:lnTo>
                      <a:pt x="21600" y="5400"/>
                    </a:lnTo>
                    <a:lnTo>
                      <a:pt x="21600" y="4050"/>
                    </a:lnTo>
                    <a:lnTo>
                      <a:pt x="21600" y="2700"/>
                    </a:lnTo>
                    <a:lnTo>
                      <a:pt x="19636" y="1350"/>
                    </a:lnTo>
                    <a:lnTo>
                      <a:pt x="19636" y="0"/>
                    </a:lnTo>
                    <a:lnTo>
                      <a:pt x="9818" y="675"/>
                    </a:lnTo>
                    <a:lnTo>
                      <a:pt x="9818" y="2025"/>
                    </a:lnTo>
                    <a:lnTo>
                      <a:pt x="9818" y="2700"/>
                    </a:lnTo>
                    <a:lnTo>
                      <a:pt x="9818" y="4050"/>
                    </a:lnTo>
                    <a:lnTo>
                      <a:pt x="9818" y="5400"/>
                    </a:lnTo>
                    <a:lnTo>
                      <a:pt x="9818" y="6750"/>
                    </a:lnTo>
                    <a:lnTo>
                      <a:pt x="9818" y="8100"/>
                    </a:lnTo>
                    <a:lnTo>
                      <a:pt x="9818" y="8775"/>
                    </a:lnTo>
                    <a:lnTo>
                      <a:pt x="9818" y="9450"/>
                    </a:lnTo>
                    <a:lnTo>
                      <a:pt x="9818" y="10125"/>
                    </a:lnTo>
                    <a:lnTo>
                      <a:pt x="9818" y="10800"/>
                    </a:lnTo>
                    <a:lnTo>
                      <a:pt x="9818" y="11475"/>
                    </a:lnTo>
                    <a:lnTo>
                      <a:pt x="9818" y="12150"/>
                    </a:lnTo>
                    <a:lnTo>
                      <a:pt x="9818" y="12825"/>
                    </a:lnTo>
                    <a:lnTo>
                      <a:pt x="7855" y="13500"/>
                    </a:lnTo>
                    <a:lnTo>
                      <a:pt x="7855" y="13500"/>
                    </a:lnTo>
                    <a:lnTo>
                      <a:pt x="7855" y="14175"/>
                    </a:lnTo>
                    <a:lnTo>
                      <a:pt x="7855" y="14850"/>
                    </a:lnTo>
                    <a:lnTo>
                      <a:pt x="5891" y="15525"/>
                    </a:lnTo>
                    <a:lnTo>
                      <a:pt x="5891" y="15525"/>
                    </a:lnTo>
                    <a:lnTo>
                      <a:pt x="5891" y="16200"/>
                    </a:lnTo>
                    <a:lnTo>
                      <a:pt x="3927" y="16875"/>
                    </a:lnTo>
                    <a:lnTo>
                      <a:pt x="3927" y="16875"/>
                    </a:lnTo>
                    <a:lnTo>
                      <a:pt x="1964" y="17550"/>
                    </a:lnTo>
                    <a:lnTo>
                      <a:pt x="1964" y="17550"/>
                    </a:lnTo>
                    <a:lnTo>
                      <a:pt x="0" y="18225"/>
                    </a:lnTo>
                    <a:lnTo>
                      <a:pt x="0" y="18225"/>
                    </a:lnTo>
                    <a:lnTo>
                      <a:pt x="0" y="18225"/>
                    </a:lnTo>
                    <a:lnTo>
                      <a:pt x="5891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62" name="Shape 5562"/>
              <p:cNvSpPr/>
              <p:nvPr/>
            </p:nvSpPr>
            <p:spPr>
              <a:xfrm>
                <a:off x="1244600" y="588962"/>
                <a:ext cx="49213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3500"/>
                    </a:moveTo>
                    <a:lnTo>
                      <a:pt x="0" y="13500"/>
                    </a:lnTo>
                    <a:lnTo>
                      <a:pt x="1394" y="13500"/>
                    </a:lnTo>
                    <a:lnTo>
                      <a:pt x="2787" y="16200"/>
                    </a:lnTo>
                    <a:lnTo>
                      <a:pt x="4181" y="16200"/>
                    </a:lnTo>
                    <a:lnTo>
                      <a:pt x="5574" y="18900"/>
                    </a:lnTo>
                    <a:lnTo>
                      <a:pt x="6968" y="18900"/>
                    </a:lnTo>
                    <a:lnTo>
                      <a:pt x="8361" y="21600"/>
                    </a:lnTo>
                    <a:lnTo>
                      <a:pt x="9058" y="21600"/>
                    </a:lnTo>
                    <a:lnTo>
                      <a:pt x="9755" y="21600"/>
                    </a:lnTo>
                    <a:lnTo>
                      <a:pt x="10452" y="21600"/>
                    </a:lnTo>
                    <a:lnTo>
                      <a:pt x="11148" y="21600"/>
                    </a:lnTo>
                    <a:lnTo>
                      <a:pt x="11845" y="21600"/>
                    </a:lnTo>
                    <a:lnTo>
                      <a:pt x="12542" y="21600"/>
                    </a:lnTo>
                    <a:lnTo>
                      <a:pt x="13239" y="21600"/>
                    </a:lnTo>
                    <a:lnTo>
                      <a:pt x="13935" y="21600"/>
                    </a:lnTo>
                    <a:lnTo>
                      <a:pt x="14632" y="21600"/>
                    </a:lnTo>
                    <a:lnTo>
                      <a:pt x="15329" y="21600"/>
                    </a:lnTo>
                    <a:lnTo>
                      <a:pt x="16026" y="21600"/>
                    </a:lnTo>
                    <a:lnTo>
                      <a:pt x="16723" y="21600"/>
                    </a:lnTo>
                    <a:lnTo>
                      <a:pt x="17419" y="21600"/>
                    </a:lnTo>
                    <a:lnTo>
                      <a:pt x="18116" y="18900"/>
                    </a:lnTo>
                    <a:lnTo>
                      <a:pt x="18813" y="18900"/>
                    </a:lnTo>
                    <a:lnTo>
                      <a:pt x="19510" y="18900"/>
                    </a:lnTo>
                    <a:lnTo>
                      <a:pt x="20206" y="16200"/>
                    </a:lnTo>
                    <a:lnTo>
                      <a:pt x="20903" y="16200"/>
                    </a:lnTo>
                    <a:lnTo>
                      <a:pt x="20903" y="13500"/>
                    </a:lnTo>
                    <a:lnTo>
                      <a:pt x="21600" y="13500"/>
                    </a:lnTo>
                    <a:lnTo>
                      <a:pt x="19510" y="0"/>
                    </a:lnTo>
                    <a:lnTo>
                      <a:pt x="18813" y="2700"/>
                    </a:lnTo>
                    <a:lnTo>
                      <a:pt x="18813" y="2700"/>
                    </a:lnTo>
                    <a:lnTo>
                      <a:pt x="18116" y="5400"/>
                    </a:lnTo>
                    <a:lnTo>
                      <a:pt x="18116" y="5400"/>
                    </a:lnTo>
                    <a:lnTo>
                      <a:pt x="17419" y="5400"/>
                    </a:lnTo>
                    <a:lnTo>
                      <a:pt x="16723" y="5400"/>
                    </a:lnTo>
                    <a:lnTo>
                      <a:pt x="16723" y="5400"/>
                    </a:lnTo>
                    <a:lnTo>
                      <a:pt x="16026" y="8100"/>
                    </a:lnTo>
                    <a:lnTo>
                      <a:pt x="15329" y="8100"/>
                    </a:lnTo>
                    <a:lnTo>
                      <a:pt x="14632" y="8100"/>
                    </a:lnTo>
                    <a:lnTo>
                      <a:pt x="14632" y="8100"/>
                    </a:lnTo>
                    <a:lnTo>
                      <a:pt x="13935" y="8100"/>
                    </a:lnTo>
                    <a:lnTo>
                      <a:pt x="13239" y="8100"/>
                    </a:lnTo>
                    <a:lnTo>
                      <a:pt x="12542" y="8100"/>
                    </a:lnTo>
                    <a:lnTo>
                      <a:pt x="11845" y="8100"/>
                    </a:lnTo>
                    <a:lnTo>
                      <a:pt x="11148" y="8100"/>
                    </a:lnTo>
                    <a:lnTo>
                      <a:pt x="10452" y="8100"/>
                    </a:lnTo>
                    <a:lnTo>
                      <a:pt x="10452" y="8100"/>
                    </a:lnTo>
                    <a:lnTo>
                      <a:pt x="9755" y="5400"/>
                    </a:lnTo>
                    <a:lnTo>
                      <a:pt x="9058" y="5400"/>
                    </a:lnTo>
                    <a:lnTo>
                      <a:pt x="7665" y="5400"/>
                    </a:lnTo>
                    <a:lnTo>
                      <a:pt x="6271" y="2700"/>
                    </a:lnTo>
                    <a:lnTo>
                      <a:pt x="4877" y="2700"/>
                    </a:lnTo>
                    <a:lnTo>
                      <a:pt x="3484" y="0"/>
                    </a:lnTo>
                    <a:lnTo>
                      <a:pt x="2090" y="0"/>
                    </a:lnTo>
                    <a:lnTo>
                      <a:pt x="697" y="0"/>
                    </a:lnTo>
                    <a:lnTo>
                      <a:pt x="697" y="0"/>
                    </a:lnTo>
                    <a:lnTo>
                      <a:pt x="0" y="135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63" name="Shape 5563"/>
              <p:cNvSpPr/>
              <p:nvPr/>
            </p:nvSpPr>
            <p:spPr>
              <a:xfrm>
                <a:off x="1195387" y="584200"/>
                <a:ext cx="50801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700" y="21600"/>
                    </a:moveTo>
                    <a:lnTo>
                      <a:pt x="2700" y="21600"/>
                    </a:lnTo>
                    <a:lnTo>
                      <a:pt x="2700" y="21600"/>
                    </a:lnTo>
                    <a:lnTo>
                      <a:pt x="3375" y="18900"/>
                    </a:lnTo>
                    <a:lnTo>
                      <a:pt x="3375" y="18900"/>
                    </a:lnTo>
                    <a:lnTo>
                      <a:pt x="4050" y="18900"/>
                    </a:lnTo>
                    <a:lnTo>
                      <a:pt x="4725" y="16200"/>
                    </a:lnTo>
                    <a:lnTo>
                      <a:pt x="4725" y="16200"/>
                    </a:lnTo>
                    <a:lnTo>
                      <a:pt x="5400" y="16200"/>
                    </a:lnTo>
                    <a:lnTo>
                      <a:pt x="6075" y="16200"/>
                    </a:lnTo>
                    <a:lnTo>
                      <a:pt x="6750" y="16200"/>
                    </a:lnTo>
                    <a:lnTo>
                      <a:pt x="6750" y="13500"/>
                    </a:lnTo>
                    <a:lnTo>
                      <a:pt x="7425" y="13500"/>
                    </a:lnTo>
                    <a:lnTo>
                      <a:pt x="8100" y="13500"/>
                    </a:lnTo>
                    <a:lnTo>
                      <a:pt x="8775" y="13500"/>
                    </a:lnTo>
                    <a:lnTo>
                      <a:pt x="9450" y="13500"/>
                    </a:lnTo>
                    <a:lnTo>
                      <a:pt x="10125" y="13500"/>
                    </a:lnTo>
                    <a:lnTo>
                      <a:pt x="10800" y="13500"/>
                    </a:lnTo>
                    <a:lnTo>
                      <a:pt x="11475" y="13500"/>
                    </a:lnTo>
                    <a:lnTo>
                      <a:pt x="11475" y="13500"/>
                    </a:lnTo>
                    <a:lnTo>
                      <a:pt x="12825" y="16200"/>
                    </a:lnTo>
                    <a:lnTo>
                      <a:pt x="12825" y="16200"/>
                    </a:lnTo>
                    <a:lnTo>
                      <a:pt x="14850" y="16200"/>
                    </a:lnTo>
                    <a:lnTo>
                      <a:pt x="15525" y="16200"/>
                    </a:lnTo>
                    <a:lnTo>
                      <a:pt x="16875" y="18900"/>
                    </a:lnTo>
                    <a:lnTo>
                      <a:pt x="18225" y="18900"/>
                    </a:lnTo>
                    <a:lnTo>
                      <a:pt x="19575" y="21600"/>
                    </a:lnTo>
                    <a:lnTo>
                      <a:pt x="20925" y="21600"/>
                    </a:lnTo>
                    <a:lnTo>
                      <a:pt x="21600" y="8100"/>
                    </a:lnTo>
                    <a:lnTo>
                      <a:pt x="20250" y="5400"/>
                    </a:lnTo>
                    <a:lnTo>
                      <a:pt x="18900" y="5400"/>
                    </a:lnTo>
                    <a:lnTo>
                      <a:pt x="18225" y="5400"/>
                    </a:lnTo>
                    <a:lnTo>
                      <a:pt x="16200" y="2700"/>
                    </a:lnTo>
                    <a:lnTo>
                      <a:pt x="14850" y="2700"/>
                    </a:lnTo>
                    <a:lnTo>
                      <a:pt x="13500" y="0"/>
                    </a:lnTo>
                    <a:lnTo>
                      <a:pt x="12825" y="0"/>
                    </a:lnTo>
                    <a:lnTo>
                      <a:pt x="12150" y="0"/>
                    </a:lnTo>
                    <a:lnTo>
                      <a:pt x="11475" y="0"/>
                    </a:lnTo>
                    <a:lnTo>
                      <a:pt x="10800" y="0"/>
                    </a:lnTo>
                    <a:lnTo>
                      <a:pt x="10125" y="0"/>
                    </a:lnTo>
                    <a:lnTo>
                      <a:pt x="9450" y="0"/>
                    </a:lnTo>
                    <a:lnTo>
                      <a:pt x="8775" y="0"/>
                    </a:lnTo>
                    <a:lnTo>
                      <a:pt x="8100" y="0"/>
                    </a:lnTo>
                    <a:lnTo>
                      <a:pt x="7425" y="0"/>
                    </a:lnTo>
                    <a:lnTo>
                      <a:pt x="6750" y="0"/>
                    </a:lnTo>
                    <a:lnTo>
                      <a:pt x="6075" y="0"/>
                    </a:lnTo>
                    <a:lnTo>
                      <a:pt x="5400" y="0"/>
                    </a:lnTo>
                    <a:lnTo>
                      <a:pt x="4725" y="2700"/>
                    </a:lnTo>
                    <a:lnTo>
                      <a:pt x="4050" y="2700"/>
                    </a:lnTo>
                    <a:lnTo>
                      <a:pt x="3375" y="2700"/>
                    </a:lnTo>
                    <a:lnTo>
                      <a:pt x="2700" y="5400"/>
                    </a:lnTo>
                    <a:lnTo>
                      <a:pt x="2025" y="5400"/>
                    </a:lnTo>
                    <a:lnTo>
                      <a:pt x="1350" y="8100"/>
                    </a:lnTo>
                    <a:lnTo>
                      <a:pt x="675" y="8100"/>
                    </a:lnTo>
                    <a:lnTo>
                      <a:pt x="0" y="10800"/>
                    </a:lnTo>
                    <a:lnTo>
                      <a:pt x="0" y="10800"/>
                    </a:lnTo>
                    <a:lnTo>
                      <a:pt x="27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64" name="Shape 5564"/>
              <p:cNvSpPr/>
              <p:nvPr/>
            </p:nvSpPr>
            <p:spPr>
              <a:xfrm>
                <a:off x="1184275" y="590550"/>
                <a:ext cx="17463" cy="492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818" y="21600"/>
                    </a:moveTo>
                    <a:lnTo>
                      <a:pt x="9818" y="21600"/>
                    </a:lnTo>
                    <a:lnTo>
                      <a:pt x="9818" y="20206"/>
                    </a:lnTo>
                    <a:lnTo>
                      <a:pt x="9818" y="18813"/>
                    </a:lnTo>
                    <a:lnTo>
                      <a:pt x="9818" y="17419"/>
                    </a:lnTo>
                    <a:lnTo>
                      <a:pt x="9818" y="16026"/>
                    </a:lnTo>
                    <a:lnTo>
                      <a:pt x="9818" y="14632"/>
                    </a:lnTo>
                    <a:lnTo>
                      <a:pt x="9818" y="13239"/>
                    </a:lnTo>
                    <a:lnTo>
                      <a:pt x="9818" y="12542"/>
                    </a:lnTo>
                    <a:lnTo>
                      <a:pt x="11782" y="11845"/>
                    </a:lnTo>
                    <a:lnTo>
                      <a:pt x="11782" y="11148"/>
                    </a:lnTo>
                    <a:lnTo>
                      <a:pt x="11782" y="11148"/>
                    </a:lnTo>
                    <a:lnTo>
                      <a:pt x="11782" y="10452"/>
                    </a:lnTo>
                    <a:lnTo>
                      <a:pt x="11782" y="9755"/>
                    </a:lnTo>
                    <a:lnTo>
                      <a:pt x="11782" y="9058"/>
                    </a:lnTo>
                    <a:lnTo>
                      <a:pt x="11782" y="8361"/>
                    </a:lnTo>
                    <a:lnTo>
                      <a:pt x="11782" y="7665"/>
                    </a:lnTo>
                    <a:lnTo>
                      <a:pt x="13745" y="6968"/>
                    </a:lnTo>
                    <a:lnTo>
                      <a:pt x="13745" y="6968"/>
                    </a:lnTo>
                    <a:lnTo>
                      <a:pt x="13745" y="6271"/>
                    </a:lnTo>
                    <a:lnTo>
                      <a:pt x="13745" y="5574"/>
                    </a:lnTo>
                    <a:lnTo>
                      <a:pt x="15709" y="5574"/>
                    </a:lnTo>
                    <a:lnTo>
                      <a:pt x="15709" y="4877"/>
                    </a:lnTo>
                    <a:lnTo>
                      <a:pt x="17673" y="4181"/>
                    </a:lnTo>
                    <a:lnTo>
                      <a:pt x="17673" y="4181"/>
                    </a:lnTo>
                    <a:lnTo>
                      <a:pt x="17673" y="3484"/>
                    </a:lnTo>
                    <a:lnTo>
                      <a:pt x="19636" y="3484"/>
                    </a:lnTo>
                    <a:lnTo>
                      <a:pt x="21600" y="2787"/>
                    </a:lnTo>
                    <a:lnTo>
                      <a:pt x="13745" y="0"/>
                    </a:lnTo>
                    <a:lnTo>
                      <a:pt x="11782" y="697"/>
                    </a:lnTo>
                    <a:lnTo>
                      <a:pt x="9818" y="1394"/>
                    </a:lnTo>
                    <a:lnTo>
                      <a:pt x="9818" y="1394"/>
                    </a:lnTo>
                    <a:lnTo>
                      <a:pt x="7855" y="2090"/>
                    </a:lnTo>
                    <a:lnTo>
                      <a:pt x="5891" y="2787"/>
                    </a:lnTo>
                    <a:lnTo>
                      <a:pt x="5891" y="3484"/>
                    </a:lnTo>
                    <a:lnTo>
                      <a:pt x="5891" y="4181"/>
                    </a:lnTo>
                    <a:lnTo>
                      <a:pt x="3927" y="4877"/>
                    </a:lnTo>
                    <a:lnTo>
                      <a:pt x="3927" y="5574"/>
                    </a:lnTo>
                    <a:lnTo>
                      <a:pt x="3927" y="6271"/>
                    </a:lnTo>
                    <a:lnTo>
                      <a:pt x="1964" y="6968"/>
                    </a:lnTo>
                    <a:lnTo>
                      <a:pt x="1964" y="7665"/>
                    </a:lnTo>
                    <a:lnTo>
                      <a:pt x="1964" y="8361"/>
                    </a:lnTo>
                    <a:lnTo>
                      <a:pt x="0" y="9058"/>
                    </a:lnTo>
                    <a:lnTo>
                      <a:pt x="0" y="9755"/>
                    </a:lnTo>
                    <a:lnTo>
                      <a:pt x="0" y="10452"/>
                    </a:lnTo>
                    <a:lnTo>
                      <a:pt x="0" y="11148"/>
                    </a:lnTo>
                    <a:lnTo>
                      <a:pt x="0" y="11845"/>
                    </a:lnTo>
                    <a:lnTo>
                      <a:pt x="0" y="12542"/>
                    </a:lnTo>
                    <a:lnTo>
                      <a:pt x="0" y="13239"/>
                    </a:lnTo>
                    <a:lnTo>
                      <a:pt x="0" y="14632"/>
                    </a:lnTo>
                    <a:lnTo>
                      <a:pt x="0" y="16026"/>
                    </a:lnTo>
                    <a:lnTo>
                      <a:pt x="0" y="17419"/>
                    </a:lnTo>
                    <a:lnTo>
                      <a:pt x="0" y="18813"/>
                    </a:lnTo>
                    <a:lnTo>
                      <a:pt x="0" y="20206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9818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65" name="Shape 5565"/>
              <p:cNvSpPr/>
              <p:nvPr/>
            </p:nvSpPr>
            <p:spPr>
              <a:xfrm>
                <a:off x="1176337" y="639762"/>
                <a:ext cx="17463" cy="492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855" y="21600"/>
                    </a:moveTo>
                    <a:lnTo>
                      <a:pt x="7855" y="21600"/>
                    </a:lnTo>
                    <a:lnTo>
                      <a:pt x="7855" y="21600"/>
                    </a:lnTo>
                    <a:lnTo>
                      <a:pt x="9818" y="20903"/>
                    </a:lnTo>
                    <a:lnTo>
                      <a:pt x="11782" y="20206"/>
                    </a:lnTo>
                    <a:lnTo>
                      <a:pt x="13745" y="19510"/>
                    </a:lnTo>
                    <a:lnTo>
                      <a:pt x="13745" y="18813"/>
                    </a:lnTo>
                    <a:lnTo>
                      <a:pt x="15709" y="18116"/>
                    </a:lnTo>
                    <a:lnTo>
                      <a:pt x="15709" y="17419"/>
                    </a:lnTo>
                    <a:lnTo>
                      <a:pt x="15709" y="16723"/>
                    </a:lnTo>
                    <a:lnTo>
                      <a:pt x="17673" y="16026"/>
                    </a:lnTo>
                    <a:lnTo>
                      <a:pt x="17673" y="16026"/>
                    </a:lnTo>
                    <a:lnTo>
                      <a:pt x="17673" y="14632"/>
                    </a:lnTo>
                    <a:lnTo>
                      <a:pt x="19636" y="13935"/>
                    </a:lnTo>
                    <a:lnTo>
                      <a:pt x="19636" y="13935"/>
                    </a:lnTo>
                    <a:lnTo>
                      <a:pt x="19636" y="12542"/>
                    </a:lnTo>
                    <a:lnTo>
                      <a:pt x="19636" y="11845"/>
                    </a:lnTo>
                    <a:lnTo>
                      <a:pt x="19636" y="11148"/>
                    </a:lnTo>
                    <a:lnTo>
                      <a:pt x="19636" y="10452"/>
                    </a:lnTo>
                    <a:lnTo>
                      <a:pt x="19636" y="9755"/>
                    </a:lnTo>
                    <a:lnTo>
                      <a:pt x="19636" y="9058"/>
                    </a:lnTo>
                    <a:lnTo>
                      <a:pt x="19636" y="8361"/>
                    </a:lnTo>
                    <a:lnTo>
                      <a:pt x="21600" y="6968"/>
                    </a:lnTo>
                    <a:lnTo>
                      <a:pt x="21600" y="5574"/>
                    </a:lnTo>
                    <a:lnTo>
                      <a:pt x="21600" y="4181"/>
                    </a:lnTo>
                    <a:lnTo>
                      <a:pt x="19636" y="2787"/>
                    </a:lnTo>
                    <a:lnTo>
                      <a:pt x="19636" y="1394"/>
                    </a:lnTo>
                    <a:lnTo>
                      <a:pt x="19636" y="0"/>
                    </a:lnTo>
                    <a:lnTo>
                      <a:pt x="9818" y="0"/>
                    </a:lnTo>
                    <a:lnTo>
                      <a:pt x="9818" y="1394"/>
                    </a:lnTo>
                    <a:lnTo>
                      <a:pt x="9818" y="2787"/>
                    </a:lnTo>
                    <a:lnTo>
                      <a:pt x="9818" y="4181"/>
                    </a:lnTo>
                    <a:lnTo>
                      <a:pt x="9818" y="5574"/>
                    </a:lnTo>
                    <a:lnTo>
                      <a:pt x="9818" y="6968"/>
                    </a:lnTo>
                    <a:lnTo>
                      <a:pt x="9818" y="8361"/>
                    </a:lnTo>
                    <a:lnTo>
                      <a:pt x="9818" y="9058"/>
                    </a:lnTo>
                    <a:lnTo>
                      <a:pt x="9818" y="9755"/>
                    </a:lnTo>
                    <a:lnTo>
                      <a:pt x="9818" y="10452"/>
                    </a:lnTo>
                    <a:lnTo>
                      <a:pt x="9818" y="11148"/>
                    </a:lnTo>
                    <a:lnTo>
                      <a:pt x="9818" y="11845"/>
                    </a:lnTo>
                    <a:lnTo>
                      <a:pt x="9818" y="12542"/>
                    </a:lnTo>
                    <a:lnTo>
                      <a:pt x="9818" y="12542"/>
                    </a:lnTo>
                    <a:lnTo>
                      <a:pt x="7855" y="13239"/>
                    </a:lnTo>
                    <a:lnTo>
                      <a:pt x="7855" y="13935"/>
                    </a:lnTo>
                    <a:lnTo>
                      <a:pt x="7855" y="14632"/>
                    </a:lnTo>
                    <a:lnTo>
                      <a:pt x="7855" y="15329"/>
                    </a:lnTo>
                    <a:lnTo>
                      <a:pt x="7855" y="15329"/>
                    </a:lnTo>
                    <a:lnTo>
                      <a:pt x="5891" y="16026"/>
                    </a:lnTo>
                    <a:lnTo>
                      <a:pt x="5891" y="16723"/>
                    </a:lnTo>
                    <a:lnTo>
                      <a:pt x="3927" y="16723"/>
                    </a:lnTo>
                    <a:lnTo>
                      <a:pt x="3927" y="17419"/>
                    </a:lnTo>
                    <a:lnTo>
                      <a:pt x="3927" y="18116"/>
                    </a:lnTo>
                    <a:lnTo>
                      <a:pt x="1964" y="18116"/>
                    </a:lnTo>
                    <a:lnTo>
                      <a:pt x="1964" y="18813"/>
                    </a:lnTo>
                    <a:lnTo>
                      <a:pt x="0" y="18813"/>
                    </a:lnTo>
                    <a:lnTo>
                      <a:pt x="0" y="18813"/>
                    </a:lnTo>
                    <a:lnTo>
                      <a:pt x="7855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66" name="Shape 5566"/>
              <p:cNvSpPr/>
              <p:nvPr/>
            </p:nvSpPr>
            <p:spPr>
              <a:xfrm>
                <a:off x="1131887" y="682625"/>
                <a:ext cx="50801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3500"/>
                    </a:moveTo>
                    <a:lnTo>
                      <a:pt x="0" y="13500"/>
                    </a:lnTo>
                    <a:lnTo>
                      <a:pt x="1350" y="16200"/>
                    </a:lnTo>
                    <a:lnTo>
                      <a:pt x="2700" y="16200"/>
                    </a:lnTo>
                    <a:lnTo>
                      <a:pt x="4050" y="18900"/>
                    </a:lnTo>
                    <a:lnTo>
                      <a:pt x="5400" y="18900"/>
                    </a:lnTo>
                    <a:lnTo>
                      <a:pt x="6750" y="18900"/>
                    </a:lnTo>
                    <a:lnTo>
                      <a:pt x="8100" y="21600"/>
                    </a:lnTo>
                    <a:lnTo>
                      <a:pt x="8775" y="21600"/>
                    </a:lnTo>
                    <a:lnTo>
                      <a:pt x="9450" y="21600"/>
                    </a:lnTo>
                    <a:lnTo>
                      <a:pt x="10125" y="21600"/>
                    </a:lnTo>
                    <a:lnTo>
                      <a:pt x="10800" y="21600"/>
                    </a:lnTo>
                    <a:lnTo>
                      <a:pt x="11475" y="21600"/>
                    </a:lnTo>
                    <a:lnTo>
                      <a:pt x="12150" y="21600"/>
                    </a:lnTo>
                    <a:lnTo>
                      <a:pt x="12825" y="21600"/>
                    </a:lnTo>
                    <a:lnTo>
                      <a:pt x="13500" y="21600"/>
                    </a:lnTo>
                    <a:lnTo>
                      <a:pt x="14175" y="21600"/>
                    </a:lnTo>
                    <a:lnTo>
                      <a:pt x="14850" y="21600"/>
                    </a:lnTo>
                    <a:lnTo>
                      <a:pt x="15525" y="21600"/>
                    </a:lnTo>
                    <a:lnTo>
                      <a:pt x="16200" y="21600"/>
                    </a:lnTo>
                    <a:lnTo>
                      <a:pt x="16875" y="21600"/>
                    </a:lnTo>
                    <a:lnTo>
                      <a:pt x="17550" y="18900"/>
                    </a:lnTo>
                    <a:lnTo>
                      <a:pt x="18225" y="18900"/>
                    </a:lnTo>
                    <a:lnTo>
                      <a:pt x="18900" y="18900"/>
                    </a:lnTo>
                    <a:lnTo>
                      <a:pt x="19575" y="16200"/>
                    </a:lnTo>
                    <a:lnTo>
                      <a:pt x="20250" y="13500"/>
                    </a:lnTo>
                    <a:lnTo>
                      <a:pt x="20925" y="13500"/>
                    </a:lnTo>
                    <a:lnTo>
                      <a:pt x="21600" y="10800"/>
                    </a:lnTo>
                    <a:lnTo>
                      <a:pt x="18900" y="0"/>
                    </a:lnTo>
                    <a:lnTo>
                      <a:pt x="18225" y="2700"/>
                    </a:lnTo>
                    <a:lnTo>
                      <a:pt x="18225" y="2700"/>
                    </a:lnTo>
                    <a:lnTo>
                      <a:pt x="17550" y="2700"/>
                    </a:lnTo>
                    <a:lnTo>
                      <a:pt x="17550" y="5400"/>
                    </a:lnTo>
                    <a:lnTo>
                      <a:pt x="16875" y="5400"/>
                    </a:lnTo>
                    <a:lnTo>
                      <a:pt x="16200" y="5400"/>
                    </a:lnTo>
                    <a:lnTo>
                      <a:pt x="16200" y="5400"/>
                    </a:lnTo>
                    <a:lnTo>
                      <a:pt x="15525" y="8100"/>
                    </a:lnTo>
                    <a:lnTo>
                      <a:pt x="14850" y="8100"/>
                    </a:lnTo>
                    <a:lnTo>
                      <a:pt x="14175" y="8100"/>
                    </a:lnTo>
                    <a:lnTo>
                      <a:pt x="14175" y="8100"/>
                    </a:lnTo>
                    <a:lnTo>
                      <a:pt x="13500" y="8100"/>
                    </a:lnTo>
                    <a:lnTo>
                      <a:pt x="12825" y="8100"/>
                    </a:lnTo>
                    <a:lnTo>
                      <a:pt x="12150" y="8100"/>
                    </a:lnTo>
                    <a:lnTo>
                      <a:pt x="12150" y="8100"/>
                    </a:lnTo>
                    <a:lnTo>
                      <a:pt x="11475" y="8100"/>
                    </a:lnTo>
                    <a:lnTo>
                      <a:pt x="10800" y="8100"/>
                    </a:lnTo>
                    <a:lnTo>
                      <a:pt x="10125" y="8100"/>
                    </a:lnTo>
                    <a:lnTo>
                      <a:pt x="9450" y="8100"/>
                    </a:lnTo>
                    <a:lnTo>
                      <a:pt x="8775" y="8100"/>
                    </a:lnTo>
                    <a:lnTo>
                      <a:pt x="7425" y="5400"/>
                    </a:lnTo>
                    <a:lnTo>
                      <a:pt x="6075" y="5400"/>
                    </a:lnTo>
                    <a:lnTo>
                      <a:pt x="4725" y="2700"/>
                    </a:lnTo>
                    <a:lnTo>
                      <a:pt x="3375" y="2700"/>
                    </a:lnTo>
                    <a:lnTo>
                      <a:pt x="2025" y="0"/>
                    </a:lnTo>
                    <a:lnTo>
                      <a:pt x="675" y="0"/>
                    </a:lnTo>
                    <a:lnTo>
                      <a:pt x="675" y="0"/>
                    </a:lnTo>
                    <a:lnTo>
                      <a:pt x="0" y="135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67" name="Shape 5567"/>
              <p:cNvSpPr/>
              <p:nvPr/>
            </p:nvSpPr>
            <p:spPr>
              <a:xfrm>
                <a:off x="1082675" y="677862"/>
                <a:ext cx="50800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700" y="21600"/>
                    </a:moveTo>
                    <a:lnTo>
                      <a:pt x="2700" y="21600"/>
                    </a:lnTo>
                    <a:lnTo>
                      <a:pt x="2700" y="21600"/>
                    </a:lnTo>
                    <a:lnTo>
                      <a:pt x="3375" y="18900"/>
                    </a:lnTo>
                    <a:lnTo>
                      <a:pt x="3375" y="18900"/>
                    </a:lnTo>
                    <a:lnTo>
                      <a:pt x="4050" y="18900"/>
                    </a:lnTo>
                    <a:lnTo>
                      <a:pt x="4725" y="16200"/>
                    </a:lnTo>
                    <a:lnTo>
                      <a:pt x="5400" y="16200"/>
                    </a:lnTo>
                    <a:lnTo>
                      <a:pt x="5400" y="16200"/>
                    </a:lnTo>
                    <a:lnTo>
                      <a:pt x="6075" y="13500"/>
                    </a:lnTo>
                    <a:lnTo>
                      <a:pt x="6750" y="13500"/>
                    </a:lnTo>
                    <a:lnTo>
                      <a:pt x="6750" y="13500"/>
                    </a:lnTo>
                    <a:lnTo>
                      <a:pt x="7425" y="13500"/>
                    </a:lnTo>
                    <a:lnTo>
                      <a:pt x="8100" y="13500"/>
                    </a:lnTo>
                    <a:lnTo>
                      <a:pt x="8775" y="13500"/>
                    </a:lnTo>
                    <a:lnTo>
                      <a:pt x="9450" y="13500"/>
                    </a:lnTo>
                    <a:lnTo>
                      <a:pt x="10125" y="13500"/>
                    </a:lnTo>
                    <a:lnTo>
                      <a:pt x="10125" y="13500"/>
                    </a:lnTo>
                    <a:lnTo>
                      <a:pt x="10800" y="13500"/>
                    </a:lnTo>
                    <a:lnTo>
                      <a:pt x="11475" y="13500"/>
                    </a:lnTo>
                    <a:lnTo>
                      <a:pt x="12150" y="13500"/>
                    </a:lnTo>
                    <a:lnTo>
                      <a:pt x="12825" y="13500"/>
                    </a:lnTo>
                    <a:lnTo>
                      <a:pt x="14175" y="16200"/>
                    </a:lnTo>
                    <a:lnTo>
                      <a:pt x="15525" y="16200"/>
                    </a:lnTo>
                    <a:lnTo>
                      <a:pt x="16875" y="18900"/>
                    </a:lnTo>
                    <a:lnTo>
                      <a:pt x="18225" y="18900"/>
                    </a:lnTo>
                    <a:lnTo>
                      <a:pt x="19575" y="21600"/>
                    </a:lnTo>
                    <a:lnTo>
                      <a:pt x="20925" y="21600"/>
                    </a:lnTo>
                    <a:lnTo>
                      <a:pt x="21600" y="8100"/>
                    </a:lnTo>
                    <a:lnTo>
                      <a:pt x="20250" y="5400"/>
                    </a:lnTo>
                    <a:lnTo>
                      <a:pt x="18900" y="5400"/>
                    </a:lnTo>
                    <a:lnTo>
                      <a:pt x="17550" y="2700"/>
                    </a:lnTo>
                    <a:lnTo>
                      <a:pt x="16200" y="2700"/>
                    </a:lnTo>
                    <a:lnTo>
                      <a:pt x="14850" y="0"/>
                    </a:lnTo>
                    <a:lnTo>
                      <a:pt x="13500" y="0"/>
                    </a:lnTo>
                    <a:lnTo>
                      <a:pt x="12825" y="0"/>
                    </a:lnTo>
                    <a:lnTo>
                      <a:pt x="12150" y="0"/>
                    </a:lnTo>
                    <a:lnTo>
                      <a:pt x="11475" y="0"/>
                    </a:lnTo>
                    <a:lnTo>
                      <a:pt x="10800" y="0"/>
                    </a:lnTo>
                    <a:lnTo>
                      <a:pt x="10125" y="0"/>
                    </a:lnTo>
                    <a:lnTo>
                      <a:pt x="9450" y="0"/>
                    </a:lnTo>
                    <a:lnTo>
                      <a:pt x="8775" y="0"/>
                    </a:lnTo>
                    <a:lnTo>
                      <a:pt x="8100" y="0"/>
                    </a:lnTo>
                    <a:lnTo>
                      <a:pt x="7425" y="0"/>
                    </a:lnTo>
                    <a:lnTo>
                      <a:pt x="6750" y="0"/>
                    </a:lnTo>
                    <a:lnTo>
                      <a:pt x="6075" y="0"/>
                    </a:lnTo>
                    <a:lnTo>
                      <a:pt x="5400" y="0"/>
                    </a:lnTo>
                    <a:lnTo>
                      <a:pt x="4725" y="0"/>
                    </a:lnTo>
                    <a:lnTo>
                      <a:pt x="4050" y="2700"/>
                    </a:lnTo>
                    <a:lnTo>
                      <a:pt x="3375" y="2700"/>
                    </a:lnTo>
                    <a:lnTo>
                      <a:pt x="2700" y="5400"/>
                    </a:lnTo>
                    <a:lnTo>
                      <a:pt x="2025" y="5400"/>
                    </a:lnTo>
                    <a:lnTo>
                      <a:pt x="1350" y="8100"/>
                    </a:lnTo>
                    <a:lnTo>
                      <a:pt x="675" y="8100"/>
                    </a:lnTo>
                    <a:lnTo>
                      <a:pt x="0" y="10800"/>
                    </a:lnTo>
                    <a:lnTo>
                      <a:pt x="0" y="10800"/>
                    </a:lnTo>
                    <a:lnTo>
                      <a:pt x="27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68" name="Shape 5568"/>
              <p:cNvSpPr/>
              <p:nvPr/>
            </p:nvSpPr>
            <p:spPr>
              <a:xfrm>
                <a:off x="1071562" y="684212"/>
                <a:ext cx="17463" cy="492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782" y="21600"/>
                    </a:moveTo>
                    <a:lnTo>
                      <a:pt x="11782" y="21600"/>
                    </a:lnTo>
                    <a:lnTo>
                      <a:pt x="11782" y="20206"/>
                    </a:lnTo>
                    <a:lnTo>
                      <a:pt x="11782" y="18813"/>
                    </a:lnTo>
                    <a:lnTo>
                      <a:pt x="11782" y="16723"/>
                    </a:lnTo>
                    <a:lnTo>
                      <a:pt x="11782" y="15329"/>
                    </a:lnTo>
                    <a:lnTo>
                      <a:pt x="11782" y="13935"/>
                    </a:lnTo>
                    <a:lnTo>
                      <a:pt x="11782" y="12542"/>
                    </a:lnTo>
                    <a:lnTo>
                      <a:pt x="11782" y="11148"/>
                    </a:lnTo>
                    <a:lnTo>
                      <a:pt x="11782" y="10452"/>
                    </a:lnTo>
                    <a:lnTo>
                      <a:pt x="11782" y="9755"/>
                    </a:lnTo>
                    <a:lnTo>
                      <a:pt x="11782" y="9058"/>
                    </a:lnTo>
                    <a:lnTo>
                      <a:pt x="11782" y="8361"/>
                    </a:lnTo>
                    <a:lnTo>
                      <a:pt x="11782" y="7665"/>
                    </a:lnTo>
                    <a:lnTo>
                      <a:pt x="13745" y="7665"/>
                    </a:lnTo>
                    <a:lnTo>
                      <a:pt x="13745" y="6968"/>
                    </a:lnTo>
                    <a:lnTo>
                      <a:pt x="13745" y="6271"/>
                    </a:lnTo>
                    <a:lnTo>
                      <a:pt x="13745" y="6271"/>
                    </a:lnTo>
                    <a:lnTo>
                      <a:pt x="15709" y="5574"/>
                    </a:lnTo>
                    <a:lnTo>
                      <a:pt x="15709" y="4877"/>
                    </a:lnTo>
                    <a:lnTo>
                      <a:pt x="15709" y="4877"/>
                    </a:lnTo>
                    <a:lnTo>
                      <a:pt x="17673" y="4181"/>
                    </a:lnTo>
                    <a:lnTo>
                      <a:pt x="17673" y="4181"/>
                    </a:lnTo>
                    <a:lnTo>
                      <a:pt x="19636" y="3484"/>
                    </a:lnTo>
                    <a:lnTo>
                      <a:pt x="19636" y="3484"/>
                    </a:lnTo>
                    <a:lnTo>
                      <a:pt x="21600" y="2787"/>
                    </a:lnTo>
                    <a:lnTo>
                      <a:pt x="13745" y="0"/>
                    </a:lnTo>
                    <a:lnTo>
                      <a:pt x="11782" y="697"/>
                    </a:lnTo>
                    <a:lnTo>
                      <a:pt x="11782" y="697"/>
                    </a:lnTo>
                    <a:lnTo>
                      <a:pt x="9818" y="1394"/>
                    </a:lnTo>
                    <a:lnTo>
                      <a:pt x="7855" y="2090"/>
                    </a:lnTo>
                    <a:lnTo>
                      <a:pt x="7855" y="2787"/>
                    </a:lnTo>
                    <a:lnTo>
                      <a:pt x="5891" y="3484"/>
                    </a:lnTo>
                    <a:lnTo>
                      <a:pt x="5891" y="4181"/>
                    </a:lnTo>
                    <a:lnTo>
                      <a:pt x="5891" y="4181"/>
                    </a:lnTo>
                    <a:lnTo>
                      <a:pt x="3927" y="4877"/>
                    </a:lnTo>
                    <a:lnTo>
                      <a:pt x="3927" y="5574"/>
                    </a:lnTo>
                    <a:lnTo>
                      <a:pt x="1964" y="6271"/>
                    </a:lnTo>
                    <a:lnTo>
                      <a:pt x="1964" y="6968"/>
                    </a:lnTo>
                    <a:lnTo>
                      <a:pt x="1964" y="7665"/>
                    </a:lnTo>
                    <a:lnTo>
                      <a:pt x="1964" y="8361"/>
                    </a:lnTo>
                    <a:lnTo>
                      <a:pt x="1964" y="9058"/>
                    </a:lnTo>
                    <a:lnTo>
                      <a:pt x="1964" y="9755"/>
                    </a:lnTo>
                    <a:lnTo>
                      <a:pt x="1964" y="11148"/>
                    </a:lnTo>
                    <a:lnTo>
                      <a:pt x="0" y="12542"/>
                    </a:lnTo>
                    <a:lnTo>
                      <a:pt x="0" y="13935"/>
                    </a:lnTo>
                    <a:lnTo>
                      <a:pt x="0" y="15329"/>
                    </a:lnTo>
                    <a:lnTo>
                      <a:pt x="0" y="16723"/>
                    </a:lnTo>
                    <a:lnTo>
                      <a:pt x="0" y="18813"/>
                    </a:lnTo>
                    <a:lnTo>
                      <a:pt x="0" y="20206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11782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69" name="Shape 5569"/>
              <p:cNvSpPr/>
              <p:nvPr/>
            </p:nvSpPr>
            <p:spPr>
              <a:xfrm>
                <a:off x="1055687" y="733425"/>
                <a:ext cx="25401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400" y="21600"/>
                    </a:moveTo>
                    <a:lnTo>
                      <a:pt x="5400" y="21600"/>
                    </a:lnTo>
                    <a:lnTo>
                      <a:pt x="6750" y="20700"/>
                    </a:lnTo>
                    <a:lnTo>
                      <a:pt x="8100" y="19800"/>
                    </a:lnTo>
                    <a:lnTo>
                      <a:pt x="9450" y="18000"/>
                    </a:lnTo>
                    <a:lnTo>
                      <a:pt x="10800" y="17100"/>
                    </a:lnTo>
                    <a:lnTo>
                      <a:pt x="12150" y="16200"/>
                    </a:lnTo>
                    <a:lnTo>
                      <a:pt x="13500" y="15300"/>
                    </a:lnTo>
                    <a:lnTo>
                      <a:pt x="14850" y="14400"/>
                    </a:lnTo>
                    <a:lnTo>
                      <a:pt x="14850" y="14400"/>
                    </a:lnTo>
                    <a:lnTo>
                      <a:pt x="14850" y="13500"/>
                    </a:lnTo>
                    <a:lnTo>
                      <a:pt x="16200" y="12600"/>
                    </a:lnTo>
                    <a:lnTo>
                      <a:pt x="16200" y="12600"/>
                    </a:lnTo>
                    <a:lnTo>
                      <a:pt x="17550" y="11700"/>
                    </a:lnTo>
                    <a:lnTo>
                      <a:pt x="17550" y="10800"/>
                    </a:lnTo>
                    <a:lnTo>
                      <a:pt x="17550" y="9900"/>
                    </a:lnTo>
                    <a:lnTo>
                      <a:pt x="18900" y="9900"/>
                    </a:lnTo>
                    <a:lnTo>
                      <a:pt x="18900" y="9000"/>
                    </a:lnTo>
                    <a:lnTo>
                      <a:pt x="18900" y="8100"/>
                    </a:lnTo>
                    <a:lnTo>
                      <a:pt x="18900" y="7200"/>
                    </a:lnTo>
                    <a:lnTo>
                      <a:pt x="20250" y="6300"/>
                    </a:lnTo>
                    <a:lnTo>
                      <a:pt x="20250" y="5400"/>
                    </a:lnTo>
                    <a:lnTo>
                      <a:pt x="20250" y="4500"/>
                    </a:lnTo>
                    <a:lnTo>
                      <a:pt x="20250" y="3600"/>
                    </a:lnTo>
                    <a:lnTo>
                      <a:pt x="20250" y="2700"/>
                    </a:lnTo>
                    <a:lnTo>
                      <a:pt x="21600" y="1800"/>
                    </a:lnTo>
                    <a:lnTo>
                      <a:pt x="21600" y="900"/>
                    </a:lnTo>
                    <a:lnTo>
                      <a:pt x="21600" y="0"/>
                    </a:lnTo>
                    <a:lnTo>
                      <a:pt x="13500" y="0"/>
                    </a:lnTo>
                    <a:lnTo>
                      <a:pt x="13500" y="900"/>
                    </a:lnTo>
                    <a:lnTo>
                      <a:pt x="13500" y="1800"/>
                    </a:lnTo>
                    <a:lnTo>
                      <a:pt x="13500" y="2700"/>
                    </a:lnTo>
                    <a:lnTo>
                      <a:pt x="13500" y="2700"/>
                    </a:lnTo>
                    <a:lnTo>
                      <a:pt x="13500" y="3600"/>
                    </a:lnTo>
                    <a:lnTo>
                      <a:pt x="13500" y="4500"/>
                    </a:lnTo>
                    <a:lnTo>
                      <a:pt x="13500" y="5400"/>
                    </a:lnTo>
                    <a:lnTo>
                      <a:pt x="12150" y="6300"/>
                    </a:lnTo>
                    <a:lnTo>
                      <a:pt x="12150" y="6300"/>
                    </a:lnTo>
                    <a:lnTo>
                      <a:pt x="12150" y="7200"/>
                    </a:lnTo>
                    <a:lnTo>
                      <a:pt x="12150" y="8100"/>
                    </a:lnTo>
                    <a:lnTo>
                      <a:pt x="10800" y="8100"/>
                    </a:lnTo>
                    <a:lnTo>
                      <a:pt x="10800" y="9000"/>
                    </a:lnTo>
                    <a:lnTo>
                      <a:pt x="10800" y="9900"/>
                    </a:lnTo>
                    <a:lnTo>
                      <a:pt x="10800" y="9900"/>
                    </a:lnTo>
                    <a:lnTo>
                      <a:pt x="9450" y="10800"/>
                    </a:lnTo>
                    <a:lnTo>
                      <a:pt x="9450" y="10800"/>
                    </a:lnTo>
                    <a:lnTo>
                      <a:pt x="9450" y="11700"/>
                    </a:lnTo>
                    <a:lnTo>
                      <a:pt x="8100" y="11700"/>
                    </a:lnTo>
                    <a:lnTo>
                      <a:pt x="8100" y="12600"/>
                    </a:lnTo>
                    <a:lnTo>
                      <a:pt x="6750" y="13500"/>
                    </a:lnTo>
                    <a:lnTo>
                      <a:pt x="5400" y="14400"/>
                    </a:lnTo>
                    <a:lnTo>
                      <a:pt x="4050" y="15300"/>
                    </a:lnTo>
                    <a:lnTo>
                      <a:pt x="2700" y="16200"/>
                    </a:lnTo>
                    <a:lnTo>
                      <a:pt x="1350" y="17100"/>
                    </a:lnTo>
                    <a:lnTo>
                      <a:pt x="0" y="18000"/>
                    </a:lnTo>
                    <a:lnTo>
                      <a:pt x="0" y="18000"/>
                    </a:lnTo>
                    <a:lnTo>
                      <a:pt x="54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70" name="Shape 5570"/>
              <p:cNvSpPr/>
              <p:nvPr/>
            </p:nvSpPr>
            <p:spPr>
              <a:xfrm>
                <a:off x="1020762" y="765175"/>
                <a:ext cx="41276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0" y="21600"/>
                    </a:lnTo>
                    <a:lnTo>
                      <a:pt x="1662" y="21600"/>
                    </a:lnTo>
                    <a:lnTo>
                      <a:pt x="3323" y="19800"/>
                    </a:lnTo>
                    <a:lnTo>
                      <a:pt x="4154" y="19800"/>
                    </a:lnTo>
                    <a:lnTo>
                      <a:pt x="5815" y="19800"/>
                    </a:lnTo>
                    <a:lnTo>
                      <a:pt x="7477" y="19800"/>
                    </a:lnTo>
                    <a:lnTo>
                      <a:pt x="9138" y="18000"/>
                    </a:lnTo>
                    <a:lnTo>
                      <a:pt x="9969" y="18000"/>
                    </a:lnTo>
                    <a:lnTo>
                      <a:pt x="11631" y="18000"/>
                    </a:lnTo>
                    <a:lnTo>
                      <a:pt x="13292" y="16200"/>
                    </a:lnTo>
                    <a:lnTo>
                      <a:pt x="14123" y="16200"/>
                    </a:lnTo>
                    <a:lnTo>
                      <a:pt x="14954" y="14400"/>
                    </a:lnTo>
                    <a:lnTo>
                      <a:pt x="15785" y="14400"/>
                    </a:lnTo>
                    <a:lnTo>
                      <a:pt x="16615" y="14400"/>
                    </a:lnTo>
                    <a:lnTo>
                      <a:pt x="16615" y="12600"/>
                    </a:lnTo>
                    <a:lnTo>
                      <a:pt x="17446" y="12600"/>
                    </a:lnTo>
                    <a:lnTo>
                      <a:pt x="18277" y="12600"/>
                    </a:lnTo>
                    <a:lnTo>
                      <a:pt x="19108" y="10800"/>
                    </a:lnTo>
                    <a:lnTo>
                      <a:pt x="19108" y="10800"/>
                    </a:lnTo>
                    <a:lnTo>
                      <a:pt x="19938" y="9000"/>
                    </a:lnTo>
                    <a:lnTo>
                      <a:pt x="20769" y="9000"/>
                    </a:lnTo>
                    <a:lnTo>
                      <a:pt x="20769" y="7200"/>
                    </a:lnTo>
                    <a:lnTo>
                      <a:pt x="21600" y="7200"/>
                    </a:lnTo>
                    <a:lnTo>
                      <a:pt x="18277" y="0"/>
                    </a:lnTo>
                    <a:lnTo>
                      <a:pt x="18277" y="0"/>
                    </a:lnTo>
                    <a:lnTo>
                      <a:pt x="17446" y="0"/>
                    </a:lnTo>
                    <a:lnTo>
                      <a:pt x="17446" y="1800"/>
                    </a:lnTo>
                    <a:lnTo>
                      <a:pt x="16615" y="1800"/>
                    </a:lnTo>
                    <a:lnTo>
                      <a:pt x="16615" y="3600"/>
                    </a:lnTo>
                    <a:lnTo>
                      <a:pt x="15785" y="3600"/>
                    </a:lnTo>
                    <a:lnTo>
                      <a:pt x="15785" y="3600"/>
                    </a:lnTo>
                    <a:lnTo>
                      <a:pt x="14954" y="5400"/>
                    </a:lnTo>
                    <a:lnTo>
                      <a:pt x="14954" y="5400"/>
                    </a:lnTo>
                    <a:lnTo>
                      <a:pt x="14123" y="5400"/>
                    </a:lnTo>
                    <a:lnTo>
                      <a:pt x="13292" y="5400"/>
                    </a:lnTo>
                    <a:lnTo>
                      <a:pt x="13292" y="5400"/>
                    </a:lnTo>
                    <a:lnTo>
                      <a:pt x="11631" y="7200"/>
                    </a:lnTo>
                    <a:lnTo>
                      <a:pt x="10800" y="7200"/>
                    </a:lnTo>
                    <a:lnTo>
                      <a:pt x="9138" y="9000"/>
                    </a:lnTo>
                    <a:lnTo>
                      <a:pt x="8308" y="9000"/>
                    </a:lnTo>
                    <a:lnTo>
                      <a:pt x="6646" y="9000"/>
                    </a:lnTo>
                    <a:lnTo>
                      <a:pt x="4985" y="10800"/>
                    </a:lnTo>
                    <a:lnTo>
                      <a:pt x="4154" y="10800"/>
                    </a:lnTo>
                    <a:lnTo>
                      <a:pt x="2492" y="10800"/>
                    </a:lnTo>
                    <a:lnTo>
                      <a:pt x="831" y="10800"/>
                    </a:lnTo>
                    <a:lnTo>
                      <a:pt x="0" y="12600"/>
                    </a:lnTo>
                    <a:lnTo>
                      <a:pt x="0" y="12600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71" name="Shape 5571"/>
              <p:cNvSpPr/>
              <p:nvPr/>
            </p:nvSpPr>
            <p:spPr>
              <a:xfrm>
                <a:off x="984250" y="776287"/>
                <a:ext cx="36513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757" y="21600"/>
                    </a:moveTo>
                    <a:lnTo>
                      <a:pt x="3757" y="21600"/>
                    </a:lnTo>
                    <a:lnTo>
                      <a:pt x="4696" y="20057"/>
                    </a:lnTo>
                    <a:lnTo>
                      <a:pt x="5635" y="20057"/>
                    </a:lnTo>
                    <a:lnTo>
                      <a:pt x="5635" y="18514"/>
                    </a:lnTo>
                    <a:lnTo>
                      <a:pt x="7513" y="16971"/>
                    </a:lnTo>
                    <a:lnTo>
                      <a:pt x="8452" y="15429"/>
                    </a:lnTo>
                    <a:lnTo>
                      <a:pt x="9391" y="15429"/>
                    </a:lnTo>
                    <a:lnTo>
                      <a:pt x="10330" y="13886"/>
                    </a:lnTo>
                    <a:lnTo>
                      <a:pt x="11270" y="12343"/>
                    </a:lnTo>
                    <a:lnTo>
                      <a:pt x="12209" y="12343"/>
                    </a:lnTo>
                    <a:lnTo>
                      <a:pt x="13148" y="10800"/>
                    </a:lnTo>
                    <a:lnTo>
                      <a:pt x="15026" y="10800"/>
                    </a:lnTo>
                    <a:lnTo>
                      <a:pt x="15965" y="9257"/>
                    </a:lnTo>
                    <a:lnTo>
                      <a:pt x="16904" y="9257"/>
                    </a:lnTo>
                    <a:lnTo>
                      <a:pt x="16904" y="9257"/>
                    </a:lnTo>
                    <a:lnTo>
                      <a:pt x="17843" y="9257"/>
                    </a:lnTo>
                    <a:lnTo>
                      <a:pt x="18783" y="7714"/>
                    </a:lnTo>
                    <a:lnTo>
                      <a:pt x="19722" y="7714"/>
                    </a:lnTo>
                    <a:lnTo>
                      <a:pt x="19722" y="7714"/>
                    </a:lnTo>
                    <a:lnTo>
                      <a:pt x="20661" y="7714"/>
                    </a:lnTo>
                    <a:lnTo>
                      <a:pt x="21600" y="7714"/>
                    </a:lnTo>
                    <a:lnTo>
                      <a:pt x="21600" y="0"/>
                    </a:lnTo>
                    <a:lnTo>
                      <a:pt x="19722" y="0"/>
                    </a:lnTo>
                    <a:lnTo>
                      <a:pt x="19722" y="0"/>
                    </a:lnTo>
                    <a:lnTo>
                      <a:pt x="18783" y="0"/>
                    </a:lnTo>
                    <a:lnTo>
                      <a:pt x="17843" y="0"/>
                    </a:lnTo>
                    <a:lnTo>
                      <a:pt x="16904" y="1543"/>
                    </a:lnTo>
                    <a:lnTo>
                      <a:pt x="15965" y="1543"/>
                    </a:lnTo>
                    <a:lnTo>
                      <a:pt x="15026" y="1543"/>
                    </a:lnTo>
                    <a:lnTo>
                      <a:pt x="14087" y="1543"/>
                    </a:lnTo>
                    <a:lnTo>
                      <a:pt x="13148" y="3086"/>
                    </a:lnTo>
                    <a:lnTo>
                      <a:pt x="11270" y="3086"/>
                    </a:lnTo>
                    <a:lnTo>
                      <a:pt x="10330" y="4629"/>
                    </a:lnTo>
                    <a:lnTo>
                      <a:pt x="8452" y="6171"/>
                    </a:lnTo>
                    <a:lnTo>
                      <a:pt x="7513" y="6171"/>
                    </a:lnTo>
                    <a:lnTo>
                      <a:pt x="6574" y="7714"/>
                    </a:lnTo>
                    <a:lnTo>
                      <a:pt x="5635" y="9257"/>
                    </a:lnTo>
                    <a:lnTo>
                      <a:pt x="4696" y="10800"/>
                    </a:lnTo>
                    <a:lnTo>
                      <a:pt x="2817" y="10800"/>
                    </a:lnTo>
                    <a:lnTo>
                      <a:pt x="1878" y="12343"/>
                    </a:lnTo>
                    <a:lnTo>
                      <a:pt x="939" y="13886"/>
                    </a:lnTo>
                    <a:lnTo>
                      <a:pt x="0" y="15429"/>
                    </a:lnTo>
                    <a:lnTo>
                      <a:pt x="0" y="15429"/>
                    </a:lnTo>
                    <a:lnTo>
                      <a:pt x="3757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72" name="Shape 5572"/>
              <p:cNvSpPr/>
              <p:nvPr/>
            </p:nvSpPr>
            <p:spPr>
              <a:xfrm>
                <a:off x="966787" y="792162"/>
                <a:ext cx="23813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320" y="21600"/>
                    </a:moveTo>
                    <a:lnTo>
                      <a:pt x="5760" y="21600"/>
                    </a:lnTo>
                    <a:lnTo>
                      <a:pt x="5760" y="20571"/>
                    </a:lnTo>
                    <a:lnTo>
                      <a:pt x="7200" y="20571"/>
                    </a:lnTo>
                    <a:lnTo>
                      <a:pt x="7200" y="19543"/>
                    </a:lnTo>
                    <a:lnTo>
                      <a:pt x="8640" y="18514"/>
                    </a:lnTo>
                    <a:lnTo>
                      <a:pt x="8640" y="18514"/>
                    </a:lnTo>
                    <a:lnTo>
                      <a:pt x="10080" y="17486"/>
                    </a:lnTo>
                    <a:lnTo>
                      <a:pt x="10080" y="17486"/>
                    </a:lnTo>
                    <a:lnTo>
                      <a:pt x="11520" y="15429"/>
                    </a:lnTo>
                    <a:lnTo>
                      <a:pt x="12960" y="14400"/>
                    </a:lnTo>
                    <a:lnTo>
                      <a:pt x="12960" y="13371"/>
                    </a:lnTo>
                    <a:lnTo>
                      <a:pt x="14400" y="12343"/>
                    </a:lnTo>
                    <a:lnTo>
                      <a:pt x="14400" y="11314"/>
                    </a:lnTo>
                    <a:lnTo>
                      <a:pt x="15840" y="9257"/>
                    </a:lnTo>
                    <a:lnTo>
                      <a:pt x="15840" y="8229"/>
                    </a:lnTo>
                    <a:lnTo>
                      <a:pt x="17280" y="7200"/>
                    </a:lnTo>
                    <a:lnTo>
                      <a:pt x="18720" y="7200"/>
                    </a:lnTo>
                    <a:lnTo>
                      <a:pt x="18720" y="6171"/>
                    </a:lnTo>
                    <a:lnTo>
                      <a:pt x="18720" y="6171"/>
                    </a:lnTo>
                    <a:lnTo>
                      <a:pt x="18720" y="6171"/>
                    </a:lnTo>
                    <a:lnTo>
                      <a:pt x="20160" y="5143"/>
                    </a:lnTo>
                    <a:lnTo>
                      <a:pt x="20160" y="5143"/>
                    </a:lnTo>
                    <a:lnTo>
                      <a:pt x="20160" y="4114"/>
                    </a:lnTo>
                    <a:lnTo>
                      <a:pt x="21600" y="4114"/>
                    </a:lnTo>
                    <a:lnTo>
                      <a:pt x="15840" y="0"/>
                    </a:lnTo>
                    <a:lnTo>
                      <a:pt x="15840" y="1029"/>
                    </a:lnTo>
                    <a:lnTo>
                      <a:pt x="14400" y="1029"/>
                    </a:lnTo>
                    <a:lnTo>
                      <a:pt x="14400" y="2057"/>
                    </a:lnTo>
                    <a:lnTo>
                      <a:pt x="12960" y="2057"/>
                    </a:lnTo>
                    <a:lnTo>
                      <a:pt x="12960" y="3086"/>
                    </a:lnTo>
                    <a:lnTo>
                      <a:pt x="11520" y="3086"/>
                    </a:lnTo>
                    <a:lnTo>
                      <a:pt x="11520" y="4114"/>
                    </a:lnTo>
                    <a:lnTo>
                      <a:pt x="11520" y="4114"/>
                    </a:lnTo>
                    <a:lnTo>
                      <a:pt x="10080" y="6171"/>
                    </a:lnTo>
                    <a:lnTo>
                      <a:pt x="8640" y="7200"/>
                    </a:lnTo>
                    <a:lnTo>
                      <a:pt x="8640" y="8229"/>
                    </a:lnTo>
                    <a:lnTo>
                      <a:pt x="7200" y="9257"/>
                    </a:lnTo>
                    <a:lnTo>
                      <a:pt x="5760" y="11314"/>
                    </a:lnTo>
                    <a:lnTo>
                      <a:pt x="5760" y="12343"/>
                    </a:lnTo>
                    <a:lnTo>
                      <a:pt x="4320" y="13371"/>
                    </a:lnTo>
                    <a:lnTo>
                      <a:pt x="4320" y="14400"/>
                    </a:lnTo>
                    <a:lnTo>
                      <a:pt x="2880" y="14400"/>
                    </a:lnTo>
                    <a:lnTo>
                      <a:pt x="2880" y="15429"/>
                    </a:lnTo>
                    <a:lnTo>
                      <a:pt x="2880" y="15429"/>
                    </a:lnTo>
                    <a:lnTo>
                      <a:pt x="1440" y="15429"/>
                    </a:lnTo>
                    <a:lnTo>
                      <a:pt x="1440" y="16457"/>
                    </a:lnTo>
                    <a:lnTo>
                      <a:pt x="1440" y="16457"/>
                    </a:lnTo>
                    <a:lnTo>
                      <a:pt x="0" y="17486"/>
                    </a:lnTo>
                    <a:lnTo>
                      <a:pt x="0" y="17486"/>
                    </a:lnTo>
                    <a:lnTo>
                      <a:pt x="432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73" name="Shape 5573"/>
              <p:cNvSpPr/>
              <p:nvPr/>
            </p:nvSpPr>
            <p:spPr>
              <a:xfrm>
                <a:off x="935037" y="0"/>
                <a:ext cx="73026" cy="873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678" y="0"/>
                    </a:move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21207"/>
                    </a:lnTo>
                    <a:lnTo>
                      <a:pt x="21600" y="21207"/>
                    </a:lnTo>
                    <a:lnTo>
                      <a:pt x="21130" y="21207"/>
                    </a:lnTo>
                    <a:lnTo>
                      <a:pt x="21130" y="21207"/>
                    </a:lnTo>
                    <a:lnTo>
                      <a:pt x="21130" y="21207"/>
                    </a:lnTo>
                    <a:lnTo>
                      <a:pt x="21130" y="21207"/>
                    </a:lnTo>
                    <a:lnTo>
                      <a:pt x="21130" y="21207"/>
                    </a:lnTo>
                    <a:lnTo>
                      <a:pt x="21130" y="21207"/>
                    </a:lnTo>
                    <a:lnTo>
                      <a:pt x="20661" y="20815"/>
                    </a:lnTo>
                    <a:lnTo>
                      <a:pt x="20661" y="20815"/>
                    </a:lnTo>
                    <a:lnTo>
                      <a:pt x="20661" y="20815"/>
                    </a:lnTo>
                    <a:lnTo>
                      <a:pt x="20661" y="20815"/>
                    </a:lnTo>
                    <a:lnTo>
                      <a:pt x="20661" y="20815"/>
                    </a:lnTo>
                    <a:lnTo>
                      <a:pt x="20191" y="20815"/>
                    </a:lnTo>
                    <a:lnTo>
                      <a:pt x="20191" y="20815"/>
                    </a:lnTo>
                    <a:lnTo>
                      <a:pt x="20191" y="20815"/>
                    </a:lnTo>
                    <a:lnTo>
                      <a:pt x="20191" y="20815"/>
                    </a:lnTo>
                    <a:lnTo>
                      <a:pt x="20191" y="20815"/>
                    </a:lnTo>
                    <a:lnTo>
                      <a:pt x="20191" y="20815"/>
                    </a:lnTo>
                    <a:lnTo>
                      <a:pt x="19722" y="20815"/>
                    </a:lnTo>
                    <a:lnTo>
                      <a:pt x="19722" y="20422"/>
                    </a:lnTo>
                    <a:lnTo>
                      <a:pt x="19722" y="20422"/>
                    </a:lnTo>
                    <a:lnTo>
                      <a:pt x="19722" y="20422"/>
                    </a:lnTo>
                    <a:lnTo>
                      <a:pt x="19722" y="20422"/>
                    </a:lnTo>
                    <a:lnTo>
                      <a:pt x="19722" y="20422"/>
                    </a:lnTo>
                    <a:lnTo>
                      <a:pt x="19252" y="20422"/>
                    </a:lnTo>
                    <a:lnTo>
                      <a:pt x="19252" y="20422"/>
                    </a:lnTo>
                    <a:lnTo>
                      <a:pt x="19252" y="20422"/>
                    </a:lnTo>
                    <a:lnTo>
                      <a:pt x="19252" y="20422"/>
                    </a:lnTo>
                    <a:lnTo>
                      <a:pt x="19252" y="20422"/>
                    </a:lnTo>
                    <a:lnTo>
                      <a:pt x="18783" y="20422"/>
                    </a:lnTo>
                    <a:lnTo>
                      <a:pt x="18783" y="20422"/>
                    </a:lnTo>
                    <a:lnTo>
                      <a:pt x="18783" y="20422"/>
                    </a:lnTo>
                    <a:lnTo>
                      <a:pt x="18783" y="20029"/>
                    </a:lnTo>
                    <a:lnTo>
                      <a:pt x="18783" y="20029"/>
                    </a:lnTo>
                    <a:lnTo>
                      <a:pt x="18783" y="20029"/>
                    </a:lnTo>
                    <a:lnTo>
                      <a:pt x="18313" y="20029"/>
                    </a:lnTo>
                    <a:lnTo>
                      <a:pt x="18313" y="20029"/>
                    </a:lnTo>
                    <a:lnTo>
                      <a:pt x="18313" y="20029"/>
                    </a:lnTo>
                    <a:lnTo>
                      <a:pt x="18313" y="20029"/>
                    </a:lnTo>
                    <a:lnTo>
                      <a:pt x="18313" y="20029"/>
                    </a:lnTo>
                    <a:lnTo>
                      <a:pt x="18313" y="20029"/>
                    </a:lnTo>
                    <a:lnTo>
                      <a:pt x="18313" y="20029"/>
                    </a:lnTo>
                    <a:lnTo>
                      <a:pt x="17843" y="20029"/>
                    </a:lnTo>
                    <a:lnTo>
                      <a:pt x="17843" y="19636"/>
                    </a:lnTo>
                    <a:lnTo>
                      <a:pt x="17843" y="19636"/>
                    </a:lnTo>
                    <a:lnTo>
                      <a:pt x="17843" y="19636"/>
                    </a:lnTo>
                    <a:lnTo>
                      <a:pt x="17843" y="19636"/>
                    </a:lnTo>
                    <a:lnTo>
                      <a:pt x="17374" y="19636"/>
                    </a:lnTo>
                    <a:lnTo>
                      <a:pt x="17374" y="19636"/>
                    </a:lnTo>
                    <a:lnTo>
                      <a:pt x="17374" y="19636"/>
                    </a:lnTo>
                    <a:lnTo>
                      <a:pt x="17374" y="19636"/>
                    </a:lnTo>
                    <a:lnTo>
                      <a:pt x="17374" y="19636"/>
                    </a:lnTo>
                    <a:lnTo>
                      <a:pt x="17374" y="19636"/>
                    </a:lnTo>
                    <a:lnTo>
                      <a:pt x="16904" y="19636"/>
                    </a:lnTo>
                    <a:lnTo>
                      <a:pt x="16904" y="19636"/>
                    </a:lnTo>
                    <a:lnTo>
                      <a:pt x="16904" y="19636"/>
                    </a:lnTo>
                    <a:lnTo>
                      <a:pt x="16904" y="19636"/>
                    </a:lnTo>
                    <a:lnTo>
                      <a:pt x="16904" y="19636"/>
                    </a:lnTo>
                    <a:lnTo>
                      <a:pt x="16904" y="19636"/>
                    </a:lnTo>
                    <a:lnTo>
                      <a:pt x="16435" y="19636"/>
                    </a:lnTo>
                    <a:lnTo>
                      <a:pt x="16435" y="19244"/>
                    </a:lnTo>
                    <a:lnTo>
                      <a:pt x="16435" y="19244"/>
                    </a:lnTo>
                    <a:lnTo>
                      <a:pt x="16435" y="19244"/>
                    </a:lnTo>
                    <a:lnTo>
                      <a:pt x="16435" y="19244"/>
                    </a:lnTo>
                    <a:lnTo>
                      <a:pt x="15965" y="19244"/>
                    </a:lnTo>
                    <a:lnTo>
                      <a:pt x="15965" y="19244"/>
                    </a:lnTo>
                    <a:lnTo>
                      <a:pt x="15965" y="19244"/>
                    </a:lnTo>
                    <a:lnTo>
                      <a:pt x="15965" y="19244"/>
                    </a:lnTo>
                    <a:lnTo>
                      <a:pt x="15965" y="19244"/>
                    </a:lnTo>
                    <a:lnTo>
                      <a:pt x="15965" y="19244"/>
                    </a:lnTo>
                    <a:lnTo>
                      <a:pt x="15496" y="19244"/>
                    </a:lnTo>
                    <a:lnTo>
                      <a:pt x="15496" y="19244"/>
                    </a:lnTo>
                    <a:lnTo>
                      <a:pt x="15496" y="19244"/>
                    </a:lnTo>
                    <a:lnTo>
                      <a:pt x="15496" y="19244"/>
                    </a:lnTo>
                    <a:lnTo>
                      <a:pt x="15496" y="19244"/>
                    </a:lnTo>
                    <a:lnTo>
                      <a:pt x="15496" y="19244"/>
                    </a:lnTo>
                    <a:lnTo>
                      <a:pt x="15026" y="19244"/>
                    </a:lnTo>
                    <a:lnTo>
                      <a:pt x="15026" y="19244"/>
                    </a:lnTo>
                    <a:lnTo>
                      <a:pt x="15026" y="19244"/>
                    </a:lnTo>
                    <a:lnTo>
                      <a:pt x="15026" y="19244"/>
                    </a:lnTo>
                    <a:lnTo>
                      <a:pt x="15026" y="19244"/>
                    </a:lnTo>
                    <a:lnTo>
                      <a:pt x="14557" y="18851"/>
                    </a:lnTo>
                    <a:lnTo>
                      <a:pt x="14557" y="18851"/>
                    </a:lnTo>
                    <a:lnTo>
                      <a:pt x="14557" y="18851"/>
                    </a:lnTo>
                    <a:lnTo>
                      <a:pt x="14557" y="18851"/>
                    </a:lnTo>
                    <a:lnTo>
                      <a:pt x="14557" y="18851"/>
                    </a:lnTo>
                    <a:lnTo>
                      <a:pt x="14557" y="18851"/>
                    </a:lnTo>
                    <a:lnTo>
                      <a:pt x="14087" y="18851"/>
                    </a:lnTo>
                    <a:lnTo>
                      <a:pt x="14087" y="18851"/>
                    </a:lnTo>
                    <a:lnTo>
                      <a:pt x="14087" y="18851"/>
                    </a:lnTo>
                    <a:lnTo>
                      <a:pt x="14087" y="18851"/>
                    </a:lnTo>
                    <a:lnTo>
                      <a:pt x="14087" y="18851"/>
                    </a:lnTo>
                    <a:lnTo>
                      <a:pt x="13617" y="18851"/>
                    </a:lnTo>
                    <a:lnTo>
                      <a:pt x="13617" y="18851"/>
                    </a:lnTo>
                    <a:lnTo>
                      <a:pt x="13617" y="18851"/>
                    </a:lnTo>
                    <a:lnTo>
                      <a:pt x="13617" y="18851"/>
                    </a:lnTo>
                    <a:lnTo>
                      <a:pt x="13617" y="18851"/>
                    </a:lnTo>
                    <a:lnTo>
                      <a:pt x="13617" y="18851"/>
                    </a:lnTo>
                    <a:lnTo>
                      <a:pt x="13148" y="18851"/>
                    </a:lnTo>
                    <a:lnTo>
                      <a:pt x="13148" y="18851"/>
                    </a:lnTo>
                    <a:lnTo>
                      <a:pt x="13148" y="18851"/>
                    </a:lnTo>
                    <a:lnTo>
                      <a:pt x="13148" y="18851"/>
                    </a:lnTo>
                    <a:lnTo>
                      <a:pt x="13148" y="18851"/>
                    </a:lnTo>
                    <a:lnTo>
                      <a:pt x="13148" y="18851"/>
                    </a:lnTo>
                    <a:lnTo>
                      <a:pt x="12678" y="18458"/>
                    </a:lnTo>
                    <a:lnTo>
                      <a:pt x="12678" y="18458"/>
                    </a:lnTo>
                    <a:lnTo>
                      <a:pt x="12678" y="18458"/>
                    </a:lnTo>
                    <a:lnTo>
                      <a:pt x="12678" y="18458"/>
                    </a:lnTo>
                    <a:lnTo>
                      <a:pt x="12678" y="18458"/>
                    </a:lnTo>
                    <a:lnTo>
                      <a:pt x="12209" y="18458"/>
                    </a:lnTo>
                    <a:lnTo>
                      <a:pt x="12209" y="18458"/>
                    </a:lnTo>
                    <a:lnTo>
                      <a:pt x="12209" y="18458"/>
                    </a:lnTo>
                    <a:lnTo>
                      <a:pt x="12209" y="18458"/>
                    </a:lnTo>
                    <a:lnTo>
                      <a:pt x="12209" y="18458"/>
                    </a:lnTo>
                    <a:lnTo>
                      <a:pt x="12209" y="18458"/>
                    </a:lnTo>
                    <a:lnTo>
                      <a:pt x="11739" y="18458"/>
                    </a:lnTo>
                    <a:lnTo>
                      <a:pt x="11739" y="18458"/>
                    </a:lnTo>
                    <a:lnTo>
                      <a:pt x="11739" y="18458"/>
                    </a:lnTo>
                    <a:lnTo>
                      <a:pt x="11739" y="18458"/>
                    </a:lnTo>
                    <a:lnTo>
                      <a:pt x="11739" y="18458"/>
                    </a:lnTo>
                    <a:lnTo>
                      <a:pt x="11739" y="18458"/>
                    </a:lnTo>
                    <a:lnTo>
                      <a:pt x="11270" y="18458"/>
                    </a:lnTo>
                    <a:lnTo>
                      <a:pt x="11270" y="18458"/>
                    </a:lnTo>
                    <a:lnTo>
                      <a:pt x="11270" y="18458"/>
                    </a:lnTo>
                    <a:lnTo>
                      <a:pt x="11270" y="18458"/>
                    </a:lnTo>
                    <a:lnTo>
                      <a:pt x="11270" y="18458"/>
                    </a:lnTo>
                    <a:lnTo>
                      <a:pt x="10800" y="18458"/>
                    </a:lnTo>
                    <a:lnTo>
                      <a:pt x="10800" y="18458"/>
                    </a:lnTo>
                    <a:lnTo>
                      <a:pt x="10800" y="18458"/>
                    </a:lnTo>
                    <a:lnTo>
                      <a:pt x="10800" y="18458"/>
                    </a:lnTo>
                    <a:lnTo>
                      <a:pt x="10800" y="18458"/>
                    </a:lnTo>
                    <a:lnTo>
                      <a:pt x="10800" y="18458"/>
                    </a:lnTo>
                    <a:lnTo>
                      <a:pt x="10330" y="18458"/>
                    </a:lnTo>
                    <a:lnTo>
                      <a:pt x="10330" y="18458"/>
                    </a:lnTo>
                    <a:lnTo>
                      <a:pt x="10330" y="18458"/>
                    </a:lnTo>
                    <a:lnTo>
                      <a:pt x="10330" y="18458"/>
                    </a:lnTo>
                    <a:lnTo>
                      <a:pt x="10330" y="18458"/>
                    </a:lnTo>
                    <a:lnTo>
                      <a:pt x="10330" y="18458"/>
                    </a:lnTo>
                    <a:lnTo>
                      <a:pt x="9861" y="18458"/>
                    </a:lnTo>
                    <a:lnTo>
                      <a:pt x="9861" y="18458"/>
                    </a:lnTo>
                    <a:lnTo>
                      <a:pt x="9861" y="18458"/>
                    </a:lnTo>
                    <a:lnTo>
                      <a:pt x="9861" y="18458"/>
                    </a:lnTo>
                    <a:lnTo>
                      <a:pt x="9391" y="18458"/>
                    </a:lnTo>
                    <a:lnTo>
                      <a:pt x="9391" y="18458"/>
                    </a:lnTo>
                    <a:lnTo>
                      <a:pt x="9391" y="18458"/>
                    </a:lnTo>
                    <a:lnTo>
                      <a:pt x="9391" y="18458"/>
                    </a:lnTo>
                    <a:lnTo>
                      <a:pt x="9391" y="18458"/>
                    </a:lnTo>
                    <a:lnTo>
                      <a:pt x="9391" y="18458"/>
                    </a:lnTo>
                    <a:lnTo>
                      <a:pt x="8922" y="18458"/>
                    </a:lnTo>
                    <a:lnTo>
                      <a:pt x="8922" y="18458"/>
                    </a:lnTo>
                    <a:lnTo>
                      <a:pt x="8922" y="18458"/>
                    </a:lnTo>
                    <a:lnTo>
                      <a:pt x="8922" y="18458"/>
                    </a:lnTo>
                    <a:lnTo>
                      <a:pt x="8922" y="18458"/>
                    </a:lnTo>
                    <a:lnTo>
                      <a:pt x="8922" y="18458"/>
                    </a:lnTo>
                    <a:lnTo>
                      <a:pt x="8452" y="18458"/>
                    </a:lnTo>
                    <a:lnTo>
                      <a:pt x="8452" y="18458"/>
                    </a:lnTo>
                    <a:lnTo>
                      <a:pt x="8452" y="18458"/>
                    </a:lnTo>
                    <a:lnTo>
                      <a:pt x="8452" y="18458"/>
                    </a:lnTo>
                    <a:lnTo>
                      <a:pt x="8452" y="18458"/>
                    </a:lnTo>
                    <a:lnTo>
                      <a:pt x="7983" y="18458"/>
                    </a:lnTo>
                    <a:lnTo>
                      <a:pt x="7983" y="18458"/>
                    </a:lnTo>
                    <a:lnTo>
                      <a:pt x="7983" y="18458"/>
                    </a:lnTo>
                    <a:lnTo>
                      <a:pt x="7983" y="18458"/>
                    </a:lnTo>
                    <a:lnTo>
                      <a:pt x="7983" y="18458"/>
                    </a:lnTo>
                    <a:lnTo>
                      <a:pt x="7983" y="18458"/>
                    </a:lnTo>
                    <a:lnTo>
                      <a:pt x="7513" y="18458"/>
                    </a:lnTo>
                    <a:lnTo>
                      <a:pt x="7513" y="18458"/>
                    </a:lnTo>
                    <a:lnTo>
                      <a:pt x="7513" y="18458"/>
                    </a:lnTo>
                    <a:lnTo>
                      <a:pt x="7513" y="18458"/>
                    </a:lnTo>
                    <a:lnTo>
                      <a:pt x="7513" y="18458"/>
                    </a:lnTo>
                    <a:lnTo>
                      <a:pt x="7513" y="18458"/>
                    </a:lnTo>
                    <a:lnTo>
                      <a:pt x="7043" y="18458"/>
                    </a:lnTo>
                    <a:lnTo>
                      <a:pt x="7043" y="18458"/>
                    </a:lnTo>
                    <a:lnTo>
                      <a:pt x="7043" y="18458"/>
                    </a:lnTo>
                    <a:lnTo>
                      <a:pt x="7043" y="18458"/>
                    </a:lnTo>
                    <a:lnTo>
                      <a:pt x="7043" y="18458"/>
                    </a:lnTo>
                    <a:lnTo>
                      <a:pt x="6574" y="18458"/>
                    </a:lnTo>
                    <a:lnTo>
                      <a:pt x="6574" y="18458"/>
                    </a:lnTo>
                    <a:lnTo>
                      <a:pt x="6574" y="18458"/>
                    </a:lnTo>
                    <a:lnTo>
                      <a:pt x="6574" y="18458"/>
                    </a:lnTo>
                    <a:lnTo>
                      <a:pt x="6574" y="18458"/>
                    </a:lnTo>
                    <a:lnTo>
                      <a:pt x="6574" y="18458"/>
                    </a:lnTo>
                    <a:lnTo>
                      <a:pt x="6104" y="18458"/>
                    </a:lnTo>
                    <a:lnTo>
                      <a:pt x="6104" y="18458"/>
                    </a:lnTo>
                    <a:lnTo>
                      <a:pt x="6104" y="18458"/>
                    </a:lnTo>
                    <a:lnTo>
                      <a:pt x="6104" y="18851"/>
                    </a:lnTo>
                    <a:lnTo>
                      <a:pt x="6104" y="18851"/>
                    </a:lnTo>
                    <a:lnTo>
                      <a:pt x="6104" y="18851"/>
                    </a:lnTo>
                    <a:lnTo>
                      <a:pt x="5635" y="18851"/>
                    </a:lnTo>
                    <a:lnTo>
                      <a:pt x="5635" y="18851"/>
                    </a:lnTo>
                    <a:lnTo>
                      <a:pt x="5635" y="18851"/>
                    </a:lnTo>
                    <a:lnTo>
                      <a:pt x="5635" y="18851"/>
                    </a:lnTo>
                    <a:lnTo>
                      <a:pt x="5165" y="18851"/>
                    </a:lnTo>
                    <a:lnTo>
                      <a:pt x="5165" y="18851"/>
                    </a:lnTo>
                    <a:lnTo>
                      <a:pt x="5165" y="18851"/>
                    </a:lnTo>
                    <a:lnTo>
                      <a:pt x="5165" y="18851"/>
                    </a:lnTo>
                    <a:lnTo>
                      <a:pt x="5165" y="18851"/>
                    </a:lnTo>
                    <a:lnTo>
                      <a:pt x="5165" y="18851"/>
                    </a:lnTo>
                    <a:lnTo>
                      <a:pt x="4696" y="18851"/>
                    </a:lnTo>
                    <a:lnTo>
                      <a:pt x="4696" y="18851"/>
                    </a:lnTo>
                    <a:lnTo>
                      <a:pt x="4696" y="18851"/>
                    </a:lnTo>
                    <a:lnTo>
                      <a:pt x="4696" y="18851"/>
                    </a:lnTo>
                    <a:lnTo>
                      <a:pt x="4696" y="18851"/>
                    </a:lnTo>
                    <a:lnTo>
                      <a:pt x="4696" y="18851"/>
                    </a:lnTo>
                    <a:lnTo>
                      <a:pt x="4226" y="18851"/>
                    </a:lnTo>
                    <a:lnTo>
                      <a:pt x="4226" y="18851"/>
                    </a:lnTo>
                    <a:lnTo>
                      <a:pt x="4226" y="18851"/>
                    </a:lnTo>
                    <a:lnTo>
                      <a:pt x="4226" y="18851"/>
                    </a:lnTo>
                    <a:lnTo>
                      <a:pt x="4226" y="18851"/>
                    </a:lnTo>
                    <a:lnTo>
                      <a:pt x="3757" y="19244"/>
                    </a:lnTo>
                    <a:lnTo>
                      <a:pt x="3757" y="19244"/>
                    </a:lnTo>
                    <a:lnTo>
                      <a:pt x="3757" y="19244"/>
                    </a:lnTo>
                    <a:lnTo>
                      <a:pt x="3757" y="19244"/>
                    </a:lnTo>
                    <a:lnTo>
                      <a:pt x="3757" y="19244"/>
                    </a:lnTo>
                    <a:lnTo>
                      <a:pt x="3757" y="19244"/>
                    </a:lnTo>
                    <a:lnTo>
                      <a:pt x="3287" y="19244"/>
                    </a:lnTo>
                    <a:lnTo>
                      <a:pt x="3287" y="19244"/>
                    </a:lnTo>
                    <a:lnTo>
                      <a:pt x="3287" y="19244"/>
                    </a:lnTo>
                    <a:lnTo>
                      <a:pt x="3287" y="19244"/>
                    </a:lnTo>
                    <a:lnTo>
                      <a:pt x="3287" y="19244"/>
                    </a:lnTo>
                    <a:lnTo>
                      <a:pt x="3287" y="19244"/>
                    </a:lnTo>
                    <a:lnTo>
                      <a:pt x="2817" y="19244"/>
                    </a:lnTo>
                    <a:lnTo>
                      <a:pt x="2817" y="19244"/>
                    </a:lnTo>
                    <a:lnTo>
                      <a:pt x="2817" y="19244"/>
                    </a:lnTo>
                    <a:lnTo>
                      <a:pt x="2817" y="19244"/>
                    </a:lnTo>
                    <a:lnTo>
                      <a:pt x="2348" y="19244"/>
                    </a:lnTo>
                    <a:lnTo>
                      <a:pt x="2348" y="19244"/>
                    </a:lnTo>
                    <a:lnTo>
                      <a:pt x="2348" y="19244"/>
                    </a:lnTo>
                    <a:lnTo>
                      <a:pt x="2348" y="19244"/>
                    </a:lnTo>
                    <a:lnTo>
                      <a:pt x="2348" y="19636"/>
                    </a:lnTo>
                    <a:lnTo>
                      <a:pt x="2348" y="19636"/>
                    </a:lnTo>
                    <a:lnTo>
                      <a:pt x="1878" y="19636"/>
                    </a:lnTo>
                    <a:lnTo>
                      <a:pt x="1878" y="19636"/>
                    </a:lnTo>
                    <a:lnTo>
                      <a:pt x="1878" y="19636"/>
                    </a:lnTo>
                    <a:lnTo>
                      <a:pt x="1878" y="19636"/>
                    </a:lnTo>
                    <a:lnTo>
                      <a:pt x="1878" y="19636"/>
                    </a:lnTo>
                    <a:lnTo>
                      <a:pt x="1878" y="19636"/>
                    </a:lnTo>
                    <a:lnTo>
                      <a:pt x="1409" y="19636"/>
                    </a:lnTo>
                    <a:lnTo>
                      <a:pt x="1409" y="19636"/>
                    </a:lnTo>
                    <a:lnTo>
                      <a:pt x="1409" y="19636"/>
                    </a:lnTo>
                    <a:lnTo>
                      <a:pt x="1409" y="19636"/>
                    </a:lnTo>
                    <a:lnTo>
                      <a:pt x="1409" y="19636"/>
                    </a:lnTo>
                    <a:lnTo>
                      <a:pt x="939" y="19636"/>
                    </a:lnTo>
                    <a:lnTo>
                      <a:pt x="939" y="19636"/>
                    </a:lnTo>
                    <a:lnTo>
                      <a:pt x="939" y="19636"/>
                    </a:lnTo>
                    <a:lnTo>
                      <a:pt x="939" y="19636"/>
                    </a:lnTo>
                    <a:lnTo>
                      <a:pt x="939" y="20029"/>
                    </a:lnTo>
                    <a:lnTo>
                      <a:pt x="470" y="20029"/>
                    </a:lnTo>
                    <a:lnTo>
                      <a:pt x="470" y="20029"/>
                    </a:lnTo>
                    <a:lnTo>
                      <a:pt x="470" y="20029"/>
                    </a:lnTo>
                    <a:lnTo>
                      <a:pt x="470" y="20029"/>
                    </a:lnTo>
                    <a:lnTo>
                      <a:pt x="470" y="20029"/>
                    </a:lnTo>
                    <a:lnTo>
                      <a:pt x="470" y="20029"/>
                    </a:lnTo>
                    <a:lnTo>
                      <a:pt x="0" y="20029"/>
                    </a:lnTo>
                    <a:lnTo>
                      <a:pt x="1267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74" name="Shape 5574"/>
              <p:cNvSpPr/>
              <p:nvPr/>
            </p:nvSpPr>
            <p:spPr>
              <a:xfrm>
                <a:off x="969962" y="41275"/>
                <a:ext cx="14288" cy="746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21140"/>
                    </a:lnTo>
                    <a:lnTo>
                      <a:pt x="21600" y="20681"/>
                    </a:lnTo>
                    <a:lnTo>
                      <a:pt x="21600" y="20221"/>
                    </a:lnTo>
                    <a:lnTo>
                      <a:pt x="21600" y="19762"/>
                    </a:lnTo>
                    <a:lnTo>
                      <a:pt x="21600" y="18383"/>
                    </a:lnTo>
                    <a:lnTo>
                      <a:pt x="21600" y="17004"/>
                    </a:lnTo>
                    <a:lnTo>
                      <a:pt x="19200" y="15166"/>
                    </a:lnTo>
                    <a:lnTo>
                      <a:pt x="19200" y="13787"/>
                    </a:lnTo>
                    <a:lnTo>
                      <a:pt x="19200" y="11949"/>
                    </a:lnTo>
                    <a:lnTo>
                      <a:pt x="16800" y="10570"/>
                    </a:lnTo>
                    <a:lnTo>
                      <a:pt x="16800" y="8732"/>
                    </a:lnTo>
                    <a:lnTo>
                      <a:pt x="16800" y="7353"/>
                    </a:lnTo>
                    <a:lnTo>
                      <a:pt x="14400" y="5515"/>
                    </a:lnTo>
                    <a:lnTo>
                      <a:pt x="14400" y="4136"/>
                    </a:lnTo>
                    <a:lnTo>
                      <a:pt x="14400" y="2757"/>
                    </a:lnTo>
                    <a:lnTo>
                      <a:pt x="14400" y="1838"/>
                    </a:lnTo>
                    <a:lnTo>
                      <a:pt x="14400" y="1379"/>
                    </a:lnTo>
                    <a:lnTo>
                      <a:pt x="14400" y="919"/>
                    </a:lnTo>
                    <a:lnTo>
                      <a:pt x="14400" y="460"/>
                    </a:lnTo>
                    <a:lnTo>
                      <a:pt x="14400" y="460"/>
                    </a:lnTo>
                    <a:lnTo>
                      <a:pt x="0" y="0"/>
                    </a:lnTo>
                    <a:lnTo>
                      <a:pt x="0" y="460"/>
                    </a:lnTo>
                    <a:lnTo>
                      <a:pt x="0" y="919"/>
                    </a:lnTo>
                    <a:lnTo>
                      <a:pt x="0" y="1379"/>
                    </a:lnTo>
                    <a:lnTo>
                      <a:pt x="0" y="1838"/>
                    </a:lnTo>
                    <a:lnTo>
                      <a:pt x="2400" y="3217"/>
                    </a:lnTo>
                    <a:lnTo>
                      <a:pt x="2400" y="4136"/>
                    </a:lnTo>
                    <a:lnTo>
                      <a:pt x="2400" y="5974"/>
                    </a:lnTo>
                    <a:lnTo>
                      <a:pt x="2400" y="7353"/>
                    </a:lnTo>
                    <a:lnTo>
                      <a:pt x="4800" y="9191"/>
                    </a:lnTo>
                    <a:lnTo>
                      <a:pt x="4800" y="10570"/>
                    </a:lnTo>
                    <a:lnTo>
                      <a:pt x="7200" y="12409"/>
                    </a:lnTo>
                    <a:lnTo>
                      <a:pt x="7200" y="13787"/>
                    </a:lnTo>
                    <a:lnTo>
                      <a:pt x="7200" y="15626"/>
                    </a:lnTo>
                    <a:lnTo>
                      <a:pt x="7200" y="17004"/>
                    </a:lnTo>
                    <a:lnTo>
                      <a:pt x="9600" y="18383"/>
                    </a:lnTo>
                    <a:lnTo>
                      <a:pt x="9600" y="19762"/>
                    </a:lnTo>
                    <a:lnTo>
                      <a:pt x="9600" y="20221"/>
                    </a:lnTo>
                    <a:lnTo>
                      <a:pt x="9600" y="20681"/>
                    </a:lnTo>
                    <a:lnTo>
                      <a:pt x="9600" y="21140"/>
                    </a:lnTo>
                    <a:lnTo>
                      <a:pt x="9600" y="21600"/>
                    </a:lnTo>
                    <a:lnTo>
                      <a:pt x="9600" y="216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75" name="Shape 5575"/>
              <p:cNvSpPr/>
              <p:nvPr/>
            </p:nvSpPr>
            <p:spPr>
              <a:xfrm>
                <a:off x="962025" y="115887"/>
                <a:ext cx="22225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171" y="21600"/>
                    </a:moveTo>
                    <a:lnTo>
                      <a:pt x="6171" y="21600"/>
                    </a:lnTo>
                    <a:lnTo>
                      <a:pt x="7714" y="20769"/>
                    </a:lnTo>
                    <a:lnTo>
                      <a:pt x="7714" y="20769"/>
                    </a:lnTo>
                    <a:lnTo>
                      <a:pt x="9257" y="19938"/>
                    </a:lnTo>
                    <a:lnTo>
                      <a:pt x="9257" y="19108"/>
                    </a:lnTo>
                    <a:lnTo>
                      <a:pt x="10800" y="19108"/>
                    </a:lnTo>
                    <a:lnTo>
                      <a:pt x="10800" y="18277"/>
                    </a:lnTo>
                    <a:lnTo>
                      <a:pt x="12343" y="17446"/>
                    </a:lnTo>
                    <a:lnTo>
                      <a:pt x="12343" y="16615"/>
                    </a:lnTo>
                    <a:lnTo>
                      <a:pt x="13886" y="16615"/>
                    </a:lnTo>
                    <a:lnTo>
                      <a:pt x="13886" y="15785"/>
                    </a:lnTo>
                    <a:lnTo>
                      <a:pt x="13886" y="14954"/>
                    </a:lnTo>
                    <a:lnTo>
                      <a:pt x="15429" y="14123"/>
                    </a:lnTo>
                    <a:lnTo>
                      <a:pt x="15429" y="13292"/>
                    </a:lnTo>
                    <a:lnTo>
                      <a:pt x="16971" y="11631"/>
                    </a:lnTo>
                    <a:lnTo>
                      <a:pt x="18514" y="9969"/>
                    </a:lnTo>
                    <a:lnTo>
                      <a:pt x="18514" y="9138"/>
                    </a:lnTo>
                    <a:lnTo>
                      <a:pt x="20057" y="7477"/>
                    </a:lnTo>
                    <a:lnTo>
                      <a:pt x="20057" y="5815"/>
                    </a:lnTo>
                    <a:lnTo>
                      <a:pt x="20057" y="4154"/>
                    </a:lnTo>
                    <a:lnTo>
                      <a:pt x="21600" y="3323"/>
                    </a:lnTo>
                    <a:lnTo>
                      <a:pt x="21600" y="1662"/>
                    </a:lnTo>
                    <a:lnTo>
                      <a:pt x="21600" y="0"/>
                    </a:lnTo>
                    <a:lnTo>
                      <a:pt x="13886" y="0"/>
                    </a:lnTo>
                    <a:lnTo>
                      <a:pt x="12343" y="831"/>
                    </a:lnTo>
                    <a:lnTo>
                      <a:pt x="12343" y="2492"/>
                    </a:lnTo>
                    <a:lnTo>
                      <a:pt x="12343" y="4154"/>
                    </a:lnTo>
                    <a:lnTo>
                      <a:pt x="12343" y="4985"/>
                    </a:lnTo>
                    <a:lnTo>
                      <a:pt x="10800" y="6646"/>
                    </a:lnTo>
                    <a:lnTo>
                      <a:pt x="10800" y="7477"/>
                    </a:lnTo>
                    <a:lnTo>
                      <a:pt x="9257" y="9138"/>
                    </a:lnTo>
                    <a:lnTo>
                      <a:pt x="9257" y="9969"/>
                    </a:lnTo>
                    <a:lnTo>
                      <a:pt x="7714" y="11631"/>
                    </a:lnTo>
                    <a:lnTo>
                      <a:pt x="7714" y="12462"/>
                    </a:lnTo>
                    <a:lnTo>
                      <a:pt x="7714" y="13292"/>
                    </a:lnTo>
                    <a:lnTo>
                      <a:pt x="6171" y="13292"/>
                    </a:lnTo>
                    <a:lnTo>
                      <a:pt x="6171" y="14123"/>
                    </a:lnTo>
                    <a:lnTo>
                      <a:pt x="4629" y="14954"/>
                    </a:lnTo>
                    <a:lnTo>
                      <a:pt x="4629" y="14954"/>
                    </a:lnTo>
                    <a:lnTo>
                      <a:pt x="4629" y="15785"/>
                    </a:lnTo>
                    <a:lnTo>
                      <a:pt x="3086" y="16615"/>
                    </a:lnTo>
                    <a:lnTo>
                      <a:pt x="3086" y="16615"/>
                    </a:lnTo>
                    <a:lnTo>
                      <a:pt x="3086" y="17446"/>
                    </a:lnTo>
                    <a:lnTo>
                      <a:pt x="1543" y="17446"/>
                    </a:lnTo>
                    <a:lnTo>
                      <a:pt x="1543" y="18277"/>
                    </a:lnTo>
                    <a:lnTo>
                      <a:pt x="0" y="18277"/>
                    </a:lnTo>
                    <a:lnTo>
                      <a:pt x="0" y="18277"/>
                    </a:lnTo>
                    <a:lnTo>
                      <a:pt x="6171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76" name="Shape 5576"/>
              <p:cNvSpPr/>
              <p:nvPr/>
            </p:nvSpPr>
            <p:spPr>
              <a:xfrm>
                <a:off x="941387" y="150812"/>
                <a:ext cx="2698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353" y="21600"/>
                    </a:moveTo>
                    <a:lnTo>
                      <a:pt x="6353" y="21600"/>
                    </a:lnTo>
                    <a:lnTo>
                      <a:pt x="6353" y="20736"/>
                    </a:lnTo>
                    <a:lnTo>
                      <a:pt x="6353" y="20736"/>
                    </a:lnTo>
                    <a:lnTo>
                      <a:pt x="6353" y="19872"/>
                    </a:lnTo>
                    <a:lnTo>
                      <a:pt x="7624" y="19008"/>
                    </a:lnTo>
                    <a:lnTo>
                      <a:pt x="7624" y="19008"/>
                    </a:lnTo>
                    <a:lnTo>
                      <a:pt x="7624" y="18144"/>
                    </a:lnTo>
                    <a:lnTo>
                      <a:pt x="7624" y="18144"/>
                    </a:lnTo>
                    <a:lnTo>
                      <a:pt x="7624" y="17280"/>
                    </a:lnTo>
                    <a:lnTo>
                      <a:pt x="8894" y="16416"/>
                    </a:lnTo>
                    <a:lnTo>
                      <a:pt x="8894" y="15552"/>
                    </a:lnTo>
                    <a:lnTo>
                      <a:pt x="8894" y="15552"/>
                    </a:lnTo>
                    <a:lnTo>
                      <a:pt x="10165" y="14688"/>
                    </a:lnTo>
                    <a:lnTo>
                      <a:pt x="10165" y="13824"/>
                    </a:lnTo>
                    <a:lnTo>
                      <a:pt x="11435" y="12096"/>
                    </a:lnTo>
                    <a:lnTo>
                      <a:pt x="12706" y="11232"/>
                    </a:lnTo>
                    <a:lnTo>
                      <a:pt x="13976" y="9504"/>
                    </a:lnTo>
                    <a:lnTo>
                      <a:pt x="15247" y="8640"/>
                    </a:lnTo>
                    <a:lnTo>
                      <a:pt x="16518" y="7776"/>
                    </a:lnTo>
                    <a:lnTo>
                      <a:pt x="17788" y="6912"/>
                    </a:lnTo>
                    <a:lnTo>
                      <a:pt x="19059" y="5184"/>
                    </a:lnTo>
                    <a:lnTo>
                      <a:pt x="20329" y="4320"/>
                    </a:lnTo>
                    <a:lnTo>
                      <a:pt x="21600" y="3456"/>
                    </a:lnTo>
                    <a:lnTo>
                      <a:pt x="16518" y="0"/>
                    </a:lnTo>
                    <a:lnTo>
                      <a:pt x="15247" y="1728"/>
                    </a:lnTo>
                    <a:lnTo>
                      <a:pt x="13976" y="2592"/>
                    </a:lnTo>
                    <a:lnTo>
                      <a:pt x="12706" y="3456"/>
                    </a:lnTo>
                    <a:lnTo>
                      <a:pt x="11435" y="4320"/>
                    </a:lnTo>
                    <a:lnTo>
                      <a:pt x="10165" y="6048"/>
                    </a:lnTo>
                    <a:lnTo>
                      <a:pt x="8894" y="6912"/>
                    </a:lnTo>
                    <a:lnTo>
                      <a:pt x="7624" y="8640"/>
                    </a:lnTo>
                    <a:lnTo>
                      <a:pt x="6353" y="9504"/>
                    </a:lnTo>
                    <a:lnTo>
                      <a:pt x="5082" y="11232"/>
                    </a:lnTo>
                    <a:lnTo>
                      <a:pt x="3812" y="12960"/>
                    </a:lnTo>
                    <a:lnTo>
                      <a:pt x="3812" y="12960"/>
                    </a:lnTo>
                    <a:lnTo>
                      <a:pt x="2541" y="13824"/>
                    </a:lnTo>
                    <a:lnTo>
                      <a:pt x="2541" y="14688"/>
                    </a:lnTo>
                    <a:lnTo>
                      <a:pt x="1271" y="15552"/>
                    </a:lnTo>
                    <a:lnTo>
                      <a:pt x="1271" y="16416"/>
                    </a:lnTo>
                    <a:lnTo>
                      <a:pt x="1271" y="16416"/>
                    </a:lnTo>
                    <a:lnTo>
                      <a:pt x="1271" y="17280"/>
                    </a:lnTo>
                    <a:lnTo>
                      <a:pt x="0" y="18144"/>
                    </a:lnTo>
                    <a:lnTo>
                      <a:pt x="0" y="19008"/>
                    </a:lnTo>
                    <a:lnTo>
                      <a:pt x="0" y="19872"/>
                    </a:lnTo>
                    <a:lnTo>
                      <a:pt x="0" y="20736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6353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77" name="Shape 5577"/>
              <p:cNvSpPr/>
              <p:nvPr/>
            </p:nvSpPr>
            <p:spPr>
              <a:xfrm>
                <a:off x="941387" y="190500"/>
                <a:ext cx="2063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144"/>
                    </a:moveTo>
                    <a:lnTo>
                      <a:pt x="21600" y="18144"/>
                    </a:lnTo>
                    <a:lnTo>
                      <a:pt x="19938" y="18144"/>
                    </a:lnTo>
                    <a:lnTo>
                      <a:pt x="18277" y="17280"/>
                    </a:lnTo>
                    <a:lnTo>
                      <a:pt x="18277" y="16416"/>
                    </a:lnTo>
                    <a:lnTo>
                      <a:pt x="16615" y="15552"/>
                    </a:lnTo>
                    <a:lnTo>
                      <a:pt x="16615" y="15552"/>
                    </a:lnTo>
                    <a:lnTo>
                      <a:pt x="14954" y="14688"/>
                    </a:lnTo>
                    <a:lnTo>
                      <a:pt x="14954" y="13824"/>
                    </a:lnTo>
                    <a:lnTo>
                      <a:pt x="13292" y="13824"/>
                    </a:lnTo>
                    <a:lnTo>
                      <a:pt x="13292" y="12960"/>
                    </a:lnTo>
                    <a:lnTo>
                      <a:pt x="11631" y="12096"/>
                    </a:lnTo>
                    <a:lnTo>
                      <a:pt x="11631" y="12096"/>
                    </a:lnTo>
                    <a:lnTo>
                      <a:pt x="11631" y="11232"/>
                    </a:lnTo>
                    <a:lnTo>
                      <a:pt x="9969" y="10368"/>
                    </a:lnTo>
                    <a:lnTo>
                      <a:pt x="9969" y="10368"/>
                    </a:lnTo>
                    <a:lnTo>
                      <a:pt x="9969" y="9504"/>
                    </a:lnTo>
                    <a:lnTo>
                      <a:pt x="9969" y="8640"/>
                    </a:lnTo>
                    <a:lnTo>
                      <a:pt x="9969" y="8640"/>
                    </a:lnTo>
                    <a:lnTo>
                      <a:pt x="9969" y="7776"/>
                    </a:lnTo>
                    <a:lnTo>
                      <a:pt x="8308" y="7776"/>
                    </a:lnTo>
                    <a:lnTo>
                      <a:pt x="8308" y="6912"/>
                    </a:lnTo>
                    <a:lnTo>
                      <a:pt x="8308" y="6048"/>
                    </a:lnTo>
                    <a:lnTo>
                      <a:pt x="8308" y="6048"/>
                    </a:lnTo>
                    <a:lnTo>
                      <a:pt x="8308" y="5184"/>
                    </a:lnTo>
                    <a:lnTo>
                      <a:pt x="8308" y="4320"/>
                    </a:lnTo>
                    <a:lnTo>
                      <a:pt x="8308" y="3456"/>
                    </a:lnTo>
                    <a:lnTo>
                      <a:pt x="8308" y="2592"/>
                    </a:lnTo>
                    <a:lnTo>
                      <a:pt x="8308" y="864"/>
                    </a:lnTo>
                    <a:lnTo>
                      <a:pt x="8308" y="0"/>
                    </a:lnTo>
                    <a:lnTo>
                      <a:pt x="0" y="0"/>
                    </a:lnTo>
                    <a:lnTo>
                      <a:pt x="0" y="864"/>
                    </a:lnTo>
                    <a:lnTo>
                      <a:pt x="0" y="2592"/>
                    </a:lnTo>
                    <a:lnTo>
                      <a:pt x="0" y="3456"/>
                    </a:lnTo>
                    <a:lnTo>
                      <a:pt x="0" y="5184"/>
                    </a:lnTo>
                    <a:lnTo>
                      <a:pt x="0" y="5184"/>
                    </a:lnTo>
                    <a:lnTo>
                      <a:pt x="0" y="6048"/>
                    </a:lnTo>
                    <a:lnTo>
                      <a:pt x="0" y="6912"/>
                    </a:lnTo>
                    <a:lnTo>
                      <a:pt x="0" y="7776"/>
                    </a:lnTo>
                    <a:lnTo>
                      <a:pt x="0" y="7776"/>
                    </a:lnTo>
                    <a:lnTo>
                      <a:pt x="0" y="8640"/>
                    </a:lnTo>
                    <a:lnTo>
                      <a:pt x="0" y="9504"/>
                    </a:lnTo>
                    <a:lnTo>
                      <a:pt x="1662" y="10368"/>
                    </a:lnTo>
                    <a:lnTo>
                      <a:pt x="1662" y="11232"/>
                    </a:lnTo>
                    <a:lnTo>
                      <a:pt x="1662" y="12096"/>
                    </a:lnTo>
                    <a:lnTo>
                      <a:pt x="1662" y="12096"/>
                    </a:lnTo>
                    <a:lnTo>
                      <a:pt x="3323" y="12960"/>
                    </a:lnTo>
                    <a:lnTo>
                      <a:pt x="3323" y="13824"/>
                    </a:lnTo>
                    <a:lnTo>
                      <a:pt x="4985" y="14688"/>
                    </a:lnTo>
                    <a:lnTo>
                      <a:pt x="4985" y="15552"/>
                    </a:lnTo>
                    <a:lnTo>
                      <a:pt x="6646" y="15552"/>
                    </a:lnTo>
                    <a:lnTo>
                      <a:pt x="6646" y="16416"/>
                    </a:lnTo>
                    <a:lnTo>
                      <a:pt x="8308" y="17280"/>
                    </a:lnTo>
                    <a:lnTo>
                      <a:pt x="8308" y="18144"/>
                    </a:lnTo>
                    <a:lnTo>
                      <a:pt x="9969" y="19008"/>
                    </a:lnTo>
                    <a:lnTo>
                      <a:pt x="11631" y="19872"/>
                    </a:lnTo>
                    <a:lnTo>
                      <a:pt x="11631" y="19872"/>
                    </a:lnTo>
                    <a:lnTo>
                      <a:pt x="13292" y="20736"/>
                    </a:lnTo>
                    <a:lnTo>
                      <a:pt x="14954" y="21600"/>
                    </a:lnTo>
                    <a:lnTo>
                      <a:pt x="14954" y="21600"/>
                    </a:lnTo>
                    <a:lnTo>
                      <a:pt x="21600" y="1814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78" name="Shape 5578"/>
              <p:cNvSpPr/>
              <p:nvPr/>
            </p:nvSpPr>
            <p:spPr>
              <a:xfrm>
                <a:off x="955675" y="223837"/>
                <a:ext cx="33338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20800"/>
                    </a:lnTo>
                    <a:lnTo>
                      <a:pt x="21600" y="20000"/>
                    </a:lnTo>
                    <a:lnTo>
                      <a:pt x="21600" y="19200"/>
                    </a:lnTo>
                    <a:lnTo>
                      <a:pt x="21600" y="18400"/>
                    </a:lnTo>
                    <a:lnTo>
                      <a:pt x="21600" y="17600"/>
                    </a:lnTo>
                    <a:lnTo>
                      <a:pt x="20571" y="16800"/>
                    </a:lnTo>
                    <a:lnTo>
                      <a:pt x="20571" y="16000"/>
                    </a:lnTo>
                    <a:lnTo>
                      <a:pt x="20571" y="15200"/>
                    </a:lnTo>
                    <a:lnTo>
                      <a:pt x="19543" y="14400"/>
                    </a:lnTo>
                    <a:lnTo>
                      <a:pt x="19543" y="13600"/>
                    </a:lnTo>
                    <a:lnTo>
                      <a:pt x="18514" y="13600"/>
                    </a:lnTo>
                    <a:lnTo>
                      <a:pt x="18514" y="12800"/>
                    </a:lnTo>
                    <a:lnTo>
                      <a:pt x="17486" y="12000"/>
                    </a:lnTo>
                    <a:lnTo>
                      <a:pt x="17486" y="11200"/>
                    </a:lnTo>
                    <a:lnTo>
                      <a:pt x="16457" y="10400"/>
                    </a:lnTo>
                    <a:lnTo>
                      <a:pt x="16457" y="10400"/>
                    </a:lnTo>
                    <a:lnTo>
                      <a:pt x="15429" y="9600"/>
                    </a:lnTo>
                    <a:lnTo>
                      <a:pt x="14400" y="8800"/>
                    </a:lnTo>
                    <a:lnTo>
                      <a:pt x="14400" y="8000"/>
                    </a:lnTo>
                    <a:lnTo>
                      <a:pt x="13371" y="8000"/>
                    </a:lnTo>
                    <a:lnTo>
                      <a:pt x="12343" y="6400"/>
                    </a:lnTo>
                    <a:lnTo>
                      <a:pt x="10286" y="5600"/>
                    </a:lnTo>
                    <a:lnTo>
                      <a:pt x="9257" y="4000"/>
                    </a:lnTo>
                    <a:lnTo>
                      <a:pt x="7200" y="3200"/>
                    </a:lnTo>
                    <a:lnTo>
                      <a:pt x="5143" y="1600"/>
                    </a:lnTo>
                    <a:lnTo>
                      <a:pt x="4114" y="0"/>
                    </a:lnTo>
                    <a:lnTo>
                      <a:pt x="0" y="3200"/>
                    </a:lnTo>
                    <a:lnTo>
                      <a:pt x="2057" y="4800"/>
                    </a:lnTo>
                    <a:lnTo>
                      <a:pt x="3086" y="5600"/>
                    </a:lnTo>
                    <a:lnTo>
                      <a:pt x="5143" y="7200"/>
                    </a:lnTo>
                    <a:lnTo>
                      <a:pt x="6171" y="8000"/>
                    </a:lnTo>
                    <a:lnTo>
                      <a:pt x="8229" y="9600"/>
                    </a:lnTo>
                    <a:lnTo>
                      <a:pt x="9257" y="10400"/>
                    </a:lnTo>
                    <a:lnTo>
                      <a:pt x="10286" y="11200"/>
                    </a:lnTo>
                    <a:lnTo>
                      <a:pt x="10286" y="11200"/>
                    </a:lnTo>
                    <a:lnTo>
                      <a:pt x="11314" y="12000"/>
                    </a:lnTo>
                    <a:lnTo>
                      <a:pt x="12343" y="12800"/>
                    </a:lnTo>
                    <a:lnTo>
                      <a:pt x="12343" y="13600"/>
                    </a:lnTo>
                    <a:lnTo>
                      <a:pt x="12343" y="13600"/>
                    </a:lnTo>
                    <a:lnTo>
                      <a:pt x="13371" y="14400"/>
                    </a:lnTo>
                    <a:lnTo>
                      <a:pt x="13371" y="15200"/>
                    </a:lnTo>
                    <a:lnTo>
                      <a:pt x="14400" y="15200"/>
                    </a:lnTo>
                    <a:lnTo>
                      <a:pt x="14400" y="16000"/>
                    </a:lnTo>
                    <a:lnTo>
                      <a:pt x="14400" y="16000"/>
                    </a:lnTo>
                    <a:lnTo>
                      <a:pt x="15429" y="16800"/>
                    </a:lnTo>
                    <a:lnTo>
                      <a:pt x="15429" y="17600"/>
                    </a:lnTo>
                    <a:lnTo>
                      <a:pt x="15429" y="18400"/>
                    </a:lnTo>
                    <a:lnTo>
                      <a:pt x="15429" y="18400"/>
                    </a:lnTo>
                    <a:lnTo>
                      <a:pt x="15429" y="19200"/>
                    </a:lnTo>
                    <a:lnTo>
                      <a:pt x="15429" y="20000"/>
                    </a:lnTo>
                    <a:lnTo>
                      <a:pt x="16457" y="20000"/>
                    </a:lnTo>
                    <a:lnTo>
                      <a:pt x="16457" y="20800"/>
                    </a:lnTo>
                    <a:lnTo>
                      <a:pt x="15429" y="21600"/>
                    </a:lnTo>
                    <a:lnTo>
                      <a:pt x="15429" y="216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79" name="Shape 5579"/>
              <p:cNvSpPr/>
              <p:nvPr/>
            </p:nvSpPr>
            <p:spPr>
              <a:xfrm>
                <a:off x="949325" y="266700"/>
                <a:ext cx="396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592" y="21600"/>
                    </a:moveTo>
                    <a:lnTo>
                      <a:pt x="2592" y="21600"/>
                    </a:lnTo>
                    <a:lnTo>
                      <a:pt x="6048" y="19722"/>
                    </a:lnTo>
                    <a:lnTo>
                      <a:pt x="8640" y="17843"/>
                    </a:lnTo>
                    <a:lnTo>
                      <a:pt x="10368" y="16904"/>
                    </a:lnTo>
                    <a:lnTo>
                      <a:pt x="11232" y="15026"/>
                    </a:lnTo>
                    <a:lnTo>
                      <a:pt x="12096" y="15026"/>
                    </a:lnTo>
                    <a:lnTo>
                      <a:pt x="12960" y="14087"/>
                    </a:lnTo>
                    <a:lnTo>
                      <a:pt x="13824" y="14087"/>
                    </a:lnTo>
                    <a:lnTo>
                      <a:pt x="14688" y="13148"/>
                    </a:lnTo>
                    <a:lnTo>
                      <a:pt x="14688" y="12209"/>
                    </a:lnTo>
                    <a:lnTo>
                      <a:pt x="15552" y="12209"/>
                    </a:lnTo>
                    <a:lnTo>
                      <a:pt x="16416" y="11270"/>
                    </a:lnTo>
                    <a:lnTo>
                      <a:pt x="17280" y="10330"/>
                    </a:lnTo>
                    <a:lnTo>
                      <a:pt x="17280" y="9391"/>
                    </a:lnTo>
                    <a:lnTo>
                      <a:pt x="18144" y="9391"/>
                    </a:lnTo>
                    <a:lnTo>
                      <a:pt x="19008" y="8452"/>
                    </a:lnTo>
                    <a:lnTo>
                      <a:pt x="19008" y="7513"/>
                    </a:lnTo>
                    <a:lnTo>
                      <a:pt x="19872" y="6574"/>
                    </a:lnTo>
                    <a:lnTo>
                      <a:pt x="19872" y="5635"/>
                    </a:lnTo>
                    <a:lnTo>
                      <a:pt x="20736" y="4696"/>
                    </a:lnTo>
                    <a:lnTo>
                      <a:pt x="20736" y="3757"/>
                    </a:lnTo>
                    <a:lnTo>
                      <a:pt x="20736" y="2817"/>
                    </a:lnTo>
                    <a:lnTo>
                      <a:pt x="21600" y="1878"/>
                    </a:lnTo>
                    <a:lnTo>
                      <a:pt x="21600" y="939"/>
                    </a:lnTo>
                    <a:lnTo>
                      <a:pt x="21600" y="0"/>
                    </a:lnTo>
                    <a:lnTo>
                      <a:pt x="16416" y="0"/>
                    </a:lnTo>
                    <a:lnTo>
                      <a:pt x="16416" y="939"/>
                    </a:lnTo>
                    <a:lnTo>
                      <a:pt x="16416" y="939"/>
                    </a:lnTo>
                    <a:lnTo>
                      <a:pt x="16416" y="1878"/>
                    </a:lnTo>
                    <a:lnTo>
                      <a:pt x="16416" y="1878"/>
                    </a:lnTo>
                    <a:lnTo>
                      <a:pt x="16416" y="2817"/>
                    </a:lnTo>
                    <a:lnTo>
                      <a:pt x="15552" y="3757"/>
                    </a:lnTo>
                    <a:lnTo>
                      <a:pt x="15552" y="3757"/>
                    </a:lnTo>
                    <a:lnTo>
                      <a:pt x="14688" y="4696"/>
                    </a:lnTo>
                    <a:lnTo>
                      <a:pt x="14688" y="5635"/>
                    </a:lnTo>
                    <a:lnTo>
                      <a:pt x="14688" y="5635"/>
                    </a:lnTo>
                    <a:lnTo>
                      <a:pt x="13824" y="6574"/>
                    </a:lnTo>
                    <a:lnTo>
                      <a:pt x="13824" y="6574"/>
                    </a:lnTo>
                    <a:lnTo>
                      <a:pt x="12960" y="7513"/>
                    </a:lnTo>
                    <a:lnTo>
                      <a:pt x="12096" y="8452"/>
                    </a:lnTo>
                    <a:lnTo>
                      <a:pt x="12096" y="8452"/>
                    </a:lnTo>
                    <a:lnTo>
                      <a:pt x="11232" y="9391"/>
                    </a:lnTo>
                    <a:lnTo>
                      <a:pt x="11232" y="9391"/>
                    </a:lnTo>
                    <a:lnTo>
                      <a:pt x="10368" y="10330"/>
                    </a:lnTo>
                    <a:lnTo>
                      <a:pt x="9504" y="10330"/>
                    </a:lnTo>
                    <a:lnTo>
                      <a:pt x="8640" y="11270"/>
                    </a:lnTo>
                    <a:lnTo>
                      <a:pt x="7776" y="12209"/>
                    </a:lnTo>
                    <a:lnTo>
                      <a:pt x="6048" y="13148"/>
                    </a:lnTo>
                    <a:lnTo>
                      <a:pt x="3456" y="15026"/>
                    </a:lnTo>
                    <a:lnTo>
                      <a:pt x="0" y="17843"/>
                    </a:lnTo>
                    <a:lnTo>
                      <a:pt x="0" y="17843"/>
                    </a:lnTo>
                    <a:lnTo>
                      <a:pt x="2592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80" name="Shape 5580"/>
              <p:cNvSpPr/>
              <p:nvPr/>
            </p:nvSpPr>
            <p:spPr>
              <a:xfrm>
                <a:off x="914400" y="296862"/>
                <a:ext cx="396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184" y="21600"/>
                    </a:moveTo>
                    <a:lnTo>
                      <a:pt x="5184" y="21600"/>
                    </a:lnTo>
                    <a:lnTo>
                      <a:pt x="5184" y="20661"/>
                    </a:lnTo>
                    <a:lnTo>
                      <a:pt x="5184" y="19722"/>
                    </a:lnTo>
                    <a:lnTo>
                      <a:pt x="5184" y="19722"/>
                    </a:lnTo>
                    <a:lnTo>
                      <a:pt x="5184" y="18783"/>
                    </a:lnTo>
                    <a:lnTo>
                      <a:pt x="6048" y="18783"/>
                    </a:lnTo>
                    <a:lnTo>
                      <a:pt x="6048" y="17843"/>
                    </a:lnTo>
                    <a:lnTo>
                      <a:pt x="6048" y="16904"/>
                    </a:lnTo>
                    <a:lnTo>
                      <a:pt x="6912" y="16904"/>
                    </a:lnTo>
                    <a:lnTo>
                      <a:pt x="6912" y="15965"/>
                    </a:lnTo>
                    <a:lnTo>
                      <a:pt x="7776" y="15965"/>
                    </a:lnTo>
                    <a:lnTo>
                      <a:pt x="7776" y="15026"/>
                    </a:lnTo>
                    <a:lnTo>
                      <a:pt x="8640" y="14087"/>
                    </a:lnTo>
                    <a:lnTo>
                      <a:pt x="8640" y="14087"/>
                    </a:lnTo>
                    <a:lnTo>
                      <a:pt x="9504" y="13148"/>
                    </a:lnTo>
                    <a:lnTo>
                      <a:pt x="10368" y="13148"/>
                    </a:lnTo>
                    <a:lnTo>
                      <a:pt x="10368" y="12209"/>
                    </a:lnTo>
                    <a:lnTo>
                      <a:pt x="11232" y="11270"/>
                    </a:lnTo>
                    <a:lnTo>
                      <a:pt x="12096" y="11270"/>
                    </a:lnTo>
                    <a:lnTo>
                      <a:pt x="12096" y="10330"/>
                    </a:lnTo>
                    <a:lnTo>
                      <a:pt x="12960" y="10330"/>
                    </a:lnTo>
                    <a:lnTo>
                      <a:pt x="14688" y="9391"/>
                    </a:lnTo>
                    <a:lnTo>
                      <a:pt x="15552" y="8452"/>
                    </a:lnTo>
                    <a:lnTo>
                      <a:pt x="19008" y="5635"/>
                    </a:lnTo>
                    <a:lnTo>
                      <a:pt x="21600" y="3757"/>
                    </a:lnTo>
                    <a:lnTo>
                      <a:pt x="19008" y="0"/>
                    </a:lnTo>
                    <a:lnTo>
                      <a:pt x="16416" y="1878"/>
                    </a:lnTo>
                    <a:lnTo>
                      <a:pt x="12960" y="3757"/>
                    </a:lnTo>
                    <a:lnTo>
                      <a:pt x="12096" y="4696"/>
                    </a:lnTo>
                    <a:lnTo>
                      <a:pt x="10368" y="5635"/>
                    </a:lnTo>
                    <a:lnTo>
                      <a:pt x="9504" y="6574"/>
                    </a:lnTo>
                    <a:lnTo>
                      <a:pt x="8640" y="7513"/>
                    </a:lnTo>
                    <a:lnTo>
                      <a:pt x="7776" y="7513"/>
                    </a:lnTo>
                    <a:lnTo>
                      <a:pt x="7776" y="8452"/>
                    </a:lnTo>
                    <a:lnTo>
                      <a:pt x="6912" y="9391"/>
                    </a:lnTo>
                    <a:lnTo>
                      <a:pt x="6048" y="9391"/>
                    </a:lnTo>
                    <a:lnTo>
                      <a:pt x="5184" y="10330"/>
                    </a:lnTo>
                    <a:lnTo>
                      <a:pt x="5184" y="11270"/>
                    </a:lnTo>
                    <a:lnTo>
                      <a:pt x="4320" y="11270"/>
                    </a:lnTo>
                    <a:lnTo>
                      <a:pt x="3456" y="12209"/>
                    </a:lnTo>
                    <a:lnTo>
                      <a:pt x="3456" y="13148"/>
                    </a:lnTo>
                    <a:lnTo>
                      <a:pt x="2592" y="14087"/>
                    </a:lnTo>
                    <a:lnTo>
                      <a:pt x="2592" y="15026"/>
                    </a:lnTo>
                    <a:lnTo>
                      <a:pt x="1728" y="15965"/>
                    </a:lnTo>
                    <a:lnTo>
                      <a:pt x="1728" y="15965"/>
                    </a:lnTo>
                    <a:lnTo>
                      <a:pt x="864" y="16904"/>
                    </a:lnTo>
                    <a:lnTo>
                      <a:pt x="864" y="17843"/>
                    </a:lnTo>
                    <a:lnTo>
                      <a:pt x="864" y="18783"/>
                    </a:lnTo>
                    <a:lnTo>
                      <a:pt x="864" y="19722"/>
                    </a:lnTo>
                    <a:lnTo>
                      <a:pt x="0" y="20661"/>
                    </a:lnTo>
                    <a:lnTo>
                      <a:pt x="0" y="20661"/>
                    </a:lnTo>
                    <a:lnTo>
                      <a:pt x="518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81" name="Shape 5581"/>
              <p:cNvSpPr/>
              <p:nvPr/>
            </p:nvSpPr>
            <p:spPr>
              <a:xfrm>
                <a:off x="914400" y="331787"/>
                <a:ext cx="33338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100"/>
                    </a:moveTo>
                    <a:lnTo>
                      <a:pt x="21600" y="17100"/>
                    </a:lnTo>
                    <a:lnTo>
                      <a:pt x="20571" y="16200"/>
                    </a:lnTo>
                    <a:lnTo>
                      <a:pt x="18514" y="15300"/>
                    </a:lnTo>
                    <a:lnTo>
                      <a:pt x="17486" y="14400"/>
                    </a:lnTo>
                    <a:lnTo>
                      <a:pt x="15429" y="13500"/>
                    </a:lnTo>
                    <a:lnTo>
                      <a:pt x="14400" y="12600"/>
                    </a:lnTo>
                    <a:lnTo>
                      <a:pt x="13371" y="11700"/>
                    </a:lnTo>
                    <a:lnTo>
                      <a:pt x="12343" y="10800"/>
                    </a:lnTo>
                    <a:lnTo>
                      <a:pt x="11314" y="9900"/>
                    </a:lnTo>
                    <a:lnTo>
                      <a:pt x="11314" y="9900"/>
                    </a:lnTo>
                    <a:lnTo>
                      <a:pt x="10286" y="9000"/>
                    </a:lnTo>
                    <a:lnTo>
                      <a:pt x="10286" y="9000"/>
                    </a:lnTo>
                    <a:lnTo>
                      <a:pt x="9257" y="8100"/>
                    </a:lnTo>
                    <a:lnTo>
                      <a:pt x="9257" y="8100"/>
                    </a:lnTo>
                    <a:lnTo>
                      <a:pt x="8229" y="7200"/>
                    </a:lnTo>
                    <a:lnTo>
                      <a:pt x="8229" y="6300"/>
                    </a:lnTo>
                    <a:lnTo>
                      <a:pt x="7200" y="6300"/>
                    </a:lnTo>
                    <a:lnTo>
                      <a:pt x="7200" y="5400"/>
                    </a:lnTo>
                    <a:lnTo>
                      <a:pt x="7200" y="5400"/>
                    </a:lnTo>
                    <a:lnTo>
                      <a:pt x="6171" y="4500"/>
                    </a:lnTo>
                    <a:lnTo>
                      <a:pt x="6171" y="4500"/>
                    </a:lnTo>
                    <a:lnTo>
                      <a:pt x="6171" y="3600"/>
                    </a:lnTo>
                    <a:lnTo>
                      <a:pt x="6171" y="2700"/>
                    </a:lnTo>
                    <a:lnTo>
                      <a:pt x="6171" y="2700"/>
                    </a:lnTo>
                    <a:lnTo>
                      <a:pt x="6171" y="1800"/>
                    </a:lnTo>
                    <a:lnTo>
                      <a:pt x="6171" y="1800"/>
                    </a:lnTo>
                    <a:lnTo>
                      <a:pt x="6171" y="900"/>
                    </a:lnTo>
                    <a:lnTo>
                      <a:pt x="0" y="0"/>
                    </a:lnTo>
                    <a:lnTo>
                      <a:pt x="0" y="900"/>
                    </a:lnTo>
                    <a:lnTo>
                      <a:pt x="0" y="1800"/>
                    </a:lnTo>
                    <a:lnTo>
                      <a:pt x="0" y="3600"/>
                    </a:lnTo>
                    <a:lnTo>
                      <a:pt x="1029" y="3600"/>
                    </a:lnTo>
                    <a:lnTo>
                      <a:pt x="1029" y="4500"/>
                    </a:lnTo>
                    <a:lnTo>
                      <a:pt x="1029" y="5400"/>
                    </a:lnTo>
                    <a:lnTo>
                      <a:pt x="1029" y="6300"/>
                    </a:lnTo>
                    <a:lnTo>
                      <a:pt x="2057" y="7200"/>
                    </a:lnTo>
                    <a:lnTo>
                      <a:pt x="2057" y="8100"/>
                    </a:lnTo>
                    <a:lnTo>
                      <a:pt x="3086" y="9000"/>
                    </a:lnTo>
                    <a:lnTo>
                      <a:pt x="3086" y="9000"/>
                    </a:lnTo>
                    <a:lnTo>
                      <a:pt x="4114" y="9900"/>
                    </a:lnTo>
                    <a:lnTo>
                      <a:pt x="4114" y="10800"/>
                    </a:lnTo>
                    <a:lnTo>
                      <a:pt x="5143" y="11700"/>
                    </a:lnTo>
                    <a:lnTo>
                      <a:pt x="6171" y="11700"/>
                    </a:lnTo>
                    <a:lnTo>
                      <a:pt x="6171" y="12600"/>
                    </a:lnTo>
                    <a:lnTo>
                      <a:pt x="7200" y="13500"/>
                    </a:lnTo>
                    <a:lnTo>
                      <a:pt x="8229" y="13500"/>
                    </a:lnTo>
                    <a:lnTo>
                      <a:pt x="8229" y="14400"/>
                    </a:lnTo>
                    <a:lnTo>
                      <a:pt x="9257" y="15300"/>
                    </a:lnTo>
                    <a:lnTo>
                      <a:pt x="11314" y="16200"/>
                    </a:lnTo>
                    <a:lnTo>
                      <a:pt x="12343" y="17100"/>
                    </a:lnTo>
                    <a:lnTo>
                      <a:pt x="14400" y="18000"/>
                    </a:lnTo>
                    <a:lnTo>
                      <a:pt x="15429" y="18900"/>
                    </a:lnTo>
                    <a:lnTo>
                      <a:pt x="17486" y="19800"/>
                    </a:lnTo>
                    <a:lnTo>
                      <a:pt x="18514" y="21600"/>
                    </a:lnTo>
                    <a:lnTo>
                      <a:pt x="18514" y="21600"/>
                    </a:lnTo>
                    <a:lnTo>
                      <a:pt x="21600" y="171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82" name="Shape 5582"/>
              <p:cNvSpPr/>
              <p:nvPr/>
            </p:nvSpPr>
            <p:spPr>
              <a:xfrm>
                <a:off x="942975" y="361950"/>
                <a:ext cx="33338" cy="444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20057"/>
                    </a:lnTo>
                    <a:lnTo>
                      <a:pt x="21600" y="19286"/>
                    </a:lnTo>
                    <a:lnTo>
                      <a:pt x="21600" y="18514"/>
                    </a:lnTo>
                    <a:lnTo>
                      <a:pt x="21600" y="17743"/>
                    </a:lnTo>
                    <a:lnTo>
                      <a:pt x="20571" y="16971"/>
                    </a:lnTo>
                    <a:lnTo>
                      <a:pt x="20571" y="16200"/>
                    </a:lnTo>
                    <a:lnTo>
                      <a:pt x="20571" y="15429"/>
                    </a:lnTo>
                    <a:lnTo>
                      <a:pt x="20571" y="14657"/>
                    </a:lnTo>
                    <a:lnTo>
                      <a:pt x="19543" y="13886"/>
                    </a:lnTo>
                    <a:lnTo>
                      <a:pt x="19543" y="13114"/>
                    </a:lnTo>
                    <a:lnTo>
                      <a:pt x="18514" y="13114"/>
                    </a:lnTo>
                    <a:lnTo>
                      <a:pt x="18514" y="11571"/>
                    </a:lnTo>
                    <a:lnTo>
                      <a:pt x="17486" y="11571"/>
                    </a:lnTo>
                    <a:lnTo>
                      <a:pt x="17486" y="10800"/>
                    </a:lnTo>
                    <a:lnTo>
                      <a:pt x="16457" y="10029"/>
                    </a:lnTo>
                    <a:lnTo>
                      <a:pt x="15429" y="9257"/>
                    </a:lnTo>
                    <a:lnTo>
                      <a:pt x="15429" y="8486"/>
                    </a:lnTo>
                    <a:lnTo>
                      <a:pt x="14400" y="7714"/>
                    </a:lnTo>
                    <a:lnTo>
                      <a:pt x="13371" y="7714"/>
                    </a:lnTo>
                    <a:lnTo>
                      <a:pt x="12343" y="6943"/>
                    </a:lnTo>
                    <a:lnTo>
                      <a:pt x="11314" y="5400"/>
                    </a:lnTo>
                    <a:lnTo>
                      <a:pt x="10286" y="4629"/>
                    </a:lnTo>
                    <a:lnTo>
                      <a:pt x="8229" y="3857"/>
                    </a:lnTo>
                    <a:lnTo>
                      <a:pt x="6171" y="2314"/>
                    </a:lnTo>
                    <a:lnTo>
                      <a:pt x="5143" y="1543"/>
                    </a:lnTo>
                    <a:lnTo>
                      <a:pt x="3086" y="0"/>
                    </a:lnTo>
                    <a:lnTo>
                      <a:pt x="0" y="3857"/>
                    </a:lnTo>
                    <a:lnTo>
                      <a:pt x="2057" y="4629"/>
                    </a:lnTo>
                    <a:lnTo>
                      <a:pt x="3086" y="5400"/>
                    </a:lnTo>
                    <a:lnTo>
                      <a:pt x="5143" y="6171"/>
                    </a:lnTo>
                    <a:lnTo>
                      <a:pt x="6171" y="7714"/>
                    </a:lnTo>
                    <a:lnTo>
                      <a:pt x="7200" y="8486"/>
                    </a:lnTo>
                    <a:lnTo>
                      <a:pt x="9257" y="9257"/>
                    </a:lnTo>
                    <a:lnTo>
                      <a:pt x="9257" y="10029"/>
                    </a:lnTo>
                    <a:lnTo>
                      <a:pt x="10286" y="10800"/>
                    </a:lnTo>
                    <a:lnTo>
                      <a:pt x="11314" y="11571"/>
                    </a:lnTo>
                    <a:lnTo>
                      <a:pt x="11314" y="11571"/>
                    </a:lnTo>
                    <a:lnTo>
                      <a:pt x="12343" y="12343"/>
                    </a:lnTo>
                    <a:lnTo>
                      <a:pt x="12343" y="13114"/>
                    </a:lnTo>
                    <a:lnTo>
                      <a:pt x="13371" y="13886"/>
                    </a:lnTo>
                    <a:lnTo>
                      <a:pt x="13371" y="13886"/>
                    </a:lnTo>
                    <a:lnTo>
                      <a:pt x="14400" y="14657"/>
                    </a:lnTo>
                    <a:lnTo>
                      <a:pt x="14400" y="15429"/>
                    </a:lnTo>
                    <a:lnTo>
                      <a:pt x="14400" y="15429"/>
                    </a:lnTo>
                    <a:lnTo>
                      <a:pt x="15429" y="16200"/>
                    </a:lnTo>
                    <a:lnTo>
                      <a:pt x="15429" y="16971"/>
                    </a:lnTo>
                    <a:lnTo>
                      <a:pt x="15429" y="17743"/>
                    </a:lnTo>
                    <a:lnTo>
                      <a:pt x="15429" y="17743"/>
                    </a:lnTo>
                    <a:lnTo>
                      <a:pt x="15429" y="18514"/>
                    </a:lnTo>
                    <a:lnTo>
                      <a:pt x="15429" y="19286"/>
                    </a:lnTo>
                    <a:lnTo>
                      <a:pt x="15429" y="20057"/>
                    </a:lnTo>
                    <a:lnTo>
                      <a:pt x="15429" y="20057"/>
                    </a:lnTo>
                    <a:lnTo>
                      <a:pt x="15429" y="20829"/>
                    </a:lnTo>
                    <a:lnTo>
                      <a:pt x="15429" y="20829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83" name="Shape 5583"/>
              <p:cNvSpPr/>
              <p:nvPr/>
            </p:nvSpPr>
            <p:spPr>
              <a:xfrm>
                <a:off x="936625" y="404812"/>
                <a:ext cx="3968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592" y="21600"/>
                    </a:moveTo>
                    <a:lnTo>
                      <a:pt x="2592" y="21600"/>
                    </a:lnTo>
                    <a:lnTo>
                      <a:pt x="5184" y="19722"/>
                    </a:lnTo>
                    <a:lnTo>
                      <a:pt x="8640" y="17843"/>
                    </a:lnTo>
                    <a:lnTo>
                      <a:pt x="9504" y="16904"/>
                    </a:lnTo>
                    <a:lnTo>
                      <a:pt x="11232" y="15026"/>
                    </a:lnTo>
                    <a:lnTo>
                      <a:pt x="12096" y="15026"/>
                    </a:lnTo>
                    <a:lnTo>
                      <a:pt x="12960" y="14087"/>
                    </a:lnTo>
                    <a:lnTo>
                      <a:pt x="13824" y="14087"/>
                    </a:lnTo>
                    <a:lnTo>
                      <a:pt x="13824" y="13148"/>
                    </a:lnTo>
                    <a:lnTo>
                      <a:pt x="14688" y="12209"/>
                    </a:lnTo>
                    <a:lnTo>
                      <a:pt x="15552" y="12209"/>
                    </a:lnTo>
                    <a:lnTo>
                      <a:pt x="16416" y="11270"/>
                    </a:lnTo>
                    <a:lnTo>
                      <a:pt x="16416" y="10330"/>
                    </a:lnTo>
                    <a:lnTo>
                      <a:pt x="17280" y="10330"/>
                    </a:lnTo>
                    <a:lnTo>
                      <a:pt x="18144" y="9391"/>
                    </a:lnTo>
                    <a:lnTo>
                      <a:pt x="18144" y="8452"/>
                    </a:lnTo>
                    <a:lnTo>
                      <a:pt x="19008" y="7513"/>
                    </a:lnTo>
                    <a:lnTo>
                      <a:pt x="19008" y="6574"/>
                    </a:lnTo>
                    <a:lnTo>
                      <a:pt x="19872" y="6574"/>
                    </a:lnTo>
                    <a:lnTo>
                      <a:pt x="19872" y="5635"/>
                    </a:lnTo>
                    <a:lnTo>
                      <a:pt x="20736" y="4696"/>
                    </a:lnTo>
                    <a:lnTo>
                      <a:pt x="20736" y="3757"/>
                    </a:lnTo>
                    <a:lnTo>
                      <a:pt x="20736" y="2817"/>
                    </a:lnTo>
                    <a:lnTo>
                      <a:pt x="21600" y="1878"/>
                    </a:lnTo>
                    <a:lnTo>
                      <a:pt x="21600" y="939"/>
                    </a:lnTo>
                    <a:lnTo>
                      <a:pt x="16416" y="0"/>
                    </a:lnTo>
                    <a:lnTo>
                      <a:pt x="16416" y="939"/>
                    </a:lnTo>
                    <a:lnTo>
                      <a:pt x="16416" y="939"/>
                    </a:lnTo>
                    <a:lnTo>
                      <a:pt x="16416" y="1878"/>
                    </a:lnTo>
                    <a:lnTo>
                      <a:pt x="16416" y="2817"/>
                    </a:lnTo>
                    <a:lnTo>
                      <a:pt x="16416" y="3757"/>
                    </a:lnTo>
                    <a:lnTo>
                      <a:pt x="15552" y="3757"/>
                    </a:lnTo>
                    <a:lnTo>
                      <a:pt x="15552" y="4696"/>
                    </a:lnTo>
                    <a:lnTo>
                      <a:pt x="15552" y="4696"/>
                    </a:lnTo>
                    <a:lnTo>
                      <a:pt x="14688" y="5635"/>
                    </a:lnTo>
                    <a:lnTo>
                      <a:pt x="14688" y="6574"/>
                    </a:lnTo>
                    <a:lnTo>
                      <a:pt x="13824" y="6574"/>
                    </a:lnTo>
                    <a:lnTo>
                      <a:pt x="13824" y="7513"/>
                    </a:lnTo>
                    <a:lnTo>
                      <a:pt x="12960" y="7513"/>
                    </a:lnTo>
                    <a:lnTo>
                      <a:pt x="12096" y="8452"/>
                    </a:lnTo>
                    <a:lnTo>
                      <a:pt x="12096" y="8452"/>
                    </a:lnTo>
                    <a:lnTo>
                      <a:pt x="11232" y="9391"/>
                    </a:lnTo>
                    <a:lnTo>
                      <a:pt x="10368" y="9391"/>
                    </a:lnTo>
                    <a:lnTo>
                      <a:pt x="10368" y="10330"/>
                    </a:lnTo>
                    <a:lnTo>
                      <a:pt x="9504" y="10330"/>
                    </a:lnTo>
                    <a:lnTo>
                      <a:pt x="8640" y="11270"/>
                    </a:lnTo>
                    <a:lnTo>
                      <a:pt x="7776" y="12209"/>
                    </a:lnTo>
                    <a:lnTo>
                      <a:pt x="6048" y="13148"/>
                    </a:lnTo>
                    <a:lnTo>
                      <a:pt x="2592" y="15026"/>
                    </a:lnTo>
                    <a:lnTo>
                      <a:pt x="0" y="16904"/>
                    </a:lnTo>
                    <a:lnTo>
                      <a:pt x="0" y="16904"/>
                    </a:lnTo>
                    <a:lnTo>
                      <a:pt x="2592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84" name="Shape 5584"/>
              <p:cNvSpPr/>
              <p:nvPr/>
            </p:nvSpPr>
            <p:spPr>
              <a:xfrm>
                <a:off x="901700" y="433387"/>
                <a:ext cx="3968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184" y="21600"/>
                    </a:moveTo>
                    <a:lnTo>
                      <a:pt x="5184" y="21600"/>
                    </a:lnTo>
                    <a:lnTo>
                      <a:pt x="5184" y="20736"/>
                    </a:lnTo>
                    <a:lnTo>
                      <a:pt x="5184" y="19872"/>
                    </a:lnTo>
                    <a:lnTo>
                      <a:pt x="5184" y="19008"/>
                    </a:lnTo>
                    <a:lnTo>
                      <a:pt x="5184" y="19008"/>
                    </a:lnTo>
                    <a:lnTo>
                      <a:pt x="6048" y="18144"/>
                    </a:lnTo>
                    <a:lnTo>
                      <a:pt x="6048" y="18144"/>
                    </a:lnTo>
                    <a:lnTo>
                      <a:pt x="6048" y="17280"/>
                    </a:lnTo>
                    <a:lnTo>
                      <a:pt x="6912" y="16416"/>
                    </a:lnTo>
                    <a:lnTo>
                      <a:pt x="6912" y="15552"/>
                    </a:lnTo>
                    <a:lnTo>
                      <a:pt x="7776" y="15552"/>
                    </a:lnTo>
                    <a:lnTo>
                      <a:pt x="7776" y="14688"/>
                    </a:lnTo>
                    <a:lnTo>
                      <a:pt x="8640" y="13824"/>
                    </a:lnTo>
                    <a:lnTo>
                      <a:pt x="8640" y="13824"/>
                    </a:lnTo>
                    <a:lnTo>
                      <a:pt x="9504" y="12960"/>
                    </a:lnTo>
                    <a:lnTo>
                      <a:pt x="10368" y="12096"/>
                    </a:lnTo>
                    <a:lnTo>
                      <a:pt x="10368" y="12096"/>
                    </a:lnTo>
                    <a:lnTo>
                      <a:pt x="11232" y="11232"/>
                    </a:lnTo>
                    <a:lnTo>
                      <a:pt x="12096" y="11232"/>
                    </a:lnTo>
                    <a:lnTo>
                      <a:pt x="12096" y="10368"/>
                    </a:lnTo>
                    <a:lnTo>
                      <a:pt x="12960" y="9504"/>
                    </a:lnTo>
                    <a:lnTo>
                      <a:pt x="14688" y="8640"/>
                    </a:lnTo>
                    <a:lnTo>
                      <a:pt x="16416" y="7776"/>
                    </a:lnTo>
                    <a:lnTo>
                      <a:pt x="19008" y="6048"/>
                    </a:lnTo>
                    <a:lnTo>
                      <a:pt x="21600" y="4320"/>
                    </a:lnTo>
                    <a:lnTo>
                      <a:pt x="19008" y="0"/>
                    </a:lnTo>
                    <a:lnTo>
                      <a:pt x="16416" y="1728"/>
                    </a:lnTo>
                    <a:lnTo>
                      <a:pt x="13824" y="4320"/>
                    </a:lnTo>
                    <a:lnTo>
                      <a:pt x="12096" y="5184"/>
                    </a:lnTo>
                    <a:lnTo>
                      <a:pt x="10368" y="6048"/>
                    </a:lnTo>
                    <a:lnTo>
                      <a:pt x="9504" y="6912"/>
                    </a:lnTo>
                    <a:lnTo>
                      <a:pt x="8640" y="6912"/>
                    </a:lnTo>
                    <a:lnTo>
                      <a:pt x="7776" y="7776"/>
                    </a:lnTo>
                    <a:lnTo>
                      <a:pt x="7776" y="8640"/>
                    </a:lnTo>
                    <a:lnTo>
                      <a:pt x="6912" y="9504"/>
                    </a:lnTo>
                    <a:lnTo>
                      <a:pt x="6048" y="9504"/>
                    </a:lnTo>
                    <a:lnTo>
                      <a:pt x="5184" y="10368"/>
                    </a:lnTo>
                    <a:lnTo>
                      <a:pt x="5184" y="11232"/>
                    </a:lnTo>
                    <a:lnTo>
                      <a:pt x="4320" y="12096"/>
                    </a:lnTo>
                    <a:lnTo>
                      <a:pt x="3456" y="12096"/>
                    </a:lnTo>
                    <a:lnTo>
                      <a:pt x="3456" y="12960"/>
                    </a:lnTo>
                    <a:lnTo>
                      <a:pt x="2592" y="13824"/>
                    </a:lnTo>
                    <a:lnTo>
                      <a:pt x="2592" y="14688"/>
                    </a:lnTo>
                    <a:lnTo>
                      <a:pt x="1728" y="15552"/>
                    </a:lnTo>
                    <a:lnTo>
                      <a:pt x="1728" y="16416"/>
                    </a:lnTo>
                    <a:lnTo>
                      <a:pt x="864" y="17280"/>
                    </a:lnTo>
                    <a:lnTo>
                      <a:pt x="864" y="18144"/>
                    </a:lnTo>
                    <a:lnTo>
                      <a:pt x="864" y="19008"/>
                    </a:lnTo>
                    <a:lnTo>
                      <a:pt x="0" y="19872"/>
                    </a:lnTo>
                    <a:lnTo>
                      <a:pt x="0" y="20736"/>
                    </a:lnTo>
                    <a:lnTo>
                      <a:pt x="0" y="20736"/>
                    </a:lnTo>
                    <a:lnTo>
                      <a:pt x="518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85" name="Shape 5585"/>
              <p:cNvSpPr/>
              <p:nvPr/>
            </p:nvSpPr>
            <p:spPr>
              <a:xfrm>
                <a:off x="901700" y="471487"/>
                <a:ext cx="33338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400"/>
                    </a:moveTo>
                    <a:lnTo>
                      <a:pt x="21600" y="18400"/>
                    </a:lnTo>
                    <a:lnTo>
                      <a:pt x="20571" y="17600"/>
                    </a:lnTo>
                    <a:lnTo>
                      <a:pt x="19543" y="16800"/>
                    </a:lnTo>
                    <a:lnTo>
                      <a:pt x="17486" y="15200"/>
                    </a:lnTo>
                    <a:lnTo>
                      <a:pt x="16457" y="14400"/>
                    </a:lnTo>
                    <a:lnTo>
                      <a:pt x="14400" y="12800"/>
                    </a:lnTo>
                    <a:lnTo>
                      <a:pt x="13371" y="12000"/>
                    </a:lnTo>
                    <a:lnTo>
                      <a:pt x="12343" y="11200"/>
                    </a:lnTo>
                    <a:lnTo>
                      <a:pt x="11314" y="10400"/>
                    </a:lnTo>
                    <a:lnTo>
                      <a:pt x="11314" y="10400"/>
                    </a:lnTo>
                    <a:lnTo>
                      <a:pt x="10286" y="9600"/>
                    </a:lnTo>
                    <a:lnTo>
                      <a:pt x="10286" y="9600"/>
                    </a:lnTo>
                    <a:lnTo>
                      <a:pt x="9257" y="8800"/>
                    </a:lnTo>
                    <a:lnTo>
                      <a:pt x="9257" y="8000"/>
                    </a:lnTo>
                    <a:lnTo>
                      <a:pt x="8229" y="7200"/>
                    </a:lnTo>
                    <a:lnTo>
                      <a:pt x="8229" y="7200"/>
                    </a:lnTo>
                    <a:lnTo>
                      <a:pt x="7200" y="6400"/>
                    </a:lnTo>
                    <a:lnTo>
                      <a:pt x="7200" y="5600"/>
                    </a:lnTo>
                    <a:lnTo>
                      <a:pt x="7200" y="4800"/>
                    </a:lnTo>
                    <a:lnTo>
                      <a:pt x="6171" y="4800"/>
                    </a:lnTo>
                    <a:lnTo>
                      <a:pt x="6171" y="4000"/>
                    </a:lnTo>
                    <a:lnTo>
                      <a:pt x="6171" y="3200"/>
                    </a:lnTo>
                    <a:lnTo>
                      <a:pt x="6171" y="3200"/>
                    </a:lnTo>
                    <a:lnTo>
                      <a:pt x="6171" y="2400"/>
                    </a:lnTo>
                    <a:lnTo>
                      <a:pt x="6171" y="1600"/>
                    </a:lnTo>
                    <a:lnTo>
                      <a:pt x="6171" y="800"/>
                    </a:lnTo>
                    <a:lnTo>
                      <a:pt x="6171" y="800"/>
                    </a:lnTo>
                    <a:lnTo>
                      <a:pt x="0" y="0"/>
                    </a:lnTo>
                    <a:lnTo>
                      <a:pt x="0" y="800"/>
                    </a:lnTo>
                    <a:lnTo>
                      <a:pt x="0" y="2400"/>
                    </a:lnTo>
                    <a:lnTo>
                      <a:pt x="0" y="2400"/>
                    </a:lnTo>
                    <a:lnTo>
                      <a:pt x="0" y="3200"/>
                    </a:lnTo>
                    <a:lnTo>
                      <a:pt x="1029" y="4800"/>
                    </a:lnTo>
                    <a:lnTo>
                      <a:pt x="1029" y="5600"/>
                    </a:lnTo>
                    <a:lnTo>
                      <a:pt x="1029" y="6400"/>
                    </a:lnTo>
                    <a:lnTo>
                      <a:pt x="2057" y="7200"/>
                    </a:lnTo>
                    <a:lnTo>
                      <a:pt x="2057" y="7200"/>
                    </a:lnTo>
                    <a:lnTo>
                      <a:pt x="3086" y="8000"/>
                    </a:lnTo>
                    <a:lnTo>
                      <a:pt x="3086" y="8800"/>
                    </a:lnTo>
                    <a:lnTo>
                      <a:pt x="4114" y="9600"/>
                    </a:lnTo>
                    <a:lnTo>
                      <a:pt x="4114" y="10400"/>
                    </a:lnTo>
                    <a:lnTo>
                      <a:pt x="5143" y="11200"/>
                    </a:lnTo>
                    <a:lnTo>
                      <a:pt x="5143" y="12000"/>
                    </a:lnTo>
                    <a:lnTo>
                      <a:pt x="6171" y="12800"/>
                    </a:lnTo>
                    <a:lnTo>
                      <a:pt x="7200" y="12800"/>
                    </a:lnTo>
                    <a:lnTo>
                      <a:pt x="8229" y="13600"/>
                    </a:lnTo>
                    <a:lnTo>
                      <a:pt x="8229" y="14400"/>
                    </a:lnTo>
                    <a:lnTo>
                      <a:pt x="9257" y="15200"/>
                    </a:lnTo>
                    <a:lnTo>
                      <a:pt x="10286" y="16000"/>
                    </a:lnTo>
                    <a:lnTo>
                      <a:pt x="12343" y="17600"/>
                    </a:lnTo>
                    <a:lnTo>
                      <a:pt x="13371" y="18400"/>
                    </a:lnTo>
                    <a:lnTo>
                      <a:pt x="15429" y="19200"/>
                    </a:lnTo>
                    <a:lnTo>
                      <a:pt x="16457" y="20800"/>
                    </a:lnTo>
                    <a:lnTo>
                      <a:pt x="17486" y="21600"/>
                    </a:lnTo>
                    <a:lnTo>
                      <a:pt x="17486" y="21600"/>
                    </a:lnTo>
                    <a:lnTo>
                      <a:pt x="21600" y="18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86" name="Shape 5586"/>
              <p:cNvSpPr/>
              <p:nvPr/>
            </p:nvSpPr>
            <p:spPr>
              <a:xfrm>
                <a:off x="928687" y="508000"/>
                <a:ext cx="33338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20800"/>
                    </a:lnTo>
                    <a:lnTo>
                      <a:pt x="21600" y="20000"/>
                    </a:lnTo>
                    <a:lnTo>
                      <a:pt x="21600" y="19200"/>
                    </a:lnTo>
                    <a:lnTo>
                      <a:pt x="21600" y="18400"/>
                    </a:lnTo>
                    <a:lnTo>
                      <a:pt x="21600" y="17600"/>
                    </a:lnTo>
                    <a:lnTo>
                      <a:pt x="21600" y="16800"/>
                    </a:lnTo>
                    <a:lnTo>
                      <a:pt x="20571" y="16000"/>
                    </a:lnTo>
                    <a:lnTo>
                      <a:pt x="20571" y="15200"/>
                    </a:lnTo>
                    <a:lnTo>
                      <a:pt x="20571" y="14400"/>
                    </a:lnTo>
                    <a:lnTo>
                      <a:pt x="19543" y="13600"/>
                    </a:lnTo>
                    <a:lnTo>
                      <a:pt x="18514" y="12800"/>
                    </a:lnTo>
                    <a:lnTo>
                      <a:pt x="18514" y="12000"/>
                    </a:lnTo>
                    <a:lnTo>
                      <a:pt x="17486" y="12000"/>
                    </a:lnTo>
                    <a:lnTo>
                      <a:pt x="17486" y="11200"/>
                    </a:lnTo>
                    <a:lnTo>
                      <a:pt x="16457" y="10400"/>
                    </a:lnTo>
                    <a:lnTo>
                      <a:pt x="15429" y="9600"/>
                    </a:lnTo>
                    <a:lnTo>
                      <a:pt x="15429" y="8800"/>
                    </a:lnTo>
                    <a:lnTo>
                      <a:pt x="14400" y="8000"/>
                    </a:lnTo>
                    <a:lnTo>
                      <a:pt x="14400" y="8000"/>
                    </a:lnTo>
                    <a:lnTo>
                      <a:pt x="13371" y="7200"/>
                    </a:lnTo>
                    <a:lnTo>
                      <a:pt x="11314" y="5600"/>
                    </a:lnTo>
                    <a:lnTo>
                      <a:pt x="10286" y="4800"/>
                    </a:lnTo>
                    <a:lnTo>
                      <a:pt x="8229" y="3200"/>
                    </a:lnTo>
                    <a:lnTo>
                      <a:pt x="7200" y="2400"/>
                    </a:lnTo>
                    <a:lnTo>
                      <a:pt x="6171" y="1600"/>
                    </a:lnTo>
                    <a:lnTo>
                      <a:pt x="4114" y="0"/>
                    </a:lnTo>
                    <a:lnTo>
                      <a:pt x="0" y="3200"/>
                    </a:lnTo>
                    <a:lnTo>
                      <a:pt x="2057" y="4800"/>
                    </a:lnTo>
                    <a:lnTo>
                      <a:pt x="3086" y="5600"/>
                    </a:lnTo>
                    <a:lnTo>
                      <a:pt x="5143" y="6400"/>
                    </a:lnTo>
                    <a:lnTo>
                      <a:pt x="6171" y="8000"/>
                    </a:lnTo>
                    <a:lnTo>
                      <a:pt x="8229" y="8800"/>
                    </a:lnTo>
                    <a:lnTo>
                      <a:pt x="9257" y="10400"/>
                    </a:lnTo>
                    <a:lnTo>
                      <a:pt x="9257" y="10400"/>
                    </a:lnTo>
                    <a:lnTo>
                      <a:pt x="10286" y="11200"/>
                    </a:lnTo>
                    <a:lnTo>
                      <a:pt x="11314" y="12000"/>
                    </a:lnTo>
                    <a:lnTo>
                      <a:pt x="11314" y="12000"/>
                    </a:lnTo>
                    <a:lnTo>
                      <a:pt x="12343" y="12800"/>
                    </a:lnTo>
                    <a:lnTo>
                      <a:pt x="12343" y="13600"/>
                    </a:lnTo>
                    <a:lnTo>
                      <a:pt x="13371" y="14400"/>
                    </a:lnTo>
                    <a:lnTo>
                      <a:pt x="14400" y="14400"/>
                    </a:lnTo>
                    <a:lnTo>
                      <a:pt x="14400" y="15200"/>
                    </a:lnTo>
                    <a:lnTo>
                      <a:pt x="14400" y="16000"/>
                    </a:lnTo>
                    <a:lnTo>
                      <a:pt x="15429" y="16000"/>
                    </a:lnTo>
                    <a:lnTo>
                      <a:pt x="15429" y="16800"/>
                    </a:lnTo>
                    <a:lnTo>
                      <a:pt x="15429" y="17600"/>
                    </a:lnTo>
                    <a:lnTo>
                      <a:pt x="15429" y="17600"/>
                    </a:lnTo>
                    <a:lnTo>
                      <a:pt x="16457" y="18400"/>
                    </a:lnTo>
                    <a:lnTo>
                      <a:pt x="16457" y="19200"/>
                    </a:lnTo>
                    <a:lnTo>
                      <a:pt x="16457" y="20000"/>
                    </a:lnTo>
                    <a:lnTo>
                      <a:pt x="16457" y="20000"/>
                    </a:lnTo>
                    <a:lnTo>
                      <a:pt x="16457" y="20800"/>
                    </a:lnTo>
                    <a:lnTo>
                      <a:pt x="16457" y="21600"/>
                    </a:lnTo>
                    <a:lnTo>
                      <a:pt x="16457" y="216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87" name="Shape 5587"/>
              <p:cNvSpPr/>
              <p:nvPr/>
            </p:nvSpPr>
            <p:spPr>
              <a:xfrm>
                <a:off x="923925" y="550862"/>
                <a:ext cx="38100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700" y="21600"/>
                    </a:moveTo>
                    <a:lnTo>
                      <a:pt x="2700" y="21600"/>
                    </a:lnTo>
                    <a:lnTo>
                      <a:pt x="5400" y="19722"/>
                    </a:lnTo>
                    <a:lnTo>
                      <a:pt x="9000" y="17843"/>
                    </a:lnTo>
                    <a:lnTo>
                      <a:pt x="9900" y="16904"/>
                    </a:lnTo>
                    <a:lnTo>
                      <a:pt x="11700" y="15965"/>
                    </a:lnTo>
                    <a:lnTo>
                      <a:pt x="12600" y="15026"/>
                    </a:lnTo>
                    <a:lnTo>
                      <a:pt x="13500" y="14087"/>
                    </a:lnTo>
                    <a:lnTo>
                      <a:pt x="13500" y="14087"/>
                    </a:lnTo>
                    <a:lnTo>
                      <a:pt x="14400" y="13148"/>
                    </a:lnTo>
                    <a:lnTo>
                      <a:pt x="15300" y="12209"/>
                    </a:lnTo>
                    <a:lnTo>
                      <a:pt x="16200" y="12209"/>
                    </a:lnTo>
                    <a:lnTo>
                      <a:pt x="16200" y="11270"/>
                    </a:lnTo>
                    <a:lnTo>
                      <a:pt x="17100" y="10330"/>
                    </a:lnTo>
                    <a:lnTo>
                      <a:pt x="18000" y="9391"/>
                    </a:lnTo>
                    <a:lnTo>
                      <a:pt x="18900" y="9391"/>
                    </a:lnTo>
                    <a:lnTo>
                      <a:pt x="18900" y="8452"/>
                    </a:lnTo>
                    <a:lnTo>
                      <a:pt x="19800" y="7513"/>
                    </a:lnTo>
                    <a:lnTo>
                      <a:pt x="19800" y="6574"/>
                    </a:lnTo>
                    <a:lnTo>
                      <a:pt x="20700" y="5635"/>
                    </a:lnTo>
                    <a:lnTo>
                      <a:pt x="20700" y="4696"/>
                    </a:lnTo>
                    <a:lnTo>
                      <a:pt x="20700" y="3757"/>
                    </a:lnTo>
                    <a:lnTo>
                      <a:pt x="21600" y="2817"/>
                    </a:lnTo>
                    <a:lnTo>
                      <a:pt x="21600" y="1878"/>
                    </a:lnTo>
                    <a:lnTo>
                      <a:pt x="21600" y="939"/>
                    </a:lnTo>
                    <a:lnTo>
                      <a:pt x="21600" y="0"/>
                    </a:lnTo>
                    <a:lnTo>
                      <a:pt x="17100" y="0"/>
                    </a:lnTo>
                    <a:lnTo>
                      <a:pt x="17100" y="0"/>
                    </a:lnTo>
                    <a:lnTo>
                      <a:pt x="17100" y="939"/>
                    </a:lnTo>
                    <a:lnTo>
                      <a:pt x="17100" y="1878"/>
                    </a:lnTo>
                    <a:lnTo>
                      <a:pt x="16200" y="2817"/>
                    </a:lnTo>
                    <a:lnTo>
                      <a:pt x="16200" y="2817"/>
                    </a:lnTo>
                    <a:lnTo>
                      <a:pt x="16200" y="3757"/>
                    </a:lnTo>
                    <a:lnTo>
                      <a:pt x="15300" y="3757"/>
                    </a:lnTo>
                    <a:lnTo>
                      <a:pt x="15300" y="4696"/>
                    </a:lnTo>
                    <a:lnTo>
                      <a:pt x="15300" y="5635"/>
                    </a:lnTo>
                    <a:lnTo>
                      <a:pt x="14400" y="5635"/>
                    </a:lnTo>
                    <a:lnTo>
                      <a:pt x="14400" y="6574"/>
                    </a:lnTo>
                    <a:lnTo>
                      <a:pt x="13500" y="6574"/>
                    </a:lnTo>
                    <a:lnTo>
                      <a:pt x="13500" y="7513"/>
                    </a:lnTo>
                    <a:lnTo>
                      <a:pt x="12600" y="8452"/>
                    </a:lnTo>
                    <a:lnTo>
                      <a:pt x="12600" y="8452"/>
                    </a:lnTo>
                    <a:lnTo>
                      <a:pt x="11700" y="9391"/>
                    </a:lnTo>
                    <a:lnTo>
                      <a:pt x="10800" y="9391"/>
                    </a:lnTo>
                    <a:lnTo>
                      <a:pt x="9900" y="10330"/>
                    </a:lnTo>
                    <a:lnTo>
                      <a:pt x="9900" y="11270"/>
                    </a:lnTo>
                    <a:lnTo>
                      <a:pt x="9000" y="11270"/>
                    </a:lnTo>
                    <a:lnTo>
                      <a:pt x="7200" y="12209"/>
                    </a:lnTo>
                    <a:lnTo>
                      <a:pt x="6300" y="13148"/>
                    </a:lnTo>
                    <a:lnTo>
                      <a:pt x="2700" y="15026"/>
                    </a:lnTo>
                    <a:lnTo>
                      <a:pt x="0" y="16904"/>
                    </a:lnTo>
                    <a:lnTo>
                      <a:pt x="0" y="16904"/>
                    </a:lnTo>
                    <a:lnTo>
                      <a:pt x="27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88" name="Shape 5588"/>
              <p:cNvSpPr/>
              <p:nvPr/>
            </p:nvSpPr>
            <p:spPr>
              <a:xfrm>
                <a:off x="889000" y="579437"/>
                <a:ext cx="39688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320" y="21600"/>
                    </a:moveTo>
                    <a:lnTo>
                      <a:pt x="4320" y="21600"/>
                    </a:lnTo>
                    <a:lnTo>
                      <a:pt x="4320" y="21600"/>
                    </a:lnTo>
                    <a:lnTo>
                      <a:pt x="4320" y="20700"/>
                    </a:lnTo>
                    <a:lnTo>
                      <a:pt x="5184" y="19800"/>
                    </a:lnTo>
                    <a:lnTo>
                      <a:pt x="5184" y="18900"/>
                    </a:lnTo>
                    <a:lnTo>
                      <a:pt x="5184" y="18900"/>
                    </a:lnTo>
                    <a:lnTo>
                      <a:pt x="5184" y="18000"/>
                    </a:lnTo>
                    <a:lnTo>
                      <a:pt x="6048" y="18000"/>
                    </a:lnTo>
                    <a:lnTo>
                      <a:pt x="6048" y="17100"/>
                    </a:lnTo>
                    <a:lnTo>
                      <a:pt x="6912" y="16200"/>
                    </a:lnTo>
                    <a:lnTo>
                      <a:pt x="6912" y="16200"/>
                    </a:lnTo>
                    <a:lnTo>
                      <a:pt x="6912" y="15300"/>
                    </a:lnTo>
                    <a:lnTo>
                      <a:pt x="7776" y="14400"/>
                    </a:lnTo>
                    <a:lnTo>
                      <a:pt x="8640" y="14400"/>
                    </a:lnTo>
                    <a:lnTo>
                      <a:pt x="8640" y="13500"/>
                    </a:lnTo>
                    <a:lnTo>
                      <a:pt x="9504" y="13500"/>
                    </a:lnTo>
                    <a:lnTo>
                      <a:pt x="9504" y="12600"/>
                    </a:lnTo>
                    <a:lnTo>
                      <a:pt x="10368" y="11700"/>
                    </a:lnTo>
                    <a:lnTo>
                      <a:pt x="11232" y="11700"/>
                    </a:lnTo>
                    <a:lnTo>
                      <a:pt x="12096" y="10800"/>
                    </a:lnTo>
                    <a:lnTo>
                      <a:pt x="12096" y="10800"/>
                    </a:lnTo>
                    <a:lnTo>
                      <a:pt x="13824" y="9900"/>
                    </a:lnTo>
                    <a:lnTo>
                      <a:pt x="14688" y="8100"/>
                    </a:lnTo>
                    <a:lnTo>
                      <a:pt x="16416" y="7200"/>
                    </a:lnTo>
                    <a:lnTo>
                      <a:pt x="18144" y="6300"/>
                    </a:lnTo>
                    <a:lnTo>
                      <a:pt x="19872" y="5400"/>
                    </a:lnTo>
                    <a:lnTo>
                      <a:pt x="21600" y="4500"/>
                    </a:lnTo>
                    <a:lnTo>
                      <a:pt x="19008" y="0"/>
                    </a:lnTo>
                    <a:lnTo>
                      <a:pt x="17280" y="1800"/>
                    </a:lnTo>
                    <a:lnTo>
                      <a:pt x="15552" y="2700"/>
                    </a:lnTo>
                    <a:lnTo>
                      <a:pt x="13824" y="3600"/>
                    </a:lnTo>
                    <a:lnTo>
                      <a:pt x="12096" y="4500"/>
                    </a:lnTo>
                    <a:lnTo>
                      <a:pt x="11232" y="5400"/>
                    </a:lnTo>
                    <a:lnTo>
                      <a:pt x="9504" y="6300"/>
                    </a:lnTo>
                    <a:lnTo>
                      <a:pt x="8640" y="7200"/>
                    </a:lnTo>
                    <a:lnTo>
                      <a:pt x="8640" y="8100"/>
                    </a:lnTo>
                    <a:lnTo>
                      <a:pt x="7776" y="8100"/>
                    </a:lnTo>
                    <a:lnTo>
                      <a:pt x="6912" y="9000"/>
                    </a:lnTo>
                    <a:lnTo>
                      <a:pt x="6048" y="9900"/>
                    </a:lnTo>
                    <a:lnTo>
                      <a:pt x="5184" y="9900"/>
                    </a:lnTo>
                    <a:lnTo>
                      <a:pt x="5184" y="10800"/>
                    </a:lnTo>
                    <a:lnTo>
                      <a:pt x="4320" y="11700"/>
                    </a:lnTo>
                    <a:lnTo>
                      <a:pt x="3456" y="12600"/>
                    </a:lnTo>
                    <a:lnTo>
                      <a:pt x="3456" y="12600"/>
                    </a:lnTo>
                    <a:lnTo>
                      <a:pt x="2592" y="13500"/>
                    </a:lnTo>
                    <a:lnTo>
                      <a:pt x="1728" y="14400"/>
                    </a:lnTo>
                    <a:lnTo>
                      <a:pt x="1728" y="15300"/>
                    </a:lnTo>
                    <a:lnTo>
                      <a:pt x="1728" y="16200"/>
                    </a:lnTo>
                    <a:lnTo>
                      <a:pt x="864" y="17100"/>
                    </a:lnTo>
                    <a:lnTo>
                      <a:pt x="864" y="18000"/>
                    </a:lnTo>
                    <a:lnTo>
                      <a:pt x="864" y="18900"/>
                    </a:lnTo>
                    <a:lnTo>
                      <a:pt x="0" y="19800"/>
                    </a:lnTo>
                    <a:lnTo>
                      <a:pt x="0" y="207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432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89" name="Shape 5589"/>
              <p:cNvSpPr/>
              <p:nvPr/>
            </p:nvSpPr>
            <p:spPr>
              <a:xfrm>
                <a:off x="889000" y="617537"/>
                <a:ext cx="33338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400"/>
                    </a:moveTo>
                    <a:lnTo>
                      <a:pt x="21600" y="18400"/>
                    </a:lnTo>
                    <a:lnTo>
                      <a:pt x="19543" y="16800"/>
                    </a:lnTo>
                    <a:lnTo>
                      <a:pt x="18514" y="16000"/>
                    </a:lnTo>
                    <a:lnTo>
                      <a:pt x="16457" y="14400"/>
                    </a:lnTo>
                    <a:lnTo>
                      <a:pt x="15429" y="13600"/>
                    </a:lnTo>
                    <a:lnTo>
                      <a:pt x="13371" y="12000"/>
                    </a:lnTo>
                    <a:lnTo>
                      <a:pt x="12343" y="11200"/>
                    </a:lnTo>
                    <a:lnTo>
                      <a:pt x="11314" y="10400"/>
                    </a:lnTo>
                    <a:lnTo>
                      <a:pt x="9257" y="8800"/>
                    </a:lnTo>
                    <a:lnTo>
                      <a:pt x="9257" y="8800"/>
                    </a:lnTo>
                    <a:lnTo>
                      <a:pt x="8229" y="8000"/>
                    </a:lnTo>
                    <a:lnTo>
                      <a:pt x="8229" y="7200"/>
                    </a:lnTo>
                    <a:lnTo>
                      <a:pt x="7200" y="6400"/>
                    </a:lnTo>
                    <a:lnTo>
                      <a:pt x="7200" y="6400"/>
                    </a:lnTo>
                    <a:lnTo>
                      <a:pt x="7200" y="5600"/>
                    </a:lnTo>
                    <a:lnTo>
                      <a:pt x="6171" y="4800"/>
                    </a:lnTo>
                    <a:lnTo>
                      <a:pt x="6171" y="4800"/>
                    </a:lnTo>
                    <a:lnTo>
                      <a:pt x="6171" y="4000"/>
                    </a:lnTo>
                    <a:lnTo>
                      <a:pt x="6171" y="4000"/>
                    </a:lnTo>
                    <a:lnTo>
                      <a:pt x="5143" y="3200"/>
                    </a:lnTo>
                    <a:lnTo>
                      <a:pt x="5143" y="2400"/>
                    </a:lnTo>
                    <a:lnTo>
                      <a:pt x="5143" y="2400"/>
                    </a:lnTo>
                    <a:lnTo>
                      <a:pt x="5143" y="1600"/>
                    </a:lnTo>
                    <a:lnTo>
                      <a:pt x="5143" y="800"/>
                    </a:lnTo>
                    <a:lnTo>
                      <a:pt x="5143" y="0"/>
                    </a:lnTo>
                    <a:lnTo>
                      <a:pt x="0" y="0"/>
                    </a:lnTo>
                    <a:lnTo>
                      <a:pt x="0" y="800"/>
                    </a:lnTo>
                    <a:lnTo>
                      <a:pt x="0" y="1600"/>
                    </a:lnTo>
                    <a:lnTo>
                      <a:pt x="0" y="2400"/>
                    </a:lnTo>
                    <a:lnTo>
                      <a:pt x="0" y="3200"/>
                    </a:lnTo>
                    <a:lnTo>
                      <a:pt x="0" y="4000"/>
                    </a:lnTo>
                    <a:lnTo>
                      <a:pt x="1029" y="4800"/>
                    </a:lnTo>
                    <a:lnTo>
                      <a:pt x="1029" y="5600"/>
                    </a:lnTo>
                    <a:lnTo>
                      <a:pt x="1029" y="6400"/>
                    </a:lnTo>
                    <a:lnTo>
                      <a:pt x="2057" y="7200"/>
                    </a:lnTo>
                    <a:lnTo>
                      <a:pt x="2057" y="8000"/>
                    </a:lnTo>
                    <a:lnTo>
                      <a:pt x="2057" y="8800"/>
                    </a:lnTo>
                    <a:lnTo>
                      <a:pt x="3086" y="8800"/>
                    </a:lnTo>
                    <a:lnTo>
                      <a:pt x="4114" y="9600"/>
                    </a:lnTo>
                    <a:lnTo>
                      <a:pt x="4114" y="10400"/>
                    </a:lnTo>
                    <a:lnTo>
                      <a:pt x="5143" y="11200"/>
                    </a:lnTo>
                    <a:lnTo>
                      <a:pt x="5143" y="12000"/>
                    </a:lnTo>
                    <a:lnTo>
                      <a:pt x="7200" y="12800"/>
                    </a:lnTo>
                    <a:lnTo>
                      <a:pt x="8229" y="14400"/>
                    </a:lnTo>
                    <a:lnTo>
                      <a:pt x="9257" y="15200"/>
                    </a:lnTo>
                    <a:lnTo>
                      <a:pt x="11314" y="16000"/>
                    </a:lnTo>
                    <a:lnTo>
                      <a:pt x="12343" y="17600"/>
                    </a:lnTo>
                    <a:lnTo>
                      <a:pt x="14400" y="18400"/>
                    </a:lnTo>
                    <a:lnTo>
                      <a:pt x="15429" y="20000"/>
                    </a:lnTo>
                    <a:lnTo>
                      <a:pt x="17486" y="21600"/>
                    </a:lnTo>
                    <a:lnTo>
                      <a:pt x="17486" y="21600"/>
                    </a:lnTo>
                    <a:lnTo>
                      <a:pt x="21600" y="18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90" name="Shape 5590"/>
              <p:cNvSpPr/>
              <p:nvPr/>
            </p:nvSpPr>
            <p:spPr>
              <a:xfrm>
                <a:off x="915987" y="654050"/>
                <a:ext cx="19051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19872"/>
                    </a:lnTo>
                    <a:lnTo>
                      <a:pt x="21600" y="19008"/>
                    </a:lnTo>
                    <a:lnTo>
                      <a:pt x="21600" y="17280"/>
                    </a:lnTo>
                    <a:lnTo>
                      <a:pt x="21600" y="16416"/>
                    </a:lnTo>
                    <a:lnTo>
                      <a:pt x="21600" y="14688"/>
                    </a:lnTo>
                    <a:lnTo>
                      <a:pt x="21600" y="13824"/>
                    </a:lnTo>
                    <a:lnTo>
                      <a:pt x="21600" y="12960"/>
                    </a:lnTo>
                    <a:lnTo>
                      <a:pt x="21600" y="12096"/>
                    </a:lnTo>
                    <a:lnTo>
                      <a:pt x="19800" y="12096"/>
                    </a:lnTo>
                    <a:lnTo>
                      <a:pt x="19800" y="11232"/>
                    </a:lnTo>
                    <a:lnTo>
                      <a:pt x="19800" y="10368"/>
                    </a:lnTo>
                    <a:lnTo>
                      <a:pt x="19800" y="9504"/>
                    </a:lnTo>
                    <a:lnTo>
                      <a:pt x="19800" y="8640"/>
                    </a:lnTo>
                    <a:lnTo>
                      <a:pt x="18000" y="8640"/>
                    </a:lnTo>
                    <a:lnTo>
                      <a:pt x="18000" y="7776"/>
                    </a:lnTo>
                    <a:lnTo>
                      <a:pt x="18000" y="6912"/>
                    </a:lnTo>
                    <a:lnTo>
                      <a:pt x="16200" y="6048"/>
                    </a:lnTo>
                    <a:lnTo>
                      <a:pt x="16200" y="5184"/>
                    </a:lnTo>
                    <a:lnTo>
                      <a:pt x="14400" y="5184"/>
                    </a:lnTo>
                    <a:lnTo>
                      <a:pt x="14400" y="4320"/>
                    </a:lnTo>
                    <a:lnTo>
                      <a:pt x="12600" y="3456"/>
                    </a:lnTo>
                    <a:lnTo>
                      <a:pt x="12600" y="2592"/>
                    </a:lnTo>
                    <a:lnTo>
                      <a:pt x="10800" y="1728"/>
                    </a:lnTo>
                    <a:lnTo>
                      <a:pt x="9000" y="1728"/>
                    </a:lnTo>
                    <a:lnTo>
                      <a:pt x="9000" y="864"/>
                    </a:lnTo>
                    <a:lnTo>
                      <a:pt x="7200" y="0"/>
                    </a:lnTo>
                    <a:lnTo>
                      <a:pt x="0" y="3456"/>
                    </a:lnTo>
                    <a:lnTo>
                      <a:pt x="0" y="3456"/>
                    </a:lnTo>
                    <a:lnTo>
                      <a:pt x="1800" y="4320"/>
                    </a:lnTo>
                    <a:lnTo>
                      <a:pt x="3600" y="5184"/>
                    </a:lnTo>
                    <a:lnTo>
                      <a:pt x="3600" y="5184"/>
                    </a:lnTo>
                    <a:lnTo>
                      <a:pt x="5400" y="6048"/>
                    </a:lnTo>
                    <a:lnTo>
                      <a:pt x="5400" y="6912"/>
                    </a:lnTo>
                    <a:lnTo>
                      <a:pt x="5400" y="6912"/>
                    </a:lnTo>
                    <a:lnTo>
                      <a:pt x="7200" y="7776"/>
                    </a:lnTo>
                    <a:lnTo>
                      <a:pt x="7200" y="8640"/>
                    </a:lnTo>
                    <a:lnTo>
                      <a:pt x="9000" y="8640"/>
                    </a:lnTo>
                    <a:lnTo>
                      <a:pt x="9000" y="9504"/>
                    </a:lnTo>
                    <a:lnTo>
                      <a:pt x="9000" y="10368"/>
                    </a:lnTo>
                    <a:lnTo>
                      <a:pt x="9000" y="10368"/>
                    </a:lnTo>
                    <a:lnTo>
                      <a:pt x="10800" y="11232"/>
                    </a:lnTo>
                    <a:lnTo>
                      <a:pt x="10800" y="12096"/>
                    </a:lnTo>
                    <a:lnTo>
                      <a:pt x="10800" y="12096"/>
                    </a:lnTo>
                    <a:lnTo>
                      <a:pt x="10800" y="12960"/>
                    </a:lnTo>
                    <a:lnTo>
                      <a:pt x="10800" y="12960"/>
                    </a:lnTo>
                    <a:lnTo>
                      <a:pt x="12600" y="13824"/>
                    </a:lnTo>
                    <a:lnTo>
                      <a:pt x="12600" y="14688"/>
                    </a:lnTo>
                    <a:lnTo>
                      <a:pt x="12600" y="15552"/>
                    </a:lnTo>
                    <a:lnTo>
                      <a:pt x="12600" y="16416"/>
                    </a:lnTo>
                    <a:lnTo>
                      <a:pt x="12600" y="18144"/>
                    </a:lnTo>
                    <a:lnTo>
                      <a:pt x="12600" y="19008"/>
                    </a:lnTo>
                    <a:lnTo>
                      <a:pt x="12600" y="19872"/>
                    </a:lnTo>
                    <a:lnTo>
                      <a:pt x="12600" y="21600"/>
                    </a:lnTo>
                    <a:lnTo>
                      <a:pt x="12600" y="216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91" name="Shape 5591"/>
              <p:cNvSpPr/>
              <p:nvPr/>
            </p:nvSpPr>
            <p:spPr>
              <a:xfrm>
                <a:off x="909637" y="693737"/>
                <a:ext cx="25401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400" y="21600"/>
                    </a:moveTo>
                    <a:lnTo>
                      <a:pt x="5400" y="21600"/>
                    </a:lnTo>
                    <a:lnTo>
                      <a:pt x="8100" y="18900"/>
                    </a:lnTo>
                    <a:lnTo>
                      <a:pt x="10800" y="16200"/>
                    </a:lnTo>
                    <a:lnTo>
                      <a:pt x="12150" y="15300"/>
                    </a:lnTo>
                    <a:lnTo>
                      <a:pt x="13500" y="14400"/>
                    </a:lnTo>
                    <a:lnTo>
                      <a:pt x="14850" y="12600"/>
                    </a:lnTo>
                    <a:lnTo>
                      <a:pt x="16200" y="11700"/>
                    </a:lnTo>
                    <a:lnTo>
                      <a:pt x="17550" y="9900"/>
                    </a:lnTo>
                    <a:lnTo>
                      <a:pt x="18900" y="9000"/>
                    </a:lnTo>
                    <a:lnTo>
                      <a:pt x="18900" y="8100"/>
                    </a:lnTo>
                    <a:lnTo>
                      <a:pt x="18900" y="7200"/>
                    </a:lnTo>
                    <a:lnTo>
                      <a:pt x="20250" y="6300"/>
                    </a:lnTo>
                    <a:lnTo>
                      <a:pt x="20250" y="6300"/>
                    </a:lnTo>
                    <a:lnTo>
                      <a:pt x="20250" y="5400"/>
                    </a:lnTo>
                    <a:lnTo>
                      <a:pt x="20250" y="4500"/>
                    </a:lnTo>
                    <a:lnTo>
                      <a:pt x="21600" y="3600"/>
                    </a:lnTo>
                    <a:lnTo>
                      <a:pt x="21600" y="2700"/>
                    </a:lnTo>
                    <a:lnTo>
                      <a:pt x="21600" y="2700"/>
                    </a:lnTo>
                    <a:lnTo>
                      <a:pt x="21600" y="1800"/>
                    </a:lnTo>
                    <a:lnTo>
                      <a:pt x="21600" y="900"/>
                    </a:lnTo>
                    <a:lnTo>
                      <a:pt x="21600" y="0"/>
                    </a:lnTo>
                    <a:lnTo>
                      <a:pt x="14850" y="0"/>
                    </a:lnTo>
                    <a:lnTo>
                      <a:pt x="14850" y="0"/>
                    </a:lnTo>
                    <a:lnTo>
                      <a:pt x="14850" y="900"/>
                    </a:lnTo>
                    <a:lnTo>
                      <a:pt x="14850" y="1800"/>
                    </a:lnTo>
                    <a:lnTo>
                      <a:pt x="14850" y="1800"/>
                    </a:lnTo>
                    <a:lnTo>
                      <a:pt x="14850" y="2700"/>
                    </a:lnTo>
                    <a:lnTo>
                      <a:pt x="13500" y="3600"/>
                    </a:lnTo>
                    <a:lnTo>
                      <a:pt x="13500" y="3600"/>
                    </a:lnTo>
                    <a:lnTo>
                      <a:pt x="13500" y="4500"/>
                    </a:lnTo>
                    <a:lnTo>
                      <a:pt x="13500" y="4500"/>
                    </a:lnTo>
                    <a:lnTo>
                      <a:pt x="12150" y="5400"/>
                    </a:lnTo>
                    <a:lnTo>
                      <a:pt x="12150" y="6300"/>
                    </a:lnTo>
                    <a:lnTo>
                      <a:pt x="12150" y="6300"/>
                    </a:lnTo>
                    <a:lnTo>
                      <a:pt x="10800" y="8100"/>
                    </a:lnTo>
                    <a:lnTo>
                      <a:pt x="9450" y="9000"/>
                    </a:lnTo>
                    <a:lnTo>
                      <a:pt x="9450" y="9900"/>
                    </a:lnTo>
                    <a:lnTo>
                      <a:pt x="8100" y="11700"/>
                    </a:lnTo>
                    <a:lnTo>
                      <a:pt x="6750" y="12600"/>
                    </a:lnTo>
                    <a:lnTo>
                      <a:pt x="5400" y="13500"/>
                    </a:lnTo>
                    <a:lnTo>
                      <a:pt x="2700" y="16200"/>
                    </a:lnTo>
                    <a:lnTo>
                      <a:pt x="0" y="18900"/>
                    </a:lnTo>
                    <a:lnTo>
                      <a:pt x="0" y="18900"/>
                    </a:lnTo>
                    <a:lnTo>
                      <a:pt x="54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92" name="Shape 5592"/>
              <p:cNvSpPr/>
              <p:nvPr/>
            </p:nvSpPr>
            <p:spPr>
              <a:xfrm>
                <a:off x="895350" y="727075"/>
                <a:ext cx="2063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969" y="21600"/>
                    </a:moveTo>
                    <a:lnTo>
                      <a:pt x="9969" y="21600"/>
                    </a:lnTo>
                    <a:lnTo>
                      <a:pt x="9969" y="20661"/>
                    </a:lnTo>
                    <a:lnTo>
                      <a:pt x="9969" y="19722"/>
                    </a:lnTo>
                    <a:lnTo>
                      <a:pt x="9969" y="18783"/>
                    </a:lnTo>
                    <a:lnTo>
                      <a:pt x="9969" y="16904"/>
                    </a:lnTo>
                    <a:lnTo>
                      <a:pt x="9969" y="15965"/>
                    </a:lnTo>
                    <a:lnTo>
                      <a:pt x="11631" y="15026"/>
                    </a:lnTo>
                    <a:lnTo>
                      <a:pt x="11631" y="14087"/>
                    </a:lnTo>
                    <a:lnTo>
                      <a:pt x="11631" y="13148"/>
                    </a:lnTo>
                    <a:lnTo>
                      <a:pt x="13292" y="11270"/>
                    </a:lnTo>
                    <a:lnTo>
                      <a:pt x="13292" y="10330"/>
                    </a:lnTo>
                    <a:lnTo>
                      <a:pt x="14954" y="9391"/>
                    </a:lnTo>
                    <a:lnTo>
                      <a:pt x="14954" y="7513"/>
                    </a:lnTo>
                    <a:lnTo>
                      <a:pt x="16615" y="7513"/>
                    </a:lnTo>
                    <a:lnTo>
                      <a:pt x="16615" y="6574"/>
                    </a:lnTo>
                    <a:lnTo>
                      <a:pt x="16615" y="5635"/>
                    </a:lnTo>
                    <a:lnTo>
                      <a:pt x="18277" y="5635"/>
                    </a:lnTo>
                    <a:lnTo>
                      <a:pt x="18277" y="4696"/>
                    </a:lnTo>
                    <a:lnTo>
                      <a:pt x="19938" y="3757"/>
                    </a:lnTo>
                    <a:lnTo>
                      <a:pt x="19938" y="3757"/>
                    </a:lnTo>
                    <a:lnTo>
                      <a:pt x="21600" y="2817"/>
                    </a:lnTo>
                    <a:lnTo>
                      <a:pt x="14954" y="0"/>
                    </a:lnTo>
                    <a:lnTo>
                      <a:pt x="13292" y="939"/>
                    </a:lnTo>
                    <a:lnTo>
                      <a:pt x="11631" y="939"/>
                    </a:lnTo>
                    <a:lnTo>
                      <a:pt x="11631" y="1878"/>
                    </a:lnTo>
                    <a:lnTo>
                      <a:pt x="9969" y="2817"/>
                    </a:lnTo>
                    <a:lnTo>
                      <a:pt x="9969" y="3757"/>
                    </a:lnTo>
                    <a:lnTo>
                      <a:pt x="9969" y="3757"/>
                    </a:lnTo>
                    <a:lnTo>
                      <a:pt x="8308" y="4696"/>
                    </a:lnTo>
                    <a:lnTo>
                      <a:pt x="8308" y="5635"/>
                    </a:lnTo>
                    <a:lnTo>
                      <a:pt x="6646" y="6574"/>
                    </a:lnTo>
                    <a:lnTo>
                      <a:pt x="4985" y="8452"/>
                    </a:lnTo>
                    <a:lnTo>
                      <a:pt x="4985" y="9391"/>
                    </a:lnTo>
                    <a:lnTo>
                      <a:pt x="3323" y="11270"/>
                    </a:lnTo>
                    <a:lnTo>
                      <a:pt x="3323" y="12209"/>
                    </a:lnTo>
                    <a:lnTo>
                      <a:pt x="1662" y="14087"/>
                    </a:lnTo>
                    <a:lnTo>
                      <a:pt x="1662" y="15026"/>
                    </a:lnTo>
                    <a:lnTo>
                      <a:pt x="1662" y="16904"/>
                    </a:lnTo>
                    <a:lnTo>
                      <a:pt x="1662" y="17843"/>
                    </a:lnTo>
                    <a:lnTo>
                      <a:pt x="0" y="18783"/>
                    </a:lnTo>
                    <a:lnTo>
                      <a:pt x="0" y="20661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9969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93" name="Shape 5593"/>
              <p:cNvSpPr/>
              <p:nvPr/>
            </p:nvSpPr>
            <p:spPr>
              <a:xfrm>
                <a:off x="895350" y="763587"/>
                <a:ext cx="15875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440" y="21600"/>
                    </a:moveTo>
                    <a:lnTo>
                      <a:pt x="21600" y="20571"/>
                    </a:lnTo>
                    <a:lnTo>
                      <a:pt x="21600" y="19543"/>
                    </a:lnTo>
                    <a:lnTo>
                      <a:pt x="21600" y="18514"/>
                    </a:lnTo>
                    <a:lnTo>
                      <a:pt x="19440" y="17486"/>
                    </a:lnTo>
                    <a:lnTo>
                      <a:pt x="19440" y="17486"/>
                    </a:lnTo>
                    <a:lnTo>
                      <a:pt x="19440" y="16457"/>
                    </a:lnTo>
                    <a:lnTo>
                      <a:pt x="19440" y="15429"/>
                    </a:lnTo>
                    <a:lnTo>
                      <a:pt x="19440" y="15429"/>
                    </a:lnTo>
                    <a:lnTo>
                      <a:pt x="19440" y="13371"/>
                    </a:lnTo>
                    <a:lnTo>
                      <a:pt x="17280" y="12343"/>
                    </a:lnTo>
                    <a:lnTo>
                      <a:pt x="17280" y="10286"/>
                    </a:lnTo>
                    <a:lnTo>
                      <a:pt x="15120" y="9257"/>
                    </a:lnTo>
                    <a:lnTo>
                      <a:pt x="15120" y="8229"/>
                    </a:lnTo>
                    <a:lnTo>
                      <a:pt x="15120" y="7200"/>
                    </a:lnTo>
                    <a:lnTo>
                      <a:pt x="12960" y="6171"/>
                    </a:lnTo>
                    <a:lnTo>
                      <a:pt x="12960" y="4114"/>
                    </a:lnTo>
                    <a:lnTo>
                      <a:pt x="12960" y="4114"/>
                    </a:lnTo>
                    <a:lnTo>
                      <a:pt x="12960" y="3086"/>
                    </a:lnTo>
                    <a:lnTo>
                      <a:pt x="12960" y="3086"/>
                    </a:lnTo>
                    <a:lnTo>
                      <a:pt x="12960" y="2057"/>
                    </a:lnTo>
                    <a:lnTo>
                      <a:pt x="12960" y="2057"/>
                    </a:lnTo>
                    <a:lnTo>
                      <a:pt x="12960" y="1029"/>
                    </a:lnTo>
                    <a:lnTo>
                      <a:pt x="12960" y="1029"/>
                    </a:lnTo>
                    <a:lnTo>
                      <a:pt x="12960" y="0"/>
                    </a:lnTo>
                    <a:lnTo>
                      <a:pt x="0" y="0"/>
                    </a:lnTo>
                    <a:lnTo>
                      <a:pt x="0" y="1029"/>
                    </a:lnTo>
                    <a:lnTo>
                      <a:pt x="0" y="1029"/>
                    </a:lnTo>
                    <a:lnTo>
                      <a:pt x="0" y="2057"/>
                    </a:lnTo>
                    <a:lnTo>
                      <a:pt x="0" y="3086"/>
                    </a:lnTo>
                    <a:lnTo>
                      <a:pt x="0" y="4114"/>
                    </a:lnTo>
                    <a:lnTo>
                      <a:pt x="0" y="4114"/>
                    </a:lnTo>
                    <a:lnTo>
                      <a:pt x="2160" y="5143"/>
                    </a:lnTo>
                    <a:lnTo>
                      <a:pt x="2160" y="6171"/>
                    </a:lnTo>
                    <a:lnTo>
                      <a:pt x="2160" y="7200"/>
                    </a:lnTo>
                    <a:lnTo>
                      <a:pt x="2160" y="8229"/>
                    </a:lnTo>
                    <a:lnTo>
                      <a:pt x="4320" y="10286"/>
                    </a:lnTo>
                    <a:lnTo>
                      <a:pt x="4320" y="11314"/>
                    </a:lnTo>
                    <a:lnTo>
                      <a:pt x="6480" y="12343"/>
                    </a:lnTo>
                    <a:lnTo>
                      <a:pt x="6480" y="13371"/>
                    </a:lnTo>
                    <a:lnTo>
                      <a:pt x="8640" y="15429"/>
                    </a:lnTo>
                    <a:lnTo>
                      <a:pt x="8640" y="16457"/>
                    </a:lnTo>
                    <a:lnTo>
                      <a:pt x="8640" y="16457"/>
                    </a:lnTo>
                    <a:lnTo>
                      <a:pt x="8640" y="17486"/>
                    </a:lnTo>
                    <a:lnTo>
                      <a:pt x="8640" y="17486"/>
                    </a:lnTo>
                    <a:lnTo>
                      <a:pt x="8640" y="18514"/>
                    </a:lnTo>
                    <a:lnTo>
                      <a:pt x="8640" y="18514"/>
                    </a:lnTo>
                    <a:lnTo>
                      <a:pt x="8640" y="19543"/>
                    </a:lnTo>
                    <a:lnTo>
                      <a:pt x="8640" y="19543"/>
                    </a:lnTo>
                    <a:lnTo>
                      <a:pt x="8640" y="20571"/>
                    </a:lnTo>
                    <a:lnTo>
                      <a:pt x="1944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94" name="Shape 5594"/>
              <p:cNvSpPr/>
              <p:nvPr/>
            </p:nvSpPr>
            <p:spPr>
              <a:xfrm>
                <a:off x="612775" y="25400"/>
                <a:ext cx="66675" cy="920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21600" y="14897"/>
                    </a:lnTo>
                    <a:lnTo>
                      <a:pt x="21600" y="14897"/>
                    </a:lnTo>
                    <a:lnTo>
                      <a:pt x="21600" y="14897"/>
                    </a:lnTo>
                    <a:lnTo>
                      <a:pt x="21600" y="14897"/>
                    </a:lnTo>
                    <a:lnTo>
                      <a:pt x="21086" y="14897"/>
                    </a:lnTo>
                    <a:lnTo>
                      <a:pt x="21086" y="14897"/>
                    </a:lnTo>
                    <a:lnTo>
                      <a:pt x="21086" y="14897"/>
                    </a:lnTo>
                    <a:lnTo>
                      <a:pt x="21086" y="14897"/>
                    </a:lnTo>
                    <a:lnTo>
                      <a:pt x="21086" y="14897"/>
                    </a:lnTo>
                    <a:lnTo>
                      <a:pt x="20571" y="14897"/>
                    </a:lnTo>
                    <a:lnTo>
                      <a:pt x="20571" y="14897"/>
                    </a:lnTo>
                    <a:lnTo>
                      <a:pt x="20571" y="14897"/>
                    </a:lnTo>
                    <a:lnTo>
                      <a:pt x="20571" y="14897"/>
                    </a:lnTo>
                    <a:lnTo>
                      <a:pt x="20571" y="14897"/>
                    </a:lnTo>
                    <a:lnTo>
                      <a:pt x="20057" y="14897"/>
                    </a:lnTo>
                    <a:lnTo>
                      <a:pt x="20057" y="14897"/>
                    </a:lnTo>
                    <a:lnTo>
                      <a:pt x="20057" y="14897"/>
                    </a:lnTo>
                    <a:lnTo>
                      <a:pt x="20057" y="14897"/>
                    </a:lnTo>
                    <a:lnTo>
                      <a:pt x="20057" y="14897"/>
                    </a:lnTo>
                    <a:lnTo>
                      <a:pt x="19543" y="14897"/>
                    </a:lnTo>
                    <a:lnTo>
                      <a:pt x="19543" y="14897"/>
                    </a:lnTo>
                    <a:lnTo>
                      <a:pt x="19543" y="14897"/>
                    </a:lnTo>
                    <a:lnTo>
                      <a:pt x="19543" y="14897"/>
                    </a:lnTo>
                    <a:lnTo>
                      <a:pt x="19543" y="14897"/>
                    </a:lnTo>
                    <a:lnTo>
                      <a:pt x="19029" y="14897"/>
                    </a:lnTo>
                    <a:lnTo>
                      <a:pt x="19029" y="14897"/>
                    </a:lnTo>
                    <a:lnTo>
                      <a:pt x="19029" y="14897"/>
                    </a:lnTo>
                    <a:lnTo>
                      <a:pt x="19029" y="14897"/>
                    </a:lnTo>
                    <a:lnTo>
                      <a:pt x="19029" y="14897"/>
                    </a:lnTo>
                    <a:lnTo>
                      <a:pt x="19029" y="14897"/>
                    </a:lnTo>
                    <a:lnTo>
                      <a:pt x="18514" y="14897"/>
                    </a:lnTo>
                    <a:lnTo>
                      <a:pt x="18514" y="14897"/>
                    </a:lnTo>
                    <a:lnTo>
                      <a:pt x="18514" y="14897"/>
                    </a:lnTo>
                    <a:lnTo>
                      <a:pt x="18514" y="14897"/>
                    </a:lnTo>
                    <a:lnTo>
                      <a:pt x="18000" y="14897"/>
                    </a:lnTo>
                    <a:lnTo>
                      <a:pt x="18000" y="14897"/>
                    </a:lnTo>
                    <a:lnTo>
                      <a:pt x="18000" y="14897"/>
                    </a:lnTo>
                    <a:lnTo>
                      <a:pt x="18000" y="14897"/>
                    </a:lnTo>
                    <a:lnTo>
                      <a:pt x="18000" y="14897"/>
                    </a:lnTo>
                    <a:lnTo>
                      <a:pt x="18000" y="14897"/>
                    </a:lnTo>
                    <a:lnTo>
                      <a:pt x="17486" y="14897"/>
                    </a:lnTo>
                    <a:lnTo>
                      <a:pt x="17486" y="14897"/>
                    </a:lnTo>
                    <a:lnTo>
                      <a:pt x="17486" y="14897"/>
                    </a:lnTo>
                    <a:lnTo>
                      <a:pt x="17486" y="14897"/>
                    </a:lnTo>
                    <a:lnTo>
                      <a:pt x="17486" y="14897"/>
                    </a:lnTo>
                    <a:lnTo>
                      <a:pt x="16971" y="14897"/>
                    </a:lnTo>
                    <a:lnTo>
                      <a:pt x="16971" y="14897"/>
                    </a:lnTo>
                    <a:lnTo>
                      <a:pt x="16971" y="14897"/>
                    </a:lnTo>
                    <a:lnTo>
                      <a:pt x="16971" y="14897"/>
                    </a:lnTo>
                    <a:lnTo>
                      <a:pt x="16971" y="14897"/>
                    </a:lnTo>
                    <a:lnTo>
                      <a:pt x="16457" y="14897"/>
                    </a:lnTo>
                    <a:lnTo>
                      <a:pt x="16457" y="14897"/>
                    </a:lnTo>
                    <a:lnTo>
                      <a:pt x="16457" y="14897"/>
                    </a:lnTo>
                    <a:lnTo>
                      <a:pt x="16457" y="14897"/>
                    </a:lnTo>
                    <a:lnTo>
                      <a:pt x="16457" y="14897"/>
                    </a:lnTo>
                    <a:lnTo>
                      <a:pt x="16457" y="14897"/>
                    </a:lnTo>
                    <a:lnTo>
                      <a:pt x="15943" y="14897"/>
                    </a:lnTo>
                    <a:lnTo>
                      <a:pt x="15943" y="14897"/>
                    </a:lnTo>
                    <a:lnTo>
                      <a:pt x="15943" y="14897"/>
                    </a:lnTo>
                    <a:lnTo>
                      <a:pt x="15943" y="14897"/>
                    </a:lnTo>
                    <a:lnTo>
                      <a:pt x="15943" y="14897"/>
                    </a:lnTo>
                    <a:lnTo>
                      <a:pt x="15429" y="14897"/>
                    </a:lnTo>
                    <a:lnTo>
                      <a:pt x="15429" y="14897"/>
                    </a:lnTo>
                    <a:lnTo>
                      <a:pt x="15429" y="14897"/>
                    </a:lnTo>
                    <a:lnTo>
                      <a:pt x="15429" y="14897"/>
                    </a:lnTo>
                    <a:lnTo>
                      <a:pt x="15429" y="14897"/>
                    </a:lnTo>
                    <a:lnTo>
                      <a:pt x="15429" y="14897"/>
                    </a:lnTo>
                    <a:lnTo>
                      <a:pt x="14914" y="14897"/>
                    </a:lnTo>
                    <a:lnTo>
                      <a:pt x="14914" y="14897"/>
                    </a:lnTo>
                    <a:lnTo>
                      <a:pt x="14914" y="14897"/>
                    </a:lnTo>
                    <a:lnTo>
                      <a:pt x="14914" y="15269"/>
                    </a:lnTo>
                    <a:lnTo>
                      <a:pt x="14914" y="15269"/>
                    </a:lnTo>
                    <a:lnTo>
                      <a:pt x="14914" y="15269"/>
                    </a:lnTo>
                    <a:lnTo>
                      <a:pt x="14400" y="15269"/>
                    </a:lnTo>
                    <a:lnTo>
                      <a:pt x="14400" y="15269"/>
                    </a:lnTo>
                    <a:lnTo>
                      <a:pt x="14400" y="15269"/>
                    </a:lnTo>
                    <a:lnTo>
                      <a:pt x="14400" y="15269"/>
                    </a:lnTo>
                    <a:lnTo>
                      <a:pt x="13886" y="15269"/>
                    </a:lnTo>
                    <a:lnTo>
                      <a:pt x="13886" y="15269"/>
                    </a:lnTo>
                    <a:lnTo>
                      <a:pt x="13886" y="15269"/>
                    </a:lnTo>
                    <a:lnTo>
                      <a:pt x="13886" y="15269"/>
                    </a:lnTo>
                    <a:lnTo>
                      <a:pt x="13886" y="15269"/>
                    </a:lnTo>
                    <a:lnTo>
                      <a:pt x="13886" y="15269"/>
                    </a:lnTo>
                    <a:lnTo>
                      <a:pt x="13371" y="15269"/>
                    </a:lnTo>
                    <a:lnTo>
                      <a:pt x="13371" y="15269"/>
                    </a:lnTo>
                    <a:lnTo>
                      <a:pt x="13371" y="15269"/>
                    </a:lnTo>
                    <a:lnTo>
                      <a:pt x="13371" y="15269"/>
                    </a:lnTo>
                    <a:lnTo>
                      <a:pt x="13371" y="15269"/>
                    </a:lnTo>
                    <a:lnTo>
                      <a:pt x="13371" y="15269"/>
                    </a:lnTo>
                    <a:lnTo>
                      <a:pt x="13371" y="15269"/>
                    </a:lnTo>
                    <a:lnTo>
                      <a:pt x="12857" y="15269"/>
                    </a:lnTo>
                    <a:lnTo>
                      <a:pt x="12857" y="15269"/>
                    </a:lnTo>
                    <a:lnTo>
                      <a:pt x="12857" y="15641"/>
                    </a:lnTo>
                    <a:lnTo>
                      <a:pt x="12857" y="15641"/>
                    </a:lnTo>
                    <a:lnTo>
                      <a:pt x="12343" y="15641"/>
                    </a:lnTo>
                    <a:lnTo>
                      <a:pt x="12343" y="15641"/>
                    </a:lnTo>
                    <a:lnTo>
                      <a:pt x="12343" y="15641"/>
                    </a:lnTo>
                    <a:lnTo>
                      <a:pt x="12343" y="15641"/>
                    </a:lnTo>
                    <a:lnTo>
                      <a:pt x="12343" y="15641"/>
                    </a:lnTo>
                    <a:lnTo>
                      <a:pt x="12343" y="15641"/>
                    </a:lnTo>
                    <a:lnTo>
                      <a:pt x="12343" y="15641"/>
                    </a:lnTo>
                    <a:lnTo>
                      <a:pt x="11829" y="15641"/>
                    </a:lnTo>
                    <a:lnTo>
                      <a:pt x="11829" y="15641"/>
                    </a:lnTo>
                    <a:lnTo>
                      <a:pt x="11829" y="15641"/>
                    </a:lnTo>
                    <a:lnTo>
                      <a:pt x="11829" y="15641"/>
                    </a:lnTo>
                    <a:lnTo>
                      <a:pt x="11829" y="15641"/>
                    </a:lnTo>
                    <a:lnTo>
                      <a:pt x="11829" y="15641"/>
                    </a:lnTo>
                    <a:lnTo>
                      <a:pt x="11314" y="15641"/>
                    </a:lnTo>
                    <a:lnTo>
                      <a:pt x="11314" y="15641"/>
                    </a:lnTo>
                    <a:lnTo>
                      <a:pt x="11314" y="15641"/>
                    </a:lnTo>
                    <a:lnTo>
                      <a:pt x="11314" y="15641"/>
                    </a:lnTo>
                    <a:lnTo>
                      <a:pt x="11314" y="15641"/>
                    </a:lnTo>
                    <a:lnTo>
                      <a:pt x="10800" y="16014"/>
                    </a:lnTo>
                    <a:lnTo>
                      <a:pt x="10800" y="16014"/>
                    </a:lnTo>
                    <a:lnTo>
                      <a:pt x="10800" y="16014"/>
                    </a:lnTo>
                    <a:lnTo>
                      <a:pt x="10800" y="16014"/>
                    </a:lnTo>
                    <a:lnTo>
                      <a:pt x="10800" y="16014"/>
                    </a:lnTo>
                    <a:lnTo>
                      <a:pt x="10800" y="16014"/>
                    </a:lnTo>
                    <a:lnTo>
                      <a:pt x="10286" y="16014"/>
                    </a:lnTo>
                    <a:lnTo>
                      <a:pt x="10286" y="16014"/>
                    </a:lnTo>
                    <a:lnTo>
                      <a:pt x="10286" y="16014"/>
                    </a:lnTo>
                    <a:lnTo>
                      <a:pt x="10286" y="16014"/>
                    </a:lnTo>
                    <a:lnTo>
                      <a:pt x="10286" y="16014"/>
                    </a:lnTo>
                    <a:lnTo>
                      <a:pt x="10286" y="16014"/>
                    </a:lnTo>
                    <a:lnTo>
                      <a:pt x="10286" y="16014"/>
                    </a:lnTo>
                    <a:lnTo>
                      <a:pt x="9771" y="16014"/>
                    </a:lnTo>
                    <a:lnTo>
                      <a:pt x="9771" y="16014"/>
                    </a:lnTo>
                    <a:lnTo>
                      <a:pt x="9771" y="16014"/>
                    </a:lnTo>
                    <a:lnTo>
                      <a:pt x="9771" y="16014"/>
                    </a:lnTo>
                    <a:lnTo>
                      <a:pt x="9771" y="16386"/>
                    </a:lnTo>
                    <a:lnTo>
                      <a:pt x="9257" y="16386"/>
                    </a:lnTo>
                    <a:lnTo>
                      <a:pt x="9257" y="16386"/>
                    </a:lnTo>
                    <a:lnTo>
                      <a:pt x="9257" y="16386"/>
                    </a:lnTo>
                    <a:lnTo>
                      <a:pt x="9257" y="16386"/>
                    </a:lnTo>
                    <a:lnTo>
                      <a:pt x="9257" y="16386"/>
                    </a:lnTo>
                    <a:lnTo>
                      <a:pt x="9257" y="16386"/>
                    </a:lnTo>
                    <a:lnTo>
                      <a:pt x="9257" y="16386"/>
                    </a:lnTo>
                    <a:lnTo>
                      <a:pt x="8743" y="16386"/>
                    </a:lnTo>
                    <a:lnTo>
                      <a:pt x="8743" y="16386"/>
                    </a:lnTo>
                    <a:lnTo>
                      <a:pt x="8743" y="16386"/>
                    </a:lnTo>
                    <a:lnTo>
                      <a:pt x="8743" y="16759"/>
                    </a:lnTo>
                    <a:lnTo>
                      <a:pt x="8743" y="16759"/>
                    </a:lnTo>
                    <a:lnTo>
                      <a:pt x="8743" y="16759"/>
                    </a:lnTo>
                    <a:lnTo>
                      <a:pt x="8229" y="16759"/>
                    </a:lnTo>
                    <a:lnTo>
                      <a:pt x="8229" y="16759"/>
                    </a:lnTo>
                    <a:lnTo>
                      <a:pt x="8229" y="16759"/>
                    </a:lnTo>
                    <a:lnTo>
                      <a:pt x="8229" y="16759"/>
                    </a:lnTo>
                    <a:lnTo>
                      <a:pt x="8229" y="16759"/>
                    </a:lnTo>
                    <a:lnTo>
                      <a:pt x="8229" y="16759"/>
                    </a:lnTo>
                    <a:lnTo>
                      <a:pt x="7714" y="16759"/>
                    </a:lnTo>
                    <a:lnTo>
                      <a:pt x="7714" y="16759"/>
                    </a:lnTo>
                    <a:lnTo>
                      <a:pt x="7714" y="16759"/>
                    </a:lnTo>
                    <a:lnTo>
                      <a:pt x="7714" y="16759"/>
                    </a:lnTo>
                    <a:lnTo>
                      <a:pt x="7714" y="16759"/>
                    </a:lnTo>
                    <a:lnTo>
                      <a:pt x="7714" y="17131"/>
                    </a:lnTo>
                    <a:lnTo>
                      <a:pt x="7200" y="17131"/>
                    </a:lnTo>
                    <a:lnTo>
                      <a:pt x="7200" y="17131"/>
                    </a:lnTo>
                    <a:lnTo>
                      <a:pt x="7200" y="17131"/>
                    </a:lnTo>
                    <a:lnTo>
                      <a:pt x="7200" y="17131"/>
                    </a:lnTo>
                    <a:lnTo>
                      <a:pt x="7200" y="17131"/>
                    </a:lnTo>
                    <a:lnTo>
                      <a:pt x="7200" y="17131"/>
                    </a:lnTo>
                    <a:lnTo>
                      <a:pt x="7200" y="17131"/>
                    </a:lnTo>
                    <a:lnTo>
                      <a:pt x="6686" y="17131"/>
                    </a:lnTo>
                    <a:lnTo>
                      <a:pt x="6686" y="17131"/>
                    </a:lnTo>
                    <a:lnTo>
                      <a:pt x="6686" y="17131"/>
                    </a:lnTo>
                    <a:lnTo>
                      <a:pt x="6686" y="17131"/>
                    </a:lnTo>
                    <a:lnTo>
                      <a:pt x="6686" y="17503"/>
                    </a:lnTo>
                    <a:lnTo>
                      <a:pt x="6686" y="17503"/>
                    </a:lnTo>
                    <a:lnTo>
                      <a:pt x="6171" y="17503"/>
                    </a:lnTo>
                    <a:lnTo>
                      <a:pt x="6171" y="17503"/>
                    </a:lnTo>
                    <a:lnTo>
                      <a:pt x="6171" y="17503"/>
                    </a:lnTo>
                    <a:lnTo>
                      <a:pt x="6171" y="17503"/>
                    </a:lnTo>
                    <a:lnTo>
                      <a:pt x="6171" y="17503"/>
                    </a:lnTo>
                    <a:lnTo>
                      <a:pt x="6171" y="17503"/>
                    </a:lnTo>
                    <a:lnTo>
                      <a:pt x="6171" y="17503"/>
                    </a:lnTo>
                    <a:lnTo>
                      <a:pt x="5657" y="17876"/>
                    </a:lnTo>
                    <a:lnTo>
                      <a:pt x="5657" y="17876"/>
                    </a:lnTo>
                    <a:lnTo>
                      <a:pt x="5657" y="17876"/>
                    </a:lnTo>
                    <a:lnTo>
                      <a:pt x="5657" y="17876"/>
                    </a:lnTo>
                    <a:lnTo>
                      <a:pt x="5657" y="17876"/>
                    </a:lnTo>
                    <a:lnTo>
                      <a:pt x="5657" y="17876"/>
                    </a:lnTo>
                    <a:lnTo>
                      <a:pt x="5657" y="17876"/>
                    </a:lnTo>
                    <a:lnTo>
                      <a:pt x="5143" y="17876"/>
                    </a:lnTo>
                    <a:lnTo>
                      <a:pt x="5143" y="17876"/>
                    </a:lnTo>
                    <a:lnTo>
                      <a:pt x="5143" y="17876"/>
                    </a:lnTo>
                    <a:lnTo>
                      <a:pt x="5143" y="18248"/>
                    </a:lnTo>
                    <a:lnTo>
                      <a:pt x="5143" y="18248"/>
                    </a:lnTo>
                    <a:lnTo>
                      <a:pt x="5143" y="18248"/>
                    </a:lnTo>
                    <a:lnTo>
                      <a:pt x="4629" y="18248"/>
                    </a:lnTo>
                    <a:lnTo>
                      <a:pt x="4629" y="18248"/>
                    </a:lnTo>
                    <a:lnTo>
                      <a:pt x="4629" y="18248"/>
                    </a:lnTo>
                    <a:lnTo>
                      <a:pt x="4629" y="18248"/>
                    </a:lnTo>
                    <a:lnTo>
                      <a:pt x="4629" y="18248"/>
                    </a:lnTo>
                    <a:lnTo>
                      <a:pt x="4629" y="18248"/>
                    </a:lnTo>
                    <a:lnTo>
                      <a:pt x="4629" y="18248"/>
                    </a:lnTo>
                    <a:lnTo>
                      <a:pt x="4114" y="18621"/>
                    </a:lnTo>
                    <a:lnTo>
                      <a:pt x="4114" y="18621"/>
                    </a:lnTo>
                    <a:lnTo>
                      <a:pt x="4114" y="18621"/>
                    </a:lnTo>
                    <a:lnTo>
                      <a:pt x="4114" y="18621"/>
                    </a:lnTo>
                    <a:lnTo>
                      <a:pt x="4114" y="18621"/>
                    </a:lnTo>
                    <a:lnTo>
                      <a:pt x="4114" y="18621"/>
                    </a:lnTo>
                    <a:lnTo>
                      <a:pt x="4114" y="18621"/>
                    </a:lnTo>
                    <a:lnTo>
                      <a:pt x="3600" y="18993"/>
                    </a:lnTo>
                    <a:lnTo>
                      <a:pt x="3600" y="18993"/>
                    </a:lnTo>
                    <a:lnTo>
                      <a:pt x="3600" y="18993"/>
                    </a:lnTo>
                    <a:lnTo>
                      <a:pt x="3600" y="18993"/>
                    </a:lnTo>
                    <a:lnTo>
                      <a:pt x="3600" y="18993"/>
                    </a:lnTo>
                    <a:lnTo>
                      <a:pt x="3600" y="18993"/>
                    </a:lnTo>
                    <a:lnTo>
                      <a:pt x="3086" y="18993"/>
                    </a:lnTo>
                    <a:lnTo>
                      <a:pt x="3086" y="18993"/>
                    </a:lnTo>
                    <a:lnTo>
                      <a:pt x="3086" y="18993"/>
                    </a:lnTo>
                    <a:lnTo>
                      <a:pt x="3086" y="19366"/>
                    </a:lnTo>
                    <a:lnTo>
                      <a:pt x="3086" y="19366"/>
                    </a:lnTo>
                    <a:lnTo>
                      <a:pt x="3086" y="19366"/>
                    </a:lnTo>
                    <a:lnTo>
                      <a:pt x="3086" y="19366"/>
                    </a:lnTo>
                    <a:lnTo>
                      <a:pt x="3086" y="19366"/>
                    </a:lnTo>
                    <a:lnTo>
                      <a:pt x="2571" y="19366"/>
                    </a:lnTo>
                    <a:lnTo>
                      <a:pt x="2571" y="19366"/>
                    </a:lnTo>
                    <a:lnTo>
                      <a:pt x="2571" y="19366"/>
                    </a:lnTo>
                    <a:lnTo>
                      <a:pt x="2571" y="19366"/>
                    </a:lnTo>
                    <a:lnTo>
                      <a:pt x="2571" y="19738"/>
                    </a:lnTo>
                    <a:lnTo>
                      <a:pt x="2571" y="19738"/>
                    </a:lnTo>
                    <a:lnTo>
                      <a:pt x="2571" y="19738"/>
                    </a:lnTo>
                    <a:lnTo>
                      <a:pt x="2057" y="19738"/>
                    </a:lnTo>
                    <a:lnTo>
                      <a:pt x="2057" y="19738"/>
                    </a:lnTo>
                    <a:lnTo>
                      <a:pt x="2057" y="19738"/>
                    </a:lnTo>
                    <a:lnTo>
                      <a:pt x="2057" y="20110"/>
                    </a:lnTo>
                    <a:lnTo>
                      <a:pt x="2057" y="20110"/>
                    </a:lnTo>
                    <a:lnTo>
                      <a:pt x="2057" y="20110"/>
                    </a:lnTo>
                    <a:lnTo>
                      <a:pt x="2057" y="20110"/>
                    </a:lnTo>
                    <a:lnTo>
                      <a:pt x="1543" y="20110"/>
                    </a:lnTo>
                    <a:lnTo>
                      <a:pt x="1543" y="20110"/>
                    </a:lnTo>
                    <a:lnTo>
                      <a:pt x="1543" y="20110"/>
                    </a:lnTo>
                    <a:lnTo>
                      <a:pt x="1543" y="20110"/>
                    </a:lnTo>
                    <a:lnTo>
                      <a:pt x="1543" y="20483"/>
                    </a:lnTo>
                    <a:lnTo>
                      <a:pt x="1543" y="20483"/>
                    </a:lnTo>
                    <a:lnTo>
                      <a:pt x="1543" y="20483"/>
                    </a:lnTo>
                    <a:lnTo>
                      <a:pt x="1543" y="20483"/>
                    </a:lnTo>
                    <a:lnTo>
                      <a:pt x="1029" y="20483"/>
                    </a:lnTo>
                    <a:lnTo>
                      <a:pt x="1029" y="20483"/>
                    </a:lnTo>
                    <a:lnTo>
                      <a:pt x="1029" y="20483"/>
                    </a:lnTo>
                    <a:lnTo>
                      <a:pt x="1029" y="20483"/>
                    </a:lnTo>
                    <a:lnTo>
                      <a:pt x="1029" y="20855"/>
                    </a:lnTo>
                    <a:lnTo>
                      <a:pt x="1029" y="20855"/>
                    </a:lnTo>
                    <a:lnTo>
                      <a:pt x="1029" y="20855"/>
                    </a:lnTo>
                    <a:lnTo>
                      <a:pt x="1029" y="20855"/>
                    </a:lnTo>
                    <a:lnTo>
                      <a:pt x="514" y="20855"/>
                    </a:lnTo>
                    <a:lnTo>
                      <a:pt x="514" y="20855"/>
                    </a:lnTo>
                    <a:lnTo>
                      <a:pt x="514" y="21228"/>
                    </a:lnTo>
                    <a:lnTo>
                      <a:pt x="514" y="21228"/>
                    </a:lnTo>
                    <a:lnTo>
                      <a:pt x="514" y="21228"/>
                    </a:lnTo>
                    <a:lnTo>
                      <a:pt x="514" y="21228"/>
                    </a:lnTo>
                    <a:lnTo>
                      <a:pt x="0" y="21228"/>
                    </a:lnTo>
                    <a:lnTo>
                      <a:pt x="0" y="21228"/>
                    </a:lnTo>
                    <a:lnTo>
                      <a:pt x="0" y="21228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95" name="Shape 5595"/>
              <p:cNvSpPr/>
              <p:nvPr/>
            </p:nvSpPr>
            <p:spPr>
              <a:xfrm>
                <a:off x="625475" y="61912"/>
                <a:ext cx="46038" cy="682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093"/>
                    </a:moveTo>
                    <a:lnTo>
                      <a:pt x="21600" y="20093"/>
                    </a:lnTo>
                    <a:lnTo>
                      <a:pt x="21600" y="20093"/>
                    </a:lnTo>
                    <a:lnTo>
                      <a:pt x="20855" y="19591"/>
                    </a:lnTo>
                    <a:lnTo>
                      <a:pt x="20855" y="18586"/>
                    </a:lnTo>
                    <a:lnTo>
                      <a:pt x="20110" y="18084"/>
                    </a:lnTo>
                    <a:lnTo>
                      <a:pt x="19366" y="17079"/>
                    </a:lnTo>
                    <a:lnTo>
                      <a:pt x="17876" y="15572"/>
                    </a:lnTo>
                    <a:lnTo>
                      <a:pt x="16386" y="14065"/>
                    </a:lnTo>
                    <a:lnTo>
                      <a:pt x="15641" y="12558"/>
                    </a:lnTo>
                    <a:lnTo>
                      <a:pt x="14152" y="11051"/>
                    </a:lnTo>
                    <a:lnTo>
                      <a:pt x="11917" y="9544"/>
                    </a:lnTo>
                    <a:lnTo>
                      <a:pt x="11172" y="8037"/>
                    </a:lnTo>
                    <a:lnTo>
                      <a:pt x="9683" y="6530"/>
                    </a:lnTo>
                    <a:lnTo>
                      <a:pt x="8193" y="5023"/>
                    </a:lnTo>
                    <a:lnTo>
                      <a:pt x="6703" y="4019"/>
                    </a:lnTo>
                    <a:lnTo>
                      <a:pt x="5959" y="2512"/>
                    </a:lnTo>
                    <a:lnTo>
                      <a:pt x="4469" y="1507"/>
                    </a:lnTo>
                    <a:lnTo>
                      <a:pt x="4469" y="1005"/>
                    </a:lnTo>
                    <a:lnTo>
                      <a:pt x="4469" y="1005"/>
                    </a:lnTo>
                    <a:lnTo>
                      <a:pt x="3724" y="502"/>
                    </a:lnTo>
                    <a:lnTo>
                      <a:pt x="3724" y="0"/>
                    </a:lnTo>
                    <a:lnTo>
                      <a:pt x="0" y="1005"/>
                    </a:lnTo>
                    <a:lnTo>
                      <a:pt x="0" y="1507"/>
                    </a:lnTo>
                    <a:lnTo>
                      <a:pt x="745" y="2009"/>
                    </a:lnTo>
                    <a:lnTo>
                      <a:pt x="745" y="2512"/>
                    </a:lnTo>
                    <a:lnTo>
                      <a:pt x="1490" y="3014"/>
                    </a:lnTo>
                    <a:lnTo>
                      <a:pt x="2234" y="4019"/>
                    </a:lnTo>
                    <a:lnTo>
                      <a:pt x="3724" y="5526"/>
                    </a:lnTo>
                    <a:lnTo>
                      <a:pt x="4469" y="6530"/>
                    </a:lnTo>
                    <a:lnTo>
                      <a:pt x="5959" y="8037"/>
                    </a:lnTo>
                    <a:lnTo>
                      <a:pt x="7448" y="9544"/>
                    </a:lnTo>
                    <a:lnTo>
                      <a:pt x="8938" y="11051"/>
                    </a:lnTo>
                    <a:lnTo>
                      <a:pt x="10428" y="12558"/>
                    </a:lnTo>
                    <a:lnTo>
                      <a:pt x="11917" y="14065"/>
                    </a:lnTo>
                    <a:lnTo>
                      <a:pt x="13407" y="15572"/>
                    </a:lnTo>
                    <a:lnTo>
                      <a:pt x="14152" y="17079"/>
                    </a:lnTo>
                    <a:lnTo>
                      <a:pt x="15641" y="18586"/>
                    </a:lnTo>
                    <a:lnTo>
                      <a:pt x="16386" y="19591"/>
                    </a:lnTo>
                    <a:lnTo>
                      <a:pt x="17131" y="20093"/>
                    </a:lnTo>
                    <a:lnTo>
                      <a:pt x="17876" y="20595"/>
                    </a:lnTo>
                    <a:lnTo>
                      <a:pt x="17876" y="21098"/>
                    </a:lnTo>
                    <a:lnTo>
                      <a:pt x="17876" y="21600"/>
                    </a:lnTo>
                    <a:lnTo>
                      <a:pt x="17876" y="21600"/>
                    </a:lnTo>
                    <a:lnTo>
                      <a:pt x="21600" y="2009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96" name="Shape 5596"/>
              <p:cNvSpPr/>
              <p:nvPr/>
            </p:nvSpPr>
            <p:spPr>
              <a:xfrm>
                <a:off x="663575" y="125412"/>
                <a:ext cx="14288" cy="444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200" y="21600"/>
                    </a:moveTo>
                    <a:lnTo>
                      <a:pt x="19200" y="21600"/>
                    </a:lnTo>
                    <a:lnTo>
                      <a:pt x="21600" y="20829"/>
                    </a:lnTo>
                    <a:lnTo>
                      <a:pt x="21600" y="20057"/>
                    </a:lnTo>
                    <a:lnTo>
                      <a:pt x="21600" y="19286"/>
                    </a:lnTo>
                    <a:lnTo>
                      <a:pt x="21600" y="18514"/>
                    </a:lnTo>
                    <a:lnTo>
                      <a:pt x="21600" y="18514"/>
                    </a:lnTo>
                    <a:lnTo>
                      <a:pt x="21600" y="17743"/>
                    </a:lnTo>
                    <a:lnTo>
                      <a:pt x="21600" y="16971"/>
                    </a:lnTo>
                    <a:lnTo>
                      <a:pt x="21600" y="16200"/>
                    </a:lnTo>
                    <a:lnTo>
                      <a:pt x="21600" y="15429"/>
                    </a:lnTo>
                    <a:lnTo>
                      <a:pt x="21600" y="14657"/>
                    </a:lnTo>
                    <a:lnTo>
                      <a:pt x="21600" y="13886"/>
                    </a:lnTo>
                    <a:lnTo>
                      <a:pt x="21600" y="13114"/>
                    </a:lnTo>
                    <a:lnTo>
                      <a:pt x="21600" y="12343"/>
                    </a:lnTo>
                    <a:lnTo>
                      <a:pt x="21600" y="10800"/>
                    </a:lnTo>
                    <a:lnTo>
                      <a:pt x="21600" y="9257"/>
                    </a:lnTo>
                    <a:lnTo>
                      <a:pt x="19200" y="8486"/>
                    </a:lnTo>
                    <a:lnTo>
                      <a:pt x="19200" y="6943"/>
                    </a:lnTo>
                    <a:lnTo>
                      <a:pt x="19200" y="5400"/>
                    </a:lnTo>
                    <a:lnTo>
                      <a:pt x="16800" y="3857"/>
                    </a:lnTo>
                    <a:lnTo>
                      <a:pt x="14400" y="3086"/>
                    </a:lnTo>
                    <a:lnTo>
                      <a:pt x="14400" y="1543"/>
                    </a:lnTo>
                    <a:lnTo>
                      <a:pt x="12000" y="0"/>
                    </a:lnTo>
                    <a:lnTo>
                      <a:pt x="0" y="2314"/>
                    </a:lnTo>
                    <a:lnTo>
                      <a:pt x="2400" y="3086"/>
                    </a:lnTo>
                    <a:lnTo>
                      <a:pt x="2400" y="3857"/>
                    </a:lnTo>
                    <a:lnTo>
                      <a:pt x="4800" y="5400"/>
                    </a:lnTo>
                    <a:lnTo>
                      <a:pt x="4800" y="6171"/>
                    </a:lnTo>
                    <a:lnTo>
                      <a:pt x="7200" y="7714"/>
                    </a:lnTo>
                    <a:lnTo>
                      <a:pt x="7200" y="9257"/>
                    </a:lnTo>
                    <a:lnTo>
                      <a:pt x="7200" y="10029"/>
                    </a:lnTo>
                    <a:lnTo>
                      <a:pt x="9600" y="11571"/>
                    </a:lnTo>
                    <a:lnTo>
                      <a:pt x="9600" y="12343"/>
                    </a:lnTo>
                    <a:lnTo>
                      <a:pt x="9600" y="13886"/>
                    </a:lnTo>
                    <a:lnTo>
                      <a:pt x="9600" y="13886"/>
                    </a:lnTo>
                    <a:lnTo>
                      <a:pt x="9600" y="14657"/>
                    </a:lnTo>
                    <a:lnTo>
                      <a:pt x="9600" y="15429"/>
                    </a:lnTo>
                    <a:lnTo>
                      <a:pt x="9600" y="16200"/>
                    </a:lnTo>
                    <a:lnTo>
                      <a:pt x="9600" y="16200"/>
                    </a:lnTo>
                    <a:lnTo>
                      <a:pt x="9600" y="16971"/>
                    </a:lnTo>
                    <a:lnTo>
                      <a:pt x="9600" y="17743"/>
                    </a:lnTo>
                    <a:lnTo>
                      <a:pt x="9600" y="18514"/>
                    </a:lnTo>
                    <a:lnTo>
                      <a:pt x="7200" y="18514"/>
                    </a:lnTo>
                    <a:lnTo>
                      <a:pt x="7200" y="19286"/>
                    </a:lnTo>
                    <a:lnTo>
                      <a:pt x="7200" y="20057"/>
                    </a:lnTo>
                    <a:lnTo>
                      <a:pt x="7200" y="20057"/>
                    </a:lnTo>
                    <a:lnTo>
                      <a:pt x="7200" y="20057"/>
                    </a:lnTo>
                    <a:lnTo>
                      <a:pt x="19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97" name="Shape 5597"/>
              <p:cNvSpPr/>
              <p:nvPr/>
            </p:nvSpPr>
            <p:spPr>
              <a:xfrm>
                <a:off x="663575" y="166687"/>
                <a:ext cx="12700" cy="444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20057"/>
                    </a:moveTo>
                    <a:lnTo>
                      <a:pt x="18900" y="20057"/>
                    </a:lnTo>
                    <a:lnTo>
                      <a:pt x="18900" y="19286"/>
                    </a:lnTo>
                    <a:lnTo>
                      <a:pt x="18900" y="19286"/>
                    </a:lnTo>
                    <a:lnTo>
                      <a:pt x="18900" y="18514"/>
                    </a:lnTo>
                    <a:lnTo>
                      <a:pt x="16200" y="18514"/>
                    </a:lnTo>
                    <a:lnTo>
                      <a:pt x="16200" y="17743"/>
                    </a:lnTo>
                    <a:lnTo>
                      <a:pt x="16200" y="16971"/>
                    </a:lnTo>
                    <a:lnTo>
                      <a:pt x="16200" y="16200"/>
                    </a:lnTo>
                    <a:lnTo>
                      <a:pt x="16200" y="16200"/>
                    </a:lnTo>
                    <a:lnTo>
                      <a:pt x="16200" y="15429"/>
                    </a:lnTo>
                    <a:lnTo>
                      <a:pt x="16200" y="14657"/>
                    </a:lnTo>
                    <a:lnTo>
                      <a:pt x="16200" y="13886"/>
                    </a:lnTo>
                    <a:lnTo>
                      <a:pt x="16200" y="13886"/>
                    </a:lnTo>
                    <a:lnTo>
                      <a:pt x="16200" y="12343"/>
                    </a:lnTo>
                    <a:lnTo>
                      <a:pt x="16200" y="11571"/>
                    </a:lnTo>
                    <a:lnTo>
                      <a:pt x="16200" y="10029"/>
                    </a:lnTo>
                    <a:lnTo>
                      <a:pt x="16200" y="8486"/>
                    </a:lnTo>
                    <a:lnTo>
                      <a:pt x="18900" y="7714"/>
                    </a:lnTo>
                    <a:lnTo>
                      <a:pt x="18900" y="6171"/>
                    </a:lnTo>
                    <a:lnTo>
                      <a:pt x="18900" y="4629"/>
                    </a:lnTo>
                    <a:lnTo>
                      <a:pt x="21600" y="3857"/>
                    </a:lnTo>
                    <a:lnTo>
                      <a:pt x="21600" y="2314"/>
                    </a:lnTo>
                    <a:lnTo>
                      <a:pt x="21600" y="1543"/>
                    </a:lnTo>
                    <a:lnTo>
                      <a:pt x="8100" y="0"/>
                    </a:lnTo>
                    <a:lnTo>
                      <a:pt x="8100" y="1543"/>
                    </a:lnTo>
                    <a:lnTo>
                      <a:pt x="5400" y="3086"/>
                    </a:lnTo>
                    <a:lnTo>
                      <a:pt x="5400" y="3857"/>
                    </a:lnTo>
                    <a:lnTo>
                      <a:pt x="2700" y="5400"/>
                    </a:lnTo>
                    <a:lnTo>
                      <a:pt x="2700" y="6943"/>
                    </a:lnTo>
                    <a:lnTo>
                      <a:pt x="2700" y="8486"/>
                    </a:lnTo>
                    <a:lnTo>
                      <a:pt x="2700" y="9257"/>
                    </a:lnTo>
                    <a:lnTo>
                      <a:pt x="2700" y="10800"/>
                    </a:lnTo>
                    <a:lnTo>
                      <a:pt x="0" y="12343"/>
                    </a:lnTo>
                    <a:lnTo>
                      <a:pt x="0" y="13886"/>
                    </a:lnTo>
                    <a:lnTo>
                      <a:pt x="0" y="14657"/>
                    </a:lnTo>
                    <a:lnTo>
                      <a:pt x="0" y="15429"/>
                    </a:lnTo>
                    <a:lnTo>
                      <a:pt x="2700" y="15429"/>
                    </a:lnTo>
                    <a:lnTo>
                      <a:pt x="2700" y="16200"/>
                    </a:lnTo>
                    <a:lnTo>
                      <a:pt x="2700" y="16971"/>
                    </a:lnTo>
                    <a:lnTo>
                      <a:pt x="2700" y="17743"/>
                    </a:lnTo>
                    <a:lnTo>
                      <a:pt x="2700" y="18514"/>
                    </a:lnTo>
                    <a:lnTo>
                      <a:pt x="2700" y="19286"/>
                    </a:lnTo>
                    <a:lnTo>
                      <a:pt x="2700" y="20057"/>
                    </a:lnTo>
                    <a:lnTo>
                      <a:pt x="5400" y="20057"/>
                    </a:lnTo>
                    <a:lnTo>
                      <a:pt x="5400" y="20829"/>
                    </a:lnTo>
                    <a:lnTo>
                      <a:pt x="5400" y="21600"/>
                    </a:lnTo>
                    <a:lnTo>
                      <a:pt x="5400" y="21600"/>
                    </a:lnTo>
                    <a:lnTo>
                      <a:pt x="18900" y="2005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98" name="Shape 5598"/>
              <p:cNvSpPr/>
              <p:nvPr/>
            </p:nvSpPr>
            <p:spPr>
              <a:xfrm>
                <a:off x="666750" y="207962"/>
                <a:ext cx="34925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429"/>
                    </a:moveTo>
                    <a:lnTo>
                      <a:pt x="21600" y="15429"/>
                    </a:lnTo>
                    <a:lnTo>
                      <a:pt x="20618" y="15429"/>
                    </a:lnTo>
                    <a:lnTo>
                      <a:pt x="19636" y="15429"/>
                    </a:lnTo>
                    <a:lnTo>
                      <a:pt x="18655" y="14400"/>
                    </a:lnTo>
                    <a:lnTo>
                      <a:pt x="17673" y="14400"/>
                    </a:lnTo>
                    <a:lnTo>
                      <a:pt x="16691" y="14400"/>
                    </a:lnTo>
                    <a:lnTo>
                      <a:pt x="16691" y="13371"/>
                    </a:lnTo>
                    <a:lnTo>
                      <a:pt x="15709" y="13371"/>
                    </a:lnTo>
                    <a:lnTo>
                      <a:pt x="14727" y="12343"/>
                    </a:lnTo>
                    <a:lnTo>
                      <a:pt x="14727" y="12343"/>
                    </a:lnTo>
                    <a:lnTo>
                      <a:pt x="13745" y="12343"/>
                    </a:lnTo>
                    <a:lnTo>
                      <a:pt x="12764" y="11314"/>
                    </a:lnTo>
                    <a:lnTo>
                      <a:pt x="12764" y="11314"/>
                    </a:lnTo>
                    <a:lnTo>
                      <a:pt x="11782" y="10286"/>
                    </a:lnTo>
                    <a:lnTo>
                      <a:pt x="11782" y="10286"/>
                    </a:lnTo>
                    <a:lnTo>
                      <a:pt x="10800" y="9257"/>
                    </a:lnTo>
                    <a:lnTo>
                      <a:pt x="10800" y="9257"/>
                    </a:lnTo>
                    <a:lnTo>
                      <a:pt x="9818" y="9257"/>
                    </a:lnTo>
                    <a:lnTo>
                      <a:pt x="9818" y="8229"/>
                    </a:lnTo>
                    <a:lnTo>
                      <a:pt x="8836" y="7200"/>
                    </a:lnTo>
                    <a:lnTo>
                      <a:pt x="8836" y="7200"/>
                    </a:lnTo>
                    <a:lnTo>
                      <a:pt x="8836" y="6171"/>
                    </a:lnTo>
                    <a:lnTo>
                      <a:pt x="7855" y="6171"/>
                    </a:lnTo>
                    <a:lnTo>
                      <a:pt x="7855" y="5143"/>
                    </a:lnTo>
                    <a:lnTo>
                      <a:pt x="7855" y="5143"/>
                    </a:lnTo>
                    <a:lnTo>
                      <a:pt x="6873" y="4114"/>
                    </a:lnTo>
                    <a:lnTo>
                      <a:pt x="5891" y="3086"/>
                    </a:lnTo>
                    <a:lnTo>
                      <a:pt x="5891" y="1029"/>
                    </a:lnTo>
                    <a:lnTo>
                      <a:pt x="4909" y="0"/>
                    </a:lnTo>
                    <a:lnTo>
                      <a:pt x="0" y="2057"/>
                    </a:lnTo>
                    <a:lnTo>
                      <a:pt x="982" y="3086"/>
                    </a:lnTo>
                    <a:lnTo>
                      <a:pt x="1964" y="5143"/>
                    </a:lnTo>
                    <a:lnTo>
                      <a:pt x="1964" y="6171"/>
                    </a:lnTo>
                    <a:lnTo>
                      <a:pt x="2945" y="7200"/>
                    </a:lnTo>
                    <a:lnTo>
                      <a:pt x="2945" y="8229"/>
                    </a:lnTo>
                    <a:lnTo>
                      <a:pt x="3927" y="9257"/>
                    </a:lnTo>
                    <a:lnTo>
                      <a:pt x="3927" y="9257"/>
                    </a:lnTo>
                    <a:lnTo>
                      <a:pt x="4909" y="10286"/>
                    </a:lnTo>
                    <a:lnTo>
                      <a:pt x="4909" y="11314"/>
                    </a:lnTo>
                    <a:lnTo>
                      <a:pt x="5891" y="11314"/>
                    </a:lnTo>
                    <a:lnTo>
                      <a:pt x="5891" y="12343"/>
                    </a:lnTo>
                    <a:lnTo>
                      <a:pt x="6873" y="13371"/>
                    </a:lnTo>
                    <a:lnTo>
                      <a:pt x="6873" y="13371"/>
                    </a:lnTo>
                    <a:lnTo>
                      <a:pt x="7855" y="14400"/>
                    </a:lnTo>
                    <a:lnTo>
                      <a:pt x="8836" y="14400"/>
                    </a:lnTo>
                    <a:lnTo>
                      <a:pt x="8836" y="15429"/>
                    </a:lnTo>
                    <a:lnTo>
                      <a:pt x="9818" y="16457"/>
                    </a:lnTo>
                    <a:lnTo>
                      <a:pt x="10800" y="16457"/>
                    </a:lnTo>
                    <a:lnTo>
                      <a:pt x="11782" y="17486"/>
                    </a:lnTo>
                    <a:lnTo>
                      <a:pt x="11782" y="17486"/>
                    </a:lnTo>
                    <a:lnTo>
                      <a:pt x="12764" y="18514"/>
                    </a:lnTo>
                    <a:lnTo>
                      <a:pt x="13745" y="18514"/>
                    </a:lnTo>
                    <a:lnTo>
                      <a:pt x="14727" y="18514"/>
                    </a:lnTo>
                    <a:lnTo>
                      <a:pt x="15709" y="19543"/>
                    </a:lnTo>
                    <a:lnTo>
                      <a:pt x="16691" y="20571"/>
                    </a:lnTo>
                    <a:lnTo>
                      <a:pt x="17673" y="20571"/>
                    </a:lnTo>
                    <a:lnTo>
                      <a:pt x="18655" y="20571"/>
                    </a:lnTo>
                    <a:lnTo>
                      <a:pt x="19636" y="21600"/>
                    </a:lnTo>
                    <a:lnTo>
                      <a:pt x="19636" y="21600"/>
                    </a:lnTo>
                    <a:lnTo>
                      <a:pt x="21600" y="154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599" name="Shape 5599"/>
              <p:cNvSpPr/>
              <p:nvPr/>
            </p:nvSpPr>
            <p:spPr>
              <a:xfrm>
                <a:off x="698500" y="231775"/>
                <a:ext cx="47625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400"/>
                    </a:moveTo>
                    <a:lnTo>
                      <a:pt x="21600" y="20400"/>
                    </a:lnTo>
                    <a:lnTo>
                      <a:pt x="20880" y="18000"/>
                    </a:lnTo>
                    <a:lnTo>
                      <a:pt x="20160" y="18000"/>
                    </a:lnTo>
                    <a:lnTo>
                      <a:pt x="20160" y="16800"/>
                    </a:lnTo>
                    <a:lnTo>
                      <a:pt x="19440" y="15600"/>
                    </a:lnTo>
                    <a:lnTo>
                      <a:pt x="19440" y="14400"/>
                    </a:lnTo>
                    <a:lnTo>
                      <a:pt x="18720" y="13200"/>
                    </a:lnTo>
                    <a:lnTo>
                      <a:pt x="18000" y="13200"/>
                    </a:lnTo>
                    <a:lnTo>
                      <a:pt x="18000" y="12000"/>
                    </a:lnTo>
                    <a:lnTo>
                      <a:pt x="17280" y="10800"/>
                    </a:lnTo>
                    <a:lnTo>
                      <a:pt x="16560" y="10800"/>
                    </a:lnTo>
                    <a:lnTo>
                      <a:pt x="15840" y="9600"/>
                    </a:lnTo>
                    <a:lnTo>
                      <a:pt x="15840" y="9600"/>
                    </a:lnTo>
                    <a:lnTo>
                      <a:pt x="15120" y="8400"/>
                    </a:lnTo>
                    <a:lnTo>
                      <a:pt x="14400" y="8400"/>
                    </a:lnTo>
                    <a:lnTo>
                      <a:pt x="13680" y="7200"/>
                    </a:lnTo>
                    <a:lnTo>
                      <a:pt x="12960" y="7200"/>
                    </a:lnTo>
                    <a:lnTo>
                      <a:pt x="12240" y="6000"/>
                    </a:lnTo>
                    <a:lnTo>
                      <a:pt x="11520" y="6000"/>
                    </a:lnTo>
                    <a:lnTo>
                      <a:pt x="10800" y="6000"/>
                    </a:lnTo>
                    <a:lnTo>
                      <a:pt x="10080" y="4800"/>
                    </a:lnTo>
                    <a:lnTo>
                      <a:pt x="8640" y="4800"/>
                    </a:lnTo>
                    <a:lnTo>
                      <a:pt x="7200" y="3600"/>
                    </a:lnTo>
                    <a:lnTo>
                      <a:pt x="5760" y="2400"/>
                    </a:lnTo>
                    <a:lnTo>
                      <a:pt x="4320" y="2400"/>
                    </a:lnTo>
                    <a:lnTo>
                      <a:pt x="2880" y="1200"/>
                    </a:lnTo>
                    <a:lnTo>
                      <a:pt x="1440" y="0"/>
                    </a:lnTo>
                    <a:lnTo>
                      <a:pt x="0" y="7200"/>
                    </a:lnTo>
                    <a:lnTo>
                      <a:pt x="1440" y="7200"/>
                    </a:lnTo>
                    <a:lnTo>
                      <a:pt x="3600" y="8400"/>
                    </a:lnTo>
                    <a:lnTo>
                      <a:pt x="5040" y="9600"/>
                    </a:lnTo>
                    <a:lnTo>
                      <a:pt x="6480" y="9600"/>
                    </a:lnTo>
                    <a:lnTo>
                      <a:pt x="7920" y="10800"/>
                    </a:lnTo>
                    <a:lnTo>
                      <a:pt x="9360" y="10800"/>
                    </a:lnTo>
                    <a:lnTo>
                      <a:pt x="9360" y="12000"/>
                    </a:lnTo>
                    <a:lnTo>
                      <a:pt x="10080" y="12000"/>
                    </a:lnTo>
                    <a:lnTo>
                      <a:pt x="10800" y="12000"/>
                    </a:lnTo>
                    <a:lnTo>
                      <a:pt x="11520" y="13200"/>
                    </a:lnTo>
                    <a:lnTo>
                      <a:pt x="12240" y="13200"/>
                    </a:lnTo>
                    <a:lnTo>
                      <a:pt x="12240" y="13200"/>
                    </a:lnTo>
                    <a:lnTo>
                      <a:pt x="12960" y="14400"/>
                    </a:lnTo>
                    <a:lnTo>
                      <a:pt x="13680" y="14400"/>
                    </a:lnTo>
                    <a:lnTo>
                      <a:pt x="13680" y="15600"/>
                    </a:lnTo>
                    <a:lnTo>
                      <a:pt x="14400" y="15600"/>
                    </a:lnTo>
                    <a:lnTo>
                      <a:pt x="15120" y="16800"/>
                    </a:lnTo>
                    <a:lnTo>
                      <a:pt x="15120" y="16800"/>
                    </a:lnTo>
                    <a:lnTo>
                      <a:pt x="15840" y="16800"/>
                    </a:lnTo>
                    <a:lnTo>
                      <a:pt x="15840" y="18000"/>
                    </a:lnTo>
                    <a:lnTo>
                      <a:pt x="16560" y="18000"/>
                    </a:lnTo>
                    <a:lnTo>
                      <a:pt x="16560" y="19200"/>
                    </a:lnTo>
                    <a:lnTo>
                      <a:pt x="17280" y="20400"/>
                    </a:lnTo>
                    <a:lnTo>
                      <a:pt x="17280" y="20400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21600" y="20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00" name="Shape 5600"/>
              <p:cNvSpPr/>
              <p:nvPr/>
            </p:nvSpPr>
            <p:spPr>
              <a:xfrm>
                <a:off x="723900" y="258762"/>
                <a:ext cx="23813" cy="476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200" y="21600"/>
                    </a:moveTo>
                    <a:lnTo>
                      <a:pt x="7200" y="21600"/>
                    </a:lnTo>
                    <a:lnTo>
                      <a:pt x="8640" y="20160"/>
                    </a:lnTo>
                    <a:lnTo>
                      <a:pt x="10080" y="18720"/>
                    </a:lnTo>
                    <a:lnTo>
                      <a:pt x="11520" y="17280"/>
                    </a:lnTo>
                    <a:lnTo>
                      <a:pt x="12960" y="16560"/>
                    </a:lnTo>
                    <a:lnTo>
                      <a:pt x="14400" y="15120"/>
                    </a:lnTo>
                    <a:lnTo>
                      <a:pt x="15840" y="13680"/>
                    </a:lnTo>
                    <a:lnTo>
                      <a:pt x="15840" y="12960"/>
                    </a:lnTo>
                    <a:lnTo>
                      <a:pt x="17280" y="12240"/>
                    </a:lnTo>
                    <a:lnTo>
                      <a:pt x="17280" y="11520"/>
                    </a:lnTo>
                    <a:lnTo>
                      <a:pt x="17280" y="10800"/>
                    </a:lnTo>
                    <a:lnTo>
                      <a:pt x="18720" y="10800"/>
                    </a:lnTo>
                    <a:lnTo>
                      <a:pt x="18720" y="9360"/>
                    </a:lnTo>
                    <a:lnTo>
                      <a:pt x="20160" y="9360"/>
                    </a:lnTo>
                    <a:lnTo>
                      <a:pt x="20160" y="8640"/>
                    </a:lnTo>
                    <a:lnTo>
                      <a:pt x="20160" y="7920"/>
                    </a:lnTo>
                    <a:lnTo>
                      <a:pt x="20160" y="7200"/>
                    </a:lnTo>
                    <a:lnTo>
                      <a:pt x="20160" y="6480"/>
                    </a:lnTo>
                    <a:lnTo>
                      <a:pt x="21600" y="5760"/>
                    </a:lnTo>
                    <a:lnTo>
                      <a:pt x="21600" y="5040"/>
                    </a:lnTo>
                    <a:lnTo>
                      <a:pt x="21600" y="4320"/>
                    </a:lnTo>
                    <a:lnTo>
                      <a:pt x="21600" y="3600"/>
                    </a:lnTo>
                    <a:lnTo>
                      <a:pt x="21600" y="2880"/>
                    </a:lnTo>
                    <a:lnTo>
                      <a:pt x="20160" y="2160"/>
                    </a:lnTo>
                    <a:lnTo>
                      <a:pt x="20160" y="720"/>
                    </a:lnTo>
                    <a:lnTo>
                      <a:pt x="20160" y="0"/>
                    </a:lnTo>
                    <a:lnTo>
                      <a:pt x="20160" y="0"/>
                    </a:lnTo>
                    <a:lnTo>
                      <a:pt x="11520" y="720"/>
                    </a:lnTo>
                    <a:lnTo>
                      <a:pt x="12960" y="1440"/>
                    </a:lnTo>
                    <a:lnTo>
                      <a:pt x="12960" y="2160"/>
                    </a:lnTo>
                    <a:lnTo>
                      <a:pt x="12960" y="2880"/>
                    </a:lnTo>
                    <a:lnTo>
                      <a:pt x="12960" y="2880"/>
                    </a:lnTo>
                    <a:lnTo>
                      <a:pt x="12960" y="3600"/>
                    </a:lnTo>
                    <a:lnTo>
                      <a:pt x="12960" y="4320"/>
                    </a:lnTo>
                    <a:lnTo>
                      <a:pt x="12960" y="4320"/>
                    </a:lnTo>
                    <a:lnTo>
                      <a:pt x="12960" y="5040"/>
                    </a:lnTo>
                    <a:lnTo>
                      <a:pt x="12960" y="5760"/>
                    </a:lnTo>
                    <a:lnTo>
                      <a:pt x="12960" y="6480"/>
                    </a:lnTo>
                    <a:lnTo>
                      <a:pt x="12960" y="6480"/>
                    </a:lnTo>
                    <a:lnTo>
                      <a:pt x="12960" y="7200"/>
                    </a:lnTo>
                    <a:lnTo>
                      <a:pt x="11520" y="7920"/>
                    </a:lnTo>
                    <a:lnTo>
                      <a:pt x="11520" y="8640"/>
                    </a:lnTo>
                    <a:lnTo>
                      <a:pt x="11520" y="8640"/>
                    </a:lnTo>
                    <a:lnTo>
                      <a:pt x="11520" y="9360"/>
                    </a:lnTo>
                    <a:lnTo>
                      <a:pt x="10080" y="10080"/>
                    </a:lnTo>
                    <a:lnTo>
                      <a:pt x="10080" y="10800"/>
                    </a:lnTo>
                    <a:lnTo>
                      <a:pt x="8640" y="11520"/>
                    </a:lnTo>
                    <a:lnTo>
                      <a:pt x="8640" y="12240"/>
                    </a:lnTo>
                    <a:lnTo>
                      <a:pt x="7200" y="12960"/>
                    </a:lnTo>
                    <a:lnTo>
                      <a:pt x="5760" y="14400"/>
                    </a:lnTo>
                    <a:lnTo>
                      <a:pt x="4320" y="15840"/>
                    </a:lnTo>
                    <a:lnTo>
                      <a:pt x="2880" y="17280"/>
                    </a:lnTo>
                    <a:lnTo>
                      <a:pt x="1440" y="18000"/>
                    </a:lnTo>
                    <a:lnTo>
                      <a:pt x="0" y="19440"/>
                    </a:lnTo>
                    <a:lnTo>
                      <a:pt x="0" y="19440"/>
                    </a:lnTo>
                    <a:lnTo>
                      <a:pt x="7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01" name="Shape 5601"/>
              <p:cNvSpPr/>
              <p:nvPr/>
            </p:nvSpPr>
            <p:spPr>
              <a:xfrm>
                <a:off x="708025" y="301625"/>
                <a:ext cx="23813" cy="476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640" y="20160"/>
                    </a:moveTo>
                    <a:lnTo>
                      <a:pt x="8640" y="20160"/>
                    </a:lnTo>
                    <a:lnTo>
                      <a:pt x="8640" y="20160"/>
                    </a:lnTo>
                    <a:lnTo>
                      <a:pt x="8640" y="19440"/>
                    </a:lnTo>
                    <a:lnTo>
                      <a:pt x="8640" y="18720"/>
                    </a:lnTo>
                    <a:lnTo>
                      <a:pt x="7200" y="18720"/>
                    </a:lnTo>
                    <a:lnTo>
                      <a:pt x="7200" y="18000"/>
                    </a:lnTo>
                    <a:lnTo>
                      <a:pt x="7200" y="17280"/>
                    </a:lnTo>
                    <a:lnTo>
                      <a:pt x="7200" y="17280"/>
                    </a:lnTo>
                    <a:lnTo>
                      <a:pt x="7200" y="16560"/>
                    </a:lnTo>
                    <a:lnTo>
                      <a:pt x="8640" y="15840"/>
                    </a:lnTo>
                    <a:lnTo>
                      <a:pt x="8640" y="15120"/>
                    </a:lnTo>
                    <a:lnTo>
                      <a:pt x="8640" y="15120"/>
                    </a:lnTo>
                    <a:lnTo>
                      <a:pt x="8640" y="14400"/>
                    </a:lnTo>
                    <a:lnTo>
                      <a:pt x="8640" y="13680"/>
                    </a:lnTo>
                    <a:lnTo>
                      <a:pt x="10080" y="12960"/>
                    </a:lnTo>
                    <a:lnTo>
                      <a:pt x="10080" y="12240"/>
                    </a:lnTo>
                    <a:lnTo>
                      <a:pt x="10080" y="12240"/>
                    </a:lnTo>
                    <a:lnTo>
                      <a:pt x="11520" y="11520"/>
                    </a:lnTo>
                    <a:lnTo>
                      <a:pt x="11520" y="10800"/>
                    </a:lnTo>
                    <a:lnTo>
                      <a:pt x="11520" y="10080"/>
                    </a:lnTo>
                    <a:lnTo>
                      <a:pt x="12960" y="9360"/>
                    </a:lnTo>
                    <a:lnTo>
                      <a:pt x="14400" y="8640"/>
                    </a:lnTo>
                    <a:lnTo>
                      <a:pt x="15840" y="7200"/>
                    </a:lnTo>
                    <a:lnTo>
                      <a:pt x="17280" y="5760"/>
                    </a:lnTo>
                    <a:lnTo>
                      <a:pt x="18720" y="4320"/>
                    </a:lnTo>
                    <a:lnTo>
                      <a:pt x="20160" y="3600"/>
                    </a:lnTo>
                    <a:lnTo>
                      <a:pt x="21600" y="2160"/>
                    </a:lnTo>
                    <a:lnTo>
                      <a:pt x="14400" y="0"/>
                    </a:lnTo>
                    <a:lnTo>
                      <a:pt x="12960" y="1440"/>
                    </a:lnTo>
                    <a:lnTo>
                      <a:pt x="11520" y="2880"/>
                    </a:lnTo>
                    <a:lnTo>
                      <a:pt x="10080" y="3600"/>
                    </a:lnTo>
                    <a:lnTo>
                      <a:pt x="8640" y="5040"/>
                    </a:lnTo>
                    <a:lnTo>
                      <a:pt x="7200" y="6480"/>
                    </a:lnTo>
                    <a:lnTo>
                      <a:pt x="5760" y="7920"/>
                    </a:lnTo>
                    <a:lnTo>
                      <a:pt x="5760" y="8640"/>
                    </a:lnTo>
                    <a:lnTo>
                      <a:pt x="4320" y="9360"/>
                    </a:lnTo>
                    <a:lnTo>
                      <a:pt x="4320" y="10080"/>
                    </a:lnTo>
                    <a:lnTo>
                      <a:pt x="2880" y="10800"/>
                    </a:lnTo>
                    <a:lnTo>
                      <a:pt x="2880" y="10800"/>
                    </a:lnTo>
                    <a:lnTo>
                      <a:pt x="2880" y="12240"/>
                    </a:lnTo>
                    <a:lnTo>
                      <a:pt x="1440" y="12240"/>
                    </a:lnTo>
                    <a:lnTo>
                      <a:pt x="1440" y="12960"/>
                    </a:lnTo>
                    <a:lnTo>
                      <a:pt x="1440" y="13680"/>
                    </a:lnTo>
                    <a:lnTo>
                      <a:pt x="1440" y="14400"/>
                    </a:lnTo>
                    <a:lnTo>
                      <a:pt x="0" y="15120"/>
                    </a:lnTo>
                    <a:lnTo>
                      <a:pt x="0" y="15840"/>
                    </a:lnTo>
                    <a:lnTo>
                      <a:pt x="0" y="16560"/>
                    </a:lnTo>
                    <a:lnTo>
                      <a:pt x="0" y="17280"/>
                    </a:lnTo>
                    <a:lnTo>
                      <a:pt x="0" y="18000"/>
                    </a:lnTo>
                    <a:lnTo>
                      <a:pt x="0" y="18720"/>
                    </a:lnTo>
                    <a:lnTo>
                      <a:pt x="0" y="19440"/>
                    </a:lnTo>
                    <a:lnTo>
                      <a:pt x="1440" y="20160"/>
                    </a:lnTo>
                    <a:lnTo>
                      <a:pt x="1440" y="20880"/>
                    </a:lnTo>
                    <a:lnTo>
                      <a:pt x="1440" y="21600"/>
                    </a:lnTo>
                    <a:lnTo>
                      <a:pt x="1440" y="21600"/>
                    </a:lnTo>
                    <a:lnTo>
                      <a:pt x="8640" y="2016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02" name="Shape 5602"/>
              <p:cNvSpPr/>
              <p:nvPr/>
            </p:nvSpPr>
            <p:spPr>
              <a:xfrm>
                <a:off x="709612" y="346075"/>
                <a:ext cx="44451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4400"/>
                    </a:moveTo>
                    <a:lnTo>
                      <a:pt x="21600" y="14400"/>
                    </a:lnTo>
                    <a:lnTo>
                      <a:pt x="20057" y="12960"/>
                    </a:lnTo>
                    <a:lnTo>
                      <a:pt x="18514" y="12960"/>
                    </a:lnTo>
                    <a:lnTo>
                      <a:pt x="16971" y="12960"/>
                    </a:lnTo>
                    <a:lnTo>
                      <a:pt x="15429" y="11520"/>
                    </a:lnTo>
                    <a:lnTo>
                      <a:pt x="13886" y="11520"/>
                    </a:lnTo>
                    <a:lnTo>
                      <a:pt x="13114" y="10080"/>
                    </a:lnTo>
                    <a:lnTo>
                      <a:pt x="12343" y="10080"/>
                    </a:lnTo>
                    <a:lnTo>
                      <a:pt x="11571" y="10080"/>
                    </a:lnTo>
                    <a:lnTo>
                      <a:pt x="10800" y="10080"/>
                    </a:lnTo>
                    <a:lnTo>
                      <a:pt x="10029" y="10080"/>
                    </a:lnTo>
                    <a:lnTo>
                      <a:pt x="10029" y="8640"/>
                    </a:lnTo>
                    <a:lnTo>
                      <a:pt x="9257" y="8640"/>
                    </a:lnTo>
                    <a:lnTo>
                      <a:pt x="8486" y="8640"/>
                    </a:lnTo>
                    <a:lnTo>
                      <a:pt x="7714" y="8640"/>
                    </a:lnTo>
                    <a:lnTo>
                      <a:pt x="7714" y="7200"/>
                    </a:lnTo>
                    <a:lnTo>
                      <a:pt x="6943" y="7200"/>
                    </a:lnTo>
                    <a:lnTo>
                      <a:pt x="6943" y="7200"/>
                    </a:lnTo>
                    <a:lnTo>
                      <a:pt x="6171" y="5760"/>
                    </a:lnTo>
                    <a:lnTo>
                      <a:pt x="6171" y="5760"/>
                    </a:lnTo>
                    <a:lnTo>
                      <a:pt x="5400" y="4320"/>
                    </a:lnTo>
                    <a:lnTo>
                      <a:pt x="5400" y="4320"/>
                    </a:lnTo>
                    <a:lnTo>
                      <a:pt x="4629" y="4320"/>
                    </a:lnTo>
                    <a:lnTo>
                      <a:pt x="4629" y="2880"/>
                    </a:lnTo>
                    <a:lnTo>
                      <a:pt x="4629" y="1440"/>
                    </a:lnTo>
                    <a:lnTo>
                      <a:pt x="3857" y="1440"/>
                    </a:lnTo>
                    <a:lnTo>
                      <a:pt x="3857" y="0"/>
                    </a:lnTo>
                    <a:lnTo>
                      <a:pt x="0" y="2880"/>
                    </a:lnTo>
                    <a:lnTo>
                      <a:pt x="771" y="4320"/>
                    </a:lnTo>
                    <a:lnTo>
                      <a:pt x="771" y="5760"/>
                    </a:lnTo>
                    <a:lnTo>
                      <a:pt x="1543" y="7200"/>
                    </a:lnTo>
                    <a:lnTo>
                      <a:pt x="1543" y="8640"/>
                    </a:lnTo>
                    <a:lnTo>
                      <a:pt x="2314" y="10080"/>
                    </a:lnTo>
                    <a:lnTo>
                      <a:pt x="3086" y="10080"/>
                    </a:lnTo>
                    <a:lnTo>
                      <a:pt x="3086" y="11520"/>
                    </a:lnTo>
                    <a:lnTo>
                      <a:pt x="3857" y="12960"/>
                    </a:lnTo>
                    <a:lnTo>
                      <a:pt x="4629" y="12960"/>
                    </a:lnTo>
                    <a:lnTo>
                      <a:pt x="5400" y="14400"/>
                    </a:lnTo>
                    <a:lnTo>
                      <a:pt x="5400" y="14400"/>
                    </a:lnTo>
                    <a:lnTo>
                      <a:pt x="6171" y="14400"/>
                    </a:lnTo>
                    <a:lnTo>
                      <a:pt x="6943" y="15840"/>
                    </a:lnTo>
                    <a:lnTo>
                      <a:pt x="7714" y="15840"/>
                    </a:lnTo>
                    <a:lnTo>
                      <a:pt x="8486" y="17280"/>
                    </a:lnTo>
                    <a:lnTo>
                      <a:pt x="9257" y="17280"/>
                    </a:lnTo>
                    <a:lnTo>
                      <a:pt x="10029" y="17280"/>
                    </a:lnTo>
                    <a:lnTo>
                      <a:pt x="10029" y="17280"/>
                    </a:lnTo>
                    <a:lnTo>
                      <a:pt x="10800" y="18720"/>
                    </a:lnTo>
                    <a:lnTo>
                      <a:pt x="11571" y="18720"/>
                    </a:lnTo>
                    <a:lnTo>
                      <a:pt x="13114" y="18720"/>
                    </a:lnTo>
                    <a:lnTo>
                      <a:pt x="14657" y="18720"/>
                    </a:lnTo>
                    <a:lnTo>
                      <a:pt x="16200" y="20160"/>
                    </a:lnTo>
                    <a:lnTo>
                      <a:pt x="17743" y="20160"/>
                    </a:lnTo>
                    <a:lnTo>
                      <a:pt x="19286" y="21600"/>
                    </a:lnTo>
                    <a:lnTo>
                      <a:pt x="20829" y="21600"/>
                    </a:lnTo>
                    <a:lnTo>
                      <a:pt x="20829" y="21600"/>
                    </a:lnTo>
                    <a:lnTo>
                      <a:pt x="21600" y="14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03" name="Shape 5603"/>
              <p:cNvSpPr/>
              <p:nvPr/>
            </p:nvSpPr>
            <p:spPr>
              <a:xfrm>
                <a:off x="752475" y="361950"/>
                <a:ext cx="44450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200"/>
                    </a:moveTo>
                    <a:lnTo>
                      <a:pt x="21600" y="19200"/>
                    </a:lnTo>
                    <a:lnTo>
                      <a:pt x="21600" y="18000"/>
                    </a:lnTo>
                    <a:lnTo>
                      <a:pt x="20829" y="16800"/>
                    </a:lnTo>
                    <a:lnTo>
                      <a:pt x="20829" y="15600"/>
                    </a:lnTo>
                    <a:lnTo>
                      <a:pt x="20057" y="14400"/>
                    </a:lnTo>
                    <a:lnTo>
                      <a:pt x="20057" y="13200"/>
                    </a:lnTo>
                    <a:lnTo>
                      <a:pt x="19286" y="12000"/>
                    </a:lnTo>
                    <a:lnTo>
                      <a:pt x="18514" y="12000"/>
                    </a:lnTo>
                    <a:lnTo>
                      <a:pt x="17743" y="10800"/>
                    </a:lnTo>
                    <a:lnTo>
                      <a:pt x="17743" y="9600"/>
                    </a:lnTo>
                    <a:lnTo>
                      <a:pt x="16971" y="9600"/>
                    </a:lnTo>
                    <a:lnTo>
                      <a:pt x="16200" y="8400"/>
                    </a:lnTo>
                    <a:lnTo>
                      <a:pt x="15429" y="7200"/>
                    </a:lnTo>
                    <a:lnTo>
                      <a:pt x="14657" y="7200"/>
                    </a:lnTo>
                    <a:lnTo>
                      <a:pt x="13886" y="6000"/>
                    </a:lnTo>
                    <a:lnTo>
                      <a:pt x="13114" y="6000"/>
                    </a:lnTo>
                    <a:lnTo>
                      <a:pt x="13114" y="6000"/>
                    </a:lnTo>
                    <a:lnTo>
                      <a:pt x="11571" y="4800"/>
                    </a:lnTo>
                    <a:lnTo>
                      <a:pt x="11571" y="4800"/>
                    </a:lnTo>
                    <a:lnTo>
                      <a:pt x="10800" y="3600"/>
                    </a:lnTo>
                    <a:lnTo>
                      <a:pt x="9257" y="3600"/>
                    </a:lnTo>
                    <a:lnTo>
                      <a:pt x="8486" y="2400"/>
                    </a:lnTo>
                    <a:lnTo>
                      <a:pt x="6943" y="2400"/>
                    </a:lnTo>
                    <a:lnTo>
                      <a:pt x="4629" y="1200"/>
                    </a:lnTo>
                    <a:lnTo>
                      <a:pt x="3857" y="0"/>
                    </a:lnTo>
                    <a:lnTo>
                      <a:pt x="2314" y="0"/>
                    </a:lnTo>
                    <a:lnTo>
                      <a:pt x="771" y="0"/>
                    </a:lnTo>
                    <a:lnTo>
                      <a:pt x="0" y="6000"/>
                    </a:lnTo>
                    <a:lnTo>
                      <a:pt x="771" y="6000"/>
                    </a:lnTo>
                    <a:lnTo>
                      <a:pt x="2314" y="7200"/>
                    </a:lnTo>
                    <a:lnTo>
                      <a:pt x="3857" y="7200"/>
                    </a:lnTo>
                    <a:lnTo>
                      <a:pt x="5400" y="8400"/>
                    </a:lnTo>
                    <a:lnTo>
                      <a:pt x="6943" y="8400"/>
                    </a:lnTo>
                    <a:lnTo>
                      <a:pt x="8486" y="9600"/>
                    </a:lnTo>
                    <a:lnTo>
                      <a:pt x="9257" y="9600"/>
                    </a:lnTo>
                    <a:lnTo>
                      <a:pt x="9257" y="10800"/>
                    </a:lnTo>
                    <a:lnTo>
                      <a:pt x="10029" y="10800"/>
                    </a:lnTo>
                    <a:lnTo>
                      <a:pt x="10800" y="10800"/>
                    </a:lnTo>
                    <a:lnTo>
                      <a:pt x="11571" y="12000"/>
                    </a:lnTo>
                    <a:lnTo>
                      <a:pt x="12343" y="12000"/>
                    </a:lnTo>
                    <a:lnTo>
                      <a:pt x="13114" y="13200"/>
                    </a:lnTo>
                    <a:lnTo>
                      <a:pt x="13114" y="13200"/>
                    </a:lnTo>
                    <a:lnTo>
                      <a:pt x="13886" y="13200"/>
                    </a:lnTo>
                    <a:lnTo>
                      <a:pt x="14657" y="14400"/>
                    </a:lnTo>
                    <a:lnTo>
                      <a:pt x="14657" y="14400"/>
                    </a:lnTo>
                    <a:lnTo>
                      <a:pt x="15429" y="15600"/>
                    </a:lnTo>
                    <a:lnTo>
                      <a:pt x="16200" y="16800"/>
                    </a:lnTo>
                    <a:lnTo>
                      <a:pt x="16200" y="16800"/>
                    </a:lnTo>
                    <a:lnTo>
                      <a:pt x="16200" y="18000"/>
                    </a:lnTo>
                    <a:lnTo>
                      <a:pt x="16971" y="18000"/>
                    </a:lnTo>
                    <a:lnTo>
                      <a:pt x="16971" y="19200"/>
                    </a:lnTo>
                    <a:lnTo>
                      <a:pt x="17743" y="19200"/>
                    </a:lnTo>
                    <a:lnTo>
                      <a:pt x="17743" y="20400"/>
                    </a:lnTo>
                    <a:lnTo>
                      <a:pt x="17743" y="21600"/>
                    </a:lnTo>
                    <a:lnTo>
                      <a:pt x="17743" y="21600"/>
                    </a:lnTo>
                    <a:lnTo>
                      <a:pt x="21600" y="19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04" name="Shape 5604"/>
              <p:cNvSpPr/>
              <p:nvPr/>
            </p:nvSpPr>
            <p:spPr>
              <a:xfrm>
                <a:off x="776287" y="387350"/>
                <a:ext cx="23813" cy="476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200" y="21600"/>
                    </a:moveTo>
                    <a:lnTo>
                      <a:pt x="7200" y="21600"/>
                    </a:lnTo>
                    <a:lnTo>
                      <a:pt x="7200" y="20160"/>
                    </a:lnTo>
                    <a:lnTo>
                      <a:pt x="8640" y="18720"/>
                    </a:lnTo>
                    <a:lnTo>
                      <a:pt x="10080" y="17280"/>
                    </a:lnTo>
                    <a:lnTo>
                      <a:pt x="11520" y="16560"/>
                    </a:lnTo>
                    <a:lnTo>
                      <a:pt x="12960" y="15120"/>
                    </a:lnTo>
                    <a:lnTo>
                      <a:pt x="14400" y="13680"/>
                    </a:lnTo>
                    <a:lnTo>
                      <a:pt x="15840" y="12960"/>
                    </a:lnTo>
                    <a:lnTo>
                      <a:pt x="15840" y="12240"/>
                    </a:lnTo>
                    <a:lnTo>
                      <a:pt x="17280" y="11520"/>
                    </a:lnTo>
                    <a:lnTo>
                      <a:pt x="17280" y="11520"/>
                    </a:lnTo>
                    <a:lnTo>
                      <a:pt x="17280" y="10800"/>
                    </a:lnTo>
                    <a:lnTo>
                      <a:pt x="18720" y="10080"/>
                    </a:lnTo>
                    <a:lnTo>
                      <a:pt x="18720" y="9360"/>
                    </a:lnTo>
                    <a:lnTo>
                      <a:pt x="20160" y="8640"/>
                    </a:lnTo>
                    <a:lnTo>
                      <a:pt x="20160" y="7920"/>
                    </a:lnTo>
                    <a:lnTo>
                      <a:pt x="20160" y="7200"/>
                    </a:lnTo>
                    <a:lnTo>
                      <a:pt x="20160" y="6480"/>
                    </a:lnTo>
                    <a:lnTo>
                      <a:pt x="20160" y="5760"/>
                    </a:lnTo>
                    <a:lnTo>
                      <a:pt x="21600" y="5040"/>
                    </a:lnTo>
                    <a:lnTo>
                      <a:pt x="21600" y="4320"/>
                    </a:lnTo>
                    <a:lnTo>
                      <a:pt x="21600" y="3600"/>
                    </a:lnTo>
                    <a:lnTo>
                      <a:pt x="20160" y="2880"/>
                    </a:lnTo>
                    <a:lnTo>
                      <a:pt x="20160" y="2160"/>
                    </a:lnTo>
                    <a:lnTo>
                      <a:pt x="20160" y="1440"/>
                    </a:lnTo>
                    <a:lnTo>
                      <a:pt x="20160" y="720"/>
                    </a:lnTo>
                    <a:lnTo>
                      <a:pt x="18720" y="0"/>
                    </a:lnTo>
                    <a:lnTo>
                      <a:pt x="11520" y="1440"/>
                    </a:lnTo>
                    <a:lnTo>
                      <a:pt x="12960" y="1440"/>
                    </a:lnTo>
                    <a:lnTo>
                      <a:pt x="12960" y="2160"/>
                    </a:lnTo>
                    <a:lnTo>
                      <a:pt x="12960" y="2880"/>
                    </a:lnTo>
                    <a:lnTo>
                      <a:pt x="12960" y="2880"/>
                    </a:lnTo>
                    <a:lnTo>
                      <a:pt x="12960" y="3600"/>
                    </a:lnTo>
                    <a:lnTo>
                      <a:pt x="12960" y="4320"/>
                    </a:lnTo>
                    <a:lnTo>
                      <a:pt x="12960" y="5040"/>
                    </a:lnTo>
                    <a:lnTo>
                      <a:pt x="12960" y="5040"/>
                    </a:lnTo>
                    <a:lnTo>
                      <a:pt x="12960" y="5760"/>
                    </a:lnTo>
                    <a:lnTo>
                      <a:pt x="12960" y="6480"/>
                    </a:lnTo>
                    <a:lnTo>
                      <a:pt x="12960" y="6480"/>
                    </a:lnTo>
                    <a:lnTo>
                      <a:pt x="11520" y="7200"/>
                    </a:lnTo>
                    <a:lnTo>
                      <a:pt x="11520" y="7920"/>
                    </a:lnTo>
                    <a:lnTo>
                      <a:pt x="11520" y="8640"/>
                    </a:lnTo>
                    <a:lnTo>
                      <a:pt x="11520" y="9360"/>
                    </a:lnTo>
                    <a:lnTo>
                      <a:pt x="10080" y="9360"/>
                    </a:lnTo>
                    <a:lnTo>
                      <a:pt x="10080" y="10080"/>
                    </a:lnTo>
                    <a:lnTo>
                      <a:pt x="8640" y="10800"/>
                    </a:lnTo>
                    <a:lnTo>
                      <a:pt x="8640" y="11520"/>
                    </a:lnTo>
                    <a:lnTo>
                      <a:pt x="8640" y="12240"/>
                    </a:lnTo>
                    <a:lnTo>
                      <a:pt x="7200" y="12960"/>
                    </a:lnTo>
                    <a:lnTo>
                      <a:pt x="5760" y="14400"/>
                    </a:lnTo>
                    <a:lnTo>
                      <a:pt x="4320" y="15840"/>
                    </a:lnTo>
                    <a:lnTo>
                      <a:pt x="2880" y="17280"/>
                    </a:lnTo>
                    <a:lnTo>
                      <a:pt x="1440" y="18000"/>
                    </a:lnTo>
                    <a:lnTo>
                      <a:pt x="0" y="19440"/>
                    </a:lnTo>
                    <a:lnTo>
                      <a:pt x="0" y="19440"/>
                    </a:lnTo>
                    <a:lnTo>
                      <a:pt x="72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05" name="Shape 5605"/>
              <p:cNvSpPr/>
              <p:nvPr/>
            </p:nvSpPr>
            <p:spPr>
              <a:xfrm>
                <a:off x="760412" y="430212"/>
                <a:ext cx="23813" cy="492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640" y="20206"/>
                    </a:moveTo>
                    <a:lnTo>
                      <a:pt x="8640" y="20206"/>
                    </a:lnTo>
                    <a:lnTo>
                      <a:pt x="8640" y="19510"/>
                    </a:lnTo>
                    <a:lnTo>
                      <a:pt x="8640" y="19510"/>
                    </a:lnTo>
                    <a:lnTo>
                      <a:pt x="8640" y="18813"/>
                    </a:lnTo>
                    <a:lnTo>
                      <a:pt x="8640" y="18116"/>
                    </a:lnTo>
                    <a:lnTo>
                      <a:pt x="8640" y="18116"/>
                    </a:lnTo>
                    <a:lnTo>
                      <a:pt x="8640" y="17419"/>
                    </a:lnTo>
                    <a:lnTo>
                      <a:pt x="8640" y="16723"/>
                    </a:lnTo>
                    <a:lnTo>
                      <a:pt x="8640" y="16026"/>
                    </a:lnTo>
                    <a:lnTo>
                      <a:pt x="8640" y="15329"/>
                    </a:lnTo>
                    <a:lnTo>
                      <a:pt x="8640" y="14632"/>
                    </a:lnTo>
                    <a:lnTo>
                      <a:pt x="8640" y="14632"/>
                    </a:lnTo>
                    <a:lnTo>
                      <a:pt x="8640" y="13935"/>
                    </a:lnTo>
                    <a:lnTo>
                      <a:pt x="8640" y="13239"/>
                    </a:lnTo>
                    <a:lnTo>
                      <a:pt x="10080" y="12542"/>
                    </a:lnTo>
                    <a:lnTo>
                      <a:pt x="10080" y="11845"/>
                    </a:lnTo>
                    <a:lnTo>
                      <a:pt x="10080" y="11148"/>
                    </a:lnTo>
                    <a:lnTo>
                      <a:pt x="11520" y="11148"/>
                    </a:lnTo>
                    <a:lnTo>
                      <a:pt x="11520" y="10452"/>
                    </a:lnTo>
                    <a:lnTo>
                      <a:pt x="11520" y="9755"/>
                    </a:lnTo>
                    <a:lnTo>
                      <a:pt x="12960" y="9058"/>
                    </a:lnTo>
                    <a:lnTo>
                      <a:pt x="14400" y="7665"/>
                    </a:lnTo>
                    <a:lnTo>
                      <a:pt x="15840" y="6271"/>
                    </a:lnTo>
                    <a:lnTo>
                      <a:pt x="17280" y="5574"/>
                    </a:lnTo>
                    <a:lnTo>
                      <a:pt x="18720" y="4181"/>
                    </a:lnTo>
                    <a:lnTo>
                      <a:pt x="18720" y="2787"/>
                    </a:lnTo>
                    <a:lnTo>
                      <a:pt x="21600" y="2090"/>
                    </a:lnTo>
                    <a:lnTo>
                      <a:pt x="14400" y="0"/>
                    </a:lnTo>
                    <a:lnTo>
                      <a:pt x="12960" y="697"/>
                    </a:lnTo>
                    <a:lnTo>
                      <a:pt x="11520" y="2090"/>
                    </a:lnTo>
                    <a:lnTo>
                      <a:pt x="10080" y="3484"/>
                    </a:lnTo>
                    <a:lnTo>
                      <a:pt x="8640" y="4877"/>
                    </a:lnTo>
                    <a:lnTo>
                      <a:pt x="7200" y="6271"/>
                    </a:lnTo>
                    <a:lnTo>
                      <a:pt x="5760" y="7665"/>
                    </a:lnTo>
                    <a:lnTo>
                      <a:pt x="5760" y="8361"/>
                    </a:lnTo>
                    <a:lnTo>
                      <a:pt x="4320" y="9058"/>
                    </a:lnTo>
                    <a:lnTo>
                      <a:pt x="4320" y="9058"/>
                    </a:lnTo>
                    <a:lnTo>
                      <a:pt x="2880" y="10452"/>
                    </a:lnTo>
                    <a:lnTo>
                      <a:pt x="2880" y="10452"/>
                    </a:lnTo>
                    <a:lnTo>
                      <a:pt x="1440" y="11148"/>
                    </a:lnTo>
                    <a:lnTo>
                      <a:pt x="1440" y="12542"/>
                    </a:lnTo>
                    <a:lnTo>
                      <a:pt x="1440" y="13239"/>
                    </a:lnTo>
                    <a:lnTo>
                      <a:pt x="1440" y="13935"/>
                    </a:lnTo>
                    <a:lnTo>
                      <a:pt x="1440" y="14632"/>
                    </a:lnTo>
                    <a:lnTo>
                      <a:pt x="0" y="15329"/>
                    </a:lnTo>
                    <a:lnTo>
                      <a:pt x="0" y="16026"/>
                    </a:lnTo>
                    <a:lnTo>
                      <a:pt x="0" y="16723"/>
                    </a:lnTo>
                    <a:lnTo>
                      <a:pt x="0" y="17419"/>
                    </a:lnTo>
                    <a:lnTo>
                      <a:pt x="0" y="18116"/>
                    </a:lnTo>
                    <a:lnTo>
                      <a:pt x="0" y="18813"/>
                    </a:lnTo>
                    <a:lnTo>
                      <a:pt x="0" y="19510"/>
                    </a:lnTo>
                    <a:lnTo>
                      <a:pt x="1440" y="20206"/>
                    </a:lnTo>
                    <a:lnTo>
                      <a:pt x="1440" y="20903"/>
                    </a:lnTo>
                    <a:lnTo>
                      <a:pt x="1440" y="21600"/>
                    </a:lnTo>
                    <a:lnTo>
                      <a:pt x="1440" y="21600"/>
                    </a:lnTo>
                    <a:lnTo>
                      <a:pt x="8640" y="2020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06" name="Shape 5606"/>
              <p:cNvSpPr/>
              <p:nvPr/>
            </p:nvSpPr>
            <p:spPr>
              <a:xfrm>
                <a:off x="762000" y="476250"/>
                <a:ext cx="47625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600"/>
                    </a:moveTo>
                    <a:lnTo>
                      <a:pt x="21600" y="15600"/>
                    </a:lnTo>
                    <a:lnTo>
                      <a:pt x="20160" y="14400"/>
                    </a:lnTo>
                    <a:lnTo>
                      <a:pt x="18720" y="14400"/>
                    </a:lnTo>
                    <a:lnTo>
                      <a:pt x="17280" y="13200"/>
                    </a:lnTo>
                    <a:lnTo>
                      <a:pt x="15840" y="13200"/>
                    </a:lnTo>
                    <a:lnTo>
                      <a:pt x="14400" y="12000"/>
                    </a:lnTo>
                    <a:lnTo>
                      <a:pt x="12960" y="10800"/>
                    </a:lnTo>
                    <a:lnTo>
                      <a:pt x="12240" y="10800"/>
                    </a:lnTo>
                    <a:lnTo>
                      <a:pt x="11520" y="10800"/>
                    </a:lnTo>
                    <a:lnTo>
                      <a:pt x="10800" y="9600"/>
                    </a:lnTo>
                    <a:lnTo>
                      <a:pt x="10800" y="9600"/>
                    </a:lnTo>
                    <a:lnTo>
                      <a:pt x="10080" y="9600"/>
                    </a:lnTo>
                    <a:lnTo>
                      <a:pt x="9360" y="8400"/>
                    </a:lnTo>
                    <a:lnTo>
                      <a:pt x="8640" y="8400"/>
                    </a:lnTo>
                    <a:lnTo>
                      <a:pt x="8640" y="8400"/>
                    </a:lnTo>
                    <a:lnTo>
                      <a:pt x="7920" y="7200"/>
                    </a:lnTo>
                    <a:lnTo>
                      <a:pt x="7200" y="7200"/>
                    </a:lnTo>
                    <a:lnTo>
                      <a:pt x="6480" y="6000"/>
                    </a:lnTo>
                    <a:lnTo>
                      <a:pt x="6480" y="6000"/>
                    </a:lnTo>
                    <a:lnTo>
                      <a:pt x="5760" y="4800"/>
                    </a:lnTo>
                    <a:lnTo>
                      <a:pt x="5760" y="4800"/>
                    </a:lnTo>
                    <a:lnTo>
                      <a:pt x="5040" y="3600"/>
                    </a:lnTo>
                    <a:lnTo>
                      <a:pt x="5040" y="3600"/>
                    </a:lnTo>
                    <a:lnTo>
                      <a:pt x="4320" y="2400"/>
                    </a:lnTo>
                    <a:lnTo>
                      <a:pt x="4320" y="1200"/>
                    </a:lnTo>
                    <a:lnTo>
                      <a:pt x="4320" y="1200"/>
                    </a:lnTo>
                    <a:lnTo>
                      <a:pt x="3600" y="0"/>
                    </a:lnTo>
                    <a:lnTo>
                      <a:pt x="0" y="2400"/>
                    </a:lnTo>
                    <a:lnTo>
                      <a:pt x="720" y="3600"/>
                    </a:lnTo>
                    <a:lnTo>
                      <a:pt x="720" y="4800"/>
                    </a:lnTo>
                    <a:lnTo>
                      <a:pt x="1440" y="6000"/>
                    </a:lnTo>
                    <a:lnTo>
                      <a:pt x="2160" y="7200"/>
                    </a:lnTo>
                    <a:lnTo>
                      <a:pt x="2160" y="8400"/>
                    </a:lnTo>
                    <a:lnTo>
                      <a:pt x="2880" y="8400"/>
                    </a:lnTo>
                    <a:lnTo>
                      <a:pt x="3600" y="9600"/>
                    </a:lnTo>
                    <a:lnTo>
                      <a:pt x="3600" y="10800"/>
                    </a:lnTo>
                    <a:lnTo>
                      <a:pt x="4320" y="10800"/>
                    </a:lnTo>
                    <a:lnTo>
                      <a:pt x="5040" y="12000"/>
                    </a:lnTo>
                    <a:lnTo>
                      <a:pt x="5760" y="13200"/>
                    </a:lnTo>
                    <a:lnTo>
                      <a:pt x="6480" y="13200"/>
                    </a:lnTo>
                    <a:lnTo>
                      <a:pt x="7200" y="14400"/>
                    </a:lnTo>
                    <a:lnTo>
                      <a:pt x="7920" y="14400"/>
                    </a:lnTo>
                    <a:lnTo>
                      <a:pt x="8640" y="15600"/>
                    </a:lnTo>
                    <a:lnTo>
                      <a:pt x="8640" y="15600"/>
                    </a:lnTo>
                    <a:lnTo>
                      <a:pt x="10080" y="15600"/>
                    </a:lnTo>
                    <a:lnTo>
                      <a:pt x="10800" y="16800"/>
                    </a:lnTo>
                    <a:lnTo>
                      <a:pt x="10800" y="16800"/>
                    </a:lnTo>
                    <a:lnTo>
                      <a:pt x="12240" y="18000"/>
                    </a:lnTo>
                    <a:lnTo>
                      <a:pt x="12960" y="18000"/>
                    </a:lnTo>
                    <a:lnTo>
                      <a:pt x="14400" y="19200"/>
                    </a:lnTo>
                    <a:lnTo>
                      <a:pt x="15840" y="19200"/>
                    </a:lnTo>
                    <a:lnTo>
                      <a:pt x="17280" y="20400"/>
                    </a:lnTo>
                    <a:lnTo>
                      <a:pt x="18720" y="21600"/>
                    </a:lnTo>
                    <a:lnTo>
                      <a:pt x="20160" y="21600"/>
                    </a:lnTo>
                    <a:lnTo>
                      <a:pt x="20160" y="21600"/>
                    </a:lnTo>
                    <a:lnTo>
                      <a:pt x="21600" y="15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07" name="Shape 5607"/>
              <p:cNvSpPr/>
              <p:nvPr/>
            </p:nvSpPr>
            <p:spPr>
              <a:xfrm>
                <a:off x="806450" y="496887"/>
                <a:ext cx="46038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200"/>
                    </a:moveTo>
                    <a:lnTo>
                      <a:pt x="21600" y="19200"/>
                    </a:lnTo>
                    <a:lnTo>
                      <a:pt x="21600" y="18000"/>
                    </a:lnTo>
                    <a:lnTo>
                      <a:pt x="20855" y="16800"/>
                    </a:lnTo>
                    <a:lnTo>
                      <a:pt x="20855" y="15600"/>
                    </a:lnTo>
                    <a:lnTo>
                      <a:pt x="20110" y="14400"/>
                    </a:lnTo>
                    <a:lnTo>
                      <a:pt x="19366" y="13200"/>
                    </a:lnTo>
                    <a:lnTo>
                      <a:pt x="18621" y="13200"/>
                    </a:lnTo>
                    <a:lnTo>
                      <a:pt x="18621" y="12000"/>
                    </a:lnTo>
                    <a:lnTo>
                      <a:pt x="17876" y="10800"/>
                    </a:lnTo>
                    <a:lnTo>
                      <a:pt x="17131" y="10800"/>
                    </a:lnTo>
                    <a:lnTo>
                      <a:pt x="16386" y="9600"/>
                    </a:lnTo>
                    <a:lnTo>
                      <a:pt x="16386" y="9600"/>
                    </a:lnTo>
                    <a:lnTo>
                      <a:pt x="15641" y="8400"/>
                    </a:lnTo>
                    <a:lnTo>
                      <a:pt x="14897" y="7200"/>
                    </a:lnTo>
                    <a:lnTo>
                      <a:pt x="14152" y="7200"/>
                    </a:lnTo>
                    <a:lnTo>
                      <a:pt x="13407" y="6000"/>
                    </a:lnTo>
                    <a:lnTo>
                      <a:pt x="12662" y="6000"/>
                    </a:lnTo>
                    <a:lnTo>
                      <a:pt x="11917" y="6000"/>
                    </a:lnTo>
                    <a:lnTo>
                      <a:pt x="11172" y="4800"/>
                    </a:lnTo>
                    <a:lnTo>
                      <a:pt x="10428" y="4800"/>
                    </a:lnTo>
                    <a:lnTo>
                      <a:pt x="9683" y="3600"/>
                    </a:lnTo>
                    <a:lnTo>
                      <a:pt x="8193" y="3600"/>
                    </a:lnTo>
                    <a:lnTo>
                      <a:pt x="6703" y="2400"/>
                    </a:lnTo>
                    <a:lnTo>
                      <a:pt x="5214" y="2400"/>
                    </a:lnTo>
                    <a:lnTo>
                      <a:pt x="3724" y="1200"/>
                    </a:lnTo>
                    <a:lnTo>
                      <a:pt x="2234" y="0"/>
                    </a:lnTo>
                    <a:lnTo>
                      <a:pt x="1490" y="0"/>
                    </a:lnTo>
                    <a:lnTo>
                      <a:pt x="0" y="6000"/>
                    </a:lnTo>
                    <a:lnTo>
                      <a:pt x="1490" y="7200"/>
                    </a:lnTo>
                    <a:lnTo>
                      <a:pt x="2979" y="7200"/>
                    </a:lnTo>
                    <a:lnTo>
                      <a:pt x="4469" y="8400"/>
                    </a:lnTo>
                    <a:lnTo>
                      <a:pt x="5214" y="8400"/>
                    </a:lnTo>
                    <a:lnTo>
                      <a:pt x="6703" y="9600"/>
                    </a:lnTo>
                    <a:lnTo>
                      <a:pt x="8193" y="10800"/>
                    </a:lnTo>
                    <a:lnTo>
                      <a:pt x="8938" y="10800"/>
                    </a:lnTo>
                    <a:lnTo>
                      <a:pt x="9683" y="10800"/>
                    </a:lnTo>
                    <a:lnTo>
                      <a:pt x="10428" y="12000"/>
                    </a:lnTo>
                    <a:lnTo>
                      <a:pt x="11172" y="12000"/>
                    </a:lnTo>
                    <a:lnTo>
                      <a:pt x="11917" y="12000"/>
                    </a:lnTo>
                    <a:lnTo>
                      <a:pt x="11917" y="13200"/>
                    </a:lnTo>
                    <a:lnTo>
                      <a:pt x="12662" y="13200"/>
                    </a:lnTo>
                    <a:lnTo>
                      <a:pt x="13407" y="14400"/>
                    </a:lnTo>
                    <a:lnTo>
                      <a:pt x="14152" y="14400"/>
                    </a:lnTo>
                    <a:lnTo>
                      <a:pt x="14152" y="15600"/>
                    </a:lnTo>
                    <a:lnTo>
                      <a:pt x="14897" y="15600"/>
                    </a:lnTo>
                    <a:lnTo>
                      <a:pt x="15641" y="15600"/>
                    </a:lnTo>
                    <a:lnTo>
                      <a:pt x="15641" y="16800"/>
                    </a:lnTo>
                    <a:lnTo>
                      <a:pt x="16386" y="16800"/>
                    </a:lnTo>
                    <a:lnTo>
                      <a:pt x="16386" y="18000"/>
                    </a:lnTo>
                    <a:lnTo>
                      <a:pt x="17131" y="19200"/>
                    </a:lnTo>
                    <a:lnTo>
                      <a:pt x="17131" y="19200"/>
                    </a:lnTo>
                    <a:lnTo>
                      <a:pt x="17876" y="20400"/>
                    </a:lnTo>
                    <a:lnTo>
                      <a:pt x="17876" y="20400"/>
                    </a:lnTo>
                    <a:lnTo>
                      <a:pt x="17876" y="21600"/>
                    </a:lnTo>
                    <a:lnTo>
                      <a:pt x="17876" y="21600"/>
                    </a:lnTo>
                    <a:lnTo>
                      <a:pt x="21600" y="19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08" name="Shape 5608"/>
              <p:cNvSpPr/>
              <p:nvPr/>
            </p:nvSpPr>
            <p:spPr>
              <a:xfrm>
                <a:off x="831850" y="522287"/>
                <a:ext cx="22225" cy="476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171" y="21600"/>
                    </a:moveTo>
                    <a:lnTo>
                      <a:pt x="6171" y="21600"/>
                    </a:lnTo>
                    <a:lnTo>
                      <a:pt x="7714" y="20160"/>
                    </a:lnTo>
                    <a:lnTo>
                      <a:pt x="9257" y="19440"/>
                    </a:lnTo>
                    <a:lnTo>
                      <a:pt x="12343" y="18000"/>
                    </a:lnTo>
                    <a:lnTo>
                      <a:pt x="13886" y="16560"/>
                    </a:lnTo>
                    <a:lnTo>
                      <a:pt x="15429" y="15120"/>
                    </a:lnTo>
                    <a:lnTo>
                      <a:pt x="16971" y="13680"/>
                    </a:lnTo>
                    <a:lnTo>
                      <a:pt x="16971" y="13680"/>
                    </a:lnTo>
                    <a:lnTo>
                      <a:pt x="16971" y="12960"/>
                    </a:lnTo>
                    <a:lnTo>
                      <a:pt x="18514" y="12240"/>
                    </a:lnTo>
                    <a:lnTo>
                      <a:pt x="18514" y="11520"/>
                    </a:lnTo>
                    <a:lnTo>
                      <a:pt x="20057" y="10800"/>
                    </a:lnTo>
                    <a:lnTo>
                      <a:pt x="20057" y="10080"/>
                    </a:lnTo>
                    <a:lnTo>
                      <a:pt x="20057" y="9360"/>
                    </a:lnTo>
                    <a:lnTo>
                      <a:pt x="21600" y="8640"/>
                    </a:lnTo>
                    <a:lnTo>
                      <a:pt x="21600" y="7920"/>
                    </a:lnTo>
                    <a:lnTo>
                      <a:pt x="21600" y="7200"/>
                    </a:lnTo>
                    <a:lnTo>
                      <a:pt x="21600" y="6480"/>
                    </a:lnTo>
                    <a:lnTo>
                      <a:pt x="21600" y="5760"/>
                    </a:lnTo>
                    <a:lnTo>
                      <a:pt x="21600" y="5040"/>
                    </a:lnTo>
                    <a:lnTo>
                      <a:pt x="21600" y="4320"/>
                    </a:lnTo>
                    <a:lnTo>
                      <a:pt x="21600" y="3600"/>
                    </a:lnTo>
                    <a:lnTo>
                      <a:pt x="21600" y="2880"/>
                    </a:lnTo>
                    <a:lnTo>
                      <a:pt x="21600" y="2160"/>
                    </a:lnTo>
                    <a:lnTo>
                      <a:pt x="21600" y="1440"/>
                    </a:lnTo>
                    <a:lnTo>
                      <a:pt x="20057" y="720"/>
                    </a:lnTo>
                    <a:lnTo>
                      <a:pt x="20057" y="0"/>
                    </a:lnTo>
                    <a:lnTo>
                      <a:pt x="12343" y="1440"/>
                    </a:lnTo>
                    <a:lnTo>
                      <a:pt x="12343" y="2160"/>
                    </a:lnTo>
                    <a:lnTo>
                      <a:pt x="13886" y="2160"/>
                    </a:lnTo>
                    <a:lnTo>
                      <a:pt x="13886" y="2880"/>
                    </a:lnTo>
                    <a:lnTo>
                      <a:pt x="13886" y="3600"/>
                    </a:lnTo>
                    <a:lnTo>
                      <a:pt x="13886" y="4320"/>
                    </a:lnTo>
                    <a:lnTo>
                      <a:pt x="13886" y="4320"/>
                    </a:lnTo>
                    <a:lnTo>
                      <a:pt x="13886" y="5040"/>
                    </a:lnTo>
                    <a:lnTo>
                      <a:pt x="13886" y="5760"/>
                    </a:lnTo>
                    <a:lnTo>
                      <a:pt x="13886" y="5760"/>
                    </a:lnTo>
                    <a:lnTo>
                      <a:pt x="13886" y="6480"/>
                    </a:lnTo>
                    <a:lnTo>
                      <a:pt x="13886" y="7200"/>
                    </a:lnTo>
                    <a:lnTo>
                      <a:pt x="12343" y="7920"/>
                    </a:lnTo>
                    <a:lnTo>
                      <a:pt x="12343" y="7920"/>
                    </a:lnTo>
                    <a:lnTo>
                      <a:pt x="12343" y="8640"/>
                    </a:lnTo>
                    <a:lnTo>
                      <a:pt x="12343" y="9360"/>
                    </a:lnTo>
                    <a:lnTo>
                      <a:pt x="10800" y="10080"/>
                    </a:lnTo>
                    <a:lnTo>
                      <a:pt x="10800" y="10800"/>
                    </a:lnTo>
                    <a:lnTo>
                      <a:pt x="10800" y="10800"/>
                    </a:lnTo>
                    <a:lnTo>
                      <a:pt x="9257" y="11520"/>
                    </a:lnTo>
                    <a:lnTo>
                      <a:pt x="9257" y="12240"/>
                    </a:lnTo>
                    <a:lnTo>
                      <a:pt x="7714" y="13680"/>
                    </a:lnTo>
                    <a:lnTo>
                      <a:pt x="6171" y="15120"/>
                    </a:lnTo>
                    <a:lnTo>
                      <a:pt x="4629" y="15840"/>
                    </a:lnTo>
                    <a:lnTo>
                      <a:pt x="3086" y="17280"/>
                    </a:lnTo>
                    <a:lnTo>
                      <a:pt x="1543" y="18720"/>
                    </a:lnTo>
                    <a:lnTo>
                      <a:pt x="0" y="19440"/>
                    </a:lnTo>
                    <a:lnTo>
                      <a:pt x="0" y="19440"/>
                    </a:lnTo>
                    <a:lnTo>
                      <a:pt x="6171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09" name="Shape 5609"/>
              <p:cNvSpPr/>
              <p:nvPr/>
            </p:nvSpPr>
            <p:spPr>
              <a:xfrm>
                <a:off x="815975" y="565150"/>
                <a:ext cx="22225" cy="492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257" y="20206"/>
                    </a:moveTo>
                    <a:lnTo>
                      <a:pt x="9257" y="20206"/>
                    </a:lnTo>
                    <a:lnTo>
                      <a:pt x="9257" y="20206"/>
                    </a:lnTo>
                    <a:lnTo>
                      <a:pt x="9257" y="19510"/>
                    </a:lnTo>
                    <a:lnTo>
                      <a:pt x="7714" y="18813"/>
                    </a:lnTo>
                    <a:lnTo>
                      <a:pt x="7714" y="18116"/>
                    </a:lnTo>
                    <a:lnTo>
                      <a:pt x="7714" y="18116"/>
                    </a:lnTo>
                    <a:lnTo>
                      <a:pt x="7714" y="17419"/>
                    </a:lnTo>
                    <a:lnTo>
                      <a:pt x="7714" y="16723"/>
                    </a:lnTo>
                    <a:lnTo>
                      <a:pt x="7714" y="16723"/>
                    </a:lnTo>
                    <a:lnTo>
                      <a:pt x="7714" y="16026"/>
                    </a:lnTo>
                    <a:lnTo>
                      <a:pt x="7714" y="15329"/>
                    </a:lnTo>
                    <a:lnTo>
                      <a:pt x="9257" y="14632"/>
                    </a:lnTo>
                    <a:lnTo>
                      <a:pt x="9257" y="13935"/>
                    </a:lnTo>
                    <a:lnTo>
                      <a:pt x="9257" y="13935"/>
                    </a:lnTo>
                    <a:lnTo>
                      <a:pt x="9257" y="13239"/>
                    </a:lnTo>
                    <a:lnTo>
                      <a:pt x="9257" y="12542"/>
                    </a:lnTo>
                    <a:lnTo>
                      <a:pt x="10800" y="11845"/>
                    </a:lnTo>
                    <a:lnTo>
                      <a:pt x="10800" y="11148"/>
                    </a:lnTo>
                    <a:lnTo>
                      <a:pt x="10800" y="10452"/>
                    </a:lnTo>
                    <a:lnTo>
                      <a:pt x="12343" y="10452"/>
                    </a:lnTo>
                    <a:lnTo>
                      <a:pt x="12343" y="9755"/>
                    </a:lnTo>
                    <a:lnTo>
                      <a:pt x="13886" y="8361"/>
                    </a:lnTo>
                    <a:lnTo>
                      <a:pt x="15429" y="6968"/>
                    </a:lnTo>
                    <a:lnTo>
                      <a:pt x="16971" y="6271"/>
                    </a:lnTo>
                    <a:lnTo>
                      <a:pt x="18514" y="4877"/>
                    </a:lnTo>
                    <a:lnTo>
                      <a:pt x="20057" y="3484"/>
                    </a:lnTo>
                    <a:lnTo>
                      <a:pt x="21600" y="2090"/>
                    </a:lnTo>
                    <a:lnTo>
                      <a:pt x="15429" y="0"/>
                    </a:lnTo>
                    <a:lnTo>
                      <a:pt x="13886" y="1394"/>
                    </a:lnTo>
                    <a:lnTo>
                      <a:pt x="10800" y="2787"/>
                    </a:lnTo>
                    <a:lnTo>
                      <a:pt x="9257" y="4181"/>
                    </a:lnTo>
                    <a:lnTo>
                      <a:pt x="7714" y="5574"/>
                    </a:lnTo>
                    <a:lnTo>
                      <a:pt x="6171" y="6968"/>
                    </a:lnTo>
                    <a:lnTo>
                      <a:pt x="4629" y="7665"/>
                    </a:lnTo>
                    <a:lnTo>
                      <a:pt x="4629" y="8361"/>
                    </a:lnTo>
                    <a:lnTo>
                      <a:pt x="4629" y="9058"/>
                    </a:lnTo>
                    <a:lnTo>
                      <a:pt x="3086" y="9755"/>
                    </a:lnTo>
                    <a:lnTo>
                      <a:pt x="3086" y="10452"/>
                    </a:lnTo>
                    <a:lnTo>
                      <a:pt x="1543" y="11148"/>
                    </a:lnTo>
                    <a:lnTo>
                      <a:pt x="1543" y="11845"/>
                    </a:lnTo>
                    <a:lnTo>
                      <a:pt x="1543" y="12542"/>
                    </a:lnTo>
                    <a:lnTo>
                      <a:pt x="0" y="13239"/>
                    </a:lnTo>
                    <a:lnTo>
                      <a:pt x="0" y="13935"/>
                    </a:lnTo>
                    <a:lnTo>
                      <a:pt x="0" y="14632"/>
                    </a:lnTo>
                    <a:lnTo>
                      <a:pt x="0" y="15329"/>
                    </a:lnTo>
                    <a:lnTo>
                      <a:pt x="0" y="16026"/>
                    </a:lnTo>
                    <a:lnTo>
                      <a:pt x="0" y="16723"/>
                    </a:lnTo>
                    <a:lnTo>
                      <a:pt x="0" y="17419"/>
                    </a:lnTo>
                    <a:lnTo>
                      <a:pt x="0" y="18116"/>
                    </a:lnTo>
                    <a:lnTo>
                      <a:pt x="0" y="18813"/>
                    </a:lnTo>
                    <a:lnTo>
                      <a:pt x="0" y="19510"/>
                    </a:lnTo>
                    <a:lnTo>
                      <a:pt x="0" y="20206"/>
                    </a:lnTo>
                    <a:lnTo>
                      <a:pt x="1543" y="20903"/>
                    </a:lnTo>
                    <a:lnTo>
                      <a:pt x="1543" y="21600"/>
                    </a:lnTo>
                    <a:lnTo>
                      <a:pt x="1543" y="21600"/>
                    </a:lnTo>
                    <a:lnTo>
                      <a:pt x="9257" y="2020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10" name="Shape 5610"/>
              <p:cNvSpPr/>
              <p:nvPr/>
            </p:nvSpPr>
            <p:spPr>
              <a:xfrm>
                <a:off x="817562" y="611187"/>
                <a:ext cx="46038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600"/>
                    </a:moveTo>
                    <a:lnTo>
                      <a:pt x="21600" y="15600"/>
                    </a:lnTo>
                    <a:lnTo>
                      <a:pt x="20110" y="14400"/>
                    </a:lnTo>
                    <a:lnTo>
                      <a:pt x="18621" y="14400"/>
                    </a:lnTo>
                    <a:lnTo>
                      <a:pt x="17131" y="13200"/>
                    </a:lnTo>
                    <a:lnTo>
                      <a:pt x="15641" y="12000"/>
                    </a:lnTo>
                    <a:lnTo>
                      <a:pt x="14152" y="12000"/>
                    </a:lnTo>
                    <a:lnTo>
                      <a:pt x="12662" y="10800"/>
                    </a:lnTo>
                    <a:lnTo>
                      <a:pt x="11172" y="10800"/>
                    </a:lnTo>
                    <a:lnTo>
                      <a:pt x="10428" y="9600"/>
                    </a:lnTo>
                    <a:lnTo>
                      <a:pt x="9683" y="9600"/>
                    </a:lnTo>
                    <a:lnTo>
                      <a:pt x="8938" y="8400"/>
                    </a:lnTo>
                    <a:lnTo>
                      <a:pt x="8193" y="8400"/>
                    </a:lnTo>
                    <a:lnTo>
                      <a:pt x="8193" y="7200"/>
                    </a:lnTo>
                    <a:lnTo>
                      <a:pt x="7448" y="7200"/>
                    </a:lnTo>
                    <a:lnTo>
                      <a:pt x="6703" y="7200"/>
                    </a:lnTo>
                    <a:lnTo>
                      <a:pt x="6703" y="6000"/>
                    </a:lnTo>
                    <a:lnTo>
                      <a:pt x="5959" y="6000"/>
                    </a:lnTo>
                    <a:lnTo>
                      <a:pt x="5959" y="4800"/>
                    </a:lnTo>
                    <a:lnTo>
                      <a:pt x="5214" y="4800"/>
                    </a:lnTo>
                    <a:lnTo>
                      <a:pt x="5214" y="3600"/>
                    </a:lnTo>
                    <a:lnTo>
                      <a:pt x="4469" y="3600"/>
                    </a:lnTo>
                    <a:lnTo>
                      <a:pt x="4469" y="2400"/>
                    </a:lnTo>
                    <a:lnTo>
                      <a:pt x="4469" y="2400"/>
                    </a:lnTo>
                    <a:lnTo>
                      <a:pt x="3724" y="1200"/>
                    </a:lnTo>
                    <a:lnTo>
                      <a:pt x="3724" y="0"/>
                    </a:lnTo>
                    <a:lnTo>
                      <a:pt x="0" y="2400"/>
                    </a:lnTo>
                    <a:lnTo>
                      <a:pt x="0" y="3600"/>
                    </a:lnTo>
                    <a:lnTo>
                      <a:pt x="745" y="4800"/>
                    </a:lnTo>
                    <a:lnTo>
                      <a:pt x="1490" y="6000"/>
                    </a:lnTo>
                    <a:lnTo>
                      <a:pt x="1490" y="7200"/>
                    </a:lnTo>
                    <a:lnTo>
                      <a:pt x="2234" y="8400"/>
                    </a:lnTo>
                    <a:lnTo>
                      <a:pt x="2234" y="8400"/>
                    </a:lnTo>
                    <a:lnTo>
                      <a:pt x="2979" y="9600"/>
                    </a:lnTo>
                    <a:lnTo>
                      <a:pt x="3724" y="10800"/>
                    </a:lnTo>
                    <a:lnTo>
                      <a:pt x="4469" y="10800"/>
                    </a:lnTo>
                    <a:lnTo>
                      <a:pt x="4469" y="12000"/>
                    </a:lnTo>
                    <a:lnTo>
                      <a:pt x="5214" y="13200"/>
                    </a:lnTo>
                    <a:lnTo>
                      <a:pt x="5959" y="13200"/>
                    </a:lnTo>
                    <a:lnTo>
                      <a:pt x="6703" y="14400"/>
                    </a:lnTo>
                    <a:lnTo>
                      <a:pt x="7448" y="14400"/>
                    </a:lnTo>
                    <a:lnTo>
                      <a:pt x="8193" y="14400"/>
                    </a:lnTo>
                    <a:lnTo>
                      <a:pt x="8938" y="15600"/>
                    </a:lnTo>
                    <a:lnTo>
                      <a:pt x="9683" y="16800"/>
                    </a:lnTo>
                    <a:lnTo>
                      <a:pt x="11172" y="16800"/>
                    </a:lnTo>
                    <a:lnTo>
                      <a:pt x="12662" y="18000"/>
                    </a:lnTo>
                    <a:lnTo>
                      <a:pt x="14152" y="19200"/>
                    </a:lnTo>
                    <a:lnTo>
                      <a:pt x="15641" y="19200"/>
                    </a:lnTo>
                    <a:lnTo>
                      <a:pt x="17131" y="20400"/>
                    </a:lnTo>
                    <a:lnTo>
                      <a:pt x="18621" y="21600"/>
                    </a:lnTo>
                    <a:lnTo>
                      <a:pt x="20855" y="21600"/>
                    </a:lnTo>
                    <a:lnTo>
                      <a:pt x="20855" y="21600"/>
                    </a:lnTo>
                    <a:lnTo>
                      <a:pt x="21600" y="15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11" name="Shape 5611"/>
              <p:cNvSpPr/>
              <p:nvPr/>
            </p:nvSpPr>
            <p:spPr>
              <a:xfrm>
                <a:off x="862012" y="631825"/>
                <a:ext cx="31751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543"/>
                    </a:moveTo>
                    <a:lnTo>
                      <a:pt x="21600" y="19543"/>
                    </a:lnTo>
                    <a:lnTo>
                      <a:pt x="20520" y="17486"/>
                    </a:lnTo>
                    <a:lnTo>
                      <a:pt x="20520" y="16457"/>
                    </a:lnTo>
                    <a:lnTo>
                      <a:pt x="19440" y="14400"/>
                    </a:lnTo>
                    <a:lnTo>
                      <a:pt x="18360" y="13371"/>
                    </a:lnTo>
                    <a:lnTo>
                      <a:pt x="18360" y="12343"/>
                    </a:lnTo>
                    <a:lnTo>
                      <a:pt x="17280" y="11314"/>
                    </a:lnTo>
                    <a:lnTo>
                      <a:pt x="16200" y="10286"/>
                    </a:lnTo>
                    <a:lnTo>
                      <a:pt x="16200" y="9257"/>
                    </a:lnTo>
                    <a:lnTo>
                      <a:pt x="15120" y="9257"/>
                    </a:lnTo>
                    <a:lnTo>
                      <a:pt x="15120" y="8229"/>
                    </a:lnTo>
                    <a:lnTo>
                      <a:pt x="14040" y="8229"/>
                    </a:lnTo>
                    <a:lnTo>
                      <a:pt x="14040" y="7200"/>
                    </a:lnTo>
                    <a:lnTo>
                      <a:pt x="12960" y="7200"/>
                    </a:lnTo>
                    <a:lnTo>
                      <a:pt x="11880" y="6171"/>
                    </a:lnTo>
                    <a:lnTo>
                      <a:pt x="11880" y="5143"/>
                    </a:lnTo>
                    <a:lnTo>
                      <a:pt x="10800" y="5143"/>
                    </a:lnTo>
                    <a:lnTo>
                      <a:pt x="9720" y="4114"/>
                    </a:lnTo>
                    <a:lnTo>
                      <a:pt x="9720" y="4114"/>
                    </a:lnTo>
                    <a:lnTo>
                      <a:pt x="8640" y="3086"/>
                    </a:lnTo>
                    <a:lnTo>
                      <a:pt x="7560" y="3086"/>
                    </a:lnTo>
                    <a:lnTo>
                      <a:pt x="6480" y="2057"/>
                    </a:lnTo>
                    <a:lnTo>
                      <a:pt x="5400" y="2057"/>
                    </a:lnTo>
                    <a:lnTo>
                      <a:pt x="4320" y="2057"/>
                    </a:lnTo>
                    <a:lnTo>
                      <a:pt x="3240" y="1029"/>
                    </a:lnTo>
                    <a:lnTo>
                      <a:pt x="2160" y="1029"/>
                    </a:lnTo>
                    <a:lnTo>
                      <a:pt x="1080" y="0"/>
                    </a:lnTo>
                    <a:lnTo>
                      <a:pt x="0" y="5143"/>
                    </a:lnTo>
                    <a:lnTo>
                      <a:pt x="0" y="6171"/>
                    </a:lnTo>
                    <a:lnTo>
                      <a:pt x="1080" y="6171"/>
                    </a:lnTo>
                    <a:lnTo>
                      <a:pt x="2160" y="6171"/>
                    </a:lnTo>
                    <a:lnTo>
                      <a:pt x="3240" y="7200"/>
                    </a:lnTo>
                    <a:lnTo>
                      <a:pt x="4320" y="7200"/>
                    </a:lnTo>
                    <a:lnTo>
                      <a:pt x="4320" y="8229"/>
                    </a:lnTo>
                    <a:lnTo>
                      <a:pt x="5400" y="8229"/>
                    </a:lnTo>
                    <a:lnTo>
                      <a:pt x="6480" y="8229"/>
                    </a:lnTo>
                    <a:lnTo>
                      <a:pt x="6480" y="9257"/>
                    </a:lnTo>
                    <a:lnTo>
                      <a:pt x="7560" y="9257"/>
                    </a:lnTo>
                    <a:lnTo>
                      <a:pt x="7560" y="10286"/>
                    </a:lnTo>
                    <a:lnTo>
                      <a:pt x="8640" y="10286"/>
                    </a:lnTo>
                    <a:lnTo>
                      <a:pt x="8640" y="10286"/>
                    </a:lnTo>
                    <a:lnTo>
                      <a:pt x="9720" y="11314"/>
                    </a:lnTo>
                    <a:lnTo>
                      <a:pt x="9720" y="11314"/>
                    </a:lnTo>
                    <a:lnTo>
                      <a:pt x="10800" y="12343"/>
                    </a:lnTo>
                    <a:lnTo>
                      <a:pt x="10800" y="12343"/>
                    </a:lnTo>
                    <a:lnTo>
                      <a:pt x="11880" y="13371"/>
                    </a:lnTo>
                    <a:lnTo>
                      <a:pt x="11880" y="13371"/>
                    </a:lnTo>
                    <a:lnTo>
                      <a:pt x="11880" y="14400"/>
                    </a:lnTo>
                    <a:lnTo>
                      <a:pt x="12960" y="15429"/>
                    </a:lnTo>
                    <a:lnTo>
                      <a:pt x="14040" y="16457"/>
                    </a:lnTo>
                    <a:lnTo>
                      <a:pt x="14040" y="17486"/>
                    </a:lnTo>
                    <a:lnTo>
                      <a:pt x="15120" y="18514"/>
                    </a:lnTo>
                    <a:lnTo>
                      <a:pt x="16200" y="20571"/>
                    </a:lnTo>
                    <a:lnTo>
                      <a:pt x="16200" y="21600"/>
                    </a:lnTo>
                    <a:lnTo>
                      <a:pt x="16200" y="21600"/>
                    </a:lnTo>
                    <a:lnTo>
                      <a:pt x="21600" y="195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12" name="Shape 5612"/>
              <p:cNvSpPr/>
              <p:nvPr/>
            </p:nvSpPr>
            <p:spPr>
              <a:xfrm>
                <a:off x="885825" y="661987"/>
                <a:ext cx="11113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429" y="21600"/>
                    </a:moveTo>
                    <a:lnTo>
                      <a:pt x="15429" y="21600"/>
                    </a:lnTo>
                    <a:lnTo>
                      <a:pt x="18514" y="20000"/>
                    </a:lnTo>
                    <a:lnTo>
                      <a:pt x="18514" y="18400"/>
                    </a:lnTo>
                    <a:lnTo>
                      <a:pt x="18514" y="16800"/>
                    </a:lnTo>
                    <a:lnTo>
                      <a:pt x="18514" y="16000"/>
                    </a:lnTo>
                    <a:lnTo>
                      <a:pt x="21600" y="14400"/>
                    </a:lnTo>
                    <a:lnTo>
                      <a:pt x="21600" y="12800"/>
                    </a:lnTo>
                    <a:lnTo>
                      <a:pt x="21600" y="11200"/>
                    </a:lnTo>
                    <a:lnTo>
                      <a:pt x="21600" y="10400"/>
                    </a:lnTo>
                    <a:lnTo>
                      <a:pt x="21600" y="88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21600" y="6400"/>
                    </a:lnTo>
                    <a:lnTo>
                      <a:pt x="21600" y="5600"/>
                    </a:lnTo>
                    <a:lnTo>
                      <a:pt x="21600" y="4800"/>
                    </a:lnTo>
                    <a:lnTo>
                      <a:pt x="21600" y="4000"/>
                    </a:lnTo>
                    <a:lnTo>
                      <a:pt x="21600" y="3200"/>
                    </a:lnTo>
                    <a:lnTo>
                      <a:pt x="21600" y="3200"/>
                    </a:lnTo>
                    <a:lnTo>
                      <a:pt x="18514" y="2400"/>
                    </a:lnTo>
                    <a:lnTo>
                      <a:pt x="18514" y="1600"/>
                    </a:lnTo>
                    <a:lnTo>
                      <a:pt x="18514" y="800"/>
                    </a:lnTo>
                    <a:lnTo>
                      <a:pt x="18514" y="0"/>
                    </a:lnTo>
                    <a:lnTo>
                      <a:pt x="15429" y="0"/>
                    </a:lnTo>
                    <a:lnTo>
                      <a:pt x="0" y="1600"/>
                    </a:lnTo>
                    <a:lnTo>
                      <a:pt x="3086" y="1600"/>
                    </a:lnTo>
                    <a:lnTo>
                      <a:pt x="3086" y="2400"/>
                    </a:lnTo>
                    <a:lnTo>
                      <a:pt x="3086" y="3200"/>
                    </a:lnTo>
                    <a:lnTo>
                      <a:pt x="3086" y="3200"/>
                    </a:lnTo>
                    <a:lnTo>
                      <a:pt x="3086" y="4000"/>
                    </a:lnTo>
                    <a:lnTo>
                      <a:pt x="3086" y="4000"/>
                    </a:lnTo>
                    <a:lnTo>
                      <a:pt x="6171" y="4800"/>
                    </a:lnTo>
                    <a:lnTo>
                      <a:pt x="6171" y="5600"/>
                    </a:lnTo>
                    <a:lnTo>
                      <a:pt x="6171" y="5600"/>
                    </a:lnTo>
                    <a:lnTo>
                      <a:pt x="6171" y="6400"/>
                    </a:lnTo>
                    <a:lnTo>
                      <a:pt x="6171" y="7200"/>
                    </a:lnTo>
                    <a:lnTo>
                      <a:pt x="6171" y="7200"/>
                    </a:lnTo>
                    <a:lnTo>
                      <a:pt x="6171" y="8800"/>
                    </a:lnTo>
                    <a:lnTo>
                      <a:pt x="6171" y="9600"/>
                    </a:lnTo>
                    <a:lnTo>
                      <a:pt x="6171" y="11200"/>
                    </a:lnTo>
                    <a:lnTo>
                      <a:pt x="6171" y="12800"/>
                    </a:lnTo>
                    <a:lnTo>
                      <a:pt x="3086" y="13600"/>
                    </a:lnTo>
                    <a:lnTo>
                      <a:pt x="3086" y="15200"/>
                    </a:lnTo>
                    <a:lnTo>
                      <a:pt x="3086" y="16800"/>
                    </a:lnTo>
                    <a:lnTo>
                      <a:pt x="3086" y="17600"/>
                    </a:lnTo>
                    <a:lnTo>
                      <a:pt x="0" y="19200"/>
                    </a:lnTo>
                    <a:lnTo>
                      <a:pt x="0" y="20800"/>
                    </a:lnTo>
                    <a:lnTo>
                      <a:pt x="0" y="20800"/>
                    </a:lnTo>
                    <a:lnTo>
                      <a:pt x="15429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13" name="Shape 5613"/>
              <p:cNvSpPr/>
              <p:nvPr/>
            </p:nvSpPr>
            <p:spPr>
              <a:xfrm>
                <a:off x="884237" y="703262"/>
                <a:ext cx="14288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800"/>
                    </a:moveTo>
                    <a:lnTo>
                      <a:pt x="21600" y="19800"/>
                    </a:lnTo>
                    <a:lnTo>
                      <a:pt x="21600" y="18900"/>
                    </a:lnTo>
                    <a:lnTo>
                      <a:pt x="19200" y="18000"/>
                    </a:lnTo>
                    <a:lnTo>
                      <a:pt x="19200" y="17100"/>
                    </a:lnTo>
                    <a:lnTo>
                      <a:pt x="16800" y="15300"/>
                    </a:lnTo>
                    <a:lnTo>
                      <a:pt x="16800" y="14400"/>
                    </a:lnTo>
                    <a:lnTo>
                      <a:pt x="16800" y="13500"/>
                    </a:lnTo>
                    <a:lnTo>
                      <a:pt x="14400" y="12600"/>
                    </a:lnTo>
                    <a:lnTo>
                      <a:pt x="14400" y="10800"/>
                    </a:lnTo>
                    <a:lnTo>
                      <a:pt x="14400" y="9900"/>
                    </a:lnTo>
                    <a:lnTo>
                      <a:pt x="14400" y="9000"/>
                    </a:lnTo>
                    <a:lnTo>
                      <a:pt x="14400" y="7200"/>
                    </a:lnTo>
                    <a:lnTo>
                      <a:pt x="14400" y="6300"/>
                    </a:lnTo>
                    <a:lnTo>
                      <a:pt x="14400" y="5400"/>
                    </a:lnTo>
                    <a:lnTo>
                      <a:pt x="14400" y="4500"/>
                    </a:lnTo>
                    <a:lnTo>
                      <a:pt x="14400" y="4500"/>
                    </a:lnTo>
                    <a:lnTo>
                      <a:pt x="14400" y="3600"/>
                    </a:lnTo>
                    <a:lnTo>
                      <a:pt x="14400" y="2700"/>
                    </a:lnTo>
                    <a:lnTo>
                      <a:pt x="14400" y="1800"/>
                    </a:lnTo>
                    <a:lnTo>
                      <a:pt x="14400" y="900"/>
                    </a:lnTo>
                    <a:lnTo>
                      <a:pt x="14400" y="900"/>
                    </a:lnTo>
                    <a:lnTo>
                      <a:pt x="2400" y="0"/>
                    </a:lnTo>
                    <a:lnTo>
                      <a:pt x="2400" y="900"/>
                    </a:lnTo>
                    <a:lnTo>
                      <a:pt x="2400" y="1800"/>
                    </a:lnTo>
                    <a:lnTo>
                      <a:pt x="2400" y="2700"/>
                    </a:lnTo>
                    <a:lnTo>
                      <a:pt x="2400" y="2700"/>
                    </a:lnTo>
                    <a:lnTo>
                      <a:pt x="0" y="3600"/>
                    </a:lnTo>
                    <a:lnTo>
                      <a:pt x="0" y="4500"/>
                    </a:lnTo>
                    <a:lnTo>
                      <a:pt x="0" y="5400"/>
                    </a:lnTo>
                    <a:lnTo>
                      <a:pt x="0" y="6300"/>
                    </a:lnTo>
                    <a:lnTo>
                      <a:pt x="0" y="8100"/>
                    </a:lnTo>
                    <a:lnTo>
                      <a:pt x="2400" y="9000"/>
                    </a:lnTo>
                    <a:lnTo>
                      <a:pt x="2400" y="10800"/>
                    </a:lnTo>
                    <a:lnTo>
                      <a:pt x="2400" y="11700"/>
                    </a:lnTo>
                    <a:lnTo>
                      <a:pt x="2400" y="13500"/>
                    </a:lnTo>
                    <a:lnTo>
                      <a:pt x="2400" y="14400"/>
                    </a:lnTo>
                    <a:lnTo>
                      <a:pt x="4800" y="16200"/>
                    </a:lnTo>
                    <a:lnTo>
                      <a:pt x="4800" y="17100"/>
                    </a:lnTo>
                    <a:lnTo>
                      <a:pt x="7200" y="18000"/>
                    </a:lnTo>
                    <a:lnTo>
                      <a:pt x="7200" y="19800"/>
                    </a:lnTo>
                    <a:lnTo>
                      <a:pt x="9600" y="20700"/>
                    </a:lnTo>
                    <a:lnTo>
                      <a:pt x="9600" y="21600"/>
                    </a:lnTo>
                    <a:lnTo>
                      <a:pt x="9600" y="21600"/>
                    </a:lnTo>
                    <a:lnTo>
                      <a:pt x="21600" y="19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14" name="Shape 5614"/>
              <p:cNvSpPr/>
              <p:nvPr/>
            </p:nvSpPr>
            <p:spPr>
              <a:xfrm>
                <a:off x="890587" y="738187"/>
                <a:ext cx="28576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200"/>
                    </a:moveTo>
                    <a:lnTo>
                      <a:pt x="21600" y="18000"/>
                    </a:lnTo>
                    <a:lnTo>
                      <a:pt x="20400" y="18000"/>
                    </a:lnTo>
                    <a:lnTo>
                      <a:pt x="20400" y="16800"/>
                    </a:lnTo>
                    <a:lnTo>
                      <a:pt x="19200" y="15600"/>
                    </a:lnTo>
                    <a:lnTo>
                      <a:pt x="19200" y="15600"/>
                    </a:lnTo>
                    <a:lnTo>
                      <a:pt x="19200" y="14400"/>
                    </a:lnTo>
                    <a:lnTo>
                      <a:pt x="18000" y="13200"/>
                    </a:lnTo>
                    <a:lnTo>
                      <a:pt x="18000" y="13200"/>
                    </a:lnTo>
                    <a:lnTo>
                      <a:pt x="16800" y="12000"/>
                    </a:lnTo>
                    <a:lnTo>
                      <a:pt x="15600" y="10800"/>
                    </a:lnTo>
                    <a:lnTo>
                      <a:pt x="14400" y="9600"/>
                    </a:lnTo>
                    <a:lnTo>
                      <a:pt x="13200" y="8400"/>
                    </a:lnTo>
                    <a:lnTo>
                      <a:pt x="12000" y="7200"/>
                    </a:lnTo>
                    <a:lnTo>
                      <a:pt x="10800" y="6000"/>
                    </a:lnTo>
                    <a:lnTo>
                      <a:pt x="9600" y="4800"/>
                    </a:lnTo>
                    <a:lnTo>
                      <a:pt x="8400" y="4800"/>
                    </a:lnTo>
                    <a:lnTo>
                      <a:pt x="8400" y="3600"/>
                    </a:lnTo>
                    <a:lnTo>
                      <a:pt x="8400" y="3600"/>
                    </a:lnTo>
                    <a:lnTo>
                      <a:pt x="7200" y="2400"/>
                    </a:lnTo>
                    <a:lnTo>
                      <a:pt x="7200" y="2400"/>
                    </a:lnTo>
                    <a:lnTo>
                      <a:pt x="7200" y="1200"/>
                    </a:lnTo>
                    <a:lnTo>
                      <a:pt x="7200" y="1200"/>
                    </a:lnTo>
                    <a:lnTo>
                      <a:pt x="6000" y="0"/>
                    </a:lnTo>
                    <a:lnTo>
                      <a:pt x="6000" y="0"/>
                    </a:lnTo>
                    <a:lnTo>
                      <a:pt x="0" y="2400"/>
                    </a:lnTo>
                    <a:lnTo>
                      <a:pt x="0" y="3600"/>
                    </a:lnTo>
                    <a:lnTo>
                      <a:pt x="1200" y="4800"/>
                    </a:lnTo>
                    <a:lnTo>
                      <a:pt x="1200" y="4800"/>
                    </a:lnTo>
                    <a:lnTo>
                      <a:pt x="2400" y="6000"/>
                    </a:lnTo>
                    <a:lnTo>
                      <a:pt x="2400" y="6000"/>
                    </a:lnTo>
                    <a:lnTo>
                      <a:pt x="3600" y="7200"/>
                    </a:lnTo>
                    <a:lnTo>
                      <a:pt x="3600" y="8400"/>
                    </a:lnTo>
                    <a:lnTo>
                      <a:pt x="3600" y="8400"/>
                    </a:lnTo>
                    <a:lnTo>
                      <a:pt x="4800" y="9600"/>
                    </a:lnTo>
                    <a:lnTo>
                      <a:pt x="6000" y="10800"/>
                    </a:lnTo>
                    <a:lnTo>
                      <a:pt x="7200" y="12000"/>
                    </a:lnTo>
                    <a:lnTo>
                      <a:pt x="8400" y="13200"/>
                    </a:lnTo>
                    <a:lnTo>
                      <a:pt x="9600" y="14400"/>
                    </a:lnTo>
                    <a:lnTo>
                      <a:pt x="10800" y="15600"/>
                    </a:lnTo>
                    <a:lnTo>
                      <a:pt x="12000" y="16800"/>
                    </a:lnTo>
                    <a:lnTo>
                      <a:pt x="13200" y="16800"/>
                    </a:lnTo>
                    <a:lnTo>
                      <a:pt x="13200" y="18000"/>
                    </a:lnTo>
                    <a:lnTo>
                      <a:pt x="13200" y="18000"/>
                    </a:lnTo>
                    <a:lnTo>
                      <a:pt x="14400" y="19200"/>
                    </a:lnTo>
                    <a:lnTo>
                      <a:pt x="14400" y="19200"/>
                    </a:lnTo>
                    <a:lnTo>
                      <a:pt x="14400" y="20400"/>
                    </a:lnTo>
                    <a:lnTo>
                      <a:pt x="14400" y="20400"/>
                    </a:lnTo>
                    <a:lnTo>
                      <a:pt x="15600" y="20400"/>
                    </a:lnTo>
                    <a:lnTo>
                      <a:pt x="15600" y="21600"/>
                    </a:lnTo>
                    <a:lnTo>
                      <a:pt x="21600" y="19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15" name="Shape 5615"/>
              <p:cNvSpPr/>
              <p:nvPr/>
            </p:nvSpPr>
            <p:spPr>
              <a:xfrm>
                <a:off x="19050" y="782637"/>
                <a:ext cx="87313" cy="714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9120"/>
                    </a:moveTo>
                    <a:lnTo>
                      <a:pt x="21600" y="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21600" y="480"/>
                    </a:lnTo>
                    <a:lnTo>
                      <a:pt x="21600" y="480"/>
                    </a:lnTo>
                    <a:lnTo>
                      <a:pt x="21600" y="480"/>
                    </a:lnTo>
                    <a:lnTo>
                      <a:pt x="21600" y="480"/>
                    </a:lnTo>
                    <a:lnTo>
                      <a:pt x="21600" y="480"/>
                    </a:lnTo>
                    <a:lnTo>
                      <a:pt x="21600" y="480"/>
                    </a:lnTo>
                    <a:lnTo>
                      <a:pt x="21207" y="960"/>
                    </a:lnTo>
                    <a:lnTo>
                      <a:pt x="21207" y="960"/>
                    </a:lnTo>
                    <a:lnTo>
                      <a:pt x="21207" y="960"/>
                    </a:lnTo>
                    <a:lnTo>
                      <a:pt x="21207" y="960"/>
                    </a:lnTo>
                    <a:lnTo>
                      <a:pt x="21207" y="960"/>
                    </a:lnTo>
                    <a:lnTo>
                      <a:pt x="21207" y="1440"/>
                    </a:lnTo>
                    <a:lnTo>
                      <a:pt x="21207" y="1440"/>
                    </a:lnTo>
                    <a:lnTo>
                      <a:pt x="21207" y="1440"/>
                    </a:lnTo>
                    <a:lnTo>
                      <a:pt x="21207" y="1440"/>
                    </a:lnTo>
                    <a:lnTo>
                      <a:pt x="21207" y="1440"/>
                    </a:lnTo>
                    <a:lnTo>
                      <a:pt x="21207" y="1440"/>
                    </a:lnTo>
                    <a:lnTo>
                      <a:pt x="20815" y="1440"/>
                    </a:lnTo>
                    <a:lnTo>
                      <a:pt x="20815" y="1920"/>
                    </a:lnTo>
                    <a:lnTo>
                      <a:pt x="20815" y="1920"/>
                    </a:lnTo>
                    <a:lnTo>
                      <a:pt x="20815" y="1920"/>
                    </a:lnTo>
                    <a:lnTo>
                      <a:pt x="20815" y="1920"/>
                    </a:lnTo>
                    <a:lnTo>
                      <a:pt x="20815" y="1920"/>
                    </a:lnTo>
                    <a:lnTo>
                      <a:pt x="20815" y="1920"/>
                    </a:lnTo>
                    <a:lnTo>
                      <a:pt x="20815" y="2400"/>
                    </a:lnTo>
                    <a:lnTo>
                      <a:pt x="20815" y="2400"/>
                    </a:lnTo>
                    <a:lnTo>
                      <a:pt x="20815" y="2400"/>
                    </a:lnTo>
                    <a:lnTo>
                      <a:pt x="20422" y="2400"/>
                    </a:lnTo>
                    <a:lnTo>
                      <a:pt x="20422" y="2400"/>
                    </a:lnTo>
                    <a:lnTo>
                      <a:pt x="20422" y="2880"/>
                    </a:lnTo>
                    <a:lnTo>
                      <a:pt x="20422" y="2880"/>
                    </a:lnTo>
                    <a:lnTo>
                      <a:pt x="20422" y="2880"/>
                    </a:lnTo>
                    <a:lnTo>
                      <a:pt x="20422" y="2880"/>
                    </a:lnTo>
                    <a:lnTo>
                      <a:pt x="20422" y="2880"/>
                    </a:lnTo>
                    <a:lnTo>
                      <a:pt x="20422" y="2880"/>
                    </a:lnTo>
                    <a:lnTo>
                      <a:pt x="20422" y="3360"/>
                    </a:lnTo>
                    <a:lnTo>
                      <a:pt x="20422" y="3360"/>
                    </a:lnTo>
                    <a:lnTo>
                      <a:pt x="20422" y="3360"/>
                    </a:lnTo>
                    <a:lnTo>
                      <a:pt x="20422" y="3360"/>
                    </a:lnTo>
                    <a:lnTo>
                      <a:pt x="20422" y="3360"/>
                    </a:lnTo>
                    <a:lnTo>
                      <a:pt x="20422" y="3360"/>
                    </a:lnTo>
                    <a:lnTo>
                      <a:pt x="20029" y="3840"/>
                    </a:lnTo>
                    <a:lnTo>
                      <a:pt x="20029" y="3840"/>
                    </a:lnTo>
                    <a:lnTo>
                      <a:pt x="20029" y="3840"/>
                    </a:lnTo>
                    <a:lnTo>
                      <a:pt x="20029" y="3840"/>
                    </a:lnTo>
                    <a:lnTo>
                      <a:pt x="20029" y="3840"/>
                    </a:lnTo>
                    <a:lnTo>
                      <a:pt x="20029" y="4320"/>
                    </a:lnTo>
                    <a:lnTo>
                      <a:pt x="20029" y="4320"/>
                    </a:lnTo>
                    <a:lnTo>
                      <a:pt x="20029" y="4320"/>
                    </a:lnTo>
                    <a:lnTo>
                      <a:pt x="20029" y="4320"/>
                    </a:lnTo>
                    <a:lnTo>
                      <a:pt x="20029" y="4320"/>
                    </a:lnTo>
                    <a:lnTo>
                      <a:pt x="20029" y="4320"/>
                    </a:lnTo>
                    <a:lnTo>
                      <a:pt x="20029" y="4800"/>
                    </a:lnTo>
                    <a:lnTo>
                      <a:pt x="20029" y="4800"/>
                    </a:lnTo>
                    <a:lnTo>
                      <a:pt x="19636" y="4800"/>
                    </a:lnTo>
                    <a:lnTo>
                      <a:pt x="19636" y="4800"/>
                    </a:lnTo>
                    <a:lnTo>
                      <a:pt x="19636" y="4800"/>
                    </a:lnTo>
                    <a:lnTo>
                      <a:pt x="19636" y="4800"/>
                    </a:lnTo>
                    <a:lnTo>
                      <a:pt x="19636" y="5280"/>
                    </a:lnTo>
                    <a:lnTo>
                      <a:pt x="19636" y="5280"/>
                    </a:lnTo>
                    <a:lnTo>
                      <a:pt x="19636" y="5280"/>
                    </a:lnTo>
                    <a:lnTo>
                      <a:pt x="19636" y="5280"/>
                    </a:lnTo>
                    <a:lnTo>
                      <a:pt x="19636" y="5280"/>
                    </a:lnTo>
                    <a:lnTo>
                      <a:pt x="19636" y="5760"/>
                    </a:lnTo>
                    <a:lnTo>
                      <a:pt x="19636" y="5760"/>
                    </a:lnTo>
                    <a:lnTo>
                      <a:pt x="19636" y="5760"/>
                    </a:lnTo>
                    <a:lnTo>
                      <a:pt x="19636" y="5760"/>
                    </a:lnTo>
                    <a:lnTo>
                      <a:pt x="19636" y="5760"/>
                    </a:lnTo>
                    <a:lnTo>
                      <a:pt x="19636" y="5760"/>
                    </a:lnTo>
                    <a:lnTo>
                      <a:pt x="19636" y="6240"/>
                    </a:lnTo>
                    <a:lnTo>
                      <a:pt x="19636" y="6240"/>
                    </a:lnTo>
                    <a:lnTo>
                      <a:pt x="19636" y="6240"/>
                    </a:lnTo>
                    <a:lnTo>
                      <a:pt x="19636" y="6240"/>
                    </a:lnTo>
                    <a:lnTo>
                      <a:pt x="19636" y="6240"/>
                    </a:lnTo>
                    <a:lnTo>
                      <a:pt x="19244" y="6720"/>
                    </a:lnTo>
                    <a:lnTo>
                      <a:pt x="19244" y="6720"/>
                    </a:lnTo>
                    <a:lnTo>
                      <a:pt x="19244" y="6720"/>
                    </a:lnTo>
                    <a:lnTo>
                      <a:pt x="19244" y="6720"/>
                    </a:lnTo>
                    <a:lnTo>
                      <a:pt x="19244" y="6720"/>
                    </a:lnTo>
                    <a:lnTo>
                      <a:pt x="19244" y="6720"/>
                    </a:lnTo>
                    <a:lnTo>
                      <a:pt x="19244" y="7200"/>
                    </a:lnTo>
                    <a:lnTo>
                      <a:pt x="19244" y="7200"/>
                    </a:lnTo>
                    <a:lnTo>
                      <a:pt x="19244" y="7200"/>
                    </a:lnTo>
                    <a:lnTo>
                      <a:pt x="19244" y="7200"/>
                    </a:lnTo>
                    <a:lnTo>
                      <a:pt x="19244" y="7200"/>
                    </a:lnTo>
                    <a:lnTo>
                      <a:pt x="19244" y="7200"/>
                    </a:lnTo>
                    <a:lnTo>
                      <a:pt x="19244" y="7680"/>
                    </a:lnTo>
                    <a:lnTo>
                      <a:pt x="19244" y="7680"/>
                    </a:lnTo>
                    <a:lnTo>
                      <a:pt x="19244" y="7680"/>
                    </a:lnTo>
                    <a:lnTo>
                      <a:pt x="19244" y="7680"/>
                    </a:lnTo>
                    <a:lnTo>
                      <a:pt x="19244" y="7680"/>
                    </a:lnTo>
                    <a:lnTo>
                      <a:pt x="19244" y="8160"/>
                    </a:lnTo>
                    <a:lnTo>
                      <a:pt x="19244" y="8160"/>
                    </a:lnTo>
                    <a:lnTo>
                      <a:pt x="19244" y="8160"/>
                    </a:lnTo>
                    <a:lnTo>
                      <a:pt x="19244" y="8160"/>
                    </a:lnTo>
                    <a:lnTo>
                      <a:pt x="19244" y="8160"/>
                    </a:lnTo>
                    <a:lnTo>
                      <a:pt x="19244" y="8160"/>
                    </a:lnTo>
                    <a:lnTo>
                      <a:pt x="19244" y="8640"/>
                    </a:lnTo>
                    <a:lnTo>
                      <a:pt x="19244" y="8640"/>
                    </a:lnTo>
                    <a:lnTo>
                      <a:pt x="19244" y="8640"/>
                    </a:lnTo>
                    <a:lnTo>
                      <a:pt x="19244" y="8640"/>
                    </a:lnTo>
                    <a:lnTo>
                      <a:pt x="18851" y="8640"/>
                    </a:lnTo>
                    <a:lnTo>
                      <a:pt x="18851" y="8640"/>
                    </a:lnTo>
                    <a:lnTo>
                      <a:pt x="18851" y="9120"/>
                    </a:lnTo>
                    <a:lnTo>
                      <a:pt x="18851" y="9120"/>
                    </a:lnTo>
                    <a:lnTo>
                      <a:pt x="18851" y="9120"/>
                    </a:lnTo>
                    <a:lnTo>
                      <a:pt x="18851" y="9120"/>
                    </a:lnTo>
                    <a:lnTo>
                      <a:pt x="18851" y="9120"/>
                    </a:lnTo>
                    <a:lnTo>
                      <a:pt x="18851" y="9600"/>
                    </a:lnTo>
                    <a:lnTo>
                      <a:pt x="18851" y="9600"/>
                    </a:lnTo>
                    <a:lnTo>
                      <a:pt x="18851" y="9600"/>
                    </a:lnTo>
                    <a:lnTo>
                      <a:pt x="18851" y="9600"/>
                    </a:lnTo>
                    <a:lnTo>
                      <a:pt x="18851" y="9600"/>
                    </a:lnTo>
                    <a:lnTo>
                      <a:pt x="18851" y="9600"/>
                    </a:lnTo>
                    <a:lnTo>
                      <a:pt x="18851" y="10080"/>
                    </a:lnTo>
                    <a:lnTo>
                      <a:pt x="18851" y="10080"/>
                    </a:lnTo>
                    <a:lnTo>
                      <a:pt x="18851" y="10080"/>
                    </a:lnTo>
                    <a:lnTo>
                      <a:pt x="18851" y="10080"/>
                    </a:lnTo>
                    <a:lnTo>
                      <a:pt x="18851" y="10080"/>
                    </a:lnTo>
                    <a:lnTo>
                      <a:pt x="18851" y="10080"/>
                    </a:lnTo>
                    <a:lnTo>
                      <a:pt x="18851" y="10560"/>
                    </a:lnTo>
                    <a:lnTo>
                      <a:pt x="18851" y="10560"/>
                    </a:lnTo>
                    <a:lnTo>
                      <a:pt x="18851" y="10560"/>
                    </a:lnTo>
                    <a:lnTo>
                      <a:pt x="18851" y="10560"/>
                    </a:lnTo>
                    <a:lnTo>
                      <a:pt x="18851" y="10560"/>
                    </a:lnTo>
                    <a:lnTo>
                      <a:pt x="18851" y="11040"/>
                    </a:lnTo>
                    <a:lnTo>
                      <a:pt x="18851" y="11040"/>
                    </a:lnTo>
                    <a:lnTo>
                      <a:pt x="18851" y="11040"/>
                    </a:lnTo>
                    <a:lnTo>
                      <a:pt x="18851" y="11040"/>
                    </a:lnTo>
                    <a:lnTo>
                      <a:pt x="18851" y="11040"/>
                    </a:lnTo>
                    <a:lnTo>
                      <a:pt x="18851" y="11040"/>
                    </a:lnTo>
                    <a:lnTo>
                      <a:pt x="18851" y="11520"/>
                    </a:lnTo>
                    <a:lnTo>
                      <a:pt x="18851" y="11520"/>
                    </a:lnTo>
                    <a:lnTo>
                      <a:pt x="18851" y="11520"/>
                    </a:lnTo>
                    <a:lnTo>
                      <a:pt x="18851" y="11520"/>
                    </a:lnTo>
                    <a:lnTo>
                      <a:pt x="18851" y="11520"/>
                    </a:lnTo>
                    <a:lnTo>
                      <a:pt x="18851" y="11520"/>
                    </a:lnTo>
                    <a:lnTo>
                      <a:pt x="18851" y="12000"/>
                    </a:lnTo>
                    <a:lnTo>
                      <a:pt x="18851" y="12000"/>
                    </a:lnTo>
                    <a:lnTo>
                      <a:pt x="18851" y="12000"/>
                    </a:lnTo>
                    <a:lnTo>
                      <a:pt x="18851" y="12000"/>
                    </a:lnTo>
                    <a:lnTo>
                      <a:pt x="18851" y="12000"/>
                    </a:lnTo>
                    <a:lnTo>
                      <a:pt x="18851" y="12480"/>
                    </a:lnTo>
                    <a:lnTo>
                      <a:pt x="18851" y="12480"/>
                    </a:lnTo>
                    <a:lnTo>
                      <a:pt x="18851" y="12480"/>
                    </a:lnTo>
                    <a:lnTo>
                      <a:pt x="18851" y="12480"/>
                    </a:lnTo>
                    <a:lnTo>
                      <a:pt x="18851" y="12480"/>
                    </a:lnTo>
                    <a:lnTo>
                      <a:pt x="18851" y="12480"/>
                    </a:lnTo>
                    <a:lnTo>
                      <a:pt x="18851" y="12960"/>
                    </a:lnTo>
                    <a:lnTo>
                      <a:pt x="18851" y="12960"/>
                    </a:lnTo>
                    <a:lnTo>
                      <a:pt x="18851" y="12960"/>
                    </a:lnTo>
                    <a:lnTo>
                      <a:pt x="18851" y="12960"/>
                    </a:lnTo>
                    <a:lnTo>
                      <a:pt x="18851" y="12960"/>
                    </a:lnTo>
                    <a:lnTo>
                      <a:pt x="18851" y="12960"/>
                    </a:lnTo>
                    <a:lnTo>
                      <a:pt x="18851" y="13440"/>
                    </a:lnTo>
                    <a:lnTo>
                      <a:pt x="18851" y="13440"/>
                    </a:lnTo>
                    <a:lnTo>
                      <a:pt x="18851" y="13440"/>
                    </a:lnTo>
                    <a:lnTo>
                      <a:pt x="18851" y="13440"/>
                    </a:lnTo>
                    <a:lnTo>
                      <a:pt x="18851" y="13440"/>
                    </a:lnTo>
                    <a:lnTo>
                      <a:pt x="18851" y="13920"/>
                    </a:lnTo>
                    <a:lnTo>
                      <a:pt x="18851" y="13920"/>
                    </a:lnTo>
                    <a:lnTo>
                      <a:pt x="18851" y="13920"/>
                    </a:lnTo>
                    <a:lnTo>
                      <a:pt x="18851" y="13920"/>
                    </a:lnTo>
                    <a:lnTo>
                      <a:pt x="18851" y="13920"/>
                    </a:lnTo>
                    <a:lnTo>
                      <a:pt x="18851" y="13920"/>
                    </a:lnTo>
                    <a:lnTo>
                      <a:pt x="18851" y="14400"/>
                    </a:lnTo>
                    <a:lnTo>
                      <a:pt x="18851" y="14400"/>
                    </a:lnTo>
                    <a:lnTo>
                      <a:pt x="18851" y="14400"/>
                    </a:lnTo>
                    <a:lnTo>
                      <a:pt x="18851" y="14400"/>
                    </a:lnTo>
                    <a:lnTo>
                      <a:pt x="18851" y="14400"/>
                    </a:lnTo>
                    <a:lnTo>
                      <a:pt x="18851" y="14400"/>
                    </a:lnTo>
                    <a:lnTo>
                      <a:pt x="18851" y="14880"/>
                    </a:lnTo>
                    <a:lnTo>
                      <a:pt x="18851" y="14880"/>
                    </a:lnTo>
                    <a:lnTo>
                      <a:pt x="18851" y="14880"/>
                    </a:lnTo>
                    <a:lnTo>
                      <a:pt x="18851" y="14880"/>
                    </a:lnTo>
                    <a:lnTo>
                      <a:pt x="18851" y="15360"/>
                    </a:lnTo>
                    <a:lnTo>
                      <a:pt x="18851" y="15360"/>
                    </a:lnTo>
                    <a:lnTo>
                      <a:pt x="18851" y="15360"/>
                    </a:lnTo>
                    <a:lnTo>
                      <a:pt x="18851" y="15360"/>
                    </a:lnTo>
                    <a:lnTo>
                      <a:pt x="18851" y="15360"/>
                    </a:lnTo>
                    <a:lnTo>
                      <a:pt x="18851" y="15360"/>
                    </a:lnTo>
                    <a:lnTo>
                      <a:pt x="18851" y="15840"/>
                    </a:lnTo>
                    <a:lnTo>
                      <a:pt x="18851" y="15840"/>
                    </a:lnTo>
                    <a:lnTo>
                      <a:pt x="18851" y="15840"/>
                    </a:lnTo>
                    <a:lnTo>
                      <a:pt x="18851" y="15840"/>
                    </a:lnTo>
                    <a:lnTo>
                      <a:pt x="18851" y="15840"/>
                    </a:lnTo>
                    <a:lnTo>
                      <a:pt x="19244" y="15840"/>
                    </a:lnTo>
                    <a:lnTo>
                      <a:pt x="19244" y="16320"/>
                    </a:lnTo>
                    <a:lnTo>
                      <a:pt x="19244" y="16320"/>
                    </a:lnTo>
                    <a:lnTo>
                      <a:pt x="19244" y="16320"/>
                    </a:lnTo>
                    <a:lnTo>
                      <a:pt x="19244" y="16320"/>
                    </a:lnTo>
                    <a:lnTo>
                      <a:pt x="19244" y="16320"/>
                    </a:lnTo>
                    <a:lnTo>
                      <a:pt x="19244" y="16800"/>
                    </a:lnTo>
                    <a:lnTo>
                      <a:pt x="19244" y="16800"/>
                    </a:lnTo>
                    <a:lnTo>
                      <a:pt x="19244" y="16800"/>
                    </a:lnTo>
                    <a:lnTo>
                      <a:pt x="19244" y="16800"/>
                    </a:lnTo>
                    <a:lnTo>
                      <a:pt x="19244" y="16800"/>
                    </a:lnTo>
                    <a:lnTo>
                      <a:pt x="19244" y="16800"/>
                    </a:lnTo>
                    <a:lnTo>
                      <a:pt x="19244" y="17280"/>
                    </a:lnTo>
                    <a:lnTo>
                      <a:pt x="19244" y="17280"/>
                    </a:lnTo>
                    <a:lnTo>
                      <a:pt x="19244" y="17280"/>
                    </a:lnTo>
                    <a:lnTo>
                      <a:pt x="19244" y="17280"/>
                    </a:lnTo>
                    <a:lnTo>
                      <a:pt x="19244" y="17280"/>
                    </a:lnTo>
                    <a:lnTo>
                      <a:pt x="19244" y="17280"/>
                    </a:lnTo>
                    <a:lnTo>
                      <a:pt x="19244" y="17760"/>
                    </a:lnTo>
                    <a:lnTo>
                      <a:pt x="19244" y="17760"/>
                    </a:lnTo>
                    <a:lnTo>
                      <a:pt x="19244" y="17760"/>
                    </a:lnTo>
                    <a:lnTo>
                      <a:pt x="19244" y="17760"/>
                    </a:lnTo>
                    <a:lnTo>
                      <a:pt x="19244" y="18240"/>
                    </a:lnTo>
                    <a:lnTo>
                      <a:pt x="19244" y="18240"/>
                    </a:lnTo>
                    <a:lnTo>
                      <a:pt x="19244" y="18240"/>
                    </a:lnTo>
                    <a:lnTo>
                      <a:pt x="19244" y="18240"/>
                    </a:lnTo>
                    <a:lnTo>
                      <a:pt x="19244" y="18240"/>
                    </a:lnTo>
                    <a:lnTo>
                      <a:pt x="19244" y="18240"/>
                    </a:lnTo>
                    <a:lnTo>
                      <a:pt x="19636" y="18720"/>
                    </a:lnTo>
                    <a:lnTo>
                      <a:pt x="19636" y="18720"/>
                    </a:lnTo>
                    <a:lnTo>
                      <a:pt x="19636" y="18720"/>
                    </a:lnTo>
                    <a:lnTo>
                      <a:pt x="19636" y="18720"/>
                    </a:lnTo>
                    <a:lnTo>
                      <a:pt x="19636" y="18720"/>
                    </a:lnTo>
                    <a:lnTo>
                      <a:pt x="19636" y="18720"/>
                    </a:lnTo>
                    <a:lnTo>
                      <a:pt x="19636" y="19200"/>
                    </a:lnTo>
                    <a:lnTo>
                      <a:pt x="19636" y="19200"/>
                    </a:lnTo>
                    <a:lnTo>
                      <a:pt x="19636" y="19200"/>
                    </a:lnTo>
                    <a:lnTo>
                      <a:pt x="19636" y="19200"/>
                    </a:lnTo>
                    <a:lnTo>
                      <a:pt x="19636" y="19200"/>
                    </a:lnTo>
                    <a:lnTo>
                      <a:pt x="19636" y="19680"/>
                    </a:lnTo>
                    <a:lnTo>
                      <a:pt x="19636" y="19680"/>
                    </a:lnTo>
                    <a:lnTo>
                      <a:pt x="19636" y="19680"/>
                    </a:lnTo>
                    <a:lnTo>
                      <a:pt x="19636" y="19680"/>
                    </a:lnTo>
                    <a:lnTo>
                      <a:pt x="19636" y="19680"/>
                    </a:lnTo>
                    <a:lnTo>
                      <a:pt x="19636" y="19680"/>
                    </a:lnTo>
                    <a:lnTo>
                      <a:pt x="19636" y="20160"/>
                    </a:lnTo>
                    <a:lnTo>
                      <a:pt x="19636" y="20160"/>
                    </a:lnTo>
                    <a:lnTo>
                      <a:pt x="20029" y="20160"/>
                    </a:lnTo>
                    <a:lnTo>
                      <a:pt x="20029" y="20160"/>
                    </a:lnTo>
                    <a:lnTo>
                      <a:pt x="20029" y="20160"/>
                    </a:lnTo>
                    <a:lnTo>
                      <a:pt x="20029" y="20640"/>
                    </a:lnTo>
                    <a:lnTo>
                      <a:pt x="20029" y="20640"/>
                    </a:lnTo>
                    <a:lnTo>
                      <a:pt x="20029" y="20640"/>
                    </a:lnTo>
                    <a:lnTo>
                      <a:pt x="20029" y="20640"/>
                    </a:lnTo>
                    <a:lnTo>
                      <a:pt x="20029" y="20640"/>
                    </a:lnTo>
                    <a:lnTo>
                      <a:pt x="20029" y="21120"/>
                    </a:lnTo>
                    <a:lnTo>
                      <a:pt x="20029" y="21120"/>
                    </a:lnTo>
                    <a:lnTo>
                      <a:pt x="20029" y="21120"/>
                    </a:lnTo>
                    <a:lnTo>
                      <a:pt x="20029" y="21120"/>
                    </a:lnTo>
                    <a:lnTo>
                      <a:pt x="20029" y="21120"/>
                    </a:lnTo>
                    <a:lnTo>
                      <a:pt x="20422" y="21120"/>
                    </a:lnTo>
                    <a:lnTo>
                      <a:pt x="20422" y="21600"/>
                    </a:lnTo>
                    <a:lnTo>
                      <a:pt x="20422" y="21600"/>
                    </a:lnTo>
                    <a:lnTo>
                      <a:pt x="20422" y="21600"/>
                    </a:lnTo>
                    <a:lnTo>
                      <a:pt x="20422" y="21600"/>
                    </a:lnTo>
                    <a:lnTo>
                      <a:pt x="20422" y="21600"/>
                    </a:lnTo>
                    <a:lnTo>
                      <a:pt x="20422" y="21600"/>
                    </a:lnTo>
                    <a:lnTo>
                      <a:pt x="0" y="91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16" name="Shape 5616"/>
              <p:cNvSpPr/>
              <p:nvPr/>
            </p:nvSpPr>
            <p:spPr>
              <a:xfrm>
                <a:off x="61912" y="806450"/>
                <a:ext cx="74613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21600" y="0"/>
                    </a:lnTo>
                    <a:lnTo>
                      <a:pt x="21140" y="0"/>
                    </a:lnTo>
                    <a:lnTo>
                      <a:pt x="20681" y="0"/>
                    </a:lnTo>
                    <a:lnTo>
                      <a:pt x="20221" y="0"/>
                    </a:lnTo>
                    <a:lnTo>
                      <a:pt x="19302" y="0"/>
                    </a:lnTo>
                    <a:lnTo>
                      <a:pt x="18383" y="0"/>
                    </a:lnTo>
                    <a:lnTo>
                      <a:pt x="17004" y="0"/>
                    </a:lnTo>
                    <a:lnTo>
                      <a:pt x="15166" y="0"/>
                    </a:lnTo>
                    <a:lnTo>
                      <a:pt x="13787" y="2700"/>
                    </a:lnTo>
                    <a:lnTo>
                      <a:pt x="11949" y="2700"/>
                    </a:lnTo>
                    <a:lnTo>
                      <a:pt x="10570" y="5400"/>
                    </a:lnTo>
                    <a:lnTo>
                      <a:pt x="8732" y="5400"/>
                    </a:lnTo>
                    <a:lnTo>
                      <a:pt x="6894" y="5400"/>
                    </a:lnTo>
                    <a:lnTo>
                      <a:pt x="5515" y="5400"/>
                    </a:lnTo>
                    <a:lnTo>
                      <a:pt x="4136" y="8100"/>
                    </a:lnTo>
                    <a:lnTo>
                      <a:pt x="2757" y="8100"/>
                    </a:lnTo>
                    <a:lnTo>
                      <a:pt x="1838" y="8100"/>
                    </a:lnTo>
                    <a:lnTo>
                      <a:pt x="1379" y="8100"/>
                    </a:lnTo>
                    <a:lnTo>
                      <a:pt x="919" y="8100"/>
                    </a:lnTo>
                    <a:lnTo>
                      <a:pt x="460" y="8100"/>
                    </a:lnTo>
                    <a:lnTo>
                      <a:pt x="0" y="8100"/>
                    </a:lnTo>
                    <a:lnTo>
                      <a:pt x="0" y="21600"/>
                    </a:lnTo>
                    <a:lnTo>
                      <a:pt x="460" y="21600"/>
                    </a:lnTo>
                    <a:lnTo>
                      <a:pt x="919" y="21600"/>
                    </a:lnTo>
                    <a:lnTo>
                      <a:pt x="1379" y="21600"/>
                    </a:lnTo>
                    <a:lnTo>
                      <a:pt x="1838" y="21600"/>
                    </a:lnTo>
                    <a:lnTo>
                      <a:pt x="3217" y="21600"/>
                    </a:lnTo>
                    <a:lnTo>
                      <a:pt x="4136" y="21600"/>
                    </a:lnTo>
                    <a:lnTo>
                      <a:pt x="5974" y="21600"/>
                    </a:lnTo>
                    <a:lnTo>
                      <a:pt x="7353" y="21600"/>
                    </a:lnTo>
                    <a:lnTo>
                      <a:pt x="8732" y="18900"/>
                    </a:lnTo>
                    <a:lnTo>
                      <a:pt x="10570" y="18900"/>
                    </a:lnTo>
                    <a:lnTo>
                      <a:pt x="12409" y="16200"/>
                    </a:lnTo>
                    <a:lnTo>
                      <a:pt x="13787" y="16200"/>
                    </a:lnTo>
                    <a:lnTo>
                      <a:pt x="15626" y="16200"/>
                    </a:lnTo>
                    <a:lnTo>
                      <a:pt x="17004" y="16200"/>
                    </a:lnTo>
                    <a:lnTo>
                      <a:pt x="18383" y="13500"/>
                    </a:lnTo>
                    <a:lnTo>
                      <a:pt x="19762" y="13500"/>
                    </a:lnTo>
                    <a:lnTo>
                      <a:pt x="20221" y="13500"/>
                    </a:lnTo>
                    <a:lnTo>
                      <a:pt x="20681" y="13500"/>
                    </a:lnTo>
                    <a:lnTo>
                      <a:pt x="21140" y="13500"/>
                    </a:lnTo>
                    <a:lnTo>
                      <a:pt x="21600" y="13500"/>
                    </a:lnTo>
                    <a:lnTo>
                      <a:pt x="21600" y="135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17" name="Shape 5617"/>
              <p:cNvSpPr/>
              <p:nvPr/>
            </p:nvSpPr>
            <p:spPr>
              <a:xfrm>
                <a:off x="136525" y="806450"/>
                <a:ext cx="41275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429"/>
                    </a:moveTo>
                    <a:lnTo>
                      <a:pt x="21600" y="15429"/>
                    </a:lnTo>
                    <a:lnTo>
                      <a:pt x="20769" y="13886"/>
                    </a:lnTo>
                    <a:lnTo>
                      <a:pt x="20769" y="13886"/>
                    </a:lnTo>
                    <a:lnTo>
                      <a:pt x="19938" y="12343"/>
                    </a:lnTo>
                    <a:lnTo>
                      <a:pt x="19108" y="12343"/>
                    </a:lnTo>
                    <a:lnTo>
                      <a:pt x="18277" y="10800"/>
                    </a:lnTo>
                    <a:lnTo>
                      <a:pt x="18277" y="10800"/>
                    </a:lnTo>
                    <a:lnTo>
                      <a:pt x="17446" y="9257"/>
                    </a:lnTo>
                    <a:lnTo>
                      <a:pt x="16615" y="9257"/>
                    </a:lnTo>
                    <a:lnTo>
                      <a:pt x="15785" y="7714"/>
                    </a:lnTo>
                    <a:lnTo>
                      <a:pt x="15785" y="7714"/>
                    </a:lnTo>
                    <a:lnTo>
                      <a:pt x="14954" y="7714"/>
                    </a:lnTo>
                    <a:lnTo>
                      <a:pt x="14123" y="6171"/>
                    </a:lnTo>
                    <a:lnTo>
                      <a:pt x="12462" y="4629"/>
                    </a:lnTo>
                    <a:lnTo>
                      <a:pt x="11631" y="4629"/>
                    </a:lnTo>
                    <a:lnTo>
                      <a:pt x="9969" y="3086"/>
                    </a:lnTo>
                    <a:lnTo>
                      <a:pt x="8308" y="3086"/>
                    </a:lnTo>
                    <a:lnTo>
                      <a:pt x="7477" y="1543"/>
                    </a:lnTo>
                    <a:lnTo>
                      <a:pt x="5815" y="1543"/>
                    </a:lnTo>
                    <a:lnTo>
                      <a:pt x="4154" y="1543"/>
                    </a:lnTo>
                    <a:lnTo>
                      <a:pt x="3323" y="0"/>
                    </a:lnTo>
                    <a:lnTo>
                      <a:pt x="1662" y="0"/>
                    </a:lnTo>
                    <a:lnTo>
                      <a:pt x="0" y="0"/>
                    </a:lnTo>
                    <a:lnTo>
                      <a:pt x="0" y="7714"/>
                    </a:lnTo>
                    <a:lnTo>
                      <a:pt x="831" y="7714"/>
                    </a:lnTo>
                    <a:lnTo>
                      <a:pt x="2492" y="9257"/>
                    </a:lnTo>
                    <a:lnTo>
                      <a:pt x="3323" y="9257"/>
                    </a:lnTo>
                    <a:lnTo>
                      <a:pt x="4985" y="9257"/>
                    </a:lnTo>
                    <a:lnTo>
                      <a:pt x="5815" y="9257"/>
                    </a:lnTo>
                    <a:lnTo>
                      <a:pt x="7477" y="10800"/>
                    </a:lnTo>
                    <a:lnTo>
                      <a:pt x="8308" y="10800"/>
                    </a:lnTo>
                    <a:lnTo>
                      <a:pt x="9969" y="12343"/>
                    </a:lnTo>
                    <a:lnTo>
                      <a:pt x="10800" y="12343"/>
                    </a:lnTo>
                    <a:lnTo>
                      <a:pt x="12462" y="13886"/>
                    </a:lnTo>
                    <a:lnTo>
                      <a:pt x="13292" y="13886"/>
                    </a:lnTo>
                    <a:lnTo>
                      <a:pt x="13292" y="15429"/>
                    </a:lnTo>
                    <a:lnTo>
                      <a:pt x="14123" y="15429"/>
                    </a:lnTo>
                    <a:lnTo>
                      <a:pt x="14123" y="16971"/>
                    </a:lnTo>
                    <a:lnTo>
                      <a:pt x="14954" y="16971"/>
                    </a:lnTo>
                    <a:lnTo>
                      <a:pt x="15785" y="16971"/>
                    </a:lnTo>
                    <a:lnTo>
                      <a:pt x="15785" y="18514"/>
                    </a:lnTo>
                    <a:lnTo>
                      <a:pt x="16615" y="18514"/>
                    </a:lnTo>
                    <a:lnTo>
                      <a:pt x="17446" y="18514"/>
                    </a:lnTo>
                    <a:lnTo>
                      <a:pt x="17446" y="20057"/>
                    </a:lnTo>
                    <a:lnTo>
                      <a:pt x="18277" y="20057"/>
                    </a:lnTo>
                    <a:lnTo>
                      <a:pt x="18277" y="21600"/>
                    </a:lnTo>
                    <a:lnTo>
                      <a:pt x="18277" y="21600"/>
                    </a:lnTo>
                    <a:lnTo>
                      <a:pt x="21600" y="154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18" name="Shape 5618"/>
              <p:cNvSpPr/>
              <p:nvPr/>
            </p:nvSpPr>
            <p:spPr>
              <a:xfrm>
                <a:off x="171450" y="822325"/>
                <a:ext cx="39688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247"/>
                    </a:moveTo>
                    <a:lnTo>
                      <a:pt x="21600" y="15247"/>
                    </a:lnTo>
                    <a:lnTo>
                      <a:pt x="20736" y="15247"/>
                    </a:lnTo>
                    <a:lnTo>
                      <a:pt x="19872" y="15247"/>
                    </a:lnTo>
                    <a:lnTo>
                      <a:pt x="19872" y="13976"/>
                    </a:lnTo>
                    <a:lnTo>
                      <a:pt x="19008" y="13976"/>
                    </a:lnTo>
                    <a:lnTo>
                      <a:pt x="18144" y="13976"/>
                    </a:lnTo>
                    <a:lnTo>
                      <a:pt x="18144" y="13976"/>
                    </a:lnTo>
                    <a:lnTo>
                      <a:pt x="17280" y="13976"/>
                    </a:lnTo>
                    <a:lnTo>
                      <a:pt x="17280" y="13976"/>
                    </a:lnTo>
                    <a:lnTo>
                      <a:pt x="16416" y="12706"/>
                    </a:lnTo>
                    <a:lnTo>
                      <a:pt x="15552" y="12706"/>
                    </a:lnTo>
                    <a:lnTo>
                      <a:pt x="14688" y="12706"/>
                    </a:lnTo>
                    <a:lnTo>
                      <a:pt x="14688" y="11435"/>
                    </a:lnTo>
                    <a:lnTo>
                      <a:pt x="12960" y="10165"/>
                    </a:lnTo>
                    <a:lnTo>
                      <a:pt x="12096" y="10165"/>
                    </a:lnTo>
                    <a:lnTo>
                      <a:pt x="11232" y="8894"/>
                    </a:lnTo>
                    <a:lnTo>
                      <a:pt x="9504" y="7624"/>
                    </a:lnTo>
                    <a:lnTo>
                      <a:pt x="8640" y="6353"/>
                    </a:lnTo>
                    <a:lnTo>
                      <a:pt x="7776" y="5082"/>
                    </a:lnTo>
                    <a:lnTo>
                      <a:pt x="6048" y="3812"/>
                    </a:lnTo>
                    <a:lnTo>
                      <a:pt x="5184" y="2541"/>
                    </a:lnTo>
                    <a:lnTo>
                      <a:pt x="4320" y="1271"/>
                    </a:lnTo>
                    <a:lnTo>
                      <a:pt x="3456" y="0"/>
                    </a:lnTo>
                    <a:lnTo>
                      <a:pt x="0" y="5082"/>
                    </a:lnTo>
                    <a:lnTo>
                      <a:pt x="864" y="6353"/>
                    </a:lnTo>
                    <a:lnTo>
                      <a:pt x="2592" y="7624"/>
                    </a:lnTo>
                    <a:lnTo>
                      <a:pt x="3456" y="8894"/>
                    </a:lnTo>
                    <a:lnTo>
                      <a:pt x="4320" y="10165"/>
                    </a:lnTo>
                    <a:lnTo>
                      <a:pt x="6048" y="11435"/>
                    </a:lnTo>
                    <a:lnTo>
                      <a:pt x="6912" y="12706"/>
                    </a:lnTo>
                    <a:lnTo>
                      <a:pt x="8640" y="13976"/>
                    </a:lnTo>
                    <a:lnTo>
                      <a:pt x="9504" y="15247"/>
                    </a:lnTo>
                    <a:lnTo>
                      <a:pt x="11232" y="16518"/>
                    </a:lnTo>
                    <a:lnTo>
                      <a:pt x="12096" y="17788"/>
                    </a:lnTo>
                    <a:lnTo>
                      <a:pt x="12960" y="17788"/>
                    </a:lnTo>
                    <a:lnTo>
                      <a:pt x="13824" y="19059"/>
                    </a:lnTo>
                    <a:lnTo>
                      <a:pt x="14688" y="19059"/>
                    </a:lnTo>
                    <a:lnTo>
                      <a:pt x="15552" y="20329"/>
                    </a:lnTo>
                    <a:lnTo>
                      <a:pt x="15552" y="20329"/>
                    </a:lnTo>
                    <a:lnTo>
                      <a:pt x="16416" y="20329"/>
                    </a:lnTo>
                    <a:lnTo>
                      <a:pt x="17280" y="20329"/>
                    </a:lnTo>
                    <a:lnTo>
                      <a:pt x="18144" y="21600"/>
                    </a:lnTo>
                    <a:lnTo>
                      <a:pt x="19008" y="21600"/>
                    </a:lnTo>
                    <a:lnTo>
                      <a:pt x="19872" y="21600"/>
                    </a:lnTo>
                    <a:lnTo>
                      <a:pt x="19872" y="21600"/>
                    </a:lnTo>
                    <a:lnTo>
                      <a:pt x="20736" y="21600"/>
                    </a:lnTo>
                    <a:lnTo>
                      <a:pt x="20736" y="21600"/>
                    </a:lnTo>
                    <a:lnTo>
                      <a:pt x="21600" y="1524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19" name="Shape 5619"/>
              <p:cNvSpPr/>
              <p:nvPr/>
            </p:nvSpPr>
            <p:spPr>
              <a:xfrm>
                <a:off x="209550" y="828675"/>
                <a:ext cx="41275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277" y="0"/>
                    </a:moveTo>
                    <a:lnTo>
                      <a:pt x="18277" y="0"/>
                    </a:lnTo>
                    <a:lnTo>
                      <a:pt x="17446" y="1662"/>
                    </a:lnTo>
                    <a:lnTo>
                      <a:pt x="17446" y="3323"/>
                    </a:lnTo>
                    <a:lnTo>
                      <a:pt x="16615" y="3323"/>
                    </a:lnTo>
                    <a:lnTo>
                      <a:pt x="15785" y="4985"/>
                    </a:lnTo>
                    <a:lnTo>
                      <a:pt x="15785" y="4985"/>
                    </a:lnTo>
                    <a:lnTo>
                      <a:pt x="14954" y="6646"/>
                    </a:lnTo>
                    <a:lnTo>
                      <a:pt x="14123" y="6646"/>
                    </a:lnTo>
                    <a:lnTo>
                      <a:pt x="13292" y="8308"/>
                    </a:lnTo>
                    <a:lnTo>
                      <a:pt x="13292" y="8308"/>
                    </a:lnTo>
                    <a:lnTo>
                      <a:pt x="12462" y="9969"/>
                    </a:lnTo>
                    <a:lnTo>
                      <a:pt x="11631" y="9969"/>
                    </a:lnTo>
                    <a:lnTo>
                      <a:pt x="11631" y="9969"/>
                    </a:lnTo>
                    <a:lnTo>
                      <a:pt x="10800" y="9969"/>
                    </a:lnTo>
                    <a:lnTo>
                      <a:pt x="9969" y="11631"/>
                    </a:lnTo>
                    <a:lnTo>
                      <a:pt x="9969" y="11631"/>
                    </a:lnTo>
                    <a:lnTo>
                      <a:pt x="9138" y="11631"/>
                    </a:lnTo>
                    <a:lnTo>
                      <a:pt x="9138" y="11631"/>
                    </a:lnTo>
                    <a:lnTo>
                      <a:pt x="8308" y="11631"/>
                    </a:lnTo>
                    <a:lnTo>
                      <a:pt x="7477" y="13292"/>
                    </a:lnTo>
                    <a:lnTo>
                      <a:pt x="7477" y="13292"/>
                    </a:lnTo>
                    <a:lnTo>
                      <a:pt x="6646" y="13292"/>
                    </a:lnTo>
                    <a:lnTo>
                      <a:pt x="5815" y="13292"/>
                    </a:lnTo>
                    <a:lnTo>
                      <a:pt x="5815" y="13292"/>
                    </a:lnTo>
                    <a:lnTo>
                      <a:pt x="4985" y="13292"/>
                    </a:lnTo>
                    <a:lnTo>
                      <a:pt x="4154" y="13292"/>
                    </a:lnTo>
                    <a:lnTo>
                      <a:pt x="2492" y="13292"/>
                    </a:lnTo>
                    <a:lnTo>
                      <a:pt x="1662" y="13292"/>
                    </a:lnTo>
                    <a:lnTo>
                      <a:pt x="831" y="13292"/>
                    </a:lnTo>
                    <a:lnTo>
                      <a:pt x="0" y="21600"/>
                    </a:lnTo>
                    <a:lnTo>
                      <a:pt x="1662" y="21600"/>
                    </a:lnTo>
                    <a:lnTo>
                      <a:pt x="2492" y="21600"/>
                    </a:lnTo>
                    <a:lnTo>
                      <a:pt x="4154" y="21600"/>
                    </a:lnTo>
                    <a:lnTo>
                      <a:pt x="4985" y="21600"/>
                    </a:lnTo>
                    <a:lnTo>
                      <a:pt x="5815" y="21600"/>
                    </a:lnTo>
                    <a:lnTo>
                      <a:pt x="6646" y="21600"/>
                    </a:lnTo>
                    <a:lnTo>
                      <a:pt x="7477" y="21600"/>
                    </a:lnTo>
                    <a:lnTo>
                      <a:pt x="7477" y="21600"/>
                    </a:lnTo>
                    <a:lnTo>
                      <a:pt x="8308" y="21600"/>
                    </a:lnTo>
                    <a:lnTo>
                      <a:pt x="9138" y="21600"/>
                    </a:lnTo>
                    <a:lnTo>
                      <a:pt x="9969" y="19938"/>
                    </a:lnTo>
                    <a:lnTo>
                      <a:pt x="10800" y="19938"/>
                    </a:lnTo>
                    <a:lnTo>
                      <a:pt x="11631" y="19938"/>
                    </a:lnTo>
                    <a:lnTo>
                      <a:pt x="11631" y="19938"/>
                    </a:lnTo>
                    <a:lnTo>
                      <a:pt x="12462" y="19938"/>
                    </a:lnTo>
                    <a:lnTo>
                      <a:pt x="13292" y="18277"/>
                    </a:lnTo>
                    <a:lnTo>
                      <a:pt x="14123" y="18277"/>
                    </a:lnTo>
                    <a:lnTo>
                      <a:pt x="14954" y="16615"/>
                    </a:lnTo>
                    <a:lnTo>
                      <a:pt x="15785" y="16615"/>
                    </a:lnTo>
                    <a:lnTo>
                      <a:pt x="15785" y="14954"/>
                    </a:lnTo>
                    <a:lnTo>
                      <a:pt x="16615" y="14954"/>
                    </a:lnTo>
                    <a:lnTo>
                      <a:pt x="17446" y="13292"/>
                    </a:lnTo>
                    <a:lnTo>
                      <a:pt x="18277" y="13292"/>
                    </a:lnTo>
                    <a:lnTo>
                      <a:pt x="19108" y="11631"/>
                    </a:lnTo>
                    <a:lnTo>
                      <a:pt x="19108" y="9969"/>
                    </a:lnTo>
                    <a:lnTo>
                      <a:pt x="19938" y="9969"/>
                    </a:lnTo>
                    <a:lnTo>
                      <a:pt x="20769" y="8308"/>
                    </a:lnTo>
                    <a:lnTo>
                      <a:pt x="21600" y="6646"/>
                    </a:lnTo>
                    <a:lnTo>
                      <a:pt x="21600" y="6646"/>
                    </a:lnTo>
                    <a:lnTo>
                      <a:pt x="1827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20" name="Shape 5620"/>
              <p:cNvSpPr/>
              <p:nvPr/>
            </p:nvSpPr>
            <p:spPr>
              <a:xfrm>
                <a:off x="244475" y="801687"/>
                <a:ext cx="42863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21600" y="0"/>
                    </a:lnTo>
                    <a:lnTo>
                      <a:pt x="20800" y="0"/>
                    </a:lnTo>
                    <a:lnTo>
                      <a:pt x="20000" y="0"/>
                    </a:lnTo>
                    <a:lnTo>
                      <a:pt x="19200" y="0"/>
                    </a:lnTo>
                    <a:lnTo>
                      <a:pt x="18400" y="0"/>
                    </a:lnTo>
                    <a:lnTo>
                      <a:pt x="17600" y="0"/>
                    </a:lnTo>
                    <a:lnTo>
                      <a:pt x="16800" y="1029"/>
                    </a:lnTo>
                    <a:lnTo>
                      <a:pt x="16000" y="1029"/>
                    </a:lnTo>
                    <a:lnTo>
                      <a:pt x="15200" y="1029"/>
                    </a:lnTo>
                    <a:lnTo>
                      <a:pt x="14400" y="2057"/>
                    </a:lnTo>
                    <a:lnTo>
                      <a:pt x="13600" y="2057"/>
                    </a:lnTo>
                    <a:lnTo>
                      <a:pt x="12800" y="2057"/>
                    </a:lnTo>
                    <a:lnTo>
                      <a:pt x="12800" y="3086"/>
                    </a:lnTo>
                    <a:lnTo>
                      <a:pt x="12000" y="3086"/>
                    </a:lnTo>
                    <a:lnTo>
                      <a:pt x="11200" y="4114"/>
                    </a:lnTo>
                    <a:lnTo>
                      <a:pt x="10400" y="5143"/>
                    </a:lnTo>
                    <a:lnTo>
                      <a:pt x="9600" y="5143"/>
                    </a:lnTo>
                    <a:lnTo>
                      <a:pt x="9600" y="6171"/>
                    </a:lnTo>
                    <a:lnTo>
                      <a:pt x="8800" y="6171"/>
                    </a:lnTo>
                    <a:lnTo>
                      <a:pt x="8000" y="7200"/>
                    </a:lnTo>
                    <a:lnTo>
                      <a:pt x="7200" y="8229"/>
                    </a:lnTo>
                    <a:lnTo>
                      <a:pt x="6400" y="9257"/>
                    </a:lnTo>
                    <a:lnTo>
                      <a:pt x="4800" y="11314"/>
                    </a:lnTo>
                    <a:lnTo>
                      <a:pt x="4000" y="12343"/>
                    </a:lnTo>
                    <a:lnTo>
                      <a:pt x="2400" y="14400"/>
                    </a:lnTo>
                    <a:lnTo>
                      <a:pt x="1600" y="15429"/>
                    </a:lnTo>
                    <a:lnTo>
                      <a:pt x="0" y="17486"/>
                    </a:lnTo>
                    <a:lnTo>
                      <a:pt x="3200" y="21600"/>
                    </a:lnTo>
                    <a:lnTo>
                      <a:pt x="4800" y="19543"/>
                    </a:lnTo>
                    <a:lnTo>
                      <a:pt x="5600" y="18514"/>
                    </a:lnTo>
                    <a:lnTo>
                      <a:pt x="7200" y="16457"/>
                    </a:lnTo>
                    <a:lnTo>
                      <a:pt x="8000" y="15429"/>
                    </a:lnTo>
                    <a:lnTo>
                      <a:pt x="9600" y="13371"/>
                    </a:lnTo>
                    <a:lnTo>
                      <a:pt x="10400" y="12343"/>
                    </a:lnTo>
                    <a:lnTo>
                      <a:pt x="11200" y="11314"/>
                    </a:lnTo>
                    <a:lnTo>
                      <a:pt x="11200" y="11314"/>
                    </a:lnTo>
                    <a:lnTo>
                      <a:pt x="12000" y="10286"/>
                    </a:lnTo>
                    <a:lnTo>
                      <a:pt x="12800" y="9257"/>
                    </a:lnTo>
                    <a:lnTo>
                      <a:pt x="12800" y="9257"/>
                    </a:lnTo>
                    <a:lnTo>
                      <a:pt x="13600" y="8229"/>
                    </a:lnTo>
                    <a:lnTo>
                      <a:pt x="14400" y="8229"/>
                    </a:lnTo>
                    <a:lnTo>
                      <a:pt x="14400" y="8229"/>
                    </a:lnTo>
                    <a:lnTo>
                      <a:pt x="15200" y="7200"/>
                    </a:lnTo>
                    <a:lnTo>
                      <a:pt x="16000" y="7200"/>
                    </a:lnTo>
                    <a:lnTo>
                      <a:pt x="16000" y="6171"/>
                    </a:lnTo>
                    <a:lnTo>
                      <a:pt x="16800" y="6171"/>
                    </a:lnTo>
                    <a:lnTo>
                      <a:pt x="17600" y="6171"/>
                    </a:lnTo>
                    <a:lnTo>
                      <a:pt x="17600" y="6171"/>
                    </a:lnTo>
                    <a:lnTo>
                      <a:pt x="18400" y="6171"/>
                    </a:lnTo>
                    <a:lnTo>
                      <a:pt x="19200" y="6171"/>
                    </a:lnTo>
                    <a:lnTo>
                      <a:pt x="19200" y="5143"/>
                    </a:lnTo>
                    <a:lnTo>
                      <a:pt x="20000" y="5143"/>
                    </a:lnTo>
                    <a:lnTo>
                      <a:pt x="20800" y="5143"/>
                    </a:lnTo>
                    <a:lnTo>
                      <a:pt x="21600" y="5143"/>
                    </a:lnTo>
                    <a:lnTo>
                      <a:pt x="21600" y="5143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21" name="Shape 5621"/>
              <p:cNvSpPr/>
              <p:nvPr/>
            </p:nvSpPr>
            <p:spPr>
              <a:xfrm>
                <a:off x="287337" y="801687"/>
                <a:ext cx="365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008"/>
                    </a:moveTo>
                    <a:lnTo>
                      <a:pt x="21600" y="19008"/>
                    </a:lnTo>
                    <a:lnTo>
                      <a:pt x="19722" y="15552"/>
                    </a:lnTo>
                    <a:lnTo>
                      <a:pt x="16904" y="12960"/>
                    </a:lnTo>
                    <a:lnTo>
                      <a:pt x="15965" y="11232"/>
                    </a:lnTo>
                    <a:lnTo>
                      <a:pt x="15026" y="10368"/>
                    </a:lnTo>
                    <a:lnTo>
                      <a:pt x="15026" y="9504"/>
                    </a:lnTo>
                    <a:lnTo>
                      <a:pt x="14087" y="8640"/>
                    </a:lnTo>
                    <a:lnTo>
                      <a:pt x="13148" y="7776"/>
                    </a:lnTo>
                    <a:lnTo>
                      <a:pt x="13148" y="6912"/>
                    </a:lnTo>
                    <a:lnTo>
                      <a:pt x="12209" y="6912"/>
                    </a:lnTo>
                    <a:lnTo>
                      <a:pt x="11270" y="6048"/>
                    </a:lnTo>
                    <a:lnTo>
                      <a:pt x="11270" y="5184"/>
                    </a:lnTo>
                    <a:lnTo>
                      <a:pt x="10330" y="4320"/>
                    </a:lnTo>
                    <a:lnTo>
                      <a:pt x="9391" y="4320"/>
                    </a:lnTo>
                    <a:lnTo>
                      <a:pt x="8452" y="3456"/>
                    </a:lnTo>
                    <a:lnTo>
                      <a:pt x="8452" y="2592"/>
                    </a:lnTo>
                    <a:lnTo>
                      <a:pt x="7513" y="2592"/>
                    </a:lnTo>
                    <a:lnTo>
                      <a:pt x="6574" y="1728"/>
                    </a:lnTo>
                    <a:lnTo>
                      <a:pt x="5635" y="1728"/>
                    </a:lnTo>
                    <a:lnTo>
                      <a:pt x="4696" y="1728"/>
                    </a:lnTo>
                    <a:lnTo>
                      <a:pt x="3757" y="864"/>
                    </a:lnTo>
                    <a:lnTo>
                      <a:pt x="2817" y="864"/>
                    </a:lnTo>
                    <a:lnTo>
                      <a:pt x="1878" y="0"/>
                    </a:lnTo>
                    <a:lnTo>
                      <a:pt x="939" y="0"/>
                    </a:lnTo>
                    <a:lnTo>
                      <a:pt x="0" y="0"/>
                    </a:lnTo>
                    <a:lnTo>
                      <a:pt x="0" y="4320"/>
                    </a:lnTo>
                    <a:lnTo>
                      <a:pt x="0" y="5184"/>
                    </a:lnTo>
                    <a:lnTo>
                      <a:pt x="939" y="5184"/>
                    </a:lnTo>
                    <a:lnTo>
                      <a:pt x="1878" y="5184"/>
                    </a:lnTo>
                    <a:lnTo>
                      <a:pt x="1878" y="5184"/>
                    </a:lnTo>
                    <a:lnTo>
                      <a:pt x="2817" y="5184"/>
                    </a:lnTo>
                    <a:lnTo>
                      <a:pt x="3757" y="6048"/>
                    </a:lnTo>
                    <a:lnTo>
                      <a:pt x="3757" y="6048"/>
                    </a:lnTo>
                    <a:lnTo>
                      <a:pt x="4696" y="6048"/>
                    </a:lnTo>
                    <a:lnTo>
                      <a:pt x="4696" y="6912"/>
                    </a:lnTo>
                    <a:lnTo>
                      <a:pt x="5635" y="6912"/>
                    </a:lnTo>
                    <a:lnTo>
                      <a:pt x="6574" y="7776"/>
                    </a:lnTo>
                    <a:lnTo>
                      <a:pt x="6574" y="7776"/>
                    </a:lnTo>
                    <a:lnTo>
                      <a:pt x="7513" y="8640"/>
                    </a:lnTo>
                    <a:lnTo>
                      <a:pt x="7513" y="9504"/>
                    </a:lnTo>
                    <a:lnTo>
                      <a:pt x="8452" y="9504"/>
                    </a:lnTo>
                    <a:lnTo>
                      <a:pt x="9391" y="10368"/>
                    </a:lnTo>
                    <a:lnTo>
                      <a:pt x="9391" y="10368"/>
                    </a:lnTo>
                    <a:lnTo>
                      <a:pt x="10330" y="11232"/>
                    </a:lnTo>
                    <a:lnTo>
                      <a:pt x="10330" y="12096"/>
                    </a:lnTo>
                    <a:lnTo>
                      <a:pt x="11270" y="12960"/>
                    </a:lnTo>
                    <a:lnTo>
                      <a:pt x="12209" y="13824"/>
                    </a:lnTo>
                    <a:lnTo>
                      <a:pt x="13148" y="15552"/>
                    </a:lnTo>
                    <a:lnTo>
                      <a:pt x="15026" y="18144"/>
                    </a:lnTo>
                    <a:lnTo>
                      <a:pt x="16904" y="21600"/>
                    </a:lnTo>
                    <a:lnTo>
                      <a:pt x="16904" y="21600"/>
                    </a:lnTo>
                    <a:lnTo>
                      <a:pt x="21600" y="1900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22" name="Shape 5622"/>
              <p:cNvSpPr/>
              <p:nvPr/>
            </p:nvSpPr>
            <p:spPr>
              <a:xfrm>
                <a:off x="315912" y="836612"/>
                <a:ext cx="38101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100"/>
                    </a:moveTo>
                    <a:lnTo>
                      <a:pt x="21600" y="17100"/>
                    </a:lnTo>
                    <a:lnTo>
                      <a:pt x="20700" y="17100"/>
                    </a:lnTo>
                    <a:lnTo>
                      <a:pt x="19800" y="17100"/>
                    </a:lnTo>
                    <a:lnTo>
                      <a:pt x="19800" y="17100"/>
                    </a:lnTo>
                    <a:lnTo>
                      <a:pt x="18900" y="17100"/>
                    </a:lnTo>
                    <a:lnTo>
                      <a:pt x="18000" y="16200"/>
                    </a:lnTo>
                    <a:lnTo>
                      <a:pt x="18000" y="16200"/>
                    </a:lnTo>
                    <a:lnTo>
                      <a:pt x="17100" y="16200"/>
                    </a:lnTo>
                    <a:lnTo>
                      <a:pt x="17100" y="15300"/>
                    </a:lnTo>
                    <a:lnTo>
                      <a:pt x="16200" y="15300"/>
                    </a:lnTo>
                    <a:lnTo>
                      <a:pt x="15300" y="14400"/>
                    </a:lnTo>
                    <a:lnTo>
                      <a:pt x="15300" y="14400"/>
                    </a:lnTo>
                    <a:lnTo>
                      <a:pt x="14400" y="13500"/>
                    </a:lnTo>
                    <a:lnTo>
                      <a:pt x="14400" y="13500"/>
                    </a:lnTo>
                    <a:lnTo>
                      <a:pt x="13500" y="12600"/>
                    </a:lnTo>
                    <a:lnTo>
                      <a:pt x="12600" y="11700"/>
                    </a:lnTo>
                    <a:lnTo>
                      <a:pt x="12600" y="11700"/>
                    </a:lnTo>
                    <a:lnTo>
                      <a:pt x="11700" y="10800"/>
                    </a:lnTo>
                    <a:lnTo>
                      <a:pt x="11700" y="9900"/>
                    </a:lnTo>
                    <a:lnTo>
                      <a:pt x="10800" y="9900"/>
                    </a:lnTo>
                    <a:lnTo>
                      <a:pt x="10800" y="9000"/>
                    </a:lnTo>
                    <a:lnTo>
                      <a:pt x="9900" y="7200"/>
                    </a:lnTo>
                    <a:lnTo>
                      <a:pt x="8100" y="6300"/>
                    </a:lnTo>
                    <a:lnTo>
                      <a:pt x="6300" y="2700"/>
                    </a:lnTo>
                    <a:lnTo>
                      <a:pt x="4500" y="0"/>
                    </a:lnTo>
                    <a:lnTo>
                      <a:pt x="0" y="2700"/>
                    </a:lnTo>
                    <a:lnTo>
                      <a:pt x="2700" y="5400"/>
                    </a:lnTo>
                    <a:lnTo>
                      <a:pt x="4500" y="9000"/>
                    </a:lnTo>
                    <a:lnTo>
                      <a:pt x="5400" y="9900"/>
                    </a:lnTo>
                    <a:lnTo>
                      <a:pt x="6300" y="11700"/>
                    </a:lnTo>
                    <a:lnTo>
                      <a:pt x="7200" y="12600"/>
                    </a:lnTo>
                    <a:lnTo>
                      <a:pt x="7200" y="13500"/>
                    </a:lnTo>
                    <a:lnTo>
                      <a:pt x="8100" y="13500"/>
                    </a:lnTo>
                    <a:lnTo>
                      <a:pt x="9000" y="14400"/>
                    </a:lnTo>
                    <a:lnTo>
                      <a:pt x="9000" y="15300"/>
                    </a:lnTo>
                    <a:lnTo>
                      <a:pt x="9900" y="16200"/>
                    </a:lnTo>
                    <a:lnTo>
                      <a:pt x="10800" y="16200"/>
                    </a:lnTo>
                    <a:lnTo>
                      <a:pt x="10800" y="17100"/>
                    </a:lnTo>
                    <a:lnTo>
                      <a:pt x="11700" y="18000"/>
                    </a:lnTo>
                    <a:lnTo>
                      <a:pt x="12600" y="18900"/>
                    </a:lnTo>
                    <a:lnTo>
                      <a:pt x="13500" y="18900"/>
                    </a:lnTo>
                    <a:lnTo>
                      <a:pt x="14400" y="19800"/>
                    </a:lnTo>
                    <a:lnTo>
                      <a:pt x="15300" y="19800"/>
                    </a:lnTo>
                    <a:lnTo>
                      <a:pt x="15300" y="20700"/>
                    </a:lnTo>
                    <a:lnTo>
                      <a:pt x="16200" y="20700"/>
                    </a:lnTo>
                    <a:lnTo>
                      <a:pt x="17100" y="21600"/>
                    </a:lnTo>
                    <a:lnTo>
                      <a:pt x="18000" y="21600"/>
                    </a:lnTo>
                    <a:lnTo>
                      <a:pt x="18900" y="21600"/>
                    </a:lnTo>
                    <a:lnTo>
                      <a:pt x="19800" y="21600"/>
                    </a:lnTo>
                    <a:lnTo>
                      <a:pt x="20700" y="21600"/>
                    </a:lnTo>
                    <a:lnTo>
                      <a:pt x="20700" y="21600"/>
                    </a:lnTo>
                    <a:lnTo>
                      <a:pt x="21600" y="171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23" name="Shape 5623"/>
              <p:cNvSpPr/>
              <p:nvPr/>
            </p:nvSpPr>
            <p:spPr>
              <a:xfrm>
                <a:off x="352425" y="841375"/>
                <a:ext cx="36513" cy="3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843" y="0"/>
                    </a:moveTo>
                    <a:lnTo>
                      <a:pt x="17843" y="0"/>
                    </a:lnTo>
                    <a:lnTo>
                      <a:pt x="16904" y="1964"/>
                    </a:lnTo>
                    <a:lnTo>
                      <a:pt x="15965" y="2945"/>
                    </a:lnTo>
                    <a:lnTo>
                      <a:pt x="15026" y="4909"/>
                    </a:lnTo>
                    <a:lnTo>
                      <a:pt x="14087" y="6873"/>
                    </a:lnTo>
                    <a:lnTo>
                      <a:pt x="12209" y="7855"/>
                    </a:lnTo>
                    <a:lnTo>
                      <a:pt x="11270" y="8836"/>
                    </a:lnTo>
                    <a:lnTo>
                      <a:pt x="11270" y="9818"/>
                    </a:lnTo>
                    <a:lnTo>
                      <a:pt x="10330" y="10800"/>
                    </a:lnTo>
                    <a:lnTo>
                      <a:pt x="10330" y="10800"/>
                    </a:lnTo>
                    <a:lnTo>
                      <a:pt x="9391" y="11782"/>
                    </a:lnTo>
                    <a:lnTo>
                      <a:pt x="8452" y="11782"/>
                    </a:lnTo>
                    <a:lnTo>
                      <a:pt x="8452" y="12764"/>
                    </a:lnTo>
                    <a:lnTo>
                      <a:pt x="7513" y="12764"/>
                    </a:lnTo>
                    <a:lnTo>
                      <a:pt x="7513" y="13745"/>
                    </a:lnTo>
                    <a:lnTo>
                      <a:pt x="6574" y="13745"/>
                    </a:lnTo>
                    <a:lnTo>
                      <a:pt x="6574" y="14727"/>
                    </a:lnTo>
                    <a:lnTo>
                      <a:pt x="5635" y="14727"/>
                    </a:lnTo>
                    <a:lnTo>
                      <a:pt x="5635" y="14727"/>
                    </a:lnTo>
                    <a:lnTo>
                      <a:pt x="4696" y="14727"/>
                    </a:lnTo>
                    <a:lnTo>
                      <a:pt x="4696" y="15709"/>
                    </a:lnTo>
                    <a:lnTo>
                      <a:pt x="3757" y="15709"/>
                    </a:lnTo>
                    <a:lnTo>
                      <a:pt x="2817" y="15709"/>
                    </a:lnTo>
                    <a:lnTo>
                      <a:pt x="2817" y="15709"/>
                    </a:lnTo>
                    <a:lnTo>
                      <a:pt x="1878" y="15709"/>
                    </a:lnTo>
                    <a:lnTo>
                      <a:pt x="939" y="15709"/>
                    </a:lnTo>
                    <a:lnTo>
                      <a:pt x="939" y="15709"/>
                    </a:lnTo>
                    <a:lnTo>
                      <a:pt x="0" y="20618"/>
                    </a:lnTo>
                    <a:lnTo>
                      <a:pt x="939" y="21600"/>
                    </a:lnTo>
                    <a:lnTo>
                      <a:pt x="1878" y="21600"/>
                    </a:lnTo>
                    <a:lnTo>
                      <a:pt x="2817" y="20618"/>
                    </a:lnTo>
                    <a:lnTo>
                      <a:pt x="3757" y="20618"/>
                    </a:lnTo>
                    <a:lnTo>
                      <a:pt x="4696" y="20618"/>
                    </a:lnTo>
                    <a:lnTo>
                      <a:pt x="5635" y="20618"/>
                    </a:lnTo>
                    <a:lnTo>
                      <a:pt x="6574" y="20618"/>
                    </a:lnTo>
                    <a:lnTo>
                      <a:pt x="7513" y="19636"/>
                    </a:lnTo>
                    <a:lnTo>
                      <a:pt x="8452" y="19636"/>
                    </a:lnTo>
                    <a:lnTo>
                      <a:pt x="8452" y="18655"/>
                    </a:lnTo>
                    <a:lnTo>
                      <a:pt x="9391" y="18655"/>
                    </a:lnTo>
                    <a:lnTo>
                      <a:pt x="10330" y="17673"/>
                    </a:lnTo>
                    <a:lnTo>
                      <a:pt x="11270" y="17673"/>
                    </a:lnTo>
                    <a:lnTo>
                      <a:pt x="11270" y="16691"/>
                    </a:lnTo>
                    <a:lnTo>
                      <a:pt x="12209" y="15709"/>
                    </a:lnTo>
                    <a:lnTo>
                      <a:pt x="13148" y="15709"/>
                    </a:lnTo>
                    <a:lnTo>
                      <a:pt x="14087" y="14727"/>
                    </a:lnTo>
                    <a:lnTo>
                      <a:pt x="14087" y="13745"/>
                    </a:lnTo>
                    <a:lnTo>
                      <a:pt x="15026" y="12764"/>
                    </a:lnTo>
                    <a:lnTo>
                      <a:pt x="15026" y="12764"/>
                    </a:lnTo>
                    <a:lnTo>
                      <a:pt x="16904" y="10800"/>
                    </a:lnTo>
                    <a:lnTo>
                      <a:pt x="17843" y="9818"/>
                    </a:lnTo>
                    <a:lnTo>
                      <a:pt x="18783" y="7855"/>
                    </a:lnTo>
                    <a:lnTo>
                      <a:pt x="19722" y="6873"/>
                    </a:lnTo>
                    <a:lnTo>
                      <a:pt x="20661" y="4909"/>
                    </a:lnTo>
                    <a:lnTo>
                      <a:pt x="21600" y="3927"/>
                    </a:lnTo>
                    <a:lnTo>
                      <a:pt x="21600" y="3927"/>
                    </a:lnTo>
                    <a:lnTo>
                      <a:pt x="178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24" name="Shape 5624"/>
              <p:cNvSpPr/>
              <p:nvPr/>
            </p:nvSpPr>
            <p:spPr>
              <a:xfrm>
                <a:off x="382587" y="814387"/>
                <a:ext cx="42863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21600" y="0"/>
                    </a:lnTo>
                    <a:lnTo>
                      <a:pt x="20800" y="0"/>
                    </a:lnTo>
                    <a:lnTo>
                      <a:pt x="20000" y="0"/>
                    </a:lnTo>
                    <a:lnTo>
                      <a:pt x="19200" y="0"/>
                    </a:lnTo>
                    <a:lnTo>
                      <a:pt x="18400" y="0"/>
                    </a:lnTo>
                    <a:lnTo>
                      <a:pt x="17600" y="1029"/>
                    </a:lnTo>
                    <a:lnTo>
                      <a:pt x="16800" y="1029"/>
                    </a:lnTo>
                    <a:lnTo>
                      <a:pt x="16000" y="1029"/>
                    </a:lnTo>
                    <a:lnTo>
                      <a:pt x="15200" y="1029"/>
                    </a:lnTo>
                    <a:lnTo>
                      <a:pt x="14400" y="2057"/>
                    </a:lnTo>
                    <a:lnTo>
                      <a:pt x="13600" y="2057"/>
                    </a:lnTo>
                    <a:lnTo>
                      <a:pt x="12800" y="3086"/>
                    </a:lnTo>
                    <a:lnTo>
                      <a:pt x="12000" y="3086"/>
                    </a:lnTo>
                    <a:lnTo>
                      <a:pt x="11200" y="4114"/>
                    </a:lnTo>
                    <a:lnTo>
                      <a:pt x="11200" y="4114"/>
                    </a:lnTo>
                    <a:lnTo>
                      <a:pt x="10400" y="5143"/>
                    </a:lnTo>
                    <a:lnTo>
                      <a:pt x="9600" y="6171"/>
                    </a:lnTo>
                    <a:lnTo>
                      <a:pt x="8800" y="6171"/>
                    </a:lnTo>
                    <a:lnTo>
                      <a:pt x="8000" y="7200"/>
                    </a:lnTo>
                    <a:lnTo>
                      <a:pt x="7200" y="8229"/>
                    </a:lnTo>
                    <a:lnTo>
                      <a:pt x="7200" y="8229"/>
                    </a:lnTo>
                    <a:lnTo>
                      <a:pt x="5600" y="10286"/>
                    </a:lnTo>
                    <a:lnTo>
                      <a:pt x="4800" y="11314"/>
                    </a:lnTo>
                    <a:lnTo>
                      <a:pt x="3200" y="13371"/>
                    </a:lnTo>
                    <a:lnTo>
                      <a:pt x="2400" y="14400"/>
                    </a:lnTo>
                    <a:lnTo>
                      <a:pt x="1600" y="16457"/>
                    </a:lnTo>
                    <a:lnTo>
                      <a:pt x="0" y="17486"/>
                    </a:lnTo>
                    <a:lnTo>
                      <a:pt x="3200" y="21600"/>
                    </a:lnTo>
                    <a:lnTo>
                      <a:pt x="4800" y="19543"/>
                    </a:lnTo>
                    <a:lnTo>
                      <a:pt x="5600" y="18514"/>
                    </a:lnTo>
                    <a:lnTo>
                      <a:pt x="6400" y="16457"/>
                    </a:lnTo>
                    <a:lnTo>
                      <a:pt x="8000" y="15429"/>
                    </a:lnTo>
                    <a:lnTo>
                      <a:pt x="8800" y="14400"/>
                    </a:lnTo>
                    <a:lnTo>
                      <a:pt x="9600" y="12343"/>
                    </a:lnTo>
                    <a:lnTo>
                      <a:pt x="10400" y="12343"/>
                    </a:lnTo>
                    <a:lnTo>
                      <a:pt x="11200" y="11314"/>
                    </a:lnTo>
                    <a:lnTo>
                      <a:pt x="11200" y="10286"/>
                    </a:lnTo>
                    <a:lnTo>
                      <a:pt x="12000" y="10286"/>
                    </a:lnTo>
                    <a:lnTo>
                      <a:pt x="12800" y="9257"/>
                    </a:lnTo>
                    <a:lnTo>
                      <a:pt x="13600" y="9257"/>
                    </a:lnTo>
                    <a:lnTo>
                      <a:pt x="13600" y="8229"/>
                    </a:lnTo>
                    <a:lnTo>
                      <a:pt x="14400" y="8229"/>
                    </a:lnTo>
                    <a:lnTo>
                      <a:pt x="15200" y="7200"/>
                    </a:lnTo>
                    <a:lnTo>
                      <a:pt x="16000" y="7200"/>
                    </a:lnTo>
                    <a:lnTo>
                      <a:pt x="16000" y="7200"/>
                    </a:lnTo>
                    <a:lnTo>
                      <a:pt x="16800" y="6171"/>
                    </a:lnTo>
                    <a:lnTo>
                      <a:pt x="17600" y="6171"/>
                    </a:lnTo>
                    <a:lnTo>
                      <a:pt x="17600" y="6171"/>
                    </a:lnTo>
                    <a:lnTo>
                      <a:pt x="18400" y="6171"/>
                    </a:lnTo>
                    <a:lnTo>
                      <a:pt x="19200" y="6171"/>
                    </a:lnTo>
                    <a:lnTo>
                      <a:pt x="20000" y="6171"/>
                    </a:lnTo>
                    <a:lnTo>
                      <a:pt x="20000" y="6171"/>
                    </a:lnTo>
                    <a:lnTo>
                      <a:pt x="20800" y="6171"/>
                    </a:lnTo>
                    <a:lnTo>
                      <a:pt x="21600" y="6171"/>
                    </a:lnTo>
                    <a:lnTo>
                      <a:pt x="21600" y="6171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</p:grpSp>
        <p:grpSp>
          <p:nvGrpSpPr>
            <p:cNvPr id="5814" name="Group 5814"/>
            <p:cNvGrpSpPr/>
            <p:nvPr/>
          </p:nvGrpSpPr>
          <p:grpSpPr>
            <a:xfrm>
              <a:off x="1638300" y="1196975"/>
              <a:ext cx="1501775" cy="1420813"/>
              <a:chOff x="0" y="0"/>
              <a:chExt cx="1501775" cy="1420812"/>
            </a:xfrm>
          </p:grpSpPr>
          <p:sp>
            <p:nvSpPr>
              <p:cNvPr id="5626" name="Shape 5626"/>
              <p:cNvSpPr/>
              <p:nvPr/>
            </p:nvSpPr>
            <p:spPr>
              <a:xfrm>
                <a:off x="182562" y="461962"/>
                <a:ext cx="365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008"/>
                    </a:moveTo>
                    <a:lnTo>
                      <a:pt x="21600" y="19008"/>
                    </a:lnTo>
                    <a:lnTo>
                      <a:pt x="19722" y="16416"/>
                    </a:lnTo>
                    <a:lnTo>
                      <a:pt x="16904" y="12960"/>
                    </a:lnTo>
                    <a:lnTo>
                      <a:pt x="15965" y="11232"/>
                    </a:lnTo>
                    <a:lnTo>
                      <a:pt x="15026" y="10368"/>
                    </a:lnTo>
                    <a:lnTo>
                      <a:pt x="15026" y="9504"/>
                    </a:lnTo>
                    <a:lnTo>
                      <a:pt x="14087" y="8640"/>
                    </a:lnTo>
                    <a:lnTo>
                      <a:pt x="14087" y="7776"/>
                    </a:lnTo>
                    <a:lnTo>
                      <a:pt x="13148" y="7776"/>
                    </a:lnTo>
                    <a:lnTo>
                      <a:pt x="12209" y="6912"/>
                    </a:lnTo>
                    <a:lnTo>
                      <a:pt x="12209" y="6048"/>
                    </a:lnTo>
                    <a:lnTo>
                      <a:pt x="11270" y="5184"/>
                    </a:lnTo>
                    <a:lnTo>
                      <a:pt x="10330" y="5184"/>
                    </a:lnTo>
                    <a:lnTo>
                      <a:pt x="9391" y="4320"/>
                    </a:lnTo>
                    <a:lnTo>
                      <a:pt x="9391" y="3456"/>
                    </a:lnTo>
                    <a:lnTo>
                      <a:pt x="8452" y="3456"/>
                    </a:lnTo>
                    <a:lnTo>
                      <a:pt x="7513" y="2592"/>
                    </a:lnTo>
                    <a:lnTo>
                      <a:pt x="6574" y="2592"/>
                    </a:lnTo>
                    <a:lnTo>
                      <a:pt x="5635" y="1728"/>
                    </a:lnTo>
                    <a:lnTo>
                      <a:pt x="4696" y="864"/>
                    </a:lnTo>
                    <a:lnTo>
                      <a:pt x="3757" y="864"/>
                    </a:lnTo>
                    <a:lnTo>
                      <a:pt x="2817" y="864"/>
                    </a:lnTo>
                    <a:lnTo>
                      <a:pt x="2817" y="864"/>
                    </a:lnTo>
                    <a:lnTo>
                      <a:pt x="939" y="0"/>
                    </a:lnTo>
                    <a:lnTo>
                      <a:pt x="0" y="0"/>
                    </a:lnTo>
                    <a:lnTo>
                      <a:pt x="0" y="5184"/>
                    </a:lnTo>
                    <a:lnTo>
                      <a:pt x="939" y="5184"/>
                    </a:lnTo>
                    <a:lnTo>
                      <a:pt x="939" y="5184"/>
                    </a:lnTo>
                    <a:lnTo>
                      <a:pt x="1878" y="5184"/>
                    </a:lnTo>
                    <a:lnTo>
                      <a:pt x="2817" y="5184"/>
                    </a:lnTo>
                    <a:lnTo>
                      <a:pt x="2817" y="5184"/>
                    </a:lnTo>
                    <a:lnTo>
                      <a:pt x="3757" y="6048"/>
                    </a:lnTo>
                    <a:lnTo>
                      <a:pt x="3757" y="6048"/>
                    </a:lnTo>
                    <a:lnTo>
                      <a:pt x="4696" y="6048"/>
                    </a:lnTo>
                    <a:lnTo>
                      <a:pt x="5635" y="6912"/>
                    </a:lnTo>
                    <a:lnTo>
                      <a:pt x="5635" y="6912"/>
                    </a:lnTo>
                    <a:lnTo>
                      <a:pt x="6574" y="7776"/>
                    </a:lnTo>
                    <a:lnTo>
                      <a:pt x="6574" y="7776"/>
                    </a:lnTo>
                    <a:lnTo>
                      <a:pt x="7513" y="8640"/>
                    </a:lnTo>
                    <a:lnTo>
                      <a:pt x="8452" y="8640"/>
                    </a:lnTo>
                    <a:lnTo>
                      <a:pt x="8452" y="9504"/>
                    </a:lnTo>
                    <a:lnTo>
                      <a:pt x="9391" y="10368"/>
                    </a:lnTo>
                    <a:lnTo>
                      <a:pt x="9391" y="11232"/>
                    </a:lnTo>
                    <a:lnTo>
                      <a:pt x="10330" y="11232"/>
                    </a:lnTo>
                    <a:lnTo>
                      <a:pt x="10330" y="12096"/>
                    </a:lnTo>
                    <a:lnTo>
                      <a:pt x="11270" y="12960"/>
                    </a:lnTo>
                    <a:lnTo>
                      <a:pt x="12209" y="13824"/>
                    </a:lnTo>
                    <a:lnTo>
                      <a:pt x="13148" y="15552"/>
                    </a:lnTo>
                    <a:lnTo>
                      <a:pt x="15026" y="18144"/>
                    </a:lnTo>
                    <a:lnTo>
                      <a:pt x="16904" y="21600"/>
                    </a:lnTo>
                    <a:lnTo>
                      <a:pt x="16904" y="21600"/>
                    </a:lnTo>
                    <a:lnTo>
                      <a:pt x="21600" y="1900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27" name="Shape 5627"/>
              <p:cNvSpPr/>
              <p:nvPr/>
            </p:nvSpPr>
            <p:spPr>
              <a:xfrm>
                <a:off x="211137" y="496887"/>
                <a:ext cx="38101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416"/>
                    </a:moveTo>
                    <a:lnTo>
                      <a:pt x="21600" y="16416"/>
                    </a:lnTo>
                    <a:lnTo>
                      <a:pt x="21600" y="16416"/>
                    </a:lnTo>
                    <a:lnTo>
                      <a:pt x="20700" y="16416"/>
                    </a:lnTo>
                    <a:lnTo>
                      <a:pt x="19800" y="16416"/>
                    </a:lnTo>
                    <a:lnTo>
                      <a:pt x="19800" y="16416"/>
                    </a:lnTo>
                    <a:lnTo>
                      <a:pt x="18900" y="15552"/>
                    </a:lnTo>
                    <a:lnTo>
                      <a:pt x="18000" y="15552"/>
                    </a:lnTo>
                    <a:lnTo>
                      <a:pt x="18000" y="15552"/>
                    </a:lnTo>
                    <a:lnTo>
                      <a:pt x="17100" y="14688"/>
                    </a:lnTo>
                    <a:lnTo>
                      <a:pt x="16200" y="14688"/>
                    </a:lnTo>
                    <a:lnTo>
                      <a:pt x="16200" y="13824"/>
                    </a:lnTo>
                    <a:lnTo>
                      <a:pt x="15300" y="13824"/>
                    </a:lnTo>
                    <a:lnTo>
                      <a:pt x="14400" y="12960"/>
                    </a:lnTo>
                    <a:lnTo>
                      <a:pt x="14400" y="12960"/>
                    </a:lnTo>
                    <a:lnTo>
                      <a:pt x="13500" y="12096"/>
                    </a:lnTo>
                    <a:lnTo>
                      <a:pt x="12600" y="11232"/>
                    </a:lnTo>
                    <a:lnTo>
                      <a:pt x="12600" y="11232"/>
                    </a:lnTo>
                    <a:lnTo>
                      <a:pt x="11700" y="10368"/>
                    </a:lnTo>
                    <a:lnTo>
                      <a:pt x="11700" y="9504"/>
                    </a:lnTo>
                    <a:lnTo>
                      <a:pt x="10800" y="8640"/>
                    </a:lnTo>
                    <a:lnTo>
                      <a:pt x="9900" y="8640"/>
                    </a:lnTo>
                    <a:lnTo>
                      <a:pt x="9000" y="6912"/>
                    </a:lnTo>
                    <a:lnTo>
                      <a:pt x="8100" y="6048"/>
                    </a:lnTo>
                    <a:lnTo>
                      <a:pt x="6300" y="2592"/>
                    </a:lnTo>
                    <a:lnTo>
                      <a:pt x="4500" y="0"/>
                    </a:lnTo>
                    <a:lnTo>
                      <a:pt x="0" y="2592"/>
                    </a:lnTo>
                    <a:lnTo>
                      <a:pt x="1800" y="5184"/>
                    </a:lnTo>
                    <a:lnTo>
                      <a:pt x="4500" y="8640"/>
                    </a:lnTo>
                    <a:lnTo>
                      <a:pt x="5400" y="9504"/>
                    </a:lnTo>
                    <a:lnTo>
                      <a:pt x="6300" y="11232"/>
                    </a:lnTo>
                    <a:lnTo>
                      <a:pt x="7200" y="12096"/>
                    </a:lnTo>
                    <a:lnTo>
                      <a:pt x="7200" y="12960"/>
                    </a:lnTo>
                    <a:lnTo>
                      <a:pt x="8100" y="12960"/>
                    </a:lnTo>
                    <a:lnTo>
                      <a:pt x="9000" y="13824"/>
                    </a:lnTo>
                    <a:lnTo>
                      <a:pt x="9000" y="14688"/>
                    </a:lnTo>
                    <a:lnTo>
                      <a:pt x="9900" y="15552"/>
                    </a:lnTo>
                    <a:lnTo>
                      <a:pt x="10800" y="16416"/>
                    </a:lnTo>
                    <a:lnTo>
                      <a:pt x="11700" y="16416"/>
                    </a:lnTo>
                    <a:lnTo>
                      <a:pt x="11700" y="17280"/>
                    </a:lnTo>
                    <a:lnTo>
                      <a:pt x="12600" y="17280"/>
                    </a:lnTo>
                    <a:lnTo>
                      <a:pt x="13500" y="18144"/>
                    </a:lnTo>
                    <a:lnTo>
                      <a:pt x="14400" y="19008"/>
                    </a:lnTo>
                    <a:lnTo>
                      <a:pt x="15300" y="19008"/>
                    </a:lnTo>
                    <a:lnTo>
                      <a:pt x="16200" y="19872"/>
                    </a:lnTo>
                    <a:lnTo>
                      <a:pt x="17100" y="19872"/>
                    </a:lnTo>
                    <a:lnTo>
                      <a:pt x="18000" y="20736"/>
                    </a:lnTo>
                    <a:lnTo>
                      <a:pt x="18900" y="20736"/>
                    </a:lnTo>
                    <a:lnTo>
                      <a:pt x="19800" y="20736"/>
                    </a:lnTo>
                    <a:lnTo>
                      <a:pt x="20700" y="20736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1641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28" name="Shape 5628"/>
              <p:cNvSpPr/>
              <p:nvPr/>
            </p:nvSpPr>
            <p:spPr>
              <a:xfrm>
                <a:off x="249237" y="503237"/>
                <a:ext cx="42863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400" y="0"/>
                    </a:moveTo>
                    <a:lnTo>
                      <a:pt x="18400" y="0"/>
                    </a:lnTo>
                    <a:lnTo>
                      <a:pt x="17600" y="1029"/>
                    </a:lnTo>
                    <a:lnTo>
                      <a:pt x="16000" y="3086"/>
                    </a:lnTo>
                    <a:lnTo>
                      <a:pt x="15200" y="4114"/>
                    </a:lnTo>
                    <a:lnTo>
                      <a:pt x="14400" y="5143"/>
                    </a:lnTo>
                    <a:lnTo>
                      <a:pt x="12800" y="7200"/>
                    </a:lnTo>
                    <a:lnTo>
                      <a:pt x="12000" y="8229"/>
                    </a:lnTo>
                    <a:lnTo>
                      <a:pt x="11200" y="9257"/>
                    </a:lnTo>
                    <a:lnTo>
                      <a:pt x="10400" y="9257"/>
                    </a:lnTo>
                    <a:lnTo>
                      <a:pt x="10400" y="10286"/>
                    </a:lnTo>
                    <a:lnTo>
                      <a:pt x="9600" y="11314"/>
                    </a:lnTo>
                    <a:lnTo>
                      <a:pt x="8800" y="11314"/>
                    </a:lnTo>
                    <a:lnTo>
                      <a:pt x="8800" y="12343"/>
                    </a:lnTo>
                    <a:lnTo>
                      <a:pt x="8000" y="12343"/>
                    </a:lnTo>
                    <a:lnTo>
                      <a:pt x="7200" y="13371"/>
                    </a:lnTo>
                    <a:lnTo>
                      <a:pt x="6400" y="13371"/>
                    </a:lnTo>
                    <a:lnTo>
                      <a:pt x="6400" y="13371"/>
                    </a:lnTo>
                    <a:lnTo>
                      <a:pt x="5600" y="14400"/>
                    </a:lnTo>
                    <a:lnTo>
                      <a:pt x="4800" y="14400"/>
                    </a:lnTo>
                    <a:lnTo>
                      <a:pt x="4800" y="15429"/>
                    </a:lnTo>
                    <a:lnTo>
                      <a:pt x="4000" y="15429"/>
                    </a:lnTo>
                    <a:lnTo>
                      <a:pt x="3200" y="15429"/>
                    </a:lnTo>
                    <a:lnTo>
                      <a:pt x="2400" y="15429"/>
                    </a:lnTo>
                    <a:lnTo>
                      <a:pt x="2400" y="15429"/>
                    </a:lnTo>
                    <a:lnTo>
                      <a:pt x="1600" y="15429"/>
                    </a:lnTo>
                    <a:lnTo>
                      <a:pt x="800" y="15429"/>
                    </a:lnTo>
                    <a:lnTo>
                      <a:pt x="0" y="15429"/>
                    </a:lnTo>
                    <a:lnTo>
                      <a:pt x="0" y="21600"/>
                    </a:lnTo>
                    <a:lnTo>
                      <a:pt x="800" y="21600"/>
                    </a:lnTo>
                    <a:lnTo>
                      <a:pt x="1600" y="21600"/>
                    </a:lnTo>
                    <a:lnTo>
                      <a:pt x="2400" y="21600"/>
                    </a:lnTo>
                    <a:lnTo>
                      <a:pt x="3200" y="20571"/>
                    </a:lnTo>
                    <a:lnTo>
                      <a:pt x="4000" y="20571"/>
                    </a:lnTo>
                    <a:lnTo>
                      <a:pt x="4800" y="20571"/>
                    </a:lnTo>
                    <a:lnTo>
                      <a:pt x="5600" y="19543"/>
                    </a:lnTo>
                    <a:lnTo>
                      <a:pt x="6400" y="19543"/>
                    </a:lnTo>
                    <a:lnTo>
                      <a:pt x="7200" y="19543"/>
                    </a:lnTo>
                    <a:lnTo>
                      <a:pt x="8000" y="18514"/>
                    </a:lnTo>
                    <a:lnTo>
                      <a:pt x="8800" y="18514"/>
                    </a:lnTo>
                    <a:lnTo>
                      <a:pt x="9600" y="17486"/>
                    </a:lnTo>
                    <a:lnTo>
                      <a:pt x="10400" y="17486"/>
                    </a:lnTo>
                    <a:lnTo>
                      <a:pt x="11200" y="16457"/>
                    </a:lnTo>
                    <a:lnTo>
                      <a:pt x="12000" y="15429"/>
                    </a:lnTo>
                    <a:lnTo>
                      <a:pt x="12000" y="15429"/>
                    </a:lnTo>
                    <a:lnTo>
                      <a:pt x="12800" y="14400"/>
                    </a:lnTo>
                    <a:lnTo>
                      <a:pt x="13600" y="13371"/>
                    </a:lnTo>
                    <a:lnTo>
                      <a:pt x="14400" y="13371"/>
                    </a:lnTo>
                    <a:lnTo>
                      <a:pt x="14400" y="12343"/>
                    </a:lnTo>
                    <a:lnTo>
                      <a:pt x="16000" y="10286"/>
                    </a:lnTo>
                    <a:lnTo>
                      <a:pt x="16800" y="9257"/>
                    </a:lnTo>
                    <a:lnTo>
                      <a:pt x="18400" y="8229"/>
                    </a:lnTo>
                    <a:lnTo>
                      <a:pt x="19200" y="6171"/>
                    </a:lnTo>
                    <a:lnTo>
                      <a:pt x="20800" y="5143"/>
                    </a:lnTo>
                    <a:lnTo>
                      <a:pt x="21600" y="4114"/>
                    </a:lnTo>
                    <a:lnTo>
                      <a:pt x="21600" y="4114"/>
                    </a:lnTo>
                    <a:lnTo>
                      <a:pt x="184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29" name="Shape 5629"/>
              <p:cNvSpPr/>
              <p:nvPr/>
            </p:nvSpPr>
            <p:spPr>
              <a:xfrm>
                <a:off x="285750" y="476250"/>
                <a:ext cx="42863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21600" y="0"/>
                    </a:lnTo>
                    <a:lnTo>
                      <a:pt x="20800" y="0"/>
                    </a:lnTo>
                    <a:lnTo>
                      <a:pt x="20000" y="0"/>
                    </a:lnTo>
                    <a:lnTo>
                      <a:pt x="19200" y="0"/>
                    </a:lnTo>
                    <a:lnTo>
                      <a:pt x="18400" y="0"/>
                    </a:lnTo>
                    <a:lnTo>
                      <a:pt x="17600" y="0"/>
                    </a:lnTo>
                    <a:lnTo>
                      <a:pt x="16800" y="0"/>
                    </a:lnTo>
                    <a:lnTo>
                      <a:pt x="16000" y="1029"/>
                    </a:lnTo>
                    <a:lnTo>
                      <a:pt x="15200" y="1029"/>
                    </a:lnTo>
                    <a:lnTo>
                      <a:pt x="14400" y="1029"/>
                    </a:lnTo>
                    <a:lnTo>
                      <a:pt x="13600" y="2057"/>
                    </a:lnTo>
                    <a:lnTo>
                      <a:pt x="12800" y="2057"/>
                    </a:lnTo>
                    <a:lnTo>
                      <a:pt x="12000" y="3086"/>
                    </a:lnTo>
                    <a:lnTo>
                      <a:pt x="11200" y="4114"/>
                    </a:lnTo>
                    <a:lnTo>
                      <a:pt x="10400" y="4114"/>
                    </a:lnTo>
                    <a:lnTo>
                      <a:pt x="9600" y="5143"/>
                    </a:lnTo>
                    <a:lnTo>
                      <a:pt x="9600" y="5143"/>
                    </a:lnTo>
                    <a:lnTo>
                      <a:pt x="8800" y="6171"/>
                    </a:lnTo>
                    <a:lnTo>
                      <a:pt x="8000" y="7200"/>
                    </a:lnTo>
                    <a:lnTo>
                      <a:pt x="7200" y="7200"/>
                    </a:lnTo>
                    <a:lnTo>
                      <a:pt x="7200" y="8229"/>
                    </a:lnTo>
                    <a:lnTo>
                      <a:pt x="5600" y="10286"/>
                    </a:lnTo>
                    <a:lnTo>
                      <a:pt x="4800" y="11314"/>
                    </a:lnTo>
                    <a:lnTo>
                      <a:pt x="3200" y="13371"/>
                    </a:lnTo>
                    <a:lnTo>
                      <a:pt x="2400" y="14400"/>
                    </a:lnTo>
                    <a:lnTo>
                      <a:pt x="800" y="15429"/>
                    </a:lnTo>
                    <a:lnTo>
                      <a:pt x="0" y="17486"/>
                    </a:lnTo>
                    <a:lnTo>
                      <a:pt x="3200" y="21600"/>
                    </a:lnTo>
                    <a:lnTo>
                      <a:pt x="4000" y="19543"/>
                    </a:lnTo>
                    <a:lnTo>
                      <a:pt x="5600" y="18514"/>
                    </a:lnTo>
                    <a:lnTo>
                      <a:pt x="6400" y="16457"/>
                    </a:lnTo>
                    <a:lnTo>
                      <a:pt x="7200" y="15429"/>
                    </a:lnTo>
                    <a:lnTo>
                      <a:pt x="8800" y="13371"/>
                    </a:lnTo>
                    <a:lnTo>
                      <a:pt x="9600" y="12343"/>
                    </a:lnTo>
                    <a:lnTo>
                      <a:pt x="10400" y="11314"/>
                    </a:lnTo>
                    <a:lnTo>
                      <a:pt x="11200" y="11314"/>
                    </a:lnTo>
                    <a:lnTo>
                      <a:pt x="11200" y="10286"/>
                    </a:lnTo>
                    <a:lnTo>
                      <a:pt x="12000" y="10286"/>
                    </a:lnTo>
                    <a:lnTo>
                      <a:pt x="12800" y="9257"/>
                    </a:lnTo>
                    <a:lnTo>
                      <a:pt x="13600" y="9257"/>
                    </a:lnTo>
                    <a:lnTo>
                      <a:pt x="13600" y="8229"/>
                    </a:lnTo>
                    <a:lnTo>
                      <a:pt x="14400" y="7200"/>
                    </a:lnTo>
                    <a:lnTo>
                      <a:pt x="15200" y="7200"/>
                    </a:lnTo>
                    <a:lnTo>
                      <a:pt x="15200" y="7200"/>
                    </a:lnTo>
                    <a:lnTo>
                      <a:pt x="16000" y="6171"/>
                    </a:lnTo>
                    <a:lnTo>
                      <a:pt x="16800" y="6171"/>
                    </a:lnTo>
                    <a:lnTo>
                      <a:pt x="16800" y="6171"/>
                    </a:lnTo>
                    <a:lnTo>
                      <a:pt x="17600" y="5143"/>
                    </a:lnTo>
                    <a:lnTo>
                      <a:pt x="18400" y="5143"/>
                    </a:lnTo>
                    <a:lnTo>
                      <a:pt x="19200" y="5143"/>
                    </a:lnTo>
                    <a:lnTo>
                      <a:pt x="19200" y="5143"/>
                    </a:lnTo>
                    <a:lnTo>
                      <a:pt x="20000" y="5143"/>
                    </a:lnTo>
                    <a:lnTo>
                      <a:pt x="20800" y="5143"/>
                    </a:lnTo>
                    <a:lnTo>
                      <a:pt x="20800" y="5143"/>
                    </a:lnTo>
                    <a:lnTo>
                      <a:pt x="20800" y="5143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30" name="Shape 5630"/>
              <p:cNvSpPr/>
              <p:nvPr/>
            </p:nvSpPr>
            <p:spPr>
              <a:xfrm>
                <a:off x="327025" y="476250"/>
                <a:ext cx="38100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900"/>
                    </a:moveTo>
                    <a:lnTo>
                      <a:pt x="21600" y="18900"/>
                    </a:lnTo>
                    <a:lnTo>
                      <a:pt x="19800" y="16200"/>
                    </a:lnTo>
                    <a:lnTo>
                      <a:pt x="17100" y="12600"/>
                    </a:lnTo>
                    <a:lnTo>
                      <a:pt x="16200" y="11700"/>
                    </a:lnTo>
                    <a:lnTo>
                      <a:pt x="15300" y="9900"/>
                    </a:lnTo>
                    <a:lnTo>
                      <a:pt x="15300" y="9000"/>
                    </a:lnTo>
                    <a:lnTo>
                      <a:pt x="14400" y="8100"/>
                    </a:lnTo>
                    <a:lnTo>
                      <a:pt x="13500" y="7200"/>
                    </a:lnTo>
                    <a:lnTo>
                      <a:pt x="13500" y="7200"/>
                    </a:lnTo>
                    <a:lnTo>
                      <a:pt x="12600" y="6300"/>
                    </a:lnTo>
                    <a:lnTo>
                      <a:pt x="11700" y="5400"/>
                    </a:lnTo>
                    <a:lnTo>
                      <a:pt x="11700" y="4500"/>
                    </a:lnTo>
                    <a:lnTo>
                      <a:pt x="10800" y="4500"/>
                    </a:lnTo>
                    <a:lnTo>
                      <a:pt x="9900" y="3600"/>
                    </a:lnTo>
                    <a:lnTo>
                      <a:pt x="9000" y="2700"/>
                    </a:lnTo>
                    <a:lnTo>
                      <a:pt x="9000" y="2700"/>
                    </a:lnTo>
                    <a:lnTo>
                      <a:pt x="8100" y="1800"/>
                    </a:lnTo>
                    <a:lnTo>
                      <a:pt x="7200" y="1800"/>
                    </a:lnTo>
                    <a:lnTo>
                      <a:pt x="6300" y="900"/>
                    </a:lnTo>
                    <a:lnTo>
                      <a:pt x="5400" y="900"/>
                    </a:lnTo>
                    <a:lnTo>
                      <a:pt x="4500" y="0"/>
                    </a:lnTo>
                    <a:lnTo>
                      <a:pt x="3600" y="0"/>
                    </a:lnTo>
                    <a:lnTo>
                      <a:pt x="2700" y="0"/>
                    </a:lnTo>
                    <a:lnTo>
                      <a:pt x="1800" y="0"/>
                    </a:lnTo>
                    <a:lnTo>
                      <a:pt x="900" y="0"/>
                    </a:lnTo>
                    <a:lnTo>
                      <a:pt x="0" y="4500"/>
                    </a:lnTo>
                    <a:lnTo>
                      <a:pt x="900" y="4500"/>
                    </a:lnTo>
                    <a:lnTo>
                      <a:pt x="1800" y="4500"/>
                    </a:lnTo>
                    <a:lnTo>
                      <a:pt x="2700" y="4500"/>
                    </a:lnTo>
                    <a:lnTo>
                      <a:pt x="2700" y="5400"/>
                    </a:lnTo>
                    <a:lnTo>
                      <a:pt x="3600" y="5400"/>
                    </a:lnTo>
                    <a:lnTo>
                      <a:pt x="4500" y="5400"/>
                    </a:lnTo>
                    <a:lnTo>
                      <a:pt x="4500" y="5400"/>
                    </a:lnTo>
                    <a:lnTo>
                      <a:pt x="5400" y="6300"/>
                    </a:lnTo>
                    <a:lnTo>
                      <a:pt x="5400" y="6300"/>
                    </a:lnTo>
                    <a:lnTo>
                      <a:pt x="6300" y="7200"/>
                    </a:lnTo>
                    <a:lnTo>
                      <a:pt x="7200" y="7200"/>
                    </a:lnTo>
                    <a:lnTo>
                      <a:pt x="7200" y="8100"/>
                    </a:lnTo>
                    <a:lnTo>
                      <a:pt x="8100" y="8100"/>
                    </a:lnTo>
                    <a:lnTo>
                      <a:pt x="8100" y="9000"/>
                    </a:lnTo>
                    <a:lnTo>
                      <a:pt x="9000" y="9000"/>
                    </a:lnTo>
                    <a:lnTo>
                      <a:pt x="9900" y="9900"/>
                    </a:lnTo>
                    <a:lnTo>
                      <a:pt x="9900" y="10800"/>
                    </a:lnTo>
                    <a:lnTo>
                      <a:pt x="10800" y="10800"/>
                    </a:lnTo>
                    <a:lnTo>
                      <a:pt x="10800" y="11700"/>
                    </a:lnTo>
                    <a:lnTo>
                      <a:pt x="11700" y="12600"/>
                    </a:lnTo>
                    <a:lnTo>
                      <a:pt x="12600" y="13500"/>
                    </a:lnTo>
                    <a:lnTo>
                      <a:pt x="13500" y="15300"/>
                    </a:lnTo>
                    <a:lnTo>
                      <a:pt x="15300" y="18900"/>
                    </a:lnTo>
                    <a:lnTo>
                      <a:pt x="17100" y="21600"/>
                    </a:lnTo>
                    <a:lnTo>
                      <a:pt x="17100" y="21600"/>
                    </a:lnTo>
                    <a:lnTo>
                      <a:pt x="21600" y="189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31" name="Shape 5631"/>
              <p:cNvSpPr/>
              <p:nvPr/>
            </p:nvSpPr>
            <p:spPr>
              <a:xfrm>
                <a:off x="357187" y="509587"/>
                <a:ext cx="38101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280"/>
                    </a:moveTo>
                    <a:lnTo>
                      <a:pt x="21600" y="17280"/>
                    </a:lnTo>
                    <a:lnTo>
                      <a:pt x="20700" y="17280"/>
                    </a:lnTo>
                    <a:lnTo>
                      <a:pt x="20700" y="17280"/>
                    </a:lnTo>
                    <a:lnTo>
                      <a:pt x="19800" y="16416"/>
                    </a:lnTo>
                    <a:lnTo>
                      <a:pt x="18900" y="16416"/>
                    </a:lnTo>
                    <a:lnTo>
                      <a:pt x="18900" y="16416"/>
                    </a:lnTo>
                    <a:lnTo>
                      <a:pt x="18000" y="15552"/>
                    </a:lnTo>
                    <a:lnTo>
                      <a:pt x="17100" y="15552"/>
                    </a:lnTo>
                    <a:lnTo>
                      <a:pt x="17100" y="15552"/>
                    </a:lnTo>
                    <a:lnTo>
                      <a:pt x="16200" y="14688"/>
                    </a:lnTo>
                    <a:lnTo>
                      <a:pt x="15300" y="14688"/>
                    </a:lnTo>
                    <a:lnTo>
                      <a:pt x="15300" y="14688"/>
                    </a:lnTo>
                    <a:lnTo>
                      <a:pt x="14400" y="13824"/>
                    </a:lnTo>
                    <a:lnTo>
                      <a:pt x="14400" y="12960"/>
                    </a:lnTo>
                    <a:lnTo>
                      <a:pt x="13500" y="12960"/>
                    </a:lnTo>
                    <a:lnTo>
                      <a:pt x="12600" y="12096"/>
                    </a:lnTo>
                    <a:lnTo>
                      <a:pt x="12600" y="12096"/>
                    </a:lnTo>
                    <a:lnTo>
                      <a:pt x="11700" y="11232"/>
                    </a:lnTo>
                    <a:lnTo>
                      <a:pt x="11700" y="10368"/>
                    </a:lnTo>
                    <a:lnTo>
                      <a:pt x="10800" y="9504"/>
                    </a:lnTo>
                    <a:lnTo>
                      <a:pt x="9900" y="9504"/>
                    </a:lnTo>
                    <a:lnTo>
                      <a:pt x="9000" y="7776"/>
                    </a:lnTo>
                    <a:lnTo>
                      <a:pt x="8100" y="6048"/>
                    </a:lnTo>
                    <a:lnTo>
                      <a:pt x="7200" y="5184"/>
                    </a:lnTo>
                    <a:lnTo>
                      <a:pt x="6300" y="3456"/>
                    </a:lnTo>
                    <a:lnTo>
                      <a:pt x="5400" y="1728"/>
                    </a:lnTo>
                    <a:lnTo>
                      <a:pt x="4500" y="0"/>
                    </a:lnTo>
                    <a:lnTo>
                      <a:pt x="0" y="2592"/>
                    </a:lnTo>
                    <a:lnTo>
                      <a:pt x="900" y="4320"/>
                    </a:lnTo>
                    <a:lnTo>
                      <a:pt x="1800" y="6048"/>
                    </a:lnTo>
                    <a:lnTo>
                      <a:pt x="2700" y="7776"/>
                    </a:lnTo>
                    <a:lnTo>
                      <a:pt x="4500" y="8640"/>
                    </a:lnTo>
                    <a:lnTo>
                      <a:pt x="5400" y="10368"/>
                    </a:lnTo>
                    <a:lnTo>
                      <a:pt x="6300" y="12096"/>
                    </a:lnTo>
                    <a:lnTo>
                      <a:pt x="7200" y="12960"/>
                    </a:lnTo>
                    <a:lnTo>
                      <a:pt x="7200" y="12960"/>
                    </a:lnTo>
                    <a:lnTo>
                      <a:pt x="8100" y="13824"/>
                    </a:lnTo>
                    <a:lnTo>
                      <a:pt x="9000" y="14688"/>
                    </a:lnTo>
                    <a:lnTo>
                      <a:pt x="9000" y="15552"/>
                    </a:lnTo>
                    <a:lnTo>
                      <a:pt x="9900" y="15552"/>
                    </a:lnTo>
                    <a:lnTo>
                      <a:pt x="10800" y="16416"/>
                    </a:lnTo>
                    <a:lnTo>
                      <a:pt x="11700" y="17280"/>
                    </a:lnTo>
                    <a:lnTo>
                      <a:pt x="11700" y="18144"/>
                    </a:lnTo>
                    <a:lnTo>
                      <a:pt x="12600" y="18144"/>
                    </a:lnTo>
                    <a:lnTo>
                      <a:pt x="13500" y="19008"/>
                    </a:lnTo>
                    <a:lnTo>
                      <a:pt x="14400" y="19008"/>
                    </a:lnTo>
                    <a:lnTo>
                      <a:pt x="15300" y="19872"/>
                    </a:lnTo>
                    <a:lnTo>
                      <a:pt x="16200" y="19872"/>
                    </a:lnTo>
                    <a:lnTo>
                      <a:pt x="17100" y="20736"/>
                    </a:lnTo>
                    <a:lnTo>
                      <a:pt x="18000" y="20736"/>
                    </a:lnTo>
                    <a:lnTo>
                      <a:pt x="18000" y="20736"/>
                    </a:lnTo>
                    <a:lnTo>
                      <a:pt x="19800" y="21600"/>
                    </a:lnTo>
                    <a:lnTo>
                      <a:pt x="2070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172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32" name="Shape 5632"/>
              <p:cNvSpPr/>
              <p:nvPr/>
            </p:nvSpPr>
            <p:spPr>
              <a:xfrm>
                <a:off x="395287" y="515937"/>
                <a:ext cx="42863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400" y="0"/>
                    </a:moveTo>
                    <a:lnTo>
                      <a:pt x="18400" y="0"/>
                    </a:lnTo>
                    <a:lnTo>
                      <a:pt x="16800" y="2057"/>
                    </a:lnTo>
                    <a:lnTo>
                      <a:pt x="15200" y="3086"/>
                    </a:lnTo>
                    <a:lnTo>
                      <a:pt x="14400" y="5143"/>
                    </a:lnTo>
                    <a:lnTo>
                      <a:pt x="12800" y="6171"/>
                    </a:lnTo>
                    <a:lnTo>
                      <a:pt x="12000" y="8229"/>
                    </a:lnTo>
                    <a:lnTo>
                      <a:pt x="11200" y="9257"/>
                    </a:lnTo>
                    <a:lnTo>
                      <a:pt x="9600" y="10286"/>
                    </a:lnTo>
                    <a:lnTo>
                      <a:pt x="8800" y="11314"/>
                    </a:lnTo>
                    <a:lnTo>
                      <a:pt x="8000" y="12343"/>
                    </a:lnTo>
                    <a:lnTo>
                      <a:pt x="8000" y="13371"/>
                    </a:lnTo>
                    <a:lnTo>
                      <a:pt x="7200" y="13371"/>
                    </a:lnTo>
                    <a:lnTo>
                      <a:pt x="6400" y="13371"/>
                    </a:lnTo>
                    <a:lnTo>
                      <a:pt x="6400" y="14400"/>
                    </a:lnTo>
                    <a:lnTo>
                      <a:pt x="5600" y="14400"/>
                    </a:lnTo>
                    <a:lnTo>
                      <a:pt x="4800" y="14400"/>
                    </a:lnTo>
                    <a:lnTo>
                      <a:pt x="4800" y="15429"/>
                    </a:lnTo>
                    <a:lnTo>
                      <a:pt x="4000" y="15429"/>
                    </a:lnTo>
                    <a:lnTo>
                      <a:pt x="3200" y="15429"/>
                    </a:lnTo>
                    <a:lnTo>
                      <a:pt x="3200" y="16457"/>
                    </a:lnTo>
                    <a:lnTo>
                      <a:pt x="2400" y="16457"/>
                    </a:lnTo>
                    <a:lnTo>
                      <a:pt x="1600" y="16457"/>
                    </a:lnTo>
                    <a:lnTo>
                      <a:pt x="1600" y="16457"/>
                    </a:lnTo>
                    <a:lnTo>
                      <a:pt x="800" y="16457"/>
                    </a:lnTo>
                    <a:lnTo>
                      <a:pt x="0" y="16457"/>
                    </a:lnTo>
                    <a:lnTo>
                      <a:pt x="0" y="21600"/>
                    </a:lnTo>
                    <a:lnTo>
                      <a:pt x="800" y="21600"/>
                    </a:lnTo>
                    <a:lnTo>
                      <a:pt x="1600" y="21600"/>
                    </a:lnTo>
                    <a:lnTo>
                      <a:pt x="2400" y="21600"/>
                    </a:lnTo>
                    <a:lnTo>
                      <a:pt x="3200" y="21600"/>
                    </a:lnTo>
                    <a:lnTo>
                      <a:pt x="4000" y="21600"/>
                    </a:lnTo>
                    <a:lnTo>
                      <a:pt x="4800" y="20571"/>
                    </a:lnTo>
                    <a:lnTo>
                      <a:pt x="5600" y="20571"/>
                    </a:lnTo>
                    <a:lnTo>
                      <a:pt x="6400" y="20571"/>
                    </a:lnTo>
                    <a:lnTo>
                      <a:pt x="6400" y="19543"/>
                    </a:lnTo>
                    <a:lnTo>
                      <a:pt x="7200" y="19543"/>
                    </a:lnTo>
                    <a:lnTo>
                      <a:pt x="8000" y="19543"/>
                    </a:lnTo>
                    <a:lnTo>
                      <a:pt x="8800" y="18514"/>
                    </a:lnTo>
                    <a:lnTo>
                      <a:pt x="9600" y="17486"/>
                    </a:lnTo>
                    <a:lnTo>
                      <a:pt x="10400" y="17486"/>
                    </a:lnTo>
                    <a:lnTo>
                      <a:pt x="11200" y="16457"/>
                    </a:lnTo>
                    <a:lnTo>
                      <a:pt x="11200" y="16457"/>
                    </a:lnTo>
                    <a:lnTo>
                      <a:pt x="12800" y="14400"/>
                    </a:lnTo>
                    <a:lnTo>
                      <a:pt x="13600" y="13371"/>
                    </a:lnTo>
                    <a:lnTo>
                      <a:pt x="15200" y="11314"/>
                    </a:lnTo>
                    <a:lnTo>
                      <a:pt x="16000" y="10286"/>
                    </a:lnTo>
                    <a:lnTo>
                      <a:pt x="17600" y="8229"/>
                    </a:lnTo>
                    <a:lnTo>
                      <a:pt x="18400" y="7200"/>
                    </a:lnTo>
                    <a:lnTo>
                      <a:pt x="20000" y="5143"/>
                    </a:lnTo>
                    <a:lnTo>
                      <a:pt x="21600" y="4114"/>
                    </a:lnTo>
                    <a:lnTo>
                      <a:pt x="21600" y="4114"/>
                    </a:lnTo>
                    <a:lnTo>
                      <a:pt x="184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33" name="Shape 5633"/>
              <p:cNvSpPr/>
              <p:nvPr/>
            </p:nvSpPr>
            <p:spPr>
              <a:xfrm>
                <a:off x="431800" y="503237"/>
                <a:ext cx="39688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21600" y="0"/>
                    </a:lnTo>
                    <a:lnTo>
                      <a:pt x="19872" y="0"/>
                    </a:lnTo>
                    <a:lnTo>
                      <a:pt x="19008" y="0"/>
                    </a:lnTo>
                    <a:lnTo>
                      <a:pt x="17280" y="0"/>
                    </a:lnTo>
                    <a:lnTo>
                      <a:pt x="16416" y="0"/>
                    </a:lnTo>
                    <a:lnTo>
                      <a:pt x="14688" y="0"/>
                    </a:lnTo>
                    <a:lnTo>
                      <a:pt x="13824" y="0"/>
                    </a:lnTo>
                    <a:lnTo>
                      <a:pt x="12960" y="0"/>
                    </a:lnTo>
                    <a:lnTo>
                      <a:pt x="12096" y="0"/>
                    </a:lnTo>
                    <a:lnTo>
                      <a:pt x="11232" y="1800"/>
                    </a:lnTo>
                    <a:lnTo>
                      <a:pt x="11232" y="1800"/>
                    </a:lnTo>
                    <a:lnTo>
                      <a:pt x="10368" y="1800"/>
                    </a:lnTo>
                    <a:lnTo>
                      <a:pt x="9504" y="1800"/>
                    </a:lnTo>
                    <a:lnTo>
                      <a:pt x="8640" y="1800"/>
                    </a:lnTo>
                    <a:lnTo>
                      <a:pt x="7776" y="3600"/>
                    </a:lnTo>
                    <a:lnTo>
                      <a:pt x="7776" y="3600"/>
                    </a:lnTo>
                    <a:lnTo>
                      <a:pt x="6912" y="5400"/>
                    </a:lnTo>
                    <a:lnTo>
                      <a:pt x="6048" y="5400"/>
                    </a:lnTo>
                    <a:lnTo>
                      <a:pt x="5184" y="5400"/>
                    </a:lnTo>
                    <a:lnTo>
                      <a:pt x="4320" y="7200"/>
                    </a:lnTo>
                    <a:lnTo>
                      <a:pt x="4320" y="7200"/>
                    </a:lnTo>
                    <a:lnTo>
                      <a:pt x="3456" y="9000"/>
                    </a:lnTo>
                    <a:lnTo>
                      <a:pt x="2592" y="10800"/>
                    </a:lnTo>
                    <a:lnTo>
                      <a:pt x="1728" y="10800"/>
                    </a:lnTo>
                    <a:lnTo>
                      <a:pt x="864" y="12600"/>
                    </a:lnTo>
                    <a:lnTo>
                      <a:pt x="864" y="12600"/>
                    </a:lnTo>
                    <a:lnTo>
                      <a:pt x="0" y="14400"/>
                    </a:lnTo>
                    <a:lnTo>
                      <a:pt x="3456" y="21600"/>
                    </a:lnTo>
                    <a:lnTo>
                      <a:pt x="3456" y="19800"/>
                    </a:lnTo>
                    <a:lnTo>
                      <a:pt x="4320" y="19800"/>
                    </a:lnTo>
                    <a:lnTo>
                      <a:pt x="5184" y="18000"/>
                    </a:lnTo>
                    <a:lnTo>
                      <a:pt x="5184" y="18000"/>
                    </a:lnTo>
                    <a:lnTo>
                      <a:pt x="6048" y="16200"/>
                    </a:lnTo>
                    <a:lnTo>
                      <a:pt x="6912" y="16200"/>
                    </a:lnTo>
                    <a:lnTo>
                      <a:pt x="6912" y="14400"/>
                    </a:lnTo>
                    <a:lnTo>
                      <a:pt x="7776" y="14400"/>
                    </a:lnTo>
                    <a:lnTo>
                      <a:pt x="8640" y="14400"/>
                    </a:lnTo>
                    <a:lnTo>
                      <a:pt x="8640" y="12600"/>
                    </a:lnTo>
                    <a:lnTo>
                      <a:pt x="9504" y="12600"/>
                    </a:lnTo>
                    <a:lnTo>
                      <a:pt x="9504" y="12600"/>
                    </a:lnTo>
                    <a:lnTo>
                      <a:pt x="10368" y="10800"/>
                    </a:lnTo>
                    <a:lnTo>
                      <a:pt x="11232" y="10800"/>
                    </a:lnTo>
                    <a:lnTo>
                      <a:pt x="11232" y="10800"/>
                    </a:lnTo>
                    <a:lnTo>
                      <a:pt x="12096" y="10800"/>
                    </a:lnTo>
                    <a:lnTo>
                      <a:pt x="12960" y="10800"/>
                    </a:lnTo>
                    <a:lnTo>
                      <a:pt x="12960" y="10800"/>
                    </a:lnTo>
                    <a:lnTo>
                      <a:pt x="13824" y="10800"/>
                    </a:lnTo>
                    <a:lnTo>
                      <a:pt x="13824" y="9000"/>
                    </a:lnTo>
                    <a:lnTo>
                      <a:pt x="15552" y="9000"/>
                    </a:lnTo>
                    <a:lnTo>
                      <a:pt x="16416" y="9000"/>
                    </a:lnTo>
                    <a:lnTo>
                      <a:pt x="17280" y="9000"/>
                    </a:lnTo>
                    <a:lnTo>
                      <a:pt x="19008" y="9000"/>
                    </a:lnTo>
                    <a:lnTo>
                      <a:pt x="19872" y="9000"/>
                    </a:lnTo>
                    <a:lnTo>
                      <a:pt x="21600" y="9000"/>
                    </a:lnTo>
                    <a:lnTo>
                      <a:pt x="21600" y="90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34" name="Shape 5634"/>
              <p:cNvSpPr/>
              <p:nvPr/>
            </p:nvSpPr>
            <p:spPr>
              <a:xfrm>
                <a:off x="471487" y="503237"/>
                <a:ext cx="38101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200"/>
                    </a:moveTo>
                    <a:lnTo>
                      <a:pt x="21600" y="16200"/>
                    </a:lnTo>
                    <a:lnTo>
                      <a:pt x="18900" y="13500"/>
                    </a:lnTo>
                    <a:lnTo>
                      <a:pt x="16200" y="10800"/>
                    </a:lnTo>
                    <a:lnTo>
                      <a:pt x="15300" y="9450"/>
                    </a:lnTo>
                    <a:lnTo>
                      <a:pt x="13500" y="8100"/>
                    </a:lnTo>
                    <a:lnTo>
                      <a:pt x="12600" y="6750"/>
                    </a:lnTo>
                    <a:lnTo>
                      <a:pt x="10800" y="5400"/>
                    </a:lnTo>
                    <a:lnTo>
                      <a:pt x="9900" y="4050"/>
                    </a:lnTo>
                    <a:lnTo>
                      <a:pt x="8100" y="2700"/>
                    </a:lnTo>
                    <a:lnTo>
                      <a:pt x="8100" y="2700"/>
                    </a:lnTo>
                    <a:lnTo>
                      <a:pt x="7200" y="2700"/>
                    </a:lnTo>
                    <a:lnTo>
                      <a:pt x="6300" y="1350"/>
                    </a:lnTo>
                    <a:lnTo>
                      <a:pt x="5400" y="1350"/>
                    </a:lnTo>
                    <a:lnTo>
                      <a:pt x="5400" y="1350"/>
                    </a:lnTo>
                    <a:lnTo>
                      <a:pt x="4500" y="1350"/>
                    </a:lnTo>
                    <a:lnTo>
                      <a:pt x="3600" y="0"/>
                    </a:lnTo>
                    <a:lnTo>
                      <a:pt x="2700" y="0"/>
                    </a:lnTo>
                    <a:lnTo>
                      <a:pt x="18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0" y="0"/>
                    </a:lnTo>
                    <a:lnTo>
                      <a:pt x="0" y="6750"/>
                    </a:lnTo>
                    <a:lnTo>
                      <a:pt x="0" y="6750"/>
                    </a:lnTo>
                    <a:lnTo>
                      <a:pt x="900" y="6750"/>
                    </a:lnTo>
                    <a:lnTo>
                      <a:pt x="900" y="6750"/>
                    </a:lnTo>
                    <a:lnTo>
                      <a:pt x="1800" y="6750"/>
                    </a:lnTo>
                    <a:lnTo>
                      <a:pt x="2700" y="8100"/>
                    </a:lnTo>
                    <a:lnTo>
                      <a:pt x="2700" y="8100"/>
                    </a:lnTo>
                    <a:lnTo>
                      <a:pt x="3600" y="8100"/>
                    </a:lnTo>
                    <a:lnTo>
                      <a:pt x="3600" y="8100"/>
                    </a:lnTo>
                    <a:lnTo>
                      <a:pt x="4500" y="8100"/>
                    </a:lnTo>
                    <a:lnTo>
                      <a:pt x="5400" y="9450"/>
                    </a:lnTo>
                    <a:lnTo>
                      <a:pt x="5400" y="9450"/>
                    </a:lnTo>
                    <a:lnTo>
                      <a:pt x="6300" y="9450"/>
                    </a:lnTo>
                    <a:lnTo>
                      <a:pt x="7200" y="10800"/>
                    </a:lnTo>
                    <a:lnTo>
                      <a:pt x="9000" y="12150"/>
                    </a:lnTo>
                    <a:lnTo>
                      <a:pt x="9900" y="12150"/>
                    </a:lnTo>
                    <a:lnTo>
                      <a:pt x="10800" y="13500"/>
                    </a:lnTo>
                    <a:lnTo>
                      <a:pt x="12600" y="14850"/>
                    </a:lnTo>
                    <a:lnTo>
                      <a:pt x="13500" y="16200"/>
                    </a:lnTo>
                    <a:lnTo>
                      <a:pt x="16200" y="18900"/>
                    </a:lnTo>
                    <a:lnTo>
                      <a:pt x="18900" y="21600"/>
                    </a:lnTo>
                    <a:lnTo>
                      <a:pt x="18900" y="21600"/>
                    </a:lnTo>
                    <a:lnTo>
                      <a:pt x="21600" y="16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35" name="Shape 5635"/>
              <p:cNvSpPr/>
              <p:nvPr/>
            </p:nvSpPr>
            <p:spPr>
              <a:xfrm>
                <a:off x="504825" y="522287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1631"/>
                    </a:moveTo>
                    <a:lnTo>
                      <a:pt x="21600" y="11631"/>
                    </a:lnTo>
                    <a:lnTo>
                      <a:pt x="20661" y="11631"/>
                    </a:lnTo>
                    <a:lnTo>
                      <a:pt x="19722" y="11631"/>
                    </a:lnTo>
                    <a:lnTo>
                      <a:pt x="18783" y="11631"/>
                    </a:lnTo>
                    <a:lnTo>
                      <a:pt x="16904" y="11631"/>
                    </a:lnTo>
                    <a:lnTo>
                      <a:pt x="15965" y="11631"/>
                    </a:lnTo>
                    <a:lnTo>
                      <a:pt x="15026" y="9969"/>
                    </a:lnTo>
                    <a:lnTo>
                      <a:pt x="13148" y="9969"/>
                    </a:lnTo>
                    <a:lnTo>
                      <a:pt x="12209" y="9969"/>
                    </a:lnTo>
                    <a:lnTo>
                      <a:pt x="11270" y="8308"/>
                    </a:lnTo>
                    <a:lnTo>
                      <a:pt x="10330" y="8308"/>
                    </a:lnTo>
                    <a:lnTo>
                      <a:pt x="8452" y="6646"/>
                    </a:lnTo>
                    <a:lnTo>
                      <a:pt x="7513" y="4985"/>
                    </a:lnTo>
                    <a:lnTo>
                      <a:pt x="7513" y="4985"/>
                    </a:lnTo>
                    <a:lnTo>
                      <a:pt x="6574" y="4985"/>
                    </a:lnTo>
                    <a:lnTo>
                      <a:pt x="5635" y="3323"/>
                    </a:lnTo>
                    <a:lnTo>
                      <a:pt x="4696" y="3323"/>
                    </a:lnTo>
                    <a:lnTo>
                      <a:pt x="4696" y="1662"/>
                    </a:lnTo>
                    <a:lnTo>
                      <a:pt x="3757" y="1662"/>
                    </a:lnTo>
                    <a:lnTo>
                      <a:pt x="2817" y="1662"/>
                    </a:lnTo>
                    <a:lnTo>
                      <a:pt x="2817" y="0"/>
                    </a:lnTo>
                    <a:lnTo>
                      <a:pt x="0" y="6646"/>
                    </a:lnTo>
                    <a:lnTo>
                      <a:pt x="0" y="8308"/>
                    </a:lnTo>
                    <a:lnTo>
                      <a:pt x="939" y="9969"/>
                    </a:lnTo>
                    <a:lnTo>
                      <a:pt x="1878" y="9969"/>
                    </a:lnTo>
                    <a:lnTo>
                      <a:pt x="2817" y="11631"/>
                    </a:lnTo>
                    <a:lnTo>
                      <a:pt x="2817" y="11631"/>
                    </a:lnTo>
                    <a:lnTo>
                      <a:pt x="3757" y="11631"/>
                    </a:lnTo>
                    <a:lnTo>
                      <a:pt x="4696" y="13292"/>
                    </a:lnTo>
                    <a:lnTo>
                      <a:pt x="5635" y="13292"/>
                    </a:lnTo>
                    <a:lnTo>
                      <a:pt x="6574" y="14954"/>
                    </a:lnTo>
                    <a:lnTo>
                      <a:pt x="8452" y="16615"/>
                    </a:lnTo>
                    <a:lnTo>
                      <a:pt x="9391" y="16615"/>
                    </a:lnTo>
                    <a:lnTo>
                      <a:pt x="11270" y="18277"/>
                    </a:lnTo>
                    <a:lnTo>
                      <a:pt x="12209" y="18277"/>
                    </a:lnTo>
                    <a:lnTo>
                      <a:pt x="13148" y="19938"/>
                    </a:lnTo>
                    <a:lnTo>
                      <a:pt x="15026" y="19938"/>
                    </a:lnTo>
                    <a:lnTo>
                      <a:pt x="15965" y="19938"/>
                    </a:lnTo>
                    <a:lnTo>
                      <a:pt x="17843" y="19938"/>
                    </a:lnTo>
                    <a:lnTo>
                      <a:pt x="18783" y="21600"/>
                    </a:lnTo>
                    <a:lnTo>
                      <a:pt x="19722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1163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36" name="Shape 5636"/>
              <p:cNvSpPr/>
              <p:nvPr/>
            </p:nvSpPr>
            <p:spPr>
              <a:xfrm>
                <a:off x="541337" y="527050"/>
                <a:ext cx="31751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21600" y="0"/>
                    </a:lnTo>
                    <a:lnTo>
                      <a:pt x="20520" y="0"/>
                    </a:lnTo>
                    <a:lnTo>
                      <a:pt x="19440" y="0"/>
                    </a:lnTo>
                    <a:lnTo>
                      <a:pt x="18360" y="0"/>
                    </a:lnTo>
                    <a:lnTo>
                      <a:pt x="18360" y="2160"/>
                    </a:lnTo>
                    <a:lnTo>
                      <a:pt x="17280" y="2160"/>
                    </a:lnTo>
                    <a:lnTo>
                      <a:pt x="16200" y="2160"/>
                    </a:lnTo>
                    <a:lnTo>
                      <a:pt x="15120" y="2160"/>
                    </a:lnTo>
                    <a:lnTo>
                      <a:pt x="14040" y="2160"/>
                    </a:lnTo>
                    <a:lnTo>
                      <a:pt x="12960" y="4320"/>
                    </a:lnTo>
                    <a:lnTo>
                      <a:pt x="10800" y="4320"/>
                    </a:lnTo>
                    <a:lnTo>
                      <a:pt x="9720" y="6480"/>
                    </a:lnTo>
                    <a:lnTo>
                      <a:pt x="8640" y="6480"/>
                    </a:lnTo>
                    <a:lnTo>
                      <a:pt x="6480" y="6480"/>
                    </a:lnTo>
                    <a:lnTo>
                      <a:pt x="5400" y="8640"/>
                    </a:lnTo>
                    <a:lnTo>
                      <a:pt x="4320" y="8640"/>
                    </a:lnTo>
                    <a:lnTo>
                      <a:pt x="4320" y="8640"/>
                    </a:lnTo>
                    <a:lnTo>
                      <a:pt x="3240" y="8640"/>
                    </a:lnTo>
                    <a:lnTo>
                      <a:pt x="3240" y="8640"/>
                    </a:lnTo>
                    <a:lnTo>
                      <a:pt x="2160" y="8640"/>
                    </a:lnTo>
                    <a:lnTo>
                      <a:pt x="1080" y="8640"/>
                    </a:lnTo>
                    <a:lnTo>
                      <a:pt x="1080" y="8640"/>
                    </a:lnTo>
                    <a:lnTo>
                      <a:pt x="0" y="8640"/>
                    </a:lnTo>
                    <a:lnTo>
                      <a:pt x="0" y="864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1080" y="21600"/>
                    </a:lnTo>
                    <a:lnTo>
                      <a:pt x="2160" y="21600"/>
                    </a:lnTo>
                    <a:lnTo>
                      <a:pt x="3240" y="21600"/>
                    </a:lnTo>
                    <a:lnTo>
                      <a:pt x="3240" y="21600"/>
                    </a:lnTo>
                    <a:lnTo>
                      <a:pt x="4320" y="19440"/>
                    </a:lnTo>
                    <a:lnTo>
                      <a:pt x="5400" y="19440"/>
                    </a:lnTo>
                    <a:lnTo>
                      <a:pt x="6480" y="19440"/>
                    </a:lnTo>
                    <a:lnTo>
                      <a:pt x="7560" y="19440"/>
                    </a:lnTo>
                    <a:lnTo>
                      <a:pt x="8640" y="17280"/>
                    </a:lnTo>
                    <a:lnTo>
                      <a:pt x="9720" y="17280"/>
                    </a:lnTo>
                    <a:lnTo>
                      <a:pt x="11880" y="15120"/>
                    </a:lnTo>
                    <a:lnTo>
                      <a:pt x="12960" y="15120"/>
                    </a:lnTo>
                    <a:lnTo>
                      <a:pt x="14040" y="15120"/>
                    </a:lnTo>
                    <a:lnTo>
                      <a:pt x="15120" y="12960"/>
                    </a:lnTo>
                    <a:lnTo>
                      <a:pt x="16200" y="12960"/>
                    </a:lnTo>
                    <a:lnTo>
                      <a:pt x="17280" y="12960"/>
                    </a:lnTo>
                    <a:lnTo>
                      <a:pt x="18360" y="12960"/>
                    </a:lnTo>
                    <a:lnTo>
                      <a:pt x="18360" y="12960"/>
                    </a:lnTo>
                    <a:lnTo>
                      <a:pt x="19440" y="12960"/>
                    </a:lnTo>
                    <a:lnTo>
                      <a:pt x="19440" y="12960"/>
                    </a:lnTo>
                    <a:lnTo>
                      <a:pt x="20520" y="12960"/>
                    </a:lnTo>
                    <a:lnTo>
                      <a:pt x="20520" y="12960"/>
                    </a:lnTo>
                    <a:lnTo>
                      <a:pt x="21600" y="1296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37" name="Shape 5637"/>
              <p:cNvSpPr/>
              <p:nvPr/>
            </p:nvSpPr>
            <p:spPr>
              <a:xfrm>
                <a:off x="0" y="1044575"/>
                <a:ext cx="87313" cy="825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9818" y="0"/>
                    </a:lnTo>
                    <a:lnTo>
                      <a:pt x="9818" y="0"/>
                    </a:lnTo>
                    <a:lnTo>
                      <a:pt x="9818" y="0"/>
                    </a:lnTo>
                    <a:lnTo>
                      <a:pt x="9818" y="415"/>
                    </a:lnTo>
                    <a:lnTo>
                      <a:pt x="10211" y="415"/>
                    </a:lnTo>
                    <a:lnTo>
                      <a:pt x="10211" y="415"/>
                    </a:lnTo>
                    <a:lnTo>
                      <a:pt x="10211" y="415"/>
                    </a:lnTo>
                    <a:lnTo>
                      <a:pt x="10211" y="415"/>
                    </a:lnTo>
                    <a:lnTo>
                      <a:pt x="10211" y="831"/>
                    </a:lnTo>
                    <a:lnTo>
                      <a:pt x="10211" y="831"/>
                    </a:lnTo>
                    <a:lnTo>
                      <a:pt x="10211" y="831"/>
                    </a:lnTo>
                    <a:lnTo>
                      <a:pt x="10211" y="831"/>
                    </a:lnTo>
                    <a:lnTo>
                      <a:pt x="10211" y="831"/>
                    </a:lnTo>
                    <a:lnTo>
                      <a:pt x="10211" y="831"/>
                    </a:lnTo>
                    <a:lnTo>
                      <a:pt x="10211" y="1246"/>
                    </a:lnTo>
                    <a:lnTo>
                      <a:pt x="10211" y="1246"/>
                    </a:lnTo>
                    <a:lnTo>
                      <a:pt x="10211" y="1246"/>
                    </a:lnTo>
                    <a:lnTo>
                      <a:pt x="10211" y="1246"/>
                    </a:lnTo>
                    <a:lnTo>
                      <a:pt x="10211" y="1246"/>
                    </a:lnTo>
                    <a:lnTo>
                      <a:pt x="10211" y="1662"/>
                    </a:lnTo>
                    <a:lnTo>
                      <a:pt x="10211" y="1662"/>
                    </a:lnTo>
                    <a:lnTo>
                      <a:pt x="10211" y="1662"/>
                    </a:lnTo>
                    <a:lnTo>
                      <a:pt x="10211" y="1662"/>
                    </a:lnTo>
                    <a:lnTo>
                      <a:pt x="10604" y="1662"/>
                    </a:lnTo>
                    <a:lnTo>
                      <a:pt x="10604" y="2077"/>
                    </a:lnTo>
                    <a:lnTo>
                      <a:pt x="10604" y="2077"/>
                    </a:lnTo>
                    <a:lnTo>
                      <a:pt x="10604" y="2077"/>
                    </a:lnTo>
                    <a:lnTo>
                      <a:pt x="10604" y="2077"/>
                    </a:lnTo>
                    <a:lnTo>
                      <a:pt x="10604" y="2077"/>
                    </a:lnTo>
                    <a:lnTo>
                      <a:pt x="10604" y="2077"/>
                    </a:lnTo>
                    <a:lnTo>
                      <a:pt x="10604" y="2492"/>
                    </a:lnTo>
                    <a:lnTo>
                      <a:pt x="10604" y="2492"/>
                    </a:lnTo>
                    <a:lnTo>
                      <a:pt x="10604" y="2492"/>
                    </a:lnTo>
                    <a:lnTo>
                      <a:pt x="10604" y="2492"/>
                    </a:lnTo>
                    <a:lnTo>
                      <a:pt x="10604" y="2492"/>
                    </a:lnTo>
                    <a:lnTo>
                      <a:pt x="10604" y="2908"/>
                    </a:lnTo>
                    <a:lnTo>
                      <a:pt x="10604" y="2908"/>
                    </a:lnTo>
                    <a:lnTo>
                      <a:pt x="10996" y="2908"/>
                    </a:lnTo>
                    <a:lnTo>
                      <a:pt x="10996" y="2908"/>
                    </a:lnTo>
                    <a:lnTo>
                      <a:pt x="10996" y="2908"/>
                    </a:lnTo>
                    <a:lnTo>
                      <a:pt x="10996" y="2908"/>
                    </a:lnTo>
                    <a:lnTo>
                      <a:pt x="10996" y="3323"/>
                    </a:lnTo>
                    <a:lnTo>
                      <a:pt x="10996" y="3323"/>
                    </a:lnTo>
                    <a:lnTo>
                      <a:pt x="10996" y="3323"/>
                    </a:lnTo>
                    <a:lnTo>
                      <a:pt x="10996" y="3323"/>
                    </a:lnTo>
                    <a:lnTo>
                      <a:pt x="10996" y="3323"/>
                    </a:lnTo>
                    <a:lnTo>
                      <a:pt x="10996" y="3323"/>
                    </a:lnTo>
                    <a:lnTo>
                      <a:pt x="10996" y="3738"/>
                    </a:lnTo>
                    <a:lnTo>
                      <a:pt x="10996" y="3738"/>
                    </a:lnTo>
                    <a:lnTo>
                      <a:pt x="10996" y="3738"/>
                    </a:lnTo>
                    <a:lnTo>
                      <a:pt x="10996" y="3738"/>
                    </a:lnTo>
                    <a:lnTo>
                      <a:pt x="10996" y="3738"/>
                    </a:lnTo>
                    <a:lnTo>
                      <a:pt x="11389" y="4154"/>
                    </a:lnTo>
                    <a:lnTo>
                      <a:pt x="11389" y="4154"/>
                    </a:lnTo>
                    <a:lnTo>
                      <a:pt x="11389" y="4154"/>
                    </a:lnTo>
                    <a:lnTo>
                      <a:pt x="11389" y="4154"/>
                    </a:lnTo>
                    <a:lnTo>
                      <a:pt x="11389" y="4154"/>
                    </a:lnTo>
                    <a:lnTo>
                      <a:pt x="11389" y="4154"/>
                    </a:lnTo>
                    <a:lnTo>
                      <a:pt x="11389" y="4154"/>
                    </a:lnTo>
                    <a:lnTo>
                      <a:pt x="11389" y="4569"/>
                    </a:lnTo>
                    <a:lnTo>
                      <a:pt x="11389" y="4569"/>
                    </a:lnTo>
                    <a:lnTo>
                      <a:pt x="11389" y="4569"/>
                    </a:lnTo>
                    <a:lnTo>
                      <a:pt x="11389" y="4569"/>
                    </a:lnTo>
                    <a:lnTo>
                      <a:pt x="11389" y="4569"/>
                    </a:lnTo>
                    <a:lnTo>
                      <a:pt x="11389" y="4569"/>
                    </a:lnTo>
                    <a:lnTo>
                      <a:pt x="11782" y="4985"/>
                    </a:lnTo>
                    <a:lnTo>
                      <a:pt x="11782" y="4985"/>
                    </a:lnTo>
                    <a:lnTo>
                      <a:pt x="11782" y="4985"/>
                    </a:lnTo>
                    <a:lnTo>
                      <a:pt x="11782" y="4985"/>
                    </a:lnTo>
                    <a:lnTo>
                      <a:pt x="11782" y="4985"/>
                    </a:lnTo>
                    <a:lnTo>
                      <a:pt x="11782" y="5400"/>
                    </a:lnTo>
                    <a:lnTo>
                      <a:pt x="11782" y="5400"/>
                    </a:lnTo>
                    <a:lnTo>
                      <a:pt x="11782" y="5400"/>
                    </a:lnTo>
                    <a:lnTo>
                      <a:pt x="11782" y="5400"/>
                    </a:lnTo>
                    <a:lnTo>
                      <a:pt x="11782" y="5400"/>
                    </a:lnTo>
                    <a:lnTo>
                      <a:pt x="12175" y="5400"/>
                    </a:lnTo>
                    <a:lnTo>
                      <a:pt x="12175" y="5400"/>
                    </a:lnTo>
                    <a:lnTo>
                      <a:pt x="12175" y="5815"/>
                    </a:lnTo>
                    <a:lnTo>
                      <a:pt x="12175" y="5815"/>
                    </a:lnTo>
                    <a:lnTo>
                      <a:pt x="12175" y="5815"/>
                    </a:lnTo>
                    <a:lnTo>
                      <a:pt x="12175" y="5815"/>
                    </a:lnTo>
                    <a:lnTo>
                      <a:pt x="12175" y="5815"/>
                    </a:lnTo>
                    <a:lnTo>
                      <a:pt x="12175" y="5815"/>
                    </a:lnTo>
                    <a:lnTo>
                      <a:pt x="12175" y="5815"/>
                    </a:lnTo>
                    <a:lnTo>
                      <a:pt x="12175" y="6231"/>
                    </a:lnTo>
                    <a:lnTo>
                      <a:pt x="12175" y="6231"/>
                    </a:lnTo>
                    <a:lnTo>
                      <a:pt x="12175" y="6231"/>
                    </a:lnTo>
                    <a:lnTo>
                      <a:pt x="12567" y="6231"/>
                    </a:lnTo>
                    <a:lnTo>
                      <a:pt x="12567" y="6231"/>
                    </a:lnTo>
                    <a:lnTo>
                      <a:pt x="12567" y="6646"/>
                    </a:lnTo>
                    <a:lnTo>
                      <a:pt x="12567" y="6646"/>
                    </a:lnTo>
                    <a:lnTo>
                      <a:pt x="12567" y="6646"/>
                    </a:lnTo>
                    <a:lnTo>
                      <a:pt x="12567" y="6646"/>
                    </a:lnTo>
                    <a:lnTo>
                      <a:pt x="12567" y="6646"/>
                    </a:lnTo>
                    <a:lnTo>
                      <a:pt x="12567" y="6646"/>
                    </a:lnTo>
                    <a:lnTo>
                      <a:pt x="12567" y="6646"/>
                    </a:lnTo>
                    <a:lnTo>
                      <a:pt x="12960" y="7062"/>
                    </a:lnTo>
                    <a:lnTo>
                      <a:pt x="12960" y="7062"/>
                    </a:lnTo>
                    <a:lnTo>
                      <a:pt x="12960" y="7062"/>
                    </a:lnTo>
                    <a:lnTo>
                      <a:pt x="12960" y="7062"/>
                    </a:lnTo>
                    <a:lnTo>
                      <a:pt x="12960" y="7062"/>
                    </a:lnTo>
                    <a:lnTo>
                      <a:pt x="12960" y="7062"/>
                    </a:lnTo>
                    <a:lnTo>
                      <a:pt x="12960" y="7062"/>
                    </a:lnTo>
                    <a:lnTo>
                      <a:pt x="12960" y="7477"/>
                    </a:lnTo>
                    <a:lnTo>
                      <a:pt x="12960" y="7477"/>
                    </a:lnTo>
                    <a:lnTo>
                      <a:pt x="12960" y="7477"/>
                    </a:lnTo>
                    <a:lnTo>
                      <a:pt x="12960" y="7477"/>
                    </a:lnTo>
                    <a:lnTo>
                      <a:pt x="13353" y="7477"/>
                    </a:lnTo>
                    <a:lnTo>
                      <a:pt x="13353" y="7477"/>
                    </a:lnTo>
                    <a:lnTo>
                      <a:pt x="13353" y="7892"/>
                    </a:lnTo>
                    <a:lnTo>
                      <a:pt x="13353" y="7892"/>
                    </a:lnTo>
                    <a:lnTo>
                      <a:pt x="13353" y="7892"/>
                    </a:lnTo>
                    <a:lnTo>
                      <a:pt x="13353" y="7892"/>
                    </a:lnTo>
                    <a:lnTo>
                      <a:pt x="13353" y="7892"/>
                    </a:lnTo>
                    <a:lnTo>
                      <a:pt x="13353" y="7892"/>
                    </a:lnTo>
                    <a:lnTo>
                      <a:pt x="13353" y="7892"/>
                    </a:lnTo>
                    <a:lnTo>
                      <a:pt x="13353" y="7892"/>
                    </a:lnTo>
                    <a:lnTo>
                      <a:pt x="13745" y="8308"/>
                    </a:lnTo>
                    <a:lnTo>
                      <a:pt x="13745" y="8308"/>
                    </a:lnTo>
                    <a:lnTo>
                      <a:pt x="13745" y="8308"/>
                    </a:lnTo>
                    <a:lnTo>
                      <a:pt x="13745" y="8308"/>
                    </a:lnTo>
                    <a:lnTo>
                      <a:pt x="13745" y="8308"/>
                    </a:lnTo>
                    <a:lnTo>
                      <a:pt x="13745" y="8308"/>
                    </a:lnTo>
                    <a:lnTo>
                      <a:pt x="13745" y="8723"/>
                    </a:lnTo>
                    <a:lnTo>
                      <a:pt x="14138" y="8723"/>
                    </a:lnTo>
                    <a:lnTo>
                      <a:pt x="14138" y="8723"/>
                    </a:lnTo>
                    <a:lnTo>
                      <a:pt x="14138" y="8723"/>
                    </a:lnTo>
                    <a:lnTo>
                      <a:pt x="14138" y="8723"/>
                    </a:lnTo>
                    <a:lnTo>
                      <a:pt x="14138" y="8723"/>
                    </a:lnTo>
                    <a:lnTo>
                      <a:pt x="14138" y="8723"/>
                    </a:lnTo>
                    <a:lnTo>
                      <a:pt x="14138" y="8723"/>
                    </a:lnTo>
                    <a:lnTo>
                      <a:pt x="14138" y="9138"/>
                    </a:lnTo>
                    <a:lnTo>
                      <a:pt x="14138" y="9138"/>
                    </a:lnTo>
                    <a:lnTo>
                      <a:pt x="14138" y="9138"/>
                    </a:lnTo>
                    <a:lnTo>
                      <a:pt x="14531" y="9138"/>
                    </a:lnTo>
                    <a:lnTo>
                      <a:pt x="14531" y="9138"/>
                    </a:lnTo>
                    <a:lnTo>
                      <a:pt x="14531" y="9138"/>
                    </a:lnTo>
                    <a:lnTo>
                      <a:pt x="14531" y="9138"/>
                    </a:lnTo>
                    <a:lnTo>
                      <a:pt x="14531" y="9138"/>
                    </a:lnTo>
                    <a:lnTo>
                      <a:pt x="14531" y="9554"/>
                    </a:lnTo>
                    <a:lnTo>
                      <a:pt x="14531" y="9554"/>
                    </a:lnTo>
                    <a:lnTo>
                      <a:pt x="14531" y="9554"/>
                    </a:lnTo>
                    <a:lnTo>
                      <a:pt x="14924" y="9554"/>
                    </a:lnTo>
                    <a:lnTo>
                      <a:pt x="14924" y="9554"/>
                    </a:lnTo>
                    <a:lnTo>
                      <a:pt x="14924" y="9554"/>
                    </a:lnTo>
                    <a:lnTo>
                      <a:pt x="14924" y="9554"/>
                    </a:lnTo>
                    <a:lnTo>
                      <a:pt x="14924" y="9969"/>
                    </a:lnTo>
                    <a:lnTo>
                      <a:pt x="14924" y="9969"/>
                    </a:lnTo>
                    <a:lnTo>
                      <a:pt x="14924" y="9969"/>
                    </a:lnTo>
                    <a:lnTo>
                      <a:pt x="15316" y="9969"/>
                    </a:lnTo>
                    <a:lnTo>
                      <a:pt x="15316" y="9969"/>
                    </a:lnTo>
                    <a:lnTo>
                      <a:pt x="15316" y="9969"/>
                    </a:lnTo>
                    <a:lnTo>
                      <a:pt x="15316" y="9969"/>
                    </a:lnTo>
                    <a:lnTo>
                      <a:pt x="15316" y="9969"/>
                    </a:lnTo>
                    <a:lnTo>
                      <a:pt x="15316" y="10385"/>
                    </a:lnTo>
                    <a:lnTo>
                      <a:pt x="15316" y="10385"/>
                    </a:lnTo>
                    <a:lnTo>
                      <a:pt x="15316" y="10385"/>
                    </a:lnTo>
                    <a:lnTo>
                      <a:pt x="15316" y="10385"/>
                    </a:lnTo>
                    <a:lnTo>
                      <a:pt x="15709" y="10385"/>
                    </a:lnTo>
                    <a:lnTo>
                      <a:pt x="15709" y="10385"/>
                    </a:lnTo>
                    <a:lnTo>
                      <a:pt x="15709" y="10385"/>
                    </a:lnTo>
                    <a:lnTo>
                      <a:pt x="15709" y="10385"/>
                    </a:lnTo>
                    <a:lnTo>
                      <a:pt x="15709" y="10385"/>
                    </a:lnTo>
                    <a:lnTo>
                      <a:pt x="15709" y="10800"/>
                    </a:lnTo>
                    <a:lnTo>
                      <a:pt x="15709" y="10800"/>
                    </a:lnTo>
                    <a:lnTo>
                      <a:pt x="15709" y="10800"/>
                    </a:lnTo>
                    <a:lnTo>
                      <a:pt x="16102" y="10800"/>
                    </a:lnTo>
                    <a:lnTo>
                      <a:pt x="16102" y="10800"/>
                    </a:lnTo>
                    <a:lnTo>
                      <a:pt x="16102" y="10800"/>
                    </a:lnTo>
                    <a:lnTo>
                      <a:pt x="16102" y="10800"/>
                    </a:lnTo>
                    <a:lnTo>
                      <a:pt x="16102" y="11215"/>
                    </a:lnTo>
                    <a:lnTo>
                      <a:pt x="16102" y="11215"/>
                    </a:lnTo>
                    <a:lnTo>
                      <a:pt x="16495" y="11215"/>
                    </a:lnTo>
                    <a:lnTo>
                      <a:pt x="16495" y="11215"/>
                    </a:lnTo>
                    <a:lnTo>
                      <a:pt x="16495" y="11215"/>
                    </a:lnTo>
                    <a:lnTo>
                      <a:pt x="16495" y="11215"/>
                    </a:lnTo>
                    <a:lnTo>
                      <a:pt x="16495" y="11215"/>
                    </a:lnTo>
                    <a:lnTo>
                      <a:pt x="16495" y="11215"/>
                    </a:lnTo>
                    <a:lnTo>
                      <a:pt x="16495" y="11215"/>
                    </a:lnTo>
                    <a:lnTo>
                      <a:pt x="16887" y="11631"/>
                    </a:lnTo>
                    <a:lnTo>
                      <a:pt x="16887" y="11631"/>
                    </a:lnTo>
                    <a:lnTo>
                      <a:pt x="16887" y="11631"/>
                    </a:lnTo>
                    <a:lnTo>
                      <a:pt x="16887" y="11631"/>
                    </a:lnTo>
                    <a:lnTo>
                      <a:pt x="16887" y="11631"/>
                    </a:lnTo>
                    <a:lnTo>
                      <a:pt x="16887" y="11631"/>
                    </a:lnTo>
                    <a:lnTo>
                      <a:pt x="16887" y="11631"/>
                    </a:lnTo>
                    <a:lnTo>
                      <a:pt x="16887" y="11631"/>
                    </a:lnTo>
                    <a:lnTo>
                      <a:pt x="17280" y="11631"/>
                    </a:lnTo>
                    <a:lnTo>
                      <a:pt x="17280" y="11631"/>
                    </a:lnTo>
                    <a:lnTo>
                      <a:pt x="17280" y="12046"/>
                    </a:lnTo>
                    <a:lnTo>
                      <a:pt x="17280" y="12046"/>
                    </a:lnTo>
                    <a:lnTo>
                      <a:pt x="17280" y="12046"/>
                    </a:lnTo>
                    <a:lnTo>
                      <a:pt x="17280" y="12046"/>
                    </a:lnTo>
                    <a:lnTo>
                      <a:pt x="17673" y="12046"/>
                    </a:lnTo>
                    <a:lnTo>
                      <a:pt x="17673" y="12046"/>
                    </a:lnTo>
                    <a:lnTo>
                      <a:pt x="17673" y="12046"/>
                    </a:lnTo>
                    <a:lnTo>
                      <a:pt x="17673" y="12046"/>
                    </a:lnTo>
                    <a:lnTo>
                      <a:pt x="17673" y="12462"/>
                    </a:lnTo>
                    <a:lnTo>
                      <a:pt x="17673" y="12462"/>
                    </a:lnTo>
                    <a:lnTo>
                      <a:pt x="17673" y="12462"/>
                    </a:lnTo>
                    <a:lnTo>
                      <a:pt x="18065" y="12462"/>
                    </a:lnTo>
                    <a:lnTo>
                      <a:pt x="18065" y="12462"/>
                    </a:lnTo>
                    <a:lnTo>
                      <a:pt x="18065" y="12462"/>
                    </a:lnTo>
                    <a:lnTo>
                      <a:pt x="18065" y="12462"/>
                    </a:lnTo>
                    <a:lnTo>
                      <a:pt x="18065" y="12462"/>
                    </a:lnTo>
                    <a:lnTo>
                      <a:pt x="18065" y="12462"/>
                    </a:lnTo>
                    <a:lnTo>
                      <a:pt x="18065" y="12462"/>
                    </a:lnTo>
                    <a:lnTo>
                      <a:pt x="18458" y="12462"/>
                    </a:lnTo>
                    <a:lnTo>
                      <a:pt x="18458" y="12877"/>
                    </a:lnTo>
                    <a:lnTo>
                      <a:pt x="18458" y="12877"/>
                    </a:lnTo>
                    <a:lnTo>
                      <a:pt x="18458" y="12877"/>
                    </a:lnTo>
                    <a:lnTo>
                      <a:pt x="18458" y="12877"/>
                    </a:lnTo>
                    <a:lnTo>
                      <a:pt x="18851" y="12877"/>
                    </a:lnTo>
                    <a:lnTo>
                      <a:pt x="18851" y="12877"/>
                    </a:lnTo>
                    <a:lnTo>
                      <a:pt x="18851" y="12877"/>
                    </a:lnTo>
                    <a:lnTo>
                      <a:pt x="18851" y="12877"/>
                    </a:lnTo>
                    <a:lnTo>
                      <a:pt x="18851" y="12877"/>
                    </a:lnTo>
                    <a:lnTo>
                      <a:pt x="18851" y="12877"/>
                    </a:lnTo>
                    <a:lnTo>
                      <a:pt x="18851" y="12877"/>
                    </a:lnTo>
                    <a:lnTo>
                      <a:pt x="19244" y="13292"/>
                    </a:lnTo>
                    <a:lnTo>
                      <a:pt x="19244" y="13292"/>
                    </a:lnTo>
                    <a:lnTo>
                      <a:pt x="19244" y="13292"/>
                    </a:lnTo>
                    <a:lnTo>
                      <a:pt x="19244" y="13292"/>
                    </a:lnTo>
                    <a:lnTo>
                      <a:pt x="19244" y="13292"/>
                    </a:lnTo>
                    <a:lnTo>
                      <a:pt x="19244" y="13292"/>
                    </a:lnTo>
                    <a:lnTo>
                      <a:pt x="19636" y="13292"/>
                    </a:lnTo>
                    <a:lnTo>
                      <a:pt x="19636" y="13292"/>
                    </a:lnTo>
                    <a:lnTo>
                      <a:pt x="19636" y="13292"/>
                    </a:lnTo>
                    <a:lnTo>
                      <a:pt x="19636" y="13708"/>
                    </a:lnTo>
                    <a:lnTo>
                      <a:pt x="19636" y="13708"/>
                    </a:lnTo>
                    <a:lnTo>
                      <a:pt x="20029" y="13708"/>
                    </a:lnTo>
                    <a:lnTo>
                      <a:pt x="20029" y="13708"/>
                    </a:lnTo>
                    <a:lnTo>
                      <a:pt x="20029" y="13708"/>
                    </a:lnTo>
                    <a:lnTo>
                      <a:pt x="20029" y="13708"/>
                    </a:lnTo>
                    <a:lnTo>
                      <a:pt x="20029" y="13708"/>
                    </a:lnTo>
                    <a:lnTo>
                      <a:pt x="20029" y="13708"/>
                    </a:lnTo>
                    <a:lnTo>
                      <a:pt x="20422" y="13708"/>
                    </a:lnTo>
                    <a:lnTo>
                      <a:pt x="20422" y="13708"/>
                    </a:lnTo>
                    <a:lnTo>
                      <a:pt x="20422" y="13708"/>
                    </a:lnTo>
                    <a:lnTo>
                      <a:pt x="20422" y="13708"/>
                    </a:lnTo>
                    <a:lnTo>
                      <a:pt x="20422" y="14123"/>
                    </a:lnTo>
                    <a:lnTo>
                      <a:pt x="20422" y="14123"/>
                    </a:lnTo>
                    <a:lnTo>
                      <a:pt x="20422" y="14123"/>
                    </a:lnTo>
                    <a:lnTo>
                      <a:pt x="20815" y="14123"/>
                    </a:lnTo>
                    <a:lnTo>
                      <a:pt x="20815" y="14123"/>
                    </a:lnTo>
                    <a:lnTo>
                      <a:pt x="20815" y="14123"/>
                    </a:lnTo>
                    <a:lnTo>
                      <a:pt x="20815" y="14123"/>
                    </a:lnTo>
                    <a:lnTo>
                      <a:pt x="21207" y="14123"/>
                    </a:lnTo>
                    <a:lnTo>
                      <a:pt x="21207" y="14123"/>
                    </a:lnTo>
                    <a:lnTo>
                      <a:pt x="21207" y="14123"/>
                    </a:lnTo>
                    <a:lnTo>
                      <a:pt x="21207" y="14123"/>
                    </a:lnTo>
                    <a:lnTo>
                      <a:pt x="21207" y="14123"/>
                    </a:lnTo>
                    <a:lnTo>
                      <a:pt x="21207" y="14123"/>
                    </a:lnTo>
                    <a:lnTo>
                      <a:pt x="21600" y="14538"/>
                    </a:lnTo>
                    <a:lnTo>
                      <a:pt x="21600" y="14538"/>
                    </a:lnTo>
                    <a:lnTo>
                      <a:pt x="21600" y="14538"/>
                    </a:lnTo>
                    <a:lnTo>
                      <a:pt x="21600" y="14538"/>
                    </a:lnTo>
                    <a:lnTo>
                      <a:pt x="21600" y="14538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38" name="Shape 5638"/>
              <p:cNvSpPr/>
              <p:nvPr/>
            </p:nvSpPr>
            <p:spPr>
              <a:xfrm>
                <a:off x="28575" y="1041400"/>
                <a:ext cx="55563" cy="619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131" y="0"/>
                    </a:moveTo>
                    <a:lnTo>
                      <a:pt x="19131" y="0"/>
                    </a:lnTo>
                    <a:lnTo>
                      <a:pt x="18514" y="0"/>
                    </a:lnTo>
                    <a:lnTo>
                      <a:pt x="18514" y="554"/>
                    </a:lnTo>
                    <a:lnTo>
                      <a:pt x="17897" y="1108"/>
                    </a:lnTo>
                    <a:lnTo>
                      <a:pt x="17280" y="1662"/>
                    </a:lnTo>
                    <a:lnTo>
                      <a:pt x="16046" y="2769"/>
                    </a:lnTo>
                    <a:lnTo>
                      <a:pt x="14811" y="3877"/>
                    </a:lnTo>
                    <a:lnTo>
                      <a:pt x="13577" y="5538"/>
                    </a:lnTo>
                    <a:lnTo>
                      <a:pt x="12343" y="6646"/>
                    </a:lnTo>
                    <a:lnTo>
                      <a:pt x="10491" y="8308"/>
                    </a:lnTo>
                    <a:lnTo>
                      <a:pt x="9257" y="9969"/>
                    </a:lnTo>
                    <a:lnTo>
                      <a:pt x="8023" y="11631"/>
                    </a:lnTo>
                    <a:lnTo>
                      <a:pt x="6171" y="13292"/>
                    </a:lnTo>
                    <a:lnTo>
                      <a:pt x="4937" y="14400"/>
                    </a:lnTo>
                    <a:lnTo>
                      <a:pt x="3703" y="16062"/>
                    </a:lnTo>
                    <a:lnTo>
                      <a:pt x="2469" y="17169"/>
                    </a:lnTo>
                    <a:lnTo>
                      <a:pt x="1851" y="18277"/>
                    </a:lnTo>
                    <a:lnTo>
                      <a:pt x="1234" y="18277"/>
                    </a:lnTo>
                    <a:lnTo>
                      <a:pt x="617" y="18831"/>
                    </a:lnTo>
                    <a:lnTo>
                      <a:pt x="617" y="19385"/>
                    </a:lnTo>
                    <a:lnTo>
                      <a:pt x="0" y="19385"/>
                    </a:lnTo>
                    <a:lnTo>
                      <a:pt x="2469" y="21600"/>
                    </a:lnTo>
                    <a:lnTo>
                      <a:pt x="3086" y="21046"/>
                    </a:lnTo>
                    <a:lnTo>
                      <a:pt x="3086" y="21046"/>
                    </a:lnTo>
                    <a:lnTo>
                      <a:pt x="3703" y="20492"/>
                    </a:lnTo>
                    <a:lnTo>
                      <a:pt x="4320" y="19938"/>
                    </a:lnTo>
                    <a:lnTo>
                      <a:pt x="4937" y="18831"/>
                    </a:lnTo>
                    <a:lnTo>
                      <a:pt x="6171" y="17723"/>
                    </a:lnTo>
                    <a:lnTo>
                      <a:pt x="7406" y="16615"/>
                    </a:lnTo>
                    <a:lnTo>
                      <a:pt x="9257" y="14954"/>
                    </a:lnTo>
                    <a:lnTo>
                      <a:pt x="10491" y="13292"/>
                    </a:lnTo>
                    <a:lnTo>
                      <a:pt x="11726" y="11631"/>
                    </a:lnTo>
                    <a:lnTo>
                      <a:pt x="12960" y="10523"/>
                    </a:lnTo>
                    <a:lnTo>
                      <a:pt x="14811" y="8862"/>
                    </a:lnTo>
                    <a:lnTo>
                      <a:pt x="16046" y="7200"/>
                    </a:lnTo>
                    <a:lnTo>
                      <a:pt x="17280" y="6092"/>
                    </a:lnTo>
                    <a:lnTo>
                      <a:pt x="18514" y="4985"/>
                    </a:lnTo>
                    <a:lnTo>
                      <a:pt x="19749" y="3323"/>
                    </a:lnTo>
                    <a:lnTo>
                      <a:pt x="20366" y="3323"/>
                    </a:lnTo>
                    <a:lnTo>
                      <a:pt x="20366" y="2769"/>
                    </a:lnTo>
                    <a:lnTo>
                      <a:pt x="20983" y="2215"/>
                    </a:lnTo>
                    <a:lnTo>
                      <a:pt x="21600" y="2215"/>
                    </a:lnTo>
                    <a:lnTo>
                      <a:pt x="21600" y="2215"/>
                    </a:lnTo>
                    <a:lnTo>
                      <a:pt x="191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39" name="Shape 5639"/>
              <p:cNvSpPr/>
              <p:nvPr/>
            </p:nvSpPr>
            <p:spPr>
              <a:xfrm>
                <a:off x="77787" y="1022350"/>
                <a:ext cx="41276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69" y="0"/>
                    </a:moveTo>
                    <a:lnTo>
                      <a:pt x="20769" y="0"/>
                    </a:lnTo>
                    <a:lnTo>
                      <a:pt x="20769" y="0"/>
                    </a:lnTo>
                    <a:lnTo>
                      <a:pt x="19938" y="1350"/>
                    </a:lnTo>
                    <a:lnTo>
                      <a:pt x="19108" y="1350"/>
                    </a:lnTo>
                    <a:lnTo>
                      <a:pt x="18277" y="1350"/>
                    </a:lnTo>
                    <a:lnTo>
                      <a:pt x="17446" y="1350"/>
                    </a:lnTo>
                    <a:lnTo>
                      <a:pt x="16615" y="1350"/>
                    </a:lnTo>
                    <a:lnTo>
                      <a:pt x="16615" y="1350"/>
                    </a:lnTo>
                    <a:lnTo>
                      <a:pt x="15785" y="1350"/>
                    </a:lnTo>
                    <a:lnTo>
                      <a:pt x="14954" y="2700"/>
                    </a:lnTo>
                    <a:lnTo>
                      <a:pt x="14123" y="2700"/>
                    </a:lnTo>
                    <a:lnTo>
                      <a:pt x="13292" y="2700"/>
                    </a:lnTo>
                    <a:lnTo>
                      <a:pt x="12462" y="4050"/>
                    </a:lnTo>
                    <a:lnTo>
                      <a:pt x="11631" y="4050"/>
                    </a:lnTo>
                    <a:lnTo>
                      <a:pt x="9969" y="5400"/>
                    </a:lnTo>
                    <a:lnTo>
                      <a:pt x="8308" y="6750"/>
                    </a:lnTo>
                    <a:lnTo>
                      <a:pt x="7477" y="8100"/>
                    </a:lnTo>
                    <a:lnTo>
                      <a:pt x="5815" y="9450"/>
                    </a:lnTo>
                    <a:lnTo>
                      <a:pt x="4985" y="9450"/>
                    </a:lnTo>
                    <a:lnTo>
                      <a:pt x="3323" y="12150"/>
                    </a:lnTo>
                    <a:lnTo>
                      <a:pt x="2492" y="12150"/>
                    </a:lnTo>
                    <a:lnTo>
                      <a:pt x="1662" y="13500"/>
                    </a:lnTo>
                    <a:lnTo>
                      <a:pt x="0" y="16200"/>
                    </a:lnTo>
                    <a:lnTo>
                      <a:pt x="3323" y="21600"/>
                    </a:lnTo>
                    <a:lnTo>
                      <a:pt x="4154" y="20250"/>
                    </a:lnTo>
                    <a:lnTo>
                      <a:pt x="4985" y="18900"/>
                    </a:lnTo>
                    <a:lnTo>
                      <a:pt x="5815" y="17550"/>
                    </a:lnTo>
                    <a:lnTo>
                      <a:pt x="7477" y="16200"/>
                    </a:lnTo>
                    <a:lnTo>
                      <a:pt x="8308" y="14850"/>
                    </a:lnTo>
                    <a:lnTo>
                      <a:pt x="9138" y="13500"/>
                    </a:lnTo>
                    <a:lnTo>
                      <a:pt x="10800" y="13500"/>
                    </a:lnTo>
                    <a:lnTo>
                      <a:pt x="11631" y="12150"/>
                    </a:lnTo>
                    <a:lnTo>
                      <a:pt x="13292" y="10800"/>
                    </a:lnTo>
                    <a:lnTo>
                      <a:pt x="14123" y="10800"/>
                    </a:lnTo>
                    <a:lnTo>
                      <a:pt x="14954" y="9450"/>
                    </a:lnTo>
                    <a:lnTo>
                      <a:pt x="14954" y="9450"/>
                    </a:lnTo>
                    <a:lnTo>
                      <a:pt x="15785" y="9450"/>
                    </a:lnTo>
                    <a:lnTo>
                      <a:pt x="16615" y="9450"/>
                    </a:lnTo>
                    <a:lnTo>
                      <a:pt x="17446" y="9450"/>
                    </a:lnTo>
                    <a:lnTo>
                      <a:pt x="17446" y="8100"/>
                    </a:lnTo>
                    <a:lnTo>
                      <a:pt x="18277" y="8100"/>
                    </a:lnTo>
                    <a:lnTo>
                      <a:pt x="19108" y="8100"/>
                    </a:lnTo>
                    <a:lnTo>
                      <a:pt x="19938" y="8100"/>
                    </a:lnTo>
                    <a:lnTo>
                      <a:pt x="19938" y="8100"/>
                    </a:lnTo>
                    <a:lnTo>
                      <a:pt x="20769" y="8100"/>
                    </a:lnTo>
                    <a:lnTo>
                      <a:pt x="21600" y="8100"/>
                    </a:lnTo>
                    <a:lnTo>
                      <a:pt x="21600" y="8100"/>
                    </a:lnTo>
                    <a:lnTo>
                      <a:pt x="2076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40" name="Shape 5640"/>
              <p:cNvSpPr/>
              <p:nvPr/>
            </p:nvSpPr>
            <p:spPr>
              <a:xfrm>
                <a:off x="117475" y="1012825"/>
                <a:ext cx="42863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200" y="0"/>
                    </a:moveTo>
                    <a:lnTo>
                      <a:pt x="19200" y="0"/>
                    </a:lnTo>
                    <a:lnTo>
                      <a:pt x="18400" y="1800"/>
                    </a:lnTo>
                    <a:lnTo>
                      <a:pt x="18400" y="1800"/>
                    </a:lnTo>
                    <a:lnTo>
                      <a:pt x="17600" y="1800"/>
                    </a:lnTo>
                    <a:lnTo>
                      <a:pt x="17600" y="3600"/>
                    </a:lnTo>
                    <a:lnTo>
                      <a:pt x="16800" y="3600"/>
                    </a:lnTo>
                    <a:lnTo>
                      <a:pt x="16800" y="3600"/>
                    </a:lnTo>
                    <a:lnTo>
                      <a:pt x="16000" y="3600"/>
                    </a:lnTo>
                    <a:lnTo>
                      <a:pt x="15200" y="5400"/>
                    </a:lnTo>
                    <a:lnTo>
                      <a:pt x="14400" y="5400"/>
                    </a:lnTo>
                    <a:lnTo>
                      <a:pt x="14400" y="5400"/>
                    </a:lnTo>
                    <a:lnTo>
                      <a:pt x="13600" y="7200"/>
                    </a:lnTo>
                    <a:lnTo>
                      <a:pt x="12800" y="7200"/>
                    </a:lnTo>
                    <a:lnTo>
                      <a:pt x="12000" y="7200"/>
                    </a:lnTo>
                    <a:lnTo>
                      <a:pt x="10400" y="9000"/>
                    </a:lnTo>
                    <a:lnTo>
                      <a:pt x="9600" y="9000"/>
                    </a:lnTo>
                    <a:lnTo>
                      <a:pt x="8000" y="10800"/>
                    </a:lnTo>
                    <a:lnTo>
                      <a:pt x="7200" y="10800"/>
                    </a:lnTo>
                    <a:lnTo>
                      <a:pt x="5600" y="10800"/>
                    </a:lnTo>
                    <a:lnTo>
                      <a:pt x="4000" y="10800"/>
                    </a:lnTo>
                    <a:lnTo>
                      <a:pt x="3200" y="10800"/>
                    </a:lnTo>
                    <a:lnTo>
                      <a:pt x="1600" y="10800"/>
                    </a:lnTo>
                    <a:lnTo>
                      <a:pt x="0" y="10800"/>
                    </a:lnTo>
                    <a:lnTo>
                      <a:pt x="800" y="21600"/>
                    </a:lnTo>
                    <a:lnTo>
                      <a:pt x="1600" y="21600"/>
                    </a:lnTo>
                    <a:lnTo>
                      <a:pt x="3200" y="21600"/>
                    </a:lnTo>
                    <a:lnTo>
                      <a:pt x="4800" y="19800"/>
                    </a:lnTo>
                    <a:lnTo>
                      <a:pt x="5600" y="19800"/>
                    </a:lnTo>
                    <a:lnTo>
                      <a:pt x="7200" y="19800"/>
                    </a:lnTo>
                    <a:lnTo>
                      <a:pt x="8800" y="19800"/>
                    </a:lnTo>
                    <a:lnTo>
                      <a:pt x="10400" y="18000"/>
                    </a:lnTo>
                    <a:lnTo>
                      <a:pt x="12000" y="18000"/>
                    </a:lnTo>
                    <a:lnTo>
                      <a:pt x="12800" y="18000"/>
                    </a:lnTo>
                    <a:lnTo>
                      <a:pt x="14400" y="16200"/>
                    </a:lnTo>
                    <a:lnTo>
                      <a:pt x="15200" y="16200"/>
                    </a:lnTo>
                    <a:lnTo>
                      <a:pt x="16000" y="16200"/>
                    </a:lnTo>
                    <a:lnTo>
                      <a:pt x="16800" y="14400"/>
                    </a:lnTo>
                    <a:lnTo>
                      <a:pt x="16800" y="14400"/>
                    </a:lnTo>
                    <a:lnTo>
                      <a:pt x="17600" y="12600"/>
                    </a:lnTo>
                    <a:lnTo>
                      <a:pt x="18400" y="12600"/>
                    </a:lnTo>
                    <a:lnTo>
                      <a:pt x="19200" y="12600"/>
                    </a:lnTo>
                    <a:lnTo>
                      <a:pt x="19200" y="10800"/>
                    </a:lnTo>
                    <a:lnTo>
                      <a:pt x="20000" y="10800"/>
                    </a:lnTo>
                    <a:lnTo>
                      <a:pt x="20800" y="9000"/>
                    </a:lnTo>
                    <a:lnTo>
                      <a:pt x="21600" y="90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192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41" name="Shape 5641"/>
              <p:cNvSpPr/>
              <p:nvPr/>
            </p:nvSpPr>
            <p:spPr>
              <a:xfrm>
                <a:off x="155575" y="981075"/>
                <a:ext cx="23813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0"/>
                    </a:moveTo>
                    <a:lnTo>
                      <a:pt x="12960" y="0"/>
                    </a:lnTo>
                    <a:lnTo>
                      <a:pt x="12960" y="900"/>
                    </a:lnTo>
                    <a:lnTo>
                      <a:pt x="12960" y="1800"/>
                    </a:lnTo>
                    <a:lnTo>
                      <a:pt x="12960" y="2700"/>
                    </a:lnTo>
                    <a:lnTo>
                      <a:pt x="12960" y="2700"/>
                    </a:lnTo>
                    <a:lnTo>
                      <a:pt x="12960" y="3600"/>
                    </a:lnTo>
                    <a:lnTo>
                      <a:pt x="12960" y="4500"/>
                    </a:lnTo>
                    <a:lnTo>
                      <a:pt x="12960" y="5400"/>
                    </a:lnTo>
                    <a:lnTo>
                      <a:pt x="12960" y="6300"/>
                    </a:lnTo>
                    <a:lnTo>
                      <a:pt x="12960" y="7200"/>
                    </a:lnTo>
                    <a:lnTo>
                      <a:pt x="11520" y="7200"/>
                    </a:lnTo>
                    <a:lnTo>
                      <a:pt x="11520" y="8100"/>
                    </a:lnTo>
                    <a:lnTo>
                      <a:pt x="11520" y="9000"/>
                    </a:lnTo>
                    <a:lnTo>
                      <a:pt x="10080" y="9000"/>
                    </a:lnTo>
                    <a:lnTo>
                      <a:pt x="10080" y="9900"/>
                    </a:lnTo>
                    <a:lnTo>
                      <a:pt x="10080" y="10800"/>
                    </a:lnTo>
                    <a:lnTo>
                      <a:pt x="10080" y="10800"/>
                    </a:lnTo>
                    <a:lnTo>
                      <a:pt x="8640" y="11700"/>
                    </a:lnTo>
                    <a:lnTo>
                      <a:pt x="8640" y="11700"/>
                    </a:lnTo>
                    <a:lnTo>
                      <a:pt x="8640" y="12600"/>
                    </a:lnTo>
                    <a:lnTo>
                      <a:pt x="7200" y="12600"/>
                    </a:lnTo>
                    <a:lnTo>
                      <a:pt x="7200" y="13500"/>
                    </a:lnTo>
                    <a:lnTo>
                      <a:pt x="5760" y="13500"/>
                    </a:lnTo>
                    <a:lnTo>
                      <a:pt x="5760" y="14400"/>
                    </a:lnTo>
                    <a:lnTo>
                      <a:pt x="5760" y="14400"/>
                    </a:lnTo>
                    <a:lnTo>
                      <a:pt x="4320" y="15300"/>
                    </a:lnTo>
                    <a:lnTo>
                      <a:pt x="2880" y="16200"/>
                    </a:lnTo>
                    <a:lnTo>
                      <a:pt x="1440" y="17100"/>
                    </a:lnTo>
                    <a:lnTo>
                      <a:pt x="0" y="18000"/>
                    </a:lnTo>
                    <a:lnTo>
                      <a:pt x="4320" y="21600"/>
                    </a:lnTo>
                    <a:lnTo>
                      <a:pt x="5760" y="20700"/>
                    </a:lnTo>
                    <a:lnTo>
                      <a:pt x="8640" y="19800"/>
                    </a:lnTo>
                    <a:lnTo>
                      <a:pt x="10080" y="18900"/>
                    </a:lnTo>
                    <a:lnTo>
                      <a:pt x="11520" y="18000"/>
                    </a:lnTo>
                    <a:lnTo>
                      <a:pt x="11520" y="17100"/>
                    </a:lnTo>
                    <a:lnTo>
                      <a:pt x="12960" y="17100"/>
                    </a:lnTo>
                    <a:lnTo>
                      <a:pt x="12960" y="16200"/>
                    </a:lnTo>
                    <a:lnTo>
                      <a:pt x="14400" y="16200"/>
                    </a:lnTo>
                    <a:lnTo>
                      <a:pt x="14400" y="15300"/>
                    </a:lnTo>
                    <a:lnTo>
                      <a:pt x="14400" y="14400"/>
                    </a:lnTo>
                    <a:lnTo>
                      <a:pt x="15840" y="13500"/>
                    </a:lnTo>
                    <a:lnTo>
                      <a:pt x="15840" y="13500"/>
                    </a:lnTo>
                    <a:lnTo>
                      <a:pt x="17280" y="12600"/>
                    </a:lnTo>
                    <a:lnTo>
                      <a:pt x="17280" y="11700"/>
                    </a:lnTo>
                    <a:lnTo>
                      <a:pt x="17280" y="10800"/>
                    </a:lnTo>
                    <a:lnTo>
                      <a:pt x="18720" y="10800"/>
                    </a:lnTo>
                    <a:lnTo>
                      <a:pt x="18720" y="9900"/>
                    </a:lnTo>
                    <a:lnTo>
                      <a:pt x="20160" y="9000"/>
                    </a:lnTo>
                    <a:lnTo>
                      <a:pt x="20160" y="8100"/>
                    </a:lnTo>
                    <a:lnTo>
                      <a:pt x="20160" y="7200"/>
                    </a:lnTo>
                    <a:lnTo>
                      <a:pt x="20160" y="6300"/>
                    </a:lnTo>
                    <a:lnTo>
                      <a:pt x="20160" y="5400"/>
                    </a:lnTo>
                    <a:lnTo>
                      <a:pt x="21600" y="4500"/>
                    </a:lnTo>
                    <a:lnTo>
                      <a:pt x="21600" y="3600"/>
                    </a:lnTo>
                    <a:lnTo>
                      <a:pt x="21600" y="2700"/>
                    </a:lnTo>
                    <a:lnTo>
                      <a:pt x="21600" y="1800"/>
                    </a:lnTo>
                    <a:lnTo>
                      <a:pt x="21600" y="90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296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42" name="Shape 5642"/>
              <p:cNvSpPr/>
              <p:nvPr/>
            </p:nvSpPr>
            <p:spPr>
              <a:xfrm>
                <a:off x="169862" y="930275"/>
                <a:ext cx="17463" cy="508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709" y="0"/>
                    </a:moveTo>
                    <a:lnTo>
                      <a:pt x="15709" y="0"/>
                    </a:lnTo>
                    <a:lnTo>
                      <a:pt x="13745" y="675"/>
                    </a:lnTo>
                    <a:lnTo>
                      <a:pt x="11782" y="1350"/>
                    </a:lnTo>
                    <a:lnTo>
                      <a:pt x="9818" y="2025"/>
                    </a:lnTo>
                    <a:lnTo>
                      <a:pt x="9818" y="2025"/>
                    </a:lnTo>
                    <a:lnTo>
                      <a:pt x="7855" y="2700"/>
                    </a:lnTo>
                    <a:lnTo>
                      <a:pt x="5891" y="3375"/>
                    </a:lnTo>
                    <a:lnTo>
                      <a:pt x="5891" y="4050"/>
                    </a:lnTo>
                    <a:lnTo>
                      <a:pt x="5891" y="4725"/>
                    </a:lnTo>
                    <a:lnTo>
                      <a:pt x="3927" y="5400"/>
                    </a:lnTo>
                    <a:lnTo>
                      <a:pt x="3927" y="6075"/>
                    </a:lnTo>
                    <a:lnTo>
                      <a:pt x="1964" y="6750"/>
                    </a:lnTo>
                    <a:lnTo>
                      <a:pt x="1964" y="6750"/>
                    </a:lnTo>
                    <a:lnTo>
                      <a:pt x="1964" y="8100"/>
                    </a:lnTo>
                    <a:lnTo>
                      <a:pt x="1964" y="8100"/>
                    </a:lnTo>
                    <a:lnTo>
                      <a:pt x="1964" y="8775"/>
                    </a:lnTo>
                    <a:lnTo>
                      <a:pt x="1964" y="10125"/>
                    </a:lnTo>
                    <a:lnTo>
                      <a:pt x="1964" y="10125"/>
                    </a:lnTo>
                    <a:lnTo>
                      <a:pt x="0" y="10800"/>
                    </a:lnTo>
                    <a:lnTo>
                      <a:pt x="0" y="12150"/>
                    </a:lnTo>
                    <a:lnTo>
                      <a:pt x="0" y="12825"/>
                    </a:lnTo>
                    <a:lnTo>
                      <a:pt x="0" y="14175"/>
                    </a:lnTo>
                    <a:lnTo>
                      <a:pt x="0" y="15525"/>
                    </a:lnTo>
                    <a:lnTo>
                      <a:pt x="0" y="16875"/>
                    </a:lnTo>
                    <a:lnTo>
                      <a:pt x="0" y="18225"/>
                    </a:lnTo>
                    <a:lnTo>
                      <a:pt x="0" y="19575"/>
                    </a:lnTo>
                    <a:lnTo>
                      <a:pt x="0" y="21600"/>
                    </a:lnTo>
                    <a:lnTo>
                      <a:pt x="11782" y="21600"/>
                    </a:lnTo>
                    <a:lnTo>
                      <a:pt x="11782" y="19575"/>
                    </a:lnTo>
                    <a:lnTo>
                      <a:pt x="11782" y="18225"/>
                    </a:lnTo>
                    <a:lnTo>
                      <a:pt x="11782" y="16875"/>
                    </a:lnTo>
                    <a:lnTo>
                      <a:pt x="11782" y="15525"/>
                    </a:lnTo>
                    <a:lnTo>
                      <a:pt x="11782" y="14175"/>
                    </a:lnTo>
                    <a:lnTo>
                      <a:pt x="11782" y="12825"/>
                    </a:lnTo>
                    <a:lnTo>
                      <a:pt x="11782" y="12150"/>
                    </a:lnTo>
                    <a:lnTo>
                      <a:pt x="11782" y="11475"/>
                    </a:lnTo>
                    <a:lnTo>
                      <a:pt x="11782" y="10800"/>
                    </a:lnTo>
                    <a:lnTo>
                      <a:pt x="11782" y="10125"/>
                    </a:lnTo>
                    <a:lnTo>
                      <a:pt x="11782" y="9450"/>
                    </a:lnTo>
                    <a:lnTo>
                      <a:pt x="11782" y="8775"/>
                    </a:lnTo>
                    <a:lnTo>
                      <a:pt x="11782" y="8775"/>
                    </a:lnTo>
                    <a:lnTo>
                      <a:pt x="11782" y="8100"/>
                    </a:lnTo>
                    <a:lnTo>
                      <a:pt x="13745" y="7425"/>
                    </a:lnTo>
                    <a:lnTo>
                      <a:pt x="13745" y="6750"/>
                    </a:lnTo>
                    <a:lnTo>
                      <a:pt x="13745" y="6750"/>
                    </a:lnTo>
                    <a:lnTo>
                      <a:pt x="15709" y="6075"/>
                    </a:lnTo>
                    <a:lnTo>
                      <a:pt x="15709" y="5400"/>
                    </a:lnTo>
                    <a:lnTo>
                      <a:pt x="15709" y="5400"/>
                    </a:lnTo>
                    <a:lnTo>
                      <a:pt x="15709" y="4725"/>
                    </a:lnTo>
                    <a:lnTo>
                      <a:pt x="17673" y="4725"/>
                    </a:lnTo>
                    <a:lnTo>
                      <a:pt x="17673" y="4050"/>
                    </a:lnTo>
                    <a:lnTo>
                      <a:pt x="19636" y="4050"/>
                    </a:lnTo>
                    <a:lnTo>
                      <a:pt x="19636" y="3375"/>
                    </a:lnTo>
                    <a:lnTo>
                      <a:pt x="21600" y="2700"/>
                    </a:lnTo>
                    <a:lnTo>
                      <a:pt x="21600" y="2700"/>
                    </a:lnTo>
                    <a:lnTo>
                      <a:pt x="1570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43" name="Shape 5643"/>
              <p:cNvSpPr/>
              <p:nvPr/>
            </p:nvSpPr>
            <p:spPr>
              <a:xfrm>
                <a:off x="182562" y="925512"/>
                <a:ext cx="49213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8100"/>
                    </a:moveTo>
                    <a:lnTo>
                      <a:pt x="21600" y="8100"/>
                    </a:lnTo>
                    <a:lnTo>
                      <a:pt x="20206" y="5400"/>
                    </a:lnTo>
                    <a:lnTo>
                      <a:pt x="18813" y="5400"/>
                    </a:lnTo>
                    <a:lnTo>
                      <a:pt x="17419" y="2700"/>
                    </a:lnTo>
                    <a:lnTo>
                      <a:pt x="16026" y="2700"/>
                    </a:lnTo>
                    <a:lnTo>
                      <a:pt x="14632" y="2700"/>
                    </a:lnTo>
                    <a:lnTo>
                      <a:pt x="13239" y="0"/>
                    </a:lnTo>
                    <a:lnTo>
                      <a:pt x="12542" y="0"/>
                    </a:lnTo>
                    <a:lnTo>
                      <a:pt x="11845" y="0"/>
                    </a:lnTo>
                    <a:lnTo>
                      <a:pt x="11148" y="0"/>
                    </a:lnTo>
                    <a:lnTo>
                      <a:pt x="10452" y="0"/>
                    </a:lnTo>
                    <a:lnTo>
                      <a:pt x="9755" y="0"/>
                    </a:lnTo>
                    <a:lnTo>
                      <a:pt x="9058" y="0"/>
                    </a:lnTo>
                    <a:lnTo>
                      <a:pt x="8361" y="0"/>
                    </a:lnTo>
                    <a:lnTo>
                      <a:pt x="7665" y="0"/>
                    </a:lnTo>
                    <a:lnTo>
                      <a:pt x="6968" y="0"/>
                    </a:lnTo>
                    <a:lnTo>
                      <a:pt x="6271" y="0"/>
                    </a:lnTo>
                    <a:lnTo>
                      <a:pt x="5574" y="0"/>
                    </a:lnTo>
                    <a:lnTo>
                      <a:pt x="4877" y="0"/>
                    </a:lnTo>
                    <a:lnTo>
                      <a:pt x="4181" y="0"/>
                    </a:lnTo>
                    <a:lnTo>
                      <a:pt x="3484" y="0"/>
                    </a:lnTo>
                    <a:lnTo>
                      <a:pt x="2787" y="2700"/>
                    </a:lnTo>
                    <a:lnTo>
                      <a:pt x="2090" y="2700"/>
                    </a:lnTo>
                    <a:lnTo>
                      <a:pt x="1394" y="5400"/>
                    </a:lnTo>
                    <a:lnTo>
                      <a:pt x="697" y="5400"/>
                    </a:lnTo>
                    <a:lnTo>
                      <a:pt x="0" y="8100"/>
                    </a:lnTo>
                    <a:lnTo>
                      <a:pt x="0" y="8100"/>
                    </a:lnTo>
                    <a:lnTo>
                      <a:pt x="2090" y="18900"/>
                    </a:lnTo>
                    <a:lnTo>
                      <a:pt x="2090" y="18900"/>
                    </a:lnTo>
                    <a:lnTo>
                      <a:pt x="2787" y="18900"/>
                    </a:lnTo>
                    <a:lnTo>
                      <a:pt x="3484" y="16200"/>
                    </a:lnTo>
                    <a:lnTo>
                      <a:pt x="3484" y="16200"/>
                    </a:lnTo>
                    <a:lnTo>
                      <a:pt x="4181" y="16200"/>
                    </a:lnTo>
                    <a:lnTo>
                      <a:pt x="4877" y="16200"/>
                    </a:lnTo>
                    <a:lnTo>
                      <a:pt x="4877" y="13500"/>
                    </a:lnTo>
                    <a:lnTo>
                      <a:pt x="5574" y="13500"/>
                    </a:lnTo>
                    <a:lnTo>
                      <a:pt x="6271" y="13500"/>
                    </a:lnTo>
                    <a:lnTo>
                      <a:pt x="6271" y="13500"/>
                    </a:lnTo>
                    <a:lnTo>
                      <a:pt x="6968" y="13500"/>
                    </a:lnTo>
                    <a:lnTo>
                      <a:pt x="7665" y="13500"/>
                    </a:lnTo>
                    <a:lnTo>
                      <a:pt x="8361" y="13500"/>
                    </a:lnTo>
                    <a:lnTo>
                      <a:pt x="9058" y="13500"/>
                    </a:lnTo>
                    <a:lnTo>
                      <a:pt x="9058" y="13500"/>
                    </a:lnTo>
                    <a:lnTo>
                      <a:pt x="9755" y="13500"/>
                    </a:lnTo>
                    <a:lnTo>
                      <a:pt x="10452" y="13500"/>
                    </a:lnTo>
                    <a:lnTo>
                      <a:pt x="11148" y="13500"/>
                    </a:lnTo>
                    <a:lnTo>
                      <a:pt x="11845" y="13500"/>
                    </a:lnTo>
                    <a:lnTo>
                      <a:pt x="12542" y="16200"/>
                    </a:lnTo>
                    <a:lnTo>
                      <a:pt x="13935" y="16200"/>
                    </a:lnTo>
                    <a:lnTo>
                      <a:pt x="15329" y="16200"/>
                    </a:lnTo>
                    <a:lnTo>
                      <a:pt x="16723" y="18900"/>
                    </a:lnTo>
                    <a:lnTo>
                      <a:pt x="18116" y="18900"/>
                    </a:lnTo>
                    <a:lnTo>
                      <a:pt x="19510" y="18900"/>
                    </a:lnTo>
                    <a:lnTo>
                      <a:pt x="20903" y="21600"/>
                    </a:lnTo>
                    <a:lnTo>
                      <a:pt x="20903" y="21600"/>
                    </a:lnTo>
                    <a:lnTo>
                      <a:pt x="21600" y="81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44" name="Shape 5644"/>
              <p:cNvSpPr/>
              <p:nvPr/>
            </p:nvSpPr>
            <p:spPr>
              <a:xfrm>
                <a:off x="230187" y="930275"/>
                <a:ext cx="49213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510" y="0"/>
                    </a:moveTo>
                    <a:lnTo>
                      <a:pt x="19510" y="0"/>
                    </a:lnTo>
                    <a:lnTo>
                      <a:pt x="18813" y="0"/>
                    </a:lnTo>
                    <a:lnTo>
                      <a:pt x="18813" y="2700"/>
                    </a:lnTo>
                    <a:lnTo>
                      <a:pt x="18116" y="2700"/>
                    </a:lnTo>
                    <a:lnTo>
                      <a:pt x="18116" y="2700"/>
                    </a:lnTo>
                    <a:lnTo>
                      <a:pt x="17419" y="5400"/>
                    </a:lnTo>
                    <a:lnTo>
                      <a:pt x="16723" y="5400"/>
                    </a:lnTo>
                    <a:lnTo>
                      <a:pt x="16723" y="5400"/>
                    </a:lnTo>
                    <a:lnTo>
                      <a:pt x="16026" y="5400"/>
                    </a:lnTo>
                    <a:lnTo>
                      <a:pt x="15329" y="5400"/>
                    </a:lnTo>
                    <a:lnTo>
                      <a:pt x="14632" y="8100"/>
                    </a:lnTo>
                    <a:lnTo>
                      <a:pt x="14632" y="8100"/>
                    </a:lnTo>
                    <a:lnTo>
                      <a:pt x="13935" y="8100"/>
                    </a:lnTo>
                    <a:lnTo>
                      <a:pt x="13239" y="8100"/>
                    </a:lnTo>
                    <a:lnTo>
                      <a:pt x="12542" y="8100"/>
                    </a:lnTo>
                    <a:lnTo>
                      <a:pt x="11845" y="8100"/>
                    </a:lnTo>
                    <a:lnTo>
                      <a:pt x="11845" y="5400"/>
                    </a:lnTo>
                    <a:lnTo>
                      <a:pt x="10452" y="5400"/>
                    </a:lnTo>
                    <a:lnTo>
                      <a:pt x="10452" y="5400"/>
                    </a:lnTo>
                    <a:lnTo>
                      <a:pt x="9755" y="5400"/>
                    </a:lnTo>
                    <a:lnTo>
                      <a:pt x="9058" y="5400"/>
                    </a:lnTo>
                    <a:lnTo>
                      <a:pt x="7665" y="5400"/>
                    </a:lnTo>
                    <a:lnTo>
                      <a:pt x="6271" y="2700"/>
                    </a:lnTo>
                    <a:lnTo>
                      <a:pt x="4877" y="2700"/>
                    </a:lnTo>
                    <a:lnTo>
                      <a:pt x="3484" y="0"/>
                    </a:lnTo>
                    <a:lnTo>
                      <a:pt x="2090" y="0"/>
                    </a:lnTo>
                    <a:lnTo>
                      <a:pt x="697" y="0"/>
                    </a:lnTo>
                    <a:lnTo>
                      <a:pt x="0" y="13500"/>
                    </a:lnTo>
                    <a:lnTo>
                      <a:pt x="1394" y="13500"/>
                    </a:lnTo>
                    <a:lnTo>
                      <a:pt x="2787" y="16200"/>
                    </a:lnTo>
                    <a:lnTo>
                      <a:pt x="4181" y="16200"/>
                    </a:lnTo>
                    <a:lnTo>
                      <a:pt x="5574" y="16200"/>
                    </a:lnTo>
                    <a:lnTo>
                      <a:pt x="6968" y="18900"/>
                    </a:lnTo>
                    <a:lnTo>
                      <a:pt x="8361" y="18900"/>
                    </a:lnTo>
                    <a:lnTo>
                      <a:pt x="9058" y="18900"/>
                    </a:lnTo>
                    <a:lnTo>
                      <a:pt x="9755" y="18900"/>
                    </a:lnTo>
                    <a:lnTo>
                      <a:pt x="10452" y="21600"/>
                    </a:lnTo>
                    <a:lnTo>
                      <a:pt x="11148" y="21600"/>
                    </a:lnTo>
                    <a:lnTo>
                      <a:pt x="11845" y="21600"/>
                    </a:lnTo>
                    <a:lnTo>
                      <a:pt x="12542" y="21600"/>
                    </a:lnTo>
                    <a:lnTo>
                      <a:pt x="13239" y="21600"/>
                    </a:lnTo>
                    <a:lnTo>
                      <a:pt x="13935" y="21600"/>
                    </a:lnTo>
                    <a:lnTo>
                      <a:pt x="14632" y="21600"/>
                    </a:lnTo>
                    <a:lnTo>
                      <a:pt x="15329" y="21600"/>
                    </a:lnTo>
                    <a:lnTo>
                      <a:pt x="16026" y="21600"/>
                    </a:lnTo>
                    <a:lnTo>
                      <a:pt x="16723" y="18900"/>
                    </a:lnTo>
                    <a:lnTo>
                      <a:pt x="17419" y="18900"/>
                    </a:lnTo>
                    <a:lnTo>
                      <a:pt x="18116" y="18900"/>
                    </a:lnTo>
                    <a:lnTo>
                      <a:pt x="18813" y="18900"/>
                    </a:lnTo>
                    <a:lnTo>
                      <a:pt x="19510" y="16200"/>
                    </a:lnTo>
                    <a:lnTo>
                      <a:pt x="20206" y="16200"/>
                    </a:lnTo>
                    <a:lnTo>
                      <a:pt x="20903" y="13500"/>
                    </a:lnTo>
                    <a:lnTo>
                      <a:pt x="20903" y="13500"/>
                    </a:ln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1951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45" name="Shape 5645"/>
              <p:cNvSpPr/>
              <p:nvPr/>
            </p:nvSpPr>
            <p:spPr>
              <a:xfrm>
                <a:off x="274637" y="890587"/>
                <a:ext cx="14288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800" y="745"/>
                    </a:moveTo>
                    <a:lnTo>
                      <a:pt x="4800" y="745"/>
                    </a:lnTo>
                    <a:lnTo>
                      <a:pt x="4800" y="2234"/>
                    </a:lnTo>
                    <a:lnTo>
                      <a:pt x="4800" y="3724"/>
                    </a:lnTo>
                    <a:lnTo>
                      <a:pt x="7200" y="4469"/>
                    </a:lnTo>
                    <a:lnTo>
                      <a:pt x="7200" y="5959"/>
                    </a:lnTo>
                    <a:lnTo>
                      <a:pt x="7200" y="7448"/>
                    </a:lnTo>
                    <a:lnTo>
                      <a:pt x="7200" y="8938"/>
                    </a:lnTo>
                    <a:lnTo>
                      <a:pt x="7200" y="9683"/>
                    </a:lnTo>
                    <a:lnTo>
                      <a:pt x="7200" y="10428"/>
                    </a:lnTo>
                    <a:lnTo>
                      <a:pt x="7200" y="10428"/>
                    </a:lnTo>
                    <a:lnTo>
                      <a:pt x="7200" y="11172"/>
                    </a:lnTo>
                    <a:lnTo>
                      <a:pt x="7200" y="11917"/>
                    </a:lnTo>
                    <a:lnTo>
                      <a:pt x="7200" y="12662"/>
                    </a:lnTo>
                    <a:lnTo>
                      <a:pt x="7200" y="13407"/>
                    </a:lnTo>
                    <a:lnTo>
                      <a:pt x="7200" y="13407"/>
                    </a:lnTo>
                    <a:lnTo>
                      <a:pt x="7200" y="14152"/>
                    </a:lnTo>
                    <a:lnTo>
                      <a:pt x="7200" y="14897"/>
                    </a:lnTo>
                    <a:lnTo>
                      <a:pt x="7200" y="14897"/>
                    </a:lnTo>
                    <a:lnTo>
                      <a:pt x="7200" y="15641"/>
                    </a:lnTo>
                    <a:lnTo>
                      <a:pt x="4800" y="16386"/>
                    </a:lnTo>
                    <a:lnTo>
                      <a:pt x="4800" y="16386"/>
                    </a:lnTo>
                    <a:lnTo>
                      <a:pt x="4800" y="17131"/>
                    </a:lnTo>
                    <a:lnTo>
                      <a:pt x="4800" y="17131"/>
                    </a:lnTo>
                    <a:lnTo>
                      <a:pt x="2400" y="17876"/>
                    </a:lnTo>
                    <a:lnTo>
                      <a:pt x="2400" y="17876"/>
                    </a:lnTo>
                    <a:lnTo>
                      <a:pt x="0" y="18621"/>
                    </a:lnTo>
                    <a:lnTo>
                      <a:pt x="0" y="18621"/>
                    </a:lnTo>
                    <a:lnTo>
                      <a:pt x="7200" y="21600"/>
                    </a:lnTo>
                    <a:lnTo>
                      <a:pt x="9600" y="20855"/>
                    </a:lnTo>
                    <a:lnTo>
                      <a:pt x="12000" y="20855"/>
                    </a:lnTo>
                    <a:lnTo>
                      <a:pt x="12000" y="20110"/>
                    </a:lnTo>
                    <a:lnTo>
                      <a:pt x="14400" y="19366"/>
                    </a:lnTo>
                    <a:lnTo>
                      <a:pt x="16800" y="18621"/>
                    </a:lnTo>
                    <a:lnTo>
                      <a:pt x="16800" y="17876"/>
                    </a:lnTo>
                    <a:lnTo>
                      <a:pt x="16800" y="17131"/>
                    </a:lnTo>
                    <a:lnTo>
                      <a:pt x="19200" y="17131"/>
                    </a:lnTo>
                    <a:lnTo>
                      <a:pt x="19200" y="16386"/>
                    </a:lnTo>
                    <a:lnTo>
                      <a:pt x="19200" y="15641"/>
                    </a:lnTo>
                    <a:lnTo>
                      <a:pt x="19200" y="14897"/>
                    </a:lnTo>
                    <a:lnTo>
                      <a:pt x="19200" y="14152"/>
                    </a:lnTo>
                    <a:lnTo>
                      <a:pt x="21600" y="13407"/>
                    </a:lnTo>
                    <a:lnTo>
                      <a:pt x="21600" y="12662"/>
                    </a:lnTo>
                    <a:lnTo>
                      <a:pt x="21600" y="11917"/>
                    </a:lnTo>
                    <a:lnTo>
                      <a:pt x="21600" y="11172"/>
                    </a:lnTo>
                    <a:lnTo>
                      <a:pt x="21600" y="10428"/>
                    </a:lnTo>
                    <a:lnTo>
                      <a:pt x="21600" y="9683"/>
                    </a:lnTo>
                    <a:lnTo>
                      <a:pt x="21600" y="9683"/>
                    </a:lnTo>
                    <a:lnTo>
                      <a:pt x="19200" y="8193"/>
                    </a:lnTo>
                    <a:lnTo>
                      <a:pt x="19200" y="7448"/>
                    </a:lnTo>
                    <a:lnTo>
                      <a:pt x="19200" y="5959"/>
                    </a:lnTo>
                    <a:lnTo>
                      <a:pt x="19200" y="4469"/>
                    </a:lnTo>
                    <a:lnTo>
                      <a:pt x="19200" y="2979"/>
                    </a:lnTo>
                    <a:lnTo>
                      <a:pt x="16800" y="1490"/>
                    </a:lnTo>
                    <a:lnTo>
                      <a:pt x="16800" y="0"/>
                    </a:lnTo>
                    <a:lnTo>
                      <a:pt x="16800" y="0"/>
                    </a:lnTo>
                    <a:lnTo>
                      <a:pt x="4800" y="74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46" name="Shape 5646"/>
              <p:cNvSpPr/>
              <p:nvPr/>
            </p:nvSpPr>
            <p:spPr>
              <a:xfrm>
                <a:off x="276225" y="841375"/>
                <a:ext cx="17463" cy="508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709" y="0"/>
                    </a:moveTo>
                    <a:lnTo>
                      <a:pt x="15709" y="0"/>
                    </a:lnTo>
                    <a:lnTo>
                      <a:pt x="13745" y="675"/>
                    </a:lnTo>
                    <a:lnTo>
                      <a:pt x="11782" y="1350"/>
                    </a:lnTo>
                    <a:lnTo>
                      <a:pt x="11782" y="2025"/>
                    </a:lnTo>
                    <a:lnTo>
                      <a:pt x="9818" y="2700"/>
                    </a:lnTo>
                    <a:lnTo>
                      <a:pt x="7855" y="2700"/>
                    </a:lnTo>
                    <a:lnTo>
                      <a:pt x="7855" y="3375"/>
                    </a:lnTo>
                    <a:lnTo>
                      <a:pt x="5891" y="4050"/>
                    </a:lnTo>
                    <a:lnTo>
                      <a:pt x="5891" y="4725"/>
                    </a:lnTo>
                    <a:lnTo>
                      <a:pt x="5891" y="5400"/>
                    </a:lnTo>
                    <a:lnTo>
                      <a:pt x="3927" y="6075"/>
                    </a:lnTo>
                    <a:lnTo>
                      <a:pt x="3927" y="6750"/>
                    </a:lnTo>
                    <a:lnTo>
                      <a:pt x="1964" y="7425"/>
                    </a:lnTo>
                    <a:lnTo>
                      <a:pt x="1964" y="8100"/>
                    </a:lnTo>
                    <a:lnTo>
                      <a:pt x="1964" y="8775"/>
                    </a:lnTo>
                    <a:lnTo>
                      <a:pt x="1964" y="9450"/>
                    </a:lnTo>
                    <a:lnTo>
                      <a:pt x="1964" y="10125"/>
                    </a:lnTo>
                    <a:lnTo>
                      <a:pt x="1964" y="10800"/>
                    </a:lnTo>
                    <a:lnTo>
                      <a:pt x="1964" y="11475"/>
                    </a:lnTo>
                    <a:lnTo>
                      <a:pt x="0" y="12150"/>
                    </a:lnTo>
                    <a:lnTo>
                      <a:pt x="0" y="12825"/>
                    </a:lnTo>
                    <a:lnTo>
                      <a:pt x="0" y="14850"/>
                    </a:lnTo>
                    <a:lnTo>
                      <a:pt x="0" y="16200"/>
                    </a:lnTo>
                    <a:lnTo>
                      <a:pt x="0" y="17550"/>
                    </a:lnTo>
                    <a:lnTo>
                      <a:pt x="1964" y="18900"/>
                    </a:lnTo>
                    <a:lnTo>
                      <a:pt x="1964" y="20250"/>
                    </a:lnTo>
                    <a:lnTo>
                      <a:pt x="1964" y="21600"/>
                    </a:lnTo>
                    <a:lnTo>
                      <a:pt x="11782" y="20925"/>
                    </a:lnTo>
                    <a:lnTo>
                      <a:pt x="11782" y="19575"/>
                    </a:lnTo>
                    <a:lnTo>
                      <a:pt x="11782" y="18225"/>
                    </a:lnTo>
                    <a:lnTo>
                      <a:pt x="11782" y="16875"/>
                    </a:lnTo>
                    <a:lnTo>
                      <a:pt x="11782" y="16200"/>
                    </a:lnTo>
                    <a:lnTo>
                      <a:pt x="11782" y="14850"/>
                    </a:lnTo>
                    <a:lnTo>
                      <a:pt x="11782" y="13500"/>
                    </a:lnTo>
                    <a:lnTo>
                      <a:pt x="11782" y="12825"/>
                    </a:lnTo>
                    <a:lnTo>
                      <a:pt x="11782" y="12150"/>
                    </a:lnTo>
                    <a:lnTo>
                      <a:pt x="11782" y="11475"/>
                    </a:lnTo>
                    <a:lnTo>
                      <a:pt x="11782" y="10800"/>
                    </a:lnTo>
                    <a:lnTo>
                      <a:pt x="11782" y="10125"/>
                    </a:lnTo>
                    <a:lnTo>
                      <a:pt x="11782" y="9450"/>
                    </a:lnTo>
                    <a:lnTo>
                      <a:pt x="13745" y="8775"/>
                    </a:lnTo>
                    <a:lnTo>
                      <a:pt x="13745" y="8100"/>
                    </a:lnTo>
                    <a:lnTo>
                      <a:pt x="13745" y="8100"/>
                    </a:lnTo>
                    <a:lnTo>
                      <a:pt x="13745" y="7425"/>
                    </a:lnTo>
                    <a:lnTo>
                      <a:pt x="13745" y="6750"/>
                    </a:lnTo>
                    <a:lnTo>
                      <a:pt x="15709" y="6075"/>
                    </a:lnTo>
                    <a:lnTo>
                      <a:pt x="15709" y="6075"/>
                    </a:lnTo>
                    <a:lnTo>
                      <a:pt x="17673" y="5400"/>
                    </a:lnTo>
                    <a:lnTo>
                      <a:pt x="17673" y="4725"/>
                    </a:lnTo>
                    <a:lnTo>
                      <a:pt x="17673" y="4725"/>
                    </a:lnTo>
                    <a:lnTo>
                      <a:pt x="19636" y="4050"/>
                    </a:lnTo>
                    <a:lnTo>
                      <a:pt x="19636" y="4050"/>
                    </a:lnTo>
                    <a:lnTo>
                      <a:pt x="21600" y="3375"/>
                    </a:lnTo>
                    <a:lnTo>
                      <a:pt x="21600" y="2700"/>
                    </a:lnTo>
                    <a:lnTo>
                      <a:pt x="21600" y="2700"/>
                    </a:lnTo>
                    <a:lnTo>
                      <a:pt x="1570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47" name="Shape 5647"/>
              <p:cNvSpPr/>
              <p:nvPr/>
            </p:nvSpPr>
            <p:spPr>
              <a:xfrm>
                <a:off x="288925" y="835025"/>
                <a:ext cx="49213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9600"/>
                    </a:moveTo>
                    <a:lnTo>
                      <a:pt x="21600" y="9600"/>
                    </a:lnTo>
                    <a:lnTo>
                      <a:pt x="20206" y="7200"/>
                    </a:lnTo>
                    <a:lnTo>
                      <a:pt x="18813" y="7200"/>
                    </a:lnTo>
                    <a:lnTo>
                      <a:pt x="17419" y="7200"/>
                    </a:lnTo>
                    <a:lnTo>
                      <a:pt x="16026" y="4800"/>
                    </a:lnTo>
                    <a:lnTo>
                      <a:pt x="14632" y="4800"/>
                    </a:lnTo>
                    <a:lnTo>
                      <a:pt x="13239" y="2400"/>
                    </a:lnTo>
                    <a:lnTo>
                      <a:pt x="12542" y="2400"/>
                    </a:lnTo>
                    <a:lnTo>
                      <a:pt x="11845" y="2400"/>
                    </a:lnTo>
                    <a:lnTo>
                      <a:pt x="11148" y="2400"/>
                    </a:lnTo>
                    <a:lnTo>
                      <a:pt x="10452" y="2400"/>
                    </a:lnTo>
                    <a:lnTo>
                      <a:pt x="9755" y="2400"/>
                    </a:lnTo>
                    <a:lnTo>
                      <a:pt x="9058" y="0"/>
                    </a:lnTo>
                    <a:lnTo>
                      <a:pt x="8361" y="0"/>
                    </a:lnTo>
                    <a:lnTo>
                      <a:pt x="7665" y="0"/>
                    </a:lnTo>
                    <a:lnTo>
                      <a:pt x="6968" y="0"/>
                    </a:lnTo>
                    <a:lnTo>
                      <a:pt x="6271" y="2400"/>
                    </a:lnTo>
                    <a:lnTo>
                      <a:pt x="5574" y="2400"/>
                    </a:lnTo>
                    <a:lnTo>
                      <a:pt x="4877" y="2400"/>
                    </a:lnTo>
                    <a:lnTo>
                      <a:pt x="4181" y="2400"/>
                    </a:lnTo>
                    <a:lnTo>
                      <a:pt x="3484" y="2400"/>
                    </a:lnTo>
                    <a:lnTo>
                      <a:pt x="2787" y="4800"/>
                    </a:lnTo>
                    <a:lnTo>
                      <a:pt x="2090" y="4800"/>
                    </a:lnTo>
                    <a:lnTo>
                      <a:pt x="1394" y="7200"/>
                    </a:lnTo>
                    <a:lnTo>
                      <a:pt x="1394" y="7200"/>
                    </a:lnTo>
                    <a:lnTo>
                      <a:pt x="697" y="9600"/>
                    </a:lnTo>
                    <a:lnTo>
                      <a:pt x="0" y="9600"/>
                    </a:lnTo>
                    <a:lnTo>
                      <a:pt x="2090" y="19200"/>
                    </a:lnTo>
                    <a:lnTo>
                      <a:pt x="2787" y="19200"/>
                    </a:lnTo>
                    <a:lnTo>
                      <a:pt x="2787" y="19200"/>
                    </a:lnTo>
                    <a:lnTo>
                      <a:pt x="3484" y="16800"/>
                    </a:lnTo>
                    <a:lnTo>
                      <a:pt x="4181" y="16800"/>
                    </a:lnTo>
                    <a:lnTo>
                      <a:pt x="4181" y="16800"/>
                    </a:lnTo>
                    <a:lnTo>
                      <a:pt x="4877" y="14400"/>
                    </a:lnTo>
                    <a:lnTo>
                      <a:pt x="5574" y="14400"/>
                    </a:lnTo>
                    <a:lnTo>
                      <a:pt x="5574" y="14400"/>
                    </a:lnTo>
                    <a:lnTo>
                      <a:pt x="6271" y="14400"/>
                    </a:lnTo>
                    <a:lnTo>
                      <a:pt x="6968" y="14400"/>
                    </a:lnTo>
                    <a:lnTo>
                      <a:pt x="7665" y="14400"/>
                    </a:lnTo>
                    <a:lnTo>
                      <a:pt x="7665" y="14400"/>
                    </a:lnTo>
                    <a:lnTo>
                      <a:pt x="8361" y="14400"/>
                    </a:lnTo>
                    <a:lnTo>
                      <a:pt x="9058" y="14400"/>
                    </a:lnTo>
                    <a:lnTo>
                      <a:pt x="9755" y="14400"/>
                    </a:lnTo>
                    <a:lnTo>
                      <a:pt x="10452" y="14400"/>
                    </a:lnTo>
                    <a:lnTo>
                      <a:pt x="11148" y="14400"/>
                    </a:lnTo>
                    <a:lnTo>
                      <a:pt x="11148" y="14400"/>
                    </a:lnTo>
                    <a:lnTo>
                      <a:pt x="12542" y="14400"/>
                    </a:lnTo>
                    <a:lnTo>
                      <a:pt x="12542" y="16800"/>
                    </a:lnTo>
                    <a:lnTo>
                      <a:pt x="13935" y="16800"/>
                    </a:lnTo>
                    <a:lnTo>
                      <a:pt x="15329" y="16800"/>
                    </a:lnTo>
                    <a:lnTo>
                      <a:pt x="16723" y="19200"/>
                    </a:lnTo>
                    <a:lnTo>
                      <a:pt x="18116" y="19200"/>
                    </a:lnTo>
                    <a:lnTo>
                      <a:pt x="19510" y="21600"/>
                    </a:lnTo>
                    <a:lnTo>
                      <a:pt x="20903" y="21600"/>
                    </a:lnTo>
                    <a:lnTo>
                      <a:pt x="20903" y="21600"/>
                    </a:lnTo>
                    <a:lnTo>
                      <a:pt x="21600" y="9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48" name="Shape 5648"/>
              <p:cNvSpPr/>
              <p:nvPr/>
            </p:nvSpPr>
            <p:spPr>
              <a:xfrm>
                <a:off x="336550" y="841375"/>
                <a:ext cx="50800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575" y="0"/>
                    </a:moveTo>
                    <a:lnTo>
                      <a:pt x="19575" y="0"/>
                    </a:lnTo>
                    <a:lnTo>
                      <a:pt x="18900" y="0"/>
                    </a:lnTo>
                    <a:lnTo>
                      <a:pt x="18225" y="2700"/>
                    </a:lnTo>
                    <a:lnTo>
                      <a:pt x="18225" y="2700"/>
                    </a:lnTo>
                    <a:lnTo>
                      <a:pt x="17550" y="2700"/>
                    </a:lnTo>
                    <a:lnTo>
                      <a:pt x="17550" y="2700"/>
                    </a:lnTo>
                    <a:lnTo>
                      <a:pt x="16875" y="5400"/>
                    </a:lnTo>
                    <a:lnTo>
                      <a:pt x="16200" y="5400"/>
                    </a:lnTo>
                    <a:lnTo>
                      <a:pt x="15525" y="5400"/>
                    </a:lnTo>
                    <a:lnTo>
                      <a:pt x="15525" y="5400"/>
                    </a:lnTo>
                    <a:lnTo>
                      <a:pt x="14850" y="5400"/>
                    </a:lnTo>
                    <a:lnTo>
                      <a:pt x="14175" y="5400"/>
                    </a:lnTo>
                    <a:lnTo>
                      <a:pt x="13500" y="5400"/>
                    </a:lnTo>
                    <a:lnTo>
                      <a:pt x="12825" y="8100"/>
                    </a:lnTo>
                    <a:lnTo>
                      <a:pt x="12150" y="8100"/>
                    </a:lnTo>
                    <a:lnTo>
                      <a:pt x="11475" y="5400"/>
                    </a:lnTo>
                    <a:lnTo>
                      <a:pt x="10800" y="5400"/>
                    </a:lnTo>
                    <a:lnTo>
                      <a:pt x="10125" y="5400"/>
                    </a:lnTo>
                    <a:lnTo>
                      <a:pt x="10125" y="5400"/>
                    </a:lnTo>
                    <a:lnTo>
                      <a:pt x="8775" y="5400"/>
                    </a:lnTo>
                    <a:lnTo>
                      <a:pt x="8775" y="5400"/>
                    </a:lnTo>
                    <a:lnTo>
                      <a:pt x="7425" y="5400"/>
                    </a:lnTo>
                    <a:lnTo>
                      <a:pt x="6075" y="2700"/>
                    </a:lnTo>
                    <a:lnTo>
                      <a:pt x="4725" y="2700"/>
                    </a:lnTo>
                    <a:lnTo>
                      <a:pt x="3375" y="2700"/>
                    </a:lnTo>
                    <a:lnTo>
                      <a:pt x="2025" y="0"/>
                    </a:lnTo>
                    <a:lnTo>
                      <a:pt x="675" y="0"/>
                    </a:lnTo>
                    <a:lnTo>
                      <a:pt x="0" y="13500"/>
                    </a:lnTo>
                    <a:lnTo>
                      <a:pt x="1350" y="16200"/>
                    </a:lnTo>
                    <a:lnTo>
                      <a:pt x="2700" y="16200"/>
                    </a:lnTo>
                    <a:lnTo>
                      <a:pt x="4050" y="16200"/>
                    </a:lnTo>
                    <a:lnTo>
                      <a:pt x="5400" y="18900"/>
                    </a:lnTo>
                    <a:lnTo>
                      <a:pt x="6750" y="18900"/>
                    </a:lnTo>
                    <a:lnTo>
                      <a:pt x="8100" y="18900"/>
                    </a:lnTo>
                    <a:lnTo>
                      <a:pt x="8775" y="21600"/>
                    </a:lnTo>
                    <a:lnTo>
                      <a:pt x="9450" y="21600"/>
                    </a:lnTo>
                    <a:lnTo>
                      <a:pt x="10125" y="21600"/>
                    </a:lnTo>
                    <a:lnTo>
                      <a:pt x="10800" y="21600"/>
                    </a:lnTo>
                    <a:lnTo>
                      <a:pt x="11475" y="21600"/>
                    </a:lnTo>
                    <a:lnTo>
                      <a:pt x="12150" y="21600"/>
                    </a:lnTo>
                    <a:lnTo>
                      <a:pt x="12825" y="21600"/>
                    </a:lnTo>
                    <a:lnTo>
                      <a:pt x="13500" y="21600"/>
                    </a:lnTo>
                    <a:lnTo>
                      <a:pt x="14175" y="21600"/>
                    </a:lnTo>
                    <a:lnTo>
                      <a:pt x="15525" y="21600"/>
                    </a:lnTo>
                    <a:lnTo>
                      <a:pt x="15525" y="21600"/>
                    </a:lnTo>
                    <a:lnTo>
                      <a:pt x="16200" y="18900"/>
                    </a:lnTo>
                    <a:lnTo>
                      <a:pt x="17550" y="18900"/>
                    </a:lnTo>
                    <a:lnTo>
                      <a:pt x="18225" y="18900"/>
                    </a:lnTo>
                    <a:lnTo>
                      <a:pt x="18225" y="18900"/>
                    </a:lnTo>
                    <a:lnTo>
                      <a:pt x="19575" y="16200"/>
                    </a:lnTo>
                    <a:lnTo>
                      <a:pt x="19575" y="16200"/>
                    </a:lnTo>
                    <a:lnTo>
                      <a:pt x="20250" y="13500"/>
                    </a:lnTo>
                    <a:lnTo>
                      <a:pt x="20925" y="10800"/>
                    </a:ln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195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49" name="Shape 5649"/>
              <p:cNvSpPr/>
              <p:nvPr/>
            </p:nvSpPr>
            <p:spPr>
              <a:xfrm>
                <a:off x="382587" y="798512"/>
                <a:ext cx="15876" cy="492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0"/>
                    </a:moveTo>
                    <a:lnTo>
                      <a:pt x="10800" y="0"/>
                    </a:lnTo>
                    <a:lnTo>
                      <a:pt x="10800" y="1394"/>
                    </a:lnTo>
                    <a:lnTo>
                      <a:pt x="10800" y="2787"/>
                    </a:lnTo>
                    <a:lnTo>
                      <a:pt x="10800" y="3484"/>
                    </a:lnTo>
                    <a:lnTo>
                      <a:pt x="10800" y="5574"/>
                    </a:lnTo>
                    <a:lnTo>
                      <a:pt x="10800" y="6968"/>
                    </a:lnTo>
                    <a:lnTo>
                      <a:pt x="10800" y="7665"/>
                    </a:lnTo>
                    <a:lnTo>
                      <a:pt x="10800" y="9058"/>
                    </a:lnTo>
                    <a:lnTo>
                      <a:pt x="10800" y="9058"/>
                    </a:lnTo>
                    <a:lnTo>
                      <a:pt x="10800" y="9755"/>
                    </a:lnTo>
                    <a:lnTo>
                      <a:pt x="8640" y="10452"/>
                    </a:lnTo>
                    <a:lnTo>
                      <a:pt x="8640" y="11148"/>
                    </a:lnTo>
                    <a:lnTo>
                      <a:pt x="8640" y="11845"/>
                    </a:lnTo>
                    <a:lnTo>
                      <a:pt x="8640" y="12542"/>
                    </a:lnTo>
                    <a:lnTo>
                      <a:pt x="8640" y="13239"/>
                    </a:lnTo>
                    <a:lnTo>
                      <a:pt x="8640" y="13935"/>
                    </a:lnTo>
                    <a:lnTo>
                      <a:pt x="8640" y="13935"/>
                    </a:lnTo>
                    <a:lnTo>
                      <a:pt x="6480" y="14632"/>
                    </a:lnTo>
                    <a:lnTo>
                      <a:pt x="6480" y="15329"/>
                    </a:lnTo>
                    <a:lnTo>
                      <a:pt x="6480" y="16026"/>
                    </a:lnTo>
                    <a:lnTo>
                      <a:pt x="4320" y="16026"/>
                    </a:lnTo>
                    <a:lnTo>
                      <a:pt x="4320" y="16723"/>
                    </a:lnTo>
                    <a:lnTo>
                      <a:pt x="4320" y="17419"/>
                    </a:lnTo>
                    <a:lnTo>
                      <a:pt x="2160" y="17419"/>
                    </a:lnTo>
                    <a:lnTo>
                      <a:pt x="2160" y="18116"/>
                    </a:lnTo>
                    <a:lnTo>
                      <a:pt x="0" y="18116"/>
                    </a:lnTo>
                    <a:lnTo>
                      <a:pt x="0" y="18813"/>
                    </a:lnTo>
                    <a:lnTo>
                      <a:pt x="6480" y="21600"/>
                    </a:lnTo>
                    <a:lnTo>
                      <a:pt x="8640" y="20903"/>
                    </a:lnTo>
                    <a:lnTo>
                      <a:pt x="10800" y="20206"/>
                    </a:lnTo>
                    <a:lnTo>
                      <a:pt x="10800" y="19510"/>
                    </a:lnTo>
                    <a:lnTo>
                      <a:pt x="12960" y="19510"/>
                    </a:lnTo>
                    <a:lnTo>
                      <a:pt x="15120" y="18813"/>
                    </a:lnTo>
                    <a:lnTo>
                      <a:pt x="15120" y="18116"/>
                    </a:lnTo>
                    <a:lnTo>
                      <a:pt x="17280" y="17419"/>
                    </a:lnTo>
                    <a:lnTo>
                      <a:pt x="17280" y="16723"/>
                    </a:lnTo>
                    <a:lnTo>
                      <a:pt x="17280" y="16026"/>
                    </a:lnTo>
                    <a:lnTo>
                      <a:pt x="19440" y="15329"/>
                    </a:lnTo>
                    <a:lnTo>
                      <a:pt x="19440" y="14632"/>
                    </a:lnTo>
                    <a:lnTo>
                      <a:pt x="19440" y="13935"/>
                    </a:lnTo>
                    <a:lnTo>
                      <a:pt x="19440" y="13239"/>
                    </a:lnTo>
                    <a:lnTo>
                      <a:pt x="21600" y="12542"/>
                    </a:lnTo>
                    <a:lnTo>
                      <a:pt x="21600" y="11845"/>
                    </a:lnTo>
                    <a:lnTo>
                      <a:pt x="21600" y="11148"/>
                    </a:lnTo>
                    <a:lnTo>
                      <a:pt x="21600" y="10452"/>
                    </a:lnTo>
                    <a:lnTo>
                      <a:pt x="21600" y="9755"/>
                    </a:lnTo>
                    <a:lnTo>
                      <a:pt x="21600" y="9058"/>
                    </a:lnTo>
                    <a:lnTo>
                      <a:pt x="21600" y="8361"/>
                    </a:lnTo>
                    <a:lnTo>
                      <a:pt x="21600" y="6968"/>
                    </a:lnTo>
                    <a:lnTo>
                      <a:pt x="21600" y="5574"/>
                    </a:lnTo>
                    <a:lnTo>
                      <a:pt x="21600" y="3484"/>
                    </a:lnTo>
                    <a:lnTo>
                      <a:pt x="21600" y="2787"/>
                    </a:lnTo>
                    <a:lnTo>
                      <a:pt x="21600" y="1394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08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50" name="Shape 5650"/>
              <p:cNvSpPr/>
              <p:nvPr/>
            </p:nvSpPr>
            <p:spPr>
              <a:xfrm>
                <a:off x="390525" y="749300"/>
                <a:ext cx="15875" cy="492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120" y="0"/>
                    </a:moveTo>
                    <a:lnTo>
                      <a:pt x="15120" y="0"/>
                    </a:lnTo>
                    <a:lnTo>
                      <a:pt x="12960" y="0"/>
                    </a:lnTo>
                    <a:lnTo>
                      <a:pt x="10800" y="697"/>
                    </a:lnTo>
                    <a:lnTo>
                      <a:pt x="8640" y="1394"/>
                    </a:lnTo>
                    <a:lnTo>
                      <a:pt x="8640" y="2090"/>
                    </a:lnTo>
                    <a:lnTo>
                      <a:pt x="6480" y="2787"/>
                    </a:lnTo>
                    <a:lnTo>
                      <a:pt x="6480" y="2787"/>
                    </a:lnTo>
                    <a:lnTo>
                      <a:pt x="4320" y="4181"/>
                    </a:lnTo>
                    <a:lnTo>
                      <a:pt x="4320" y="4181"/>
                    </a:lnTo>
                    <a:lnTo>
                      <a:pt x="2160" y="4877"/>
                    </a:lnTo>
                    <a:lnTo>
                      <a:pt x="2160" y="5574"/>
                    </a:lnTo>
                    <a:lnTo>
                      <a:pt x="2160" y="6271"/>
                    </a:lnTo>
                    <a:lnTo>
                      <a:pt x="2160" y="6968"/>
                    </a:lnTo>
                    <a:lnTo>
                      <a:pt x="0" y="7665"/>
                    </a:lnTo>
                    <a:lnTo>
                      <a:pt x="0" y="8361"/>
                    </a:lnTo>
                    <a:lnTo>
                      <a:pt x="0" y="9058"/>
                    </a:lnTo>
                    <a:lnTo>
                      <a:pt x="0" y="10452"/>
                    </a:lnTo>
                    <a:lnTo>
                      <a:pt x="0" y="10452"/>
                    </a:lnTo>
                    <a:lnTo>
                      <a:pt x="0" y="11148"/>
                    </a:lnTo>
                    <a:lnTo>
                      <a:pt x="0" y="12542"/>
                    </a:lnTo>
                    <a:lnTo>
                      <a:pt x="0" y="13239"/>
                    </a:lnTo>
                    <a:lnTo>
                      <a:pt x="0" y="14632"/>
                    </a:lnTo>
                    <a:lnTo>
                      <a:pt x="0" y="16026"/>
                    </a:lnTo>
                    <a:lnTo>
                      <a:pt x="0" y="17419"/>
                    </a:lnTo>
                    <a:lnTo>
                      <a:pt x="0" y="18813"/>
                    </a:lnTo>
                    <a:lnTo>
                      <a:pt x="0" y="20206"/>
                    </a:lnTo>
                    <a:lnTo>
                      <a:pt x="0" y="21600"/>
                    </a:lnTo>
                    <a:lnTo>
                      <a:pt x="10800" y="21600"/>
                    </a:lnTo>
                    <a:lnTo>
                      <a:pt x="10800" y="20206"/>
                    </a:lnTo>
                    <a:lnTo>
                      <a:pt x="10800" y="18813"/>
                    </a:lnTo>
                    <a:lnTo>
                      <a:pt x="10800" y="17419"/>
                    </a:lnTo>
                    <a:lnTo>
                      <a:pt x="10800" y="16026"/>
                    </a:lnTo>
                    <a:lnTo>
                      <a:pt x="10800" y="14632"/>
                    </a:lnTo>
                    <a:lnTo>
                      <a:pt x="10800" y="13239"/>
                    </a:lnTo>
                    <a:lnTo>
                      <a:pt x="10800" y="12542"/>
                    </a:lnTo>
                    <a:lnTo>
                      <a:pt x="10800" y="11845"/>
                    </a:lnTo>
                    <a:lnTo>
                      <a:pt x="10800" y="11148"/>
                    </a:lnTo>
                    <a:lnTo>
                      <a:pt x="10800" y="10452"/>
                    </a:lnTo>
                    <a:lnTo>
                      <a:pt x="10800" y="9755"/>
                    </a:lnTo>
                    <a:lnTo>
                      <a:pt x="10800" y="9058"/>
                    </a:lnTo>
                    <a:lnTo>
                      <a:pt x="12960" y="8361"/>
                    </a:lnTo>
                    <a:lnTo>
                      <a:pt x="12960" y="8361"/>
                    </a:lnTo>
                    <a:lnTo>
                      <a:pt x="12960" y="7665"/>
                    </a:lnTo>
                    <a:lnTo>
                      <a:pt x="12960" y="6968"/>
                    </a:lnTo>
                    <a:lnTo>
                      <a:pt x="15120" y="6271"/>
                    </a:lnTo>
                    <a:lnTo>
                      <a:pt x="15120" y="5574"/>
                    </a:lnTo>
                    <a:lnTo>
                      <a:pt x="15120" y="5574"/>
                    </a:lnTo>
                    <a:lnTo>
                      <a:pt x="15120" y="4877"/>
                    </a:lnTo>
                    <a:lnTo>
                      <a:pt x="17280" y="4181"/>
                    </a:lnTo>
                    <a:lnTo>
                      <a:pt x="17280" y="4181"/>
                    </a:lnTo>
                    <a:lnTo>
                      <a:pt x="17280" y="3484"/>
                    </a:lnTo>
                    <a:lnTo>
                      <a:pt x="19440" y="3484"/>
                    </a:lnTo>
                    <a:lnTo>
                      <a:pt x="21600" y="2787"/>
                    </a:lnTo>
                    <a:lnTo>
                      <a:pt x="21600" y="2787"/>
                    </a:lnTo>
                    <a:lnTo>
                      <a:pt x="21600" y="2787"/>
                    </a:lnTo>
                    <a:lnTo>
                      <a:pt x="151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51" name="Shape 5651"/>
              <p:cNvSpPr/>
              <p:nvPr/>
            </p:nvSpPr>
            <p:spPr>
              <a:xfrm>
                <a:off x="401637" y="741362"/>
                <a:ext cx="49213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9600"/>
                    </a:moveTo>
                    <a:lnTo>
                      <a:pt x="21600" y="9600"/>
                    </a:lnTo>
                    <a:lnTo>
                      <a:pt x="20206" y="7200"/>
                    </a:lnTo>
                    <a:lnTo>
                      <a:pt x="18813" y="7200"/>
                    </a:lnTo>
                    <a:lnTo>
                      <a:pt x="17419" y="4800"/>
                    </a:lnTo>
                    <a:lnTo>
                      <a:pt x="16026" y="4800"/>
                    </a:lnTo>
                    <a:lnTo>
                      <a:pt x="14632" y="2400"/>
                    </a:lnTo>
                    <a:lnTo>
                      <a:pt x="13239" y="2400"/>
                    </a:lnTo>
                    <a:lnTo>
                      <a:pt x="12542" y="2400"/>
                    </a:lnTo>
                    <a:lnTo>
                      <a:pt x="11845" y="2400"/>
                    </a:lnTo>
                    <a:lnTo>
                      <a:pt x="11148" y="2400"/>
                    </a:lnTo>
                    <a:lnTo>
                      <a:pt x="10452" y="0"/>
                    </a:lnTo>
                    <a:lnTo>
                      <a:pt x="9755" y="0"/>
                    </a:lnTo>
                    <a:lnTo>
                      <a:pt x="9058" y="0"/>
                    </a:lnTo>
                    <a:lnTo>
                      <a:pt x="8361" y="0"/>
                    </a:lnTo>
                    <a:lnTo>
                      <a:pt x="7665" y="0"/>
                    </a:lnTo>
                    <a:lnTo>
                      <a:pt x="6968" y="0"/>
                    </a:lnTo>
                    <a:lnTo>
                      <a:pt x="6271" y="2400"/>
                    </a:lnTo>
                    <a:lnTo>
                      <a:pt x="5574" y="2400"/>
                    </a:lnTo>
                    <a:lnTo>
                      <a:pt x="4877" y="2400"/>
                    </a:lnTo>
                    <a:lnTo>
                      <a:pt x="4181" y="2400"/>
                    </a:lnTo>
                    <a:lnTo>
                      <a:pt x="3484" y="4800"/>
                    </a:lnTo>
                    <a:lnTo>
                      <a:pt x="2787" y="4800"/>
                    </a:lnTo>
                    <a:lnTo>
                      <a:pt x="2090" y="4800"/>
                    </a:lnTo>
                    <a:lnTo>
                      <a:pt x="1394" y="7200"/>
                    </a:lnTo>
                    <a:lnTo>
                      <a:pt x="697" y="7200"/>
                    </a:lnTo>
                    <a:lnTo>
                      <a:pt x="0" y="9600"/>
                    </a:lnTo>
                    <a:lnTo>
                      <a:pt x="0" y="12000"/>
                    </a:lnTo>
                    <a:lnTo>
                      <a:pt x="2090" y="21600"/>
                    </a:lnTo>
                    <a:lnTo>
                      <a:pt x="2787" y="19200"/>
                    </a:lnTo>
                    <a:lnTo>
                      <a:pt x="2787" y="19200"/>
                    </a:lnTo>
                    <a:lnTo>
                      <a:pt x="3484" y="19200"/>
                    </a:lnTo>
                    <a:lnTo>
                      <a:pt x="4181" y="16800"/>
                    </a:lnTo>
                    <a:lnTo>
                      <a:pt x="4181" y="16800"/>
                    </a:lnTo>
                    <a:lnTo>
                      <a:pt x="4877" y="16800"/>
                    </a:lnTo>
                    <a:lnTo>
                      <a:pt x="4877" y="14400"/>
                    </a:lnTo>
                    <a:lnTo>
                      <a:pt x="5574" y="14400"/>
                    </a:lnTo>
                    <a:lnTo>
                      <a:pt x="6271" y="14400"/>
                    </a:lnTo>
                    <a:lnTo>
                      <a:pt x="6968" y="14400"/>
                    </a:lnTo>
                    <a:lnTo>
                      <a:pt x="6968" y="14400"/>
                    </a:lnTo>
                    <a:lnTo>
                      <a:pt x="7665" y="14400"/>
                    </a:lnTo>
                    <a:lnTo>
                      <a:pt x="8361" y="14400"/>
                    </a:lnTo>
                    <a:lnTo>
                      <a:pt x="9058" y="14400"/>
                    </a:lnTo>
                    <a:lnTo>
                      <a:pt x="9755" y="14400"/>
                    </a:lnTo>
                    <a:lnTo>
                      <a:pt x="10452" y="14400"/>
                    </a:lnTo>
                    <a:lnTo>
                      <a:pt x="10452" y="14400"/>
                    </a:lnTo>
                    <a:lnTo>
                      <a:pt x="11148" y="14400"/>
                    </a:lnTo>
                    <a:lnTo>
                      <a:pt x="11845" y="14400"/>
                    </a:lnTo>
                    <a:lnTo>
                      <a:pt x="12542" y="14400"/>
                    </a:lnTo>
                    <a:lnTo>
                      <a:pt x="13935" y="16800"/>
                    </a:lnTo>
                    <a:lnTo>
                      <a:pt x="15329" y="16800"/>
                    </a:lnTo>
                    <a:lnTo>
                      <a:pt x="16723" y="19200"/>
                    </a:lnTo>
                    <a:lnTo>
                      <a:pt x="18116" y="19200"/>
                    </a:lnTo>
                    <a:lnTo>
                      <a:pt x="19510" y="21600"/>
                    </a:lnTo>
                    <a:lnTo>
                      <a:pt x="20903" y="21600"/>
                    </a:lnTo>
                    <a:lnTo>
                      <a:pt x="20903" y="21600"/>
                    </a:lnTo>
                    <a:lnTo>
                      <a:pt x="21600" y="9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52" name="Shape 5652"/>
              <p:cNvSpPr/>
              <p:nvPr/>
            </p:nvSpPr>
            <p:spPr>
              <a:xfrm>
                <a:off x="449262" y="747712"/>
                <a:ext cx="508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0"/>
                    </a:moveTo>
                    <a:lnTo>
                      <a:pt x="18900" y="0"/>
                    </a:lnTo>
                    <a:lnTo>
                      <a:pt x="18900" y="0"/>
                    </a:lnTo>
                    <a:lnTo>
                      <a:pt x="18225" y="2700"/>
                    </a:lnTo>
                    <a:lnTo>
                      <a:pt x="18225" y="2700"/>
                    </a:lnTo>
                    <a:lnTo>
                      <a:pt x="17550" y="2700"/>
                    </a:lnTo>
                    <a:lnTo>
                      <a:pt x="16875" y="5400"/>
                    </a:lnTo>
                    <a:lnTo>
                      <a:pt x="16875" y="5400"/>
                    </a:lnTo>
                    <a:lnTo>
                      <a:pt x="16200" y="5400"/>
                    </a:lnTo>
                    <a:lnTo>
                      <a:pt x="15525" y="5400"/>
                    </a:lnTo>
                    <a:lnTo>
                      <a:pt x="15525" y="5400"/>
                    </a:lnTo>
                    <a:lnTo>
                      <a:pt x="14850" y="8100"/>
                    </a:lnTo>
                    <a:lnTo>
                      <a:pt x="14175" y="8100"/>
                    </a:lnTo>
                    <a:lnTo>
                      <a:pt x="13500" y="8100"/>
                    </a:lnTo>
                    <a:lnTo>
                      <a:pt x="12825" y="8100"/>
                    </a:lnTo>
                    <a:lnTo>
                      <a:pt x="12150" y="8100"/>
                    </a:lnTo>
                    <a:lnTo>
                      <a:pt x="12150" y="8100"/>
                    </a:lnTo>
                    <a:lnTo>
                      <a:pt x="11475" y="8100"/>
                    </a:lnTo>
                    <a:lnTo>
                      <a:pt x="10800" y="8100"/>
                    </a:lnTo>
                    <a:lnTo>
                      <a:pt x="10125" y="8100"/>
                    </a:lnTo>
                    <a:lnTo>
                      <a:pt x="9450" y="5400"/>
                    </a:lnTo>
                    <a:lnTo>
                      <a:pt x="8775" y="5400"/>
                    </a:lnTo>
                    <a:lnTo>
                      <a:pt x="7425" y="5400"/>
                    </a:lnTo>
                    <a:lnTo>
                      <a:pt x="6075" y="5400"/>
                    </a:lnTo>
                    <a:lnTo>
                      <a:pt x="4725" y="2700"/>
                    </a:lnTo>
                    <a:lnTo>
                      <a:pt x="3375" y="2700"/>
                    </a:lnTo>
                    <a:lnTo>
                      <a:pt x="2025" y="0"/>
                    </a:lnTo>
                    <a:lnTo>
                      <a:pt x="675" y="0"/>
                    </a:lnTo>
                    <a:lnTo>
                      <a:pt x="0" y="13500"/>
                    </a:lnTo>
                    <a:lnTo>
                      <a:pt x="1350" y="13500"/>
                    </a:lnTo>
                    <a:lnTo>
                      <a:pt x="2700" y="16200"/>
                    </a:lnTo>
                    <a:lnTo>
                      <a:pt x="4050" y="18900"/>
                    </a:lnTo>
                    <a:lnTo>
                      <a:pt x="5400" y="18900"/>
                    </a:lnTo>
                    <a:lnTo>
                      <a:pt x="6750" y="18900"/>
                    </a:lnTo>
                    <a:lnTo>
                      <a:pt x="8100" y="21600"/>
                    </a:lnTo>
                    <a:lnTo>
                      <a:pt x="8775" y="21600"/>
                    </a:lnTo>
                    <a:lnTo>
                      <a:pt x="9450" y="21600"/>
                    </a:lnTo>
                    <a:lnTo>
                      <a:pt x="10125" y="21600"/>
                    </a:lnTo>
                    <a:lnTo>
                      <a:pt x="10800" y="21600"/>
                    </a:lnTo>
                    <a:lnTo>
                      <a:pt x="11475" y="21600"/>
                    </a:lnTo>
                    <a:lnTo>
                      <a:pt x="12150" y="21600"/>
                    </a:lnTo>
                    <a:lnTo>
                      <a:pt x="12825" y="21600"/>
                    </a:lnTo>
                    <a:lnTo>
                      <a:pt x="13500" y="21600"/>
                    </a:lnTo>
                    <a:lnTo>
                      <a:pt x="14175" y="21600"/>
                    </a:lnTo>
                    <a:lnTo>
                      <a:pt x="15525" y="21600"/>
                    </a:lnTo>
                    <a:lnTo>
                      <a:pt x="15525" y="21600"/>
                    </a:lnTo>
                    <a:lnTo>
                      <a:pt x="16200" y="21600"/>
                    </a:lnTo>
                    <a:lnTo>
                      <a:pt x="17550" y="18900"/>
                    </a:lnTo>
                    <a:lnTo>
                      <a:pt x="17550" y="18900"/>
                    </a:lnTo>
                    <a:lnTo>
                      <a:pt x="18225" y="18900"/>
                    </a:lnTo>
                    <a:lnTo>
                      <a:pt x="18900" y="16200"/>
                    </a:lnTo>
                    <a:lnTo>
                      <a:pt x="19575" y="16200"/>
                    </a:lnTo>
                    <a:lnTo>
                      <a:pt x="20250" y="13500"/>
                    </a:lnTo>
                    <a:lnTo>
                      <a:pt x="20925" y="13500"/>
                    </a:ln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189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53" name="Shape 5653"/>
              <p:cNvSpPr/>
              <p:nvPr/>
            </p:nvSpPr>
            <p:spPr>
              <a:xfrm>
                <a:off x="493712" y="704850"/>
                <a:ext cx="17463" cy="492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782" y="0"/>
                    </a:moveTo>
                    <a:lnTo>
                      <a:pt x="11782" y="0"/>
                    </a:lnTo>
                    <a:lnTo>
                      <a:pt x="9818" y="1394"/>
                    </a:lnTo>
                    <a:lnTo>
                      <a:pt x="9818" y="2787"/>
                    </a:lnTo>
                    <a:lnTo>
                      <a:pt x="9818" y="4181"/>
                    </a:lnTo>
                    <a:lnTo>
                      <a:pt x="9818" y="6271"/>
                    </a:lnTo>
                    <a:lnTo>
                      <a:pt x="9818" y="7665"/>
                    </a:lnTo>
                    <a:lnTo>
                      <a:pt x="9818" y="8361"/>
                    </a:lnTo>
                    <a:lnTo>
                      <a:pt x="9818" y="9755"/>
                    </a:lnTo>
                    <a:lnTo>
                      <a:pt x="9818" y="11148"/>
                    </a:lnTo>
                    <a:lnTo>
                      <a:pt x="9818" y="11845"/>
                    </a:lnTo>
                    <a:lnTo>
                      <a:pt x="9818" y="12542"/>
                    </a:lnTo>
                    <a:lnTo>
                      <a:pt x="9818" y="13239"/>
                    </a:lnTo>
                    <a:lnTo>
                      <a:pt x="9818" y="13935"/>
                    </a:lnTo>
                    <a:lnTo>
                      <a:pt x="7855" y="13935"/>
                    </a:lnTo>
                    <a:lnTo>
                      <a:pt x="7855" y="14632"/>
                    </a:lnTo>
                    <a:lnTo>
                      <a:pt x="7855" y="15329"/>
                    </a:lnTo>
                    <a:lnTo>
                      <a:pt x="7855" y="15329"/>
                    </a:lnTo>
                    <a:lnTo>
                      <a:pt x="5891" y="16026"/>
                    </a:lnTo>
                    <a:lnTo>
                      <a:pt x="5891" y="16723"/>
                    </a:lnTo>
                    <a:lnTo>
                      <a:pt x="5891" y="16723"/>
                    </a:lnTo>
                    <a:lnTo>
                      <a:pt x="5891" y="17419"/>
                    </a:lnTo>
                    <a:lnTo>
                      <a:pt x="3927" y="17419"/>
                    </a:lnTo>
                    <a:lnTo>
                      <a:pt x="1964" y="18116"/>
                    </a:lnTo>
                    <a:lnTo>
                      <a:pt x="1964" y="18116"/>
                    </a:lnTo>
                    <a:lnTo>
                      <a:pt x="0" y="18813"/>
                    </a:lnTo>
                    <a:lnTo>
                      <a:pt x="7855" y="21600"/>
                    </a:lnTo>
                    <a:lnTo>
                      <a:pt x="9818" y="20903"/>
                    </a:lnTo>
                    <a:lnTo>
                      <a:pt x="11782" y="20206"/>
                    </a:lnTo>
                    <a:lnTo>
                      <a:pt x="11782" y="20206"/>
                    </a:lnTo>
                    <a:lnTo>
                      <a:pt x="13745" y="19510"/>
                    </a:lnTo>
                    <a:lnTo>
                      <a:pt x="13745" y="18813"/>
                    </a:lnTo>
                    <a:lnTo>
                      <a:pt x="15709" y="18116"/>
                    </a:lnTo>
                    <a:lnTo>
                      <a:pt x="15709" y="17419"/>
                    </a:lnTo>
                    <a:lnTo>
                      <a:pt x="17673" y="16723"/>
                    </a:lnTo>
                    <a:lnTo>
                      <a:pt x="17673" y="16026"/>
                    </a:lnTo>
                    <a:lnTo>
                      <a:pt x="17673" y="16026"/>
                    </a:lnTo>
                    <a:lnTo>
                      <a:pt x="19636" y="15329"/>
                    </a:lnTo>
                    <a:lnTo>
                      <a:pt x="19636" y="14632"/>
                    </a:lnTo>
                    <a:lnTo>
                      <a:pt x="19636" y="13935"/>
                    </a:lnTo>
                    <a:lnTo>
                      <a:pt x="19636" y="13239"/>
                    </a:lnTo>
                    <a:lnTo>
                      <a:pt x="19636" y="12542"/>
                    </a:lnTo>
                    <a:lnTo>
                      <a:pt x="19636" y="11845"/>
                    </a:lnTo>
                    <a:lnTo>
                      <a:pt x="21600" y="10452"/>
                    </a:lnTo>
                    <a:lnTo>
                      <a:pt x="21600" y="9058"/>
                    </a:lnTo>
                    <a:lnTo>
                      <a:pt x="21600" y="7665"/>
                    </a:lnTo>
                    <a:lnTo>
                      <a:pt x="21600" y="6271"/>
                    </a:lnTo>
                    <a:lnTo>
                      <a:pt x="21600" y="4181"/>
                    </a:lnTo>
                    <a:lnTo>
                      <a:pt x="21600" y="2787"/>
                    </a:lnTo>
                    <a:lnTo>
                      <a:pt x="21600" y="1394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178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54" name="Shape 5654"/>
              <p:cNvSpPr/>
              <p:nvPr/>
            </p:nvSpPr>
            <p:spPr>
              <a:xfrm>
                <a:off x="503237" y="666750"/>
                <a:ext cx="23813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840" y="0"/>
                    </a:moveTo>
                    <a:lnTo>
                      <a:pt x="15840" y="0"/>
                    </a:lnTo>
                    <a:lnTo>
                      <a:pt x="14400" y="900"/>
                    </a:lnTo>
                    <a:lnTo>
                      <a:pt x="12960" y="1800"/>
                    </a:lnTo>
                    <a:lnTo>
                      <a:pt x="11520" y="2700"/>
                    </a:lnTo>
                    <a:lnTo>
                      <a:pt x="10080" y="3600"/>
                    </a:lnTo>
                    <a:lnTo>
                      <a:pt x="8640" y="5400"/>
                    </a:lnTo>
                    <a:lnTo>
                      <a:pt x="7200" y="6300"/>
                    </a:lnTo>
                    <a:lnTo>
                      <a:pt x="5760" y="7200"/>
                    </a:lnTo>
                    <a:lnTo>
                      <a:pt x="5760" y="7200"/>
                    </a:lnTo>
                    <a:lnTo>
                      <a:pt x="5760" y="8100"/>
                    </a:lnTo>
                    <a:lnTo>
                      <a:pt x="4320" y="8100"/>
                    </a:lnTo>
                    <a:lnTo>
                      <a:pt x="4320" y="9000"/>
                    </a:lnTo>
                    <a:lnTo>
                      <a:pt x="4320" y="9900"/>
                    </a:lnTo>
                    <a:lnTo>
                      <a:pt x="2880" y="10800"/>
                    </a:lnTo>
                    <a:lnTo>
                      <a:pt x="2880" y="10800"/>
                    </a:lnTo>
                    <a:lnTo>
                      <a:pt x="1440" y="11700"/>
                    </a:lnTo>
                    <a:lnTo>
                      <a:pt x="1440" y="12600"/>
                    </a:lnTo>
                    <a:lnTo>
                      <a:pt x="1440" y="13500"/>
                    </a:lnTo>
                    <a:lnTo>
                      <a:pt x="1440" y="144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0" y="18000"/>
                    </a:lnTo>
                    <a:lnTo>
                      <a:pt x="0" y="18900"/>
                    </a:lnTo>
                    <a:lnTo>
                      <a:pt x="0" y="18900"/>
                    </a:lnTo>
                    <a:lnTo>
                      <a:pt x="0" y="20700"/>
                    </a:lnTo>
                    <a:lnTo>
                      <a:pt x="0" y="21600"/>
                    </a:lnTo>
                    <a:lnTo>
                      <a:pt x="7200" y="21600"/>
                    </a:lnTo>
                    <a:lnTo>
                      <a:pt x="7200" y="20700"/>
                    </a:lnTo>
                    <a:lnTo>
                      <a:pt x="7200" y="19800"/>
                    </a:lnTo>
                    <a:lnTo>
                      <a:pt x="7200" y="18900"/>
                    </a:lnTo>
                    <a:lnTo>
                      <a:pt x="7200" y="18000"/>
                    </a:lnTo>
                    <a:lnTo>
                      <a:pt x="7200" y="18000"/>
                    </a:lnTo>
                    <a:lnTo>
                      <a:pt x="8640" y="17100"/>
                    </a:lnTo>
                    <a:lnTo>
                      <a:pt x="8640" y="16200"/>
                    </a:lnTo>
                    <a:lnTo>
                      <a:pt x="8640" y="15300"/>
                    </a:lnTo>
                    <a:lnTo>
                      <a:pt x="8640" y="15300"/>
                    </a:lnTo>
                    <a:lnTo>
                      <a:pt x="8640" y="14400"/>
                    </a:lnTo>
                    <a:lnTo>
                      <a:pt x="8640" y="13500"/>
                    </a:lnTo>
                    <a:lnTo>
                      <a:pt x="10080" y="13500"/>
                    </a:lnTo>
                    <a:lnTo>
                      <a:pt x="10080" y="12600"/>
                    </a:lnTo>
                    <a:lnTo>
                      <a:pt x="10080" y="11700"/>
                    </a:lnTo>
                    <a:lnTo>
                      <a:pt x="11520" y="11700"/>
                    </a:lnTo>
                    <a:lnTo>
                      <a:pt x="11520" y="10800"/>
                    </a:lnTo>
                    <a:lnTo>
                      <a:pt x="11520" y="10800"/>
                    </a:lnTo>
                    <a:lnTo>
                      <a:pt x="12960" y="9900"/>
                    </a:lnTo>
                    <a:lnTo>
                      <a:pt x="12960" y="9900"/>
                    </a:lnTo>
                    <a:lnTo>
                      <a:pt x="12960" y="9000"/>
                    </a:lnTo>
                    <a:lnTo>
                      <a:pt x="14400" y="8100"/>
                    </a:lnTo>
                    <a:lnTo>
                      <a:pt x="15840" y="7200"/>
                    </a:lnTo>
                    <a:lnTo>
                      <a:pt x="17280" y="6300"/>
                    </a:lnTo>
                    <a:lnTo>
                      <a:pt x="18720" y="5400"/>
                    </a:lnTo>
                    <a:lnTo>
                      <a:pt x="20160" y="4500"/>
                    </a:lnTo>
                    <a:lnTo>
                      <a:pt x="21600" y="3600"/>
                    </a:lnTo>
                    <a:lnTo>
                      <a:pt x="21600" y="3600"/>
                    </a:lnTo>
                    <a:lnTo>
                      <a:pt x="158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55" name="Shape 5655"/>
              <p:cNvSpPr/>
              <p:nvPr/>
            </p:nvSpPr>
            <p:spPr>
              <a:xfrm>
                <a:off x="520700" y="654050"/>
                <a:ext cx="42863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800" y="0"/>
                    </a:moveTo>
                    <a:lnTo>
                      <a:pt x="20800" y="0"/>
                    </a:lnTo>
                    <a:lnTo>
                      <a:pt x="19200" y="0"/>
                    </a:lnTo>
                    <a:lnTo>
                      <a:pt x="17600" y="0"/>
                    </a:lnTo>
                    <a:lnTo>
                      <a:pt x="16800" y="1800"/>
                    </a:lnTo>
                    <a:lnTo>
                      <a:pt x="15200" y="1800"/>
                    </a:lnTo>
                    <a:lnTo>
                      <a:pt x="13600" y="1800"/>
                    </a:lnTo>
                    <a:lnTo>
                      <a:pt x="12800" y="3600"/>
                    </a:lnTo>
                    <a:lnTo>
                      <a:pt x="11200" y="3600"/>
                    </a:lnTo>
                    <a:lnTo>
                      <a:pt x="9600" y="3600"/>
                    </a:lnTo>
                    <a:lnTo>
                      <a:pt x="8000" y="5400"/>
                    </a:lnTo>
                    <a:lnTo>
                      <a:pt x="7200" y="5400"/>
                    </a:lnTo>
                    <a:lnTo>
                      <a:pt x="6400" y="5400"/>
                    </a:lnTo>
                    <a:lnTo>
                      <a:pt x="5600" y="7200"/>
                    </a:lnTo>
                    <a:lnTo>
                      <a:pt x="5600" y="7200"/>
                    </a:lnTo>
                    <a:lnTo>
                      <a:pt x="4800" y="9000"/>
                    </a:lnTo>
                    <a:lnTo>
                      <a:pt x="4000" y="9000"/>
                    </a:lnTo>
                    <a:lnTo>
                      <a:pt x="3200" y="9000"/>
                    </a:lnTo>
                    <a:lnTo>
                      <a:pt x="3200" y="10800"/>
                    </a:lnTo>
                    <a:lnTo>
                      <a:pt x="2400" y="10800"/>
                    </a:lnTo>
                    <a:lnTo>
                      <a:pt x="1600" y="10800"/>
                    </a:lnTo>
                    <a:lnTo>
                      <a:pt x="800" y="12600"/>
                    </a:lnTo>
                    <a:lnTo>
                      <a:pt x="800" y="14400"/>
                    </a:lnTo>
                    <a:lnTo>
                      <a:pt x="0" y="14400"/>
                    </a:lnTo>
                    <a:lnTo>
                      <a:pt x="3200" y="21600"/>
                    </a:lnTo>
                    <a:lnTo>
                      <a:pt x="3200" y="21600"/>
                    </a:lnTo>
                    <a:lnTo>
                      <a:pt x="4000" y="19800"/>
                    </a:lnTo>
                    <a:lnTo>
                      <a:pt x="4000" y="19800"/>
                    </a:lnTo>
                    <a:lnTo>
                      <a:pt x="4800" y="19800"/>
                    </a:lnTo>
                    <a:lnTo>
                      <a:pt x="4800" y="18000"/>
                    </a:lnTo>
                    <a:lnTo>
                      <a:pt x="5600" y="18000"/>
                    </a:lnTo>
                    <a:lnTo>
                      <a:pt x="5600" y="18000"/>
                    </a:lnTo>
                    <a:lnTo>
                      <a:pt x="6400" y="16200"/>
                    </a:lnTo>
                    <a:lnTo>
                      <a:pt x="7200" y="16200"/>
                    </a:lnTo>
                    <a:lnTo>
                      <a:pt x="7200" y="16200"/>
                    </a:lnTo>
                    <a:lnTo>
                      <a:pt x="8000" y="14400"/>
                    </a:lnTo>
                    <a:lnTo>
                      <a:pt x="8800" y="14400"/>
                    </a:lnTo>
                    <a:lnTo>
                      <a:pt x="9600" y="14400"/>
                    </a:lnTo>
                    <a:lnTo>
                      <a:pt x="10400" y="12600"/>
                    </a:lnTo>
                    <a:lnTo>
                      <a:pt x="12000" y="12600"/>
                    </a:lnTo>
                    <a:lnTo>
                      <a:pt x="12800" y="12600"/>
                    </a:lnTo>
                    <a:lnTo>
                      <a:pt x="14400" y="10800"/>
                    </a:lnTo>
                    <a:lnTo>
                      <a:pt x="16000" y="10800"/>
                    </a:lnTo>
                    <a:lnTo>
                      <a:pt x="16800" y="10800"/>
                    </a:lnTo>
                    <a:lnTo>
                      <a:pt x="18400" y="10800"/>
                    </a:lnTo>
                    <a:lnTo>
                      <a:pt x="20000" y="9000"/>
                    </a:lnTo>
                    <a:lnTo>
                      <a:pt x="21600" y="9000"/>
                    </a:lnTo>
                    <a:lnTo>
                      <a:pt x="21600" y="9000"/>
                    </a:lnTo>
                    <a:lnTo>
                      <a:pt x="208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56" name="Shape 5656"/>
              <p:cNvSpPr/>
              <p:nvPr/>
            </p:nvSpPr>
            <p:spPr>
              <a:xfrm>
                <a:off x="561975" y="639762"/>
                <a:ext cx="36513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843" y="0"/>
                    </a:moveTo>
                    <a:lnTo>
                      <a:pt x="17843" y="0"/>
                    </a:lnTo>
                    <a:lnTo>
                      <a:pt x="17843" y="0"/>
                    </a:lnTo>
                    <a:lnTo>
                      <a:pt x="16904" y="1543"/>
                    </a:lnTo>
                    <a:lnTo>
                      <a:pt x="15965" y="3086"/>
                    </a:lnTo>
                    <a:lnTo>
                      <a:pt x="15026" y="4629"/>
                    </a:lnTo>
                    <a:lnTo>
                      <a:pt x="14087" y="4629"/>
                    </a:lnTo>
                    <a:lnTo>
                      <a:pt x="13148" y="6171"/>
                    </a:lnTo>
                    <a:lnTo>
                      <a:pt x="11270" y="7714"/>
                    </a:lnTo>
                    <a:lnTo>
                      <a:pt x="10330" y="7714"/>
                    </a:lnTo>
                    <a:lnTo>
                      <a:pt x="9391" y="9257"/>
                    </a:lnTo>
                    <a:lnTo>
                      <a:pt x="8452" y="10800"/>
                    </a:lnTo>
                    <a:lnTo>
                      <a:pt x="6574" y="10800"/>
                    </a:lnTo>
                    <a:lnTo>
                      <a:pt x="5635" y="12343"/>
                    </a:lnTo>
                    <a:lnTo>
                      <a:pt x="4696" y="12343"/>
                    </a:lnTo>
                    <a:lnTo>
                      <a:pt x="4696" y="12343"/>
                    </a:lnTo>
                    <a:lnTo>
                      <a:pt x="3757" y="12343"/>
                    </a:lnTo>
                    <a:lnTo>
                      <a:pt x="2817" y="12343"/>
                    </a:lnTo>
                    <a:lnTo>
                      <a:pt x="1878" y="13886"/>
                    </a:lnTo>
                    <a:lnTo>
                      <a:pt x="1878" y="13886"/>
                    </a:lnTo>
                    <a:lnTo>
                      <a:pt x="939" y="13886"/>
                    </a:lnTo>
                    <a:lnTo>
                      <a:pt x="0" y="13886"/>
                    </a:lnTo>
                    <a:lnTo>
                      <a:pt x="939" y="21600"/>
                    </a:lnTo>
                    <a:lnTo>
                      <a:pt x="1878" y="21600"/>
                    </a:lnTo>
                    <a:lnTo>
                      <a:pt x="1878" y="21600"/>
                    </a:lnTo>
                    <a:lnTo>
                      <a:pt x="3757" y="21600"/>
                    </a:lnTo>
                    <a:lnTo>
                      <a:pt x="3757" y="21600"/>
                    </a:lnTo>
                    <a:lnTo>
                      <a:pt x="4696" y="20057"/>
                    </a:lnTo>
                    <a:lnTo>
                      <a:pt x="5635" y="20057"/>
                    </a:lnTo>
                    <a:lnTo>
                      <a:pt x="6574" y="20057"/>
                    </a:lnTo>
                    <a:lnTo>
                      <a:pt x="7513" y="20057"/>
                    </a:lnTo>
                    <a:lnTo>
                      <a:pt x="8452" y="18514"/>
                    </a:lnTo>
                    <a:lnTo>
                      <a:pt x="10330" y="18514"/>
                    </a:lnTo>
                    <a:lnTo>
                      <a:pt x="11270" y="16971"/>
                    </a:lnTo>
                    <a:lnTo>
                      <a:pt x="13148" y="15429"/>
                    </a:lnTo>
                    <a:lnTo>
                      <a:pt x="14087" y="13886"/>
                    </a:lnTo>
                    <a:lnTo>
                      <a:pt x="15026" y="13886"/>
                    </a:lnTo>
                    <a:lnTo>
                      <a:pt x="15965" y="12343"/>
                    </a:lnTo>
                    <a:lnTo>
                      <a:pt x="17843" y="10800"/>
                    </a:lnTo>
                    <a:lnTo>
                      <a:pt x="18783" y="9257"/>
                    </a:lnTo>
                    <a:lnTo>
                      <a:pt x="19722" y="7714"/>
                    </a:lnTo>
                    <a:lnTo>
                      <a:pt x="20661" y="7714"/>
                    </a:lnTo>
                    <a:lnTo>
                      <a:pt x="21600" y="6171"/>
                    </a:lnTo>
                    <a:lnTo>
                      <a:pt x="21600" y="6171"/>
                    </a:lnTo>
                    <a:lnTo>
                      <a:pt x="178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57" name="Shape 5657"/>
              <p:cNvSpPr/>
              <p:nvPr/>
            </p:nvSpPr>
            <p:spPr>
              <a:xfrm>
                <a:off x="592137" y="612775"/>
                <a:ext cx="23813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280" y="0"/>
                    </a:moveTo>
                    <a:lnTo>
                      <a:pt x="15840" y="0"/>
                    </a:lnTo>
                    <a:lnTo>
                      <a:pt x="15840" y="1029"/>
                    </a:lnTo>
                    <a:lnTo>
                      <a:pt x="14400" y="1029"/>
                    </a:lnTo>
                    <a:lnTo>
                      <a:pt x="14400" y="2057"/>
                    </a:lnTo>
                    <a:lnTo>
                      <a:pt x="12960" y="2057"/>
                    </a:lnTo>
                    <a:lnTo>
                      <a:pt x="12960" y="3086"/>
                    </a:lnTo>
                    <a:lnTo>
                      <a:pt x="11520" y="3086"/>
                    </a:lnTo>
                    <a:lnTo>
                      <a:pt x="11520" y="4114"/>
                    </a:lnTo>
                    <a:lnTo>
                      <a:pt x="10080" y="5143"/>
                    </a:lnTo>
                    <a:lnTo>
                      <a:pt x="10080" y="7200"/>
                    </a:lnTo>
                    <a:lnTo>
                      <a:pt x="8640" y="8229"/>
                    </a:lnTo>
                    <a:lnTo>
                      <a:pt x="7200" y="9257"/>
                    </a:lnTo>
                    <a:lnTo>
                      <a:pt x="7200" y="10286"/>
                    </a:lnTo>
                    <a:lnTo>
                      <a:pt x="5760" y="11314"/>
                    </a:lnTo>
                    <a:lnTo>
                      <a:pt x="5760" y="13371"/>
                    </a:lnTo>
                    <a:lnTo>
                      <a:pt x="4320" y="14400"/>
                    </a:lnTo>
                    <a:lnTo>
                      <a:pt x="4320" y="14400"/>
                    </a:lnTo>
                    <a:lnTo>
                      <a:pt x="2880" y="14400"/>
                    </a:lnTo>
                    <a:lnTo>
                      <a:pt x="2880" y="15429"/>
                    </a:lnTo>
                    <a:lnTo>
                      <a:pt x="2880" y="15429"/>
                    </a:lnTo>
                    <a:lnTo>
                      <a:pt x="1440" y="16457"/>
                    </a:lnTo>
                    <a:lnTo>
                      <a:pt x="1440" y="16457"/>
                    </a:lnTo>
                    <a:lnTo>
                      <a:pt x="1440" y="16457"/>
                    </a:lnTo>
                    <a:lnTo>
                      <a:pt x="0" y="17486"/>
                    </a:lnTo>
                    <a:lnTo>
                      <a:pt x="5760" y="21600"/>
                    </a:lnTo>
                    <a:lnTo>
                      <a:pt x="5760" y="20571"/>
                    </a:lnTo>
                    <a:lnTo>
                      <a:pt x="7200" y="20571"/>
                    </a:lnTo>
                    <a:lnTo>
                      <a:pt x="8640" y="19543"/>
                    </a:lnTo>
                    <a:lnTo>
                      <a:pt x="8640" y="19543"/>
                    </a:lnTo>
                    <a:lnTo>
                      <a:pt x="8640" y="18514"/>
                    </a:lnTo>
                    <a:lnTo>
                      <a:pt x="10080" y="17486"/>
                    </a:lnTo>
                    <a:lnTo>
                      <a:pt x="10080" y="17486"/>
                    </a:lnTo>
                    <a:lnTo>
                      <a:pt x="11520" y="16457"/>
                    </a:lnTo>
                    <a:lnTo>
                      <a:pt x="11520" y="15429"/>
                    </a:lnTo>
                    <a:lnTo>
                      <a:pt x="12960" y="14400"/>
                    </a:lnTo>
                    <a:lnTo>
                      <a:pt x="14400" y="13371"/>
                    </a:lnTo>
                    <a:lnTo>
                      <a:pt x="14400" y="11314"/>
                    </a:lnTo>
                    <a:lnTo>
                      <a:pt x="15840" y="10286"/>
                    </a:lnTo>
                    <a:lnTo>
                      <a:pt x="15840" y="9257"/>
                    </a:lnTo>
                    <a:lnTo>
                      <a:pt x="17280" y="8229"/>
                    </a:lnTo>
                    <a:lnTo>
                      <a:pt x="18720" y="7200"/>
                    </a:lnTo>
                    <a:lnTo>
                      <a:pt x="18720" y="7200"/>
                    </a:lnTo>
                    <a:lnTo>
                      <a:pt x="18720" y="6171"/>
                    </a:lnTo>
                    <a:lnTo>
                      <a:pt x="18720" y="6171"/>
                    </a:lnTo>
                    <a:lnTo>
                      <a:pt x="20160" y="5143"/>
                    </a:lnTo>
                    <a:lnTo>
                      <a:pt x="20160" y="5143"/>
                    </a:lnTo>
                    <a:lnTo>
                      <a:pt x="21600" y="5143"/>
                    </a:lnTo>
                    <a:lnTo>
                      <a:pt x="21600" y="4114"/>
                    </a:lnTo>
                    <a:lnTo>
                      <a:pt x="21600" y="4114"/>
                    </a:lnTo>
                    <a:lnTo>
                      <a:pt x="1728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58" name="Shape 5658"/>
              <p:cNvSpPr/>
              <p:nvPr/>
            </p:nvSpPr>
            <p:spPr>
              <a:xfrm>
                <a:off x="660400" y="1333500"/>
                <a:ext cx="73025" cy="873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739" y="21600"/>
                    </a:moveTo>
                    <a:lnTo>
                      <a:pt x="0" y="1178"/>
                    </a:lnTo>
                    <a:lnTo>
                      <a:pt x="0" y="1178"/>
                    </a:lnTo>
                    <a:lnTo>
                      <a:pt x="0" y="1178"/>
                    </a:lnTo>
                    <a:lnTo>
                      <a:pt x="0" y="1178"/>
                    </a:lnTo>
                    <a:lnTo>
                      <a:pt x="470" y="1178"/>
                    </a:lnTo>
                    <a:lnTo>
                      <a:pt x="470" y="1178"/>
                    </a:lnTo>
                    <a:lnTo>
                      <a:pt x="470" y="1178"/>
                    </a:lnTo>
                    <a:lnTo>
                      <a:pt x="470" y="1178"/>
                    </a:lnTo>
                    <a:lnTo>
                      <a:pt x="470" y="1178"/>
                    </a:lnTo>
                    <a:lnTo>
                      <a:pt x="470" y="1178"/>
                    </a:lnTo>
                    <a:lnTo>
                      <a:pt x="939" y="1178"/>
                    </a:lnTo>
                    <a:lnTo>
                      <a:pt x="939" y="1571"/>
                    </a:lnTo>
                    <a:lnTo>
                      <a:pt x="939" y="1571"/>
                    </a:lnTo>
                    <a:lnTo>
                      <a:pt x="939" y="1571"/>
                    </a:lnTo>
                    <a:lnTo>
                      <a:pt x="939" y="1571"/>
                    </a:lnTo>
                    <a:lnTo>
                      <a:pt x="939" y="1571"/>
                    </a:lnTo>
                    <a:lnTo>
                      <a:pt x="1409" y="1571"/>
                    </a:lnTo>
                    <a:lnTo>
                      <a:pt x="1409" y="1571"/>
                    </a:lnTo>
                    <a:lnTo>
                      <a:pt x="1409" y="1571"/>
                    </a:lnTo>
                    <a:lnTo>
                      <a:pt x="1409" y="1571"/>
                    </a:lnTo>
                    <a:lnTo>
                      <a:pt x="1878" y="1571"/>
                    </a:lnTo>
                    <a:lnTo>
                      <a:pt x="1878" y="1571"/>
                    </a:lnTo>
                    <a:lnTo>
                      <a:pt x="1878" y="1571"/>
                    </a:lnTo>
                    <a:lnTo>
                      <a:pt x="1878" y="1571"/>
                    </a:lnTo>
                    <a:lnTo>
                      <a:pt x="1878" y="1571"/>
                    </a:lnTo>
                    <a:lnTo>
                      <a:pt x="1878" y="1571"/>
                    </a:lnTo>
                    <a:lnTo>
                      <a:pt x="2348" y="1964"/>
                    </a:lnTo>
                    <a:lnTo>
                      <a:pt x="2348" y="1964"/>
                    </a:lnTo>
                    <a:lnTo>
                      <a:pt x="2348" y="1964"/>
                    </a:lnTo>
                    <a:lnTo>
                      <a:pt x="2348" y="1964"/>
                    </a:lnTo>
                    <a:lnTo>
                      <a:pt x="2348" y="1964"/>
                    </a:lnTo>
                    <a:lnTo>
                      <a:pt x="2348" y="1964"/>
                    </a:lnTo>
                    <a:lnTo>
                      <a:pt x="2817" y="1964"/>
                    </a:lnTo>
                    <a:lnTo>
                      <a:pt x="2817" y="1964"/>
                    </a:lnTo>
                    <a:lnTo>
                      <a:pt x="2817" y="1964"/>
                    </a:lnTo>
                    <a:lnTo>
                      <a:pt x="2817" y="1964"/>
                    </a:lnTo>
                    <a:lnTo>
                      <a:pt x="2817" y="1964"/>
                    </a:lnTo>
                    <a:lnTo>
                      <a:pt x="3287" y="1964"/>
                    </a:lnTo>
                    <a:lnTo>
                      <a:pt x="3287" y="1964"/>
                    </a:lnTo>
                    <a:lnTo>
                      <a:pt x="3287" y="1964"/>
                    </a:lnTo>
                    <a:lnTo>
                      <a:pt x="3287" y="1964"/>
                    </a:lnTo>
                    <a:lnTo>
                      <a:pt x="3287" y="2356"/>
                    </a:lnTo>
                    <a:lnTo>
                      <a:pt x="3287" y="2356"/>
                    </a:lnTo>
                    <a:lnTo>
                      <a:pt x="3757" y="2356"/>
                    </a:lnTo>
                    <a:lnTo>
                      <a:pt x="3757" y="2356"/>
                    </a:lnTo>
                    <a:lnTo>
                      <a:pt x="3757" y="2356"/>
                    </a:lnTo>
                    <a:lnTo>
                      <a:pt x="3757" y="2356"/>
                    </a:lnTo>
                    <a:lnTo>
                      <a:pt x="3757" y="2356"/>
                    </a:lnTo>
                    <a:lnTo>
                      <a:pt x="3757" y="2356"/>
                    </a:lnTo>
                    <a:lnTo>
                      <a:pt x="4226" y="2356"/>
                    </a:lnTo>
                    <a:lnTo>
                      <a:pt x="4226" y="2356"/>
                    </a:lnTo>
                    <a:lnTo>
                      <a:pt x="4226" y="2356"/>
                    </a:lnTo>
                    <a:lnTo>
                      <a:pt x="4226" y="2356"/>
                    </a:lnTo>
                    <a:lnTo>
                      <a:pt x="4696" y="2356"/>
                    </a:lnTo>
                    <a:lnTo>
                      <a:pt x="4696" y="2356"/>
                    </a:lnTo>
                    <a:lnTo>
                      <a:pt x="4696" y="2356"/>
                    </a:lnTo>
                    <a:lnTo>
                      <a:pt x="4696" y="2356"/>
                    </a:lnTo>
                    <a:lnTo>
                      <a:pt x="4696" y="2356"/>
                    </a:lnTo>
                    <a:lnTo>
                      <a:pt x="4696" y="2356"/>
                    </a:lnTo>
                    <a:lnTo>
                      <a:pt x="5165" y="2356"/>
                    </a:lnTo>
                    <a:lnTo>
                      <a:pt x="5165" y="2356"/>
                    </a:lnTo>
                    <a:lnTo>
                      <a:pt x="5165" y="2356"/>
                    </a:lnTo>
                    <a:lnTo>
                      <a:pt x="5165" y="2356"/>
                    </a:lnTo>
                    <a:lnTo>
                      <a:pt x="5165" y="2356"/>
                    </a:lnTo>
                    <a:lnTo>
                      <a:pt x="5165" y="2356"/>
                    </a:lnTo>
                    <a:lnTo>
                      <a:pt x="5635" y="2749"/>
                    </a:lnTo>
                    <a:lnTo>
                      <a:pt x="5635" y="2749"/>
                    </a:lnTo>
                    <a:lnTo>
                      <a:pt x="5635" y="2749"/>
                    </a:lnTo>
                    <a:lnTo>
                      <a:pt x="5635" y="2749"/>
                    </a:lnTo>
                    <a:lnTo>
                      <a:pt x="5635" y="2749"/>
                    </a:lnTo>
                    <a:lnTo>
                      <a:pt x="6104" y="2749"/>
                    </a:lnTo>
                    <a:lnTo>
                      <a:pt x="6104" y="2749"/>
                    </a:lnTo>
                    <a:lnTo>
                      <a:pt x="6104" y="2749"/>
                    </a:lnTo>
                    <a:lnTo>
                      <a:pt x="6104" y="2749"/>
                    </a:lnTo>
                    <a:lnTo>
                      <a:pt x="6104" y="2749"/>
                    </a:lnTo>
                    <a:lnTo>
                      <a:pt x="6104" y="2749"/>
                    </a:lnTo>
                    <a:lnTo>
                      <a:pt x="6574" y="2749"/>
                    </a:lnTo>
                    <a:lnTo>
                      <a:pt x="6574" y="2749"/>
                    </a:lnTo>
                    <a:lnTo>
                      <a:pt x="6574" y="2749"/>
                    </a:lnTo>
                    <a:lnTo>
                      <a:pt x="6574" y="2749"/>
                    </a:lnTo>
                    <a:lnTo>
                      <a:pt x="6574" y="2749"/>
                    </a:lnTo>
                    <a:lnTo>
                      <a:pt x="7043" y="2749"/>
                    </a:lnTo>
                    <a:lnTo>
                      <a:pt x="7043" y="2749"/>
                    </a:lnTo>
                    <a:lnTo>
                      <a:pt x="7043" y="2749"/>
                    </a:lnTo>
                    <a:lnTo>
                      <a:pt x="7043" y="2749"/>
                    </a:lnTo>
                    <a:lnTo>
                      <a:pt x="7043" y="2749"/>
                    </a:lnTo>
                    <a:lnTo>
                      <a:pt x="7043" y="2749"/>
                    </a:lnTo>
                    <a:lnTo>
                      <a:pt x="7513" y="2749"/>
                    </a:lnTo>
                    <a:lnTo>
                      <a:pt x="7513" y="2749"/>
                    </a:lnTo>
                    <a:lnTo>
                      <a:pt x="7513" y="2749"/>
                    </a:lnTo>
                    <a:lnTo>
                      <a:pt x="7513" y="2749"/>
                    </a:lnTo>
                    <a:lnTo>
                      <a:pt x="7513" y="2749"/>
                    </a:lnTo>
                    <a:lnTo>
                      <a:pt x="7513" y="2749"/>
                    </a:lnTo>
                    <a:lnTo>
                      <a:pt x="7983" y="2749"/>
                    </a:lnTo>
                    <a:lnTo>
                      <a:pt x="7983" y="2749"/>
                    </a:lnTo>
                    <a:lnTo>
                      <a:pt x="7983" y="2749"/>
                    </a:lnTo>
                    <a:lnTo>
                      <a:pt x="7983" y="2749"/>
                    </a:lnTo>
                    <a:lnTo>
                      <a:pt x="8452" y="2749"/>
                    </a:lnTo>
                    <a:lnTo>
                      <a:pt x="8452" y="2749"/>
                    </a:lnTo>
                    <a:lnTo>
                      <a:pt x="8452" y="2749"/>
                    </a:lnTo>
                    <a:lnTo>
                      <a:pt x="8452" y="2749"/>
                    </a:lnTo>
                    <a:lnTo>
                      <a:pt x="8452" y="2749"/>
                    </a:lnTo>
                    <a:lnTo>
                      <a:pt x="8452" y="2749"/>
                    </a:lnTo>
                    <a:lnTo>
                      <a:pt x="8922" y="2749"/>
                    </a:lnTo>
                    <a:lnTo>
                      <a:pt x="8922" y="2749"/>
                    </a:lnTo>
                    <a:lnTo>
                      <a:pt x="8922" y="2749"/>
                    </a:lnTo>
                    <a:lnTo>
                      <a:pt x="8922" y="2749"/>
                    </a:lnTo>
                    <a:lnTo>
                      <a:pt x="8922" y="2749"/>
                    </a:lnTo>
                    <a:lnTo>
                      <a:pt x="8922" y="2749"/>
                    </a:lnTo>
                    <a:lnTo>
                      <a:pt x="9391" y="2749"/>
                    </a:lnTo>
                    <a:lnTo>
                      <a:pt x="9391" y="2749"/>
                    </a:lnTo>
                    <a:lnTo>
                      <a:pt x="9391" y="2749"/>
                    </a:lnTo>
                    <a:lnTo>
                      <a:pt x="9391" y="2749"/>
                    </a:lnTo>
                    <a:lnTo>
                      <a:pt x="9391" y="2749"/>
                    </a:lnTo>
                    <a:lnTo>
                      <a:pt x="9861" y="2749"/>
                    </a:lnTo>
                    <a:lnTo>
                      <a:pt x="9861" y="2749"/>
                    </a:lnTo>
                    <a:lnTo>
                      <a:pt x="9861" y="2749"/>
                    </a:lnTo>
                    <a:lnTo>
                      <a:pt x="9861" y="2749"/>
                    </a:lnTo>
                    <a:lnTo>
                      <a:pt x="9861" y="2749"/>
                    </a:lnTo>
                    <a:lnTo>
                      <a:pt x="9861" y="2749"/>
                    </a:lnTo>
                    <a:lnTo>
                      <a:pt x="10330" y="2749"/>
                    </a:lnTo>
                    <a:lnTo>
                      <a:pt x="10330" y="2749"/>
                    </a:lnTo>
                    <a:lnTo>
                      <a:pt x="10330" y="2749"/>
                    </a:lnTo>
                    <a:lnTo>
                      <a:pt x="10330" y="2749"/>
                    </a:lnTo>
                    <a:lnTo>
                      <a:pt x="10330" y="2749"/>
                    </a:lnTo>
                    <a:lnTo>
                      <a:pt x="10330" y="2749"/>
                    </a:lnTo>
                    <a:lnTo>
                      <a:pt x="10800" y="2749"/>
                    </a:lnTo>
                    <a:lnTo>
                      <a:pt x="10800" y="2749"/>
                    </a:lnTo>
                    <a:lnTo>
                      <a:pt x="10800" y="2749"/>
                    </a:lnTo>
                    <a:lnTo>
                      <a:pt x="10800" y="2749"/>
                    </a:lnTo>
                    <a:lnTo>
                      <a:pt x="10800" y="2749"/>
                    </a:lnTo>
                    <a:lnTo>
                      <a:pt x="11270" y="2749"/>
                    </a:lnTo>
                    <a:lnTo>
                      <a:pt x="11270" y="2749"/>
                    </a:lnTo>
                    <a:lnTo>
                      <a:pt x="11270" y="2749"/>
                    </a:lnTo>
                    <a:lnTo>
                      <a:pt x="11270" y="2749"/>
                    </a:lnTo>
                    <a:lnTo>
                      <a:pt x="11270" y="2749"/>
                    </a:lnTo>
                    <a:lnTo>
                      <a:pt x="11270" y="2749"/>
                    </a:lnTo>
                    <a:lnTo>
                      <a:pt x="11739" y="2749"/>
                    </a:lnTo>
                    <a:lnTo>
                      <a:pt x="11739" y="2749"/>
                    </a:lnTo>
                    <a:lnTo>
                      <a:pt x="11739" y="2749"/>
                    </a:lnTo>
                    <a:lnTo>
                      <a:pt x="11739" y="2749"/>
                    </a:lnTo>
                    <a:lnTo>
                      <a:pt x="11739" y="2749"/>
                    </a:lnTo>
                    <a:lnTo>
                      <a:pt x="11739" y="2749"/>
                    </a:lnTo>
                    <a:lnTo>
                      <a:pt x="12209" y="2749"/>
                    </a:lnTo>
                    <a:lnTo>
                      <a:pt x="12209" y="2749"/>
                    </a:lnTo>
                    <a:lnTo>
                      <a:pt x="12209" y="2749"/>
                    </a:lnTo>
                    <a:lnTo>
                      <a:pt x="12209" y="2749"/>
                    </a:lnTo>
                    <a:lnTo>
                      <a:pt x="12209" y="2749"/>
                    </a:lnTo>
                    <a:lnTo>
                      <a:pt x="12678" y="2749"/>
                    </a:lnTo>
                    <a:lnTo>
                      <a:pt x="12678" y="2749"/>
                    </a:lnTo>
                    <a:lnTo>
                      <a:pt x="12678" y="2749"/>
                    </a:lnTo>
                    <a:lnTo>
                      <a:pt x="12678" y="2749"/>
                    </a:lnTo>
                    <a:lnTo>
                      <a:pt x="12678" y="2749"/>
                    </a:lnTo>
                    <a:lnTo>
                      <a:pt x="12678" y="2749"/>
                    </a:lnTo>
                    <a:lnTo>
                      <a:pt x="13148" y="2749"/>
                    </a:lnTo>
                    <a:lnTo>
                      <a:pt x="13148" y="2749"/>
                    </a:lnTo>
                    <a:lnTo>
                      <a:pt x="13148" y="2749"/>
                    </a:lnTo>
                    <a:lnTo>
                      <a:pt x="13148" y="2749"/>
                    </a:lnTo>
                    <a:lnTo>
                      <a:pt x="13148" y="2749"/>
                    </a:lnTo>
                    <a:lnTo>
                      <a:pt x="13148" y="2749"/>
                    </a:lnTo>
                    <a:lnTo>
                      <a:pt x="13617" y="2749"/>
                    </a:lnTo>
                    <a:lnTo>
                      <a:pt x="13617" y="2749"/>
                    </a:lnTo>
                    <a:lnTo>
                      <a:pt x="13617" y="2749"/>
                    </a:lnTo>
                    <a:lnTo>
                      <a:pt x="13617" y="2749"/>
                    </a:lnTo>
                    <a:lnTo>
                      <a:pt x="13617" y="2749"/>
                    </a:lnTo>
                    <a:lnTo>
                      <a:pt x="14087" y="2749"/>
                    </a:lnTo>
                    <a:lnTo>
                      <a:pt x="14087" y="2749"/>
                    </a:lnTo>
                    <a:lnTo>
                      <a:pt x="14087" y="2749"/>
                    </a:lnTo>
                    <a:lnTo>
                      <a:pt x="14087" y="2356"/>
                    </a:lnTo>
                    <a:lnTo>
                      <a:pt x="14087" y="2356"/>
                    </a:lnTo>
                    <a:lnTo>
                      <a:pt x="14087" y="2356"/>
                    </a:lnTo>
                    <a:lnTo>
                      <a:pt x="14557" y="2356"/>
                    </a:lnTo>
                    <a:lnTo>
                      <a:pt x="14557" y="2356"/>
                    </a:lnTo>
                    <a:lnTo>
                      <a:pt x="14557" y="2356"/>
                    </a:lnTo>
                    <a:lnTo>
                      <a:pt x="14557" y="2356"/>
                    </a:lnTo>
                    <a:lnTo>
                      <a:pt x="14557" y="2356"/>
                    </a:lnTo>
                    <a:lnTo>
                      <a:pt x="14557" y="2356"/>
                    </a:lnTo>
                    <a:lnTo>
                      <a:pt x="15026" y="2356"/>
                    </a:lnTo>
                    <a:lnTo>
                      <a:pt x="15026" y="2356"/>
                    </a:lnTo>
                    <a:lnTo>
                      <a:pt x="15026" y="2356"/>
                    </a:lnTo>
                    <a:lnTo>
                      <a:pt x="15026" y="2356"/>
                    </a:lnTo>
                    <a:lnTo>
                      <a:pt x="15026" y="2356"/>
                    </a:lnTo>
                    <a:lnTo>
                      <a:pt x="15496" y="2356"/>
                    </a:lnTo>
                    <a:lnTo>
                      <a:pt x="15496" y="2356"/>
                    </a:lnTo>
                    <a:lnTo>
                      <a:pt x="15496" y="2356"/>
                    </a:lnTo>
                    <a:lnTo>
                      <a:pt x="15496" y="2356"/>
                    </a:lnTo>
                    <a:lnTo>
                      <a:pt x="15496" y="2356"/>
                    </a:lnTo>
                    <a:lnTo>
                      <a:pt x="15496" y="2356"/>
                    </a:lnTo>
                    <a:lnTo>
                      <a:pt x="15965" y="2356"/>
                    </a:lnTo>
                    <a:lnTo>
                      <a:pt x="15965" y="2356"/>
                    </a:lnTo>
                    <a:lnTo>
                      <a:pt x="15965" y="2356"/>
                    </a:lnTo>
                    <a:lnTo>
                      <a:pt x="15965" y="2356"/>
                    </a:lnTo>
                    <a:lnTo>
                      <a:pt x="15965" y="1964"/>
                    </a:lnTo>
                    <a:lnTo>
                      <a:pt x="15965" y="1964"/>
                    </a:lnTo>
                    <a:lnTo>
                      <a:pt x="16435" y="1964"/>
                    </a:lnTo>
                    <a:lnTo>
                      <a:pt x="16435" y="1964"/>
                    </a:lnTo>
                    <a:lnTo>
                      <a:pt x="16435" y="1964"/>
                    </a:lnTo>
                    <a:lnTo>
                      <a:pt x="16435" y="1964"/>
                    </a:lnTo>
                    <a:lnTo>
                      <a:pt x="16435" y="1964"/>
                    </a:lnTo>
                    <a:lnTo>
                      <a:pt x="16904" y="1964"/>
                    </a:lnTo>
                    <a:lnTo>
                      <a:pt x="16904" y="1964"/>
                    </a:lnTo>
                    <a:lnTo>
                      <a:pt x="16904" y="1964"/>
                    </a:lnTo>
                    <a:lnTo>
                      <a:pt x="16904" y="1964"/>
                    </a:lnTo>
                    <a:lnTo>
                      <a:pt x="16904" y="1964"/>
                    </a:lnTo>
                    <a:lnTo>
                      <a:pt x="16904" y="1964"/>
                    </a:lnTo>
                    <a:lnTo>
                      <a:pt x="17374" y="1964"/>
                    </a:lnTo>
                    <a:lnTo>
                      <a:pt x="17374" y="1964"/>
                    </a:lnTo>
                    <a:lnTo>
                      <a:pt x="17374" y="1571"/>
                    </a:lnTo>
                    <a:lnTo>
                      <a:pt x="17374" y="1571"/>
                    </a:lnTo>
                    <a:lnTo>
                      <a:pt x="17374" y="1571"/>
                    </a:lnTo>
                    <a:lnTo>
                      <a:pt x="17374" y="1571"/>
                    </a:lnTo>
                    <a:lnTo>
                      <a:pt x="17843" y="1571"/>
                    </a:lnTo>
                    <a:lnTo>
                      <a:pt x="17843" y="1571"/>
                    </a:lnTo>
                    <a:lnTo>
                      <a:pt x="17843" y="1571"/>
                    </a:lnTo>
                    <a:lnTo>
                      <a:pt x="17843" y="1571"/>
                    </a:lnTo>
                    <a:lnTo>
                      <a:pt x="17843" y="1571"/>
                    </a:lnTo>
                    <a:lnTo>
                      <a:pt x="18313" y="1571"/>
                    </a:lnTo>
                    <a:lnTo>
                      <a:pt x="18313" y="1571"/>
                    </a:lnTo>
                    <a:lnTo>
                      <a:pt x="18313" y="1571"/>
                    </a:lnTo>
                    <a:lnTo>
                      <a:pt x="18313" y="1571"/>
                    </a:lnTo>
                    <a:lnTo>
                      <a:pt x="18313" y="1571"/>
                    </a:lnTo>
                    <a:lnTo>
                      <a:pt x="18313" y="1571"/>
                    </a:lnTo>
                    <a:lnTo>
                      <a:pt x="18783" y="1571"/>
                    </a:lnTo>
                    <a:lnTo>
                      <a:pt x="18783" y="1178"/>
                    </a:lnTo>
                    <a:lnTo>
                      <a:pt x="18783" y="1178"/>
                    </a:lnTo>
                    <a:lnTo>
                      <a:pt x="18783" y="1178"/>
                    </a:lnTo>
                    <a:lnTo>
                      <a:pt x="18783" y="1178"/>
                    </a:lnTo>
                    <a:lnTo>
                      <a:pt x="18783" y="1178"/>
                    </a:lnTo>
                    <a:lnTo>
                      <a:pt x="19252" y="1178"/>
                    </a:lnTo>
                    <a:lnTo>
                      <a:pt x="19252" y="1178"/>
                    </a:lnTo>
                    <a:lnTo>
                      <a:pt x="19252" y="1178"/>
                    </a:lnTo>
                    <a:lnTo>
                      <a:pt x="19252" y="1178"/>
                    </a:lnTo>
                    <a:lnTo>
                      <a:pt x="19252" y="1178"/>
                    </a:lnTo>
                    <a:lnTo>
                      <a:pt x="19722" y="1178"/>
                    </a:lnTo>
                    <a:lnTo>
                      <a:pt x="19722" y="1178"/>
                    </a:lnTo>
                    <a:lnTo>
                      <a:pt x="19722" y="1178"/>
                    </a:lnTo>
                    <a:lnTo>
                      <a:pt x="19722" y="785"/>
                    </a:lnTo>
                    <a:lnTo>
                      <a:pt x="19722" y="785"/>
                    </a:lnTo>
                    <a:lnTo>
                      <a:pt x="19722" y="785"/>
                    </a:lnTo>
                    <a:lnTo>
                      <a:pt x="20191" y="785"/>
                    </a:lnTo>
                    <a:lnTo>
                      <a:pt x="20191" y="785"/>
                    </a:lnTo>
                    <a:lnTo>
                      <a:pt x="20191" y="785"/>
                    </a:lnTo>
                    <a:lnTo>
                      <a:pt x="20191" y="785"/>
                    </a:lnTo>
                    <a:lnTo>
                      <a:pt x="20191" y="785"/>
                    </a:lnTo>
                    <a:lnTo>
                      <a:pt x="20191" y="785"/>
                    </a:lnTo>
                    <a:lnTo>
                      <a:pt x="20661" y="785"/>
                    </a:lnTo>
                    <a:lnTo>
                      <a:pt x="20661" y="393"/>
                    </a:lnTo>
                    <a:lnTo>
                      <a:pt x="20661" y="393"/>
                    </a:lnTo>
                    <a:lnTo>
                      <a:pt x="20661" y="393"/>
                    </a:lnTo>
                    <a:lnTo>
                      <a:pt x="20661" y="393"/>
                    </a:lnTo>
                    <a:lnTo>
                      <a:pt x="21130" y="393"/>
                    </a:lnTo>
                    <a:lnTo>
                      <a:pt x="21130" y="393"/>
                    </a:lnTo>
                    <a:lnTo>
                      <a:pt x="21130" y="393"/>
                    </a:lnTo>
                    <a:lnTo>
                      <a:pt x="21130" y="393"/>
                    </a:lnTo>
                    <a:lnTo>
                      <a:pt x="21130" y="393"/>
                    </a:lnTo>
                    <a:lnTo>
                      <a:pt x="21130" y="393"/>
                    </a:lnTo>
                    <a:lnTo>
                      <a:pt x="21600" y="393"/>
                    </a:lnTo>
                    <a:lnTo>
                      <a:pt x="21600" y="0"/>
                    </a:lnTo>
                    <a:lnTo>
                      <a:pt x="11739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59" name="Shape 5659"/>
              <p:cNvSpPr/>
              <p:nvPr/>
            </p:nvSpPr>
            <p:spPr>
              <a:xfrm>
                <a:off x="681037" y="1304925"/>
                <a:ext cx="22226" cy="730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470"/>
                    </a:lnTo>
                    <a:lnTo>
                      <a:pt x="0" y="1409"/>
                    </a:lnTo>
                    <a:lnTo>
                      <a:pt x="0" y="1878"/>
                    </a:lnTo>
                    <a:lnTo>
                      <a:pt x="0" y="2348"/>
                    </a:lnTo>
                    <a:lnTo>
                      <a:pt x="1543" y="3757"/>
                    </a:lnTo>
                    <a:lnTo>
                      <a:pt x="1543" y="5165"/>
                    </a:lnTo>
                    <a:lnTo>
                      <a:pt x="3086" y="6574"/>
                    </a:lnTo>
                    <a:lnTo>
                      <a:pt x="4629" y="7983"/>
                    </a:lnTo>
                    <a:lnTo>
                      <a:pt x="4629" y="9861"/>
                    </a:lnTo>
                    <a:lnTo>
                      <a:pt x="6171" y="11739"/>
                    </a:lnTo>
                    <a:lnTo>
                      <a:pt x="7714" y="13148"/>
                    </a:lnTo>
                    <a:lnTo>
                      <a:pt x="9257" y="14557"/>
                    </a:lnTo>
                    <a:lnTo>
                      <a:pt x="9257" y="16435"/>
                    </a:lnTo>
                    <a:lnTo>
                      <a:pt x="10800" y="17843"/>
                    </a:lnTo>
                    <a:lnTo>
                      <a:pt x="12343" y="19252"/>
                    </a:lnTo>
                    <a:lnTo>
                      <a:pt x="12343" y="20191"/>
                    </a:lnTo>
                    <a:lnTo>
                      <a:pt x="12343" y="20661"/>
                    </a:lnTo>
                    <a:lnTo>
                      <a:pt x="12343" y="21130"/>
                    </a:lnTo>
                    <a:lnTo>
                      <a:pt x="13886" y="21600"/>
                    </a:lnTo>
                    <a:lnTo>
                      <a:pt x="13886" y="21600"/>
                    </a:lnTo>
                    <a:lnTo>
                      <a:pt x="21600" y="21600"/>
                    </a:lnTo>
                    <a:lnTo>
                      <a:pt x="21600" y="21130"/>
                    </a:lnTo>
                    <a:lnTo>
                      <a:pt x="21600" y="20661"/>
                    </a:lnTo>
                    <a:lnTo>
                      <a:pt x="21600" y="20191"/>
                    </a:lnTo>
                    <a:lnTo>
                      <a:pt x="20057" y="19722"/>
                    </a:lnTo>
                    <a:lnTo>
                      <a:pt x="20057" y="18783"/>
                    </a:lnTo>
                    <a:lnTo>
                      <a:pt x="18514" y="17374"/>
                    </a:lnTo>
                    <a:lnTo>
                      <a:pt x="18514" y="15965"/>
                    </a:lnTo>
                    <a:lnTo>
                      <a:pt x="16971" y="14087"/>
                    </a:lnTo>
                    <a:lnTo>
                      <a:pt x="15429" y="12678"/>
                    </a:lnTo>
                    <a:lnTo>
                      <a:pt x="13886" y="10800"/>
                    </a:lnTo>
                    <a:lnTo>
                      <a:pt x="13886" y="9391"/>
                    </a:lnTo>
                    <a:lnTo>
                      <a:pt x="12343" y="7513"/>
                    </a:lnTo>
                    <a:lnTo>
                      <a:pt x="10800" y="6104"/>
                    </a:lnTo>
                    <a:lnTo>
                      <a:pt x="9257" y="4696"/>
                    </a:lnTo>
                    <a:lnTo>
                      <a:pt x="9257" y="3287"/>
                    </a:lnTo>
                    <a:lnTo>
                      <a:pt x="7714" y="1878"/>
                    </a:lnTo>
                    <a:lnTo>
                      <a:pt x="7714" y="1409"/>
                    </a:lnTo>
                    <a:lnTo>
                      <a:pt x="7714" y="939"/>
                    </a:lnTo>
                    <a:lnTo>
                      <a:pt x="7714" y="470"/>
                    </a:lnTo>
                    <a:lnTo>
                      <a:pt x="7714" y="0"/>
                    </a:lnTo>
                    <a:lnTo>
                      <a:pt x="77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60" name="Shape 5660"/>
              <p:cNvSpPr/>
              <p:nvPr/>
            </p:nvSpPr>
            <p:spPr>
              <a:xfrm>
                <a:off x="681037" y="1263650"/>
                <a:ext cx="17463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782" y="0"/>
                    </a:moveTo>
                    <a:lnTo>
                      <a:pt x="11782" y="0"/>
                    </a:lnTo>
                    <a:lnTo>
                      <a:pt x="11782" y="0"/>
                    </a:lnTo>
                    <a:lnTo>
                      <a:pt x="9818" y="831"/>
                    </a:lnTo>
                    <a:lnTo>
                      <a:pt x="9818" y="1662"/>
                    </a:lnTo>
                    <a:lnTo>
                      <a:pt x="7855" y="2492"/>
                    </a:lnTo>
                    <a:lnTo>
                      <a:pt x="7855" y="2492"/>
                    </a:lnTo>
                    <a:lnTo>
                      <a:pt x="7855" y="3323"/>
                    </a:lnTo>
                    <a:lnTo>
                      <a:pt x="5891" y="4154"/>
                    </a:lnTo>
                    <a:lnTo>
                      <a:pt x="5891" y="4985"/>
                    </a:lnTo>
                    <a:lnTo>
                      <a:pt x="5891" y="4985"/>
                    </a:lnTo>
                    <a:lnTo>
                      <a:pt x="3927" y="5815"/>
                    </a:lnTo>
                    <a:lnTo>
                      <a:pt x="3927" y="6646"/>
                    </a:lnTo>
                    <a:lnTo>
                      <a:pt x="3927" y="7477"/>
                    </a:lnTo>
                    <a:lnTo>
                      <a:pt x="1964" y="9138"/>
                    </a:lnTo>
                    <a:lnTo>
                      <a:pt x="1964" y="9969"/>
                    </a:lnTo>
                    <a:lnTo>
                      <a:pt x="0" y="11631"/>
                    </a:lnTo>
                    <a:lnTo>
                      <a:pt x="0" y="13292"/>
                    </a:lnTo>
                    <a:lnTo>
                      <a:pt x="0" y="14954"/>
                    </a:lnTo>
                    <a:lnTo>
                      <a:pt x="0" y="15785"/>
                    </a:lnTo>
                    <a:lnTo>
                      <a:pt x="0" y="17446"/>
                    </a:lnTo>
                    <a:lnTo>
                      <a:pt x="0" y="19108"/>
                    </a:lnTo>
                    <a:lnTo>
                      <a:pt x="0" y="20769"/>
                    </a:lnTo>
                    <a:lnTo>
                      <a:pt x="0" y="21600"/>
                    </a:lnTo>
                    <a:lnTo>
                      <a:pt x="9818" y="21600"/>
                    </a:lnTo>
                    <a:lnTo>
                      <a:pt x="9818" y="20769"/>
                    </a:lnTo>
                    <a:lnTo>
                      <a:pt x="9818" y="19108"/>
                    </a:lnTo>
                    <a:lnTo>
                      <a:pt x="9818" y="17446"/>
                    </a:lnTo>
                    <a:lnTo>
                      <a:pt x="9818" y="16615"/>
                    </a:lnTo>
                    <a:lnTo>
                      <a:pt x="9818" y="14954"/>
                    </a:lnTo>
                    <a:lnTo>
                      <a:pt x="9818" y="14123"/>
                    </a:lnTo>
                    <a:lnTo>
                      <a:pt x="11782" y="12462"/>
                    </a:lnTo>
                    <a:lnTo>
                      <a:pt x="11782" y="11631"/>
                    </a:lnTo>
                    <a:lnTo>
                      <a:pt x="11782" y="9969"/>
                    </a:lnTo>
                    <a:lnTo>
                      <a:pt x="13745" y="8308"/>
                    </a:lnTo>
                    <a:lnTo>
                      <a:pt x="13745" y="8308"/>
                    </a:lnTo>
                    <a:lnTo>
                      <a:pt x="13745" y="7477"/>
                    </a:lnTo>
                    <a:lnTo>
                      <a:pt x="15709" y="7477"/>
                    </a:lnTo>
                    <a:lnTo>
                      <a:pt x="15709" y="6646"/>
                    </a:lnTo>
                    <a:lnTo>
                      <a:pt x="15709" y="5815"/>
                    </a:lnTo>
                    <a:lnTo>
                      <a:pt x="15709" y="4985"/>
                    </a:lnTo>
                    <a:lnTo>
                      <a:pt x="17673" y="4985"/>
                    </a:lnTo>
                    <a:lnTo>
                      <a:pt x="17673" y="4154"/>
                    </a:lnTo>
                    <a:lnTo>
                      <a:pt x="17673" y="3323"/>
                    </a:lnTo>
                    <a:lnTo>
                      <a:pt x="19636" y="3323"/>
                    </a:lnTo>
                    <a:lnTo>
                      <a:pt x="19636" y="2492"/>
                    </a:lnTo>
                    <a:lnTo>
                      <a:pt x="21600" y="2492"/>
                    </a:lnTo>
                    <a:lnTo>
                      <a:pt x="21600" y="2492"/>
                    </a:lnTo>
                    <a:lnTo>
                      <a:pt x="1178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61" name="Shape 5661"/>
              <p:cNvSpPr/>
              <p:nvPr/>
            </p:nvSpPr>
            <p:spPr>
              <a:xfrm>
                <a:off x="690562" y="1227137"/>
                <a:ext cx="23813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0"/>
                    </a:moveTo>
                    <a:lnTo>
                      <a:pt x="12960" y="0"/>
                    </a:lnTo>
                    <a:lnTo>
                      <a:pt x="12960" y="831"/>
                    </a:lnTo>
                    <a:lnTo>
                      <a:pt x="12960" y="831"/>
                    </a:lnTo>
                    <a:lnTo>
                      <a:pt x="12960" y="1662"/>
                    </a:lnTo>
                    <a:lnTo>
                      <a:pt x="12960" y="2492"/>
                    </a:lnTo>
                    <a:lnTo>
                      <a:pt x="12960" y="3323"/>
                    </a:lnTo>
                    <a:lnTo>
                      <a:pt x="12960" y="3323"/>
                    </a:lnTo>
                    <a:lnTo>
                      <a:pt x="12960" y="4154"/>
                    </a:lnTo>
                    <a:lnTo>
                      <a:pt x="12960" y="4985"/>
                    </a:lnTo>
                    <a:lnTo>
                      <a:pt x="12960" y="4985"/>
                    </a:lnTo>
                    <a:lnTo>
                      <a:pt x="11520" y="5815"/>
                    </a:lnTo>
                    <a:lnTo>
                      <a:pt x="11520" y="6646"/>
                    </a:lnTo>
                    <a:lnTo>
                      <a:pt x="11520" y="7477"/>
                    </a:lnTo>
                    <a:lnTo>
                      <a:pt x="10080" y="8308"/>
                    </a:lnTo>
                    <a:lnTo>
                      <a:pt x="10080" y="9138"/>
                    </a:lnTo>
                    <a:lnTo>
                      <a:pt x="8640" y="10800"/>
                    </a:lnTo>
                    <a:lnTo>
                      <a:pt x="7200" y="11631"/>
                    </a:lnTo>
                    <a:lnTo>
                      <a:pt x="7200" y="13292"/>
                    </a:lnTo>
                    <a:lnTo>
                      <a:pt x="5760" y="14123"/>
                    </a:lnTo>
                    <a:lnTo>
                      <a:pt x="4320" y="15785"/>
                    </a:lnTo>
                    <a:lnTo>
                      <a:pt x="2880" y="16615"/>
                    </a:lnTo>
                    <a:lnTo>
                      <a:pt x="1440" y="17446"/>
                    </a:lnTo>
                    <a:lnTo>
                      <a:pt x="0" y="19108"/>
                    </a:lnTo>
                    <a:lnTo>
                      <a:pt x="7200" y="21600"/>
                    </a:lnTo>
                    <a:lnTo>
                      <a:pt x="7200" y="19938"/>
                    </a:lnTo>
                    <a:lnTo>
                      <a:pt x="8640" y="19108"/>
                    </a:lnTo>
                    <a:lnTo>
                      <a:pt x="10080" y="17446"/>
                    </a:lnTo>
                    <a:lnTo>
                      <a:pt x="11520" y="16615"/>
                    </a:lnTo>
                    <a:lnTo>
                      <a:pt x="12960" y="14954"/>
                    </a:lnTo>
                    <a:lnTo>
                      <a:pt x="14400" y="14123"/>
                    </a:lnTo>
                    <a:lnTo>
                      <a:pt x="15840" y="12462"/>
                    </a:lnTo>
                    <a:lnTo>
                      <a:pt x="17280" y="11631"/>
                    </a:lnTo>
                    <a:lnTo>
                      <a:pt x="17280" y="9969"/>
                    </a:lnTo>
                    <a:lnTo>
                      <a:pt x="18720" y="8308"/>
                    </a:lnTo>
                    <a:lnTo>
                      <a:pt x="18720" y="7477"/>
                    </a:lnTo>
                    <a:lnTo>
                      <a:pt x="20160" y="7477"/>
                    </a:lnTo>
                    <a:lnTo>
                      <a:pt x="20160" y="6646"/>
                    </a:lnTo>
                    <a:lnTo>
                      <a:pt x="20160" y="5815"/>
                    </a:lnTo>
                    <a:lnTo>
                      <a:pt x="20160" y="4985"/>
                    </a:lnTo>
                    <a:lnTo>
                      <a:pt x="20160" y="4154"/>
                    </a:lnTo>
                    <a:lnTo>
                      <a:pt x="21600" y="3323"/>
                    </a:lnTo>
                    <a:lnTo>
                      <a:pt x="21600" y="2492"/>
                    </a:lnTo>
                    <a:lnTo>
                      <a:pt x="21600" y="2492"/>
                    </a:lnTo>
                    <a:lnTo>
                      <a:pt x="21600" y="1662"/>
                    </a:lnTo>
                    <a:lnTo>
                      <a:pt x="21600" y="831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296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62" name="Shape 5662"/>
              <p:cNvSpPr/>
              <p:nvPr/>
            </p:nvSpPr>
            <p:spPr>
              <a:xfrm>
                <a:off x="688975" y="1189037"/>
                <a:ext cx="25400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600"/>
                    </a:moveTo>
                    <a:lnTo>
                      <a:pt x="0" y="3600"/>
                    </a:lnTo>
                    <a:lnTo>
                      <a:pt x="1350" y="4500"/>
                    </a:lnTo>
                    <a:lnTo>
                      <a:pt x="2700" y="4500"/>
                    </a:lnTo>
                    <a:lnTo>
                      <a:pt x="4050" y="5400"/>
                    </a:lnTo>
                    <a:lnTo>
                      <a:pt x="4050" y="6300"/>
                    </a:lnTo>
                    <a:lnTo>
                      <a:pt x="5400" y="6300"/>
                    </a:lnTo>
                    <a:lnTo>
                      <a:pt x="5400" y="7200"/>
                    </a:lnTo>
                    <a:lnTo>
                      <a:pt x="6750" y="8100"/>
                    </a:lnTo>
                    <a:lnTo>
                      <a:pt x="8100" y="8100"/>
                    </a:lnTo>
                    <a:lnTo>
                      <a:pt x="8100" y="9000"/>
                    </a:lnTo>
                    <a:lnTo>
                      <a:pt x="8100" y="9000"/>
                    </a:lnTo>
                    <a:lnTo>
                      <a:pt x="9450" y="9900"/>
                    </a:lnTo>
                    <a:lnTo>
                      <a:pt x="9450" y="10800"/>
                    </a:lnTo>
                    <a:lnTo>
                      <a:pt x="10800" y="10800"/>
                    </a:lnTo>
                    <a:lnTo>
                      <a:pt x="10800" y="11700"/>
                    </a:lnTo>
                    <a:lnTo>
                      <a:pt x="10800" y="11700"/>
                    </a:lnTo>
                    <a:lnTo>
                      <a:pt x="12150" y="12600"/>
                    </a:lnTo>
                    <a:lnTo>
                      <a:pt x="12150" y="13500"/>
                    </a:lnTo>
                    <a:lnTo>
                      <a:pt x="12150" y="13500"/>
                    </a:lnTo>
                    <a:lnTo>
                      <a:pt x="12150" y="14400"/>
                    </a:lnTo>
                    <a:lnTo>
                      <a:pt x="12150" y="14400"/>
                    </a:lnTo>
                    <a:lnTo>
                      <a:pt x="13500" y="15300"/>
                    </a:lnTo>
                    <a:lnTo>
                      <a:pt x="13500" y="16200"/>
                    </a:lnTo>
                    <a:lnTo>
                      <a:pt x="13500" y="16200"/>
                    </a:lnTo>
                    <a:lnTo>
                      <a:pt x="13500" y="17100"/>
                    </a:lnTo>
                    <a:lnTo>
                      <a:pt x="13500" y="18000"/>
                    </a:lnTo>
                    <a:lnTo>
                      <a:pt x="13500" y="19800"/>
                    </a:lnTo>
                    <a:lnTo>
                      <a:pt x="13500" y="20700"/>
                    </a:lnTo>
                    <a:lnTo>
                      <a:pt x="13500" y="21600"/>
                    </a:lnTo>
                    <a:lnTo>
                      <a:pt x="21600" y="21600"/>
                    </a:lnTo>
                    <a:lnTo>
                      <a:pt x="21600" y="19800"/>
                    </a:lnTo>
                    <a:lnTo>
                      <a:pt x="21600" y="18900"/>
                    </a:lnTo>
                    <a:lnTo>
                      <a:pt x="20250" y="17100"/>
                    </a:lnTo>
                    <a:lnTo>
                      <a:pt x="20250" y="16200"/>
                    </a:lnTo>
                    <a:lnTo>
                      <a:pt x="20250" y="15300"/>
                    </a:lnTo>
                    <a:lnTo>
                      <a:pt x="20250" y="14400"/>
                    </a:lnTo>
                    <a:lnTo>
                      <a:pt x="20250" y="14400"/>
                    </a:lnTo>
                    <a:lnTo>
                      <a:pt x="20250" y="13500"/>
                    </a:lnTo>
                    <a:lnTo>
                      <a:pt x="18900" y="12600"/>
                    </a:lnTo>
                    <a:lnTo>
                      <a:pt x="18900" y="11700"/>
                    </a:lnTo>
                    <a:lnTo>
                      <a:pt x="18900" y="11700"/>
                    </a:lnTo>
                    <a:lnTo>
                      <a:pt x="17550" y="10800"/>
                    </a:lnTo>
                    <a:lnTo>
                      <a:pt x="17550" y="9900"/>
                    </a:lnTo>
                    <a:lnTo>
                      <a:pt x="17550" y="9000"/>
                    </a:lnTo>
                    <a:lnTo>
                      <a:pt x="16200" y="9000"/>
                    </a:lnTo>
                    <a:lnTo>
                      <a:pt x="16200" y="8100"/>
                    </a:lnTo>
                    <a:lnTo>
                      <a:pt x="14850" y="7200"/>
                    </a:lnTo>
                    <a:lnTo>
                      <a:pt x="14850" y="6300"/>
                    </a:lnTo>
                    <a:lnTo>
                      <a:pt x="13500" y="6300"/>
                    </a:lnTo>
                    <a:lnTo>
                      <a:pt x="13500" y="5400"/>
                    </a:lnTo>
                    <a:lnTo>
                      <a:pt x="12150" y="4500"/>
                    </a:lnTo>
                    <a:lnTo>
                      <a:pt x="10800" y="3600"/>
                    </a:lnTo>
                    <a:lnTo>
                      <a:pt x="10800" y="3600"/>
                    </a:lnTo>
                    <a:lnTo>
                      <a:pt x="9450" y="2700"/>
                    </a:lnTo>
                    <a:lnTo>
                      <a:pt x="8100" y="1800"/>
                    </a:lnTo>
                    <a:lnTo>
                      <a:pt x="6750" y="900"/>
                    </a:lnTo>
                    <a:lnTo>
                      <a:pt x="5400" y="90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0" y="3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63" name="Shape 5663"/>
              <p:cNvSpPr/>
              <p:nvPr/>
            </p:nvSpPr>
            <p:spPr>
              <a:xfrm>
                <a:off x="657225" y="1155700"/>
                <a:ext cx="365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864"/>
                    </a:moveTo>
                    <a:lnTo>
                      <a:pt x="0" y="864"/>
                    </a:lnTo>
                    <a:lnTo>
                      <a:pt x="0" y="1728"/>
                    </a:lnTo>
                    <a:lnTo>
                      <a:pt x="0" y="2592"/>
                    </a:lnTo>
                    <a:lnTo>
                      <a:pt x="0" y="3456"/>
                    </a:lnTo>
                    <a:lnTo>
                      <a:pt x="0" y="4320"/>
                    </a:lnTo>
                    <a:lnTo>
                      <a:pt x="939" y="4320"/>
                    </a:lnTo>
                    <a:lnTo>
                      <a:pt x="939" y="6048"/>
                    </a:lnTo>
                    <a:lnTo>
                      <a:pt x="939" y="6048"/>
                    </a:lnTo>
                    <a:lnTo>
                      <a:pt x="1878" y="6912"/>
                    </a:lnTo>
                    <a:lnTo>
                      <a:pt x="2817" y="7776"/>
                    </a:lnTo>
                    <a:lnTo>
                      <a:pt x="2817" y="8640"/>
                    </a:lnTo>
                    <a:lnTo>
                      <a:pt x="3757" y="9504"/>
                    </a:lnTo>
                    <a:lnTo>
                      <a:pt x="3757" y="9504"/>
                    </a:lnTo>
                    <a:lnTo>
                      <a:pt x="4696" y="10368"/>
                    </a:lnTo>
                    <a:lnTo>
                      <a:pt x="4696" y="11232"/>
                    </a:lnTo>
                    <a:lnTo>
                      <a:pt x="5635" y="12096"/>
                    </a:lnTo>
                    <a:lnTo>
                      <a:pt x="6574" y="12096"/>
                    </a:lnTo>
                    <a:lnTo>
                      <a:pt x="6574" y="12960"/>
                    </a:lnTo>
                    <a:lnTo>
                      <a:pt x="7513" y="13824"/>
                    </a:lnTo>
                    <a:lnTo>
                      <a:pt x="8452" y="13824"/>
                    </a:lnTo>
                    <a:lnTo>
                      <a:pt x="9391" y="14688"/>
                    </a:lnTo>
                    <a:lnTo>
                      <a:pt x="11270" y="15552"/>
                    </a:lnTo>
                    <a:lnTo>
                      <a:pt x="12209" y="17280"/>
                    </a:lnTo>
                    <a:lnTo>
                      <a:pt x="15965" y="19008"/>
                    </a:lnTo>
                    <a:lnTo>
                      <a:pt x="18783" y="21600"/>
                    </a:lnTo>
                    <a:lnTo>
                      <a:pt x="21600" y="18144"/>
                    </a:lnTo>
                    <a:lnTo>
                      <a:pt x="18783" y="15552"/>
                    </a:lnTo>
                    <a:lnTo>
                      <a:pt x="15965" y="13824"/>
                    </a:lnTo>
                    <a:lnTo>
                      <a:pt x="14087" y="12096"/>
                    </a:lnTo>
                    <a:lnTo>
                      <a:pt x="12209" y="11232"/>
                    </a:lnTo>
                    <a:lnTo>
                      <a:pt x="12209" y="10368"/>
                    </a:lnTo>
                    <a:lnTo>
                      <a:pt x="11270" y="10368"/>
                    </a:lnTo>
                    <a:lnTo>
                      <a:pt x="10330" y="9504"/>
                    </a:lnTo>
                    <a:lnTo>
                      <a:pt x="9391" y="9504"/>
                    </a:lnTo>
                    <a:lnTo>
                      <a:pt x="9391" y="8640"/>
                    </a:lnTo>
                    <a:lnTo>
                      <a:pt x="8452" y="7776"/>
                    </a:lnTo>
                    <a:lnTo>
                      <a:pt x="8452" y="7776"/>
                    </a:lnTo>
                    <a:lnTo>
                      <a:pt x="7513" y="6912"/>
                    </a:lnTo>
                    <a:lnTo>
                      <a:pt x="7513" y="6912"/>
                    </a:lnTo>
                    <a:lnTo>
                      <a:pt x="6574" y="6048"/>
                    </a:lnTo>
                    <a:lnTo>
                      <a:pt x="6574" y="5184"/>
                    </a:lnTo>
                    <a:lnTo>
                      <a:pt x="6574" y="5184"/>
                    </a:lnTo>
                    <a:lnTo>
                      <a:pt x="5635" y="4320"/>
                    </a:lnTo>
                    <a:lnTo>
                      <a:pt x="5635" y="3456"/>
                    </a:lnTo>
                    <a:lnTo>
                      <a:pt x="5635" y="3456"/>
                    </a:lnTo>
                    <a:lnTo>
                      <a:pt x="5635" y="2592"/>
                    </a:lnTo>
                    <a:lnTo>
                      <a:pt x="5635" y="1728"/>
                    </a:lnTo>
                    <a:lnTo>
                      <a:pt x="4696" y="1728"/>
                    </a:lnTo>
                    <a:lnTo>
                      <a:pt x="4696" y="864"/>
                    </a:lnTo>
                    <a:lnTo>
                      <a:pt x="4696" y="0"/>
                    </a:lnTo>
                    <a:lnTo>
                      <a:pt x="4696" y="0"/>
                    </a:lnTo>
                    <a:lnTo>
                      <a:pt x="0" y="86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64" name="Shape 5664"/>
              <p:cNvSpPr/>
              <p:nvPr/>
            </p:nvSpPr>
            <p:spPr>
              <a:xfrm>
                <a:off x="657225" y="1116012"/>
                <a:ext cx="34925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673" y="0"/>
                    </a:moveTo>
                    <a:lnTo>
                      <a:pt x="17673" y="0"/>
                    </a:lnTo>
                    <a:lnTo>
                      <a:pt x="14727" y="2492"/>
                    </a:lnTo>
                    <a:lnTo>
                      <a:pt x="11782" y="4154"/>
                    </a:lnTo>
                    <a:lnTo>
                      <a:pt x="10800" y="5815"/>
                    </a:lnTo>
                    <a:lnTo>
                      <a:pt x="8836" y="6646"/>
                    </a:lnTo>
                    <a:lnTo>
                      <a:pt x="8836" y="7477"/>
                    </a:lnTo>
                    <a:lnTo>
                      <a:pt x="7855" y="7477"/>
                    </a:lnTo>
                    <a:lnTo>
                      <a:pt x="6873" y="8308"/>
                    </a:lnTo>
                    <a:lnTo>
                      <a:pt x="5891" y="9138"/>
                    </a:lnTo>
                    <a:lnTo>
                      <a:pt x="5891" y="9969"/>
                    </a:lnTo>
                    <a:lnTo>
                      <a:pt x="4909" y="9969"/>
                    </a:lnTo>
                    <a:lnTo>
                      <a:pt x="3927" y="10800"/>
                    </a:lnTo>
                    <a:lnTo>
                      <a:pt x="3927" y="11631"/>
                    </a:lnTo>
                    <a:lnTo>
                      <a:pt x="2945" y="12462"/>
                    </a:lnTo>
                    <a:lnTo>
                      <a:pt x="2945" y="13292"/>
                    </a:lnTo>
                    <a:lnTo>
                      <a:pt x="1964" y="14123"/>
                    </a:lnTo>
                    <a:lnTo>
                      <a:pt x="1964" y="14123"/>
                    </a:lnTo>
                    <a:lnTo>
                      <a:pt x="982" y="14954"/>
                    </a:lnTo>
                    <a:lnTo>
                      <a:pt x="982" y="15785"/>
                    </a:lnTo>
                    <a:lnTo>
                      <a:pt x="982" y="16615"/>
                    </a:lnTo>
                    <a:lnTo>
                      <a:pt x="0" y="17446"/>
                    </a:lnTo>
                    <a:lnTo>
                      <a:pt x="0" y="18277"/>
                    </a:lnTo>
                    <a:lnTo>
                      <a:pt x="0" y="19108"/>
                    </a:lnTo>
                    <a:lnTo>
                      <a:pt x="0" y="19938"/>
                    </a:lnTo>
                    <a:lnTo>
                      <a:pt x="0" y="21600"/>
                    </a:lnTo>
                    <a:lnTo>
                      <a:pt x="4909" y="20769"/>
                    </a:lnTo>
                    <a:lnTo>
                      <a:pt x="4909" y="19938"/>
                    </a:lnTo>
                    <a:lnTo>
                      <a:pt x="4909" y="19938"/>
                    </a:lnTo>
                    <a:lnTo>
                      <a:pt x="4909" y="19108"/>
                    </a:lnTo>
                    <a:lnTo>
                      <a:pt x="5891" y="19108"/>
                    </a:lnTo>
                    <a:lnTo>
                      <a:pt x="5891" y="18277"/>
                    </a:lnTo>
                    <a:lnTo>
                      <a:pt x="5891" y="17446"/>
                    </a:lnTo>
                    <a:lnTo>
                      <a:pt x="5891" y="16615"/>
                    </a:lnTo>
                    <a:lnTo>
                      <a:pt x="5891" y="16615"/>
                    </a:lnTo>
                    <a:lnTo>
                      <a:pt x="6873" y="15785"/>
                    </a:lnTo>
                    <a:lnTo>
                      <a:pt x="6873" y="14954"/>
                    </a:lnTo>
                    <a:lnTo>
                      <a:pt x="7855" y="14954"/>
                    </a:lnTo>
                    <a:lnTo>
                      <a:pt x="7855" y="14123"/>
                    </a:lnTo>
                    <a:lnTo>
                      <a:pt x="8836" y="14123"/>
                    </a:lnTo>
                    <a:lnTo>
                      <a:pt x="8836" y="13292"/>
                    </a:lnTo>
                    <a:lnTo>
                      <a:pt x="9818" y="12462"/>
                    </a:lnTo>
                    <a:lnTo>
                      <a:pt x="9818" y="12462"/>
                    </a:lnTo>
                    <a:lnTo>
                      <a:pt x="10800" y="11631"/>
                    </a:lnTo>
                    <a:lnTo>
                      <a:pt x="11782" y="10800"/>
                    </a:lnTo>
                    <a:lnTo>
                      <a:pt x="11782" y="10800"/>
                    </a:lnTo>
                    <a:lnTo>
                      <a:pt x="12764" y="9969"/>
                    </a:lnTo>
                    <a:lnTo>
                      <a:pt x="13745" y="9138"/>
                    </a:lnTo>
                    <a:lnTo>
                      <a:pt x="15709" y="7477"/>
                    </a:lnTo>
                    <a:lnTo>
                      <a:pt x="18655" y="5815"/>
                    </a:lnTo>
                    <a:lnTo>
                      <a:pt x="21600" y="3323"/>
                    </a:lnTo>
                    <a:lnTo>
                      <a:pt x="21600" y="3323"/>
                    </a:lnTo>
                    <a:lnTo>
                      <a:pt x="1767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65" name="Shape 5665"/>
              <p:cNvSpPr/>
              <p:nvPr/>
            </p:nvSpPr>
            <p:spPr>
              <a:xfrm>
                <a:off x="685800" y="1082675"/>
                <a:ext cx="365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965" y="0"/>
                    </a:moveTo>
                    <a:lnTo>
                      <a:pt x="15965" y="0"/>
                    </a:lnTo>
                    <a:lnTo>
                      <a:pt x="15965" y="864"/>
                    </a:lnTo>
                    <a:lnTo>
                      <a:pt x="15965" y="864"/>
                    </a:lnTo>
                    <a:lnTo>
                      <a:pt x="15965" y="1728"/>
                    </a:lnTo>
                    <a:lnTo>
                      <a:pt x="15965" y="2592"/>
                    </a:lnTo>
                    <a:lnTo>
                      <a:pt x="15965" y="2592"/>
                    </a:lnTo>
                    <a:lnTo>
                      <a:pt x="15965" y="3456"/>
                    </a:lnTo>
                    <a:lnTo>
                      <a:pt x="15965" y="4320"/>
                    </a:lnTo>
                    <a:lnTo>
                      <a:pt x="15026" y="4320"/>
                    </a:lnTo>
                    <a:lnTo>
                      <a:pt x="15026" y="5184"/>
                    </a:lnTo>
                    <a:lnTo>
                      <a:pt x="14087" y="6048"/>
                    </a:lnTo>
                    <a:lnTo>
                      <a:pt x="14087" y="6048"/>
                    </a:lnTo>
                    <a:lnTo>
                      <a:pt x="14087" y="6912"/>
                    </a:lnTo>
                    <a:lnTo>
                      <a:pt x="13148" y="7776"/>
                    </a:lnTo>
                    <a:lnTo>
                      <a:pt x="13148" y="7776"/>
                    </a:lnTo>
                    <a:lnTo>
                      <a:pt x="12209" y="8640"/>
                    </a:lnTo>
                    <a:lnTo>
                      <a:pt x="11270" y="8640"/>
                    </a:lnTo>
                    <a:lnTo>
                      <a:pt x="11270" y="9504"/>
                    </a:lnTo>
                    <a:lnTo>
                      <a:pt x="10330" y="10368"/>
                    </a:lnTo>
                    <a:lnTo>
                      <a:pt x="9391" y="11232"/>
                    </a:lnTo>
                    <a:lnTo>
                      <a:pt x="9391" y="11232"/>
                    </a:lnTo>
                    <a:lnTo>
                      <a:pt x="7513" y="12960"/>
                    </a:lnTo>
                    <a:lnTo>
                      <a:pt x="6574" y="13824"/>
                    </a:lnTo>
                    <a:lnTo>
                      <a:pt x="3757" y="15552"/>
                    </a:lnTo>
                    <a:lnTo>
                      <a:pt x="0" y="18144"/>
                    </a:lnTo>
                    <a:lnTo>
                      <a:pt x="3757" y="21600"/>
                    </a:lnTo>
                    <a:lnTo>
                      <a:pt x="6574" y="19008"/>
                    </a:lnTo>
                    <a:lnTo>
                      <a:pt x="9391" y="17280"/>
                    </a:lnTo>
                    <a:lnTo>
                      <a:pt x="11270" y="16416"/>
                    </a:lnTo>
                    <a:lnTo>
                      <a:pt x="12209" y="14688"/>
                    </a:lnTo>
                    <a:lnTo>
                      <a:pt x="13148" y="13824"/>
                    </a:lnTo>
                    <a:lnTo>
                      <a:pt x="14087" y="13824"/>
                    </a:lnTo>
                    <a:lnTo>
                      <a:pt x="14087" y="12960"/>
                    </a:lnTo>
                    <a:lnTo>
                      <a:pt x="15026" y="12096"/>
                    </a:lnTo>
                    <a:lnTo>
                      <a:pt x="15965" y="11232"/>
                    </a:lnTo>
                    <a:lnTo>
                      <a:pt x="16904" y="11232"/>
                    </a:lnTo>
                    <a:lnTo>
                      <a:pt x="16904" y="10368"/>
                    </a:lnTo>
                    <a:lnTo>
                      <a:pt x="17843" y="9504"/>
                    </a:lnTo>
                    <a:lnTo>
                      <a:pt x="17843" y="8640"/>
                    </a:lnTo>
                    <a:lnTo>
                      <a:pt x="18783" y="7776"/>
                    </a:lnTo>
                    <a:lnTo>
                      <a:pt x="18783" y="7776"/>
                    </a:lnTo>
                    <a:lnTo>
                      <a:pt x="19722" y="6912"/>
                    </a:lnTo>
                    <a:lnTo>
                      <a:pt x="19722" y="6048"/>
                    </a:lnTo>
                    <a:lnTo>
                      <a:pt x="20661" y="5184"/>
                    </a:lnTo>
                    <a:lnTo>
                      <a:pt x="20661" y="4320"/>
                    </a:lnTo>
                    <a:lnTo>
                      <a:pt x="20661" y="3456"/>
                    </a:lnTo>
                    <a:lnTo>
                      <a:pt x="21600" y="2592"/>
                    </a:lnTo>
                    <a:lnTo>
                      <a:pt x="21600" y="1728"/>
                    </a:lnTo>
                    <a:lnTo>
                      <a:pt x="21600" y="864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596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66" name="Shape 5666"/>
              <p:cNvSpPr/>
              <p:nvPr/>
            </p:nvSpPr>
            <p:spPr>
              <a:xfrm>
                <a:off x="685800" y="1049337"/>
                <a:ext cx="36513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5143"/>
                    </a:moveTo>
                    <a:lnTo>
                      <a:pt x="0" y="5143"/>
                    </a:lnTo>
                    <a:lnTo>
                      <a:pt x="939" y="5143"/>
                    </a:lnTo>
                    <a:lnTo>
                      <a:pt x="2817" y="7200"/>
                    </a:lnTo>
                    <a:lnTo>
                      <a:pt x="4696" y="8229"/>
                    </a:lnTo>
                    <a:lnTo>
                      <a:pt x="5635" y="8229"/>
                    </a:lnTo>
                    <a:lnTo>
                      <a:pt x="7513" y="9257"/>
                    </a:lnTo>
                    <a:lnTo>
                      <a:pt x="8452" y="10286"/>
                    </a:lnTo>
                    <a:lnTo>
                      <a:pt x="9391" y="11314"/>
                    </a:lnTo>
                    <a:lnTo>
                      <a:pt x="10330" y="11314"/>
                    </a:lnTo>
                    <a:lnTo>
                      <a:pt x="10330" y="12343"/>
                    </a:lnTo>
                    <a:lnTo>
                      <a:pt x="11270" y="12343"/>
                    </a:lnTo>
                    <a:lnTo>
                      <a:pt x="11270" y="13371"/>
                    </a:lnTo>
                    <a:lnTo>
                      <a:pt x="12209" y="13371"/>
                    </a:lnTo>
                    <a:lnTo>
                      <a:pt x="13148" y="14400"/>
                    </a:lnTo>
                    <a:lnTo>
                      <a:pt x="13148" y="14400"/>
                    </a:lnTo>
                    <a:lnTo>
                      <a:pt x="14087" y="15429"/>
                    </a:lnTo>
                    <a:lnTo>
                      <a:pt x="14087" y="15429"/>
                    </a:lnTo>
                    <a:lnTo>
                      <a:pt x="14087" y="16457"/>
                    </a:lnTo>
                    <a:lnTo>
                      <a:pt x="15026" y="16457"/>
                    </a:lnTo>
                    <a:lnTo>
                      <a:pt x="15026" y="17486"/>
                    </a:lnTo>
                    <a:lnTo>
                      <a:pt x="15965" y="17486"/>
                    </a:lnTo>
                    <a:lnTo>
                      <a:pt x="15965" y="18514"/>
                    </a:lnTo>
                    <a:lnTo>
                      <a:pt x="15965" y="19543"/>
                    </a:lnTo>
                    <a:lnTo>
                      <a:pt x="15965" y="19543"/>
                    </a:lnTo>
                    <a:lnTo>
                      <a:pt x="15965" y="20571"/>
                    </a:lnTo>
                    <a:lnTo>
                      <a:pt x="15965" y="20571"/>
                    </a:lnTo>
                    <a:lnTo>
                      <a:pt x="15965" y="21600"/>
                    </a:lnTo>
                    <a:lnTo>
                      <a:pt x="21600" y="21600"/>
                    </a:lnTo>
                    <a:lnTo>
                      <a:pt x="21600" y="20571"/>
                    </a:lnTo>
                    <a:lnTo>
                      <a:pt x="21600" y="19543"/>
                    </a:lnTo>
                    <a:lnTo>
                      <a:pt x="20661" y="18514"/>
                    </a:lnTo>
                    <a:lnTo>
                      <a:pt x="20661" y="17486"/>
                    </a:lnTo>
                    <a:lnTo>
                      <a:pt x="20661" y="16457"/>
                    </a:lnTo>
                    <a:lnTo>
                      <a:pt x="19722" y="15429"/>
                    </a:lnTo>
                    <a:lnTo>
                      <a:pt x="19722" y="14400"/>
                    </a:lnTo>
                    <a:lnTo>
                      <a:pt x="18783" y="13371"/>
                    </a:lnTo>
                    <a:lnTo>
                      <a:pt x="18783" y="13371"/>
                    </a:lnTo>
                    <a:lnTo>
                      <a:pt x="17843" y="12343"/>
                    </a:lnTo>
                    <a:lnTo>
                      <a:pt x="17843" y="11314"/>
                    </a:lnTo>
                    <a:lnTo>
                      <a:pt x="16904" y="10286"/>
                    </a:lnTo>
                    <a:lnTo>
                      <a:pt x="15965" y="10286"/>
                    </a:lnTo>
                    <a:lnTo>
                      <a:pt x="15965" y="9257"/>
                    </a:lnTo>
                    <a:lnTo>
                      <a:pt x="15026" y="9257"/>
                    </a:lnTo>
                    <a:lnTo>
                      <a:pt x="14087" y="8229"/>
                    </a:lnTo>
                    <a:lnTo>
                      <a:pt x="13148" y="7200"/>
                    </a:lnTo>
                    <a:lnTo>
                      <a:pt x="13148" y="7200"/>
                    </a:lnTo>
                    <a:lnTo>
                      <a:pt x="12209" y="6171"/>
                    </a:lnTo>
                    <a:lnTo>
                      <a:pt x="11270" y="6171"/>
                    </a:lnTo>
                    <a:lnTo>
                      <a:pt x="10330" y="5143"/>
                    </a:lnTo>
                    <a:lnTo>
                      <a:pt x="8452" y="4114"/>
                    </a:lnTo>
                    <a:lnTo>
                      <a:pt x="6574" y="3086"/>
                    </a:lnTo>
                    <a:lnTo>
                      <a:pt x="5635" y="2057"/>
                    </a:lnTo>
                    <a:lnTo>
                      <a:pt x="3757" y="1029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0" y="51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67" name="Shape 5667"/>
              <p:cNvSpPr/>
              <p:nvPr/>
            </p:nvSpPr>
            <p:spPr>
              <a:xfrm>
                <a:off x="652462" y="1017587"/>
                <a:ext cx="365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864"/>
                    </a:lnTo>
                    <a:lnTo>
                      <a:pt x="0" y="1728"/>
                    </a:lnTo>
                    <a:lnTo>
                      <a:pt x="0" y="2592"/>
                    </a:lnTo>
                    <a:lnTo>
                      <a:pt x="939" y="3456"/>
                    </a:lnTo>
                    <a:lnTo>
                      <a:pt x="939" y="4320"/>
                    </a:lnTo>
                    <a:lnTo>
                      <a:pt x="939" y="5184"/>
                    </a:lnTo>
                    <a:lnTo>
                      <a:pt x="1878" y="6048"/>
                    </a:lnTo>
                    <a:lnTo>
                      <a:pt x="1878" y="6912"/>
                    </a:lnTo>
                    <a:lnTo>
                      <a:pt x="2817" y="7776"/>
                    </a:lnTo>
                    <a:lnTo>
                      <a:pt x="2817" y="8640"/>
                    </a:lnTo>
                    <a:lnTo>
                      <a:pt x="3757" y="8640"/>
                    </a:lnTo>
                    <a:lnTo>
                      <a:pt x="3757" y="9504"/>
                    </a:lnTo>
                    <a:lnTo>
                      <a:pt x="4696" y="10368"/>
                    </a:lnTo>
                    <a:lnTo>
                      <a:pt x="5635" y="11232"/>
                    </a:lnTo>
                    <a:lnTo>
                      <a:pt x="6574" y="12096"/>
                    </a:lnTo>
                    <a:lnTo>
                      <a:pt x="6574" y="12960"/>
                    </a:lnTo>
                    <a:lnTo>
                      <a:pt x="7513" y="12960"/>
                    </a:lnTo>
                    <a:lnTo>
                      <a:pt x="8452" y="13824"/>
                    </a:lnTo>
                    <a:lnTo>
                      <a:pt x="9391" y="14688"/>
                    </a:lnTo>
                    <a:lnTo>
                      <a:pt x="9391" y="14688"/>
                    </a:lnTo>
                    <a:lnTo>
                      <a:pt x="11270" y="16416"/>
                    </a:lnTo>
                    <a:lnTo>
                      <a:pt x="13148" y="17280"/>
                    </a:lnTo>
                    <a:lnTo>
                      <a:pt x="14087" y="18144"/>
                    </a:lnTo>
                    <a:lnTo>
                      <a:pt x="15965" y="19008"/>
                    </a:lnTo>
                    <a:lnTo>
                      <a:pt x="17843" y="20736"/>
                    </a:lnTo>
                    <a:lnTo>
                      <a:pt x="19722" y="21600"/>
                    </a:lnTo>
                    <a:lnTo>
                      <a:pt x="21600" y="17280"/>
                    </a:lnTo>
                    <a:lnTo>
                      <a:pt x="20661" y="16416"/>
                    </a:lnTo>
                    <a:lnTo>
                      <a:pt x="18783" y="15552"/>
                    </a:lnTo>
                    <a:lnTo>
                      <a:pt x="17843" y="14688"/>
                    </a:lnTo>
                    <a:lnTo>
                      <a:pt x="15965" y="13824"/>
                    </a:lnTo>
                    <a:lnTo>
                      <a:pt x="14087" y="12960"/>
                    </a:lnTo>
                    <a:lnTo>
                      <a:pt x="13148" y="11232"/>
                    </a:lnTo>
                    <a:lnTo>
                      <a:pt x="12209" y="11232"/>
                    </a:lnTo>
                    <a:lnTo>
                      <a:pt x="11270" y="10368"/>
                    </a:lnTo>
                    <a:lnTo>
                      <a:pt x="11270" y="9504"/>
                    </a:lnTo>
                    <a:lnTo>
                      <a:pt x="10330" y="9504"/>
                    </a:lnTo>
                    <a:lnTo>
                      <a:pt x="9391" y="8640"/>
                    </a:lnTo>
                    <a:lnTo>
                      <a:pt x="9391" y="7776"/>
                    </a:lnTo>
                    <a:lnTo>
                      <a:pt x="8452" y="7776"/>
                    </a:lnTo>
                    <a:lnTo>
                      <a:pt x="8452" y="6912"/>
                    </a:lnTo>
                    <a:lnTo>
                      <a:pt x="7513" y="6048"/>
                    </a:lnTo>
                    <a:lnTo>
                      <a:pt x="7513" y="6048"/>
                    </a:lnTo>
                    <a:lnTo>
                      <a:pt x="6574" y="5184"/>
                    </a:lnTo>
                    <a:lnTo>
                      <a:pt x="6574" y="4320"/>
                    </a:lnTo>
                    <a:lnTo>
                      <a:pt x="6574" y="4320"/>
                    </a:lnTo>
                    <a:lnTo>
                      <a:pt x="5635" y="3456"/>
                    </a:lnTo>
                    <a:lnTo>
                      <a:pt x="5635" y="2592"/>
                    </a:lnTo>
                    <a:lnTo>
                      <a:pt x="5635" y="2592"/>
                    </a:lnTo>
                    <a:lnTo>
                      <a:pt x="5635" y="1728"/>
                    </a:lnTo>
                    <a:lnTo>
                      <a:pt x="5635" y="864"/>
                    </a:lnTo>
                    <a:lnTo>
                      <a:pt x="4696" y="0"/>
                    </a:lnTo>
                    <a:lnTo>
                      <a:pt x="4696" y="0"/>
                    </a:lnTo>
                    <a:lnTo>
                      <a:pt x="469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68" name="Shape 5668"/>
              <p:cNvSpPr/>
              <p:nvPr/>
            </p:nvSpPr>
            <p:spPr>
              <a:xfrm>
                <a:off x="652462" y="977900"/>
                <a:ext cx="34926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655" y="0"/>
                    </a:moveTo>
                    <a:lnTo>
                      <a:pt x="18655" y="0"/>
                    </a:lnTo>
                    <a:lnTo>
                      <a:pt x="15709" y="1728"/>
                    </a:lnTo>
                    <a:lnTo>
                      <a:pt x="12764" y="4320"/>
                    </a:lnTo>
                    <a:lnTo>
                      <a:pt x="10800" y="5184"/>
                    </a:lnTo>
                    <a:lnTo>
                      <a:pt x="9818" y="6912"/>
                    </a:lnTo>
                    <a:lnTo>
                      <a:pt x="8836" y="6912"/>
                    </a:lnTo>
                    <a:lnTo>
                      <a:pt x="7855" y="7776"/>
                    </a:lnTo>
                    <a:lnTo>
                      <a:pt x="6873" y="8640"/>
                    </a:lnTo>
                    <a:lnTo>
                      <a:pt x="6873" y="8640"/>
                    </a:lnTo>
                    <a:lnTo>
                      <a:pt x="5891" y="9504"/>
                    </a:lnTo>
                    <a:lnTo>
                      <a:pt x="4909" y="10368"/>
                    </a:lnTo>
                    <a:lnTo>
                      <a:pt x="4909" y="11232"/>
                    </a:lnTo>
                    <a:lnTo>
                      <a:pt x="3927" y="11232"/>
                    </a:lnTo>
                    <a:lnTo>
                      <a:pt x="2945" y="12096"/>
                    </a:lnTo>
                    <a:lnTo>
                      <a:pt x="2945" y="12960"/>
                    </a:lnTo>
                    <a:lnTo>
                      <a:pt x="1964" y="13824"/>
                    </a:lnTo>
                    <a:lnTo>
                      <a:pt x="1964" y="14688"/>
                    </a:lnTo>
                    <a:lnTo>
                      <a:pt x="982" y="15552"/>
                    </a:lnTo>
                    <a:lnTo>
                      <a:pt x="982" y="16416"/>
                    </a:lnTo>
                    <a:lnTo>
                      <a:pt x="982" y="17280"/>
                    </a:lnTo>
                    <a:lnTo>
                      <a:pt x="0" y="18144"/>
                    </a:lnTo>
                    <a:lnTo>
                      <a:pt x="0" y="19008"/>
                    </a:lnTo>
                    <a:lnTo>
                      <a:pt x="0" y="19872"/>
                    </a:lnTo>
                    <a:lnTo>
                      <a:pt x="0" y="20736"/>
                    </a:lnTo>
                    <a:lnTo>
                      <a:pt x="0" y="21600"/>
                    </a:lnTo>
                    <a:lnTo>
                      <a:pt x="4909" y="21600"/>
                    </a:lnTo>
                    <a:lnTo>
                      <a:pt x="4909" y="20736"/>
                    </a:lnTo>
                    <a:lnTo>
                      <a:pt x="4909" y="19872"/>
                    </a:lnTo>
                    <a:lnTo>
                      <a:pt x="5891" y="19872"/>
                    </a:lnTo>
                    <a:lnTo>
                      <a:pt x="5891" y="19008"/>
                    </a:lnTo>
                    <a:lnTo>
                      <a:pt x="5891" y="18144"/>
                    </a:lnTo>
                    <a:lnTo>
                      <a:pt x="5891" y="18144"/>
                    </a:lnTo>
                    <a:lnTo>
                      <a:pt x="5891" y="17280"/>
                    </a:lnTo>
                    <a:lnTo>
                      <a:pt x="6873" y="16416"/>
                    </a:lnTo>
                    <a:lnTo>
                      <a:pt x="6873" y="16416"/>
                    </a:lnTo>
                    <a:lnTo>
                      <a:pt x="6873" y="15552"/>
                    </a:lnTo>
                    <a:lnTo>
                      <a:pt x="7855" y="14688"/>
                    </a:lnTo>
                    <a:lnTo>
                      <a:pt x="7855" y="14688"/>
                    </a:lnTo>
                    <a:lnTo>
                      <a:pt x="8836" y="13824"/>
                    </a:lnTo>
                    <a:lnTo>
                      <a:pt x="8836" y="12960"/>
                    </a:lnTo>
                    <a:lnTo>
                      <a:pt x="9818" y="12960"/>
                    </a:lnTo>
                    <a:lnTo>
                      <a:pt x="9818" y="12096"/>
                    </a:lnTo>
                    <a:lnTo>
                      <a:pt x="10800" y="12096"/>
                    </a:lnTo>
                    <a:lnTo>
                      <a:pt x="11782" y="11232"/>
                    </a:lnTo>
                    <a:lnTo>
                      <a:pt x="11782" y="10368"/>
                    </a:lnTo>
                    <a:lnTo>
                      <a:pt x="12764" y="10368"/>
                    </a:lnTo>
                    <a:lnTo>
                      <a:pt x="14727" y="8640"/>
                    </a:lnTo>
                    <a:lnTo>
                      <a:pt x="15709" y="7776"/>
                    </a:lnTo>
                    <a:lnTo>
                      <a:pt x="18655" y="6048"/>
                    </a:lnTo>
                    <a:lnTo>
                      <a:pt x="21600" y="3456"/>
                    </a:lnTo>
                    <a:lnTo>
                      <a:pt x="21600" y="3456"/>
                    </a:lnTo>
                    <a:lnTo>
                      <a:pt x="1865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69" name="Shape 5669"/>
              <p:cNvSpPr/>
              <p:nvPr/>
            </p:nvSpPr>
            <p:spPr>
              <a:xfrm>
                <a:off x="682625" y="942975"/>
                <a:ext cx="34925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709" y="0"/>
                    </a:moveTo>
                    <a:lnTo>
                      <a:pt x="15709" y="0"/>
                    </a:lnTo>
                    <a:lnTo>
                      <a:pt x="15709" y="831"/>
                    </a:lnTo>
                    <a:lnTo>
                      <a:pt x="15709" y="831"/>
                    </a:lnTo>
                    <a:lnTo>
                      <a:pt x="15709" y="1662"/>
                    </a:lnTo>
                    <a:lnTo>
                      <a:pt x="15709" y="2492"/>
                    </a:lnTo>
                    <a:lnTo>
                      <a:pt x="15709" y="3323"/>
                    </a:lnTo>
                    <a:lnTo>
                      <a:pt x="15709" y="3323"/>
                    </a:lnTo>
                    <a:lnTo>
                      <a:pt x="15709" y="4154"/>
                    </a:lnTo>
                    <a:lnTo>
                      <a:pt x="14727" y="4985"/>
                    </a:lnTo>
                    <a:lnTo>
                      <a:pt x="14727" y="4985"/>
                    </a:lnTo>
                    <a:lnTo>
                      <a:pt x="13745" y="5815"/>
                    </a:lnTo>
                    <a:lnTo>
                      <a:pt x="13745" y="6646"/>
                    </a:lnTo>
                    <a:lnTo>
                      <a:pt x="12764" y="6646"/>
                    </a:lnTo>
                    <a:lnTo>
                      <a:pt x="12764" y="7477"/>
                    </a:lnTo>
                    <a:lnTo>
                      <a:pt x="12764" y="8308"/>
                    </a:lnTo>
                    <a:lnTo>
                      <a:pt x="11782" y="9138"/>
                    </a:lnTo>
                    <a:lnTo>
                      <a:pt x="10800" y="9138"/>
                    </a:lnTo>
                    <a:lnTo>
                      <a:pt x="10800" y="9969"/>
                    </a:lnTo>
                    <a:lnTo>
                      <a:pt x="9818" y="10800"/>
                    </a:lnTo>
                    <a:lnTo>
                      <a:pt x="8836" y="10800"/>
                    </a:lnTo>
                    <a:lnTo>
                      <a:pt x="8836" y="11631"/>
                    </a:lnTo>
                    <a:lnTo>
                      <a:pt x="6873" y="13292"/>
                    </a:lnTo>
                    <a:lnTo>
                      <a:pt x="5891" y="14123"/>
                    </a:lnTo>
                    <a:lnTo>
                      <a:pt x="3927" y="14954"/>
                    </a:lnTo>
                    <a:lnTo>
                      <a:pt x="2945" y="15785"/>
                    </a:lnTo>
                    <a:lnTo>
                      <a:pt x="982" y="17446"/>
                    </a:lnTo>
                    <a:lnTo>
                      <a:pt x="0" y="18277"/>
                    </a:lnTo>
                    <a:lnTo>
                      <a:pt x="2945" y="21600"/>
                    </a:lnTo>
                    <a:lnTo>
                      <a:pt x="4909" y="20769"/>
                    </a:lnTo>
                    <a:lnTo>
                      <a:pt x="5891" y="19938"/>
                    </a:lnTo>
                    <a:lnTo>
                      <a:pt x="7855" y="18277"/>
                    </a:lnTo>
                    <a:lnTo>
                      <a:pt x="8836" y="17446"/>
                    </a:lnTo>
                    <a:lnTo>
                      <a:pt x="10800" y="15785"/>
                    </a:lnTo>
                    <a:lnTo>
                      <a:pt x="11782" y="14954"/>
                    </a:lnTo>
                    <a:lnTo>
                      <a:pt x="12764" y="14123"/>
                    </a:lnTo>
                    <a:lnTo>
                      <a:pt x="13745" y="13292"/>
                    </a:lnTo>
                    <a:lnTo>
                      <a:pt x="14727" y="13292"/>
                    </a:lnTo>
                    <a:lnTo>
                      <a:pt x="14727" y="12462"/>
                    </a:lnTo>
                    <a:lnTo>
                      <a:pt x="15709" y="11631"/>
                    </a:lnTo>
                    <a:lnTo>
                      <a:pt x="16691" y="10800"/>
                    </a:lnTo>
                    <a:lnTo>
                      <a:pt x="16691" y="9969"/>
                    </a:lnTo>
                    <a:lnTo>
                      <a:pt x="17673" y="9138"/>
                    </a:lnTo>
                    <a:lnTo>
                      <a:pt x="18655" y="9138"/>
                    </a:lnTo>
                    <a:lnTo>
                      <a:pt x="18655" y="8308"/>
                    </a:lnTo>
                    <a:lnTo>
                      <a:pt x="19636" y="7477"/>
                    </a:lnTo>
                    <a:lnTo>
                      <a:pt x="19636" y="6646"/>
                    </a:lnTo>
                    <a:lnTo>
                      <a:pt x="19636" y="5815"/>
                    </a:lnTo>
                    <a:lnTo>
                      <a:pt x="20618" y="4985"/>
                    </a:lnTo>
                    <a:lnTo>
                      <a:pt x="20618" y="4154"/>
                    </a:lnTo>
                    <a:lnTo>
                      <a:pt x="20618" y="3323"/>
                    </a:lnTo>
                    <a:lnTo>
                      <a:pt x="21600" y="2492"/>
                    </a:lnTo>
                    <a:lnTo>
                      <a:pt x="21600" y="1662"/>
                    </a:lnTo>
                    <a:lnTo>
                      <a:pt x="21600" y="831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570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70" name="Shape 5670"/>
              <p:cNvSpPr/>
              <p:nvPr/>
            </p:nvSpPr>
            <p:spPr>
              <a:xfrm>
                <a:off x="679450" y="903287"/>
                <a:ext cx="38100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456"/>
                    </a:moveTo>
                    <a:lnTo>
                      <a:pt x="0" y="3456"/>
                    </a:lnTo>
                    <a:lnTo>
                      <a:pt x="2700" y="6048"/>
                    </a:lnTo>
                    <a:lnTo>
                      <a:pt x="6300" y="7776"/>
                    </a:lnTo>
                    <a:lnTo>
                      <a:pt x="7200" y="8640"/>
                    </a:lnTo>
                    <a:lnTo>
                      <a:pt x="9000" y="10368"/>
                    </a:lnTo>
                    <a:lnTo>
                      <a:pt x="9000" y="10368"/>
                    </a:lnTo>
                    <a:lnTo>
                      <a:pt x="9900" y="11232"/>
                    </a:lnTo>
                    <a:lnTo>
                      <a:pt x="10800" y="12096"/>
                    </a:lnTo>
                    <a:lnTo>
                      <a:pt x="10800" y="12096"/>
                    </a:lnTo>
                    <a:lnTo>
                      <a:pt x="11700" y="12960"/>
                    </a:lnTo>
                    <a:lnTo>
                      <a:pt x="12600" y="12960"/>
                    </a:lnTo>
                    <a:lnTo>
                      <a:pt x="12600" y="13824"/>
                    </a:lnTo>
                    <a:lnTo>
                      <a:pt x="13500" y="14688"/>
                    </a:lnTo>
                    <a:lnTo>
                      <a:pt x="13500" y="14688"/>
                    </a:lnTo>
                    <a:lnTo>
                      <a:pt x="14400" y="15552"/>
                    </a:lnTo>
                    <a:lnTo>
                      <a:pt x="14400" y="16416"/>
                    </a:lnTo>
                    <a:lnTo>
                      <a:pt x="15300" y="16416"/>
                    </a:lnTo>
                    <a:lnTo>
                      <a:pt x="15300" y="17280"/>
                    </a:lnTo>
                    <a:lnTo>
                      <a:pt x="16200" y="18144"/>
                    </a:lnTo>
                    <a:lnTo>
                      <a:pt x="16200" y="18144"/>
                    </a:lnTo>
                    <a:lnTo>
                      <a:pt x="16200" y="19008"/>
                    </a:lnTo>
                    <a:lnTo>
                      <a:pt x="16200" y="19872"/>
                    </a:lnTo>
                    <a:lnTo>
                      <a:pt x="16200" y="19872"/>
                    </a:lnTo>
                    <a:lnTo>
                      <a:pt x="16200" y="20736"/>
                    </a:lnTo>
                    <a:lnTo>
                      <a:pt x="16200" y="21600"/>
                    </a:lnTo>
                    <a:lnTo>
                      <a:pt x="21600" y="21600"/>
                    </a:lnTo>
                    <a:lnTo>
                      <a:pt x="21600" y="20736"/>
                    </a:lnTo>
                    <a:lnTo>
                      <a:pt x="21600" y="19872"/>
                    </a:lnTo>
                    <a:lnTo>
                      <a:pt x="20700" y="18144"/>
                    </a:lnTo>
                    <a:lnTo>
                      <a:pt x="20700" y="17280"/>
                    </a:lnTo>
                    <a:lnTo>
                      <a:pt x="20700" y="17280"/>
                    </a:lnTo>
                    <a:lnTo>
                      <a:pt x="19800" y="15552"/>
                    </a:lnTo>
                    <a:lnTo>
                      <a:pt x="19800" y="15552"/>
                    </a:lnTo>
                    <a:lnTo>
                      <a:pt x="18900" y="14688"/>
                    </a:lnTo>
                    <a:lnTo>
                      <a:pt x="18900" y="13824"/>
                    </a:lnTo>
                    <a:lnTo>
                      <a:pt x="18000" y="12960"/>
                    </a:lnTo>
                    <a:lnTo>
                      <a:pt x="18000" y="12096"/>
                    </a:lnTo>
                    <a:lnTo>
                      <a:pt x="17100" y="11232"/>
                    </a:lnTo>
                    <a:lnTo>
                      <a:pt x="16200" y="10368"/>
                    </a:lnTo>
                    <a:lnTo>
                      <a:pt x="16200" y="10368"/>
                    </a:lnTo>
                    <a:lnTo>
                      <a:pt x="15300" y="9504"/>
                    </a:lnTo>
                    <a:lnTo>
                      <a:pt x="14400" y="8640"/>
                    </a:lnTo>
                    <a:lnTo>
                      <a:pt x="13500" y="7776"/>
                    </a:lnTo>
                    <a:lnTo>
                      <a:pt x="13500" y="7776"/>
                    </a:lnTo>
                    <a:lnTo>
                      <a:pt x="12600" y="6912"/>
                    </a:lnTo>
                    <a:lnTo>
                      <a:pt x="11700" y="6912"/>
                    </a:lnTo>
                    <a:lnTo>
                      <a:pt x="9900" y="5184"/>
                    </a:lnTo>
                    <a:lnTo>
                      <a:pt x="9000" y="4320"/>
                    </a:lnTo>
                    <a:lnTo>
                      <a:pt x="6300" y="2592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0" y="345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71" name="Shape 5671"/>
              <p:cNvSpPr/>
              <p:nvPr/>
            </p:nvSpPr>
            <p:spPr>
              <a:xfrm>
                <a:off x="647700" y="871537"/>
                <a:ext cx="38100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900"/>
                    </a:lnTo>
                    <a:lnTo>
                      <a:pt x="0" y="1800"/>
                    </a:lnTo>
                    <a:lnTo>
                      <a:pt x="0" y="2700"/>
                    </a:lnTo>
                    <a:lnTo>
                      <a:pt x="900" y="3600"/>
                    </a:lnTo>
                    <a:lnTo>
                      <a:pt x="900" y="4500"/>
                    </a:lnTo>
                    <a:lnTo>
                      <a:pt x="900" y="5400"/>
                    </a:lnTo>
                    <a:lnTo>
                      <a:pt x="1800" y="6300"/>
                    </a:lnTo>
                    <a:lnTo>
                      <a:pt x="1800" y="7200"/>
                    </a:lnTo>
                    <a:lnTo>
                      <a:pt x="2700" y="8100"/>
                    </a:lnTo>
                    <a:lnTo>
                      <a:pt x="2700" y="9000"/>
                    </a:lnTo>
                    <a:lnTo>
                      <a:pt x="3600" y="9900"/>
                    </a:lnTo>
                    <a:lnTo>
                      <a:pt x="4500" y="9900"/>
                    </a:lnTo>
                    <a:lnTo>
                      <a:pt x="4500" y="10800"/>
                    </a:lnTo>
                    <a:lnTo>
                      <a:pt x="5400" y="11700"/>
                    </a:lnTo>
                    <a:lnTo>
                      <a:pt x="6300" y="12600"/>
                    </a:lnTo>
                    <a:lnTo>
                      <a:pt x="6300" y="12600"/>
                    </a:lnTo>
                    <a:lnTo>
                      <a:pt x="7200" y="13500"/>
                    </a:lnTo>
                    <a:lnTo>
                      <a:pt x="8100" y="14400"/>
                    </a:lnTo>
                    <a:lnTo>
                      <a:pt x="9000" y="14400"/>
                    </a:lnTo>
                    <a:lnTo>
                      <a:pt x="9900" y="15300"/>
                    </a:lnTo>
                    <a:lnTo>
                      <a:pt x="10800" y="16200"/>
                    </a:lnTo>
                    <a:lnTo>
                      <a:pt x="12600" y="18000"/>
                    </a:lnTo>
                    <a:lnTo>
                      <a:pt x="15300" y="19800"/>
                    </a:lnTo>
                    <a:lnTo>
                      <a:pt x="18000" y="21600"/>
                    </a:lnTo>
                    <a:lnTo>
                      <a:pt x="21600" y="18000"/>
                    </a:lnTo>
                    <a:lnTo>
                      <a:pt x="18000" y="16200"/>
                    </a:lnTo>
                    <a:lnTo>
                      <a:pt x="15300" y="13500"/>
                    </a:lnTo>
                    <a:lnTo>
                      <a:pt x="14400" y="12600"/>
                    </a:lnTo>
                    <a:lnTo>
                      <a:pt x="12600" y="11700"/>
                    </a:lnTo>
                    <a:lnTo>
                      <a:pt x="11700" y="10800"/>
                    </a:lnTo>
                    <a:lnTo>
                      <a:pt x="11700" y="10800"/>
                    </a:lnTo>
                    <a:lnTo>
                      <a:pt x="10800" y="9900"/>
                    </a:lnTo>
                    <a:lnTo>
                      <a:pt x="9900" y="9000"/>
                    </a:lnTo>
                    <a:lnTo>
                      <a:pt x="9900" y="9000"/>
                    </a:lnTo>
                    <a:lnTo>
                      <a:pt x="9000" y="8100"/>
                    </a:lnTo>
                    <a:lnTo>
                      <a:pt x="8100" y="7200"/>
                    </a:lnTo>
                    <a:lnTo>
                      <a:pt x="8100" y="7200"/>
                    </a:lnTo>
                    <a:lnTo>
                      <a:pt x="7200" y="6300"/>
                    </a:lnTo>
                    <a:lnTo>
                      <a:pt x="7200" y="5400"/>
                    </a:lnTo>
                    <a:lnTo>
                      <a:pt x="6300" y="5400"/>
                    </a:lnTo>
                    <a:lnTo>
                      <a:pt x="6300" y="4500"/>
                    </a:lnTo>
                    <a:lnTo>
                      <a:pt x="6300" y="4500"/>
                    </a:lnTo>
                    <a:lnTo>
                      <a:pt x="5400" y="3600"/>
                    </a:lnTo>
                    <a:lnTo>
                      <a:pt x="5400" y="2700"/>
                    </a:lnTo>
                    <a:lnTo>
                      <a:pt x="5400" y="1800"/>
                    </a:lnTo>
                    <a:lnTo>
                      <a:pt x="5400" y="1800"/>
                    </a:lnTo>
                    <a:lnTo>
                      <a:pt x="4500" y="90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72" name="Shape 5672"/>
              <p:cNvSpPr/>
              <p:nvPr/>
            </p:nvSpPr>
            <p:spPr>
              <a:xfrm>
                <a:off x="647700" y="830262"/>
                <a:ext cx="34925" cy="41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655" y="0"/>
                    </a:moveTo>
                    <a:lnTo>
                      <a:pt x="18655" y="0"/>
                    </a:lnTo>
                    <a:lnTo>
                      <a:pt x="14727" y="2492"/>
                    </a:lnTo>
                    <a:lnTo>
                      <a:pt x="11782" y="4985"/>
                    </a:lnTo>
                    <a:lnTo>
                      <a:pt x="9818" y="5815"/>
                    </a:lnTo>
                    <a:lnTo>
                      <a:pt x="8836" y="6646"/>
                    </a:lnTo>
                    <a:lnTo>
                      <a:pt x="7855" y="7477"/>
                    </a:lnTo>
                    <a:lnTo>
                      <a:pt x="6873" y="8308"/>
                    </a:lnTo>
                    <a:lnTo>
                      <a:pt x="6873" y="9138"/>
                    </a:lnTo>
                    <a:lnTo>
                      <a:pt x="5891" y="9138"/>
                    </a:lnTo>
                    <a:lnTo>
                      <a:pt x="5891" y="9969"/>
                    </a:lnTo>
                    <a:lnTo>
                      <a:pt x="4909" y="10800"/>
                    </a:lnTo>
                    <a:lnTo>
                      <a:pt x="3927" y="11631"/>
                    </a:lnTo>
                    <a:lnTo>
                      <a:pt x="3927" y="11631"/>
                    </a:lnTo>
                    <a:lnTo>
                      <a:pt x="2945" y="12462"/>
                    </a:lnTo>
                    <a:lnTo>
                      <a:pt x="2945" y="13292"/>
                    </a:lnTo>
                    <a:lnTo>
                      <a:pt x="1964" y="14123"/>
                    </a:lnTo>
                    <a:lnTo>
                      <a:pt x="1964" y="14954"/>
                    </a:lnTo>
                    <a:lnTo>
                      <a:pt x="982" y="15785"/>
                    </a:lnTo>
                    <a:lnTo>
                      <a:pt x="982" y="16615"/>
                    </a:lnTo>
                    <a:lnTo>
                      <a:pt x="982" y="17446"/>
                    </a:lnTo>
                    <a:lnTo>
                      <a:pt x="0" y="18277"/>
                    </a:lnTo>
                    <a:lnTo>
                      <a:pt x="0" y="19108"/>
                    </a:lnTo>
                    <a:lnTo>
                      <a:pt x="0" y="19938"/>
                    </a:lnTo>
                    <a:lnTo>
                      <a:pt x="0" y="20769"/>
                    </a:lnTo>
                    <a:lnTo>
                      <a:pt x="0" y="21600"/>
                    </a:lnTo>
                    <a:lnTo>
                      <a:pt x="4909" y="21600"/>
                    </a:lnTo>
                    <a:lnTo>
                      <a:pt x="4909" y="20769"/>
                    </a:lnTo>
                    <a:lnTo>
                      <a:pt x="4909" y="19938"/>
                    </a:lnTo>
                    <a:lnTo>
                      <a:pt x="4909" y="19108"/>
                    </a:lnTo>
                    <a:lnTo>
                      <a:pt x="5891" y="19108"/>
                    </a:lnTo>
                    <a:lnTo>
                      <a:pt x="5891" y="18277"/>
                    </a:lnTo>
                    <a:lnTo>
                      <a:pt x="5891" y="18277"/>
                    </a:lnTo>
                    <a:lnTo>
                      <a:pt x="5891" y="17446"/>
                    </a:lnTo>
                    <a:lnTo>
                      <a:pt x="5891" y="16615"/>
                    </a:lnTo>
                    <a:lnTo>
                      <a:pt x="6873" y="15785"/>
                    </a:lnTo>
                    <a:lnTo>
                      <a:pt x="6873" y="15785"/>
                    </a:lnTo>
                    <a:lnTo>
                      <a:pt x="6873" y="14954"/>
                    </a:lnTo>
                    <a:lnTo>
                      <a:pt x="7855" y="14123"/>
                    </a:lnTo>
                    <a:lnTo>
                      <a:pt x="8836" y="14123"/>
                    </a:lnTo>
                    <a:lnTo>
                      <a:pt x="8836" y="13292"/>
                    </a:lnTo>
                    <a:lnTo>
                      <a:pt x="8836" y="13292"/>
                    </a:lnTo>
                    <a:lnTo>
                      <a:pt x="9818" y="12462"/>
                    </a:lnTo>
                    <a:lnTo>
                      <a:pt x="10800" y="11631"/>
                    </a:lnTo>
                    <a:lnTo>
                      <a:pt x="10800" y="11631"/>
                    </a:lnTo>
                    <a:lnTo>
                      <a:pt x="11782" y="10800"/>
                    </a:lnTo>
                    <a:lnTo>
                      <a:pt x="12764" y="9969"/>
                    </a:lnTo>
                    <a:lnTo>
                      <a:pt x="13745" y="9138"/>
                    </a:lnTo>
                    <a:lnTo>
                      <a:pt x="15709" y="8308"/>
                    </a:lnTo>
                    <a:lnTo>
                      <a:pt x="18655" y="5815"/>
                    </a:lnTo>
                    <a:lnTo>
                      <a:pt x="21600" y="4154"/>
                    </a:lnTo>
                    <a:lnTo>
                      <a:pt x="21600" y="4154"/>
                    </a:lnTo>
                    <a:lnTo>
                      <a:pt x="1865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73" name="Shape 5673"/>
              <p:cNvSpPr/>
              <p:nvPr/>
            </p:nvSpPr>
            <p:spPr>
              <a:xfrm>
                <a:off x="677862" y="796925"/>
                <a:ext cx="34926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709" y="0"/>
                    </a:moveTo>
                    <a:lnTo>
                      <a:pt x="15709" y="0"/>
                    </a:lnTo>
                    <a:lnTo>
                      <a:pt x="15709" y="831"/>
                    </a:lnTo>
                    <a:lnTo>
                      <a:pt x="15709" y="831"/>
                    </a:lnTo>
                    <a:lnTo>
                      <a:pt x="15709" y="1662"/>
                    </a:lnTo>
                    <a:lnTo>
                      <a:pt x="15709" y="2492"/>
                    </a:lnTo>
                    <a:lnTo>
                      <a:pt x="15709" y="2492"/>
                    </a:lnTo>
                    <a:lnTo>
                      <a:pt x="15709" y="3323"/>
                    </a:lnTo>
                    <a:lnTo>
                      <a:pt x="15709" y="4154"/>
                    </a:lnTo>
                    <a:lnTo>
                      <a:pt x="14727" y="4985"/>
                    </a:lnTo>
                    <a:lnTo>
                      <a:pt x="14727" y="4985"/>
                    </a:lnTo>
                    <a:lnTo>
                      <a:pt x="13745" y="5815"/>
                    </a:lnTo>
                    <a:lnTo>
                      <a:pt x="13745" y="6646"/>
                    </a:lnTo>
                    <a:lnTo>
                      <a:pt x="13745" y="6646"/>
                    </a:lnTo>
                    <a:lnTo>
                      <a:pt x="12764" y="7477"/>
                    </a:lnTo>
                    <a:lnTo>
                      <a:pt x="12764" y="8308"/>
                    </a:lnTo>
                    <a:lnTo>
                      <a:pt x="11782" y="8308"/>
                    </a:lnTo>
                    <a:lnTo>
                      <a:pt x="11782" y="9138"/>
                    </a:lnTo>
                    <a:lnTo>
                      <a:pt x="10800" y="9969"/>
                    </a:lnTo>
                    <a:lnTo>
                      <a:pt x="9818" y="9969"/>
                    </a:lnTo>
                    <a:lnTo>
                      <a:pt x="9818" y="10800"/>
                    </a:lnTo>
                    <a:lnTo>
                      <a:pt x="8836" y="11631"/>
                    </a:lnTo>
                    <a:lnTo>
                      <a:pt x="7855" y="12462"/>
                    </a:lnTo>
                    <a:lnTo>
                      <a:pt x="5891" y="13292"/>
                    </a:lnTo>
                    <a:lnTo>
                      <a:pt x="4909" y="14954"/>
                    </a:lnTo>
                    <a:lnTo>
                      <a:pt x="2945" y="15785"/>
                    </a:lnTo>
                    <a:lnTo>
                      <a:pt x="982" y="16615"/>
                    </a:lnTo>
                    <a:lnTo>
                      <a:pt x="0" y="17446"/>
                    </a:lnTo>
                    <a:lnTo>
                      <a:pt x="2945" y="21600"/>
                    </a:lnTo>
                    <a:lnTo>
                      <a:pt x="4909" y="19938"/>
                    </a:lnTo>
                    <a:lnTo>
                      <a:pt x="5891" y="19108"/>
                    </a:lnTo>
                    <a:lnTo>
                      <a:pt x="7855" y="18277"/>
                    </a:lnTo>
                    <a:lnTo>
                      <a:pt x="9818" y="16615"/>
                    </a:lnTo>
                    <a:lnTo>
                      <a:pt x="10800" y="15785"/>
                    </a:lnTo>
                    <a:lnTo>
                      <a:pt x="12764" y="14954"/>
                    </a:lnTo>
                    <a:lnTo>
                      <a:pt x="12764" y="14123"/>
                    </a:lnTo>
                    <a:lnTo>
                      <a:pt x="13745" y="13292"/>
                    </a:lnTo>
                    <a:lnTo>
                      <a:pt x="14727" y="12462"/>
                    </a:lnTo>
                    <a:lnTo>
                      <a:pt x="15709" y="12462"/>
                    </a:lnTo>
                    <a:lnTo>
                      <a:pt x="15709" y="11631"/>
                    </a:lnTo>
                    <a:lnTo>
                      <a:pt x="16691" y="10800"/>
                    </a:lnTo>
                    <a:lnTo>
                      <a:pt x="16691" y="9969"/>
                    </a:lnTo>
                    <a:lnTo>
                      <a:pt x="17673" y="9138"/>
                    </a:lnTo>
                    <a:lnTo>
                      <a:pt x="18655" y="9138"/>
                    </a:lnTo>
                    <a:lnTo>
                      <a:pt x="18655" y="8308"/>
                    </a:lnTo>
                    <a:lnTo>
                      <a:pt x="19636" y="7477"/>
                    </a:lnTo>
                    <a:lnTo>
                      <a:pt x="19636" y="6646"/>
                    </a:lnTo>
                    <a:lnTo>
                      <a:pt x="19636" y="5815"/>
                    </a:lnTo>
                    <a:lnTo>
                      <a:pt x="20618" y="4985"/>
                    </a:lnTo>
                    <a:lnTo>
                      <a:pt x="20618" y="4154"/>
                    </a:lnTo>
                    <a:lnTo>
                      <a:pt x="20618" y="3323"/>
                    </a:lnTo>
                    <a:lnTo>
                      <a:pt x="21600" y="2492"/>
                    </a:lnTo>
                    <a:lnTo>
                      <a:pt x="21600" y="1662"/>
                    </a:lnTo>
                    <a:lnTo>
                      <a:pt x="21600" y="831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570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74" name="Shape 5674"/>
              <p:cNvSpPr/>
              <p:nvPr/>
            </p:nvSpPr>
            <p:spPr>
              <a:xfrm>
                <a:off x="674687" y="757237"/>
                <a:ext cx="38101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456"/>
                    </a:moveTo>
                    <a:lnTo>
                      <a:pt x="0" y="3456"/>
                    </a:lnTo>
                    <a:lnTo>
                      <a:pt x="1800" y="5184"/>
                    </a:lnTo>
                    <a:lnTo>
                      <a:pt x="3600" y="6048"/>
                    </a:lnTo>
                    <a:lnTo>
                      <a:pt x="4500" y="6912"/>
                    </a:lnTo>
                    <a:lnTo>
                      <a:pt x="6300" y="8640"/>
                    </a:lnTo>
                    <a:lnTo>
                      <a:pt x="8100" y="9504"/>
                    </a:lnTo>
                    <a:lnTo>
                      <a:pt x="9000" y="10368"/>
                    </a:lnTo>
                    <a:lnTo>
                      <a:pt x="10800" y="11232"/>
                    </a:lnTo>
                    <a:lnTo>
                      <a:pt x="11700" y="12960"/>
                    </a:lnTo>
                    <a:lnTo>
                      <a:pt x="11700" y="12960"/>
                    </a:lnTo>
                    <a:lnTo>
                      <a:pt x="12600" y="13824"/>
                    </a:lnTo>
                    <a:lnTo>
                      <a:pt x="13500" y="13824"/>
                    </a:lnTo>
                    <a:lnTo>
                      <a:pt x="13500" y="14688"/>
                    </a:lnTo>
                    <a:lnTo>
                      <a:pt x="14400" y="15552"/>
                    </a:lnTo>
                    <a:lnTo>
                      <a:pt x="14400" y="15552"/>
                    </a:lnTo>
                    <a:lnTo>
                      <a:pt x="14400" y="16416"/>
                    </a:lnTo>
                    <a:lnTo>
                      <a:pt x="15300" y="16416"/>
                    </a:lnTo>
                    <a:lnTo>
                      <a:pt x="15300" y="17280"/>
                    </a:lnTo>
                    <a:lnTo>
                      <a:pt x="16200" y="18144"/>
                    </a:lnTo>
                    <a:lnTo>
                      <a:pt x="16200" y="18144"/>
                    </a:lnTo>
                    <a:lnTo>
                      <a:pt x="16200" y="19008"/>
                    </a:lnTo>
                    <a:lnTo>
                      <a:pt x="16200" y="19872"/>
                    </a:lnTo>
                    <a:lnTo>
                      <a:pt x="16200" y="20736"/>
                    </a:lnTo>
                    <a:lnTo>
                      <a:pt x="16200" y="20736"/>
                    </a:lnTo>
                    <a:lnTo>
                      <a:pt x="16200" y="21600"/>
                    </a:lnTo>
                    <a:lnTo>
                      <a:pt x="21600" y="21600"/>
                    </a:lnTo>
                    <a:lnTo>
                      <a:pt x="21600" y="20736"/>
                    </a:lnTo>
                    <a:lnTo>
                      <a:pt x="21600" y="19872"/>
                    </a:lnTo>
                    <a:lnTo>
                      <a:pt x="20700" y="19008"/>
                    </a:lnTo>
                    <a:lnTo>
                      <a:pt x="20700" y="17280"/>
                    </a:lnTo>
                    <a:lnTo>
                      <a:pt x="20700" y="17280"/>
                    </a:lnTo>
                    <a:lnTo>
                      <a:pt x="19800" y="16416"/>
                    </a:lnTo>
                    <a:lnTo>
                      <a:pt x="19800" y="15552"/>
                    </a:lnTo>
                    <a:lnTo>
                      <a:pt x="19800" y="14688"/>
                    </a:lnTo>
                    <a:lnTo>
                      <a:pt x="18900" y="13824"/>
                    </a:lnTo>
                    <a:lnTo>
                      <a:pt x="18900" y="12960"/>
                    </a:lnTo>
                    <a:lnTo>
                      <a:pt x="18000" y="12096"/>
                    </a:lnTo>
                    <a:lnTo>
                      <a:pt x="17100" y="12096"/>
                    </a:lnTo>
                    <a:lnTo>
                      <a:pt x="17100" y="11232"/>
                    </a:lnTo>
                    <a:lnTo>
                      <a:pt x="16200" y="10368"/>
                    </a:lnTo>
                    <a:lnTo>
                      <a:pt x="15300" y="9504"/>
                    </a:lnTo>
                    <a:lnTo>
                      <a:pt x="15300" y="9504"/>
                    </a:lnTo>
                    <a:lnTo>
                      <a:pt x="13500" y="8640"/>
                    </a:lnTo>
                    <a:lnTo>
                      <a:pt x="11700" y="6912"/>
                    </a:lnTo>
                    <a:lnTo>
                      <a:pt x="10800" y="6048"/>
                    </a:lnTo>
                    <a:lnTo>
                      <a:pt x="9000" y="4320"/>
                    </a:lnTo>
                    <a:lnTo>
                      <a:pt x="8100" y="3456"/>
                    </a:lnTo>
                    <a:lnTo>
                      <a:pt x="6300" y="2592"/>
                    </a:lnTo>
                    <a:lnTo>
                      <a:pt x="4500" y="1728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0" y="345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75" name="Shape 5675"/>
              <p:cNvSpPr/>
              <p:nvPr/>
            </p:nvSpPr>
            <p:spPr>
              <a:xfrm>
                <a:off x="657225" y="725487"/>
                <a:ext cx="23813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900"/>
                    </a:moveTo>
                    <a:lnTo>
                      <a:pt x="0" y="900"/>
                    </a:lnTo>
                    <a:lnTo>
                      <a:pt x="0" y="1800"/>
                    </a:lnTo>
                    <a:lnTo>
                      <a:pt x="0" y="3600"/>
                    </a:lnTo>
                    <a:lnTo>
                      <a:pt x="0" y="4500"/>
                    </a:lnTo>
                    <a:lnTo>
                      <a:pt x="0" y="6300"/>
                    </a:lnTo>
                    <a:lnTo>
                      <a:pt x="1440" y="7200"/>
                    </a:lnTo>
                    <a:lnTo>
                      <a:pt x="1440" y="9000"/>
                    </a:lnTo>
                    <a:lnTo>
                      <a:pt x="1440" y="9000"/>
                    </a:lnTo>
                    <a:lnTo>
                      <a:pt x="2880" y="9900"/>
                    </a:lnTo>
                    <a:lnTo>
                      <a:pt x="2880" y="10800"/>
                    </a:lnTo>
                    <a:lnTo>
                      <a:pt x="2880" y="11700"/>
                    </a:lnTo>
                    <a:lnTo>
                      <a:pt x="4320" y="11700"/>
                    </a:lnTo>
                    <a:lnTo>
                      <a:pt x="4320" y="12600"/>
                    </a:lnTo>
                    <a:lnTo>
                      <a:pt x="4320" y="13500"/>
                    </a:lnTo>
                    <a:lnTo>
                      <a:pt x="5760" y="14400"/>
                    </a:lnTo>
                    <a:lnTo>
                      <a:pt x="5760" y="14400"/>
                    </a:lnTo>
                    <a:lnTo>
                      <a:pt x="5760" y="15300"/>
                    </a:lnTo>
                    <a:lnTo>
                      <a:pt x="7200" y="16200"/>
                    </a:lnTo>
                    <a:lnTo>
                      <a:pt x="8640" y="17100"/>
                    </a:lnTo>
                    <a:lnTo>
                      <a:pt x="8640" y="17100"/>
                    </a:lnTo>
                    <a:lnTo>
                      <a:pt x="10080" y="18000"/>
                    </a:lnTo>
                    <a:lnTo>
                      <a:pt x="10080" y="18900"/>
                    </a:lnTo>
                    <a:lnTo>
                      <a:pt x="11520" y="18900"/>
                    </a:lnTo>
                    <a:lnTo>
                      <a:pt x="12960" y="19800"/>
                    </a:lnTo>
                    <a:lnTo>
                      <a:pt x="12960" y="20700"/>
                    </a:lnTo>
                    <a:lnTo>
                      <a:pt x="14400" y="21600"/>
                    </a:lnTo>
                    <a:lnTo>
                      <a:pt x="15840" y="21600"/>
                    </a:lnTo>
                    <a:lnTo>
                      <a:pt x="21600" y="18000"/>
                    </a:lnTo>
                    <a:lnTo>
                      <a:pt x="20160" y="18000"/>
                    </a:lnTo>
                    <a:lnTo>
                      <a:pt x="18720" y="17100"/>
                    </a:lnTo>
                    <a:lnTo>
                      <a:pt x="17280" y="16200"/>
                    </a:lnTo>
                    <a:lnTo>
                      <a:pt x="17280" y="16200"/>
                    </a:lnTo>
                    <a:lnTo>
                      <a:pt x="15840" y="15300"/>
                    </a:lnTo>
                    <a:lnTo>
                      <a:pt x="15840" y="14400"/>
                    </a:lnTo>
                    <a:lnTo>
                      <a:pt x="14400" y="14400"/>
                    </a:lnTo>
                    <a:lnTo>
                      <a:pt x="14400" y="13500"/>
                    </a:lnTo>
                    <a:lnTo>
                      <a:pt x="12960" y="13500"/>
                    </a:lnTo>
                    <a:lnTo>
                      <a:pt x="12960" y="12600"/>
                    </a:lnTo>
                    <a:lnTo>
                      <a:pt x="12960" y="11700"/>
                    </a:lnTo>
                    <a:lnTo>
                      <a:pt x="11520" y="11700"/>
                    </a:lnTo>
                    <a:lnTo>
                      <a:pt x="11520" y="10800"/>
                    </a:lnTo>
                    <a:lnTo>
                      <a:pt x="11520" y="10800"/>
                    </a:lnTo>
                    <a:lnTo>
                      <a:pt x="10080" y="9900"/>
                    </a:lnTo>
                    <a:lnTo>
                      <a:pt x="10080" y="9900"/>
                    </a:lnTo>
                    <a:lnTo>
                      <a:pt x="10080" y="9000"/>
                    </a:lnTo>
                    <a:lnTo>
                      <a:pt x="10080" y="8100"/>
                    </a:lnTo>
                    <a:lnTo>
                      <a:pt x="8640" y="8100"/>
                    </a:lnTo>
                    <a:lnTo>
                      <a:pt x="8640" y="7200"/>
                    </a:lnTo>
                    <a:lnTo>
                      <a:pt x="8640" y="6300"/>
                    </a:lnTo>
                    <a:lnTo>
                      <a:pt x="8640" y="5400"/>
                    </a:lnTo>
                    <a:lnTo>
                      <a:pt x="7200" y="3600"/>
                    </a:lnTo>
                    <a:lnTo>
                      <a:pt x="7200" y="2700"/>
                    </a:lnTo>
                    <a:lnTo>
                      <a:pt x="7200" y="1800"/>
                    </a:lnTo>
                    <a:lnTo>
                      <a:pt x="7200" y="0"/>
                    </a:lnTo>
                    <a:lnTo>
                      <a:pt x="7200" y="0"/>
                    </a:lnTo>
                    <a:lnTo>
                      <a:pt x="0" y="9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76" name="Shape 5676"/>
              <p:cNvSpPr/>
              <p:nvPr/>
            </p:nvSpPr>
            <p:spPr>
              <a:xfrm>
                <a:off x="657225" y="685800"/>
                <a:ext cx="22225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3886" y="0"/>
                    </a:moveTo>
                    <a:lnTo>
                      <a:pt x="13886" y="0"/>
                    </a:lnTo>
                    <a:lnTo>
                      <a:pt x="10800" y="2492"/>
                    </a:lnTo>
                    <a:lnTo>
                      <a:pt x="7714" y="4985"/>
                    </a:lnTo>
                    <a:lnTo>
                      <a:pt x="7714" y="6646"/>
                    </a:lnTo>
                    <a:lnTo>
                      <a:pt x="6171" y="7477"/>
                    </a:lnTo>
                    <a:lnTo>
                      <a:pt x="4629" y="9138"/>
                    </a:lnTo>
                    <a:lnTo>
                      <a:pt x="3086" y="9969"/>
                    </a:lnTo>
                    <a:lnTo>
                      <a:pt x="3086" y="11631"/>
                    </a:lnTo>
                    <a:lnTo>
                      <a:pt x="1543" y="13292"/>
                    </a:lnTo>
                    <a:lnTo>
                      <a:pt x="1543" y="14123"/>
                    </a:lnTo>
                    <a:lnTo>
                      <a:pt x="1543" y="14123"/>
                    </a:lnTo>
                    <a:lnTo>
                      <a:pt x="0" y="14954"/>
                    </a:lnTo>
                    <a:lnTo>
                      <a:pt x="0" y="15785"/>
                    </a:lnTo>
                    <a:lnTo>
                      <a:pt x="0" y="16615"/>
                    </a:lnTo>
                    <a:lnTo>
                      <a:pt x="0" y="17446"/>
                    </a:lnTo>
                    <a:lnTo>
                      <a:pt x="0" y="17446"/>
                    </a:lnTo>
                    <a:lnTo>
                      <a:pt x="0" y="18277"/>
                    </a:lnTo>
                    <a:lnTo>
                      <a:pt x="0" y="19108"/>
                    </a:lnTo>
                    <a:lnTo>
                      <a:pt x="0" y="19938"/>
                    </a:lnTo>
                    <a:lnTo>
                      <a:pt x="0" y="20769"/>
                    </a:lnTo>
                    <a:lnTo>
                      <a:pt x="0" y="21600"/>
                    </a:lnTo>
                    <a:lnTo>
                      <a:pt x="7714" y="20769"/>
                    </a:lnTo>
                    <a:lnTo>
                      <a:pt x="7714" y="19938"/>
                    </a:lnTo>
                    <a:lnTo>
                      <a:pt x="7714" y="19938"/>
                    </a:lnTo>
                    <a:lnTo>
                      <a:pt x="7714" y="19108"/>
                    </a:lnTo>
                    <a:lnTo>
                      <a:pt x="7714" y="19108"/>
                    </a:lnTo>
                    <a:lnTo>
                      <a:pt x="7714" y="18277"/>
                    </a:lnTo>
                    <a:lnTo>
                      <a:pt x="7714" y="17446"/>
                    </a:lnTo>
                    <a:lnTo>
                      <a:pt x="7714" y="17446"/>
                    </a:lnTo>
                    <a:lnTo>
                      <a:pt x="7714" y="16615"/>
                    </a:lnTo>
                    <a:lnTo>
                      <a:pt x="9257" y="16615"/>
                    </a:lnTo>
                    <a:lnTo>
                      <a:pt x="9257" y="15785"/>
                    </a:lnTo>
                    <a:lnTo>
                      <a:pt x="9257" y="14954"/>
                    </a:lnTo>
                    <a:lnTo>
                      <a:pt x="9257" y="14123"/>
                    </a:lnTo>
                    <a:lnTo>
                      <a:pt x="10800" y="13292"/>
                    </a:lnTo>
                    <a:lnTo>
                      <a:pt x="10800" y="12462"/>
                    </a:lnTo>
                    <a:lnTo>
                      <a:pt x="12343" y="10800"/>
                    </a:lnTo>
                    <a:lnTo>
                      <a:pt x="13886" y="9969"/>
                    </a:lnTo>
                    <a:lnTo>
                      <a:pt x="13886" y="8308"/>
                    </a:lnTo>
                    <a:lnTo>
                      <a:pt x="15429" y="7477"/>
                    </a:lnTo>
                    <a:lnTo>
                      <a:pt x="18514" y="4985"/>
                    </a:lnTo>
                    <a:lnTo>
                      <a:pt x="21600" y="2492"/>
                    </a:lnTo>
                    <a:lnTo>
                      <a:pt x="21600" y="2492"/>
                    </a:lnTo>
                    <a:lnTo>
                      <a:pt x="1388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77" name="Shape 5677"/>
              <p:cNvSpPr/>
              <p:nvPr/>
            </p:nvSpPr>
            <p:spPr>
              <a:xfrm>
                <a:off x="671512" y="652462"/>
                <a:ext cx="15876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0"/>
                    </a:moveTo>
                    <a:lnTo>
                      <a:pt x="10800" y="0"/>
                    </a:lnTo>
                    <a:lnTo>
                      <a:pt x="10800" y="900"/>
                    </a:lnTo>
                    <a:lnTo>
                      <a:pt x="10800" y="2700"/>
                    </a:lnTo>
                    <a:lnTo>
                      <a:pt x="10800" y="3600"/>
                    </a:lnTo>
                    <a:lnTo>
                      <a:pt x="10800" y="4500"/>
                    </a:lnTo>
                    <a:lnTo>
                      <a:pt x="10800" y="5400"/>
                    </a:lnTo>
                    <a:lnTo>
                      <a:pt x="8640" y="6300"/>
                    </a:lnTo>
                    <a:lnTo>
                      <a:pt x="8640" y="8100"/>
                    </a:lnTo>
                    <a:lnTo>
                      <a:pt x="8640" y="9000"/>
                    </a:lnTo>
                    <a:lnTo>
                      <a:pt x="8640" y="10800"/>
                    </a:lnTo>
                    <a:lnTo>
                      <a:pt x="6480" y="11700"/>
                    </a:lnTo>
                    <a:lnTo>
                      <a:pt x="6480" y="12600"/>
                    </a:lnTo>
                    <a:lnTo>
                      <a:pt x="6480" y="14400"/>
                    </a:lnTo>
                    <a:lnTo>
                      <a:pt x="4320" y="14400"/>
                    </a:lnTo>
                    <a:lnTo>
                      <a:pt x="4320" y="15300"/>
                    </a:lnTo>
                    <a:lnTo>
                      <a:pt x="4320" y="16200"/>
                    </a:lnTo>
                    <a:lnTo>
                      <a:pt x="2160" y="16200"/>
                    </a:lnTo>
                    <a:lnTo>
                      <a:pt x="2160" y="17100"/>
                    </a:lnTo>
                    <a:lnTo>
                      <a:pt x="2160" y="18000"/>
                    </a:lnTo>
                    <a:lnTo>
                      <a:pt x="0" y="18000"/>
                    </a:lnTo>
                    <a:lnTo>
                      <a:pt x="0" y="18900"/>
                    </a:lnTo>
                    <a:lnTo>
                      <a:pt x="10800" y="21600"/>
                    </a:lnTo>
                    <a:lnTo>
                      <a:pt x="10800" y="20700"/>
                    </a:lnTo>
                    <a:lnTo>
                      <a:pt x="12960" y="19800"/>
                    </a:lnTo>
                    <a:lnTo>
                      <a:pt x="12960" y="18900"/>
                    </a:lnTo>
                    <a:lnTo>
                      <a:pt x="12960" y="18900"/>
                    </a:lnTo>
                    <a:lnTo>
                      <a:pt x="15120" y="18000"/>
                    </a:lnTo>
                    <a:lnTo>
                      <a:pt x="15120" y="17100"/>
                    </a:lnTo>
                    <a:lnTo>
                      <a:pt x="15120" y="16200"/>
                    </a:lnTo>
                    <a:lnTo>
                      <a:pt x="17280" y="15300"/>
                    </a:lnTo>
                    <a:lnTo>
                      <a:pt x="17280" y="14400"/>
                    </a:lnTo>
                    <a:lnTo>
                      <a:pt x="19440" y="12600"/>
                    </a:lnTo>
                    <a:lnTo>
                      <a:pt x="19440" y="11700"/>
                    </a:lnTo>
                    <a:lnTo>
                      <a:pt x="19440" y="9900"/>
                    </a:lnTo>
                    <a:lnTo>
                      <a:pt x="21600" y="9000"/>
                    </a:lnTo>
                    <a:lnTo>
                      <a:pt x="21600" y="7200"/>
                    </a:lnTo>
                    <a:lnTo>
                      <a:pt x="21600" y="6300"/>
                    </a:lnTo>
                    <a:lnTo>
                      <a:pt x="21600" y="4500"/>
                    </a:lnTo>
                    <a:lnTo>
                      <a:pt x="21600" y="3600"/>
                    </a:lnTo>
                    <a:lnTo>
                      <a:pt x="21600" y="2700"/>
                    </a:lnTo>
                    <a:lnTo>
                      <a:pt x="21600" y="90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08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78" name="Shape 5678"/>
              <p:cNvSpPr/>
              <p:nvPr/>
            </p:nvSpPr>
            <p:spPr>
              <a:xfrm>
                <a:off x="668337" y="622300"/>
                <a:ext cx="19051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1137"/>
                    </a:lnTo>
                    <a:lnTo>
                      <a:pt x="0" y="1137"/>
                    </a:lnTo>
                    <a:lnTo>
                      <a:pt x="0" y="2274"/>
                    </a:lnTo>
                    <a:lnTo>
                      <a:pt x="0" y="3411"/>
                    </a:lnTo>
                    <a:lnTo>
                      <a:pt x="1800" y="4547"/>
                    </a:lnTo>
                    <a:lnTo>
                      <a:pt x="1800" y="4547"/>
                    </a:lnTo>
                    <a:lnTo>
                      <a:pt x="1800" y="5684"/>
                    </a:lnTo>
                    <a:lnTo>
                      <a:pt x="1800" y="6821"/>
                    </a:lnTo>
                    <a:lnTo>
                      <a:pt x="3600" y="7958"/>
                    </a:lnTo>
                    <a:lnTo>
                      <a:pt x="3600" y="9095"/>
                    </a:lnTo>
                    <a:lnTo>
                      <a:pt x="5400" y="10232"/>
                    </a:lnTo>
                    <a:lnTo>
                      <a:pt x="7200" y="12505"/>
                    </a:lnTo>
                    <a:lnTo>
                      <a:pt x="7200" y="13642"/>
                    </a:lnTo>
                    <a:lnTo>
                      <a:pt x="9000" y="14779"/>
                    </a:lnTo>
                    <a:lnTo>
                      <a:pt x="9000" y="15916"/>
                    </a:lnTo>
                    <a:lnTo>
                      <a:pt x="10800" y="17053"/>
                    </a:lnTo>
                    <a:lnTo>
                      <a:pt x="10800" y="18189"/>
                    </a:lnTo>
                    <a:lnTo>
                      <a:pt x="10800" y="18189"/>
                    </a:lnTo>
                    <a:lnTo>
                      <a:pt x="10800" y="19326"/>
                    </a:lnTo>
                    <a:lnTo>
                      <a:pt x="10800" y="19326"/>
                    </a:lnTo>
                    <a:lnTo>
                      <a:pt x="10800" y="20463"/>
                    </a:lnTo>
                    <a:lnTo>
                      <a:pt x="10800" y="20463"/>
                    </a:lnTo>
                    <a:lnTo>
                      <a:pt x="12600" y="21600"/>
                    </a:lnTo>
                    <a:lnTo>
                      <a:pt x="12600" y="21600"/>
                    </a:lnTo>
                    <a:lnTo>
                      <a:pt x="21600" y="21600"/>
                    </a:lnTo>
                    <a:lnTo>
                      <a:pt x="21600" y="20463"/>
                    </a:lnTo>
                    <a:lnTo>
                      <a:pt x="21600" y="19326"/>
                    </a:lnTo>
                    <a:lnTo>
                      <a:pt x="21600" y="19326"/>
                    </a:lnTo>
                    <a:lnTo>
                      <a:pt x="21600" y="18189"/>
                    </a:lnTo>
                    <a:lnTo>
                      <a:pt x="19800" y="17053"/>
                    </a:lnTo>
                    <a:lnTo>
                      <a:pt x="19800" y="17053"/>
                    </a:lnTo>
                    <a:lnTo>
                      <a:pt x="19800" y="15916"/>
                    </a:lnTo>
                    <a:lnTo>
                      <a:pt x="19800" y="14779"/>
                    </a:lnTo>
                    <a:lnTo>
                      <a:pt x="18000" y="13642"/>
                    </a:lnTo>
                    <a:lnTo>
                      <a:pt x="18000" y="12505"/>
                    </a:lnTo>
                    <a:lnTo>
                      <a:pt x="16200" y="11368"/>
                    </a:lnTo>
                    <a:lnTo>
                      <a:pt x="14400" y="9095"/>
                    </a:lnTo>
                    <a:lnTo>
                      <a:pt x="14400" y="7958"/>
                    </a:lnTo>
                    <a:lnTo>
                      <a:pt x="12600" y="6821"/>
                    </a:lnTo>
                    <a:lnTo>
                      <a:pt x="12600" y="5684"/>
                    </a:lnTo>
                    <a:lnTo>
                      <a:pt x="10800" y="4547"/>
                    </a:lnTo>
                    <a:lnTo>
                      <a:pt x="10800" y="3411"/>
                    </a:lnTo>
                    <a:lnTo>
                      <a:pt x="10800" y="3411"/>
                    </a:lnTo>
                    <a:lnTo>
                      <a:pt x="10800" y="2274"/>
                    </a:lnTo>
                    <a:lnTo>
                      <a:pt x="10800" y="2274"/>
                    </a:lnTo>
                    <a:lnTo>
                      <a:pt x="10800" y="1137"/>
                    </a:lnTo>
                    <a:lnTo>
                      <a:pt x="10800" y="1137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79" name="Shape 5679"/>
              <p:cNvSpPr/>
              <p:nvPr/>
            </p:nvSpPr>
            <p:spPr>
              <a:xfrm>
                <a:off x="1154112" y="1122362"/>
                <a:ext cx="82551" cy="889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0" y="11571"/>
                    </a:lnTo>
                    <a:lnTo>
                      <a:pt x="0" y="11571"/>
                    </a:lnTo>
                    <a:lnTo>
                      <a:pt x="0" y="11571"/>
                    </a:lnTo>
                    <a:lnTo>
                      <a:pt x="415" y="11571"/>
                    </a:lnTo>
                    <a:lnTo>
                      <a:pt x="415" y="11571"/>
                    </a:lnTo>
                    <a:lnTo>
                      <a:pt x="415" y="11571"/>
                    </a:lnTo>
                    <a:lnTo>
                      <a:pt x="415" y="11571"/>
                    </a:lnTo>
                    <a:lnTo>
                      <a:pt x="415" y="11571"/>
                    </a:lnTo>
                    <a:lnTo>
                      <a:pt x="415" y="11571"/>
                    </a:lnTo>
                    <a:lnTo>
                      <a:pt x="831" y="11571"/>
                    </a:lnTo>
                    <a:lnTo>
                      <a:pt x="831" y="11571"/>
                    </a:lnTo>
                    <a:lnTo>
                      <a:pt x="831" y="11186"/>
                    </a:lnTo>
                    <a:lnTo>
                      <a:pt x="831" y="11186"/>
                    </a:lnTo>
                    <a:lnTo>
                      <a:pt x="1246" y="11186"/>
                    </a:lnTo>
                    <a:lnTo>
                      <a:pt x="1246" y="11186"/>
                    </a:lnTo>
                    <a:lnTo>
                      <a:pt x="1246" y="11186"/>
                    </a:lnTo>
                    <a:lnTo>
                      <a:pt x="1246" y="11186"/>
                    </a:lnTo>
                    <a:lnTo>
                      <a:pt x="1246" y="11186"/>
                    </a:lnTo>
                    <a:lnTo>
                      <a:pt x="1246" y="11186"/>
                    </a:lnTo>
                    <a:lnTo>
                      <a:pt x="1662" y="11186"/>
                    </a:lnTo>
                    <a:lnTo>
                      <a:pt x="1662" y="11186"/>
                    </a:lnTo>
                    <a:lnTo>
                      <a:pt x="1662" y="11186"/>
                    </a:lnTo>
                    <a:lnTo>
                      <a:pt x="1662" y="11186"/>
                    </a:lnTo>
                    <a:lnTo>
                      <a:pt x="1662" y="11186"/>
                    </a:lnTo>
                    <a:lnTo>
                      <a:pt x="1662" y="11186"/>
                    </a:lnTo>
                    <a:lnTo>
                      <a:pt x="2077" y="11186"/>
                    </a:lnTo>
                    <a:lnTo>
                      <a:pt x="2077" y="11186"/>
                    </a:lnTo>
                    <a:lnTo>
                      <a:pt x="2077" y="11186"/>
                    </a:lnTo>
                    <a:lnTo>
                      <a:pt x="2077" y="11186"/>
                    </a:lnTo>
                    <a:lnTo>
                      <a:pt x="2492" y="10800"/>
                    </a:lnTo>
                    <a:lnTo>
                      <a:pt x="2492" y="10800"/>
                    </a:lnTo>
                    <a:lnTo>
                      <a:pt x="2492" y="10800"/>
                    </a:lnTo>
                    <a:lnTo>
                      <a:pt x="2492" y="10800"/>
                    </a:lnTo>
                    <a:lnTo>
                      <a:pt x="2492" y="10800"/>
                    </a:lnTo>
                    <a:lnTo>
                      <a:pt x="2492" y="10800"/>
                    </a:lnTo>
                    <a:lnTo>
                      <a:pt x="2908" y="10800"/>
                    </a:lnTo>
                    <a:lnTo>
                      <a:pt x="2908" y="10800"/>
                    </a:lnTo>
                    <a:lnTo>
                      <a:pt x="2908" y="10800"/>
                    </a:lnTo>
                    <a:lnTo>
                      <a:pt x="2908" y="10800"/>
                    </a:lnTo>
                    <a:lnTo>
                      <a:pt x="2908" y="10800"/>
                    </a:lnTo>
                    <a:lnTo>
                      <a:pt x="2908" y="10800"/>
                    </a:lnTo>
                    <a:lnTo>
                      <a:pt x="3323" y="10800"/>
                    </a:lnTo>
                    <a:lnTo>
                      <a:pt x="3323" y="10800"/>
                    </a:lnTo>
                    <a:lnTo>
                      <a:pt x="3323" y="10800"/>
                    </a:lnTo>
                    <a:lnTo>
                      <a:pt x="3323" y="10800"/>
                    </a:lnTo>
                    <a:lnTo>
                      <a:pt x="3323" y="10414"/>
                    </a:lnTo>
                    <a:lnTo>
                      <a:pt x="3738" y="10414"/>
                    </a:lnTo>
                    <a:lnTo>
                      <a:pt x="3738" y="10414"/>
                    </a:lnTo>
                    <a:lnTo>
                      <a:pt x="3738" y="10414"/>
                    </a:lnTo>
                    <a:lnTo>
                      <a:pt x="3738" y="10414"/>
                    </a:lnTo>
                    <a:lnTo>
                      <a:pt x="3738" y="10414"/>
                    </a:lnTo>
                    <a:lnTo>
                      <a:pt x="3738" y="10414"/>
                    </a:lnTo>
                    <a:lnTo>
                      <a:pt x="4154" y="10414"/>
                    </a:lnTo>
                    <a:lnTo>
                      <a:pt x="4154" y="10414"/>
                    </a:lnTo>
                    <a:lnTo>
                      <a:pt x="4154" y="10414"/>
                    </a:lnTo>
                    <a:lnTo>
                      <a:pt x="4154" y="10414"/>
                    </a:lnTo>
                    <a:lnTo>
                      <a:pt x="4154" y="10414"/>
                    </a:lnTo>
                    <a:lnTo>
                      <a:pt x="4154" y="10029"/>
                    </a:lnTo>
                    <a:lnTo>
                      <a:pt x="4154" y="10029"/>
                    </a:lnTo>
                    <a:lnTo>
                      <a:pt x="4569" y="10029"/>
                    </a:lnTo>
                    <a:lnTo>
                      <a:pt x="4569" y="10029"/>
                    </a:lnTo>
                    <a:lnTo>
                      <a:pt x="4569" y="10029"/>
                    </a:lnTo>
                    <a:lnTo>
                      <a:pt x="4569" y="10029"/>
                    </a:lnTo>
                    <a:lnTo>
                      <a:pt x="4569" y="10029"/>
                    </a:lnTo>
                    <a:lnTo>
                      <a:pt x="4985" y="10029"/>
                    </a:lnTo>
                    <a:lnTo>
                      <a:pt x="4985" y="10029"/>
                    </a:lnTo>
                    <a:lnTo>
                      <a:pt x="4985" y="10029"/>
                    </a:lnTo>
                    <a:lnTo>
                      <a:pt x="4985" y="10029"/>
                    </a:lnTo>
                    <a:lnTo>
                      <a:pt x="4985" y="10029"/>
                    </a:lnTo>
                    <a:lnTo>
                      <a:pt x="4985" y="10029"/>
                    </a:lnTo>
                    <a:lnTo>
                      <a:pt x="5400" y="9643"/>
                    </a:lnTo>
                    <a:lnTo>
                      <a:pt x="5400" y="9643"/>
                    </a:lnTo>
                    <a:lnTo>
                      <a:pt x="5400" y="9643"/>
                    </a:lnTo>
                    <a:lnTo>
                      <a:pt x="5400" y="9643"/>
                    </a:lnTo>
                    <a:lnTo>
                      <a:pt x="5400" y="9643"/>
                    </a:lnTo>
                    <a:lnTo>
                      <a:pt x="5400" y="9643"/>
                    </a:lnTo>
                    <a:lnTo>
                      <a:pt x="5400" y="9643"/>
                    </a:lnTo>
                    <a:lnTo>
                      <a:pt x="5815" y="9643"/>
                    </a:lnTo>
                    <a:lnTo>
                      <a:pt x="5815" y="9643"/>
                    </a:lnTo>
                    <a:lnTo>
                      <a:pt x="5815" y="9643"/>
                    </a:lnTo>
                    <a:lnTo>
                      <a:pt x="5815" y="9643"/>
                    </a:lnTo>
                    <a:lnTo>
                      <a:pt x="5815" y="9643"/>
                    </a:lnTo>
                    <a:lnTo>
                      <a:pt x="5815" y="9257"/>
                    </a:lnTo>
                    <a:lnTo>
                      <a:pt x="6231" y="9257"/>
                    </a:lnTo>
                    <a:lnTo>
                      <a:pt x="6231" y="9257"/>
                    </a:lnTo>
                    <a:lnTo>
                      <a:pt x="6231" y="9257"/>
                    </a:lnTo>
                    <a:lnTo>
                      <a:pt x="6231" y="9257"/>
                    </a:lnTo>
                    <a:lnTo>
                      <a:pt x="6231" y="9257"/>
                    </a:lnTo>
                    <a:lnTo>
                      <a:pt x="6231" y="9257"/>
                    </a:lnTo>
                    <a:lnTo>
                      <a:pt x="6646" y="9257"/>
                    </a:lnTo>
                    <a:lnTo>
                      <a:pt x="6646" y="9257"/>
                    </a:lnTo>
                    <a:lnTo>
                      <a:pt x="6646" y="8871"/>
                    </a:lnTo>
                    <a:lnTo>
                      <a:pt x="6646" y="8871"/>
                    </a:lnTo>
                    <a:lnTo>
                      <a:pt x="6646" y="8871"/>
                    </a:lnTo>
                    <a:lnTo>
                      <a:pt x="6646" y="8871"/>
                    </a:lnTo>
                    <a:lnTo>
                      <a:pt x="6646" y="8871"/>
                    </a:lnTo>
                    <a:lnTo>
                      <a:pt x="6646" y="8871"/>
                    </a:lnTo>
                    <a:lnTo>
                      <a:pt x="7062" y="8871"/>
                    </a:lnTo>
                    <a:lnTo>
                      <a:pt x="7062" y="8871"/>
                    </a:lnTo>
                    <a:lnTo>
                      <a:pt x="7062" y="8871"/>
                    </a:lnTo>
                    <a:lnTo>
                      <a:pt x="7062" y="8871"/>
                    </a:lnTo>
                    <a:lnTo>
                      <a:pt x="7062" y="8871"/>
                    </a:lnTo>
                    <a:lnTo>
                      <a:pt x="7477" y="8486"/>
                    </a:lnTo>
                    <a:lnTo>
                      <a:pt x="7477" y="8486"/>
                    </a:lnTo>
                    <a:lnTo>
                      <a:pt x="7477" y="8486"/>
                    </a:lnTo>
                    <a:lnTo>
                      <a:pt x="7477" y="8486"/>
                    </a:lnTo>
                    <a:lnTo>
                      <a:pt x="7477" y="8486"/>
                    </a:lnTo>
                    <a:lnTo>
                      <a:pt x="7477" y="8486"/>
                    </a:lnTo>
                    <a:lnTo>
                      <a:pt x="7477" y="8486"/>
                    </a:lnTo>
                    <a:lnTo>
                      <a:pt x="7477" y="8486"/>
                    </a:lnTo>
                    <a:lnTo>
                      <a:pt x="7892" y="8486"/>
                    </a:lnTo>
                    <a:lnTo>
                      <a:pt x="7892" y="8486"/>
                    </a:lnTo>
                    <a:lnTo>
                      <a:pt x="7892" y="8100"/>
                    </a:lnTo>
                    <a:lnTo>
                      <a:pt x="7892" y="8100"/>
                    </a:lnTo>
                    <a:lnTo>
                      <a:pt x="7892" y="8100"/>
                    </a:lnTo>
                    <a:lnTo>
                      <a:pt x="7892" y="8100"/>
                    </a:lnTo>
                    <a:lnTo>
                      <a:pt x="8308" y="8100"/>
                    </a:lnTo>
                    <a:lnTo>
                      <a:pt x="8308" y="8100"/>
                    </a:lnTo>
                    <a:lnTo>
                      <a:pt x="8308" y="8100"/>
                    </a:lnTo>
                    <a:lnTo>
                      <a:pt x="8308" y="8100"/>
                    </a:lnTo>
                    <a:lnTo>
                      <a:pt x="8308" y="7714"/>
                    </a:lnTo>
                    <a:lnTo>
                      <a:pt x="8308" y="7714"/>
                    </a:lnTo>
                    <a:lnTo>
                      <a:pt x="8308" y="7714"/>
                    </a:lnTo>
                    <a:lnTo>
                      <a:pt x="8723" y="7714"/>
                    </a:lnTo>
                    <a:lnTo>
                      <a:pt x="8723" y="7714"/>
                    </a:lnTo>
                    <a:lnTo>
                      <a:pt x="8723" y="7714"/>
                    </a:lnTo>
                    <a:lnTo>
                      <a:pt x="8723" y="7714"/>
                    </a:lnTo>
                    <a:lnTo>
                      <a:pt x="8723" y="7714"/>
                    </a:lnTo>
                    <a:lnTo>
                      <a:pt x="8723" y="7714"/>
                    </a:lnTo>
                    <a:lnTo>
                      <a:pt x="8723" y="7329"/>
                    </a:lnTo>
                    <a:lnTo>
                      <a:pt x="8723" y="7329"/>
                    </a:lnTo>
                    <a:lnTo>
                      <a:pt x="9138" y="7329"/>
                    </a:lnTo>
                    <a:lnTo>
                      <a:pt x="9138" y="7329"/>
                    </a:lnTo>
                    <a:lnTo>
                      <a:pt x="9138" y="7329"/>
                    </a:lnTo>
                    <a:lnTo>
                      <a:pt x="9138" y="7329"/>
                    </a:lnTo>
                    <a:lnTo>
                      <a:pt x="9138" y="7329"/>
                    </a:lnTo>
                    <a:lnTo>
                      <a:pt x="9138" y="7329"/>
                    </a:lnTo>
                    <a:lnTo>
                      <a:pt x="9138" y="7329"/>
                    </a:lnTo>
                    <a:lnTo>
                      <a:pt x="9554" y="6943"/>
                    </a:lnTo>
                    <a:lnTo>
                      <a:pt x="9554" y="6943"/>
                    </a:lnTo>
                    <a:lnTo>
                      <a:pt x="9554" y="6943"/>
                    </a:lnTo>
                    <a:lnTo>
                      <a:pt x="9554" y="6943"/>
                    </a:lnTo>
                    <a:lnTo>
                      <a:pt x="9554" y="6943"/>
                    </a:lnTo>
                    <a:lnTo>
                      <a:pt x="9554" y="6943"/>
                    </a:lnTo>
                    <a:lnTo>
                      <a:pt x="9554" y="6943"/>
                    </a:lnTo>
                    <a:lnTo>
                      <a:pt x="9554" y="6557"/>
                    </a:lnTo>
                    <a:lnTo>
                      <a:pt x="9969" y="6557"/>
                    </a:lnTo>
                    <a:lnTo>
                      <a:pt x="9969" y="6557"/>
                    </a:lnTo>
                    <a:lnTo>
                      <a:pt x="9969" y="6557"/>
                    </a:lnTo>
                    <a:lnTo>
                      <a:pt x="9969" y="6557"/>
                    </a:lnTo>
                    <a:lnTo>
                      <a:pt x="9969" y="6557"/>
                    </a:lnTo>
                    <a:lnTo>
                      <a:pt x="9969" y="6557"/>
                    </a:lnTo>
                    <a:lnTo>
                      <a:pt x="9969" y="6557"/>
                    </a:lnTo>
                    <a:lnTo>
                      <a:pt x="9969" y="6557"/>
                    </a:lnTo>
                    <a:lnTo>
                      <a:pt x="10385" y="6171"/>
                    </a:lnTo>
                    <a:lnTo>
                      <a:pt x="10385" y="6171"/>
                    </a:lnTo>
                    <a:lnTo>
                      <a:pt x="10385" y="6171"/>
                    </a:lnTo>
                    <a:lnTo>
                      <a:pt x="10385" y="6171"/>
                    </a:lnTo>
                    <a:lnTo>
                      <a:pt x="10385" y="6171"/>
                    </a:lnTo>
                    <a:lnTo>
                      <a:pt x="10385" y="6171"/>
                    </a:lnTo>
                    <a:lnTo>
                      <a:pt x="10385" y="6171"/>
                    </a:lnTo>
                    <a:lnTo>
                      <a:pt x="10800" y="6171"/>
                    </a:lnTo>
                    <a:lnTo>
                      <a:pt x="10800" y="5786"/>
                    </a:lnTo>
                    <a:lnTo>
                      <a:pt x="10800" y="5786"/>
                    </a:lnTo>
                    <a:lnTo>
                      <a:pt x="10800" y="5786"/>
                    </a:lnTo>
                    <a:lnTo>
                      <a:pt x="10800" y="5786"/>
                    </a:lnTo>
                    <a:lnTo>
                      <a:pt x="10800" y="5786"/>
                    </a:lnTo>
                    <a:lnTo>
                      <a:pt x="10800" y="5786"/>
                    </a:lnTo>
                    <a:lnTo>
                      <a:pt x="10800" y="5400"/>
                    </a:lnTo>
                    <a:lnTo>
                      <a:pt x="10800" y="5400"/>
                    </a:lnTo>
                    <a:lnTo>
                      <a:pt x="11215" y="5400"/>
                    </a:lnTo>
                    <a:lnTo>
                      <a:pt x="11215" y="5400"/>
                    </a:lnTo>
                    <a:lnTo>
                      <a:pt x="11215" y="5400"/>
                    </a:lnTo>
                    <a:lnTo>
                      <a:pt x="11215" y="5400"/>
                    </a:lnTo>
                    <a:lnTo>
                      <a:pt x="11215" y="5400"/>
                    </a:lnTo>
                    <a:lnTo>
                      <a:pt x="11215" y="5400"/>
                    </a:lnTo>
                    <a:lnTo>
                      <a:pt x="11215" y="5014"/>
                    </a:lnTo>
                    <a:lnTo>
                      <a:pt x="11215" y="5014"/>
                    </a:lnTo>
                    <a:lnTo>
                      <a:pt x="11215" y="5014"/>
                    </a:lnTo>
                    <a:lnTo>
                      <a:pt x="11215" y="5014"/>
                    </a:lnTo>
                    <a:lnTo>
                      <a:pt x="11631" y="5014"/>
                    </a:lnTo>
                    <a:lnTo>
                      <a:pt x="11631" y="5014"/>
                    </a:lnTo>
                    <a:lnTo>
                      <a:pt x="11631" y="5014"/>
                    </a:lnTo>
                    <a:lnTo>
                      <a:pt x="11631" y="5014"/>
                    </a:lnTo>
                    <a:lnTo>
                      <a:pt x="11631" y="4629"/>
                    </a:lnTo>
                    <a:lnTo>
                      <a:pt x="11631" y="4629"/>
                    </a:lnTo>
                    <a:lnTo>
                      <a:pt x="11631" y="4629"/>
                    </a:lnTo>
                    <a:lnTo>
                      <a:pt x="12046" y="4629"/>
                    </a:lnTo>
                    <a:lnTo>
                      <a:pt x="12046" y="4629"/>
                    </a:lnTo>
                    <a:lnTo>
                      <a:pt x="12046" y="4243"/>
                    </a:lnTo>
                    <a:lnTo>
                      <a:pt x="12046" y="4243"/>
                    </a:lnTo>
                    <a:lnTo>
                      <a:pt x="12046" y="4243"/>
                    </a:lnTo>
                    <a:lnTo>
                      <a:pt x="12046" y="4243"/>
                    </a:lnTo>
                    <a:lnTo>
                      <a:pt x="12046" y="4243"/>
                    </a:lnTo>
                    <a:lnTo>
                      <a:pt x="12046" y="4243"/>
                    </a:lnTo>
                    <a:lnTo>
                      <a:pt x="12046" y="4243"/>
                    </a:lnTo>
                    <a:lnTo>
                      <a:pt x="12046" y="3857"/>
                    </a:lnTo>
                    <a:lnTo>
                      <a:pt x="12462" y="3857"/>
                    </a:lnTo>
                    <a:lnTo>
                      <a:pt x="12462" y="3857"/>
                    </a:lnTo>
                    <a:lnTo>
                      <a:pt x="12462" y="3857"/>
                    </a:lnTo>
                    <a:lnTo>
                      <a:pt x="12462" y="3857"/>
                    </a:lnTo>
                    <a:lnTo>
                      <a:pt x="12462" y="3857"/>
                    </a:lnTo>
                    <a:lnTo>
                      <a:pt x="12462" y="3857"/>
                    </a:lnTo>
                    <a:lnTo>
                      <a:pt x="12462" y="3471"/>
                    </a:lnTo>
                    <a:lnTo>
                      <a:pt x="12462" y="3471"/>
                    </a:lnTo>
                    <a:lnTo>
                      <a:pt x="12462" y="3471"/>
                    </a:lnTo>
                    <a:lnTo>
                      <a:pt x="12462" y="3471"/>
                    </a:lnTo>
                    <a:lnTo>
                      <a:pt x="12462" y="3471"/>
                    </a:lnTo>
                    <a:lnTo>
                      <a:pt x="12877" y="3471"/>
                    </a:lnTo>
                    <a:lnTo>
                      <a:pt x="12877" y="3086"/>
                    </a:lnTo>
                    <a:lnTo>
                      <a:pt x="12877" y="3086"/>
                    </a:lnTo>
                    <a:lnTo>
                      <a:pt x="12877" y="3086"/>
                    </a:lnTo>
                    <a:lnTo>
                      <a:pt x="12877" y="3086"/>
                    </a:lnTo>
                    <a:lnTo>
                      <a:pt x="12877" y="3086"/>
                    </a:lnTo>
                    <a:lnTo>
                      <a:pt x="12877" y="3086"/>
                    </a:lnTo>
                    <a:lnTo>
                      <a:pt x="12877" y="3086"/>
                    </a:lnTo>
                    <a:lnTo>
                      <a:pt x="12877" y="2700"/>
                    </a:lnTo>
                    <a:lnTo>
                      <a:pt x="13292" y="2700"/>
                    </a:lnTo>
                    <a:lnTo>
                      <a:pt x="13292" y="2700"/>
                    </a:lnTo>
                    <a:lnTo>
                      <a:pt x="13292" y="2700"/>
                    </a:lnTo>
                    <a:lnTo>
                      <a:pt x="13292" y="2700"/>
                    </a:lnTo>
                    <a:lnTo>
                      <a:pt x="13292" y="2314"/>
                    </a:lnTo>
                    <a:lnTo>
                      <a:pt x="13292" y="2314"/>
                    </a:lnTo>
                    <a:lnTo>
                      <a:pt x="13292" y="2314"/>
                    </a:lnTo>
                    <a:lnTo>
                      <a:pt x="13292" y="2314"/>
                    </a:lnTo>
                    <a:lnTo>
                      <a:pt x="13292" y="2314"/>
                    </a:lnTo>
                    <a:lnTo>
                      <a:pt x="13292" y="2314"/>
                    </a:lnTo>
                    <a:lnTo>
                      <a:pt x="13292" y="1929"/>
                    </a:lnTo>
                    <a:lnTo>
                      <a:pt x="13708" y="1929"/>
                    </a:lnTo>
                    <a:lnTo>
                      <a:pt x="13708" y="1929"/>
                    </a:lnTo>
                    <a:lnTo>
                      <a:pt x="13708" y="1929"/>
                    </a:lnTo>
                    <a:lnTo>
                      <a:pt x="13708" y="1929"/>
                    </a:lnTo>
                    <a:lnTo>
                      <a:pt x="13708" y="1929"/>
                    </a:lnTo>
                    <a:lnTo>
                      <a:pt x="13708" y="1929"/>
                    </a:lnTo>
                    <a:lnTo>
                      <a:pt x="13708" y="1543"/>
                    </a:lnTo>
                    <a:lnTo>
                      <a:pt x="13708" y="1543"/>
                    </a:lnTo>
                    <a:lnTo>
                      <a:pt x="13708" y="1543"/>
                    </a:lnTo>
                    <a:lnTo>
                      <a:pt x="13708" y="1543"/>
                    </a:lnTo>
                    <a:lnTo>
                      <a:pt x="13708" y="1543"/>
                    </a:lnTo>
                    <a:lnTo>
                      <a:pt x="13708" y="1157"/>
                    </a:lnTo>
                    <a:lnTo>
                      <a:pt x="14123" y="1157"/>
                    </a:lnTo>
                    <a:lnTo>
                      <a:pt x="14123" y="1157"/>
                    </a:lnTo>
                    <a:lnTo>
                      <a:pt x="14123" y="1157"/>
                    </a:lnTo>
                    <a:lnTo>
                      <a:pt x="14123" y="1157"/>
                    </a:lnTo>
                    <a:lnTo>
                      <a:pt x="14123" y="1157"/>
                    </a:lnTo>
                    <a:lnTo>
                      <a:pt x="14123" y="771"/>
                    </a:lnTo>
                    <a:lnTo>
                      <a:pt x="14123" y="771"/>
                    </a:lnTo>
                    <a:lnTo>
                      <a:pt x="14123" y="771"/>
                    </a:lnTo>
                    <a:lnTo>
                      <a:pt x="14123" y="771"/>
                    </a:lnTo>
                    <a:lnTo>
                      <a:pt x="14123" y="771"/>
                    </a:lnTo>
                    <a:lnTo>
                      <a:pt x="14123" y="771"/>
                    </a:lnTo>
                    <a:lnTo>
                      <a:pt x="14538" y="386"/>
                    </a:lnTo>
                    <a:lnTo>
                      <a:pt x="14538" y="386"/>
                    </a:lnTo>
                    <a:lnTo>
                      <a:pt x="14538" y="386"/>
                    </a:lnTo>
                    <a:lnTo>
                      <a:pt x="14538" y="386"/>
                    </a:lnTo>
                    <a:lnTo>
                      <a:pt x="14538" y="0"/>
                    </a:lnTo>
                    <a:lnTo>
                      <a:pt x="14538" y="0"/>
                    </a:lnTo>
                    <a:lnTo>
                      <a:pt x="14538" y="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80" name="Shape 5680"/>
              <p:cNvSpPr/>
              <p:nvPr/>
            </p:nvSpPr>
            <p:spPr>
              <a:xfrm>
                <a:off x="1150937" y="1127125"/>
                <a:ext cx="61913" cy="539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906"/>
                    </a:moveTo>
                    <a:lnTo>
                      <a:pt x="0" y="1906"/>
                    </a:lnTo>
                    <a:lnTo>
                      <a:pt x="0" y="2541"/>
                    </a:lnTo>
                    <a:lnTo>
                      <a:pt x="554" y="3176"/>
                    </a:lnTo>
                    <a:lnTo>
                      <a:pt x="1108" y="3812"/>
                    </a:lnTo>
                    <a:lnTo>
                      <a:pt x="1662" y="4447"/>
                    </a:lnTo>
                    <a:lnTo>
                      <a:pt x="2769" y="5082"/>
                    </a:lnTo>
                    <a:lnTo>
                      <a:pt x="3877" y="6353"/>
                    </a:lnTo>
                    <a:lnTo>
                      <a:pt x="5538" y="8259"/>
                    </a:lnTo>
                    <a:lnTo>
                      <a:pt x="6646" y="9529"/>
                    </a:lnTo>
                    <a:lnTo>
                      <a:pt x="8308" y="10800"/>
                    </a:lnTo>
                    <a:lnTo>
                      <a:pt x="9969" y="12071"/>
                    </a:lnTo>
                    <a:lnTo>
                      <a:pt x="11631" y="13976"/>
                    </a:lnTo>
                    <a:lnTo>
                      <a:pt x="13292" y="15247"/>
                    </a:lnTo>
                    <a:lnTo>
                      <a:pt x="14400" y="16518"/>
                    </a:lnTo>
                    <a:lnTo>
                      <a:pt x="16062" y="17788"/>
                    </a:lnTo>
                    <a:lnTo>
                      <a:pt x="17169" y="19059"/>
                    </a:lnTo>
                    <a:lnTo>
                      <a:pt x="18277" y="20329"/>
                    </a:lnTo>
                    <a:lnTo>
                      <a:pt x="18277" y="20329"/>
                    </a:lnTo>
                    <a:lnTo>
                      <a:pt x="18831" y="20965"/>
                    </a:lnTo>
                    <a:lnTo>
                      <a:pt x="19385" y="21600"/>
                    </a:lnTo>
                    <a:lnTo>
                      <a:pt x="19385" y="21600"/>
                    </a:lnTo>
                    <a:lnTo>
                      <a:pt x="21600" y="19694"/>
                    </a:lnTo>
                    <a:lnTo>
                      <a:pt x="21046" y="19059"/>
                    </a:lnTo>
                    <a:lnTo>
                      <a:pt x="21046" y="18424"/>
                    </a:lnTo>
                    <a:lnTo>
                      <a:pt x="20492" y="18424"/>
                    </a:lnTo>
                    <a:lnTo>
                      <a:pt x="19938" y="17788"/>
                    </a:lnTo>
                    <a:lnTo>
                      <a:pt x="18831" y="16518"/>
                    </a:lnTo>
                    <a:lnTo>
                      <a:pt x="17723" y="15247"/>
                    </a:lnTo>
                    <a:lnTo>
                      <a:pt x="16615" y="13976"/>
                    </a:lnTo>
                    <a:lnTo>
                      <a:pt x="14954" y="12706"/>
                    </a:lnTo>
                    <a:lnTo>
                      <a:pt x="13292" y="11435"/>
                    </a:lnTo>
                    <a:lnTo>
                      <a:pt x="12185" y="9529"/>
                    </a:lnTo>
                    <a:lnTo>
                      <a:pt x="10523" y="8259"/>
                    </a:lnTo>
                    <a:lnTo>
                      <a:pt x="8862" y="6988"/>
                    </a:lnTo>
                    <a:lnTo>
                      <a:pt x="7200" y="5082"/>
                    </a:lnTo>
                    <a:lnTo>
                      <a:pt x="6092" y="3812"/>
                    </a:lnTo>
                    <a:lnTo>
                      <a:pt x="4431" y="2541"/>
                    </a:lnTo>
                    <a:lnTo>
                      <a:pt x="3323" y="1271"/>
                    </a:lnTo>
                    <a:lnTo>
                      <a:pt x="3323" y="1271"/>
                    </a:lnTo>
                    <a:lnTo>
                      <a:pt x="2769" y="635"/>
                    </a:lnTo>
                    <a:lnTo>
                      <a:pt x="2215" y="0"/>
                    </a:lnTo>
                    <a:lnTo>
                      <a:pt x="2215" y="0"/>
                    </a:lnTo>
                    <a:lnTo>
                      <a:pt x="2215" y="0"/>
                    </a:lnTo>
                    <a:lnTo>
                      <a:pt x="0" y="190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81" name="Shape 5681"/>
              <p:cNvSpPr/>
              <p:nvPr/>
            </p:nvSpPr>
            <p:spPr>
              <a:xfrm>
                <a:off x="1131887" y="1092200"/>
                <a:ext cx="25401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864"/>
                    </a:lnTo>
                    <a:lnTo>
                      <a:pt x="1350" y="1728"/>
                    </a:lnTo>
                    <a:lnTo>
                      <a:pt x="1350" y="2592"/>
                    </a:lnTo>
                    <a:lnTo>
                      <a:pt x="1350" y="2592"/>
                    </a:lnTo>
                    <a:lnTo>
                      <a:pt x="1350" y="3456"/>
                    </a:lnTo>
                    <a:lnTo>
                      <a:pt x="1350" y="4320"/>
                    </a:lnTo>
                    <a:lnTo>
                      <a:pt x="1350" y="5184"/>
                    </a:lnTo>
                    <a:lnTo>
                      <a:pt x="2700" y="6048"/>
                    </a:lnTo>
                    <a:lnTo>
                      <a:pt x="2700" y="6912"/>
                    </a:lnTo>
                    <a:lnTo>
                      <a:pt x="2700" y="7776"/>
                    </a:lnTo>
                    <a:lnTo>
                      <a:pt x="2700" y="7776"/>
                    </a:lnTo>
                    <a:lnTo>
                      <a:pt x="4050" y="8640"/>
                    </a:lnTo>
                    <a:lnTo>
                      <a:pt x="4050" y="10368"/>
                    </a:lnTo>
                    <a:lnTo>
                      <a:pt x="5400" y="11232"/>
                    </a:lnTo>
                    <a:lnTo>
                      <a:pt x="6750" y="12960"/>
                    </a:lnTo>
                    <a:lnTo>
                      <a:pt x="8100" y="14688"/>
                    </a:lnTo>
                    <a:lnTo>
                      <a:pt x="8100" y="15552"/>
                    </a:lnTo>
                    <a:lnTo>
                      <a:pt x="10800" y="17280"/>
                    </a:lnTo>
                    <a:lnTo>
                      <a:pt x="10800" y="18144"/>
                    </a:lnTo>
                    <a:lnTo>
                      <a:pt x="12150" y="19008"/>
                    </a:lnTo>
                    <a:lnTo>
                      <a:pt x="14850" y="20736"/>
                    </a:lnTo>
                    <a:lnTo>
                      <a:pt x="16200" y="21600"/>
                    </a:lnTo>
                    <a:lnTo>
                      <a:pt x="21600" y="19008"/>
                    </a:lnTo>
                    <a:lnTo>
                      <a:pt x="20250" y="18144"/>
                    </a:lnTo>
                    <a:lnTo>
                      <a:pt x="18900" y="16416"/>
                    </a:lnTo>
                    <a:lnTo>
                      <a:pt x="17550" y="15552"/>
                    </a:lnTo>
                    <a:lnTo>
                      <a:pt x="16200" y="14688"/>
                    </a:lnTo>
                    <a:lnTo>
                      <a:pt x="14850" y="12960"/>
                    </a:lnTo>
                    <a:lnTo>
                      <a:pt x="13500" y="12096"/>
                    </a:lnTo>
                    <a:lnTo>
                      <a:pt x="12150" y="11232"/>
                    </a:lnTo>
                    <a:lnTo>
                      <a:pt x="12150" y="9504"/>
                    </a:lnTo>
                    <a:lnTo>
                      <a:pt x="10800" y="8640"/>
                    </a:lnTo>
                    <a:lnTo>
                      <a:pt x="10800" y="6912"/>
                    </a:lnTo>
                    <a:lnTo>
                      <a:pt x="9450" y="6912"/>
                    </a:lnTo>
                    <a:lnTo>
                      <a:pt x="9450" y="6048"/>
                    </a:lnTo>
                    <a:lnTo>
                      <a:pt x="9450" y="5184"/>
                    </a:lnTo>
                    <a:lnTo>
                      <a:pt x="9450" y="5184"/>
                    </a:lnTo>
                    <a:lnTo>
                      <a:pt x="8100" y="4320"/>
                    </a:lnTo>
                    <a:lnTo>
                      <a:pt x="8100" y="3456"/>
                    </a:lnTo>
                    <a:lnTo>
                      <a:pt x="8100" y="2592"/>
                    </a:lnTo>
                    <a:lnTo>
                      <a:pt x="8100" y="2592"/>
                    </a:lnTo>
                    <a:lnTo>
                      <a:pt x="8100" y="1728"/>
                    </a:lnTo>
                    <a:lnTo>
                      <a:pt x="8100" y="864"/>
                    </a:lnTo>
                    <a:lnTo>
                      <a:pt x="8100" y="0"/>
                    </a:lnTo>
                    <a:lnTo>
                      <a:pt x="8100" y="0"/>
                    </a:lnTo>
                    <a:lnTo>
                      <a:pt x="81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82" name="Shape 5682"/>
              <p:cNvSpPr/>
              <p:nvPr/>
            </p:nvSpPr>
            <p:spPr>
              <a:xfrm>
                <a:off x="1122362" y="1049337"/>
                <a:ext cx="19051" cy="428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200"/>
                    </a:moveTo>
                    <a:lnTo>
                      <a:pt x="0" y="3200"/>
                    </a:lnTo>
                    <a:lnTo>
                      <a:pt x="0" y="3200"/>
                    </a:lnTo>
                    <a:lnTo>
                      <a:pt x="1800" y="4000"/>
                    </a:lnTo>
                    <a:lnTo>
                      <a:pt x="1800" y="4000"/>
                    </a:lnTo>
                    <a:lnTo>
                      <a:pt x="3600" y="4800"/>
                    </a:lnTo>
                    <a:lnTo>
                      <a:pt x="3600" y="4800"/>
                    </a:lnTo>
                    <a:lnTo>
                      <a:pt x="3600" y="5600"/>
                    </a:lnTo>
                    <a:lnTo>
                      <a:pt x="5400" y="6400"/>
                    </a:lnTo>
                    <a:lnTo>
                      <a:pt x="5400" y="6400"/>
                    </a:lnTo>
                    <a:lnTo>
                      <a:pt x="5400" y="7200"/>
                    </a:lnTo>
                    <a:lnTo>
                      <a:pt x="5400" y="8000"/>
                    </a:lnTo>
                    <a:lnTo>
                      <a:pt x="7200" y="8000"/>
                    </a:lnTo>
                    <a:lnTo>
                      <a:pt x="7200" y="8800"/>
                    </a:lnTo>
                    <a:lnTo>
                      <a:pt x="7200" y="10400"/>
                    </a:lnTo>
                    <a:lnTo>
                      <a:pt x="9000" y="11200"/>
                    </a:lnTo>
                    <a:lnTo>
                      <a:pt x="9000" y="12800"/>
                    </a:lnTo>
                    <a:lnTo>
                      <a:pt x="9000" y="14400"/>
                    </a:lnTo>
                    <a:lnTo>
                      <a:pt x="10800" y="15200"/>
                    </a:lnTo>
                    <a:lnTo>
                      <a:pt x="10800" y="16800"/>
                    </a:lnTo>
                    <a:lnTo>
                      <a:pt x="10800" y="17600"/>
                    </a:lnTo>
                    <a:lnTo>
                      <a:pt x="10800" y="19200"/>
                    </a:lnTo>
                    <a:lnTo>
                      <a:pt x="10800" y="20000"/>
                    </a:lnTo>
                    <a:lnTo>
                      <a:pt x="10800" y="21600"/>
                    </a:lnTo>
                    <a:lnTo>
                      <a:pt x="21600" y="21600"/>
                    </a:lnTo>
                    <a:lnTo>
                      <a:pt x="21600" y="20000"/>
                    </a:lnTo>
                    <a:lnTo>
                      <a:pt x="21600" y="19200"/>
                    </a:lnTo>
                    <a:lnTo>
                      <a:pt x="19800" y="17600"/>
                    </a:lnTo>
                    <a:lnTo>
                      <a:pt x="19800" y="16000"/>
                    </a:lnTo>
                    <a:lnTo>
                      <a:pt x="19800" y="14400"/>
                    </a:lnTo>
                    <a:lnTo>
                      <a:pt x="19800" y="12800"/>
                    </a:lnTo>
                    <a:lnTo>
                      <a:pt x="18000" y="12000"/>
                    </a:lnTo>
                    <a:lnTo>
                      <a:pt x="18000" y="10400"/>
                    </a:lnTo>
                    <a:lnTo>
                      <a:pt x="18000" y="8800"/>
                    </a:lnTo>
                    <a:lnTo>
                      <a:pt x="16200" y="8000"/>
                    </a:lnTo>
                    <a:lnTo>
                      <a:pt x="16200" y="7200"/>
                    </a:lnTo>
                    <a:lnTo>
                      <a:pt x="14400" y="6400"/>
                    </a:lnTo>
                    <a:lnTo>
                      <a:pt x="14400" y="5600"/>
                    </a:lnTo>
                    <a:lnTo>
                      <a:pt x="14400" y="4800"/>
                    </a:lnTo>
                    <a:lnTo>
                      <a:pt x="14400" y="4000"/>
                    </a:lnTo>
                    <a:lnTo>
                      <a:pt x="12600" y="4000"/>
                    </a:lnTo>
                    <a:lnTo>
                      <a:pt x="12600" y="3200"/>
                    </a:lnTo>
                    <a:lnTo>
                      <a:pt x="10800" y="2400"/>
                    </a:lnTo>
                    <a:lnTo>
                      <a:pt x="10800" y="1600"/>
                    </a:lnTo>
                    <a:lnTo>
                      <a:pt x="9000" y="1600"/>
                    </a:lnTo>
                    <a:lnTo>
                      <a:pt x="9000" y="800"/>
                    </a:lnTo>
                    <a:lnTo>
                      <a:pt x="7200" y="0"/>
                    </a:lnTo>
                    <a:lnTo>
                      <a:pt x="7200" y="0"/>
                    </a:lnTo>
                    <a:lnTo>
                      <a:pt x="0" y="3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83" name="Shape 5683"/>
              <p:cNvSpPr/>
              <p:nvPr/>
            </p:nvSpPr>
            <p:spPr>
              <a:xfrm>
                <a:off x="1090612" y="1031875"/>
                <a:ext cx="38101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200"/>
                    </a:moveTo>
                    <a:lnTo>
                      <a:pt x="0" y="7200"/>
                    </a:lnTo>
                    <a:lnTo>
                      <a:pt x="900" y="7200"/>
                    </a:lnTo>
                    <a:lnTo>
                      <a:pt x="1800" y="7200"/>
                    </a:lnTo>
                    <a:lnTo>
                      <a:pt x="2700" y="7200"/>
                    </a:lnTo>
                    <a:lnTo>
                      <a:pt x="2700" y="7200"/>
                    </a:lnTo>
                    <a:lnTo>
                      <a:pt x="3600" y="7200"/>
                    </a:lnTo>
                    <a:lnTo>
                      <a:pt x="4500" y="8640"/>
                    </a:lnTo>
                    <a:lnTo>
                      <a:pt x="5400" y="8640"/>
                    </a:lnTo>
                    <a:lnTo>
                      <a:pt x="6300" y="8640"/>
                    </a:lnTo>
                    <a:lnTo>
                      <a:pt x="7200" y="8640"/>
                    </a:lnTo>
                    <a:lnTo>
                      <a:pt x="7200" y="8640"/>
                    </a:lnTo>
                    <a:lnTo>
                      <a:pt x="8100" y="8640"/>
                    </a:lnTo>
                    <a:lnTo>
                      <a:pt x="9000" y="10080"/>
                    </a:lnTo>
                    <a:lnTo>
                      <a:pt x="9000" y="10080"/>
                    </a:lnTo>
                    <a:lnTo>
                      <a:pt x="9900" y="10080"/>
                    </a:lnTo>
                    <a:lnTo>
                      <a:pt x="10800" y="10080"/>
                    </a:lnTo>
                    <a:lnTo>
                      <a:pt x="10800" y="11520"/>
                    </a:lnTo>
                    <a:lnTo>
                      <a:pt x="11700" y="11520"/>
                    </a:lnTo>
                    <a:lnTo>
                      <a:pt x="11700" y="12960"/>
                    </a:lnTo>
                    <a:lnTo>
                      <a:pt x="12600" y="12960"/>
                    </a:lnTo>
                    <a:lnTo>
                      <a:pt x="12600" y="12960"/>
                    </a:lnTo>
                    <a:lnTo>
                      <a:pt x="13500" y="14400"/>
                    </a:lnTo>
                    <a:lnTo>
                      <a:pt x="13500" y="14400"/>
                    </a:lnTo>
                    <a:lnTo>
                      <a:pt x="14400" y="14400"/>
                    </a:lnTo>
                    <a:lnTo>
                      <a:pt x="14400" y="15840"/>
                    </a:lnTo>
                    <a:lnTo>
                      <a:pt x="15300" y="17280"/>
                    </a:lnTo>
                    <a:lnTo>
                      <a:pt x="16200" y="18720"/>
                    </a:lnTo>
                    <a:lnTo>
                      <a:pt x="17100" y="20160"/>
                    </a:lnTo>
                    <a:lnTo>
                      <a:pt x="18000" y="21600"/>
                    </a:lnTo>
                    <a:lnTo>
                      <a:pt x="21600" y="15840"/>
                    </a:lnTo>
                    <a:lnTo>
                      <a:pt x="20700" y="14400"/>
                    </a:lnTo>
                    <a:lnTo>
                      <a:pt x="19800" y="12960"/>
                    </a:lnTo>
                    <a:lnTo>
                      <a:pt x="18900" y="11520"/>
                    </a:lnTo>
                    <a:lnTo>
                      <a:pt x="18000" y="10080"/>
                    </a:lnTo>
                    <a:lnTo>
                      <a:pt x="17100" y="8640"/>
                    </a:lnTo>
                    <a:lnTo>
                      <a:pt x="17100" y="8640"/>
                    </a:lnTo>
                    <a:lnTo>
                      <a:pt x="16200" y="7200"/>
                    </a:lnTo>
                    <a:lnTo>
                      <a:pt x="16200" y="7200"/>
                    </a:lnTo>
                    <a:lnTo>
                      <a:pt x="15300" y="5760"/>
                    </a:lnTo>
                    <a:lnTo>
                      <a:pt x="14400" y="5760"/>
                    </a:lnTo>
                    <a:lnTo>
                      <a:pt x="13500" y="5760"/>
                    </a:lnTo>
                    <a:lnTo>
                      <a:pt x="13500" y="4320"/>
                    </a:lnTo>
                    <a:lnTo>
                      <a:pt x="12600" y="4320"/>
                    </a:lnTo>
                    <a:lnTo>
                      <a:pt x="11700" y="2880"/>
                    </a:lnTo>
                    <a:lnTo>
                      <a:pt x="10800" y="2880"/>
                    </a:lnTo>
                    <a:lnTo>
                      <a:pt x="10800" y="2880"/>
                    </a:lnTo>
                    <a:lnTo>
                      <a:pt x="9900" y="1440"/>
                    </a:lnTo>
                    <a:lnTo>
                      <a:pt x="9000" y="1440"/>
                    </a:lnTo>
                    <a:lnTo>
                      <a:pt x="8100" y="1440"/>
                    </a:lnTo>
                    <a:lnTo>
                      <a:pt x="7200" y="1440"/>
                    </a:lnTo>
                    <a:lnTo>
                      <a:pt x="6300" y="0"/>
                    </a:lnTo>
                    <a:lnTo>
                      <a:pt x="5400" y="0"/>
                    </a:lnTo>
                    <a:lnTo>
                      <a:pt x="4500" y="0"/>
                    </a:lnTo>
                    <a:lnTo>
                      <a:pt x="3600" y="0"/>
                    </a:lnTo>
                    <a:lnTo>
                      <a:pt x="2700" y="0"/>
                    </a:lnTo>
                    <a:lnTo>
                      <a:pt x="1800" y="0"/>
                    </a:lnTo>
                    <a:lnTo>
                      <a:pt x="90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7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84" name="Shape 5684"/>
              <p:cNvSpPr/>
              <p:nvPr/>
            </p:nvSpPr>
            <p:spPr>
              <a:xfrm>
                <a:off x="1039812" y="1023937"/>
                <a:ext cx="50801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6480"/>
                    </a:moveTo>
                    <a:lnTo>
                      <a:pt x="0" y="6480"/>
                    </a:lnTo>
                    <a:lnTo>
                      <a:pt x="675" y="8640"/>
                    </a:lnTo>
                    <a:lnTo>
                      <a:pt x="1350" y="10800"/>
                    </a:lnTo>
                    <a:lnTo>
                      <a:pt x="2025" y="10800"/>
                    </a:lnTo>
                    <a:lnTo>
                      <a:pt x="2025" y="12960"/>
                    </a:lnTo>
                    <a:lnTo>
                      <a:pt x="2700" y="12960"/>
                    </a:lnTo>
                    <a:lnTo>
                      <a:pt x="3375" y="15120"/>
                    </a:lnTo>
                    <a:lnTo>
                      <a:pt x="4050" y="17280"/>
                    </a:lnTo>
                    <a:lnTo>
                      <a:pt x="4725" y="17280"/>
                    </a:lnTo>
                    <a:lnTo>
                      <a:pt x="5400" y="17280"/>
                    </a:lnTo>
                    <a:lnTo>
                      <a:pt x="6075" y="19440"/>
                    </a:lnTo>
                    <a:lnTo>
                      <a:pt x="6750" y="19440"/>
                    </a:lnTo>
                    <a:lnTo>
                      <a:pt x="7425" y="19440"/>
                    </a:lnTo>
                    <a:lnTo>
                      <a:pt x="8100" y="19440"/>
                    </a:lnTo>
                    <a:lnTo>
                      <a:pt x="8775" y="19440"/>
                    </a:lnTo>
                    <a:lnTo>
                      <a:pt x="9450" y="21600"/>
                    </a:lnTo>
                    <a:lnTo>
                      <a:pt x="9450" y="21600"/>
                    </a:lnTo>
                    <a:lnTo>
                      <a:pt x="10800" y="21600"/>
                    </a:lnTo>
                    <a:lnTo>
                      <a:pt x="11475" y="21600"/>
                    </a:lnTo>
                    <a:lnTo>
                      <a:pt x="11475" y="21600"/>
                    </a:lnTo>
                    <a:lnTo>
                      <a:pt x="12825" y="21600"/>
                    </a:lnTo>
                    <a:lnTo>
                      <a:pt x="14175" y="21600"/>
                    </a:lnTo>
                    <a:lnTo>
                      <a:pt x="15525" y="21600"/>
                    </a:lnTo>
                    <a:lnTo>
                      <a:pt x="16875" y="21600"/>
                    </a:lnTo>
                    <a:lnTo>
                      <a:pt x="18225" y="21600"/>
                    </a:lnTo>
                    <a:lnTo>
                      <a:pt x="19575" y="21600"/>
                    </a:lnTo>
                    <a:lnTo>
                      <a:pt x="21600" y="21600"/>
                    </a:lnTo>
                    <a:lnTo>
                      <a:pt x="21600" y="10800"/>
                    </a:lnTo>
                    <a:lnTo>
                      <a:pt x="19575" y="10800"/>
                    </a:lnTo>
                    <a:lnTo>
                      <a:pt x="18225" y="10800"/>
                    </a:lnTo>
                    <a:lnTo>
                      <a:pt x="16875" y="10800"/>
                    </a:lnTo>
                    <a:lnTo>
                      <a:pt x="15525" y="10800"/>
                    </a:lnTo>
                    <a:lnTo>
                      <a:pt x="14175" y="10800"/>
                    </a:lnTo>
                    <a:lnTo>
                      <a:pt x="12825" y="10800"/>
                    </a:lnTo>
                    <a:lnTo>
                      <a:pt x="12150" y="10800"/>
                    </a:lnTo>
                    <a:lnTo>
                      <a:pt x="11475" y="10800"/>
                    </a:lnTo>
                    <a:lnTo>
                      <a:pt x="10800" y="10800"/>
                    </a:lnTo>
                    <a:lnTo>
                      <a:pt x="10125" y="10800"/>
                    </a:lnTo>
                    <a:lnTo>
                      <a:pt x="9450" y="8640"/>
                    </a:lnTo>
                    <a:lnTo>
                      <a:pt x="8775" y="8640"/>
                    </a:lnTo>
                    <a:lnTo>
                      <a:pt x="8775" y="8640"/>
                    </a:lnTo>
                    <a:lnTo>
                      <a:pt x="8100" y="8640"/>
                    </a:lnTo>
                    <a:lnTo>
                      <a:pt x="7425" y="8640"/>
                    </a:lnTo>
                    <a:lnTo>
                      <a:pt x="6750" y="6480"/>
                    </a:lnTo>
                    <a:lnTo>
                      <a:pt x="6750" y="6480"/>
                    </a:lnTo>
                    <a:lnTo>
                      <a:pt x="6075" y="6480"/>
                    </a:lnTo>
                    <a:lnTo>
                      <a:pt x="5400" y="6480"/>
                    </a:lnTo>
                    <a:lnTo>
                      <a:pt x="5400" y="4320"/>
                    </a:lnTo>
                    <a:lnTo>
                      <a:pt x="4725" y="4320"/>
                    </a:lnTo>
                    <a:lnTo>
                      <a:pt x="4725" y="4320"/>
                    </a:lnTo>
                    <a:lnTo>
                      <a:pt x="4050" y="2160"/>
                    </a:lnTo>
                    <a:lnTo>
                      <a:pt x="4050" y="2160"/>
                    </a:lnTo>
                    <a:lnTo>
                      <a:pt x="3375" y="0"/>
                    </a:lnTo>
                    <a:lnTo>
                      <a:pt x="3375" y="0"/>
                    </a:lnTo>
                    <a:lnTo>
                      <a:pt x="3375" y="0"/>
                    </a:lnTo>
                    <a:lnTo>
                      <a:pt x="0" y="64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85" name="Shape 5685"/>
              <p:cNvSpPr/>
              <p:nvPr/>
            </p:nvSpPr>
            <p:spPr>
              <a:xfrm>
                <a:off x="1033462" y="979487"/>
                <a:ext cx="14288" cy="492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600" y="0"/>
                    </a:moveTo>
                    <a:lnTo>
                      <a:pt x="9600" y="0"/>
                    </a:lnTo>
                    <a:lnTo>
                      <a:pt x="7200" y="1394"/>
                    </a:lnTo>
                    <a:lnTo>
                      <a:pt x="7200" y="2787"/>
                    </a:lnTo>
                    <a:lnTo>
                      <a:pt x="7200" y="3484"/>
                    </a:lnTo>
                    <a:lnTo>
                      <a:pt x="4800" y="4877"/>
                    </a:lnTo>
                    <a:lnTo>
                      <a:pt x="4800" y="6968"/>
                    </a:lnTo>
                    <a:lnTo>
                      <a:pt x="2400" y="7665"/>
                    </a:lnTo>
                    <a:lnTo>
                      <a:pt x="2400" y="9058"/>
                    </a:lnTo>
                    <a:lnTo>
                      <a:pt x="2400" y="9755"/>
                    </a:lnTo>
                    <a:lnTo>
                      <a:pt x="2400" y="9755"/>
                    </a:lnTo>
                    <a:lnTo>
                      <a:pt x="2400" y="11148"/>
                    </a:lnTo>
                    <a:lnTo>
                      <a:pt x="2400" y="11845"/>
                    </a:lnTo>
                    <a:lnTo>
                      <a:pt x="2400" y="11845"/>
                    </a:lnTo>
                    <a:lnTo>
                      <a:pt x="0" y="13239"/>
                    </a:lnTo>
                    <a:lnTo>
                      <a:pt x="2400" y="13935"/>
                    </a:lnTo>
                    <a:lnTo>
                      <a:pt x="2400" y="14632"/>
                    </a:lnTo>
                    <a:lnTo>
                      <a:pt x="2400" y="15329"/>
                    </a:lnTo>
                    <a:lnTo>
                      <a:pt x="2400" y="16026"/>
                    </a:lnTo>
                    <a:lnTo>
                      <a:pt x="2400" y="16026"/>
                    </a:lnTo>
                    <a:lnTo>
                      <a:pt x="2400" y="17419"/>
                    </a:lnTo>
                    <a:lnTo>
                      <a:pt x="2400" y="18116"/>
                    </a:lnTo>
                    <a:lnTo>
                      <a:pt x="4800" y="18813"/>
                    </a:lnTo>
                    <a:lnTo>
                      <a:pt x="4800" y="19510"/>
                    </a:lnTo>
                    <a:lnTo>
                      <a:pt x="7200" y="19510"/>
                    </a:lnTo>
                    <a:lnTo>
                      <a:pt x="7200" y="20206"/>
                    </a:lnTo>
                    <a:lnTo>
                      <a:pt x="9600" y="20903"/>
                    </a:lnTo>
                    <a:lnTo>
                      <a:pt x="9600" y="21600"/>
                    </a:lnTo>
                    <a:lnTo>
                      <a:pt x="21600" y="19510"/>
                    </a:lnTo>
                    <a:lnTo>
                      <a:pt x="19200" y="18813"/>
                    </a:lnTo>
                    <a:lnTo>
                      <a:pt x="19200" y="18813"/>
                    </a:lnTo>
                    <a:lnTo>
                      <a:pt x="16800" y="18116"/>
                    </a:lnTo>
                    <a:lnTo>
                      <a:pt x="16800" y="17419"/>
                    </a:lnTo>
                    <a:lnTo>
                      <a:pt x="16800" y="17419"/>
                    </a:lnTo>
                    <a:lnTo>
                      <a:pt x="16800" y="16723"/>
                    </a:lnTo>
                    <a:lnTo>
                      <a:pt x="14400" y="16026"/>
                    </a:lnTo>
                    <a:lnTo>
                      <a:pt x="14400" y="15329"/>
                    </a:lnTo>
                    <a:lnTo>
                      <a:pt x="14400" y="15329"/>
                    </a:lnTo>
                    <a:lnTo>
                      <a:pt x="14400" y="14632"/>
                    </a:lnTo>
                    <a:lnTo>
                      <a:pt x="14400" y="13935"/>
                    </a:lnTo>
                    <a:lnTo>
                      <a:pt x="14400" y="13239"/>
                    </a:lnTo>
                    <a:lnTo>
                      <a:pt x="14400" y="13239"/>
                    </a:lnTo>
                    <a:lnTo>
                      <a:pt x="14400" y="12542"/>
                    </a:lnTo>
                    <a:lnTo>
                      <a:pt x="14400" y="11845"/>
                    </a:lnTo>
                    <a:lnTo>
                      <a:pt x="14400" y="11148"/>
                    </a:lnTo>
                    <a:lnTo>
                      <a:pt x="14400" y="10452"/>
                    </a:lnTo>
                    <a:lnTo>
                      <a:pt x="14400" y="9755"/>
                    </a:lnTo>
                    <a:lnTo>
                      <a:pt x="14400" y="9058"/>
                    </a:lnTo>
                    <a:lnTo>
                      <a:pt x="14400" y="8361"/>
                    </a:lnTo>
                    <a:lnTo>
                      <a:pt x="16800" y="7665"/>
                    </a:lnTo>
                    <a:lnTo>
                      <a:pt x="16800" y="5574"/>
                    </a:lnTo>
                    <a:lnTo>
                      <a:pt x="19200" y="4877"/>
                    </a:lnTo>
                    <a:lnTo>
                      <a:pt x="19200" y="3484"/>
                    </a:lnTo>
                    <a:lnTo>
                      <a:pt x="21600" y="2090"/>
                    </a:lnTo>
                    <a:lnTo>
                      <a:pt x="21600" y="697"/>
                    </a:lnTo>
                    <a:lnTo>
                      <a:pt x="21600" y="697"/>
                    </a:lnTo>
                    <a:lnTo>
                      <a:pt x="9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86" name="Shape 5686"/>
              <p:cNvSpPr/>
              <p:nvPr/>
            </p:nvSpPr>
            <p:spPr>
              <a:xfrm>
                <a:off x="1039812" y="930275"/>
                <a:ext cx="12701" cy="508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700"/>
                    </a:moveTo>
                    <a:lnTo>
                      <a:pt x="0" y="2700"/>
                    </a:lnTo>
                    <a:lnTo>
                      <a:pt x="0" y="2700"/>
                    </a:lnTo>
                    <a:lnTo>
                      <a:pt x="2700" y="3375"/>
                    </a:lnTo>
                    <a:lnTo>
                      <a:pt x="2700" y="3375"/>
                    </a:lnTo>
                    <a:lnTo>
                      <a:pt x="2700" y="4050"/>
                    </a:lnTo>
                    <a:lnTo>
                      <a:pt x="5400" y="4050"/>
                    </a:lnTo>
                    <a:lnTo>
                      <a:pt x="5400" y="4725"/>
                    </a:lnTo>
                    <a:lnTo>
                      <a:pt x="5400" y="5400"/>
                    </a:lnTo>
                    <a:lnTo>
                      <a:pt x="5400" y="6075"/>
                    </a:lnTo>
                    <a:lnTo>
                      <a:pt x="5400" y="6075"/>
                    </a:lnTo>
                    <a:lnTo>
                      <a:pt x="5400" y="6750"/>
                    </a:lnTo>
                    <a:lnTo>
                      <a:pt x="8100" y="7425"/>
                    </a:lnTo>
                    <a:lnTo>
                      <a:pt x="8100" y="8100"/>
                    </a:lnTo>
                    <a:lnTo>
                      <a:pt x="8100" y="8100"/>
                    </a:lnTo>
                    <a:lnTo>
                      <a:pt x="8100" y="8775"/>
                    </a:lnTo>
                    <a:lnTo>
                      <a:pt x="8100" y="9450"/>
                    </a:lnTo>
                    <a:lnTo>
                      <a:pt x="5400" y="10125"/>
                    </a:lnTo>
                    <a:lnTo>
                      <a:pt x="5400" y="10800"/>
                    </a:lnTo>
                    <a:lnTo>
                      <a:pt x="5400" y="11475"/>
                    </a:lnTo>
                    <a:lnTo>
                      <a:pt x="5400" y="12150"/>
                    </a:lnTo>
                    <a:lnTo>
                      <a:pt x="5400" y="12825"/>
                    </a:lnTo>
                    <a:lnTo>
                      <a:pt x="5400" y="14175"/>
                    </a:lnTo>
                    <a:lnTo>
                      <a:pt x="2700" y="15525"/>
                    </a:lnTo>
                    <a:lnTo>
                      <a:pt x="2700" y="16875"/>
                    </a:lnTo>
                    <a:lnTo>
                      <a:pt x="0" y="18225"/>
                    </a:lnTo>
                    <a:lnTo>
                      <a:pt x="0" y="19575"/>
                    </a:lnTo>
                    <a:lnTo>
                      <a:pt x="0" y="20925"/>
                    </a:lnTo>
                    <a:lnTo>
                      <a:pt x="13500" y="21600"/>
                    </a:lnTo>
                    <a:lnTo>
                      <a:pt x="13500" y="20250"/>
                    </a:lnTo>
                    <a:lnTo>
                      <a:pt x="16200" y="18900"/>
                    </a:lnTo>
                    <a:lnTo>
                      <a:pt x="16200" y="17550"/>
                    </a:lnTo>
                    <a:lnTo>
                      <a:pt x="16200" y="16200"/>
                    </a:lnTo>
                    <a:lnTo>
                      <a:pt x="18900" y="14850"/>
                    </a:lnTo>
                    <a:lnTo>
                      <a:pt x="18900" y="13500"/>
                    </a:lnTo>
                    <a:lnTo>
                      <a:pt x="21600" y="12825"/>
                    </a:lnTo>
                    <a:lnTo>
                      <a:pt x="21600" y="12150"/>
                    </a:lnTo>
                    <a:lnTo>
                      <a:pt x="21600" y="10800"/>
                    </a:lnTo>
                    <a:lnTo>
                      <a:pt x="21600" y="10125"/>
                    </a:lnTo>
                    <a:lnTo>
                      <a:pt x="21600" y="10125"/>
                    </a:lnTo>
                    <a:lnTo>
                      <a:pt x="21600" y="8775"/>
                    </a:lnTo>
                    <a:lnTo>
                      <a:pt x="21600" y="8100"/>
                    </a:lnTo>
                    <a:lnTo>
                      <a:pt x="21600" y="8100"/>
                    </a:lnTo>
                    <a:lnTo>
                      <a:pt x="21600" y="6750"/>
                    </a:lnTo>
                    <a:lnTo>
                      <a:pt x="21600" y="6075"/>
                    </a:lnTo>
                    <a:lnTo>
                      <a:pt x="21600" y="6075"/>
                    </a:lnTo>
                    <a:lnTo>
                      <a:pt x="21600" y="4725"/>
                    </a:lnTo>
                    <a:lnTo>
                      <a:pt x="18900" y="4050"/>
                    </a:lnTo>
                    <a:lnTo>
                      <a:pt x="18900" y="4050"/>
                    </a:lnTo>
                    <a:lnTo>
                      <a:pt x="18900" y="3375"/>
                    </a:lnTo>
                    <a:lnTo>
                      <a:pt x="16200" y="2700"/>
                    </a:lnTo>
                    <a:lnTo>
                      <a:pt x="16200" y="2025"/>
                    </a:lnTo>
                    <a:lnTo>
                      <a:pt x="13500" y="1350"/>
                    </a:lnTo>
                    <a:lnTo>
                      <a:pt x="13500" y="675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0" y="27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87" name="Shape 5687"/>
              <p:cNvSpPr/>
              <p:nvPr/>
            </p:nvSpPr>
            <p:spPr>
              <a:xfrm>
                <a:off x="1000125" y="922337"/>
                <a:ext cx="46038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45" y="14400"/>
                    </a:moveTo>
                    <a:lnTo>
                      <a:pt x="745" y="14400"/>
                    </a:lnTo>
                    <a:lnTo>
                      <a:pt x="2234" y="14400"/>
                    </a:lnTo>
                    <a:lnTo>
                      <a:pt x="3724" y="14400"/>
                    </a:lnTo>
                    <a:lnTo>
                      <a:pt x="5214" y="14400"/>
                    </a:lnTo>
                    <a:lnTo>
                      <a:pt x="5959" y="14400"/>
                    </a:lnTo>
                    <a:lnTo>
                      <a:pt x="7448" y="12000"/>
                    </a:lnTo>
                    <a:lnTo>
                      <a:pt x="8938" y="12000"/>
                    </a:lnTo>
                    <a:lnTo>
                      <a:pt x="9683" y="12000"/>
                    </a:lnTo>
                    <a:lnTo>
                      <a:pt x="10428" y="12000"/>
                    </a:lnTo>
                    <a:lnTo>
                      <a:pt x="11172" y="12000"/>
                    </a:lnTo>
                    <a:lnTo>
                      <a:pt x="11172" y="12000"/>
                    </a:lnTo>
                    <a:lnTo>
                      <a:pt x="11917" y="12000"/>
                    </a:lnTo>
                    <a:lnTo>
                      <a:pt x="12662" y="12000"/>
                    </a:lnTo>
                    <a:lnTo>
                      <a:pt x="13407" y="12000"/>
                    </a:lnTo>
                    <a:lnTo>
                      <a:pt x="13407" y="12000"/>
                    </a:lnTo>
                    <a:lnTo>
                      <a:pt x="14152" y="12000"/>
                    </a:lnTo>
                    <a:lnTo>
                      <a:pt x="14897" y="12000"/>
                    </a:lnTo>
                    <a:lnTo>
                      <a:pt x="14897" y="14400"/>
                    </a:lnTo>
                    <a:lnTo>
                      <a:pt x="15641" y="14400"/>
                    </a:lnTo>
                    <a:lnTo>
                      <a:pt x="16386" y="14400"/>
                    </a:lnTo>
                    <a:lnTo>
                      <a:pt x="16386" y="14400"/>
                    </a:lnTo>
                    <a:lnTo>
                      <a:pt x="17131" y="14400"/>
                    </a:lnTo>
                    <a:lnTo>
                      <a:pt x="17131" y="16800"/>
                    </a:lnTo>
                    <a:lnTo>
                      <a:pt x="17876" y="16800"/>
                    </a:lnTo>
                    <a:lnTo>
                      <a:pt x="17876" y="19200"/>
                    </a:lnTo>
                    <a:lnTo>
                      <a:pt x="18621" y="19200"/>
                    </a:lnTo>
                    <a:lnTo>
                      <a:pt x="18621" y="21600"/>
                    </a:lnTo>
                    <a:lnTo>
                      <a:pt x="21600" y="12000"/>
                    </a:lnTo>
                    <a:lnTo>
                      <a:pt x="20855" y="9600"/>
                    </a:lnTo>
                    <a:lnTo>
                      <a:pt x="20855" y="9600"/>
                    </a:lnTo>
                    <a:lnTo>
                      <a:pt x="20110" y="7200"/>
                    </a:lnTo>
                    <a:lnTo>
                      <a:pt x="19366" y="4800"/>
                    </a:lnTo>
                    <a:lnTo>
                      <a:pt x="18621" y="4800"/>
                    </a:lnTo>
                    <a:lnTo>
                      <a:pt x="17876" y="4800"/>
                    </a:lnTo>
                    <a:lnTo>
                      <a:pt x="17876" y="2400"/>
                    </a:lnTo>
                    <a:lnTo>
                      <a:pt x="17131" y="2400"/>
                    </a:lnTo>
                    <a:lnTo>
                      <a:pt x="16386" y="0"/>
                    </a:lnTo>
                    <a:lnTo>
                      <a:pt x="15641" y="0"/>
                    </a:lnTo>
                    <a:lnTo>
                      <a:pt x="14897" y="0"/>
                    </a:lnTo>
                    <a:lnTo>
                      <a:pt x="14152" y="0"/>
                    </a:lnTo>
                    <a:lnTo>
                      <a:pt x="13407" y="0"/>
                    </a:lnTo>
                    <a:lnTo>
                      <a:pt x="12662" y="0"/>
                    </a:lnTo>
                    <a:lnTo>
                      <a:pt x="11917" y="0"/>
                    </a:lnTo>
                    <a:lnTo>
                      <a:pt x="11172" y="0"/>
                    </a:lnTo>
                    <a:lnTo>
                      <a:pt x="10428" y="0"/>
                    </a:lnTo>
                    <a:lnTo>
                      <a:pt x="9683" y="0"/>
                    </a:lnTo>
                    <a:lnTo>
                      <a:pt x="8938" y="0"/>
                    </a:lnTo>
                    <a:lnTo>
                      <a:pt x="8938" y="0"/>
                    </a:lnTo>
                    <a:lnTo>
                      <a:pt x="7448" y="0"/>
                    </a:lnTo>
                    <a:lnTo>
                      <a:pt x="5959" y="0"/>
                    </a:lnTo>
                    <a:lnTo>
                      <a:pt x="4469" y="0"/>
                    </a:lnTo>
                    <a:lnTo>
                      <a:pt x="2979" y="2400"/>
                    </a:lnTo>
                    <a:lnTo>
                      <a:pt x="1490" y="2400"/>
                    </a:lnTo>
                    <a:lnTo>
                      <a:pt x="0" y="2400"/>
                    </a:lnTo>
                    <a:lnTo>
                      <a:pt x="0" y="2400"/>
                    </a:lnTo>
                    <a:lnTo>
                      <a:pt x="745" y="14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88" name="Shape 5688"/>
              <p:cNvSpPr/>
              <p:nvPr/>
            </p:nvSpPr>
            <p:spPr>
              <a:xfrm>
                <a:off x="950912" y="915987"/>
                <a:ext cx="50801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855"/>
                    </a:moveTo>
                    <a:lnTo>
                      <a:pt x="0" y="7855"/>
                    </a:lnTo>
                    <a:lnTo>
                      <a:pt x="675" y="7855"/>
                    </a:lnTo>
                    <a:lnTo>
                      <a:pt x="1350" y="9818"/>
                    </a:lnTo>
                    <a:lnTo>
                      <a:pt x="2025" y="11782"/>
                    </a:lnTo>
                    <a:lnTo>
                      <a:pt x="2025" y="13745"/>
                    </a:lnTo>
                    <a:lnTo>
                      <a:pt x="3375" y="13745"/>
                    </a:lnTo>
                    <a:lnTo>
                      <a:pt x="3375" y="15709"/>
                    </a:lnTo>
                    <a:lnTo>
                      <a:pt x="4050" y="15709"/>
                    </a:lnTo>
                    <a:lnTo>
                      <a:pt x="4725" y="17673"/>
                    </a:lnTo>
                    <a:lnTo>
                      <a:pt x="5400" y="17673"/>
                    </a:lnTo>
                    <a:lnTo>
                      <a:pt x="6075" y="17673"/>
                    </a:lnTo>
                    <a:lnTo>
                      <a:pt x="6750" y="19636"/>
                    </a:lnTo>
                    <a:lnTo>
                      <a:pt x="7425" y="19636"/>
                    </a:lnTo>
                    <a:lnTo>
                      <a:pt x="8100" y="19636"/>
                    </a:lnTo>
                    <a:lnTo>
                      <a:pt x="8775" y="19636"/>
                    </a:lnTo>
                    <a:lnTo>
                      <a:pt x="9450" y="19636"/>
                    </a:lnTo>
                    <a:lnTo>
                      <a:pt x="10125" y="21600"/>
                    </a:lnTo>
                    <a:lnTo>
                      <a:pt x="10800" y="21600"/>
                    </a:lnTo>
                    <a:lnTo>
                      <a:pt x="11475" y="21600"/>
                    </a:lnTo>
                    <a:lnTo>
                      <a:pt x="12150" y="21600"/>
                    </a:lnTo>
                    <a:lnTo>
                      <a:pt x="13500" y="21600"/>
                    </a:lnTo>
                    <a:lnTo>
                      <a:pt x="14175" y="21600"/>
                    </a:lnTo>
                    <a:lnTo>
                      <a:pt x="16200" y="21600"/>
                    </a:lnTo>
                    <a:lnTo>
                      <a:pt x="17550" y="21600"/>
                    </a:lnTo>
                    <a:lnTo>
                      <a:pt x="18900" y="21600"/>
                    </a:lnTo>
                    <a:lnTo>
                      <a:pt x="20250" y="21600"/>
                    </a:lnTo>
                    <a:lnTo>
                      <a:pt x="21600" y="19636"/>
                    </a:lnTo>
                    <a:lnTo>
                      <a:pt x="20925" y="9818"/>
                    </a:lnTo>
                    <a:lnTo>
                      <a:pt x="19575" y="9818"/>
                    </a:lnTo>
                    <a:lnTo>
                      <a:pt x="18900" y="11782"/>
                    </a:lnTo>
                    <a:lnTo>
                      <a:pt x="17550" y="11782"/>
                    </a:lnTo>
                    <a:lnTo>
                      <a:pt x="16200" y="11782"/>
                    </a:lnTo>
                    <a:lnTo>
                      <a:pt x="14850" y="11782"/>
                    </a:lnTo>
                    <a:lnTo>
                      <a:pt x="13500" y="11782"/>
                    </a:lnTo>
                    <a:lnTo>
                      <a:pt x="12825" y="11782"/>
                    </a:lnTo>
                    <a:lnTo>
                      <a:pt x="12150" y="11782"/>
                    </a:lnTo>
                    <a:lnTo>
                      <a:pt x="11475" y="11782"/>
                    </a:lnTo>
                    <a:lnTo>
                      <a:pt x="10800" y="9818"/>
                    </a:lnTo>
                    <a:lnTo>
                      <a:pt x="10125" y="9818"/>
                    </a:lnTo>
                    <a:lnTo>
                      <a:pt x="9450" y="9818"/>
                    </a:lnTo>
                    <a:lnTo>
                      <a:pt x="8775" y="9818"/>
                    </a:lnTo>
                    <a:lnTo>
                      <a:pt x="8100" y="9818"/>
                    </a:lnTo>
                    <a:lnTo>
                      <a:pt x="8100" y="7855"/>
                    </a:lnTo>
                    <a:lnTo>
                      <a:pt x="7425" y="7855"/>
                    </a:lnTo>
                    <a:lnTo>
                      <a:pt x="6750" y="7855"/>
                    </a:lnTo>
                    <a:lnTo>
                      <a:pt x="6075" y="7855"/>
                    </a:lnTo>
                    <a:lnTo>
                      <a:pt x="6075" y="5891"/>
                    </a:lnTo>
                    <a:lnTo>
                      <a:pt x="5400" y="5891"/>
                    </a:lnTo>
                    <a:lnTo>
                      <a:pt x="4725" y="5891"/>
                    </a:lnTo>
                    <a:lnTo>
                      <a:pt x="4725" y="3927"/>
                    </a:lnTo>
                    <a:lnTo>
                      <a:pt x="4050" y="3927"/>
                    </a:lnTo>
                    <a:lnTo>
                      <a:pt x="4050" y="1964"/>
                    </a:lnTo>
                    <a:lnTo>
                      <a:pt x="3375" y="1964"/>
                    </a:lnTo>
                    <a:lnTo>
                      <a:pt x="3375" y="0"/>
                    </a:lnTo>
                    <a:lnTo>
                      <a:pt x="3375" y="0"/>
                    </a:lnTo>
                    <a:lnTo>
                      <a:pt x="0" y="785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89" name="Shape 5689"/>
              <p:cNvSpPr/>
              <p:nvPr/>
            </p:nvSpPr>
            <p:spPr>
              <a:xfrm>
                <a:off x="946150" y="871537"/>
                <a:ext cx="12700" cy="508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100" y="0"/>
                    </a:moveTo>
                    <a:lnTo>
                      <a:pt x="8100" y="0"/>
                    </a:lnTo>
                    <a:lnTo>
                      <a:pt x="8100" y="1350"/>
                    </a:lnTo>
                    <a:lnTo>
                      <a:pt x="5400" y="2700"/>
                    </a:lnTo>
                    <a:lnTo>
                      <a:pt x="5400" y="4050"/>
                    </a:lnTo>
                    <a:lnTo>
                      <a:pt x="2700" y="5400"/>
                    </a:lnTo>
                    <a:lnTo>
                      <a:pt x="2700" y="6750"/>
                    </a:lnTo>
                    <a:lnTo>
                      <a:pt x="0" y="8100"/>
                    </a:lnTo>
                    <a:lnTo>
                      <a:pt x="0" y="8775"/>
                    </a:lnTo>
                    <a:lnTo>
                      <a:pt x="0" y="9450"/>
                    </a:lnTo>
                    <a:lnTo>
                      <a:pt x="0" y="10125"/>
                    </a:lnTo>
                    <a:lnTo>
                      <a:pt x="0" y="10800"/>
                    </a:lnTo>
                    <a:lnTo>
                      <a:pt x="0" y="11475"/>
                    </a:lnTo>
                    <a:lnTo>
                      <a:pt x="0" y="12150"/>
                    </a:lnTo>
                    <a:lnTo>
                      <a:pt x="0" y="12825"/>
                    </a:lnTo>
                    <a:lnTo>
                      <a:pt x="0" y="13500"/>
                    </a:lnTo>
                    <a:lnTo>
                      <a:pt x="0" y="14175"/>
                    </a:lnTo>
                    <a:lnTo>
                      <a:pt x="0" y="14850"/>
                    </a:lnTo>
                    <a:lnTo>
                      <a:pt x="0" y="15525"/>
                    </a:lnTo>
                    <a:lnTo>
                      <a:pt x="0" y="16200"/>
                    </a:lnTo>
                    <a:lnTo>
                      <a:pt x="0" y="16875"/>
                    </a:lnTo>
                    <a:lnTo>
                      <a:pt x="0" y="17550"/>
                    </a:lnTo>
                    <a:lnTo>
                      <a:pt x="2700" y="18225"/>
                    </a:lnTo>
                    <a:lnTo>
                      <a:pt x="2700" y="18900"/>
                    </a:lnTo>
                    <a:lnTo>
                      <a:pt x="5400" y="19575"/>
                    </a:lnTo>
                    <a:lnTo>
                      <a:pt x="5400" y="20250"/>
                    </a:lnTo>
                    <a:lnTo>
                      <a:pt x="8100" y="20925"/>
                    </a:lnTo>
                    <a:lnTo>
                      <a:pt x="8100" y="21600"/>
                    </a:lnTo>
                    <a:lnTo>
                      <a:pt x="21600" y="18900"/>
                    </a:lnTo>
                    <a:lnTo>
                      <a:pt x="18900" y="18900"/>
                    </a:lnTo>
                    <a:lnTo>
                      <a:pt x="18900" y="18225"/>
                    </a:lnTo>
                    <a:lnTo>
                      <a:pt x="16200" y="17550"/>
                    </a:lnTo>
                    <a:lnTo>
                      <a:pt x="16200" y="17550"/>
                    </a:lnTo>
                    <a:lnTo>
                      <a:pt x="16200" y="16875"/>
                    </a:lnTo>
                    <a:lnTo>
                      <a:pt x="16200" y="16875"/>
                    </a:lnTo>
                    <a:lnTo>
                      <a:pt x="13500" y="16200"/>
                    </a:lnTo>
                    <a:lnTo>
                      <a:pt x="13500" y="15525"/>
                    </a:lnTo>
                    <a:lnTo>
                      <a:pt x="13500" y="14850"/>
                    </a:lnTo>
                    <a:lnTo>
                      <a:pt x="13500" y="14850"/>
                    </a:lnTo>
                    <a:lnTo>
                      <a:pt x="13500" y="14175"/>
                    </a:lnTo>
                    <a:lnTo>
                      <a:pt x="13500" y="13500"/>
                    </a:lnTo>
                    <a:lnTo>
                      <a:pt x="13500" y="12825"/>
                    </a:lnTo>
                    <a:lnTo>
                      <a:pt x="13500" y="12150"/>
                    </a:lnTo>
                    <a:lnTo>
                      <a:pt x="13500" y="12150"/>
                    </a:lnTo>
                    <a:lnTo>
                      <a:pt x="13500" y="11475"/>
                    </a:lnTo>
                    <a:lnTo>
                      <a:pt x="13500" y="10800"/>
                    </a:lnTo>
                    <a:lnTo>
                      <a:pt x="13500" y="10125"/>
                    </a:lnTo>
                    <a:lnTo>
                      <a:pt x="16200" y="9450"/>
                    </a:lnTo>
                    <a:lnTo>
                      <a:pt x="16200" y="8775"/>
                    </a:lnTo>
                    <a:lnTo>
                      <a:pt x="16200" y="7425"/>
                    </a:lnTo>
                    <a:lnTo>
                      <a:pt x="16200" y="6075"/>
                    </a:lnTo>
                    <a:lnTo>
                      <a:pt x="18900" y="4725"/>
                    </a:lnTo>
                    <a:lnTo>
                      <a:pt x="18900" y="3375"/>
                    </a:lnTo>
                    <a:lnTo>
                      <a:pt x="21600" y="2025"/>
                    </a:lnTo>
                    <a:lnTo>
                      <a:pt x="21600" y="1350"/>
                    </a:lnTo>
                    <a:lnTo>
                      <a:pt x="21600" y="1350"/>
                    </a:lnTo>
                    <a:lnTo>
                      <a:pt x="81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90" name="Shape 5690"/>
              <p:cNvSpPr/>
              <p:nvPr/>
            </p:nvSpPr>
            <p:spPr>
              <a:xfrm>
                <a:off x="950912" y="822325"/>
                <a:ext cx="12701" cy="523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618"/>
                    </a:moveTo>
                    <a:lnTo>
                      <a:pt x="0" y="2618"/>
                    </a:lnTo>
                    <a:lnTo>
                      <a:pt x="0" y="2618"/>
                    </a:lnTo>
                    <a:lnTo>
                      <a:pt x="0" y="3273"/>
                    </a:lnTo>
                    <a:lnTo>
                      <a:pt x="2700" y="3927"/>
                    </a:lnTo>
                    <a:lnTo>
                      <a:pt x="2700" y="3927"/>
                    </a:lnTo>
                    <a:lnTo>
                      <a:pt x="5400" y="4582"/>
                    </a:lnTo>
                    <a:lnTo>
                      <a:pt x="5400" y="5236"/>
                    </a:lnTo>
                    <a:lnTo>
                      <a:pt x="5400" y="5236"/>
                    </a:lnTo>
                    <a:lnTo>
                      <a:pt x="5400" y="5891"/>
                    </a:lnTo>
                    <a:lnTo>
                      <a:pt x="5400" y="6545"/>
                    </a:lnTo>
                    <a:lnTo>
                      <a:pt x="8100" y="7200"/>
                    </a:lnTo>
                    <a:lnTo>
                      <a:pt x="8100" y="7200"/>
                    </a:lnTo>
                    <a:lnTo>
                      <a:pt x="8100" y="7855"/>
                    </a:lnTo>
                    <a:lnTo>
                      <a:pt x="8100" y="8509"/>
                    </a:lnTo>
                    <a:lnTo>
                      <a:pt x="8100" y="9164"/>
                    </a:lnTo>
                    <a:lnTo>
                      <a:pt x="8100" y="9818"/>
                    </a:lnTo>
                    <a:lnTo>
                      <a:pt x="8100" y="10473"/>
                    </a:lnTo>
                    <a:lnTo>
                      <a:pt x="8100" y="11127"/>
                    </a:lnTo>
                    <a:lnTo>
                      <a:pt x="5400" y="11782"/>
                    </a:lnTo>
                    <a:lnTo>
                      <a:pt x="5400" y="12436"/>
                    </a:lnTo>
                    <a:lnTo>
                      <a:pt x="5400" y="13091"/>
                    </a:lnTo>
                    <a:lnTo>
                      <a:pt x="5400" y="14400"/>
                    </a:lnTo>
                    <a:lnTo>
                      <a:pt x="5400" y="15709"/>
                    </a:lnTo>
                    <a:lnTo>
                      <a:pt x="2700" y="17018"/>
                    </a:lnTo>
                    <a:lnTo>
                      <a:pt x="2700" y="18327"/>
                    </a:lnTo>
                    <a:lnTo>
                      <a:pt x="0" y="19636"/>
                    </a:lnTo>
                    <a:lnTo>
                      <a:pt x="0" y="20291"/>
                    </a:lnTo>
                    <a:lnTo>
                      <a:pt x="13500" y="21600"/>
                    </a:lnTo>
                    <a:lnTo>
                      <a:pt x="16200" y="20291"/>
                    </a:lnTo>
                    <a:lnTo>
                      <a:pt x="16200" y="18982"/>
                    </a:lnTo>
                    <a:lnTo>
                      <a:pt x="16200" y="17673"/>
                    </a:lnTo>
                    <a:lnTo>
                      <a:pt x="18900" y="16364"/>
                    </a:lnTo>
                    <a:lnTo>
                      <a:pt x="18900" y="15055"/>
                    </a:lnTo>
                    <a:lnTo>
                      <a:pt x="21600" y="13745"/>
                    </a:lnTo>
                    <a:lnTo>
                      <a:pt x="21600" y="12436"/>
                    </a:lnTo>
                    <a:lnTo>
                      <a:pt x="21600" y="11782"/>
                    </a:lnTo>
                    <a:lnTo>
                      <a:pt x="21600" y="11782"/>
                    </a:lnTo>
                    <a:lnTo>
                      <a:pt x="21600" y="10473"/>
                    </a:lnTo>
                    <a:lnTo>
                      <a:pt x="21600" y="9818"/>
                    </a:lnTo>
                    <a:lnTo>
                      <a:pt x="21600" y="9164"/>
                    </a:lnTo>
                    <a:lnTo>
                      <a:pt x="21600" y="8509"/>
                    </a:lnTo>
                    <a:lnTo>
                      <a:pt x="21600" y="7855"/>
                    </a:lnTo>
                    <a:lnTo>
                      <a:pt x="21600" y="7200"/>
                    </a:lnTo>
                    <a:lnTo>
                      <a:pt x="21600" y="6545"/>
                    </a:lnTo>
                    <a:lnTo>
                      <a:pt x="21600" y="5891"/>
                    </a:lnTo>
                    <a:lnTo>
                      <a:pt x="21600" y="5236"/>
                    </a:lnTo>
                    <a:lnTo>
                      <a:pt x="18900" y="4582"/>
                    </a:lnTo>
                    <a:lnTo>
                      <a:pt x="18900" y="3927"/>
                    </a:lnTo>
                    <a:lnTo>
                      <a:pt x="16200" y="3273"/>
                    </a:lnTo>
                    <a:lnTo>
                      <a:pt x="16200" y="2618"/>
                    </a:lnTo>
                    <a:lnTo>
                      <a:pt x="16200" y="1964"/>
                    </a:lnTo>
                    <a:lnTo>
                      <a:pt x="13500" y="1309"/>
                    </a:lnTo>
                    <a:lnTo>
                      <a:pt x="13500" y="655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0" y="261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91" name="Shape 5691"/>
              <p:cNvSpPr/>
              <p:nvPr/>
            </p:nvSpPr>
            <p:spPr>
              <a:xfrm>
                <a:off x="908050" y="811212"/>
                <a:ext cx="49213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1782"/>
                    </a:moveTo>
                    <a:lnTo>
                      <a:pt x="0" y="11782"/>
                    </a:lnTo>
                    <a:lnTo>
                      <a:pt x="1394" y="11782"/>
                    </a:lnTo>
                    <a:lnTo>
                      <a:pt x="2787" y="11782"/>
                    </a:lnTo>
                    <a:lnTo>
                      <a:pt x="4181" y="11782"/>
                    </a:lnTo>
                    <a:lnTo>
                      <a:pt x="5574" y="11782"/>
                    </a:lnTo>
                    <a:lnTo>
                      <a:pt x="6968" y="11782"/>
                    </a:lnTo>
                    <a:lnTo>
                      <a:pt x="8361" y="11782"/>
                    </a:lnTo>
                    <a:lnTo>
                      <a:pt x="8361" y="11782"/>
                    </a:lnTo>
                    <a:lnTo>
                      <a:pt x="9058" y="11782"/>
                    </a:lnTo>
                    <a:lnTo>
                      <a:pt x="9755" y="11782"/>
                    </a:lnTo>
                    <a:lnTo>
                      <a:pt x="10452" y="11782"/>
                    </a:lnTo>
                    <a:lnTo>
                      <a:pt x="11148" y="11782"/>
                    </a:lnTo>
                    <a:lnTo>
                      <a:pt x="11845" y="11782"/>
                    </a:lnTo>
                    <a:lnTo>
                      <a:pt x="12542" y="11782"/>
                    </a:lnTo>
                    <a:lnTo>
                      <a:pt x="13239" y="11782"/>
                    </a:lnTo>
                    <a:lnTo>
                      <a:pt x="13935" y="13745"/>
                    </a:lnTo>
                    <a:lnTo>
                      <a:pt x="13935" y="13745"/>
                    </a:lnTo>
                    <a:lnTo>
                      <a:pt x="14632" y="13745"/>
                    </a:lnTo>
                    <a:lnTo>
                      <a:pt x="15329" y="13745"/>
                    </a:lnTo>
                    <a:lnTo>
                      <a:pt x="16026" y="15709"/>
                    </a:lnTo>
                    <a:lnTo>
                      <a:pt x="16026" y="15709"/>
                    </a:lnTo>
                    <a:lnTo>
                      <a:pt x="16723" y="15709"/>
                    </a:lnTo>
                    <a:lnTo>
                      <a:pt x="16723" y="17673"/>
                    </a:lnTo>
                    <a:lnTo>
                      <a:pt x="17419" y="17673"/>
                    </a:lnTo>
                    <a:lnTo>
                      <a:pt x="18116" y="19636"/>
                    </a:lnTo>
                    <a:lnTo>
                      <a:pt x="18116" y="19636"/>
                    </a:lnTo>
                    <a:lnTo>
                      <a:pt x="18813" y="21600"/>
                    </a:lnTo>
                    <a:lnTo>
                      <a:pt x="21600" y="13745"/>
                    </a:lnTo>
                    <a:lnTo>
                      <a:pt x="20903" y="11782"/>
                    </a:lnTo>
                    <a:lnTo>
                      <a:pt x="20206" y="11782"/>
                    </a:lnTo>
                    <a:lnTo>
                      <a:pt x="20206" y="9818"/>
                    </a:lnTo>
                    <a:lnTo>
                      <a:pt x="19510" y="7855"/>
                    </a:lnTo>
                    <a:lnTo>
                      <a:pt x="18813" y="7855"/>
                    </a:lnTo>
                    <a:lnTo>
                      <a:pt x="18116" y="5891"/>
                    </a:lnTo>
                    <a:lnTo>
                      <a:pt x="17419" y="5891"/>
                    </a:lnTo>
                    <a:lnTo>
                      <a:pt x="16723" y="3927"/>
                    </a:lnTo>
                    <a:lnTo>
                      <a:pt x="16026" y="3927"/>
                    </a:lnTo>
                    <a:lnTo>
                      <a:pt x="15329" y="3927"/>
                    </a:lnTo>
                    <a:lnTo>
                      <a:pt x="14632" y="3927"/>
                    </a:lnTo>
                    <a:lnTo>
                      <a:pt x="13935" y="1964"/>
                    </a:lnTo>
                    <a:lnTo>
                      <a:pt x="13239" y="1964"/>
                    </a:lnTo>
                    <a:lnTo>
                      <a:pt x="12542" y="1964"/>
                    </a:lnTo>
                    <a:lnTo>
                      <a:pt x="11845" y="1964"/>
                    </a:lnTo>
                    <a:lnTo>
                      <a:pt x="11148" y="1964"/>
                    </a:lnTo>
                    <a:lnTo>
                      <a:pt x="10452" y="0"/>
                    </a:lnTo>
                    <a:lnTo>
                      <a:pt x="9755" y="0"/>
                    </a:lnTo>
                    <a:lnTo>
                      <a:pt x="9058" y="0"/>
                    </a:lnTo>
                    <a:lnTo>
                      <a:pt x="8361" y="0"/>
                    </a:lnTo>
                    <a:lnTo>
                      <a:pt x="6968" y="0"/>
                    </a:lnTo>
                    <a:lnTo>
                      <a:pt x="4877" y="0"/>
                    </a:lnTo>
                    <a:lnTo>
                      <a:pt x="4181" y="0"/>
                    </a:lnTo>
                    <a:lnTo>
                      <a:pt x="2787" y="0"/>
                    </a:lnTo>
                    <a:lnTo>
                      <a:pt x="139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178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92" name="Shape 5692"/>
              <p:cNvSpPr/>
              <p:nvPr/>
            </p:nvSpPr>
            <p:spPr>
              <a:xfrm>
                <a:off x="858837" y="803275"/>
                <a:ext cx="49213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855"/>
                    </a:moveTo>
                    <a:lnTo>
                      <a:pt x="0" y="7855"/>
                    </a:lnTo>
                    <a:lnTo>
                      <a:pt x="0" y="9818"/>
                    </a:lnTo>
                    <a:lnTo>
                      <a:pt x="697" y="9818"/>
                    </a:lnTo>
                    <a:lnTo>
                      <a:pt x="1394" y="11782"/>
                    </a:lnTo>
                    <a:lnTo>
                      <a:pt x="2090" y="13745"/>
                    </a:lnTo>
                    <a:lnTo>
                      <a:pt x="2787" y="13745"/>
                    </a:lnTo>
                    <a:lnTo>
                      <a:pt x="3484" y="15709"/>
                    </a:lnTo>
                    <a:lnTo>
                      <a:pt x="3484" y="15709"/>
                    </a:lnTo>
                    <a:lnTo>
                      <a:pt x="4877" y="17673"/>
                    </a:lnTo>
                    <a:lnTo>
                      <a:pt x="4877" y="17673"/>
                    </a:lnTo>
                    <a:lnTo>
                      <a:pt x="5574" y="17673"/>
                    </a:lnTo>
                    <a:lnTo>
                      <a:pt x="6968" y="19636"/>
                    </a:lnTo>
                    <a:lnTo>
                      <a:pt x="6968" y="19636"/>
                    </a:lnTo>
                    <a:lnTo>
                      <a:pt x="7665" y="19636"/>
                    </a:lnTo>
                    <a:lnTo>
                      <a:pt x="9058" y="19636"/>
                    </a:lnTo>
                    <a:lnTo>
                      <a:pt x="9755" y="19636"/>
                    </a:lnTo>
                    <a:lnTo>
                      <a:pt x="9755" y="21600"/>
                    </a:lnTo>
                    <a:lnTo>
                      <a:pt x="11148" y="21600"/>
                    </a:lnTo>
                    <a:lnTo>
                      <a:pt x="11845" y="21600"/>
                    </a:lnTo>
                    <a:lnTo>
                      <a:pt x="12542" y="21600"/>
                    </a:lnTo>
                    <a:lnTo>
                      <a:pt x="13239" y="21600"/>
                    </a:lnTo>
                    <a:lnTo>
                      <a:pt x="14632" y="21600"/>
                    </a:lnTo>
                    <a:lnTo>
                      <a:pt x="16026" y="21600"/>
                    </a:lnTo>
                    <a:lnTo>
                      <a:pt x="17419" y="21600"/>
                    </a:lnTo>
                    <a:lnTo>
                      <a:pt x="18813" y="21600"/>
                    </a:lnTo>
                    <a:lnTo>
                      <a:pt x="20206" y="21600"/>
                    </a:lnTo>
                    <a:lnTo>
                      <a:pt x="21600" y="21600"/>
                    </a:lnTo>
                    <a:lnTo>
                      <a:pt x="21600" y="9818"/>
                    </a:lnTo>
                    <a:lnTo>
                      <a:pt x="20206" y="9818"/>
                    </a:lnTo>
                    <a:lnTo>
                      <a:pt x="18813" y="9818"/>
                    </a:lnTo>
                    <a:lnTo>
                      <a:pt x="17419" y="9818"/>
                    </a:lnTo>
                    <a:lnTo>
                      <a:pt x="16026" y="9818"/>
                    </a:lnTo>
                    <a:lnTo>
                      <a:pt x="14632" y="9818"/>
                    </a:lnTo>
                    <a:lnTo>
                      <a:pt x="13239" y="9818"/>
                    </a:lnTo>
                    <a:lnTo>
                      <a:pt x="12542" y="9818"/>
                    </a:lnTo>
                    <a:lnTo>
                      <a:pt x="11845" y="9818"/>
                    </a:lnTo>
                    <a:lnTo>
                      <a:pt x="11148" y="9818"/>
                    </a:lnTo>
                    <a:lnTo>
                      <a:pt x="10452" y="9818"/>
                    </a:lnTo>
                    <a:lnTo>
                      <a:pt x="9755" y="9818"/>
                    </a:lnTo>
                    <a:lnTo>
                      <a:pt x="9058" y="9818"/>
                    </a:lnTo>
                    <a:lnTo>
                      <a:pt x="9058" y="9818"/>
                    </a:lnTo>
                    <a:lnTo>
                      <a:pt x="8361" y="9818"/>
                    </a:lnTo>
                    <a:lnTo>
                      <a:pt x="7665" y="7855"/>
                    </a:lnTo>
                    <a:lnTo>
                      <a:pt x="6968" y="7855"/>
                    </a:lnTo>
                    <a:lnTo>
                      <a:pt x="6271" y="7855"/>
                    </a:lnTo>
                    <a:lnTo>
                      <a:pt x="5574" y="7855"/>
                    </a:lnTo>
                    <a:lnTo>
                      <a:pt x="5574" y="5891"/>
                    </a:lnTo>
                    <a:lnTo>
                      <a:pt x="4877" y="5891"/>
                    </a:lnTo>
                    <a:lnTo>
                      <a:pt x="4877" y="5891"/>
                    </a:lnTo>
                    <a:lnTo>
                      <a:pt x="4181" y="3927"/>
                    </a:lnTo>
                    <a:lnTo>
                      <a:pt x="3484" y="3927"/>
                    </a:lnTo>
                    <a:lnTo>
                      <a:pt x="3484" y="1964"/>
                    </a:lnTo>
                    <a:lnTo>
                      <a:pt x="2787" y="1964"/>
                    </a:lnTo>
                    <a:lnTo>
                      <a:pt x="2787" y="0"/>
                    </a:lnTo>
                    <a:lnTo>
                      <a:pt x="2787" y="0"/>
                    </a:lnTo>
                    <a:lnTo>
                      <a:pt x="0" y="785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93" name="Shape 5693"/>
              <p:cNvSpPr/>
              <p:nvPr/>
            </p:nvSpPr>
            <p:spPr>
              <a:xfrm>
                <a:off x="852487" y="758825"/>
                <a:ext cx="12701" cy="508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100" y="0"/>
                    </a:moveTo>
                    <a:lnTo>
                      <a:pt x="8100" y="0"/>
                    </a:lnTo>
                    <a:lnTo>
                      <a:pt x="5400" y="1350"/>
                    </a:lnTo>
                    <a:lnTo>
                      <a:pt x="5400" y="2700"/>
                    </a:lnTo>
                    <a:lnTo>
                      <a:pt x="2700" y="4050"/>
                    </a:lnTo>
                    <a:lnTo>
                      <a:pt x="2700" y="5400"/>
                    </a:lnTo>
                    <a:lnTo>
                      <a:pt x="0" y="6750"/>
                    </a:lnTo>
                    <a:lnTo>
                      <a:pt x="0" y="8100"/>
                    </a:lnTo>
                    <a:lnTo>
                      <a:pt x="0" y="8775"/>
                    </a:lnTo>
                    <a:lnTo>
                      <a:pt x="0" y="9450"/>
                    </a:lnTo>
                    <a:lnTo>
                      <a:pt x="0" y="10125"/>
                    </a:lnTo>
                    <a:lnTo>
                      <a:pt x="0" y="10800"/>
                    </a:lnTo>
                    <a:lnTo>
                      <a:pt x="0" y="12150"/>
                    </a:lnTo>
                    <a:lnTo>
                      <a:pt x="0" y="12150"/>
                    </a:lnTo>
                    <a:lnTo>
                      <a:pt x="0" y="12825"/>
                    </a:lnTo>
                    <a:lnTo>
                      <a:pt x="0" y="14175"/>
                    </a:lnTo>
                    <a:lnTo>
                      <a:pt x="0" y="14175"/>
                    </a:lnTo>
                    <a:lnTo>
                      <a:pt x="0" y="15525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0" y="17550"/>
                    </a:lnTo>
                    <a:lnTo>
                      <a:pt x="2700" y="17550"/>
                    </a:lnTo>
                    <a:lnTo>
                      <a:pt x="2700" y="18225"/>
                    </a:lnTo>
                    <a:lnTo>
                      <a:pt x="2700" y="18900"/>
                    </a:lnTo>
                    <a:lnTo>
                      <a:pt x="5400" y="19575"/>
                    </a:lnTo>
                    <a:lnTo>
                      <a:pt x="5400" y="20250"/>
                    </a:lnTo>
                    <a:lnTo>
                      <a:pt x="8100" y="20925"/>
                    </a:lnTo>
                    <a:lnTo>
                      <a:pt x="10800" y="21600"/>
                    </a:lnTo>
                    <a:lnTo>
                      <a:pt x="21600" y="18900"/>
                    </a:lnTo>
                    <a:lnTo>
                      <a:pt x="18900" y="18900"/>
                    </a:lnTo>
                    <a:lnTo>
                      <a:pt x="18900" y="18225"/>
                    </a:lnTo>
                    <a:lnTo>
                      <a:pt x="16200" y="18225"/>
                    </a:lnTo>
                    <a:lnTo>
                      <a:pt x="16200" y="17550"/>
                    </a:lnTo>
                    <a:lnTo>
                      <a:pt x="16200" y="16875"/>
                    </a:lnTo>
                    <a:lnTo>
                      <a:pt x="16200" y="16875"/>
                    </a:lnTo>
                    <a:lnTo>
                      <a:pt x="13500" y="16200"/>
                    </a:lnTo>
                    <a:lnTo>
                      <a:pt x="13500" y="15525"/>
                    </a:lnTo>
                    <a:lnTo>
                      <a:pt x="13500" y="15525"/>
                    </a:lnTo>
                    <a:lnTo>
                      <a:pt x="13500" y="14850"/>
                    </a:lnTo>
                    <a:lnTo>
                      <a:pt x="13500" y="14175"/>
                    </a:lnTo>
                    <a:lnTo>
                      <a:pt x="13500" y="13500"/>
                    </a:lnTo>
                    <a:lnTo>
                      <a:pt x="13500" y="12825"/>
                    </a:lnTo>
                    <a:lnTo>
                      <a:pt x="13500" y="12825"/>
                    </a:lnTo>
                    <a:lnTo>
                      <a:pt x="13500" y="12150"/>
                    </a:lnTo>
                    <a:lnTo>
                      <a:pt x="13500" y="11475"/>
                    </a:lnTo>
                    <a:lnTo>
                      <a:pt x="13500" y="10800"/>
                    </a:lnTo>
                    <a:lnTo>
                      <a:pt x="13500" y="10125"/>
                    </a:lnTo>
                    <a:lnTo>
                      <a:pt x="13500" y="9450"/>
                    </a:lnTo>
                    <a:lnTo>
                      <a:pt x="13500" y="8775"/>
                    </a:lnTo>
                    <a:lnTo>
                      <a:pt x="16200" y="7425"/>
                    </a:lnTo>
                    <a:lnTo>
                      <a:pt x="16200" y="6075"/>
                    </a:lnTo>
                    <a:lnTo>
                      <a:pt x="18900" y="4725"/>
                    </a:lnTo>
                    <a:lnTo>
                      <a:pt x="18900" y="4050"/>
                    </a:lnTo>
                    <a:lnTo>
                      <a:pt x="18900" y="2700"/>
                    </a:lnTo>
                    <a:lnTo>
                      <a:pt x="21600" y="675"/>
                    </a:lnTo>
                    <a:lnTo>
                      <a:pt x="21600" y="675"/>
                    </a:lnTo>
                    <a:lnTo>
                      <a:pt x="81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94" name="Shape 5694"/>
              <p:cNvSpPr/>
              <p:nvPr/>
            </p:nvSpPr>
            <p:spPr>
              <a:xfrm>
                <a:off x="857250" y="709612"/>
                <a:ext cx="12700" cy="508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700"/>
                    </a:moveTo>
                    <a:lnTo>
                      <a:pt x="0" y="2700"/>
                    </a:lnTo>
                    <a:lnTo>
                      <a:pt x="0" y="3375"/>
                    </a:lnTo>
                    <a:lnTo>
                      <a:pt x="2700" y="3375"/>
                    </a:lnTo>
                    <a:lnTo>
                      <a:pt x="2700" y="4050"/>
                    </a:lnTo>
                    <a:lnTo>
                      <a:pt x="2700" y="4050"/>
                    </a:lnTo>
                    <a:lnTo>
                      <a:pt x="5400" y="4725"/>
                    </a:lnTo>
                    <a:lnTo>
                      <a:pt x="5400" y="5400"/>
                    </a:lnTo>
                    <a:lnTo>
                      <a:pt x="5400" y="5400"/>
                    </a:lnTo>
                    <a:lnTo>
                      <a:pt x="5400" y="6075"/>
                    </a:lnTo>
                    <a:lnTo>
                      <a:pt x="8100" y="6750"/>
                    </a:lnTo>
                    <a:lnTo>
                      <a:pt x="8100" y="7425"/>
                    </a:lnTo>
                    <a:lnTo>
                      <a:pt x="8100" y="7425"/>
                    </a:lnTo>
                    <a:lnTo>
                      <a:pt x="8100" y="8100"/>
                    </a:lnTo>
                    <a:lnTo>
                      <a:pt x="8100" y="8775"/>
                    </a:lnTo>
                    <a:lnTo>
                      <a:pt x="8100" y="9450"/>
                    </a:lnTo>
                    <a:lnTo>
                      <a:pt x="8100" y="10125"/>
                    </a:lnTo>
                    <a:lnTo>
                      <a:pt x="8100" y="10800"/>
                    </a:lnTo>
                    <a:lnTo>
                      <a:pt x="8100" y="11475"/>
                    </a:lnTo>
                    <a:lnTo>
                      <a:pt x="8100" y="11475"/>
                    </a:lnTo>
                    <a:lnTo>
                      <a:pt x="8100" y="12825"/>
                    </a:lnTo>
                    <a:lnTo>
                      <a:pt x="8100" y="12825"/>
                    </a:lnTo>
                    <a:lnTo>
                      <a:pt x="5400" y="14175"/>
                    </a:lnTo>
                    <a:lnTo>
                      <a:pt x="5400" y="15525"/>
                    </a:lnTo>
                    <a:lnTo>
                      <a:pt x="2700" y="16875"/>
                    </a:lnTo>
                    <a:lnTo>
                      <a:pt x="2700" y="18225"/>
                    </a:lnTo>
                    <a:lnTo>
                      <a:pt x="0" y="19575"/>
                    </a:lnTo>
                    <a:lnTo>
                      <a:pt x="0" y="20925"/>
                    </a:lnTo>
                    <a:lnTo>
                      <a:pt x="13500" y="21600"/>
                    </a:lnTo>
                    <a:lnTo>
                      <a:pt x="16200" y="20925"/>
                    </a:lnTo>
                    <a:lnTo>
                      <a:pt x="16200" y="18900"/>
                    </a:lnTo>
                    <a:lnTo>
                      <a:pt x="18900" y="17550"/>
                    </a:lnTo>
                    <a:lnTo>
                      <a:pt x="18900" y="16200"/>
                    </a:lnTo>
                    <a:lnTo>
                      <a:pt x="21600" y="14850"/>
                    </a:lnTo>
                    <a:lnTo>
                      <a:pt x="21600" y="13500"/>
                    </a:lnTo>
                    <a:lnTo>
                      <a:pt x="21600" y="12825"/>
                    </a:lnTo>
                    <a:lnTo>
                      <a:pt x="21600" y="12150"/>
                    </a:lnTo>
                    <a:lnTo>
                      <a:pt x="21600" y="11475"/>
                    </a:lnTo>
                    <a:lnTo>
                      <a:pt x="21600" y="10800"/>
                    </a:lnTo>
                    <a:lnTo>
                      <a:pt x="21600" y="10125"/>
                    </a:lnTo>
                    <a:lnTo>
                      <a:pt x="21600" y="9450"/>
                    </a:lnTo>
                    <a:lnTo>
                      <a:pt x="21600" y="8775"/>
                    </a:lnTo>
                    <a:lnTo>
                      <a:pt x="21600" y="8100"/>
                    </a:lnTo>
                    <a:lnTo>
                      <a:pt x="21600" y="7425"/>
                    </a:lnTo>
                    <a:lnTo>
                      <a:pt x="21600" y="6750"/>
                    </a:lnTo>
                    <a:lnTo>
                      <a:pt x="21600" y="6075"/>
                    </a:lnTo>
                    <a:lnTo>
                      <a:pt x="21600" y="5400"/>
                    </a:lnTo>
                    <a:lnTo>
                      <a:pt x="18900" y="4725"/>
                    </a:lnTo>
                    <a:lnTo>
                      <a:pt x="18900" y="4050"/>
                    </a:lnTo>
                    <a:lnTo>
                      <a:pt x="18900" y="3375"/>
                    </a:lnTo>
                    <a:lnTo>
                      <a:pt x="16200" y="2700"/>
                    </a:lnTo>
                    <a:lnTo>
                      <a:pt x="16200" y="2025"/>
                    </a:lnTo>
                    <a:lnTo>
                      <a:pt x="13500" y="1350"/>
                    </a:lnTo>
                    <a:lnTo>
                      <a:pt x="13500" y="675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0" y="27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95" name="Shape 5695"/>
              <p:cNvSpPr/>
              <p:nvPr/>
            </p:nvSpPr>
            <p:spPr>
              <a:xfrm>
                <a:off x="814387" y="700087"/>
                <a:ext cx="49213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0800"/>
                    </a:moveTo>
                    <a:lnTo>
                      <a:pt x="0" y="10800"/>
                    </a:lnTo>
                    <a:lnTo>
                      <a:pt x="1394" y="10800"/>
                    </a:lnTo>
                    <a:lnTo>
                      <a:pt x="2787" y="10800"/>
                    </a:lnTo>
                    <a:lnTo>
                      <a:pt x="4877" y="10800"/>
                    </a:lnTo>
                    <a:lnTo>
                      <a:pt x="6271" y="10800"/>
                    </a:lnTo>
                    <a:lnTo>
                      <a:pt x="7665" y="10800"/>
                    </a:lnTo>
                    <a:lnTo>
                      <a:pt x="9058" y="10800"/>
                    </a:lnTo>
                    <a:lnTo>
                      <a:pt x="10452" y="10800"/>
                    </a:lnTo>
                    <a:lnTo>
                      <a:pt x="11148" y="10800"/>
                    </a:lnTo>
                    <a:lnTo>
                      <a:pt x="11845" y="10800"/>
                    </a:lnTo>
                    <a:lnTo>
                      <a:pt x="12542" y="10800"/>
                    </a:lnTo>
                    <a:lnTo>
                      <a:pt x="13239" y="12960"/>
                    </a:lnTo>
                    <a:lnTo>
                      <a:pt x="13239" y="12960"/>
                    </a:lnTo>
                    <a:lnTo>
                      <a:pt x="13935" y="12960"/>
                    </a:lnTo>
                    <a:lnTo>
                      <a:pt x="14632" y="12960"/>
                    </a:lnTo>
                    <a:lnTo>
                      <a:pt x="15329" y="12960"/>
                    </a:lnTo>
                    <a:lnTo>
                      <a:pt x="15329" y="15120"/>
                    </a:lnTo>
                    <a:lnTo>
                      <a:pt x="16026" y="15120"/>
                    </a:lnTo>
                    <a:lnTo>
                      <a:pt x="16723" y="15120"/>
                    </a:lnTo>
                    <a:lnTo>
                      <a:pt x="16723" y="17280"/>
                    </a:lnTo>
                    <a:lnTo>
                      <a:pt x="17419" y="17280"/>
                    </a:lnTo>
                    <a:lnTo>
                      <a:pt x="17419" y="17280"/>
                    </a:lnTo>
                    <a:lnTo>
                      <a:pt x="18116" y="19440"/>
                    </a:lnTo>
                    <a:lnTo>
                      <a:pt x="18116" y="19440"/>
                    </a:lnTo>
                    <a:lnTo>
                      <a:pt x="18813" y="21600"/>
                    </a:lnTo>
                    <a:lnTo>
                      <a:pt x="21600" y="12960"/>
                    </a:lnTo>
                    <a:lnTo>
                      <a:pt x="20903" y="12960"/>
                    </a:lnTo>
                    <a:lnTo>
                      <a:pt x="20903" y="10800"/>
                    </a:lnTo>
                    <a:lnTo>
                      <a:pt x="20206" y="8640"/>
                    </a:lnTo>
                    <a:lnTo>
                      <a:pt x="19510" y="8640"/>
                    </a:lnTo>
                    <a:lnTo>
                      <a:pt x="18813" y="6480"/>
                    </a:lnTo>
                    <a:lnTo>
                      <a:pt x="18116" y="6480"/>
                    </a:lnTo>
                    <a:lnTo>
                      <a:pt x="17419" y="4320"/>
                    </a:lnTo>
                    <a:lnTo>
                      <a:pt x="16723" y="4320"/>
                    </a:lnTo>
                    <a:lnTo>
                      <a:pt x="16723" y="2160"/>
                    </a:lnTo>
                    <a:lnTo>
                      <a:pt x="16026" y="2160"/>
                    </a:lnTo>
                    <a:lnTo>
                      <a:pt x="15329" y="2160"/>
                    </a:lnTo>
                    <a:lnTo>
                      <a:pt x="14632" y="0"/>
                    </a:lnTo>
                    <a:lnTo>
                      <a:pt x="13935" y="0"/>
                    </a:lnTo>
                    <a:lnTo>
                      <a:pt x="13239" y="0"/>
                    </a:lnTo>
                    <a:lnTo>
                      <a:pt x="12542" y="0"/>
                    </a:lnTo>
                    <a:lnTo>
                      <a:pt x="11845" y="0"/>
                    </a:lnTo>
                    <a:lnTo>
                      <a:pt x="10452" y="0"/>
                    </a:lnTo>
                    <a:lnTo>
                      <a:pt x="9058" y="0"/>
                    </a:lnTo>
                    <a:lnTo>
                      <a:pt x="7665" y="0"/>
                    </a:lnTo>
                    <a:lnTo>
                      <a:pt x="6271" y="0"/>
                    </a:lnTo>
                    <a:lnTo>
                      <a:pt x="4877" y="0"/>
                    </a:lnTo>
                    <a:lnTo>
                      <a:pt x="2787" y="0"/>
                    </a:lnTo>
                    <a:lnTo>
                      <a:pt x="139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96" name="Shape 5696"/>
              <p:cNvSpPr/>
              <p:nvPr/>
            </p:nvSpPr>
            <p:spPr>
              <a:xfrm>
                <a:off x="776287" y="684212"/>
                <a:ext cx="38101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4320"/>
                    </a:moveTo>
                    <a:lnTo>
                      <a:pt x="0" y="4320"/>
                    </a:lnTo>
                    <a:lnTo>
                      <a:pt x="900" y="5760"/>
                    </a:lnTo>
                    <a:lnTo>
                      <a:pt x="1800" y="8640"/>
                    </a:lnTo>
                    <a:lnTo>
                      <a:pt x="2700" y="10080"/>
                    </a:lnTo>
                    <a:lnTo>
                      <a:pt x="4500" y="10080"/>
                    </a:lnTo>
                    <a:lnTo>
                      <a:pt x="5400" y="12960"/>
                    </a:lnTo>
                    <a:lnTo>
                      <a:pt x="6300" y="12960"/>
                    </a:lnTo>
                    <a:lnTo>
                      <a:pt x="7200" y="14400"/>
                    </a:lnTo>
                    <a:lnTo>
                      <a:pt x="7200" y="14400"/>
                    </a:lnTo>
                    <a:lnTo>
                      <a:pt x="8100" y="15840"/>
                    </a:lnTo>
                    <a:lnTo>
                      <a:pt x="9000" y="15840"/>
                    </a:lnTo>
                    <a:lnTo>
                      <a:pt x="9000" y="17280"/>
                    </a:lnTo>
                    <a:lnTo>
                      <a:pt x="9900" y="17280"/>
                    </a:lnTo>
                    <a:lnTo>
                      <a:pt x="10800" y="17280"/>
                    </a:lnTo>
                    <a:lnTo>
                      <a:pt x="11700" y="18720"/>
                    </a:lnTo>
                    <a:lnTo>
                      <a:pt x="11700" y="18720"/>
                    </a:lnTo>
                    <a:lnTo>
                      <a:pt x="12600" y="18720"/>
                    </a:lnTo>
                    <a:lnTo>
                      <a:pt x="13500" y="18720"/>
                    </a:lnTo>
                    <a:lnTo>
                      <a:pt x="14400" y="20160"/>
                    </a:lnTo>
                    <a:lnTo>
                      <a:pt x="15300" y="20160"/>
                    </a:lnTo>
                    <a:lnTo>
                      <a:pt x="16200" y="20160"/>
                    </a:lnTo>
                    <a:lnTo>
                      <a:pt x="17100" y="20160"/>
                    </a:lnTo>
                    <a:lnTo>
                      <a:pt x="18000" y="21600"/>
                    </a:lnTo>
                    <a:lnTo>
                      <a:pt x="18900" y="21600"/>
                    </a:lnTo>
                    <a:lnTo>
                      <a:pt x="19800" y="21600"/>
                    </a:lnTo>
                    <a:lnTo>
                      <a:pt x="20700" y="21600"/>
                    </a:lnTo>
                    <a:lnTo>
                      <a:pt x="21600" y="21600"/>
                    </a:lnTo>
                    <a:lnTo>
                      <a:pt x="21600" y="14400"/>
                    </a:lnTo>
                    <a:lnTo>
                      <a:pt x="20700" y="14400"/>
                    </a:lnTo>
                    <a:lnTo>
                      <a:pt x="19800" y="12960"/>
                    </a:lnTo>
                    <a:lnTo>
                      <a:pt x="18900" y="12960"/>
                    </a:lnTo>
                    <a:lnTo>
                      <a:pt x="18900" y="12960"/>
                    </a:lnTo>
                    <a:lnTo>
                      <a:pt x="18000" y="12960"/>
                    </a:lnTo>
                    <a:lnTo>
                      <a:pt x="17100" y="12960"/>
                    </a:lnTo>
                    <a:lnTo>
                      <a:pt x="16200" y="12960"/>
                    </a:lnTo>
                    <a:lnTo>
                      <a:pt x="15300" y="12960"/>
                    </a:lnTo>
                    <a:lnTo>
                      <a:pt x="15300" y="11520"/>
                    </a:lnTo>
                    <a:lnTo>
                      <a:pt x="14400" y="11520"/>
                    </a:lnTo>
                    <a:lnTo>
                      <a:pt x="13500" y="11520"/>
                    </a:lnTo>
                    <a:lnTo>
                      <a:pt x="12600" y="11520"/>
                    </a:lnTo>
                    <a:lnTo>
                      <a:pt x="12600" y="10080"/>
                    </a:lnTo>
                    <a:lnTo>
                      <a:pt x="11700" y="10080"/>
                    </a:lnTo>
                    <a:lnTo>
                      <a:pt x="11700" y="10080"/>
                    </a:lnTo>
                    <a:lnTo>
                      <a:pt x="10800" y="10080"/>
                    </a:lnTo>
                    <a:lnTo>
                      <a:pt x="10800" y="8640"/>
                    </a:lnTo>
                    <a:lnTo>
                      <a:pt x="9900" y="8640"/>
                    </a:lnTo>
                    <a:lnTo>
                      <a:pt x="9900" y="8640"/>
                    </a:lnTo>
                    <a:lnTo>
                      <a:pt x="9000" y="7200"/>
                    </a:lnTo>
                    <a:lnTo>
                      <a:pt x="8100" y="5760"/>
                    </a:lnTo>
                    <a:lnTo>
                      <a:pt x="7200" y="5760"/>
                    </a:lnTo>
                    <a:lnTo>
                      <a:pt x="6300" y="4320"/>
                    </a:lnTo>
                    <a:lnTo>
                      <a:pt x="5400" y="2880"/>
                    </a:lnTo>
                    <a:lnTo>
                      <a:pt x="4500" y="144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0" y="43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97" name="Shape 5697"/>
              <p:cNvSpPr/>
              <p:nvPr/>
            </p:nvSpPr>
            <p:spPr>
              <a:xfrm>
                <a:off x="763587" y="647700"/>
                <a:ext cx="19051" cy="41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662"/>
                    </a:lnTo>
                    <a:lnTo>
                      <a:pt x="0" y="3323"/>
                    </a:lnTo>
                    <a:lnTo>
                      <a:pt x="1800" y="4985"/>
                    </a:lnTo>
                    <a:lnTo>
                      <a:pt x="1800" y="5815"/>
                    </a:lnTo>
                    <a:lnTo>
                      <a:pt x="1800" y="7477"/>
                    </a:lnTo>
                    <a:lnTo>
                      <a:pt x="3600" y="9138"/>
                    </a:lnTo>
                    <a:lnTo>
                      <a:pt x="3600" y="10800"/>
                    </a:lnTo>
                    <a:lnTo>
                      <a:pt x="3600" y="11631"/>
                    </a:lnTo>
                    <a:lnTo>
                      <a:pt x="5400" y="13292"/>
                    </a:lnTo>
                    <a:lnTo>
                      <a:pt x="5400" y="14954"/>
                    </a:lnTo>
                    <a:lnTo>
                      <a:pt x="7200" y="14954"/>
                    </a:lnTo>
                    <a:lnTo>
                      <a:pt x="7200" y="15785"/>
                    </a:lnTo>
                    <a:lnTo>
                      <a:pt x="7200" y="16615"/>
                    </a:lnTo>
                    <a:lnTo>
                      <a:pt x="7200" y="17446"/>
                    </a:lnTo>
                    <a:lnTo>
                      <a:pt x="9000" y="17446"/>
                    </a:lnTo>
                    <a:lnTo>
                      <a:pt x="9000" y="18277"/>
                    </a:lnTo>
                    <a:lnTo>
                      <a:pt x="10800" y="19108"/>
                    </a:lnTo>
                    <a:lnTo>
                      <a:pt x="10800" y="19938"/>
                    </a:lnTo>
                    <a:lnTo>
                      <a:pt x="12600" y="19938"/>
                    </a:lnTo>
                    <a:lnTo>
                      <a:pt x="12600" y="20769"/>
                    </a:lnTo>
                    <a:lnTo>
                      <a:pt x="14400" y="21600"/>
                    </a:lnTo>
                    <a:lnTo>
                      <a:pt x="14400" y="21600"/>
                    </a:lnTo>
                    <a:lnTo>
                      <a:pt x="21600" y="19108"/>
                    </a:lnTo>
                    <a:lnTo>
                      <a:pt x="21600" y="18277"/>
                    </a:lnTo>
                    <a:lnTo>
                      <a:pt x="19800" y="18277"/>
                    </a:lnTo>
                    <a:lnTo>
                      <a:pt x="19800" y="17446"/>
                    </a:lnTo>
                    <a:lnTo>
                      <a:pt x="19800" y="17446"/>
                    </a:lnTo>
                    <a:lnTo>
                      <a:pt x="18000" y="16615"/>
                    </a:lnTo>
                    <a:lnTo>
                      <a:pt x="18000" y="16615"/>
                    </a:lnTo>
                    <a:lnTo>
                      <a:pt x="18000" y="15785"/>
                    </a:lnTo>
                    <a:lnTo>
                      <a:pt x="16200" y="14954"/>
                    </a:lnTo>
                    <a:lnTo>
                      <a:pt x="16200" y="14954"/>
                    </a:lnTo>
                    <a:lnTo>
                      <a:pt x="16200" y="14123"/>
                    </a:lnTo>
                    <a:lnTo>
                      <a:pt x="16200" y="13292"/>
                    </a:lnTo>
                    <a:lnTo>
                      <a:pt x="14400" y="13292"/>
                    </a:lnTo>
                    <a:lnTo>
                      <a:pt x="14400" y="11631"/>
                    </a:lnTo>
                    <a:lnTo>
                      <a:pt x="12600" y="10800"/>
                    </a:lnTo>
                    <a:lnTo>
                      <a:pt x="12600" y="9969"/>
                    </a:lnTo>
                    <a:lnTo>
                      <a:pt x="12600" y="8308"/>
                    </a:lnTo>
                    <a:lnTo>
                      <a:pt x="12600" y="6646"/>
                    </a:lnTo>
                    <a:lnTo>
                      <a:pt x="10800" y="5815"/>
                    </a:lnTo>
                    <a:lnTo>
                      <a:pt x="10800" y="4154"/>
                    </a:lnTo>
                    <a:lnTo>
                      <a:pt x="10800" y="2492"/>
                    </a:lnTo>
                    <a:lnTo>
                      <a:pt x="10800" y="831"/>
                    </a:lnTo>
                    <a:lnTo>
                      <a:pt x="9000" y="0"/>
                    </a:lnTo>
                    <a:lnTo>
                      <a:pt x="90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98" name="Shape 5698"/>
              <p:cNvSpPr/>
              <p:nvPr/>
            </p:nvSpPr>
            <p:spPr>
              <a:xfrm>
                <a:off x="749300" y="611187"/>
                <a:ext cx="22225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757"/>
                    </a:moveTo>
                    <a:lnTo>
                      <a:pt x="0" y="3757"/>
                    </a:lnTo>
                    <a:lnTo>
                      <a:pt x="1543" y="4696"/>
                    </a:lnTo>
                    <a:lnTo>
                      <a:pt x="1543" y="5635"/>
                    </a:lnTo>
                    <a:lnTo>
                      <a:pt x="3086" y="6574"/>
                    </a:lnTo>
                    <a:lnTo>
                      <a:pt x="4629" y="7513"/>
                    </a:lnTo>
                    <a:lnTo>
                      <a:pt x="6171" y="8452"/>
                    </a:lnTo>
                    <a:lnTo>
                      <a:pt x="6171" y="9391"/>
                    </a:lnTo>
                    <a:lnTo>
                      <a:pt x="7714" y="10330"/>
                    </a:lnTo>
                    <a:lnTo>
                      <a:pt x="9257" y="11270"/>
                    </a:lnTo>
                    <a:lnTo>
                      <a:pt x="9257" y="12209"/>
                    </a:lnTo>
                    <a:lnTo>
                      <a:pt x="10800" y="14087"/>
                    </a:lnTo>
                    <a:lnTo>
                      <a:pt x="10800" y="15026"/>
                    </a:lnTo>
                    <a:lnTo>
                      <a:pt x="12343" y="15965"/>
                    </a:lnTo>
                    <a:lnTo>
                      <a:pt x="12343" y="16904"/>
                    </a:lnTo>
                    <a:lnTo>
                      <a:pt x="12343" y="17843"/>
                    </a:lnTo>
                    <a:lnTo>
                      <a:pt x="12343" y="18783"/>
                    </a:lnTo>
                    <a:lnTo>
                      <a:pt x="13886" y="18783"/>
                    </a:lnTo>
                    <a:lnTo>
                      <a:pt x="13886" y="19722"/>
                    </a:lnTo>
                    <a:lnTo>
                      <a:pt x="13886" y="20661"/>
                    </a:lnTo>
                    <a:lnTo>
                      <a:pt x="13886" y="21600"/>
                    </a:lnTo>
                    <a:lnTo>
                      <a:pt x="13886" y="21600"/>
                    </a:lnTo>
                    <a:lnTo>
                      <a:pt x="21600" y="21600"/>
                    </a:lnTo>
                    <a:lnTo>
                      <a:pt x="21600" y="20661"/>
                    </a:lnTo>
                    <a:lnTo>
                      <a:pt x="21600" y="19722"/>
                    </a:lnTo>
                    <a:lnTo>
                      <a:pt x="21600" y="18783"/>
                    </a:lnTo>
                    <a:lnTo>
                      <a:pt x="21600" y="17843"/>
                    </a:lnTo>
                    <a:lnTo>
                      <a:pt x="20057" y="16904"/>
                    </a:lnTo>
                    <a:lnTo>
                      <a:pt x="20057" y="15965"/>
                    </a:lnTo>
                    <a:lnTo>
                      <a:pt x="20057" y="15965"/>
                    </a:lnTo>
                    <a:lnTo>
                      <a:pt x="20057" y="15026"/>
                    </a:lnTo>
                    <a:lnTo>
                      <a:pt x="18514" y="13148"/>
                    </a:lnTo>
                    <a:lnTo>
                      <a:pt x="18514" y="12209"/>
                    </a:lnTo>
                    <a:lnTo>
                      <a:pt x="16971" y="10330"/>
                    </a:lnTo>
                    <a:lnTo>
                      <a:pt x="15429" y="9391"/>
                    </a:lnTo>
                    <a:lnTo>
                      <a:pt x="15429" y="7513"/>
                    </a:lnTo>
                    <a:lnTo>
                      <a:pt x="13886" y="6574"/>
                    </a:lnTo>
                    <a:lnTo>
                      <a:pt x="12343" y="5635"/>
                    </a:lnTo>
                    <a:lnTo>
                      <a:pt x="10800" y="4696"/>
                    </a:lnTo>
                    <a:lnTo>
                      <a:pt x="9257" y="3757"/>
                    </a:lnTo>
                    <a:lnTo>
                      <a:pt x="9257" y="2817"/>
                    </a:lnTo>
                    <a:lnTo>
                      <a:pt x="7714" y="939"/>
                    </a:lnTo>
                    <a:lnTo>
                      <a:pt x="6171" y="0"/>
                    </a:lnTo>
                    <a:lnTo>
                      <a:pt x="6171" y="0"/>
                    </a:lnTo>
                    <a:lnTo>
                      <a:pt x="0" y="375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699" name="Shape 5699"/>
              <p:cNvSpPr/>
              <p:nvPr/>
            </p:nvSpPr>
            <p:spPr>
              <a:xfrm>
                <a:off x="722312" y="593725"/>
                <a:ext cx="33338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4320"/>
                    </a:moveTo>
                    <a:lnTo>
                      <a:pt x="0" y="5760"/>
                    </a:lnTo>
                    <a:lnTo>
                      <a:pt x="1029" y="7200"/>
                    </a:lnTo>
                    <a:lnTo>
                      <a:pt x="1029" y="7200"/>
                    </a:lnTo>
                    <a:lnTo>
                      <a:pt x="2057" y="8640"/>
                    </a:lnTo>
                    <a:lnTo>
                      <a:pt x="3086" y="8640"/>
                    </a:lnTo>
                    <a:lnTo>
                      <a:pt x="3086" y="10080"/>
                    </a:lnTo>
                    <a:lnTo>
                      <a:pt x="4114" y="10080"/>
                    </a:lnTo>
                    <a:lnTo>
                      <a:pt x="4114" y="10080"/>
                    </a:lnTo>
                    <a:lnTo>
                      <a:pt x="6171" y="11520"/>
                    </a:lnTo>
                    <a:lnTo>
                      <a:pt x="7200" y="12960"/>
                    </a:lnTo>
                    <a:lnTo>
                      <a:pt x="8229" y="12960"/>
                    </a:lnTo>
                    <a:lnTo>
                      <a:pt x="9257" y="14400"/>
                    </a:lnTo>
                    <a:lnTo>
                      <a:pt x="10286" y="15840"/>
                    </a:lnTo>
                    <a:lnTo>
                      <a:pt x="12343" y="15840"/>
                    </a:lnTo>
                    <a:lnTo>
                      <a:pt x="13371" y="17280"/>
                    </a:lnTo>
                    <a:lnTo>
                      <a:pt x="14400" y="17280"/>
                    </a:lnTo>
                    <a:lnTo>
                      <a:pt x="14400" y="18720"/>
                    </a:lnTo>
                    <a:lnTo>
                      <a:pt x="15429" y="18720"/>
                    </a:lnTo>
                    <a:lnTo>
                      <a:pt x="15429" y="18720"/>
                    </a:lnTo>
                    <a:lnTo>
                      <a:pt x="15429" y="20160"/>
                    </a:lnTo>
                    <a:lnTo>
                      <a:pt x="16457" y="20160"/>
                    </a:lnTo>
                    <a:lnTo>
                      <a:pt x="16457" y="20160"/>
                    </a:lnTo>
                    <a:lnTo>
                      <a:pt x="17486" y="21600"/>
                    </a:lnTo>
                    <a:lnTo>
                      <a:pt x="17486" y="21600"/>
                    </a:lnTo>
                    <a:lnTo>
                      <a:pt x="21600" y="15840"/>
                    </a:lnTo>
                    <a:lnTo>
                      <a:pt x="20571" y="15840"/>
                    </a:lnTo>
                    <a:lnTo>
                      <a:pt x="20571" y="14400"/>
                    </a:lnTo>
                    <a:lnTo>
                      <a:pt x="19543" y="14400"/>
                    </a:lnTo>
                    <a:lnTo>
                      <a:pt x="19543" y="12960"/>
                    </a:lnTo>
                    <a:lnTo>
                      <a:pt x="18514" y="12960"/>
                    </a:lnTo>
                    <a:lnTo>
                      <a:pt x="18514" y="12960"/>
                    </a:lnTo>
                    <a:lnTo>
                      <a:pt x="17486" y="11520"/>
                    </a:lnTo>
                    <a:lnTo>
                      <a:pt x="16457" y="11520"/>
                    </a:lnTo>
                    <a:lnTo>
                      <a:pt x="15429" y="10080"/>
                    </a:lnTo>
                    <a:lnTo>
                      <a:pt x="14400" y="8640"/>
                    </a:lnTo>
                    <a:lnTo>
                      <a:pt x="13371" y="8640"/>
                    </a:lnTo>
                    <a:lnTo>
                      <a:pt x="12343" y="7200"/>
                    </a:lnTo>
                    <a:lnTo>
                      <a:pt x="10286" y="7200"/>
                    </a:lnTo>
                    <a:lnTo>
                      <a:pt x="9257" y="5760"/>
                    </a:lnTo>
                    <a:lnTo>
                      <a:pt x="8229" y="4320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6171" y="2880"/>
                    </a:lnTo>
                    <a:lnTo>
                      <a:pt x="6171" y="2880"/>
                    </a:lnTo>
                    <a:lnTo>
                      <a:pt x="5143" y="2880"/>
                    </a:lnTo>
                    <a:lnTo>
                      <a:pt x="5143" y="1440"/>
                    </a:lnTo>
                    <a:lnTo>
                      <a:pt x="5143" y="1440"/>
                    </a:lnTo>
                    <a:lnTo>
                      <a:pt x="4114" y="0"/>
                    </a:lnTo>
                    <a:lnTo>
                      <a:pt x="4114" y="0"/>
                    </a:lnTo>
                    <a:lnTo>
                      <a:pt x="0" y="43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00" name="Shape 5700"/>
              <p:cNvSpPr/>
              <p:nvPr/>
            </p:nvSpPr>
            <p:spPr>
              <a:xfrm>
                <a:off x="719137" y="561975"/>
                <a:ext cx="17463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2000"/>
                    </a:moveTo>
                    <a:lnTo>
                      <a:pt x="21600" y="12000"/>
                    </a:lnTo>
                    <a:lnTo>
                      <a:pt x="21600" y="9600"/>
                    </a:lnTo>
                    <a:lnTo>
                      <a:pt x="19636" y="9600"/>
                    </a:lnTo>
                    <a:lnTo>
                      <a:pt x="17673" y="9600"/>
                    </a:lnTo>
                    <a:lnTo>
                      <a:pt x="17673" y="9600"/>
                    </a:lnTo>
                    <a:lnTo>
                      <a:pt x="15709" y="7200"/>
                    </a:lnTo>
                    <a:lnTo>
                      <a:pt x="13745" y="7200"/>
                    </a:lnTo>
                    <a:lnTo>
                      <a:pt x="13745" y="4800"/>
                    </a:lnTo>
                    <a:lnTo>
                      <a:pt x="11782" y="4800"/>
                    </a:lnTo>
                    <a:lnTo>
                      <a:pt x="11782" y="4800"/>
                    </a:lnTo>
                    <a:lnTo>
                      <a:pt x="11782" y="4800"/>
                    </a:lnTo>
                    <a:lnTo>
                      <a:pt x="9818" y="4800"/>
                    </a:lnTo>
                    <a:lnTo>
                      <a:pt x="9818" y="2400"/>
                    </a:lnTo>
                    <a:lnTo>
                      <a:pt x="7855" y="2400"/>
                    </a:lnTo>
                    <a:lnTo>
                      <a:pt x="5891" y="0"/>
                    </a:lnTo>
                    <a:lnTo>
                      <a:pt x="0" y="12000"/>
                    </a:lnTo>
                    <a:lnTo>
                      <a:pt x="1964" y="12000"/>
                    </a:lnTo>
                    <a:lnTo>
                      <a:pt x="3927" y="14400"/>
                    </a:lnTo>
                    <a:lnTo>
                      <a:pt x="3927" y="14400"/>
                    </a:lnTo>
                    <a:lnTo>
                      <a:pt x="5891" y="16800"/>
                    </a:lnTo>
                    <a:lnTo>
                      <a:pt x="5891" y="16800"/>
                    </a:lnTo>
                    <a:lnTo>
                      <a:pt x="7855" y="16800"/>
                    </a:lnTo>
                    <a:lnTo>
                      <a:pt x="9818" y="16800"/>
                    </a:lnTo>
                    <a:lnTo>
                      <a:pt x="9818" y="19200"/>
                    </a:lnTo>
                    <a:lnTo>
                      <a:pt x="11782" y="19200"/>
                    </a:lnTo>
                    <a:lnTo>
                      <a:pt x="13745" y="19200"/>
                    </a:lnTo>
                    <a:lnTo>
                      <a:pt x="13745" y="19200"/>
                    </a:lnTo>
                    <a:lnTo>
                      <a:pt x="15709" y="21600"/>
                    </a:lnTo>
                    <a:lnTo>
                      <a:pt x="15709" y="21600"/>
                    </a:lnTo>
                    <a:lnTo>
                      <a:pt x="15709" y="21600"/>
                    </a:lnTo>
                    <a:lnTo>
                      <a:pt x="15709" y="21600"/>
                    </a:lnTo>
                    <a:lnTo>
                      <a:pt x="21600" y="12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01" name="Shape 5701"/>
              <p:cNvSpPr/>
              <p:nvPr/>
            </p:nvSpPr>
            <p:spPr>
              <a:xfrm>
                <a:off x="731837" y="569912"/>
                <a:ext cx="20638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636"/>
                    </a:moveTo>
                    <a:lnTo>
                      <a:pt x="21600" y="19636"/>
                    </a:lnTo>
                    <a:lnTo>
                      <a:pt x="21600" y="19636"/>
                    </a:lnTo>
                    <a:lnTo>
                      <a:pt x="21600" y="17673"/>
                    </a:lnTo>
                    <a:lnTo>
                      <a:pt x="19938" y="15709"/>
                    </a:lnTo>
                    <a:lnTo>
                      <a:pt x="19938" y="15709"/>
                    </a:lnTo>
                    <a:lnTo>
                      <a:pt x="19938" y="13745"/>
                    </a:lnTo>
                    <a:lnTo>
                      <a:pt x="19938" y="13745"/>
                    </a:lnTo>
                    <a:lnTo>
                      <a:pt x="19938" y="11782"/>
                    </a:lnTo>
                    <a:lnTo>
                      <a:pt x="18277" y="11782"/>
                    </a:lnTo>
                    <a:lnTo>
                      <a:pt x="18277" y="9818"/>
                    </a:lnTo>
                    <a:lnTo>
                      <a:pt x="18277" y="9818"/>
                    </a:lnTo>
                    <a:lnTo>
                      <a:pt x="16615" y="9818"/>
                    </a:lnTo>
                    <a:lnTo>
                      <a:pt x="16615" y="7855"/>
                    </a:lnTo>
                    <a:lnTo>
                      <a:pt x="14954" y="5891"/>
                    </a:lnTo>
                    <a:lnTo>
                      <a:pt x="14954" y="5891"/>
                    </a:lnTo>
                    <a:lnTo>
                      <a:pt x="13292" y="3927"/>
                    </a:lnTo>
                    <a:lnTo>
                      <a:pt x="11631" y="3927"/>
                    </a:lnTo>
                    <a:lnTo>
                      <a:pt x="9969" y="1964"/>
                    </a:lnTo>
                    <a:lnTo>
                      <a:pt x="9969" y="1964"/>
                    </a:lnTo>
                    <a:lnTo>
                      <a:pt x="6646" y="0"/>
                    </a:lnTo>
                    <a:lnTo>
                      <a:pt x="4985" y="0"/>
                    </a:lnTo>
                    <a:lnTo>
                      <a:pt x="0" y="7855"/>
                    </a:lnTo>
                    <a:lnTo>
                      <a:pt x="3323" y="9818"/>
                    </a:lnTo>
                    <a:lnTo>
                      <a:pt x="4985" y="11782"/>
                    </a:lnTo>
                    <a:lnTo>
                      <a:pt x="4985" y="11782"/>
                    </a:lnTo>
                    <a:lnTo>
                      <a:pt x="6646" y="11782"/>
                    </a:lnTo>
                    <a:lnTo>
                      <a:pt x="8308" y="11782"/>
                    </a:lnTo>
                    <a:lnTo>
                      <a:pt x="8308" y="13745"/>
                    </a:lnTo>
                    <a:lnTo>
                      <a:pt x="9969" y="13745"/>
                    </a:lnTo>
                    <a:lnTo>
                      <a:pt x="9969" y="15709"/>
                    </a:lnTo>
                    <a:lnTo>
                      <a:pt x="9969" y="15709"/>
                    </a:lnTo>
                    <a:lnTo>
                      <a:pt x="9969" y="15709"/>
                    </a:lnTo>
                    <a:lnTo>
                      <a:pt x="9969" y="15709"/>
                    </a:lnTo>
                    <a:lnTo>
                      <a:pt x="11631" y="17673"/>
                    </a:lnTo>
                    <a:lnTo>
                      <a:pt x="11631" y="17673"/>
                    </a:lnTo>
                    <a:lnTo>
                      <a:pt x="11631" y="17673"/>
                    </a:lnTo>
                    <a:lnTo>
                      <a:pt x="11631" y="17673"/>
                    </a:lnTo>
                    <a:lnTo>
                      <a:pt x="11631" y="19636"/>
                    </a:lnTo>
                    <a:lnTo>
                      <a:pt x="11631" y="19636"/>
                    </a:lnTo>
                    <a:lnTo>
                      <a:pt x="11631" y="19636"/>
                    </a:lnTo>
                    <a:lnTo>
                      <a:pt x="13292" y="21600"/>
                    </a:lnTo>
                    <a:lnTo>
                      <a:pt x="13292" y="21600"/>
                    </a:lnTo>
                    <a:lnTo>
                      <a:pt x="13292" y="21600"/>
                    </a:lnTo>
                    <a:lnTo>
                      <a:pt x="21600" y="1963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02" name="Shape 5702"/>
              <p:cNvSpPr/>
              <p:nvPr/>
            </p:nvSpPr>
            <p:spPr>
              <a:xfrm>
                <a:off x="744537" y="585787"/>
                <a:ext cx="12701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200"/>
                    </a:moveTo>
                    <a:lnTo>
                      <a:pt x="21600" y="16200"/>
                    </a:lnTo>
                    <a:lnTo>
                      <a:pt x="21600" y="16200"/>
                    </a:lnTo>
                    <a:lnTo>
                      <a:pt x="21600" y="16200"/>
                    </a:lnTo>
                    <a:lnTo>
                      <a:pt x="21600" y="14850"/>
                    </a:lnTo>
                    <a:lnTo>
                      <a:pt x="21600" y="14850"/>
                    </a:lnTo>
                    <a:lnTo>
                      <a:pt x="18900" y="14850"/>
                    </a:lnTo>
                    <a:lnTo>
                      <a:pt x="18900" y="13500"/>
                    </a:lnTo>
                    <a:lnTo>
                      <a:pt x="18900" y="13500"/>
                    </a:lnTo>
                    <a:lnTo>
                      <a:pt x="18900" y="12150"/>
                    </a:lnTo>
                    <a:lnTo>
                      <a:pt x="16200" y="10800"/>
                    </a:lnTo>
                    <a:lnTo>
                      <a:pt x="16200" y="10800"/>
                    </a:lnTo>
                    <a:lnTo>
                      <a:pt x="16200" y="9450"/>
                    </a:lnTo>
                    <a:lnTo>
                      <a:pt x="16200" y="8100"/>
                    </a:lnTo>
                    <a:lnTo>
                      <a:pt x="16200" y="6750"/>
                    </a:lnTo>
                    <a:lnTo>
                      <a:pt x="13500" y="5400"/>
                    </a:lnTo>
                    <a:lnTo>
                      <a:pt x="13500" y="2700"/>
                    </a:lnTo>
                    <a:lnTo>
                      <a:pt x="13500" y="0"/>
                    </a:lnTo>
                    <a:lnTo>
                      <a:pt x="0" y="1350"/>
                    </a:lnTo>
                    <a:lnTo>
                      <a:pt x="0" y="4050"/>
                    </a:lnTo>
                    <a:lnTo>
                      <a:pt x="0" y="6750"/>
                    </a:lnTo>
                    <a:lnTo>
                      <a:pt x="0" y="8100"/>
                    </a:lnTo>
                    <a:lnTo>
                      <a:pt x="0" y="9450"/>
                    </a:lnTo>
                    <a:lnTo>
                      <a:pt x="2700" y="10800"/>
                    </a:lnTo>
                    <a:lnTo>
                      <a:pt x="2700" y="12150"/>
                    </a:lnTo>
                    <a:lnTo>
                      <a:pt x="2700" y="13500"/>
                    </a:lnTo>
                    <a:lnTo>
                      <a:pt x="2700" y="14850"/>
                    </a:lnTo>
                    <a:lnTo>
                      <a:pt x="5400" y="16200"/>
                    </a:lnTo>
                    <a:lnTo>
                      <a:pt x="5400" y="17550"/>
                    </a:lnTo>
                    <a:lnTo>
                      <a:pt x="8100" y="18900"/>
                    </a:lnTo>
                    <a:lnTo>
                      <a:pt x="8100" y="18900"/>
                    </a:lnTo>
                    <a:lnTo>
                      <a:pt x="10800" y="20250"/>
                    </a:lnTo>
                    <a:lnTo>
                      <a:pt x="10800" y="20250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10800" y="21600"/>
                    </a:lnTo>
                    <a:lnTo>
                      <a:pt x="21600" y="16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03" name="Shape 5703"/>
              <p:cNvSpPr/>
              <p:nvPr/>
            </p:nvSpPr>
            <p:spPr>
              <a:xfrm>
                <a:off x="750887" y="604837"/>
                <a:ext cx="26988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059" y="3086"/>
                    </a:moveTo>
                    <a:lnTo>
                      <a:pt x="19059" y="3086"/>
                    </a:lnTo>
                    <a:lnTo>
                      <a:pt x="17788" y="3086"/>
                    </a:lnTo>
                    <a:lnTo>
                      <a:pt x="17788" y="3086"/>
                    </a:lnTo>
                    <a:lnTo>
                      <a:pt x="16518" y="3086"/>
                    </a:lnTo>
                    <a:lnTo>
                      <a:pt x="15247" y="3086"/>
                    </a:lnTo>
                    <a:lnTo>
                      <a:pt x="13976" y="3086"/>
                    </a:lnTo>
                    <a:lnTo>
                      <a:pt x="12706" y="3086"/>
                    </a:lnTo>
                    <a:lnTo>
                      <a:pt x="11435" y="3086"/>
                    </a:lnTo>
                    <a:lnTo>
                      <a:pt x="11435" y="3086"/>
                    </a:lnTo>
                    <a:lnTo>
                      <a:pt x="10165" y="3086"/>
                    </a:lnTo>
                    <a:lnTo>
                      <a:pt x="8894" y="3086"/>
                    </a:lnTo>
                    <a:lnTo>
                      <a:pt x="7624" y="3086"/>
                    </a:lnTo>
                    <a:lnTo>
                      <a:pt x="7624" y="3086"/>
                    </a:lnTo>
                    <a:lnTo>
                      <a:pt x="6353" y="3086"/>
                    </a:lnTo>
                    <a:lnTo>
                      <a:pt x="6353" y="0"/>
                    </a:lnTo>
                    <a:lnTo>
                      <a:pt x="6353" y="0"/>
                    </a:lnTo>
                    <a:lnTo>
                      <a:pt x="5082" y="0"/>
                    </a:lnTo>
                    <a:lnTo>
                      <a:pt x="5082" y="0"/>
                    </a:lnTo>
                    <a:lnTo>
                      <a:pt x="5082" y="0"/>
                    </a:lnTo>
                    <a:lnTo>
                      <a:pt x="0" y="12343"/>
                    </a:lnTo>
                    <a:lnTo>
                      <a:pt x="1271" y="12343"/>
                    </a:lnTo>
                    <a:lnTo>
                      <a:pt x="1271" y="15429"/>
                    </a:lnTo>
                    <a:lnTo>
                      <a:pt x="2541" y="15429"/>
                    </a:lnTo>
                    <a:lnTo>
                      <a:pt x="2541" y="15429"/>
                    </a:lnTo>
                    <a:lnTo>
                      <a:pt x="3812" y="15429"/>
                    </a:lnTo>
                    <a:lnTo>
                      <a:pt x="5082" y="18514"/>
                    </a:lnTo>
                    <a:lnTo>
                      <a:pt x="6353" y="18514"/>
                    </a:lnTo>
                    <a:lnTo>
                      <a:pt x="7624" y="21600"/>
                    </a:lnTo>
                    <a:lnTo>
                      <a:pt x="8894" y="21600"/>
                    </a:lnTo>
                    <a:lnTo>
                      <a:pt x="10165" y="21600"/>
                    </a:lnTo>
                    <a:lnTo>
                      <a:pt x="11435" y="21600"/>
                    </a:lnTo>
                    <a:lnTo>
                      <a:pt x="12706" y="21600"/>
                    </a:lnTo>
                    <a:lnTo>
                      <a:pt x="15247" y="21600"/>
                    </a:lnTo>
                    <a:lnTo>
                      <a:pt x="16518" y="21600"/>
                    </a:lnTo>
                    <a:lnTo>
                      <a:pt x="17788" y="21600"/>
                    </a:lnTo>
                    <a:lnTo>
                      <a:pt x="19059" y="18514"/>
                    </a:lnTo>
                    <a:lnTo>
                      <a:pt x="20329" y="18514"/>
                    </a:lnTo>
                    <a:lnTo>
                      <a:pt x="21600" y="18514"/>
                    </a:lnTo>
                    <a:lnTo>
                      <a:pt x="21600" y="18514"/>
                    </a:lnTo>
                    <a:lnTo>
                      <a:pt x="19059" y="30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04" name="Shape 5704"/>
              <p:cNvSpPr/>
              <p:nvPr/>
            </p:nvSpPr>
            <p:spPr>
              <a:xfrm>
                <a:off x="774700" y="593725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62"/>
                    </a:moveTo>
                    <a:lnTo>
                      <a:pt x="21600" y="1662"/>
                    </a:lnTo>
                    <a:lnTo>
                      <a:pt x="21600" y="1662"/>
                    </a:lnTo>
                    <a:lnTo>
                      <a:pt x="21600" y="0"/>
                    </a:lnTo>
                    <a:lnTo>
                      <a:pt x="20661" y="0"/>
                    </a:lnTo>
                    <a:lnTo>
                      <a:pt x="20661" y="0"/>
                    </a:lnTo>
                    <a:lnTo>
                      <a:pt x="19722" y="0"/>
                    </a:lnTo>
                    <a:lnTo>
                      <a:pt x="18783" y="0"/>
                    </a:lnTo>
                    <a:lnTo>
                      <a:pt x="17843" y="0"/>
                    </a:lnTo>
                    <a:lnTo>
                      <a:pt x="16904" y="0"/>
                    </a:lnTo>
                    <a:lnTo>
                      <a:pt x="16904" y="0"/>
                    </a:lnTo>
                    <a:lnTo>
                      <a:pt x="15965" y="0"/>
                    </a:lnTo>
                    <a:lnTo>
                      <a:pt x="15026" y="0"/>
                    </a:lnTo>
                    <a:lnTo>
                      <a:pt x="14087" y="0"/>
                    </a:lnTo>
                    <a:lnTo>
                      <a:pt x="14087" y="1662"/>
                    </a:lnTo>
                    <a:lnTo>
                      <a:pt x="13148" y="1662"/>
                    </a:lnTo>
                    <a:lnTo>
                      <a:pt x="11270" y="3323"/>
                    </a:lnTo>
                    <a:lnTo>
                      <a:pt x="10330" y="3323"/>
                    </a:lnTo>
                    <a:lnTo>
                      <a:pt x="8452" y="4985"/>
                    </a:lnTo>
                    <a:lnTo>
                      <a:pt x="7513" y="6646"/>
                    </a:lnTo>
                    <a:lnTo>
                      <a:pt x="5635" y="8308"/>
                    </a:lnTo>
                    <a:lnTo>
                      <a:pt x="4696" y="8308"/>
                    </a:lnTo>
                    <a:lnTo>
                      <a:pt x="2817" y="9969"/>
                    </a:lnTo>
                    <a:lnTo>
                      <a:pt x="1878" y="11631"/>
                    </a:lnTo>
                    <a:lnTo>
                      <a:pt x="939" y="11631"/>
                    </a:lnTo>
                    <a:lnTo>
                      <a:pt x="0" y="13292"/>
                    </a:lnTo>
                    <a:lnTo>
                      <a:pt x="1878" y="21600"/>
                    </a:lnTo>
                    <a:lnTo>
                      <a:pt x="2817" y="19938"/>
                    </a:lnTo>
                    <a:lnTo>
                      <a:pt x="3757" y="19938"/>
                    </a:lnTo>
                    <a:lnTo>
                      <a:pt x="5635" y="18277"/>
                    </a:lnTo>
                    <a:lnTo>
                      <a:pt x="6574" y="16615"/>
                    </a:lnTo>
                    <a:lnTo>
                      <a:pt x="7513" y="14954"/>
                    </a:lnTo>
                    <a:lnTo>
                      <a:pt x="9391" y="14954"/>
                    </a:lnTo>
                    <a:lnTo>
                      <a:pt x="10330" y="13292"/>
                    </a:lnTo>
                    <a:lnTo>
                      <a:pt x="12209" y="11631"/>
                    </a:lnTo>
                    <a:lnTo>
                      <a:pt x="13148" y="9969"/>
                    </a:lnTo>
                    <a:lnTo>
                      <a:pt x="15026" y="9969"/>
                    </a:lnTo>
                    <a:lnTo>
                      <a:pt x="15026" y="9969"/>
                    </a:lnTo>
                    <a:lnTo>
                      <a:pt x="15965" y="8308"/>
                    </a:lnTo>
                    <a:lnTo>
                      <a:pt x="16904" y="8308"/>
                    </a:lnTo>
                    <a:lnTo>
                      <a:pt x="16904" y="8308"/>
                    </a:lnTo>
                    <a:lnTo>
                      <a:pt x="17843" y="8308"/>
                    </a:lnTo>
                    <a:lnTo>
                      <a:pt x="17843" y="8308"/>
                    </a:lnTo>
                    <a:lnTo>
                      <a:pt x="17843" y="8308"/>
                    </a:lnTo>
                    <a:lnTo>
                      <a:pt x="18783" y="8308"/>
                    </a:lnTo>
                    <a:lnTo>
                      <a:pt x="18783" y="8308"/>
                    </a:lnTo>
                    <a:lnTo>
                      <a:pt x="18783" y="8308"/>
                    </a:lnTo>
                    <a:lnTo>
                      <a:pt x="18783" y="8308"/>
                    </a:lnTo>
                    <a:lnTo>
                      <a:pt x="18783" y="8308"/>
                    </a:lnTo>
                    <a:lnTo>
                      <a:pt x="18783" y="8308"/>
                    </a:lnTo>
                    <a:lnTo>
                      <a:pt x="18783" y="8308"/>
                    </a:lnTo>
                    <a:lnTo>
                      <a:pt x="18783" y="8308"/>
                    </a:lnTo>
                    <a:lnTo>
                      <a:pt x="21600" y="166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05" name="Shape 5705"/>
              <p:cNvSpPr/>
              <p:nvPr/>
            </p:nvSpPr>
            <p:spPr>
              <a:xfrm>
                <a:off x="801687" y="595312"/>
                <a:ext cx="1428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9008"/>
                    </a:lnTo>
                    <a:lnTo>
                      <a:pt x="16800" y="15552"/>
                    </a:lnTo>
                    <a:lnTo>
                      <a:pt x="16800" y="14688"/>
                    </a:lnTo>
                    <a:lnTo>
                      <a:pt x="19200" y="12960"/>
                    </a:lnTo>
                    <a:lnTo>
                      <a:pt x="19200" y="11232"/>
                    </a:lnTo>
                    <a:lnTo>
                      <a:pt x="21600" y="10368"/>
                    </a:lnTo>
                    <a:lnTo>
                      <a:pt x="21600" y="9504"/>
                    </a:lnTo>
                    <a:lnTo>
                      <a:pt x="21600" y="8640"/>
                    </a:lnTo>
                    <a:lnTo>
                      <a:pt x="21600" y="7776"/>
                    </a:lnTo>
                    <a:lnTo>
                      <a:pt x="21600" y="6912"/>
                    </a:lnTo>
                    <a:lnTo>
                      <a:pt x="21600" y="6912"/>
                    </a:lnTo>
                    <a:lnTo>
                      <a:pt x="21600" y="6048"/>
                    </a:lnTo>
                    <a:lnTo>
                      <a:pt x="21600" y="5184"/>
                    </a:ln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21600" y="3456"/>
                    </a:lnTo>
                    <a:lnTo>
                      <a:pt x="21600" y="2592"/>
                    </a:lnTo>
                    <a:lnTo>
                      <a:pt x="19200" y="1728"/>
                    </a:lnTo>
                    <a:lnTo>
                      <a:pt x="19200" y="1728"/>
                    </a:lnTo>
                    <a:lnTo>
                      <a:pt x="19200" y="864"/>
                    </a:lnTo>
                    <a:lnTo>
                      <a:pt x="16800" y="864"/>
                    </a:lnTo>
                    <a:lnTo>
                      <a:pt x="14400" y="0"/>
                    </a:lnTo>
                    <a:lnTo>
                      <a:pt x="7200" y="3456"/>
                    </a:lnTo>
                    <a:lnTo>
                      <a:pt x="7200" y="3456"/>
                    </a:lnTo>
                    <a:lnTo>
                      <a:pt x="7200" y="3456"/>
                    </a:lnTo>
                    <a:lnTo>
                      <a:pt x="7200" y="3456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9600" y="4320"/>
                    </a:lnTo>
                    <a:lnTo>
                      <a:pt x="9600" y="4320"/>
                    </a:lnTo>
                    <a:lnTo>
                      <a:pt x="9600" y="5184"/>
                    </a:lnTo>
                    <a:lnTo>
                      <a:pt x="9600" y="5184"/>
                    </a:lnTo>
                    <a:lnTo>
                      <a:pt x="9600" y="6048"/>
                    </a:lnTo>
                    <a:lnTo>
                      <a:pt x="9600" y="6048"/>
                    </a:lnTo>
                    <a:lnTo>
                      <a:pt x="9600" y="6912"/>
                    </a:lnTo>
                    <a:lnTo>
                      <a:pt x="9600" y="7776"/>
                    </a:lnTo>
                    <a:lnTo>
                      <a:pt x="7200" y="7776"/>
                    </a:lnTo>
                    <a:lnTo>
                      <a:pt x="7200" y="8640"/>
                    </a:lnTo>
                    <a:lnTo>
                      <a:pt x="7200" y="9504"/>
                    </a:lnTo>
                    <a:lnTo>
                      <a:pt x="7200" y="10368"/>
                    </a:lnTo>
                    <a:lnTo>
                      <a:pt x="7200" y="12096"/>
                    </a:lnTo>
                    <a:lnTo>
                      <a:pt x="4800" y="12960"/>
                    </a:lnTo>
                    <a:lnTo>
                      <a:pt x="4800" y="14688"/>
                    </a:lnTo>
                    <a:lnTo>
                      <a:pt x="2400" y="17280"/>
                    </a:lnTo>
                    <a:lnTo>
                      <a:pt x="0" y="19872"/>
                    </a:lnTo>
                    <a:lnTo>
                      <a:pt x="0" y="19872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06" name="Shape 5706"/>
              <p:cNvSpPr/>
              <p:nvPr/>
            </p:nvSpPr>
            <p:spPr>
              <a:xfrm>
                <a:off x="793750" y="631825"/>
                <a:ext cx="15875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18000"/>
                    </a:move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7100"/>
                    </a:lnTo>
                    <a:lnTo>
                      <a:pt x="12960" y="17100"/>
                    </a:lnTo>
                    <a:lnTo>
                      <a:pt x="10800" y="17100"/>
                    </a:lnTo>
                    <a:lnTo>
                      <a:pt x="10800" y="16200"/>
                    </a:lnTo>
                    <a:lnTo>
                      <a:pt x="10800" y="16200"/>
                    </a:lnTo>
                    <a:lnTo>
                      <a:pt x="10800" y="15300"/>
                    </a:lnTo>
                    <a:lnTo>
                      <a:pt x="10800" y="15300"/>
                    </a:lnTo>
                    <a:lnTo>
                      <a:pt x="10800" y="14400"/>
                    </a:lnTo>
                    <a:lnTo>
                      <a:pt x="12960" y="14400"/>
                    </a:lnTo>
                    <a:lnTo>
                      <a:pt x="12960" y="13500"/>
                    </a:lnTo>
                    <a:lnTo>
                      <a:pt x="12960" y="12600"/>
                    </a:lnTo>
                    <a:lnTo>
                      <a:pt x="12960" y="12600"/>
                    </a:lnTo>
                    <a:lnTo>
                      <a:pt x="12960" y="10800"/>
                    </a:lnTo>
                    <a:lnTo>
                      <a:pt x="15120" y="9900"/>
                    </a:lnTo>
                    <a:lnTo>
                      <a:pt x="15120" y="8100"/>
                    </a:lnTo>
                    <a:lnTo>
                      <a:pt x="17280" y="7200"/>
                    </a:lnTo>
                    <a:lnTo>
                      <a:pt x="19440" y="4500"/>
                    </a:lnTo>
                    <a:lnTo>
                      <a:pt x="21600" y="1800"/>
                    </a:lnTo>
                    <a:lnTo>
                      <a:pt x="10800" y="0"/>
                    </a:lnTo>
                    <a:lnTo>
                      <a:pt x="8640" y="2700"/>
                    </a:lnTo>
                    <a:lnTo>
                      <a:pt x="6480" y="5400"/>
                    </a:lnTo>
                    <a:lnTo>
                      <a:pt x="4320" y="7200"/>
                    </a:lnTo>
                    <a:lnTo>
                      <a:pt x="4320" y="8100"/>
                    </a:lnTo>
                    <a:lnTo>
                      <a:pt x="2160" y="9900"/>
                    </a:lnTo>
                    <a:lnTo>
                      <a:pt x="2160" y="11700"/>
                    </a:lnTo>
                    <a:lnTo>
                      <a:pt x="0" y="11700"/>
                    </a:lnTo>
                    <a:lnTo>
                      <a:pt x="0" y="12600"/>
                    </a:lnTo>
                    <a:lnTo>
                      <a:pt x="0" y="13500"/>
                    </a:lnTo>
                    <a:lnTo>
                      <a:pt x="0" y="14400"/>
                    </a:lnTo>
                    <a:lnTo>
                      <a:pt x="0" y="153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7100"/>
                    </a:lnTo>
                    <a:lnTo>
                      <a:pt x="0" y="18000"/>
                    </a:lnTo>
                    <a:lnTo>
                      <a:pt x="0" y="18000"/>
                    </a:lnTo>
                    <a:lnTo>
                      <a:pt x="0" y="18900"/>
                    </a:lnTo>
                    <a:lnTo>
                      <a:pt x="2160" y="19800"/>
                    </a:lnTo>
                    <a:lnTo>
                      <a:pt x="2160" y="20700"/>
                    </a:lnTo>
                    <a:lnTo>
                      <a:pt x="4320" y="20700"/>
                    </a:lnTo>
                    <a:lnTo>
                      <a:pt x="4320" y="21600"/>
                    </a:lnTo>
                    <a:lnTo>
                      <a:pt x="6480" y="21600"/>
                    </a:lnTo>
                    <a:lnTo>
                      <a:pt x="6480" y="21600"/>
                    </a:lnTo>
                    <a:lnTo>
                      <a:pt x="1296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07" name="Shape 5707"/>
              <p:cNvSpPr/>
              <p:nvPr/>
            </p:nvSpPr>
            <p:spPr>
              <a:xfrm>
                <a:off x="798512" y="652462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722" y="0"/>
                    </a:moveTo>
                    <a:lnTo>
                      <a:pt x="19722" y="0"/>
                    </a:lnTo>
                    <a:lnTo>
                      <a:pt x="16904" y="1662"/>
                    </a:lnTo>
                    <a:lnTo>
                      <a:pt x="14087" y="4985"/>
                    </a:lnTo>
                    <a:lnTo>
                      <a:pt x="13148" y="6646"/>
                    </a:lnTo>
                    <a:lnTo>
                      <a:pt x="11270" y="8308"/>
                    </a:lnTo>
                    <a:lnTo>
                      <a:pt x="10330" y="8308"/>
                    </a:lnTo>
                    <a:lnTo>
                      <a:pt x="9391" y="9969"/>
                    </a:lnTo>
                    <a:lnTo>
                      <a:pt x="8452" y="9969"/>
                    </a:lnTo>
                    <a:lnTo>
                      <a:pt x="7513" y="9969"/>
                    </a:lnTo>
                    <a:lnTo>
                      <a:pt x="7513" y="11631"/>
                    </a:lnTo>
                    <a:lnTo>
                      <a:pt x="6574" y="11631"/>
                    </a:lnTo>
                    <a:lnTo>
                      <a:pt x="6574" y="11631"/>
                    </a:lnTo>
                    <a:lnTo>
                      <a:pt x="5635" y="11631"/>
                    </a:lnTo>
                    <a:lnTo>
                      <a:pt x="5635" y="11631"/>
                    </a:lnTo>
                    <a:lnTo>
                      <a:pt x="4696" y="11631"/>
                    </a:lnTo>
                    <a:lnTo>
                      <a:pt x="4696" y="11631"/>
                    </a:lnTo>
                    <a:lnTo>
                      <a:pt x="3757" y="11631"/>
                    </a:lnTo>
                    <a:lnTo>
                      <a:pt x="3757" y="11631"/>
                    </a:lnTo>
                    <a:lnTo>
                      <a:pt x="3757" y="11631"/>
                    </a:lnTo>
                    <a:lnTo>
                      <a:pt x="2817" y="11631"/>
                    </a:lnTo>
                    <a:lnTo>
                      <a:pt x="2817" y="11631"/>
                    </a:lnTo>
                    <a:lnTo>
                      <a:pt x="2817" y="11631"/>
                    </a:lnTo>
                    <a:lnTo>
                      <a:pt x="2817" y="11631"/>
                    </a:lnTo>
                    <a:lnTo>
                      <a:pt x="0" y="18277"/>
                    </a:lnTo>
                    <a:lnTo>
                      <a:pt x="0" y="19938"/>
                    </a:lnTo>
                    <a:lnTo>
                      <a:pt x="939" y="19938"/>
                    </a:lnTo>
                    <a:lnTo>
                      <a:pt x="1878" y="19938"/>
                    </a:lnTo>
                    <a:lnTo>
                      <a:pt x="2817" y="21600"/>
                    </a:lnTo>
                    <a:lnTo>
                      <a:pt x="2817" y="21600"/>
                    </a:lnTo>
                    <a:lnTo>
                      <a:pt x="3757" y="21600"/>
                    </a:lnTo>
                    <a:lnTo>
                      <a:pt x="4696" y="21600"/>
                    </a:lnTo>
                    <a:lnTo>
                      <a:pt x="5635" y="21600"/>
                    </a:lnTo>
                    <a:lnTo>
                      <a:pt x="6574" y="21600"/>
                    </a:lnTo>
                    <a:lnTo>
                      <a:pt x="6574" y="19938"/>
                    </a:lnTo>
                    <a:lnTo>
                      <a:pt x="7513" y="19938"/>
                    </a:lnTo>
                    <a:lnTo>
                      <a:pt x="8452" y="19938"/>
                    </a:lnTo>
                    <a:lnTo>
                      <a:pt x="9391" y="19938"/>
                    </a:lnTo>
                    <a:lnTo>
                      <a:pt x="9391" y="19938"/>
                    </a:lnTo>
                    <a:lnTo>
                      <a:pt x="10330" y="18277"/>
                    </a:lnTo>
                    <a:lnTo>
                      <a:pt x="11270" y="18277"/>
                    </a:lnTo>
                    <a:lnTo>
                      <a:pt x="12209" y="16615"/>
                    </a:lnTo>
                    <a:lnTo>
                      <a:pt x="14087" y="14954"/>
                    </a:lnTo>
                    <a:lnTo>
                      <a:pt x="15026" y="14954"/>
                    </a:lnTo>
                    <a:lnTo>
                      <a:pt x="16904" y="13292"/>
                    </a:lnTo>
                    <a:lnTo>
                      <a:pt x="19722" y="9969"/>
                    </a:lnTo>
                    <a:lnTo>
                      <a:pt x="21600" y="6646"/>
                    </a:lnTo>
                    <a:lnTo>
                      <a:pt x="21600" y="6646"/>
                    </a:lnTo>
                    <a:lnTo>
                      <a:pt x="197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08" name="Shape 5708"/>
              <p:cNvSpPr/>
              <p:nvPr/>
            </p:nvSpPr>
            <p:spPr>
              <a:xfrm>
                <a:off x="831850" y="639762"/>
                <a:ext cx="38100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00"/>
                    </a:moveTo>
                    <a:lnTo>
                      <a:pt x="21600" y="1800"/>
                    </a:lnTo>
                    <a:lnTo>
                      <a:pt x="20700" y="0"/>
                    </a:lnTo>
                    <a:lnTo>
                      <a:pt x="19800" y="0"/>
                    </a:lnTo>
                    <a:lnTo>
                      <a:pt x="18900" y="0"/>
                    </a:lnTo>
                    <a:lnTo>
                      <a:pt x="18000" y="0"/>
                    </a:lnTo>
                    <a:lnTo>
                      <a:pt x="18000" y="0"/>
                    </a:lnTo>
                    <a:lnTo>
                      <a:pt x="17100" y="0"/>
                    </a:lnTo>
                    <a:lnTo>
                      <a:pt x="16200" y="0"/>
                    </a:lnTo>
                    <a:lnTo>
                      <a:pt x="15300" y="0"/>
                    </a:lnTo>
                    <a:lnTo>
                      <a:pt x="15300" y="0"/>
                    </a:lnTo>
                    <a:lnTo>
                      <a:pt x="14400" y="0"/>
                    </a:lnTo>
                    <a:lnTo>
                      <a:pt x="13500" y="0"/>
                    </a:lnTo>
                    <a:lnTo>
                      <a:pt x="12600" y="0"/>
                    </a:lnTo>
                    <a:lnTo>
                      <a:pt x="12600" y="0"/>
                    </a:lnTo>
                    <a:lnTo>
                      <a:pt x="11700" y="1800"/>
                    </a:lnTo>
                    <a:lnTo>
                      <a:pt x="10800" y="1800"/>
                    </a:lnTo>
                    <a:lnTo>
                      <a:pt x="9900" y="3600"/>
                    </a:lnTo>
                    <a:lnTo>
                      <a:pt x="9000" y="3600"/>
                    </a:lnTo>
                    <a:lnTo>
                      <a:pt x="7200" y="5400"/>
                    </a:lnTo>
                    <a:lnTo>
                      <a:pt x="6300" y="7200"/>
                    </a:lnTo>
                    <a:lnTo>
                      <a:pt x="4500" y="9000"/>
                    </a:lnTo>
                    <a:lnTo>
                      <a:pt x="1800" y="10800"/>
                    </a:lnTo>
                    <a:lnTo>
                      <a:pt x="0" y="14400"/>
                    </a:lnTo>
                    <a:lnTo>
                      <a:pt x="1800" y="21600"/>
                    </a:lnTo>
                    <a:lnTo>
                      <a:pt x="4500" y="19800"/>
                    </a:lnTo>
                    <a:lnTo>
                      <a:pt x="7200" y="16200"/>
                    </a:lnTo>
                    <a:lnTo>
                      <a:pt x="9000" y="14400"/>
                    </a:lnTo>
                    <a:lnTo>
                      <a:pt x="9900" y="14400"/>
                    </a:lnTo>
                    <a:lnTo>
                      <a:pt x="10800" y="12600"/>
                    </a:lnTo>
                    <a:lnTo>
                      <a:pt x="12600" y="10800"/>
                    </a:lnTo>
                    <a:lnTo>
                      <a:pt x="12600" y="10800"/>
                    </a:lnTo>
                    <a:lnTo>
                      <a:pt x="13500" y="10800"/>
                    </a:lnTo>
                    <a:lnTo>
                      <a:pt x="14400" y="10800"/>
                    </a:lnTo>
                    <a:lnTo>
                      <a:pt x="14400" y="9000"/>
                    </a:lnTo>
                    <a:lnTo>
                      <a:pt x="15300" y="9000"/>
                    </a:lnTo>
                    <a:lnTo>
                      <a:pt x="15300" y="9000"/>
                    </a:lnTo>
                    <a:lnTo>
                      <a:pt x="16200" y="9000"/>
                    </a:lnTo>
                    <a:lnTo>
                      <a:pt x="16200" y="9000"/>
                    </a:lnTo>
                    <a:lnTo>
                      <a:pt x="17100" y="9000"/>
                    </a:lnTo>
                    <a:lnTo>
                      <a:pt x="17100" y="9000"/>
                    </a:lnTo>
                    <a:lnTo>
                      <a:pt x="17100" y="9000"/>
                    </a:lnTo>
                    <a:lnTo>
                      <a:pt x="18000" y="9000"/>
                    </a:lnTo>
                    <a:lnTo>
                      <a:pt x="18000" y="9000"/>
                    </a:lnTo>
                    <a:lnTo>
                      <a:pt x="18000" y="9000"/>
                    </a:lnTo>
                    <a:lnTo>
                      <a:pt x="18000" y="9000"/>
                    </a:lnTo>
                    <a:lnTo>
                      <a:pt x="18000" y="9000"/>
                    </a:lnTo>
                    <a:lnTo>
                      <a:pt x="18000" y="9000"/>
                    </a:lnTo>
                    <a:lnTo>
                      <a:pt x="21600" y="1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09" name="Shape 5709"/>
              <p:cNvSpPr/>
              <p:nvPr/>
            </p:nvSpPr>
            <p:spPr>
              <a:xfrm>
                <a:off x="858837" y="641350"/>
                <a:ext cx="1428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9008"/>
                    </a:lnTo>
                    <a:lnTo>
                      <a:pt x="16800" y="16416"/>
                    </a:lnTo>
                    <a:lnTo>
                      <a:pt x="16800" y="14688"/>
                    </a:lnTo>
                    <a:lnTo>
                      <a:pt x="19200" y="12960"/>
                    </a:lnTo>
                    <a:lnTo>
                      <a:pt x="19200" y="11232"/>
                    </a:lnTo>
                    <a:lnTo>
                      <a:pt x="19200" y="10368"/>
                    </a:lnTo>
                    <a:lnTo>
                      <a:pt x="21600" y="9504"/>
                    </a:lnTo>
                    <a:lnTo>
                      <a:pt x="21600" y="8640"/>
                    </a:lnTo>
                    <a:lnTo>
                      <a:pt x="21600" y="7776"/>
                    </a:lnTo>
                    <a:lnTo>
                      <a:pt x="21600" y="7776"/>
                    </a:lnTo>
                    <a:lnTo>
                      <a:pt x="21600" y="6912"/>
                    </a:lnTo>
                    <a:lnTo>
                      <a:pt x="21600" y="6048"/>
                    </a:lnTo>
                    <a:lnTo>
                      <a:pt x="21600" y="5184"/>
                    </a:ln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21600" y="3456"/>
                    </a:lnTo>
                    <a:lnTo>
                      <a:pt x="21600" y="2592"/>
                    </a:lnTo>
                    <a:lnTo>
                      <a:pt x="19200" y="1728"/>
                    </a:lnTo>
                    <a:lnTo>
                      <a:pt x="19200" y="1728"/>
                    </a:lnTo>
                    <a:lnTo>
                      <a:pt x="19200" y="864"/>
                    </a:lnTo>
                    <a:lnTo>
                      <a:pt x="16800" y="864"/>
                    </a:lnTo>
                    <a:lnTo>
                      <a:pt x="16800" y="0"/>
                    </a:lnTo>
                    <a:lnTo>
                      <a:pt x="7200" y="3456"/>
                    </a:lnTo>
                    <a:lnTo>
                      <a:pt x="7200" y="3456"/>
                    </a:lnTo>
                    <a:lnTo>
                      <a:pt x="7200" y="3456"/>
                    </a:lnTo>
                    <a:lnTo>
                      <a:pt x="7200" y="3456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9600" y="4320"/>
                    </a:lnTo>
                    <a:lnTo>
                      <a:pt x="9600" y="5184"/>
                    </a:lnTo>
                    <a:lnTo>
                      <a:pt x="9600" y="6048"/>
                    </a:lnTo>
                    <a:lnTo>
                      <a:pt x="9600" y="6048"/>
                    </a:lnTo>
                    <a:lnTo>
                      <a:pt x="9600" y="6912"/>
                    </a:lnTo>
                    <a:lnTo>
                      <a:pt x="9600" y="6912"/>
                    </a:lnTo>
                    <a:lnTo>
                      <a:pt x="7200" y="7776"/>
                    </a:lnTo>
                    <a:lnTo>
                      <a:pt x="7200" y="7776"/>
                    </a:lnTo>
                    <a:lnTo>
                      <a:pt x="7200" y="8640"/>
                    </a:lnTo>
                    <a:lnTo>
                      <a:pt x="7200" y="9504"/>
                    </a:lnTo>
                    <a:lnTo>
                      <a:pt x="7200" y="10368"/>
                    </a:lnTo>
                    <a:lnTo>
                      <a:pt x="7200" y="12096"/>
                    </a:lnTo>
                    <a:lnTo>
                      <a:pt x="4800" y="12960"/>
                    </a:lnTo>
                    <a:lnTo>
                      <a:pt x="4800" y="14688"/>
                    </a:lnTo>
                    <a:lnTo>
                      <a:pt x="2400" y="17280"/>
                    </a:lnTo>
                    <a:lnTo>
                      <a:pt x="0" y="19872"/>
                    </a:lnTo>
                    <a:lnTo>
                      <a:pt x="0" y="19872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10" name="Shape 5710"/>
              <p:cNvSpPr/>
              <p:nvPr/>
            </p:nvSpPr>
            <p:spPr>
              <a:xfrm>
                <a:off x="850900" y="677862"/>
                <a:ext cx="15875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18000"/>
                    </a:move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7100"/>
                    </a:lnTo>
                    <a:lnTo>
                      <a:pt x="12960" y="17100"/>
                    </a:lnTo>
                    <a:lnTo>
                      <a:pt x="12960" y="17100"/>
                    </a:lnTo>
                    <a:lnTo>
                      <a:pt x="12960" y="16200"/>
                    </a:lnTo>
                    <a:lnTo>
                      <a:pt x="12960" y="16200"/>
                    </a:lnTo>
                    <a:lnTo>
                      <a:pt x="12960" y="15300"/>
                    </a:lnTo>
                    <a:lnTo>
                      <a:pt x="12960" y="15300"/>
                    </a:lnTo>
                    <a:lnTo>
                      <a:pt x="12960" y="14400"/>
                    </a:lnTo>
                    <a:lnTo>
                      <a:pt x="12960" y="13500"/>
                    </a:lnTo>
                    <a:lnTo>
                      <a:pt x="12960" y="13500"/>
                    </a:lnTo>
                    <a:lnTo>
                      <a:pt x="12960" y="12600"/>
                    </a:lnTo>
                    <a:lnTo>
                      <a:pt x="15120" y="11700"/>
                    </a:lnTo>
                    <a:lnTo>
                      <a:pt x="15120" y="9900"/>
                    </a:lnTo>
                    <a:lnTo>
                      <a:pt x="17280" y="8100"/>
                    </a:lnTo>
                    <a:lnTo>
                      <a:pt x="17280" y="7200"/>
                    </a:lnTo>
                    <a:lnTo>
                      <a:pt x="19440" y="4500"/>
                    </a:lnTo>
                    <a:lnTo>
                      <a:pt x="21600" y="1800"/>
                    </a:lnTo>
                    <a:lnTo>
                      <a:pt x="10800" y="0"/>
                    </a:lnTo>
                    <a:lnTo>
                      <a:pt x="8640" y="2700"/>
                    </a:lnTo>
                    <a:lnTo>
                      <a:pt x="6480" y="5400"/>
                    </a:lnTo>
                    <a:lnTo>
                      <a:pt x="4320" y="7200"/>
                    </a:lnTo>
                    <a:lnTo>
                      <a:pt x="4320" y="9000"/>
                    </a:lnTo>
                    <a:lnTo>
                      <a:pt x="2160" y="9900"/>
                    </a:lnTo>
                    <a:lnTo>
                      <a:pt x="2160" y="11700"/>
                    </a:lnTo>
                    <a:lnTo>
                      <a:pt x="2160" y="11700"/>
                    </a:lnTo>
                    <a:lnTo>
                      <a:pt x="2160" y="12600"/>
                    </a:lnTo>
                    <a:lnTo>
                      <a:pt x="2160" y="13500"/>
                    </a:lnTo>
                    <a:lnTo>
                      <a:pt x="2160" y="14400"/>
                    </a:lnTo>
                    <a:lnTo>
                      <a:pt x="0" y="153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7100"/>
                    </a:lnTo>
                    <a:lnTo>
                      <a:pt x="0" y="18000"/>
                    </a:lnTo>
                    <a:lnTo>
                      <a:pt x="2160" y="18000"/>
                    </a:lnTo>
                    <a:lnTo>
                      <a:pt x="2160" y="18900"/>
                    </a:lnTo>
                    <a:lnTo>
                      <a:pt x="2160" y="19800"/>
                    </a:lnTo>
                    <a:lnTo>
                      <a:pt x="2160" y="20700"/>
                    </a:lnTo>
                    <a:lnTo>
                      <a:pt x="4320" y="20700"/>
                    </a:lnTo>
                    <a:lnTo>
                      <a:pt x="4320" y="21600"/>
                    </a:lnTo>
                    <a:lnTo>
                      <a:pt x="6480" y="21600"/>
                    </a:lnTo>
                    <a:lnTo>
                      <a:pt x="6480" y="21600"/>
                    </a:lnTo>
                    <a:lnTo>
                      <a:pt x="1296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11" name="Shape 5711"/>
              <p:cNvSpPr/>
              <p:nvPr/>
            </p:nvSpPr>
            <p:spPr>
              <a:xfrm>
                <a:off x="855662" y="698500"/>
                <a:ext cx="38101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0"/>
                    </a:moveTo>
                    <a:lnTo>
                      <a:pt x="18900" y="0"/>
                    </a:lnTo>
                    <a:lnTo>
                      <a:pt x="17100" y="1662"/>
                    </a:lnTo>
                    <a:lnTo>
                      <a:pt x="16200" y="3323"/>
                    </a:lnTo>
                    <a:lnTo>
                      <a:pt x="15300" y="4985"/>
                    </a:lnTo>
                    <a:lnTo>
                      <a:pt x="13500" y="4985"/>
                    </a:lnTo>
                    <a:lnTo>
                      <a:pt x="12600" y="6646"/>
                    </a:lnTo>
                    <a:lnTo>
                      <a:pt x="10800" y="8308"/>
                    </a:lnTo>
                    <a:lnTo>
                      <a:pt x="9900" y="9969"/>
                    </a:lnTo>
                    <a:lnTo>
                      <a:pt x="9000" y="9969"/>
                    </a:lnTo>
                    <a:lnTo>
                      <a:pt x="8100" y="9969"/>
                    </a:lnTo>
                    <a:lnTo>
                      <a:pt x="7200" y="11631"/>
                    </a:lnTo>
                    <a:lnTo>
                      <a:pt x="7200" y="11631"/>
                    </a:lnTo>
                    <a:lnTo>
                      <a:pt x="6300" y="11631"/>
                    </a:lnTo>
                    <a:lnTo>
                      <a:pt x="6300" y="11631"/>
                    </a:lnTo>
                    <a:lnTo>
                      <a:pt x="5400" y="11631"/>
                    </a:lnTo>
                    <a:lnTo>
                      <a:pt x="4500" y="11631"/>
                    </a:lnTo>
                    <a:lnTo>
                      <a:pt x="4500" y="11631"/>
                    </a:lnTo>
                    <a:lnTo>
                      <a:pt x="4500" y="11631"/>
                    </a:lnTo>
                    <a:lnTo>
                      <a:pt x="3600" y="11631"/>
                    </a:lnTo>
                    <a:lnTo>
                      <a:pt x="3600" y="11631"/>
                    </a:lnTo>
                    <a:lnTo>
                      <a:pt x="3600" y="11631"/>
                    </a:lnTo>
                    <a:lnTo>
                      <a:pt x="3600" y="11631"/>
                    </a:lnTo>
                    <a:lnTo>
                      <a:pt x="2700" y="11631"/>
                    </a:lnTo>
                    <a:lnTo>
                      <a:pt x="2700" y="11631"/>
                    </a:lnTo>
                    <a:lnTo>
                      <a:pt x="2700" y="11631"/>
                    </a:lnTo>
                    <a:lnTo>
                      <a:pt x="0" y="18277"/>
                    </a:lnTo>
                    <a:lnTo>
                      <a:pt x="900" y="19938"/>
                    </a:lnTo>
                    <a:lnTo>
                      <a:pt x="900" y="19938"/>
                    </a:lnTo>
                    <a:lnTo>
                      <a:pt x="1800" y="21600"/>
                    </a:lnTo>
                    <a:lnTo>
                      <a:pt x="2700" y="21600"/>
                    </a:lnTo>
                    <a:lnTo>
                      <a:pt x="2700" y="21600"/>
                    </a:lnTo>
                    <a:lnTo>
                      <a:pt x="3600" y="21600"/>
                    </a:lnTo>
                    <a:lnTo>
                      <a:pt x="4500" y="21600"/>
                    </a:lnTo>
                    <a:lnTo>
                      <a:pt x="5400" y="21600"/>
                    </a:lnTo>
                    <a:lnTo>
                      <a:pt x="5400" y="21600"/>
                    </a:lnTo>
                    <a:lnTo>
                      <a:pt x="6300" y="21600"/>
                    </a:lnTo>
                    <a:lnTo>
                      <a:pt x="7200" y="19938"/>
                    </a:lnTo>
                    <a:lnTo>
                      <a:pt x="8100" y="19938"/>
                    </a:lnTo>
                    <a:lnTo>
                      <a:pt x="8100" y="19938"/>
                    </a:lnTo>
                    <a:lnTo>
                      <a:pt x="9000" y="19938"/>
                    </a:lnTo>
                    <a:lnTo>
                      <a:pt x="9900" y="18277"/>
                    </a:lnTo>
                    <a:lnTo>
                      <a:pt x="10800" y="18277"/>
                    </a:lnTo>
                    <a:lnTo>
                      <a:pt x="11700" y="16615"/>
                    </a:lnTo>
                    <a:lnTo>
                      <a:pt x="13500" y="16615"/>
                    </a:lnTo>
                    <a:lnTo>
                      <a:pt x="14400" y="14954"/>
                    </a:lnTo>
                    <a:lnTo>
                      <a:pt x="16200" y="13292"/>
                    </a:lnTo>
                    <a:lnTo>
                      <a:pt x="17100" y="11631"/>
                    </a:lnTo>
                    <a:lnTo>
                      <a:pt x="18900" y="9969"/>
                    </a:lnTo>
                    <a:lnTo>
                      <a:pt x="19800" y="8308"/>
                    </a:lnTo>
                    <a:lnTo>
                      <a:pt x="21600" y="6646"/>
                    </a:lnTo>
                    <a:lnTo>
                      <a:pt x="21600" y="6646"/>
                    </a:lnTo>
                    <a:lnTo>
                      <a:pt x="189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12" name="Shape 5712"/>
              <p:cNvSpPr/>
              <p:nvPr/>
            </p:nvSpPr>
            <p:spPr>
              <a:xfrm>
                <a:off x="889000" y="684212"/>
                <a:ext cx="34925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62"/>
                    </a:moveTo>
                    <a:lnTo>
                      <a:pt x="21600" y="1662"/>
                    </a:lnTo>
                    <a:lnTo>
                      <a:pt x="20618" y="0"/>
                    </a:lnTo>
                    <a:lnTo>
                      <a:pt x="20618" y="0"/>
                    </a:lnTo>
                    <a:lnTo>
                      <a:pt x="19636" y="0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5709" y="0"/>
                    </a:lnTo>
                    <a:lnTo>
                      <a:pt x="15709" y="0"/>
                    </a:lnTo>
                    <a:lnTo>
                      <a:pt x="14727" y="0"/>
                    </a:lnTo>
                    <a:lnTo>
                      <a:pt x="13745" y="0"/>
                    </a:lnTo>
                    <a:lnTo>
                      <a:pt x="12764" y="1662"/>
                    </a:lnTo>
                    <a:lnTo>
                      <a:pt x="12764" y="1662"/>
                    </a:lnTo>
                    <a:lnTo>
                      <a:pt x="11782" y="1662"/>
                    </a:lnTo>
                    <a:lnTo>
                      <a:pt x="10800" y="1662"/>
                    </a:lnTo>
                    <a:lnTo>
                      <a:pt x="10800" y="3323"/>
                    </a:lnTo>
                    <a:lnTo>
                      <a:pt x="8836" y="4985"/>
                    </a:lnTo>
                    <a:lnTo>
                      <a:pt x="7855" y="6646"/>
                    </a:lnTo>
                    <a:lnTo>
                      <a:pt x="6873" y="6646"/>
                    </a:lnTo>
                    <a:lnTo>
                      <a:pt x="4909" y="8308"/>
                    </a:lnTo>
                    <a:lnTo>
                      <a:pt x="1964" y="11631"/>
                    </a:lnTo>
                    <a:lnTo>
                      <a:pt x="0" y="14954"/>
                    </a:lnTo>
                    <a:lnTo>
                      <a:pt x="2945" y="21600"/>
                    </a:lnTo>
                    <a:lnTo>
                      <a:pt x="4909" y="19938"/>
                    </a:lnTo>
                    <a:lnTo>
                      <a:pt x="7855" y="16615"/>
                    </a:lnTo>
                    <a:lnTo>
                      <a:pt x="8836" y="14954"/>
                    </a:lnTo>
                    <a:lnTo>
                      <a:pt x="10800" y="13292"/>
                    </a:lnTo>
                    <a:lnTo>
                      <a:pt x="11782" y="11631"/>
                    </a:lnTo>
                    <a:lnTo>
                      <a:pt x="12764" y="11631"/>
                    </a:lnTo>
                    <a:lnTo>
                      <a:pt x="13745" y="9969"/>
                    </a:lnTo>
                    <a:lnTo>
                      <a:pt x="14727" y="9969"/>
                    </a:lnTo>
                    <a:lnTo>
                      <a:pt x="14727" y="9969"/>
                    </a:lnTo>
                    <a:lnTo>
                      <a:pt x="15709" y="9969"/>
                    </a:lnTo>
                    <a:lnTo>
                      <a:pt x="15709" y="8308"/>
                    </a:lnTo>
                    <a:lnTo>
                      <a:pt x="15709" y="8308"/>
                    </a:lnTo>
                    <a:lnTo>
                      <a:pt x="16691" y="8308"/>
                    </a:lnTo>
                    <a:lnTo>
                      <a:pt x="16691" y="8308"/>
                    </a:lnTo>
                    <a:lnTo>
                      <a:pt x="17673" y="8308"/>
                    </a:lnTo>
                    <a:lnTo>
                      <a:pt x="17673" y="8308"/>
                    </a:lnTo>
                    <a:lnTo>
                      <a:pt x="17673" y="8308"/>
                    </a:lnTo>
                    <a:lnTo>
                      <a:pt x="17673" y="8308"/>
                    </a:lnTo>
                    <a:lnTo>
                      <a:pt x="17673" y="8308"/>
                    </a:lnTo>
                    <a:lnTo>
                      <a:pt x="18655" y="8308"/>
                    </a:lnTo>
                    <a:lnTo>
                      <a:pt x="18655" y="8308"/>
                    </a:lnTo>
                    <a:lnTo>
                      <a:pt x="18655" y="8308"/>
                    </a:lnTo>
                    <a:lnTo>
                      <a:pt x="18655" y="8308"/>
                    </a:lnTo>
                    <a:lnTo>
                      <a:pt x="21600" y="166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13" name="Shape 5713"/>
              <p:cNvSpPr/>
              <p:nvPr/>
            </p:nvSpPr>
            <p:spPr>
              <a:xfrm>
                <a:off x="912812" y="685800"/>
                <a:ext cx="14288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8900"/>
                    </a:lnTo>
                    <a:lnTo>
                      <a:pt x="16800" y="16200"/>
                    </a:lnTo>
                    <a:lnTo>
                      <a:pt x="16800" y="14400"/>
                    </a:lnTo>
                    <a:lnTo>
                      <a:pt x="19200" y="13500"/>
                    </a:lnTo>
                    <a:lnTo>
                      <a:pt x="19200" y="11700"/>
                    </a:lnTo>
                    <a:lnTo>
                      <a:pt x="21600" y="9900"/>
                    </a:lnTo>
                    <a:lnTo>
                      <a:pt x="21600" y="9900"/>
                    </a:lnTo>
                    <a:lnTo>
                      <a:pt x="21600" y="9000"/>
                    </a:lnTo>
                    <a:lnTo>
                      <a:pt x="21600" y="81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21600" y="6300"/>
                    </a:lnTo>
                    <a:lnTo>
                      <a:pt x="21600" y="5400"/>
                    </a:lnTo>
                    <a:lnTo>
                      <a:pt x="21600" y="4500"/>
                    </a:lnTo>
                    <a:lnTo>
                      <a:pt x="21600" y="4500"/>
                    </a:lnTo>
                    <a:lnTo>
                      <a:pt x="21600" y="3600"/>
                    </a:lnTo>
                    <a:lnTo>
                      <a:pt x="21600" y="2700"/>
                    </a:lnTo>
                    <a:lnTo>
                      <a:pt x="21600" y="1800"/>
                    </a:lnTo>
                    <a:lnTo>
                      <a:pt x="21600" y="1800"/>
                    </a:lnTo>
                    <a:lnTo>
                      <a:pt x="19200" y="900"/>
                    </a:lnTo>
                    <a:lnTo>
                      <a:pt x="16800" y="0"/>
                    </a:lnTo>
                    <a:lnTo>
                      <a:pt x="16800" y="0"/>
                    </a:lnTo>
                    <a:lnTo>
                      <a:pt x="9600" y="3600"/>
                    </a:lnTo>
                    <a:lnTo>
                      <a:pt x="9600" y="3600"/>
                    </a:lnTo>
                    <a:lnTo>
                      <a:pt x="9600" y="3600"/>
                    </a:lnTo>
                    <a:lnTo>
                      <a:pt x="9600" y="3600"/>
                    </a:lnTo>
                    <a:lnTo>
                      <a:pt x="9600" y="36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5400"/>
                    </a:lnTo>
                    <a:lnTo>
                      <a:pt x="9600" y="5400"/>
                    </a:lnTo>
                    <a:lnTo>
                      <a:pt x="9600" y="5400"/>
                    </a:lnTo>
                    <a:lnTo>
                      <a:pt x="9600" y="6300"/>
                    </a:lnTo>
                    <a:lnTo>
                      <a:pt x="9600" y="7200"/>
                    </a:lnTo>
                    <a:lnTo>
                      <a:pt x="9600" y="7200"/>
                    </a:lnTo>
                    <a:lnTo>
                      <a:pt x="9600" y="8100"/>
                    </a:lnTo>
                    <a:lnTo>
                      <a:pt x="9600" y="8100"/>
                    </a:lnTo>
                    <a:lnTo>
                      <a:pt x="7200" y="9000"/>
                    </a:lnTo>
                    <a:lnTo>
                      <a:pt x="7200" y="10800"/>
                    </a:lnTo>
                    <a:lnTo>
                      <a:pt x="7200" y="11700"/>
                    </a:lnTo>
                    <a:lnTo>
                      <a:pt x="4800" y="13500"/>
                    </a:lnTo>
                    <a:lnTo>
                      <a:pt x="4800" y="14400"/>
                    </a:lnTo>
                    <a:lnTo>
                      <a:pt x="2400" y="18000"/>
                    </a:lnTo>
                    <a:lnTo>
                      <a:pt x="0" y="20700"/>
                    </a:lnTo>
                    <a:lnTo>
                      <a:pt x="0" y="20700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14" name="Shape 5714"/>
              <p:cNvSpPr/>
              <p:nvPr/>
            </p:nvSpPr>
            <p:spPr>
              <a:xfrm>
                <a:off x="906462" y="722312"/>
                <a:ext cx="14288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18000"/>
                    </a:moveTo>
                    <a:lnTo>
                      <a:pt x="12000" y="18000"/>
                    </a:lnTo>
                    <a:lnTo>
                      <a:pt x="12000" y="18000"/>
                    </a:lnTo>
                    <a:lnTo>
                      <a:pt x="12000" y="18000"/>
                    </a:lnTo>
                    <a:lnTo>
                      <a:pt x="12000" y="18000"/>
                    </a:lnTo>
                    <a:lnTo>
                      <a:pt x="12000" y="18000"/>
                    </a:lnTo>
                    <a:lnTo>
                      <a:pt x="12000" y="17100"/>
                    </a:lnTo>
                    <a:lnTo>
                      <a:pt x="12000" y="17100"/>
                    </a:lnTo>
                    <a:lnTo>
                      <a:pt x="12000" y="17100"/>
                    </a:lnTo>
                    <a:lnTo>
                      <a:pt x="12000" y="16200"/>
                    </a:lnTo>
                    <a:lnTo>
                      <a:pt x="12000" y="16200"/>
                    </a:lnTo>
                    <a:lnTo>
                      <a:pt x="12000" y="15300"/>
                    </a:lnTo>
                    <a:lnTo>
                      <a:pt x="12000" y="15300"/>
                    </a:lnTo>
                    <a:lnTo>
                      <a:pt x="12000" y="14400"/>
                    </a:lnTo>
                    <a:lnTo>
                      <a:pt x="12000" y="14400"/>
                    </a:lnTo>
                    <a:lnTo>
                      <a:pt x="12000" y="13500"/>
                    </a:lnTo>
                    <a:lnTo>
                      <a:pt x="12000" y="12600"/>
                    </a:lnTo>
                    <a:lnTo>
                      <a:pt x="12000" y="12600"/>
                    </a:lnTo>
                    <a:lnTo>
                      <a:pt x="14400" y="10800"/>
                    </a:lnTo>
                    <a:lnTo>
                      <a:pt x="14400" y="9900"/>
                    </a:lnTo>
                    <a:lnTo>
                      <a:pt x="16800" y="8100"/>
                    </a:lnTo>
                    <a:lnTo>
                      <a:pt x="16800" y="7200"/>
                    </a:lnTo>
                    <a:lnTo>
                      <a:pt x="19200" y="3600"/>
                    </a:lnTo>
                    <a:lnTo>
                      <a:pt x="21600" y="900"/>
                    </a:lnTo>
                    <a:lnTo>
                      <a:pt x="9600" y="0"/>
                    </a:lnTo>
                    <a:lnTo>
                      <a:pt x="7200" y="2700"/>
                    </a:lnTo>
                    <a:lnTo>
                      <a:pt x="4800" y="5400"/>
                    </a:lnTo>
                    <a:lnTo>
                      <a:pt x="4800" y="7200"/>
                    </a:lnTo>
                    <a:lnTo>
                      <a:pt x="2400" y="8100"/>
                    </a:lnTo>
                    <a:lnTo>
                      <a:pt x="2400" y="9900"/>
                    </a:lnTo>
                    <a:lnTo>
                      <a:pt x="0" y="10800"/>
                    </a:lnTo>
                    <a:lnTo>
                      <a:pt x="0" y="11700"/>
                    </a:lnTo>
                    <a:lnTo>
                      <a:pt x="0" y="12600"/>
                    </a:lnTo>
                    <a:lnTo>
                      <a:pt x="0" y="13500"/>
                    </a:lnTo>
                    <a:lnTo>
                      <a:pt x="0" y="14400"/>
                    </a:lnTo>
                    <a:lnTo>
                      <a:pt x="0" y="144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7100"/>
                    </a:lnTo>
                    <a:lnTo>
                      <a:pt x="0" y="17100"/>
                    </a:lnTo>
                    <a:lnTo>
                      <a:pt x="0" y="18000"/>
                    </a:lnTo>
                    <a:lnTo>
                      <a:pt x="0" y="18900"/>
                    </a:lnTo>
                    <a:lnTo>
                      <a:pt x="0" y="18900"/>
                    </a:lnTo>
                    <a:lnTo>
                      <a:pt x="2400" y="19800"/>
                    </a:lnTo>
                    <a:lnTo>
                      <a:pt x="2400" y="20700"/>
                    </a:lnTo>
                    <a:lnTo>
                      <a:pt x="2400" y="21600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1200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15" name="Shape 5715"/>
              <p:cNvSpPr/>
              <p:nvPr/>
            </p:nvSpPr>
            <p:spPr>
              <a:xfrm>
                <a:off x="909637" y="741362"/>
                <a:ext cx="38101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0"/>
                    </a:moveTo>
                    <a:lnTo>
                      <a:pt x="18900" y="0"/>
                    </a:lnTo>
                    <a:lnTo>
                      <a:pt x="16200" y="3086"/>
                    </a:lnTo>
                    <a:lnTo>
                      <a:pt x="13500" y="6171"/>
                    </a:lnTo>
                    <a:lnTo>
                      <a:pt x="11700" y="7714"/>
                    </a:lnTo>
                    <a:lnTo>
                      <a:pt x="10800" y="9257"/>
                    </a:lnTo>
                    <a:lnTo>
                      <a:pt x="9900" y="9257"/>
                    </a:lnTo>
                    <a:lnTo>
                      <a:pt x="8100" y="10800"/>
                    </a:lnTo>
                    <a:lnTo>
                      <a:pt x="8100" y="10800"/>
                    </a:lnTo>
                    <a:lnTo>
                      <a:pt x="7200" y="10800"/>
                    </a:lnTo>
                    <a:lnTo>
                      <a:pt x="7200" y="12343"/>
                    </a:lnTo>
                    <a:lnTo>
                      <a:pt x="6300" y="12343"/>
                    </a:lnTo>
                    <a:lnTo>
                      <a:pt x="5400" y="12343"/>
                    </a:lnTo>
                    <a:lnTo>
                      <a:pt x="5400" y="12343"/>
                    </a:lnTo>
                    <a:lnTo>
                      <a:pt x="5400" y="12343"/>
                    </a:lnTo>
                    <a:lnTo>
                      <a:pt x="4500" y="12343"/>
                    </a:lnTo>
                    <a:lnTo>
                      <a:pt x="4500" y="12343"/>
                    </a:lnTo>
                    <a:lnTo>
                      <a:pt x="4500" y="12343"/>
                    </a:lnTo>
                    <a:lnTo>
                      <a:pt x="3600" y="12343"/>
                    </a:lnTo>
                    <a:lnTo>
                      <a:pt x="3600" y="12343"/>
                    </a:lnTo>
                    <a:lnTo>
                      <a:pt x="3600" y="12343"/>
                    </a:lnTo>
                    <a:lnTo>
                      <a:pt x="3600" y="12343"/>
                    </a:lnTo>
                    <a:lnTo>
                      <a:pt x="2700" y="12343"/>
                    </a:lnTo>
                    <a:lnTo>
                      <a:pt x="2700" y="12343"/>
                    </a:lnTo>
                    <a:lnTo>
                      <a:pt x="0" y="18514"/>
                    </a:lnTo>
                    <a:lnTo>
                      <a:pt x="900" y="18514"/>
                    </a:lnTo>
                    <a:lnTo>
                      <a:pt x="900" y="20057"/>
                    </a:lnTo>
                    <a:lnTo>
                      <a:pt x="1800" y="20057"/>
                    </a:lnTo>
                    <a:lnTo>
                      <a:pt x="2700" y="20057"/>
                    </a:lnTo>
                    <a:lnTo>
                      <a:pt x="3600" y="21600"/>
                    </a:lnTo>
                    <a:lnTo>
                      <a:pt x="3600" y="21600"/>
                    </a:lnTo>
                    <a:lnTo>
                      <a:pt x="4500" y="21600"/>
                    </a:lnTo>
                    <a:lnTo>
                      <a:pt x="5400" y="21600"/>
                    </a:lnTo>
                    <a:lnTo>
                      <a:pt x="5400" y="20057"/>
                    </a:lnTo>
                    <a:lnTo>
                      <a:pt x="6300" y="20057"/>
                    </a:lnTo>
                    <a:lnTo>
                      <a:pt x="7200" y="20057"/>
                    </a:lnTo>
                    <a:lnTo>
                      <a:pt x="8100" y="20057"/>
                    </a:lnTo>
                    <a:lnTo>
                      <a:pt x="8100" y="18514"/>
                    </a:lnTo>
                    <a:lnTo>
                      <a:pt x="9000" y="18514"/>
                    </a:lnTo>
                    <a:lnTo>
                      <a:pt x="9900" y="18514"/>
                    </a:lnTo>
                    <a:lnTo>
                      <a:pt x="9900" y="18514"/>
                    </a:lnTo>
                    <a:lnTo>
                      <a:pt x="11700" y="16971"/>
                    </a:lnTo>
                    <a:lnTo>
                      <a:pt x="12600" y="15429"/>
                    </a:lnTo>
                    <a:lnTo>
                      <a:pt x="14400" y="13886"/>
                    </a:lnTo>
                    <a:lnTo>
                      <a:pt x="15300" y="13886"/>
                    </a:lnTo>
                    <a:lnTo>
                      <a:pt x="18900" y="10800"/>
                    </a:lnTo>
                    <a:lnTo>
                      <a:pt x="21600" y="7714"/>
                    </a:lnTo>
                    <a:lnTo>
                      <a:pt x="21600" y="7714"/>
                    </a:lnTo>
                    <a:lnTo>
                      <a:pt x="189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16" name="Shape 5716"/>
              <p:cNvSpPr/>
              <p:nvPr/>
            </p:nvSpPr>
            <p:spPr>
              <a:xfrm>
                <a:off x="942975" y="728662"/>
                <a:ext cx="38100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323"/>
                    </a:moveTo>
                    <a:lnTo>
                      <a:pt x="21600" y="3323"/>
                    </a:lnTo>
                    <a:lnTo>
                      <a:pt x="20700" y="1662"/>
                    </a:lnTo>
                    <a:lnTo>
                      <a:pt x="19800" y="1662"/>
                    </a:lnTo>
                    <a:lnTo>
                      <a:pt x="19800" y="0"/>
                    </a:lnTo>
                    <a:lnTo>
                      <a:pt x="18900" y="0"/>
                    </a:lnTo>
                    <a:lnTo>
                      <a:pt x="18000" y="0"/>
                    </a:lnTo>
                    <a:lnTo>
                      <a:pt x="18000" y="0"/>
                    </a:lnTo>
                    <a:lnTo>
                      <a:pt x="17100" y="0"/>
                    </a:lnTo>
                    <a:lnTo>
                      <a:pt x="16200" y="0"/>
                    </a:lnTo>
                    <a:lnTo>
                      <a:pt x="15300" y="0"/>
                    </a:lnTo>
                    <a:lnTo>
                      <a:pt x="15300" y="0"/>
                    </a:lnTo>
                    <a:lnTo>
                      <a:pt x="14400" y="1662"/>
                    </a:lnTo>
                    <a:lnTo>
                      <a:pt x="13500" y="1662"/>
                    </a:lnTo>
                    <a:lnTo>
                      <a:pt x="13500" y="1662"/>
                    </a:lnTo>
                    <a:lnTo>
                      <a:pt x="12600" y="1662"/>
                    </a:lnTo>
                    <a:lnTo>
                      <a:pt x="11700" y="3323"/>
                    </a:lnTo>
                    <a:lnTo>
                      <a:pt x="10800" y="3323"/>
                    </a:lnTo>
                    <a:lnTo>
                      <a:pt x="9900" y="4985"/>
                    </a:lnTo>
                    <a:lnTo>
                      <a:pt x="9000" y="6646"/>
                    </a:lnTo>
                    <a:lnTo>
                      <a:pt x="7200" y="6646"/>
                    </a:lnTo>
                    <a:lnTo>
                      <a:pt x="6300" y="8308"/>
                    </a:lnTo>
                    <a:lnTo>
                      <a:pt x="2700" y="11631"/>
                    </a:lnTo>
                    <a:lnTo>
                      <a:pt x="0" y="13292"/>
                    </a:lnTo>
                    <a:lnTo>
                      <a:pt x="2700" y="21600"/>
                    </a:lnTo>
                    <a:lnTo>
                      <a:pt x="5400" y="18277"/>
                    </a:lnTo>
                    <a:lnTo>
                      <a:pt x="8100" y="16615"/>
                    </a:lnTo>
                    <a:lnTo>
                      <a:pt x="9900" y="14954"/>
                    </a:lnTo>
                    <a:lnTo>
                      <a:pt x="10800" y="13292"/>
                    </a:lnTo>
                    <a:lnTo>
                      <a:pt x="11700" y="13292"/>
                    </a:lnTo>
                    <a:lnTo>
                      <a:pt x="13500" y="11631"/>
                    </a:lnTo>
                    <a:lnTo>
                      <a:pt x="13500" y="11631"/>
                    </a:lnTo>
                    <a:lnTo>
                      <a:pt x="14400" y="11631"/>
                    </a:lnTo>
                    <a:lnTo>
                      <a:pt x="14400" y="9969"/>
                    </a:lnTo>
                    <a:lnTo>
                      <a:pt x="15300" y="9969"/>
                    </a:lnTo>
                    <a:lnTo>
                      <a:pt x="15300" y="9969"/>
                    </a:lnTo>
                    <a:lnTo>
                      <a:pt x="16200" y="9969"/>
                    </a:lnTo>
                    <a:lnTo>
                      <a:pt x="16200" y="9969"/>
                    </a:lnTo>
                    <a:lnTo>
                      <a:pt x="17100" y="9969"/>
                    </a:lnTo>
                    <a:lnTo>
                      <a:pt x="17100" y="9969"/>
                    </a:lnTo>
                    <a:lnTo>
                      <a:pt x="17100" y="9969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18000" y="9969"/>
                    </a:lnTo>
                    <a:lnTo>
                      <a:pt x="21600" y="332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17" name="Shape 5717"/>
              <p:cNvSpPr/>
              <p:nvPr/>
            </p:nvSpPr>
            <p:spPr>
              <a:xfrm>
                <a:off x="969962" y="731837"/>
                <a:ext cx="14288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20700"/>
                    </a:lnTo>
                    <a:lnTo>
                      <a:pt x="14400" y="18900"/>
                    </a:lnTo>
                    <a:lnTo>
                      <a:pt x="14400" y="18000"/>
                    </a:lnTo>
                    <a:lnTo>
                      <a:pt x="16800" y="16200"/>
                    </a:lnTo>
                    <a:lnTo>
                      <a:pt x="16800" y="14400"/>
                    </a:lnTo>
                    <a:lnTo>
                      <a:pt x="19200" y="13500"/>
                    </a:lnTo>
                    <a:lnTo>
                      <a:pt x="19200" y="11700"/>
                    </a:lnTo>
                    <a:lnTo>
                      <a:pt x="21600" y="9900"/>
                    </a:lnTo>
                    <a:lnTo>
                      <a:pt x="21600" y="9900"/>
                    </a:lnTo>
                    <a:lnTo>
                      <a:pt x="21600" y="9000"/>
                    </a:lnTo>
                    <a:lnTo>
                      <a:pt x="21600" y="81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21600" y="6300"/>
                    </a:lnTo>
                    <a:lnTo>
                      <a:pt x="21600" y="5400"/>
                    </a:lnTo>
                    <a:lnTo>
                      <a:pt x="21600" y="4500"/>
                    </a:lnTo>
                    <a:lnTo>
                      <a:pt x="21600" y="4500"/>
                    </a:lnTo>
                    <a:lnTo>
                      <a:pt x="21600" y="3600"/>
                    </a:lnTo>
                    <a:lnTo>
                      <a:pt x="21600" y="2700"/>
                    </a:lnTo>
                    <a:lnTo>
                      <a:pt x="21600" y="1800"/>
                    </a:lnTo>
                    <a:lnTo>
                      <a:pt x="19200" y="1800"/>
                    </a:lnTo>
                    <a:lnTo>
                      <a:pt x="19200" y="900"/>
                    </a:lnTo>
                    <a:lnTo>
                      <a:pt x="16800" y="0"/>
                    </a:lnTo>
                    <a:lnTo>
                      <a:pt x="16800" y="0"/>
                    </a:lnTo>
                    <a:lnTo>
                      <a:pt x="7200" y="3600"/>
                    </a:lnTo>
                    <a:lnTo>
                      <a:pt x="7200" y="3600"/>
                    </a:lnTo>
                    <a:lnTo>
                      <a:pt x="7200" y="3600"/>
                    </a:lnTo>
                    <a:lnTo>
                      <a:pt x="9600" y="3600"/>
                    </a:lnTo>
                    <a:lnTo>
                      <a:pt x="9600" y="36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4500"/>
                    </a:lnTo>
                    <a:lnTo>
                      <a:pt x="9600" y="5400"/>
                    </a:lnTo>
                    <a:lnTo>
                      <a:pt x="9600" y="5400"/>
                    </a:lnTo>
                    <a:lnTo>
                      <a:pt x="9600" y="5400"/>
                    </a:lnTo>
                    <a:lnTo>
                      <a:pt x="9600" y="6300"/>
                    </a:lnTo>
                    <a:lnTo>
                      <a:pt x="9600" y="7200"/>
                    </a:lnTo>
                    <a:lnTo>
                      <a:pt x="9600" y="7200"/>
                    </a:lnTo>
                    <a:lnTo>
                      <a:pt x="9600" y="8100"/>
                    </a:lnTo>
                    <a:lnTo>
                      <a:pt x="7200" y="9000"/>
                    </a:lnTo>
                    <a:lnTo>
                      <a:pt x="7200" y="9000"/>
                    </a:lnTo>
                    <a:lnTo>
                      <a:pt x="7200" y="10800"/>
                    </a:lnTo>
                    <a:lnTo>
                      <a:pt x="7200" y="11700"/>
                    </a:lnTo>
                    <a:lnTo>
                      <a:pt x="4800" y="13500"/>
                    </a:lnTo>
                    <a:lnTo>
                      <a:pt x="4800" y="15300"/>
                    </a:lnTo>
                    <a:lnTo>
                      <a:pt x="2400" y="16200"/>
                    </a:lnTo>
                    <a:lnTo>
                      <a:pt x="2400" y="18000"/>
                    </a:lnTo>
                    <a:lnTo>
                      <a:pt x="0" y="18900"/>
                    </a:lnTo>
                    <a:lnTo>
                      <a:pt x="0" y="20700"/>
                    </a:lnTo>
                    <a:lnTo>
                      <a:pt x="0" y="20700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18" name="Shape 5718"/>
              <p:cNvSpPr/>
              <p:nvPr/>
            </p:nvSpPr>
            <p:spPr>
              <a:xfrm>
                <a:off x="963612" y="768350"/>
                <a:ext cx="14288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18000"/>
                    </a:moveTo>
                    <a:lnTo>
                      <a:pt x="14400" y="18000"/>
                    </a:lnTo>
                    <a:lnTo>
                      <a:pt x="14400" y="18000"/>
                    </a:lnTo>
                    <a:lnTo>
                      <a:pt x="12000" y="18000"/>
                    </a:lnTo>
                    <a:lnTo>
                      <a:pt x="12000" y="18000"/>
                    </a:lnTo>
                    <a:lnTo>
                      <a:pt x="12000" y="18000"/>
                    </a:lnTo>
                    <a:lnTo>
                      <a:pt x="12000" y="17100"/>
                    </a:lnTo>
                    <a:lnTo>
                      <a:pt x="12000" y="17100"/>
                    </a:lnTo>
                    <a:lnTo>
                      <a:pt x="12000" y="17100"/>
                    </a:lnTo>
                    <a:lnTo>
                      <a:pt x="12000" y="16200"/>
                    </a:lnTo>
                    <a:lnTo>
                      <a:pt x="12000" y="16200"/>
                    </a:lnTo>
                    <a:lnTo>
                      <a:pt x="12000" y="15300"/>
                    </a:lnTo>
                    <a:lnTo>
                      <a:pt x="12000" y="15300"/>
                    </a:lnTo>
                    <a:lnTo>
                      <a:pt x="12000" y="14400"/>
                    </a:lnTo>
                    <a:lnTo>
                      <a:pt x="12000" y="14400"/>
                    </a:lnTo>
                    <a:lnTo>
                      <a:pt x="12000" y="13500"/>
                    </a:lnTo>
                    <a:lnTo>
                      <a:pt x="14400" y="12600"/>
                    </a:lnTo>
                    <a:lnTo>
                      <a:pt x="14400" y="12600"/>
                    </a:lnTo>
                    <a:lnTo>
                      <a:pt x="14400" y="10800"/>
                    </a:lnTo>
                    <a:lnTo>
                      <a:pt x="14400" y="9900"/>
                    </a:lnTo>
                    <a:lnTo>
                      <a:pt x="16800" y="8100"/>
                    </a:lnTo>
                    <a:lnTo>
                      <a:pt x="16800" y="6300"/>
                    </a:lnTo>
                    <a:lnTo>
                      <a:pt x="19200" y="5400"/>
                    </a:lnTo>
                    <a:lnTo>
                      <a:pt x="19200" y="3600"/>
                    </a:lnTo>
                    <a:lnTo>
                      <a:pt x="21600" y="2700"/>
                    </a:lnTo>
                    <a:lnTo>
                      <a:pt x="21600" y="900"/>
                    </a:lnTo>
                    <a:lnTo>
                      <a:pt x="9600" y="0"/>
                    </a:lnTo>
                    <a:lnTo>
                      <a:pt x="9600" y="900"/>
                    </a:lnTo>
                    <a:lnTo>
                      <a:pt x="7200" y="2700"/>
                    </a:lnTo>
                    <a:lnTo>
                      <a:pt x="7200" y="3600"/>
                    </a:lnTo>
                    <a:lnTo>
                      <a:pt x="4800" y="5400"/>
                    </a:lnTo>
                    <a:lnTo>
                      <a:pt x="4800" y="6300"/>
                    </a:lnTo>
                    <a:lnTo>
                      <a:pt x="2400" y="8100"/>
                    </a:lnTo>
                    <a:lnTo>
                      <a:pt x="2400" y="9900"/>
                    </a:lnTo>
                    <a:lnTo>
                      <a:pt x="0" y="10800"/>
                    </a:lnTo>
                    <a:lnTo>
                      <a:pt x="0" y="11700"/>
                    </a:lnTo>
                    <a:lnTo>
                      <a:pt x="0" y="12600"/>
                    </a:lnTo>
                    <a:lnTo>
                      <a:pt x="0" y="13500"/>
                    </a:lnTo>
                    <a:lnTo>
                      <a:pt x="0" y="14400"/>
                    </a:lnTo>
                    <a:lnTo>
                      <a:pt x="0" y="144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7100"/>
                    </a:lnTo>
                    <a:lnTo>
                      <a:pt x="0" y="17100"/>
                    </a:lnTo>
                    <a:lnTo>
                      <a:pt x="0" y="18000"/>
                    </a:lnTo>
                    <a:lnTo>
                      <a:pt x="0" y="18900"/>
                    </a:lnTo>
                    <a:lnTo>
                      <a:pt x="0" y="18900"/>
                    </a:lnTo>
                    <a:lnTo>
                      <a:pt x="2400" y="19800"/>
                    </a:lnTo>
                    <a:lnTo>
                      <a:pt x="2400" y="20700"/>
                    </a:lnTo>
                    <a:lnTo>
                      <a:pt x="2400" y="21600"/>
                    </a:lnTo>
                    <a:lnTo>
                      <a:pt x="4800" y="21600"/>
                    </a:lnTo>
                    <a:lnTo>
                      <a:pt x="4800" y="21600"/>
                    </a:lnTo>
                    <a:lnTo>
                      <a:pt x="1440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19" name="Shape 5719"/>
              <p:cNvSpPr/>
              <p:nvPr/>
            </p:nvSpPr>
            <p:spPr>
              <a:xfrm>
                <a:off x="966787" y="787400"/>
                <a:ext cx="38101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1543"/>
                    </a:moveTo>
                    <a:lnTo>
                      <a:pt x="18900" y="0"/>
                    </a:lnTo>
                    <a:lnTo>
                      <a:pt x="18000" y="1543"/>
                    </a:lnTo>
                    <a:lnTo>
                      <a:pt x="16200" y="3086"/>
                    </a:lnTo>
                    <a:lnTo>
                      <a:pt x="15300" y="4629"/>
                    </a:lnTo>
                    <a:lnTo>
                      <a:pt x="13500" y="6171"/>
                    </a:lnTo>
                    <a:lnTo>
                      <a:pt x="12600" y="6171"/>
                    </a:lnTo>
                    <a:lnTo>
                      <a:pt x="11700" y="7714"/>
                    </a:lnTo>
                    <a:lnTo>
                      <a:pt x="9900" y="9257"/>
                    </a:lnTo>
                    <a:lnTo>
                      <a:pt x="9000" y="9257"/>
                    </a:lnTo>
                    <a:lnTo>
                      <a:pt x="8100" y="10800"/>
                    </a:lnTo>
                    <a:lnTo>
                      <a:pt x="7200" y="10800"/>
                    </a:lnTo>
                    <a:lnTo>
                      <a:pt x="7200" y="10800"/>
                    </a:lnTo>
                    <a:lnTo>
                      <a:pt x="6300" y="12343"/>
                    </a:lnTo>
                    <a:lnTo>
                      <a:pt x="6300" y="12343"/>
                    </a:lnTo>
                    <a:lnTo>
                      <a:pt x="5400" y="12343"/>
                    </a:lnTo>
                    <a:lnTo>
                      <a:pt x="5400" y="12343"/>
                    </a:lnTo>
                    <a:lnTo>
                      <a:pt x="4500" y="12343"/>
                    </a:lnTo>
                    <a:lnTo>
                      <a:pt x="4500" y="12343"/>
                    </a:lnTo>
                    <a:lnTo>
                      <a:pt x="3600" y="12343"/>
                    </a:lnTo>
                    <a:lnTo>
                      <a:pt x="3600" y="12343"/>
                    </a:lnTo>
                    <a:lnTo>
                      <a:pt x="3600" y="12343"/>
                    </a:lnTo>
                    <a:lnTo>
                      <a:pt x="3600" y="12343"/>
                    </a:lnTo>
                    <a:lnTo>
                      <a:pt x="3600" y="12343"/>
                    </a:lnTo>
                    <a:lnTo>
                      <a:pt x="3600" y="12343"/>
                    </a:lnTo>
                    <a:lnTo>
                      <a:pt x="3600" y="12343"/>
                    </a:lnTo>
                    <a:lnTo>
                      <a:pt x="0" y="18514"/>
                    </a:lnTo>
                    <a:lnTo>
                      <a:pt x="900" y="20057"/>
                    </a:lnTo>
                    <a:lnTo>
                      <a:pt x="1800" y="20057"/>
                    </a:lnTo>
                    <a:lnTo>
                      <a:pt x="1800" y="20057"/>
                    </a:lnTo>
                    <a:lnTo>
                      <a:pt x="2700" y="20057"/>
                    </a:lnTo>
                    <a:lnTo>
                      <a:pt x="3600" y="21600"/>
                    </a:lnTo>
                    <a:lnTo>
                      <a:pt x="4500" y="21600"/>
                    </a:lnTo>
                    <a:lnTo>
                      <a:pt x="4500" y="21600"/>
                    </a:lnTo>
                    <a:lnTo>
                      <a:pt x="5400" y="20057"/>
                    </a:lnTo>
                    <a:lnTo>
                      <a:pt x="6300" y="20057"/>
                    </a:lnTo>
                    <a:lnTo>
                      <a:pt x="7200" y="20057"/>
                    </a:lnTo>
                    <a:lnTo>
                      <a:pt x="7200" y="20057"/>
                    </a:lnTo>
                    <a:lnTo>
                      <a:pt x="8100" y="20057"/>
                    </a:lnTo>
                    <a:lnTo>
                      <a:pt x="9000" y="18514"/>
                    </a:lnTo>
                    <a:lnTo>
                      <a:pt x="9000" y="18514"/>
                    </a:lnTo>
                    <a:lnTo>
                      <a:pt x="9900" y="18514"/>
                    </a:lnTo>
                    <a:lnTo>
                      <a:pt x="10800" y="16971"/>
                    </a:lnTo>
                    <a:lnTo>
                      <a:pt x="11700" y="16971"/>
                    </a:lnTo>
                    <a:lnTo>
                      <a:pt x="13500" y="15429"/>
                    </a:lnTo>
                    <a:lnTo>
                      <a:pt x="14400" y="13886"/>
                    </a:lnTo>
                    <a:lnTo>
                      <a:pt x="16200" y="12343"/>
                    </a:lnTo>
                    <a:lnTo>
                      <a:pt x="17100" y="12343"/>
                    </a:lnTo>
                    <a:lnTo>
                      <a:pt x="18900" y="10800"/>
                    </a:lnTo>
                    <a:lnTo>
                      <a:pt x="19800" y="9257"/>
                    </a:lnTo>
                    <a:lnTo>
                      <a:pt x="21600" y="7714"/>
                    </a:lnTo>
                    <a:lnTo>
                      <a:pt x="21600" y="7714"/>
                    </a:lnTo>
                    <a:lnTo>
                      <a:pt x="18900" y="15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20" name="Shape 5720"/>
              <p:cNvSpPr/>
              <p:nvPr/>
            </p:nvSpPr>
            <p:spPr>
              <a:xfrm>
                <a:off x="1004887" y="795337"/>
                <a:ext cx="1588" cy="1588"/>
              </a:xfrm>
              <a:prstGeom prst="rect">
                <a:avLst/>
              </a:prstGeom>
              <a:solidFill>
                <a:srgbClr val="00000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21" name="Shape 5721"/>
              <p:cNvSpPr/>
              <p:nvPr/>
            </p:nvSpPr>
            <p:spPr>
              <a:xfrm>
                <a:off x="1000125" y="773112"/>
                <a:ext cx="34925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43"/>
                    </a:moveTo>
                    <a:lnTo>
                      <a:pt x="21600" y="1543"/>
                    </a:lnTo>
                    <a:lnTo>
                      <a:pt x="21600" y="1543"/>
                    </a:lnTo>
                    <a:lnTo>
                      <a:pt x="20618" y="1543"/>
                    </a:lnTo>
                    <a:lnTo>
                      <a:pt x="19636" y="0"/>
                    </a:lnTo>
                    <a:lnTo>
                      <a:pt x="18655" y="0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5709" y="0"/>
                    </a:lnTo>
                    <a:lnTo>
                      <a:pt x="15709" y="1543"/>
                    </a:lnTo>
                    <a:lnTo>
                      <a:pt x="14727" y="1543"/>
                    </a:lnTo>
                    <a:lnTo>
                      <a:pt x="13745" y="1543"/>
                    </a:lnTo>
                    <a:lnTo>
                      <a:pt x="13745" y="1543"/>
                    </a:lnTo>
                    <a:lnTo>
                      <a:pt x="11782" y="3086"/>
                    </a:lnTo>
                    <a:lnTo>
                      <a:pt x="10800" y="4629"/>
                    </a:lnTo>
                    <a:lnTo>
                      <a:pt x="9818" y="6171"/>
                    </a:lnTo>
                    <a:lnTo>
                      <a:pt x="7855" y="6171"/>
                    </a:lnTo>
                    <a:lnTo>
                      <a:pt x="6873" y="7714"/>
                    </a:lnTo>
                    <a:lnTo>
                      <a:pt x="4909" y="9257"/>
                    </a:lnTo>
                    <a:lnTo>
                      <a:pt x="3927" y="10800"/>
                    </a:lnTo>
                    <a:lnTo>
                      <a:pt x="2945" y="12343"/>
                    </a:lnTo>
                    <a:lnTo>
                      <a:pt x="982" y="13886"/>
                    </a:lnTo>
                    <a:lnTo>
                      <a:pt x="0" y="15429"/>
                    </a:lnTo>
                    <a:lnTo>
                      <a:pt x="2945" y="21600"/>
                    </a:lnTo>
                    <a:lnTo>
                      <a:pt x="3927" y="21600"/>
                    </a:lnTo>
                    <a:lnTo>
                      <a:pt x="5891" y="20057"/>
                    </a:lnTo>
                    <a:lnTo>
                      <a:pt x="6873" y="18514"/>
                    </a:lnTo>
                    <a:lnTo>
                      <a:pt x="7855" y="16971"/>
                    </a:lnTo>
                    <a:lnTo>
                      <a:pt x="9818" y="15429"/>
                    </a:lnTo>
                    <a:lnTo>
                      <a:pt x="10800" y="13886"/>
                    </a:lnTo>
                    <a:lnTo>
                      <a:pt x="11782" y="12343"/>
                    </a:lnTo>
                    <a:lnTo>
                      <a:pt x="13745" y="10800"/>
                    </a:lnTo>
                    <a:lnTo>
                      <a:pt x="14727" y="10800"/>
                    </a:lnTo>
                    <a:lnTo>
                      <a:pt x="15709" y="9257"/>
                    </a:lnTo>
                    <a:lnTo>
                      <a:pt x="15709" y="9257"/>
                    </a:lnTo>
                    <a:lnTo>
                      <a:pt x="16691" y="9257"/>
                    </a:lnTo>
                    <a:lnTo>
                      <a:pt x="16691" y="9257"/>
                    </a:lnTo>
                    <a:lnTo>
                      <a:pt x="17673" y="9257"/>
                    </a:lnTo>
                    <a:lnTo>
                      <a:pt x="17673" y="9257"/>
                    </a:lnTo>
                    <a:lnTo>
                      <a:pt x="17673" y="9257"/>
                    </a:lnTo>
                    <a:lnTo>
                      <a:pt x="18655" y="9257"/>
                    </a:lnTo>
                    <a:lnTo>
                      <a:pt x="18655" y="9257"/>
                    </a:lnTo>
                    <a:lnTo>
                      <a:pt x="18655" y="9257"/>
                    </a:lnTo>
                    <a:lnTo>
                      <a:pt x="18655" y="9257"/>
                    </a:lnTo>
                    <a:lnTo>
                      <a:pt x="18655" y="9257"/>
                    </a:lnTo>
                    <a:lnTo>
                      <a:pt x="18655" y="9257"/>
                    </a:lnTo>
                    <a:lnTo>
                      <a:pt x="18655" y="9257"/>
                    </a:lnTo>
                    <a:lnTo>
                      <a:pt x="21600" y="15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22" name="Shape 5722"/>
              <p:cNvSpPr/>
              <p:nvPr/>
            </p:nvSpPr>
            <p:spPr>
              <a:xfrm>
                <a:off x="1023937" y="774700"/>
                <a:ext cx="15876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21600"/>
                    </a:moveTo>
                    <a:lnTo>
                      <a:pt x="12960" y="21600"/>
                    </a:lnTo>
                    <a:lnTo>
                      <a:pt x="12960" y="19008"/>
                    </a:lnTo>
                    <a:lnTo>
                      <a:pt x="15120" y="16416"/>
                    </a:lnTo>
                    <a:lnTo>
                      <a:pt x="17280" y="14688"/>
                    </a:lnTo>
                    <a:lnTo>
                      <a:pt x="17280" y="13824"/>
                    </a:lnTo>
                    <a:lnTo>
                      <a:pt x="19440" y="12096"/>
                    </a:lnTo>
                    <a:lnTo>
                      <a:pt x="19440" y="10368"/>
                    </a:lnTo>
                    <a:lnTo>
                      <a:pt x="19440" y="9504"/>
                    </a:lnTo>
                    <a:lnTo>
                      <a:pt x="19440" y="9504"/>
                    </a:lnTo>
                    <a:lnTo>
                      <a:pt x="21600" y="8640"/>
                    </a:lnTo>
                    <a:lnTo>
                      <a:pt x="21600" y="7776"/>
                    </a:lnTo>
                    <a:lnTo>
                      <a:pt x="21600" y="6912"/>
                    </a:lnTo>
                    <a:lnTo>
                      <a:pt x="21600" y="6048"/>
                    </a:lnTo>
                    <a:lnTo>
                      <a:pt x="21600" y="6048"/>
                    </a:lnTo>
                    <a:lnTo>
                      <a:pt x="21600" y="5184"/>
                    </a:ln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19440" y="3456"/>
                    </a:lnTo>
                    <a:lnTo>
                      <a:pt x="19440" y="2592"/>
                    </a:lnTo>
                    <a:lnTo>
                      <a:pt x="19440" y="1728"/>
                    </a:lnTo>
                    <a:lnTo>
                      <a:pt x="19440" y="1728"/>
                    </a:lnTo>
                    <a:lnTo>
                      <a:pt x="17280" y="864"/>
                    </a:lnTo>
                    <a:lnTo>
                      <a:pt x="15120" y="0"/>
                    </a:lnTo>
                    <a:lnTo>
                      <a:pt x="8640" y="4320"/>
                    </a:lnTo>
                    <a:lnTo>
                      <a:pt x="8640" y="4320"/>
                    </a:lnTo>
                    <a:lnTo>
                      <a:pt x="8640" y="4320"/>
                    </a:lnTo>
                    <a:lnTo>
                      <a:pt x="8640" y="4320"/>
                    </a:lnTo>
                    <a:lnTo>
                      <a:pt x="8640" y="4320"/>
                    </a:lnTo>
                    <a:lnTo>
                      <a:pt x="8640" y="4320"/>
                    </a:lnTo>
                    <a:lnTo>
                      <a:pt x="8640" y="4320"/>
                    </a:lnTo>
                    <a:lnTo>
                      <a:pt x="8640" y="5184"/>
                    </a:lnTo>
                    <a:lnTo>
                      <a:pt x="8640" y="5184"/>
                    </a:lnTo>
                    <a:lnTo>
                      <a:pt x="8640" y="6048"/>
                    </a:lnTo>
                    <a:lnTo>
                      <a:pt x="8640" y="6048"/>
                    </a:lnTo>
                    <a:lnTo>
                      <a:pt x="8640" y="6912"/>
                    </a:lnTo>
                    <a:lnTo>
                      <a:pt x="8640" y="6912"/>
                    </a:lnTo>
                    <a:lnTo>
                      <a:pt x="8640" y="7776"/>
                    </a:lnTo>
                    <a:lnTo>
                      <a:pt x="8640" y="8640"/>
                    </a:lnTo>
                    <a:lnTo>
                      <a:pt x="8640" y="8640"/>
                    </a:lnTo>
                    <a:lnTo>
                      <a:pt x="8640" y="9504"/>
                    </a:lnTo>
                    <a:lnTo>
                      <a:pt x="8640" y="11232"/>
                    </a:lnTo>
                    <a:lnTo>
                      <a:pt x="6480" y="12096"/>
                    </a:lnTo>
                    <a:lnTo>
                      <a:pt x="6480" y="13824"/>
                    </a:lnTo>
                    <a:lnTo>
                      <a:pt x="4320" y="14688"/>
                    </a:lnTo>
                    <a:lnTo>
                      <a:pt x="2160" y="17280"/>
                    </a:lnTo>
                    <a:lnTo>
                      <a:pt x="0" y="19872"/>
                    </a:lnTo>
                    <a:lnTo>
                      <a:pt x="0" y="19872"/>
                    </a:lnTo>
                    <a:lnTo>
                      <a:pt x="1296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23" name="Shape 5723"/>
              <p:cNvSpPr/>
              <p:nvPr/>
            </p:nvSpPr>
            <p:spPr>
              <a:xfrm>
                <a:off x="1017587" y="811212"/>
                <a:ext cx="15876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18144"/>
                    </a:moveTo>
                    <a:lnTo>
                      <a:pt x="12960" y="18144"/>
                    </a:lnTo>
                    <a:lnTo>
                      <a:pt x="12960" y="18144"/>
                    </a:lnTo>
                    <a:lnTo>
                      <a:pt x="12960" y="17280"/>
                    </a:lnTo>
                    <a:lnTo>
                      <a:pt x="12960" y="17280"/>
                    </a:lnTo>
                    <a:lnTo>
                      <a:pt x="10800" y="17280"/>
                    </a:lnTo>
                    <a:lnTo>
                      <a:pt x="10800" y="17280"/>
                    </a:lnTo>
                    <a:lnTo>
                      <a:pt x="10800" y="17280"/>
                    </a:lnTo>
                    <a:lnTo>
                      <a:pt x="10800" y="16416"/>
                    </a:lnTo>
                    <a:lnTo>
                      <a:pt x="10800" y="16416"/>
                    </a:lnTo>
                    <a:lnTo>
                      <a:pt x="10800" y="15552"/>
                    </a:lnTo>
                    <a:lnTo>
                      <a:pt x="10800" y="15552"/>
                    </a:lnTo>
                    <a:lnTo>
                      <a:pt x="10800" y="14688"/>
                    </a:lnTo>
                    <a:lnTo>
                      <a:pt x="10800" y="14688"/>
                    </a:lnTo>
                    <a:lnTo>
                      <a:pt x="10800" y="13824"/>
                    </a:lnTo>
                    <a:lnTo>
                      <a:pt x="12960" y="12960"/>
                    </a:lnTo>
                    <a:lnTo>
                      <a:pt x="12960" y="12960"/>
                    </a:lnTo>
                    <a:lnTo>
                      <a:pt x="12960" y="12096"/>
                    </a:lnTo>
                    <a:lnTo>
                      <a:pt x="12960" y="11232"/>
                    </a:lnTo>
                    <a:lnTo>
                      <a:pt x="15120" y="9504"/>
                    </a:lnTo>
                    <a:lnTo>
                      <a:pt x="15120" y="8640"/>
                    </a:lnTo>
                    <a:lnTo>
                      <a:pt x="17280" y="6912"/>
                    </a:lnTo>
                    <a:lnTo>
                      <a:pt x="17280" y="4320"/>
                    </a:lnTo>
                    <a:lnTo>
                      <a:pt x="21600" y="1728"/>
                    </a:lnTo>
                    <a:lnTo>
                      <a:pt x="8640" y="0"/>
                    </a:lnTo>
                    <a:lnTo>
                      <a:pt x="6480" y="2592"/>
                    </a:lnTo>
                    <a:lnTo>
                      <a:pt x="4320" y="5184"/>
                    </a:lnTo>
                    <a:lnTo>
                      <a:pt x="4320" y="6912"/>
                    </a:lnTo>
                    <a:lnTo>
                      <a:pt x="2160" y="8640"/>
                    </a:lnTo>
                    <a:lnTo>
                      <a:pt x="2160" y="9504"/>
                    </a:lnTo>
                    <a:lnTo>
                      <a:pt x="2160" y="11232"/>
                    </a:lnTo>
                    <a:lnTo>
                      <a:pt x="2160" y="12096"/>
                    </a:lnTo>
                    <a:lnTo>
                      <a:pt x="0" y="12960"/>
                    </a:lnTo>
                    <a:lnTo>
                      <a:pt x="0" y="12960"/>
                    </a:lnTo>
                    <a:lnTo>
                      <a:pt x="0" y="13824"/>
                    </a:lnTo>
                    <a:lnTo>
                      <a:pt x="0" y="14688"/>
                    </a:lnTo>
                    <a:lnTo>
                      <a:pt x="0" y="15552"/>
                    </a:lnTo>
                    <a:lnTo>
                      <a:pt x="0" y="15552"/>
                    </a:lnTo>
                    <a:lnTo>
                      <a:pt x="0" y="16416"/>
                    </a:lnTo>
                    <a:lnTo>
                      <a:pt x="0" y="17280"/>
                    </a:lnTo>
                    <a:lnTo>
                      <a:pt x="0" y="18144"/>
                    </a:lnTo>
                    <a:lnTo>
                      <a:pt x="0" y="18144"/>
                    </a:lnTo>
                    <a:lnTo>
                      <a:pt x="2160" y="19008"/>
                    </a:lnTo>
                    <a:lnTo>
                      <a:pt x="2160" y="19872"/>
                    </a:lnTo>
                    <a:lnTo>
                      <a:pt x="2160" y="20736"/>
                    </a:lnTo>
                    <a:lnTo>
                      <a:pt x="4320" y="20736"/>
                    </a:lnTo>
                    <a:lnTo>
                      <a:pt x="4320" y="21600"/>
                    </a:lnTo>
                    <a:lnTo>
                      <a:pt x="4320" y="21600"/>
                    </a:lnTo>
                    <a:lnTo>
                      <a:pt x="12960" y="1814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24" name="Shape 5724"/>
              <p:cNvSpPr/>
              <p:nvPr/>
            </p:nvSpPr>
            <p:spPr>
              <a:xfrm>
                <a:off x="1020762" y="831850"/>
                <a:ext cx="38101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0"/>
                    </a:moveTo>
                    <a:lnTo>
                      <a:pt x="18900" y="0"/>
                    </a:lnTo>
                    <a:lnTo>
                      <a:pt x="16200" y="3323"/>
                    </a:lnTo>
                    <a:lnTo>
                      <a:pt x="13500" y="6646"/>
                    </a:lnTo>
                    <a:lnTo>
                      <a:pt x="12600" y="8308"/>
                    </a:lnTo>
                    <a:lnTo>
                      <a:pt x="10800" y="8308"/>
                    </a:lnTo>
                    <a:lnTo>
                      <a:pt x="9900" y="9969"/>
                    </a:lnTo>
                    <a:lnTo>
                      <a:pt x="9000" y="11631"/>
                    </a:lnTo>
                    <a:lnTo>
                      <a:pt x="8100" y="11631"/>
                    </a:lnTo>
                    <a:lnTo>
                      <a:pt x="7200" y="11631"/>
                    </a:lnTo>
                    <a:lnTo>
                      <a:pt x="7200" y="11631"/>
                    </a:lnTo>
                    <a:lnTo>
                      <a:pt x="6300" y="11631"/>
                    </a:lnTo>
                    <a:lnTo>
                      <a:pt x="6300" y="13292"/>
                    </a:lnTo>
                    <a:lnTo>
                      <a:pt x="5400" y="13292"/>
                    </a:lnTo>
                    <a:lnTo>
                      <a:pt x="5400" y="13292"/>
                    </a:lnTo>
                    <a:lnTo>
                      <a:pt x="5400" y="13292"/>
                    </a:lnTo>
                    <a:lnTo>
                      <a:pt x="4500" y="13292"/>
                    </a:lnTo>
                    <a:lnTo>
                      <a:pt x="4500" y="13292"/>
                    </a:lnTo>
                    <a:lnTo>
                      <a:pt x="45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3600" y="13292"/>
                    </a:lnTo>
                    <a:lnTo>
                      <a:pt x="0" y="19938"/>
                    </a:lnTo>
                    <a:lnTo>
                      <a:pt x="900" y="19938"/>
                    </a:lnTo>
                    <a:lnTo>
                      <a:pt x="1800" y="21600"/>
                    </a:lnTo>
                    <a:lnTo>
                      <a:pt x="1800" y="21600"/>
                    </a:lnTo>
                    <a:lnTo>
                      <a:pt x="2700" y="21600"/>
                    </a:lnTo>
                    <a:lnTo>
                      <a:pt x="3600" y="21600"/>
                    </a:lnTo>
                    <a:lnTo>
                      <a:pt x="4500" y="21600"/>
                    </a:lnTo>
                    <a:lnTo>
                      <a:pt x="4500" y="21600"/>
                    </a:lnTo>
                    <a:lnTo>
                      <a:pt x="5400" y="21600"/>
                    </a:lnTo>
                    <a:lnTo>
                      <a:pt x="6300" y="21600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8100" y="21600"/>
                    </a:lnTo>
                    <a:lnTo>
                      <a:pt x="9000" y="19938"/>
                    </a:lnTo>
                    <a:lnTo>
                      <a:pt x="9000" y="19938"/>
                    </a:lnTo>
                    <a:lnTo>
                      <a:pt x="9900" y="19938"/>
                    </a:lnTo>
                    <a:lnTo>
                      <a:pt x="10800" y="19938"/>
                    </a:lnTo>
                    <a:lnTo>
                      <a:pt x="11700" y="18277"/>
                    </a:lnTo>
                    <a:lnTo>
                      <a:pt x="13500" y="16615"/>
                    </a:lnTo>
                    <a:lnTo>
                      <a:pt x="14400" y="14954"/>
                    </a:lnTo>
                    <a:lnTo>
                      <a:pt x="16200" y="13292"/>
                    </a:lnTo>
                    <a:lnTo>
                      <a:pt x="18900" y="11631"/>
                    </a:lnTo>
                    <a:lnTo>
                      <a:pt x="21600" y="8308"/>
                    </a:lnTo>
                    <a:lnTo>
                      <a:pt x="21600" y="8308"/>
                    </a:lnTo>
                    <a:lnTo>
                      <a:pt x="189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25" name="Shape 5725"/>
              <p:cNvSpPr/>
              <p:nvPr/>
            </p:nvSpPr>
            <p:spPr>
              <a:xfrm>
                <a:off x="1054100" y="819150"/>
                <a:ext cx="38100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62"/>
                    </a:moveTo>
                    <a:lnTo>
                      <a:pt x="21600" y="1662"/>
                    </a:lnTo>
                    <a:lnTo>
                      <a:pt x="20700" y="1662"/>
                    </a:lnTo>
                    <a:lnTo>
                      <a:pt x="20700" y="1662"/>
                    </a:lnTo>
                    <a:lnTo>
                      <a:pt x="19800" y="0"/>
                    </a:lnTo>
                    <a:lnTo>
                      <a:pt x="19800" y="0"/>
                    </a:lnTo>
                    <a:lnTo>
                      <a:pt x="18900" y="0"/>
                    </a:lnTo>
                    <a:lnTo>
                      <a:pt x="18000" y="0"/>
                    </a:lnTo>
                    <a:lnTo>
                      <a:pt x="17100" y="0"/>
                    </a:lnTo>
                    <a:lnTo>
                      <a:pt x="17100" y="0"/>
                    </a:lnTo>
                    <a:lnTo>
                      <a:pt x="16200" y="0"/>
                    </a:lnTo>
                    <a:lnTo>
                      <a:pt x="15300" y="0"/>
                    </a:lnTo>
                    <a:lnTo>
                      <a:pt x="14400" y="0"/>
                    </a:lnTo>
                    <a:lnTo>
                      <a:pt x="14400" y="0"/>
                    </a:lnTo>
                    <a:lnTo>
                      <a:pt x="13500" y="1662"/>
                    </a:lnTo>
                    <a:lnTo>
                      <a:pt x="12600" y="1662"/>
                    </a:lnTo>
                    <a:lnTo>
                      <a:pt x="12600" y="1662"/>
                    </a:lnTo>
                    <a:lnTo>
                      <a:pt x="11700" y="1662"/>
                    </a:lnTo>
                    <a:lnTo>
                      <a:pt x="9900" y="3323"/>
                    </a:lnTo>
                    <a:lnTo>
                      <a:pt x="9000" y="4985"/>
                    </a:lnTo>
                    <a:lnTo>
                      <a:pt x="7200" y="6646"/>
                    </a:lnTo>
                    <a:lnTo>
                      <a:pt x="6300" y="8308"/>
                    </a:lnTo>
                    <a:lnTo>
                      <a:pt x="3600" y="9969"/>
                    </a:lnTo>
                    <a:lnTo>
                      <a:pt x="0" y="13292"/>
                    </a:lnTo>
                    <a:lnTo>
                      <a:pt x="2700" y="21600"/>
                    </a:lnTo>
                    <a:lnTo>
                      <a:pt x="5400" y="18277"/>
                    </a:lnTo>
                    <a:lnTo>
                      <a:pt x="8100" y="14954"/>
                    </a:lnTo>
                    <a:lnTo>
                      <a:pt x="9900" y="14954"/>
                    </a:lnTo>
                    <a:lnTo>
                      <a:pt x="10800" y="13292"/>
                    </a:lnTo>
                    <a:lnTo>
                      <a:pt x="12600" y="11631"/>
                    </a:lnTo>
                    <a:lnTo>
                      <a:pt x="13500" y="9969"/>
                    </a:lnTo>
                    <a:lnTo>
                      <a:pt x="14400" y="9969"/>
                    </a:lnTo>
                    <a:lnTo>
                      <a:pt x="14400" y="9969"/>
                    </a:lnTo>
                    <a:lnTo>
                      <a:pt x="15300" y="9969"/>
                    </a:lnTo>
                    <a:lnTo>
                      <a:pt x="15300" y="9969"/>
                    </a:lnTo>
                    <a:lnTo>
                      <a:pt x="16200" y="9969"/>
                    </a:lnTo>
                    <a:lnTo>
                      <a:pt x="16200" y="8308"/>
                    </a:lnTo>
                    <a:lnTo>
                      <a:pt x="17100" y="8308"/>
                    </a:lnTo>
                    <a:lnTo>
                      <a:pt x="17100" y="8308"/>
                    </a:lnTo>
                    <a:lnTo>
                      <a:pt x="17100" y="8308"/>
                    </a:lnTo>
                    <a:lnTo>
                      <a:pt x="18000" y="8308"/>
                    </a:lnTo>
                    <a:lnTo>
                      <a:pt x="18000" y="8308"/>
                    </a:lnTo>
                    <a:lnTo>
                      <a:pt x="18000" y="8308"/>
                    </a:lnTo>
                    <a:lnTo>
                      <a:pt x="18000" y="8308"/>
                    </a:lnTo>
                    <a:lnTo>
                      <a:pt x="18000" y="8308"/>
                    </a:lnTo>
                    <a:lnTo>
                      <a:pt x="18900" y="9969"/>
                    </a:lnTo>
                    <a:lnTo>
                      <a:pt x="18900" y="9969"/>
                    </a:lnTo>
                    <a:lnTo>
                      <a:pt x="18900" y="9969"/>
                    </a:lnTo>
                    <a:lnTo>
                      <a:pt x="21600" y="166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26" name="Shape 5726"/>
              <p:cNvSpPr/>
              <p:nvPr/>
            </p:nvSpPr>
            <p:spPr>
              <a:xfrm>
                <a:off x="1081087" y="820737"/>
                <a:ext cx="15876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21600"/>
                    </a:moveTo>
                    <a:lnTo>
                      <a:pt x="12960" y="21600"/>
                    </a:lnTo>
                    <a:lnTo>
                      <a:pt x="12960" y="19008"/>
                    </a:lnTo>
                    <a:lnTo>
                      <a:pt x="15120" y="16416"/>
                    </a:lnTo>
                    <a:lnTo>
                      <a:pt x="17280" y="14688"/>
                    </a:lnTo>
                    <a:lnTo>
                      <a:pt x="17280" y="12960"/>
                    </a:lnTo>
                    <a:lnTo>
                      <a:pt x="19440" y="12096"/>
                    </a:lnTo>
                    <a:lnTo>
                      <a:pt x="19440" y="10368"/>
                    </a:lnTo>
                    <a:lnTo>
                      <a:pt x="19440" y="9504"/>
                    </a:lnTo>
                    <a:lnTo>
                      <a:pt x="19440" y="9504"/>
                    </a:lnTo>
                    <a:lnTo>
                      <a:pt x="19440" y="8640"/>
                    </a:lnTo>
                    <a:lnTo>
                      <a:pt x="21600" y="7776"/>
                    </a:lnTo>
                    <a:lnTo>
                      <a:pt x="21600" y="6912"/>
                    </a:lnTo>
                    <a:lnTo>
                      <a:pt x="21600" y="6048"/>
                    </a:lnTo>
                    <a:lnTo>
                      <a:pt x="21600" y="6048"/>
                    </a:lnTo>
                    <a:lnTo>
                      <a:pt x="21600" y="5184"/>
                    </a:lnTo>
                    <a:lnTo>
                      <a:pt x="21600" y="4320"/>
                    </a:lnTo>
                    <a:lnTo>
                      <a:pt x="19440" y="3456"/>
                    </a:lnTo>
                    <a:lnTo>
                      <a:pt x="19440" y="3456"/>
                    </a:lnTo>
                    <a:lnTo>
                      <a:pt x="19440" y="2592"/>
                    </a:lnTo>
                    <a:lnTo>
                      <a:pt x="19440" y="1728"/>
                    </a:lnTo>
                    <a:lnTo>
                      <a:pt x="17280" y="1728"/>
                    </a:lnTo>
                    <a:lnTo>
                      <a:pt x="17280" y="864"/>
                    </a:lnTo>
                    <a:lnTo>
                      <a:pt x="15120" y="0"/>
                    </a:lnTo>
                    <a:lnTo>
                      <a:pt x="8640" y="4320"/>
                    </a:lnTo>
                    <a:lnTo>
                      <a:pt x="8640" y="4320"/>
                    </a:lnTo>
                    <a:lnTo>
                      <a:pt x="8640" y="4320"/>
                    </a:lnTo>
                    <a:lnTo>
                      <a:pt x="8640" y="4320"/>
                    </a:lnTo>
                    <a:lnTo>
                      <a:pt x="8640" y="4320"/>
                    </a:lnTo>
                    <a:lnTo>
                      <a:pt x="8640" y="4320"/>
                    </a:lnTo>
                    <a:lnTo>
                      <a:pt x="8640" y="5184"/>
                    </a:lnTo>
                    <a:lnTo>
                      <a:pt x="8640" y="5184"/>
                    </a:lnTo>
                    <a:lnTo>
                      <a:pt x="8640" y="5184"/>
                    </a:lnTo>
                    <a:lnTo>
                      <a:pt x="8640" y="6048"/>
                    </a:lnTo>
                    <a:lnTo>
                      <a:pt x="8640" y="6048"/>
                    </a:lnTo>
                    <a:lnTo>
                      <a:pt x="8640" y="6912"/>
                    </a:lnTo>
                    <a:lnTo>
                      <a:pt x="8640" y="6912"/>
                    </a:lnTo>
                    <a:lnTo>
                      <a:pt x="8640" y="7776"/>
                    </a:lnTo>
                    <a:lnTo>
                      <a:pt x="8640" y="8640"/>
                    </a:lnTo>
                    <a:lnTo>
                      <a:pt x="8640" y="8640"/>
                    </a:lnTo>
                    <a:lnTo>
                      <a:pt x="8640" y="9504"/>
                    </a:lnTo>
                    <a:lnTo>
                      <a:pt x="6480" y="10368"/>
                    </a:lnTo>
                    <a:lnTo>
                      <a:pt x="6480" y="12096"/>
                    </a:lnTo>
                    <a:lnTo>
                      <a:pt x="6480" y="13824"/>
                    </a:lnTo>
                    <a:lnTo>
                      <a:pt x="4320" y="14688"/>
                    </a:lnTo>
                    <a:lnTo>
                      <a:pt x="2160" y="17280"/>
                    </a:lnTo>
                    <a:lnTo>
                      <a:pt x="0" y="19872"/>
                    </a:lnTo>
                    <a:lnTo>
                      <a:pt x="0" y="19872"/>
                    </a:lnTo>
                    <a:lnTo>
                      <a:pt x="1296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27" name="Shape 5727"/>
              <p:cNvSpPr/>
              <p:nvPr/>
            </p:nvSpPr>
            <p:spPr>
              <a:xfrm>
                <a:off x="1074737" y="857250"/>
                <a:ext cx="15876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18144"/>
                    </a:moveTo>
                    <a:lnTo>
                      <a:pt x="12960" y="18144"/>
                    </a:lnTo>
                    <a:lnTo>
                      <a:pt x="12960" y="18144"/>
                    </a:lnTo>
                    <a:lnTo>
                      <a:pt x="12960" y="17280"/>
                    </a:lnTo>
                    <a:lnTo>
                      <a:pt x="12960" y="17280"/>
                    </a:lnTo>
                    <a:lnTo>
                      <a:pt x="12960" y="17280"/>
                    </a:lnTo>
                    <a:lnTo>
                      <a:pt x="12960" y="17280"/>
                    </a:lnTo>
                    <a:lnTo>
                      <a:pt x="12960" y="17280"/>
                    </a:lnTo>
                    <a:lnTo>
                      <a:pt x="10800" y="16416"/>
                    </a:lnTo>
                    <a:lnTo>
                      <a:pt x="10800" y="16416"/>
                    </a:lnTo>
                    <a:lnTo>
                      <a:pt x="10800" y="15552"/>
                    </a:lnTo>
                    <a:lnTo>
                      <a:pt x="10800" y="15552"/>
                    </a:lnTo>
                    <a:lnTo>
                      <a:pt x="10800" y="14688"/>
                    </a:lnTo>
                    <a:lnTo>
                      <a:pt x="12960" y="14688"/>
                    </a:lnTo>
                    <a:lnTo>
                      <a:pt x="12960" y="13824"/>
                    </a:lnTo>
                    <a:lnTo>
                      <a:pt x="12960" y="13824"/>
                    </a:lnTo>
                    <a:lnTo>
                      <a:pt x="12960" y="12960"/>
                    </a:lnTo>
                    <a:lnTo>
                      <a:pt x="12960" y="12096"/>
                    </a:lnTo>
                    <a:lnTo>
                      <a:pt x="12960" y="11232"/>
                    </a:lnTo>
                    <a:lnTo>
                      <a:pt x="15120" y="9504"/>
                    </a:lnTo>
                    <a:lnTo>
                      <a:pt x="15120" y="8640"/>
                    </a:lnTo>
                    <a:lnTo>
                      <a:pt x="17280" y="6912"/>
                    </a:lnTo>
                    <a:lnTo>
                      <a:pt x="19440" y="4320"/>
                    </a:lnTo>
                    <a:lnTo>
                      <a:pt x="21600" y="1728"/>
                    </a:lnTo>
                    <a:lnTo>
                      <a:pt x="8640" y="0"/>
                    </a:lnTo>
                    <a:lnTo>
                      <a:pt x="6480" y="2592"/>
                    </a:lnTo>
                    <a:lnTo>
                      <a:pt x="6480" y="5184"/>
                    </a:lnTo>
                    <a:lnTo>
                      <a:pt x="4320" y="6912"/>
                    </a:lnTo>
                    <a:lnTo>
                      <a:pt x="2160" y="8640"/>
                    </a:lnTo>
                    <a:lnTo>
                      <a:pt x="2160" y="9504"/>
                    </a:lnTo>
                    <a:lnTo>
                      <a:pt x="2160" y="11232"/>
                    </a:lnTo>
                    <a:lnTo>
                      <a:pt x="2160" y="12096"/>
                    </a:lnTo>
                    <a:lnTo>
                      <a:pt x="0" y="12960"/>
                    </a:lnTo>
                    <a:lnTo>
                      <a:pt x="0" y="12960"/>
                    </a:lnTo>
                    <a:lnTo>
                      <a:pt x="0" y="13824"/>
                    </a:lnTo>
                    <a:lnTo>
                      <a:pt x="0" y="14688"/>
                    </a:lnTo>
                    <a:lnTo>
                      <a:pt x="0" y="15552"/>
                    </a:lnTo>
                    <a:lnTo>
                      <a:pt x="0" y="15552"/>
                    </a:lnTo>
                    <a:lnTo>
                      <a:pt x="0" y="16416"/>
                    </a:lnTo>
                    <a:lnTo>
                      <a:pt x="0" y="17280"/>
                    </a:lnTo>
                    <a:lnTo>
                      <a:pt x="0" y="18144"/>
                    </a:lnTo>
                    <a:lnTo>
                      <a:pt x="0" y="18144"/>
                    </a:lnTo>
                    <a:lnTo>
                      <a:pt x="2160" y="19008"/>
                    </a:lnTo>
                    <a:lnTo>
                      <a:pt x="2160" y="19872"/>
                    </a:lnTo>
                    <a:lnTo>
                      <a:pt x="2160" y="20736"/>
                    </a:lnTo>
                    <a:lnTo>
                      <a:pt x="4320" y="20736"/>
                    </a:lnTo>
                    <a:lnTo>
                      <a:pt x="6480" y="21600"/>
                    </a:lnTo>
                    <a:lnTo>
                      <a:pt x="6480" y="21600"/>
                    </a:lnTo>
                    <a:lnTo>
                      <a:pt x="12960" y="1814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28" name="Shape 5728"/>
              <p:cNvSpPr/>
              <p:nvPr/>
            </p:nvSpPr>
            <p:spPr>
              <a:xfrm>
                <a:off x="1079500" y="877887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722" y="0"/>
                    </a:moveTo>
                    <a:lnTo>
                      <a:pt x="19722" y="0"/>
                    </a:lnTo>
                    <a:lnTo>
                      <a:pt x="16904" y="3323"/>
                    </a:lnTo>
                    <a:lnTo>
                      <a:pt x="14087" y="6646"/>
                    </a:lnTo>
                    <a:lnTo>
                      <a:pt x="12209" y="6646"/>
                    </a:lnTo>
                    <a:lnTo>
                      <a:pt x="11270" y="8308"/>
                    </a:lnTo>
                    <a:lnTo>
                      <a:pt x="10330" y="9969"/>
                    </a:lnTo>
                    <a:lnTo>
                      <a:pt x="8452" y="9969"/>
                    </a:lnTo>
                    <a:lnTo>
                      <a:pt x="8452" y="11631"/>
                    </a:lnTo>
                    <a:lnTo>
                      <a:pt x="7513" y="11631"/>
                    </a:lnTo>
                    <a:lnTo>
                      <a:pt x="6574" y="11631"/>
                    </a:lnTo>
                    <a:lnTo>
                      <a:pt x="6574" y="11631"/>
                    </a:lnTo>
                    <a:lnTo>
                      <a:pt x="5635" y="11631"/>
                    </a:lnTo>
                    <a:lnTo>
                      <a:pt x="5635" y="13292"/>
                    </a:lnTo>
                    <a:lnTo>
                      <a:pt x="4696" y="13292"/>
                    </a:lnTo>
                    <a:lnTo>
                      <a:pt x="4696" y="13292"/>
                    </a:lnTo>
                    <a:lnTo>
                      <a:pt x="3757" y="13292"/>
                    </a:lnTo>
                    <a:lnTo>
                      <a:pt x="3757" y="13292"/>
                    </a:lnTo>
                    <a:lnTo>
                      <a:pt x="3757" y="13292"/>
                    </a:lnTo>
                    <a:lnTo>
                      <a:pt x="2817" y="13292"/>
                    </a:lnTo>
                    <a:lnTo>
                      <a:pt x="2817" y="13292"/>
                    </a:lnTo>
                    <a:lnTo>
                      <a:pt x="2817" y="13292"/>
                    </a:lnTo>
                    <a:lnTo>
                      <a:pt x="2817" y="13292"/>
                    </a:lnTo>
                    <a:lnTo>
                      <a:pt x="2817" y="13292"/>
                    </a:lnTo>
                    <a:lnTo>
                      <a:pt x="0" y="19938"/>
                    </a:lnTo>
                    <a:lnTo>
                      <a:pt x="0" y="19938"/>
                    </a:lnTo>
                    <a:lnTo>
                      <a:pt x="939" y="21600"/>
                    </a:lnTo>
                    <a:lnTo>
                      <a:pt x="1878" y="21600"/>
                    </a:lnTo>
                    <a:lnTo>
                      <a:pt x="1878" y="21600"/>
                    </a:lnTo>
                    <a:lnTo>
                      <a:pt x="2817" y="21600"/>
                    </a:lnTo>
                    <a:lnTo>
                      <a:pt x="3757" y="21600"/>
                    </a:lnTo>
                    <a:lnTo>
                      <a:pt x="4696" y="21600"/>
                    </a:lnTo>
                    <a:lnTo>
                      <a:pt x="4696" y="21600"/>
                    </a:lnTo>
                    <a:lnTo>
                      <a:pt x="5635" y="21600"/>
                    </a:lnTo>
                    <a:lnTo>
                      <a:pt x="6574" y="21600"/>
                    </a:lnTo>
                    <a:lnTo>
                      <a:pt x="7513" y="21600"/>
                    </a:lnTo>
                    <a:lnTo>
                      <a:pt x="7513" y="19938"/>
                    </a:lnTo>
                    <a:lnTo>
                      <a:pt x="8452" y="19938"/>
                    </a:lnTo>
                    <a:lnTo>
                      <a:pt x="9391" y="19938"/>
                    </a:lnTo>
                    <a:lnTo>
                      <a:pt x="10330" y="18277"/>
                    </a:lnTo>
                    <a:lnTo>
                      <a:pt x="10330" y="18277"/>
                    </a:lnTo>
                    <a:lnTo>
                      <a:pt x="12209" y="18277"/>
                    </a:lnTo>
                    <a:lnTo>
                      <a:pt x="14087" y="16615"/>
                    </a:lnTo>
                    <a:lnTo>
                      <a:pt x="15026" y="14954"/>
                    </a:lnTo>
                    <a:lnTo>
                      <a:pt x="16904" y="13292"/>
                    </a:lnTo>
                    <a:lnTo>
                      <a:pt x="18783" y="11631"/>
                    </a:lnTo>
                    <a:lnTo>
                      <a:pt x="21600" y="8308"/>
                    </a:lnTo>
                    <a:lnTo>
                      <a:pt x="21600" y="8308"/>
                    </a:lnTo>
                    <a:lnTo>
                      <a:pt x="197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29" name="Shape 5729"/>
              <p:cNvSpPr/>
              <p:nvPr/>
            </p:nvSpPr>
            <p:spPr>
              <a:xfrm>
                <a:off x="1112837" y="865187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62"/>
                    </a:moveTo>
                    <a:lnTo>
                      <a:pt x="21600" y="1662"/>
                    </a:lnTo>
                    <a:lnTo>
                      <a:pt x="21600" y="1662"/>
                    </a:lnTo>
                    <a:lnTo>
                      <a:pt x="20661" y="1662"/>
                    </a:lnTo>
                    <a:lnTo>
                      <a:pt x="19722" y="0"/>
                    </a:lnTo>
                    <a:lnTo>
                      <a:pt x="18783" y="0"/>
                    </a:lnTo>
                    <a:lnTo>
                      <a:pt x="18783" y="0"/>
                    </a:lnTo>
                    <a:lnTo>
                      <a:pt x="17843" y="0"/>
                    </a:lnTo>
                    <a:lnTo>
                      <a:pt x="16904" y="0"/>
                    </a:lnTo>
                    <a:lnTo>
                      <a:pt x="15965" y="0"/>
                    </a:lnTo>
                    <a:lnTo>
                      <a:pt x="15965" y="0"/>
                    </a:lnTo>
                    <a:lnTo>
                      <a:pt x="15026" y="0"/>
                    </a:lnTo>
                    <a:lnTo>
                      <a:pt x="14087" y="1662"/>
                    </a:lnTo>
                    <a:lnTo>
                      <a:pt x="13148" y="1662"/>
                    </a:lnTo>
                    <a:lnTo>
                      <a:pt x="13148" y="1662"/>
                    </a:lnTo>
                    <a:lnTo>
                      <a:pt x="12209" y="1662"/>
                    </a:lnTo>
                    <a:lnTo>
                      <a:pt x="11270" y="3323"/>
                    </a:lnTo>
                    <a:lnTo>
                      <a:pt x="10330" y="3323"/>
                    </a:lnTo>
                    <a:lnTo>
                      <a:pt x="9391" y="4985"/>
                    </a:lnTo>
                    <a:lnTo>
                      <a:pt x="7513" y="4985"/>
                    </a:lnTo>
                    <a:lnTo>
                      <a:pt x="6574" y="6646"/>
                    </a:lnTo>
                    <a:lnTo>
                      <a:pt x="4696" y="8308"/>
                    </a:lnTo>
                    <a:lnTo>
                      <a:pt x="1878" y="11631"/>
                    </a:lnTo>
                    <a:lnTo>
                      <a:pt x="0" y="13292"/>
                    </a:lnTo>
                    <a:lnTo>
                      <a:pt x="1878" y="21600"/>
                    </a:lnTo>
                    <a:lnTo>
                      <a:pt x="4696" y="18277"/>
                    </a:lnTo>
                    <a:lnTo>
                      <a:pt x="7513" y="16615"/>
                    </a:lnTo>
                    <a:lnTo>
                      <a:pt x="8452" y="14954"/>
                    </a:lnTo>
                    <a:lnTo>
                      <a:pt x="10330" y="13292"/>
                    </a:lnTo>
                    <a:lnTo>
                      <a:pt x="11270" y="11631"/>
                    </a:lnTo>
                    <a:lnTo>
                      <a:pt x="13148" y="11631"/>
                    </a:lnTo>
                    <a:lnTo>
                      <a:pt x="13148" y="11631"/>
                    </a:lnTo>
                    <a:lnTo>
                      <a:pt x="14087" y="9969"/>
                    </a:lnTo>
                    <a:lnTo>
                      <a:pt x="14087" y="9969"/>
                    </a:lnTo>
                    <a:lnTo>
                      <a:pt x="15026" y="9969"/>
                    </a:lnTo>
                    <a:lnTo>
                      <a:pt x="15965" y="9969"/>
                    </a:lnTo>
                    <a:lnTo>
                      <a:pt x="15965" y="9969"/>
                    </a:lnTo>
                    <a:lnTo>
                      <a:pt x="16904" y="9969"/>
                    </a:lnTo>
                    <a:lnTo>
                      <a:pt x="16904" y="8308"/>
                    </a:lnTo>
                    <a:lnTo>
                      <a:pt x="16904" y="8308"/>
                    </a:lnTo>
                    <a:lnTo>
                      <a:pt x="17843" y="8308"/>
                    </a:lnTo>
                    <a:lnTo>
                      <a:pt x="17843" y="8308"/>
                    </a:lnTo>
                    <a:lnTo>
                      <a:pt x="17843" y="8308"/>
                    </a:lnTo>
                    <a:lnTo>
                      <a:pt x="18783" y="9969"/>
                    </a:lnTo>
                    <a:lnTo>
                      <a:pt x="18783" y="9969"/>
                    </a:lnTo>
                    <a:lnTo>
                      <a:pt x="18783" y="9969"/>
                    </a:lnTo>
                    <a:lnTo>
                      <a:pt x="18783" y="9969"/>
                    </a:lnTo>
                    <a:lnTo>
                      <a:pt x="18783" y="9969"/>
                    </a:lnTo>
                    <a:lnTo>
                      <a:pt x="21600" y="166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30" name="Shape 5730"/>
              <p:cNvSpPr/>
              <p:nvPr/>
            </p:nvSpPr>
            <p:spPr>
              <a:xfrm>
                <a:off x="1139825" y="866775"/>
                <a:ext cx="1428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9008"/>
                    </a:lnTo>
                    <a:lnTo>
                      <a:pt x="16800" y="16416"/>
                    </a:lnTo>
                    <a:lnTo>
                      <a:pt x="16800" y="14688"/>
                    </a:lnTo>
                    <a:lnTo>
                      <a:pt x="19200" y="13824"/>
                    </a:lnTo>
                    <a:lnTo>
                      <a:pt x="19200" y="12096"/>
                    </a:lnTo>
                    <a:lnTo>
                      <a:pt x="19200" y="10368"/>
                    </a:lnTo>
                    <a:lnTo>
                      <a:pt x="21600" y="10368"/>
                    </a:lnTo>
                    <a:lnTo>
                      <a:pt x="21600" y="9504"/>
                    </a:lnTo>
                    <a:lnTo>
                      <a:pt x="21600" y="8640"/>
                    </a:lnTo>
                    <a:lnTo>
                      <a:pt x="21600" y="7776"/>
                    </a:lnTo>
                    <a:lnTo>
                      <a:pt x="21600" y="6912"/>
                    </a:lnTo>
                    <a:lnTo>
                      <a:pt x="21600" y="6912"/>
                    </a:lnTo>
                    <a:lnTo>
                      <a:pt x="21600" y="6048"/>
                    </a:lnTo>
                    <a:lnTo>
                      <a:pt x="21600" y="5184"/>
                    </a:ln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19200" y="3456"/>
                    </a:lnTo>
                    <a:lnTo>
                      <a:pt x="19200" y="2592"/>
                    </a:lnTo>
                    <a:lnTo>
                      <a:pt x="19200" y="1728"/>
                    </a:lnTo>
                    <a:lnTo>
                      <a:pt x="16800" y="1728"/>
                    </a:lnTo>
                    <a:lnTo>
                      <a:pt x="16800" y="864"/>
                    </a:lnTo>
                    <a:lnTo>
                      <a:pt x="14400" y="0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4320"/>
                    </a:lnTo>
                    <a:lnTo>
                      <a:pt x="7200" y="5184"/>
                    </a:lnTo>
                    <a:lnTo>
                      <a:pt x="7200" y="5184"/>
                    </a:lnTo>
                    <a:lnTo>
                      <a:pt x="7200" y="5184"/>
                    </a:lnTo>
                    <a:lnTo>
                      <a:pt x="7200" y="6048"/>
                    </a:lnTo>
                    <a:lnTo>
                      <a:pt x="7200" y="6912"/>
                    </a:lnTo>
                    <a:lnTo>
                      <a:pt x="7200" y="6912"/>
                    </a:lnTo>
                    <a:lnTo>
                      <a:pt x="7200" y="7776"/>
                    </a:lnTo>
                    <a:lnTo>
                      <a:pt x="7200" y="7776"/>
                    </a:lnTo>
                    <a:lnTo>
                      <a:pt x="7200" y="8640"/>
                    </a:lnTo>
                    <a:lnTo>
                      <a:pt x="7200" y="9504"/>
                    </a:lnTo>
                    <a:lnTo>
                      <a:pt x="7200" y="9504"/>
                    </a:lnTo>
                    <a:lnTo>
                      <a:pt x="7200" y="11232"/>
                    </a:lnTo>
                    <a:lnTo>
                      <a:pt x="4800" y="12096"/>
                    </a:lnTo>
                    <a:lnTo>
                      <a:pt x="4800" y="13824"/>
                    </a:lnTo>
                    <a:lnTo>
                      <a:pt x="2400" y="15552"/>
                    </a:lnTo>
                    <a:lnTo>
                      <a:pt x="2400" y="18144"/>
                    </a:lnTo>
                    <a:lnTo>
                      <a:pt x="0" y="20736"/>
                    </a:lnTo>
                    <a:lnTo>
                      <a:pt x="0" y="20736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31" name="Shape 5731"/>
              <p:cNvSpPr/>
              <p:nvPr/>
            </p:nvSpPr>
            <p:spPr>
              <a:xfrm>
                <a:off x="1131887" y="904875"/>
                <a:ext cx="15876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18000"/>
                    </a:move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8000"/>
                    </a:lnTo>
                    <a:lnTo>
                      <a:pt x="12960" y="17100"/>
                    </a:lnTo>
                    <a:lnTo>
                      <a:pt x="12960" y="17100"/>
                    </a:lnTo>
                    <a:lnTo>
                      <a:pt x="12960" y="17100"/>
                    </a:lnTo>
                    <a:lnTo>
                      <a:pt x="12960" y="17100"/>
                    </a:lnTo>
                    <a:lnTo>
                      <a:pt x="10800" y="16200"/>
                    </a:lnTo>
                    <a:lnTo>
                      <a:pt x="10800" y="16200"/>
                    </a:lnTo>
                    <a:lnTo>
                      <a:pt x="10800" y="15300"/>
                    </a:lnTo>
                    <a:lnTo>
                      <a:pt x="10800" y="15300"/>
                    </a:lnTo>
                    <a:lnTo>
                      <a:pt x="10800" y="14400"/>
                    </a:lnTo>
                    <a:lnTo>
                      <a:pt x="12960" y="14400"/>
                    </a:lnTo>
                    <a:lnTo>
                      <a:pt x="12960" y="13500"/>
                    </a:lnTo>
                    <a:lnTo>
                      <a:pt x="12960" y="13500"/>
                    </a:lnTo>
                    <a:lnTo>
                      <a:pt x="12960" y="12600"/>
                    </a:lnTo>
                    <a:lnTo>
                      <a:pt x="12960" y="11700"/>
                    </a:lnTo>
                    <a:lnTo>
                      <a:pt x="12960" y="10800"/>
                    </a:lnTo>
                    <a:lnTo>
                      <a:pt x="15120" y="9000"/>
                    </a:lnTo>
                    <a:lnTo>
                      <a:pt x="15120" y="8100"/>
                    </a:lnTo>
                    <a:lnTo>
                      <a:pt x="17280" y="6300"/>
                    </a:lnTo>
                    <a:lnTo>
                      <a:pt x="19440" y="3600"/>
                    </a:lnTo>
                    <a:lnTo>
                      <a:pt x="21600" y="900"/>
                    </a:lnTo>
                    <a:lnTo>
                      <a:pt x="10800" y="0"/>
                    </a:lnTo>
                    <a:lnTo>
                      <a:pt x="8640" y="1800"/>
                    </a:lnTo>
                    <a:lnTo>
                      <a:pt x="6480" y="4500"/>
                    </a:lnTo>
                    <a:lnTo>
                      <a:pt x="4320" y="6300"/>
                    </a:lnTo>
                    <a:lnTo>
                      <a:pt x="4320" y="8100"/>
                    </a:lnTo>
                    <a:lnTo>
                      <a:pt x="2160" y="9000"/>
                    </a:lnTo>
                    <a:lnTo>
                      <a:pt x="2160" y="10800"/>
                    </a:lnTo>
                    <a:lnTo>
                      <a:pt x="2160" y="11700"/>
                    </a:lnTo>
                    <a:lnTo>
                      <a:pt x="0" y="12600"/>
                    </a:lnTo>
                    <a:lnTo>
                      <a:pt x="0" y="12600"/>
                    </a:lnTo>
                    <a:lnTo>
                      <a:pt x="0" y="13500"/>
                    </a:lnTo>
                    <a:lnTo>
                      <a:pt x="0" y="14400"/>
                    </a:lnTo>
                    <a:lnTo>
                      <a:pt x="0" y="153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7100"/>
                    </a:lnTo>
                    <a:lnTo>
                      <a:pt x="0" y="18000"/>
                    </a:lnTo>
                    <a:lnTo>
                      <a:pt x="0" y="18000"/>
                    </a:lnTo>
                    <a:lnTo>
                      <a:pt x="2160" y="18900"/>
                    </a:lnTo>
                    <a:lnTo>
                      <a:pt x="2160" y="19800"/>
                    </a:lnTo>
                    <a:lnTo>
                      <a:pt x="2160" y="20700"/>
                    </a:lnTo>
                    <a:lnTo>
                      <a:pt x="4320" y="20700"/>
                    </a:lnTo>
                    <a:lnTo>
                      <a:pt x="6480" y="21600"/>
                    </a:lnTo>
                    <a:lnTo>
                      <a:pt x="6480" y="21600"/>
                    </a:lnTo>
                    <a:lnTo>
                      <a:pt x="1296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32" name="Shape 5732"/>
              <p:cNvSpPr/>
              <p:nvPr/>
            </p:nvSpPr>
            <p:spPr>
              <a:xfrm>
                <a:off x="1136650" y="925512"/>
                <a:ext cx="36513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783" y="0"/>
                    </a:moveTo>
                    <a:lnTo>
                      <a:pt x="18783" y="0"/>
                    </a:lnTo>
                    <a:lnTo>
                      <a:pt x="17843" y="0"/>
                    </a:lnTo>
                    <a:lnTo>
                      <a:pt x="16904" y="1800"/>
                    </a:lnTo>
                    <a:lnTo>
                      <a:pt x="15026" y="3600"/>
                    </a:lnTo>
                    <a:lnTo>
                      <a:pt x="14087" y="5400"/>
                    </a:lnTo>
                    <a:lnTo>
                      <a:pt x="13148" y="7200"/>
                    </a:lnTo>
                    <a:lnTo>
                      <a:pt x="11270" y="7200"/>
                    </a:lnTo>
                    <a:lnTo>
                      <a:pt x="10330" y="9000"/>
                    </a:lnTo>
                    <a:lnTo>
                      <a:pt x="8452" y="10800"/>
                    </a:lnTo>
                    <a:lnTo>
                      <a:pt x="8452" y="10800"/>
                    </a:lnTo>
                    <a:lnTo>
                      <a:pt x="7513" y="10800"/>
                    </a:lnTo>
                    <a:lnTo>
                      <a:pt x="7513" y="10800"/>
                    </a:lnTo>
                    <a:lnTo>
                      <a:pt x="6574" y="10800"/>
                    </a:lnTo>
                    <a:lnTo>
                      <a:pt x="5635" y="12600"/>
                    </a:lnTo>
                    <a:lnTo>
                      <a:pt x="5635" y="12600"/>
                    </a:lnTo>
                    <a:lnTo>
                      <a:pt x="4696" y="12600"/>
                    </a:lnTo>
                    <a:lnTo>
                      <a:pt x="4696" y="12600"/>
                    </a:lnTo>
                    <a:lnTo>
                      <a:pt x="3757" y="12600"/>
                    </a:lnTo>
                    <a:lnTo>
                      <a:pt x="3757" y="12600"/>
                    </a:lnTo>
                    <a:lnTo>
                      <a:pt x="3757" y="12600"/>
                    </a:lnTo>
                    <a:lnTo>
                      <a:pt x="2817" y="12600"/>
                    </a:lnTo>
                    <a:lnTo>
                      <a:pt x="2817" y="12600"/>
                    </a:lnTo>
                    <a:lnTo>
                      <a:pt x="2817" y="12600"/>
                    </a:lnTo>
                    <a:lnTo>
                      <a:pt x="2817" y="12600"/>
                    </a:lnTo>
                    <a:lnTo>
                      <a:pt x="2817" y="12600"/>
                    </a:lnTo>
                    <a:lnTo>
                      <a:pt x="0" y="19800"/>
                    </a:lnTo>
                    <a:lnTo>
                      <a:pt x="0" y="19800"/>
                    </a:lnTo>
                    <a:lnTo>
                      <a:pt x="939" y="21600"/>
                    </a:lnTo>
                    <a:lnTo>
                      <a:pt x="1878" y="21600"/>
                    </a:lnTo>
                    <a:lnTo>
                      <a:pt x="1878" y="21600"/>
                    </a:lnTo>
                    <a:lnTo>
                      <a:pt x="2817" y="21600"/>
                    </a:lnTo>
                    <a:lnTo>
                      <a:pt x="3757" y="21600"/>
                    </a:lnTo>
                    <a:lnTo>
                      <a:pt x="4696" y="21600"/>
                    </a:lnTo>
                    <a:lnTo>
                      <a:pt x="4696" y="21600"/>
                    </a:lnTo>
                    <a:lnTo>
                      <a:pt x="5635" y="21600"/>
                    </a:lnTo>
                    <a:lnTo>
                      <a:pt x="6574" y="21600"/>
                    </a:lnTo>
                    <a:lnTo>
                      <a:pt x="7513" y="21600"/>
                    </a:lnTo>
                    <a:lnTo>
                      <a:pt x="7513" y="21600"/>
                    </a:lnTo>
                    <a:lnTo>
                      <a:pt x="8452" y="19800"/>
                    </a:lnTo>
                    <a:lnTo>
                      <a:pt x="9391" y="19800"/>
                    </a:lnTo>
                    <a:lnTo>
                      <a:pt x="10330" y="19800"/>
                    </a:lnTo>
                    <a:lnTo>
                      <a:pt x="10330" y="18000"/>
                    </a:lnTo>
                    <a:lnTo>
                      <a:pt x="12209" y="18000"/>
                    </a:lnTo>
                    <a:lnTo>
                      <a:pt x="14087" y="16200"/>
                    </a:lnTo>
                    <a:lnTo>
                      <a:pt x="15026" y="14400"/>
                    </a:lnTo>
                    <a:lnTo>
                      <a:pt x="16904" y="12600"/>
                    </a:lnTo>
                    <a:lnTo>
                      <a:pt x="17843" y="12600"/>
                    </a:lnTo>
                    <a:lnTo>
                      <a:pt x="19722" y="10800"/>
                    </a:lnTo>
                    <a:lnTo>
                      <a:pt x="20661" y="90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1878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33" name="Shape 5733"/>
              <p:cNvSpPr/>
              <p:nvPr/>
            </p:nvSpPr>
            <p:spPr>
              <a:xfrm>
                <a:off x="1168400" y="909637"/>
                <a:ext cx="36513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43"/>
                    </a:moveTo>
                    <a:lnTo>
                      <a:pt x="21600" y="1543"/>
                    </a:lnTo>
                    <a:lnTo>
                      <a:pt x="20661" y="1543"/>
                    </a:lnTo>
                    <a:lnTo>
                      <a:pt x="19722" y="1543"/>
                    </a:lnTo>
                    <a:lnTo>
                      <a:pt x="19722" y="0"/>
                    </a:lnTo>
                    <a:lnTo>
                      <a:pt x="18783" y="0"/>
                    </a:lnTo>
                    <a:lnTo>
                      <a:pt x="17843" y="0"/>
                    </a:lnTo>
                    <a:lnTo>
                      <a:pt x="16904" y="0"/>
                    </a:lnTo>
                    <a:lnTo>
                      <a:pt x="16904" y="0"/>
                    </a:lnTo>
                    <a:lnTo>
                      <a:pt x="15965" y="0"/>
                    </a:lnTo>
                    <a:lnTo>
                      <a:pt x="15026" y="0"/>
                    </a:lnTo>
                    <a:lnTo>
                      <a:pt x="14087" y="1543"/>
                    </a:lnTo>
                    <a:lnTo>
                      <a:pt x="14087" y="1543"/>
                    </a:lnTo>
                    <a:lnTo>
                      <a:pt x="13148" y="1543"/>
                    </a:lnTo>
                    <a:lnTo>
                      <a:pt x="13148" y="1543"/>
                    </a:lnTo>
                    <a:lnTo>
                      <a:pt x="12209" y="3086"/>
                    </a:lnTo>
                    <a:lnTo>
                      <a:pt x="11270" y="3086"/>
                    </a:lnTo>
                    <a:lnTo>
                      <a:pt x="10330" y="3086"/>
                    </a:lnTo>
                    <a:lnTo>
                      <a:pt x="9391" y="4629"/>
                    </a:lnTo>
                    <a:lnTo>
                      <a:pt x="8452" y="6171"/>
                    </a:lnTo>
                    <a:lnTo>
                      <a:pt x="6574" y="7714"/>
                    </a:lnTo>
                    <a:lnTo>
                      <a:pt x="5635" y="9257"/>
                    </a:lnTo>
                    <a:lnTo>
                      <a:pt x="2817" y="12343"/>
                    </a:lnTo>
                    <a:lnTo>
                      <a:pt x="0" y="15429"/>
                    </a:lnTo>
                    <a:lnTo>
                      <a:pt x="2817" y="21600"/>
                    </a:lnTo>
                    <a:lnTo>
                      <a:pt x="5635" y="18514"/>
                    </a:lnTo>
                    <a:lnTo>
                      <a:pt x="8452" y="15429"/>
                    </a:lnTo>
                    <a:lnTo>
                      <a:pt x="9391" y="13886"/>
                    </a:lnTo>
                    <a:lnTo>
                      <a:pt x="10330" y="12343"/>
                    </a:lnTo>
                    <a:lnTo>
                      <a:pt x="12209" y="12343"/>
                    </a:lnTo>
                    <a:lnTo>
                      <a:pt x="13148" y="10800"/>
                    </a:lnTo>
                    <a:lnTo>
                      <a:pt x="14087" y="10800"/>
                    </a:lnTo>
                    <a:lnTo>
                      <a:pt x="14087" y="10800"/>
                    </a:lnTo>
                    <a:lnTo>
                      <a:pt x="15026" y="9257"/>
                    </a:lnTo>
                    <a:lnTo>
                      <a:pt x="15026" y="9257"/>
                    </a:lnTo>
                    <a:lnTo>
                      <a:pt x="15965" y="9257"/>
                    </a:lnTo>
                    <a:lnTo>
                      <a:pt x="15965" y="9257"/>
                    </a:lnTo>
                    <a:lnTo>
                      <a:pt x="16904" y="7714"/>
                    </a:lnTo>
                    <a:lnTo>
                      <a:pt x="16904" y="7714"/>
                    </a:lnTo>
                    <a:lnTo>
                      <a:pt x="16904" y="7714"/>
                    </a:lnTo>
                    <a:lnTo>
                      <a:pt x="17843" y="7714"/>
                    </a:lnTo>
                    <a:lnTo>
                      <a:pt x="17843" y="7714"/>
                    </a:lnTo>
                    <a:lnTo>
                      <a:pt x="17843" y="7714"/>
                    </a:lnTo>
                    <a:lnTo>
                      <a:pt x="17843" y="7714"/>
                    </a:lnTo>
                    <a:lnTo>
                      <a:pt x="17843" y="7714"/>
                    </a:lnTo>
                    <a:lnTo>
                      <a:pt x="17843" y="7714"/>
                    </a:lnTo>
                    <a:lnTo>
                      <a:pt x="17843" y="7714"/>
                    </a:lnTo>
                    <a:lnTo>
                      <a:pt x="17843" y="7714"/>
                    </a:lnTo>
                    <a:lnTo>
                      <a:pt x="21600" y="15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34" name="Shape 5734"/>
              <p:cNvSpPr/>
              <p:nvPr/>
            </p:nvSpPr>
            <p:spPr>
              <a:xfrm>
                <a:off x="1193800" y="911225"/>
                <a:ext cx="14288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000" y="21600"/>
                    </a:moveTo>
                    <a:lnTo>
                      <a:pt x="12000" y="21600"/>
                    </a:lnTo>
                    <a:lnTo>
                      <a:pt x="14400" y="19008"/>
                    </a:lnTo>
                    <a:lnTo>
                      <a:pt x="16800" y="15552"/>
                    </a:lnTo>
                    <a:lnTo>
                      <a:pt x="16800" y="14688"/>
                    </a:lnTo>
                    <a:lnTo>
                      <a:pt x="19200" y="12960"/>
                    </a:lnTo>
                    <a:lnTo>
                      <a:pt x="19200" y="11232"/>
                    </a:lnTo>
                    <a:lnTo>
                      <a:pt x="21600" y="10368"/>
                    </a:lnTo>
                    <a:lnTo>
                      <a:pt x="21600" y="9504"/>
                    </a:lnTo>
                    <a:lnTo>
                      <a:pt x="21600" y="8640"/>
                    </a:lnTo>
                    <a:lnTo>
                      <a:pt x="21600" y="7776"/>
                    </a:lnTo>
                    <a:lnTo>
                      <a:pt x="21600" y="7776"/>
                    </a:lnTo>
                    <a:lnTo>
                      <a:pt x="21600" y="6912"/>
                    </a:lnTo>
                    <a:lnTo>
                      <a:pt x="21600" y="6048"/>
                    </a:lnTo>
                    <a:lnTo>
                      <a:pt x="21600" y="5184"/>
                    </a:lnTo>
                    <a:lnTo>
                      <a:pt x="21600" y="5184"/>
                    </a:lnTo>
                    <a:lnTo>
                      <a:pt x="21600" y="4320"/>
                    </a:lnTo>
                    <a:lnTo>
                      <a:pt x="21600" y="3456"/>
                    </a:lnTo>
                    <a:lnTo>
                      <a:pt x="21600" y="3456"/>
                    </a:lnTo>
                    <a:lnTo>
                      <a:pt x="19200" y="2592"/>
                    </a:lnTo>
                    <a:lnTo>
                      <a:pt x="19200" y="1728"/>
                    </a:lnTo>
                    <a:lnTo>
                      <a:pt x="19200" y="864"/>
                    </a:lnTo>
                    <a:lnTo>
                      <a:pt x="16800" y="864"/>
                    </a:lnTo>
                    <a:lnTo>
                      <a:pt x="16800" y="0"/>
                    </a:lnTo>
                    <a:lnTo>
                      <a:pt x="7200" y="3456"/>
                    </a:lnTo>
                    <a:lnTo>
                      <a:pt x="7200" y="3456"/>
                    </a:lnTo>
                    <a:lnTo>
                      <a:pt x="9600" y="3456"/>
                    </a:lnTo>
                    <a:lnTo>
                      <a:pt x="9600" y="4320"/>
                    </a:lnTo>
                    <a:lnTo>
                      <a:pt x="9600" y="4320"/>
                    </a:lnTo>
                    <a:lnTo>
                      <a:pt x="9600" y="4320"/>
                    </a:lnTo>
                    <a:lnTo>
                      <a:pt x="9600" y="4320"/>
                    </a:lnTo>
                    <a:lnTo>
                      <a:pt x="9600" y="5184"/>
                    </a:lnTo>
                    <a:lnTo>
                      <a:pt x="9600" y="5184"/>
                    </a:lnTo>
                    <a:lnTo>
                      <a:pt x="9600" y="5184"/>
                    </a:lnTo>
                    <a:lnTo>
                      <a:pt x="9600" y="6048"/>
                    </a:lnTo>
                    <a:lnTo>
                      <a:pt x="9600" y="6048"/>
                    </a:lnTo>
                    <a:lnTo>
                      <a:pt x="9600" y="6912"/>
                    </a:lnTo>
                    <a:lnTo>
                      <a:pt x="9600" y="7776"/>
                    </a:lnTo>
                    <a:lnTo>
                      <a:pt x="9600" y="7776"/>
                    </a:lnTo>
                    <a:lnTo>
                      <a:pt x="9600" y="8640"/>
                    </a:lnTo>
                    <a:lnTo>
                      <a:pt x="7200" y="9504"/>
                    </a:lnTo>
                    <a:lnTo>
                      <a:pt x="7200" y="10368"/>
                    </a:lnTo>
                    <a:lnTo>
                      <a:pt x="7200" y="12096"/>
                    </a:lnTo>
                    <a:lnTo>
                      <a:pt x="4800" y="12960"/>
                    </a:lnTo>
                    <a:lnTo>
                      <a:pt x="4800" y="14688"/>
                    </a:lnTo>
                    <a:lnTo>
                      <a:pt x="2400" y="17280"/>
                    </a:lnTo>
                    <a:lnTo>
                      <a:pt x="0" y="19872"/>
                    </a:lnTo>
                    <a:lnTo>
                      <a:pt x="0" y="19872"/>
                    </a:lnTo>
                    <a:lnTo>
                      <a:pt x="12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35" name="Shape 5735"/>
              <p:cNvSpPr/>
              <p:nvPr/>
            </p:nvSpPr>
            <p:spPr>
              <a:xfrm>
                <a:off x="1185862" y="947737"/>
                <a:ext cx="15876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60" y="17280"/>
                    </a:moveTo>
                    <a:lnTo>
                      <a:pt x="12960" y="17280"/>
                    </a:lnTo>
                    <a:lnTo>
                      <a:pt x="12960" y="17280"/>
                    </a:lnTo>
                    <a:lnTo>
                      <a:pt x="12960" y="17280"/>
                    </a:lnTo>
                    <a:lnTo>
                      <a:pt x="12960" y="17280"/>
                    </a:lnTo>
                    <a:lnTo>
                      <a:pt x="12960" y="17280"/>
                    </a:lnTo>
                    <a:lnTo>
                      <a:pt x="12960" y="17280"/>
                    </a:lnTo>
                    <a:lnTo>
                      <a:pt x="12960" y="16416"/>
                    </a:lnTo>
                    <a:lnTo>
                      <a:pt x="12960" y="16416"/>
                    </a:lnTo>
                    <a:lnTo>
                      <a:pt x="12960" y="16416"/>
                    </a:lnTo>
                    <a:lnTo>
                      <a:pt x="12960" y="15552"/>
                    </a:lnTo>
                    <a:lnTo>
                      <a:pt x="12960" y="15552"/>
                    </a:lnTo>
                    <a:lnTo>
                      <a:pt x="12960" y="14688"/>
                    </a:lnTo>
                    <a:lnTo>
                      <a:pt x="12960" y="14688"/>
                    </a:lnTo>
                    <a:lnTo>
                      <a:pt x="12960" y="13824"/>
                    </a:lnTo>
                    <a:lnTo>
                      <a:pt x="12960" y="12960"/>
                    </a:lnTo>
                    <a:lnTo>
                      <a:pt x="12960" y="12960"/>
                    </a:lnTo>
                    <a:lnTo>
                      <a:pt x="12960" y="12096"/>
                    </a:lnTo>
                    <a:lnTo>
                      <a:pt x="15120" y="11232"/>
                    </a:lnTo>
                    <a:lnTo>
                      <a:pt x="15120" y="9504"/>
                    </a:lnTo>
                    <a:lnTo>
                      <a:pt x="15120" y="8640"/>
                    </a:lnTo>
                    <a:lnTo>
                      <a:pt x="17280" y="6912"/>
                    </a:lnTo>
                    <a:lnTo>
                      <a:pt x="19440" y="4320"/>
                    </a:lnTo>
                    <a:lnTo>
                      <a:pt x="21600" y="1728"/>
                    </a:lnTo>
                    <a:lnTo>
                      <a:pt x="10800" y="0"/>
                    </a:lnTo>
                    <a:lnTo>
                      <a:pt x="8640" y="2592"/>
                    </a:lnTo>
                    <a:lnTo>
                      <a:pt x="6480" y="5184"/>
                    </a:lnTo>
                    <a:lnTo>
                      <a:pt x="4320" y="6912"/>
                    </a:lnTo>
                    <a:lnTo>
                      <a:pt x="4320" y="8640"/>
                    </a:lnTo>
                    <a:lnTo>
                      <a:pt x="2160" y="9504"/>
                    </a:lnTo>
                    <a:lnTo>
                      <a:pt x="2160" y="11232"/>
                    </a:lnTo>
                    <a:lnTo>
                      <a:pt x="2160" y="12096"/>
                    </a:lnTo>
                    <a:lnTo>
                      <a:pt x="2160" y="12960"/>
                    </a:lnTo>
                    <a:lnTo>
                      <a:pt x="2160" y="12960"/>
                    </a:lnTo>
                    <a:lnTo>
                      <a:pt x="0" y="13824"/>
                    </a:lnTo>
                    <a:lnTo>
                      <a:pt x="0" y="14688"/>
                    </a:lnTo>
                    <a:lnTo>
                      <a:pt x="0" y="15552"/>
                    </a:lnTo>
                    <a:lnTo>
                      <a:pt x="0" y="15552"/>
                    </a:lnTo>
                    <a:lnTo>
                      <a:pt x="0" y="16416"/>
                    </a:lnTo>
                    <a:lnTo>
                      <a:pt x="0" y="17280"/>
                    </a:lnTo>
                    <a:lnTo>
                      <a:pt x="2160" y="18144"/>
                    </a:lnTo>
                    <a:lnTo>
                      <a:pt x="2160" y="18144"/>
                    </a:lnTo>
                    <a:lnTo>
                      <a:pt x="2160" y="19008"/>
                    </a:lnTo>
                    <a:lnTo>
                      <a:pt x="2160" y="19872"/>
                    </a:lnTo>
                    <a:lnTo>
                      <a:pt x="4320" y="19872"/>
                    </a:lnTo>
                    <a:lnTo>
                      <a:pt x="4320" y="20736"/>
                    </a:lnTo>
                    <a:lnTo>
                      <a:pt x="6480" y="21600"/>
                    </a:lnTo>
                    <a:lnTo>
                      <a:pt x="6480" y="21600"/>
                    </a:lnTo>
                    <a:lnTo>
                      <a:pt x="12960" y="172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36" name="Shape 5736"/>
              <p:cNvSpPr/>
              <p:nvPr/>
            </p:nvSpPr>
            <p:spPr>
              <a:xfrm>
                <a:off x="1190625" y="968375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722" y="0"/>
                    </a:moveTo>
                    <a:lnTo>
                      <a:pt x="19722" y="0"/>
                    </a:lnTo>
                    <a:lnTo>
                      <a:pt x="16904" y="3323"/>
                    </a:lnTo>
                    <a:lnTo>
                      <a:pt x="14087" y="4985"/>
                    </a:lnTo>
                    <a:lnTo>
                      <a:pt x="12209" y="6646"/>
                    </a:lnTo>
                    <a:lnTo>
                      <a:pt x="11270" y="8308"/>
                    </a:lnTo>
                    <a:lnTo>
                      <a:pt x="9391" y="9969"/>
                    </a:lnTo>
                    <a:lnTo>
                      <a:pt x="8452" y="9969"/>
                    </a:lnTo>
                    <a:lnTo>
                      <a:pt x="7513" y="9969"/>
                    </a:lnTo>
                    <a:lnTo>
                      <a:pt x="7513" y="11631"/>
                    </a:lnTo>
                    <a:lnTo>
                      <a:pt x="6574" y="11631"/>
                    </a:lnTo>
                    <a:lnTo>
                      <a:pt x="6574" y="11631"/>
                    </a:lnTo>
                    <a:lnTo>
                      <a:pt x="5635" y="11631"/>
                    </a:lnTo>
                    <a:lnTo>
                      <a:pt x="5635" y="13292"/>
                    </a:lnTo>
                    <a:lnTo>
                      <a:pt x="4696" y="13292"/>
                    </a:lnTo>
                    <a:lnTo>
                      <a:pt x="4696" y="13292"/>
                    </a:lnTo>
                    <a:lnTo>
                      <a:pt x="3757" y="13292"/>
                    </a:lnTo>
                    <a:lnTo>
                      <a:pt x="3757" y="13292"/>
                    </a:lnTo>
                    <a:lnTo>
                      <a:pt x="3757" y="13292"/>
                    </a:lnTo>
                    <a:lnTo>
                      <a:pt x="3757" y="13292"/>
                    </a:lnTo>
                    <a:lnTo>
                      <a:pt x="3757" y="13292"/>
                    </a:lnTo>
                    <a:lnTo>
                      <a:pt x="2817" y="13292"/>
                    </a:lnTo>
                    <a:lnTo>
                      <a:pt x="2817" y="13292"/>
                    </a:lnTo>
                    <a:lnTo>
                      <a:pt x="2817" y="11631"/>
                    </a:lnTo>
                    <a:lnTo>
                      <a:pt x="0" y="19938"/>
                    </a:lnTo>
                    <a:lnTo>
                      <a:pt x="0" y="19938"/>
                    </a:lnTo>
                    <a:lnTo>
                      <a:pt x="939" y="19938"/>
                    </a:lnTo>
                    <a:lnTo>
                      <a:pt x="1878" y="21600"/>
                    </a:lnTo>
                    <a:lnTo>
                      <a:pt x="2817" y="21600"/>
                    </a:lnTo>
                    <a:lnTo>
                      <a:pt x="2817" y="21600"/>
                    </a:lnTo>
                    <a:lnTo>
                      <a:pt x="3757" y="21600"/>
                    </a:lnTo>
                    <a:lnTo>
                      <a:pt x="4696" y="21600"/>
                    </a:lnTo>
                    <a:lnTo>
                      <a:pt x="5635" y="21600"/>
                    </a:lnTo>
                    <a:lnTo>
                      <a:pt x="5635" y="21600"/>
                    </a:lnTo>
                    <a:lnTo>
                      <a:pt x="6574" y="21600"/>
                    </a:lnTo>
                    <a:lnTo>
                      <a:pt x="6574" y="19938"/>
                    </a:lnTo>
                    <a:lnTo>
                      <a:pt x="7513" y="19938"/>
                    </a:lnTo>
                    <a:lnTo>
                      <a:pt x="8452" y="19938"/>
                    </a:lnTo>
                    <a:lnTo>
                      <a:pt x="9391" y="19938"/>
                    </a:lnTo>
                    <a:lnTo>
                      <a:pt x="9391" y="18277"/>
                    </a:lnTo>
                    <a:lnTo>
                      <a:pt x="10330" y="18277"/>
                    </a:lnTo>
                    <a:lnTo>
                      <a:pt x="11270" y="18277"/>
                    </a:lnTo>
                    <a:lnTo>
                      <a:pt x="13148" y="16615"/>
                    </a:lnTo>
                    <a:lnTo>
                      <a:pt x="14087" y="14954"/>
                    </a:lnTo>
                    <a:lnTo>
                      <a:pt x="15965" y="13292"/>
                    </a:lnTo>
                    <a:lnTo>
                      <a:pt x="18783" y="9969"/>
                    </a:lnTo>
                    <a:lnTo>
                      <a:pt x="21600" y="8308"/>
                    </a:lnTo>
                    <a:lnTo>
                      <a:pt x="21600" y="8308"/>
                    </a:lnTo>
                    <a:lnTo>
                      <a:pt x="197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37" name="Shape 5737"/>
              <p:cNvSpPr/>
              <p:nvPr/>
            </p:nvSpPr>
            <p:spPr>
              <a:xfrm>
                <a:off x="1223962" y="963612"/>
                <a:ext cx="26988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8100"/>
                    </a:moveTo>
                    <a:lnTo>
                      <a:pt x="21600" y="8100"/>
                    </a:lnTo>
                    <a:lnTo>
                      <a:pt x="20329" y="8100"/>
                    </a:lnTo>
                    <a:lnTo>
                      <a:pt x="19059" y="5400"/>
                    </a:lnTo>
                    <a:lnTo>
                      <a:pt x="17788" y="5400"/>
                    </a:lnTo>
                    <a:lnTo>
                      <a:pt x="16518" y="2700"/>
                    </a:lnTo>
                    <a:lnTo>
                      <a:pt x="15247" y="2700"/>
                    </a:lnTo>
                    <a:lnTo>
                      <a:pt x="15247" y="2700"/>
                    </a:lnTo>
                    <a:lnTo>
                      <a:pt x="15247" y="2700"/>
                    </a:lnTo>
                    <a:lnTo>
                      <a:pt x="13976" y="2700"/>
                    </a:lnTo>
                    <a:lnTo>
                      <a:pt x="12706" y="0"/>
                    </a:lnTo>
                    <a:lnTo>
                      <a:pt x="12706" y="0"/>
                    </a:lnTo>
                    <a:lnTo>
                      <a:pt x="11435" y="0"/>
                    </a:lnTo>
                    <a:lnTo>
                      <a:pt x="11435" y="0"/>
                    </a:lnTo>
                    <a:lnTo>
                      <a:pt x="10165" y="0"/>
                    </a:lnTo>
                    <a:lnTo>
                      <a:pt x="8894" y="0"/>
                    </a:lnTo>
                    <a:lnTo>
                      <a:pt x="8894" y="0"/>
                    </a:lnTo>
                    <a:lnTo>
                      <a:pt x="7624" y="2700"/>
                    </a:lnTo>
                    <a:lnTo>
                      <a:pt x="7624" y="2700"/>
                    </a:lnTo>
                    <a:lnTo>
                      <a:pt x="6353" y="2700"/>
                    </a:lnTo>
                    <a:lnTo>
                      <a:pt x="5082" y="2700"/>
                    </a:lnTo>
                    <a:lnTo>
                      <a:pt x="3812" y="5400"/>
                    </a:lnTo>
                    <a:lnTo>
                      <a:pt x="3812" y="5400"/>
                    </a:lnTo>
                    <a:lnTo>
                      <a:pt x="2541" y="5400"/>
                    </a:lnTo>
                    <a:lnTo>
                      <a:pt x="1271" y="8100"/>
                    </a:lnTo>
                    <a:lnTo>
                      <a:pt x="0" y="8100"/>
                    </a:lnTo>
                    <a:lnTo>
                      <a:pt x="2541" y="21600"/>
                    </a:lnTo>
                    <a:lnTo>
                      <a:pt x="3812" y="18900"/>
                    </a:lnTo>
                    <a:lnTo>
                      <a:pt x="5082" y="18900"/>
                    </a:lnTo>
                    <a:lnTo>
                      <a:pt x="5082" y="18900"/>
                    </a:lnTo>
                    <a:lnTo>
                      <a:pt x="6353" y="16200"/>
                    </a:lnTo>
                    <a:lnTo>
                      <a:pt x="7624" y="16200"/>
                    </a:lnTo>
                    <a:lnTo>
                      <a:pt x="7624" y="16200"/>
                    </a:lnTo>
                    <a:lnTo>
                      <a:pt x="8894" y="16200"/>
                    </a:lnTo>
                    <a:lnTo>
                      <a:pt x="8894" y="16200"/>
                    </a:lnTo>
                    <a:lnTo>
                      <a:pt x="10165" y="16200"/>
                    </a:lnTo>
                    <a:lnTo>
                      <a:pt x="10165" y="16200"/>
                    </a:lnTo>
                    <a:lnTo>
                      <a:pt x="11435" y="16200"/>
                    </a:lnTo>
                    <a:lnTo>
                      <a:pt x="11435" y="16200"/>
                    </a:lnTo>
                    <a:lnTo>
                      <a:pt x="11435" y="16200"/>
                    </a:lnTo>
                    <a:lnTo>
                      <a:pt x="11435" y="16200"/>
                    </a:lnTo>
                    <a:lnTo>
                      <a:pt x="12706" y="16200"/>
                    </a:lnTo>
                    <a:lnTo>
                      <a:pt x="12706" y="16200"/>
                    </a:lnTo>
                    <a:lnTo>
                      <a:pt x="12706" y="16200"/>
                    </a:lnTo>
                    <a:lnTo>
                      <a:pt x="12706" y="16200"/>
                    </a:lnTo>
                    <a:lnTo>
                      <a:pt x="12706" y="16200"/>
                    </a:lnTo>
                    <a:lnTo>
                      <a:pt x="13976" y="16200"/>
                    </a:lnTo>
                    <a:lnTo>
                      <a:pt x="13976" y="16200"/>
                    </a:lnTo>
                    <a:lnTo>
                      <a:pt x="15247" y="18900"/>
                    </a:lnTo>
                    <a:lnTo>
                      <a:pt x="15247" y="18900"/>
                    </a:lnTo>
                    <a:lnTo>
                      <a:pt x="16518" y="21600"/>
                    </a:lnTo>
                    <a:lnTo>
                      <a:pt x="16518" y="21600"/>
                    </a:lnTo>
                    <a:lnTo>
                      <a:pt x="21600" y="81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38" name="Shape 5738"/>
              <p:cNvSpPr/>
              <p:nvPr/>
            </p:nvSpPr>
            <p:spPr>
              <a:xfrm>
                <a:off x="1244600" y="968375"/>
                <a:ext cx="14288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19059"/>
                    </a:lnTo>
                    <a:lnTo>
                      <a:pt x="19200" y="16518"/>
                    </a:lnTo>
                    <a:lnTo>
                      <a:pt x="19200" y="15247"/>
                    </a:lnTo>
                    <a:lnTo>
                      <a:pt x="19200" y="13976"/>
                    </a:lnTo>
                    <a:lnTo>
                      <a:pt x="19200" y="12706"/>
                    </a:lnTo>
                    <a:lnTo>
                      <a:pt x="19200" y="10165"/>
                    </a:lnTo>
                    <a:lnTo>
                      <a:pt x="16800" y="8894"/>
                    </a:lnTo>
                    <a:lnTo>
                      <a:pt x="16800" y="7624"/>
                    </a:lnTo>
                    <a:lnTo>
                      <a:pt x="16800" y="6353"/>
                    </a:lnTo>
                    <a:lnTo>
                      <a:pt x="14400" y="5082"/>
                    </a:lnTo>
                    <a:lnTo>
                      <a:pt x="14400" y="5082"/>
                    </a:lnTo>
                    <a:lnTo>
                      <a:pt x="14400" y="3812"/>
                    </a:lnTo>
                    <a:lnTo>
                      <a:pt x="12000" y="3812"/>
                    </a:lnTo>
                    <a:lnTo>
                      <a:pt x="12000" y="2541"/>
                    </a:lnTo>
                    <a:lnTo>
                      <a:pt x="12000" y="2541"/>
                    </a:lnTo>
                    <a:lnTo>
                      <a:pt x="9600" y="1271"/>
                    </a:lnTo>
                    <a:lnTo>
                      <a:pt x="9600" y="1271"/>
                    </a:lnTo>
                    <a:lnTo>
                      <a:pt x="9600" y="0"/>
                    </a:lnTo>
                    <a:lnTo>
                      <a:pt x="0" y="6353"/>
                    </a:lnTo>
                    <a:lnTo>
                      <a:pt x="0" y="6353"/>
                    </a:lnTo>
                    <a:lnTo>
                      <a:pt x="0" y="6353"/>
                    </a:lnTo>
                    <a:lnTo>
                      <a:pt x="0" y="6353"/>
                    </a:lnTo>
                    <a:lnTo>
                      <a:pt x="2400" y="6353"/>
                    </a:lnTo>
                    <a:lnTo>
                      <a:pt x="2400" y="6353"/>
                    </a:lnTo>
                    <a:lnTo>
                      <a:pt x="2400" y="7624"/>
                    </a:lnTo>
                    <a:lnTo>
                      <a:pt x="2400" y="7624"/>
                    </a:lnTo>
                    <a:lnTo>
                      <a:pt x="2400" y="7624"/>
                    </a:lnTo>
                    <a:lnTo>
                      <a:pt x="4800" y="8894"/>
                    </a:lnTo>
                    <a:lnTo>
                      <a:pt x="4800" y="10165"/>
                    </a:lnTo>
                    <a:lnTo>
                      <a:pt x="4800" y="11435"/>
                    </a:lnTo>
                    <a:lnTo>
                      <a:pt x="4800" y="12706"/>
                    </a:lnTo>
                    <a:lnTo>
                      <a:pt x="4800" y="13976"/>
                    </a:lnTo>
                    <a:lnTo>
                      <a:pt x="7200" y="15247"/>
                    </a:lnTo>
                    <a:lnTo>
                      <a:pt x="7200" y="16518"/>
                    </a:lnTo>
                    <a:lnTo>
                      <a:pt x="7200" y="17788"/>
                    </a:lnTo>
                    <a:lnTo>
                      <a:pt x="9600" y="20329"/>
                    </a:lnTo>
                    <a:lnTo>
                      <a:pt x="9600" y="21600"/>
                    </a:lnTo>
                    <a:lnTo>
                      <a:pt x="9600" y="2160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39" name="Shape 5739"/>
              <p:cNvSpPr/>
              <p:nvPr/>
            </p:nvSpPr>
            <p:spPr>
              <a:xfrm>
                <a:off x="1250950" y="995362"/>
                <a:ext cx="19050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429"/>
                    </a:moveTo>
                    <a:lnTo>
                      <a:pt x="21600" y="15429"/>
                    </a:lnTo>
                    <a:lnTo>
                      <a:pt x="19800" y="12343"/>
                    </a:lnTo>
                    <a:lnTo>
                      <a:pt x="16200" y="9257"/>
                    </a:lnTo>
                    <a:lnTo>
                      <a:pt x="14400" y="9257"/>
                    </a:lnTo>
                    <a:lnTo>
                      <a:pt x="14400" y="7714"/>
                    </a:lnTo>
                    <a:lnTo>
                      <a:pt x="12600" y="6171"/>
                    </a:lnTo>
                    <a:lnTo>
                      <a:pt x="12600" y="6171"/>
                    </a:lnTo>
                    <a:lnTo>
                      <a:pt x="10800" y="4629"/>
                    </a:lnTo>
                    <a:lnTo>
                      <a:pt x="10800" y="4629"/>
                    </a:lnTo>
                    <a:lnTo>
                      <a:pt x="10800" y="3086"/>
                    </a:lnTo>
                    <a:lnTo>
                      <a:pt x="10800" y="1543"/>
                    </a:lnTo>
                    <a:lnTo>
                      <a:pt x="9000" y="1543"/>
                    </a:lnTo>
                    <a:lnTo>
                      <a:pt x="9000" y="1543"/>
                    </a:lnTo>
                    <a:lnTo>
                      <a:pt x="9000" y="0"/>
                    </a:lnTo>
                    <a:lnTo>
                      <a:pt x="9000" y="0"/>
                    </a:lnTo>
                    <a:lnTo>
                      <a:pt x="0" y="0"/>
                    </a:lnTo>
                    <a:lnTo>
                      <a:pt x="0" y="1543"/>
                    </a:lnTo>
                    <a:lnTo>
                      <a:pt x="0" y="3086"/>
                    </a:lnTo>
                    <a:lnTo>
                      <a:pt x="0" y="4629"/>
                    </a:lnTo>
                    <a:lnTo>
                      <a:pt x="1800" y="6171"/>
                    </a:lnTo>
                    <a:lnTo>
                      <a:pt x="1800" y="6171"/>
                    </a:lnTo>
                    <a:lnTo>
                      <a:pt x="1800" y="7714"/>
                    </a:lnTo>
                    <a:lnTo>
                      <a:pt x="3600" y="9257"/>
                    </a:lnTo>
                    <a:lnTo>
                      <a:pt x="5400" y="10800"/>
                    </a:lnTo>
                    <a:lnTo>
                      <a:pt x="5400" y="12343"/>
                    </a:lnTo>
                    <a:lnTo>
                      <a:pt x="7200" y="12343"/>
                    </a:lnTo>
                    <a:lnTo>
                      <a:pt x="7200" y="13886"/>
                    </a:lnTo>
                    <a:lnTo>
                      <a:pt x="9000" y="15429"/>
                    </a:lnTo>
                    <a:lnTo>
                      <a:pt x="12600" y="18514"/>
                    </a:lnTo>
                    <a:lnTo>
                      <a:pt x="16200" y="21600"/>
                    </a:lnTo>
                    <a:lnTo>
                      <a:pt x="16200" y="21600"/>
                    </a:lnTo>
                    <a:lnTo>
                      <a:pt x="21600" y="154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40" name="Shape 5740"/>
              <p:cNvSpPr/>
              <p:nvPr/>
            </p:nvSpPr>
            <p:spPr>
              <a:xfrm>
                <a:off x="1265237" y="1011237"/>
                <a:ext cx="47626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673"/>
                    </a:moveTo>
                    <a:lnTo>
                      <a:pt x="20880" y="16691"/>
                    </a:lnTo>
                    <a:lnTo>
                      <a:pt x="20160" y="16691"/>
                    </a:lnTo>
                    <a:lnTo>
                      <a:pt x="19440" y="15709"/>
                    </a:lnTo>
                    <a:lnTo>
                      <a:pt x="18000" y="14727"/>
                    </a:lnTo>
                    <a:lnTo>
                      <a:pt x="16560" y="13745"/>
                    </a:lnTo>
                    <a:lnTo>
                      <a:pt x="15120" y="12764"/>
                    </a:lnTo>
                    <a:lnTo>
                      <a:pt x="13680" y="10800"/>
                    </a:lnTo>
                    <a:lnTo>
                      <a:pt x="12240" y="9818"/>
                    </a:lnTo>
                    <a:lnTo>
                      <a:pt x="10800" y="7855"/>
                    </a:lnTo>
                    <a:lnTo>
                      <a:pt x="9360" y="6873"/>
                    </a:lnTo>
                    <a:lnTo>
                      <a:pt x="7920" y="5891"/>
                    </a:lnTo>
                    <a:lnTo>
                      <a:pt x="6480" y="4909"/>
                    </a:lnTo>
                    <a:lnTo>
                      <a:pt x="5040" y="2945"/>
                    </a:lnTo>
                    <a:lnTo>
                      <a:pt x="4320" y="1964"/>
                    </a:lnTo>
                    <a:lnTo>
                      <a:pt x="3600" y="982"/>
                    </a:lnTo>
                    <a:lnTo>
                      <a:pt x="2880" y="982"/>
                    </a:lnTo>
                    <a:lnTo>
                      <a:pt x="2880" y="0"/>
                    </a:lnTo>
                    <a:lnTo>
                      <a:pt x="2160" y="0"/>
                    </a:lnTo>
                    <a:lnTo>
                      <a:pt x="0" y="3927"/>
                    </a:lnTo>
                    <a:lnTo>
                      <a:pt x="0" y="3927"/>
                    </a:lnTo>
                    <a:lnTo>
                      <a:pt x="720" y="4909"/>
                    </a:lnTo>
                    <a:lnTo>
                      <a:pt x="720" y="5891"/>
                    </a:lnTo>
                    <a:lnTo>
                      <a:pt x="1440" y="5891"/>
                    </a:lnTo>
                    <a:lnTo>
                      <a:pt x="2880" y="7855"/>
                    </a:lnTo>
                    <a:lnTo>
                      <a:pt x="4320" y="8836"/>
                    </a:lnTo>
                    <a:lnTo>
                      <a:pt x="5760" y="9818"/>
                    </a:lnTo>
                    <a:lnTo>
                      <a:pt x="7200" y="11782"/>
                    </a:lnTo>
                    <a:lnTo>
                      <a:pt x="8640" y="12764"/>
                    </a:lnTo>
                    <a:lnTo>
                      <a:pt x="10080" y="13745"/>
                    </a:lnTo>
                    <a:lnTo>
                      <a:pt x="11520" y="15709"/>
                    </a:lnTo>
                    <a:lnTo>
                      <a:pt x="12960" y="16691"/>
                    </a:lnTo>
                    <a:lnTo>
                      <a:pt x="15120" y="17673"/>
                    </a:lnTo>
                    <a:lnTo>
                      <a:pt x="15840" y="18655"/>
                    </a:lnTo>
                    <a:lnTo>
                      <a:pt x="17280" y="19636"/>
                    </a:lnTo>
                    <a:lnTo>
                      <a:pt x="18000" y="20618"/>
                    </a:lnTo>
                    <a:lnTo>
                      <a:pt x="18720" y="21600"/>
                    </a:lnTo>
                    <a:lnTo>
                      <a:pt x="19440" y="21600"/>
                    </a:lnTo>
                    <a:lnTo>
                      <a:pt x="21600" y="1767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41" name="Shape 5741"/>
              <p:cNvSpPr/>
              <p:nvPr/>
            </p:nvSpPr>
            <p:spPr>
              <a:xfrm>
                <a:off x="1255712" y="989012"/>
                <a:ext cx="88901" cy="793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10414" y="0"/>
                    </a:lnTo>
                    <a:lnTo>
                      <a:pt x="10414" y="0"/>
                    </a:lnTo>
                    <a:lnTo>
                      <a:pt x="10414" y="0"/>
                    </a:lnTo>
                    <a:lnTo>
                      <a:pt x="10414" y="0"/>
                    </a:lnTo>
                    <a:lnTo>
                      <a:pt x="10414" y="432"/>
                    </a:lnTo>
                    <a:lnTo>
                      <a:pt x="10414" y="432"/>
                    </a:lnTo>
                    <a:lnTo>
                      <a:pt x="10414" y="432"/>
                    </a:lnTo>
                    <a:lnTo>
                      <a:pt x="10414" y="432"/>
                    </a:lnTo>
                    <a:lnTo>
                      <a:pt x="10414" y="432"/>
                    </a:lnTo>
                    <a:lnTo>
                      <a:pt x="10414" y="432"/>
                    </a:lnTo>
                    <a:lnTo>
                      <a:pt x="10414" y="864"/>
                    </a:lnTo>
                    <a:lnTo>
                      <a:pt x="10414" y="864"/>
                    </a:lnTo>
                    <a:lnTo>
                      <a:pt x="10414" y="864"/>
                    </a:lnTo>
                    <a:lnTo>
                      <a:pt x="10414" y="864"/>
                    </a:lnTo>
                    <a:lnTo>
                      <a:pt x="10414" y="864"/>
                    </a:lnTo>
                    <a:lnTo>
                      <a:pt x="10414" y="864"/>
                    </a:lnTo>
                    <a:lnTo>
                      <a:pt x="10414" y="1296"/>
                    </a:lnTo>
                    <a:lnTo>
                      <a:pt x="10414" y="1296"/>
                    </a:lnTo>
                    <a:lnTo>
                      <a:pt x="10414" y="1296"/>
                    </a:lnTo>
                    <a:lnTo>
                      <a:pt x="10029" y="1296"/>
                    </a:lnTo>
                    <a:lnTo>
                      <a:pt x="10029" y="1728"/>
                    </a:lnTo>
                    <a:lnTo>
                      <a:pt x="10029" y="1728"/>
                    </a:lnTo>
                    <a:lnTo>
                      <a:pt x="10029" y="1728"/>
                    </a:lnTo>
                    <a:lnTo>
                      <a:pt x="10029" y="1728"/>
                    </a:lnTo>
                    <a:lnTo>
                      <a:pt x="10029" y="1728"/>
                    </a:lnTo>
                    <a:lnTo>
                      <a:pt x="10029" y="1728"/>
                    </a:lnTo>
                    <a:lnTo>
                      <a:pt x="10029" y="2160"/>
                    </a:lnTo>
                    <a:lnTo>
                      <a:pt x="10029" y="2160"/>
                    </a:lnTo>
                    <a:lnTo>
                      <a:pt x="10029" y="2160"/>
                    </a:lnTo>
                    <a:lnTo>
                      <a:pt x="10029" y="2160"/>
                    </a:lnTo>
                    <a:lnTo>
                      <a:pt x="10029" y="2160"/>
                    </a:lnTo>
                    <a:lnTo>
                      <a:pt x="10029" y="2160"/>
                    </a:lnTo>
                    <a:lnTo>
                      <a:pt x="10029" y="2592"/>
                    </a:lnTo>
                    <a:lnTo>
                      <a:pt x="10029" y="2592"/>
                    </a:lnTo>
                    <a:lnTo>
                      <a:pt x="10029" y="2592"/>
                    </a:lnTo>
                    <a:lnTo>
                      <a:pt x="10029" y="2592"/>
                    </a:lnTo>
                    <a:lnTo>
                      <a:pt x="9643" y="3024"/>
                    </a:lnTo>
                    <a:lnTo>
                      <a:pt x="9643" y="3024"/>
                    </a:lnTo>
                    <a:lnTo>
                      <a:pt x="9643" y="3024"/>
                    </a:lnTo>
                    <a:lnTo>
                      <a:pt x="9643" y="3024"/>
                    </a:lnTo>
                    <a:lnTo>
                      <a:pt x="9643" y="3024"/>
                    </a:lnTo>
                    <a:lnTo>
                      <a:pt x="9643" y="3024"/>
                    </a:lnTo>
                    <a:lnTo>
                      <a:pt x="9643" y="3456"/>
                    </a:lnTo>
                    <a:lnTo>
                      <a:pt x="9643" y="3456"/>
                    </a:lnTo>
                    <a:lnTo>
                      <a:pt x="9643" y="3456"/>
                    </a:lnTo>
                    <a:lnTo>
                      <a:pt x="9643" y="3456"/>
                    </a:lnTo>
                    <a:lnTo>
                      <a:pt x="9643" y="3456"/>
                    </a:lnTo>
                    <a:lnTo>
                      <a:pt x="9643" y="3456"/>
                    </a:lnTo>
                    <a:lnTo>
                      <a:pt x="9643" y="3888"/>
                    </a:lnTo>
                    <a:lnTo>
                      <a:pt x="9643" y="3888"/>
                    </a:lnTo>
                    <a:lnTo>
                      <a:pt x="9643" y="3888"/>
                    </a:lnTo>
                    <a:lnTo>
                      <a:pt x="9643" y="3888"/>
                    </a:lnTo>
                    <a:lnTo>
                      <a:pt x="9643" y="3888"/>
                    </a:lnTo>
                    <a:lnTo>
                      <a:pt x="9643" y="4320"/>
                    </a:lnTo>
                    <a:lnTo>
                      <a:pt x="9257" y="4320"/>
                    </a:lnTo>
                    <a:lnTo>
                      <a:pt x="9257" y="4320"/>
                    </a:lnTo>
                    <a:lnTo>
                      <a:pt x="9257" y="4320"/>
                    </a:lnTo>
                    <a:lnTo>
                      <a:pt x="9257" y="4320"/>
                    </a:lnTo>
                    <a:lnTo>
                      <a:pt x="9257" y="4320"/>
                    </a:lnTo>
                    <a:lnTo>
                      <a:pt x="9257" y="4752"/>
                    </a:lnTo>
                    <a:lnTo>
                      <a:pt x="9257" y="4752"/>
                    </a:lnTo>
                    <a:lnTo>
                      <a:pt x="9257" y="4752"/>
                    </a:lnTo>
                    <a:lnTo>
                      <a:pt x="9257" y="4752"/>
                    </a:lnTo>
                    <a:lnTo>
                      <a:pt x="9257" y="4752"/>
                    </a:lnTo>
                    <a:lnTo>
                      <a:pt x="9257" y="4752"/>
                    </a:lnTo>
                    <a:lnTo>
                      <a:pt x="9257" y="4752"/>
                    </a:lnTo>
                    <a:lnTo>
                      <a:pt x="9257" y="5184"/>
                    </a:lnTo>
                    <a:lnTo>
                      <a:pt x="9257" y="5184"/>
                    </a:lnTo>
                    <a:lnTo>
                      <a:pt x="9257" y="5184"/>
                    </a:lnTo>
                    <a:lnTo>
                      <a:pt x="8871" y="5184"/>
                    </a:lnTo>
                    <a:lnTo>
                      <a:pt x="8871" y="5184"/>
                    </a:lnTo>
                    <a:lnTo>
                      <a:pt x="8871" y="5616"/>
                    </a:lnTo>
                    <a:lnTo>
                      <a:pt x="8871" y="5616"/>
                    </a:lnTo>
                    <a:lnTo>
                      <a:pt x="8871" y="5616"/>
                    </a:lnTo>
                    <a:lnTo>
                      <a:pt x="8871" y="5616"/>
                    </a:lnTo>
                    <a:lnTo>
                      <a:pt x="8871" y="5616"/>
                    </a:lnTo>
                    <a:lnTo>
                      <a:pt x="8871" y="5616"/>
                    </a:lnTo>
                    <a:lnTo>
                      <a:pt x="8871" y="6048"/>
                    </a:lnTo>
                    <a:lnTo>
                      <a:pt x="8871" y="6048"/>
                    </a:lnTo>
                    <a:lnTo>
                      <a:pt x="8871" y="6048"/>
                    </a:lnTo>
                    <a:lnTo>
                      <a:pt x="8486" y="6048"/>
                    </a:lnTo>
                    <a:lnTo>
                      <a:pt x="8486" y="6048"/>
                    </a:lnTo>
                    <a:lnTo>
                      <a:pt x="8486" y="6048"/>
                    </a:lnTo>
                    <a:lnTo>
                      <a:pt x="8486" y="6048"/>
                    </a:lnTo>
                    <a:lnTo>
                      <a:pt x="8486" y="6480"/>
                    </a:lnTo>
                    <a:lnTo>
                      <a:pt x="8486" y="6480"/>
                    </a:lnTo>
                    <a:lnTo>
                      <a:pt x="8486" y="6480"/>
                    </a:lnTo>
                    <a:lnTo>
                      <a:pt x="8486" y="6480"/>
                    </a:lnTo>
                    <a:lnTo>
                      <a:pt x="8486" y="6480"/>
                    </a:lnTo>
                    <a:lnTo>
                      <a:pt x="8486" y="6912"/>
                    </a:lnTo>
                    <a:lnTo>
                      <a:pt x="8486" y="6912"/>
                    </a:lnTo>
                    <a:lnTo>
                      <a:pt x="8486" y="6912"/>
                    </a:lnTo>
                    <a:lnTo>
                      <a:pt x="8486" y="6912"/>
                    </a:lnTo>
                    <a:lnTo>
                      <a:pt x="8100" y="6912"/>
                    </a:lnTo>
                    <a:lnTo>
                      <a:pt x="8100" y="6912"/>
                    </a:lnTo>
                    <a:lnTo>
                      <a:pt x="8100" y="6912"/>
                    </a:lnTo>
                    <a:lnTo>
                      <a:pt x="8100" y="7344"/>
                    </a:lnTo>
                    <a:lnTo>
                      <a:pt x="8100" y="7344"/>
                    </a:lnTo>
                    <a:lnTo>
                      <a:pt x="8100" y="7344"/>
                    </a:lnTo>
                    <a:lnTo>
                      <a:pt x="8100" y="7344"/>
                    </a:lnTo>
                    <a:lnTo>
                      <a:pt x="8100" y="7344"/>
                    </a:lnTo>
                    <a:lnTo>
                      <a:pt x="8100" y="7344"/>
                    </a:lnTo>
                    <a:lnTo>
                      <a:pt x="8100" y="7344"/>
                    </a:lnTo>
                    <a:lnTo>
                      <a:pt x="8100" y="7776"/>
                    </a:lnTo>
                    <a:lnTo>
                      <a:pt x="8100" y="7776"/>
                    </a:lnTo>
                    <a:lnTo>
                      <a:pt x="7714" y="7776"/>
                    </a:lnTo>
                    <a:lnTo>
                      <a:pt x="7714" y="7776"/>
                    </a:lnTo>
                    <a:lnTo>
                      <a:pt x="7714" y="7776"/>
                    </a:lnTo>
                    <a:lnTo>
                      <a:pt x="7714" y="8208"/>
                    </a:lnTo>
                    <a:lnTo>
                      <a:pt x="7714" y="8208"/>
                    </a:lnTo>
                    <a:lnTo>
                      <a:pt x="7714" y="8208"/>
                    </a:lnTo>
                    <a:lnTo>
                      <a:pt x="7714" y="8208"/>
                    </a:lnTo>
                    <a:lnTo>
                      <a:pt x="7714" y="8208"/>
                    </a:lnTo>
                    <a:lnTo>
                      <a:pt x="7329" y="8208"/>
                    </a:lnTo>
                    <a:lnTo>
                      <a:pt x="7329" y="8208"/>
                    </a:lnTo>
                    <a:lnTo>
                      <a:pt x="7329" y="8208"/>
                    </a:lnTo>
                    <a:lnTo>
                      <a:pt x="7329" y="8640"/>
                    </a:lnTo>
                    <a:lnTo>
                      <a:pt x="7329" y="8640"/>
                    </a:lnTo>
                    <a:lnTo>
                      <a:pt x="7329" y="8640"/>
                    </a:lnTo>
                    <a:lnTo>
                      <a:pt x="7329" y="8640"/>
                    </a:lnTo>
                    <a:lnTo>
                      <a:pt x="7329" y="8640"/>
                    </a:lnTo>
                    <a:lnTo>
                      <a:pt x="7329" y="9072"/>
                    </a:lnTo>
                    <a:lnTo>
                      <a:pt x="7329" y="9072"/>
                    </a:lnTo>
                    <a:lnTo>
                      <a:pt x="7329" y="9072"/>
                    </a:lnTo>
                    <a:lnTo>
                      <a:pt x="6943" y="9072"/>
                    </a:lnTo>
                    <a:lnTo>
                      <a:pt x="6943" y="9072"/>
                    </a:lnTo>
                    <a:lnTo>
                      <a:pt x="6943" y="9072"/>
                    </a:lnTo>
                    <a:lnTo>
                      <a:pt x="6943" y="9072"/>
                    </a:lnTo>
                    <a:lnTo>
                      <a:pt x="6943" y="9072"/>
                    </a:lnTo>
                    <a:lnTo>
                      <a:pt x="6943" y="9504"/>
                    </a:lnTo>
                    <a:lnTo>
                      <a:pt x="6943" y="9504"/>
                    </a:lnTo>
                    <a:lnTo>
                      <a:pt x="6943" y="9504"/>
                    </a:lnTo>
                    <a:lnTo>
                      <a:pt x="6943" y="9504"/>
                    </a:lnTo>
                    <a:lnTo>
                      <a:pt x="6943" y="9504"/>
                    </a:lnTo>
                    <a:lnTo>
                      <a:pt x="6557" y="9504"/>
                    </a:lnTo>
                    <a:lnTo>
                      <a:pt x="6557" y="9504"/>
                    </a:lnTo>
                    <a:lnTo>
                      <a:pt x="6557" y="9936"/>
                    </a:lnTo>
                    <a:lnTo>
                      <a:pt x="6557" y="9936"/>
                    </a:lnTo>
                    <a:lnTo>
                      <a:pt x="6557" y="9936"/>
                    </a:lnTo>
                    <a:lnTo>
                      <a:pt x="6557" y="9936"/>
                    </a:lnTo>
                    <a:lnTo>
                      <a:pt x="6557" y="9936"/>
                    </a:lnTo>
                    <a:lnTo>
                      <a:pt x="6171" y="9936"/>
                    </a:lnTo>
                    <a:lnTo>
                      <a:pt x="6171" y="9936"/>
                    </a:lnTo>
                    <a:lnTo>
                      <a:pt x="6171" y="10368"/>
                    </a:lnTo>
                    <a:lnTo>
                      <a:pt x="6171" y="10368"/>
                    </a:lnTo>
                    <a:lnTo>
                      <a:pt x="6171" y="10368"/>
                    </a:lnTo>
                    <a:lnTo>
                      <a:pt x="6171" y="10368"/>
                    </a:lnTo>
                    <a:lnTo>
                      <a:pt x="6171" y="10368"/>
                    </a:lnTo>
                    <a:lnTo>
                      <a:pt x="6171" y="10368"/>
                    </a:lnTo>
                    <a:lnTo>
                      <a:pt x="6171" y="10368"/>
                    </a:lnTo>
                    <a:lnTo>
                      <a:pt x="6171" y="10368"/>
                    </a:lnTo>
                    <a:lnTo>
                      <a:pt x="5786" y="10800"/>
                    </a:lnTo>
                    <a:lnTo>
                      <a:pt x="5786" y="10800"/>
                    </a:lnTo>
                    <a:lnTo>
                      <a:pt x="5786" y="10800"/>
                    </a:lnTo>
                    <a:lnTo>
                      <a:pt x="5786" y="10800"/>
                    </a:lnTo>
                    <a:lnTo>
                      <a:pt x="5786" y="10800"/>
                    </a:lnTo>
                    <a:lnTo>
                      <a:pt x="5786" y="10800"/>
                    </a:lnTo>
                    <a:lnTo>
                      <a:pt x="5786" y="10800"/>
                    </a:lnTo>
                    <a:lnTo>
                      <a:pt x="5786" y="10800"/>
                    </a:lnTo>
                    <a:lnTo>
                      <a:pt x="5400" y="11232"/>
                    </a:lnTo>
                    <a:lnTo>
                      <a:pt x="5400" y="11232"/>
                    </a:lnTo>
                    <a:lnTo>
                      <a:pt x="5400" y="11232"/>
                    </a:lnTo>
                    <a:lnTo>
                      <a:pt x="5400" y="11232"/>
                    </a:lnTo>
                    <a:lnTo>
                      <a:pt x="5400" y="11232"/>
                    </a:lnTo>
                    <a:lnTo>
                      <a:pt x="5400" y="11232"/>
                    </a:lnTo>
                    <a:lnTo>
                      <a:pt x="5400" y="11664"/>
                    </a:lnTo>
                    <a:lnTo>
                      <a:pt x="5014" y="11664"/>
                    </a:lnTo>
                    <a:lnTo>
                      <a:pt x="5014" y="11664"/>
                    </a:lnTo>
                    <a:lnTo>
                      <a:pt x="5014" y="11664"/>
                    </a:lnTo>
                    <a:lnTo>
                      <a:pt x="5014" y="11664"/>
                    </a:lnTo>
                    <a:lnTo>
                      <a:pt x="5014" y="11664"/>
                    </a:lnTo>
                    <a:lnTo>
                      <a:pt x="5014" y="11664"/>
                    </a:lnTo>
                    <a:lnTo>
                      <a:pt x="5014" y="11664"/>
                    </a:lnTo>
                    <a:lnTo>
                      <a:pt x="5014" y="11664"/>
                    </a:lnTo>
                    <a:lnTo>
                      <a:pt x="4629" y="12096"/>
                    </a:lnTo>
                    <a:lnTo>
                      <a:pt x="4629" y="12096"/>
                    </a:lnTo>
                    <a:lnTo>
                      <a:pt x="4629" y="12096"/>
                    </a:lnTo>
                    <a:lnTo>
                      <a:pt x="4629" y="12096"/>
                    </a:lnTo>
                    <a:lnTo>
                      <a:pt x="4629" y="12096"/>
                    </a:lnTo>
                    <a:lnTo>
                      <a:pt x="4629" y="12096"/>
                    </a:lnTo>
                    <a:lnTo>
                      <a:pt x="4629" y="12096"/>
                    </a:lnTo>
                    <a:lnTo>
                      <a:pt x="4629" y="12096"/>
                    </a:lnTo>
                    <a:lnTo>
                      <a:pt x="4243" y="12096"/>
                    </a:lnTo>
                    <a:lnTo>
                      <a:pt x="4243" y="12528"/>
                    </a:lnTo>
                    <a:lnTo>
                      <a:pt x="4243" y="12528"/>
                    </a:lnTo>
                    <a:lnTo>
                      <a:pt x="4243" y="12528"/>
                    </a:lnTo>
                    <a:lnTo>
                      <a:pt x="4243" y="12528"/>
                    </a:lnTo>
                    <a:lnTo>
                      <a:pt x="4243" y="12528"/>
                    </a:lnTo>
                    <a:lnTo>
                      <a:pt x="3857" y="12528"/>
                    </a:lnTo>
                    <a:lnTo>
                      <a:pt x="3857" y="12528"/>
                    </a:lnTo>
                    <a:lnTo>
                      <a:pt x="3857" y="12960"/>
                    </a:lnTo>
                    <a:lnTo>
                      <a:pt x="3857" y="12960"/>
                    </a:lnTo>
                    <a:lnTo>
                      <a:pt x="3857" y="12960"/>
                    </a:lnTo>
                    <a:lnTo>
                      <a:pt x="3857" y="12960"/>
                    </a:lnTo>
                    <a:lnTo>
                      <a:pt x="3857" y="12960"/>
                    </a:lnTo>
                    <a:lnTo>
                      <a:pt x="3857" y="12960"/>
                    </a:lnTo>
                    <a:lnTo>
                      <a:pt x="3471" y="12960"/>
                    </a:lnTo>
                    <a:lnTo>
                      <a:pt x="3471" y="12960"/>
                    </a:lnTo>
                    <a:lnTo>
                      <a:pt x="3471" y="12960"/>
                    </a:lnTo>
                    <a:lnTo>
                      <a:pt x="3471" y="13392"/>
                    </a:lnTo>
                    <a:lnTo>
                      <a:pt x="3471" y="13392"/>
                    </a:lnTo>
                    <a:lnTo>
                      <a:pt x="3471" y="13392"/>
                    </a:lnTo>
                    <a:lnTo>
                      <a:pt x="3471" y="13392"/>
                    </a:lnTo>
                    <a:lnTo>
                      <a:pt x="3086" y="13392"/>
                    </a:lnTo>
                    <a:lnTo>
                      <a:pt x="3086" y="13392"/>
                    </a:lnTo>
                    <a:lnTo>
                      <a:pt x="3086" y="13392"/>
                    </a:lnTo>
                    <a:lnTo>
                      <a:pt x="3086" y="13392"/>
                    </a:lnTo>
                    <a:lnTo>
                      <a:pt x="3086" y="13392"/>
                    </a:lnTo>
                    <a:lnTo>
                      <a:pt x="3086" y="13392"/>
                    </a:lnTo>
                    <a:lnTo>
                      <a:pt x="2700" y="13824"/>
                    </a:lnTo>
                    <a:lnTo>
                      <a:pt x="2700" y="13824"/>
                    </a:lnTo>
                    <a:lnTo>
                      <a:pt x="2700" y="13824"/>
                    </a:lnTo>
                    <a:lnTo>
                      <a:pt x="2700" y="13824"/>
                    </a:lnTo>
                    <a:lnTo>
                      <a:pt x="2700" y="13824"/>
                    </a:lnTo>
                    <a:lnTo>
                      <a:pt x="2700" y="13824"/>
                    </a:lnTo>
                    <a:lnTo>
                      <a:pt x="2700" y="13824"/>
                    </a:lnTo>
                    <a:lnTo>
                      <a:pt x="2314" y="13824"/>
                    </a:lnTo>
                    <a:lnTo>
                      <a:pt x="2314" y="14256"/>
                    </a:lnTo>
                    <a:lnTo>
                      <a:pt x="2314" y="14256"/>
                    </a:lnTo>
                    <a:lnTo>
                      <a:pt x="2314" y="14256"/>
                    </a:lnTo>
                    <a:lnTo>
                      <a:pt x="2314" y="14256"/>
                    </a:lnTo>
                    <a:lnTo>
                      <a:pt x="2314" y="14256"/>
                    </a:lnTo>
                    <a:lnTo>
                      <a:pt x="2314" y="14256"/>
                    </a:lnTo>
                    <a:lnTo>
                      <a:pt x="1929" y="14256"/>
                    </a:lnTo>
                    <a:lnTo>
                      <a:pt x="1929" y="14256"/>
                    </a:lnTo>
                    <a:lnTo>
                      <a:pt x="1929" y="14256"/>
                    </a:lnTo>
                    <a:lnTo>
                      <a:pt x="1929" y="14256"/>
                    </a:lnTo>
                    <a:lnTo>
                      <a:pt x="1929" y="14256"/>
                    </a:lnTo>
                    <a:lnTo>
                      <a:pt x="1543" y="14688"/>
                    </a:lnTo>
                    <a:lnTo>
                      <a:pt x="1543" y="14688"/>
                    </a:lnTo>
                    <a:lnTo>
                      <a:pt x="1543" y="14688"/>
                    </a:lnTo>
                    <a:lnTo>
                      <a:pt x="1543" y="14688"/>
                    </a:lnTo>
                    <a:lnTo>
                      <a:pt x="1543" y="14688"/>
                    </a:lnTo>
                    <a:lnTo>
                      <a:pt x="1543" y="14688"/>
                    </a:lnTo>
                    <a:lnTo>
                      <a:pt x="1157" y="14688"/>
                    </a:lnTo>
                    <a:lnTo>
                      <a:pt x="1157" y="14688"/>
                    </a:lnTo>
                    <a:lnTo>
                      <a:pt x="1157" y="14688"/>
                    </a:lnTo>
                    <a:lnTo>
                      <a:pt x="1157" y="14688"/>
                    </a:lnTo>
                    <a:lnTo>
                      <a:pt x="1157" y="15120"/>
                    </a:lnTo>
                    <a:lnTo>
                      <a:pt x="1157" y="15120"/>
                    </a:lnTo>
                    <a:lnTo>
                      <a:pt x="1157" y="15120"/>
                    </a:lnTo>
                    <a:lnTo>
                      <a:pt x="771" y="15120"/>
                    </a:lnTo>
                    <a:lnTo>
                      <a:pt x="771" y="15120"/>
                    </a:lnTo>
                    <a:lnTo>
                      <a:pt x="771" y="15120"/>
                    </a:lnTo>
                    <a:lnTo>
                      <a:pt x="771" y="15120"/>
                    </a:lnTo>
                    <a:lnTo>
                      <a:pt x="771" y="15120"/>
                    </a:lnTo>
                    <a:lnTo>
                      <a:pt x="386" y="15120"/>
                    </a:lnTo>
                    <a:lnTo>
                      <a:pt x="386" y="15120"/>
                    </a:lnTo>
                    <a:lnTo>
                      <a:pt x="386" y="15552"/>
                    </a:lnTo>
                    <a:lnTo>
                      <a:pt x="386" y="15552"/>
                    </a:lnTo>
                    <a:lnTo>
                      <a:pt x="386" y="15552"/>
                    </a:lnTo>
                    <a:lnTo>
                      <a:pt x="386" y="15552"/>
                    </a:lnTo>
                    <a:lnTo>
                      <a:pt x="0" y="15552"/>
                    </a:lnTo>
                    <a:lnTo>
                      <a:pt x="0" y="15552"/>
                    </a:lnTo>
                    <a:lnTo>
                      <a:pt x="0" y="15552"/>
                    </a:lnTo>
                    <a:lnTo>
                      <a:pt x="0" y="15552"/>
                    </a:lnTo>
                    <a:lnTo>
                      <a:pt x="0" y="15552"/>
                    </a:lnTo>
                    <a:lnTo>
                      <a:pt x="0" y="15552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42" name="Shape 5742"/>
              <p:cNvSpPr/>
              <p:nvPr/>
            </p:nvSpPr>
            <p:spPr>
              <a:xfrm>
                <a:off x="746125" y="463550"/>
                <a:ext cx="15875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120" y="0"/>
                    </a:moveTo>
                    <a:lnTo>
                      <a:pt x="15120" y="0"/>
                    </a:lnTo>
                    <a:lnTo>
                      <a:pt x="15120" y="0"/>
                    </a:lnTo>
                    <a:lnTo>
                      <a:pt x="12960" y="0"/>
                    </a:lnTo>
                    <a:lnTo>
                      <a:pt x="12960" y="2400"/>
                    </a:lnTo>
                    <a:lnTo>
                      <a:pt x="10800" y="2400"/>
                    </a:lnTo>
                    <a:lnTo>
                      <a:pt x="8640" y="4800"/>
                    </a:lnTo>
                    <a:lnTo>
                      <a:pt x="8640" y="4800"/>
                    </a:lnTo>
                    <a:lnTo>
                      <a:pt x="6480" y="4800"/>
                    </a:lnTo>
                    <a:lnTo>
                      <a:pt x="6480" y="7200"/>
                    </a:lnTo>
                    <a:lnTo>
                      <a:pt x="6480" y="7200"/>
                    </a:lnTo>
                    <a:lnTo>
                      <a:pt x="4320" y="7200"/>
                    </a:lnTo>
                    <a:lnTo>
                      <a:pt x="4320" y="7200"/>
                    </a:lnTo>
                    <a:lnTo>
                      <a:pt x="2160" y="9600"/>
                    </a:lnTo>
                    <a:lnTo>
                      <a:pt x="0" y="9600"/>
                    </a:lnTo>
                    <a:lnTo>
                      <a:pt x="0" y="9600"/>
                    </a:lnTo>
                    <a:lnTo>
                      <a:pt x="4320" y="21600"/>
                    </a:lnTo>
                    <a:lnTo>
                      <a:pt x="4320" y="21600"/>
                    </a:lnTo>
                    <a:lnTo>
                      <a:pt x="6480" y="21600"/>
                    </a:lnTo>
                    <a:lnTo>
                      <a:pt x="8640" y="19200"/>
                    </a:lnTo>
                    <a:lnTo>
                      <a:pt x="10800" y="19200"/>
                    </a:lnTo>
                    <a:lnTo>
                      <a:pt x="10800" y="19200"/>
                    </a:lnTo>
                    <a:lnTo>
                      <a:pt x="12960" y="16800"/>
                    </a:lnTo>
                    <a:lnTo>
                      <a:pt x="12960" y="16800"/>
                    </a:lnTo>
                    <a:lnTo>
                      <a:pt x="15120" y="14400"/>
                    </a:lnTo>
                    <a:lnTo>
                      <a:pt x="17280" y="14400"/>
                    </a:lnTo>
                    <a:lnTo>
                      <a:pt x="17280" y="12000"/>
                    </a:lnTo>
                    <a:lnTo>
                      <a:pt x="19440" y="12000"/>
                    </a:lnTo>
                    <a:lnTo>
                      <a:pt x="19440" y="12000"/>
                    </a:lnTo>
                    <a:lnTo>
                      <a:pt x="19440" y="12000"/>
                    </a:lnTo>
                    <a:lnTo>
                      <a:pt x="21600" y="12000"/>
                    </a:lnTo>
                    <a:lnTo>
                      <a:pt x="21600" y="12000"/>
                    </a:lnTo>
                    <a:lnTo>
                      <a:pt x="151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43" name="Shape 5743"/>
              <p:cNvSpPr/>
              <p:nvPr/>
            </p:nvSpPr>
            <p:spPr>
              <a:xfrm>
                <a:off x="757237" y="457200"/>
                <a:ext cx="22226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400"/>
                    </a:moveTo>
                    <a:lnTo>
                      <a:pt x="21600" y="2400"/>
                    </a:lnTo>
                    <a:lnTo>
                      <a:pt x="21600" y="2400"/>
                    </a:lnTo>
                    <a:lnTo>
                      <a:pt x="20057" y="2400"/>
                    </a:lnTo>
                    <a:lnTo>
                      <a:pt x="20057" y="2400"/>
                    </a:lnTo>
                    <a:lnTo>
                      <a:pt x="18514" y="0"/>
                    </a:lnTo>
                    <a:lnTo>
                      <a:pt x="16971" y="0"/>
                    </a:lnTo>
                    <a:lnTo>
                      <a:pt x="16971" y="0"/>
                    </a:lnTo>
                    <a:lnTo>
                      <a:pt x="15429" y="0"/>
                    </a:lnTo>
                    <a:lnTo>
                      <a:pt x="15429" y="0"/>
                    </a:lnTo>
                    <a:lnTo>
                      <a:pt x="13886" y="0"/>
                    </a:lnTo>
                    <a:lnTo>
                      <a:pt x="13886" y="0"/>
                    </a:lnTo>
                    <a:lnTo>
                      <a:pt x="12343" y="0"/>
                    </a:lnTo>
                    <a:lnTo>
                      <a:pt x="12343" y="0"/>
                    </a:lnTo>
                    <a:lnTo>
                      <a:pt x="10800" y="2400"/>
                    </a:lnTo>
                    <a:lnTo>
                      <a:pt x="9257" y="2400"/>
                    </a:lnTo>
                    <a:lnTo>
                      <a:pt x="7714" y="2400"/>
                    </a:lnTo>
                    <a:lnTo>
                      <a:pt x="6171" y="4800"/>
                    </a:lnTo>
                    <a:lnTo>
                      <a:pt x="4629" y="4800"/>
                    </a:lnTo>
                    <a:lnTo>
                      <a:pt x="4629" y="7200"/>
                    </a:lnTo>
                    <a:lnTo>
                      <a:pt x="1543" y="7200"/>
                    </a:lnTo>
                    <a:lnTo>
                      <a:pt x="0" y="9600"/>
                    </a:lnTo>
                    <a:lnTo>
                      <a:pt x="4629" y="21600"/>
                    </a:lnTo>
                    <a:lnTo>
                      <a:pt x="6171" y="19200"/>
                    </a:lnTo>
                    <a:lnTo>
                      <a:pt x="7714" y="16800"/>
                    </a:lnTo>
                    <a:lnTo>
                      <a:pt x="9257" y="16800"/>
                    </a:lnTo>
                    <a:lnTo>
                      <a:pt x="9257" y="16800"/>
                    </a:lnTo>
                    <a:lnTo>
                      <a:pt x="10800" y="14400"/>
                    </a:lnTo>
                    <a:lnTo>
                      <a:pt x="12343" y="14400"/>
                    </a:lnTo>
                    <a:lnTo>
                      <a:pt x="12343" y="14400"/>
                    </a:lnTo>
                    <a:lnTo>
                      <a:pt x="13886" y="14400"/>
                    </a:lnTo>
                    <a:lnTo>
                      <a:pt x="13886" y="14400"/>
                    </a:lnTo>
                    <a:lnTo>
                      <a:pt x="13886" y="14400"/>
                    </a:lnTo>
                    <a:lnTo>
                      <a:pt x="15429" y="14400"/>
                    </a:lnTo>
                    <a:lnTo>
                      <a:pt x="15429" y="14400"/>
                    </a:lnTo>
                    <a:lnTo>
                      <a:pt x="15429" y="14400"/>
                    </a:lnTo>
                    <a:lnTo>
                      <a:pt x="15429" y="14400"/>
                    </a:lnTo>
                    <a:lnTo>
                      <a:pt x="16971" y="14400"/>
                    </a:lnTo>
                    <a:lnTo>
                      <a:pt x="16971" y="14400"/>
                    </a:lnTo>
                    <a:lnTo>
                      <a:pt x="16971" y="14400"/>
                    </a:lnTo>
                    <a:lnTo>
                      <a:pt x="18514" y="14400"/>
                    </a:lnTo>
                    <a:lnTo>
                      <a:pt x="18514" y="14400"/>
                    </a:lnTo>
                    <a:lnTo>
                      <a:pt x="18514" y="14400"/>
                    </a:lnTo>
                    <a:lnTo>
                      <a:pt x="18514" y="14400"/>
                    </a:lnTo>
                    <a:lnTo>
                      <a:pt x="21600" y="2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44" name="Shape 5744"/>
              <p:cNvSpPr/>
              <p:nvPr/>
            </p:nvSpPr>
            <p:spPr>
              <a:xfrm>
                <a:off x="776287" y="458787"/>
                <a:ext cx="25401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7200"/>
                    </a:moveTo>
                    <a:lnTo>
                      <a:pt x="18900" y="7200"/>
                    </a:lnTo>
                    <a:lnTo>
                      <a:pt x="18900" y="9600"/>
                    </a:lnTo>
                    <a:lnTo>
                      <a:pt x="18900" y="9600"/>
                    </a:lnTo>
                    <a:lnTo>
                      <a:pt x="17550" y="9600"/>
                    </a:lnTo>
                    <a:lnTo>
                      <a:pt x="17550" y="9600"/>
                    </a:lnTo>
                    <a:lnTo>
                      <a:pt x="17550" y="9600"/>
                    </a:lnTo>
                    <a:lnTo>
                      <a:pt x="16200" y="9600"/>
                    </a:lnTo>
                    <a:lnTo>
                      <a:pt x="14850" y="9600"/>
                    </a:lnTo>
                    <a:lnTo>
                      <a:pt x="14850" y="7200"/>
                    </a:lnTo>
                    <a:lnTo>
                      <a:pt x="13500" y="7200"/>
                    </a:lnTo>
                    <a:lnTo>
                      <a:pt x="13500" y="7200"/>
                    </a:lnTo>
                    <a:lnTo>
                      <a:pt x="12150" y="7200"/>
                    </a:lnTo>
                    <a:lnTo>
                      <a:pt x="10800" y="7200"/>
                    </a:lnTo>
                    <a:lnTo>
                      <a:pt x="9450" y="4800"/>
                    </a:lnTo>
                    <a:lnTo>
                      <a:pt x="8100" y="4800"/>
                    </a:lnTo>
                    <a:lnTo>
                      <a:pt x="5400" y="2400"/>
                    </a:lnTo>
                    <a:lnTo>
                      <a:pt x="2700" y="0"/>
                    </a:lnTo>
                    <a:lnTo>
                      <a:pt x="0" y="12000"/>
                    </a:lnTo>
                    <a:lnTo>
                      <a:pt x="2700" y="14400"/>
                    </a:lnTo>
                    <a:lnTo>
                      <a:pt x="5400" y="16800"/>
                    </a:lnTo>
                    <a:lnTo>
                      <a:pt x="6750" y="16800"/>
                    </a:lnTo>
                    <a:lnTo>
                      <a:pt x="8100" y="19200"/>
                    </a:lnTo>
                    <a:lnTo>
                      <a:pt x="9450" y="19200"/>
                    </a:lnTo>
                    <a:lnTo>
                      <a:pt x="10800" y="19200"/>
                    </a:lnTo>
                    <a:lnTo>
                      <a:pt x="12150" y="19200"/>
                    </a:lnTo>
                    <a:lnTo>
                      <a:pt x="13500" y="21600"/>
                    </a:lnTo>
                    <a:lnTo>
                      <a:pt x="14850" y="21600"/>
                    </a:lnTo>
                    <a:lnTo>
                      <a:pt x="16200" y="21600"/>
                    </a:lnTo>
                    <a:lnTo>
                      <a:pt x="17550" y="21600"/>
                    </a:lnTo>
                    <a:lnTo>
                      <a:pt x="18900" y="21600"/>
                    </a:lnTo>
                    <a:lnTo>
                      <a:pt x="18900" y="21600"/>
                    </a:lnTo>
                    <a:lnTo>
                      <a:pt x="20250" y="21600"/>
                    </a:lnTo>
                    <a:lnTo>
                      <a:pt x="2025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18900" y="7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45" name="Shape 5745"/>
              <p:cNvSpPr/>
              <p:nvPr/>
            </p:nvSpPr>
            <p:spPr>
              <a:xfrm>
                <a:off x="798512" y="449262"/>
                <a:ext cx="19051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600" y="0"/>
                    </a:moveTo>
                    <a:lnTo>
                      <a:pt x="12600" y="0"/>
                    </a:lnTo>
                    <a:lnTo>
                      <a:pt x="10800" y="1440"/>
                    </a:lnTo>
                    <a:lnTo>
                      <a:pt x="10800" y="2880"/>
                    </a:lnTo>
                    <a:lnTo>
                      <a:pt x="10800" y="4320"/>
                    </a:lnTo>
                    <a:lnTo>
                      <a:pt x="9000" y="5760"/>
                    </a:lnTo>
                    <a:lnTo>
                      <a:pt x="9000" y="5760"/>
                    </a:lnTo>
                    <a:lnTo>
                      <a:pt x="9000" y="7200"/>
                    </a:lnTo>
                    <a:lnTo>
                      <a:pt x="7200" y="8640"/>
                    </a:lnTo>
                    <a:lnTo>
                      <a:pt x="7200" y="8640"/>
                    </a:lnTo>
                    <a:lnTo>
                      <a:pt x="5400" y="10080"/>
                    </a:lnTo>
                    <a:lnTo>
                      <a:pt x="5400" y="11520"/>
                    </a:lnTo>
                    <a:lnTo>
                      <a:pt x="3600" y="11520"/>
                    </a:lnTo>
                    <a:lnTo>
                      <a:pt x="3600" y="12960"/>
                    </a:lnTo>
                    <a:lnTo>
                      <a:pt x="1800" y="12960"/>
                    </a:lnTo>
                    <a:lnTo>
                      <a:pt x="1800" y="12960"/>
                    </a:lnTo>
                    <a:lnTo>
                      <a:pt x="0" y="12960"/>
                    </a:lnTo>
                    <a:lnTo>
                      <a:pt x="0" y="12960"/>
                    </a:lnTo>
                    <a:lnTo>
                      <a:pt x="0" y="12960"/>
                    </a:lnTo>
                    <a:lnTo>
                      <a:pt x="0" y="12960"/>
                    </a:lnTo>
                    <a:lnTo>
                      <a:pt x="3600" y="21600"/>
                    </a:lnTo>
                    <a:lnTo>
                      <a:pt x="3600" y="20160"/>
                    </a:lnTo>
                    <a:lnTo>
                      <a:pt x="5400" y="20160"/>
                    </a:lnTo>
                    <a:lnTo>
                      <a:pt x="5400" y="20160"/>
                    </a:lnTo>
                    <a:lnTo>
                      <a:pt x="5400" y="20160"/>
                    </a:lnTo>
                    <a:lnTo>
                      <a:pt x="7200" y="18720"/>
                    </a:lnTo>
                    <a:lnTo>
                      <a:pt x="9000" y="18720"/>
                    </a:lnTo>
                    <a:lnTo>
                      <a:pt x="10800" y="17280"/>
                    </a:lnTo>
                    <a:lnTo>
                      <a:pt x="12600" y="15840"/>
                    </a:lnTo>
                    <a:lnTo>
                      <a:pt x="12600" y="15840"/>
                    </a:lnTo>
                    <a:lnTo>
                      <a:pt x="14400" y="14400"/>
                    </a:lnTo>
                    <a:lnTo>
                      <a:pt x="16200" y="12960"/>
                    </a:lnTo>
                    <a:lnTo>
                      <a:pt x="16200" y="11520"/>
                    </a:lnTo>
                    <a:lnTo>
                      <a:pt x="18000" y="10080"/>
                    </a:lnTo>
                    <a:lnTo>
                      <a:pt x="18000" y="8640"/>
                    </a:lnTo>
                    <a:lnTo>
                      <a:pt x="19800" y="7200"/>
                    </a:lnTo>
                    <a:lnTo>
                      <a:pt x="19800" y="5760"/>
                    </a:lnTo>
                    <a:lnTo>
                      <a:pt x="19800" y="4320"/>
                    </a:lnTo>
                    <a:lnTo>
                      <a:pt x="21600" y="2880"/>
                    </a:lnTo>
                    <a:lnTo>
                      <a:pt x="21600" y="2880"/>
                    </a:lnTo>
                    <a:lnTo>
                      <a:pt x="12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46" name="Shape 5746"/>
              <p:cNvSpPr/>
              <p:nvPr/>
            </p:nvSpPr>
            <p:spPr>
              <a:xfrm>
                <a:off x="809625" y="412750"/>
                <a:ext cx="12700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00" y="0"/>
                    </a:moveTo>
                    <a:lnTo>
                      <a:pt x="16200" y="0"/>
                    </a:lnTo>
                    <a:lnTo>
                      <a:pt x="16200" y="0"/>
                    </a:lnTo>
                    <a:lnTo>
                      <a:pt x="13500" y="0"/>
                    </a:lnTo>
                    <a:lnTo>
                      <a:pt x="13500" y="864"/>
                    </a:lnTo>
                    <a:lnTo>
                      <a:pt x="10800" y="864"/>
                    </a:lnTo>
                    <a:lnTo>
                      <a:pt x="10800" y="1728"/>
                    </a:lnTo>
                    <a:lnTo>
                      <a:pt x="8100" y="1728"/>
                    </a:lnTo>
                    <a:lnTo>
                      <a:pt x="8100" y="2592"/>
                    </a:lnTo>
                    <a:lnTo>
                      <a:pt x="5400" y="3456"/>
                    </a:lnTo>
                    <a:lnTo>
                      <a:pt x="5400" y="3456"/>
                    </a:lnTo>
                    <a:lnTo>
                      <a:pt x="5400" y="4320"/>
                    </a:lnTo>
                    <a:lnTo>
                      <a:pt x="2700" y="5184"/>
                    </a:lnTo>
                    <a:lnTo>
                      <a:pt x="2700" y="6048"/>
                    </a:lnTo>
                    <a:lnTo>
                      <a:pt x="2700" y="6912"/>
                    </a:lnTo>
                    <a:lnTo>
                      <a:pt x="2700" y="6912"/>
                    </a:lnTo>
                    <a:lnTo>
                      <a:pt x="2700" y="8640"/>
                    </a:lnTo>
                    <a:lnTo>
                      <a:pt x="0" y="10368"/>
                    </a:lnTo>
                    <a:lnTo>
                      <a:pt x="0" y="12096"/>
                    </a:lnTo>
                    <a:lnTo>
                      <a:pt x="0" y="12960"/>
                    </a:lnTo>
                    <a:lnTo>
                      <a:pt x="0" y="14688"/>
                    </a:lnTo>
                    <a:lnTo>
                      <a:pt x="0" y="15552"/>
                    </a:lnTo>
                    <a:lnTo>
                      <a:pt x="0" y="17280"/>
                    </a:lnTo>
                    <a:lnTo>
                      <a:pt x="0" y="18144"/>
                    </a:lnTo>
                    <a:lnTo>
                      <a:pt x="0" y="19872"/>
                    </a:lnTo>
                    <a:lnTo>
                      <a:pt x="0" y="19872"/>
                    </a:lnTo>
                    <a:lnTo>
                      <a:pt x="13500" y="21600"/>
                    </a:lnTo>
                    <a:lnTo>
                      <a:pt x="13500" y="19872"/>
                    </a:lnTo>
                    <a:lnTo>
                      <a:pt x="13500" y="19008"/>
                    </a:lnTo>
                    <a:lnTo>
                      <a:pt x="13500" y="17280"/>
                    </a:lnTo>
                    <a:lnTo>
                      <a:pt x="13500" y="16416"/>
                    </a:lnTo>
                    <a:lnTo>
                      <a:pt x="13500" y="14688"/>
                    </a:lnTo>
                    <a:lnTo>
                      <a:pt x="16200" y="13824"/>
                    </a:lnTo>
                    <a:lnTo>
                      <a:pt x="16200" y="12096"/>
                    </a:lnTo>
                    <a:lnTo>
                      <a:pt x="16200" y="10368"/>
                    </a:lnTo>
                    <a:lnTo>
                      <a:pt x="16200" y="9504"/>
                    </a:lnTo>
                    <a:lnTo>
                      <a:pt x="16200" y="7776"/>
                    </a:lnTo>
                    <a:lnTo>
                      <a:pt x="16200" y="7776"/>
                    </a:lnTo>
                    <a:lnTo>
                      <a:pt x="16200" y="6912"/>
                    </a:lnTo>
                    <a:lnTo>
                      <a:pt x="18900" y="6048"/>
                    </a:lnTo>
                    <a:lnTo>
                      <a:pt x="18900" y="6048"/>
                    </a:lnTo>
                    <a:lnTo>
                      <a:pt x="18900" y="5184"/>
                    </a:lnTo>
                    <a:lnTo>
                      <a:pt x="18900" y="5184"/>
                    </a:lnTo>
                    <a:lnTo>
                      <a:pt x="18900" y="5184"/>
                    </a:lnTo>
                    <a:lnTo>
                      <a:pt x="18900" y="4320"/>
                    </a:ln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162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47" name="Shape 5747"/>
              <p:cNvSpPr/>
              <p:nvPr/>
            </p:nvSpPr>
            <p:spPr>
              <a:xfrm>
                <a:off x="819150" y="412750"/>
                <a:ext cx="31750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800"/>
                    </a:moveTo>
                    <a:lnTo>
                      <a:pt x="21600" y="16800"/>
                    </a:lnTo>
                    <a:lnTo>
                      <a:pt x="19440" y="14400"/>
                    </a:lnTo>
                    <a:lnTo>
                      <a:pt x="17280" y="10800"/>
                    </a:lnTo>
                    <a:lnTo>
                      <a:pt x="16200" y="9600"/>
                    </a:lnTo>
                    <a:lnTo>
                      <a:pt x="14040" y="8400"/>
                    </a:lnTo>
                    <a:lnTo>
                      <a:pt x="12960" y="7200"/>
                    </a:lnTo>
                    <a:lnTo>
                      <a:pt x="11880" y="6000"/>
                    </a:lnTo>
                    <a:lnTo>
                      <a:pt x="10800" y="4800"/>
                    </a:lnTo>
                    <a:lnTo>
                      <a:pt x="10800" y="3600"/>
                    </a:lnTo>
                    <a:lnTo>
                      <a:pt x="9720" y="3600"/>
                    </a:lnTo>
                    <a:lnTo>
                      <a:pt x="9720" y="2400"/>
                    </a:lnTo>
                    <a:lnTo>
                      <a:pt x="8640" y="2400"/>
                    </a:lnTo>
                    <a:lnTo>
                      <a:pt x="7560" y="2400"/>
                    </a:lnTo>
                    <a:lnTo>
                      <a:pt x="7560" y="1200"/>
                    </a:lnTo>
                    <a:lnTo>
                      <a:pt x="6480" y="1200"/>
                    </a:lnTo>
                    <a:lnTo>
                      <a:pt x="5400" y="0"/>
                    </a:lnTo>
                    <a:lnTo>
                      <a:pt x="5400" y="0"/>
                    </a:lnTo>
                    <a:lnTo>
                      <a:pt x="4320" y="0"/>
                    </a:lnTo>
                    <a:lnTo>
                      <a:pt x="3240" y="0"/>
                    </a:lnTo>
                    <a:lnTo>
                      <a:pt x="216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0" y="0"/>
                    </a:lnTo>
                    <a:lnTo>
                      <a:pt x="2160" y="6000"/>
                    </a:lnTo>
                    <a:lnTo>
                      <a:pt x="2160" y="6000"/>
                    </a:lnTo>
                    <a:lnTo>
                      <a:pt x="2160" y="6000"/>
                    </a:lnTo>
                    <a:lnTo>
                      <a:pt x="2160" y="6000"/>
                    </a:lnTo>
                    <a:lnTo>
                      <a:pt x="2160" y="6000"/>
                    </a:lnTo>
                    <a:lnTo>
                      <a:pt x="3240" y="6000"/>
                    </a:lnTo>
                    <a:lnTo>
                      <a:pt x="3240" y="6000"/>
                    </a:lnTo>
                    <a:lnTo>
                      <a:pt x="3240" y="6000"/>
                    </a:lnTo>
                    <a:lnTo>
                      <a:pt x="4320" y="7200"/>
                    </a:lnTo>
                    <a:lnTo>
                      <a:pt x="4320" y="7200"/>
                    </a:lnTo>
                    <a:lnTo>
                      <a:pt x="4320" y="7200"/>
                    </a:lnTo>
                    <a:lnTo>
                      <a:pt x="5400" y="7200"/>
                    </a:lnTo>
                    <a:lnTo>
                      <a:pt x="5400" y="8400"/>
                    </a:lnTo>
                    <a:lnTo>
                      <a:pt x="6480" y="8400"/>
                    </a:lnTo>
                    <a:lnTo>
                      <a:pt x="6480" y="9600"/>
                    </a:lnTo>
                    <a:lnTo>
                      <a:pt x="7560" y="9600"/>
                    </a:lnTo>
                    <a:lnTo>
                      <a:pt x="7560" y="9600"/>
                    </a:lnTo>
                    <a:lnTo>
                      <a:pt x="9720" y="10800"/>
                    </a:lnTo>
                    <a:lnTo>
                      <a:pt x="10800" y="13200"/>
                    </a:lnTo>
                    <a:lnTo>
                      <a:pt x="11880" y="14400"/>
                    </a:lnTo>
                    <a:lnTo>
                      <a:pt x="12960" y="15600"/>
                    </a:lnTo>
                    <a:lnTo>
                      <a:pt x="15120" y="18000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21600" y="16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48" name="Shape 5748"/>
              <p:cNvSpPr/>
              <p:nvPr/>
            </p:nvSpPr>
            <p:spPr>
              <a:xfrm>
                <a:off x="844550" y="434975"/>
                <a:ext cx="31750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440" y="14779"/>
                    </a:moveTo>
                    <a:lnTo>
                      <a:pt x="19440" y="14779"/>
                    </a:lnTo>
                    <a:lnTo>
                      <a:pt x="19440" y="14779"/>
                    </a:lnTo>
                    <a:lnTo>
                      <a:pt x="19440" y="14779"/>
                    </a:lnTo>
                    <a:lnTo>
                      <a:pt x="18360" y="14779"/>
                    </a:lnTo>
                    <a:lnTo>
                      <a:pt x="18360" y="14779"/>
                    </a:lnTo>
                    <a:lnTo>
                      <a:pt x="18360" y="14779"/>
                    </a:lnTo>
                    <a:lnTo>
                      <a:pt x="18360" y="14779"/>
                    </a:lnTo>
                    <a:lnTo>
                      <a:pt x="18360" y="14779"/>
                    </a:lnTo>
                    <a:lnTo>
                      <a:pt x="17280" y="14779"/>
                    </a:lnTo>
                    <a:lnTo>
                      <a:pt x="17280" y="14779"/>
                    </a:lnTo>
                    <a:lnTo>
                      <a:pt x="16200" y="13642"/>
                    </a:lnTo>
                    <a:lnTo>
                      <a:pt x="16200" y="13642"/>
                    </a:lnTo>
                    <a:lnTo>
                      <a:pt x="15120" y="13642"/>
                    </a:lnTo>
                    <a:lnTo>
                      <a:pt x="15120" y="12505"/>
                    </a:lnTo>
                    <a:lnTo>
                      <a:pt x="14040" y="12505"/>
                    </a:lnTo>
                    <a:lnTo>
                      <a:pt x="14040" y="12505"/>
                    </a:lnTo>
                    <a:lnTo>
                      <a:pt x="12960" y="11368"/>
                    </a:lnTo>
                    <a:lnTo>
                      <a:pt x="11880" y="10232"/>
                    </a:lnTo>
                    <a:lnTo>
                      <a:pt x="10800" y="9095"/>
                    </a:lnTo>
                    <a:lnTo>
                      <a:pt x="9720" y="7958"/>
                    </a:lnTo>
                    <a:lnTo>
                      <a:pt x="8640" y="6821"/>
                    </a:lnTo>
                    <a:lnTo>
                      <a:pt x="6480" y="3411"/>
                    </a:lnTo>
                    <a:lnTo>
                      <a:pt x="4320" y="0"/>
                    </a:lnTo>
                    <a:lnTo>
                      <a:pt x="0" y="4547"/>
                    </a:lnTo>
                    <a:lnTo>
                      <a:pt x="2160" y="6821"/>
                    </a:lnTo>
                    <a:lnTo>
                      <a:pt x="4320" y="10232"/>
                    </a:lnTo>
                    <a:lnTo>
                      <a:pt x="5400" y="11368"/>
                    </a:lnTo>
                    <a:lnTo>
                      <a:pt x="6480" y="13642"/>
                    </a:lnTo>
                    <a:lnTo>
                      <a:pt x="8640" y="14779"/>
                    </a:lnTo>
                    <a:lnTo>
                      <a:pt x="9720" y="15916"/>
                    </a:lnTo>
                    <a:lnTo>
                      <a:pt x="9720" y="17053"/>
                    </a:lnTo>
                    <a:lnTo>
                      <a:pt x="10800" y="17053"/>
                    </a:lnTo>
                    <a:lnTo>
                      <a:pt x="11880" y="18189"/>
                    </a:lnTo>
                    <a:lnTo>
                      <a:pt x="11880" y="18189"/>
                    </a:lnTo>
                    <a:lnTo>
                      <a:pt x="12960" y="19326"/>
                    </a:lnTo>
                    <a:lnTo>
                      <a:pt x="12960" y="19326"/>
                    </a:lnTo>
                    <a:lnTo>
                      <a:pt x="14040" y="19326"/>
                    </a:lnTo>
                    <a:lnTo>
                      <a:pt x="15120" y="20463"/>
                    </a:lnTo>
                    <a:lnTo>
                      <a:pt x="15120" y="20463"/>
                    </a:lnTo>
                    <a:lnTo>
                      <a:pt x="16200" y="20463"/>
                    </a:lnTo>
                    <a:lnTo>
                      <a:pt x="17280" y="21600"/>
                    </a:lnTo>
                    <a:lnTo>
                      <a:pt x="18360" y="21600"/>
                    </a:lnTo>
                    <a:lnTo>
                      <a:pt x="18360" y="21600"/>
                    </a:lnTo>
                    <a:lnTo>
                      <a:pt x="19440" y="21600"/>
                    </a:lnTo>
                    <a:lnTo>
                      <a:pt x="20520" y="21600"/>
                    </a:lnTo>
                    <a:lnTo>
                      <a:pt x="21600" y="20463"/>
                    </a:lnTo>
                    <a:lnTo>
                      <a:pt x="21600" y="20463"/>
                    </a:lnTo>
                    <a:lnTo>
                      <a:pt x="19440" y="1477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49" name="Shape 5749"/>
              <p:cNvSpPr/>
              <p:nvPr/>
            </p:nvSpPr>
            <p:spPr>
              <a:xfrm>
                <a:off x="873125" y="425450"/>
                <a:ext cx="12700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100" y="0"/>
                    </a:moveTo>
                    <a:lnTo>
                      <a:pt x="8100" y="0"/>
                    </a:lnTo>
                    <a:lnTo>
                      <a:pt x="8100" y="3600"/>
                    </a:lnTo>
                    <a:lnTo>
                      <a:pt x="8100" y="6300"/>
                    </a:lnTo>
                    <a:lnTo>
                      <a:pt x="8100" y="8100"/>
                    </a:lnTo>
                    <a:lnTo>
                      <a:pt x="8100" y="9000"/>
                    </a:lnTo>
                    <a:lnTo>
                      <a:pt x="5400" y="10800"/>
                    </a:lnTo>
                    <a:lnTo>
                      <a:pt x="5400" y="11700"/>
                    </a:lnTo>
                    <a:lnTo>
                      <a:pt x="5400" y="12600"/>
                    </a:lnTo>
                    <a:lnTo>
                      <a:pt x="5400" y="13500"/>
                    </a:lnTo>
                    <a:lnTo>
                      <a:pt x="5400" y="13500"/>
                    </a:lnTo>
                    <a:lnTo>
                      <a:pt x="5400" y="14400"/>
                    </a:lnTo>
                    <a:lnTo>
                      <a:pt x="5400" y="14400"/>
                    </a:lnTo>
                    <a:lnTo>
                      <a:pt x="5400" y="15300"/>
                    </a:lnTo>
                    <a:lnTo>
                      <a:pt x="2700" y="15300"/>
                    </a:lnTo>
                    <a:lnTo>
                      <a:pt x="2700" y="16200"/>
                    </a:lnTo>
                    <a:lnTo>
                      <a:pt x="2700" y="16200"/>
                    </a:lnTo>
                    <a:lnTo>
                      <a:pt x="2700" y="16200"/>
                    </a:lnTo>
                    <a:lnTo>
                      <a:pt x="2700" y="17100"/>
                    </a:lnTo>
                    <a:lnTo>
                      <a:pt x="2700" y="17100"/>
                    </a:lnTo>
                    <a:lnTo>
                      <a:pt x="0" y="17100"/>
                    </a:lnTo>
                    <a:lnTo>
                      <a:pt x="0" y="17100"/>
                    </a:lnTo>
                    <a:lnTo>
                      <a:pt x="0" y="17100"/>
                    </a:lnTo>
                    <a:lnTo>
                      <a:pt x="0" y="17100"/>
                    </a:lnTo>
                    <a:lnTo>
                      <a:pt x="5400" y="21600"/>
                    </a:lnTo>
                    <a:lnTo>
                      <a:pt x="8100" y="21600"/>
                    </a:lnTo>
                    <a:lnTo>
                      <a:pt x="8100" y="21600"/>
                    </a:lnTo>
                    <a:lnTo>
                      <a:pt x="10800" y="20700"/>
                    </a:lnTo>
                    <a:lnTo>
                      <a:pt x="10800" y="20700"/>
                    </a:lnTo>
                    <a:lnTo>
                      <a:pt x="13500" y="19800"/>
                    </a:lnTo>
                    <a:lnTo>
                      <a:pt x="13500" y="18900"/>
                    </a:lnTo>
                    <a:lnTo>
                      <a:pt x="16200" y="18900"/>
                    </a:lnTo>
                    <a:lnTo>
                      <a:pt x="16200" y="18000"/>
                    </a:lnTo>
                    <a:lnTo>
                      <a:pt x="16200" y="17100"/>
                    </a:lnTo>
                    <a:lnTo>
                      <a:pt x="18900" y="16200"/>
                    </a:lnTo>
                    <a:lnTo>
                      <a:pt x="18900" y="16200"/>
                    </a:lnTo>
                    <a:lnTo>
                      <a:pt x="18900" y="15300"/>
                    </a:lnTo>
                    <a:lnTo>
                      <a:pt x="18900" y="14400"/>
                    </a:lnTo>
                    <a:lnTo>
                      <a:pt x="18900" y="13500"/>
                    </a:lnTo>
                    <a:lnTo>
                      <a:pt x="21600" y="13500"/>
                    </a:lnTo>
                    <a:lnTo>
                      <a:pt x="21600" y="12600"/>
                    </a:lnTo>
                    <a:lnTo>
                      <a:pt x="21600" y="10800"/>
                    </a:lnTo>
                    <a:lnTo>
                      <a:pt x="21600" y="9000"/>
                    </a:lnTo>
                    <a:lnTo>
                      <a:pt x="21600" y="8100"/>
                    </a:lnTo>
                    <a:lnTo>
                      <a:pt x="21600" y="6300"/>
                    </a:lnTo>
                    <a:lnTo>
                      <a:pt x="21600" y="3600"/>
                    </a:lnTo>
                    <a:lnTo>
                      <a:pt x="21600" y="900"/>
                    </a:lnTo>
                    <a:lnTo>
                      <a:pt x="21600" y="900"/>
                    </a:lnTo>
                    <a:lnTo>
                      <a:pt x="81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50" name="Shape 5750"/>
              <p:cNvSpPr/>
              <p:nvPr/>
            </p:nvSpPr>
            <p:spPr>
              <a:xfrm>
                <a:off x="877887" y="388937"/>
                <a:ext cx="12701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0"/>
                    </a:moveTo>
                    <a:lnTo>
                      <a:pt x="18900" y="0"/>
                    </a:lnTo>
                    <a:lnTo>
                      <a:pt x="16200" y="0"/>
                    </a:lnTo>
                    <a:lnTo>
                      <a:pt x="13500" y="0"/>
                    </a:lnTo>
                    <a:lnTo>
                      <a:pt x="10800" y="900"/>
                    </a:lnTo>
                    <a:lnTo>
                      <a:pt x="10800" y="1800"/>
                    </a:lnTo>
                    <a:lnTo>
                      <a:pt x="8100" y="1800"/>
                    </a:lnTo>
                    <a:lnTo>
                      <a:pt x="8100" y="2700"/>
                    </a:lnTo>
                    <a:lnTo>
                      <a:pt x="8100" y="2700"/>
                    </a:lnTo>
                    <a:lnTo>
                      <a:pt x="5400" y="3600"/>
                    </a:lnTo>
                    <a:lnTo>
                      <a:pt x="5400" y="4500"/>
                    </a:lnTo>
                    <a:lnTo>
                      <a:pt x="5400" y="4500"/>
                    </a:lnTo>
                    <a:lnTo>
                      <a:pt x="5400" y="5400"/>
                    </a:lnTo>
                    <a:lnTo>
                      <a:pt x="2700" y="6300"/>
                    </a:lnTo>
                    <a:lnTo>
                      <a:pt x="2700" y="7200"/>
                    </a:lnTo>
                    <a:lnTo>
                      <a:pt x="2700" y="7200"/>
                    </a:lnTo>
                    <a:lnTo>
                      <a:pt x="2700" y="8100"/>
                    </a:lnTo>
                    <a:lnTo>
                      <a:pt x="2700" y="9000"/>
                    </a:lnTo>
                    <a:lnTo>
                      <a:pt x="2700" y="10800"/>
                    </a:lnTo>
                    <a:lnTo>
                      <a:pt x="0" y="11700"/>
                    </a:lnTo>
                    <a:lnTo>
                      <a:pt x="0" y="13500"/>
                    </a:lnTo>
                    <a:lnTo>
                      <a:pt x="0" y="15300"/>
                    </a:lnTo>
                    <a:lnTo>
                      <a:pt x="0" y="18000"/>
                    </a:lnTo>
                    <a:lnTo>
                      <a:pt x="0" y="20700"/>
                    </a:lnTo>
                    <a:lnTo>
                      <a:pt x="13500" y="21600"/>
                    </a:lnTo>
                    <a:lnTo>
                      <a:pt x="13500" y="18000"/>
                    </a:lnTo>
                    <a:lnTo>
                      <a:pt x="13500" y="15300"/>
                    </a:lnTo>
                    <a:lnTo>
                      <a:pt x="16200" y="13500"/>
                    </a:lnTo>
                    <a:lnTo>
                      <a:pt x="16200" y="12600"/>
                    </a:lnTo>
                    <a:lnTo>
                      <a:pt x="16200" y="10800"/>
                    </a:lnTo>
                    <a:lnTo>
                      <a:pt x="16200" y="9900"/>
                    </a:lnTo>
                    <a:lnTo>
                      <a:pt x="16200" y="9000"/>
                    </a:lnTo>
                    <a:lnTo>
                      <a:pt x="16200" y="8100"/>
                    </a:lnTo>
                    <a:lnTo>
                      <a:pt x="16200" y="8100"/>
                    </a:lnTo>
                    <a:lnTo>
                      <a:pt x="18900" y="7200"/>
                    </a:lnTo>
                    <a:lnTo>
                      <a:pt x="18900" y="7200"/>
                    </a:lnTo>
                    <a:lnTo>
                      <a:pt x="18900" y="6300"/>
                    </a:lnTo>
                    <a:lnTo>
                      <a:pt x="18900" y="6300"/>
                    </a:lnTo>
                    <a:lnTo>
                      <a:pt x="18900" y="5400"/>
                    </a:lnTo>
                    <a:lnTo>
                      <a:pt x="18900" y="5400"/>
                    </a:lnTo>
                    <a:lnTo>
                      <a:pt x="21600" y="4500"/>
                    </a:lnTo>
                    <a:lnTo>
                      <a:pt x="21600" y="4500"/>
                    </a:lnTo>
                    <a:lnTo>
                      <a:pt x="21600" y="4500"/>
                    </a:lnTo>
                    <a:lnTo>
                      <a:pt x="21600" y="4500"/>
                    </a:lnTo>
                    <a:lnTo>
                      <a:pt x="21600" y="4500"/>
                    </a:lnTo>
                    <a:lnTo>
                      <a:pt x="21600" y="4500"/>
                    </a:lnTo>
                    <a:lnTo>
                      <a:pt x="21600" y="4500"/>
                    </a:lnTo>
                    <a:lnTo>
                      <a:pt x="21600" y="4500"/>
                    </a:lnTo>
                    <a:lnTo>
                      <a:pt x="189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51" name="Shape 5751"/>
              <p:cNvSpPr/>
              <p:nvPr/>
            </p:nvSpPr>
            <p:spPr>
              <a:xfrm>
                <a:off x="889000" y="387350"/>
                <a:ext cx="31750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000"/>
                    </a:moveTo>
                    <a:lnTo>
                      <a:pt x="21600" y="18000"/>
                    </a:lnTo>
                    <a:lnTo>
                      <a:pt x="19440" y="15600"/>
                    </a:lnTo>
                    <a:lnTo>
                      <a:pt x="17280" y="12000"/>
                    </a:lnTo>
                    <a:lnTo>
                      <a:pt x="15120" y="10800"/>
                    </a:lnTo>
                    <a:lnTo>
                      <a:pt x="14040" y="8400"/>
                    </a:lnTo>
                    <a:lnTo>
                      <a:pt x="12960" y="7200"/>
                    </a:lnTo>
                    <a:lnTo>
                      <a:pt x="11880" y="6000"/>
                    </a:lnTo>
                    <a:lnTo>
                      <a:pt x="10800" y="4800"/>
                    </a:lnTo>
                    <a:lnTo>
                      <a:pt x="9720" y="4800"/>
                    </a:lnTo>
                    <a:lnTo>
                      <a:pt x="9720" y="4800"/>
                    </a:lnTo>
                    <a:lnTo>
                      <a:pt x="8640" y="3600"/>
                    </a:lnTo>
                    <a:lnTo>
                      <a:pt x="8640" y="3600"/>
                    </a:lnTo>
                    <a:lnTo>
                      <a:pt x="7560" y="2400"/>
                    </a:lnTo>
                    <a:lnTo>
                      <a:pt x="6480" y="2400"/>
                    </a:lnTo>
                    <a:lnTo>
                      <a:pt x="6480" y="1200"/>
                    </a:lnTo>
                    <a:lnTo>
                      <a:pt x="5400" y="1200"/>
                    </a:lnTo>
                    <a:lnTo>
                      <a:pt x="4320" y="1200"/>
                    </a:lnTo>
                    <a:lnTo>
                      <a:pt x="3240" y="1200"/>
                    </a:lnTo>
                    <a:lnTo>
                      <a:pt x="3240" y="0"/>
                    </a:lnTo>
                    <a:lnTo>
                      <a:pt x="2160" y="0"/>
                    </a:lnTo>
                    <a:lnTo>
                      <a:pt x="1080" y="0"/>
                    </a:lnTo>
                    <a:lnTo>
                      <a:pt x="0" y="0"/>
                    </a:lnTo>
                    <a:lnTo>
                      <a:pt x="0" y="1200"/>
                    </a:lnTo>
                    <a:lnTo>
                      <a:pt x="1080" y="7200"/>
                    </a:lnTo>
                    <a:lnTo>
                      <a:pt x="1080" y="7200"/>
                    </a:lnTo>
                    <a:lnTo>
                      <a:pt x="1080" y="7200"/>
                    </a:lnTo>
                    <a:lnTo>
                      <a:pt x="2160" y="7200"/>
                    </a:lnTo>
                    <a:lnTo>
                      <a:pt x="2160" y="7200"/>
                    </a:lnTo>
                    <a:lnTo>
                      <a:pt x="2160" y="7200"/>
                    </a:lnTo>
                    <a:lnTo>
                      <a:pt x="3240" y="7200"/>
                    </a:lnTo>
                    <a:lnTo>
                      <a:pt x="3240" y="7200"/>
                    </a:lnTo>
                    <a:lnTo>
                      <a:pt x="3240" y="7200"/>
                    </a:lnTo>
                    <a:lnTo>
                      <a:pt x="4320" y="7200"/>
                    </a:lnTo>
                    <a:lnTo>
                      <a:pt x="4320" y="8400"/>
                    </a:lnTo>
                    <a:lnTo>
                      <a:pt x="4320" y="8400"/>
                    </a:lnTo>
                    <a:lnTo>
                      <a:pt x="5400" y="8400"/>
                    </a:lnTo>
                    <a:lnTo>
                      <a:pt x="6480" y="9600"/>
                    </a:lnTo>
                    <a:lnTo>
                      <a:pt x="6480" y="9600"/>
                    </a:lnTo>
                    <a:lnTo>
                      <a:pt x="7560" y="10800"/>
                    </a:lnTo>
                    <a:lnTo>
                      <a:pt x="7560" y="10800"/>
                    </a:lnTo>
                    <a:lnTo>
                      <a:pt x="8640" y="12000"/>
                    </a:lnTo>
                    <a:lnTo>
                      <a:pt x="9720" y="13200"/>
                    </a:lnTo>
                    <a:lnTo>
                      <a:pt x="10800" y="14400"/>
                    </a:lnTo>
                    <a:lnTo>
                      <a:pt x="12960" y="16800"/>
                    </a:lnTo>
                    <a:lnTo>
                      <a:pt x="15120" y="19200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2160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52" name="Shape 5752"/>
              <p:cNvSpPr/>
              <p:nvPr/>
            </p:nvSpPr>
            <p:spPr>
              <a:xfrm>
                <a:off x="914400" y="411162"/>
                <a:ext cx="30163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463" y="15600"/>
                    </a:moveTo>
                    <a:lnTo>
                      <a:pt x="20463" y="15600"/>
                    </a:lnTo>
                    <a:lnTo>
                      <a:pt x="19326" y="15600"/>
                    </a:lnTo>
                    <a:lnTo>
                      <a:pt x="19326" y="15600"/>
                    </a:lnTo>
                    <a:lnTo>
                      <a:pt x="19326" y="15600"/>
                    </a:lnTo>
                    <a:lnTo>
                      <a:pt x="19326" y="15600"/>
                    </a:lnTo>
                    <a:lnTo>
                      <a:pt x="19326" y="15600"/>
                    </a:lnTo>
                    <a:lnTo>
                      <a:pt x="19326" y="15600"/>
                    </a:lnTo>
                    <a:lnTo>
                      <a:pt x="18189" y="15600"/>
                    </a:lnTo>
                    <a:lnTo>
                      <a:pt x="18189" y="14400"/>
                    </a:lnTo>
                    <a:lnTo>
                      <a:pt x="18189" y="14400"/>
                    </a:lnTo>
                    <a:lnTo>
                      <a:pt x="17053" y="14400"/>
                    </a:lnTo>
                    <a:lnTo>
                      <a:pt x="17053" y="14400"/>
                    </a:lnTo>
                    <a:lnTo>
                      <a:pt x="15916" y="13200"/>
                    </a:lnTo>
                    <a:lnTo>
                      <a:pt x="15916" y="13200"/>
                    </a:lnTo>
                    <a:lnTo>
                      <a:pt x="14779" y="12000"/>
                    </a:lnTo>
                    <a:lnTo>
                      <a:pt x="14779" y="12000"/>
                    </a:lnTo>
                    <a:lnTo>
                      <a:pt x="13642" y="10800"/>
                    </a:lnTo>
                    <a:lnTo>
                      <a:pt x="12505" y="9600"/>
                    </a:lnTo>
                    <a:lnTo>
                      <a:pt x="11368" y="8400"/>
                    </a:lnTo>
                    <a:lnTo>
                      <a:pt x="10232" y="7200"/>
                    </a:lnTo>
                    <a:lnTo>
                      <a:pt x="9095" y="6000"/>
                    </a:lnTo>
                    <a:lnTo>
                      <a:pt x="6821" y="2400"/>
                    </a:lnTo>
                    <a:lnTo>
                      <a:pt x="4547" y="0"/>
                    </a:lnTo>
                    <a:lnTo>
                      <a:pt x="0" y="3600"/>
                    </a:lnTo>
                    <a:lnTo>
                      <a:pt x="2274" y="7200"/>
                    </a:lnTo>
                    <a:lnTo>
                      <a:pt x="4547" y="9600"/>
                    </a:lnTo>
                    <a:lnTo>
                      <a:pt x="5684" y="10800"/>
                    </a:lnTo>
                    <a:lnTo>
                      <a:pt x="6821" y="13200"/>
                    </a:lnTo>
                    <a:lnTo>
                      <a:pt x="7958" y="14400"/>
                    </a:lnTo>
                    <a:lnTo>
                      <a:pt x="9095" y="15600"/>
                    </a:lnTo>
                    <a:lnTo>
                      <a:pt x="10232" y="16800"/>
                    </a:lnTo>
                    <a:lnTo>
                      <a:pt x="11368" y="16800"/>
                    </a:lnTo>
                    <a:lnTo>
                      <a:pt x="11368" y="18000"/>
                    </a:lnTo>
                    <a:lnTo>
                      <a:pt x="12505" y="18000"/>
                    </a:lnTo>
                    <a:lnTo>
                      <a:pt x="12505" y="19200"/>
                    </a:lnTo>
                    <a:lnTo>
                      <a:pt x="13642" y="19200"/>
                    </a:lnTo>
                    <a:lnTo>
                      <a:pt x="14779" y="20400"/>
                    </a:lnTo>
                    <a:lnTo>
                      <a:pt x="14779" y="20400"/>
                    </a:lnTo>
                    <a:lnTo>
                      <a:pt x="15916" y="20400"/>
                    </a:lnTo>
                    <a:lnTo>
                      <a:pt x="17053" y="21600"/>
                    </a:lnTo>
                    <a:lnTo>
                      <a:pt x="18189" y="21600"/>
                    </a:lnTo>
                    <a:lnTo>
                      <a:pt x="18189" y="21600"/>
                    </a:lnTo>
                    <a:lnTo>
                      <a:pt x="19326" y="21600"/>
                    </a:lnTo>
                    <a:lnTo>
                      <a:pt x="20463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0463" y="15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53" name="Shape 5753"/>
              <p:cNvSpPr/>
              <p:nvPr/>
            </p:nvSpPr>
            <p:spPr>
              <a:xfrm>
                <a:off x="942975" y="401637"/>
                <a:ext cx="12700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100" y="0"/>
                    </a:moveTo>
                    <a:lnTo>
                      <a:pt x="8100" y="0"/>
                    </a:lnTo>
                    <a:lnTo>
                      <a:pt x="8100" y="1800"/>
                    </a:lnTo>
                    <a:lnTo>
                      <a:pt x="8100" y="2700"/>
                    </a:lnTo>
                    <a:lnTo>
                      <a:pt x="8100" y="4500"/>
                    </a:lnTo>
                    <a:lnTo>
                      <a:pt x="5400" y="6300"/>
                    </a:lnTo>
                    <a:lnTo>
                      <a:pt x="5400" y="7200"/>
                    </a:lnTo>
                    <a:lnTo>
                      <a:pt x="5400" y="9000"/>
                    </a:lnTo>
                    <a:lnTo>
                      <a:pt x="5400" y="9900"/>
                    </a:lnTo>
                    <a:lnTo>
                      <a:pt x="5400" y="11700"/>
                    </a:lnTo>
                    <a:lnTo>
                      <a:pt x="5400" y="11700"/>
                    </a:lnTo>
                    <a:lnTo>
                      <a:pt x="5400" y="12600"/>
                    </a:lnTo>
                    <a:lnTo>
                      <a:pt x="5400" y="13500"/>
                    </a:lnTo>
                    <a:lnTo>
                      <a:pt x="2700" y="13500"/>
                    </a:lnTo>
                    <a:lnTo>
                      <a:pt x="2700" y="14400"/>
                    </a:lnTo>
                    <a:lnTo>
                      <a:pt x="2700" y="14400"/>
                    </a:lnTo>
                    <a:lnTo>
                      <a:pt x="2700" y="15300"/>
                    </a:lnTo>
                    <a:lnTo>
                      <a:pt x="2700" y="15300"/>
                    </a:lnTo>
                    <a:lnTo>
                      <a:pt x="2700" y="162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0" y="17100"/>
                    </a:lnTo>
                    <a:lnTo>
                      <a:pt x="0" y="17100"/>
                    </a:lnTo>
                    <a:lnTo>
                      <a:pt x="0" y="17100"/>
                    </a:lnTo>
                    <a:lnTo>
                      <a:pt x="0" y="17100"/>
                    </a:lnTo>
                    <a:lnTo>
                      <a:pt x="2700" y="21600"/>
                    </a:lnTo>
                    <a:lnTo>
                      <a:pt x="5400" y="21600"/>
                    </a:lnTo>
                    <a:lnTo>
                      <a:pt x="8100" y="20700"/>
                    </a:lnTo>
                    <a:lnTo>
                      <a:pt x="10800" y="20700"/>
                    </a:lnTo>
                    <a:lnTo>
                      <a:pt x="10800" y="19800"/>
                    </a:lnTo>
                    <a:lnTo>
                      <a:pt x="10800" y="19800"/>
                    </a:lnTo>
                    <a:lnTo>
                      <a:pt x="13500" y="18900"/>
                    </a:lnTo>
                    <a:lnTo>
                      <a:pt x="13500" y="18000"/>
                    </a:lnTo>
                    <a:lnTo>
                      <a:pt x="16200" y="18000"/>
                    </a:lnTo>
                    <a:lnTo>
                      <a:pt x="16200" y="17100"/>
                    </a:lnTo>
                    <a:lnTo>
                      <a:pt x="16200" y="16200"/>
                    </a:lnTo>
                    <a:lnTo>
                      <a:pt x="18900" y="16200"/>
                    </a:lnTo>
                    <a:lnTo>
                      <a:pt x="18900" y="15300"/>
                    </a:lnTo>
                    <a:lnTo>
                      <a:pt x="18900" y="14400"/>
                    </a:lnTo>
                    <a:lnTo>
                      <a:pt x="18900" y="13500"/>
                    </a:lnTo>
                    <a:lnTo>
                      <a:pt x="18900" y="13500"/>
                    </a:lnTo>
                    <a:lnTo>
                      <a:pt x="18900" y="12600"/>
                    </a:lnTo>
                    <a:lnTo>
                      <a:pt x="21600" y="10800"/>
                    </a:lnTo>
                    <a:lnTo>
                      <a:pt x="21600" y="9000"/>
                    </a:lnTo>
                    <a:lnTo>
                      <a:pt x="21600" y="8100"/>
                    </a:lnTo>
                    <a:lnTo>
                      <a:pt x="21600" y="6300"/>
                    </a:lnTo>
                    <a:lnTo>
                      <a:pt x="21600" y="4500"/>
                    </a:lnTo>
                    <a:lnTo>
                      <a:pt x="21600" y="2700"/>
                    </a:lnTo>
                    <a:lnTo>
                      <a:pt x="21600" y="180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81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54" name="Shape 5754"/>
              <p:cNvSpPr/>
              <p:nvPr/>
            </p:nvSpPr>
            <p:spPr>
              <a:xfrm>
                <a:off x="946150" y="365125"/>
                <a:ext cx="11113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429" y="0"/>
                    </a:moveTo>
                    <a:lnTo>
                      <a:pt x="15429" y="0"/>
                    </a:lnTo>
                    <a:lnTo>
                      <a:pt x="15429" y="0"/>
                    </a:lnTo>
                    <a:lnTo>
                      <a:pt x="12343" y="939"/>
                    </a:lnTo>
                    <a:lnTo>
                      <a:pt x="9257" y="939"/>
                    </a:lnTo>
                    <a:lnTo>
                      <a:pt x="9257" y="1878"/>
                    </a:lnTo>
                    <a:lnTo>
                      <a:pt x="6171" y="1878"/>
                    </a:lnTo>
                    <a:lnTo>
                      <a:pt x="6171" y="2817"/>
                    </a:lnTo>
                    <a:lnTo>
                      <a:pt x="6171" y="2817"/>
                    </a:lnTo>
                    <a:lnTo>
                      <a:pt x="3086" y="3757"/>
                    </a:lnTo>
                    <a:lnTo>
                      <a:pt x="3086" y="4696"/>
                    </a:lnTo>
                    <a:lnTo>
                      <a:pt x="3086" y="5635"/>
                    </a:lnTo>
                    <a:lnTo>
                      <a:pt x="3086" y="5635"/>
                    </a:lnTo>
                    <a:lnTo>
                      <a:pt x="3086" y="6574"/>
                    </a:lnTo>
                    <a:lnTo>
                      <a:pt x="0" y="7513"/>
                    </a:lnTo>
                    <a:lnTo>
                      <a:pt x="0" y="7513"/>
                    </a:lnTo>
                    <a:lnTo>
                      <a:pt x="0" y="8452"/>
                    </a:lnTo>
                    <a:lnTo>
                      <a:pt x="0" y="9391"/>
                    </a:lnTo>
                    <a:lnTo>
                      <a:pt x="0" y="11270"/>
                    </a:lnTo>
                    <a:lnTo>
                      <a:pt x="0" y="12209"/>
                    </a:lnTo>
                    <a:lnTo>
                      <a:pt x="0" y="14087"/>
                    </a:lnTo>
                    <a:lnTo>
                      <a:pt x="0" y="15965"/>
                    </a:lnTo>
                    <a:lnTo>
                      <a:pt x="0" y="18783"/>
                    </a:lnTo>
                    <a:lnTo>
                      <a:pt x="3086" y="21600"/>
                    </a:lnTo>
                    <a:lnTo>
                      <a:pt x="18514" y="21600"/>
                    </a:lnTo>
                    <a:lnTo>
                      <a:pt x="18514" y="18783"/>
                    </a:lnTo>
                    <a:lnTo>
                      <a:pt x="18514" y="15026"/>
                    </a:lnTo>
                    <a:lnTo>
                      <a:pt x="18514" y="14087"/>
                    </a:lnTo>
                    <a:lnTo>
                      <a:pt x="18514" y="12209"/>
                    </a:lnTo>
                    <a:lnTo>
                      <a:pt x="18514" y="11270"/>
                    </a:lnTo>
                    <a:lnTo>
                      <a:pt x="18514" y="9391"/>
                    </a:lnTo>
                    <a:lnTo>
                      <a:pt x="18514" y="9391"/>
                    </a:lnTo>
                    <a:lnTo>
                      <a:pt x="18514" y="8452"/>
                    </a:lnTo>
                    <a:lnTo>
                      <a:pt x="18514" y="7513"/>
                    </a:lnTo>
                    <a:lnTo>
                      <a:pt x="18514" y="7513"/>
                    </a:lnTo>
                    <a:lnTo>
                      <a:pt x="18514" y="6574"/>
                    </a:lnTo>
                    <a:lnTo>
                      <a:pt x="18514" y="6574"/>
                    </a:lnTo>
                    <a:lnTo>
                      <a:pt x="18514" y="5635"/>
                    </a:lnTo>
                    <a:lnTo>
                      <a:pt x="18514" y="5635"/>
                    </a:lnTo>
                    <a:lnTo>
                      <a:pt x="18514" y="5635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1542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55" name="Shape 5755"/>
              <p:cNvSpPr/>
              <p:nvPr/>
            </p:nvSpPr>
            <p:spPr>
              <a:xfrm>
                <a:off x="954087" y="365125"/>
                <a:ext cx="31751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800"/>
                    </a:moveTo>
                    <a:lnTo>
                      <a:pt x="21600" y="16800"/>
                    </a:lnTo>
                    <a:lnTo>
                      <a:pt x="19440" y="14400"/>
                    </a:lnTo>
                    <a:lnTo>
                      <a:pt x="17280" y="10800"/>
                    </a:lnTo>
                    <a:lnTo>
                      <a:pt x="16200" y="9600"/>
                    </a:lnTo>
                    <a:lnTo>
                      <a:pt x="14040" y="8400"/>
                    </a:lnTo>
                    <a:lnTo>
                      <a:pt x="12960" y="7200"/>
                    </a:lnTo>
                    <a:lnTo>
                      <a:pt x="11880" y="4800"/>
                    </a:lnTo>
                    <a:lnTo>
                      <a:pt x="10800" y="4800"/>
                    </a:lnTo>
                    <a:lnTo>
                      <a:pt x="10800" y="3600"/>
                    </a:lnTo>
                    <a:lnTo>
                      <a:pt x="9720" y="3600"/>
                    </a:lnTo>
                    <a:lnTo>
                      <a:pt x="9720" y="2400"/>
                    </a:lnTo>
                    <a:lnTo>
                      <a:pt x="8640" y="2400"/>
                    </a:lnTo>
                    <a:lnTo>
                      <a:pt x="7560" y="1200"/>
                    </a:lnTo>
                    <a:lnTo>
                      <a:pt x="7560" y="1200"/>
                    </a:lnTo>
                    <a:lnTo>
                      <a:pt x="6480" y="1200"/>
                    </a:lnTo>
                    <a:lnTo>
                      <a:pt x="6480" y="0"/>
                    </a:lnTo>
                    <a:lnTo>
                      <a:pt x="5400" y="0"/>
                    </a:lnTo>
                    <a:lnTo>
                      <a:pt x="432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2160" y="0"/>
                    </a:lnTo>
                    <a:lnTo>
                      <a:pt x="1080" y="0"/>
                    </a:lnTo>
                    <a:lnTo>
                      <a:pt x="0" y="0"/>
                    </a:lnTo>
                    <a:lnTo>
                      <a:pt x="2160" y="6000"/>
                    </a:lnTo>
                    <a:lnTo>
                      <a:pt x="2160" y="6000"/>
                    </a:lnTo>
                    <a:lnTo>
                      <a:pt x="2160" y="6000"/>
                    </a:lnTo>
                    <a:lnTo>
                      <a:pt x="2160" y="6000"/>
                    </a:lnTo>
                    <a:lnTo>
                      <a:pt x="3240" y="6000"/>
                    </a:lnTo>
                    <a:lnTo>
                      <a:pt x="3240" y="6000"/>
                    </a:lnTo>
                    <a:lnTo>
                      <a:pt x="3240" y="6000"/>
                    </a:lnTo>
                    <a:lnTo>
                      <a:pt x="3240" y="6000"/>
                    </a:lnTo>
                    <a:lnTo>
                      <a:pt x="4320" y="6000"/>
                    </a:lnTo>
                    <a:lnTo>
                      <a:pt x="4320" y="7200"/>
                    </a:lnTo>
                    <a:lnTo>
                      <a:pt x="4320" y="7200"/>
                    </a:lnTo>
                    <a:lnTo>
                      <a:pt x="5400" y="7200"/>
                    </a:lnTo>
                    <a:lnTo>
                      <a:pt x="5400" y="7200"/>
                    </a:lnTo>
                    <a:lnTo>
                      <a:pt x="6480" y="8400"/>
                    </a:lnTo>
                    <a:lnTo>
                      <a:pt x="6480" y="8400"/>
                    </a:lnTo>
                    <a:lnTo>
                      <a:pt x="7560" y="9600"/>
                    </a:lnTo>
                    <a:lnTo>
                      <a:pt x="7560" y="9600"/>
                    </a:lnTo>
                    <a:lnTo>
                      <a:pt x="9720" y="10800"/>
                    </a:lnTo>
                    <a:lnTo>
                      <a:pt x="10800" y="12000"/>
                    </a:lnTo>
                    <a:lnTo>
                      <a:pt x="11880" y="14400"/>
                    </a:lnTo>
                    <a:lnTo>
                      <a:pt x="12960" y="15600"/>
                    </a:lnTo>
                    <a:lnTo>
                      <a:pt x="15120" y="18000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21600" y="16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56" name="Shape 5756"/>
              <p:cNvSpPr/>
              <p:nvPr/>
            </p:nvSpPr>
            <p:spPr>
              <a:xfrm>
                <a:off x="979487" y="387350"/>
                <a:ext cx="31751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440" y="15600"/>
                    </a:moveTo>
                    <a:lnTo>
                      <a:pt x="19440" y="15600"/>
                    </a:lnTo>
                    <a:lnTo>
                      <a:pt x="19440" y="15600"/>
                    </a:lnTo>
                    <a:lnTo>
                      <a:pt x="19440" y="15600"/>
                    </a:lnTo>
                    <a:lnTo>
                      <a:pt x="19440" y="15600"/>
                    </a:lnTo>
                    <a:lnTo>
                      <a:pt x="19440" y="15600"/>
                    </a:lnTo>
                    <a:lnTo>
                      <a:pt x="18360" y="15600"/>
                    </a:lnTo>
                    <a:lnTo>
                      <a:pt x="18360" y="15600"/>
                    </a:lnTo>
                    <a:lnTo>
                      <a:pt x="18360" y="15600"/>
                    </a:lnTo>
                    <a:lnTo>
                      <a:pt x="17280" y="15600"/>
                    </a:lnTo>
                    <a:lnTo>
                      <a:pt x="17280" y="14400"/>
                    </a:lnTo>
                    <a:lnTo>
                      <a:pt x="17280" y="14400"/>
                    </a:lnTo>
                    <a:lnTo>
                      <a:pt x="16200" y="14400"/>
                    </a:lnTo>
                    <a:lnTo>
                      <a:pt x="16200" y="14400"/>
                    </a:lnTo>
                    <a:lnTo>
                      <a:pt x="15120" y="13200"/>
                    </a:lnTo>
                    <a:lnTo>
                      <a:pt x="15120" y="13200"/>
                    </a:lnTo>
                    <a:lnTo>
                      <a:pt x="14040" y="12000"/>
                    </a:lnTo>
                    <a:lnTo>
                      <a:pt x="14040" y="12000"/>
                    </a:lnTo>
                    <a:lnTo>
                      <a:pt x="12960" y="10800"/>
                    </a:lnTo>
                    <a:lnTo>
                      <a:pt x="11880" y="8400"/>
                    </a:lnTo>
                    <a:lnTo>
                      <a:pt x="10800" y="7200"/>
                    </a:lnTo>
                    <a:lnTo>
                      <a:pt x="8640" y="6000"/>
                    </a:lnTo>
                    <a:lnTo>
                      <a:pt x="6480" y="3600"/>
                    </a:lnTo>
                    <a:lnTo>
                      <a:pt x="4320" y="0"/>
                    </a:lnTo>
                    <a:lnTo>
                      <a:pt x="0" y="4800"/>
                    </a:lnTo>
                    <a:lnTo>
                      <a:pt x="2160" y="7200"/>
                    </a:lnTo>
                    <a:lnTo>
                      <a:pt x="4320" y="10800"/>
                    </a:lnTo>
                    <a:lnTo>
                      <a:pt x="6480" y="12000"/>
                    </a:lnTo>
                    <a:lnTo>
                      <a:pt x="7560" y="13200"/>
                    </a:lnTo>
                    <a:lnTo>
                      <a:pt x="8640" y="14400"/>
                    </a:lnTo>
                    <a:lnTo>
                      <a:pt x="9720" y="15600"/>
                    </a:lnTo>
                    <a:lnTo>
                      <a:pt x="10800" y="16800"/>
                    </a:lnTo>
                    <a:lnTo>
                      <a:pt x="10800" y="18000"/>
                    </a:lnTo>
                    <a:lnTo>
                      <a:pt x="11880" y="18000"/>
                    </a:lnTo>
                    <a:lnTo>
                      <a:pt x="11880" y="19200"/>
                    </a:lnTo>
                    <a:lnTo>
                      <a:pt x="12960" y="19200"/>
                    </a:lnTo>
                    <a:lnTo>
                      <a:pt x="14040" y="20400"/>
                    </a:lnTo>
                    <a:lnTo>
                      <a:pt x="14040" y="20400"/>
                    </a:lnTo>
                    <a:lnTo>
                      <a:pt x="15120" y="20400"/>
                    </a:lnTo>
                    <a:lnTo>
                      <a:pt x="16200" y="21600"/>
                    </a:lnTo>
                    <a:lnTo>
                      <a:pt x="16200" y="21600"/>
                    </a:lnTo>
                    <a:lnTo>
                      <a:pt x="17280" y="21600"/>
                    </a:lnTo>
                    <a:lnTo>
                      <a:pt x="18360" y="21600"/>
                    </a:lnTo>
                    <a:lnTo>
                      <a:pt x="18360" y="21600"/>
                    </a:lnTo>
                    <a:lnTo>
                      <a:pt x="19440" y="21600"/>
                    </a:lnTo>
                    <a:lnTo>
                      <a:pt x="2052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19440" y="15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57" name="Shape 5757"/>
              <p:cNvSpPr/>
              <p:nvPr/>
            </p:nvSpPr>
            <p:spPr>
              <a:xfrm>
                <a:off x="1008062" y="377825"/>
                <a:ext cx="12701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100" y="0"/>
                    </a:moveTo>
                    <a:lnTo>
                      <a:pt x="8100" y="0"/>
                    </a:lnTo>
                    <a:lnTo>
                      <a:pt x="8100" y="3600"/>
                    </a:lnTo>
                    <a:lnTo>
                      <a:pt x="8100" y="6300"/>
                    </a:lnTo>
                    <a:lnTo>
                      <a:pt x="8100" y="8100"/>
                    </a:lnTo>
                    <a:lnTo>
                      <a:pt x="5400" y="9900"/>
                    </a:lnTo>
                    <a:lnTo>
                      <a:pt x="5400" y="10800"/>
                    </a:lnTo>
                    <a:lnTo>
                      <a:pt x="5400" y="12600"/>
                    </a:lnTo>
                    <a:lnTo>
                      <a:pt x="5400" y="12600"/>
                    </a:lnTo>
                    <a:lnTo>
                      <a:pt x="5400" y="13500"/>
                    </a:lnTo>
                    <a:lnTo>
                      <a:pt x="5400" y="13500"/>
                    </a:lnTo>
                    <a:lnTo>
                      <a:pt x="5400" y="14400"/>
                    </a:lnTo>
                    <a:lnTo>
                      <a:pt x="5400" y="14400"/>
                    </a:lnTo>
                    <a:lnTo>
                      <a:pt x="5400" y="15300"/>
                    </a:lnTo>
                    <a:lnTo>
                      <a:pt x="2700" y="15300"/>
                    </a:lnTo>
                    <a:lnTo>
                      <a:pt x="2700" y="16200"/>
                    </a:lnTo>
                    <a:lnTo>
                      <a:pt x="2700" y="16200"/>
                    </a:lnTo>
                    <a:lnTo>
                      <a:pt x="2700" y="16200"/>
                    </a:lnTo>
                    <a:lnTo>
                      <a:pt x="2700" y="17100"/>
                    </a:lnTo>
                    <a:lnTo>
                      <a:pt x="2700" y="17100"/>
                    </a:lnTo>
                    <a:lnTo>
                      <a:pt x="2700" y="17100"/>
                    </a:lnTo>
                    <a:lnTo>
                      <a:pt x="0" y="17100"/>
                    </a:lnTo>
                    <a:lnTo>
                      <a:pt x="0" y="17100"/>
                    </a:lnTo>
                    <a:lnTo>
                      <a:pt x="0" y="17100"/>
                    </a:lnTo>
                    <a:lnTo>
                      <a:pt x="5400" y="21600"/>
                    </a:lnTo>
                    <a:lnTo>
                      <a:pt x="8100" y="21600"/>
                    </a:lnTo>
                    <a:lnTo>
                      <a:pt x="8100" y="20700"/>
                    </a:lnTo>
                    <a:lnTo>
                      <a:pt x="10800" y="20700"/>
                    </a:lnTo>
                    <a:lnTo>
                      <a:pt x="10800" y="19800"/>
                    </a:lnTo>
                    <a:lnTo>
                      <a:pt x="13500" y="19800"/>
                    </a:lnTo>
                    <a:lnTo>
                      <a:pt x="13500" y="18900"/>
                    </a:lnTo>
                    <a:lnTo>
                      <a:pt x="16200" y="18900"/>
                    </a:lnTo>
                    <a:lnTo>
                      <a:pt x="16200" y="18000"/>
                    </a:lnTo>
                    <a:lnTo>
                      <a:pt x="16200" y="17100"/>
                    </a:lnTo>
                    <a:lnTo>
                      <a:pt x="18900" y="17100"/>
                    </a:lnTo>
                    <a:lnTo>
                      <a:pt x="18900" y="16200"/>
                    </a:lnTo>
                    <a:lnTo>
                      <a:pt x="18900" y="15300"/>
                    </a:lnTo>
                    <a:lnTo>
                      <a:pt x="18900" y="14400"/>
                    </a:lnTo>
                    <a:lnTo>
                      <a:pt x="18900" y="14400"/>
                    </a:lnTo>
                    <a:lnTo>
                      <a:pt x="18900" y="13500"/>
                    </a:lnTo>
                    <a:lnTo>
                      <a:pt x="21600" y="12600"/>
                    </a:lnTo>
                    <a:lnTo>
                      <a:pt x="21600" y="11700"/>
                    </a:lnTo>
                    <a:lnTo>
                      <a:pt x="21600" y="9900"/>
                    </a:lnTo>
                    <a:lnTo>
                      <a:pt x="21600" y="8100"/>
                    </a:lnTo>
                    <a:lnTo>
                      <a:pt x="21600" y="6300"/>
                    </a:lnTo>
                    <a:lnTo>
                      <a:pt x="21600" y="360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81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58" name="Shape 5758"/>
              <p:cNvSpPr/>
              <p:nvPr/>
            </p:nvSpPr>
            <p:spPr>
              <a:xfrm>
                <a:off x="1012825" y="339725"/>
                <a:ext cx="12700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00" y="0"/>
                    </a:moveTo>
                    <a:lnTo>
                      <a:pt x="18900" y="0"/>
                    </a:lnTo>
                    <a:lnTo>
                      <a:pt x="16200" y="900"/>
                    </a:lnTo>
                    <a:lnTo>
                      <a:pt x="13500" y="900"/>
                    </a:lnTo>
                    <a:lnTo>
                      <a:pt x="13500" y="1800"/>
                    </a:lnTo>
                    <a:lnTo>
                      <a:pt x="10800" y="1800"/>
                    </a:lnTo>
                    <a:lnTo>
                      <a:pt x="10800" y="2700"/>
                    </a:lnTo>
                    <a:lnTo>
                      <a:pt x="8100" y="2700"/>
                    </a:lnTo>
                    <a:lnTo>
                      <a:pt x="8100" y="3600"/>
                    </a:lnTo>
                    <a:lnTo>
                      <a:pt x="5400" y="4500"/>
                    </a:lnTo>
                    <a:lnTo>
                      <a:pt x="5400" y="4500"/>
                    </a:lnTo>
                    <a:lnTo>
                      <a:pt x="5400" y="5400"/>
                    </a:lnTo>
                    <a:lnTo>
                      <a:pt x="5400" y="6300"/>
                    </a:lnTo>
                    <a:lnTo>
                      <a:pt x="5400" y="6300"/>
                    </a:lnTo>
                    <a:lnTo>
                      <a:pt x="2700" y="7200"/>
                    </a:lnTo>
                    <a:lnTo>
                      <a:pt x="2700" y="8100"/>
                    </a:lnTo>
                    <a:lnTo>
                      <a:pt x="2700" y="9000"/>
                    </a:lnTo>
                    <a:lnTo>
                      <a:pt x="2700" y="9000"/>
                    </a:lnTo>
                    <a:lnTo>
                      <a:pt x="2700" y="10800"/>
                    </a:lnTo>
                    <a:lnTo>
                      <a:pt x="2700" y="12600"/>
                    </a:lnTo>
                    <a:lnTo>
                      <a:pt x="2700" y="13500"/>
                    </a:lnTo>
                    <a:lnTo>
                      <a:pt x="2700" y="15300"/>
                    </a:lnTo>
                    <a:lnTo>
                      <a:pt x="0" y="18000"/>
                    </a:lnTo>
                    <a:lnTo>
                      <a:pt x="0" y="21600"/>
                    </a:lnTo>
                    <a:lnTo>
                      <a:pt x="13500" y="21600"/>
                    </a:lnTo>
                    <a:lnTo>
                      <a:pt x="16200" y="18900"/>
                    </a:lnTo>
                    <a:lnTo>
                      <a:pt x="16200" y="15300"/>
                    </a:lnTo>
                    <a:lnTo>
                      <a:pt x="16200" y="14400"/>
                    </a:lnTo>
                    <a:lnTo>
                      <a:pt x="16200" y="12600"/>
                    </a:lnTo>
                    <a:lnTo>
                      <a:pt x="16200" y="10800"/>
                    </a:lnTo>
                    <a:lnTo>
                      <a:pt x="16200" y="9900"/>
                    </a:lnTo>
                    <a:lnTo>
                      <a:pt x="18900" y="9000"/>
                    </a:lnTo>
                    <a:lnTo>
                      <a:pt x="18900" y="9000"/>
                    </a:lnTo>
                    <a:lnTo>
                      <a:pt x="18900" y="8100"/>
                    </a:lnTo>
                    <a:lnTo>
                      <a:pt x="18900" y="7200"/>
                    </a:lnTo>
                    <a:lnTo>
                      <a:pt x="18900" y="7200"/>
                    </a:lnTo>
                    <a:lnTo>
                      <a:pt x="18900" y="7200"/>
                    </a:lnTo>
                    <a:lnTo>
                      <a:pt x="18900" y="6300"/>
                    </a:lnTo>
                    <a:lnTo>
                      <a:pt x="18900" y="630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21600" y="4500"/>
                    </a:lnTo>
                    <a:lnTo>
                      <a:pt x="21600" y="4500"/>
                    </a:lnTo>
                    <a:lnTo>
                      <a:pt x="21600" y="4500"/>
                    </a:lnTo>
                    <a:lnTo>
                      <a:pt x="189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59" name="Shape 5759"/>
              <p:cNvSpPr/>
              <p:nvPr/>
            </p:nvSpPr>
            <p:spPr>
              <a:xfrm>
                <a:off x="1023937" y="339725"/>
                <a:ext cx="31751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800"/>
                    </a:moveTo>
                    <a:lnTo>
                      <a:pt x="21600" y="16800"/>
                    </a:lnTo>
                    <a:lnTo>
                      <a:pt x="20520" y="15600"/>
                    </a:lnTo>
                    <a:lnTo>
                      <a:pt x="19440" y="14400"/>
                    </a:lnTo>
                    <a:lnTo>
                      <a:pt x="17280" y="13200"/>
                    </a:lnTo>
                    <a:lnTo>
                      <a:pt x="16200" y="12000"/>
                    </a:lnTo>
                    <a:lnTo>
                      <a:pt x="15120" y="10800"/>
                    </a:lnTo>
                    <a:lnTo>
                      <a:pt x="14040" y="8400"/>
                    </a:lnTo>
                    <a:lnTo>
                      <a:pt x="12960" y="7200"/>
                    </a:lnTo>
                    <a:lnTo>
                      <a:pt x="11880" y="6000"/>
                    </a:lnTo>
                    <a:lnTo>
                      <a:pt x="10800" y="4800"/>
                    </a:lnTo>
                    <a:lnTo>
                      <a:pt x="9720" y="4800"/>
                    </a:lnTo>
                    <a:lnTo>
                      <a:pt x="9720" y="3600"/>
                    </a:lnTo>
                    <a:lnTo>
                      <a:pt x="8640" y="3600"/>
                    </a:lnTo>
                    <a:lnTo>
                      <a:pt x="8640" y="2400"/>
                    </a:lnTo>
                    <a:lnTo>
                      <a:pt x="7560" y="2400"/>
                    </a:lnTo>
                    <a:lnTo>
                      <a:pt x="6480" y="2400"/>
                    </a:lnTo>
                    <a:lnTo>
                      <a:pt x="6480" y="1200"/>
                    </a:lnTo>
                    <a:lnTo>
                      <a:pt x="5400" y="1200"/>
                    </a:lnTo>
                    <a:lnTo>
                      <a:pt x="4320" y="1200"/>
                    </a:lnTo>
                    <a:lnTo>
                      <a:pt x="4320" y="0"/>
                    </a:lnTo>
                    <a:lnTo>
                      <a:pt x="3240" y="0"/>
                    </a:lnTo>
                    <a:lnTo>
                      <a:pt x="2160" y="0"/>
                    </a:lnTo>
                    <a:lnTo>
                      <a:pt x="108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80" y="6000"/>
                    </a:lnTo>
                    <a:lnTo>
                      <a:pt x="1080" y="6000"/>
                    </a:lnTo>
                    <a:lnTo>
                      <a:pt x="2160" y="6000"/>
                    </a:lnTo>
                    <a:lnTo>
                      <a:pt x="2160" y="6000"/>
                    </a:lnTo>
                    <a:lnTo>
                      <a:pt x="2160" y="6000"/>
                    </a:lnTo>
                    <a:lnTo>
                      <a:pt x="2160" y="6000"/>
                    </a:lnTo>
                    <a:lnTo>
                      <a:pt x="3240" y="7200"/>
                    </a:lnTo>
                    <a:lnTo>
                      <a:pt x="3240" y="7200"/>
                    </a:lnTo>
                    <a:lnTo>
                      <a:pt x="3240" y="7200"/>
                    </a:lnTo>
                    <a:lnTo>
                      <a:pt x="4320" y="7200"/>
                    </a:lnTo>
                    <a:lnTo>
                      <a:pt x="4320" y="7200"/>
                    </a:lnTo>
                    <a:lnTo>
                      <a:pt x="4320" y="8400"/>
                    </a:lnTo>
                    <a:lnTo>
                      <a:pt x="5400" y="8400"/>
                    </a:lnTo>
                    <a:lnTo>
                      <a:pt x="5400" y="8400"/>
                    </a:lnTo>
                    <a:lnTo>
                      <a:pt x="6480" y="9600"/>
                    </a:lnTo>
                    <a:lnTo>
                      <a:pt x="6480" y="9600"/>
                    </a:lnTo>
                    <a:lnTo>
                      <a:pt x="7560" y="10800"/>
                    </a:lnTo>
                    <a:lnTo>
                      <a:pt x="8640" y="12000"/>
                    </a:lnTo>
                    <a:lnTo>
                      <a:pt x="9720" y="13200"/>
                    </a:lnTo>
                    <a:lnTo>
                      <a:pt x="10800" y="14400"/>
                    </a:lnTo>
                    <a:lnTo>
                      <a:pt x="11880" y="16800"/>
                    </a:lnTo>
                    <a:lnTo>
                      <a:pt x="12960" y="18000"/>
                    </a:lnTo>
                    <a:lnTo>
                      <a:pt x="14040" y="19200"/>
                    </a:lnTo>
                    <a:lnTo>
                      <a:pt x="16200" y="20400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21600" y="16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60" name="Shape 5760"/>
              <p:cNvSpPr/>
              <p:nvPr/>
            </p:nvSpPr>
            <p:spPr>
              <a:xfrm>
                <a:off x="1049337" y="361950"/>
                <a:ext cx="31751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440" y="15916"/>
                    </a:moveTo>
                    <a:lnTo>
                      <a:pt x="19440" y="15916"/>
                    </a:lnTo>
                    <a:lnTo>
                      <a:pt x="19440" y="15916"/>
                    </a:lnTo>
                    <a:lnTo>
                      <a:pt x="19440" y="15916"/>
                    </a:lnTo>
                    <a:lnTo>
                      <a:pt x="18360" y="15916"/>
                    </a:lnTo>
                    <a:lnTo>
                      <a:pt x="18360" y="15916"/>
                    </a:lnTo>
                    <a:lnTo>
                      <a:pt x="18360" y="15916"/>
                    </a:lnTo>
                    <a:lnTo>
                      <a:pt x="18360" y="14779"/>
                    </a:lnTo>
                    <a:lnTo>
                      <a:pt x="18360" y="14779"/>
                    </a:lnTo>
                    <a:lnTo>
                      <a:pt x="17280" y="14779"/>
                    </a:lnTo>
                    <a:lnTo>
                      <a:pt x="17280" y="14779"/>
                    </a:lnTo>
                    <a:lnTo>
                      <a:pt x="16200" y="14779"/>
                    </a:lnTo>
                    <a:lnTo>
                      <a:pt x="16200" y="13642"/>
                    </a:lnTo>
                    <a:lnTo>
                      <a:pt x="15120" y="13642"/>
                    </a:lnTo>
                    <a:lnTo>
                      <a:pt x="15120" y="13642"/>
                    </a:lnTo>
                    <a:lnTo>
                      <a:pt x="14040" y="12505"/>
                    </a:lnTo>
                    <a:lnTo>
                      <a:pt x="14040" y="12505"/>
                    </a:lnTo>
                    <a:lnTo>
                      <a:pt x="14040" y="11368"/>
                    </a:lnTo>
                    <a:lnTo>
                      <a:pt x="11880" y="10232"/>
                    </a:lnTo>
                    <a:lnTo>
                      <a:pt x="10800" y="9095"/>
                    </a:lnTo>
                    <a:lnTo>
                      <a:pt x="9720" y="7958"/>
                    </a:lnTo>
                    <a:lnTo>
                      <a:pt x="8640" y="5684"/>
                    </a:lnTo>
                    <a:lnTo>
                      <a:pt x="7560" y="4547"/>
                    </a:lnTo>
                    <a:lnTo>
                      <a:pt x="6480" y="3411"/>
                    </a:lnTo>
                    <a:lnTo>
                      <a:pt x="5400" y="2274"/>
                    </a:lnTo>
                    <a:lnTo>
                      <a:pt x="4320" y="0"/>
                    </a:lnTo>
                    <a:lnTo>
                      <a:pt x="0" y="4547"/>
                    </a:lnTo>
                    <a:lnTo>
                      <a:pt x="1080" y="5684"/>
                    </a:lnTo>
                    <a:lnTo>
                      <a:pt x="2160" y="6821"/>
                    </a:lnTo>
                    <a:lnTo>
                      <a:pt x="3240" y="9095"/>
                    </a:lnTo>
                    <a:lnTo>
                      <a:pt x="4320" y="10232"/>
                    </a:lnTo>
                    <a:lnTo>
                      <a:pt x="5400" y="11368"/>
                    </a:lnTo>
                    <a:lnTo>
                      <a:pt x="6480" y="13642"/>
                    </a:lnTo>
                    <a:lnTo>
                      <a:pt x="8640" y="14779"/>
                    </a:lnTo>
                    <a:lnTo>
                      <a:pt x="9720" y="15916"/>
                    </a:lnTo>
                    <a:lnTo>
                      <a:pt x="9720" y="15916"/>
                    </a:lnTo>
                    <a:lnTo>
                      <a:pt x="10800" y="17053"/>
                    </a:lnTo>
                    <a:lnTo>
                      <a:pt x="10800" y="17053"/>
                    </a:lnTo>
                    <a:lnTo>
                      <a:pt x="11880" y="18189"/>
                    </a:lnTo>
                    <a:lnTo>
                      <a:pt x="12960" y="19326"/>
                    </a:lnTo>
                    <a:lnTo>
                      <a:pt x="12960" y="19326"/>
                    </a:lnTo>
                    <a:lnTo>
                      <a:pt x="14040" y="19326"/>
                    </a:lnTo>
                    <a:lnTo>
                      <a:pt x="15120" y="20463"/>
                    </a:lnTo>
                    <a:lnTo>
                      <a:pt x="15120" y="20463"/>
                    </a:lnTo>
                    <a:lnTo>
                      <a:pt x="16200" y="21600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18360" y="21600"/>
                    </a:lnTo>
                    <a:lnTo>
                      <a:pt x="19440" y="21600"/>
                    </a:lnTo>
                    <a:lnTo>
                      <a:pt x="2052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19440" y="1591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61" name="Shape 5761"/>
              <p:cNvSpPr/>
              <p:nvPr/>
            </p:nvSpPr>
            <p:spPr>
              <a:xfrm>
                <a:off x="1077912" y="352425"/>
                <a:ext cx="12701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100" y="864"/>
                    </a:moveTo>
                    <a:lnTo>
                      <a:pt x="8100" y="0"/>
                    </a:lnTo>
                    <a:lnTo>
                      <a:pt x="8100" y="1728"/>
                    </a:lnTo>
                    <a:lnTo>
                      <a:pt x="5400" y="3456"/>
                    </a:lnTo>
                    <a:lnTo>
                      <a:pt x="5400" y="4320"/>
                    </a:lnTo>
                    <a:lnTo>
                      <a:pt x="5400" y="6048"/>
                    </a:lnTo>
                    <a:lnTo>
                      <a:pt x="5400" y="7776"/>
                    </a:lnTo>
                    <a:lnTo>
                      <a:pt x="5400" y="8640"/>
                    </a:lnTo>
                    <a:lnTo>
                      <a:pt x="5400" y="10368"/>
                    </a:lnTo>
                    <a:lnTo>
                      <a:pt x="5400" y="12096"/>
                    </a:lnTo>
                    <a:lnTo>
                      <a:pt x="5400" y="12096"/>
                    </a:lnTo>
                    <a:lnTo>
                      <a:pt x="5400" y="12960"/>
                    </a:lnTo>
                    <a:lnTo>
                      <a:pt x="2700" y="12960"/>
                    </a:lnTo>
                    <a:lnTo>
                      <a:pt x="2700" y="13824"/>
                    </a:lnTo>
                    <a:lnTo>
                      <a:pt x="2700" y="14688"/>
                    </a:lnTo>
                    <a:lnTo>
                      <a:pt x="2700" y="14688"/>
                    </a:lnTo>
                    <a:lnTo>
                      <a:pt x="2700" y="15552"/>
                    </a:lnTo>
                    <a:lnTo>
                      <a:pt x="2700" y="15552"/>
                    </a:lnTo>
                    <a:lnTo>
                      <a:pt x="2700" y="15552"/>
                    </a:lnTo>
                    <a:lnTo>
                      <a:pt x="0" y="16416"/>
                    </a:lnTo>
                    <a:lnTo>
                      <a:pt x="0" y="16416"/>
                    </a:lnTo>
                    <a:lnTo>
                      <a:pt x="0" y="16416"/>
                    </a:lnTo>
                    <a:lnTo>
                      <a:pt x="0" y="16416"/>
                    </a:lnTo>
                    <a:lnTo>
                      <a:pt x="0" y="17280"/>
                    </a:lnTo>
                    <a:lnTo>
                      <a:pt x="0" y="17280"/>
                    </a:lnTo>
                    <a:lnTo>
                      <a:pt x="0" y="17280"/>
                    </a:lnTo>
                    <a:lnTo>
                      <a:pt x="5400" y="21600"/>
                    </a:lnTo>
                    <a:lnTo>
                      <a:pt x="5400" y="20736"/>
                    </a:lnTo>
                    <a:lnTo>
                      <a:pt x="8100" y="20736"/>
                    </a:lnTo>
                    <a:lnTo>
                      <a:pt x="10800" y="19872"/>
                    </a:lnTo>
                    <a:lnTo>
                      <a:pt x="10800" y="19872"/>
                    </a:lnTo>
                    <a:lnTo>
                      <a:pt x="13500" y="19008"/>
                    </a:lnTo>
                    <a:lnTo>
                      <a:pt x="13500" y="18144"/>
                    </a:lnTo>
                    <a:lnTo>
                      <a:pt x="13500" y="18144"/>
                    </a:lnTo>
                    <a:lnTo>
                      <a:pt x="16200" y="17280"/>
                    </a:lnTo>
                    <a:lnTo>
                      <a:pt x="16200" y="17280"/>
                    </a:lnTo>
                    <a:lnTo>
                      <a:pt x="16200" y="16416"/>
                    </a:lnTo>
                    <a:lnTo>
                      <a:pt x="16200" y="15552"/>
                    </a:lnTo>
                    <a:lnTo>
                      <a:pt x="18900" y="14688"/>
                    </a:lnTo>
                    <a:lnTo>
                      <a:pt x="18900" y="14688"/>
                    </a:lnTo>
                    <a:lnTo>
                      <a:pt x="18900" y="13824"/>
                    </a:lnTo>
                    <a:lnTo>
                      <a:pt x="18900" y="12960"/>
                    </a:lnTo>
                    <a:lnTo>
                      <a:pt x="18900" y="12096"/>
                    </a:lnTo>
                    <a:lnTo>
                      <a:pt x="18900" y="10368"/>
                    </a:lnTo>
                    <a:lnTo>
                      <a:pt x="18900" y="9504"/>
                    </a:lnTo>
                    <a:lnTo>
                      <a:pt x="21600" y="7776"/>
                    </a:lnTo>
                    <a:lnTo>
                      <a:pt x="21600" y="6048"/>
                    </a:lnTo>
                    <a:lnTo>
                      <a:pt x="21600" y="5184"/>
                    </a:lnTo>
                    <a:lnTo>
                      <a:pt x="21600" y="3456"/>
                    </a:lnTo>
                    <a:lnTo>
                      <a:pt x="21600" y="2592"/>
                    </a:lnTo>
                    <a:lnTo>
                      <a:pt x="21600" y="864"/>
                    </a:lnTo>
                    <a:lnTo>
                      <a:pt x="21600" y="864"/>
                    </a:lnTo>
                    <a:lnTo>
                      <a:pt x="8100" y="86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62" name="Shape 5762"/>
              <p:cNvSpPr/>
              <p:nvPr/>
            </p:nvSpPr>
            <p:spPr>
              <a:xfrm>
                <a:off x="1090612" y="354012"/>
                <a:ext cx="1588" cy="1588"/>
              </a:xfrm>
              <a:prstGeom prst="rect">
                <a:avLst/>
              </a:prstGeom>
              <a:solidFill>
                <a:srgbClr val="00000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63" name="Shape 5763"/>
              <p:cNvSpPr/>
              <p:nvPr/>
            </p:nvSpPr>
            <p:spPr>
              <a:xfrm>
                <a:off x="1082675" y="315912"/>
                <a:ext cx="9525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0"/>
                    </a:moveTo>
                    <a:lnTo>
                      <a:pt x="14400" y="0"/>
                    </a:lnTo>
                    <a:lnTo>
                      <a:pt x="14400" y="900"/>
                    </a:lnTo>
                    <a:lnTo>
                      <a:pt x="10800" y="900"/>
                    </a:lnTo>
                    <a:lnTo>
                      <a:pt x="7200" y="1800"/>
                    </a:lnTo>
                    <a:lnTo>
                      <a:pt x="7200" y="1800"/>
                    </a:lnTo>
                    <a:lnTo>
                      <a:pt x="3600" y="2700"/>
                    </a:lnTo>
                    <a:lnTo>
                      <a:pt x="3600" y="3600"/>
                    </a:lnTo>
                    <a:lnTo>
                      <a:pt x="3600" y="3600"/>
                    </a:lnTo>
                    <a:lnTo>
                      <a:pt x="3600" y="4500"/>
                    </a:lnTo>
                    <a:lnTo>
                      <a:pt x="0" y="5400"/>
                    </a:lnTo>
                    <a:lnTo>
                      <a:pt x="0" y="5400"/>
                    </a:lnTo>
                    <a:lnTo>
                      <a:pt x="0" y="6300"/>
                    </a:lnTo>
                    <a:lnTo>
                      <a:pt x="0" y="7200"/>
                    </a:lnTo>
                    <a:lnTo>
                      <a:pt x="0" y="8100"/>
                    </a:lnTo>
                    <a:lnTo>
                      <a:pt x="0" y="9900"/>
                    </a:lnTo>
                    <a:lnTo>
                      <a:pt x="0" y="11700"/>
                    </a:lnTo>
                    <a:lnTo>
                      <a:pt x="0" y="12600"/>
                    </a:lnTo>
                    <a:lnTo>
                      <a:pt x="0" y="14400"/>
                    </a:lnTo>
                    <a:lnTo>
                      <a:pt x="0" y="15300"/>
                    </a:lnTo>
                    <a:lnTo>
                      <a:pt x="0" y="17100"/>
                    </a:lnTo>
                    <a:lnTo>
                      <a:pt x="0" y="18900"/>
                    </a:lnTo>
                    <a:lnTo>
                      <a:pt x="0" y="19800"/>
                    </a:lnTo>
                    <a:lnTo>
                      <a:pt x="0" y="21600"/>
                    </a:lnTo>
                    <a:lnTo>
                      <a:pt x="18000" y="21600"/>
                    </a:lnTo>
                    <a:lnTo>
                      <a:pt x="18000" y="19800"/>
                    </a:lnTo>
                    <a:lnTo>
                      <a:pt x="18000" y="18900"/>
                    </a:lnTo>
                    <a:lnTo>
                      <a:pt x="18000" y="17100"/>
                    </a:lnTo>
                    <a:lnTo>
                      <a:pt x="18000" y="15300"/>
                    </a:lnTo>
                    <a:lnTo>
                      <a:pt x="18000" y="14400"/>
                    </a:lnTo>
                    <a:lnTo>
                      <a:pt x="18000" y="12600"/>
                    </a:lnTo>
                    <a:lnTo>
                      <a:pt x="18000" y="11700"/>
                    </a:lnTo>
                    <a:lnTo>
                      <a:pt x="18000" y="9900"/>
                    </a:lnTo>
                    <a:lnTo>
                      <a:pt x="18000" y="9000"/>
                    </a:lnTo>
                    <a:lnTo>
                      <a:pt x="18000" y="8100"/>
                    </a:lnTo>
                    <a:lnTo>
                      <a:pt x="18000" y="7200"/>
                    </a:lnTo>
                    <a:lnTo>
                      <a:pt x="18000" y="7200"/>
                    </a:lnTo>
                    <a:lnTo>
                      <a:pt x="18000" y="6300"/>
                    </a:lnTo>
                    <a:lnTo>
                      <a:pt x="21600" y="630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144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64" name="Shape 5764"/>
              <p:cNvSpPr/>
              <p:nvPr/>
            </p:nvSpPr>
            <p:spPr>
              <a:xfrm>
                <a:off x="1089025" y="315912"/>
                <a:ext cx="31750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053"/>
                    </a:moveTo>
                    <a:lnTo>
                      <a:pt x="21600" y="17053"/>
                    </a:lnTo>
                    <a:lnTo>
                      <a:pt x="19440" y="14779"/>
                    </a:lnTo>
                    <a:lnTo>
                      <a:pt x="17280" y="11368"/>
                    </a:lnTo>
                    <a:lnTo>
                      <a:pt x="16200" y="10232"/>
                    </a:lnTo>
                    <a:lnTo>
                      <a:pt x="15120" y="9095"/>
                    </a:lnTo>
                    <a:lnTo>
                      <a:pt x="12960" y="6821"/>
                    </a:lnTo>
                    <a:lnTo>
                      <a:pt x="11880" y="5684"/>
                    </a:lnTo>
                    <a:lnTo>
                      <a:pt x="11880" y="5684"/>
                    </a:lnTo>
                    <a:lnTo>
                      <a:pt x="10800" y="4547"/>
                    </a:lnTo>
                    <a:lnTo>
                      <a:pt x="9720" y="3411"/>
                    </a:lnTo>
                    <a:lnTo>
                      <a:pt x="9720" y="3411"/>
                    </a:lnTo>
                    <a:lnTo>
                      <a:pt x="8640" y="3411"/>
                    </a:lnTo>
                    <a:lnTo>
                      <a:pt x="8640" y="2274"/>
                    </a:lnTo>
                    <a:lnTo>
                      <a:pt x="7560" y="2274"/>
                    </a:lnTo>
                    <a:lnTo>
                      <a:pt x="6480" y="1137"/>
                    </a:lnTo>
                    <a:lnTo>
                      <a:pt x="6480" y="1137"/>
                    </a:lnTo>
                    <a:lnTo>
                      <a:pt x="5400" y="1137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3240" y="0"/>
                    </a:lnTo>
                    <a:lnTo>
                      <a:pt x="2160" y="0"/>
                    </a:lnTo>
                    <a:lnTo>
                      <a:pt x="1080" y="0"/>
                    </a:lnTo>
                    <a:lnTo>
                      <a:pt x="0" y="0"/>
                    </a:lnTo>
                    <a:lnTo>
                      <a:pt x="2160" y="6821"/>
                    </a:lnTo>
                    <a:lnTo>
                      <a:pt x="2160" y="6821"/>
                    </a:lnTo>
                    <a:lnTo>
                      <a:pt x="2160" y="6821"/>
                    </a:lnTo>
                    <a:lnTo>
                      <a:pt x="3240" y="6821"/>
                    </a:lnTo>
                    <a:lnTo>
                      <a:pt x="3240" y="6821"/>
                    </a:lnTo>
                    <a:lnTo>
                      <a:pt x="3240" y="6821"/>
                    </a:lnTo>
                    <a:lnTo>
                      <a:pt x="3240" y="6821"/>
                    </a:lnTo>
                    <a:lnTo>
                      <a:pt x="3240" y="6821"/>
                    </a:lnTo>
                    <a:lnTo>
                      <a:pt x="4320" y="6821"/>
                    </a:lnTo>
                    <a:lnTo>
                      <a:pt x="4320" y="6821"/>
                    </a:lnTo>
                    <a:lnTo>
                      <a:pt x="5400" y="6821"/>
                    </a:lnTo>
                    <a:lnTo>
                      <a:pt x="5400" y="7958"/>
                    </a:lnTo>
                    <a:lnTo>
                      <a:pt x="6480" y="7958"/>
                    </a:lnTo>
                    <a:lnTo>
                      <a:pt x="6480" y="9095"/>
                    </a:lnTo>
                    <a:lnTo>
                      <a:pt x="7560" y="9095"/>
                    </a:lnTo>
                    <a:lnTo>
                      <a:pt x="7560" y="10232"/>
                    </a:lnTo>
                    <a:lnTo>
                      <a:pt x="8640" y="10232"/>
                    </a:lnTo>
                    <a:lnTo>
                      <a:pt x="9720" y="11368"/>
                    </a:lnTo>
                    <a:lnTo>
                      <a:pt x="10800" y="12505"/>
                    </a:lnTo>
                    <a:lnTo>
                      <a:pt x="11880" y="14779"/>
                    </a:lnTo>
                    <a:lnTo>
                      <a:pt x="12960" y="15916"/>
                    </a:lnTo>
                    <a:lnTo>
                      <a:pt x="15120" y="18189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21600" y="1705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65" name="Shape 5765"/>
              <p:cNvSpPr/>
              <p:nvPr/>
            </p:nvSpPr>
            <p:spPr>
              <a:xfrm>
                <a:off x="1114425" y="339725"/>
                <a:ext cx="31750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440" y="15600"/>
                    </a:moveTo>
                    <a:lnTo>
                      <a:pt x="19440" y="15600"/>
                    </a:lnTo>
                    <a:lnTo>
                      <a:pt x="19440" y="15600"/>
                    </a:lnTo>
                    <a:lnTo>
                      <a:pt x="19440" y="15600"/>
                    </a:lnTo>
                    <a:lnTo>
                      <a:pt x="19440" y="15600"/>
                    </a:lnTo>
                    <a:lnTo>
                      <a:pt x="19440" y="15600"/>
                    </a:lnTo>
                    <a:lnTo>
                      <a:pt x="18360" y="15600"/>
                    </a:lnTo>
                    <a:lnTo>
                      <a:pt x="18360" y="15600"/>
                    </a:lnTo>
                    <a:lnTo>
                      <a:pt x="18360" y="15600"/>
                    </a:lnTo>
                    <a:lnTo>
                      <a:pt x="18360" y="14400"/>
                    </a:lnTo>
                    <a:lnTo>
                      <a:pt x="17280" y="14400"/>
                    </a:lnTo>
                    <a:lnTo>
                      <a:pt x="17280" y="14400"/>
                    </a:lnTo>
                    <a:lnTo>
                      <a:pt x="16200" y="13200"/>
                    </a:lnTo>
                    <a:lnTo>
                      <a:pt x="16200" y="13200"/>
                    </a:lnTo>
                    <a:lnTo>
                      <a:pt x="15120" y="13200"/>
                    </a:lnTo>
                    <a:lnTo>
                      <a:pt x="15120" y="12000"/>
                    </a:lnTo>
                    <a:lnTo>
                      <a:pt x="14040" y="12000"/>
                    </a:lnTo>
                    <a:lnTo>
                      <a:pt x="14040" y="12000"/>
                    </a:lnTo>
                    <a:lnTo>
                      <a:pt x="12960" y="9600"/>
                    </a:lnTo>
                    <a:lnTo>
                      <a:pt x="11880" y="8400"/>
                    </a:lnTo>
                    <a:lnTo>
                      <a:pt x="10800" y="7200"/>
                    </a:lnTo>
                    <a:lnTo>
                      <a:pt x="8640" y="6000"/>
                    </a:lnTo>
                    <a:lnTo>
                      <a:pt x="6480" y="2400"/>
                    </a:lnTo>
                    <a:lnTo>
                      <a:pt x="4320" y="0"/>
                    </a:lnTo>
                    <a:lnTo>
                      <a:pt x="0" y="4800"/>
                    </a:lnTo>
                    <a:lnTo>
                      <a:pt x="2160" y="7200"/>
                    </a:lnTo>
                    <a:lnTo>
                      <a:pt x="4320" y="9600"/>
                    </a:lnTo>
                    <a:lnTo>
                      <a:pt x="6480" y="12000"/>
                    </a:lnTo>
                    <a:lnTo>
                      <a:pt x="7560" y="13200"/>
                    </a:lnTo>
                    <a:lnTo>
                      <a:pt x="8640" y="14400"/>
                    </a:lnTo>
                    <a:lnTo>
                      <a:pt x="9720" y="15600"/>
                    </a:lnTo>
                    <a:lnTo>
                      <a:pt x="10800" y="16800"/>
                    </a:lnTo>
                    <a:lnTo>
                      <a:pt x="10800" y="16800"/>
                    </a:lnTo>
                    <a:lnTo>
                      <a:pt x="11880" y="18000"/>
                    </a:lnTo>
                    <a:lnTo>
                      <a:pt x="11880" y="18000"/>
                    </a:lnTo>
                    <a:lnTo>
                      <a:pt x="12960" y="19200"/>
                    </a:lnTo>
                    <a:lnTo>
                      <a:pt x="14040" y="19200"/>
                    </a:lnTo>
                    <a:lnTo>
                      <a:pt x="14040" y="20400"/>
                    </a:lnTo>
                    <a:lnTo>
                      <a:pt x="15120" y="20400"/>
                    </a:lnTo>
                    <a:lnTo>
                      <a:pt x="16200" y="20400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18360" y="21600"/>
                    </a:lnTo>
                    <a:lnTo>
                      <a:pt x="19440" y="21600"/>
                    </a:lnTo>
                    <a:lnTo>
                      <a:pt x="20520" y="21600"/>
                    </a:lnTo>
                    <a:lnTo>
                      <a:pt x="2052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19440" y="15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66" name="Shape 5766"/>
              <p:cNvSpPr/>
              <p:nvPr/>
            </p:nvSpPr>
            <p:spPr>
              <a:xfrm>
                <a:off x="1143000" y="330200"/>
                <a:ext cx="14288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200" y="0"/>
                    </a:moveTo>
                    <a:lnTo>
                      <a:pt x="7200" y="0"/>
                    </a:lnTo>
                    <a:lnTo>
                      <a:pt x="7200" y="3600"/>
                    </a:lnTo>
                    <a:lnTo>
                      <a:pt x="7200" y="6300"/>
                    </a:lnTo>
                    <a:lnTo>
                      <a:pt x="7200" y="8100"/>
                    </a:lnTo>
                    <a:lnTo>
                      <a:pt x="7200" y="9000"/>
                    </a:lnTo>
                    <a:lnTo>
                      <a:pt x="7200" y="10800"/>
                    </a:lnTo>
                    <a:lnTo>
                      <a:pt x="4800" y="11700"/>
                    </a:lnTo>
                    <a:lnTo>
                      <a:pt x="4800" y="12600"/>
                    </a:lnTo>
                    <a:lnTo>
                      <a:pt x="4800" y="13500"/>
                    </a:lnTo>
                    <a:lnTo>
                      <a:pt x="4800" y="13500"/>
                    </a:lnTo>
                    <a:lnTo>
                      <a:pt x="4800" y="14400"/>
                    </a:lnTo>
                    <a:lnTo>
                      <a:pt x="4800" y="14400"/>
                    </a:lnTo>
                    <a:lnTo>
                      <a:pt x="4800" y="15300"/>
                    </a:lnTo>
                    <a:lnTo>
                      <a:pt x="4800" y="15300"/>
                    </a:lnTo>
                    <a:lnTo>
                      <a:pt x="2400" y="15300"/>
                    </a:lnTo>
                    <a:lnTo>
                      <a:pt x="2400" y="16200"/>
                    </a:lnTo>
                    <a:lnTo>
                      <a:pt x="2400" y="16200"/>
                    </a:lnTo>
                    <a:lnTo>
                      <a:pt x="2400" y="16200"/>
                    </a:lnTo>
                    <a:lnTo>
                      <a:pt x="2400" y="17100"/>
                    </a:lnTo>
                    <a:lnTo>
                      <a:pt x="2400" y="17100"/>
                    </a:lnTo>
                    <a:lnTo>
                      <a:pt x="2400" y="17100"/>
                    </a:lnTo>
                    <a:lnTo>
                      <a:pt x="0" y="17100"/>
                    </a:lnTo>
                    <a:lnTo>
                      <a:pt x="0" y="17100"/>
                    </a:lnTo>
                    <a:lnTo>
                      <a:pt x="4800" y="21600"/>
                    </a:lnTo>
                    <a:lnTo>
                      <a:pt x="7200" y="20700"/>
                    </a:lnTo>
                    <a:lnTo>
                      <a:pt x="9600" y="20700"/>
                    </a:lnTo>
                    <a:lnTo>
                      <a:pt x="9600" y="20700"/>
                    </a:lnTo>
                    <a:lnTo>
                      <a:pt x="12000" y="19800"/>
                    </a:lnTo>
                    <a:lnTo>
                      <a:pt x="12000" y="19800"/>
                    </a:lnTo>
                    <a:lnTo>
                      <a:pt x="12000" y="18900"/>
                    </a:lnTo>
                    <a:lnTo>
                      <a:pt x="14400" y="18000"/>
                    </a:lnTo>
                    <a:lnTo>
                      <a:pt x="14400" y="18000"/>
                    </a:lnTo>
                    <a:lnTo>
                      <a:pt x="16800" y="17100"/>
                    </a:lnTo>
                    <a:lnTo>
                      <a:pt x="16800" y="17100"/>
                    </a:lnTo>
                    <a:lnTo>
                      <a:pt x="16800" y="16200"/>
                    </a:lnTo>
                    <a:lnTo>
                      <a:pt x="16800" y="15300"/>
                    </a:lnTo>
                    <a:lnTo>
                      <a:pt x="16800" y="14400"/>
                    </a:lnTo>
                    <a:lnTo>
                      <a:pt x="19200" y="14400"/>
                    </a:lnTo>
                    <a:lnTo>
                      <a:pt x="19200" y="13500"/>
                    </a:lnTo>
                    <a:lnTo>
                      <a:pt x="19200" y="12600"/>
                    </a:lnTo>
                    <a:lnTo>
                      <a:pt x="19200" y="11700"/>
                    </a:lnTo>
                    <a:lnTo>
                      <a:pt x="19200" y="9900"/>
                    </a:lnTo>
                    <a:lnTo>
                      <a:pt x="19200" y="8100"/>
                    </a:lnTo>
                    <a:lnTo>
                      <a:pt x="19200" y="6300"/>
                    </a:lnTo>
                    <a:lnTo>
                      <a:pt x="19200" y="360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72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67" name="Shape 5767"/>
              <p:cNvSpPr/>
              <p:nvPr/>
            </p:nvSpPr>
            <p:spPr>
              <a:xfrm>
                <a:off x="1147762" y="292100"/>
                <a:ext cx="14288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800" y="0"/>
                    </a:moveTo>
                    <a:lnTo>
                      <a:pt x="16800" y="0"/>
                    </a:lnTo>
                    <a:lnTo>
                      <a:pt x="14400" y="0"/>
                    </a:lnTo>
                    <a:lnTo>
                      <a:pt x="12000" y="900"/>
                    </a:lnTo>
                    <a:lnTo>
                      <a:pt x="12000" y="900"/>
                    </a:lnTo>
                    <a:lnTo>
                      <a:pt x="9600" y="1800"/>
                    </a:lnTo>
                    <a:lnTo>
                      <a:pt x="9600" y="1800"/>
                    </a:lnTo>
                    <a:lnTo>
                      <a:pt x="7200" y="2700"/>
                    </a:lnTo>
                    <a:lnTo>
                      <a:pt x="7200" y="2700"/>
                    </a:lnTo>
                    <a:lnTo>
                      <a:pt x="7200" y="3600"/>
                    </a:lnTo>
                    <a:lnTo>
                      <a:pt x="4800" y="4500"/>
                    </a:lnTo>
                    <a:lnTo>
                      <a:pt x="4800" y="4500"/>
                    </a:lnTo>
                    <a:lnTo>
                      <a:pt x="4800" y="5400"/>
                    </a:lnTo>
                    <a:lnTo>
                      <a:pt x="4800" y="6300"/>
                    </a:lnTo>
                    <a:lnTo>
                      <a:pt x="2400" y="7200"/>
                    </a:lnTo>
                    <a:lnTo>
                      <a:pt x="2400" y="7200"/>
                    </a:lnTo>
                    <a:lnTo>
                      <a:pt x="2400" y="8100"/>
                    </a:lnTo>
                    <a:lnTo>
                      <a:pt x="2400" y="9000"/>
                    </a:lnTo>
                    <a:lnTo>
                      <a:pt x="2400" y="10800"/>
                    </a:lnTo>
                    <a:lnTo>
                      <a:pt x="2400" y="11700"/>
                    </a:lnTo>
                    <a:lnTo>
                      <a:pt x="2400" y="13500"/>
                    </a:lnTo>
                    <a:lnTo>
                      <a:pt x="2400" y="15300"/>
                    </a:lnTo>
                    <a:lnTo>
                      <a:pt x="0" y="18000"/>
                    </a:lnTo>
                    <a:lnTo>
                      <a:pt x="0" y="21600"/>
                    </a:lnTo>
                    <a:lnTo>
                      <a:pt x="14400" y="21600"/>
                    </a:lnTo>
                    <a:lnTo>
                      <a:pt x="14400" y="18000"/>
                    </a:lnTo>
                    <a:lnTo>
                      <a:pt x="14400" y="15300"/>
                    </a:lnTo>
                    <a:lnTo>
                      <a:pt x="14400" y="13500"/>
                    </a:lnTo>
                    <a:lnTo>
                      <a:pt x="14400" y="12600"/>
                    </a:lnTo>
                    <a:lnTo>
                      <a:pt x="14400" y="10800"/>
                    </a:lnTo>
                    <a:lnTo>
                      <a:pt x="14400" y="9900"/>
                    </a:lnTo>
                    <a:lnTo>
                      <a:pt x="14400" y="9000"/>
                    </a:lnTo>
                    <a:lnTo>
                      <a:pt x="16800" y="8100"/>
                    </a:lnTo>
                    <a:lnTo>
                      <a:pt x="16800" y="8100"/>
                    </a:lnTo>
                    <a:lnTo>
                      <a:pt x="16800" y="7200"/>
                    </a:lnTo>
                    <a:lnTo>
                      <a:pt x="16800" y="7200"/>
                    </a:lnTo>
                    <a:lnTo>
                      <a:pt x="16800" y="6300"/>
                    </a:lnTo>
                    <a:lnTo>
                      <a:pt x="16800" y="6300"/>
                    </a:lnTo>
                    <a:lnTo>
                      <a:pt x="16800" y="5400"/>
                    </a:lnTo>
                    <a:lnTo>
                      <a:pt x="19200" y="5400"/>
                    </a:lnTo>
                    <a:lnTo>
                      <a:pt x="19200" y="5400"/>
                    </a:lnTo>
                    <a:lnTo>
                      <a:pt x="19200" y="5400"/>
                    </a:lnTo>
                    <a:lnTo>
                      <a:pt x="19200" y="5400"/>
                    </a:lnTo>
                    <a:lnTo>
                      <a:pt x="19200" y="4500"/>
                    </a:lnTo>
                    <a:lnTo>
                      <a:pt x="19200" y="4500"/>
                    </a:lnTo>
                    <a:lnTo>
                      <a:pt x="19200" y="4500"/>
                    </a:lnTo>
                    <a:lnTo>
                      <a:pt x="21600" y="4500"/>
                    </a:lnTo>
                    <a:lnTo>
                      <a:pt x="21600" y="4500"/>
                    </a:lnTo>
                    <a:lnTo>
                      <a:pt x="168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68" name="Shape 5768"/>
              <p:cNvSpPr/>
              <p:nvPr/>
            </p:nvSpPr>
            <p:spPr>
              <a:xfrm>
                <a:off x="1158875" y="292100"/>
                <a:ext cx="31750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800"/>
                    </a:moveTo>
                    <a:lnTo>
                      <a:pt x="21600" y="16800"/>
                    </a:lnTo>
                    <a:lnTo>
                      <a:pt x="19440" y="14400"/>
                    </a:lnTo>
                    <a:lnTo>
                      <a:pt x="17280" y="12000"/>
                    </a:lnTo>
                    <a:lnTo>
                      <a:pt x="15120" y="9600"/>
                    </a:lnTo>
                    <a:lnTo>
                      <a:pt x="14040" y="8400"/>
                    </a:lnTo>
                    <a:lnTo>
                      <a:pt x="12960" y="7200"/>
                    </a:lnTo>
                    <a:lnTo>
                      <a:pt x="11880" y="6000"/>
                    </a:lnTo>
                    <a:lnTo>
                      <a:pt x="10800" y="4800"/>
                    </a:lnTo>
                    <a:lnTo>
                      <a:pt x="10800" y="4800"/>
                    </a:lnTo>
                    <a:lnTo>
                      <a:pt x="9720" y="3600"/>
                    </a:lnTo>
                    <a:lnTo>
                      <a:pt x="8640" y="3600"/>
                    </a:lnTo>
                    <a:lnTo>
                      <a:pt x="8640" y="2400"/>
                    </a:lnTo>
                    <a:lnTo>
                      <a:pt x="7560" y="2400"/>
                    </a:lnTo>
                    <a:lnTo>
                      <a:pt x="6480" y="1200"/>
                    </a:lnTo>
                    <a:lnTo>
                      <a:pt x="6480" y="1200"/>
                    </a:lnTo>
                    <a:lnTo>
                      <a:pt x="5400" y="120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3240" y="0"/>
                    </a:lnTo>
                    <a:lnTo>
                      <a:pt x="216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0" y="0"/>
                    </a:lnTo>
                    <a:lnTo>
                      <a:pt x="2160" y="6000"/>
                    </a:lnTo>
                    <a:lnTo>
                      <a:pt x="2160" y="6000"/>
                    </a:lnTo>
                    <a:lnTo>
                      <a:pt x="2160" y="6000"/>
                    </a:lnTo>
                    <a:lnTo>
                      <a:pt x="2160" y="6000"/>
                    </a:lnTo>
                    <a:lnTo>
                      <a:pt x="2160" y="6000"/>
                    </a:lnTo>
                    <a:lnTo>
                      <a:pt x="2160" y="6000"/>
                    </a:lnTo>
                    <a:lnTo>
                      <a:pt x="3240" y="6000"/>
                    </a:lnTo>
                    <a:lnTo>
                      <a:pt x="3240" y="6000"/>
                    </a:lnTo>
                    <a:lnTo>
                      <a:pt x="3240" y="7200"/>
                    </a:lnTo>
                    <a:lnTo>
                      <a:pt x="4320" y="7200"/>
                    </a:lnTo>
                    <a:lnTo>
                      <a:pt x="4320" y="7200"/>
                    </a:lnTo>
                    <a:lnTo>
                      <a:pt x="5400" y="7200"/>
                    </a:lnTo>
                    <a:lnTo>
                      <a:pt x="5400" y="8400"/>
                    </a:lnTo>
                    <a:lnTo>
                      <a:pt x="6480" y="8400"/>
                    </a:lnTo>
                    <a:lnTo>
                      <a:pt x="6480" y="9600"/>
                    </a:lnTo>
                    <a:lnTo>
                      <a:pt x="7560" y="9600"/>
                    </a:lnTo>
                    <a:lnTo>
                      <a:pt x="7560" y="10800"/>
                    </a:lnTo>
                    <a:lnTo>
                      <a:pt x="8640" y="12000"/>
                    </a:lnTo>
                    <a:lnTo>
                      <a:pt x="9720" y="13200"/>
                    </a:lnTo>
                    <a:lnTo>
                      <a:pt x="10800" y="14400"/>
                    </a:lnTo>
                    <a:lnTo>
                      <a:pt x="12960" y="15600"/>
                    </a:lnTo>
                    <a:lnTo>
                      <a:pt x="15120" y="19200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21600" y="16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69" name="Shape 5769"/>
              <p:cNvSpPr/>
              <p:nvPr/>
            </p:nvSpPr>
            <p:spPr>
              <a:xfrm>
                <a:off x="1184275" y="314325"/>
                <a:ext cx="31750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440" y="14779"/>
                    </a:moveTo>
                    <a:lnTo>
                      <a:pt x="19440" y="14779"/>
                    </a:lnTo>
                    <a:lnTo>
                      <a:pt x="19440" y="14779"/>
                    </a:lnTo>
                    <a:lnTo>
                      <a:pt x="19440" y="14779"/>
                    </a:lnTo>
                    <a:lnTo>
                      <a:pt x="18360" y="14779"/>
                    </a:lnTo>
                    <a:lnTo>
                      <a:pt x="18360" y="14779"/>
                    </a:lnTo>
                    <a:lnTo>
                      <a:pt x="18360" y="14779"/>
                    </a:lnTo>
                    <a:lnTo>
                      <a:pt x="18360" y="14779"/>
                    </a:lnTo>
                    <a:lnTo>
                      <a:pt x="18360" y="14779"/>
                    </a:lnTo>
                    <a:lnTo>
                      <a:pt x="17280" y="14779"/>
                    </a:lnTo>
                    <a:lnTo>
                      <a:pt x="17280" y="14779"/>
                    </a:lnTo>
                    <a:lnTo>
                      <a:pt x="16200" y="13642"/>
                    </a:lnTo>
                    <a:lnTo>
                      <a:pt x="16200" y="13642"/>
                    </a:lnTo>
                    <a:lnTo>
                      <a:pt x="15120" y="13642"/>
                    </a:lnTo>
                    <a:lnTo>
                      <a:pt x="15120" y="12505"/>
                    </a:lnTo>
                    <a:lnTo>
                      <a:pt x="15120" y="12505"/>
                    </a:lnTo>
                    <a:lnTo>
                      <a:pt x="14040" y="11368"/>
                    </a:lnTo>
                    <a:lnTo>
                      <a:pt x="14040" y="11368"/>
                    </a:lnTo>
                    <a:lnTo>
                      <a:pt x="11880" y="10232"/>
                    </a:lnTo>
                    <a:lnTo>
                      <a:pt x="10800" y="9095"/>
                    </a:lnTo>
                    <a:lnTo>
                      <a:pt x="9720" y="6821"/>
                    </a:lnTo>
                    <a:lnTo>
                      <a:pt x="8640" y="5684"/>
                    </a:lnTo>
                    <a:lnTo>
                      <a:pt x="6480" y="3411"/>
                    </a:lnTo>
                    <a:lnTo>
                      <a:pt x="4320" y="0"/>
                    </a:lnTo>
                    <a:lnTo>
                      <a:pt x="0" y="4547"/>
                    </a:lnTo>
                    <a:lnTo>
                      <a:pt x="2160" y="6821"/>
                    </a:lnTo>
                    <a:lnTo>
                      <a:pt x="4320" y="10232"/>
                    </a:lnTo>
                    <a:lnTo>
                      <a:pt x="5400" y="11368"/>
                    </a:lnTo>
                    <a:lnTo>
                      <a:pt x="6480" y="12505"/>
                    </a:lnTo>
                    <a:lnTo>
                      <a:pt x="8640" y="14779"/>
                    </a:lnTo>
                    <a:lnTo>
                      <a:pt x="9720" y="15916"/>
                    </a:lnTo>
                    <a:lnTo>
                      <a:pt x="9720" y="15916"/>
                    </a:lnTo>
                    <a:lnTo>
                      <a:pt x="10800" y="17053"/>
                    </a:lnTo>
                    <a:lnTo>
                      <a:pt x="11880" y="17053"/>
                    </a:lnTo>
                    <a:lnTo>
                      <a:pt x="11880" y="18189"/>
                    </a:lnTo>
                    <a:lnTo>
                      <a:pt x="12960" y="18189"/>
                    </a:lnTo>
                    <a:lnTo>
                      <a:pt x="12960" y="19326"/>
                    </a:lnTo>
                    <a:lnTo>
                      <a:pt x="14040" y="19326"/>
                    </a:lnTo>
                    <a:lnTo>
                      <a:pt x="15120" y="20463"/>
                    </a:lnTo>
                    <a:lnTo>
                      <a:pt x="15120" y="20463"/>
                    </a:lnTo>
                    <a:lnTo>
                      <a:pt x="16200" y="20463"/>
                    </a:lnTo>
                    <a:lnTo>
                      <a:pt x="17280" y="20463"/>
                    </a:lnTo>
                    <a:lnTo>
                      <a:pt x="17280" y="21600"/>
                    </a:lnTo>
                    <a:lnTo>
                      <a:pt x="18360" y="21600"/>
                    </a:lnTo>
                    <a:lnTo>
                      <a:pt x="19440" y="21600"/>
                    </a:lnTo>
                    <a:lnTo>
                      <a:pt x="20520" y="21600"/>
                    </a:lnTo>
                    <a:lnTo>
                      <a:pt x="21600" y="20463"/>
                    </a:lnTo>
                    <a:lnTo>
                      <a:pt x="21600" y="20463"/>
                    </a:lnTo>
                    <a:lnTo>
                      <a:pt x="19440" y="1477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70" name="Shape 5770"/>
              <p:cNvSpPr/>
              <p:nvPr/>
            </p:nvSpPr>
            <p:spPr>
              <a:xfrm>
                <a:off x="1212850" y="304800"/>
                <a:ext cx="12700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100" y="0"/>
                    </a:moveTo>
                    <a:lnTo>
                      <a:pt x="8100" y="0"/>
                    </a:lnTo>
                    <a:lnTo>
                      <a:pt x="8100" y="3600"/>
                    </a:lnTo>
                    <a:lnTo>
                      <a:pt x="8100" y="6300"/>
                    </a:lnTo>
                    <a:lnTo>
                      <a:pt x="5400" y="8100"/>
                    </a:lnTo>
                    <a:lnTo>
                      <a:pt x="5400" y="9000"/>
                    </a:lnTo>
                    <a:lnTo>
                      <a:pt x="5400" y="10800"/>
                    </a:lnTo>
                    <a:lnTo>
                      <a:pt x="5400" y="11700"/>
                    </a:lnTo>
                    <a:lnTo>
                      <a:pt x="5400" y="12600"/>
                    </a:lnTo>
                    <a:lnTo>
                      <a:pt x="5400" y="13500"/>
                    </a:lnTo>
                    <a:lnTo>
                      <a:pt x="5400" y="13500"/>
                    </a:lnTo>
                    <a:lnTo>
                      <a:pt x="5400" y="14400"/>
                    </a:lnTo>
                    <a:lnTo>
                      <a:pt x="2700" y="14400"/>
                    </a:lnTo>
                    <a:lnTo>
                      <a:pt x="2700" y="15300"/>
                    </a:lnTo>
                    <a:lnTo>
                      <a:pt x="2700" y="15300"/>
                    </a:lnTo>
                    <a:lnTo>
                      <a:pt x="2700" y="16200"/>
                    </a:lnTo>
                    <a:lnTo>
                      <a:pt x="2700" y="16200"/>
                    </a:lnTo>
                    <a:lnTo>
                      <a:pt x="2700" y="17100"/>
                    </a:lnTo>
                    <a:lnTo>
                      <a:pt x="2700" y="17100"/>
                    </a:lnTo>
                    <a:lnTo>
                      <a:pt x="0" y="17100"/>
                    </a:lnTo>
                    <a:lnTo>
                      <a:pt x="0" y="17100"/>
                    </a:lnTo>
                    <a:lnTo>
                      <a:pt x="0" y="17100"/>
                    </a:lnTo>
                    <a:lnTo>
                      <a:pt x="0" y="17100"/>
                    </a:lnTo>
                    <a:lnTo>
                      <a:pt x="0" y="17100"/>
                    </a:lnTo>
                    <a:lnTo>
                      <a:pt x="5400" y="21600"/>
                    </a:lnTo>
                    <a:lnTo>
                      <a:pt x="5400" y="21600"/>
                    </a:lnTo>
                    <a:lnTo>
                      <a:pt x="8100" y="21600"/>
                    </a:lnTo>
                    <a:lnTo>
                      <a:pt x="10800" y="20700"/>
                    </a:lnTo>
                    <a:lnTo>
                      <a:pt x="10800" y="20700"/>
                    </a:lnTo>
                    <a:lnTo>
                      <a:pt x="13500" y="19800"/>
                    </a:lnTo>
                    <a:lnTo>
                      <a:pt x="13500" y="18900"/>
                    </a:lnTo>
                    <a:lnTo>
                      <a:pt x="13500" y="18900"/>
                    </a:lnTo>
                    <a:lnTo>
                      <a:pt x="16200" y="18000"/>
                    </a:lnTo>
                    <a:lnTo>
                      <a:pt x="16200" y="17100"/>
                    </a:lnTo>
                    <a:lnTo>
                      <a:pt x="16200" y="17100"/>
                    </a:lnTo>
                    <a:lnTo>
                      <a:pt x="18900" y="16200"/>
                    </a:lnTo>
                    <a:lnTo>
                      <a:pt x="18900" y="15300"/>
                    </a:lnTo>
                    <a:lnTo>
                      <a:pt x="18900" y="14400"/>
                    </a:lnTo>
                    <a:lnTo>
                      <a:pt x="18900" y="14400"/>
                    </a:lnTo>
                    <a:lnTo>
                      <a:pt x="18900" y="13500"/>
                    </a:lnTo>
                    <a:lnTo>
                      <a:pt x="18900" y="12600"/>
                    </a:lnTo>
                    <a:lnTo>
                      <a:pt x="21600" y="10800"/>
                    </a:lnTo>
                    <a:lnTo>
                      <a:pt x="21600" y="9000"/>
                    </a:lnTo>
                    <a:lnTo>
                      <a:pt x="21600" y="8100"/>
                    </a:lnTo>
                    <a:lnTo>
                      <a:pt x="21600" y="6300"/>
                    </a:lnTo>
                    <a:lnTo>
                      <a:pt x="21600" y="3600"/>
                    </a:lnTo>
                    <a:lnTo>
                      <a:pt x="21600" y="900"/>
                    </a:lnTo>
                    <a:lnTo>
                      <a:pt x="21600" y="900"/>
                    </a:lnTo>
                    <a:lnTo>
                      <a:pt x="81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71" name="Shape 5771"/>
              <p:cNvSpPr/>
              <p:nvPr/>
            </p:nvSpPr>
            <p:spPr>
              <a:xfrm>
                <a:off x="1217612" y="268287"/>
                <a:ext cx="12701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00" y="0"/>
                    </a:moveTo>
                    <a:lnTo>
                      <a:pt x="16200" y="0"/>
                    </a:lnTo>
                    <a:lnTo>
                      <a:pt x="16200" y="0"/>
                    </a:lnTo>
                    <a:lnTo>
                      <a:pt x="13500" y="0"/>
                    </a:lnTo>
                    <a:lnTo>
                      <a:pt x="10800" y="900"/>
                    </a:lnTo>
                    <a:lnTo>
                      <a:pt x="10800" y="900"/>
                    </a:lnTo>
                    <a:lnTo>
                      <a:pt x="8100" y="1800"/>
                    </a:lnTo>
                    <a:lnTo>
                      <a:pt x="8100" y="2700"/>
                    </a:lnTo>
                    <a:lnTo>
                      <a:pt x="5400" y="2700"/>
                    </a:lnTo>
                    <a:lnTo>
                      <a:pt x="5400" y="3600"/>
                    </a:lnTo>
                    <a:lnTo>
                      <a:pt x="5400" y="4500"/>
                    </a:lnTo>
                    <a:lnTo>
                      <a:pt x="5400" y="4500"/>
                    </a:lnTo>
                    <a:lnTo>
                      <a:pt x="2700" y="5400"/>
                    </a:lnTo>
                    <a:lnTo>
                      <a:pt x="2700" y="6300"/>
                    </a:lnTo>
                    <a:lnTo>
                      <a:pt x="2700" y="7200"/>
                    </a:lnTo>
                    <a:lnTo>
                      <a:pt x="2700" y="8100"/>
                    </a:lnTo>
                    <a:lnTo>
                      <a:pt x="2700" y="8100"/>
                    </a:lnTo>
                    <a:lnTo>
                      <a:pt x="2700" y="9000"/>
                    </a:lnTo>
                    <a:lnTo>
                      <a:pt x="2700" y="10800"/>
                    </a:lnTo>
                    <a:lnTo>
                      <a:pt x="0" y="12600"/>
                    </a:lnTo>
                    <a:lnTo>
                      <a:pt x="0" y="13500"/>
                    </a:lnTo>
                    <a:lnTo>
                      <a:pt x="0" y="15300"/>
                    </a:lnTo>
                    <a:lnTo>
                      <a:pt x="0" y="18000"/>
                    </a:lnTo>
                    <a:lnTo>
                      <a:pt x="0" y="20700"/>
                    </a:lnTo>
                    <a:lnTo>
                      <a:pt x="13500" y="21600"/>
                    </a:lnTo>
                    <a:lnTo>
                      <a:pt x="13500" y="18000"/>
                    </a:lnTo>
                    <a:lnTo>
                      <a:pt x="13500" y="15300"/>
                    </a:lnTo>
                    <a:lnTo>
                      <a:pt x="13500" y="13500"/>
                    </a:lnTo>
                    <a:lnTo>
                      <a:pt x="16200" y="12600"/>
                    </a:lnTo>
                    <a:lnTo>
                      <a:pt x="16200" y="10800"/>
                    </a:lnTo>
                    <a:lnTo>
                      <a:pt x="16200" y="9900"/>
                    </a:lnTo>
                    <a:lnTo>
                      <a:pt x="16200" y="9000"/>
                    </a:lnTo>
                    <a:lnTo>
                      <a:pt x="16200" y="8100"/>
                    </a:lnTo>
                    <a:lnTo>
                      <a:pt x="16200" y="8100"/>
                    </a:lnTo>
                    <a:lnTo>
                      <a:pt x="18900" y="7200"/>
                    </a:lnTo>
                    <a:lnTo>
                      <a:pt x="18900" y="7200"/>
                    </a:lnTo>
                    <a:lnTo>
                      <a:pt x="18900" y="6300"/>
                    </a:lnTo>
                    <a:lnTo>
                      <a:pt x="18900" y="6300"/>
                    </a:lnTo>
                    <a:lnTo>
                      <a:pt x="18900" y="5400"/>
                    </a:lnTo>
                    <a:lnTo>
                      <a:pt x="18900" y="5400"/>
                    </a:lnTo>
                    <a:lnTo>
                      <a:pt x="18900" y="5400"/>
                    </a:lnTo>
                    <a:lnTo>
                      <a:pt x="21600" y="4500"/>
                    </a:lnTo>
                    <a:lnTo>
                      <a:pt x="21600" y="4500"/>
                    </a:lnTo>
                    <a:lnTo>
                      <a:pt x="21600" y="4500"/>
                    </a:lnTo>
                    <a:lnTo>
                      <a:pt x="21600" y="4500"/>
                    </a:lnTo>
                    <a:lnTo>
                      <a:pt x="21600" y="4500"/>
                    </a:lnTo>
                    <a:lnTo>
                      <a:pt x="21600" y="4500"/>
                    </a:lnTo>
                    <a:lnTo>
                      <a:pt x="21600" y="4500"/>
                    </a:lnTo>
                    <a:lnTo>
                      <a:pt x="162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72" name="Shape 5772"/>
              <p:cNvSpPr/>
              <p:nvPr/>
            </p:nvSpPr>
            <p:spPr>
              <a:xfrm>
                <a:off x="1227137" y="266700"/>
                <a:ext cx="33338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000"/>
                    </a:moveTo>
                    <a:lnTo>
                      <a:pt x="21600" y="18000"/>
                    </a:lnTo>
                    <a:lnTo>
                      <a:pt x="19543" y="15600"/>
                    </a:lnTo>
                    <a:lnTo>
                      <a:pt x="17486" y="12000"/>
                    </a:lnTo>
                    <a:lnTo>
                      <a:pt x="15429" y="10800"/>
                    </a:lnTo>
                    <a:lnTo>
                      <a:pt x="14400" y="8400"/>
                    </a:lnTo>
                    <a:lnTo>
                      <a:pt x="13371" y="7200"/>
                    </a:lnTo>
                    <a:lnTo>
                      <a:pt x="12343" y="6000"/>
                    </a:lnTo>
                    <a:lnTo>
                      <a:pt x="11314" y="6000"/>
                    </a:lnTo>
                    <a:lnTo>
                      <a:pt x="10286" y="4800"/>
                    </a:lnTo>
                    <a:lnTo>
                      <a:pt x="10286" y="4800"/>
                    </a:lnTo>
                    <a:lnTo>
                      <a:pt x="9257" y="3600"/>
                    </a:lnTo>
                    <a:lnTo>
                      <a:pt x="8229" y="2400"/>
                    </a:lnTo>
                    <a:lnTo>
                      <a:pt x="8229" y="2400"/>
                    </a:lnTo>
                    <a:lnTo>
                      <a:pt x="7200" y="2400"/>
                    </a:lnTo>
                    <a:lnTo>
                      <a:pt x="7200" y="1200"/>
                    </a:lnTo>
                    <a:lnTo>
                      <a:pt x="6171" y="1200"/>
                    </a:lnTo>
                    <a:lnTo>
                      <a:pt x="5143" y="1200"/>
                    </a:lnTo>
                    <a:lnTo>
                      <a:pt x="4114" y="1200"/>
                    </a:lnTo>
                    <a:lnTo>
                      <a:pt x="4114" y="0"/>
                    </a:lnTo>
                    <a:lnTo>
                      <a:pt x="3086" y="0"/>
                    </a:lnTo>
                    <a:lnTo>
                      <a:pt x="2057" y="0"/>
                    </a:lnTo>
                    <a:lnTo>
                      <a:pt x="1029" y="0"/>
                    </a:lnTo>
                    <a:lnTo>
                      <a:pt x="0" y="1200"/>
                    </a:lnTo>
                    <a:lnTo>
                      <a:pt x="2057" y="7200"/>
                    </a:lnTo>
                    <a:lnTo>
                      <a:pt x="2057" y="7200"/>
                    </a:lnTo>
                    <a:lnTo>
                      <a:pt x="2057" y="7200"/>
                    </a:lnTo>
                    <a:lnTo>
                      <a:pt x="2057" y="7200"/>
                    </a:lnTo>
                    <a:lnTo>
                      <a:pt x="3086" y="7200"/>
                    </a:lnTo>
                    <a:lnTo>
                      <a:pt x="3086" y="7200"/>
                    </a:lnTo>
                    <a:lnTo>
                      <a:pt x="3086" y="7200"/>
                    </a:lnTo>
                    <a:lnTo>
                      <a:pt x="4114" y="7200"/>
                    </a:lnTo>
                    <a:lnTo>
                      <a:pt x="4114" y="7200"/>
                    </a:lnTo>
                    <a:lnTo>
                      <a:pt x="5143" y="7200"/>
                    </a:lnTo>
                    <a:lnTo>
                      <a:pt x="5143" y="8400"/>
                    </a:lnTo>
                    <a:lnTo>
                      <a:pt x="5143" y="8400"/>
                    </a:lnTo>
                    <a:lnTo>
                      <a:pt x="6171" y="8400"/>
                    </a:lnTo>
                    <a:lnTo>
                      <a:pt x="7200" y="9600"/>
                    </a:lnTo>
                    <a:lnTo>
                      <a:pt x="7200" y="9600"/>
                    </a:lnTo>
                    <a:lnTo>
                      <a:pt x="8229" y="10800"/>
                    </a:lnTo>
                    <a:lnTo>
                      <a:pt x="8229" y="10800"/>
                    </a:lnTo>
                    <a:lnTo>
                      <a:pt x="9257" y="12000"/>
                    </a:lnTo>
                    <a:lnTo>
                      <a:pt x="10286" y="13200"/>
                    </a:lnTo>
                    <a:lnTo>
                      <a:pt x="11314" y="14400"/>
                    </a:lnTo>
                    <a:lnTo>
                      <a:pt x="13371" y="16800"/>
                    </a:lnTo>
                    <a:lnTo>
                      <a:pt x="15429" y="19200"/>
                    </a:lnTo>
                    <a:lnTo>
                      <a:pt x="17486" y="21600"/>
                    </a:lnTo>
                    <a:lnTo>
                      <a:pt x="17486" y="21600"/>
                    </a:lnTo>
                    <a:lnTo>
                      <a:pt x="21600" y="18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73" name="Shape 5773"/>
              <p:cNvSpPr/>
              <p:nvPr/>
            </p:nvSpPr>
            <p:spPr>
              <a:xfrm>
                <a:off x="1254125" y="290512"/>
                <a:ext cx="30163" cy="285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326" y="15600"/>
                    </a:moveTo>
                    <a:lnTo>
                      <a:pt x="19326" y="15600"/>
                    </a:lnTo>
                    <a:lnTo>
                      <a:pt x="19326" y="15600"/>
                    </a:lnTo>
                    <a:lnTo>
                      <a:pt x="19326" y="15600"/>
                    </a:lnTo>
                    <a:lnTo>
                      <a:pt x="19326" y="15600"/>
                    </a:lnTo>
                    <a:lnTo>
                      <a:pt x="19326" y="15600"/>
                    </a:lnTo>
                    <a:lnTo>
                      <a:pt x="19326" y="15600"/>
                    </a:lnTo>
                    <a:lnTo>
                      <a:pt x="18189" y="15600"/>
                    </a:lnTo>
                    <a:lnTo>
                      <a:pt x="18189" y="15600"/>
                    </a:lnTo>
                    <a:lnTo>
                      <a:pt x="18189" y="14400"/>
                    </a:lnTo>
                    <a:lnTo>
                      <a:pt x="17053" y="14400"/>
                    </a:lnTo>
                    <a:lnTo>
                      <a:pt x="17053" y="14400"/>
                    </a:lnTo>
                    <a:lnTo>
                      <a:pt x="15916" y="14400"/>
                    </a:lnTo>
                    <a:lnTo>
                      <a:pt x="15916" y="13200"/>
                    </a:lnTo>
                    <a:lnTo>
                      <a:pt x="15916" y="13200"/>
                    </a:lnTo>
                    <a:lnTo>
                      <a:pt x="14779" y="12000"/>
                    </a:lnTo>
                    <a:lnTo>
                      <a:pt x="14779" y="12000"/>
                    </a:lnTo>
                    <a:lnTo>
                      <a:pt x="13642" y="10800"/>
                    </a:lnTo>
                    <a:lnTo>
                      <a:pt x="12505" y="9600"/>
                    </a:lnTo>
                    <a:lnTo>
                      <a:pt x="11368" y="8400"/>
                    </a:lnTo>
                    <a:lnTo>
                      <a:pt x="10232" y="7200"/>
                    </a:lnTo>
                    <a:lnTo>
                      <a:pt x="9095" y="6000"/>
                    </a:lnTo>
                    <a:lnTo>
                      <a:pt x="6821" y="2400"/>
                    </a:lnTo>
                    <a:lnTo>
                      <a:pt x="4547" y="0"/>
                    </a:lnTo>
                    <a:lnTo>
                      <a:pt x="0" y="3600"/>
                    </a:lnTo>
                    <a:lnTo>
                      <a:pt x="2274" y="7200"/>
                    </a:lnTo>
                    <a:lnTo>
                      <a:pt x="4547" y="9600"/>
                    </a:lnTo>
                    <a:lnTo>
                      <a:pt x="5684" y="10800"/>
                    </a:lnTo>
                    <a:lnTo>
                      <a:pt x="6821" y="13200"/>
                    </a:lnTo>
                    <a:lnTo>
                      <a:pt x="7958" y="14400"/>
                    </a:lnTo>
                    <a:lnTo>
                      <a:pt x="9095" y="15600"/>
                    </a:lnTo>
                    <a:lnTo>
                      <a:pt x="10232" y="16800"/>
                    </a:lnTo>
                    <a:lnTo>
                      <a:pt x="11368" y="16800"/>
                    </a:lnTo>
                    <a:lnTo>
                      <a:pt x="11368" y="18000"/>
                    </a:lnTo>
                    <a:lnTo>
                      <a:pt x="12505" y="18000"/>
                    </a:lnTo>
                    <a:lnTo>
                      <a:pt x="12505" y="19200"/>
                    </a:lnTo>
                    <a:lnTo>
                      <a:pt x="13642" y="19200"/>
                    </a:lnTo>
                    <a:lnTo>
                      <a:pt x="14779" y="20400"/>
                    </a:lnTo>
                    <a:lnTo>
                      <a:pt x="14779" y="20400"/>
                    </a:lnTo>
                    <a:lnTo>
                      <a:pt x="15916" y="20400"/>
                    </a:lnTo>
                    <a:lnTo>
                      <a:pt x="17053" y="21600"/>
                    </a:lnTo>
                    <a:lnTo>
                      <a:pt x="17053" y="21600"/>
                    </a:lnTo>
                    <a:lnTo>
                      <a:pt x="18189" y="21600"/>
                    </a:lnTo>
                    <a:lnTo>
                      <a:pt x="19326" y="21600"/>
                    </a:lnTo>
                    <a:lnTo>
                      <a:pt x="20463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19326" y="15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74" name="Shape 5774"/>
              <p:cNvSpPr/>
              <p:nvPr/>
            </p:nvSpPr>
            <p:spPr>
              <a:xfrm>
                <a:off x="1281112" y="280987"/>
                <a:ext cx="14288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200" y="0"/>
                    </a:moveTo>
                    <a:lnTo>
                      <a:pt x="7200" y="0"/>
                    </a:lnTo>
                    <a:lnTo>
                      <a:pt x="7200" y="1800"/>
                    </a:lnTo>
                    <a:lnTo>
                      <a:pt x="7200" y="2700"/>
                    </a:lnTo>
                    <a:lnTo>
                      <a:pt x="7200" y="4500"/>
                    </a:lnTo>
                    <a:lnTo>
                      <a:pt x="7200" y="6300"/>
                    </a:lnTo>
                    <a:lnTo>
                      <a:pt x="7200" y="7200"/>
                    </a:lnTo>
                    <a:lnTo>
                      <a:pt x="7200" y="9000"/>
                    </a:lnTo>
                    <a:lnTo>
                      <a:pt x="7200" y="9900"/>
                    </a:lnTo>
                    <a:lnTo>
                      <a:pt x="7200" y="11700"/>
                    </a:lnTo>
                    <a:lnTo>
                      <a:pt x="7200" y="11700"/>
                    </a:lnTo>
                    <a:lnTo>
                      <a:pt x="7200" y="12600"/>
                    </a:lnTo>
                    <a:lnTo>
                      <a:pt x="7200" y="13500"/>
                    </a:lnTo>
                    <a:lnTo>
                      <a:pt x="4800" y="13500"/>
                    </a:lnTo>
                    <a:lnTo>
                      <a:pt x="4800" y="14400"/>
                    </a:lnTo>
                    <a:lnTo>
                      <a:pt x="4800" y="14400"/>
                    </a:lnTo>
                    <a:lnTo>
                      <a:pt x="4800" y="15300"/>
                    </a:lnTo>
                    <a:lnTo>
                      <a:pt x="4800" y="15300"/>
                    </a:lnTo>
                    <a:lnTo>
                      <a:pt x="4800" y="16200"/>
                    </a:lnTo>
                    <a:lnTo>
                      <a:pt x="2400" y="16200"/>
                    </a:lnTo>
                    <a:lnTo>
                      <a:pt x="2400" y="16200"/>
                    </a:lnTo>
                    <a:lnTo>
                      <a:pt x="2400" y="16200"/>
                    </a:lnTo>
                    <a:lnTo>
                      <a:pt x="2400" y="17100"/>
                    </a:lnTo>
                    <a:lnTo>
                      <a:pt x="2400" y="17100"/>
                    </a:lnTo>
                    <a:lnTo>
                      <a:pt x="0" y="17100"/>
                    </a:lnTo>
                    <a:lnTo>
                      <a:pt x="0" y="17100"/>
                    </a:lnTo>
                    <a:lnTo>
                      <a:pt x="4800" y="21600"/>
                    </a:lnTo>
                    <a:lnTo>
                      <a:pt x="7200" y="21600"/>
                    </a:lnTo>
                    <a:lnTo>
                      <a:pt x="9600" y="20700"/>
                    </a:lnTo>
                    <a:lnTo>
                      <a:pt x="9600" y="20700"/>
                    </a:lnTo>
                    <a:lnTo>
                      <a:pt x="12000" y="19800"/>
                    </a:lnTo>
                    <a:lnTo>
                      <a:pt x="12000" y="19800"/>
                    </a:lnTo>
                    <a:lnTo>
                      <a:pt x="14400" y="18900"/>
                    </a:lnTo>
                    <a:lnTo>
                      <a:pt x="14400" y="18000"/>
                    </a:lnTo>
                    <a:lnTo>
                      <a:pt x="14400" y="18000"/>
                    </a:lnTo>
                    <a:lnTo>
                      <a:pt x="16800" y="17100"/>
                    </a:lnTo>
                    <a:lnTo>
                      <a:pt x="16800" y="16200"/>
                    </a:lnTo>
                    <a:lnTo>
                      <a:pt x="16800" y="16200"/>
                    </a:lnTo>
                    <a:lnTo>
                      <a:pt x="19200" y="15300"/>
                    </a:lnTo>
                    <a:lnTo>
                      <a:pt x="19200" y="14400"/>
                    </a:lnTo>
                    <a:lnTo>
                      <a:pt x="19200" y="13500"/>
                    </a:lnTo>
                    <a:lnTo>
                      <a:pt x="19200" y="12600"/>
                    </a:lnTo>
                    <a:lnTo>
                      <a:pt x="19200" y="11700"/>
                    </a:lnTo>
                    <a:lnTo>
                      <a:pt x="19200" y="10800"/>
                    </a:lnTo>
                    <a:lnTo>
                      <a:pt x="21600" y="9000"/>
                    </a:lnTo>
                    <a:lnTo>
                      <a:pt x="21600" y="8100"/>
                    </a:lnTo>
                    <a:lnTo>
                      <a:pt x="21600" y="6300"/>
                    </a:lnTo>
                    <a:lnTo>
                      <a:pt x="21600" y="4500"/>
                    </a:lnTo>
                    <a:lnTo>
                      <a:pt x="21600" y="2700"/>
                    </a:lnTo>
                    <a:lnTo>
                      <a:pt x="21600" y="90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72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75" name="Shape 5775"/>
              <p:cNvSpPr/>
              <p:nvPr/>
            </p:nvSpPr>
            <p:spPr>
              <a:xfrm>
                <a:off x="1285875" y="244475"/>
                <a:ext cx="11113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429" y="0"/>
                    </a:moveTo>
                    <a:lnTo>
                      <a:pt x="15429" y="0"/>
                    </a:lnTo>
                    <a:lnTo>
                      <a:pt x="12343" y="0"/>
                    </a:lnTo>
                    <a:lnTo>
                      <a:pt x="12343" y="939"/>
                    </a:lnTo>
                    <a:lnTo>
                      <a:pt x="9257" y="939"/>
                    </a:lnTo>
                    <a:lnTo>
                      <a:pt x="9257" y="1878"/>
                    </a:lnTo>
                    <a:lnTo>
                      <a:pt x="6171" y="1878"/>
                    </a:lnTo>
                    <a:lnTo>
                      <a:pt x="6171" y="2817"/>
                    </a:lnTo>
                    <a:lnTo>
                      <a:pt x="6171" y="2817"/>
                    </a:lnTo>
                    <a:lnTo>
                      <a:pt x="3086" y="3757"/>
                    </a:lnTo>
                    <a:lnTo>
                      <a:pt x="3086" y="4696"/>
                    </a:lnTo>
                    <a:lnTo>
                      <a:pt x="3086" y="5635"/>
                    </a:lnTo>
                    <a:lnTo>
                      <a:pt x="3086" y="5635"/>
                    </a:lnTo>
                    <a:lnTo>
                      <a:pt x="0" y="6574"/>
                    </a:lnTo>
                    <a:lnTo>
                      <a:pt x="0" y="7513"/>
                    </a:lnTo>
                    <a:lnTo>
                      <a:pt x="0" y="8452"/>
                    </a:lnTo>
                    <a:lnTo>
                      <a:pt x="0" y="8452"/>
                    </a:lnTo>
                    <a:lnTo>
                      <a:pt x="0" y="9391"/>
                    </a:lnTo>
                    <a:lnTo>
                      <a:pt x="0" y="11270"/>
                    </a:lnTo>
                    <a:lnTo>
                      <a:pt x="0" y="12209"/>
                    </a:lnTo>
                    <a:lnTo>
                      <a:pt x="0" y="14087"/>
                    </a:lnTo>
                    <a:lnTo>
                      <a:pt x="0" y="15965"/>
                    </a:lnTo>
                    <a:lnTo>
                      <a:pt x="0" y="18783"/>
                    </a:lnTo>
                    <a:lnTo>
                      <a:pt x="0" y="21600"/>
                    </a:lnTo>
                    <a:lnTo>
                      <a:pt x="18514" y="21600"/>
                    </a:lnTo>
                    <a:lnTo>
                      <a:pt x="18514" y="18783"/>
                    </a:lnTo>
                    <a:lnTo>
                      <a:pt x="18514" y="15026"/>
                    </a:lnTo>
                    <a:lnTo>
                      <a:pt x="15429" y="14087"/>
                    </a:lnTo>
                    <a:lnTo>
                      <a:pt x="15429" y="12209"/>
                    </a:lnTo>
                    <a:lnTo>
                      <a:pt x="15429" y="11270"/>
                    </a:lnTo>
                    <a:lnTo>
                      <a:pt x="15429" y="9391"/>
                    </a:lnTo>
                    <a:lnTo>
                      <a:pt x="18514" y="9391"/>
                    </a:lnTo>
                    <a:lnTo>
                      <a:pt x="18514" y="8452"/>
                    </a:lnTo>
                    <a:lnTo>
                      <a:pt x="18514" y="8452"/>
                    </a:lnTo>
                    <a:lnTo>
                      <a:pt x="18514" y="7513"/>
                    </a:lnTo>
                    <a:lnTo>
                      <a:pt x="18514" y="6574"/>
                    </a:lnTo>
                    <a:lnTo>
                      <a:pt x="18514" y="6574"/>
                    </a:lnTo>
                    <a:lnTo>
                      <a:pt x="18514" y="5635"/>
                    </a:lnTo>
                    <a:lnTo>
                      <a:pt x="18514" y="5635"/>
                    </a:lnTo>
                    <a:lnTo>
                      <a:pt x="18514" y="5635"/>
                    </a:lnTo>
                    <a:lnTo>
                      <a:pt x="18514" y="4696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1542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76" name="Shape 5776"/>
              <p:cNvSpPr/>
              <p:nvPr/>
            </p:nvSpPr>
            <p:spPr>
              <a:xfrm>
                <a:off x="1293812" y="244475"/>
                <a:ext cx="31751" cy="28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6800"/>
                    </a:moveTo>
                    <a:lnTo>
                      <a:pt x="21600" y="16800"/>
                    </a:lnTo>
                    <a:lnTo>
                      <a:pt x="19440" y="14400"/>
                    </a:lnTo>
                    <a:lnTo>
                      <a:pt x="17280" y="10800"/>
                    </a:lnTo>
                    <a:lnTo>
                      <a:pt x="16200" y="9600"/>
                    </a:lnTo>
                    <a:lnTo>
                      <a:pt x="15120" y="8400"/>
                    </a:lnTo>
                    <a:lnTo>
                      <a:pt x="12960" y="7200"/>
                    </a:lnTo>
                    <a:lnTo>
                      <a:pt x="11880" y="4800"/>
                    </a:lnTo>
                    <a:lnTo>
                      <a:pt x="11880" y="4800"/>
                    </a:lnTo>
                    <a:lnTo>
                      <a:pt x="10800" y="3600"/>
                    </a:lnTo>
                    <a:lnTo>
                      <a:pt x="9720" y="3600"/>
                    </a:lnTo>
                    <a:lnTo>
                      <a:pt x="9720" y="2400"/>
                    </a:lnTo>
                    <a:lnTo>
                      <a:pt x="8640" y="2400"/>
                    </a:lnTo>
                    <a:lnTo>
                      <a:pt x="7560" y="1200"/>
                    </a:lnTo>
                    <a:lnTo>
                      <a:pt x="7560" y="1200"/>
                    </a:lnTo>
                    <a:lnTo>
                      <a:pt x="6480" y="1200"/>
                    </a:lnTo>
                    <a:lnTo>
                      <a:pt x="5400" y="0"/>
                    </a:lnTo>
                    <a:lnTo>
                      <a:pt x="5400" y="0"/>
                    </a:lnTo>
                    <a:lnTo>
                      <a:pt x="432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2160" y="0"/>
                    </a:lnTo>
                    <a:lnTo>
                      <a:pt x="1080" y="0"/>
                    </a:lnTo>
                    <a:lnTo>
                      <a:pt x="0" y="0"/>
                    </a:lnTo>
                    <a:lnTo>
                      <a:pt x="2160" y="6000"/>
                    </a:lnTo>
                    <a:lnTo>
                      <a:pt x="2160" y="6000"/>
                    </a:lnTo>
                    <a:lnTo>
                      <a:pt x="2160" y="6000"/>
                    </a:lnTo>
                    <a:lnTo>
                      <a:pt x="2160" y="6000"/>
                    </a:lnTo>
                    <a:lnTo>
                      <a:pt x="2160" y="6000"/>
                    </a:lnTo>
                    <a:lnTo>
                      <a:pt x="3240" y="6000"/>
                    </a:lnTo>
                    <a:lnTo>
                      <a:pt x="3240" y="6000"/>
                    </a:lnTo>
                    <a:lnTo>
                      <a:pt x="3240" y="6000"/>
                    </a:lnTo>
                    <a:lnTo>
                      <a:pt x="4320" y="6000"/>
                    </a:lnTo>
                    <a:lnTo>
                      <a:pt x="4320" y="7200"/>
                    </a:lnTo>
                    <a:lnTo>
                      <a:pt x="4320" y="7200"/>
                    </a:lnTo>
                    <a:lnTo>
                      <a:pt x="5400" y="7200"/>
                    </a:lnTo>
                    <a:lnTo>
                      <a:pt x="5400" y="7200"/>
                    </a:lnTo>
                    <a:lnTo>
                      <a:pt x="6480" y="8400"/>
                    </a:lnTo>
                    <a:lnTo>
                      <a:pt x="6480" y="8400"/>
                    </a:lnTo>
                    <a:lnTo>
                      <a:pt x="7560" y="9600"/>
                    </a:lnTo>
                    <a:lnTo>
                      <a:pt x="7560" y="9600"/>
                    </a:lnTo>
                    <a:lnTo>
                      <a:pt x="8640" y="10800"/>
                    </a:lnTo>
                    <a:lnTo>
                      <a:pt x="9720" y="12000"/>
                    </a:lnTo>
                    <a:lnTo>
                      <a:pt x="11880" y="14400"/>
                    </a:lnTo>
                    <a:lnTo>
                      <a:pt x="12960" y="15600"/>
                    </a:lnTo>
                    <a:lnTo>
                      <a:pt x="15120" y="18000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21600" y="16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77" name="Shape 5777"/>
              <p:cNvSpPr/>
              <p:nvPr/>
            </p:nvSpPr>
            <p:spPr>
              <a:xfrm>
                <a:off x="1319212" y="266700"/>
                <a:ext cx="31751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440" y="14779"/>
                    </a:moveTo>
                    <a:lnTo>
                      <a:pt x="19440" y="14779"/>
                    </a:lnTo>
                    <a:lnTo>
                      <a:pt x="19440" y="14779"/>
                    </a:lnTo>
                    <a:lnTo>
                      <a:pt x="19440" y="14779"/>
                    </a:lnTo>
                    <a:lnTo>
                      <a:pt x="19440" y="14779"/>
                    </a:lnTo>
                    <a:lnTo>
                      <a:pt x="18360" y="14779"/>
                    </a:lnTo>
                    <a:lnTo>
                      <a:pt x="18360" y="14779"/>
                    </a:lnTo>
                    <a:lnTo>
                      <a:pt x="18360" y="14779"/>
                    </a:lnTo>
                    <a:lnTo>
                      <a:pt x="18360" y="14779"/>
                    </a:lnTo>
                    <a:lnTo>
                      <a:pt x="17280" y="14779"/>
                    </a:lnTo>
                    <a:lnTo>
                      <a:pt x="17280" y="13642"/>
                    </a:lnTo>
                    <a:lnTo>
                      <a:pt x="17280" y="13642"/>
                    </a:lnTo>
                    <a:lnTo>
                      <a:pt x="16200" y="13642"/>
                    </a:lnTo>
                    <a:lnTo>
                      <a:pt x="16200" y="13642"/>
                    </a:lnTo>
                    <a:lnTo>
                      <a:pt x="15120" y="12505"/>
                    </a:lnTo>
                    <a:lnTo>
                      <a:pt x="15120" y="12505"/>
                    </a:lnTo>
                    <a:lnTo>
                      <a:pt x="14040" y="11368"/>
                    </a:lnTo>
                    <a:lnTo>
                      <a:pt x="14040" y="11368"/>
                    </a:lnTo>
                    <a:lnTo>
                      <a:pt x="11880" y="10232"/>
                    </a:lnTo>
                    <a:lnTo>
                      <a:pt x="10800" y="9095"/>
                    </a:lnTo>
                    <a:lnTo>
                      <a:pt x="9720" y="6821"/>
                    </a:lnTo>
                    <a:lnTo>
                      <a:pt x="8640" y="5684"/>
                    </a:lnTo>
                    <a:lnTo>
                      <a:pt x="6480" y="3411"/>
                    </a:lnTo>
                    <a:lnTo>
                      <a:pt x="4320" y="0"/>
                    </a:lnTo>
                    <a:lnTo>
                      <a:pt x="0" y="4547"/>
                    </a:lnTo>
                    <a:lnTo>
                      <a:pt x="2160" y="6821"/>
                    </a:lnTo>
                    <a:lnTo>
                      <a:pt x="4320" y="10232"/>
                    </a:lnTo>
                    <a:lnTo>
                      <a:pt x="5400" y="11368"/>
                    </a:lnTo>
                    <a:lnTo>
                      <a:pt x="7560" y="12505"/>
                    </a:lnTo>
                    <a:lnTo>
                      <a:pt x="8640" y="14779"/>
                    </a:lnTo>
                    <a:lnTo>
                      <a:pt x="9720" y="15916"/>
                    </a:lnTo>
                    <a:lnTo>
                      <a:pt x="10800" y="15916"/>
                    </a:lnTo>
                    <a:lnTo>
                      <a:pt x="10800" y="17053"/>
                    </a:lnTo>
                    <a:lnTo>
                      <a:pt x="11880" y="17053"/>
                    </a:lnTo>
                    <a:lnTo>
                      <a:pt x="11880" y="18189"/>
                    </a:lnTo>
                    <a:lnTo>
                      <a:pt x="12960" y="18189"/>
                    </a:lnTo>
                    <a:lnTo>
                      <a:pt x="14040" y="19326"/>
                    </a:lnTo>
                    <a:lnTo>
                      <a:pt x="14040" y="19326"/>
                    </a:lnTo>
                    <a:lnTo>
                      <a:pt x="15120" y="20463"/>
                    </a:lnTo>
                    <a:lnTo>
                      <a:pt x="15120" y="20463"/>
                    </a:lnTo>
                    <a:lnTo>
                      <a:pt x="16200" y="20463"/>
                    </a:lnTo>
                    <a:lnTo>
                      <a:pt x="17280" y="20463"/>
                    </a:lnTo>
                    <a:lnTo>
                      <a:pt x="18360" y="20463"/>
                    </a:lnTo>
                    <a:lnTo>
                      <a:pt x="18360" y="21600"/>
                    </a:lnTo>
                    <a:lnTo>
                      <a:pt x="19440" y="20463"/>
                    </a:lnTo>
                    <a:lnTo>
                      <a:pt x="20520" y="20463"/>
                    </a:lnTo>
                    <a:lnTo>
                      <a:pt x="21600" y="20463"/>
                    </a:lnTo>
                    <a:lnTo>
                      <a:pt x="21600" y="20463"/>
                    </a:lnTo>
                    <a:lnTo>
                      <a:pt x="19440" y="1477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78" name="Shape 5778"/>
              <p:cNvSpPr/>
              <p:nvPr/>
            </p:nvSpPr>
            <p:spPr>
              <a:xfrm>
                <a:off x="1347787" y="257175"/>
                <a:ext cx="12701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100" y="0"/>
                    </a:moveTo>
                    <a:lnTo>
                      <a:pt x="8100" y="0"/>
                    </a:lnTo>
                    <a:lnTo>
                      <a:pt x="8100" y="3600"/>
                    </a:lnTo>
                    <a:lnTo>
                      <a:pt x="5400" y="6300"/>
                    </a:lnTo>
                    <a:lnTo>
                      <a:pt x="5400" y="8100"/>
                    </a:lnTo>
                    <a:lnTo>
                      <a:pt x="5400" y="9900"/>
                    </a:lnTo>
                    <a:lnTo>
                      <a:pt x="5400" y="10800"/>
                    </a:lnTo>
                    <a:lnTo>
                      <a:pt x="5400" y="12600"/>
                    </a:lnTo>
                    <a:lnTo>
                      <a:pt x="5400" y="12600"/>
                    </a:lnTo>
                    <a:lnTo>
                      <a:pt x="5400" y="13500"/>
                    </a:lnTo>
                    <a:lnTo>
                      <a:pt x="5400" y="14400"/>
                    </a:lnTo>
                    <a:lnTo>
                      <a:pt x="5400" y="14400"/>
                    </a:lnTo>
                    <a:lnTo>
                      <a:pt x="2700" y="15300"/>
                    </a:lnTo>
                    <a:lnTo>
                      <a:pt x="2700" y="15300"/>
                    </a:lnTo>
                    <a:lnTo>
                      <a:pt x="2700" y="16200"/>
                    </a:lnTo>
                    <a:lnTo>
                      <a:pt x="2700" y="16200"/>
                    </a:lnTo>
                    <a:lnTo>
                      <a:pt x="2700" y="16200"/>
                    </a:lnTo>
                    <a:lnTo>
                      <a:pt x="2700" y="16200"/>
                    </a:lnTo>
                    <a:lnTo>
                      <a:pt x="2700" y="17100"/>
                    </a:lnTo>
                    <a:lnTo>
                      <a:pt x="2700" y="17100"/>
                    </a:lnTo>
                    <a:lnTo>
                      <a:pt x="0" y="17100"/>
                    </a:lnTo>
                    <a:lnTo>
                      <a:pt x="0" y="17100"/>
                    </a:lnTo>
                    <a:lnTo>
                      <a:pt x="0" y="17100"/>
                    </a:lnTo>
                    <a:lnTo>
                      <a:pt x="0" y="17100"/>
                    </a:lnTo>
                    <a:lnTo>
                      <a:pt x="5400" y="21600"/>
                    </a:lnTo>
                    <a:lnTo>
                      <a:pt x="5400" y="21600"/>
                    </a:lnTo>
                    <a:lnTo>
                      <a:pt x="8100" y="21600"/>
                    </a:lnTo>
                    <a:lnTo>
                      <a:pt x="10800" y="20700"/>
                    </a:lnTo>
                    <a:lnTo>
                      <a:pt x="10800" y="19800"/>
                    </a:lnTo>
                    <a:lnTo>
                      <a:pt x="13500" y="19800"/>
                    </a:lnTo>
                    <a:lnTo>
                      <a:pt x="13500" y="18900"/>
                    </a:lnTo>
                    <a:lnTo>
                      <a:pt x="16200" y="18900"/>
                    </a:lnTo>
                    <a:lnTo>
                      <a:pt x="16200" y="18000"/>
                    </a:lnTo>
                    <a:lnTo>
                      <a:pt x="16200" y="17100"/>
                    </a:lnTo>
                    <a:lnTo>
                      <a:pt x="18900" y="17100"/>
                    </a:lnTo>
                    <a:lnTo>
                      <a:pt x="18900" y="16200"/>
                    </a:lnTo>
                    <a:lnTo>
                      <a:pt x="18900" y="15300"/>
                    </a:lnTo>
                    <a:lnTo>
                      <a:pt x="18900" y="15300"/>
                    </a:lnTo>
                    <a:lnTo>
                      <a:pt x="18900" y="14400"/>
                    </a:lnTo>
                    <a:lnTo>
                      <a:pt x="18900" y="13500"/>
                    </a:lnTo>
                    <a:lnTo>
                      <a:pt x="18900" y="12600"/>
                    </a:lnTo>
                    <a:lnTo>
                      <a:pt x="21600" y="11700"/>
                    </a:lnTo>
                    <a:lnTo>
                      <a:pt x="21600" y="9900"/>
                    </a:lnTo>
                    <a:lnTo>
                      <a:pt x="21600" y="9000"/>
                    </a:lnTo>
                    <a:lnTo>
                      <a:pt x="21600" y="7200"/>
                    </a:lnTo>
                    <a:lnTo>
                      <a:pt x="21600" y="3600"/>
                    </a:lnTo>
                    <a:lnTo>
                      <a:pt x="21600" y="900"/>
                    </a:lnTo>
                    <a:lnTo>
                      <a:pt x="21600" y="900"/>
                    </a:lnTo>
                    <a:lnTo>
                      <a:pt x="81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79" name="Shape 5779"/>
              <p:cNvSpPr/>
              <p:nvPr/>
            </p:nvSpPr>
            <p:spPr>
              <a:xfrm>
                <a:off x="1352550" y="234950"/>
                <a:ext cx="17463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673" y="0"/>
                    </a:moveTo>
                    <a:lnTo>
                      <a:pt x="17673" y="0"/>
                    </a:lnTo>
                    <a:lnTo>
                      <a:pt x="15709" y="1440"/>
                    </a:lnTo>
                    <a:lnTo>
                      <a:pt x="13745" y="1440"/>
                    </a:lnTo>
                    <a:lnTo>
                      <a:pt x="11782" y="2880"/>
                    </a:lnTo>
                    <a:lnTo>
                      <a:pt x="9818" y="2880"/>
                    </a:lnTo>
                    <a:lnTo>
                      <a:pt x="9818" y="2880"/>
                    </a:lnTo>
                    <a:lnTo>
                      <a:pt x="9818" y="4320"/>
                    </a:lnTo>
                    <a:lnTo>
                      <a:pt x="7855" y="4320"/>
                    </a:lnTo>
                    <a:lnTo>
                      <a:pt x="7855" y="4320"/>
                    </a:lnTo>
                    <a:lnTo>
                      <a:pt x="7855" y="5760"/>
                    </a:lnTo>
                    <a:lnTo>
                      <a:pt x="5891" y="5760"/>
                    </a:lnTo>
                    <a:lnTo>
                      <a:pt x="5891" y="7200"/>
                    </a:lnTo>
                    <a:lnTo>
                      <a:pt x="3927" y="7200"/>
                    </a:lnTo>
                    <a:lnTo>
                      <a:pt x="3927" y="8640"/>
                    </a:lnTo>
                    <a:lnTo>
                      <a:pt x="3927" y="8640"/>
                    </a:lnTo>
                    <a:lnTo>
                      <a:pt x="3927" y="10080"/>
                    </a:lnTo>
                    <a:lnTo>
                      <a:pt x="1964" y="10080"/>
                    </a:lnTo>
                    <a:lnTo>
                      <a:pt x="1964" y="11520"/>
                    </a:lnTo>
                    <a:lnTo>
                      <a:pt x="1964" y="12960"/>
                    </a:lnTo>
                    <a:lnTo>
                      <a:pt x="1964" y="14400"/>
                    </a:lnTo>
                    <a:lnTo>
                      <a:pt x="1964" y="14400"/>
                    </a:lnTo>
                    <a:lnTo>
                      <a:pt x="0" y="15840"/>
                    </a:lnTo>
                    <a:lnTo>
                      <a:pt x="0" y="17280"/>
                    </a:lnTo>
                    <a:lnTo>
                      <a:pt x="0" y="18720"/>
                    </a:lnTo>
                    <a:lnTo>
                      <a:pt x="0" y="20160"/>
                    </a:lnTo>
                    <a:lnTo>
                      <a:pt x="9818" y="21600"/>
                    </a:lnTo>
                    <a:lnTo>
                      <a:pt x="9818" y="20160"/>
                    </a:lnTo>
                    <a:lnTo>
                      <a:pt x="9818" y="18720"/>
                    </a:lnTo>
                    <a:lnTo>
                      <a:pt x="11782" y="17280"/>
                    </a:lnTo>
                    <a:lnTo>
                      <a:pt x="11782" y="17280"/>
                    </a:lnTo>
                    <a:lnTo>
                      <a:pt x="11782" y="15840"/>
                    </a:lnTo>
                    <a:lnTo>
                      <a:pt x="11782" y="14400"/>
                    </a:lnTo>
                    <a:lnTo>
                      <a:pt x="11782" y="14400"/>
                    </a:lnTo>
                    <a:lnTo>
                      <a:pt x="11782" y="12960"/>
                    </a:lnTo>
                    <a:lnTo>
                      <a:pt x="13745" y="12960"/>
                    </a:lnTo>
                    <a:lnTo>
                      <a:pt x="13745" y="12960"/>
                    </a:lnTo>
                    <a:lnTo>
                      <a:pt x="13745" y="11520"/>
                    </a:lnTo>
                    <a:lnTo>
                      <a:pt x="13745" y="11520"/>
                    </a:lnTo>
                    <a:lnTo>
                      <a:pt x="13745" y="11520"/>
                    </a:lnTo>
                    <a:lnTo>
                      <a:pt x="13745" y="10080"/>
                    </a:lnTo>
                    <a:lnTo>
                      <a:pt x="13745" y="10080"/>
                    </a:lnTo>
                    <a:lnTo>
                      <a:pt x="15709" y="10080"/>
                    </a:lnTo>
                    <a:lnTo>
                      <a:pt x="15709" y="10080"/>
                    </a:lnTo>
                    <a:lnTo>
                      <a:pt x="15709" y="10080"/>
                    </a:lnTo>
                    <a:lnTo>
                      <a:pt x="15709" y="10080"/>
                    </a:lnTo>
                    <a:lnTo>
                      <a:pt x="15709" y="10080"/>
                    </a:lnTo>
                    <a:lnTo>
                      <a:pt x="17673" y="8640"/>
                    </a:lnTo>
                    <a:lnTo>
                      <a:pt x="17673" y="8640"/>
                    </a:lnTo>
                    <a:lnTo>
                      <a:pt x="19636" y="864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1767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80" name="Shape 5780"/>
              <p:cNvSpPr/>
              <p:nvPr/>
            </p:nvSpPr>
            <p:spPr>
              <a:xfrm>
                <a:off x="1366837" y="234950"/>
                <a:ext cx="26988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9600"/>
                    </a:moveTo>
                    <a:lnTo>
                      <a:pt x="21600" y="9600"/>
                    </a:lnTo>
                    <a:lnTo>
                      <a:pt x="19059" y="7200"/>
                    </a:lnTo>
                    <a:lnTo>
                      <a:pt x="16518" y="7200"/>
                    </a:lnTo>
                    <a:lnTo>
                      <a:pt x="15247" y="4800"/>
                    </a:lnTo>
                    <a:lnTo>
                      <a:pt x="13976" y="4800"/>
                    </a:lnTo>
                    <a:lnTo>
                      <a:pt x="12706" y="2400"/>
                    </a:lnTo>
                    <a:lnTo>
                      <a:pt x="11435" y="2400"/>
                    </a:lnTo>
                    <a:lnTo>
                      <a:pt x="10165" y="2400"/>
                    </a:lnTo>
                    <a:lnTo>
                      <a:pt x="8894" y="0"/>
                    </a:lnTo>
                    <a:lnTo>
                      <a:pt x="7624" y="0"/>
                    </a:lnTo>
                    <a:lnTo>
                      <a:pt x="6353" y="0"/>
                    </a:lnTo>
                    <a:lnTo>
                      <a:pt x="5082" y="0"/>
                    </a:lnTo>
                    <a:lnTo>
                      <a:pt x="5082" y="0"/>
                    </a:lnTo>
                    <a:lnTo>
                      <a:pt x="3812" y="0"/>
                    </a:lnTo>
                    <a:lnTo>
                      <a:pt x="2541" y="0"/>
                    </a:lnTo>
                    <a:lnTo>
                      <a:pt x="2541" y="0"/>
                    </a:lnTo>
                    <a:lnTo>
                      <a:pt x="1271" y="0"/>
                    </a:lnTo>
                    <a:lnTo>
                      <a:pt x="1271" y="0"/>
                    </a:lnTo>
                    <a:lnTo>
                      <a:pt x="0" y="0"/>
                    </a:lnTo>
                    <a:lnTo>
                      <a:pt x="2541" y="12000"/>
                    </a:lnTo>
                    <a:lnTo>
                      <a:pt x="2541" y="12000"/>
                    </a:lnTo>
                    <a:lnTo>
                      <a:pt x="2541" y="12000"/>
                    </a:lnTo>
                    <a:lnTo>
                      <a:pt x="2541" y="12000"/>
                    </a:lnTo>
                    <a:lnTo>
                      <a:pt x="3812" y="12000"/>
                    </a:lnTo>
                    <a:lnTo>
                      <a:pt x="3812" y="12000"/>
                    </a:lnTo>
                    <a:lnTo>
                      <a:pt x="3812" y="12000"/>
                    </a:lnTo>
                    <a:lnTo>
                      <a:pt x="3812" y="12000"/>
                    </a:lnTo>
                    <a:lnTo>
                      <a:pt x="5082" y="12000"/>
                    </a:lnTo>
                    <a:lnTo>
                      <a:pt x="6353" y="12000"/>
                    </a:lnTo>
                    <a:lnTo>
                      <a:pt x="7624" y="14400"/>
                    </a:lnTo>
                    <a:lnTo>
                      <a:pt x="7624" y="14400"/>
                    </a:lnTo>
                    <a:lnTo>
                      <a:pt x="8894" y="14400"/>
                    </a:lnTo>
                    <a:lnTo>
                      <a:pt x="10165" y="14400"/>
                    </a:lnTo>
                    <a:lnTo>
                      <a:pt x="11435" y="16800"/>
                    </a:lnTo>
                    <a:lnTo>
                      <a:pt x="12706" y="16800"/>
                    </a:lnTo>
                    <a:lnTo>
                      <a:pt x="13976" y="19200"/>
                    </a:lnTo>
                    <a:lnTo>
                      <a:pt x="16518" y="19200"/>
                    </a:lnTo>
                    <a:lnTo>
                      <a:pt x="19059" y="21600"/>
                    </a:lnTo>
                    <a:lnTo>
                      <a:pt x="19059" y="21600"/>
                    </a:lnTo>
                    <a:lnTo>
                      <a:pt x="21600" y="9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81" name="Shape 5781"/>
              <p:cNvSpPr/>
              <p:nvPr/>
            </p:nvSpPr>
            <p:spPr>
              <a:xfrm>
                <a:off x="1390650" y="239712"/>
                <a:ext cx="25400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250" y="0"/>
                    </a:moveTo>
                    <a:lnTo>
                      <a:pt x="20250" y="0"/>
                    </a:lnTo>
                    <a:lnTo>
                      <a:pt x="16200" y="3086"/>
                    </a:lnTo>
                    <a:lnTo>
                      <a:pt x="13500" y="3086"/>
                    </a:lnTo>
                    <a:lnTo>
                      <a:pt x="12150" y="3086"/>
                    </a:lnTo>
                    <a:lnTo>
                      <a:pt x="10800" y="3086"/>
                    </a:lnTo>
                    <a:lnTo>
                      <a:pt x="9450" y="6171"/>
                    </a:lnTo>
                    <a:lnTo>
                      <a:pt x="8100" y="6171"/>
                    </a:lnTo>
                    <a:lnTo>
                      <a:pt x="8100" y="6171"/>
                    </a:lnTo>
                    <a:lnTo>
                      <a:pt x="6750" y="6171"/>
                    </a:lnTo>
                    <a:lnTo>
                      <a:pt x="5400" y="6171"/>
                    </a:lnTo>
                    <a:lnTo>
                      <a:pt x="5400" y="6171"/>
                    </a:lnTo>
                    <a:lnTo>
                      <a:pt x="4050" y="3086"/>
                    </a:lnTo>
                    <a:lnTo>
                      <a:pt x="4050" y="3086"/>
                    </a:lnTo>
                    <a:lnTo>
                      <a:pt x="2700" y="3086"/>
                    </a:lnTo>
                    <a:lnTo>
                      <a:pt x="2700" y="3086"/>
                    </a:lnTo>
                    <a:lnTo>
                      <a:pt x="0" y="18514"/>
                    </a:lnTo>
                    <a:lnTo>
                      <a:pt x="0" y="18514"/>
                    </a:lnTo>
                    <a:lnTo>
                      <a:pt x="1350" y="21600"/>
                    </a:lnTo>
                    <a:lnTo>
                      <a:pt x="2700" y="21600"/>
                    </a:lnTo>
                    <a:lnTo>
                      <a:pt x="4050" y="21600"/>
                    </a:lnTo>
                    <a:lnTo>
                      <a:pt x="5400" y="21600"/>
                    </a:lnTo>
                    <a:lnTo>
                      <a:pt x="6750" y="21600"/>
                    </a:lnTo>
                    <a:lnTo>
                      <a:pt x="8100" y="21600"/>
                    </a:lnTo>
                    <a:lnTo>
                      <a:pt x="9450" y="21600"/>
                    </a:lnTo>
                    <a:lnTo>
                      <a:pt x="9450" y="21600"/>
                    </a:lnTo>
                    <a:lnTo>
                      <a:pt x="12150" y="21600"/>
                    </a:lnTo>
                    <a:lnTo>
                      <a:pt x="13500" y="21600"/>
                    </a:lnTo>
                    <a:lnTo>
                      <a:pt x="14850" y="18514"/>
                    </a:lnTo>
                    <a:lnTo>
                      <a:pt x="17550" y="18514"/>
                    </a:lnTo>
                    <a:lnTo>
                      <a:pt x="21600" y="18514"/>
                    </a:lnTo>
                    <a:lnTo>
                      <a:pt x="21600" y="18514"/>
                    </a:lnTo>
                    <a:lnTo>
                      <a:pt x="2025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82" name="Shape 5782"/>
              <p:cNvSpPr/>
              <p:nvPr/>
            </p:nvSpPr>
            <p:spPr>
              <a:xfrm>
                <a:off x="1414462" y="219075"/>
                <a:ext cx="49213" cy="30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206" y="0"/>
                    </a:moveTo>
                    <a:lnTo>
                      <a:pt x="19510" y="0"/>
                    </a:lnTo>
                    <a:lnTo>
                      <a:pt x="18813" y="1137"/>
                    </a:lnTo>
                    <a:lnTo>
                      <a:pt x="17419" y="2274"/>
                    </a:lnTo>
                    <a:lnTo>
                      <a:pt x="16026" y="2274"/>
                    </a:lnTo>
                    <a:lnTo>
                      <a:pt x="14632" y="3411"/>
                    </a:lnTo>
                    <a:lnTo>
                      <a:pt x="13935" y="4547"/>
                    </a:lnTo>
                    <a:lnTo>
                      <a:pt x="11845" y="5684"/>
                    </a:lnTo>
                    <a:lnTo>
                      <a:pt x="10452" y="7958"/>
                    </a:lnTo>
                    <a:lnTo>
                      <a:pt x="9058" y="9095"/>
                    </a:lnTo>
                    <a:lnTo>
                      <a:pt x="6968" y="10232"/>
                    </a:lnTo>
                    <a:lnTo>
                      <a:pt x="5574" y="11368"/>
                    </a:lnTo>
                    <a:lnTo>
                      <a:pt x="4181" y="12505"/>
                    </a:lnTo>
                    <a:lnTo>
                      <a:pt x="2787" y="13642"/>
                    </a:lnTo>
                    <a:lnTo>
                      <a:pt x="1394" y="13642"/>
                    </a:lnTo>
                    <a:lnTo>
                      <a:pt x="697" y="14779"/>
                    </a:lnTo>
                    <a:lnTo>
                      <a:pt x="697" y="14779"/>
                    </a:lnTo>
                    <a:lnTo>
                      <a:pt x="0" y="14779"/>
                    </a:lnTo>
                    <a:lnTo>
                      <a:pt x="0" y="14779"/>
                    </a:lnTo>
                    <a:lnTo>
                      <a:pt x="697" y="21600"/>
                    </a:lnTo>
                    <a:lnTo>
                      <a:pt x="697" y="20463"/>
                    </a:lnTo>
                    <a:lnTo>
                      <a:pt x="1394" y="20463"/>
                    </a:lnTo>
                    <a:lnTo>
                      <a:pt x="2090" y="20463"/>
                    </a:lnTo>
                    <a:lnTo>
                      <a:pt x="2787" y="19326"/>
                    </a:lnTo>
                    <a:lnTo>
                      <a:pt x="4181" y="19326"/>
                    </a:lnTo>
                    <a:lnTo>
                      <a:pt x="5574" y="18189"/>
                    </a:lnTo>
                    <a:lnTo>
                      <a:pt x="6968" y="17053"/>
                    </a:lnTo>
                    <a:lnTo>
                      <a:pt x="9058" y="15916"/>
                    </a:lnTo>
                    <a:lnTo>
                      <a:pt x="10452" y="14779"/>
                    </a:lnTo>
                    <a:lnTo>
                      <a:pt x="11845" y="12505"/>
                    </a:lnTo>
                    <a:lnTo>
                      <a:pt x="13935" y="11368"/>
                    </a:lnTo>
                    <a:lnTo>
                      <a:pt x="15329" y="10232"/>
                    </a:lnTo>
                    <a:lnTo>
                      <a:pt x="16723" y="9095"/>
                    </a:lnTo>
                    <a:lnTo>
                      <a:pt x="18116" y="7958"/>
                    </a:lnTo>
                    <a:lnTo>
                      <a:pt x="18813" y="6821"/>
                    </a:lnTo>
                    <a:lnTo>
                      <a:pt x="20206" y="6821"/>
                    </a:lnTo>
                    <a:lnTo>
                      <a:pt x="20903" y="5684"/>
                    </a:lnTo>
                    <a:lnTo>
                      <a:pt x="21600" y="5684"/>
                    </a:lnTo>
                    <a:lnTo>
                      <a:pt x="2020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83" name="Shape 5783"/>
              <p:cNvSpPr/>
              <p:nvPr/>
            </p:nvSpPr>
            <p:spPr>
              <a:xfrm>
                <a:off x="1409700" y="204787"/>
                <a:ext cx="92075" cy="666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2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514"/>
                    </a:lnTo>
                    <a:lnTo>
                      <a:pt x="372" y="514"/>
                    </a:lnTo>
                    <a:lnTo>
                      <a:pt x="372" y="514"/>
                    </a:lnTo>
                    <a:lnTo>
                      <a:pt x="372" y="514"/>
                    </a:lnTo>
                    <a:lnTo>
                      <a:pt x="372" y="514"/>
                    </a:lnTo>
                    <a:lnTo>
                      <a:pt x="745" y="514"/>
                    </a:lnTo>
                    <a:lnTo>
                      <a:pt x="745" y="1029"/>
                    </a:lnTo>
                    <a:lnTo>
                      <a:pt x="745" y="1029"/>
                    </a:lnTo>
                    <a:lnTo>
                      <a:pt x="745" y="1029"/>
                    </a:lnTo>
                    <a:lnTo>
                      <a:pt x="745" y="1029"/>
                    </a:lnTo>
                    <a:lnTo>
                      <a:pt x="745" y="1029"/>
                    </a:lnTo>
                    <a:lnTo>
                      <a:pt x="1117" y="1029"/>
                    </a:lnTo>
                    <a:lnTo>
                      <a:pt x="1117" y="1029"/>
                    </a:lnTo>
                    <a:lnTo>
                      <a:pt x="1117" y="1029"/>
                    </a:lnTo>
                    <a:lnTo>
                      <a:pt x="1117" y="1543"/>
                    </a:lnTo>
                    <a:lnTo>
                      <a:pt x="1117" y="1543"/>
                    </a:lnTo>
                    <a:lnTo>
                      <a:pt x="1117" y="1543"/>
                    </a:lnTo>
                    <a:lnTo>
                      <a:pt x="1117" y="1543"/>
                    </a:lnTo>
                    <a:lnTo>
                      <a:pt x="1117" y="1543"/>
                    </a:lnTo>
                    <a:lnTo>
                      <a:pt x="1490" y="1543"/>
                    </a:lnTo>
                    <a:lnTo>
                      <a:pt x="1490" y="1543"/>
                    </a:lnTo>
                    <a:lnTo>
                      <a:pt x="1490" y="2057"/>
                    </a:lnTo>
                    <a:lnTo>
                      <a:pt x="1490" y="2057"/>
                    </a:lnTo>
                    <a:lnTo>
                      <a:pt x="1490" y="2057"/>
                    </a:lnTo>
                    <a:lnTo>
                      <a:pt x="1490" y="2057"/>
                    </a:lnTo>
                    <a:lnTo>
                      <a:pt x="1490" y="2057"/>
                    </a:lnTo>
                    <a:lnTo>
                      <a:pt x="1490" y="2057"/>
                    </a:lnTo>
                    <a:lnTo>
                      <a:pt x="1490" y="2571"/>
                    </a:lnTo>
                    <a:lnTo>
                      <a:pt x="1862" y="2571"/>
                    </a:lnTo>
                    <a:lnTo>
                      <a:pt x="1862" y="2571"/>
                    </a:lnTo>
                    <a:lnTo>
                      <a:pt x="1862" y="2571"/>
                    </a:lnTo>
                    <a:lnTo>
                      <a:pt x="1862" y="2571"/>
                    </a:lnTo>
                    <a:lnTo>
                      <a:pt x="1862" y="2571"/>
                    </a:lnTo>
                    <a:lnTo>
                      <a:pt x="1862" y="2571"/>
                    </a:lnTo>
                    <a:lnTo>
                      <a:pt x="1862" y="2571"/>
                    </a:lnTo>
                    <a:lnTo>
                      <a:pt x="2234" y="3086"/>
                    </a:lnTo>
                    <a:lnTo>
                      <a:pt x="2234" y="3086"/>
                    </a:lnTo>
                    <a:lnTo>
                      <a:pt x="2234" y="3086"/>
                    </a:lnTo>
                    <a:lnTo>
                      <a:pt x="2234" y="3086"/>
                    </a:lnTo>
                    <a:lnTo>
                      <a:pt x="2234" y="3086"/>
                    </a:lnTo>
                    <a:lnTo>
                      <a:pt x="2234" y="3086"/>
                    </a:lnTo>
                    <a:lnTo>
                      <a:pt x="2234" y="3086"/>
                    </a:lnTo>
                    <a:lnTo>
                      <a:pt x="2234" y="3600"/>
                    </a:lnTo>
                    <a:lnTo>
                      <a:pt x="2234" y="3600"/>
                    </a:lnTo>
                    <a:lnTo>
                      <a:pt x="2607" y="3600"/>
                    </a:lnTo>
                    <a:lnTo>
                      <a:pt x="2607" y="3600"/>
                    </a:lnTo>
                    <a:lnTo>
                      <a:pt x="2607" y="3600"/>
                    </a:lnTo>
                    <a:lnTo>
                      <a:pt x="2607" y="3600"/>
                    </a:lnTo>
                    <a:lnTo>
                      <a:pt x="2607" y="4114"/>
                    </a:lnTo>
                    <a:lnTo>
                      <a:pt x="2607" y="4114"/>
                    </a:lnTo>
                    <a:lnTo>
                      <a:pt x="2607" y="4114"/>
                    </a:lnTo>
                    <a:lnTo>
                      <a:pt x="2607" y="4114"/>
                    </a:lnTo>
                    <a:lnTo>
                      <a:pt x="2607" y="4114"/>
                    </a:lnTo>
                    <a:lnTo>
                      <a:pt x="2607" y="4114"/>
                    </a:lnTo>
                    <a:lnTo>
                      <a:pt x="2979" y="4114"/>
                    </a:lnTo>
                    <a:lnTo>
                      <a:pt x="2979" y="4629"/>
                    </a:lnTo>
                    <a:lnTo>
                      <a:pt x="2979" y="4629"/>
                    </a:lnTo>
                    <a:lnTo>
                      <a:pt x="2979" y="4629"/>
                    </a:lnTo>
                    <a:lnTo>
                      <a:pt x="2979" y="4629"/>
                    </a:lnTo>
                    <a:lnTo>
                      <a:pt x="2979" y="4629"/>
                    </a:lnTo>
                    <a:lnTo>
                      <a:pt x="2979" y="4629"/>
                    </a:lnTo>
                    <a:lnTo>
                      <a:pt x="2979" y="5143"/>
                    </a:lnTo>
                    <a:lnTo>
                      <a:pt x="3352" y="5143"/>
                    </a:lnTo>
                    <a:lnTo>
                      <a:pt x="3352" y="5143"/>
                    </a:lnTo>
                    <a:lnTo>
                      <a:pt x="3352" y="5143"/>
                    </a:lnTo>
                    <a:lnTo>
                      <a:pt x="3352" y="5143"/>
                    </a:lnTo>
                    <a:lnTo>
                      <a:pt x="3352" y="5143"/>
                    </a:lnTo>
                    <a:lnTo>
                      <a:pt x="3352" y="5143"/>
                    </a:lnTo>
                    <a:lnTo>
                      <a:pt x="3352" y="5657"/>
                    </a:lnTo>
                    <a:lnTo>
                      <a:pt x="3352" y="5657"/>
                    </a:lnTo>
                    <a:lnTo>
                      <a:pt x="3352" y="5657"/>
                    </a:lnTo>
                    <a:lnTo>
                      <a:pt x="3352" y="5657"/>
                    </a:lnTo>
                    <a:lnTo>
                      <a:pt x="3352" y="5657"/>
                    </a:lnTo>
                    <a:lnTo>
                      <a:pt x="3724" y="5657"/>
                    </a:lnTo>
                    <a:lnTo>
                      <a:pt x="3724" y="5657"/>
                    </a:lnTo>
                    <a:lnTo>
                      <a:pt x="3724" y="6171"/>
                    </a:lnTo>
                    <a:lnTo>
                      <a:pt x="3724" y="6171"/>
                    </a:lnTo>
                    <a:lnTo>
                      <a:pt x="3724" y="6171"/>
                    </a:lnTo>
                    <a:lnTo>
                      <a:pt x="3724" y="6171"/>
                    </a:lnTo>
                    <a:lnTo>
                      <a:pt x="3724" y="6171"/>
                    </a:lnTo>
                    <a:lnTo>
                      <a:pt x="3724" y="6686"/>
                    </a:lnTo>
                    <a:lnTo>
                      <a:pt x="3724" y="6686"/>
                    </a:lnTo>
                    <a:lnTo>
                      <a:pt x="3724" y="6686"/>
                    </a:lnTo>
                    <a:lnTo>
                      <a:pt x="3724" y="6686"/>
                    </a:lnTo>
                    <a:lnTo>
                      <a:pt x="4097" y="6686"/>
                    </a:lnTo>
                    <a:lnTo>
                      <a:pt x="4097" y="6686"/>
                    </a:lnTo>
                    <a:lnTo>
                      <a:pt x="4097" y="6686"/>
                    </a:lnTo>
                    <a:lnTo>
                      <a:pt x="4097" y="7200"/>
                    </a:lnTo>
                    <a:lnTo>
                      <a:pt x="4097" y="7200"/>
                    </a:lnTo>
                    <a:lnTo>
                      <a:pt x="4097" y="7200"/>
                    </a:lnTo>
                    <a:lnTo>
                      <a:pt x="4097" y="7200"/>
                    </a:lnTo>
                    <a:lnTo>
                      <a:pt x="4097" y="7200"/>
                    </a:lnTo>
                    <a:lnTo>
                      <a:pt x="4097" y="7200"/>
                    </a:lnTo>
                    <a:lnTo>
                      <a:pt x="4097" y="7200"/>
                    </a:lnTo>
                    <a:lnTo>
                      <a:pt x="4469" y="7714"/>
                    </a:lnTo>
                    <a:lnTo>
                      <a:pt x="4469" y="7714"/>
                    </a:lnTo>
                    <a:lnTo>
                      <a:pt x="4469" y="7714"/>
                    </a:lnTo>
                    <a:lnTo>
                      <a:pt x="4469" y="7714"/>
                    </a:lnTo>
                    <a:lnTo>
                      <a:pt x="4469" y="7714"/>
                    </a:lnTo>
                    <a:lnTo>
                      <a:pt x="4469" y="8229"/>
                    </a:lnTo>
                    <a:lnTo>
                      <a:pt x="4469" y="8229"/>
                    </a:lnTo>
                    <a:lnTo>
                      <a:pt x="4469" y="8229"/>
                    </a:lnTo>
                    <a:lnTo>
                      <a:pt x="4469" y="8229"/>
                    </a:lnTo>
                    <a:lnTo>
                      <a:pt x="4469" y="8229"/>
                    </a:lnTo>
                    <a:lnTo>
                      <a:pt x="4469" y="8229"/>
                    </a:lnTo>
                    <a:lnTo>
                      <a:pt x="4469" y="8229"/>
                    </a:lnTo>
                    <a:lnTo>
                      <a:pt x="4469" y="8743"/>
                    </a:lnTo>
                    <a:lnTo>
                      <a:pt x="4469" y="8743"/>
                    </a:lnTo>
                    <a:lnTo>
                      <a:pt x="4841" y="8743"/>
                    </a:lnTo>
                    <a:lnTo>
                      <a:pt x="4841" y="8743"/>
                    </a:lnTo>
                    <a:lnTo>
                      <a:pt x="4841" y="8743"/>
                    </a:lnTo>
                    <a:lnTo>
                      <a:pt x="4841" y="8743"/>
                    </a:lnTo>
                    <a:lnTo>
                      <a:pt x="4841" y="9257"/>
                    </a:lnTo>
                    <a:lnTo>
                      <a:pt x="4841" y="9257"/>
                    </a:lnTo>
                    <a:lnTo>
                      <a:pt x="4841" y="9257"/>
                    </a:lnTo>
                    <a:lnTo>
                      <a:pt x="4841" y="9257"/>
                    </a:lnTo>
                    <a:lnTo>
                      <a:pt x="4841" y="9257"/>
                    </a:lnTo>
                    <a:lnTo>
                      <a:pt x="4841" y="9257"/>
                    </a:lnTo>
                    <a:lnTo>
                      <a:pt x="4841" y="9771"/>
                    </a:lnTo>
                    <a:lnTo>
                      <a:pt x="4841" y="9771"/>
                    </a:lnTo>
                    <a:lnTo>
                      <a:pt x="4841" y="9771"/>
                    </a:lnTo>
                    <a:lnTo>
                      <a:pt x="4841" y="9771"/>
                    </a:lnTo>
                    <a:lnTo>
                      <a:pt x="4841" y="9771"/>
                    </a:lnTo>
                    <a:lnTo>
                      <a:pt x="4841" y="9771"/>
                    </a:lnTo>
                    <a:lnTo>
                      <a:pt x="5214" y="10286"/>
                    </a:lnTo>
                    <a:lnTo>
                      <a:pt x="5214" y="10286"/>
                    </a:lnTo>
                    <a:lnTo>
                      <a:pt x="5214" y="10286"/>
                    </a:lnTo>
                    <a:lnTo>
                      <a:pt x="5214" y="10286"/>
                    </a:lnTo>
                    <a:lnTo>
                      <a:pt x="5214" y="10286"/>
                    </a:lnTo>
                    <a:lnTo>
                      <a:pt x="5214" y="10286"/>
                    </a:lnTo>
                    <a:lnTo>
                      <a:pt x="5214" y="10800"/>
                    </a:lnTo>
                    <a:lnTo>
                      <a:pt x="5214" y="10800"/>
                    </a:lnTo>
                    <a:lnTo>
                      <a:pt x="5214" y="10800"/>
                    </a:lnTo>
                    <a:lnTo>
                      <a:pt x="5214" y="10800"/>
                    </a:lnTo>
                    <a:lnTo>
                      <a:pt x="5214" y="10800"/>
                    </a:lnTo>
                    <a:lnTo>
                      <a:pt x="5214" y="10800"/>
                    </a:lnTo>
                    <a:lnTo>
                      <a:pt x="5214" y="11314"/>
                    </a:lnTo>
                    <a:lnTo>
                      <a:pt x="5214" y="11314"/>
                    </a:lnTo>
                    <a:lnTo>
                      <a:pt x="5214" y="11314"/>
                    </a:lnTo>
                    <a:lnTo>
                      <a:pt x="5586" y="11314"/>
                    </a:lnTo>
                    <a:lnTo>
                      <a:pt x="5586" y="11314"/>
                    </a:lnTo>
                    <a:lnTo>
                      <a:pt x="5586" y="11314"/>
                    </a:lnTo>
                    <a:lnTo>
                      <a:pt x="5586" y="11829"/>
                    </a:lnTo>
                    <a:lnTo>
                      <a:pt x="5586" y="11829"/>
                    </a:lnTo>
                    <a:lnTo>
                      <a:pt x="5586" y="11829"/>
                    </a:lnTo>
                    <a:lnTo>
                      <a:pt x="5586" y="11829"/>
                    </a:lnTo>
                    <a:lnTo>
                      <a:pt x="5586" y="11829"/>
                    </a:lnTo>
                    <a:lnTo>
                      <a:pt x="5586" y="11829"/>
                    </a:lnTo>
                    <a:lnTo>
                      <a:pt x="5586" y="12343"/>
                    </a:lnTo>
                    <a:lnTo>
                      <a:pt x="5586" y="12343"/>
                    </a:lnTo>
                    <a:lnTo>
                      <a:pt x="5586" y="12343"/>
                    </a:lnTo>
                    <a:lnTo>
                      <a:pt x="5586" y="12343"/>
                    </a:lnTo>
                    <a:lnTo>
                      <a:pt x="5586" y="12343"/>
                    </a:lnTo>
                    <a:lnTo>
                      <a:pt x="5586" y="12857"/>
                    </a:lnTo>
                    <a:lnTo>
                      <a:pt x="5586" y="12857"/>
                    </a:lnTo>
                    <a:lnTo>
                      <a:pt x="5586" y="12857"/>
                    </a:lnTo>
                    <a:lnTo>
                      <a:pt x="5586" y="12857"/>
                    </a:lnTo>
                    <a:lnTo>
                      <a:pt x="5586" y="12857"/>
                    </a:lnTo>
                    <a:lnTo>
                      <a:pt x="5586" y="12857"/>
                    </a:lnTo>
                    <a:lnTo>
                      <a:pt x="5586" y="13371"/>
                    </a:lnTo>
                    <a:lnTo>
                      <a:pt x="5586" y="13371"/>
                    </a:lnTo>
                    <a:lnTo>
                      <a:pt x="5586" y="13371"/>
                    </a:lnTo>
                    <a:lnTo>
                      <a:pt x="5586" y="13371"/>
                    </a:lnTo>
                    <a:lnTo>
                      <a:pt x="5959" y="13371"/>
                    </a:lnTo>
                    <a:lnTo>
                      <a:pt x="5959" y="13371"/>
                    </a:lnTo>
                    <a:lnTo>
                      <a:pt x="5959" y="13886"/>
                    </a:lnTo>
                    <a:lnTo>
                      <a:pt x="5959" y="13886"/>
                    </a:lnTo>
                    <a:lnTo>
                      <a:pt x="5959" y="13886"/>
                    </a:lnTo>
                    <a:lnTo>
                      <a:pt x="5959" y="13886"/>
                    </a:lnTo>
                    <a:lnTo>
                      <a:pt x="5959" y="13886"/>
                    </a:lnTo>
                    <a:lnTo>
                      <a:pt x="5959" y="14400"/>
                    </a:lnTo>
                    <a:lnTo>
                      <a:pt x="5959" y="14400"/>
                    </a:lnTo>
                    <a:lnTo>
                      <a:pt x="5959" y="14400"/>
                    </a:lnTo>
                    <a:lnTo>
                      <a:pt x="5959" y="14400"/>
                    </a:lnTo>
                    <a:lnTo>
                      <a:pt x="5959" y="14400"/>
                    </a:lnTo>
                    <a:lnTo>
                      <a:pt x="5959" y="14400"/>
                    </a:lnTo>
                    <a:lnTo>
                      <a:pt x="5959" y="14914"/>
                    </a:lnTo>
                    <a:lnTo>
                      <a:pt x="5959" y="14914"/>
                    </a:lnTo>
                    <a:lnTo>
                      <a:pt x="5959" y="14914"/>
                    </a:lnTo>
                    <a:lnTo>
                      <a:pt x="5959" y="14914"/>
                    </a:lnTo>
                    <a:lnTo>
                      <a:pt x="5959" y="14914"/>
                    </a:lnTo>
                    <a:lnTo>
                      <a:pt x="5959" y="14914"/>
                    </a:lnTo>
                    <a:lnTo>
                      <a:pt x="5959" y="15429"/>
                    </a:lnTo>
                    <a:lnTo>
                      <a:pt x="5959" y="15429"/>
                    </a:lnTo>
                    <a:lnTo>
                      <a:pt x="5959" y="15429"/>
                    </a:lnTo>
                    <a:lnTo>
                      <a:pt x="5959" y="15429"/>
                    </a:lnTo>
                    <a:lnTo>
                      <a:pt x="5959" y="15943"/>
                    </a:lnTo>
                    <a:lnTo>
                      <a:pt x="5959" y="15943"/>
                    </a:lnTo>
                    <a:lnTo>
                      <a:pt x="5959" y="15943"/>
                    </a:lnTo>
                    <a:lnTo>
                      <a:pt x="5959" y="15943"/>
                    </a:lnTo>
                    <a:lnTo>
                      <a:pt x="5959" y="15943"/>
                    </a:lnTo>
                    <a:lnTo>
                      <a:pt x="5959" y="15943"/>
                    </a:lnTo>
                    <a:lnTo>
                      <a:pt x="5959" y="16457"/>
                    </a:lnTo>
                    <a:lnTo>
                      <a:pt x="5959" y="16457"/>
                    </a:lnTo>
                    <a:lnTo>
                      <a:pt x="5959" y="16457"/>
                    </a:lnTo>
                    <a:lnTo>
                      <a:pt x="5959" y="16457"/>
                    </a:lnTo>
                    <a:lnTo>
                      <a:pt x="6331" y="16457"/>
                    </a:lnTo>
                    <a:lnTo>
                      <a:pt x="6331" y="16457"/>
                    </a:lnTo>
                    <a:lnTo>
                      <a:pt x="6331" y="16971"/>
                    </a:lnTo>
                    <a:lnTo>
                      <a:pt x="6331" y="16971"/>
                    </a:lnTo>
                    <a:lnTo>
                      <a:pt x="6331" y="16971"/>
                    </a:lnTo>
                    <a:lnTo>
                      <a:pt x="6331" y="16971"/>
                    </a:lnTo>
                    <a:lnTo>
                      <a:pt x="6331" y="16971"/>
                    </a:lnTo>
                    <a:lnTo>
                      <a:pt x="6331" y="17486"/>
                    </a:lnTo>
                    <a:lnTo>
                      <a:pt x="6331" y="17486"/>
                    </a:lnTo>
                    <a:lnTo>
                      <a:pt x="6331" y="17486"/>
                    </a:lnTo>
                    <a:lnTo>
                      <a:pt x="6331" y="17486"/>
                    </a:lnTo>
                    <a:lnTo>
                      <a:pt x="6331" y="17486"/>
                    </a:lnTo>
                    <a:lnTo>
                      <a:pt x="6331" y="18000"/>
                    </a:lnTo>
                    <a:lnTo>
                      <a:pt x="6331" y="18000"/>
                    </a:lnTo>
                    <a:lnTo>
                      <a:pt x="6331" y="18000"/>
                    </a:lnTo>
                    <a:lnTo>
                      <a:pt x="6331" y="18000"/>
                    </a:lnTo>
                    <a:lnTo>
                      <a:pt x="6331" y="18000"/>
                    </a:lnTo>
                    <a:lnTo>
                      <a:pt x="6331" y="18000"/>
                    </a:lnTo>
                    <a:lnTo>
                      <a:pt x="6331" y="18514"/>
                    </a:lnTo>
                    <a:lnTo>
                      <a:pt x="6331" y="18514"/>
                    </a:lnTo>
                    <a:lnTo>
                      <a:pt x="6331" y="18514"/>
                    </a:lnTo>
                    <a:lnTo>
                      <a:pt x="6331" y="18514"/>
                    </a:lnTo>
                    <a:lnTo>
                      <a:pt x="6331" y="19029"/>
                    </a:lnTo>
                    <a:lnTo>
                      <a:pt x="6331" y="19029"/>
                    </a:lnTo>
                    <a:lnTo>
                      <a:pt x="6331" y="19029"/>
                    </a:lnTo>
                    <a:lnTo>
                      <a:pt x="6331" y="19029"/>
                    </a:lnTo>
                    <a:lnTo>
                      <a:pt x="6331" y="19029"/>
                    </a:lnTo>
                    <a:lnTo>
                      <a:pt x="6331" y="19029"/>
                    </a:lnTo>
                    <a:lnTo>
                      <a:pt x="6331" y="19543"/>
                    </a:lnTo>
                    <a:lnTo>
                      <a:pt x="6331" y="19543"/>
                    </a:lnTo>
                    <a:lnTo>
                      <a:pt x="6331" y="19543"/>
                    </a:lnTo>
                    <a:lnTo>
                      <a:pt x="6331" y="19543"/>
                    </a:lnTo>
                    <a:lnTo>
                      <a:pt x="6331" y="19543"/>
                    </a:lnTo>
                    <a:lnTo>
                      <a:pt x="6331" y="19543"/>
                    </a:lnTo>
                    <a:lnTo>
                      <a:pt x="6331" y="20057"/>
                    </a:lnTo>
                    <a:lnTo>
                      <a:pt x="6331" y="20057"/>
                    </a:lnTo>
                    <a:lnTo>
                      <a:pt x="6331" y="20057"/>
                    </a:lnTo>
                    <a:lnTo>
                      <a:pt x="6331" y="20057"/>
                    </a:lnTo>
                    <a:lnTo>
                      <a:pt x="6331" y="20571"/>
                    </a:lnTo>
                    <a:lnTo>
                      <a:pt x="6331" y="20571"/>
                    </a:lnTo>
                    <a:lnTo>
                      <a:pt x="6331" y="20571"/>
                    </a:lnTo>
                    <a:lnTo>
                      <a:pt x="6331" y="20571"/>
                    </a:lnTo>
                    <a:lnTo>
                      <a:pt x="6331" y="20571"/>
                    </a:lnTo>
                    <a:lnTo>
                      <a:pt x="6331" y="21086"/>
                    </a:lnTo>
                    <a:lnTo>
                      <a:pt x="6331" y="21086"/>
                    </a:lnTo>
                    <a:lnTo>
                      <a:pt x="6331" y="21086"/>
                    </a:lnTo>
                    <a:lnTo>
                      <a:pt x="6331" y="21086"/>
                    </a:lnTo>
                    <a:lnTo>
                      <a:pt x="5959" y="21086"/>
                    </a:lnTo>
                    <a:lnTo>
                      <a:pt x="5959" y="21086"/>
                    </a:lnTo>
                    <a:lnTo>
                      <a:pt x="5959" y="21600"/>
                    </a:lnTo>
                    <a:lnTo>
                      <a:pt x="5959" y="21600"/>
                    </a:lnTo>
                    <a:lnTo>
                      <a:pt x="5959" y="21600"/>
                    </a:lnTo>
                    <a:lnTo>
                      <a:pt x="5959" y="21600"/>
                    </a:lnTo>
                    <a:lnTo>
                      <a:pt x="21600" y="10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84" name="Shape 5784"/>
              <p:cNvSpPr/>
              <p:nvPr/>
            </p:nvSpPr>
            <p:spPr>
              <a:xfrm>
                <a:off x="717550" y="412750"/>
                <a:ext cx="14288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600" y="0"/>
                    </a:moveTo>
                    <a:lnTo>
                      <a:pt x="9600" y="0"/>
                    </a:lnTo>
                    <a:lnTo>
                      <a:pt x="9600" y="1964"/>
                    </a:lnTo>
                    <a:lnTo>
                      <a:pt x="7200" y="3927"/>
                    </a:lnTo>
                    <a:lnTo>
                      <a:pt x="7200" y="3927"/>
                    </a:lnTo>
                    <a:lnTo>
                      <a:pt x="7200" y="5891"/>
                    </a:lnTo>
                    <a:lnTo>
                      <a:pt x="7200" y="5891"/>
                    </a:lnTo>
                    <a:lnTo>
                      <a:pt x="4800" y="7855"/>
                    </a:lnTo>
                    <a:lnTo>
                      <a:pt x="4800" y="9818"/>
                    </a:lnTo>
                    <a:lnTo>
                      <a:pt x="4800" y="9818"/>
                    </a:lnTo>
                    <a:lnTo>
                      <a:pt x="4800" y="9818"/>
                    </a:lnTo>
                    <a:lnTo>
                      <a:pt x="2400" y="11782"/>
                    </a:lnTo>
                    <a:lnTo>
                      <a:pt x="2400" y="11782"/>
                    </a:lnTo>
                    <a:lnTo>
                      <a:pt x="2400" y="13745"/>
                    </a:lnTo>
                    <a:lnTo>
                      <a:pt x="0" y="15709"/>
                    </a:lnTo>
                    <a:lnTo>
                      <a:pt x="0" y="15709"/>
                    </a:lnTo>
                    <a:lnTo>
                      <a:pt x="9600" y="21600"/>
                    </a:lnTo>
                    <a:lnTo>
                      <a:pt x="12000" y="21600"/>
                    </a:lnTo>
                    <a:lnTo>
                      <a:pt x="12000" y="19636"/>
                    </a:lnTo>
                    <a:lnTo>
                      <a:pt x="14400" y="17673"/>
                    </a:lnTo>
                    <a:lnTo>
                      <a:pt x="14400" y="17673"/>
                    </a:lnTo>
                    <a:lnTo>
                      <a:pt x="14400" y="15709"/>
                    </a:lnTo>
                    <a:lnTo>
                      <a:pt x="16800" y="13745"/>
                    </a:lnTo>
                    <a:lnTo>
                      <a:pt x="16800" y="13745"/>
                    </a:lnTo>
                    <a:lnTo>
                      <a:pt x="16800" y="11782"/>
                    </a:lnTo>
                    <a:lnTo>
                      <a:pt x="16800" y="9818"/>
                    </a:lnTo>
                    <a:lnTo>
                      <a:pt x="19200" y="9818"/>
                    </a:lnTo>
                    <a:lnTo>
                      <a:pt x="19200" y="7855"/>
                    </a:lnTo>
                    <a:lnTo>
                      <a:pt x="19200" y="7855"/>
                    </a:lnTo>
                    <a:lnTo>
                      <a:pt x="19200" y="5891"/>
                    </a:lnTo>
                    <a:lnTo>
                      <a:pt x="21600" y="5891"/>
                    </a:lnTo>
                    <a:lnTo>
                      <a:pt x="21600" y="5891"/>
                    </a:lnTo>
                    <a:lnTo>
                      <a:pt x="9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85" name="Shape 5785"/>
              <p:cNvSpPr/>
              <p:nvPr/>
            </p:nvSpPr>
            <p:spPr>
              <a:xfrm>
                <a:off x="723900" y="398462"/>
                <a:ext cx="19050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800" y="0"/>
                    </a:moveTo>
                    <a:lnTo>
                      <a:pt x="19800" y="0"/>
                    </a:lnTo>
                    <a:lnTo>
                      <a:pt x="18000" y="0"/>
                    </a:lnTo>
                    <a:lnTo>
                      <a:pt x="16200" y="0"/>
                    </a:lnTo>
                    <a:lnTo>
                      <a:pt x="16200" y="0"/>
                    </a:lnTo>
                    <a:lnTo>
                      <a:pt x="14400" y="0"/>
                    </a:lnTo>
                    <a:lnTo>
                      <a:pt x="14400" y="0"/>
                    </a:lnTo>
                    <a:lnTo>
                      <a:pt x="12600" y="1800"/>
                    </a:lnTo>
                    <a:lnTo>
                      <a:pt x="12600" y="1800"/>
                    </a:lnTo>
                    <a:lnTo>
                      <a:pt x="10800" y="1800"/>
                    </a:lnTo>
                    <a:lnTo>
                      <a:pt x="10800" y="3600"/>
                    </a:lnTo>
                    <a:lnTo>
                      <a:pt x="9000" y="3600"/>
                    </a:lnTo>
                    <a:lnTo>
                      <a:pt x="9000" y="3600"/>
                    </a:lnTo>
                    <a:lnTo>
                      <a:pt x="9000" y="5400"/>
                    </a:lnTo>
                    <a:lnTo>
                      <a:pt x="7200" y="5400"/>
                    </a:lnTo>
                    <a:lnTo>
                      <a:pt x="5400" y="7200"/>
                    </a:lnTo>
                    <a:lnTo>
                      <a:pt x="5400" y="9000"/>
                    </a:lnTo>
                    <a:lnTo>
                      <a:pt x="3600" y="10800"/>
                    </a:lnTo>
                    <a:lnTo>
                      <a:pt x="3600" y="10800"/>
                    </a:lnTo>
                    <a:lnTo>
                      <a:pt x="1800" y="12600"/>
                    </a:lnTo>
                    <a:lnTo>
                      <a:pt x="1800" y="14400"/>
                    </a:lnTo>
                    <a:lnTo>
                      <a:pt x="0" y="16200"/>
                    </a:lnTo>
                    <a:lnTo>
                      <a:pt x="9000" y="21600"/>
                    </a:lnTo>
                    <a:lnTo>
                      <a:pt x="9000" y="19800"/>
                    </a:lnTo>
                    <a:lnTo>
                      <a:pt x="10800" y="18000"/>
                    </a:lnTo>
                    <a:lnTo>
                      <a:pt x="10800" y="16200"/>
                    </a:lnTo>
                    <a:lnTo>
                      <a:pt x="12600" y="14400"/>
                    </a:lnTo>
                    <a:lnTo>
                      <a:pt x="12600" y="14400"/>
                    </a:lnTo>
                    <a:lnTo>
                      <a:pt x="12600" y="12600"/>
                    </a:lnTo>
                    <a:lnTo>
                      <a:pt x="14400" y="12600"/>
                    </a:lnTo>
                    <a:lnTo>
                      <a:pt x="14400" y="10800"/>
                    </a:lnTo>
                    <a:lnTo>
                      <a:pt x="14400" y="10800"/>
                    </a:lnTo>
                    <a:lnTo>
                      <a:pt x="16200" y="10800"/>
                    </a:lnTo>
                    <a:lnTo>
                      <a:pt x="16200" y="10800"/>
                    </a:lnTo>
                    <a:lnTo>
                      <a:pt x="16200" y="10800"/>
                    </a:lnTo>
                    <a:lnTo>
                      <a:pt x="16200" y="10800"/>
                    </a:lnTo>
                    <a:lnTo>
                      <a:pt x="18000" y="10800"/>
                    </a:lnTo>
                    <a:lnTo>
                      <a:pt x="18000" y="9000"/>
                    </a:lnTo>
                    <a:lnTo>
                      <a:pt x="18000" y="9000"/>
                    </a:lnTo>
                    <a:lnTo>
                      <a:pt x="19800" y="9000"/>
                    </a:lnTo>
                    <a:lnTo>
                      <a:pt x="19800" y="9000"/>
                    </a:lnTo>
                    <a:lnTo>
                      <a:pt x="19800" y="9000"/>
                    </a:lnTo>
                    <a:lnTo>
                      <a:pt x="21600" y="9000"/>
                    </a:lnTo>
                    <a:lnTo>
                      <a:pt x="21600" y="9000"/>
                    </a:lnTo>
                    <a:lnTo>
                      <a:pt x="198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86" name="Shape 5786"/>
              <p:cNvSpPr/>
              <p:nvPr/>
            </p:nvSpPr>
            <p:spPr>
              <a:xfrm>
                <a:off x="741362" y="392112"/>
                <a:ext cx="23813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840" y="0"/>
                    </a:moveTo>
                    <a:lnTo>
                      <a:pt x="15840" y="0"/>
                    </a:lnTo>
                    <a:lnTo>
                      <a:pt x="15840" y="2400"/>
                    </a:lnTo>
                    <a:lnTo>
                      <a:pt x="15840" y="2400"/>
                    </a:lnTo>
                    <a:lnTo>
                      <a:pt x="15840" y="2400"/>
                    </a:lnTo>
                    <a:lnTo>
                      <a:pt x="15840" y="2400"/>
                    </a:lnTo>
                    <a:lnTo>
                      <a:pt x="14400" y="2400"/>
                    </a:lnTo>
                    <a:lnTo>
                      <a:pt x="14400" y="2400"/>
                    </a:lnTo>
                    <a:lnTo>
                      <a:pt x="12960" y="4800"/>
                    </a:lnTo>
                    <a:lnTo>
                      <a:pt x="12960" y="4800"/>
                    </a:lnTo>
                    <a:lnTo>
                      <a:pt x="11520" y="4800"/>
                    </a:lnTo>
                    <a:lnTo>
                      <a:pt x="10080" y="7200"/>
                    </a:lnTo>
                    <a:lnTo>
                      <a:pt x="8640" y="7200"/>
                    </a:lnTo>
                    <a:lnTo>
                      <a:pt x="8640" y="7200"/>
                    </a:lnTo>
                    <a:lnTo>
                      <a:pt x="7200" y="7200"/>
                    </a:lnTo>
                    <a:lnTo>
                      <a:pt x="5760" y="7200"/>
                    </a:lnTo>
                    <a:lnTo>
                      <a:pt x="2880" y="7200"/>
                    </a:lnTo>
                    <a:lnTo>
                      <a:pt x="0" y="9600"/>
                    </a:lnTo>
                    <a:lnTo>
                      <a:pt x="1440" y="21600"/>
                    </a:lnTo>
                    <a:lnTo>
                      <a:pt x="4320" y="21600"/>
                    </a:lnTo>
                    <a:lnTo>
                      <a:pt x="7200" y="21600"/>
                    </a:lnTo>
                    <a:lnTo>
                      <a:pt x="8640" y="19200"/>
                    </a:lnTo>
                    <a:lnTo>
                      <a:pt x="10080" y="19200"/>
                    </a:lnTo>
                    <a:lnTo>
                      <a:pt x="11520" y="19200"/>
                    </a:lnTo>
                    <a:lnTo>
                      <a:pt x="12960" y="19200"/>
                    </a:lnTo>
                    <a:lnTo>
                      <a:pt x="14400" y="16800"/>
                    </a:lnTo>
                    <a:lnTo>
                      <a:pt x="15840" y="16800"/>
                    </a:lnTo>
                    <a:lnTo>
                      <a:pt x="15840" y="16800"/>
                    </a:lnTo>
                    <a:lnTo>
                      <a:pt x="17280" y="14400"/>
                    </a:lnTo>
                    <a:lnTo>
                      <a:pt x="18720" y="14400"/>
                    </a:lnTo>
                    <a:lnTo>
                      <a:pt x="20160" y="12000"/>
                    </a:lnTo>
                    <a:lnTo>
                      <a:pt x="20160" y="12000"/>
                    </a:lnTo>
                    <a:lnTo>
                      <a:pt x="21600" y="12000"/>
                    </a:lnTo>
                    <a:lnTo>
                      <a:pt x="21600" y="9600"/>
                    </a:lnTo>
                    <a:lnTo>
                      <a:pt x="21600" y="9600"/>
                    </a:lnTo>
                    <a:lnTo>
                      <a:pt x="21600" y="9600"/>
                    </a:lnTo>
                    <a:lnTo>
                      <a:pt x="158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87" name="Shape 5787"/>
              <p:cNvSpPr/>
              <p:nvPr/>
            </p:nvSpPr>
            <p:spPr>
              <a:xfrm>
                <a:off x="758825" y="371475"/>
                <a:ext cx="11113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086" y="2541"/>
                    </a:moveTo>
                    <a:lnTo>
                      <a:pt x="3086" y="2541"/>
                    </a:lnTo>
                    <a:lnTo>
                      <a:pt x="3086" y="3812"/>
                    </a:lnTo>
                    <a:lnTo>
                      <a:pt x="6171" y="5082"/>
                    </a:lnTo>
                    <a:lnTo>
                      <a:pt x="6171" y="6353"/>
                    </a:lnTo>
                    <a:lnTo>
                      <a:pt x="6171" y="7624"/>
                    </a:lnTo>
                    <a:lnTo>
                      <a:pt x="6171" y="7624"/>
                    </a:lnTo>
                    <a:lnTo>
                      <a:pt x="6171" y="8894"/>
                    </a:lnTo>
                    <a:lnTo>
                      <a:pt x="6171" y="10165"/>
                    </a:lnTo>
                    <a:lnTo>
                      <a:pt x="6171" y="11435"/>
                    </a:lnTo>
                    <a:lnTo>
                      <a:pt x="6171" y="12706"/>
                    </a:lnTo>
                    <a:lnTo>
                      <a:pt x="6171" y="12706"/>
                    </a:lnTo>
                    <a:lnTo>
                      <a:pt x="6171" y="13976"/>
                    </a:lnTo>
                    <a:lnTo>
                      <a:pt x="3086" y="15247"/>
                    </a:lnTo>
                    <a:lnTo>
                      <a:pt x="3086" y="15247"/>
                    </a:lnTo>
                    <a:lnTo>
                      <a:pt x="3086" y="16518"/>
                    </a:lnTo>
                    <a:lnTo>
                      <a:pt x="3086" y="16518"/>
                    </a:lnTo>
                    <a:lnTo>
                      <a:pt x="3086" y="16518"/>
                    </a:lnTo>
                    <a:lnTo>
                      <a:pt x="3086" y="16518"/>
                    </a:lnTo>
                    <a:lnTo>
                      <a:pt x="0" y="16518"/>
                    </a:lnTo>
                    <a:lnTo>
                      <a:pt x="12343" y="21600"/>
                    </a:lnTo>
                    <a:lnTo>
                      <a:pt x="15429" y="21600"/>
                    </a:lnTo>
                    <a:lnTo>
                      <a:pt x="15429" y="20329"/>
                    </a:lnTo>
                    <a:lnTo>
                      <a:pt x="15429" y="20329"/>
                    </a:lnTo>
                    <a:lnTo>
                      <a:pt x="18514" y="19059"/>
                    </a:lnTo>
                    <a:lnTo>
                      <a:pt x="18514" y="17788"/>
                    </a:lnTo>
                    <a:lnTo>
                      <a:pt x="18514" y="16518"/>
                    </a:lnTo>
                    <a:lnTo>
                      <a:pt x="21600" y="16518"/>
                    </a:lnTo>
                    <a:lnTo>
                      <a:pt x="21600" y="13976"/>
                    </a:lnTo>
                    <a:lnTo>
                      <a:pt x="21600" y="12706"/>
                    </a:lnTo>
                    <a:lnTo>
                      <a:pt x="21600" y="11435"/>
                    </a:lnTo>
                    <a:lnTo>
                      <a:pt x="21600" y="10165"/>
                    </a:lnTo>
                    <a:lnTo>
                      <a:pt x="21600" y="8894"/>
                    </a:lnTo>
                    <a:lnTo>
                      <a:pt x="21600" y="7624"/>
                    </a:lnTo>
                    <a:lnTo>
                      <a:pt x="21600" y="6353"/>
                    </a:lnTo>
                    <a:lnTo>
                      <a:pt x="21600" y="5082"/>
                    </a:lnTo>
                    <a:lnTo>
                      <a:pt x="21600" y="3812"/>
                    </a:lnTo>
                    <a:lnTo>
                      <a:pt x="21600" y="2541"/>
                    </a:lnTo>
                    <a:lnTo>
                      <a:pt x="18514" y="0"/>
                    </a:lnTo>
                    <a:lnTo>
                      <a:pt x="18514" y="0"/>
                    </a:lnTo>
                    <a:lnTo>
                      <a:pt x="3086" y="254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88" name="Shape 5788"/>
              <p:cNvSpPr/>
              <p:nvPr/>
            </p:nvSpPr>
            <p:spPr>
              <a:xfrm>
                <a:off x="747712" y="338137"/>
                <a:ext cx="2063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62" y="0"/>
                    </a:move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939"/>
                    </a:lnTo>
                    <a:lnTo>
                      <a:pt x="1662" y="939"/>
                    </a:lnTo>
                    <a:lnTo>
                      <a:pt x="1662" y="1878"/>
                    </a:lnTo>
                    <a:lnTo>
                      <a:pt x="0" y="1878"/>
                    </a:lnTo>
                    <a:lnTo>
                      <a:pt x="0" y="2817"/>
                    </a:lnTo>
                    <a:lnTo>
                      <a:pt x="0" y="3757"/>
                    </a:lnTo>
                    <a:lnTo>
                      <a:pt x="0" y="4696"/>
                    </a:lnTo>
                    <a:lnTo>
                      <a:pt x="0" y="5635"/>
                    </a:lnTo>
                    <a:lnTo>
                      <a:pt x="1662" y="5635"/>
                    </a:lnTo>
                    <a:lnTo>
                      <a:pt x="1662" y="6574"/>
                    </a:lnTo>
                    <a:lnTo>
                      <a:pt x="1662" y="7513"/>
                    </a:lnTo>
                    <a:lnTo>
                      <a:pt x="1662" y="8452"/>
                    </a:lnTo>
                    <a:lnTo>
                      <a:pt x="1662" y="9391"/>
                    </a:lnTo>
                    <a:lnTo>
                      <a:pt x="3323" y="10330"/>
                    </a:lnTo>
                    <a:lnTo>
                      <a:pt x="4985" y="12209"/>
                    </a:lnTo>
                    <a:lnTo>
                      <a:pt x="6646" y="13148"/>
                    </a:lnTo>
                    <a:lnTo>
                      <a:pt x="6646" y="15026"/>
                    </a:lnTo>
                    <a:lnTo>
                      <a:pt x="8308" y="16904"/>
                    </a:lnTo>
                    <a:lnTo>
                      <a:pt x="9969" y="17843"/>
                    </a:lnTo>
                    <a:lnTo>
                      <a:pt x="11631" y="18783"/>
                    </a:lnTo>
                    <a:lnTo>
                      <a:pt x="11631" y="19722"/>
                    </a:lnTo>
                    <a:lnTo>
                      <a:pt x="13292" y="21600"/>
                    </a:lnTo>
                    <a:lnTo>
                      <a:pt x="13292" y="21600"/>
                    </a:lnTo>
                    <a:lnTo>
                      <a:pt x="21600" y="19722"/>
                    </a:lnTo>
                    <a:lnTo>
                      <a:pt x="21600" y="18783"/>
                    </a:lnTo>
                    <a:lnTo>
                      <a:pt x="19938" y="17843"/>
                    </a:lnTo>
                    <a:lnTo>
                      <a:pt x="18277" y="16904"/>
                    </a:lnTo>
                    <a:lnTo>
                      <a:pt x="18277" y="15965"/>
                    </a:lnTo>
                    <a:lnTo>
                      <a:pt x="16615" y="14087"/>
                    </a:lnTo>
                    <a:lnTo>
                      <a:pt x="14954" y="13148"/>
                    </a:lnTo>
                    <a:lnTo>
                      <a:pt x="13292" y="11270"/>
                    </a:lnTo>
                    <a:lnTo>
                      <a:pt x="13292" y="10330"/>
                    </a:lnTo>
                    <a:lnTo>
                      <a:pt x="11631" y="8452"/>
                    </a:lnTo>
                    <a:lnTo>
                      <a:pt x="9969" y="7513"/>
                    </a:lnTo>
                    <a:lnTo>
                      <a:pt x="9969" y="6574"/>
                    </a:lnTo>
                    <a:lnTo>
                      <a:pt x="9969" y="5635"/>
                    </a:lnTo>
                    <a:lnTo>
                      <a:pt x="9969" y="5635"/>
                    </a:lnTo>
                    <a:lnTo>
                      <a:pt x="9969" y="4696"/>
                    </a:lnTo>
                    <a:lnTo>
                      <a:pt x="9969" y="4696"/>
                    </a:lnTo>
                    <a:lnTo>
                      <a:pt x="8308" y="4696"/>
                    </a:lnTo>
                    <a:lnTo>
                      <a:pt x="8308" y="3757"/>
                    </a:lnTo>
                    <a:lnTo>
                      <a:pt x="8308" y="3757"/>
                    </a:lnTo>
                    <a:lnTo>
                      <a:pt x="8308" y="3757"/>
                    </a:lnTo>
                    <a:lnTo>
                      <a:pt x="9969" y="2817"/>
                    </a:lnTo>
                    <a:lnTo>
                      <a:pt x="9969" y="2817"/>
                    </a:lnTo>
                    <a:lnTo>
                      <a:pt x="9969" y="2817"/>
                    </a:lnTo>
                    <a:lnTo>
                      <a:pt x="9969" y="2817"/>
                    </a:lnTo>
                    <a:lnTo>
                      <a:pt x="9969" y="2817"/>
                    </a:lnTo>
                    <a:lnTo>
                      <a:pt x="9969" y="2817"/>
                    </a:lnTo>
                    <a:lnTo>
                      <a:pt x="166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89" name="Shape 5789"/>
              <p:cNvSpPr/>
              <p:nvPr/>
            </p:nvSpPr>
            <p:spPr>
              <a:xfrm>
                <a:off x="749300" y="333375"/>
                <a:ext cx="39688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800"/>
                    </a:moveTo>
                    <a:lnTo>
                      <a:pt x="21600" y="10800"/>
                    </a:lnTo>
                    <a:lnTo>
                      <a:pt x="19008" y="8640"/>
                    </a:lnTo>
                    <a:lnTo>
                      <a:pt x="16416" y="6480"/>
                    </a:lnTo>
                    <a:lnTo>
                      <a:pt x="14688" y="4320"/>
                    </a:lnTo>
                    <a:lnTo>
                      <a:pt x="12960" y="4320"/>
                    </a:lnTo>
                    <a:lnTo>
                      <a:pt x="12096" y="2160"/>
                    </a:lnTo>
                    <a:lnTo>
                      <a:pt x="10368" y="2160"/>
                    </a:lnTo>
                    <a:lnTo>
                      <a:pt x="9504" y="2160"/>
                    </a:lnTo>
                    <a:lnTo>
                      <a:pt x="8640" y="2160"/>
                    </a:lnTo>
                    <a:lnTo>
                      <a:pt x="8640" y="2160"/>
                    </a:lnTo>
                    <a:lnTo>
                      <a:pt x="7776" y="0"/>
                    </a:lnTo>
                    <a:lnTo>
                      <a:pt x="6912" y="0"/>
                    </a:lnTo>
                    <a:lnTo>
                      <a:pt x="6048" y="0"/>
                    </a:lnTo>
                    <a:lnTo>
                      <a:pt x="6048" y="0"/>
                    </a:lnTo>
                    <a:lnTo>
                      <a:pt x="5184" y="0"/>
                    </a:lnTo>
                    <a:lnTo>
                      <a:pt x="4320" y="2160"/>
                    </a:lnTo>
                    <a:lnTo>
                      <a:pt x="3456" y="2160"/>
                    </a:lnTo>
                    <a:lnTo>
                      <a:pt x="3456" y="2160"/>
                    </a:lnTo>
                    <a:lnTo>
                      <a:pt x="2592" y="2160"/>
                    </a:lnTo>
                    <a:lnTo>
                      <a:pt x="1728" y="4320"/>
                    </a:lnTo>
                    <a:lnTo>
                      <a:pt x="1728" y="4320"/>
                    </a:lnTo>
                    <a:lnTo>
                      <a:pt x="864" y="4320"/>
                    </a:lnTo>
                    <a:lnTo>
                      <a:pt x="0" y="6480"/>
                    </a:lnTo>
                    <a:lnTo>
                      <a:pt x="4320" y="12960"/>
                    </a:lnTo>
                    <a:lnTo>
                      <a:pt x="4320" y="12960"/>
                    </a:lnTo>
                    <a:lnTo>
                      <a:pt x="4320" y="12960"/>
                    </a:lnTo>
                    <a:lnTo>
                      <a:pt x="4320" y="12960"/>
                    </a:lnTo>
                    <a:lnTo>
                      <a:pt x="4320" y="12960"/>
                    </a:lnTo>
                    <a:lnTo>
                      <a:pt x="4320" y="12960"/>
                    </a:lnTo>
                    <a:lnTo>
                      <a:pt x="5184" y="12960"/>
                    </a:lnTo>
                    <a:lnTo>
                      <a:pt x="5184" y="12960"/>
                    </a:lnTo>
                    <a:lnTo>
                      <a:pt x="5184" y="12960"/>
                    </a:lnTo>
                    <a:lnTo>
                      <a:pt x="6048" y="12960"/>
                    </a:lnTo>
                    <a:lnTo>
                      <a:pt x="6048" y="12960"/>
                    </a:lnTo>
                    <a:lnTo>
                      <a:pt x="6912" y="12960"/>
                    </a:lnTo>
                    <a:lnTo>
                      <a:pt x="7776" y="12960"/>
                    </a:lnTo>
                    <a:lnTo>
                      <a:pt x="7776" y="12960"/>
                    </a:lnTo>
                    <a:lnTo>
                      <a:pt x="8640" y="12960"/>
                    </a:lnTo>
                    <a:lnTo>
                      <a:pt x="8640" y="12960"/>
                    </a:lnTo>
                    <a:lnTo>
                      <a:pt x="9504" y="12960"/>
                    </a:lnTo>
                    <a:lnTo>
                      <a:pt x="11232" y="15120"/>
                    </a:lnTo>
                    <a:lnTo>
                      <a:pt x="12096" y="15120"/>
                    </a:lnTo>
                    <a:lnTo>
                      <a:pt x="13824" y="15120"/>
                    </a:lnTo>
                    <a:lnTo>
                      <a:pt x="14688" y="17280"/>
                    </a:lnTo>
                    <a:lnTo>
                      <a:pt x="17280" y="19440"/>
                    </a:lnTo>
                    <a:lnTo>
                      <a:pt x="19872" y="21600"/>
                    </a:lnTo>
                    <a:lnTo>
                      <a:pt x="19872" y="21600"/>
                    </a:lnTo>
                    <a:lnTo>
                      <a:pt x="2160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90" name="Shape 5790"/>
              <p:cNvSpPr/>
              <p:nvPr/>
            </p:nvSpPr>
            <p:spPr>
              <a:xfrm>
                <a:off x="785812" y="341312"/>
                <a:ext cx="39688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144" y="7200"/>
                    </a:moveTo>
                    <a:lnTo>
                      <a:pt x="18144" y="7200"/>
                    </a:lnTo>
                    <a:lnTo>
                      <a:pt x="18144" y="9600"/>
                    </a:lnTo>
                    <a:lnTo>
                      <a:pt x="18144" y="9600"/>
                    </a:lnTo>
                    <a:lnTo>
                      <a:pt x="17280" y="9600"/>
                    </a:lnTo>
                    <a:lnTo>
                      <a:pt x="17280" y="9600"/>
                    </a:lnTo>
                    <a:lnTo>
                      <a:pt x="17280" y="9600"/>
                    </a:lnTo>
                    <a:lnTo>
                      <a:pt x="17280" y="9600"/>
                    </a:lnTo>
                    <a:lnTo>
                      <a:pt x="16416" y="9600"/>
                    </a:lnTo>
                    <a:lnTo>
                      <a:pt x="16416" y="9600"/>
                    </a:lnTo>
                    <a:lnTo>
                      <a:pt x="16416" y="9600"/>
                    </a:lnTo>
                    <a:lnTo>
                      <a:pt x="15552" y="9600"/>
                    </a:lnTo>
                    <a:lnTo>
                      <a:pt x="15552" y="9600"/>
                    </a:lnTo>
                    <a:lnTo>
                      <a:pt x="14688" y="9600"/>
                    </a:lnTo>
                    <a:lnTo>
                      <a:pt x="13824" y="9600"/>
                    </a:lnTo>
                    <a:lnTo>
                      <a:pt x="13824" y="9600"/>
                    </a:lnTo>
                    <a:lnTo>
                      <a:pt x="12960" y="9600"/>
                    </a:lnTo>
                    <a:lnTo>
                      <a:pt x="12096" y="9600"/>
                    </a:lnTo>
                    <a:lnTo>
                      <a:pt x="11232" y="7200"/>
                    </a:lnTo>
                    <a:lnTo>
                      <a:pt x="9504" y="7200"/>
                    </a:lnTo>
                    <a:lnTo>
                      <a:pt x="8640" y="4800"/>
                    </a:lnTo>
                    <a:lnTo>
                      <a:pt x="6912" y="4800"/>
                    </a:lnTo>
                    <a:lnTo>
                      <a:pt x="4320" y="2400"/>
                    </a:lnTo>
                    <a:lnTo>
                      <a:pt x="1728" y="0"/>
                    </a:lnTo>
                    <a:lnTo>
                      <a:pt x="0" y="12000"/>
                    </a:lnTo>
                    <a:lnTo>
                      <a:pt x="2592" y="14400"/>
                    </a:lnTo>
                    <a:lnTo>
                      <a:pt x="6048" y="16800"/>
                    </a:lnTo>
                    <a:lnTo>
                      <a:pt x="6912" y="16800"/>
                    </a:lnTo>
                    <a:lnTo>
                      <a:pt x="8640" y="19200"/>
                    </a:lnTo>
                    <a:lnTo>
                      <a:pt x="9504" y="19200"/>
                    </a:lnTo>
                    <a:lnTo>
                      <a:pt x="11232" y="21600"/>
                    </a:lnTo>
                    <a:lnTo>
                      <a:pt x="12096" y="21600"/>
                    </a:lnTo>
                    <a:lnTo>
                      <a:pt x="12960" y="21600"/>
                    </a:lnTo>
                    <a:lnTo>
                      <a:pt x="13824" y="21600"/>
                    </a:lnTo>
                    <a:lnTo>
                      <a:pt x="13824" y="21600"/>
                    </a:lnTo>
                    <a:lnTo>
                      <a:pt x="14688" y="21600"/>
                    </a:lnTo>
                    <a:lnTo>
                      <a:pt x="15552" y="21600"/>
                    </a:lnTo>
                    <a:lnTo>
                      <a:pt x="16416" y="21600"/>
                    </a:lnTo>
                    <a:lnTo>
                      <a:pt x="16416" y="21600"/>
                    </a:lnTo>
                    <a:lnTo>
                      <a:pt x="17280" y="21600"/>
                    </a:lnTo>
                    <a:lnTo>
                      <a:pt x="18144" y="21600"/>
                    </a:lnTo>
                    <a:lnTo>
                      <a:pt x="19008" y="21600"/>
                    </a:lnTo>
                    <a:lnTo>
                      <a:pt x="19008" y="21600"/>
                    </a:lnTo>
                    <a:lnTo>
                      <a:pt x="19872" y="19200"/>
                    </a:lnTo>
                    <a:lnTo>
                      <a:pt x="20736" y="19200"/>
                    </a:lnTo>
                    <a:lnTo>
                      <a:pt x="20736" y="16800"/>
                    </a:lnTo>
                    <a:lnTo>
                      <a:pt x="21600" y="16800"/>
                    </a:lnTo>
                    <a:lnTo>
                      <a:pt x="21600" y="16800"/>
                    </a:lnTo>
                    <a:lnTo>
                      <a:pt x="18144" y="7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91" name="Shape 5791"/>
              <p:cNvSpPr/>
              <p:nvPr/>
            </p:nvSpPr>
            <p:spPr>
              <a:xfrm>
                <a:off x="806450" y="314325"/>
                <a:ext cx="20638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700"/>
                    </a:moveTo>
                    <a:lnTo>
                      <a:pt x="0" y="2700"/>
                    </a:lnTo>
                    <a:lnTo>
                      <a:pt x="3323" y="5400"/>
                    </a:lnTo>
                    <a:lnTo>
                      <a:pt x="6646" y="7200"/>
                    </a:lnTo>
                    <a:lnTo>
                      <a:pt x="8308" y="9000"/>
                    </a:lnTo>
                    <a:lnTo>
                      <a:pt x="8308" y="9900"/>
                    </a:lnTo>
                    <a:lnTo>
                      <a:pt x="9969" y="11700"/>
                    </a:lnTo>
                    <a:lnTo>
                      <a:pt x="9969" y="12600"/>
                    </a:lnTo>
                    <a:lnTo>
                      <a:pt x="11631" y="13500"/>
                    </a:lnTo>
                    <a:lnTo>
                      <a:pt x="11631" y="13500"/>
                    </a:lnTo>
                    <a:lnTo>
                      <a:pt x="11631" y="14400"/>
                    </a:lnTo>
                    <a:lnTo>
                      <a:pt x="13292" y="14400"/>
                    </a:lnTo>
                    <a:lnTo>
                      <a:pt x="13292" y="15300"/>
                    </a:lnTo>
                    <a:lnTo>
                      <a:pt x="13292" y="15300"/>
                    </a:lnTo>
                    <a:lnTo>
                      <a:pt x="13292" y="16200"/>
                    </a:lnTo>
                    <a:lnTo>
                      <a:pt x="13292" y="16200"/>
                    </a:lnTo>
                    <a:lnTo>
                      <a:pt x="13292" y="17100"/>
                    </a:lnTo>
                    <a:lnTo>
                      <a:pt x="13292" y="17100"/>
                    </a:lnTo>
                    <a:lnTo>
                      <a:pt x="13292" y="18000"/>
                    </a:lnTo>
                    <a:lnTo>
                      <a:pt x="13292" y="18000"/>
                    </a:lnTo>
                    <a:lnTo>
                      <a:pt x="13292" y="18000"/>
                    </a:lnTo>
                    <a:lnTo>
                      <a:pt x="13292" y="18000"/>
                    </a:lnTo>
                    <a:lnTo>
                      <a:pt x="13292" y="18000"/>
                    </a:lnTo>
                    <a:lnTo>
                      <a:pt x="13292" y="18000"/>
                    </a:lnTo>
                    <a:lnTo>
                      <a:pt x="19938" y="21600"/>
                    </a:lnTo>
                    <a:lnTo>
                      <a:pt x="19938" y="20700"/>
                    </a:lnTo>
                    <a:lnTo>
                      <a:pt x="21600" y="19800"/>
                    </a:lnTo>
                    <a:lnTo>
                      <a:pt x="21600" y="18900"/>
                    </a:lnTo>
                    <a:lnTo>
                      <a:pt x="21600" y="18900"/>
                    </a:lnTo>
                    <a:lnTo>
                      <a:pt x="21600" y="18000"/>
                    </a:lnTo>
                    <a:lnTo>
                      <a:pt x="21600" y="17100"/>
                    </a:lnTo>
                    <a:lnTo>
                      <a:pt x="21600" y="16200"/>
                    </a:lnTo>
                    <a:lnTo>
                      <a:pt x="21600" y="16200"/>
                    </a:lnTo>
                    <a:lnTo>
                      <a:pt x="21600" y="15300"/>
                    </a:lnTo>
                    <a:lnTo>
                      <a:pt x="21600" y="14400"/>
                    </a:lnTo>
                    <a:lnTo>
                      <a:pt x="21600" y="13500"/>
                    </a:lnTo>
                    <a:lnTo>
                      <a:pt x="19938" y="13500"/>
                    </a:lnTo>
                    <a:lnTo>
                      <a:pt x="19938" y="12600"/>
                    </a:lnTo>
                    <a:lnTo>
                      <a:pt x="19938" y="11700"/>
                    </a:lnTo>
                    <a:lnTo>
                      <a:pt x="19938" y="10800"/>
                    </a:lnTo>
                    <a:lnTo>
                      <a:pt x="18277" y="10800"/>
                    </a:lnTo>
                    <a:lnTo>
                      <a:pt x="18277" y="9000"/>
                    </a:lnTo>
                    <a:lnTo>
                      <a:pt x="16615" y="8100"/>
                    </a:lnTo>
                    <a:lnTo>
                      <a:pt x="14954" y="6300"/>
                    </a:lnTo>
                    <a:lnTo>
                      <a:pt x="13292" y="5400"/>
                    </a:lnTo>
                    <a:lnTo>
                      <a:pt x="11631" y="2700"/>
                    </a:lnTo>
                    <a:lnTo>
                      <a:pt x="8308" y="0"/>
                    </a:lnTo>
                    <a:lnTo>
                      <a:pt x="8308" y="0"/>
                    </a:lnTo>
                    <a:lnTo>
                      <a:pt x="0" y="27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92" name="Shape 5792"/>
              <p:cNvSpPr/>
              <p:nvPr/>
            </p:nvSpPr>
            <p:spPr>
              <a:xfrm>
                <a:off x="793750" y="280987"/>
                <a:ext cx="20638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323" y="0"/>
                    </a:moveTo>
                    <a:lnTo>
                      <a:pt x="3323" y="0"/>
                    </a:lnTo>
                    <a:lnTo>
                      <a:pt x="1662" y="900"/>
                    </a:lnTo>
                    <a:lnTo>
                      <a:pt x="1662" y="900"/>
                    </a:lnTo>
                    <a:lnTo>
                      <a:pt x="0" y="1800"/>
                    </a:lnTo>
                    <a:lnTo>
                      <a:pt x="0" y="2700"/>
                    </a:lnTo>
                    <a:lnTo>
                      <a:pt x="0" y="3600"/>
                    </a:lnTo>
                    <a:lnTo>
                      <a:pt x="0" y="3600"/>
                    </a:lnTo>
                    <a:lnTo>
                      <a:pt x="0" y="4500"/>
                    </a:lnTo>
                    <a:lnTo>
                      <a:pt x="0" y="5400"/>
                    </a:lnTo>
                    <a:lnTo>
                      <a:pt x="0" y="6300"/>
                    </a:lnTo>
                    <a:lnTo>
                      <a:pt x="0" y="6300"/>
                    </a:lnTo>
                    <a:lnTo>
                      <a:pt x="0" y="7200"/>
                    </a:lnTo>
                    <a:lnTo>
                      <a:pt x="1662" y="8100"/>
                    </a:lnTo>
                    <a:lnTo>
                      <a:pt x="1662" y="9000"/>
                    </a:lnTo>
                    <a:lnTo>
                      <a:pt x="1662" y="9000"/>
                    </a:lnTo>
                    <a:lnTo>
                      <a:pt x="3323" y="9900"/>
                    </a:lnTo>
                    <a:lnTo>
                      <a:pt x="3323" y="10800"/>
                    </a:lnTo>
                    <a:lnTo>
                      <a:pt x="4985" y="11700"/>
                    </a:lnTo>
                    <a:lnTo>
                      <a:pt x="4985" y="13500"/>
                    </a:lnTo>
                    <a:lnTo>
                      <a:pt x="6646" y="14400"/>
                    </a:lnTo>
                    <a:lnTo>
                      <a:pt x="8308" y="16200"/>
                    </a:lnTo>
                    <a:lnTo>
                      <a:pt x="11631" y="18900"/>
                    </a:lnTo>
                    <a:lnTo>
                      <a:pt x="13292" y="21600"/>
                    </a:lnTo>
                    <a:lnTo>
                      <a:pt x="21600" y="18900"/>
                    </a:lnTo>
                    <a:lnTo>
                      <a:pt x="18277" y="16200"/>
                    </a:lnTo>
                    <a:lnTo>
                      <a:pt x="16615" y="13500"/>
                    </a:lnTo>
                    <a:lnTo>
                      <a:pt x="14954" y="12600"/>
                    </a:lnTo>
                    <a:lnTo>
                      <a:pt x="13292" y="11700"/>
                    </a:lnTo>
                    <a:lnTo>
                      <a:pt x="13292" y="9900"/>
                    </a:lnTo>
                    <a:lnTo>
                      <a:pt x="11631" y="9000"/>
                    </a:lnTo>
                    <a:lnTo>
                      <a:pt x="9969" y="8100"/>
                    </a:lnTo>
                    <a:lnTo>
                      <a:pt x="9969" y="8100"/>
                    </a:lnTo>
                    <a:lnTo>
                      <a:pt x="9969" y="7200"/>
                    </a:lnTo>
                    <a:lnTo>
                      <a:pt x="9969" y="6300"/>
                    </a:lnTo>
                    <a:lnTo>
                      <a:pt x="9969" y="6300"/>
                    </a:lnTo>
                    <a:lnTo>
                      <a:pt x="9969" y="5400"/>
                    </a:lnTo>
                    <a:lnTo>
                      <a:pt x="8308" y="5400"/>
                    </a:lnTo>
                    <a:lnTo>
                      <a:pt x="8308" y="4500"/>
                    </a:lnTo>
                    <a:lnTo>
                      <a:pt x="8308" y="4500"/>
                    </a:lnTo>
                    <a:lnTo>
                      <a:pt x="8308" y="3600"/>
                    </a:lnTo>
                    <a:lnTo>
                      <a:pt x="8308" y="3600"/>
                    </a:lnTo>
                    <a:lnTo>
                      <a:pt x="8308" y="3600"/>
                    </a:lnTo>
                    <a:lnTo>
                      <a:pt x="8308" y="3600"/>
                    </a:lnTo>
                    <a:lnTo>
                      <a:pt x="8308" y="3600"/>
                    </a:lnTo>
                    <a:lnTo>
                      <a:pt x="9969" y="3600"/>
                    </a:lnTo>
                    <a:lnTo>
                      <a:pt x="9969" y="2700"/>
                    </a:lnTo>
                    <a:lnTo>
                      <a:pt x="9969" y="2700"/>
                    </a:lnTo>
                    <a:lnTo>
                      <a:pt x="332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93" name="Shape 5793"/>
              <p:cNvSpPr/>
              <p:nvPr/>
            </p:nvSpPr>
            <p:spPr>
              <a:xfrm>
                <a:off x="796925" y="276225"/>
                <a:ext cx="38100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8640"/>
                    </a:moveTo>
                    <a:lnTo>
                      <a:pt x="21600" y="8640"/>
                    </a:lnTo>
                    <a:lnTo>
                      <a:pt x="18900" y="8640"/>
                    </a:lnTo>
                    <a:lnTo>
                      <a:pt x="16200" y="6480"/>
                    </a:lnTo>
                    <a:lnTo>
                      <a:pt x="14400" y="4320"/>
                    </a:lnTo>
                    <a:lnTo>
                      <a:pt x="13500" y="4320"/>
                    </a:lnTo>
                    <a:lnTo>
                      <a:pt x="11700" y="2160"/>
                    </a:lnTo>
                    <a:lnTo>
                      <a:pt x="9900" y="2160"/>
                    </a:lnTo>
                    <a:lnTo>
                      <a:pt x="9900" y="2160"/>
                    </a:lnTo>
                    <a:lnTo>
                      <a:pt x="9000" y="2160"/>
                    </a:lnTo>
                    <a:lnTo>
                      <a:pt x="8100" y="2160"/>
                    </a:lnTo>
                    <a:lnTo>
                      <a:pt x="7200" y="2160"/>
                    </a:lnTo>
                    <a:lnTo>
                      <a:pt x="6300" y="0"/>
                    </a:lnTo>
                    <a:lnTo>
                      <a:pt x="5400" y="0"/>
                    </a:lnTo>
                    <a:lnTo>
                      <a:pt x="5400" y="0"/>
                    </a:lnTo>
                    <a:lnTo>
                      <a:pt x="4500" y="0"/>
                    </a:lnTo>
                    <a:lnTo>
                      <a:pt x="3600" y="2160"/>
                    </a:lnTo>
                    <a:lnTo>
                      <a:pt x="2700" y="2160"/>
                    </a:lnTo>
                    <a:lnTo>
                      <a:pt x="2700" y="2160"/>
                    </a:lnTo>
                    <a:lnTo>
                      <a:pt x="1800" y="2160"/>
                    </a:lnTo>
                    <a:lnTo>
                      <a:pt x="900" y="2160"/>
                    </a:lnTo>
                    <a:lnTo>
                      <a:pt x="900" y="4320"/>
                    </a:lnTo>
                    <a:lnTo>
                      <a:pt x="0" y="6480"/>
                    </a:lnTo>
                    <a:lnTo>
                      <a:pt x="0" y="6480"/>
                    </a:lnTo>
                    <a:lnTo>
                      <a:pt x="3600" y="12960"/>
                    </a:lnTo>
                    <a:lnTo>
                      <a:pt x="3600" y="12960"/>
                    </a:lnTo>
                    <a:lnTo>
                      <a:pt x="3600" y="12960"/>
                    </a:lnTo>
                    <a:lnTo>
                      <a:pt x="3600" y="12960"/>
                    </a:lnTo>
                    <a:lnTo>
                      <a:pt x="3600" y="12960"/>
                    </a:lnTo>
                    <a:lnTo>
                      <a:pt x="3600" y="12960"/>
                    </a:lnTo>
                    <a:lnTo>
                      <a:pt x="4500" y="12960"/>
                    </a:lnTo>
                    <a:lnTo>
                      <a:pt x="4500" y="12960"/>
                    </a:lnTo>
                    <a:lnTo>
                      <a:pt x="4500" y="12960"/>
                    </a:lnTo>
                    <a:lnTo>
                      <a:pt x="5400" y="12960"/>
                    </a:lnTo>
                    <a:lnTo>
                      <a:pt x="5400" y="12960"/>
                    </a:lnTo>
                    <a:lnTo>
                      <a:pt x="6300" y="12960"/>
                    </a:lnTo>
                    <a:lnTo>
                      <a:pt x="7200" y="12960"/>
                    </a:lnTo>
                    <a:lnTo>
                      <a:pt x="7200" y="12960"/>
                    </a:lnTo>
                    <a:lnTo>
                      <a:pt x="8100" y="12960"/>
                    </a:lnTo>
                    <a:lnTo>
                      <a:pt x="9000" y="12960"/>
                    </a:lnTo>
                    <a:lnTo>
                      <a:pt x="9000" y="12960"/>
                    </a:lnTo>
                    <a:lnTo>
                      <a:pt x="10800" y="15120"/>
                    </a:lnTo>
                    <a:lnTo>
                      <a:pt x="11700" y="15120"/>
                    </a:lnTo>
                    <a:lnTo>
                      <a:pt x="13500" y="15120"/>
                    </a:lnTo>
                    <a:lnTo>
                      <a:pt x="15300" y="17280"/>
                    </a:lnTo>
                    <a:lnTo>
                      <a:pt x="18000" y="19440"/>
                    </a:lnTo>
                    <a:lnTo>
                      <a:pt x="20700" y="21600"/>
                    </a:lnTo>
                    <a:lnTo>
                      <a:pt x="20700" y="21600"/>
                    </a:lnTo>
                    <a:lnTo>
                      <a:pt x="21600" y="86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94" name="Shape 5794"/>
              <p:cNvSpPr/>
              <p:nvPr/>
            </p:nvSpPr>
            <p:spPr>
              <a:xfrm>
                <a:off x="833437" y="282575"/>
                <a:ext cx="38101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000" y="8640"/>
                    </a:moveTo>
                    <a:lnTo>
                      <a:pt x="18000" y="8640"/>
                    </a:lnTo>
                    <a:lnTo>
                      <a:pt x="18000" y="8640"/>
                    </a:lnTo>
                    <a:lnTo>
                      <a:pt x="17100" y="10800"/>
                    </a:lnTo>
                    <a:lnTo>
                      <a:pt x="17100" y="10800"/>
                    </a:lnTo>
                    <a:lnTo>
                      <a:pt x="17100" y="10800"/>
                    </a:lnTo>
                    <a:lnTo>
                      <a:pt x="17100" y="10800"/>
                    </a:lnTo>
                    <a:lnTo>
                      <a:pt x="17100" y="10800"/>
                    </a:lnTo>
                    <a:lnTo>
                      <a:pt x="16200" y="10800"/>
                    </a:lnTo>
                    <a:lnTo>
                      <a:pt x="16200" y="10800"/>
                    </a:lnTo>
                    <a:lnTo>
                      <a:pt x="16200" y="10800"/>
                    </a:lnTo>
                    <a:lnTo>
                      <a:pt x="15300" y="10800"/>
                    </a:lnTo>
                    <a:lnTo>
                      <a:pt x="15300" y="10800"/>
                    </a:lnTo>
                    <a:lnTo>
                      <a:pt x="14400" y="10800"/>
                    </a:lnTo>
                    <a:lnTo>
                      <a:pt x="13500" y="10800"/>
                    </a:lnTo>
                    <a:lnTo>
                      <a:pt x="13500" y="10800"/>
                    </a:lnTo>
                    <a:lnTo>
                      <a:pt x="12600" y="8640"/>
                    </a:lnTo>
                    <a:lnTo>
                      <a:pt x="11700" y="8640"/>
                    </a:lnTo>
                    <a:lnTo>
                      <a:pt x="10800" y="8640"/>
                    </a:lnTo>
                    <a:lnTo>
                      <a:pt x="9000" y="6480"/>
                    </a:lnTo>
                    <a:lnTo>
                      <a:pt x="8100" y="6480"/>
                    </a:lnTo>
                    <a:lnTo>
                      <a:pt x="6300" y="4320"/>
                    </a:lnTo>
                    <a:lnTo>
                      <a:pt x="3600" y="4320"/>
                    </a:lnTo>
                    <a:lnTo>
                      <a:pt x="900" y="0"/>
                    </a:lnTo>
                    <a:lnTo>
                      <a:pt x="0" y="12960"/>
                    </a:lnTo>
                    <a:lnTo>
                      <a:pt x="2700" y="12960"/>
                    </a:lnTo>
                    <a:lnTo>
                      <a:pt x="5400" y="17280"/>
                    </a:lnTo>
                    <a:lnTo>
                      <a:pt x="6300" y="17280"/>
                    </a:lnTo>
                    <a:lnTo>
                      <a:pt x="8100" y="19440"/>
                    </a:lnTo>
                    <a:lnTo>
                      <a:pt x="9000" y="19440"/>
                    </a:lnTo>
                    <a:lnTo>
                      <a:pt x="10800" y="19440"/>
                    </a:lnTo>
                    <a:lnTo>
                      <a:pt x="11700" y="21600"/>
                    </a:lnTo>
                    <a:lnTo>
                      <a:pt x="12600" y="21600"/>
                    </a:lnTo>
                    <a:lnTo>
                      <a:pt x="13500" y="21600"/>
                    </a:lnTo>
                    <a:lnTo>
                      <a:pt x="13500" y="21600"/>
                    </a:lnTo>
                    <a:lnTo>
                      <a:pt x="14400" y="21600"/>
                    </a:lnTo>
                    <a:lnTo>
                      <a:pt x="15300" y="21600"/>
                    </a:lnTo>
                    <a:lnTo>
                      <a:pt x="16200" y="21600"/>
                    </a:lnTo>
                    <a:lnTo>
                      <a:pt x="16200" y="21600"/>
                    </a:lnTo>
                    <a:lnTo>
                      <a:pt x="17100" y="21600"/>
                    </a:lnTo>
                    <a:lnTo>
                      <a:pt x="18000" y="21600"/>
                    </a:lnTo>
                    <a:lnTo>
                      <a:pt x="18900" y="21600"/>
                    </a:lnTo>
                    <a:lnTo>
                      <a:pt x="18900" y="21600"/>
                    </a:lnTo>
                    <a:lnTo>
                      <a:pt x="19800" y="19440"/>
                    </a:lnTo>
                    <a:lnTo>
                      <a:pt x="20700" y="19440"/>
                    </a:lnTo>
                    <a:lnTo>
                      <a:pt x="20700" y="17280"/>
                    </a:lnTo>
                    <a:lnTo>
                      <a:pt x="21600" y="17280"/>
                    </a:lnTo>
                    <a:lnTo>
                      <a:pt x="21600" y="17280"/>
                    </a:lnTo>
                    <a:lnTo>
                      <a:pt x="18000" y="86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95" name="Shape 5795"/>
              <p:cNvSpPr/>
              <p:nvPr/>
            </p:nvSpPr>
            <p:spPr>
              <a:xfrm>
                <a:off x="852487" y="257175"/>
                <a:ext cx="20638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700"/>
                    </a:moveTo>
                    <a:lnTo>
                      <a:pt x="0" y="2700"/>
                    </a:lnTo>
                    <a:lnTo>
                      <a:pt x="1662" y="3600"/>
                    </a:lnTo>
                    <a:lnTo>
                      <a:pt x="3323" y="4500"/>
                    </a:lnTo>
                    <a:lnTo>
                      <a:pt x="4985" y="6300"/>
                    </a:lnTo>
                    <a:lnTo>
                      <a:pt x="6646" y="7200"/>
                    </a:lnTo>
                    <a:lnTo>
                      <a:pt x="6646" y="9000"/>
                    </a:lnTo>
                    <a:lnTo>
                      <a:pt x="8308" y="9900"/>
                    </a:lnTo>
                    <a:lnTo>
                      <a:pt x="9969" y="11700"/>
                    </a:lnTo>
                    <a:lnTo>
                      <a:pt x="11631" y="12600"/>
                    </a:lnTo>
                    <a:lnTo>
                      <a:pt x="11631" y="13500"/>
                    </a:lnTo>
                    <a:lnTo>
                      <a:pt x="11631" y="13500"/>
                    </a:lnTo>
                    <a:lnTo>
                      <a:pt x="11631" y="14400"/>
                    </a:lnTo>
                    <a:lnTo>
                      <a:pt x="11631" y="14400"/>
                    </a:lnTo>
                    <a:lnTo>
                      <a:pt x="13292" y="15300"/>
                    </a:lnTo>
                    <a:lnTo>
                      <a:pt x="13292" y="16200"/>
                    </a:lnTo>
                    <a:lnTo>
                      <a:pt x="13292" y="16200"/>
                    </a:lnTo>
                    <a:lnTo>
                      <a:pt x="13292" y="17100"/>
                    </a:lnTo>
                    <a:lnTo>
                      <a:pt x="13292" y="17100"/>
                    </a:lnTo>
                    <a:lnTo>
                      <a:pt x="13292" y="17100"/>
                    </a:lnTo>
                    <a:lnTo>
                      <a:pt x="13292" y="18000"/>
                    </a:lnTo>
                    <a:lnTo>
                      <a:pt x="13292" y="18000"/>
                    </a:lnTo>
                    <a:lnTo>
                      <a:pt x="13292" y="18000"/>
                    </a:lnTo>
                    <a:lnTo>
                      <a:pt x="13292" y="18000"/>
                    </a:lnTo>
                    <a:lnTo>
                      <a:pt x="13292" y="18000"/>
                    </a:lnTo>
                    <a:lnTo>
                      <a:pt x="13292" y="18000"/>
                    </a:lnTo>
                    <a:lnTo>
                      <a:pt x="19938" y="21600"/>
                    </a:lnTo>
                    <a:lnTo>
                      <a:pt x="19938" y="20700"/>
                    </a:lnTo>
                    <a:lnTo>
                      <a:pt x="21600" y="19800"/>
                    </a:lnTo>
                    <a:lnTo>
                      <a:pt x="21600" y="19800"/>
                    </a:lnTo>
                    <a:lnTo>
                      <a:pt x="21600" y="18900"/>
                    </a:lnTo>
                    <a:lnTo>
                      <a:pt x="21600" y="18000"/>
                    </a:lnTo>
                    <a:lnTo>
                      <a:pt x="21600" y="17100"/>
                    </a:lnTo>
                    <a:lnTo>
                      <a:pt x="21600" y="17100"/>
                    </a:lnTo>
                    <a:lnTo>
                      <a:pt x="21600" y="16200"/>
                    </a:lnTo>
                    <a:lnTo>
                      <a:pt x="21600" y="15300"/>
                    </a:lnTo>
                    <a:lnTo>
                      <a:pt x="21600" y="14400"/>
                    </a:lnTo>
                    <a:lnTo>
                      <a:pt x="21600" y="14400"/>
                    </a:lnTo>
                    <a:lnTo>
                      <a:pt x="21600" y="13500"/>
                    </a:lnTo>
                    <a:lnTo>
                      <a:pt x="19938" y="12600"/>
                    </a:lnTo>
                    <a:lnTo>
                      <a:pt x="19938" y="11700"/>
                    </a:lnTo>
                    <a:lnTo>
                      <a:pt x="19938" y="11700"/>
                    </a:lnTo>
                    <a:lnTo>
                      <a:pt x="19938" y="10800"/>
                    </a:lnTo>
                    <a:lnTo>
                      <a:pt x="18277" y="9000"/>
                    </a:lnTo>
                    <a:lnTo>
                      <a:pt x="16615" y="8100"/>
                    </a:lnTo>
                    <a:lnTo>
                      <a:pt x="14954" y="6300"/>
                    </a:lnTo>
                    <a:lnTo>
                      <a:pt x="14954" y="5400"/>
                    </a:lnTo>
                    <a:lnTo>
                      <a:pt x="11631" y="3600"/>
                    </a:lnTo>
                    <a:lnTo>
                      <a:pt x="11631" y="2700"/>
                    </a:lnTo>
                    <a:lnTo>
                      <a:pt x="9969" y="900"/>
                    </a:lnTo>
                    <a:lnTo>
                      <a:pt x="8308" y="0"/>
                    </a:lnTo>
                    <a:lnTo>
                      <a:pt x="8308" y="0"/>
                    </a:lnTo>
                    <a:lnTo>
                      <a:pt x="0" y="27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96" name="Shape 5796"/>
              <p:cNvSpPr/>
              <p:nvPr/>
            </p:nvSpPr>
            <p:spPr>
              <a:xfrm>
                <a:off x="838200" y="227012"/>
                <a:ext cx="22225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43" y="0"/>
                    </a:moveTo>
                    <a:lnTo>
                      <a:pt x="1543" y="0"/>
                    </a:lnTo>
                    <a:lnTo>
                      <a:pt x="1543" y="0"/>
                    </a:lnTo>
                    <a:lnTo>
                      <a:pt x="0" y="982"/>
                    </a:lnTo>
                    <a:lnTo>
                      <a:pt x="0" y="1964"/>
                    </a:lnTo>
                    <a:lnTo>
                      <a:pt x="0" y="1964"/>
                    </a:lnTo>
                    <a:lnTo>
                      <a:pt x="0" y="2945"/>
                    </a:lnTo>
                    <a:lnTo>
                      <a:pt x="0" y="3927"/>
                    </a:lnTo>
                    <a:lnTo>
                      <a:pt x="0" y="4909"/>
                    </a:lnTo>
                    <a:lnTo>
                      <a:pt x="0" y="4909"/>
                    </a:lnTo>
                    <a:lnTo>
                      <a:pt x="0" y="5891"/>
                    </a:lnTo>
                    <a:lnTo>
                      <a:pt x="1543" y="6873"/>
                    </a:lnTo>
                    <a:lnTo>
                      <a:pt x="1543" y="6873"/>
                    </a:lnTo>
                    <a:lnTo>
                      <a:pt x="1543" y="7855"/>
                    </a:lnTo>
                    <a:lnTo>
                      <a:pt x="1543" y="8836"/>
                    </a:lnTo>
                    <a:lnTo>
                      <a:pt x="3086" y="8836"/>
                    </a:lnTo>
                    <a:lnTo>
                      <a:pt x="3086" y="9818"/>
                    </a:lnTo>
                    <a:lnTo>
                      <a:pt x="3086" y="10800"/>
                    </a:lnTo>
                    <a:lnTo>
                      <a:pt x="4629" y="11782"/>
                    </a:lnTo>
                    <a:lnTo>
                      <a:pt x="6171" y="13745"/>
                    </a:lnTo>
                    <a:lnTo>
                      <a:pt x="7714" y="14727"/>
                    </a:lnTo>
                    <a:lnTo>
                      <a:pt x="9257" y="15709"/>
                    </a:lnTo>
                    <a:lnTo>
                      <a:pt x="12343" y="18655"/>
                    </a:lnTo>
                    <a:lnTo>
                      <a:pt x="13886" y="21600"/>
                    </a:lnTo>
                    <a:lnTo>
                      <a:pt x="21600" y="18655"/>
                    </a:lnTo>
                    <a:lnTo>
                      <a:pt x="18514" y="15709"/>
                    </a:lnTo>
                    <a:lnTo>
                      <a:pt x="15429" y="12764"/>
                    </a:lnTo>
                    <a:lnTo>
                      <a:pt x="13886" y="11782"/>
                    </a:lnTo>
                    <a:lnTo>
                      <a:pt x="13886" y="10800"/>
                    </a:lnTo>
                    <a:lnTo>
                      <a:pt x="12343" y="8836"/>
                    </a:lnTo>
                    <a:lnTo>
                      <a:pt x="10800" y="7855"/>
                    </a:lnTo>
                    <a:lnTo>
                      <a:pt x="10800" y="7855"/>
                    </a:lnTo>
                    <a:lnTo>
                      <a:pt x="9257" y="6873"/>
                    </a:lnTo>
                    <a:lnTo>
                      <a:pt x="9257" y="5891"/>
                    </a:lnTo>
                    <a:lnTo>
                      <a:pt x="9257" y="5891"/>
                    </a:lnTo>
                    <a:lnTo>
                      <a:pt x="9257" y="4909"/>
                    </a:lnTo>
                    <a:lnTo>
                      <a:pt x="9257" y="4909"/>
                    </a:lnTo>
                    <a:lnTo>
                      <a:pt x="9257" y="4909"/>
                    </a:lnTo>
                    <a:lnTo>
                      <a:pt x="7714" y="3927"/>
                    </a:lnTo>
                    <a:lnTo>
                      <a:pt x="7714" y="3927"/>
                    </a:lnTo>
                    <a:lnTo>
                      <a:pt x="7714" y="3927"/>
                    </a:lnTo>
                    <a:lnTo>
                      <a:pt x="7714" y="2945"/>
                    </a:lnTo>
                    <a:lnTo>
                      <a:pt x="7714" y="2945"/>
                    </a:lnTo>
                    <a:lnTo>
                      <a:pt x="7714" y="2945"/>
                    </a:lnTo>
                    <a:lnTo>
                      <a:pt x="7714" y="2945"/>
                    </a:lnTo>
                    <a:lnTo>
                      <a:pt x="7714" y="2945"/>
                    </a:lnTo>
                    <a:lnTo>
                      <a:pt x="9257" y="2945"/>
                    </a:lnTo>
                    <a:lnTo>
                      <a:pt x="9257" y="2945"/>
                    </a:lnTo>
                    <a:lnTo>
                      <a:pt x="15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97" name="Shape 5797"/>
              <p:cNvSpPr/>
              <p:nvPr/>
            </p:nvSpPr>
            <p:spPr>
              <a:xfrm>
                <a:off x="839787" y="222250"/>
                <a:ext cx="39688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9600"/>
                    </a:moveTo>
                    <a:lnTo>
                      <a:pt x="21600" y="9600"/>
                    </a:lnTo>
                    <a:lnTo>
                      <a:pt x="19008" y="7200"/>
                    </a:lnTo>
                    <a:lnTo>
                      <a:pt x="16416" y="7200"/>
                    </a:lnTo>
                    <a:lnTo>
                      <a:pt x="14688" y="4800"/>
                    </a:lnTo>
                    <a:lnTo>
                      <a:pt x="12960" y="4800"/>
                    </a:lnTo>
                    <a:lnTo>
                      <a:pt x="12096" y="2400"/>
                    </a:lnTo>
                    <a:lnTo>
                      <a:pt x="10368" y="2400"/>
                    </a:lnTo>
                    <a:lnTo>
                      <a:pt x="9504" y="2400"/>
                    </a:lnTo>
                    <a:lnTo>
                      <a:pt x="8640" y="0"/>
                    </a:lnTo>
                    <a:lnTo>
                      <a:pt x="7776" y="0"/>
                    </a:lnTo>
                    <a:lnTo>
                      <a:pt x="7776" y="0"/>
                    </a:lnTo>
                    <a:lnTo>
                      <a:pt x="6912" y="0"/>
                    </a:lnTo>
                    <a:lnTo>
                      <a:pt x="6048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4320" y="0"/>
                    </a:lnTo>
                    <a:lnTo>
                      <a:pt x="3456" y="0"/>
                    </a:lnTo>
                    <a:lnTo>
                      <a:pt x="2592" y="0"/>
                    </a:lnTo>
                    <a:lnTo>
                      <a:pt x="2592" y="2400"/>
                    </a:lnTo>
                    <a:lnTo>
                      <a:pt x="1728" y="2400"/>
                    </a:lnTo>
                    <a:lnTo>
                      <a:pt x="1728" y="2400"/>
                    </a:lnTo>
                    <a:lnTo>
                      <a:pt x="864" y="4800"/>
                    </a:lnTo>
                    <a:lnTo>
                      <a:pt x="0" y="7200"/>
                    </a:lnTo>
                    <a:lnTo>
                      <a:pt x="4320" y="14400"/>
                    </a:lnTo>
                    <a:lnTo>
                      <a:pt x="4320" y="14400"/>
                    </a:lnTo>
                    <a:lnTo>
                      <a:pt x="4320" y="14400"/>
                    </a:lnTo>
                    <a:lnTo>
                      <a:pt x="4320" y="14400"/>
                    </a:lnTo>
                    <a:lnTo>
                      <a:pt x="4320" y="14400"/>
                    </a:lnTo>
                    <a:lnTo>
                      <a:pt x="4320" y="14400"/>
                    </a:lnTo>
                    <a:lnTo>
                      <a:pt x="4320" y="14400"/>
                    </a:lnTo>
                    <a:lnTo>
                      <a:pt x="5184" y="12000"/>
                    </a:lnTo>
                    <a:lnTo>
                      <a:pt x="5184" y="12000"/>
                    </a:lnTo>
                    <a:lnTo>
                      <a:pt x="5184" y="12000"/>
                    </a:lnTo>
                    <a:lnTo>
                      <a:pt x="6048" y="12000"/>
                    </a:lnTo>
                    <a:lnTo>
                      <a:pt x="6912" y="12000"/>
                    </a:lnTo>
                    <a:lnTo>
                      <a:pt x="6912" y="14400"/>
                    </a:lnTo>
                    <a:lnTo>
                      <a:pt x="7776" y="14400"/>
                    </a:lnTo>
                    <a:lnTo>
                      <a:pt x="7776" y="14400"/>
                    </a:lnTo>
                    <a:lnTo>
                      <a:pt x="8640" y="14400"/>
                    </a:lnTo>
                    <a:lnTo>
                      <a:pt x="9504" y="14400"/>
                    </a:lnTo>
                    <a:lnTo>
                      <a:pt x="10368" y="14400"/>
                    </a:lnTo>
                    <a:lnTo>
                      <a:pt x="12096" y="16800"/>
                    </a:lnTo>
                    <a:lnTo>
                      <a:pt x="12960" y="16800"/>
                    </a:lnTo>
                    <a:lnTo>
                      <a:pt x="14688" y="19200"/>
                    </a:lnTo>
                    <a:lnTo>
                      <a:pt x="17280" y="21600"/>
                    </a:lnTo>
                    <a:lnTo>
                      <a:pt x="19872" y="21600"/>
                    </a:lnTo>
                    <a:lnTo>
                      <a:pt x="19872" y="21600"/>
                    </a:lnTo>
                    <a:lnTo>
                      <a:pt x="21600" y="9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98" name="Shape 5798"/>
              <p:cNvSpPr/>
              <p:nvPr/>
            </p:nvSpPr>
            <p:spPr>
              <a:xfrm>
                <a:off x="876300" y="228600"/>
                <a:ext cx="38100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000" y="8640"/>
                    </a:moveTo>
                    <a:lnTo>
                      <a:pt x="18000" y="8640"/>
                    </a:lnTo>
                    <a:lnTo>
                      <a:pt x="18000" y="8640"/>
                    </a:lnTo>
                    <a:lnTo>
                      <a:pt x="18000" y="8640"/>
                    </a:lnTo>
                    <a:lnTo>
                      <a:pt x="18000" y="8640"/>
                    </a:lnTo>
                    <a:lnTo>
                      <a:pt x="18000" y="8640"/>
                    </a:lnTo>
                    <a:lnTo>
                      <a:pt x="18000" y="8640"/>
                    </a:lnTo>
                    <a:lnTo>
                      <a:pt x="18000" y="8640"/>
                    </a:lnTo>
                    <a:lnTo>
                      <a:pt x="17100" y="10800"/>
                    </a:lnTo>
                    <a:lnTo>
                      <a:pt x="17100" y="10800"/>
                    </a:lnTo>
                    <a:lnTo>
                      <a:pt x="16200" y="10800"/>
                    </a:lnTo>
                    <a:lnTo>
                      <a:pt x="16200" y="10800"/>
                    </a:lnTo>
                    <a:lnTo>
                      <a:pt x="15300" y="10800"/>
                    </a:lnTo>
                    <a:lnTo>
                      <a:pt x="15300" y="8640"/>
                    </a:lnTo>
                    <a:lnTo>
                      <a:pt x="14400" y="8640"/>
                    </a:lnTo>
                    <a:lnTo>
                      <a:pt x="13500" y="8640"/>
                    </a:lnTo>
                    <a:lnTo>
                      <a:pt x="13500" y="8640"/>
                    </a:lnTo>
                    <a:lnTo>
                      <a:pt x="12600" y="8640"/>
                    </a:lnTo>
                    <a:lnTo>
                      <a:pt x="11700" y="8640"/>
                    </a:lnTo>
                    <a:lnTo>
                      <a:pt x="9900" y="6480"/>
                    </a:lnTo>
                    <a:lnTo>
                      <a:pt x="8100" y="6480"/>
                    </a:lnTo>
                    <a:lnTo>
                      <a:pt x="7200" y="4320"/>
                    </a:lnTo>
                    <a:lnTo>
                      <a:pt x="4500" y="2160"/>
                    </a:lnTo>
                    <a:lnTo>
                      <a:pt x="1800" y="0"/>
                    </a:lnTo>
                    <a:lnTo>
                      <a:pt x="0" y="10800"/>
                    </a:lnTo>
                    <a:lnTo>
                      <a:pt x="2700" y="15120"/>
                    </a:lnTo>
                    <a:lnTo>
                      <a:pt x="5400" y="15120"/>
                    </a:lnTo>
                    <a:lnTo>
                      <a:pt x="7200" y="17280"/>
                    </a:lnTo>
                    <a:lnTo>
                      <a:pt x="9000" y="17280"/>
                    </a:lnTo>
                    <a:lnTo>
                      <a:pt x="9900" y="19440"/>
                    </a:lnTo>
                    <a:lnTo>
                      <a:pt x="11700" y="19440"/>
                    </a:lnTo>
                    <a:lnTo>
                      <a:pt x="12600" y="19440"/>
                    </a:lnTo>
                    <a:lnTo>
                      <a:pt x="12600" y="21600"/>
                    </a:lnTo>
                    <a:lnTo>
                      <a:pt x="13500" y="21600"/>
                    </a:lnTo>
                    <a:lnTo>
                      <a:pt x="14400" y="21600"/>
                    </a:lnTo>
                    <a:lnTo>
                      <a:pt x="15300" y="21600"/>
                    </a:lnTo>
                    <a:lnTo>
                      <a:pt x="16200" y="21600"/>
                    </a:lnTo>
                    <a:lnTo>
                      <a:pt x="16200" y="21600"/>
                    </a:lnTo>
                    <a:lnTo>
                      <a:pt x="17100" y="21600"/>
                    </a:lnTo>
                    <a:lnTo>
                      <a:pt x="18000" y="21600"/>
                    </a:lnTo>
                    <a:lnTo>
                      <a:pt x="18900" y="21600"/>
                    </a:lnTo>
                    <a:lnTo>
                      <a:pt x="18900" y="21600"/>
                    </a:lnTo>
                    <a:lnTo>
                      <a:pt x="19800" y="19440"/>
                    </a:lnTo>
                    <a:lnTo>
                      <a:pt x="20700" y="19440"/>
                    </a:lnTo>
                    <a:lnTo>
                      <a:pt x="20700" y="17280"/>
                    </a:lnTo>
                    <a:lnTo>
                      <a:pt x="21600" y="17280"/>
                    </a:lnTo>
                    <a:lnTo>
                      <a:pt x="21600" y="15120"/>
                    </a:lnTo>
                    <a:lnTo>
                      <a:pt x="21600" y="15120"/>
                    </a:lnTo>
                    <a:lnTo>
                      <a:pt x="18000" y="86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799" name="Shape 5799"/>
              <p:cNvSpPr/>
              <p:nvPr/>
            </p:nvSpPr>
            <p:spPr>
              <a:xfrm>
                <a:off x="896937" y="203200"/>
                <a:ext cx="2063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878"/>
                    </a:moveTo>
                    <a:lnTo>
                      <a:pt x="0" y="1878"/>
                    </a:lnTo>
                    <a:lnTo>
                      <a:pt x="3323" y="5635"/>
                    </a:lnTo>
                    <a:lnTo>
                      <a:pt x="4985" y="8452"/>
                    </a:lnTo>
                    <a:lnTo>
                      <a:pt x="6646" y="9391"/>
                    </a:lnTo>
                    <a:lnTo>
                      <a:pt x="8308" y="11270"/>
                    </a:lnTo>
                    <a:lnTo>
                      <a:pt x="9969" y="12209"/>
                    </a:lnTo>
                    <a:lnTo>
                      <a:pt x="9969" y="13148"/>
                    </a:lnTo>
                    <a:lnTo>
                      <a:pt x="11631" y="14087"/>
                    </a:lnTo>
                    <a:lnTo>
                      <a:pt x="11631" y="14087"/>
                    </a:lnTo>
                    <a:lnTo>
                      <a:pt x="11631" y="15026"/>
                    </a:lnTo>
                    <a:lnTo>
                      <a:pt x="11631" y="15965"/>
                    </a:lnTo>
                    <a:lnTo>
                      <a:pt x="11631" y="15965"/>
                    </a:lnTo>
                    <a:lnTo>
                      <a:pt x="11631" y="16904"/>
                    </a:lnTo>
                    <a:lnTo>
                      <a:pt x="13292" y="16904"/>
                    </a:lnTo>
                    <a:lnTo>
                      <a:pt x="13292" y="16904"/>
                    </a:lnTo>
                    <a:lnTo>
                      <a:pt x="13292" y="17843"/>
                    </a:lnTo>
                    <a:lnTo>
                      <a:pt x="13292" y="17843"/>
                    </a:lnTo>
                    <a:lnTo>
                      <a:pt x="13292" y="17843"/>
                    </a:lnTo>
                    <a:lnTo>
                      <a:pt x="13292" y="18783"/>
                    </a:lnTo>
                    <a:lnTo>
                      <a:pt x="13292" y="18783"/>
                    </a:lnTo>
                    <a:lnTo>
                      <a:pt x="11631" y="18783"/>
                    </a:lnTo>
                    <a:lnTo>
                      <a:pt x="11631" y="18783"/>
                    </a:lnTo>
                    <a:lnTo>
                      <a:pt x="11631" y="18783"/>
                    </a:lnTo>
                    <a:lnTo>
                      <a:pt x="18277" y="21600"/>
                    </a:lnTo>
                    <a:lnTo>
                      <a:pt x="19938" y="21600"/>
                    </a:lnTo>
                    <a:lnTo>
                      <a:pt x="19938" y="20661"/>
                    </a:lnTo>
                    <a:lnTo>
                      <a:pt x="21600" y="19722"/>
                    </a:lnTo>
                    <a:lnTo>
                      <a:pt x="21600" y="19722"/>
                    </a:lnTo>
                    <a:lnTo>
                      <a:pt x="21600" y="18783"/>
                    </a:lnTo>
                    <a:lnTo>
                      <a:pt x="21600" y="17843"/>
                    </a:lnTo>
                    <a:lnTo>
                      <a:pt x="21600" y="16904"/>
                    </a:lnTo>
                    <a:lnTo>
                      <a:pt x="21600" y="16904"/>
                    </a:lnTo>
                    <a:lnTo>
                      <a:pt x="21600" y="15965"/>
                    </a:lnTo>
                    <a:lnTo>
                      <a:pt x="21600" y="15026"/>
                    </a:lnTo>
                    <a:lnTo>
                      <a:pt x="21600" y="15026"/>
                    </a:lnTo>
                    <a:lnTo>
                      <a:pt x="19938" y="14087"/>
                    </a:lnTo>
                    <a:lnTo>
                      <a:pt x="19938" y="13148"/>
                    </a:lnTo>
                    <a:lnTo>
                      <a:pt x="19938" y="13148"/>
                    </a:lnTo>
                    <a:lnTo>
                      <a:pt x="18277" y="12209"/>
                    </a:lnTo>
                    <a:lnTo>
                      <a:pt x="18277" y="11270"/>
                    </a:lnTo>
                    <a:lnTo>
                      <a:pt x="16615" y="10330"/>
                    </a:lnTo>
                    <a:lnTo>
                      <a:pt x="16615" y="8452"/>
                    </a:lnTo>
                    <a:lnTo>
                      <a:pt x="14954" y="6574"/>
                    </a:lnTo>
                    <a:lnTo>
                      <a:pt x="13292" y="5635"/>
                    </a:lnTo>
                    <a:lnTo>
                      <a:pt x="9969" y="2817"/>
                    </a:lnTo>
                    <a:lnTo>
                      <a:pt x="8308" y="0"/>
                    </a:lnTo>
                    <a:lnTo>
                      <a:pt x="8308" y="0"/>
                    </a:lnTo>
                    <a:lnTo>
                      <a:pt x="0" y="187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00" name="Shape 5800"/>
              <p:cNvSpPr/>
              <p:nvPr/>
            </p:nvSpPr>
            <p:spPr>
              <a:xfrm>
                <a:off x="884237" y="169862"/>
                <a:ext cx="2063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62" y="0"/>
                    </a:moveTo>
                    <a:lnTo>
                      <a:pt x="1662" y="0"/>
                    </a:lnTo>
                    <a:lnTo>
                      <a:pt x="1662" y="0"/>
                    </a:lnTo>
                    <a:lnTo>
                      <a:pt x="0" y="939"/>
                    </a:lnTo>
                    <a:lnTo>
                      <a:pt x="0" y="1878"/>
                    </a:lnTo>
                    <a:lnTo>
                      <a:pt x="0" y="2817"/>
                    </a:lnTo>
                    <a:lnTo>
                      <a:pt x="0" y="2817"/>
                    </a:lnTo>
                    <a:lnTo>
                      <a:pt x="0" y="3757"/>
                    </a:lnTo>
                    <a:lnTo>
                      <a:pt x="0" y="4696"/>
                    </a:lnTo>
                    <a:lnTo>
                      <a:pt x="0" y="4696"/>
                    </a:lnTo>
                    <a:lnTo>
                      <a:pt x="0" y="5635"/>
                    </a:lnTo>
                    <a:lnTo>
                      <a:pt x="0" y="6574"/>
                    </a:lnTo>
                    <a:lnTo>
                      <a:pt x="0" y="6574"/>
                    </a:lnTo>
                    <a:lnTo>
                      <a:pt x="0" y="7513"/>
                    </a:lnTo>
                    <a:lnTo>
                      <a:pt x="1662" y="8452"/>
                    </a:lnTo>
                    <a:lnTo>
                      <a:pt x="1662" y="9391"/>
                    </a:lnTo>
                    <a:lnTo>
                      <a:pt x="1662" y="9391"/>
                    </a:lnTo>
                    <a:lnTo>
                      <a:pt x="1662" y="10330"/>
                    </a:lnTo>
                    <a:lnTo>
                      <a:pt x="3323" y="12209"/>
                    </a:lnTo>
                    <a:lnTo>
                      <a:pt x="4985" y="13148"/>
                    </a:lnTo>
                    <a:lnTo>
                      <a:pt x="6646" y="15026"/>
                    </a:lnTo>
                    <a:lnTo>
                      <a:pt x="8308" y="15965"/>
                    </a:lnTo>
                    <a:lnTo>
                      <a:pt x="9969" y="18783"/>
                    </a:lnTo>
                    <a:lnTo>
                      <a:pt x="13292" y="21600"/>
                    </a:lnTo>
                    <a:lnTo>
                      <a:pt x="21600" y="19722"/>
                    </a:lnTo>
                    <a:lnTo>
                      <a:pt x="18277" y="16904"/>
                    </a:lnTo>
                    <a:lnTo>
                      <a:pt x="14954" y="14087"/>
                    </a:lnTo>
                    <a:lnTo>
                      <a:pt x="14954" y="12209"/>
                    </a:lnTo>
                    <a:lnTo>
                      <a:pt x="13292" y="11270"/>
                    </a:lnTo>
                    <a:lnTo>
                      <a:pt x="11631" y="9391"/>
                    </a:lnTo>
                    <a:lnTo>
                      <a:pt x="9969" y="8452"/>
                    </a:lnTo>
                    <a:lnTo>
                      <a:pt x="9969" y="7513"/>
                    </a:lnTo>
                    <a:lnTo>
                      <a:pt x="9969" y="7513"/>
                    </a:lnTo>
                    <a:lnTo>
                      <a:pt x="9969" y="6574"/>
                    </a:lnTo>
                    <a:lnTo>
                      <a:pt x="9969" y="6574"/>
                    </a:lnTo>
                    <a:lnTo>
                      <a:pt x="8308" y="5635"/>
                    </a:lnTo>
                    <a:lnTo>
                      <a:pt x="8308" y="5635"/>
                    </a:lnTo>
                    <a:lnTo>
                      <a:pt x="8308" y="4696"/>
                    </a:lnTo>
                    <a:lnTo>
                      <a:pt x="8308" y="4696"/>
                    </a:lnTo>
                    <a:lnTo>
                      <a:pt x="8308" y="3757"/>
                    </a:lnTo>
                    <a:lnTo>
                      <a:pt x="8308" y="3757"/>
                    </a:lnTo>
                    <a:lnTo>
                      <a:pt x="8308" y="3757"/>
                    </a:lnTo>
                    <a:lnTo>
                      <a:pt x="8308" y="3757"/>
                    </a:lnTo>
                    <a:lnTo>
                      <a:pt x="8308" y="2817"/>
                    </a:lnTo>
                    <a:lnTo>
                      <a:pt x="8308" y="2817"/>
                    </a:lnTo>
                    <a:lnTo>
                      <a:pt x="8308" y="2817"/>
                    </a:lnTo>
                    <a:lnTo>
                      <a:pt x="8308" y="2817"/>
                    </a:lnTo>
                    <a:lnTo>
                      <a:pt x="8308" y="2817"/>
                    </a:lnTo>
                    <a:lnTo>
                      <a:pt x="166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01" name="Shape 5801"/>
              <p:cNvSpPr/>
              <p:nvPr/>
            </p:nvSpPr>
            <p:spPr>
              <a:xfrm>
                <a:off x="885825" y="165100"/>
                <a:ext cx="38100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8640"/>
                    </a:moveTo>
                    <a:lnTo>
                      <a:pt x="21600" y="8640"/>
                    </a:lnTo>
                    <a:lnTo>
                      <a:pt x="20700" y="8640"/>
                    </a:lnTo>
                    <a:lnTo>
                      <a:pt x="19800" y="8640"/>
                    </a:lnTo>
                    <a:lnTo>
                      <a:pt x="18000" y="6480"/>
                    </a:lnTo>
                    <a:lnTo>
                      <a:pt x="16200" y="6480"/>
                    </a:lnTo>
                    <a:lnTo>
                      <a:pt x="15300" y="4320"/>
                    </a:lnTo>
                    <a:lnTo>
                      <a:pt x="13500" y="4320"/>
                    </a:lnTo>
                    <a:lnTo>
                      <a:pt x="12600" y="2160"/>
                    </a:lnTo>
                    <a:lnTo>
                      <a:pt x="10800" y="2160"/>
                    </a:lnTo>
                    <a:lnTo>
                      <a:pt x="9900" y="2160"/>
                    </a:lnTo>
                    <a:lnTo>
                      <a:pt x="9000" y="2160"/>
                    </a:lnTo>
                    <a:lnTo>
                      <a:pt x="8100" y="0"/>
                    </a:lnTo>
                    <a:lnTo>
                      <a:pt x="8100" y="0"/>
                    </a:lnTo>
                    <a:lnTo>
                      <a:pt x="7200" y="0"/>
                    </a:lnTo>
                    <a:lnTo>
                      <a:pt x="6300" y="0"/>
                    </a:lnTo>
                    <a:lnTo>
                      <a:pt x="5400" y="0"/>
                    </a:lnTo>
                    <a:lnTo>
                      <a:pt x="5400" y="0"/>
                    </a:lnTo>
                    <a:lnTo>
                      <a:pt x="4500" y="0"/>
                    </a:lnTo>
                    <a:lnTo>
                      <a:pt x="3600" y="0"/>
                    </a:lnTo>
                    <a:lnTo>
                      <a:pt x="2700" y="2160"/>
                    </a:lnTo>
                    <a:lnTo>
                      <a:pt x="2700" y="2160"/>
                    </a:lnTo>
                    <a:lnTo>
                      <a:pt x="1800" y="2160"/>
                    </a:lnTo>
                    <a:lnTo>
                      <a:pt x="900" y="2160"/>
                    </a:lnTo>
                    <a:lnTo>
                      <a:pt x="900" y="4320"/>
                    </a:lnTo>
                    <a:lnTo>
                      <a:pt x="0" y="6480"/>
                    </a:lnTo>
                    <a:lnTo>
                      <a:pt x="3600" y="12960"/>
                    </a:lnTo>
                    <a:lnTo>
                      <a:pt x="3600" y="12960"/>
                    </a:lnTo>
                    <a:lnTo>
                      <a:pt x="4500" y="12960"/>
                    </a:lnTo>
                    <a:lnTo>
                      <a:pt x="4500" y="12960"/>
                    </a:lnTo>
                    <a:lnTo>
                      <a:pt x="4500" y="12960"/>
                    </a:lnTo>
                    <a:lnTo>
                      <a:pt x="4500" y="12960"/>
                    </a:lnTo>
                    <a:lnTo>
                      <a:pt x="4500" y="12960"/>
                    </a:lnTo>
                    <a:lnTo>
                      <a:pt x="5400" y="12960"/>
                    </a:lnTo>
                    <a:lnTo>
                      <a:pt x="5400" y="12960"/>
                    </a:lnTo>
                    <a:lnTo>
                      <a:pt x="5400" y="12960"/>
                    </a:lnTo>
                    <a:lnTo>
                      <a:pt x="6300" y="12960"/>
                    </a:lnTo>
                    <a:lnTo>
                      <a:pt x="7200" y="12960"/>
                    </a:lnTo>
                    <a:lnTo>
                      <a:pt x="7200" y="12960"/>
                    </a:lnTo>
                    <a:lnTo>
                      <a:pt x="8100" y="12960"/>
                    </a:lnTo>
                    <a:lnTo>
                      <a:pt x="8100" y="12960"/>
                    </a:lnTo>
                    <a:lnTo>
                      <a:pt x="9000" y="12960"/>
                    </a:lnTo>
                    <a:lnTo>
                      <a:pt x="9900" y="12960"/>
                    </a:lnTo>
                    <a:lnTo>
                      <a:pt x="10800" y="12960"/>
                    </a:lnTo>
                    <a:lnTo>
                      <a:pt x="12600" y="15120"/>
                    </a:lnTo>
                    <a:lnTo>
                      <a:pt x="13500" y="15120"/>
                    </a:lnTo>
                    <a:lnTo>
                      <a:pt x="15300" y="17280"/>
                    </a:lnTo>
                    <a:lnTo>
                      <a:pt x="16200" y="17280"/>
                    </a:lnTo>
                    <a:lnTo>
                      <a:pt x="18000" y="19440"/>
                    </a:lnTo>
                    <a:lnTo>
                      <a:pt x="19800" y="19440"/>
                    </a:lnTo>
                    <a:lnTo>
                      <a:pt x="20700" y="21600"/>
                    </a:lnTo>
                    <a:lnTo>
                      <a:pt x="20700" y="21600"/>
                    </a:lnTo>
                    <a:lnTo>
                      <a:pt x="21600" y="86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02" name="Shape 5802"/>
              <p:cNvSpPr/>
              <p:nvPr/>
            </p:nvSpPr>
            <p:spPr>
              <a:xfrm>
                <a:off x="922337" y="171450"/>
                <a:ext cx="39688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280" y="8640"/>
                    </a:moveTo>
                    <a:lnTo>
                      <a:pt x="17280" y="8640"/>
                    </a:lnTo>
                    <a:lnTo>
                      <a:pt x="17280" y="8640"/>
                    </a:lnTo>
                    <a:lnTo>
                      <a:pt x="17280" y="8640"/>
                    </a:lnTo>
                    <a:lnTo>
                      <a:pt x="17280" y="8640"/>
                    </a:lnTo>
                    <a:lnTo>
                      <a:pt x="17280" y="8640"/>
                    </a:lnTo>
                    <a:lnTo>
                      <a:pt x="17280" y="8640"/>
                    </a:lnTo>
                    <a:lnTo>
                      <a:pt x="17280" y="8640"/>
                    </a:lnTo>
                    <a:lnTo>
                      <a:pt x="16416" y="10800"/>
                    </a:lnTo>
                    <a:lnTo>
                      <a:pt x="16416" y="10800"/>
                    </a:lnTo>
                    <a:lnTo>
                      <a:pt x="15552" y="10800"/>
                    </a:lnTo>
                    <a:lnTo>
                      <a:pt x="15552" y="10800"/>
                    </a:lnTo>
                    <a:lnTo>
                      <a:pt x="14688" y="8640"/>
                    </a:lnTo>
                    <a:lnTo>
                      <a:pt x="14688" y="8640"/>
                    </a:lnTo>
                    <a:lnTo>
                      <a:pt x="13824" y="8640"/>
                    </a:lnTo>
                    <a:lnTo>
                      <a:pt x="12960" y="8640"/>
                    </a:lnTo>
                    <a:lnTo>
                      <a:pt x="12960" y="8640"/>
                    </a:lnTo>
                    <a:lnTo>
                      <a:pt x="12096" y="8640"/>
                    </a:lnTo>
                    <a:lnTo>
                      <a:pt x="11232" y="6480"/>
                    </a:lnTo>
                    <a:lnTo>
                      <a:pt x="9504" y="6480"/>
                    </a:lnTo>
                    <a:lnTo>
                      <a:pt x="8640" y="6480"/>
                    </a:lnTo>
                    <a:lnTo>
                      <a:pt x="6912" y="4320"/>
                    </a:lnTo>
                    <a:lnTo>
                      <a:pt x="5184" y="4320"/>
                    </a:lnTo>
                    <a:lnTo>
                      <a:pt x="4320" y="2160"/>
                    </a:lnTo>
                    <a:lnTo>
                      <a:pt x="2592" y="2160"/>
                    </a:lnTo>
                    <a:lnTo>
                      <a:pt x="864" y="0"/>
                    </a:lnTo>
                    <a:lnTo>
                      <a:pt x="0" y="12960"/>
                    </a:lnTo>
                    <a:lnTo>
                      <a:pt x="1728" y="12960"/>
                    </a:lnTo>
                    <a:lnTo>
                      <a:pt x="2592" y="12960"/>
                    </a:lnTo>
                    <a:lnTo>
                      <a:pt x="4320" y="15120"/>
                    </a:lnTo>
                    <a:lnTo>
                      <a:pt x="5184" y="15120"/>
                    </a:lnTo>
                    <a:lnTo>
                      <a:pt x="6912" y="17280"/>
                    </a:lnTo>
                    <a:lnTo>
                      <a:pt x="8640" y="17280"/>
                    </a:lnTo>
                    <a:lnTo>
                      <a:pt x="9504" y="19440"/>
                    </a:lnTo>
                    <a:lnTo>
                      <a:pt x="11232" y="19440"/>
                    </a:lnTo>
                    <a:lnTo>
                      <a:pt x="12096" y="19440"/>
                    </a:lnTo>
                    <a:lnTo>
                      <a:pt x="12960" y="19440"/>
                    </a:lnTo>
                    <a:lnTo>
                      <a:pt x="12960" y="19440"/>
                    </a:lnTo>
                    <a:lnTo>
                      <a:pt x="13824" y="21600"/>
                    </a:lnTo>
                    <a:lnTo>
                      <a:pt x="14688" y="21600"/>
                    </a:lnTo>
                    <a:lnTo>
                      <a:pt x="15552" y="21600"/>
                    </a:lnTo>
                    <a:lnTo>
                      <a:pt x="15552" y="21600"/>
                    </a:lnTo>
                    <a:lnTo>
                      <a:pt x="16416" y="21600"/>
                    </a:lnTo>
                    <a:lnTo>
                      <a:pt x="17280" y="21600"/>
                    </a:lnTo>
                    <a:lnTo>
                      <a:pt x="18144" y="21600"/>
                    </a:lnTo>
                    <a:lnTo>
                      <a:pt x="18144" y="19440"/>
                    </a:lnTo>
                    <a:lnTo>
                      <a:pt x="19008" y="19440"/>
                    </a:lnTo>
                    <a:lnTo>
                      <a:pt x="19872" y="19440"/>
                    </a:lnTo>
                    <a:lnTo>
                      <a:pt x="19872" y="17280"/>
                    </a:lnTo>
                    <a:lnTo>
                      <a:pt x="20736" y="17280"/>
                    </a:lnTo>
                    <a:lnTo>
                      <a:pt x="21600" y="15120"/>
                    </a:lnTo>
                    <a:lnTo>
                      <a:pt x="21600" y="15120"/>
                    </a:lnTo>
                    <a:lnTo>
                      <a:pt x="17280" y="86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03" name="Shape 5803"/>
              <p:cNvSpPr/>
              <p:nvPr/>
            </p:nvSpPr>
            <p:spPr>
              <a:xfrm>
                <a:off x="942975" y="146050"/>
                <a:ext cx="2063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878"/>
                    </a:moveTo>
                    <a:lnTo>
                      <a:pt x="0" y="1878"/>
                    </a:lnTo>
                    <a:lnTo>
                      <a:pt x="1662" y="3757"/>
                    </a:lnTo>
                    <a:lnTo>
                      <a:pt x="1662" y="4696"/>
                    </a:lnTo>
                    <a:lnTo>
                      <a:pt x="3323" y="6574"/>
                    </a:lnTo>
                    <a:lnTo>
                      <a:pt x="4985" y="7513"/>
                    </a:lnTo>
                    <a:lnTo>
                      <a:pt x="6646" y="9391"/>
                    </a:lnTo>
                    <a:lnTo>
                      <a:pt x="8308" y="10330"/>
                    </a:lnTo>
                    <a:lnTo>
                      <a:pt x="8308" y="11270"/>
                    </a:lnTo>
                    <a:lnTo>
                      <a:pt x="9969" y="13148"/>
                    </a:lnTo>
                    <a:lnTo>
                      <a:pt x="9969" y="14087"/>
                    </a:lnTo>
                    <a:lnTo>
                      <a:pt x="11631" y="14087"/>
                    </a:lnTo>
                    <a:lnTo>
                      <a:pt x="11631" y="15026"/>
                    </a:lnTo>
                    <a:lnTo>
                      <a:pt x="11631" y="15026"/>
                    </a:lnTo>
                    <a:lnTo>
                      <a:pt x="11631" y="15965"/>
                    </a:lnTo>
                    <a:lnTo>
                      <a:pt x="11631" y="15965"/>
                    </a:lnTo>
                    <a:lnTo>
                      <a:pt x="11631" y="16904"/>
                    </a:lnTo>
                    <a:lnTo>
                      <a:pt x="13292" y="16904"/>
                    </a:lnTo>
                    <a:lnTo>
                      <a:pt x="13292" y="17843"/>
                    </a:lnTo>
                    <a:lnTo>
                      <a:pt x="13292" y="17843"/>
                    </a:lnTo>
                    <a:lnTo>
                      <a:pt x="13292" y="17843"/>
                    </a:lnTo>
                    <a:lnTo>
                      <a:pt x="13292" y="17843"/>
                    </a:lnTo>
                    <a:lnTo>
                      <a:pt x="13292" y="18783"/>
                    </a:lnTo>
                    <a:lnTo>
                      <a:pt x="13292" y="18783"/>
                    </a:lnTo>
                    <a:lnTo>
                      <a:pt x="11631" y="18783"/>
                    </a:lnTo>
                    <a:lnTo>
                      <a:pt x="11631" y="18783"/>
                    </a:lnTo>
                    <a:lnTo>
                      <a:pt x="19938" y="21600"/>
                    </a:lnTo>
                    <a:lnTo>
                      <a:pt x="19938" y="21600"/>
                    </a:lnTo>
                    <a:lnTo>
                      <a:pt x="21600" y="20661"/>
                    </a:lnTo>
                    <a:lnTo>
                      <a:pt x="21600" y="19722"/>
                    </a:lnTo>
                    <a:lnTo>
                      <a:pt x="21600" y="18783"/>
                    </a:lnTo>
                    <a:lnTo>
                      <a:pt x="21600" y="18783"/>
                    </a:lnTo>
                    <a:lnTo>
                      <a:pt x="21600" y="17843"/>
                    </a:lnTo>
                    <a:lnTo>
                      <a:pt x="21600" y="16904"/>
                    </a:lnTo>
                    <a:lnTo>
                      <a:pt x="21600" y="16904"/>
                    </a:lnTo>
                    <a:lnTo>
                      <a:pt x="21600" y="15965"/>
                    </a:lnTo>
                    <a:lnTo>
                      <a:pt x="21600" y="15026"/>
                    </a:lnTo>
                    <a:lnTo>
                      <a:pt x="19938" y="14087"/>
                    </a:lnTo>
                    <a:lnTo>
                      <a:pt x="19938" y="14087"/>
                    </a:lnTo>
                    <a:lnTo>
                      <a:pt x="19938" y="13148"/>
                    </a:lnTo>
                    <a:lnTo>
                      <a:pt x="18277" y="12209"/>
                    </a:lnTo>
                    <a:lnTo>
                      <a:pt x="18277" y="11270"/>
                    </a:lnTo>
                    <a:lnTo>
                      <a:pt x="18277" y="11270"/>
                    </a:lnTo>
                    <a:lnTo>
                      <a:pt x="16615" y="9391"/>
                    </a:lnTo>
                    <a:lnTo>
                      <a:pt x="14954" y="7513"/>
                    </a:lnTo>
                    <a:lnTo>
                      <a:pt x="13292" y="6574"/>
                    </a:lnTo>
                    <a:lnTo>
                      <a:pt x="13292" y="4696"/>
                    </a:lnTo>
                    <a:lnTo>
                      <a:pt x="11631" y="3757"/>
                    </a:lnTo>
                    <a:lnTo>
                      <a:pt x="9969" y="1878"/>
                    </a:lnTo>
                    <a:lnTo>
                      <a:pt x="8308" y="939"/>
                    </a:lnTo>
                    <a:lnTo>
                      <a:pt x="8308" y="0"/>
                    </a:lnTo>
                    <a:lnTo>
                      <a:pt x="8308" y="0"/>
                    </a:lnTo>
                    <a:lnTo>
                      <a:pt x="0" y="187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04" name="Shape 5804"/>
              <p:cNvSpPr/>
              <p:nvPr/>
            </p:nvSpPr>
            <p:spPr>
              <a:xfrm>
                <a:off x="950912" y="146050"/>
                <a:ext cx="1588" cy="1588"/>
              </a:xfrm>
              <a:prstGeom prst="rect">
                <a:avLst/>
              </a:prstGeom>
              <a:solidFill>
                <a:srgbClr val="00000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05" name="Shape 5805"/>
              <p:cNvSpPr/>
              <p:nvPr/>
            </p:nvSpPr>
            <p:spPr>
              <a:xfrm>
                <a:off x="928687" y="114300"/>
                <a:ext cx="22226" cy="3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43" y="0"/>
                    </a:moveTo>
                    <a:lnTo>
                      <a:pt x="1543" y="0"/>
                    </a:lnTo>
                    <a:lnTo>
                      <a:pt x="0" y="982"/>
                    </a:lnTo>
                    <a:lnTo>
                      <a:pt x="0" y="1964"/>
                    </a:lnTo>
                    <a:lnTo>
                      <a:pt x="0" y="1964"/>
                    </a:lnTo>
                    <a:lnTo>
                      <a:pt x="0" y="2945"/>
                    </a:lnTo>
                    <a:lnTo>
                      <a:pt x="0" y="3927"/>
                    </a:lnTo>
                    <a:lnTo>
                      <a:pt x="0" y="4909"/>
                    </a:lnTo>
                    <a:lnTo>
                      <a:pt x="0" y="4909"/>
                    </a:lnTo>
                    <a:lnTo>
                      <a:pt x="0" y="5891"/>
                    </a:lnTo>
                    <a:lnTo>
                      <a:pt x="0" y="6873"/>
                    </a:lnTo>
                    <a:lnTo>
                      <a:pt x="0" y="6873"/>
                    </a:lnTo>
                    <a:lnTo>
                      <a:pt x="1543" y="7855"/>
                    </a:lnTo>
                    <a:lnTo>
                      <a:pt x="1543" y="8836"/>
                    </a:lnTo>
                    <a:lnTo>
                      <a:pt x="3086" y="9818"/>
                    </a:lnTo>
                    <a:lnTo>
                      <a:pt x="3086" y="11782"/>
                    </a:lnTo>
                    <a:lnTo>
                      <a:pt x="4629" y="12764"/>
                    </a:lnTo>
                    <a:lnTo>
                      <a:pt x="6171" y="13745"/>
                    </a:lnTo>
                    <a:lnTo>
                      <a:pt x="7714" y="15709"/>
                    </a:lnTo>
                    <a:lnTo>
                      <a:pt x="9257" y="16691"/>
                    </a:lnTo>
                    <a:lnTo>
                      <a:pt x="10800" y="17673"/>
                    </a:lnTo>
                    <a:lnTo>
                      <a:pt x="12343" y="19636"/>
                    </a:lnTo>
                    <a:lnTo>
                      <a:pt x="12343" y="20618"/>
                    </a:lnTo>
                    <a:lnTo>
                      <a:pt x="13886" y="21600"/>
                    </a:lnTo>
                    <a:lnTo>
                      <a:pt x="21600" y="19636"/>
                    </a:lnTo>
                    <a:lnTo>
                      <a:pt x="20057" y="17673"/>
                    </a:lnTo>
                    <a:lnTo>
                      <a:pt x="18514" y="16691"/>
                    </a:lnTo>
                    <a:lnTo>
                      <a:pt x="16971" y="15709"/>
                    </a:lnTo>
                    <a:lnTo>
                      <a:pt x="15429" y="13745"/>
                    </a:lnTo>
                    <a:lnTo>
                      <a:pt x="13886" y="12764"/>
                    </a:lnTo>
                    <a:lnTo>
                      <a:pt x="12343" y="11782"/>
                    </a:lnTo>
                    <a:lnTo>
                      <a:pt x="12343" y="9818"/>
                    </a:lnTo>
                    <a:lnTo>
                      <a:pt x="10800" y="8836"/>
                    </a:lnTo>
                    <a:lnTo>
                      <a:pt x="9257" y="7855"/>
                    </a:lnTo>
                    <a:lnTo>
                      <a:pt x="9257" y="6873"/>
                    </a:lnTo>
                    <a:lnTo>
                      <a:pt x="9257" y="5891"/>
                    </a:lnTo>
                    <a:lnTo>
                      <a:pt x="7714" y="5891"/>
                    </a:lnTo>
                    <a:lnTo>
                      <a:pt x="7714" y="4909"/>
                    </a:lnTo>
                    <a:lnTo>
                      <a:pt x="7714" y="4909"/>
                    </a:lnTo>
                    <a:lnTo>
                      <a:pt x="7714" y="3927"/>
                    </a:lnTo>
                    <a:lnTo>
                      <a:pt x="7714" y="3927"/>
                    </a:lnTo>
                    <a:lnTo>
                      <a:pt x="7714" y="3927"/>
                    </a:lnTo>
                    <a:lnTo>
                      <a:pt x="7714" y="3927"/>
                    </a:lnTo>
                    <a:lnTo>
                      <a:pt x="7714" y="3927"/>
                    </a:lnTo>
                    <a:lnTo>
                      <a:pt x="7714" y="3927"/>
                    </a:lnTo>
                    <a:lnTo>
                      <a:pt x="7714" y="3927"/>
                    </a:lnTo>
                    <a:lnTo>
                      <a:pt x="7714" y="3927"/>
                    </a:lnTo>
                    <a:lnTo>
                      <a:pt x="7714" y="3927"/>
                    </a:lnTo>
                    <a:lnTo>
                      <a:pt x="15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06" name="Shape 5806"/>
              <p:cNvSpPr/>
              <p:nvPr/>
            </p:nvSpPr>
            <p:spPr>
              <a:xfrm>
                <a:off x="930275" y="111125"/>
                <a:ext cx="38100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9600"/>
                    </a:moveTo>
                    <a:lnTo>
                      <a:pt x="21600" y="9600"/>
                    </a:lnTo>
                    <a:lnTo>
                      <a:pt x="18900" y="7200"/>
                    </a:lnTo>
                    <a:lnTo>
                      <a:pt x="16200" y="4800"/>
                    </a:lnTo>
                    <a:lnTo>
                      <a:pt x="15300" y="4800"/>
                    </a:lnTo>
                    <a:lnTo>
                      <a:pt x="13500" y="2400"/>
                    </a:lnTo>
                    <a:lnTo>
                      <a:pt x="11700" y="2400"/>
                    </a:lnTo>
                    <a:lnTo>
                      <a:pt x="10800" y="0"/>
                    </a:lnTo>
                    <a:lnTo>
                      <a:pt x="9900" y="0"/>
                    </a:lnTo>
                    <a:lnTo>
                      <a:pt x="9000" y="0"/>
                    </a:lnTo>
                    <a:lnTo>
                      <a:pt x="8100" y="0"/>
                    </a:lnTo>
                    <a:lnTo>
                      <a:pt x="8100" y="0"/>
                    </a:lnTo>
                    <a:lnTo>
                      <a:pt x="7200" y="0"/>
                    </a:lnTo>
                    <a:lnTo>
                      <a:pt x="6300" y="0"/>
                    </a:lnTo>
                    <a:lnTo>
                      <a:pt x="5400" y="0"/>
                    </a:lnTo>
                    <a:lnTo>
                      <a:pt x="5400" y="0"/>
                    </a:lnTo>
                    <a:lnTo>
                      <a:pt x="4500" y="0"/>
                    </a:lnTo>
                    <a:lnTo>
                      <a:pt x="36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1800" y="2400"/>
                    </a:lnTo>
                    <a:lnTo>
                      <a:pt x="900" y="2400"/>
                    </a:lnTo>
                    <a:lnTo>
                      <a:pt x="900" y="4800"/>
                    </a:lnTo>
                    <a:lnTo>
                      <a:pt x="0" y="4800"/>
                    </a:lnTo>
                    <a:lnTo>
                      <a:pt x="3600" y="14400"/>
                    </a:lnTo>
                    <a:lnTo>
                      <a:pt x="3600" y="12000"/>
                    </a:lnTo>
                    <a:lnTo>
                      <a:pt x="3600" y="12000"/>
                    </a:lnTo>
                    <a:lnTo>
                      <a:pt x="3600" y="12000"/>
                    </a:lnTo>
                    <a:lnTo>
                      <a:pt x="3600" y="12000"/>
                    </a:lnTo>
                    <a:lnTo>
                      <a:pt x="4500" y="12000"/>
                    </a:lnTo>
                    <a:lnTo>
                      <a:pt x="4500" y="12000"/>
                    </a:lnTo>
                    <a:lnTo>
                      <a:pt x="4500" y="12000"/>
                    </a:lnTo>
                    <a:lnTo>
                      <a:pt x="5400" y="12000"/>
                    </a:lnTo>
                    <a:lnTo>
                      <a:pt x="5400" y="12000"/>
                    </a:lnTo>
                    <a:lnTo>
                      <a:pt x="6300" y="12000"/>
                    </a:lnTo>
                    <a:lnTo>
                      <a:pt x="6300" y="12000"/>
                    </a:lnTo>
                    <a:lnTo>
                      <a:pt x="7200" y="12000"/>
                    </a:lnTo>
                    <a:lnTo>
                      <a:pt x="8100" y="12000"/>
                    </a:lnTo>
                    <a:lnTo>
                      <a:pt x="8100" y="12000"/>
                    </a:lnTo>
                    <a:lnTo>
                      <a:pt x="9000" y="12000"/>
                    </a:lnTo>
                    <a:lnTo>
                      <a:pt x="9000" y="14400"/>
                    </a:lnTo>
                    <a:lnTo>
                      <a:pt x="10800" y="14400"/>
                    </a:lnTo>
                    <a:lnTo>
                      <a:pt x="11700" y="14400"/>
                    </a:lnTo>
                    <a:lnTo>
                      <a:pt x="13500" y="16800"/>
                    </a:lnTo>
                    <a:lnTo>
                      <a:pt x="15300" y="16800"/>
                    </a:lnTo>
                    <a:lnTo>
                      <a:pt x="18000" y="19200"/>
                    </a:lnTo>
                    <a:lnTo>
                      <a:pt x="20700" y="21600"/>
                    </a:lnTo>
                    <a:lnTo>
                      <a:pt x="20700" y="21600"/>
                    </a:lnTo>
                    <a:lnTo>
                      <a:pt x="21600" y="9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07" name="Shape 5807"/>
              <p:cNvSpPr/>
              <p:nvPr/>
            </p:nvSpPr>
            <p:spPr>
              <a:xfrm>
                <a:off x="966787" y="117475"/>
                <a:ext cx="38101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000" y="8640"/>
                    </a:moveTo>
                    <a:lnTo>
                      <a:pt x="18000" y="8640"/>
                    </a:lnTo>
                    <a:lnTo>
                      <a:pt x="18000" y="8640"/>
                    </a:lnTo>
                    <a:lnTo>
                      <a:pt x="18000" y="8640"/>
                    </a:lnTo>
                    <a:lnTo>
                      <a:pt x="18000" y="8640"/>
                    </a:lnTo>
                    <a:lnTo>
                      <a:pt x="18000" y="8640"/>
                    </a:lnTo>
                    <a:lnTo>
                      <a:pt x="17100" y="8640"/>
                    </a:lnTo>
                    <a:lnTo>
                      <a:pt x="17100" y="8640"/>
                    </a:lnTo>
                    <a:lnTo>
                      <a:pt x="17100" y="8640"/>
                    </a:lnTo>
                    <a:lnTo>
                      <a:pt x="16200" y="8640"/>
                    </a:lnTo>
                    <a:lnTo>
                      <a:pt x="16200" y="8640"/>
                    </a:lnTo>
                    <a:lnTo>
                      <a:pt x="16200" y="8640"/>
                    </a:lnTo>
                    <a:lnTo>
                      <a:pt x="15300" y="8640"/>
                    </a:lnTo>
                    <a:lnTo>
                      <a:pt x="14400" y="8640"/>
                    </a:lnTo>
                    <a:lnTo>
                      <a:pt x="14400" y="8640"/>
                    </a:lnTo>
                    <a:lnTo>
                      <a:pt x="13500" y="8640"/>
                    </a:lnTo>
                    <a:lnTo>
                      <a:pt x="12600" y="8640"/>
                    </a:lnTo>
                    <a:lnTo>
                      <a:pt x="12600" y="8640"/>
                    </a:lnTo>
                    <a:lnTo>
                      <a:pt x="10800" y="6480"/>
                    </a:lnTo>
                    <a:lnTo>
                      <a:pt x="9900" y="6480"/>
                    </a:lnTo>
                    <a:lnTo>
                      <a:pt x="8100" y="4320"/>
                    </a:lnTo>
                    <a:lnTo>
                      <a:pt x="7200" y="4320"/>
                    </a:lnTo>
                    <a:lnTo>
                      <a:pt x="3600" y="2160"/>
                    </a:lnTo>
                    <a:lnTo>
                      <a:pt x="900" y="0"/>
                    </a:lnTo>
                    <a:lnTo>
                      <a:pt x="0" y="10800"/>
                    </a:lnTo>
                    <a:lnTo>
                      <a:pt x="2700" y="12960"/>
                    </a:lnTo>
                    <a:lnTo>
                      <a:pt x="5400" y="15120"/>
                    </a:lnTo>
                    <a:lnTo>
                      <a:pt x="7200" y="17280"/>
                    </a:lnTo>
                    <a:lnTo>
                      <a:pt x="8100" y="17280"/>
                    </a:lnTo>
                    <a:lnTo>
                      <a:pt x="9900" y="17280"/>
                    </a:lnTo>
                    <a:lnTo>
                      <a:pt x="11700" y="19440"/>
                    </a:lnTo>
                    <a:lnTo>
                      <a:pt x="11700" y="19440"/>
                    </a:lnTo>
                    <a:lnTo>
                      <a:pt x="12600" y="19440"/>
                    </a:lnTo>
                    <a:lnTo>
                      <a:pt x="13500" y="19440"/>
                    </a:lnTo>
                    <a:lnTo>
                      <a:pt x="14400" y="19440"/>
                    </a:lnTo>
                    <a:lnTo>
                      <a:pt x="14400" y="21600"/>
                    </a:lnTo>
                    <a:lnTo>
                      <a:pt x="15300" y="21600"/>
                    </a:lnTo>
                    <a:lnTo>
                      <a:pt x="16200" y="21600"/>
                    </a:lnTo>
                    <a:lnTo>
                      <a:pt x="17100" y="21600"/>
                    </a:lnTo>
                    <a:lnTo>
                      <a:pt x="17100" y="21600"/>
                    </a:lnTo>
                    <a:lnTo>
                      <a:pt x="18000" y="19440"/>
                    </a:lnTo>
                    <a:lnTo>
                      <a:pt x="18900" y="19440"/>
                    </a:lnTo>
                    <a:lnTo>
                      <a:pt x="19800" y="19440"/>
                    </a:lnTo>
                    <a:lnTo>
                      <a:pt x="19800" y="19440"/>
                    </a:lnTo>
                    <a:lnTo>
                      <a:pt x="20700" y="17280"/>
                    </a:lnTo>
                    <a:lnTo>
                      <a:pt x="21600" y="17280"/>
                    </a:lnTo>
                    <a:lnTo>
                      <a:pt x="21600" y="15120"/>
                    </a:lnTo>
                    <a:lnTo>
                      <a:pt x="21600" y="15120"/>
                    </a:lnTo>
                    <a:lnTo>
                      <a:pt x="18000" y="864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08" name="Shape 5808"/>
              <p:cNvSpPr/>
              <p:nvPr/>
            </p:nvSpPr>
            <p:spPr>
              <a:xfrm>
                <a:off x="987425" y="90487"/>
                <a:ext cx="20638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700"/>
                    </a:moveTo>
                    <a:lnTo>
                      <a:pt x="0" y="2700"/>
                    </a:lnTo>
                    <a:lnTo>
                      <a:pt x="1662" y="5400"/>
                    </a:lnTo>
                    <a:lnTo>
                      <a:pt x="4985" y="8100"/>
                    </a:lnTo>
                    <a:lnTo>
                      <a:pt x="6646" y="9900"/>
                    </a:lnTo>
                    <a:lnTo>
                      <a:pt x="8308" y="10800"/>
                    </a:lnTo>
                    <a:lnTo>
                      <a:pt x="9969" y="11700"/>
                    </a:lnTo>
                    <a:lnTo>
                      <a:pt x="9969" y="13500"/>
                    </a:lnTo>
                    <a:lnTo>
                      <a:pt x="9969" y="13500"/>
                    </a:lnTo>
                    <a:lnTo>
                      <a:pt x="11631" y="14400"/>
                    </a:lnTo>
                    <a:lnTo>
                      <a:pt x="11631" y="15300"/>
                    </a:lnTo>
                    <a:lnTo>
                      <a:pt x="11631" y="15300"/>
                    </a:lnTo>
                    <a:lnTo>
                      <a:pt x="11631" y="16200"/>
                    </a:lnTo>
                    <a:lnTo>
                      <a:pt x="11631" y="16200"/>
                    </a:lnTo>
                    <a:lnTo>
                      <a:pt x="11631" y="17100"/>
                    </a:lnTo>
                    <a:lnTo>
                      <a:pt x="11631" y="17100"/>
                    </a:lnTo>
                    <a:lnTo>
                      <a:pt x="11631" y="17100"/>
                    </a:lnTo>
                    <a:lnTo>
                      <a:pt x="11631" y="18000"/>
                    </a:lnTo>
                    <a:lnTo>
                      <a:pt x="11631" y="18000"/>
                    </a:lnTo>
                    <a:lnTo>
                      <a:pt x="11631" y="18000"/>
                    </a:lnTo>
                    <a:lnTo>
                      <a:pt x="11631" y="18000"/>
                    </a:lnTo>
                    <a:lnTo>
                      <a:pt x="11631" y="18900"/>
                    </a:lnTo>
                    <a:lnTo>
                      <a:pt x="11631" y="18900"/>
                    </a:lnTo>
                    <a:lnTo>
                      <a:pt x="11631" y="18900"/>
                    </a:lnTo>
                    <a:lnTo>
                      <a:pt x="18277" y="21600"/>
                    </a:lnTo>
                    <a:lnTo>
                      <a:pt x="19938" y="20700"/>
                    </a:lnTo>
                    <a:lnTo>
                      <a:pt x="19938" y="20700"/>
                    </a:lnTo>
                    <a:lnTo>
                      <a:pt x="19938" y="19800"/>
                    </a:lnTo>
                    <a:lnTo>
                      <a:pt x="21600" y="18900"/>
                    </a:lnTo>
                    <a:lnTo>
                      <a:pt x="21600" y="18900"/>
                    </a:lnTo>
                    <a:lnTo>
                      <a:pt x="21600" y="18000"/>
                    </a:lnTo>
                    <a:lnTo>
                      <a:pt x="21600" y="17100"/>
                    </a:lnTo>
                    <a:lnTo>
                      <a:pt x="21600" y="16200"/>
                    </a:lnTo>
                    <a:lnTo>
                      <a:pt x="21600" y="16200"/>
                    </a:lnTo>
                    <a:lnTo>
                      <a:pt x="19938" y="15300"/>
                    </a:lnTo>
                    <a:lnTo>
                      <a:pt x="19938" y="14400"/>
                    </a:lnTo>
                    <a:lnTo>
                      <a:pt x="19938" y="14400"/>
                    </a:lnTo>
                    <a:lnTo>
                      <a:pt x="19938" y="13500"/>
                    </a:lnTo>
                    <a:lnTo>
                      <a:pt x="19938" y="12600"/>
                    </a:lnTo>
                    <a:lnTo>
                      <a:pt x="18277" y="11700"/>
                    </a:lnTo>
                    <a:lnTo>
                      <a:pt x="18277" y="11700"/>
                    </a:lnTo>
                    <a:lnTo>
                      <a:pt x="16615" y="9900"/>
                    </a:lnTo>
                    <a:lnTo>
                      <a:pt x="16615" y="9000"/>
                    </a:lnTo>
                    <a:lnTo>
                      <a:pt x="14954" y="7200"/>
                    </a:lnTo>
                    <a:lnTo>
                      <a:pt x="13292" y="6300"/>
                    </a:lnTo>
                    <a:lnTo>
                      <a:pt x="9969" y="3600"/>
                    </a:lnTo>
                    <a:lnTo>
                      <a:pt x="6646" y="0"/>
                    </a:lnTo>
                    <a:lnTo>
                      <a:pt x="6646" y="0"/>
                    </a:lnTo>
                    <a:lnTo>
                      <a:pt x="0" y="27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09" name="Shape 5809"/>
              <p:cNvSpPr/>
              <p:nvPr/>
            </p:nvSpPr>
            <p:spPr>
              <a:xfrm>
                <a:off x="973137" y="57150"/>
                <a:ext cx="20638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323" y="0"/>
                    </a:moveTo>
                    <a:lnTo>
                      <a:pt x="3323" y="0"/>
                    </a:lnTo>
                    <a:lnTo>
                      <a:pt x="1662" y="900"/>
                    </a:lnTo>
                    <a:lnTo>
                      <a:pt x="1662" y="1800"/>
                    </a:lnTo>
                    <a:lnTo>
                      <a:pt x="1662" y="1800"/>
                    </a:lnTo>
                    <a:lnTo>
                      <a:pt x="1662" y="2700"/>
                    </a:lnTo>
                    <a:lnTo>
                      <a:pt x="0" y="3600"/>
                    </a:lnTo>
                    <a:lnTo>
                      <a:pt x="0" y="4500"/>
                    </a:lnTo>
                    <a:lnTo>
                      <a:pt x="0" y="4500"/>
                    </a:lnTo>
                    <a:lnTo>
                      <a:pt x="0" y="5400"/>
                    </a:lnTo>
                    <a:lnTo>
                      <a:pt x="0" y="6300"/>
                    </a:lnTo>
                    <a:lnTo>
                      <a:pt x="1662" y="6300"/>
                    </a:lnTo>
                    <a:lnTo>
                      <a:pt x="1662" y="7200"/>
                    </a:lnTo>
                    <a:lnTo>
                      <a:pt x="1662" y="8100"/>
                    </a:lnTo>
                    <a:lnTo>
                      <a:pt x="1662" y="9000"/>
                    </a:lnTo>
                    <a:lnTo>
                      <a:pt x="1662" y="9000"/>
                    </a:lnTo>
                    <a:lnTo>
                      <a:pt x="3323" y="9900"/>
                    </a:lnTo>
                    <a:lnTo>
                      <a:pt x="3323" y="10800"/>
                    </a:lnTo>
                    <a:lnTo>
                      <a:pt x="4985" y="11700"/>
                    </a:lnTo>
                    <a:lnTo>
                      <a:pt x="4985" y="13500"/>
                    </a:lnTo>
                    <a:lnTo>
                      <a:pt x="6646" y="14400"/>
                    </a:lnTo>
                    <a:lnTo>
                      <a:pt x="8308" y="16200"/>
                    </a:lnTo>
                    <a:lnTo>
                      <a:pt x="11631" y="18900"/>
                    </a:lnTo>
                    <a:lnTo>
                      <a:pt x="14954" y="21600"/>
                    </a:lnTo>
                    <a:lnTo>
                      <a:pt x="21600" y="18900"/>
                    </a:lnTo>
                    <a:lnTo>
                      <a:pt x="19938" y="16200"/>
                    </a:lnTo>
                    <a:lnTo>
                      <a:pt x="16615" y="13500"/>
                    </a:lnTo>
                    <a:lnTo>
                      <a:pt x="14954" y="12600"/>
                    </a:lnTo>
                    <a:lnTo>
                      <a:pt x="13292" y="10800"/>
                    </a:lnTo>
                    <a:lnTo>
                      <a:pt x="11631" y="9900"/>
                    </a:lnTo>
                    <a:lnTo>
                      <a:pt x="11631" y="9000"/>
                    </a:lnTo>
                    <a:lnTo>
                      <a:pt x="11631" y="8100"/>
                    </a:lnTo>
                    <a:lnTo>
                      <a:pt x="9969" y="7200"/>
                    </a:lnTo>
                    <a:lnTo>
                      <a:pt x="9969" y="7200"/>
                    </a:lnTo>
                    <a:lnTo>
                      <a:pt x="9969" y="6300"/>
                    </a:lnTo>
                    <a:lnTo>
                      <a:pt x="9969" y="6300"/>
                    </a:lnTo>
                    <a:lnTo>
                      <a:pt x="9969" y="5400"/>
                    </a:lnTo>
                    <a:lnTo>
                      <a:pt x="9969" y="5400"/>
                    </a:lnTo>
                    <a:lnTo>
                      <a:pt x="9969" y="4500"/>
                    </a:lnTo>
                    <a:lnTo>
                      <a:pt x="9969" y="4500"/>
                    </a:lnTo>
                    <a:lnTo>
                      <a:pt x="9969" y="4500"/>
                    </a:lnTo>
                    <a:lnTo>
                      <a:pt x="9969" y="3600"/>
                    </a:lnTo>
                    <a:lnTo>
                      <a:pt x="9969" y="3600"/>
                    </a:lnTo>
                    <a:lnTo>
                      <a:pt x="9969" y="3600"/>
                    </a:lnTo>
                    <a:lnTo>
                      <a:pt x="9969" y="3600"/>
                    </a:lnTo>
                    <a:lnTo>
                      <a:pt x="9969" y="3600"/>
                    </a:lnTo>
                    <a:lnTo>
                      <a:pt x="9969" y="3600"/>
                    </a:lnTo>
                    <a:lnTo>
                      <a:pt x="9969" y="3600"/>
                    </a:lnTo>
                    <a:lnTo>
                      <a:pt x="332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10" name="Shape 5810"/>
              <p:cNvSpPr/>
              <p:nvPr/>
            </p:nvSpPr>
            <p:spPr>
              <a:xfrm>
                <a:off x="976312" y="53975"/>
                <a:ext cx="38101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9600"/>
                    </a:moveTo>
                    <a:lnTo>
                      <a:pt x="21600" y="9600"/>
                    </a:lnTo>
                    <a:lnTo>
                      <a:pt x="18900" y="7200"/>
                    </a:lnTo>
                    <a:lnTo>
                      <a:pt x="16200" y="4800"/>
                    </a:lnTo>
                    <a:lnTo>
                      <a:pt x="15300" y="4800"/>
                    </a:lnTo>
                    <a:lnTo>
                      <a:pt x="13500" y="2400"/>
                    </a:lnTo>
                    <a:lnTo>
                      <a:pt x="11700" y="2400"/>
                    </a:lnTo>
                    <a:lnTo>
                      <a:pt x="10800" y="0"/>
                    </a:lnTo>
                    <a:lnTo>
                      <a:pt x="9900" y="0"/>
                    </a:lnTo>
                    <a:lnTo>
                      <a:pt x="9000" y="0"/>
                    </a:lnTo>
                    <a:lnTo>
                      <a:pt x="8100" y="0"/>
                    </a:lnTo>
                    <a:lnTo>
                      <a:pt x="7200" y="0"/>
                    </a:lnTo>
                    <a:lnTo>
                      <a:pt x="7200" y="0"/>
                    </a:lnTo>
                    <a:lnTo>
                      <a:pt x="6300" y="0"/>
                    </a:lnTo>
                    <a:lnTo>
                      <a:pt x="54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3600" y="0"/>
                    </a:lnTo>
                    <a:lnTo>
                      <a:pt x="2700" y="0"/>
                    </a:lnTo>
                    <a:lnTo>
                      <a:pt x="1800" y="0"/>
                    </a:lnTo>
                    <a:lnTo>
                      <a:pt x="1800" y="2400"/>
                    </a:lnTo>
                    <a:lnTo>
                      <a:pt x="900" y="2400"/>
                    </a:lnTo>
                    <a:lnTo>
                      <a:pt x="0" y="4800"/>
                    </a:lnTo>
                    <a:lnTo>
                      <a:pt x="0" y="4800"/>
                    </a:lnTo>
                    <a:lnTo>
                      <a:pt x="3600" y="14400"/>
                    </a:lnTo>
                    <a:lnTo>
                      <a:pt x="3600" y="14400"/>
                    </a:lnTo>
                    <a:lnTo>
                      <a:pt x="3600" y="14400"/>
                    </a:lnTo>
                    <a:lnTo>
                      <a:pt x="3600" y="14400"/>
                    </a:lnTo>
                    <a:lnTo>
                      <a:pt x="3600" y="12000"/>
                    </a:lnTo>
                    <a:lnTo>
                      <a:pt x="4500" y="12000"/>
                    </a:lnTo>
                    <a:lnTo>
                      <a:pt x="4500" y="12000"/>
                    </a:lnTo>
                    <a:lnTo>
                      <a:pt x="4500" y="12000"/>
                    </a:lnTo>
                    <a:lnTo>
                      <a:pt x="5400" y="12000"/>
                    </a:lnTo>
                    <a:lnTo>
                      <a:pt x="5400" y="12000"/>
                    </a:lnTo>
                    <a:lnTo>
                      <a:pt x="6300" y="12000"/>
                    </a:lnTo>
                    <a:lnTo>
                      <a:pt x="6300" y="12000"/>
                    </a:lnTo>
                    <a:lnTo>
                      <a:pt x="7200" y="12000"/>
                    </a:lnTo>
                    <a:lnTo>
                      <a:pt x="7200" y="12000"/>
                    </a:lnTo>
                    <a:lnTo>
                      <a:pt x="8100" y="12000"/>
                    </a:lnTo>
                    <a:lnTo>
                      <a:pt x="9000" y="14400"/>
                    </a:lnTo>
                    <a:lnTo>
                      <a:pt x="9000" y="14400"/>
                    </a:lnTo>
                    <a:lnTo>
                      <a:pt x="10800" y="14400"/>
                    </a:lnTo>
                    <a:lnTo>
                      <a:pt x="11700" y="14400"/>
                    </a:lnTo>
                    <a:lnTo>
                      <a:pt x="13500" y="16800"/>
                    </a:lnTo>
                    <a:lnTo>
                      <a:pt x="15300" y="16800"/>
                    </a:lnTo>
                    <a:lnTo>
                      <a:pt x="18000" y="19200"/>
                    </a:lnTo>
                    <a:lnTo>
                      <a:pt x="20700" y="21600"/>
                    </a:lnTo>
                    <a:lnTo>
                      <a:pt x="20700" y="21600"/>
                    </a:lnTo>
                    <a:lnTo>
                      <a:pt x="21600" y="9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11" name="Shape 5811"/>
              <p:cNvSpPr/>
              <p:nvPr/>
            </p:nvSpPr>
            <p:spPr>
              <a:xfrm>
                <a:off x="1012825" y="60325"/>
                <a:ext cx="38100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000" y="9600"/>
                    </a:moveTo>
                    <a:lnTo>
                      <a:pt x="18000" y="9600"/>
                    </a:lnTo>
                    <a:lnTo>
                      <a:pt x="18000" y="9600"/>
                    </a:lnTo>
                    <a:lnTo>
                      <a:pt x="18000" y="9600"/>
                    </a:lnTo>
                    <a:lnTo>
                      <a:pt x="18000" y="9600"/>
                    </a:lnTo>
                    <a:lnTo>
                      <a:pt x="18000" y="9600"/>
                    </a:lnTo>
                    <a:lnTo>
                      <a:pt x="17100" y="9600"/>
                    </a:lnTo>
                    <a:lnTo>
                      <a:pt x="17100" y="9600"/>
                    </a:lnTo>
                    <a:lnTo>
                      <a:pt x="17100" y="9600"/>
                    </a:lnTo>
                    <a:lnTo>
                      <a:pt x="16200" y="9600"/>
                    </a:lnTo>
                    <a:lnTo>
                      <a:pt x="16200" y="9600"/>
                    </a:lnTo>
                    <a:lnTo>
                      <a:pt x="15300" y="9600"/>
                    </a:lnTo>
                    <a:lnTo>
                      <a:pt x="15300" y="9600"/>
                    </a:lnTo>
                    <a:lnTo>
                      <a:pt x="14400" y="9600"/>
                    </a:lnTo>
                    <a:lnTo>
                      <a:pt x="14400" y="9600"/>
                    </a:lnTo>
                    <a:lnTo>
                      <a:pt x="13500" y="9600"/>
                    </a:lnTo>
                    <a:lnTo>
                      <a:pt x="12600" y="9600"/>
                    </a:lnTo>
                    <a:lnTo>
                      <a:pt x="12600" y="7200"/>
                    </a:lnTo>
                    <a:lnTo>
                      <a:pt x="10800" y="7200"/>
                    </a:lnTo>
                    <a:lnTo>
                      <a:pt x="9900" y="7200"/>
                    </a:lnTo>
                    <a:lnTo>
                      <a:pt x="8100" y="4800"/>
                    </a:lnTo>
                    <a:lnTo>
                      <a:pt x="7200" y="4800"/>
                    </a:lnTo>
                    <a:lnTo>
                      <a:pt x="3600" y="2400"/>
                    </a:lnTo>
                    <a:lnTo>
                      <a:pt x="900" y="0"/>
                    </a:lnTo>
                    <a:lnTo>
                      <a:pt x="0" y="12000"/>
                    </a:lnTo>
                    <a:lnTo>
                      <a:pt x="2700" y="14400"/>
                    </a:lnTo>
                    <a:lnTo>
                      <a:pt x="5400" y="16800"/>
                    </a:lnTo>
                    <a:lnTo>
                      <a:pt x="7200" y="19200"/>
                    </a:lnTo>
                    <a:lnTo>
                      <a:pt x="8100" y="19200"/>
                    </a:lnTo>
                    <a:lnTo>
                      <a:pt x="9900" y="19200"/>
                    </a:lnTo>
                    <a:lnTo>
                      <a:pt x="11700" y="21600"/>
                    </a:lnTo>
                    <a:lnTo>
                      <a:pt x="11700" y="21600"/>
                    </a:lnTo>
                    <a:lnTo>
                      <a:pt x="12600" y="21600"/>
                    </a:lnTo>
                    <a:lnTo>
                      <a:pt x="13500" y="21600"/>
                    </a:lnTo>
                    <a:lnTo>
                      <a:pt x="14400" y="21600"/>
                    </a:lnTo>
                    <a:lnTo>
                      <a:pt x="14400" y="21600"/>
                    </a:lnTo>
                    <a:lnTo>
                      <a:pt x="15300" y="21600"/>
                    </a:lnTo>
                    <a:lnTo>
                      <a:pt x="16200" y="21600"/>
                    </a:lnTo>
                    <a:lnTo>
                      <a:pt x="17100" y="21600"/>
                    </a:lnTo>
                    <a:lnTo>
                      <a:pt x="17100" y="21600"/>
                    </a:lnTo>
                    <a:lnTo>
                      <a:pt x="18000" y="21600"/>
                    </a:lnTo>
                    <a:lnTo>
                      <a:pt x="18900" y="21600"/>
                    </a:lnTo>
                    <a:lnTo>
                      <a:pt x="19800" y="21600"/>
                    </a:lnTo>
                    <a:lnTo>
                      <a:pt x="19800" y="21600"/>
                    </a:lnTo>
                    <a:lnTo>
                      <a:pt x="20700" y="19200"/>
                    </a:lnTo>
                    <a:lnTo>
                      <a:pt x="21600" y="19200"/>
                    </a:lnTo>
                    <a:lnTo>
                      <a:pt x="21600" y="16800"/>
                    </a:lnTo>
                    <a:lnTo>
                      <a:pt x="21600" y="16800"/>
                    </a:lnTo>
                    <a:lnTo>
                      <a:pt x="18000" y="9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12" name="Shape 5812"/>
              <p:cNvSpPr/>
              <p:nvPr/>
            </p:nvSpPr>
            <p:spPr>
              <a:xfrm>
                <a:off x="1033462" y="33337"/>
                <a:ext cx="20638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700"/>
                    </a:moveTo>
                    <a:lnTo>
                      <a:pt x="0" y="2700"/>
                    </a:lnTo>
                    <a:lnTo>
                      <a:pt x="1662" y="5400"/>
                    </a:lnTo>
                    <a:lnTo>
                      <a:pt x="4985" y="8100"/>
                    </a:lnTo>
                    <a:lnTo>
                      <a:pt x="6646" y="9000"/>
                    </a:lnTo>
                    <a:lnTo>
                      <a:pt x="6646" y="9900"/>
                    </a:lnTo>
                    <a:lnTo>
                      <a:pt x="8308" y="11700"/>
                    </a:lnTo>
                    <a:lnTo>
                      <a:pt x="9969" y="12600"/>
                    </a:lnTo>
                    <a:lnTo>
                      <a:pt x="9969" y="13500"/>
                    </a:lnTo>
                    <a:lnTo>
                      <a:pt x="9969" y="14400"/>
                    </a:lnTo>
                    <a:lnTo>
                      <a:pt x="11631" y="14400"/>
                    </a:lnTo>
                    <a:lnTo>
                      <a:pt x="11631" y="15300"/>
                    </a:lnTo>
                    <a:lnTo>
                      <a:pt x="11631" y="15300"/>
                    </a:lnTo>
                    <a:lnTo>
                      <a:pt x="11631" y="16200"/>
                    </a:lnTo>
                    <a:lnTo>
                      <a:pt x="11631" y="16200"/>
                    </a:lnTo>
                    <a:lnTo>
                      <a:pt x="11631" y="17100"/>
                    </a:lnTo>
                    <a:lnTo>
                      <a:pt x="11631" y="17100"/>
                    </a:lnTo>
                    <a:lnTo>
                      <a:pt x="11631" y="18000"/>
                    </a:lnTo>
                    <a:lnTo>
                      <a:pt x="11631" y="18000"/>
                    </a:lnTo>
                    <a:lnTo>
                      <a:pt x="11631" y="18000"/>
                    </a:lnTo>
                    <a:lnTo>
                      <a:pt x="11631" y="18000"/>
                    </a:lnTo>
                    <a:lnTo>
                      <a:pt x="11631" y="18000"/>
                    </a:lnTo>
                    <a:lnTo>
                      <a:pt x="11631" y="18000"/>
                    </a:lnTo>
                    <a:lnTo>
                      <a:pt x="11631" y="18900"/>
                    </a:lnTo>
                    <a:lnTo>
                      <a:pt x="18277" y="21600"/>
                    </a:lnTo>
                    <a:lnTo>
                      <a:pt x="19938" y="20700"/>
                    </a:lnTo>
                    <a:lnTo>
                      <a:pt x="19938" y="20700"/>
                    </a:lnTo>
                    <a:lnTo>
                      <a:pt x="19938" y="19800"/>
                    </a:lnTo>
                    <a:lnTo>
                      <a:pt x="21600" y="18900"/>
                    </a:lnTo>
                    <a:lnTo>
                      <a:pt x="21600" y="18000"/>
                    </a:lnTo>
                    <a:lnTo>
                      <a:pt x="21600" y="18000"/>
                    </a:lnTo>
                    <a:lnTo>
                      <a:pt x="21600" y="17100"/>
                    </a:lnTo>
                    <a:lnTo>
                      <a:pt x="21600" y="16200"/>
                    </a:lnTo>
                    <a:lnTo>
                      <a:pt x="19938" y="15300"/>
                    </a:lnTo>
                    <a:lnTo>
                      <a:pt x="19938" y="15300"/>
                    </a:lnTo>
                    <a:lnTo>
                      <a:pt x="19938" y="14400"/>
                    </a:lnTo>
                    <a:lnTo>
                      <a:pt x="19938" y="13500"/>
                    </a:lnTo>
                    <a:lnTo>
                      <a:pt x="19938" y="12600"/>
                    </a:lnTo>
                    <a:lnTo>
                      <a:pt x="18277" y="12600"/>
                    </a:lnTo>
                    <a:lnTo>
                      <a:pt x="18277" y="11700"/>
                    </a:lnTo>
                    <a:lnTo>
                      <a:pt x="18277" y="10800"/>
                    </a:lnTo>
                    <a:lnTo>
                      <a:pt x="16615" y="9900"/>
                    </a:lnTo>
                    <a:lnTo>
                      <a:pt x="14954" y="8100"/>
                    </a:lnTo>
                    <a:lnTo>
                      <a:pt x="13292" y="7200"/>
                    </a:lnTo>
                    <a:lnTo>
                      <a:pt x="13292" y="5400"/>
                    </a:lnTo>
                    <a:lnTo>
                      <a:pt x="9969" y="2700"/>
                    </a:lnTo>
                    <a:lnTo>
                      <a:pt x="6646" y="0"/>
                    </a:lnTo>
                    <a:lnTo>
                      <a:pt x="6646" y="0"/>
                    </a:lnTo>
                    <a:lnTo>
                      <a:pt x="0" y="27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13" name="Shape 5813"/>
              <p:cNvSpPr/>
              <p:nvPr/>
            </p:nvSpPr>
            <p:spPr>
              <a:xfrm>
                <a:off x="1019175" y="0"/>
                <a:ext cx="20638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323" y="0"/>
                    </a:moveTo>
                    <a:lnTo>
                      <a:pt x="3323" y="0"/>
                    </a:lnTo>
                    <a:lnTo>
                      <a:pt x="1662" y="900"/>
                    </a:lnTo>
                    <a:lnTo>
                      <a:pt x="1662" y="1800"/>
                    </a:lnTo>
                    <a:lnTo>
                      <a:pt x="1662" y="1800"/>
                    </a:lnTo>
                    <a:lnTo>
                      <a:pt x="1662" y="2700"/>
                    </a:lnTo>
                    <a:lnTo>
                      <a:pt x="0" y="3600"/>
                    </a:lnTo>
                    <a:lnTo>
                      <a:pt x="0" y="4500"/>
                    </a:lnTo>
                    <a:lnTo>
                      <a:pt x="0" y="4500"/>
                    </a:lnTo>
                    <a:lnTo>
                      <a:pt x="1662" y="5400"/>
                    </a:lnTo>
                    <a:lnTo>
                      <a:pt x="1662" y="6300"/>
                    </a:lnTo>
                    <a:lnTo>
                      <a:pt x="1662" y="7200"/>
                    </a:lnTo>
                    <a:lnTo>
                      <a:pt x="1662" y="7200"/>
                    </a:lnTo>
                    <a:lnTo>
                      <a:pt x="1662" y="8100"/>
                    </a:lnTo>
                    <a:lnTo>
                      <a:pt x="1662" y="9000"/>
                    </a:lnTo>
                    <a:lnTo>
                      <a:pt x="3323" y="9900"/>
                    </a:lnTo>
                    <a:lnTo>
                      <a:pt x="3323" y="9900"/>
                    </a:lnTo>
                    <a:lnTo>
                      <a:pt x="4985" y="10800"/>
                    </a:lnTo>
                    <a:lnTo>
                      <a:pt x="4985" y="12600"/>
                    </a:lnTo>
                    <a:lnTo>
                      <a:pt x="6646" y="13500"/>
                    </a:lnTo>
                    <a:lnTo>
                      <a:pt x="8308" y="15300"/>
                    </a:lnTo>
                    <a:lnTo>
                      <a:pt x="9969" y="16200"/>
                    </a:lnTo>
                    <a:lnTo>
                      <a:pt x="11631" y="18900"/>
                    </a:lnTo>
                    <a:lnTo>
                      <a:pt x="14954" y="21600"/>
                    </a:lnTo>
                    <a:lnTo>
                      <a:pt x="21600" y="18900"/>
                    </a:lnTo>
                    <a:lnTo>
                      <a:pt x="19938" y="16200"/>
                    </a:lnTo>
                    <a:lnTo>
                      <a:pt x="16615" y="14400"/>
                    </a:lnTo>
                    <a:lnTo>
                      <a:pt x="14954" y="12600"/>
                    </a:lnTo>
                    <a:lnTo>
                      <a:pt x="14954" y="11700"/>
                    </a:lnTo>
                    <a:lnTo>
                      <a:pt x="13292" y="9900"/>
                    </a:lnTo>
                    <a:lnTo>
                      <a:pt x="11631" y="9000"/>
                    </a:lnTo>
                    <a:lnTo>
                      <a:pt x="11631" y="8100"/>
                    </a:lnTo>
                    <a:lnTo>
                      <a:pt x="11631" y="8100"/>
                    </a:lnTo>
                    <a:lnTo>
                      <a:pt x="11631" y="7200"/>
                    </a:lnTo>
                    <a:lnTo>
                      <a:pt x="9969" y="7200"/>
                    </a:lnTo>
                    <a:lnTo>
                      <a:pt x="9969" y="6300"/>
                    </a:lnTo>
                    <a:lnTo>
                      <a:pt x="9969" y="5400"/>
                    </a:lnTo>
                    <a:lnTo>
                      <a:pt x="9969" y="5400"/>
                    </a:lnTo>
                    <a:lnTo>
                      <a:pt x="9969" y="4500"/>
                    </a:lnTo>
                    <a:lnTo>
                      <a:pt x="9969" y="4500"/>
                    </a:lnTo>
                    <a:lnTo>
                      <a:pt x="9969" y="4500"/>
                    </a:lnTo>
                    <a:lnTo>
                      <a:pt x="9969" y="3600"/>
                    </a:lnTo>
                    <a:lnTo>
                      <a:pt x="9969" y="3600"/>
                    </a:lnTo>
                    <a:lnTo>
                      <a:pt x="9969" y="3600"/>
                    </a:lnTo>
                    <a:lnTo>
                      <a:pt x="9969" y="3600"/>
                    </a:lnTo>
                    <a:lnTo>
                      <a:pt x="9969" y="3600"/>
                    </a:lnTo>
                    <a:lnTo>
                      <a:pt x="9969" y="3600"/>
                    </a:lnTo>
                    <a:lnTo>
                      <a:pt x="9969" y="3600"/>
                    </a:lnTo>
                    <a:lnTo>
                      <a:pt x="332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</p:grpSp>
        <p:grpSp>
          <p:nvGrpSpPr>
            <p:cNvPr id="6005" name="Group 6005"/>
            <p:cNvGrpSpPr/>
            <p:nvPr/>
          </p:nvGrpSpPr>
          <p:grpSpPr>
            <a:xfrm>
              <a:off x="1408112" y="801687"/>
              <a:ext cx="1454151" cy="1169988"/>
              <a:chOff x="0" y="0"/>
              <a:chExt cx="1454150" cy="1169987"/>
            </a:xfrm>
          </p:grpSpPr>
          <p:sp>
            <p:nvSpPr>
              <p:cNvPr id="5815" name="Shape 5815"/>
              <p:cNvSpPr/>
              <p:nvPr/>
            </p:nvSpPr>
            <p:spPr>
              <a:xfrm>
                <a:off x="1252537" y="392112"/>
                <a:ext cx="39688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9600"/>
                    </a:moveTo>
                    <a:lnTo>
                      <a:pt x="21600" y="9600"/>
                    </a:lnTo>
                    <a:lnTo>
                      <a:pt x="19008" y="7200"/>
                    </a:lnTo>
                    <a:lnTo>
                      <a:pt x="16416" y="4800"/>
                    </a:lnTo>
                    <a:lnTo>
                      <a:pt x="14688" y="2400"/>
                    </a:lnTo>
                    <a:lnTo>
                      <a:pt x="12960" y="2400"/>
                    </a:lnTo>
                    <a:lnTo>
                      <a:pt x="12096" y="2400"/>
                    </a:lnTo>
                    <a:lnTo>
                      <a:pt x="10368" y="0"/>
                    </a:lnTo>
                    <a:lnTo>
                      <a:pt x="9504" y="0"/>
                    </a:lnTo>
                    <a:lnTo>
                      <a:pt x="8640" y="0"/>
                    </a:lnTo>
                    <a:lnTo>
                      <a:pt x="7776" y="0"/>
                    </a:lnTo>
                    <a:lnTo>
                      <a:pt x="7776" y="0"/>
                    </a:lnTo>
                    <a:lnTo>
                      <a:pt x="6912" y="0"/>
                    </a:lnTo>
                    <a:lnTo>
                      <a:pt x="6048" y="0"/>
                    </a:lnTo>
                    <a:lnTo>
                      <a:pt x="5184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3456" y="0"/>
                    </a:lnTo>
                    <a:lnTo>
                      <a:pt x="2592" y="0"/>
                    </a:lnTo>
                    <a:lnTo>
                      <a:pt x="1728" y="0"/>
                    </a:lnTo>
                    <a:lnTo>
                      <a:pt x="1728" y="2400"/>
                    </a:lnTo>
                    <a:lnTo>
                      <a:pt x="864" y="2400"/>
                    </a:lnTo>
                    <a:lnTo>
                      <a:pt x="864" y="4800"/>
                    </a:lnTo>
                    <a:lnTo>
                      <a:pt x="0" y="4800"/>
                    </a:lnTo>
                    <a:lnTo>
                      <a:pt x="3456" y="14400"/>
                    </a:lnTo>
                    <a:lnTo>
                      <a:pt x="3456" y="14400"/>
                    </a:lnTo>
                    <a:lnTo>
                      <a:pt x="3456" y="12000"/>
                    </a:lnTo>
                    <a:lnTo>
                      <a:pt x="3456" y="12000"/>
                    </a:lnTo>
                    <a:lnTo>
                      <a:pt x="4320" y="12000"/>
                    </a:lnTo>
                    <a:lnTo>
                      <a:pt x="4320" y="12000"/>
                    </a:lnTo>
                    <a:lnTo>
                      <a:pt x="4320" y="12000"/>
                    </a:lnTo>
                    <a:lnTo>
                      <a:pt x="4320" y="12000"/>
                    </a:lnTo>
                    <a:lnTo>
                      <a:pt x="5184" y="12000"/>
                    </a:lnTo>
                    <a:lnTo>
                      <a:pt x="5184" y="12000"/>
                    </a:lnTo>
                    <a:lnTo>
                      <a:pt x="6048" y="12000"/>
                    </a:lnTo>
                    <a:lnTo>
                      <a:pt x="6912" y="12000"/>
                    </a:lnTo>
                    <a:lnTo>
                      <a:pt x="6912" y="12000"/>
                    </a:lnTo>
                    <a:lnTo>
                      <a:pt x="7776" y="12000"/>
                    </a:lnTo>
                    <a:lnTo>
                      <a:pt x="8640" y="12000"/>
                    </a:lnTo>
                    <a:lnTo>
                      <a:pt x="8640" y="12000"/>
                    </a:lnTo>
                    <a:lnTo>
                      <a:pt x="9504" y="12000"/>
                    </a:lnTo>
                    <a:lnTo>
                      <a:pt x="10368" y="14400"/>
                    </a:lnTo>
                    <a:lnTo>
                      <a:pt x="12096" y="14400"/>
                    </a:lnTo>
                    <a:lnTo>
                      <a:pt x="13824" y="16800"/>
                    </a:lnTo>
                    <a:lnTo>
                      <a:pt x="14688" y="16800"/>
                    </a:lnTo>
                    <a:lnTo>
                      <a:pt x="17280" y="19200"/>
                    </a:lnTo>
                    <a:lnTo>
                      <a:pt x="19872" y="21600"/>
                    </a:lnTo>
                    <a:lnTo>
                      <a:pt x="19872" y="21600"/>
                    </a:lnTo>
                    <a:lnTo>
                      <a:pt x="21600" y="9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16" name="Shape 5816"/>
              <p:cNvSpPr/>
              <p:nvPr/>
            </p:nvSpPr>
            <p:spPr>
              <a:xfrm>
                <a:off x="1289050" y="398462"/>
                <a:ext cx="38100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000" y="9600"/>
                    </a:moveTo>
                    <a:lnTo>
                      <a:pt x="18000" y="9600"/>
                    </a:lnTo>
                    <a:lnTo>
                      <a:pt x="18000" y="9600"/>
                    </a:lnTo>
                    <a:lnTo>
                      <a:pt x="18000" y="9600"/>
                    </a:lnTo>
                    <a:lnTo>
                      <a:pt x="18000" y="9600"/>
                    </a:lnTo>
                    <a:lnTo>
                      <a:pt x="18000" y="9600"/>
                    </a:lnTo>
                    <a:lnTo>
                      <a:pt x="18000" y="9600"/>
                    </a:lnTo>
                    <a:lnTo>
                      <a:pt x="17100" y="9600"/>
                    </a:lnTo>
                    <a:lnTo>
                      <a:pt x="17100" y="9600"/>
                    </a:lnTo>
                    <a:lnTo>
                      <a:pt x="17100" y="9600"/>
                    </a:lnTo>
                    <a:lnTo>
                      <a:pt x="16200" y="9600"/>
                    </a:lnTo>
                    <a:lnTo>
                      <a:pt x="15300" y="9600"/>
                    </a:lnTo>
                    <a:lnTo>
                      <a:pt x="15300" y="9600"/>
                    </a:lnTo>
                    <a:lnTo>
                      <a:pt x="14400" y="9600"/>
                    </a:lnTo>
                    <a:lnTo>
                      <a:pt x="14400" y="9600"/>
                    </a:lnTo>
                    <a:lnTo>
                      <a:pt x="13500" y="9600"/>
                    </a:lnTo>
                    <a:lnTo>
                      <a:pt x="12600" y="9600"/>
                    </a:lnTo>
                    <a:lnTo>
                      <a:pt x="12600" y="9600"/>
                    </a:lnTo>
                    <a:lnTo>
                      <a:pt x="10800" y="7200"/>
                    </a:lnTo>
                    <a:lnTo>
                      <a:pt x="9900" y="7200"/>
                    </a:lnTo>
                    <a:lnTo>
                      <a:pt x="8100" y="4800"/>
                    </a:lnTo>
                    <a:lnTo>
                      <a:pt x="7200" y="4800"/>
                    </a:lnTo>
                    <a:lnTo>
                      <a:pt x="4500" y="2400"/>
                    </a:lnTo>
                    <a:lnTo>
                      <a:pt x="1800" y="0"/>
                    </a:lnTo>
                    <a:lnTo>
                      <a:pt x="0" y="12000"/>
                    </a:lnTo>
                    <a:lnTo>
                      <a:pt x="2700" y="14400"/>
                    </a:lnTo>
                    <a:lnTo>
                      <a:pt x="5400" y="16800"/>
                    </a:lnTo>
                    <a:lnTo>
                      <a:pt x="7200" y="16800"/>
                    </a:lnTo>
                    <a:lnTo>
                      <a:pt x="8100" y="19200"/>
                    </a:lnTo>
                    <a:lnTo>
                      <a:pt x="9900" y="19200"/>
                    </a:lnTo>
                    <a:lnTo>
                      <a:pt x="11700" y="21600"/>
                    </a:lnTo>
                    <a:lnTo>
                      <a:pt x="11700" y="21600"/>
                    </a:lnTo>
                    <a:lnTo>
                      <a:pt x="12600" y="21600"/>
                    </a:lnTo>
                    <a:lnTo>
                      <a:pt x="13500" y="21600"/>
                    </a:lnTo>
                    <a:lnTo>
                      <a:pt x="14400" y="21600"/>
                    </a:lnTo>
                    <a:lnTo>
                      <a:pt x="14400" y="21600"/>
                    </a:lnTo>
                    <a:lnTo>
                      <a:pt x="15300" y="21600"/>
                    </a:lnTo>
                    <a:lnTo>
                      <a:pt x="16200" y="21600"/>
                    </a:lnTo>
                    <a:lnTo>
                      <a:pt x="17100" y="21600"/>
                    </a:lnTo>
                    <a:lnTo>
                      <a:pt x="17100" y="21600"/>
                    </a:lnTo>
                    <a:lnTo>
                      <a:pt x="18000" y="21600"/>
                    </a:lnTo>
                    <a:lnTo>
                      <a:pt x="18900" y="21600"/>
                    </a:lnTo>
                    <a:lnTo>
                      <a:pt x="19800" y="21600"/>
                    </a:lnTo>
                    <a:lnTo>
                      <a:pt x="19800" y="21600"/>
                    </a:lnTo>
                    <a:lnTo>
                      <a:pt x="20700" y="19200"/>
                    </a:lnTo>
                    <a:lnTo>
                      <a:pt x="21600" y="19200"/>
                    </a:lnTo>
                    <a:lnTo>
                      <a:pt x="21600" y="16800"/>
                    </a:lnTo>
                    <a:lnTo>
                      <a:pt x="21600" y="16800"/>
                    </a:lnTo>
                    <a:lnTo>
                      <a:pt x="18000" y="9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17" name="Shape 5817"/>
              <p:cNvSpPr/>
              <p:nvPr/>
            </p:nvSpPr>
            <p:spPr>
              <a:xfrm>
                <a:off x="1309687" y="371475"/>
                <a:ext cx="20638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700"/>
                    </a:moveTo>
                    <a:lnTo>
                      <a:pt x="0" y="2700"/>
                    </a:lnTo>
                    <a:lnTo>
                      <a:pt x="1662" y="3600"/>
                    </a:lnTo>
                    <a:lnTo>
                      <a:pt x="3323" y="5400"/>
                    </a:lnTo>
                    <a:lnTo>
                      <a:pt x="4985" y="6300"/>
                    </a:lnTo>
                    <a:lnTo>
                      <a:pt x="4985" y="8100"/>
                    </a:lnTo>
                    <a:lnTo>
                      <a:pt x="6646" y="9000"/>
                    </a:lnTo>
                    <a:lnTo>
                      <a:pt x="8308" y="9900"/>
                    </a:lnTo>
                    <a:lnTo>
                      <a:pt x="9969" y="11700"/>
                    </a:lnTo>
                    <a:lnTo>
                      <a:pt x="9969" y="12600"/>
                    </a:lnTo>
                    <a:lnTo>
                      <a:pt x="9969" y="13500"/>
                    </a:lnTo>
                    <a:lnTo>
                      <a:pt x="11631" y="13500"/>
                    </a:lnTo>
                    <a:lnTo>
                      <a:pt x="11631" y="14400"/>
                    </a:lnTo>
                    <a:lnTo>
                      <a:pt x="11631" y="15300"/>
                    </a:lnTo>
                    <a:lnTo>
                      <a:pt x="11631" y="15300"/>
                    </a:lnTo>
                    <a:lnTo>
                      <a:pt x="11631" y="16200"/>
                    </a:lnTo>
                    <a:lnTo>
                      <a:pt x="11631" y="16200"/>
                    </a:lnTo>
                    <a:lnTo>
                      <a:pt x="11631" y="17100"/>
                    </a:lnTo>
                    <a:lnTo>
                      <a:pt x="11631" y="17100"/>
                    </a:lnTo>
                    <a:lnTo>
                      <a:pt x="11631" y="18000"/>
                    </a:lnTo>
                    <a:lnTo>
                      <a:pt x="11631" y="18000"/>
                    </a:lnTo>
                    <a:lnTo>
                      <a:pt x="11631" y="18000"/>
                    </a:lnTo>
                    <a:lnTo>
                      <a:pt x="11631" y="18000"/>
                    </a:lnTo>
                    <a:lnTo>
                      <a:pt x="11631" y="18000"/>
                    </a:lnTo>
                    <a:lnTo>
                      <a:pt x="11631" y="18900"/>
                    </a:lnTo>
                    <a:lnTo>
                      <a:pt x="11631" y="18900"/>
                    </a:lnTo>
                    <a:lnTo>
                      <a:pt x="18277" y="21600"/>
                    </a:lnTo>
                    <a:lnTo>
                      <a:pt x="19938" y="20700"/>
                    </a:lnTo>
                    <a:lnTo>
                      <a:pt x="19938" y="20700"/>
                    </a:lnTo>
                    <a:lnTo>
                      <a:pt x="19938" y="19800"/>
                    </a:lnTo>
                    <a:lnTo>
                      <a:pt x="21600" y="18900"/>
                    </a:lnTo>
                    <a:lnTo>
                      <a:pt x="21600" y="18000"/>
                    </a:lnTo>
                    <a:lnTo>
                      <a:pt x="21600" y="18000"/>
                    </a:lnTo>
                    <a:lnTo>
                      <a:pt x="21600" y="17100"/>
                    </a:lnTo>
                    <a:lnTo>
                      <a:pt x="21600" y="16200"/>
                    </a:lnTo>
                    <a:lnTo>
                      <a:pt x="21600" y="15300"/>
                    </a:lnTo>
                    <a:lnTo>
                      <a:pt x="19938" y="15300"/>
                    </a:lnTo>
                    <a:lnTo>
                      <a:pt x="19938" y="14400"/>
                    </a:lnTo>
                    <a:lnTo>
                      <a:pt x="19938" y="13500"/>
                    </a:lnTo>
                    <a:lnTo>
                      <a:pt x="19938" y="12600"/>
                    </a:lnTo>
                    <a:lnTo>
                      <a:pt x="19938" y="12600"/>
                    </a:lnTo>
                    <a:lnTo>
                      <a:pt x="18277" y="11700"/>
                    </a:lnTo>
                    <a:lnTo>
                      <a:pt x="18277" y="10800"/>
                    </a:lnTo>
                    <a:lnTo>
                      <a:pt x="16615" y="9900"/>
                    </a:lnTo>
                    <a:lnTo>
                      <a:pt x="16615" y="8100"/>
                    </a:lnTo>
                    <a:lnTo>
                      <a:pt x="14954" y="6300"/>
                    </a:lnTo>
                    <a:lnTo>
                      <a:pt x="13292" y="5400"/>
                    </a:lnTo>
                    <a:lnTo>
                      <a:pt x="11631" y="3600"/>
                    </a:lnTo>
                    <a:lnTo>
                      <a:pt x="9969" y="2700"/>
                    </a:lnTo>
                    <a:lnTo>
                      <a:pt x="8308" y="900"/>
                    </a:lnTo>
                    <a:lnTo>
                      <a:pt x="6646" y="0"/>
                    </a:lnTo>
                    <a:lnTo>
                      <a:pt x="6646" y="0"/>
                    </a:lnTo>
                    <a:lnTo>
                      <a:pt x="0" y="27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18" name="Shape 5818"/>
              <p:cNvSpPr/>
              <p:nvPr/>
            </p:nvSpPr>
            <p:spPr>
              <a:xfrm>
                <a:off x="1293812" y="341312"/>
                <a:ext cx="22226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086" y="0"/>
                    </a:moveTo>
                    <a:lnTo>
                      <a:pt x="3086" y="0"/>
                    </a:lnTo>
                    <a:lnTo>
                      <a:pt x="1543" y="982"/>
                    </a:lnTo>
                    <a:lnTo>
                      <a:pt x="1543" y="982"/>
                    </a:lnTo>
                    <a:lnTo>
                      <a:pt x="1543" y="1964"/>
                    </a:lnTo>
                    <a:lnTo>
                      <a:pt x="1543" y="2945"/>
                    </a:lnTo>
                    <a:lnTo>
                      <a:pt x="0" y="2945"/>
                    </a:lnTo>
                    <a:lnTo>
                      <a:pt x="0" y="3927"/>
                    </a:lnTo>
                    <a:lnTo>
                      <a:pt x="1543" y="4909"/>
                    </a:lnTo>
                    <a:lnTo>
                      <a:pt x="1543" y="4909"/>
                    </a:lnTo>
                    <a:lnTo>
                      <a:pt x="1543" y="5891"/>
                    </a:lnTo>
                    <a:lnTo>
                      <a:pt x="1543" y="6873"/>
                    </a:lnTo>
                    <a:lnTo>
                      <a:pt x="1543" y="7855"/>
                    </a:lnTo>
                    <a:lnTo>
                      <a:pt x="1543" y="7855"/>
                    </a:lnTo>
                    <a:lnTo>
                      <a:pt x="3086" y="8836"/>
                    </a:lnTo>
                    <a:lnTo>
                      <a:pt x="3086" y="9818"/>
                    </a:lnTo>
                    <a:lnTo>
                      <a:pt x="3086" y="9818"/>
                    </a:lnTo>
                    <a:lnTo>
                      <a:pt x="4629" y="10800"/>
                    </a:lnTo>
                    <a:lnTo>
                      <a:pt x="6171" y="12764"/>
                    </a:lnTo>
                    <a:lnTo>
                      <a:pt x="6171" y="13745"/>
                    </a:lnTo>
                    <a:lnTo>
                      <a:pt x="7714" y="14727"/>
                    </a:lnTo>
                    <a:lnTo>
                      <a:pt x="9257" y="16691"/>
                    </a:lnTo>
                    <a:lnTo>
                      <a:pt x="12343" y="18655"/>
                    </a:lnTo>
                    <a:lnTo>
                      <a:pt x="15429" y="21600"/>
                    </a:lnTo>
                    <a:lnTo>
                      <a:pt x="21600" y="18655"/>
                    </a:lnTo>
                    <a:lnTo>
                      <a:pt x="20057" y="15709"/>
                    </a:lnTo>
                    <a:lnTo>
                      <a:pt x="16971" y="13745"/>
                    </a:lnTo>
                    <a:lnTo>
                      <a:pt x="15429" y="11782"/>
                    </a:lnTo>
                    <a:lnTo>
                      <a:pt x="13886" y="10800"/>
                    </a:lnTo>
                    <a:lnTo>
                      <a:pt x="12343" y="9818"/>
                    </a:lnTo>
                    <a:lnTo>
                      <a:pt x="10800" y="7855"/>
                    </a:lnTo>
                    <a:lnTo>
                      <a:pt x="10800" y="7855"/>
                    </a:lnTo>
                    <a:lnTo>
                      <a:pt x="10800" y="6873"/>
                    </a:lnTo>
                    <a:lnTo>
                      <a:pt x="10800" y="6873"/>
                    </a:lnTo>
                    <a:lnTo>
                      <a:pt x="9257" y="5891"/>
                    </a:lnTo>
                    <a:lnTo>
                      <a:pt x="9257" y="5891"/>
                    </a:lnTo>
                    <a:lnTo>
                      <a:pt x="9257" y="4909"/>
                    </a:lnTo>
                    <a:lnTo>
                      <a:pt x="9257" y="4909"/>
                    </a:lnTo>
                    <a:lnTo>
                      <a:pt x="9257" y="4909"/>
                    </a:lnTo>
                    <a:lnTo>
                      <a:pt x="9257" y="3927"/>
                    </a:lnTo>
                    <a:lnTo>
                      <a:pt x="9257" y="3927"/>
                    </a:lnTo>
                    <a:lnTo>
                      <a:pt x="9257" y="3927"/>
                    </a:lnTo>
                    <a:lnTo>
                      <a:pt x="9257" y="3927"/>
                    </a:lnTo>
                    <a:lnTo>
                      <a:pt x="9257" y="2945"/>
                    </a:lnTo>
                    <a:lnTo>
                      <a:pt x="9257" y="2945"/>
                    </a:lnTo>
                    <a:lnTo>
                      <a:pt x="9257" y="2945"/>
                    </a:lnTo>
                    <a:lnTo>
                      <a:pt x="9257" y="2945"/>
                    </a:lnTo>
                    <a:lnTo>
                      <a:pt x="9257" y="2945"/>
                    </a:lnTo>
                    <a:lnTo>
                      <a:pt x="308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19" name="Shape 5819"/>
              <p:cNvSpPr/>
              <p:nvPr/>
            </p:nvSpPr>
            <p:spPr>
              <a:xfrm>
                <a:off x="1296987" y="336550"/>
                <a:ext cx="38101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800"/>
                    </a:moveTo>
                    <a:lnTo>
                      <a:pt x="21600" y="10800"/>
                    </a:lnTo>
                    <a:lnTo>
                      <a:pt x="18900" y="8640"/>
                    </a:lnTo>
                    <a:lnTo>
                      <a:pt x="16200" y="6480"/>
                    </a:lnTo>
                    <a:lnTo>
                      <a:pt x="14400" y="4320"/>
                    </a:lnTo>
                    <a:lnTo>
                      <a:pt x="13500" y="4320"/>
                    </a:lnTo>
                    <a:lnTo>
                      <a:pt x="11700" y="2160"/>
                    </a:lnTo>
                    <a:lnTo>
                      <a:pt x="9900" y="2160"/>
                    </a:lnTo>
                    <a:lnTo>
                      <a:pt x="9900" y="2160"/>
                    </a:lnTo>
                    <a:lnTo>
                      <a:pt x="9000" y="2160"/>
                    </a:lnTo>
                    <a:lnTo>
                      <a:pt x="8100" y="2160"/>
                    </a:lnTo>
                    <a:lnTo>
                      <a:pt x="7200" y="0"/>
                    </a:lnTo>
                    <a:lnTo>
                      <a:pt x="6300" y="0"/>
                    </a:lnTo>
                    <a:lnTo>
                      <a:pt x="6300" y="0"/>
                    </a:lnTo>
                    <a:lnTo>
                      <a:pt x="5400" y="0"/>
                    </a:lnTo>
                    <a:lnTo>
                      <a:pt x="4500" y="0"/>
                    </a:lnTo>
                    <a:lnTo>
                      <a:pt x="3600" y="0"/>
                    </a:lnTo>
                    <a:lnTo>
                      <a:pt x="3600" y="2160"/>
                    </a:lnTo>
                    <a:lnTo>
                      <a:pt x="2700" y="2160"/>
                    </a:lnTo>
                    <a:lnTo>
                      <a:pt x="1800" y="2160"/>
                    </a:lnTo>
                    <a:lnTo>
                      <a:pt x="1800" y="2160"/>
                    </a:lnTo>
                    <a:lnTo>
                      <a:pt x="900" y="4320"/>
                    </a:lnTo>
                    <a:lnTo>
                      <a:pt x="0" y="4320"/>
                    </a:lnTo>
                    <a:lnTo>
                      <a:pt x="0" y="6480"/>
                    </a:lnTo>
                    <a:lnTo>
                      <a:pt x="3600" y="12960"/>
                    </a:lnTo>
                    <a:lnTo>
                      <a:pt x="3600" y="12960"/>
                    </a:lnTo>
                    <a:lnTo>
                      <a:pt x="3600" y="12960"/>
                    </a:lnTo>
                    <a:lnTo>
                      <a:pt x="3600" y="12960"/>
                    </a:lnTo>
                    <a:lnTo>
                      <a:pt x="3600" y="12960"/>
                    </a:lnTo>
                    <a:lnTo>
                      <a:pt x="4500" y="12960"/>
                    </a:lnTo>
                    <a:lnTo>
                      <a:pt x="4500" y="12960"/>
                    </a:lnTo>
                    <a:lnTo>
                      <a:pt x="4500" y="12960"/>
                    </a:lnTo>
                    <a:lnTo>
                      <a:pt x="4500" y="12960"/>
                    </a:lnTo>
                    <a:lnTo>
                      <a:pt x="5400" y="12960"/>
                    </a:lnTo>
                    <a:lnTo>
                      <a:pt x="5400" y="12960"/>
                    </a:lnTo>
                    <a:lnTo>
                      <a:pt x="6300" y="12960"/>
                    </a:lnTo>
                    <a:lnTo>
                      <a:pt x="7200" y="12960"/>
                    </a:lnTo>
                    <a:lnTo>
                      <a:pt x="7200" y="12960"/>
                    </a:lnTo>
                    <a:lnTo>
                      <a:pt x="8100" y="12960"/>
                    </a:lnTo>
                    <a:lnTo>
                      <a:pt x="8100" y="12960"/>
                    </a:lnTo>
                    <a:lnTo>
                      <a:pt x="9000" y="12960"/>
                    </a:lnTo>
                    <a:lnTo>
                      <a:pt x="10800" y="15120"/>
                    </a:lnTo>
                    <a:lnTo>
                      <a:pt x="11700" y="15120"/>
                    </a:lnTo>
                    <a:lnTo>
                      <a:pt x="13500" y="15120"/>
                    </a:lnTo>
                    <a:lnTo>
                      <a:pt x="14400" y="17280"/>
                    </a:lnTo>
                    <a:lnTo>
                      <a:pt x="18000" y="19440"/>
                    </a:lnTo>
                    <a:lnTo>
                      <a:pt x="20700" y="21600"/>
                    </a:lnTo>
                    <a:lnTo>
                      <a:pt x="20700" y="21600"/>
                    </a:lnTo>
                    <a:lnTo>
                      <a:pt x="2160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20" name="Shape 5820"/>
              <p:cNvSpPr/>
              <p:nvPr/>
            </p:nvSpPr>
            <p:spPr>
              <a:xfrm>
                <a:off x="1333500" y="344487"/>
                <a:ext cx="38100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000" y="7200"/>
                    </a:moveTo>
                    <a:lnTo>
                      <a:pt x="18000" y="7200"/>
                    </a:lnTo>
                    <a:lnTo>
                      <a:pt x="18000" y="7200"/>
                    </a:lnTo>
                    <a:lnTo>
                      <a:pt x="18000" y="7200"/>
                    </a:lnTo>
                    <a:lnTo>
                      <a:pt x="18000" y="7200"/>
                    </a:lnTo>
                    <a:lnTo>
                      <a:pt x="17100" y="7200"/>
                    </a:lnTo>
                    <a:lnTo>
                      <a:pt x="17100" y="9600"/>
                    </a:lnTo>
                    <a:lnTo>
                      <a:pt x="17100" y="9600"/>
                    </a:lnTo>
                    <a:lnTo>
                      <a:pt x="16200" y="9600"/>
                    </a:lnTo>
                    <a:lnTo>
                      <a:pt x="16200" y="9600"/>
                    </a:lnTo>
                    <a:lnTo>
                      <a:pt x="16200" y="9600"/>
                    </a:lnTo>
                    <a:lnTo>
                      <a:pt x="15300" y="9600"/>
                    </a:lnTo>
                    <a:lnTo>
                      <a:pt x="15300" y="9600"/>
                    </a:lnTo>
                    <a:lnTo>
                      <a:pt x="14400" y="9600"/>
                    </a:lnTo>
                    <a:lnTo>
                      <a:pt x="13500" y="9600"/>
                    </a:lnTo>
                    <a:lnTo>
                      <a:pt x="13500" y="9600"/>
                    </a:lnTo>
                    <a:lnTo>
                      <a:pt x="12600" y="7200"/>
                    </a:lnTo>
                    <a:lnTo>
                      <a:pt x="12600" y="7200"/>
                    </a:lnTo>
                    <a:lnTo>
                      <a:pt x="10800" y="7200"/>
                    </a:lnTo>
                    <a:lnTo>
                      <a:pt x="9000" y="7200"/>
                    </a:lnTo>
                    <a:lnTo>
                      <a:pt x="8100" y="4800"/>
                    </a:lnTo>
                    <a:lnTo>
                      <a:pt x="6300" y="4800"/>
                    </a:lnTo>
                    <a:lnTo>
                      <a:pt x="3600" y="2400"/>
                    </a:lnTo>
                    <a:lnTo>
                      <a:pt x="900" y="0"/>
                    </a:lnTo>
                    <a:lnTo>
                      <a:pt x="0" y="12000"/>
                    </a:lnTo>
                    <a:lnTo>
                      <a:pt x="2700" y="14400"/>
                    </a:lnTo>
                    <a:lnTo>
                      <a:pt x="5400" y="16800"/>
                    </a:lnTo>
                    <a:lnTo>
                      <a:pt x="6300" y="16800"/>
                    </a:lnTo>
                    <a:lnTo>
                      <a:pt x="8100" y="19200"/>
                    </a:lnTo>
                    <a:lnTo>
                      <a:pt x="9900" y="19200"/>
                    </a:lnTo>
                    <a:lnTo>
                      <a:pt x="10800" y="21600"/>
                    </a:lnTo>
                    <a:lnTo>
                      <a:pt x="11700" y="21600"/>
                    </a:lnTo>
                    <a:lnTo>
                      <a:pt x="12600" y="21600"/>
                    </a:lnTo>
                    <a:lnTo>
                      <a:pt x="13500" y="21600"/>
                    </a:lnTo>
                    <a:lnTo>
                      <a:pt x="13500" y="21600"/>
                    </a:lnTo>
                    <a:lnTo>
                      <a:pt x="14400" y="21600"/>
                    </a:lnTo>
                    <a:lnTo>
                      <a:pt x="15300" y="21600"/>
                    </a:lnTo>
                    <a:lnTo>
                      <a:pt x="16200" y="21600"/>
                    </a:lnTo>
                    <a:lnTo>
                      <a:pt x="16200" y="21600"/>
                    </a:lnTo>
                    <a:lnTo>
                      <a:pt x="17100" y="21600"/>
                    </a:lnTo>
                    <a:lnTo>
                      <a:pt x="18000" y="21600"/>
                    </a:lnTo>
                    <a:lnTo>
                      <a:pt x="18900" y="21600"/>
                    </a:lnTo>
                    <a:lnTo>
                      <a:pt x="18900" y="21600"/>
                    </a:lnTo>
                    <a:lnTo>
                      <a:pt x="19800" y="19200"/>
                    </a:lnTo>
                    <a:lnTo>
                      <a:pt x="20700" y="19200"/>
                    </a:lnTo>
                    <a:lnTo>
                      <a:pt x="20700" y="16800"/>
                    </a:lnTo>
                    <a:lnTo>
                      <a:pt x="21600" y="16800"/>
                    </a:lnTo>
                    <a:lnTo>
                      <a:pt x="21600" y="16800"/>
                    </a:lnTo>
                    <a:lnTo>
                      <a:pt x="18000" y="7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21" name="Shape 5821"/>
              <p:cNvSpPr/>
              <p:nvPr/>
            </p:nvSpPr>
            <p:spPr>
              <a:xfrm>
                <a:off x="1352550" y="317500"/>
                <a:ext cx="22225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800"/>
                    </a:moveTo>
                    <a:lnTo>
                      <a:pt x="0" y="1800"/>
                    </a:lnTo>
                    <a:lnTo>
                      <a:pt x="3086" y="5400"/>
                    </a:lnTo>
                    <a:lnTo>
                      <a:pt x="6171" y="8100"/>
                    </a:lnTo>
                    <a:lnTo>
                      <a:pt x="7714" y="9900"/>
                    </a:lnTo>
                    <a:lnTo>
                      <a:pt x="7714" y="10800"/>
                    </a:lnTo>
                    <a:lnTo>
                      <a:pt x="9257" y="11700"/>
                    </a:lnTo>
                    <a:lnTo>
                      <a:pt x="10800" y="13500"/>
                    </a:lnTo>
                    <a:lnTo>
                      <a:pt x="10800" y="13500"/>
                    </a:lnTo>
                    <a:lnTo>
                      <a:pt x="10800" y="14400"/>
                    </a:lnTo>
                    <a:lnTo>
                      <a:pt x="12343" y="14400"/>
                    </a:lnTo>
                    <a:lnTo>
                      <a:pt x="12343" y="15300"/>
                    </a:lnTo>
                    <a:lnTo>
                      <a:pt x="12343" y="15300"/>
                    </a:lnTo>
                    <a:lnTo>
                      <a:pt x="12343" y="16200"/>
                    </a:lnTo>
                    <a:lnTo>
                      <a:pt x="12343" y="16200"/>
                    </a:lnTo>
                    <a:lnTo>
                      <a:pt x="12343" y="17100"/>
                    </a:lnTo>
                    <a:lnTo>
                      <a:pt x="12343" y="17100"/>
                    </a:lnTo>
                    <a:lnTo>
                      <a:pt x="12343" y="17100"/>
                    </a:lnTo>
                    <a:lnTo>
                      <a:pt x="12343" y="18000"/>
                    </a:lnTo>
                    <a:lnTo>
                      <a:pt x="12343" y="18000"/>
                    </a:lnTo>
                    <a:lnTo>
                      <a:pt x="12343" y="18000"/>
                    </a:lnTo>
                    <a:lnTo>
                      <a:pt x="12343" y="18000"/>
                    </a:lnTo>
                    <a:lnTo>
                      <a:pt x="12343" y="18000"/>
                    </a:lnTo>
                    <a:lnTo>
                      <a:pt x="12343" y="18000"/>
                    </a:lnTo>
                    <a:lnTo>
                      <a:pt x="18514" y="21600"/>
                    </a:lnTo>
                    <a:lnTo>
                      <a:pt x="18514" y="20700"/>
                    </a:lnTo>
                    <a:lnTo>
                      <a:pt x="20057" y="19800"/>
                    </a:lnTo>
                    <a:lnTo>
                      <a:pt x="20057" y="19800"/>
                    </a:lnTo>
                    <a:lnTo>
                      <a:pt x="20057" y="18900"/>
                    </a:lnTo>
                    <a:lnTo>
                      <a:pt x="20057" y="18000"/>
                    </a:lnTo>
                    <a:lnTo>
                      <a:pt x="21600" y="17100"/>
                    </a:lnTo>
                    <a:lnTo>
                      <a:pt x="21600" y="17100"/>
                    </a:lnTo>
                    <a:lnTo>
                      <a:pt x="20057" y="16200"/>
                    </a:lnTo>
                    <a:lnTo>
                      <a:pt x="20057" y="15300"/>
                    </a:lnTo>
                    <a:lnTo>
                      <a:pt x="20057" y="15300"/>
                    </a:lnTo>
                    <a:lnTo>
                      <a:pt x="20057" y="14400"/>
                    </a:lnTo>
                    <a:lnTo>
                      <a:pt x="20057" y="13500"/>
                    </a:lnTo>
                    <a:lnTo>
                      <a:pt x="18514" y="12600"/>
                    </a:lnTo>
                    <a:lnTo>
                      <a:pt x="18514" y="12600"/>
                    </a:lnTo>
                    <a:lnTo>
                      <a:pt x="18514" y="11700"/>
                    </a:lnTo>
                    <a:lnTo>
                      <a:pt x="18514" y="10800"/>
                    </a:lnTo>
                    <a:lnTo>
                      <a:pt x="16971" y="9900"/>
                    </a:lnTo>
                    <a:lnTo>
                      <a:pt x="15429" y="9000"/>
                    </a:lnTo>
                    <a:lnTo>
                      <a:pt x="13886" y="7200"/>
                    </a:lnTo>
                    <a:lnTo>
                      <a:pt x="13886" y="5400"/>
                    </a:lnTo>
                    <a:lnTo>
                      <a:pt x="10800" y="2700"/>
                    </a:lnTo>
                    <a:lnTo>
                      <a:pt x="7714" y="0"/>
                    </a:lnTo>
                    <a:lnTo>
                      <a:pt x="7714" y="0"/>
                    </a:lnTo>
                    <a:lnTo>
                      <a:pt x="0" y="1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22" name="Shape 5822"/>
              <p:cNvSpPr/>
              <p:nvPr/>
            </p:nvSpPr>
            <p:spPr>
              <a:xfrm>
                <a:off x="1349375" y="295275"/>
                <a:ext cx="11113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257" y="0"/>
                    </a:moveTo>
                    <a:lnTo>
                      <a:pt x="9257" y="0"/>
                    </a:lnTo>
                    <a:lnTo>
                      <a:pt x="6171" y="1350"/>
                    </a:lnTo>
                    <a:lnTo>
                      <a:pt x="6171" y="2700"/>
                    </a:lnTo>
                    <a:lnTo>
                      <a:pt x="3086" y="4050"/>
                    </a:lnTo>
                    <a:lnTo>
                      <a:pt x="3086" y="5400"/>
                    </a:lnTo>
                    <a:lnTo>
                      <a:pt x="0" y="5400"/>
                    </a:lnTo>
                    <a:lnTo>
                      <a:pt x="0" y="5400"/>
                    </a:lnTo>
                    <a:lnTo>
                      <a:pt x="0" y="6750"/>
                    </a:lnTo>
                    <a:lnTo>
                      <a:pt x="0" y="6750"/>
                    </a:lnTo>
                    <a:lnTo>
                      <a:pt x="0" y="8100"/>
                    </a:lnTo>
                    <a:lnTo>
                      <a:pt x="0" y="9450"/>
                    </a:lnTo>
                    <a:lnTo>
                      <a:pt x="0" y="9450"/>
                    </a:lnTo>
                    <a:lnTo>
                      <a:pt x="0" y="10800"/>
                    </a:lnTo>
                    <a:lnTo>
                      <a:pt x="0" y="10800"/>
                    </a:lnTo>
                    <a:lnTo>
                      <a:pt x="0" y="12150"/>
                    </a:lnTo>
                    <a:lnTo>
                      <a:pt x="0" y="13500"/>
                    </a:lnTo>
                    <a:lnTo>
                      <a:pt x="0" y="13500"/>
                    </a:lnTo>
                    <a:lnTo>
                      <a:pt x="0" y="14850"/>
                    </a:lnTo>
                    <a:lnTo>
                      <a:pt x="0" y="16200"/>
                    </a:lnTo>
                    <a:lnTo>
                      <a:pt x="3086" y="16200"/>
                    </a:lnTo>
                    <a:lnTo>
                      <a:pt x="3086" y="17550"/>
                    </a:lnTo>
                    <a:lnTo>
                      <a:pt x="3086" y="18900"/>
                    </a:lnTo>
                    <a:lnTo>
                      <a:pt x="6171" y="20250"/>
                    </a:lnTo>
                    <a:lnTo>
                      <a:pt x="6171" y="21600"/>
                    </a:lnTo>
                    <a:lnTo>
                      <a:pt x="6171" y="21600"/>
                    </a:lnTo>
                    <a:lnTo>
                      <a:pt x="21600" y="18900"/>
                    </a:lnTo>
                    <a:lnTo>
                      <a:pt x="21600" y="17550"/>
                    </a:lnTo>
                    <a:lnTo>
                      <a:pt x="21600" y="17550"/>
                    </a:lnTo>
                    <a:lnTo>
                      <a:pt x="18514" y="16200"/>
                    </a:lnTo>
                    <a:lnTo>
                      <a:pt x="18514" y="14850"/>
                    </a:lnTo>
                    <a:lnTo>
                      <a:pt x="18514" y="14850"/>
                    </a:lnTo>
                    <a:lnTo>
                      <a:pt x="18514" y="13500"/>
                    </a:lnTo>
                    <a:lnTo>
                      <a:pt x="15429" y="13500"/>
                    </a:lnTo>
                    <a:lnTo>
                      <a:pt x="15429" y="12150"/>
                    </a:lnTo>
                    <a:lnTo>
                      <a:pt x="15429" y="12150"/>
                    </a:lnTo>
                    <a:lnTo>
                      <a:pt x="15429" y="10800"/>
                    </a:lnTo>
                    <a:lnTo>
                      <a:pt x="15429" y="10800"/>
                    </a:lnTo>
                    <a:lnTo>
                      <a:pt x="15429" y="10800"/>
                    </a:lnTo>
                    <a:lnTo>
                      <a:pt x="15429" y="9450"/>
                    </a:lnTo>
                    <a:lnTo>
                      <a:pt x="15429" y="9450"/>
                    </a:lnTo>
                    <a:lnTo>
                      <a:pt x="15429" y="9450"/>
                    </a:lnTo>
                    <a:lnTo>
                      <a:pt x="15429" y="9450"/>
                    </a:lnTo>
                    <a:lnTo>
                      <a:pt x="15429" y="8100"/>
                    </a:lnTo>
                    <a:lnTo>
                      <a:pt x="15429" y="8100"/>
                    </a:lnTo>
                    <a:lnTo>
                      <a:pt x="15429" y="8100"/>
                    </a:lnTo>
                    <a:lnTo>
                      <a:pt x="18514" y="8100"/>
                    </a:lnTo>
                    <a:lnTo>
                      <a:pt x="18514" y="6750"/>
                    </a:lnTo>
                    <a:lnTo>
                      <a:pt x="18514" y="6750"/>
                    </a:lnTo>
                    <a:lnTo>
                      <a:pt x="21600" y="5400"/>
                    </a:lnTo>
                    <a:lnTo>
                      <a:pt x="21600" y="4050"/>
                    </a:lnTo>
                    <a:lnTo>
                      <a:pt x="21600" y="4050"/>
                    </a:lnTo>
                    <a:lnTo>
                      <a:pt x="92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23" name="Shape 5823"/>
              <p:cNvSpPr/>
              <p:nvPr/>
            </p:nvSpPr>
            <p:spPr>
              <a:xfrm>
                <a:off x="1354137" y="287337"/>
                <a:ext cx="26988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329" y="0"/>
                    </a:moveTo>
                    <a:lnTo>
                      <a:pt x="20329" y="0"/>
                    </a:lnTo>
                    <a:lnTo>
                      <a:pt x="17788" y="0"/>
                    </a:lnTo>
                    <a:lnTo>
                      <a:pt x="15247" y="0"/>
                    </a:lnTo>
                    <a:lnTo>
                      <a:pt x="13976" y="0"/>
                    </a:lnTo>
                    <a:lnTo>
                      <a:pt x="12706" y="0"/>
                    </a:lnTo>
                    <a:lnTo>
                      <a:pt x="11435" y="2700"/>
                    </a:lnTo>
                    <a:lnTo>
                      <a:pt x="10165" y="2700"/>
                    </a:lnTo>
                    <a:lnTo>
                      <a:pt x="8894" y="2700"/>
                    </a:lnTo>
                    <a:lnTo>
                      <a:pt x="7624" y="5400"/>
                    </a:lnTo>
                    <a:lnTo>
                      <a:pt x="6353" y="5400"/>
                    </a:lnTo>
                    <a:lnTo>
                      <a:pt x="5082" y="5400"/>
                    </a:lnTo>
                    <a:lnTo>
                      <a:pt x="3812" y="8100"/>
                    </a:lnTo>
                    <a:lnTo>
                      <a:pt x="2541" y="8100"/>
                    </a:lnTo>
                    <a:lnTo>
                      <a:pt x="2541" y="8100"/>
                    </a:lnTo>
                    <a:lnTo>
                      <a:pt x="2541" y="8100"/>
                    </a:lnTo>
                    <a:lnTo>
                      <a:pt x="1271" y="10800"/>
                    </a:lnTo>
                    <a:lnTo>
                      <a:pt x="1271" y="10800"/>
                    </a:lnTo>
                    <a:lnTo>
                      <a:pt x="0" y="10800"/>
                    </a:lnTo>
                    <a:lnTo>
                      <a:pt x="0" y="13500"/>
                    </a:lnTo>
                    <a:lnTo>
                      <a:pt x="5082" y="21600"/>
                    </a:lnTo>
                    <a:lnTo>
                      <a:pt x="5082" y="21600"/>
                    </a:lnTo>
                    <a:lnTo>
                      <a:pt x="5082" y="21600"/>
                    </a:lnTo>
                    <a:lnTo>
                      <a:pt x="6353" y="21600"/>
                    </a:lnTo>
                    <a:lnTo>
                      <a:pt x="6353" y="21600"/>
                    </a:lnTo>
                    <a:lnTo>
                      <a:pt x="6353" y="21600"/>
                    </a:lnTo>
                    <a:lnTo>
                      <a:pt x="6353" y="18900"/>
                    </a:lnTo>
                    <a:lnTo>
                      <a:pt x="6353" y="18900"/>
                    </a:lnTo>
                    <a:lnTo>
                      <a:pt x="7624" y="18900"/>
                    </a:lnTo>
                    <a:lnTo>
                      <a:pt x="7624" y="18900"/>
                    </a:lnTo>
                    <a:lnTo>
                      <a:pt x="8894" y="18900"/>
                    </a:lnTo>
                    <a:lnTo>
                      <a:pt x="10165" y="16200"/>
                    </a:lnTo>
                    <a:lnTo>
                      <a:pt x="11435" y="16200"/>
                    </a:lnTo>
                    <a:lnTo>
                      <a:pt x="12706" y="16200"/>
                    </a:lnTo>
                    <a:lnTo>
                      <a:pt x="13976" y="16200"/>
                    </a:lnTo>
                    <a:lnTo>
                      <a:pt x="15247" y="16200"/>
                    </a:lnTo>
                    <a:lnTo>
                      <a:pt x="16518" y="13500"/>
                    </a:lnTo>
                    <a:lnTo>
                      <a:pt x="19059" y="13500"/>
                    </a:lnTo>
                    <a:lnTo>
                      <a:pt x="21600" y="13500"/>
                    </a:lnTo>
                    <a:lnTo>
                      <a:pt x="21600" y="13500"/>
                    </a:lnTo>
                    <a:lnTo>
                      <a:pt x="2032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24" name="Shape 5824"/>
              <p:cNvSpPr/>
              <p:nvPr/>
            </p:nvSpPr>
            <p:spPr>
              <a:xfrm>
                <a:off x="1379537" y="274637"/>
                <a:ext cx="22226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429" y="0"/>
                    </a:moveTo>
                    <a:lnTo>
                      <a:pt x="15429" y="0"/>
                    </a:lnTo>
                    <a:lnTo>
                      <a:pt x="13886" y="3323"/>
                    </a:lnTo>
                    <a:lnTo>
                      <a:pt x="10800" y="4985"/>
                    </a:lnTo>
                    <a:lnTo>
                      <a:pt x="9257" y="6646"/>
                    </a:lnTo>
                    <a:lnTo>
                      <a:pt x="9257" y="8308"/>
                    </a:lnTo>
                    <a:lnTo>
                      <a:pt x="7714" y="8308"/>
                    </a:lnTo>
                    <a:lnTo>
                      <a:pt x="6171" y="9969"/>
                    </a:lnTo>
                    <a:lnTo>
                      <a:pt x="6171" y="9969"/>
                    </a:lnTo>
                    <a:lnTo>
                      <a:pt x="4629" y="9969"/>
                    </a:lnTo>
                    <a:lnTo>
                      <a:pt x="4629" y="11631"/>
                    </a:lnTo>
                    <a:lnTo>
                      <a:pt x="3086" y="11631"/>
                    </a:lnTo>
                    <a:lnTo>
                      <a:pt x="1543" y="11631"/>
                    </a:lnTo>
                    <a:lnTo>
                      <a:pt x="1543" y="11631"/>
                    </a:lnTo>
                    <a:lnTo>
                      <a:pt x="0" y="11631"/>
                    </a:lnTo>
                    <a:lnTo>
                      <a:pt x="0" y="13292"/>
                    </a:lnTo>
                    <a:lnTo>
                      <a:pt x="1543" y="21600"/>
                    </a:lnTo>
                    <a:lnTo>
                      <a:pt x="3086" y="21600"/>
                    </a:lnTo>
                    <a:lnTo>
                      <a:pt x="4629" y="19938"/>
                    </a:lnTo>
                    <a:lnTo>
                      <a:pt x="4629" y="19938"/>
                    </a:lnTo>
                    <a:lnTo>
                      <a:pt x="6171" y="19938"/>
                    </a:lnTo>
                    <a:lnTo>
                      <a:pt x="7714" y="18277"/>
                    </a:lnTo>
                    <a:lnTo>
                      <a:pt x="9257" y="18277"/>
                    </a:lnTo>
                    <a:lnTo>
                      <a:pt x="10800" y="18277"/>
                    </a:lnTo>
                    <a:lnTo>
                      <a:pt x="10800" y="16615"/>
                    </a:lnTo>
                    <a:lnTo>
                      <a:pt x="12343" y="14954"/>
                    </a:lnTo>
                    <a:lnTo>
                      <a:pt x="13886" y="14954"/>
                    </a:lnTo>
                    <a:lnTo>
                      <a:pt x="15429" y="13292"/>
                    </a:lnTo>
                    <a:lnTo>
                      <a:pt x="15429" y="11631"/>
                    </a:lnTo>
                    <a:lnTo>
                      <a:pt x="18514" y="9969"/>
                    </a:lnTo>
                    <a:lnTo>
                      <a:pt x="21600" y="6646"/>
                    </a:lnTo>
                    <a:lnTo>
                      <a:pt x="21600" y="6646"/>
                    </a:lnTo>
                    <a:lnTo>
                      <a:pt x="1542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25" name="Shape 5825"/>
              <p:cNvSpPr/>
              <p:nvPr/>
            </p:nvSpPr>
            <p:spPr>
              <a:xfrm>
                <a:off x="1395412" y="231775"/>
                <a:ext cx="36513" cy="492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843" y="0"/>
                    </a:moveTo>
                    <a:lnTo>
                      <a:pt x="16904" y="697"/>
                    </a:lnTo>
                    <a:lnTo>
                      <a:pt x="15965" y="1394"/>
                    </a:lnTo>
                    <a:lnTo>
                      <a:pt x="15026" y="2787"/>
                    </a:lnTo>
                    <a:lnTo>
                      <a:pt x="14087" y="3484"/>
                    </a:lnTo>
                    <a:lnTo>
                      <a:pt x="13148" y="4877"/>
                    </a:lnTo>
                    <a:lnTo>
                      <a:pt x="12209" y="6271"/>
                    </a:lnTo>
                    <a:lnTo>
                      <a:pt x="11270" y="7665"/>
                    </a:lnTo>
                    <a:lnTo>
                      <a:pt x="9391" y="9058"/>
                    </a:lnTo>
                    <a:lnTo>
                      <a:pt x="8452" y="10452"/>
                    </a:lnTo>
                    <a:lnTo>
                      <a:pt x="7513" y="12542"/>
                    </a:lnTo>
                    <a:lnTo>
                      <a:pt x="5635" y="13239"/>
                    </a:lnTo>
                    <a:lnTo>
                      <a:pt x="4696" y="14632"/>
                    </a:lnTo>
                    <a:lnTo>
                      <a:pt x="3757" y="16026"/>
                    </a:lnTo>
                    <a:lnTo>
                      <a:pt x="1878" y="17419"/>
                    </a:lnTo>
                    <a:lnTo>
                      <a:pt x="1878" y="18116"/>
                    </a:lnTo>
                    <a:lnTo>
                      <a:pt x="939" y="18116"/>
                    </a:lnTo>
                    <a:lnTo>
                      <a:pt x="939" y="18813"/>
                    </a:lnTo>
                    <a:lnTo>
                      <a:pt x="0" y="18813"/>
                    </a:lnTo>
                    <a:lnTo>
                      <a:pt x="3757" y="21600"/>
                    </a:lnTo>
                    <a:lnTo>
                      <a:pt x="4696" y="20903"/>
                    </a:lnTo>
                    <a:lnTo>
                      <a:pt x="4696" y="20903"/>
                    </a:lnTo>
                    <a:lnTo>
                      <a:pt x="5635" y="20206"/>
                    </a:lnTo>
                    <a:lnTo>
                      <a:pt x="6574" y="19510"/>
                    </a:lnTo>
                    <a:lnTo>
                      <a:pt x="7513" y="18813"/>
                    </a:lnTo>
                    <a:lnTo>
                      <a:pt x="8452" y="17419"/>
                    </a:lnTo>
                    <a:lnTo>
                      <a:pt x="10330" y="15329"/>
                    </a:lnTo>
                    <a:lnTo>
                      <a:pt x="11270" y="14632"/>
                    </a:lnTo>
                    <a:lnTo>
                      <a:pt x="13148" y="12542"/>
                    </a:lnTo>
                    <a:lnTo>
                      <a:pt x="14087" y="11148"/>
                    </a:lnTo>
                    <a:lnTo>
                      <a:pt x="15026" y="9755"/>
                    </a:lnTo>
                    <a:lnTo>
                      <a:pt x="15965" y="8361"/>
                    </a:lnTo>
                    <a:lnTo>
                      <a:pt x="17843" y="6968"/>
                    </a:lnTo>
                    <a:lnTo>
                      <a:pt x="18783" y="5574"/>
                    </a:lnTo>
                    <a:lnTo>
                      <a:pt x="19722" y="4877"/>
                    </a:lnTo>
                    <a:lnTo>
                      <a:pt x="20661" y="3484"/>
                    </a:lnTo>
                    <a:lnTo>
                      <a:pt x="20661" y="2787"/>
                    </a:lnTo>
                    <a:lnTo>
                      <a:pt x="21600" y="2787"/>
                    </a:lnTo>
                    <a:lnTo>
                      <a:pt x="178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26" name="Shape 5826"/>
              <p:cNvSpPr/>
              <p:nvPr/>
            </p:nvSpPr>
            <p:spPr>
              <a:xfrm>
                <a:off x="1373187" y="201612"/>
                <a:ext cx="80963" cy="889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0" y="10800"/>
                    </a:lnTo>
                    <a:lnTo>
                      <a:pt x="0" y="10800"/>
                    </a:lnTo>
                    <a:lnTo>
                      <a:pt x="424" y="10800"/>
                    </a:lnTo>
                    <a:lnTo>
                      <a:pt x="424" y="10800"/>
                    </a:lnTo>
                    <a:lnTo>
                      <a:pt x="424" y="10800"/>
                    </a:lnTo>
                    <a:lnTo>
                      <a:pt x="424" y="10800"/>
                    </a:lnTo>
                    <a:lnTo>
                      <a:pt x="424" y="10800"/>
                    </a:lnTo>
                    <a:lnTo>
                      <a:pt x="424" y="10800"/>
                    </a:lnTo>
                    <a:lnTo>
                      <a:pt x="847" y="11186"/>
                    </a:lnTo>
                    <a:lnTo>
                      <a:pt x="847" y="11186"/>
                    </a:lnTo>
                    <a:lnTo>
                      <a:pt x="847" y="11186"/>
                    </a:lnTo>
                    <a:lnTo>
                      <a:pt x="847" y="11186"/>
                    </a:lnTo>
                    <a:lnTo>
                      <a:pt x="847" y="11186"/>
                    </a:lnTo>
                    <a:lnTo>
                      <a:pt x="1271" y="11186"/>
                    </a:lnTo>
                    <a:lnTo>
                      <a:pt x="1271" y="11186"/>
                    </a:lnTo>
                    <a:lnTo>
                      <a:pt x="1271" y="11186"/>
                    </a:lnTo>
                    <a:lnTo>
                      <a:pt x="1271" y="11186"/>
                    </a:lnTo>
                    <a:lnTo>
                      <a:pt x="1271" y="11186"/>
                    </a:lnTo>
                    <a:lnTo>
                      <a:pt x="1694" y="11186"/>
                    </a:lnTo>
                    <a:lnTo>
                      <a:pt x="1694" y="11186"/>
                    </a:lnTo>
                    <a:lnTo>
                      <a:pt x="1694" y="11186"/>
                    </a:lnTo>
                    <a:lnTo>
                      <a:pt x="1694" y="11186"/>
                    </a:lnTo>
                    <a:lnTo>
                      <a:pt x="1694" y="11186"/>
                    </a:lnTo>
                    <a:lnTo>
                      <a:pt x="2118" y="11186"/>
                    </a:lnTo>
                    <a:lnTo>
                      <a:pt x="2118" y="11186"/>
                    </a:lnTo>
                    <a:lnTo>
                      <a:pt x="2118" y="11186"/>
                    </a:lnTo>
                    <a:lnTo>
                      <a:pt x="2118" y="11186"/>
                    </a:lnTo>
                    <a:lnTo>
                      <a:pt x="2118" y="11186"/>
                    </a:lnTo>
                    <a:lnTo>
                      <a:pt x="2118" y="11186"/>
                    </a:lnTo>
                    <a:lnTo>
                      <a:pt x="2541" y="11186"/>
                    </a:lnTo>
                    <a:lnTo>
                      <a:pt x="2541" y="11186"/>
                    </a:lnTo>
                    <a:lnTo>
                      <a:pt x="2541" y="11571"/>
                    </a:lnTo>
                    <a:lnTo>
                      <a:pt x="2541" y="11571"/>
                    </a:lnTo>
                    <a:lnTo>
                      <a:pt x="2541" y="11571"/>
                    </a:lnTo>
                    <a:lnTo>
                      <a:pt x="2965" y="11571"/>
                    </a:lnTo>
                    <a:lnTo>
                      <a:pt x="2965" y="11571"/>
                    </a:lnTo>
                    <a:lnTo>
                      <a:pt x="2965" y="11571"/>
                    </a:lnTo>
                    <a:lnTo>
                      <a:pt x="2965" y="11571"/>
                    </a:lnTo>
                    <a:lnTo>
                      <a:pt x="2965" y="11571"/>
                    </a:lnTo>
                    <a:lnTo>
                      <a:pt x="2965" y="11571"/>
                    </a:lnTo>
                    <a:lnTo>
                      <a:pt x="3388" y="11571"/>
                    </a:lnTo>
                    <a:lnTo>
                      <a:pt x="3388" y="11571"/>
                    </a:lnTo>
                    <a:lnTo>
                      <a:pt x="3388" y="11571"/>
                    </a:lnTo>
                    <a:lnTo>
                      <a:pt x="3388" y="11571"/>
                    </a:lnTo>
                    <a:lnTo>
                      <a:pt x="3388" y="11571"/>
                    </a:lnTo>
                    <a:lnTo>
                      <a:pt x="3388" y="11571"/>
                    </a:lnTo>
                    <a:lnTo>
                      <a:pt x="3812" y="11957"/>
                    </a:lnTo>
                    <a:lnTo>
                      <a:pt x="3812" y="11957"/>
                    </a:lnTo>
                    <a:lnTo>
                      <a:pt x="3812" y="11957"/>
                    </a:lnTo>
                    <a:lnTo>
                      <a:pt x="3812" y="11957"/>
                    </a:lnTo>
                    <a:lnTo>
                      <a:pt x="3812" y="11957"/>
                    </a:lnTo>
                    <a:lnTo>
                      <a:pt x="4235" y="11957"/>
                    </a:lnTo>
                    <a:lnTo>
                      <a:pt x="4235" y="11957"/>
                    </a:lnTo>
                    <a:lnTo>
                      <a:pt x="4235" y="11957"/>
                    </a:lnTo>
                    <a:lnTo>
                      <a:pt x="4235" y="11957"/>
                    </a:lnTo>
                    <a:lnTo>
                      <a:pt x="4235" y="11957"/>
                    </a:lnTo>
                    <a:lnTo>
                      <a:pt x="4235" y="11957"/>
                    </a:lnTo>
                    <a:lnTo>
                      <a:pt x="4659" y="11957"/>
                    </a:lnTo>
                    <a:lnTo>
                      <a:pt x="4659" y="11957"/>
                    </a:lnTo>
                    <a:lnTo>
                      <a:pt x="4659" y="11957"/>
                    </a:lnTo>
                    <a:lnTo>
                      <a:pt x="4659" y="11957"/>
                    </a:lnTo>
                    <a:lnTo>
                      <a:pt x="4659" y="11957"/>
                    </a:lnTo>
                    <a:lnTo>
                      <a:pt x="4659" y="12343"/>
                    </a:lnTo>
                    <a:lnTo>
                      <a:pt x="5082" y="12343"/>
                    </a:lnTo>
                    <a:lnTo>
                      <a:pt x="5082" y="12343"/>
                    </a:lnTo>
                    <a:lnTo>
                      <a:pt x="5082" y="12343"/>
                    </a:lnTo>
                    <a:lnTo>
                      <a:pt x="5082" y="12343"/>
                    </a:lnTo>
                    <a:lnTo>
                      <a:pt x="5082" y="12343"/>
                    </a:lnTo>
                    <a:lnTo>
                      <a:pt x="5506" y="12343"/>
                    </a:lnTo>
                    <a:lnTo>
                      <a:pt x="5506" y="12343"/>
                    </a:lnTo>
                    <a:lnTo>
                      <a:pt x="5506" y="12343"/>
                    </a:lnTo>
                    <a:lnTo>
                      <a:pt x="5506" y="12343"/>
                    </a:lnTo>
                    <a:lnTo>
                      <a:pt x="5506" y="12343"/>
                    </a:lnTo>
                    <a:lnTo>
                      <a:pt x="5506" y="12343"/>
                    </a:lnTo>
                    <a:lnTo>
                      <a:pt x="5929" y="12343"/>
                    </a:lnTo>
                    <a:lnTo>
                      <a:pt x="5929" y="12343"/>
                    </a:lnTo>
                    <a:lnTo>
                      <a:pt x="5929" y="12729"/>
                    </a:lnTo>
                    <a:lnTo>
                      <a:pt x="5929" y="12729"/>
                    </a:lnTo>
                    <a:lnTo>
                      <a:pt x="5929" y="12729"/>
                    </a:lnTo>
                    <a:lnTo>
                      <a:pt x="5929" y="12729"/>
                    </a:lnTo>
                    <a:lnTo>
                      <a:pt x="5929" y="12729"/>
                    </a:lnTo>
                    <a:lnTo>
                      <a:pt x="6353" y="12729"/>
                    </a:lnTo>
                    <a:lnTo>
                      <a:pt x="6353" y="12729"/>
                    </a:lnTo>
                    <a:lnTo>
                      <a:pt x="6353" y="12729"/>
                    </a:lnTo>
                    <a:lnTo>
                      <a:pt x="6353" y="12729"/>
                    </a:lnTo>
                    <a:lnTo>
                      <a:pt x="6353" y="12729"/>
                    </a:lnTo>
                    <a:lnTo>
                      <a:pt x="6776" y="12729"/>
                    </a:lnTo>
                    <a:lnTo>
                      <a:pt x="6776" y="13114"/>
                    </a:lnTo>
                    <a:lnTo>
                      <a:pt x="6776" y="13114"/>
                    </a:lnTo>
                    <a:lnTo>
                      <a:pt x="6776" y="13114"/>
                    </a:lnTo>
                    <a:lnTo>
                      <a:pt x="6776" y="13114"/>
                    </a:lnTo>
                    <a:lnTo>
                      <a:pt x="6776" y="13114"/>
                    </a:lnTo>
                    <a:lnTo>
                      <a:pt x="6776" y="13114"/>
                    </a:lnTo>
                    <a:lnTo>
                      <a:pt x="7200" y="13114"/>
                    </a:lnTo>
                    <a:lnTo>
                      <a:pt x="7200" y="13114"/>
                    </a:lnTo>
                    <a:lnTo>
                      <a:pt x="7200" y="13114"/>
                    </a:lnTo>
                    <a:lnTo>
                      <a:pt x="7200" y="13114"/>
                    </a:lnTo>
                    <a:lnTo>
                      <a:pt x="7200" y="13114"/>
                    </a:lnTo>
                    <a:lnTo>
                      <a:pt x="7200" y="13114"/>
                    </a:lnTo>
                    <a:lnTo>
                      <a:pt x="7200" y="13500"/>
                    </a:lnTo>
                    <a:lnTo>
                      <a:pt x="7624" y="13500"/>
                    </a:lnTo>
                    <a:lnTo>
                      <a:pt x="7624" y="13500"/>
                    </a:lnTo>
                    <a:lnTo>
                      <a:pt x="7624" y="13500"/>
                    </a:lnTo>
                    <a:lnTo>
                      <a:pt x="7624" y="13500"/>
                    </a:lnTo>
                    <a:lnTo>
                      <a:pt x="7624" y="13500"/>
                    </a:lnTo>
                    <a:lnTo>
                      <a:pt x="8047" y="13500"/>
                    </a:lnTo>
                    <a:lnTo>
                      <a:pt x="8047" y="13500"/>
                    </a:lnTo>
                    <a:lnTo>
                      <a:pt x="8047" y="13500"/>
                    </a:lnTo>
                    <a:lnTo>
                      <a:pt x="8047" y="13500"/>
                    </a:lnTo>
                    <a:lnTo>
                      <a:pt x="8047" y="13500"/>
                    </a:lnTo>
                    <a:lnTo>
                      <a:pt x="8047" y="13500"/>
                    </a:lnTo>
                    <a:lnTo>
                      <a:pt x="8047" y="13886"/>
                    </a:lnTo>
                    <a:lnTo>
                      <a:pt x="8047" y="13886"/>
                    </a:lnTo>
                    <a:lnTo>
                      <a:pt x="8471" y="13886"/>
                    </a:lnTo>
                    <a:lnTo>
                      <a:pt x="8471" y="13886"/>
                    </a:lnTo>
                    <a:lnTo>
                      <a:pt x="8471" y="13886"/>
                    </a:lnTo>
                    <a:lnTo>
                      <a:pt x="8471" y="13886"/>
                    </a:lnTo>
                    <a:lnTo>
                      <a:pt x="8471" y="13886"/>
                    </a:lnTo>
                    <a:lnTo>
                      <a:pt x="8471" y="13886"/>
                    </a:lnTo>
                    <a:lnTo>
                      <a:pt x="8471" y="14271"/>
                    </a:lnTo>
                    <a:lnTo>
                      <a:pt x="8894" y="14271"/>
                    </a:lnTo>
                    <a:lnTo>
                      <a:pt x="8894" y="14271"/>
                    </a:lnTo>
                    <a:lnTo>
                      <a:pt x="8894" y="14271"/>
                    </a:lnTo>
                    <a:lnTo>
                      <a:pt x="8894" y="14271"/>
                    </a:lnTo>
                    <a:lnTo>
                      <a:pt x="8894" y="14271"/>
                    </a:lnTo>
                    <a:lnTo>
                      <a:pt x="8894" y="14271"/>
                    </a:lnTo>
                    <a:lnTo>
                      <a:pt x="9318" y="14271"/>
                    </a:lnTo>
                    <a:lnTo>
                      <a:pt x="9318" y="14271"/>
                    </a:lnTo>
                    <a:lnTo>
                      <a:pt x="9318" y="14271"/>
                    </a:lnTo>
                    <a:lnTo>
                      <a:pt x="9318" y="14657"/>
                    </a:lnTo>
                    <a:lnTo>
                      <a:pt x="9318" y="14657"/>
                    </a:lnTo>
                    <a:lnTo>
                      <a:pt x="9318" y="14657"/>
                    </a:lnTo>
                    <a:lnTo>
                      <a:pt x="9318" y="14657"/>
                    </a:lnTo>
                    <a:lnTo>
                      <a:pt x="9741" y="14657"/>
                    </a:lnTo>
                    <a:lnTo>
                      <a:pt x="9741" y="14657"/>
                    </a:lnTo>
                    <a:lnTo>
                      <a:pt x="9741" y="14657"/>
                    </a:lnTo>
                    <a:lnTo>
                      <a:pt x="9741" y="14657"/>
                    </a:lnTo>
                    <a:lnTo>
                      <a:pt x="9741" y="14657"/>
                    </a:lnTo>
                    <a:lnTo>
                      <a:pt x="9741" y="14657"/>
                    </a:lnTo>
                    <a:lnTo>
                      <a:pt x="9741" y="15043"/>
                    </a:lnTo>
                    <a:lnTo>
                      <a:pt x="9741" y="15043"/>
                    </a:lnTo>
                    <a:lnTo>
                      <a:pt x="10165" y="15043"/>
                    </a:lnTo>
                    <a:lnTo>
                      <a:pt x="10165" y="15043"/>
                    </a:lnTo>
                    <a:lnTo>
                      <a:pt x="10165" y="15043"/>
                    </a:lnTo>
                    <a:lnTo>
                      <a:pt x="10165" y="15043"/>
                    </a:lnTo>
                    <a:lnTo>
                      <a:pt x="10165" y="15043"/>
                    </a:lnTo>
                    <a:lnTo>
                      <a:pt x="10165" y="15429"/>
                    </a:lnTo>
                    <a:lnTo>
                      <a:pt x="10588" y="15429"/>
                    </a:lnTo>
                    <a:lnTo>
                      <a:pt x="10588" y="15429"/>
                    </a:lnTo>
                    <a:lnTo>
                      <a:pt x="10588" y="15429"/>
                    </a:lnTo>
                    <a:lnTo>
                      <a:pt x="10588" y="15429"/>
                    </a:lnTo>
                    <a:lnTo>
                      <a:pt x="10588" y="15429"/>
                    </a:lnTo>
                    <a:lnTo>
                      <a:pt x="10588" y="15429"/>
                    </a:lnTo>
                    <a:lnTo>
                      <a:pt x="10588" y="15429"/>
                    </a:lnTo>
                    <a:lnTo>
                      <a:pt x="10588" y="15429"/>
                    </a:lnTo>
                    <a:lnTo>
                      <a:pt x="11012" y="15814"/>
                    </a:lnTo>
                    <a:lnTo>
                      <a:pt x="11012" y="15814"/>
                    </a:lnTo>
                    <a:lnTo>
                      <a:pt x="11012" y="15814"/>
                    </a:lnTo>
                    <a:lnTo>
                      <a:pt x="11012" y="15814"/>
                    </a:lnTo>
                    <a:lnTo>
                      <a:pt x="11012" y="15814"/>
                    </a:lnTo>
                    <a:lnTo>
                      <a:pt x="11012" y="15814"/>
                    </a:lnTo>
                    <a:lnTo>
                      <a:pt x="11012" y="15814"/>
                    </a:lnTo>
                    <a:lnTo>
                      <a:pt x="11435" y="15814"/>
                    </a:lnTo>
                    <a:lnTo>
                      <a:pt x="11435" y="15814"/>
                    </a:lnTo>
                    <a:lnTo>
                      <a:pt x="11435" y="16200"/>
                    </a:lnTo>
                    <a:lnTo>
                      <a:pt x="11435" y="16200"/>
                    </a:lnTo>
                    <a:lnTo>
                      <a:pt x="11435" y="16200"/>
                    </a:lnTo>
                    <a:lnTo>
                      <a:pt x="11435" y="16200"/>
                    </a:lnTo>
                    <a:lnTo>
                      <a:pt x="11435" y="16200"/>
                    </a:lnTo>
                    <a:lnTo>
                      <a:pt x="11435" y="16200"/>
                    </a:lnTo>
                    <a:lnTo>
                      <a:pt x="11859" y="16200"/>
                    </a:lnTo>
                    <a:lnTo>
                      <a:pt x="11859" y="16586"/>
                    </a:lnTo>
                    <a:lnTo>
                      <a:pt x="11859" y="16586"/>
                    </a:lnTo>
                    <a:lnTo>
                      <a:pt x="11859" y="16586"/>
                    </a:lnTo>
                    <a:lnTo>
                      <a:pt x="11859" y="16586"/>
                    </a:lnTo>
                    <a:lnTo>
                      <a:pt x="11859" y="16586"/>
                    </a:lnTo>
                    <a:lnTo>
                      <a:pt x="11859" y="16586"/>
                    </a:lnTo>
                    <a:lnTo>
                      <a:pt x="11859" y="16586"/>
                    </a:lnTo>
                    <a:lnTo>
                      <a:pt x="11859" y="16586"/>
                    </a:lnTo>
                    <a:lnTo>
                      <a:pt x="12282" y="16971"/>
                    </a:lnTo>
                    <a:lnTo>
                      <a:pt x="12282" y="16971"/>
                    </a:lnTo>
                    <a:lnTo>
                      <a:pt x="12282" y="16971"/>
                    </a:lnTo>
                    <a:lnTo>
                      <a:pt x="12282" y="16971"/>
                    </a:lnTo>
                    <a:lnTo>
                      <a:pt x="12282" y="16971"/>
                    </a:lnTo>
                    <a:lnTo>
                      <a:pt x="12282" y="16971"/>
                    </a:lnTo>
                    <a:lnTo>
                      <a:pt x="12282" y="17357"/>
                    </a:lnTo>
                    <a:lnTo>
                      <a:pt x="12706" y="17357"/>
                    </a:lnTo>
                    <a:lnTo>
                      <a:pt x="12706" y="17357"/>
                    </a:lnTo>
                    <a:lnTo>
                      <a:pt x="12706" y="17357"/>
                    </a:lnTo>
                    <a:lnTo>
                      <a:pt x="12706" y="17357"/>
                    </a:lnTo>
                    <a:lnTo>
                      <a:pt x="12706" y="17357"/>
                    </a:lnTo>
                    <a:lnTo>
                      <a:pt x="12706" y="17357"/>
                    </a:lnTo>
                    <a:lnTo>
                      <a:pt x="12706" y="17743"/>
                    </a:lnTo>
                    <a:lnTo>
                      <a:pt x="12706" y="17743"/>
                    </a:lnTo>
                    <a:lnTo>
                      <a:pt x="12706" y="17743"/>
                    </a:lnTo>
                    <a:lnTo>
                      <a:pt x="13129" y="17743"/>
                    </a:lnTo>
                    <a:lnTo>
                      <a:pt x="13129" y="17743"/>
                    </a:lnTo>
                    <a:lnTo>
                      <a:pt x="13129" y="17743"/>
                    </a:lnTo>
                    <a:lnTo>
                      <a:pt x="13129" y="17743"/>
                    </a:lnTo>
                    <a:lnTo>
                      <a:pt x="13129" y="17743"/>
                    </a:lnTo>
                    <a:lnTo>
                      <a:pt x="13129" y="18129"/>
                    </a:lnTo>
                    <a:lnTo>
                      <a:pt x="13129" y="18129"/>
                    </a:lnTo>
                    <a:lnTo>
                      <a:pt x="13129" y="18129"/>
                    </a:lnTo>
                    <a:lnTo>
                      <a:pt x="13129" y="18129"/>
                    </a:lnTo>
                    <a:lnTo>
                      <a:pt x="13129" y="18129"/>
                    </a:lnTo>
                    <a:lnTo>
                      <a:pt x="13553" y="18129"/>
                    </a:lnTo>
                    <a:lnTo>
                      <a:pt x="13553" y="18514"/>
                    </a:lnTo>
                    <a:lnTo>
                      <a:pt x="13553" y="18514"/>
                    </a:lnTo>
                    <a:lnTo>
                      <a:pt x="13553" y="18514"/>
                    </a:lnTo>
                    <a:lnTo>
                      <a:pt x="13553" y="18514"/>
                    </a:lnTo>
                    <a:lnTo>
                      <a:pt x="13553" y="18514"/>
                    </a:lnTo>
                    <a:lnTo>
                      <a:pt x="13553" y="18514"/>
                    </a:lnTo>
                    <a:lnTo>
                      <a:pt x="13553" y="18514"/>
                    </a:lnTo>
                    <a:lnTo>
                      <a:pt x="13976" y="18900"/>
                    </a:lnTo>
                    <a:lnTo>
                      <a:pt x="13976" y="18900"/>
                    </a:lnTo>
                    <a:lnTo>
                      <a:pt x="13976" y="18900"/>
                    </a:lnTo>
                    <a:lnTo>
                      <a:pt x="13976" y="18900"/>
                    </a:lnTo>
                    <a:lnTo>
                      <a:pt x="13976" y="18900"/>
                    </a:lnTo>
                    <a:lnTo>
                      <a:pt x="13976" y="18900"/>
                    </a:lnTo>
                    <a:lnTo>
                      <a:pt x="13976" y="18900"/>
                    </a:lnTo>
                    <a:lnTo>
                      <a:pt x="13976" y="19286"/>
                    </a:lnTo>
                    <a:lnTo>
                      <a:pt x="13976" y="19286"/>
                    </a:lnTo>
                    <a:lnTo>
                      <a:pt x="13976" y="19286"/>
                    </a:lnTo>
                    <a:lnTo>
                      <a:pt x="14400" y="19286"/>
                    </a:lnTo>
                    <a:lnTo>
                      <a:pt x="14400" y="19286"/>
                    </a:lnTo>
                    <a:lnTo>
                      <a:pt x="14400" y="19671"/>
                    </a:lnTo>
                    <a:lnTo>
                      <a:pt x="14400" y="19671"/>
                    </a:lnTo>
                    <a:lnTo>
                      <a:pt x="14400" y="19671"/>
                    </a:lnTo>
                    <a:lnTo>
                      <a:pt x="14400" y="19671"/>
                    </a:lnTo>
                    <a:lnTo>
                      <a:pt x="14400" y="19671"/>
                    </a:lnTo>
                    <a:lnTo>
                      <a:pt x="14400" y="19671"/>
                    </a:lnTo>
                    <a:lnTo>
                      <a:pt x="14400" y="20057"/>
                    </a:lnTo>
                    <a:lnTo>
                      <a:pt x="14400" y="20057"/>
                    </a:lnTo>
                    <a:lnTo>
                      <a:pt x="14400" y="20057"/>
                    </a:lnTo>
                    <a:lnTo>
                      <a:pt x="14824" y="20057"/>
                    </a:lnTo>
                    <a:lnTo>
                      <a:pt x="14824" y="20057"/>
                    </a:lnTo>
                    <a:lnTo>
                      <a:pt x="14824" y="20057"/>
                    </a:lnTo>
                    <a:lnTo>
                      <a:pt x="14824" y="20057"/>
                    </a:lnTo>
                    <a:lnTo>
                      <a:pt x="14824" y="20443"/>
                    </a:lnTo>
                    <a:lnTo>
                      <a:pt x="14824" y="20443"/>
                    </a:lnTo>
                    <a:lnTo>
                      <a:pt x="14824" y="20443"/>
                    </a:lnTo>
                    <a:lnTo>
                      <a:pt x="14824" y="20443"/>
                    </a:lnTo>
                    <a:lnTo>
                      <a:pt x="14824" y="20443"/>
                    </a:lnTo>
                    <a:lnTo>
                      <a:pt x="15247" y="20829"/>
                    </a:lnTo>
                    <a:lnTo>
                      <a:pt x="15247" y="20829"/>
                    </a:lnTo>
                    <a:lnTo>
                      <a:pt x="15247" y="20829"/>
                    </a:lnTo>
                    <a:lnTo>
                      <a:pt x="15247" y="20829"/>
                    </a:lnTo>
                    <a:lnTo>
                      <a:pt x="15247" y="20829"/>
                    </a:lnTo>
                    <a:lnTo>
                      <a:pt x="15247" y="20829"/>
                    </a:lnTo>
                    <a:lnTo>
                      <a:pt x="15247" y="21214"/>
                    </a:lnTo>
                    <a:lnTo>
                      <a:pt x="15247" y="21214"/>
                    </a:lnTo>
                    <a:lnTo>
                      <a:pt x="15247" y="21214"/>
                    </a:lnTo>
                    <a:lnTo>
                      <a:pt x="15247" y="21214"/>
                    </a:lnTo>
                    <a:lnTo>
                      <a:pt x="15247" y="21214"/>
                    </a:lnTo>
                    <a:lnTo>
                      <a:pt x="15671" y="21214"/>
                    </a:lnTo>
                    <a:lnTo>
                      <a:pt x="15671" y="21600"/>
                    </a:lnTo>
                    <a:lnTo>
                      <a:pt x="15671" y="21600"/>
                    </a:lnTo>
                    <a:lnTo>
                      <a:pt x="15671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27" name="Shape 5827"/>
              <p:cNvSpPr/>
              <p:nvPr/>
            </p:nvSpPr>
            <p:spPr>
              <a:xfrm>
                <a:off x="873125" y="781050"/>
                <a:ext cx="12700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"/>
                    </a:moveTo>
                    <a:lnTo>
                      <a:pt x="0" y="2160"/>
                    </a:lnTo>
                    <a:lnTo>
                      <a:pt x="0" y="4320"/>
                    </a:lnTo>
                    <a:lnTo>
                      <a:pt x="2700" y="4320"/>
                    </a:lnTo>
                    <a:lnTo>
                      <a:pt x="2700" y="6480"/>
                    </a:lnTo>
                    <a:lnTo>
                      <a:pt x="2700" y="8640"/>
                    </a:lnTo>
                    <a:lnTo>
                      <a:pt x="2700" y="8640"/>
                    </a:lnTo>
                    <a:lnTo>
                      <a:pt x="5400" y="10800"/>
                    </a:lnTo>
                    <a:lnTo>
                      <a:pt x="5400" y="12960"/>
                    </a:lnTo>
                    <a:lnTo>
                      <a:pt x="5400" y="12960"/>
                    </a:lnTo>
                    <a:lnTo>
                      <a:pt x="5400" y="12960"/>
                    </a:lnTo>
                    <a:lnTo>
                      <a:pt x="5400" y="15120"/>
                    </a:lnTo>
                    <a:lnTo>
                      <a:pt x="8100" y="15120"/>
                    </a:lnTo>
                    <a:lnTo>
                      <a:pt x="8100" y="17280"/>
                    </a:lnTo>
                    <a:lnTo>
                      <a:pt x="8100" y="19440"/>
                    </a:lnTo>
                    <a:lnTo>
                      <a:pt x="8100" y="21600"/>
                    </a:lnTo>
                    <a:lnTo>
                      <a:pt x="21600" y="19440"/>
                    </a:lnTo>
                    <a:lnTo>
                      <a:pt x="21600" y="17280"/>
                    </a:lnTo>
                    <a:lnTo>
                      <a:pt x="21600" y="15120"/>
                    </a:lnTo>
                    <a:lnTo>
                      <a:pt x="21600" y="12960"/>
                    </a:lnTo>
                    <a:lnTo>
                      <a:pt x="18900" y="10800"/>
                    </a:lnTo>
                    <a:lnTo>
                      <a:pt x="18900" y="10800"/>
                    </a:lnTo>
                    <a:lnTo>
                      <a:pt x="18900" y="8640"/>
                    </a:lnTo>
                    <a:lnTo>
                      <a:pt x="18900" y="8640"/>
                    </a:lnTo>
                    <a:lnTo>
                      <a:pt x="18900" y="6480"/>
                    </a:lnTo>
                    <a:lnTo>
                      <a:pt x="16200" y="4320"/>
                    </a:lnTo>
                    <a:lnTo>
                      <a:pt x="16200" y="2160"/>
                    </a:lnTo>
                    <a:lnTo>
                      <a:pt x="16200" y="2160"/>
                    </a:lnTo>
                    <a:lnTo>
                      <a:pt x="16200" y="2160"/>
                    </a:lnTo>
                    <a:lnTo>
                      <a:pt x="16200" y="0"/>
                    </a:lnTo>
                    <a:lnTo>
                      <a:pt x="13500" y="0"/>
                    </a:lnTo>
                    <a:lnTo>
                      <a:pt x="13500" y="0"/>
                    </a:lnTo>
                    <a:lnTo>
                      <a:pt x="0" y="216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28" name="Shape 5828"/>
              <p:cNvSpPr/>
              <p:nvPr/>
            </p:nvSpPr>
            <p:spPr>
              <a:xfrm>
                <a:off x="871537" y="760412"/>
                <a:ext cx="9526" cy="22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200" y="0"/>
                    </a:moveTo>
                    <a:lnTo>
                      <a:pt x="7200" y="0"/>
                    </a:lnTo>
                    <a:lnTo>
                      <a:pt x="7200" y="0"/>
                    </a:lnTo>
                    <a:lnTo>
                      <a:pt x="3600" y="1543"/>
                    </a:lnTo>
                    <a:lnTo>
                      <a:pt x="3600" y="1543"/>
                    </a:lnTo>
                    <a:lnTo>
                      <a:pt x="3600" y="3086"/>
                    </a:lnTo>
                    <a:lnTo>
                      <a:pt x="3600" y="3086"/>
                    </a:lnTo>
                    <a:lnTo>
                      <a:pt x="0" y="4629"/>
                    </a:lnTo>
                    <a:lnTo>
                      <a:pt x="0" y="4629"/>
                    </a:lnTo>
                    <a:lnTo>
                      <a:pt x="0" y="6171"/>
                    </a:lnTo>
                    <a:lnTo>
                      <a:pt x="0" y="6171"/>
                    </a:lnTo>
                    <a:lnTo>
                      <a:pt x="0" y="7714"/>
                    </a:lnTo>
                    <a:lnTo>
                      <a:pt x="0" y="9257"/>
                    </a:lnTo>
                    <a:lnTo>
                      <a:pt x="0" y="9257"/>
                    </a:lnTo>
                    <a:lnTo>
                      <a:pt x="0" y="10800"/>
                    </a:lnTo>
                    <a:lnTo>
                      <a:pt x="0" y="12343"/>
                    </a:lnTo>
                    <a:lnTo>
                      <a:pt x="0" y="13886"/>
                    </a:lnTo>
                    <a:lnTo>
                      <a:pt x="0" y="15429"/>
                    </a:lnTo>
                    <a:lnTo>
                      <a:pt x="0" y="16971"/>
                    </a:lnTo>
                    <a:lnTo>
                      <a:pt x="3600" y="18514"/>
                    </a:lnTo>
                    <a:lnTo>
                      <a:pt x="3600" y="20057"/>
                    </a:lnTo>
                    <a:lnTo>
                      <a:pt x="3600" y="21600"/>
                    </a:lnTo>
                    <a:lnTo>
                      <a:pt x="21600" y="20057"/>
                    </a:lnTo>
                    <a:lnTo>
                      <a:pt x="21600" y="16971"/>
                    </a:lnTo>
                    <a:lnTo>
                      <a:pt x="21600" y="15429"/>
                    </a:lnTo>
                    <a:lnTo>
                      <a:pt x="18000" y="13886"/>
                    </a:lnTo>
                    <a:lnTo>
                      <a:pt x="18000" y="13886"/>
                    </a:lnTo>
                    <a:lnTo>
                      <a:pt x="18000" y="12343"/>
                    </a:lnTo>
                    <a:lnTo>
                      <a:pt x="18000" y="10800"/>
                    </a:lnTo>
                    <a:lnTo>
                      <a:pt x="18000" y="10800"/>
                    </a:lnTo>
                    <a:lnTo>
                      <a:pt x="18000" y="9257"/>
                    </a:lnTo>
                    <a:lnTo>
                      <a:pt x="18000" y="9257"/>
                    </a:lnTo>
                    <a:lnTo>
                      <a:pt x="18000" y="9257"/>
                    </a:lnTo>
                    <a:lnTo>
                      <a:pt x="18000" y="7714"/>
                    </a:lnTo>
                    <a:lnTo>
                      <a:pt x="18000" y="7714"/>
                    </a:lnTo>
                    <a:lnTo>
                      <a:pt x="18000" y="7714"/>
                    </a:lnTo>
                    <a:lnTo>
                      <a:pt x="18000" y="7714"/>
                    </a:lnTo>
                    <a:lnTo>
                      <a:pt x="18000" y="6171"/>
                    </a:lnTo>
                    <a:lnTo>
                      <a:pt x="21600" y="6171"/>
                    </a:lnTo>
                    <a:lnTo>
                      <a:pt x="21600" y="6171"/>
                    </a:lnTo>
                    <a:lnTo>
                      <a:pt x="21600" y="4629"/>
                    </a:lnTo>
                    <a:lnTo>
                      <a:pt x="21600" y="4629"/>
                    </a:lnTo>
                    <a:lnTo>
                      <a:pt x="21600" y="4629"/>
                    </a:lnTo>
                    <a:lnTo>
                      <a:pt x="21600" y="4629"/>
                    </a:lnTo>
                    <a:lnTo>
                      <a:pt x="72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29" name="Shape 5829"/>
              <p:cNvSpPr/>
              <p:nvPr/>
            </p:nvSpPr>
            <p:spPr>
              <a:xfrm>
                <a:off x="874712" y="742950"/>
                <a:ext cx="17463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782" y="0"/>
                    </a:moveTo>
                    <a:lnTo>
                      <a:pt x="11782" y="0"/>
                    </a:lnTo>
                    <a:lnTo>
                      <a:pt x="11782" y="0"/>
                    </a:lnTo>
                    <a:lnTo>
                      <a:pt x="11782" y="0"/>
                    </a:lnTo>
                    <a:lnTo>
                      <a:pt x="11782" y="1543"/>
                    </a:lnTo>
                    <a:lnTo>
                      <a:pt x="11782" y="1543"/>
                    </a:lnTo>
                    <a:lnTo>
                      <a:pt x="11782" y="3086"/>
                    </a:lnTo>
                    <a:lnTo>
                      <a:pt x="11782" y="3086"/>
                    </a:lnTo>
                    <a:lnTo>
                      <a:pt x="9818" y="4629"/>
                    </a:lnTo>
                    <a:lnTo>
                      <a:pt x="9818" y="4629"/>
                    </a:lnTo>
                    <a:lnTo>
                      <a:pt x="9818" y="6171"/>
                    </a:lnTo>
                    <a:lnTo>
                      <a:pt x="9818" y="7714"/>
                    </a:lnTo>
                    <a:lnTo>
                      <a:pt x="7855" y="7714"/>
                    </a:lnTo>
                    <a:lnTo>
                      <a:pt x="5891" y="9257"/>
                    </a:lnTo>
                    <a:lnTo>
                      <a:pt x="5891" y="10800"/>
                    </a:lnTo>
                    <a:lnTo>
                      <a:pt x="3927" y="10800"/>
                    </a:lnTo>
                    <a:lnTo>
                      <a:pt x="1964" y="13886"/>
                    </a:lnTo>
                    <a:lnTo>
                      <a:pt x="0" y="16971"/>
                    </a:lnTo>
                    <a:lnTo>
                      <a:pt x="7855" y="21600"/>
                    </a:lnTo>
                    <a:lnTo>
                      <a:pt x="11782" y="18514"/>
                    </a:lnTo>
                    <a:lnTo>
                      <a:pt x="13745" y="16971"/>
                    </a:lnTo>
                    <a:lnTo>
                      <a:pt x="13745" y="15429"/>
                    </a:lnTo>
                    <a:lnTo>
                      <a:pt x="15709" y="13886"/>
                    </a:lnTo>
                    <a:lnTo>
                      <a:pt x="17673" y="12343"/>
                    </a:lnTo>
                    <a:lnTo>
                      <a:pt x="17673" y="10800"/>
                    </a:lnTo>
                    <a:lnTo>
                      <a:pt x="17673" y="9257"/>
                    </a:lnTo>
                    <a:lnTo>
                      <a:pt x="19636" y="7714"/>
                    </a:lnTo>
                    <a:lnTo>
                      <a:pt x="19636" y="7714"/>
                    </a:lnTo>
                    <a:lnTo>
                      <a:pt x="21600" y="6171"/>
                    </a:lnTo>
                    <a:lnTo>
                      <a:pt x="21600" y="4629"/>
                    </a:lnTo>
                    <a:lnTo>
                      <a:pt x="21600" y="3086"/>
                    </a:lnTo>
                    <a:lnTo>
                      <a:pt x="21600" y="1543"/>
                    </a:lnTo>
                    <a:lnTo>
                      <a:pt x="21600" y="1543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178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30" name="Shape 5830"/>
              <p:cNvSpPr/>
              <p:nvPr/>
            </p:nvSpPr>
            <p:spPr>
              <a:xfrm>
                <a:off x="873125" y="722312"/>
                <a:ext cx="19050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8308"/>
                    </a:moveTo>
                    <a:lnTo>
                      <a:pt x="0" y="8308"/>
                    </a:lnTo>
                    <a:lnTo>
                      <a:pt x="0" y="8308"/>
                    </a:lnTo>
                    <a:lnTo>
                      <a:pt x="1800" y="9969"/>
                    </a:lnTo>
                    <a:lnTo>
                      <a:pt x="3600" y="9969"/>
                    </a:lnTo>
                    <a:lnTo>
                      <a:pt x="5400" y="11631"/>
                    </a:lnTo>
                    <a:lnTo>
                      <a:pt x="5400" y="11631"/>
                    </a:lnTo>
                    <a:lnTo>
                      <a:pt x="7200" y="13292"/>
                    </a:lnTo>
                    <a:lnTo>
                      <a:pt x="7200" y="13292"/>
                    </a:lnTo>
                    <a:lnTo>
                      <a:pt x="9000" y="14954"/>
                    </a:lnTo>
                    <a:lnTo>
                      <a:pt x="9000" y="14954"/>
                    </a:lnTo>
                    <a:lnTo>
                      <a:pt x="10800" y="16615"/>
                    </a:lnTo>
                    <a:lnTo>
                      <a:pt x="10800" y="18277"/>
                    </a:lnTo>
                    <a:lnTo>
                      <a:pt x="10800" y="18277"/>
                    </a:lnTo>
                    <a:lnTo>
                      <a:pt x="12600" y="19938"/>
                    </a:lnTo>
                    <a:lnTo>
                      <a:pt x="12600" y="19938"/>
                    </a:lnTo>
                    <a:lnTo>
                      <a:pt x="12600" y="21600"/>
                    </a:lnTo>
                    <a:lnTo>
                      <a:pt x="12600" y="21600"/>
                    </a:lnTo>
                    <a:lnTo>
                      <a:pt x="12600" y="21600"/>
                    </a:lnTo>
                    <a:lnTo>
                      <a:pt x="12600" y="21600"/>
                    </a:lnTo>
                    <a:lnTo>
                      <a:pt x="21600" y="21600"/>
                    </a:lnTo>
                    <a:lnTo>
                      <a:pt x="21600" y="19938"/>
                    </a:lnTo>
                    <a:lnTo>
                      <a:pt x="21600" y="19938"/>
                    </a:lnTo>
                    <a:lnTo>
                      <a:pt x="21600" y="18277"/>
                    </a:lnTo>
                    <a:lnTo>
                      <a:pt x="21600" y="18277"/>
                    </a:lnTo>
                    <a:lnTo>
                      <a:pt x="21600" y="16615"/>
                    </a:lnTo>
                    <a:lnTo>
                      <a:pt x="19800" y="14954"/>
                    </a:lnTo>
                    <a:lnTo>
                      <a:pt x="19800" y="13292"/>
                    </a:lnTo>
                    <a:lnTo>
                      <a:pt x="18000" y="11631"/>
                    </a:lnTo>
                    <a:lnTo>
                      <a:pt x="18000" y="9969"/>
                    </a:lnTo>
                    <a:lnTo>
                      <a:pt x="16200" y="8308"/>
                    </a:lnTo>
                    <a:lnTo>
                      <a:pt x="14400" y="6646"/>
                    </a:lnTo>
                    <a:lnTo>
                      <a:pt x="12600" y="6646"/>
                    </a:lnTo>
                    <a:lnTo>
                      <a:pt x="12600" y="4985"/>
                    </a:lnTo>
                    <a:lnTo>
                      <a:pt x="10800" y="3323"/>
                    </a:lnTo>
                    <a:lnTo>
                      <a:pt x="9000" y="3323"/>
                    </a:lnTo>
                    <a:lnTo>
                      <a:pt x="7200" y="1662"/>
                    </a:lnTo>
                    <a:lnTo>
                      <a:pt x="54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0" y="830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31" name="Shape 5831"/>
              <p:cNvSpPr/>
              <p:nvPr/>
            </p:nvSpPr>
            <p:spPr>
              <a:xfrm>
                <a:off x="838200" y="709612"/>
                <a:ext cx="38100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662"/>
                    </a:moveTo>
                    <a:lnTo>
                      <a:pt x="0" y="1662"/>
                    </a:lnTo>
                    <a:lnTo>
                      <a:pt x="0" y="1662"/>
                    </a:lnTo>
                    <a:lnTo>
                      <a:pt x="900" y="3323"/>
                    </a:lnTo>
                    <a:lnTo>
                      <a:pt x="900" y="3323"/>
                    </a:lnTo>
                    <a:lnTo>
                      <a:pt x="900" y="4985"/>
                    </a:lnTo>
                    <a:lnTo>
                      <a:pt x="900" y="6646"/>
                    </a:lnTo>
                    <a:lnTo>
                      <a:pt x="1800" y="6646"/>
                    </a:lnTo>
                    <a:lnTo>
                      <a:pt x="1800" y="8308"/>
                    </a:lnTo>
                    <a:lnTo>
                      <a:pt x="2700" y="8308"/>
                    </a:lnTo>
                    <a:lnTo>
                      <a:pt x="3600" y="9969"/>
                    </a:lnTo>
                    <a:lnTo>
                      <a:pt x="3600" y="9969"/>
                    </a:lnTo>
                    <a:lnTo>
                      <a:pt x="4500" y="11631"/>
                    </a:lnTo>
                    <a:lnTo>
                      <a:pt x="5400" y="11631"/>
                    </a:lnTo>
                    <a:lnTo>
                      <a:pt x="6300" y="11631"/>
                    </a:lnTo>
                    <a:lnTo>
                      <a:pt x="6300" y="13292"/>
                    </a:lnTo>
                    <a:lnTo>
                      <a:pt x="8100" y="14954"/>
                    </a:lnTo>
                    <a:lnTo>
                      <a:pt x="9000" y="14954"/>
                    </a:lnTo>
                    <a:lnTo>
                      <a:pt x="10800" y="16615"/>
                    </a:lnTo>
                    <a:lnTo>
                      <a:pt x="12600" y="16615"/>
                    </a:lnTo>
                    <a:lnTo>
                      <a:pt x="14400" y="18277"/>
                    </a:lnTo>
                    <a:lnTo>
                      <a:pt x="15300" y="18277"/>
                    </a:lnTo>
                    <a:lnTo>
                      <a:pt x="17100" y="19938"/>
                    </a:lnTo>
                    <a:lnTo>
                      <a:pt x="18000" y="19938"/>
                    </a:lnTo>
                    <a:lnTo>
                      <a:pt x="18900" y="19938"/>
                    </a:lnTo>
                    <a:lnTo>
                      <a:pt x="19800" y="21600"/>
                    </a:lnTo>
                    <a:lnTo>
                      <a:pt x="21600" y="13292"/>
                    </a:lnTo>
                    <a:lnTo>
                      <a:pt x="20700" y="11631"/>
                    </a:lnTo>
                    <a:lnTo>
                      <a:pt x="18900" y="11631"/>
                    </a:lnTo>
                    <a:lnTo>
                      <a:pt x="18000" y="11631"/>
                    </a:lnTo>
                    <a:lnTo>
                      <a:pt x="17100" y="9969"/>
                    </a:lnTo>
                    <a:lnTo>
                      <a:pt x="15300" y="9969"/>
                    </a:lnTo>
                    <a:lnTo>
                      <a:pt x="13500" y="8308"/>
                    </a:lnTo>
                    <a:lnTo>
                      <a:pt x="12600" y="8308"/>
                    </a:lnTo>
                    <a:lnTo>
                      <a:pt x="10800" y="6646"/>
                    </a:lnTo>
                    <a:lnTo>
                      <a:pt x="9900" y="6646"/>
                    </a:lnTo>
                    <a:lnTo>
                      <a:pt x="8100" y="4985"/>
                    </a:lnTo>
                    <a:lnTo>
                      <a:pt x="8100" y="4985"/>
                    </a:lnTo>
                    <a:lnTo>
                      <a:pt x="7200" y="3323"/>
                    </a:lnTo>
                    <a:lnTo>
                      <a:pt x="7200" y="3323"/>
                    </a:lnTo>
                    <a:lnTo>
                      <a:pt x="6300" y="3323"/>
                    </a:lnTo>
                    <a:lnTo>
                      <a:pt x="6300" y="1662"/>
                    </a:lnTo>
                    <a:lnTo>
                      <a:pt x="6300" y="1662"/>
                    </a:lnTo>
                    <a:lnTo>
                      <a:pt x="5400" y="1662"/>
                    </a:lnTo>
                    <a:lnTo>
                      <a:pt x="5400" y="1662"/>
                    </a:lnTo>
                    <a:lnTo>
                      <a:pt x="5400" y="1662"/>
                    </a:lnTo>
                    <a:lnTo>
                      <a:pt x="5400" y="0"/>
                    </a:lnTo>
                    <a:lnTo>
                      <a:pt x="5400" y="1662"/>
                    </a:lnTo>
                    <a:lnTo>
                      <a:pt x="5400" y="0"/>
                    </a:lnTo>
                    <a:lnTo>
                      <a:pt x="5400" y="0"/>
                    </a:lnTo>
                    <a:lnTo>
                      <a:pt x="5400" y="0"/>
                    </a:lnTo>
                    <a:lnTo>
                      <a:pt x="5400" y="0"/>
                    </a:lnTo>
                    <a:lnTo>
                      <a:pt x="0" y="166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32" name="Shape 5832"/>
              <p:cNvSpPr/>
              <p:nvPr/>
            </p:nvSpPr>
            <p:spPr>
              <a:xfrm>
                <a:off x="838200" y="685800"/>
                <a:ext cx="34925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655" y="0"/>
                    </a:moveTo>
                    <a:lnTo>
                      <a:pt x="18655" y="0"/>
                    </a:lnTo>
                    <a:lnTo>
                      <a:pt x="15709" y="1350"/>
                    </a:lnTo>
                    <a:lnTo>
                      <a:pt x="12764" y="4050"/>
                    </a:lnTo>
                    <a:lnTo>
                      <a:pt x="11782" y="5400"/>
                    </a:lnTo>
                    <a:lnTo>
                      <a:pt x="9818" y="5400"/>
                    </a:lnTo>
                    <a:lnTo>
                      <a:pt x="8836" y="6750"/>
                    </a:lnTo>
                    <a:lnTo>
                      <a:pt x="6873" y="8100"/>
                    </a:lnTo>
                    <a:lnTo>
                      <a:pt x="6873" y="9450"/>
                    </a:lnTo>
                    <a:lnTo>
                      <a:pt x="5891" y="9450"/>
                    </a:lnTo>
                    <a:lnTo>
                      <a:pt x="4909" y="10800"/>
                    </a:lnTo>
                    <a:lnTo>
                      <a:pt x="4909" y="10800"/>
                    </a:lnTo>
                    <a:lnTo>
                      <a:pt x="3927" y="12150"/>
                    </a:lnTo>
                    <a:lnTo>
                      <a:pt x="2945" y="12150"/>
                    </a:lnTo>
                    <a:lnTo>
                      <a:pt x="2945" y="13500"/>
                    </a:lnTo>
                    <a:lnTo>
                      <a:pt x="1964" y="13500"/>
                    </a:lnTo>
                    <a:lnTo>
                      <a:pt x="1964" y="14850"/>
                    </a:lnTo>
                    <a:lnTo>
                      <a:pt x="1964" y="16200"/>
                    </a:lnTo>
                    <a:lnTo>
                      <a:pt x="982" y="16200"/>
                    </a:lnTo>
                    <a:lnTo>
                      <a:pt x="982" y="17550"/>
                    </a:lnTo>
                    <a:lnTo>
                      <a:pt x="982" y="18900"/>
                    </a:lnTo>
                    <a:lnTo>
                      <a:pt x="0" y="18900"/>
                    </a:lnTo>
                    <a:lnTo>
                      <a:pt x="0" y="20250"/>
                    </a:lnTo>
                    <a:lnTo>
                      <a:pt x="0" y="21600"/>
                    </a:lnTo>
                    <a:lnTo>
                      <a:pt x="5891" y="20250"/>
                    </a:lnTo>
                    <a:lnTo>
                      <a:pt x="5891" y="20250"/>
                    </a:lnTo>
                    <a:lnTo>
                      <a:pt x="5891" y="20250"/>
                    </a:lnTo>
                    <a:lnTo>
                      <a:pt x="5891" y="20250"/>
                    </a:lnTo>
                    <a:lnTo>
                      <a:pt x="5891" y="20250"/>
                    </a:lnTo>
                    <a:lnTo>
                      <a:pt x="5891" y="20250"/>
                    </a:lnTo>
                    <a:lnTo>
                      <a:pt x="5891" y="20250"/>
                    </a:lnTo>
                    <a:lnTo>
                      <a:pt x="5891" y="18900"/>
                    </a:lnTo>
                    <a:lnTo>
                      <a:pt x="6873" y="18900"/>
                    </a:lnTo>
                    <a:lnTo>
                      <a:pt x="6873" y="17550"/>
                    </a:lnTo>
                    <a:lnTo>
                      <a:pt x="6873" y="17550"/>
                    </a:lnTo>
                    <a:lnTo>
                      <a:pt x="7855" y="17550"/>
                    </a:lnTo>
                    <a:lnTo>
                      <a:pt x="7855" y="16200"/>
                    </a:lnTo>
                    <a:lnTo>
                      <a:pt x="8836" y="16200"/>
                    </a:lnTo>
                    <a:lnTo>
                      <a:pt x="8836" y="16200"/>
                    </a:lnTo>
                    <a:lnTo>
                      <a:pt x="9818" y="14850"/>
                    </a:lnTo>
                    <a:lnTo>
                      <a:pt x="9818" y="14850"/>
                    </a:lnTo>
                    <a:lnTo>
                      <a:pt x="10800" y="13500"/>
                    </a:lnTo>
                    <a:lnTo>
                      <a:pt x="12764" y="12150"/>
                    </a:lnTo>
                    <a:lnTo>
                      <a:pt x="13745" y="10800"/>
                    </a:lnTo>
                    <a:lnTo>
                      <a:pt x="15709" y="10800"/>
                    </a:lnTo>
                    <a:lnTo>
                      <a:pt x="18655" y="8100"/>
                    </a:lnTo>
                    <a:lnTo>
                      <a:pt x="21600" y="6750"/>
                    </a:lnTo>
                    <a:lnTo>
                      <a:pt x="21600" y="6750"/>
                    </a:lnTo>
                    <a:lnTo>
                      <a:pt x="1865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33" name="Shape 5833"/>
              <p:cNvSpPr/>
              <p:nvPr/>
            </p:nvSpPr>
            <p:spPr>
              <a:xfrm>
                <a:off x="868362" y="668337"/>
                <a:ext cx="33338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457" y="0"/>
                    </a:moveTo>
                    <a:lnTo>
                      <a:pt x="16457" y="0"/>
                    </a:lnTo>
                    <a:lnTo>
                      <a:pt x="16457" y="0"/>
                    </a:lnTo>
                    <a:lnTo>
                      <a:pt x="16457" y="1350"/>
                    </a:lnTo>
                    <a:lnTo>
                      <a:pt x="16457" y="1350"/>
                    </a:lnTo>
                    <a:lnTo>
                      <a:pt x="16457" y="1350"/>
                    </a:lnTo>
                    <a:lnTo>
                      <a:pt x="16457" y="1350"/>
                    </a:lnTo>
                    <a:lnTo>
                      <a:pt x="15429" y="1350"/>
                    </a:lnTo>
                    <a:lnTo>
                      <a:pt x="15429" y="2700"/>
                    </a:lnTo>
                    <a:lnTo>
                      <a:pt x="15429" y="2700"/>
                    </a:lnTo>
                    <a:lnTo>
                      <a:pt x="15429" y="2700"/>
                    </a:lnTo>
                    <a:lnTo>
                      <a:pt x="14400" y="4050"/>
                    </a:lnTo>
                    <a:lnTo>
                      <a:pt x="14400" y="4050"/>
                    </a:lnTo>
                    <a:lnTo>
                      <a:pt x="13371" y="4050"/>
                    </a:lnTo>
                    <a:lnTo>
                      <a:pt x="13371" y="5400"/>
                    </a:lnTo>
                    <a:lnTo>
                      <a:pt x="13371" y="5400"/>
                    </a:lnTo>
                    <a:lnTo>
                      <a:pt x="12343" y="6750"/>
                    </a:lnTo>
                    <a:lnTo>
                      <a:pt x="11314" y="6750"/>
                    </a:lnTo>
                    <a:lnTo>
                      <a:pt x="10286" y="8100"/>
                    </a:lnTo>
                    <a:lnTo>
                      <a:pt x="9257" y="8100"/>
                    </a:lnTo>
                    <a:lnTo>
                      <a:pt x="7200" y="9450"/>
                    </a:lnTo>
                    <a:lnTo>
                      <a:pt x="6171" y="10800"/>
                    </a:lnTo>
                    <a:lnTo>
                      <a:pt x="3086" y="12150"/>
                    </a:lnTo>
                    <a:lnTo>
                      <a:pt x="0" y="14850"/>
                    </a:lnTo>
                    <a:lnTo>
                      <a:pt x="3086" y="21600"/>
                    </a:lnTo>
                    <a:lnTo>
                      <a:pt x="5143" y="18900"/>
                    </a:lnTo>
                    <a:lnTo>
                      <a:pt x="8229" y="17550"/>
                    </a:lnTo>
                    <a:lnTo>
                      <a:pt x="10286" y="16200"/>
                    </a:lnTo>
                    <a:lnTo>
                      <a:pt x="11314" y="14850"/>
                    </a:lnTo>
                    <a:lnTo>
                      <a:pt x="13371" y="13500"/>
                    </a:lnTo>
                    <a:lnTo>
                      <a:pt x="14400" y="12150"/>
                    </a:lnTo>
                    <a:lnTo>
                      <a:pt x="15429" y="12150"/>
                    </a:lnTo>
                    <a:lnTo>
                      <a:pt x="16457" y="12150"/>
                    </a:lnTo>
                    <a:lnTo>
                      <a:pt x="16457" y="10800"/>
                    </a:lnTo>
                    <a:lnTo>
                      <a:pt x="17486" y="10800"/>
                    </a:lnTo>
                    <a:lnTo>
                      <a:pt x="18514" y="9450"/>
                    </a:lnTo>
                    <a:lnTo>
                      <a:pt x="18514" y="8100"/>
                    </a:lnTo>
                    <a:lnTo>
                      <a:pt x="19543" y="8100"/>
                    </a:lnTo>
                    <a:lnTo>
                      <a:pt x="19543" y="6750"/>
                    </a:lnTo>
                    <a:lnTo>
                      <a:pt x="19543" y="6750"/>
                    </a:lnTo>
                    <a:lnTo>
                      <a:pt x="20571" y="5400"/>
                    </a:lnTo>
                    <a:lnTo>
                      <a:pt x="20571" y="4050"/>
                    </a:lnTo>
                    <a:lnTo>
                      <a:pt x="21600" y="4050"/>
                    </a:lnTo>
                    <a:lnTo>
                      <a:pt x="21600" y="2700"/>
                    </a:lnTo>
                    <a:lnTo>
                      <a:pt x="21600" y="135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64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34" name="Shape 5834"/>
              <p:cNvSpPr/>
              <p:nvPr/>
            </p:nvSpPr>
            <p:spPr>
              <a:xfrm>
                <a:off x="865187" y="649287"/>
                <a:ext cx="36513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9000"/>
                    </a:moveTo>
                    <a:lnTo>
                      <a:pt x="0" y="9000"/>
                    </a:lnTo>
                    <a:lnTo>
                      <a:pt x="2817" y="10800"/>
                    </a:lnTo>
                    <a:lnTo>
                      <a:pt x="5635" y="12600"/>
                    </a:lnTo>
                    <a:lnTo>
                      <a:pt x="7513" y="12600"/>
                    </a:lnTo>
                    <a:lnTo>
                      <a:pt x="8452" y="12600"/>
                    </a:lnTo>
                    <a:lnTo>
                      <a:pt x="10330" y="14400"/>
                    </a:lnTo>
                    <a:lnTo>
                      <a:pt x="11270" y="16200"/>
                    </a:lnTo>
                    <a:lnTo>
                      <a:pt x="12209" y="16200"/>
                    </a:lnTo>
                    <a:lnTo>
                      <a:pt x="13148" y="16200"/>
                    </a:lnTo>
                    <a:lnTo>
                      <a:pt x="13148" y="16200"/>
                    </a:lnTo>
                    <a:lnTo>
                      <a:pt x="14087" y="18000"/>
                    </a:lnTo>
                    <a:lnTo>
                      <a:pt x="14087" y="18000"/>
                    </a:lnTo>
                    <a:lnTo>
                      <a:pt x="15026" y="18000"/>
                    </a:lnTo>
                    <a:lnTo>
                      <a:pt x="15026" y="18000"/>
                    </a:lnTo>
                    <a:lnTo>
                      <a:pt x="15965" y="19800"/>
                    </a:lnTo>
                    <a:lnTo>
                      <a:pt x="15965" y="19800"/>
                    </a:lnTo>
                    <a:lnTo>
                      <a:pt x="15965" y="19800"/>
                    </a:lnTo>
                    <a:lnTo>
                      <a:pt x="15965" y="19800"/>
                    </a:lnTo>
                    <a:lnTo>
                      <a:pt x="15965" y="21600"/>
                    </a:lnTo>
                    <a:lnTo>
                      <a:pt x="16904" y="21600"/>
                    </a:lnTo>
                    <a:lnTo>
                      <a:pt x="16904" y="21600"/>
                    </a:lnTo>
                    <a:lnTo>
                      <a:pt x="16904" y="21600"/>
                    </a:lnTo>
                    <a:lnTo>
                      <a:pt x="16904" y="21600"/>
                    </a:lnTo>
                    <a:lnTo>
                      <a:pt x="21600" y="21600"/>
                    </a:lnTo>
                    <a:lnTo>
                      <a:pt x="21600" y="19800"/>
                    </a:lnTo>
                    <a:lnTo>
                      <a:pt x="21600" y="18000"/>
                    </a:lnTo>
                    <a:lnTo>
                      <a:pt x="20661" y="16200"/>
                    </a:lnTo>
                    <a:lnTo>
                      <a:pt x="20661" y="16200"/>
                    </a:lnTo>
                    <a:lnTo>
                      <a:pt x="19722" y="14400"/>
                    </a:lnTo>
                    <a:lnTo>
                      <a:pt x="19722" y="12600"/>
                    </a:lnTo>
                    <a:lnTo>
                      <a:pt x="18783" y="12600"/>
                    </a:lnTo>
                    <a:lnTo>
                      <a:pt x="18783" y="10800"/>
                    </a:lnTo>
                    <a:lnTo>
                      <a:pt x="17843" y="10800"/>
                    </a:lnTo>
                    <a:lnTo>
                      <a:pt x="16904" y="10800"/>
                    </a:lnTo>
                    <a:lnTo>
                      <a:pt x="16904" y="9000"/>
                    </a:lnTo>
                    <a:lnTo>
                      <a:pt x="15965" y="9000"/>
                    </a:lnTo>
                    <a:lnTo>
                      <a:pt x="15965" y="7200"/>
                    </a:lnTo>
                    <a:lnTo>
                      <a:pt x="15026" y="7200"/>
                    </a:lnTo>
                    <a:lnTo>
                      <a:pt x="14087" y="7200"/>
                    </a:lnTo>
                    <a:lnTo>
                      <a:pt x="13148" y="5400"/>
                    </a:lnTo>
                    <a:lnTo>
                      <a:pt x="12209" y="5400"/>
                    </a:lnTo>
                    <a:lnTo>
                      <a:pt x="10330" y="3600"/>
                    </a:lnTo>
                    <a:lnTo>
                      <a:pt x="8452" y="3600"/>
                    </a:lnTo>
                    <a:lnTo>
                      <a:pt x="7513" y="1800"/>
                    </a:lnTo>
                    <a:lnTo>
                      <a:pt x="4696" y="180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0" y="9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35" name="Shape 5835"/>
              <p:cNvSpPr/>
              <p:nvPr/>
            </p:nvSpPr>
            <p:spPr>
              <a:xfrm>
                <a:off x="831850" y="636587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662"/>
                    </a:moveTo>
                    <a:lnTo>
                      <a:pt x="0" y="1662"/>
                    </a:lnTo>
                    <a:lnTo>
                      <a:pt x="0" y="3323"/>
                    </a:lnTo>
                    <a:lnTo>
                      <a:pt x="0" y="4985"/>
                    </a:lnTo>
                    <a:lnTo>
                      <a:pt x="0" y="4985"/>
                    </a:lnTo>
                    <a:lnTo>
                      <a:pt x="939" y="6646"/>
                    </a:lnTo>
                    <a:lnTo>
                      <a:pt x="939" y="8308"/>
                    </a:lnTo>
                    <a:lnTo>
                      <a:pt x="939" y="8308"/>
                    </a:lnTo>
                    <a:lnTo>
                      <a:pt x="1878" y="9969"/>
                    </a:lnTo>
                    <a:lnTo>
                      <a:pt x="2817" y="9969"/>
                    </a:lnTo>
                    <a:lnTo>
                      <a:pt x="2817" y="11631"/>
                    </a:lnTo>
                    <a:lnTo>
                      <a:pt x="3757" y="11631"/>
                    </a:lnTo>
                    <a:lnTo>
                      <a:pt x="4696" y="13292"/>
                    </a:lnTo>
                    <a:lnTo>
                      <a:pt x="4696" y="13292"/>
                    </a:lnTo>
                    <a:lnTo>
                      <a:pt x="5635" y="13292"/>
                    </a:lnTo>
                    <a:lnTo>
                      <a:pt x="6574" y="13292"/>
                    </a:lnTo>
                    <a:lnTo>
                      <a:pt x="6574" y="14954"/>
                    </a:lnTo>
                    <a:lnTo>
                      <a:pt x="7513" y="14954"/>
                    </a:lnTo>
                    <a:lnTo>
                      <a:pt x="9391" y="16615"/>
                    </a:lnTo>
                    <a:lnTo>
                      <a:pt x="10330" y="16615"/>
                    </a:lnTo>
                    <a:lnTo>
                      <a:pt x="12209" y="18277"/>
                    </a:lnTo>
                    <a:lnTo>
                      <a:pt x="14087" y="18277"/>
                    </a:lnTo>
                    <a:lnTo>
                      <a:pt x="16904" y="19938"/>
                    </a:lnTo>
                    <a:lnTo>
                      <a:pt x="19722" y="21600"/>
                    </a:lnTo>
                    <a:lnTo>
                      <a:pt x="21600" y="13292"/>
                    </a:lnTo>
                    <a:lnTo>
                      <a:pt x="17843" y="11631"/>
                    </a:lnTo>
                    <a:lnTo>
                      <a:pt x="15026" y="9969"/>
                    </a:lnTo>
                    <a:lnTo>
                      <a:pt x="14087" y="9969"/>
                    </a:lnTo>
                    <a:lnTo>
                      <a:pt x="12209" y="8308"/>
                    </a:lnTo>
                    <a:lnTo>
                      <a:pt x="11270" y="8308"/>
                    </a:lnTo>
                    <a:lnTo>
                      <a:pt x="9391" y="6646"/>
                    </a:lnTo>
                    <a:lnTo>
                      <a:pt x="9391" y="6646"/>
                    </a:lnTo>
                    <a:lnTo>
                      <a:pt x="8452" y="6646"/>
                    </a:lnTo>
                    <a:lnTo>
                      <a:pt x="7513" y="4985"/>
                    </a:lnTo>
                    <a:lnTo>
                      <a:pt x="7513" y="4985"/>
                    </a:lnTo>
                    <a:lnTo>
                      <a:pt x="6574" y="4985"/>
                    </a:lnTo>
                    <a:lnTo>
                      <a:pt x="6574" y="3323"/>
                    </a:lnTo>
                    <a:lnTo>
                      <a:pt x="5635" y="3323"/>
                    </a:lnTo>
                    <a:lnTo>
                      <a:pt x="5635" y="3323"/>
                    </a:lnTo>
                    <a:lnTo>
                      <a:pt x="5635" y="3323"/>
                    </a:lnTo>
                    <a:lnTo>
                      <a:pt x="4696" y="3323"/>
                    </a:lnTo>
                    <a:lnTo>
                      <a:pt x="4696" y="1662"/>
                    </a:lnTo>
                    <a:lnTo>
                      <a:pt x="4696" y="1662"/>
                    </a:lnTo>
                    <a:lnTo>
                      <a:pt x="4696" y="1662"/>
                    </a:lnTo>
                    <a:lnTo>
                      <a:pt x="4696" y="1662"/>
                    </a:lnTo>
                    <a:lnTo>
                      <a:pt x="4696" y="1662"/>
                    </a:lnTo>
                    <a:lnTo>
                      <a:pt x="4696" y="0"/>
                    </a:lnTo>
                    <a:lnTo>
                      <a:pt x="4696" y="0"/>
                    </a:lnTo>
                    <a:lnTo>
                      <a:pt x="0" y="166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36" name="Shape 5836"/>
              <p:cNvSpPr/>
              <p:nvPr/>
            </p:nvSpPr>
            <p:spPr>
              <a:xfrm>
                <a:off x="831850" y="612775"/>
                <a:ext cx="33338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514" y="0"/>
                    </a:moveTo>
                    <a:lnTo>
                      <a:pt x="18514" y="0"/>
                    </a:lnTo>
                    <a:lnTo>
                      <a:pt x="15429" y="1350"/>
                    </a:lnTo>
                    <a:lnTo>
                      <a:pt x="12343" y="4050"/>
                    </a:lnTo>
                    <a:lnTo>
                      <a:pt x="11314" y="4050"/>
                    </a:lnTo>
                    <a:lnTo>
                      <a:pt x="9257" y="5400"/>
                    </a:lnTo>
                    <a:lnTo>
                      <a:pt x="8229" y="6750"/>
                    </a:lnTo>
                    <a:lnTo>
                      <a:pt x="6171" y="8100"/>
                    </a:lnTo>
                    <a:lnTo>
                      <a:pt x="6171" y="9450"/>
                    </a:lnTo>
                    <a:lnTo>
                      <a:pt x="5143" y="9450"/>
                    </a:lnTo>
                    <a:lnTo>
                      <a:pt x="4114" y="10800"/>
                    </a:lnTo>
                    <a:lnTo>
                      <a:pt x="4114" y="10800"/>
                    </a:lnTo>
                    <a:lnTo>
                      <a:pt x="3086" y="12150"/>
                    </a:lnTo>
                    <a:lnTo>
                      <a:pt x="3086" y="12150"/>
                    </a:lnTo>
                    <a:lnTo>
                      <a:pt x="2057" y="13500"/>
                    </a:lnTo>
                    <a:lnTo>
                      <a:pt x="1029" y="13500"/>
                    </a:lnTo>
                    <a:lnTo>
                      <a:pt x="1029" y="14850"/>
                    </a:lnTo>
                    <a:lnTo>
                      <a:pt x="1029" y="16200"/>
                    </a:lnTo>
                    <a:lnTo>
                      <a:pt x="0" y="16200"/>
                    </a:lnTo>
                    <a:lnTo>
                      <a:pt x="0" y="17550"/>
                    </a:lnTo>
                    <a:lnTo>
                      <a:pt x="0" y="18900"/>
                    </a:lnTo>
                    <a:lnTo>
                      <a:pt x="0" y="18900"/>
                    </a:lnTo>
                    <a:lnTo>
                      <a:pt x="0" y="20250"/>
                    </a:lnTo>
                    <a:lnTo>
                      <a:pt x="0" y="21600"/>
                    </a:lnTo>
                    <a:lnTo>
                      <a:pt x="5143" y="20250"/>
                    </a:lnTo>
                    <a:lnTo>
                      <a:pt x="5143" y="20250"/>
                    </a:lnTo>
                    <a:lnTo>
                      <a:pt x="5143" y="20250"/>
                    </a:lnTo>
                    <a:lnTo>
                      <a:pt x="5143" y="20250"/>
                    </a:lnTo>
                    <a:lnTo>
                      <a:pt x="5143" y="20250"/>
                    </a:lnTo>
                    <a:lnTo>
                      <a:pt x="5143" y="20250"/>
                    </a:lnTo>
                    <a:lnTo>
                      <a:pt x="5143" y="18900"/>
                    </a:lnTo>
                    <a:lnTo>
                      <a:pt x="5143" y="18900"/>
                    </a:lnTo>
                    <a:lnTo>
                      <a:pt x="6171" y="18900"/>
                    </a:lnTo>
                    <a:lnTo>
                      <a:pt x="6171" y="17550"/>
                    </a:lnTo>
                    <a:lnTo>
                      <a:pt x="6171" y="17550"/>
                    </a:lnTo>
                    <a:lnTo>
                      <a:pt x="7200" y="17550"/>
                    </a:lnTo>
                    <a:lnTo>
                      <a:pt x="7200" y="16200"/>
                    </a:lnTo>
                    <a:lnTo>
                      <a:pt x="8229" y="16200"/>
                    </a:lnTo>
                    <a:lnTo>
                      <a:pt x="8229" y="14850"/>
                    </a:lnTo>
                    <a:lnTo>
                      <a:pt x="9257" y="14850"/>
                    </a:lnTo>
                    <a:lnTo>
                      <a:pt x="9257" y="14850"/>
                    </a:lnTo>
                    <a:lnTo>
                      <a:pt x="11314" y="13500"/>
                    </a:lnTo>
                    <a:lnTo>
                      <a:pt x="12343" y="12150"/>
                    </a:lnTo>
                    <a:lnTo>
                      <a:pt x="14400" y="10800"/>
                    </a:lnTo>
                    <a:lnTo>
                      <a:pt x="15429" y="9450"/>
                    </a:lnTo>
                    <a:lnTo>
                      <a:pt x="18514" y="810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185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37" name="Shape 5837"/>
              <p:cNvSpPr/>
              <p:nvPr/>
            </p:nvSpPr>
            <p:spPr>
              <a:xfrm>
                <a:off x="860425" y="595312"/>
                <a:ext cx="33338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457" y="0"/>
                    </a:moveTo>
                    <a:lnTo>
                      <a:pt x="16457" y="0"/>
                    </a:lnTo>
                    <a:lnTo>
                      <a:pt x="16457" y="0"/>
                    </a:lnTo>
                    <a:lnTo>
                      <a:pt x="16457" y="0"/>
                    </a:lnTo>
                    <a:lnTo>
                      <a:pt x="16457" y="0"/>
                    </a:lnTo>
                    <a:lnTo>
                      <a:pt x="16457" y="1440"/>
                    </a:lnTo>
                    <a:lnTo>
                      <a:pt x="16457" y="1440"/>
                    </a:lnTo>
                    <a:lnTo>
                      <a:pt x="15429" y="1440"/>
                    </a:lnTo>
                    <a:lnTo>
                      <a:pt x="15429" y="1440"/>
                    </a:lnTo>
                    <a:lnTo>
                      <a:pt x="15429" y="2880"/>
                    </a:lnTo>
                    <a:lnTo>
                      <a:pt x="15429" y="2880"/>
                    </a:lnTo>
                    <a:lnTo>
                      <a:pt x="14400" y="2880"/>
                    </a:lnTo>
                    <a:lnTo>
                      <a:pt x="14400" y="4320"/>
                    </a:lnTo>
                    <a:lnTo>
                      <a:pt x="14400" y="4320"/>
                    </a:lnTo>
                    <a:lnTo>
                      <a:pt x="13371" y="4320"/>
                    </a:lnTo>
                    <a:lnTo>
                      <a:pt x="12343" y="5760"/>
                    </a:lnTo>
                    <a:lnTo>
                      <a:pt x="12343" y="5760"/>
                    </a:lnTo>
                    <a:lnTo>
                      <a:pt x="11314" y="7200"/>
                    </a:lnTo>
                    <a:lnTo>
                      <a:pt x="10286" y="7200"/>
                    </a:lnTo>
                    <a:lnTo>
                      <a:pt x="9257" y="8640"/>
                    </a:lnTo>
                    <a:lnTo>
                      <a:pt x="7200" y="10080"/>
                    </a:lnTo>
                    <a:lnTo>
                      <a:pt x="6171" y="11520"/>
                    </a:lnTo>
                    <a:lnTo>
                      <a:pt x="3086" y="12960"/>
                    </a:lnTo>
                    <a:lnTo>
                      <a:pt x="0" y="15840"/>
                    </a:lnTo>
                    <a:lnTo>
                      <a:pt x="3086" y="21600"/>
                    </a:lnTo>
                    <a:lnTo>
                      <a:pt x="5143" y="20160"/>
                    </a:lnTo>
                    <a:lnTo>
                      <a:pt x="8229" y="18720"/>
                    </a:lnTo>
                    <a:lnTo>
                      <a:pt x="10286" y="17280"/>
                    </a:lnTo>
                    <a:lnTo>
                      <a:pt x="11314" y="15840"/>
                    </a:lnTo>
                    <a:lnTo>
                      <a:pt x="13371" y="14400"/>
                    </a:lnTo>
                    <a:lnTo>
                      <a:pt x="14400" y="12960"/>
                    </a:lnTo>
                    <a:lnTo>
                      <a:pt x="15429" y="12960"/>
                    </a:lnTo>
                    <a:lnTo>
                      <a:pt x="15429" y="11520"/>
                    </a:lnTo>
                    <a:lnTo>
                      <a:pt x="16457" y="11520"/>
                    </a:lnTo>
                    <a:lnTo>
                      <a:pt x="17486" y="10080"/>
                    </a:lnTo>
                    <a:lnTo>
                      <a:pt x="17486" y="10080"/>
                    </a:lnTo>
                    <a:lnTo>
                      <a:pt x="18514" y="8640"/>
                    </a:lnTo>
                    <a:lnTo>
                      <a:pt x="18514" y="8640"/>
                    </a:lnTo>
                    <a:lnTo>
                      <a:pt x="19543" y="7200"/>
                    </a:lnTo>
                    <a:lnTo>
                      <a:pt x="20571" y="7200"/>
                    </a:lnTo>
                    <a:lnTo>
                      <a:pt x="20571" y="5760"/>
                    </a:lnTo>
                    <a:lnTo>
                      <a:pt x="20571" y="4320"/>
                    </a:lnTo>
                    <a:lnTo>
                      <a:pt x="21600" y="4320"/>
                    </a:lnTo>
                    <a:lnTo>
                      <a:pt x="21600" y="2880"/>
                    </a:lnTo>
                    <a:lnTo>
                      <a:pt x="21600" y="144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64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38" name="Shape 5838"/>
              <p:cNvSpPr/>
              <p:nvPr/>
            </p:nvSpPr>
            <p:spPr>
              <a:xfrm>
                <a:off x="857250" y="576262"/>
                <a:ext cx="36513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9000"/>
                    </a:moveTo>
                    <a:lnTo>
                      <a:pt x="0" y="9000"/>
                    </a:lnTo>
                    <a:lnTo>
                      <a:pt x="1878" y="9000"/>
                    </a:lnTo>
                    <a:lnTo>
                      <a:pt x="2817" y="10800"/>
                    </a:lnTo>
                    <a:lnTo>
                      <a:pt x="4696" y="10800"/>
                    </a:lnTo>
                    <a:lnTo>
                      <a:pt x="6574" y="10800"/>
                    </a:lnTo>
                    <a:lnTo>
                      <a:pt x="7513" y="12600"/>
                    </a:lnTo>
                    <a:lnTo>
                      <a:pt x="9391" y="14400"/>
                    </a:lnTo>
                    <a:lnTo>
                      <a:pt x="10330" y="14400"/>
                    </a:lnTo>
                    <a:lnTo>
                      <a:pt x="12209" y="14400"/>
                    </a:lnTo>
                    <a:lnTo>
                      <a:pt x="12209" y="16200"/>
                    </a:lnTo>
                    <a:lnTo>
                      <a:pt x="13148" y="16200"/>
                    </a:lnTo>
                    <a:lnTo>
                      <a:pt x="13148" y="16200"/>
                    </a:lnTo>
                    <a:lnTo>
                      <a:pt x="14087" y="18000"/>
                    </a:lnTo>
                    <a:lnTo>
                      <a:pt x="15026" y="18000"/>
                    </a:lnTo>
                    <a:lnTo>
                      <a:pt x="15026" y="18000"/>
                    </a:lnTo>
                    <a:lnTo>
                      <a:pt x="15026" y="19800"/>
                    </a:lnTo>
                    <a:lnTo>
                      <a:pt x="15965" y="19800"/>
                    </a:lnTo>
                    <a:lnTo>
                      <a:pt x="15965" y="19800"/>
                    </a:lnTo>
                    <a:lnTo>
                      <a:pt x="15965" y="19800"/>
                    </a:lnTo>
                    <a:lnTo>
                      <a:pt x="15965" y="19800"/>
                    </a:lnTo>
                    <a:lnTo>
                      <a:pt x="16904" y="21600"/>
                    </a:lnTo>
                    <a:lnTo>
                      <a:pt x="16904" y="21600"/>
                    </a:lnTo>
                    <a:lnTo>
                      <a:pt x="16904" y="21600"/>
                    </a:lnTo>
                    <a:lnTo>
                      <a:pt x="16904" y="21600"/>
                    </a:lnTo>
                    <a:lnTo>
                      <a:pt x="16904" y="21600"/>
                    </a:lnTo>
                    <a:lnTo>
                      <a:pt x="21600" y="21600"/>
                    </a:lnTo>
                    <a:lnTo>
                      <a:pt x="21600" y="19800"/>
                    </a:lnTo>
                    <a:lnTo>
                      <a:pt x="21600" y="18000"/>
                    </a:lnTo>
                    <a:lnTo>
                      <a:pt x="20661" y="16200"/>
                    </a:lnTo>
                    <a:lnTo>
                      <a:pt x="20661" y="16200"/>
                    </a:lnTo>
                    <a:lnTo>
                      <a:pt x="20661" y="14400"/>
                    </a:lnTo>
                    <a:lnTo>
                      <a:pt x="19722" y="14400"/>
                    </a:lnTo>
                    <a:lnTo>
                      <a:pt x="19722" y="12600"/>
                    </a:lnTo>
                    <a:lnTo>
                      <a:pt x="18783" y="10800"/>
                    </a:lnTo>
                    <a:lnTo>
                      <a:pt x="17843" y="10800"/>
                    </a:lnTo>
                    <a:lnTo>
                      <a:pt x="17843" y="10800"/>
                    </a:lnTo>
                    <a:lnTo>
                      <a:pt x="16904" y="9000"/>
                    </a:lnTo>
                    <a:lnTo>
                      <a:pt x="15965" y="9000"/>
                    </a:lnTo>
                    <a:lnTo>
                      <a:pt x="15965" y="9000"/>
                    </a:lnTo>
                    <a:lnTo>
                      <a:pt x="15026" y="7200"/>
                    </a:lnTo>
                    <a:lnTo>
                      <a:pt x="14087" y="7200"/>
                    </a:lnTo>
                    <a:lnTo>
                      <a:pt x="13148" y="5400"/>
                    </a:lnTo>
                    <a:lnTo>
                      <a:pt x="12209" y="5400"/>
                    </a:lnTo>
                    <a:lnTo>
                      <a:pt x="10330" y="3600"/>
                    </a:lnTo>
                    <a:lnTo>
                      <a:pt x="9391" y="3600"/>
                    </a:lnTo>
                    <a:lnTo>
                      <a:pt x="7513" y="1800"/>
                    </a:lnTo>
                    <a:lnTo>
                      <a:pt x="5635" y="1800"/>
                    </a:lnTo>
                    <a:lnTo>
                      <a:pt x="4696" y="0"/>
                    </a:lnTo>
                    <a:lnTo>
                      <a:pt x="2817" y="0"/>
                    </a:lnTo>
                    <a:lnTo>
                      <a:pt x="939" y="0"/>
                    </a:lnTo>
                    <a:lnTo>
                      <a:pt x="939" y="0"/>
                    </a:lnTo>
                    <a:lnTo>
                      <a:pt x="0" y="9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39" name="Shape 5839"/>
              <p:cNvSpPr/>
              <p:nvPr/>
            </p:nvSpPr>
            <p:spPr>
              <a:xfrm>
                <a:off x="823912" y="566737"/>
                <a:ext cx="34926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964"/>
                    </a:moveTo>
                    <a:lnTo>
                      <a:pt x="0" y="1964"/>
                    </a:lnTo>
                    <a:lnTo>
                      <a:pt x="0" y="3927"/>
                    </a:lnTo>
                    <a:lnTo>
                      <a:pt x="0" y="5891"/>
                    </a:lnTo>
                    <a:lnTo>
                      <a:pt x="0" y="5891"/>
                    </a:lnTo>
                    <a:lnTo>
                      <a:pt x="982" y="7855"/>
                    </a:lnTo>
                    <a:lnTo>
                      <a:pt x="982" y="9818"/>
                    </a:lnTo>
                    <a:lnTo>
                      <a:pt x="1964" y="9818"/>
                    </a:lnTo>
                    <a:lnTo>
                      <a:pt x="1964" y="9818"/>
                    </a:lnTo>
                    <a:lnTo>
                      <a:pt x="2945" y="11782"/>
                    </a:lnTo>
                    <a:lnTo>
                      <a:pt x="3927" y="11782"/>
                    </a:lnTo>
                    <a:lnTo>
                      <a:pt x="3927" y="11782"/>
                    </a:lnTo>
                    <a:lnTo>
                      <a:pt x="4909" y="13745"/>
                    </a:lnTo>
                    <a:lnTo>
                      <a:pt x="5891" y="13745"/>
                    </a:lnTo>
                    <a:lnTo>
                      <a:pt x="5891" y="13745"/>
                    </a:lnTo>
                    <a:lnTo>
                      <a:pt x="6873" y="15709"/>
                    </a:lnTo>
                    <a:lnTo>
                      <a:pt x="7855" y="15709"/>
                    </a:lnTo>
                    <a:lnTo>
                      <a:pt x="7855" y="15709"/>
                    </a:lnTo>
                    <a:lnTo>
                      <a:pt x="9818" y="17673"/>
                    </a:lnTo>
                    <a:lnTo>
                      <a:pt x="11782" y="17673"/>
                    </a:lnTo>
                    <a:lnTo>
                      <a:pt x="12764" y="17673"/>
                    </a:lnTo>
                    <a:lnTo>
                      <a:pt x="14727" y="19636"/>
                    </a:lnTo>
                    <a:lnTo>
                      <a:pt x="17673" y="19636"/>
                    </a:lnTo>
                    <a:lnTo>
                      <a:pt x="20618" y="21600"/>
                    </a:lnTo>
                    <a:lnTo>
                      <a:pt x="21600" y="11782"/>
                    </a:lnTo>
                    <a:lnTo>
                      <a:pt x="18655" y="9818"/>
                    </a:lnTo>
                    <a:lnTo>
                      <a:pt x="15709" y="7855"/>
                    </a:lnTo>
                    <a:lnTo>
                      <a:pt x="13745" y="7855"/>
                    </a:lnTo>
                    <a:lnTo>
                      <a:pt x="12764" y="7855"/>
                    </a:lnTo>
                    <a:lnTo>
                      <a:pt x="10800" y="5891"/>
                    </a:lnTo>
                    <a:lnTo>
                      <a:pt x="9818" y="5891"/>
                    </a:lnTo>
                    <a:lnTo>
                      <a:pt x="8836" y="5891"/>
                    </a:lnTo>
                    <a:lnTo>
                      <a:pt x="8836" y="5891"/>
                    </a:lnTo>
                    <a:lnTo>
                      <a:pt x="7855" y="3927"/>
                    </a:lnTo>
                    <a:lnTo>
                      <a:pt x="7855" y="3927"/>
                    </a:lnTo>
                    <a:lnTo>
                      <a:pt x="6873" y="3927"/>
                    </a:lnTo>
                    <a:lnTo>
                      <a:pt x="6873" y="3927"/>
                    </a:lnTo>
                    <a:lnTo>
                      <a:pt x="5891" y="3927"/>
                    </a:lnTo>
                    <a:lnTo>
                      <a:pt x="5891" y="1964"/>
                    </a:lnTo>
                    <a:lnTo>
                      <a:pt x="5891" y="1964"/>
                    </a:lnTo>
                    <a:lnTo>
                      <a:pt x="4909" y="1964"/>
                    </a:lnTo>
                    <a:lnTo>
                      <a:pt x="4909" y="1964"/>
                    </a:lnTo>
                    <a:lnTo>
                      <a:pt x="4909" y="1964"/>
                    </a:lnTo>
                    <a:lnTo>
                      <a:pt x="4909" y="1964"/>
                    </a:lnTo>
                    <a:lnTo>
                      <a:pt x="4909" y="0"/>
                    </a:lnTo>
                    <a:lnTo>
                      <a:pt x="4909" y="0"/>
                    </a:lnTo>
                    <a:lnTo>
                      <a:pt x="4909" y="0"/>
                    </a:lnTo>
                    <a:lnTo>
                      <a:pt x="4909" y="0"/>
                    </a:lnTo>
                    <a:lnTo>
                      <a:pt x="0" y="196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40" name="Shape 5840"/>
              <p:cNvSpPr/>
              <p:nvPr/>
            </p:nvSpPr>
            <p:spPr>
              <a:xfrm>
                <a:off x="823912" y="542925"/>
                <a:ext cx="33338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514" y="0"/>
                    </a:moveTo>
                    <a:lnTo>
                      <a:pt x="18514" y="0"/>
                    </a:lnTo>
                    <a:lnTo>
                      <a:pt x="16457" y="1350"/>
                    </a:lnTo>
                    <a:lnTo>
                      <a:pt x="12343" y="4050"/>
                    </a:lnTo>
                    <a:lnTo>
                      <a:pt x="11314" y="5400"/>
                    </a:lnTo>
                    <a:lnTo>
                      <a:pt x="9257" y="6750"/>
                    </a:lnTo>
                    <a:lnTo>
                      <a:pt x="8229" y="8100"/>
                    </a:lnTo>
                    <a:lnTo>
                      <a:pt x="7200" y="8100"/>
                    </a:lnTo>
                    <a:lnTo>
                      <a:pt x="6171" y="9450"/>
                    </a:lnTo>
                    <a:lnTo>
                      <a:pt x="5143" y="9450"/>
                    </a:lnTo>
                    <a:lnTo>
                      <a:pt x="5143" y="10800"/>
                    </a:lnTo>
                    <a:lnTo>
                      <a:pt x="4114" y="10800"/>
                    </a:lnTo>
                    <a:lnTo>
                      <a:pt x="3086" y="12150"/>
                    </a:lnTo>
                    <a:lnTo>
                      <a:pt x="3086" y="12150"/>
                    </a:lnTo>
                    <a:lnTo>
                      <a:pt x="2057" y="13500"/>
                    </a:lnTo>
                    <a:lnTo>
                      <a:pt x="2057" y="14850"/>
                    </a:lnTo>
                    <a:lnTo>
                      <a:pt x="1029" y="14850"/>
                    </a:lnTo>
                    <a:lnTo>
                      <a:pt x="1029" y="16200"/>
                    </a:lnTo>
                    <a:lnTo>
                      <a:pt x="1029" y="16200"/>
                    </a:lnTo>
                    <a:lnTo>
                      <a:pt x="0" y="17550"/>
                    </a:lnTo>
                    <a:lnTo>
                      <a:pt x="0" y="18900"/>
                    </a:lnTo>
                    <a:lnTo>
                      <a:pt x="0" y="18900"/>
                    </a:lnTo>
                    <a:lnTo>
                      <a:pt x="0" y="20250"/>
                    </a:lnTo>
                    <a:lnTo>
                      <a:pt x="0" y="21600"/>
                    </a:lnTo>
                    <a:lnTo>
                      <a:pt x="5143" y="20250"/>
                    </a:lnTo>
                    <a:lnTo>
                      <a:pt x="5143" y="20250"/>
                    </a:lnTo>
                    <a:lnTo>
                      <a:pt x="5143" y="20250"/>
                    </a:lnTo>
                    <a:lnTo>
                      <a:pt x="5143" y="20250"/>
                    </a:lnTo>
                    <a:lnTo>
                      <a:pt x="5143" y="20250"/>
                    </a:lnTo>
                    <a:lnTo>
                      <a:pt x="5143" y="20250"/>
                    </a:lnTo>
                    <a:lnTo>
                      <a:pt x="5143" y="20250"/>
                    </a:lnTo>
                    <a:lnTo>
                      <a:pt x="6171" y="18900"/>
                    </a:lnTo>
                    <a:lnTo>
                      <a:pt x="6171" y="18900"/>
                    </a:lnTo>
                    <a:lnTo>
                      <a:pt x="6171" y="18900"/>
                    </a:lnTo>
                    <a:lnTo>
                      <a:pt x="6171" y="17550"/>
                    </a:lnTo>
                    <a:lnTo>
                      <a:pt x="7200" y="17550"/>
                    </a:lnTo>
                    <a:lnTo>
                      <a:pt x="7200" y="17550"/>
                    </a:lnTo>
                    <a:lnTo>
                      <a:pt x="8229" y="16200"/>
                    </a:lnTo>
                    <a:lnTo>
                      <a:pt x="8229" y="16200"/>
                    </a:lnTo>
                    <a:lnTo>
                      <a:pt x="9257" y="14850"/>
                    </a:lnTo>
                    <a:lnTo>
                      <a:pt x="9257" y="14850"/>
                    </a:lnTo>
                    <a:lnTo>
                      <a:pt x="11314" y="13500"/>
                    </a:lnTo>
                    <a:lnTo>
                      <a:pt x="12343" y="12150"/>
                    </a:lnTo>
                    <a:lnTo>
                      <a:pt x="14400" y="12150"/>
                    </a:lnTo>
                    <a:lnTo>
                      <a:pt x="15429" y="10800"/>
                    </a:lnTo>
                    <a:lnTo>
                      <a:pt x="18514" y="8100"/>
                    </a:lnTo>
                    <a:lnTo>
                      <a:pt x="21600" y="6750"/>
                    </a:lnTo>
                    <a:lnTo>
                      <a:pt x="21600" y="6750"/>
                    </a:lnTo>
                    <a:lnTo>
                      <a:pt x="185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41" name="Shape 5841"/>
              <p:cNvSpPr/>
              <p:nvPr/>
            </p:nvSpPr>
            <p:spPr>
              <a:xfrm>
                <a:off x="852487" y="525462"/>
                <a:ext cx="34926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709" y="0"/>
                    </a:moveTo>
                    <a:lnTo>
                      <a:pt x="15709" y="0"/>
                    </a:lnTo>
                    <a:lnTo>
                      <a:pt x="15709" y="0"/>
                    </a:lnTo>
                    <a:lnTo>
                      <a:pt x="15709" y="0"/>
                    </a:lnTo>
                    <a:lnTo>
                      <a:pt x="15709" y="1350"/>
                    </a:lnTo>
                    <a:lnTo>
                      <a:pt x="15709" y="1350"/>
                    </a:lnTo>
                    <a:lnTo>
                      <a:pt x="15709" y="1350"/>
                    </a:lnTo>
                    <a:lnTo>
                      <a:pt x="15709" y="1350"/>
                    </a:lnTo>
                    <a:lnTo>
                      <a:pt x="15709" y="2700"/>
                    </a:lnTo>
                    <a:lnTo>
                      <a:pt x="14727" y="2700"/>
                    </a:lnTo>
                    <a:lnTo>
                      <a:pt x="14727" y="2700"/>
                    </a:lnTo>
                    <a:lnTo>
                      <a:pt x="14727" y="4050"/>
                    </a:lnTo>
                    <a:lnTo>
                      <a:pt x="13745" y="4050"/>
                    </a:lnTo>
                    <a:lnTo>
                      <a:pt x="13745" y="4050"/>
                    </a:lnTo>
                    <a:lnTo>
                      <a:pt x="12764" y="5400"/>
                    </a:lnTo>
                    <a:lnTo>
                      <a:pt x="12764" y="5400"/>
                    </a:lnTo>
                    <a:lnTo>
                      <a:pt x="11782" y="6750"/>
                    </a:lnTo>
                    <a:lnTo>
                      <a:pt x="11782" y="6750"/>
                    </a:lnTo>
                    <a:lnTo>
                      <a:pt x="9818" y="8100"/>
                    </a:lnTo>
                    <a:lnTo>
                      <a:pt x="8836" y="8100"/>
                    </a:lnTo>
                    <a:lnTo>
                      <a:pt x="7855" y="9450"/>
                    </a:lnTo>
                    <a:lnTo>
                      <a:pt x="5891" y="10800"/>
                    </a:lnTo>
                    <a:lnTo>
                      <a:pt x="2945" y="12150"/>
                    </a:lnTo>
                    <a:lnTo>
                      <a:pt x="0" y="14850"/>
                    </a:lnTo>
                    <a:lnTo>
                      <a:pt x="2945" y="21600"/>
                    </a:lnTo>
                    <a:lnTo>
                      <a:pt x="5891" y="18900"/>
                    </a:lnTo>
                    <a:lnTo>
                      <a:pt x="8836" y="17550"/>
                    </a:lnTo>
                    <a:lnTo>
                      <a:pt x="9818" y="16200"/>
                    </a:lnTo>
                    <a:lnTo>
                      <a:pt x="11782" y="14850"/>
                    </a:lnTo>
                    <a:lnTo>
                      <a:pt x="12764" y="13500"/>
                    </a:lnTo>
                    <a:lnTo>
                      <a:pt x="13745" y="12150"/>
                    </a:lnTo>
                    <a:lnTo>
                      <a:pt x="14727" y="12150"/>
                    </a:lnTo>
                    <a:lnTo>
                      <a:pt x="15709" y="10800"/>
                    </a:lnTo>
                    <a:lnTo>
                      <a:pt x="15709" y="10800"/>
                    </a:lnTo>
                    <a:lnTo>
                      <a:pt x="16691" y="10800"/>
                    </a:lnTo>
                    <a:lnTo>
                      <a:pt x="17673" y="9450"/>
                    </a:lnTo>
                    <a:lnTo>
                      <a:pt x="17673" y="8100"/>
                    </a:lnTo>
                    <a:lnTo>
                      <a:pt x="18655" y="8100"/>
                    </a:lnTo>
                    <a:lnTo>
                      <a:pt x="18655" y="6750"/>
                    </a:lnTo>
                    <a:lnTo>
                      <a:pt x="19636" y="6750"/>
                    </a:lnTo>
                    <a:lnTo>
                      <a:pt x="19636" y="5400"/>
                    </a:lnTo>
                    <a:lnTo>
                      <a:pt x="20618" y="5400"/>
                    </a:lnTo>
                    <a:lnTo>
                      <a:pt x="20618" y="4050"/>
                    </a:lnTo>
                    <a:lnTo>
                      <a:pt x="20618" y="2700"/>
                    </a:lnTo>
                    <a:lnTo>
                      <a:pt x="20618" y="2700"/>
                    </a:lnTo>
                    <a:lnTo>
                      <a:pt x="21600" y="135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570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42" name="Shape 5842"/>
              <p:cNvSpPr/>
              <p:nvPr/>
            </p:nvSpPr>
            <p:spPr>
              <a:xfrm>
                <a:off x="849312" y="506412"/>
                <a:ext cx="38101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9000"/>
                    </a:moveTo>
                    <a:lnTo>
                      <a:pt x="0" y="9000"/>
                    </a:lnTo>
                    <a:lnTo>
                      <a:pt x="3600" y="10800"/>
                    </a:lnTo>
                    <a:lnTo>
                      <a:pt x="6300" y="12600"/>
                    </a:lnTo>
                    <a:lnTo>
                      <a:pt x="8100" y="14400"/>
                    </a:lnTo>
                    <a:lnTo>
                      <a:pt x="9000" y="14400"/>
                    </a:lnTo>
                    <a:lnTo>
                      <a:pt x="10800" y="16200"/>
                    </a:lnTo>
                    <a:lnTo>
                      <a:pt x="11700" y="16200"/>
                    </a:lnTo>
                    <a:lnTo>
                      <a:pt x="12600" y="16200"/>
                    </a:lnTo>
                    <a:lnTo>
                      <a:pt x="13500" y="16200"/>
                    </a:lnTo>
                    <a:lnTo>
                      <a:pt x="13500" y="18000"/>
                    </a:lnTo>
                    <a:lnTo>
                      <a:pt x="14400" y="18000"/>
                    </a:lnTo>
                    <a:lnTo>
                      <a:pt x="14400" y="18000"/>
                    </a:lnTo>
                    <a:lnTo>
                      <a:pt x="14400" y="19800"/>
                    </a:lnTo>
                    <a:lnTo>
                      <a:pt x="15300" y="19800"/>
                    </a:lnTo>
                    <a:lnTo>
                      <a:pt x="15300" y="19800"/>
                    </a:lnTo>
                    <a:lnTo>
                      <a:pt x="15300" y="19800"/>
                    </a:lnTo>
                    <a:lnTo>
                      <a:pt x="16200" y="19800"/>
                    </a:lnTo>
                    <a:lnTo>
                      <a:pt x="16200" y="21600"/>
                    </a:lnTo>
                    <a:lnTo>
                      <a:pt x="16200" y="21600"/>
                    </a:lnTo>
                    <a:lnTo>
                      <a:pt x="16200" y="21600"/>
                    </a:lnTo>
                    <a:lnTo>
                      <a:pt x="16200" y="21600"/>
                    </a:lnTo>
                    <a:lnTo>
                      <a:pt x="16200" y="21600"/>
                    </a:lnTo>
                    <a:lnTo>
                      <a:pt x="16200" y="21600"/>
                    </a:lnTo>
                    <a:lnTo>
                      <a:pt x="21600" y="21600"/>
                    </a:lnTo>
                    <a:lnTo>
                      <a:pt x="20700" y="19800"/>
                    </a:lnTo>
                    <a:lnTo>
                      <a:pt x="20700" y="18000"/>
                    </a:lnTo>
                    <a:lnTo>
                      <a:pt x="20700" y="18000"/>
                    </a:lnTo>
                    <a:lnTo>
                      <a:pt x="19800" y="16200"/>
                    </a:lnTo>
                    <a:lnTo>
                      <a:pt x="19800" y="14400"/>
                    </a:lnTo>
                    <a:lnTo>
                      <a:pt x="18900" y="14400"/>
                    </a:lnTo>
                    <a:lnTo>
                      <a:pt x="18900" y="12600"/>
                    </a:lnTo>
                    <a:lnTo>
                      <a:pt x="18900" y="12600"/>
                    </a:lnTo>
                    <a:lnTo>
                      <a:pt x="18000" y="10800"/>
                    </a:lnTo>
                    <a:lnTo>
                      <a:pt x="17100" y="10800"/>
                    </a:lnTo>
                    <a:lnTo>
                      <a:pt x="17100" y="10800"/>
                    </a:lnTo>
                    <a:lnTo>
                      <a:pt x="16200" y="9000"/>
                    </a:lnTo>
                    <a:lnTo>
                      <a:pt x="15300" y="9000"/>
                    </a:lnTo>
                    <a:lnTo>
                      <a:pt x="15300" y="9000"/>
                    </a:lnTo>
                    <a:lnTo>
                      <a:pt x="14400" y="7200"/>
                    </a:lnTo>
                    <a:lnTo>
                      <a:pt x="13500" y="7200"/>
                    </a:lnTo>
                    <a:lnTo>
                      <a:pt x="12600" y="5400"/>
                    </a:lnTo>
                    <a:lnTo>
                      <a:pt x="10800" y="5400"/>
                    </a:lnTo>
                    <a:lnTo>
                      <a:pt x="9000" y="3600"/>
                    </a:lnTo>
                    <a:lnTo>
                      <a:pt x="8100" y="3600"/>
                    </a:lnTo>
                    <a:lnTo>
                      <a:pt x="4500" y="180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0" y="9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43" name="Shape 5843"/>
              <p:cNvSpPr/>
              <p:nvPr/>
            </p:nvSpPr>
            <p:spPr>
              <a:xfrm>
                <a:off x="815975" y="495300"/>
                <a:ext cx="36513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800"/>
                    </a:lnTo>
                    <a:lnTo>
                      <a:pt x="0" y="3600"/>
                    </a:lnTo>
                    <a:lnTo>
                      <a:pt x="939" y="3600"/>
                    </a:lnTo>
                    <a:lnTo>
                      <a:pt x="939" y="5400"/>
                    </a:lnTo>
                    <a:lnTo>
                      <a:pt x="939" y="7200"/>
                    </a:lnTo>
                    <a:lnTo>
                      <a:pt x="1878" y="7200"/>
                    </a:lnTo>
                    <a:lnTo>
                      <a:pt x="1878" y="9000"/>
                    </a:lnTo>
                    <a:lnTo>
                      <a:pt x="2817" y="9000"/>
                    </a:lnTo>
                    <a:lnTo>
                      <a:pt x="2817" y="10800"/>
                    </a:lnTo>
                    <a:lnTo>
                      <a:pt x="3757" y="10800"/>
                    </a:lnTo>
                    <a:lnTo>
                      <a:pt x="4696" y="10800"/>
                    </a:lnTo>
                    <a:lnTo>
                      <a:pt x="4696" y="12600"/>
                    </a:lnTo>
                    <a:lnTo>
                      <a:pt x="5635" y="12600"/>
                    </a:lnTo>
                    <a:lnTo>
                      <a:pt x="6574" y="12600"/>
                    </a:lnTo>
                    <a:lnTo>
                      <a:pt x="6574" y="14400"/>
                    </a:lnTo>
                    <a:lnTo>
                      <a:pt x="7513" y="14400"/>
                    </a:lnTo>
                    <a:lnTo>
                      <a:pt x="9391" y="16200"/>
                    </a:lnTo>
                    <a:lnTo>
                      <a:pt x="10330" y="16200"/>
                    </a:lnTo>
                    <a:lnTo>
                      <a:pt x="12209" y="18000"/>
                    </a:lnTo>
                    <a:lnTo>
                      <a:pt x="13148" y="18000"/>
                    </a:lnTo>
                    <a:lnTo>
                      <a:pt x="16904" y="19800"/>
                    </a:lnTo>
                    <a:lnTo>
                      <a:pt x="19722" y="21600"/>
                    </a:lnTo>
                    <a:lnTo>
                      <a:pt x="21600" y="12600"/>
                    </a:lnTo>
                    <a:lnTo>
                      <a:pt x="17843" y="10800"/>
                    </a:lnTo>
                    <a:lnTo>
                      <a:pt x="15026" y="9000"/>
                    </a:lnTo>
                    <a:lnTo>
                      <a:pt x="13148" y="7200"/>
                    </a:lnTo>
                    <a:lnTo>
                      <a:pt x="12209" y="7200"/>
                    </a:lnTo>
                    <a:lnTo>
                      <a:pt x="10330" y="5400"/>
                    </a:lnTo>
                    <a:lnTo>
                      <a:pt x="9391" y="5400"/>
                    </a:lnTo>
                    <a:lnTo>
                      <a:pt x="8452" y="5400"/>
                    </a:lnTo>
                    <a:lnTo>
                      <a:pt x="8452" y="3600"/>
                    </a:lnTo>
                    <a:lnTo>
                      <a:pt x="7513" y="3600"/>
                    </a:lnTo>
                    <a:lnTo>
                      <a:pt x="7513" y="3600"/>
                    </a:lnTo>
                    <a:lnTo>
                      <a:pt x="6574" y="3600"/>
                    </a:lnTo>
                    <a:lnTo>
                      <a:pt x="6574" y="1800"/>
                    </a:lnTo>
                    <a:lnTo>
                      <a:pt x="6574" y="1800"/>
                    </a:lnTo>
                    <a:lnTo>
                      <a:pt x="5635" y="1800"/>
                    </a:lnTo>
                    <a:lnTo>
                      <a:pt x="5635" y="1800"/>
                    </a:lnTo>
                    <a:lnTo>
                      <a:pt x="5635" y="1800"/>
                    </a:lnTo>
                    <a:lnTo>
                      <a:pt x="4696" y="0"/>
                    </a:lnTo>
                    <a:lnTo>
                      <a:pt x="4696" y="0"/>
                    </a:lnTo>
                    <a:lnTo>
                      <a:pt x="4696" y="0"/>
                    </a:lnTo>
                    <a:lnTo>
                      <a:pt x="4696" y="0"/>
                    </a:lnTo>
                    <a:lnTo>
                      <a:pt x="4696" y="0"/>
                    </a:lnTo>
                    <a:lnTo>
                      <a:pt x="4696" y="0"/>
                    </a:lnTo>
                    <a:lnTo>
                      <a:pt x="469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44" name="Shape 5844"/>
              <p:cNvSpPr/>
              <p:nvPr/>
            </p:nvSpPr>
            <p:spPr>
              <a:xfrm>
                <a:off x="815975" y="469900"/>
                <a:ext cx="33338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514" y="0"/>
                    </a:moveTo>
                    <a:lnTo>
                      <a:pt x="18514" y="0"/>
                    </a:lnTo>
                    <a:lnTo>
                      <a:pt x="17486" y="1350"/>
                    </a:lnTo>
                    <a:lnTo>
                      <a:pt x="16457" y="2700"/>
                    </a:lnTo>
                    <a:lnTo>
                      <a:pt x="14400" y="2700"/>
                    </a:lnTo>
                    <a:lnTo>
                      <a:pt x="13371" y="4050"/>
                    </a:lnTo>
                    <a:lnTo>
                      <a:pt x="11314" y="5400"/>
                    </a:lnTo>
                    <a:lnTo>
                      <a:pt x="10286" y="6750"/>
                    </a:lnTo>
                    <a:lnTo>
                      <a:pt x="8229" y="8100"/>
                    </a:lnTo>
                    <a:lnTo>
                      <a:pt x="7200" y="9450"/>
                    </a:lnTo>
                    <a:lnTo>
                      <a:pt x="6171" y="9450"/>
                    </a:lnTo>
                    <a:lnTo>
                      <a:pt x="5143" y="10800"/>
                    </a:lnTo>
                    <a:lnTo>
                      <a:pt x="5143" y="10800"/>
                    </a:lnTo>
                    <a:lnTo>
                      <a:pt x="4114" y="10800"/>
                    </a:lnTo>
                    <a:lnTo>
                      <a:pt x="4114" y="12150"/>
                    </a:lnTo>
                    <a:lnTo>
                      <a:pt x="3086" y="12150"/>
                    </a:lnTo>
                    <a:lnTo>
                      <a:pt x="2057" y="13500"/>
                    </a:lnTo>
                    <a:lnTo>
                      <a:pt x="2057" y="14850"/>
                    </a:lnTo>
                    <a:lnTo>
                      <a:pt x="1029" y="14850"/>
                    </a:lnTo>
                    <a:lnTo>
                      <a:pt x="1029" y="16200"/>
                    </a:lnTo>
                    <a:lnTo>
                      <a:pt x="1029" y="16200"/>
                    </a:lnTo>
                    <a:lnTo>
                      <a:pt x="0" y="17550"/>
                    </a:lnTo>
                    <a:lnTo>
                      <a:pt x="0" y="18900"/>
                    </a:lnTo>
                    <a:lnTo>
                      <a:pt x="0" y="20250"/>
                    </a:lnTo>
                    <a:lnTo>
                      <a:pt x="0" y="20250"/>
                    </a:lnTo>
                    <a:lnTo>
                      <a:pt x="0" y="21600"/>
                    </a:lnTo>
                    <a:lnTo>
                      <a:pt x="5143" y="21600"/>
                    </a:lnTo>
                    <a:lnTo>
                      <a:pt x="5143" y="20250"/>
                    </a:lnTo>
                    <a:lnTo>
                      <a:pt x="5143" y="20250"/>
                    </a:lnTo>
                    <a:lnTo>
                      <a:pt x="5143" y="20250"/>
                    </a:lnTo>
                    <a:lnTo>
                      <a:pt x="5143" y="20250"/>
                    </a:lnTo>
                    <a:lnTo>
                      <a:pt x="5143" y="20250"/>
                    </a:lnTo>
                    <a:lnTo>
                      <a:pt x="5143" y="20250"/>
                    </a:lnTo>
                    <a:lnTo>
                      <a:pt x="6171" y="18900"/>
                    </a:lnTo>
                    <a:lnTo>
                      <a:pt x="6171" y="18900"/>
                    </a:lnTo>
                    <a:lnTo>
                      <a:pt x="6171" y="18900"/>
                    </a:lnTo>
                    <a:lnTo>
                      <a:pt x="7200" y="17550"/>
                    </a:lnTo>
                    <a:lnTo>
                      <a:pt x="7200" y="17550"/>
                    </a:lnTo>
                    <a:lnTo>
                      <a:pt x="8229" y="17550"/>
                    </a:lnTo>
                    <a:lnTo>
                      <a:pt x="8229" y="16200"/>
                    </a:lnTo>
                    <a:lnTo>
                      <a:pt x="8229" y="16200"/>
                    </a:lnTo>
                    <a:lnTo>
                      <a:pt x="9257" y="14850"/>
                    </a:lnTo>
                    <a:lnTo>
                      <a:pt x="10286" y="14850"/>
                    </a:lnTo>
                    <a:lnTo>
                      <a:pt x="11314" y="13500"/>
                    </a:lnTo>
                    <a:lnTo>
                      <a:pt x="12343" y="12150"/>
                    </a:lnTo>
                    <a:lnTo>
                      <a:pt x="14400" y="12150"/>
                    </a:lnTo>
                    <a:lnTo>
                      <a:pt x="15429" y="10800"/>
                    </a:lnTo>
                    <a:lnTo>
                      <a:pt x="17486" y="9450"/>
                    </a:lnTo>
                    <a:lnTo>
                      <a:pt x="18514" y="8100"/>
                    </a:lnTo>
                    <a:lnTo>
                      <a:pt x="20571" y="6750"/>
                    </a:lnTo>
                    <a:lnTo>
                      <a:pt x="21600" y="6750"/>
                    </a:lnTo>
                    <a:lnTo>
                      <a:pt x="21600" y="6750"/>
                    </a:lnTo>
                    <a:lnTo>
                      <a:pt x="185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45" name="Shape 5845"/>
              <p:cNvSpPr/>
              <p:nvPr/>
            </p:nvSpPr>
            <p:spPr>
              <a:xfrm>
                <a:off x="844550" y="452437"/>
                <a:ext cx="34925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709" y="0"/>
                    </a:moveTo>
                    <a:lnTo>
                      <a:pt x="15709" y="0"/>
                    </a:lnTo>
                    <a:lnTo>
                      <a:pt x="15709" y="1350"/>
                    </a:lnTo>
                    <a:lnTo>
                      <a:pt x="15709" y="1350"/>
                    </a:lnTo>
                    <a:lnTo>
                      <a:pt x="15709" y="1350"/>
                    </a:lnTo>
                    <a:lnTo>
                      <a:pt x="15709" y="1350"/>
                    </a:lnTo>
                    <a:lnTo>
                      <a:pt x="15709" y="1350"/>
                    </a:lnTo>
                    <a:lnTo>
                      <a:pt x="15709" y="1350"/>
                    </a:lnTo>
                    <a:lnTo>
                      <a:pt x="15709" y="2700"/>
                    </a:lnTo>
                    <a:lnTo>
                      <a:pt x="14727" y="2700"/>
                    </a:lnTo>
                    <a:lnTo>
                      <a:pt x="14727" y="2700"/>
                    </a:lnTo>
                    <a:lnTo>
                      <a:pt x="14727" y="2700"/>
                    </a:lnTo>
                    <a:lnTo>
                      <a:pt x="13745" y="4050"/>
                    </a:lnTo>
                    <a:lnTo>
                      <a:pt x="13745" y="4050"/>
                    </a:lnTo>
                    <a:lnTo>
                      <a:pt x="12764" y="5400"/>
                    </a:lnTo>
                    <a:lnTo>
                      <a:pt x="12764" y="5400"/>
                    </a:lnTo>
                    <a:lnTo>
                      <a:pt x="11782" y="5400"/>
                    </a:lnTo>
                    <a:lnTo>
                      <a:pt x="11782" y="6750"/>
                    </a:lnTo>
                    <a:lnTo>
                      <a:pt x="9818" y="6750"/>
                    </a:lnTo>
                    <a:lnTo>
                      <a:pt x="8836" y="8100"/>
                    </a:lnTo>
                    <a:lnTo>
                      <a:pt x="6873" y="9450"/>
                    </a:lnTo>
                    <a:lnTo>
                      <a:pt x="5891" y="10800"/>
                    </a:lnTo>
                    <a:lnTo>
                      <a:pt x="4909" y="12150"/>
                    </a:lnTo>
                    <a:lnTo>
                      <a:pt x="2945" y="13500"/>
                    </a:lnTo>
                    <a:lnTo>
                      <a:pt x="1964" y="13500"/>
                    </a:lnTo>
                    <a:lnTo>
                      <a:pt x="0" y="14850"/>
                    </a:lnTo>
                    <a:lnTo>
                      <a:pt x="2945" y="21600"/>
                    </a:lnTo>
                    <a:lnTo>
                      <a:pt x="3927" y="20250"/>
                    </a:lnTo>
                    <a:lnTo>
                      <a:pt x="5891" y="18900"/>
                    </a:lnTo>
                    <a:lnTo>
                      <a:pt x="6873" y="17550"/>
                    </a:lnTo>
                    <a:lnTo>
                      <a:pt x="8836" y="17550"/>
                    </a:lnTo>
                    <a:lnTo>
                      <a:pt x="9818" y="16200"/>
                    </a:lnTo>
                    <a:lnTo>
                      <a:pt x="11782" y="14850"/>
                    </a:lnTo>
                    <a:lnTo>
                      <a:pt x="12764" y="13500"/>
                    </a:lnTo>
                    <a:lnTo>
                      <a:pt x="14727" y="12150"/>
                    </a:lnTo>
                    <a:lnTo>
                      <a:pt x="14727" y="12150"/>
                    </a:lnTo>
                    <a:lnTo>
                      <a:pt x="15709" y="10800"/>
                    </a:lnTo>
                    <a:lnTo>
                      <a:pt x="15709" y="10800"/>
                    </a:lnTo>
                    <a:lnTo>
                      <a:pt x="16691" y="9450"/>
                    </a:lnTo>
                    <a:lnTo>
                      <a:pt x="17673" y="9450"/>
                    </a:lnTo>
                    <a:lnTo>
                      <a:pt x="17673" y="9450"/>
                    </a:lnTo>
                    <a:lnTo>
                      <a:pt x="18655" y="8100"/>
                    </a:lnTo>
                    <a:lnTo>
                      <a:pt x="18655" y="6750"/>
                    </a:lnTo>
                    <a:lnTo>
                      <a:pt x="19636" y="6750"/>
                    </a:lnTo>
                    <a:lnTo>
                      <a:pt x="19636" y="5400"/>
                    </a:lnTo>
                    <a:lnTo>
                      <a:pt x="20618" y="5400"/>
                    </a:lnTo>
                    <a:lnTo>
                      <a:pt x="20618" y="4050"/>
                    </a:lnTo>
                    <a:lnTo>
                      <a:pt x="20618" y="2700"/>
                    </a:lnTo>
                    <a:lnTo>
                      <a:pt x="20618" y="1350"/>
                    </a:lnTo>
                    <a:lnTo>
                      <a:pt x="21600" y="135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570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46" name="Shape 5846"/>
              <p:cNvSpPr/>
              <p:nvPr/>
            </p:nvSpPr>
            <p:spPr>
              <a:xfrm>
                <a:off x="841375" y="433387"/>
                <a:ext cx="38100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9000"/>
                    </a:moveTo>
                    <a:lnTo>
                      <a:pt x="0" y="9000"/>
                    </a:lnTo>
                    <a:lnTo>
                      <a:pt x="1800" y="10800"/>
                    </a:lnTo>
                    <a:lnTo>
                      <a:pt x="2700" y="10800"/>
                    </a:lnTo>
                    <a:lnTo>
                      <a:pt x="4500" y="12600"/>
                    </a:lnTo>
                    <a:lnTo>
                      <a:pt x="6300" y="12600"/>
                    </a:lnTo>
                    <a:lnTo>
                      <a:pt x="7200" y="14400"/>
                    </a:lnTo>
                    <a:lnTo>
                      <a:pt x="9000" y="14400"/>
                    </a:lnTo>
                    <a:lnTo>
                      <a:pt x="9900" y="14400"/>
                    </a:lnTo>
                    <a:lnTo>
                      <a:pt x="11700" y="16200"/>
                    </a:lnTo>
                    <a:lnTo>
                      <a:pt x="12600" y="16200"/>
                    </a:lnTo>
                    <a:lnTo>
                      <a:pt x="12600" y="18000"/>
                    </a:lnTo>
                    <a:lnTo>
                      <a:pt x="13500" y="18000"/>
                    </a:lnTo>
                    <a:lnTo>
                      <a:pt x="13500" y="18000"/>
                    </a:lnTo>
                    <a:lnTo>
                      <a:pt x="14400" y="18000"/>
                    </a:lnTo>
                    <a:lnTo>
                      <a:pt x="14400" y="19800"/>
                    </a:lnTo>
                    <a:lnTo>
                      <a:pt x="15300" y="19800"/>
                    </a:lnTo>
                    <a:lnTo>
                      <a:pt x="15300" y="19800"/>
                    </a:lnTo>
                    <a:lnTo>
                      <a:pt x="15300" y="19800"/>
                    </a:lnTo>
                    <a:lnTo>
                      <a:pt x="16200" y="19800"/>
                    </a:lnTo>
                    <a:lnTo>
                      <a:pt x="16200" y="21600"/>
                    </a:lnTo>
                    <a:lnTo>
                      <a:pt x="16200" y="21600"/>
                    </a:lnTo>
                    <a:lnTo>
                      <a:pt x="16200" y="21600"/>
                    </a:lnTo>
                    <a:lnTo>
                      <a:pt x="16200" y="21600"/>
                    </a:lnTo>
                    <a:lnTo>
                      <a:pt x="16200" y="21600"/>
                    </a:lnTo>
                    <a:lnTo>
                      <a:pt x="16200" y="21600"/>
                    </a:lnTo>
                    <a:lnTo>
                      <a:pt x="21600" y="21600"/>
                    </a:lnTo>
                    <a:lnTo>
                      <a:pt x="20700" y="19800"/>
                    </a:lnTo>
                    <a:lnTo>
                      <a:pt x="20700" y="18000"/>
                    </a:lnTo>
                    <a:lnTo>
                      <a:pt x="20700" y="18000"/>
                    </a:lnTo>
                    <a:lnTo>
                      <a:pt x="19800" y="16200"/>
                    </a:lnTo>
                    <a:lnTo>
                      <a:pt x="19800" y="14400"/>
                    </a:lnTo>
                    <a:lnTo>
                      <a:pt x="18900" y="14400"/>
                    </a:lnTo>
                    <a:lnTo>
                      <a:pt x="18900" y="12600"/>
                    </a:lnTo>
                    <a:lnTo>
                      <a:pt x="18000" y="12600"/>
                    </a:lnTo>
                    <a:lnTo>
                      <a:pt x="18000" y="10800"/>
                    </a:lnTo>
                    <a:lnTo>
                      <a:pt x="17100" y="10800"/>
                    </a:lnTo>
                    <a:lnTo>
                      <a:pt x="16200" y="9000"/>
                    </a:lnTo>
                    <a:lnTo>
                      <a:pt x="16200" y="9000"/>
                    </a:lnTo>
                    <a:lnTo>
                      <a:pt x="15300" y="9000"/>
                    </a:lnTo>
                    <a:lnTo>
                      <a:pt x="14400" y="9000"/>
                    </a:lnTo>
                    <a:lnTo>
                      <a:pt x="13500" y="7200"/>
                    </a:lnTo>
                    <a:lnTo>
                      <a:pt x="13500" y="7200"/>
                    </a:lnTo>
                    <a:lnTo>
                      <a:pt x="11700" y="5400"/>
                    </a:lnTo>
                    <a:lnTo>
                      <a:pt x="9900" y="5400"/>
                    </a:lnTo>
                    <a:lnTo>
                      <a:pt x="9000" y="3600"/>
                    </a:lnTo>
                    <a:lnTo>
                      <a:pt x="7200" y="3600"/>
                    </a:lnTo>
                    <a:lnTo>
                      <a:pt x="6300" y="1800"/>
                    </a:lnTo>
                    <a:lnTo>
                      <a:pt x="4500" y="1800"/>
                    </a:lnTo>
                    <a:lnTo>
                      <a:pt x="27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0" y="9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47" name="Shape 5847"/>
              <p:cNvSpPr/>
              <p:nvPr/>
            </p:nvSpPr>
            <p:spPr>
              <a:xfrm>
                <a:off x="844550" y="433387"/>
                <a:ext cx="1588" cy="1588"/>
              </a:xfrm>
              <a:prstGeom prst="rect">
                <a:avLst/>
              </a:prstGeom>
              <a:solidFill>
                <a:srgbClr val="00000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48" name="Shape 5848"/>
              <p:cNvSpPr/>
              <p:nvPr/>
            </p:nvSpPr>
            <p:spPr>
              <a:xfrm>
                <a:off x="808037" y="423862"/>
                <a:ext cx="36513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964"/>
                    </a:moveTo>
                    <a:lnTo>
                      <a:pt x="0" y="1964"/>
                    </a:lnTo>
                    <a:lnTo>
                      <a:pt x="0" y="3927"/>
                    </a:lnTo>
                    <a:lnTo>
                      <a:pt x="939" y="5891"/>
                    </a:lnTo>
                    <a:lnTo>
                      <a:pt x="939" y="5891"/>
                    </a:lnTo>
                    <a:lnTo>
                      <a:pt x="939" y="7855"/>
                    </a:lnTo>
                    <a:lnTo>
                      <a:pt x="1878" y="9818"/>
                    </a:lnTo>
                    <a:lnTo>
                      <a:pt x="1878" y="9818"/>
                    </a:lnTo>
                    <a:lnTo>
                      <a:pt x="2817" y="11782"/>
                    </a:lnTo>
                    <a:lnTo>
                      <a:pt x="3757" y="11782"/>
                    </a:lnTo>
                    <a:lnTo>
                      <a:pt x="3757" y="11782"/>
                    </a:lnTo>
                    <a:lnTo>
                      <a:pt x="4696" y="13745"/>
                    </a:lnTo>
                    <a:lnTo>
                      <a:pt x="5635" y="13745"/>
                    </a:lnTo>
                    <a:lnTo>
                      <a:pt x="5635" y="13745"/>
                    </a:lnTo>
                    <a:lnTo>
                      <a:pt x="6574" y="15709"/>
                    </a:lnTo>
                    <a:lnTo>
                      <a:pt x="8452" y="15709"/>
                    </a:lnTo>
                    <a:lnTo>
                      <a:pt x="10330" y="17673"/>
                    </a:lnTo>
                    <a:lnTo>
                      <a:pt x="11270" y="17673"/>
                    </a:lnTo>
                    <a:lnTo>
                      <a:pt x="13148" y="17673"/>
                    </a:lnTo>
                    <a:lnTo>
                      <a:pt x="14087" y="19636"/>
                    </a:lnTo>
                    <a:lnTo>
                      <a:pt x="15965" y="19636"/>
                    </a:lnTo>
                    <a:lnTo>
                      <a:pt x="17843" y="19636"/>
                    </a:lnTo>
                    <a:lnTo>
                      <a:pt x="18783" y="21600"/>
                    </a:lnTo>
                    <a:lnTo>
                      <a:pt x="19722" y="21600"/>
                    </a:lnTo>
                    <a:lnTo>
                      <a:pt x="21600" y="11782"/>
                    </a:lnTo>
                    <a:lnTo>
                      <a:pt x="19722" y="9818"/>
                    </a:lnTo>
                    <a:lnTo>
                      <a:pt x="18783" y="9818"/>
                    </a:lnTo>
                    <a:lnTo>
                      <a:pt x="16904" y="9818"/>
                    </a:lnTo>
                    <a:lnTo>
                      <a:pt x="15026" y="9818"/>
                    </a:lnTo>
                    <a:lnTo>
                      <a:pt x="14087" y="7855"/>
                    </a:lnTo>
                    <a:lnTo>
                      <a:pt x="12209" y="7855"/>
                    </a:lnTo>
                    <a:lnTo>
                      <a:pt x="11270" y="5891"/>
                    </a:lnTo>
                    <a:lnTo>
                      <a:pt x="9391" y="5891"/>
                    </a:lnTo>
                    <a:lnTo>
                      <a:pt x="8452" y="5891"/>
                    </a:lnTo>
                    <a:lnTo>
                      <a:pt x="7513" y="3927"/>
                    </a:lnTo>
                    <a:lnTo>
                      <a:pt x="7513" y="3927"/>
                    </a:lnTo>
                    <a:lnTo>
                      <a:pt x="6574" y="3927"/>
                    </a:lnTo>
                    <a:lnTo>
                      <a:pt x="6574" y="3927"/>
                    </a:lnTo>
                    <a:lnTo>
                      <a:pt x="5635" y="1964"/>
                    </a:lnTo>
                    <a:lnTo>
                      <a:pt x="5635" y="1964"/>
                    </a:lnTo>
                    <a:lnTo>
                      <a:pt x="5635" y="1964"/>
                    </a:lnTo>
                    <a:lnTo>
                      <a:pt x="5635" y="1964"/>
                    </a:lnTo>
                    <a:lnTo>
                      <a:pt x="5635" y="1964"/>
                    </a:lnTo>
                    <a:lnTo>
                      <a:pt x="5635" y="1964"/>
                    </a:lnTo>
                    <a:lnTo>
                      <a:pt x="5635" y="1964"/>
                    </a:lnTo>
                    <a:lnTo>
                      <a:pt x="5635" y="0"/>
                    </a:lnTo>
                    <a:lnTo>
                      <a:pt x="4696" y="0"/>
                    </a:lnTo>
                    <a:lnTo>
                      <a:pt x="4696" y="0"/>
                    </a:lnTo>
                    <a:lnTo>
                      <a:pt x="0" y="196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49" name="Shape 5849"/>
              <p:cNvSpPr/>
              <p:nvPr/>
            </p:nvSpPr>
            <p:spPr>
              <a:xfrm>
                <a:off x="808037" y="400050"/>
                <a:ext cx="33338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543" y="0"/>
                    </a:moveTo>
                    <a:lnTo>
                      <a:pt x="19543" y="0"/>
                    </a:lnTo>
                    <a:lnTo>
                      <a:pt x="16457" y="2700"/>
                    </a:lnTo>
                    <a:lnTo>
                      <a:pt x="13371" y="4050"/>
                    </a:lnTo>
                    <a:lnTo>
                      <a:pt x="12343" y="5400"/>
                    </a:lnTo>
                    <a:lnTo>
                      <a:pt x="10286" y="6750"/>
                    </a:lnTo>
                    <a:lnTo>
                      <a:pt x="9257" y="8100"/>
                    </a:lnTo>
                    <a:lnTo>
                      <a:pt x="7200" y="9450"/>
                    </a:lnTo>
                    <a:lnTo>
                      <a:pt x="6171" y="9450"/>
                    </a:lnTo>
                    <a:lnTo>
                      <a:pt x="6171" y="10800"/>
                    </a:lnTo>
                    <a:lnTo>
                      <a:pt x="5143" y="10800"/>
                    </a:lnTo>
                    <a:lnTo>
                      <a:pt x="4114" y="10800"/>
                    </a:lnTo>
                    <a:lnTo>
                      <a:pt x="4114" y="12150"/>
                    </a:lnTo>
                    <a:lnTo>
                      <a:pt x="3086" y="12150"/>
                    </a:lnTo>
                    <a:lnTo>
                      <a:pt x="3086" y="13500"/>
                    </a:lnTo>
                    <a:lnTo>
                      <a:pt x="2057" y="14850"/>
                    </a:lnTo>
                    <a:lnTo>
                      <a:pt x="2057" y="14850"/>
                    </a:lnTo>
                    <a:lnTo>
                      <a:pt x="1029" y="16200"/>
                    </a:lnTo>
                    <a:lnTo>
                      <a:pt x="1029" y="16200"/>
                    </a:lnTo>
                    <a:lnTo>
                      <a:pt x="1029" y="17550"/>
                    </a:lnTo>
                    <a:lnTo>
                      <a:pt x="0" y="18900"/>
                    </a:lnTo>
                    <a:lnTo>
                      <a:pt x="0" y="18900"/>
                    </a:lnTo>
                    <a:lnTo>
                      <a:pt x="0" y="20250"/>
                    </a:lnTo>
                    <a:lnTo>
                      <a:pt x="0" y="21600"/>
                    </a:lnTo>
                    <a:lnTo>
                      <a:pt x="5143" y="20250"/>
                    </a:lnTo>
                    <a:lnTo>
                      <a:pt x="5143" y="20250"/>
                    </a:lnTo>
                    <a:lnTo>
                      <a:pt x="6171" y="20250"/>
                    </a:lnTo>
                    <a:lnTo>
                      <a:pt x="6171" y="20250"/>
                    </a:lnTo>
                    <a:lnTo>
                      <a:pt x="6171" y="20250"/>
                    </a:lnTo>
                    <a:lnTo>
                      <a:pt x="6171" y="20250"/>
                    </a:lnTo>
                    <a:lnTo>
                      <a:pt x="6171" y="20250"/>
                    </a:lnTo>
                    <a:lnTo>
                      <a:pt x="6171" y="18900"/>
                    </a:lnTo>
                    <a:lnTo>
                      <a:pt x="6171" y="18900"/>
                    </a:lnTo>
                    <a:lnTo>
                      <a:pt x="7200" y="18900"/>
                    </a:lnTo>
                    <a:lnTo>
                      <a:pt x="7200" y="17550"/>
                    </a:lnTo>
                    <a:lnTo>
                      <a:pt x="7200" y="17550"/>
                    </a:lnTo>
                    <a:lnTo>
                      <a:pt x="8229" y="17550"/>
                    </a:lnTo>
                    <a:lnTo>
                      <a:pt x="8229" y="16200"/>
                    </a:lnTo>
                    <a:lnTo>
                      <a:pt x="9257" y="16200"/>
                    </a:lnTo>
                    <a:lnTo>
                      <a:pt x="9257" y="14850"/>
                    </a:lnTo>
                    <a:lnTo>
                      <a:pt x="10286" y="14850"/>
                    </a:lnTo>
                    <a:lnTo>
                      <a:pt x="11314" y="13500"/>
                    </a:lnTo>
                    <a:lnTo>
                      <a:pt x="13371" y="12150"/>
                    </a:lnTo>
                    <a:lnTo>
                      <a:pt x="14400" y="12150"/>
                    </a:lnTo>
                    <a:lnTo>
                      <a:pt x="15429" y="10800"/>
                    </a:lnTo>
                    <a:lnTo>
                      <a:pt x="18514" y="8100"/>
                    </a:lnTo>
                    <a:lnTo>
                      <a:pt x="21600" y="6750"/>
                    </a:lnTo>
                    <a:lnTo>
                      <a:pt x="21600" y="6750"/>
                    </a:lnTo>
                    <a:lnTo>
                      <a:pt x="195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50" name="Shape 5850"/>
              <p:cNvSpPr/>
              <p:nvPr/>
            </p:nvSpPr>
            <p:spPr>
              <a:xfrm>
                <a:off x="838200" y="382587"/>
                <a:ext cx="33338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457" y="0"/>
                    </a:moveTo>
                    <a:lnTo>
                      <a:pt x="16457" y="0"/>
                    </a:lnTo>
                    <a:lnTo>
                      <a:pt x="16457" y="1350"/>
                    </a:lnTo>
                    <a:lnTo>
                      <a:pt x="16457" y="1350"/>
                    </a:lnTo>
                    <a:lnTo>
                      <a:pt x="16457" y="1350"/>
                    </a:lnTo>
                    <a:lnTo>
                      <a:pt x="15429" y="1350"/>
                    </a:lnTo>
                    <a:lnTo>
                      <a:pt x="15429" y="1350"/>
                    </a:lnTo>
                    <a:lnTo>
                      <a:pt x="15429" y="2700"/>
                    </a:lnTo>
                    <a:lnTo>
                      <a:pt x="15429" y="2700"/>
                    </a:lnTo>
                    <a:lnTo>
                      <a:pt x="15429" y="2700"/>
                    </a:lnTo>
                    <a:lnTo>
                      <a:pt x="14400" y="2700"/>
                    </a:lnTo>
                    <a:lnTo>
                      <a:pt x="14400" y="4050"/>
                    </a:lnTo>
                    <a:lnTo>
                      <a:pt x="14400" y="4050"/>
                    </a:lnTo>
                    <a:lnTo>
                      <a:pt x="13371" y="5400"/>
                    </a:lnTo>
                    <a:lnTo>
                      <a:pt x="13371" y="5400"/>
                    </a:lnTo>
                    <a:lnTo>
                      <a:pt x="12343" y="5400"/>
                    </a:lnTo>
                    <a:lnTo>
                      <a:pt x="11314" y="6750"/>
                    </a:lnTo>
                    <a:lnTo>
                      <a:pt x="11314" y="6750"/>
                    </a:lnTo>
                    <a:lnTo>
                      <a:pt x="10286" y="8100"/>
                    </a:lnTo>
                    <a:lnTo>
                      <a:pt x="8229" y="9450"/>
                    </a:lnTo>
                    <a:lnTo>
                      <a:pt x="7200" y="9450"/>
                    </a:lnTo>
                    <a:lnTo>
                      <a:pt x="5143" y="10800"/>
                    </a:lnTo>
                    <a:lnTo>
                      <a:pt x="2057" y="13500"/>
                    </a:lnTo>
                    <a:lnTo>
                      <a:pt x="0" y="14850"/>
                    </a:lnTo>
                    <a:lnTo>
                      <a:pt x="2057" y="21600"/>
                    </a:lnTo>
                    <a:lnTo>
                      <a:pt x="5143" y="18900"/>
                    </a:lnTo>
                    <a:lnTo>
                      <a:pt x="8229" y="17550"/>
                    </a:lnTo>
                    <a:lnTo>
                      <a:pt x="10286" y="16200"/>
                    </a:lnTo>
                    <a:lnTo>
                      <a:pt x="11314" y="14850"/>
                    </a:lnTo>
                    <a:lnTo>
                      <a:pt x="12343" y="13500"/>
                    </a:lnTo>
                    <a:lnTo>
                      <a:pt x="14400" y="13500"/>
                    </a:lnTo>
                    <a:lnTo>
                      <a:pt x="14400" y="12150"/>
                    </a:lnTo>
                    <a:lnTo>
                      <a:pt x="15429" y="12150"/>
                    </a:lnTo>
                    <a:lnTo>
                      <a:pt x="16457" y="10800"/>
                    </a:lnTo>
                    <a:lnTo>
                      <a:pt x="16457" y="10800"/>
                    </a:lnTo>
                    <a:lnTo>
                      <a:pt x="17486" y="9450"/>
                    </a:lnTo>
                    <a:lnTo>
                      <a:pt x="18514" y="9450"/>
                    </a:lnTo>
                    <a:lnTo>
                      <a:pt x="18514" y="8100"/>
                    </a:lnTo>
                    <a:lnTo>
                      <a:pt x="19543" y="8100"/>
                    </a:lnTo>
                    <a:lnTo>
                      <a:pt x="19543" y="6750"/>
                    </a:lnTo>
                    <a:lnTo>
                      <a:pt x="20571" y="5400"/>
                    </a:lnTo>
                    <a:lnTo>
                      <a:pt x="20571" y="5400"/>
                    </a:lnTo>
                    <a:lnTo>
                      <a:pt x="20571" y="4050"/>
                    </a:lnTo>
                    <a:lnTo>
                      <a:pt x="20571" y="2700"/>
                    </a:lnTo>
                    <a:lnTo>
                      <a:pt x="21600" y="2700"/>
                    </a:lnTo>
                    <a:lnTo>
                      <a:pt x="21600" y="135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64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51" name="Shape 5851"/>
              <p:cNvSpPr/>
              <p:nvPr/>
            </p:nvSpPr>
            <p:spPr>
              <a:xfrm>
                <a:off x="835025" y="363537"/>
                <a:ext cx="36513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9000"/>
                    </a:moveTo>
                    <a:lnTo>
                      <a:pt x="0" y="9000"/>
                    </a:lnTo>
                    <a:lnTo>
                      <a:pt x="2817" y="10800"/>
                    </a:lnTo>
                    <a:lnTo>
                      <a:pt x="6574" y="12600"/>
                    </a:lnTo>
                    <a:lnTo>
                      <a:pt x="7513" y="14400"/>
                    </a:lnTo>
                    <a:lnTo>
                      <a:pt x="9391" y="14400"/>
                    </a:lnTo>
                    <a:lnTo>
                      <a:pt x="10330" y="16200"/>
                    </a:lnTo>
                    <a:lnTo>
                      <a:pt x="12209" y="16200"/>
                    </a:lnTo>
                    <a:lnTo>
                      <a:pt x="12209" y="16200"/>
                    </a:lnTo>
                    <a:lnTo>
                      <a:pt x="13148" y="16200"/>
                    </a:lnTo>
                    <a:lnTo>
                      <a:pt x="13148" y="18000"/>
                    </a:lnTo>
                    <a:lnTo>
                      <a:pt x="14087" y="18000"/>
                    </a:lnTo>
                    <a:lnTo>
                      <a:pt x="14087" y="18000"/>
                    </a:lnTo>
                    <a:lnTo>
                      <a:pt x="15026" y="19800"/>
                    </a:lnTo>
                    <a:lnTo>
                      <a:pt x="15026" y="19800"/>
                    </a:lnTo>
                    <a:lnTo>
                      <a:pt x="15026" y="19800"/>
                    </a:lnTo>
                    <a:lnTo>
                      <a:pt x="15965" y="19800"/>
                    </a:lnTo>
                    <a:lnTo>
                      <a:pt x="15965" y="21600"/>
                    </a:lnTo>
                    <a:lnTo>
                      <a:pt x="15965" y="21600"/>
                    </a:lnTo>
                    <a:lnTo>
                      <a:pt x="15965" y="21600"/>
                    </a:lnTo>
                    <a:lnTo>
                      <a:pt x="15965" y="21600"/>
                    </a:lnTo>
                    <a:lnTo>
                      <a:pt x="15965" y="21600"/>
                    </a:lnTo>
                    <a:lnTo>
                      <a:pt x="16904" y="21600"/>
                    </a:lnTo>
                    <a:lnTo>
                      <a:pt x="16904" y="21600"/>
                    </a:lnTo>
                    <a:lnTo>
                      <a:pt x="21600" y="21600"/>
                    </a:lnTo>
                    <a:lnTo>
                      <a:pt x="21600" y="19800"/>
                    </a:lnTo>
                    <a:lnTo>
                      <a:pt x="20661" y="18000"/>
                    </a:lnTo>
                    <a:lnTo>
                      <a:pt x="20661" y="18000"/>
                    </a:lnTo>
                    <a:lnTo>
                      <a:pt x="20661" y="16200"/>
                    </a:lnTo>
                    <a:lnTo>
                      <a:pt x="19722" y="14400"/>
                    </a:lnTo>
                    <a:lnTo>
                      <a:pt x="19722" y="14400"/>
                    </a:lnTo>
                    <a:lnTo>
                      <a:pt x="18783" y="12600"/>
                    </a:lnTo>
                    <a:lnTo>
                      <a:pt x="18783" y="12600"/>
                    </a:lnTo>
                    <a:lnTo>
                      <a:pt x="17843" y="10800"/>
                    </a:lnTo>
                    <a:lnTo>
                      <a:pt x="17843" y="10800"/>
                    </a:lnTo>
                    <a:lnTo>
                      <a:pt x="16904" y="10800"/>
                    </a:lnTo>
                    <a:lnTo>
                      <a:pt x="16904" y="9000"/>
                    </a:lnTo>
                    <a:lnTo>
                      <a:pt x="15965" y="9000"/>
                    </a:lnTo>
                    <a:lnTo>
                      <a:pt x="15026" y="9000"/>
                    </a:lnTo>
                    <a:lnTo>
                      <a:pt x="14087" y="7200"/>
                    </a:lnTo>
                    <a:lnTo>
                      <a:pt x="14087" y="7200"/>
                    </a:lnTo>
                    <a:lnTo>
                      <a:pt x="12209" y="5400"/>
                    </a:lnTo>
                    <a:lnTo>
                      <a:pt x="11270" y="5400"/>
                    </a:lnTo>
                    <a:lnTo>
                      <a:pt x="9391" y="3600"/>
                    </a:lnTo>
                    <a:lnTo>
                      <a:pt x="7513" y="3600"/>
                    </a:lnTo>
                    <a:lnTo>
                      <a:pt x="4696" y="1800"/>
                    </a:lnTo>
                    <a:lnTo>
                      <a:pt x="939" y="0"/>
                    </a:lnTo>
                    <a:lnTo>
                      <a:pt x="939" y="0"/>
                    </a:lnTo>
                    <a:lnTo>
                      <a:pt x="0" y="90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52" name="Shape 5852"/>
              <p:cNvSpPr/>
              <p:nvPr/>
            </p:nvSpPr>
            <p:spPr>
              <a:xfrm>
                <a:off x="800100" y="352425"/>
                <a:ext cx="36513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800"/>
                    </a:lnTo>
                    <a:lnTo>
                      <a:pt x="0" y="3600"/>
                    </a:lnTo>
                    <a:lnTo>
                      <a:pt x="939" y="5400"/>
                    </a:lnTo>
                    <a:lnTo>
                      <a:pt x="939" y="5400"/>
                    </a:lnTo>
                    <a:lnTo>
                      <a:pt x="1878" y="7200"/>
                    </a:lnTo>
                    <a:lnTo>
                      <a:pt x="1878" y="7200"/>
                    </a:lnTo>
                    <a:lnTo>
                      <a:pt x="2817" y="9000"/>
                    </a:lnTo>
                    <a:lnTo>
                      <a:pt x="2817" y="9000"/>
                    </a:lnTo>
                    <a:lnTo>
                      <a:pt x="3757" y="10800"/>
                    </a:lnTo>
                    <a:lnTo>
                      <a:pt x="3757" y="10800"/>
                    </a:lnTo>
                    <a:lnTo>
                      <a:pt x="4696" y="12600"/>
                    </a:lnTo>
                    <a:lnTo>
                      <a:pt x="5635" y="12600"/>
                    </a:lnTo>
                    <a:lnTo>
                      <a:pt x="5635" y="12600"/>
                    </a:lnTo>
                    <a:lnTo>
                      <a:pt x="6574" y="14400"/>
                    </a:lnTo>
                    <a:lnTo>
                      <a:pt x="7513" y="14400"/>
                    </a:lnTo>
                    <a:lnTo>
                      <a:pt x="7513" y="14400"/>
                    </a:lnTo>
                    <a:lnTo>
                      <a:pt x="9391" y="16200"/>
                    </a:lnTo>
                    <a:lnTo>
                      <a:pt x="10330" y="16200"/>
                    </a:lnTo>
                    <a:lnTo>
                      <a:pt x="12209" y="18000"/>
                    </a:lnTo>
                    <a:lnTo>
                      <a:pt x="14087" y="18000"/>
                    </a:lnTo>
                    <a:lnTo>
                      <a:pt x="16904" y="19800"/>
                    </a:lnTo>
                    <a:lnTo>
                      <a:pt x="20661" y="21600"/>
                    </a:lnTo>
                    <a:lnTo>
                      <a:pt x="21600" y="12600"/>
                    </a:lnTo>
                    <a:lnTo>
                      <a:pt x="18783" y="10800"/>
                    </a:lnTo>
                    <a:lnTo>
                      <a:pt x="15026" y="9000"/>
                    </a:lnTo>
                    <a:lnTo>
                      <a:pt x="14087" y="9000"/>
                    </a:lnTo>
                    <a:lnTo>
                      <a:pt x="12209" y="7200"/>
                    </a:lnTo>
                    <a:lnTo>
                      <a:pt x="11270" y="7200"/>
                    </a:lnTo>
                    <a:lnTo>
                      <a:pt x="9391" y="5400"/>
                    </a:lnTo>
                    <a:lnTo>
                      <a:pt x="9391" y="5400"/>
                    </a:lnTo>
                    <a:lnTo>
                      <a:pt x="8452" y="5400"/>
                    </a:lnTo>
                    <a:lnTo>
                      <a:pt x="8452" y="5400"/>
                    </a:lnTo>
                    <a:lnTo>
                      <a:pt x="7513" y="3600"/>
                    </a:lnTo>
                    <a:lnTo>
                      <a:pt x="7513" y="3600"/>
                    </a:lnTo>
                    <a:lnTo>
                      <a:pt x="6574" y="3600"/>
                    </a:lnTo>
                    <a:lnTo>
                      <a:pt x="6574" y="1800"/>
                    </a:lnTo>
                    <a:lnTo>
                      <a:pt x="5635" y="1800"/>
                    </a:lnTo>
                    <a:lnTo>
                      <a:pt x="5635" y="1800"/>
                    </a:lnTo>
                    <a:lnTo>
                      <a:pt x="5635" y="1800"/>
                    </a:lnTo>
                    <a:lnTo>
                      <a:pt x="5635" y="1800"/>
                    </a:lnTo>
                    <a:lnTo>
                      <a:pt x="5635" y="0"/>
                    </a:lnTo>
                    <a:lnTo>
                      <a:pt x="5635" y="0"/>
                    </a:lnTo>
                    <a:lnTo>
                      <a:pt x="5635" y="0"/>
                    </a:lnTo>
                    <a:lnTo>
                      <a:pt x="5635" y="0"/>
                    </a:lnTo>
                    <a:lnTo>
                      <a:pt x="5635" y="0"/>
                    </a:lnTo>
                    <a:lnTo>
                      <a:pt x="563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53" name="Shape 5853"/>
              <p:cNvSpPr/>
              <p:nvPr/>
            </p:nvSpPr>
            <p:spPr>
              <a:xfrm>
                <a:off x="800100" y="327025"/>
                <a:ext cx="33338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543" y="0"/>
                    </a:moveTo>
                    <a:lnTo>
                      <a:pt x="19543" y="0"/>
                    </a:lnTo>
                    <a:lnTo>
                      <a:pt x="16457" y="2700"/>
                    </a:lnTo>
                    <a:lnTo>
                      <a:pt x="13371" y="4050"/>
                    </a:lnTo>
                    <a:lnTo>
                      <a:pt x="12343" y="5400"/>
                    </a:lnTo>
                    <a:lnTo>
                      <a:pt x="10286" y="6750"/>
                    </a:lnTo>
                    <a:lnTo>
                      <a:pt x="9257" y="8100"/>
                    </a:lnTo>
                    <a:lnTo>
                      <a:pt x="7200" y="9450"/>
                    </a:lnTo>
                    <a:lnTo>
                      <a:pt x="6171" y="9450"/>
                    </a:lnTo>
                    <a:lnTo>
                      <a:pt x="6171" y="10800"/>
                    </a:lnTo>
                    <a:lnTo>
                      <a:pt x="5143" y="10800"/>
                    </a:lnTo>
                    <a:lnTo>
                      <a:pt x="5143" y="10800"/>
                    </a:lnTo>
                    <a:lnTo>
                      <a:pt x="4114" y="12150"/>
                    </a:lnTo>
                    <a:lnTo>
                      <a:pt x="3086" y="13500"/>
                    </a:lnTo>
                    <a:lnTo>
                      <a:pt x="3086" y="13500"/>
                    </a:lnTo>
                    <a:lnTo>
                      <a:pt x="2057" y="14850"/>
                    </a:lnTo>
                    <a:lnTo>
                      <a:pt x="2057" y="14850"/>
                    </a:lnTo>
                    <a:lnTo>
                      <a:pt x="1029" y="16200"/>
                    </a:lnTo>
                    <a:lnTo>
                      <a:pt x="1029" y="17550"/>
                    </a:lnTo>
                    <a:lnTo>
                      <a:pt x="1029" y="17550"/>
                    </a:lnTo>
                    <a:lnTo>
                      <a:pt x="0" y="18900"/>
                    </a:lnTo>
                    <a:lnTo>
                      <a:pt x="0" y="2025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6171" y="21600"/>
                    </a:lnTo>
                    <a:lnTo>
                      <a:pt x="6171" y="21600"/>
                    </a:lnTo>
                    <a:lnTo>
                      <a:pt x="6171" y="21600"/>
                    </a:lnTo>
                    <a:lnTo>
                      <a:pt x="6171" y="21600"/>
                    </a:lnTo>
                    <a:lnTo>
                      <a:pt x="6171" y="20250"/>
                    </a:lnTo>
                    <a:lnTo>
                      <a:pt x="6171" y="20250"/>
                    </a:lnTo>
                    <a:lnTo>
                      <a:pt x="6171" y="20250"/>
                    </a:lnTo>
                    <a:lnTo>
                      <a:pt x="6171" y="18900"/>
                    </a:lnTo>
                    <a:lnTo>
                      <a:pt x="6171" y="18900"/>
                    </a:lnTo>
                    <a:lnTo>
                      <a:pt x="7200" y="18900"/>
                    </a:lnTo>
                    <a:lnTo>
                      <a:pt x="7200" y="17550"/>
                    </a:lnTo>
                    <a:lnTo>
                      <a:pt x="8229" y="17550"/>
                    </a:lnTo>
                    <a:lnTo>
                      <a:pt x="8229" y="17550"/>
                    </a:lnTo>
                    <a:lnTo>
                      <a:pt x="8229" y="16200"/>
                    </a:lnTo>
                    <a:lnTo>
                      <a:pt x="9257" y="16200"/>
                    </a:lnTo>
                    <a:lnTo>
                      <a:pt x="9257" y="14850"/>
                    </a:lnTo>
                    <a:lnTo>
                      <a:pt x="10286" y="14850"/>
                    </a:lnTo>
                    <a:lnTo>
                      <a:pt x="11314" y="13500"/>
                    </a:lnTo>
                    <a:lnTo>
                      <a:pt x="13371" y="13500"/>
                    </a:lnTo>
                    <a:lnTo>
                      <a:pt x="14400" y="12150"/>
                    </a:lnTo>
                    <a:lnTo>
                      <a:pt x="16457" y="10800"/>
                    </a:lnTo>
                    <a:lnTo>
                      <a:pt x="18514" y="8100"/>
                    </a:lnTo>
                    <a:lnTo>
                      <a:pt x="21600" y="6750"/>
                    </a:lnTo>
                    <a:lnTo>
                      <a:pt x="21600" y="6750"/>
                    </a:lnTo>
                    <a:lnTo>
                      <a:pt x="195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54" name="Shape 5854"/>
              <p:cNvSpPr/>
              <p:nvPr/>
            </p:nvSpPr>
            <p:spPr>
              <a:xfrm>
                <a:off x="830262" y="309562"/>
                <a:ext cx="33338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457" y="1350"/>
                    </a:moveTo>
                    <a:lnTo>
                      <a:pt x="16457" y="1350"/>
                    </a:lnTo>
                    <a:lnTo>
                      <a:pt x="16457" y="1350"/>
                    </a:lnTo>
                    <a:lnTo>
                      <a:pt x="16457" y="1350"/>
                    </a:lnTo>
                    <a:lnTo>
                      <a:pt x="16457" y="1350"/>
                    </a:lnTo>
                    <a:lnTo>
                      <a:pt x="15429" y="1350"/>
                    </a:lnTo>
                    <a:lnTo>
                      <a:pt x="15429" y="1350"/>
                    </a:lnTo>
                    <a:lnTo>
                      <a:pt x="15429" y="1350"/>
                    </a:lnTo>
                    <a:lnTo>
                      <a:pt x="15429" y="2700"/>
                    </a:lnTo>
                    <a:lnTo>
                      <a:pt x="15429" y="2700"/>
                    </a:lnTo>
                    <a:lnTo>
                      <a:pt x="14400" y="2700"/>
                    </a:lnTo>
                    <a:lnTo>
                      <a:pt x="14400" y="4050"/>
                    </a:lnTo>
                    <a:lnTo>
                      <a:pt x="14400" y="4050"/>
                    </a:lnTo>
                    <a:lnTo>
                      <a:pt x="13371" y="4050"/>
                    </a:lnTo>
                    <a:lnTo>
                      <a:pt x="13371" y="5400"/>
                    </a:lnTo>
                    <a:lnTo>
                      <a:pt x="12343" y="5400"/>
                    </a:lnTo>
                    <a:lnTo>
                      <a:pt x="12343" y="6750"/>
                    </a:lnTo>
                    <a:lnTo>
                      <a:pt x="11314" y="6750"/>
                    </a:lnTo>
                    <a:lnTo>
                      <a:pt x="10286" y="8100"/>
                    </a:lnTo>
                    <a:lnTo>
                      <a:pt x="8229" y="9450"/>
                    </a:lnTo>
                    <a:lnTo>
                      <a:pt x="7200" y="9450"/>
                    </a:lnTo>
                    <a:lnTo>
                      <a:pt x="5143" y="10800"/>
                    </a:lnTo>
                    <a:lnTo>
                      <a:pt x="2057" y="13500"/>
                    </a:lnTo>
                    <a:lnTo>
                      <a:pt x="0" y="14850"/>
                    </a:lnTo>
                    <a:lnTo>
                      <a:pt x="2057" y="21600"/>
                    </a:lnTo>
                    <a:lnTo>
                      <a:pt x="5143" y="18900"/>
                    </a:lnTo>
                    <a:lnTo>
                      <a:pt x="8229" y="17550"/>
                    </a:lnTo>
                    <a:lnTo>
                      <a:pt x="9257" y="16200"/>
                    </a:lnTo>
                    <a:lnTo>
                      <a:pt x="11314" y="14850"/>
                    </a:lnTo>
                    <a:lnTo>
                      <a:pt x="12343" y="13500"/>
                    </a:lnTo>
                    <a:lnTo>
                      <a:pt x="14400" y="13500"/>
                    </a:lnTo>
                    <a:lnTo>
                      <a:pt x="15429" y="12150"/>
                    </a:lnTo>
                    <a:lnTo>
                      <a:pt x="15429" y="12150"/>
                    </a:lnTo>
                    <a:lnTo>
                      <a:pt x="16457" y="10800"/>
                    </a:lnTo>
                    <a:lnTo>
                      <a:pt x="16457" y="10800"/>
                    </a:lnTo>
                    <a:lnTo>
                      <a:pt x="17486" y="9450"/>
                    </a:lnTo>
                    <a:lnTo>
                      <a:pt x="18514" y="9450"/>
                    </a:lnTo>
                    <a:lnTo>
                      <a:pt x="18514" y="8100"/>
                    </a:lnTo>
                    <a:lnTo>
                      <a:pt x="19543" y="8100"/>
                    </a:lnTo>
                    <a:lnTo>
                      <a:pt x="19543" y="6750"/>
                    </a:lnTo>
                    <a:lnTo>
                      <a:pt x="20571" y="5400"/>
                    </a:lnTo>
                    <a:lnTo>
                      <a:pt x="20571" y="5400"/>
                    </a:lnTo>
                    <a:lnTo>
                      <a:pt x="20571" y="4050"/>
                    </a:lnTo>
                    <a:lnTo>
                      <a:pt x="21600" y="2700"/>
                    </a:lnTo>
                    <a:lnTo>
                      <a:pt x="21600" y="2700"/>
                    </a:lnTo>
                    <a:lnTo>
                      <a:pt x="21600" y="135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6457" y="135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55" name="Shape 5855"/>
              <p:cNvSpPr/>
              <p:nvPr/>
            </p:nvSpPr>
            <p:spPr>
              <a:xfrm>
                <a:off x="827087" y="290512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8308"/>
                    </a:moveTo>
                    <a:lnTo>
                      <a:pt x="0" y="8308"/>
                    </a:lnTo>
                    <a:lnTo>
                      <a:pt x="2817" y="9969"/>
                    </a:lnTo>
                    <a:lnTo>
                      <a:pt x="5635" y="11631"/>
                    </a:lnTo>
                    <a:lnTo>
                      <a:pt x="7513" y="11631"/>
                    </a:lnTo>
                    <a:lnTo>
                      <a:pt x="8452" y="13292"/>
                    </a:lnTo>
                    <a:lnTo>
                      <a:pt x="10330" y="13292"/>
                    </a:lnTo>
                    <a:lnTo>
                      <a:pt x="11270" y="14954"/>
                    </a:lnTo>
                    <a:lnTo>
                      <a:pt x="12209" y="14954"/>
                    </a:lnTo>
                    <a:lnTo>
                      <a:pt x="12209" y="16615"/>
                    </a:lnTo>
                    <a:lnTo>
                      <a:pt x="13148" y="16615"/>
                    </a:lnTo>
                    <a:lnTo>
                      <a:pt x="14087" y="16615"/>
                    </a:lnTo>
                    <a:lnTo>
                      <a:pt x="14087" y="16615"/>
                    </a:lnTo>
                    <a:lnTo>
                      <a:pt x="15026" y="18277"/>
                    </a:lnTo>
                    <a:lnTo>
                      <a:pt x="15026" y="18277"/>
                    </a:lnTo>
                    <a:lnTo>
                      <a:pt x="15026" y="18277"/>
                    </a:lnTo>
                    <a:lnTo>
                      <a:pt x="15965" y="18277"/>
                    </a:lnTo>
                    <a:lnTo>
                      <a:pt x="15965" y="19938"/>
                    </a:lnTo>
                    <a:lnTo>
                      <a:pt x="15965" y="19938"/>
                    </a:lnTo>
                    <a:lnTo>
                      <a:pt x="15965" y="19938"/>
                    </a:lnTo>
                    <a:lnTo>
                      <a:pt x="15965" y="19938"/>
                    </a:lnTo>
                    <a:lnTo>
                      <a:pt x="15965" y="19938"/>
                    </a:lnTo>
                    <a:lnTo>
                      <a:pt x="16904" y="19938"/>
                    </a:lnTo>
                    <a:lnTo>
                      <a:pt x="16904" y="21600"/>
                    </a:lnTo>
                    <a:lnTo>
                      <a:pt x="21600" y="19938"/>
                    </a:lnTo>
                    <a:lnTo>
                      <a:pt x="21600" y="18277"/>
                    </a:lnTo>
                    <a:lnTo>
                      <a:pt x="21600" y="16615"/>
                    </a:lnTo>
                    <a:lnTo>
                      <a:pt x="20661" y="16615"/>
                    </a:lnTo>
                    <a:lnTo>
                      <a:pt x="20661" y="14954"/>
                    </a:lnTo>
                    <a:lnTo>
                      <a:pt x="19722" y="13292"/>
                    </a:lnTo>
                    <a:lnTo>
                      <a:pt x="19722" y="13292"/>
                    </a:lnTo>
                    <a:lnTo>
                      <a:pt x="18783" y="11631"/>
                    </a:lnTo>
                    <a:lnTo>
                      <a:pt x="18783" y="11631"/>
                    </a:lnTo>
                    <a:lnTo>
                      <a:pt x="17843" y="9969"/>
                    </a:lnTo>
                    <a:lnTo>
                      <a:pt x="16904" y="9969"/>
                    </a:lnTo>
                    <a:lnTo>
                      <a:pt x="16904" y="9969"/>
                    </a:lnTo>
                    <a:lnTo>
                      <a:pt x="15965" y="8308"/>
                    </a:lnTo>
                    <a:lnTo>
                      <a:pt x="15026" y="8308"/>
                    </a:lnTo>
                    <a:lnTo>
                      <a:pt x="15026" y="8308"/>
                    </a:lnTo>
                    <a:lnTo>
                      <a:pt x="14087" y="6646"/>
                    </a:lnTo>
                    <a:lnTo>
                      <a:pt x="13148" y="6646"/>
                    </a:lnTo>
                    <a:lnTo>
                      <a:pt x="11270" y="4985"/>
                    </a:lnTo>
                    <a:lnTo>
                      <a:pt x="10330" y="4985"/>
                    </a:lnTo>
                    <a:lnTo>
                      <a:pt x="8452" y="3323"/>
                    </a:lnTo>
                    <a:lnTo>
                      <a:pt x="6574" y="3323"/>
                    </a:lnTo>
                    <a:lnTo>
                      <a:pt x="3757" y="1662"/>
                    </a:lnTo>
                    <a:lnTo>
                      <a:pt x="939" y="0"/>
                    </a:lnTo>
                    <a:lnTo>
                      <a:pt x="939" y="0"/>
                    </a:lnTo>
                    <a:lnTo>
                      <a:pt x="0" y="830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56" name="Shape 5856"/>
              <p:cNvSpPr/>
              <p:nvPr/>
            </p:nvSpPr>
            <p:spPr>
              <a:xfrm>
                <a:off x="792162" y="279400"/>
                <a:ext cx="36513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800"/>
                    </a:lnTo>
                    <a:lnTo>
                      <a:pt x="939" y="3600"/>
                    </a:lnTo>
                    <a:lnTo>
                      <a:pt x="939" y="5400"/>
                    </a:lnTo>
                    <a:lnTo>
                      <a:pt x="939" y="5400"/>
                    </a:lnTo>
                    <a:lnTo>
                      <a:pt x="1878" y="7200"/>
                    </a:lnTo>
                    <a:lnTo>
                      <a:pt x="1878" y="9000"/>
                    </a:lnTo>
                    <a:lnTo>
                      <a:pt x="2817" y="9000"/>
                    </a:lnTo>
                    <a:lnTo>
                      <a:pt x="3757" y="9000"/>
                    </a:lnTo>
                    <a:lnTo>
                      <a:pt x="3757" y="10800"/>
                    </a:lnTo>
                    <a:lnTo>
                      <a:pt x="4696" y="10800"/>
                    </a:lnTo>
                    <a:lnTo>
                      <a:pt x="4696" y="12600"/>
                    </a:lnTo>
                    <a:lnTo>
                      <a:pt x="5635" y="12600"/>
                    </a:lnTo>
                    <a:lnTo>
                      <a:pt x="6574" y="12600"/>
                    </a:lnTo>
                    <a:lnTo>
                      <a:pt x="7513" y="14400"/>
                    </a:lnTo>
                    <a:lnTo>
                      <a:pt x="7513" y="14400"/>
                    </a:lnTo>
                    <a:lnTo>
                      <a:pt x="8452" y="14400"/>
                    </a:lnTo>
                    <a:lnTo>
                      <a:pt x="10330" y="16200"/>
                    </a:lnTo>
                    <a:lnTo>
                      <a:pt x="11270" y="16200"/>
                    </a:lnTo>
                    <a:lnTo>
                      <a:pt x="13148" y="18000"/>
                    </a:lnTo>
                    <a:lnTo>
                      <a:pt x="15026" y="19800"/>
                    </a:lnTo>
                    <a:lnTo>
                      <a:pt x="17843" y="19800"/>
                    </a:lnTo>
                    <a:lnTo>
                      <a:pt x="20661" y="21600"/>
                    </a:lnTo>
                    <a:lnTo>
                      <a:pt x="21600" y="12600"/>
                    </a:lnTo>
                    <a:lnTo>
                      <a:pt x="18783" y="10800"/>
                    </a:lnTo>
                    <a:lnTo>
                      <a:pt x="15965" y="9000"/>
                    </a:lnTo>
                    <a:lnTo>
                      <a:pt x="15026" y="9000"/>
                    </a:lnTo>
                    <a:lnTo>
                      <a:pt x="13148" y="7200"/>
                    </a:lnTo>
                    <a:lnTo>
                      <a:pt x="11270" y="7200"/>
                    </a:lnTo>
                    <a:lnTo>
                      <a:pt x="10330" y="5400"/>
                    </a:lnTo>
                    <a:lnTo>
                      <a:pt x="9391" y="5400"/>
                    </a:lnTo>
                    <a:lnTo>
                      <a:pt x="9391" y="5400"/>
                    </a:lnTo>
                    <a:lnTo>
                      <a:pt x="8452" y="5400"/>
                    </a:lnTo>
                    <a:lnTo>
                      <a:pt x="7513" y="3600"/>
                    </a:lnTo>
                    <a:lnTo>
                      <a:pt x="7513" y="3600"/>
                    </a:lnTo>
                    <a:lnTo>
                      <a:pt x="7513" y="3600"/>
                    </a:lnTo>
                    <a:lnTo>
                      <a:pt x="6574" y="3600"/>
                    </a:lnTo>
                    <a:lnTo>
                      <a:pt x="6574" y="1800"/>
                    </a:lnTo>
                    <a:lnTo>
                      <a:pt x="5635" y="1800"/>
                    </a:lnTo>
                    <a:lnTo>
                      <a:pt x="5635" y="1800"/>
                    </a:lnTo>
                    <a:lnTo>
                      <a:pt x="5635" y="0"/>
                    </a:lnTo>
                    <a:lnTo>
                      <a:pt x="5635" y="0"/>
                    </a:lnTo>
                    <a:lnTo>
                      <a:pt x="5635" y="0"/>
                    </a:lnTo>
                    <a:lnTo>
                      <a:pt x="5635" y="0"/>
                    </a:lnTo>
                    <a:lnTo>
                      <a:pt x="5635" y="0"/>
                    </a:lnTo>
                    <a:lnTo>
                      <a:pt x="5635" y="0"/>
                    </a:lnTo>
                    <a:lnTo>
                      <a:pt x="563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57" name="Shape 5857"/>
              <p:cNvSpPr/>
              <p:nvPr/>
            </p:nvSpPr>
            <p:spPr>
              <a:xfrm>
                <a:off x="792162" y="254000"/>
                <a:ext cx="33338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543" y="0"/>
                    </a:moveTo>
                    <a:lnTo>
                      <a:pt x="19543" y="0"/>
                    </a:lnTo>
                    <a:lnTo>
                      <a:pt x="16457" y="1350"/>
                    </a:lnTo>
                    <a:lnTo>
                      <a:pt x="13371" y="4050"/>
                    </a:lnTo>
                    <a:lnTo>
                      <a:pt x="12343" y="5400"/>
                    </a:lnTo>
                    <a:lnTo>
                      <a:pt x="10286" y="5400"/>
                    </a:lnTo>
                    <a:lnTo>
                      <a:pt x="9257" y="6750"/>
                    </a:lnTo>
                    <a:lnTo>
                      <a:pt x="7200" y="8100"/>
                    </a:lnTo>
                    <a:lnTo>
                      <a:pt x="7200" y="9450"/>
                    </a:lnTo>
                    <a:lnTo>
                      <a:pt x="6171" y="9450"/>
                    </a:lnTo>
                    <a:lnTo>
                      <a:pt x="5143" y="10800"/>
                    </a:lnTo>
                    <a:lnTo>
                      <a:pt x="5143" y="10800"/>
                    </a:lnTo>
                    <a:lnTo>
                      <a:pt x="4114" y="12150"/>
                    </a:lnTo>
                    <a:lnTo>
                      <a:pt x="3086" y="12150"/>
                    </a:lnTo>
                    <a:lnTo>
                      <a:pt x="3086" y="13500"/>
                    </a:lnTo>
                    <a:lnTo>
                      <a:pt x="2057" y="14850"/>
                    </a:lnTo>
                    <a:lnTo>
                      <a:pt x="2057" y="14850"/>
                    </a:lnTo>
                    <a:lnTo>
                      <a:pt x="1029" y="16200"/>
                    </a:lnTo>
                    <a:lnTo>
                      <a:pt x="1029" y="16200"/>
                    </a:lnTo>
                    <a:lnTo>
                      <a:pt x="1029" y="17550"/>
                    </a:lnTo>
                    <a:lnTo>
                      <a:pt x="1029" y="18900"/>
                    </a:lnTo>
                    <a:lnTo>
                      <a:pt x="0" y="2025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6171" y="21600"/>
                    </a:lnTo>
                    <a:lnTo>
                      <a:pt x="6171" y="21600"/>
                    </a:lnTo>
                    <a:lnTo>
                      <a:pt x="6171" y="21600"/>
                    </a:lnTo>
                    <a:lnTo>
                      <a:pt x="6171" y="20250"/>
                    </a:lnTo>
                    <a:lnTo>
                      <a:pt x="6171" y="20250"/>
                    </a:lnTo>
                    <a:lnTo>
                      <a:pt x="6171" y="20250"/>
                    </a:lnTo>
                    <a:lnTo>
                      <a:pt x="6171" y="20250"/>
                    </a:lnTo>
                    <a:lnTo>
                      <a:pt x="6171" y="18900"/>
                    </a:lnTo>
                    <a:lnTo>
                      <a:pt x="7200" y="18900"/>
                    </a:lnTo>
                    <a:lnTo>
                      <a:pt x="7200" y="18900"/>
                    </a:lnTo>
                    <a:lnTo>
                      <a:pt x="7200" y="17550"/>
                    </a:lnTo>
                    <a:lnTo>
                      <a:pt x="8229" y="17550"/>
                    </a:lnTo>
                    <a:lnTo>
                      <a:pt x="8229" y="16200"/>
                    </a:lnTo>
                    <a:lnTo>
                      <a:pt x="8229" y="16200"/>
                    </a:lnTo>
                    <a:lnTo>
                      <a:pt x="9257" y="16200"/>
                    </a:lnTo>
                    <a:lnTo>
                      <a:pt x="10286" y="14850"/>
                    </a:lnTo>
                    <a:lnTo>
                      <a:pt x="10286" y="14850"/>
                    </a:lnTo>
                    <a:lnTo>
                      <a:pt x="11314" y="13500"/>
                    </a:lnTo>
                    <a:lnTo>
                      <a:pt x="13371" y="12150"/>
                    </a:lnTo>
                    <a:lnTo>
                      <a:pt x="14400" y="10800"/>
                    </a:lnTo>
                    <a:lnTo>
                      <a:pt x="16457" y="9450"/>
                    </a:lnTo>
                    <a:lnTo>
                      <a:pt x="19543" y="8100"/>
                    </a:lnTo>
                    <a:lnTo>
                      <a:pt x="21600" y="6750"/>
                    </a:lnTo>
                    <a:lnTo>
                      <a:pt x="21600" y="6750"/>
                    </a:lnTo>
                    <a:lnTo>
                      <a:pt x="195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58" name="Shape 5858"/>
              <p:cNvSpPr/>
              <p:nvPr/>
            </p:nvSpPr>
            <p:spPr>
              <a:xfrm>
                <a:off x="822325" y="236537"/>
                <a:ext cx="33338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457" y="1350"/>
                    </a:moveTo>
                    <a:lnTo>
                      <a:pt x="16457" y="1350"/>
                    </a:lnTo>
                    <a:lnTo>
                      <a:pt x="16457" y="1350"/>
                    </a:lnTo>
                    <a:lnTo>
                      <a:pt x="16457" y="1350"/>
                    </a:lnTo>
                    <a:lnTo>
                      <a:pt x="15429" y="1350"/>
                    </a:lnTo>
                    <a:lnTo>
                      <a:pt x="15429" y="1350"/>
                    </a:lnTo>
                    <a:lnTo>
                      <a:pt x="15429" y="1350"/>
                    </a:lnTo>
                    <a:lnTo>
                      <a:pt x="15429" y="1350"/>
                    </a:lnTo>
                    <a:lnTo>
                      <a:pt x="15429" y="2700"/>
                    </a:lnTo>
                    <a:lnTo>
                      <a:pt x="15429" y="2700"/>
                    </a:lnTo>
                    <a:lnTo>
                      <a:pt x="14400" y="2700"/>
                    </a:lnTo>
                    <a:lnTo>
                      <a:pt x="14400" y="4050"/>
                    </a:lnTo>
                    <a:lnTo>
                      <a:pt x="14400" y="4050"/>
                    </a:lnTo>
                    <a:lnTo>
                      <a:pt x="13371" y="4050"/>
                    </a:lnTo>
                    <a:lnTo>
                      <a:pt x="13371" y="5400"/>
                    </a:lnTo>
                    <a:lnTo>
                      <a:pt x="12343" y="5400"/>
                    </a:lnTo>
                    <a:lnTo>
                      <a:pt x="12343" y="6750"/>
                    </a:lnTo>
                    <a:lnTo>
                      <a:pt x="11314" y="6750"/>
                    </a:lnTo>
                    <a:lnTo>
                      <a:pt x="10286" y="8100"/>
                    </a:lnTo>
                    <a:lnTo>
                      <a:pt x="8229" y="9450"/>
                    </a:lnTo>
                    <a:lnTo>
                      <a:pt x="7200" y="9450"/>
                    </a:lnTo>
                    <a:lnTo>
                      <a:pt x="5143" y="10800"/>
                    </a:lnTo>
                    <a:lnTo>
                      <a:pt x="3086" y="12150"/>
                    </a:lnTo>
                    <a:lnTo>
                      <a:pt x="0" y="14850"/>
                    </a:lnTo>
                    <a:lnTo>
                      <a:pt x="2057" y="21600"/>
                    </a:lnTo>
                    <a:lnTo>
                      <a:pt x="5143" y="18900"/>
                    </a:lnTo>
                    <a:lnTo>
                      <a:pt x="8229" y="17550"/>
                    </a:lnTo>
                    <a:lnTo>
                      <a:pt x="9257" y="16200"/>
                    </a:lnTo>
                    <a:lnTo>
                      <a:pt x="11314" y="14850"/>
                    </a:lnTo>
                    <a:lnTo>
                      <a:pt x="12343" y="13500"/>
                    </a:lnTo>
                    <a:lnTo>
                      <a:pt x="14400" y="13500"/>
                    </a:lnTo>
                    <a:lnTo>
                      <a:pt x="15429" y="12150"/>
                    </a:lnTo>
                    <a:lnTo>
                      <a:pt x="15429" y="12150"/>
                    </a:lnTo>
                    <a:lnTo>
                      <a:pt x="16457" y="10800"/>
                    </a:lnTo>
                    <a:lnTo>
                      <a:pt x="17486" y="10800"/>
                    </a:lnTo>
                    <a:lnTo>
                      <a:pt x="17486" y="9450"/>
                    </a:lnTo>
                    <a:lnTo>
                      <a:pt x="18514" y="9450"/>
                    </a:lnTo>
                    <a:lnTo>
                      <a:pt x="18514" y="8100"/>
                    </a:lnTo>
                    <a:lnTo>
                      <a:pt x="19543" y="8100"/>
                    </a:lnTo>
                    <a:lnTo>
                      <a:pt x="19543" y="6750"/>
                    </a:lnTo>
                    <a:lnTo>
                      <a:pt x="20571" y="5400"/>
                    </a:lnTo>
                    <a:lnTo>
                      <a:pt x="20571" y="5400"/>
                    </a:lnTo>
                    <a:lnTo>
                      <a:pt x="20571" y="4050"/>
                    </a:lnTo>
                    <a:lnTo>
                      <a:pt x="21600" y="2700"/>
                    </a:lnTo>
                    <a:lnTo>
                      <a:pt x="21600" y="2700"/>
                    </a:lnTo>
                    <a:lnTo>
                      <a:pt x="21600" y="135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6457" y="135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59" name="Shape 5859"/>
              <p:cNvSpPr/>
              <p:nvPr/>
            </p:nvSpPr>
            <p:spPr>
              <a:xfrm>
                <a:off x="819150" y="217487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8308"/>
                    </a:moveTo>
                    <a:lnTo>
                      <a:pt x="0" y="8308"/>
                    </a:lnTo>
                    <a:lnTo>
                      <a:pt x="1878" y="9969"/>
                    </a:lnTo>
                    <a:lnTo>
                      <a:pt x="2817" y="9969"/>
                    </a:lnTo>
                    <a:lnTo>
                      <a:pt x="4696" y="9969"/>
                    </a:lnTo>
                    <a:lnTo>
                      <a:pt x="5635" y="11631"/>
                    </a:lnTo>
                    <a:lnTo>
                      <a:pt x="7513" y="11631"/>
                    </a:lnTo>
                    <a:lnTo>
                      <a:pt x="8452" y="13292"/>
                    </a:lnTo>
                    <a:lnTo>
                      <a:pt x="10330" y="13292"/>
                    </a:lnTo>
                    <a:lnTo>
                      <a:pt x="11270" y="14954"/>
                    </a:lnTo>
                    <a:lnTo>
                      <a:pt x="12209" y="14954"/>
                    </a:lnTo>
                    <a:lnTo>
                      <a:pt x="13148" y="14954"/>
                    </a:lnTo>
                    <a:lnTo>
                      <a:pt x="13148" y="16615"/>
                    </a:lnTo>
                    <a:lnTo>
                      <a:pt x="14087" y="16615"/>
                    </a:lnTo>
                    <a:lnTo>
                      <a:pt x="14087" y="16615"/>
                    </a:lnTo>
                    <a:lnTo>
                      <a:pt x="14087" y="16615"/>
                    </a:lnTo>
                    <a:lnTo>
                      <a:pt x="15026" y="18277"/>
                    </a:lnTo>
                    <a:lnTo>
                      <a:pt x="15026" y="18277"/>
                    </a:lnTo>
                    <a:lnTo>
                      <a:pt x="15965" y="18277"/>
                    </a:lnTo>
                    <a:lnTo>
                      <a:pt x="15965" y="19938"/>
                    </a:lnTo>
                    <a:lnTo>
                      <a:pt x="15965" y="19938"/>
                    </a:lnTo>
                    <a:lnTo>
                      <a:pt x="15965" y="19938"/>
                    </a:lnTo>
                    <a:lnTo>
                      <a:pt x="15965" y="19938"/>
                    </a:lnTo>
                    <a:lnTo>
                      <a:pt x="15965" y="19938"/>
                    </a:lnTo>
                    <a:lnTo>
                      <a:pt x="16904" y="19938"/>
                    </a:lnTo>
                    <a:lnTo>
                      <a:pt x="16904" y="21600"/>
                    </a:lnTo>
                    <a:lnTo>
                      <a:pt x="21600" y="19938"/>
                    </a:lnTo>
                    <a:lnTo>
                      <a:pt x="21600" y="18277"/>
                    </a:lnTo>
                    <a:lnTo>
                      <a:pt x="21600" y="16615"/>
                    </a:lnTo>
                    <a:lnTo>
                      <a:pt x="20661" y="16615"/>
                    </a:lnTo>
                    <a:lnTo>
                      <a:pt x="20661" y="14954"/>
                    </a:lnTo>
                    <a:lnTo>
                      <a:pt x="19722" y="13292"/>
                    </a:lnTo>
                    <a:lnTo>
                      <a:pt x="19722" y="13292"/>
                    </a:lnTo>
                    <a:lnTo>
                      <a:pt x="18783" y="11631"/>
                    </a:lnTo>
                    <a:lnTo>
                      <a:pt x="18783" y="11631"/>
                    </a:lnTo>
                    <a:lnTo>
                      <a:pt x="17843" y="9969"/>
                    </a:lnTo>
                    <a:lnTo>
                      <a:pt x="17843" y="9969"/>
                    </a:lnTo>
                    <a:lnTo>
                      <a:pt x="16904" y="9969"/>
                    </a:lnTo>
                    <a:lnTo>
                      <a:pt x="15965" y="8308"/>
                    </a:lnTo>
                    <a:lnTo>
                      <a:pt x="15965" y="8308"/>
                    </a:lnTo>
                    <a:lnTo>
                      <a:pt x="15026" y="6646"/>
                    </a:lnTo>
                    <a:lnTo>
                      <a:pt x="14087" y="6646"/>
                    </a:lnTo>
                    <a:lnTo>
                      <a:pt x="13148" y="6646"/>
                    </a:lnTo>
                    <a:lnTo>
                      <a:pt x="12209" y="4985"/>
                    </a:lnTo>
                    <a:lnTo>
                      <a:pt x="10330" y="4985"/>
                    </a:lnTo>
                    <a:lnTo>
                      <a:pt x="8452" y="3323"/>
                    </a:lnTo>
                    <a:lnTo>
                      <a:pt x="7513" y="1662"/>
                    </a:lnTo>
                    <a:lnTo>
                      <a:pt x="5635" y="1662"/>
                    </a:lnTo>
                    <a:lnTo>
                      <a:pt x="3757" y="1662"/>
                    </a:lnTo>
                    <a:lnTo>
                      <a:pt x="2817" y="0"/>
                    </a:lnTo>
                    <a:lnTo>
                      <a:pt x="939" y="0"/>
                    </a:lnTo>
                    <a:lnTo>
                      <a:pt x="939" y="0"/>
                    </a:lnTo>
                    <a:lnTo>
                      <a:pt x="0" y="830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60" name="Shape 5860"/>
              <p:cNvSpPr/>
              <p:nvPr/>
            </p:nvSpPr>
            <p:spPr>
              <a:xfrm>
                <a:off x="785812" y="209550"/>
                <a:ext cx="34926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2160"/>
                    </a:lnTo>
                    <a:lnTo>
                      <a:pt x="0" y="4320"/>
                    </a:lnTo>
                    <a:lnTo>
                      <a:pt x="0" y="6480"/>
                    </a:lnTo>
                    <a:lnTo>
                      <a:pt x="982" y="6480"/>
                    </a:lnTo>
                    <a:lnTo>
                      <a:pt x="982" y="8640"/>
                    </a:lnTo>
                    <a:lnTo>
                      <a:pt x="1964" y="8640"/>
                    </a:lnTo>
                    <a:lnTo>
                      <a:pt x="1964" y="10800"/>
                    </a:lnTo>
                    <a:lnTo>
                      <a:pt x="2945" y="10800"/>
                    </a:lnTo>
                    <a:lnTo>
                      <a:pt x="2945" y="12960"/>
                    </a:lnTo>
                    <a:lnTo>
                      <a:pt x="3927" y="12960"/>
                    </a:lnTo>
                    <a:lnTo>
                      <a:pt x="4909" y="12960"/>
                    </a:lnTo>
                    <a:lnTo>
                      <a:pt x="4909" y="12960"/>
                    </a:lnTo>
                    <a:lnTo>
                      <a:pt x="5891" y="15120"/>
                    </a:lnTo>
                    <a:lnTo>
                      <a:pt x="6873" y="15120"/>
                    </a:lnTo>
                    <a:lnTo>
                      <a:pt x="7855" y="15120"/>
                    </a:lnTo>
                    <a:lnTo>
                      <a:pt x="7855" y="17280"/>
                    </a:lnTo>
                    <a:lnTo>
                      <a:pt x="9818" y="17280"/>
                    </a:lnTo>
                    <a:lnTo>
                      <a:pt x="10800" y="17280"/>
                    </a:lnTo>
                    <a:lnTo>
                      <a:pt x="12764" y="19440"/>
                    </a:lnTo>
                    <a:lnTo>
                      <a:pt x="14727" y="19440"/>
                    </a:lnTo>
                    <a:lnTo>
                      <a:pt x="17673" y="21600"/>
                    </a:lnTo>
                    <a:lnTo>
                      <a:pt x="20618" y="21600"/>
                    </a:lnTo>
                    <a:lnTo>
                      <a:pt x="21600" y="10800"/>
                    </a:lnTo>
                    <a:lnTo>
                      <a:pt x="18655" y="8640"/>
                    </a:lnTo>
                    <a:lnTo>
                      <a:pt x="15709" y="8640"/>
                    </a:lnTo>
                    <a:lnTo>
                      <a:pt x="13745" y="6480"/>
                    </a:lnTo>
                    <a:lnTo>
                      <a:pt x="12764" y="6480"/>
                    </a:lnTo>
                    <a:lnTo>
                      <a:pt x="10800" y="6480"/>
                    </a:lnTo>
                    <a:lnTo>
                      <a:pt x="9818" y="4320"/>
                    </a:lnTo>
                    <a:lnTo>
                      <a:pt x="8836" y="4320"/>
                    </a:lnTo>
                    <a:lnTo>
                      <a:pt x="8836" y="4320"/>
                    </a:lnTo>
                    <a:lnTo>
                      <a:pt x="7855" y="4320"/>
                    </a:lnTo>
                    <a:lnTo>
                      <a:pt x="7855" y="2160"/>
                    </a:lnTo>
                    <a:lnTo>
                      <a:pt x="6873" y="2160"/>
                    </a:lnTo>
                    <a:lnTo>
                      <a:pt x="5891" y="2160"/>
                    </a:lnTo>
                    <a:lnTo>
                      <a:pt x="5891" y="2160"/>
                    </a:lnTo>
                    <a:lnTo>
                      <a:pt x="5891" y="2160"/>
                    </a:lnTo>
                    <a:lnTo>
                      <a:pt x="5891" y="0"/>
                    </a:lnTo>
                    <a:lnTo>
                      <a:pt x="4909" y="0"/>
                    </a:lnTo>
                    <a:lnTo>
                      <a:pt x="4909" y="0"/>
                    </a:lnTo>
                    <a:lnTo>
                      <a:pt x="4909" y="0"/>
                    </a:lnTo>
                    <a:lnTo>
                      <a:pt x="4909" y="0"/>
                    </a:lnTo>
                    <a:lnTo>
                      <a:pt x="4909" y="0"/>
                    </a:lnTo>
                    <a:lnTo>
                      <a:pt x="4909" y="0"/>
                    </a:lnTo>
                    <a:lnTo>
                      <a:pt x="4909" y="0"/>
                    </a:lnTo>
                    <a:lnTo>
                      <a:pt x="490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61" name="Shape 5861"/>
              <p:cNvSpPr/>
              <p:nvPr/>
            </p:nvSpPr>
            <p:spPr>
              <a:xfrm>
                <a:off x="784225" y="184150"/>
                <a:ext cx="34925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655" y="0"/>
                    </a:moveTo>
                    <a:lnTo>
                      <a:pt x="18655" y="0"/>
                    </a:lnTo>
                    <a:lnTo>
                      <a:pt x="15709" y="2700"/>
                    </a:lnTo>
                    <a:lnTo>
                      <a:pt x="12764" y="4050"/>
                    </a:lnTo>
                    <a:lnTo>
                      <a:pt x="11782" y="5400"/>
                    </a:lnTo>
                    <a:lnTo>
                      <a:pt x="9818" y="6750"/>
                    </a:lnTo>
                    <a:lnTo>
                      <a:pt x="8836" y="8100"/>
                    </a:lnTo>
                    <a:lnTo>
                      <a:pt x="6873" y="9450"/>
                    </a:lnTo>
                    <a:lnTo>
                      <a:pt x="6873" y="9450"/>
                    </a:lnTo>
                    <a:lnTo>
                      <a:pt x="5891" y="10800"/>
                    </a:lnTo>
                    <a:lnTo>
                      <a:pt x="4909" y="10800"/>
                    </a:lnTo>
                    <a:lnTo>
                      <a:pt x="4909" y="12150"/>
                    </a:lnTo>
                    <a:lnTo>
                      <a:pt x="3927" y="12150"/>
                    </a:lnTo>
                    <a:lnTo>
                      <a:pt x="3927" y="13500"/>
                    </a:lnTo>
                    <a:lnTo>
                      <a:pt x="2945" y="13500"/>
                    </a:lnTo>
                    <a:lnTo>
                      <a:pt x="2945" y="14850"/>
                    </a:lnTo>
                    <a:lnTo>
                      <a:pt x="1964" y="14850"/>
                    </a:lnTo>
                    <a:lnTo>
                      <a:pt x="1964" y="16200"/>
                    </a:lnTo>
                    <a:lnTo>
                      <a:pt x="982" y="17550"/>
                    </a:lnTo>
                    <a:lnTo>
                      <a:pt x="982" y="17550"/>
                    </a:lnTo>
                    <a:lnTo>
                      <a:pt x="982" y="18900"/>
                    </a:lnTo>
                    <a:lnTo>
                      <a:pt x="982" y="20250"/>
                    </a:lnTo>
                    <a:lnTo>
                      <a:pt x="0" y="20250"/>
                    </a:lnTo>
                    <a:lnTo>
                      <a:pt x="982" y="21600"/>
                    </a:lnTo>
                    <a:lnTo>
                      <a:pt x="5891" y="21600"/>
                    </a:lnTo>
                    <a:lnTo>
                      <a:pt x="5891" y="21600"/>
                    </a:lnTo>
                    <a:lnTo>
                      <a:pt x="5891" y="21600"/>
                    </a:lnTo>
                    <a:lnTo>
                      <a:pt x="5891" y="20250"/>
                    </a:lnTo>
                    <a:lnTo>
                      <a:pt x="5891" y="20250"/>
                    </a:lnTo>
                    <a:lnTo>
                      <a:pt x="5891" y="20250"/>
                    </a:lnTo>
                    <a:lnTo>
                      <a:pt x="5891" y="20250"/>
                    </a:lnTo>
                    <a:lnTo>
                      <a:pt x="5891" y="18900"/>
                    </a:lnTo>
                    <a:lnTo>
                      <a:pt x="6873" y="18900"/>
                    </a:lnTo>
                    <a:lnTo>
                      <a:pt x="6873" y="18900"/>
                    </a:lnTo>
                    <a:lnTo>
                      <a:pt x="6873" y="17550"/>
                    </a:lnTo>
                    <a:lnTo>
                      <a:pt x="7855" y="17550"/>
                    </a:lnTo>
                    <a:lnTo>
                      <a:pt x="7855" y="17550"/>
                    </a:lnTo>
                    <a:lnTo>
                      <a:pt x="8836" y="16200"/>
                    </a:lnTo>
                    <a:lnTo>
                      <a:pt x="8836" y="16200"/>
                    </a:lnTo>
                    <a:lnTo>
                      <a:pt x="9818" y="16200"/>
                    </a:lnTo>
                    <a:lnTo>
                      <a:pt x="9818" y="14850"/>
                    </a:lnTo>
                    <a:lnTo>
                      <a:pt x="11782" y="13500"/>
                    </a:lnTo>
                    <a:lnTo>
                      <a:pt x="12764" y="13500"/>
                    </a:lnTo>
                    <a:lnTo>
                      <a:pt x="13745" y="12150"/>
                    </a:lnTo>
                    <a:lnTo>
                      <a:pt x="15709" y="10800"/>
                    </a:lnTo>
                    <a:lnTo>
                      <a:pt x="18655" y="9450"/>
                    </a:lnTo>
                    <a:lnTo>
                      <a:pt x="21600" y="6750"/>
                    </a:lnTo>
                    <a:lnTo>
                      <a:pt x="21600" y="6750"/>
                    </a:lnTo>
                    <a:lnTo>
                      <a:pt x="1865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62" name="Shape 5862"/>
              <p:cNvSpPr/>
              <p:nvPr/>
            </p:nvSpPr>
            <p:spPr>
              <a:xfrm>
                <a:off x="814387" y="166687"/>
                <a:ext cx="33338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457" y="1350"/>
                    </a:moveTo>
                    <a:lnTo>
                      <a:pt x="16457" y="1350"/>
                    </a:lnTo>
                    <a:lnTo>
                      <a:pt x="16457" y="1350"/>
                    </a:lnTo>
                    <a:lnTo>
                      <a:pt x="16457" y="1350"/>
                    </a:lnTo>
                    <a:lnTo>
                      <a:pt x="16457" y="1350"/>
                    </a:lnTo>
                    <a:lnTo>
                      <a:pt x="16457" y="1350"/>
                    </a:lnTo>
                    <a:lnTo>
                      <a:pt x="16457" y="1350"/>
                    </a:lnTo>
                    <a:lnTo>
                      <a:pt x="15429" y="2700"/>
                    </a:lnTo>
                    <a:lnTo>
                      <a:pt x="15429" y="2700"/>
                    </a:lnTo>
                    <a:lnTo>
                      <a:pt x="15429" y="2700"/>
                    </a:lnTo>
                    <a:lnTo>
                      <a:pt x="15429" y="4050"/>
                    </a:lnTo>
                    <a:lnTo>
                      <a:pt x="14400" y="4050"/>
                    </a:lnTo>
                    <a:lnTo>
                      <a:pt x="14400" y="4050"/>
                    </a:lnTo>
                    <a:lnTo>
                      <a:pt x="14400" y="5400"/>
                    </a:lnTo>
                    <a:lnTo>
                      <a:pt x="13371" y="5400"/>
                    </a:lnTo>
                    <a:lnTo>
                      <a:pt x="12343" y="5400"/>
                    </a:lnTo>
                    <a:lnTo>
                      <a:pt x="12343" y="6750"/>
                    </a:lnTo>
                    <a:lnTo>
                      <a:pt x="11314" y="6750"/>
                    </a:lnTo>
                    <a:lnTo>
                      <a:pt x="10286" y="8100"/>
                    </a:lnTo>
                    <a:lnTo>
                      <a:pt x="9257" y="9450"/>
                    </a:lnTo>
                    <a:lnTo>
                      <a:pt x="7200" y="9450"/>
                    </a:lnTo>
                    <a:lnTo>
                      <a:pt x="6171" y="10800"/>
                    </a:lnTo>
                    <a:lnTo>
                      <a:pt x="3086" y="13500"/>
                    </a:lnTo>
                    <a:lnTo>
                      <a:pt x="0" y="14850"/>
                    </a:lnTo>
                    <a:lnTo>
                      <a:pt x="3086" y="21600"/>
                    </a:lnTo>
                    <a:lnTo>
                      <a:pt x="5143" y="20250"/>
                    </a:lnTo>
                    <a:lnTo>
                      <a:pt x="8229" y="17550"/>
                    </a:lnTo>
                    <a:lnTo>
                      <a:pt x="10286" y="16200"/>
                    </a:lnTo>
                    <a:lnTo>
                      <a:pt x="11314" y="14850"/>
                    </a:lnTo>
                    <a:lnTo>
                      <a:pt x="13371" y="14850"/>
                    </a:lnTo>
                    <a:lnTo>
                      <a:pt x="14400" y="13500"/>
                    </a:lnTo>
                    <a:lnTo>
                      <a:pt x="15429" y="12150"/>
                    </a:lnTo>
                    <a:lnTo>
                      <a:pt x="16457" y="12150"/>
                    </a:lnTo>
                    <a:lnTo>
                      <a:pt x="16457" y="10800"/>
                    </a:lnTo>
                    <a:lnTo>
                      <a:pt x="17486" y="10800"/>
                    </a:lnTo>
                    <a:lnTo>
                      <a:pt x="17486" y="9450"/>
                    </a:lnTo>
                    <a:lnTo>
                      <a:pt x="18514" y="9450"/>
                    </a:lnTo>
                    <a:lnTo>
                      <a:pt x="19543" y="8100"/>
                    </a:lnTo>
                    <a:lnTo>
                      <a:pt x="19543" y="8100"/>
                    </a:lnTo>
                    <a:lnTo>
                      <a:pt x="20571" y="6750"/>
                    </a:lnTo>
                    <a:lnTo>
                      <a:pt x="20571" y="5400"/>
                    </a:lnTo>
                    <a:lnTo>
                      <a:pt x="20571" y="5400"/>
                    </a:lnTo>
                    <a:lnTo>
                      <a:pt x="21600" y="4050"/>
                    </a:lnTo>
                    <a:lnTo>
                      <a:pt x="21600" y="4050"/>
                    </a:lnTo>
                    <a:lnTo>
                      <a:pt x="21600" y="2700"/>
                    </a:lnTo>
                    <a:lnTo>
                      <a:pt x="21600" y="135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6457" y="135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63" name="Shape 5863"/>
              <p:cNvSpPr/>
              <p:nvPr/>
            </p:nvSpPr>
            <p:spPr>
              <a:xfrm>
                <a:off x="811212" y="147637"/>
                <a:ext cx="365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8308"/>
                    </a:moveTo>
                    <a:lnTo>
                      <a:pt x="0" y="8308"/>
                    </a:lnTo>
                    <a:lnTo>
                      <a:pt x="3757" y="11631"/>
                    </a:lnTo>
                    <a:lnTo>
                      <a:pt x="6574" y="11631"/>
                    </a:lnTo>
                    <a:lnTo>
                      <a:pt x="8452" y="13292"/>
                    </a:lnTo>
                    <a:lnTo>
                      <a:pt x="9391" y="14954"/>
                    </a:lnTo>
                    <a:lnTo>
                      <a:pt x="11270" y="14954"/>
                    </a:lnTo>
                    <a:lnTo>
                      <a:pt x="12209" y="14954"/>
                    </a:lnTo>
                    <a:lnTo>
                      <a:pt x="13148" y="16615"/>
                    </a:lnTo>
                    <a:lnTo>
                      <a:pt x="13148" y="16615"/>
                    </a:lnTo>
                    <a:lnTo>
                      <a:pt x="14087" y="16615"/>
                    </a:lnTo>
                    <a:lnTo>
                      <a:pt x="14087" y="16615"/>
                    </a:lnTo>
                    <a:lnTo>
                      <a:pt x="15026" y="18277"/>
                    </a:lnTo>
                    <a:lnTo>
                      <a:pt x="15026" y="18277"/>
                    </a:lnTo>
                    <a:lnTo>
                      <a:pt x="15965" y="18277"/>
                    </a:lnTo>
                    <a:lnTo>
                      <a:pt x="15965" y="18277"/>
                    </a:lnTo>
                    <a:lnTo>
                      <a:pt x="15965" y="19938"/>
                    </a:lnTo>
                    <a:lnTo>
                      <a:pt x="15965" y="19938"/>
                    </a:lnTo>
                    <a:lnTo>
                      <a:pt x="15965" y="19938"/>
                    </a:lnTo>
                    <a:lnTo>
                      <a:pt x="16904" y="19938"/>
                    </a:lnTo>
                    <a:lnTo>
                      <a:pt x="16904" y="19938"/>
                    </a:lnTo>
                    <a:lnTo>
                      <a:pt x="16904" y="19938"/>
                    </a:lnTo>
                    <a:lnTo>
                      <a:pt x="16904" y="21600"/>
                    </a:lnTo>
                    <a:lnTo>
                      <a:pt x="16904" y="21600"/>
                    </a:lnTo>
                    <a:lnTo>
                      <a:pt x="21600" y="19938"/>
                    </a:lnTo>
                    <a:lnTo>
                      <a:pt x="21600" y="18277"/>
                    </a:lnTo>
                    <a:lnTo>
                      <a:pt x="21600" y="18277"/>
                    </a:lnTo>
                    <a:lnTo>
                      <a:pt x="21600" y="16615"/>
                    </a:lnTo>
                    <a:lnTo>
                      <a:pt x="20661" y="14954"/>
                    </a:lnTo>
                    <a:lnTo>
                      <a:pt x="20661" y="14954"/>
                    </a:lnTo>
                    <a:lnTo>
                      <a:pt x="19722" y="13292"/>
                    </a:lnTo>
                    <a:lnTo>
                      <a:pt x="19722" y="13292"/>
                    </a:lnTo>
                    <a:lnTo>
                      <a:pt x="18783" y="11631"/>
                    </a:lnTo>
                    <a:lnTo>
                      <a:pt x="18783" y="11631"/>
                    </a:lnTo>
                    <a:lnTo>
                      <a:pt x="17843" y="9969"/>
                    </a:lnTo>
                    <a:lnTo>
                      <a:pt x="16904" y="9969"/>
                    </a:lnTo>
                    <a:lnTo>
                      <a:pt x="16904" y="9969"/>
                    </a:lnTo>
                    <a:lnTo>
                      <a:pt x="15965" y="8308"/>
                    </a:lnTo>
                    <a:lnTo>
                      <a:pt x="15026" y="8308"/>
                    </a:lnTo>
                    <a:lnTo>
                      <a:pt x="15026" y="8308"/>
                    </a:lnTo>
                    <a:lnTo>
                      <a:pt x="14087" y="6646"/>
                    </a:lnTo>
                    <a:lnTo>
                      <a:pt x="12209" y="6646"/>
                    </a:lnTo>
                    <a:lnTo>
                      <a:pt x="11270" y="4985"/>
                    </a:lnTo>
                    <a:lnTo>
                      <a:pt x="9391" y="4985"/>
                    </a:lnTo>
                    <a:lnTo>
                      <a:pt x="8452" y="3323"/>
                    </a:lnTo>
                    <a:lnTo>
                      <a:pt x="4696" y="1662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0" y="830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64" name="Shape 5864"/>
              <p:cNvSpPr/>
              <p:nvPr/>
            </p:nvSpPr>
            <p:spPr>
              <a:xfrm>
                <a:off x="793750" y="134937"/>
                <a:ext cx="20638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662"/>
                    </a:moveTo>
                    <a:lnTo>
                      <a:pt x="0" y="1662"/>
                    </a:lnTo>
                    <a:lnTo>
                      <a:pt x="0" y="3323"/>
                    </a:lnTo>
                    <a:lnTo>
                      <a:pt x="0" y="6646"/>
                    </a:lnTo>
                    <a:lnTo>
                      <a:pt x="0" y="6646"/>
                    </a:lnTo>
                    <a:lnTo>
                      <a:pt x="1662" y="8308"/>
                    </a:lnTo>
                    <a:lnTo>
                      <a:pt x="1662" y="9969"/>
                    </a:lnTo>
                    <a:lnTo>
                      <a:pt x="1662" y="9969"/>
                    </a:lnTo>
                    <a:lnTo>
                      <a:pt x="1662" y="11631"/>
                    </a:lnTo>
                    <a:lnTo>
                      <a:pt x="3323" y="11631"/>
                    </a:lnTo>
                    <a:lnTo>
                      <a:pt x="3323" y="11631"/>
                    </a:lnTo>
                    <a:lnTo>
                      <a:pt x="3323" y="13292"/>
                    </a:lnTo>
                    <a:lnTo>
                      <a:pt x="4985" y="14954"/>
                    </a:lnTo>
                    <a:lnTo>
                      <a:pt x="4985" y="14954"/>
                    </a:lnTo>
                    <a:lnTo>
                      <a:pt x="4985" y="14954"/>
                    </a:lnTo>
                    <a:lnTo>
                      <a:pt x="6646" y="16615"/>
                    </a:lnTo>
                    <a:lnTo>
                      <a:pt x="6646" y="16615"/>
                    </a:lnTo>
                    <a:lnTo>
                      <a:pt x="8308" y="16615"/>
                    </a:lnTo>
                    <a:lnTo>
                      <a:pt x="9969" y="18277"/>
                    </a:lnTo>
                    <a:lnTo>
                      <a:pt x="9969" y="18277"/>
                    </a:lnTo>
                    <a:lnTo>
                      <a:pt x="11631" y="19938"/>
                    </a:lnTo>
                    <a:lnTo>
                      <a:pt x="13292" y="19938"/>
                    </a:lnTo>
                    <a:lnTo>
                      <a:pt x="13292" y="19938"/>
                    </a:lnTo>
                    <a:lnTo>
                      <a:pt x="14954" y="21600"/>
                    </a:lnTo>
                    <a:lnTo>
                      <a:pt x="16615" y="21600"/>
                    </a:lnTo>
                    <a:lnTo>
                      <a:pt x="18277" y="21600"/>
                    </a:lnTo>
                    <a:lnTo>
                      <a:pt x="21600" y="13292"/>
                    </a:lnTo>
                    <a:lnTo>
                      <a:pt x="19938" y="13292"/>
                    </a:lnTo>
                    <a:lnTo>
                      <a:pt x="18277" y="13292"/>
                    </a:lnTo>
                    <a:lnTo>
                      <a:pt x="16615" y="11631"/>
                    </a:lnTo>
                    <a:lnTo>
                      <a:pt x="16615" y="11631"/>
                    </a:lnTo>
                    <a:lnTo>
                      <a:pt x="14954" y="11631"/>
                    </a:lnTo>
                    <a:lnTo>
                      <a:pt x="14954" y="11631"/>
                    </a:lnTo>
                    <a:lnTo>
                      <a:pt x="13292" y="9969"/>
                    </a:lnTo>
                    <a:lnTo>
                      <a:pt x="13292" y="9969"/>
                    </a:lnTo>
                    <a:lnTo>
                      <a:pt x="13292" y="9969"/>
                    </a:lnTo>
                    <a:lnTo>
                      <a:pt x="11631" y="9969"/>
                    </a:lnTo>
                    <a:lnTo>
                      <a:pt x="11631" y="8308"/>
                    </a:lnTo>
                    <a:lnTo>
                      <a:pt x="11631" y="8308"/>
                    </a:lnTo>
                    <a:lnTo>
                      <a:pt x="11631" y="8308"/>
                    </a:lnTo>
                    <a:lnTo>
                      <a:pt x="9969" y="8308"/>
                    </a:lnTo>
                    <a:lnTo>
                      <a:pt x="9969" y="6646"/>
                    </a:lnTo>
                    <a:lnTo>
                      <a:pt x="9969" y="6646"/>
                    </a:lnTo>
                    <a:lnTo>
                      <a:pt x="9969" y="6646"/>
                    </a:lnTo>
                    <a:lnTo>
                      <a:pt x="9969" y="6646"/>
                    </a:lnTo>
                    <a:lnTo>
                      <a:pt x="9969" y="6646"/>
                    </a:lnTo>
                    <a:lnTo>
                      <a:pt x="9969" y="6646"/>
                    </a:lnTo>
                    <a:lnTo>
                      <a:pt x="9969" y="4985"/>
                    </a:lnTo>
                    <a:lnTo>
                      <a:pt x="9969" y="4985"/>
                    </a:lnTo>
                    <a:lnTo>
                      <a:pt x="8308" y="1662"/>
                    </a:lnTo>
                    <a:lnTo>
                      <a:pt x="8308" y="0"/>
                    </a:lnTo>
                    <a:lnTo>
                      <a:pt x="8308" y="0"/>
                    </a:lnTo>
                    <a:lnTo>
                      <a:pt x="0" y="166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65" name="Shape 5865"/>
              <p:cNvSpPr/>
              <p:nvPr/>
            </p:nvSpPr>
            <p:spPr>
              <a:xfrm>
                <a:off x="793750" y="112712"/>
                <a:ext cx="19050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600" y="0"/>
                    </a:moveTo>
                    <a:lnTo>
                      <a:pt x="12600" y="0"/>
                    </a:lnTo>
                    <a:lnTo>
                      <a:pt x="10800" y="1440"/>
                    </a:lnTo>
                    <a:lnTo>
                      <a:pt x="9000" y="4320"/>
                    </a:lnTo>
                    <a:lnTo>
                      <a:pt x="7200" y="5760"/>
                    </a:lnTo>
                    <a:lnTo>
                      <a:pt x="7200" y="7200"/>
                    </a:lnTo>
                    <a:lnTo>
                      <a:pt x="5400" y="8640"/>
                    </a:lnTo>
                    <a:lnTo>
                      <a:pt x="5400" y="10080"/>
                    </a:lnTo>
                    <a:lnTo>
                      <a:pt x="3600" y="11520"/>
                    </a:lnTo>
                    <a:lnTo>
                      <a:pt x="1800" y="12960"/>
                    </a:lnTo>
                    <a:lnTo>
                      <a:pt x="1800" y="14400"/>
                    </a:lnTo>
                    <a:lnTo>
                      <a:pt x="0" y="15840"/>
                    </a:lnTo>
                    <a:lnTo>
                      <a:pt x="0" y="15840"/>
                    </a:lnTo>
                    <a:lnTo>
                      <a:pt x="0" y="17280"/>
                    </a:lnTo>
                    <a:lnTo>
                      <a:pt x="0" y="17280"/>
                    </a:lnTo>
                    <a:lnTo>
                      <a:pt x="0" y="18720"/>
                    </a:lnTo>
                    <a:lnTo>
                      <a:pt x="0" y="20160"/>
                    </a:lnTo>
                    <a:lnTo>
                      <a:pt x="0" y="2016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9000" y="20160"/>
                    </a:lnTo>
                    <a:lnTo>
                      <a:pt x="9000" y="20160"/>
                    </a:lnTo>
                    <a:lnTo>
                      <a:pt x="9000" y="20160"/>
                    </a:lnTo>
                    <a:lnTo>
                      <a:pt x="9000" y="20160"/>
                    </a:lnTo>
                    <a:lnTo>
                      <a:pt x="9000" y="20160"/>
                    </a:lnTo>
                    <a:lnTo>
                      <a:pt x="9000" y="20160"/>
                    </a:lnTo>
                    <a:lnTo>
                      <a:pt x="9000" y="20160"/>
                    </a:lnTo>
                    <a:lnTo>
                      <a:pt x="9000" y="18720"/>
                    </a:lnTo>
                    <a:lnTo>
                      <a:pt x="9000" y="18720"/>
                    </a:lnTo>
                    <a:lnTo>
                      <a:pt x="10800" y="17280"/>
                    </a:lnTo>
                    <a:lnTo>
                      <a:pt x="10800" y="15840"/>
                    </a:lnTo>
                    <a:lnTo>
                      <a:pt x="12600" y="15840"/>
                    </a:lnTo>
                    <a:lnTo>
                      <a:pt x="12600" y="14400"/>
                    </a:lnTo>
                    <a:lnTo>
                      <a:pt x="14400" y="12960"/>
                    </a:lnTo>
                    <a:lnTo>
                      <a:pt x="14400" y="11520"/>
                    </a:lnTo>
                    <a:lnTo>
                      <a:pt x="16200" y="10080"/>
                    </a:lnTo>
                    <a:lnTo>
                      <a:pt x="16200" y="8640"/>
                    </a:lnTo>
                    <a:lnTo>
                      <a:pt x="19800" y="7200"/>
                    </a:lnTo>
                    <a:lnTo>
                      <a:pt x="21600" y="4320"/>
                    </a:lnTo>
                    <a:lnTo>
                      <a:pt x="21600" y="4320"/>
                    </a:lnTo>
                    <a:lnTo>
                      <a:pt x="12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66" name="Shape 5866"/>
              <p:cNvSpPr/>
              <p:nvPr/>
            </p:nvSpPr>
            <p:spPr>
              <a:xfrm>
                <a:off x="804862" y="92075"/>
                <a:ext cx="12701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400" y="0"/>
                    </a:moveTo>
                    <a:lnTo>
                      <a:pt x="5400" y="0"/>
                    </a:lnTo>
                    <a:lnTo>
                      <a:pt x="5400" y="4050"/>
                    </a:lnTo>
                    <a:lnTo>
                      <a:pt x="5400" y="6750"/>
                    </a:lnTo>
                    <a:lnTo>
                      <a:pt x="5400" y="8100"/>
                    </a:lnTo>
                    <a:lnTo>
                      <a:pt x="5400" y="9450"/>
                    </a:lnTo>
                    <a:lnTo>
                      <a:pt x="5400" y="10800"/>
                    </a:lnTo>
                    <a:lnTo>
                      <a:pt x="5400" y="12150"/>
                    </a:lnTo>
                    <a:lnTo>
                      <a:pt x="5400" y="12150"/>
                    </a:lnTo>
                    <a:lnTo>
                      <a:pt x="5400" y="13500"/>
                    </a:lnTo>
                    <a:lnTo>
                      <a:pt x="5400" y="14850"/>
                    </a:lnTo>
                    <a:lnTo>
                      <a:pt x="2700" y="14850"/>
                    </a:lnTo>
                    <a:lnTo>
                      <a:pt x="2700" y="16200"/>
                    </a:lnTo>
                    <a:lnTo>
                      <a:pt x="2700" y="16200"/>
                    </a:lnTo>
                    <a:lnTo>
                      <a:pt x="0" y="17550"/>
                    </a:lnTo>
                    <a:lnTo>
                      <a:pt x="0" y="17550"/>
                    </a:lnTo>
                    <a:lnTo>
                      <a:pt x="13500" y="21600"/>
                    </a:lnTo>
                    <a:lnTo>
                      <a:pt x="13500" y="21600"/>
                    </a:lnTo>
                    <a:lnTo>
                      <a:pt x="16200" y="20250"/>
                    </a:lnTo>
                    <a:lnTo>
                      <a:pt x="16200" y="18900"/>
                    </a:lnTo>
                    <a:lnTo>
                      <a:pt x="16200" y="17550"/>
                    </a:lnTo>
                    <a:lnTo>
                      <a:pt x="16200" y="16200"/>
                    </a:lnTo>
                    <a:lnTo>
                      <a:pt x="18900" y="16200"/>
                    </a:lnTo>
                    <a:lnTo>
                      <a:pt x="18900" y="14850"/>
                    </a:lnTo>
                    <a:lnTo>
                      <a:pt x="18900" y="13500"/>
                    </a:lnTo>
                    <a:lnTo>
                      <a:pt x="18900" y="12150"/>
                    </a:lnTo>
                    <a:lnTo>
                      <a:pt x="21600" y="10800"/>
                    </a:lnTo>
                    <a:lnTo>
                      <a:pt x="21600" y="9450"/>
                    </a:lnTo>
                    <a:lnTo>
                      <a:pt x="21600" y="8100"/>
                    </a:lnTo>
                    <a:lnTo>
                      <a:pt x="21600" y="4050"/>
                    </a:lnTo>
                    <a:lnTo>
                      <a:pt x="21600" y="1350"/>
                    </a:lnTo>
                    <a:lnTo>
                      <a:pt x="21600" y="1350"/>
                    </a:lnTo>
                    <a:lnTo>
                      <a:pt x="54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67" name="Shape 5867"/>
              <p:cNvSpPr/>
              <p:nvPr/>
            </p:nvSpPr>
            <p:spPr>
              <a:xfrm>
                <a:off x="798512" y="41275"/>
                <a:ext cx="19051" cy="523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655"/>
                    </a:moveTo>
                    <a:lnTo>
                      <a:pt x="0" y="1309"/>
                    </a:lnTo>
                    <a:lnTo>
                      <a:pt x="1800" y="1964"/>
                    </a:lnTo>
                    <a:lnTo>
                      <a:pt x="1800" y="3273"/>
                    </a:lnTo>
                    <a:lnTo>
                      <a:pt x="1800" y="4582"/>
                    </a:lnTo>
                    <a:lnTo>
                      <a:pt x="3600" y="5891"/>
                    </a:lnTo>
                    <a:lnTo>
                      <a:pt x="5400" y="7200"/>
                    </a:lnTo>
                    <a:lnTo>
                      <a:pt x="5400" y="8509"/>
                    </a:lnTo>
                    <a:lnTo>
                      <a:pt x="7200" y="10473"/>
                    </a:lnTo>
                    <a:lnTo>
                      <a:pt x="7200" y="11782"/>
                    </a:lnTo>
                    <a:lnTo>
                      <a:pt x="9000" y="13745"/>
                    </a:lnTo>
                    <a:lnTo>
                      <a:pt x="9000" y="15055"/>
                    </a:lnTo>
                    <a:lnTo>
                      <a:pt x="10800" y="16364"/>
                    </a:lnTo>
                    <a:lnTo>
                      <a:pt x="10800" y="17673"/>
                    </a:lnTo>
                    <a:lnTo>
                      <a:pt x="10800" y="18982"/>
                    </a:lnTo>
                    <a:lnTo>
                      <a:pt x="10800" y="19636"/>
                    </a:lnTo>
                    <a:lnTo>
                      <a:pt x="10800" y="20291"/>
                    </a:lnTo>
                    <a:lnTo>
                      <a:pt x="10800" y="20945"/>
                    </a:lnTo>
                    <a:lnTo>
                      <a:pt x="10800" y="20945"/>
                    </a:lnTo>
                    <a:lnTo>
                      <a:pt x="21600" y="21600"/>
                    </a:lnTo>
                    <a:lnTo>
                      <a:pt x="21600" y="20945"/>
                    </a:lnTo>
                    <a:lnTo>
                      <a:pt x="21600" y="20291"/>
                    </a:lnTo>
                    <a:lnTo>
                      <a:pt x="21600" y="19636"/>
                    </a:lnTo>
                    <a:lnTo>
                      <a:pt x="21600" y="18982"/>
                    </a:lnTo>
                    <a:lnTo>
                      <a:pt x="19800" y="17673"/>
                    </a:lnTo>
                    <a:lnTo>
                      <a:pt x="19800" y="15709"/>
                    </a:lnTo>
                    <a:lnTo>
                      <a:pt x="18000" y="14400"/>
                    </a:lnTo>
                    <a:lnTo>
                      <a:pt x="18000" y="12436"/>
                    </a:lnTo>
                    <a:lnTo>
                      <a:pt x="16200" y="11127"/>
                    </a:lnTo>
                    <a:lnTo>
                      <a:pt x="16200" y="9818"/>
                    </a:lnTo>
                    <a:lnTo>
                      <a:pt x="14400" y="7855"/>
                    </a:lnTo>
                    <a:lnTo>
                      <a:pt x="14400" y="6545"/>
                    </a:lnTo>
                    <a:lnTo>
                      <a:pt x="12600" y="4582"/>
                    </a:lnTo>
                    <a:lnTo>
                      <a:pt x="12600" y="3273"/>
                    </a:lnTo>
                    <a:lnTo>
                      <a:pt x="10800" y="2618"/>
                    </a:lnTo>
                    <a:lnTo>
                      <a:pt x="10800" y="1309"/>
                    </a:lnTo>
                    <a:lnTo>
                      <a:pt x="10800" y="655"/>
                    </a:lnTo>
                    <a:lnTo>
                      <a:pt x="10800" y="0"/>
                    </a:lnTo>
                    <a:lnTo>
                      <a:pt x="0" y="65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68" name="Shape 5868"/>
              <p:cNvSpPr/>
              <p:nvPr/>
            </p:nvSpPr>
            <p:spPr>
              <a:xfrm>
                <a:off x="773112" y="0"/>
                <a:ext cx="71438" cy="889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200" y="0"/>
                    </a:moveTo>
                    <a:lnTo>
                      <a:pt x="0" y="216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0" y="21600"/>
                    </a:lnTo>
                    <a:lnTo>
                      <a:pt x="0" y="21214"/>
                    </a:lnTo>
                    <a:lnTo>
                      <a:pt x="480" y="21214"/>
                    </a:lnTo>
                    <a:lnTo>
                      <a:pt x="480" y="21214"/>
                    </a:lnTo>
                    <a:lnTo>
                      <a:pt x="480" y="21214"/>
                    </a:lnTo>
                    <a:lnTo>
                      <a:pt x="480" y="21214"/>
                    </a:lnTo>
                    <a:lnTo>
                      <a:pt x="480" y="21214"/>
                    </a:lnTo>
                    <a:lnTo>
                      <a:pt x="960" y="21214"/>
                    </a:lnTo>
                    <a:lnTo>
                      <a:pt x="960" y="21214"/>
                    </a:lnTo>
                    <a:lnTo>
                      <a:pt x="960" y="20829"/>
                    </a:lnTo>
                    <a:lnTo>
                      <a:pt x="960" y="20829"/>
                    </a:lnTo>
                    <a:lnTo>
                      <a:pt x="960" y="20829"/>
                    </a:lnTo>
                    <a:lnTo>
                      <a:pt x="960" y="20829"/>
                    </a:lnTo>
                    <a:lnTo>
                      <a:pt x="960" y="20829"/>
                    </a:lnTo>
                    <a:lnTo>
                      <a:pt x="1440" y="20829"/>
                    </a:lnTo>
                    <a:lnTo>
                      <a:pt x="1440" y="20829"/>
                    </a:lnTo>
                    <a:lnTo>
                      <a:pt x="1440" y="20829"/>
                    </a:lnTo>
                    <a:lnTo>
                      <a:pt x="1440" y="20829"/>
                    </a:lnTo>
                    <a:lnTo>
                      <a:pt x="1440" y="20829"/>
                    </a:lnTo>
                    <a:lnTo>
                      <a:pt x="1440" y="20443"/>
                    </a:lnTo>
                    <a:lnTo>
                      <a:pt x="1920" y="20443"/>
                    </a:lnTo>
                    <a:lnTo>
                      <a:pt x="1920" y="20443"/>
                    </a:lnTo>
                    <a:lnTo>
                      <a:pt x="1920" y="20443"/>
                    </a:lnTo>
                    <a:lnTo>
                      <a:pt x="1920" y="20443"/>
                    </a:lnTo>
                    <a:lnTo>
                      <a:pt x="1920" y="20443"/>
                    </a:lnTo>
                    <a:lnTo>
                      <a:pt x="2400" y="20443"/>
                    </a:lnTo>
                    <a:lnTo>
                      <a:pt x="2400" y="20443"/>
                    </a:lnTo>
                    <a:lnTo>
                      <a:pt x="2400" y="20443"/>
                    </a:lnTo>
                    <a:lnTo>
                      <a:pt x="2400" y="20443"/>
                    </a:lnTo>
                    <a:lnTo>
                      <a:pt x="2400" y="20443"/>
                    </a:lnTo>
                    <a:lnTo>
                      <a:pt x="2400" y="20443"/>
                    </a:lnTo>
                    <a:lnTo>
                      <a:pt x="2400" y="20057"/>
                    </a:lnTo>
                    <a:lnTo>
                      <a:pt x="2880" y="20057"/>
                    </a:lnTo>
                    <a:lnTo>
                      <a:pt x="2880" y="20057"/>
                    </a:lnTo>
                    <a:lnTo>
                      <a:pt x="2880" y="20057"/>
                    </a:lnTo>
                    <a:lnTo>
                      <a:pt x="2880" y="20057"/>
                    </a:lnTo>
                    <a:lnTo>
                      <a:pt x="2880" y="20057"/>
                    </a:lnTo>
                    <a:lnTo>
                      <a:pt x="2880" y="20057"/>
                    </a:lnTo>
                    <a:lnTo>
                      <a:pt x="3360" y="20057"/>
                    </a:lnTo>
                    <a:lnTo>
                      <a:pt x="3360" y="20057"/>
                    </a:lnTo>
                    <a:lnTo>
                      <a:pt x="3360" y="19671"/>
                    </a:lnTo>
                    <a:lnTo>
                      <a:pt x="3360" y="19671"/>
                    </a:lnTo>
                    <a:lnTo>
                      <a:pt x="3360" y="19671"/>
                    </a:lnTo>
                    <a:lnTo>
                      <a:pt x="3840" y="19671"/>
                    </a:lnTo>
                    <a:lnTo>
                      <a:pt x="3840" y="19671"/>
                    </a:lnTo>
                    <a:lnTo>
                      <a:pt x="3840" y="19671"/>
                    </a:lnTo>
                    <a:lnTo>
                      <a:pt x="3840" y="19671"/>
                    </a:lnTo>
                    <a:lnTo>
                      <a:pt x="3840" y="19671"/>
                    </a:lnTo>
                    <a:lnTo>
                      <a:pt x="3840" y="19671"/>
                    </a:lnTo>
                    <a:lnTo>
                      <a:pt x="3840" y="19671"/>
                    </a:lnTo>
                    <a:lnTo>
                      <a:pt x="4320" y="19671"/>
                    </a:lnTo>
                    <a:lnTo>
                      <a:pt x="4320" y="19671"/>
                    </a:lnTo>
                    <a:lnTo>
                      <a:pt x="4320" y="19671"/>
                    </a:lnTo>
                    <a:lnTo>
                      <a:pt x="4320" y="19671"/>
                    </a:lnTo>
                    <a:lnTo>
                      <a:pt x="4320" y="19286"/>
                    </a:lnTo>
                    <a:lnTo>
                      <a:pt x="4800" y="19286"/>
                    </a:lnTo>
                    <a:lnTo>
                      <a:pt x="4800" y="19286"/>
                    </a:lnTo>
                    <a:lnTo>
                      <a:pt x="4800" y="19286"/>
                    </a:lnTo>
                    <a:lnTo>
                      <a:pt x="4800" y="19286"/>
                    </a:lnTo>
                    <a:lnTo>
                      <a:pt x="4800" y="19286"/>
                    </a:lnTo>
                    <a:lnTo>
                      <a:pt x="4800" y="19286"/>
                    </a:lnTo>
                    <a:lnTo>
                      <a:pt x="5280" y="19286"/>
                    </a:lnTo>
                    <a:lnTo>
                      <a:pt x="5280" y="19286"/>
                    </a:lnTo>
                    <a:lnTo>
                      <a:pt x="5280" y="19286"/>
                    </a:lnTo>
                    <a:lnTo>
                      <a:pt x="5280" y="19286"/>
                    </a:lnTo>
                    <a:lnTo>
                      <a:pt x="5280" y="19286"/>
                    </a:lnTo>
                    <a:lnTo>
                      <a:pt x="5280" y="19286"/>
                    </a:lnTo>
                    <a:lnTo>
                      <a:pt x="5760" y="19286"/>
                    </a:lnTo>
                    <a:lnTo>
                      <a:pt x="5760" y="19286"/>
                    </a:lnTo>
                    <a:lnTo>
                      <a:pt x="5760" y="19286"/>
                    </a:lnTo>
                    <a:lnTo>
                      <a:pt x="5760" y="18900"/>
                    </a:lnTo>
                    <a:lnTo>
                      <a:pt x="5760" y="18900"/>
                    </a:lnTo>
                    <a:lnTo>
                      <a:pt x="6240" y="18900"/>
                    </a:lnTo>
                    <a:lnTo>
                      <a:pt x="6240" y="18900"/>
                    </a:lnTo>
                    <a:lnTo>
                      <a:pt x="6240" y="18900"/>
                    </a:lnTo>
                    <a:lnTo>
                      <a:pt x="6240" y="18900"/>
                    </a:lnTo>
                    <a:lnTo>
                      <a:pt x="6240" y="18900"/>
                    </a:lnTo>
                    <a:lnTo>
                      <a:pt x="6240" y="18900"/>
                    </a:lnTo>
                    <a:lnTo>
                      <a:pt x="6720" y="18900"/>
                    </a:lnTo>
                    <a:lnTo>
                      <a:pt x="6720" y="18900"/>
                    </a:lnTo>
                    <a:lnTo>
                      <a:pt x="6720" y="18900"/>
                    </a:lnTo>
                    <a:lnTo>
                      <a:pt x="6720" y="18900"/>
                    </a:lnTo>
                    <a:lnTo>
                      <a:pt x="6720" y="18900"/>
                    </a:lnTo>
                    <a:lnTo>
                      <a:pt x="6720" y="18900"/>
                    </a:lnTo>
                    <a:lnTo>
                      <a:pt x="6720" y="18900"/>
                    </a:lnTo>
                    <a:lnTo>
                      <a:pt x="7200" y="18514"/>
                    </a:lnTo>
                    <a:lnTo>
                      <a:pt x="7200" y="18514"/>
                    </a:lnTo>
                    <a:lnTo>
                      <a:pt x="7200" y="18514"/>
                    </a:lnTo>
                    <a:lnTo>
                      <a:pt x="7200" y="18514"/>
                    </a:lnTo>
                    <a:lnTo>
                      <a:pt x="7200" y="18514"/>
                    </a:lnTo>
                    <a:lnTo>
                      <a:pt x="7680" y="18514"/>
                    </a:lnTo>
                    <a:lnTo>
                      <a:pt x="7680" y="18514"/>
                    </a:lnTo>
                    <a:lnTo>
                      <a:pt x="7680" y="18514"/>
                    </a:lnTo>
                    <a:lnTo>
                      <a:pt x="7680" y="18514"/>
                    </a:lnTo>
                    <a:lnTo>
                      <a:pt x="7680" y="18514"/>
                    </a:lnTo>
                    <a:lnTo>
                      <a:pt x="7680" y="18514"/>
                    </a:lnTo>
                    <a:lnTo>
                      <a:pt x="8160" y="18514"/>
                    </a:lnTo>
                    <a:lnTo>
                      <a:pt x="8160" y="18514"/>
                    </a:lnTo>
                    <a:lnTo>
                      <a:pt x="8160" y="18514"/>
                    </a:lnTo>
                    <a:lnTo>
                      <a:pt x="8160" y="18514"/>
                    </a:lnTo>
                    <a:lnTo>
                      <a:pt x="8160" y="18514"/>
                    </a:lnTo>
                    <a:lnTo>
                      <a:pt x="8160" y="18514"/>
                    </a:lnTo>
                    <a:lnTo>
                      <a:pt x="8640" y="18514"/>
                    </a:lnTo>
                    <a:lnTo>
                      <a:pt x="8640" y="18514"/>
                    </a:lnTo>
                    <a:lnTo>
                      <a:pt x="8640" y="18514"/>
                    </a:lnTo>
                    <a:lnTo>
                      <a:pt x="8640" y="18514"/>
                    </a:lnTo>
                    <a:lnTo>
                      <a:pt x="8640" y="18514"/>
                    </a:lnTo>
                    <a:lnTo>
                      <a:pt x="9120" y="18514"/>
                    </a:lnTo>
                    <a:lnTo>
                      <a:pt x="9120" y="18514"/>
                    </a:lnTo>
                    <a:lnTo>
                      <a:pt x="9120" y="18129"/>
                    </a:lnTo>
                    <a:lnTo>
                      <a:pt x="9120" y="18129"/>
                    </a:lnTo>
                    <a:lnTo>
                      <a:pt x="9120" y="18129"/>
                    </a:lnTo>
                    <a:lnTo>
                      <a:pt x="9120" y="18129"/>
                    </a:lnTo>
                    <a:lnTo>
                      <a:pt x="9600" y="18129"/>
                    </a:lnTo>
                    <a:lnTo>
                      <a:pt x="9600" y="18129"/>
                    </a:lnTo>
                    <a:lnTo>
                      <a:pt x="9600" y="18129"/>
                    </a:lnTo>
                    <a:lnTo>
                      <a:pt x="9600" y="18129"/>
                    </a:lnTo>
                    <a:lnTo>
                      <a:pt x="9600" y="18129"/>
                    </a:lnTo>
                    <a:lnTo>
                      <a:pt x="9600" y="18129"/>
                    </a:lnTo>
                    <a:lnTo>
                      <a:pt x="10080" y="18129"/>
                    </a:lnTo>
                    <a:lnTo>
                      <a:pt x="10080" y="18129"/>
                    </a:lnTo>
                    <a:lnTo>
                      <a:pt x="10080" y="18129"/>
                    </a:lnTo>
                    <a:lnTo>
                      <a:pt x="10080" y="18129"/>
                    </a:lnTo>
                    <a:lnTo>
                      <a:pt x="10080" y="18129"/>
                    </a:lnTo>
                    <a:lnTo>
                      <a:pt x="10560" y="18129"/>
                    </a:lnTo>
                    <a:lnTo>
                      <a:pt x="10560" y="18129"/>
                    </a:lnTo>
                    <a:lnTo>
                      <a:pt x="10560" y="18129"/>
                    </a:lnTo>
                    <a:lnTo>
                      <a:pt x="10560" y="18129"/>
                    </a:lnTo>
                    <a:lnTo>
                      <a:pt x="10560" y="18129"/>
                    </a:lnTo>
                    <a:lnTo>
                      <a:pt x="10560" y="18129"/>
                    </a:lnTo>
                    <a:lnTo>
                      <a:pt x="11040" y="18129"/>
                    </a:lnTo>
                    <a:lnTo>
                      <a:pt x="11040" y="18129"/>
                    </a:lnTo>
                    <a:lnTo>
                      <a:pt x="11040" y="18129"/>
                    </a:lnTo>
                    <a:lnTo>
                      <a:pt x="11040" y="18129"/>
                    </a:lnTo>
                    <a:lnTo>
                      <a:pt x="11040" y="18129"/>
                    </a:lnTo>
                    <a:lnTo>
                      <a:pt x="11040" y="18129"/>
                    </a:lnTo>
                    <a:lnTo>
                      <a:pt x="11520" y="18129"/>
                    </a:lnTo>
                    <a:lnTo>
                      <a:pt x="11520" y="18129"/>
                    </a:lnTo>
                    <a:lnTo>
                      <a:pt x="11520" y="18129"/>
                    </a:lnTo>
                    <a:lnTo>
                      <a:pt x="11520" y="18129"/>
                    </a:lnTo>
                    <a:lnTo>
                      <a:pt x="11520" y="18129"/>
                    </a:lnTo>
                    <a:lnTo>
                      <a:pt x="12000" y="18129"/>
                    </a:lnTo>
                    <a:lnTo>
                      <a:pt x="12000" y="18129"/>
                    </a:lnTo>
                    <a:lnTo>
                      <a:pt x="12000" y="18129"/>
                    </a:lnTo>
                    <a:lnTo>
                      <a:pt x="12000" y="18129"/>
                    </a:lnTo>
                    <a:lnTo>
                      <a:pt x="12000" y="18129"/>
                    </a:lnTo>
                    <a:lnTo>
                      <a:pt x="12000" y="18129"/>
                    </a:lnTo>
                    <a:lnTo>
                      <a:pt x="12480" y="18129"/>
                    </a:lnTo>
                    <a:lnTo>
                      <a:pt x="12480" y="18129"/>
                    </a:lnTo>
                    <a:lnTo>
                      <a:pt x="12480" y="18129"/>
                    </a:lnTo>
                    <a:lnTo>
                      <a:pt x="12480" y="18129"/>
                    </a:lnTo>
                    <a:lnTo>
                      <a:pt x="12480" y="18129"/>
                    </a:lnTo>
                    <a:lnTo>
                      <a:pt x="12480" y="18129"/>
                    </a:lnTo>
                    <a:lnTo>
                      <a:pt x="12960" y="18129"/>
                    </a:lnTo>
                    <a:lnTo>
                      <a:pt x="12960" y="18129"/>
                    </a:lnTo>
                    <a:lnTo>
                      <a:pt x="12960" y="18129"/>
                    </a:lnTo>
                    <a:lnTo>
                      <a:pt x="12960" y="18129"/>
                    </a:lnTo>
                    <a:lnTo>
                      <a:pt x="13440" y="18129"/>
                    </a:lnTo>
                    <a:lnTo>
                      <a:pt x="13440" y="18129"/>
                    </a:lnTo>
                    <a:lnTo>
                      <a:pt x="13440" y="18129"/>
                    </a:lnTo>
                    <a:lnTo>
                      <a:pt x="13440" y="18129"/>
                    </a:lnTo>
                    <a:lnTo>
                      <a:pt x="13440" y="18129"/>
                    </a:lnTo>
                    <a:lnTo>
                      <a:pt x="13440" y="18129"/>
                    </a:lnTo>
                    <a:lnTo>
                      <a:pt x="13920" y="18129"/>
                    </a:lnTo>
                    <a:lnTo>
                      <a:pt x="13920" y="18129"/>
                    </a:lnTo>
                    <a:lnTo>
                      <a:pt x="13920" y="18129"/>
                    </a:lnTo>
                    <a:lnTo>
                      <a:pt x="13920" y="18129"/>
                    </a:lnTo>
                    <a:lnTo>
                      <a:pt x="13920" y="18129"/>
                    </a:lnTo>
                    <a:lnTo>
                      <a:pt x="13920" y="18129"/>
                    </a:lnTo>
                    <a:lnTo>
                      <a:pt x="14400" y="18129"/>
                    </a:lnTo>
                    <a:lnTo>
                      <a:pt x="14400" y="18129"/>
                    </a:lnTo>
                    <a:lnTo>
                      <a:pt x="14400" y="18129"/>
                    </a:lnTo>
                    <a:lnTo>
                      <a:pt x="14400" y="18129"/>
                    </a:lnTo>
                    <a:lnTo>
                      <a:pt x="14400" y="18129"/>
                    </a:lnTo>
                    <a:lnTo>
                      <a:pt x="14880" y="18129"/>
                    </a:lnTo>
                    <a:lnTo>
                      <a:pt x="14880" y="18129"/>
                    </a:lnTo>
                    <a:lnTo>
                      <a:pt x="14880" y="18129"/>
                    </a:lnTo>
                    <a:lnTo>
                      <a:pt x="14880" y="18129"/>
                    </a:lnTo>
                    <a:lnTo>
                      <a:pt x="14880" y="18129"/>
                    </a:lnTo>
                    <a:lnTo>
                      <a:pt x="14880" y="18129"/>
                    </a:lnTo>
                    <a:lnTo>
                      <a:pt x="15360" y="18129"/>
                    </a:lnTo>
                    <a:lnTo>
                      <a:pt x="15360" y="18129"/>
                    </a:lnTo>
                    <a:lnTo>
                      <a:pt x="15360" y="18129"/>
                    </a:lnTo>
                    <a:lnTo>
                      <a:pt x="15360" y="18129"/>
                    </a:lnTo>
                    <a:lnTo>
                      <a:pt x="15360" y="18129"/>
                    </a:lnTo>
                    <a:lnTo>
                      <a:pt x="15360" y="18129"/>
                    </a:lnTo>
                    <a:lnTo>
                      <a:pt x="15840" y="18129"/>
                    </a:lnTo>
                    <a:lnTo>
                      <a:pt x="15840" y="18129"/>
                    </a:lnTo>
                    <a:lnTo>
                      <a:pt x="15840" y="18129"/>
                    </a:lnTo>
                    <a:lnTo>
                      <a:pt x="15840" y="18129"/>
                    </a:lnTo>
                    <a:lnTo>
                      <a:pt x="15840" y="18129"/>
                    </a:lnTo>
                    <a:lnTo>
                      <a:pt x="16320" y="18129"/>
                    </a:lnTo>
                    <a:lnTo>
                      <a:pt x="16320" y="18129"/>
                    </a:lnTo>
                    <a:lnTo>
                      <a:pt x="16320" y="18129"/>
                    </a:lnTo>
                    <a:lnTo>
                      <a:pt x="16320" y="18129"/>
                    </a:lnTo>
                    <a:lnTo>
                      <a:pt x="16320" y="18129"/>
                    </a:lnTo>
                    <a:lnTo>
                      <a:pt x="16800" y="18129"/>
                    </a:lnTo>
                    <a:lnTo>
                      <a:pt x="16800" y="18129"/>
                    </a:lnTo>
                    <a:lnTo>
                      <a:pt x="16800" y="18129"/>
                    </a:lnTo>
                    <a:lnTo>
                      <a:pt x="16800" y="18129"/>
                    </a:lnTo>
                    <a:lnTo>
                      <a:pt x="16800" y="18129"/>
                    </a:lnTo>
                    <a:lnTo>
                      <a:pt x="16800" y="18129"/>
                    </a:lnTo>
                    <a:lnTo>
                      <a:pt x="17280" y="18129"/>
                    </a:lnTo>
                    <a:lnTo>
                      <a:pt x="17280" y="18129"/>
                    </a:lnTo>
                    <a:lnTo>
                      <a:pt x="17280" y="18129"/>
                    </a:lnTo>
                    <a:lnTo>
                      <a:pt x="17280" y="18129"/>
                    </a:lnTo>
                    <a:lnTo>
                      <a:pt x="17280" y="18129"/>
                    </a:lnTo>
                    <a:lnTo>
                      <a:pt x="17760" y="18129"/>
                    </a:lnTo>
                    <a:lnTo>
                      <a:pt x="17760" y="18129"/>
                    </a:lnTo>
                    <a:lnTo>
                      <a:pt x="17760" y="18129"/>
                    </a:lnTo>
                    <a:lnTo>
                      <a:pt x="17760" y="18129"/>
                    </a:lnTo>
                    <a:lnTo>
                      <a:pt x="17760" y="18129"/>
                    </a:lnTo>
                    <a:lnTo>
                      <a:pt x="17760" y="18514"/>
                    </a:lnTo>
                    <a:lnTo>
                      <a:pt x="18240" y="18514"/>
                    </a:lnTo>
                    <a:lnTo>
                      <a:pt x="18240" y="18514"/>
                    </a:lnTo>
                    <a:lnTo>
                      <a:pt x="18240" y="18514"/>
                    </a:lnTo>
                    <a:lnTo>
                      <a:pt x="18240" y="18514"/>
                    </a:lnTo>
                    <a:lnTo>
                      <a:pt x="18240" y="18514"/>
                    </a:lnTo>
                    <a:lnTo>
                      <a:pt x="18720" y="18514"/>
                    </a:lnTo>
                    <a:lnTo>
                      <a:pt x="18720" y="18514"/>
                    </a:lnTo>
                    <a:lnTo>
                      <a:pt x="18720" y="18514"/>
                    </a:lnTo>
                    <a:lnTo>
                      <a:pt x="18720" y="18514"/>
                    </a:lnTo>
                    <a:lnTo>
                      <a:pt x="18720" y="18514"/>
                    </a:lnTo>
                    <a:lnTo>
                      <a:pt x="19200" y="18514"/>
                    </a:lnTo>
                    <a:lnTo>
                      <a:pt x="19200" y="18514"/>
                    </a:lnTo>
                    <a:lnTo>
                      <a:pt x="19200" y="18514"/>
                    </a:lnTo>
                    <a:lnTo>
                      <a:pt x="19200" y="18514"/>
                    </a:lnTo>
                    <a:lnTo>
                      <a:pt x="19200" y="18514"/>
                    </a:lnTo>
                    <a:lnTo>
                      <a:pt x="19200" y="18514"/>
                    </a:lnTo>
                    <a:lnTo>
                      <a:pt x="19680" y="18514"/>
                    </a:lnTo>
                    <a:lnTo>
                      <a:pt x="19680" y="18514"/>
                    </a:lnTo>
                    <a:lnTo>
                      <a:pt x="19680" y="18514"/>
                    </a:lnTo>
                    <a:lnTo>
                      <a:pt x="19680" y="18514"/>
                    </a:lnTo>
                    <a:lnTo>
                      <a:pt x="19680" y="18514"/>
                    </a:lnTo>
                    <a:lnTo>
                      <a:pt x="20160" y="18514"/>
                    </a:lnTo>
                    <a:lnTo>
                      <a:pt x="20160" y="18514"/>
                    </a:lnTo>
                    <a:lnTo>
                      <a:pt x="20160" y="18900"/>
                    </a:lnTo>
                    <a:lnTo>
                      <a:pt x="20160" y="18900"/>
                    </a:lnTo>
                    <a:lnTo>
                      <a:pt x="20160" y="18900"/>
                    </a:lnTo>
                    <a:lnTo>
                      <a:pt x="20640" y="18900"/>
                    </a:lnTo>
                    <a:lnTo>
                      <a:pt x="20640" y="18900"/>
                    </a:lnTo>
                    <a:lnTo>
                      <a:pt x="20640" y="18900"/>
                    </a:lnTo>
                    <a:lnTo>
                      <a:pt x="20640" y="18900"/>
                    </a:lnTo>
                    <a:lnTo>
                      <a:pt x="20640" y="18900"/>
                    </a:lnTo>
                    <a:lnTo>
                      <a:pt x="20640" y="18900"/>
                    </a:lnTo>
                    <a:lnTo>
                      <a:pt x="21120" y="18900"/>
                    </a:lnTo>
                    <a:lnTo>
                      <a:pt x="21120" y="18900"/>
                    </a:lnTo>
                    <a:lnTo>
                      <a:pt x="21120" y="18900"/>
                    </a:lnTo>
                    <a:lnTo>
                      <a:pt x="21120" y="18900"/>
                    </a:lnTo>
                    <a:lnTo>
                      <a:pt x="21120" y="18900"/>
                    </a:lnTo>
                    <a:lnTo>
                      <a:pt x="21600" y="18900"/>
                    </a:lnTo>
                    <a:lnTo>
                      <a:pt x="21600" y="19286"/>
                    </a:lnTo>
                    <a:lnTo>
                      <a:pt x="21600" y="19286"/>
                    </a:lnTo>
                    <a:lnTo>
                      <a:pt x="21600" y="19286"/>
                    </a:lnTo>
                    <a:lnTo>
                      <a:pt x="72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69" name="Shape 5869"/>
              <p:cNvSpPr/>
              <p:nvPr/>
            </p:nvSpPr>
            <p:spPr>
              <a:xfrm>
                <a:off x="690562" y="944562"/>
                <a:ext cx="17463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5429"/>
                    </a:moveTo>
                    <a:lnTo>
                      <a:pt x="0" y="15429"/>
                    </a:lnTo>
                    <a:lnTo>
                      <a:pt x="1964" y="15429"/>
                    </a:lnTo>
                    <a:lnTo>
                      <a:pt x="3927" y="15429"/>
                    </a:lnTo>
                    <a:lnTo>
                      <a:pt x="3927" y="15429"/>
                    </a:lnTo>
                    <a:lnTo>
                      <a:pt x="5891" y="15429"/>
                    </a:lnTo>
                    <a:lnTo>
                      <a:pt x="7855" y="18514"/>
                    </a:lnTo>
                    <a:lnTo>
                      <a:pt x="9818" y="18514"/>
                    </a:lnTo>
                    <a:lnTo>
                      <a:pt x="9818" y="18514"/>
                    </a:lnTo>
                    <a:lnTo>
                      <a:pt x="9818" y="18514"/>
                    </a:lnTo>
                    <a:lnTo>
                      <a:pt x="11782" y="18514"/>
                    </a:lnTo>
                    <a:lnTo>
                      <a:pt x="11782" y="18514"/>
                    </a:lnTo>
                    <a:lnTo>
                      <a:pt x="13745" y="21600"/>
                    </a:lnTo>
                    <a:lnTo>
                      <a:pt x="13745" y="21600"/>
                    </a:lnTo>
                    <a:lnTo>
                      <a:pt x="15709" y="21600"/>
                    </a:lnTo>
                    <a:lnTo>
                      <a:pt x="17673" y="21600"/>
                    </a:lnTo>
                    <a:lnTo>
                      <a:pt x="21600" y="9257"/>
                    </a:lnTo>
                    <a:lnTo>
                      <a:pt x="19636" y="6171"/>
                    </a:lnTo>
                    <a:lnTo>
                      <a:pt x="19636" y="6171"/>
                    </a:lnTo>
                    <a:lnTo>
                      <a:pt x="17673" y="6171"/>
                    </a:lnTo>
                    <a:lnTo>
                      <a:pt x="15709" y="3086"/>
                    </a:lnTo>
                    <a:lnTo>
                      <a:pt x="13745" y="3086"/>
                    </a:lnTo>
                    <a:lnTo>
                      <a:pt x="13745" y="3086"/>
                    </a:lnTo>
                    <a:lnTo>
                      <a:pt x="11782" y="3086"/>
                    </a:lnTo>
                    <a:lnTo>
                      <a:pt x="11782" y="3086"/>
                    </a:lnTo>
                    <a:lnTo>
                      <a:pt x="9818" y="3086"/>
                    </a:lnTo>
                    <a:lnTo>
                      <a:pt x="7855" y="0"/>
                    </a:lnTo>
                    <a:lnTo>
                      <a:pt x="7855" y="0"/>
                    </a:lnTo>
                    <a:lnTo>
                      <a:pt x="5891" y="0"/>
                    </a:lnTo>
                    <a:lnTo>
                      <a:pt x="5891" y="0"/>
                    </a:lnTo>
                    <a:lnTo>
                      <a:pt x="3927" y="0"/>
                    </a:lnTo>
                    <a:lnTo>
                      <a:pt x="3927" y="0"/>
                    </a:lnTo>
                    <a:lnTo>
                      <a:pt x="0" y="154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70" name="Shape 5870"/>
              <p:cNvSpPr/>
              <p:nvPr/>
            </p:nvSpPr>
            <p:spPr>
              <a:xfrm>
                <a:off x="673100" y="935037"/>
                <a:ext cx="20638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927"/>
                    </a:moveTo>
                    <a:lnTo>
                      <a:pt x="0" y="3927"/>
                    </a:lnTo>
                    <a:lnTo>
                      <a:pt x="0" y="5891"/>
                    </a:lnTo>
                    <a:lnTo>
                      <a:pt x="0" y="5891"/>
                    </a:lnTo>
                    <a:lnTo>
                      <a:pt x="1662" y="7855"/>
                    </a:lnTo>
                    <a:lnTo>
                      <a:pt x="1662" y="7855"/>
                    </a:lnTo>
                    <a:lnTo>
                      <a:pt x="1662" y="9818"/>
                    </a:lnTo>
                    <a:lnTo>
                      <a:pt x="3323" y="9818"/>
                    </a:lnTo>
                    <a:lnTo>
                      <a:pt x="3323" y="11782"/>
                    </a:lnTo>
                    <a:lnTo>
                      <a:pt x="3323" y="11782"/>
                    </a:lnTo>
                    <a:lnTo>
                      <a:pt x="4985" y="13745"/>
                    </a:lnTo>
                    <a:lnTo>
                      <a:pt x="4985" y="13745"/>
                    </a:lnTo>
                    <a:lnTo>
                      <a:pt x="4985" y="13745"/>
                    </a:lnTo>
                    <a:lnTo>
                      <a:pt x="6646" y="15709"/>
                    </a:lnTo>
                    <a:lnTo>
                      <a:pt x="8308" y="15709"/>
                    </a:lnTo>
                    <a:lnTo>
                      <a:pt x="9969" y="17673"/>
                    </a:lnTo>
                    <a:lnTo>
                      <a:pt x="9969" y="17673"/>
                    </a:lnTo>
                    <a:lnTo>
                      <a:pt x="11631" y="19636"/>
                    </a:lnTo>
                    <a:lnTo>
                      <a:pt x="13292" y="19636"/>
                    </a:lnTo>
                    <a:lnTo>
                      <a:pt x="14954" y="19636"/>
                    </a:lnTo>
                    <a:lnTo>
                      <a:pt x="16615" y="19636"/>
                    </a:lnTo>
                    <a:lnTo>
                      <a:pt x="18277" y="21600"/>
                    </a:lnTo>
                    <a:lnTo>
                      <a:pt x="21600" y="11782"/>
                    </a:lnTo>
                    <a:lnTo>
                      <a:pt x="19938" y="9818"/>
                    </a:lnTo>
                    <a:lnTo>
                      <a:pt x="16615" y="9818"/>
                    </a:lnTo>
                    <a:lnTo>
                      <a:pt x="16615" y="9818"/>
                    </a:lnTo>
                    <a:lnTo>
                      <a:pt x="14954" y="7855"/>
                    </a:lnTo>
                    <a:lnTo>
                      <a:pt x="14954" y="7855"/>
                    </a:lnTo>
                    <a:lnTo>
                      <a:pt x="13292" y="7855"/>
                    </a:lnTo>
                    <a:lnTo>
                      <a:pt x="13292" y="7855"/>
                    </a:lnTo>
                    <a:lnTo>
                      <a:pt x="11631" y="5891"/>
                    </a:lnTo>
                    <a:lnTo>
                      <a:pt x="11631" y="5891"/>
                    </a:lnTo>
                    <a:lnTo>
                      <a:pt x="11631" y="5891"/>
                    </a:lnTo>
                    <a:lnTo>
                      <a:pt x="9969" y="5891"/>
                    </a:lnTo>
                    <a:lnTo>
                      <a:pt x="9969" y="3927"/>
                    </a:lnTo>
                    <a:lnTo>
                      <a:pt x="9969" y="3927"/>
                    </a:lnTo>
                    <a:lnTo>
                      <a:pt x="9969" y="3927"/>
                    </a:lnTo>
                    <a:lnTo>
                      <a:pt x="9969" y="3927"/>
                    </a:lnTo>
                    <a:lnTo>
                      <a:pt x="9969" y="3927"/>
                    </a:lnTo>
                    <a:lnTo>
                      <a:pt x="8308" y="1964"/>
                    </a:lnTo>
                    <a:lnTo>
                      <a:pt x="8308" y="1964"/>
                    </a:lnTo>
                    <a:lnTo>
                      <a:pt x="8308" y="1964"/>
                    </a:lnTo>
                    <a:lnTo>
                      <a:pt x="8308" y="0"/>
                    </a:lnTo>
                    <a:lnTo>
                      <a:pt x="8308" y="0"/>
                    </a:lnTo>
                    <a:lnTo>
                      <a:pt x="0" y="392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71" name="Shape 5871"/>
              <p:cNvSpPr/>
              <p:nvPr/>
            </p:nvSpPr>
            <p:spPr>
              <a:xfrm>
                <a:off x="663575" y="914400"/>
                <a:ext cx="17463" cy="2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5760"/>
                    </a:moveTo>
                    <a:lnTo>
                      <a:pt x="0" y="5760"/>
                    </a:lnTo>
                    <a:lnTo>
                      <a:pt x="1964" y="7200"/>
                    </a:lnTo>
                    <a:lnTo>
                      <a:pt x="1964" y="7200"/>
                    </a:lnTo>
                    <a:lnTo>
                      <a:pt x="1964" y="7200"/>
                    </a:lnTo>
                    <a:lnTo>
                      <a:pt x="1964" y="7200"/>
                    </a:lnTo>
                    <a:lnTo>
                      <a:pt x="1964" y="7200"/>
                    </a:lnTo>
                    <a:lnTo>
                      <a:pt x="3927" y="8640"/>
                    </a:lnTo>
                    <a:lnTo>
                      <a:pt x="3927" y="8640"/>
                    </a:lnTo>
                    <a:lnTo>
                      <a:pt x="5891" y="10080"/>
                    </a:lnTo>
                    <a:lnTo>
                      <a:pt x="5891" y="10080"/>
                    </a:lnTo>
                    <a:lnTo>
                      <a:pt x="5891" y="11520"/>
                    </a:lnTo>
                    <a:lnTo>
                      <a:pt x="7855" y="12960"/>
                    </a:lnTo>
                    <a:lnTo>
                      <a:pt x="7855" y="14400"/>
                    </a:lnTo>
                    <a:lnTo>
                      <a:pt x="7855" y="15840"/>
                    </a:lnTo>
                    <a:lnTo>
                      <a:pt x="7855" y="15840"/>
                    </a:lnTo>
                    <a:lnTo>
                      <a:pt x="9818" y="18720"/>
                    </a:lnTo>
                    <a:lnTo>
                      <a:pt x="11782" y="21600"/>
                    </a:lnTo>
                    <a:lnTo>
                      <a:pt x="21600" y="18720"/>
                    </a:lnTo>
                    <a:lnTo>
                      <a:pt x="19636" y="15840"/>
                    </a:lnTo>
                    <a:lnTo>
                      <a:pt x="19636" y="12960"/>
                    </a:lnTo>
                    <a:lnTo>
                      <a:pt x="17673" y="12960"/>
                    </a:lnTo>
                    <a:lnTo>
                      <a:pt x="17673" y="11520"/>
                    </a:lnTo>
                    <a:lnTo>
                      <a:pt x="17673" y="10080"/>
                    </a:lnTo>
                    <a:lnTo>
                      <a:pt x="15709" y="8640"/>
                    </a:lnTo>
                    <a:lnTo>
                      <a:pt x="15709" y="7200"/>
                    </a:lnTo>
                    <a:lnTo>
                      <a:pt x="13745" y="5760"/>
                    </a:lnTo>
                    <a:lnTo>
                      <a:pt x="13745" y="4320"/>
                    </a:lnTo>
                    <a:lnTo>
                      <a:pt x="11782" y="2880"/>
                    </a:lnTo>
                    <a:lnTo>
                      <a:pt x="11782" y="2880"/>
                    </a:lnTo>
                    <a:lnTo>
                      <a:pt x="9818" y="1440"/>
                    </a:lnTo>
                    <a:lnTo>
                      <a:pt x="7855" y="1440"/>
                    </a:lnTo>
                    <a:lnTo>
                      <a:pt x="7855" y="0"/>
                    </a:lnTo>
                    <a:lnTo>
                      <a:pt x="7855" y="0"/>
                    </a:lnTo>
                    <a:lnTo>
                      <a:pt x="5891" y="0"/>
                    </a:lnTo>
                    <a:lnTo>
                      <a:pt x="5891" y="0"/>
                    </a:lnTo>
                    <a:lnTo>
                      <a:pt x="0" y="576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72" name="Shape 5872"/>
              <p:cNvSpPr/>
              <p:nvPr/>
            </p:nvSpPr>
            <p:spPr>
              <a:xfrm>
                <a:off x="642937" y="911225"/>
                <a:ext cx="25401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700" y="21600"/>
                    </a:moveTo>
                    <a:lnTo>
                      <a:pt x="2700" y="21600"/>
                    </a:lnTo>
                    <a:lnTo>
                      <a:pt x="4050" y="18900"/>
                    </a:lnTo>
                    <a:lnTo>
                      <a:pt x="5400" y="18900"/>
                    </a:lnTo>
                    <a:lnTo>
                      <a:pt x="6750" y="18900"/>
                    </a:lnTo>
                    <a:lnTo>
                      <a:pt x="6750" y="16200"/>
                    </a:lnTo>
                    <a:lnTo>
                      <a:pt x="8100" y="16200"/>
                    </a:lnTo>
                    <a:lnTo>
                      <a:pt x="9450" y="16200"/>
                    </a:lnTo>
                    <a:lnTo>
                      <a:pt x="10800" y="16200"/>
                    </a:lnTo>
                    <a:lnTo>
                      <a:pt x="12150" y="16200"/>
                    </a:lnTo>
                    <a:lnTo>
                      <a:pt x="13500" y="16200"/>
                    </a:lnTo>
                    <a:lnTo>
                      <a:pt x="13500" y="16200"/>
                    </a:lnTo>
                    <a:lnTo>
                      <a:pt x="14850" y="16200"/>
                    </a:lnTo>
                    <a:lnTo>
                      <a:pt x="16200" y="16200"/>
                    </a:lnTo>
                    <a:lnTo>
                      <a:pt x="16200" y="16200"/>
                    </a:lnTo>
                    <a:lnTo>
                      <a:pt x="17550" y="16200"/>
                    </a:lnTo>
                    <a:lnTo>
                      <a:pt x="17550" y="16200"/>
                    </a:lnTo>
                    <a:lnTo>
                      <a:pt x="17550" y="16200"/>
                    </a:lnTo>
                    <a:lnTo>
                      <a:pt x="17550" y="16200"/>
                    </a:lnTo>
                    <a:lnTo>
                      <a:pt x="17550" y="1620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20250" y="2700"/>
                    </a:lnTo>
                    <a:lnTo>
                      <a:pt x="20250" y="2700"/>
                    </a:lnTo>
                    <a:lnTo>
                      <a:pt x="18900" y="2700"/>
                    </a:lnTo>
                    <a:lnTo>
                      <a:pt x="17550" y="2700"/>
                    </a:lnTo>
                    <a:lnTo>
                      <a:pt x="16200" y="2700"/>
                    </a:lnTo>
                    <a:lnTo>
                      <a:pt x="14850" y="0"/>
                    </a:lnTo>
                    <a:lnTo>
                      <a:pt x="13500" y="0"/>
                    </a:lnTo>
                    <a:lnTo>
                      <a:pt x="12150" y="0"/>
                    </a:lnTo>
                    <a:lnTo>
                      <a:pt x="10800" y="0"/>
                    </a:lnTo>
                    <a:lnTo>
                      <a:pt x="9450" y="2700"/>
                    </a:lnTo>
                    <a:lnTo>
                      <a:pt x="8100" y="2700"/>
                    </a:lnTo>
                    <a:lnTo>
                      <a:pt x="6750" y="2700"/>
                    </a:lnTo>
                    <a:lnTo>
                      <a:pt x="5400" y="2700"/>
                    </a:lnTo>
                    <a:lnTo>
                      <a:pt x="4050" y="5400"/>
                    </a:lnTo>
                    <a:lnTo>
                      <a:pt x="2700" y="5400"/>
                    </a:lnTo>
                    <a:lnTo>
                      <a:pt x="1350" y="8100"/>
                    </a:lnTo>
                    <a:lnTo>
                      <a:pt x="0" y="8100"/>
                    </a:lnTo>
                    <a:lnTo>
                      <a:pt x="0" y="8100"/>
                    </a:lnTo>
                    <a:lnTo>
                      <a:pt x="27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73" name="Shape 5873"/>
              <p:cNvSpPr/>
              <p:nvPr/>
            </p:nvSpPr>
            <p:spPr>
              <a:xfrm>
                <a:off x="612775" y="915987"/>
                <a:ext cx="33338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0" y="21600"/>
                    </a:lnTo>
                    <a:lnTo>
                      <a:pt x="0" y="21600"/>
                    </a:lnTo>
                    <a:lnTo>
                      <a:pt x="1029" y="21600"/>
                    </a:lnTo>
                    <a:lnTo>
                      <a:pt x="1029" y="21600"/>
                    </a:lnTo>
                    <a:lnTo>
                      <a:pt x="2057" y="21600"/>
                    </a:lnTo>
                    <a:lnTo>
                      <a:pt x="3086" y="21600"/>
                    </a:lnTo>
                    <a:lnTo>
                      <a:pt x="3086" y="21600"/>
                    </a:lnTo>
                    <a:lnTo>
                      <a:pt x="4114" y="21600"/>
                    </a:lnTo>
                    <a:lnTo>
                      <a:pt x="5143" y="21600"/>
                    </a:lnTo>
                    <a:lnTo>
                      <a:pt x="6171" y="21600"/>
                    </a:lnTo>
                    <a:lnTo>
                      <a:pt x="6171" y="21600"/>
                    </a:lnTo>
                    <a:lnTo>
                      <a:pt x="7200" y="20250"/>
                    </a:lnTo>
                    <a:lnTo>
                      <a:pt x="8229" y="20250"/>
                    </a:lnTo>
                    <a:lnTo>
                      <a:pt x="9257" y="18900"/>
                    </a:lnTo>
                    <a:lnTo>
                      <a:pt x="9257" y="18900"/>
                    </a:lnTo>
                    <a:lnTo>
                      <a:pt x="11314" y="17550"/>
                    </a:lnTo>
                    <a:lnTo>
                      <a:pt x="12343" y="16200"/>
                    </a:lnTo>
                    <a:lnTo>
                      <a:pt x="14400" y="14850"/>
                    </a:lnTo>
                    <a:lnTo>
                      <a:pt x="15429" y="13500"/>
                    </a:lnTo>
                    <a:lnTo>
                      <a:pt x="16457" y="12150"/>
                    </a:lnTo>
                    <a:lnTo>
                      <a:pt x="18514" y="10800"/>
                    </a:lnTo>
                    <a:lnTo>
                      <a:pt x="19543" y="9450"/>
                    </a:lnTo>
                    <a:lnTo>
                      <a:pt x="20571" y="8100"/>
                    </a:lnTo>
                    <a:lnTo>
                      <a:pt x="21600" y="6750"/>
                    </a:lnTo>
                    <a:lnTo>
                      <a:pt x="21600" y="6750"/>
                    </a:lnTo>
                    <a:lnTo>
                      <a:pt x="19543" y="0"/>
                    </a:lnTo>
                    <a:lnTo>
                      <a:pt x="18514" y="1350"/>
                    </a:lnTo>
                    <a:lnTo>
                      <a:pt x="16457" y="2700"/>
                    </a:lnTo>
                    <a:lnTo>
                      <a:pt x="15429" y="4050"/>
                    </a:lnTo>
                    <a:lnTo>
                      <a:pt x="14400" y="5400"/>
                    </a:lnTo>
                    <a:lnTo>
                      <a:pt x="13371" y="6750"/>
                    </a:lnTo>
                    <a:lnTo>
                      <a:pt x="12343" y="8100"/>
                    </a:lnTo>
                    <a:lnTo>
                      <a:pt x="10286" y="9450"/>
                    </a:lnTo>
                    <a:lnTo>
                      <a:pt x="9257" y="10800"/>
                    </a:lnTo>
                    <a:lnTo>
                      <a:pt x="8229" y="12150"/>
                    </a:lnTo>
                    <a:lnTo>
                      <a:pt x="6171" y="13500"/>
                    </a:lnTo>
                    <a:lnTo>
                      <a:pt x="6171" y="13500"/>
                    </a:lnTo>
                    <a:lnTo>
                      <a:pt x="5143" y="13500"/>
                    </a:lnTo>
                    <a:lnTo>
                      <a:pt x="5143" y="13500"/>
                    </a:lnTo>
                    <a:lnTo>
                      <a:pt x="4114" y="14850"/>
                    </a:lnTo>
                    <a:lnTo>
                      <a:pt x="4114" y="14850"/>
                    </a:lnTo>
                    <a:lnTo>
                      <a:pt x="3086" y="14850"/>
                    </a:lnTo>
                    <a:lnTo>
                      <a:pt x="3086" y="14850"/>
                    </a:lnTo>
                    <a:lnTo>
                      <a:pt x="3086" y="14850"/>
                    </a:lnTo>
                    <a:lnTo>
                      <a:pt x="3086" y="14850"/>
                    </a:lnTo>
                    <a:lnTo>
                      <a:pt x="2057" y="14850"/>
                    </a:lnTo>
                    <a:lnTo>
                      <a:pt x="2057" y="14850"/>
                    </a:lnTo>
                    <a:lnTo>
                      <a:pt x="2057" y="14850"/>
                    </a:lnTo>
                    <a:lnTo>
                      <a:pt x="2057" y="14850"/>
                    </a:lnTo>
                    <a:lnTo>
                      <a:pt x="2057" y="14850"/>
                    </a:lnTo>
                    <a:lnTo>
                      <a:pt x="2057" y="14850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74" name="Shape 5874"/>
              <p:cNvSpPr/>
              <p:nvPr/>
            </p:nvSpPr>
            <p:spPr>
              <a:xfrm>
                <a:off x="606425" y="901700"/>
                <a:ext cx="9525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600" y="0"/>
                    </a:moveTo>
                    <a:lnTo>
                      <a:pt x="3600" y="0"/>
                    </a:lnTo>
                    <a:lnTo>
                      <a:pt x="3600" y="3456"/>
                    </a:lnTo>
                    <a:lnTo>
                      <a:pt x="0" y="6048"/>
                    </a:lnTo>
                    <a:lnTo>
                      <a:pt x="0" y="7776"/>
                    </a:lnTo>
                    <a:lnTo>
                      <a:pt x="0" y="8640"/>
                    </a:lnTo>
                    <a:lnTo>
                      <a:pt x="0" y="10368"/>
                    </a:lnTo>
                    <a:lnTo>
                      <a:pt x="0" y="12096"/>
                    </a:lnTo>
                    <a:lnTo>
                      <a:pt x="0" y="12096"/>
                    </a:lnTo>
                    <a:lnTo>
                      <a:pt x="0" y="12960"/>
                    </a:lnTo>
                    <a:lnTo>
                      <a:pt x="0" y="13824"/>
                    </a:lnTo>
                    <a:lnTo>
                      <a:pt x="0" y="14688"/>
                    </a:lnTo>
                    <a:lnTo>
                      <a:pt x="0" y="15552"/>
                    </a:lnTo>
                    <a:lnTo>
                      <a:pt x="0" y="16416"/>
                    </a:lnTo>
                    <a:lnTo>
                      <a:pt x="0" y="16416"/>
                    </a:lnTo>
                    <a:lnTo>
                      <a:pt x="0" y="17280"/>
                    </a:lnTo>
                    <a:lnTo>
                      <a:pt x="3600" y="18144"/>
                    </a:lnTo>
                    <a:lnTo>
                      <a:pt x="3600" y="18144"/>
                    </a:lnTo>
                    <a:lnTo>
                      <a:pt x="3600" y="19008"/>
                    </a:lnTo>
                    <a:lnTo>
                      <a:pt x="7200" y="19872"/>
                    </a:lnTo>
                    <a:lnTo>
                      <a:pt x="7200" y="19872"/>
                    </a:lnTo>
                    <a:lnTo>
                      <a:pt x="10800" y="20736"/>
                    </a:lnTo>
                    <a:lnTo>
                      <a:pt x="10800" y="20736"/>
                    </a:lnTo>
                    <a:lnTo>
                      <a:pt x="14400" y="21600"/>
                    </a:lnTo>
                    <a:lnTo>
                      <a:pt x="21600" y="17280"/>
                    </a:lnTo>
                    <a:lnTo>
                      <a:pt x="21600" y="17280"/>
                    </a:lnTo>
                    <a:lnTo>
                      <a:pt x="21600" y="17280"/>
                    </a:lnTo>
                    <a:lnTo>
                      <a:pt x="21600" y="17280"/>
                    </a:lnTo>
                    <a:lnTo>
                      <a:pt x="21600" y="17280"/>
                    </a:lnTo>
                    <a:lnTo>
                      <a:pt x="21600" y="16416"/>
                    </a:lnTo>
                    <a:lnTo>
                      <a:pt x="21600" y="16416"/>
                    </a:lnTo>
                    <a:lnTo>
                      <a:pt x="21600" y="16416"/>
                    </a:lnTo>
                    <a:lnTo>
                      <a:pt x="18000" y="16416"/>
                    </a:lnTo>
                    <a:lnTo>
                      <a:pt x="18000" y="15552"/>
                    </a:lnTo>
                    <a:lnTo>
                      <a:pt x="18000" y="14688"/>
                    </a:lnTo>
                    <a:lnTo>
                      <a:pt x="18000" y="14688"/>
                    </a:lnTo>
                    <a:lnTo>
                      <a:pt x="18000" y="13824"/>
                    </a:lnTo>
                    <a:lnTo>
                      <a:pt x="18000" y="13824"/>
                    </a:lnTo>
                    <a:lnTo>
                      <a:pt x="18000" y="12960"/>
                    </a:lnTo>
                    <a:lnTo>
                      <a:pt x="18000" y="12096"/>
                    </a:lnTo>
                    <a:lnTo>
                      <a:pt x="18000" y="12096"/>
                    </a:lnTo>
                    <a:lnTo>
                      <a:pt x="18000" y="10368"/>
                    </a:lnTo>
                    <a:lnTo>
                      <a:pt x="18000" y="9504"/>
                    </a:lnTo>
                    <a:lnTo>
                      <a:pt x="18000" y="7776"/>
                    </a:lnTo>
                    <a:lnTo>
                      <a:pt x="18000" y="6048"/>
                    </a:lnTo>
                    <a:lnTo>
                      <a:pt x="21600" y="3456"/>
                    </a:lnTo>
                    <a:lnTo>
                      <a:pt x="21600" y="864"/>
                    </a:lnTo>
                    <a:lnTo>
                      <a:pt x="21600" y="864"/>
                    </a:lnTo>
                    <a:lnTo>
                      <a:pt x="3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75" name="Shape 5875"/>
              <p:cNvSpPr/>
              <p:nvPr/>
            </p:nvSpPr>
            <p:spPr>
              <a:xfrm>
                <a:off x="608012" y="863600"/>
                <a:ext cx="111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4320"/>
                    </a:moveTo>
                    <a:lnTo>
                      <a:pt x="0" y="4320"/>
                    </a:lnTo>
                    <a:lnTo>
                      <a:pt x="0" y="4320"/>
                    </a:lnTo>
                    <a:lnTo>
                      <a:pt x="0" y="5184"/>
                    </a:lnTo>
                    <a:lnTo>
                      <a:pt x="0" y="5184"/>
                    </a:lnTo>
                    <a:lnTo>
                      <a:pt x="0" y="5184"/>
                    </a:lnTo>
                    <a:lnTo>
                      <a:pt x="0" y="5184"/>
                    </a:lnTo>
                    <a:lnTo>
                      <a:pt x="3086" y="5184"/>
                    </a:lnTo>
                    <a:lnTo>
                      <a:pt x="3086" y="5184"/>
                    </a:lnTo>
                    <a:lnTo>
                      <a:pt x="3086" y="6048"/>
                    </a:lnTo>
                    <a:lnTo>
                      <a:pt x="3086" y="6048"/>
                    </a:lnTo>
                    <a:lnTo>
                      <a:pt x="3086" y="6912"/>
                    </a:lnTo>
                    <a:lnTo>
                      <a:pt x="3086" y="6912"/>
                    </a:lnTo>
                    <a:lnTo>
                      <a:pt x="3086" y="7776"/>
                    </a:lnTo>
                    <a:lnTo>
                      <a:pt x="3086" y="7776"/>
                    </a:lnTo>
                    <a:lnTo>
                      <a:pt x="3086" y="8640"/>
                    </a:lnTo>
                    <a:lnTo>
                      <a:pt x="3086" y="9504"/>
                    </a:lnTo>
                    <a:lnTo>
                      <a:pt x="3086" y="10368"/>
                    </a:lnTo>
                    <a:lnTo>
                      <a:pt x="3086" y="11232"/>
                    </a:lnTo>
                    <a:lnTo>
                      <a:pt x="3086" y="12960"/>
                    </a:lnTo>
                    <a:lnTo>
                      <a:pt x="3086" y="13824"/>
                    </a:lnTo>
                    <a:lnTo>
                      <a:pt x="3086" y="15552"/>
                    </a:lnTo>
                    <a:lnTo>
                      <a:pt x="0" y="18144"/>
                    </a:lnTo>
                    <a:lnTo>
                      <a:pt x="0" y="20736"/>
                    </a:lnTo>
                    <a:lnTo>
                      <a:pt x="15429" y="21600"/>
                    </a:lnTo>
                    <a:lnTo>
                      <a:pt x="18514" y="19008"/>
                    </a:lnTo>
                    <a:lnTo>
                      <a:pt x="18514" y="15552"/>
                    </a:lnTo>
                    <a:lnTo>
                      <a:pt x="18514" y="14688"/>
                    </a:lnTo>
                    <a:lnTo>
                      <a:pt x="18514" y="12960"/>
                    </a:lnTo>
                    <a:lnTo>
                      <a:pt x="21600" y="11232"/>
                    </a:lnTo>
                    <a:lnTo>
                      <a:pt x="21600" y="10368"/>
                    </a:lnTo>
                    <a:lnTo>
                      <a:pt x="21600" y="9504"/>
                    </a:lnTo>
                    <a:lnTo>
                      <a:pt x="21600" y="8640"/>
                    </a:lnTo>
                    <a:lnTo>
                      <a:pt x="21600" y="7776"/>
                    </a:lnTo>
                    <a:lnTo>
                      <a:pt x="21600" y="6912"/>
                    </a:lnTo>
                    <a:lnTo>
                      <a:pt x="18514" y="6912"/>
                    </a:lnTo>
                    <a:lnTo>
                      <a:pt x="18514" y="6048"/>
                    </a:lnTo>
                    <a:lnTo>
                      <a:pt x="18514" y="5184"/>
                    </a:lnTo>
                    <a:lnTo>
                      <a:pt x="18514" y="4320"/>
                    </a:lnTo>
                    <a:lnTo>
                      <a:pt x="18514" y="4320"/>
                    </a:lnTo>
                    <a:lnTo>
                      <a:pt x="18514" y="3456"/>
                    </a:lnTo>
                    <a:lnTo>
                      <a:pt x="15429" y="2592"/>
                    </a:lnTo>
                    <a:lnTo>
                      <a:pt x="15429" y="2592"/>
                    </a:lnTo>
                    <a:lnTo>
                      <a:pt x="12343" y="1728"/>
                    </a:lnTo>
                    <a:lnTo>
                      <a:pt x="12343" y="1728"/>
                    </a:lnTo>
                    <a:lnTo>
                      <a:pt x="9257" y="864"/>
                    </a:lnTo>
                    <a:lnTo>
                      <a:pt x="6171" y="0"/>
                    </a:lnTo>
                    <a:lnTo>
                      <a:pt x="6171" y="0"/>
                    </a:lnTo>
                    <a:lnTo>
                      <a:pt x="0" y="43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76" name="Shape 5876"/>
              <p:cNvSpPr/>
              <p:nvPr/>
            </p:nvSpPr>
            <p:spPr>
              <a:xfrm>
                <a:off x="576262" y="863600"/>
                <a:ext cx="34926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927" y="21600"/>
                    </a:moveTo>
                    <a:lnTo>
                      <a:pt x="3927" y="21600"/>
                    </a:lnTo>
                    <a:lnTo>
                      <a:pt x="5891" y="18900"/>
                    </a:lnTo>
                    <a:lnTo>
                      <a:pt x="8836" y="16200"/>
                    </a:lnTo>
                    <a:lnTo>
                      <a:pt x="9818" y="14850"/>
                    </a:lnTo>
                    <a:lnTo>
                      <a:pt x="10800" y="12150"/>
                    </a:lnTo>
                    <a:lnTo>
                      <a:pt x="11782" y="12150"/>
                    </a:lnTo>
                    <a:lnTo>
                      <a:pt x="13745" y="10800"/>
                    </a:lnTo>
                    <a:lnTo>
                      <a:pt x="13745" y="9450"/>
                    </a:lnTo>
                    <a:lnTo>
                      <a:pt x="14727" y="9450"/>
                    </a:lnTo>
                    <a:lnTo>
                      <a:pt x="14727" y="9450"/>
                    </a:lnTo>
                    <a:lnTo>
                      <a:pt x="15709" y="8100"/>
                    </a:lnTo>
                    <a:lnTo>
                      <a:pt x="16691" y="8100"/>
                    </a:lnTo>
                    <a:lnTo>
                      <a:pt x="16691" y="8100"/>
                    </a:lnTo>
                    <a:lnTo>
                      <a:pt x="16691" y="8100"/>
                    </a:lnTo>
                    <a:lnTo>
                      <a:pt x="17673" y="6750"/>
                    </a:lnTo>
                    <a:lnTo>
                      <a:pt x="17673" y="6750"/>
                    </a:lnTo>
                    <a:lnTo>
                      <a:pt x="18655" y="6750"/>
                    </a:lnTo>
                    <a:lnTo>
                      <a:pt x="18655" y="6750"/>
                    </a:lnTo>
                    <a:lnTo>
                      <a:pt x="18655" y="6750"/>
                    </a:lnTo>
                    <a:lnTo>
                      <a:pt x="19636" y="6750"/>
                    </a:lnTo>
                    <a:lnTo>
                      <a:pt x="19636" y="6750"/>
                    </a:lnTo>
                    <a:lnTo>
                      <a:pt x="19636" y="6750"/>
                    </a:lnTo>
                    <a:lnTo>
                      <a:pt x="19636" y="6750"/>
                    </a:lnTo>
                    <a:lnTo>
                      <a:pt x="21600" y="0"/>
                    </a:lnTo>
                    <a:lnTo>
                      <a:pt x="20618" y="0"/>
                    </a:lnTo>
                    <a:lnTo>
                      <a:pt x="20618" y="0"/>
                    </a:lnTo>
                    <a:lnTo>
                      <a:pt x="19636" y="0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5709" y="0"/>
                    </a:lnTo>
                    <a:lnTo>
                      <a:pt x="14727" y="1350"/>
                    </a:lnTo>
                    <a:lnTo>
                      <a:pt x="14727" y="1350"/>
                    </a:lnTo>
                    <a:lnTo>
                      <a:pt x="13745" y="1350"/>
                    </a:lnTo>
                    <a:lnTo>
                      <a:pt x="12764" y="2700"/>
                    </a:lnTo>
                    <a:lnTo>
                      <a:pt x="12764" y="2700"/>
                    </a:lnTo>
                    <a:lnTo>
                      <a:pt x="11782" y="2700"/>
                    </a:lnTo>
                    <a:lnTo>
                      <a:pt x="10800" y="4050"/>
                    </a:lnTo>
                    <a:lnTo>
                      <a:pt x="9818" y="4050"/>
                    </a:lnTo>
                    <a:lnTo>
                      <a:pt x="8836" y="5400"/>
                    </a:lnTo>
                    <a:lnTo>
                      <a:pt x="7855" y="6750"/>
                    </a:lnTo>
                    <a:lnTo>
                      <a:pt x="6873" y="8100"/>
                    </a:lnTo>
                    <a:lnTo>
                      <a:pt x="4909" y="10800"/>
                    </a:lnTo>
                    <a:lnTo>
                      <a:pt x="2945" y="135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3927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77" name="Shape 5877"/>
              <p:cNvSpPr/>
              <p:nvPr/>
            </p:nvSpPr>
            <p:spPr>
              <a:xfrm>
                <a:off x="547687" y="882650"/>
                <a:ext cx="34926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0250"/>
                    </a:moveTo>
                    <a:lnTo>
                      <a:pt x="0" y="20250"/>
                    </a:lnTo>
                    <a:lnTo>
                      <a:pt x="982" y="21600"/>
                    </a:lnTo>
                    <a:lnTo>
                      <a:pt x="982" y="21600"/>
                    </a:lnTo>
                    <a:lnTo>
                      <a:pt x="1964" y="21600"/>
                    </a:lnTo>
                    <a:lnTo>
                      <a:pt x="2945" y="21600"/>
                    </a:lnTo>
                    <a:lnTo>
                      <a:pt x="3927" y="21600"/>
                    </a:lnTo>
                    <a:lnTo>
                      <a:pt x="4909" y="21600"/>
                    </a:lnTo>
                    <a:lnTo>
                      <a:pt x="4909" y="21600"/>
                    </a:lnTo>
                    <a:lnTo>
                      <a:pt x="5891" y="21600"/>
                    </a:lnTo>
                    <a:lnTo>
                      <a:pt x="6873" y="20250"/>
                    </a:lnTo>
                    <a:lnTo>
                      <a:pt x="6873" y="20250"/>
                    </a:lnTo>
                    <a:lnTo>
                      <a:pt x="7855" y="18900"/>
                    </a:lnTo>
                    <a:lnTo>
                      <a:pt x="8836" y="18900"/>
                    </a:lnTo>
                    <a:lnTo>
                      <a:pt x="9818" y="18900"/>
                    </a:lnTo>
                    <a:lnTo>
                      <a:pt x="9818" y="17550"/>
                    </a:lnTo>
                    <a:lnTo>
                      <a:pt x="10800" y="17550"/>
                    </a:lnTo>
                    <a:lnTo>
                      <a:pt x="11782" y="17550"/>
                    </a:lnTo>
                    <a:lnTo>
                      <a:pt x="12764" y="14850"/>
                    </a:lnTo>
                    <a:lnTo>
                      <a:pt x="13745" y="13500"/>
                    </a:lnTo>
                    <a:lnTo>
                      <a:pt x="15709" y="12150"/>
                    </a:lnTo>
                    <a:lnTo>
                      <a:pt x="16691" y="10800"/>
                    </a:lnTo>
                    <a:lnTo>
                      <a:pt x="18655" y="8100"/>
                    </a:lnTo>
                    <a:lnTo>
                      <a:pt x="21600" y="5400"/>
                    </a:lnTo>
                    <a:lnTo>
                      <a:pt x="17673" y="0"/>
                    </a:lnTo>
                    <a:lnTo>
                      <a:pt x="15709" y="2700"/>
                    </a:lnTo>
                    <a:lnTo>
                      <a:pt x="12764" y="5400"/>
                    </a:lnTo>
                    <a:lnTo>
                      <a:pt x="11782" y="6750"/>
                    </a:lnTo>
                    <a:lnTo>
                      <a:pt x="10800" y="8100"/>
                    </a:lnTo>
                    <a:lnTo>
                      <a:pt x="9818" y="9450"/>
                    </a:lnTo>
                    <a:lnTo>
                      <a:pt x="8836" y="10800"/>
                    </a:lnTo>
                    <a:lnTo>
                      <a:pt x="7855" y="10800"/>
                    </a:lnTo>
                    <a:lnTo>
                      <a:pt x="6873" y="12150"/>
                    </a:lnTo>
                    <a:lnTo>
                      <a:pt x="6873" y="12150"/>
                    </a:lnTo>
                    <a:lnTo>
                      <a:pt x="5891" y="12150"/>
                    </a:lnTo>
                    <a:lnTo>
                      <a:pt x="5891" y="13500"/>
                    </a:lnTo>
                    <a:lnTo>
                      <a:pt x="4909" y="13500"/>
                    </a:lnTo>
                    <a:lnTo>
                      <a:pt x="4909" y="13500"/>
                    </a:lnTo>
                    <a:lnTo>
                      <a:pt x="3927" y="13500"/>
                    </a:lnTo>
                    <a:lnTo>
                      <a:pt x="3927" y="13500"/>
                    </a:lnTo>
                    <a:lnTo>
                      <a:pt x="3927" y="14850"/>
                    </a:lnTo>
                    <a:lnTo>
                      <a:pt x="2945" y="14850"/>
                    </a:lnTo>
                    <a:lnTo>
                      <a:pt x="2945" y="14850"/>
                    </a:lnTo>
                    <a:lnTo>
                      <a:pt x="2945" y="14850"/>
                    </a:lnTo>
                    <a:lnTo>
                      <a:pt x="2945" y="14850"/>
                    </a:lnTo>
                    <a:lnTo>
                      <a:pt x="2945" y="14850"/>
                    </a:lnTo>
                    <a:lnTo>
                      <a:pt x="2945" y="13500"/>
                    </a:lnTo>
                    <a:lnTo>
                      <a:pt x="2945" y="13500"/>
                    </a:lnTo>
                    <a:lnTo>
                      <a:pt x="0" y="2025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78" name="Shape 5878"/>
              <p:cNvSpPr/>
              <p:nvPr/>
            </p:nvSpPr>
            <p:spPr>
              <a:xfrm>
                <a:off x="541337" y="868362"/>
                <a:ext cx="11113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086" y="0"/>
                    </a:moveTo>
                    <a:lnTo>
                      <a:pt x="3086" y="0"/>
                    </a:lnTo>
                    <a:lnTo>
                      <a:pt x="0" y="2700"/>
                    </a:lnTo>
                    <a:lnTo>
                      <a:pt x="0" y="5400"/>
                    </a:lnTo>
                    <a:lnTo>
                      <a:pt x="0" y="7200"/>
                    </a:lnTo>
                    <a:lnTo>
                      <a:pt x="0" y="8100"/>
                    </a:lnTo>
                    <a:lnTo>
                      <a:pt x="0" y="9900"/>
                    </a:lnTo>
                    <a:lnTo>
                      <a:pt x="0" y="11700"/>
                    </a:lnTo>
                    <a:lnTo>
                      <a:pt x="0" y="12600"/>
                    </a:lnTo>
                    <a:lnTo>
                      <a:pt x="0" y="13500"/>
                    </a:lnTo>
                    <a:lnTo>
                      <a:pt x="0" y="13500"/>
                    </a:lnTo>
                    <a:lnTo>
                      <a:pt x="0" y="144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0" y="17100"/>
                    </a:lnTo>
                    <a:lnTo>
                      <a:pt x="3086" y="18000"/>
                    </a:lnTo>
                    <a:lnTo>
                      <a:pt x="3086" y="18900"/>
                    </a:lnTo>
                    <a:lnTo>
                      <a:pt x="3086" y="18900"/>
                    </a:lnTo>
                    <a:lnTo>
                      <a:pt x="6171" y="19800"/>
                    </a:lnTo>
                    <a:lnTo>
                      <a:pt x="6171" y="20700"/>
                    </a:lnTo>
                    <a:lnTo>
                      <a:pt x="9257" y="20700"/>
                    </a:lnTo>
                    <a:lnTo>
                      <a:pt x="9257" y="21600"/>
                    </a:lnTo>
                    <a:lnTo>
                      <a:pt x="12343" y="21600"/>
                    </a:lnTo>
                    <a:lnTo>
                      <a:pt x="21600" y="17100"/>
                    </a:lnTo>
                    <a:lnTo>
                      <a:pt x="18514" y="17100"/>
                    </a:lnTo>
                    <a:lnTo>
                      <a:pt x="18514" y="17100"/>
                    </a:lnTo>
                    <a:lnTo>
                      <a:pt x="18514" y="17100"/>
                    </a:lnTo>
                    <a:lnTo>
                      <a:pt x="18514" y="17100"/>
                    </a:lnTo>
                    <a:lnTo>
                      <a:pt x="18514" y="17100"/>
                    </a:lnTo>
                    <a:lnTo>
                      <a:pt x="18514" y="16200"/>
                    </a:lnTo>
                    <a:lnTo>
                      <a:pt x="18514" y="16200"/>
                    </a:lnTo>
                    <a:lnTo>
                      <a:pt x="15429" y="16200"/>
                    </a:lnTo>
                    <a:lnTo>
                      <a:pt x="15429" y="15300"/>
                    </a:lnTo>
                    <a:lnTo>
                      <a:pt x="15429" y="15300"/>
                    </a:lnTo>
                    <a:lnTo>
                      <a:pt x="15429" y="14400"/>
                    </a:lnTo>
                    <a:lnTo>
                      <a:pt x="15429" y="14400"/>
                    </a:lnTo>
                    <a:lnTo>
                      <a:pt x="15429" y="13500"/>
                    </a:lnTo>
                    <a:lnTo>
                      <a:pt x="15429" y="12600"/>
                    </a:lnTo>
                    <a:lnTo>
                      <a:pt x="15429" y="12600"/>
                    </a:lnTo>
                    <a:lnTo>
                      <a:pt x="15429" y="11700"/>
                    </a:lnTo>
                    <a:lnTo>
                      <a:pt x="15429" y="9900"/>
                    </a:lnTo>
                    <a:lnTo>
                      <a:pt x="15429" y="9000"/>
                    </a:lnTo>
                    <a:lnTo>
                      <a:pt x="15429" y="7200"/>
                    </a:lnTo>
                    <a:lnTo>
                      <a:pt x="15429" y="5400"/>
                    </a:lnTo>
                    <a:lnTo>
                      <a:pt x="18514" y="2700"/>
                    </a:lnTo>
                    <a:lnTo>
                      <a:pt x="18514" y="0"/>
                    </a:lnTo>
                    <a:lnTo>
                      <a:pt x="18514" y="0"/>
                    </a:lnTo>
                    <a:lnTo>
                      <a:pt x="308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79" name="Shape 5879"/>
              <p:cNvSpPr/>
              <p:nvPr/>
            </p:nvSpPr>
            <p:spPr>
              <a:xfrm>
                <a:off x="542925" y="830262"/>
                <a:ext cx="9525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4500"/>
                    </a:moveTo>
                    <a:lnTo>
                      <a:pt x="0" y="4500"/>
                    </a:lnTo>
                    <a:lnTo>
                      <a:pt x="0" y="4500"/>
                    </a:lnTo>
                    <a:lnTo>
                      <a:pt x="0" y="4500"/>
                    </a:lnTo>
                    <a:lnTo>
                      <a:pt x="0" y="4500"/>
                    </a:lnTo>
                    <a:lnTo>
                      <a:pt x="0" y="4500"/>
                    </a:lnTo>
                    <a:lnTo>
                      <a:pt x="0" y="4500"/>
                    </a:lnTo>
                    <a:lnTo>
                      <a:pt x="0" y="5400"/>
                    </a:lnTo>
                    <a:lnTo>
                      <a:pt x="3600" y="5400"/>
                    </a:lnTo>
                    <a:lnTo>
                      <a:pt x="3600" y="5400"/>
                    </a:lnTo>
                    <a:lnTo>
                      <a:pt x="3600" y="6300"/>
                    </a:lnTo>
                    <a:lnTo>
                      <a:pt x="3600" y="6300"/>
                    </a:lnTo>
                    <a:lnTo>
                      <a:pt x="3600" y="7200"/>
                    </a:lnTo>
                    <a:lnTo>
                      <a:pt x="3600" y="7200"/>
                    </a:lnTo>
                    <a:lnTo>
                      <a:pt x="3600" y="8100"/>
                    </a:lnTo>
                    <a:lnTo>
                      <a:pt x="3600" y="9000"/>
                    </a:lnTo>
                    <a:lnTo>
                      <a:pt x="3600" y="9000"/>
                    </a:lnTo>
                    <a:lnTo>
                      <a:pt x="3600" y="9900"/>
                    </a:lnTo>
                    <a:lnTo>
                      <a:pt x="3600" y="10800"/>
                    </a:lnTo>
                    <a:lnTo>
                      <a:pt x="3600" y="12600"/>
                    </a:lnTo>
                    <a:lnTo>
                      <a:pt x="3600" y="14400"/>
                    </a:lnTo>
                    <a:lnTo>
                      <a:pt x="0" y="15300"/>
                    </a:lnTo>
                    <a:lnTo>
                      <a:pt x="0" y="18900"/>
                    </a:lnTo>
                    <a:lnTo>
                      <a:pt x="0" y="21600"/>
                    </a:lnTo>
                    <a:lnTo>
                      <a:pt x="18000" y="21600"/>
                    </a:lnTo>
                    <a:lnTo>
                      <a:pt x="18000" y="18900"/>
                    </a:lnTo>
                    <a:lnTo>
                      <a:pt x="21600" y="16200"/>
                    </a:lnTo>
                    <a:lnTo>
                      <a:pt x="21600" y="14400"/>
                    </a:lnTo>
                    <a:lnTo>
                      <a:pt x="21600" y="13500"/>
                    </a:lnTo>
                    <a:lnTo>
                      <a:pt x="21600" y="11700"/>
                    </a:lnTo>
                    <a:lnTo>
                      <a:pt x="21600" y="9900"/>
                    </a:lnTo>
                    <a:lnTo>
                      <a:pt x="21600" y="9000"/>
                    </a:lnTo>
                    <a:lnTo>
                      <a:pt x="21600" y="8100"/>
                    </a:lnTo>
                    <a:lnTo>
                      <a:pt x="21600" y="8100"/>
                    </a:lnTo>
                    <a:lnTo>
                      <a:pt x="21600" y="7200"/>
                    </a:lnTo>
                    <a:lnTo>
                      <a:pt x="21600" y="6300"/>
                    </a:lnTo>
                    <a:lnTo>
                      <a:pt x="21600" y="5400"/>
                    </a:lnTo>
                    <a:lnTo>
                      <a:pt x="21600" y="5400"/>
                    </a:lnTo>
                    <a:lnTo>
                      <a:pt x="21600" y="4500"/>
                    </a:lnTo>
                    <a:lnTo>
                      <a:pt x="21600" y="3600"/>
                    </a:lnTo>
                    <a:lnTo>
                      <a:pt x="21600" y="2700"/>
                    </a:lnTo>
                    <a:lnTo>
                      <a:pt x="18000" y="2700"/>
                    </a:lnTo>
                    <a:lnTo>
                      <a:pt x="18000" y="1800"/>
                    </a:lnTo>
                    <a:lnTo>
                      <a:pt x="14400" y="900"/>
                    </a:lnTo>
                    <a:lnTo>
                      <a:pt x="14400" y="900"/>
                    </a:lnTo>
                    <a:lnTo>
                      <a:pt x="10800" y="0"/>
                    </a:lnTo>
                    <a:lnTo>
                      <a:pt x="10800" y="0"/>
                    </a:lnTo>
                    <a:lnTo>
                      <a:pt x="7200" y="0"/>
                    </a:lnTo>
                    <a:lnTo>
                      <a:pt x="0" y="45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80" name="Shape 5880"/>
              <p:cNvSpPr/>
              <p:nvPr/>
            </p:nvSpPr>
            <p:spPr>
              <a:xfrm>
                <a:off x="511175" y="828675"/>
                <a:ext cx="34925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927" y="21600"/>
                    </a:moveTo>
                    <a:lnTo>
                      <a:pt x="3927" y="21600"/>
                    </a:lnTo>
                    <a:lnTo>
                      <a:pt x="4909" y="20250"/>
                    </a:lnTo>
                    <a:lnTo>
                      <a:pt x="5891" y="18900"/>
                    </a:lnTo>
                    <a:lnTo>
                      <a:pt x="7855" y="17550"/>
                    </a:lnTo>
                    <a:lnTo>
                      <a:pt x="8836" y="16200"/>
                    </a:lnTo>
                    <a:lnTo>
                      <a:pt x="9818" y="14850"/>
                    </a:lnTo>
                    <a:lnTo>
                      <a:pt x="10800" y="13500"/>
                    </a:lnTo>
                    <a:lnTo>
                      <a:pt x="12764" y="12150"/>
                    </a:lnTo>
                    <a:lnTo>
                      <a:pt x="13745" y="10800"/>
                    </a:lnTo>
                    <a:lnTo>
                      <a:pt x="13745" y="10800"/>
                    </a:lnTo>
                    <a:lnTo>
                      <a:pt x="14727" y="9450"/>
                    </a:lnTo>
                    <a:lnTo>
                      <a:pt x="15709" y="9450"/>
                    </a:lnTo>
                    <a:lnTo>
                      <a:pt x="15709" y="9450"/>
                    </a:lnTo>
                    <a:lnTo>
                      <a:pt x="16691" y="8100"/>
                    </a:lnTo>
                    <a:lnTo>
                      <a:pt x="16691" y="8100"/>
                    </a:lnTo>
                    <a:lnTo>
                      <a:pt x="17673" y="8100"/>
                    </a:lnTo>
                    <a:lnTo>
                      <a:pt x="17673" y="8100"/>
                    </a:lnTo>
                    <a:lnTo>
                      <a:pt x="17673" y="8100"/>
                    </a:lnTo>
                    <a:lnTo>
                      <a:pt x="18655" y="8100"/>
                    </a:lnTo>
                    <a:lnTo>
                      <a:pt x="18655" y="8100"/>
                    </a:lnTo>
                    <a:lnTo>
                      <a:pt x="18655" y="8100"/>
                    </a:lnTo>
                    <a:lnTo>
                      <a:pt x="19636" y="8100"/>
                    </a:lnTo>
                    <a:lnTo>
                      <a:pt x="19636" y="8100"/>
                    </a:lnTo>
                    <a:lnTo>
                      <a:pt x="19636" y="8100"/>
                    </a:lnTo>
                    <a:lnTo>
                      <a:pt x="19636" y="8100"/>
                    </a:lnTo>
                    <a:lnTo>
                      <a:pt x="21600" y="1350"/>
                    </a:lnTo>
                    <a:lnTo>
                      <a:pt x="21600" y="1350"/>
                    </a:lnTo>
                    <a:lnTo>
                      <a:pt x="20618" y="0"/>
                    </a:lnTo>
                    <a:lnTo>
                      <a:pt x="19636" y="0"/>
                    </a:lnTo>
                    <a:lnTo>
                      <a:pt x="18655" y="0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6691" y="1350"/>
                    </a:lnTo>
                    <a:lnTo>
                      <a:pt x="16691" y="1350"/>
                    </a:lnTo>
                    <a:lnTo>
                      <a:pt x="15709" y="1350"/>
                    </a:lnTo>
                    <a:lnTo>
                      <a:pt x="14727" y="1350"/>
                    </a:lnTo>
                    <a:lnTo>
                      <a:pt x="13745" y="2700"/>
                    </a:lnTo>
                    <a:lnTo>
                      <a:pt x="13745" y="2700"/>
                    </a:lnTo>
                    <a:lnTo>
                      <a:pt x="12764" y="2700"/>
                    </a:lnTo>
                    <a:lnTo>
                      <a:pt x="11782" y="4050"/>
                    </a:lnTo>
                    <a:lnTo>
                      <a:pt x="11782" y="4050"/>
                    </a:lnTo>
                    <a:lnTo>
                      <a:pt x="10800" y="5400"/>
                    </a:lnTo>
                    <a:lnTo>
                      <a:pt x="8836" y="5400"/>
                    </a:lnTo>
                    <a:lnTo>
                      <a:pt x="7855" y="6750"/>
                    </a:lnTo>
                    <a:lnTo>
                      <a:pt x="6873" y="9450"/>
                    </a:lnTo>
                    <a:lnTo>
                      <a:pt x="4909" y="10800"/>
                    </a:lnTo>
                    <a:lnTo>
                      <a:pt x="3927" y="12150"/>
                    </a:lnTo>
                    <a:lnTo>
                      <a:pt x="2945" y="13500"/>
                    </a:lnTo>
                    <a:lnTo>
                      <a:pt x="982" y="1485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3927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81" name="Shape 5881"/>
              <p:cNvSpPr/>
              <p:nvPr/>
            </p:nvSpPr>
            <p:spPr>
              <a:xfrm>
                <a:off x="485775" y="847725"/>
                <a:ext cx="31750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0329"/>
                    </a:moveTo>
                    <a:lnTo>
                      <a:pt x="0" y="20329"/>
                    </a:lnTo>
                    <a:lnTo>
                      <a:pt x="1080" y="21600"/>
                    </a:lnTo>
                    <a:lnTo>
                      <a:pt x="1080" y="21600"/>
                    </a:lnTo>
                    <a:lnTo>
                      <a:pt x="2160" y="21600"/>
                    </a:lnTo>
                    <a:lnTo>
                      <a:pt x="3240" y="21600"/>
                    </a:lnTo>
                    <a:lnTo>
                      <a:pt x="4320" y="21600"/>
                    </a:lnTo>
                    <a:lnTo>
                      <a:pt x="4320" y="21600"/>
                    </a:lnTo>
                    <a:lnTo>
                      <a:pt x="5400" y="21600"/>
                    </a:lnTo>
                    <a:lnTo>
                      <a:pt x="6480" y="20329"/>
                    </a:lnTo>
                    <a:lnTo>
                      <a:pt x="6480" y="20329"/>
                    </a:lnTo>
                    <a:lnTo>
                      <a:pt x="7560" y="20329"/>
                    </a:lnTo>
                    <a:lnTo>
                      <a:pt x="8640" y="19059"/>
                    </a:lnTo>
                    <a:lnTo>
                      <a:pt x="8640" y="19059"/>
                    </a:lnTo>
                    <a:lnTo>
                      <a:pt x="9720" y="19059"/>
                    </a:lnTo>
                    <a:lnTo>
                      <a:pt x="9720" y="17788"/>
                    </a:lnTo>
                    <a:lnTo>
                      <a:pt x="10800" y="17788"/>
                    </a:lnTo>
                    <a:lnTo>
                      <a:pt x="11880" y="16518"/>
                    </a:lnTo>
                    <a:lnTo>
                      <a:pt x="12960" y="15247"/>
                    </a:lnTo>
                    <a:lnTo>
                      <a:pt x="14040" y="13976"/>
                    </a:lnTo>
                    <a:lnTo>
                      <a:pt x="15120" y="12706"/>
                    </a:lnTo>
                    <a:lnTo>
                      <a:pt x="16200" y="11435"/>
                    </a:lnTo>
                    <a:lnTo>
                      <a:pt x="19440" y="7624"/>
                    </a:lnTo>
                    <a:lnTo>
                      <a:pt x="21600" y="5082"/>
                    </a:lnTo>
                    <a:lnTo>
                      <a:pt x="17280" y="0"/>
                    </a:lnTo>
                    <a:lnTo>
                      <a:pt x="15120" y="3812"/>
                    </a:lnTo>
                    <a:lnTo>
                      <a:pt x="12960" y="6353"/>
                    </a:lnTo>
                    <a:lnTo>
                      <a:pt x="10800" y="7624"/>
                    </a:lnTo>
                    <a:lnTo>
                      <a:pt x="9720" y="8894"/>
                    </a:lnTo>
                    <a:lnTo>
                      <a:pt x="8640" y="10165"/>
                    </a:lnTo>
                    <a:lnTo>
                      <a:pt x="7560" y="11435"/>
                    </a:lnTo>
                    <a:lnTo>
                      <a:pt x="7560" y="12706"/>
                    </a:lnTo>
                    <a:lnTo>
                      <a:pt x="6480" y="12706"/>
                    </a:lnTo>
                    <a:lnTo>
                      <a:pt x="6480" y="12706"/>
                    </a:lnTo>
                    <a:lnTo>
                      <a:pt x="5400" y="13976"/>
                    </a:lnTo>
                    <a:lnTo>
                      <a:pt x="5400" y="13976"/>
                    </a:lnTo>
                    <a:lnTo>
                      <a:pt x="4320" y="13976"/>
                    </a:lnTo>
                    <a:lnTo>
                      <a:pt x="4320" y="13976"/>
                    </a:lnTo>
                    <a:lnTo>
                      <a:pt x="4320" y="15247"/>
                    </a:lnTo>
                    <a:lnTo>
                      <a:pt x="3240" y="15247"/>
                    </a:lnTo>
                    <a:lnTo>
                      <a:pt x="3240" y="15247"/>
                    </a:lnTo>
                    <a:lnTo>
                      <a:pt x="3240" y="15247"/>
                    </a:lnTo>
                    <a:lnTo>
                      <a:pt x="3240" y="15247"/>
                    </a:lnTo>
                    <a:lnTo>
                      <a:pt x="2160" y="15247"/>
                    </a:lnTo>
                    <a:lnTo>
                      <a:pt x="2160" y="15247"/>
                    </a:lnTo>
                    <a:lnTo>
                      <a:pt x="2160" y="15247"/>
                    </a:lnTo>
                    <a:lnTo>
                      <a:pt x="2160" y="15247"/>
                    </a:lnTo>
                    <a:lnTo>
                      <a:pt x="2160" y="15247"/>
                    </a:lnTo>
                    <a:lnTo>
                      <a:pt x="0" y="203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82" name="Shape 5882"/>
              <p:cNvSpPr/>
              <p:nvPr/>
            </p:nvSpPr>
            <p:spPr>
              <a:xfrm>
                <a:off x="479425" y="835025"/>
                <a:ext cx="9525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600" y="0"/>
                    </a:moveTo>
                    <a:lnTo>
                      <a:pt x="3600" y="0"/>
                    </a:lnTo>
                    <a:lnTo>
                      <a:pt x="3600" y="2700"/>
                    </a:lnTo>
                    <a:lnTo>
                      <a:pt x="0" y="6300"/>
                    </a:lnTo>
                    <a:lnTo>
                      <a:pt x="0" y="7200"/>
                    </a:lnTo>
                    <a:lnTo>
                      <a:pt x="0" y="9000"/>
                    </a:lnTo>
                    <a:lnTo>
                      <a:pt x="0" y="10800"/>
                    </a:lnTo>
                    <a:lnTo>
                      <a:pt x="0" y="12600"/>
                    </a:lnTo>
                    <a:lnTo>
                      <a:pt x="0" y="12600"/>
                    </a:lnTo>
                    <a:lnTo>
                      <a:pt x="0" y="13500"/>
                    </a:lnTo>
                    <a:lnTo>
                      <a:pt x="0" y="14400"/>
                    </a:lnTo>
                    <a:lnTo>
                      <a:pt x="0" y="153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7100"/>
                    </a:lnTo>
                    <a:lnTo>
                      <a:pt x="0" y="18000"/>
                    </a:lnTo>
                    <a:lnTo>
                      <a:pt x="0" y="18000"/>
                    </a:lnTo>
                    <a:lnTo>
                      <a:pt x="3600" y="18900"/>
                    </a:lnTo>
                    <a:lnTo>
                      <a:pt x="3600" y="19800"/>
                    </a:lnTo>
                    <a:lnTo>
                      <a:pt x="7200" y="19800"/>
                    </a:lnTo>
                    <a:lnTo>
                      <a:pt x="7200" y="20700"/>
                    </a:lnTo>
                    <a:lnTo>
                      <a:pt x="7200" y="21600"/>
                    </a:lnTo>
                    <a:lnTo>
                      <a:pt x="10800" y="21600"/>
                    </a:lnTo>
                    <a:lnTo>
                      <a:pt x="14400" y="21600"/>
                    </a:lnTo>
                    <a:lnTo>
                      <a:pt x="21600" y="18000"/>
                    </a:lnTo>
                    <a:lnTo>
                      <a:pt x="21600" y="18000"/>
                    </a:lnTo>
                    <a:lnTo>
                      <a:pt x="21600" y="18000"/>
                    </a:lnTo>
                    <a:lnTo>
                      <a:pt x="21600" y="18000"/>
                    </a:lnTo>
                    <a:lnTo>
                      <a:pt x="21600" y="18000"/>
                    </a:lnTo>
                    <a:lnTo>
                      <a:pt x="21600" y="17100"/>
                    </a:lnTo>
                    <a:lnTo>
                      <a:pt x="21600" y="17100"/>
                    </a:lnTo>
                    <a:lnTo>
                      <a:pt x="21600" y="17100"/>
                    </a:lnTo>
                    <a:lnTo>
                      <a:pt x="21600" y="16200"/>
                    </a:lnTo>
                    <a:lnTo>
                      <a:pt x="18000" y="16200"/>
                    </a:lnTo>
                    <a:lnTo>
                      <a:pt x="18000" y="15300"/>
                    </a:lnTo>
                    <a:lnTo>
                      <a:pt x="18000" y="15300"/>
                    </a:lnTo>
                    <a:lnTo>
                      <a:pt x="18000" y="14400"/>
                    </a:lnTo>
                    <a:lnTo>
                      <a:pt x="18000" y="14400"/>
                    </a:lnTo>
                    <a:lnTo>
                      <a:pt x="18000" y="13500"/>
                    </a:lnTo>
                    <a:lnTo>
                      <a:pt x="18000" y="12600"/>
                    </a:lnTo>
                    <a:lnTo>
                      <a:pt x="18000" y="12600"/>
                    </a:lnTo>
                    <a:lnTo>
                      <a:pt x="18000" y="10800"/>
                    </a:lnTo>
                    <a:lnTo>
                      <a:pt x="18000" y="9900"/>
                    </a:lnTo>
                    <a:lnTo>
                      <a:pt x="18000" y="8100"/>
                    </a:lnTo>
                    <a:lnTo>
                      <a:pt x="21600" y="6300"/>
                    </a:lnTo>
                    <a:lnTo>
                      <a:pt x="21600" y="3600"/>
                    </a:lnTo>
                    <a:lnTo>
                      <a:pt x="21600" y="900"/>
                    </a:lnTo>
                    <a:lnTo>
                      <a:pt x="21600" y="900"/>
                    </a:lnTo>
                    <a:lnTo>
                      <a:pt x="3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83" name="Shape 5883"/>
              <p:cNvSpPr/>
              <p:nvPr/>
            </p:nvSpPr>
            <p:spPr>
              <a:xfrm>
                <a:off x="481012" y="796925"/>
                <a:ext cx="111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4320"/>
                    </a:moveTo>
                    <a:lnTo>
                      <a:pt x="0" y="4320"/>
                    </a:lnTo>
                    <a:lnTo>
                      <a:pt x="0" y="4320"/>
                    </a:lnTo>
                    <a:lnTo>
                      <a:pt x="0" y="4320"/>
                    </a:lnTo>
                    <a:lnTo>
                      <a:pt x="0" y="4320"/>
                    </a:lnTo>
                    <a:lnTo>
                      <a:pt x="0" y="5184"/>
                    </a:lnTo>
                    <a:lnTo>
                      <a:pt x="0" y="5184"/>
                    </a:lnTo>
                    <a:lnTo>
                      <a:pt x="3086" y="5184"/>
                    </a:lnTo>
                    <a:lnTo>
                      <a:pt x="3086" y="5184"/>
                    </a:lnTo>
                    <a:lnTo>
                      <a:pt x="3086" y="6048"/>
                    </a:lnTo>
                    <a:lnTo>
                      <a:pt x="3086" y="6048"/>
                    </a:lnTo>
                    <a:lnTo>
                      <a:pt x="3086" y="6912"/>
                    </a:lnTo>
                    <a:lnTo>
                      <a:pt x="3086" y="6912"/>
                    </a:lnTo>
                    <a:lnTo>
                      <a:pt x="3086" y="7776"/>
                    </a:lnTo>
                    <a:lnTo>
                      <a:pt x="3086" y="7776"/>
                    </a:lnTo>
                    <a:lnTo>
                      <a:pt x="3086" y="8640"/>
                    </a:lnTo>
                    <a:lnTo>
                      <a:pt x="3086" y="9504"/>
                    </a:lnTo>
                    <a:lnTo>
                      <a:pt x="3086" y="9504"/>
                    </a:lnTo>
                    <a:lnTo>
                      <a:pt x="3086" y="11232"/>
                    </a:lnTo>
                    <a:lnTo>
                      <a:pt x="3086" y="12096"/>
                    </a:lnTo>
                    <a:lnTo>
                      <a:pt x="3086" y="13824"/>
                    </a:lnTo>
                    <a:lnTo>
                      <a:pt x="3086" y="15552"/>
                    </a:lnTo>
                    <a:lnTo>
                      <a:pt x="0" y="18144"/>
                    </a:lnTo>
                    <a:lnTo>
                      <a:pt x="0" y="20736"/>
                    </a:lnTo>
                    <a:lnTo>
                      <a:pt x="15429" y="21600"/>
                    </a:lnTo>
                    <a:lnTo>
                      <a:pt x="18514" y="19008"/>
                    </a:lnTo>
                    <a:lnTo>
                      <a:pt x="18514" y="15552"/>
                    </a:lnTo>
                    <a:lnTo>
                      <a:pt x="18514" y="13824"/>
                    </a:lnTo>
                    <a:lnTo>
                      <a:pt x="18514" y="12960"/>
                    </a:lnTo>
                    <a:lnTo>
                      <a:pt x="18514" y="11232"/>
                    </a:lnTo>
                    <a:lnTo>
                      <a:pt x="21600" y="10368"/>
                    </a:lnTo>
                    <a:lnTo>
                      <a:pt x="21600" y="9504"/>
                    </a:lnTo>
                    <a:lnTo>
                      <a:pt x="21600" y="8640"/>
                    </a:lnTo>
                    <a:lnTo>
                      <a:pt x="21600" y="7776"/>
                    </a:lnTo>
                    <a:lnTo>
                      <a:pt x="18514" y="6912"/>
                    </a:lnTo>
                    <a:lnTo>
                      <a:pt x="18514" y="6048"/>
                    </a:lnTo>
                    <a:lnTo>
                      <a:pt x="18514" y="6048"/>
                    </a:lnTo>
                    <a:lnTo>
                      <a:pt x="18514" y="5184"/>
                    </a:lnTo>
                    <a:lnTo>
                      <a:pt x="18514" y="4320"/>
                    </a:lnTo>
                    <a:lnTo>
                      <a:pt x="18514" y="4320"/>
                    </a:lnTo>
                    <a:lnTo>
                      <a:pt x="15429" y="3456"/>
                    </a:lnTo>
                    <a:lnTo>
                      <a:pt x="15429" y="2592"/>
                    </a:lnTo>
                    <a:lnTo>
                      <a:pt x="15429" y="2592"/>
                    </a:lnTo>
                    <a:lnTo>
                      <a:pt x="12343" y="1728"/>
                    </a:lnTo>
                    <a:lnTo>
                      <a:pt x="12343" y="864"/>
                    </a:lnTo>
                    <a:lnTo>
                      <a:pt x="9257" y="864"/>
                    </a:lnTo>
                    <a:lnTo>
                      <a:pt x="6171" y="0"/>
                    </a:lnTo>
                    <a:lnTo>
                      <a:pt x="6171" y="0"/>
                    </a:lnTo>
                    <a:lnTo>
                      <a:pt x="0" y="43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84" name="Shape 5884"/>
              <p:cNvSpPr/>
              <p:nvPr/>
            </p:nvSpPr>
            <p:spPr>
              <a:xfrm>
                <a:off x="450850" y="796925"/>
                <a:ext cx="33338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086" y="21600"/>
                    </a:moveTo>
                    <a:lnTo>
                      <a:pt x="3086" y="21600"/>
                    </a:lnTo>
                    <a:lnTo>
                      <a:pt x="6171" y="17550"/>
                    </a:lnTo>
                    <a:lnTo>
                      <a:pt x="9257" y="14850"/>
                    </a:lnTo>
                    <a:lnTo>
                      <a:pt x="10286" y="13500"/>
                    </a:lnTo>
                    <a:lnTo>
                      <a:pt x="11314" y="12150"/>
                    </a:lnTo>
                    <a:lnTo>
                      <a:pt x="12343" y="10800"/>
                    </a:lnTo>
                    <a:lnTo>
                      <a:pt x="14400" y="9450"/>
                    </a:lnTo>
                    <a:lnTo>
                      <a:pt x="14400" y="9450"/>
                    </a:lnTo>
                    <a:lnTo>
                      <a:pt x="15429" y="9450"/>
                    </a:lnTo>
                    <a:lnTo>
                      <a:pt x="15429" y="8100"/>
                    </a:lnTo>
                    <a:lnTo>
                      <a:pt x="16457" y="8100"/>
                    </a:lnTo>
                    <a:lnTo>
                      <a:pt x="16457" y="8100"/>
                    </a:lnTo>
                    <a:lnTo>
                      <a:pt x="17486" y="8100"/>
                    </a:lnTo>
                    <a:lnTo>
                      <a:pt x="17486" y="6750"/>
                    </a:lnTo>
                    <a:lnTo>
                      <a:pt x="17486" y="6750"/>
                    </a:lnTo>
                    <a:lnTo>
                      <a:pt x="18514" y="6750"/>
                    </a:lnTo>
                    <a:lnTo>
                      <a:pt x="18514" y="6750"/>
                    </a:lnTo>
                    <a:lnTo>
                      <a:pt x="18514" y="6750"/>
                    </a:lnTo>
                    <a:lnTo>
                      <a:pt x="18514" y="6750"/>
                    </a:lnTo>
                    <a:lnTo>
                      <a:pt x="19543" y="6750"/>
                    </a:lnTo>
                    <a:lnTo>
                      <a:pt x="19543" y="6750"/>
                    </a:lnTo>
                    <a:lnTo>
                      <a:pt x="19543" y="6750"/>
                    </a:lnTo>
                    <a:lnTo>
                      <a:pt x="19543" y="675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20571" y="0"/>
                    </a:lnTo>
                    <a:lnTo>
                      <a:pt x="19543" y="0"/>
                    </a:lnTo>
                    <a:lnTo>
                      <a:pt x="18514" y="0"/>
                    </a:lnTo>
                    <a:lnTo>
                      <a:pt x="18514" y="0"/>
                    </a:lnTo>
                    <a:lnTo>
                      <a:pt x="17486" y="0"/>
                    </a:lnTo>
                    <a:lnTo>
                      <a:pt x="16457" y="0"/>
                    </a:lnTo>
                    <a:lnTo>
                      <a:pt x="16457" y="0"/>
                    </a:lnTo>
                    <a:lnTo>
                      <a:pt x="15429" y="0"/>
                    </a:lnTo>
                    <a:lnTo>
                      <a:pt x="14400" y="1350"/>
                    </a:lnTo>
                    <a:lnTo>
                      <a:pt x="14400" y="1350"/>
                    </a:lnTo>
                    <a:lnTo>
                      <a:pt x="13371" y="1350"/>
                    </a:lnTo>
                    <a:lnTo>
                      <a:pt x="12343" y="2700"/>
                    </a:lnTo>
                    <a:lnTo>
                      <a:pt x="12343" y="2700"/>
                    </a:lnTo>
                    <a:lnTo>
                      <a:pt x="11314" y="4050"/>
                    </a:lnTo>
                    <a:lnTo>
                      <a:pt x="10286" y="4050"/>
                    </a:lnTo>
                    <a:lnTo>
                      <a:pt x="9257" y="5400"/>
                    </a:lnTo>
                    <a:lnTo>
                      <a:pt x="8229" y="6750"/>
                    </a:lnTo>
                    <a:lnTo>
                      <a:pt x="6171" y="8100"/>
                    </a:lnTo>
                    <a:lnTo>
                      <a:pt x="5143" y="9450"/>
                    </a:lnTo>
                    <a:lnTo>
                      <a:pt x="2057" y="1215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3086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85" name="Shape 5885"/>
              <p:cNvSpPr/>
              <p:nvPr/>
            </p:nvSpPr>
            <p:spPr>
              <a:xfrm>
                <a:off x="420687" y="815975"/>
                <a:ext cx="34926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0250"/>
                    </a:moveTo>
                    <a:lnTo>
                      <a:pt x="0" y="20250"/>
                    </a:lnTo>
                    <a:lnTo>
                      <a:pt x="982" y="20250"/>
                    </a:lnTo>
                    <a:lnTo>
                      <a:pt x="1964" y="21600"/>
                    </a:lnTo>
                    <a:lnTo>
                      <a:pt x="1964" y="21600"/>
                    </a:lnTo>
                    <a:lnTo>
                      <a:pt x="2945" y="21600"/>
                    </a:lnTo>
                    <a:lnTo>
                      <a:pt x="3927" y="21600"/>
                    </a:lnTo>
                    <a:lnTo>
                      <a:pt x="4909" y="21600"/>
                    </a:lnTo>
                    <a:lnTo>
                      <a:pt x="4909" y="20250"/>
                    </a:lnTo>
                    <a:lnTo>
                      <a:pt x="5891" y="20250"/>
                    </a:lnTo>
                    <a:lnTo>
                      <a:pt x="6873" y="20250"/>
                    </a:lnTo>
                    <a:lnTo>
                      <a:pt x="6873" y="20250"/>
                    </a:lnTo>
                    <a:lnTo>
                      <a:pt x="7855" y="20250"/>
                    </a:lnTo>
                    <a:lnTo>
                      <a:pt x="7855" y="18900"/>
                    </a:lnTo>
                    <a:lnTo>
                      <a:pt x="8836" y="18900"/>
                    </a:lnTo>
                    <a:lnTo>
                      <a:pt x="9818" y="17550"/>
                    </a:lnTo>
                    <a:lnTo>
                      <a:pt x="10800" y="17550"/>
                    </a:lnTo>
                    <a:lnTo>
                      <a:pt x="10800" y="16200"/>
                    </a:lnTo>
                    <a:lnTo>
                      <a:pt x="12764" y="16200"/>
                    </a:lnTo>
                    <a:lnTo>
                      <a:pt x="13745" y="13500"/>
                    </a:lnTo>
                    <a:lnTo>
                      <a:pt x="14727" y="12150"/>
                    </a:lnTo>
                    <a:lnTo>
                      <a:pt x="15709" y="10800"/>
                    </a:lnTo>
                    <a:lnTo>
                      <a:pt x="18655" y="8100"/>
                    </a:lnTo>
                    <a:lnTo>
                      <a:pt x="21600" y="5400"/>
                    </a:lnTo>
                    <a:lnTo>
                      <a:pt x="18655" y="0"/>
                    </a:lnTo>
                    <a:lnTo>
                      <a:pt x="15709" y="2700"/>
                    </a:lnTo>
                    <a:lnTo>
                      <a:pt x="12764" y="5400"/>
                    </a:lnTo>
                    <a:lnTo>
                      <a:pt x="11782" y="6750"/>
                    </a:lnTo>
                    <a:lnTo>
                      <a:pt x="9818" y="8100"/>
                    </a:lnTo>
                    <a:lnTo>
                      <a:pt x="8836" y="9450"/>
                    </a:lnTo>
                    <a:lnTo>
                      <a:pt x="7855" y="10800"/>
                    </a:lnTo>
                    <a:lnTo>
                      <a:pt x="7855" y="12150"/>
                    </a:lnTo>
                    <a:lnTo>
                      <a:pt x="6873" y="12150"/>
                    </a:lnTo>
                    <a:lnTo>
                      <a:pt x="6873" y="12150"/>
                    </a:lnTo>
                    <a:lnTo>
                      <a:pt x="5891" y="12150"/>
                    </a:lnTo>
                    <a:lnTo>
                      <a:pt x="4909" y="13500"/>
                    </a:lnTo>
                    <a:lnTo>
                      <a:pt x="4909" y="13500"/>
                    </a:lnTo>
                    <a:lnTo>
                      <a:pt x="4909" y="13500"/>
                    </a:lnTo>
                    <a:lnTo>
                      <a:pt x="3927" y="13500"/>
                    </a:lnTo>
                    <a:lnTo>
                      <a:pt x="3927" y="13500"/>
                    </a:lnTo>
                    <a:lnTo>
                      <a:pt x="3927" y="13500"/>
                    </a:lnTo>
                    <a:lnTo>
                      <a:pt x="2945" y="13500"/>
                    </a:lnTo>
                    <a:lnTo>
                      <a:pt x="2945" y="13500"/>
                    </a:lnTo>
                    <a:lnTo>
                      <a:pt x="2945" y="13500"/>
                    </a:lnTo>
                    <a:lnTo>
                      <a:pt x="2945" y="13500"/>
                    </a:lnTo>
                    <a:lnTo>
                      <a:pt x="2945" y="13500"/>
                    </a:lnTo>
                    <a:lnTo>
                      <a:pt x="2945" y="13500"/>
                    </a:lnTo>
                    <a:lnTo>
                      <a:pt x="2945" y="13500"/>
                    </a:lnTo>
                    <a:lnTo>
                      <a:pt x="0" y="2025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86" name="Shape 5886"/>
              <p:cNvSpPr/>
              <p:nvPr/>
            </p:nvSpPr>
            <p:spPr>
              <a:xfrm>
                <a:off x="414337" y="801687"/>
                <a:ext cx="11113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086" y="0"/>
                    </a:moveTo>
                    <a:lnTo>
                      <a:pt x="3086" y="0"/>
                    </a:lnTo>
                    <a:lnTo>
                      <a:pt x="3086" y="900"/>
                    </a:lnTo>
                    <a:lnTo>
                      <a:pt x="3086" y="2700"/>
                    </a:lnTo>
                    <a:lnTo>
                      <a:pt x="3086" y="3600"/>
                    </a:lnTo>
                    <a:lnTo>
                      <a:pt x="0" y="5400"/>
                    </a:lnTo>
                    <a:lnTo>
                      <a:pt x="0" y="7200"/>
                    </a:lnTo>
                    <a:lnTo>
                      <a:pt x="0" y="8100"/>
                    </a:lnTo>
                    <a:lnTo>
                      <a:pt x="0" y="9900"/>
                    </a:lnTo>
                    <a:lnTo>
                      <a:pt x="0" y="11700"/>
                    </a:lnTo>
                    <a:lnTo>
                      <a:pt x="0" y="12600"/>
                    </a:lnTo>
                    <a:lnTo>
                      <a:pt x="0" y="13500"/>
                    </a:lnTo>
                    <a:lnTo>
                      <a:pt x="0" y="13500"/>
                    </a:lnTo>
                    <a:lnTo>
                      <a:pt x="0" y="144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3086" y="17100"/>
                    </a:lnTo>
                    <a:lnTo>
                      <a:pt x="3086" y="18000"/>
                    </a:lnTo>
                    <a:lnTo>
                      <a:pt x="3086" y="18900"/>
                    </a:lnTo>
                    <a:lnTo>
                      <a:pt x="3086" y="18900"/>
                    </a:lnTo>
                    <a:lnTo>
                      <a:pt x="6171" y="19800"/>
                    </a:lnTo>
                    <a:lnTo>
                      <a:pt x="6171" y="19800"/>
                    </a:lnTo>
                    <a:lnTo>
                      <a:pt x="9257" y="20700"/>
                    </a:lnTo>
                    <a:lnTo>
                      <a:pt x="9257" y="21600"/>
                    </a:lnTo>
                    <a:lnTo>
                      <a:pt x="12343" y="21600"/>
                    </a:lnTo>
                    <a:lnTo>
                      <a:pt x="21600" y="17100"/>
                    </a:lnTo>
                    <a:lnTo>
                      <a:pt x="18514" y="17100"/>
                    </a:lnTo>
                    <a:lnTo>
                      <a:pt x="18514" y="17100"/>
                    </a:lnTo>
                    <a:lnTo>
                      <a:pt x="18514" y="17100"/>
                    </a:lnTo>
                    <a:lnTo>
                      <a:pt x="18514" y="17100"/>
                    </a:lnTo>
                    <a:lnTo>
                      <a:pt x="18514" y="17100"/>
                    </a:lnTo>
                    <a:lnTo>
                      <a:pt x="18514" y="16200"/>
                    </a:lnTo>
                    <a:lnTo>
                      <a:pt x="18514" y="16200"/>
                    </a:lnTo>
                    <a:lnTo>
                      <a:pt x="18514" y="16200"/>
                    </a:lnTo>
                    <a:lnTo>
                      <a:pt x="18514" y="15300"/>
                    </a:lnTo>
                    <a:lnTo>
                      <a:pt x="18514" y="15300"/>
                    </a:lnTo>
                    <a:lnTo>
                      <a:pt x="18514" y="14400"/>
                    </a:lnTo>
                    <a:lnTo>
                      <a:pt x="15429" y="14400"/>
                    </a:lnTo>
                    <a:lnTo>
                      <a:pt x="15429" y="13500"/>
                    </a:lnTo>
                    <a:lnTo>
                      <a:pt x="15429" y="12600"/>
                    </a:lnTo>
                    <a:lnTo>
                      <a:pt x="15429" y="12600"/>
                    </a:lnTo>
                    <a:lnTo>
                      <a:pt x="15429" y="11700"/>
                    </a:lnTo>
                    <a:lnTo>
                      <a:pt x="15429" y="10800"/>
                    </a:lnTo>
                    <a:lnTo>
                      <a:pt x="18514" y="9000"/>
                    </a:lnTo>
                    <a:lnTo>
                      <a:pt x="18514" y="7200"/>
                    </a:lnTo>
                    <a:lnTo>
                      <a:pt x="18514" y="6300"/>
                    </a:lnTo>
                    <a:lnTo>
                      <a:pt x="18514" y="4500"/>
                    </a:lnTo>
                    <a:lnTo>
                      <a:pt x="18514" y="2700"/>
                    </a:lnTo>
                    <a:lnTo>
                      <a:pt x="18514" y="1800"/>
                    </a:lnTo>
                    <a:lnTo>
                      <a:pt x="18514" y="0"/>
                    </a:lnTo>
                    <a:lnTo>
                      <a:pt x="18514" y="0"/>
                    </a:lnTo>
                    <a:lnTo>
                      <a:pt x="308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87" name="Shape 5887"/>
              <p:cNvSpPr/>
              <p:nvPr/>
            </p:nvSpPr>
            <p:spPr>
              <a:xfrm>
                <a:off x="415925" y="763587"/>
                <a:ext cx="11113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4500"/>
                    </a:moveTo>
                    <a:lnTo>
                      <a:pt x="0" y="4500"/>
                    </a:lnTo>
                    <a:lnTo>
                      <a:pt x="0" y="4500"/>
                    </a:lnTo>
                    <a:lnTo>
                      <a:pt x="0" y="4500"/>
                    </a:lnTo>
                    <a:lnTo>
                      <a:pt x="0" y="4500"/>
                    </a:lnTo>
                    <a:lnTo>
                      <a:pt x="0" y="4500"/>
                    </a:lnTo>
                    <a:lnTo>
                      <a:pt x="3086" y="4500"/>
                    </a:lnTo>
                    <a:lnTo>
                      <a:pt x="3086" y="4500"/>
                    </a:lnTo>
                    <a:lnTo>
                      <a:pt x="3086" y="5400"/>
                    </a:lnTo>
                    <a:lnTo>
                      <a:pt x="3086" y="5400"/>
                    </a:lnTo>
                    <a:lnTo>
                      <a:pt x="3086" y="5400"/>
                    </a:lnTo>
                    <a:lnTo>
                      <a:pt x="3086" y="6300"/>
                    </a:lnTo>
                    <a:lnTo>
                      <a:pt x="3086" y="6300"/>
                    </a:lnTo>
                    <a:lnTo>
                      <a:pt x="3086" y="7200"/>
                    </a:lnTo>
                    <a:lnTo>
                      <a:pt x="3086" y="8100"/>
                    </a:lnTo>
                    <a:lnTo>
                      <a:pt x="3086" y="8100"/>
                    </a:lnTo>
                    <a:lnTo>
                      <a:pt x="3086" y="9000"/>
                    </a:lnTo>
                    <a:lnTo>
                      <a:pt x="3086" y="9900"/>
                    </a:lnTo>
                    <a:lnTo>
                      <a:pt x="3086" y="10800"/>
                    </a:lnTo>
                    <a:lnTo>
                      <a:pt x="3086" y="12600"/>
                    </a:lnTo>
                    <a:lnTo>
                      <a:pt x="3086" y="13500"/>
                    </a:lnTo>
                    <a:lnTo>
                      <a:pt x="3086" y="15300"/>
                    </a:lnTo>
                    <a:lnTo>
                      <a:pt x="0" y="17100"/>
                    </a:lnTo>
                    <a:lnTo>
                      <a:pt x="0" y="18900"/>
                    </a:lnTo>
                    <a:lnTo>
                      <a:pt x="0" y="19800"/>
                    </a:lnTo>
                    <a:lnTo>
                      <a:pt x="0" y="21600"/>
                    </a:lnTo>
                    <a:lnTo>
                      <a:pt x="15429" y="21600"/>
                    </a:lnTo>
                    <a:lnTo>
                      <a:pt x="15429" y="19800"/>
                    </a:lnTo>
                    <a:lnTo>
                      <a:pt x="18514" y="18900"/>
                    </a:lnTo>
                    <a:lnTo>
                      <a:pt x="18514" y="17100"/>
                    </a:lnTo>
                    <a:lnTo>
                      <a:pt x="18514" y="16200"/>
                    </a:lnTo>
                    <a:lnTo>
                      <a:pt x="18514" y="14400"/>
                    </a:lnTo>
                    <a:lnTo>
                      <a:pt x="18514" y="12600"/>
                    </a:lnTo>
                    <a:lnTo>
                      <a:pt x="18514" y="11700"/>
                    </a:lnTo>
                    <a:lnTo>
                      <a:pt x="21600" y="9900"/>
                    </a:lnTo>
                    <a:lnTo>
                      <a:pt x="21600" y="9000"/>
                    </a:lnTo>
                    <a:lnTo>
                      <a:pt x="21600" y="8100"/>
                    </a:lnTo>
                    <a:lnTo>
                      <a:pt x="21600" y="7200"/>
                    </a:lnTo>
                    <a:lnTo>
                      <a:pt x="18514" y="7200"/>
                    </a:lnTo>
                    <a:lnTo>
                      <a:pt x="18514" y="6300"/>
                    </a:lnTo>
                    <a:lnTo>
                      <a:pt x="18514" y="5400"/>
                    </a:lnTo>
                    <a:lnTo>
                      <a:pt x="18514" y="4500"/>
                    </a:lnTo>
                    <a:lnTo>
                      <a:pt x="18514" y="4500"/>
                    </a:lnTo>
                    <a:lnTo>
                      <a:pt x="18514" y="3600"/>
                    </a:lnTo>
                    <a:lnTo>
                      <a:pt x="15429" y="2700"/>
                    </a:lnTo>
                    <a:lnTo>
                      <a:pt x="15429" y="2700"/>
                    </a:lnTo>
                    <a:lnTo>
                      <a:pt x="15429" y="1800"/>
                    </a:lnTo>
                    <a:lnTo>
                      <a:pt x="12343" y="900"/>
                    </a:lnTo>
                    <a:lnTo>
                      <a:pt x="12343" y="900"/>
                    </a:lnTo>
                    <a:lnTo>
                      <a:pt x="9257" y="0"/>
                    </a:lnTo>
                    <a:lnTo>
                      <a:pt x="6171" y="0"/>
                    </a:lnTo>
                    <a:lnTo>
                      <a:pt x="6171" y="0"/>
                    </a:lnTo>
                    <a:lnTo>
                      <a:pt x="0" y="45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88" name="Shape 5888"/>
              <p:cNvSpPr/>
              <p:nvPr/>
            </p:nvSpPr>
            <p:spPr>
              <a:xfrm>
                <a:off x="385762" y="762000"/>
                <a:ext cx="33338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086" y="21600"/>
                    </a:moveTo>
                    <a:lnTo>
                      <a:pt x="3086" y="21600"/>
                    </a:lnTo>
                    <a:lnTo>
                      <a:pt x="4114" y="20250"/>
                    </a:lnTo>
                    <a:lnTo>
                      <a:pt x="6171" y="18900"/>
                    </a:lnTo>
                    <a:lnTo>
                      <a:pt x="7200" y="17550"/>
                    </a:lnTo>
                    <a:lnTo>
                      <a:pt x="8229" y="16200"/>
                    </a:lnTo>
                    <a:lnTo>
                      <a:pt x="9257" y="14850"/>
                    </a:lnTo>
                    <a:lnTo>
                      <a:pt x="11314" y="13500"/>
                    </a:lnTo>
                    <a:lnTo>
                      <a:pt x="12343" y="12150"/>
                    </a:lnTo>
                    <a:lnTo>
                      <a:pt x="13371" y="10800"/>
                    </a:lnTo>
                    <a:lnTo>
                      <a:pt x="14400" y="10800"/>
                    </a:lnTo>
                    <a:lnTo>
                      <a:pt x="14400" y="9450"/>
                    </a:lnTo>
                    <a:lnTo>
                      <a:pt x="15429" y="9450"/>
                    </a:lnTo>
                    <a:lnTo>
                      <a:pt x="15429" y="9450"/>
                    </a:lnTo>
                    <a:lnTo>
                      <a:pt x="16457" y="8100"/>
                    </a:lnTo>
                    <a:lnTo>
                      <a:pt x="17486" y="8100"/>
                    </a:lnTo>
                    <a:lnTo>
                      <a:pt x="17486" y="8100"/>
                    </a:lnTo>
                    <a:lnTo>
                      <a:pt x="17486" y="8100"/>
                    </a:lnTo>
                    <a:lnTo>
                      <a:pt x="18514" y="8100"/>
                    </a:lnTo>
                    <a:lnTo>
                      <a:pt x="18514" y="8100"/>
                    </a:lnTo>
                    <a:lnTo>
                      <a:pt x="18514" y="6750"/>
                    </a:lnTo>
                    <a:lnTo>
                      <a:pt x="18514" y="6750"/>
                    </a:lnTo>
                    <a:lnTo>
                      <a:pt x="19543" y="6750"/>
                    </a:lnTo>
                    <a:lnTo>
                      <a:pt x="19543" y="6750"/>
                    </a:lnTo>
                    <a:lnTo>
                      <a:pt x="19543" y="6750"/>
                    </a:lnTo>
                    <a:lnTo>
                      <a:pt x="19543" y="8100"/>
                    </a:lnTo>
                    <a:lnTo>
                      <a:pt x="21600" y="1350"/>
                    </a:lnTo>
                    <a:lnTo>
                      <a:pt x="21600" y="0"/>
                    </a:lnTo>
                    <a:lnTo>
                      <a:pt x="20571" y="0"/>
                    </a:lnTo>
                    <a:lnTo>
                      <a:pt x="19543" y="0"/>
                    </a:lnTo>
                    <a:lnTo>
                      <a:pt x="18514" y="0"/>
                    </a:lnTo>
                    <a:lnTo>
                      <a:pt x="18514" y="0"/>
                    </a:lnTo>
                    <a:lnTo>
                      <a:pt x="17486" y="0"/>
                    </a:lnTo>
                    <a:lnTo>
                      <a:pt x="16457" y="0"/>
                    </a:lnTo>
                    <a:lnTo>
                      <a:pt x="15429" y="1350"/>
                    </a:lnTo>
                    <a:lnTo>
                      <a:pt x="15429" y="1350"/>
                    </a:lnTo>
                    <a:lnTo>
                      <a:pt x="14400" y="1350"/>
                    </a:lnTo>
                    <a:lnTo>
                      <a:pt x="13371" y="2700"/>
                    </a:lnTo>
                    <a:lnTo>
                      <a:pt x="13371" y="2700"/>
                    </a:lnTo>
                    <a:lnTo>
                      <a:pt x="12343" y="2700"/>
                    </a:lnTo>
                    <a:lnTo>
                      <a:pt x="11314" y="4050"/>
                    </a:lnTo>
                    <a:lnTo>
                      <a:pt x="11314" y="4050"/>
                    </a:lnTo>
                    <a:lnTo>
                      <a:pt x="10286" y="5400"/>
                    </a:lnTo>
                    <a:lnTo>
                      <a:pt x="9257" y="6750"/>
                    </a:lnTo>
                    <a:lnTo>
                      <a:pt x="7200" y="8100"/>
                    </a:lnTo>
                    <a:lnTo>
                      <a:pt x="6171" y="9450"/>
                    </a:lnTo>
                    <a:lnTo>
                      <a:pt x="5143" y="10800"/>
                    </a:lnTo>
                    <a:lnTo>
                      <a:pt x="3086" y="12150"/>
                    </a:lnTo>
                    <a:lnTo>
                      <a:pt x="2057" y="13500"/>
                    </a:lnTo>
                    <a:lnTo>
                      <a:pt x="1029" y="1485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3086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89" name="Shape 5889"/>
              <p:cNvSpPr/>
              <p:nvPr/>
            </p:nvSpPr>
            <p:spPr>
              <a:xfrm>
                <a:off x="385762" y="781050"/>
                <a:ext cx="1588" cy="1588"/>
              </a:xfrm>
              <a:prstGeom prst="rect">
                <a:avLst/>
              </a:prstGeom>
              <a:solidFill>
                <a:srgbClr val="00000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90" name="Shape 5890"/>
              <p:cNvSpPr/>
              <p:nvPr/>
            </p:nvSpPr>
            <p:spPr>
              <a:xfrm>
                <a:off x="358775" y="781050"/>
                <a:ext cx="31750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0329"/>
                    </a:moveTo>
                    <a:lnTo>
                      <a:pt x="0" y="20329"/>
                    </a:lnTo>
                    <a:lnTo>
                      <a:pt x="1080" y="21600"/>
                    </a:lnTo>
                    <a:lnTo>
                      <a:pt x="2160" y="21600"/>
                    </a:lnTo>
                    <a:lnTo>
                      <a:pt x="2160" y="21600"/>
                    </a:lnTo>
                    <a:lnTo>
                      <a:pt x="3240" y="21600"/>
                    </a:lnTo>
                    <a:lnTo>
                      <a:pt x="4320" y="21600"/>
                    </a:lnTo>
                    <a:lnTo>
                      <a:pt x="5400" y="21600"/>
                    </a:lnTo>
                    <a:lnTo>
                      <a:pt x="5400" y="20329"/>
                    </a:lnTo>
                    <a:lnTo>
                      <a:pt x="6480" y="20329"/>
                    </a:lnTo>
                    <a:lnTo>
                      <a:pt x="6480" y="20329"/>
                    </a:lnTo>
                    <a:lnTo>
                      <a:pt x="7560" y="20329"/>
                    </a:lnTo>
                    <a:lnTo>
                      <a:pt x="8640" y="19059"/>
                    </a:lnTo>
                    <a:lnTo>
                      <a:pt x="8640" y="19059"/>
                    </a:lnTo>
                    <a:lnTo>
                      <a:pt x="9720" y="17788"/>
                    </a:lnTo>
                    <a:lnTo>
                      <a:pt x="11880" y="16518"/>
                    </a:lnTo>
                    <a:lnTo>
                      <a:pt x="12960" y="15247"/>
                    </a:lnTo>
                    <a:lnTo>
                      <a:pt x="14040" y="13976"/>
                    </a:lnTo>
                    <a:lnTo>
                      <a:pt x="15120" y="12706"/>
                    </a:lnTo>
                    <a:lnTo>
                      <a:pt x="16200" y="10165"/>
                    </a:lnTo>
                    <a:lnTo>
                      <a:pt x="18360" y="8894"/>
                    </a:lnTo>
                    <a:lnTo>
                      <a:pt x="19440" y="7624"/>
                    </a:lnTo>
                    <a:lnTo>
                      <a:pt x="20520" y="6353"/>
                    </a:lnTo>
                    <a:lnTo>
                      <a:pt x="21600" y="5082"/>
                    </a:lnTo>
                    <a:lnTo>
                      <a:pt x="18360" y="0"/>
                    </a:lnTo>
                    <a:lnTo>
                      <a:pt x="16200" y="1271"/>
                    </a:lnTo>
                    <a:lnTo>
                      <a:pt x="15120" y="2541"/>
                    </a:lnTo>
                    <a:lnTo>
                      <a:pt x="14040" y="3812"/>
                    </a:lnTo>
                    <a:lnTo>
                      <a:pt x="12960" y="6353"/>
                    </a:lnTo>
                    <a:lnTo>
                      <a:pt x="11880" y="7624"/>
                    </a:lnTo>
                    <a:lnTo>
                      <a:pt x="9720" y="8894"/>
                    </a:lnTo>
                    <a:lnTo>
                      <a:pt x="8640" y="10165"/>
                    </a:lnTo>
                    <a:lnTo>
                      <a:pt x="7560" y="11435"/>
                    </a:lnTo>
                    <a:lnTo>
                      <a:pt x="6480" y="12706"/>
                    </a:lnTo>
                    <a:lnTo>
                      <a:pt x="5400" y="12706"/>
                    </a:lnTo>
                    <a:lnTo>
                      <a:pt x="5400" y="13976"/>
                    </a:lnTo>
                    <a:lnTo>
                      <a:pt x="4320" y="13976"/>
                    </a:lnTo>
                    <a:lnTo>
                      <a:pt x="4320" y="13976"/>
                    </a:lnTo>
                    <a:lnTo>
                      <a:pt x="4320" y="13976"/>
                    </a:lnTo>
                    <a:lnTo>
                      <a:pt x="3240" y="13976"/>
                    </a:lnTo>
                    <a:lnTo>
                      <a:pt x="3240" y="13976"/>
                    </a:lnTo>
                    <a:lnTo>
                      <a:pt x="3240" y="15247"/>
                    </a:lnTo>
                    <a:lnTo>
                      <a:pt x="3240" y="15247"/>
                    </a:lnTo>
                    <a:lnTo>
                      <a:pt x="3240" y="15247"/>
                    </a:lnTo>
                    <a:lnTo>
                      <a:pt x="2160" y="15247"/>
                    </a:lnTo>
                    <a:lnTo>
                      <a:pt x="2160" y="15247"/>
                    </a:lnTo>
                    <a:lnTo>
                      <a:pt x="2160" y="15247"/>
                    </a:lnTo>
                    <a:lnTo>
                      <a:pt x="2160" y="15247"/>
                    </a:lnTo>
                    <a:lnTo>
                      <a:pt x="0" y="203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91" name="Shape 5891"/>
              <p:cNvSpPr/>
              <p:nvPr/>
            </p:nvSpPr>
            <p:spPr>
              <a:xfrm>
                <a:off x="352425" y="768350"/>
                <a:ext cx="9525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600" y="0"/>
                    </a:moveTo>
                    <a:lnTo>
                      <a:pt x="3600" y="0"/>
                    </a:lnTo>
                    <a:lnTo>
                      <a:pt x="3600" y="2700"/>
                    </a:lnTo>
                    <a:lnTo>
                      <a:pt x="0" y="5400"/>
                    </a:lnTo>
                    <a:lnTo>
                      <a:pt x="0" y="7200"/>
                    </a:lnTo>
                    <a:lnTo>
                      <a:pt x="0" y="9000"/>
                    </a:lnTo>
                    <a:lnTo>
                      <a:pt x="0" y="10800"/>
                    </a:lnTo>
                    <a:lnTo>
                      <a:pt x="0" y="11700"/>
                    </a:lnTo>
                    <a:lnTo>
                      <a:pt x="0" y="12600"/>
                    </a:lnTo>
                    <a:lnTo>
                      <a:pt x="0" y="13500"/>
                    </a:lnTo>
                    <a:lnTo>
                      <a:pt x="0" y="14400"/>
                    </a:lnTo>
                    <a:lnTo>
                      <a:pt x="0" y="144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7100"/>
                    </a:lnTo>
                    <a:lnTo>
                      <a:pt x="0" y="17100"/>
                    </a:lnTo>
                    <a:lnTo>
                      <a:pt x="3600" y="18000"/>
                    </a:lnTo>
                    <a:lnTo>
                      <a:pt x="3600" y="18900"/>
                    </a:lnTo>
                    <a:lnTo>
                      <a:pt x="3600" y="18900"/>
                    </a:lnTo>
                    <a:lnTo>
                      <a:pt x="7200" y="19800"/>
                    </a:lnTo>
                    <a:lnTo>
                      <a:pt x="7200" y="20700"/>
                    </a:lnTo>
                    <a:lnTo>
                      <a:pt x="10800" y="20700"/>
                    </a:lnTo>
                    <a:lnTo>
                      <a:pt x="10800" y="21600"/>
                    </a:lnTo>
                    <a:lnTo>
                      <a:pt x="14400" y="21600"/>
                    </a:lnTo>
                    <a:lnTo>
                      <a:pt x="21600" y="18000"/>
                    </a:lnTo>
                    <a:lnTo>
                      <a:pt x="21600" y="17100"/>
                    </a:lnTo>
                    <a:lnTo>
                      <a:pt x="21600" y="17100"/>
                    </a:lnTo>
                    <a:lnTo>
                      <a:pt x="21600" y="17100"/>
                    </a:lnTo>
                    <a:lnTo>
                      <a:pt x="21600" y="17100"/>
                    </a:lnTo>
                    <a:lnTo>
                      <a:pt x="21600" y="17100"/>
                    </a:lnTo>
                    <a:lnTo>
                      <a:pt x="21600" y="17100"/>
                    </a:lnTo>
                    <a:lnTo>
                      <a:pt x="21600" y="16200"/>
                    </a:lnTo>
                    <a:lnTo>
                      <a:pt x="21600" y="16200"/>
                    </a:lnTo>
                    <a:lnTo>
                      <a:pt x="21600" y="16200"/>
                    </a:lnTo>
                    <a:lnTo>
                      <a:pt x="21600" y="15300"/>
                    </a:lnTo>
                    <a:lnTo>
                      <a:pt x="18000" y="15300"/>
                    </a:lnTo>
                    <a:lnTo>
                      <a:pt x="18000" y="14400"/>
                    </a:lnTo>
                    <a:lnTo>
                      <a:pt x="18000" y="13500"/>
                    </a:lnTo>
                    <a:lnTo>
                      <a:pt x="18000" y="13500"/>
                    </a:lnTo>
                    <a:lnTo>
                      <a:pt x="18000" y="12600"/>
                    </a:lnTo>
                    <a:lnTo>
                      <a:pt x="18000" y="11700"/>
                    </a:lnTo>
                    <a:lnTo>
                      <a:pt x="18000" y="10800"/>
                    </a:lnTo>
                    <a:lnTo>
                      <a:pt x="18000" y="9000"/>
                    </a:lnTo>
                    <a:lnTo>
                      <a:pt x="21600" y="7200"/>
                    </a:lnTo>
                    <a:lnTo>
                      <a:pt x="21600" y="6300"/>
                    </a:lnTo>
                    <a:lnTo>
                      <a:pt x="21600" y="3600"/>
                    </a:lnTo>
                    <a:lnTo>
                      <a:pt x="21600" y="900"/>
                    </a:lnTo>
                    <a:lnTo>
                      <a:pt x="21600" y="900"/>
                    </a:lnTo>
                    <a:lnTo>
                      <a:pt x="3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92" name="Shape 5892"/>
              <p:cNvSpPr/>
              <p:nvPr/>
            </p:nvSpPr>
            <p:spPr>
              <a:xfrm>
                <a:off x="354012" y="730250"/>
                <a:ext cx="111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4320"/>
                    </a:moveTo>
                    <a:lnTo>
                      <a:pt x="0" y="4320"/>
                    </a:lnTo>
                    <a:lnTo>
                      <a:pt x="0" y="4320"/>
                    </a:lnTo>
                    <a:lnTo>
                      <a:pt x="0" y="4320"/>
                    </a:lnTo>
                    <a:lnTo>
                      <a:pt x="0" y="4320"/>
                    </a:lnTo>
                    <a:lnTo>
                      <a:pt x="0" y="4320"/>
                    </a:lnTo>
                    <a:lnTo>
                      <a:pt x="0" y="4320"/>
                    </a:lnTo>
                    <a:lnTo>
                      <a:pt x="3086" y="5184"/>
                    </a:lnTo>
                    <a:lnTo>
                      <a:pt x="3086" y="5184"/>
                    </a:lnTo>
                    <a:lnTo>
                      <a:pt x="3086" y="6048"/>
                    </a:lnTo>
                    <a:lnTo>
                      <a:pt x="3086" y="6048"/>
                    </a:lnTo>
                    <a:lnTo>
                      <a:pt x="3086" y="6048"/>
                    </a:lnTo>
                    <a:lnTo>
                      <a:pt x="3086" y="6912"/>
                    </a:lnTo>
                    <a:lnTo>
                      <a:pt x="3086" y="7776"/>
                    </a:lnTo>
                    <a:lnTo>
                      <a:pt x="3086" y="7776"/>
                    </a:lnTo>
                    <a:lnTo>
                      <a:pt x="3086" y="8640"/>
                    </a:lnTo>
                    <a:lnTo>
                      <a:pt x="3086" y="9504"/>
                    </a:lnTo>
                    <a:lnTo>
                      <a:pt x="3086" y="9504"/>
                    </a:lnTo>
                    <a:lnTo>
                      <a:pt x="3086" y="11232"/>
                    </a:lnTo>
                    <a:lnTo>
                      <a:pt x="3086" y="12096"/>
                    </a:lnTo>
                    <a:lnTo>
                      <a:pt x="3086" y="13824"/>
                    </a:lnTo>
                    <a:lnTo>
                      <a:pt x="3086" y="14688"/>
                    </a:lnTo>
                    <a:lnTo>
                      <a:pt x="0" y="18144"/>
                    </a:lnTo>
                    <a:lnTo>
                      <a:pt x="0" y="20736"/>
                    </a:lnTo>
                    <a:lnTo>
                      <a:pt x="15429" y="21600"/>
                    </a:lnTo>
                    <a:lnTo>
                      <a:pt x="18514" y="18144"/>
                    </a:lnTo>
                    <a:lnTo>
                      <a:pt x="18514" y="15552"/>
                    </a:lnTo>
                    <a:lnTo>
                      <a:pt x="18514" y="13824"/>
                    </a:lnTo>
                    <a:lnTo>
                      <a:pt x="18514" y="12960"/>
                    </a:lnTo>
                    <a:lnTo>
                      <a:pt x="18514" y="11232"/>
                    </a:lnTo>
                    <a:lnTo>
                      <a:pt x="21600" y="9504"/>
                    </a:lnTo>
                    <a:lnTo>
                      <a:pt x="21600" y="9504"/>
                    </a:lnTo>
                    <a:lnTo>
                      <a:pt x="21600" y="8640"/>
                    </a:lnTo>
                    <a:lnTo>
                      <a:pt x="21600" y="7776"/>
                    </a:lnTo>
                    <a:lnTo>
                      <a:pt x="18514" y="6912"/>
                    </a:lnTo>
                    <a:lnTo>
                      <a:pt x="18514" y="6048"/>
                    </a:lnTo>
                    <a:lnTo>
                      <a:pt x="18514" y="6048"/>
                    </a:lnTo>
                    <a:lnTo>
                      <a:pt x="18514" y="5184"/>
                    </a:lnTo>
                    <a:lnTo>
                      <a:pt x="18514" y="4320"/>
                    </a:lnTo>
                    <a:lnTo>
                      <a:pt x="18514" y="3456"/>
                    </a:lnTo>
                    <a:lnTo>
                      <a:pt x="18514" y="3456"/>
                    </a:lnTo>
                    <a:lnTo>
                      <a:pt x="15429" y="2592"/>
                    </a:lnTo>
                    <a:lnTo>
                      <a:pt x="15429" y="1728"/>
                    </a:lnTo>
                    <a:lnTo>
                      <a:pt x="15429" y="1728"/>
                    </a:lnTo>
                    <a:lnTo>
                      <a:pt x="12343" y="864"/>
                    </a:lnTo>
                    <a:lnTo>
                      <a:pt x="9257" y="864"/>
                    </a:lnTo>
                    <a:lnTo>
                      <a:pt x="9257" y="0"/>
                    </a:lnTo>
                    <a:lnTo>
                      <a:pt x="9257" y="0"/>
                    </a:lnTo>
                    <a:lnTo>
                      <a:pt x="0" y="43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93" name="Shape 5893"/>
              <p:cNvSpPr/>
              <p:nvPr/>
            </p:nvSpPr>
            <p:spPr>
              <a:xfrm>
                <a:off x="323850" y="728662"/>
                <a:ext cx="34925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945" y="21600"/>
                    </a:moveTo>
                    <a:lnTo>
                      <a:pt x="2945" y="21600"/>
                    </a:lnTo>
                    <a:lnTo>
                      <a:pt x="5891" y="17788"/>
                    </a:lnTo>
                    <a:lnTo>
                      <a:pt x="7855" y="15247"/>
                    </a:lnTo>
                    <a:lnTo>
                      <a:pt x="9818" y="13976"/>
                    </a:lnTo>
                    <a:lnTo>
                      <a:pt x="10800" y="12706"/>
                    </a:lnTo>
                    <a:lnTo>
                      <a:pt x="11782" y="11435"/>
                    </a:lnTo>
                    <a:lnTo>
                      <a:pt x="12764" y="10165"/>
                    </a:lnTo>
                    <a:lnTo>
                      <a:pt x="13745" y="10165"/>
                    </a:lnTo>
                    <a:lnTo>
                      <a:pt x="14727" y="8894"/>
                    </a:lnTo>
                    <a:lnTo>
                      <a:pt x="14727" y="8894"/>
                    </a:lnTo>
                    <a:lnTo>
                      <a:pt x="15709" y="8894"/>
                    </a:lnTo>
                    <a:lnTo>
                      <a:pt x="15709" y="7624"/>
                    </a:lnTo>
                    <a:lnTo>
                      <a:pt x="15709" y="7624"/>
                    </a:lnTo>
                    <a:lnTo>
                      <a:pt x="16691" y="7624"/>
                    </a:lnTo>
                    <a:lnTo>
                      <a:pt x="16691" y="7624"/>
                    </a:lnTo>
                    <a:lnTo>
                      <a:pt x="17673" y="7624"/>
                    </a:lnTo>
                    <a:lnTo>
                      <a:pt x="17673" y="7624"/>
                    </a:lnTo>
                    <a:lnTo>
                      <a:pt x="17673" y="7624"/>
                    </a:lnTo>
                    <a:lnTo>
                      <a:pt x="17673" y="7624"/>
                    </a:lnTo>
                    <a:lnTo>
                      <a:pt x="18655" y="7624"/>
                    </a:lnTo>
                    <a:lnTo>
                      <a:pt x="18655" y="7624"/>
                    </a:lnTo>
                    <a:lnTo>
                      <a:pt x="18655" y="7624"/>
                    </a:lnTo>
                    <a:lnTo>
                      <a:pt x="18655" y="7624"/>
                    </a:lnTo>
                    <a:lnTo>
                      <a:pt x="21600" y="1271"/>
                    </a:lnTo>
                    <a:lnTo>
                      <a:pt x="20618" y="1271"/>
                    </a:lnTo>
                    <a:lnTo>
                      <a:pt x="19636" y="1271"/>
                    </a:lnTo>
                    <a:lnTo>
                      <a:pt x="18655" y="0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5709" y="1271"/>
                    </a:lnTo>
                    <a:lnTo>
                      <a:pt x="15709" y="1271"/>
                    </a:lnTo>
                    <a:lnTo>
                      <a:pt x="14727" y="1271"/>
                    </a:lnTo>
                    <a:lnTo>
                      <a:pt x="14727" y="1271"/>
                    </a:lnTo>
                    <a:lnTo>
                      <a:pt x="13745" y="2541"/>
                    </a:lnTo>
                    <a:lnTo>
                      <a:pt x="12764" y="2541"/>
                    </a:lnTo>
                    <a:lnTo>
                      <a:pt x="11782" y="2541"/>
                    </a:lnTo>
                    <a:lnTo>
                      <a:pt x="11782" y="3812"/>
                    </a:lnTo>
                    <a:lnTo>
                      <a:pt x="10800" y="3812"/>
                    </a:lnTo>
                    <a:lnTo>
                      <a:pt x="9818" y="5082"/>
                    </a:lnTo>
                    <a:lnTo>
                      <a:pt x="8836" y="6353"/>
                    </a:lnTo>
                    <a:lnTo>
                      <a:pt x="7855" y="7624"/>
                    </a:lnTo>
                    <a:lnTo>
                      <a:pt x="5891" y="8894"/>
                    </a:lnTo>
                    <a:lnTo>
                      <a:pt x="4909" y="10165"/>
                    </a:lnTo>
                    <a:lnTo>
                      <a:pt x="1964" y="12706"/>
                    </a:lnTo>
                    <a:lnTo>
                      <a:pt x="0" y="15247"/>
                    </a:lnTo>
                    <a:lnTo>
                      <a:pt x="0" y="15247"/>
                    </a:lnTo>
                    <a:lnTo>
                      <a:pt x="2945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94" name="Shape 5894"/>
              <p:cNvSpPr/>
              <p:nvPr/>
            </p:nvSpPr>
            <p:spPr>
              <a:xfrm>
                <a:off x="293687" y="747712"/>
                <a:ext cx="34926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0329"/>
                    </a:moveTo>
                    <a:lnTo>
                      <a:pt x="0" y="20329"/>
                    </a:lnTo>
                    <a:lnTo>
                      <a:pt x="982" y="20329"/>
                    </a:lnTo>
                    <a:lnTo>
                      <a:pt x="1964" y="20329"/>
                    </a:lnTo>
                    <a:lnTo>
                      <a:pt x="1964" y="21600"/>
                    </a:lnTo>
                    <a:lnTo>
                      <a:pt x="2945" y="21600"/>
                    </a:lnTo>
                    <a:lnTo>
                      <a:pt x="3927" y="21600"/>
                    </a:lnTo>
                    <a:lnTo>
                      <a:pt x="4909" y="21600"/>
                    </a:lnTo>
                    <a:lnTo>
                      <a:pt x="4909" y="20329"/>
                    </a:lnTo>
                    <a:lnTo>
                      <a:pt x="5891" y="20329"/>
                    </a:lnTo>
                    <a:lnTo>
                      <a:pt x="6873" y="20329"/>
                    </a:lnTo>
                    <a:lnTo>
                      <a:pt x="6873" y="20329"/>
                    </a:lnTo>
                    <a:lnTo>
                      <a:pt x="7855" y="19059"/>
                    </a:lnTo>
                    <a:lnTo>
                      <a:pt x="8836" y="19059"/>
                    </a:lnTo>
                    <a:lnTo>
                      <a:pt x="8836" y="19059"/>
                    </a:lnTo>
                    <a:lnTo>
                      <a:pt x="9818" y="17788"/>
                    </a:lnTo>
                    <a:lnTo>
                      <a:pt x="10800" y="17788"/>
                    </a:lnTo>
                    <a:lnTo>
                      <a:pt x="10800" y="16518"/>
                    </a:lnTo>
                    <a:lnTo>
                      <a:pt x="12764" y="15247"/>
                    </a:lnTo>
                    <a:lnTo>
                      <a:pt x="13745" y="13976"/>
                    </a:lnTo>
                    <a:lnTo>
                      <a:pt x="14727" y="12706"/>
                    </a:lnTo>
                    <a:lnTo>
                      <a:pt x="16691" y="11435"/>
                    </a:lnTo>
                    <a:lnTo>
                      <a:pt x="18655" y="8894"/>
                    </a:lnTo>
                    <a:lnTo>
                      <a:pt x="21600" y="6353"/>
                    </a:lnTo>
                    <a:lnTo>
                      <a:pt x="18655" y="0"/>
                    </a:lnTo>
                    <a:lnTo>
                      <a:pt x="15709" y="3812"/>
                    </a:lnTo>
                    <a:lnTo>
                      <a:pt x="12764" y="6353"/>
                    </a:lnTo>
                    <a:lnTo>
                      <a:pt x="11782" y="7624"/>
                    </a:lnTo>
                    <a:lnTo>
                      <a:pt x="10800" y="8894"/>
                    </a:lnTo>
                    <a:lnTo>
                      <a:pt x="8836" y="10165"/>
                    </a:lnTo>
                    <a:lnTo>
                      <a:pt x="7855" y="11435"/>
                    </a:lnTo>
                    <a:lnTo>
                      <a:pt x="7855" y="11435"/>
                    </a:lnTo>
                    <a:lnTo>
                      <a:pt x="6873" y="12706"/>
                    </a:lnTo>
                    <a:lnTo>
                      <a:pt x="6873" y="12706"/>
                    </a:lnTo>
                    <a:lnTo>
                      <a:pt x="5891" y="12706"/>
                    </a:lnTo>
                    <a:lnTo>
                      <a:pt x="5891" y="13976"/>
                    </a:lnTo>
                    <a:lnTo>
                      <a:pt x="4909" y="13976"/>
                    </a:lnTo>
                    <a:lnTo>
                      <a:pt x="4909" y="13976"/>
                    </a:lnTo>
                    <a:lnTo>
                      <a:pt x="4909" y="13976"/>
                    </a:lnTo>
                    <a:lnTo>
                      <a:pt x="3927" y="13976"/>
                    </a:lnTo>
                    <a:lnTo>
                      <a:pt x="3927" y="13976"/>
                    </a:lnTo>
                    <a:lnTo>
                      <a:pt x="2945" y="13976"/>
                    </a:lnTo>
                    <a:lnTo>
                      <a:pt x="2945" y="13976"/>
                    </a:lnTo>
                    <a:lnTo>
                      <a:pt x="2945" y="13976"/>
                    </a:lnTo>
                    <a:lnTo>
                      <a:pt x="2945" y="13976"/>
                    </a:lnTo>
                    <a:lnTo>
                      <a:pt x="2945" y="13976"/>
                    </a:lnTo>
                    <a:lnTo>
                      <a:pt x="2945" y="13976"/>
                    </a:lnTo>
                    <a:lnTo>
                      <a:pt x="2945" y="13976"/>
                    </a:lnTo>
                    <a:lnTo>
                      <a:pt x="0" y="203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95" name="Shape 5895"/>
              <p:cNvSpPr/>
              <p:nvPr/>
            </p:nvSpPr>
            <p:spPr>
              <a:xfrm>
                <a:off x="287337" y="733425"/>
                <a:ext cx="111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086" y="0"/>
                    </a:moveTo>
                    <a:lnTo>
                      <a:pt x="3086" y="0"/>
                    </a:lnTo>
                    <a:lnTo>
                      <a:pt x="3086" y="2592"/>
                    </a:lnTo>
                    <a:lnTo>
                      <a:pt x="3086" y="6048"/>
                    </a:lnTo>
                    <a:lnTo>
                      <a:pt x="0" y="7776"/>
                    </a:lnTo>
                    <a:lnTo>
                      <a:pt x="0" y="8640"/>
                    </a:lnTo>
                    <a:lnTo>
                      <a:pt x="0" y="10368"/>
                    </a:lnTo>
                    <a:lnTo>
                      <a:pt x="0" y="12096"/>
                    </a:lnTo>
                    <a:lnTo>
                      <a:pt x="0" y="12096"/>
                    </a:lnTo>
                    <a:lnTo>
                      <a:pt x="0" y="12960"/>
                    </a:lnTo>
                    <a:lnTo>
                      <a:pt x="0" y="13824"/>
                    </a:lnTo>
                    <a:lnTo>
                      <a:pt x="0" y="14688"/>
                    </a:lnTo>
                    <a:lnTo>
                      <a:pt x="0" y="15552"/>
                    </a:lnTo>
                    <a:lnTo>
                      <a:pt x="0" y="15552"/>
                    </a:lnTo>
                    <a:lnTo>
                      <a:pt x="0" y="16416"/>
                    </a:lnTo>
                    <a:lnTo>
                      <a:pt x="3086" y="17280"/>
                    </a:lnTo>
                    <a:lnTo>
                      <a:pt x="3086" y="18144"/>
                    </a:lnTo>
                    <a:lnTo>
                      <a:pt x="3086" y="18144"/>
                    </a:lnTo>
                    <a:lnTo>
                      <a:pt x="3086" y="19008"/>
                    </a:lnTo>
                    <a:lnTo>
                      <a:pt x="6171" y="19872"/>
                    </a:lnTo>
                    <a:lnTo>
                      <a:pt x="6171" y="19872"/>
                    </a:lnTo>
                    <a:lnTo>
                      <a:pt x="9257" y="20736"/>
                    </a:lnTo>
                    <a:lnTo>
                      <a:pt x="9257" y="20736"/>
                    </a:lnTo>
                    <a:lnTo>
                      <a:pt x="12343" y="21600"/>
                    </a:lnTo>
                    <a:lnTo>
                      <a:pt x="21600" y="17280"/>
                    </a:lnTo>
                    <a:lnTo>
                      <a:pt x="21600" y="17280"/>
                    </a:lnTo>
                    <a:lnTo>
                      <a:pt x="21600" y="17280"/>
                    </a:lnTo>
                    <a:lnTo>
                      <a:pt x="18514" y="17280"/>
                    </a:lnTo>
                    <a:lnTo>
                      <a:pt x="18514" y="17280"/>
                    </a:lnTo>
                    <a:lnTo>
                      <a:pt x="18514" y="17280"/>
                    </a:lnTo>
                    <a:lnTo>
                      <a:pt x="18514" y="16416"/>
                    </a:lnTo>
                    <a:lnTo>
                      <a:pt x="18514" y="16416"/>
                    </a:lnTo>
                    <a:lnTo>
                      <a:pt x="18514" y="15552"/>
                    </a:lnTo>
                    <a:lnTo>
                      <a:pt x="18514" y="15552"/>
                    </a:lnTo>
                    <a:lnTo>
                      <a:pt x="18514" y="15552"/>
                    </a:lnTo>
                    <a:lnTo>
                      <a:pt x="18514" y="14688"/>
                    </a:lnTo>
                    <a:lnTo>
                      <a:pt x="18514" y="13824"/>
                    </a:lnTo>
                    <a:lnTo>
                      <a:pt x="18514" y="13824"/>
                    </a:lnTo>
                    <a:lnTo>
                      <a:pt x="15429" y="12960"/>
                    </a:lnTo>
                    <a:lnTo>
                      <a:pt x="15429" y="12096"/>
                    </a:lnTo>
                    <a:lnTo>
                      <a:pt x="15429" y="12096"/>
                    </a:lnTo>
                    <a:lnTo>
                      <a:pt x="18514" y="10368"/>
                    </a:lnTo>
                    <a:lnTo>
                      <a:pt x="18514" y="9504"/>
                    </a:lnTo>
                    <a:lnTo>
                      <a:pt x="18514" y="7776"/>
                    </a:lnTo>
                    <a:lnTo>
                      <a:pt x="18514" y="6048"/>
                    </a:lnTo>
                    <a:lnTo>
                      <a:pt x="18514" y="3456"/>
                    </a:lnTo>
                    <a:lnTo>
                      <a:pt x="18514" y="864"/>
                    </a:lnTo>
                    <a:lnTo>
                      <a:pt x="18514" y="864"/>
                    </a:lnTo>
                    <a:lnTo>
                      <a:pt x="308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96" name="Shape 5896"/>
              <p:cNvSpPr/>
              <p:nvPr/>
            </p:nvSpPr>
            <p:spPr>
              <a:xfrm>
                <a:off x="288925" y="696912"/>
                <a:ext cx="11113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600"/>
                    </a:moveTo>
                    <a:lnTo>
                      <a:pt x="0" y="3600"/>
                    </a:lnTo>
                    <a:lnTo>
                      <a:pt x="0" y="3600"/>
                    </a:lnTo>
                    <a:lnTo>
                      <a:pt x="0" y="4500"/>
                    </a:lnTo>
                    <a:lnTo>
                      <a:pt x="0" y="4500"/>
                    </a:lnTo>
                    <a:lnTo>
                      <a:pt x="0" y="4500"/>
                    </a:lnTo>
                    <a:lnTo>
                      <a:pt x="3086" y="4500"/>
                    </a:lnTo>
                    <a:lnTo>
                      <a:pt x="3086" y="4500"/>
                    </a:lnTo>
                    <a:lnTo>
                      <a:pt x="3086" y="4500"/>
                    </a:lnTo>
                    <a:lnTo>
                      <a:pt x="3086" y="5400"/>
                    </a:lnTo>
                    <a:lnTo>
                      <a:pt x="3086" y="5400"/>
                    </a:lnTo>
                    <a:lnTo>
                      <a:pt x="3086" y="6300"/>
                    </a:lnTo>
                    <a:lnTo>
                      <a:pt x="3086" y="6300"/>
                    </a:lnTo>
                    <a:lnTo>
                      <a:pt x="3086" y="7200"/>
                    </a:lnTo>
                    <a:lnTo>
                      <a:pt x="3086" y="8100"/>
                    </a:lnTo>
                    <a:lnTo>
                      <a:pt x="3086" y="8100"/>
                    </a:lnTo>
                    <a:lnTo>
                      <a:pt x="3086" y="9000"/>
                    </a:lnTo>
                    <a:lnTo>
                      <a:pt x="3086" y="9900"/>
                    </a:lnTo>
                    <a:lnTo>
                      <a:pt x="3086" y="10800"/>
                    </a:lnTo>
                    <a:lnTo>
                      <a:pt x="3086" y="12600"/>
                    </a:lnTo>
                    <a:lnTo>
                      <a:pt x="3086" y="13500"/>
                    </a:lnTo>
                    <a:lnTo>
                      <a:pt x="3086" y="15300"/>
                    </a:lnTo>
                    <a:lnTo>
                      <a:pt x="0" y="18000"/>
                    </a:lnTo>
                    <a:lnTo>
                      <a:pt x="0" y="20700"/>
                    </a:lnTo>
                    <a:lnTo>
                      <a:pt x="15429" y="21600"/>
                    </a:lnTo>
                    <a:lnTo>
                      <a:pt x="18514" y="18900"/>
                    </a:lnTo>
                    <a:lnTo>
                      <a:pt x="18514" y="15300"/>
                    </a:lnTo>
                    <a:lnTo>
                      <a:pt x="18514" y="14400"/>
                    </a:lnTo>
                    <a:lnTo>
                      <a:pt x="18514" y="12600"/>
                    </a:lnTo>
                    <a:lnTo>
                      <a:pt x="18514" y="10800"/>
                    </a:lnTo>
                    <a:lnTo>
                      <a:pt x="21600" y="9900"/>
                    </a:lnTo>
                    <a:lnTo>
                      <a:pt x="21600" y="9000"/>
                    </a:lnTo>
                    <a:lnTo>
                      <a:pt x="21600" y="8100"/>
                    </a:lnTo>
                    <a:lnTo>
                      <a:pt x="21600" y="7200"/>
                    </a:lnTo>
                    <a:lnTo>
                      <a:pt x="21600" y="7200"/>
                    </a:lnTo>
                    <a:lnTo>
                      <a:pt x="18514" y="6300"/>
                    </a:lnTo>
                    <a:lnTo>
                      <a:pt x="18514" y="5400"/>
                    </a:lnTo>
                    <a:lnTo>
                      <a:pt x="18514" y="4500"/>
                    </a:lnTo>
                    <a:lnTo>
                      <a:pt x="18514" y="4500"/>
                    </a:lnTo>
                    <a:lnTo>
                      <a:pt x="18514" y="3600"/>
                    </a:lnTo>
                    <a:lnTo>
                      <a:pt x="18514" y="2700"/>
                    </a:lnTo>
                    <a:lnTo>
                      <a:pt x="15429" y="1800"/>
                    </a:lnTo>
                    <a:lnTo>
                      <a:pt x="15429" y="1800"/>
                    </a:lnTo>
                    <a:lnTo>
                      <a:pt x="15429" y="900"/>
                    </a:lnTo>
                    <a:lnTo>
                      <a:pt x="12343" y="0"/>
                    </a:lnTo>
                    <a:lnTo>
                      <a:pt x="9257" y="0"/>
                    </a:lnTo>
                    <a:lnTo>
                      <a:pt x="9257" y="0"/>
                    </a:lnTo>
                    <a:lnTo>
                      <a:pt x="9257" y="0"/>
                    </a:lnTo>
                    <a:lnTo>
                      <a:pt x="0" y="3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97" name="Shape 5897"/>
              <p:cNvSpPr/>
              <p:nvPr/>
            </p:nvSpPr>
            <p:spPr>
              <a:xfrm>
                <a:off x="258762" y="695325"/>
                <a:ext cx="34926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945" y="21600"/>
                    </a:moveTo>
                    <a:lnTo>
                      <a:pt x="2945" y="21600"/>
                    </a:lnTo>
                    <a:lnTo>
                      <a:pt x="4909" y="18900"/>
                    </a:lnTo>
                    <a:lnTo>
                      <a:pt x="7855" y="16200"/>
                    </a:lnTo>
                    <a:lnTo>
                      <a:pt x="8836" y="14850"/>
                    </a:lnTo>
                    <a:lnTo>
                      <a:pt x="10800" y="13500"/>
                    </a:lnTo>
                    <a:lnTo>
                      <a:pt x="11782" y="12150"/>
                    </a:lnTo>
                    <a:lnTo>
                      <a:pt x="12764" y="10800"/>
                    </a:lnTo>
                    <a:lnTo>
                      <a:pt x="13745" y="9450"/>
                    </a:lnTo>
                    <a:lnTo>
                      <a:pt x="13745" y="9450"/>
                    </a:lnTo>
                    <a:lnTo>
                      <a:pt x="14727" y="9450"/>
                    </a:lnTo>
                    <a:lnTo>
                      <a:pt x="14727" y="8100"/>
                    </a:lnTo>
                    <a:lnTo>
                      <a:pt x="15709" y="8100"/>
                    </a:lnTo>
                    <a:lnTo>
                      <a:pt x="15709" y="8100"/>
                    </a:lnTo>
                    <a:lnTo>
                      <a:pt x="16691" y="8100"/>
                    </a:lnTo>
                    <a:lnTo>
                      <a:pt x="16691" y="8100"/>
                    </a:lnTo>
                    <a:lnTo>
                      <a:pt x="17673" y="6750"/>
                    </a:lnTo>
                    <a:lnTo>
                      <a:pt x="17673" y="6750"/>
                    </a:lnTo>
                    <a:lnTo>
                      <a:pt x="17673" y="6750"/>
                    </a:lnTo>
                    <a:lnTo>
                      <a:pt x="18655" y="6750"/>
                    </a:lnTo>
                    <a:lnTo>
                      <a:pt x="18655" y="6750"/>
                    </a:lnTo>
                    <a:lnTo>
                      <a:pt x="18655" y="6750"/>
                    </a:lnTo>
                    <a:lnTo>
                      <a:pt x="18655" y="6750"/>
                    </a:lnTo>
                    <a:lnTo>
                      <a:pt x="18655" y="6750"/>
                    </a:lnTo>
                    <a:lnTo>
                      <a:pt x="21600" y="1350"/>
                    </a:lnTo>
                    <a:lnTo>
                      <a:pt x="20618" y="0"/>
                    </a:lnTo>
                    <a:lnTo>
                      <a:pt x="19636" y="0"/>
                    </a:lnTo>
                    <a:lnTo>
                      <a:pt x="18655" y="0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5709" y="0"/>
                    </a:lnTo>
                    <a:lnTo>
                      <a:pt x="15709" y="0"/>
                    </a:lnTo>
                    <a:lnTo>
                      <a:pt x="14727" y="1350"/>
                    </a:lnTo>
                    <a:lnTo>
                      <a:pt x="13745" y="1350"/>
                    </a:lnTo>
                    <a:lnTo>
                      <a:pt x="12764" y="1350"/>
                    </a:lnTo>
                    <a:lnTo>
                      <a:pt x="12764" y="2700"/>
                    </a:lnTo>
                    <a:lnTo>
                      <a:pt x="11782" y="2700"/>
                    </a:lnTo>
                    <a:lnTo>
                      <a:pt x="10800" y="4050"/>
                    </a:lnTo>
                    <a:lnTo>
                      <a:pt x="10800" y="4050"/>
                    </a:lnTo>
                    <a:lnTo>
                      <a:pt x="9818" y="4050"/>
                    </a:lnTo>
                    <a:lnTo>
                      <a:pt x="8836" y="5400"/>
                    </a:lnTo>
                    <a:lnTo>
                      <a:pt x="6873" y="8100"/>
                    </a:lnTo>
                    <a:lnTo>
                      <a:pt x="5891" y="9450"/>
                    </a:lnTo>
                    <a:lnTo>
                      <a:pt x="4909" y="10800"/>
                    </a:lnTo>
                    <a:lnTo>
                      <a:pt x="1964" y="135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2945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98" name="Shape 5898"/>
              <p:cNvSpPr/>
              <p:nvPr/>
            </p:nvSpPr>
            <p:spPr>
              <a:xfrm>
                <a:off x="228600" y="714375"/>
                <a:ext cx="34925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0250"/>
                    </a:moveTo>
                    <a:lnTo>
                      <a:pt x="0" y="20250"/>
                    </a:lnTo>
                    <a:lnTo>
                      <a:pt x="982" y="20250"/>
                    </a:lnTo>
                    <a:lnTo>
                      <a:pt x="1964" y="21600"/>
                    </a:lnTo>
                    <a:lnTo>
                      <a:pt x="2945" y="21600"/>
                    </a:lnTo>
                    <a:lnTo>
                      <a:pt x="2945" y="21600"/>
                    </a:lnTo>
                    <a:lnTo>
                      <a:pt x="3927" y="21600"/>
                    </a:lnTo>
                    <a:lnTo>
                      <a:pt x="4909" y="21600"/>
                    </a:lnTo>
                    <a:lnTo>
                      <a:pt x="5891" y="21600"/>
                    </a:lnTo>
                    <a:lnTo>
                      <a:pt x="5891" y="20250"/>
                    </a:lnTo>
                    <a:lnTo>
                      <a:pt x="6873" y="20250"/>
                    </a:lnTo>
                    <a:lnTo>
                      <a:pt x="7855" y="20250"/>
                    </a:lnTo>
                    <a:lnTo>
                      <a:pt x="7855" y="18900"/>
                    </a:lnTo>
                    <a:lnTo>
                      <a:pt x="8836" y="18900"/>
                    </a:lnTo>
                    <a:lnTo>
                      <a:pt x="9818" y="18900"/>
                    </a:lnTo>
                    <a:lnTo>
                      <a:pt x="10800" y="17550"/>
                    </a:lnTo>
                    <a:lnTo>
                      <a:pt x="10800" y="17550"/>
                    </a:lnTo>
                    <a:lnTo>
                      <a:pt x="11782" y="16200"/>
                    </a:lnTo>
                    <a:lnTo>
                      <a:pt x="12764" y="14850"/>
                    </a:lnTo>
                    <a:lnTo>
                      <a:pt x="14727" y="13500"/>
                    </a:lnTo>
                    <a:lnTo>
                      <a:pt x="15709" y="12150"/>
                    </a:lnTo>
                    <a:lnTo>
                      <a:pt x="16691" y="10800"/>
                    </a:lnTo>
                    <a:lnTo>
                      <a:pt x="19636" y="8100"/>
                    </a:lnTo>
                    <a:lnTo>
                      <a:pt x="21600" y="5400"/>
                    </a:lnTo>
                    <a:lnTo>
                      <a:pt x="18655" y="0"/>
                    </a:lnTo>
                    <a:lnTo>
                      <a:pt x="15709" y="2700"/>
                    </a:lnTo>
                    <a:lnTo>
                      <a:pt x="13745" y="5400"/>
                    </a:lnTo>
                    <a:lnTo>
                      <a:pt x="11782" y="6750"/>
                    </a:lnTo>
                    <a:lnTo>
                      <a:pt x="10800" y="8100"/>
                    </a:lnTo>
                    <a:lnTo>
                      <a:pt x="9818" y="9450"/>
                    </a:lnTo>
                    <a:lnTo>
                      <a:pt x="8836" y="10800"/>
                    </a:lnTo>
                    <a:lnTo>
                      <a:pt x="7855" y="10800"/>
                    </a:lnTo>
                    <a:lnTo>
                      <a:pt x="7855" y="12150"/>
                    </a:lnTo>
                    <a:lnTo>
                      <a:pt x="6873" y="12150"/>
                    </a:lnTo>
                    <a:lnTo>
                      <a:pt x="5891" y="12150"/>
                    </a:lnTo>
                    <a:lnTo>
                      <a:pt x="5891" y="13500"/>
                    </a:lnTo>
                    <a:lnTo>
                      <a:pt x="5891" y="13500"/>
                    </a:lnTo>
                    <a:lnTo>
                      <a:pt x="4909" y="13500"/>
                    </a:lnTo>
                    <a:lnTo>
                      <a:pt x="4909" y="13500"/>
                    </a:lnTo>
                    <a:lnTo>
                      <a:pt x="3927" y="14850"/>
                    </a:lnTo>
                    <a:lnTo>
                      <a:pt x="3927" y="14850"/>
                    </a:lnTo>
                    <a:lnTo>
                      <a:pt x="2945" y="14850"/>
                    </a:lnTo>
                    <a:lnTo>
                      <a:pt x="2945" y="14850"/>
                    </a:lnTo>
                    <a:lnTo>
                      <a:pt x="2945" y="14850"/>
                    </a:lnTo>
                    <a:lnTo>
                      <a:pt x="2945" y="14850"/>
                    </a:lnTo>
                    <a:lnTo>
                      <a:pt x="2945" y="14850"/>
                    </a:lnTo>
                    <a:lnTo>
                      <a:pt x="2945" y="14850"/>
                    </a:lnTo>
                    <a:lnTo>
                      <a:pt x="2945" y="14850"/>
                    </a:lnTo>
                    <a:lnTo>
                      <a:pt x="0" y="2025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899" name="Shape 5899"/>
              <p:cNvSpPr/>
              <p:nvPr/>
            </p:nvSpPr>
            <p:spPr>
              <a:xfrm>
                <a:off x="222250" y="700087"/>
                <a:ext cx="11113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086" y="0"/>
                    </a:moveTo>
                    <a:lnTo>
                      <a:pt x="3086" y="0"/>
                    </a:lnTo>
                    <a:lnTo>
                      <a:pt x="3086" y="2700"/>
                    </a:lnTo>
                    <a:lnTo>
                      <a:pt x="0" y="5400"/>
                    </a:lnTo>
                    <a:lnTo>
                      <a:pt x="0" y="7200"/>
                    </a:lnTo>
                    <a:lnTo>
                      <a:pt x="0" y="8100"/>
                    </a:lnTo>
                    <a:lnTo>
                      <a:pt x="0" y="9900"/>
                    </a:lnTo>
                    <a:lnTo>
                      <a:pt x="0" y="11700"/>
                    </a:lnTo>
                    <a:lnTo>
                      <a:pt x="0" y="12600"/>
                    </a:lnTo>
                    <a:lnTo>
                      <a:pt x="0" y="13500"/>
                    </a:lnTo>
                    <a:lnTo>
                      <a:pt x="0" y="13500"/>
                    </a:lnTo>
                    <a:lnTo>
                      <a:pt x="0" y="144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3086" y="17100"/>
                    </a:lnTo>
                    <a:lnTo>
                      <a:pt x="3086" y="18000"/>
                    </a:lnTo>
                    <a:lnTo>
                      <a:pt x="3086" y="18900"/>
                    </a:lnTo>
                    <a:lnTo>
                      <a:pt x="3086" y="18900"/>
                    </a:lnTo>
                    <a:lnTo>
                      <a:pt x="6171" y="19800"/>
                    </a:lnTo>
                    <a:lnTo>
                      <a:pt x="6171" y="20700"/>
                    </a:lnTo>
                    <a:lnTo>
                      <a:pt x="9257" y="20700"/>
                    </a:lnTo>
                    <a:lnTo>
                      <a:pt x="12343" y="21600"/>
                    </a:lnTo>
                    <a:lnTo>
                      <a:pt x="12343" y="21600"/>
                    </a:lnTo>
                    <a:lnTo>
                      <a:pt x="21600" y="18000"/>
                    </a:lnTo>
                    <a:lnTo>
                      <a:pt x="21600" y="18000"/>
                    </a:lnTo>
                    <a:lnTo>
                      <a:pt x="21600" y="17100"/>
                    </a:lnTo>
                    <a:lnTo>
                      <a:pt x="18514" y="17100"/>
                    </a:lnTo>
                    <a:lnTo>
                      <a:pt x="18514" y="17100"/>
                    </a:lnTo>
                    <a:lnTo>
                      <a:pt x="18514" y="17100"/>
                    </a:lnTo>
                    <a:lnTo>
                      <a:pt x="18514" y="16200"/>
                    </a:lnTo>
                    <a:lnTo>
                      <a:pt x="18514" y="16200"/>
                    </a:lnTo>
                    <a:lnTo>
                      <a:pt x="18514" y="16200"/>
                    </a:lnTo>
                    <a:lnTo>
                      <a:pt x="18514" y="15300"/>
                    </a:lnTo>
                    <a:lnTo>
                      <a:pt x="18514" y="15300"/>
                    </a:lnTo>
                    <a:lnTo>
                      <a:pt x="18514" y="14400"/>
                    </a:lnTo>
                    <a:lnTo>
                      <a:pt x="15429" y="14400"/>
                    </a:lnTo>
                    <a:lnTo>
                      <a:pt x="15429" y="13500"/>
                    </a:lnTo>
                    <a:lnTo>
                      <a:pt x="15429" y="12600"/>
                    </a:lnTo>
                    <a:lnTo>
                      <a:pt x="15429" y="11700"/>
                    </a:lnTo>
                    <a:lnTo>
                      <a:pt x="15429" y="11700"/>
                    </a:lnTo>
                    <a:lnTo>
                      <a:pt x="15429" y="9900"/>
                    </a:lnTo>
                    <a:lnTo>
                      <a:pt x="15429" y="9000"/>
                    </a:lnTo>
                    <a:lnTo>
                      <a:pt x="18514" y="7200"/>
                    </a:lnTo>
                    <a:lnTo>
                      <a:pt x="18514" y="5400"/>
                    </a:lnTo>
                    <a:lnTo>
                      <a:pt x="18514" y="2700"/>
                    </a:lnTo>
                    <a:lnTo>
                      <a:pt x="18514" y="0"/>
                    </a:lnTo>
                    <a:lnTo>
                      <a:pt x="18514" y="0"/>
                    </a:lnTo>
                    <a:lnTo>
                      <a:pt x="308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00" name="Shape 5900"/>
              <p:cNvSpPr/>
              <p:nvPr/>
            </p:nvSpPr>
            <p:spPr>
              <a:xfrm>
                <a:off x="223837" y="661987"/>
                <a:ext cx="11113" cy="38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4500"/>
                    </a:moveTo>
                    <a:lnTo>
                      <a:pt x="0" y="4500"/>
                    </a:lnTo>
                    <a:lnTo>
                      <a:pt x="0" y="4500"/>
                    </a:lnTo>
                    <a:lnTo>
                      <a:pt x="0" y="4500"/>
                    </a:lnTo>
                    <a:lnTo>
                      <a:pt x="0" y="4500"/>
                    </a:lnTo>
                    <a:lnTo>
                      <a:pt x="0" y="4500"/>
                    </a:lnTo>
                    <a:lnTo>
                      <a:pt x="3086" y="4500"/>
                    </a:lnTo>
                    <a:lnTo>
                      <a:pt x="3086" y="4500"/>
                    </a:lnTo>
                    <a:lnTo>
                      <a:pt x="3086" y="5400"/>
                    </a:lnTo>
                    <a:lnTo>
                      <a:pt x="3086" y="5400"/>
                    </a:lnTo>
                    <a:lnTo>
                      <a:pt x="3086" y="6300"/>
                    </a:lnTo>
                    <a:lnTo>
                      <a:pt x="3086" y="6300"/>
                    </a:lnTo>
                    <a:lnTo>
                      <a:pt x="3086" y="7200"/>
                    </a:lnTo>
                    <a:lnTo>
                      <a:pt x="3086" y="7200"/>
                    </a:lnTo>
                    <a:lnTo>
                      <a:pt x="3086" y="8100"/>
                    </a:lnTo>
                    <a:lnTo>
                      <a:pt x="3086" y="9000"/>
                    </a:lnTo>
                    <a:lnTo>
                      <a:pt x="3086" y="9000"/>
                    </a:lnTo>
                    <a:lnTo>
                      <a:pt x="3086" y="9900"/>
                    </a:lnTo>
                    <a:lnTo>
                      <a:pt x="3086" y="11700"/>
                    </a:lnTo>
                    <a:lnTo>
                      <a:pt x="3086" y="12600"/>
                    </a:lnTo>
                    <a:lnTo>
                      <a:pt x="3086" y="14400"/>
                    </a:lnTo>
                    <a:lnTo>
                      <a:pt x="3086" y="15300"/>
                    </a:lnTo>
                    <a:lnTo>
                      <a:pt x="0" y="18900"/>
                    </a:lnTo>
                    <a:lnTo>
                      <a:pt x="0" y="21600"/>
                    </a:lnTo>
                    <a:lnTo>
                      <a:pt x="15429" y="21600"/>
                    </a:lnTo>
                    <a:lnTo>
                      <a:pt x="18514" y="18900"/>
                    </a:lnTo>
                    <a:lnTo>
                      <a:pt x="18514" y="16200"/>
                    </a:lnTo>
                    <a:lnTo>
                      <a:pt x="18514" y="14400"/>
                    </a:lnTo>
                    <a:lnTo>
                      <a:pt x="18514" y="13500"/>
                    </a:lnTo>
                    <a:lnTo>
                      <a:pt x="21600" y="11700"/>
                    </a:lnTo>
                    <a:lnTo>
                      <a:pt x="21600" y="9900"/>
                    </a:lnTo>
                    <a:lnTo>
                      <a:pt x="21600" y="9000"/>
                    </a:lnTo>
                    <a:lnTo>
                      <a:pt x="21600" y="9000"/>
                    </a:lnTo>
                    <a:lnTo>
                      <a:pt x="21600" y="8100"/>
                    </a:lnTo>
                    <a:lnTo>
                      <a:pt x="21600" y="7200"/>
                    </a:lnTo>
                    <a:lnTo>
                      <a:pt x="21600" y="6300"/>
                    </a:lnTo>
                    <a:lnTo>
                      <a:pt x="18514" y="5400"/>
                    </a:lnTo>
                    <a:lnTo>
                      <a:pt x="18514" y="5400"/>
                    </a:lnTo>
                    <a:lnTo>
                      <a:pt x="18514" y="4500"/>
                    </a:lnTo>
                    <a:lnTo>
                      <a:pt x="18514" y="3600"/>
                    </a:lnTo>
                    <a:lnTo>
                      <a:pt x="18514" y="3600"/>
                    </a:lnTo>
                    <a:lnTo>
                      <a:pt x="15429" y="2700"/>
                    </a:lnTo>
                    <a:lnTo>
                      <a:pt x="15429" y="1800"/>
                    </a:lnTo>
                    <a:lnTo>
                      <a:pt x="15429" y="1800"/>
                    </a:lnTo>
                    <a:lnTo>
                      <a:pt x="12343" y="900"/>
                    </a:lnTo>
                    <a:lnTo>
                      <a:pt x="9257" y="0"/>
                    </a:lnTo>
                    <a:lnTo>
                      <a:pt x="9257" y="0"/>
                    </a:lnTo>
                    <a:lnTo>
                      <a:pt x="9257" y="0"/>
                    </a:lnTo>
                    <a:lnTo>
                      <a:pt x="0" y="45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01" name="Shape 5901"/>
              <p:cNvSpPr/>
              <p:nvPr/>
            </p:nvSpPr>
            <p:spPr>
              <a:xfrm>
                <a:off x="193675" y="660400"/>
                <a:ext cx="34925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945" y="21600"/>
                    </a:moveTo>
                    <a:lnTo>
                      <a:pt x="2945" y="21600"/>
                    </a:lnTo>
                    <a:lnTo>
                      <a:pt x="3927" y="20250"/>
                    </a:lnTo>
                    <a:lnTo>
                      <a:pt x="5891" y="18900"/>
                    </a:lnTo>
                    <a:lnTo>
                      <a:pt x="6873" y="17550"/>
                    </a:lnTo>
                    <a:lnTo>
                      <a:pt x="7855" y="16200"/>
                    </a:lnTo>
                    <a:lnTo>
                      <a:pt x="8836" y="14850"/>
                    </a:lnTo>
                    <a:lnTo>
                      <a:pt x="10800" y="13500"/>
                    </a:lnTo>
                    <a:lnTo>
                      <a:pt x="11782" y="12150"/>
                    </a:lnTo>
                    <a:lnTo>
                      <a:pt x="12764" y="10800"/>
                    </a:lnTo>
                    <a:lnTo>
                      <a:pt x="13745" y="10800"/>
                    </a:lnTo>
                    <a:lnTo>
                      <a:pt x="13745" y="9450"/>
                    </a:lnTo>
                    <a:lnTo>
                      <a:pt x="14727" y="9450"/>
                    </a:lnTo>
                    <a:lnTo>
                      <a:pt x="14727" y="9450"/>
                    </a:lnTo>
                    <a:lnTo>
                      <a:pt x="15709" y="8100"/>
                    </a:lnTo>
                    <a:lnTo>
                      <a:pt x="15709" y="8100"/>
                    </a:lnTo>
                    <a:lnTo>
                      <a:pt x="16691" y="8100"/>
                    </a:lnTo>
                    <a:lnTo>
                      <a:pt x="16691" y="8100"/>
                    </a:lnTo>
                    <a:lnTo>
                      <a:pt x="17673" y="8100"/>
                    </a:lnTo>
                    <a:lnTo>
                      <a:pt x="17673" y="8100"/>
                    </a:lnTo>
                    <a:lnTo>
                      <a:pt x="17673" y="8100"/>
                    </a:lnTo>
                    <a:lnTo>
                      <a:pt x="18655" y="8100"/>
                    </a:lnTo>
                    <a:lnTo>
                      <a:pt x="18655" y="8100"/>
                    </a:lnTo>
                    <a:lnTo>
                      <a:pt x="18655" y="8100"/>
                    </a:lnTo>
                    <a:lnTo>
                      <a:pt x="18655" y="8100"/>
                    </a:lnTo>
                    <a:lnTo>
                      <a:pt x="18655" y="8100"/>
                    </a:lnTo>
                    <a:lnTo>
                      <a:pt x="21600" y="1350"/>
                    </a:lnTo>
                    <a:lnTo>
                      <a:pt x="20618" y="1350"/>
                    </a:lnTo>
                    <a:lnTo>
                      <a:pt x="19636" y="0"/>
                    </a:lnTo>
                    <a:lnTo>
                      <a:pt x="18655" y="0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5709" y="0"/>
                    </a:lnTo>
                    <a:lnTo>
                      <a:pt x="15709" y="1350"/>
                    </a:lnTo>
                    <a:lnTo>
                      <a:pt x="14727" y="1350"/>
                    </a:lnTo>
                    <a:lnTo>
                      <a:pt x="13745" y="1350"/>
                    </a:lnTo>
                    <a:lnTo>
                      <a:pt x="13745" y="2700"/>
                    </a:lnTo>
                    <a:lnTo>
                      <a:pt x="12764" y="2700"/>
                    </a:lnTo>
                    <a:lnTo>
                      <a:pt x="11782" y="2700"/>
                    </a:lnTo>
                    <a:lnTo>
                      <a:pt x="10800" y="4050"/>
                    </a:lnTo>
                    <a:lnTo>
                      <a:pt x="10800" y="4050"/>
                    </a:lnTo>
                    <a:lnTo>
                      <a:pt x="9818" y="4050"/>
                    </a:lnTo>
                    <a:lnTo>
                      <a:pt x="8836" y="6750"/>
                    </a:lnTo>
                    <a:lnTo>
                      <a:pt x="6873" y="8100"/>
                    </a:lnTo>
                    <a:lnTo>
                      <a:pt x="5891" y="9450"/>
                    </a:lnTo>
                    <a:lnTo>
                      <a:pt x="4909" y="10800"/>
                    </a:lnTo>
                    <a:lnTo>
                      <a:pt x="2945" y="12150"/>
                    </a:lnTo>
                    <a:lnTo>
                      <a:pt x="1964" y="13500"/>
                    </a:lnTo>
                    <a:lnTo>
                      <a:pt x="982" y="1485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2945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02" name="Shape 5902"/>
              <p:cNvSpPr/>
              <p:nvPr/>
            </p:nvSpPr>
            <p:spPr>
              <a:xfrm>
                <a:off x="166687" y="679450"/>
                <a:ext cx="31751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0329"/>
                    </a:moveTo>
                    <a:lnTo>
                      <a:pt x="0" y="20329"/>
                    </a:lnTo>
                    <a:lnTo>
                      <a:pt x="1080" y="21600"/>
                    </a:lnTo>
                    <a:lnTo>
                      <a:pt x="2160" y="21600"/>
                    </a:lnTo>
                    <a:lnTo>
                      <a:pt x="2160" y="21600"/>
                    </a:lnTo>
                    <a:lnTo>
                      <a:pt x="3240" y="21600"/>
                    </a:lnTo>
                    <a:lnTo>
                      <a:pt x="4320" y="21600"/>
                    </a:lnTo>
                    <a:lnTo>
                      <a:pt x="5400" y="21600"/>
                    </a:lnTo>
                    <a:lnTo>
                      <a:pt x="5400" y="21600"/>
                    </a:lnTo>
                    <a:lnTo>
                      <a:pt x="6480" y="20329"/>
                    </a:lnTo>
                    <a:lnTo>
                      <a:pt x="7560" y="20329"/>
                    </a:lnTo>
                    <a:lnTo>
                      <a:pt x="7560" y="20329"/>
                    </a:lnTo>
                    <a:lnTo>
                      <a:pt x="8640" y="20329"/>
                    </a:lnTo>
                    <a:lnTo>
                      <a:pt x="9720" y="19059"/>
                    </a:lnTo>
                    <a:lnTo>
                      <a:pt x="9720" y="19059"/>
                    </a:lnTo>
                    <a:lnTo>
                      <a:pt x="10800" y="17788"/>
                    </a:lnTo>
                    <a:lnTo>
                      <a:pt x="10800" y="17788"/>
                    </a:lnTo>
                    <a:lnTo>
                      <a:pt x="11880" y="16518"/>
                    </a:lnTo>
                    <a:lnTo>
                      <a:pt x="12960" y="15247"/>
                    </a:lnTo>
                    <a:lnTo>
                      <a:pt x="14040" y="13976"/>
                    </a:lnTo>
                    <a:lnTo>
                      <a:pt x="16200" y="12706"/>
                    </a:lnTo>
                    <a:lnTo>
                      <a:pt x="17280" y="11435"/>
                    </a:lnTo>
                    <a:lnTo>
                      <a:pt x="19440" y="8894"/>
                    </a:lnTo>
                    <a:lnTo>
                      <a:pt x="21600" y="5082"/>
                    </a:lnTo>
                    <a:lnTo>
                      <a:pt x="18360" y="0"/>
                    </a:lnTo>
                    <a:lnTo>
                      <a:pt x="15120" y="3812"/>
                    </a:lnTo>
                    <a:lnTo>
                      <a:pt x="12960" y="6353"/>
                    </a:lnTo>
                    <a:lnTo>
                      <a:pt x="11880" y="7624"/>
                    </a:lnTo>
                    <a:lnTo>
                      <a:pt x="10800" y="8894"/>
                    </a:lnTo>
                    <a:lnTo>
                      <a:pt x="9720" y="10165"/>
                    </a:lnTo>
                    <a:lnTo>
                      <a:pt x="8640" y="11435"/>
                    </a:lnTo>
                    <a:lnTo>
                      <a:pt x="7560" y="12706"/>
                    </a:lnTo>
                    <a:lnTo>
                      <a:pt x="7560" y="12706"/>
                    </a:lnTo>
                    <a:lnTo>
                      <a:pt x="6480" y="12706"/>
                    </a:lnTo>
                    <a:lnTo>
                      <a:pt x="6480" y="13976"/>
                    </a:lnTo>
                    <a:lnTo>
                      <a:pt x="5400" y="13976"/>
                    </a:lnTo>
                    <a:lnTo>
                      <a:pt x="5400" y="13976"/>
                    </a:lnTo>
                    <a:lnTo>
                      <a:pt x="4320" y="13976"/>
                    </a:lnTo>
                    <a:lnTo>
                      <a:pt x="4320" y="13976"/>
                    </a:lnTo>
                    <a:lnTo>
                      <a:pt x="4320" y="15247"/>
                    </a:lnTo>
                    <a:lnTo>
                      <a:pt x="3240" y="15247"/>
                    </a:lnTo>
                    <a:lnTo>
                      <a:pt x="3240" y="15247"/>
                    </a:lnTo>
                    <a:lnTo>
                      <a:pt x="3240" y="15247"/>
                    </a:lnTo>
                    <a:lnTo>
                      <a:pt x="3240" y="15247"/>
                    </a:lnTo>
                    <a:lnTo>
                      <a:pt x="3240" y="15247"/>
                    </a:lnTo>
                    <a:lnTo>
                      <a:pt x="3240" y="15247"/>
                    </a:lnTo>
                    <a:lnTo>
                      <a:pt x="3240" y="15247"/>
                    </a:lnTo>
                    <a:lnTo>
                      <a:pt x="3240" y="15247"/>
                    </a:lnTo>
                    <a:lnTo>
                      <a:pt x="0" y="203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03" name="Shape 5903"/>
              <p:cNvSpPr/>
              <p:nvPr/>
            </p:nvSpPr>
            <p:spPr>
              <a:xfrm>
                <a:off x="160337" y="666750"/>
                <a:ext cx="11113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086" y="0"/>
                    </a:moveTo>
                    <a:lnTo>
                      <a:pt x="3086" y="0"/>
                    </a:lnTo>
                    <a:lnTo>
                      <a:pt x="3086" y="2700"/>
                    </a:lnTo>
                    <a:lnTo>
                      <a:pt x="3086" y="6300"/>
                    </a:lnTo>
                    <a:lnTo>
                      <a:pt x="0" y="7200"/>
                    </a:lnTo>
                    <a:lnTo>
                      <a:pt x="0" y="9000"/>
                    </a:lnTo>
                    <a:lnTo>
                      <a:pt x="0" y="10800"/>
                    </a:lnTo>
                    <a:lnTo>
                      <a:pt x="0" y="11700"/>
                    </a:lnTo>
                    <a:lnTo>
                      <a:pt x="0" y="12600"/>
                    </a:lnTo>
                    <a:lnTo>
                      <a:pt x="0" y="13500"/>
                    </a:lnTo>
                    <a:lnTo>
                      <a:pt x="0" y="14400"/>
                    </a:lnTo>
                    <a:lnTo>
                      <a:pt x="0" y="153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3086" y="17100"/>
                    </a:lnTo>
                    <a:lnTo>
                      <a:pt x="3086" y="18000"/>
                    </a:lnTo>
                    <a:lnTo>
                      <a:pt x="3086" y="18000"/>
                    </a:lnTo>
                    <a:lnTo>
                      <a:pt x="3086" y="18900"/>
                    </a:lnTo>
                    <a:lnTo>
                      <a:pt x="3086" y="19800"/>
                    </a:lnTo>
                    <a:lnTo>
                      <a:pt x="6171" y="19800"/>
                    </a:lnTo>
                    <a:lnTo>
                      <a:pt x="6171" y="20700"/>
                    </a:lnTo>
                    <a:lnTo>
                      <a:pt x="9257" y="21600"/>
                    </a:lnTo>
                    <a:lnTo>
                      <a:pt x="9257" y="21600"/>
                    </a:lnTo>
                    <a:lnTo>
                      <a:pt x="12343" y="21600"/>
                    </a:lnTo>
                    <a:lnTo>
                      <a:pt x="21600" y="18000"/>
                    </a:lnTo>
                    <a:lnTo>
                      <a:pt x="21600" y="18000"/>
                    </a:lnTo>
                    <a:lnTo>
                      <a:pt x="21600" y="18000"/>
                    </a:lnTo>
                    <a:lnTo>
                      <a:pt x="18514" y="18000"/>
                    </a:lnTo>
                    <a:lnTo>
                      <a:pt x="18514" y="17100"/>
                    </a:lnTo>
                    <a:lnTo>
                      <a:pt x="18514" y="17100"/>
                    </a:lnTo>
                    <a:lnTo>
                      <a:pt x="18514" y="17100"/>
                    </a:lnTo>
                    <a:lnTo>
                      <a:pt x="18514" y="17100"/>
                    </a:lnTo>
                    <a:lnTo>
                      <a:pt x="18514" y="16200"/>
                    </a:lnTo>
                    <a:lnTo>
                      <a:pt x="18514" y="16200"/>
                    </a:lnTo>
                    <a:lnTo>
                      <a:pt x="18514" y="15300"/>
                    </a:lnTo>
                    <a:lnTo>
                      <a:pt x="15429" y="15300"/>
                    </a:lnTo>
                    <a:lnTo>
                      <a:pt x="15429" y="14400"/>
                    </a:lnTo>
                    <a:lnTo>
                      <a:pt x="15429" y="14400"/>
                    </a:lnTo>
                    <a:lnTo>
                      <a:pt x="15429" y="13500"/>
                    </a:lnTo>
                    <a:lnTo>
                      <a:pt x="15429" y="12600"/>
                    </a:lnTo>
                    <a:lnTo>
                      <a:pt x="15429" y="12600"/>
                    </a:lnTo>
                    <a:lnTo>
                      <a:pt x="15429" y="10800"/>
                    </a:lnTo>
                    <a:lnTo>
                      <a:pt x="15429" y="9000"/>
                    </a:lnTo>
                    <a:lnTo>
                      <a:pt x="18514" y="8100"/>
                    </a:lnTo>
                    <a:lnTo>
                      <a:pt x="18514" y="6300"/>
                    </a:lnTo>
                    <a:lnTo>
                      <a:pt x="18514" y="3600"/>
                    </a:lnTo>
                    <a:lnTo>
                      <a:pt x="21600" y="900"/>
                    </a:lnTo>
                    <a:lnTo>
                      <a:pt x="21600" y="900"/>
                    </a:lnTo>
                    <a:lnTo>
                      <a:pt x="308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04" name="Shape 5904"/>
              <p:cNvSpPr/>
              <p:nvPr/>
            </p:nvSpPr>
            <p:spPr>
              <a:xfrm>
                <a:off x="161925" y="628650"/>
                <a:ext cx="11113" cy="39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4320"/>
                    </a:moveTo>
                    <a:lnTo>
                      <a:pt x="0" y="4320"/>
                    </a:lnTo>
                    <a:lnTo>
                      <a:pt x="0" y="4320"/>
                    </a:lnTo>
                    <a:lnTo>
                      <a:pt x="0" y="4320"/>
                    </a:lnTo>
                    <a:lnTo>
                      <a:pt x="0" y="4320"/>
                    </a:lnTo>
                    <a:lnTo>
                      <a:pt x="3086" y="4320"/>
                    </a:lnTo>
                    <a:lnTo>
                      <a:pt x="3086" y="5184"/>
                    </a:lnTo>
                    <a:lnTo>
                      <a:pt x="3086" y="5184"/>
                    </a:lnTo>
                    <a:lnTo>
                      <a:pt x="3086" y="5184"/>
                    </a:lnTo>
                    <a:lnTo>
                      <a:pt x="3086" y="6048"/>
                    </a:lnTo>
                    <a:lnTo>
                      <a:pt x="3086" y="6048"/>
                    </a:lnTo>
                    <a:lnTo>
                      <a:pt x="3086" y="6912"/>
                    </a:lnTo>
                    <a:lnTo>
                      <a:pt x="3086" y="6912"/>
                    </a:lnTo>
                    <a:lnTo>
                      <a:pt x="3086" y="7776"/>
                    </a:lnTo>
                    <a:lnTo>
                      <a:pt x="3086" y="7776"/>
                    </a:lnTo>
                    <a:lnTo>
                      <a:pt x="3086" y="8640"/>
                    </a:lnTo>
                    <a:lnTo>
                      <a:pt x="3086" y="9504"/>
                    </a:lnTo>
                    <a:lnTo>
                      <a:pt x="3086" y="9504"/>
                    </a:lnTo>
                    <a:lnTo>
                      <a:pt x="3086" y="11232"/>
                    </a:lnTo>
                    <a:lnTo>
                      <a:pt x="3086" y="12096"/>
                    </a:lnTo>
                    <a:lnTo>
                      <a:pt x="3086" y="13824"/>
                    </a:lnTo>
                    <a:lnTo>
                      <a:pt x="3086" y="15552"/>
                    </a:lnTo>
                    <a:lnTo>
                      <a:pt x="3086" y="18144"/>
                    </a:lnTo>
                    <a:lnTo>
                      <a:pt x="0" y="20736"/>
                    </a:lnTo>
                    <a:lnTo>
                      <a:pt x="18514" y="21600"/>
                    </a:lnTo>
                    <a:lnTo>
                      <a:pt x="18514" y="19008"/>
                    </a:lnTo>
                    <a:lnTo>
                      <a:pt x="18514" y="15552"/>
                    </a:lnTo>
                    <a:lnTo>
                      <a:pt x="21600" y="14688"/>
                    </a:lnTo>
                    <a:lnTo>
                      <a:pt x="21600" y="12960"/>
                    </a:lnTo>
                    <a:lnTo>
                      <a:pt x="21600" y="11232"/>
                    </a:lnTo>
                    <a:lnTo>
                      <a:pt x="21600" y="9504"/>
                    </a:lnTo>
                    <a:lnTo>
                      <a:pt x="21600" y="9504"/>
                    </a:lnTo>
                    <a:lnTo>
                      <a:pt x="21600" y="8640"/>
                    </a:lnTo>
                    <a:lnTo>
                      <a:pt x="21600" y="7776"/>
                    </a:lnTo>
                    <a:lnTo>
                      <a:pt x="21600" y="6912"/>
                    </a:lnTo>
                    <a:lnTo>
                      <a:pt x="21600" y="6048"/>
                    </a:lnTo>
                    <a:lnTo>
                      <a:pt x="21600" y="6048"/>
                    </a:lnTo>
                    <a:lnTo>
                      <a:pt x="18514" y="5184"/>
                    </a:lnTo>
                    <a:lnTo>
                      <a:pt x="18514" y="4320"/>
                    </a:lnTo>
                    <a:lnTo>
                      <a:pt x="18514" y="4320"/>
                    </a:lnTo>
                    <a:lnTo>
                      <a:pt x="18514" y="3456"/>
                    </a:lnTo>
                    <a:lnTo>
                      <a:pt x="18514" y="2592"/>
                    </a:lnTo>
                    <a:lnTo>
                      <a:pt x="15429" y="1728"/>
                    </a:lnTo>
                    <a:lnTo>
                      <a:pt x="15429" y="1728"/>
                    </a:lnTo>
                    <a:lnTo>
                      <a:pt x="12343" y="864"/>
                    </a:lnTo>
                    <a:lnTo>
                      <a:pt x="9257" y="864"/>
                    </a:lnTo>
                    <a:lnTo>
                      <a:pt x="9257" y="0"/>
                    </a:lnTo>
                    <a:lnTo>
                      <a:pt x="9257" y="0"/>
                    </a:lnTo>
                    <a:lnTo>
                      <a:pt x="0" y="43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05" name="Shape 5905"/>
              <p:cNvSpPr/>
              <p:nvPr/>
            </p:nvSpPr>
            <p:spPr>
              <a:xfrm>
                <a:off x="131762" y="628650"/>
                <a:ext cx="34926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945" y="21600"/>
                    </a:moveTo>
                    <a:lnTo>
                      <a:pt x="2945" y="21600"/>
                    </a:lnTo>
                    <a:lnTo>
                      <a:pt x="5891" y="17550"/>
                    </a:lnTo>
                    <a:lnTo>
                      <a:pt x="8836" y="14850"/>
                    </a:lnTo>
                    <a:lnTo>
                      <a:pt x="9818" y="13500"/>
                    </a:lnTo>
                    <a:lnTo>
                      <a:pt x="10800" y="12150"/>
                    </a:lnTo>
                    <a:lnTo>
                      <a:pt x="12764" y="10800"/>
                    </a:lnTo>
                    <a:lnTo>
                      <a:pt x="13745" y="9450"/>
                    </a:lnTo>
                    <a:lnTo>
                      <a:pt x="13745" y="9450"/>
                    </a:lnTo>
                    <a:lnTo>
                      <a:pt x="14727" y="9450"/>
                    </a:lnTo>
                    <a:lnTo>
                      <a:pt x="15709" y="8100"/>
                    </a:lnTo>
                    <a:lnTo>
                      <a:pt x="15709" y="8100"/>
                    </a:lnTo>
                    <a:lnTo>
                      <a:pt x="15709" y="8100"/>
                    </a:lnTo>
                    <a:lnTo>
                      <a:pt x="16691" y="6750"/>
                    </a:lnTo>
                    <a:lnTo>
                      <a:pt x="16691" y="6750"/>
                    </a:lnTo>
                    <a:lnTo>
                      <a:pt x="17673" y="6750"/>
                    </a:lnTo>
                    <a:lnTo>
                      <a:pt x="17673" y="6750"/>
                    </a:lnTo>
                    <a:lnTo>
                      <a:pt x="17673" y="6750"/>
                    </a:lnTo>
                    <a:lnTo>
                      <a:pt x="18655" y="6750"/>
                    </a:lnTo>
                    <a:lnTo>
                      <a:pt x="18655" y="6750"/>
                    </a:lnTo>
                    <a:lnTo>
                      <a:pt x="18655" y="6750"/>
                    </a:lnTo>
                    <a:lnTo>
                      <a:pt x="18655" y="6750"/>
                    </a:lnTo>
                    <a:lnTo>
                      <a:pt x="18655" y="6750"/>
                    </a:lnTo>
                    <a:lnTo>
                      <a:pt x="18655" y="6750"/>
                    </a:lnTo>
                    <a:lnTo>
                      <a:pt x="21600" y="0"/>
                    </a:lnTo>
                    <a:lnTo>
                      <a:pt x="20618" y="0"/>
                    </a:lnTo>
                    <a:lnTo>
                      <a:pt x="19636" y="0"/>
                    </a:lnTo>
                    <a:lnTo>
                      <a:pt x="19636" y="0"/>
                    </a:lnTo>
                    <a:lnTo>
                      <a:pt x="18655" y="0"/>
                    </a:lnTo>
                    <a:lnTo>
                      <a:pt x="17673" y="0"/>
                    </a:lnTo>
                    <a:lnTo>
                      <a:pt x="16691" y="0"/>
                    </a:lnTo>
                    <a:lnTo>
                      <a:pt x="16691" y="0"/>
                    </a:lnTo>
                    <a:lnTo>
                      <a:pt x="15709" y="0"/>
                    </a:lnTo>
                    <a:lnTo>
                      <a:pt x="14727" y="0"/>
                    </a:lnTo>
                    <a:lnTo>
                      <a:pt x="14727" y="1350"/>
                    </a:lnTo>
                    <a:lnTo>
                      <a:pt x="13745" y="1350"/>
                    </a:lnTo>
                    <a:lnTo>
                      <a:pt x="12764" y="1350"/>
                    </a:lnTo>
                    <a:lnTo>
                      <a:pt x="12764" y="2700"/>
                    </a:lnTo>
                    <a:lnTo>
                      <a:pt x="11782" y="2700"/>
                    </a:lnTo>
                    <a:lnTo>
                      <a:pt x="10800" y="2700"/>
                    </a:lnTo>
                    <a:lnTo>
                      <a:pt x="10800" y="4050"/>
                    </a:lnTo>
                    <a:lnTo>
                      <a:pt x="8836" y="5400"/>
                    </a:lnTo>
                    <a:lnTo>
                      <a:pt x="7855" y="6750"/>
                    </a:lnTo>
                    <a:lnTo>
                      <a:pt x="6873" y="8100"/>
                    </a:lnTo>
                    <a:lnTo>
                      <a:pt x="4909" y="9450"/>
                    </a:lnTo>
                    <a:lnTo>
                      <a:pt x="2945" y="12150"/>
                    </a:lnTo>
                    <a:lnTo>
                      <a:pt x="0" y="14850"/>
                    </a:lnTo>
                    <a:lnTo>
                      <a:pt x="0" y="14850"/>
                    </a:lnTo>
                    <a:lnTo>
                      <a:pt x="2945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06" name="Shape 5906"/>
              <p:cNvSpPr/>
              <p:nvPr/>
            </p:nvSpPr>
            <p:spPr>
              <a:xfrm>
                <a:off x="111125" y="646112"/>
                <a:ext cx="25400" cy="142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6800"/>
                    </a:moveTo>
                    <a:lnTo>
                      <a:pt x="0" y="16800"/>
                    </a:lnTo>
                    <a:lnTo>
                      <a:pt x="1350" y="19200"/>
                    </a:lnTo>
                    <a:lnTo>
                      <a:pt x="2700" y="19200"/>
                    </a:lnTo>
                    <a:lnTo>
                      <a:pt x="4050" y="21600"/>
                    </a:lnTo>
                    <a:lnTo>
                      <a:pt x="5400" y="21600"/>
                    </a:lnTo>
                    <a:lnTo>
                      <a:pt x="5400" y="21600"/>
                    </a:lnTo>
                    <a:lnTo>
                      <a:pt x="6750" y="21600"/>
                    </a:lnTo>
                    <a:lnTo>
                      <a:pt x="6750" y="21600"/>
                    </a:lnTo>
                    <a:lnTo>
                      <a:pt x="8100" y="21600"/>
                    </a:lnTo>
                    <a:lnTo>
                      <a:pt x="8100" y="21600"/>
                    </a:lnTo>
                    <a:lnTo>
                      <a:pt x="9450" y="21600"/>
                    </a:lnTo>
                    <a:lnTo>
                      <a:pt x="9450" y="21600"/>
                    </a:lnTo>
                    <a:lnTo>
                      <a:pt x="10800" y="21600"/>
                    </a:lnTo>
                    <a:lnTo>
                      <a:pt x="12150" y="21600"/>
                    </a:lnTo>
                    <a:lnTo>
                      <a:pt x="12150" y="21600"/>
                    </a:lnTo>
                    <a:lnTo>
                      <a:pt x="13500" y="19200"/>
                    </a:lnTo>
                    <a:lnTo>
                      <a:pt x="13500" y="19200"/>
                    </a:lnTo>
                    <a:lnTo>
                      <a:pt x="14850" y="19200"/>
                    </a:lnTo>
                    <a:lnTo>
                      <a:pt x="16200" y="19200"/>
                    </a:lnTo>
                    <a:lnTo>
                      <a:pt x="16200" y="16800"/>
                    </a:lnTo>
                    <a:lnTo>
                      <a:pt x="17550" y="16800"/>
                    </a:lnTo>
                    <a:lnTo>
                      <a:pt x="18900" y="14400"/>
                    </a:lnTo>
                    <a:lnTo>
                      <a:pt x="20250" y="14400"/>
                    </a:lnTo>
                    <a:lnTo>
                      <a:pt x="20250" y="12000"/>
                    </a:lnTo>
                    <a:lnTo>
                      <a:pt x="21600" y="12000"/>
                    </a:lnTo>
                    <a:lnTo>
                      <a:pt x="17550" y="0"/>
                    </a:lnTo>
                    <a:lnTo>
                      <a:pt x="16200" y="2400"/>
                    </a:lnTo>
                    <a:lnTo>
                      <a:pt x="16200" y="4800"/>
                    </a:lnTo>
                    <a:lnTo>
                      <a:pt x="14850" y="4800"/>
                    </a:lnTo>
                    <a:lnTo>
                      <a:pt x="13500" y="4800"/>
                    </a:lnTo>
                    <a:lnTo>
                      <a:pt x="13500" y="7200"/>
                    </a:lnTo>
                    <a:lnTo>
                      <a:pt x="12150" y="7200"/>
                    </a:lnTo>
                    <a:lnTo>
                      <a:pt x="12150" y="7200"/>
                    </a:lnTo>
                    <a:lnTo>
                      <a:pt x="12150" y="7200"/>
                    </a:lnTo>
                    <a:lnTo>
                      <a:pt x="10800" y="7200"/>
                    </a:lnTo>
                    <a:lnTo>
                      <a:pt x="10800" y="9600"/>
                    </a:lnTo>
                    <a:lnTo>
                      <a:pt x="9450" y="9600"/>
                    </a:lnTo>
                    <a:lnTo>
                      <a:pt x="9450" y="9600"/>
                    </a:lnTo>
                    <a:lnTo>
                      <a:pt x="9450" y="9600"/>
                    </a:lnTo>
                    <a:lnTo>
                      <a:pt x="8100" y="9600"/>
                    </a:lnTo>
                    <a:lnTo>
                      <a:pt x="8100" y="9600"/>
                    </a:lnTo>
                    <a:lnTo>
                      <a:pt x="8100" y="9600"/>
                    </a:lnTo>
                    <a:lnTo>
                      <a:pt x="8100" y="9600"/>
                    </a:lnTo>
                    <a:lnTo>
                      <a:pt x="8100" y="9600"/>
                    </a:lnTo>
                    <a:lnTo>
                      <a:pt x="6750" y="9600"/>
                    </a:lnTo>
                    <a:lnTo>
                      <a:pt x="6750" y="9600"/>
                    </a:lnTo>
                    <a:lnTo>
                      <a:pt x="6750" y="9600"/>
                    </a:lnTo>
                    <a:lnTo>
                      <a:pt x="5400" y="7200"/>
                    </a:lnTo>
                    <a:lnTo>
                      <a:pt x="4050" y="7200"/>
                    </a:lnTo>
                    <a:lnTo>
                      <a:pt x="2700" y="4800"/>
                    </a:lnTo>
                    <a:lnTo>
                      <a:pt x="2700" y="4800"/>
                    </a:lnTo>
                    <a:lnTo>
                      <a:pt x="0" y="16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07" name="Shape 5907"/>
              <p:cNvSpPr/>
              <p:nvPr/>
            </p:nvSpPr>
            <p:spPr>
              <a:xfrm>
                <a:off x="96837" y="631825"/>
                <a:ext cx="17463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700"/>
                    </a:moveTo>
                    <a:lnTo>
                      <a:pt x="0" y="2700"/>
                    </a:lnTo>
                    <a:lnTo>
                      <a:pt x="1964" y="4050"/>
                    </a:lnTo>
                    <a:lnTo>
                      <a:pt x="3927" y="6750"/>
                    </a:lnTo>
                    <a:lnTo>
                      <a:pt x="3927" y="8100"/>
                    </a:lnTo>
                    <a:lnTo>
                      <a:pt x="5891" y="9450"/>
                    </a:lnTo>
                    <a:lnTo>
                      <a:pt x="5891" y="10800"/>
                    </a:lnTo>
                    <a:lnTo>
                      <a:pt x="5891" y="12150"/>
                    </a:lnTo>
                    <a:lnTo>
                      <a:pt x="7855" y="14850"/>
                    </a:lnTo>
                    <a:lnTo>
                      <a:pt x="7855" y="14850"/>
                    </a:lnTo>
                    <a:lnTo>
                      <a:pt x="9818" y="16200"/>
                    </a:lnTo>
                    <a:lnTo>
                      <a:pt x="11782" y="17550"/>
                    </a:lnTo>
                    <a:lnTo>
                      <a:pt x="11782" y="18900"/>
                    </a:lnTo>
                    <a:lnTo>
                      <a:pt x="11782" y="18900"/>
                    </a:lnTo>
                    <a:lnTo>
                      <a:pt x="13745" y="20250"/>
                    </a:lnTo>
                    <a:lnTo>
                      <a:pt x="13745" y="20250"/>
                    </a:lnTo>
                    <a:lnTo>
                      <a:pt x="13745" y="20250"/>
                    </a:lnTo>
                    <a:lnTo>
                      <a:pt x="15709" y="21600"/>
                    </a:lnTo>
                    <a:lnTo>
                      <a:pt x="15709" y="21600"/>
                    </a:lnTo>
                    <a:lnTo>
                      <a:pt x="17673" y="21600"/>
                    </a:lnTo>
                    <a:lnTo>
                      <a:pt x="21600" y="14850"/>
                    </a:lnTo>
                    <a:lnTo>
                      <a:pt x="21600" y="14850"/>
                    </a:lnTo>
                    <a:lnTo>
                      <a:pt x="21600" y="14850"/>
                    </a:lnTo>
                    <a:lnTo>
                      <a:pt x="21600" y="14850"/>
                    </a:lnTo>
                    <a:lnTo>
                      <a:pt x="21600" y="14850"/>
                    </a:lnTo>
                    <a:lnTo>
                      <a:pt x="21600" y="14850"/>
                    </a:lnTo>
                    <a:lnTo>
                      <a:pt x="19636" y="14850"/>
                    </a:lnTo>
                    <a:lnTo>
                      <a:pt x="19636" y="14850"/>
                    </a:lnTo>
                    <a:lnTo>
                      <a:pt x="19636" y="14850"/>
                    </a:lnTo>
                    <a:lnTo>
                      <a:pt x="19636" y="13500"/>
                    </a:lnTo>
                    <a:lnTo>
                      <a:pt x="17673" y="12150"/>
                    </a:lnTo>
                    <a:lnTo>
                      <a:pt x="17673" y="10800"/>
                    </a:lnTo>
                    <a:lnTo>
                      <a:pt x="15709" y="9450"/>
                    </a:lnTo>
                    <a:lnTo>
                      <a:pt x="15709" y="8100"/>
                    </a:lnTo>
                    <a:lnTo>
                      <a:pt x="13745" y="6750"/>
                    </a:lnTo>
                    <a:lnTo>
                      <a:pt x="13745" y="5400"/>
                    </a:lnTo>
                    <a:lnTo>
                      <a:pt x="13745" y="4050"/>
                    </a:lnTo>
                    <a:lnTo>
                      <a:pt x="11782" y="2700"/>
                    </a:lnTo>
                    <a:lnTo>
                      <a:pt x="11782" y="0"/>
                    </a:lnTo>
                    <a:lnTo>
                      <a:pt x="11782" y="0"/>
                    </a:lnTo>
                    <a:lnTo>
                      <a:pt x="0" y="27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08" name="Shape 5908"/>
              <p:cNvSpPr/>
              <p:nvPr/>
            </p:nvSpPr>
            <p:spPr>
              <a:xfrm>
                <a:off x="82550" y="612775"/>
                <a:ext cx="23813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7714"/>
                    </a:moveTo>
                    <a:lnTo>
                      <a:pt x="0" y="7714"/>
                    </a:lnTo>
                    <a:lnTo>
                      <a:pt x="2880" y="9257"/>
                    </a:lnTo>
                    <a:lnTo>
                      <a:pt x="5760" y="12343"/>
                    </a:lnTo>
                    <a:lnTo>
                      <a:pt x="7200" y="12343"/>
                    </a:lnTo>
                    <a:lnTo>
                      <a:pt x="8640" y="13886"/>
                    </a:lnTo>
                    <a:lnTo>
                      <a:pt x="8640" y="13886"/>
                    </a:lnTo>
                    <a:lnTo>
                      <a:pt x="10080" y="15429"/>
                    </a:lnTo>
                    <a:lnTo>
                      <a:pt x="10080" y="16971"/>
                    </a:lnTo>
                    <a:lnTo>
                      <a:pt x="11520" y="16971"/>
                    </a:lnTo>
                    <a:lnTo>
                      <a:pt x="11520" y="16971"/>
                    </a:lnTo>
                    <a:lnTo>
                      <a:pt x="12960" y="18514"/>
                    </a:lnTo>
                    <a:lnTo>
                      <a:pt x="12960" y="18514"/>
                    </a:lnTo>
                    <a:lnTo>
                      <a:pt x="12960" y="20057"/>
                    </a:lnTo>
                    <a:lnTo>
                      <a:pt x="12960" y="20057"/>
                    </a:lnTo>
                    <a:lnTo>
                      <a:pt x="12960" y="21600"/>
                    </a:lnTo>
                    <a:lnTo>
                      <a:pt x="21600" y="18514"/>
                    </a:lnTo>
                    <a:lnTo>
                      <a:pt x="20160" y="16971"/>
                    </a:lnTo>
                    <a:lnTo>
                      <a:pt x="20160" y="15429"/>
                    </a:lnTo>
                    <a:lnTo>
                      <a:pt x="18720" y="15429"/>
                    </a:lnTo>
                    <a:lnTo>
                      <a:pt x="18720" y="13886"/>
                    </a:lnTo>
                    <a:lnTo>
                      <a:pt x="17280" y="12343"/>
                    </a:lnTo>
                    <a:lnTo>
                      <a:pt x="17280" y="12343"/>
                    </a:lnTo>
                    <a:lnTo>
                      <a:pt x="15840" y="10800"/>
                    </a:lnTo>
                    <a:lnTo>
                      <a:pt x="14400" y="9257"/>
                    </a:lnTo>
                    <a:lnTo>
                      <a:pt x="14400" y="7714"/>
                    </a:lnTo>
                    <a:lnTo>
                      <a:pt x="12960" y="7714"/>
                    </a:lnTo>
                    <a:lnTo>
                      <a:pt x="11520" y="6171"/>
                    </a:lnTo>
                    <a:lnTo>
                      <a:pt x="10080" y="4629"/>
                    </a:lnTo>
                    <a:lnTo>
                      <a:pt x="8640" y="3086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0" y="771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09" name="Shape 5909"/>
              <p:cNvSpPr/>
              <p:nvPr/>
            </p:nvSpPr>
            <p:spPr>
              <a:xfrm>
                <a:off x="36512" y="593725"/>
                <a:ext cx="50801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5082"/>
                    </a:moveTo>
                    <a:lnTo>
                      <a:pt x="0" y="6353"/>
                    </a:lnTo>
                    <a:lnTo>
                      <a:pt x="1350" y="6353"/>
                    </a:lnTo>
                    <a:lnTo>
                      <a:pt x="2025" y="7624"/>
                    </a:lnTo>
                    <a:lnTo>
                      <a:pt x="3375" y="8894"/>
                    </a:lnTo>
                    <a:lnTo>
                      <a:pt x="4725" y="8894"/>
                    </a:lnTo>
                    <a:lnTo>
                      <a:pt x="6075" y="10165"/>
                    </a:lnTo>
                    <a:lnTo>
                      <a:pt x="7425" y="11435"/>
                    </a:lnTo>
                    <a:lnTo>
                      <a:pt x="9450" y="12706"/>
                    </a:lnTo>
                    <a:lnTo>
                      <a:pt x="10800" y="13976"/>
                    </a:lnTo>
                    <a:lnTo>
                      <a:pt x="12150" y="15247"/>
                    </a:lnTo>
                    <a:lnTo>
                      <a:pt x="14175" y="16518"/>
                    </a:lnTo>
                    <a:lnTo>
                      <a:pt x="15525" y="17788"/>
                    </a:lnTo>
                    <a:lnTo>
                      <a:pt x="16875" y="17788"/>
                    </a:lnTo>
                    <a:lnTo>
                      <a:pt x="18225" y="19059"/>
                    </a:lnTo>
                    <a:lnTo>
                      <a:pt x="18225" y="20329"/>
                    </a:lnTo>
                    <a:lnTo>
                      <a:pt x="18900" y="20329"/>
                    </a:lnTo>
                    <a:lnTo>
                      <a:pt x="19575" y="21600"/>
                    </a:lnTo>
                    <a:lnTo>
                      <a:pt x="19575" y="21600"/>
                    </a:lnTo>
                    <a:lnTo>
                      <a:pt x="21600" y="15247"/>
                    </a:lnTo>
                    <a:lnTo>
                      <a:pt x="20925" y="15247"/>
                    </a:lnTo>
                    <a:lnTo>
                      <a:pt x="20925" y="15247"/>
                    </a:lnTo>
                    <a:lnTo>
                      <a:pt x="20250" y="13976"/>
                    </a:lnTo>
                    <a:lnTo>
                      <a:pt x="19575" y="12706"/>
                    </a:lnTo>
                    <a:lnTo>
                      <a:pt x="18225" y="12706"/>
                    </a:lnTo>
                    <a:lnTo>
                      <a:pt x="16875" y="11435"/>
                    </a:lnTo>
                    <a:lnTo>
                      <a:pt x="15525" y="10165"/>
                    </a:lnTo>
                    <a:lnTo>
                      <a:pt x="14175" y="8894"/>
                    </a:lnTo>
                    <a:lnTo>
                      <a:pt x="12150" y="7624"/>
                    </a:lnTo>
                    <a:lnTo>
                      <a:pt x="10800" y="6353"/>
                    </a:lnTo>
                    <a:lnTo>
                      <a:pt x="8775" y="5082"/>
                    </a:lnTo>
                    <a:lnTo>
                      <a:pt x="7425" y="3812"/>
                    </a:lnTo>
                    <a:lnTo>
                      <a:pt x="6075" y="2541"/>
                    </a:lnTo>
                    <a:lnTo>
                      <a:pt x="4725" y="1271"/>
                    </a:lnTo>
                    <a:lnTo>
                      <a:pt x="3375" y="1271"/>
                    </a:lnTo>
                    <a:lnTo>
                      <a:pt x="2700" y="0"/>
                    </a:lnTo>
                    <a:lnTo>
                      <a:pt x="2025" y="0"/>
                    </a:lnTo>
                    <a:lnTo>
                      <a:pt x="1350" y="0"/>
                    </a:lnTo>
                    <a:lnTo>
                      <a:pt x="0" y="508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10" name="Shape 5910"/>
              <p:cNvSpPr/>
              <p:nvPr/>
            </p:nvSpPr>
            <p:spPr>
              <a:xfrm>
                <a:off x="0" y="577850"/>
                <a:ext cx="92075" cy="698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13779" y="21600"/>
                    </a:lnTo>
                    <a:lnTo>
                      <a:pt x="13779" y="21600"/>
                    </a:lnTo>
                    <a:lnTo>
                      <a:pt x="13779" y="21600"/>
                    </a:lnTo>
                    <a:lnTo>
                      <a:pt x="13779" y="21600"/>
                    </a:lnTo>
                    <a:lnTo>
                      <a:pt x="13779" y="21109"/>
                    </a:lnTo>
                    <a:lnTo>
                      <a:pt x="13779" y="21109"/>
                    </a:lnTo>
                    <a:lnTo>
                      <a:pt x="13779" y="21109"/>
                    </a:lnTo>
                    <a:lnTo>
                      <a:pt x="13779" y="21109"/>
                    </a:lnTo>
                    <a:lnTo>
                      <a:pt x="13779" y="21109"/>
                    </a:lnTo>
                    <a:lnTo>
                      <a:pt x="13779" y="21109"/>
                    </a:lnTo>
                    <a:lnTo>
                      <a:pt x="13779" y="20618"/>
                    </a:lnTo>
                    <a:lnTo>
                      <a:pt x="13779" y="20618"/>
                    </a:lnTo>
                    <a:lnTo>
                      <a:pt x="13779" y="20618"/>
                    </a:lnTo>
                    <a:lnTo>
                      <a:pt x="13779" y="20618"/>
                    </a:lnTo>
                    <a:lnTo>
                      <a:pt x="13779" y="20618"/>
                    </a:lnTo>
                    <a:lnTo>
                      <a:pt x="13779" y="20127"/>
                    </a:lnTo>
                    <a:lnTo>
                      <a:pt x="13779" y="20127"/>
                    </a:lnTo>
                    <a:lnTo>
                      <a:pt x="13779" y="20127"/>
                    </a:lnTo>
                    <a:lnTo>
                      <a:pt x="13779" y="20127"/>
                    </a:lnTo>
                    <a:lnTo>
                      <a:pt x="14152" y="20127"/>
                    </a:lnTo>
                    <a:lnTo>
                      <a:pt x="14152" y="19636"/>
                    </a:lnTo>
                    <a:lnTo>
                      <a:pt x="14152" y="19636"/>
                    </a:lnTo>
                    <a:lnTo>
                      <a:pt x="14152" y="19636"/>
                    </a:lnTo>
                    <a:lnTo>
                      <a:pt x="14152" y="19636"/>
                    </a:lnTo>
                    <a:lnTo>
                      <a:pt x="14152" y="19636"/>
                    </a:lnTo>
                    <a:lnTo>
                      <a:pt x="14152" y="19145"/>
                    </a:lnTo>
                    <a:lnTo>
                      <a:pt x="14152" y="19145"/>
                    </a:lnTo>
                    <a:lnTo>
                      <a:pt x="14152" y="19145"/>
                    </a:lnTo>
                    <a:lnTo>
                      <a:pt x="14152" y="19145"/>
                    </a:lnTo>
                    <a:lnTo>
                      <a:pt x="14152" y="19145"/>
                    </a:lnTo>
                    <a:lnTo>
                      <a:pt x="14152" y="19145"/>
                    </a:lnTo>
                    <a:lnTo>
                      <a:pt x="14152" y="18655"/>
                    </a:lnTo>
                    <a:lnTo>
                      <a:pt x="14152" y="18655"/>
                    </a:lnTo>
                    <a:lnTo>
                      <a:pt x="14152" y="18655"/>
                    </a:lnTo>
                    <a:lnTo>
                      <a:pt x="14152" y="18655"/>
                    </a:lnTo>
                    <a:lnTo>
                      <a:pt x="14152" y="18164"/>
                    </a:lnTo>
                    <a:lnTo>
                      <a:pt x="14152" y="18164"/>
                    </a:lnTo>
                    <a:lnTo>
                      <a:pt x="14152" y="18164"/>
                    </a:lnTo>
                    <a:lnTo>
                      <a:pt x="14152" y="18164"/>
                    </a:lnTo>
                    <a:lnTo>
                      <a:pt x="14152" y="18164"/>
                    </a:lnTo>
                    <a:lnTo>
                      <a:pt x="14152" y="18164"/>
                    </a:lnTo>
                    <a:lnTo>
                      <a:pt x="14152" y="17673"/>
                    </a:lnTo>
                    <a:lnTo>
                      <a:pt x="14152" y="17673"/>
                    </a:lnTo>
                    <a:lnTo>
                      <a:pt x="14152" y="17673"/>
                    </a:lnTo>
                    <a:lnTo>
                      <a:pt x="14152" y="17673"/>
                    </a:lnTo>
                    <a:lnTo>
                      <a:pt x="14152" y="17673"/>
                    </a:lnTo>
                    <a:lnTo>
                      <a:pt x="14152" y="17673"/>
                    </a:lnTo>
                    <a:lnTo>
                      <a:pt x="14152" y="17182"/>
                    </a:lnTo>
                    <a:lnTo>
                      <a:pt x="14152" y="17182"/>
                    </a:lnTo>
                    <a:lnTo>
                      <a:pt x="14152" y="17182"/>
                    </a:lnTo>
                    <a:lnTo>
                      <a:pt x="14152" y="17182"/>
                    </a:lnTo>
                    <a:lnTo>
                      <a:pt x="14152" y="16691"/>
                    </a:lnTo>
                    <a:lnTo>
                      <a:pt x="14152" y="16691"/>
                    </a:lnTo>
                    <a:lnTo>
                      <a:pt x="14152" y="16691"/>
                    </a:lnTo>
                    <a:lnTo>
                      <a:pt x="14152" y="16691"/>
                    </a:lnTo>
                    <a:lnTo>
                      <a:pt x="14152" y="16691"/>
                    </a:lnTo>
                    <a:lnTo>
                      <a:pt x="14152" y="16691"/>
                    </a:lnTo>
                    <a:lnTo>
                      <a:pt x="14152" y="16200"/>
                    </a:lnTo>
                    <a:lnTo>
                      <a:pt x="14152" y="16200"/>
                    </a:lnTo>
                    <a:lnTo>
                      <a:pt x="14152" y="16200"/>
                    </a:lnTo>
                    <a:lnTo>
                      <a:pt x="14152" y="16200"/>
                    </a:lnTo>
                    <a:lnTo>
                      <a:pt x="14152" y="16200"/>
                    </a:lnTo>
                    <a:lnTo>
                      <a:pt x="14152" y="16200"/>
                    </a:lnTo>
                    <a:lnTo>
                      <a:pt x="14152" y="15709"/>
                    </a:lnTo>
                    <a:lnTo>
                      <a:pt x="14524" y="15709"/>
                    </a:lnTo>
                    <a:lnTo>
                      <a:pt x="14524" y="15709"/>
                    </a:lnTo>
                    <a:lnTo>
                      <a:pt x="14524" y="15709"/>
                    </a:lnTo>
                    <a:lnTo>
                      <a:pt x="14524" y="15709"/>
                    </a:lnTo>
                    <a:lnTo>
                      <a:pt x="14524" y="15218"/>
                    </a:lnTo>
                    <a:lnTo>
                      <a:pt x="14524" y="15218"/>
                    </a:lnTo>
                    <a:lnTo>
                      <a:pt x="14524" y="15218"/>
                    </a:lnTo>
                    <a:lnTo>
                      <a:pt x="14524" y="15218"/>
                    </a:lnTo>
                    <a:lnTo>
                      <a:pt x="14524" y="15218"/>
                    </a:lnTo>
                    <a:lnTo>
                      <a:pt x="14524" y="15218"/>
                    </a:lnTo>
                    <a:lnTo>
                      <a:pt x="14524" y="14727"/>
                    </a:lnTo>
                    <a:lnTo>
                      <a:pt x="14524" y="14727"/>
                    </a:lnTo>
                    <a:lnTo>
                      <a:pt x="14524" y="14727"/>
                    </a:lnTo>
                    <a:lnTo>
                      <a:pt x="14524" y="14727"/>
                    </a:lnTo>
                    <a:lnTo>
                      <a:pt x="14524" y="14727"/>
                    </a:lnTo>
                    <a:lnTo>
                      <a:pt x="14524" y="14727"/>
                    </a:lnTo>
                    <a:lnTo>
                      <a:pt x="14524" y="14236"/>
                    </a:lnTo>
                    <a:lnTo>
                      <a:pt x="14524" y="14236"/>
                    </a:lnTo>
                    <a:lnTo>
                      <a:pt x="14524" y="14236"/>
                    </a:lnTo>
                    <a:lnTo>
                      <a:pt x="14524" y="14236"/>
                    </a:lnTo>
                    <a:lnTo>
                      <a:pt x="14524" y="14236"/>
                    </a:lnTo>
                    <a:lnTo>
                      <a:pt x="14524" y="13745"/>
                    </a:lnTo>
                    <a:lnTo>
                      <a:pt x="14524" y="13745"/>
                    </a:lnTo>
                    <a:lnTo>
                      <a:pt x="14524" y="13745"/>
                    </a:lnTo>
                    <a:lnTo>
                      <a:pt x="14897" y="13745"/>
                    </a:lnTo>
                    <a:lnTo>
                      <a:pt x="14897" y="13745"/>
                    </a:lnTo>
                    <a:lnTo>
                      <a:pt x="14897" y="13745"/>
                    </a:lnTo>
                    <a:lnTo>
                      <a:pt x="14897" y="13255"/>
                    </a:lnTo>
                    <a:lnTo>
                      <a:pt x="14897" y="13255"/>
                    </a:lnTo>
                    <a:lnTo>
                      <a:pt x="14897" y="13255"/>
                    </a:lnTo>
                    <a:lnTo>
                      <a:pt x="14897" y="13255"/>
                    </a:lnTo>
                    <a:lnTo>
                      <a:pt x="14897" y="13255"/>
                    </a:lnTo>
                    <a:lnTo>
                      <a:pt x="14897" y="13255"/>
                    </a:lnTo>
                    <a:lnTo>
                      <a:pt x="14897" y="12764"/>
                    </a:lnTo>
                    <a:lnTo>
                      <a:pt x="14897" y="12764"/>
                    </a:lnTo>
                    <a:lnTo>
                      <a:pt x="14897" y="12764"/>
                    </a:lnTo>
                    <a:lnTo>
                      <a:pt x="14897" y="12764"/>
                    </a:lnTo>
                    <a:lnTo>
                      <a:pt x="14897" y="12764"/>
                    </a:lnTo>
                    <a:lnTo>
                      <a:pt x="14897" y="12273"/>
                    </a:lnTo>
                    <a:lnTo>
                      <a:pt x="15269" y="12273"/>
                    </a:lnTo>
                    <a:lnTo>
                      <a:pt x="15269" y="12273"/>
                    </a:lnTo>
                    <a:lnTo>
                      <a:pt x="15269" y="12273"/>
                    </a:lnTo>
                    <a:lnTo>
                      <a:pt x="15269" y="12273"/>
                    </a:lnTo>
                    <a:lnTo>
                      <a:pt x="15269" y="12273"/>
                    </a:lnTo>
                    <a:lnTo>
                      <a:pt x="15269" y="12273"/>
                    </a:lnTo>
                    <a:lnTo>
                      <a:pt x="15269" y="11782"/>
                    </a:lnTo>
                    <a:lnTo>
                      <a:pt x="15269" y="11782"/>
                    </a:lnTo>
                    <a:lnTo>
                      <a:pt x="15269" y="11782"/>
                    </a:lnTo>
                    <a:lnTo>
                      <a:pt x="15269" y="11782"/>
                    </a:lnTo>
                    <a:lnTo>
                      <a:pt x="15269" y="11782"/>
                    </a:lnTo>
                    <a:lnTo>
                      <a:pt x="15269" y="11782"/>
                    </a:lnTo>
                    <a:lnTo>
                      <a:pt x="15269" y="11291"/>
                    </a:lnTo>
                    <a:lnTo>
                      <a:pt x="15269" y="11291"/>
                    </a:lnTo>
                    <a:lnTo>
                      <a:pt x="15269" y="11291"/>
                    </a:lnTo>
                    <a:lnTo>
                      <a:pt x="15269" y="11291"/>
                    </a:lnTo>
                    <a:lnTo>
                      <a:pt x="15641" y="11291"/>
                    </a:lnTo>
                    <a:lnTo>
                      <a:pt x="15641" y="11291"/>
                    </a:lnTo>
                    <a:lnTo>
                      <a:pt x="15641" y="10800"/>
                    </a:lnTo>
                    <a:lnTo>
                      <a:pt x="15641" y="10800"/>
                    </a:lnTo>
                    <a:lnTo>
                      <a:pt x="15641" y="10800"/>
                    </a:lnTo>
                    <a:lnTo>
                      <a:pt x="15641" y="10800"/>
                    </a:lnTo>
                    <a:lnTo>
                      <a:pt x="15641" y="10800"/>
                    </a:lnTo>
                    <a:lnTo>
                      <a:pt x="15641" y="10800"/>
                    </a:lnTo>
                    <a:lnTo>
                      <a:pt x="15641" y="10309"/>
                    </a:lnTo>
                    <a:lnTo>
                      <a:pt x="15641" y="10309"/>
                    </a:lnTo>
                    <a:lnTo>
                      <a:pt x="15641" y="10309"/>
                    </a:lnTo>
                    <a:lnTo>
                      <a:pt x="15641" y="10309"/>
                    </a:lnTo>
                    <a:lnTo>
                      <a:pt x="15641" y="10309"/>
                    </a:lnTo>
                    <a:lnTo>
                      <a:pt x="15641" y="10309"/>
                    </a:lnTo>
                    <a:lnTo>
                      <a:pt x="16014" y="9818"/>
                    </a:lnTo>
                    <a:lnTo>
                      <a:pt x="16014" y="9818"/>
                    </a:lnTo>
                    <a:lnTo>
                      <a:pt x="16014" y="9818"/>
                    </a:lnTo>
                    <a:lnTo>
                      <a:pt x="16014" y="9818"/>
                    </a:lnTo>
                    <a:lnTo>
                      <a:pt x="16014" y="9818"/>
                    </a:lnTo>
                    <a:lnTo>
                      <a:pt x="16014" y="9818"/>
                    </a:lnTo>
                    <a:lnTo>
                      <a:pt x="16014" y="9327"/>
                    </a:lnTo>
                    <a:lnTo>
                      <a:pt x="16014" y="9327"/>
                    </a:lnTo>
                    <a:lnTo>
                      <a:pt x="16014" y="9327"/>
                    </a:lnTo>
                    <a:lnTo>
                      <a:pt x="16014" y="9327"/>
                    </a:lnTo>
                    <a:lnTo>
                      <a:pt x="16386" y="9327"/>
                    </a:lnTo>
                    <a:lnTo>
                      <a:pt x="16386" y="9327"/>
                    </a:lnTo>
                    <a:lnTo>
                      <a:pt x="16386" y="9327"/>
                    </a:lnTo>
                    <a:lnTo>
                      <a:pt x="16386" y="8836"/>
                    </a:lnTo>
                    <a:lnTo>
                      <a:pt x="16386" y="8836"/>
                    </a:lnTo>
                    <a:lnTo>
                      <a:pt x="16386" y="8836"/>
                    </a:lnTo>
                    <a:lnTo>
                      <a:pt x="16386" y="8836"/>
                    </a:lnTo>
                    <a:lnTo>
                      <a:pt x="16386" y="8836"/>
                    </a:lnTo>
                    <a:lnTo>
                      <a:pt x="16386" y="8836"/>
                    </a:lnTo>
                    <a:lnTo>
                      <a:pt x="16386" y="8345"/>
                    </a:lnTo>
                    <a:lnTo>
                      <a:pt x="16386" y="8345"/>
                    </a:lnTo>
                    <a:lnTo>
                      <a:pt x="16386" y="8345"/>
                    </a:lnTo>
                    <a:lnTo>
                      <a:pt x="16759" y="8345"/>
                    </a:lnTo>
                    <a:lnTo>
                      <a:pt x="16759" y="8345"/>
                    </a:lnTo>
                    <a:lnTo>
                      <a:pt x="16759" y="8345"/>
                    </a:lnTo>
                    <a:lnTo>
                      <a:pt x="16759" y="8345"/>
                    </a:lnTo>
                    <a:lnTo>
                      <a:pt x="16759" y="7855"/>
                    </a:lnTo>
                    <a:lnTo>
                      <a:pt x="16759" y="7855"/>
                    </a:lnTo>
                    <a:lnTo>
                      <a:pt x="16759" y="7855"/>
                    </a:lnTo>
                    <a:lnTo>
                      <a:pt x="16759" y="7855"/>
                    </a:lnTo>
                    <a:lnTo>
                      <a:pt x="16759" y="7855"/>
                    </a:lnTo>
                    <a:lnTo>
                      <a:pt x="16759" y="7855"/>
                    </a:lnTo>
                    <a:lnTo>
                      <a:pt x="16759" y="7855"/>
                    </a:lnTo>
                    <a:lnTo>
                      <a:pt x="17131" y="7364"/>
                    </a:lnTo>
                    <a:lnTo>
                      <a:pt x="17131" y="7364"/>
                    </a:lnTo>
                    <a:lnTo>
                      <a:pt x="17131" y="7364"/>
                    </a:lnTo>
                    <a:lnTo>
                      <a:pt x="17131" y="7364"/>
                    </a:lnTo>
                    <a:lnTo>
                      <a:pt x="17131" y="7364"/>
                    </a:lnTo>
                    <a:lnTo>
                      <a:pt x="17131" y="7364"/>
                    </a:lnTo>
                    <a:lnTo>
                      <a:pt x="17131" y="6873"/>
                    </a:lnTo>
                    <a:lnTo>
                      <a:pt x="17131" y="6873"/>
                    </a:lnTo>
                    <a:lnTo>
                      <a:pt x="17503" y="6873"/>
                    </a:lnTo>
                    <a:lnTo>
                      <a:pt x="17503" y="6873"/>
                    </a:lnTo>
                    <a:lnTo>
                      <a:pt x="17503" y="6873"/>
                    </a:lnTo>
                    <a:lnTo>
                      <a:pt x="17503" y="6873"/>
                    </a:lnTo>
                    <a:lnTo>
                      <a:pt x="17503" y="6873"/>
                    </a:lnTo>
                    <a:lnTo>
                      <a:pt x="17503" y="6382"/>
                    </a:lnTo>
                    <a:lnTo>
                      <a:pt x="17503" y="6382"/>
                    </a:lnTo>
                    <a:lnTo>
                      <a:pt x="17503" y="6382"/>
                    </a:lnTo>
                    <a:lnTo>
                      <a:pt x="17503" y="6382"/>
                    </a:lnTo>
                    <a:lnTo>
                      <a:pt x="17503" y="6382"/>
                    </a:lnTo>
                    <a:lnTo>
                      <a:pt x="17876" y="6382"/>
                    </a:lnTo>
                    <a:lnTo>
                      <a:pt x="17876" y="6382"/>
                    </a:lnTo>
                    <a:lnTo>
                      <a:pt x="17876" y="5891"/>
                    </a:lnTo>
                    <a:lnTo>
                      <a:pt x="17876" y="5891"/>
                    </a:lnTo>
                    <a:lnTo>
                      <a:pt x="17876" y="5891"/>
                    </a:lnTo>
                    <a:lnTo>
                      <a:pt x="17876" y="5891"/>
                    </a:lnTo>
                    <a:lnTo>
                      <a:pt x="17876" y="5891"/>
                    </a:lnTo>
                    <a:lnTo>
                      <a:pt x="17876" y="5891"/>
                    </a:lnTo>
                    <a:lnTo>
                      <a:pt x="17876" y="5891"/>
                    </a:lnTo>
                    <a:lnTo>
                      <a:pt x="18248" y="5400"/>
                    </a:lnTo>
                    <a:lnTo>
                      <a:pt x="18248" y="5400"/>
                    </a:lnTo>
                    <a:lnTo>
                      <a:pt x="18248" y="5400"/>
                    </a:lnTo>
                    <a:lnTo>
                      <a:pt x="18248" y="5400"/>
                    </a:lnTo>
                    <a:lnTo>
                      <a:pt x="18248" y="5400"/>
                    </a:lnTo>
                    <a:lnTo>
                      <a:pt x="18248" y="5400"/>
                    </a:lnTo>
                    <a:lnTo>
                      <a:pt x="18248" y="5400"/>
                    </a:lnTo>
                    <a:lnTo>
                      <a:pt x="18621" y="4909"/>
                    </a:lnTo>
                    <a:lnTo>
                      <a:pt x="18621" y="4909"/>
                    </a:lnTo>
                    <a:lnTo>
                      <a:pt x="18621" y="4909"/>
                    </a:lnTo>
                    <a:lnTo>
                      <a:pt x="18621" y="4909"/>
                    </a:lnTo>
                    <a:lnTo>
                      <a:pt x="18621" y="4909"/>
                    </a:lnTo>
                    <a:lnTo>
                      <a:pt x="18621" y="4909"/>
                    </a:lnTo>
                    <a:lnTo>
                      <a:pt x="18621" y="4909"/>
                    </a:lnTo>
                    <a:lnTo>
                      <a:pt x="18621" y="4909"/>
                    </a:lnTo>
                    <a:lnTo>
                      <a:pt x="18993" y="4418"/>
                    </a:lnTo>
                    <a:lnTo>
                      <a:pt x="18993" y="4418"/>
                    </a:lnTo>
                    <a:lnTo>
                      <a:pt x="18993" y="4418"/>
                    </a:lnTo>
                    <a:lnTo>
                      <a:pt x="18993" y="4418"/>
                    </a:lnTo>
                    <a:lnTo>
                      <a:pt x="18993" y="4418"/>
                    </a:lnTo>
                    <a:lnTo>
                      <a:pt x="18993" y="4418"/>
                    </a:lnTo>
                    <a:lnTo>
                      <a:pt x="18993" y="3927"/>
                    </a:lnTo>
                    <a:lnTo>
                      <a:pt x="18993" y="3927"/>
                    </a:lnTo>
                    <a:lnTo>
                      <a:pt x="18993" y="3927"/>
                    </a:lnTo>
                    <a:lnTo>
                      <a:pt x="19366" y="3927"/>
                    </a:lnTo>
                    <a:lnTo>
                      <a:pt x="19366" y="3927"/>
                    </a:lnTo>
                    <a:lnTo>
                      <a:pt x="19366" y="3927"/>
                    </a:lnTo>
                    <a:lnTo>
                      <a:pt x="19366" y="3927"/>
                    </a:lnTo>
                    <a:lnTo>
                      <a:pt x="19366" y="3927"/>
                    </a:lnTo>
                    <a:lnTo>
                      <a:pt x="19366" y="3436"/>
                    </a:lnTo>
                    <a:lnTo>
                      <a:pt x="19738" y="3436"/>
                    </a:lnTo>
                    <a:lnTo>
                      <a:pt x="19738" y="3436"/>
                    </a:lnTo>
                    <a:lnTo>
                      <a:pt x="19738" y="3436"/>
                    </a:lnTo>
                    <a:lnTo>
                      <a:pt x="19738" y="3436"/>
                    </a:lnTo>
                    <a:lnTo>
                      <a:pt x="19738" y="3436"/>
                    </a:lnTo>
                    <a:lnTo>
                      <a:pt x="19738" y="3436"/>
                    </a:lnTo>
                    <a:lnTo>
                      <a:pt x="19738" y="3436"/>
                    </a:lnTo>
                    <a:lnTo>
                      <a:pt x="19738" y="3436"/>
                    </a:lnTo>
                    <a:lnTo>
                      <a:pt x="20110" y="2945"/>
                    </a:lnTo>
                    <a:lnTo>
                      <a:pt x="20110" y="2945"/>
                    </a:lnTo>
                    <a:lnTo>
                      <a:pt x="20110" y="2945"/>
                    </a:lnTo>
                    <a:lnTo>
                      <a:pt x="20110" y="2945"/>
                    </a:lnTo>
                    <a:lnTo>
                      <a:pt x="20110" y="2945"/>
                    </a:lnTo>
                    <a:lnTo>
                      <a:pt x="20110" y="2945"/>
                    </a:lnTo>
                    <a:lnTo>
                      <a:pt x="20110" y="2455"/>
                    </a:lnTo>
                    <a:lnTo>
                      <a:pt x="20483" y="2455"/>
                    </a:lnTo>
                    <a:lnTo>
                      <a:pt x="20483" y="2455"/>
                    </a:lnTo>
                    <a:lnTo>
                      <a:pt x="20483" y="2455"/>
                    </a:lnTo>
                    <a:lnTo>
                      <a:pt x="20483" y="2455"/>
                    </a:lnTo>
                    <a:lnTo>
                      <a:pt x="20483" y="2455"/>
                    </a:lnTo>
                    <a:lnTo>
                      <a:pt x="20483" y="2455"/>
                    </a:lnTo>
                    <a:lnTo>
                      <a:pt x="20855" y="2455"/>
                    </a:lnTo>
                    <a:lnTo>
                      <a:pt x="20855" y="2455"/>
                    </a:lnTo>
                    <a:lnTo>
                      <a:pt x="20855" y="1964"/>
                    </a:lnTo>
                    <a:lnTo>
                      <a:pt x="20855" y="1964"/>
                    </a:lnTo>
                    <a:lnTo>
                      <a:pt x="20855" y="1964"/>
                    </a:lnTo>
                    <a:lnTo>
                      <a:pt x="20855" y="1964"/>
                    </a:lnTo>
                    <a:lnTo>
                      <a:pt x="20855" y="1964"/>
                    </a:lnTo>
                    <a:lnTo>
                      <a:pt x="21228" y="1964"/>
                    </a:lnTo>
                    <a:lnTo>
                      <a:pt x="21228" y="1964"/>
                    </a:lnTo>
                    <a:lnTo>
                      <a:pt x="21228" y="1964"/>
                    </a:lnTo>
                    <a:lnTo>
                      <a:pt x="21228" y="1964"/>
                    </a:lnTo>
                    <a:lnTo>
                      <a:pt x="21228" y="1473"/>
                    </a:lnTo>
                    <a:lnTo>
                      <a:pt x="21600" y="1473"/>
                    </a:lnTo>
                    <a:lnTo>
                      <a:pt x="21600" y="147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11" name="Shape 5911"/>
              <p:cNvSpPr/>
              <p:nvPr/>
            </p:nvSpPr>
            <p:spPr>
              <a:xfrm>
                <a:off x="804862" y="763587"/>
                <a:ext cx="17463" cy="1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6480"/>
                    </a:moveTo>
                    <a:lnTo>
                      <a:pt x="0" y="6480"/>
                    </a:lnTo>
                    <a:lnTo>
                      <a:pt x="1964" y="8640"/>
                    </a:lnTo>
                    <a:lnTo>
                      <a:pt x="1964" y="8640"/>
                    </a:lnTo>
                    <a:lnTo>
                      <a:pt x="3927" y="8640"/>
                    </a:lnTo>
                    <a:lnTo>
                      <a:pt x="3927" y="10800"/>
                    </a:lnTo>
                    <a:lnTo>
                      <a:pt x="5891" y="10800"/>
                    </a:lnTo>
                    <a:lnTo>
                      <a:pt x="5891" y="12960"/>
                    </a:lnTo>
                    <a:lnTo>
                      <a:pt x="5891" y="15120"/>
                    </a:lnTo>
                    <a:lnTo>
                      <a:pt x="7855" y="15120"/>
                    </a:lnTo>
                    <a:lnTo>
                      <a:pt x="7855" y="15120"/>
                    </a:lnTo>
                    <a:lnTo>
                      <a:pt x="7855" y="15120"/>
                    </a:lnTo>
                    <a:lnTo>
                      <a:pt x="9818" y="17280"/>
                    </a:lnTo>
                    <a:lnTo>
                      <a:pt x="9818" y="17280"/>
                    </a:lnTo>
                    <a:lnTo>
                      <a:pt x="9818" y="19440"/>
                    </a:lnTo>
                    <a:lnTo>
                      <a:pt x="11782" y="21600"/>
                    </a:lnTo>
                    <a:lnTo>
                      <a:pt x="21600" y="15120"/>
                    </a:lnTo>
                    <a:lnTo>
                      <a:pt x="19636" y="12960"/>
                    </a:lnTo>
                    <a:lnTo>
                      <a:pt x="17673" y="10800"/>
                    </a:lnTo>
                    <a:lnTo>
                      <a:pt x="17673" y="10800"/>
                    </a:lnTo>
                    <a:lnTo>
                      <a:pt x="17673" y="8640"/>
                    </a:lnTo>
                    <a:lnTo>
                      <a:pt x="15709" y="8640"/>
                    </a:lnTo>
                    <a:lnTo>
                      <a:pt x="15709" y="6480"/>
                    </a:lnTo>
                    <a:lnTo>
                      <a:pt x="13745" y="6480"/>
                    </a:lnTo>
                    <a:lnTo>
                      <a:pt x="13745" y="4320"/>
                    </a:lnTo>
                    <a:lnTo>
                      <a:pt x="11782" y="4320"/>
                    </a:lnTo>
                    <a:lnTo>
                      <a:pt x="11782" y="2160"/>
                    </a:lnTo>
                    <a:lnTo>
                      <a:pt x="9818" y="2160"/>
                    </a:lnTo>
                    <a:lnTo>
                      <a:pt x="9818" y="0"/>
                    </a:lnTo>
                    <a:lnTo>
                      <a:pt x="9818" y="0"/>
                    </a:lnTo>
                    <a:lnTo>
                      <a:pt x="9818" y="0"/>
                    </a:lnTo>
                    <a:lnTo>
                      <a:pt x="9818" y="0"/>
                    </a:lnTo>
                    <a:lnTo>
                      <a:pt x="0" y="64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12" name="Shape 5912"/>
              <p:cNvSpPr/>
              <p:nvPr/>
            </p:nvSpPr>
            <p:spPr>
              <a:xfrm>
                <a:off x="796925" y="746125"/>
                <a:ext cx="15875" cy="22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543"/>
                    </a:lnTo>
                    <a:lnTo>
                      <a:pt x="0" y="3086"/>
                    </a:lnTo>
                    <a:lnTo>
                      <a:pt x="0" y="3086"/>
                    </a:lnTo>
                    <a:lnTo>
                      <a:pt x="0" y="4629"/>
                    </a:lnTo>
                    <a:lnTo>
                      <a:pt x="0" y="4629"/>
                    </a:lnTo>
                    <a:lnTo>
                      <a:pt x="0" y="6171"/>
                    </a:lnTo>
                    <a:lnTo>
                      <a:pt x="0" y="6171"/>
                    </a:lnTo>
                    <a:lnTo>
                      <a:pt x="0" y="7714"/>
                    </a:lnTo>
                    <a:lnTo>
                      <a:pt x="0" y="9257"/>
                    </a:lnTo>
                    <a:lnTo>
                      <a:pt x="0" y="9257"/>
                    </a:lnTo>
                    <a:lnTo>
                      <a:pt x="2160" y="10800"/>
                    </a:lnTo>
                    <a:lnTo>
                      <a:pt x="2160" y="10800"/>
                    </a:lnTo>
                    <a:lnTo>
                      <a:pt x="2160" y="12343"/>
                    </a:lnTo>
                    <a:lnTo>
                      <a:pt x="4320" y="13886"/>
                    </a:lnTo>
                    <a:lnTo>
                      <a:pt x="4320" y="15429"/>
                    </a:lnTo>
                    <a:lnTo>
                      <a:pt x="4320" y="15429"/>
                    </a:lnTo>
                    <a:lnTo>
                      <a:pt x="6480" y="16971"/>
                    </a:lnTo>
                    <a:lnTo>
                      <a:pt x="8640" y="18514"/>
                    </a:lnTo>
                    <a:lnTo>
                      <a:pt x="8640" y="20057"/>
                    </a:lnTo>
                    <a:lnTo>
                      <a:pt x="10800" y="21600"/>
                    </a:lnTo>
                    <a:lnTo>
                      <a:pt x="21600" y="16971"/>
                    </a:lnTo>
                    <a:lnTo>
                      <a:pt x="19440" y="15429"/>
                    </a:lnTo>
                    <a:lnTo>
                      <a:pt x="17280" y="13886"/>
                    </a:lnTo>
                    <a:lnTo>
                      <a:pt x="15120" y="12343"/>
                    </a:lnTo>
                    <a:lnTo>
                      <a:pt x="15120" y="10800"/>
                    </a:lnTo>
                    <a:lnTo>
                      <a:pt x="15120" y="10800"/>
                    </a:lnTo>
                    <a:lnTo>
                      <a:pt x="12960" y="9257"/>
                    </a:lnTo>
                    <a:lnTo>
                      <a:pt x="12960" y="9257"/>
                    </a:lnTo>
                    <a:lnTo>
                      <a:pt x="12960" y="7714"/>
                    </a:lnTo>
                    <a:lnTo>
                      <a:pt x="12960" y="7714"/>
                    </a:lnTo>
                    <a:lnTo>
                      <a:pt x="10800" y="7714"/>
                    </a:lnTo>
                    <a:lnTo>
                      <a:pt x="10800" y="6171"/>
                    </a:lnTo>
                    <a:lnTo>
                      <a:pt x="10800" y="6171"/>
                    </a:lnTo>
                    <a:lnTo>
                      <a:pt x="10800" y="6171"/>
                    </a:lnTo>
                    <a:lnTo>
                      <a:pt x="10800" y="6171"/>
                    </a:lnTo>
                    <a:lnTo>
                      <a:pt x="10800" y="4629"/>
                    </a:lnTo>
                    <a:lnTo>
                      <a:pt x="10800" y="4629"/>
                    </a:lnTo>
                    <a:lnTo>
                      <a:pt x="10800" y="4629"/>
                    </a:lnTo>
                    <a:lnTo>
                      <a:pt x="10800" y="3086"/>
                    </a:lnTo>
                    <a:lnTo>
                      <a:pt x="10800" y="3086"/>
                    </a:lnTo>
                    <a:lnTo>
                      <a:pt x="10800" y="3086"/>
                    </a:lnTo>
                    <a:lnTo>
                      <a:pt x="10800" y="308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13" name="Shape 5913"/>
              <p:cNvSpPr/>
              <p:nvPr/>
            </p:nvSpPr>
            <p:spPr>
              <a:xfrm>
                <a:off x="796925" y="723900"/>
                <a:ext cx="12700" cy="25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400" y="2700"/>
                    </a:moveTo>
                    <a:lnTo>
                      <a:pt x="5400" y="2700"/>
                    </a:lnTo>
                    <a:lnTo>
                      <a:pt x="5400" y="4050"/>
                    </a:lnTo>
                    <a:lnTo>
                      <a:pt x="5400" y="4050"/>
                    </a:lnTo>
                    <a:lnTo>
                      <a:pt x="5400" y="4050"/>
                    </a:lnTo>
                    <a:lnTo>
                      <a:pt x="5400" y="4050"/>
                    </a:lnTo>
                    <a:lnTo>
                      <a:pt x="5400" y="5400"/>
                    </a:lnTo>
                    <a:lnTo>
                      <a:pt x="5400" y="5400"/>
                    </a:lnTo>
                    <a:lnTo>
                      <a:pt x="5400" y="6750"/>
                    </a:lnTo>
                    <a:lnTo>
                      <a:pt x="5400" y="8100"/>
                    </a:lnTo>
                    <a:lnTo>
                      <a:pt x="5400" y="8100"/>
                    </a:lnTo>
                    <a:lnTo>
                      <a:pt x="5400" y="9450"/>
                    </a:lnTo>
                    <a:lnTo>
                      <a:pt x="5400" y="10800"/>
                    </a:lnTo>
                    <a:lnTo>
                      <a:pt x="5400" y="12150"/>
                    </a:lnTo>
                    <a:lnTo>
                      <a:pt x="5400" y="12150"/>
                    </a:lnTo>
                    <a:lnTo>
                      <a:pt x="2700" y="14850"/>
                    </a:lnTo>
                    <a:lnTo>
                      <a:pt x="2700" y="16200"/>
                    </a:lnTo>
                    <a:lnTo>
                      <a:pt x="0" y="18900"/>
                    </a:lnTo>
                    <a:lnTo>
                      <a:pt x="13500" y="21600"/>
                    </a:lnTo>
                    <a:lnTo>
                      <a:pt x="16200" y="18900"/>
                    </a:lnTo>
                    <a:lnTo>
                      <a:pt x="18900" y="16200"/>
                    </a:lnTo>
                    <a:lnTo>
                      <a:pt x="18900" y="14850"/>
                    </a:lnTo>
                    <a:lnTo>
                      <a:pt x="18900" y="13500"/>
                    </a:lnTo>
                    <a:lnTo>
                      <a:pt x="18900" y="12150"/>
                    </a:lnTo>
                    <a:lnTo>
                      <a:pt x="18900" y="10800"/>
                    </a:lnTo>
                    <a:lnTo>
                      <a:pt x="18900" y="9450"/>
                    </a:lnTo>
                    <a:lnTo>
                      <a:pt x="18900" y="8100"/>
                    </a:lnTo>
                    <a:lnTo>
                      <a:pt x="21600" y="6750"/>
                    </a:lnTo>
                    <a:lnTo>
                      <a:pt x="18900" y="5400"/>
                    </a:lnTo>
                    <a:lnTo>
                      <a:pt x="18900" y="4050"/>
                    </a:lnTo>
                    <a:lnTo>
                      <a:pt x="18900" y="2700"/>
                    </a:lnTo>
                    <a:lnTo>
                      <a:pt x="18900" y="1350"/>
                    </a:lnTo>
                    <a:lnTo>
                      <a:pt x="18900" y="1350"/>
                    </a:lnTo>
                    <a:lnTo>
                      <a:pt x="18900" y="0"/>
                    </a:lnTo>
                    <a:lnTo>
                      <a:pt x="18900" y="0"/>
                    </a:lnTo>
                    <a:lnTo>
                      <a:pt x="18900" y="0"/>
                    </a:lnTo>
                    <a:lnTo>
                      <a:pt x="5400" y="27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14" name="Shape 5914"/>
              <p:cNvSpPr/>
              <p:nvPr/>
            </p:nvSpPr>
            <p:spPr>
              <a:xfrm>
                <a:off x="784225" y="711200"/>
                <a:ext cx="23813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2960"/>
                    </a:moveTo>
                    <a:lnTo>
                      <a:pt x="0" y="12960"/>
                    </a:lnTo>
                    <a:lnTo>
                      <a:pt x="1440" y="12960"/>
                    </a:lnTo>
                    <a:lnTo>
                      <a:pt x="1440" y="12960"/>
                    </a:lnTo>
                    <a:lnTo>
                      <a:pt x="2880" y="12960"/>
                    </a:lnTo>
                    <a:lnTo>
                      <a:pt x="4320" y="12960"/>
                    </a:lnTo>
                    <a:lnTo>
                      <a:pt x="5760" y="12960"/>
                    </a:lnTo>
                    <a:lnTo>
                      <a:pt x="7200" y="12960"/>
                    </a:lnTo>
                    <a:lnTo>
                      <a:pt x="7200" y="15120"/>
                    </a:lnTo>
                    <a:lnTo>
                      <a:pt x="8640" y="15120"/>
                    </a:lnTo>
                    <a:lnTo>
                      <a:pt x="10080" y="17280"/>
                    </a:lnTo>
                    <a:lnTo>
                      <a:pt x="10080" y="17280"/>
                    </a:lnTo>
                    <a:lnTo>
                      <a:pt x="11520" y="17280"/>
                    </a:lnTo>
                    <a:lnTo>
                      <a:pt x="12960" y="19440"/>
                    </a:lnTo>
                    <a:lnTo>
                      <a:pt x="12960" y="19440"/>
                    </a:lnTo>
                    <a:lnTo>
                      <a:pt x="12960" y="21600"/>
                    </a:lnTo>
                    <a:lnTo>
                      <a:pt x="12960" y="21600"/>
                    </a:lnTo>
                    <a:lnTo>
                      <a:pt x="14400" y="21600"/>
                    </a:lnTo>
                    <a:lnTo>
                      <a:pt x="14400" y="21600"/>
                    </a:lnTo>
                    <a:lnTo>
                      <a:pt x="14400" y="21600"/>
                    </a:lnTo>
                    <a:lnTo>
                      <a:pt x="21600" y="17280"/>
                    </a:lnTo>
                    <a:lnTo>
                      <a:pt x="20160" y="17280"/>
                    </a:lnTo>
                    <a:lnTo>
                      <a:pt x="20160" y="15120"/>
                    </a:lnTo>
                    <a:lnTo>
                      <a:pt x="20160" y="15120"/>
                    </a:lnTo>
                    <a:lnTo>
                      <a:pt x="18720" y="12960"/>
                    </a:lnTo>
                    <a:lnTo>
                      <a:pt x="18720" y="12960"/>
                    </a:lnTo>
                    <a:lnTo>
                      <a:pt x="17280" y="10800"/>
                    </a:lnTo>
                    <a:lnTo>
                      <a:pt x="15840" y="8640"/>
                    </a:lnTo>
                    <a:lnTo>
                      <a:pt x="14400" y="6480"/>
                    </a:lnTo>
                    <a:lnTo>
                      <a:pt x="12960" y="6480"/>
                    </a:lnTo>
                    <a:lnTo>
                      <a:pt x="12960" y="4320"/>
                    </a:lnTo>
                    <a:lnTo>
                      <a:pt x="10080" y="4320"/>
                    </a:lnTo>
                    <a:lnTo>
                      <a:pt x="10080" y="4320"/>
                    </a:lnTo>
                    <a:lnTo>
                      <a:pt x="8640" y="2160"/>
                    </a:lnTo>
                    <a:lnTo>
                      <a:pt x="5760" y="2160"/>
                    </a:lnTo>
                    <a:lnTo>
                      <a:pt x="4320" y="2160"/>
                    </a:lnTo>
                    <a:lnTo>
                      <a:pt x="2880" y="0"/>
                    </a:lnTo>
                    <a:lnTo>
                      <a:pt x="144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296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15" name="Shape 5915"/>
              <p:cNvSpPr/>
              <p:nvPr/>
            </p:nvSpPr>
            <p:spPr>
              <a:xfrm>
                <a:off x="746125" y="711200"/>
                <a:ext cx="38100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9257"/>
                    </a:moveTo>
                    <a:lnTo>
                      <a:pt x="0" y="9257"/>
                    </a:lnTo>
                    <a:lnTo>
                      <a:pt x="0" y="9257"/>
                    </a:lnTo>
                    <a:lnTo>
                      <a:pt x="0" y="12343"/>
                    </a:lnTo>
                    <a:lnTo>
                      <a:pt x="900" y="12343"/>
                    </a:lnTo>
                    <a:lnTo>
                      <a:pt x="900" y="15429"/>
                    </a:lnTo>
                    <a:lnTo>
                      <a:pt x="900" y="15429"/>
                    </a:lnTo>
                    <a:lnTo>
                      <a:pt x="1800" y="15429"/>
                    </a:lnTo>
                    <a:lnTo>
                      <a:pt x="2700" y="18514"/>
                    </a:lnTo>
                    <a:lnTo>
                      <a:pt x="3600" y="18514"/>
                    </a:lnTo>
                    <a:lnTo>
                      <a:pt x="3600" y="18514"/>
                    </a:lnTo>
                    <a:lnTo>
                      <a:pt x="4500" y="18514"/>
                    </a:lnTo>
                    <a:lnTo>
                      <a:pt x="5400" y="18514"/>
                    </a:lnTo>
                    <a:lnTo>
                      <a:pt x="6300" y="18514"/>
                    </a:lnTo>
                    <a:lnTo>
                      <a:pt x="7200" y="21600"/>
                    </a:lnTo>
                    <a:lnTo>
                      <a:pt x="7200" y="21600"/>
                    </a:lnTo>
                    <a:lnTo>
                      <a:pt x="9000" y="21600"/>
                    </a:lnTo>
                    <a:lnTo>
                      <a:pt x="10800" y="18514"/>
                    </a:lnTo>
                    <a:lnTo>
                      <a:pt x="12600" y="18514"/>
                    </a:lnTo>
                    <a:lnTo>
                      <a:pt x="14400" y="18514"/>
                    </a:lnTo>
                    <a:lnTo>
                      <a:pt x="15300" y="18514"/>
                    </a:lnTo>
                    <a:lnTo>
                      <a:pt x="17100" y="18514"/>
                    </a:lnTo>
                    <a:lnTo>
                      <a:pt x="18000" y="18514"/>
                    </a:lnTo>
                    <a:lnTo>
                      <a:pt x="19800" y="18514"/>
                    </a:lnTo>
                    <a:lnTo>
                      <a:pt x="20700" y="18514"/>
                    </a:lnTo>
                    <a:lnTo>
                      <a:pt x="21600" y="18514"/>
                    </a:lnTo>
                    <a:lnTo>
                      <a:pt x="21600" y="0"/>
                    </a:lnTo>
                    <a:lnTo>
                      <a:pt x="20700" y="0"/>
                    </a:lnTo>
                    <a:lnTo>
                      <a:pt x="18900" y="0"/>
                    </a:lnTo>
                    <a:lnTo>
                      <a:pt x="18000" y="0"/>
                    </a:lnTo>
                    <a:lnTo>
                      <a:pt x="16200" y="3086"/>
                    </a:lnTo>
                    <a:lnTo>
                      <a:pt x="15300" y="3086"/>
                    </a:lnTo>
                    <a:lnTo>
                      <a:pt x="13500" y="3086"/>
                    </a:lnTo>
                    <a:lnTo>
                      <a:pt x="11700" y="3086"/>
                    </a:lnTo>
                    <a:lnTo>
                      <a:pt x="10800" y="3086"/>
                    </a:lnTo>
                    <a:lnTo>
                      <a:pt x="9000" y="3086"/>
                    </a:lnTo>
                    <a:lnTo>
                      <a:pt x="8100" y="3086"/>
                    </a:lnTo>
                    <a:lnTo>
                      <a:pt x="7200" y="3086"/>
                    </a:lnTo>
                    <a:lnTo>
                      <a:pt x="6300" y="3086"/>
                    </a:lnTo>
                    <a:lnTo>
                      <a:pt x="6300" y="3086"/>
                    </a:lnTo>
                    <a:lnTo>
                      <a:pt x="5400" y="3086"/>
                    </a:lnTo>
                    <a:lnTo>
                      <a:pt x="5400" y="3086"/>
                    </a:lnTo>
                    <a:lnTo>
                      <a:pt x="4500" y="3086"/>
                    </a:lnTo>
                    <a:lnTo>
                      <a:pt x="4500" y="3086"/>
                    </a:lnTo>
                    <a:lnTo>
                      <a:pt x="4500" y="3086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0" y="925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16" name="Shape 5916"/>
              <p:cNvSpPr/>
              <p:nvPr/>
            </p:nvSpPr>
            <p:spPr>
              <a:xfrm>
                <a:off x="744537" y="681037"/>
                <a:ext cx="23813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840" y="0"/>
                    </a:moveTo>
                    <a:lnTo>
                      <a:pt x="15840" y="0"/>
                    </a:lnTo>
                    <a:lnTo>
                      <a:pt x="12960" y="1964"/>
                    </a:lnTo>
                    <a:lnTo>
                      <a:pt x="10080" y="4909"/>
                    </a:lnTo>
                    <a:lnTo>
                      <a:pt x="8640" y="5891"/>
                    </a:lnTo>
                    <a:lnTo>
                      <a:pt x="7200" y="7855"/>
                    </a:lnTo>
                    <a:lnTo>
                      <a:pt x="5760" y="8836"/>
                    </a:lnTo>
                    <a:lnTo>
                      <a:pt x="4320" y="9818"/>
                    </a:lnTo>
                    <a:lnTo>
                      <a:pt x="4320" y="10800"/>
                    </a:lnTo>
                    <a:lnTo>
                      <a:pt x="2880" y="11782"/>
                    </a:lnTo>
                    <a:lnTo>
                      <a:pt x="2880" y="11782"/>
                    </a:lnTo>
                    <a:lnTo>
                      <a:pt x="2880" y="12764"/>
                    </a:lnTo>
                    <a:lnTo>
                      <a:pt x="1440" y="13745"/>
                    </a:lnTo>
                    <a:lnTo>
                      <a:pt x="1440" y="14727"/>
                    </a:lnTo>
                    <a:lnTo>
                      <a:pt x="0" y="14727"/>
                    </a:lnTo>
                    <a:lnTo>
                      <a:pt x="0" y="15709"/>
                    </a:lnTo>
                    <a:lnTo>
                      <a:pt x="0" y="16691"/>
                    </a:lnTo>
                    <a:lnTo>
                      <a:pt x="0" y="16691"/>
                    </a:lnTo>
                    <a:lnTo>
                      <a:pt x="0" y="17673"/>
                    </a:lnTo>
                    <a:lnTo>
                      <a:pt x="0" y="18655"/>
                    </a:lnTo>
                    <a:lnTo>
                      <a:pt x="0" y="19636"/>
                    </a:lnTo>
                    <a:lnTo>
                      <a:pt x="0" y="20618"/>
                    </a:lnTo>
                    <a:lnTo>
                      <a:pt x="0" y="20618"/>
                    </a:lnTo>
                    <a:lnTo>
                      <a:pt x="1440" y="21600"/>
                    </a:lnTo>
                    <a:lnTo>
                      <a:pt x="7200" y="18655"/>
                    </a:lnTo>
                    <a:lnTo>
                      <a:pt x="7200" y="18655"/>
                    </a:lnTo>
                    <a:lnTo>
                      <a:pt x="7200" y="18655"/>
                    </a:lnTo>
                    <a:lnTo>
                      <a:pt x="7200" y="18655"/>
                    </a:lnTo>
                    <a:lnTo>
                      <a:pt x="7200" y="18655"/>
                    </a:lnTo>
                    <a:lnTo>
                      <a:pt x="7200" y="18655"/>
                    </a:lnTo>
                    <a:lnTo>
                      <a:pt x="7200" y="17673"/>
                    </a:lnTo>
                    <a:lnTo>
                      <a:pt x="7200" y="17673"/>
                    </a:lnTo>
                    <a:lnTo>
                      <a:pt x="7200" y="17673"/>
                    </a:lnTo>
                    <a:lnTo>
                      <a:pt x="8640" y="16691"/>
                    </a:lnTo>
                    <a:lnTo>
                      <a:pt x="8640" y="16691"/>
                    </a:lnTo>
                    <a:lnTo>
                      <a:pt x="8640" y="15709"/>
                    </a:lnTo>
                    <a:lnTo>
                      <a:pt x="8640" y="15709"/>
                    </a:lnTo>
                    <a:lnTo>
                      <a:pt x="8640" y="14727"/>
                    </a:lnTo>
                    <a:lnTo>
                      <a:pt x="10080" y="14727"/>
                    </a:lnTo>
                    <a:lnTo>
                      <a:pt x="10080" y="13745"/>
                    </a:lnTo>
                    <a:lnTo>
                      <a:pt x="11520" y="12764"/>
                    </a:lnTo>
                    <a:lnTo>
                      <a:pt x="11520" y="11782"/>
                    </a:lnTo>
                    <a:lnTo>
                      <a:pt x="12960" y="10800"/>
                    </a:lnTo>
                    <a:lnTo>
                      <a:pt x="14400" y="9818"/>
                    </a:lnTo>
                    <a:lnTo>
                      <a:pt x="15840" y="7855"/>
                    </a:lnTo>
                    <a:lnTo>
                      <a:pt x="20160" y="5891"/>
                    </a:lnTo>
                    <a:lnTo>
                      <a:pt x="21600" y="2945"/>
                    </a:lnTo>
                    <a:lnTo>
                      <a:pt x="21600" y="2945"/>
                    </a:lnTo>
                    <a:lnTo>
                      <a:pt x="158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17" name="Shape 5917"/>
              <p:cNvSpPr/>
              <p:nvPr/>
            </p:nvSpPr>
            <p:spPr>
              <a:xfrm>
                <a:off x="762000" y="650875"/>
                <a:ext cx="25400" cy="3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850" y="2945"/>
                    </a:moveTo>
                    <a:lnTo>
                      <a:pt x="14850" y="2945"/>
                    </a:lnTo>
                    <a:lnTo>
                      <a:pt x="14850" y="2945"/>
                    </a:lnTo>
                    <a:lnTo>
                      <a:pt x="14850" y="2945"/>
                    </a:lnTo>
                    <a:lnTo>
                      <a:pt x="14850" y="2945"/>
                    </a:lnTo>
                    <a:lnTo>
                      <a:pt x="14850" y="2945"/>
                    </a:lnTo>
                    <a:lnTo>
                      <a:pt x="14850" y="3927"/>
                    </a:lnTo>
                    <a:lnTo>
                      <a:pt x="14850" y="3927"/>
                    </a:lnTo>
                    <a:lnTo>
                      <a:pt x="14850" y="3927"/>
                    </a:lnTo>
                    <a:lnTo>
                      <a:pt x="14850" y="4909"/>
                    </a:lnTo>
                    <a:lnTo>
                      <a:pt x="14850" y="4909"/>
                    </a:lnTo>
                    <a:lnTo>
                      <a:pt x="13500" y="5891"/>
                    </a:lnTo>
                    <a:lnTo>
                      <a:pt x="13500" y="5891"/>
                    </a:lnTo>
                    <a:lnTo>
                      <a:pt x="13500" y="6873"/>
                    </a:lnTo>
                    <a:lnTo>
                      <a:pt x="13500" y="6873"/>
                    </a:lnTo>
                    <a:lnTo>
                      <a:pt x="12150" y="7855"/>
                    </a:lnTo>
                    <a:lnTo>
                      <a:pt x="12150" y="7855"/>
                    </a:lnTo>
                    <a:lnTo>
                      <a:pt x="12150" y="8836"/>
                    </a:lnTo>
                    <a:lnTo>
                      <a:pt x="10800" y="9818"/>
                    </a:lnTo>
                    <a:lnTo>
                      <a:pt x="9450" y="10800"/>
                    </a:lnTo>
                    <a:lnTo>
                      <a:pt x="8100" y="11782"/>
                    </a:lnTo>
                    <a:lnTo>
                      <a:pt x="6750" y="13745"/>
                    </a:lnTo>
                    <a:lnTo>
                      <a:pt x="4050" y="15709"/>
                    </a:lnTo>
                    <a:lnTo>
                      <a:pt x="0" y="18655"/>
                    </a:lnTo>
                    <a:lnTo>
                      <a:pt x="5400" y="21600"/>
                    </a:lnTo>
                    <a:lnTo>
                      <a:pt x="9450" y="19636"/>
                    </a:lnTo>
                    <a:lnTo>
                      <a:pt x="12150" y="16691"/>
                    </a:lnTo>
                    <a:lnTo>
                      <a:pt x="13500" y="15709"/>
                    </a:lnTo>
                    <a:lnTo>
                      <a:pt x="14850" y="14727"/>
                    </a:lnTo>
                    <a:lnTo>
                      <a:pt x="16200" y="12764"/>
                    </a:lnTo>
                    <a:lnTo>
                      <a:pt x="17550" y="11782"/>
                    </a:lnTo>
                    <a:lnTo>
                      <a:pt x="17550" y="10800"/>
                    </a:lnTo>
                    <a:lnTo>
                      <a:pt x="18900" y="10800"/>
                    </a:lnTo>
                    <a:lnTo>
                      <a:pt x="18900" y="9818"/>
                    </a:lnTo>
                    <a:lnTo>
                      <a:pt x="20250" y="8836"/>
                    </a:lnTo>
                    <a:lnTo>
                      <a:pt x="20250" y="7855"/>
                    </a:lnTo>
                    <a:lnTo>
                      <a:pt x="20250" y="7855"/>
                    </a:lnTo>
                    <a:lnTo>
                      <a:pt x="21600" y="6873"/>
                    </a:lnTo>
                    <a:lnTo>
                      <a:pt x="21600" y="5891"/>
                    </a:lnTo>
                    <a:lnTo>
                      <a:pt x="21600" y="5891"/>
                    </a:lnTo>
                    <a:lnTo>
                      <a:pt x="21600" y="4909"/>
                    </a:lnTo>
                    <a:lnTo>
                      <a:pt x="21600" y="3927"/>
                    </a:lnTo>
                    <a:lnTo>
                      <a:pt x="21600" y="2945"/>
                    </a:lnTo>
                    <a:lnTo>
                      <a:pt x="21600" y="2945"/>
                    </a:lnTo>
                    <a:lnTo>
                      <a:pt x="21600" y="1964"/>
                    </a:lnTo>
                    <a:lnTo>
                      <a:pt x="21600" y="982"/>
                    </a:lnTo>
                    <a:lnTo>
                      <a:pt x="20250" y="0"/>
                    </a:lnTo>
                    <a:lnTo>
                      <a:pt x="20250" y="0"/>
                    </a:lnTo>
                    <a:lnTo>
                      <a:pt x="14850" y="294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18" name="Shape 5918"/>
              <p:cNvSpPr/>
              <p:nvPr/>
            </p:nvSpPr>
            <p:spPr>
              <a:xfrm>
                <a:off x="747712" y="644525"/>
                <a:ext cx="38101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00" y="21600"/>
                    </a:moveTo>
                    <a:lnTo>
                      <a:pt x="900" y="21600"/>
                    </a:lnTo>
                    <a:lnTo>
                      <a:pt x="3600" y="21600"/>
                    </a:lnTo>
                    <a:lnTo>
                      <a:pt x="6300" y="18514"/>
                    </a:lnTo>
                    <a:lnTo>
                      <a:pt x="8100" y="18514"/>
                    </a:lnTo>
                    <a:lnTo>
                      <a:pt x="9000" y="18514"/>
                    </a:lnTo>
                    <a:lnTo>
                      <a:pt x="10800" y="18514"/>
                    </a:lnTo>
                    <a:lnTo>
                      <a:pt x="11700" y="18514"/>
                    </a:lnTo>
                    <a:lnTo>
                      <a:pt x="12600" y="18514"/>
                    </a:lnTo>
                    <a:lnTo>
                      <a:pt x="13500" y="18514"/>
                    </a:lnTo>
                    <a:lnTo>
                      <a:pt x="13500" y="18514"/>
                    </a:lnTo>
                    <a:lnTo>
                      <a:pt x="14400" y="18514"/>
                    </a:lnTo>
                    <a:lnTo>
                      <a:pt x="14400" y="18514"/>
                    </a:lnTo>
                    <a:lnTo>
                      <a:pt x="15300" y="18514"/>
                    </a:lnTo>
                    <a:lnTo>
                      <a:pt x="16200" y="18514"/>
                    </a:lnTo>
                    <a:lnTo>
                      <a:pt x="16200" y="18514"/>
                    </a:lnTo>
                    <a:lnTo>
                      <a:pt x="16200" y="18514"/>
                    </a:lnTo>
                    <a:lnTo>
                      <a:pt x="17100" y="18514"/>
                    </a:lnTo>
                    <a:lnTo>
                      <a:pt x="17100" y="18514"/>
                    </a:lnTo>
                    <a:lnTo>
                      <a:pt x="17100" y="18514"/>
                    </a:lnTo>
                    <a:lnTo>
                      <a:pt x="17100" y="21600"/>
                    </a:lnTo>
                    <a:lnTo>
                      <a:pt x="18000" y="21600"/>
                    </a:lnTo>
                    <a:lnTo>
                      <a:pt x="18000" y="21600"/>
                    </a:lnTo>
                    <a:lnTo>
                      <a:pt x="18000" y="21600"/>
                    </a:lnTo>
                    <a:lnTo>
                      <a:pt x="21600" y="12343"/>
                    </a:lnTo>
                    <a:lnTo>
                      <a:pt x="21600" y="12343"/>
                    </a:lnTo>
                    <a:lnTo>
                      <a:pt x="21600" y="9257"/>
                    </a:lnTo>
                    <a:lnTo>
                      <a:pt x="20700" y="6171"/>
                    </a:lnTo>
                    <a:lnTo>
                      <a:pt x="19800" y="6171"/>
                    </a:lnTo>
                    <a:lnTo>
                      <a:pt x="19800" y="6171"/>
                    </a:lnTo>
                    <a:lnTo>
                      <a:pt x="18900" y="3086"/>
                    </a:lnTo>
                    <a:lnTo>
                      <a:pt x="18000" y="3086"/>
                    </a:lnTo>
                    <a:lnTo>
                      <a:pt x="17100" y="3086"/>
                    </a:lnTo>
                    <a:lnTo>
                      <a:pt x="17100" y="3086"/>
                    </a:lnTo>
                    <a:lnTo>
                      <a:pt x="16200" y="0"/>
                    </a:lnTo>
                    <a:lnTo>
                      <a:pt x="15300" y="0"/>
                    </a:lnTo>
                    <a:lnTo>
                      <a:pt x="14400" y="0"/>
                    </a:lnTo>
                    <a:lnTo>
                      <a:pt x="14400" y="0"/>
                    </a:lnTo>
                    <a:lnTo>
                      <a:pt x="13500" y="0"/>
                    </a:lnTo>
                    <a:lnTo>
                      <a:pt x="12600" y="0"/>
                    </a:lnTo>
                    <a:lnTo>
                      <a:pt x="11700" y="0"/>
                    </a:lnTo>
                    <a:lnTo>
                      <a:pt x="10800" y="0"/>
                    </a:lnTo>
                    <a:lnTo>
                      <a:pt x="9000" y="0"/>
                    </a:lnTo>
                    <a:lnTo>
                      <a:pt x="7200" y="3086"/>
                    </a:lnTo>
                    <a:lnTo>
                      <a:pt x="5400" y="3086"/>
                    </a:lnTo>
                    <a:lnTo>
                      <a:pt x="2700" y="3086"/>
                    </a:lnTo>
                    <a:lnTo>
                      <a:pt x="0" y="6171"/>
                    </a:lnTo>
                    <a:lnTo>
                      <a:pt x="0" y="6171"/>
                    </a:lnTo>
                    <a:lnTo>
                      <a:pt x="9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19" name="Shape 5919"/>
              <p:cNvSpPr/>
              <p:nvPr/>
            </p:nvSpPr>
            <p:spPr>
              <a:xfrm>
                <a:off x="709612" y="647700"/>
                <a:ext cx="39688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6171"/>
                    </a:moveTo>
                    <a:lnTo>
                      <a:pt x="0" y="6171"/>
                    </a:lnTo>
                    <a:lnTo>
                      <a:pt x="864" y="9257"/>
                    </a:lnTo>
                    <a:lnTo>
                      <a:pt x="864" y="12343"/>
                    </a:lnTo>
                    <a:lnTo>
                      <a:pt x="1728" y="12343"/>
                    </a:lnTo>
                    <a:lnTo>
                      <a:pt x="1728" y="15429"/>
                    </a:lnTo>
                    <a:lnTo>
                      <a:pt x="2592" y="15429"/>
                    </a:lnTo>
                    <a:lnTo>
                      <a:pt x="3456" y="15429"/>
                    </a:lnTo>
                    <a:lnTo>
                      <a:pt x="3456" y="18514"/>
                    </a:lnTo>
                    <a:lnTo>
                      <a:pt x="4320" y="18514"/>
                    </a:lnTo>
                    <a:lnTo>
                      <a:pt x="5184" y="18514"/>
                    </a:lnTo>
                    <a:lnTo>
                      <a:pt x="6048" y="18514"/>
                    </a:lnTo>
                    <a:lnTo>
                      <a:pt x="6048" y="18514"/>
                    </a:lnTo>
                    <a:lnTo>
                      <a:pt x="6912" y="21600"/>
                    </a:lnTo>
                    <a:lnTo>
                      <a:pt x="7776" y="21600"/>
                    </a:lnTo>
                    <a:lnTo>
                      <a:pt x="8640" y="21600"/>
                    </a:lnTo>
                    <a:lnTo>
                      <a:pt x="9504" y="21600"/>
                    </a:lnTo>
                    <a:lnTo>
                      <a:pt x="10368" y="21600"/>
                    </a:lnTo>
                    <a:lnTo>
                      <a:pt x="11232" y="21600"/>
                    </a:lnTo>
                    <a:lnTo>
                      <a:pt x="12960" y="18514"/>
                    </a:lnTo>
                    <a:lnTo>
                      <a:pt x="13824" y="18514"/>
                    </a:lnTo>
                    <a:lnTo>
                      <a:pt x="15552" y="18514"/>
                    </a:lnTo>
                    <a:lnTo>
                      <a:pt x="19008" y="15429"/>
                    </a:lnTo>
                    <a:lnTo>
                      <a:pt x="21600" y="15429"/>
                    </a:lnTo>
                    <a:lnTo>
                      <a:pt x="20736" y="0"/>
                    </a:lnTo>
                    <a:lnTo>
                      <a:pt x="18144" y="0"/>
                    </a:lnTo>
                    <a:lnTo>
                      <a:pt x="15552" y="3086"/>
                    </a:lnTo>
                    <a:lnTo>
                      <a:pt x="13824" y="3086"/>
                    </a:lnTo>
                    <a:lnTo>
                      <a:pt x="12096" y="3086"/>
                    </a:lnTo>
                    <a:lnTo>
                      <a:pt x="11232" y="3086"/>
                    </a:lnTo>
                    <a:lnTo>
                      <a:pt x="9504" y="3086"/>
                    </a:lnTo>
                    <a:lnTo>
                      <a:pt x="9504" y="3086"/>
                    </a:lnTo>
                    <a:lnTo>
                      <a:pt x="8640" y="3086"/>
                    </a:lnTo>
                    <a:lnTo>
                      <a:pt x="7776" y="3086"/>
                    </a:lnTo>
                    <a:lnTo>
                      <a:pt x="7776" y="3086"/>
                    </a:lnTo>
                    <a:lnTo>
                      <a:pt x="6912" y="3086"/>
                    </a:lnTo>
                    <a:lnTo>
                      <a:pt x="6048" y="3086"/>
                    </a:lnTo>
                    <a:lnTo>
                      <a:pt x="6048" y="3086"/>
                    </a:lnTo>
                    <a:lnTo>
                      <a:pt x="6048" y="3086"/>
                    </a:lnTo>
                    <a:lnTo>
                      <a:pt x="5184" y="3086"/>
                    </a:lnTo>
                    <a:lnTo>
                      <a:pt x="5184" y="3086"/>
                    </a:lnTo>
                    <a:lnTo>
                      <a:pt x="4320" y="3086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0" y="617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20" name="Shape 5920"/>
              <p:cNvSpPr/>
              <p:nvPr/>
            </p:nvSpPr>
            <p:spPr>
              <a:xfrm>
                <a:off x="708025" y="615950"/>
                <a:ext cx="25400" cy="3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00" y="0"/>
                    </a:moveTo>
                    <a:lnTo>
                      <a:pt x="16200" y="0"/>
                    </a:lnTo>
                    <a:lnTo>
                      <a:pt x="13500" y="2945"/>
                    </a:lnTo>
                    <a:lnTo>
                      <a:pt x="10800" y="4909"/>
                    </a:lnTo>
                    <a:lnTo>
                      <a:pt x="9450" y="6873"/>
                    </a:lnTo>
                    <a:lnTo>
                      <a:pt x="8100" y="7855"/>
                    </a:lnTo>
                    <a:lnTo>
                      <a:pt x="6750" y="8836"/>
                    </a:lnTo>
                    <a:lnTo>
                      <a:pt x="5400" y="10800"/>
                    </a:lnTo>
                    <a:lnTo>
                      <a:pt x="4050" y="11782"/>
                    </a:lnTo>
                    <a:lnTo>
                      <a:pt x="4050" y="11782"/>
                    </a:lnTo>
                    <a:lnTo>
                      <a:pt x="2700" y="12764"/>
                    </a:lnTo>
                    <a:lnTo>
                      <a:pt x="2700" y="12764"/>
                    </a:lnTo>
                    <a:lnTo>
                      <a:pt x="2700" y="13745"/>
                    </a:lnTo>
                    <a:lnTo>
                      <a:pt x="1350" y="14727"/>
                    </a:lnTo>
                    <a:lnTo>
                      <a:pt x="1350" y="15709"/>
                    </a:lnTo>
                    <a:lnTo>
                      <a:pt x="1350" y="15709"/>
                    </a:lnTo>
                    <a:lnTo>
                      <a:pt x="1350" y="16691"/>
                    </a:lnTo>
                    <a:lnTo>
                      <a:pt x="0" y="17673"/>
                    </a:lnTo>
                    <a:lnTo>
                      <a:pt x="0" y="18655"/>
                    </a:lnTo>
                    <a:lnTo>
                      <a:pt x="0" y="18655"/>
                    </a:lnTo>
                    <a:lnTo>
                      <a:pt x="0" y="19636"/>
                    </a:lnTo>
                    <a:lnTo>
                      <a:pt x="0" y="20618"/>
                    </a:lnTo>
                    <a:lnTo>
                      <a:pt x="1350" y="21600"/>
                    </a:lnTo>
                    <a:lnTo>
                      <a:pt x="1350" y="21600"/>
                    </a:lnTo>
                    <a:lnTo>
                      <a:pt x="8100" y="19636"/>
                    </a:lnTo>
                    <a:lnTo>
                      <a:pt x="8100" y="19636"/>
                    </a:lnTo>
                    <a:lnTo>
                      <a:pt x="8100" y="19636"/>
                    </a:lnTo>
                    <a:lnTo>
                      <a:pt x="8100" y="18655"/>
                    </a:lnTo>
                    <a:lnTo>
                      <a:pt x="8100" y="18655"/>
                    </a:lnTo>
                    <a:lnTo>
                      <a:pt x="8100" y="18655"/>
                    </a:lnTo>
                    <a:lnTo>
                      <a:pt x="8100" y="18655"/>
                    </a:lnTo>
                    <a:lnTo>
                      <a:pt x="8100" y="17673"/>
                    </a:lnTo>
                    <a:lnTo>
                      <a:pt x="8100" y="17673"/>
                    </a:lnTo>
                    <a:lnTo>
                      <a:pt x="8100" y="17673"/>
                    </a:lnTo>
                    <a:lnTo>
                      <a:pt x="8100" y="16691"/>
                    </a:lnTo>
                    <a:lnTo>
                      <a:pt x="8100" y="15709"/>
                    </a:lnTo>
                    <a:lnTo>
                      <a:pt x="9450" y="15709"/>
                    </a:lnTo>
                    <a:lnTo>
                      <a:pt x="9450" y="14727"/>
                    </a:lnTo>
                    <a:lnTo>
                      <a:pt x="10800" y="14727"/>
                    </a:lnTo>
                    <a:lnTo>
                      <a:pt x="10800" y="13745"/>
                    </a:lnTo>
                    <a:lnTo>
                      <a:pt x="10800" y="13745"/>
                    </a:lnTo>
                    <a:lnTo>
                      <a:pt x="12150" y="11782"/>
                    </a:lnTo>
                    <a:lnTo>
                      <a:pt x="13500" y="10800"/>
                    </a:lnTo>
                    <a:lnTo>
                      <a:pt x="14850" y="9818"/>
                    </a:lnTo>
                    <a:lnTo>
                      <a:pt x="16200" y="8836"/>
                    </a:lnTo>
                    <a:lnTo>
                      <a:pt x="18900" y="5891"/>
                    </a:lnTo>
                    <a:lnTo>
                      <a:pt x="21600" y="3927"/>
                    </a:lnTo>
                    <a:lnTo>
                      <a:pt x="21600" y="3927"/>
                    </a:lnTo>
                    <a:lnTo>
                      <a:pt x="162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21" name="Shape 5921"/>
              <p:cNvSpPr/>
              <p:nvPr/>
            </p:nvSpPr>
            <p:spPr>
              <a:xfrm>
                <a:off x="727075" y="587375"/>
                <a:ext cx="25400" cy="3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3500" y="1964"/>
                    </a:moveTo>
                    <a:lnTo>
                      <a:pt x="13500" y="1964"/>
                    </a:lnTo>
                    <a:lnTo>
                      <a:pt x="13500" y="1964"/>
                    </a:lnTo>
                    <a:lnTo>
                      <a:pt x="13500" y="2945"/>
                    </a:lnTo>
                    <a:lnTo>
                      <a:pt x="13500" y="2945"/>
                    </a:lnTo>
                    <a:lnTo>
                      <a:pt x="13500" y="2945"/>
                    </a:lnTo>
                    <a:lnTo>
                      <a:pt x="13500" y="2945"/>
                    </a:lnTo>
                    <a:lnTo>
                      <a:pt x="13500" y="2945"/>
                    </a:lnTo>
                    <a:lnTo>
                      <a:pt x="13500" y="3927"/>
                    </a:lnTo>
                    <a:lnTo>
                      <a:pt x="13500" y="3927"/>
                    </a:lnTo>
                    <a:lnTo>
                      <a:pt x="13500" y="4909"/>
                    </a:lnTo>
                    <a:lnTo>
                      <a:pt x="13500" y="4909"/>
                    </a:lnTo>
                    <a:lnTo>
                      <a:pt x="13500" y="4909"/>
                    </a:lnTo>
                    <a:lnTo>
                      <a:pt x="12150" y="5891"/>
                    </a:lnTo>
                    <a:lnTo>
                      <a:pt x="12150" y="6873"/>
                    </a:lnTo>
                    <a:lnTo>
                      <a:pt x="12150" y="6873"/>
                    </a:lnTo>
                    <a:lnTo>
                      <a:pt x="10800" y="7855"/>
                    </a:lnTo>
                    <a:lnTo>
                      <a:pt x="10800" y="7855"/>
                    </a:lnTo>
                    <a:lnTo>
                      <a:pt x="9450" y="9818"/>
                    </a:lnTo>
                    <a:lnTo>
                      <a:pt x="8100" y="10800"/>
                    </a:lnTo>
                    <a:lnTo>
                      <a:pt x="6750" y="11782"/>
                    </a:lnTo>
                    <a:lnTo>
                      <a:pt x="5400" y="12764"/>
                    </a:lnTo>
                    <a:lnTo>
                      <a:pt x="2700" y="15709"/>
                    </a:lnTo>
                    <a:lnTo>
                      <a:pt x="0" y="17673"/>
                    </a:lnTo>
                    <a:lnTo>
                      <a:pt x="5400" y="21600"/>
                    </a:lnTo>
                    <a:lnTo>
                      <a:pt x="8100" y="18655"/>
                    </a:lnTo>
                    <a:lnTo>
                      <a:pt x="10800" y="16691"/>
                    </a:lnTo>
                    <a:lnTo>
                      <a:pt x="12150" y="14727"/>
                    </a:lnTo>
                    <a:lnTo>
                      <a:pt x="13500" y="13745"/>
                    </a:lnTo>
                    <a:lnTo>
                      <a:pt x="14850" y="12764"/>
                    </a:lnTo>
                    <a:lnTo>
                      <a:pt x="16200" y="10800"/>
                    </a:lnTo>
                    <a:lnTo>
                      <a:pt x="17550" y="10800"/>
                    </a:lnTo>
                    <a:lnTo>
                      <a:pt x="17550" y="9818"/>
                    </a:lnTo>
                    <a:lnTo>
                      <a:pt x="18900" y="8836"/>
                    </a:lnTo>
                    <a:lnTo>
                      <a:pt x="18900" y="8836"/>
                    </a:lnTo>
                    <a:lnTo>
                      <a:pt x="18900" y="7855"/>
                    </a:lnTo>
                    <a:lnTo>
                      <a:pt x="20250" y="6873"/>
                    </a:lnTo>
                    <a:lnTo>
                      <a:pt x="20250" y="6873"/>
                    </a:lnTo>
                    <a:lnTo>
                      <a:pt x="20250" y="5891"/>
                    </a:lnTo>
                    <a:lnTo>
                      <a:pt x="21600" y="4909"/>
                    </a:lnTo>
                    <a:lnTo>
                      <a:pt x="21600" y="3927"/>
                    </a:lnTo>
                    <a:lnTo>
                      <a:pt x="21600" y="3927"/>
                    </a:lnTo>
                    <a:lnTo>
                      <a:pt x="21600" y="2945"/>
                    </a:lnTo>
                    <a:lnTo>
                      <a:pt x="21600" y="1964"/>
                    </a:lnTo>
                    <a:lnTo>
                      <a:pt x="21600" y="982"/>
                    </a:lnTo>
                    <a:lnTo>
                      <a:pt x="21600" y="982"/>
                    </a:lnTo>
                    <a:lnTo>
                      <a:pt x="20250" y="0"/>
                    </a:lnTo>
                    <a:lnTo>
                      <a:pt x="20250" y="0"/>
                    </a:lnTo>
                    <a:lnTo>
                      <a:pt x="13500" y="196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22" name="Shape 5922"/>
              <p:cNvSpPr/>
              <p:nvPr/>
            </p:nvSpPr>
            <p:spPr>
              <a:xfrm>
                <a:off x="711200" y="581025"/>
                <a:ext cx="39688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64" y="21600"/>
                    </a:moveTo>
                    <a:lnTo>
                      <a:pt x="864" y="21600"/>
                    </a:lnTo>
                    <a:lnTo>
                      <a:pt x="2592" y="18514"/>
                    </a:lnTo>
                    <a:lnTo>
                      <a:pt x="3456" y="18514"/>
                    </a:lnTo>
                    <a:lnTo>
                      <a:pt x="5184" y="18514"/>
                    </a:lnTo>
                    <a:lnTo>
                      <a:pt x="6912" y="18514"/>
                    </a:lnTo>
                    <a:lnTo>
                      <a:pt x="7776" y="15429"/>
                    </a:lnTo>
                    <a:lnTo>
                      <a:pt x="9504" y="15429"/>
                    </a:lnTo>
                    <a:lnTo>
                      <a:pt x="11232" y="15429"/>
                    </a:lnTo>
                    <a:lnTo>
                      <a:pt x="12096" y="15429"/>
                    </a:lnTo>
                    <a:lnTo>
                      <a:pt x="12960" y="15429"/>
                    </a:lnTo>
                    <a:lnTo>
                      <a:pt x="12960" y="15429"/>
                    </a:lnTo>
                    <a:lnTo>
                      <a:pt x="13824" y="15429"/>
                    </a:lnTo>
                    <a:lnTo>
                      <a:pt x="14688" y="15429"/>
                    </a:lnTo>
                    <a:lnTo>
                      <a:pt x="14688" y="15429"/>
                    </a:lnTo>
                    <a:lnTo>
                      <a:pt x="15552" y="15429"/>
                    </a:lnTo>
                    <a:lnTo>
                      <a:pt x="15552" y="15429"/>
                    </a:lnTo>
                    <a:lnTo>
                      <a:pt x="16416" y="18514"/>
                    </a:lnTo>
                    <a:lnTo>
                      <a:pt x="16416" y="18514"/>
                    </a:lnTo>
                    <a:lnTo>
                      <a:pt x="17280" y="18514"/>
                    </a:lnTo>
                    <a:lnTo>
                      <a:pt x="17280" y="18514"/>
                    </a:lnTo>
                    <a:lnTo>
                      <a:pt x="17280" y="18514"/>
                    </a:lnTo>
                    <a:lnTo>
                      <a:pt x="17280" y="18514"/>
                    </a:lnTo>
                    <a:lnTo>
                      <a:pt x="17280" y="18514"/>
                    </a:lnTo>
                    <a:lnTo>
                      <a:pt x="17280" y="18514"/>
                    </a:lnTo>
                    <a:lnTo>
                      <a:pt x="17280" y="18514"/>
                    </a:lnTo>
                    <a:lnTo>
                      <a:pt x="21600" y="12343"/>
                    </a:lnTo>
                    <a:lnTo>
                      <a:pt x="21600" y="9257"/>
                    </a:lnTo>
                    <a:lnTo>
                      <a:pt x="20736" y="9257"/>
                    </a:lnTo>
                    <a:lnTo>
                      <a:pt x="20736" y="6171"/>
                    </a:lnTo>
                    <a:lnTo>
                      <a:pt x="19872" y="6171"/>
                    </a:lnTo>
                    <a:lnTo>
                      <a:pt x="19008" y="3086"/>
                    </a:lnTo>
                    <a:lnTo>
                      <a:pt x="19008" y="3086"/>
                    </a:lnTo>
                    <a:lnTo>
                      <a:pt x="18144" y="3086"/>
                    </a:lnTo>
                    <a:lnTo>
                      <a:pt x="17280" y="0"/>
                    </a:lnTo>
                    <a:lnTo>
                      <a:pt x="17280" y="0"/>
                    </a:lnTo>
                    <a:lnTo>
                      <a:pt x="16416" y="0"/>
                    </a:lnTo>
                    <a:lnTo>
                      <a:pt x="15552" y="0"/>
                    </a:lnTo>
                    <a:lnTo>
                      <a:pt x="14688" y="0"/>
                    </a:lnTo>
                    <a:lnTo>
                      <a:pt x="14688" y="0"/>
                    </a:lnTo>
                    <a:lnTo>
                      <a:pt x="13824" y="0"/>
                    </a:lnTo>
                    <a:lnTo>
                      <a:pt x="12960" y="0"/>
                    </a:lnTo>
                    <a:lnTo>
                      <a:pt x="12096" y="0"/>
                    </a:lnTo>
                    <a:lnTo>
                      <a:pt x="10368" y="0"/>
                    </a:lnTo>
                    <a:lnTo>
                      <a:pt x="9504" y="0"/>
                    </a:lnTo>
                    <a:lnTo>
                      <a:pt x="7776" y="0"/>
                    </a:lnTo>
                    <a:lnTo>
                      <a:pt x="6048" y="0"/>
                    </a:lnTo>
                    <a:lnTo>
                      <a:pt x="4320" y="0"/>
                    </a:lnTo>
                    <a:lnTo>
                      <a:pt x="3456" y="3086"/>
                    </a:lnTo>
                    <a:lnTo>
                      <a:pt x="1728" y="3086"/>
                    </a:lnTo>
                    <a:lnTo>
                      <a:pt x="0" y="3086"/>
                    </a:lnTo>
                    <a:lnTo>
                      <a:pt x="0" y="3086"/>
                    </a:lnTo>
                    <a:lnTo>
                      <a:pt x="86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23" name="Shape 5923"/>
              <p:cNvSpPr/>
              <p:nvPr/>
            </p:nvSpPr>
            <p:spPr>
              <a:xfrm>
                <a:off x="676275" y="582612"/>
                <a:ext cx="36513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3500"/>
                    </a:moveTo>
                    <a:lnTo>
                      <a:pt x="0" y="13500"/>
                    </a:lnTo>
                    <a:lnTo>
                      <a:pt x="0" y="13500"/>
                    </a:lnTo>
                    <a:lnTo>
                      <a:pt x="939" y="16200"/>
                    </a:lnTo>
                    <a:lnTo>
                      <a:pt x="939" y="18900"/>
                    </a:lnTo>
                    <a:lnTo>
                      <a:pt x="1878" y="18900"/>
                    </a:lnTo>
                    <a:lnTo>
                      <a:pt x="1878" y="18900"/>
                    </a:lnTo>
                    <a:lnTo>
                      <a:pt x="2817" y="21600"/>
                    </a:lnTo>
                    <a:lnTo>
                      <a:pt x="3757" y="21600"/>
                    </a:lnTo>
                    <a:lnTo>
                      <a:pt x="4696" y="21600"/>
                    </a:lnTo>
                    <a:lnTo>
                      <a:pt x="4696" y="21600"/>
                    </a:lnTo>
                    <a:lnTo>
                      <a:pt x="5635" y="21600"/>
                    </a:lnTo>
                    <a:lnTo>
                      <a:pt x="6574" y="21600"/>
                    </a:lnTo>
                    <a:lnTo>
                      <a:pt x="6574" y="21600"/>
                    </a:lnTo>
                    <a:lnTo>
                      <a:pt x="7513" y="21600"/>
                    </a:lnTo>
                    <a:lnTo>
                      <a:pt x="8452" y="21600"/>
                    </a:lnTo>
                    <a:lnTo>
                      <a:pt x="9391" y="21600"/>
                    </a:lnTo>
                    <a:lnTo>
                      <a:pt x="10330" y="21600"/>
                    </a:lnTo>
                    <a:lnTo>
                      <a:pt x="11270" y="21600"/>
                    </a:lnTo>
                    <a:lnTo>
                      <a:pt x="13148" y="18900"/>
                    </a:lnTo>
                    <a:lnTo>
                      <a:pt x="14087" y="18900"/>
                    </a:lnTo>
                    <a:lnTo>
                      <a:pt x="15965" y="18900"/>
                    </a:lnTo>
                    <a:lnTo>
                      <a:pt x="18783" y="16200"/>
                    </a:lnTo>
                    <a:lnTo>
                      <a:pt x="21600" y="16200"/>
                    </a:lnTo>
                    <a:lnTo>
                      <a:pt x="20661" y="0"/>
                    </a:lnTo>
                    <a:lnTo>
                      <a:pt x="17843" y="2700"/>
                    </a:lnTo>
                    <a:lnTo>
                      <a:pt x="15026" y="5400"/>
                    </a:lnTo>
                    <a:lnTo>
                      <a:pt x="13148" y="5400"/>
                    </a:lnTo>
                    <a:lnTo>
                      <a:pt x="12209" y="5400"/>
                    </a:lnTo>
                    <a:lnTo>
                      <a:pt x="10330" y="5400"/>
                    </a:lnTo>
                    <a:lnTo>
                      <a:pt x="9391" y="8100"/>
                    </a:lnTo>
                    <a:lnTo>
                      <a:pt x="8452" y="8100"/>
                    </a:lnTo>
                    <a:lnTo>
                      <a:pt x="8452" y="8100"/>
                    </a:lnTo>
                    <a:lnTo>
                      <a:pt x="7513" y="8100"/>
                    </a:lnTo>
                    <a:lnTo>
                      <a:pt x="6574" y="8100"/>
                    </a:lnTo>
                    <a:lnTo>
                      <a:pt x="6574" y="8100"/>
                    </a:lnTo>
                    <a:lnTo>
                      <a:pt x="5635" y="8100"/>
                    </a:lnTo>
                    <a:lnTo>
                      <a:pt x="5635" y="8100"/>
                    </a:lnTo>
                    <a:lnTo>
                      <a:pt x="4696" y="8100"/>
                    </a:lnTo>
                    <a:lnTo>
                      <a:pt x="4696" y="8100"/>
                    </a:lnTo>
                    <a:lnTo>
                      <a:pt x="4696" y="5400"/>
                    </a:lnTo>
                    <a:lnTo>
                      <a:pt x="4696" y="5400"/>
                    </a:lnTo>
                    <a:lnTo>
                      <a:pt x="4696" y="5400"/>
                    </a:lnTo>
                    <a:lnTo>
                      <a:pt x="3757" y="5400"/>
                    </a:lnTo>
                    <a:lnTo>
                      <a:pt x="3757" y="5400"/>
                    </a:lnTo>
                    <a:lnTo>
                      <a:pt x="3757" y="5400"/>
                    </a:lnTo>
                    <a:lnTo>
                      <a:pt x="3757" y="5400"/>
                    </a:lnTo>
                    <a:lnTo>
                      <a:pt x="3757" y="5400"/>
                    </a:lnTo>
                    <a:lnTo>
                      <a:pt x="0" y="135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24" name="Shape 5924"/>
              <p:cNvSpPr/>
              <p:nvPr/>
            </p:nvSpPr>
            <p:spPr>
              <a:xfrm>
                <a:off x="674687" y="555625"/>
                <a:ext cx="25401" cy="3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00" y="0"/>
                    </a:moveTo>
                    <a:lnTo>
                      <a:pt x="16200" y="0"/>
                    </a:lnTo>
                    <a:lnTo>
                      <a:pt x="13500" y="1964"/>
                    </a:lnTo>
                    <a:lnTo>
                      <a:pt x="10800" y="4909"/>
                    </a:lnTo>
                    <a:lnTo>
                      <a:pt x="8100" y="5891"/>
                    </a:lnTo>
                    <a:lnTo>
                      <a:pt x="6750" y="7855"/>
                    </a:lnTo>
                    <a:lnTo>
                      <a:pt x="5400" y="8836"/>
                    </a:lnTo>
                    <a:lnTo>
                      <a:pt x="4050" y="9818"/>
                    </a:lnTo>
                    <a:lnTo>
                      <a:pt x="4050" y="10800"/>
                    </a:lnTo>
                    <a:lnTo>
                      <a:pt x="4050" y="11782"/>
                    </a:lnTo>
                    <a:lnTo>
                      <a:pt x="2700" y="11782"/>
                    </a:lnTo>
                    <a:lnTo>
                      <a:pt x="2700" y="12764"/>
                    </a:lnTo>
                    <a:lnTo>
                      <a:pt x="1350" y="13745"/>
                    </a:lnTo>
                    <a:lnTo>
                      <a:pt x="1350" y="13745"/>
                    </a:lnTo>
                    <a:lnTo>
                      <a:pt x="1350" y="14727"/>
                    </a:lnTo>
                    <a:lnTo>
                      <a:pt x="0" y="15709"/>
                    </a:lnTo>
                    <a:lnTo>
                      <a:pt x="0" y="15709"/>
                    </a:lnTo>
                    <a:lnTo>
                      <a:pt x="0" y="16691"/>
                    </a:lnTo>
                    <a:lnTo>
                      <a:pt x="0" y="17673"/>
                    </a:lnTo>
                    <a:lnTo>
                      <a:pt x="0" y="18655"/>
                    </a:lnTo>
                    <a:lnTo>
                      <a:pt x="0" y="18655"/>
                    </a:lnTo>
                    <a:lnTo>
                      <a:pt x="0" y="19636"/>
                    </a:lnTo>
                    <a:lnTo>
                      <a:pt x="0" y="20618"/>
                    </a:lnTo>
                    <a:lnTo>
                      <a:pt x="1350" y="21600"/>
                    </a:lnTo>
                    <a:lnTo>
                      <a:pt x="6750" y="18655"/>
                    </a:lnTo>
                    <a:lnTo>
                      <a:pt x="6750" y="18655"/>
                    </a:lnTo>
                    <a:lnTo>
                      <a:pt x="6750" y="18655"/>
                    </a:lnTo>
                    <a:lnTo>
                      <a:pt x="6750" y="18655"/>
                    </a:lnTo>
                    <a:lnTo>
                      <a:pt x="6750" y="18655"/>
                    </a:lnTo>
                    <a:lnTo>
                      <a:pt x="6750" y="18655"/>
                    </a:lnTo>
                    <a:lnTo>
                      <a:pt x="6750" y="17673"/>
                    </a:lnTo>
                    <a:lnTo>
                      <a:pt x="6750" y="17673"/>
                    </a:lnTo>
                    <a:lnTo>
                      <a:pt x="8100" y="17673"/>
                    </a:lnTo>
                    <a:lnTo>
                      <a:pt x="8100" y="16691"/>
                    </a:lnTo>
                    <a:lnTo>
                      <a:pt x="8100" y="16691"/>
                    </a:lnTo>
                    <a:lnTo>
                      <a:pt x="8100" y="15709"/>
                    </a:lnTo>
                    <a:lnTo>
                      <a:pt x="8100" y="15709"/>
                    </a:lnTo>
                    <a:lnTo>
                      <a:pt x="9450" y="14727"/>
                    </a:lnTo>
                    <a:lnTo>
                      <a:pt x="9450" y="14727"/>
                    </a:lnTo>
                    <a:lnTo>
                      <a:pt x="10800" y="13745"/>
                    </a:lnTo>
                    <a:lnTo>
                      <a:pt x="10800" y="12764"/>
                    </a:lnTo>
                    <a:lnTo>
                      <a:pt x="12150" y="11782"/>
                    </a:lnTo>
                    <a:lnTo>
                      <a:pt x="13500" y="10800"/>
                    </a:lnTo>
                    <a:lnTo>
                      <a:pt x="14850" y="9818"/>
                    </a:lnTo>
                    <a:lnTo>
                      <a:pt x="16200" y="7855"/>
                    </a:lnTo>
                    <a:lnTo>
                      <a:pt x="18900" y="5891"/>
                    </a:lnTo>
                    <a:lnTo>
                      <a:pt x="21600" y="2945"/>
                    </a:lnTo>
                    <a:lnTo>
                      <a:pt x="21600" y="2945"/>
                    </a:lnTo>
                    <a:lnTo>
                      <a:pt x="162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25" name="Shape 5925"/>
              <p:cNvSpPr/>
              <p:nvPr/>
            </p:nvSpPr>
            <p:spPr>
              <a:xfrm>
                <a:off x="693737" y="525462"/>
                <a:ext cx="23813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00" y="2945"/>
                    </a:moveTo>
                    <a:lnTo>
                      <a:pt x="14400" y="2945"/>
                    </a:lnTo>
                    <a:lnTo>
                      <a:pt x="14400" y="2945"/>
                    </a:lnTo>
                    <a:lnTo>
                      <a:pt x="14400" y="2945"/>
                    </a:lnTo>
                    <a:lnTo>
                      <a:pt x="14400" y="2945"/>
                    </a:lnTo>
                    <a:lnTo>
                      <a:pt x="14400" y="2945"/>
                    </a:lnTo>
                    <a:lnTo>
                      <a:pt x="14400" y="3927"/>
                    </a:lnTo>
                    <a:lnTo>
                      <a:pt x="14400" y="3927"/>
                    </a:lnTo>
                    <a:lnTo>
                      <a:pt x="14400" y="3927"/>
                    </a:lnTo>
                    <a:lnTo>
                      <a:pt x="14400" y="4909"/>
                    </a:lnTo>
                    <a:lnTo>
                      <a:pt x="14400" y="4909"/>
                    </a:lnTo>
                    <a:lnTo>
                      <a:pt x="12960" y="4909"/>
                    </a:lnTo>
                    <a:lnTo>
                      <a:pt x="12960" y="5891"/>
                    </a:lnTo>
                    <a:lnTo>
                      <a:pt x="12960" y="5891"/>
                    </a:lnTo>
                    <a:lnTo>
                      <a:pt x="12960" y="6873"/>
                    </a:lnTo>
                    <a:lnTo>
                      <a:pt x="11520" y="7855"/>
                    </a:lnTo>
                    <a:lnTo>
                      <a:pt x="11520" y="7855"/>
                    </a:lnTo>
                    <a:lnTo>
                      <a:pt x="11520" y="8836"/>
                    </a:lnTo>
                    <a:lnTo>
                      <a:pt x="10080" y="9818"/>
                    </a:lnTo>
                    <a:lnTo>
                      <a:pt x="8640" y="10800"/>
                    </a:lnTo>
                    <a:lnTo>
                      <a:pt x="7200" y="11782"/>
                    </a:lnTo>
                    <a:lnTo>
                      <a:pt x="5760" y="13745"/>
                    </a:lnTo>
                    <a:lnTo>
                      <a:pt x="2880" y="15709"/>
                    </a:lnTo>
                    <a:lnTo>
                      <a:pt x="0" y="18655"/>
                    </a:lnTo>
                    <a:lnTo>
                      <a:pt x="5760" y="21600"/>
                    </a:lnTo>
                    <a:lnTo>
                      <a:pt x="8640" y="19636"/>
                    </a:lnTo>
                    <a:lnTo>
                      <a:pt x="11520" y="16691"/>
                    </a:lnTo>
                    <a:lnTo>
                      <a:pt x="12960" y="15709"/>
                    </a:lnTo>
                    <a:lnTo>
                      <a:pt x="14400" y="13745"/>
                    </a:lnTo>
                    <a:lnTo>
                      <a:pt x="15840" y="12764"/>
                    </a:lnTo>
                    <a:lnTo>
                      <a:pt x="17280" y="11782"/>
                    </a:lnTo>
                    <a:lnTo>
                      <a:pt x="17280" y="10800"/>
                    </a:lnTo>
                    <a:lnTo>
                      <a:pt x="18720" y="9818"/>
                    </a:lnTo>
                    <a:lnTo>
                      <a:pt x="18720" y="9818"/>
                    </a:lnTo>
                    <a:lnTo>
                      <a:pt x="20160" y="8836"/>
                    </a:lnTo>
                    <a:lnTo>
                      <a:pt x="20160" y="7855"/>
                    </a:lnTo>
                    <a:lnTo>
                      <a:pt x="20160" y="7855"/>
                    </a:lnTo>
                    <a:lnTo>
                      <a:pt x="21600" y="6873"/>
                    </a:lnTo>
                    <a:lnTo>
                      <a:pt x="21600" y="5891"/>
                    </a:lnTo>
                    <a:lnTo>
                      <a:pt x="21600" y="5891"/>
                    </a:lnTo>
                    <a:lnTo>
                      <a:pt x="21600" y="4909"/>
                    </a:lnTo>
                    <a:lnTo>
                      <a:pt x="21600" y="3927"/>
                    </a:lnTo>
                    <a:lnTo>
                      <a:pt x="21600" y="2945"/>
                    </a:lnTo>
                    <a:lnTo>
                      <a:pt x="21600" y="2945"/>
                    </a:lnTo>
                    <a:lnTo>
                      <a:pt x="21600" y="1964"/>
                    </a:lnTo>
                    <a:lnTo>
                      <a:pt x="21600" y="982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4400" y="294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26" name="Shape 5926"/>
              <p:cNvSpPr/>
              <p:nvPr/>
            </p:nvSpPr>
            <p:spPr>
              <a:xfrm>
                <a:off x="677862" y="519112"/>
                <a:ext cx="39688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64" y="21600"/>
                    </a:moveTo>
                    <a:lnTo>
                      <a:pt x="864" y="21600"/>
                    </a:lnTo>
                    <a:lnTo>
                      <a:pt x="3456" y="21600"/>
                    </a:lnTo>
                    <a:lnTo>
                      <a:pt x="6912" y="18514"/>
                    </a:lnTo>
                    <a:lnTo>
                      <a:pt x="8640" y="18514"/>
                    </a:lnTo>
                    <a:lnTo>
                      <a:pt x="9504" y="18514"/>
                    </a:lnTo>
                    <a:lnTo>
                      <a:pt x="11232" y="18514"/>
                    </a:lnTo>
                    <a:lnTo>
                      <a:pt x="12096" y="18514"/>
                    </a:lnTo>
                    <a:lnTo>
                      <a:pt x="12960" y="18514"/>
                    </a:lnTo>
                    <a:lnTo>
                      <a:pt x="13824" y="18514"/>
                    </a:lnTo>
                    <a:lnTo>
                      <a:pt x="13824" y="18514"/>
                    </a:lnTo>
                    <a:lnTo>
                      <a:pt x="14688" y="18514"/>
                    </a:lnTo>
                    <a:lnTo>
                      <a:pt x="14688" y="18514"/>
                    </a:lnTo>
                    <a:lnTo>
                      <a:pt x="15552" y="18514"/>
                    </a:lnTo>
                    <a:lnTo>
                      <a:pt x="15552" y="18514"/>
                    </a:lnTo>
                    <a:lnTo>
                      <a:pt x="16416" y="18514"/>
                    </a:lnTo>
                    <a:lnTo>
                      <a:pt x="16416" y="18514"/>
                    </a:lnTo>
                    <a:lnTo>
                      <a:pt x="16416" y="18514"/>
                    </a:lnTo>
                    <a:lnTo>
                      <a:pt x="16416" y="18514"/>
                    </a:lnTo>
                    <a:lnTo>
                      <a:pt x="17280" y="18514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21600" y="12343"/>
                    </a:lnTo>
                    <a:lnTo>
                      <a:pt x="20736" y="12343"/>
                    </a:lnTo>
                    <a:lnTo>
                      <a:pt x="20736" y="9257"/>
                    </a:lnTo>
                    <a:lnTo>
                      <a:pt x="19872" y="9257"/>
                    </a:lnTo>
                    <a:lnTo>
                      <a:pt x="19872" y="6171"/>
                    </a:lnTo>
                    <a:lnTo>
                      <a:pt x="19008" y="6171"/>
                    </a:lnTo>
                    <a:lnTo>
                      <a:pt x="18144" y="3086"/>
                    </a:lnTo>
                    <a:lnTo>
                      <a:pt x="18144" y="3086"/>
                    </a:lnTo>
                    <a:lnTo>
                      <a:pt x="17280" y="3086"/>
                    </a:lnTo>
                    <a:lnTo>
                      <a:pt x="16416" y="3086"/>
                    </a:lnTo>
                    <a:lnTo>
                      <a:pt x="16416" y="3086"/>
                    </a:lnTo>
                    <a:lnTo>
                      <a:pt x="15552" y="0"/>
                    </a:lnTo>
                    <a:lnTo>
                      <a:pt x="14688" y="0"/>
                    </a:lnTo>
                    <a:lnTo>
                      <a:pt x="13824" y="0"/>
                    </a:lnTo>
                    <a:lnTo>
                      <a:pt x="13824" y="0"/>
                    </a:lnTo>
                    <a:lnTo>
                      <a:pt x="12960" y="0"/>
                    </a:lnTo>
                    <a:lnTo>
                      <a:pt x="12096" y="0"/>
                    </a:lnTo>
                    <a:lnTo>
                      <a:pt x="10368" y="0"/>
                    </a:lnTo>
                    <a:lnTo>
                      <a:pt x="9504" y="3086"/>
                    </a:lnTo>
                    <a:lnTo>
                      <a:pt x="7776" y="3086"/>
                    </a:lnTo>
                    <a:lnTo>
                      <a:pt x="6048" y="3086"/>
                    </a:lnTo>
                    <a:lnTo>
                      <a:pt x="3456" y="3086"/>
                    </a:lnTo>
                    <a:lnTo>
                      <a:pt x="0" y="6171"/>
                    </a:lnTo>
                    <a:lnTo>
                      <a:pt x="0" y="6171"/>
                    </a:lnTo>
                    <a:lnTo>
                      <a:pt x="86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27" name="Shape 5927"/>
              <p:cNvSpPr/>
              <p:nvPr/>
            </p:nvSpPr>
            <p:spPr>
              <a:xfrm>
                <a:off x="639762" y="522287"/>
                <a:ext cx="39688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6171"/>
                    </a:moveTo>
                    <a:lnTo>
                      <a:pt x="0" y="6171"/>
                    </a:lnTo>
                    <a:lnTo>
                      <a:pt x="864" y="9257"/>
                    </a:lnTo>
                    <a:lnTo>
                      <a:pt x="864" y="12343"/>
                    </a:lnTo>
                    <a:lnTo>
                      <a:pt x="1728" y="12343"/>
                    </a:lnTo>
                    <a:lnTo>
                      <a:pt x="1728" y="15429"/>
                    </a:lnTo>
                    <a:lnTo>
                      <a:pt x="2592" y="15429"/>
                    </a:lnTo>
                    <a:lnTo>
                      <a:pt x="3456" y="15429"/>
                    </a:lnTo>
                    <a:lnTo>
                      <a:pt x="3456" y="18514"/>
                    </a:lnTo>
                    <a:lnTo>
                      <a:pt x="4320" y="18514"/>
                    </a:lnTo>
                    <a:lnTo>
                      <a:pt x="5184" y="18514"/>
                    </a:lnTo>
                    <a:lnTo>
                      <a:pt x="6048" y="18514"/>
                    </a:lnTo>
                    <a:lnTo>
                      <a:pt x="6048" y="18514"/>
                    </a:lnTo>
                    <a:lnTo>
                      <a:pt x="6912" y="18514"/>
                    </a:lnTo>
                    <a:lnTo>
                      <a:pt x="7776" y="21600"/>
                    </a:lnTo>
                    <a:lnTo>
                      <a:pt x="8640" y="21600"/>
                    </a:lnTo>
                    <a:lnTo>
                      <a:pt x="8640" y="21600"/>
                    </a:lnTo>
                    <a:lnTo>
                      <a:pt x="9504" y="21600"/>
                    </a:lnTo>
                    <a:lnTo>
                      <a:pt x="11232" y="18514"/>
                    </a:lnTo>
                    <a:lnTo>
                      <a:pt x="12096" y="18514"/>
                    </a:lnTo>
                    <a:lnTo>
                      <a:pt x="13824" y="18514"/>
                    </a:lnTo>
                    <a:lnTo>
                      <a:pt x="15552" y="18514"/>
                    </a:lnTo>
                    <a:lnTo>
                      <a:pt x="18144" y="15429"/>
                    </a:lnTo>
                    <a:lnTo>
                      <a:pt x="21600" y="15429"/>
                    </a:lnTo>
                    <a:lnTo>
                      <a:pt x="20736" y="0"/>
                    </a:lnTo>
                    <a:lnTo>
                      <a:pt x="18144" y="0"/>
                    </a:lnTo>
                    <a:lnTo>
                      <a:pt x="14688" y="3086"/>
                    </a:lnTo>
                    <a:lnTo>
                      <a:pt x="12960" y="3086"/>
                    </a:lnTo>
                    <a:lnTo>
                      <a:pt x="12096" y="3086"/>
                    </a:lnTo>
                    <a:lnTo>
                      <a:pt x="10368" y="3086"/>
                    </a:lnTo>
                    <a:lnTo>
                      <a:pt x="9504" y="3086"/>
                    </a:lnTo>
                    <a:lnTo>
                      <a:pt x="8640" y="3086"/>
                    </a:lnTo>
                    <a:lnTo>
                      <a:pt x="8640" y="3086"/>
                    </a:lnTo>
                    <a:lnTo>
                      <a:pt x="7776" y="3086"/>
                    </a:lnTo>
                    <a:lnTo>
                      <a:pt x="6912" y="3086"/>
                    </a:lnTo>
                    <a:lnTo>
                      <a:pt x="6912" y="3086"/>
                    </a:lnTo>
                    <a:lnTo>
                      <a:pt x="6048" y="3086"/>
                    </a:lnTo>
                    <a:lnTo>
                      <a:pt x="6048" y="3086"/>
                    </a:lnTo>
                    <a:lnTo>
                      <a:pt x="6048" y="3086"/>
                    </a:lnTo>
                    <a:lnTo>
                      <a:pt x="5184" y="3086"/>
                    </a:lnTo>
                    <a:lnTo>
                      <a:pt x="5184" y="3086"/>
                    </a:lnTo>
                    <a:lnTo>
                      <a:pt x="5184" y="3086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0" y="617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28" name="Shape 5928"/>
              <p:cNvSpPr/>
              <p:nvPr/>
            </p:nvSpPr>
            <p:spPr>
              <a:xfrm>
                <a:off x="638175" y="492125"/>
                <a:ext cx="25400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00" y="0"/>
                    </a:moveTo>
                    <a:lnTo>
                      <a:pt x="16200" y="0"/>
                    </a:lnTo>
                    <a:lnTo>
                      <a:pt x="14850" y="1029"/>
                    </a:lnTo>
                    <a:lnTo>
                      <a:pt x="13500" y="2057"/>
                    </a:lnTo>
                    <a:lnTo>
                      <a:pt x="12150" y="3086"/>
                    </a:lnTo>
                    <a:lnTo>
                      <a:pt x="10800" y="4114"/>
                    </a:lnTo>
                    <a:lnTo>
                      <a:pt x="9450" y="6171"/>
                    </a:lnTo>
                    <a:lnTo>
                      <a:pt x="8100" y="7200"/>
                    </a:lnTo>
                    <a:lnTo>
                      <a:pt x="6750" y="9257"/>
                    </a:lnTo>
                    <a:lnTo>
                      <a:pt x="5400" y="10286"/>
                    </a:lnTo>
                    <a:lnTo>
                      <a:pt x="5400" y="11314"/>
                    </a:lnTo>
                    <a:lnTo>
                      <a:pt x="4050" y="11314"/>
                    </a:lnTo>
                    <a:lnTo>
                      <a:pt x="4050" y="12343"/>
                    </a:lnTo>
                    <a:lnTo>
                      <a:pt x="2700" y="13371"/>
                    </a:lnTo>
                    <a:lnTo>
                      <a:pt x="2700" y="13371"/>
                    </a:lnTo>
                    <a:lnTo>
                      <a:pt x="2700" y="14400"/>
                    </a:lnTo>
                    <a:lnTo>
                      <a:pt x="1350" y="15429"/>
                    </a:lnTo>
                    <a:lnTo>
                      <a:pt x="1350" y="15429"/>
                    </a:lnTo>
                    <a:lnTo>
                      <a:pt x="1350" y="16457"/>
                    </a:lnTo>
                    <a:lnTo>
                      <a:pt x="1350" y="17486"/>
                    </a:lnTo>
                    <a:lnTo>
                      <a:pt x="1350" y="18514"/>
                    </a:lnTo>
                    <a:lnTo>
                      <a:pt x="0" y="18514"/>
                    </a:lnTo>
                    <a:lnTo>
                      <a:pt x="1350" y="19543"/>
                    </a:lnTo>
                    <a:lnTo>
                      <a:pt x="1350" y="20571"/>
                    </a:lnTo>
                    <a:lnTo>
                      <a:pt x="1350" y="21600"/>
                    </a:lnTo>
                    <a:lnTo>
                      <a:pt x="1350" y="21600"/>
                    </a:lnTo>
                    <a:lnTo>
                      <a:pt x="8100" y="19543"/>
                    </a:lnTo>
                    <a:lnTo>
                      <a:pt x="8100" y="19543"/>
                    </a:lnTo>
                    <a:lnTo>
                      <a:pt x="8100" y="19543"/>
                    </a:lnTo>
                    <a:lnTo>
                      <a:pt x="8100" y="19543"/>
                    </a:lnTo>
                    <a:lnTo>
                      <a:pt x="8100" y="18514"/>
                    </a:lnTo>
                    <a:lnTo>
                      <a:pt x="8100" y="18514"/>
                    </a:lnTo>
                    <a:lnTo>
                      <a:pt x="8100" y="18514"/>
                    </a:lnTo>
                    <a:lnTo>
                      <a:pt x="8100" y="18514"/>
                    </a:lnTo>
                    <a:lnTo>
                      <a:pt x="8100" y="17486"/>
                    </a:lnTo>
                    <a:lnTo>
                      <a:pt x="8100" y="17486"/>
                    </a:lnTo>
                    <a:lnTo>
                      <a:pt x="8100" y="16457"/>
                    </a:lnTo>
                    <a:lnTo>
                      <a:pt x="9450" y="16457"/>
                    </a:lnTo>
                    <a:lnTo>
                      <a:pt x="9450" y="15429"/>
                    </a:lnTo>
                    <a:lnTo>
                      <a:pt x="9450" y="15429"/>
                    </a:lnTo>
                    <a:lnTo>
                      <a:pt x="10800" y="14400"/>
                    </a:lnTo>
                    <a:lnTo>
                      <a:pt x="10800" y="14400"/>
                    </a:lnTo>
                    <a:lnTo>
                      <a:pt x="10800" y="13371"/>
                    </a:lnTo>
                    <a:lnTo>
                      <a:pt x="12150" y="12343"/>
                    </a:lnTo>
                    <a:lnTo>
                      <a:pt x="13500" y="11314"/>
                    </a:lnTo>
                    <a:lnTo>
                      <a:pt x="14850" y="9257"/>
                    </a:lnTo>
                    <a:lnTo>
                      <a:pt x="16200" y="8229"/>
                    </a:lnTo>
                    <a:lnTo>
                      <a:pt x="17550" y="7200"/>
                    </a:lnTo>
                    <a:lnTo>
                      <a:pt x="18900" y="5143"/>
                    </a:lnTo>
                    <a:lnTo>
                      <a:pt x="21600" y="4114"/>
                    </a:lnTo>
                    <a:lnTo>
                      <a:pt x="21600" y="3086"/>
                    </a:lnTo>
                    <a:lnTo>
                      <a:pt x="21600" y="3086"/>
                    </a:lnTo>
                    <a:lnTo>
                      <a:pt x="162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29" name="Shape 5929"/>
              <p:cNvSpPr/>
              <p:nvPr/>
            </p:nvSpPr>
            <p:spPr>
              <a:xfrm>
                <a:off x="657225" y="461962"/>
                <a:ext cx="25400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850" y="1964"/>
                    </a:moveTo>
                    <a:lnTo>
                      <a:pt x="14850" y="1964"/>
                    </a:lnTo>
                    <a:lnTo>
                      <a:pt x="14850" y="1964"/>
                    </a:lnTo>
                    <a:lnTo>
                      <a:pt x="14850" y="2945"/>
                    </a:lnTo>
                    <a:lnTo>
                      <a:pt x="14850" y="2945"/>
                    </a:lnTo>
                    <a:lnTo>
                      <a:pt x="14850" y="2945"/>
                    </a:lnTo>
                    <a:lnTo>
                      <a:pt x="14850" y="2945"/>
                    </a:lnTo>
                    <a:lnTo>
                      <a:pt x="14850" y="2945"/>
                    </a:lnTo>
                    <a:lnTo>
                      <a:pt x="14850" y="3927"/>
                    </a:lnTo>
                    <a:lnTo>
                      <a:pt x="13500" y="3927"/>
                    </a:lnTo>
                    <a:lnTo>
                      <a:pt x="13500" y="3927"/>
                    </a:lnTo>
                    <a:lnTo>
                      <a:pt x="13500" y="4909"/>
                    </a:lnTo>
                    <a:lnTo>
                      <a:pt x="13500" y="4909"/>
                    </a:lnTo>
                    <a:lnTo>
                      <a:pt x="13500" y="5891"/>
                    </a:lnTo>
                    <a:lnTo>
                      <a:pt x="12150" y="6873"/>
                    </a:lnTo>
                    <a:lnTo>
                      <a:pt x="12150" y="6873"/>
                    </a:lnTo>
                    <a:lnTo>
                      <a:pt x="10800" y="7855"/>
                    </a:lnTo>
                    <a:lnTo>
                      <a:pt x="10800" y="7855"/>
                    </a:lnTo>
                    <a:lnTo>
                      <a:pt x="9450" y="8836"/>
                    </a:lnTo>
                    <a:lnTo>
                      <a:pt x="8100" y="10800"/>
                    </a:lnTo>
                    <a:lnTo>
                      <a:pt x="6750" y="11782"/>
                    </a:lnTo>
                    <a:lnTo>
                      <a:pt x="5400" y="12764"/>
                    </a:lnTo>
                    <a:lnTo>
                      <a:pt x="4050" y="13745"/>
                    </a:lnTo>
                    <a:lnTo>
                      <a:pt x="2700" y="15709"/>
                    </a:lnTo>
                    <a:lnTo>
                      <a:pt x="1350" y="16691"/>
                    </a:lnTo>
                    <a:lnTo>
                      <a:pt x="0" y="18655"/>
                    </a:lnTo>
                    <a:lnTo>
                      <a:pt x="5400" y="21600"/>
                    </a:lnTo>
                    <a:lnTo>
                      <a:pt x="6750" y="19636"/>
                    </a:lnTo>
                    <a:lnTo>
                      <a:pt x="8100" y="18655"/>
                    </a:lnTo>
                    <a:lnTo>
                      <a:pt x="9450" y="17673"/>
                    </a:lnTo>
                    <a:lnTo>
                      <a:pt x="10800" y="16691"/>
                    </a:lnTo>
                    <a:lnTo>
                      <a:pt x="12150" y="14727"/>
                    </a:lnTo>
                    <a:lnTo>
                      <a:pt x="13500" y="13745"/>
                    </a:lnTo>
                    <a:lnTo>
                      <a:pt x="14850" y="12764"/>
                    </a:lnTo>
                    <a:lnTo>
                      <a:pt x="17550" y="10800"/>
                    </a:lnTo>
                    <a:lnTo>
                      <a:pt x="17550" y="10800"/>
                    </a:lnTo>
                    <a:lnTo>
                      <a:pt x="17550" y="9818"/>
                    </a:lnTo>
                    <a:lnTo>
                      <a:pt x="18900" y="8836"/>
                    </a:lnTo>
                    <a:lnTo>
                      <a:pt x="18900" y="8836"/>
                    </a:lnTo>
                    <a:lnTo>
                      <a:pt x="18900" y="7855"/>
                    </a:lnTo>
                    <a:lnTo>
                      <a:pt x="20250" y="6873"/>
                    </a:lnTo>
                    <a:lnTo>
                      <a:pt x="20250" y="6873"/>
                    </a:lnTo>
                    <a:lnTo>
                      <a:pt x="21600" y="5891"/>
                    </a:lnTo>
                    <a:lnTo>
                      <a:pt x="21600" y="4909"/>
                    </a:lnTo>
                    <a:lnTo>
                      <a:pt x="21600" y="3927"/>
                    </a:lnTo>
                    <a:lnTo>
                      <a:pt x="21600" y="3927"/>
                    </a:lnTo>
                    <a:lnTo>
                      <a:pt x="21600" y="2945"/>
                    </a:lnTo>
                    <a:lnTo>
                      <a:pt x="21600" y="1964"/>
                    </a:lnTo>
                    <a:lnTo>
                      <a:pt x="21600" y="982"/>
                    </a:lnTo>
                    <a:lnTo>
                      <a:pt x="21600" y="982"/>
                    </a:lnTo>
                    <a:lnTo>
                      <a:pt x="20250" y="0"/>
                    </a:lnTo>
                    <a:lnTo>
                      <a:pt x="20250" y="0"/>
                    </a:lnTo>
                    <a:lnTo>
                      <a:pt x="14850" y="196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30" name="Shape 5930"/>
              <p:cNvSpPr/>
              <p:nvPr/>
            </p:nvSpPr>
            <p:spPr>
              <a:xfrm>
                <a:off x="642937" y="455612"/>
                <a:ext cx="38101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0" y="21600"/>
                    </a:lnTo>
                    <a:lnTo>
                      <a:pt x="1800" y="18514"/>
                    </a:lnTo>
                    <a:lnTo>
                      <a:pt x="2700" y="18514"/>
                    </a:lnTo>
                    <a:lnTo>
                      <a:pt x="4500" y="18514"/>
                    </a:lnTo>
                    <a:lnTo>
                      <a:pt x="6300" y="18514"/>
                    </a:lnTo>
                    <a:lnTo>
                      <a:pt x="7200" y="18514"/>
                    </a:lnTo>
                    <a:lnTo>
                      <a:pt x="9000" y="18514"/>
                    </a:lnTo>
                    <a:lnTo>
                      <a:pt x="10800" y="18514"/>
                    </a:lnTo>
                    <a:lnTo>
                      <a:pt x="11700" y="15429"/>
                    </a:lnTo>
                    <a:lnTo>
                      <a:pt x="12600" y="15429"/>
                    </a:lnTo>
                    <a:lnTo>
                      <a:pt x="13500" y="15429"/>
                    </a:lnTo>
                    <a:lnTo>
                      <a:pt x="13500" y="15429"/>
                    </a:lnTo>
                    <a:lnTo>
                      <a:pt x="14400" y="15429"/>
                    </a:lnTo>
                    <a:lnTo>
                      <a:pt x="15300" y="15429"/>
                    </a:lnTo>
                    <a:lnTo>
                      <a:pt x="15300" y="18514"/>
                    </a:lnTo>
                    <a:lnTo>
                      <a:pt x="16200" y="18514"/>
                    </a:lnTo>
                    <a:lnTo>
                      <a:pt x="16200" y="18514"/>
                    </a:lnTo>
                    <a:lnTo>
                      <a:pt x="17100" y="18514"/>
                    </a:lnTo>
                    <a:lnTo>
                      <a:pt x="17100" y="18514"/>
                    </a:lnTo>
                    <a:lnTo>
                      <a:pt x="17100" y="18514"/>
                    </a:lnTo>
                    <a:lnTo>
                      <a:pt x="17100" y="18514"/>
                    </a:lnTo>
                    <a:lnTo>
                      <a:pt x="17100" y="18514"/>
                    </a:lnTo>
                    <a:lnTo>
                      <a:pt x="17100" y="18514"/>
                    </a:lnTo>
                    <a:lnTo>
                      <a:pt x="18000" y="18514"/>
                    </a:lnTo>
                    <a:lnTo>
                      <a:pt x="18000" y="18514"/>
                    </a:lnTo>
                    <a:lnTo>
                      <a:pt x="21600" y="12343"/>
                    </a:lnTo>
                    <a:lnTo>
                      <a:pt x="21600" y="9257"/>
                    </a:lnTo>
                    <a:lnTo>
                      <a:pt x="20700" y="9257"/>
                    </a:lnTo>
                    <a:lnTo>
                      <a:pt x="20700" y="6171"/>
                    </a:lnTo>
                    <a:lnTo>
                      <a:pt x="19800" y="6171"/>
                    </a:lnTo>
                    <a:lnTo>
                      <a:pt x="18900" y="3086"/>
                    </a:lnTo>
                    <a:lnTo>
                      <a:pt x="18900" y="3086"/>
                    </a:lnTo>
                    <a:lnTo>
                      <a:pt x="18000" y="3086"/>
                    </a:lnTo>
                    <a:lnTo>
                      <a:pt x="17100" y="0"/>
                    </a:lnTo>
                    <a:lnTo>
                      <a:pt x="17100" y="0"/>
                    </a:lnTo>
                    <a:lnTo>
                      <a:pt x="16200" y="0"/>
                    </a:lnTo>
                    <a:lnTo>
                      <a:pt x="15300" y="0"/>
                    </a:lnTo>
                    <a:lnTo>
                      <a:pt x="14400" y="0"/>
                    </a:lnTo>
                    <a:lnTo>
                      <a:pt x="14400" y="0"/>
                    </a:lnTo>
                    <a:lnTo>
                      <a:pt x="13500" y="0"/>
                    </a:lnTo>
                    <a:lnTo>
                      <a:pt x="12600" y="0"/>
                    </a:lnTo>
                    <a:lnTo>
                      <a:pt x="11700" y="0"/>
                    </a:lnTo>
                    <a:lnTo>
                      <a:pt x="9900" y="0"/>
                    </a:lnTo>
                    <a:lnTo>
                      <a:pt x="9000" y="0"/>
                    </a:lnTo>
                    <a:lnTo>
                      <a:pt x="7200" y="0"/>
                    </a:lnTo>
                    <a:lnTo>
                      <a:pt x="5400" y="3086"/>
                    </a:lnTo>
                    <a:lnTo>
                      <a:pt x="4500" y="3086"/>
                    </a:lnTo>
                    <a:lnTo>
                      <a:pt x="2700" y="3086"/>
                    </a:lnTo>
                    <a:lnTo>
                      <a:pt x="900" y="3086"/>
                    </a:lnTo>
                    <a:lnTo>
                      <a:pt x="0" y="3086"/>
                    </a:lnTo>
                    <a:lnTo>
                      <a:pt x="0" y="3086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31" name="Shape 5931"/>
              <p:cNvSpPr/>
              <p:nvPr/>
            </p:nvSpPr>
            <p:spPr>
              <a:xfrm>
                <a:off x="642937" y="457200"/>
                <a:ext cx="1588" cy="1588"/>
              </a:xfrm>
              <a:prstGeom prst="rect">
                <a:avLst/>
              </a:prstGeom>
              <a:solidFill>
                <a:srgbClr val="00000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32" name="Shape 5932"/>
              <p:cNvSpPr/>
              <p:nvPr/>
            </p:nvSpPr>
            <p:spPr>
              <a:xfrm>
                <a:off x="606425" y="457200"/>
                <a:ext cx="36513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3500"/>
                    </a:moveTo>
                    <a:lnTo>
                      <a:pt x="0" y="13500"/>
                    </a:lnTo>
                    <a:lnTo>
                      <a:pt x="0" y="13500"/>
                    </a:lnTo>
                    <a:lnTo>
                      <a:pt x="939" y="16200"/>
                    </a:lnTo>
                    <a:lnTo>
                      <a:pt x="939" y="18900"/>
                    </a:lnTo>
                    <a:lnTo>
                      <a:pt x="1878" y="18900"/>
                    </a:lnTo>
                    <a:lnTo>
                      <a:pt x="2817" y="18900"/>
                    </a:lnTo>
                    <a:lnTo>
                      <a:pt x="3757" y="21600"/>
                    </a:lnTo>
                    <a:lnTo>
                      <a:pt x="3757" y="21600"/>
                    </a:lnTo>
                    <a:lnTo>
                      <a:pt x="4696" y="21600"/>
                    </a:lnTo>
                    <a:lnTo>
                      <a:pt x="5635" y="21600"/>
                    </a:lnTo>
                    <a:lnTo>
                      <a:pt x="5635" y="21600"/>
                    </a:lnTo>
                    <a:lnTo>
                      <a:pt x="6574" y="21600"/>
                    </a:lnTo>
                    <a:lnTo>
                      <a:pt x="7513" y="21600"/>
                    </a:lnTo>
                    <a:lnTo>
                      <a:pt x="8452" y="21600"/>
                    </a:lnTo>
                    <a:lnTo>
                      <a:pt x="10330" y="21600"/>
                    </a:lnTo>
                    <a:lnTo>
                      <a:pt x="12209" y="21600"/>
                    </a:lnTo>
                    <a:lnTo>
                      <a:pt x="13148" y="18900"/>
                    </a:lnTo>
                    <a:lnTo>
                      <a:pt x="15026" y="18900"/>
                    </a:lnTo>
                    <a:lnTo>
                      <a:pt x="15965" y="18900"/>
                    </a:lnTo>
                    <a:lnTo>
                      <a:pt x="17843" y="16200"/>
                    </a:lnTo>
                    <a:lnTo>
                      <a:pt x="18783" y="16200"/>
                    </a:lnTo>
                    <a:lnTo>
                      <a:pt x="20661" y="16200"/>
                    </a:lnTo>
                    <a:lnTo>
                      <a:pt x="21600" y="16200"/>
                    </a:lnTo>
                    <a:lnTo>
                      <a:pt x="21600" y="0"/>
                    </a:lnTo>
                    <a:lnTo>
                      <a:pt x="19722" y="2700"/>
                    </a:lnTo>
                    <a:lnTo>
                      <a:pt x="18783" y="2700"/>
                    </a:lnTo>
                    <a:lnTo>
                      <a:pt x="16904" y="2700"/>
                    </a:lnTo>
                    <a:lnTo>
                      <a:pt x="15026" y="2700"/>
                    </a:lnTo>
                    <a:lnTo>
                      <a:pt x="14087" y="5400"/>
                    </a:lnTo>
                    <a:lnTo>
                      <a:pt x="12209" y="5400"/>
                    </a:lnTo>
                    <a:lnTo>
                      <a:pt x="11270" y="5400"/>
                    </a:lnTo>
                    <a:lnTo>
                      <a:pt x="9391" y="5400"/>
                    </a:lnTo>
                    <a:lnTo>
                      <a:pt x="8452" y="8100"/>
                    </a:lnTo>
                    <a:lnTo>
                      <a:pt x="7513" y="8100"/>
                    </a:lnTo>
                    <a:lnTo>
                      <a:pt x="6574" y="8100"/>
                    </a:lnTo>
                    <a:lnTo>
                      <a:pt x="6574" y="8100"/>
                    </a:lnTo>
                    <a:lnTo>
                      <a:pt x="5635" y="8100"/>
                    </a:lnTo>
                    <a:lnTo>
                      <a:pt x="5635" y="8100"/>
                    </a:lnTo>
                    <a:lnTo>
                      <a:pt x="4696" y="5400"/>
                    </a:lnTo>
                    <a:lnTo>
                      <a:pt x="4696" y="5400"/>
                    </a:lnTo>
                    <a:lnTo>
                      <a:pt x="4696" y="5400"/>
                    </a:lnTo>
                    <a:lnTo>
                      <a:pt x="4696" y="5400"/>
                    </a:lnTo>
                    <a:lnTo>
                      <a:pt x="4696" y="5400"/>
                    </a:lnTo>
                    <a:lnTo>
                      <a:pt x="4696" y="5400"/>
                    </a:lnTo>
                    <a:lnTo>
                      <a:pt x="4696" y="5400"/>
                    </a:lnTo>
                    <a:lnTo>
                      <a:pt x="4696" y="5400"/>
                    </a:lnTo>
                    <a:lnTo>
                      <a:pt x="4696" y="5400"/>
                    </a:lnTo>
                    <a:lnTo>
                      <a:pt x="0" y="135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33" name="Shape 5933"/>
              <p:cNvSpPr/>
              <p:nvPr/>
            </p:nvSpPr>
            <p:spPr>
              <a:xfrm>
                <a:off x="604837" y="430212"/>
                <a:ext cx="25401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00" y="0"/>
                    </a:moveTo>
                    <a:lnTo>
                      <a:pt x="16200" y="0"/>
                    </a:lnTo>
                    <a:lnTo>
                      <a:pt x="13500" y="1964"/>
                    </a:lnTo>
                    <a:lnTo>
                      <a:pt x="10800" y="4909"/>
                    </a:lnTo>
                    <a:lnTo>
                      <a:pt x="9450" y="5891"/>
                    </a:lnTo>
                    <a:lnTo>
                      <a:pt x="8100" y="6873"/>
                    </a:lnTo>
                    <a:lnTo>
                      <a:pt x="6750" y="8836"/>
                    </a:lnTo>
                    <a:lnTo>
                      <a:pt x="5400" y="9818"/>
                    </a:lnTo>
                    <a:lnTo>
                      <a:pt x="4050" y="10800"/>
                    </a:lnTo>
                    <a:lnTo>
                      <a:pt x="4050" y="11782"/>
                    </a:lnTo>
                    <a:lnTo>
                      <a:pt x="2700" y="11782"/>
                    </a:lnTo>
                    <a:lnTo>
                      <a:pt x="2700" y="12764"/>
                    </a:lnTo>
                    <a:lnTo>
                      <a:pt x="2700" y="13745"/>
                    </a:lnTo>
                    <a:lnTo>
                      <a:pt x="1350" y="13745"/>
                    </a:lnTo>
                    <a:lnTo>
                      <a:pt x="1350" y="14727"/>
                    </a:lnTo>
                    <a:lnTo>
                      <a:pt x="1350" y="15709"/>
                    </a:lnTo>
                    <a:lnTo>
                      <a:pt x="0" y="15709"/>
                    </a:lnTo>
                    <a:lnTo>
                      <a:pt x="0" y="16691"/>
                    </a:lnTo>
                    <a:lnTo>
                      <a:pt x="0" y="17673"/>
                    </a:lnTo>
                    <a:lnTo>
                      <a:pt x="0" y="18655"/>
                    </a:lnTo>
                    <a:lnTo>
                      <a:pt x="0" y="18655"/>
                    </a:lnTo>
                    <a:lnTo>
                      <a:pt x="0" y="19636"/>
                    </a:lnTo>
                    <a:lnTo>
                      <a:pt x="0" y="20618"/>
                    </a:lnTo>
                    <a:lnTo>
                      <a:pt x="1350" y="21600"/>
                    </a:lnTo>
                    <a:lnTo>
                      <a:pt x="8100" y="18655"/>
                    </a:lnTo>
                    <a:lnTo>
                      <a:pt x="8100" y="18655"/>
                    </a:lnTo>
                    <a:lnTo>
                      <a:pt x="8100" y="18655"/>
                    </a:lnTo>
                    <a:lnTo>
                      <a:pt x="6750" y="18655"/>
                    </a:lnTo>
                    <a:lnTo>
                      <a:pt x="6750" y="18655"/>
                    </a:lnTo>
                    <a:lnTo>
                      <a:pt x="8100" y="18655"/>
                    </a:lnTo>
                    <a:lnTo>
                      <a:pt x="8100" y="17673"/>
                    </a:lnTo>
                    <a:lnTo>
                      <a:pt x="8100" y="17673"/>
                    </a:lnTo>
                    <a:lnTo>
                      <a:pt x="8100" y="17673"/>
                    </a:lnTo>
                    <a:lnTo>
                      <a:pt x="8100" y="16691"/>
                    </a:lnTo>
                    <a:lnTo>
                      <a:pt x="8100" y="16691"/>
                    </a:lnTo>
                    <a:lnTo>
                      <a:pt x="8100" y="15709"/>
                    </a:lnTo>
                    <a:lnTo>
                      <a:pt x="9450" y="15709"/>
                    </a:lnTo>
                    <a:lnTo>
                      <a:pt x="9450" y="14727"/>
                    </a:lnTo>
                    <a:lnTo>
                      <a:pt x="9450" y="14727"/>
                    </a:lnTo>
                    <a:lnTo>
                      <a:pt x="10800" y="13745"/>
                    </a:lnTo>
                    <a:lnTo>
                      <a:pt x="10800" y="12764"/>
                    </a:lnTo>
                    <a:lnTo>
                      <a:pt x="12150" y="11782"/>
                    </a:lnTo>
                    <a:lnTo>
                      <a:pt x="13500" y="10800"/>
                    </a:lnTo>
                    <a:lnTo>
                      <a:pt x="14850" y="8836"/>
                    </a:lnTo>
                    <a:lnTo>
                      <a:pt x="16200" y="7855"/>
                    </a:lnTo>
                    <a:lnTo>
                      <a:pt x="18900" y="5891"/>
                    </a:lnTo>
                    <a:lnTo>
                      <a:pt x="21600" y="2945"/>
                    </a:lnTo>
                    <a:lnTo>
                      <a:pt x="21600" y="2945"/>
                    </a:lnTo>
                    <a:lnTo>
                      <a:pt x="162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34" name="Shape 5934"/>
              <p:cNvSpPr/>
              <p:nvPr/>
            </p:nvSpPr>
            <p:spPr>
              <a:xfrm>
                <a:off x="623887" y="400050"/>
                <a:ext cx="25401" cy="3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3500" y="2945"/>
                    </a:moveTo>
                    <a:lnTo>
                      <a:pt x="13500" y="2945"/>
                    </a:lnTo>
                    <a:lnTo>
                      <a:pt x="13500" y="2945"/>
                    </a:lnTo>
                    <a:lnTo>
                      <a:pt x="13500" y="2945"/>
                    </a:lnTo>
                    <a:lnTo>
                      <a:pt x="13500" y="2945"/>
                    </a:lnTo>
                    <a:lnTo>
                      <a:pt x="13500" y="2945"/>
                    </a:lnTo>
                    <a:lnTo>
                      <a:pt x="13500" y="3927"/>
                    </a:lnTo>
                    <a:lnTo>
                      <a:pt x="13500" y="3927"/>
                    </a:lnTo>
                    <a:lnTo>
                      <a:pt x="13500" y="3927"/>
                    </a:lnTo>
                    <a:lnTo>
                      <a:pt x="13500" y="4909"/>
                    </a:lnTo>
                    <a:lnTo>
                      <a:pt x="13500" y="4909"/>
                    </a:lnTo>
                    <a:lnTo>
                      <a:pt x="13500" y="5891"/>
                    </a:lnTo>
                    <a:lnTo>
                      <a:pt x="12150" y="5891"/>
                    </a:lnTo>
                    <a:lnTo>
                      <a:pt x="12150" y="5891"/>
                    </a:lnTo>
                    <a:lnTo>
                      <a:pt x="12150" y="6873"/>
                    </a:lnTo>
                    <a:lnTo>
                      <a:pt x="10800" y="7855"/>
                    </a:lnTo>
                    <a:lnTo>
                      <a:pt x="10800" y="7855"/>
                    </a:lnTo>
                    <a:lnTo>
                      <a:pt x="10800" y="8836"/>
                    </a:lnTo>
                    <a:lnTo>
                      <a:pt x="9450" y="9818"/>
                    </a:lnTo>
                    <a:lnTo>
                      <a:pt x="8100" y="10800"/>
                    </a:lnTo>
                    <a:lnTo>
                      <a:pt x="6750" y="11782"/>
                    </a:lnTo>
                    <a:lnTo>
                      <a:pt x="5400" y="13745"/>
                    </a:lnTo>
                    <a:lnTo>
                      <a:pt x="2700" y="15709"/>
                    </a:lnTo>
                    <a:lnTo>
                      <a:pt x="0" y="18655"/>
                    </a:lnTo>
                    <a:lnTo>
                      <a:pt x="5400" y="21600"/>
                    </a:lnTo>
                    <a:lnTo>
                      <a:pt x="8100" y="19636"/>
                    </a:lnTo>
                    <a:lnTo>
                      <a:pt x="10800" y="16691"/>
                    </a:lnTo>
                    <a:lnTo>
                      <a:pt x="12150" y="15709"/>
                    </a:lnTo>
                    <a:lnTo>
                      <a:pt x="13500" y="14727"/>
                    </a:lnTo>
                    <a:lnTo>
                      <a:pt x="14850" y="12764"/>
                    </a:lnTo>
                    <a:lnTo>
                      <a:pt x="16200" y="11782"/>
                    </a:lnTo>
                    <a:lnTo>
                      <a:pt x="17550" y="10800"/>
                    </a:lnTo>
                    <a:lnTo>
                      <a:pt x="17550" y="10800"/>
                    </a:lnTo>
                    <a:lnTo>
                      <a:pt x="18900" y="9818"/>
                    </a:lnTo>
                    <a:lnTo>
                      <a:pt x="18900" y="8836"/>
                    </a:lnTo>
                    <a:lnTo>
                      <a:pt x="18900" y="7855"/>
                    </a:lnTo>
                    <a:lnTo>
                      <a:pt x="20250" y="7855"/>
                    </a:lnTo>
                    <a:lnTo>
                      <a:pt x="20250" y="6873"/>
                    </a:lnTo>
                    <a:lnTo>
                      <a:pt x="20250" y="5891"/>
                    </a:lnTo>
                    <a:lnTo>
                      <a:pt x="20250" y="5891"/>
                    </a:lnTo>
                    <a:lnTo>
                      <a:pt x="20250" y="4909"/>
                    </a:lnTo>
                    <a:lnTo>
                      <a:pt x="21600" y="3927"/>
                    </a:lnTo>
                    <a:lnTo>
                      <a:pt x="21600" y="2945"/>
                    </a:lnTo>
                    <a:lnTo>
                      <a:pt x="21600" y="2945"/>
                    </a:lnTo>
                    <a:lnTo>
                      <a:pt x="20250" y="1964"/>
                    </a:lnTo>
                    <a:lnTo>
                      <a:pt x="20250" y="982"/>
                    </a:lnTo>
                    <a:lnTo>
                      <a:pt x="20250" y="0"/>
                    </a:lnTo>
                    <a:lnTo>
                      <a:pt x="20250" y="0"/>
                    </a:lnTo>
                    <a:lnTo>
                      <a:pt x="13500" y="294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35" name="Shape 5935"/>
              <p:cNvSpPr/>
              <p:nvPr/>
            </p:nvSpPr>
            <p:spPr>
              <a:xfrm>
                <a:off x="608012" y="393700"/>
                <a:ext cx="39688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64" y="21600"/>
                    </a:moveTo>
                    <a:lnTo>
                      <a:pt x="864" y="21600"/>
                    </a:lnTo>
                    <a:lnTo>
                      <a:pt x="4320" y="21600"/>
                    </a:lnTo>
                    <a:lnTo>
                      <a:pt x="6912" y="18514"/>
                    </a:lnTo>
                    <a:lnTo>
                      <a:pt x="8640" y="18514"/>
                    </a:lnTo>
                    <a:lnTo>
                      <a:pt x="10368" y="18514"/>
                    </a:lnTo>
                    <a:lnTo>
                      <a:pt x="11232" y="18514"/>
                    </a:lnTo>
                    <a:lnTo>
                      <a:pt x="12096" y="18514"/>
                    </a:lnTo>
                    <a:lnTo>
                      <a:pt x="12960" y="18514"/>
                    </a:lnTo>
                    <a:lnTo>
                      <a:pt x="13824" y="18514"/>
                    </a:lnTo>
                    <a:lnTo>
                      <a:pt x="13824" y="18514"/>
                    </a:lnTo>
                    <a:lnTo>
                      <a:pt x="14688" y="18514"/>
                    </a:lnTo>
                    <a:lnTo>
                      <a:pt x="14688" y="18514"/>
                    </a:lnTo>
                    <a:lnTo>
                      <a:pt x="15552" y="18514"/>
                    </a:lnTo>
                    <a:lnTo>
                      <a:pt x="15552" y="18514"/>
                    </a:lnTo>
                    <a:lnTo>
                      <a:pt x="16416" y="18514"/>
                    </a:lnTo>
                    <a:lnTo>
                      <a:pt x="16416" y="18514"/>
                    </a:lnTo>
                    <a:lnTo>
                      <a:pt x="16416" y="18514"/>
                    </a:lnTo>
                    <a:lnTo>
                      <a:pt x="16416" y="18514"/>
                    </a:lnTo>
                    <a:lnTo>
                      <a:pt x="17280" y="18514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21600" y="12343"/>
                    </a:lnTo>
                    <a:lnTo>
                      <a:pt x="20736" y="12343"/>
                    </a:lnTo>
                    <a:lnTo>
                      <a:pt x="20736" y="9257"/>
                    </a:lnTo>
                    <a:lnTo>
                      <a:pt x="19872" y="9257"/>
                    </a:lnTo>
                    <a:lnTo>
                      <a:pt x="19872" y="6171"/>
                    </a:lnTo>
                    <a:lnTo>
                      <a:pt x="19008" y="6171"/>
                    </a:lnTo>
                    <a:lnTo>
                      <a:pt x="19008" y="3086"/>
                    </a:lnTo>
                    <a:lnTo>
                      <a:pt x="18144" y="3086"/>
                    </a:lnTo>
                    <a:lnTo>
                      <a:pt x="17280" y="3086"/>
                    </a:lnTo>
                    <a:lnTo>
                      <a:pt x="16416" y="3086"/>
                    </a:lnTo>
                    <a:lnTo>
                      <a:pt x="16416" y="0"/>
                    </a:lnTo>
                    <a:lnTo>
                      <a:pt x="15552" y="0"/>
                    </a:lnTo>
                    <a:lnTo>
                      <a:pt x="14688" y="0"/>
                    </a:lnTo>
                    <a:lnTo>
                      <a:pt x="14688" y="0"/>
                    </a:lnTo>
                    <a:lnTo>
                      <a:pt x="13824" y="0"/>
                    </a:lnTo>
                    <a:lnTo>
                      <a:pt x="12960" y="0"/>
                    </a:lnTo>
                    <a:lnTo>
                      <a:pt x="12096" y="0"/>
                    </a:lnTo>
                    <a:lnTo>
                      <a:pt x="11232" y="0"/>
                    </a:lnTo>
                    <a:lnTo>
                      <a:pt x="9504" y="0"/>
                    </a:lnTo>
                    <a:lnTo>
                      <a:pt x="7776" y="3086"/>
                    </a:lnTo>
                    <a:lnTo>
                      <a:pt x="6048" y="3086"/>
                    </a:lnTo>
                    <a:lnTo>
                      <a:pt x="3456" y="3086"/>
                    </a:lnTo>
                    <a:lnTo>
                      <a:pt x="0" y="6171"/>
                    </a:lnTo>
                    <a:lnTo>
                      <a:pt x="0" y="6171"/>
                    </a:lnTo>
                    <a:lnTo>
                      <a:pt x="86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36" name="Shape 5936"/>
              <p:cNvSpPr/>
              <p:nvPr/>
            </p:nvSpPr>
            <p:spPr>
              <a:xfrm>
                <a:off x="571500" y="396875"/>
                <a:ext cx="38100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6171"/>
                    </a:moveTo>
                    <a:lnTo>
                      <a:pt x="0" y="6171"/>
                    </a:lnTo>
                    <a:lnTo>
                      <a:pt x="0" y="9257"/>
                    </a:lnTo>
                    <a:lnTo>
                      <a:pt x="0" y="12343"/>
                    </a:lnTo>
                    <a:lnTo>
                      <a:pt x="900" y="12343"/>
                    </a:lnTo>
                    <a:lnTo>
                      <a:pt x="900" y="15429"/>
                    </a:lnTo>
                    <a:lnTo>
                      <a:pt x="1800" y="15429"/>
                    </a:lnTo>
                    <a:lnTo>
                      <a:pt x="2700" y="15429"/>
                    </a:lnTo>
                    <a:lnTo>
                      <a:pt x="2700" y="18514"/>
                    </a:lnTo>
                    <a:lnTo>
                      <a:pt x="3600" y="18514"/>
                    </a:lnTo>
                    <a:lnTo>
                      <a:pt x="4500" y="18514"/>
                    </a:lnTo>
                    <a:lnTo>
                      <a:pt x="5400" y="18514"/>
                    </a:lnTo>
                    <a:lnTo>
                      <a:pt x="5400" y="18514"/>
                    </a:lnTo>
                    <a:lnTo>
                      <a:pt x="6300" y="21600"/>
                    </a:lnTo>
                    <a:lnTo>
                      <a:pt x="7200" y="21600"/>
                    </a:lnTo>
                    <a:lnTo>
                      <a:pt x="8100" y="21600"/>
                    </a:lnTo>
                    <a:lnTo>
                      <a:pt x="8100" y="21600"/>
                    </a:lnTo>
                    <a:lnTo>
                      <a:pt x="9000" y="21600"/>
                    </a:lnTo>
                    <a:lnTo>
                      <a:pt x="10800" y="21600"/>
                    </a:lnTo>
                    <a:lnTo>
                      <a:pt x="11700" y="18514"/>
                    </a:lnTo>
                    <a:lnTo>
                      <a:pt x="13500" y="18514"/>
                    </a:lnTo>
                    <a:lnTo>
                      <a:pt x="15300" y="18514"/>
                    </a:lnTo>
                    <a:lnTo>
                      <a:pt x="18000" y="15429"/>
                    </a:lnTo>
                    <a:lnTo>
                      <a:pt x="21600" y="15429"/>
                    </a:lnTo>
                    <a:lnTo>
                      <a:pt x="20700" y="0"/>
                    </a:lnTo>
                    <a:lnTo>
                      <a:pt x="18000" y="0"/>
                    </a:lnTo>
                    <a:lnTo>
                      <a:pt x="14400" y="3086"/>
                    </a:lnTo>
                    <a:lnTo>
                      <a:pt x="13500" y="3086"/>
                    </a:lnTo>
                    <a:lnTo>
                      <a:pt x="11700" y="3086"/>
                    </a:lnTo>
                    <a:lnTo>
                      <a:pt x="9900" y="3086"/>
                    </a:lnTo>
                    <a:lnTo>
                      <a:pt x="9000" y="3086"/>
                    </a:lnTo>
                    <a:lnTo>
                      <a:pt x="8100" y="3086"/>
                    </a:lnTo>
                    <a:lnTo>
                      <a:pt x="8100" y="3086"/>
                    </a:lnTo>
                    <a:lnTo>
                      <a:pt x="7200" y="3086"/>
                    </a:lnTo>
                    <a:lnTo>
                      <a:pt x="6300" y="3086"/>
                    </a:lnTo>
                    <a:lnTo>
                      <a:pt x="6300" y="3086"/>
                    </a:lnTo>
                    <a:lnTo>
                      <a:pt x="6300" y="3086"/>
                    </a:lnTo>
                    <a:lnTo>
                      <a:pt x="5400" y="3086"/>
                    </a:lnTo>
                    <a:lnTo>
                      <a:pt x="5400" y="3086"/>
                    </a:lnTo>
                    <a:lnTo>
                      <a:pt x="4500" y="3086"/>
                    </a:lnTo>
                    <a:lnTo>
                      <a:pt x="4500" y="3086"/>
                    </a:lnTo>
                    <a:lnTo>
                      <a:pt x="4500" y="3086"/>
                    </a:lnTo>
                    <a:lnTo>
                      <a:pt x="45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0" y="617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37" name="Shape 5937"/>
              <p:cNvSpPr/>
              <p:nvPr/>
            </p:nvSpPr>
            <p:spPr>
              <a:xfrm>
                <a:off x="569912" y="365125"/>
                <a:ext cx="25401" cy="3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850" y="0"/>
                    </a:moveTo>
                    <a:lnTo>
                      <a:pt x="14850" y="0"/>
                    </a:lnTo>
                    <a:lnTo>
                      <a:pt x="12150" y="2945"/>
                    </a:lnTo>
                    <a:lnTo>
                      <a:pt x="9450" y="4909"/>
                    </a:lnTo>
                    <a:lnTo>
                      <a:pt x="8100" y="6873"/>
                    </a:lnTo>
                    <a:lnTo>
                      <a:pt x="6750" y="7855"/>
                    </a:lnTo>
                    <a:lnTo>
                      <a:pt x="5400" y="8836"/>
                    </a:lnTo>
                    <a:lnTo>
                      <a:pt x="4050" y="10800"/>
                    </a:lnTo>
                    <a:lnTo>
                      <a:pt x="4050" y="10800"/>
                    </a:lnTo>
                    <a:lnTo>
                      <a:pt x="2700" y="11782"/>
                    </a:lnTo>
                    <a:lnTo>
                      <a:pt x="2700" y="12764"/>
                    </a:lnTo>
                    <a:lnTo>
                      <a:pt x="1350" y="13745"/>
                    </a:lnTo>
                    <a:lnTo>
                      <a:pt x="1350" y="13745"/>
                    </a:lnTo>
                    <a:lnTo>
                      <a:pt x="1350" y="14727"/>
                    </a:lnTo>
                    <a:lnTo>
                      <a:pt x="1350" y="15709"/>
                    </a:lnTo>
                    <a:lnTo>
                      <a:pt x="0" y="15709"/>
                    </a:lnTo>
                    <a:lnTo>
                      <a:pt x="0" y="16691"/>
                    </a:lnTo>
                    <a:lnTo>
                      <a:pt x="0" y="17673"/>
                    </a:lnTo>
                    <a:lnTo>
                      <a:pt x="0" y="18655"/>
                    </a:lnTo>
                    <a:lnTo>
                      <a:pt x="0" y="18655"/>
                    </a:lnTo>
                    <a:lnTo>
                      <a:pt x="0" y="19636"/>
                    </a:lnTo>
                    <a:lnTo>
                      <a:pt x="0" y="20618"/>
                    </a:lnTo>
                    <a:lnTo>
                      <a:pt x="0" y="21600"/>
                    </a:lnTo>
                    <a:lnTo>
                      <a:pt x="1350" y="21600"/>
                    </a:lnTo>
                    <a:lnTo>
                      <a:pt x="6750" y="19636"/>
                    </a:lnTo>
                    <a:lnTo>
                      <a:pt x="6750" y="19636"/>
                    </a:lnTo>
                    <a:lnTo>
                      <a:pt x="6750" y="19636"/>
                    </a:lnTo>
                    <a:lnTo>
                      <a:pt x="6750" y="19636"/>
                    </a:lnTo>
                    <a:lnTo>
                      <a:pt x="6750" y="18655"/>
                    </a:lnTo>
                    <a:lnTo>
                      <a:pt x="6750" y="18655"/>
                    </a:lnTo>
                    <a:lnTo>
                      <a:pt x="6750" y="18655"/>
                    </a:lnTo>
                    <a:lnTo>
                      <a:pt x="6750" y="17673"/>
                    </a:lnTo>
                    <a:lnTo>
                      <a:pt x="6750" y="17673"/>
                    </a:lnTo>
                    <a:lnTo>
                      <a:pt x="6750" y="17673"/>
                    </a:lnTo>
                    <a:lnTo>
                      <a:pt x="8100" y="16691"/>
                    </a:lnTo>
                    <a:lnTo>
                      <a:pt x="8100" y="16691"/>
                    </a:lnTo>
                    <a:lnTo>
                      <a:pt x="8100" y="15709"/>
                    </a:lnTo>
                    <a:lnTo>
                      <a:pt x="9450" y="15709"/>
                    </a:lnTo>
                    <a:lnTo>
                      <a:pt x="9450" y="14727"/>
                    </a:lnTo>
                    <a:lnTo>
                      <a:pt x="9450" y="14727"/>
                    </a:lnTo>
                    <a:lnTo>
                      <a:pt x="10800" y="13745"/>
                    </a:lnTo>
                    <a:lnTo>
                      <a:pt x="10800" y="12764"/>
                    </a:lnTo>
                    <a:lnTo>
                      <a:pt x="12150" y="10800"/>
                    </a:lnTo>
                    <a:lnTo>
                      <a:pt x="13500" y="9818"/>
                    </a:lnTo>
                    <a:lnTo>
                      <a:pt x="14850" y="8836"/>
                    </a:lnTo>
                    <a:lnTo>
                      <a:pt x="18900" y="5891"/>
                    </a:lnTo>
                    <a:lnTo>
                      <a:pt x="21600" y="3927"/>
                    </a:lnTo>
                    <a:lnTo>
                      <a:pt x="21600" y="3927"/>
                    </a:lnTo>
                    <a:lnTo>
                      <a:pt x="1485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38" name="Shape 5938"/>
              <p:cNvSpPr/>
              <p:nvPr/>
            </p:nvSpPr>
            <p:spPr>
              <a:xfrm>
                <a:off x="587375" y="336550"/>
                <a:ext cx="25400" cy="3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850" y="1964"/>
                    </a:moveTo>
                    <a:lnTo>
                      <a:pt x="14850" y="1964"/>
                    </a:lnTo>
                    <a:lnTo>
                      <a:pt x="14850" y="1964"/>
                    </a:lnTo>
                    <a:lnTo>
                      <a:pt x="14850" y="2945"/>
                    </a:lnTo>
                    <a:lnTo>
                      <a:pt x="14850" y="2945"/>
                    </a:lnTo>
                    <a:lnTo>
                      <a:pt x="14850" y="2945"/>
                    </a:lnTo>
                    <a:lnTo>
                      <a:pt x="14850" y="2945"/>
                    </a:lnTo>
                    <a:lnTo>
                      <a:pt x="14850" y="2945"/>
                    </a:lnTo>
                    <a:lnTo>
                      <a:pt x="14850" y="3927"/>
                    </a:lnTo>
                    <a:lnTo>
                      <a:pt x="14850" y="3927"/>
                    </a:lnTo>
                    <a:lnTo>
                      <a:pt x="13500" y="4909"/>
                    </a:lnTo>
                    <a:lnTo>
                      <a:pt x="13500" y="4909"/>
                    </a:lnTo>
                    <a:lnTo>
                      <a:pt x="13500" y="4909"/>
                    </a:lnTo>
                    <a:lnTo>
                      <a:pt x="13500" y="5891"/>
                    </a:lnTo>
                    <a:lnTo>
                      <a:pt x="12150" y="6873"/>
                    </a:lnTo>
                    <a:lnTo>
                      <a:pt x="12150" y="6873"/>
                    </a:lnTo>
                    <a:lnTo>
                      <a:pt x="12150" y="7855"/>
                    </a:lnTo>
                    <a:lnTo>
                      <a:pt x="10800" y="7855"/>
                    </a:lnTo>
                    <a:lnTo>
                      <a:pt x="9450" y="9818"/>
                    </a:lnTo>
                    <a:lnTo>
                      <a:pt x="9450" y="10800"/>
                    </a:lnTo>
                    <a:lnTo>
                      <a:pt x="6750" y="11782"/>
                    </a:lnTo>
                    <a:lnTo>
                      <a:pt x="5400" y="12764"/>
                    </a:lnTo>
                    <a:lnTo>
                      <a:pt x="2700" y="15709"/>
                    </a:lnTo>
                    <a:lnTo>
                      <a:pt x="0" y="17673"/>
                    </a:lnTo>
                    <a:lnTo>
                      <a:pt x="6750" y="21600"/>
                    </a:lnTo>
                    <a:lnTo>
                      <a:pt x="9450" y="18655"/>
                    </a:lnTo>
                    <a:lnTo>
                      <a:pt x="12150" y="16691"/>
                    </a:lnTo>
                    <a:lnTo>
                      <a:pt x="13500" y="14727"/>
                    </a:lnTo>
                    <a:lnTo>
                      <a:pt x="14850" y="13745"/>
                    </a:lnTo>
                    <a:lnTo>
                      <a:pt x="16200" y="12764"/>
                    </a:lnTo>
                    <a:lnTo>
                      <a:pt x="17550" y="10800"/>
                    </a:lnTo>
                    <a:lnTo>
                      <a:pt x="17550" y="10800"/>
                    </a:lnTo>
                    <a:lnTo>
                      <a:pt x="18900" y="9818"/>
                    </a:lnTo>
                    <a:lnTo>
                      <a:pt x="18900" y="8836"/>
                    </a:lnTo>
                    <a:lnTo>
                      <a:pt x="18900" y="8836"/>
                    </a:lnTo>
                    <a:lnTo>
                      <a:pt x="20250" y="7855"/>
                    </a:lnTo>
                    <a:lnTo>
                      <a:pt x="20250" y="6873"/>
                    </a:lnTo>
                    <a:lnTo>
                      <a:pt x="20250" y="6873"/>
                    </a:lnTo>
                    <a:lnTo>
                      <a:pt x="21600" y="5891"/>
                    </a:lnTo>
                    <a:lnTo>
                      <a:pt x="21600" y="4909"/>
                    </a:lnTo>
                    <a:lnTo>
                      <a:pt x="21600" y="3927"/>
                    </a:lnTo>
                    <a:lnTo>
                      <a:pt x="21600" y="3927"/>
                    </a:lnTo>
                    <a:lnTo>
                      <a:pt x="21600" y="2945"/>
                    </a:lnTo>
                    <a:lnTo>
                      <a:pt x="21600" y="1964"/>
                    </a:lnTo>
                    <a:lnTo>
                      <a:pt x="21600" y="982"/>
                    </a:lnTo>
                    <a:lnTo>
                      <a:pt x="21600" y="982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4850" y="196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39" name="Shape 5939"/>
              <p:cNvSpPr/>
              <p:nvPr/>
            </p:nvSpPr>
            <p:spPr>
              <a:xfrm>
                <a:off x="573087" y="330200"/>
                <a:ext cx="39688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0" y="21600"/>
                    </a:lnTo>
                    <a:lnTo>
                      <a:pt x="3456" y="18514"/>
                    </a:lnTo>
                    <a:lnTo>
                      <a:pt x="6048" y="18514"/>
                    </a:lnTo>
                    <a:lnTo>
                      <a:pt x="7776" y="18514"/>
                    </a:lnTo>
                    <a:lnTo>
                      <a:pt x="8640" y="15429"/>
                    </a:lnTo>
                    <a:lnTo>
                      <a:pt x="10368" y="15429"/>
                    </a:lnTo>
                    <a:lnTo>
                      <a:pt x="11232" y="15429"/>
                    </a:lnTo>
                    <a:lnTo>
                      <a:pt x="12096" y="15429"/>
                    </a:lnTo>
                    <a:lnTo>
                      <a:pt x="12960" y="15429"/>
                    </a:lnTo>
                    <a:lnTo>
                      <a:pt x="13824" y="15429"/>
                    </a:lnTo>
                    <a:lnTo>
                      <a:pt x="13824" y="15429"/>
                    </a:lnTo>
                    <a:lnTo>
                      <a:pt x="14688" y="15429"/>
                    </a:lnTo>
                    <a:lnTo>
                      <a:pt x="14688" y="15429"/>
                    </a:lnTo>
                    <a:lnTo>
                      <a:pt x="15552" y="15429"/>
                    </a:lnTo>
                    <a:lnTo>
                      <a:pt x="15552" y="18514"/>
                    </a:lnTo>
                    <a:lnTo>
                      <a:pt x="16416" y="18514"/>
                    </a:lnTo>
                    <a:lnTo>
                      <a:pt x="16416" y="18514"/>
                    </a:lnTo>
                    <a:lnTo>
                      <a:pt x="16416" y="18514"/>
                    </a:lnTo>
                    <a:lnTo>
                      <a:pt x="16416" y="18514"/>
                    </a:lnTo>
                    <a:lnTo>
                      <a:pt x="17280" y="18514"/>
                    </a:lnTo>
                    <a:lnTo>
                      <a:pt x="17280" y="18514"/>
                    </a:lnTo>
                    <a:lnTo>
                      <a:pt x="17280" y="18514"/>
                    </a:lnTo>
                    <a:lnTo>
                      <a:pt x="17280" y="18514"/>
                    </a:lnTo>
                    <a:lnTo>
                      <a:pt x="21600" y="12343"/>
                    </a:lnTo>
                    <a:lnTo>
                      <a:pt x="20736" y="9257"/>
                    </a:lnTo>
                    <a:lnTo>
                      <a:pt x="19872" y="9257"/>
                    </a:lnTo>
                    <a:lnTo>
                      <a:pt x="19872" y="6171"/>
                    </a:lnTo>
                    <a:lnTo>
                      <a:pt x="19008" y="6171"/>
                    </a:lnTo>
                    <a:lnTo>
                      <a:pt x="19008" y="3086"/>
                    </a:lnTo>
                    <a:lnTo>
                      <a:pt x="18144" y="3086"/>
                    </a:lnTo>
                    <a:lnTo>
                      <a:pt x="17280" y="3086"/>
                    </a:lnTo>
                    <a:lnTo>
                      <a:pt x="16416" y="0"/>
                    </a:lnTo>
                    <a:lnTo>
                      <a:pt x="16416" y="0"/>
                    </a:lnTo>
                    <a:lnTo>
                      <a:pt x="15552" y="0"/>
                    </a:lnTo>
                    <a:lnTo>
                      <a:pt x="14688" y="0"/>
                    </a:lnTo>
                    <a:lnTo>
                      <a:pt x="13824" y="0"/>
                    </a:lnTo>
                    <a:lnTo>
                      <a:pt x="13824" y="0"/>
                    </a:lnTo>
                    <a:lnTo>
                      <a:pt x="12960" y="0"/>
                    </a:lnTo>
                    <a:lnTo>
                      <a:pt x="12096" y="0"/>
                    </a:lnTo>
                    <a:lnTo>
                      <a:pt x="11232" y="0"/>
                    </a:lnTo>
                    <a:lnTo>
                      <a:pt x="9504" y="0"/>
                    </a:lnTo>
                    <a:lnTo>
                      <a:pt x="8640" y="0"/>
                    </a:lnTo>
                    <a:lnTo>
                      <a:pt x="6912" y="0"/>
                    </a:lnTo>
                    <a:lnTo>
                      <a:pt x="5184" y="0"/>
                    </a:lnTo>
                    <a:lnTo>
                      <a:pt x="2592" y="3086"/>
                    </a:lnTo>
                    <a:lnTo>
                      <a:pt x="0" y="3086"/>
                    </a:lnTo>
                    <a:lnTo>
                      <a:pt x="0" y="3086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40" name="Shape 5940"/>
              <p:cNvSpPr/>
              <p:nvPr/>
            </p:nvSpPr>
            <p:spPr>
              <a:xfrm>
                <a:off x="534987" y="331787"/>
                <a:ext cx="38101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9257"/>
                    </a:moveTo>
                    <a:lnTo>
                      <a:pt x="0" y="9257"/>
                    </a:lnTo>
                    <a:lnTo>
                      <a:pt x="0" y="12343"/>
                    </a:lnTo>
                    <a:lnTo>
                      <a:pt x="900" y="12343"/>
                    </a:lnTo>
                    <a:lnTo>
                      <a:pt x="1800" y="15429"/>
                    </a:lnTo>
                    <a:lnTo>
                      <a:pt x="1800" y="15429"/>
                    </a:lnTo>
                    <a:lnTo>
                      <a:pt x="2700" y="18514"/>
                    </a:lnTo>
                    <a:lnTo>
                      <a:pt x="3600" y="18514"/>
                    </a:lnTo>
                    <a:lnTo>
                      <a:pt x="3600" y="18514"/>
                    </a:lnTo>
                    <a:lnTo>
                      <a:pt x="4500" y="21600"/>
                    </a:lnTo>
                    <a:lnTo>
                      <a:pt x="5400" y="21600"/>
                    </a:lnTo>
                    <a:lnTo>
                      <a:pt x="6300" y="21600"/>
                    </a:lnTo>
                    <a:lnTo>
                      <a:pt x="6300" y="21600"/>
                    </a:lnTo>
                    <a:lnTo>
                      <a:pt x="7200" y="21600"/>
                    </a:lnTo>
                    <a:lnTo>
                      <a:pt x="8100" y="21600"/>
                    </a:lnTo>
                    <a:lnTo>
                      <a:pt x="9000" y="21600"/>
                    </a:lnTo>
                    <a:lnTo>
                      <a:pt x="9900" y="21600"/>
                    </a:lnTo>
                    <a:lnTo>
                      <a:pt x="9900" y="21600"/>
                    </a:lnTo>
                    <a:lnTo>
                      <a:pt x="11700" y="21600"/>
                    </a:lnTo>
                    <a:lnTo>
                      <a:pt x="13500" y="21600"/>
                    </a:lnTo>
                    <a:lnTo>
                      <a:pt x="15300" y="21600"/>
                    </a:lnTo>
                    <a:lnTo>
                      <a:pt x="16200" y="18514"/>
                    </a:lnTo>
                    <a:lnTo>
                      <a:pt x="18900" y="18514"/>
                    </a:lnTo>
                    <a:lnTo>
                      <a:pt x="21600" y="18514"/>
                    </a:lnTo>
                    <a:lnTo>
                      <a:pt x="21600" y="0"/>
                    </a:lnTo>
                    <a:lnTo>
                      <a:pt x="18900" y="3086"/>
                    </a:lnTo>
                    <a:lnTo>
                      <a:pt x="15300" y="3086"/>
                    </a:lnTo>
                    <a:lnTo>
                      <a:pt x="14400" y="3086"/>
                    </a:lnTo>
                    <a:lnTo>
                      <a:pt x="12600" y="3086"/>
                    </a:lnTo>
                    <a:lnTo>
                      <a:pt x="11700" y="6171"/>
                    </a:lnTo>
                    <a:lnTo>
                      <a:pt x="9900" y="6171"/>
                    </a:lnTo>
                    <a:lnTo>
                      <a:pt x="9900" y="6171"/>
                    </a:lnTo>
                    <a:lnTo>
                      <a:pt x="9000" y="6171"/>
                    </a:lnTo>
                    <a:lnTo>
                      <a:pt x="8100" y="6171"/>
                    </a:lnTo>
                    <a:lnTo>
                      <a:pt x="8100" y="6171"/>
                    </a:lnTo>
                    <a:lnTo>
                      <a:pt x="7200" y="6171"/>
                    </a:lnTo>
                    <a:lnTo>
                      <a:pt x="6300" y="3086"/>
                    </a:lnTo>
                    <a:lnTo>
                      <a:pt x="6300" y="3086"/>
                    </a:lnTo>
                    <a:lnTo>
                      <a:pt x="5400" y="3086"/>
                    </a:lnTo>
                    <a:lnTo>
                      <a:pt x="5400" y="3086"/>
                    </a:lnTo>
                    <a:lnTo>
                      <a:pt x="5400" y="3086"/>
                    </a:lnTo>
                    <a:lnTo>
                      <a:pt x="4500" y="3086"/>
                    </a:lnTo>
                    <a:lnTo>
                      <a:pt x="4500" y="3086"/>
                    </a:lnTo>
                    <a:lnTo>
                      <a:pt x="4500" y="3086"/>
                    </a:lnTo>
                    <a:lnTo>
                      <a:pt x="4500" y="3086"/>
                    </a:lnTo>
                    <a:lnTo>
                      <a:pt x="4500" y="3086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0" y="925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41" name="Shape 5941"/>
              <p:cNvSpPr/>
              <p:nvPr/>
            </p:nvSpPr>
            <p:spPr>
              <a:xfrm>
                <a:off x="533400" y="301625"/>
                <a:ext cx="25400" cy="3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00" y="0"/>
                    </a:moveTo>
                    <a:lnTo>
                      <a:pt x="16200" y="0"/>
                    </a:lnTo>
                    <a:lnTo>
                      <a:pt x="13500" y="1964"/>
                    </a:lnTo>
                    <a:lnTo>
                      <a:pt x="10800" y="3927"/>
                    </a:lnTo>
                    <a:lnTo>
                      <a:pt x="9450" y="5891"/>
                    </a:lnTo>
                    <a:lnTo>
                      <a:pt x="8100" y="6873"/>
                    </a:lnTo>
                    <a:lnTo>
                      <a:pt x="6750" y="8836"/>
                    </a:lnTo>
                    <a:lnTo>
                      <a:pt x="5400" y="9818"/>
                    </a:lnTo>
                    <a:lnTo>
                      <a:pt x="4050" y="10800"/>
                    </a:lnTo>
                    <a:lnTo>
                      <a:pt x="4050" y="11782"/>
                    </a:lnTo>
                    <a:lnTo>
                      <a:pt x="2700" y="11782"/>
                    </a:lnTo>
                    <a:lnTo>
                      <a:pt x="2700" y="12764"/>
                    </a:lnTo>
                    <a:lnTo>
                      <a:pt x="2700" y="13745"/>
                    </a:lnTo>
                    <a:lnTo>
                      <a:pt x="1350" y="13745"/>
                    </a:lnTo>
                    <a:lnTo>
                      <a:pt x="1350" y="14727"/>
                    </a:lnTo>
                    <a:lnTo>
                      <a:pt x="1350" y="15709"/>
                    </a:lnTo>
                    <a:lnTo>
                      <a:pt x="1350" y="15709"/>
                    </a:lnTo>
                    <a:lnTo>
                      <a:pt x="0" y="16691"/>
                    </a:lnTo>
                    <a:lnTo>
                      <a:pt x="0" y="17673"/>
                    </a:lnTo>
                    <a:lnTo>
                      <a:pt x="0" y="18655"/>
                    </a:lnTo>
                    <a:lnTo>
                      <a:pt x="0" y="19636"/>
                    </a:lnTo>
                    <a:lnTo>
                      <a:pt x="1350" y="19636"/>
                    </a:lnTo>
                    <a:lnTo>
                      <a:pt x="1350" y="20618"/>
                    </a:lnTo>
                    <a:lnTo>
                      <a:pt x="1350" y="21600"/>
                    </a:lnTo>
                    <a:lnTo>
                      <a:pt x="8100" y="18655"/>
                    </a:lnTo>
                    <a:lnTo>
                      <a:pt x="8100" y="18655"/>
                    </a:lnTo>
                    <a:lnTo>
                      <a:pt x="8100" y="18655"/>
                    </a:lnTo>
                    <a:lnTo>
                      <a:pt x="8100" y="18655"/>
                    </a:lnTo>
                    <a:lnTo>
                      <a:pt x="8100" y="18655"/>
                    </a:lnTo>
                    <a:lnTo>
                      <a:pt x="8100" y="18655"/>
                    </a:lnTo>
                    <a:lnTo>
                      <a:pt x="8100" y="17673"/>
                    </a:lnTo>
                    <a:lnTo>
                      <a:pt x="8100" y="17673"/>
                    </a:lnTo>
                    <a:lnTo>
                      <a:pt x="8100" y="16691"/>
                    </a:lnTo>
                    <a:lnTo>
                      <a:pt x="8100" y="16691"/>
                    </a:lnTo>
                    <a:lnTo>
                      <a:pt x="8100" y="15709"/>
                    </a:lnTo>
                    <a:lnTo>
                      <a:pt x="9450" y="15709"/>
                    </a:lnTo>
                    <a:lnTo>
                      <a:pt x="9450" y="14727"/>
                    </a:lnTo>
                    <a:lnTo>
                      <a:pt x="9450" y="14727"/>
                    </a:lnTo>
                    <a:lnTo>
                      <a:pt x="9450" y="13745"/>
                    </a:lnTo>
                    <a:lnTo>
                      <a:pt x="10800" y="13745"/>
                    </a:lnTo>
                    <a:lnTo>
                      <a:pt x="10800" y="12764"/>
                    </a:lnTo>
                    <a:lnTo>
                      <a:pt x="12150" y="11782"/>
                    </a:lnTo>
                    <a:lnTo>
                      <a:pt x="13500" y="9818"/>
                    </a:lnTo>
                    <a:lnTo>
                      <a:pt x="14850" y="8836"/>
                    </a:lnTo>
                    <a:lnTo>
                      <a:pt x="16200" y="7855"/>
                    </a:lnTo>
                    <a:lnTo>
                      <a:pt x="18900" y="4909"/>
                    </a:lnTo>
                    <a:lnTo>
                      <a:pt x="21600" y="2945"/>
                    </a:lnTo>
                    <a:lnTo>
                      <a:pt x="21600" y="2945"/>
                    </a:lnTo>
                    <a:lnTo>
                      <a:pt x="162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42" name="Shape 5942"/>
              <p:cNvSpPr/>
              <p:nvPr/>
            </p:nvSpPr>
            <p:spPr>
              <a:xfrm>
                <a:off x="552450" y="271462"/>
                <a:ext cx="25400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3500" y="2945"/>
                    </a:moveTo>
                    <a:lnTo>
                      <a:pt x="13500" y="2945"/>
                    </a:lnTo>
                    <a:lnTo>
                      <a:pt x="13500" y="2945"/>
                    </a:lnTo>
                    <a:lnTo>
                      <a:pt x="13500" y="2945"/>
                    </a:lnTo>
                    <a:lnTo>
                      <a:pt x="13500" y="2945"/>
                    </a:lnTo>
                    <a:lnTo>
                      <a:pt x="13500" y="2945"/>
                    </a:lnTo>
                    <a:lnTo>
                      <a:pt x="13500" y="3927"/>
                    </a:lnTo>
                    <a:lnTo>
                      <a:pt x="13500" y="3927"/>
                    </a:lnTo>
                    <a:lnTo>
                      <a:pt x="13500" y="3927"/>
                    </a:lnTo>
                    <a:lnTo>
                      <a:pt x="13500" y="4909"/>
                    </a:lnTo>
                    <a:lnTo>
                      <a:pt x="13500" y="4909"/>
                    </a:lnTo>
                    <a:lnTo>
                      <a:pt x="13500" y="5891"/>
                    </a:lnTo>
                    <a:lnTo>
                      <a:pt x="12150" y="5891"/>
                    </a:lnTo>
                    <a:lnTo>
                      <a:pt x="12150" y="6873"/>
                    </a:lnTo>
                    <a:lnTo>
                      <a:pt x="12150" y="6873"/>
                    </a:lnTo>
                    <a:lnTo>
                      <a:pt x="12150" y="7855"/>
                    </a:lnTo>
                    <a:lnTo>
                      <a:pt x="10800" y="7855"/>
                    </a:lnTo>
                    <a:lnTo>
                      <a:pt x="10800" y="8836"/>
                    </a:lnTo>
                    <a:lnTo>
                      <a:pt x="9450" y="9818"/>
                    </a:lnTo>
                    <a:lnTo>
                      <a:pt x="8100" y="10800"/>
                    </a:lnTo>
                    <a:lnTo>
                      <a:pt x="6750" y="12764"/>
                    </a:lnTo>
                    <a:lnTo>
                      <a:pt x="5400" y="13745"/>
                    </a:lnTo>
                    <a:lnTo>
                      <a:pt x="2700" y="15709"/>
                    </a:lnTo>
                    <a:lnTo>
                      <a:pt x="0" y="18655"/>
                    </a:lnTo>
                    <a:lnTo>
                      <a:pt x="5400" y="21600"/>
                    </a:lnTo>
                    <a:lnTo>
                      <a:pt x="8100" y="19636"/>
                    </a:lnTo>
                    <a:lnTo>
                      <a:pt x="10800" y="16691"/>
                    </a:lnTo>
                    <a:lnTo>
                      <a:pt x="12150" y="15709"/>
                    </a:lnTo>
                    <a:lnTo>
                      <a:pt x="13500" y="14727"/>
                    </a:lnTo>
                    <a:lnTo>
                      <a:pt x="14850" y="12764"/>
                    </a:lnTo>
                    <a:lnTo>
                      <a:pt x="16200" y="11782"/>
                    </a:lnTo>
                    <a:lnTo>
                      <a:pt x="17550" y="10800"/>
                    </a:lnTo>
                    <a:lnTo>
                      <a:pt x="17550" y="10800"/>
                    </a:lnTo>
                    <a:lnTo>
                      <a:pt x="17550" y="9818"/>
                    </a:lnTo>
                    <a:lnTo>
                      <a:pt x="18900" y="8836"/>
                    </a:lnTo>
                    <a:lnTo>
                      <a:pt x="18900" y="7855"/>
                    </a:lnTo>
                    <a:lnTo>
                      <a:pt x="20250" y="7855"/>
                    </a:lnTo>
                    <a:lnTo>
                      <a:pt x="20250" y="6873"/>
                    </a:lnTo>
                    <a:lnTo>
                      <a:pt x="20250" y="5891"/>
                    </a:lnTo>
                    <a:lnTo>
                      <a:pt x="20250" y="5891"/>
                    </a:lnTo>
                    <a:lnTo>
                      <a:pt x="21600" y="4909"/>
                    </a:lnTo>
                    <a:lnTo>
                      <a:pt x="21600" y="3927"/>
                    </a:lnTo>
                    <a:lnTo>
                      <a:pt x="21600" y="3927"/>
                    </a:lnTo>
                    <a:lnTo>
                      <a:pt x="21600" y="2945"/>
                    </a:lnTo>
                    <a:lnTo>
                      <a:pt x="21600" y="1964"/>
                    </a:lnTo>
                    <a:lnTo>
                      <a:pt x="20250" y="982"/>
                    </a:lnTo>
                    <a:lnTo>
                      <a:pt x="20250" y="0"/>
                    </a:lnTo>
                    <a:lnTo>
                      <a:pt x="20250" y="0"/>
                    </a:lnTo>
                    <a:lnTo>
                      <a:pt x="13500" y="294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43" name="Shape 5943"/>
              <p:cNvSpPr/>
              <p:nvPr/>
            </p:nvSpPr>
            <p:spPr>
              <a:xfrm>
                <a:off x="536575" y="265112"/>
                <a:ext cx="39688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64" y="21600"/>
                    </a:moveTo>
                    <a:lnTo>
                      <a:pt x="864" y="21600"/>
                    </a:lnTo>
                    <a:lnTo>
                      <a:pt x="2592" y="21600"/>
                    </a:lnTo>
                    <a:lnTo>
                      <a:pt x="3456" y="18514"/>
                    </a:lnTo>
                    <a:lnTo>
                      <a:pt x="5184" y="18514"/>
                    </a:lnTo>
                    <a:lnTo>
                      <a:pt x="6912" y="18514"/>
                    </a:lnTo>
                    <a:lnTo>
                      <a:pt x="7776" y="18514"/>
                    </a:lnTo>
                    <a:lnTo>
                      <a:pt x="9504" y="18514"/>
                    </a:lnTo>
                    <a:lnTo>
                      <a:pt x="10368" y="18514"/>
                    </a:lnTo>
                    <a:lnTo>
                      <a:pt x="12096" y="15429"/>
                    </a:lnTo>
                    <a:lnTo>
                      <a:pt x="12096" y="18514"/>
                    </a:lnTo>
                    <a:lnTo>
                      <a:pt x="12960" y="18514"/>
                    </a:lnTo>
                    <a:lnTo>
                      <a:pt x="13824" y="18514"/>
                    </a:lnTo>
                    <a:lnTo>
                      <a:pt x="14688" y="18514"/>
                    </a:lnTo>
                    <a:lnTo>
                      <a:pt x="14688" y="18514"/>
                    </a:lnTo>
                    <a:lnTo>
                      <a:pt x="15552" y="18514"/>
                    </a:lnTo>
                    <a:lnTo>
                      <a:pt x="15552" y="18514"/>
                    </a:lnTo>
                    <a:lnTo>
                      <a:pt x="16416" y="18514"/>
                    </a:lnTo>
                    <a:lnTo>
                      <a:pt x="16416" y="18514"/>
                    </a:lnTo>
                    <a:lnTo>
                      <a:pt x="16416" y="18514"/>
                    </a:lnTo>
                    <a:lnTo>
                      <a:pt x="17280" y="18514"/>
                    </a:lnTo>
                    <a:lnTo>
                      <a:pt x="17280" y="18514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21600" y="12343"/>
                    </a:lnTo>
                    <a:lnTo>
                      <a:pt x="21600" y="12343"/>
                    </a:lnTo>
                    <a:lnTo>
                      <a:pt x="20736" y="9257"/>
                    </a:lnTo>
                    <a:lnTo>
                      <a:pt x="19872" y="9257"/>
                    </a:lnTo>
                    <a:lnTo>
                      <a:pt x="19872" y="6171"/>
                    </a:lnTo>
                    <a:lnTo>
                      <a:pt x="19008" y="6171"/>
                    </a:lnTo>
                    <a:lnTo>
                      <a:pt x="19008" y="3086"/>
                    </a:lnTo>
                    <a:lnTo>
                      <a:pt x="18144" y="3086"/>
                    </a:lnTo>
                    <a:lnTo>
                      <a:pt x="17280" y="3086"/>
                    </a:lnTo>
                    <a:lnTo>
                      <a:pt x="16416" y="3086"/>
                    </a:lnTo>
                    <a:lnTo>
                      <a:pt x="16416" y="0"/>
                    </a:lnTo>
                    <a:lnTo>
                      <a:pt x="15552" y="0"/>
                    </a:lnTo>
                    <a:lnTo>
                      <a:pt x="14688" y="0"/>
                    </a:lnTo>
                    <a:lnTo>
                      <a:pt x="13824" y="0"/>
                    </a:lnTo>
                    <a:lnTo>
                      <a:pt x="13824" y="0"/>
                    </a:lnTo>
                    <a:lnTo>
                      <a:pt x="12960" y="0"/>
                    </a:lnTo>
                    <a:lnTo>
                      <a:pt x="12096" y="0"/>
                    </a:lnTo>
                    <a:lnTo>
                      <a:pt x="10368" y="0"/>
                    </a:lnTo>
                    <a:lnTo>
                      <a:pt x="8640" y="0"/>
                    </a:lnTo>
                    <a:lnTo>
                      <a:pt x="7776" y="0"/>
                    </a:lnTo>
                    <a:lnTo>
                      <a:pt x="6048" y="3086"/>
                    </a:lnTo>
                    <a:lnTo>
                      <a:pt x="4320" y="3086"/>
                    </a:lnTo>
                    <a:lnTo>
                      <a:pt x="3456" y="3086"/>
                    </a:lnTo>
                    <a:lnTo>
                      <a:pt x="1728" y="3086"/>
                    </a:lnTo>
                    <a:lnTo>
                      <a:pt x="0" y="6171"/>
                    </a:lnTo>
                    <a:lnTo>
                      <a:pt x="0" y="6171"/>
                    </a:lnTo>
                    <a:lnTo>
                      <a:pt x="86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44" name="Shape 5944"/>
              <p:cNvSpPr/>
              <p:nvPr/>
            </p:nvSpPr>
            <p:spPr>
              <a:xfrm>
                <a:off x="501650" y="268287"/>
                <a:ext cx="36513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0800"/>
                    </a:moveTo>
                    <a:lnTo>
                      <a:pt x="0" y="10800"/>
                    </a:lnTo>
                    <a:lnTo>
                      <a:pt x="0" y="13500"/>
                    </a:lnTo>
                    <a:lnTo>
                      <a:pt x="939" y="16200"/>
                    </a:lnTo>
                    <a:lnTo>
                      <a:pt x="939" y="16200"/>
                    </a:lnTo>
                    <a:lnTo>
                      <a:pt x="1878" y="16200"/>
                    </a:lnTo>
                    <a:lnTo>
                      <a:pt x="2817" y="18900"/>
                    </a:lnTo>
                    <a:lnTo>
                      <a:pt x="2817" y="18900"/>
                    </a:lnTo>
                    <a:lnTo>
                      <a:pt x="3757" y="18900"/>
                    </a:lnTo>
                    <a:lnTo>
                      <a:pt x="3757" y="18900"/>
                    </a:lnTo>
                    <a:lnTo>
                      <a:pt x="4696" y="21600"/>
                    </a:lnTo>
                    <a:lnTo>
                      <a:pt x="5635" y="21600"/>
                    </a:lnTo>
                    <a:lnTo>
                      <a:pt x="6574" y="21600"/>
                    </a:lnTo>
                    <a:lnTo>
                      <a:pt x="6574" y="21600"/>
                    </a:lnTo>
                    <a:lnTo>
                      <a:pt x="7513" y="21600"/>
                    </a:lnTo>
                    <a:lnTo>
                      <a:pt x="8452" y="21600"/>
                    </a:lnTo>
                    <a:lnTo>
                      <a:pt x="9391" y="21600"/>
                    </a:lnTo>
                    <a:lnTo>
                      <a:pt x="9391" y="18900"/>
                    </a:lnTo>
                    <a:lnTo>
                      <a:pt x="11270" y="18900"/>
                    </a:lnTo>
                    <a:lnTo>
                      <a:pt x="13148" y="18900"/>
                    </a:lnTo>
                    <a:lnTo>
                      <a:pt x="14087" y="18900"/>
                    </a:lnTo>
                    <a:lnTo>
                      <a:pt x="15965" y="16200"/>
                    </a:lnTo>
                    <a:lnTo>
                      <a:pt x="18783" y="16200"/>
                    </a:lnTo>
                    <a:lnTo>
                      <a:pt x="21600" y="13500"/>
                    </a:lnTo>
                    <a:lnTo>
                      <a:pt x="20661" y="0"/>
                    </a:lnTo>
                    <a:lnTo>
                      <a:pt x="17843" y="2700"/>
                    </a:lnTo>
                    <a:lnTo>
                      <a:pt x="15026" y="2700"/>
                    </a:lnTo>
                    <a:lnTo>
                      <a:pt x="13148" y="2700"/>
                    </a:lnTo>
                    <a:lnTo>
                      <a:pt x="12209" y="5400"/>
                    </a:lnTo>
                    <a:lnTo>
                      <a:pt x="10330" y="5400"/>
                    </a:lnTo>
                    <a:lnTo>
                      <a:pt x="9391" y="5400"/>
                    </a:lnTo>
                    <a:lnTo>
                      <a:pt x="8452" y="5400"/>
                    </a:lnTo>
                    <a:lnTo>
                      <a:pt x="8452" y="5400"/>
                    </a:lnTo>
                    <a:lnTo>
                      <a:pt x="7513" y="5400"/>
                    </a:lnTo>
                    <a:lnTo>
                      <a:pt x="6574" y="5400"/>
                    </a:lnTo>
                    <a:lnTo>
                      <a:pt x="6574" y="5400"/>
                    </a:lnTo>
                    <a:lnTo>
                      <a:pt x="5635" y="5400"/>
                    </a:lnTo>
                    <a:lnTo>
                      <a:pt x="5635" y="5400"/>
                    </a:lnTo>
                    <a:lnTo>
                      <a:pt x="5635" y="5400"/>
                    </a:lnTo>
                    <a:lnTo>
                      <a:pt x="4696" y="5400"/>
                    </a:lnTo>
                    <a:lnTo>
                      <a:pt x="4696" y="5400"/>
                    </a:lnTo>
                    <a:lnTo>
                      <a:pt x="4696" y="5400"/>
                    </a:lnTo>
                    <a:lnTo>
                      <a:pt x="3757" y="5400"/>
                    </a:lnTo>
                    <a:lnTo>
                      <a:pt x="3757" y="5400"/>
                    </a:lnTo>
                    <a:lnTo>
                      <a:pt x="3757" y="5400"/>
                    </a:lnTo>
                    <a:lnTo>
                      <a:pt x="3757" y="5400"/>
                    </a:lnTo>
                    <a:lnTo>
                      <a:pt x="3757" y="5400"/>
                    </a:lnTo>
                    <a:lnTo>
                      <a:pt x="3757" y="5400"/>
                    </a:lnTo>
                    <a:lnTo>
                      <a:pt x="0" y="108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45" name="Shape 5945"/>
              <p:cNvSpPr/>
              <p:nvPr/>
            </p:nvSpPr>
            <p:spPr>
              <a:xfrm>
                <a:off x="500062" y="239712"/>
                <a:ext cx="25401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850" y="0"/>
                    </a:moveTo>
                    <a:lnTo>
                      <a:pt x="14850" y="0"/>
                    </a:lnTo>
                    <a:lnTo>
                      <a:pt x="13500" y="2945"/>
                    </a:lnTo>
                    <a:lnTo>
                      <a:pt x="9450" y="4909"/>
                    </a:lnTo>
                    <a:lnTo>
                      <a:pt x="8100" y="6873"/>
                    </a:lnTo>
                    <a:lnTo>
                      <a:pt x="6750" y="7855"/>
                    </a:lnTo>
                    <a:lnTo>
                      <a:pt x="5400" y="8836"/>
                    </a:lnTo>
                    <a:lnTo>
                      <a:pt x="4050" y="10800"/>
                    </a:lnTo>
                    <a:lnTo>
                      <a:pt x="4050" y="10800"/>
                    </a:lnTo>
                    <a:lnTo>
                      <a:pt x="2700" y="11782"/>
                    </a:lnTo>
                    <a:lnTo>
                      <a:pt x="2700" y="12764"/>
                    </a:lnTo>
                    <a:lnTo>
                      <a:pt x="2700" y="13745"/>
                    </a:lnTo>
                    <a:lnTo>
                      <a:pt x="1350" y="13745"/>
                    </a:lnTo>
                    <a:lnTo>
                      <a:pt x="1350" y="14727"/>
                    </a:lnTo>
                    <a:lnTo>
                      <a:pt x="1350" y="15709"/>
                    </a:lnTo>
                    <a:lnTo>
                      <a:pt x="0" y="15709"/>
                    </a:lnTo>
                    <a:lnTo>
                      <a:pt x="0" y="16691"/>
                    </a:lnTo>
                    <a:lnTo>
                      <a:pt x="0" y="17673"/>
                    </a:lnTo>
                    <a:lnTo>
                      <a:pt x="0" y="17673"/>
                    </a:lnTo>
                    <a:lnTo>
                      <a:pt x="0" y="18655"/>
                    </a:lnTo>
                    <a:lnTo>
                      <a:pt x="0" y="19636"/>
                    </a:lnTo>
                    <a:lnTo>
                      <a:pt x="0" y="20618"/>
                    </a:lnTo>
                    <a:lnTo>
                      <a:pt x="0" y="21600"/>
                    </a:lnTo>
                    <a:lnTo>
                      <a:pt x="1350" y="21600"/>
                    </a:lnTo>
                    <a:lnTo>
                      <a:pt x="6750" y="19636"/>
                    </a:lnTo>
                    <a:lnTo>
                      <a:pt x="6750" y="19636"/>
                    </a:lnTo>
                    <a:lnTo>
                      <a:pt x="6750" y="18655"/>
                    </a:lnTo>
                    <a:lnTo>
                      <a:pt x="6750" y="18655"/>
                    </a:lnTo>
                    <a:lnTo>
                      <a:pt x="6750" y="18655"/>
                    </a:lnTo>
                    <a:lnTo>
                      <a:pt x="6750" y="18655"/>
                    </a:lnTo>
                    <a:lnTo>
                      <a:pt x="6750" y="18655"/>
                    </a:lnTo>
                    <a:lnTo>
                      <a:pt x="6750" y="17673"/>
                    </a:lnTo>
                    <a:lnTo>
                      <a:pt x="6750" y="17673"/>
                    </a:lnTo>
                    <a:lnTo>
                      <a:pt x="8100" y="16691"/>
                    </a:lnTo>
                    <a:lnTo>
                      <a:pt x="8100" y="16691"/>
                    </a:lnTo>
                    <a:lnTo>
                      <a:pt x="8100" y="16691"/>
                    </a:lnTo>
                    <a:lnTo>
                      <a:pt x="8100" y="15709"/>
                    </a:lnTo>
                    <a:lnTo>
                      <a:pt x="9450" y="15709"/>
                    </a:lnTo>
                    <a:lnTo>
                      <a:pt x="9450" y="14727"/>
                    </a:lnTo>
                    <a:lnTo>
                      <a:pt x="9450" y="13745"/>
                    </a:lnTo>
                    <a:lnTo>
                      <a:pt x="10800" y="13745"/>
                    </a:lnTo>
                    <a:lnTo>
                      <a:pt x="10800" y="12764"/>
                    </a:lnTo>
                    <a:lnTo>
                      <a:pt x="13500" y="10800"/>
                    </a:lnTo>
                    <a:lnTo>
                      <a:pt x="13500" y="9818"/>
                    </a:lnTo>
                    <a:lnTo>
                      <a:pt x="14850" y="8836"/>
                    </a:lnTo>
                    <a:lnTo>
                      <a:pt x="18900" y="5891"/>
                    </a:lnTo>
                    <a:lnTo>
                      <a:pt x="21600" y="3927"/>
                    </a:lnTo>
                    <a:lnTo>
                      <a:pt x="21600" y="3927"/>
                    </a:lnTo>
                    <a:lnTo>
                      <a:pt x="1485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46" name="Shape 5946"/>
              <p:cNvSpPr/>
              <p:nvPr/>
            </p:nvSpPr>
            <p:spPr>
              <a:xfrm>
                <a:off x="517525" y="211137"/>
                <a:ext cx="25400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850" y="1964"/>
                    </a:moveTo>
                    <a:lnTo>
                      <a:pt x="14850" y="1964"/>
                    </a:lnTo>
                    <a:lnTo>
                      <a:pt x="14850" y="1964"/>
                    </a:lnTo>
                    <a:lnTo>
                      <a:pt x="14850" y="2945"/>
                    </a:lnTo>
                    <a:lnTo>
                      <a:pt x="14850" y="2945"/>
                    </a:lnTo>
                    <a:lnTo>
                      <a:pt x="14850" y="2945"/>
                    </a:lnTo>
                    <a:lnTo>
                      <a:pt x="14850" y="2945"/>
                    </a:lnTo>
                    <a:lnTo>
                      <a:pt x="14850" y="3927"/>
                    </a:lnTo>
                    <a:lnTo>
                      <a:pt x="14850" y="3927"/>
                    </a:lnTo>
                    <a:lnTo>
                      <a:pt x="14850" y="3927"/>
                    </a:lnTo>
                    <a:lnTo>
                      <a:pt x="14850" y="4909"/>
                    </a:lnTo>
                    <a:lnTo>
                      <a:pt x="13500" y="4909"/>
                    </a:lnTo>
                    <a:lnTo>
                      <a:pt x="13500" y="4909"/>
                    </a:lnTo>
                    <a:lnTo>
                      <a:pt x="13500" y="5891"/>
                    </a:lnTo>
                    <a:lnTo>
                      <a:pt x="13500" y="6873"/>
                    </a:lnTo>
                    <a:lnTo>
                      <a:pt x="12150" y="6873"/>
                    </a:lnTo>
                    <a:lnTo>
                      <a:pt x="12150" y="7855"/>
                    </a:lnTo>
                    <a:lnTo>
                      <a:pt x="12150" y="7855"/>
                    </a:lnTo>
                    <a:lnTo>
                      <a:pt x="10800" y="9818"/>
                    </a:lnTo>
                    <a:lnTo>
                      <a:pt x="9450" y="10800"/>
                    </a:lnTo>
                    <a:lnTo>
                      <a:pt x="8100" y="11782"/>
                    </a:lnTo>
                    <a:lnTo>
                      <a:pt x="6750" y="12764"/>
                    </a:lnTo>
                    <a:lnTo>
                      <a:pt x="4050" y="15709"/>
                    </a:lnTo>
                    <a:lnTo>
                      <a:pt x="0" y="17673"/>
                    </a:lnTo>
                    <a:lnTo>
                      <a:pt x="6750" y="21600"/>
                    </a:lnTo>
                    <a:lnTo>
                      <a:pt x="9450" y="18655"/>
                    </a:lnTo>
                    <a:lnTo>
                      <a:pt x="12150" y="16691"/>
                    </a:lnTo>
                    <a:lnTo>
                      <a:pt x="13500" y="14727"/>
                    </a:lnTo>
                    <a:lnTo>
                      <a:pt x="14850" y="13745"/>
                    </a:lnTo>
                    <a:lnTo>
                      <a:pt x="16200" y="12764"/>
                    </a:lnTo>
                    <a:lnTo>
                      <a:pt x="17550" y="10800"/>
                    </a:lnTo>
                    <a:lnTo>
                      <a:pt x="17550" y="10800"/>
                    </a:lnTo>
                    <a:lnTo>
                      <a:pt x="18900" y="9818"/>
                    </a:lnTo>
                    <a:lnTo>
                      <a:pt x="18900" y="8836"/>
                    </a:lnTo>
                    <a:lnTo>
                      <a:pt x="20250" y="8836"/>
                    </a:lnTo>
                    <a:lnTo>
                      <a:pt x="20250" y="7855"/>
                    </a:lnTo>
                    <a:lnTo>
                      <a:pt x="20250" y="6873"/>
                    </a:lnTo>
                    <a:lnTo>
                      <a:pt x="21600" y="6873"/>
                    </a:lnTo>
                    <a:lnTo>
                      <a:pt x="21600" y="5891"/>
                    </a:lnTo>
                    <a:lnTo>
                      <a:pt x="21600" y="4909"/>
                    </a:lnTo>
                    <a:lnTo>
                      <a:pt x="21600" y="3927"/>
                    </a:lnTo>
                    <a:lnTo>
                      <a:pt x="21600" y="3927"/>
                    </a:lnTo>
                    <a:lnTo>
                      <a:pt x="21600" y="2945"/>
                    </a:lnTo>
                    <a:lnTo>
                      <a:pt x="21600" y="1964"/>
                    </a:lnTo>
                    <a:lnTo>
                      <a:pt x="21600" y="982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4850" y="196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47" name="Shape 5947"/>
              <p:cNvSpPr/>
              <p:nvPr/>
            </p:nvSpPr>
            <p:spPr>
              <a:xfrm>
                <a:off x="503237" y="204787"/>
                <a:ext cx="39688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64" y="21600"/>
                    </a:moveTo>
                    <a:lnTo>
                      <a:pt x="864" y="21600"/>
                    </a:lnTo>
                    <a:lnTo>
                      <a:pt x="3456" y="18514"/>
                    </a:lnTo>
                    <a:lnTo>
                      <a:pt x="6912" y="18514"/>
                    </a:lnTo>
                    <a:lnTo>
                      <a:pt x="8640" y="18514"/>
                    </a:lnTo>
                    <a:lnTo>
                      <a:pt x="9504" y="15429"/>
                    </a:lnTo>
                    <a:lnTo>
                      <a:pt x="11232" y="15429"/>
                    </a:lnTo>
                    <a:lnTo>
                      <a:pt x="12096" y="15429"/>
                    </a:lnTo>
                    <a:lnTo>
                      <a:pt x="12960" y="15429"/>
                    </a:lnTo>
                    <a:lnTo>
                      <a:pt x="12960" y="15429"/>
                    </a:lnTo>
                    <a:lnTo>
                      <a:pt x="13824" y="15429"/>
                    </a:lnTo>
                    <a:lnTo>
                      <a:pt x="14688" y="15429"/>
                    </a:lnTo>
                    <a:lnTo>
                      <a:pt x="14688" y="15429"/>
                    </a:lnTo>
                    <a:lnTo>
                      <a:pt x="15552" y="15429"/>
                    </a:lnTo>
                    <a:lnTo>
                      <a:pt x="15552" y="15429"/>
                    </a:lnTo>
                    <a:lnTo>
                      <a:pt x="16416" y="18514"/>
                    </a:lnTo>
                    <a:lnTo>
                      <a:pt x="16416" y="18514"/>
                    </a:lnTo>
                    <a:lnTo>
                      <a:pt x="16416" y="18514"/>
                    </a:lnTo>
                    <a:lnTo>
                      <a:pt x="16416" y="18514"/>
                    </a:lnTo>
                    <a:lnTo>
                      <a:pt x="17280" y="18514"/>
                    </a:lnTo>
                    <a:lnTo>
                      <a:pt x="17280" y="18514"/>
                    </a:lnTo>
                    <a:lnTo>
                      <a:pt x="17280" y="18514"/>
                    </a:lnTo>
                    <a:lnTo>
                      <a:pt x="17280" y="18514"/>
                    </a:lnTo>
                    <a:lnTo>
                      <a:pt x="17280" y="18514"/>
                    </a:lnTo>
                    <a:lnTo>
                      <a:pt x="21600" y="12343"/>
                    </a:lnTo>
                    <a:lnTo>
                      <a:pt x="20736" y="9257"/>
                    </a:lnTo>
                    <a:lnTo>
                      <a:pt x="20736" y="9257"/>
                    </a:lnTo>
                    <a:lnTo>
                      <a:pt x="19872" y="6171"/>
                    </a:lnTo>
                    <a:lnTo>
                      <a:pt x="19872" y="3086"/>
                    </a:lnTo>
                    <a:lnTo>
                      <a:pt x="19008" y="3086"/>
                    </a:lnTo>
                    <a:lnTo>
                      <a:pt x="18144" y="3086"/>
                    </a:lnTo>
                    <a:lnTo>
                      <a:pt x="18144" y="3086"/>
                    </a:lnTo>
                    <a:lnTo>
                      <a:pt x="17280" y="0"/>
                    </a:lnTo>
                    <a:lnTo>
                      <a:pt x="16416" y="0"/>
                    </a:lnTo>
                    <a:lnTo>
                      <a:pt x="16416" y="0"/>
                    </a:lnTo>
                    <a:lnTo>
                      <a:pt x="15552" y="0"/>
                    </a:lnTo>
                    <a:lnTo>
                      <a:pt x="14688" y="0"/>
                    </a:lnTo>
                    <a:lnTo>
                      <a:pt x="13824" y="0"/>
                    </a:lnTo>
                    <a:lnTo>
                      <a:pt x="13824" y="0"/>
                    </a:lnTo>
                    <a:lnTo>
                      <a:pt x="12960" y="0"/>
                    </a:lnTo>
                    <a:lnTo>
                      <a:pt x="12096" y="0"/>
                    </a:lnTo>
                    <a:lnTo>
                      <a:pt x="10368" y="0"/>
                    </a:lnTo>
                    <a:lnTo>
                      <a:pt x="9504" y="0"/>
                    </a:lnTo>
                    <a:lnTo>
                      <a:pt x="7776" y="0"/>
                    </a:lnTo>
                    <a:lnTo>
                      <a:pt x="6048" y="0"/>
                    </a:lnTo>
                    <a:lnTo>
                      <a:pt x="3456" y="3086"/>
                    </a:lnTo>
                    <a:lnTo>
                      <a:pt x="0" y="3086"/>
                    </a:lnTo>
                    <a:lnTo>
                      <a:pt x="0" y="3086"/>
                    </a:lnTo>
                    <a:lnTo>
                      <a:pt x="864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48" name="Shape 5948"/>
              <p:cNvSpPr/>
              <p:nvPr/>
            </p:nvSpPr>
            <p:spPr>
              <a:xfrm>
                <a:off x="481012" y="200025"/>
                <a:ext cx="23813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6480"/>
                    </a:moveTo>
                    <a:lnTo>
                      <a:pt x="0" y="6480"/>
                    </a:lnTo>
                    <a:lnTo>
                      <a:pt x="0" y="8640"/>
                    </a:lnTo>
                    <a:lnTo>
                      <a:pt x="1440" y="10800"/>
                    </a:lnTo>
                    <a:lnTo>
                      <a:pt x="1440" y="12960"/>
                    </a:lnTo>
                    <a:lnTo>
                      <a:pt x="2880" y="12960"/>
                    </a:lnTo>
                    <a:lnTo>
                      <a:pt x="2880" y="15120"/>
                    </a:lnTo>
                    <a:lnTo>
                      <a:pt x="4320" y="15120"/>
                    </a:lnTo>
                    <a:lnTo>
                      <a:pt x="4320" y="15120"/>
                    </a:lnTo>
                    <a:lnTo>
                      <a:pt x="5760" y="15120"/>
                    </a:lnTo>
                    <a:lnTo>
                      <a:pt x="5760" y="17280"/>
                    </a:lnTo>
                    <a:lnTo>
                      <a:pt x="5760" y="17280"/>
                    </a:lnTo>
                    <a:lnTo>
                      <a:pt x="7200" y="17280"/>
                    </a:lnTo>
                    <a:lnTo>
                      <a:pt x="7200" y="19440"/>
                    </a:lnTo>
                    <a:lnTo>
                      <a:pt x="8640" y="19440"/>
                    </a:lnTo>
                    <a:lnTo>
                      <a:pt x="10080" y="19440"/>
                    </a:lnTo>
                    <a:lnTo>
                      <a:pt x="10080" y="19440"/>
                    </a:lnTo>
                    <a:lnTo>
                      <a:pt x="11520" y="19440"/>
                    </a:lnTo>
                    <a:lnTo>
                      <a:pt x="12960" y="19440"/>
                    </a:lnTo>
                    <a:lnTo>
                      <a:pt x="14400" y="19440"/>
                    </a:lnTo>
                    <a:lnTo>
                      <a:pt x="14400" y="21600"/>
                    </a:lnTo>
                    <a:lnTo>
                      <a:pt x="15840" y="21600"/>
                    </a:lnTo>
                    <a:lnTo>
                      <a:pt x="17280" y="21600"/>
                    </a:lnTo>
                    <a:lnTo>
                      <a:pt x="18720" y="21600"/>
                    </a:lnTo>
                    <a:lnTo>
                      <a:pt x="20160" y="21600"/>
                    </a:lnTo>
                    <a:lnTo>
                      <a:pt x="21600" y="21600"/>
                    </a:lnTo>
                    <a:lnTo>
                      <a:pt x="20160" y="8640"/>
                    </a:lnTo>
                    <a:lnTo>
                      <a:pt x="18720" y="8640"/>
                    </a:lnTo>
                    <a:lnTo>
                      <a:pt x="18720" y="8640"/>
                    </a:lnTo>
                    <a:lnTo>
                      <a:pt x="17280" y="8640"/>
                    </a:lnTo>
                    <a:lnTo>
                      <a:pt x="15840" y="8640"/>
                    </a:lnTo>
                    <a:lnTo>
                      <a:pt x="15840" y="8640"/>
                    </a:lnTo>
                    <a:lnTo>
                      <a:pt x="14400" y="8640"/>
                    </a:lnTo>
                    <a:lnTo>
                      <a:pt x="14400" y="8640"/>
                    </a:lnTo>
                    <a:lnTo>
                      <a:pt x="12960" y="8640"/>
                    </a:lnTo>
                    <a:lnTo>
                      <a:pt x="12960" y="8640"/>
                    </a:lnTo>
                    <a:lnTo>
                      <a:pt x="11520" y="8640"/>
                    </a:lnTo>
                    <a:lnTo>
                      <a:pt x="11520" y="8640"/>
                    </a:lnTo>
                    <a:lnTo>
                      <a:pt x="11520" y="8640"/>
                    </a:lnTo>
                    <a:lnTo>
                      <a:pt x="10080" y="6480"/>
                    </a:lnTo>
                    <a:lnTo>
                      <a:pt x="10080" y="6480"/>
                    </a:lnTo>
                    <a:lnTo>
                      <a:pt x="10080" y="6480"/>
                    </a:lnTo>
                    <a:lnTo>
                      <a:pt x="10080" y="6480"/>
                    </a:lnTo>
                    <a:lnTo>
                      <a:pt x="8640" y="6480"/>
                    </a:lnTo>
                    <a:lnTo>
                      <a:pt x="8640" y="6480"/>
                    </a:lnTo>
                    <a:lnTo>
                      <a:pt x="8640" y="6480"/>
                    </a:lnTo>
                    <a:lnTo>
                      <a:pt x="8640" y="6480"/>
                    </a:lnTo>
                    <a:lnTo>
                      <a:pt x="8640" y="4320"/>
                    </a:lnTo>
                    <a:lnTo>
                      <a:pt x="7200" y="4320"/>
                    </a:lnTo>
                    <a:lnTo>
                      <a:pt x="7200" y="2160"/>
                    </a:lnTo>
                    <a:lnTo>
                      <a:pt x="5760" y="0"/>
                    </a:lnTo>
                    <a:lnTo>
                      <a:pt x="5760" y="0"/>
                    </a:lnTo>
                    <a:lnTo>
                      <a:pt x="0" y="64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49" name="Shape 5949"/>
              <p:cNvSpPr/>
              <p:nvPr/>
            </p:nvSpPr>
            <p:spPr>
              <a:xfrm>
                <a:off x="477837" y="177800"/>
                <a:ext cx="12701" cy="26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100" y="0"/>
                    </a:moveTo>
                    <a:lnTo>
                      <a:pt x="8100" y="0"/>
                    </a:lnTo>
                    <a:lnTo>
                      <a:pt x="5400" y="2541"/>
                    </a:lnTo>
                    <a:lnTo>
                      <a:pt x="5400" y="3812"/>
                    </a:lnTo>
                    <a:lnTo>
                      <a:pt x="2700" y="6353"/>
                    </a:lnTo>
                    <a:lnTo>
                      <a:pt x="2700" y="7624"/>
                    </a:lnTo>
                    <a:lnTo>
                      <a:pt x="2700" y="8894"/>
                    </a:lnTo>
                    <a:lnTo>
                      <a:pt x="2700" y="10165"/>
                    </a:lnTo>
                    <a:lnTo>
                      <a:pt x="2700" y="11435"/>
                    </a:lnTo>
                    <a:lnTo>
                      <a:pt x="2700" y="12706"/>
                    </a:lnTo>
                    <a:lnTo>
                      <a:pt x="2700" y="13976"/>
                    </a:lnTo>
                    <a:lnTo>
                      <a:pt x="0" y="15247"/>
                    </a:lnTo>
                    <a:lnTo>
                      <a:pt x="2700" y="16518"/>
                    </a:lnTo>
                    <a:lnTo>
                      <a:pt x="2700" y="17788"/>
                    </a:lnTo>
                    <a:lnTo>
                      <a:pt x="2700" y="17788"/>
                    </a:lnTo>
                    <a:lnTo>
                      <a:pt x="2700" y="19059"/>
                    </a:lnTo>
                    <a:lnTo>
                      <a:pt x="2700" y="19059"/>
                    </a:lnTo>
                    <a:lnTo>
                      <a:pt x="2700" y="20329"/>
                    </a:lnTo>
                    <a:lnTo>
                      <a:pt x="2700" y="20329"/>
                    </a:lnTo>
                    <a:lnTo>
                      <a:pt x="5400" y="21600"/>
                    </a:lnTo>
                    <a:lnTo>
                      <a:pt x="16200" y="17788"/>
                    </a:lnTo>
                    <a:lnTo>
                      <a:pt x="16200" y="17788"/>
                    </a:lnTo>
                    <a:lnTo>
                      <a:pt x="16200" y="17788"/>
                    </a:lnTo>
                    <a:lnTo>
                      <a:pt x="16200" y="17788"/>
                    </a:lnTo>
                    <a:lnTo>
                      <a:pt x="16200" y="17788"/>
                    </a:lnTo>
                    <a:lnTo>
                      <a:pt x="16200" y="16518"/>
                    </a:lnTo>
                    <a:lnTo>
                      <a:pt x="16200" y="16518"/>
                    </a:lnTo>
                    <a:lnTo>
                      <a:pt x="16200" y="16518"/>
                    </a:lnTo>
                    <a:lnTo>
                      <a:pt x="16200" y="15247"/>
                    </a:lnTo>
                    <a:lnTo>
                      <a:pt x="16200" y="15247"/>
                    </a:lnTo>
                    <a:lnTo>
                      <a:pt x="16200" y="13976"/>
                    </a:lnTo>
                    <a:lnTo>
                      <a:pt x="16200" y="12706"/>
                    </a:lnTo>
                    <a:lnTo>
                      <a:pt x="16200" y="11435"/>
                    </a:lnTo>
                    <a:lnTo>
                      <a:pt x="16200" y="10165"/>
                    </a:lnTo>
                    <a:lnTo>
                      <a:pt x="18900" y="8894"/>
                    </a:lnTo>
                    <a:lnTo>
                      <a:pt x="18900" y="7624"/>
                    </a:lnTo>
                    <a:lnTo>
                      <a:pt x="18900" y="6353"/>
                    </a:lnTo>
                    <a:lnTo>
                      <a:pt x="18900" y="3812"/>
                    </a:lnTo>
                    <a:lnTo>
                      <a:pt x="21600" y="1271"/>
                    </a:lnTo>
                    <a:lnTo>
                      <a:pt x="21600" y="1271"/>
                    </a:lnTo>
                    <a:lnTo>
                      <a:pt x="81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50" name="Shape 5950"/>
              <p:cNvSpPr/>
              <p:nvPr/>
            </p:nvSpPr>
            <p:spPr>
              <a:xfrm>
                <a:off x="477837" y="153987"/>
                <a:ext cx="12701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700"/>
                    </a:moveTo>
                    <a:lnTo>
                      <a:pt x="0" y="2700"/>
                    </a:lnTo>
                    <a:lnTo>
                      <a:pt x="2700" y="6750"/>
                    </a:lnTo>
                    <a:lnTo>
                      <a:pt x="2700" y="9450"/>
                    </a:lnTo>
                    <a:lnTo>
                      <a:pt x="5400" y="10800"/>
                    </a:lnTo>
                    <a:lnTo>
                      <a:pt x="5400" y="12150"/>
                    </a:lnTo>
                    <a:lnTo>
                      <a:pt x="5400" y="12150"/>
                    </a:lnTo>
                    <a:lnTo>
                      <a:pt x="5400" y="13500"/>
                    </a:lnTo>
                    <a:lnTo>
                      <a:pt x="8100" y="14850"/>
                    </a:lnTo>
                    <a:lnTo>
                      <a:pt x="8100" y="16200"/>
                    </a:lnTo>
                    <a:lnTo>
                      <a:pt x="8100" y="16200"/>
                    </a:lnTo>
                    <a:lnTo>
                      <a:pt x="8100" y="17550"/>
                    </a:lnTo>
                    <a:lnTo>
                      <a:pt x="8100" y="17550"/>
                    </a:lnTo>
                    <a:lnTo>
                      <a:pt x="8100" y="18900"/>
                    </a:lnTo>
                    <a:lnTo>
                      <a:pt x="8100" y="18900"/>
                    </a:lnTo>
                    <a:lnTo>
                      <a:pt x="8100" y="20250"/>
                    </a:lnTo>
                    <a:lnTo>
                      <a:pt x="21600" y="21600"/>
                    </a:lnTo>
                    <a:lnTo>
                      <a:pt x="21600" y="20250"/>
                    </a:lnTo>
                    <a:lnTo>
                      <a:pt x="21600" y="18900"/>
                    </a:lnTo>
                    <a:lnTo>
                      <a:pt x="21600" y="18900"/>
                    </a:lnTo>
                    <a:lnTo>
                      <a:pt x="21600" y="17550"/>
                    </a:lnTo>
                    <a:lnTo>
                      <a:pt x="21600" y="16200"/>
                    </a:lnTo>
                    <a:lnTo>
                      <a:pt x="21600" y="14850"/>
                    </a:lnTo>
                    <a:lnTo>
                      <a:pt x="21600" y="13500"/>
                    </a:lnTo>
                    <a:lnTo>
                      <a:pt x="21600" y="12150"/>
                    </a:lnTo>
                    <a:lnTo>
                      <a:pt x="18900" y="10800"/>
                    </a:lnTo>
                    <a:lnTo>
                      <a:pt x="18900" y="9450"/>
                    </a:lnTo>
                    <a:lnTo>
                      <a:pt x="18900" y="8100"/>
                    </a:lnTo>
                    <a:lnTo>
                      <a:pt x="16200" y="6750"/>
                    </a:lnTo>
                    <a:lnTo>
                      <a:pt x="16200" y="4050"/>
                    </a:lnTo>
                    <a:lnTo>
                      <a:pt x="13500" y="0"/>
                    </a:lnTo>
                    <a:lnTo>
                      <a:pt x="13500" y="0"/>
                    </a:lnTo>
                    <a:lnTo>
                      <a:pt x="0" y="27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51" name="Shape 5951"/>
              <p:cNvSpPr/>
              <p:nvPr/>
            </p:nvSpPr>
            <p:spPr>
              <a:xfrm>
                <a:off x="449262" y="111125"/>
                <a:ext cx="36513" cy="46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234"/>
                    </a:moveTo>
                    <a:lnTo>
                      <a:pt x="0" y="2979"/>
                    </a:lnTo>
                    <a:lnTo>
                      <a:pt x="939" y="3724"/>
                    </a:lnTo>
                    <a:lnTo>
                      <a:pt x="1878" y="4469"/>
                    </a:lnTo>
                    <a:lnTo>
                      <a:pt x="2817" y="5214"/>
                    </a:lnTo>
                    <a:lnTo>
                      <a:pt x="3757" y="6703"/>
                    </a:lnTo>
                    <a:lnTo>
                      <a:pt x="5635" y="8193"/>
                    </a:lnTo>
                    <a:lnTo>
                      <a:pt x="6574" y="9683"/>
                    </a:lnTo>
                    <a:lnTo>
                      <a:pt x="7513" y="11172"/>
                    </a:lnTo>
                    <a:lnTo>
                      <a:pt x="9391" y="12662"/>
                    </a:lnTo>
                    <a:lnTo>
                      <a:pt x="10330" y="14152"/>
                    </a:lnTo>
                    <a:lnTo>
                      <a:pt x="12209" y="15641"/>
                    </a:lnTo>
                    <a:lnTo>
                      <a:pt x="13148" y="17131"/>
                    </a:lnTo>
                    <a:lnTo>
                      <a:pt x="14087" y="18621"/>
                    </a:lnTo>
                    <a:lnTo>
                      <a:pt x="15026" y="20110"/>
                    </a:lnTo>
                    <a:lnTo>
                      <a:pt x="15965" y="20110"/>
                    </a:lnTo>
                    <a:lnTo>
                      <a:pt x="15965" y="20855"/>
                    </a:lnTo>
                    <a:lnTo>
                      <a:pt x="16904" y="21600"/>
                    </a:lnTo>
                    <a:lnTo>
                      <a:pt x="16904" y="21600"/>
                    </a:lnTo>
                    <a:lnTo>
                      <a:pt x="21600" y="20110"/>
                    </a:lnTo>
                    <a:lnTo>
                      <a:pt x="20661" y="20110"/>
                    </a:lnTo>
                    <a:lnTo>
                      <a:pt x="20661" y="19366"/>
                    </a:lnTo>
                    <a:lnTo>
                      <a:pt x="19722" y="18621"/>
                    </a:lnTo>
                    <a:lnTo>
                      <a:pt x="19722" y="17876"/>
                    </a:lnTo>
                    <a:lnTo>
                      <a:pt x="18783" y="16386"/>
                    </a:lnTo>
                    <a:lnTo>
                      <a:pt x="17843" y="14897"/>
                    </a:lnTo>
                    <a:lnTo>
                      <a:pt x="15965" y="13407"/>
                    </a:lnTo>
                    <a:lnTo>
                      <a:pt x="15026" y="11917"/>
                    </a:lnTo>
                    <a:lnTo>
                      <a:pt x="14087" y="10428"/>
                    </a:lnTo>
                    <a:lnTo>
                      <a:pt x="12209" y="8938"/>
                    </a:lnTo>
                    <a:lnTo>
                      <a:pt x="10330" y="7448"/>
                    </a:lnTo>
                    <a:lnTo>
                      <a:pt x="9391" y="5959"/>
                    </a:lnTo>
                    <a:lnTo>
                      <a:pt x="8452" y="4469"/>
                    </a:lnTo>
                    <a:lnTo>
                      <a:pt x="6574" y="2979"/>
                    </a:lnTo>
                    <a:lnTo>
                      <a:pt x="5635" y="2234"/>
                    </a:lnTo>
                    <a:lnTo>
                      <a:pt x="4696" y="1490"/>
                    </a:lnTo>
                    <a:lnTo>
                      <a:pt x="4696" y="745"/>
                    </a:lnTo>
                    <a:lnTo>
                      <a:pt x="3757" y="0"/>
                    </a:lnTo>
                    <a:lnTo>
                      <a:pt x="0" y="223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52" name="Shape 5952"/>
              <p:cNvSpPr/>
              <p:nvPr/>
            </p:nvSpPr>
            <p:spPr>
              <a:xfrm>
                <a:off x="430212" y="76200"/>
                <a:ext cx="74613" cy="920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3677" y="21600"/>
                    </a:lnTo>
                    <a:lnTo>
                      <a:pt x="3677" y="21600"/>
                    </a:lnTo>
                    <a:lnTo>
                      <a:pt x="3677" y="21600"/>
                    </a:lnTo>
                    <a:lnTo>
                      <a:pt x="3677" y="21228"/>
                    </a:lnTo>
                    <a:lnTo>
                      <a:pt x="3677" y="21228"/>
                    </a:lnTo>
                    <a:lnTo>
                      <a:pt x="3677" y="21228"/>
                    </a:lnTo>
                    <a:lnTo>
                      <a:pt x="3677" y="21228"/>
                    </a:lnTo>
                    <a:lnTo>
                      <a:pt x="3677" y="21228"/>
                    </a:lnTo>
                    <a:lnTo>
                      <a:pt x="3677" y="21228"/>
                    </a:lnTo>
                    <a:lnTo>
                      <a:pt x="4136" y="21228"/>
                    </a:lnTo>
                    <a:lnTo>
                      <a:pt x="4136" y="20855"/>
                    </a:lnTo>
                    <a:lnTo>
                      <a:pt x="4136" y="20855"/>
                    </a:lnTo>
                    <a:lnTo>
                      <a:pt x="4136" y="20855"/>
                    </a:lnTo>
                    <a:lnTo>
                      <a:pt x="4136" y="20855"/>
                    </a:lnTo>
                    <a:lnTo>
                      <a:pt x="4136" y="20855"/>
                    </a:lnTo>
                    <a:lnTo>
                      <a:pt x="4136" y="20483"/>
                    </a:lnTo>
                    <a:lnTo>
                      <a:pt x="4596" y="20483"/>
                    </a:lnTo>
                    <a:lnTo>
                      <a:pt x="4596" y="20483"/>
                    </a:lnTo>
                    <a:lnTo>
                      <a:pt x="4596" y="20483"/>
                    </a:lnTo>
                    <a:lnTo>
                      <a:pt x="4596" y="20483"/>
                    </a:lnTo>
                    <a:lnTo>
                      <a:pt x="4596" y="20483"/>
                    </a:lnTo>
                    <a:lnTo>
                      <a:pt x="4596" y="20483"/>
                    </a:lnTo>
                    <a:lnTo>
                      <a:pt x="4596" y="20110"/>
                    </a:lnTo>
                    <a:lnTo>
                      <a:pt x="4596" y="20110"/>
                    </a:lnTo>
                    <a:lnTo>
                      <a:pt x="4596" y="20110"/>
                    </a:lnTo>
                    <a:lnTo>
                      <a:pt x="4596" y="20110"/>
                    </a:lnTo>
                    <a:lnTo>
                      <a:pt x="5055" y="20110"/>
                    </a:lnTo>
                    <a:lnTo>
                      <a:pt x="5055" y="20110"/>
                    </a:lnTo>
                    <a:lnTo>
                      <a:pt x="5055" y="20110"/>
                    </a:lnTo>
                    <a:lnTo>
                      <a:pt x="5055" y="19738"/>
                    </a:lnTo>
                    <a:lnTo>
                      <a:pt x="5055" y="19738"/>
                    </a:lnTo>
                    <a:lnTo>
                      <a:pt x="5055" y="19738"/>
                    </a:lnTo>
                    <a:lnTo>
                      <a:pt x="5055" y="19738"/>
                    </a:lnTo>
                    <a:lnTo>
                      <a:pt x="5055" y="19738"/>
                    </a:lnTo>
                    <a:lnTo>
                      <a:pt x="5055" y="19738"/>
                    </a:lnTo>
                    <a:lnTo>
                      <a:pt x="5515" y="19366"/>
                    </a:lnTo>
                    <a:lnTo>
                      <a:pt x="5515" y="19366"/>
                    </a:lnTo>
                    <a:lnTo>
                      <a:pt x="5515" y="19366"/>
                    </a:lnTo>
                    <a:lnTo>
                      <a:pt x="5515" y="19366"/>
                    </a:lnTo>
                    <a:lnTo>
                      <a:pt x="5515" y="19366"/>
                    </a:lnTo>
                    <a:lnTo>
                      <a:pt x="5515" y="19366"/>
                    </a:lnTo>
                    <a:lnTo>
                      <a:pt x="5515" y="19366"/>
                    </a:lnTo>
                    <a:lnTo>
                      <a:pt x="5974" y="18993"/>
                    </a:lnTo>
                    <a:lnTo>
                      <a:pt x="5974" y="18993"/>
                    </a:lnTo>
                    <a:lnTo>
                      <a:pt x="5974" y="18993"/>
                    </a:lnTo>
                    <a:lnTo>
                      <a:pt x="5974" y="18993"/>
                    </a:lnTo>
                    <a:lnTo>
                      <a:pt x="5974" y="18993"/>
                    </a:lnTo>
                    <a:lnTo>
                      <a:pt x="5974" y="18993"/>
                    </a:lnTo>
                    <a:lnTo>
                      <a:pt x="5974" y="18621"/>
                    </a:lnTo>
                    <a:lnTo>
                      <a:pt x="5974" y="18621"/>
                    </a:lnTo>
                    <a:lnTo>
                      <a:pt x="5974" y="18621"/>
                    </a:lnTo>
                    <a:lnTo>
                      <a:pt x="6434" y="18621"/>
                    </a:lnTo>
                    <a:lnTo>
                      <a:pt x="6434" y="18621"/>
                    </a:lnTo>
                    <a:lnTo>
                      <a:pt x="6434" y="18621"/>
                    </a:lnTo>
                    <a:lnTo>
                      <a:pt x="6434" y="18621"/>
                    </a:lnTo>
                    <a:lnTo>
                      <a:pt x="6434" y="18621"/>
                    </a:lnTo>
                    <a:lnTo>
                      <a:pt x="6434" y="18248"/>
                    </a:lnTo>
                    <a:lnTo>
                      <a:pt x="6434" y="18248"/>
                    </a:lnTo>
                    <a:lnTo>
                      <a:pt x="6434" y="18248"/>
                    </a:lnTo>
                    <a:lnTo>
                      <a:pt x="6894" y="18248"/>
                    </a:lnTo>
                    <a:lnTo>
                      <a:pt x="6894" y="18248"/>
                    </a:lnTo>
                    <a:lnTo>
                      <a:pt x="6894" y="18248"/>
                    </a:lnTo>
                    <a:lnTo>
                      <a:pt x="6894" y="18248"/>
                    </a:lnTo>
                    <a:lnTo>
                      <a:pt x="6894" y="18248"/>
                    </a:lnTo>
                    <a:lnTo>
                      <a:pt x="6894" y="17876"/>
                    </a:lnTo>
                    <a:lnTo>
                      <a:pt x="6894" y="17876"/>
                    </a:lnTo>
                    <a:lnTo>
                      <a:pt x="7353" y="17876"/>
                    </a:lnTo>
                    <a:lnTo>
                      <a:pt x="7353" y="17876"/>
                    </a:lnTo>
                    <a:lnTo>
                      <a:pt x="7353" y="17876"/>
                    </a:lnTo>
                    <a:lnTo>
                      <a:pt x="7353" y="17876"/>
                    </a:lnTo>
                    <a:lnTo>
                      <a:pt x="7353" y="17876"/>
                    </a:lnTo>
                    <a:lnTo>
                      <a:pt x="7353" y="17503"/>
                    </a:lnTo>
                    <a:lnTo>
                      <a:pt x="7353" y="17503"/>
                    </a:lnTo>
                    <a:lnTo>
                      <a:pt x="7353" y="17503"/>
                    </a:lnTo>
                    <a:lnTo>
                      <a:pt x="7813" y="17503"/>
                    </a:lnTo>
                    <a:lnTo>
                      <a:pt x="7813" y="17503"/>
                    </a:lnTo>
                    <a:lnTo>
                      <a:pt x="7813" y="17503"/>
                    </a:lnTo>
                    <a:lnTo>
                      <a:pt x="7813" y="17503"/>
                    </a:lnTo>
                    <a:lnTo>
                      <a:pt x="7813" y="17503"/>
                    </a:lnTo>
                    <a:lnTo>
                      <a:pt x="7813" y="17131"/>
                    </a:lnTo>
                    <a:lnTo>
                      <a:pt x="7813" y="17131"/>
                    </a:lnTo>
                    <a:lnTo>
                      <a:pt x="7813" y="17131"/>
                    </a:lnTo>
                    <a:lnTo>
                      <a:pt x="8272" y="17131"/>
                    </a:lnTo>
                    <a:lnTo>
                      <a:pt x="8272" y="17131"/>
                    </a:lnTo>
                    <a:lnTo>
                      <a:pt x="8272" y="17131"/>
                    </a:lnTo>
                    <a:lnTo>
                      <a:pt x="8272" y="17131"/>
                    </a:lnTo>
                    <a:lnTo>
                      <a:pt x="8272" y="17131"/>
                    </a:lnTo>
                    <a:lnTo>
                      <a:pt x="8272" y="17131"/>
                    </a:lnTo>
                    <a:lnTo>
                      <a:pt x="8732" y="16759"/>
                    </a:lnTo>
                    <a:lnTo>
                      <a:pt x="8732" y="16759"/>
                    </a:lnTo>
                    <a:lnTo>
                      <a:pt x="8732" y="16759"/>
                    </a:lnTo>
                    <a:lnTo>
                      <a:pt x="8732" y="16759"/>
                    </a:lnTo>
                    <a:lnTo>
                      <a:pt x="8732" y="16759"/>
                    </a:lnTo>
                    <a:lnTo>
                      <a:pt x="8732" y="16759"/>
                    </a:lnTo>
                    <a:lnTo>
                      <a:pt x="8732" y="16759"/>
                    </a:lnTo>
                    <a:lnTo>
                      <a:pt x="9191" y="16759"/>
                    </a:lnTo>
                    <a:lnTo>
                      <a:pt x="9191" y="16386"/>
                    </a:lnTo>
                    <a:lnTo>
                      <a:pt x="9191" y="16386"/>
                    </a:lnTo>
                    <a:lnTo>
                      <a:pt x="9191" y="16386"/>
                    </a:lnTo>
                    <a:lnTo>
                      <a:pt x="9191" y="16386"/>
                    </a:lnTo>
                    <a:lnTo>
                      <a:pt x="9191" y="16386"/>
                    </a:lnTo>
                    <a:lnTo>
                      <a:pt x="9191" y="16386"/>
                    </a:lnTo>
                    <a:lnTo>
                      <a:pt x="9191" y="16386"/>
                    </a:lnTo>
                    <a:lnTo>
                      <a:pt x="9651" y="16386"/>
                    </a:lnTo>
                    <a:lnTo>
                      <a:pt x="9651" y="16386"/>
                    </a:lnTo>
                    <a:lnTo>
                      <a:pt x="9651" y="16386"/>
                    </a:lnTo>
                    <a:lnTo>
                      <a:pt x="9651" y="16014"/>
                    </a:lnTo>
                    <a:lnTo>
                      <a:pt x="9651" y="16014"/>
                    </a:lnTo>
                    <a:lnTo>
                      <a:pt x="9651" y="16014"/>
                    </a:lnTo>
                    <a:lnTo>
                      <a:pt x="10111" y="16014"/>
                    </a:lnTo>
                    <a:lnTo>
                      <a:pt x="10111" y="16014"/>
                    </a:lnTo>
                    <a:lnTo>
                      <a:pt x="10111" y="16014"/>
                    </a:lnTo>
                    <a:lnTo>
                      <a:pt x="10111" y="16014"/>
                    </a:lnTo>
                    <a:lnTo>
                      <a:pt x="10111" y="16014"/>
                    </a:lnTo>
                    <a:lnTo>
                      <a:pt x="10111" y="16014"/>
                    </a:lnTo>
                    <a:lnTo>
                      <a:pt x="10111" y="16014"/>
                    </a:lnTo>
                    <a:lnTo>
                      <a:pt x="10570" y="15641"/>
                    </a:lnTo>
                    <a:lnTo>
                      <a:pt x="10570" y="15641"/>
                    </a:lnTo>
                    <a:lnTo>
                      <a:pt x="10570" y="15641"/>
                    </a:lnTo>
                    <a:lnTo>
                      <a:pt x="10570" y="15641"/>
                    </a:lnTo>
                    <a:lnTo>
                      <a:pt x="10570" y="15641"/>
                    </a:lnTo>
                    <a:lnTo>
                      <a:pt x="10570" y="15641"/>
                    </a:lnTo>
                    <a:lnTo>
                      <a:pt x="10570" y="15641"/>
                    </a:lnTo>
                    <a:lnTo>
                      <a:pt x="11030" y="15641"/>
                    </a:lnTo>
                    <a:lnTo>
                      <a:pt x="11030" y="15641"/>
                    </a:lnTo>
                    <a:lnTo>
                      <a:pt x="11030" y="15269"/>
                    </a:lnTo>
                    <a:lnTo>
                      <a:pt x="11030" y="15269"/>
                    </a:lnTo>
                    <a:lnTo>
                      <a:pt x="11030" y="15269"/>
                    </a:lnTo>
                    <a:lnTo>
                      <a:pt x="11030" y="15269"/>
                    </a:lnTo>
                    <a:lnTo>
                      <a:pt x="11489" y="15269"/>
                    </a:lnTo>
                    <a:lnTo>
                      <a:pt x="11489" y="15269"/>
                    </a:lnTo>
                    <a:lnTo>
                      <a:pt x="11489" y="15269"/>
                    </a:lnTo>
                    <a:lnTo>
                      <a:pt x="11489" y="15269"/>
                    </a:lnTo>
                    <a:lnTo>
                      <a:pt x="11489" y="15269"/>
                    </a:lnTo>
                    <a:lnTo>
                      <a:pt x="11489" y="15269"/>
                    </a:lnTo>
                    <a:lnTo>
                      <a:pt x="11489" y="15269"/>
                    </a:lnTo>
                    <a:lnTo>
                      <a:pt x="11949" y="15269"/>
                    </a:lnTo>
                    <a:lnTo>
                      <a:pt x="11949" y="14897"/>
                    </a:lnTo>
                    <a:lnTo>
                      <a:pt x="11949" y="14897"/>
                    </a:lnTo>
                    <a:lnTo>
                      <a:pt x="11949" y="14897"/>
                    </a:lnTo>
                    <a:lnTo>
                      <a:pt x="11949" y="14897"/>
                    </a:lnTo>
                    <a:lnTo>
                      <a:pt x="12409" y="14897"/>
                    </a:lnTo>
                    <a:lnTo>
                      <a:pt x="12409" y="14897"/>
                    </a:lnTo>
                    <a:lnTo>
                      <a:pt x="12409" y="14897"/>
                    </a:lnTo>
                    <a:lnTo>
                      <a:pt x="12409" y="14897"/>
                    </a:lnTo>
                    <a:lnTo>
                      <a:pt x="12409" y="14897"/>
                    </a:lnTo>
                    <a:lnTo>
                      <a:pt x="12409" y="14897"/>
                    </a:lnTo>
                    <a:lnTo>
                      <a:pt x="12409" y="14897"/>
                    </a:lnTo>
                    <a:lnTo>
                      <a:pt x="12868" y="14897"/>
                    </a:lnTo>
                    <a:lnTo>
                      <a:pt x="12868" y="14897"/>
                    </a:lnTo>
                    <a:lnTo>
                      <a:pt x="12868" y="14524"/>
                    </a:lnTo>
                    <a:lnTo>
                      <a:pt x="12868" y="14524"/>
                    </a:lnTo>
                    <a:lnTo>
                      <a:pt x="12868" y="14524"/>
                    </a:lnTo>
                    <a:lnTo>
                      <a:pt x="12868" y="14524"/>
                    </a:lnTo>
                    <a:lnTo>
                      <a:pt x="12868" y="14524"/>
                    </a:lnTo>
                    <a:lnTo>
                      <a:pt x="13328" y="14524"/>
                    </a:lnTo>
                    <a:lnTo>
                      <a:pt x="13328" y="14524"/>
                    </a:lnTo>
                    <a:lnTo>
                      <a:pt x="13328" y="14524"/>
                    </a:lnTo>
                    <a:lnTo>
                      <a:pt x="13328" y="14524"/>
                    </a:lnTo>
                    <a:lnTo>
                      <a:pt x="13328" y="14524"/>
                    </a:lnTo>
                    <a:lnTo>
                      <a:pt x="13787" y="14524"/>
                    </a:lnTo>
                    <a:lnTo>
                      <a:pt x="13787" y="14152"/>
                    </a:lnTo>
                    <a:lnTo>
                      <a:pt x="13787" y="14152"/>
                    </a:lnTo>
                    <a:lnTo>
                      <a:pt x="13787" y="14152"/>
                    </a:lnTo>
                    <a:lnTo>
                      <a:pt x="13787" y="14152"/>
                    </a:lnTo>
                    <a:lnTo>
                      <a:pt x="13787" y="14152"/>
                    </a:lnTo>
                    <a:lnTo>
                      <a:pt x="14247" y="14152"/>
                    </a:lnTo>
                    <a:lnTo>
                      <a:pt x="14247" y="14152"/>
                    </a:lnTo>
                    <a:lnTo>
                      <a:pt x="14247" y="14152"/>
                    </a:lnTo>
                    <a:lnTo>
                      <a:pt x="14247" y="14152"/>
                    </a:lnTo>
                    <a:lnTo>
                      <a:pt x="14247" y="14152"/>
                    </a:lnTo>
                    <a:lnTo>
                      <a:pt x="14247" y="14152"/>
                    </a:lnTo>
                    <a:lnTo>
                      <a:pt x="14247" y="14152"/>
                    </a:lnTo>
                    <a:lnTo>
                      <a:pt x="14706" y="14152"/>
                    </a:lnTo>
                    <a:lnTo>
                      <a:pt x="14706" y="14152"/>
                    </a:lnTo>
                    <a:lnTo>
                      <a:pt x="14706" y="14152"/>
                    </a:lnTo>
                    <a:lnTo>
                      <a:pt x="14706" y="14152"/>
                    </a:lnTo>
                    <a:lnTo>
                      <a:pt x="14706" y="13779"/>
                    </a:lnTo>
                    <a:lnTo>
                      <a:pt x="15166" y="13779"/>
                    </a:lnTo>
                    <a:lnTo>
                      <a:pt x="15166" y="13779"/>
                    </a:lnTo>
                    <a:lnTo>
                      <a:pt x="15166" y="13779"/>
                    </a:lnTo>
                    <a:lnTo>
                      <a:pt x="15166" y="13779"/>
                    </a:lnTo>
                    <a:lnTo>
                      <a:pt x="15166" y="13779"/>
                    </a:lnTo>
                    <a:lnTo>
                      <a:pt x="15166" y="13779"/>
                    </a:lnTo>
                    <a:lnTo>
                      <a:pt x="15626" y="13779"/>
                    </a:lnTo>
                    <a:lnTo>
                      <a:pt x="15626" y="13779"/>
                    </a:lnTo>
                    <a:lnTo>
                      <a:pt x="15626" y="13779"/>
                    </a:lnTo>
                    <a:lnTo>
                      <a:pt x="15626" y="13779"/>
                    </a:lnTo>
                    <a:lnTo>
                      <a:pt x="15626" y="13779"/>
                    </a:lnTo>
                    <a:lnTo>
                      <a:pt x="15626" y="13779"/>
                    </a:lnTo>
                    <a:lnTo>
                      <a:pt x="16085" y="13779"/>
                    </a:lnTo>
                    <a:lnTo>
                      <a:pt x="16085" y="13779"/>
                    </a:lnTo>
                    <a:lnTo>
                      <a:pt x="16085" y="13779"/>
                    </a:lnTo>
                    <a:lnTo>
                      <a:pt x="16085" y="13779"/>
                    </a:lnTo>
                    <a:lnTo>
                      <a:pt x="16085" y="13779"/>
                    </a:lnTo>
                    <a:lnTo>
                      <a:pt x="16545" y="13779"/>
                    </a:lnTo>
                    <a:lnTo>
                      <a:pt x="16545" y="13407"/>
                    </a:lnTo>
                    <a:lnTo>
                      <a:pt x="16545" y="13407"/>
                    </a:lnTo>
                    <a:lnTo>
                      <a:pt x="16545" y="13407"/>
                    </a:lnTo>
                    <a:lnTo>
                      <a:pt x="16545" y="13407"/>
                    </a:lnTo>
                    <a:lnTo>
                      <a:pt x="16545" y="13407"/>
                    </a:lnTo>
                    <a:lnTo>
                      <a:pt x="17004" y="13407"/>
                    </a:lnTo>
                    <a:lnTo>
                      <a:pt x="17004" y="13407"/>
                    </a:lnTo>
                    <a:lnTo>
                      <a:pt x="17004" y="13407"/>
                    </a:lnTo>
                    <a:lnTo>
                      <a:pt x="17004" y="13407"/>
                    </a:lnTo>
                    <a:lnTo>
                      <a:pt x="17004" y="13407"/>
                    </a:lnTo>
                    <a:lnTo>
                      <a:pt x="17004" y="13407"/>
                    </a:lnTo>
                    <a:lnTo>
                      <a:pt x="17464" y="13407"/>
                    </a:lnTo>
                    <a:lnTo>
                      <a:pt x="17464" y="13407"/>
                    </a:lnTo>
                    <a:lnTo>
                      <a:pt x="17464" y="13407"/>
                    </a:lnTo>
                    <a:lnTo>
                      <a:pt x="17464" y="13407"/>
                    </a:lnTo>
                    <a:lnTo>
                      <a:pt x="17464" y="13407"/>
                    </a:lnTo>
                    <a:lnTo>
                      <a:pt x="17923" y="13407"/>
                    </a:lnTo>
                    <a:lnTo>
                      <a:pt x="17923" y="13407"/>
                    </a:lnTo>
                    <a:lnTo>
                      <a:pt x="17923" y="13407"/>
                    </a:lnTo>
                    <a:lnTo>
                      <a:pt x="17923" y="13034"/>
                    </a:lnTo>
                    <a:lnTo>
                      <a:pt x="17923" y="13034"/>
                    </a:lnTo>
                    <a:lnTo>
                      <a:pt x="17923" y="13034"/>
                    </a:lnTo>
                    <a:lnTo>
                      <a:pt x="18383" y="13034"/>
                    </a:lnTo>
                    <a:lnTo>
                      <a:pt x="18383" y="13034"/>
                    </a:lnTo>
                    <a:lnTo>
                      <a:pt x="18383" y="13034"/>
                    </a:lnTo>
                    <a:lnTo>
                      <a:pt x="18383" y="13034"/>
                    </a:lnTo>
                    <a:lnTo>
                      <a:pt x="18383" y="13034"/>
                    </a:lnTo>
                    <a:lnTo>
                      <a:pt x="18843" y="13034"/>
                    </a:lnTo>
                    <a:lnTo>
                      <a:pt x="18843" y="13034"/>
                    </a:lnTo>
                    <a:lnTo>
                      <a:pt x="18843" y="13034"/>
                    </a:lnTo>
                    <a:lnTo>
                      <a:pt x="18843" y="13034"/>
                    </a:lnTo>
                    <a:lnTo>
                      <a:pt x="18843" y="13034"/>
                    </a:lnTo>
                    <a:lnTo>
                      <a:pt x="19302" y="13034"/>
                    </a:lnTo>
                    <a:lnTo>
                      <a:pt x="19302" y="13034"/>
                    </a:lnTo>
                    <a:lnTo>
                      <a:pt x="19302" y="13034"/>
                    </a:lnTo>
                    <a:lnTo>
                      <a:pt x="19302" y="13034"/>
                    </a:lnTo>
                    <a:lnTo>
                      <a:pt x="19302" y="13034"/>
                    </a:lnTo>
                    <a:lnTo>
                      <a:pt x="19302" y="13034"/>
                    </a:lnTo>
                    <a:lnTo>
                      <a:pt x="19762" y="13034"/>
                    </a:lnTo>
                    <a:lnTo>
                      <a:pt x="19762" y="13034"/>
                    </a:lnTo>
                    <a:lnTo>
                      <a:pt x="19762" y="13034"/>
                    </a:lnTo>
                    <a:lnTo>
                      <a:pt x="19762" y="13034"/>
                    </a:lnTo>
                    <a:lnTo>
                      <a:pt x="19762" y="13034"/>
                    </a:lnTo>
                    <a:lnTo>
                      <a:pt x="20221" y="13034"/>
                    </a:lnTo>
                    <a:lnTo>
                      <a:pt x="20221" y="13034"/>
                    </a:lnTo>
                    <a:lnTo>
                      <a:pt x="20221" y="13034"/>
                    </a:lnTo>
                    <a:lnTo>
                      <a:pt x="20221" y="13034"/>
                    </a:lnTo>
                    <a:lnTo>
                      <a:pt x="20221" y="13034"/>
                    </a:lnTo>
                    <a:lnTo>
                      <a:pt x="20681" y="13034"/>
                    </a:lnTo>
                    <a:lnTo>
                      <a:pt x="20681" y="13034"/>
                    </a:lnTo>
                    <a:lnTo>
                      <a:pt x="20681" y="13034"/>
                    </a:lnTo>
                    <a:lnTo>
                      <a:pt x="20681" y="13034"/>
                    </a:lnTo>
                    <a:lnTo>
                      <a:pt x="20681" y="13034"/>
                    </a:lnTo>
                    <a:lnTo>
                      <a:pt x="21140" y="13034"/>
                    </a:lnTo>
                    <a:lnTo>
                      <a:pt x="21140" y="13034"/>
                    </a:lnTo>
                    <a:lnTo>
                      <a:pt x="21140" y="13034"/>
                    </a:lnTo>
                    <a:lnTo>
                      <a:pt x="21140" y="12662"/>
                    </a:lnTo>
                    <a:lnTo>
                      <a:pt x="21140" y="12662"/>
                    </a:lnTo>
                    <a:lnTo>
                      <a:pt x="21600" y="12662"/>
                    </a:lnTo>
                    <a:lnTo>
                      <a:pt x="21600" y="12662"/>
                    </a:lnTo>
                    <a:lnTo>
                      <a:pt x="21600" y="12662"/>
                    </a:lnTo>
                    <a:lnTo>
                      <a:pt x="21600" y="126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53" name="Shape 5953"/>
              <p:cNvSpPr/>
              <p:nvPr/>
            </p:nvSpPr>
            <p:spPr>
              <a:xfrm>
                <a:off x="790575" y="939800"/>
                <a:ext cx="15875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" y="21600"/>
                    </a:moveTo>
                    <a:lnTo>
                      <a:pt x="2160" y="21600"/>
                    </a:lnTo>
                    <a:lnTo>
                      <a:pt x="4320" y="21600"/>
                    </a:lnTo>
                    <a:lnTo>
                      <a:pt x="4320" y="18900"/>
                    </a:lnTo>
                    <a:lnTo>
                      <a:pt x="6480" y="18900"/>
                    </a:lnTo>
                    <a:lnTo>
                      <a:pt x="8640" y="18900"/>
                    </a:lnTo>
                    <a:lnTo>
                      <a:pt x="10800" y="18900"/>
                    </a:lnTo>
                    <a:lnTo>
                      <a:pt x="10800" y="16200"/>
                    </a:lnTo>
                    <a:lnTo>
                      <a:pt x="12960" y="16200"/>
                    </a:lnTo>
                    <a:lnTo>
                      <a:pt x="12960" y="16200"/>
                    </a:lnTo>
                    <a:lnTo>
                      <a:pt x="12960" y="16200"/>
                    </a:lnTo>
                    <a:lnTo>
                      <a:pt x="15120" y="16200"/>
                    </a:lnTo>
                    <a:lnTo>
                      <a:pt x="17280" y="16200"/>
                    </a:lnTo>
                    <a:lnTo>
                      <a:pt x="17280" y="13500"/>
                    </a:lnTo>
                    <a:lnTo>
                      <a:pt x="19440" y="13500"/>
                    </a:lnTo>
                    <a:lnTo>
                      <a:pt x="21600" y="13500"/>
                    </a:lnTo>
                    <a:lnTo>
                      <a:pt x="19440" y="0"/>
                    </a:lnTo>
                    <a:lnTo>
                      <a:pt x="17280" y="0"/>
                    </a:lnTo>
                    <a:lnTo>
                      <a:pt x="15120" y="0"/>
                    </a:lnTo>
                    <a:lnTo>
                      <a:pt x="12960" y="0"/>
                    </a:lnTo>
                    <a:lnTo>
                      <a:pt x="12960" y="2700"/>
                    </a:lnTo>
                    <a:lnTo>
                      <a:pt x="10800" y="2700"/>
                    </a:lnTo>
                    <a:lnTo>
                      <a:pt x="8640" y="2700"/>
                    </a:lnTo>
                    <a:lnTo>
                      <a:pt x="8640" y="2700"/>
                    </a:lnTo>
                    <a:lnTo>
                      <a:pt x="6480" y="2700"/>
                    </a:lnTo>
                    <a:lnTo>
                      <a:pt x="4320" y="5400"/>
                    </a:lnTo>
                    <a:lnTo>
                      <a:pt x="4320" y="5400"/>
                    </a:lnTo>
                    <a:lnTo>
                      <a:pt x="2160" y="5400"/>
                    </a:lnTo>
                    <a:lnTo>
                      <a:pt x="2160" y="5400"/>
                    </a:lnTo>
                    <a:lnTo>
                      <a:pt x="0" y="5400"/>
                    </a:lnTo>
                    <a:lnTo>
                      <a:pt x="0" y="8100"/>
                    </a:lnTo>
                    <a:lnTo>
                      <a:pt x="0" y="8100"/>
                    </a:lnTo>
                    <a:lnTo>
                      <a:pt x="216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54" name="Shape 5954"/>
              <p:cNvSpPr/>
              <p:nvPr/>
            </p:nvSpPr>
            <p:spPr>
              <a:xfrm>
                <a:off x="769937" y="944562"/>
                <a:ext cx="22226" cy="95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4400"/>
                    </a:moveTo>
                    <a:lnTo>
                      <a:pt x="0" y="14400"/>
                    </a:lnTo>
                    <a:lnTo>
                      <a:pt x="0" y="14400"/>
                    </a:lnTo>
                    <a:lnTo>
                      <a:pt x="1543" y="18000"/>
                    </a:lnTo>
                    <a:lnTo>
                      <a:pt x="1543" y="18000"/>
                    </a:lnTo>
                    <a:lnTo>
                      <a:pt x="3086" y="18000"/>
                    </a:lnTo>
                    <a:lnTo>
                      <a:pt x="3086" y="18000"/>
                    </a:lnTo>
                    <a:lnTo>
                      <a:pt x="4629" y="21600"/>
                    </a:lnTo>
                    <a:lnTo>
                      <a:pt x="6171" y="21600"/>
                    </a:lnTo>
                    <a:lnTo>
                      <a:pt x="6171" y="21600"/>
                    </a:lnTo>
                    <a:lnTo>
                      <a:pt x="7714" y="21600"/>
                    </a:lnTo>
                    <a:lnTo>
                      <a:pt x="7714" y="21600"/>
                    </a:lnTo>
                    <a:lnTo>
                      <a:pt x="9257" y="21600"/>
                    </a:lnTo>
                    <a:lnTo>
                      <a:pt x="9257" y="21600"/>
                    </a:lnTo>
                    <a:lnTo>
                      <a:pt x="10800" y="21600"/>
                    </a:lnTo>
                    <a:lnTo>
                      <a:pt x="12343" y="21600"/>
                    </a:lnTo>
                    <a:lnTo>
                      <a:pt x="13886" y="21600"/>
                    </a:lnTo>
                    <a:lnTo>
                      <a:pt x="15429" y="21600"/>
                    </a:lnTo>
                    <a:lnTo>
                      <a:pt x="16971" y="21600"/>
                    </a:lnTo>
                    <a:lnTo>
                      <a:pt x="18514" y="21600"/>
                    </a:lnTo>
                    <a:lnTo>
                      <a:pt x="20057" y="18000"/>
                    </a:lnTo>
                    <a:lnTo>
                      <a:pt x="21600" y="18000"/>
                    </a:lnTo>
                    <a:lnTo>
                      <a:pt x="20057" y="0"/>
                    </a:lnTo>
                    <a:lnTo>
                      <a:pt x="18514" y="0"/>
                    </a:lnTo>
                    <a:lnTo>
                      <a:pt x="15429" y="3600"/>
                    </a:lnTo>
                    <a:lnTo>
                      <a:pt x="15429" y="3600"/>
                    </a:lnTo>
                    <a:lnTo>
                      <a:pt x="13886" y="3600"/>
                    </a:lnTo>
                    <a:lnTo>
                      <a:pt x="12343" y="3600"/>
                    </a:lnTo>
                    <a:lnTo>
                      <a:pt x="12343" y="3600"/>
                    </a:lnTo>
                    <a:lnTo>
                      <a:pt x="10800" y="3600"/>
                    </a:lnTo>
                    <a:lnTo>
                      <a:pt x="9257" y="3600"/>
                    </a:lnTo>
                    <a:lnTo>
                      <a:pt x="9257" y="3600"/>
                    </a:lnTo>
                    <a:lnTo>
                      <a:pt x="9257" y="3600"/>
                    </a:lnTo>
                    <a:lnTo>
                      <a:pt x="7714" y="3600"/>
                    </a:lnTo>
                    <a:lnTo>
                      <a:pt x="7714" y="3600"/>
                    </a:lnTo>
                    <a:lnTo>
                      <a:pt x="7714" y="3600"/>
                    </a:lnTo>
                    <a:lnTo>
                      <a:pt x="7714" y="3600"/>
                    </a:lnTo>
                    <a:lnTo>
                      <a:pt x="6171" y="3600"/>
                    </a:lnTo>
                    <a:lnTo>
                      <a:pt x="6171" y="3600"/>
                    </a:lnTo>
                    <a:lnTo>
                      <a:pt x="6171" y="0"/>
                    </a:lnTo>
                    <a:lnTo>
                      <a:pt x="6171" y="0"/>
                    </a:lnTo>
                    <a:lnTo>
                      <a:pt x="4629" y="0"/>
                    </a:lnTo>
                    <a:lnTo>
                      <a:pt x="4629" y="0"/>
                    </a:lnTo>
                    <a:lnTo>
                      <a:pt x="4629" y="0"/>
                    </a:lnTo>
                    <a:lnTo>
                      <a:pt x="0" y="14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55" name="Shape 5955"/>
              <p:cNvSpPr/>
              <p:nvPr/>
            </p:nvSpPr>
            <p:spPr>
              <a:xfrm>
                <a:off x="752475" y="933450"/>
                <a:ext cx="22225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9818"/>
                    </a:moveTo>
                    <a:lnTo>
                      <a:pt x="0" y="9818"/>
                    </a:lnTo>
                    <a:lnTo>
                      <a:pt x="0" y="9818"/>
                    </a:lnTo>
                    <a:lnTo>
                      <a:pt x="1543" y="9818"/>
                    </a:lnTo>
                    <a:lnTo>
                      <a:pt x="1543" y="9818"/>
                    </a:lnTo>
                    <a:lnTo>
                      <a:pt x="1543" y="9818"/>
                    </a:lnTo>
                    <a:lnTo>
                      <a:pt x="1543" y="9818"/>
                    </a:lnTo>
                    <a:lnTo>
                      <a:pt x="3086" y="9818"/>
                    </a:lnTo>
                    <a:lnTo>
                      <a:pt x="4629" y="11782"/>
                    </a:lnTo>
                    <a:lnTo>
                      <a:pt x="4629" y="11782"/>
                    </a:lnTo>
                    <a:lnTo>
                      <a:pt x="6171" y="11782"/>
                    </a:lnTo>
                    <a:lnTo>
                      <a:pt x="7714" y="13745"/>
                    </a:lnTo>
                    <a:lnTo>
                      <a:pt x="7714" y="13745"/>
                    </a:lnTo>
                    <a:lnTo>
                      <a:pt x="9257" y="15709"/>
                    </a:lnTo>
                    <a:lnTo>
                      <a:pt x="10800" y="15709"/>
                    </a:lnTo>
                    <a:lnTo>
                      <a:pt x="10800" y="17673"/>
                    </a:lnTo>
                    <a:lnTo>
                      <a:pt x="13886" y="19636"/>
                    </a:lnTo>
                    <a:lnTo>
                      <a:pt x="16971" y="21600"/>
                    </a:lnTo>
                    <a:lnTo>
                      <a:pt x="21600" y="13745"/>
                    </a:lnTo>
                    <a:lnTo>
                      <a:pt x="18514" y="11782"/>
                    </a:lnTo>
                    <a:lnTo>
                      <a:pt x="16971" y="7855"/>
                    </a:lnTo>
                    <a:lnTo>
                      <a:pt x="15429" y="7855"/>
                    </a:lnTo>
                    <a:lnTo>
                      <a:pt x="13886" y="5891"/>
                    </a:lnTo>
                    <a:lnTo>
                      <a:pt x="12343" y="5891"/>
                    </a:lnTo>
                    <a:lnTo>
                      <a:pt x="10800" y="3927"/>
                    </a:lnTo>
                    <a:lnTo>
                      <a:pt x="9257" y="3927"/>
                    </a:lnTo>
                    <a:lnTo>
                      <a:pt x="9257" y="1964"/>
                    </a:lnTo>
                    <a:lnTo>
                      <a:pt x="7714" y="1964"/>
                    </a:lnTo>
                    <a:lnTo>
                      <a:pt x="6171" y="0"/>
                    </a:lnTo>
                    <a:lnTo>
                      <a:pt x="4629" y="0"/>
                    </a:lnTo>
                    <a:lnTo>
                      <a:pt x="3086" y="0"/>
                    </a:lnTo>
                    <a:lnTo>
                      <a:pt x="1543" y="0"/>
                    </a:lnTo>
                    <a:lnTo>
                      <a:pt x="154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981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56" name="Shape 5956"/>
              <p:cNvSpPr/>
              <p:nvPr/>
            </p:nvSpPr>
            <p:spPr>
              <a:xfrm>
                <a:off x="731837" y="933450"/>
                <a:ext cx="20638" cy="1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308" y="21600"/>
                    </a:moveTo>
                    <a:lnTo>
                      <a:pt x="8308" y="21600"/>
                    </a:lnTo>
                    <a:lnTo>
                      <a:pt x="8308" y="21600"/>
                    </a:lnTo>
                    <a:lnTo>
                      <a:pt x="9969" y="19800"/>
                    </a:lnTo>
                    <a:lnTo>
                      <a:pt x="9969" y="18000"/>
                    </a:lnTo>
                    <a:lnTo>
                      <a:pt x="11631" y="18000"/>
                    </a:lnTo>
                    <a:lnTo>
                      <a:pt x="11631" y="16200"/>
                    </a:lnTo>
                    <a:lnTo>
                      <a:pt x="13292" y="14400"/>
                    </a:lnTo>
                    <a:lnTo>
                      <a:pt x="13292" y="14400"/>
                    </a:lnTo>
                    <a:lnTo>
                      <a:pt x="14954" y="12600"/>
                    </a:lnTo>
                    <a:lnTo>
                      <a:pt x="16615" y="12600"/>
                    </a:lnTo>
                    <a:lnTo>
                      <a:pt x="16615" y="10800"/>
                    </a:lnTo>
                    <a:lnTo>
                      <a:pt x="18277" y="10800"/>
                    </a:lnTo>
                    <a:lnTo>
                      <a:pt x="18277" y="10800"/>
                    </a:lnTo>
                    <a:lnTo>
                      <a:pt x="19938" y="9000"/>
                    </a:lnTo>
                    <a:lnTo>
                      <a:pt x="21600" y="9000"/>
                    </a:lnTo>
                    <a:lnTo>
                      <a:pt x="21600" y="9000"/>
                    </a:lnTo>
                    <a:lnTo>
                      <a:pt x="21600" y="9000"/>
                    </a:lnTo>
                    <a:lnTo>
                      <a:pt x="21600" y="9000"/>
                    </a:lnTo>
                    <a:lnTo>
                      <a:pt x="21600" y="9000"/>
                    </a:lnTo>
                    <a:lnTo>
                      <a:pt x="21600" y="0"/>
                    </a:lnTo>
                    <a:lnTo>
                      <a:pt x="21600" y="0"/>
                    </a:lnTo>
                    <a:lnTo>
                      <a:pt x="19938" y="0"/>
                    </a:lnTo>
                    <a:lnTo>
                      <a:pt x="18277" y="0"/>
                    </a:lnTo>
                    <a:lnTo>
                      <a:pt x="18277" y="0"/>
                    </a:lnTo>
                    <a:lnTo>
                      <a:pt x="16615" y="0"/>
                    </a:lnTo>
                    <a:lnTo>
                      <a:pt x="14954" y="1800"/>
                    </a:lnTo>
                    <a:lnTo>
                      <a:pt x="13292" y="1800"/>
                    </a:lnTo>
                    <a:lnTo>
                      <a:pt x="11631" y="3600"/>
                    </a:lnTo>
                    <a:lnTo>
                      <a:pt x="9969" y="3600"/>
                    </a:lnTo>
                    <a:lnTo>
                      <a:pt x="8308" y="5400"/>
                    </a:lnTo>
                    <a:lnTo>
                      <a:pt x="8308" y="7200"/>
                    </a:lnTo>
                    <a:lnTo>
                      <a:pt x="6646" y="9000"/>
                    </a:lnTo>
                    <a:lnTo>
                      <a:pt x="4985" y="9000"/>
                    </a:lnTo>
                    <a:lnTo>
                      <a:pt x="3323" y="10800"/>
                    </a:lnTo>
                    <a:lnTo>
                      <a:pt x="3323" y="12600"/>
                    </a:lnTo>
                    <a:lnTo>
                      <a:pt x="1662" y="14400"/>
                    </a:lnTo>
                    <a:lnTo>
                      <a:pt x="1662" y="16200"/>
                    </a:lnTo>
                    <a:lnTo>
                      <a:pt x="0" y="18000"/>
                    </a:lnTo>
                    <a:lnTo>
                      <a:pt x="0" y="18000"/>
                    </a:lnTo>
                    <a:lnTo>
                      <a:pt x="8308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57" name="Shape 5957"/>
              <p:cNvSpPr/>
              <p:nvPr/>
            </p:nvSpPr>
            <p:spPr>
              <a:xfrm>
                <a:off x="720725" y="949325"/>
                <a:ext cx="19050" cy="381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0" y="21600"/>
                    </a:lnTo>
                    <a:lnTo>
                      <a:pt x="1800" y="21600"/>
                    </a:lnTo>
                    <a:lnTo>
                      <a:pt x="1800" y="21600"/>
                    </a:lnTo>
                    <a:lnTo>
                      <a:pt x="3600" y="20700"/>
                    </a:lnTo>
                    <a:lnTo>
                      <a:pt x="3600" y="20700"/>
                    </a:lnTo>
                    <a:lnTo>
                      <a:pt x="5400" y="20700"/>
                    </a:lnTo>
                    <a:lnTo>
                      <a:pt x="5400" y="19800"/>
                    </a:lnTo>
                    <a:lnTo>
                      <a:pt x="7200" y="19800"/>
                    </a:lnTo>
                    <a:lnTo>
                      <a:pt x="9000" y="18900"/>
                    </a:lnTo>
                    <a:lnTo>
                      <a:pt x="9000" y="18900"/>
                    </a:lnTo>
                    <a:lnTo>
                      <a:pt x="10800" y="18000"/>
                    </a:lnTo>
                    <a:lnTo>
                      <a:pt x="10800" y="17100"/>
                    </a:lnTo>
                    <a:lnTo>
                      <a:pt x="10800" y="16200"/>
                    </a:lnTo>
                    <a:lnTo>
                      <a:pt x="12600" y="16200"/>
                    </a:lnTo>
                    <a:lnTo>
                      <a:pt x="12600" y="15300"/>
                    </a:lnTo>
                    <a:lnTo>
                      <a:pt x="14400" y="13500"/>
                    </a:lnTo>
                    <a:lnTo>
                      <a:pt x="14400" y="12600"/>
                    </a:lnTo>
                    <a:lnTo>
                      <a:pt x="16200" y="10800"/>
                    </a:lnTo>
                    <a:lnTo>
                      <a:pt x="16200" y="9000"/>
                    </a:lnTo>
                    <a:lnTo>
                      <a:pt x="18000" y="8100"/>
                    </a:lnTo>
                    <a:lnTo>
                      <a:pt x="18000" y="6300"/>
                    </a:lnTo>
                    <a:lnTo>
                      <a:pt x="19800" y="5400"/>
                    </a:lnTo>
                    <a:lnTo>
                      <a:pt x="19800" y="3600"/>
                    </a:lnTo>
                    <a:lnTo>
                      <a:pt x="21600" y="2700"/>
                    </a:lnTo>
                    <a:lnTo>
                      <a:pt x="21600" y="1800"/>
                    </a:lnTo>
                    <a:lnTo>
                      <a:pt x="12600" y="0"/>
                    </a:lnTo>
                    <a:lnTo>
                      <a:pt x="12600" y="900"/>
                    </a:lnTo>
                    <a:lnTo>
                      <a:pt x="10800" y="2700"/>
                    </a:lnTo>
                    <a:lnTo>
                      <a:pt x="10800" y="3600"/>
                    </a:lnTo>
                    <a:lnTo>
                      <a:pt x="9000" y="5400"/>
                    </a:lnTo>
                    <a:lnTo>
                      <a:pt x="9000" y="6300"/>
                    </a:lnTo>
                    <a:lnTo>
                      <a:pt x="7200" y="8100"/>
                    </a:lnTo>
                    <a:lnTo>
                      <a:pt x="7200" y="9000"/>
                    </a:lnTo>
                    <a:lnTo>
                      <a:pt x="5400" y="10800"/>
                    </a:lnTo>
                    <a:lnTo>
                      <a:pt x="5400" y="11700"/>
                    </a:lnTo>
                    <a:lnTo>
                      <a:pt x="3600" y="13500"/>
                    </a:lnTo>
                    <a:lnTo>
                      <a:pt x="3600" y="13500"/>
                    </a:lnTo>
                    <a:lnTo>
                      <a:pt x="3600" y="14400"/>
                    </a:lnTo>
                    <a:lnTo>
                      <a:pt x="1800" y="14400"/>
                    </a:lnTo>
                    <a:lnTo>
                      <a:pt x="1800" y="15300"/>
                    </a:lnTo>
                    <a:lnTo>
                      <a:pt x="1800" y="153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0" y="16200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58" name="Shape 5958"/>
              <p:cNvSpPr/>
              <p:nvPr/>
            </p:nvSpPr>
            <p:spPr>
              <a:xfrm>
                <a:off x="695325" y="954087"/>
                <a:ext cx="25400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057"/>
                    </a:moveTo>
                    <a:lnTo>
                      <a:pt x="0" y="2057"/>
                    </a:lnTo>
                    <a:lnTo>
                      <a:pt x="1350" y="5143"/>
                    </a:lnTo>
                    <a:lnTo>
                      <a:pt x="4050" y="8229"/>
                    </a:lnTo>
                    <a:lnTo>
                      <a:pt x="5400" y="9257"/>
                    </a:lnTo>
                    <a:lnTo>
                      <a:pt x="6750" y="11314"/>
                    </a:lnTo>
                    <a:lnTo>
                      <a:pt x="6750" y="12343"/>
                    </a:lnTo>
                    <a:lnTo>
                      <a:pt x="9450" y="14400"/>
                    </a:lnTo>
                    <a:lnTo>
                      <a:pt x="9450" y="15429"/>
                    </a:lnTo>
                    <a:lnTo>
                      <a:pt x="9450" y="15429"/>
                    </a:lnTo>
                    <a:lnTo>
                      <a:pt x="10800" y="16457"/>
                    </a:lnTo>
                    <a:lnTo>
                      <a:pt x="10800" y="16457"/>
                    </a:lnTo>
                    <a:lnTo>
                      <a:pt x="12150" y="17486"/>
                    </a:lnTo>
                    <a:lnTo>
                      <a:pt x="12150" y="18514"/>
                    </a:lnTo>
                    <a:lnTo>
                      <a:pt x="13500" y="18514"/>
                    </a:lnTo>
                    <a:lnTo>
                      <a:pt x="14850" y="19543"/>
                    </a:lnTo>
                    <a:lnTo>
                      <a:pt x="14850" y="19543"/>
                    </a:lnTo>
                    <a:lnTo>
                      <a:pt x="16200" y="19543"/>
                    </a:lnTo>
                    <a:lnTo>
                      <a:pt x="16200" y="20571"/>
                    </a:lnTo>
                    <a:lnTo>
                      <a:pt x="17550" y="20571"/>
                    </a:lnTo>
                    <a:lnTo>
                      <a:pt x="18900" y="21600"/>
                    </a:lnTo>
                    <a:lnTo>
                      <a:pt x="18900" y="21600"/>
                    </a:lnTo>
                    <a:lnTo>
                      <a:pt x="20250" y="21600"/>
                    </a:lnTo>
                    <a:lnTo>
                      <a:pt x="21600" y="21600"/>
                    </a:lnTo>
                    <a:lnTo>
                      <a:pt x="21600" y="15429"/>
                    </a:lnTo>
                    <a:lnTo>
                      <a:pt x="21600" y="15429"/>
                    </a:lnTo>
                    <a:lnTo>
                      <a:pt x="20250" y="15429"/>
                    </a:lnTo>
                    <a:lnTo>
                      <a:pt x="20250" y="15429"/>
                    </a:lnTo>
                    <a:lnTo>
                      <a:pt x="20250" y="15429"/>
                    </a:lnTo>
                    <a:lnTo>
                      <a:pt x="20250" y="15429"/>
                    </a:lnTo>
                    <a:lnTo>
                      <a:pt x="18900" y="15429"/>
                    </a:lnTo>
                    <a:lnTo>
                      <a:pt x="18900" y="15429"/>
                    </a:lnTo>
                    <a:lnTo>
                      <a:pt x="18900" y="15429"/>
                    </a:lnTo>
                    <a:lnTo>
                      <a:pt x="18900" y="14400"/>
                    </a:lnTo>
                    <a:lnTo>
                      <a:pt x="17550" y="14400"/>
                    </a:lnTo>
                    <a:lnTo>
                      <a:pt x="17550" y="13371"/>
                    </a:lnTo>
                    <a:lnTo>
                      <a:pt x="17550" y="13371"/>
                    </a:lnTo>
                    <a:lnTo>
                      <a:pt x="16200" y="13371"/>
                    </a:lnTo>
                    <a:lnTo>
                      <a:pt x="16200" y="12343"/>
                    </a:lnTo>
                    <a:lnTo>
                      <a:pt x="14850" y="12343"/>
                    </a:lnTo>
                    <a:lnTo>
                      <a:pt x="14850" y="11314"/>
                    </a:lnTo>
                    <a:lnTo>
                      <a:pt x="13500" y="10286"/>
                    </a:lnTo>
                    <a:lnTo>
                      <a:pt x="12150" y="8229"/>
                    </a:lnTo>
                    <a:lnTo>
                      <a:pt x="10800" y="7200"/>
                    </a:lnTo>
                    <a:lnTo>
                      <a:pt x="10800" y="6171"/>
                    </a:lnTo>
                    <a:lnTo>
                      <a:pt x="8100" y="3086"/>
                    </a:lnTo>
                    <a:lnTo>
                      <a:pt x="6750" y="0"/>
                    </a:lnTo>
                    <a:lnTo>
                      <a:pt x="6750" y="0"/>
                    </a:lnTo>
                    <a:lnTo>
                      <a:pt x="0" y="205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59" name="Shape 5959"/>
              <p:cNvSpPr/>
              <p:nvPr/>
            </p:nvSpPr>
            <p:spPr>
              <a:xfrm>
                <a:off x="677862" y="923925"/>
                <a:ext cx="25401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5143"/>
                    </a:moveTo>
                    <a:lnTo>
                      <a:pt x="0" y="5143"/>
                    </a:lnTo>
                    <a:lnTo>
                      <a:pt x="1350" y="5143"/>
                    </a:lnTo>
                    <a:lnTo>
                      <a:pt x="1350" y="5143"/>
                    </a:lnTo>
                    <a:lnTo>
                      <a:pt x="1350" y="5143"/>
                    </a:lnTo>
                    <a:lnTo>
                      <a:pt x="1350" y="5143"/>
                    </a:lnTo>
                    <a:lnTo>
                      <a:pt x="1350" y="6171"/>
                    </a:lnTo>
                    <a:lnTo>
                      <a:pt x="1350" y="6171"/>
                    </a:lnTo>
                    <a:lnTo>
                      <a:pt x="2700" y="6171"/>
                    </a:lnTo>
                    <a:lnTo>
                      <a:pt x="2700" y="6171"/>
                    </a:lnTo>
                    <a:lnTo>
                      <a:pt x="4050" y="6171"/>
                    </a:lnTo>
                    <a:lnTo>
                      <a:pt x="4050" y="7200"/>
                    </a:lnTo>
                    <a:lnTo>
                      <a:pt x="4050" y="7200"/>
                    </a:lnTo>
                    <a:lnTo>
                      <a:pt x="5400" y="8229"/>
                    </a:lnTo>
                    <a:lnTo>
                      <a:pt x="5400" y="8229"/>
                    </a:lnTo>
                    <a:lnTo>
                      <a:pt x="5400" y="9257"/>
                    </a:lnTo>
                    <a:lnTo>
                      <a:pt x="6750" y="9257"/>
                    </a:lnTo>
                    <a:lnTo>
                      <a:pt x="6750" y="10286"/>
                    </a:lnTo>
                    <a:lnTo>
                      <a:pt x="8100" y="11314"/>
                    </a:lnTo>
                    <a:lnTo>
                      <a:pt x="9450" y="12343"/>
                    </a:lnTo>
                    <a:lnTo>
                      <a:pt x="9450" y="14400"/>
                    </a:lnTo>
                    <a:lnTo>
                      <a:pt x="10800" y="15429"/>
                    </a:lnTo>
                    <a:lnTo>
                      <a:pt x="13500" y="18514"/>
                    </a:lnTo>
                    <a:lnTo>
                      <a:pt x="14850" y="21600"/>
                    </a:lnTo>
                    <a:lnTo>
                      <a:pt x="21600" y="19543"/>
                    </a:lnTo>
                    <a:lnTo>
                      <a:pt x="18900" y="16457"/>
                    </a:lnTo>
                    <a:lnTo>
                      <a:pt x="17550" y="13371"/>
                    </a:lnTo>
                    <a:lnTo>
                      <a:pt x="16200" y="11314"/>
                    </a:lnTo>
                    <a:lnTo>
                      <a:pt x="14850" y="10286"/>
                    </a:lnTo>
                    <a:lnTo>
                      <a:pt x="13500" y="8229"/>
                    </a:lnTo>
                    <a:lnTo>
                      <a:pt x="13500" y="7200"/>
                    </a:lnTo>
                    <a:lnTo>
                      <a:pt x="12150" y="6171"/>
                    </a:lnTo>
                    <a:lnTo>
                      <a:pt x="12150" y="5143"/>
                    </a:lnTo>
                    <a:lnTo>
                      <a:pt x="10800" y="5143"/>
                    </a:lnTo>
                    <a:lnTo>
                      <a:pt x="10800" y="4114"/>
                    </a:lnTo>
                    <a:lnTo>
                      <a:pt x="9450" y="4114"/>
                    </a:lnTo>
                    <a:lnTo>
                      <a:pt x="9450" y="3086"/>
                    </a:lnTo>
                    <a:lnTo>
                      <a:pt x="8100" y="2057"/>
                    </a:lnTo>
                    <a:lnTo>
                      <a:pt x="8100" y="2057"/>
                    </a:lnTo>
                    <a:lnTo>
                      <a:pt x="6750" y="2057"/>
                    </a:lnTo>
                    <a:lnTo>
                      <a:pt x="5400" y="1029"/>
                    </a:lnTo>
                    <a:lnTo>
                      <a:pt x="5400" y="1029"/>
                    </a:lnTo>
                    <a:lnTo>
                      <a:pt x="4050" y="0"/>
                    </a:lnTo>
                    <a:lnTo>
                      <a:pt x="270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1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60" name="Shape 5960"/>
              <p:cNvSpPr/>
              <p:nvPr/>
            </p:nvSpPr>
            <p:spPr>
              <a:xfrm>
                <a:off x="658812" y="923925"/>
                <a:ext cx="19051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000" y="21600"/>
                    </a:moveTo>
                    <a:lnTo>
                      <a:pt x="9000" y="21600"/>
                    </a:lnTo>
                    <a:lnTo>
                      <a:pt x="10800" y="18783"/>
                    </a:lnTo>
                    <a:lnTo>
                      <a:pt x="12600" y="15965"/>
                    </a:lnTo>
                    <a:lnTo>
                      <a:pt x="12600" y="14087"/>
                    </a:lnTo>
                    <a:lnTo>
                      <a:pt x="14400" y="13148"/>
                    </a:lnTo>
                    <a:lnTo>
                      <a:pt x="14400" y="11270"/>
                    </a:lnTo>
                    <a:lnTo>
                      <a:pt x="16200" y="10330"/>
                    </a:lnTo>
                    <a:lnTo>
                      <a:pt x="16200" y="9391"/>
                    </a:lnTo>
                    <a:lnTo>
                      <a:pt x="16200" y="8452"/>
                    </a:lnTo>
                    <a:lnTo>
                      <a:pt x="16200" y="8452"/>
                    </a:lnTo>
                    <a:lnTo>
                      <a:pt x="18000" y="7513"/>
                    </a:lnTo>
                    <a:lnTo>
                      <a:pt x="18000" y="7513"/>
                    </a:lnTo>
                    <a:lnTo>
                      <a:pt x="18000" y="6574"/>
                    </a:lnTo>
                    <a:lnTo>
                      <a:pt x="18000" y="6574"/>
                    </a:lnTo>
                    <a:lnTo>
                      <a:pt x="19800" y="5635"/>
                    </a:lnTo>
                    <a:lnTo>
                      <a:pt x="19800" y="5635"/>
                    </a:lnTo>
                    <a:lnTo>
                      <a:pt x="19800" y="5635"/>
                    </a:lnTo>
                    <a:lnTo>
                      <a:pt x="21600" y="5635"/>
                    </a:lnTo>
                    <a:lnTo>
                      <a:pt x="21600" y="5635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0"/>
                    </a:lnTo>
                    <a:lnTo>
                      <a:pt x="19800" y="0"/>
                    </a:lnTo>
                    <a:lnTo>
                      <a:pt x="18000" y="0"/>
                    </a:lnTo>
                    <a:lnTo>
                      <a:pt x="16200" y="939"/>
                    </a:lnTo>
                    <a:lnTo>
                      <a:pt x="16200" y="939"/>
                    </a:lnTo>
                    <a:lnTo>
                      <a:pt x="14400" y="1878"/>
                    </a:lnTo>
                    <a:lnTo>
                      <a:pt x="14400" y="1878"/>
                    </a:lnTo>
                    <a:lnTo>
                      <a:pt x="12600" y="2817"/>
                    </a:lnTo>
                    <a:lnTo>
                      <a:pt x="12600" y="2817"/>
                    </a:lnTo>
                    <a:lnTo>
                      <a:pt x="10800" y="3757"/>
                    </a:lnTo>
                    <a:lnTo>
                      <a:pt x="10800" y="4696"/>
                    </a:lnTo>
                    <a:lnTo>
                      <a:pt x="9000" y="4696"/>
                    </a:lnTo>
                    <a:lnTo>
                      <a:pt x="9000" y="5635"/>
                    </a:lnTo>
                    <a:lnTo>
                      <a:pt x="9000" y="6574"/>
                    </a:lnTo>
                    <a:lnTo>
                      <a:pt x="7200" y="6574"/>
                    </a:lnTo>
                    <a:lnTo>
                      <a:pt x="7200" y="7513"/>
                    </a:lnTo>
                    <a:lnTo>
                      <a:pt x="7200" y="8452"/>
                    </a:lnTo>
                    <a:lnTo>
                      <a:pt x="5400" y="9391"/>
                    </a:lnTo>
                    <a:lnTo>
                      <a:pt x="5400" y="11270"/>
                    </a:lnTo>
                    <a:lnTo>
                      <a:pt x="3600" y="13148"/>
                    </a:lnTo>
                    <a:lnTo>
                      <a:pt x="3600" y="14087"/>
                    </a:lnTo>
                    <a:lnTo>
                      <a:pt x="1800" y="16904"/>
                    </a:lnTo>
                    <a:lnTo>
                      <a:pt x="0" y="20661"/>
                    </a:lnTo>
                    <a:lnTo>
                      <a:pt x="0" y="20661"/>
                    </a:lnTo>
                    <a:lnTo>
                      <a:pt x="9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61" name="Shape 5961"/>
              <p:cNvSpPr/>
              <p:nvPr/>
            </p:nvSpPr>
            <p:spPr>
              <a:xfrm>
                <a:off x="647700" y="958850"/>
                <a:ext cx="19050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0" y="21600"/>
                    </a:lnTo>
                    <a:lnTo>
                      <a:pt x="1800" y="20661"/>
                    </a:lnTo>
                    <a:lnTo>
                      <a:pt x="3600" y="20661"/>
                    </a:lnTo>
                    <a:lnTo>
                      <a:pt x="3600" y="20661"/>
                    </a:lnTo>
                    <a:lnTo>
                      <a:pt x="5400" y="19722"/>
                    </a:lnTo>
                    <a:lnTo>
                      <a:pt x="7200" y="19722"/>
                    </a:lnTo>
                    <a:lnTo>
                      <a:pt x="7200" y="19722"/>
                    </a:lnTo>
                    <a:lnTo>
                      <a:pt x="9000" y="18783"/>
                    </a:lnTo>
                    <a:lnTo>
                      <a:pt x="9000" y="17843"/>
                    </a:lnTo>
                    <a:lnTo>
                      <a:pt x="10800" y="17843"/>
                    </a:lnTo>
                    <a:lnTo>
                      <a:pt x="10800" y="16904"/>
                    </a:lnTo>
                    <a:lnTo>
                      <a:pt x="12600" y="16904"/>
                    </a:lnTo>
                    <a:lnTo>
                      <a:pt x="12600" y="15965"/>
                    </a:lnTo>
                    <a:lnTo>
                      <a:pt x="12600" y="15026"/>
                    </a:lnTo>
                    <a:lnTo>
                      <a:pt x="14400" y="14087"/>
                    </a:lnTo>
                    <a:lnTo>
                      <a:pt x="14400" y="14087"/>
                    </a:lnTo>
                    <a:lnTo>
                      <a:pt x="14400" y="13148"/>
                    </a:lnTo>
                    <a:lnTo>
                      <a:pt x="16200" y="11270"/>
                    </a:lnTo>
                    <a:lnTo>
                      <a:pt x="18000" y="10330"/>
                    </a:lnTo>
                    <a:lnTo>
                      <a:pt x="18000" y="8452"/>
                    </a:lnTo>
                    <a:lnTo>
                      <a:pt x="18000" y="6574"/>
                    </a:lnTo>
                    <a:lnTo>
                      <a:pt x="19800" y="3757"/>
                    </a:lnTo>
                    <a:lnTo>
                      <a:pt x="21600" y="939"/>
                    </a:lnTo>
                    <a:lnTo>
                      <a:pt x="12600" y="0"/>
                    </a:lnTo>
                    <a:lnTo>
                      <a:pt x="10800" y="2817"/>
                    </a:lnTo>
                    <a:lnTo>
                      <a:pt x="9000" y="5635"/>
                    </a:lnTo>
                    <a:lnTo>
                      <a:pt x="9000" y="6574"/>
                    </a:lnTo>
                    <a:lnTo>
                      <a:pt x="7200" y="8452"/>
                    </a:lnTo>
                    <a:lnTo>
                      <a:pt x="7200" y="9391"/>
                    </a:lnTo>
                    <a:lnTo>
                      <a:pt x="5400" y="11270"/>
                    </a:lnTo>
                    <a:lnTo>
                      <a:pt x="5400" y="12209"/>
                    </a:lnTo>
                    <a:lnTo>
                      <a:pt x="5400" y="12209"/>
                    </a:lnTo>
                    <a:lnTo>
                      <a:pt x="3600" y="13148"/>
                    </a:lnTo>
                    <a:lnTo>
                      <a:pt x="3600" y="13148"/>
                    </a:lnTo>
                    <a:lnTo>
                      <a:pt x="3600" y="14087"/>
                    </a:lnTo>
                    <a:lnTo>
                      <a:pt x="3600" y="14087"/>
                    </a:lnTo>
                    <a:lnTo>
                      <a:pt x="1800" y="15026"/>
                    </a:lnTo>
                    <a:lnTo>
                      <a:pt x="1800" y="15026"/>
                    </a:lnTo>
                    <a:lnTo>
                      <a:pt x="1800" y="15026"/>
                    </a:lnTo>
                    <a:lnTo>
                      <a:pt x="1800" y="15965"/>
                    </a:lnTo>
                    <a:lnTo>
                      <a:pt x="0" y="15965"/>
                    </a:lnTo>
                    <a:lnTo>
                      <a:pt x="0" y="15965"/>
                    </a:lnTo>
                    <a:lnTo>
                      <a:pt x="0" y="15965"/>
                    </a:lnTo>
                    <a:lnTo>
                      <a:pt x="0" y="15965"/>
                    </a:lnTo>
                    <a:lnTo>
                      <a:pt x="0" y="15965"/>
                    </a:lnTo>
                    <a:lnTo>
                      <a:pt x="0" y="15965"/>
                    </a:lnTo>
                    <a:lnTo>
                      <a:pt x="0" y="15965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62" name="Shape 5962"/>
              <p:cNvSpPr/>
              <p:nvPr/>
            </p:nvSpPr>
            <p:spPr>
              <a:xfrm>
                <a:off x="622300" y="962025"/>
                <a:ext cx="25400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057"/>
                    </a:moveTo>
                    <a:lnTo>
                      <a:pt x="0" y="2057"/>
                    </a:lnTo>
                    <a:lnTo>
                      <a:pt x="1350" y="5143"/>
                    </a:lnTo>
                    <a:lnTo>
                      <a:pt x="4050" y="8229"/>
                    </a:lnTo>
                    <a:lnTo>
                      <a:pt x="5400" y="9257"/>
                    </a:lnTo>
                    <a:lnTo>
                      <a:pt x="5400" y="11314"/>
                    </a:lnTo>
                    <a:lnTo>
                      <a:pt x="6750" y="12343"/>
                    </a:lnTo>
                    <a:lnTo>
                      <a:pt x="8100" y="14400"/>
                    </a:lnTo>
                    <a:lnTo>
                      <a:pt x="9450" y="14400"/>
                    </a:lnTo>
                    <a:lnTo>
                      <a:pt x="9450" y="15429"/>
                    </a:lnTo>
                    <a:lnTo>
                      <a:pt x="10800" y="16457"/>
                    </a:lnTo>
                    <a:lnTo>
                      <a:pt x="10800" y="16457"/>
                    </a:lnTo>
                    <a:lnTo>
                      <a:pt x="12150" y="17486"/>
                    </a:lnTo>
                    <a:lnTo>
                      <a:pt x="12150" y="17486"/>
                    </a:lnTo>
                    <a:lnTo>
                      <a:pt x="13500" y="18514"/>
                    </a:lnTo>
                    <a:lnTo>
                      <a:pt x="13500" y="19543"/>
                    </a:lnTo>
                    <a:lnTo>
                      <a:pt x="14850" y="19543"/>
                    </a:lnTo>
                    <a:lnTo>
                      <a:pt x="16200" y="19543"/>
                    </a:lnTo>
                    <a:lnTo>
                      <a:pt x="16200" y="20571"/>
                    </a:lnTo>
                    <a:lnTo>
                      <a:pt x="17550" y="20571"/>
                    </a:lnTo>
                    <a:lnTo>
                      <a:pt x="18900" y="20571"/>
                    </a:lnTo>
                    <a:lnTo>
                      <a:pt x="20250" y="21600"/>
                    </a:lnTo>
                    <a:lnTo>
                      <a:pt x="20250" y="21600"/>
                    </a:lnTo>
                    <a:lnTo>
                      <a:pt x="21600" y="21600"/>
                    </a:lnTo>
                    <a:lnTo>
                      <a:pt x="21600" y="15429"/>
                    </a:lnTo>
                    <a:lnTo>
                      <a:pt x="21600" y="15429"/>
                    </a:lnTo>
                    <a:lnTo>
                      <a:pt x="20250" y="15429"/>
                    </a:lnTo>
                    <a:lnTo>
                      <a:pt x="20250" y="15429"/>
                    </a:lnTo>
                    <a:lnTo>
                      <a:pt x="20250" y="15429"/>
                    </a:lnTo>
                    <a:lnTo>
                      <a:pt x="20250" y="15429"/>
                    </a:lnTo>
                    <a:lnTo>
                      <a:pt x="20250" y="15429"/>
                    </a:lnTo>
                    <a:lnTo>
                      <a:pt x="18900" y="15429"/>
                    </a:lnTo>
                    <a:lnTo>
                      <a:pt x="18900" y="14400"/>
                    </a:lnTo>
                    <a:lnTo>
                      <a:pt x="17550" y="14400"/>
                    </a:lnTo>
                    <a:lnTo>
                      <a:pt x="17550" y="14400"/>
                    </a:lnTo>
                    <a:lnTo>
                      <a:pt x="17550" y="13371"/>
                    </a:lnTo>
                    <a:lnTo>
                      <a:pt x="16200" y="13371"/>
                    </a:lnTo>
                    <a:lnTo>
                      <a:pt x="16200" y="12343"/>
                    </a:lnTo>
                    <a:lnTo>
                      <a:pt x="16200" y="12343"/>
                    </a:lnTo>
                    <a:lnTo>
                      <a:pt x="14850" y="11314"/>
                    </a:lnTo>
                    <a:lnTo>
                      <a:pt x="14850" y="11314"/>
                    </a:lnTo>
                    <a:lnTo>
                      <a:pt x="13500" y="9257"/>
                    </a:lnTo>
                    <a:lnTo>
                      <a:pt x="12150" y="8229"/>
                    </a:lnTo>
                    <a:lnTo>
                      <a:pt x="10800" y="7200"/>
                    </a:lnTo>
                    <a:lnTo>
                      <a:pt x="9450" y="5143"/>
                    </a:lnTo>
                    <a:lnTo>
                      <a:pt x="8100" y="2057"/>
                    </a:lnTo>
                    <a:lnTo>
                      <a:pt x="5400" y="0"/>
                    </a:lnTo>
                    <a:lnTo>
                      <a:pt x="5400" y="0"/>
                    </a:lnTo>
                    <a:lnTo>
                      <a:pt x="0" y="205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63" name="Shape 5963"/>
              <p:cNvSpPr/>
              <p:nvPr/>
            </p:nvSpPr>
            <p:spPr>
              <a:xfrm>
                <a:off x="604837" y="931862"/>
                <a:ext cx="23813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5143"/>
                    </a:moveTo>
                    <a:lnTo>
                      <a:pt x="0" y="5143"/>
                    </a:lnTo>
                    <a:lnTo>
                      <a:pt x="0" y="5143"/>
                    </a:lnTo>
                    <a:lnTo>
                      <a:pt x="0" y="5143"/>
                    </a:lnTo>
                    <a:lnTo>
                      <a:pt x="1440" y="5143"/>
                    </a:lnTo>
                    <a:lnTo>
                      <a:pt x="1440" y="5143"/>
                    </a:lnTo>
                    <a:lnTo>
                      <a:pt x="1440" y="6171"/>
                    </a:lnTo>
                    <a:lnTo>
                      <a:pt x="1440" y="6171"/>
                    </a:lnTo>
                    <a:lnTo>
                      <a:pt x="2880" y="6171"/>
                    </a:lnTo>
                    <a:lnTo>
                      <a:pt x="2880" y="6171"/>
                    </a:lnTo>
                    <a:lnTo>
                      <a:pt x="2880" y="6171"/>
                    </a:lnTo>
                    <a:lnTo>
                      <a:pt x="4320" y="7200"/>
                    </a:lnTo>
                    <a:lnTo>
                      <a:pt x="4320" y="7200"/>
                    </a:lnTo>
                    <a:lnTo>
                      <a:pt x="4320" y="8229"/>
                    </a:lnTo>
                    <a:lnTo>
                      <a:pt x="5760" y="8229"/>
                    </a:lnTo>
                    <a:lnTo>
                      <a:pt x="5760" y="9257"/>
                    </a:lnTo>
                    <a:lnTo>
                      <a:pt x="5760" y="9257"/>
                    </a:lnTo>
                    <a:lnTo>
                      <a:pt x="7200" y="10286"/>
                    </a:lnTo>
                    <a:lnTo>
                      <a:pt x="8640" y="11314"/>
                    </a:lnTo>
                    <a:lnTo>
                      <a:pt x="8640" y="12343"/>
                    </a:lnTo>
                    <a:lnTo>
                      <a:pt x="10080" y="14400"/>
                    </a:lnTo>
                    <a:lnTo>
                      <a:pt x="11520" y="15429"/>
                    </a:lnTo>
                    <a:lnTo>
                      <a:pt x="12960" y="18514"/>
                    </a:lnTo>
                    <a:lnTo>
                      <a:pt x="15840" y="21600"/>
                    </a:lnTo>
                    <a:lnTo>
                      <a:pt x="21600" y="19543"/>
                    </a:lnTo>
                    <a:lnTo>
                      <a:pt x="20160" y="16457"/>
                    </a:lnTo>
                    <a:lnTo>
                      <a:pt x="18720" y="13371"/>
                    </a:lnTo>
                    <a:lnTo>
                      <a:pt x="17280" y="11314"/>
                    </a:lnTo>
                    <a:lnTo>
                      <a:pt x="15840" y="10286"/>
                    </a:lnTo>
                    <a:lnTo>
                      <a:pt x="14400" y="8229"/>
                    </a:lnTo>
                    <a:lnTo>
                      <a:pt x="12960" y="7200"/>
                    </a:lnTo>
                    <a:lnTo>
                      <a:pt x="12960" y="6171"/>
                    </a:lnTo>
                    <a:lnTo>
                      <a:pt x="11520" y="6171"/>
                    </a:lnTo>
                    <a:lnTo>
                      <a:pt x="11520" y="5143"/>
                    </a:lnTo>
                    <a:lnTo>
                      <a:pt x="11520" y="4114"/>
                    </a:lnTo>
                    <a:lnTo>
                      <a:pt x="10080" y="4114"/>
                    </a:lnTo>
                    <a:lnTo>
                      <a:pt x="8640" y="3086"/>
                    </a:lnTo>
                    <a:lnTo>
                      <a:pt x="8640" y="3086"/>
                    </a:lnTo>
                    <a:lnTo>
                      <a:pt x="7200" y="2057"/>
                    </a:lnTo>
                    <a:lnTo>
                      <a:pt x="7200" y="2057"/>
                    </a:lnTo>
                    <a:lnTo>
                      <a:pt x="5760" y="1029"/>
                    </a:lnTo>
                    <a:lnTo>
                      <a:pt x="5760" y="1029"/>
                    </a:lnTo>
                    <a:lnTo>
                      <a:pt x="432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144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1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64" name="Shape 5964"/>
              <p:cNvSpPr/>
              <p:nvPr/>
            </p:nvSpPr>
            <p:spPr>
              <a:xfrm>
                <a:off x="585787" y="931862"/>
                <a:ext cx="19051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000" y="21600"/>
                    </a:moveTo>
                    <a:lnTo>
                      <a:pt x="9000" y="21600"/>
                    </a:lnTo>
                    <a:lnTo>
                      <a:pt x="10800" y="19722"/>
                    </a:lnTo>
                    <a:lnTo>
                      <a:pt x="10800" y="18783"/>
                    </a:lnTo>
                    <a:lnTo>
                      <a:pt x="10800" y="16904"/>
                    </a:lnTo>
                    <a:lnTo>
                      <a:pt x="12600" y="15965"/>
                    </a:lnTo>
                    <a:lnTo>
                      <a:pt x="12600" y="14087"/>
                    </a:lnTo>
                    <a:lnTo>
                      <a:pt x="14400" y="12209"/>
                    </a:lnTo>
                    <a:lnTo>
                      <a:pt x="14400" y="11270"/>
                    </a:lnTo>
                    <a:lnTo>
                      <a:pt x="16200" y="9391"/>
                    </a:lnTo>
                    <a:lnTo>
                      <a:pt x="16200" y="9391"/>
                    </a:lnTo>
                    <a:lnTo>
                      <a:pt x="16200" y="8452"/>
                    </a:lnTo>
                    <a:lnTo>
                      <a:pt x="16200" y="8452"/>
                    </a:lnTo>
                    <a:lnTo>
                      <a:pt x="18000" y="7513"/>
                    </a:lnTo>
                    <a:lnTo>
                      <a:pt x="18000" y="7513"/>
                    </a:lnTo>
                    <a:lnTo>
                      <a:pt x="18000" y="6574"/>
                    </a:lnTo>
                    <a:lnTo>
                      <a:pt x="19800" y="6574"/>
                    </a:lnTo>
                    <a:lnTo>
                      <a:pt x="19800" y="5635"/>
                    </a:lnTo>
                    <a:lnTo>
                      <a:pt x="19800" y="5635"/>
                    </a:lnTo>
                    <a:lnTo>
                      <a:pt x="19800" y="5635"/>
                    </a:lnTo>
                    <a:lnTo>
                      <a:pt x="21600" y="5635"/>
                    </a:lnTo>
                    <a:lnTo>
                      <a:pt x="21600" y="5635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0"/>
                    </a:lnTo>
                    <a:lnTo>
                      <a:pt x="19800" y="0"/>
                    </a:lnTo>
                    <a:lnTo>
                      <a:pt x="18000" y="0"/>
                    </a:lnTo>
                    <a:lnTo>
                      <a:pt x="16200" y="939"/>
                    </a:lnTo>
                    <a:lnTo>
                      <a:pt x="16200" y="939"/>
                    </a:lnTo>
                    <a:lnTo>
                      <a:pt x="14400" y="939"/>
                    </a:lnTo>
                    <a:lnTo>
                      <a:pt x="14400" y="1878"/>
                    </a:lnTo>
                    <a:lnTo>
                      <a:pt x="12600" y="2817"/>
                    </a:lnTo>
                    <a:lnTo>
                      <a:pt x="12600" y="2817"/>
                    </a:lnTo>
                    <a:lnTo>
                      <a:pt x="10800" y="3757"/>
                    </a:lnTo>
                    <a:lnTo>
                      <a:pt x="10800" y="3757"/>
                    </a:lnTo>
                    <a:lnTo>
                      <a:pt x="9000" y="4696"/>
                    </a:lnTo>
                    <a:lnTo>
                      <a:pt x="9000" y="5635"/>
                    </a:lnTo>
                    <a:lnTo>
                      <a:pt x="9000" y="5635"/>
                    </a:lnTo>
                    <a:lnTo>
                      <a:pt x="7200" y="6574"/>
                    </a:lnTo>
                    <a:lnTo>
                      <a:pt x="7200" y="7513"/>
                    </a:lnTo>
                    <a:lnTo>
                      <a:pt x="7200" y="8452"/>
                    </a:lnTo>
                    <a:lnTo>
                      <a:pt x="5400" y="9391"/>
                    </a:lnTo>
                    <a:lnTo>
                      <a:pt x="5400" y="11270"/>
                    </a:lnTo>
                    <a:lnTo>
                      <a:pt x="3600" y="12209"/>
                    </a:lnTo>
                    <a:lnTo>
                      <a:pt x="1800" y="14087"/>
                    </a:lnTo>
                    <a:lnTo>
                      <a:pt x="1800" y="15965"/>
                    </a:lnTo>
                    <a:lnTo>
                      <a:pt x="1800" y="16904"/>
                    </a:lnTo>
                    <a:lnTo>
                      <a:pt x="0" y="18783"/>
                    </a:lnTo>
                    <a:lnTo>
                      <a:pt x="0" y="20661"/>
                    </a:lnTo>
                    <a:lnTo>
                      <a:pt x="0" y="20661"/>
                    </a:lnTo>
                    <a:lnTo>
                      <a:pt x="9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65" name="Shape 5965"/>
              <p:cNvSpPr/>
              <p:nvPr/>
            </p:nvSpPr>
            <p:spPr>
              <a:xfrm>
                <a:off x="577850" y="966787"/>
                <a:ext cx="15875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0" y="21600"/>
                    </a:lnTo>
                    <a:lnTo>
                      <a:pt x="2160" y="21600"/>
                    </a:lnTo>
                    <a:lnTo>
                      <a:pt x="4320" y="21600"/>
                    </a:lnTo>
                    <a:lnTo>
                      <a:pt x="4320" y="21600"/>
                    </a:lnTo>
                    <a:lnTo>
                      <a:pt x="6480" y="20618"/>
                    </a:lnTo>
                    <a:lnTo>
                      <a:pt x="8640" y="20618"/>
                    </a:lnTo>
                    <a:lnTo>
                      <a:pt x="8640" y="19636"/>
                    </a:lnTo>
                    <a:lnTo>
                      <a:pt x="10800" y="19636"/>
                    </a:lnTo>
                    <a:lnTo>
                      <a:pt x="10800" y="18655"/>
                    </a:lnTo>
                    <a:lnTo>
                      <a:pt x="10800" y="18655"/>
                    </a:lnTo>
                    <a:lnTo>
                      <a:pt x="12960" y="17673"/>
                    </a:lnTo>
                    <a:lnTo>
                      <a:pt x="12960" y="16691"/>
                    </a:lnTo>
                    <a:lnTo>
                      <a:pt x="12960" y="16691"/>
                    </a:lnTo>
                    <a:lnTo>
                      <a:pt x="12960" y="15709"/>
                    </a:lnTo>
                    <a:lnTo>
                      <a:pt x="15120" y="14727"/>
                    </a:lnTo>
                    <a:lnTo>
                      <a:pt x="15120" y="13745"/>
                    </a:lnTo>
                    <a:lnTo>
                      <a:pt x="15120" y="13745"/>
                    </a:lnTo>
                    <a:lnTo>
                      <a:pt x="17280" y="11782"/>
                    </a:lnTo>
                    <a:lnTo>
                      <a:pt x="17280" y="10800"/>
                    </a:lnTo>
                    <a:lnTo>
                      <a:pt x="17280" y="8836"/>
                    </a:lnTo>
                    <a:lnTo>
                      <a:pt x="19440" y="6873"/>
                    </a:lnTo>
                    <a:lnTo>
                      <a:pt x="19440" y="3927"/>
                    </a:lnTo>
                    <a:lnTo>
                      <a:pt x="21600" y="982"/>
                    </a:lnTo>
                    <a:lnTo>
                      <a:pt x="10800" y="0"/>
                    </a:lnTo>
                    <a:lnTo>
                      <a:pt x="8640" y="2945"/>
                    </a:lnTo>
                    <a:lnTo>
                      <a:pt x="6480" y="5891"/>
                    </a:lnTo>
                    <a:lnTo>
                      <a:pt x="6480" y="7855"/>
                    </a:lnTo>
                    <a:lnTo>
                      <a:pt x="6480" y="8836"/>
                    </a:lnTo>
                    <a:lnTo>
                      <a:pt x="6480" y="10800"/>
                    </a:lnTo>
                    <a:lnTo>
                      <a:pt x="4320" y="11782"/>
                    </a:lnTo>
                    <a:lnTo>
                      <a:pt x="4320" y="12764"/>
                    </a:lnTo>
                    <a:lnTo>
                      <a:pt x="4320" y="12764"/>
                    </a:lnTo>
                    <a:lnTo>
                      <a:pt x="4320" y="13745"/>
                    </a:lnTo>
                    <a:lnTo>
                      <a:pt x="2160" y="13745"/>
                    </a:lnTo>
                    <a:lnTo>
                      <a:pt x="2160" y="14727"/>
                    </a:lnTo>
                    <a:lnTo>
                      <a:pt x="2160" y="14727"/>
                    </a:lnTo>
                    <a:lnTo>
                      <a:pt x="2160" y="15709"/>
                    </a:lnTo>
                    <a:lnTo>
                      <a:pt x="0" y="15709"/>
                    </a:lnTo>
                    <a:lnTo>
                      <a:pt x="0" y="15709"/>
                    </a:lnTo>
                    <a:lnTo>
                      <a:pt x="0" y="16691"/>
                    </a:lnTo>
                    <a:lnTo>
                      <a:pt x="0" y="16691"/>
                    </a:lnTo>
                    <a:lnTo>
                      <a:pt x="0" y="16691"/>
                    </a:lnTo>
                    <a:lnTo>
                      <a:pt x="0" y="16691"/>
                    </a:lnTo>
                    <a:lnTo>
                      <a:pt x="0" y="16691"/>
                    </a:lnTo>
                    <a:lnTo>
                      <a:pt x="0" y="16691"/>
                    </a:lnTo>
                    <a:lnTo>
                      <a:pt x="0" y="16691"/>
                    </a:lnTo>
                    <a:lnTo>
                      <a:pt x="0" y="16691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66" name="Shape 5966"/>
              <p:cNvSpPr/>
              <p:nvPr/>
            </p:nvSpPr>
            <p:spPr>
              <a:xfrm>
                <a:off x="552450" y="968375"/>
                <a:ext cx="25400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086"/>
                    </a:moveTo>
                    <a:lnTo>
                      <a:pt x="0" y="3086"/>
                    </a:lnTo>
                    <a:lnTo>
                      <a:pt x="2700" y="6171"/>
                    </a:lnTo>
                    <a:lnTo>
                      <a:pt x="4050" y="9257"/>
                    </a:lnTo>
                    <a:lnTo>
                      <a:pt x="5400" y="10286"/>
                    </a:lnTo>
                    <a:lnTo>
                      <a:pt x="6750" y="12343"/>
                    </a:lnTo>
                    <a:lnTo>
                      <a:pt x="8100" y="13371"/>
                    </a:lnTo>
                    <a:lnTo>
                      <a:pt x="9450" y="14400"/>
                    </a:lnTo>
                    <a:lnTo>
                      <a:pt x="9450" y="15429"/>
                    </a:lnTo>
                    <a:lnTo>
                      <a:pt x="10800" y="16457"/>
                    </a:lnTo>
                    <a:lnTo>
                      <a:pt x="10800" y="16457"/>
                    </a:lnTo>
                    <a:lnTo>
                      <a:pt x="12150" y="17486"/>
                    </a:lnTo>
                    <a:lnTo>
                      <a:pt x="12150" y="18514"/>
                    </a:lnTo>
                    <a:lnTo>
                      <a:pt x="13500" y="18514"/>
                    </a:lnTo>
                    <a:lnTo>
                      <a:pt x="13500" y="19543"/>
                    </a:lnTo>
                    <a:lnTo>
                      <a:pt x="13500" y="19543"/>
                    </a:lnTo>
                    <a:lnTo>
                      <a:pt x="14850" y="20571"/>
                    </a:lnTo>
                    <a:lnTo>
                      <a:pt x="16200" y="20571"/>
                    </a:lnTo>
                    <a:lnTo>
                      <a:pt x="16200" y="21600"/>
                    </a:lnTo>
                    <a:lnTo>
                      <a:pt x="17550" y="21600"/>
                    </a:lnTo>
                    <a:lnTo>
                      <a:pt x="18900" y="21600"/>
                    </a:lnTo>
                    <a:lnTo>
                      <a:pt x="20250" y="21600"/>
                    </a:lnTo>
                    <a:lnTo>
                      <a:pt x="20250" y="21600"/>
                    </a:lnTo>
                    <a:lnTo>
                      <a:pt x="21600" y="21600"/>
                    </a:lnTo>
                    <a:lnTo>
                      <a:pt x="21600" y="16457"/>
                    </a:lnTo>
                    <a:lnTo>
                      <a:pt x="20250" y="16457"/>
                    </a:lnTo>
                    <a:lnTo>
                      <a:pt x="20250" y="16457"/>
                    </a:lnTo>
                    <a:lnTo>
                      <a:pt x="20250" y="16457"/>
                    </a:lnTo>
                    <a:lnTo>
                      <a:pt x="20250" y="16457"/>
                    </a:lnTo>
                    <a:lnTo>
                      <a:pt x="20250" y="16457"/>
                    </a:lnTo>
                    <a:lnTo>
                      <a:pt x="20250" y="16457"/>
                    </a:lnTo>
                    <a:lnTo>
                      <a:pt x="20250" y="15429"/>
                    </a:lnTo>
                    <a:lnTo>
                      <a:pt x="18900" y="15429"/>
                    </a:lnTo>
                    <a:lnTo>
                      <a:pt x="18900" y="15429"/>
                    </a:lnTo>
                    <a:lnTo>
                      <a:pt x="17550" y="15429"/>
                    </a:lnTo>
                    <a:lnTo>
                      <a:pt x="17550" y="14400"/>
                    </a:lnTo>
                    <a:lnTo>
                      <a:pt x="17550" y="14400"/>
                    </a:lnTo>
                    <a:lnTo>
                      <a:pt x="16200" y="13371"/>
                    </a:lnTo>
                    <a:lnTo>
                      <a:pt x="16200" y="13371"/>
                    </a:lnTo>
                    <a:lnTo>
                      <a:pt x="16200" y="12343"/>
                    </a:lnTo>
                    <a:lnTo>
                      <a:pt x="14850" y="12343"/>
                    </a:lnTo>
                    <a:lnTo>
                      <a:pt x="13500" y="10286"/>
                    </a:lnTo>
                    <a:lnTo>
                      <a:pt x="13500" y="9257"/>
                    </a:lnTo>
                    <a:lnTo>
                      <a:pt x="12150" y="7200"/>
                    </a:lnTo>
                    <a:lnTo>
                      <a:pt x="10800" y="6171"/>
                    </a:lnTo>
                    <a:lnTo>
                      <a:pt x="8100" y="3086"/>
                    </a:lnTo>
                    <a:lnTo>
                      <a:pt x="6750" y="0"/>
                    </a:lnTo>
                    <a:lnTo>
                      <a:pt x="6750" y="0"/>
                    </a:lnTo>
                    <a:lnTo>
                      <a:pt x="0" y="30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67" name="Shape 5967"/>
              <p:cNvSpPr/>
              <p:nvPr/>
            </p:nvSpPr>
            <p:spPr>
              <a:xfrm>
                <a:off x="534987" y="939800"/>
                <a:ext cx="25401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350" y="5143"/>
                    </a:moveTo>
                    <a:lnTo>
                      <a:pt x="1350" y="5143"/>
                    </a:lnTo>
                    <a:lnTo>
                      <a:pt x="1350" y="5143"/>
                    </a:lnTo>
                    <a:lnTo>
                      <a:pt x="1350" y="5143"/>
                    </a:lnTo>
                    <a:lnTo>
                      <a:pt x="1350" y="5143"/>
                    </a:lnTo>
                    <a:lnTo>
                      <a:pt x="1350" y="5143"/>
                    </a:lnTo>
                    <a:lnTo>
                      <a:pt x="1350" y="5143"/>
                    </a:lnTo>
                    <a:lnTo>
                      <a:pt x="2700" y="5143"/>
                    </a:lnTo>
                    <a:lnTo>
                      <a:pt x="2700" y="5143"/>
                    </a:lnTo>
                    <a:lnTo>
                      <a:pt x="2700" y="6171"/>
                    </a:lnTo>
                    <a:lnTo>
                      <a:pt x="2700" y="6171"/>
                    </a:lnTo>
                    <a:lnTo>
                      <a:pt x="4050" y="7200"/>
                    </a:lnTo>
                    <a:lnTo>
                      <a:pt x="4050" y="7200"/>
                    </a:lnTo>
                    <a:lnTo>
                      <a:pt x="4050" y="7200"/>
                    </a:lnTo>
                    <a:lnTo>
                      <a:pt x="5400" y="8229"/>
                    </a:lnTo>
                    <a:lnTo>
                      <a:pt x="5400" y="8229"/>
                    </a:lnTo>
                    <a:lnTo>
                      <a:pt x="6750" y="9257"/>
                    </a:lnTo>
                    <a:lnTo>
                      <a:pt x="6750" y="10286"/>
                    </a:lnTo>
                    <a:lnTo>
                      <a:pt x="8100" y="11314"/>
                    </a:lnTo>
                    <a:lnTo>
                      <a:pt x="9450" y="12343"/>
                    </a:lnTo>
                    <a:lnTo>
                      <a:pt x="9450" y="13371"/>
                    </a:lnTo>
                    <a:lnTo>
                      <a:pt x="10800" y="15429"/>
                    </a:lnTo>
                    <a:lnTo>
                      <a:pt x="13500" y="18514"/>
                    </a:lnTo>
                    <a:lnTo>
                      <a:pt x="14850" y="21600"/>
                    </a:lnTo>
                    <a:lnTo>
                      <a:pt x="21600" y="18514"/>
                    </a:lnTo>
                    <a:lnTo>
                      <a:pt x="18900" y="15429"/>
                    </a:lnTo>
                    <a:lnTo>
                      <a:pt x="17550" y="13371"/>
                    </a:lnTo>
                    <a:lnTo>
                      <a:pt x="16200" y="11314"/>
                    </a:lnTo>
                    <a:lnTo>
                      <a:pt x="14850" y="10286"/>
                    </a:lnTo>
                    <a:lnTo>
                      <a:pt x="13500" y="8229"/>
                    </a:lnTo>
                    <a:lnTo>
                      <a:pt x="12150" y="7200"/>
                    </a:lnTo>
                    <a:lnTo>
                      <a:pt x="12150" y="6171"/>
                    </a:lnTo>
                    <a:lnTo>
                      <a:pt x="12150" y="5143"/>
                    </a:lnTo>
                    <a:lnTo>
                      <a:pt x="10800" y="5143"/>
                    </a:lnTo>
                    <a:lnTo>
                      <a:pt x="10800" y="4114"/>
                    </a:lnTo>
                    <a:lnTo>
                      <a:pt x="9450" y="3086"/>
                    </a:lnTo>
                    <a:lnTo>
                      <a:pt x="9450" y="3086"/>
                    </a:lnTo>
                    <a:lnTo>
                      <a:pt x="8100" y="2057"/>
                    </a:lnTo>
                    <a:lnTo>
                      <a:pt x="8100" y="2057"/>
                    </a:lnTo>
                    <a:lnTo>
                      <a:pt x="6750" y="1029"/>
                    </a:lnTo>
                    <a:lnTo>
                      <a:pt x="6750" y="1029"/>
                    </a:lnTo>
                    <a:lnTo>
                      <a:pt x="5400" y="1029"/>
                    </a:lnTo>
                    <a:lnTo>
                      <a:pt x="405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135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350" y="51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68" name="Shape 5968"/>
              <p:cNvSpPr/>
              <p:nvPr/>
            </p:nvSpPr>
            <p:spPr>
              <a:xfrm>
                <a:off x="515937" y="939800"/>
                <a:ext cx="2063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308" y="21600"/>
                    </a:moveTo>
                    <a:lnTo>
                      <a:pt x="8308" y="21600"/>
                    </a:lnTo>
                    <a:lnTo>
                      <a:pt x="9969" y="17843"/>
                    </a:lnTo>
                    <a:lnTo>
                      <a:pt x="11631" y="15026"/>
                    </a:lnTo>
                    <a:lnTo>
                      <a:pt x="13292" y="13148"/>
                    </a:lnTo>
                    <a:lnTo>
                      <a:pt x="13292" y="12209"/>
                    </a:lnTo>
                    <a:lnTo>
                      <a:pt x="14954" y="10330"/>
                    </a:lnTo>
                    <a:lnTo>
                      <a:pt x="14954" y="9391"/>
                    </a:lnTo>
                    <a:lnTo>
                      <a:pt x="14954" y="8452"/>
                    </a:lnTo>
                    <a:lnTo>
                      <a:pt x="16615" y="8452"/>
                    </a:lnTo>
                    <a:lnTo>
                      <a:pt x="16615" y="7513"/>
                    </a:lnTo>
                    <a:lnTo>
                      <a:pt x="16615" y="7513"/>
                    </a:lnTo>
                    <a:lnTo>
                      <a:pt x="18277" y="6574"/>
                    </a:lnTo>
                    <a:lnTo>
                      <a:pt x="18277" y="6574"/>
                    </a:lnTo>
                    <a:lnTo>
                      <a:pt x="18277" y="5635"/>
                    </a:lnTo>
                    <a:lnTo>
                      <a:pt x="18277" y="5635"/>
                    </a:lnTo>
                    <a:lnTo>
                      <a:pt x="18277" y="5635"/>
                    </a:lnTo>
                    <a:lnTo>
                      <a:pt x="19938" y="4696"/>
                    </a:lnTo>
                    <a:lnTo>
                      <a:pt x="19938" y="4696"/>
                    </a:lnTo>
                    <a:lnTo>
                      <a:pt x="19938" y="4696"/>
                    </a:lnTo>
                    <a:lnTo>
                      <a:pt x="19938" y="4696"/>
                    </a:lnTo>
                    <a:lnTo>
                      <a:pt x="19938" y="4696"/>
                    </a:lnTo>
                    <a:lnTo>
                      <a:pt x="19938" y="4696"/>
                    </a:lnTo>
                    <a:lnTo>
                      <a:pt x="21600" y="4696"/>
                    </a:lnTo>
                    <a:lnTo>
                      <a:pt x="19938" y="0"/>
                    </a:lnTo>
                    <a:lnTo>
                      <a:pt x="18277" y="0"/>
                    </a:lnTo>
                    <a:lnTo>
                      <a:pt x="18277" y="0"/>
                    </a:lnTo>
                    <a:lnTo>
                      <a:pt x="16615" y="0"/>
                    </a:lnTo>
                    <a:lnTo>
                      <a:pt x="14954" y="939"/>
                    </a:lnTo>
                    <a:lnTo>
                      <a:pt x="14954" y="939"/>
                    </a:lnTo>
                    <a:lnTo>
                      <a:pt x="13292" y="1878"/>
                    </a:lnTo>
                    <a:lnTo>
                      <a:pt x="11631" y="1878"/>
                    </a:lnTo>
                    <a:lnTo>
                      <a:pt x="11631" y="2817"/>
                    </a:lnTo>
                    <a:lnTo>
                      <a:pt x="11631" y="2817"/>
                    </a:lnTo>
                    <a:lnTo>
                      <a:pt x="9969" y="3757"/>
                    </a:lnTo>
                    <a:lnTo>
                      <a:pt x="9969" y="3757"/>
                    </a:lnTo>
                    <a:lnTo>
                      <a:pt x="8308" y="4696"/>
                    </a:lnTo>
                    <a:lnTo>
                      <a:pt x="8308" y="5635"/>
                    </a:lnTo>
                    <a:lnTo>
                      <a:pt x="8308" y="6574"/>
                    </a:lnTo>
                    <a:lnTo>
                      <a:pt x="6646" y="6574"/>
                    </a:lnTo>
                    <a:lnTo>
                      <a:pt x="6646" y="7513"/>
                    </a:lnTo>
                    <a:lnTo>
                      <a:pt x="6646" y="9391"/>
                    </a:lnTo>
                    <a:lnTo>
                      <a:pt x="4985" y="10330"/>
                    </a:lnTo>
                    <a:lnTo>
                      <a:pt x="4985" y="12209"/>
                    </a:lnTo>
                    <a:lnTo>
                      <a:pt x="3323" y="13148"/>
                    </a:lnTo>
                    <a:lnTo>
                      <a:pt x="1662" y="16904"/>
                    </a:lnTo>
                    <a:lnTo>
                      <a:pt x="0" y="19722"/>
                    </a:lnTo>
                    <a:lnTo>
                      <a:pt x="0" y="19722"/>
                    </a:lnTo>
                    <a:lnTo>
                      <a:pt x="8308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69" name="Shape 5969"/>
              <p:cNvSpPr/>
              <p:nvPr/>
            </p:nvSpPr>
            <p:spPr>
              <a:xfrm>
                <a:off x="504825" y="973137"/>
                <a:ext cx="19050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0" y="21600"/>
                    </a:lnTo>
                    <a:lnTo>
                      <a:pt x="1800" y="21600"/>
                    </a:lnTo>
                    <a:lnTo>
                      <a:pt x="3600" y="21600"/>
                    </a:lnTo>
                    <a:lnTo>
                      <a:pt x="5400" y="21600"/>
                    </a:lnTo>
                    <a:lnTo>
                      <a:pt x="5400" y="20661"/>
                    </a:lnTo>
                    <a:lnTo>
                      <a:pt x="7200" y="20661"/>
                    </a:lnTo>
                    <a:lnTo>
                      <a:pt x="7200" y="19722"/>
                    </a:lnTo>
                    <a:lnTo>
                      <a:pt x="9000" y="19722"/>
                    </a:lnTo>
                    <a:lnTo>
                      <a:pt x="9000" y="18783"/>
                    </a:lnTo>
                    <a:lnTo>
                      <a:pt x="10800" y="18783"/>
                    </a:lnTo>
                    <a:lnTo>
                      <a:pt x="10800" y="17843"/>
                    </a:lnTo>
                    <a:lnTo>
                      <a:pt x="12600" y="16904"/>
                    </a:lnTo>
                    <a:lnTo>
                      <a:pt x="12600" y="16904"/>
                    </a:lnTo>
                    <a:lnTo>
                      <a:pt x="12600" y="15965"/>
                    </a:lnTo>
                    <a:lnTo>
                      <a:pt x="14400" y="15026"/>
                    </a:lnTo>
                    <a:lnTo>
                      <a:pt x="14400" y="15026"/>
                    </a:lnTo>
                    <a:lnTo>
                      <a:pt x="14400" y="14087"/>
                    </a:lnTo>
                    <a:lnTo>
                      <a:pt x="16200" y="12209"/>
                    </a:lnTo>
                    <a:lnTo>
                      <a:pt x="16200" y="11270"/>
                    </a:lnTo>
                    <a:lnTo>
                      <a:pt x="18000" y="9391"/>
                    </a:lnTo>
                    <a:lnTo>
                      <a:pt x="18000" y="8452"/>
                    </a:lnTo>
                    <a:lnTo>
                      <a:pt x="19800" y="4696"/>
                    </a:lnTo>
                    <a:lnTo>
                      <a:pt x="21600" y="1878"/>
                    </a:lnTo>
                    <a:lnTo>
                      <a:pt x="12600" y="0"/>
                    </a:lnTo>
                    <a:lnTo>
                      <a:pt x="10800" y="3757"/>
                    </a:lnTo>
                    <a:lnTo>
                      <a:pt x="9000" y="6574"/>
                    </a:lnTo>
                    <a:lnTo>
                      <a:pt x="9000" y="8452"/>
                    </a:lnTo>
                    <a:lnTo>
                      <a:pt x="7200" y="9391"/>
                    </a:lnTo>
                    <a:lnTo>
                      <a:pt x="7200" y="11270"/>
                    </a:lnTo>
                    <a:lnTo>
                      <a:pt x="5400" y="12209"/>
                    </a:lnTo>
                    <a:lnTo>
                      <a:pt x="5400" y="13148"/>
                    </a:lnTo>
                    <a:lnTo>
                      <a:pt x="5400" y="13148"/>
                    </a:lnTo>
                    <a:lnTo>
                      <a:pt x="3600" y="14087"/>
                    </a:lnTo>
                    <a:lnTo>
                      <a:pt x="3600" y="14087"/>
                    </a:lnTo>
                    <a:lnTo>
                      <a:pt x="3600" y="15026"/>
                    </a:lnTo>
                    <a:lnTo>
                      <a:pt x="3600" y="15026"/>
                    </a:lnTo>
                    <a:lnTo>
                      <a:pt x="1800" y="15965"/>
                    </a:lnTo>
                    <a:lnTo>
                      <a:pt x="1800" y="15965"/>
                    </a:lnTo>
                    <a:lnTo>
                      <a:pt x="1800" y="15965"/>
                    </a:lnTo>
                    <a:lnTo>
                      <a:pt x="1800" y="15965"/>
                    </a:lnTo>
                    <a:lnTo>
                      <a:pt x="1800" y="16904"/>
                    </a:lnTo>
                    <a:lnTo>
                      <a:pt x="0" y="16904"/>
                    </a:lnTo>
                    <a:lnTo>
                      <a:pt x="0" y="16904"/>
                    </a:lnTo>
                    <a:lnTo>
                      <a:pt x="0" y="16904"/>
                    </a:lnTo>
                    <a:lnTo>
                      <a:pt x="0" y="16904"/>
                    </a:lnTo>
                    <a:lnTo>
                      <a:pt x="0" y="16904"/>
                    </a:lnTo>
                    <a:lnTo>
                      <a:pt x="0" y="16904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70" name="Shape 5970"/>
              <p:cNvSpPr/>
              <p:nvPr/>
            </p:nvSpPr>
            <p:spPr>
              <a:xfrm>
                <a:off x="479425" y="976312"/>
                <a:ext cx="25400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086"/>
                    </a:moveTo>
                    <a:lnTo>
                      <a:pt x="0" y="3086"/>
                    </a:lnTo>
                    <a:lnTo>
                      <a:pt x="1350" y="4114"/>
                    </a:lnTo>
                    <a:lnTo>
                      <a:pt x="2700" y="5143"/>
                    </a:lnTo>
                    <a:lnTo>
                      <a:pt x="4050" y="7200"/>
                    </a:lnTo>
                    <a:lnTo>
                      <a:pt x="4050" y="8229"/>
                    </a:lnTo>
                    <a:lnTo>
                      <a:pt x="5400" y="10286"/>
                    </a:lnTo>
                    <a:lnTo>
                      <a:pt x="6750" y="11314"/>
                    </a:lnTo>
                    <a:lnTo>
                      <a:pt x="8100" y="13371"/>
                    </a:lnTo>
                    <a:lnTo>
                      <a:pt x="9450" y="14400"/>
                    </a:lnTo>
                    <a:lnTo>
                      <a:pt x="9450" y="15429"/>
                    </a:lnTo>
                    <a:lnTo>
                      <a:pt x="10800" y="16457"/>
                    </a:lnTo>
                    <a:lnTo>
                      <a:pt x="10800" y="16457"/>
                    </a:lnTo>
                    <a:lnTo>
                      <a:pt x="12150" y="17486"/>
                    </a:lnTo>
                    <a:lnTo>
                      <a:pt x="12150" y="17486"/>
                    </a:lnTo>
                    <a:lnTo>
                      <a:pt x="13500" y="18514"/>
                    </a:lnTo>
                    <a:lnTo>
                      <a:pt x="13500" y="19543"/>
                    </a:lnTo>
                    <a:lnTo>
                      <a:pt x="14850" y="19543"/>
                    </a:lnTo>
                    <a:lnTo>
                      <a:pt x="14850" y="20571"/>
                    </a:lnTo>
                    <a:lnTo>
                      <a:pt x="16200" y="20571"/>
                    </a:lnTo>
                    <a:lnTo>
                      <a:pt x="16200" y="20571"/>
                    </a:lnTo>
                    <a:lnTo>
                      <a:pt x="17550" y="21600"/>
                    </a:lnTo>
                    <a:lnTo>
                      <a:pt x="18900" y="21600"/>
                    </a:lnTo>
                    <a:lnTo>
                      <a:pt x="20250" y="21600"/>
                    </a:lnTo>
                    <a:lnTo>
                      <a:pt x="20250" y="21600"/>
                    </a:lnTo>
                    <a:lnTo>
                      <a:pt x="21600" y="21600"/>
                    </a:lnTo>
                    <a:lnTo>
                      <a:pt x="21600" y="16457"/>
                    </a:lnTo>
                    <a:lnTo>
                      <a:pt x="21600" y="16457"/>
                    </a:lnTo>
                    <a:lnTo>
                      <a:pt x="21600" y="16457"/>
                    </a:lnTo>
                    <a:lnTo>
                      <a:pt x="20250" y="16457"/>
                    </a:lnTo>
                    <a:lnTo>
                      <a:pt x="20250" y="16457"/>
                    </a:lnTo>
                    <a:lnTo>
                      <a:pt x="20250" y="16457"/>
                    </a:lnTo>
                    <a:lnTo>
                      <a:pt x="20250" y="16457"/>
                    </a:lnTo>
                    <a:lnTo>
                      <a:pt x="20250" y="15429"/>
                    </a:lnTo>
                    <a:lnTo>
                      <a:pt x="18900" y="15429"/>
                    </a:lnTo>
                    <a:lnTo>
                      <a:pt x="18900" y="15429"/>
                    </a:lnTo>
                    <a:lnTo>
                      <a:pt x="18900" y="14400"/>
                    </a:lnTo>
                    <a:lnTo>
                      <a:pt x="17550" y="14400"/>
                    </a:lnTo>
                    <a:lnTo>
                      <a:pt x="17550" y="14400"/>
                    </a:lnTo>
                    <a:lnTo>
                      <a:pt x="16200" y="13371"/>
                    </a:lnTo>
                    <a:lnTo>
                      <a:pt x="16200" y="13371"/>
                    </a:lnTo>
                    <a:lnTo>
                      <a:pt x="16200" y="12343"/>
                    </a:lnTo>
                    <a:lnTo>
                      <a:pt x="14850" y="11314"/>
                    </a:lnTo>
                    <a:lnTo>
                      <a:pt x="14850" y="10286"/>
                    </a:lnTo>
                    <a:lnTo>
                      <a:pt x="13500" y="9257"/>
                    </a:lnTo>
                    <a:lnTo>
                      <a:pt x="12150" y="7200"/>
                    </a:lnTo>
                    <a:lnTo>
                      <a:pt x="10800" y="6171"/>
                    </a:lnTo>
                    <a:lnTo>
                      <a:pt x="9450" y="4114"/>
                    </a:lnTo>
                    <a:lnTo>
                      <a:pt x="8100" y="3086"/>
                    </a:lnTo>
                    <a:lnTo>
                      <a:pt x="8100" y="1029"/>
                    </a:lnTo>
                    <a:lnTo>
                      <a:pt x="6750" y="0"/>
                    </a:lnTo>
                    <a:lnTo>
                      <a:pt x="6750" y="0"/>
                    </a:lnTo>
                    <a:lnTo>
                      <a:pt x="0" y="30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71" name="Shape 5971"/>
              <p:cNvSpPr/>
              <p:nvPr/>
            </p:nvSpPr>
            <p:spPr>
              <a:xfrm>
                <a:off x="461962" y="947737"/>
                <a:ext cx="25401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5143"/>
                    </a:moveTo>
                    <a:lnTo>
                      <a:pt x="0" y="5143"/>
                    </a:lnTo>
                    <a:lnTo>
                      <a:pt x="1350" y="5143"/>
                    </a:lnTo>
                    <a:lnTo>
                      <a:pt x="1350" y="5143"/>
                    </a:lnTo>
                    <a:lnTo>
                      <a:pt x="1350" y="5143"/>
                    </a:lnTo>
                    <a:lnTo>
                      <a:pt x="1350" y="5143"/>
                    </a:lnTo>
                    <a:lnTo>
                      <a:pt x="1350" y="5143"/>
                    </a:lnTo>
                    <a:lnTo>
                      <a:pt x="1350" y="5143"/>
                    </a:lnTo>
                    <a:lnTo>
                      <a:pt x="2700" y="5143"/>
                    </a:lnTo>
                    <a:lnTo>
                      <a:pt x="2700" y="6171"/>
                    </a:lnTo>
                    <a:lnTo>
                      <a:pt x="2700" y="6171"/>
                    </a:lnTo>
                    <a:lnTo>
                      <a:pt x="4050" y="7200"/>
                    </a:lnTo>
                    <a:lnTo>
                      <a:pt x="4050" y="7200"/>
                    </a:lnTo>
                    <a:lnTo>
                      <a:pt x="4050" y="7200"/>
                    </a:lnTo>
                    <a:lnTo>
                      <a:pt x="5400" y="8229"/>
                    </a:lnTo>
                    <a:lnTo>
                      <a:pt x="5400" y="8229"/>
                    </a:lnTo>
                    <a:lnTo>
                      <a:pt x="6750" y="9257"/>
                    </a:lnTo>
                    <a:lnTo>
                      <a:pt x="6750" y="10286"/>
                    </a:lnTo>
                    <a:lnTo>
                      <a:pt x="8100" y="11314"/>
                    </a:lnTo>
                    <a:lnTo>
                      <a:pt x="9450" y="12343"/>
                    </a:lnTo>
                    <a:lnTo>
                      <a:pt x="9450" y="14400"/>
                    </a:lnTo>
                    <a:lnTo>
                      <a:pt x="10800" y="15429"/>
                    </a:lnTo>
                    <a:lnTo>
                      <a:pt x="12150" y="17486"/>
                    </a:lnTo>
                    <a:lnTo>
                      <a:pt x="13500" y="18514"/>
                    </a:lnTo>
                    <a:lnTo>
                      <a:pt x="13500" y="19543"/>
                    </a:lnTo>
                    <a:lnTo>
                      <a:pt x="14850" y="21600"/>
                    </a:lnTo>
                    <a:lnTo>
                      <a:pt x="21600" y="18514"/>
                    </a:lnTo>
                    <a:lnTo>
                      <a:pt x="20250" y="17486"/>
                    </a:lnTo>
                    <a:lnTo>
                      <a:pt x="18900" y="16457"/>
                    </a:lnTo>
                    <a:lnTo>
                      <a:pt x="18900" y="14400"/>
                    </a:lnTo>
                    <a:lnTo>
                      <a:pt x="17550" y="13371"/>
                    </a:lnTo>
                    <a:lnTo>
                      <a:pt x="16200" y="11314"/>
                    </a:lnTo>
                    <a:lnTo>
                      <a:pt x="14850" y="10286"/>
                    </a:lnTo>
                    <a:lnTo>
                      <a:pt x="13500" y="8229"/>
                    </a:lnTo>
                    <a:lnTo>
                      <a:pt x="13500" y="7200"/>
                    </a:lnTo>
                    <a:lnTo>
                      <a:pt x="12150" y="6171"/>
                    </a:lnTo>
                    <a:lnTo>
                      <a:pt x="12150" y="5143"/>
                    </a:lnTo>
                    <a:lnTo>
                      <a:pt x="10800" y="5143"/>
                    </a:lnTo>
                    <a:lnTo>
                      <a:pt x="10800" y="4114"/>
                    </a:lnTo>
                    <a:lnTo>
                      <a:pt x="9450" y="3086"/>
                    </a:lnTo>
                    <a:lnTo>
                      <a:pt x="9450" y="3086"/>
                    </a:lnTo>
                    <a:lnTo>
                      <a:pt x="8100" y="2057"/>
                    </a:lnTo>
                    <a:lnTo>
                      <a:pt x="8100" y="2057"/>
                    </a:lnTo>
                    <a:lnTo>
                      <a:pt x="6750" y="1029"/>
                    </a:lnTo>
                    <a:lnTo>
                      <a:pt x="5400" y="1029"/>
                    </a:lnTo>
                    <a:lnTo>
                      <a:pt x="5400" y="0"/>
                    </a:lnTo>
                    <a:lnTo>
                      <a:pt x="405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135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1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72" name="Shape 5972"/>
              <p:cNvSpPr/>
              <p:nvPr/>
            </p:nvSpPr>
            <p:spPr>
              <a:xfrm>
                <a:off x="442912" y="947737"/>
                <a:ext cx="19051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000" y="21600"/>
                    </a:moveTo>
                    <a:lnTo>
                      <a:pt x="9000" y="21600"/>
                    </a:lnTo>
                    <a:lnTo>
                      <a:pt x="10800" y="19722"/>
                    </a:lnTo>
                    <a:lnTo>
                      <a:pt x="10800" y="18783"/>
                    </a:lnTo>
                    <a:lnTo>
                      <a:pt x="12600" y="16904"/>
                    </a:lnTo>
                    <a:lnTo>
                      <a:pt x="12600" y="15026"/>
                    </a:lnTo>
                    <a:lnTo>
                      <a:pt x="14400" y="14087"/>
                    </a:lnTo>
                    <a:lnTo>
                      <a:pt x="14400" y="12209"/>
                    </a:lnTo>
                    <a:lnTo>
                      <a:pt x="16200" y="11270"/>
                    </a:lnTo>
                    <a:lnTo>
                      <a:pt x="16200" y="9391"/>
                    </a:lnTo>
                    <a:lnTo>
                      <a:pt x="16200" y="9391"/>
                    </a:lnTo>
                    <a:lnTo>
                      <a:pt x="18000" y="8452"/>
                    </a:lnTo>
                    <a:lnTo>
                      <a:pt x="18000" y="7513"/>
                    </a:lnTo>
                    <a:lnTo>
                      <a:pt x="18000" y="7513"/>
                    </a:lnTo>
                    <a:lnTo>
                      <a:pt x="19800" y="6574"/>
                    </a:lnTo>
                    <a:lnTo>
                      <a:pt x="19800" y="6574"/>
                    </a:lnTo>
                    <a:lnTo>
                      <a:pt x="19800" y="6574"/>
                    </a:lnTo>
                    <a:lnTo>
                      <a:pt x="19800" y="5635"/>
                    </a:lnTo>
                    <a:lnTo>
                      <a:pt x="19800" y="5635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0"/>
                    </a:lnTo>
                    <a:lnTo>
                      <a:pt x="19800" y="0"/>
                    </a:lnTo>
                    <a:lnTo>
                      <a:pt x="18000" y="0"/>
                    </a:lnTo>
                    <a:lnTo>
                      <a:pt x="18000" y="0"/>
                    </a:lnTo>
                    <a:lnTo>
                      <a:pt x="16200" y="939"/>
                    </a:lnTo>
                    <a:lnTo>
                      <a:pt x="14400" y="939"/>
                    </a:lnTo>
                    <a:lnTo>
                      <a:pt x="14400" y="1878"/>
                    </a:lnTo>
                    <a:lnTo>
                      <a:pt x="12600" y="1878"/>
                    </a:lnTo>
                    <a:lnTo>
                      <a:pt x="12600" y="2817"/>
                    </a:lnTo>
                    <a:lnTo>
                      <a:pt x="10800" y="2817"/>
                    </a:lnTo>
                    <a:lnTo>
                      <a:pt x="10800" y="3757"/>
                    </a:lnTo>
                    <a:lnTo>
                      <a:pt x="10800" y="4696"/>
                    </a:lnTo>
                    <a:lnTo>
                      <a:pt x="9000" y="5635"/>
                    </a:lnTo>
                    <a:lnTo>
                      <a:pt x="9000" y="5635"/>
                    </a:lnTo>
                    <a:lnTo>
                      <a:pt x="9000" y="6574"/>
                    </a:lnTo>
                    <a:lnTo>
                      <a:pt x="7200" y="7513"/>
                    </a:lnTo>
                    <a:lnTo>
                      <a:pt x="7200" y="7513"/>
                    </a:lnTo>
                    <a:lnTo>
                      <a:pt x="5400" y="9391"/>
                    </a:lnTo>
                    <a:lnTo>
                      <a:pt x="5400" y="11270"/>
                    </a:lnTo>
                    <a:lnTo>
                      <a:pt x="5400" y="12209"/>
                    </a:lnTo>
                    <a:lnTo>
                      <a:pt x="3600" y="14087"/>
                    </a:lnTo>
                    <a:lnTo>
                      <a:pt x="3600" y="15965"/>
                    </a:lnTo>
                    <a:lnTo>
                      <a:pt x="1800" y="16904"/>
                    </a:lnTo>
                    <a:lnTo>
                      <a:pt x="1800" y="18783"/>
                    </a:lnTo>
                    <a:lnTo>
                      <a:pt x="0" y="19722"/>
                    </a:lnTo>
                    <a:lnTo>
                      <a:pt x="0" y="19722"/>
                    </a:lnTo>
                    <a:lnTo>
                      <a:pt x="90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73" name="Shape 5973"/>
              <p:cNvSpPr/>
              <p:nvPr/>
            </p:nvSpPr>
            <p:spPr>
              <a:xfrm>
                <a:off x="442912" y="981075"/>
                <a:ext cx="1588" cy="1588"/>
              </a:xfrm>
              <a:prstGeom prst="rect">
                <a:avLst/>
              </a:prstGeom>
              <a:solidFill>
                <a:srgbClr val="00000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74" name="Shape 5974"/>
              <p:cNvSpPr/>
              <p:nvPr/>
            </p:nvSpPr>
            <p:spPr>
              <a:xfrm>
                <a:off x="434975" y="981075"/>
                <a:ext cx="15875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0" y="21600"/>
                    </a:lnTo>
                    <a:lnTo>
                      <a:pt x="2160" y="21600"/>
                    </a:lnTo>
                    <a:lnTo>
                      <a:pt x="4320" y="21600"/>
                    </a:lnTo>
                    <a:lnTo>
                      <a:pt x="6480" y="20661"/>
                    </a:lnTo>
                    <a:lnTo>
                      <a:pt x="6480" y="20661"/>
                    </a:lnTo>
                    <a:lnTo>
                      <a:pt x="8640" y="19722"/>
                    </a:lnTo>
                    <a:lnTo>
                      <a:pt x="8640" y="19722"/>
                    </a:lnTo>
                    <a:lnTo>
                      <a:pt x="10800" y="18783"/>
                    </a:lnTo>
                    <a:lnTo>
                      <a:pt x="10800" y="18783"/>
                    </a:lnTo>
                    <a:lnTo>
                      <a:pt x="10800" y="17843"/>
                    </a:lnTo>
                    <a:lnTo>
                      <a:pt x="12960" y="16904"/>
                    </a:lnTo>
                    <a:lnTo>
                      <a:pt x="12960" y="16904"/>
                    </a:lnTo>
                    <a:lnTo>
                      <a:pt x="15120" y="15965"/>
                    </a:lnTo>
                    <a:lnTo>
                      <a:pt x="15120" y="15026"/>
                    </a:lnTo>
                    <a:lnTo>
                      <a:pt x="15120" y="13148"/>
                    </a:lnTo>
                    <a:lnTo>
                      <a:pt x="17280" y="12209"/>
                    </a:lnTo>
                    <a:lnTo>
                      <a:pt x="17280" y="10330"/>
                    </a:lnTo>
                    <a:lnTo>
                      <a:pt x="17280" y="8452"/>
                    </a:lnTo>
                    <a:lnTo>
                      <a:pt x="19440" y="7513"/>
                    </a:lnTo>
                    <a:lnTo>
                      <a:pt x="19440" y="5635"/>
                    </a:lnTo>
                    <a:lnTo>
                      <a:pt x="21600" y="4696"/>
                    </a:lnTo>
                    <a:lnTo>
                      <a:pt x="21600" y="2817"/>
                    </a:lnTo>
                    <a:lnTo>
                      <a:pt x="21600" y="1878"/>
                    </a:lnTo>
                    <a:lnTo>
                      <a:pt x="10800" y="0"/>
                    </a:lnTo>
                    <a:lnTo>
                      <a:pt x="10800" y="1878"/>
                    </a:lnTo>
                    <a:lnTo>
                      <a:pt x="8640" y="2817"/>
                    </a:lnTo>
                    <a:lnTo>
                      <a:pt x="8640" y="4696"/>
                    </a:lnTo>
                    <a:lnTo>
                      <a:pt x="8640" y="6574"/>
                    </a:lnTo>
                    <a:lnTo>
                      <a:pt x="6480" y="7513"/>
                    </a:lnTo>
                    <a:lnTo>
                      <a:pt x="6480" y="9391"/>
                    </a:lnTo>
                    <a:lnTo>
                      <a:pt x="6480" y="10330"/>
                    </a:lnTo>
                    <a:lnTo>
                      <a:pt x="4320" y="12209"/>
                    </a:lnTo>
                    <a:lnTo>
                      <a:pt x="4320" y="13148"/>
                    </a:lnTo>
                    <a:lnTo>
                      <a:pt x="2160" y="14087"/>
                    </a:lnTo>
                    <a:lnTo>
                      <a:pt x="2160" y="15026"/>
                    </a:lnTo>
                    <a:lnTo>
                      <a:pt x="2160" y="15026"/>
                    </a:lnTo>
                    <a:lnTo>
                      <a:pt x="2160" y="15026"/>
                    </a:lnTo>
                    <a:lnTo>
                      <a:pt x="2160" y="15965"/>
                    </a:lnTo>
                    <a:lnTo>
                      <a:pt x="0" y="15965"/>
                    </a:lnTo>
                    <a:lnTo>
                      <a:pt x="0" y="15965"/>
                    </a:lnTo>
                    <a:lnTo>
                      <a:pt x="0" y="15965"/>
                    </a:lnTo>
                    <a:lnTo>
                      <a:pt x="0" y="15965"/>
                    </a:lnTo>
                    <a:lnTo>
                      <a:pt x="0" y="16904"/>
                    </a:lnTo>
                    <a:lnTo>
                      <a:pt x="0" y="16904"/>
                    </a:lnTo>
                    <a:lnTo>
                      <a:pt x="0" y="16904"/>
                    </a:lnTo>
                    <a:lnTo>
                      <a:pt x="0" y="16904"/>
                    </a:lnTo>
                    <a:lnTo>
                      <a:pt x="0" y="16904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75" name="Shape 5975"/>
              <p:cNvSpPr/>
              <p:nvPr/>
            </p:nvSpPr>
            <p:spPr>
              <a:xfrm>
                <a:off x="409575" y="984250"/>
                <a:ext cx="25400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057"/>
                    </a:moveTo>
                    <a:lnTo>
                      <a:pt x="0" y="2057"/>
                    </a:lnTo>
                    <a:lnTo>
                      <a:pt x="2700" y="5143"/>
                    </a:lnTo>
                    <a:lnTo>
                      <a:pt x="4050" y="8229"/>
                    </a:lnTo>
                    <a:lnTo>
                      <a:pt x="5400" y="10286"/>
                    </a:lnTo>
                    <a:lnTo>
                      <a:pt x="6750" y="11314"/>
                    </a:lnTo>
                    <a:lnTo>
                      <a:pt x="8100" y="13371"/>
                    </a:lnTo>
                    <a:lnTo>
                      <a:pt x="9450" y="14400"/>
                    </a:lnTo>
                    <a:lnTo>
                      <a:pt x="9450" y="15429"/>
                    </a:lnTo>
                    <a:lnTo>
                      <a:pt x="10800" y="15429"/>
                    </a:lnTo>
                    <a:lnTo>
                      <a:pt x="10800" y="16457"/>
                    </a:lnTo>
                    <a:lnTo>
                      <a:pt x="12150" y="17486"/>
                    </a:lnTo>
                    <a:lnTo>
                      <a:pt x="12150" y="17486"/>
                    </a:lnTo>
                    <a:lnTo>
                      <a:pt x="13500" y="18514"/>
                    </a:lnTo>
                    <a:lnTo>
                      <a:pt x="13500" y="18514"/>
                    </a:lnTo>
                    <a:lnTo>
                      <a:pt x="14850" y="19543"/>
                    </a:lnTo>
                    <a:lnTo>
                      <a:pt x="14850" y="19543"/>
                    </a:lnTo>
                    <a:lnTo>
                      <a:pt x="16200" y="20571"/>
                    </a:lnTo>
                    <a:lnTo>
                      <a:pt x="16200" y="20571"/>
                    </a:lnTo>
                    <a:lnTo>
                      <a:pt x="17550" y="20571"/>
                    </a:lnTo>
                    <a:lnTo>
                      <a:pt x="18900" y="21600"/>
                    </a:lnTo>
                    <a:lnTo>
                      <a:pt x="20250" y="21600"/>
                    </a:lnTo>
                    <a:lnTo>
                      <a:pt x="20250" y="21600"/>
                    </a:lnTo>
                    <a:lnTo>
                      <a:pt x="21600" y="21600"/>
                    </a:lnTo>
                    <a:lnTo>
                      <a:pt x="21600" y="16457"/>
                    </a:lnTo>
                    <a:lnTo>
                      <a:pt x="21600" y="16457"/>
                    </a:lnTo>
                    <a:lnTo>
                      <a:pt x="21600" y="16457"/>
                    </a:lnTo>
                    <a:lnTo>
                      <a:pt x="20250" y="16457"/>
                    </a:lnTo>
                    <a:lnTo>
                      <a:pt x="20250" y="15429"/>
                    </a:lnTo>
                    <a:lnTo>
                      <a:pt x="20250" y="15429"/>
                    </a:lnTo>
                    <a:lnTo>
                      <a:pt x="20250" y="15429"/>
                    </a:lnTo>
                    <a:lnTo>
                      <a:pt x="20250" y="15429"/>
                    </a:lnTo>
                    <a:lnTo>
                      <a:pt x="18900" y="15429"/>
                    </a:lnTo>
                    <a:lnTo>
                      <a:pt x="18900" y="15429"/>
                    </a:lnTo>
                    <a:lnTo>
                      <a:pt x="18900" y="14400"/>
                    </a:lnTo>
                    <a:lnTo>
                      <a:pt x="17550" y="14400"/>
                    </a:lnTo>
                    <a:lnTo>
                      <a:pt x="17550" y="13371"/>
                    </a:lnTo>
                    <a:lnTo>
                      <a:pt x="16200" y="13371"/>
                    </a:lnTo>
                    <a:lnTo>
                      <a:pt x="16200" y="12343"/>
                    </a:lnTo>
                    <a:lnTo>
                      <a:pt x="16200" y="12343"/>
                    </a:lnTo>
                    <a:lnTo>
                      <a:pt x="14850" y="11314"/>
                    </a:lnTo>
                    <a:lnTo>
                      <a:pt x="14850" y="10286"/>
                    </a:lnTo>
                    <a:lnTo>
                      <a:pt x="13500" y="8229"/>
                    </a:lnTo>
                    <a:lnTo>
                      <a:pt x="12150" y="7200"/>
                    </a:lnTo>
                    <a:lnTo>
                      <a:pt x="10800" y="6171"/>
                    </a:lnTo>
                    <a:lnTo>
                      <a:pt x="9450" y="3086"/>
                    </a:lnTo>
                    <a:lnTo>
                      <a:pt x="6750" y="0"/>
                    </a:lnTo>
                    <a:lnTo>
                      <a:pt x="6750" y="0"/>
                    </a:lnTo>
                    <a:lnTo>
                      <a:pt x="0" y="205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76" name="Shape 5976"/>
              <p:cNvSpPr/>
              <p:nvPr/>
            </p:nvSpPr>
            <p:spPr>
              <a:xfrm>
                <a:off x="392112" y="954087"/>
                <a:ext cx="25401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350" y="6171"/>
                    </a:moveTo>
                    <a:lnTo>
                      <a:pt x="1350" y="6171"/>
                    </a:lnTo>
                    <a:lnTo>
                      <a:pt x="1350" y="6171"/>
                    </a:lnTo>
                    <a:lnTo>
                      <a:pt x="1350" y="6171"/>
                    </a:lnTo>
                    <a:lnTo>
                      <a:pt x="1350" y="6171"/>
                    </a:lnTo>
                    <a:lnTo>
                      <a:pt x="1350" y="6171"/>
                    </a:lnTo>
                    <a:lnTo>
                      <a:pt x="1350" y="6171"/>
                    </a:lnTo>
                    <a:lnTo>
                      <a:pt x="2700" y="6171"/>
                    </a:lnTo>
                    <a:lnTo>
                      <a:pt x="2700" y="6171"/>
                    </a:lnTo>
                    <a:lnTo>
                      <a:pt x="2700" y="7200"/>
                    </a:lnTo>
                    <a:lnTo>
                      <a:pt x="4050" y="7200"/>
                    </a:lnTo>
                    <a:lnTo>
                      <a:pt x="4050" y="7200"/>
                    </a:lnTo>
                    <a:lnTo>
                      <a:pt x="4050" y="8229"/>
                    </a:lnTo>
                    <a:lnTo>
                      <a:pt x="5400" y="8229"/>
                    </a:lnTo>
                    <a:lnTo>
                      <a:pt x="5400" y="9257"/>
                    </a:lnTo>
                    <a:lnTo>
                      <a:pt x="6750" y="9257"/>
                    </a:lnTo>
                    <a:lnTo>
                      <a:pt x="6750" y="10286"/>
                    </a:lnTo>
                    <a:lnTo>
                      <a:pt x="6750" y="10286"/>
                    </a:lnTo>
                    <a:lnTo>
                      <a:pt x="8100" y="12343"/>
                    </a:lnTo>
                    <a:lnTo>
                      <a:pt x="9450" y="13371"/>
                    </a:lnTo>
                    <a:lnTo>
                      <a:pt x="10800" y="14400"/>
                    </a:lnTo>
                    <a:lnTo>
                      <a:pt x="10800" y="16457"/>
                    </a:lnTo>
                    <a:lnTo>
                      <a:pt x="13500" y="19543"/>
                    </a:lnTo>
                    <a:lnTo>
                      <a:pt x="14850" y="21600"/>
                    </a:lnTo>
                    <a:lnTo>
                      <a:pt x="21600" y="19543"/>
                    </a:lnTo>
                    <a:lnTo>
                      <a:pt x="20250" y="16457"/>
                    </a:lnTo>
                    <a:lnTo>
                      <a:pt x="17550" y="13371"/>
                    </a:lnTo>
                    <a:lnTo>
                      <a:pt x="16200" y="12343"/>
                    </a:lnTo>
                    <a:lnTo>
                      <a:pt x="14850" y="10286"/>
                    </a:lnTo>
                    <a:lnTo>
                      <a:pt x="14850" y="9257"/>
                    </a:lnTo>
                    <a:lnTo>
                      <a:pt x="13500" y="7200"/>
                    </a:lnTo>
                    <a:lnTo>
                      <a:pt x="12150" y="7200"/>
                    </a:lnTo>
                    <a:lnTo>
                      <a:pt x="12150" y="6171"/>
                    </a:lnTo>
                    <a:lnTo>
                      <a:pt x="10800" y="5143"/>
                    </a:lnTo>
                    <a:lnTo>
                      <a:pt x="10800" y="5143"/>
                    </a:lnTo>
                    <a:lnTo>
                      <a:pt x="9450" y="4114"/>
                    </a:lnTo>
                    <a:lnTo>
                      <a:pt x="9450" y="4114"/>
                    </a:lnTo>
                    <a:lnTo>
                      <a:pt x="8100" y="3086"/>
                    </a:lnTo>
                    <a:lnTo>
                      <a:pt x="8100" y="3086"/>
                    </a:lnTo>
                    <a:lnTo>
                      <a:pt x="6750" y="2057"/>
                    </a:lnTo>
                    <a:lnTo>
                      <a:pt x="6750" y="1029"/>
                    </a:lnTo>
                    <a:lnTo>
                      <a:pt x="5400" y="1029"/>
                    </a:lnTo>
                    <a:lnTo>
                      <a:pt x="4050" y="1029"/>
                    </a:lnTo>
                    <a:lnTo>
                      <a:pt x="4050" y="1029"/>
                    </a:lnTo>
                    <a:lnTo>
                      <a:pt x="2700" y="0"/>
                    </a:lnTo>
                    <a:lnTo>
                      <a:pt x="135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350" y="617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77" name="Shape 5977"/>
              <p:cNvSpPr/>
              <p:nvPr/>
            </p:nvSpPr>
            <p:spPr>
              <a:xfrm>
                <a:off x="373062" y="954087"/>
                <a:ext cx="2063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308" y="21600"/>
                    </a:moveTo>
                    <a:lnTo>
                      <a:pt x="8308" y="21600"/>
                    </a:lnTo>
                    <a:lnTo>
                      <a:pt x="9969" y="18783"/>
                    </a:lnTo>
                    <a:lnTo>
                      <a:pt x="11631" y="15026"/>
                    </a:lnTo>
                    <a:lnTo>
                      <a:pt x="13292" y="14087"/>
                    </a:lnTo>
                    <a:lnTo>
                      <a:pt x="13292" y="12209"/>
                    </a:lnTo>
                    <a:lnTo>
                      <a:pt x="14954" y="11270"/>
                    </a:lnTo>
                    <a:lnTo>
                      <a:pt x="14954" y="9391"/>
                    </a:lnTo>
                    <a:lnTo>
                      <a:pt x="14954" y="9391"/>
                    </a:lnTo>
                    <a:lnTo>
                      <a:pt x="16615" y="8452"/>
                    </a:lnTo>
                    <a:lnTo>
                      <a:pt x="16615" y="8452"/>
                    </a:lnTo>
                    <a:lnTo>
                      <a:pt x="16615" y="7513"/>
                    </a:lnTo>
                    <a:lnTo>
                      <a:pt x="18277" y="7513"/>
                    </a:lnTo>
                    <a:lnTo>
                      <a:pt x="18277" y="6574"/>
                    </a:lnTo>
                    <a:lnTo>
                      <a:pt x="18277" y="6574"/>
                    </a:lnTo>
                    <a:lnTo>
                      <a:pt x="18277" y="6574"/>
                    </a:lnTo>
                    <a:lnTo>
                      <a:pt x="19938" y="5635"/>
                    </a:lnTo>
                    <a:lnTo>
                      <a:pt x="19938" y="5635"/>
                    </a:lnTo>
                    <a:lnTo>
                      <a:pt x="19938" y="5635"/>
                    </a:lnTo>
                    <a:lnTo>
                      <a:pt x="19938" y="5635"/>
                    </a:lnTo>
                    <a:lnTo>
                      <a:pt x="19938" y="5635"/>
                    </a:lnTo>
                    <a:lnTo>
                      <a:pt x="19938" y="5635"/>
                    </a:lnTo>
                    <a:lnTo>
                      <a:pt x="19938" y="5635"/>
                    </a:lnTo>
                    <a:lnTo>
                      <a:pt x="21600" y="5635"/>
                    </a:lnTo>
                    <a:lnTo>
                      <a:pt x="19938" y="0"/>
                    </a:lnTo>
                    <a:lnTo>
                      <a:pt x="18277" y="0"/>
                    </a:lnTo>
                    <a:lnTo>
                      <a:pt x="18277" y="939"/>
                    </a:lnTo>
                    <a:lnTo>
                      <a:pt x="16615" y="939"/>
                    </a:lnTo>
                    <a:lnTo>
                      <a:pt x="14954" y="939"/>
                    </a:lnTo>
                    <a:lnTo>
                      <a:pt x="14954" y="1878"/>
                    </a:lnTo>
                    <a:lnTo>
                      <a:pt x="13292" y="1878"/>
                    </a:lnTo>
                    <a:lnTo>
                      <a:pt x="13292" y="2817"/>
                    </a:lnTo>
                    <a:lnTo>
                      <a:pt x="11631" y="2817"/>
                    </a:lnTo>
                    <a:lnTo>
                      <a:pt x="11631" y="3757"/>
                    </a:lnTo>
                    <a:lnTo>
                      <a:pt x="9969" y="3757"/>
                    </a:lnTo>
                    <a:lnTo>
                      <a:pt x="9969" y="4696"/>
                    </a:lnTo>
                    <a:lnTo>
                      <a:pt x="9969" y="5635"/>
                    </a:lnTo>
                    <a:lnTo>
                      <a:pt x="8308" y="5635"/>
                    </a:lnTo>
                    <a:lnTo>
                      <a:pt x="8308" y="6574"/>
                    </a:lnTo>
                    <a:lnTo>
                      <a:pt x="8308" y="7513"/>
                    </a:lnTo>
                    <a:lnTo>
                      <a:pt x="6646" y="8452"/>
                    </a:lnTo>
                    <a:lnTo>
                      <a:pt x="6646" y="9391"/>
                    </a:lnTo>
                    <a:lnTo>
                      <a:pt x="4985" y="11270"/>
                    </a:lnTo>
                    <a:lnTo>
                      <a:pt x="4985" y="12209"/>
                    </a:lnTo>
                    <a:lnTo>
                      <a:pt x="3323" y="14087"/>
                    </a:lnTo>
                    <a:lnTo>
                      <a:pt x="1662" y="16904"/>
                    </a:lnTo>
                    <a:lnTo>
                      <a:pt x="0" y="20661"/>
                    </a:lnTo>
                    <a:lnTo>
                      <a:pt x="0" y="20661"/>
                    </a:lnTo>
                    <a:lnTo>
                      <a:pt x="8308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78" name="Shape 5978"/>
              <p:cNvSpPr/>
              <p:nvPr/>
            </p:nvSpPr>
            <p:spPr>
              <a:xfrm>
                <a:off x="361950" y="989012"/>
                <a:ext cx="19050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00" y="21600"/>
                    </a:moveTo>
                    <a:lnTo>
                      <a:pt x="1800" y="21600"/>
                    </a:lnTo>
                    <a:lnTo>
                      <a:pt x="1800" y="21600"/>
                    </a:lnTo>
                    <a:lnTo>
                      <a:pt x="3600" y="21600"/>
                    </a:lnTo>
                    <a:lnTo>
                      <a:pt x="5400" y="20661"/>
                    </a:lnTo>
                    <a:lnTo>
                      <a:pt x="5400" y="20661"/>
                    </a:lnTo>
                    <a:lnTo>
                      <a:pt x="7200" y="20661"/>
                    </a:lnTo>
                    <a:lnTo>
                      <a:pt x="9000" y="19722"/>
                    </a:lnTo>
                    <a:lnTo>
                      <a:pt x="9000" y="19722"/>
                    </a:lnTo>
                    <a:lnTo>
                      <a:pt x="10800" y="18783"/>
                    </a:lnTo>
                    <a:lnTo>
                      <a:pt x="10800" y="17843"/>
                    </a:lnTo>
                    <a:lnTo>
                      <a:pt x="10800" y="17843"/>
                    </a:lnTo>
                    <a:lnTo>
                      <a:pt x="12600" y="16904"/>
                    </a:lnTo>
                    <a:lnTo>
                      <a:pt x="12600" y="16904"/>
                    </a:lnTo>
                    <a:lnTo>
                      <a:pt x="12600" y="15965"/>
                    </a:lnTo>
                    <a:lnTo>
                      <a:pt x="14400" y="15026"/>
                    </a:lnTo>
                    <a:lnTo>
                      <a:pt x="14400" y="14087"/>
                    </a:lnTo>
                    <a:lnTo>
                      <a:pt x="16200" y="14087"/>
                    </a:lnTo>
                    <a:lnTo>
                      <a:pt x="16200" y="12209"/>
                    </a:lnTo>
                    <a:lnTo>
                      <a:pt x="18000" y="11270"/>
                    </a:lnTo>
                    <a:lnTo>
                      <a:pt x="18000" y="9391"/>
                    </a:lnTo>
                    <a:lnTo>
                      <a:pt x="18000" y="7513"/>
                    </a:lnTo>
                    <a:lnTo>
                      <a:pt x="21600" y="4696"/>
                    </a:lnTo>
                    <a:lnTo>
                      <a:pt x="21600" y="939"/>
                    </a:lnTo>
                    <a:lnTo>
                      <a:pt x="12600" y="0"/>
                    </a:lnTo>
                    <a:lnTo>
                      <a:pt x="10800" y="2817"/>
                    </a:lnTo>
                    <a:lnTo>
                      <a:pt x="9000" y="6574"/>
                    </a:lnTo>
                    <a:lnTo>
                      <a:pt x="9000" y="7513"/>
                    </a:lnTo>
                    <a:lnTo>
                      <a:pt x="7200" y="9391"/>
                    </a:lnTo>
                    <a:lnTo>
                      <a:pt x="7200" y="10330"/>
                    </a:lnTo>
                    <a:lnTo>
                      <a:pt x="5400" y="12209"/>
                    </a:lnTo>
                    <a:lnTo>
                      <a:pt x="5400" y="12209"/>
                    </a:lnTo>
                    <a:lnTo>
                      <a:pt x="5400" y="13148"/>
                    </a:lnTo>
                    <a:lnTo>
                      <a:pt x="5400" y="13148"/>
                    </a:lnTo>
                    <a:lnTo>
                      <a:pt x="5400" y="14087"/>
                    </a:lnTo>
                    <a:lnTo>
                      <a:pt x="3600" y="14087"/>
                    </a:lnTo>
                    <a:lnTo>
                      <a:pt x="3600" y="15026"/>
                    </a:lnTo>
                    <a:lnTo>
                      <a:pt x="3600" y="15026"/>
                    </a:lnTo>
                    <a:lnTo>
                      <a:pt x="1800" y="15965"/>
                    </a:lnTo>
                    <a:lnTo>
                      <a:pt x="1800" y="15965"/>
                    </a:lnTo>
                    <a:lnTo>
                      <a:pt x="1800" y="15965"/>
                    </a:lnTo>
                    <a:lnTo>
                      <a:pt x="1800" y="15965"/>
                    </a:lnTo>
                    <a:lnTo>
                      <a:pt x="1800" y="15965"/>
                    </a:lnTo>
                    <a:lnTo>
                      <a:pt x="0" y="15965"/>
                    </a:lnTo>
                    <a:lnTo>
                      <a:pt x="0" y="16904"/>
                    </a:lnTo>
                    <a:lnTo>
                      <a:pt x="0" y="16904"/>
                    </a:lnTo>
                    <a:lnTo>
                      <a:pt x="0" y="16904"/>
                    </a:lnTo>
                    <a:lnTo>
                      <a:pt x="0" y="16904"/>
                    </a:lnTo>
                    <a:lnTo>
                      <a:pt x="18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79" name="Shape 5979"/>
              <p:cNvSpPr/>
              <p:nvPr/>
            </p:nvSpPr>
            <p:spPr>
              <a:xfrm>
                <a:off x="336550" y="992187"/>
                <a:ext cx="26988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057"/>
                    </a:moveTo>
                    <a:lnTo>
                      <a:pt x="0" y="2057"/>
                    </a:lnTo>
                    <a:lnTo>
                      <a:pt x="2541" y="5143"/>
                    </a:lnTo>
                    <a:lnTo>
                      <a:pt x="3812" y="8229"/>
                    </a:lnTo>
                    <a:lnTo>
                      <a:pt x="5082" y="10286"/>
                    </a:lnTo>
                    <a:lnTo>
                      <a:pt x="6353" y="11314"/>
                    </a:lnTo>
                    <a:lnTo>
                      <a:pt x="7624" y="13371"/>
                    </a:lnTo>
                    <a:lnTo>
                      <a:pt x="8894" y="14400"/>
                    </a:lnTo>
                    <a:lnTo>
                      <a:pt x="8894" y="15429"/>
                    </a:lnTo>
                    <a:lnTo>
                      <a:pt x="10165" y="15429"/>
                    </a:lnTo>
                    <a:lnTo>
                      <a:pt x="10165" y="16457"/>
                    </a:lnTo>
                    <a:lnTo>
                      <a:pt x="11435" y="17486"/>
                    </a:lnTo>
                    <a:lnTo>
                      <a:pt x="11435" y="17486"/>
                    </a:lnTo>
                    <a:lnTo>
                      <a:pt x="12706" y="18514"/>
                    </a:lnTo>
                    <a:lnTo>
                      <a:pt x="12706" y="18514"/>
                    </a:lnTo>
                    <a:lnTo>
                      <a:pt x="13976" y="19543"/>
                    </a:lnTo>
                    <a:lnTo>
                      <a:pt x="13976" y="19543"/>
                    </a:lnTo>
                    <a:lnTo>
                      <a:pt x="15247" y="20571"/>
                    </a:lnTo>
                    <a:lnTo>
                      <a:pt x="16518" y="20571"/>
                    </a:lnTo>
                    <a:lnTo>
                      <a:pt x="16518" y="20571"/>
                    </a:lnTo>
                    <a:lnTo>
                      <a:pt x="17788" y="21600"/>
                    </a:lnTo>
                    <a:lnTo>
                      <a:pt x="19059" y="21600"/>
                    </a:lnTo>
                    <a:lnTo>
                      <a:pt x="20329" y="21600"/>
                    </a:lnTo>
                    <a:lnTo>
                      <a:pt x="21600" y="21600"/>
                    </a:lnTo>
                    <a:lnTo>
                      <a:pt x="20329" y="16457"/>
                    </a:lnTo>
                    <a:lnTo>
                      <a:pt x="20329" y="16457"/>
                    </a:lnTo>
                    <a:lnTo>
                      <a:pt x="20329" y="16457"/>
                    </a:lnTo>
                    <a:lnTo>
                      <a:pt x="20329" y="16457"/>
                    </a:lnTo>
                    <a:lnTo>
                      <a:pt x="20329" y="15429"/>
                    </a:lnTo>
                    <a:lnTo>
                      <a:pt x="19059" y="15429"/>
                    </a:lnTo>
                    <a:lnTo>
                      <a:pt x="19059" y="15429"/>
                    </a:lnTo>
                    <a:lnTo>
                      <a:pt x="19059" y="15429"/>
                    </a:lnTo>
                    <a:lnTo>
                      <a:pt x="17788" y="15429"/>
                    </a:lnTo>
                    <a:lnTo>
                      <a:pt x="17788" y="14400"/>
                    </a:lnTo>
                    <a:lnTo>
                      <a:pt x="17788" y="14400"/>
                    </a:lnTo>
                    <a:lnTo>
                      <a:pt x="16518" y="14400"/>
                    </a:lnTo>
                    <a:lnTo>
                      <a:pt x="16518" y="13371"/>
                    </a:lnTo>
                    <a:lnTo>
                      <a:pt x="16518" y="13371"/>
                    </a:lnTo>
                    <a:lnTo>
                      <a:pt x="15247" y="12343"/>
                    </a:lnTo>
                    <a:lnTo>
                      <a:pt x="15247" y="12343"/>
                    </a:lnTo>
                    <a:lnTo>
                      <a:pt x="13976" y="11314"/>
                    </a:lnTo>
                    <a:lnTo>
                      <a:pt x="13976" y="10286"/>
                    </a:lnTo>
                    <a:lnTo>
                      <a:pt x="12706" y="8229"/>
                    </a:lnTo>
                    <a:lnTo>
                      <a:pt x="11435" y="7200"/>
                    </a:lnTo>
                    <a:lnTo>
                      <a:pt x="10165" y="6171"/>
                    </a:lnTo>
                    <a:lnTo>
                      <a:pt x="8894" y="3086"/>
                    </a:lnTo>
                    <a:lnTo>
                      <a:pt x="6353" y="0"/>
                    </a:lnTo>
                    <a:lnTo>
                      <a:pt x="6353" y="0"/>
                    </a:lnTo>
                    <a:lnTo>
                      <a:pt x="0" y="205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80" name="Shape 5980"/>
              <p:cNvSpPr/>
              <p:nvPr/>
            </p:nvSpPr>
            <p:spPr>
              <a:xfrm>
                <a:off x="319087" y="962025"/>
                <a:ext cx="25401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350" y="6171"/>
                    </a:moveTo>
                    <a:lnTo>
                      <a:pt x="1350" y="6171"/>
                    </a:lnTo>
                    <a:lnTo>
                      <a:pt x="1350" y="6171"/>
                    </a:lnTo>
                    <a:lnTo>
                      <a:pt x="1350" y="6171"/>
                    </a:lnTo>
                    <a:lnTo>
                      <a:pt x="1350" y="6171"/>
                    </a:lnTo>
                    <a:lnTo>
                      <a:pt x="1350" y="6171"/>
                    </a:lnTo>
                    <a:lnTo>
                      <a:pt x="1350" y="6171"/>
                    </a:lnTo>
                    <a:lnTo>
                      <a:pt x="2700" y="6171"/>
                    </a:lnTo>
                    <a:lnTo>
                      <a:pt x="2700" y="6171"/>
                    </a:lnTo>
                    <a:lnTo>
                      <a:pt x="2700" y="7200"/>
                    </a:lnTo>
                    <a:lnTo>
                      <a:pt x="2700" y="7200"/>
                    </a:lnTo>
                    <a:lnTo>
                      <a:pt x="4050" y="7200"/>
                    </a:lnTo>
                    <a:lnTo>
                      <a:pt x="4050" y="8229"/>
                    </a:lnTo>
                    <a:lnTo>
                      <a:pt x="5400" y="8229"/>
                    </a:lnTo>
                    <a:lnTo>
                      <a:pt x="5400" y="8229"/>
                    </a:lnTo>
                    <a:lnTo>
                      <a:pt x="5400" y="9257"/>
                    </a:lnTo>
                    <a:lnTo>
                      <a:pt x="6750" y="10286"/>
                    </a:lnTo>
                    <a:lnTo>
                      <a:pt x="6750" y="10286"/>
                    </a:lnTo>
                    <a:lnTo>
                      <a:pt x="8100" y="11314"/>
                    </a:lnTo>
                    <a:lnTo>
                      <a:pt x="9450" y="13371"/>
                    </a:lnTo>
                    <a:lnTo>
                      <a:pt x="10800" y="14400"/>
                    </a:lnTo>
                    <a:lnTo>
                      <a:pt x="10800" y="16457"/>
                    </a:lnTo>
                    <a:lnTo>
                      <a:pt x="13500" y="19543"/>
                    </a:lnTo>
                    <a:lnTo>
                      <a:pt x="14850" y="21600"/>
                    </a:lnTo>
                    <a:lnTo>
                      <a:pt x="21600" y="19543"/>
                    </a:lnTo>
                    <a:lnTo>
                      <a:pt x="18900" y="16457"/>
                    </a:lnTo>
                    <a:lnTo>
                      <a:pt x="17550" y="13371"/>
                    </a:lnTo>
                    <a:lnTo>
                      <a:pt x="16200" y="12343"/>
                    </a:lnTo>
                    <a:lnTo>
                      <a:pt x="14850" y="10286"/>
                    </a:lnTo>
                    <a:lnTo>
                      <a:pt x="14850" y="9257"/>
                    </a:lnTo>
                    <a:lnTo>
                      <a:pt x="13500" y="7200"/>
                    </a:lnTo>
                    <a:lnTo>
                      <a:pt x="12150" y="7200"/>
                    </a:lnTo>
                    <a:lnTo>
                      <a:pt x="12150" y="6171"/>
                    </a:lnTo>
                    <a:lnTo>
                      <a:pt x="10800" y="5143"/>
                    </a:lnTo>
                    <a:lnTo>
                      <a:pt x="10800" y="5143"/>
                    </a:lnTo>
                    <a:lnTo>
                      <a:pt x="9450" y="4114"/>
                    </a:lnTo>
                    <a:lnTo>
                      <a:pt x="9450" y="4114"/>
                    </a:lnTo>
                    <a:lnTo>
                      <a:pt x="8100" y="3086"/>
                    </a:lnTo>
                    <a:lnTo>
                      <a:pt x="8100" y="2057"/>
                    </a:lnTo>
                    <a:lnTo>
                      <a:pt x="6750" y="2057"/>
                    </a:lnTo>
                    <a:lnTo>
                      <a:pt x="6750" y="2057"/>
                    </a:lnTo>
                    <a:lnTo>
                      <a:pt x="5400" y="1029"/>
                    </a:lnTo>
                    <a:lnTo>
                      <a:pt x="4050" y="1029"/>
                    </a:lnTo>
                    <a:lnTo>
                      <a:pt x="2700" y="1029"/>
                    </a:lnTo>
                    <a:lnTo>
                      <a:pt x="2700" y="0"/>
                    </a:lnTo>
                    <a:lnTo>
                      <a:pt x="135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350" y="617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81" name="Shape 5981"/>
              <p:cNvSpPr/>
              <p:nvPr/>
            </p:nvSpPr>
            <p:spPr>
              <a:xfrm>
                <a:off x="300037" y="962025"/>
                <a:ext cx="2063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308" y="21600"/>
                    </a:moveTo>
                    <a:lnTo>
                      <a:pt x="8308" y="21600"/>
                    </a:lnTo>
                    <a:lnTo>
                      <a:pt x="9969" y="18783"/>
                    </a:lnTo>
                    <a:lnTo>
                      <a:pt x="11631" y="15965"/>
                    </a:lnTo>
                    <a:lnTo>
                      <a:pt x="13292" y="15026"/>
                    </a:lnTo>
                    <a:lnTo>
                      <a:pt x="13292" y="13148"/>
                    </a:lnTo>
                    <a:lnTo>
                      <a:pt x="14954" y="12209"/>
                    </a:lnTo>
                    <a:lnTo>
                      <a:pt x="14954" y="10330"/>
                    </a:lnTo>
                    <a:lnTo>
                      <a:pt x="14954" y="9391"/>
                    </a:lnTo>
                    <a:lnTo>
                      <a:pt x="16615" y="9391"/>
                    </a:lnTo>
                    <a:lnTo>
                      <a:pt x="16615" y="8452"/>
                    </a:lnTo>
                    <a:lnTo>
                      <a:pt x="16615" y="7513"/>
                    </a:lnTo>
                    <a:lnTo>
                      <a:pt x="16615" y="7513"/>
                    </a:lnTo>
                    <a:lnTo>
                      <a:pt x="18277" y="7513"/>
                    </a:lnTo>
                    <a:lnTo>
                      <a:pt x="18277" y="6574"/>
                    </a:lnTo>
                    <a:lnTo>
                      <a:pt x="18277" y="6574"/>
                    </a:lnTo>
                    <a:lnTo>
                      <a:pt x="19938" y="6574"/>
                    </a:lnTo>
                    <a:lnTo>
                      <a:pt x="19938" y="5635"/>
                    </a:lnTo>
                    <a:lnTo>
                      <a:pt x="19938" y="5635"/>
                    </a:lnTo>
                    <a:lnTo>
                      <a:pt x="19938" y="5635"/>
                    </a:lnTo>
                    <a:lnTo>
                      <a:pt x="19938" y="5635"/>
                    </a:lnTo>
                    <a:lnTo>
                      <a:pt x="21600" y="5635"/>
                    </a:lnTo>
                    <a:lnTo>
                      <a:pt x="21600" y="5635"/>
                    </a:lnTo>
                    <a:lnTo>
                      <a:pt x="21600" y="5635"/>
                    </a:lnTo>
                    <a:lnTo>
                      <a:pt x="19938" y="0"/>
                    </a:lnTo>
                    <a:lnTo>
                      <a:pt x="18277" y="939"/>
                    </a:lnTo>
                    <a:lnTo>
                      <a:pt x="18277" y="939"/>
                    </a:lnTo>
                    <a:lnTo>
                      <a:pt x="16615" y="939"/>
                    </a:lnTo>
                    <a:lnTo>
                      <a:pt x="14954" y="939"/>
                    </a:lnTo>
                    <a:lnTo>
                      <a:pt x="13292" y="1878"/>
                    </a:lnTo>
                    <a:lnTo>
                      <a:pt x="13292" y="1878"/>
                    </a:lnTo>
                    <a:lnTo>
                      <a:pt x="13292" y="2817"/>
                    </a:lnTo>
                    <a:lnTo>
                      <a:pt x="11631" y="3757"/>
                    </a:lnTo>
                    <a:lnTo>
                      <a:pt x="11631" y="3757"/>
                    </a:lnTo>
                    <a:lnTo>
                      <a:pt x="9969" y="4696"/>
                    </a:lnTo>
                    <a:lnTo>
                      <a:pt x="9969" y="4696"/>
                    </a:lnTo>
                    <a:lnTo>
                      <a:pt x="8308" y="5635"/>
                    </a:lnTo>
                    <a:lnTo>
                      <a:pt x="8308" y="6574"/>
                    </a:lnTo>
                    <a:lnTo>
                      <a:pt x="8308" y="7513"/>
                    </a:lnTo>
                    <a:lnTo>
                      <a:pt x="6646" y="7513"/>
                    </a:lnTo>
                    <a:lnTo>
                      <a:pt x="6646" y="8452"/>
                    </a:lnTo>
                    <a:lnTo>
                      <a:pt x="6646" y="10330"/>
                    </a:lnTo>
                    <a:lnTo>
                      <a:pt x="4985" y="11270"/>
                    </a:lnTo>
                    <a:lnTo>
                      <a:pt x="3323" y="13148"/>
                    </a:lnTo>
                    <a:lnTo>
                      <a:pt x="3323" y="15026"/>
                    </a:lnTo>
                    <a:lnTo>
                      <a:pt x="1662" y="17843"/>
                    </a:lnTo>
                    <a:lnTo>
                      <a:pt x="0" y="20661"/>
                    </a:lnTo>
                    <a:lnTo>
                      <a:pt x="0" y="20661"/>
                    </a:lnTo>
                    <a:lnTo>
                      <a:pt x="8308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82" name="Shape 5982"/>
              <p:cNvSpPr/>
              <p:nvPr/>
            </p:nvSpPr>
            <p:spPr>
              <a:xfrm>
                <a:off x="288925" y="996950"/>
                <a:ext cx="19050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0" y="21600"/>
                    </a:lnTo>
                    <a:lnTo>
                      <a:pt x="1800" y="21600"/>
                    </a:lnTo>
                    <a:lnTo>
                      <a:pt x="3600" y="21600"/>
                    </a:lnTo>
                    <a:lnTo>
                      <a:pt x="5400" y="20661"/>
                    </a:lnTo>
                    <a:lnTo>
                      <a:pt x="5400" y="20661"/>
                    </a:lnTo>
                    <a:lnTo>
                      <a:pt x="7200" y="19722"/>
                    </a:lnTo>
                    <a:lnTo>
                      <a:pt x="9000" y="19722"/>
                    </a:lnTo>
                    <a:lnTo>
                      <a:pt x="9000" y="18783"/>
                    </a:lnTo>
                    <a:lnTo>
                      <a:pt x="10800" y="18783"/>
                    </a:lnTo>
                    <a:lnTo>
                      <a:pt x="10800" y="17843"/>
                    </a:lnTo>
                    <a:lnTo>
                      <a:pt x="10800" y="16904"/>
                    </a:lnTo>
                    <a:lnTo>
                      <a:pt x="12600" y="16904"/>
                    </a:lnTo>
                    <a:lnTo>
                      <a:pt x="12600" y="15965"/>
                    </a:lnTo>
                    <a:lnTo>
                      <a:pt x="14400" y="15026"/>
                    </a:lnTo>
                    <a:lnTo>
                      <a:pt x="14400" y="15026"/>
                    </a:lnTo>
                    <a:lnTo>
                      <a:pt x="14400" y="14087"/>
                    </a:lnTo>
                    <a:lnTo>
                      <a:pt x="16200" y="13148"/>
                    </a:lnTo>
                    <a:lnTo>
                      <a:pt x="16200" y="11270"/>
                    </a:lnTo>
                    <a:lnTo>
                      <a:pt x="18000" y="10330"/>
                    </a:lnTo>
                    <a:lnTo>
                      <a:pt x="18000" y="8452"/>
                    </a:lnTo>
                    <a:lnTo>
                      <a:pt x="19800" y="6574"/>
                    </a:lnTo>
                    <a:lnTo>
                      <a:pt x="21600" y="3757"/>
                    </a:lnTo>
                    <a:lnTo>
                      <a:pt x="21600" y="939"/>
                    </a:lnTo>
                    <a:lnTo>
                      <a:pt x="12600" y="0"/>
                    </a:lnTo>
                    <a:lnTo>
                      <a:pt x="10800" y="2817"/>
                    </a:lnTo>
                    <a:lnTo>
                      <a:pt x="10800" y="5635"/>
                    </a:lnTo>
                    <a:lnTo>
                      <a:pt x="9000" y="7513"/>
                    </a:lnTo>
                    <a:lnTo>
                      <a:pt x="9000" y="8452"/>
                    </a:lnTo>
                    <a:lnTo>
                      <a:pt x="7200" y="10330"/>
                    </a:lnTo>
                    <a:lnTo>
                      <a:pt x="7200" y="11270"/>
                    </a:lnTo>
                    <a:lnTo>
                      <a:pt x="5400" y="12209"/>
                    </a:lnTo>
                    <a:lnTo>
                      <a:pt x="5400" y="13148"/>
                    </a:lnTo>
                    <a:lnTo>
                      <a:pt x="5400" y="13148"/>
                    </a:lnTo>
                    <a:lnTo>
                      <a:pt x="5400" y="14087"/>
                    </a:lnTo>
                    <a:lnTo>
                      <a:pt x="3600" y="14087"/>
                    </a:lnTo>
                    <a:lnTo>
                      <a:pt x="3600" y="15026"/>
                    </a:lnTo>
                    <a:lnTo>
                      <a:pt x="3600" y="15026"/>
                    </a:lnTo>
                    <a:lnTo>
                      <a:pt x="1800" y="15026"/>
                    </a:lnTo>
                    <a:lnTo>
                      <a:pt x="1800" y="15965"/>
                    </a:lnTo>
                    <a:lnTo>
                      <a:pt x="1800" y="15965"/>
                    </a:lnTo>
                    <a:lnTo>
                      <a:pt x="1800" y="15965"/>
                    </a:lnTo>
                    <a:lnTo>
                      <a:pt x="0" y="15965"/>
                    </a:lnTo>
                    <a:lnTo>
                      <a:pt x="0" y="15965"/>
                    </a:lnTo>
                    <a:lnTo>
                      <a:pt x="0" y="16904"/>
                    </a:lnTo>
                    <a:lnTo>
                      <a:pt x="0" y="16904"/>
                    </a:lnTo>
                    <a:lnTo>
                      <a:pt x="0" y="16904"/>
                    </a:lnTo>
                    <a:lnTo>
                      <a:pt x="0" y="16904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83" name="Shape 5983"/>
              <p:cNvSpPr/>
              <p:nvPr/>
            </p:nvSpPr>
            <p:spPr>
              <a:xfrm>
                <a:off x="263525" y="1000125"/>
                <a:ext cx="25400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057"/>
                    </a:moveTo>
                    <a:lnTo>
                      <a:pt x="0" y="2057"/>
                    </a:lnTo>
                    <a:lnTo>
                      <a:pt x="1350" y="5143"/>
                    </a:lnTo>
                    <a:lnTo>
                      <a:pt x="4050" y="8229"/>
                    </a:lnTo>
                    <a:lnTo>
                      <a:pt x="5400" y="10286"/>
                    </a:lnTo>
                    <a:lnTo>
                      <a:pt x="6750" y="11314"/>
                    </a:lnTo>
                    <a:lnTo>
                      <a:pt x="8100" y="13371"/>
                    </a:lnTo>
                    <a:lnTo>
                      <a:pt x="9450" y="14400"/>
                    </a:lnTo>
                    <a:lnTo>
                      <a:pt x="9450" y="15429"/>
                    </a:lnTo>
                    <a:lnTo>
                      <a:pt x="10800" y="15429"/>
                    </a:lnTo>
                    <a:lnTo>
                      <a:pt x="10800" y="16457"/>
                    </a:lnTo>
                    <a:lnTo>
                      <a:pt x="10800" y="17486"/>
                    </a:lnTo>
                    <a:lnTo>
                      <a:pt x="12150" y="17486"/>
                    </a:lnTo>
                    <a:lnTo>
                      <a:pt x="13500" y="18514"/>
                    </a:lnTo>
                    <a:lnTo>
                      <a:pt x="13500" y="18514"/>
                    </a:lnTo>
                    <a:lnTo>
                      <a:pt x="14850" y="19543"/>
                    </a:lnTo>
                    <a:lnTo>
                      <a:pt x="14850" y="19543"/>
                    </a:lnTo>
                    <a:lnTo>
                      <a:pt x="16200" y="20571"/>
                    </a:lnTo>
                    <a:lnTo>
                      <a:pt x="17550" y="20571"/>
                    </a:lnTo>
                    <a:lnTo>
                      <a:pt x="17550" y="20571"/>
                    </a:lnTo>
                    <a:lnTo>
                      <a:pt x="18900" y="21600"/>
                    </a:lnTo>
                    <a:lnTo>
                      <a:pt x="2025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16457"/>
                    </a:lnTo>
                    <a:lnTo>
                      <a:pt x="21600" y="16457"/>
                    </a:lnTo>
                    <a:lnTo>
                      <a:pt x="21600" y="16457"/>
                    </a:lnTo>
                    <a:lnTo>
                      <a:pt x="21600" y="16457"/>
                    </a:lnTo>
                    <a:lnTo>
                      <a:pt x="20250" y="15429"/>
                    </a:lnTo>
                    <a:lnTo>
                      <a:pt x="20250" y="15429"/>
                    </a:lnTo>
                    <a:lnTo>
                      <a:pt x="20250" y="15429"/>
                    </a:lnTo>
                    <a:lnTo>
                      <a:pt x="20250" y="15429"/>
                    </a:lnTo>
                    <a:lnTo>
                      <a:pt x="18900" y="15429"/>
                    </a:lnTo>
                    <a:lnTo>
                      <a:pt x="18900" y="14400"/>
                    </a:lnTo>
                    <a:lnTo>
                      <a:pt x="17550" y="14400"/>
                    </a:lnTo>
                    <a:lnTo>
                      <a:pt x="17550" y="14400"/>
                    </a:lnTo>
                    <a:lnTo>
                      <a:pt x="17550" y="13371"/>
                    </a:lnTo>
                    <a:lnTo>
                      <a:pt x="16200" y="13371"/>
                    </a:lnTo>
                    <a:lnTo>
                      <a:pt x="16200" y="12343"/>
                    </a:lnTo>
                    <a:lnTo>
                      <a:pt x="16200" y="12343"/>
                    </a:lnTo>
                    <a:lnTo>
                      <a:pt x="14850" y="11314"/>
                    </a:lnTo>
                    <a:lnTo>
                      <a:pt x="13500" y="10286"/>
                    </a:lnTo>
                    <a:lnTo>
                      <a:pt x="12150" y="8229"/>
                    </a:lnTo>
                    <a:lnTo>
                      <a:pt x="10800" y="7200"/>
                    </a:lnTo>
                    <a:lnTo>
                      <a:pt x="10800" y="5143"/>
                    </a:lnTo>
                    <a:lnTo>
                      <a:pt x="8100" y="2057"/>
                    </a:lnTo>
                    <a:lnTo>
                      <a:pt x="6750" y="0"/>
                    </a:lnTo>
                    <a:lnTo>
                      <a:pt x="6750" y="0"/>
                    </a:lnTo>
                    <a:lnTo>
                      <a:pt x="0" y="205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84" name="Shape 5984"/>
              <p:cNvSpPr/>
              <p:nvPr/>
            </p:nvSpPr>
            <p:spPr>
              <a:xfrm>
                <a:off x="246062" y="969962"/>
                <a:ext cx="25401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350" y="6171"/>
                    </a:moveTo>
                    <a:lnTo>
                      <a:pt x="1350" y="6171"/>
                    </a:lnTo>
                    <a:lnTo>
                      <a:pt x="1350" y="6171"/>
                    </a:lnTo>
                    <a:lnTo>
                      <a:pt x="1350" y="6171"/>
                    </a:lnTo>
                    <a:lnTo>
                      <a:pt x="1350" y="6171"/>
                    </a:lnTo>
                    <a:lnTo>
                      <a:pt x="1350" y="6171"/>
                    </a:lnTo>
                    <a:lnTo>
                      <a:pt x="1350" y="6171"/>
                    </a:lnTo>
                    <a:lnTo>
                      <a:pt x="2700" y="6171"/>
                    </a:lnTo>
                    <a:lnTo>
                      <a:pt x="2700" y="6171"/>
                    </a:lnTo>
                    <a:lnTo>
                      <a:pt x="2700" y="6171"/>
                    </a:lnTo>
                    <a:lnTo>
                      <a:pt x="4050" y="7200"/>
                    </a:lnTo>
                    <a:lnTo>
                      <a:pt x="4050" y="7200"/>
                    </a:lnTo>
                    <a:lnTo>
                      <a:pt x="4050" y="8229"/>
                    </a:lnTo>
                    <a:lnTo>
                      <a:pt x="5400" y="8229"/>
                    </a:lnTo>
                    <a:lnTo>
                      <a:pt x="5400" y="8229"/>
                    </a:lnTo>
                    <a:lnTo>
                      <a:pt x="5400" y="9257"/>
                    </a:lnTo>
                    <a:lnTo>
                      <a:pt x="6750" y="9257"/>
                    </a:lnTo>
                    <a:lnTo>
                      <a:pt x="6750" y="10286"/>
                    </a:lnTo>
                    <a:lnTo>
                      <a:pt x="8100" y="11314"/>
                    </a:lnTo>
                    <a:lnTo>
                      <a:pt x="9450" y="13371"/>
                    </a:lnTo>
                    <a:lnTo>
                      <a:pt x="9450" y="14400"/>
                    </a:lnTo>
                    <a:lnTo>
                      <a:pt x="10800" y="16457"/>
                    </a:lnTo>
                    <a:lnTo>
                      <a:pt x="13500" y="18514"/>
                    </a:lnTo>
                    <a:lnTo>
                      <a:pt x="14850" y="21600"/>
                    </a:lnTo>
                    <a:lnTo>
                      <a:pt x="21600" y="19543"/>
                    </a:lnTo>
                    <a:lnTo>
                      <a:pt x="20250" y="16457"/>
                    </a:lnTo>
                    <a:lnTo>
                      <a:pt x="17550" y="13371"/>
                    </a:lnTo>
                    <a:lnTo>
                      <a:pt x="16200" y="12343"/>
                    </a:lnTo>
                    <a:lnTo>
                      <a:pt x="16200" y="10286"/>
                    </a:lnTo>
                    <a:lnTo>
                      <a:pt x="14850" y="9257"/>
                    </a:lnTo>
                    <a:lnTo>
                      <a:pt x="13500" y="7200"/>
                    </a:lnTo>
                    <a:lnTo>
                      <a:pt x="12150" y="7200"/>
                    </a:lnTo>
                    <a:lnTo>
                      <a:pt x="12150" y="6171"/>
                    </a:lnTo>
                    <a:lnTo>
                      <a:pt x="10800" y="5143"/>
                    </a:lnTo>
                    <a:lnTo>
                      <a:pt x="10800" y="5143"/>
                    </a:lnTo>
                    <a:lnTo>
                      <a:pt x="9450" y="4114"/>
                    </a:lnTo>
                    <a:lnTo>
                      <a:pt x="9450" y="3086"/>
                    </a:lnTo>
                    <a:lnTo>
                      <a:pt x="8100" y="3086"/>
                    </a:lnTo>
                    <a:lnTo>
                      <a:pt x="8100" y="2057"/>
                    </a:lnTo>
                    <a:lnTo>
                      <a:pt x="6750" y="2057"/>
                    </a:lnTo>
                    <a:lnTo>
                      <a:pt x="6750" y="2057"/>
                    </a:lnTo>
                    <a:lnTo>
                      <a:pt x="5400" y="1029"/>
                    </a:lnTo>
                    <a:lnTo>
                      <a:pt x="4050" y="1029"/>
                    </a:lnTo>
                    <a:lnTo>
                      <a:pt x="4050" y="0"/>
                    </a:lnTo>
                    <a:lnTo>
                      <a:pt x="2700" y="0"/>
                    </a:lnTo>
                    <a:lnTo>
                      <a:pt x="135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350" y="617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85" name="Shape 5985"/>
              <p:cNvSpPr/>
              <p:nvPr/>
            </p:nvSpPr>
            <p:spPr>
              <a:xfrm>
                <a:off x="227012" y="969962"/>
                <a:ext cx="2063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969" y="21600"/>
                    </a:moveTo>
                    <a:lnTo>
                      <a:pt x="9969" y="21600"/>
                    </a:lnTo>
                    <a:lnTo>
                      <a:pt x="9969" y="19722"/>
                    </a:lnTo>
                    <a:lnTo>
                      <a:pt x="9969" y="18783"/>
                    </a:lnTo>
                    <a:lnTo>
                      <a:pt x="9969" y="16904"/>
                    </a:lnTo>
                    <a:lnTo>
                      <a:pt x="11631" y="15965"/>
                    </a:lnTo>
                    <a:lnTo>
                      <a:pt x="11631" y="14087"/>
                    </a:lnTo>
                    <a:lnTo>
                      <a:pt x="13292" y="13148"/>
                    </a:lnTo>
                    <a:lnTo>
                      <a:pt x="13292" y="11270"/>
                    </a:lnTo>
                    <a:lnTo>
                      <a:pt x="14954" y="10330"/>
                    </a:lnTo>
                    <a:lnTo>
                      <a:pt x="14954" y="9391"/>
                    </a:lnTo>
                    <a:lnTo>
                      <a:pt x="14954" y="9391"/>
                    </a:lnTo>
                    <a:lnTo>
                      <a:pt x="16615" y="8452"/>
                    </a:lnTo>
                    <a:lnTo>
                      <a:pt x="16615" y="7513"/>
                    </a:lnTo>
                    <a:lnTo>
                      <a:pt x="16615" y="7513"/>
                    </a:lnTo>
                    <a:lnTo>
                      <a:pt x="18277" y="7513"/>
                    </a:lnTo>
                    <a:lnTo>
                      <a:pt x="18277" y="6574"/>
                    </a:lnTo>
                    <a:lnTo>
                      <a:pt x="18277" y="6574"/>
                    </a:lnTo>
                    <a:lnTo>
                      <a:pt x="19938" y="5635"/>
                    </a:lnTo>
                    <a:lnTo>
                      <a:pt x="19938" y="5635"/>
                    </a:lnTo>
                    <a:lnTo>
                      <a:pt x="19938" y="5635"/>
                    </a:lnTo>
                    <a:lnTo>
                      <a:pt x="19938" y="5635"/>
                    </a:lnTo>
                    <a:lnTo>
                      <a:pt x="19938" y="5635"/>
                    </a:lnTo>
                    <a:lnTo>
                      <a:pt x="19938" y="5635"/>
                    </a:lnTo>
                    <a:lnTo>
                      <a:pt x="21600" y="5635"/>
                    </a:lnTo>
                    <a:lnTo>
                      <a:pt x="21600" y="5635"/>
                    </a:lnTo>
                    <a:lnTo>
                      <a:pt x="19938" y="0"/>
                    </a:lnTo>
                    <a:lnTo>
                      <a:pt x="18277" y="0"/>
                    </a:lnTo>
                    <a:lnTo>
                      <a:pt x="18277" y="939"/>
                    </a:lnTo>
                    <a:lnTo>
                      <a:pt x="16615" y="939"/>
                    </a:lnTo>
                    <a:lnTo>
                      <a:pt x="14954" y="939"/>
                    </a:lnTo>
                    <a:lnTo>
                      <a:pt x="14954" y="1878"/>
                    </a:lnTo>
                    <a:lnTo>
                      <a:pt x="13292" y="1878"/>
                    </a:lnTo>
                    <a:lnTo>
                      <a:pt x="11631" y="2817"/>
                    </a:lnTo>
                    <a:lnTo>
                      <a:pt x="11631" y="2817"/>
                    </a:lnTo>
                    <a:lnTo>
                      <a:pt x="11631" y="3757"/>
                    </a:lnTo>
                    <a:lnTo>
                      <a:pt x="9969" y="4696"/>
                    </a:lnTo>
                    <a:lnTo>
                      <a:pt x="9969" y="4696"/>
                    </a:lnTo>
                    <a:lnTo>
                      <a:pt x="8308" y="5635"/>
                    </a:lnTo>
                    <a:lnTo>
                      <a:pt x="8308" y="6574"/>
                    </a:lnTo>
                    <a:lnTo>
                      <a:pt x="8308" y="6574"/>
                    </a:lnTo>
                    <a:lnTo>
                      <a:pt x="6646" y="7513"/>
                    </a:lnTo>
                    <a:lnTo>
                      <a:pt x="6646" y="8452"/>
                    </a:lnTo>
                    <a:lnTo>
                      <a:pt x="4985" y="10330"/>
                    </a:lnTo>
                    <a:lnTo>
                      <a:pt x="4985" y="11270"/>
                    </a:lnTo>
                    <a:lnTo>
                      <a:pt x="3323" y="13148"/>
                    </a:lnTo>
                    <a:lnTo>
                      <a:pt x="3323" y="14087"/>
                    </a:lnTo>
                    <a:lnTo>
                      <a:pt x="1662" y="15965"/>
                    </a:lnTo>
                    <a:lnTo>
                      <a:pt x="1662" y="17843"/>
                    </a:lnTo>
                    <a:lnTo>
                      <a:pt x="1662" y="18783"/>
                    </a:lnTo>
                    <a:lnTo>
                      <a:pt x="0" y="20661"/>
                    </a:lnTo>
                    <a:lnTo>
                      <a:pt x="0" y="20661"/>
                    </a:lnTo>
                    <a:lnTo>
                      <a:pt x="9969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86" name="Shape 5986"/>
              <p:cNvSpPr/>
              <p:nvPr/>
            </p:nvSpPr>
            <p:spPr>
              <a:xfrm>
                <a:off x="219075" y="1004887"/>
                <a:ext cx="17463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0" y="21600"/>
                    </a:lnTo>
                    <a:lnTo>
                      <a:pt x="1964" y="20661"/>
                    </a:lnTo>
                    <a:lnTo>
                      <a:pt x="3927" y="20661"/>
                    </a:lnTo>
                    <a:lnTo>
                      <a:pt x="5891" y="20661"/>
                    </a:lnTo>
                    <a:lnTo>
                      <a:pt x="5891" y="19722"/>
                    </a:lnTo>
                    <a:lnTo>
                      <a:pt x="7855" y="19722"/>
                    </a:lnTo>
                    <a:lnTo>
                      <a:pt x="9818" y="19722"/>
                    </a:lnTo>
                    <a:lnTo>
                      <a:pt x="9818" y="18783"/>
                    </a:lnTo>
                    <a:lnTo>
                      <a:pt x="9818" y="17843"/>
                    </a:lnTo>
                    <a:lnTo>
                      <a:pt x="11782" y="17843"/>
                    </a:lnTo>
                    <a:lnTo>
                      <a:pt x="11782" y="16904"/>
                    </a:lnTo>
                    <a:lnTo>
                      <a:pt x="11782" y="16904"/>
                    </a:lnTo>
                    <a:lnTo>
                      <a:pt x="13745" y="15965"/>
                    </a:lnTo>
                    <a:lnTo>
                      <a:pt x="13745" y="15026"/>
                    </a:lnTo>
                    <a:lnTo>
                      <a:pt x="13745" y="14087"/>
                    </a:lnTo>
                    <a:lnTo>
                      <a:pt x="15709" y="14087"/>
                    </a:lnTo>
                    <a:lnTo>
                      <a:pt x="15709" y="13148"/>
                    </a:lnTo>
                    <a:lnTo>
                      <a:pt x="15709" y="11270"/>
                    </a:lnTo>
                    <a:lnTo>
                      <a:pt x="17673" y="10330"/>
                    </a:lnTo>
                    <a:lnTo>
                      <a:pt x="17673" y="8452"/>
                    </a:lnTo>
                    <a:lnTo>
                      <a:pt x="17673" y="6574"/>
                    </a:lnTo>
                    <a:lnTo>
                      <a:pt x="19636" y="3757"/>
                    </a:lnTo>
                    <a:lnTo>
                      <a:pt x="21600" y="939"/>
                    </a:lnTo>
                    <a:lnTo>
                      <a:pt x="9818" y="0"/>
                    </a:lnTo>
                    <a:lnTo>
                      <a:pt x="9818" y="2817"/>
                    </a:lnTo>
                    <a:lnTo>
                      <a:pt x="7855" y="5635"/>
                    </a:lnTo>
                    <a:lnTo>
                      <a:pt x="7855" y="7513"/>
                    </a:lnTo>
                    <a:lnTo>
                      <a:pt x="5891" y="8452"/>
                    </a:lnTo>
                    <a:lnTo>
                      <a:pt x="5891" y="10330"/>
                    </a:lnTo>
                    <a:lnTo>
                      <a:pt x="5891" y="11270"/>
                    </a:lnTo>
                    <a:lnTo>
                      <a:pt x="3927" y="12209"/>
                    </a:lnTo>
                    <a:lnTo>
                      <a:pt x="3927" y="13148"/>
                    </a:lnTo>
                    <a:lnTo>
                      <a:pt x="3927" y="13148"/>
                    </a:lnTo>
                    <a:lnTo>
                      <a:pt x="3927" y="14087"/>
                    </a:lnTo>
                    <a:lnTo>
                      <a:pt x="3927" y="14087"/>
                    </a:lnTo>
                    <a:lnTo>
                      <a:pt x="1964" y="15026"/>
                    </a:lnTo>
                    <a:lnTo>
                      <a:pt x="1964" y="15026"/>
                    </a:lnTo>
                    <a:lnTo>
                      <a:pt x="1964" y="15026"/>
                    </a:lnTo>
                    <a:lnTo>
                      <a:pt x="1964" y="15965"/>
                    </a:lnTo>
                    <a:lnTo>
                      <a:pt x="0" y="15965"/>
                    </a:lnTo>
                    <a:lnTo>
                      <a:pt x="0" y="15965"/>
                    </a:lnTo>
                    <a:lnTo>
                      <a:pt x="0" y="15965"/>
                    </a:lnTo>
                    <a:lnTo>
                      <a:pt x="0" y="15965"/>
                    </a:lnTo>
                    <a:lnTo>
                      <a:pt x="0" y="15965"/>
                    </a:lnTo>
                    <a:lnTo>
                      <a:pt x="0" y="15965"/>
                    </a:lnTo>
                    <a:lnTo>
                      <a:pt x="0" y="15965"/>
                    </a:lnTo>
                    <a:lnTo>
                      <a:pt x="0" y="15965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87" name="Shape 5987"/>
              <p:cNvSpPr/>
              <p:nvPr/>
            </p:nvSpPr>
            <p:spPr>
              <a:xfrm>
                <a:off x="195262" y="1008062"/>
                <a:ext cx="23813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057"/>
                    </a:moveTo>
                    <a:lnTo>
                      <a:pt x="0" y="2057"/>
                    </a:lnTo>
                    <a:lnTo>
                      <a:pt x="1440" y="5143"/>
                    </a:lnTo>
                    <a:lnTo>
                      <a:pt x="4320" y="8229"/>
                    </a:lnTo>
                    <a:lnTo>
                      <a:pt x="4320" y="9257"/>
                    </a:lnTo>
                    <a:lnTo>
                      <a:pt x="5760" y="11314"/>
                    </a:lnTo>
                    <a:lnTo>
                      <a:pt x="7200" y="12343"/>
                    </a:lnTo>
                    <a:lnTo>
                      <a:pt x="8640" y="14400"/>
                    </a:lnTo>
                    <a:lnTo>
                      <a:pt x="8640" y="14400"/>
                    </a:lnTo>
                    <a:lnTo>
                      <a:pt x="10080" y="15429"/>
                    </a:lnTo>
                    <a:lnTo>
                      <a:pt x="10080" y="16457"/>
                    </a:lnTo>
                    <a:lnTo>
                      <a:pt x="11520" y="16457"/>
                    </a:lnTo>
                    <a:lnTo>
                      <a:pt x="11520" y="17486"/>
                    </a:lnTo>
                    <a:lnTo>
                      <a:pt x="12960" y="17486"/>
                    </a:lnTo>
                    <a:lnTo>
                      <a:pt x="12960" y="18514"/>
                    </a:lnTo>
                    <a:lnTo>
                      <a:pt x="14400" y="19543"/>
                    </a:lnTo>
                    <a:lnTo>
                      <a:pt x="14400" y="19543"/>
                    </a:lnTo>
                    <a:lnTo>
                      <a:pt x="15840" y="19543"/>
                    </a:lnTo>
                    <a:lnTo>
                      <a:pt x="17280" y="20571"/>
                    </a:lnTo>
                    <a:lnTo>
                      <a:pt x="17280" y="20571"/>
                    </a:lnTo>
                    <a:lnTo>
                      <a:pt x="18720" y="20571"/>
                    </a:lnTo>
                    <a:lnTo>
                      <a:pt x="2016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15429"/>
                    </a:lnTo>
                    <a:lnTo>
                      <a:pt x="21600" y="15429"/>
                    </a:lnTo>
                    <a:lnTo>
                      <a:pt x="21600" y="15429"/>
                    </a:lnTo>
                    <a:lnTo>
                      <a:pt x="21600" y="15429"/>
                    </a:lnTo>
                    <a:lnTo>
                      <a:pt x="21600" y="15429"/>
                    </a:lnTo>
                    <a:lnTo>
                      <a:pt x="20160" y="15429"/>
                    </a:lnTo>
                    <a:lnTo>
                      <a:pt x="20160" y="15429"/>
                    </a:lnTo>
                    <a:lnTo>
                      <a:pt x="20160" y="15429"/>
                    </a:lnTo>
                    <a:lnTo>
                      <a:pt x="18720" y="14400"/>
                    </a:lnTo>
                    <a:lnTo>
                      <a:pt x="18720" y="14400"/>
                    </a:lnTo>
                    <a:lnTo>
                      <a:pt x="18720" y="14400"/>
                    </a:lnTo>
                    <a:lnTo>
                      <a:pt x="17280" y="13371"/>
                    </a:lnTo>
                    <a:lnTo>
                      <a:pt x="17280" y="13371"/>
                    </a:lnTo>
                    <a:lnTo>
                      <a:pt x="17280" y="13371"/>
                    </a:lnTo>
                    <a:lnTo>
                      <a:pt x="15840" y="12343"/>
                    </a:lnTo>
                    <a:lnTo>
                      <a:pt x="15840" y="11314"/>
                    </a:lnTo>
                    <a:lnTo>
                      <a:pt x="14400" y="11314"/>
                    </a:lnTo>
                    <a:lnTo>
                      <a:pt x="14400" y="10286"/>
                    </a:lnTo>
                    <a:lnTo>
                      <a:pt x="12960" y="8229"/>
                    </a:lnTo>
                    <a:lnTo>
                      <a:pt x="11520" y="7200"/>
                    </a:lnTo>
                    <a:lnTo>
                      <a:pt x="10080" y="5143"/>
                    </a:lnTo>
                    <a:lnTo>
                      <a:pt x="8640" y="2057"/>
                    </a:lnTo>
                    <a:lnTo>
                      <a:pt x="5760" y="0"/>
                    </a:lnTo>
                    <a:lnTo>
                      <a:pt x="5760" y="0"/>
                    </a:lnTo>
                    <a:lnTo>
                      <a:pt x="0" y="205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88" name="Shape 5988"/>
              <p:cNvSpPr/>
              <p:nvPr/>
            </p:nvSpPr>
            <p:spPr>
              <a:xfrm>
                <a:off x="176212" y="977900"/>
                <a:ext cx="25401" cy="33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350" y="5143"/>
                    </a:moveTo>
                    <a:lnTo>
                      <a:pt x="1350" y="5143"/>
                    </a:lnTo>
                    <a:lnTo>
                      <a:pt x="1350" y="5143"/>
                    </a:lnTo>
                    <a:lnTo>
                      <a:pt x="1350" y="5143"/>
                    </a:lnTo>
                    <a:lnTo>
                      <a:pt x="1350" y="5143"/>
                    </a:lnTo>
                    <a:lnTo>
                      <a:pt x="1350" y="5143"/>
                    </a:lnTo>
                    <a:lnTo>
                      <a:pt x="2700" y="6171"/>
                    </a:lnTo>
                    <a:lnTo>
                      <a:pt x="2700" y="6171"/>
                    </a:lnTo>
                    <a:lnTo>
                      <a:pt x="2700" y="6171"/>
                    </a:lnTo>
                    <a:lnTo>
                      <a:pt x="4050" y="6171"/>
                    </a:lnTo>
                    <a:lnTo>
                      <a:pt x="4050" y="6171"/>
                    </a:lnTo>
                    <a:lnTo>
                      <a:pt x="4050" y="7200"/>
                    </a:lnTo>
                    <a:lnTo>
                      <a:pt x="5400" y="7200"/>
                    </a:lnTo>
                    <a:lnTo>
                      <a:pt x="5400" y="7200"/>
                    </a:lnTo>
                    <a:lnTo>
                      <a:pt x="5400" y="8229"/>
                    </a:lnTo>
                    <a:lnTo>
                      <a:pt x="6750" y="9257"/>
                    </a:lnTo>
                    <a:lnTo>
                      <a:pt x="6750" y="9257"/>
                    </a:lnTo>
                    <a:lnTo>
                      <a:pt x="6750" y="10286"/>
                    </a:lnTo>
                    <a:lnTo>
                      <a:pt x="8100" y="11314"/>
                    </a:lnTo>
                    <a:lnTo>
                      <a:pt x="9450" y="12343"/>
                    </a:lnTo>
                    <a:lnTo>
                      <a:pt x="10800" y="14400"/>
                    </a:lnTo>
                    <a:lnTo>
                      <a:pt x="12150" y="15429"/>
                    </a:lnTo>
                    <a:lnTo>
                      <a:pt x="13500" y="18514"/>
                    </a:lnTo>
                    <a:lnTo>
                      <a:pt x="16200" y="21600"/>
                    </a:lnTo>
                    <a:lnTo>
                      <a:pt x="21600" y="19543"/>
                    </a:lnTo>
                    <a:lnTo>
                      <a:pt x="20250" y="16457"/>
                    </a:lnTo>
                    <a:lnTo>
                      <a:pt x="17550" y="13371"/>
                    </a:lnTo>
                    <a:lnTo>
                      <a:pt x="16200" y="11314"/>
                    </a:lnTo>
                    <a:lnTo>
                      <a:pt x="16200" y="10286"/>
                    </a:lnTo>
                    <a:lnTo>
                      <a:pt x="14850" y="8229"/>
                    </a:lnTo>
                    <a:lnTo>
                      <a:pt x="13500" y="7200"/>
                    </a:lnTo>
                    <a:lnTo>
                      <a:pt x="12150" y="6171"/>
                    </a:lnTo>
                    <a:lnTo>
                      <a:pt x="12150" y="6171"/>
                    </a:lnTo>
                    <a:lnTo>
                      <a:pt x="12150" y="5143"/>
                    </a:lnTo>
                    <a:lnTo>
                      <a:pt x="10800" y="4114"/>
                    </a:lnTo>
                    <a:lnTo>
                      <a:pt x="9450" y="4114"/>
                    </a:lnTo>
                    <a:lnTo>
                      <a:pt x="9450" y="3086"/>
                    </a:lnTo>
                    <a:lnTo>
                      <a:pt x="9450" y="3086"/>
                    </a:lnTo>
                    <a:lnTo>
                      <a:pt x="8100" y="2057"/>
                    </a:lnTo>
                    <a:lnTo>
                      <a:pt x="6750" y="1029"/>
                    </a:lnTo>
                    <a:lnTo>
                      <a:pt x="6750" y="1029"/>
                    </a:lnTo>
                    <a:lnTo>
                      <a:pt x="5400" y="1029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2700" y="0"/>
                    </a:lnTo>
                    <a:lnTo>
                      <a:pt x="135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350" y="51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89" name="Shape 5989"/>
              <p:cNvSpPr/>
              <p:nvPr/>
            </p:nvSpPr>
            <p:spPr>
              <a:xfrm>
                <a:off x="157162" y="977900"/>
                <a:ext cx="20638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969" y="21600"/>
                    </a:moveTo>
                    <a:lnTo>
                      <a:pt x="9969" y="21600"/>
                    </a:lnTo>
                    <a:lnTo>
                      <a:pt x="11631" y="17843"/>
                    </a:lnTo>
                    <a:lnTo>
                      <a:pt x="13292" y="15026"/>
                    </a:lnTo>
                    <a:lnTo>
                      <a:pt x="13292" y="13148"/>
                    </a:lnTo>
                    <a:lnTo>
                      <a:pt x="14954" y="12209"/>
                    </a:lnTo>
                    <a:lnTo>
                      <a:pt x="14954" y="10330"/>
                    </a:lnTo>
                    <a:lnTo>
                      <a:pt x="16615" y="9391"/>
                    </a:lnTo>
                    <a:lnTo>
                      <a:pt x="16615" y="8452"/>
                    </a:lnTo>
                    <a:lnTo>
                      <a:pt x="16615" y="8452"/>
                    </a:lnTo>
                    <a:lnTo>
                      <a:pt x="16615" y="7513"/>
                    </a:lnTo>
                    <a:lnTo>
                      <a:pt x="18277" y="7513"/>
                    </a:lnTo>
                    <a:lnTo>
                      <a:pt x="18277" y="6574"/>
                    </a:lnTo>
                    <a:lnTo>
                      <a:pt x="18277" y="6574"/>
                    </a:lnTo>
                    <a:lnTo>
                      <a:pt x="18277" y="6574"/>
                    </a:lnTo>
                    <a:lnTo>
                      <a:pt x="19938" y="5635"/>
                    </a:lnTo>
                    <a:lnTo>
                      <a:pt x="19938" y="5635"/>
                    </a:lnTo>
                    <a:lnTo>
                      <a:pt x="19938" y="5635"/>
                    </a:lnTo>
                    <a:lnTo>
                      <a:pt x="19938" y="5635"/>
                    </a:lnTo>
                    <a:lnTo>
                      <a:pt x="19938" y="5635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21600" y="4696"/>
                    </a:lnTo>
                    <a:lnTo>
                      <a:pt x="19938" y="0"/>
                    </a:lnTo>
                    <a:lnTo>
                      <a:pt x="19938" y="0"/>
                    </a:lnTo>
                    <a:lnTo>
                      <a:pt x="18277" y="0"/>
                    </a:lnTo>
                    <a:lnTo>
                      <a:pt x="16615" y="939"/>
                    </a:lnTo>
                    <a:lnTo>
                      <a:pt x="14954" y="939"/>
                    </a:lnTo>
                    <a:lnTo>
                      <a:pt x="14954" y="939"/>
                    </a:lnTo>
                    <a:lnTo>
                      <a:pt x="13292" y="1878"/>
                    </a:lnTo>
                    <a:lnTo>
                      <a:pt x="13292" y="1878"/>
                    </a:lnTo>
                    <a:lnTo>
                      <a:pt x="11631" y="2817"/>
                    </a:lnTo>
                    <a:lnTo>
                      <a:pt x="11631" y="2817"/>
                    </a:lnTo>
                    <a:lnTo>
                      <a:pt x="11631" y="3757"/>
                    </a:lnTo>
                    <a:lnTo>
                      <a:pt x="9969" y="4696"/>
                    </a:lnTo>
                    <a:lnTo>
                      <a:pt x="9969" y="4696"/>
                    </a:lnTo>
                    <a:lnTo>
                      <a:pt x="9969" y="5635"/>
                    </a:lnTo>
                    <a:lnTo>
                      <a:pt x="8308" y="6574"/>
                    </a:lnTo>
                    <a:lnTo>
                      <a:pt x="8308" y="6574"/>
                    </a:lnTo>
                    <a:lnTo>
                      <a:pt x="8308" y="7513"/>
                    </a:lnTo>
                    <a:lnTo>
                      <a:pt x="6646" y="9391"/>
                    </a:lnTo>
                    <a:lnTo>
                      <a:pt x="6646" y="10330"/>
                    </a:lnTo>
                    <a:lnTo>
                      <a:pt x="4985" y="12209"/>
                    </a:lnTo>
                    <a:lnTo>
                      <a:pt x="4985" y="14087"/>
                    </a:lnTo>
                    <a:lnTo>
                      <a:pt x="3323" y="16904"/>
                    </a:lnTo>
                    <a:lnTo>
                      <a:pt x="0" y="19722"/>
                    </a:lnTo>
                    <a:lnTo>
                      <a:pt x="0" y="19722"/>
                    </a:lnTo>
                    <a:lnTo>
                      <a:pt x="9969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90" name="Shape 5990"/>
              <p:cNvSpPr/>
              <p:nvPr/>
            </p:nvSpPr>
            <p:spPr>
              <a:xfrm>
                <a:off x="144462" y="1011237"/>
                <a:ext cx="22226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43" y="21600"/>
                    </a:moveTo>
                    <a:lnTo>
                      <a:pt x="1543" y="21600"/>
                    </a:lnTo>
                    <a:lnTo>
                      <a:pt x="4629" y="21600"/>
                    </a:lnTo>
                    <a:lnTo>
                      <a:pt x="6171" y="21600"/>
                    </a:lnTo>
                    <a:lnTo>
                      <a:pt x="7714" y="21600"/>
                    </a:lnTo>
                    <a:lnTo>
                      <a:pt x="9257" y="19938"/>
                    </a:lnTo>
                    <a:lnTo>
                      <a:pt x="9257" y="19938"/>
                    </a:lnTo>
                    <a:lnTo>
                      <a:pt x="9257" y="19938"/>
                    </a:lnTo>
                    <a:lnTo>
                      <a:pt x="10800" y="19938"/>
                    </a:lnTo>
                    <a:lnTo>
                      <a:pt x="10800" y="19938"/>
                    </a:lnTo>
                    <a:lnTo>
                      <a:pt x="12343" y="18277"/>
                    </a:lnTo>
                    <a:lnTo>
                      <a:pt x="12343" y="18277"/>
                    </a:lnTo>
                    <a:lnTo>
                      <a:pt x="13886" y="18277"/>
                    </a:lnTo>
                    <a:lnTo>
                      <a:pt x="13886" y="16615"/>
                    </a:lnTo>
                    <a:lnTo>
                      <a:pt x="15429" y="16615"/>
                    </a:lnTo>
                    <a:lnTo>
                      <a:pt x="15429" y="14954"/>
                    </a:lnTo>
                    <a:lnTo>
                      <a:pt x="15429" y="14954"/>
                    </a:lnTo>
                    <a:lnTo>
                      <a:pt x="16971" y="13292"/>
                    </a:lnTo>
                    <a:lnTo>
                      <a:pt x="16971" y="13292"/>
                    </a:lnTo>
                    <a:lnTo>
                      <a:pt x="18514" y="11631"/>
                    </a:lnTo>
                    <a:lnTo>
                      <a:pt x="18514" y="9969"/>
                    </a:lnTo>
                    <a:lnTo>
                      <a:pt x="18514" y="8308"/>
                    </a:lnTo>
                    <a:lnTo>
                      <a:pt x="20057" y="8308"/>
                    </a:lnTo>
                    <a:lnTo>
                      <a:pt x="20057" y="6646"/>
                    </a:lnTo>
                    <a:lnTo>
                      <a:pt x="20057" y="4985"/>
                    </a:lnTo>
                    <a:lnTo>
                      <a:pt x="21600" y="3323"/>
                    </a:lnTo>
                    <a:lnTo>
                      <a:pt x="12343" y="0"/>
                    </a:lnTo>
                    <a:lnTo>
                      <a:pt x="12343" y="1662"/>
                    </a:lnTo>
                    <a:lnTo>
                      <a:pt x="12343" y="3323"/>
                    </a:lnTo>
                    <a:lnTo>
                      <a:pt x="12343" y="4985"/>
                    </a:lnTo>
                    <a:lnTo>
                      <a:pt x="10800" y="4985"/>
                    </a:lnTo>
                    <a:lnTo>
                      <a:pt x="10800" y="6646"/>
                    </a:lnTo>
                    <a:lnTo>
                      <a:pt x="10800" y="6646"/>
                    </a:lnTo>
                    <a:lnTo>
                      <a:pt x="10800" y="8308"/>
                    </a:lnTo>
                    <a:lnTo>
                      <a:pt x="9257" y="8308"/>
                    </a:lnTo>
                    <a:lnTo>
                      <a:pt x="9257" y="9969"/>
                    </a:lnTo>
                    <a:lnTo>
                      <a:pt x="9257" y="9969"/>
                    </a:lnTo>
                    <a:lnTo>
                      <a:pt x="9257" y="9969"/>
                    </a:lnTo>
                    <a:lnTo>
                      <a:pt x="7714" y="9969"/>
                    </a:lnTo>
                    <a:lnTo>
                      <a:pt x="7714" y="9969"/>
                    </a:lnTo>
                    <a:lnTo>
                      <a:pt x="7714" y="11631"/>
                    </a:lnTo>
                    <a:lnTo>
                      <a:pt x="7714" y="11631"/>
                    </a:lnTo>
                    <a:lnTo>
                      <a:pt x="6171" y="11631"/>
                    </a:lnTo>
                    <a:lnTo>
                      <a:pt x="6171" y="11631"/>
                    </a:lnTo>
                    <a:lnTo>
                      <a:pt x="6171" y="11631"/>
                    </a:lnTo>
                    <a:lnTo>
                      <a:pt x="6171" y="11631"/>
                    </a:lnTo>
                    <a:lnTo>
                      <a:pt x="6171" y="11631"/>
                    </a:lnTo>
                    <a:lnTo>
                      <a:pt x="4629" y="13292"/>
                    </a:lnTo>
                    <a:lnTo>
                      <a:pt x="4629" y="13292"/>
                    </a:lnTo>
                    <a:lnTo>
                      <a:pt x="3086" y="13292"/>
                    </a:lnTo>
                    <a:lnTo>
                      <a:pt x="0" y="13292"/>
                    </a:lnTo>
                    <a:lnTo>
                      <a:pt x="0" y="13292"/>
                    </a:lnTo>
                    <a:lnTo>
                      <a:pt x="1543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91" name="Shape 5991"/>
              <p:cNvSpPr/>
              <p:nvPr/>
            </p:nvSpPr>
            <p:spPr>
              <a:xfrm>
                <a:off x="122237" y="1012825"/>
                <a:ext cx="23813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8308"/>
                    </a:moveTo>
                    <a:lnTo>
                      <a:pt x="0" y="8308"/>
                    </a:lnTo>
                    <a:lnTo>
                      <a:pt x="2880" y="9969"/>
                    </a:lnTo>
                    <a:lnTo>
                      <a:pt x="4320" y="11631"/>
                    </a:lnTo>
                    <a:lnTo>
                      <a:pt x="5760" y="13292"/>
                    </a:lnTo>
                    <a:lnTo>
                      <a:pt x="7200" y="13292"/>
                    </a:lnTo>
                    <a:lnTo>
                      <a:pt x="8640" y="14954"/>
                    </a:lnTo>
                    <a:lnTo>
                      <a:pt x="10080" y="16615"/>
                    </a:lnTo>
                    <a:lnTo>
                      <a:pt x="11520" y="16615"/>
                    </a:lnTo>
                    <a:lnTo>
                      <a:pt x="12960" y="18277"/>
                    </a:lnTo>
                    <a:lnTo>
                      <a:pt x="14400" y="18277"/>
                    </a:lnTo>
                    <a:lnTo>
                      <a:pt x="15840" y="19938"/>
                    </a:lnTo>
                    <a:lnTo>
                      <a:pt x="17280" y="19938"/>
                    </a:lnTo>
                    <a:lnTo>
                      <a:pt x="17280" y="19938"/>
                    </a:lnTo>
                    <a:lnTo>
                      <a:pt x="18720" y="19938"/>
                    </a:lnTo>
                    <a:lnTo>
                      <a:pt x="18720" y="19938"/>
                    </a:lnTo>
                    <a:lnTo>
                      <a:pt x="20160" y="19938"/>
                    </a:lnTo>
                    <a:lnTo>
                      <a:pt x="20160" y="21600"/>
                    </a:lnTo>
                    <a:lnTo>
                      <a:pt x="21600" y="21600"/>
                    </a:lnTo>
                    <a:lnTo>
                      <a:pt x="21600" y="19938"/>
                    </a:lnTo>
                    <a:lnTo>
                      <a:pt x="20160" y="11631"/>
                    </a:lnTo>
                    <a:lnTo>
                      <a:pt x="20160" y="11631"/>
                    </a:lnTo>
                    <a:lnTo>
                      <a:pt x="20160" y="11631"/>
                    </a:lnTo>
                    <a:lnTo>
                      <a:pt x="20160" y="11631"/>
                    </a:lnTo>
                    <a:lnTo>
                      <a:pt x="20160" y="11631"/>
                    </a:lnTo>
                    <a:lnTo>
                      <a:pt x="20160" y="11631"/>
                    </a:lnTo>
                    <a:lnTo>
                      <a:pt x="20160" y="11631"/>
                    </a:lnTo>
                    <a:lnTo>
                      <a:pt x="18720" y="11631"/>
                    </a:lnTo>
                    <a:lnTo>
                      <a:pt x="18720" y="11631"/>
                    </a:lnTo>
                    <a:lnTo>
                      <a:pt x="17280" y="9969"/>
                    </a:lnTo>
                    <a:lnTo>
                      <a:pt x="17280" y="9969"/>
                    </a:lnTo>
                    <a:lnTo>
                      <a:pt x="15840" y="8308"/>
                    </a:lnTo>
                    <a:lnTo>
                      <a:pt x="14400" y="8308"/>
                    </a:lnTo>
                    <a:lnTo>
                      <a:pt x="12960" y="6646"/>
                    </a:lnTo>
                    <a:lnTo>
                      <a:pt x="11520" y="6646"/>
                    </a:lnTo>
                    <a:lnTo>
                      <a:pt x="10080" y="4985"/>
                    </a:lnTo>
                    <a:lnTo>
                      <a:pt x="8640" y="4985"/>
                    </a:lnTo>
                    <a:lnTo>
                      <a:pt x="7200" y="3323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0" y="830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92" name="Shape 5992"/>
              <p:cNvSpPr/>
              <p:nvPr/>
            </p:nvSpPr>
            <p:spPr>
              <a:xfrm>
                <a:off x="103187" y="1008062"/>
                <a:ext cx="23813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6200"/>
                    </a:moveTo>
                    <a:lnTo>
                      <a:pt x="0" y="16200"/>
                    </a:lnTo>
                    <a:lnTo>
                      <a:pt x="2880" y="16200"/>
                    </a:lnTo>
                    <a:lnTo>
                      <a:pt x="7200" y="16200"/>
                    </a:lnTo>
                    <a:lnTo>
                      <a:pt x="7200" y="16200"/>
                    </a:lnTo>
                    <a:lnTo>
                      <a:pt x="8640" y="16200"/>
                    </a:lnTo>
                    <a:lnTo>
                      <a:pt x="10080" y="16200"/>
                    </a:lnTo>
                    <a:lnTo>
                      <a:pt x="11520" y="16200"/>
                    </a:lnTo>
                    <a:lnTo>
                      <a:pt x="12960" y="16200"/>
                    </a:lnTo>
                    <a:lnTo>
                      <a:pt x="12960" y="18900"/>
                    </a:lnTo>
                    <a:lnTo>
                      <a:pt x="14400" y="18900"/>
                    </a:lnTo>
                    <a:lnTo>
                      <a:pt x="15840" y="18900"/>
                    </a:lnTo>
                    <a:lnTo>
                      <a:pt x="15840" y="18900"/>
                    </a:lnTo>
                    <a:lnTo>
                      <a:pt x="15840" y="18900"/>
                    </a:lnTo>
                    <a:lnTo>
                      <a:pt x="17280" y="21600"/>
                    </a:lnTo>
                    <a:lnTo>
                      <a:pt x="17280" y="21600"/>
                    </a:lnTo>
                    <a:lnTo>
                      <a:pt x="21600" y="8100"/>
                    </a:lnTo>
                    <a:lnTo>
                      <a:pt x="21600" y="8100"/>
                    </a:lnTo>
                    <a:lnTo>
                      <a:pt x="20160" y="8100"/>
                    </a:lnTo>
                    <a:lnTo>
                      <a:pt x="18720" y="5400"/>
                    </a:lnTo>
                    <a:lnTo>
                      <a:pt x="17280" y="5400"/>
                    </a:lnTo>
                    <a:lnTo>
                      <a:pt x="17280" y="5400"/>
                    </a:lnTo>
                    <a:lnTo>
                      <a:pt x="15840" y="2700"/>
                    </a:lnTo>
                    <a:lnTo>
                      <a:pt x="14400" y="2700"/>
                    </a:lnTo>
                    <a:lnTo>
                      <a:pt x="12960" y="2700"/>
                    </a:lnTo>
                    <a:lnTo>
                      <a:pt x="11520" y="2700"/>
                    </a:lnTo>
                    <a:lnTo>
                      <a:pt x="10080" y="2700"/>
                    </a:lnTo>
                    <a:lnTo>
                      <a:pt x="8640" y="0"/>
                    </a:lnTo>
                    <a:lnTo>
                      <a:pt x="7200" y="0"/>
                    </a:lnTo>
                    <a:lnTo>
                      <a:pt x="288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6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93" name="Shape 5993"/>
              <p:cNvSpPr/>
              <p:nvPr/>
            </p:nvSpPr>
            <p:spPr>
              <a:xfrm>
                <a:off x="50800" y="1008062"/>
                <a:ext cx="52388" cy="190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55" y="21600"/>
                    </a:moveTo>
                    <a:lnTo>
                      <a:pt x="1309" y="21600"/>
                    </a:lnTo>
                    <a:lnTo>
                      <a:pt x="1964" y="19800"/>
                    </a:lnTo>
                    <a:lnTo>
                      <a:pt x="3273" y="19800"/>
                    </a:lnTo>
                    <a:lnTo>
                      <a:pt x="4582" y="19800"/>
                    </a:lnTo>
                    <a:lnTo>
                      <a:pt x="5891" y="18000"/>
                    </a:lnTo>
                    <a:lnTo>
                      <a:pt x="7200" y="18000"/>
                    </a:lnTo>
                    <a:lnTo>
                      <a:pt x="8509" y="16200"/>
                    </a:lnTo>
                    <a:lnTo>
                      <a:pt x="10473" y="14400"/>
                    </a:lnTo>
                    <a:lnTo>
                      <a:pt x="11782" y="14400"/>
                    </a:lnTo>
                    <a:lnTo>
                      <a:pt x="13745" y="12600"/>
                    </a:lnTo>
                    <a:lnTo>
                      <a:pt x="15055" y="12600"/>
                    </a:lnTo>
                    <a:lnTo>
                      <a:pt x="17018" y="12600"/>
                    </a:lnTo>
                    <a:lnTo>
                      <a:pt x="18327" y="10800"/>
                    </a:lnTo>
                    <a:lnTo>
                      <a:pt x="19636" y="10800"/>
                    </a:lnTo>
                    <a:lnTo>
                      <a:pt x="19636" y="10800"/>
                    </a:lnTo>
                    <a:lnTo>
                      <a:pt x="20291" y="10800"/>
                    </a:lnTo>
                    <a:lnTo>
                      <a:pt x="20945" y="10800"/>
                    </a:lnTo>
                    <a:lnTo>
                      <a:pt x="21600" y="10800"/>
                    </a:lnTo>
                    <a:lnTo>
                      <a:pt x="21600" y="0"/>
                    </a:lnTo>
                    <a:lnTo>
                      <a:pt x="20945" y="0"/>
                    </a:lnTo>
                    <a:lnTo>
                      <a:pt x="20291" y="0"/>
                    </a:lnTo>
                    <a:lnTo>
                      <a:pt x="19636" y="0"/>
                    </a:lnTo>
                    <a:lnTo>
                      <a:pt x="18982" y="0"/>
                    </a:lnTo>
                    <a:lnTo>
                      <a:pt x="17673" y="1800"/>
                    </a:lnTo>
                    <a:lnTo>
                      <a:pt x="16364" y="1800"/>
                    </a:lnTo>
                    <a:lnTo>
                      <a:pt x="14400" y="3600"/>
                    </a:lnTo>
                    <a:lnTo>
                      <a:pt x="13091" y="3600"/>
                    </a:lnTo>
                    <a:lnTo>
                      <a:pt x="11127" y="5400"/>
                    </a:lnTo>
                    <a:lnTo>
                      <a:pt x="9818" y="5400"/>
                    </a:lnTo>
                    <a:lnTo>
                      <a:pt x="7855" y="7200"/>
                    </a:lnTo>
                    <a:lnTo>
                      <a:pt x="6545" y="7200"/>
                    </a:lnTo>
                    <a:lnTo>
                      <a:pt x="5236" y="9000"/>
                    </a:lnTo>
                    <a:lnTo>
                      <a:pt x="3927" y="9000"/>
                    </a:lnTo>
                    <a:lnTo>
                      <a:pt x="2618" y="10800"/>
                    </a:lnTo>
                    <a:lnTo>
                      <a:pt x="1309" y="10800"/>
                    </a:lnTo>
                    <a:lnTo>
                      <a:pt x="655" y="12600"/>
                    </a:lnTo>
                    <a:lnTo>
                      <a:pt x="0" y="12600"/>
                    </a:lnTo>
                    <a:lnTo>
                      <a:pt x="655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94" name="Shape 5994"/>
              <p:cNvSpPr/>
              <p:nvPr/>
            </p:nvSpPr>
            <p:spPr>
              <a:xfrm>
                <a:off x="9525" y="981075"/>
                <a:ext cx="88900" cy="714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4400"/>
                    </a:move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600" y="21600"/>
                    </a:lnTo>
                    <a:lnTo>
                      <a:pt x="21214" y="21120"/>
                    </a:lnTo>
                    <a:lnTo>
                      <a:pt x="21214" y="21120"/>
                    </a:lnTo>
                    <a:lnTo>
                      <a:pt x="21214" y="21120"/>
                    </a:lnTo>
                    <a:lnTo>
                      <a:pt x="21214" y="21120"/>
                    </a:lnTo>
                    <a:lnTo>
                      <a:pt x="21214" y="21120"/>
                    </a:lnTo>
                    <a:lnTo>
                      <a:pt x="21214" y="20640"/>
                    </a:lnTo>
                    <a:lnTo>
                      <a:pt x="21214" y="20640"/>
                    </a:lnTo>
                    <a:lnTo>
                      <a:pt x="21214" y="20640"/>
                    </a:lnTo>
                    <a:lnTo>
                      <a:pt x="21214" y="20640"/>
                    </a:lnTo>
                    <a:lnTo>
                      <a:pt x="21214" y="20640"/>
                    </a:lnTo>
                    <a:lnTo>
                      <a:pt x="20829" y="20640"/>
                    </a:lnTo>
                    <a:lnTo>
                      <a:pt x="20829" y="20160"/>
                    </a:lnTo>
                    <a:lnTo>
                      <a:pt x="20829" y="20160"/>
                    </a:lnTo>
                    <a:lnTo>
                      <a:pt x="20829" y="20160"/>
                    </a:lnTo>
                    <a:lnTo>
                      <a:pt x="20829" y="20160"/>
                    </a:lnTo>
                    <a:lnTo>
                      <a:pt x="20829" y="20160"/>
                    </a:lnTo>
                    <a:lnTo>
                      <a:pt x="20829" y="20160"/>
                    </a:lnTo>
                    <a:lnTo>
                      <a:pt x="20829" y="20160"/>
                    </a:lnTo>
                    <a:lnTo>
                      <a:pt x="20443" y="19680"/>
                    </a:lnTo>
                    <a:lnTo>
                      <a:pt x="20443" y="19680"/>
                    </a:lnTo>
                    <a:lnTo>
                      <a:pt x="20443" y="19680"/>
                    </a:lnTo>
                    <a:lnTo>
                      <a:pt x="20443" y="19680"/>
                    </a:lnTo>
                    <a:lnTo>
                      <a:pt x="20443" y="19680"/>
                    </a:lnTo>
                    <a:lnTo>
                      <a:pt x="20443" y="19200"/>
                    </a:lnTo>
                    <a:lnTo>
                      <a:pt x="20443" y="19200"/>
                    </a:lnTo>
                    <a:lnTo>
                      <a:pt x="20443" y="19200"/>
                    </a:lnTo>
                    <a:lnTo>
                      <a:pt x="20443" y="19200"/>
                    </a:lnTo>
                    <a:lnTo>
                      <a:pt x="20443" y="19200"/>
                    </a:lnTo>
                    <a:lnTo>
                      <a:pt x="20443" y="19200"/>
                    </a:lnTo>
                    <a:lnTo>
                      <a:pt x="20443" y="18720"/>
                    </a:lnTo>
                    <a:lnTo>
                      <a:pt x="20057" y="18720"/>
                    </a:lnTo>
                    <a:lnTo>
                      <a:pt x="20057" y="18720"/>
                    </a:lnTo>
                    <a:lnTo>
                      <a:pt x="20057" y="18720"/>
                    </a:lnTo>
                    <a:lnTo>
                      <a:pt x="20057" y="18720"/>
                    </a:lnTo>
                    <a:lnTo>
                      <a:pt x="20057" y="18720"/>
                    </a:lnTo>
                    <a:lnTo>
                      <a:pt x="20057" y="18720"/>
                    </a:lnTo>
                    <a:lnTo>
                      <a:pt x="20057" y="18240"/>
                    </a:lnTo>
                    <a:lnTo>
                      <a:pt x="20057" y="18240"/>
                    </a:lnTo>
                    <a:lnTo>
                      <a:pt x="20057" y="18240"/>
                    </a:lnTo>
                    <a:lnTo>
                      <a:pt x="20057" y="18240"/>
                    </a:lnTo>
                    <a:lnTo>
                      <a:pt x="20057" y="18240"/>
                    </a:lnTo>
                    <a:lnTo>
                      <a:pt x="20057" y="17760"/>
                    </a:lnTo>
                    <a:lnTo>
                      <a:pt x="20057" y="17760"/>
                    </a:lnTo>
                    <a:lnTo>
                      <a:pt x="19671" y="17760"/>
                    </a:lnTo>
                    <a:lnTo>
                      <a:pt x="19671" y="17760"/>
                    </a:lnTo>
                    <a:lnTo>
                      <a:pt x="19671" y="17760"/>
                    </a:lnTo>
                    <a:lnTo>
                      <a:pt x="19671" y="17760"/>
                    </a:lnTo>
                    <a:lnTo>
                      <a:pt x="19671" y="17280"/>
                    </a:lnTo>
                    <a:lnTo>
                      <a:pt x="19671" y="17280"/>
                    </a:lnTo>
                    <a:lnTo>
                      <a:pt x="19671" y="17280"/>
                    </a:lnTo>
                    <a:lnTo>
                      <a:pt x="19671" y="17280"/>
                    </a:lnTo>
                    <a:lnTo>
                      <a:pt x="19671" y="17280"/>
                    </a:lnTo>
                    <a:lnTo>
                      <a:pt x="19671" y="17280"/>
                    </a:lnTo>
                    <a:lnTo>
                      <a:pt x="19671" y="16800"/>
                    </a:lnTo>
                    <a:lnTo>
                      <a:pt x="19286" y="16800"/>
                    </a:lnTo>
                    <a:lnTo>
                      <a:pt x="19286" y="16800"/>
                    </a:lnTo>
                    <a:lnTo>
                      <a:pt x="19286" y="16800"/>
                    </a:lnTo>
                    <a:lnTo>
                      <a:pt x="19286" y="16800"/>
                    </a:lnTo>
                    <a:lnTo>
                      <a:pt x="19286" y="16320"/>
                    </a:lnTo>
                    <a:lnTo>
                      <a:pt x="19286" y="16320"/>
                    </a:lnTo>
                    <a:lnTo>
                      <a:pt x="19286" y="16320"/>
                    </a:lnTo>
                    <a:lnTo>
                      <a:pt x="19286" y="16320"/>
                    </a:lnTo>
                    <a:lnTo>
                      <a:pt x="19286" y="16320"/>
                    </a:lnTo>
                    <a:lnTo>
                      <a:pt x="19286" y="16320"/>
                    </a:lnTo>
                    <a:lnTo>
                      <a:pt x="19286" y="16320"/>
                    </a:lnTo>
                    <a:lnTo>
                      <a:pt x="19286" y="15840"/>
                    </a:lnTo>
                    <a:lnTo>
                      <a:pt x="19286" y="15840"/>
                    </a:lnTo>
                    <a:lnTo>
                      <a:pt x="19286" y="15840"/>
                    </a:lnTo>
                    <a:lnTo>
                      <a:pt x="19286" y="15840"/>
                    </a:lnTo>
                    <a:lnTo>
                      <a:pt x="19286" y="15840"/>
                    </a:lnTo>
                    <a:lnTo>
                      <a:pt x="18900" y="15840"/>
                    </a:lnTo>
                    <a:lnTo>
                      <a:pt x="18900" y="15360"/>
                    </a:lnTo>
                    <a:lnTo>
                      <a:pt x="18900" y="15360"/>
                    </a:lnTo>
                    <a:lnTo>
                      <a:pt x="18900" y="15360"/>
                    </a:lnTo>
                    <a:lnTo>
                      <a:pt x="18900" y="15360"/>
                    </a:lnTo>
                    <a:lnTo>
                      <a:pt x="18900" y="15360"/>
                    </a:lnTo>
                    <a:lnTo>
                      <a:pt x="18900" y="14880"/>
                    </a:lnTo>
                    <a:lnTo>
                      <a:pt x="18900" y="14880"/>
                    </a:lnTo>
                    <a:lnTo>
                      <a:pt x="18900" y="14880"/>
                    </a:lnTo>
                    <a:lnTo>
                      <a:pt x="18900" y="14880"/>
                    </a:lnTo>
                    <a:lnTo>
                      <a:pt x="18900" y="14880"/>
                    </a:lnTo>
                    <a:lnTo>
                      <a:pt x="18900" y="14880"/>
                    </a:lnTo>
                    <a:lnTo>
                      <a:pt x="18900" y="14400"/>
                    </a:lnTo>
                    <a:lnTo>
                      <a:pt x="18900" y="14400"/>
                    </a:lnTo>
                    <a:lnTo>
                      <a:pt x="18900" y="14400"/>
                    </a:lnTo>
                    <a:lnTo>
                      <a:pt x="18900" y="14400"/>
                    </a:lnTo>
                    <a:lnTo>
                      <a:pt x="18514" y="14400"/>
                    </a:lnTo>
                    <a:lnTo>
                      <a:pt x="18514" y="14400"/>
                    </a:lnTo>
                    <a:lnTo>
                      <a:pt x="18514" y="13920"/>
                    </a:lnTo>
                    <a:lnTo>
                      <a:pt x="18514" y="13920"/>
                    </a:lnTo>
                    <a:lnTo>
                      <a:pt x="18514" y="13920"/>
                    </a:lnTo>
                    <a:lnTo>
                      <a:pt x="18514" y="13920"/>
                    </a:lnTo>
                    <a:lnTo>
                      <a:pt x="18514" y="13920"/>
                    </a:lnTo>
                    <a:lnTo>
                      <a:pt x="18514" y="13440"/>
                    </a:lnTo>
                    <a:lnTo>
                      <a:pt x="18514" y="13440"/>
                    </a:lnTo>
                    <a:lnTo>
                      <a:pt x="18514" y="13440"/>
                    </a:lnTo>
                    <a:lnTo>
                      <a:pt x="18514" y="13440"/>
                    </a:lnTo>
                    <a:lnTo>
                      <a:pt x="18514" y="13440"/>
                    </a:lnTo>
                    <a:lnTo>
                      <a:pt x="18514" y="13440"/>
                    </a:lnTo>
                    <a:lnTo>
                      <a:pt x="18514" y="12960"/>
                    </a:lnTo>
                    <a:lnTo>
                      <a:pt x="18514" y="12960"/>
                    </a:lnTo>
                    <a:lnTo>
                      <a:pt x="18514" y="12960"/>
                    </a:lnTo>
                    <a:lnTo>
                      <a:pt x="18514" y="12960"/>
                    </a:lnTo>
                    <a:lnTo>
                      <a:pt x="18514" y="12960"/>
                    </a:lnTo>
                    <a:lnTo>
                      <a:pt x="18514" y="12960"/>
                    </a:lnTo>
                    <a:lnTo>
                      <a:pt x="18514" y="12480"/>
                    </a:lnTo>
                    <a:lnTo>
                      <a:pt x="18514" y="12480"/>
                    </a:lnTo>
                    <a:lnTo>
                      <a:pt x="18514" y="12480"/>
                    </a:lnTo>
                    <a:lnTo>
                      <a:pt x="18514" y="12480"/>
                    </a:lnTo>
                    <a:lnTo>
                      <a:pt x="18514" y="12480"/>
                    </a:lnTo>
                    <a:lnTo>
                      <a:pt x="18514" y="12000"/>
                    </a:lnTo>
                    <a:lnTo>
                      <a:pt x="18514" y="12000"/>
                    </a:lnTo>
                    <a:lnTo>
                      <a:pt x="18514" y="12000"/>
                    </a:lnTo>
                    <a:lnTo>
                      <a:pt x="18129" y="12000"/>
                    </a:lnTo>
                    <a:lnTo>
                      <a:pt x="18129" y="12000"/>
                    </a:lnTo>
                    <a:lnTo>
                      <a:pt x="18129" y="12000"/>
                    </a:lnTo>
                    <a:lnTo>
                      <a:pt x="18129" y="11520"/>
                    </a:lnTo>
                    <a:lnTo>
                      <a:pt x="18129" y="11520"/>
                    </a:lnTo>
                    <a:lnTo>
                      <a:pt x="18129" y="11520"/>
                    </a:lnTo>
                    <a:lnTo>
                      <a:pt x="18129" y="11520"/>
                    </a:lnTo>
                    <a:lnTo>
                      <a:pt x="18129" y="11520"/>
                    </a:lnTo>
                    <a:lnTo>
                      <a:pt x="18129" y="11520"/>
                    </a:lnTo>
                    <a:lnTo>
                      <a:pt x="18129" y="11520"/>
                    </a:lnTo>
                    <a:lnTo>
                      <a:pt x="18129" y="11040"/>
                    </a:lnTo>
                    <a:lnTo>
                      <a:pt x="18129" y="11040"/>
                    </a:lnTo>
                    <a:lnTo>
                      <a:pt x="18129" y="11040"/>
                    </a:lnTo>
                    <a:lnTo>
                      <a:pt x="18129" y="11040"/>
                    </a:lnTo>
                    <a:lnTo>
                      <a:pt x="18129" y="10560"/>
                    </a:lnTo>
                    <a:lnTo>
                      <a:pt x="18129" y="10560"/>
                    </a:lnTo>
                    <a:lnTo>
                      <a:pt x="18129" y="10560"/>
                    </a:lnTo>
                    <a:lnTo>
                      <a:pt x="18129" y="10560"/>
                    </a:lnTo>
                    <a:lnTo>
                      <a:pt x="18129" y="10560"/>
                    </a:lnTo>
                    <a:lnTo>
                      <a:pt x="18129" y="10560"/>
                    </a:lnTo>
                    <a:lnTo>
                      <a:pt x="18129" y="10080"/>
                    </a:lnTo>
                    <a:lnTo>
                      <a:pt x="18129" y="10080"/>
                    </a:lnTo>
                    <a:lnTo>
                      <a:pt x="18129" y="10080"/>
                    </a:lnTo>
                    <a:lnTo>
                      <a:pt x="18129" y="10080"/>
                    </a:lnTo>
                    <a:lnTo>
                      <a:pt x="18129" y="10080"/>
                    </a:lnTo>
                    <a:lnTo>
                      <a:pt x="18129" y="9600"/>
                    </a:lnTo>
                    <a:lnTo>
                      <a:pt x="18129" y="9600"/>
                    </a:lnTo>
                    <a:lnTo>
                      <a:pt x="18129" y="9600"/>
                    </a:lnTo>
                    <a:lnTo>
                      <a:pt x="18129" y="9600"/>
                    </a:lnTo>
                    <a:lnTo>
                      <a:pt x="18129" y="9600"/>
                    </a:lnTo>
                    <a:lnTo>
                      <a:pt x="18129" y="9600"/>
                    </a:lnTo>
                    <a:lnTo>
                      <a:pt x="18129" y="9120"/>
                    </a:lnTo>
                    <a:lnTo>
                      <a:pt x="18129" y="9120"/>
                    </a:lnTo>
                    <a:lnTo>
                      <a:pt x="18129" y="9120"/>
                    </a:lnTo>
                    <a:lnTo>
                      <a:pt x="18129" y="9120"/>
                    </a:lnTo>
                    <a:lnTo>
                      <a:pt x="18129" y="9120"/>
                    </a:lnTo>
                    <a:lnTo>
                      <a:pt x="18129" y="9120"/>
                    </a:lnTo>
                    <a:lnTo>
                      <a:pt x="18129" y="8640"/>
                    </a:lnTo>
                    <a:lnTo>
                      <a:pt x="18129" y="8640"/>
                    </a:lnTo>
                    <a:lnTo>
                      <a:pt x="18129" y="8640"/>
                    </a:lnTo>
                    <a:lnTo>
                      <a:pt x="18129" y="8640"/>
                    </a:lnTo>
                    <a:lnTo>
                      <a:pt x="18129" y="8640"/>
                    </a:lnTo>
                    <a:lnTo>
                      <a:pt x="18129" y="8160"/>
                    </a:lnTo>
                    <a:lnTo>
                      <a:pt x="18129" y="8160"/>
                    </a:lnTo>
                    <a:lnTo>
                      <a:pt x="18129" y="8160"/>
                    </a:lnTo>
                    <a:lnTo>
                      <a:pt x="18129" y="8160"/>
                    </a:lnTo>
                    <a:lnTo>
                      <a:pt x="18129" y="8160"/>
                    </a:lnTo>
                    <a:lnTo>
                      <a:pt x="18129" y="8160"/>
                    </a:lnTo>
                    <a:lnTo>
                      <a:pt x="18129" y="7680"/>
                    </a:lnTo>
                    <a:lnTo>
                      <a:pt x="18129" y="7680"/>
                    </a:lnTo>
                    <a:lnTo>
                      <a:pt x="18129" y="7680"/>
                    </a:lnTo>
                    <a:lnTo>
                      <a:pt x="18129" y="7680"/>
                    </a:lnTo>
                    <a:lnTo>
                      <a:pt x="18129" y="7680"/>
                    </a:lnTo>
                    <a:lnTo>
                      <a:pt x="18129" y="7680"/>
                    </a:lnTo>
                    <a:lnTo>
                      <a:pt x="18129" y="7200"/>
                    </a:lnTo>
                    <a:lnTo>
                      <a:pt x="18129" y="7200"/>
                    </a:lnTo>
                    <a:lnTo>
                      <a:pt x="18129" y="7200"/>
                    </a:lnTo>
                    <a:lnTo>
                      <a:pt x="18129" y="7200"/>
                    </a:lnTo>
                    <a:lnTo>
                      <a:pt x="18129" y="7200"/>
                    </a:lnTo>
                    <a:lnTo>
                      <a:pt x="18129" y="6720"/>
                    </a:lnTo>
                    <a:lnTo>
                      <a:pt x="18129" y="6720"/>
                    </a:lnTo>
                    <a:lnTo>
                      <a:pt x="18129" y="6720"/>
                    </a:lnTo>
                    <a:lnTo>
                      <a:pt x="18129" y="6720"/>
                    </a:lnTo>
                    <a:lnTo>
                      <a:pt x="18129" y="6720"/>
                    </a:lnTo>
                    <a:lnTo>
                      <a:pt x="18129" y="6240"/>
                    </a:lnTo>
                    <a:lnTo>
                      <a:pt x="18129" y="6240"/>
                    </a:lnTo>
                    <a:lnTo>
                      <a:pt x="18129" y="6240"/>
                    </a:lnTo>
                    <a:lnTo>
                      <a:pt x="18129" y="6240"/>
                    </a:lnTo>
                    <a:lnTo>
                      <a:pt x="18129" y="6240"/>
                    </a:lnTo>
                    <a:lnTo>
                      <a:pt x="18129" y="6240"/>
                    </a:lnTo>
                    <a:lnTo>
                      <a:pt x="18129" y="5760"/>
                    </a:lnTo>
                    <a:lnTo>
                      <a:pt x="18129" y="5760"/>
                    </a:lnTo>
                    <a:lnTo>
                      <a:pt x="18129" y="5760"/>
                    </a:lnTo>
                    <a:lnTo>
                      <a:pt x="18129" y="5760"/>
                    </a:lnTo>
                    <a:lnTo>
                      <a:pt x="18129" y="5760"/>
                    </a:lnTo>
                    <a:lnTo>
                      <a:pt x="18129" y="5280"/>
                    </a:lnTo>
                    <a:lnTo>
                      <a:pt x="18129" y="5280"/>
                    </a:lnTo>
                    <a:lnTo>
                      <a:pt x="18129" y="5280"/>
                    </a:lnTo>
                    <a:lnTo>
                      <a:pt x="18129" y="5280"/>
                    </a:lnTo>
                    <a:lnTo>
                      <a:pt x="18129" y="5280"/>
                    </a:lnTo>
                    <a:lnTo>
                      <a:pt x="18129" y="5280"/>
                    </a:lnTo>
                    <a:lnTo>
                      <a:pt x="18129" y="4800"/>
                    </a:lnTo>
                    <a:lnTo>
                      <a:pt x="18129" y="4800"/>
                    </a:lnTo>
                    <a:lnTo>
                      <a:pt x="18129" y="4800"/>
                    </a:lnTo>
                    <a:lnTo>
                      <a:pt x="18129" y="4800"/>
                    </a:lnTo>
                    <a:lnTo>
                      <a:pt x="18129" y="4800"/>
                    </a:lnTo>
                    <a:lnTo>
                      <a:pt x="18129" y="4800"/>
                    </a:lnTo>
                    <a:lnTo>
                      <a:pt x="18129" y="4320"/>
                    </a:lnTo>
                    <a:lnTo>
                      <a:pt x="18129" y="4320"/>
                    </a:lnTo>
                    <a:lnTo>
                      <a:pt x="18514" y="4320"/>
                    </a:lnTo>
                    <a:lnTo>
                      <a:pt x="18514" y="4320"/>
                    </a:lnTo>
                    <a:lnTo>
                      <a:pt x="18514" y="3840"/>
                    </a:lnTo>
                    <a:lnTo>
                      <a:pt x="18514" y="3840"/>
                    </a:lnTo>
                    <a:lnTo>
                      <a:pt x="18514" y="3840"/>
                    </a:lnTo>
                    <a:lnTo>
                      <a:pt x="18514" y="3840"/>
                    </a:lnTo>
                    <a:lnTo>
                      <a:pt x="18514" y="3840"/>
                    </a:lnTo>
                    <a:lnTo>
                      <a:pt x="18514" y="3840"/>
                    </a:lnTo>
                    <a:lnTo>
                      <a:pt x="18514" y="3360"/>
                    </a:lnTo>
                    <a:lnTo>
                      <a:pt x="18514" y="3360"/>
                    </a:lnTo>
                    <a:lnTo>
                      <a:pt x="18514" y="3360"/>
                    </a:lnTo>
                    <a:lnTo>
                      <a:pt x="18514" y="3360"/>
                    </a:lnTo>
                    <a:lnTo>
                      <a:pt x="18514" y="3360"/>
                    </a:lnTo>
                    <a:lnTo>
                      <a:pt x="18514" y="3360"/>
                    </a:lnTo>
                    <a:lnTo>
                      <a:pt x="18514" y="2880"/>
                    </a:lnTo>
                    <a:lnTo>
                      <a:pt x="18514" y="2880"/>
                    </a:lnTo>
                    <a:lnTo>
                      <a:pt x="18514" y="2880"/>
                    </a:lnTo>
                    <a:lnTo>
                      <a:pt x="18514" y="2880"/>
                    </a:lnTo>
                    <a:lnTo>
                      <a:pt x="18514" y="2400"/>
                    </a:lnTo>
                    <a:lnTo>
                      <a:pt x="18514" y="2400"/>
                    </a:lnTo>
                    <a:lnTo>
                      <a:pt x="18514" y="2400"/>
                    </a:lnTo>
                    <a:lnTo>
                      <a:pt x="18514" y="2400"/>
                    </a:lnTo>
                    <a:lnTo>
                      <a:pt x="18514" y="2400"/>
                    </a:lnTo>
                    <a:lnTo>
                      <a:pt x="18514" y="2400"/>
                    </a:lnTo>
                    <a:lnTo>
                      <a:pt x="18514" y="1920"/>
                    </a:lnTo>
                    <a:lnTo>
                      <a:pt x="18514" y="1920"/>
                    </a:lnTo>
                    <a:lnTo>
                      <a:pt x="18514" y="1920"/>
                    </a:lnTo>
                    <a:lnTo>
                      <a:pt x="18900" y="1920"/>
                    </a:lnTo>
                    <a:lnTo>
                      <a:pt x="18900" y="1920"/>
                    </a:lnTo>
                    <a:lnTo>
                      <a:pt x="18900" y="1920"/>
                    </a:lnTo>
                    <a:lnTo>
                      <a:pt x="18900" y="1440"/>
                    </a:lnTo>
                    <a:lnTo>
                      <a:pt x="18900" y="1440"/>
                    </a:lnTo>
                    <a:lnTo>
                      <a:pt x="18900" y="1440"/>
                    </a:lnTo>
                    <a:lnTo>
                      <a:pt x="18900" y="1440"/>
                    </a:lnTo>
                    <a:lnTo>
                      <a:pt x="18900" y="1440"/>
                    </a:lnTo>
                    <a:lnTo>
                      <a:pt x="18900" y="960"/>
                    </a:lnTo>
                    <a:lnTo>
                      <a:pt x="18900" y="960"/>
                    </a:lnTo>
                    <a:lnTo>
                      <a:pt x="18900" y="960"/>
                    </a:lnTo>
                    <a:lnTo>
                      <a:pt x="18900" y="960"/>
                    </a:lnTo>
                    <a:lnTo>
                      <a:pt x="18900" y="960"/>
                    </a:lnTo>
                    <a:lnTo>
                      <a:pt x="18900" y="480"/>
                    </a:lnTo>
                    <a:lnTo>
                      <a:pt x="18900" y="480"/>
                    </a:lnTo>
                    <a:lnTo>
                      <a:pt x="18900" y="480"/>
                    </a:lnTo>
                    <a:lnTo>
                      <a:pt x="19286" y="480"/>
                    </a:lnTo>
                    <a:lnTo>
                      <a:pt x="19286" y="480"/>
                    </a:lnTo>
                    <a:lnTo>
                      <a:pt x="19286" y="480"/>
                    </a:lnTo>
                    <a:lnTo>
                      <a:pt x="19286" y="0"/>
                    </a:lnTo>
                    <a:lnTo>
                      <a:pt x="19286" y="0"/>
                    </a:lnTo>
                    <a:lnTo>
                      <a:pt x="19286" y="0"/>
                    </a:lnTo>
                    <a:lnTo>
                      <a:pt x="0" y="144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95" name="Shape 5995"/>
              <p:cNvSpPr/>
              <p:nvPr/>
            </p:nvSpPr>
            <p:spPr>
              <a:xfrm>
                <a:off x="855662" y="1004887"/>
                <a:ext cx="12701" cy="17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3500" y="21600"/>
                    </a:moveTo>
                    <a:lnTo>
                      <a:pt x="13500" y="21600"/>
                    </a:lnTo>
                    <a:lnTo>
                      <a:pt x="16200" y="19636"/>
                    </a:lnTo>
                    <a:lnTo>
                      <a:pt x="16200" y="19636"/>
                    </a:lnTo>
                    <a:lnTo>
                      <a:pt x="16200" y="17673"/>
                    </a:lnTo>
                    <a:lnTo>
                      <a:pt x="16200" y="17673"/>
                    </a:lnTo>
                    <a:lnTo>
                      <a:pt x="16200" y="13745"/>
                    </a:lnTo>
                    <a:lnTo>
                      <a:pt x="18900" y="13745"/>
                    </a:lnTo>
                    <a:lnTo>
                      <a:pt x="18900" y="11782"/>
                    </a:lnTo>
                    <a:lnTo>
                      <a:pt x="18900" y="11782"/>
                    </a:lnTo>
                    <a:lnTo>
                      <a:pt x="18900" y="9818"/>
                    </a:lnTo>
                    <a:lnTo>
                      <a:pt x="18900" y="9818"/>
                    </a:lnTo>
                    <a:lnTo>
                      <a:pt x="21600" y="7855"/>
                    </a:lnTo>
                    <a:lnTo>
                      <a:pt x="21600" y="7855"/>
                    </a:lnTo>
                    <a:lnTo>
                      <a:pt x="21600" y="5891"/>
                    </a:lnTo>
                    <a:lnTo>
                      <a:pt x="21600" y="3927"/>
                    </a:lnTo>
                    <a:lnTo>
                      <a:pt x="10800" y="0"/>
                    </a:lnTo>
                    <a:lnTo>
                      <a:pt x="8100" y="1964"/>
                    </a:lnTo>
                    <a:lnTo>
                      <a:pt x="8100" y="1964"/>
                    </a:lnTo>
                    <a:lnTo>
                      <a:pt x="8100" y="3927"/>
                    </a:lnTo>
                    <a:lnTo>
                      <a:pt x="5400" y="5891"/>
                    </a:lnTo>
                    <a:lnTo>
                      <a:pt x="5400" y="7855"/>
                    </a:lnTo>
                    <a:lnTo>
                      <a:pt x="5400" y="7855"/>
                    </a:lnTo>
                    <a:lnTo>
                      <a:pt x="5400" y="9818"/>
                    </a:lnTo>
                    <a:lnTo>
                      <a:pt x="5400" y="9818"/>
                    </a:lnTo>
                    <a:lnTo>
                      <a:pt x="2700" y="11782"/>
                    </a:lnTo>
                    <a:lnTo>
                      <a:pt x="2700" y="13745"/>
                    </a:lnTo>
                    <a:lnTo>
                      <a:pt x="2700" y="13745"/>
                    </a:lnTo>
                    <a:lnTo>
                      <a:pt x="2700" y="15709"/>
                    </a:lnTo>
                    <a:lnTo>
                      <a:pt x="2700" y="15709"/>
                    </a:lnTo>
                    <a:lnTo>
                      <a:pt x="0" y="17673"/>
                    </a:lnTo>
                    <a:lnTo>
                      <a:pt x="0" y="17673"/>
                    </a:lnTo>
                    <a:lnTo>
                      <a:pt x="135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96" name="Shape 5996"/>
              <p:cNvSpPr/>
              <p:nvPr/>
            </p:nvSpPr>
            <p:spPr>
              <a:xfrm>
                <a:off x="847725" y="1019175"/>
                <a:ext cx="15875" cy="206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" y="21600"/>
                    </a:moveTo>
                    <a:lnTo>
                      <a:pt x="2160" y="21600"/>
                    </a:lnTo>
                    <a:lnTo>
                      <a:pt x="4320" y="21600"/>
                    </a:lnTo>
                    <a:lnTo>
                      <a:pt x="4320" y="19938"/>
                    </a:lnTo>
                    <a:lnTo>
                      <a:pt x="6480" y="19938"/>
                    </a:lnTo>
                    <a:lnTo>
                      <a:pt x="8640" y="19938"/>
                    </a:lnTo>
                    <a:lnTo>
                      <a:pt x="8640" y="19938"/>
                    </a:lnTo>
                    <a:lnTo>
                      <a:pt x="8640" y="18277"/>
                    </a:lnTo>
                    <a:lnTo>
                      <a:pt x="10800" y="18277"/>
                    </a:lnTo>
                    <a:lnTo>
                      <a:pt x="10800" y="18277"/>
                    </a:lnTo>
                    <a:lnTo>
                      <a:pt x="12960" y="16615"/>
                    </a:lnTo>
                    <a:lnTo>
                      <a:pt x="12960" y="16615"/>
                    </a:lnTo>
                    <a:lnTo>
                      <a:pt x="15120" y="16615"/>
                    </a:lnTo>
                    <a:lnTo>
                      <a:pt x="15120" y="14954"/>
                    </a:lnTo>
                    <a:lnTo>
                      <a:pt x="15120" y="13292"/>
                    </a:lnTo>
                    <a:lnTo>
                      <a:pt x="17280" y="11631"/>
                    </a:lnTo>
                    <a:lnTo>
                      <a:pt x="17280" y="11631"/>
                    </a:lnTo>
                    <a:lnTo>
                      <a:pt x="19440" y="9969"/>
                    </a:lnTo>
                    <a:lnTo>
                      <a:pt x="19440" y="8308"/>
                    </a:lnTo>
                    <a:lnTo>
                      <a:pt x="21600" y="6646"/>
                    </a:lnTo>
                    <a:lnTo>
                      <a:pt x="21600" y="4985"/>
                    </a:lnTo>
                    <a:lnTo>
                      <a:pt x="21600" y="3323"/>
                    </a:lnTo>
                    <a:lnTo>
                      <a:pt x="10800" y="0"/>
                    </a:lnTo>
                    <a:lnTo>
                      <a:pt x="10800" y="1662"/>
                    </a:lnTo>
                    <a:lnTo>
                      <a:pt x="10800" y="3323"/>
                    </a:lnTo>
                    <a:lnTo>
                      <a:pt x="8640" y="4985"/>
                    </a:lnTo>
                    <a:lnTo>
                      <a:pt x="8640" y="6646"/>
                    </a:lnTo>
                    <a:lnTo>
                      <a:pt x="8640" y="6646"/>
                    </a:lnTo>
                    <a:lnTo>
                      <a:pt x="6480" y="8308"/>
                    </a:lnTo>
                    <a:lnTo>
                      <a:pt x="6480" y="8308"/>
                    </a:lnTo>
                    <a:lnTo>
                      <a:pt x="6480" y="9969"/>
                    </a:lnTo>
                    <a:lnTo>
                      <a:pt x="4320" y="9969"/>
                    </a:lnTo>
                    <a:lnTo>
                      <a:pt x="4320" y="9969"/>
                    </a:lnTo>
                    <a:lnTo>
                      <a:pt x="4320" y="9969"/>
                    </a:lnTo>
                    <a:lnTo>
                      <a:pt x="4320" y="11631"/>
                    </a:lnTo>
                    <a:lnTo>
                      <a:pt x="4320" y="11631"/>
                    </a:lnTo>
                    <a:lnTo>
                      <a:pt x="2160" y="11631"/>
                    </a:lnTo>
                    <a:lnTo>
                      <a:pt x="2160" y="11631"/>
                    </a:lnTo>
                    <a:lnTo>
                      <a:pt x="2160" y="11631"/>
                    </a:lnTo>
                    <a:lnTo>
                      <a:pt x="2160" y="11631"/>
                    </a:lnTo>
                    <a:lnTo>
                      <a:pt x="0" y="11631"/>
                    </a:lnTo>
                    <a:lnTo>
                      <a:pt x="0" y="13292"/>
                    </a:lnTo>
                    <a:lnTo>
                      <a:pt x="0" y="13292"/>
                    </a:lnTo>
                    <a:lnTo>
                      <a:pt x="0" y="13292"/>
                    </a:lnTo>
                    <a:lnTo>
                      <a:pt x="216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97" name="Shape 5997"/>
              <p:cNvSpPr/>
              <p:nvPr/>
            </p:nvSpPr>
            <p:spPr>
              <a:xfrm>
                <a:off x="825500" y="1031875"/>
                <a:ext cx="23813" cy="15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760" y="21600"/>
                    </a:moveTo>
                    <a:lnTo>
                      <a:pt x="5760" y="21600"/>
                    </a:lnTo>
                    <a:lnTo>
                      <a:pt x="5760" y="21600"/>
                    </a:lnTo>
                    <a:lnTo>
                      <a:pt x="5760" y="21600"/>
                    </a:lnTo>
                    <a:lnTo>
                      <a:pt x="7200" y="19440"/>
                    </a:lnTo>
                    <a:lnTo>
                      <a:pt x="7200" y="19440"/>
                    </a:lnTo>
                    <a:lnTo>
                      <a:pt x="7200" y="19440"/>
                    </a:lnTo>
                    <a:lnTo>
                      <a:pt x="7200" y="17280"/>
                    </a:lnTo>
                    <a:lnTo>
                      <a:pt x="8640" y="17280"/>
                    </a:lnTo>
                    <a:lnTo>
                      <a:pt x="10080" y="17280"/>
                    </a:lnTo>
                    <a:lnTo>
                      <a:pt x="10080" y="15120"/>
                    </a:lnTo>
                    <a:lnTo>
                      <a:pt x="11520" y="15120"/>
                    </a:lnTo>
                    <a:lnTo>
                      <a:pt x="12960" y="15120"/>
                    </a:lnTo>
                    <a:lnTo>
                      <a:pt x="14400" y="15120"/>
                    </a:lnTo>
                    <a:lnTo>
                      <a:pt x="14400" y="12960"/>
                    </a:lnTo>
                    <a:lnTo>
                      <a:pt x="15840" y="12960"/>
                    </a:lnTo>
                    <a:lnTo>
                      <a:pt x="18720" y="10800"/>
                    </a:lnTo>
                    <a:lnTo>
                      <a:pt x="21600" y="10800"/>
                    </a:lnTo>
                    <a:lnTo>
                      <a:pt x="20160" y="0"/>
                    </a:lnTo>
                    <a:lnTo>
                      <a:pt x="17280" y="0"/>
                    </a:lnTo>
                    <a:lnTo>
                      <a:pt x="14400" y="2160"/>
                    </a:lnTo>
                    <a:lnTo>
                      <a:pt x="12960" y="2160"/>
                    </a:lnTo>
                    <a:lnTo>
                      <a:pt x="11520" y="4320"/>
                    </a:lnTo>
                    <a:lnTo>
                      <a:pt x="10080" y="4320"/>
                    </a:lnTo>
                    <a:lnTo>
                      <a:pt x="8640" y="4320"/>
                    </a:lnTo>
                    <a:lnTo>
                      <a:pt x="7200" y="6480"/>
                    </a:lnTo>
                    <a:lnTo>
                      <a:pt x="5760" y="6480"/>
                    </a:lnTo>
                    <a:lnTo>
                      <a:pt x="4320" y="8640"/>
                    </a:lnTo>
                    <a:lnTo>
                      <a:pt x="2880" y="8640"/>
                    </a:lnTo>
                    <a:lnTo>
                      <a:pt x="2880" y="10800"/>
                    </a:lnTo>
                    <a:lnTo>
                      <a:pt x="1440" y="10800"/>
                    </a:lnTo>
                    <a:lnTo>
                      <a:pt x="1440" y="12960"/>
                    </a:lnTo>
                    <a:lnTo>
                      <a:pt x="0" y="12960"/>
                    </a:lnTo>
                    <a:lnTo>
                      <a:pt x="0" y="12960"/>
                    </a:lnTo>
                    <a:lnTo>
                      <a:pt x="0" y="15120"/>
                    </a:lnTo>
                    <a:lnTo>
                      <a:pt x="0" y="15120"/>
                    </a:lnTo>
                    <a:lnTo>
                      <a:pt x="576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98" name="Shape 5998"/>
              <p:cNvSpPr/>
              <p:nvPr/>
            </p:nvSpPr>
            <p:spPr>
              <a:xfrm>
                <a:off x="822325" y="1042987"/>
                <a:ext cx="11113" cy="2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900"/>
                    </a:moveTo>
                    <a:lnTo>
                      <a:pt x="21600" y="18900"/>
                    </a:lnTo>
                    <a:lnTo>
                      <a:pt x="21600" y="17550"/>
                    </a:lnTo>
                    <a:lnTo>
                      <a:pt x="18514" y="16200"/>
                    </a:lnTo>
                    <a:lnTo>
                      <a:pt x="18514" y="16200"/>
                    </a:lnTo>
                    <a:lnTo>
                      <a:pt x="18514" y="14850"/>
                    </a:lnTo>
                    <a:lnTo>
                      <a:pt x="18514" y="13500"/>
                    </a:lnTo>
                    <a:lnTo>
                      <a:pt x="18514" y="12150"/>
                    </a:lnTo>
                    <a:lnTo>
                      <a:pt x="15429" y="10800"/>
                    </a:lnTo>
                    <a:lnTo>
                      <a:pt x="15429" y="9450"/>
                    </a:lnTo>
                    <a:lnTo>
                      <a:pt x="15429" y="9450"/>
                    </a:lnTo>
                    <a:lnTo>
                      <a:pt x="15429" y="8100"/>
                    </a:lnTo>
                    <a:lnTo>
                      <a:pt x="15429" y="6750"/>
                    </a:lnTo>
                    <a:lnTo>
                      <a:pt x="18514" y="6750"/>
                    </a:lnTo>
                    <a:lnTo>
                      <a:pt x="18514" y="5400"/>
                    </a:lnTo>
                    <a:lnTo>
                      <a:pt x="18514" y="4050"/>
                    </a:lnTo>
                    <a:lnTo>
                      <a:pt x="18514" y="4050"/>
                    </a:lnTo>
                    <a:lnTo>
                      <a:pt x="18514" y="4050"/>
                    </a:lnTo>
                    <a:lnTo>
                      <a:pt x="18514" y="4050"/>
                    </a:lnTo>
                    <a:lnTo>
                      <a:pt x="18514" y="4050"/>
                    </a:lnTo>
                    <a:lnTo>
                      <a:pt x="6171" y="0"/>
                    </a:lnTo>
                    <a:lnTo>
                      <a:pt x="3086" y="0"/>
                    </a:lnTo>
                    <a:lnTo>
                      <a:pt x="3086" y="1350"/>
                    </a:lnTo>
                    <a:lnTo>
                      <a:pt x="3086" y="1350"/>
                    </a:lnTo>
                    <a:lnTo>
                      <a:pt x="3086" y="2700"/>
                    </a:lnTo>
                    <a:lnTo>
                      <a:pt x="0" y="4050"/>
                    </a:lnTo>
                    <a:lnTo>
                      <a:pt x="0" y="5400"/>
                    </a:lnTo>
                    <a:lnTo>
                      <a:pt x="0" y="6750"/>
                    </a:lnTo>
                    <a:lnTo>
                      <a:pt x="0" y="8100"/>
                    </a:lnTo>
                    <a:lnTo>
                      <a:pt x="0" y="9450"/>
                    </a:lnTo>
                    <a:lnTo>
                      <a:pt x="0" y="10800"/>
                    </a:lnTo>
                    <a:lnTo>
                      <a:pt x="0" y="12150"/>
                    </a:lnTo>
                    <a:lnTo>
                      <a:pt x="0" y="13500"/>
                    </a:lnTo>
                    <a:lnTo>
                      <a:pt x="0" y="14850"/>
                    </a:lnTo>
                    <a:lnTo>
                      <a:pt x="3086" y="16200"/>
                    </a:lnTo>
                    <a:lnTo>
                      <a:pt x="3086" y="17550"/>
                    </a:lnTo>
                    <a:lnTo>
                      <a:pt x="3086" y="18900"/>
                    </a:lnTo>
                    <a:lnTo>
                      <a:pt x="6171" y="20250"/>
                    </a:lnTo>
                    <a:lnTo>
                      <a:pt x="6171" y="21600"/>
                    </a:lnTo>
                    <a:lnTo>
                      <a:pt x="6171" y="21600"/>
                    </a:lnTo>
                    <a:lnTo>
                      <a:pt x="21600" y="189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5999" name="Shape 5999"/>
              <p:cNvSpPr/>
              <p:nvPr/>
            </p:nvSpPr>
            <p:spPr>
              <a:xfrm>
                <a:off x="825500" y="1065212"/>
                <a:ext cx="25400" cy="34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250" y="21600"/>
                    </a:moveTo>
                    <a:lnTo>
                      <a:pt x="20250" y="21600"/>
                    </a:lnTo>
                    <a:lnTo>
                      <a:pt x="20250" y="20618"/>
                    </a:lnTo>
                    <a:lnTo>
                      <a:pt x="20250" y="20618"/>
                    </a:lnTo>
                    <a:lnTo>
                      <a:pt x="21600" y="20618"/>
                    </a:lnTo>
                    <a:lnTo>
                      <a:pt x="21600" y="19636"/>
                    </a:lnTo>
                    <a:lnTo>
                      <a:pt x="21600" y="18655"/>
                    </a:lnTo>
                    <a:lnTo>
                      <a:pt x="21600" y="18655"/>
                    </a:lnTo>
                    <a:lnTo>
                      <a:pt x="21600" y="17673"/>
                    </a:lnTo>
                    <a:lnTo>
                      <a:pt x="21600" y="16691"/>
                    </a:lnTo>
                    <a:lnTo>
                      <a:pt x="20250" y="15709"/>
                    </a:lnTo>
                    <a:lnTo>
                      <a:pt x="20250" y="14727"/>
                    </a:lnTo>
                    <a:lnTo>
                      <a:pt x="20250" y="14727"/>
                    </a:lnTo>
                    <a:lnTo>
                      <a:pt x="20250" y="13745"/>
                    </a:lnTo>
                    <a:lnTo>
                      <a:pt x="18900" y="12764"/>
                    </a:lnTo>
                    <a:lnTo>
                      <a:pt x="18900" y="11782"/>
                    </a:lnTo>
                    <a:lnTo>
                      <a:pt x="17550" y="10800"/>
                    </a:lnTo>
                    <a:lnTo>
                      <a:pt x="16200" y="8836"/>
                    </a:lnTo>
                    <a:lnTo>
                      <a:pt x="14850" y="7855"/>
                    </a:lnTo>
                    <a:lnTo>
                      <a:pt x="13500" y="6873"/>
                    </a:lnTo>
                    <a:lnTo>
                      <a:pt x="12150" y="4909"/>
                    </a:lnTo>
                    <a:lnTo>
                      <a:pt x="10800" y="3927"/>
                    </a:lnTo>
                    <a:lnTo>
                      <a:pt x="9450" y="2945"/>
                    </a:lnTo>
                    <a:lnTo>
                      <a:pt x="8100" y="982"/>
                    </a:lnTo>
                    <a:lnTo>
                      <a:pt x="6750" y="982"/>
                    </a:lnTo>
                    <a:lnTo>
                      <a:pt x="6750" y="0"/>
                    </a:lnTo>
                    <a:lnTo>
                      <a:pt x="0" y="1964"/>
                    </a:lnTo>
                    <a:lnTo>
                      <a:pt x="1350" y="3927"/>
                    </a:lnTo>
                    <a:lnTo>
                      <a:pt x="2700" y="4909"/>
                    </a:lnTo>
                    <a:lnTo>
                      <a:pt x="4050" y="5891"/>
                    </a:lnTo>
                    <a:lnTo>
                      <a:pt x="5400" y="6873"/>
                    </a:lnTo>
                    <a:lnTo>
                      <a:pt x="5400" y="7855"/>
                    </a:lnTo>
                    <a:lnTo>
                      <a:pt x="6750" y="9818"/>
                    </a:lnTo>
                    <a:lnTo>
                      <a:pt x="9450" y="10800"/>
                    </a:lnTo>
                    <a:lnTo>
                      <a:pt x="9450" y="11782"/>
                    </a:lnTo>
                    <a:lnTo>
                      <a:pt x="10800" y="13745"/>
                    </a:lnTo>
                    <a:lnTo>
                      <a:pt x="12150" y="14727"/>
                    </a:lnTo>
                    <a:lnTo>
                      <a:pt x="12150" y="15709"/>
                    </a:lnTo>
                    <a:lnTo>
                      <a:pt x="13500" y="15709"/>
                    </a:lnTo>
                    <a:lnTo>
                      <a:pt x="13500" y="16691"/>
                    </a:lnTo>
                    <a:lnTo>
                      <a:pt x="13500" y="16691"/>
                    </a:lnTo>
                    <a:lnTo>
                      <a:pt x="13500" y="17673"/>
                    </a:lnTo>
                    <a:lnTo>
                      <a:pt x="13500" y="17673"/>
                    </a:lnTo>
                    <a:lnTo>
                      <a:pt x="13500" y="18655"/>
                    </a:lnTo>
                    <a:lnTo>
                      <a:pt x="13500" y="18655"/>
                    </a:lnTo>
                    <a:lnTo>
                      <a:pt x="13500" y="18655"/>
                    </a:lnTo>
                    <a:lnTo>
                      <a:pt x="13500" y="18655"/>
                    </a:lnTo>
                    <a:lnTo>
                      <a:pt x="13500" y="18655"/>
                    </a:lnTo>
                    <a:lnTo>
                      <a:pt x="13500" y="18655"/>
                    </a:lnTo>
                    <a:lnTo>
                      <a:pt x="13500" y="18655"/>
                    </a:lnTo>
                    <a:lnTo>
                      <a:pt x="13500" y="18655"/>
                    </a:lnTo>
                    <a:lnTo>
                      <a:pt x="13500" y="18655"/>
                    </a:lnTo>
                    <a:lnTo>
                      <a:pt x="2025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6000" name="Shape 6000"/>
              <p:cNvSpPr/>
              <p:nvPr/>
            </p:nvSpPr>
            <p:spPr>
              <a:xfrm>
                <a:off x="809625" y="1093787"/>
                <a:ext cx="39688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6200"/>
                    </a:moveTo>
                    <a:lnTo>
                      <a:pt x="0" y="16200"/>
                    </a:lnTo>
                    <a:lnTo>
                      <a:pt x="3456" y="16200"/>
                    </a:lnTo>
                    <a:lnTo>
                      <a:pt x="6048" y="18900"/>
                    </a:lnTo>
                    <a:lnTo>
                      <a:pt x="7776" y="18900"/>
                    </a:lnTo>
                    <a:lnTo>
                      <a:pt x="8640" y="18900"/>
                    </a:lnTo>
                    <a:lnTo>
                      <a:pt x="10368" y="18900"/>
                    </a:lnTo>
                    <a:lnTo>
                      <a:pt x="12096" y="21600"/>
                    </a:lnTo>
                    <a:lnTo>
                      <a:pt x="12960" y="21600"/>
                    </a:lnTo>
                    <a:lnTo>
                      <a:pt x="12960" y="21600"/>
                    </a:lnTo>
                    <a:lnTo>
                      <a:pt x="13824" y="21600"/>
                    </a:lnTo>
                    <a:lnTo>
                      <a:pt x="14688" y="21600"/>
                    </a:lnTo>
                    <a:lnTo>
                      <a:pt x="15552" y="18900"/>
                    </a:lnTo>
                    <a:lnTo>
                      <a:pt x="15552" y="18900"/>
                    </a:lnTo>
                    <a:lnTo>
                      <a:pt x="16416" y="18900"/>
                    </a:lnTo>
                    <a:lnTo>
                      <a:pt x="17280" y="18900"/>
                    </a:lnTo>
                    <a:lnTo>
                      <a:pt x="18144" y="18900"/>
                    </a:lnTo>
                    <a:lnTo>
                      <a:pt x="18144" y="18900"/>
                    </a:lnTo>
                    <a:lnTo>
                      <a:pt x="19008" y="16200"/>
                    </a:lnTo>
                    <a:lnTo>
                      <a:pt x="19872" y="16200"/>
                    </a:lnTo>
                    <a:lnTo>
                      <a:pt x="19872" y="16200"/>
                    </a:lnTo>
                    <a:lnTo>
                      <a:pt x="20736" y="13500"/>
                    </a:lnTo>
                    <a:lnTo>
                      <a:pt x="21600" y="10800"/>
                    </a:lnTo>
                    <a:lnTo>
                      <a:pt x="21600" y="10800"/>
                    </a:lnTo>
                    <a:lnTo>
                      <a:pt x="17280" y="2700"/>
                    </a:lnTo>
                    <a:lnTo>
                      <a:pt x="17280" y="2700"/>
                    </a:lnTo>
                    <a:lnTo>
                      <a:pt x="17280" y="2700"/>
                    </a:lnTo>
                    <a:lnTo>
                      <a:pt x="17280" y="2700"/>
                    </a:lnTo>
                    <a:lnTo>
                      <a:pt x="17280" y="2700"/>
                    </a:lnTo>
                    <a:lnTo>
                      <a:pt x="17280" y="5400"/>
                    </a:lnTo>
                    <a:lnTo>
                      <a:pt x="17280" y="5400"/>
                    </a:lnTo>
                    <a:lnTo>
                      <a:pt x="16416" y="5400"/>
                    </a:lnTo>
                    <a:lnTo>
                      <a:pt x="16416" y="5400"/>
                    </a:lnTo>
                    <a:lnTo>
                      <a:pt x="15552" y="5400"/>
                    </a:lnTo>
                    <a:lnTo>
                      <a:pt x="15552" y="5400"/>
                    </a:lnTo>
                    <a:lnTo>
                      <a:pt x="14688" y="5400"/>
                    </a:lnTo>
                    <a:lnTo>
                      <a:pt x="14688" y="5400"/>
                    </a:lnTo>
                    <a:lnTo>
                      <a:pt x="13824" y="5400"/>
                    </a:lnTo>
                    <a:lnTo>
                      <a:pt x="12960" y="5400"/>
                    </a:lnTo>
                    <a:lnTo>
                      <a:pt x="12960" y="5400"/>
                    </a:lnTo>
                    <a:lnTo>
                      <a:pt x="12096" y="5400"/>
                    </a:lnTo>
                    <a:lnTo>
                      <a:pt x="10368" y="5400"/>
                    </a:lnTo>
                    <a:lnTo>
                      <a:pt x="9504" y="5400"/>
                    </a:lnTo>
                    <a:lnTo>
                      <a:pt x="7776" y="5400"/>
                    </a:lnTo>
                    <a:lnTo>
                      <a:pt x="6912" y="2700"/>
                    </a:lnTo>
                    <a:lnTo>
                      <a:pt x="4320" y="270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0" y="162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6001" name="Shape 6001"/>
              <p:cNvSpPr/>
              <p:nvPr/>
            </p:nvSpPr>
            <p:spPr>
              <a:xfrm>
                <a:off x="773112" y="1090612"/>
                <a:ext cx="381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500" y="18900"/>
                    </a:moveTo>
                    <a:lnTo>
                      <a:pt x="4500" y="18900"/>
                    </a:lnTo>
                    <a:lnTo>
                      <a:pt x="4500" y="18900"/>
                    </a:lnTo>
                    <a:lnTo>
                      <a:pt x="4500" y="18900"/>
                    </a:lnTo>
                    <a:lnTo>
                      <a:pt x="4500" y="16200"/>
                    </a:lnTo>
                    <a:lnTo>
                      <a:pt x="4500" y="16200"/>
                    </a:lnTo>
                    <a:lnTo>
                      <a:pt x="4500" y="16200"/>
                    </a:lnTo>
                    <a:lnTo>
                      <a:pt x="4500" y="16200"/>
                    </a:lnTo>
                    <a:lnTo>
                      <a:pt x="5400" y="16200"/>
                    </a:lnTo>
                    <a:lnTo>
                      <a:pt x="5400" y="16200"/>
                    </a:lnTo>
                    <a:lnTo>
                      <a:pt x="5400" y="16200"/>
                    </a:lnTo>
                    <a:lnTo>
                      <a:pt x="6300" y="16200"/>
                    </a:lnTo>
                    <a:lnTo>
                      <a:pt x="7200" y="16200"/>
                    </a:lnTo>
                    <a:lnTo>
                      <a:pt x="7200" y="16200"/>
                    </a:lnTo>
                    <a:lnTo>
                      <a:pt x="8100" y="16200"/>
                    </a:lnTo>
                    <a:lnTo>
                      <a:pt x="9000" y="16200"/>
                    </a:lnTo>
                    <a:lnTo>
                      <a:pt x="9000" y="16200"/>
                    </a:lnTo>
                    <a:lnTo>
                      <a:pt x="9900" y="16200"/>
                    </a:lnTo>
                    <a:lnTo>
                      <a:pt x="10800" y="16200"/>
                    </a:lnTo>
                    <a:lnTo>
                      <a:pt x="12600" y="16200"/>
                    </a:lnTo>
                    <a:lnTo>
                      <a:pt x="13500" y="16200"/>
                    </a:lnTo>
                    <a:lnTo>
                      <a:pt x="15300" y="18900"/>
                    </a:lnTo>
                    <a:lnTo>
                      <a:pt x="18000" y="18900"/>
                    </a:lnTo>
                    <a:lnTo>
                      <a:pt x="20700" y="21600"/>
                    </a:lnTo>
                    <a:lnTo>
                      <a:pt x="21600" y="5400"/>
                    </a:lnTo>
                    <a:lnTo>
                      <a:pt x="18900" y="5400"/>
                    </a:lnTo>
                    <a:lnTo>
                      <a:pt x="16200" y="2700"/>
                    </a:lnTo>
                    <a:lnTo>
                      <a:pt x="14400" y="2700"/>
                    </a:lnTo>
                    <a:lnTo>
                      <a:pt x="12600" y="2700"/>
                    </a:lnTo>
                    <a:lnTo>
                      <a:pt x="11700" y="2700"/>
                    </a:lnTo>
                    <a:lnTo>
                      <a:pt x="9900" y="0"/>
                    </a:lnTo>
                    <a:lnTo>
                      <a:pt x="9000" y="0"/>
                    </a:lnTo>
                    <a:lnTo>
                      <a:pt x="9000" y="0"/>
                    </a:lnTo>
                    <a:lnTo>
                      <a:pt x="8100" y="0"/>
                    </a:lnTo>
                    <a:lnTo>
                      <a:pt x="7200" y="0"/>
                    </a:lnTo>
                    <a:lnTo>
                      <a:pt x="6300" y="0"/>
                    </a:lnTo>
                    <a:lnTo>
                      <a:pt x="5400" y="0"/>
                    </a:lnTo>
                    <a:lnTo>
                      <a:pt x="5400" y="2700"/>
                    </a:lnTo>
                    <a:lnTo>
                      <a:pt x="4500" y="2700"/>
                    </a:lnTo>
                    <a:lnTo>
                      <a:pt x="3600" y="2700"/>
                    </a:lnTo>
                    <a:lnTo>
                      <a:pt x="2700" y="2700"/>
                    </a:lnTo>
                    <a:lnTo>
                      <a:pt x="2700" y="5400"/>
                    </a:lnTo>
                    <a:lnTo>
                      <a:pt x="1800" y="5400"/>
                    </a:lnTo>
                    <a:lnTo>
                      <a:pt x="900" y="5400"/>
                    </a:lnTo>
                    <a:lnTo>
                      <a:pt x="900" y="8100"/>
                    </a:lnTo>
                    <a:lnTo>
                      <a:pt x="0" y="8100"/>
                    </a:lnTo>
                    <a:lnTo>
                      <a:pt x="0" y="10800"/>
                    </a:lnTo>
                    <a:lnTo>
                      <a:pt x="0" y="10800"/>
                    </a:lnTo>
                    <a:lnTo>
                      <a:pt x="4500" y="189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6002" name="Shape 6002"/>
              <p:cNvSpPr/>
              <p:nvPr/>
            </p:nvSpPr>
            <p:spPr>
              <a:xfrm>
                <a:off x="771525" y="1096962"/>
                <a:ext cx="23813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7843"/>
                    </a:moveTo>
                    <a:lnTo>
                      <a:pt x="21600" y="17843"/>
                    </a:lnTo>
                    <a:lnTo>
                      <a:pt x="18720" y="15965"/>
                    </a:lnTo>
                    <a:lnTo>
                      <a:pt x="15840" y="13148"/>
                    </a:lnTo>
                    <a:lnTo>
                      <a:pt x="14400" y="12209"/>
                    </a:lnTo>
                    <a:lnTo>
                      <a:pt x="12960" y="11270"/>
                    </a:lnTo>
                    <a:lnTo>
                      <a:pt x="11520" y="9391"/>
                    </a:lnTo>
                    <a:lnTo>
                      <a:pt x="10080" y="8452"/>
                    </a:lnTo>
                    <a:lnTo>
                      <a:pt x="10080" y="7513"/>
                    </a:lnTo>
                    <a:lnTo>
                      <a:pt x="10080" y="7513"/>
                    </a:lnTo>
                    <a:lnTo>
                      <a:pt x="10080" y="6574"/>
                    </a:lnTo>
                    <a:lnTo>
                      <a:pt x="8640" y="6574"/>
                    </a:lnTo>
                    <a:lnTo>
                      <a:pt x="8640" y="5635"/>
                    </a:lnTo>
                    <a:lnTo>
                      <a:pt x="8640" y="5635"/>
                    </a:lnTo>
                    <a:lnTo>
                      <a:pt x="8640" y="4696"/>
                    </a:lnTo>
                    <a:lnTo>
                      <a:pt x="8640" y="4696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3757"/>
                    </a:lnTo>
                    <a:lnTo>
                      <a:pt x="7200" y="2817"/>
                    </a:lnTo>
                    <a:lnTo>
                      <a:pt x="7200" y="2817"/>
                    </a:lnTo>
                    <a:lnTo>
                      <a:pt x="7200" y="2817"/>
                    </a:lnTo>
                    <a:lnTo>
                      <a:pt x="8640" y="2817"/>
                    </a:lnTo>
                    <a:lnTo>
                      <a:pt x="1440" y="0"/>
                    </a:lnTo>
                    <a:lnTo>
                      <a:pt x="0" y="939"/>
                    </a:lnTo>
                    <a:lnTo>
                      <a:pt x="0" y="1878"/>
                    </a:lnTo>
                    <a:lnTo>
                      <a:pt x="0" y="1878"/>
                    </a:lnTo>
                    <a:lnTo>
                      <a:pt x="0" y="2817"/>
                    </a:lnTo>
                    <a:lnTo>
                      <a:pt x="0" y="3757"/>
                    </a:lnTo>
                    <a:lnTo>
                      <a:pt x="0" y="4696"/>
                    </a:lnTo>
                    <a:lnTo>
                      <a:pt x="0" y="4696"/>
                    </a:lnTo>
                    <a:lnTo>
                      <a:pt x="0" y="5635"/>
                    </a:lnTo>
                    <a:lnTo>
                      <a:pt x="1440" y="6574"/>
                    </a:lnTo>
                    <a:lnTo>
                      <a:pt x="1440" y="7513"/>
                    </a:lnTo>
                    <a:lnTo>
                      <a:pt x="1440" y="7513"/>
                    </a:lnTo>
                    <a:lnTo>
                      <a:pt x="1440" y="8452"/>
                    </a:lnTo>
                    <a:lnTo>
                      <a:pt x="2880" y="9391"/>
                    </a:lnTo>
                    <a:lnTo>
                      <a:pt x="2880" y="10330"/>
                    </a:lnTo>
                    <a:lnTo>
                      <a:pt x="4320" y="10330"/>
                    </a:lnTo>
                    <a:lnTo>
                      <a:pt x="4320" y="11270"/>
                    </a:lnTo>
                    <a:lnTo>
                      <a:pt x="5760" y="12209"/>
                    </a:lnTo>
                    <a:lnTo>
                      <a:pt x="7200" y="14087"/>
                    </a:lnTo>
                    <a:lnTo>
                      <a:pt x="8640" y="15026"/>
                    </a:lnTo>
                    <a:lnTo>
                      <a:pt x="10080" y="15965"/>
                    </a:lnTo>
                    <a:lnTo>
                      <a:pt x="12960" y="18783"/>
                    </a:lnTo>
                    <a:lnTo>
                      <a:pt x="15840" y="21600"/>
                    </a:lnTo>
                    <a:lnTo>
                      <a:pt x="15840" y="21600"/>
                    </a:lnTo>
                    <a:lnTo>
                      <a:pt x="21600" y="178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6003" name="Shape 6003"/>
              <p:cNvSpPr/>
              <p:nvPr/>
            </p:nvSpPr>
            <p:spPr>
              <a:xfrm>
                <a:off x="788987" y="1127125"/>
                <a:ext cx="23813" cy="36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21600"/>
                    </a:lnTo>
                    <a:lnTo>
                      <a:pt x="21600" y="20661"/>
                    </a:lnTo>
                    <a:lnTo>
                      <a:pt x="21600" y="19722"/>
                    </a:lnTo>
                    <a:lnTo>
                      <a:pt x="21600" y="18783"/>
                    </a:lnTo>
                    <a:lnTo>
                      <a:pt x="21600" y="18783"/>
                    </a:lnTo>
                    <a:lnTo>
                      <a:pt x="21600" y="17843"/>
                    </a:lnTo>
                    <a:lnTo>
                      <a:pt x="21600" y="16904"/>
                    </a:lnTo>
                    <a:lnTo>
                      <a:pt x="21600" y="15965"/>
                    </a:lnTo>
                    <a:lnTo>
                      <a:pt x="21600" y="15965"/>
                    </a:lnTo>
                    <a:lnTo>
                      <a:pt x="21600" y="15026"/>
                    </a:lnTo>
                    <a:lnTo>
                      <a:pt x="21600" y="14087"/>
                    </a:lnTo>
                    <a:lnTo>
                      <a:pt x="20160" y="14087"/>
                    </a:lnTo>
                    <a:lnTo>
                      <a:pt x="20160" y="13148"/>
                    </a:lnTo>
                    <a:lnTo>
                      <a:pt x="20160" y="12209"/>
                    </a:lnTo>
                    <a:lnTo>
                      <a:pt x="18720" y="11270"/>
                    </a:lnTo>
                    <a:lnTo>
                      <a:pt x="18720" y="11270"/>
                    </a:lnTo>
                    <a:lnTo>
                      <a:pt x="17280" y="10330"/>
                    </a:lnTo>
                    <a:lnTo>
                      <a:pt x="17280" y="9391"/>
                    </a:lnTo>
                    <a:lnTo>
                      <a:pt x="14400" y="7513"/>
                    </a:lnTo>
                    <a:lnTo>
                      <a:pt x="12960" y="6574"/>
                    </a:lnTo>
                    <a:lnTo>
                      <a:pt x="11520" y="4696"/>
                    </a:lnTo>
                    <a:lnTo>
                      <a:pt x="8640" y="2817"/>
                    </a:lnTo>
                    <a:lnTo>
                      <a:pt x="5760" y="0"/>
                    </a:lnTo>
                    <a:lnTo>
                      <a:pt x="0" y="3757"/>
                    </a:lnTo>
                    <a:lnTo>
                      <a:pt x="2880" y="5635"/>
                    </a:lnTo>
                    <a:lnTo>
                      <a:pt x="5760" y="8452"/>
                    </a:lnTo>
                    <a:lnTo>
                      <a:pt x="7200" y="9391"/>
                    </a:lnTo>
                    <a:lnTo>
                      <a:pt x="8640" y="10330"/>
                    </a:lnTo>
                    <a:lnTo>
                      <a:pt x="10080" y="12209"/>
                    </a:lnTo>
                    <a:lnTo>
                      <a:pt x="11520" y="13148"/>
                    </a:lnTo>
                    <a:lnTo>
                      <a:pt x="11520" y="13148"/>
                    </a:lnTo>
                    <a:lnTo>
                      <a:pt x="12960" y="14087"/>
                    </a:lnTo>
                    <a:lnTo>
                      <a:pt x="12960" y="15026"/>
                    </a:lnTo>
                    <a:lnTo>
                      <a:pt x="12960" y="15026"/>
                    </a:lnTo>
                    <a:lnTo>
                      <a:pt x="12960" y="15965"/>
                    </a:lnTo>
                    <a:lnTo>
                      <a:pt x="14400" y="15965"/>
                    </a:lnTo>
                    <a:lnTo>
                      <a:pt x="14400" y="16904"/>
                    </a:lnTo>
                    <a:lnTo>
                      <a:pt x="14400" y="16904"/>
                    </a:lnTo>
                    <a:lnTo>
                      <a:pt x="14400" y="16904"/>
                    </a:lnTo>
                    <a:lnTo>
                      <a:pt x="14400" y="17843"/>
                    </a:lnTo>
                    <a:lnTo>
                      <a:pt x="14400" y="17843"/>
                    </a:lnTo>
                    <a:lnTo>
                      <a:pt x="14400" y="18783"/>
                    </a:lnTo>
                    <a:lnTo>
                      <a:pt x="14400" y="18783"/>
                    </a:lnTo>
                    <a:lnTo>
                      <a:pt x="14400" y="18783"/>
                    </a:lnTo>
                    <a:lnTo>
                      <a:pt x="14400" y="18783"/>
                    </a:lnTo>
                    <a:lnTo>
                      <a:pt x="14400" y="18783"/>
                    </a:lnTo>
                    <a:lnTo>
                      <a:pt x="14400" y="18783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6004" name="Shape 6004"/>
              <p:cNvSpPr/>
              <p:nvPr/>
            </p:nvSpPr>
            <p:spPr>
              <a:xfrm>
                <a:off x="773112" y="1158875"/>
                <a:ext cx="39688" cy="11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5429"/>
                    </a:moveTo>
                    <a:lnTo>
                      <a:pt x="0" y="15429"/>
                    </a:lnTo>
                    <a:lnTo>
                      <a:pt x="2592" y="15429"/>
                    </a:lnTo>
                    <a:lnTo>
                      <a:pt x="5184" y="18514"/>
                    </a:lnTo>
                    <a:lnTo>
                      <a:pt x="6912" y="18514"/>
                    </a:lnTo>
                    <a:lnTo>
                      <a:pt x="8640" y="18514"/>
                    </a:lnTo>
                    <a:lnTo>
                      <a:pt x="9504" y="18514"/>
                    </a:lnTo>
                    <a:lnTo>
                      <a:pt x="11232" y="18514"/>
                    </a:lnTo>
                    <a:lnTo>
                      <a:pt x="12096" y="21600"/>
                    </a:lnTo>
                    <a:lnTo>
                      <a:pt x="12960" y="21600"/>
                    </a:lnTo>
                    <a:lnTo>
                      <a:pt x="13824" y="21600"/>
                    </a:lnTo>
                    <a:lnTo>
                      <a:pt x="13824" y="18514"/>
                    </a:lnTo>
                    <a:lnTo>
                      <a:pt x="14688" y="18514"/>
                    </a:lnTo>
                    <a:lnTo>
                      <a:pt x="15552" y="18514"/>
                    </a:lnTo>
                    <a:lnTo>
                      <a:pt x="16416" y="18514"/>
                    </a:lnTo>
                    <a:lnTo>
                      <a:pt x="16416" y="18514"/>
                    </a:lnTo>
                    <a:lnTo>
                      <a:pt x="17280" y="18514"/>
                    </a:lnTo>
                    <a:lnTo>
                      <a:pt x="18144" y="18514"/>
                    </a:lnTo>
                    <a:lnTo>
                      <a:pt x="19008" y="15429"/>
                    </a:lnTo>
                    <a:lnTo>
                      <a:pt x="19008" y="15429"/>
                    </a:lnTo>
                    <a:lnTo>
                      <a:pt x="19872" y="12343"/>
                    </a:lnTo>
                    <a:lnTo>
                      <a:pt x="19872" y="12343"/>
                    </a:lnTo>
                    <a:lnTo>
                      <a:pt x="20736" y="9257"/>
                    </a:lnTo>
                    <a:lnTo>
                      <a:pt x="21600" y="9257"/>
                    </a:lnTo>
                    <a:lnTo>
                      <a:pt x="17280" y="0"/>
                    </a:lnTo>
                    <a:lnTo>
                      <a:pt x="17280" y="0"/>
                    </a:lnTo>
                    <a:lnTo>
                      <a:pt x="17280" y="0"/>
                    </a:lnTo>
                    <a:lnTo>
                      <a:pt x="17280" y="0"/>
                    </a:lnTo>
                    <a:lnTo>
                      <a:pt x="17280" y="0"/>
                    </a:lnTo>
                    <a:lnTo>
                      <a:pt x="16416" y="3086"/>
                    </a:lnTo>
                    <a:lnTo>
                      <a:pt x="16416" y="3086"/>
                    </a:lnTo>
                    <a:lnTo>
                      <a:pt x="16416" y="3086"/>
                    </a:lnTo>
                    <a:lnTo>
                      <a:pt x="15552" y="3086"/>
                    </a:lnTo>
                    <a:lnTo>
                      <a:pt x="15552" y="3086"/>
                    </a:lnTo>
                    <a:lnTo>
                      <a:pt x="14688" y="3086"/>
                    </a:lnTo>
                    <a:lnTo>
                      <a:pt x="14688" y="3086"/>
                    </a:lnTo>
                    <a:lnTo>
                      <a:pt x="13824" y="3086"/>
                    </a:lnTo>
                    <a:lnTo>
                      <a:pt x="13824" y="3086"/>
                    </a:lnTo>
                    <a:lnTo>
                      <a:pt x="12960" y="3086"/>
                    </a:lnTo>
                    <a:lnTo>
                      <a:pt x="12096" y="3086"/>
                    </a:lnTo>
                    <a:lnTo>
                      <a:pt x="11232" y="3086"/>
                    </a:lnTo>
                    <a:lnTo>
                      <a:pt x="10368" y="3086"/>
                    </a:lnTo>
                    <a:lnTo>
                      <a:pt x="8640" y="3086"/>
                    </a:lnTo>
                    <a:lnTo>
                      <a:pt x="7776" y="3086"/>
                    </a:lnTo>
                    <a:lnTo>
                      <a:pt x="6048" y="0"/>
                    </a:lnTo>
                    <a:lnTo>
                      <a:pt x="3456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0" y="154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round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algn="ctr" defTabSz="406400">
                  <a:lnSpc>
                    <a:spcPts val="3300"/>
                  </a:lnSpc>
                  <a:tabLst>
                    <a:tab pos="749300" algn="l"/>
                  </a:tabLst>
                  <a:defRPr sz="2800"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</p:grpSp>
        <p:sp>
          <p:nvSpPr>
            <p:cNvPr id="6006" name="Shape 6006"/>
            <p:cNvSpPr/>
            <p:nvPr/>
          </p:nvSpPr>
          <p:spPr>
            <a:xfrm>
              <a:off x="2143125" y="1957387"/>
              <a:ext cx="39688" cy="11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320" y="18514"/>
                  </a:moveTo>
                  <a:lnTo>
                    <a:pt x="4320" y="18514"/>
                  </a:lnTo>
                  <a:lnTo>
                    <a:pt x="4320" y="18514"/>
                  </a:lnTo>
                  <a:lnTo>
                    <a:pt x="4320" y="18514"/>
                  </a:lnTo>
                  <a:lnTo>
                    <a:pt x="4320" y="18514"/>
                  </a:lnTo>
                  <a:lnTo>
                    <a:pt x="4320" y="15429"/>
                  </a:lnTo>
                  <a:lnTo>
                    <a:pt x="5184" y="15429"/>
                  </a:lnTo>
                  <a:lnTo>
                    <a:pt x="5184" y="15429"/>
                  </a:lnTo>
                  <a:lnTo>
                    <a:pt x="5184" y="15429"/>
                  </a:lnTo>
                  <a:lnTo>
                    <a:pt x="5184" y="15429"/>
                  </a:lnTo>
                  <a:lnTo>
                    <a:pt x="6048" y="15429"/>
                  </a:lnTo>
                  <a:lnTo>
                    <a:pt x="6912" y="15429"/>
                  </a:lnTo>
                  <a:lnTo>
                    <a:pt x="6912" y="15429"/>
                  </a:lnTo>
                  <a:lnTo>
                    <a:pt x="7776" y="15429"/>
                  </a:lnTo>
                  <a:lnTo>
                    <a:pt x="7776" y="15429"/>
                  </a:lnTo>
                  <a:lnTo>
                    <a:pt x="8640" y="15429"/>
                  </a:lnTo>
                  <a:lnTo>
                    <a:pt x="9504" y="15429"/>
                  </a:lnTo>
                  <a:lnTo>
                    <a:pt x="9504" y="15429"/>
                  </a:lnTo>
                  <a:lnTo>
                    <a:pt x="11232" y="15429"/>
                  </a:lnTo>
                  <a:lnTo>
                    <a:pt x="12096" y="15429"/>
                  </a:lnTo>
                  <a:lnTo>
                    <a:pt x="13824" y="18514"/>
                  </a:lnTo>
                  <a:lnTo>
                    <a:pt x="14688" y="18514"/>
                  </a:lnTo>
                  <a:lnTo>
                    <a:pt x="18144" y="18514"/>
                  </a:lnTo>
                  <a:lnTo>
                    <a:pt x="20736" y="21600"/>
                  </a:lnTo>
                  <a:lnTo>
                    <a:pt x="21600" y="6171"/>
                  </a:lnTo>
                  <a:lnTo>
                    <a:pt x="19008" y="3086"/>
                  </a:lnTo>
                  <a:lnTo>
                    <a:pt x="15552" y="0"/>
                  </a:lnTo>
                  <a:lnTo>
                    <a:pt x="14688" y="0"/>
                  </a:lnTo>
                  <a:lnTo>
                    <a:pt x="12960" y="0"/>
                  </a:lnTo>
                  <a:lnTo>
                    <a:pt x="11232" y="0"/>
                  </a:lnTo>
                  <a:lnTo>
                    <a:pt x="10368" y="0"/>
                  </a:lnTo>
                  <a:lnTo>
                    <a:pt x="9504" y="0"/>
                  </a:lnTo>
                  <a:lnTo>
                    <a:pt x="8640" y="0"/>
                  </a:lnTo>
                  <a:lnTo>
                    <a:pt x="7776" y="0"/>
                  </a:lnTo>
                  <a:lnTo>
                    <a:pt x="6912" y="0"/>
                  </a:lnTo>
                  <a:lnTo>
                    <a:pt x="6912" y="0"/>
                  </a:lnTo>
                  <a:lnTo>
                    <a:pt x="6048" y="0"/>
                  </a:lnTo>
                  <a:lnTo>
                    <a:pt x="5184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3456" y="0"/>
                  </a:lnTo>
                  <a:lnTo>
                    <a:pt x="2592" y="0"/>
                  </a:lnTo>
                  <a:lnTo>
                    <a:pt x="2592" y="3086"/>
                  </a:lnTo>
                  <a:lnTo>
                    <a:pt x="1728" y="3086"/>
                  </a:lnTo>
                  <a:lnTo>
                    <a:pt x="864" y="6171"/>
                  </a:lnTo>
                  <a:lnTo>
                    <a:pt x="864" y="6171"/>
                  </a:lnTo>
                  <a:lnTo>
                    <a:pt x="0" y="9257"/>
                  </a:lnTo>
                  <a:lnTo>
                    <a:pt x="0" y="9257"/>
                  </a:lnTo>
                  <a:lnTo>
                    <a:pt x="4320" y="1851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6007" name="Shape 6007"/>
            <p:cNvSpPr/>
            <p:nvPr/>
          </p:nvSpPr>
          <p:spPr>
            <a:xfrm>
              <a:off x="2141537" y="1962150"/>
              <a:ext cx="25401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7843"/>
                  </a:moveTo>
                  <a:lnTo>
                    <a:pt x="21600" y="17843"/>
                  </a:lnTo>
                  <a:lnTo>
                    <a:pt x="20250" y="16904"/>
                  </a:lnTo>
                  <a:lnTo>
                    <a:pt x="18900" y="15965"/>
                  </a:lnTo>
                  <a:lnTo>
                    <a:pt x="17550" y="14087"/>
                  </a:lnTo>
                  <a:lnTo>
                    <a:pt x="16200" y="13148"/>
                  </a:lnTo>
                  <a:lnTo>
                    <a:pt x="14850" y="12209"/>
                  </a:lnTo>
                  <a:lnTo>
                    <a:pt x="13500" y="10330"/>
                  </a:lnTo>
                  <a:lnTo>
                    <a:pt x="12150" y="9391"/>
                  </a:lnTo>
                  <a:lnTo>
                    <a:pt x="10800" y="8452"/>
                  </a:lnTo>
                  <a:lnTo>
                    <a:pt x="10800" y="7513"/>
                  </a:lnTo>
                  <a:lnTo>
                    <a:pt x="9450" y="7513"/>
                  </a:lnTo>
                  <a:lnTo>
                    <a:pt x="9450" y="6574"/>
                  </a:lnTo>
                  <a:lnTo>
                    <a:pt x="9450" y="5635"/>
                  </a:lnTo>
                  <a:lnTo>
                    <a:pt x="8100" y="5635"/>
                  </a:lnTo>
                  <a:lnTo>
                    <a:pt x="8100" y="5635"/>
                  </a:lnTo>
                  <a:lnTo>
                    <a:pt x="8100" y="4696"/>
                  </a:lnTo>
                  <a:lnTo>
                    <a:pt x="8100" y="4696"/>
                  </a:lnTo>
                  <a:lnTo>
                    <a:pt x="8100" y="3757"/>
                  </a:lnTo>
                  <a:lnTo>
                    <a:pt x="8100" y="3757"/>
                  </a:lnTo>
                  <a:lnTo>
                    <a:pt x="8100" y="2817"/>
                  </a:lnTo>
                  <a:lnTo>
                    <a:pt x="8100" y="2817"/>
                  </a:lnTo>
                  <a:lnTo>
                    <a:pt x="8100" y="2817"/>
                  </a:lnTo>
                  <a:lnTo>
                    <a:pt x="8100" y="2817"/>
                  </a:lnTo>
                  <a:lnTo>
                    <a:pt x="8100" y="2817"/>
                  </a:lnTo>
                  <a:lnTo>
                    <a:pt x="8100" y="2817"/>
                  </a:lnTo>
                  <a:lnTo>
                    <a:pt x="1350" y="0"/>
                  </a:lnTo>
                  <a:lnTo>
                    <a:pt x="1350" y="939"/>
                  </a:lnTo>
                  <a:lnTo>
                    <a:pt x="1350" y="1878"/>
                  </a:lnTo>
                  <a:lnTo>
                    <a:pt x="1350" y="1878"/>
                  </a:lnTo>
                  <a:lnTo>
                    <a:pt x="0" y="2817"/>
                  </a:lnTo>
                  <a:lnTo>
                    <a:pt x="0" y="3757"/>
                  </a:lnTo>
                  <a:lnTo>
                    <a:pt x="1350" y="4696"/>
                  </a:lnTo>
                  <a:lnTo>
                    <a:pt x="1350" y="4696"/>
                  </a:lnTo>
                  <a:lnTo>
                    <a:pt x="1350" y="5635"/>
                  </a:lnTo>
                  <a:lnTo>
                    <a:pt x="1350" y="6574"/>
                  </a:lnTo>
                  <a:lnTo>
                    <a:pt x="1350" y="6574"/>
                  </a:lnTo>
                  <a:lnTo>
                    <a:pt x="1350" y="7513"/>
                  </a:lnTo>
                  <a:lnTo>
                    <a:pt x="2700" y="8452"/>
                  </a:lnTo>
                  <a:lnTo>
                    <a:pt x="2700" y="8452"/>
                  </a:lnTo>
                  <a:lnTo>
                    <a:pt x="4050" y="9391"/>
                  </a:lnTo>
                  <a:lnTo>
                    <a:pt x="4050" y="10330"/>
                  </a:lnTo>
                  <a:lnTo>
                    <a:pt x="4050" y="11270"/>
                  </a:lnTo>
                  <a:lnTo>
                    <a:pt x="5400" y="12209"/>
                  </a:lnTo>
                  <a:lnTo>
                    <a:pt x="6750" y="13148"/>
                  </a:lnTo>
                  <a:lnTo>
                    <a:pt x="8100" y="15026"/>
                  </a:lnTo>
                  <a:lnTo>
                    <a:pt x="9450" y="15965"/>
                  </a:lnTo>
                  <a:lnTo>
                    <a:pt x="10800" y="17843"/>
                  </a:lnTo>
                  <a:lnTo>
                    <a:pt x="13500" y="18783"/>
                  </a:lnTo>
                  <a:lnTo>
                    <a:pt x="14850" y="19722"/>
                  </a:lnTo>
                  <a:lnTo>
                    <a:pt x="16200" y="21600"/>
                  </a:lnTo>
                  <a:lnTo>
                    <a:pt x="16200" y="21600"/>
                  </a:lnTo>
                  <a:lnTo>
                    <a:pt x="21600" y="1784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6008" name="Shape 6008"/>
            <p:cNvSpPr/>
            <p:nvPr/>
          </p:nvSpPr>
          <p:spPr>
            <a:xfrm>
              <a:off x="2160587" y="1992312"/>
              <a:ext cx="25401" cy="333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250" y="21600"/>
                  </a:moveTo>
                  <a:lnTo>
                    <a:pt x="20250" y="21600"/>
                  </a:lnTo>
                  <a:lnTo>
                    <a:pt x="20250" y="20571"/>
                  </a:lnTo>
                  <a:lnTo>
                    <a:pt x="21600" y="19543"/>
                  </a:lnTo>
                  <a:lnTo>
                    <a:pt x="21600" y="19543"/>
                  </a:lnTo>
                  <a:lnTo>
                    <a:pt x="21600" y="18514"/>
                  </a:lnTo>
                  <a:lnTo>
                    <a:pt x="21600" y="17486"/>
                  </a:lnTo>
                  <a:lnTo>
                    <a:pt x="21600" y="16457"/>
                  </a:lnTo>
                  <a:lnTo>
                    <a:pt x="20250" y="16457"/>
                  </a:lnTo>
                  <a:lnTo>
                    <a:pt x="20250" y="15429"/>
                  </a:lnTo>
                  <a:lnTo>
                    <a:pt x="20250" y="14400"/>
                  </a:lnTo>
                  <a:lnTo>
                    <a:pt x="20250" y="14400"/>
                  </a:lnTo>
                  <a:lnTo>
                    <a:pt x="18900" y="13371"/>
                  </a:lnTo>
                  <a:lnTo>
                    <a:pt x="18900" y="12343"/>
                  </a:lnTo>
                  <a:lnTo>
                    <a:pt x="18900" y="12343"/>
                  </a:lnTo>
                  <a:lnTo>
                    <a:pt x="17550" y="11314"/>
                  </a:lnTo>
                  <a:lnTo>
                    <a:pt x="17550" y="11314"/>
                  </a:lnTo>
                  <a:lnTo>
                    <a:pt x="16200" y="10286"/>
                  </a:lnTo>
                  <a:lnTo>
                    <a:pt x="14850" y="9257"/>
                  </a:lnTo>
                  <a:lnTo>
                    <a:pt x="13500" y="7200"/>
                  </a:lnTo>
                  <a:lnTo>
                    <a:pt x="12150" y="6171"/>
                  </a:lnTo>
                  <a:lnTo>
                    <a:pt x="10800" y="5143"/>
                  </a:lnTo>
                  <a:lnTo>
                    <a:pt x="8100" y="3086"/>
                  </a:lnTo>
                  <a:lnTo>
                    <a:pt x="5400" y="0"/>
                  </a:lnTo>
                  <a:lnTo>
                    <a:pt x="0" y="4114"/>
                  </a:lnTo>
                  <a:lnTo>
                    <a:pt x="2700" y="6171"/>
                  </a:lnTo>
                  <a:lnTo>
                    <a:pt x="5400" y="9257"/>
                  </a:lnTo>
                  <a:lnTo>
                    <a:pt x="6750" y="10286"/>
                  </a:lnTo>
                  <a:lnTo>
                    <a:pt x="8100" y="11314"/>
                  </a:lnTo>
                  <a:lnTo>
                    <a:pt x="9450" y="12343"/>
                  </a:lnTo>
                  <a:lnTo>
                    <a:pt x="10800" y="13371"/>
                  </a:lnTo>
                  <a:lnTo>
                    <a:pt x="10800" y="14400"/>
                  </a:lnTo>
                  <a:lnTo>
                    <a:pt x="12150" y="14400"/>
                  </a:lnTo>
                  <a:lnTo>
                    <a:pt x="12150" y="15429"/>
                  </a:lnTo>
                  <a:lnTo>
                    <a:pt x="12150" y="15429"/>
                  </a:lnTo>
                  <a:lnTo>
                    <a:pt x="13500" y="16457"/>
                  </a:lnTo>
                  <a:lnTo>
                    <a:pt x="13500" y="16457"/>
                  </a:lnTo>
                  <a:lnTo>
                    <a:pt x="13500" y="16457"/>
                  </a:lnTo>
                  <a:lnTo>
                    <a:pt x="13500" y="17486"/>
                  </a:lnTo>
                  <a:lnTo>
                    <a:pt x="13500" y="17486"/>
                  </a:lnTo>
                  <a:lnTo>
                    <a:pt x="13500" y="18514"/>
                  </a:lnTo>
                  <a:lnTo>
                    <a:pt x="13500" y="18514"/>
                  </a:lnTo>
                  <a:lnTo>
                    <a:pt x="13500" y="18514"/>
                  </a:lnTo>
                  <a:lnTo>
                    <a:pt x="13500" y="18514"/>
                  </a:lnTo>
                  <a:lnTo>
                    <a:pt x="13500" y="18514"/>
                  </a:lnTo>
                  <a:lnTo>
                    <a:pt x="13500" y="18514"/>
                  </a:lnTo>
                  <a:lnTo>
                    <a:pt x="13500" y="18514"/>
                  </a:lnTo>
                  <a:lnTo>
                    <a:pt x="13500" y="18514"/>
                  </a:lnTo>
                  <a:lnTo>
                    <a:pt x="2025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6009" name="Shape 6009"/>
            <p:cNvSpPr/>
            <p:nvPr/>
          </p:nvSpPr>
          <p:spPr>
            <a:xfrm>
              <a:off x="2146300" y="2019300"/>
              <a:ext cx="38100" cy="11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8514"/>
                  </a:moveTo>
                  <a:lnTo>
                    <a:pt x="0" y="18514"/>
                  </a:lnTo>
                  <a:lnTo>
                    <a:pt x="2700" y="18514"/>
                  </a:lnTo>
                  <a:lnTo>
                    <a:pt x="5400" y="21600"/>
                  </a:lnTo>
                  <a:lnTo>
                    <a:pt x="7200" y="21600"/>
                  </a:lnTo>
                  <a:lnTo>
                    <a:pt x="8100" y="21600"/>
                  </a:lnTo>
                  <a:lnTo>
                    <a:pt x="9900" y="21600"/>
                  </a:lnTo>
                  <a:lnTo>
                    <a:pt x="11700" y="21600"/>
                  </a:lnTo>
                  <a:lnTo>
                    <a:pt x="12600" y="21600"/>
                  </a:lnTo>
                  <a:lnTo>
                    <a:pt x="12600" y="21600"/>
                  </a:lnTo>
                  <a:lnTo>
                    <a:pt x="13500" y="21600"/>
                  </a:lnTo>
                  <a:lnTo>
                    <a:pt x="14400" y="21600"/>
                  </a:lnTo>
                  <a:lnTo>
                    <a:pt x="15300" y="21600"/>
                  </a:lnTo>
                  <a:lnTo>
                    <a:pt x="16200" y="21600"/>
                  </a:lnTo>
                  <a:lnTo>
                    <a:pt x="16200" y="21600"/>
                  </a:lnTo>
                  <a:lnTo>
                    <a:pt x="17100" y="21600"/>
                  </a:lnTo>
                  <a:lnTo>
                    <a:pt x="18000" y="21600"/>
                  </a:lnTo>
                  <a:lnTo>
                    <a:pt x="18000" y="21600"/>
                  </a:lnTo>
                  <a:lnTo>
                    <a:pt x="18900" y="21600"/>
                  </a:lnTo>
                  <a:lnTo>
                    <a:pt x="19800" y="18514"/>
                  </a:lnTo>
                  <a:lnTo>
                    <a:pt x="19800" y="18514"/>
                  </a:lnTo>
                  <a:lnTo>
                    <a:pt x="20700" y="15429"/>
                  </a:lnTo>
                  <a:lnTo>
                    <a:pt x="21600" y="15429"/>
                  </a:lnTo>
                  <a:lnTo>
                    <a:pt x="21600" y="12343"/>
                  </a:lnTo>
                  <a:lnTo>
                    <a:pt x="17100" y="3086"/>
                  </a:lnTo>
                  <a:lnTo>
                    <a:pt x="17100" y="3086"/>
                  </a:lnTo>
                  <a:lnTo>
                    <a:pt x="17100" y="3086"/>
                  </a:lnTo>
                  <a:lnTo>
                    <a:pt x="17100" y="3086"/>
                  </a:lnTo>
                  <a:lnTo>
                    <a:pt x="17100" y="3086"/>
                  </a:lnTo>
                  <a:lnTo>
                    <a:pt x="17100" y="6171"/>
                  </a:lnTo>
                  <a:lnTo>
                    <a:pt x="17100" y="6171"/>
                  </a:lnTo>
                  <a:lnTo>
                    <a:pt x="16200" y="6171"/>
                  </a:lnTo>
                  <a:lnTo>
                    <a:pt x="16200" y="6171"/>
                  </a:lnTo>
                  <a:lnTo>
                    <a:pt x="16200" y="6171"/>
                  </a:lnTo>
                  <a:lnTo>
                    <a:pt x="15300" y="6171"/>
                  </a:lnTo>
                  <a:lnTo>
                    <a:pt x="14400" y="6171"/>
                  </a:lnTo>
                  <a:lnTo>
                    <a:pt x="14400" y="6171"/>
                  </a:lnTo>
                  <a:lnTo>
                    <a:pt x="13500" y="6171"/>
                  </a:lnTo>
                  <a:lnTo>
                    <a:pt x="13500" y="6171"/>
                  </a:lnTo>
                  <a:lnTo>
                    <a:pt x="12600" y="6171"/>
                  </a:lnTo>
                  <a:lnTo>
                    <a:pt x="11700" y="6171"/>
                  </a:lnTo>
                  <a:lnTo>
                    <a:pt x="10800" y="6171"/>
                  </a:lnTo>
                  <a:lnTo>
                    <a:pt x="9000" y="6171"/>
                  </a:lnTo>
                  <a:lnTo>
                    <a:pt x="8100" y="3086"/>
                  </a:lnTo>
                  <a:lnTo>
                    <a:pt x="6300" y="3086"/>
                  </a:lnTo>
                  <a:lnTo>
                    <a:pt x="3600" y="308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51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6010" name="Shape 6010"/>
            <p:cNvSpPr/>
            <p:nvPr/>
          </p:nvSpPr>
          <p:spPr>
            <a:xfrm>
              <a:off x="2108200" y="2016125"/>
              <a:ext cx="38100" cy="127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500" y="18900"/>
                  </a:moveTo>
                  <a:lnTo>
                    <a:pt x="4500" y="18900"/>
                  </a:lnTo>
                  <a:lnTo>
                    <a:pt x="4500" y="18900"/>
                  </a:lnTo>
                  <a:lnTo>
                    <a:pt x="4500" y="18900"/>
                  </a:lnTo>
                  <a:lnTo>
                    <a:pt x="4500" y="16200"/>
                  </a:lnTo>
                  <a:lnTo>
                    <a:pt x="4500" y="16200"/>
                  </a:lnTo>
                  <a:lnTo>
                    <a:pt x="4500" y="16200"/>
                  </a:lnTo>
                  <a:lnTo>
                    <a:pt x="4500" y="16200"/>
                  </a:lnTo>
                  <a:lnTo>
                    <a:pt x="5400" y="16200"/>
                  </a:lnTo>
                  <a:lnTo>
                    <a:pt x="5400" y="16200"/>
                  </a:lnTo>
                  <a:lnTo>
                    <a:pt x="6300" y="16200"/>
                  </a:lnTo>
                  <a:lnTo>
                    <a:pt x="6300" y="16200"/>
                  </a:lnTo>
                  <a:lnTo>
                    <a:pt x="7200" y="16200"/>
                  </a:lnTo>
                  <a:lnTo>
                    <a:pt x="7200" y="16200"/>
                  </a:lnTo>
                  <a:lnTo>
                    <a:pt x="8100" y="16200"/>
                  </a:lnTo>
                  <a:lnTo>
                    <a:pt x="8100" y="16200"/>
                  </a:lnTo>
                  <a:lnTo>
                    <a:pt x="9000" y="16200"/>
                  </a:lnTo>
                  <a:lnTo>
                    <a:pt x="9900" y="16200"/>
                  </a:lnTo>
                  <a:lnTo>
                    <a:pt x="10800" y="16200"/>
                  </a:lnTo>
                  <a:lnTo>
                    <a:pt x="12600" y="16200"/>
                  </a:lnTo>
                  <a:lnTo>
                    <a:pt x="14400" y="16200"/>
                  </a:lnTo>
                  <a:lnTo>
                    <a:pt x="15300" y="18900"/>
                  </a:lnTo>
                  <a:lnTo>
                    <a:pt x="18900" y="18900"/>
                  </a:lnTo>
                  <a:lnTo>
                    <a:pt x="21600" y="21600"/>
                  </a:lnTo>
                  <a:lnTo>
                    <a:pt x="21600" y="5400"/>
                  </a:lnTo>
                  <a:lnTo>
                    <a:pt x="18900" y="5400"/>
                  </a:lnTo>
                  <a:lnTo>
                    <a:pt x="16200" y="2700"/>
                  </a:lnTo>
                  <a:lnTo>
                    <a:pt x="14400" y="2700"/>
                  </a:lnTo>
                  <a:lnTo>
                    <a:pt x="13500" y="2700"/>
                  </a:lnTo>
                  <a:lnTo>
                    <a:pt x="11700" y="2700"/>
                  </a:lnTo>
                  <a:lnTo>
                    <a:pt x="9900" y="0"/>
                  </a:lnTo>
                  <a:lnTo>
                    <a:pt x="9000" y="0"/>
                  </a:lnTo>
                  <a:lnTo>
                    <a:pt x="9000" y="0"/>
                  </a:lnTo>
                  <a:lnTo>
                    <a:pt x="8100" y="0"/>
                  </a:lnTo>
                  <a:lnTo>
                    <a:pt x="7200" y="0"/>
                  </a:lnTo>
                  <a:lnTo>
                    <a:pt x="6300" y="0"/>
                  </a:lnTo>
                  <a:lnTo>
                    <a:pt x="6300" y="0"/>
                  </a:lnTo>
                  <a:lnTo>
                    <a:pt x="5400" y="2700"/>
                  </a:lnTo>
                  <a:lnTo>
                    <a:pt x="4500" y="2700"/>
                  </a:lnTo>
                  <a:lnTo>
                    <a:pt x="3600" y="2700"/>
                  </a:lnTo>
                  <a:lnTo>
                    <a:pt x="3600" y="2700"/>
                  </a:lnTo>
                  <a:lnTo>
                    <a:pt x="2700" y="2700"/>
                  </a:lnTo>
                  <a:lnTo>
                    <a:pt x="1800" y="5400"/>
                  </a:lnTo>
                  <a:lnTo>
                    <a:pt x="1800" y="5400"/>
                  </a:lnTo>
                  <a:lnTo>
                    <a:pt x="900" y="8100"/>
                  </a:lnTo>
                  <a:lnTo>
                    <a:pt x="0" y="8100"/>
                  </a:lnTo>
                  <a:lnTo>
                    <a:pt x="0" y="10800"/>
                  </a:lnTo>
                  <a:lnTo>
                    <a:pt x="0" y="10800"/>
                  </a:lnTo>
                  <a:lnTo>
                    <a:pt x="4500" y="189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6011" name="Shape 6011"/>
            <p:cNvSpPr/>
            <p:nvPr/>
          </p:nvSpPr>
          <p:spPr>
            <a:xfrm>
              <a:off x="2106612" y="2022475"/>
              <a:ext cx="25401" cy="349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655"/>
                  </a:moveTo>
                  <a:lnTo>
                    <a:pt x="21600" y="18655"/>
                  </a:lnTo>
                  <a:lnTo>
                    <a:pt x="17550" y="15709"/>
                  </a:lnTo>
                  <a:lnTo>
                    <a:pt x="14850" y="12764"/>
                  </a:lnTo>
                  <a:lnTo>
                    <a:pt x="13500" y="11782"/>
                  </a:lnTo>
                  <a:lnTo>
                    <a:pt x="12150" y="10800"/>
                  </a:lnTo>
                  <a:lnTo>
                    <a:pt x="10800" y="8836"/>
                  </a:lnTo>
                  <a:lnTo>
                    <a:pt x="10800" y="7855"/>
                  </a:lnTo>
                  <a:lnTo>
                    <a:pt x="9450" y="7855"/>
                  </a:lnTo>
                  <a:lnTo>
                    <a:pt x="9450" y="6873"/>
                  </a:lnTo>
                  <a:lnTo>
                    <a:pt x="8100" y="6873"/>
                  </a:lnTo>
                  <a:lnTo>
                    <a:pt x="8100" y="5891"/>
                  </a:lnTo>
                  <a:lnTo>
                    <a:pt x="8100" y="5891"/>
                  </a:lnTo>
                  <a:lnTo>
                    <a:pt x="8100" y="4909"/>
                  </a:lnTo>
                  <a:lnTo>
                    <a:pt x="8100" y="4909"/>
                  </a:lnTo>
                  <a:lnTo>
                    <a:pt x="8100" y="3927"/>
                  </a:lnTo>
                  <a:lnTo>
                    <a:pt x="6750" y="3927"/>
                  </a:lnTo>
                  <a:lnTo>
                    <a:pt x="6750" y="3927"/>
                  </a:lnTo>
                  <a:lnTo>
                    <a:pt x="6750" y="2945"/>
                  </a:lnTo>
                  <a:lnTo>
                    <a:pt x="6750" y="2945"/>
                  </a:lnTo>
                  <a:lnTo>
                    <a:pt x="6750" y="2945"/>
                  </a:lnTo>
                  <a:lnTo>
                    <a:pt x="6750" y="2945"/>
                  </a:lnTo>
                  <a:lnTo>
                    <a:pt x="6750" y="2945"/>
                  </a:lnTo>
                  <a:lnTo>
                    <a:pt x="8100" y="2945"/>
                  </a:lnTo>
                  <a:lnTo>
                    <a:pt x="1350" y="0"/>
                  </a:lnTo>
                  <a:lnTo>
                    <a:pt x="1350" y="982"/>
                  </a:lnTo>
                  <a:lnTo>
                    <a:pt x="0" y="982"/>
                  </a:lnTo>
                  <a:lnTo>
                    <a:pt x="0" y="1964"/>
                  </a:lnTo>
                  <a:lnTo>
                    <a:pt x="0" y="2945"/>
                  </a:lnTo>
                  <a:lnTo>
                    <a:pt x="0" y="3927"/>
                  </a:lnTo>
                  <a:lnTo>
                    <a:pt x="0" y="3927"/>
                  </a:lnTo>
                  <a:lnTo>
                    <a:pt x="0" y="4909"/>
                  </a:lnTo>
                  <a:lnTo>
                    <a:pt x="0" y="5891"/>
                  </a:lnTo>
                  <a:lnTo>
                    <a:pt x="1350" y="5891"/>
                  </a:lnTo>
                  <a:lnTo>
                    <a:pt x="1350" y="6873"/>
                  </a:lnTo>
                  <a:lnTo>
                    <a:pt x="1350" y="7855"/>
                  </a:lnTo>
                  <a:lnTo>
                    <a:pt x="1350" y="7855"/>
                  </a:lnTo>
                  <a:lnTo>
                    <a:pt x="2700" y="8836"/>
                  </a:lnTo>
                  <a:lnTo>
                    <a:pt x="2700" y="9818"/>
                  </a:lnTo>
                  <a:lnTo>
                    <a:pt x="4050" y="10800"/>
                  </a:lnTo>
                  <a:lnTo>
                    <a:pt x="4050" y="10800"/>
                  </a:lnTo>
                  <a:lnTo>
                    <a:pt x="5400" y="11782"/>
                  </a:lnTo>
                  <a:lnTo>
                    <a:pt x="6750" y="13745"/>
                  </a:lnTo>
                  <a:lnTo>
                    <a:pt x="8100" y="14727"/>
                  </a:lnTo>
                  <a:lnTo>
                    <a:pt x="9450" y="16691"/>
                  </a:lnTo>
                  <a:lnTo>
                    <a:pt x="12150" y="19636"/>
                  </a:lnTo>
                  <a:lnTo>
                    <a:pt x="14850" y="21600"/>
                  </a:lnTo>
                  <a:lnTo>
                    <a:pt x="14850" y="21600"/>
                  </a:lnTo>
                  <a:lnTo>
                    <a:pt x="21600" y="1865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6012" name="Shape 6012"/>
            <p:cNvSpPr/>
            <p:nvPr/>
          </p:nvSpPr>
          <p:spPr>
            <a:xfrm>
              <a:off x="2124075" y="2052637"/>
              <a:ext cx="23813" cy="349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21600" y="21600"/>
                  </a:lnTo>
                  <a:lnTo>
                    <a:pt x="21600" y="21600"/>
                  </a:lnTo>
                  <a:lnTo>
                    <a:pt x="21600" y="20618"/>
                  </a:lnTo>
                  <a:lnTo>
                    <a:pt x="21600" y="19636"/>
                  </a:lnTo>
                  <a:lnTo>
                    <a:pt x="21600" y="19636"/>
                  </a:lnTo>
                  <a:lnTo>
                    <a:pt x="21600" y="18655"/>
                  </a:lnTo>
                  <a:lnTo>
                    <a:pt x="21600" y="17673"/>
                  </a:lnTo>
                  <a:lnTo>
                    <a:pt x="21600" y="17673"/>
                  </a:lnTo>
                  <a:lnTo>
                    <a:pt x="21600" y="16691"/>
                  </a:lnTo>
                  <a:lnTo>
                    <a:pt x="21600" y="15709"/>
                  </a:lnTo>
                  <a:lnTo>
                    <a:pt x="21600" y="14727"/>
                  </a:lnTo>
                  <a:lnTo>
                    <a:pt x="20160" y="14727"/>
                  </a:lnTo>
                  <a:lnTo>
                    <a:pt x="20160" y="13745"/>
                  </a:lnTo>
                  <a:lnTo>
                    <a:pt x="20160" y="12764"/>
                  </a:lnTo>
                  <a:lnTo>
                    <a:pt x="20160" y="12764"/>
                  </a:lnTo>
                  <a:lnTo>
                    <a:pt x="18720" y="11782"/>
                  </a:lnTo>
                  <a:lnTo>
                    <a:pt x="18720" y="10800"/>
                  </a:lnTo>
                  <a:lnTo>
                    <a:pt x="17280" y="9818"/>
                  </a:lnTo>
                  <a:lnTo>
                    <a:pt x="15840" y="8836"/>
                  </a:lnTo>
                  <a:lnTo>
                    <a:pt x="14400" y="6873"/>
                  </a:lnTo>
                  <a:lnTo>
                    <a:pt x="12960" y="5891"/>
                  </a:lnTo>
                  <a:lnTo>
                    <a:pt x="10080" y="2945"/>
                  </a:lnTo>
                  <a:lnTo>
                    <a:pt x="7200" y="0"/>
                  </a:lnTo>
                  <a:lnTo>
                    <a:pt x="0" y="2945"/>
                  </a:lnTo>
                  <a:lnTo>
                    <a:pt x="2880" y="5891"/>
                  </a:lnTo>
                  <a:lnTo>
                    <a:pt x="7200" y="8836"/>
                  </a:lnTo>
                  <a:lnTo>
                    <a:pt x="7200" y="9818"/>
                  </a:lnTo>
                  <a:lnTo>
                    <a:pt x="8640" y="11782"/>
                  </a:lnTo>
                  <a:lnTo>
                    <a:pt x="10080" y="12764"/>
                  </a:lnTo>
                  <a:lnTo>
                    <a:pt x="11520" y="13745"/>
                  </a:lnTo>
                  <a:lnTo>
                    <a:pt x="11520" y="14727"/>
                  </a:lnTo>
                  <a:lnTo>
                    <a:pt x="12960" y="14727"/>
                  </a:lnTo>
                  <a:lnTo>
                    <a:pt x="12960" y="15709"/>
                  </a:lnTo>
                  <a:lnTo>
                    <a:pt x="12960" y="15709"/>
                  </a:lnTo>
                  <a:lnTo>
                    <a:pt x="12960" y="16691"/>
                  </a:lnTo>
                  <a:lnTo>
                    <a:pt x="14400" y="16691"/>
                  </a:lnTo>
                  <a:lnTo>
                    <a:pt x="14400" y="17673"/>
                  </a:lnTo>
                  <a:lnTo>
                    <a:pt x="14400" y="17673"/>
                  </a:lnTo>
                  <a:lnTo>
                    <a:pt x="14400" y="18655"/>
                  </a:lnTo>
                  <a:lnTo>
                    <a:pt x="14400" y="18655"/>
                  </a:lnTo>
                  <a:lnTo>
                    <a:pt x="14400" y="18655"/>
                  </a:lnTo>
                  <a:lnTo>
                    <a:pt x="14400" y="18655"/>
                  </a:lnTo>
                  <a:lnTo>
                    <a:pt x="14400" y="18655"/>
                  </a:lnTo>
                  <a:lnTo>
                    <a:pt x="14400" y="19636"/>
                  </a:lnTo>
                  <a:lnTo>
                    <a:pt x="14400" y="19636"/>
                  </a:lnTo>
                  <a:lnTo>
                    <a:pt x="14400" y="19636"/>
                  </a:lnTo>
                  <a:lnTo>
                    <a:pt x="14400" y="19636"/>
                  </a:lnTo>
                  <a:lnTo>
                    <a:pt x="216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6013" name="Shape 6013"/>
            <p:cNvSpPr/>
            <p:nvPr/>
          </p:nvSpPr>
          <p:spPr>
            <a:xfrm>
              <a:off x="2108200" y="2082800"/>
              <a:ext cx="39688" cy="11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5429"/>
                  </a:moveTo>
                  <a:lnTo>
                    <a:pt x="0" y="15429"/>
                  </a:lnTo>
                  <a:lnTo>
                    <a:pt x="1728" y="18514"/>
                  </a:lnTo>
                  <a:lnTo>
                    <a:pt x="2592" y="18514"/>
                  </a:lnTo>
                  <a:lnTo>
                    <a:pt x="4320" y="18514"/>
                  </a:lnTo>
                  <a:lnTo>
                    <a:pt x="6048" y="18514"/>
                  </a:lnTo>
                  <a:lnTo>
                    <a:pt x="6912" y="18514"/>
                  </a:lnTo>
                  <a:lnTo>
                    <a:pt x="8640" y="21600"/>
                  </a:lnTo>
                  <a:lnTo>
                    <a:pt x="10368" y="21600"/>
                  </a:lnTo>
                  <a:lnTo>
                    <a:pt x="11232" y="21600"/>
                  </a:lnTo>
                  <a:lnTo>
                    <a:pt x="12096" y="21600"/>
                  </a:lnTo>
                  <a:lnTo>
                    <a:pt x="12960" y="21600"/>
                  </a:lnTo>
                  <a:lnTo>
                    <a:pt x="13824" y="21600"/>
                  </a:lnTo>
                  <a:lnTo>
                    <a:pt x="13824" y="21600"/>
                  </a:lnTo>
                  <a:lnTo>
                    <a:pt x="14688" y="21600"/>
                  </a:lnTo>
                  <a:lnTo>
                    <a:pt x="15552" y="21600"/>
                  </a:lnTo>
                  <a:lnTo>
                    <a:pt x="16416" y="21600"/>
                  </a:lnTo>
                  <a:lnTo>
                    <a:pt x="16416" y="21600"/>
                  </a:lnTo>
                  <a:lnTo>
                    <a:pt x="17280" y="21600"/>
                  </a:lnTo>
                  <a:lnTo>
                    <a:pt x="18144" y="18514"/>
                  </a:lnTo>
                  <a:lnTo>
                    <a:pt x="19008" y="18514"/>
                  </a:lnTo>
                  <a:lnTo>
                    <a:pt x="19008" y="18514"/>
                  </a:lnTo>
                  <a:lnTo>
                    <a:pt x="19872" y="15429"/>
                  </a:lnTo>
                  <a:lnTo>
                    <a:pt x="20736" y="15429"/>
                  </a:lnTo>
                  <a:lnTo>
                    <a:pt x="20736" y="12343"/>
                  </a:lnTo>
                  <a:lnTo>
                    <a:pt x="21600" y="9257"/>
                  </a:lnTo>
                  <a:lnTo>
                    <a:pt x="17280" y="3086"/>
                  </a:lnTo>
                  <a:lnTo>
                    <a:pt x="17280" y="3086"/>
                  </a:lnTo>
                  <a:lnTo>
                    <a:pt x="17280" y="3086"/>
                  </a:lnTo>
                  <a:lnTo>
                    <a:pt x="17280" y="3086"/>
                  </a:lnTo>
                  <a:lnTo>
                    <a:pt x="17280" y="3086"/>
                  </a:lnTo>
                  <a:lnTo>
                    <a:pt x="16416" y="3086"/>
                  </a:lnTo>
                  <a:lnTo>
                    <a:pt x="16416" y="3086"/>
                  </a:lnTo>
                  <a:lnTo>
                    <a:pt x="16416" y="6171"/>
                  </a:lnTo>
                  <a:lnTo>
                    <a:pt x="15552" y="6171"/>
                  </a:lnTo>
                  <a:lnTo>
                    <a:pt x="15552" y="6171"/>
                  </a:lnTo>
                  <a:lnTo>
                    <a:pt x="15552" y="6171"/>
                  </a:lnTo>
                  <a:lnTo>
                    <a:pt x="14688" y="6171"/>
                  </a:lnTo>
                  <a:lnTo>
                    <a:pt x="13824" y="6171"/>
                  </a:lnTo>
                  <a:lnTo>
                    <a:pt x="13824" y="6171"/>
                  </a:lnTo>
                  <a:lnTo>
                    <a:pt x="12960" y="6171"/>
                  </a:lnTo>
                  <a:lnTo>
                    <a:pt x="12096" y="6171"/>
                  </a:lnTo>
                  <a:lnTo>
                    <a:pt x="12096" y="6171"/>
                  </a:lnTo>
                  <a:lnTo>
                    <a:pt x="10368" y="6171"/>
                  </a:lnTo>
                  <a:lnTo>
                    <a:pt x="9504" y="3086"/>
                  </a:lnTo>
                  <a:lnTo>
                    <a:pt x="7776" y="3086"/>
                  </a:lnTo>
                  <a:lnTo>
                    <a:pt x="6048" y="3086"/>
                  </a:lnTo>
                  <a:lnTo>
                    <a:pt x="5184" y="3086"/>
                  </a:lnTo>
                  <a:lnTo>
                    <a:pt x="3456" y="0"/>
                  </a:lnTo>
                  <a:lnTo>
                    <a:pt x="1728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0" y="1542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6014" name="Shape 6014"/>
            <p:cNvSpPr/>
            <p:nvPr/>
          </p:nvSpPr>
          <p:spPr>
            <a:xfrm>
              <a:off x="2071687" y="2079625"/>
              <a:ext cx="38101" cy="11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600" y="21600"/>
                  </a:moveTo>
                  <a:lnTo>
                    <a:pt x="3600" y="21600"/>
                  </a:lnTo>
                  <a:lnTo>
                    <a:pt x="3600" y="21600"/>
                  </a:lnTo>
                  <a:lnTo>
                    <a:pt x="3600" y="18514"/>
                  </a:lnTo>
                  <a:lnTo>
                    <a:pt x="3600" y="18514"/>
                  </a:lnTo>
                  <a:lnTo>
                    <a:pt x="3600" y="18514"/>
                  </a:lnTo>
                  <a:lnTo>
                    <a:pt x="4500" y="18514"/>
                  </a:lnTo>
                  <a:lnTo>
                    <a:pt x="4500" y="18514"/>
                  </a:lnTo>
                  <a:lnTo>
                    <a:pt x="4500" y="18514"/>
                  </a:lnTo>
                  <a:lnTo>
                    <a:pt x="5400" y="18514"/>
                  </a:lnTo>
                  <a:lnTo>
                    <a:pt x="5400" y="18514"/>
                  </a:lnTo>
                  <a:lnTo>
                    <a:pt x="6300" y="18514"/>
                  </a:lnTo>
                  <a:lnTo>
                    <a:pt x="6300" y="18514"/>
                  </a:lnTo>
                  <a:lnTo>
                    <a:pt x="7200" y="18514"/>
                  </a:lnTo>
                  <a:lnTo>
                    <a:pt x="7200" y="18514"/>
                  </a:lnTo>
                  <a:lnTo>
                    <a:pt x="8100" y="18514"/>
                  </a:lnTo>
                  <a:lnTo>
                    <a:pt x="9000" y="18514"/>
                  </a:lnTo>
                  <a:lnTo>
                    <a:pt x="9000" y="18514"/>
                  </a:lnTo>
                  <a:lnTo>
                    <a:pt x="10800" y="18514"/>
                  </a:lnTo>
                  <a:lnTo>
                    <a:pt x="11700" y="18514"/>
                  </a:lnTo>
                  <a:lnTo>
                    <a:pt x="13500" y="18514"/>
                  </a:lnTo>
                  <a:lnTo>
                    <a:pt x="15300" y="21600"/>
                  </a:lnTo>
                  <a:lnTo>
                    <a:pt x="16200" y="21600"/>
                  </a:lnTo>
                  <a:lnTo>
                    <a:pt x="18000" y="21600"/>
                  </a:lnTo>
                  <a:lnTo>
                    <a:pt x="19800" y="21600"/>
                  </a:lnTo>
                  <a:lnTo>
                    <a:pt x="20700" y="21600"/>
                  </a:lnTo>
                  <a:lnTo>
                    <a:pt x="21600" y="6171"/>
                  </a:lnTo>
                  <a:lnTo>
                    <a:pt x="19800" y="6171"/>
                  </a:lnTo>
                  <a:lnTo>
                    <a:pt x="18900" y="6171"/>
                  </a:lnTo>
                  <a:lnTo>
                    <a:pt x="17100" y="6171"/>
                  </a:lnTo>
                  <a:lnTo>
                    <a:pt x="15300" y="3086"/>
                  </a:lnTo>
                  <a:lnTo>
                    <a:pt x="14400" y="3086"/>
                  </a:lnTo>
                  <a:lnTo>
                    <a:pt x="12600" y="3086"/>
                  </a:lnTo>
                  <a:lnTo>
                    <a:pt x="10800" y="3086"/>
                  </a:lnTo>
                  <a:lnTo>
                    <a:pt x="9900" y="3086"/>
                  </a:lnTo>
                  <a:lnTo>
                    <a:pt x="9000" y="0"/>
                  </a:lnTo>
                  <a:lnTo>
                    <a:pt x="8100" y="0"/>
                  </a:lnTo>
                  <a:lnTo>
                    <a:pt x="7200" y="0"/>
                  </a:lnTo>
                  <a:lnTo>
                    <a:pt x="6300" y="0"/>
                  </a:lnTo>
                  <a:lnTo>
                    <a:pt x="6300" y="0"/>
                  </a:lnTo>
                  <a:lnTo>
                    <a:pt x="5400" y="0"/>
                  </a:lnTo>
                  <a:lnTo>
                    <a:pt x="4500" y="3086"/>
                  </a:lnTo>
                  <a:lnTo>
                    <a:pt x="3600" y="3086"/>
                  </a:lnTo>
                  <a:lnTo>
                    <a:pt x="3600" y="3086"/>
                  </a:lnTo>
                  <a:lnTo>
                    <a:pt x="2700" y="3086"/>
                  </a:lnTo>
                  <a:lnTo>
                    <a:pt x="2700" y="3086"/>
                  </a:lnTo>
                  <a:lnTo>
                    <a:pt x="1800" y="6171"/>
                  </a:lnTo>
                  <a:lnTo>
                    <a:pt x="900" y="6171"/>
                  </a:lnTo>
                  <a:lnTo>
                    <a:pt x="0" y="6171"/>
                  </a:lnTo>
                  <a:lnTo>
                    <a:pt x="0" y="9257"/>
                  </a:lnTo>
                  <a:lnTo>
                    <a:pt x="0" y="12343"/>
                  </a:lnTo>
                  <a:lnTo>
                    <a:pt x="0" y="12343"/>
                  </a:lnTo>
                  <a:lnTo>
                    <a:pt x="36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6015" name="Shape 6015"/>
            <p:cNvSpPr/>
            <p:nvPr/>
          </p:nvSpPr>
          <p:spPr>
            <a:xfrm>
              <a:off x="2070100" y="2085975"/>
              <a:ext cx="23813" cy="349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655"/>
                  </a:moveTo>
                  <a:lnTo>
                    <a:pt x="21600" y="18655"/>
                  </a:lnTo>
                  <a:lnTo>
                    <a:pt x="20160" y="17673"/>
                  </a:lnTo>
                  <a:lnTo>
                    <a:pt x="18720" y="16691"/>
                  </a:lnTo>
                  <a:lnTo>
                    <a:pt x="17280" y="14727"/>
                  </a:lnTo>
                  <a:lnTo>
                    <a:pt x="15840" y="13745"/>
                  </a:lnTo>
                  <a:lnTo>
                    <a:pt x="14400" y="11782"/>
                  </a:lnTo>
                  <a:lnTo>
                    <a:pt x="12960" y="10800"/>
                  </a:lnTo>
                  <a:lnTo>
                    <a:pt x="11520" y="9818"/>
                  </a:lnTo>
                  <a:lnTo>
                    <a:pt x="10080" y="8836"/>
                  </a:lnTo>
                  <a:lnTo>
                    <a:pt x="10080" y="7855"/>
                  </a:lnTo>
                  <a:lnTo>
                    <a:pt x="10080" y="6873"/>
                  </a:lnTo>
                  <a:lnTo>
                    <a:pt x="8640" y="6873"/>
                  </a:lnTo>
                  <a:lnTo>
                    <a:pt x="8640" y="5891"/>
                  </a:lnTo>
                  <a:lnTo>
                    <a:pt x="8640" y="5891"/>
                  </a:lnTo>
                  <a:lnTo>
                    <a:pt x="7200" y="4909"/>
                  </a:lnTo>
                  <a:lnTo>
                    <a:pt x="7200" y="4909"/>
                  </a:lnTo>
                  <a:lnTo>
                    <a:pt x="7200" y="3927"/>
                  </a:lnTo>
                  <a:lnTo>
                    <a:pt x="7200" y="3927"/>
                  </a:lnTo>
                  <a:lnTo>
                    <a:pt x="7200" y="3927"/>
                  </a:lnTo>
                  <a:lnTo>
                    <a:pt x="7200" y="2945"/>
                  </a:lnTo>
                  <a:lnTo>
                    <a:pt x="7200" y="2945"/>
                  </a:lnTo>
                  <a:lnTo>
                    <a:pt x="7200" y="2945"/>
                  </a:lnTo>
                  <a:lnTo>
                    <a:pt x="7200" y="2945"/>
                  </a:lnTo>
                  <a:lnTo>
                    <a:pt x="7200" y="2945"/>
                  </a:lnTo>
                  <a:lnTo>
                    <a:pt x="7200" y="2945"/>
                  </a:lnTo>
                  <a:lnTo>
                    <a:pt x="1440" y="0"/>
                  </a:lnTo>
                  <a:lnTo>
                    <a:pt x="0" y="982"/>
                  </a:lnTo>
                  <a:lnTo>
                    <a:pt x="0" y="982"/>
                  </a:lnTo>
                  <a:lnTo>
                    <a:pt x="0" y="1964"/>
                  </a:lnTo>
                  <a:lnTo>
                    <a:pt x="0" y="2945"/>
                  </a:lnTo>
                  <a:lnTo>
                    <a:pt x="0" y="3927"/>
                  </a:lnTo>
                  <a:lnTo>
                    <a:pt x="0" y="3927"/>
                  </a:lnTo>
                  <a:lnTo>
                    <a:pt x="0" y="4909"/>
                  </a:lnTo>
                  <a:lnTo>
                    <a:pt x="0" y="5891"/>
                  </a:lnTo>
                  <a:lnTo>
                    <a:pt x="0" y="6873"/>
                  </a:lnTo>
                  <a:lnTo>
                    <a:pt x="1440" y="6873"/>
                  </a:lnTo>
                  <a:lnTo>
                    <a:pt x="1440" y="7855"/>
                  </a:lnTo>
                  <a:lnTo>
                    <a:pt x="1440" y="8836"/>
                  </a:lnTo>
                  <a:lnTo>
                    <a:pt x="2880" y="8836"/>
                  </a:lnTo>
                  <a:lnTo>
                    <a:pt x="2880" y="9818"/>
                  </a:lnTo>
                  <a:lnTo>
                    <a:pt x="2880" y="10800"/>
                  </a:lnTo>
                  <a:lnTo>
                    <a:pt x="4320" y="11782"/>
                  </a:lnTo>
                  <a:lnTo>
                    <a:pt x="5760" y="12764"/>
                  </a:lnTo>
                  <a:lnTo>
                    <a:pt x="7200" y="13745"/>
                  </a:lnTo>
                  <a:lnTo>
                    <a:pt x="8640" y="15709"/>
                  </a:lnTo>
                  <a:lnTo>
                    <a:pt x="10080" y="16691"/>
                  </a:lnTo>
                  <a:lnTo>
                    <a:pt x="11520" y="17673"/>
                  </a:lnTo>
                  <a:lnTo>
                    <a:pt x="12960" y="19636"/>
                  </a:lnTo>
                  <a:lnTo>
                    <a:pt x="14400" y="20618"/>
                  </a:lnTo>
                  <a:lnTo>
                    <a:pt x="15840" y="21600"/>
                  </a:lnTo>
                  <a:lnTo>
                    <a:pt x="15840" y="21600"/>
                  </a:lnTo>
                  <a:lnTo>
                    <a:pt x="21600" y="1865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6016" name="Shape 6016"/>
            <p:cNvSpPr/>
            <p:nvPr/>
          </p:nvSpPr>
          <p:spPr>
            <a:xfrm>
              <a:off x="2087562" y="2120900"/>
              <a:ext cx="1588" cy="1588"/>
            </a:xfrm>
            <a:prstGeom prst="rect">
              <a:avLst/>
            </a:pr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6017" name="Shape 6017"/>
            <p:cNvSpPr/>
            <p:nvPr/>
          </p:nvSpPr>
          <p:spPr>
            <a:xfrm>
              <a:off x="2087562" y="2116137"/>
              <a:ext cx="25401" cy="333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250" y="21600"/>
                  </a:moveTo>
                  <a:lnTo>
                    <a:pt x="20250" y="21600"/>
                  </a:lnTo>
                  <a:lnTo>
                    <a:pt x="20250" y="20571"/>
                  </a:lnTo>
                  <a:lnTo>
                    <a:pt x="21600" y="19543"/>
                  </a:lnTo>
                  <a:lnTo>
                    <a:pt x="21600" y="19543"/>
                  </a:lnTo>
                  <a:lnTo>
                    <a:pt x="21600" y="18514"/>
                  </a:lnTo>
                  <a:lnTo>
                    <a:pt x="21600" y="17486"/>
                  </a:lnTo>
                  <a:lnTo>
                    <a:pt x="21600" y="16457"/>
                  </a:lnTo>
                  <a:lnTo>
                    <a:pt x="20250" y="16457"/>
                  </a:lnTo>
                  <a:lnTo>
                    <a:pt x="20250" y="15429"/>
                  </a:lnTo>
                  <a:lnTo>
                    <a:pt x="20250" y="14400"/>
                  </a:lnTo>
                  <a:lnTo>
                    <a:pt x="20250" y="13371"/>
                  </a:lnTo>
                  <a:lnTo>
                    <a:pt x="18900" y="13371"/>
                  </a:lnTo>
                  <a:lnTo>
                    <a:pt x="18900" y="12343"/>
                  </a:lnTo>
                  <a:lnTo>
                    <a:pt x="17550" y="11314"/>
                  </a:lnTo>
                  <a:lnTo>
                    <a:pt x="16200" y="10286"/>
                  </a:lnTo>
                  <a:lnTo>
                    <a:pt x="14850" y="8229"/>
                  </a:lnTo>
                  <a:lnTo>
                    <a:pt x="13500" y="7200"/>
                  </a:lnTo>
                  <a:lnTo>
                    <a:pt x="12150" y="6171"/>
                  </a:lnTo>
                  <a:lnTo>
                    <a:pt x="10800" y="5143"/>
                  </a:lnTo>
                  <a:lnTo>
                    <a:pt x="9450" y="4114"/>
                  </a:lnTo>
                  <a:lnTo>
                    <a:pt x="8100" y="2057"/>
                  </a:lnTo>
                  <a:lnTo>
                    <a:pt x="6750" y="1029"/>
                  </a:lnTo>
                  <a:lnTo>
                    <a:pt x="5400" y="0"/>
                  </a:lnTo>
                  <a:lnTo>
                    <a:pt x="0" y="3086"/>
                  </a:lnTo>
                  <a:lnTo>
                    <a:pt x="1350" y="5143"/>
                  </a:lnTo>
                  <a:lnTo>
                    <a:pt x="2700" y="6171"/>
                  </a:lnTo>
                  <a:lnTo>
                    <a:pt x="4050" y="7200"/>
                  </a:lnTo>
                  <a:lnTo>
                    <a:pt x="5400" y="8229"/>
                  </a:lnTo>
                  <a:lnTo>
                    <a:pt x="6750" y="10286"/>
                  </a:lnTo>
                  <a:lnTo>
                    <a:pt x="8100" y="11314"/>
                  </a:lnTo>
                  <a:lnTo>
                    <a:pt x="9450" y="12343"/>
                  </a:lnTo>
                  <a:lnTo>
                    <a:pt x="10800" y="13371"/>
                  </a:lnTo>
                  <a:lnTo>
                    <a:pt x="12150" y="14400"/>
                  </a:lnTo>
                  <a:lnTo>
                    <a:pt x="12150" y="15429"/>
                  </a:lnTo>
                  <a:lnTo>
                    <a:pt x="13500" y="16457"/>
                  </a:lnTo>
                  <a:lnTo>
                    <a:pt x="13500" y="16457"/>
                  </a:lnTo>
                  <a:lnTo>
                    <a:pt x="13500" y="16457"/>
                  </a:lnTo>
                  <a:lnTo>
                    <a:pt x="13500" y="17486"/>
                  </a:lnTo>
                  <a:lnTo>
                    <a:pt x="13500" y="17486"/>
                  </a:lnTo>
                  <a:lnTo>
                    <a:pt x="14850" y="17486"/>
                  </a:lnTo>
                  <a:lnTo>
                    <a:pt x="14850" y="18514"/>
                  </a:lnTo>
                  <a:lnTo>
                    <a:pt x="14850" y="18514"/>
                  </a:lnTo>
                  <a:lnTo>
                    <a:pt x="14850" y="18514"/>
                  </a:lnTo>
                  <a:lnTo>
                    <a:pt x="14850" y="18514"/>
                  </a:lnTo>
                  <a:lnTo>
                    <a:pt x="14850" y="18514"/>
                  </a:lnTo>
                  <a:lnTo>
                    <a:pt x="14850" y="18514"/>
                  </a:lnTo>
                  <a:lnTo>
                    <a:pt x="14850" y="18514"/>
                  </a:lnTo>
                  <a:lnTo>
                    <a:pt x="2025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6018" name="Shape 6018"/>
            <p:cNvSpPr/>
            <p:nvPr/>
          </p:nvSpPr>
          <p:spPr>
            <a:xfrm>
              <a:off x="2073275" y="2143125"/>
              <a:ext cx="38100" cy="11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5429"/>
                  </a:moveTo>
                  <a:lnTo>
                    <a:pt x="0" y="15429"/>
                  </a:lnTo>
                  <a:lnTo>
                    <a:pt x="2700" y="18514"/>
                  </a:lnTo>
                  <a:lnTo>
                    <a:pt x="5400" y="18514"/>
                  </a:lnTo>
                  <a:lnTo>
                    <a:pt x="7200" y="21600"/>
                  </a:lnTo>
                  <a:lnTo>
                    <a:pt x="8100" y="21600"/>
                  </a:lnTo>
                  <a:lnTo>
                    <a:pt x="9900" y="21600"/>
                  </a:lnTo>
                  <a:lnTo>
                    <a:pt x="11700" y="21600"/>
                  </a:lnTo>
                  <a:lnTo>
                    <a:pt x="12600" y="21600"/>
                  </a:lnTo>
                  <a:lnTo>
                    <a:pt x="12600" y="21600"/>
                  </a:lnTo>
                  <a:lnTo>
                    <a:pt x="13500" y="21600"/>
                  </a:lnTo>
                  <a:lnTo>
                    <a:pt x="14400" y="21600"/>
                  </a:lnTo>
                  <a:lnTo>
                    <a:pt x="15300" y="21600"/>
                  </a:lnTo>
                  <a:lnTo>
                    <a:pt x="16200" y="21600"/>
                  </a:lnTo>
                  <a:lnTo>
                    <a:pt x="16200" y="21600"/>
                  </a:lnTo>
                  <a:lnTo>
                    <a:pt x="17100" y="21600"/>
                  </a:lnTo>
                  <a:lnTo>
                    <a:pt x="18000" y="21600"/>
                  </a:lnTo>
                  <a:lnTo>
                    <a:pt x="18000" y="18514"/>
                  </a:lnTo>
                  <a:lnTo>
                    <a:pt x="18900" y="18514"/>
                  </a:lnTo>
                  <a:lnTo>
                    <a:pt x="19800" y="18514"/>
                  </a:lnTo>
                  <a:lnTo>
                    <a:pt x="20700" y="18514"/>
                  </a:lnTo>
                  <a:lnTo>
                    <a:pt x="20700" y="15429"/>
                  </a:lnTo>
                  <a:lnTo>
                    <a:pt x="21600" y="12343"/>
                  </a:lnTo>
                  <a:lnTo>
                    <a:pt x="21600" y="12343"/>
                  </a:lnTo>
                  <a:lnTo>
                    <a:pt x="18000" y="3086"/>
                  </a:lnTo>
                  <a:lnTo>
                    <a:pt x="18000" y="3086"/>
                  </a:lnTo>
                  <a:lnTo>
                    <a:pt x="17100" y="3086"/>
                  </a:lnTo>
                  <a:lnTo>
                    <a:pt x="17100" y="3086"/>
                  </a:lnTo>
                  <a:lnTo>
                    <a:pt x="17100" y="3086"/>
                  </a:lnTo>
                  <a:lnTo>
                    <a:pt x="17100" y="3086"/>
                  </a:lnTo>
                  <a:lnTo>
                    <a:pt x="17100" y="6171"/>
                  </a:lnTo>
                  <a:lnTo>
                    <a:pt x="16200" y="6171"/>
                  </a:lnTo>
                  <a:lnTo>
                    <a:pt x="16200" y="6171"/>
                  </a:lnTo>
                  <a:lnTo>
                    <a:pt x="15300" y="6171"/>
                  </a:lnTo>
                  <a:lnTo>
                    <a:pt x="15300" y="6171"/>
                  </a:lnTo>
                  <a:lnTo>
                    <a:pt x="15300" y="6171"/>
                  </a:lnTo>
                  <a:lnTo>
                    <a:pt x="14400" y="6171"/>
                  </a:lnTo>
                  <a:lnTo>
                    <a:pt x="13500" y="6171"/>
                  </a:lnTo>
                  <a:lnTo>
                    <a:pt x="13500" y="6171"/>
                  </a:lnTo>
                  <a:lnTo>
                    <a:pt x="12600" y="6171"/>
                  </a:lnTo>
                  <a:lnTo>
                    <a:pt x="11700" y="6171"/>
                  </a:lnTo>
                  <a:lnTo>
                    <a:pt x="10800" y="6171"/>
                  </a:lnTo>
                  <a:lnTo>
                    <a:pt x="9000" y="6171"/>
                  </a:lnTo>
                  <a:lnTo>
                    <a:pt x="7200" y="3086"/>
                  </a:lnTo>
                  <a:lnTo>
                    <a:pt x="6300" y="3086"/>
                  </a:lnTo>
                  <a:lnTo>
                    <a:pt x="3600" y="308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542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6019" name="Shape 6019"/>
            <p:cNvSpPr/>
            <p:nvPr/>
          </p:nvSpPr>
          <p:spPr>
            <a:xfrm>
              <a:off x="2035175" y="2139950"/>
              <a:ext cx="38100" cy="11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500" y="21600"/>
                  </a:moveTo>
                  <a:lnTo>
                    <a:pt x="4500" y="21600"/>
                  </a:lnTo>
                  <a:lnTo>
                    <a:pt x="4500" y="21600"/>
                  </a:lnTo>
                  <a:lnTo>
                    <a:pt x="4500" y="18514"/>
                  </a:lnTo>
                  <a:lnTo>
                    <a:pt x="4500" y="18514"/>
                  </a:lnTo>
                  <a:lnTo>
                    <a:pt x="4500" y="18514"/>
                  </a:lnTo>
                  <a:lnTo>
                    <a:pt x="4500" y="18514"/>
                  </a:lnTo>
                  <a:lnTo>
                    <a:pt x="5400" y="18514"/>
                  </a:lnTo>
                  <a:lnTo>
                    <a:pt x="5400" y="18514"/>
                  </a:lnTo>
                  <a:lnTo>
                    <a:pt x="5400" y="18514"/>
                  </a:lnTo>
                  <a:lnTo>
                    <a:pt x="6300" y="18514"/>
                  </a:lnTo>
                  <a:lnTo>
                    <a:pt x="6300" y="18514"/>
                  </a:lnTo>
                  <a:lnTo>
                    <a:pt x="7200" y="18514"/>
                  </a:lnTo>
                  <a:lnTo>
                    <a:pt x="7200" y="15429"/>
                  </a:lnTo>
                  <a:lnTo>
                    <a:pt x="8100" y="15429"/>
                  </a:lnTo>
                  <a:lnTo>
                    <a:pt x="9000" y="15429"/>
                  </a:lnTo>
                  <a:lnTo>
                    <a:pt x="9000" y="18514"/>
                  </a:lnTo>
                  <a:lnTo>
                    <a:pt x="9900" y="18514"/>
                  </a:lnTo>
                  <a:lnTo>
                    <a:pt x="10800" y="18514"/>
                  </a:lnTo>
                  <a:lnTo>
                    <a:pt x="12600" y="18514"/>
                  </a:lnTo>
                  <a:lnTo>
                    <a:pt x="14400" y="18514"/>
                  </a:lnTo>
                  <a:lnTo>
                    <a:pt x="15300" y="18514"/>
                  </a:lnTo>
                  <a:lnTo>
                    <a:pt x="18900" y="21600"/>
                  </a:lnTo>
                  <a:lnTo>
                    <a:pt x="21600" y="21600"/>
                  </a:lnTo>
                  <a:lnTo>
                    <a:pt x="21600" y="6171"/>
                  </a:lnTo>
                  <a:lnTo>
                    <a:pt x="18900" y="6171"/>
                  </a:lnTo>
                  <a:lnTo>
                    <a:pt x="16200" y="3086"/>
                  </a:lnTo>
                  <a:lnTo>
                    <a:pt x="14400" y="3086"/>
                  </a:lnTo>
                  <a:lnTo>
                    <a:pt x="13500" y="3086"/>
                  </a:lnTo>
                  <a:lnTo>
                    <a:pt x="11700" y="0"/>
                  </a:lnTo>
                  <a:lnTo>
                    <a:pt x="9900" y="0"/>
                  </a:lnTo>
                  <a:lnTo>
                    <a:pt x="9000" y="0"/>
                  </a:lnTo>
                  <a:lnTo>
                    <a:pt x="9000" y="0"/>
                  </a:lnTo>
                  <a:lnTo>
                    <a:pt x="8100" y="0"/>
                  </a:lnTo>
                  <a:lnTo>
                    <a:pt x="7200" y="0"/>
                  </a:lnTo>
                  <a:lnTo>
                    <a:pt x="6300" y="0"/>
                  </a:lnTo>
                  <a:lnTo>
                    <a:pt x="6300" y="0"/>
                  </a:lnTo>
                  <a:lnTo>
                    <a:pt x="5400" y="0"/>
                  </a:lnTo>
                  <a:lnTo>
                    <a:pt x="4500" y="3086"/>
                  </a:lnTo>
                  <a:lnTo>
                    <a:pt x="3600" y="3086"/>
                  </a:lnTo>
                  <a:lnTo>
                    <a:pt x="3600" y="3086"/>
                  </a:lnTo>
                  <a:lnTo>
                    <a:pt x="2700" y="3086"/>
                  </a:lnTo>
                  <a:lnTo>
                    <a:pt x="1800" y="6171"/>
                  </a:lnTo>
                  <a:lnTo>
                    <a:pt x="1800" y="6171"/>
                  </a:lnTo>
                  <a:lnTo>
                    <a:pt x="900" y="6171"/>
                  </a:lnTo>
                  <a:lnTo>
                    <a:pt x="0" y="9257"/>
                  </a:lnTo>
                  <a:lnTo>
                    <a:pt x="0" y="12343"/>
                  </a:lnTo>
                  <a:lnTo>
                    <a:pt x="0" y="12343"/>
                  </a:lnTo>
                  <a:lnTo>
                    <a:pt x="45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6020" name="Shape 6020"/>
            <p:cNvSpPr/>
            <p:nvPr/>
          </p:nvSpPr>
          <p:spPr>
            <a:xfrm>
              <a:off x="2033587" y="2146300"/>
              <a:ext cx="25401" cy="349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655"/>
                  </a:moveTo>
                  <a:lnTo>
                    <a:pt x="21600" y="18655"/>
                  </a:lnTo>
                  <a:lnTo>
                    <a:pt x="17550" y="15709"/>
                  </a:lnTo>
                  <a:lnTo>
                    <a:pt x="14850" y="12764"/>
                  </a:lnTo>
                  <a:lnTo>
                    <a:pt x="13500" y="11782"/>
                  </a:lnTo>
                  <a:lnTo>
                    <a:pt x="12150" y="10800"/>
                  </a:lnTo>
                  <a:lnTo>
                    <a:pt x="10800" y="8836"/>
                  </a:lnTo>
                  <a:lnTo>
                    <a:pt x="9450" y="7855"/>
                  </a:lnTo>
                  <a:lnTo>
                    <a:pt x="9450" y="7855"/>
                  </a:lnTo>
                  <a:lnTo>
                    <a:pt x="9450" y="6873"/>
                  </a:lnTo>
                  <a:lnTo>
                    <a:pt x="9450" y="6873"/>
                  </a:lnTo>
                  <a:lnTo>
                    <a:pt x="8100" y="5891"/>
                  </a:lnTo>
                  <a:lnTo>
                    <a:pt x="8100" y="5891"/>
                  </a:lnTo>
                  <a:lnTo>
                    <a:pt x="8100" y="4909"/>
                  </a:lnTo>
                  <a:lnTo>
                    <a:pt x="8100" y="4909"/>
                  </a:lnTo>
                  <a:lnTo>
                    <a:pt x="8100" y="3927"/>
                  </a:lnTo>
                  <a:lnTo>
                    <a:pt x="6750" y="3927"/>
                  </a:lnTo>
                  <a:lnTo>
                    <a:pt x="6750" y="3927"/>
                  </a:lnTo>
                  <a:lnTo>
                    <a:pt x="6750" y="2945"/>
                  </a:lnTo>
                  <a:lnTo>
                    <a:pt x="6750" y="2945"/>
                  </a:lnTo>
                  <a:lnTo>
                    <a:pt x="6750" y="2945"/>
                  </a:lnTo>
                  <a:lnTo>
                    <a:pt x="6750" y="2945"/>
                  </a:lnTo>
                  <a:lnTo>
                    <a:pt x="8100" y="2945"/>
                  </a:lnTo>
                  <a:lnTo>
                    <a:pt x="8100" y="2945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0" y="982"/>
                  </a:lnTo>
                  <a:lnTo>
                    <a:pt x="0" y="1964"/>
                  </a:lnTo>
                  <a:lnTo>
                    <a:pt x="0" y="2945"/>
                  </a:lnTo>
                  <a:lnTo>
                    <a:pt x="0" y="2945"/>
                  </a:lnTo>
                  <a:lnTo>
                    <a:pt x="0" y="3927"/>
                  </a:lnTo>
                  <a:lnTo>
                    <a:pt x="0" y="4909"/>
                  </a:lnTo>
                  <a:lnTo>
                    <a:pt x="0" y="5891"/>
                  </a:lnTo>
                  <a:lnTo>
                    <a:pt x="1350" y="5891"/>
                  </a:lnTo>
                  <a:lnTo>
                    <a:pt x="1350" y="6873"/>
                  </a:lnTo>
                  <a:lnTo>
                    <a:pt x="1350" y="7855"/>
                  </a:lnTo>
                  <a:lnTo>
                    <a:pt x="1350" y="7855"/>
                  </a:lnTo>
                  <a:lnTo>
                    <a:pt x="2700" y="8836"/>
                  </a:lnTo>
                  <a:lnTo>
                    <a:pt x="2700" y="9818"/>
                  </a:lnTo>
                  <a:lnTo>
                    <a:pt x="2700" y="9818"/>
                  </a:lnTo>
                  <a:lnTo>
                    <a:pt x="4050" y="10800"/>
                  </a:lnTo>
                  <a:lnTo>
                    <a:pt x="5400" y="11782"/>
                  </a:lnTo>
                  <a:lnTo>
                    <a:pt x="6750" y="13745"/>
                  </a:lnTo>
                  <a:lnTo>
                    <a:pt x="8100" y="14727"/>
                  </a:lnTo>
                  <a:lnTo>
                    <a:pt x="9450" y="16691"/>
                  </a:lnTo>
                  <a:lnTo>
                    <a:pt x="12150" y="18655"/>
                  </a:lnTo>
                  <a:lnTo>
                    <a:pt x="14850" y="21600"/>
                  </a:lnTo>
                  <a:lnTo>
                    <a:pt x="14850" y="21600"/>
                  </a:lnTo>
                  <a:lnTo>
                    <a:pt x="21600" y="1865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6021" name="Shape 6021"/>
            <p:cNvSpPr/>
            <p:nvPr/>
          </p:nvSpPr>
          <p:spPr>
            <a:xfrm>
              <a:off x="2051050" y="2176462"/>
              <a:ext cx="25400" cy="349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250" y="21600"/>
                  </a:moveTo>
                  <a:lnTo>
                    <a:pt x="20250" y="21600"/>
                  </a:lnTo>
                  <a:lnTo>
                    <a:pt x="20250" y="21600"/>
                  </a:lnTo>
                  <a:lnTo>
                    <a:pt x="20250" y="20618"/>
                  </a:lnTo>
                  <a:lnTo>
                    <a:pt x="21600" y="19636"/>
                  </a:lnTo>
                  <a:lnTo>
                    <a:pt x="21600" y="18655"/>
                  </a:lnTo>
                  <a:lnTo>
                    <a:pt x="21600" y="18655"/>
                  </a:lnTo>
                  <a:lnTo>
                    <a:pt x="21600" y="17673"/>
                  </a:lnTo>
                  <a:lnTo>
                    <a:pt x="21600" y="16691"/>
                  </a:lnTo>
                  <a:lnTo>
                    <a:pt x="20250" y="16691"/>
                  </a:lnTo>
                  <a:lnTo>
                    <a:pt x="20250" y="15709"/>
                  </a:lnTo>
                  <a:lnTo>
                    <a:pt x="20250" y="14727"/>
                  </a:lnTo>
                  <a:lnTo>
                    <a:pt x="20250" y="13745"/>
                  </a:lnTo>
                  <a:lnTo>
                    <a:pt x="18900" y="13745"/>
                  </a:lnTo>
                  <a:lnTo>
                    <a:pt x="18900" y="12764"/>
                  </a:lnTo>
                  <a:lnTo>
                    <a:pt x="18900" y="12764"/>
                  </a:lnTo>
                  <a:lnTo>
                    <a:pt x="17550" y="11782"/>
                  </a:lnTo>
                  <a:lnTo>
                    <a:pt x="17550" y="10800"/>
                  </a:lnTo>
                  <a:lnTo>
                    <a:pt x="16200" y="9818"/>
                  </a:lnTo>
                  <a:lnTo>
                    <a:pt x="14850" y="7855"/>
                  </a:lnTo>
                  <a:lnTo>
                    <a:pt x="13500" y="6873"/>
                  </a:lnTo>
                  <a:lnTo>
                    <a:pt x="12150" y="5891"/>
                  </a:lnTo>
                  <a:lnTo>
                    <a:pt x="9450" y="2945"/>
                  </a:lnTo>
                  <a:lnTo>
                    <a:pt x="6750" y="0"/>
                  </a:lnTo>
                  <a:lnTo>
                    <a:pt x="0" y="2945"/>
                  </a:lnTo>
                  <a:lnTo>
                    <a:pt x="4050" y="5891"/>
                  </a:lnTo>
                  <a:lnTo>
                    <a:pt x="6750" y="8836"/>
                  </a:lnTo>
                  <a:lnTo>
                    <a:pt x="8100" y="9818"/>
                  </a:lnTo>
                  <a:lnTo>
                    <a:pt x="9450" y="10800"/>
                  </a:lnTo>
                  <a:lnTo>
                    <a:pt x="10800" y="12764"/>
                  </a:lnTo>
                  <a:lnTo>
                    <a:pt x="10800" y="13745"/>
                  </a:lnTo>
                  <a:lnTo>
                    <a:pt x="12150" y="13745"/>
                  </a:lnTo>
                  <a:lnTo>
                    <a:pt x="12150" y="14727"/>
                  </a:lnTo>
                  <a:lnTo>
                    <a:pt x="12150" y="15709"/>
                  </a:lnTo>
                  <a:lnTo>
                    <a:pt x="13500" y="15709"/>
                  </a:lnTo>
                  <a:lnTo>
                    <a:pt x="13500" y="16691"/>
                  </a:lnTo>
                  <a:lnTo>
                    <a:pt x="13500" y="16691"/>
                  </a:lnTo>
                  <a:lnTo>
                    <a:pt x="13500" y="16691"/>
                  </a:lnTo>
                  <a:lnTo>
                    <a:pt x="13500" y="17673"/>
                  </a:lnTo>
                  <a:lnTo>
                    <a:pt x="13500" y="17673"/>
                  </a:lnTo>
                  <a:lnTo>
                    <a:pt x="13500" y="18655"/>
                  </a:lnTo>
                  <a:lnTo>
                    <a:pt x="13500" y="18655"/>
                  </a:lnTo>
                  <a:lnTo>
                    <a:pt x="13500" y="18655"/>
                  </a:lnTo>
                  <a:lnTo>
                    <a:pt x="13500" y="18655"/>
                  </a:lnTo>
                  <a:lnTo>
                    <a:pt x="13500" y="18655"/>
                  </a:lnTo>
                  <a:lnTo>
                    <a:pt x="13500" y="19636"/>
                  </a:lnTo>
                  <a:lnTo>
                    <a:pt x="13500" y="19636"/>
                  </a:lnTo>
                  <a:lnTo>
                    <a:pt x="13500" y="19636"/>
                  </a:lnTo>
                  <a:lnTo>
                    <a:pt x="2025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6022" name="Shape 6022"/>
            <p:cNvSpPr/>
            <p:nvPr/>
          </p:nvSpPr>
          <p:spPr>
            <a:xfrm>
              <a:off x="2035175" y="2206625"/>
              <a:ext cx="39688" cy="11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5429"/>
                  </a:moveTo>
                  <a:lnTo>
                    <a:pt x="0" y="15429"/>
                  </a:lnTo>
                  <a:lnTo>
                    <a:pt x="2592" y="18514"/>
                  </a:lnTo>
                  <a:lnTo>
                    <a:pt x="6048" y="18514"/>
                  </a:lnTo>
                  <a:lnTo>
                    <a:pt x="6912" y="18514"/>
                  </a:lnTo>
                  <a:lnTo>
                    <a:pt x="8640" y="21600"/>
                  </a:lnTo>
                  <a:lnTo>
                    <a:pt x="10368" y="21600"/>
                  </a:lnTo>
                  <a:lnTo>
                    <a:pt x="11232" y="21600"/>
                  </a:lnTo>
                  <a:lnTo>
                    <a:pt x="12096" y="21600"/>
                  </a:lnTo>
                  <a:lnTo>
                    <a:pt x="12960" y="21600"/>
                  </a:lnTo>
                  <a:lnTo>
                    <a:pt x="13824" y="21600"/>
                  </a:lnTo>
                  <a:lnTo>
                    <a:pt x="13824" y="21600"/>
                  </a:lnTo>
                  <a:lnTo>
                    <a:pt x="14688" y="21600"/>
                  </a:lnTo>
                  <a:lnTo>
                    <a:pt x="15552" y="21600"/>
                  </a:lnTo>
                  <a:lnTo>
                    <a:pt x="16416" y="21600"/>
                  </a:lnTo>
                  <a:lnTo>
                    <a:pt x="17280" y="21600"/>
                  </a:lnTo>
                  <a:lnTo>
                    <a:pt x="17280" y="18514"/>
                  </a:lnTo>
                  <a:lnTo>
                    <a:pt x="18144" y="18514"/>
                  </a:lnTo>
                  <a:lnTo>
                    <a:pt x="19008" y="18514"/>
                  </a:lnTo>
                  <a:lnTo>
                    <a:pt x="19872" y="18514"/>
                  </a:lnTo>
                  <a:lnTo>
                    <a:pt x="19872" y="15429"/>
                  </a:lnTo>
                  <a:lnTo>
                    <a:pt x="20736" y="15429"/>
                  </a:lnTo>
                  <a:lnTo>
                    <a:pt x="20736" y="12343"/>
                  </a:lnTo>
                  <a:lnTo>
                    <a:pt x="21600" y="9257"/>
                  </a:lnTo>
                  <a:lnTo>
                    <a:pt x="17280" y="3086"/>
                  </a:lnTo>
                  <a:lnTo>
                    <a:pt x="17280" y="3086"/>
                  </a:lnTo>
                  <a:lnTo>
                    <a:pt x="17280" y="3086"/>
                  </a:lnTo>
                  <a:lnTo>
                    <a:pt x="17280" y="3086"/>
                  </a:lnTo>
                  <a:lnTo>
                    <a:pt x="17280" y="3086"/>
                  </a:lnTo>
                  <a:lnTo>
                    <a:pt x="17280" y="3086"/>
                  </a:lnTo>
                  <a:lnTo>
                    <a:pt x="16416" y="3086"/>
                  </a:lnTo>
                  <a:lnTo>
                    <a:pt x="16416" y="3086"/>
                  </a:lnTo>
                  <a:lnTo>
                    <a:pt x="15552" y="3086"/>
                  </a:lnTo>
                  <a:lnTo>
                    <a:pt x="15552" y="3086"/>
                  </a:lnTo>
                  <a:lnTo>
                    <a:pt x="15552" y="6171"/>
                  </a:lnTo>
                  <a:lnTo>
                    <a:pt x="14688" y="6171"/>
                  </a:lnTo>
                  <a:lnTo>
                    <a:pt x="13824" y="6171"/>
                  </a:lnTo>
                  <a:lnTo>
                    <a:pt x="13824" y="6171"/>
                  </a:lnTo>
                  <a:lnTo>
                    <a:pt x="12960" y="6171"/>
                  </a:lnTo>
                  <a:lnTo>
                    <a:pt x="12096" y="6171"/>
                  </a:lnTo>
                  <a:lnTo>
                    <a:pt x="12096" y="6171"/>
                  </a:lnTo>
                  <a:lnTo>
                    <a:pt x="10368" y="3086"/>
                  </a:lnTo>
                  <a:lnTo>
                    <a:pt x="8640" y="3086"/>
                  </a:lnTo>
                  <a:lnTo>
                    <a:pt x="7776" y="3086"/>
                  </a:lnTo>
                  <a:lnTo>
                    <a:pt x="6048" y="3086"/>
                  </a:lnTo>
                  <a:lnTo>
                    <a:pt x="3456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0" y="1542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6023" name="Shape 6023"/>
            <p:cNvSpPr/>
            <p:nvPr/>
          </p:nvSpPr>
          <p:spPr>
            <a:xfrm>
              <a:off x="1998662" y="2203450"/>
              <a:ext cx="38101" cy="11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600" y="18514"/>
                  </a:moveTo>
                  <a:lnTo>
                    <a:pt x="3600" y="18514"/>
                  </a:lnTo>
                  <a:lnTo>
                    <a:pt x="3600" y="18514"/>
                  </a:lnTo>
                  <a:lnTo>
                    <a:pt x="3600" y="18514"/>
                  </a:lnTo>
                  <a:lnTo>
                    <a:pt x="3600" y="18514"/>
                  </a:lnTo>
                  <a:lnTo>
                    <a:pt x="4500" y="18514"/>
                  </a:lnTo>
                  <a:lnTo>
                    <a:pt x="4500" y="18514"/>
                  </a:lnTo>
                  <a:lnTo>
                    <a:pt x="4500" y="18514"/>
                  </a:lnTo>
                  <a:lnTo>
                    <a:pt x="4500" y="18514"/>
                  </a:lnTo>
                  <a:lnTo>
                    <a:pt x="5400" y="18514"/>
                  </a:lnTo>
                  <a:lnTo>
                    <a:pt x="5400" y="18514"/>
                  </a:lnTo>
                  <a:lnTo>
                    <a:pt x="6300" y="18514"/>
                  </a:lnTo>
                  <a:lnTo>
                    <a:pt x="6300" y="15429"/>
                  </a:lnTo>
                  <a:lnTo>
                    <a:pt x="7200" y="15429"/>
                  </a:lnTo>
                  <a:lnTo>
                    <a:pt x="7200" y="15429"/>
                  </a:lnTo>
                  <a:lnTo>
                    <a:pt x="8100" y="15429"/>
                  </a:lnTo>
                  <a:lnTo>
                    <a:pt x="9000" y="15429"/>
                  </a:lnTo>
                  <a:lnTo>
                    <a:pt x="9900" y="18514"/>
                  </a:lnTo>
                  <a:lnTo>
                    <a:pt x="10800" y="18514"/>
                  </a:lnTo>
                  <a:lnTo>
                    <a:pt x="12600" y="18514"/>
                  </a:lnTo>
                  <a:lnTo>
                    <a:pt x="13500" y="18514"/>
                  </a:lnTo>
                  <a:lnTo>
                    <a:pt x="15300" y="18514"/>
                  </a:lnTo>
                  <a:lnTo>
                    <a:pt x="18000" y="21600"/>
                  </a:lnTo>
                  <a:lnTo>
                    <a:pt x="20700" y="21600"/>
                  </a:lnTo>
                  <a:lnTo>
                    <a:pt x="21600" y="6171"/>
                  </a:lnTo>
                  <a:lnTo>
                    <a:pt x="18900" y="6171"/>
                  </a:lnTo>
                  <a:lnTo>
                    <a:pt x="16200" y="3086"/>
                  </a:lnTo>
                  <a:lnTo>
                    <a:pt x="14400" y="3086"/>
                  </a:lnTo>
                  <a:lnTo>
                    <a:pt x="12600" y="0"/>
                  </a:lnTo>
                  <a:lnTo>
                    <a:pt x="10800" y="0"/>
                  </a:lnTo>
                  <a:lnTo>
                    <a:pt x="9900" y="0"/>
                  </a:lnTo>
                  <a:lnTo>
                    <a:pt x="9000" y="0"/>
                  </a:lnTo>
                  <a:lnTo>
                    <a:pt x="8100" y="0"/>
                  </a:lnTo>
                  <a:lnTo>
                    <a:pt x="7200" y="0"/>
                  </a:lnTo>
                  <a:lnTo>
                    <a:pt x="7200" y="0"/>
                  </a:lnTo>
                  <a:lnTo>
                    <a:pt x="6300" y="0"/>
                  </a:lnTo>
                  <a:lnTo>
                    <a:pt x="54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3600" y="0"/>
                  </a:lnTo>
                  <a:lnTo>
                    <a:pt x="2700" y="3086"/>
                  </a:lnTo>
                  <a:lnTo>
                    <a:pt x="2700" y="3086"/>
                  </a:lnTo>
                  <a:lnTo>
                    <a:pt x="1800" y="3086"/>
                  </a:lnTo>
                  <a:lnTo>
                    <a:pt x="900" y="6171"/>
                  </a:lnTo>
                  <a:lnTo>
                    <a:pt x="900" y="6171"/>
                  </a:lnTo>
                  <a:lnTo>
                    <a:pt x="0" y="9257"/>
                  </a:lnTo>
                  <a:lnTo>
                    <a:pt x="0" y="12343"/>
                  </a:lnTo>
                  <a:lnTo>
                    <a:pt x="0" y="12343"/>
                  </a:lnTo>
                  <a:lnTo>
                    <a:pt x="3600" y="1851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6024" name="Shape 6024"/>
            <p:cNvSpPr/>
            <p:nvPr/>
          </p:nvSpPr>
          <p:spPr>
            <a:xfrm>
              <a:off x="1997075" y="2209800"/>
              <a:ext cx="23813" cy="349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655"/>
                  </a:moveTo>
                  <a:lnTo>
                    <a:pt x="21600" y="18655"/>
                  </a:lnTo>
                  <a:lnTo>
                    <a:pt x="18720" y="15709"/>
                  </a:lnTo>
                  <a:lnTo>
                    <a:pt x="15840" y="13745"/>
                  </a:lnTo>
                  <a:lnTo>
                    <a:pt x="14400" y="11782"/>
                  </a:lnTo>
                  <a:lnTo>
                    <a:pt x="12960" y="10800"/>
                  </a:lnTo>
                  <a:lnTo>
                    <a:pt x="11520" y="9818"/>
                  </a:lnTo>
                  <a:lnTo>
                    <a:pt x="10080" y="8836"/>
                  </a:lnTo>
                  <a:lnTo>
                    <a:pt x="10080" y="7855"/>
                  </a:lnTo>
                  <a:lnTo>
                    <a:pt x="10080" y="6873"/>
                  </a:lnTo>
                  <a:lnTo>
                    <a:pt x="8640" y="6873"/>
                  </a:lnTo>
                  <a:lnTo>
                    <a:pt x="8640" y="5891"/>
                  </a:lnTo>
                  <a:lnTo>
                    <a:pt x="8640" y="5891"/>
                  </a:lnTo>
                  <a:lnTo>
                    <a:pt x="8640" y="4909"/>
                  </a:lnTo>
                  <a:lnTo>
                    <a:pt x="7200" y="4909"/>
                  </a:lnTo>
                  <a:lnTo>
                    <a:pt x="7200" y="3927"/>
                  </a:lnTo>
                  <a:lnTo>
                    <a:pt x="7200" y="3927"/>
                  </a:lnTo>
                  <a:lnTo>
                    <a:pt x="7200" y="2945"/>
                  </a:lnTo>
                  <a:lnTo>
                    <a:pt x="7200" y="2945"/>
                  </a:lnTo>
                  <a:lnTo>
                    <a:pt x="7200" y="2945"/>
                  </a:lnTo>
                  <a:lnTo>
                    <a:pt x="7200" y="2945"/>
                  </a:lnTo>
                  <a:lnTo>
                    <a:pt x="7200" y="1964"/>
                  </a:lnTo>
                  <a:lnTo>
                    <a:pt x="7200" y="1964"/>
                  </a:lnTo>
                  <a:lnTo>
                    <a:pt x="7200" y="1964"/>
                  </a:lnTo>
                  <a:lnTo>
                    <a:pt x="1440" y="0"/>
                  </a:lnTo>
                  <a:lnTo>
                    <a:pt x="0" y="0"/>
                  </a:lnTo>
                  <a:lnTo>
                    <a:pt x="0" y="982"/>
                  </a:lnTo>
                  <a:lnTo>
                    <a:pt x="0" y="1964"/>
                  </a:lnTo>
                  <a:lnTo>
                    <a:pt x="0" y="2945"/>
                  </a:lnTo>
                  <a:lnTo>
                    <a:pt x="0" y="3927"/>
                  </a:lnTo>
                  <a:lnTo>
                    <a:pt x="0" y="3927"/>
                  </a:lnTo>
                  <a:lnTo>
                    <a:pt x="0" y="4909"/>
                  </a:lnTo>
                  <a:lnTo>
                    <a:pt x="0" y="5891"/>
                  </a:lnTo>
                  <a:lnTo>
                    <a:pt x="0" y="5891"/>
                  </a:lnTo>
                  <a:lnTo>
                    <a:pt x="1440" y="6873"/>
                  </a:lnTo>
                  <a:lnTo>
                    <a:pt x="1440" y="7855"/>
                  </a:lnTo>
                  <a:lnTo>
                    <a:pt x="1440" y="8836"/>
                  </a:lnTo>
                  <a:lnTo>
                    <a:pt x="2880" y="8836"/>
                  </a:lnTo>
                  <a:lnTo>
                    <a:pt x="2880" y="9818"/>
                  </a:lnTo>
                  <a:lnTo>
                    <a:pt x="2880" y="10800"/>
                  </a:lnTo>
                  <a:lnTo>
                    <a:pt x="4320" y="10800"/>
                  </a:lnTo>
                  <a:lnTo>
                    <a:pt x="5760" y="12764"/>
                  </a:lnTo>
                  <a:lnTo>
                    <a:pt x="7200" y="13745"/>
                  </a:lnTo>
                  <a:lnTo>
                    <a:pt x="8640" y="15709"/>
                  </a:lnTo>
                  <a:lnTo>
                    <a:pt x="10080" y="16691"/>
                  </a:lnTo>
                  <a:lnTo>
                    <a:pt x="12960" y="19636"/>
                  </a:lnTo>
                  <a:lnTo>
                    <a:pt x="15840" y="21600"/>
                  </a:lnTo>
                  <a:lnTo>
                    <a:pt x="15840" y="21600"/>
                  </a:lnTo>
                  <a:lnTo>
                    <a:pt x="21600" y="1865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6025" name="Shape 6025"/>
            <p:cNvSpPr/>
            <p:nvPr/>
          </p:nvSpPr>
          <p:spPr>
            <a:xfrm>
              <a:off x="2014537" y="2239962"/>
              <a:ext cx="23813" cy="349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160" y="21600"/>
                  </a:moveTo>
                  <a:lnTo>
                    <a:pt x="20160" y="21600"/>
                  </a:lnTo>
                  <a:lnTo>
                    <a:pt x="20160" y="21600"/>
                  </a:lnTo>
                  <a:lnTo>
                    <a:pt x="21600" y="20618"/>
                  </a:lnTo>
                  <a:lnTo>
                    <a:pt x="21600" y="19636"/>
                  </a:lnTo>
                  <a:lnTo>
                    <a:pt x="21600" y="18655"/>
                  </a:lnTo>
                  <a:lnTo>
                    <a:pt x="21600" y="17673"/>
                  </a:lnTo>
                  <a:lnTo>
                    <a:pt x="21600" y="17673"/>
                  </a:lnTo>
                  <a:lnTo>
                    <a:pt x="21600" y="16691"/>
                  </a:lnTo>
                  <a:lnTo>
                    <a:pt x="21600" y="15709"/>
                  </a:lnTo>
                  <a:lnTo>
                    <a:pt x="20160" y="14727"/>
                  </a:lnTo>
                  <a:lnTo>
                    <a:pt x="20160" y="14727"/>
                  </a:lnTo>
                  <a:lnTo>
                    <a:pt x="20160" y="13745"/>
                  </a:lnTo>
                  <a:lnTo>
                    <a:pt x="20160" y="12764"/>
                  </a:lnTo>
                  <a:lnTo>
                    <a:pt x="18720" y="12764"/>
                  </a:lnTo>
                  <a:lnTo>
                    <a:pt x="18720" y="11782"/>
                  </a:lnTo>
                  <a:lnTo>
                    <a:pt x="17280" y="10800"/>
                  </a:lnTo>
                  <a:lnTo>
                    <a:pt x="17280" y="10800"/>
                  </a:lnTo>
                  <a:lnTo>
                    <a:pt x="15840" y="8836"/>
                  </a:lnTo>
                  <a:lnTo>
                    <a:pt x="14400" y="7855"/>
                  </a:lnTo>
                  <a:lnTo>
                    <a:pt x="12960" y="5891"/>
                  </a:lnTo>
                  <a:lnTo>
                    <a:pt x="11520" y="4909"/>
                  </a:lnTo>
                  <a:lnTo>
                    <a:pt x="8640" y="1964"/>
                  </a:lnTo>
                  <a:lnTo>
                    <a:pt x="5760" y="0"/>
                  </a:lnTo>
                  <a:lnTo>
                    <a:pt x="0" y="2945"/>
                  </a:lnTo>
                  <a:lnTo>
                    <a:pt x="2880" y="5891"/>
                  </a:lnTo>
                  <a:lnTo>
                    <a:pt x="5760" y="7855"/>
                  </a:lnTo>
                  <a:lnTo>
                    <a:pt x="7200" y="8836"/>
                  </a:lnTo>
                  <a:lnTo>
                    <a:pt x="8640" y="10800"/>
                  </a:lnTo>
                  <a:lnTo>
                    <a:pt x="10080" y="11782"/>
                  </a:lnTo>
                  <a:lnTo>
                    <a:pt x="10080" y="12764"/>
                  </a:lnTo>
                  <a:lnTo>
                    <a:pt x="11520" y="13745"/>
                  </a:lnTo>
                  <a:lnTo>
                    <a:pt x="11520" y="14727"/>
                  </a:lnTo>
                  <a:lnTo>
                    <a:pt x="11520" y="14727"/>
                  </a:lnTo>
                  <a:lnTo>
                    <a:pt x="12960" y="15709"/>
                  </a:lnTo>
                  <a:lnTo>
                    <a:pt x="12960" y="15709"/>
                  </a:lnTo>
                  <a:lnTo>
                    <a:pt x="12960" y="16691"/>
                  </a:lnTo>
                  <a:lnTo>
                    <a:pt x="12960" y="16691"/>
                  </a:lnTo>
                  <a:lnTo>
                    <a:pt x="14400" y="17673"/>
                  </a:lnTo>
                  <a:lnTo>
                    <a:pt x="14400" y="17673"/>
                  </a:lnTo>
                  <a:lnTo>
                    <a:pt x="14400" y="17673"/>
                  </a:lnTo>
                  <a:lnTo>
                    <a:pt x="14400" y="18655"/>
                  </a:lnTo>
                  <a:lnTo>
                    <a:pt x="14400" y="18655"/>
                  </a:lnTo>
                  <a:lnTo>
                    <a:pt x="14400" y="18655"/>
                  </a:lnTo>
                  <a:lnTo>
                    <a:pt x="14400" y="18655"/>
                  </a:lnTo>
                  <a:lnTo>
                    <a:pt x="14400" y="18655"/>
                  </a:lnTo>
                  <a:lnTo>
                    <a:pt x="14400" y="19636"/>
                  </a:lnTo>
                  <a:lnTo>
                    <a:pt x="14400" y="19636"/>
                  </a:lnTo>
                  <a:lnTo>
                    <a:pt x="2016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6026" name="Shape 6026"/>
            <p:cNvSpPr/>
            <p:nvPr/>
          </p:nvSpPr>
          <p:spPr>
            <a:xfrm>
              <a:off x="1997075" y="2270125"/>
              <a:ext cx="39688" cy="11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5429"/>
                  </a:moveTo>
                  <a:lnTo>
                    <a:pt x="0" y="15429"/>
                  </a:lnTo>
                  <a:lnTo>
                    <a:pt x="2592" y="18514"/>
                  </a:lnTo>
                  <a:lnTo>
                    <a:pt x="6048" y="18514"/>
                  </a:lnTo>
                  <a:lnTo>
                    <a:pt x="7776" y="21600"/>
                  </a:lnTo>
                  <a:lnTo>
                    <a:pt x="8640" y="21600"/>
                  </a:lnTo>
                  <a:lnTo>
                    <a:pt x="10368" y="21600"/>
                  </a:lnTo>
                  <a:lnTo>
                    <a:pt x="12096" y="21600"/>
                  </a:lnTo>
                  <a:lnTo>
                    <a:pt x="12960" y="21600"/>
                  </a:lnTo>
                  <a:lnTo>
                    <a:pt x="12960" y="21600"/>
                  </a:lnTo>
                  <a:lnTo>
                    <a:pt x="13824" y="21600"/>
                  </a:lnTo>
                  <a:lnTo>
                    <a:pt x="14688" y="21600"/>
                  </a:lnTo>
                  <a:lnTo>
                    <a:pt x="15552" y="21600"/>
                  </a:lnTo>
                  <a:lnTo>
                    <a:pt x="16416" y="21600"/>
                  </a:lnTo>
                  <a:lnTo>
                    <a:pt x="16416" y="21600"/>
                  </a:lnTo>
                  <a:lnTo>
                    <a:pt x="17280" y="21600"/>
                  </a:lnTo>
                  <a:lnTo>
                    <a:pt x="18144" y="18514"/>
                  </a:lnTo>
                  <a:lnTo>
                    <a:pt x="19008" y="18514"/>
                  </a:lnTo>
                  <a:lnTo>
                    <a:pt x="19008" y="18514"/>
                  </a:lnTo>
                  <a:lnTo>
                    <a:pt x="19872" y="18514"/>
                  </a:lnTo>
                  <a:lnTo>
                    <a:pt x="20736" y="15429"/>
                  </a:lnTo>
                  <a:lnTo>
                    <a:pt x="20736" y="15429"/>
                  </a:lnTo>
                  <a:lnTo>
                    <a:pt x="21600" y="12343"/>
                  </a:lnTo>
                  <a:lnTo>
                    <a:pt x="21600" y="9257"/>
                  </a:lnTo>
                  <a:lnTo>
                    <a:pt x="18144" y="3086"/>
                  </a:lnTo>
                  <a:lnTo>
                    <a:pt x="18144" y="3086"/>
                  </a:lnTo>
                  <a:lnTo>
                    <a:pt x="18144" y="3086"/>
                  </a:lnTo>
                  <a:lnTo>
                    <a:pt x="17280" y="3086"/>
                  </a:lnTo>
                  <a:lnTo>
                    <a:pt x="17280" y="3086"/>
                  </a:lnTo>
                  <a:lnTo>
                    <a:pt x="17280" y="3086"/>
                  </a:lnTo>
                  <a:lnTo>
                    <a:pt x="17280" y="3086"/>
                  </a:lnTo>
                  <a:lnTo>
                    <a:pt x="16416" y="3086"/>
                  </a:lnTo>
                  <a:lnTo>
                    <a:pt x="16416" y="3086"/>
                  </a:lnTo>
                  <a:lnTo>
                    <a:pt x="15552" y="3086"/>
                  </a:lnTo>
                  <a:lnTo>
                    <a:pt x="15552" y="6171"/>
                  </a:lnTo>
                  <a:lnTo>
                    <a:pt x="14688" y="6171"/>
                  </a:lnTo>
                  <a:lnTo>
                    <a:pt x="14688" y="6171"/>
                  </a:lnTo>
                  <a:lnTo>
                    <a:pt x="13824" y="6171"/>
                  </a:lnTo>
                  <a:lnTo>
                    <a:pt x="12960" y="6171"/>
                  </a:lnTo>
                  <a:lnTo>
                    <a:pt x="12960" y="6171"/>
                  </a:lnTo>
                  <a:lnTo>
                    <a:pt x="12096" y="6171"/>
                  </a:lnTo>
                  <a:lnTo>
                    <a:pt x="10368" y="6171"/>
                  </a:lnTo>
                  <a:lnTo>
                    <a:pt x="9504" y="3086"/>
                  </a:lnTo>
                  <a:lnTo>
                    <a:pt x="7776" y="3086"/>
                  </a:lnTo>
                  <a:lnTo>
                    <a:pt x="6048" y="3086"/>
                  </a:lnTo>
                  <a:lnTo>
                    <a:pt x="3456" y="3086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0" y="1542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6027" name="Shape 6027"/>
            <p:cNvSpPr/>
            <p:nvPr/>
          </p:nvSpPr>
          <p:spPr>
            <a:xfrm>
              <a:off x="1960562" y="2266950"/>
              <a:ext cx="38101" cy="11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500" y="18514"/>
                  </a:moveTo>
                  <a:lnTo>
                    <a:pt x="4500" y="18514"/>
                  </a:lnTo>
                  <a:lnTo>
                    <a:pt x="4500" y="18514"/>
                  </a:lnTo>
                  <a:lnTo>
                    <a:pt x="4500" y="18514"/>
                  </a:lnTo>
                  <a:lnTo>
                    <a:pt x="4500" y="18514"/>
                  </a:lnTo>
                  <a:lnTo>
                    <a:pt x="4500" y="18514"/>
                  </a:lnTo>
                  <a:lnTo>
                    <a:pt x="4500" y="18514"/>
                  </a:lnTo>
                  <a:lnTo>
                    <a:pt x="5400" y="18514"/>
                  </a:lnTo>
                  <a:lnTo>
                    <a:pt x="5400" y="18514"/>
                  </a:lnTo>
                  <a:lnTo>
                    <a:pt x="5400" y="18514"/>
                  </a:lnTo>
                  <a:lnTo>
                    <a:pt x="6300" y="15429"/>
                  </a:lnTo>
                  <a:lnTo>
                    <a:pt x="6300" y="15429"/>
                  </a:lnTo>
                  <a:lnTo>
                    <a:pt x="7200" y="15429"/>
                  </a:lnTo>
                  <a:lnTo>
                    <a:pt x="7200" y="15429"/>
                  </a:lnTo>
                  <a:lnTo>
                    <a:pt x="8100" y="15429"/>
                  </a:lnTo>
                  <a:lnTo>
                    <a:pt x="9000" y="15429"/>
                  </a:lnTo>
                  <a:lnTo>
                    <a:pt x="9000" y="15429"/>
                  </a:lnTo>
                  <a:lnTo>
                    <a:pt x="9900" y="15429"/>
                  </a:lnTo>
                  <a:lnTo>
                    <a:pt x="11700" y="18514"/>
                  </a:lnTo>
                  <a:lnTo>
                    <a:pt x="12600" y="18514"/>
                  </a:lnTo>
                  <a:lnTo>
                    <a:pt x="14400" y="18514"/>
                  </a:lnTo>
                  <a:lnTo>
                    <a:pt x="15300" y="18514"/>
                  </a:lnTo>
                  <a:lnTo>
                    <a:pt x="18000" y="21600"/>
                  </a:lnTo>
                  <a:lnTo>
                    <a:pt x="20700" y="21600"/>
                  </a:lnTo>
                  <a:lnTo>
                    <a:pt x="21600" y="6171"/>
                  </a:lnTo>
                  <a:lnTo>
                    <a:pt x="18900" y="3086"/>
                  </a:lnTo>
                  <a:lnTo>
                    <a:pt x="16200" y="3086"/>
                  </a:lnTo>
                  <a:lnTo>
                    <a:pt x="14400" y="3086"/>
                  </a:lnTo>
                  <a:lnTo>
                    <a:pt x="13500" y="0"/>
                  </a:lnTo>
                  <a:lnTo>
                    <a:pt x="11700" y="0"/>
                  </a:lnTo>
                  <a:lnTo>
                    <a:pt x="10800" y="0"/>
                  </a:lnTo>
                  <a:lnTo>
                    <a:pt x="9900" y="0"/>
                  </a:lnTo>
                  <a:lnTo>
                    <a:pt x="9000" y="0"/>
                  </a:lnTo>
                  <a:lnTo>
                    <a:pt x="8100" y="0"/>
                  </a:lnTo>
                  <a:lnTo>
                    <a:pt x="7200" y="0"/>
                  </a:lnTo>
                  <a:lnTo>
                    <a:pt x="6300" y="0"/>
                  </a:lnTo>
                  <a:lnTo>
                    <a:pt x="6300" y="0"/>
                  </a:lnTo>
                  <a:lnTo>
                    <a:pt x="5400" y="0"/>
                  </a:lnTo>
                  <a:lnTo>
                    <a:pt x="4500" y="0"/>
                  </a:lnTo>
                  <a:lnTo>
                    <a:pt x="3600" y="0"/>
                  </a:lnTo>
                  <a:lnTo>
                    <a:pt x="3600" y="3086"/>
                  </a:lnTo>
                  <a:lnTo>
                    <a:pt x="2700" y="3086"/>
                  </a:lnTo>
                  <a:lnTo>
                    <a:pt x="1800" y="3086"/>
                  </a:lnTo>
                  <a:lnTo>
                    <a:pt x="1800" y="6171"/>
                  </a:lnTo>
                  <a:lnTo>
                    <a:pt x="900" y="6171"/>
                  </a:lnTo>
                  <a:lnTo>
                    <a:pt x="0" y="9257"/>
                  </a:lnTo>
                  <a:lnTo>
                    <a:pt x="0" y="9257"/>
                  </a:lnTo>
                  <a:lnTo>
                    <a:pt x="0" y="9257"/>
                  </a:lnTo>
                  <a:lnTo>
                    <a:pt x="4500" y="1851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6028" name="Shape 6028"/>
            <p:cNvSpPr/>
            <p:nvPr/>
          </p:nvSpPr>
          <p:spPr>
            <a:xfrm>
              <a:off x="1958975" y="2271712"/>
              <a:ext cx="23813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783"/>
                  </a:moveTo>
                  <a:lnTo>
                    <a:pt x="21600" y="18783"/>
                  </a:lnTo>
                  <a:lnTo>
                    <a:pt x="20160" y="16904"/>
                  </a:lnTo>
                  <a:lnTo>
                    <a:pt x="18720" y="15965"/>
                  </a:lnTo>
                  <a:lnTo>
                    <a:pt x="17280" y="15026"/>
                  </a:lnTo>
                  <a:lnTo>
                    <a:pt x="15840" y="14087"/>
                  </a:lnTo>
                  <a:lnTo>
                    <a:pt x="14400" y="12209"/>
                  </a:lnTo>
                  <a:lnTo>
                    <a:pt x="12960" y="11270"/>
                  </a:lnTo>
                  <a:lnTo>
                    <a:pt x="11520" y="10330"/>
                  </a:lnTo>
                  <a:lnTo>
                    <a:pt x="11520" y="8452"/>
                  </a:lnTo>
                  <a:lnTo>
                    <a:pt x="10080" y="8452"/>
                  </a:lnTo>
                  <a:lnTo>
                    <a:pt x="10080" y="7513"/>
                  </a:lnTo>
                  <a:lnTo>
                    <a:pt x="10080" y="7513"/>
                  </a:lnTo>
                  <a:lnTo>
                    <a:pt x="8640" y="6574"/>
                  </a:lnTo>
                  <a:lnTo>
                    <a:pt x="8640" y="6574"/>
                  </a:lnTo>
                  <a:lnTo>
                    <a:pt x="8640" y="5635"/>
                  </a:lnTo>
                  <a:lnTo>
                    <a:pt x="8640" y="5635"/>
                  </a:lnTo>
                  <a:lnTo>
                    <a:pt x="8640" y="4696"/>
                  </a:lnTo>
                  <a:lnTo>
                    <a:pt x="7200" y="4696"/>
                  </a:lnTo>
                  <a:lnTo>
                    <a:pt x="7200" y="4696"/>
                  </a:lnTo>
                  <a:lnTo>
                    <a:pt x="7200" y="3757"/>
                  </a:lnTo>
                  <a:lnTo>
                    <a:pt x="7200" y="3757"/>
                  </a:lnTo>
                  <a:lnTo>
                    <a:pt x="7200" y="3757"/>
                  </a:lnTo>
                  <a:lnTo>
                    <a:pt x="7200" y="2817"/>
                  </a:lnTo>
                  <a:lnTo>
                    <a:pt x="8640" y="2817"/>
                  </a:lnTo>
                  <a:lnTo>
                    <a:pt x="8640" y="2817"/>
                  </a:lnTo>
                  <a:lnTo>
                    <a:pt x="1440" y="0"/>
                  </a:lnTo>
                  <a:lnTo>
                    <a:pt x="1440" y="939"/>
                  </a:lnTo>
                  <a:lnTo>
                    <a:pt x="0" y="1878"/>
                  </a:lnTo>
                  <a:lnTo>
                    <a:pt x="0" y="2817"/>
                  </a:lnTo>
                  <a:lnTo>
                    <a:pt x="0" y="3757"/>
                  </a:lnTo>
                  <a:lnTo>
                    <a:pt x="0" y="3757"/>
                  </a:lnTo>
                  <a:lnTo>
                    <a:pt x="0" y="4696"/>
                  </a:lnTo>
                  <a:lnTo>
                    <a:pt x="0" y="5635"/>
                  </a:lnTo>
                  <a:lnTo>
                    <a:pt x="1440" y="5635"/>
                  </a:lnTo>
                  <a:lnTo>
                    <a:pt x="1440" y="6574"/>
                  </a:lnTo>
                  <a:lnTo>
                    <a:pt x="1440" y="7513"/>
                  </a:lnTo>
                  <a:lnTo>
                    <a:pt x="1440" y="8452"/>
                  </a:lnTo>
                  <a:lnTo>
                    <a:pt x="1440" y="8452"/>
                  </a:lnTo>
                  <a:lnTo>
                    <a:pt x="2880" y="9391"/>
                  </a:lnTo>
                  <a:lnTo>
                    <a:pt x="2880" y="10330"/>
                  </a:lnTo>
                  <a:lnTo>
                    <a:pt x="4320" y="11270"/>
                  </a:lnTo>
                  <a:lnTo>
                    <a:pt x="4320" y="11270"/>
                  </a:lnTo>
                  <a:lnTo>
                    <a:pt x="5760" y="13148"/>
                  </a:lnTo>
                  <a:lnTo>
                    <a:pt x="7200" y="14087"/>
                  </a:lnTo>
                  <a:lnTo>
                    <a:pt x="8640" y="15965"/>
                  </a:lnTo>
                  <a:lnTo>
                    <a:pt x="10080" y="16904"/>
                  </a:lnTo>
                  <a:lnTo>
                    <a:pt x="11520" y="17843"/>
                  </a:lnTo>
                  <a:lnTo>
                    <a:pt x="12960" y="19722"/>
                  </a:lnTo>
                  <a:lnTo>
                    <a:pt x="14400" y="20661"/>
                  </a:lnTo>
                  <a:lnTo>
                    <a:pt x="15840" y="21600"/>
                  </a:lnTo>
                  <a:lnTo>
                    <a:pt x="15840" y="21600"/>
                  </a:lnTo>
                  <a:lnTo>
                    <a:pt x="21600" y="1878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6029" name="Shape 6029"/>
            <p:cNvSpPr/>
            <p:nvPr/>
          </p:nvSpPr>
          <p:spPr>
            <a:xfrm>
              <a:off x="1976437" y="2303462"/>
              <a:ext cx="26988" cy="317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29" y="21600"/>
                  </a:moveTo>
                  <a:lnTo>
                    <a:pt x="20329" y="21600"/>
                  </a:lnTo>
                  <a:lnTo>
                    <a:pt x="20329" y="21600"/>
                  </a:lnTo>
                  <a:lnTo>
                    <a:pt x="20329" y="20520"/>
                  </a:lnTo>
                  <a:lnTo>
                    <a:pt x="20329" y="19440"/>
                  </a:lnTo>
                  <a:lnTo>
                    <a:pt x="21600" y="18360"/>
                  </a:lnTo>
                  <a:lnTo>
                    <a:pt x="20329" y="18360"/>
                  </a:lnTo>
                  <a:lnTo>
                    <a:pt x="20329" y="17280"/>
                  </a:lnTo>
                  <a:lnTo>
                    <a:pt x="20329" y="16200"/>
                  </a:lnTo>
                  <a:lnTo>
                    <a:pt x="20329" y="16200"/>
                  </a:lnTo>
                  <a:lnTo>
                    <a:pt x="20329" y="15120"/>
                  </a:lnTo>
                  <a:lnTo>
                    <a:pt x="19059" y="14040"/>
                  </a:lnTo>
                  <a:lnTo>
                    <a:pt x="19059" y="14040"/>
                  </a:lnTo>
                  <a:lnTo>
                    <a:pt x="19059" y="12960"/>
                  </a:lnTo>
                  <a:lnTo>
                    <a:pt x="17788" y="11880"/>
                  </a:lnTo>
                  <a:lnTo>
                    <a:pt x="17788" y="11880"/>
                  </a:lnTo>
                  <a:lnTo>
                    <a:pt x="16518" y="10800"/>
                  </a:lnTo>
                  <a:lnTo>
                    <a:pt x="16518" y="9720"/>
                  </a:lnTo>
                  <a:lnTo>
                    <a:pt x="15247" y="8640"/>
                  </a:lnTo>
                  <a:lnTo>
                    <a:pt x="13976" y="7560"/>
                  </a:lnTo>
                  <a:lnTo>
                    <a:pt x="12706" y="6480"/>
                  </a:lnTo>
                  <a:lnTo>
                    <a:pt x="11435" y="4320"/>
                  </a:lnTo>
                  <a:lnTo>
                    <a:pt x="7624" y="2160"/>
                  </a:lnTo>
                  <a:lnTo>
                    <a:pt x="5082" y="0"/>
                  </a:lnTo>
                  <a:lnTo>
                    <a:pt x="0" y="3240"/>
                  </a:lnTo>
                  <a:lnTo>
                    <a:pt x="3812" y="6480"/>
                  </a:lnTo>
                  <a:lnTo>
                    <a:pt x="6353" y="8640"/>
                  </a:lnTo>
                  <a:lnTo>
                    <a:pt x="7624" y="9720"/>
                  </a:lnTo>
                  <a:lnTo>
                    <a:pt x="8894" y="10800"/>
                  </a:lnTo>
                  <a:lnTo>
                    <a:pt x="10165" y="11880"/>
                  </a:lnTo>
                  <a:lnTo>
                    <a:pt x="11435" y="14040"/>
                  </a:lnTo>
                  <a:lnTo>
                    <a:pt x="11435" y="14040"/>
                  </a:lnTo>
                  <a:lnTo>
                    <a:pt x="11435" y="15120"/>
                  </a:lnTo>
                  <a:lnTo>
                    <a:pt x="12706" y="15120"/>
                  </a:lnTo>
                  <a:lnTo>
                    <a:pt x="12706" y="16200"/>
                  </a:lnTo>
                  <a:lnTo>
                    <a:pt x="12706" y="16200"/>
                  </a:lnTo>
                  <a:lnTo>
                    <a:pt x="13976" y="17280"/>
                  </a:lnTo>
                  <a:lnTo>
                    <a:pt x="13976" y="17280"/>
                  </a:lnTo>
                  <a:lnTo>
                    <a:pt x="13976" y="17280"/>
                  </a:lnTo>
                  <a:lnTo>
                    <a:pt x="13976" y="18360"/>
                  </a:lnTo>
                  <a:lnTo>
                    <a:pt x="13976" y="18360"/>
                  </a:lnTo>
                  <a:lnTo>
                    <a:pt x="13976" y="18360"/>
                  </a:lnTo>
                  <a:lnTo>
                    <a:pt x="13976" y="18360"/>
                  </a:lnTo>
                  <a:lnTo>
                    <a:pt x="13976" y="19440"/>
                  </a:lnTo>
                  <a:lnTo>
                    <a:pt x="13976" y="19440"/>
                  </a:lnTo>
                  <a:lnTo>
                    <a:pt x="13976" y="19440"/>
                  </a:lnTo>
                  <a:lnTo>
                    <a:pt x="13976" y="19440"/>
                  </a:lnTo>
                  <a:lnTo>
                    <a:pt x="13976" y="19440"/>
                  </a:lnTo>
                  <a:lnTo>
                    <a:pt x="20329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6030" name="Shape 6030"/>
            <p:cNvSpPr/>
            <p:nvPr/>
          </p:nvSpPr>
          <p:spPr>
            <a:xfrm>
              <a:off x="1962150" y="2330450"/>
              <a:ext cx="39688" cy="11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5429"/>
                  </a:moveTo>
                  <a:lnTo>
                    <a:pt x="0" y="15429"/>
                  </a:lnTo>
                  <a:lnTo>
                    <a:pt x="2592" y="18514"/>
                  </a:lnTo>
                  <a:lnTo>
                    <a:pt x="6048" y="18514"/>
                  </a:lnTo>
                  <a:lnTo>
                    <a:pt x="6912" y="18514"/>
                  </a:lnTo>
                  <a:lnTo>
                    <a:pt x="8640" y="21600"/>
                  </a:lnTo>
                  <a:lnTo>
                    <a:pt x="10368" y="21600"/>
                  </a:lnTo>
                  <a:lnTo>
                    <a:pt x="12096" y="21600"/>
                  </a:lnTo>
                  <a:lnTo>
                    <a:pt x="12096" y="21600"/>
                  </a:lnTo>
                  <a:lnTo>
                    <a:pt x="12960" y="21600"/>
                  </a:lnTo>
                  <a:lnTo>
                    <a:pt x="13824" y="21600"/>
                  </a:lnTo>
                  <a:lnTo>
                    <a:pt x="14688" y="21600"/>
                  </a:lnTo>
                  <a:lnTo>
                    <a:pt x="14688" y="21600"/>
                  </a:lnTo>
                  <a:lnTo>
                    <a:pt x="15552" y="21600"/>
                  </a:lnTo>
                  <a:lnTo>
                    <a:pt x="16416" y="21600"/>
                  </a:lnTo>
                  <a:lnTo>
                    <a:pt x="17280" y="21600"/>
                  </a:lnTo>
                  <a:lnTo>
                    <a:pt x="17280" y="21600"/>
                  </a:lnTo>
                  <a:lnTo>
                    <a:pt x="18144" y="18514"/>
                  </a:lnTo>
                  <a:lnTo>
                    <a:pt x="19008" y="18514"/>
                  </a:lnTo>
                  <a:lnTo>
                    <a:pt x="19008" y="18514"/>
                  </a:lnTo>
                  <a:lnTo>
                    <a:pt x="19872" y="15429"/>
                  </a:lnTo>
                  <a:lnTo>
                    <a:pt x="20736" y="15429"/>
                  </a:lnTo>
                  <a:lnTo>
                    <a:pt x="20736" y="12343"/>
                  </a:lnTo>
                  <a:lnTo>
                    <a:pt x="21600" y="9257"/>
                  </a:lnTo>
                  <a:lnTo>
                    <a:pt x="17280" y="3086"/>
                  </a:lnTo>
                  <a:lnTo>
                    <a:pt x="17280" y="3086"/>
                  </a:lnTo>
                  <a:lnTo>
                    <a:pt x="17280" y="3086"/>
                  </a:lnTo>
                  <a:lnTo>
                    <a:pt x="17280" y="3086"/>
                  </a:lnTo>
                  <a:lnTo>
                    <a:pt x="17280" y="3086"/>
                  </a:lnTo>
                  <a:lnTo>
                    <a:pt x="17280" y="3086"/>
                  </a:lnTo>
                  <a:lnTo>
                    <a:pt x="16416" y="3086"/>
                  </a:lnTo>
                  <a:lnTo>
                    <a:pt x="16416" y="3086"/>
                  </a:lnTo>
                  <a:lnTo>
                    <a:pt x="15552" y="3086"/>
                  </a:lnTo>
                  <a:lnTo>
                    <a:pt x="15552" y="3086"/>
                  </a:lnTo>
                  <a:lnTo>
                    <a:pt x="15552" y="6171"/>
                  </a:lnTo>
                  <a:lnTo>
                    <a:pt x="14688" y="6171"/>
                  </a:lnTo>
                  <a:lnTo>
                    <a:pt x="14688" y="6171"/>
                  </a:lnTo>
                  <a:lnTo>
                    <a:pt x="13824" y="6171"/>
                  </a:lnTo>
                  <a:lnTo>
                    <a:pt x="12960" y="6171"/>
                  </a:lnTo>
                  <a:lnTo>
                    <a:pt x="12096" y="6171"/>
                  </a:lnTo>
                  <a:lnTo>
                    <a:pt x="12096" y="6171"/>
                  </a:lnTo>
                  <a:lnTo>
                    <a:pt x="10368" y="3086"/>
                  </a:lnTo>
                  <a:lnTo>
                    <a:pt x="9504" y="3086"/>
                  </a:lnTo>
                  <a:lnTo>
                    <a:pt x="7776" y="3086"/>
                  </a:lnTo>
                  <a:lnTo>
                    <a:pt x="6912" y="3086"/>
                  </a:lnTo>
                  <a:lnTo>
                    <a:pt x="3456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0" y="1542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6031" name="Shape 6031"/>
            <p:cNvSpPr/>
            <p:nvPr/>
          </p:nvSpPr>
          <p:spPr>
            <a:xfrm>
              <a:off x="1925637" y="2327275"/>
              <a:ext cx="38101" cy="11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600" y="18514"/>
                  </a:moveTo>
                  <a:lnTo>
                    <a:pt x="3600" y="18514"/>
                  </a:lnTo>
                  <a:lnTo>
                    <a:pt x="3600" y="18514"/>
                  </a:lnTo>
                  <a:lnTo>
                    <a:pt x="3600" y="18514"/>
                  </a:lnTo>
                  <a:lnTo>
                    <a:pt x="3600" y="18514"/>
                  </a:lnTo>
                  <a:lnTo>
                    <a:pt x="4500" y="18514"/>
                  </a:lnTo>
                  <a:lnTo>
                    <a:pt x="4500" y="18514"/>
                  </a:lnTo>
                  <a:lnTo>
                    <a:pt x="4500" y="18514"/>
                  </a:lnTo>
                  <a:lnTo>
                    <a:pt x="4500" y="18514"/>
                  </a:lnTo>
                  <a:lnTo>
                    <a:pt x="5400" y="15429"/>
                  </a:lnTo>
                  <a:lnTo>
                    <a:pt x="5400" y="15429"/>
                  </a:lnTo>
                  <a:lnTo>
                    <a:pt x="6300" y="15429"/>
                  </a:lnTo>
                  <a:lnTo>
                    <a:pt x="6300" y="15429"/>
                  </a:lnTo>
                  <a:lnTo>
                    <a:pt x="7200" y="15429"/>
                  </a:lnTo>
                  <a:lnTo>
                    <a:pt x="7200" y="15429"/>
                  </a:lnTo>
                  <a:lnTo>
                    <a:pt x="8100" y="15429"/>
                  </a:lnTo>
                  <a:lnTo>
                    <a:pt x="9000" y="15429"/>
                  </a:lnTo>
                  <a:lnTo>
                    <a:pt x="9900" y="15429"/>
                  </a:lnTo>
                  <a:lnTo>
                    <a:pt x="10800" y="15429"/>
                  </a:lnTo>
                  <a:lnTo>
                    <a:pt x="12600" y="18514"/>
                  </a:lnTo>
                  <a:lnTo>
                    <a:pt x="13500" y="18514"/>
                  </a:lnTo>
                  <a:lnTo>
                    <a:pt x="15300" y="18514"/>
                  </a:lnTo>
                  <a:lnTo>
                    <a:pt x="18000" y="21600"/>
                  </a:lnTo>
                  <a:lnTo>
                    <a:pt x="20700" y="21600"/>
                  </a:lnTo>
                  <a:lnTo>
                    <a:pt x="21600" y="6171"/>
                  </a:lnTo>
                  <a:lnTo>
                    <a:pt x="18900" y="3086"/>
                  </a:lnTo>
                  <a:lnTo>
                    <a:pt x="16200" y="3086"/>
                  </a:lnTo>
                  <a:lnTo>
                    <a:pt x="14400" y="0"/>
                  </a:lnTo>
                  <a:lnTo>
                    <a:pt x="12600" y="0"/>
                  </a:lnTo>
                  <a:lnTo>
                    <a:pt x="11700" y="0"/>
                  </a:lnTo>
                  <a:lnTo>
                    <a:pt x="9900" y="0"/>
                  </a:lnTo>
                  <a:lnTo>
                    <a:pt x="9000" y="0"/>
                  </a:lnTo>
                  <a:lnTo>
                    <a:pt x="8100" y="0"/>
                  </a:lnTo>
                  <a:lnTo>
                    <a:pt x="7200" y="0"/>
                  </a:lnTo>
                  <a:lnTo>
                    <a:pt x="7200" y="0"/>
                  </a:lnTo>
                  <a:lnTo>
                    <a:pt x="6300" y="0"/>
                  </a:lnTo>
                  <a:lnTo>
                    <a:pt x="54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3600" y="0"/>
                  </a:lnTo>
                  <a:lnTo>
                    <a:pt x="2700" y="3086"/>
                  </a:lnTo>
                  <a:lnTo>
                    <a:pt x="1800" y="3086"/>
                  </a:lnTo>
                  <a:lnTo>
                    <a:pt x="1800" y="3086"/>
                  </a:lnTo>
                  <a:lnTo>
                    <a:pt x="900" y="6171"/>
                  </a:lnTo>
                  <a:lnTo>
                    <a:pt x="900" y="6171"/>
                  </a:lnTo>
                  <a:lnTo>
                    <a:pt x="0" y="9257"/>
                  </a:lnTo>
                  <a:lnTo>
                    <a:pt x="0" y="9257"/>
                  </a:lnTo>
                  <a:lnTo>
                    <a:pt x="0" y="9257"/>
                  </a:lnTo>
                  <a:lnTo>
                    <a:pt x="3600" y="1851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6032" name="Shape 6032"/>
            <p:cNvSpPr/>
            <p:nvPr/>
          </p:nvSpPr>
          <p:spPr>
            <a:xfrm>
              <a:off x="1924050" y="2332037"/>
              <a:ext cx="23813" cy="3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783"/>
                  </a:moveTo>
                  <a:lnTo>
                    <a:pt x="21600" y="18783"/>
                  </a:lnTo>
                  <a:lnTo>
                    <a:pt x="18720" y="15965"/>
                  </a:lnTo>
                  <a:lnTo>
                    <a:pt x="15840" y="13148"/>
                  </a:lnTo>
                  <a:lnTo>
                    <a:pt x="14400" y="11270"/>
                  </a:lnTo>
                  <a:lnTo>
                    <a:pt x="12960" y="10330"/>
                  </a:lnTo>
                  <a:lnTo>
                    <a:pt x="11520" y="9391"/>
                  </a:lnTo>
                  <a:lnTo>
                    <a:pt x="10080" y="8452"/>
                  </a:lnTo>
                  <a:lnTo>
                    <a:pt x="10080" y="7513"/>
                  </a:lnTo>
                  <a:lnTo>
                    <a:pt x="8640" y="7513"/>
                  </a:lnTo>
                  <a:lnTo>
                    <a:pt x="8640" y="6574"/>
                  </a:lnTo>
                  <a:lnTo>
                    <a:pt x="8640" y="5635"/>
                  </a:lnTo>
                  <a:lnTo>
                    <a:pt x="8640" y="5635"/>
                  </a:lnTo>
                  <a:lnTo>
                    <a:pt x="8640" y="5635"/>
                  </a:lnTo>
                  <a:lnTo>
                    <a:pt x="7200" y="4696"/>
                  </a:lnTo>
                  <a:lnTo>
                    <a:pt x="7200" y="4696"/>
                  </a:lnTo>
                  <a:lnTo>
                    <a:pt x="7200" y="4696"/>
                  </a:lnTo>
                  <a:lnTo>
                    <a:pt x="7200" y="3757"/>
                  </a:lnTo>
                  <a:lnTo>
                    <a:pt x="7200" y="3757"/>
                  </a:lnTo>
                  <a:lnTo>
                    <a:pt x="7200" y="3757"/>
                  </a:lnTo>
                  <a:lnTo>
                    <a:pt x="7200" y="3757"/>
                  </a:lnTo>
                  <a:lnTo>
                    <a:pt x="7200" y="2817"/>
                  </a:lnTo>
                  <a:lnTo>
                    <a:pt x="7200" y="2817"/>
                  </a:lnTo>
                  <a:lnTo>
                    <a:pt x="7200" y="2817"/>
                  </a:lnTo>
                  <a:lnTo>
                    <a:pt x="1440" y="0"/>
                  </a:lnTo>
                  <a:lnTo>
                    <a:pt x="0" y="939"/>
                  </a:lnTo>
                  <a:lnTo>
                    <a:pt x="0" y="1878"/>
                  </a:lnTo>
                  <a:lnTo>
                    <a:pt x="0" y="2817"/>
                  </a:lnTo>
                  <a:lnTo>
                    <a:pt x="0" y="2817"/>
                  </a:lnTo>
                  <a:lnTo>
                    <a:pt x="0" y="3757"/>
                  </a:lnTo>
                  <a:lnTo>
                    <a:pt x="0" y="4696"/>
                  </a:lnTo>
                  <a:lnTo>
                    <a:pt x="0" y="5635"/>
                  </a:lnTo>
                  <a:lnTo>
                    <a:pt x="0" y="5635"/>
                  </a:lnTo>
                  <a:lnTo>
                    <a:pt x="0" y="6574"/>
                  </a:lnTo>
                  <a:lnTo>
                    <a:pt x="0" y="7513"/>
                  </a:lnTo>
                  <a:lnTo>
                    <a:pt x="1440" y="7513"/>
                  </a:lnTo>
                  <a:lnTo>
                    <a:pt x="1440" y="8452"/>
                  </a:lnTo>
                  <a:lnTo>
                    <a:pt x="1440" y="9391"/>
                  </a:lnTo>
                  <a:lnTo>
                    <a:pt x="2880" y="9391"/>
                  </a:lnTo>
                  <a:lnTo>
                    <a:pt x="2880" y="10330"/>
                  </a:lnTo>
                  <a:lnTo>
                    <a:pt x="4320" y="11270"/>
                  </a:lnTo>
                  <a:lnTo>
                    <a:pt x="4320" y="12209"/>
                  </a:lnTo>
                  <a:lnTo>
                    <a:pt x="5760" y="13148"/>
                  </a:lnTo>
                  <a:lnTo>
                    <a:pt x="7200" y="15026"/>
                  </a:lnTo>
                  <a:lnTo>
                    <a:pt x="8640" y="15965"/>
                  </a:lnTo>
                  <a:lnTo>
                    <a:pt x="12960" y="18783"/>
                  </a:lnTo>
                  <a:lnTo>
                    <a:pt x="15840" y="21600"/>
                  </a:lnTo>
                  <a:lnTo>
                    <a:pt x="15840" y="21600"/>
                  </a:lnTo>
                  <a:lnTo>
                    <a:pt x="21600" y="1878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6033" name="Shape 6033"/>
            <p:cNvSpPr/>
            <p:nvPr/>
          </p:nvSpPr>
          <p:spPr>
            <a:xfrm>
              <a:off x="1941512" y="2363787"/>
              <a:ext cx="12701" cy="254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200" y="21600"/>
                  </a:moveTo>
                  <a:lnTo>
                    <a:pt x="16200" y="21600"/>
                  </a:lnTo>
                  <a:lnTo>
                    <a:pt x="16200" y="20250"/>
                  </a:lnTo>
                  <a:lnTo>
                    <a:pt x="18900" y="18900"/>
                  </a:lnTo>
                  <a:lnTo>
                    <a:pt x="18900" y="17550"/>
                  </a:lnTo>
                  <a:lnTo>
                    <a:pt x="21600" y="16200"/>
                  </a:lnTo>
                  <a:lnTo>
                    <a:pt x="21600" y="16200"/>
                  </a:lnTo>
                  <a:lnTo>
                    <a:pt x="21600" y="14850"/>
                  </a:lnTo>
                  <a:lnTo>
                    <a:pt x="21600" y="14850"/>
                  </a:lnTo>
                  <a:lnTo>
                    <a:pt x="21600" y="13500"/>
                  </a:lnTo>
                  <a:lnTo>
                    <a:pt x="21600" y="13500"/>
                  </a:lnTo>
                  <a:lnTo>
                    <a:pt x="21600" y="12150"/>
                  </a:lnTo>
                  <a:lnTo>
                    <a:pt x="21600" y="12150"/>
                  </a:lnTo>
                  <a:lnTo>
                    <a:pt x="21600" y="10800"/>
                  </a:lnTo>
                  <a:lnTo>
                    <a:pt x="21600" y="9450"/>
                  </a:lnTo>
                  <a:lnTo>
                    <a:pt x="21600" y="9450"/>
                  </a:lnTo>
                  <a:lnTo>
                    <a:pt x="18900" y="8100"/>
                  </a:lnTo>
                  <a:lnTo>
                    <a:pt x="18900" y="8100"/>
                  </a:lnTo>
                  <a:lnTo>
                    <a:pt x="18900" y="6750"/>
                  </a:lnTo>
                  <a:lnTo>
                    <a:pt x="18900" y="5400"/>
                  </a:lnTo>
                  <a:lnTo>
                    <a:pt x="16200" y="5400"/>
                  </a:lnTo>
                  <a:lnTo>
                    <a:pt x="16200" y="4050"/>
                  </a:lnTo>
                  <a:lnTo>
                    <a:pt x="16200" y="2700"/>
                  </a:lnTo>
                  <a:lnTo>
                    <a:pt x="13500" y="1350"/>
                  </a:lnTo>
                  <a:lnTo>
                    <a:pt x="13500" y="1350"/>
                  </a:lnTo>
                  <a:lnTo>
                    <a:pt x="10800" y="0"/>
                  </a:lnTo>
                  <a:lnTo>
                    <a:pt x="0" y="4050"/>
                  </a:lnTo>
                  <a:lnTo>
                    <a:pt x="0" y="5400"/>
                  </a:lnTo>
                  <a:lnTo>
                    <a:pt x="2700" y="5400"/>
                  </a:lnTo>
                  <a:lnTo>
                    <a:pt x="2700" y="6750"/>
                  </a:lnTo>
                  <a:lnTo>
                    <a:pt x="2700" y="6750"/>
                  </a:lnTo>
                  <a:lnTo>
                    <a:pt x="5400" y="8100"/>
                  </a:lnTo>
                  <a:lnTo>
                    <a:pt x="5400" y="8100"/>
                  </a:lnTo>
                  <a:lnTo>
                    <a:pt x="5400" y="9450"/>
                  </a:lnTo>
                  <a:lnTo>
                    <a:pt x="5400" y="9450"/>
                  </a:lnTo>
                  <a:lnTo>
                    <a:pt x="5400" y="10800"/>
                  </a:lnTo>
                  <a:lnTo>
                    <a:pt x="8100" y="10800"/>
                  </a:lnTo>
                  <a:lnTo>
                    <a:pt x="8100" y="12150"/>
                  </a:lnTo>
                  <a:lnTo>
                    <a:pt x="8100" y="12150"/>
                  </a:lnTo>
                  <a:lnTo>
                    <a:pt x="8100" y="12150"/>
                  </a:lnTo>
                  <a:lnTo>
                    <a:pt x="8100" y="12150"/>
                  </a:lnTo>
                  <a:lnTo>
                    <a:pt x="8100" y="13500"/>
                  </a:lnTo>
                  <a:lnTo>
                    <a:pt x="8100" y="13500"/>
                  </a:lnTo>
                  <a:lnTo>
                    <a:pt x="8100" y="13500"/>
                  </a:lnTo>
                  <a:lnTo>
                    <a:pt x="8100" y="13500"/>
                  </a:lnTo>
                  <a:lnTo>
                    <a:pt x="8100" y="14850"/>
                  </a:lnTo>
                  <a:lnTo>
                    <a:pt x="8100" y="14850"/>
                  </a:lnTo>
                  <a:lnTo>
                    <a:pt x="5400" y="14850"/>
                  </a:lnTo>
                  <a:lnTo>
                    <a:pt x="5400" y="16200"/>
                  </a:lnTo>
                  <a:lnTo>
                    <a:pt x="5400" y="17550"/>
                  </a:lnTo>
                  <a:lnTo>
                    <a:pt x="2700" y="18900"/>
                  </a:lnTo>
                  <a:lnTo>
                    <a:pt x="2700" y="18900"/>
                  </a:lnTo>
                  <a:lnTo>
                    <a:pt x="162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6034" name="Shape 6034"/>
            <p:cNvSpPr/>
            <p:nvPr/>
          </p:nvSpPr>
          <p:spPr>
            <a:xfrm>
              <a:off x="1924050" y="2386012"/>
              <a:ext cx="26988" cy="158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541" y="21600"/>
                  </a:moveTo>
                  <a:lnTo>
                    <a:pt x="2541" y="21600"/>
                  </a:lnTo>
                  <a:lnTo>
                    <a:pt x="3812" y="19440"/>
                  </a:lnTo>
                  <a:lnTo>
                    <a:pt x="6353" y="19440"/>
                  </a:lnTo>
                  <a:lnTo>
                    <a:pt x="7624" y="19440"/>
                  </a:lnTo>
                  <a:lnTo>
                    <a:pt x="8894" y="17280"/>
                  </a:lnTo>
                  <a:lnTo>
                    <a:pt x="11435" y="17280"/>
                  </a:lnTo>
                  <a:lnTo>
                    <a:pt x="12706" y="15120"/>
                  </a:lnTo>
                  <a:lnTo>
                    <a:pt x="13976" y="15120"/>
                  </a:lnTo>
                  <a:lnTo>
                    <a:pt x="15247" y="12960"/>
                  </a:lnTo>
                  <a:lnTo>
                    <a:pt x="16518" y="12960"/>
                  </a:lnTo>
                  <a:lnTo>
                    <a:pt x="17788" y="10800"/>
                  </a:lnTo>
                  <a:lnTo>
                    <a:pt x="17788" y="10800"/>
                  </a:lnTo>
                  <a:lnTo>
                    <a:pt x="19059" y="10800"/>
                  </a:lnTo>
                  <a:lnTo>
                    <a:pt x="19059" y="8640"/>
                  </a:lnTo>
                  <a:lnTo>
                    <a:pt x="20329" y="8640"/>
                  </a:lnTo>
                  <a:lnTo>
                    <a:pt x="20329" y="8640"/>
                  </a:lnTo>
                  <a:lnTo>
                    <a:pt x="20329" y="6480"/>
                  </a:lnTo>
                  <a:lnTo>
                    <a:pt x="21600" y="6480"/>
                  </a:lnTo>
                  <a:lnTo>
                    <a:pt x="21600" y="4320"/>
                  </a:lnTo>
                  <a:lnTo>
                    <a:pt x="15247" y="0"/>
                  </a:lnTo>
                  <a:lnTo>
                    <a:pt x="15247" y="0"/>
                  </a:lnTo>
                  <a:lnTo>
                    <a:pt x="15247" y="0"/>
                  </a:lnTo>
                  <a:lnTo>
                    <a:pt x="15247" y="0"/>
                  </a:lnTo>
                  <a:lnTo>
                    <a:pt x="15247" y="0"/>
                  </a:lnTo>
                  <a:lnTo>
                    <a:pt x="15247" y="0"/>
                  </a:lnTo>
                  <a:lnTo>
                    <a:pt x="15247" y="0"/>
                  </a:lnTo>
                  <a:lnTo>
                    <a:pt x="13976" y="2160"/>
                  </a:lnTo>
                  <a:lnTo>
                    <a:pt x="13976" y="2160"/>
                  </a:lnTo>
                  <a:lnTo>
                    <a:pt x="12706" y="2160"/>
                  </a:lnTo>
                  <a:lnTo>
                    <a:pt x="11435" y="2160"/>
                  </a:lnTo>
                  <a:lnTo>
                    <a:pt x="11435" y="4320"/>
                  </a:lnTo>
                  <a:lnTo>
                    <a:pt x="10165" y="4320"/>
                  </a:lnTo>
                  <a:lnTo>
                    <a:pt x="8894" y="6480"/>
                  </a:lnTo>
                  <a:lnTo>
                    <a:pt x="7624" y="6480"/>
                  </a:lnTo>
                  <a:lnTo>
                    <a:pt x="6353" y="6480"/>
                  </a:lnTo>
                  <a:lnTo>
                    <a:pt x="5082" y="8640"/>
                  </a:lnTo>
                  <a:lnTo>
                    <a:pt x="2541" y="8640"/>
                  </a:lnTo>
                  <a:lnTo>
                    <a:pt x="0" y="10800"/>
                  </a:lnTo>
                  <a:lnTo>
                    <a:pt x="0" y="10800"/>
                  </a:lnTo>
                  <a:lnTo>
                    <a:pt x="2541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6035" name="Shape 6035"/>
            <p:cNvSpPr/>
            <p:nvPr/>
          </p:nvSpPr>
          <p:spPr>
            <a:xfrm>
              <a:off x="1905000" y="2393950"/>
              <a:ext cx="22225" cy="222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171" y="21600"/>
                  </a:moveTo>
                  <a:lnTo>
                    <a:pt x="6171" y="21600"/>
                  </a:lnTo>
                  <a:lnTo>
                    <a:pt x="9257" y="18514"/>
                  </a:lnTo>
                  <a:lnTo>
                    <a:pt x="10800" y="15429"/>
                  </a:lnTo>
                  <a:lnTo>
                    <a:pt x="12343" y="13886"/>
                  </a:lnTo>
                  <a:lnTo>
                    <a:pt x="13886" y="12343"/>
                  </a:lnTo>
                  <a:lnTo>
                    <a:pt x="13886" y="12343"/>
                  </a:lnTo>
                  <a:lnTo>
                    <a:pt x="15429" y="10800"/>
                  </a:lnTo>
                  <a:lnTo>
                    <a:pt x="15429" y="10800"/>
                  </a:lnTo>
                  <a:lnTo>
                    <a:pt x="16971" y="10800"/>
                  </a:lnTo>
                  <a:lnTo>
                    <a:pt x="18514" y="9257"/>
                  </a:lnTo>
                  <a:lnTo>
                    <a:pt x="18514" y="9257"/>
                  </a:lnTo>
                  <a:lnTo>
                    <a:pt x="18514" y="7714"/>
                  </a:lnTo>
                  <a:lnTo>
                    <a:pt x="20057" y="7714"/>
                  </a:lnTo>
                  <a:lnTo>
                    <a:pt x="20057" y="7714"/>
                  </a:lnTo>
                  <a:lnTo>
                    <a:pt x="21600" y="7714"/>
                  </a:lnTo>
                  <a:lnTo>
                    <a:pt x="18514" y="0"/>
                  </a:lnTo>
                  <a:lnTo>
                    <a:pt x="18514" y="0"/>
                  </a:lnTo>
                  <a:lnTo>
                    <a:pt x="16971" y="1543"/>
                  </a:lnTo>
                  <a:lnTo>
                    <a:pt x="15429" y="1543"/>
                  </a:lnTo>
                  <a:lnTo>
                    <a:pt x="13886" y="1543"/>
                  </a:lnTo>
                  <a:lnTo>
                    <a:pt x="12343" y="3086"/>
                  </a:lnTo>
                  <a:lnTo>
                    <a:pt x="12343" y="3086"/>
                  </a:lnTo>
                  <a:lnTo>
                    <a:pt x="10800" y="4629"/>
                  </a:lnTo>
                  <a:lnTo>
                    <a:pt x="9257" y="6171"/>
                  </a:lnTo>
                  <a:lnTo>
                    <a:pt x="9257" y="6171"/>
                  </a:lnTo>
                  <a:lnTo>
                    <a:pt x="7714" y="7714"/>
                  </a:lnTo>
                  <a:lnTo>
                    <a:pt x="6171" y="9257"/>
                  </a:lnTo>
                  <a:lnTo>
                    <a:pt x="4629" y="10800"/>
                  </a:lnTo>
                  <a:lnTo>
                    <a:pt x="3086" y="12343"/>
                  </a:lnTo>
                  <a:lnTo>
                    <a:pt x="0" y="15429"/>
                  </a:lnTo>
                  <a:lnTo>
                    <a:pt x="0" y="15429"/>
                  </a:lnTo>
                  <a:lnTo>
                    <a:pt x="6171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6036" name="Shape 6036"/>
            <p:cNvSpPr/>
            <p:nvPr/>
          </p:nvSpPr>
          <p:spPr>
            <a:xfrm>
              <a:off x="1882775" y="2409825"/>
              <a:ext cx="28575" cy="523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000" y="21600"/>
                  </a:moveTo>
                  <a:lnTo>
                    <a:pt x="6000" y="20945"/>
                  </a:lnTo>
                  <a:lnTo>
                    <a:pt x="7200" y="20291"/>
                  </a:lnTo>
                  <a:lnTo>
                    <a:pt x="7200" y="18982"/>
                  </a:lnTo>
                  <a:lnTo>
                    <a:pt x="8400" y="17673"/>
                  </a:lnTo>
                  <a:lnTo>
                    <a:pt x="9600" y="17018"/>
                  </a:lnTo>
                  <a:lnTo>
                    <a:pt x="10800" y="15055"/>
                  </a:lnTo>
                  <a:lnTo>
                    <a:pt x="12000" y="13745"/>
                  </a:lnTo>
                  <a:lnTo>
                    <a:pt x="13200" y="12436"/>
                  </a:lnTo>
                  <a:lnTo>
                    <a:pt x="14400" y="10473"/>
                  </a:lnTo>
                  <a:lnTo>
                    <a:pt x="15600" y="9164"/>
                  </a:lnTo>
                  <a:lnTo>
                    <a:pt x="16800" y="7855"/>
                  </a:lnTo>
                  <a:lnTo>
                    <a:pt x="18000" y="6545"/>
                  </a:lnTo>
                  <a:lnTo>
                    <a:pt x="19200" y="5236"/>
                  </a:lnTo>
                  <a:lnTo>
                    <a:pt x="20400" y="3927"/>
                  </a:lnTo>
                  <a:lnTo>
                    <a:pt x="20400" y="3927"/>
                  </a:lnTo>
                  <a:lnTo>
                    <a:pt x="21600" y="3273"/>
                  </a:lnTo>
                  <a:lnTo>
                    <a:pt x="21600" y="2618"/>
                  </a:lnTo>
                  <a:lnTo>
                    <a:pt x="21600" y="2618"/>
                  </a:lnTo>
                  <a:lnTo>
                    <a:pt x="16800" y="0"/>
                  </a:lnTo>
                  <a:lnTo>
                    <a:pt x="16800" y="655"/>
                  </a:lnTo>
                  <a:lnTo>
                    <a:pt x="15600" y="1309"/>
                  </a:lnTo>
                  <a:lnTo>
                    <a:pt x="15600" y="1964"/>
                  </a:lnTo>
                  <a:lnTo>
                    <a:pt x="14400" y="2618"/>
                  </a:lnTo>
                  <a:lnTo>
                    <a:pt x="13200" y="3927"/>
                  </a:lnTo>
                  <a:lnTo>
                    <a:pt x="12000" y="4582"/>
                  </a:lnTo>
                  <a:lnTo>
                    <a:pt x="10800" y="6545"/>
                  </a:lnTo>
                  <a:lnTo>
                    <a:pt x="9600" y="7855"/>
                  </a:lnTo>
                  <a:lnTo>
                    <a:pt x="8400" y="9164"/>
                  </a:lnTo>
                  <a:lnTo>
                    <a:pt x="7200" y="11127"/>
                  </a:lnTo>
                  <a:lnTo>
                    <a:pt x="6000" y="12436"/>
                  </a:lnTo>
                  <a:lnTo>
                    <a:pt x="4800" y="13745"/>
                  </a:lnTo>
                  <a:lnTo>
                    <a:pt x="3600" y="15055"/>
                  </a:lnTo>
                  <a:lnTo>
                    <a:pt x="2400" y="16364"/>
                  </a:lnTo>
                  <a:lnTo>
                    <a:pt x="2400" y="17673"/>
                  </a:lnTo>
                  <a:lnTo>
                    <a:pt x="1200" y="18982"/>
                  </a:lnTo>
                  <a:lnTo>
                    <a:pt x="0" y="19636"/>
                  </a:lnTo>
                  <a:lnTo>
                    <a:pt x="0" y="19636"/>
                  </a:lnTo>
                  <a:lnTo>
                    <a:pt x="600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  <p:sp>
          <p:nvSpPr>
            <p:cNvPr id="6037" name="Shape 6037"/>
            <p:cNvSpPr/>
            <p:nvPr/>
          </p:nvSpPr>
          <p:spPr>
            <a:xfrm>
              <a:off x="1865312" y="2405062"/>
              <a:ext cx="73026" cy="920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21600" y="8193"/>
                  </a:lnTo>
                  <a:lnTo>
                    <a:pt x="21600" y="8193"/>
                  </a:lnTo>
                  <a:lnTo>
                    <a:pt x="21600" y="8193"/>
                  </a:lnTo>
                  <a:lnTo>
                    <a:pt x="21600" y="8193"/>
                  </a:lnTo>
                  <a:lnTo>
                    <a:pt x="21600" y="8193"/>
                  </a:lnTo>
                  <a:lnTo>
                    <a:pt x="21130" y="8193"/>
                  </a:lnTo>
                  <a:lnTo>
                    <a:pt x="21130" y="8193"/>
                  </a:lnTo>
                  <a:lnTo>
                    <a:pt x="21130" y="8193"/>
                  </a:lnTo>
                  <a:lnTo>
                    <a:pt x="21130" y="8193"/>
                  </a:lnTo>
                  <a:lnTo>
                    <a:pt x="20661" y="8193"/>
                  </a:lnTo>
                  <a:lnTo>
                    <a:pt x="20661" y="8193"/>
                  </a:lnTo>
                  <a:lnTo>
                    <a:pt x="20661" y="8193"/>
                  </a:lnTo>
                  <a:lnTo>
                    <a:pt x="20661" y="8193"/>
                  </a:lnTo>
                  <a:lnTo>
                    <a:pt x="20661" y="8193"/>
                  </a:lnTo>
                  <a:lnTo>
                    <a:pt x="20661" y="8193"/>
                  </a:lnTo>
                  <a:lnTo>
                    <a:pt x="20191" y="8193"/>
                  </a:lnTo>
                  <a:lnTo>
                    <a:pt x="20191" y="8193"/>
                  </a:lnTo>
                  <a:lnTo>
                    <a:pt x="20191" y="8193"/>
                  </a:lnTo>
                  <a:lnTo>
                    <a:pt x="20191" y="8193"/>
                  </a:lnTo>
                  <a:lnTo>
                    <a:pt x="20191" y="8193"/>
                  </a:lnTo>
                  <a:lnTo>
                    <a:pt x="19722" y="8193"/>
                  </a:lnTo>
                  <a:lnTo>
                    <a:pt x="19722" y="8193"/>
                  </a:lnTo>
                  <a:lnTo>
                    <a:pt x="19722" y="8193"/>
                  </a:lnTo>
                  <a:lnTo>
                    <a:pt x="19722" y="8193"/>
                  </a:lnTo>
                  <a:lnTo>
                    <a:pt x="19722" y="8193"/>
                  </a:lnTo>
                  <a:lnTo>
                    <a:pt x="19252" y="8193"/>
                  </a:lnTo>
                  <a:lnTo>
                    <a:pt x="19252" y="8193"/>
                  </a:lnTo>
                  <a:lnTo>
                    <a:pt x="19252" y="8193"/>
                  </a:lnTo>
                  <a:lnTo>
                    <a:pt x="19252" y="8193"/>
                  </a:lnTo>
                  <a:lnTo>
                    <a:pt x="19252" y="8193"/>
                  </a:lnTo>
                  <a:lnTo>
                    <a:pt x="18783" y="8193"/>
                  </a:lnTo>
                  <a:lnTo>
                    <a:pt x="18783" y="8193"/>
                  </a:lnTo>
                  <a:lnTo>
                    <a:pt x="18783" y="8193"/>
                  </a:lnTo>
                  <a:lnTo>
                    <a:pt x="18783" y="8193"/>
                  </a:lnTo>
                  <a:lnTo>
                    <a:pt x="18783" y="8193"/>
                  </a:lnTo>
                  <a:lnTo>
                    <a:pt x="18783" y="8193"/>
                  </a:lnTo>
                  <a:lnTo>
                    <a:pt x="18313" y="8193"/>
                  </a:lnTo>
                  <a:lnTo>
                    <a:pt x="18313" y="8193"/>
                  </a:lnTo>
                  <a:lnTo>
                    <a:pt x="18313" y="8193"/>
                  </a:lnTo>
                  <a:lnTo>
                    <a:pt x="18313" y="8193"/>
                  </a:lnTo>
                  <a:lnTo>
                    <a:pt x="18313" y="8193"/>
                  </a:lnTo>
                  <a:lnTo>
                    <a:pt x="17843" y="8193"/>
                  </a:lnTo>
                  <a:lnTo>
                    <a:pt x="17843" y="7821"/>
                  </a:lnTo>
                  <a:lnTo>
                    <a:pt x="17843" y="7821"/>
                  </a:lnTo>
                  <a:lnTo>
                    <a:pt x="17843" y="7821"/>
                  </a:lnTo>
                  <a:lnTo>
                    <a:pt x="17843" y="7821"/>
                  </a:lnTo>
                  <a:lnTo>
                    <a:pt x="17374" y="7821"/>
                  </a:lnTo>
                  <a:lnTo>
                    <a:pt x="17374" y="7821"/>
                  </a:lnTo>
                  <a:lnTo>
                    <a:pt x="17374" y="7821"/>
                  </a:lnTo>
                  <a:lnTo>
                    <a:pt x="17374" y="7821"/>
                  </a:lnTo>
                  <a:lnTo>
                    <a:pt x="17374" y="7821"/>
                  </a:lnTo>
                  <a:lnTo>
                    <a:pt x="17374" y="7821"/>
                  </a:lnTo>
                  <a:lnTo>
                    <a:pt x="16904" y="7821"/>
                  </a:lnTo>
                  <a:lnTo>
                    <a:pt x="16904" y="7821"/>
                  </a:lnTo>
                  <a:lnTo>
                    <a:pt x="16904" y="7821"/>
                  </a:lnTo>
                  <a:lnTo>
                    <a:pt x="16904" y="7821"/>
                  </a:lnTo>
                  <a:lnTo>
                    <a:pt x="16904" y="7821"/>
                  </a:lnTo>
                  <a:lnTo>
                    <a:pt x="16435" y="7821"/>
                  </a:lnTo>
                  <a:lnTo>
                    <a:pt x="16435" y="7821"/>
                  </a:lnTo>
                  <a:lnTo>
                    <a:pt x="16435" y="7821"/>
                  </a:lnTo>
                  <a:lnTo>
                    <a:pt x="16435" y="7821"/>
                  </a:lnTo>
                  <a:lnTo>
                    <a:pt x="16435" y="7821"/>
                  </a:lnTo>
                  <a:lnTo>
                    <a:pt x="16435" y="7821"/>
                  </a:lnTo>
                  <a:lnTo>
                    <a:pt x="15965" y="7821"/>
                  </a:lnTo>
                  <a:lnTo>
                    <a:pt x="15965" y="7821"/>
                  </a:lnTo>
                  <a:lnTo>
                    <a:pt x="15965" y="7821"/>
                  </a:lnTo>
                  <a:lnTo>
                    <a:pt x="15965" y="7821"/>
                  </a:lnTo>
                  <a:lnTo>
                    <a:pt x="15965" y="7821"/>
                  </a:lnTo>
                  <a:lnTo>
                    <a:pt x="15965" y="7448"/>
                  </a:lnTo>
                  <a:lnTo>
                    <a:pt x="15496" y="7448"/>
                  </a:lnTo>
                  <a:lnTo>
                    <a:pt x="15496" y="7448"/>
                  </a:lnTo>
                  <a:lnTo>
                    <a:pt x="15496" y="7448"/>
                  </a:lnTo>
                  <a:lnTo>
                    <a:pt x="15496" y="7448"/>
                  </a:lnTo>
                  <a:lnTo>
                    <a:pt x="15496" y="7448"/>
                  </a:lnTo>
                  <a:lnTo>
                    <a:pt x="15026" y="7448"/>
                  </a:lnTo>
                  <a:lnTo>
                    <a:pt x="15026" y="7448"/>
                  </a:lnTo>
                  <a:lnTo>
                    <a:pt x="15026" y="7448"/>
                  </a:lnTo>
                  <a:lnTo>
                    <a:pt x="15026" y="7448"/>
                  </a:lnTo>
                  <a:lnTo>
                    <a:pt x="15026" y="7448"/>
                  </a:lnTo>
                  <a:lnTo>
                    <a:pt x="15026" y="7448"/>
                  </a:lnTo>
                  <a:lnTo>
                    <a:pt x="14557" y="7448"/>
                  </a:lnTo>
                  <a:lnTo>
                    <a:pt x="14557" y="7448"/>
                  </a:lnTo>
                  <a:lnTo>
                    <a:pt x="14557" y="7448"/>
                  </a:lnTo>
                  <a:lnTo>
                    <a:pt x="14557" y="7448"/>
                  </a:lnTo>
                  <a:lnTo>
                    <a:pt x="14557" y="7076"/>
                  </a:lnTo>
                  <a:lnTo>
                    <a:pt x="14557" y="7076"/>
                  </a:lnTo>
                  <a:lnTo>
                    <a:pt x="14087" y="7076"/>
                  </a:lnTo>
                  <a:lnTo>
                    <a:pt x="14087" y="7076"/>
                  </a:lnTo>
                  <a:lnTo>
                    <a:pt x="14087" y="7076"/>
                  </a:lnTo>
                  <a:lnTo>
                    <a:pt x="14087" y="7076"/>
                  </a:lnTo>
                  <a:lnTo>
                    <a:pt x="14087" y="7076"/>
                  </a:lnTo>
                  <a:lnTo>
                    <a:pt x="13617" y="7076"/>
                  </a:lnTo>
                  <a:lnTo>
                    <a:pt x="13617" y="7076"/>
                  </a:lnTo>
                  <a:lnTo>
                    <a:pt x="13617" y="7076"/>
                  </a:lnTo>
                  <a:lnTo>
                    <a:pt x="13617" y="7076"/>
                  </a:lnTo>
                  <a:lnTo>
                    <a:pt x="13617" y="7076"/>
                  </a:lnTo>
                  <a:lnTo>
                    <a:pt x="13617" y="7076"/>
                  </a:lnTo>
                  <a:lnTo>
                    <a:pt x="13617" y="7076"/>
                  </a:lnTo>
                  <a:lnTo>
                    <a:pt x="13148" y="7076"/>
                  </a:lnTo>
                  <a:lnTo>
                    <a:pt x="13148" y="7076"/>
                  </a:lnTo>
                  <a:lnTo>
                    <a:pt x="13148" y="7076"/>
                  </a:lnTo>
                  <a:lnTo>
                    <a:pt x="13148" y="6703"/>
                  </a:lnTo>
                  <a:lnTo>
                    <a:pt x="13148" y="6703"/>
                  </a:lnTo>
                  <a:lnTo>
                    <a:pt x="13148" y="6703"/>
                  </a:lnTo>
                  <a:lnTo>
                    <a:pt x="12678" y="6703"/>
                  </a:lnTo>
                  <a:lnTo>
                    <a:pt x="12678" y="6703"/>
                  </a:lnTo>
                  <a:lnTo>
                    <a:pt x="12678" y="6703"/>
                  </a:lnTo>
                  <a:lnTo>
                    <a:pt x="12678" y="6703"/>
                  </a:lnTo>
                  <a:lnTo>
                    <a:pt x="12678" y="6703"/>
                  </a:lnTo>
                  <a:lnTo>
                    <a:pt x="12209" y="6703"/>
                  </a:lnTo>
                  <a:lnTo>
                    <a:pt x="12209" y="6703"/>
                  </a:lnTo>
                  <a:lnTo>
                    <a:pt x="12209" y="6703"/>
                  </a:lnTo>
                  <a:lnTo>
                    <a:pt x="12209" y="6703"/>
                  </a:lnTo>
                  <a:lnTo>
                    <a:pt x="12209" y="6703"/>
                  </a:lnTo>
                  <a:lnTo>
                    <a:pt x="12209" y="6703"/>
                  </a:lnTo>
                  <a:lnTo>
                    <a:pt x="12209" y="6331"/>
                  </a:lnTo>
                  <a:lnTo>
                    <a:pt x="11739" y="6331"/>
                  </a:lnTo>
                  <a:lnTo>
                    <a:pt x="11739" y="6331"/>
                  </a:lnTo>
                  <a:lnTo>
                    <a:pt x="11739" y="6331"/>
                  </a:lnTo>
                  <a:lnTo>
                    <a:pt x="11739" y="6331"/>
                  </a:lnTo>
                  <a:lnTo>
                    <a:pt x="11739" y="6331"/>
                  </a:lnTo>
                  <a:lnTo>
                    <a:pt x="11739" y="6331"/>
                  </a:lnTo>
                  <a:lnTo>
                    <a:pt x="11739" y="6331"/>
                  </a:lnTo>
                  <a:lnTo>
                    <a:pt x="11270" y="6331"/>
                  </a:lnTo>
                  <a:lnTo>
                    <a:pt x="11270" y="6331"/>
                  </a:lnTo>
                  <a:lnTo>
                    <a:pt x="11270" y="6331"/>
                  </a:lnTo>
                  <a:lnTo>
                    <a:pt x="11270" y="5959"/>
                  </a:lnTo>
                  <a:lnTo>
                    <a:pt x="11270" y="5959"/>
                  </a:lnTo>
                  <a:lnTo>
                    <a:pt x="10800" y="5959"/>
                  </a:lnTo>
                  <a:lnTo>
                    <a:pt x="10800" y="5959"/>
                  </a:lnTo>
                  <a:lnTo>
                    <a:pt x="10800" y="5959"/>
                  </a:lnTo>
                  <a:lnTo>
                    <a:pt x="10800" y="5959"/>
                  </a:lnTo>
                  <a:lnTo>
                    <a:pt x="10800" y="5959"/>
                  </a:lnTo>
                  <a:lnTo>
                    <a:pt x="10800" y="5959"/>
                  </a:lnTo>
                  <a:lnTo>
                    <a:pt x="10800" y="5959"/>
                  </a:lnTo>
                  <a:lnTo>
                    <a:pt x="10330" y="5959"/>
                  </a:lnTo>
                  <a:lnTo>
                    <a:pt x="10330" y="5959"/>
                  </a:lnTo>
                  <a:lnTo>
                    <a:pt x="10330" y="5959"/>
                  </a:lnTo>
                  <a:lnTo>
                    <a:pt x="10330" y="5586"/>
                  </a:lnTo>
                  <a:lnTo>
                    <a:pt x="10330" y="5586"/>
                  </a:lnTo>
                  <a:lnTo>
                    <a:pt x="10330" y="5586"/>
                  </a:lnTo>
                  <a:lnTo>
                    <a:pt x="10330" y="5586"/>
                  </a:lnTo>
                  <a:lnTo>
                    <a:pt x="9861" y="5586"/>
                  </a:lnTo>
                  <a:lnTo>
                    <a:pt x="9861" y="5586"/>
                  </a:lnTo>
                  <a:lnTo>
                    <a:pt x="9861" y="5586"/>
                  </a:lnTo>
                  <a:lnTo>
                    <a:pt x="9861" y="5586"/>
                  </a:lnTo>
                  <a:lnTo>
                    <a:pt x="9861" y="5586"/>
                  </a:lnTo>
                  <a:lnTo>
                    <a:pt x="9861" y="5586"/>
                  </a:lnTo>
                  <a:lnTo>
                    <a:pt x="9391" y="5586"/>
                  </a:lnTo>
                  <a:lnTo>
                    <a:pt x="9391" y="5214"/>
                  </a:lnTo>
                  <a:lnTo>
                    <a:pt x="9391" y="5214"/>
                  </a:lnTo>
                  <a:lnTo>
                    <a:pt x="9391" y="5214"/>
                  </a:lnTo>
                  <a:lnTo>
                    <a:pt x="9391" y="5214"/>
                  </a:lnTo>
                  <a:lnTo>
                    <a:pt x="9391" y="5214"/>
                  </a:lnTo>
                  <a:lnTo>
                    <a:pt x="9391" y="5214"/>
                  </a:lnTo>
                  <a:lnTo>
                    <a:pt x="8922" y="5214"/>
                  </a:lnTo>
                  <a:lnTo>
                    <a:pt x="8922" y="5214"/>
                  </a:lnTo>
                  <a:lnTo>
                    <a:pt x="8922" y="5214"/>
                  </a:lnTo>
                  <a:lnTo>
                    <a:pt x="8922" y="4841"/>
                  </a:lnTo>
                  <a:lnTo>
                    <a:pt x="8922" y="4841"/>
                  </a:lnTo>
                  <a:lnTo>
                    <a:pt x="8922" y="4841"/>
                  </a:lnTo>
                  <a:lnTo>
                    <a:pt x="8922" y="4841"/>
                  </a:lnTo>
                  <a:lnTo>
                    <a:pt x="8452" y="4841"/>
                  </a:lnTo>
                  <a:lnTo>
                    <a:pt x="8452" y="4841"/>
                  </a:lnTo>
                  <a:lnTo>
                    <a:pt x="8452" y="4841"/>
                  </a:lnTo>
                  <a:lnTo>
                    <a:pt x="8452" y="4841"/>
                  </a:lnTo>
                  <a:lnTo>
                    <a:pt x="8452" y="4841"/>
                  </a:lnTo>
                  <a:lnTo>
                    <a:pt x="8452" y="4841"/>
                  </a:lnTo>
                  <a:lnTo>
                    <a:pt x="7983" y="4469"/>
                  </a:lnTo>
                  <a:lnTo>
                    <a:pt x="7983" y="4469"/>
                  </a:lnTo>
                  <a:lnTo>
                    <a:pt x="7983" y="4469"/>
                  </a:lnTo>
                  <a:lnTo>
                    <a:pt x="7983" y="4469"/>
                  </a:lnTo>
                  <a:lnTo>
                    <a:pt x="7983" y="4469"/>
                  </a:lnTo>
                  <a:lnTo>
                    <a:pt x="7983" y="4469"/>
                  </a:lnTo>
                  <a:lnTo>
                    <a:pt x="7983" y="4469"/>
                  </a:lnTo>
                  <a:lnTo>
                    <a:pt x="7983" y="4469"/>
                  </a:lnTo>
                  <a:lnTo>
                    <a:pt x="7513" y="4469"/>
                  </a:lnTo>
                  <a:lnTo>
                    <a:pt x="7513" y="4469"/>
                  </a:lnTo>
                  <a:lnTo>
                    <a:pt x="7513" y="4097"/>
                  </a:lnTo>
                  <a:lnTo>
                    <a:pt x="7513" y="4097"/>
                  </a:lnTo>
                  <a:lnTo>
                    <a:pt x="7513" y="4097"/>
                  </a:lnTo>
                  <a:lnTo>
                    <a:pt x="7513" y="4097"/>
                  </a:lnTo>
                  <a:lnTo>
                    <a:pt x="7513" y="4097"/>
                  </a:lnTo>
                  <a:lnTo>
                    <a:pt x="7043" y="4097"/>
                  </a:lnTo>
                  <a:lnTo>
                    <a:pt x="7043" y="4097"/>
                  </a:lnTo>
                  <a:lnTo>
                    <a:pt x="7043" y="3724"/>
                  </a:lnTo>
                  <a:lnTo>
                    <a:pt x="7043" y="3724"/>
                  </a:lnTo>
                  <a:lnTo>
                    <a:pt x="7043" y="3724"/>
                  </a:lnTo>
                  <a:lnTo>
                    <a:pt x="7043" y="3724"/>
                  </a:lnTo>
                  <a:lnTo>
                    <a:pt x="7043" y="3724"/>
                  </a:lnTo>
                  <a:lnTo>
                    <a:pt x="6574" y="3724"/>
                  </a:lnTo>
                  <a:lnTo>
                    <a:pt x="6574" y="3724"/>
                  </a:lnTo>
                  <a:lnTo>
                    <a:pt x="6574" y="3724"/>
                  </a:lnTo>
                  <a:lnTo>
                    <a:pt x="6574" y="3724"/>
                  </a:lnTo>
                  <a:lnTo>
                    <a:pt x="6574" y="3352"/>
                  </a:lnTo>
                  <a:lnTo>
                    <a:pt x="6574" y="3352"/>
                  </a:lnTo>
                  <a:lnTo>
                    <a:pt x="6574" y="3352"/>
                  </a:lnTo>
                  <a:lnTo>
                    <a:pt x="6574" y="3352"/>
                  </a:lnTo>
                  <a:lnTo>
                    <a:pt x="6104" y="3352"/>
                  </a:lnTo>
                  <a:lnTo>
                    <a:pt x="6104" y="3352"/>
                  </a:lnTo>
                  <a:lnTo>
                    <a:pt x="6104" y="3352"/>
                  </a:lnTo>
                  <a:lnTo>
                    <a:pt x="6104" y="3352"/>
                  </a:lnTo>
                  <a:lnTo>
                    <a:pt x="6104" y="2979"/>
                  </a:lnTo>
                  <a:lnTo>
                    <a:pt x="6104" y="2979"/>
                  </a:lnTo>
                  <a:lnTo>
                    <a:pt x="6104" y="2979"/>
                  </a:lnTo>
                  <a:lnTo>
                    <a:pt x="6104" y="2979"/>
                  </a:lnTo>
                  <a:lnTo>
                    <a:pt x="5635" y="2979"/>
                  </a:lnTo>
                  <a:lnTo>
                    <a:pt x="5635" y="2979"/>
                  </a:lnTo>
                  <a:lnTo>
                    <a:pt x="5635" y="2607"/>
                  </a:lnTo>
                  <a:lnTo>
                    <a:pt x="5635" y="2607"/>
                  </a:lnTo>
                  <a:lnTo>
                    <a:pt x="5635" y="2607"/>
                  </a:lnTo>
                  <a:lnTo>
                    <a:pt x="5635" y="2607"/>
                  </a:lnTo>
                  <a:lnTo>
                    <a:pt x="5165" y="2607"/>
                  </a:lnTo>
                  <a:lnTo>
                    <a:pt x="5165" y="2607"/>
                  </a:lnTo>
                  <a:lnTo>
                    <a:pt x="5165" y="2607"/>
                  </a:lnTo>
                  <a:lnTo>
                    <a:pt x="5165" y="2607"/>
                  </a:lnTo>
                  <a:lnTo>
                    <a:pt x="5165" y="2234"/>
                  </a:lnTo>
                  <a:lnTo>
                    <a:pt x="5165" y="2234"/>
                  </a:lnTo>
                  <a:lnTo>
                    <a:pt x="5165" y="2234"/>
                  </a:lnTo>
                  <a:lnTo>
                    <a:pt x="5165" y="2234"/>
                  </a:lnTo>
                  <a:lnTo>
                    <a:pt x="5165" y="2234"/>
                  </a:lnTo>
                  <a:lnTo>
                    <a:pt x="4696" y="2234"/>
                  </a:lnTo>
                  <a:lnTo>
                    <a:pt x="4696" y="2234"/>
                  </a:lnTo>
                  <a:lnTo>
                    <a:pt x="4696" y="2234"/>
                  </a:lnTo>
                  <a:lnTo>
                    <a:pt x="4696" y="1862"/>
                  </a:lnTo>
                  <a:lnTo>
                    <a:pt x="4696" y="1862"/>
                  </a:lnTo>
                  <a:lnTo>
                    <a:pt x="4696" y="1862"/>
                  </a:lnTo>
                  <a:lnTo>
                    <a:pt x="4696" y="1862"/>
                  </a:lnTo>
                  <a:lnTo>
                    <a:pt x="4696" y="1862"/>
                  </a:lnTo>
                  <a:lnTo>
                    <a:pt x="4226" y="1862"/>
                  </a:lnTo>
                  <a:lnTo>
                    <a:pt x="4226" y="1490"/>
                  </a:lnTo>
                  <a:lnTo>
                    <a:pt x="4226" y="1490"/>
                  </a:lnTo>
                  <a:lnTo>
                    <a:pt x="4226" y="1490"/>
                  </a:lnTo>
                  <a:lnTo>
                    <a:pt x="4226" y="1490"/>
                  </a:lnTo>
                  <a:lnTo>
                    <a:pt x="4226" y="1490"/>
                  </a:lnTo>
                  <a:lnTo>
                    <a:pt x="4226" y="1490"/>
                  </a:lnTo>
                  <a:lnTo>
                    <a:pt x="3757" y="1490"/>
                  </a:lnTo>
                  <a:lnTo>
                    <a:pt x="3757" y="1117"/>
                  </a:lnTo>
                  <a:lnTo>
                    <a:pt x="3757" y="1117"/>
                  </a:lnTo>
                  <a:lnTo>
                    <a:pt x="3757" y="1117"/>
                  </a:lnTo>
                  <a:lnTo>
                    <a:pt x="3757" y="1117"/>
                  </a:lnTo>
                  <a:lnTo>
                    <a:pt x="3757" y="1117"/>
                  </a:lnTo>
                  <a:lnTo>
                    <a:pt x="3757" y="1117"/>
                  </a:lnTo>
                  <a:lnTo>
                    <a:pt x="3757" y="1117"/>
                  </a:lnTo>
                  <a:lnTo>
                    <a:pt x="3757" y="745"/>
                  </a:lnTo>
                  <a:lnTo>
                    <a:pt x="3287" y="745"/>
                  </a:lnTo>
                  <a:lnTo>
                    <a:pt x="3287" y="745"/>
                  </a:lnTo>
                  <a:lnTo>
                    <a:pt x="3287" y="745"/>
                  </a:lnTo>
                  <a:lnTo>
                    <a:pt x="3287" y="745"/>
                  </a:lnTo>
                  <a:lnTo>
                    <a:pt x="3287" y="372"/>
                  </a:lnTo>
                  <a:lnTo>
                    <a:pt x="3287" y="372"/>
                  </a:lnTo>
                  <a:lnTo>
                    <a:pt x="3287" y="372"/>
                  </a:lnTo>
                  <a:lnTo>
                    <a:pt x="3287" y="372"/>
                  </a:lnTo>
                  <a:lnTo>
                    <a:pt x="2817" y="372"/>
                  </a:lnTo>
                  <a:lnTo>
                    <a:pt x="2817" y="372"/>
                  </a:lnTo>
                  <a:lnTo>
                    <a:pt x="2817" y="372"/>
                  </a:lnTo>
                  <a:lnTo>
                    <a:pt x="2817" y="0"/>
                  </a:lnTo>
                  <a:lnTo>
                    <a:pt x="2817" y="0"/>
                  </a:lnTo>
                  <a:lnTo>
                    <a:pt x="0" y="216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round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</p:grp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6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38" grpId="1" animBg="1" advAuto="0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0" name="Shape 6040"/>
          <p:cNvSpPr>
            <a:spLocks noGrp="1"/>
          </p:cNvSpPr>
          <p:nvPr>
            <p:ph type="sldNum" sz="quarter" idx="2"/>
          </p:nvPr>
        </p:nvSpPr>
        <p:spPr>
          <a:xfrm>
            <a:off x="8826196" y="6667500"/>
            <a:ext cx="258417" cy="254000"/>
          </a:xfrm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>
            <a:lvl1pPr>
              <a:tabLst>
                <a:tab pos="749300" algn="l"/>
              </a:tabLst>
            </a:lvl1pPr>
          </a:lstStyle>
          <a:p>
            <a:fld id="{86CB4B4D-7CA3-9044-876B-883B54F8677D}" type="slidenum">
              <a:t>72</a:t>
            </a:fld>
            <a:endParaRPr/>
          </a:p>
        </p:txBody>
      </p:sp>
      <p:sp>
        <p:nvSpPr>
          <p:cNvPr id="6041" name="Shape 6041"/>
          <p:cNvSpPr/>
          <p:nvPr/>
        </p:nvSpPr>
        <p:spPr>
          <a:xfrm>
            <a:off x="3213100" y="266700"/>
            <a:ext cx="3235678" cy="47192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square" lIns="50800" tIns="50800" rIns="50800" bIns="50800">
            <a:spAutoFit/>
          </a:bodyPr>
          <a:lstStyle>
            <a:lvl1pPr defTabSz="406400">
              <a:defRPr sz="2000" b="1"/>
            </a:lvl1pPr>
          </a:lstStyle>
          <a:p>
            <a:r>
              <a:rPr dirty="0"/>
              <a:t>Sensing light   </a:t>
            </a:r>
            <a:r>
              <a:rPr sz="2400" dirty="0" err="1"/>
              <a:t>འོད་ཚོར་བ</a:t>
            </a:r>
            <a:r>
              <a:rPr sz="2400" dirty="0"/>
              <a:t>།</a:t>
            </a:r>
          </a:p>
        </p:txBody>
      </p:sp>
      <p:sp>
        <p:nvSpPr>
          <p:cNvPr id="6042" name="Shape 6042"/>
          <p:cNvSpPr/>
          <p:nvPr/>
        </p:nvSpPr>
        <p:spPr>
          <a:xfrm flipH="1" flipV="1">
            <a:off x="4597400" y="774700"/>
            <a:ext cx="2197100" cy="292100"/>
          </a:xfrm>
          <a:prstGeom prst="line">
            <a:avLst/>
          </a:prstGeom>
          <a:ln w="50800">
            <a:solidFill>
              <a:srgbClr val="000000"/>
            </a:solidFill>
            <a:miter lim="400000"/>
            <a:headEnd type="stealth"/>
          </a:ln>
        </p:spPr>
        <p:txBody>
          <a:bodyPr lIns="50800" tIns="50800" rIns="50800" bIns="50800" anchor="ctr"/>
          <a:lstStyle/>
          <a:p>
            <a:endParaRPr/>
          </a:p>
        </p:txBody>
      </p:sp>
      <p:sp>
        <p:nvSpPr>
          <p:cNvPr id="6043" name="Shape 6043"/>
          <p:cNvSpPr/>
          <p:nvPr/>
        </p:nvSpPr>
        <p:spPr>
          <a:xfrm>
            <a:off x="685801" y="1967865"/>
            <a:ext cx="3365500" cy="990600"/>
          </a:xfrm>
          <a:prstGeom prst="rect">
            <a:avLst/>
          </a:prstGeom>
          <a:gradFill>
            <a:gsLst>
              <a:gs pos="0">
                <a:srgbClr val="FFFFFF"/>
              </a:gs>
              <a:gs pos="100000">
                <a:srgbClr val="000000"/>
              </a:gs>
            </a:gsLst>
          </a:gradFill>
          <a:ln w="25400">
            <a:solidFill>
              <a:srgbClr val="000000"/>
            </a:solidFill>
            <a:miter lim="400000"/>
          </a:ln>
        </p:spPr>
        <p:txBody>
          <a:bodyPr lIns="38100" tIns="38100" rIns="38100" bIns="38100" anchor="ctr"/>
          <a:lstStyle/>
          <a:p>
            <a:pPr algn="ctr" defTabSz="406400">
              <a:lnSpc>
                <a:spcPts val="3300"/>
              </a:lnSpc>
              <a:tabLst>
                <a:tab pos="749300" algn="l"/>
              </a:tabLst>
              <a:defRPr sz="2800"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6044" name="Shape 6044"/>
          <p:cNvSpPr/>
          <p:nvPr/>
        </p:nvSpPr>
        <p:spPr>
          <a:xfrm>
            <a:off x="1608583" y="1193800"/>
            <a:ext cx="1442703" cy="56361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50800" tIns="50800" rIns="50800" bIns="50800">
            <a:spAutoFit/>
          </a:bodyPr>
          <a:lstStyle/>
          <a:p>
            <a:pPr algn="ctr" defTabSz="406400">
              <a:lnSpc>
                <a:spcPts val="800"/>
              </a:lnSpc>
              <a:tabLst>
                <a:tab pos="749300" algn="l"/>
              </a:tabLst>
              <a:defRPr sz="2000" b="1"/>
            </a:pPr>
            <a:r>
              <a:rPr dirty="0"/>
              <a:t>Brightness</a:t>
            </a:r>
          </a:p>
          <a:p>
            <a:pPr algn="ctr" defTabSz="406400">
              <a:lnSpc>
                <a:spcPts val="1300"/>
              </a:lnSpc>
              <a:spcBef>
                <a:spcPts val="1100"/>
              </a:spcBef>
              <a:defRPr sz="2400"/>
            </a:pPr>
            <a:r>
              <a:rPr b="1" dirty="0" err="1"/>
              <a:t>གསལ་ཆ</a:t>
            </a:r>
            <a:r>
              <a:rPr b="1" dirty="0"/>
              <a:t>།</a:t>
            </a:r>
          </a:p>
        </p:txBody>
      </p:sp>
      <p:sp>
        <p:nvSpPr>
          <p:cNvPr id="6045" name="Shape 6045"/>
          <p:cNvSpPr/>
          <p:nvPr/>
        </p:nvSpPr>
        <p:spPr>
          <a:xfrm>
            <a:off x="6312598" y="1193800"/>
            <a:ext cx="1072408" cy="56361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50800" tIns="50800" rIns="50800" bIns="50800">
            <a:spAutoFit/>
          </a:bodyPr>
          <a:lstStyle/>
          <a:p>
            <a:pPr algn="ctr" defTabSz="406400">
              <a:lnSpc>
                <a:spcPts val="800"/>
              </a:lnSpc>
              <a:tabLst>
                <a:tab pos="749300" algn="l"/>
              </a:tabLst>
              <a:defRPr sz="2000" b="1"/>
            </a:pPr>
            <a:r>
              <a:rPr dirty="0" err="1"/>
              <a:t>Colours</a:t>
            </a:r>
            <a:endParaRPr dirty="0"/>
          </a:p>
          <a:p>
            <a:pPr algn="ctr" defTabSz="406400">
              <a:lnSpc>
                <a:spcPts val="1300"/>
              </a:lnSpc>
              <a:spcBef>
                <a:spcPts val="1100"/>
              </a:spcBef>
              <a:defRPr sz="2200" b="1"/>
            </a:pPr>
            <a:r>
              <a:rPr sz="2400" dirty="0" err="1"/>
              <a:t>ཁ་དོག</a:t>
            </a:r>
            <a:endParaRPr sz="2400" b="0" dirty="0"/>
          </a:p>
        </p:txBody>
      </p:sp>
      <p:grpSp>
        <p:nvGrpSpPr>
          <p:cNvPr id="6048" name="Group 6048"/>
          <p:cNvGrpSpPr/>
          <p:nvPr/>
        </p:nvGrpSpPr>
        <p:grpSpPr>
          <a:xfrm>
            <a:off x="5092701" y="1921388"/>
            <a:ext cx="3771900" cy="1037077"/>
            <a:chOff x="0" y="0"/>
            <a:chExt cx="3771900" cy="1037076"/>
          </a:xfrm>
        </p:grpSpPr>
        <p:pic>
          <p:nvPicPr>
            <p:cNvPr id="6046" name="droppedImage.png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0"/>
              <a:ext cx="3737610" cy="1031484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sp>
          <p:nvSpPr>
            <p:cNvPr id="6047" name="Shape 6047"/>
            <p:cNvSpPr/>
            <p:nvPr/>
          </p:nvSpPr>
          <p:spPr>
            <a:xfrm>
              <a:off x="3429000" y="8376"/>
              <a:ext cx="342900" cy="1028701"/>
            </a:xfrm>
            <a:prstGeom prst="rect">
              <a:avLst/>
            </a:prstGeom>
            <a:solidFill>
              <a:srgbClr val="FFFFFF"/>
            </a:solidFill>
            <a:ln w="254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algn="ctr" defTabSz="406400">
                <a:lnSpc>
                  <a:spcPts val="3300"/>
                </a:lnSpc>
                <a:tabLst>
                  <a:tab pos="749300" algn="l"/>
                </a:tabLst>
                <a:defRPr sz="2800"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/>
            </a:p>
          </p:txBody>
        </p:sp>
      </p:grpSp>
      <p:sp>
        <p:nvSpPr>
          <p:cNvPr id="6049" name="Shape 6049"/>
          <p:cNvSpPr/>
          <p:nvPr/>
        </p:nvSpPr>
        <p:spPr>
          <a:xfrm>
            <a:off x="22552" y="3004820"/>
            <a:ext cx="4673601" cy="84638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/>
          <a:p>
            <a:pPr algn="ctr" defTabSz="406400">
              <a:lnSpc>
                <a:spcPts val="2400"/>
              </a:lnSpc>
              <a:tabLst>
                <a:tab pos="749300" algn="l"/>
              </a:tabLst>
              <a:defRPr sz="2000">
                <a:latin typeface="Gill Sans"/>
                <a:ea typeface="Gill Sans"/>
                <a:cs typeface="Gill Sans"/>
                <a:sym typeface="Gill Sans"/>
              </a:defRPr>
            </a:pPr>
            <a:r>
              <a:rPr dirty="0"/>
              <a:t>Depending on intensity</a:t>
            </a:r>
          </a:p>
          <a:p>
            <a:pPr algn="ctr" defTabSz="406400">
              <a:lnSpc>
                <a:spcPct val="150000"/>
              </a:lnSpc>
              <a:tabLst>
                <a:tab pos="749300" algn="l"/>
              </a:tabLst>
              <a:defRPr sz="2000"/>
            </a:pPr>
            <a:r>
              <a:rPr dirty="0" err="1"/>
              <a:t>འོད་ཀྱི</a:t>
            </a:r>
            <a:r>
              <a:rPr dirty="0"/>
              <a:t>་</a:t>
            </a:r>
            <a:r>
              <a:rPr lang="bo-CN" dirty="0"/>
              <a:t>ངར་</a:t>
            </a:r>
            <a:r>
              <a:rPr dirty="0" err="1"/>
              <a:t>ཤུགས་ལ་རག་ལས་པ</a:t>
            </a:r>
            <a:r>
              <a:rPr dirty="0"/>
              <a:t>།</a:t>
            </a:r>
          </a:p>
        </p:txBody>
      </p:sp>
      <p:sp>
        <p:nvSpPr>
          <p:cNvPr id="6050" name="Shape 6050"/>
          <p:cNvSpPr/>
          <p:nvPr/>
        </p:nvSpPr>
        <p:spPr>
          <a:xfrm flipV="1">
            <a:off x="2349500" y="774700"/>
            <a:ext cx="2197100" cy="292100"/>
          </a:xfrm>
          <a:prstGeom prst="line">
            <a:avLst/>
          </a:prstGeom>
          <a:ln w="50800">
            <a:solidFill>
              <a:srgbClr val="000000"/>
            </a:solidFill>
            <a:miter lim="400000"/>
            <a:headEnd type="stealth"/>
          </a:ln>
        </p:spPr>
        <p:txBody>
          <a:bodyPr lIns="50800" tIns="50800" rIns="50800" bIns="50800" anchor="ctr"/>
          <a:lstStyle/>
          <a:p>
            <a:endParaRPr/>
          </a:p>
        </p:txBody>
      </p:sp>
      <p:sp>
        <p:nvSpPr>
          <p:cNvPr id="6051" name="Shape 6051"/>
          <p:cNvSpPr/>
          <p:nvPr/>
        </p:nvSpPr>
        <p:spPr>
          <a:xfrm>
            <a:off x="5448771" y="2857501"/>
            <a:ext cx="2793633" cy="100027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50800" tIns="50800" rIns="50800" bIns="50800">
            <a:spAutoFit/>
          </a:bodyPr>
          <a:lstStyle/>
          <a:p>
            <a:pPr algn="ctr" defTabSz="406400">
              <a:lnSpc>
                <a:spcPct val="150000"/>
              </a:lnSpc>
              <a:tabLst>
                <a:tab pos="749300" algn="l"/>
              </a:tabLst>
              <a:defRPr sz="2000">
                <a:latin typeface="Gill Sans"/>
                <a:ea typeface="Gill Sans"/>
                <a:cs typeface="Gill Sans"/>
                <a:sym typeface="Gill Sans"/>
              </a:defRPr>
            </a:pPr>
            <a:r>
              <a:rPr dirty="0"/>
              <a:t>Depending on wavelength</a:t>
            </a:r>
          </a:p>
          <a:p>
            <a:pPr algn="ctr" defTabSz="406400">
              <a:lnSpc>
                <a:spcPct val="150000"/>
              </a:lnSpc>
              <a:defRPr sz="2000"/>
            </a:pPr>
            <a:r>
              <a:rPr dirty="0" err="1"/>
              <a:t>རླབས་ཐག་ལ་རག་ལས་པ</a:t>
            </a:r>
            <a:r>
              <a:rPr dirty="0"/>
              <a:t>།</a:t>
            </a:r>
          </a:p>
        </p:txBody>
      </p:sp>
      <p:sp>
        <p:nvSpPr>
          <p:cNvPr id="6052" name="Shape 6052"/>
          <p:cNvSpPr/>
          <p:nvPr/>
        </p:nvSpPr>
        <p:spPr>
          <a:xfrm>
            <a:off x="8470900" y="1879600"/>
            <a:ext cx="596900" cy="1193800"/>
          </a:xfrm>
          <a:prstGeom prst="rect">
            <a:avLst/>
          </a:prstGeom>
          <a:solidFill>
            <a:srgbClr val="DCEDFF"/>
          </a:solidFill>
          <a:ln w="25400">
            <a:solidFill>
              <a:srgbClr val="DCEDFF"/>
            </a:solidFill>
            <a:miter lim="400000"/>
          </a:ln>
        </p:spPr>
        <p:txBody>
          <a:bodyPr lIns="38100" tIns="38100" rIns="38100" bIns="38100" anchor="ctr"/>
          <a:lstStyle/>
          <a:p>
            <a:pPr algn="ctr" defTabSz="406400">
              <a:lnSpc>
                <a:spcPts val="3300"/>
              </a:lnSpc>
              <a:tabLst>
                <a:tab pos="749300" algn="l"/>
              </a:tabLst>
              <a:defRPr sz="2800"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15" name="Textfeld 14"/>
          <p:cNvSpPr txBox="1"/>
          <p:nvPr/>
        </p:nvSpPr>
        <p:spPr>
          <a:xfrm>
            <a:off x="4430888" y="6632223"/>
            <a:ext cx="324556" cy="287258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0" marR="0" indent="0" algn="l" defTabSz="4572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fld id="{9737D5E0-5F90-524F-99A2-A2AABD3FE70E}" type="slidenum">
              <a:rPr kumimoji="0" lang="de-DE" sz="1200" b="0" i="0" u="none" strike="noStrike" cap="none" spc="0" normalizeH="0" baseline="0" smtClean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"/>
                <a:ea typeface="Helvetica"/>
                <a:cs typeface="Helvetica"/>
                <a:sym typeface="Helvetica"/>
              </a:rPr>
              <a:t>72</a:t>
            </a:fld>
            <a:endParaRPr kumimoji="0" lang="de-DE" sz="1200" b="0" i="0" u="none" strike="noStrike" cap="none" spc="0" normalizeH="0" baseline="0" dirty="0">
              <a:ln>
                <a:noFill/>
              </a:ln>
              <a:solidFill>
                <a:srgbClr val="000000"/>
              </a:solidFill>
              <a:effectLst/>
              <a:uFillTx/>
              <a:latin typeface="Helvetica"/>
              <a:ea typeface="Helvetica"/>
              <a:cs typeface="Helvetica"/>
              <a:sym typeface="Helvetica"/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6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0" fill="hold"/>
                                        <p:tgtEl>
                                          <p:spTgt spid="6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49" grpId="1" animBg="1" advAuto="0"/>
      <p:bldP spid="6051" grpId="2" animBg="1" advAuto="0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54" name="Shape 6054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>
            <a:lvl1pPr>
              <a:tabLst>
                <a:tab pos="749300" algn="l"/>
              </a:tabLst>
            </a:lvl1pPr>
          </a:lstStyle>
          <a:p>
            <a:fld id="{86CB4B4D-7CA3-9044-876B-883B54F8677D}" type="slidenum">
              <a:t>73</a:t>
            </a:fld>
            <a:endParaRPr/>
          </a:p>
        </p:txBody>
      </p:sp>
      <p:sp>
        <p:nvSpPr>
          <p:cNvPr id="6055" name="Shape 6055"/>
          <p:cNvSpPr/>
          <p:nvPr/>
        </p:nvSpPr>
        <p:spPr>
          <a:xfrm>
            <a:off x="304800" y="152400"/>
            <a:ext cx="4978400" cy="1087477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/>
          <a:p>
            <a:pPr defTabSz="406400">
              <a:defRPr sz="2800" b="1">
                <a:solidFill>
                  <a:srgbClr val="011993"/>
                </a:solidFill>
              </a:defRPr>
            </a:pPr>
            <a:r>
              <a:rPr sz="3200" dirty="0"/>
              <a:t>5. Conclusions</a:t>
            </a:r>
            <a:br>
              <a:rPr sz="3200" dirty="0"/>
            </a:br>
            <a:r>
              <a:rPr sz="3200" dirty="0">
                <a:solidFill>
                  <a:schemeClr val="accent1">
                    <a:lumMod val="50000"/>
                  </a:schemeClr>
                </a:solidFill>
              </a:rPr>
              <a:t>༥</a:t>
            </a:r>
            <a:r>
              <a:rPr lang="bo-CN" sz="3200" i="0" u="none" strike="noStrike" dirty="0">
                <a:solidFill>
                  <a:schemeClr val="accent1">
                    <a:lumMod val="50000"/>
                  </a:schemeClr>
                </a:solidFill>
                <a:effectLst/>
                <a:latin typeface="Arial" panose="020B0604020202020204" pitchFamily="34" charset="0"/>
              </a:rPr>
              <a:t> ༽</a:t>
            </a:r>
            <a:r>
              <a:rPr lang="bo-CN" sz="3200" i="0" u="none" strike="noStrike" dirty="0">
                <a:solidFill>
                  <a:schemeClr val="accent1"/>
                </a:solidFill>
                <a:effectLst/>
                <a:latin typeface="Arial" panose="020B0604020202020204" pitchFamily="34" charset="0"/>
              </a:rPr>
              <a:t> </a:t>
            </a:r>
            <a:r>
              <a:rPr dirty="0"/>
              <a:t>	</a:t>
            </a:r>
            <a:r>
              <a:rPr sz="1800" dirty="0">
                <a:latin typeface="+mn-lt"/>
                <a:ea typeface="+mn-ea"/>
                <a:cs typeface="+mn-cs"/>
                <a:sym typeface="Arial"/>
              </a:rPr>
              <a:t> </a:t>
            </a:r>
            <a:r>
              <a:rPr lang="bo-CN" sz="2800" dirty="0"/>
              <a:t>མཇུག་</a:t>
            </a:r>
            <a:r>
              <a:rPr dirty="0" err="1"/>
              <a:t>སྡོམ</a:t>
            </a:r>
            <a:r>
              <a:rPr dirty="0"/>
              <a:t>།</a:t>
            </a:r>
          </a:p>
        </p:txBody>
      </p:sp>
      <p:sp>
        <p:nvSpPr>
          <p:cNvPr id="6056" name="Shape 6056"/>
          <p:cNvSpPr/>
          <p:nvPr/>
        </p:nvSpPr>
        <p:spPr>
          <a:xfrm>
            <a:off x="135374" y="1511300"/>
            <a:ext cx="9144001" cy="433965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>
            <a:spAutoFit/>
          </a:bodyPr>
          <a:lstStyle/>
          <a:p>
            <a:pPr marL="352425" indent="-214313" defTabSz="406400">
              <a:lnSpc>
                <a:spcPts val="2400"/>
              </a:lnSpc>
              <a:spcBef>
                <a:spcPts val="1400"/>
              </a:spcBef>
              <a:buSzPct val="125000"/>
              <a:buChar char="•"/>
              <a:defRPr sz="2000"/>
            </a:pPr>
            <a:r>
              <a:rPr dirty="0"/>
              <a:t>	Light existed from the beginning of our universe.</a:t>
            </a:r>
            <a:br>
              <a:rPr dirty="0"/>
            </a:br>
            <a:r>
              <a:rPr lang="en-US" dirty="0"/>
              <a:t>	</a:t>
            </a:r>
            <a:r>
              <a:rPr sz="2400" dirty="0" err="1"/>
              <a:t>འོད་ནི</a:t>
            </a:r>
            <a:r>
              <a:rPr sz="2400" dirty="0"/>
              <a:t>་</a:t>
            </a:r>
            <a:r>
              <a:rPr lang="bo-CN" sz="2400" dirty="0"/>
              <a:t>ང་ཚོའི་</a:t>
            </a:r>
            <a:r>
              <a:rPr sz="2400" dirty="0" err="1"/>
              <a:t>འཇིག་རྟེན་གྱི་ཁམས་ཐོག་མར་ཆགས་པ་ནས་ཡོད</a:t>
            </a:r>
            <a:r>
              <a:rPr sz="2400" dirty="0"/>
              <a:t>།</a:t>
            </a:r>
          </a:p>
          <a:p>
            <a:pPr marL="352425" indent="-214313" defTabSz="406400">
              <a:lnSpc>
                <a:spcPts val="2400"/>
              </a:lnSpc>
              <a:spcBef>
                <a:spcPts val="1400"/>
              </a:spcBef>
              <a:buSzPct val="125000"/>
              <a:buChar char="•"/>
              <a:defRPr sz="2000"/>
            </a:pPr>
            <a:r>
              <a:rPr dirty="0"/>
              <a:t>	Light very strongly has an impact on nature.</a:t>
            </a:r>
            <a:br>
              <a:rPr dirty="0"/>
            </a:br>
            <a:r>
              <a:rPr lang="en-US" dirty="0"/>
              <a:t>	</a:t>
            </a:r>
            <a:r>
              <a:rPr sz="2400" dirty="0" err="1"/>
              <a:t>འོད་ཀྱིས་རང་བྱུང་ཁམས་ལ་ཤུགས་རྐྱེན་ཆེན་པོ་སྤྲོད</a:t>
            </a:r>
            <a:r>
              <a:rPr sz="2400" dirty="0"/>
              <a:t>་</a:t>
            </a:r>
            <a:r>
              <a:rPr lang="bo-CN" sz="2400" dirty="0"/>
              <a:t>ཀྱི་</a:t>
            </a:r>
            <a:r>
              <a:rPr sz="2400" dirty="0" err="1"/>
              <a:t>ཡོད</a:t>
            </a:r>
            <a:r>
              <a:rPr sz="2400" dirty="0"/>
              <a:t>།</a:t>
            </a:r>
          </a:p>
          <a:p>
            <a:pPr marL="352425" indent="-214313" defTabSz="406400">
              <a:lnSpc>
                <a:spcPts val="2400"/>
              </a:lnSpc>
              <a:spcBef>
                <a:spcPts val="1400"/>
              </a:spcBef>
              <a:buSzPct val="125000"/>
              <a:buChar char="•"/>
              <a:defRPr sz="2000"/>
            </a:pPr>
            <a:r>
              <a:rPr dirty="0"/>
              <a:t>	Light has a big influence on human beings.</a:t>
            </a:r>
            <a:br>
              <a:rPr dirty="0"/>
            </a:br>
            <a:r>
              <a:rPr lang="en-US" dirty="0"/>
              <a:t>	</a:t>
            </a:r>
            <a:r>
              <a:rPr sz="2400" dirty="0" err="1"/>
              <a:t>འོད་ཀྱིས་འགྲོ་བ་མི་ལ་ཤུགས་རྐྱེན་ཆེན་པོ་སྤྲོད</a:t>
            </a:r>
            <a:r>
              <a:rPr sz="2400" dirty="0"/>
              <a:t>་</a:t>
            </a:r>
            <a:r>
              <a:rPr lang="bo-CN" sz="2400" dirty="0"/>
              <a:t>ཀྱི་</a:t>
            </a:r>
            <a:r>
              <a:rPr sz="2400" dirty="0" err="1"/>
              <a:t>ཡོད</a:t>
            </a:r>
            <a:r>
              <a:rPr sz="2400" dirty="0"/>
              <a:t>།</a:t>
            </a:r>
          </a:p>
          <a:p>
            <a:pPr marL="352425" indent="-214313" defTabSz="406400">
              <a:spcBef>
                <a:spcPts val="1400"/>
              </a:spcBef>
              <a:buSzPct val="125000"/>
              <a:buChar char="•"/>
              <a:defRPr sz="2000"/>
            </a:pPr>
            <a:r>
              <a:rPr dirty="0"/>
              <a:t>	In physics light is still a miracle, we have only models to explain it.</a:t>
            </a:r>
            <a:br>
              <a:rPr dirty="0"/>
            </a:br>
            <a:r>
              <a:rPr lang="en-US" dirty="0"/>
              <a:t>	</a:t>
            </a:r>
            <a:r>
              <a:rPr sz="2400" dirty="0"/>
              <a:t>དངོས་ཁམས་རིག་</a:t>
            </a:r>
            <a:r>
              <a:rPr lang="bo-CN" sz="2400" dirty="0">
                <a:latin typeface="Arial"/>
                <a:ea typeface="Arial"/>
                <a:cs typeface="Arial"/>
                <a:sym typeface="Arial"/>
              </a:rPr>
              <a:t>པ</a:t>
            </a:r>
            <a:r>
              <a:rPr lang="bo-CN" sz="2400" dirty="0"/>
              <a:t>འི་</a:t>
            </a:r>
            <a:r>
              <a:rPr sz="2400" dirty="0" err="1"/>
              <a:t>ནང་འོད་ནི་ད་དུང་ཡང་ངོ་མཚར་ཅན་ཞིག་རེད</a:t>
            </a:r>
            <a:r>
              <a:rPr sz="2400" dirty="0"/>
              <a:t>། </a:t>
            </a:r>
            <a:endParaRPr lang="en-US" sz="2400" dirty="0"/>
          </a:p>
          <a:p>
            <a:pPr marL="352425" indent="-214313" defTabSz="406400">
              <a:buSzPct val="125000"/>
              <a:defRPr sz="2000"/>
            </a:pPr>
            <a:r>
              <a:rPr lang="en-US" sz="2400" dirty="0"/>
              <a:t>	 </a:t>
            </a:r>
            <a:r>
              <a:rPr sz="2400" dirty="0" err="1"/>
              <a:t>ང་ཚོར་འགྲེལ་བཤད་རྒྱག་རྒྱུའི</a:t>
            </a:r>
            <a:r>
              <a:rPr sz="2400" dirty="0"/>
              <a:t>་</a:t>
            </a:r>
            <a:r>
              <a:rPr lang="bo-CN" sz="2400" dirty="0"/>
              <a:t>ཆེད་དུ་</a:t>
            </a:r>
            <a:r>
              <a:rPr sz="2400" dirty="0" err="1"/>
              <a:t>དཔེ་གཟུགས་ཙམ</a:t>
            </a:r>
            <a:r>
              <a:rPr sz="2400" dirty="0"/>
              <a:t>་</a:t>
            </a:r>
            <a:r>
              <a:rPr lang="bo-CN" sz="2400" dirty="0"/>
              <a:t>མ་གཏོགས་མེད།</a:t>
            </a:r>
            <a:endParaRPr lang="de-CH" sz="2400" dirty="0"/>
          </a:p>
          <a:p>
            <a:pPr marL="352425" indent="-214313" defTabSz="406400">
              <a:lnSpc>
                <a:spcPts val="2400"/>
              </a:lnSpc>
              <a:spcBef>
                <a:spcPts val="1400"/>
              </a:spcBef>
              <a:buSzPct val="125000"/>
              <a:buFont typeface="Arial" panose="020B0604020202020204" pitchFamily="34" charset="0"/>
              <a:buChar char="•"/>
              <a:defRPr sz="2000"/>
            </a:pPr>
            <a:r>
              <a:rPr dirty="0"/>
              <a:t>Experiments are the only way to understand the characteristics of light.</a:t>
            </a:r>
            <a:br>
              <a:rPr dirty="0"/>
            </a:br>
            <a:r>
              <a:rPr lang="en-US" dirty="0"/>
              <a:t>	</a:t>
            </a:r>
            <a:r>
              <a:rPr sz="2400" dirty="0" err="1"/>
              <a:t>བརྟག་དཔྱད་ཀྱི་བརྒྱུད་ལམ་ཁོ་ནས</a:t>
            </a:r>
            <a:r>
              <a:rPr sz="2400" dirty="0"/>
              <a:t>་</a:t>
            </a:r>
            <a:r>
              <a:rPr lang="bo-CN" sz="2400" dirty="0"/>
              <a:t>ཐོག་</a:t>
            </a:r>
            <a:r>
              <a:rPr sz="2400" dirty="0" err="1"/>
              <a:t>འོད་ཀྱི</a:t>
            </a:r>
            <a:r>
              <a:rPr sz="2400" dirty="0"/>
              <a:t>་</a:t>
            </a:r>
            <a:r>
              <a:rPr lang="bo-CN" sz="2400" dirty="0"/>
              <a:t>ཁྱད་ཆོས་</a:t>
            </a:r>
            <a:r>
              <a:rPr sz="2400" dirty="0" err="1"/>
              <a:t>ཤེས་པར་བྱེད་ཐུབ</a:t>
            </a:r>
            <a:r>
              <a:rPr sz="2400" dirty="0"/>
              <a:t>།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605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8" fill="hold"/>
                                        <p:tgtEl>
                                          <p:spTgt spid="60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2" fill="hold"/>
                                        <p:tgtEl>
                                          <p:spTgt spid="60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6" fill="hold"/>
                                        <p:tgtEl>
                                          <p:spTgt spid="60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0" fill="hold"/>
                                        <p:tgtEl>
                                          <p:spTgt spid="605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4" fill="hold"/>
                                        <p:tgtEl>
                                          <p:spTgt spid="605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8" fill="hold"/>
                                        <p:tgtEl>
                                          <p:spTgt spid="605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56" grpId="1" build="p" bldLvl="5" animBg="1" advAuto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58" name="Shape 6058"/>
          <p:cNvSpPr>
            <a:spLocks noGrp="1"/>
          </p:cNvSpPr>
          <p:nvPr>
            <p:ph type="sldNum" sz="quarter" idx="2"/>
          </p:nvPr>
        </p:nvSpPr>
        <p:spPr>
          <a:xfrm>
            <a:off x="4437284" y="6627494"/>
            <a:ext cx="258002" cy="266701"/>
          </a:xfrm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>
            <a:lvl1pPr>
              <a:tabLst>
                <a:tab pos="749300" algn="l"/>
              </a:tabLst>
            </a:lvl1pPr>
          </a:lstStyle>
          <a:p>
            <a:fld id="{86CB4B4D-7CA3-9044-876B-883B54F8677D}" type="slidenum">
              <a:t>74</a:t>
            </a:fld>
            <a:endParaRPr/>
          </a:p>
        </p:txBody>
      </p:sp>
      <p:pic>
        <p:nvPicPr>
          <p:cNvPr id="6059" name="droppedImage.pn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5397914">
            <a:off x="892080" y="-932204"/>
            <a:ext cx="7360921" cy="9201151"/>
          </a:xfrm>
          <a:prstGeom prst="rect">
            <a:avLst/>
          </a:prstGeom>
          <a:ln w="12700">
            <a:miter lim="400000"/>
          </a:ln>
        </p:spPr>
      </p:pic>
      <p:sp>
        <p:nvSpPr>
          <p:cNvPr id="6060" name="Shape 6060"/>
          <p:cNvSpPr/>
          <p:nvPr/>
        </p:nvSpPr>
        <p:spPr>
          <a:xfrm>
            <a:off x="-181962" y="0"/>
            <a:ext cx="3714751" cy="109728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 defTabSz="411480">
              <a:defRPr sz="5600">
                <a:solidFill>
                  <a:srgbClr val="FFFFFF"/>
                </a:solidFill>
                <a:latin typeface="+mn-lt"/>
                <a:ea typeface="+mn-ea"/>
                <a:cs typeface="+mn-cs"/>
                <a:sym typeface="Arial"/>
              </a:defRPr>
            </a:lvl1pPr>
          </a:lstStyle>
          <a:p>
            <a:r>
              <a:t>ཐུགས་རྗེ་ཆེ།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6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60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60" grpId="1" animBg="1" advAuto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62" name="Shape 6062"/>
          <p:cNvSpPr/>
          <p:nvPr/>
        </p:nvSpPr>
        <p:spPr>
          <a:xfrm>
            <a:off x="1848802" y="647700"/>
            <a:ext cx="5435601" cy="48641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0" tIns="0" rIns="0" bIns="0" anchor="ctr"/>
          <a:lstStyle/>
          <a:p>
            <a:pPr marL="287337" marR="82296" indent="-287337" defTabSz="825500">
              <a:spcBef>
                <a:spcPts val="400"/>
              </a:spcBef>
              <a:buSzPct val="100000"/>
              <a:buChar char="•"/>
              <a:defRPr sz="1800">
                <a:uFill>
                  <a:solidFill>
                    <a:srgbClr val="000000"/>
                  </a:solidFill>
                </a:uFill>
                <a:latin typeface="Arial Unicode MS"/>
                <a:ea typeface="Arial Unicode MS"/>
                <a:cs typeface="Arial Unicode MS"/>
                <a:sym typeface="Arial Unicode MS"/>
              </a:defRPr>
            </a:pPr>
            <a:endParaRPr/>
          </a:p>
          <a:p>
            <a:pPr marR="82296" defTabSz="825500">
              <a:spcBef>
                <a:spcPts val="400"/>
              </a:spcBef>
              <a:defRPr sz="1800">
                <a:uFill>
                  <a:solidFill>
                    <a:srgbClr val="000000"/>
                  </a:solidFill>
                </a:uFill>
                <a:latin typeface="Arial Unicode MS"/>
                <a:ea typeface="Arial Unicode MS"/>
                <a:cs typeface="Arial Unicode MS"/>
                <a:sym typeface="Arial Unicode MS"/>
              </a:defRPr>
            </a:pPr>
            <a:r>
              <a:rPr sz="27000" b="1">
                <a:solidFill>
                  <a:srgbClr val="FF2600"/>
                </a:solidFill>
                <a:latin typeface="Helvetica"/>
                <a:ea typeface="Helvetica"/>
                <a:cs typeface="Helvetica"/>
                <a:sym typeface="Helvetica"/>
              </a:rPr>
              <a:t>?...</a:t>
            </a:r>
          </a:p>
        </p:txBody>
      </p:sp>
      <p:sp>
        <p:nvSpPr>
          <p:cNvPr id="6063" name="Shape 6063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>
            <a:lvl1pPr>
              <a:tabLst>
                <a:tab pos="749300" algn="l"/>
              </a:tabLst>
            </a:lvl1pPr>
          </a:lstStyle>
          <a:p>
            <a:fld id="{86CB4B4D-7CA3-9044-876B-883B54F8677D}" type="slidenum">
              <a:t>75</a:t>
            </a:fld>
            <a:endParaRPr/>
          </a:p>
        </p:txBody>
      </p:sp>
    </p:spTree>
  </p:cSld>
  <p:clrMapOvr>
    <a:masterClrMapping/>
  </p:clrMapOvr>
  <p:transition xmlns:p14="http://schemas.microsoft.com/office/powerpoint/2010/main" spd="slow"/>
  <p:timing>
    <p:tnLst>
      <p:par>
        <p:cTn xmlns:p14="http://schemas.microsoft.com/office/powerpoint/2010/main"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65" name="Shape 6065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>
            <a:lvl1pPr>
              <a:tabLst>
                <a:tab pos="749300" algn="l"/>
              </a:tabLst>
            </a:lvl1pPr>
          </a:lstStyle>
          <a:p>
            <a:fld id="{86CB4B4D-7CA3-9044-876B-883B54F8677D}" type="slidenum">
              <a:t>76</a:t>
            </a:fld>
            <a:endParaRPr/>
          </a:p>
        </p:txBody>
      </p:sp>
      <p:sp>
        <p:nvSpPr>
          <p:cNvPr id="6066" name="Shape 6066"/>
          <p:cNvSpPr/>
          <p:nvPr/>
        </p:nvSpPr>
        <p:spPr>
          <a:xfrm>
            <a:off x="122675" y="1365418"/>
            <a:ext cx="9075421" cy="429861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/>
          <a:p>
            <a:pPr>
              <a:spcBef>
                <a:spcPts val="1000"/>
              </a:spcBef>
              <a:defRPr sz="2400"/>
            </a:pPr>
            <a:r>
              <a:rPr dirty="0"/>
              <a:t>1.</a:t>
            </a:r>
            <a:r>
              <a:rPr b="1" dirty="0"/>
              <a:t> 	</a:t>
            </a:r>
            <a:r>
              <a:rPr dirty="0"/>
              <a:t>Which are our natural light sources?</a:t>
            </a:r>
            <a:br>
              <a:rPr dirty="0"/>
            </a:br>
            <a:r>
              <a:rPr dirty="0"/>
              <a:t>	</a:t>
            </a:r>
            <a:r>
              <a:rPr dirty="0" err="1"/>
              <a:t>ང་ཚོའི་རང་བྱུང་འོད་ཀྱི་འབྱུང་ཁུངས་གང་རེད</a:t>
            </a:r>
            <a:r>
              <a:rPr b="1" dirty="0" err="1"/>
              <a:t>་</a:t>
            </a:r>
            <a:r>
              <a:rPr dirty="0" err="1"/>
              <a:t>དམ</a:t>
            </a:r>
            <a:r>
              <a:rPr dirty="0"/>
              <a:t>།</a:t>
            </a:r>
          </a:p>
          <a:p>
            <a:pPr>
              <a:spcBef>
                <a:spcPts val="1000"/>
              </a:spcBef>
              <a:defRPr sz="2400"/>
            </a:pPr>
            <a:r>
              <a:rPr dirty="0"/>
              <a:t>2. 	Which are the two models of light?</a:t>
            </a:r>
            <a:br>
              <a:rPr dirty="0"/>
            </a:br>
            <a:r>
              <a:rPr dirty="0"/>
              <a:t>	</a:t>
            </a:r>
            <a:r>
              <a:rPr dirty="0" err="1"/>
              <a:t>འོད་ཀྱི་དཔེ་གཟུགས་གཉིས་པོ་དེ་གང་རེད</a:t>
            </a:r>
            <a:r>
              <a:rPr dirty="0"/>
              <a:t>།</a:t>
            </a:r>
          </a:p>
          <a:p>
            <a:pPr>
              <a:spcBef>
                <a:spcPts val="1000"/>
              </a:spcBef>
              <a:defRPr sz="2400"/>
            </a:pPr>
            <a:r>
              <a:rPr dirty="0"/>
              <a:t>3. 	What is the speed of light?</a:t>
            </a:r>
            <a:br>
              <a:rPr dirty="0"/>
            </a:br>
            <a:r>
              <a:rPr dirty="0"/>
              <a:t>	</a:t>
            </a:r>
            <a:r>
              <a:rPr dirty="0" err="1"/>
              <a:t>འོད་ཀྱི་མྱུར་ཚད་ག་ཚོད་རེད་དམ</a:t>
            </a:r>
            <a:r>
              <a:rPr dirty="0"/>
              <a:t>།</a:t>
            </a:r>
          </a:p>
          <a:p>
            <a:pPr>
              <a:spcBef>
                <a:spcPts val="1000"/>
              </a:spcBef>
              <a:defRPr sz="2400"/>
            </a:pPr>
            <a:r>
              <a:rPr dirty="0"/>
              <a:t>4. 	How does light propagate?</a:t>
            </a:r>
            <a:br>
              <a:rPr dirty="0"/>
            </a:br>
            <a:r>
              <a:rPr dirty="0"/>
              <a:t>	</a:t>
            </a:r>
            <a:r>
              <a:rPr dirty="0" err="1"/>
              <a:t>འོད་དེ་ག་འདྲ་བྱེད་ནས་ཁྱབ་གདལ་འགྲོ་ཡི་ཡོད</a:t>
            </a:r>
            <a:r>
              <a:rPr lang="bo-CN" dirty="0"/>
              <a:t>་དམ།</a:t>
            </a:r>
            <a:endParaRPr dirty="0"/>
          </a:p>
          <a:p>
            <a:pPr>
              <a:spcBef>
                <a:spcPts val="1000"/>
              </a:spcBef>
              <a:defRPr sz="2400"/>
            </a:pPr>
            <a:r>
              <a:rPr dirty="0"/>
              <a:t>5. 	How do we get white light?</a:t>
            </a:r>
            <a:br>
              <a:rPr dirty="0"/>
            </a:br>
            <a:r>
              <a:rPr dirty="0"/>
              <a:t>	</a:t>
            </a:r>
            <a:r>
              <a:rPr dirty="0" err="1"/>
              <a:t>ང་ཚོར་འོད་དཀར་པོ་ག་འདྲ་བྱེད་ནས་རག་གི་ཡོད</a:t>
            </a:r>
            <a:r>
              <a:rPr lang="bo-CN" dirty="0"/>
              <a:t>་དམ།</a:t>
            </a:r>
          </a:p>
        </p:txBody>
      </p:sp>
      <p:sp>
        <p:nvSpPr>
          <p:cNvPr id="6067" name="Shape 6067"/>
          <p:cNvSpPr/>
          <p:nvPr/>
        </p:nvSpPr>
        <p:spPr>
          <a:xfrm>
            <a:off x="102870" y="17145"/>
            <a:ext cx="6035040" cy="88011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defTabSz="411480">
              <a:lnSpc>
                <a:spcPct val="130000"/>
              </a:lnSpc>
              <a:defRPr sz="3600" b="1">
                <a:solidFill>
                  <a:srgbClr val="011A9A"/>
                </a:solidFill>
              </a:defRPr>
            </a:lvl1pPr>
          </a:lstStyle>
          <a:p>
            <a:r>
              <a:rPr dirty="0"/>
              <a:t>Questions:           དྲི་བ།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209"/>
                                          </p:stCondLst>
                                        </p:cTn>
                                        <p:tgtEl>
                                          <p:spTgt spid="60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209"/>
                                          </p:stCondLst>
                                        </p:cTn>
                                        <p:tgtEl>
                                          <p:spTgt spid="606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209"/>
                                          </p:stCondLst>
                                        </p:cTn>
                                        <p:tgtEl>
                                          <p:spTgt spid="606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209"/>
                                          </p:stCondLst>
                                        </p:cTn>
                                        <p:tgtEl>
                                          <p:spTgt spid="606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209"/>
                                          </p:stCondLst>
                                        </p:cTn>
                                        <p:tgtEl>
                                          <p:spTgt spid="606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69" name="Shape 6069"/>
          <p:cNvSpPr/>
          <p:nvPr/>
        </p:nvSpPr>
        <p:spPr>
          <a:xfrm>
            <a:off x="-7616" y="-25400"/>
            <a:ext cx="9207501" cy="6908801"/>
          </a:xfrm>
          <a:prstGeom prst="rect">
            <a:avLst/>
          </a:prstGeom>
          <a:solidFill>
            <a:srgbClr val="000000"/>
          </a:solidFill>
          <a:ln w="25400">
            <a:solidFill>
              <a:srgbClr val="000000"/>
            </a:solidFill>
            <a:miter lim="400000"/>
          </a:ln>
        </p:spPr>
        <p:txBody>
          <a:bodyPr lIns="38100" tIns="38100" rIns="38100" bIns="38100" anchor="ctr"/>
          <a:lstStyle/>
          <a:p>
            <a:pPr algn="ctr" defTabSz="406400">
              <a:lnSpc>
                <a:spcPts val="3300"/>
              </a:lnSpc>
              <a:tabLst>
                <a:tab pos="749300" algn="l"/>
              </a:tabLst>
              <a:defRPr sz="2800"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6070" name="Shape 6070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>
            <a:lvl1pPr>
              <a:tabLst>
                <a:tab pos="749300" algn="l"/>
              </a:tabLst>
            </a:lvl1pPr>
          </a:lstStyle>
          <a:p>
            <a:fld id="{86CB4B4D-7CA3-9044-876B-883B54F8677D}" type="slidenum">
              <a:t>77</a:t>
            </a:fld>
            <a:endParaRPr/>
          </a:p>
        </p:txBody>
      </p:sp>
    </p:spTree>
  </p:cSld>
  <p:clrMapOvr>
    <a:masterClrMapping/>
  </p:clrMapOvr>
  <p:transition xmlns:p14="http://schemas.microsoft.com/office/powerpoint/2010/main" spd="slow"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7" name="Shape 417"/>
          <p:cNvSpPr>
            <a:spLocks noGrp="1"/>
          </p:cNvSpPr>
          <p:nvPr>
            <p:ph type="sldNum" sz="quarter" idx="2"/>
          </p:nvPr>
        </p:nvSpPr>
        <p:spPr>
          <a:xfrm>
            <a:off x="4485806" y="6642100"/>
            <a:ext cx="173658" cy="254000"/>
          </a:xfrm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>
            <a:lvl1pPr>
              <a:tabLst>
                <a:tab pos="749300" algn="l"/>
              </a:tabLst>
            </a:lvl1pPr>
          </a:lstStyle>
          <a:p>
            <a:fld id="{86CB4B4D-7CA3-9044-876B-883B54F8677D}" type="slidenum">
              <a:t>8</a:t>
            </a:fld>
            <a:endParaRPr/>
          </a:p>
        </p:txBody>
      </p:sp>
      <p:sp>
        <p:nvSpPr>
          <p:cNvPr id="418" name="Shape 418"/>
          <p:cNvSpPr/>
          <p:nvPr/>
        </p:nvSpPr>
        <p:spPr>
          <a:xfrm>
            <a:off x="-50210" y="-54007"/>
            <a:ext cx="2461180" cy="6724290"/>
          </a:xfrm>
          <a:prstGeom prst="rect">
            <a:avLst/>
          </a:prstGeom>
          <a:solidFill>
            <a:srgbClr val="000000"/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 defTabSz="406400">
              <a:defRPr sz="26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pic>
        <p:nvPicPr>
          <p:cNvPr id="419" name="pasted-image.pn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25282" y="-184363"/>
            <a:ext cx="9144001" cy="6858001"/>
          </a:xfrm>
          <a:prstGeom prst="rect">
            <a:avLst/>
          </a:prstGeom>
          <a:ln w="12700">
            <a:miter lim="400000"/>
          </a:ln>
        </p:spPr>
      </p:pic>
      <p:sp>
        <p:nvSpPr>
          <p:cNvPr id="420" name="Shape 420"/>
          <p:cNvSpPr/>
          <p:nvPr/>
        </p:nvSpPr>
        <p:spPr>
          <a:xfrm>
            <a:off x="475643" y="506270"/>
            <a:ext cx="853060" cy="78740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50800" tIns="50800" rIns="50800" bIns="50800" anchor="ctr">
            <a:spAutoFit/>
          </a:bodyPr>
          <a:lstStyle>
            <a:lvl1pPr defTabSz="406400">
              <a:defRPr sz="4200">
                <a:solidFill>
                  <a:srgbClr val="FFFFFF"/>
                </a:solidFill>
              </a:defRPr>
            </a:lvl1pPr>
          </a:lstStyle>
          <a:p>
            <a:r>
              <a:t>ཉི་མ།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" name="Shape 424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>
            <a:lvl1pPr>
              <a:tabLst>
                <a:tab pos="749300" algn="l"/>
              </a:tabLst>
            </a:lvl1pPr>
          </a:lstStyle>
          <a:p>
            <a:fld id="{86CB4B4D-7CA3-9044-876B-883B54F8677D}" type="slidenum">
              <a:t>9</a:t>
            </a:fld>
            <a:endParaRPr/>
          </a:p>
        </p:txBody>
      </p:sp>
      <p:grpSp>
        <p:nvGrpSpPr>
          <p:cNvPr id="427" name="Group 427"/>
          <p:cNvGrpSpPr/>
          <p:nvPr/>
        </p:nvGrpSpPr>
        <p:grpSpPr>
          <a:xfrm>
            <a:off x="1790699" y="2235200"/>
            <a:ext cx="5376666" cy="930545"/>
            <a:chOff x="0" y="0"/>
            <a:chExt cx="5376664" cy="930544"/>
          </a:xfrm>
        </p:grpSpPr>
        <p:sp>
          <p:nvSpPr>
            <p:cNvPr id="425" name="Shape 425"/>
            <p:cNvSpPr/>
            <p:nvPr/>
          </p:nvSpPr>
          <p:spPr>
            <a:xfrm>
              <a:off x="4564" y="0"/>
              <a:ext cx="5372101" cy="46990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50800" tIns="50800" rIns="50800" bIns="50800" numCol="1" anchor="t">
              <a:spAutoFit/>
            </a:bodyPr>
            <a:lstStyle/>
            <a:p>
              <a:pPr defTabSz="406400">
                <a:lnSpc>
                  <a:spcPts val="2800"/>
                </a:lnSpc>
                <a:tabLst>
                  <a:tab pos="749300" algn="l"/>
                </a:tabLst>
                <a:defRPr sz="2400">
                  <a:latin typeface="Gill Sans"/>
                  <a:ea typeface="Gill Sans"/>
                  <a:cs typeface="Gill Sans"/>
                  <a:sym typeface="Gill Sans"/>
                </a:defRPr>
              </a:pPr>
              <a:r>
                <a:rPr>
                  <a:latin typeface="Gill Sans SemiBold"/>
                  <a:ea typeface="Gill Sans SemiBold"/>
                  <a:cs typeface="Gill Sans SemiBold"/>
                  <a:sym typeface="Gill Sans SemiBold"/>
                </a:rPr>
                <a:t>Volcanism:</a:t>
              </a:r>
              <a:r>
                <a:t> First light source on earth</a:t>
              </a:r>
            </a:p>
          </p:txBody>
        </p:sp>
        <p:sp>
          <p:nvSpPr>
            <p:cNvPr id="426" name="Shape 426"/>
            <p:cNvSpPr/>
            <p:nvPr/>
          </p:nvSpPr>
          <p:spPr>
            <a:xfrm>
              <a:off x="0" y="393700"/>
              <a:ext cx="4180844" cy="536845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50800" tIns="50800" rIns="50800" bIns="50800" numCol="1" anchor="t">
              <a:spAutoFit/>
            </a:bodyPr>
            <a:lstStyle>
              <a:lvl1pPr defTabSz="406400">
                <a:defRPr sz="2400"/>
              </a:lvl1pPr>
            </a:lstStyle>
            <a:p>
              <a:r>
                <a:t>རྡོ་ཞུན་གྱི་མེ་རི། སྐམ་སའི་འོད་ཀྱི་འབྱུང་ཁུངས་དང་པོ།</a:t>
              </a:r>
            </a:p>
          </p:txBody>
        </p:sp>
      </p:grpSp>
      <p:grpSp>
        <p:nvGrpSpPr>
          <p:cNvPr id="430" name="Group 430"/>
          <p:cNvGrpSpPr/>
          <p:nvPr/>
        </p:nvGrpSpPr>
        <p:grpSpPr>
          <a:xfrm>
            <a:off x="1790700" y="609600"/>
            <a:ext cx="4696510" cy="1220807"/>
            <a:chOff x="0" y="0"/>
            <a:chExt cx="4696509" cy="1220806"/>
          </a:xfrm>
        </p:grpSpPr>
        <p:sp>
          <p:nvSpPr>
            <p:cNvPr id="428" name="Shape 428"/>
            <p:cNvSpPr/>
            <p:nvPr/>
          </p:nvSpPr>
          <p:spPr>
            <a:xfrm>
              <a:off x="3462" y="0"/>
              <a:ext cx="4693048" cy="58420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50800" tIns="50800" rIns="50800" bIns="50800" numCol="1" anchor="t">
              <a:spAutoFit/>
            </a:bodyPr>
            <a:lstStyle/>
            <a:p>
              <a:pPr defTabSz="406400">
                <a:lnSpc>
                  <a:spcPts val="3800"/>
                </a:lnSpc>
                <a:tabLst>
                  <a:tab pos="749300" algn="l"/>
                </a:tabLst>
                <a:defRPr sz="3200">
                  <a:latin typeface="Gill Sans"/>
                  <a:ea typeface="Gill Sans"/>
                  <a:cs typeface="Gill Sans"/>
                  <a:sym typeface="Gill Sans"/>
                </a:defRPr>
              </a:pPr>
              <a:r>
                <a:t>Our light source:  </a:t>
              </a:r>
              <a:r>
                <a:rPr>
                  <a:latin typeface="Gill Sans SemiBold"/>
                  <a:ea typeface="Gill Sans SemiBold"/>
                  <a:cs typeface="Gill Sans SemiBold"/>
                  <a:sym typeface="Gill Sans SemiBold"/>
                </a:rPr>
                <a:t>The Sun </a:t>
              </a:r>
            </a:p>
          </p:txBody>
        </p:sp>
        <p:sp>
          <p:nvSpPr>
            <p:cNvPr id="429" name="Shape 429"/>
            <p:cNvSpPr/>
            <p:nvPr/>
          </p:nvSpPr>
          <p:spPr>
            <a:xfrm>
              <a:off x="0" y="457200"/>
              <a:ext cx="4422712" cy="763607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50800" tIns="50800" rIns="50800" bIns="50800" numCol="1" anchor="t">
              <a:spAutoFit/>
            </a:bodyPr>
            <a:lstStyle>
              <a:lvl1pPr defTabSz="406400">
                <a:defRPr sz="3700"/>
              </a:lvl1pPr>
            </a:lstStyle>
            <a:p>
              <a:r>
                <a:t>ང་ཚོའི་འོད་ཀྱི་འབྱུང་ཁུངས། 	ཉི་མ།</a:t>
              </a:r>
            </a:p>
          </p:txBody>
        </p:sp>
      </p:grpSp>
    </p:spTree>
  </p:cSld>
  <p:clrMapOvr>
    <a:masterClrMapping/>
  </p:clrMapOvr>
  <p:transition xmlns:p14="http://schemas.microsoft.com/office/powerpoint/2010/main" spd="slow"/>
  <p:timing>
    <p:tnLst>
      <p:par>
        <p:cTn xmlns:p14="http://schemas.microsoft.com/office/powerpoint/2010/main" id="1" dur="indefinite" restart="never" nodeType="tmRoot"/>
      </p:par>
    </p:tn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png"/></Relationships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png"/></Relationships>
</file>

<file path=ppt/theme/theme1.xml><?xml version="1.0" encoding="utf-8"?>
<a:theme xmlns:a="http://schemas.openxmlformats.org/drawingml/2006/main" name="White">
  <a:themeElements>
    <a:clrScheme name="White">
      <a:dk1>
        <a:srgbClr val="000000"/>
      </a:dk1>
      <a:lt1>
        <a:srgbClr val="FFFFFF"/>
      </a:lt1>
      <a:dk2>
        <a:srgbClr val="53585F"/>
      </a:dk2>
      <a:lt2>
        <a:srgbClr val="DCDEE0"/>
      </a:lt2>
      <a:accent1>
        <a:srgbClr val="0365C0"/>
      </a:accent1>
      <a:accent2>
        <a:srgbClr val="00882B"/>
      </a:accent2>
      <a:accent3>
        <a:srgbClr val="DCBD23"/>
      </a:accent3>
      <a:accent4>
        <a:srgbClr val="DE6A10"/>
      </a:accent4>
      <a:accent5>
        <a:srgbClr val="C82506"/>
      </a:accent5>
      <a:accent6>
        <a:srgbClr val="773F9B"/>
      </a:accent6>
      <a:hlink>
        <a:srgbClr val="0000FF"/>
      </a:hlink>
      <a:folHlink>
        <a:srgbClr val="FF00FF"/>
      </a:folHlink>
    </a:clrScheme>
    <a:fontScheme name="White">
      <a:majorFont>
        <a:latin typeface="Arial"/>
        <a:ea typeface="Arial"/>
        <a:cs typeface="Arial"/>
      </a:majorFont>
      <a:minorFont>
        <a:latin typeface="Arial"/>
        <a:ea typeface="Arial"/>
        <a:cs typeface="Arial"/>
      </a:minorFont>
    </a:fontScheme>
    <a:fmtScheme name="Whit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29999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4999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38100" dist="25400" dir="5400000" rotWithShape="0">
              <a:srgbClr val="000000">
                <a:alpha val="50000"/>
              </a:srgbClr>
            </a:outerShdw>
          </a:effectLst>
        </a:effectStyle>
        <a:effectStyle>
          <a:effectLst>
            <a:outerShdw blurRad="50800" dist="12700" rotWithShape="0">
              <a:srgbClr val="000000">
                <a:alpha val="50000"/>
              </a:srgbClr>
            </a:outerShdw>
          </a:effectLst>
        </a:effectStyle>
        <a:effectStyle>
          <a:effectLst>
            <a:outerShdw blurRad="38100" dist="25400" dir="5400000" rotWithShape="0">
              <a:srgbClr val="000000">
                <a:alpha val="50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blipFill rotWithShape="1">
          <a:blip xmlns:r="http://schemas.openxmlformats.org/officeDocument/2006/relationships" r:embed="rId1"/>
          <a:srcRect/>
          <a:tile tx="0" ty="0" sx="100000" sy="100000" flip="none" algn="tl"/>
        </a:blipFill>
        <a:ln w="12700" cap="flat">
          <a:noFill/>
          <a:miter lim="400000"/>
        </a:ln>
        <a:effectLst>
          <a:outerShdw blurRad="38100" dist="25400" dir="5400000" rotWithShape="0">
            <a:srgbClr val="000000">
              <a:alpha val="50000"/>
            </a:srgbClr>
          </a:outerShdw>
        </a:effectLst>
        <a:sp3d/>
      </a:spPr>
      <a:bodyPr rot="0" spcFirstLastPara="1" vertOverflow="overflow" horzOverflow="overflow" vert="horz" wrap="square" lIns="50800" tIns="50800" rIns="50800" bIns="50800" numCol="1" spcCol="38100" rtlCol="0" anchor="ctr">
        <a:spAutoFit/>
      </a:bodyPr>
      <a:lstStyle>
        <a:defPPr marL="0" marR="0" indent="0" algn="ctr" defTabSz="406400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2600" b="0" i="0" u="none" strike="noStrike" cap="none" spc="0" normalizeH="0" baseline="0">
            <a:ln>
              <a:noFill/>
            </a:ln>
            <a:solidFill>
              <a:srgbClr val="FFFFFF"/>
            </a:solidFill>
            <a:effectLst>
              <a:outerShdw blurRad="38100" dist="12700" dir="5400000" rotWithShape="0">
                <a:srgbClr val="000000">
                  <a:alpha val="50000"/>
                </a:srgbClr>
              </a:outerShdw>
            </a:effectLst>
            <a:uFillTx/>
            <a:latin typeface="Gill Sans"/>
            <a:ea typeface="Gill Sans"/>
            <a:cs typeface="Gill Sans"/>
            <a:sym typeface="Gill Sans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spDef>
    <a:lnDef>
      <a:spPr>
        <a:noFill/>
        <a:ln w="25400" cap="flat">
          <a:solidFill>
            <a:srgbClr val="000000"/>
          </a:solidFill>
          <a:prstDash val="solid"/>
          <a:miter lim="400000"/>
        </a:ln>
        <a:effectLst/>
        <a:sp3d/>
      </a:spPr>
      <a:bodyPr rot="0" spcFirstLastPara="1" vertOverflow="overflow" horzOverflow="overflow" vert="horz" wrap="square" lIns="91439" tIns="45719" rIns="91439" bIns="45719" numCol="1" spcCol="38100" rtlCol="0" anchor="t">
        <a:noAutofit/>
      </a:bodyPr>
      <a:lstStyle>
        <a:def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lnDef>
    <a:txDef>
      <a:spPr>
        <a:noFill/>
        <a:ln w="12700" cap="flat">
          <a:noFill/>
          <a:miter lim="400000"/>
        </a:ln>
        <a:effectLst/>
        <a:sp3d/>
      </a:spPr>
      <a:bodyPr rot="0" spcFirstLastPara="1" vertOverflow="overflow" horzOverflow="overflow" vert="horz" wrap="square" lIns="50800" tIns="50800" rIns="50800" bIns="50800" numCol="1" spcCol="38100" rtlCol="0" anchor="ctr">
        <a:spAutoFit/>
      </a:bodyPr>
      <a:lstStyle>
        <a:defPPr marL="0" marR="0" indent="0" algn="l" defTabSz="457200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2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  <a:latin typeface="Helvetica"/>
            <a:ea typeface="Helvetica"/>
            <a:cs typeface="Helvetica"/>
            <a:sym typeface="Helvetica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txDef>
  </a:objectDefaults>
  <a:extraClrSchemeLst/>
</a:theme>
</file>

<file path=ppt/theme/theme2.xml><?xml version="1.0" encoding="utf-8"?>
<a:theme xmlns:a="http://schemas.openxmlformats.org/drawingml/2006/main" name="White">
  <a:themeElements>
    <a:clrScheme name="White">
      <a:dk1>
        <a:srgbClr val="000000"/>
      </a:dk1>
      <a:lt1>
        <a:srgbClr val="FFFFFF"/>
      </a:lt1>
      <a:dk2>
        <a:srgbClr val="53585F"/>
      </a:dk2>
      <a:lt2>
        <a:srgbClr val="DCDEE0"/>
      </a:lt2>
      <a:accent1>
        <a:srgbClr val="0365C0"/>
      </a:accent1>
      <a:accent2>
        <a:srgbClr val="00882B"/>
      </a:accent2>
      <a:accent3>
        <a:srgbClr val="DCBD23"/>
      </a:accent3>
      <a:accent4>
        <a:srgbClr val="DE6A10"/>
      </a:accent4>
      <a:accent5>
        <a:srgbClr val="C82506"/>
      </a:accent5>
      <a:accent6>
        <a:srgbClr val="773F9B"/>
      </a:accent6>
      <a:hlink>
        <a:srgbClr val="0000FF"/>
      </a:hlink>
      <a:folHlink>
        <a:srgbClr val="FF00FF"/>
      </a:folHlink>
    </a:clrScheme>
    <a:fontScheme name="White">
      <a:majorFont>
        <a:latin typeface="Arial"/>
        <a:ea typeface="Arial"/>
        <a:cs typeface="Arial"/>
      </a:majorFont>
      <a:minorFont>
        <a:latin typeface="Arial"/>
        <a:ea typeface="Arial"/>
        <a:cs typeface="Arial"/>
      </a:minorFont>
    </a:fontScheme>
    <a:fmtScheme name="Whit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29999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4999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38100" dist="25400" dir="5400000" rotWithShape="0">
              <a:srgbClr val="000000">
                <a:alpha val="50000"/>
              </a:srgbClr>
            </a:outerShdw>
          </a:effectLst>
        </a:effectStyle>
        <a:effectStyle>
          <a:effectLst>
            <a:outerShdw blurRad="50800" dist="12700" rotWithShape="0">
              <a:srgbClr val="000000">
                <a:alpha val="50000"/>
              </a:srgbClr>
            </a:outerShdw>
          </a:effectLst>
        </a:effectStyle>
        <a:effectStyle>
          <a:effectLst>
            <a:outerShdw blurRad="38100" dist="25400" dir="5400000" rotWithShape="0">
              <a:srgbClr val="000000">
                <a:alpha val="50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blipFill rotWithShape="1">
          <a:blip xmlns:r="http://schemas.openxmlformats.org/officeDocument/2006/relationships" r:embed="rId1"/>
          <a:srcRect/>
          <a:tile tx="0" ty="0" sx="100000" sy="100000" flip="none" algn="tl"/>
        </a:blipFill>
        <a:ln w="12700" cap="flat">
          <a:noFill/>
          <a:miter lim="400000"/>
        </a:ln>
        <a:effectLst>
          <a:outerShdw blurRad="38100" dist="25400" dir="5400000" rotWithShape="0">
            <a:srgbClr val="000000">
              <a:alpha val="50000"/>
            </a:srgbClr>
          </a:outerShdw>
        </a:effectLst>
        <a:sp3d/>
      </a:spPr>
      <a:bodyPr rot="0" spcFirstLastPara="1" vertOverflow="overflow" horzOverflow="overflow" vert="horz" wrap="square" lIns="50800" tIns="50800" rIns="50800" bIns="50800" numCol="1" spcCol="38100" rtlCol="0" anchor="ctr">
        <a:spAutoFit/>
      </a:bodyPr>
      <a:lstStyle>
        <a:defPPr marL="0" marR="0" indent="0" algn="ctr" defTabSz="406400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2600" b="0" i="0" u="none" strike="noStrike" cap="none" spc="0" normalizeH="0" baseline="0">
            <a:ln>
              <a:noFill/>
            </a:ln>
            <a:solidFill>
              <a:srgbClr val="FFFFFF"/>
            </a:solidFill>
            <a:effectLst>
              <a:outerShdw blurRad="38100" dist="12700" dir="5400000" rotWithShape="0">
                <a:srgbClr val="000000">
                  <a:alpha val="50000"/>
                </a:srgbClr>
              </a:outerShdw>
            </a:effectLst>
            <a:uFillTx/>
            <a:latin typeface="Gill Sans"/>
            <a:ea typeface="Gill Sans"/>
            <a:cs typeface="Gill Sans"/>
            <a:sym typeface="Gill Sans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spDef>
    <a:lnDef>
      <a:spPr>
        <a:noFill/>
        <a:ln w="25400" cap="flat">
          <a:solidFill>
            <a:srgbClr val="000000"/>
          </a:solidFill>
          <a:prstDash val="solid"/>
          <a:miter lim="400000"/>
        </a:ln>
        <a:effectLst/>
        <a:sp3d/>
      </a:spPr>
      <a:bodyPr rot="0" spcFirstLastPara="1" vertOverflow="overflow" horzOverflow="overflow" vert="horz" wrap="square" lIns="91439" tIns="45719" rIns="91439" bIns="45719" numCol="1" spcCol="38100" rtlCol="0" anchor="t">
        <a:noAutofit/>
      </a:bodyPr>
      <a:lstStyle>
        <a:def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lnDef>
    <a:txDef>
      <a:spPr>
        <a:noFill/>
        <a:ln w="12700" cap="flat">
          <a:noFill/>
          <a:miter lim="400000"/>
        </a:ln>
        <a:effectLst/>
        <a:sp3d/>
      </a:spPr>
      <a:bodyPr rot="0" spcFirstLastPara="1" vertOverflow="overflow" horzOverflow="overflow" vert="horz" wrap="square" lIns="50800" tIns="50800" rIns="50800" bIns="50800" numCol="1" spcCol="38100" rtlCol="0" anchor="ctr">
        <a:spAutoFit/>
      </a:bodyPr>
      <a:lstStyle>
        <a:defPPr marL="0" marR="0" indent="0" algn="l" defTabSz="457200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2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  <a:latin typeface="Helvetica"/>
            <a:ea typeface="Helvetica"/>
            <a:cs typeface="Helvetica"/>
            <a:sym typeface="Helvetica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tx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2593</Words>
  <Application>Microsoft Macintosh PowerPoint</Application>
  <PresentationFormat>Bildschirmpräsentation (4:3)</PresentationFormat>
  <Paragraphs>388</Paragraphs>
  <Slides>77</Slides>
  <Notes>34</Notes>
  <HiddenSlides>16</HiddenSlides>
  <MMClips>3</MMClips>
  <ScaleCrop>false</ScaleCrop>
  <HeadingPairs>
    <vt:vector size="4" baseType="variant">
      <vt:variant>
        <vt:lpstr>Design</vt:lpstr>
      </vt:variant>
      <vt:variant>
        <vt:i4>1</vt:i4>
      </vt:variant>
      <vt:variant>
        <vt:lpstr>Folientitel</vt:lpstr>
      </vt:variant>
      <vt:variant>
        <vt:i4>77</vt:i4>
      </vt:variant>
    </vt:vector>
  </HeadingPairs>
  <TitlesOfParts>
    <vt:vector size="78" baseType="lpstr">
      <vt:lpstr>White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cp:lastModifiedBy>Werner Nater</cp:lastModifiedBy>
  <cp:revision>40</cp:revision>
  <dcterms:modified xsi:type="dcterms:W3CDTF">2021-11-01T17:04:05Z</dcterms:modified>
</cp:coreProperties>
</file>